
<file path=[Content_Types].xml><?xml version="1.0" encoding="utf-8"?>
<Types xmlns="http://schemas.openxmlformats.org/package/2006/content-types">
  <Default Extension="fntdata" ContentType="application/x-fontdata"/>
  <Default Extension="jpeg" ContentType="image/jpeg"/>
  <Default Extension="jp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tags/tag1.xml" ContentType="application/vnd.openxmlformats-officedocument.presentationml.tag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theme/theme2.xml" ContentType="application/vnd.openxmlformats-officedocument.theme+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theme/theme3.xml" ContentType="application/vnd.openxmlformats-officedocument.theme+xml"/>
  <Override PartName="/ppt/theme/theme4.xml" ContentType="application/vnd.openxmlformats-officedocument.theme+xml"/>
  <Override PartName="/ppt/theme/theme5.xml" ContentType="application/vnd.openxmlformats-officedocument.theme+xml"/>
  <Override PartName="/ppt/theme/themeOverride1.xml" ContentType="application/vnd.openxmlformats-officedocument.themeOverride+xml"/>
  <Override PartName="/ppt/notesSlides/notesSlide1.xml" ContentType="application/vnd.openxmlformats-officedocument.presentationml.notesSlide+xml"/>
  <Override PartName="/ppt/tags/tag2.xml" ContentType="application/vnd.openxmlformats-officedocument.presentationml.tags+xml"/>
  <Override PartName="/ppt/theme/themeOverride2.xml" ContentType="application/vnd.openxmlformats-officedocument.themeOverride+xml"/>
  <Override PartName="/ppt/tags/tag3.xml" ContentType="application/vnd.openxmlformats-officedocument.presentationml.tags+xml"/>
  <Override PartName="/ppt/theme/themeOverride3.xml" ContentType="application/vnd.openxmlformats-officedocument.themeOverride+xml"/>
  <Override PartName="/ppt/tags/tag4.xml" ContentType="application/vnd.openxmlformats-officedocument.presentationml.tags+xml"/>
  <Override PartName="/ppt/tags/tag5.xml" ContentType="application/vnd.openxmlformats-officedocument.presentationml.tags+xml"/>
  <Override PartName="/ppt/theme/themeOverride4.xml" ContentType="application/vnd.openxmlformats-officedocument.themeOverride+xml"/>
  <Override PartName="/ppt/tags/tag6.xml" ContentType="application/vnd.openxmlformats-officedocument.presentationml.tags+xml"/>
  <Override PartName="/ppt/tags/tag7.xml" ContentType="application/vnd.openxmlformats-officedocument.presentationml.tags+xml"/>
  <Override PartName="/ppt/theme/themeOverride5.xml" ContentType="application/vnd.openxmlformats-officedocument.themeOverride+xml"/>
  <Override PartName="/ppt/tags/tag8.xml" ContentType="application/vnd.openxmlformats-officedocument.presentationml.tags+xml"/>
  <Override PartName="/ppt/notesSlides/notesSlide2.xml" ContentType="application/vnd.openxmlformats-officedocument.presentationml.notesSlide+xml"/>
  <Override PartName="/ppt/tags/tag9.xml" ContentType="application/vnd.openxmlformats-officedocument.presentationml.tags+xml"/>
  <Override PartName="/ppt/theme/themeOverride6.xml" ContentType="application/vnd.openxmlformats-officedocument.themeOverr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embedTrueTypeFonts="1">
  <p:sldMasterIdLst>
    <p:sldMasterId id="2147483648" r:id="rId4"/>
    <p:sldMasterId id="2147483696" r:id="rId5"/>
    <p:sldMasterId id="2147483699" r:id="rId6"/>
  </p:sldMasterIdLst>
  <p:notesMasterIdLst>
    <p:notesMasterId r:id="rId36"/>
  </p:notesMasterIdLst>
  <p:handoutMasterIdLst>
    <p:handoutMasterId r:id="rId37"/>
  </p:handoutMasterIdLst>
  <p:sldIdLst>
    <p:sldId id="280" r:id="rId7"/>
    <p:sldId id="289" r:id="rId8"/>
    <p:sldId id="257" r:id="rId9"/>
    <p:sldId id="294" r:id="rId10"/>
    <p:sldId id="300" r:id="rId11"/>
    <p:sldId id="281" r:id="rId12"/>
    <p:sldId id="298" r:id="rId13"/>
    <p:sldId id="296" r:id="rId14"/>
    <p:sldId id="282" r:id="rId15"/>
    <p:sldId id="292" r:id="rId16"/>
    <p:sldId id="291" r:id="rId17"/>
    <p:sldId id="283" r:id="rId18"/>
    <p:sldId id="299" r:id="rId19"/>
    <p:sldId id="293" r:id="rId20"/>
    <p:sldId id="260" r:id="rId21"/>
    <p:sldId id="301" r:id="rId22"/>
    <p:sldId id="302" r:id="rId23"/>
    <p:sldId id="303" r:id="rId24"/>
    <p:sldId id="304" r:id="rId25"/>
    <p:sldId id="305" r:id="rId26"/>
    <p:sldId id="306" r:id="rId27"/>
    <p:sldId id="307" r:id="rId28"/>
    <p:sldId id="308" r:id="rId29"/>
    <p:sldId id="309" r:id="rId30"/>
    <p:sldId id="310" r:id="rId31"/>
    <p:sldId id="311" r:id="rId32"/>
    <p:sldId id="312" r:id="rId33"/>
    <p:sldId id="313" r:id="rId34"/>
    <p:sldId id="343" r:id="rId35"/>
  </p:sldIdLst>
  <p:sldSz cx="12192000" cy="6858000"/>
  <p:notesSz cx="6858000" cy="9144000"/>
  <p:embeddedFontLst>
    <p:embeddedFont>
      <p:font typeface="等线" panose="02010600030101010101" pitchFamily="2" charset="-122"/>
      <p:regular r:id="rId38"/>
      <p:bold r:id="rId39"/>
    </p:embeddedFont>
    <p:embeddedFont>
      <p:font typeface="Amatic SC" panose="00000500000000000000" pitchFamily="2" charset="-79"/>
      <p:regular r:id="rId40"/>
      <p:bold r:id="rId41"/>
    </p:embeddedFont>
    <p:embeddedFont>
      <p:font typeface="Calibri" panose="020F0502020204030204" pitchFamily="34" charset="0"/>
      <p:regular r:id="rId42"/>
      <p:bold r:id="rId43"/>
      <p:italic r:id="rId44"/>
      <p:boldItalic r:id="rId45"/>
    </p:embeddedFont>
    <p:embeddedFont>
      <p:font typeface="Proxima Nova" panose="02010600030101010101" charset="0"/>
      <p:regular r:id="rId46"/>
      <p:bold r:id="rId47"/>
      <p:italic r:id="rId48"/>
      <p:boldItalic r:id="rId49"/>
    </p:embeddedFont>
    <p:embeddedFont>
      <p:font typeface="Proxima Nova Semibold" panose="02010600030101010101" charset="0"/>
      <p:regular r:id="rId50"/>
      <p:bold r:id="rId51"/>
      <p:boldItalic r:id="rId52"/>
    </p:embeddedFont>
    <p:embeddedFont>
      <p:font typeface="Roboto Medium" panose="02000000000000000000" pitchFamily="2" charset="0"/>
      <p:regular r:id="rId53"/>
    </p:embeddedFont>
  </p:embeddedFontLst>
  <p:custDataLst>
    <p:tags r:id="rId54"/>
  </p:custDataLst>
  <p:defaultTex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pos="415" userDrawn="1">
          <p15:clr>
            <a:srgbClr val="A4A3A4"/>
          </p15:clr>
        </p15:guide>
        <p15:guide id="7" pos="3137" userDrawn="1">
          <p15:clr>
            <a:srgbClr val="A4A3A4"/>
          </p15:clr>
        </p15:guide>
        <p15:guide id="8" orient="horz" pos="2160">
          <p15:clr>
            <a:srgbClr val="A4A3A4"/>
          </p15:clr>
        </p15:guide>
      </p15:sldGuideLst>
    </p:ext>
    <p:ext uri="{2D200454-40CA-4A62-9FC3-DE9A4176ACB9}">
      <p15:notes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020A0F"/>
    <a:srgbClr val="0AFED5"/>
    <a:srgbClr val="01DFB8"/>
    <a:srgbClr val="009FF3"/>
    <a:srgbClr val="044355"/>
    <a:srgbClr val="182B34"/>
    <a:srgbClr val="7F50FF"/>
    <a:srgbClr val="6339EC"/>
    <a:srgbClr val="26CCD1"/>
    <a:srgbClr val="B8DD7D"/>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horzBarState="maximized">
    <p:restoredLeft sz="14995" autoAdjust="0"/>
    <p:restoredTop sz="96366" autoAdjust="0"/>
  </p:normalViewPr>
  <p:slideViewPr>
    <p:cSldViewPr snapToGrid="0">
      <p:cViewPr varScale="1">
        <p:scale>
          <a:sx n="67" d="100"/>
          <a:sy n="67" d="100"/>
        </p:scale>
        <p:origin x="644" y="52"/>
      </p:cViewPr>
      <p:guideLst>
        <p:guide pos="415"/>
        <p:guide pos="3137"/>
        <p:guide orient="horz" pos="2160"/>
      </p:guideLst>
    </p:cSldViewPr>
  </p:slideViewPr>
  <p:outlineViewPr>
    <p:cViewPr>
      <p:scale>
        <a:sx n="33" d="100"/>
        <a:sy n="33" d="100"/>
      </p:scale>
      <p:origin x="0" y="0"/>
    </p:cViewPr>
  </p:outlineViewPr>
  <p:notesTextViewPr>
    <p:cViewPr>
      <p:scale>
        <a:sx n="125" d="100"/>
        <a:sy n="125" d="100"/>
      </p:scale>
      <p:origin x="0" y="0"/>
    </p:cViewPr>
  </p:notesTextViewPr>
  <p:sorterViewPr>
    <p:cViewPr>
      <p:scale>
        <a:sx n="100" d="100"/>
        <a:sy n="100" d="100"/>
      </p:scale>
      <p:origin x="0" y="-42"/>
    </p:cViewPr>
  </p:sorterViewPr>
  <p:notesViewPr>
    <p:cSldViewPr snapToGrid="0" showGuides="1">
      <p:cViewPr varScale="1">
        <p:scale>
          <a:sx n="87" d="100"/>
          <a:sy n="87" d="100"/>
        </p:scale>
        <p:origin x="2172" y="78"/>
      </p:cViewPr>
      <p:guideLst/>
    </p:cSldViewPr>
  </p:notesViewPr>
  <p:gridSpacing cx="72008" cy="72008"/>
</p:viewPr>
</file>

<file path=ppt/_rels/presentation.xml.rels><?xml version="1.0" encoding="UTF-8" standalone="yes"?>
<Relationships xmlns="http://schemas.openxmlformats.org/package/2006/relationships"><Relationship Id="rId13" Type="http://schemas.openxmlformats.org/officeDocument/2006/relationships/slide" Target="slides/slide7.xml"/><Relationship Id="rId18" Type="http://schemas.openxmlformats.org/officeDocument/2006/relationships/slide" Target="slides/slide12.xml"/><Relationship Id="rId26" Type="http://schemas.openxmlformats.org/officeDocument/2006/relationships/slide" Target="slides/slide20.xml"/><Relationship Id="rId39" Type="http://schemas.openxmlformats.org/officeDocument/2006/relationships/font" Target="fonts/font2.fntdata"/><Relationship Id="rId21" Type="http://schemas.openxmlformats.org/officeDocument/2006/relationships/slide" Target="slides/slide15.xml"/><Relationship Id="rId34" Type="http://schemas.openxmlformats.org/officeDocument/2006/relationships/slide" Target="slides/slide28.xml"/><Relationship Id="rId42" Type="http://schemas.openxmlformats.org/officeDocument/2006/relationships/font" Target="fonts/font5.fntdata"/><Relationship Id="rId47" Type="http://schemas.openxmlformats.org/officeDocument/2006/relationships/font" Target="fonts/font10.fntdata"/><Relationship Id="rId50" Type="http://schemas.openxmlformats.org/officeDocument/2006/relationships/font" Target="fonts/font13.fntdata"/><Relationship Id="rId55" Type="http://schemas.openxmlformats.org/officeDocument/2006/relationships/presProps" Target="presProps.xml"/><Relationship Id="rId7" Type="http://schemas.openxmlformats.org/officeDocument/2006/relationships/slide" Target="slides/slide1.xml"/><Relationship Id="rId2" Type="http://schemas.openxmlformats.org/officeDocument/2006/relationships/customXml" Target="../customXml/item2.xml"/><Relationship Id="rId16" Type="http://schemas.openxmlformats.org/officeDocument/2006/relationships/slide" Target="slides/slide10.xml"/><Relationship Id="rId29" Type="http://schemas.openxmlformats.org/officeDocument/2006/relationships/slide" Target="slides/slide23.xml"/><Relationship Id="rId11" Type="http://schemas.openxmlformats.org/officeDocument/2006/relationships/slide" Target="slides/slide5.xml"/><Relationship Id="rId24" Type="http://schemas.openxmlformats.org/officeDocument/2006/relationships/slide" Target="slides/slide18.xml"/><Relationship Id="rId32" Type="http://schemas.openxmlformats.org/officeDocument/2006/relationships/slide" Target="slides/slide26.xml"/><Relationship Id="rId37" Type="http://schemas.openxmlformats.org/officeDocument/2006/relationships/handoutMaster" Target="handoutMasters/handoutMaster1.xml"/><Relationship Id="rId40" Type="http://schemas.openxmlformats.org/officeDocument/2006/relationships/font" Target="fonts/font3.fntdata"/><Relationship Id="rId45" Type="http://schemas.openxmlformats.org/officeDocument/2006/relationships/font" Target="fonts/font8.fntdata"/><Relationship Id="rId53" Type="http://schemas.openxmlformats.org/officeDocument/2006/relationships/font" Target="fonts/font16.fntdata"/><Relationship Id="rId58" Type="http://schemas.openxmlformats.org/officeDocument/2006/relationships/tableStyles" Target="tableStyles.xml"/><Relationship Id="rId5" Type="http://schemas.openxmlformats.org/officeDocument/2006/relationships/slideMaster" Target="slideMasters/slideMaster2.xml"/><Relationship Id="rId19" Type="http://schemas.openxmlformats.org/officeDocument/2006/relationships/slide" Target="slides/slide13.xml"/><Relationship Id="rId4" Type="http://schemas.openxmlformats.org/officeDocument/2006/relationships/slideMaster" Target="slideMasters/slideMaster1.xml"/><Relationship Id="rId9" Type="http://schemas.openxmlformats.org/officeDocument/2006/relationships/slide" Target="slides/slide3.xml"/><Relationship Id="rId14" Type="http://schemas.openxmlformats.org/officeDocument/2006/relationships/slide" Target="slides/slide8.xml"/><Relationship Id="rId22" Type="http://schemas.openxmlformats.org/officeDocument/2006/relationships/slide" Target="slides/slide16.xml"/><Relationship Id="rId27" Type="http://schemas.openxmlformats.org/officeDocument/2006/relationships/slide" Target="slides/slide21.xml"/><Relationship Id="rId30" Type="http://schemas.openxmlformats.org/officeDocument/2006/relationships/slide" Target="slides/slide24.xml"/><Relationship Id="rId35" Type="http://schemas.openxmlformats.org/officeDocument/2006/relationships/slide" Target="slides/slide29.xml"/><Relationship Id="rId43" Type="http://schemas.openxmlformats.org/officeDocument/2006/relationships/font" Target="fonts/font6.fntdata"/><Relationship Id="rId48" Type="http://schemas.openxmlformats.org/officeDocument/2006/relationships/font" Target="fonts/font11.fntdata"/><Relationship Id="rId56" Type="http://schemas.openxmlformats.org/officeDocument/2006/relationships/viewProps" Target="viewProps.xml"/><Relationship Id="rId8" Type="http://schemas.openxmlformats.org/officeDocument/2006/relationships/slide" Target="slides/slide2.xml"/><Relationship Id="rId51" Type="http://schemas.openxmlformats.org/officeDocument/2006/relationships/font" Target="fonts/font14.fntdata"/><Relationship Id="rId3" Type="http://schemas.openxmlformats.org/officeDocument/2006/relationships/customXml" Target="../customXml/item3.xml"/><Relationship Id="rId12" Type="http://schemas.openxmlformats.org/officeDocument/2006/relationships/slide" Target="slides/slide6.xml"/><Relationship Id="rId17" Type="http://schemas.openxmlformats.org/officeDocument/2006/relationships/slide" Target="slides/slide11.xml"/><Relationship Id="rId25" Type="http://schemas.openxmlformats.org/officeDocument/2006/relationships/slide" Target="slides/slide19.xml"/><Relationship Id="rId33" Type="http://schemas.openxmlformats.org/officeDocument/2006/relationships/slide" Target="slides/slide27.xml"/><Relationship Id="rId38" Type="http://schemas.openxmlformats.org/officeDocument/2006/relationships/font" Target="fonts/font1.fntdata"/><Relationship Id="rId46" Type="http://schemas.openxmlformats.org/officeDocument/2006/relationships/font" Target="fonts/font9.fntdata"/><Relationship Id="rId20" Type="http://schemas.openxmlformats.org/officeDocument/2006/relationships/slide" Target="slides/slide14.xml"/><Relationship Id="rId41" Type="http://schemas.openxmlformats.org/officeDocument/2006/relationships/font" Target="fonts/font4.fntdata"/><Relationship Id="rId54" Type="http://schemas.openxmlformats.org/officeDocument/2006/relationships/tags" Target="tags/tag1.xml"/><Relationship Id="rId1" Type="http://schemas.openxmlformats.org/officeDocument/2006/relationships/customXml" Target="../customXml/item1.xml"/><Relationship Id="rId6" Type="http://schemas.openxmlformats.org/officeDocument/2006/relationships/slideMaster" Target="slideMasters/slideMaster3.xml"/><Relationship Id="rId15" Type="http://schemas.openxmlformats.org/officeDocument/2006/relationships/slide" Target="slides/slide9.xml"/><Relationship Id="rId23" Type="http://schemas.openxmlformats.org/officeDocument/2006/relationships/slide" Target="slides/slide17.xml"/><Relationship Id="rId28" Type="http://schemas.openxmlformats.org/officeDocument/2006/relationships/slide" Target="slides/slide22.xml"/><Relationship Id="rId36" Type="http://schemas.openxmlformats.org/officeDocument/2006/relationships/notesMaster" Target="notesMasters/notesMaster1.xml"/><Relationship Id="rId49" Type="http://schemas.openxmlformats.org/officeDocument/2006/relationships/font" Target="fonts/font12.fntdata"/><Relationship Id="rId57" Type="http://schemas.openxmlformats.org/officeDocument/2006/relationships/theme" Target="theme/theme1.xml"/><Relationship Id="rId10" Type="http://schemas.openxmlformats.org/officeDocument/2006/relationships/slide" Target="slides/slide4.xml"/><Relationship Id="rId31" Type="http://schemas.openxmlformats.org/officeDocument/2006/relationships/slide" Target="slides/slide25.xml"/><Relationship Id="rId44" Type="http://schemas.openxmlformats.org/officeDocument/2006/relationships/font" Target="fonts/font7.fntdata"/><Relationship Id="rId52" Type="http://schemas.openxmlformats.org/officeDocument/2006/relationships/font" Target="fonts/font15.fntdata"/></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5.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页眉占位符 1">
            <a:extLst>
              <a:ext uri="{FF2B5EF4-FFF2-40B4-BE49-F238E27FC236}">
                <a16:creationId xmlns:a16="http://schemas.microsoft.com/office/drawing/2014/main" id="{226FB4F1-22D3-4338-92FD-749ED3F6CEF5}"/>
              </a:ext>
            </a:extLst>
          </p:cNvPr>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zh-CN" altLang="en-US"/>
          </a:p>
        </p:txBody>
      </p:sp>
      <p:sp>
        <p:nvSpPr>
          <p:cNvPr id="3" name="日期占位符 2">
            <a:extLst>
              <a:ext uri="{FF2B5EF4-FFF2-40B4-BE49-F238E27FC236}">
                <a16:creationId xmlns:a16="http://schemas.microsoft.com/office/drawing/2014/main" id="{15DE7B74-7762-4B9B-9962-345E5F2F0EA7}"/>
              </a:ext>
            </a:extLst>
          </p:cNvPr>
          <p:cNvSpPr>
            <a:spLocks noGrp="1"/>
          </p:cNvSpPr>
          <p:nvPr>
            <p:ph type="dt" sz="quarter" idx="1"/>
          </p:nvPr>
        </p:nvSpPr>
        <p:spPr>
          <a:xfrm>
            <a:off x="3884613" y="0"/>
            <a:ext cx="2971800" cy="458788"/>
          </a:xfrm>
          <a:prstGeom prst="rect">
            <a:avLst/>
          </a:prstGeom>
        </p:spPr>
        <p:txBody>
          <a:bodyPr vert="horz" lIns="91440" tIns="45720" rIns="91440" bIns="45720" rtlCol="0"/>
          <a:lstStyle>
            <a:lvl1pPr algn="r">
              <a:defRPr sz="1200"/>
            </a:lvl1pPr>
          </a:lstStyle>
          <a:p>
            <a:fld id="{B5854BD5-C2F6-4CEF-B57F-D320BE304D07}" type="datetimeFigureOut">
              <a:rPr lang="zh-CN" altLang="en-US" smtClean="0"/>
              <a:t>2023/9/5</a:t>
            </a:fld>
            <a:endParaRPr lang="zh-CN" altLang="en-US"/>
          </a:p>
        </p:txBody>
      </p:sp>
      <p:sp>
        <p:nvSpPr>
          <p:cNvPr id="4" name="页脚占位符 3">
            <a:extLst>
              <a:ext uri="{FF2B5EF4-FFF2-40B4-BE49-F238E27FC236}">
                <a16:creationId xmlns:a16="http://schemas.microsoft.com/office/drawing/2014/main" id="{0386CD69-E819-44E3-B707-D908D663D1DE}"/>
              </a:ext>
            </a:extLst>
          </p:cNvPr>
          <p:cNvSpPr>
            <a:spLocks noGrp="1"/>
          </p:cNvSpPr>
          <p:nvPr>
            <p:ph type="ftr" sz="quarter" idx="2"/>
          </p:nvPr>
        </p:nvSpPr>
        <p:spPr>
          <a:xfrm>
            <a:off x="0" y="8685213"/>
            <a:ext cx="2971800" cy="458787"/>
          </a:xfrm>
          <a:prstGeom prst="rect">
            <a:avLst/>
          </a:prstGeom>
        </p:spPr>
        <p:txBody>
          <a:bodyPr vert="horz" lIns="91440" tIns="45720" rIns="91440" bIns="45720" rtlCol="0" anchor="b"/>
          <a:lstStyle>
            <a:lvl1pPr algn="l">
              <a:defRPr sz="1200"/>
            </a:lvl1pPr>
          </a:lstStyle>
          <a:p>
            <a:endParaRPr lang="zh-CN" altLang="en-US"/>
          </a:p>
        </p:txBody>
      </p:sp>
      <p:sp>
        <p:nvSpPr>
          <p:cNvPr id="5" name="灯片编号占位符 4">
            <a:extLst>
              <a:ext uri="{FF2B5EF4-FFF2-40B4-BE49-F238E27FC236}">
                <a16:creationId xmlns:a16="http://schemas.microsoft.com/office/drawing/2014/main" id="{9277F67F-948A-445F-B568-8D1A625F3A4B}"/>
              </a:ext>
            </a:extLst>
          </p:cNvPr>
          <p:cNvSpPr>
            <a:spLocks noGrp="1"/>
          </p:cNvSpPr>
          <p:nvPr>
            <p:ph type="sldNum" sz="quarter" idx="3"/>
          </p:nvPr>
        </p:nvSpPr>
        <p:spPr>
          <a:xfrm>
            <a:off x="3884613" y="8685213"/>
            <a:ext cx="2971800" cy="458787"/>
          </a:xfrm>
          <a:prstGeom prst="rect">
            <a:avLst/>
          </a:prstGeom>
        </p:spPr>
        <p:txBody>
          <a:bodyPr vert="horz" lIns="91440" tIns="45720" rIns="91440" bIns="45720" rtlCol="0" anchor="b"/>
          <a:lstStyle>
            <a:lvl1pPr algn="r">
              <a:defRPr sz="1200"/>
            </a:lvl1pPr>
          </a:lstStyle>
          <a:p>
            <a:fld id="{F17EF63E-2F4B-4EBC-BF1C-2AF36688EC0A}" type="slidenum">
              <a:rPr lang="zh-CN" altLang="en-US" smtClean="0"/>
              <a:t>‹#›</a:t>
            </a:fld>
            <a:endParaRPr lang="zh-CN" altLang="en-US"/>
          </a:p>
        </p:txBody>
      </p:sp>
    </p:spTree>
    <p:extLst>
      <p:ext uri="{BB962C8B-B14F-4D97-AF65-F5344CB8AC3E}">
        <p14:creationId xmlns:p14="http://schemas.microsoft.com/office/powerpoint/2010/main" val="3641607427"/>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4.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页眉占位符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zh-CN" altLang="en-US"/>
          </a:p>
        </p:txBody>
      </p:sp>
      <p:sp>
        <p:nvSpPr>
          <p:cNvPr id="3" name="日期占位符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D7BBE6FB-4983-42F5-B216-1A2ADEE7DF7A}" type="datetimeFigureOut">
              <a:rPr lang="zh-CN" altLang="en-US" smtClean="0"/>
              <a:t>2023/9/5</a:t>
            </a:fld>
            <a:endParaRPr lang="zh-CN" altLang="en-US"/>
          </a:p>
        </p:txBody>
      </p:sp>
      <p:sp>
        <p:nvSpPr>
          <p:cNvPr id="4" name="幻灯片图像占位符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zh-CN" altLang="en-US"/>
          </a:p>
        </p:txBody>
      </p:sp>
      <p:sp>
        <p:nvSpPr>
          <p:cNvPr id="5" name="备注占位符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zh-CN" altLang="en-US"/>
              <a:t>单击此处编辑母版文本样式</a:t>
            </a:r>
          </a:p>
          <a:p>
            <a:pPr lvl="1"/>
            <a:r>
              <a:rPr lang="zh-CN" altLang="en-US"/>
              <a:t>二级</a:t>
            </a:r>
          </a:p>
          <a:p>
            <a:pPr lvl="2"/>
            <a:r>
              <a:rPr lang="zh-CN" altLang="en-US"/>
              <a:t>三级</a:t>
            </a:r>
          </a:p>
          <a:p>
            <a:pPr lvl="3"/>
            <a:r>
              <a:rPr lang="zh-CN" altLang="en-US"/>
              <a:t>四级</a:t>
            </a:r>
          </a:p>
          <a:p>
            <a:pPr lvl="4"/>
            <a:r>
              <a:rPr lang="zh-CN" altLang="en-US"/>
              <a:t>五级</a:t>
            </a:r>
          </a:p>
        </p:txBody>
      </p:sp>
      <p:sp>
        <p:nvSpPr>
          <p:cNvPr id="6" name="页脚占位符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zh-CN" altLang="en-US"/>
          </a:p>
        </p:txBody>
      </p:sp>
      <p:sp>
        <p:nvSpPr>
          <p:cNvPr id="7" name="灯片编号占位符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2B735503-9D21-443F-BC18-5459550EB72F}" type="slidenum">
              <a:rPr lang="zh-CN" altLang="en-US" smtClean="0"/>
              <a:t>‹#›</a:t>
            </a:fld>
            <a:endParaRPr lang="zh-CN" altLang="en-US"/>
          </a:p>
        </p:txBody>
      </p:sp>
    </p:spTree>
    <p:extLst>
      <p:ext uri="{BB962C8B-B14F-4D97-AF65-F5344CB8AC3E}">
        <p14:creationId xmlns:p14="http://schemas.microsoft.com/office/powerpoint/2010/main" val="385461041"/>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5"/>
          </p:nvPr>
        </p:nvSpPr>
        <p:spPr/>
        <p:txBody>
          <a:bodyPr/>
          <a:lstStyle/>
          <a:p>
            <a:fld id="{2B735503-9D21-443F-BC18-5459550EB72F}" type="slidenum">
              <a:rPr lang="zh-CN" altLang="en-US" smtClean="0"/>
              <a:t>1</a:t>
            </a:fld>
            <a:endParaRPr lang="zh-CN" altLang="en-US"/>
          </a:p>
        </p:txBody>
      </p:sp>
    </p:spTree>
    <p:extLst>
      <p:ext uri="{BB962C8B-B14F-4D97-AF65-F5344CB8AC3E}">
        <p14:creationId xmlns:p14="http://schemas.microsoft.com/office/powerpoint/2010/main" val="3883984354"/>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539"/>
        <p:cNvGrpSpPr/>
        <p:nvPr/>
      </p:nvGrpSpPr>
      <p:grpSpPr>
        <a:xfrm>
          <a:off x="0" y="0"/>
          <a:ext cx="0" cy="0"/>
          <a:chOff x="0" y="0"/>
          <a:chExt cx="0" cy="0"/>
        </a:xfrm>
      </p:grpSpPr>
      <p:sp>
        <p:nvSpPr>
          <p:cNvPr id="6540" name="Google Shape;6540;g1819efc990c_0_1269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541" name="Google Shape;6541;g1819efc990c_0_1269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965"/>
        <p:cNvGrpSpPr/>
        <p:nvPr/>
      </p:nvGrpSpPr>
      <p:grpSpPr>
        <a:xfrm>
          <a:off x="0" y="0"/>
          <a:ext cx="0" cy="0"/>
          <a:chOff x="0" y="0"/>
          <a:chExt cx="0" cy="0"/>
        </a:xfrm>
      </p:grpSpPr>
      <p:sp>
        <p:nvSpPr>
          <p:cNvPr id="6966" name="Google Shape;6966;g1819efc990c_0_13116: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967" name="Google Shape;6967;g1819efc990c_0_1311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326"/>
        <p:cNvGrpSpPr/>
        <p:nvPr/>
      </p:nvGrpSpPr>
      <p:grpSpPr>
        <a:xfrm>
          <a:off x="0" y="0"/>
          <a:ext cx="0" cy="0"/>
          <a:chOff x="0" y="0"/>
          <a:chExt cx="0" cy="0"/>
        </a:xfrm>
      </p:grpSpPr>
      <p:sp>
        <p:nvSpPr>
          <p:cNvPr id="7327" name="Google Shape;7327;g1819efc990c_0_13476: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328" name="Google Shape;7328;g1819efc990c_0_1347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836"/>
        <p:cNvGrpSpPr/>
        <p:nvPr/>
      </p:nvGrpSpPr>
      <p:grpSpPr>
        <a:xfrm>
          <a:off x="0" y="0"/>
          <a:ext cx="0" cy="0"/>
          <a:chOff x="0" y="0"/>
          <a:chExt cx="0" cy="0"/>
        </a:xfrm>
      </p:grpSpPr>
      <p:sp>
        <p:nvSpPr>
          <p:cNvPr id="7837" name="Google Shape;7837;g1819efc990c_0_13985: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838" name="Google Shape;7838;g1819efc990c_0_1398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456"/>
        <p:cNvGrpSpPr/>
        <p:nvPr/>
      </p:nvGrpSpPr>
      <p:grpSpPr>
        <a:xfrm>
          <a:off x="0" y="0"/>
          <a:ext cx="0" cy="0"/>
          <a:chOff x="0" y="0"/>
          <a:chExt cx="0" cy="0"/>
        </a:xfrm>
      </p:grpSpPr>
      <p:sp>
        <p:nvSpPr>
          <p:cNvPr id="8457" name="Google Shape;8457;g1819efc990c_0_14604: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458" name="Google Shape;8458;g1819efc990c_0_1460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050"/>
        <p:cNvGrpSpPr/>
        <p:nvPr/>
      </p:nvGrpSpPr>
      <p:grpSpPr>
        <a:xfrm>
          <a:off x="0" y="0"/>
          <a:ext cx="0" cy="0"/>
          <a:chOff x="0" y="0"/>
          <a:chExt cx="0" cy="0"/>
        </a:xfrm>
      </p:grpSpPr>
      <p:sp>
        <p:nvSpPr>
          <p:cNvPr id="9051" name="Google Shape;9051;g1819efc990c_0_15197: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052" name="Google Shape;9052;g1819efc990c_0_1519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371"/>
        <p:cNvGrpSpPr/>
        <p:nvPr/>
      </p:nvGrpSpPr>
      <p:grpSpPr>
        <a:xfrm>
          <a:off x="0" y="0"/>
          <a:ext cx="0" cy="0"/>
          <a:chOff x="0" y="0"/>
          <a:chExt cx="0" cy="0"/>
        </a:xfrm>
      </p:grpSpPr>
      <p:sp>
        <p:nvSpPr>
          <p:cNvPr id="9372" name="Google Shape;9372;g1819efc990c_0_15517: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373" name="Google Shape;9373;g1819efc990c_0_1551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828"/>
        <p:cNvGrpSpPr/>
        <p:nvPr/>
      </p:nvGrpSpPr>
      <p:grpSpPr>
        <a:xfrm>
          <a:off x="0" y="0"/>
          <a:ext cx="0" cy="0"/>
          <a:chOff x="0" y="0"/>
          <a:chExt cx="0" cy="0"/>
        </a:xfrm>
      </p:grpSpPr>
      <p:sp>
        <p:nvSpPr>
          <p:cNvPr id="9829" name="Google Shape;9829;g5ee62ca137_2_939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830" name="Google Shape;9830;g5ee62ca137_2_939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973306425"/>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5"/>
          </p:nvPr>
        </p:nvSpPr>
        <p:spPr/>
        <p:txBody>
          <a:bodyPr/>
          <a:lstStyle/>
          <a:p>
            <a:fld id="{2B735503-9D21-443F-BC18-5459550EB72F}" type="slidenum">
              <a:rPr lang="zh-CN" altLang="en-US" smtClean="0"/>
              <a:t>13</a:t>
            </a:fld>
            <a:endParaRPr lang="zh-CN" altLang="en-US"/>
          </a:p>
        </p:txBody>
      </p:sp>
    </p:spTree>
    <p:extLst>
      <p:ext uri="{BB962C8B-B14F-4D97-AF65-F5344CB8AC3E}">
        <p14:creationId xmlns:p14="http://schemas.microsoft.com/office/powerpoint/2010/main" val="2706404612"/>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685800" y="1143000"/>
            <a:ext cx="5486400" cy="3086100"/>
          </a:xfrm>
        </p:spPr>
      </p:sp>
      <p:sp>
        <p:nvSpPr>
          <p:cNvPr id="3" name="备注占位符 2"/>
          <p:cNvSpPr>
            <a:spLocks noGrp="1"/>
          </p:cNvSpPr>
          <p:nvPr>
            <p:ph type="body" idx="1"/>
          </p:nvPr>
        </p:nvSpPr>
        <p:spPr/>
        <p:txBody>
          <a:bodyPr/>
          <a:lstStyle/>
          <a:p>
            <a:endParaRPr lang="en-GB" dirty="0"/>
          </a:p>
        </p:txBody>
      </p:sp>
      <p:sp>
        <p:nvSpPr>
          <p:cNvPr id="4" name="灯片编号占位符 3"/>
          <p:cNvSpPr>
            <a:spLocks noGrp="1"/>
          </p:cNvSpPr>
          <p:nvPr>
            <p:ph type="sldNum" sz="quarter" idx="5"/>
          </p:nvPr>
        </p:nvSpPr>
        <p:spPr/>
        <p:txBody>
          <a:bodyPr/>
          <a:lstStyle/>
          <a:p>
            <a:fld id="{2B735503-9D21-443F-BC18-5459550EB72F}" type="slidenum">
              <a:rPr lang="zh-CN" altLang="en-US" smtClean="0"/>
              <a:t>15</a:t>
            </a:fld>
            <a:endParaRPr lang="zh-CN" altLang="en-US"/>
          </a:p>
        </p:txBody>
      </p:sp>
    </p:spTree>
    <p:extLst>
      <p:ext uri="{BB962C8B-B14F-4D97-AF65-F5344CB8AC3E}">
        <p14:creationId xmlns:p14="http://schemas.microsoft.com/office/powerpoint/2010/main" val="10404916"/>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625"/>
        <p:cNvGrpSpPr/>
        <p:nvPr/>
      </p:nvGrpSpPr>
      <p:grpSpPr>
        <a:xfrm>
          <a:off x="0" y="0"/>
          <a:ext cx="0" cy="0"/>
          <a:chOff x="0" y="0"/>
          <a:chExt cx="0" cy="0"/>
        </a:xfrm>
      </p:grpSpPr>
      <p:sp>
        <p:nvSpPr>
          <p:cNvPr id="2626" name="Google Shape;2626;g1819efc990c_0_878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627" name="Google Shape;2627;g1819efc990c_0_878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964"/>
        <p:cNvGrpSpPr/>
        <p:nvPr/>
      </p:nvGrpSpPr>
      <p:grpSpPr>
        <a:xfrm>
          <a:off x="0" y="0"/>
          <a:ext cx="0" cy="0"/>
          <a:chOff x="0" y="0"/>
          <a:chExt cx="0" cy="0"/>
        </a:xfrm>
      </p:grpSpPr>
      <p:sp>
        <p:nvSpPr>
          <p:cNvPr id="2965" name="Google Shape;2965;g1819efc990c_0_9121: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966" name="Google Shape;2966;g1819efc990c_0_912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165"/>
        <p:cNvGrpSpPr/>
        <p:nvPr/>
      </p:nvGrpSpPr>
      <p:grpSpPr>
        <a:xfrm>
          <a:off x="0" y="0"/>
          <a:ext cx="0" cy="0"/>
          <a:chOff x="0" y="0"/>
          <a:chExt cx="0" cy="0"/>
        </a:xfrm>
      </p:grpSpPr>
      <p:sp>
        <p:nvSpPr>
          <p:cNvPr id="5166" name="Google Shape;5166;g1819efc990c_0_11321: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167" name="Google Shape;5167;g1819efc990c_0_1132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584"/>
        <p:cNvGrpSpPr/>
        <p:nvPr/>
      </p:nvGrpSpPr>
      <p:grpSpPr>
        <a:xfrm>
          <a:off x="0" y="0"/>
          <a:ext cx="0" cy="0"/>
          <a:chOff x="0" y="0"/>
          <a:chExt cx="0" cy="0"/>
        </a:xfrm>
      </p:grpSpPr>
      <p:sp>
        <p:nvSpPr>
          <p:cNvPr id="5585" name="Google Shape;5585;g1819efc990c_0_1173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586" name="Google Shape;5586;g1819efc990c_0_1173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754"/>
        <p:cNvGrpSpPr/>
        <p:nvPr/>
      </p:nvGrpSpPr>
      <p:grpSpPr>
        <a:xfrm>
          <a:off x="0" y="0"/>
          <a:ext cx="0" cy="0"/>
          <a:chOff x="0" y="0"/>
          <a:chExt cx="0" cy="0"/>
        </a:xfrm>
      </p:grpSpPr>
      <p:sp>
        <p:nvSpPr>
          <p:cNvPr id="5755" name="Google Shape;5755;g1819efc990c_0_11908: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756" name="Google Shape;5756;g1819efc990c_0_1190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159"/>
        <p:cNvGrpSpPr/>
        <p:nvPr/>
      </p:nvGrpSpPr>
      <p:grpSpPr>
        <a:xfrm>
          <a:off x="0" y="0"/>
          <a:ext cx="0" cy="0"/>
          <a:chOff x="0" y="0"/>
          <a:chExt cx="0" cy="0"/>
        </a:xfrm>
      </p:grpSpPr>
      <p:sp>
        <p:nvSpPr>
          <p:cNvPr id="6160" name="Google Shape;6160;g1819efc990c_0_12312: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161" name="Google Shape;6161;g1819efc990c_0_1231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slideLayouts/_rels/slideLayout1.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30_标题幻灯片">
    <p:spTree>
      <p:nvGrpSpPr>
        <p:cNvPr id="1" name=""/>
        <p:cNvGrpSpPr/>
        <p:nvPr/>
      </p:nvGrpSpPr>
      <p:grpSpPr>
        <a:xfrm>
          <a:off x="0" y="0"/>
          <a:ext cx="0" cy="0"/>
          <a:chOff x="0" y="0"/>
          <a:chExt cx="0" cy="0"/>
        </a:xfrm>
      </p:grpSpPr>
      <p:grpSp>
        <p:nvGrpSpPr>
          <p:cNvPr id="2" name="组合 1">
            <a:extLst>
              <a:ext uri="{FF2B5EF4-FFF2-40B4-BE49-F238E27FC236}">
                <a16:creationId xmlns:a16="http://schemas.microsoft.com/office/drawing/2014/main" id="{8CD09EEE-5A97-488D-8009-D59F29846C08}"/>
              </a:ext>
            </a:extLst>
          </p:cNvPr>
          <p:cNvGrpSpPr/>
          <p:nvPr userDrawn="1"/>
        </p:nvGrpSpPr>
        <p:grpSpPr>
          <a:xfrm>
            <a:off x="-11282" y="-6"/>
            <a:ext cx="12203282" cy="6858006"/>
            <a:chOff x="-11282" y="-6"/>
            <a:chExt cx="12203282" cy="6858006"/>
          </a:xfrm>
        </p:grpSpPr>
        <p:pic>
          <p:nvPicPr>
            <p:cNvPr id="3" name="图片 2">
              <a:extLst>
                <a:ext uri="{FF2B5EF4-FFF2-40B4-BE49-F238E27FC236}">
                  <a16:creationId xmlns:a16="http://schemas.microsoft.com/office/drawing/2014/main" id="{DFB2AD61-ACFC-4471-80F6-58432C524A41}"/>
                </a:ext>
              </a:extLst>
            </p:cNvPr>
            <p:cNvPicPr>
              <a:picLocks noChangeAspect="1"/>
            </p:cNvPicPr>
            <p:nvPr userDrawn="1"/>
          </p:nvPicPr>
          <p:blipFill>
            <a:blip r:embed="rId2">
              <a:extLst>
                <a:ext uri="{28A0092B-C50C-407E-A947-70E740481C1C}">
                  <a14:useLocalDpi xmlns:a14="http://schemas.microsoft.com/office/drawing/2010/main"/>
                </a:ext>
              </a:extLst>
            </a:blip>
            <a:stretch>
              <a:fillRect/>
            </a:stretch>
          </p:blipFill>
          <p:spPr>
            <a:xfrm>
              <a:off x="-11282" y="0"/>
              <a:ext cx="12192000" cy="6858000"/>
            </a:xfrm>
            <a:prstGeom prst="rect">
              <a:avLst/>
            </a:prstGeom>
          </p:spPr>
        </p:pic>
        <p:sp>
          <p:nvSpPr>
            <p:cNvPr id="9" name="矩形 8">
              <a:extLst>
                <a:ext uri="{FF2B5EF4-FFF2-40B4-BE49-F238E27FC236}">
                  <a16:creationId xmlns:a16="http://schemas.microsoft.com/office/drawing/2014/main" id="{F8D8B6BF-264A-4612-A3D5-80F130B0AE8F}"/>
                </a:ext>
              </a:extLst>
            </p:cNvPr>
            <p:cNvSpPr/>
            <p:nvPr userDrawn="1"/>
          </p:nvSpPr>
          <p:spPr>
            <a:xfrm rot="16200000" flipH="1">
              <a:off x="-193938" y="191069"/>
              <a:ext cx="6858003" cy="6475854"/>
            </a:xfrm>
            <a:prstGeom prst="rect">
              <a:avLst/>
            </a:prstGeom>
            <a:gradFill>
              <a:gsLst>
                <a:gs pos="0">
                  <a:srgbClr val="010204"/>
                </a:gs>
                <a:gs pos="81000">
                  <a:srgbClr val="010204">
                    <a:alpha val="0"/>
                  </a:srgb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12" name="矩形 11">
              <a:extLst>
                <a:ext uri="{FF2B5EF4-FFF2-40B4-BE49-F238E27FC236}">
                  <a16:creationId xmlns:a16="http://schemas.microsoft.com/office/drawing/2014/main" id="{4D61A266-341C-4CA9-913A-5D7D8ED4AAEC}"/>
                </a:ext>
              </a:extLst>
            </p:cNvPr>
            <p:cNvSpPr/>
            <p:nvPr userDrawn="1"/>
          </p:nvSpPr>
          <p:spPr>
            <a:xfrm rot="5400000">
              <a:off x="5525071" y="191069"/>
              <a:ext cx="6858003" cy="6475854"/>
            </a:xfrm>
            <a:prstGeom prst="rect">
              <a:avLst/>
            </a:prstGeom>
            <a:gradFill>
              <a:gsLst>
                <a:gs pos="0">
                  <a:srgbClr val="010204"/>
                </a:gs>
                <a:gs pos="81000">
                  <a:srgbClr val="010204">
                    <a:alpha val="0"/>
                  </a:srgb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grpSp>
      <p:sp>
        <p:nvSpPr>
          <p:cNvPr id="10" name="矩形 9">
            <a:extLst>
              <a:ext uri="{FF2B5EF4-FFF2-40B4-BE49-F238E27FC236}">
                <a16:creationId xmlns:a16="http://schemas.microsoft.com/office/drawing/2014/main" id="{44327BB4-63C7-4FCC-A3F6-FB03353BDB2C}"/>
              </a:ext>
            </a:extLst>
          </p:cNvPr>
          <p:cNvSpPr/>
          <p:nvPr userDrawn="1"/>
        </p:nvSpPr>
        <p:spPr>
          <a:xfrm>
            <a:off x="6229732" y="0"/>
            <a:ext cx="3541834" cy="6235700"/>
          </a:xfrm>
          <a:prstGeom prst="rect">
            <a:avLst/>
          </a:prstGeom>
          <a:gradFill>
            <a:gsLst>
              <a:gs pos="0">
                <a:srgbClr val="0B6983"/>
              </a:gs>
              <a:gs pos="90000">
                <a:srgbClr val="01DFB2">
                  <a:alpha val="0"/>
                </a:srgb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 name="文本占位符 14">
            <a:extLst>
              <a:ext uri="{FF2B5EF4-FFF2-40B4-BE49-F238E27FC236}">
                <a16:creationId xmlns:a16="http://schemas.microsoft.com/office/drawing/2014/main" id="{8D810374-A0CE-4ACF-A091-D981B08C5C1F}"/>
              </a:ext>
            </a:extLst>
          </p:cNvPr>
          <p:cNvSpPr>
            <a:spLocks noGrp="1"/>
          </p:cNvSpPr>
          <p:nvPr>
            <p:ph type="body" sz="quarter" idx="11" hasCustomPrompt="1"/>
          </p:nvPr>
        </p:nvSpPr>
        <p:spPr>
          <a:xfrm>
            <a:off x="673100" y="6109861"/>
            <a:ext cx="3651251" cy="180659"/>
          </a:xfrm>
        </p:spPr>
        <p:txBody>
          <a:bodyPr vert="horz" wrap="none" lIns="91440" tIns="45720" rIns="91440" bIns="45720" rtlCol="0" anchor="ctr">
            <a:noAutofit/>
          </a:bodyPr>
          <a:lstStyle>
            <a:lvl1pPr marL="0" indent="0" algn="l">
              <a:buNone/>
              <a:defRPr lang="zh-CN" altLang="en-US" sz="800" b="0" dirty="0" smtClean="0">
                <a:ln>
                  <a:noFill/>
                </a:ln>
                <a:solidFill>
                  <a:schemeClr val="bg1"/>
                </a:solidFill>
                <a:latin typeface="+mj-lt"/>
                <a:ea typeface="+mj-ea"/>
                <a:cs typeface="+mj-cs"/>
              </a:defRPr>
            </a:lvl1pPr>
          </a:lstStyle>
          <a:p>
            <a:pPr marL="0" indent="0"/>
            <a:r>
              <a:rPr lang="en-US" altLang="zh-CN" dirty="0"/>
              <a:t>OfficePLUS</a:t>
            </a:r>
          </a:p>
        </p:txBody>
      </p:sp>
      <p:sp>
        <p:nvSpPr>
          <p:cNvPr id="16" name="文本占位符 15">
            <a:extLst>
              <a:ext uri="{FF2B5EF4-FFF2-40B4-BE49-F238E27FC236}">
                <a16:creationId xmlns:a16="http://schemas.microsoft.com/office/drawing/2014/main" id="{9654F147-15C9-4B89-9E8D-24542157E9BF}"/>
              </a:ext>
            </a:extLst>
          </p:cNvPr>
          <p:cNvSpPr>
            <a:spLocks noGrp="1"/>
          </p:cNvSpPr>
          <p:nvPr>
            <p:ph type="body" sz="quarter" idx="10" hasCustomPrompt="1"/>
          </p:nvPr>
        </p:nvSpPr>
        <p:spPr>
          <a:xfrm>
            <a:off x="6876653" y="6109861"/>
            <a:ext cx="4642248" cy="180659"/>
          </a:xfrm>
        </p:spPr>
        <p:txBody>
          <a:bodyPr vert="horz" wrap="none" lIns="91440" tIns="45720" rIns="91440" bIns="45720" rtlCol="0" anchor="ctr">
            <a:noAutofit/>
          </a:bodyPr>
          <a:lstStyle>
            <a:lvl1pPr marL="0" indent="0" algn="r">
              <a:buNone/>
              <a:defRPr lang="en-US" altLang="zh-CN" sz="800" b="0" dirty="0">
                <a:ln>
                  <a:noFill/>
                </a:ln>
                <a:solidFill>
                  <a:schemeClr val="bg1"/>
                </a:solidFill>
                <a:latin typeface="+mj-lt"/>
                <a:ea typeface="+mj-ea"/>
                <a:cs typeface="+mj-cs"/>
              </a:defRPr>
            </a:lvl1pPr>
          </a:lstStyle>
          <a:p>
            <a:pPr marL="0" lvl="0" indent="0">
              <a:buNone/>
            </a:pPr>
            <a:r>
              <a:rPr lang="en-US" altLang="zh-CN" dirty="0"/>
              <a:t>Speaker name and title</a:t>
            </a:r>
          </a:p>
        </p:txBody>
      </p:sp>
      <p:sp>
        <p:nvSpPr>
          <p:cNvPr id="17" name="标题 16">
            <a:extLst>
              <a:ext uri="{FF2B5EF4-FFF2-40B4-BE49-F238E27FC236}">
                <a16:creationId xmlns:a16="http://schemas.microsoft.com/office/drawing/2014/main" id="{2E7B5159-E338-4F08-A1AA-6F0FD4DB7284}"/>
              </a:ext>
            </a:extLst>
          </p:cNvPr>
          <p:cNvSpPr>
            <a:spLocks noGrp="1"/>
          </p:cNvSpPr>
          <p:nvPr>
            <p:ph type="ctrTitle" hasCustomPrompt="1"/>
          </p:nvPr>
        </p:nvSpPr>
        <p:spPr>
          <a:xfrm>
            <a:off x="6406034" y="1688994"/>
            <a:ext cx="5096075" cy="1006429"/>
          </a:xfrm>
        </p:spPr>
        <p:txBody>
          <a:bodyPr wrap="square" anchor="t">
            <a:spAutoFit/>
          </a:bodyPr>
          <a:lstStyle>
            <a:lvl1pPr algn="l">
              <a:defRPr sz="6600">
                <a:solidFill>
                  <a:schemeClr val="bg1"/>
                </a:solidFill>
              </a:defRPr>
            </a:lvl1pPr>
          </a:lstStyle>
          <a:p>
            <a:r>
              <a:rPr lang="en-US" altLang="zh-CN" dirty="0"/>
              <a:t>Click to</a:t>
            </a:r>
            <a:endParaRPr lang="zh-CN" altLang="en-US" dirty="0"/>
          </a:p>
        </p:txBody>
      </p:sp>
    </p:spTree>
    <p:extLst>
      <p:ext uri="{BB962C8B-B14F-4D97-AF65-F5344CB8AC3E}">
        <p14:creationId xmlns:p14="http://schemas.microsoft.com/office/powerpoint/2010/main" val="2376740828"/>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节标题">
    <p:spTree>
      <p:nvGrpSpPr>
        <p:cNvPr id="1" name=""/>
        <p:cNvGrpSpPr/>
        <p:nvPr/>
      </p:nvGrpSpPr>
      <p:grpSpPr>
        <a:xfrm>
          <a:off x="0" y="0"/>
          <a:ext cx="0" cy="0"/>
          <a:chOff x="0" y="0"/>
          <a:chExt cx="0" cy="0"/>
        </a:xfrm>
      </p:grpSpPr>
      <p:pic>
        <p:nvPicPr>
          <p:cNvPr id="9" name="图片 8">
            <a:extLst>
              <a:ext uri="{FF2B5EF4-FFF2-40B4-BE49-F238E27FC236}">
                <a16:creationId xmlns:a16="http://schemas.microsoft.com/office/drawing/2014/main" id="{22AE88B4-D032-4575-AB33-4300E3F3B309}"/>
              </a:ext>
            </a:extLst>
          </p:cNvPr>
          <p:cNvPicPr>
            <a:picLocks noChangeAspect="1"/>
          </p:cNvPicPr>
          <p:nvPr userDrawn="1"/>
        </p:nvPicPr>
        <p:blipFill>
          <a:blip r:embed="rId2">
            <a:extLst>
              <a:ext uri="{28A0092B-C50C-407E-A947-70E740481C1C}">
                <a14:useLocalDpi xmlns:a14="http://schemas.microsoft.com/office/drawing/2010/main"/>
              </a:ext>
            </a:extLst>
          </a:blip>
          <a:stretch>
            <a:fillRect/>
          </a:stretch>
        </p:blipFill>
        <p:spPr>
          <a:xfrm flipH="1">
            <a:off x="-11282" y="0"/>
            <a:ext cx="12192000" cy="6858000"/>
          </a:xfrm>
          <a:prstGeom prst="rect">
            <a:avLst/>
          </a:prstGeom>
        </p:spPr>
      </p:pic>
      <p:sp>
        <p:nvSpPr>
          <p:cNvPr id="10" name="矩形 9">
            <a:extLst>
              <a:ext uri="{FF2B5EF4-FFF2-40B4-BE49-F238E27FC236}">
                <a16:creationId xmlns:a16="http://schemas.microsoft.com/office/drawing/2014/main" id="{A1A27B12-A029-4F4B-A693-911C1FA6B49F}"/>
              </a:ext>
            </a:extLst>
          </p:cNvPr>
          <p:cNvSpPr/>
          <p:nvPr userDrawn="1"/>
        </p:nvSpPr>
        <p:spPr>
          <a:xfrm rot="5400000">
            <a:off x="2665568" y="-2668434"/>
            <a:ext cx="6858003" cy="12194865"/>
          </a:xfrm>
          <a:prstGeom prst="rect">
            <a:avLst/>
          </a:prstGeom>
          <a:gradFill>
            <a:gsLst>
              <a:gs pos="19000">
                <a:srgbClr val="010204">
                  <a:alpha val="88000"/>
                </a:srgbClr>
              </a:gs>
              <a:gs pos="100000">
                <a:srgbClr val="010204">
                  <a:alpha val="0"/>
                </a:srgb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11" name="矩形 10">
            <a:extLst>
              <a:ext uri="{FF2B5EF4-FFF2-40B4-BE49-F238E27FC236}">
                <a16:creationId xmlns:a16="http://schemas.microsoft.com/office/drawing/2014/main" id="{60EB4E9F-9C88-4CFB-92D7-51AC9DF59452}"/>
              </a:ext>
            </a:extLst>
          </p:cNvPr>
          <p:cNvSpPr/>
          <p:nvPr userDrawn="1"/>
        </p:nvSpPr>
        <p:spPr>
          <a:xfrm rot="5400000">
            <a:off x="1066797" y="-4267202"/>
            <a:ext cx="6858003" cy="15392402"/>
          </a:xfrm>
          <a:prstGeom prst="rect">
            <a:avLst/>
          </a:prstGeom>
          <a:gradFill>
            <a:gsLst>
              <a:gs pos="0">
                <a:srgbClr val="010204"/>
              </a:gs>
              <a:gs pos="81000">
                <a:srgbClr val="010204">
                  <a:alpha val="0"/>
                </a:srgb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13" name="矩形 12">
            <a:extLst>
              <a:ext uri="{FF2B5EF4-FFF2-40B4-BE49-F238E27FC236}">
                <a16:creationId xmlns:a16="http://schemas.microsoft.com/office/drawing/2014/main" id="{624953D7-E848-48BF-A843-86D10743B7FF}"/>
              </a:ext>
            </a:extLst>
          </p:cNvPr>
          <p:cNvSpPr/>
          <p:nvPr userDrawn="1"/>
        </p:nvSpPr>
        <p:spPr>
          <a:xfrm>
            <a:off x="1452500" y="0"/>
            <a:ext cx="1771650" cy="4819650"/>
          </a:xfrm>
          <a:prstGeom prst="rect">
            <a:avLst/>
          </a:prstGeom>
          <a:gradFill>
            <a:gsLst>
              <a:gs pos="0">
                <a:srgbClr val="0B6983"/>
              </a:gs>
              <a:gs pos="90000">
                <a:srgbClr val="01DFB2">
                  <a:alpha val="0"/>
                </a:srgb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8" name="标题 7">
            <a:extLst>
              <a:ext uri="{FF2B5EF4-FFF2-40B4-BE49-F238E27FC236}">
                <a16:creationId xmlns:a16="http://schemas.microsoft.com/office/drawing/2014/main" id="{E749C571-008D-4E2B-95C3-1926AB3F8A50}"/>
              </a:ext>
            </a:extLst>
          </p:cNvPr>
          <p:cNvSpPr>
            <a:spLocks noGrp="1"/>
          </p:cNvSpPr>
          <p:nvPr userDrawn="1">
            <p:ph type="title" hasCustomPrompt="1"/>
          </p:nvPr>
        </p:nvSpPr>
        <p:spPr>
          <a:xfrm>
            <a:off x="3560228" y="2780188"/>
            <a:ext cx="4783672" cy="535531"/>
          </a:xfrm>
        </p:spPr>
        <p:txBody>
          <a:bodyPr wrap="square" anchor="t">
            <a:spAutoFit/>
          </a:bodyPr>
          <a:lstStyle>
            <a:lvl1pPr algn="l">
              <a:defRPr sz="3200">
                <a:solidFill>
                  <a:schemeClr val="bg1"/>
                </a:solidFill>
              </a:defRPr>
            </a:lvl1pPr>
          </a:lstStyle>
          <a:p>
            <a:r>
              <a:rPr lang="en-US" altLang="zh-CN" dirty="0"/>
              <a:t>Click to edit</a:t>
            </a:r>
            <a:endParaRPr lang="zh-CN" altLang="en-US" dirty="0"/>
          </a:p>
        </p:txBody>
      </p:sp>
      <p:sp>
        <p:nvSpPr>
          <p:cNvPr id="12" name="文本占位符 11">
            <a:extLst>
              <a:ext uri="{FF2B5EF4-FFF2-40B4-BE49-F238E27FC236}">
                <a16:creationId xmlns:a16="http://schemas.microsoft.com/office/drawing/2014/main" id="{B769D8B3-2772-4208-9F8B-BC104735B477}"/>
              </a:ext>
            </a:extLst>
          </p:cNvPr>
          <p:cNvSpPr>
            <a:spLocks noGrp="1"/>
          </p:cNvSpPr>
          <p:nvPr userDrawn="1">
            <p:ph type="body" idx="1" hasCustomPrompt="1"/>
          </p:nvPr>
        </p:nvSpPr>
        <p:spPr>
          <a:xfrm>
            <a:off x="3560228" y="3429000"/>
            <a:ext cx="4783672" cy="286232"/>
          </a:xfrm>
        </p:spPr>
        <p:txBody>
          <a:bodyPr wrap="square">
            <a:spAutoFit/>
          </a:bodyPr>
          <a:lstStyle>
            <a:lvl1pPr marL="0" indent="0" algn="l">
              <a:buNone/>
              <a:defRPr sz="1400">
                <a:solidFill>
                  <a:schemeClr val="bg1"/>
                </a:solidFill>
              </a:defRPr>
            </a:lvl1pPr>
            <a:lvl2pPr marL="457143" indent="0">
              <a:buNone/>
              <a:defRPr sz="2000">
                <a:solidFill>
                  <a:schemeClr val="tx1">
                    <a:tint val="75000"/>
                  </a:schemeClr>
                </a:solidFill>
              </a:defRPr>
            </a:lvl2pPr>
            <a:lvl3pPr marL="914286" indent="0">
              <a:buNone/>
              <a:defRPr sz="1800">
                <a:solidFill>
                  <a:schemeClr val="tx1">
                    <a:tint val="75000"/>
                  </a:schemeClr>
                </a:solidFill>
              </a:defRPr>
            </a:lvl3pPr>
            <a:lvl4pPr marL="1371430" indent="0">
              <a:buNone/>
              <a:defRPr sz="1600">
                <a:solidFill>
                  <a:schemeClr val="tx1">
                    <a:tint val="75000"/>
                  </a:schemeClr>
                </a:solidFill>
              </a:defRPr>
            </a:lvl4pPr>
            <a:lvl5pPr marL="1828573" indent="0">
              <a:buNone/>
              <a:defRPr sz="1600">
                <a:solidFill>
                  <a:schemeClr val="tx1">
                    <a:tint val="75000"/>
                  </a:schemeClr>
                </a:solidFill>
              </a:defRPr>
            </a:lvl5pPr>
            <a:lvl6pPr marL="2285718" indent="0">
              <a:buNone/>
              <a:defRPr sz="1600">
                <a:solidFill>
                  <a:schemeClr val="tx1">
                    <a:tint val="75000"/>
                  </a:schemeClr>
                </a:solidFill>
              </a:defRPr>
            </a:lvl6pPr>
            <a:lvl7pPr marL="2742858" indent="0">
              <a:buNone/>
              <a:defRPr sz="1600">
                <a:solidFill>
                  <a:schemeClr val="tx1">
                    <a:tint val="75000"/>
                  </a:schemeClr>
                </a:solidFill>
              </a:defRPr>
            </a:lvl7pPr>
            <a:lvl8pPr marL="3200000" indent="0">
              <a:buNone/>
              <a:defRPr sz="1600">
                <a:solidFill>
                  <a:schemeClr val="tx1">
                    <a:tint val="75000"/>
                  </a:schemeClr>
                </a:solidFill>
              </a:defRPr>
            </a:lvl8pPr>
            <a:lvl9pPr marL="3657143" indent="0">
              <a:buNone/>
              <a:defRPr sz="1600">
                <a:solidFill>
                  <a:schemeClr val="tx1">
                    <a:tint val="75000"/>
                  </a:schemeClr>
                </a:solidFill>
              </a:defRPr>
            </a:lvl9pPr>
          </a:lstStyle>
          <a:p>
            <a:pPr lvl="0"/>
            <a:r>
              <a:rPr lang="en-US" altLang="zh-CN" dirty="0"/>
              <a:t>Click to edit Master title style</a:t>
            </a:r>
          </a:p>
        </p:txBody>
      </p:sp>
    </p:spTree>
    <p:extLst>
      <p:ext uri="{BB962C8B-B14F-4D97-AF65-F5344CB8AC3E}">
        <p14:creationId xmlns:p14="http://schemas.microsoft.com/office/powerpoint/2010/main" val="1571867931"/>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titleOnly" preserve="1">
  <p:cSld name="仅标题">
    <p:bg>
      <p:bgRef idx="1001">
        <a:schemeClr val="bg1"/>
      </p:bgRef>
    </p:bg>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id="{D95B5B30-EAE6-475D-9E77-B9C4E87F9C88}"/>
              </a:ext>
            </a:extLst>
          </p:cNvPr>
          <p:cNvSpPr>
            <a:spLocks noGrp="1"/>
          </p:cNvSpPr>
          <p:nvPr userDrawn="1">
            <p:ph type="title" hasCustomPrompt="1"/>
          </p:nvPr>
        </p:nvSpPr>
        <p:spPr/>
        <p:txBody>
          <a:bodyPr/>
          <a:lstStyle/>
          <a:p>
            <a:r>
              <a:rPr lang="en-US" altLang="zh-CN" dirty="0"/>
              <a:t>Click to edit Master title style</a:t>
            </a:r>
            <a:endParaRPr lang="zh-CN" altLang="en-US" dirty="0"/>
          </a:p>
        </p:txBody>
      </p:sp>
      <p:sp>
        <p:nvSpPr>
          <p:cNvPr id="6" name="日期占位符 5">
            <a:extLst>
              <a:ext uri="{FF2B5EF4-FFF2-40B4-BE49-F238E27FC236}">
                <a16:creationId xmlns:a16="http://schemas.microsoft.com/office/drawing/2014/main" id="{F27A5331-58C4-4210-9B29-7D209EC69FA0}"/>
              </a:ext>
            </a:extLst>
          </p:cNvPr>
          <p:cNvSpPr>
            <a:spLocks noGrp="1"/>
          </p:cNvSpPr>
          <p:nvPr userDrawn="1">
            <p:ph type="dt" sz="half" idx="10"/>
          </p:nvPr>
        </p:nvSpPr>
        <p:spPr>
          <a:xfrm>
            <a:off x="5401732" y="6235706"/>
            <a:ext cx="1388536" cy="206381"/>
          </a:xfrm>
          <a:prstGeom prst="rect">
            <a:avLst/>
          </a:prstGeom>
        </p:spPr>
        <p:txBody>
          <a:bodyPr/>
          <a:lstStyle/>
          <a:p>
            <a:endParaRPr lang="zh-CN" altLang="en-US"/>
          </a:p>
        </p:txBody>
      </p:sp>
      <p:sp>
        <p:nvSpPr>
          <p:cNvPr id="7" name="页脚占位符 6">
            <a:extLst>
              <a:ext uri="{FF2B5EF4-FFF2-40B4-BE49-F238E27FC236}">
                <a16:creationId xmlns:a16="http://schemas.microsoft.com/office/drawing/2014/main" id="{CAC1F83E-F48A-4A82-AEA9-9C5660FBDC25}"/>
              </a:ext>
            </a:extLst>
          </p:cNvPr>
          <p:cNvSpPr>
            <a:spLocks noGrp="1"/>
          </p:cNvSpPr>
          <p:nvPr userDrawn="1">
            <p:ph type="ftr" sz="quarter" idx="11"/>
          </p:nvPr>
        </p:nvSpPr>
        <p:spPr>
          <a:xfrm>
            <a:off x="660404" y="6235706"/>
            <a:ext cx="4140201" cy="206381"/>
          </a:xfrm>
          <a:prstGeom prst="rect">
            <a:avLst/>
          </a:prstGeom>
        </p:spPr>
        <p:txBody>
          <a:bodyPr/>
          <a:lstStyle/>
          <a:p>
            <a:r>
              <a:rPr lang="zh-CN" altLang="en-US"/>
              <a:t>请在插入菜单</a:t>
            </a:r>
            <a:r>
              <a:rPr lang="en-US" altLang="zh-CN"/>
              <a:t>—</a:t>
            </a:r>
            <a:r>
              <a:rPr lang="zh-CN" altLang="en-US"/>
              <a:t>页眉和页脚中修改此文本</a:t>
            </a:r>
            <a:endParaRPr lang="zh-CN" altLang="en-US" dirty="0"/>
          </a:p>
        </p:txBody>
      </p:sp>
      <p:sp>
        <p:nvSpPr>
          <p:cNvPr id="8" name="灯片编号占位符 7">
            <a:extLst>
              <a:ext uri="{FF2B5EF4-FFF2-40B4-BE49-F238E27FC236}">
                <a16:creationId xmlns:a16="http://schemas.microsoft.com/office/drawing/2014/main" id="{1D47482C-BA78-45A4-AAF3-F9A7E84F9DAF}"/>
              </a:ext>
            </a:extLst>
          </p:cNvPr>
          <p:cNvSpPr>
            <a:spLocks noGrp="1"/>
          </p:cNvSpPr>
          <p:nvPr userDrawn="1">
            <p:ph type="sldNum" sz="quarter" idx="12"/>
          </p:nvPr>
        </p:nvSpPr>
        <p:spPr>
          <a:xfrm>
            <a:off x="8971305" y="6235706"/>
            <a:ext cx="2547595" cy="206381"/>
          </a:xfrm>
          <a:prstGeom prst="rect">
            <a:avLst/>
          </a:prstGeom>
        </p:spPr>
        <p:txBody>
          <a:bodyPr/>
          <a:lstStyle/>
          <a:p>
            <a:fld id="{5DD3DB80-B894-403A-B48E-6FDC1A72010E}" type="slidenum">
              <a:rPr lang="zh-CN" altLang="en-US" smtClean="0"/>
              <a:pPr/>
              <a:t>‹#›</a:t>
            </a:fld>
            <a:endParaRPr lang="zh-CN" altLang="en-US"/>
          </a:p>
        </p:txBody>
      </p:sp>
    </p:spTree>
    <p:extLst>
      <p:ext uri="{BB962C8B-B14F-4D97-AF65-F5344CB8AC3E}">
        <p14:creationId xmlns:p14="http://schemas.microsoft.com/office/powerpoint/2010/main" val="1951123809"/>
      </p:ext>
    </p:extLst>
  </p:cSld>
  <p:clrMapOvr>
    <a:overrideClrMapping bg1="dk1" tx1="lt1" bg2="dk2" tx2="lt2" accent1="accent1" accent2="accent2" accent3="accent3" accent4="accent4" accent5="accent5" accent6="accent6" hlink="hlink" folHlink="folHlink"/>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Tree>
    <p:extLst>
      <p:ext uri="{BB962C8B-B14F-4D97-AF65-F5344CB8AC3E}">
        <p14:creationId xmlns:p14="http://schemas.microsoft.com/office/powerpoint/2010/main" val="3472174298"/>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showMasterSp="0" userDrawn="1">
  <p:cSld name="末尾幻灯片">
    <p:spTree>
      <p:nvGrpSpPr>
        <p:cNvPr id="1" name=""/>
        <p:cNvGrpSpPr/>
        <p:nvPr/>
      </p:nvGrpSpPr>
      <p:grpSpPr>
        <a:xfrm>
          <a:off x="0" y="0"/>
          <a:ext cx="0" cy="0"/>
          <a:chOff x="0" y="0"/>
          <a:chExt cx="0" cy="0"/>
        </a:xfrm>
      </p:grpSpPr>
      <p:grpSp>
        <p:nvGrpSpPr>
          <p:cNvPr id="8" name="组合 7">
            <a:extLst>
              <a:ext uri="{FF2B5EF4-FFF2-40B4-BE49-F238E27FC236}">
                <a16:creationId xmlns:a16="http://schemas.microsoft.com/office/drawing/2014/main" id="{A7B7E845-A445-453F-9EC2-75AE3014FA17}"/>
              </a:ext>
            </a:extLst>
          </p:cNvPr>
          <p:cNvGrpSpPr/>
          <p:nvPr userDrawn="1"/>
        </p:nvGrpSpPr>
        <p:grpSpPr>
          <a:xfrm>
            <a:off x="-11282" y="-6"/>
            <a:ext cx="12203282" cy="6858006"/>
            <a:chOff x="-11282" y="-6"/>
            <a:chExt cx="12203282" cy="6858006"/>
          </a:xfrm>
        </p:grpSpPr>
        <p:pic>
          <p:nvPicPr>
            <p:cNvPr id="9" name="图片 8">
              <a:extLst>
                <a:ext uri="{FF2B5EF4-FFF2-40B4-BE49-F238E27FC236}">
                  <a16:creationId xmlns:a16="http://schemas.microsoft.com/office/drawing/2014/main" id="{33B3E4A4-4FF5-47FB-A4E9-FD98610C7463}"/>
                </a:ext>
              </a:extLst>
            </p:cNvPr>
            <p:cNvPicPr>
              <a:picLocks noChangeAspect="1"/>
            </p:cNvPicPr>
            <p:nvPr userDrawn="1"/>
          </p:nvPicPr>
          <p:blipFill>
            <a:blip r:embed="rId2">
              <a:extLst>
                <a:ext uri="{28A0092B-C50C-407E-A947-70E740481C1C}">
                  <a14:useLocalDpi xmlns:a14="http://schemas.microsoft.com/office/drawing/2010/main"/>
                </a:ext>
              </a:extLst>
            </a:blip>
            <a:stretch>
              <a:fillRect/>
            </a:stretch>
          </p:blipFill>
          <p:spPr>
            <a:xfrm>
              <a:off x="-11282" y="0"/>
              <a:ext cx="12192000" cy="6858000"/>
            </a:xfrm>
            <a:prstGeom prst="rect">
              <a:avLst/>
            </a:prstGeom>
          </p:spPr>
        </p:pic>
        <p:sp>
          <p:nvSpPr>
            <p:cNvPr id="10" name="矩形 9">
              <a:extLst>
                <a:ext uri="{FF2B5EF4-FFF2-40B4-BE49-F238E27FC236}">
                  <a16:creationId xmlns:a16="http://schemas.microsoft.com/office/drawing/2014/main" id="{4388E727-AD65-4CF4-9DE7-FD39056092F9}"/>
                </a:ext>
              </a:extLst>
            </p:cNvPr>
            <p:cNvSpPr/>
            <p:nvPr userDrawn="1"/>
          </p:nvSpPr>
          <p:spPr>
            <a:xfrm rot="16200000" flipH="1">
              <a:off x="-193938" y="191069"/>
              <a:ext cx="6858003" cy="6475854"/>
            </a:xfrm>
            <a:prstGeom prst="rect">
              <a:avLst/>
            </a:prstGeom>
            <a:gradFill>
              <a:gsLst>
                <a:gs pos="0">
                  <a:srgbClr val="010204"/>
                </a:gs>
                <a:gs pos="81000">
                  <a:srgbClr val="010204">
                    <a:alpha val="0"/>
                  </a:srgb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12" name="矩形 11">
              <a:extLst>
                <a:ext uri="{FF2B5EF4-FFF2-40B4-BE49-F238E27FC236}">
                  <a16:creationId xmlns:a16="http://schemas.microsoft.com/office/drawing/2014/main" id="{DAF20A59-3873-4A58-8BA3-62A353297CB7}"/>
                </a:ext>
              </a:extLst>
            </p:cNvPr>
            <p:cNvSpPr/>
            <p:nvPr userDrawn="1"/>
          </p:nvSpPr>
          <p:spPr>
            <a:xfrm rot="5400000">
              <a:off x="5525071" y="191069"/>
              <a:ext cx="6858003" cy="6475854"/>
            </a:xfrm>
            <a:prstGeom prst="rect">
              <a:avLst/>
            </a:prstGeom>
            <a:gradFill>
              <a:gsLst>
                <a:gs pos="0">
                  <a:srgbClr val="010204"/>
                </a:gs>
                <a:gs pos="81000">
                  <a:srgbClr val="010204">
                    <a:alpha val="0"/>
                  </a:srgb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grpSp>
      <p:sp>
        <p:nvSpPr>
          <p:cNvPr id="11" name="任意多边形: 形状 10">
            <a:extLst>
              <a:ext uri="{FF2B5EF4-FFF2-40B4-BE49-F238E27FC236}">
                <a16:creationId xmlns:a16="http://schemas.microsoft.com/office/drawing/2014/main" id="{0A271160-581E-4BCE-BACF-7271659F1D01}"/>
              </a:ext>
            </a:extLst>
          </p:cNvPr>
          <p:cNvSpPr/>
          <p:nvPr userDrawn="1"/>
        </p:nvSpPr>
        <p:spPr>
          <a:xfrm>
            <a:off x="12191319" y="0"/>
            <a:ext cx="684" cy="13546"/>
          </a:xfrm>
          <a:custGeom>
            <a:avLst/>
            <a:gdLst>
              <a:gd name="connsiteX0" fmla="*/ 0 w 684"/>
              <a:gd name="connsiteY0" fmla="*/ 0 h 13546"/>
              <a:gd name="connsiteX1" fmla="*/ 684 w 684"/>
              <a:gd name="connsiteY1" fmla="*/ 0 h 13546"/>
              <a:gd name="connsiteX2" fmla="*/ 684 w 684"/>
              <a:gd name="connsiteY2" fmla="*/ 13546 h 13546"/>
              <a:gd name="connsiteX3" fmla="*/ 0 w 684"/>
              <a:gd name="connsiteY3" fmla="*/ 0 h 13546"/>
            </a:gdLst>
            <a:ahLst/>
            <a:cxnLst>
              <a:cxn ang="0">
                <a:pos x="connsiteX0" y="connsiteY0"/>
              </a:cxn>
              <a:cxn ang="0">
                <a:pos x="connsiteX1" y="connsiteY1"/>
              </a:cxn>
              <a:cxn ang="0">
                <a:pos x="connsiteX2" y="connsiteY2"/>
              </a:cxn>
              <a:cxn ang="0">
                <a:pos x="connsiteX3" y="connsiteY3"/>
              </a:cxn>
            </a:cxnLst>
            <a:rect l="l" t="t" r="r" b="b"/>
            <a:pathLst>
              <a:path w="684" h="13546">
                <a:moveTo>
                  <a:pt x="0" y="0"/>
                </a:moveTo>
                <a:lnTo>
                  <a:pt x="684" y="0"/>
                </a:lnTo>
                <a:lnTo>
                  <a:pt x="684" y="13546"/>
                </a:lnTo>
                <a:lnTo>
                  <a:pt x="0" y="0"/>
                </a:lnTo>
                <a:close/>
              </a:path>
            </a:pathLst>
          </a:custGeom>
          <a:solidFill>
            <a:schemeClr val="bg1"/>
          </a:solidFill>
          <a:ln w="14015" cap="flat">
            <a:noFill/>
            <a:prstDash val="solid"/>
            <a:miter/>
          </a:ln>
        </p:spPr>
        <p:txBody>
          <a:bodyPr wrap="square" rtlCol="0" anchor="ctr">
            <a:noAutofit/>
          </a:bodyPr>
          <a:lstStyle/>
          <a:p>
            <a:endParaRPr lang="zh-CN" altLang="en-US" sz="1800">
              <a:solidFill>
                <a:schemeClr val="tx1"/>
              </a:solidFill>
            </a:endParaRPr>
          </a:p>
        </p:txBody>
      </p:sp>
      <p:sp>
        <p:nvSpPr>
          <p:cNvPr id="6" name="文本占位符 5">
            <a:extLst>
              <a:ext uri="{FF2B5EF4-FFF2-40B4-BE49-F238E27FC236}">
                <a16:creationId xmlns:a16="http://schemas.microsoft.com/office/drawing/2014/main" id="{60D11F6A-D51F-4812-BBE3-9CFDF37AD4BA}"/>
              </a:ext>
            </a:extLst>
          </p:cNvPr>
          <p:cNvSpPr>
            <a:spLocks noGrp="1"/>
          </p:cNvSpPr>
          <p:nvPr>
            <p:ph type="body" sz="quarter" idx="11" hasCustomPrompt="1"/>
          </p:nvPr>
        </p:nvSpPr>
        <p:spPr>
          <a:xfrm>
            <a:off x="660399" y="6050679"/>
            <a:ext cx="3577064" cy="258532"/>
          </a:xfrm>
        </p:spPr>
        <p:txBody>
          <a:bodyPr vert="horz" wrap="square" lIns="91440" tIns="45720" rIns="91440" bIns="45720" rtlCol="0" anchor="ctr">
            <a:spAutoFit/>
          </a:bodyPr>
          <a:lstStyle>
            <a:lvl1pPr marL="0" indent="0" algn="l">
              <a:buNone/>
              <a:defRPr lang="zh-CN" altLang="en-US" sz="1200" b="0" dirty="0" smtClean="0">
                <a:ln>
                  <a:noFill/>
                </a:ln>
                <a:solidFill>
                  <a:schemeClr val="bg1"/>
                </a:solidFill>
                <a:latin typeface="+mj-lt"/>
                <a:ea typeface="+mj-ea"/>
                <a:cs typeface="+mj-cs"/>
              </a:defRPr>
            </a:lvl1pPr>
          </a:lstStyle>
          <a:p>
            <a:pPr marL="0" indent="0"/>
            <a:r>
              <a:rPr lang="en-US" altLang="zh-CN" dirty="0"/>
              <a:t>Signature</a:t>
            </a:r>
          </a:p>
        </p:txBody>
      </p:sp>
      <p:sp>
        <p:nvSpPr>
          <p:cNvPr id="7" name="文本占位符 6">
            <a:extLst>
              <a:ext uri="{FF2B5EF4-FFF2-40B4-BE49-F238E27FC236}">
                <a16:creationId xmlns:a16="http://schemas.microsoft.com/office/drawing/2014/main" id="{2DD173D8-6B35-4F65-94F3-F8AC463B22F7}"/>
              </a:ext>
            </a:extLst>
          </p:cNvPr>
          <p:cNvSpPr>
            <a:spLocks noGrp="1"/>
          </p:cNvSpPr>
          <p:nvPr>
            <p:ph type="body" sz="quarter" idx="12" hasCustomPrompt="1"/>
          </p:nvPr>
        </p:nvSpPr>
        <p:spPr>
          <a:xfrm>
            <a:off x="8943279" y="6050679"/>
            <a:ext cx="2581971" cy="258532"/>
          </a:xfrm>
        </p:spPr>
        <p:txBody>
          <a:bodyPr vert="horz" wrap="square" lIns="91440" tIns="45720" rIns="91440" bIns="45720" rtlCol="0" anchor="ctr">
            <a:spAutoFit/>
          </a:bodyPr>
          <a:lstStyle>
            <a:lvl1pPr marL="0" indent="0" algn="r">
              <a:buNone/>
              <a:defRPr lang="zh-CN" altLang="en-US" sz="1200" b="0" dirty="0" smtClean="0">
                <a:ln>
                  <a:noFill/>
                </a:ln>
                <a:solidFill>
                  <a:schemeClr val="bg1"/>
                </a:solidFill>
                <a:latin typeface="+mj-lt"/>
                <a:ea typeface="+mj-ea"/>
                <a:cs typeface="+mj-cs"/>
              </a:defRPr>
            </a:lvl1pPr>
          </a:lstStyle>
          <a:p>
            <a:pPr lvl="0"/>
            <a:r>
              <a:rPr lang="en-US" altLang="zh-CN" dirty="0"/>
              <a:t>Date</a:t>
            </a:r>
          </a:p>
        </p:txBody>
      </p:sp>
      <p:sp>
        <p:nvSpPr>
          <p:cNvPr id="14" name="矩形 13">
            <a:extLst>
              <a:ext uri="{FF2B5EF4-FFF2-40B4-BE49-F238E27FC236}">
                <a16:creationId xmlns:a16="http://schemas.microsoft.com/office/drawing/2014/main" id="{64A1CFF7-26AA-4381-AD0A-156BFDBCCD0C}"/>
              </a:ext>
            </a:extLst>
          </p:cNvPr>
          <p:cNvSpPr/>
          <p:nvPr userDrawn="1"/>
        </p:nvSpPr>
        <p:spPr>
          <a:xfrm rot="5400000">
            <a:off x="7300369" y="311146"/>
            <a:ext cx="3541834" cy="6235700"/>
          </a:xfrm>
          <a:prstGeom prst="rect">
            <a:avLst/>
          </a:prstGeom>
          <a:gradFill>
            <a:gsLst>
              <a:gs pos="0">
                <a:srgbClr val="0B6983"/>
              </a:gs>
              <a:gs pos="90000">
                <a:srgbClr val="01DFB2">
                  <a:alpha val="0"/>
                </a:srgb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Tree>
    <p:extLst>
      <p:ext uri="{BB962C8B-B14F-4D97-AF65-F5344CB8AC3E}">
        <p14:creationId xmlns:p14="http://schemas.microsoft.com/office/powerpoint/2010/main" val="2169472007"/>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Blank slide" type="blank">
  <p:cSld name="Blank slide">
    <p:spTree>
      <p:nvGrpSpPr>
        <p:cNvPr id="1" name="Shape 807"/>
        <p:cNvGrpSpPr/>
        <p:nvPr/>
      </p:nvGrpSpPr>
      <p:grpSpPr>
        <a:xfrm>
          <a:off x="0" y="0"/>
          <a:ext cx="0" cy="0"/>
          <a:chOff x="0" y="0"/>
          <a:chExt cx="0" cy="0"/>
        </a:xfrm>
      </p:grpSpPr>
    </p:spTree>
    <p:extLst>
      <p:ext uri="{BB962C8B-B14F-4D97-AF65-F5344CB8AC3E}">
        <p14:creationId xmlns:p14="http://schemas.microsoft.com/office/powerpoint/2010/main" val="2869075109"/>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Title only">
  <p:cSld name="Title only">
    <p:spTree>
      <p:nvGrpSpPr>
        <p:cNvPr id="1" name="Shape 808"/>
        <p:cNvGrpSpPr/>
        <p:nvPr/>
      </p:nvGrpSpPr>
      <p:grpSpPr>
        <a:xfrm>
          <a:off x="0" y="0"/>
          <a:ext cx="0" cy="0"/>
          <a:chOff x="0" y="0"/>
          <a:chExt cx="0" cy="0"/>
        </a:xfrm>
      </p:grpSpPr>
      <p:sp>
        <p:nvSpPr>
          <p:cNvPr id="809" name="Google Shape;809;p41"/>
          <p:cNvSpPr txBox="1">
            <a:spLocks noGrp="1"/>
          </p:cNvSpPr>
          <p:nvPr>
            <p:ph type="title"/>
          </p:nvPr>
        </p:nvSpPr>
        <p:spPr>
          <a:xfrm>
            <a:off x="964600" y="681367"/>
            <a:ext cx="10262800" cy="643200"/>
          </a:xfrm>
          <a:prstGeom prst="rect">
            <a:avLst/>
          </a:prstGeom>
        </p:spPr>
        <p:txBody>
          <a:bodyPr spcFirstLastPara="1" wrap="square" lIns="91425" tIns="91425" rIns="91425" bIns="91425" anchor="t" anchorCtr="0">
            <a:noAutofit/>
          </a:bodyPr>
          <a:lstStyle>
            <a:lvl1pPr lvl="0" rtl="0">
              <a:spcBef>
                <a:spcPts val="0"/>
              </a:spcBef>
              <a:spcAft>
                <a:spcPts val="0"/>
              </a:spcAft>
              <a:buSzPts val="2400"/>
              <a:buFont typeface="Arial"/>
              <a:buNone/>
              <a:defRPr>
                <a:solidFill>
                  <a:schemeClr val="lt1"/>
                </a:solidFill>
                <a:latin typeface="Arial"/>
                <a:ea typeface="Arial"/>
                <a:cs typeface="Arial"/>
                <a:sym typeface="Arial"/>
              </a:defRPr>
            </a:lvl1pPr>
            <a:lvl2pPr lvl="1" rtl="0">
              <a:spcBef>
                <a:spcPts val="0"/>
              </a:spcBef>
              <a:spcAft>
                <a:spcPts val="0"/>
              </a:spcAft>
              <a:buSzPts val="2400"/>
              <a:buFont typeface="Arial"/>
              <a:buNone/>
              <a:defRPr>
                <a:latin typeface="Arial"/>
                <a:ea typeface="Arial"/>
                <a:cs typeface="Arial"/>
                <a:sym typeface="Arial"/>
              </a:defRPr>
            </a:lvl2pPr>
            <a:lvl3pPr lvl="2" rtl="0">
              <a:spcBef>
                <a:spcPts val="0"/>
              </a:spcBef>
              <a:spcAft>
                <a:spcPts val="0"/>
              </a:spcAft>
              <a:buSzPts val="2400"/>
              <a:buFont typeface="Arial"/>
              <a:buNone/>
              <a:defRPr>
                <a:latin typeface="Arial"/>
                <a:ea typeface="Arial"/>
                <a:cs typeface="Arial"/>
                <a:sym typeface="Arial"/>
              </a:defRPr>
            </a:lvl3pPr>
            <a:lvl4pPr lvl="3" rtl="0">
              <a:spcBef>
                <a:spcPts val="0"/>
              </a:spcBef>
              <a:spcAft>
                <a:spcPts val="0"/>
              </a:spcAft>
              <a:buSzPts val="2400"/>
              <a:buFont typeface="Arial"/>
              <a:buNone/>
              <a:defRPr>
                <a:latin typeface="Arial"/>
                <a:ea typeface="Arial"/>
                <a:cs typeface="Arial"/>
                <a:sym typeface="Arial"/>
              </a:defRPr>
            </a:lvl4pPr>
            <a:lvl5pPr lvl="4" rtl="0">
              <a:spcBef>
                <a:spcPts val="0"/>
              </a:spcBef>
              <a:spcAft>
                <a:spcPts val="0"/>
              </a:spcAft>
              <a:buSzPts val="2400"/>
              <a:buFont typeface="Arial"/>
              <a:buNone/>
              <a:defRPr>
                <a:latin typeface="Arial"/>
                <a:ea typeface="Arial"/>
                <a:cs typeface="Arial"/>
                <a:sym typeface="Arial"/>
              </a:defRPr>
            </a:lvl5pPr>
            <a:lvl6pPr lvl="5" rtl="0">
              <a:spcBef>
                <a:spcPts val="0"/>
              </a:spcBef>
              <a:spcAft>
                <a:spcPts val="0"/>
              </a:spcAft>
              <a:buSzPts val="2400"/>
              <a:buFont typeface="Arial"/>
              <a:buNone/>
              <a:defRPr>
                <a:latin typeface="Arial"/>
                <a:ea typeface="Arial"/>
                <a:cs typeface="Arial"/>
                <a:sym typeface="Arial"/>
              </a:defRPr>
            </a:lvl6pPr>
            <a:lvl7pPr lvl="6" rtl="0">
              <a:spcBef>
                <a:spcPts val="0"/>
              </a:spcBef>
              <a:spcAft>
                <a:spcPts val="0"/>
              </a:spcAft>
              <a:buSzPts val="2400"/>
              <a:buFont typeface="Arial"/>
              <a:buNone/>
              <a:defRPr>
                <a:latin typeface="Arial"/>
                <a:ea typeface="Arial"/>
                <a:cs typeface="Arial"/>
                <a:sym typeface="Arial"/>
              </a:defRPr>
            </a:lvl7pPr>
            <a:lvl8pPr lvl="7" rtl="0">
              <a:spcBef>
                <a:spcPts val="0"/>
              </a:spcBef>
              <a:spcAft>
                <a:spcPts val="0"/>
              </a:spcAft>
              <a:buSzPts val="2400"/>
              <a:buFont typeface="Arial"/>
              <a:buNone/>
              <a:defRPr>
                <a:latin typeface="Arial"/>
                <a:ea typeface="Arial"/>
                <a:cs typeface="Arial"/>
                <a:sym typeface="Arial"/>
              </a:defRPr>
            </a:lvl8pPr>
            <a:lvl9pPr lvl="8" rtl="0">
              <a:spcBef>
                <a:spcPts val="0"/>
              </a:spcBef>
              <a:spcAft>
                <a:spcPts val="0"/>
              </a:spcAft>
              <a:buSzPts val="2400"/>
              <a:buFont typeface="Arial"/>
              <a:buNone/>
              <a:defRPr>
                <a:latin typeface="Arial"/>
                <a:ea typeface="Arial"/>
                <a:cs typeface="Arial"/>
                <a:sym typeface="Arial"/>
              </a:defRPr>
            </a:lvl9pPr>
          </a:lstStyle>
          <a:p>
            <a:endParaRPr/>
          </a:p>
        </p:txBody>
      </p:sp>
    </p:spTree>
    <p:extLst>
      <p:ext uri="{BB962C8B-B14F-4D97-AF65-F5344CB8AC3E}">
        <p14:creationId xmlns:p14="http://schemas.microsoft.com/office/powerpoint/2010/main" val="1398564022"/>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Blank slide" type="blank">
  <p:cSld name="Blank slide">
    <p:spTree>
      <p:nvGrpSpPr>
        <p:cNvPr id="1" name="Shape 855"/>
        <p:cNvGrpSpPr/>
        <p:nvPr/>
      </p:nvGrpSpPr>
      <p:grpSpPr>
        <a:xfrm>
          <a:off x="0" y="0"/>
          <a:ext cx="0" cy="0"/>
          <a:chOff x="0" y="0"/>
          <a:chExt cx="0" cy="0"/>
        </a:xfrm>
      </p:grpSpPr>
    </p:spTree>
    <p:extLst>
      <p:ext uri="{BB962C8B-B14F-4D97-AF65-F5344CB8AC3E}">
        <p14:creationId xmlns:p14="http://schemas.microsoft.com/office/powerpoint/2010/main" val="3844124982"/>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Title only">
  <p:cSld name="Title only">
    <p:spTree>
      <p:nvGrpSpPr>
        <p:cNvPr id="1" name="Shape 856"/>
        <p:cNvGrpSpPr/>
        <p:nvPr/>
      </p:nvGrpSpPr>
      <p:grpSpPr>
        <a:xfrm>
          <a:off x="0" y="0"/>
          <a:ext cx="0" cy="0"/>
          <a:chOff x="0" y="0"/>
          <a:chExt cx="0" cy="0"/>
        </a:xfrm>
      </p:grpSpPr>
      <p:sp>
        <p:nvSpPr>
          <p:cNvPr id="857" name="Google Shape;857;p34"/>
          <p:cNvSpPr txBox="1">
            <a:spLocks noGrp="1"/>
          </p:cNvSpPr>
          <p:nvPr>
            <p:ph type="title"/>
          </p:nvPr>
        </p:nvSpPr>
        <p:spPr>
          <a:xfrm>
            <a:off x="1397800" y="431800"/>
            <a:ext cx="9396400" cy="643200"/>
          </a:xfrm>
          <a:prstGeom prst="rect">
            <a:avLst/>
          </a:prstGeom>
        </p:spPr>
        <p:txBody>
          <a:bodyPr spcFirstLastPara="1" wrap="square" lIns="91425" tIns="91425" rIns="91425" bIns="91425" anchor="t" anchorCtr="0">
            <a:noAutofit/>
          </a:bodyPr>
          <a:lstStyle>
            <a:lvl1pPr lvl="0" rtl="0">
              <a:spcBef>
                <a:spcPts val="0"/>
              </a:spcBef>
              <a:spcAft>
                <a:spcPts val="0"/>
              </a:spcAft>
              <a:buSzPts val="2400"/>
              <a:buNone/>
              <a:defRPr/>
            </a:lvl1pPr>
            <a:lvl2pPr lvl="1" rtl="0">
              <a:spcBef>
                <a:spcPts val="0"/>
              </a:spcBef>
              <a:spcAft>
                <a:spcPts val="0"/>
              </a:spcAft>
              <a:buSzPts val="2400"/>
              <a:buNone/>
              <a:defRPr/>
            </a:lvl2pPr>
            <a:lvl3pPr lvl="2" rtl="0">
              <a:spcBef>
                <a:spcPts val="0"/>
              </a:spcBef>
              <a:spcAft>
                <a:spcPts val="0"/>
              </a:spcAft>
              <a:buSzPts val="2400"/>
              <a:buNone/>
              <a:defRPr/>
            </a:lvl3pPr>
            <a:lvl4pPr lvl="3" rtl="0">
              <a:spcBef>
                <a:spcPts val="0"/>
              </a:spcBef>
              <a:spcAft>
                <a:spcPts val="0"/>
              </a:spcAft>
              <a:buSzPts val="2400"/>
              <a:buNone/>
              <a:defRPr/>
            </a:lvl4pPr>
            <a:lvl5pPr lvl="4" rtl="0">
              <a:spcBef>
                <a:spcPts val="0"/>
              </a:spcBef>
              <a:spcAft>
                <a:spcPts val="0"/>
              </a:spcAft>
              <a:buSzPts val="2400"/>
              <a:buNone/>
              <a:defRPr/>
            </a:lvl5pPr>
            <a:lvl6pPr lvl="5" rtl="0">
              <a:spcBef>
                <a:spcPts val="0"/>
              </a:spcBef>
              <a:spcAft>
                <a:spcPts val="0"/>
              </a:spcAft>
              <a:buSzPts val="2400"/>
              <a:buNone/>
              <a:defRPr/>
            </a:lvl6pPr>
            <a:lvl7pPr lvl="6" rtl="0">
              <a:spcBef>
                <a:spcPts val="0"/>
              </a:spcBef>
              <a:spcAft>
                <a:spcPts val="0"/>
              </a:spcAft>
              <a:buSzPts val="2400"/>
              <a:buNone/>
              <a:defRPr/>
            </a:lvl7pPr>
            <a:lvl8pPr lvl="7" rtl="0">
              <a:spcBef>
                <a:spcPts val="0"/>
              </a:spcBef>
              <a:spcAft>
                <a:spcPts val="0"/>
              </a:spcAft>
              <a:buSzPts val="2400"/>
              <a:buNone/>
              <a:defRPr/>
            </a:lvl8pPr>
            <a:lvl9pPr lvl="8" rtl="0">
              <a:spcBef>
                <a:spcPts val="0"/>
              </a:spcBef>
              <a:spcAft>
                <a:spcPts val="0"/>
              </a:spcAft>
              <a:buSzPts val="2400"/>
              <a:buNone/>
              <a:defRPr/>
            </a:lvl9pPr>
          </a:lstStyle>
          <a:p>
            <a:endParaRPr/>
          </a:p>
        </p:txBody>
      </p:sp>
    </p:spTree>
    <p:extLst>
      <p:ext uri="{BB962C8B-B14F-4D97-AF65-F5344CB8AC3E}">
        <p14:creationId xmlns:p14="http://schemas.microsoft.com/office/powerpoint/2010/main" val="1660762409"/>
      </p:ext>
    </p:extLst>
  </p:cSld>
  <p:clrMapOvr>
    <a:masterClrMapping/>
  </p:clrMapOvr>
</p:sldLayout>
</file>

<file path=ppt/slideMasters/_rels/slideMaster1.xml.rels><?xml version="1.0" encoding="UTF-8" standalone="yes"?>
<Relationships xmlns="http://schemas.openxmlformats.org/package/2006/relationships"><Relationship Id="rId3" Type="http://schemas.openxmlformats.org/officeDocument/2006/relationships/slideLayout" Target="../slideLayouts/slideLayout3.xml"/><Relationship Id="rId7" Type="http://schemas.openxmlformats.org/officeDocument/2006/relationships/image" Target="../media/image1.jpg"/><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theme" Target="../theme/theme1.xml"/><Relationship Id="rId5" Type="http://schemas.openxmlformats.org/officeDocument/2006/relationships/slideLayout" Target="../slideLayouts/slideLayout5.xml"/><Relationship Id="rId4" Type="http://schemas.openxmlformats.org/officeDocument/2006/relationships/slideLayout" Target="../slideLayouts/slideLayout4.xml"/></Relationships>
</file>

<file path=ppt/slideMasters/_rels/slideMaster2.xml.rels><?xml version="1.0" encoding="UTF-8" standalone="yes"?>
<Relationships xmlns="http://schemas.openxmlformats.org/package/2006/relationships"><Relationship Id="rId3" Type="http://schemas.openxmlformats.org/officeDocument/2006/relationships/theme" Target="../theme/theme2.xml"/><Relationship Id="rId2" Type="http://schemas.openxmlformats.org/officeDocument/2006/relationships/slideLayout" Target="../slideLayouts/slideLayout7.xml"/><Relationship Id="rId1" Type="http://schemas.openxmlformats.org/officeDocument/2006/relationships/slideLayout" Target="../slideLayouts/slideLayout6.xml"/></Relationships>
</file>

<file path=ppt/slideMasters/_rels/slideMaster3.xml.rels><?xml version="1.0" encoding="UTF-8" standalone="yes"?>
<Relationships xmlns="http://schemas.openxmlformats.org/package/2006/relationships"><Relationship Id="rId3" Type="http://schemas.openxmlformats.org/officeDocument/2006/relationships/theme" Target="../theme/theme3.xml"/><Relationship Id="rId2" Type="http://schemas.openxmlformats.org/officeDocument/2006/relationships/slideLayout" Target="../slideLayouts/slideLayout9.xml"/><Relationship Id="rId1" Type="http://schemas.openxmlformats.org/officeDocument/2006/relationships/slideLayout" Target="../slideLayouts/slideLayout8.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14" name="图片 13">
            <a:extLst>
              <a:ext uri="{FF2B5EF4-FFF2-40B4-BE49-F238E27FC236}">
                <a16:creationId xmlns:a16="http://schemas.microsoft.com/office/drawing/2014/main" id="{C6CF3643-5249-4895-9CAE-84868BC37DAF}"/>
              </a:ext>
            </a:extLst>
          </p:cNvPr>
          <p:cNvPicPr>
            <a:picLocks noChangeAspect="1"/>
          </p:cNvPicPr>
          <p:nvPr userDrawn="1"/>
        </p:nvPicPr>
        <p:blipFill>
          <a:blip r:embed="rId7">
            <a:extLst>
              <a:ext uri="{28A0092B-C50C-407E-A947-70E740481C1C}">
                <a14:useLocalDpi xmlns:a14="http://schemas.microsoft.com/office/drawing/2010/main"/>
              </a:ext>
            </a:extLst>
          </a:blip>
          <a:stretch>
            <a:fillRect/>
          </a:stretch>
        </p:blipFill>
        <p:spPr>
          <a:xfrm>
            <a:off x="-11284" y="0"/>
            <a:ext cx="12192000" cy="6858000"/>
          </a:xfrm>
          <a:prstGeom prst="rect">
            <a:avLst/>
          </a:prstGeom>
        </p:spPr>
      </p:pic>
      <p:sp>
        <p:nvSpPr>
          <p:cNvPr id="15" name="矩形 14">
            <a:extLst>
              <a:ext uri="{FF2B5EF4-FFF2-40B4-BE49-F238E27FC236}">
                <a16:creationId xmlns:a16="http://schemas.microsoft.com/office/drawing/2014/main" id="{B153C493-0E85-4D5B-990B-0FC765049EB7}"/>
              </a:ext>
            </a:extLst>
          </p:cNvPr>
          <p:cNvSpPr/>
          <p:nvPr userDrawn="1"/>
        </p:nvSpPr>
        <p:spPr>
          <a:xfrm rot="5400000">
            <a:off x="2661356" y="-2672643"/>
            <a:ext cx="6858003" cy="12203283"/>
          </a:xfrm>
          <a:prstGeom prst="rect">
            <a:avLst/>
          </a:prstGeom>
          <a:gradFill>
            <a:gsLst>
              <a:gs pos="0">
                <a:srgbClr val="010204"/>
              </a:gs>
              <a:gs pos="100000">
                <a:srgbClr val="010204">
                  <a:alpha val="88000"/>
                </a:srgb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2" name="标题占位符 1">
            <a:extLst>
              <a:ext uri="{FF2B5EF4-FFF2-40B4-BE49-F238E27FC236}">
                <a16:creationId xmlns:a16="http://schemas.microsoft.com/office/drawing/2014/main" id="{61F18504-D86E-411A-B171-2A74DE296A53}"/>
              </a:ext>
            </a:extLst>
          </p:cNvPr>
          <p:cNvSpPr>
            <a:spLocks noGrp="1"/>
          </p:cNvSpPr>
          <p:nvPr>
            <p:ph type="title"/>
          </p:nvPr>
        </p:nvSpPr>
        <p:spPr>
          <a:xfrm>
            <a:off x="660403" y="0"/>
            <a:ext cx="10858500" cy="1028700"/>
          </a:xfrm>
          <a:prstGeom prst="rect">
            <a:avLst/>
          </a:prstGeom>
        </p:spPr>
        <p:txBody>
          <a:bodyPr vert="horz" lIns="91440" tIns="45720" rIns="91440" bIns="45720" rtlCol="0" anchor="b">
            <a:normAutofit/>
          </a:bodyPr>
          <a:lstStyle/>
          <a:p>
            <a:r>
              <a:rPr lang="zh-CN" altLang="en-US"/>
              <a:t>单击此处编辑母版标题样式</a:t>
            </a:r>
          </a:p>
        </p:txBody>
      </p:sp>
      <p:sp>
        <p:nvSpPr>
          <p:cNvPr id="3" name="文本占位符 2">
            <a:extLst>
              <a:ext uri="{FF2B5EF4-FFF2-40B4-BE49-F238E27FC236}">
                <a16:creationId xmlns:a16="http://schemas.microsoft.com/office/drawing/2014/main" id="{468A4509-A6D7-41B5-BE28-213FB58E8B74}"/>
              </a:ext>
            </a:extLst>
          </p:cNvPr>
          <p:cNvSpPr>
            <a:spLocks noGrp="1"/>
          </p:cNvSpPr>
          <p:nvPr>
            <p:ph type="body" idx="1"/>
          </p:nvPr>
        </p:nvSpPr>
        <p:spPr>
          <a:xfrm>
            <a:off x="660403" y="1130302"/>
            <a:ext cx="10858500" cy="5003800"/>
          </a:xfrm>
          <a:prstGeom prst="rect">
            <a:avLst/>
          </a:prstGeom>
        </p:spPr>
        <p:txBody>
          <a:bodyPr vert="horz" lIns="91440" tIns="45720" rIns="91440" bIns="45720" rtlCol="0">
            <a:normAutofit/>
          </a:bodyPr>
          <a:lstStyle/>
          <a:p>
            <a:pPr lvl="0"/>
            <a:r>
              <a:rPr lang="zh-CN" altLang="en-US" dirty="0"/>
              <a:t>单击此处编辑母版文本样式</a:t>
            </a:r>
          </a:p>
          <a:p>
            <a:pPr lvl="1"/>
            <a:r>
              <a:rPr lang="zh-CN" altLang="en-US" dirty="0"/>
              <a:t>二级</a:t>
            </a:r>
          </a:p>
          <a:p>
            <a:pPr lvl="2"/>
            <a:r>
              <a:rPr lang="zh-CN" altLang="en-US" dirty="0"/>
              <a:t>三级</a:t>
            </a:r>
          </a:p>
          <a:p>
            <a:pPr lvl="3"/>
            <a:r>
              <a:rPr lang="zh-CN" altLang="en-US" dirty="0"/>
              <a:t>四级</a:t>
            </a:r>
          </a:p>
          <a:p>
            <a:pPr lvl="4"/>
            <a:r>
              <a:rPr lang="zh-CN" altLang="en-US" dirty="0"/>
              <a:t>五级</a:t>
            </a:r>
          </a:p>
        </p:txBody>
      </p:sp>
      <p:sp>
        <p:nvSpPr>
          <p:cNvPr id="10" name="日期占位符 9">
            <a:extLst>
              <a:ext uri="{FF2B5EF4-FFF2-40B4-BE49-F238E27FC236}">
                <a16:creationId xmlns:a16="http://schemas.microsoft.com/office/drawing/2014/main" id="{6DEDA773-1B71-4202-AD8A-0D33468FE901}"/>
              </a:ext>
            </a:extLst>
          </p:cNvPr>
          <p:cNvSpPr>
            <a:spLocks noGrp="1"/>
          </p:cNvSpPr>
          <p:nvPr>
            <p:ph type="dt" sz="half" idx="2"/>
          </p:nvPr>
        </p:nvSpPr>
        <p:spPr>
          <a:xfrm>
            <a:off x="5401732" y="6235706"/>
            <a:ext cx="1388536" cy="206381"/>
          </a:xfrm>
          <a:prstGeom prst="rect">
            <a:avLst/>
          </a:prstGeom>
        </p:spPr>
        <p:txBody>
          <a:bodyPr vert="horz" lIns="91440" tIns="45720" rIns="91440" bIns="45720" rtlCol="0" anchor="ctr"/>
          <a:lstStyle>
            <a:lvl1pPr algn="ctr">
              <a:defRPr sz="900">
                <a:solidFill>
                  <a:schemeClr val="tx1">
                    <a:lumMod val="50000"/>
                    <a:lumOff val="50000"/>
                  </a:schemeClr>
                </a:solidFill>
              </a:defRPr>
            </a:lvl1pPr>
          </a:lstStyle>
          <a:p>
            <a:endParaRPr lang="zh-CN" altLang="en-US"/>
          </a:p>
        </p:txBody>
      </p:sp>
      <p:sp>
        <p:nvSpPr>
          <p:cNvPr id="11" name="页脚占位符 10">
            <a:extLst>
              <a:ext uri="{FF2B5EF4-FFF2-40B4-BE49-F238E27FC236}">
                <a16:creationId xmlns:a16="http://schemas.microsoft.com/office/drawing/2014/main" id="{C0483E03-0186-4754-8285-0D57953FBD75}"/>
              </a:ext>
            </a:extLst>
          </p:cNvPr>
          <p:cNvSpPr>
            <a:spLocks noGrp="1"/>
          </p:cNvSpPr>
          <p:nvPr>
            <p:ph type="ftr" sz="quarter" idx="3"/>
          </p:nvPr>
        </p:nvSpPr>
        <p:spPr>
          <a:xfrm>
            <a:off x="660404" y="6235706"/>
            <a:ext cx="4140201" cy="206381"/>
          </a:xfrm>
          <a:prstGeom prst="rect">
            <a:avLst/>
          </a:prstGeom>
        </p:spPr>
        <p:txBody>
          <a:bodyPr vert="horz" lIns="91440" tIns="45720" rIns="91440" bIns="45720" rtlCol="0" anchor="ctr"/>
          <a:lstStyle>
            <a:lvl1pPr algn="l">
              <a:defRPr sz="900">
                <a:solidFill>
                  <a:schemeClr val="tx1">
                    <a:lumMod val="50000"/>
                    <a:lumOff val="50000"/>
                  </a:schemeClr>
                </a:solidFill>
              </a:defRPr>
            </a:lvl1pPr>
          </a:lstStyle>
          <a:p>
            <a:r>
              <a:rPr lang="zh-CN" altLang="en-US"/>
              <a:t>请在插入菜单</a:t>
            </a:r>
            <a:r>
              <a:rPr lang="en-US" altLang="zh-CN"/>
              <a:t>—</a:t>
            </a:r>
            <a:r>
              <a:rPr lang="zh-CN" altLang="en-US"/>
              <a:t>页眉和页脚中修改此文本</a:t>
            </a:r>
            <a:endParaRPr lang="zh-CN" altLang="en-US" dirty="0"/>
          </a:p>
        </p:txBody>
      </p:sp>
      <p:sp>
        <p:nvSpPr>
          <p:cNvPr id="12" name="灯片编号占位符 11">
            <a:extLst>
              <a:ext uri="{FF2B5EF4-FFF2-40B4-BE49-F238E27FC236}">
                <a16:creationId xmlns:a16="http://schemas.microsoft.com/office/drawing/2014/main" id="{7E8030F2-F0B4-4140-B9B5-8B5B27074E99}"/>
              </a:ext>
            </a:extLst>
          </p:cNvPr>
          <p:cNvSpPr>
            <a:spLocks noGrp="1"/>
          </p:cNvSpPr>
          <p:nvPr>
            <p:ph type="sldNum" sz="quarter" idx="4"/>
          </p:nvPr>
        </p:nvSpPr>
        <p:spPr>
          <a:xfrm>
            <a:off x="8971305" y="6235706"/>
            <a:ext cx="2547595" cy="206381"/>
          </a:xfrm>
          <a:prstGeom prst="rect">
            <a:avLst/>
          </a:prstGeom>
        </p:spPr>
        <p:txBody>
          <a:bodyPr vert="horz" lIns="91440" tIns="45720" rIns="91440" bIns="45720" rtlCol="0" anchor="ctr"/>
          <a:lstStyle>
            <a:lvl1pPr algn="r">
              <a:defRPr sz="900">
                <a:solidFill>
                  <a:schemeClr val="tx1">
                    <a:lumMod val="50000"/>
                    <a:lumOff val="50000"/>
                  </a:schemeClr>
                </a:solidFill>
              </a:defRPr>
            </a:lvl1pPr>
          </a:lstStyle>
          <a:p>
            <a:fld id="{5DD3DB80-B894-403A-B48E-6FDC1A72010E}" type="slidenum">
              <a:rPr lang="zh-CN" altLang="en-US" smtClean="0"/>
              <a:pPr/>
              <a:t>‹#›</a:t>
            </a:fld>
            <a:endParaRPr lang="zh-CN" altLang="en-US"/>
          </a:p>
        </p:txBody>
      </p:sp>
    </p:spTree>
    <p:extLst>
      <p:ext uri="{BB962C8B-B14F-4D97-AF65-F5344CB8AC3E}">
        <p14:creationId xmlns:p14="http://schemas.microsoft.com/office/powerpoint/2010/main" val="3340059264"/>
      </p:ext>
    </p:extLst>
  </p:cSld>
  <p:clrMap bg1="lt1" tx1="dk1" bg2="lt2" tx2="dk2" accent1="accent1" accent2="accent2" accent3="accent3" accent4="accent4" accent5="accent5" accent6="accent6" hlink="hlink" folHlink="folHlink"/>
  <p:sldLayoutIdLst>
    <p:sldLayoutId id="2147483695" r:id="rId1"/>
    <p:sldLayoutId id="2147483651" r:id="rId2"/>
    <p:sldLayoutId id="2147483654" r:id="rId3"/>
    <p:sldLayoutId id="2147483655" r:id="rId4"/>
    <p:sldLayoutId id="2147483660" r:id="rId5"/>
  </p:sldLayoutIdLst>
  <p:txStyles>
    <p:titleStyle>
      <a:lvl1pPr algn="l" defTabSz="914332" rtl="0" eaLnBrk="1" latinLnBrk="0" hangingPunct="1">
        <a:lnSpc>
          <a:spcPct val="90000"/>
        </a:lnSpc>
        <a:spcBef>
          <a:spcPct val="0"/>
        </a:spcBef>
        <a:buNone/>
        <a:defRPr sz="2400" b="1" kern="1200">
          <a:solidFill>
            <a:schemeClr val="tx1"/>
          </a:solidFill>
          <a:latin typeface="+mj-lt"/>
          <a:ea typeface="+mj-ea"/>
          <a:cs typeface="+mj-cs"/>
        </a:defRPr>
      </a:lvl1pPr>
    </p:titleStyle>
    <p:bodyStyle>
      <a:lvl1pPr marL="228584" indent="-228584" algn="l" defTabSz="914332"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1pPr>
      <a:lvl2pPr marL="685750" indent="-228584" algn="l" defTabSz="914332"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2pPr>
      <a:lvl3pPr marL="1142914" indent="-228584" algn="l" defTabSz="914332"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3pPr>
      <a:lvl4pPr marL="1600080" indent="-228584" algn="l" defTabSz="914332"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2057247" indent="-228584" algn="l" defTabSz="914332"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412" indent="-228584" algn="l" defTabSz="91433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578" indent="-228584" algn="l" defTabSz="91433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744" indent="-228584" algn="l" defTabSz="91433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5910" indent="-228584" algn="l" defTabSz="91433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332" rtl="0" eaLnBrk="1" latinLnBrk="0" hangingPunct="1">
        <a:defRPr sz="1800" kern="1200">
          <a:solidFill>
            <a:schemeClr val="tx1"/>
          </a:solidFill>
          <a:latin typeface="+mn-lt"/>
          <a:ea typeface="+mn-ea"/>
          <a:cs typeface="+mn-cs"/>
        </a:defRPr>
      </a:lvl1pPr>
      <a:lvl2pPr marL="457167" algn="l" defTabSz="914332" rtl="0" eaLnBrk="1" latinLnBrk="0" hangingPunct="1">
        <a:defRPr sz="1800" kern="1200">
          <a:solidFill>
            <a:schemeClr val="tx1"/>
          </a:solidFill>
          <a:latin typeface="+mn-lt"/>
          <a:ea typeface="+mn-ea"/>
          <a:cs typeface="+mn-cs"/>
        </a:defRPr>
      </a:lvl2pPr>
      <a:lvl3pPr marL="914332" algn="l" defTabSz="914332" rtl="0" eaLnBrk="1" latinLnBrk="0" hangingPunct="1">
        <a:defRPr sz="1800" kern="1200">
          <a:solidFill>
            <a:schemeClr val="tx1"/>
          </a:solidFill>
          <a:latin typeface="+mn-lt"/>
          <a:ea typeface="+mn-ea"/>
          <a:cs typeface="+mn-cs"/>
        </a:defRPr>
      </a:lvl3pPr>
      <a:lvl4pPr marL="1371498" algn="l" defTabSz="914332" rtl="0" eaLnBrk="1" latinLnBrk="0" hangingPunct="1">
        <a:defRPr sz="1800" kern="1200">
          <a:solidFill>
            <a:schemeClr val="tx1"/>
          </a:solidFill>
          <a:latin typeface="+mn-lt"/>
          <a:ea typeface="+mn-ea"/>
          <a:cs typeface="+mn-cs"/>
        </a:defRPr>
      </a:lvl4pPr>
      <a:lvl5pPr marL="1828664" algn="l" defTabSz="914332" rtl="0" eaLnBrk="1" latinLnBrk="0" hangingPunct="1">
        <a:defRPr sz="1800" kern="1200">
          <a:solidFill>
            <a:schemeClr val="tx1"/>
          </a:solidFill>
          <a:latin typeface="+mn-lt"/>
          <a:ea typeface="+mn-ea"/>
          <a:cs typeface="+mn-cs"/>
        </a:defRPr>
      </a:lvl5pPr>
      <a:lvl6pPr marL="2285830" algn="l" defTabSz="914332" rtl="0" eaLnBrk="1" latinLnBrk="0" hangingPunct="1">
        <a:defRPr sz="1800" kern="1200">
          <a:solidFill>
            <a:schemeClr val="tx1"/>
          </a:solidFill>
          <a:latin typeface="+mn-lt"/>
          <a:ea typeface="+mn-ea"/>
          <a:cs typeface="+mn-cs"/>
        </a:defRPr>
      </a:lvl6pPr>
      <a:lvl7pPr marL="2742994" algn="l" defTabSz="914332" rtl="0" eaLnBrk="1" latinLnBrk="0" hangingPunct="1">
        <a:defRPr sz="1800" kern="1200">
          <a:solidFill>
            <a:schemeClr val="tx1"/>
          </a:solidFill>
          <a:latin typeface="+mn-lt"/>
          <a:ea typeface="+mn-ea"/>
          <a:cs typeface="+mn-cs"/>
        </a:defRPr>
      </a:lvl7pPr>
      <a:lvl8pPr marL="3200160" algn="l" defTabSz="914332" rtl="0" eaLnBrk="1" latinLnBrk="0" hangingPunct="1">
        <a:defRPr sz="1800" kern="1200">
          <a:solidFill>
            <a:schemeClr val="tx1"/>
          </a:solidFill>
          <a:latin typeface="+mn-lt"/>
          <a:ea typeface="+mn-ea"/>
          <a:cs typeface="+mn-cs"/>
        </a:defRPr>
      </a:lvl8pPr>
      <a:lvl9pPr marL="3657327" algn="l" defTabSz="914332"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pos="416" userDrawn="1">
          <p15:clr>
            <a:srgbClr val="F26B43"/>
          </p15:clr>
        </p15:guide>
        <p15:guide id="2" pos="7256" userDrawn="1">
          <p15:clr>
            <a:srgbClr val="F26B43"/>
          </p15:clr>
        </p15:guide>
        <p15:guide id="3" orient="horz" pos="648" userDrawn="1">
          <p15:clr>
            <a:srgbClr val="F26B43"/>
          </p15:clr>
        </p15:guide>
        <p15:guide id="4" orient="horz" pos="712" userDrawn="1">
          <p15:clr>
            <a:srgbClr val="F26B43"/>
          </p15:clr>
        </p15:guide>
        <p15:guide id="5" orient="horz" pos="3928" userDrawn="1">
          <p15:clr>
            <a:srgbClr val="F26B43"/>
          </p15:clr>
        </p15:guide>
        <p15:guide id="6" orient="horz" pos="3864" userDrawn="1">
          <p15:clr>
            <a:srgbClr val="F26B43"/>
          </p15:clr>
        </p15:guide>
      </p15:sldGuideLst>
    </p:ext>
  </p:extLst>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804"/>
        <p:cNvGrpSpPr/>
        <p:nvPr/>
      </p:nvGrpSpPr>
      <p:grpSpPr>
        <a:xfrm>
          <a:off x="0" y="0"/>
          <a:ext cx="0" cy="0"/>
          <a:chOff x="0" y="0"/>
          <a:chExt cx="0" cy="0"/>
        </a:xfrm>
      </p:grpSpPr>
      <p:sp>
        <p:nvSpPr>
          <p:cNvPr id="805" name="Google Shape;805;p39"/>
          <p:cNvSpPr txBox="1">
            <a:spLocks noGrp="1"/>
          </p:cNvSpPr>
          <p:nvPr>
            <p:ph type="title"/>
          </p:nvPr>
        </p:nvSpPr>
        <p:spPr>
          <a:xfrm>
            <a:off x="1424133" y="1244600"/>
            <a:ext cx="9396400" cy="643200"/>
          </a:xfrm>
          <a:prstGeom prst="rect">
            <a:avLst/>
          </a:prstGeom>
          <a:noFill/>
          <a:ln>
            <a:noFill/>
          </a:ln>
        </p:spPr>
        <p:txBody>
          <a:bodyPr spcFirstLastPara="1" wrap="square" lIns="91425" tIns="91425" rIns="91425" bIns="91425" anchor="t" anchorCtr="0">
            <a:noAutofit/>
          </a:bodyPr>
          <a:lstStyle>
            <a:lvl1pPr lvl="0"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1pPr>
            <a:lvl2pPr lvl="1"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2pPr>
            <a:lvl3pPr lvl="2"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3pPr>
            <a:lvl4pPr lvl="3"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4pPr>
            <a:lvl5pPr lvl="4"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5pPr>
            <a:lvl6pPr lvl="5"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6pPr>
            <a:lvl7pPr lvl="6"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7pPr>
            <a:lvl8pPr lvl="7"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8pPr>
            <a:lvl9pPr lvl="8"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9pPr>
          </a:lstStyle>
          <a:p>
            <a:endParaRPr/>
          </a:p>
        </p:txBody>
      </p:sp>
      <p:sp>
        <p:nvSpPr>
          <p:cNvPr id="806" name="Google Shape;806;p39"/>
          <p:cNvSpPr txBox="1">
            <a:spLocks noGrp="1"/>
          </p:cNvSpPr>
          <p:nvPr>
            <p:ph type="body" idx="1"/>
          </p:nvPr>
        </p:nvSpPr>
        <p:spPr>
          <a:xfrm>
            <a:off x="1424133" y="2260600"/>
            <a:ext cx="9396400" cy="3336000"/>
          </a:xfrm>
          <a:prstGeom prst="rect">
            <a:avLst/>
          </a:prstGeom>
          <a:noFill/>
          <a:ln>
            <a:noFill/>
          </a:ln>
        </p:spPr>
        <p:txBody>
          <a:bodyPr spcFirstLastPara="1" wrap="square" lIns="91425" tIns="91425" rIns="91425" bIns="91425" anchor="t" anchorCtr="0">
            <a:noAutofit/>
          </a:bodyPr>
          <a:lstStyle>
            <a:lvl1pPr marL="457200" lvl="0"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marL="914400" lvl="1"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marL="1371600" lvl="2"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marL="1828800" lvl="3"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marL="2286000" lvl="4"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marL="2743200" lvl="5"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marL="3200400" lvl="6"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marL="3657600" lvl="7"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marL="4114800" lvl="8"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a:endParaRPr/>
          </a:p>
        </p:txBody>
      </p:sp>
    </p:spTree>
    <p:extLst>
      <p:ext uri="{BB962C8B-B14F-4D97-AF65-F5344CB8AC3E}">
        <p14:creationId xmlns:p14="http://schemas.microsoft.com/office/powerpoint/2010/main" val="3474853428"/>
      </p:ext>
    </p:extLst>
  </p:cSld>
  <p:clrMap bg1="lt1" tx1="dk1" bg2="dk2" tx2="lt2" accent1="accent1" accent2="accent2" accent3="accent3" accent4="accent4" accent5="accent5" accent6="accent6" hlink="hlink" folHlink="folHlink"/>
  <p:sldLayoutIdLst>
    <p:sldLayoutId id="2147483697" r:id="rId1"/>
    <p:sldLayoutId id="2147483698" r:id="rId2"/>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852"/>
        <p:cNvGrpSpPr/>
        <p:nvPr/>
      </p:nvGrpSpPr>
      <p:grpSpPr>
        <a:xfrm>
          <a:off x="0" y="0"/>
          <a:ext cx="0" cy="0"/>
          <a:chOff x="0" y="0"/>
          <a:chExt cx="0" cy="0"/>
        </a:xfrm>
      </p:grpSpPr>
      <p:sp>
        <p:nvSpPr>
          <p:cNvPr id="853" name="Google Shape;853;p32"/>
          <p:cNvSpPr txBox="1">
            <a:spLocks noGrp="1"/>
          </p:cNvSpPr>
          <p:nvPr>
            <p:ph type="title"/>
          </p:nvPr>
        </p:nvSpPr>
        <p:spPr>
          <a:xfrm>
            <a:off x="1424133" y="1244600"/>
            <a:ext cx="9396400" cy="643200"/>
          </a:xfrm>
          <a:prstGeom prst="rect">
            <a:avLst/>
          </a:prstGeom>
          <a:noFill/>
          <a:ln>
            <a:noFill/>
          </a:ln>
        </p:spPr>
        <p:txBody>
          <a:bodyPr spcFirstLastPara="1" wrap="square" lIns="91425" tIns="91425" rIns="91425" bIns="91425" anchor="t" anchorCtr="0">
            <a:noAutofit/>
          </a:bodyPr>
          <a:lstStyle>
            <a:lvl1pPr lvl="0" algn="ctr" rtl="0">
              <a:spcBef>
                <a:spcPts val="0"/>
              </a:spcBef>
              <a:spcAft>
                <a:spcPts val="0"/>
              </a:spcAft>
              <a:buClr>
                <a:srgbClr val="FFFFFF"/>
              </a:buClr>
              <a:buSzPts val="2400"/>
              <a:buNone/>
              <a:defRPr sz="2400">
                <a:solidFill>
                  <a:srgbClr val="FFFFFF"/>
                </a:solidFill>
              </a:defRPr>
            </a:lvl1pPr>
            <a:lvl2pPr lvl="1" algn="ctr" rtl="0">
              <a:spcBef>
                <a:spcPts val="0"/>
              </a:spcBef>
              <a:spcAft>
                <a:spcPts val="0"/>
              </a:spcAft>
              <a:buClr>
                <a:srgbClr val="FFFFFF"/>
              </a:buClr>
              <a:buSzPts val="2400"/>
              <a:buNone/>
              <a:defRPr sz="2400">
                <a:solidFill>
                  <a:srgbClr val="FFFFFF"/>
                </a:solidFill>
              </a:defRPr>
            </a:lvl2pPr>
            <a:lvl3pPr lvl="2" algn="ctr" rtl="0">
              <a:spcBef>
                <a:spcPts val="0"/>
              </a:spcBef>
              <a:spcAft>
                <a:spcPts val="0"/>
              </a:spcAft>
              <a:buClr>
                <a:srgbClr val="FFFFFF"/>
              </a:buClr>
              <a:buSzPts val="2400"/>
              <a:buNone/>
              <a:defRPr sz="2400">
                <a:solidFill>
                  <a:srgbClr val="FFFFFF"/>
                </a:solidFill>
              </a:defRPr>
            </a:lvl3pPr>
            <a:lvl4pPr lvl="3" algn="ctr" rtl="0">
              <a:spcBef>
                <a:spcPts val="0"/>
              </a:spcBef>
              <a:spcAft>
                <a:spcPts val="0"/>
              </a:spcAft>
              <a:buClr>
                <a:srgbClr val="FFFFFF"/>
              </a:buClr>
              <a:buSzPts val="2400"/>
              <a:buNone/>
              <a:defRPr sz="2400">
                <a:solidFill>
                  <a:srgbClr val="FFFFFF"/>
                </a:solidFill>
              </a:defRPr>
            </a:lvl4pPr>
            <a:lvl5pPr lvl="4" algn="ctr" rtl="0">
              <a:spcBef>
                <a:spcPts val="0"/>
              </a:spcBef>
              <a:spcAft>
                <a:spcPts val="0"/>
              </a:spcAft>
              <a:buClr>
                <a:srgbClr val="FFFFFF"/>
              </a:buClr>
              <a:buSzPts val="2400"/>
              <a:buNone/>
              <a:defRPr sz="2400">
                <a:solidFill>
                  <a:srgbClr val="FFFFFF"/>
                </a:solidFill>
              </a:defRPr>
            </a:lvl5pPr>
            <a:lvl6pPr lvl="5" algn="ctr" rtl="0">
              <a:spcBef>
                <a:spcPts val="0"/>
              </a:spcBef>
              <a:spcAft>
                <a:spcPts val="0"/>
              </a:spcAft>
              <a:buClr>
                <a:srgbClr val="FFFFFF"/>
              </a:buClr>
              <a:buSzPts val="2400"/>
              <a:buNone/>
              <a:defRPr sz="2400">
                <a:solidFill>
                  <a:srgbClr val="FFFFFF"/>
                </a:solidFill>
              </a:defRPr>
            </a:lvl6pPr>
            <a:lvl7pPr lvl="6" algn="ctr" rtl="0">
              <a:spcBef>
                <a:spcPts val="0"/>
              </a:spcBef>
              <a:spcAft>
                <a:spcPts val="0"/>
              </a:spcAft>
              <a:buClr>
                <a:srgbClr val="FFFFFF"/>
              </a:buClr>
              <a:buSzPts val="2400"/>
              <a:buNone/>
              <a:defRPr sz="2400">
                <a:solidFill>
                  <a:srgbClr val="FFFFFF"/>
                </a:solidFill>
              </a:defRPr>
            </a:lvl7pPr>
            <a:lvl8pPr lvl="7" algn="ctr" rtl="0">
              <a:spcBef>
                <a:spcPts val="0"/>
              </a:spcBef>
              <a:spcAft>
                <a:spcPts val="0"/>
              </a:spcAft>
              <a:buClr>
                <a:srgbClr val="FFFFFF"/>
              </a:buClr>
              <a:buSzPts val="2400"/>
              <a:buNone/>
              <a:defRPr sz="2400">
                <a:solidFill>
                  <a:srgbClr val="FFFFFF"/>
                </a:solidFill>
              </a:defRPr>
            </a:lvl8pPr>
            <a:lvl9pPr lvl="8" algn="ctr" rtl="0">
              <a:spcBef>
                <a:spcPts val="0"/>
              </a:spcBef>
              <a:spcAft>
                <a:spcPts val="0"/>
              </a:spcAft>
              <a:buClr>
                <a:srgbClr val="FFFFFF"/>
              </a:buClr>
              <a:buSzPts val="2400"/>
              <a:buNone/>
              <a:defRPr sz="2400">
                <a:solidFill>
                  <a:srgbClr val="FFFFFF"/>
                </a:solidFill>
              </a:defRPr>
            </a:lvl9pPr>
          </a:lstStyle>
          <a:p>
            <a:endParaRPr/>
          </a:p>
        </p:txBody>
      </p:sp>
      <p:sp>
        <p:nvSpPr>
          <p:cNvPr id="854" name="Google Shape;854;p32"/>
          <p:cNvSpPr txBox="1">
            <a:spLocks noGrp="1"/>
          </p:cNvSpPr>
          <p:nvPr>
            <p:ph type="body" idx="1"/>
          </p:nvPr>
        </p:nvSpPr>
        <p:spPr>
          <a:xfrm>
            <a:off x="1424133" y="2260600"/>
            <a:ext cx="9396400" cy="3336000"/>
          </a:xfrm>
          <a:prstGeom prst="rect">
            <a:avLst/>
          </a:prstGeom>
          <a:noFill/>
          <a:ln>
            <a:noFill/>
          </a:ln>
        </p:spPr>
        <p:txBody>
          <a:bodyPr spcFirstLastPara="1" wrap="square" lIns="91425" tIns="91425" rIns="91425" bIns="91425" anchor="t" anchorCtr="0">
            <a:noAutofit/>
          </a:bodyPr>
          <a:lstStyle>
            <a:lvl1pPr marL="457200" lvl="0"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marL="914400" lvl="1"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marL="1371600" lvl="2"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marL="1828800" lvl="3"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marL="2286000" lvl="4"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marL="2743200" lvl="5"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marL="3200400" lvl="6"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marL="3657600" lvl="7"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marL="4114800" lvl="8"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a:endParaRPr/>
          </a:p>
        </p:txBody>
      </p:sp>
    </p:spTree>
    <p:extLst>
      <p:ext uri="{BB962C8B-B14F-4D97-AF65-F5344CB8AC3E}">
        <p14:creationId xmlns:p14="http://schemas.microsoft.com/office/powerpoint/2010/main" val="198093511"/>
      </p:ext>
    </p:extLst>
  </p:cSld>
  <p:clrMap bg1="lt1" tx1="dk1" bg2="dk2" tx2="lt2" accent1="accent1" accent2="accent2" accent3="accent3" accent4="accent4" accent5="accent5" accent6="accent6" hlink="hlink" folHlink="folHlink"/>
  <p:sldLayoutIdLst>
    <p:sldLayoutId id="2147483700" r:id="rId1"/>
    <p:sldLayoutId id="2147483701" r:id="rId2"/>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notesSlide" Target="../notesSlides/notesSlide1.xml"/><Relationship Id="rId2" Type="http://schemas.openxmlformats.org/officeDocument/2006/relationships/slideLayout" Target="../slideLayouts/slideLayout1.xml"/><Relationship Id="rId1" Type="http://schemas.openxmlformats.org/officeDocument/2006/relationships/themeOverride" Target="../theme/themeOverride1.xml"/></Relationships>
</file>

<file path=ppt/slides/_rels/slide10.xml.rels><?xml version="1.0" encoding="UTF-8" standalone="yes"?>
<Relationships xmlns="http://schemas.openxmlformats.org/package/2006/relationships"><Relationship Id="rId2" Type="http://schemas.openxmlformats.org/officeDocument/2006/relationships/slideLayout" Target="../slideLayouts/slideLayout3.xml"/><Relationship Id="rId1" Type="http://schemas.openxmlformats.org/officeDocument/2006/relationships/tags" Target="../tags/tag6.xml"/></Relationships>
</file>

<file path=ppt/slides/_rels/slide11.xml.rels><?xml version="1.0" encoding="UTF-8" standalone="yes"?>
<Relationships xmlns="http://schemas.openxmlformats.org/package/2006/relationships"><Relationship Id="rId2" Type="http://schemas.openxmlformats.org/officeDocument/2006/relationships/slideLayout" Target="../slideLayouts/slideLayout3.xml"/><Relationship Id="rId1" Type="http://schemas.openxmlformats.org/officeDocument/2006/relationships/tags" Target="../tags/tag7.xml"/></Relationships>
</file>

<file path=ppt/slides/_rels/slide12.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themeOverride" Target="../theme/themeOverride5.xml"/></Relationships>
</file>

<file path=ppt/slides/_rels/slide13.xml.rels><?xml version="1.0" encoding="UTF-8" standalone="yes"?>
<Relationships xmlns="http://schemas.openxmlformats.org/package/2006/relationships"><Relationship Id="rId3" Type="http://schemas.openxmlformats.org/officeDocument/2006/relationships/notesSlide" Target="../notesSlides/notesSlide2.xml"/><Relationship Id="rId2" Type="http://schemas.openxmlformats.org/officeDocument/2006/relationships/slideLayout" Target="../slideLayouts/slideLayout3.xml"/><Relationship Id="rId1" Type="http://schemas.openxmlformats.org/officeDocument/2006/relationships/tags" Target="../tags/tag8.xml"/></Relationships>
</file>

<file path=ppt/slides/_rels/slide14.xml.rels><?xml version="1.0" encoding="UTF-8" standalone="yes"?>
<Relationships xmlns="http://schemas.openxmlformats.org/package/2006/relationships"><Relationship Id="rId2" Type="http://schemas.openxmlformats.org/officeDocument/2006/relationships/slideLayout" Target="../slideLayouts/slideLayout3.xml"/><Relationship Id="rId1" Type="http://schemas.openxmlformats.org/officeDocument/2006/relationships/tags" Target="../tags/tag9.xml"/></Relationships>
</file>

<file path=ppt/slides/_rels/slide15.xml.rels><?xml version="1.0" encoding="UTF-8" standalone="yes"?>
<Relationships xmlns="http://schemas.openxmlformats.org/package/2006/relationships"><Relationship Id="rId3" Type="http://schemas.openxmlformats.org/officeDocument/2006/relationships/notesSlide" Target="../notesSlides/notesSlide3.xml"/><Relationship Id="rId2" Type="http://schemas.openxmlformats.org/officeDocument/2006/relationships/slideLayout" Target="../slideLayouts/slideLayout5.xml"/><Relationship Id="rId1" Type="http://schemas.openxmlformats.org/officeDocument/2006/relationships/themeOverride" Target="../theme/themeOverride6.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7.xm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6.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6.xml"/></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6.xml"/></Relationships>
</file>

<file path=ppt/slides/_rels/slide2.xml.rels><?xml version="1.0" encoding="UTF-8" standalone="yes"?>
<Relationships xmlns="http://schemas.openxmlformats.org/package/2006/relationships"><Relationship Id="rId3" Type="http://schemas.openxmlformats.org/officeDocument/2006/relationships/image" Target="../media/image2.jpeg"/><Relationship Id="rId2" Type="http://schemas.openxmlformats.org/officeDocument/2006/relationships/slideLayout" Target="../slideLayouts/slideLayout3.xml"/><Relationship Id="rId1" Type="http://schemas.openxmlformats.org/officeDocument/2006/relationships/tags" Target="../tags/tag2.xml"/></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6.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6.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7.xml"/></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6.xm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6.xml"/></Relationships>
</file>

<file path=ppt/slides/_rels/slide25.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6.xml"/></Relationships>
</file>

<file path=ppt/slides/_rels/slide26.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6.xml"/></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7.xml"/></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7.xml"/></Relationships>
</file>

<file path=ppt/slides/_rels/slide29.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17.xml"/><Relationship Id="rId1" Type="http://schemas.openxmlformats.org/officeDocument/2006/relationships/slideLayout" Target="../slideLayouts/slideLayout8.xml"/><Relationship Id="rId4" Type="http://schemas.openxmlformats.org/officeDocument/2006/relationships/hyperlink" Target="https://www.greatppt.com/" TargetMode="External"/></Relationships>
</file>

<file path=ppt/slides/_rels/slide3.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themeOverride" Target="../theme/themeOverride2.xml"/></Relationships>
</file>

<file path=ppt/slides/_rels/slide4.xml.rels><?xml version="1.0" encoding="UTF-8" standalone="yes"?>
<Relationships xmlns="http://schemas.openxmlformats.org/package/2006/relationships"><Relationship Id="rId2" Type="http://schemas.openxmlformats.org/officeDocument/2006/relationships/slideLayout" Target="../slideLayouts/slideLayout3.xml"/><Relationship Id="rId1" Type="http://schemas.openxmlformats.org/officeDocument/2006/relationships/tags" Target="../tags/tag3.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6.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themeOverride" Target="../theme/themeOverride3.xml"/></Relationships>
</file>

<file path=ppt/slides/_rels/slide7.xml.rels><?xml version="1.0" encoding="UTF-8" standalone="yes"?>
<Relationships xmlns="http://schemas.openxmlformats.org/package/2006/relationships"><Relationship Id="rId2" Type="http://schemas.openxmlformats.org/officeDocument/2006/relationships/slideLayout" Target="../slideLayouts/slideLayout3.xml"/><Relationship Id="rId1" Type="http://schemas.openxmlformats.org/officeDocument/2006/relationships/tags" Target="../tags/tag4.xml"/></Relationships>
</file>

<file path=ppt/slides/_rels/slide8.xml.rels><?xml version="1.0" encoding="UTF-8" standalone="yes"?>
<Relationships xmlns="http://schemas.openxmlformats.org/package/2006/relationships"><Relationship Id="rId2" Type="http://schemas.openxmlformats.org/officeDocument/2006/relationships/slideLayout" Target="../slideLayouts/slideLayout3.xml"/><Relationship Id="rId1" Type="http://schemas.openxmlformats.org/officeDocument/2006/relationships/tags" Target="../tags/tag5.xml"/></Relationships>
</file>

<file path=ppt/slides/_rels/slide9.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themeOverride" Target="../theme/themeOverride4.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矩形 6">
            <a:extLst>
              <a:ext uri="{FF2B5EF4-FFF2-40B4-BE49-F238E27FC236}">
                <a16:creationId xmlns:a16="http://schemas.microsoft.com/office/drawing/2014/main" id="{F0982101-BB90-47B3-99A6-0A4648FFAC08}"/>
              </a:ext>
            </a:extLst>
          </p:cNvPr>
          <p:cNvSpPr/>
          <p:nvPr/>
        </p:nvSpPr>
        <p:spPr>
          <a:xfrm>
            <a:off x="6229732" y="0"/>
            <a:ext cx="3541834" cy="6235700"/>
          </a:xfrm>
          <a:prstGeom prst="rect">
            <a:avLst/>
          </a:prstGeom>
          <a:gradFill>
            <a:gsLst>
              <a:gs pos="0">
                <a:srgbClr val="0B6983"/>
              </a:gs>
              <a:gs pos="90000">
                <a:srgbClr val="01DFB2">
                  <a:alpha val="0"/>
                </a:srgb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9" name="文本占位符 88">
            <a:extLst>
              <a:ext uri="{FF2B5EF4-FFF2-40B4-BE49-F238E27FC236}">
                <a16:creationId xmlns:a16="http://schemas.microsoft.com/office/drawing/2014/main" id="{F68E2E6E-AFC0-4471-94BE-0FD13C1B863F}"/>
              </a:ext>
            </a:extLst>
          </p:cNvPr>
          <p:cNvSpPr>
            <a:spLocks noGrp="1"/>
          </p:cNvSpPr>
          <p:nvPr>
            <p:ph type="body" sz="quarter" idx="11"/>
          </p:nvPr>
        </p:nvSpPr>
        <p:spPr>
          <a:xfrm>
            <a:off x="673100" y="6109861"/>
            <a:ext cx="3651251" cy="180659"/>
          </a:xfrm>
        </p:spPr>
        <p:txBody>
          <a:bodyPr/>
          <a:lstStyle/>
          <a:p>
            <a:r>
              <a:rPr lang="en-US" altLang="zh-CN" dirty="0"/>
              <a:t>GreatPPT.com</a:t>
            </a:r>
          </a:p>
        </p:txBody>
      </p:sp>
      <p:sp>
        <p:nvSpPr>
          <p:cNvPr id="16" name="文本占位符 15">
            <a:extLst>
              <a:ext uri="{FF2B5EF4-FFF2-40B4-BE49-F238E27FC236}">
                <a16:creationId xmlns:a16="http://schemas.microsoft.com/office/drawing/2014/main" id="{B49286DF-CB0C-4EA7-8291-6E26E1EF1275}"/>
              </a:ext>
            </a:extLst>
          </p:cNvPr>
          <p:cNvSpPr>
            <a:spLocks noGrp="1"/>
          </p:cNvSpPr>
          <p:nvPr>
            <p:ph type="body" sz="quarter" idx="10"/>
          </p:nvPr>
        </p:nvSpPr>
        <p:spPr>
          <a:xfrm>
            <a:off x="6876653" y="6109861"/>
            <a:ext cx="4642248" cy="180659"/>
          </a:xfrm>
        </p:spPr>
        <p:txBody>
          <a:bodyPr>
            <a:normAutofit fontScale="92500" lnSpcReduction="10000"/>
          </a:bodyPr>
          <a:lstStyle/>
          <a:p>
            <a:r>
              <a:rPr lang="en-US" altLang="zh-CN"/>
              <a:t>Speaker name and title</a:t>
            </a:r>
            <a:endParaRPr lang="en-US" altLang="zh-CN" dirty="0"/>
          </a:p>
        </p:txBody>
      </p:sp>
      <p:sp>
        <p:nvSpPr>
          <p:cNvPr id="50" name="标题 49">
            <a:extLst>
              <a:ext uri="{FF2B5EF4-FFF2-40B4-BE49-F238E27FC236}">
                <a16:creationId xmlns:a16="http://schemas.microsoft.com/office/drawing/2014/main" id="{9CD89180-34B9-43BB-9276-3EC37D4D7B04}"/>
              </a:ext>
            </a:extLst>
          </p:cNvPr>
          <p:cNvSpPr>
            <a:spLocks noGrp="1"/>
          </p:cNvSpPr>
          <p:nvPr>
            <p:ph type="ctrTitle"/>
          </p:nvPr>
        </p:nvSpPr>
        <p:spPr>
          <a:xfrm>
            <a:off x="6304558" y="2240687"/>
            <a:ext cx="5786437" cy="1754326"/>
          </a:xfrm>
        </p:spPr>
        <p:txBody>
          <a:bodyPr wrap="square">
            <a:spAutoFit/>
          </a:bodyPr>
          <a:lstStyle/>
          <a:p>
            <a:r>
              <a:rPr lang="en-US" altLang="zh-CN" dirty="0"/>
              <a:t>AI Intelligent</a:t>
            </a:r>
            <a:br>
              <a:rPr lang="en-US" altLang="zh-CN" dirty="0"/>
            </a:br>
            <a:r>
              <a:rPr lang="en-US" altLang="zh-CN" sz="5400" dirty="0">
                <a:solidFill>
                  <a:schemeClr val="accent1"/>
                </a:solidFill>
              </a:rPr>
              <a:t>Product Launch</a:t>
            </a:r>
            <a:endParaRPr lang="en-US" altLang="zh-CN" dirty="0">
              <a:solidFill>
                <a:schemeClr val="accent1"/>
              </a:solidFill>
            </a:endParaRPr>
          </a:p>
        </p:txBody>
      </p:sp>
      <p:sp>
        <p:nvSpPr>
          <p:cNvPr id="14" name="文本框 13">
            <a:extLst>
              <a:ext uri="{FF2B5EF4-FFF2-40B4-BE49-F238E27FC236}">
                <a16:creationId xmlns:a16="http://schemas.microsoft.com/office/drawing/2014/main" id="{D45DC354-BC70-4742-9181-08A66074B2DF}"/>
              </a:ext>
            </a:extLst>
          </p:cNvPr>
          <p:cNvSpPr txBox="1"/>
          <p:nvPr/>
        </p:nvSpPr>
        <p:spPr>
          <a:xfrm>
            <a:off x="660400" y="600473"/>
            <a:ext cx="1574470" cy="369332"/>
          </a:xfrm>
          <a:prstGeom prst="rect">
            <a:avLst/>
          </a:prstGeom>
          <a:noFill/>
        </p:spPr>
        <p:txBody>
          <a:bodyPr wrap="none" rtlCol="0">
            <a:spAutoFit/>
          </a:bodyPr>
          <a:lstStyle/>
          <a:p>
            <a:r>
              <a:rPr lang="en-US" altLang="zh-CN" b="1" dirty="0">
                <a:solidFill>
                  <a:schemeClr val="bg1"/>
                </a:solidFill>
              </a:rPr>
              <a:t>LOGO H</a:t>
            </a:r>
            <a:r>
              <a:rPr lang="en-US" altLang="zh-CN" sz="135" b="1" dirty="0">
                <a:solidFill>
                  <a:schemeClr val="bg1"/>
                </a:solidFill>
              </a:rPr>
              <a:t> </a:t>
            </a:r>
            <a:r>
              <a:rPr lang="en-US" altLang="zh-CN" b="1" dirty="0">
                <a:solidFill>
                  <a:schemeClr val="bg1"/>
                </a:solidFill>
              </a:rPr>
              <a:t>ERE</a:t>
            </a:r>
            <a:endParaRPr lang="zh-CN" altLang="en-US" b="1" dirty="0">
              <a:solidFill>
                <a:schemeClr val="bg1"/>
              </a:solidFill>
            </a:endParaRPr>
          </a:p>
        </p:txBody>
      </p:sp>
      <p:grpSp>
        <p:nvGrpSpPr>
          <p:cNvPr id="19" name="组合 18">
            <a:extLst>
              <a:ext uri="{FF2B5EF4-FFF2-40B4-BE49-F238E27FC236}">
                <a16:creationId xmlns:a16="http://schemas.microsoft.com/office/drawing/2014/main" id="{9C9FD88C-48F9-4907-A583-E16F99B405A1}"/>
              </a:ext>
            </a:extLst>
          </p:cNvPr>
          <p:cNvGrpSpPr/>
          <p:nvPr/>
        </p:nvGrpSpPr>
        <p:grpSpPr>
          <a:xfrm>
            <a:off x="6507891" y="4522651"/>
            <a:ext cx="337249" cy="337249"/>
            <a:chOff x="1532826" y="4510790"/>
            <a:chExt cx="255557" cy="255557"/>
          </a:xfrm>
        </p:grpSpPr>
        <p:sp>
          <p:nvSpPr>
            <p:cNvPr id="20" name="椭圆 19">
              <a:extLst>
                <a:ext uri="{FF2B5EF4-FFF2-40B4-BE49-F238E27FC236}">
                  <a16:creationId xmlns:a16="http://schemas.microsoft.com/office/drawing/2014/main" id="{766C380C-8F7A-4978-9011-D8215C51B965}"/>
                </a:ext>
              </a:extLst>
            </p:cNvPr>
            <p:cNvSpPr>
              <a:spLocks noChangeAspect="1"/>
            </p:cNvSpPr>
            <p:nvPr userDrawn="1"/>
          </p:nvSpPr>
          <p:spPr>
            <a:xfrm flipV="1">
              <a:off x="1532826" y="4510790"/>
              <a:ext cx="255557" cy="255557"/>
            </a:xfrm>
            <a:prstGeom prst="ellipse">
              <a:avLst/>
            </a:prstGeom>
            <a:solidFill>
              <a:schemeClr val="accent1"/>
            </a:solidFill>
            <a:ln w="57150" cap="rnd">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normAutofit fontScale="40000" lnSpcReduction="20000"/>
            </a:bodyP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defTabSz="913765">
                <a:lnSpc>
                  <a:spcPct val="120000"/>
                </a:lnSpc>
              </a:pPr>
              <a:endParaRPr lang="zh-CN" altLang="en-US" sz="2000" b="1" dirty="0">
                <a:solidFill>
                  <a:srgbClr val="FFFFFF"/>
                </a:solidFill>
                <a:latin typeface="Arial" panose="020B0604020202020204" pitchFamily="34" charset="0"/>
                <a:ea typeface="微软雅黑" panose="020B0503020204020204" pitchFamily="34" charset="-122"/>
                <a:sym typeface="Arial" panose="020B0604020202020204" pitchFamily="34" charset="0"/>
              </a:endParaRPr>
            </a:p>
          </p:txBody>
        </p:sp>
        <p:sp>
          <p:nvSpPr>
            <p:cNvPr id="21" name="等腰三角形 20">
              <a:extLst>
                <a:ext uri="{FF2B5EF4-FFF2-40B4-BE49-F238E27FC236}">
                  <a16:creationId xmlns:a16="http://schemas.microsoft.com/office/drawing/2014/main" id="{46779B3E-4240-47FE-9047-2CF2ED26A564}"/>
                </a:ext>
              </a:extLst>
            </p:cNvPr>
            <p:cNvSpPr/>
            <p:nvPr/>
          </p:nvSpPr>
          <p:spPr>
            <a:xfrm rot="5400000">
              <a:off x="1621495" y="4598200"/>
              <a:ext cx="107083" cy="80736"/>
            </a:xfrm>
            <a:prstGeom prst="triangl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43" name="文本框 42">
            <a:extLst>
              <a:ext uri="{FF2B5EF4-FFF2-40B4-BE49-F238E27FC236}">
                <a16:creationId xmlns:a16="http://schemas.microsoft.com/office/drawing/2014/main" id="{109B6B60-DE99-4DCE-966B-A82DC3B6EAA1}"/>
              </a:ext>
            </a:extLst>
          </p:cNvPr>
          <p:cNvSpPr txBox="1">
            <a:spLocks/>
          </p:cNvSpPr>
          <p:nvPr/>
        </p:nvSpPr>
        <p:spPr>
          <a:xfrm>
            <a:off x="6876653" y="4446555"/>
            <a:ext cx="2249101" cy="489439"/>
          </a:xfrm>
          <a:custGeom>
            <a:avLst/>
            <a:gdLst>
              <a:gd name="connsiteX0" fmla="*/ 0 w 2249101"/>
              <a:gd name="connsiteY0" fmla="*/ 0 h 489439"/>
              <a:gd name="connsiteX1" fmla="*/ 2249101 w 2249101"/>
              <a:gd name="connsiteY1" fmla="*/ 0 h 489439"/>
              <a:gd name="connsiteX2" fmla="*/ 2249101 w 2249101"/>
              <a:gd name="connsiteY2" fmla="*/ 328494 h 489439"/>
              <a:gd name="connsiteX3" fmla="*/ 2065693 w 2249101"/>
              <a:gd name="connsiteY3" fmla="*/ 489439 h 489439"/>
              <a:gd name="connsiteX4" fmla="*/ 0 w 2249101"/>
              <a:gd name="connsiteY4" fmla="*/ 489439 h 4894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49101" h="489439">
                <a:moveTo>
                  <a:pt x="0" y="0"/>
                </a:moveTo>
                <a:lnTo>
                  <a:pt x="2249101" y="0"/>
                </a:lnTo>
                <a:lnTo>
                  <a:pt x="2249101" y="328494"/>
                </a:lnTo>
                <a:lnTo>
                  <a:pt x="2065693" y="489439"/>
                </a:lnTo>
                <a:lnTo>
                  <a:pt x="0" y="489439"/>
                </a:lnTo>
                <a:close/>
              </a:path>
            </a:pathLst>
          </a:custGeom>
          <a:noFill/>
        </p:spPr>
        <p:txBody>
          <a:bodyPr vert="horz" wrap="square" lIns="91440" tIns="45720" rIns="91440" bIns="45720" rtlCol="0" anchor="ctr">
            <a:noAutofit/>
          </a:bodyPr>
          <a:lstStyle>
            <a:lvl1pPr algn="r" defTabSz="914332" rtl="0" eaLnBrk="1" latinLnBrk="0" hangingPunct="1">
              <a:lnSpc>
                <a:spcPct val="90000"/>
              </a:lnSpc>
              <a:spcBef>
                <a:spcPct val="0"/>
              </a:spcBef>
              <a:buNone/>
              <a:defRPr sz="4000" b="1" kern="1200">
                <a:solidFill>
                  <a:schemeClr val="bg1"/>
                </a:solidFill>
                <a:latin typeface="+mj-lt"/>
                <a:ea typeface="+mj-ea"/>
                <a:cs typeface="+mj-cs"/>
              </a:defRPr>
            </a:lvl1pPr>
          </a:lstStyle>
          <a:p>
            <a:pPr algn="l"/>
            <a:r>
              <a:rPr lang="en-US" altLang="zh-CN" sz="1100" dirty="0">
                <a:ln w="12700">
                  <a:noFill/>
                </a:ln>
                <a:solidFill>
                  <a:schemeClr val="bg1">
                    <a:alpha val="99000"/>
                  </a:schemeClr>
                </a:solidFill>
              </a:rPr>
              <a:t>Reported by: </a:t>
            </a:r>
            <a:r>
              <a:rPr lang="en-US" altLang="zh-CN" sz="1100" dirty="0" err="1">
                <a:ln w="12700">
                  <a:noFill/>
                </a:ln>
                <a:solidFill>
                  <a:schemeClr val="bg1">
                    <a:alpha val="99000"/>
                  </a:schemeClr>
                </a:solidFill>
              </a:rPr>
              <a:t>GreatPPT</a:t>
            </a:r>
            <a:endParaRPr lang="en-US" altLang="zh-CN" sz="1100" dirty="0">
              <a:ln w="12700">
                <a:noFill/>
              </a:ln>
              <a:solidFill>
                <a:schemeClr val="bg1">
                  <a:alpha val="99000"/>
                </a:schemeClr>
              </a:solidFill>
            </a:endParaRPr>
          </a:p>
        </p:txBody>
      </p:sp>
    </p:spTree>
    <p:extLst>
      <p:ext uri="{BB962C8B-B14F-4D97-AF65-F5344CB8AC3E}">
        <p14:creationId xmlns:p14="http://schemas.microsoft.com/office/powerpoint/2010/main" val="3773348604"/>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id="{4027C03B-8B79-4309-AC26-14CEDD68CC62}"/>
              </a:ext>
            </a:extLst>
          </p:cNvPr>
          <p:cNvSpPr>
            <a:spLocks noGrp="1"/>
          </p:cNvSpPr>
          <p:nvPr>
            <p:ph type="title"/>
          </p:nvPr>
        </p:nvSpPr>
        <p:spPr/>
        <p:txBody>
          <a:bodyPr/>
          <a:lstStyle/>
          <a:p>
            <a:r>
              <a:rPr lang="en-US" altLang="zh-CN" dirty="0"/>
              <a:t>Use "Title Only" Layout</a:t>
            </a:r>
            <a:endParaRPr lang="zh-CN" altLang="en-US" dirty="0"/>
          </a:p>
        </p:txBody>
      </p:sp>
      <p:sp>
        <p:nvSpPr>
          <p:cNvPr id="5" name="文本框 4">
            <a:extLst>
              <a:ext uri="{FF2B5EF4-FFF2-40B4-BE49-F238E27FC236}">
                <a16:creationId xmlns:a16="http://schemas.microsoft.com/office/drawing/2014/main" id="{174F0F4B-EDFB-40C4-B751-B4180585B9C4}"/>
              </a:ext>
            </a:extLst>
          </p:cNvPr>
          <p:cNvSpPr txBox="1"/>
          <p:nvPr/>
        </p:nvSpPr>
        <p:spPr>
          <a:xfrm>
            <a:off x="660400" y="1848566"/>
            <a:ext cx="10858500" cy="612155"/>
          </a:xfrm>
          <a:prstGeom prst="rect">
            <a:avLst/>
          </a:prstGeom>
          <a:noFill/>
        </p:spPr>
        <p:txBody>
          <a:bodyPr wrap="square" rtlCol="0" anchor="t" anchorCtr="0">
            <a:spAutoFit/>
          </a:bodyPr>
          <a:lstStyle>
            <a:defPPr>
              <a:defRPr lang="zh-CN"/>
            </a:defPPr>
            <a:lvl1pPr algn="ctr">
              <a:lnSpc>
                <a:spcPct val="150000"/>
              </a:lnSpc>
              <a:defRPr sz="1200">
                <a:solidFill>
                  <a:schemeClr val="bg1">
                    <a:lumMod val="50000"/>
                  </a:schemeClr>
                </a:solidFill>
              </a:defRPr>
            </a:lvl1pPr>
            <a:lvl2pPr marL="457200" algn="l" defTabSz="914400" rtl="0" eaLnBrk="1" latinLnBrk="0" hangingPunct="1">
              <a:defRPr sz="1800" kern="1200">
                <a:solidFill>
                  <a:schemeClr val="tx1"/>
                </a:solidFill>
              </a:defRPr>
            </a:lvl2pPr>
            <a:lvl3pPr marL="914400" algn="l" defTabSz="914400" rtl="0" eaLnBrk="1" latinLnBrk="0" hangingPunct="1">
              <a:defRPr sz="1800" kern="1200">
                <a:solidFill>
                  <a:schemeClr val="tx1"/>
                </a:solidFill>
              </a:defRPr>
            </a:lvl3pPr>
            <a:lvl4pPr marL="1371600" algn="l" defTabSz="914400" rtl="0" eaLnBrk="1" latinLnBrk="0" hangingPunct="1">
              <a:defRPr sz="1800" kern="1200">
                <a:solidFill>
                  <a:schemeClr val="tx1"/>
                </a:solidFill>
              </a:defRPr>
            </a:lvl4pPr>
            <a:lvl5pPr marL="1828800" algn="l" defTabSz="914400" rtl="0" eaLnBrk="1" latinLnBrk="0" hangingPunct="1">
              <a:defRPr sz="1800" kern="1200">
                <a:solidFill>
                  <a:schemeClr val="tx1"/>
                </a:solidFill>
              </a:defRPr>
            </a:lvl5pPr>
            <a:lvl6pPr marL="2286000" algn="l" defTabSz="914400" rtl="0" eaLnBrk="1" latinLnBrk="0" hangingPunct="1">
              <a:defRPr sz="1800" kern="1200">
                <a:solidFill>
                  <a:schemeClr val="tx1"/>
                </a:solidFill>
              </a:defRPr>
            </a:lvl6pPr>
            <a:lvl7pPr marL="2743200" algn="l" defTabSz="914400" rtl="0" eaLnBrk="1" latinLnBrk="0" hangingPunct="1">
              <a:defRPr sz="1800" kern="1200">
                <a:solidFill>
                  <a:schemeClr val="tx1"/>
                </a:solidFill>
              </a:defRPr>
            </a:lvl7pPr>
            <a:lvl8pPr marL="3200400" algn="l" defTabSz="914400" rtl="0" eaLnBrk="1" latinLnBrk="0" hangingPunct="1">
              <a:defRPr sz="1800" kern="1200">
                <a:solidFill>
                  <a:schemeClr val="tx1"/>
                </a:solidFill>
              </a:defRPr>
            </a:lvl8pPr>
            <a:lvl9pPr marL="3657600" algn="l" defTabSz="914400" rtl="0" eaLnBrk="1" latinLnBrk="0" hangingPunct="1">
              <a:defRPr sz="1800" kern="1200">
                <a:solidFill>
                  <a:schemeClr val="tx1"/>
                </a:solidFill>
              </a:defRPr>
            </a:lvl9pPr>
          </a:lstStyle>
          <a:p>
            <a:pPr algn="l"/>
            <a:r>
              <a:rPr lang="en-US" altLang="zh-CN" dirty="0">
                <a:solidFill>
                  <a:schemeClr val="tx1"/>
                </a:solidFill>
              </a:rPr>
              <a:t>Theme color makes PPT more convenient to change. </a:t>
            </a:r>
          </a:p>
          <a:p>
            <a:pPr algn="l"/>
            <a:r>
              <a:rPr lang="en-US" altLang="zh-CN" dirty="0">
                <a:solidFill>
                  <a:schemeClr val="tx1"/>
                </a:solidFill>
              </a:rPr>
              <a:t>Adjust the spacing to adapt to Chinese typesetting, use the reference line in PPT……</a:t>
            </a:r>
          </a:p>
        </p:txBody>
      </p:sp>
      <p:sp>
        <p:nvSpPr>
          <p:cNvPr id="25" name="文本框 24">
            <a:extLst>
              <a:ext uri="{FF2B5EF4-FFF2-40B4-BE49-F238E27FC236}">
                <a16:creationId xmlns:a16="http://schemas.microsoft.com/office/drawing/2014/main" id="{D6D3D612-F71E-429F-A61C-C35710DD0E1F}"/>
              </a:ext>
            </a:extLst>
          </p:cNvPr>
          <p:cNvSpPr txBox="1"/>
          <p:nvPr/>
        </p:nvSpPr>
        <p:spPr>
          <a:xfrm flipH="1">
            <a:off x="769902" y="4034971"/>
            <a:ext cx="2262935" cy="1685892"/>
          </a:xfrm>
          <a:prstGeom prst="rect">
            <a:avLst/>
          </a:prstGeom>
          <a:solidFill>
            <a:schemeClr val="accent5">
              <a:alpha val="10000"/>
            </a:schemeClr>
          </a:solidFill>
          <a:ln w="12700" cap="rnd">
            <a:gradFill>
              <a:gsLst>
                <a:gs pos="0">
                  <a:schemeClr val="accent5"/>
                </a:gs>
                <a:gs pos="100000">
                  <a:schemeClr val="accent5">
                    <a:lumMod val="60000"/>
                    <a:lumOff val="40000"/>
                    <a:alpha val="20000"/>
                  </a:schemeClr>
                </a:gs>
              </a:gsLst>
              <a:lin ang="2700000" scaled="0"/>
            </a:grad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noAutofit/>
          </a:bodyPr>
          <a:lstStyle>
            <a:defPPr>
              <a:defRPr lang="zh-CN"/>
            </a:defPPr>
            <a:lvl1pPr algn="ctr" defTabSz="913765">
              <a:defRPr b="1">
                <a:solidFill>
                  <a:schemeClr val="tx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endParaRPr lang="en-US" altLang="zh-CN" dirty="0"/>
          </a:p>
        </p:txBody>
      </p:sp>
      <p:sp>
        <p:nvSpPr>
          <p:cNvPr id="26" name="文本框 25">
            <a:extLst>
              <a:ext uri="{FF2B5EF4-FFF2-40B4-BE49-F238E27FC236}">
                <a16:creationId xmlns:a16="http://schemas.microsoft.com/office/drawing/2014/main" id="{DAE562A0-A3D9-4E3D-91CB-5B566068CF14}"/>
              </a:ext>
            </a:extLst>
          </p:cNvPr>
          <p:cNvSpPr txBox="1"/>
          <p:nvPr/>
        </p:nvSpPr>
        <p:spPr>
          <a:xfrm flipH="1">
            <a:off x="934026" y="3642344"/>
            <a:ext cx="540000" cy="540000"/>
          </a:xfrm>
          <a:prstGeom prst="rect">
            <a:avLst/>
          </a:prstGeom>
          <a:gradFill>
            <a:gsLst>
              <a:gs pos="0">
                <a:schemeClr val="accent2">
                  <a:lumMod val="60000"/>
                  <a:lumOff val="40000"/>
                </a:schemeClr>
              </a:gs>
              <a:gs pos="60000">
                <a:schemeClr val="accent2"/>
              </a:gs>
            </a:gsLst>
            <a:lin ang="2700000" scaled="0"/>
          </a:gradFill>
          <a:ln w="57150" cap="rnd">
            <a:noFill/>
            <a:prstDash val="solid"/>
            <a:round/>
          </a:ln>
          <a:effectLst>
            <a:outerShdw blurRad="76200" dist="50800" dir="5400000" algn="ctr" rotWithShape="0">
              <a:schemeClr val="accent2">
                <a:alpha val="2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normAutofit/>
          </a:bodyPr>
          <a:lstStyle>
            <a:defPPr>
              <a:defRPr lang="zh-CN"/>
            </a:defPPr>
            <a:lvl1pPr defTabSz="913765">
              <a:defRPr sz="1600" b="1">
                <a:solidFill>
                  <a:srgbClr val="FFFFFF"/>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ctr"/>
            <a:r>
              <a:rPr lang="en-US" altLang="zh-CN" dirty="0"/>
              <a:t>01</a:t>
            </a:r>
          </a:p>
        </p:txBody>
      </p:sp>
      <p:sp>
        <p:nvSpPr>
          <p:cNvPr id="27" name="文本框 26">
            <a:extLst>
              <a:ext uri="{FF2B5EF4-FFF2-40B4-BE49-F238E27FC236}">
                <a16:creationId xmlns:a16="http://schemas.microsoft.com/office/drawing/2014/main" id="{A82F78A8-BC46-48F5-96CB-FE925AAE3715}"/>
              </a:ext>
            </a:extLst>
          </p:cNvPr>
          <p:cNvSpPr txBox="1"/>
          <p:nvPr/>
        </p:nvSpPr>
        <p:spPr>
          <a:xfrm flipH="1">
            <a:off x="769903" y="4182344"/>
            <a:ext cx="2262935" cy="57259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46800" rIns="180000" bIns="46800" numCol="1" spcCol="0" rtlCol="0" fromWordArt="0" anchor="ctr" anchorCtr="0" forceAA="0" compatLnSpc="1">
            <a:prstTxWarp prst="textNoShape">
              <a:avLst/>
            </a:prstTxWarp>
            <a:noAutofit/>
          </a:bodyPr>
          <a:lstStyle>
            <a:defPPr>
              <a:defRPr lang="zh-CN"/>
            </a:defPPr>
            <a:lvl1pPr algn="ctr">
              <a:defRPr sz="1400" b="1"/>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r>
              <a:rPr lang="en-US" altLang="zh-CN" sz="1800" dirty="0">
                <a:solidFill>
                  <a:schemeClr val="tx1"/>
                </a:solidFill>
              </a:rPr>
              <a:t>Text here</a:t>
            </a:r>
          </a:p>
        </p:txBody>
      </p:sp>
      <p:sp>
        <p:nvSpPr>
          <p:cNvPr id="28" name="文本框 27">
            <a:extLst>
              <a:ext uri="{FF2B5EF4-FFF2-40B4-BE49-F238E27FC236}">
                <a16:creationId xmlns:a16="http://schemas.microsoft.com/office/drawing/2014/main" id="{F89BBBA3-D681-4345-9492-513236E2E2E5}"/>
              </a:ext>
            </a:extLst>
          </p:cNvPr>
          <p:cNvSpPr txBox="1"/>
          <p:nvPr/>
        </p:nvSpPr>
        <p:spPr>
          <a:xfrm flipH="1">
            <a:off x="769901" y="4754941"/>
            <a:ext cx="2262935" cy="96592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46800" rIns="180000" bIns="46800" numCol="1" spcCol="0" rtlCol="0" fromWordArt="0" anchor="ctr" anchorCtr="0" forceAA="0" compatLnSpc="1">
            <a:prstTxWarp prst="textNoShape">
              <a:avLst/>
            </a:prstTxWarp>
            <a:noAutofit/>
          </a:bodyPr>
          <a:lstStyle>
            <a:defPPr>
              <a:defRPr lang="zh-CN"/>
            </a:defPPr>
            <a:lvl1pPr algn="ctr">
              <a:defRPr sz="1400" b="1"/>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lnSpc>
                <a:spcPct val="120000"/>
              </a:lnSpc>
            </a:pPr>
            <a:r>
              <a:rPr lang="en-US" altLang="zh-CN" sz="1200" b="0" dirty="0">
                <a:solidFill>
                  <a:schemeClr val="tx1"/>
                </a:solidFill>
              </a:rPr>
              <a:t>Theme color makes PPT more convenient to change. </a:t>
            </a:r>
          </a:p>
        </p:txBody>
      </p:sp>
      <p:cxnSp>
        <p:nvCxnSpPr>
          <p:cNvPr id="29" name="直接连接符 28">
            <a:extLst>
              <a:ext uri="{FF2B5EF4-FFF2-40B4-BE49-F238E27FC236}">
                <a16:creationId xmlns:a16="http://schemas.microsoft.com/office/drawing/2014/main" id="{BC712BB7-8118-4F88-BA95-20AE7EB59AAB}"/>
              </a:ext>
            </a:extLst>
          </p:cNvPr>
          <p:cNvCxnSpPr>
            <a:cxnSpLocks/>
          </p:cNvCxnSpPr>
          <p:nvPr/>
        </p:nvCxnSpPr>
        <p:spPr>
          <a:xfrm>
            <a:off x="985060" y="4754940"/>
            <a:ext cx="1832620" cy="0"/>
          </a:xfrm>
          <a:prstGeom prst="line">
            <a:avLst/>
          </a:prstGeom>
          <a:ln>
            <a:solidFill>
              <a:schemeClr val="accent1">
                <a:alpha val="50000"/>
              </a:schemeClr>
            </a:solidFill>
          </a:ln>
        </p:spPr>
        <p:style>
          <a:lnRef idx="1">
            <a:schemeClr val="accent1"/>
          </a:lnRef>
          <a:fillRef idx="0">
            <a:schemeClr val="accent1"/>
          </a:fillRef>
          <a:effectRef idx="0">
            <a:schemeClr val="accent1"/>
          </a:effectRef>
          <a:fontRef idx="minor">
            <a:schemeClr val="tx1"/>
          </a:fontRef>
        </p:style>
      </p:cxnSp>
      <p:sp>
        <p:nvSpPr>
          <p:cNvPr id="20" name="文本框 19">
            <a:extLst>
              <a:ext uri="{FF2B5EF4-FFF2-40B4-BE49-F238E27FC236}">
                <a16:creationId xmlns:a16="http://schemas.microsoft.com/office/drawing/2014/main" id="{2B6F5D05-1A62-4C02-A8D0-4476668F0AC9}"/>
              </a:ext>
            </a:extLst>
          </p:cNvPr>
          <p:cNvSpPr txBox="1"/>
          <p:nvPr/>
        </p:nvSpPr>
        <p:spPr>
          <a:xfrm flipH="1">
            <a:off x="3498588" y="3657779"/>
            <a:ext cx="2262935" cy="1685892"/>
          </a:xfrm>
          <a:prstGeom prst="rect">
            <a:avLst/>
          </a:prstGeom>
          <a:solidFill>
            <a:schemeClr val="accent5">
              <a:alpha val="10000"/>
            </a:schemeClr>
          </a:solidFill>
          <a:ln w="12700" cap="rnd">
            <a:gradFill>
              <a:gsLst>
                <a:gs pos="0">
                  <a:schemeClr val="accent5"/>
                </a:gs>
                <a:gs pos="100000">
                  <a:schemeClr val="accent5">
                    <a:lumMod val="60000"/>
                    <a:lumOff val="40000"/>
                    <a:alpha val="20000"/>
                  </a:schemeClr>
                </a:gs>
              </a:gsLst>
              <a:lin ang="2700000" scaled="0"/>
            </a:grad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noAutofit/>
          </a:bodyPr>
          <a:lstStyle>
            <a:defPPr>
              <a:defRPr lang="zh-CN"/>
            </a:defPPr>
            <a:lvl1pPr algn="ctr" defTabSz="913765">
              <a:defRPr b="1">
                <a:solidFill>
                  <a:schemeClr val="tx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endParaRPr lang="en-US" altLang="zh-CN" dirty="0"/>
          </a:p>
        </p:txBody>
      </p:sp>
      <p:sp>
        <p:nvSpPr>
          <p:cNvPr id="21" name="文本框 20">
            <a:extLst>
              <a:ext uri="{FF2B5EF4-FFF2-40B4-BE49-F238E27FC236}">
                <a16:creationId xmlns:a16="http://schemas.microsoft.com/office/drawing/2014/main" id="{01546A74-E6FA-4B63-B4B5-63CFD87DDD81}"/>
              </a:ext>
            </a:extLst>
          </p:cNvPr>
          <p:cNvSpPr txBox="1"/>
          <p:nvPr/>
        </p:nvSpPr>
        <p:spPr>
          <a:xfrm flipH="1">
            <a:off x="3662712" y="3265152"/>
            <a:ext cx="540000" cy="540000"/>
          </a:xfrm>
          <a:prstGeom prst="rect">
            <a:avLst/>
          </a:prstGeom>
          <a:gradFill>
            <a:gsLst>
              <a:gs pos="0">
                <a:schemeClr val="accent2">
                  <a:lumMod val="60000"/>
                  <a:lumOff val="40000"/>
                </a:schemeClr>
              </a:gs>
              <a:gs pos="60000">
                <a:schemeClr val="accent2"/>
              </a:gs>
            </a:gsLst>
            <a:lin ang="2700000" scaled="0"/>
          </a:gradFill>
          <a:ln w="57150" cap="rnd">
            <a:noFill/>
            <a:prstDash val="solid"/>
            <a:round/>
          </a:ln>
          <a:effectLst>
            <a:outerShdw blurRad="76200" dist="50800" dir="5400000" algn="ctr" rotWithShape="0">
              <a:schemeClr val="accent2">
                <a:alpha val="2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normAutofit/>
          </a:bodyPr>
          <a:lstStyle>
            <a:defPPr>
              <a:defRPr lang="zh-CN"/>
            </a:defPPr>
            <a:lvl1pPr defTabSz="913765">
              <a:defRPr sz="1600" b="1">
                <a:solidFill>
                  <a:srgbClr val="FFFFFF"/>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ctr"/>
            <a:r>
              <a:rPr lang="en-US" altLang="zh-CN" dirty="0"/>
              <a:t>02</a:t>
            </a:r>
          </a:p>
        </p:txBody>
      </p:sp>
      <p:sp>
        <p:nvSpPr>
          <p:cNvPr id="22" name="文本框 21">
            <a:extLst>
              <a:ext uri="{FF2B5EF4-FFF2-40B4-BE49-F238E27FC236}">
                <a16:creationId xmlns:a16="http://schemas.microsoft.com/office/drawing/2014/main" id="{08964B22-A429-4426-995C-A4FD5AA14CBD}"/>
              </a:ext>
            </a:extLst>
          </p:cNvPr>
          <p:cNvSpPr txBox="1"/>
          <p:nvPr/>
        </p:nvSpPr>
        <p:spPr>
          <a:xfrm flipH="1">
            <a:off x="3498589" y="3805152"/>
            <a:ext cx="2262935" cy="57259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46800" rIns="180000" bIns="46800" numCol="1" spcCol="0" rtlCol="0" fromWordArt="0" anchor="ctr" anchorCtr="0" forceAA="0" compatLnSpc="1">
            <a:prstTxWarp prst="textNoShape">
              <a:avLst/>
            </a:prstTxWarp>
            <a:noAutofit/>
          </a:bodyPr>
          <a:lstStyle>
            <a:defPPr>
              <a:defRPr lang="zh-CN"/>
            </a:defPPr>
            <a:lvl1pPr algn="ctr">
              <a:defRPr sz="1400" b="1"/>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r>
              <a:rPr lang="en-US" altLang="zh-CN" sz="1800" dirty="0">
                <a:solidFill>
                  <a:schemeClr val="tx1"/>
                </a:solidFill>
              </a:rPr>
              <a:t>Text here</a:t>
            </a:r>
          </a:p>
        </p:txBody>
      </p:sp>
      <p:sp>
        <p:nvSpPr>
          <p:cNvPr id="23" name="文本框 22">
            <a:extLst>
              <a:ext uri="{FF2B5EF4-FFF2-40B4-BE49-F238E27FC236}">
                <a16:creationId xmlns:a16="http://schemas.microsoft.com/office/drawing/2014/main" id="{36D40BAD-A79B-48D3-9116-CCF321285011}"/>
              </a:ext>
            </a:extLst>
          </p:cNvPr>
          <p:cNvSpPr txBox="1"/>
          <p:nvPr/>
        </p:nvSpPr>
        <p:spPr>
          <a:xfrm flipH="1">
            <a:off x="3498587" y="4377749"/>
            <a:ext cx="2262935" cy="96592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46800" rIns="180000" bIns="46800" numCol="1" spcCol="0" rtlCol="0" fromWordArt="0" anchor="ctr" anchorCtr="0" forceAA="0" compatLnSpc="1">
            <a:prstTxWarp prst="textNoShape">
              <a:avLst/>
            </a:prstTxWarp>
            <a:noAutofit/>
          </a:bodyPr>
          <a:lstStyle>
            <a:defPPr>
              <a:defRPr lang="zh-CN"/>
            </a:defPPr>
            <a:lvl1pPr algn="ctr">
              <a:defRPr sz="1400" b="1"/>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lnSpc>
                <a:spcPct val="120000"/>
              </a:lnSpc>
            </a:pPr>
            <a:r>
              <a:rPr lang="en-US" altLang="zh-CN" sz="1200" b="0" dirty="0">
                <a:solidFill>
                  <a:schemeClr val="tx1"/>
                </a:solidFill>
              </a:rPr>
              <a:t>Theme color makes PPT more convenient to change. </a:t>
            </a:r>
          </a:p>
        </p:txBody>
      </p:sp>
      <p:cxnSp>
        <p:nvCxnSpPr>
          <p:cNvPr id="24" name="直接连接符 23">
            <a:extLst>
              <a:ext uri="{FF2B5EF4-FFF2-40B4-BE49-F238E27FC236}">
                <a16:creationId xmlns:a16="http://schemas.microsoft.com/office/drawing/2014/main" id="{D9222A85-85FF-4CAB-996E-0F79C6FC46E2}"/>
              </a:ext>
            </a:extLst>
          </p:cNvPr>
          <p:cNvCxnSpPr>
            <a:cxnSpLocks/>
          </p:cNvCxnSpPr>
          <p:nvPr/>
        </p:nvCxnSpPr>
        <p:spPr>
          <a:xfrm>
            <a:off x="3713746" y="4377748"/>
            <a:ext cx="1832620" cy="0"/>
          </a:xfrm>
          <a:prstGeom prst="line">
            <a:avLst/>
          </a:prstGeom>
          <a:ln>
            <a:solidFill>
              <a:schemeClr val="accent1">
                <a:alpha val="50000"/>
              </a:schemeClr>
            </a:solidFill>
          </a:ln>
        </p:spPr>
        <p:style>
          <a:lnRef idx="1">
            <a:schemeClr val="accent1"/>
          </a:lnRef>
          <a:fillRef idx="0">
            <a:schemeClr val="accent1"/>
          </a:fillRef>
          <a:effectRef idx="0">
            <a:schemeClr val="accent1"/>
          </a:effectRef>
          <a:fontRef idx="minor">
            <a:schemeClr val="tx1"/>
          </a:fontRef>
        </p:style>
      </p:cxnSp>
      <p:sp>
        <p:nvSpPr>
          <p:cNvPr id="15" name="文本框 14">
            <a:extLst>
              <a:ext uri="{FF2B5EF4-FFF2-40B4-BE49-F238E27FC236}">
                <a16:creationId xmlns:a16="http://schemas.microsoft.com/office/drawing/2014/main" id="{3A8BBF5F-3104-4F8A-82D9-F76F1289C16E}"/>
              </a:ext>
            </a:extLst>
          </p:cNvPr>
          <p:cNvSpPr txBox="1"/>
          <p:nvPr/>
        </p:nvSpPr>
        <p:spPr>
          <a:xfrm flipH="1">
            <a:off x="6227274" y="4034971"/>
            <a:ext cx="2262935" cy="1685892"/>
          </a:xfrm>
          <a:prstGeom prst="rect">
            <a:avLst/>
          </a:prstGeom>
          <a:solidFill>
            <a:schemeClr val="accent5">
              <a:alpha val="10000"/>
            </a:schemeClr>
          </a:solidFill>
          <a:ln w="12700" cap="rnd">
            <a:gradFill>
              <a:gsLst>
                <a:gs pos="0">
                  <a:schemeClr val="accent5"/>
                </a:gs>
                <a:gs pos="100000">
                  <a:schemeClr val="accent5">
                    <a:lumMod val="60000"/>
                    <a:lumOff val="40000"/>
                    <a:alpha val="20000"/>
                  </a:schemeClr>
                </a:gs>
              </a:gsLst>
              <a:lin ang="2700000" scaled="0"/>
            </a:grad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noAutofit/>
          </a:bodyPr>
          <a:lstStyle>
            <a:defPPr>
              <a:defRPr lang="zh-CN"/>
            </a:defPPr>
            <a:lvl1pPr algn="ctr" defTabSz="913765">
              <a:defRPr b="1">
                <a:solidFill>
                  <a:schemeClr val="tx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endParaRPr lang="en-US" altLang="zh-CN" dirty="0"/>
          </a:p>
        </p:txBody>
      </p:sp>
      <p:sp>
        <p:nvSpPr>
          <p:cNvPr id="16" name="文本框 15">
            <a:extLst>
              <a:ext uri="{FF2B5EF4-FFF2-40B4-BE49-F238E27FC236}">
                <a16:creationId xmlns:a16="http://schemas.microsoft.com/office/drawing/2014/main" id="{10F8F965-02DB-40E4-9778-D10DC8452E90}"/>
              </a:ext>
            </a:extLst>
          </p:cNvPr>
          <p:cNvSpPr txBox="1"/>
          <p:nvPr/>
        </p:nvSpPr>
        <p:spPr>
          <a:xfrm flipH="1">
            <a:off x="6391398" y="3642344"/>
            <a:ext cx="540000" cy="540000"/>
          </a:xfrm>
          <a:prstGeom prst="rect">
            <a:avLst/>
          </a:prstGeom>
          <a:gradFill>
            <a:gsLst>
              <a:gs pos="0">
                <a:schemeClr val="accent2">
                  <a:lumMod val="60000"/>
                  <a:lumOff val="40000"/>
                </a:schemeClr>
              </a:gs>
              <a:gs pos="60000">
                <a:schemeClr val="accent2"/>
              </a:gs>
            </a:gsLst>
            <a:lin ang="2700000" scaled="0"/>
          </a:gradFill>
          <a:ln w="57150" cap="rnd">
            <a:noFill/>
            <a:prstDash val="solid"/>
            <a:round/>
          </a:ln>
          <a:effectLst>
            <a:outerShdw blurRad="76200" dist="50800" dir="5400000" algn="ctr" rotWithShape="0">
              <a:schemeClr val="accent2">
                <a:alpha val="2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normAutofit/>
          </a:bodyPr>
          <a:lstStyle>
            <a:defPPr>
              <a:defRPr lang="zh-CN"/>
            </a:defPPr>
            <a:lvl1pPr defTabSz="913765">
              <a:defRPr sz="1600" b="1">
                <a:solidFill>
                  <a:srgbClr val="FFFFFF"/>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ctr"/>
            <a:r>
              <a:rPr lang="en-US" altLang="zh-CN" dirty="0"/>
              <a:t>03</a:t>
            </a:r>
          </a:p>
        </p:txBody>
      </p:sp>
      <p:sp>
        <p:nvSpPr>
          <p:cNvPr id="17" name="文本框 16">
            <a:extLst>
              <a:ext uri="{FF2B5EF4-FFF2-40B4-BE49-F238E27FC236}">
                <a16:creationId xmlns:a16="http://schemas.microsoft.com/office/drawing/2014/main" id="{06129886-AD34-4E5F-A6E7-9A958C5A9FB8}"/>
              </a:ext>
            </a:extLst>
          </p:cNvPr>
          <p:cNvSpPr txBox="1"/>
          <p:nvPr/>
        </p:nvSpPr>
        <p:spPr>
          <a:xfrm flipH="1">
            <a:off x="6227275" y="4182344"/>
            <a:ext cx="2262935" cy="57259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46800" rIns="180000" bIns="46800" numCol="1" spcCol="0" rtlCol="0" fromWordArt="0" anchor="ctr" anchorCtr="0" forceAA="0" compatLnSpc="1">
            <a:prstTxWarp prst="textNoShape">
              <a:avLst/>
            </a:prstTxWarp>
            <a:noAutofit/>
          </a:bodyPr>
          <a:lstStyle>
            <a:defPPr>
              <a:defRPr lang="zh-CN"/>
            </a:defPPr>
            <a:lvl1pPr algn="ctr">
              <a:defRPr sz="1400" b="1"/>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r>
              <a:rPr lang="en-US" altLang="zh-CN" sz="1800" dirty="0">
                <a:solidFill>
                  <a:schemeClr val="tx1"/>
                </a:solidFill>
              </a:rPr>
              <a:t>Text here</a:t>
            </a:r>
          </a:p>
        </p:txBody>
      </p:sp>
      <p:sp>
        <p:nvSpPr>
          <p:cNvPr id="18" name="文本框 17">
            <a:extLst>
              <a:ext uri="{FF2B5EF4-FFF2-40B4-BE49-F238E27FC236}">
                <a16:creationId xmlns:a16="http://schemas.microsoft.com/office/drawing/2014/main" id="{424E147C-17D7-43A1-9541-BD6B72C878A5}"/>
              </a:ext>
            </a:extLst>
          </p:cNvPr>
          <p:cNvSpPr txBox="1"/>
          <p:nvPr/>
        </p:nvSpPr>
        <p:spPr>
          <a:xfrm flipH="1">
            <a:off x="6227273" y="4754941"/>
            <a:ext cx="2262935" cy="96592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46800" rIns="180000" bIns="46800" numCol="1" spcCol="0" rtlCol="0" fromWordArt="0" anchor="ctr" anchorCtr="0" forceAA="0" compatLnSpc="1">
            <a:prstTxWarp prst="textNoShape">
              <a:avLst/>
            </a:prstTxWarp>
            <a:noAutofit/>
          </a:bodyPr>
          <a:lstStyle>
            <a:defPPr>
              <a:defRPr lang="zh-CN"/>
            </a:defPPr>
            <a:lvl1pPr algn="ctr">
              <a:defRPr sz="1400" b="1"/>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lnSpc>
                <a:spcPct val="120000"/>
              </a:lnSpc>
            </a:pPr>
            <a:r>
              <a:rPr lang="en-US" altLang="zh-CN" sz="1200" b="0" dirty="0">
                <a:solidFill>
                  <a:schemeClr val="tx1"/>
                </a:solidFill>
              </a:rPr>
              <a:t>Theme color makes PPT more convenient to change. </a:t>
            </a:r>
          </a:p>
        </p:txBody>
      </p:sp>
      <p:cxnSp>
        <p:nvCxnSpPr>
          <p:cNvPr id="19" name="直接连接符 18">
            <a:extLst>
              <a:ext uri="{FF2B5EF4-FFF2-40B4-BE49-F238E27FC236}">
                <a16:creationId xmlns:a16="http://schemas.microsoft.com/office/drawing/2014/main" id="{64AA210C-CAFE-43DA-AE23-0657D7D7FA3F}"/>
              </a:ext>
            </a:extLst>
          </p:cNvPr>
          <p:cNvCxnSpPr>
            <a:cxnSpLocks/>
          </p:cNvCxnSpPr>
          <p:nvPr/>
        </p:nvCxnSpPr>
        <p:spPr>
          <a:xfrm>
            <a:off x="6442432" y="4754940"/>
            <a:ext cx="1832620" cy="0"/>
          </a:xfrm>
          <a:prstGeom prst="line">
            <a:avLst/>
          </a:prstGeom>
          <a:ln>
            <a:solidFill>
              <a:schemeClr val="accent1">
                <a:alpha val="50000"/>
              </a:schemeClr>
            </a:solidFill>
          </a:ln>
        </p:spPr>
        <p:style>
          <a:lnRef idx="1">
            <a:schemeClr val="accent1"/>
          </a:lnRef>
          <a:fillRef idx="0">
            <a:schemeClr val="accent1"/>
          </a:fillRef>
          <a:effectRef idx="0">
            <a:schemeClr val="accent1"/>
          </a:effectRef>
          <a:fontRef idx="minor">
            <a:schemeClr val="tx1"/>
          </a:fontRef>
        </p:style>
      </p:cxnSp>
      <p:sp>
        <p:nvSpPr>
          <p:cNvPr id="10" name="文本框 9">
            <a:extLst>
              <a:ext uri="{FF2B5EF4-FFF2-40B4-BE49-F238E27FC236}">
                <a16:creationId xmlns:a16="http://schemas.microsoft.com/office/drawing/2014/main" id="{BCE26D52-B165-4797-BF73-ECD0C6257C13}"/>
              </a:ext>
            </a:extLst>
          </p:cNvPr>
          <p:cNvSpPr txBox="1"/>
          <p:nvPr/>
        </p:nvSpPr>
        <p:spPr>
          <a:xfrm flipH="1">
            <a:off x="8955960" y="3657779"/>
            <a:ext cx="2262935" cy="1685892"/>
          </a:xfrm>
          <a:prstGeom prst="rect">
            <a:avLst/>
          </a:prstGeom>
          <a:solidFill>
            <a:schemeClr val="accent5">
              <a:alpha val="10000"/>
            </a:schemeClr>
          </a:solidFill>
          <a:ln w="12700" cap="rnd">
            <a:gradFill>
              <a:gsLst>
                <a:gs pos="0">
                  <a:schemeClr val="accent5"/>
                </a:gs>
                <a:gs pos="100000">
                  <a:schemeClr val="accent5">
                    <a:lumMod val="60000"/>
                    <a:lumOff val="40000"/>
                    <a:alpha val="20000"/>
                  </a:schemeClr>
                </a:gs>
              </a:gsLst>
              <a:lin ang="2700000" scaled="0"/>
            </a:grad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noAutofit/>
          </a:bodyPr>
          <a:lstStyle>
            <a:defPPr>
              <a:defRPr lang="zh-CN"/>
            </a:defPPr>
            <a:lvl1pPr algn="ctr" defTabSz="913765">
              <a:defRPr b="1">
                <a:solidFill>
                  <a:schemeClr val="tx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endParaRPr lang="en-US" altLang="zh-CN" dirty="0"/>
          </a:p>
        </p:txBody>
      </p:sp>
      <p:sp>
        <p:nvSpPr>
          <p:cNvPr id="11" name="文本框 10">
            <a:extLst>
              <a:ext uri="{FF2B5EF4-FFF2-40B4-BE49-F238E27FC236}">
                <a16:creationId xmlns:a16="http://schemas.microsoft.com/office/drawing/2014/main" id="{FD0F0E33-F36E-4E38-A6EA-F0F3305A1E19}"/>
              </a:ext>
            </a:extLst>
          </p:cNvPr>
          <p:cNvSpPr txBox="1"/>
          <p:nvPr/>
        </p:nvSpPr>
        <p:spPr>
          <a:xfrm flipH="1">
            <a:off x="9120084" y="3265152"/>
            <a:ext cx="540000" cy="540000"/>
          </a:xfrm>
          <a:prstGeom prst="rect">
            <a:avLst/>
          </a:prstGeom>
          <a:gradFill>
            <a:gsLst>
              <a:gs pos="0">
                <a:schemeClr val="accent2">
                  <a:lumMod val="60000"/>
                  <a:lumOff val="40000"/>
                </a:schemeClr>
              </a:gs>
              <a:gs pos="60000">
                <a:schemeClr val="accent2"/>
              </a:gs>
            </a:gsLst>
            <a:lin ang="2700000" scaled="0"/>
          </a:gradFill>
          <a:ln w="57150" cap="rnd">
            <a:noFill/>
            <a:prstDash val="solid"/>
            <a:round/>
          </a:ln>
          <a:effectLst>
            <a:outerShdw blurRad="76200" dist="50800" dir="5400000" algn="ctr" rotWithShape="0">
              <a:schemeClr val="accent2">
                <a:alpha val="2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normAutofit/>
          </a:bodyPr>
          <a:lstStyle>
            <a:defPPr>
              <a:defRPr lang="zh-CN"/>
            </a:defPPr>
            <a:lvl1pPr defTabSz="913765">
              <a:defRPr sz="1600" b="1">
                <a:solidFill>
                  <a:srgbClr val="FFFFFF"/>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ctr"/>
            <a:r>
              <a:rPr lang="en-US" altLang="zh-CN"/>
              <a:t>04</a:t>
            </a:r>
            <a:endParaRPr lang="en-US" altLang="zh-CN" dirty="0"/>
          </a:p>
        </p:txBody>
      </p:sp>
      <p:sp>
        <p:nvSpPr>
          <p:cNvPr id="12" name="文本框 11">
            <a:extLst>
              <a:ext uri="{FF2B5EF4-FFF2-40B4-BE49-F238E27FC236}">
                <a16:creationId xmlns:a16="http://schemas.microsoft.com/office/drawing/2014/main" id="{AE5447DD-E117-486A-88FC-801B58FA620A}"/>
              </a:ext>
            </a:extLst>
          </p:cNvPr>
          <p:cNvSpPr txBox="1"/>
          <p:nvPr/>
        </p:nvSpPr>
        <p:spPr>
          <a:xfrm flipH="1">
            <a:off x="8955961" y="3805152"/>
            <a:ext cx="2262935" cy="57259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46800" rIns="180000" bIns="46800" numCol="1" spcCol="0" rtlCol="0" fromWordArt="0" anchor="ctr" anchorCtr="0" forceAA="0" compatLnSpc="1">
            <a:prstTxWarp prst="textNoShape">
              <a:avLst/>
            </a:prstTxWarp>
            <a:noAutofit/>
          </a:bodyPr>
          <a:lstStyle>
            <a:defPPr>
              <a:defRPr lang="zh-CN"/>
            </a:defPPr>
            <a:lvl1pPr algn="ctr">
              <a:defRPr sz="1400" b="1"/>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r>
              <a:rPr lang="en-US" altLang="zh-CN" sz="1800" dirty="0">
                <a:solidFill>
                  <a:schemeClr val="tx1"/>
                </a:solidFill>
              </a:rPr>
              <a:t>Text here</a:t>
            </a:r>
          </a:p>
        </p:txBody>
      </p:sp>
      <p:sp>
        <p:nvSpPr>
          <p:cNvPr id="13" name="文本框 12">
            <a:extLst>
              <a:ext uri="{FF2B5EF4-FFF2-40B4-BE49-F238E27FC236}">
                <a16:creationId xmlns:a16="http://schemas.microsoft.com/office/drawing/2014/main" id="{411CA83B-9B2F-47A7-815A-2531F87E4D3F}"/>
              </a:ext>
            </a:extLst>
          </p:cNvPr>
          <p:cNvSpPr txBox="1"/>
          <p:nvPr/>
        </p:nvSpPr>
        <p:spPr>
          <a:xfrm flipH="1">
            <a:off x="8955959" y="4377749"/>
            <a:ext cx="2262935" cy="96592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46800" rIns="180000" bIns="46800" numCol="1" spcCol="0" rtlCol="0" fromWordArt="0" anchor="ctr" anchorCtr="0" forceAA="0" compatLnSpc="1">
            <a:prstTxWarp prst="textNoShape">
              <a:avLst/>
            </a:prstTxWarp>
            <a:noAutofit/>
          </a:bodyPr>
          <a:lstStyle>
            <a:defPPr>
              <a:defRPr lang="zh-CN"/>
            </a:defPPr>
            <a:lvl1pPr algn="ctr">
              <a:defRPr sz="1400" b="1"/>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lnSpc>
                <a:spcPct val="120000"/>
              </a:lnSpc>
            </a:pPr>
            <a:r>
              <a:rPr lang="en-US" altLang="zh-CN" sz="1200" b="0" dirty="0">
                <a:solidFill>
                  <a:schemeClr val="tx1"/>
                </a:solidFill>
              </a:rPr>
              <a:t>Theme color makes PPT more convenient to change. </a:t>
            </a:r>
          </a:p>
        </p:txBody>
      </p:sp>
      <p:cxnSp>
        <p:nvCxnSpPr>
          <p:cNvPr id="14" name="直接连接符 13">
            <a:extLst>
              <a:ext uri="{FF2B5EF4-FFF2-40B4-BE49-F238E27FC236}">
                <a16:creationId xmlns:a16="http://schemas.microsoft.com/office/drawing/2014/main" id="{4502C8A8-8FF5-4EBE-8951-076EE32261BE}"/>
              </a:ext>
            </a:extLst>
          </p:cNvPr>
          <p:cNvCxnSpPr>
            <a:cxnSpLocks/>
          </p:cNvCxnSpPr>
          <p:nvPr/>
        </p:nvCxnSpPr>
        <p:spPr>
          <a:xfrm>
            <a:off x="9171118" y="4377748"/>
            <a:ext cx="1832620" cy="0"/>
          </a:xfrm>
          <a:prstGeom prst="line">
            <a:avLst/>
          </a:prstGeom>
          <a:ln>
            <a:solidFill>
              <a:schemeClr val="accent1">
                <a:alpha val="50000"/>
              </a:schemeClr>
            </a:solidFill>
          </a:ln>
        </p:spPr>
        <p:style>
          <a:lnRef idx="1">
            <a:schemeClr val="accent1"/>
          </a:lnRef>
          <a:fillRef idx="0">
            <a:schemeClr val="accent1"/>
          </a:fillRef>
          <a:effectRef idx="0">
            <a:schemeClr val="accent1"/>
          </a:effectRef>
          <a:fontRef idx="minor">
            <a:schemeClr val="tx1"/>
          </a:fontRef>
        </p:style>
      </p:cxnSp>
    </p:spTree>
    <p:custDataLst>
      <p:tags r:id="rId1"/>
    </p:custDataLst>
    <p:extLst>
      <p:ext uri="{BB962C8B-B14F-4D97-AF65-F5344CB8AC3E}">
        <p14:creationId xmlns:p14="http://schemas.microsoft.com/office/powerpoint/2010/main" val="3424382434"/>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id="{FADCFE7B-76DC-4477-82A0-BFCDA860A507}"/>
              </a:ext>
            </a:extLst>
          </p:cNvPr>
          <p:cNvSpPr>
            <a:spLocks noGrp="1"/>
          </p:cNvSpPr>
          <p:nvPr>
            <p:ph type="title"/>
          </p:nvPr>
        </p:nvSpPr>
        <p:spPr/>
        <p:txBody>
          <a:bodyPr/>
          <a:lstStyle/>
          <a:p>
            <a:r>
              <a:rPr lang="en-US" altLang="zh-CN" dirty="0"/>
              <a:t>Use "Title Only" Layout</a:t>
            </a:r>
            <a:endParaRPr lang="zh-CN" altLang="en-US" dirty="0"/>
          </a:p>
        </p:txBody>
      </p:sp>
      <p:grpSp>
        <p:nvGrpSpPr>
          <p:cNvPr id="3" name="组合 2">
            <a:extLst>
              <a:ext uri="{FF2B5EF4-FFF2-40B4-BE49-F238E27FC236}">
                <a16:creationId xmlns:a16="http://schemas.microsoft.com/office/drawing/2014/main" id="{C2EA52AF-1F09-4CF3-B5DD-30C7CBB75443}"/>
              </a:ext>
            </a:extLst>
          </p:cNvPr>
          <p:cNvGrpSpPr/>
          <p:nvPr/>
        </p:nvGrpSpPr>
        <p:grpSpPr>
          <a:xfrm>
            <a:off x="661227" y="1507525"/>
            <a:ext cx="10857673" cy="4461474"/>
            <a:chOff x="661227" y="1507525"/>
            <a:chExt cx="10857673" cy="4461474"/>
          </a:xfrm>
        </p:grpSpPr>
        <p:sp>
          <p:nvSpPr>
            <p:cNvPr id="4" name="文本框 3">
              <a:extLst>
                <a:ext uri="{FF2B5EF4-FFF2-40B4-BE49-F238E27FC236}">
                  <a16:creationId xmlns:a16="http://schemas.microsoft.com/office/drawing/2014/main" id="{1B11E48C-C04E-4B1C-9D42-79BCC026AAB6}"/>
                </a:ext>
              </a:extLst>
            </p:cNvPr>
            <p:cNvSpPr txBox="1"/>
            <p:nvPr/>
          </p:nvSpPr>
          <p:spPr>
            <a:xfrm>
              <a:off x="3438689" y="1507525"/>
              <a:ext cx="5314622" cy="525465"/>
            </a:xfrm>
            <a:prstGeom prst="rect">
              <a:avLst/>
            </a:prstGeom>
            <a:noFill/>
          </p:spPr>
          <p:txBody>
            <a:bodyPr wrap="square" rtlCol="0" anchor="b">
              <a:spAutoFit/>
            </a:bodyPr>
            <a:lstStyle/>
            <a:p>
              <a:pPr marL="0" marR="0" lvl="0" algn="ctr" defTabSz="913765" rtl="0" eaLnBrk="1" fontAlgn="auto" latinLnBrk="0" hangingPunct="1">
                <a:lnSpc>
                  <a:spcPct val="150000"/>
                </a:lnSpc>
                <a:spcBef>
                  <a:spcPts val="0"/>
                </a:spcBef>
                <a:spcAft>
                  <a:spcPts val="0"/>
                </a:spcAft>
                <a:buClrTx/>
                <a:buSzPct val="25000"/>
                <a:buFontTx/>
                <a:buNone/>
                <a:defRPr/>
              </a:pPr>
              <a:r>
                <a:rPr kumimoji="0" lang="en-US" sz="1000" b="0" i="0" u="none" strike="noStrike" kern="1200" cap="none" spc="0" normalizeH="0" baseline="0" noProof="0" dirty="0">
                  <a:ln>
                    <a:noFill/>
                  </a:ln>
                  <a:effectLst/>
                  <a:uLnTx/>
                  <a:uFillTx/>
                </a:rPr>
                <a:t>Theme color makes PPT more convenient to change.</a:t>
              </a:r>
            </a:p>
            <a:p>
              <a:pPr marL="0" marR="0" lvl="0" algn="ctr" defTabSz="913765" rtl="0" eaLnBrk="1" fontAlgn="auto" latinLnBrk="0" hangingPunct="1">
                <a:lnSpc>
                  <a:spcPct val="150000"/>
                </a:lnSpc>
                <a:spcBef>
                  <a:spcPts val="0"/>
                </a:spcBef>
                <a:spcAft>
                  <a:spcPts val="0"/>
                </a:spcAft>
                <a:buClrTx/>
                <a:buSzPct val="25000"/>
                <a:buFontTx/>
                <a:buNone/>
                <a:defRPr/>
              </a:pPr>
              <a:r>
                <a:rPr kumimoji="0" lang="en-US" sz="1000" b="0" i="0" u="none" strike="noStrike" kern="1200" cap="none" spc="0" normalizeH="0" baseline="0" noProof="0" dirty="0">
                  <a:ln>
                    <a:noFill/>
                  </a:ln>
                  <a:effectLst/>
                  <a:uLnTx/>
                  <a:uFillTx/>
                </a:rPr>
                <a:t>Adjust the spacing to adapt to Chinese typesetting, use the reference line in PPT.</a:t>
              </a:r>
            </a:p>
          </p:txBody>
        </p:sp>
        <p:grpSp>
          <p:nvGrpSpPr>
            <p:cNvPr id="5" name="组合 4">
              <a:extLst>
                <a:ext uri="{FF2B5EF4-FFF2-40B4-BE49-F238E27FC236}">
                  <a16:creationId xmlns:a16="http://schemas.microsoft.com/office/drawing/2014/main" id="{F74EFA23-B54E-4936-BBB1-F05488112B9A}"/>
                </a:ext>
              </a:extLst>
            </p:cNvPr>
            <p:cNvGrpSpPr/>
            <p:nvPr/>
          </p:nvGrpSpPr>
          <p:grpSpPr>
            <a:xfrm>
              <a:off x="661227" y="2946400"/>
              <a:ext cx="10857673" cy="3022599"/>
              <a:chOff x="661311" y="2946400"/>
              <a:chExt cx="11959478" cy="3022599"/>
            </a:xfrm>
          </p:grpSpPr>
          <p:grpSp>
            <p:nvGrpSpPr>
              <p:cNvPr id="6" name="组合 5">
                <a:extLst>
                  <a:ext uri="{FF2B5EF4-FFF2-40B4-BE49-F238E27FC236}">
                    <a16:creationId xmlns:a16="http://schemas.microsoft.com/office/drawing/2014/main" id="{86B33E2C-AFAB-4629-AC8B-78AD8207EFB2}"/>
                  </a:ext>
                </a:extLst>
              </p:cNvPr>
              <p:cNvGrpSpPr/>
              <p:nvPr/>
            </p:nvGrpSpPr>
            <p:grpSpPr>
              <a:xfrm>
                <a:off x="3695307" y="2946400"/>
                <a:ext cx="2857489" cy="3022599"/>
                <a:chOff x="4667256" y="2946400"/>
                <a:chExt cx="2857489" cy="3022599"/>
              </a:xfrm>
            </p:grpSpPr>
            <p:sp>
              <p:nvSpPr>
                <p:cNvPr id="28" name="矩形 27">
                  <a:extLst>
                    <a:ext uri="{FF2B5EF4-FFF2-40B4-BE49-F238E27FC236}">
                      <a16:creationId xmlns:a16="http://schemas.microsoft.com/office/drawing/2014/main" id="{0E76BB47-853C-4863-8E03-3E360BFA1C26}"/>
                    </a:ext>
                  </a:extLst>
                </p:cNvPr>
                <p:cNvSpPr/>
                <p:nvPr/>
              </p:nvSpPr>
              <p:spPr>
                <a:xfrm>
                  <a:off x="4667256" y="2946400"/>
                  <a:ext cx="2857489" cy="3022599"/>
                </a:xfrm>
                <a:prstGeom prst="rect">
                  <a:avLst/>
                </a:prstGeom>
                <a:solidFill>
                  <a:schemeClr val="accent5">
                    <a:alpha val="10000"/>
                  </a:schemeClr>
                </a:solidFill>
                <a:ln w="12700" cap="rnd">
                  <a:gradFill>
                    <a:gsLst>
                      <a:gs pos="0">
                        <a:schemeClr val="accent5"/>
                      </a:gs>
                      <a:gs pos="100000">
                        <a:schemeClr val="accent5">
                          <a:lumMod val="60000"/>
                          <a:lumOff val="40000"/>
                          <a:alpha val="20000"/>
                        </a:schemeClr>
                      </a:gs>
                    </a:gsLst>
                    <a:lin ang="2700000" scaled="0"/>
                  </a:grad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noAutofit/>
                </a:bodyPr>
                <a:lstStyle/>
                <a:p>
                  <a:pPr algn="ctr" defTabSz="913765"/>
                  <a:endParaRPr lang="en-GB" b="1">
                    <a:solidFill>
                      <a:schemeClr val="tx1"/>
                    </a:solidFill>
                  </a:endParaRPr>
                </a:p>
              </p:txBody>
            </p:sp>
            <p:sp>
              <p:nvSpPr>
                <p:cNvPr id="29" name="矩形 28">
                  <a:extLst>
                    <a:ext uri="{FF2B5EF4-FFF2-40B4-BE49-F238E27FC236}">
                      <a16:creationId xmlns:a16="http://schemas.microsoft.com/office/drawing/2014/main" id="{84CCCD10-0495-4104-9053-01E69E47AD78}"/>
                    </a:ext>
                  </a:extLst>
                </p:cNvPr>
                <p:cNvSpPr/>
                <p:nvPr/>
              </p:nvSpPr>
              <p:spPr>
                <a:xfrm>
                  <a:off x="5006354" y="3384471"/>
                  <a:ext cx="523422" cy="475340"/>
                </a:xfrm>
                <a:prstGeom prst="rect">
                  <a:avLst/>
                </a:prstGeom>
                <a:gradFill>
                  <a:gsLst>
                    <a:gs pos="0">
                      <a:schemeClr val="accent2">
                        <a:lumMod val="60000"/>
                        <a:lumOff val="40000"/>
                      </a:schemeClr>
                    </a:gs>
                    <a:gs pos="60000">
                      <a:schemeClr val="accent2"/>
                    </a:gs>
                  </a:gsLst>
                  <a:lin ang="2700000" scaled="0"/>
                </a:gradFill>
                <a:ln w="57150" cap="rnd">
                  <a:noFill/>
                  <a:prstDash val="solid"/>
                  <a:round/>
                </a:ln>
                <a:effectLst>
                  <a:outerShdw blurRad="76200" dist="50800" dir="5400000" algn="ctr" rotWithShape="0">
                    <a:schemeClr val="accent2">
                      <a:alpha val="2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normAutofit/>
                </a:bodyPr>
                <a:lstStyle/>
                <a:p>
                  <a:pPr algn="ctr" defTabSz="913765"/>
                  <a:r>
                    <a:rPr lang="en-GB" sz="2000" b="1" dirty="0">
                      <a:solidFill>
                        <a:srgbClr val="FFFFFF"/>
                      </a:solidFill>
                    </a:rPr>
                    <a:t>2</a:t>
                  </a:r>
                </a:p>
              </p:txBody>
            </p:sp>
            <p:sp>
              <p:nvSpPr>
                <p:cNvPr id="31" name="文本框 30">
                  <a:extLst>
                    <a:ext uri="{FF2B5EF4-FFF2-40B4-BE49-F238E27FC236}">
                      <a16:creationId xmlns:a16="http://schemas.microsoft.com/office/drawing/2014/main" id="{BC75B727-09F5-4E52-AAEA-FC30C59C92E7}"/>
                    </a:ext>
                  </a:extLst>
                </p:cNvPr>
                <p:cNvSpPr txBox="1"/>
                <p:nvPr/>
              </p:nvSpPr>
              <p:spPr>
                <a:xfrm>
                  <a:off x="4896452" y="4094201"/>
                  <a:ext cx="2399096" cy="307777"/>
                </a:xfrm>
                <a:prstGeom prst="rect">
                  <a:avLst/>
                </a:prstGeom>
                <a:noFill/>
              </p:spPr>
              <p:txBody>
                <a:bodyPr wrap="square" rtlCol="0">
                  <a:spAutoFit/>
                </a:bodyPr>
                <a:lstStyle/>
                <a:p>
                  <a:r>
                    <a:rPr lang="en-GB" altLang="zh-CN" sz="1400" b="1" dirty="0"/>
                    <a:t>Supporting text here</a:t>
                  </a:r>
                </a:p>
              </p:txBody>
            </p:sp>
            <p:sp>
              <p:nvSpPr>
                <p:cNvPr id="32" name="文本框 31">
                  <a:extLst>
                    <a:ext uri="{FF2B5EF4-FFF2-40B4-BE49-F238E27FC236}">
                      <a16:creationId xmlns:a16="http://schemas.microsoft.com/office/drawing/2014/main" id="{1E09FCF3-1EB4-4EA2-82F6-3E03A15CCD6C}"/>
                    </a:ext>
                  </a:extLst>
                </p:cNvPr>
                <p:cNvSpPr txBox="1"/>
                <p:nvPr/>
              </p:nvSpPr>
              <p:spPr>
                <a:xfrm>
                  <a:off x="4896452" y="4517425"/>
                  <a:ext cx="2399096" cy="1217962"/>
                </a:xfrm>
                <a:prstGeom prst="rect">
                  <a:avLst/>
                </a:prstGeom>
                <a:noFill/>
              </p:spPr>
              <p:txBody>
                <a:bodyPr wrap="square" rtlCol="0" anchor="t">
                  <a:spAutoFit/>
                </a:bodyPr>
                <a:lstStyle/>
                <a:p>
                  <a:pPr marL="0" marR="0" lvl="0" defTabSz="913765" rtl="0" eaLnBrk="1" fontAlgn="auto" latinLnBrk="0" hangingPunct="1">
                    <a:lnSpc>
                      <a:spcPct val="150000"/>
                    </a:lnSpc>
                    <a:spcBef>
                      <a:spcPts val="0"/>
                    </a:spcBef>
                    <a:spcAft>
                      <a:spcPts val="0"/>
                    </a:spcAft>
                    <a:buClrTx/>
                    <a:buSzPct val="25000"/>
                    <a:buFontTx/>
                    <a:buNone/>
                    <a:defRPr/>
                  </a:pPr>
                  <a:r>
                    <a:rPr kumimoji="0" lang="en-US" sz="1000" b="0" i="0" u="none" strike="noStrike" kern="1200" cap="none" spc="0" normalizeH="0" baseline="0" noProof="0" dirty="0">
                      <a:ln>
                        <a:noFill/>
                      </a:ln>
                      <a:effectLst/>
                      <a:uLnTx/>
                      <a:uFillTx/>
                    </a:rPr>
                    <a:t>Theme color makes PPT more convenient to change.</a:t>
                  </a:r>
                </a:p>
                <a:p>
                  <a:pPr marL="0" marR="0" lvl="0" defTabSz="913765" rtl="0" eaLnBrk="1" fontAlgn="auto" latinLnBrk="0" hangingPunct="1">
                    <a:lnSpc>
                      <a:spcPct val="150000"/>
                    </a:lnSpc>
                    <a:spcBef>
                      <a:spcPts val="0"/>
                    </a:spcBef>
                    <a:spcAft>
                      <a:spcPts val="0"/>
                    </a:spcAft>
                    <a:buClrTx/>
                    <a:buSzPct val="25000"/>
                    <a:buFontTx/>
                    <a:buNone/>
                    <a:defRPr/>
                  </a:pPr>
                  <a:r>
                    <a:rPr kumimoji="0" lang="en-US" sz="1000" b="0" i="0" u="none" strike="noStrike" kern="1200" cap="none" spc="0" normalizeH="0" baseline="0" noProof="0" dirty="0">
                      <a:ln>
                        <a:noFill/>
                      </a:ln>
                      <a:effectLst/>
                      <a:uLnTx/>
                      <a:uFillTx/>
                    </a:rPr>
                    <a:t>Adjust the spacing to adapt to Chinese typesetting, use the reference line in PPT.</a:t>
                  </a:r>
                </a:p>
              </p:txBody>
            </p:sp>
          </p:grpSp>
          <p:grpSp>
            <p:nvGrpSpPr>
              <p:cNvPr id="7" name="组合 6">
                <a:extLst>
                  <a:ext uri="{FF2B5EF4-FFF2-40B4-BE49-F238E27FC236}">
                    <a16:creationId xmlns:a16="http://schemas.microsoft.com/office/drawing/2014/main" id="{688C5857-1771-492F-AFED-1F8243ED8976}"/>
                  </a:ext>
                </a:extLst>
              </p:cNvPr>
              <p:cNvGrpSpPr/>
              <p:nvPr/>
            </p:nvGrpSpPr>
            <p:grpSpPr>
              <a:xfrm>
                <a:off x="6729303" y="2946400"/>
                <a:ext cx="2857489" cy="3022599"/>
                <a:chOff x="8044030" y="2946400"/>
                <a:chExt cx="2857489" cy="3022599"/>
              </a:xfrm>
            </p:grpSpPr>
            <p:sp>
              <p:nvSpPr>
                <p:cNvPr id="22" name="矩形 21">
                  <a:extLst>
                    <a:ext uri="{FF2B5EF4-FFF2-40B4-BE49-F238E27FC236}">
                      <a16:creationId xmlns:a16="http://schemas.microsoft.com/office/drawing/2014/main" id="{9038A939-0085-422F-A3C3-A8565D850B13}"/>
                    </a:ext>
                  </a:extLst>
                </p:cNvPr>
                <p:cNvSpPr/>
                <p:nvPr/>
              </p:nvSpPr>
              <p:spPr>
                <a:xfrm>
                  <a:off x="8044030" y="2946400"/>
                  <a:ext cx="2857489" cy="3022599"/>
                </a:xfrm>
                <a:prstGeom prst="rect">
                  <a:avLst/>
                </a:prstGeom>
                <a:solidFill>
                  <a:schemeClr val="accent5">
                    <a:alpha val="10000"/>
                  </a:schemeClr>
                </a:solidFill>
                <a:ln w="12700" cap="rnd">
                  <a:gradFill>
                    <a:gsLst>
                      <a:gs pos="0">
                        <a:schemeClr val="accent5"/>
                      </a:gs>
                      <a:gs pos="100000">
                        <a:schemeClr val="accent5">
                          <a:lumMod val="60000"/>
                          <a:lumOff val="40000"/>
                          <a:alpha val="20000"/>
                        </a:schemeClr>
                      </a:gs>
                    </a:gsLst>
                    <a:lin ang="2700000" scaled="0"/>
                  </a:grad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noAutofit/>
                </a:bodyPr>
                <a:lstStyle/>
                <a:p>
                  <a:pPr algn="ctr" defTabSz="913765"/>
                  <a:endParaRPr lang="en-GB" b="1">
                    <a:solidFill>
                      <a:schemeClr val="tx1"/>
                    </a:solidFill>
                  </a:endParaRPr>
                </a:p>
              </p:txBody>
            </p:sp>
            <p:grpSp>
              <p:nvGrpSpPr>
                <p:cNvPr id="24" name="组合 23">
                  <a:extLst>
                    <a:ext uri="{FF2B5EF4-FFF2-40B4-BE49-F238E27FC236}">
                      <a16:creationId xmlns:a16="http://schemas.microsoft.com/office/drawing/2014/main" id="{3A1E69A8-7F1A-4015-B643-040F7E3F4223}"/>
                    </a:ext>
                  </a:extLst>
                </p:cNvPr>
                <p:cNvGrpSpPr/>
                <p:nvPr/>
              </p:nvGrpSpPr>
              <p:grpSpPr>
                <a:xfrm>
                  <a:off x="8273226" y="3384471"/>
                  <a:ext cx="2399096" cy="2350916"/>
                  <a:chOff x="4896452" y="3384471"/>
                  <a:chExt cx="2399096" cy="2350916"/>
                </a:xfrm>
              </p:grpSpPr>
              <p:sp>
                <p:nvSpPr>
                  <p:cNvPr id="25" name="矩形 24">
                    <a:extLst>
                      <a:ext uri="{FF2B5EF4-FFF2-40B4-BE49-F238E27FC236}">
                        <a16:creationId xmlns:a16="http://schemas.microsoft.com/office/drawing/2014/main" id="{6264BD47-42D2-4FF3-9350-A45CE6492FC9}"/>
                      </a:ext>
                    </a:extLst>
                  </p:cNvPr>
                  <p:cNvSpPr/>
                  <p:nvPr/>
                </p:nvSpPr>
                <p:spPr>
                  <a:xfrm>
                    <a:off x="5006355" y="3384471"/>
                    <a:ext cx="523422" cy="475340"/>
                  </a:xfrm>
                  <a:prstGeom prst="rect">
                    <a:avLst/>
                  </a:prstGeom>
                  <a:gradFill>
                    <a:gsLst>
                      <a:gs pos="0">
                        <a:schemeClr val="accent2">
                          <a:lumMod val="60000"/>
                          <a:lumOff val="40000"/>
                        </a:schemeClr>
                      </a:gs>
                      <a:gs pos="60000">
                        <a:schemeClr val="accent2"/>
                      </a:gs>
                    </a:gsLst>
                    <a:lin ang="2700000" scaled="0"/>
                  </a:gradFill>
                  <a:ln w="57150" cap="rnd">
                    <a:noFill/>
                    <a:prstDash val="solid"/>
                    <a:round/>
                  </a:ln>
                  <a:effectLst>
                    <a:outerShdw blurRad="76200" dist="50800" dir="5400000" algn="ctr" rotWithShape="0">
                      <a:schemeClr val="accent2">
                        <a:alpha val="2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normAutofit/>
                  </a:bodyPr>
                  <a:lstStyle/>
                  <a:p>
                    <a:pPr algn="ctr" defTabSz="913765"/>
                    <a:r>
                      <a:rPr lang="en-GB" sz="2000" b="1" dirty="0">
                        <a:solidFill>
                          <a:srgbClr val="FFFFFF"/>
                        </a:solidFill>
                      </a:rPr>
                      <a:t>3</a:t>
                    </a:r>
                  </a:p>
                </p:txBody>
              </p:sp>
              <p:sp>
                <p:nvSpPr>
                  <p:cNvPr id="26" name="文本框 25">
                    <a:extLst>
                      <a:ext uri="{FF2B5EF4-FFF2-40B4-BE49-F238E27FC236}">
                        <a16:creationId xmlns:a16="http://schemas.microsoft.com/office/drawing/2014/main" id="{C0F31BF0-4EDD-4C61-A4C2-0F2F397E88A2}"/>
                      </a:ext>
                    </a:extLst>
                  </p:cNvPr>
                  <p:cNvSpPr txBox="1"/>
                  <p:nvPr/>
                </p:nvSpPr>
                <p:spPr>
                  <a:xfrm>
                    <a:off x="4896452" y="4094201"/>
                    <a:ext cx="2399096" cy="307777"/>
                  </a:xfrm>
                  <a:prstGeom prst="rect">
                    <a:avLst/>
                  </a:prstGeom>
                  <a:noFill/>
                </p:spPr>
                <p:txBody>
                  <a:bodyPr wrap="square" rtlCol="0">
                    <a:spAutoFit/>
                  </a:bodyPr>
                  <a:lstStyle/>
                  <a:p>
                    <a:r>
                      <a:rPr lang="en-GB" altLang="zh-CN" sz="1400" b="1" dirty="0"/>
                      <a:t>Supporting text here</a:t>
                    </a:r>
                  </a:p>
                </p:txBody>
              </p:sp>
              <p:sp>
                <p:nvSpPr>
                  <p:cNvPr id="27" name="文本框 26">
                    <a:extLst>
                      <a:ext uri="{FF2B5EF4-FFF2-40B4-BE49-F238E27FC236}">
                        <a16:creationId xmlns:a16="http://schemas.microsoft.com/office/drawing/2014/main" id="{A3C06639-476B-4DC2-8B73-43D48997D25A}"/>
                      </a:ext>
                    </a:extLst>
                  </p:cNvPr>
                  <p:cNvSpPr txBox="1"/>
                  <p:nvPr/>
                </p:nvSpPr>
                <p:spPr>
                  <a:xfrm>
                    <a:off x="4896452" y="4517425"/>
                    <a:ext cx="2399096" cy="1217962"/>
                  </a:xfrm>
                  <a:prstGeom prst="rect">
                    <a:avLst/>
                  </a:prstGeom>
                  <a:noFill/>
                </p:spPr>
                <p:txBody>
                  <a:bodyPr wrap="square" rtlCol="0" anchor="t">
                    <a:spAutoFit/>
                  </a:bodyPr>
                  <a:lstStyle/>
                  <a:p>
                    <a:pPr marL="0" marR="0" lvl="0" defTabSz="913765" rtl="0" eaLnBrk="1" fontAlgn="auto" latinLnBrk="0" hangingPunct="1">
                      <a:lnSpc>
                        <a:spcPct val="150000"/>
                      </a:lnSpc>
                      <a:spcBef>
                        <a:spcPts val="0"/>
                      </a:spcBef>
                      <a:spcAft>
                        <a:spcPts val="0"/>
                      </a:spcAft>
                      <a:buClrTx/>
                      <a:buSzPct val="25000"/>
                      <a:buFontTx/>
                      <a:buNone/>
                      <a:defRPr/>
                    </a:pPr>
                    <a:r>
                      <a:rPr kumimoji="0" lang="en-US" sz="1000" b="0" i="0" u="none" strike="noStrike" kern="1200" cap="none" spc="0" normalizeH="0" baseline="0" noProof="0" dirty="0">
                        <a:ln>
                          <a:noFill/>
                        </a:ln>
                        <a:effectLst/>
                        <a:uLnTx/>
                        <a:uFillTx/>
                      </a:rPr>
                      <a:t>Theme color makes PPT more convenient to change.</a:t>
                    </a:r>
                  </a:p>
                  <a:p>
                    <a:pPr marL="0" marR="0" lvl="0" defTabSz="913765" rtl="0" eaLnBrk="1" fontAlgn="auto" latinLnBrk="0" hangingPunct="1">
                      <a:lnSpc>
                        <a:spcPct val="150000"/>
                      </a:lnSpc>
                      <a:spcBef>
                        <a:spcPts val="0"/>
                      </a:spcBef>
                      <a:spcAft>
                        <a:spcPts val="0"/>
                      </a:spcAft>
                      <a:buClrTx/>
                      <a:buSzPct val="25000"/>
                      <a:buFontTx/>
                      <a:buNone/>
                      <a:defRPr/>
                    </a:pPr>
                    <a:r>
                      <a:rPr kumimoji="0" lang="en-US" sz="1000" b="0" i="0" u="none" strike="noStrike" kern="1200" cap="none" spc="0" normalizeH="0" baseline="0" noProof="0" dirty="0">
                        <a:ln>
                          <a:noFill/>
                        </a:ln>
                        <a:effectLst/>
                        <a:uLnTx/>
                        <a:uFillTx/>
                      </a:rPr>
                      <a:t>Adjust the spacing to adapt to Chinese typesetting, use the reference line in PPT.</a:t>
                    </a:r>
                  </a:p>
                </p:txBody>
              </p:sp>
            </p:grpSp>
          </p:grpSp>
          <p:grpSp>
            <p:nvGrpSpPr>
              <p:cNvPr id="8" name="组合 7">
                <a:extLst>
                  <a:ext uri="{FF2B5EF4-FFF2-40B4-BE49-F238E27FC236}">
                    <a16:creationId xmlns:a16="http://schemas.microsoft.com/office/drawing/2014/main" id="{4EE55FED-699F-485E-AD32-E73D05ABFC62}"/>
                  </a:ext>
                </a:extLst>
              </p:cNvPr>
              <p:cNvGrpSpPr>
                <a:grpSpLocks/>
              </p:cNvGrpSpPr>
              <p:nvPr/>
            </p:nvGrpSpPr>
            <p:grpSpPr>
              <a:xfrm>
                <a:off x="661311" y="2946400"/>
                <a:ext cx="2857489" cy="3022599"/>
                <a:chOff x="8044030" y="2946400"/>
                <a:chExt cx="2857489" cy="3022599"/>
              </a:xfrm>
            </p:grpSpPr>
            <p:sp>
              <p:nvSpPr>
                <p:cNvPr id="16" name="矩形 15">
                  <a:extLst>
                    <a:ext uri="{FF2B5EF4-FFF2-40B4-BE49-F238E27FC236}">
                      <a16:creationId xmlns:a16="http://schemas.microsoft.com/office/drawing/2014/main" id="{31141CFE-204E-4DE2-BA52-D43386A85383}"/>
                    </a:ext>
                  </a:extLst>
                </p:cNvPr>
                <p:cNvSpPr/>
                <p:nvPr/>
              </p:nvSpPr>
              <p:spPr>
                <a:xfrm>
                  <a:off x="8044030" y="2946400"/>
                  <a:ext cx="2857489" cy="3022599"/>
                </a:xfrm>
                <a:prstGeom prst="rect">
                  <a:avLst/>
                </a:prstGeom>
                <a:solidFill>
                  <a:schemeClr val="accent5">
                    <a:alpha val="10000"/>
                  </a:schemeClr>
                </a:solidFill>
                <a:ln w="12700" cap="rnd">
                  <a:gradFill>
                    <a:gsLst>
                      <a:gs pos="0">
                        <a:schemeClr val="accent5"/>
                      </a:gs>
                      <a:gs pos="100000">
                        <a:schemeClr val="accent5">
                          <a:lumMod val="60000"/>
                          <a:lumOff val="40000"/>
                          <a:alpha val="20000"/>
                        </a:schemeClr>
                      </a:gs>
                    </a:gsLst>
                    <a:lin ang="2700000" scaled="0"/>
                  </a:grad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noAutofit/>
                </a:bodyPr>
                <a:lstStyle/>
                <a:p>
                  <a:pPr algn="ctr" defTabSz="913765"/>
                  <a:endParaRPr lang="en-GB" b="1">
                    <a:solidFill>
                      <a:schemeClr val="tx1"/>
                    </a:solidFill>
                  </a:endParaRPr>
                </a:p>
              </p:txBody>
            </p:sp>
            <p:grpSp>
              <p:nvGrpSpPr>
                <p:cNvPr id="18" name="组合 17">
                  <a:extLst>
                    <a:ext uri="{FF2B5EF4-FFF2-40B4-BE49-F238E27FC236}">
                      <a16:creationId xmlns:a16="http://schemas.microsoft.com/office/drawing/2014/main" id="{361CBA63-2D57-457F-A54C-4600CD9CB6A1}"/>
                    </a:ext>
                  </a:extLst>
                </p:cNvPr>
                <p:cNvGrpSpPr/>
                <p:nvPr/>
              </p:nvGrpSpPr>
              <p:grpSpPr>
                <a:xfrm>
                  <a:off x="8273226" y="3384471"/>
                  <a:ext cx="2399096" cy="2350916"/>
                  <a:chOff x="4896452" y="3384471"/>
                  <a:chExt cx="2399096" cy="2350916"/>
                </a:xfrm>
              </p:grpSpPr>
              <p:sp>
                <p:nvSpPr>
                  <p:cNvPr id="19" name="矩形 18">
                    <a:extLst>
                      <a:ext uri="{FF2B5EF4-FFF2-40B4-BE49-F238E27FC236}">
                        <a16:creationId xmlns:a16="http://schemas.microsoft.com/office/drawing/2014/main" id="{BEB58704-6E37-48F6-9092-13756DECFF0B}"/>
                      </a:ext>
                    </a:extLst>
                  </p:cNvPr>
                  <p:cNvSpPr/>
                  <p:nvPr/>
                </p:nvSpPr>
                <p:spPr>
                  <a:xfrm>
                    <a:off x="5006355" y="3384471"/>
                    <a:ext cx="523422" cy="475340"/>
                  </a:xfrm>
                  <a:prstGeom prst="rect">
                    <a:avLst/>
                  </a:prstGeom>
                  <a:gradFill>
                    <a:gsLst>
                      <a:gs pos="0">
                        <a:schemeClr val="accent2">
                          <a:lumMod val="60000"/>
                          <a:lumOff val="40000"/>
                        </a:schemeClr>
                      </a:gs>
                      <a:gs pos="60000">
                        <a:schemeClr val="accent2"/>
                      </a:gs>
                    </a:gsLst>
                    <a:lin ang="2700000" scaled="0"/>
                  </a:gradFill>
                  <a:ln w="57150" cap="rnd">
                    <a:noFill/>
                    <a:prstDash val="solid"/>
                    <a:round/>
                  </a:ln>
                  <a:effectLst>
                    <a:outerShdw blurRad="76200" dist="50800" dir="5400000" algn="ctr" rotWithShape="0">
                      <a:schemeClr val="accent2">
                        <a:alpha val="2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normAutofit/>
                  </a:bodyPr>
                  <a:lstStyle/>
                  <a:p>
                    <a:pPr algn="ctr" defTabSz="913765"/>
                    <a:r>
                      <a:rPr lang="en-GB" sz="2000" b="1" dirty="0">
                        <a:solidFill>
                          <a:srgbClr val="FFFFFF"/>
                        </a:solidFill>
                      </a:rPr>
                      <a:t>1</a:t>
                    </a:r>
                  </a:p>
                </p:txBody>
              </p:sp>
              <p:sp>
                <p:nvSpPr>
                  <p:cNvPr id="20" name="文本框 19">
                    <a:extLst>
                      <a:ext uri="{FF2B5EF4-FFF2-40B4-BE49-F238E27FC236}">
                        <a16:creationId xmlns:a16="http://schemas.microsoft.com/office/drawing/2014/main" id="{85B8D963-F9F7-439C-BC9A-E17C3B263898}"/>
                      </a:ext>
                    </a:extLst>
                  </p:cNvPr>
                  <p:cNvSpPr txBox="1"/>
                  <p:nvPr/>
                </p:nvSpPr>
                <p:spPr>
                  <a:xfrm>
                    <a:off x="4896452" y="4094201"/>
                    <a:ext cx="2399096" cy="307777"/>
                  </a:xfrm>
                  <a:prstGeom prst="rect">
                    <a:avLst/>
                  </a:prstGeom>
                  <a:noFill/>
                </p:spPr>
                <p:txBody>
                  <a:bodyPr wrap="square" rtlCol="0">
                    <a:spAutoFit/>
                  </a:bodyPr>
                  <a:lstStyle/>
                  <a:p>
                    <a:r>
                      <a:rPr lang="en-GB" altLang="zh-CN" sz="1400" b="1" dirty="0"/>
                      <a:t>Supporting text here</a:t>
                    </a:r>
                  </a:p>
                </p:txBody>
              </p:sp>
              <p:sp>
                <p:nvSpPr>
                  <p:cNvPr id="21" name="文本框 20">
                    <a:extLst>
                      <a:ext uri="{FF2B5EF4-FFF2-40B4-BE49-F238E27FC236}">
                        <a16:creationId xmlns:a16="http://schemas.microsoft.com/office/drawing/2014/main" id="{F5890C64-5EAD-4DD7-AD73-39D9F3EFE011}"/>
                      </a:ext>
                    </a:extLst>
                  </p:cNvPr>
                  <p:cNvSpPr txBox="1"/>
                  <p:nvPr/>
                </p:nvSpPr>
                <p:spPr>
                  <a:xfrm>
                    <a:off x="4896452" y="4517425"/>
                    <a:ext cx="2399096" cy="1217962"/>
                  </a:xfrm>
                  <a:prstGeom prst="rect">
                    <a:avLst/>
                  </a:prstGeom>
                  <a:noFill/>
                </p:spPr>
                <p:txBody>
                  <a:bodyPr wrap="square" rtlCol="0" anchor="t">
                    <a:spAutoFit/>
                  </a:bodyPr>
                  <a:lstStyle/>
                  <a:p>
                    <a:pPr marL="0" marR="0" lvl="0" defTabSz="913765" rtl="0" eaLnBrk="1" fontAlgn="auto" latinLnBrk="0" hangingPunct="1">
                      <a:lnSpc>
                        <a:spcPct val="150000"/>
                      </a:lnSpc>
                      <a:spcBef>
                        <a:spcPts val="0"/>
                      </a:spcBef>
                      <a:spcAft>
                        <a:spcPts val="0"/>
                      </a:spcAft>
                      <a:buClrTx/>
                      <a:buSzPct val="25000"/>
                      <a:buFontTx/>
                      <a:buNone/>
                      <a:defRPr/>
                    </a:pPr>
                    <a:r>
                      <a:rPr kumimoji="0" lang="en-US" sz="1000" b="0" i="0" u="none" strike="noStrike" kern="1200" cap="none" spc="0" normalizeH="0" baseline="0" noProof="0" dirty="0">
                        <a:ln>
                          <a:noFill/>
                        </a:ln>
                        <a:effectLst/>
                        <a:uLnTx/>
                        <a:uFillTx/>
                      </a:rPr>
                      <a:t>Theme color makes PPT more convenient to change.</a:t>
                    </a:r>
                  </a:p>
                  <a:p>
                    <a:pPr marL="0" marR="0" lvl="0" defTabSz="913765" rtl="0" eaLnBrk="1" fontAlgn="auto" latinLnBrk="0" hangingPunct="1">
                      <a:lnSpc>
                        <a:spcPct val="150000"/>
                      </a:lnSpc>
                      <a:spcBef>
                        <a:spcPts val="0"/>
                      </a:spcBef>
                      <a:spcAft>
                        <a:spcPts val="0"/>
                      </a:spcAft>
                      <a:buClrTx/>
                      <a:buSzPct val="25000"/>
                      <a:buFontTx/>
                      <a:buNone/>
                      <a:defRPr/>
                    </a:pPr>
                    <a:r>
                      <a:rPr kumimoji="0" lang="en-US" sz="1000" b="0" i="0" u="none" strike="noStrike" kern="1200" cap="none" spc="0" normalizeH="0" baseline="0" noProof="0" dirty="0">
                        <a:ln>
                          <a:noFill/>
                        </a:ln>
                        <a:effectLst/>
                        <a:uLnTx/>
                        <a:uFillTx/>
                      </a:rPr>
                      <a:t>Adjust the spacing to adapt to Chinese typesetting, use the reference line in PPT.</a:t>
                    </a:r>
                  </a:p>
                </p:txBody>
              </p:sp>
            </p:grpSp>
          </p:grpSp>
          <p:grpSp>
            <p:nvGrpSpPr>
              <p:cNvPr id="9" name="组合 8">
                <a:extLst>
                  <a:ext uri="{FF2B5EF4-FFF2-40B4-BE49-F238E27FC236}">
                    <a16:creationId xmlns:a16="http://schemas.microsoft.com/office/drawing/2014/main" id="{00D40E08-5E9C-4E13-BC4B-A7A68930861D}"/>
                  </a:ext>
                </a:extLst>
              </p:cNvPr>
              <p:cNvGrpSpPr/>
              <p:nvPr/>
            </p:nvGrpSpPr>
            <p:grpSpPr>
              <a:xfrm>
                <a:off x="9763300" y="2946400"/>
                <a:ext cx="2857489" cy="3022599"/>
                <a:chOff x="8044030" y="2946400"/>
                <a:chExt cx="2857489" cy="3022599"/>
              </a:xfrm>
            </p:grpSpPr>
            <p:sp>
              <p:nvSpPr>
                <p:cNvPr id="10" name="矩形 9">
                  <a:extLst>
                    <a:ext uri="{FF2B5EF4-FFF2-40B4-BE49-F238E27FC236}">
                      <a16:creationId xmlns:a16="http://schemas.microsoft.com/office/drawing/2014/main" id="{404BBAD1-6683-4FDF-81BD-39D0289072CD}"/>
                    </a:ext>
                  </a:extLst>
                </p:cNvPr>
                <p:cNvSpPr/>
                <p:nvPr/>
              </p:nvSpPr>
              <p:spPr>
                <a:xfrm>
                  <a:off x="8044030" y="2946400"/>
                  <a:ext cx="2857489" cy="3022599"/>
                </a:xfrm>
                <a:prstGeom prst="rect">
                  <a:avLst/>
                </a:prstGeom>
                <a:solidFill>
                  <a:schemeClr val="accent5">
                    <a:alpha val="10000"/>
                  </a:schemeClr>
                </a:solidFill>
                <a:ln w="12700" cap="rnd">
                  <a:gradFill>
                    <a:gsLst>
                      <a:gs pos="0">
                        <a:schemeClr val="accent5"/>
                      </a:gs>
                      <a:gs pos="100000">
                        <a:schemeClr val="accent5">
                          <a:lumMod val="60000"/>
                          <a:lumOff val="40000"/>
                          <a:alpha val="20000"/>
                        </a:schemeClr>
                      </a:gs>
                    </a:gsLst>
                    <a:lin ang="2700000" scaled="0"/>
                  </a:grad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noAutofit/>
                </a:bodyPr>
                <a:lstStyle/>
                <a:p>
                  <a:pPr algn="ctr" defTabSz="913765"/>
                  <a:endParaRPr lang="en-GB" b="1">
                    <a:solidFill>
                      <a:schemeClr val="tx1"/>
                    </a:solidFill>
                  </a:endParaRPr>
                </a:p>
              </p:txBody>
            </p:sp>
            <p:grpSp>
              <p:nvGrpSpPr>
                <p:cNvPr id="12" name="组合 11">
                  <a:extLst>
                    <a:ext uri="{FF2B5EF4-FFF2-40B4-BE49-F238E27FC236}">
                      <a16:creationId xmlns:a16="http://schemas.microsoft.com/office/drawing/2014/main" id="{F329C713-2183-4FBB-8C25-1543B0F3C8A3}"/>
                    </a:ext>
                  </a:extLst>
                </p:cNvPr>
                <p:cNvGrpSpPr/>
                <p:nvPr/>
              </p:nvGrpSpPr>
              <p:grpSpPr>
                <a:xfrm>
                  <a:off x="8273226" y="3384471"/>
                  <a:ext cx="2399096" cy="2350916"/>
                  <a:chOff x="4896452" y="3384471"/>
                  <a:chExt cx="2399096" cy="2350916"/>
                </a:xfrm>
              </p:grpSpPr>
              <p:sp>
                <p:nvSpPr>
                  <p:cNvPr id="13" name="矩形 12">
                    <a:extLst>
                      <a:ext uri="{FF2B5EF4-FFF2-40B4-BE49-F238E27FC236}">
                        <a16:creationId xmlns:a16="http://schemas.microsoft.com/office/drawing/2014/main" id="{A00F832D-AD00-458B-B83E-41FF364A8174}"/>
                      </a:ext>
                    </a:extLst>
                  </p:cNvPr>
                  <p:cNvSpPr/>
                  <p:nvPr/>
                </p:nvSpPr>
                <p:spPr>
                  <a:xfrm>
                    <a:off x="5006355" y="3384471"/>
                    <a:ext cx="523422" cy="475340"/>
                  </a:xfrm>
                  <a:prstGeom prst="rect">
                    <a:avLst/>
                  </a:prstGeom>
                  <a:gradFill>
                    <a:gsLst>
                      <a:gs pos="0">
                        <a:schemeClr val="accent2">
                          <a:lumMod val="60000"/>
                          <a:lumOff val="40000"/>
                        </a:schemeClr>
                      </a:gs>
                      <a:gs pos="60000">
                        <a:schemeClr val="accent2"/>
                      </a:gs>
                    </a:gsLst>
                    <a:lin ang="2700000" scaled="0"/>
                  </a:gradFill>
                  <a:ln w="57150" cap="rnd">
                    <a:noFill/>
                    <a:prstDash val="solid"/>
                    <a:round/>
                  </a:ln>
                  <a:effectLst>
                    <a:outerShdw blurRad="76200" dist="50800" dir="5400000" algn="ctr" rotWithShape="0">
                      <a:schemeClr val="accent2">
                        <a:alpha val="2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normAutofit/>
                  </a:bodyPr>
                  <a:lstStyle/>
                  <a:p>
                    <a:pPr algn="ctr" defTabSz="913765"/>
                    <a:r>
                      <a:rPr lang="en-GB" sz="2000" b="1" dirty="0">
                        <a:solidFill>
                          <a:srgbClr val="FFFFFF"/>
                        </a:solidFill>
                      </a:rPr>
                      <a:t>4</a:t>
                    </a:r>
                  </a:p>
                </p:txBody>
              </p:sp>
              <p:sp>
                <p:nvSpPr>
                  <p:cNvPr id="14" name="文本框 13">
                    <a:extLst>
                      <a:ext uri="{FF2B5EF4-FFF2-40B4-BE49-F238E27FC236}">
                        <a16:creationId xmlns:a16="http://schemas.microsoft.com/office/drawing/2014/main" id="{F39AAB90-CE2A-4A34-9C81-C7AD64F17846}"/>
                      </a:ext>
                    </a:extLst>
                  </p:cNvPr>
                  <p:cNvSpPr txBox="1"/>
                  <p:nvPr/>
                </p:nvSpPr>
                <p:spPr>
                  <a:xfrm>
                    <a:off x="4896452" y="4094201"/>
                    <a:ext cx="2399096" cy="307777"/>
                  </a:xfrm>
                  <a:prstGeom prst="rect">
                    <a:avLst/>
                  </a:prstGeom>
                  <a:noFill/>
                </p:spPr>
                <p:txBody>
                  <a:bodyPr wrap="square" rtlCol="0">
                    <a:spAutoFit/>
                  </a:bodyPr>
                  <a:lstStyle/>
                  <a:p>
                    <a:r>
                      <a:rPr lang="en-GB" altLang="zh-CN" sz="1400" b="1" dirty="0"/>
                      <a:t>Supporting text here</a:t>
                    </a:r>
                  </a:p>
                </p:txBody>
              </p:sp>
              <p:sp>
                <p:nvSpPr>
                  <p:cNvPr id="15" name="文本框 14">
                    <a:extLst>
                      <a:ext uri="{FF2B5EF4-FFF2-40B4-BE49-F238E27FC236}">
                        <a16:creationId xmlns:a16="http://schemas.microsoft.com/office/drawing/2014/main" id="{55ED2FA5-4D88-4C1E-B214-17A8D8C4EF67}"/>
                      </a:ext>
                    </a:extLst>
                  </p:cNvPr>
                  <p:cNvSpPr txBox="1"/>
                  <p:nvPr/>
                </p:nvSpPr>
                <p:spPr>
                  <a:xfrm>
                    <a:off x="4896452" y="4517425"/>
                    <a:ext cx="2399096" cy="1217962"/>
                  </a:xfrm>
                  <a:prstGeom prst="rect">
                    <a:avLst/>
                  </a:prstGeom>
                  <a:noFill/>
                </p:spPr>
                <p:txBody>
                  <a:bodyPr wrap="square" rtlCol="0" anchor="t">
                    <a:spAutoFit/>
                  </a:bodyPr>
                  <a:lstStyle/>
                  <a:p>
                    <a:pPr marL="0" marR="0" lvl="0" defTabSz="913765" rtl="0" eaLnBrk="1" fontAlgn="auto" latinLnBrk="0" hangingPunct="1">
                      <a:lnSpc>
                        <a:spcPct val="150000"/>
                      </a:lnSpc>
                      <a:spcBef>
                        <a:spcPts val="0"/>
                      </a:spcBef>
                      <a:spcAft>
                        <a:spcPts val="0"/>
                      </a:spcAft>
                      <a:buClrTx/>
                      <a:buSzPct val="25000"/>
                      <a:buFontTx/>
                      <a:buNone/>
                      <a:defRPr/>
                    </a:pPr>
                    <a:r>
                      <a:rPr kumimoji="0" lang="en-US" sz="1000" b="0" i="0" u="none" strike="noStrike" kern="1200" cap="none" spc="0" normalizeH="0" baseline="0" noProof="0" dirty="0">
                        <a:ln>
                          <a:noFill/>
                        </a:ln>
                        <a:effectLst/>
                        <a:uLnTx/>
                        <a:uFillTx/>
                      </a:rPr>
                      <a:t>Theme color makes PPT more convenient to change.</a:t>
                    </a:r>
                  </a:p>
                  <a:p>
                    <a:pPr marL="0" marR="0" lvl="0" defTabSz="913765" rtl="0" eaLnBrk="1" fontAlgn="auto" latinLnBrk="0" hangingPunct="1">
                      <a:lnSpc>
                        <a:spcPct val="150000"/>
                      </a:lnSpc>
                      <a:spcBef>
                        <a:spcPts val="0"/>
                      </a:spcBef>
                      <a:spcAft>
                        <a:spcPts val="0"/>
                      </a:spcAft>
                      <a:buClrTx/>
                      <a:buSzPct val="25000"/>
                      <a:buFontTx/>
                      <a:buNone/>
                      <a:defRPr/>
                    </a:pPr>
                    <a:r>
                      <a:rPr kumimoji="0" lang="en-US" sz="1000" b="0" i="0" u="none" strike="noStrike" kern="1200" cap="none" spc="0" normalizeH="0" baseline="0" noProof="0" dirty="0">
                        <a:ln>
                          <a:noFill/>
                        </a:ln>
                        <a:effectLst/>
                        <a:uLnTx/>
                        <a:uFillTx/>
                      </a:rPr>
                      <a:t>Adjust the spacing to adapt to Chinese typesetting, use the reference line in PPT.</a:t>
                    </a:r>
                  </a:p>
                </p:txBody>
              </p:sp>
            </p:grpSp>
          </p:grpSp>
        </p:grpSp>
      </p:grpSp>
    </p:spTree>
    <p:custDataLst>
      <p:tags r:id="rId1"/>
    </p:custDataLst>
    <p:extLst>
      <p:ext uri="{BB962C8B-B14F-4D97-AF65-F5344CB8AC3E}">
        <p14:creationId xmlns:p14="http://schemas.microsoft.com/office/powerpoint/2010/main" val="2513409577"/>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id="{D3C884DC-C58C-4D83-9157-478A0AECA002}"/>
              </a:ext>
            </a:extLst>
          </p:cNvPr>
          <p:cNvSpPr>
            <a:spLocks noGrp="1"/>
          </p:cNvSpPr>
          <p:nvPr>
            <p:ph type="title"/>
          </p:nvPr>
        </p:nvSpPr>
        <p:spPr>
          <a:xfrm>
            <a:off x="3560228" y="2780188"/>
            <a:ext cx="4783672" cy="535531"/>
          </a:xfrm>
        </p:spPr>
        <p:txBody>
          <a:bodyPr/>
          <a:lstStyle/>
          <a:p>
            <a:r>
              <a:rPr lang="en-US" altLang="zh-CN" dirty="0"/>
              <a:t>AI </a:t>
            </a:r>
            <a:r>
              <a:rPr lang="zh-CN" altLang="en-US" dirty="0"/>
              <a:t>未来展望</a:t>
            </a:r>
          </a:p>
        </p:txBody>
      </p:sp>
      <p:sp>
        <p:nvSpPr>
          <p:cNvPr id="3" name="文本占位符 2">
            <a:extLst>
              <a:ext uri="{FF2B5EF4-FFF2-40B4-BE49-F238E27FC236}">
                <a16:creationId xmlns:a16="http://schemas.microsoft.com/office/drawing/2014/main" id="{378DAE95-7127-4F51-9451-9FE7A2833B8B}"/>
              </a:ext>
            </a:extLst>
          </p:cNvPr>
          <p:cNvSpPr>
            <a:spLocks noGrp="1"/>
          </p:cNvSpPr>
          <p:nvPr>
            <p:ph type="body" idx="1"/>
          </p:nvPr>
        </p:nvSpPr>
        <p:spPr>
          <a:xfrm>
            <a:off x="3560228" y="3429000"/>
            <a:ext cx="4783672" cy="286232"/>
          </a:xfrm>
        </p:spPr>
        <p:txBody>
          <a:bodyPr wrap="square">
            <a:spAutoFit/>
          </a:bodyPr>
          <a:lstStyle/>
          <a:p>
            <a:pPr lvl="0"/>
            <a:r>
              <a:rPr lang="en-US" altLang="zh-CN" dirty="0"/>
              <a:t>When you copy &amp; paste, choose "keep text only" option.</a:t>
            </a:r>
            <a:endParaRPr lang="zh-CN" altLang="en-US" dirty="0"/>
          </a:p>
        </p:txBody>
      </p:sp>
      <p:sp>
        <p:nvSpPr>
          <p:cNvPr id="8" name="文本框 7">
            <a:extLst>
              <a:ext uri="{FF2B5EF4-FFF2-40B4-BE49-F238E27FC236}">
                <a16:creationId xmlns:a16="http://schemas.microsoft.com/office/drawing/2014/main" id="{67E41090-5720-4114-B7BA-6F3F9FC27447}"/>
              </a:ext>
            </a:extLst>
          </p:cNvPr>
          <p:cNvSpPr txBox="1"/>
          <p:nvPr/>
        </p:nvSpPr>
        <p:spPr>
          <a:xfrm>
            <a:off x="1612900" y="2660724"/>
            <a:ext cx="1441420" cy="1311128"/>
          </a:xfrm>
          <a:prstGeom prst="rect">
            <a:avLst/>
          </a:prstGeom>
          <a:noFill/>
        </p:spPr>
        <p:txBody>
          <a:bodyPr vert="horz" wrap="none" lIns="91440" tIns="45720" rIns="91440" bIns="45720" rtlCol="0" anchor="ctr">
            <a:spAutoFit/>
          </a:bodyPr>
          <a:lstStyle>
            <a:lvl1pPr algn="l" defTabSz="914400" rtl="0" eaLnBrk="1" latinLnBrk="0" hangingPunct="1">
              <a:lnSpc>
                <a:spcPct val="90000"/>
              </a:lnSpc>
              <a:spcBef>
                <a:spcPct val="0"/>
              </a:spcBef>
              <a:buNone/>
              <a:defRPr sz="3200" b="1" kern="1200">
                <a:solidFill>
                  <a:schemeClr val="tx1"/>
                </a:solidFill>
                <a:latin typeface="+mj-lt"/>
                <a:ea typeface="+mj-ea"/>
                <a:cs typeface="+mj-cs"/>
              </a:defRPr>
            </a:lvl1pPr>
          </a:lstStyle>
          <a:p>
            <a:r>
              <a:rPr lang="en-US" altLang="zh-CN" sz="8800" dirty="0">
                <a:gradFill>
                  <a:gsLst>
                    <a:gs pos="87000">
                      <a:schemeClr val="accent1">
                        <a:alpha val="0"/>
                      </a:schemeClr>
                    </a:gs>
                    <a:gs pos="39000">
                      <a:schemeClr val="accent1">
                        <a:lumMod val="90000"/>
                        <a:alpha val="73000"/>
                      </a:schemeClr>
                    </a:gs>
                  </a:gsLst>
                  <a:lin ang="5520000" scaled="0"/>
                </a:gradFill>
              </a:rPr>
              <a:t>04</a:t>
            </a:r>
            <a:endParaRPr lang="zh-CN" altLang="en-US" sz="8800" dirty="0">
              <a:gradFill>
                <a:gsLst>
                  <a:gs pos="87000">
                    <a:schemeClr val="accent1">
                      <a:alpha val="0"/>
                    </a:schemeClr>
                  </a:gs>
                  <a:gs pos="39000">
                    <a:schemeClr val="accent1">
                      <a:lumMod val="90000"/>
                      <a:alpha val="73000"/>
                    </a:schemeClr>
                  </a:gs>
                </a:gsLst>
                <a:lin ang="5520000" scaled="0"/>
              </a:gradFill>
            </a:endParaRPr>
          </a:p>
        </p:txBody>
      </p:sp>
    </p:spTree>
    <p:extLst>
      <p:ext uri="{BB962C8B-B14F-4D97-AF65-F5344CB8AC3E}">
        <p14:creationId xmlns:p14="http://schemas.microsoft.com/office/powerpoint/2010/main" val="2510385630"/>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id="{8A92824C-F5AA-48B8-AB65-2A81F62F9F02}"/>
              </a:ext>
            </a:extLst>
          </p:cNvPr>
          <p:cNvSpPr>
            <a:spLocks noGrp="1"/>
          </p:cNvSpPr>
          <p:nvPr>
            <p:ph type="title"/>
          </p:nvPr>
        </p:nvSpPr>
        <p:spPr/>
        <p:txBody>
          <a:bodyPr/>
          <a:lstStyle/>
          <a:p>
            <a:r>
              <a:rPr lang="en-US" altLang="zh-CN" dirty="0"/>
              <a:t>Use "Title Only" Layout</a:t>
            </a:r>
            <a:endParaRPr lang="zh-CN" altLang="en-US" dirty="0"/>
          </a:p>
        </p:txBody>
      </p:sp>
      <p:sp>
        <p:nvSpPr>
          <p:cNvPr id="18" name="矩形 17">
            <a:extLst>
              <a:ext uri="{FF2B5EF4-FFF2-40B4-BE49-F238E27FC236}">
                <a16:creationId xmlns:a16="http://schemas.microsoft.com/office/drawing/2014/main" id="{70FD161C-44A2-4472-9EF6-78A296F66027}"/>
              </a:ext>
            </a:extLst>
          </p:cNvPr>
          <p:cNvSpPr/>
          <p:nvPr/>
        </p:nvSpPr>
        <p:spPr>
          <a:xfrm>
            <a:off x="8508583" y="4809021"/>
            <a:ext cx="2774312" cy="903365"/>
          </a:xfrm>
          <a:prstGeom prst="rect">
            <a:avLst/>
          </a:prstGeom>
          <a:solidFill>
            <a:schemeClr val="accent2">
              <a:alpha val="10000"/>
            </a:schemeClr>
          </a:solidFill>
          <a:ln w="12700" cap="rnd">
            <a:gradFill>
              <a:gsLst>
                <a:gs pos="0">
                  <a:schemeClr val="accent2"/>
                </a:gs>
                <a:gs pos="100000">
                  <a:schemeClr val="accent2">
                    <a:lumMod val="60000"/>
                    <a:lumOff val="40000"/>
                    <a:alpha val="20000"/>
                  </a:schemeClr>
                </a:gs>
              </a:gsLst>
              <a:lin ang="2700000" scaled="0"/>
            </a:grad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noAutofit/>
          </a:bodyPr>
          <a:lstStyle/>
          <a:p>
            <a:pPr algn="ctr" defTabSz="913765"/>
            <a:r>
              <a:rPr lang="en-US" altLang="zh-CN" b="1">
                <a:solidFill>
                  <a:schemeClr val="tx1"/>
                </a:solidFill>
              </a:rPr>
              <a:t>Text here</a:t>
            </a:r>
            <a:endParaRPr lang="en-US" altLang="zh-CN" b="1" dirty="0">
              <a:solidFill>
                <a:schemeClr val="tx1"/>
              </a:solidFill>
            </a:endParaRPr>
          </a:p>
        </p:txBody>
      </p:sp>
      <p:sp>
        <p:nvSpPr>
          <p:cNvPr id="19" name="矩形 18">
            <a:extLst>
              <a:ext uri="{FF2B5EF4-FFF2-40B4-BE49-F238E27FC236}">
                <a16:creationId xmlns:a16="http://schemas.microsoft.com/office/drawing/2014/main" id="{C779CC6A-EC9B-48FB-8284-859AD00C0070}"/>
              </a:ext>
            </a:extLst>
          </p:cNvPr>
          <p:cNvSpPr/>
          <p:nvPr/>
        </p:nvSpPr>
        <p:spPr>
          <a:xfrm>
            <a:off x="5260142" y="4809021"/>
            <a:ext cx="2774312" cy="903365"/>
          </a:xfrm>
          <a:prstGeom prst="rect">
            <a:avLst/>
          </a:prstGeom>
          <a:gradFill>
            <a:gsLst>
              <a:gs pos="0">
                <a:schemeClr val="accent2">
                  <a:lumMod val="60000"/>
                  <a:lumOff val="40000"/>
                </a:schemeClr>
              </a:gs>
              <a:gs pos="60000">
                <a:schemeClr val="accent2"/>
              </a:gs>
            </a:gsLst>
            <a:lin ang="2700000" scaled="0"/>
          </a:gradFill>
          <a:ln w="57150" cap="rnd">
            <a:noFill/>
            <a:prstDash val="solid"/>
            <a:round/>
          </a:ln>
          <a:effectLst>
            <a:outerShdw blurRad="76200" dist="50800" dir="5400000" algn="ctr" rotWithShape="0">
              <a:schemeClr val="accent2">
                <a:alpha val="2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normAutofit/>
          </a:bodyPr>
          <a:lstStyle/>
          <a:p>
            <a:pPr algn="ctr" defTabSz="913765"/>
            <a:r>
              <a:rPr lang="en-US" altLang="zh-CN" b="1" dirty="0">
                <a:solidFill>
                  <a:srgbClr val="FFFFFF"/>
                </a:solidFill>
              </a:rPr>
              <a:t>Text here</a:t>
            </a:r>
          </a:p>
        </p:txBody>
      </p:sp>
      <p:sp>
        <p:nvSpPr>
          <p:cNvPr id="20" name="矩形 19">
            <a:extLst>
              <a:ext uri="{FF2B5EF4-FFF2-40B4-BE49-F238E27FC236}">
                <a16:creationId xmlns:a16="http://schemas.microsoft.com/office/drawing/2014/main" id="{A683D069-359A-4638-AB40-00C6E3BFD9B7}"/>
              </a:ext>
            </a:extLst>
          </p:cNvPr>
          <p:cNvSpPr/>
          <p:nvPr/>
        </p:nvSpPr>
        <p:spPr>
          <a:xfrm>
            <a:off x="2011701" y="4809021"/>
            <a:ext cx="2774312" cy="903363"/>
          </a:xfrm>
          <a:prstGeom prst="rect">
            <a:avLst/>
          </a:prstGeom>
          <a:noFill/>
          <a:ln w="57150" cap="rnd">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0000" tIns="36000" rIns="90000" bIns="36000" numCol="1" spcCol="0" rtlCol="0" fromWordArt="0" anchor="ctr" anchorCtr="0" forceAA="0" compatLnSpc="1">
            <a:noAutofit/>
          </a:bodyPr>
          <a:lstStyle/>
          <a:p>
            <a:pPr defTabSz="913765">
              <a:lnSpc>
                <a:spcPct val="120000"/>
              </a:lnSpc>
            </a:pPr>
            <a:r>
              <a:rPr lang="en-US" altLang="zh-CN" sz="1100">
                <a:solidFill>
                  <a:schemeClr val="tx1"/>
                </a:solidFill>
              </a:rPr>
              <a:t>Theme color makes PPT more convenient to change. Adjust the spacing to adapt to Chinese typesetting, use the reference line in PPT……</a:t>
            </a:r>
            <a:endParaRPr lang="en-US" altLang="zh-CN" sz="1100" dirty="0">
              <a:solidFill>
                <a:schemeClr val="tx1"/>
              </a:solidFill>
            </a:endParaRPr>
          </a:p>
        </p:txBody>
      </p:sp>
      <p:cxnSp>
        <p:nvCxnSpPr>
          <p:cNvPr id="16" name="直接连接符 15">
            <a:extLst>
              <a:ext uri="{FF2B5EF4-FFF2-40B4-BE49-F238E27FC236}">
                <a16:creationId xmlns:a16="http://schemas.microsoft.com/office/drawing/2014/main" id="{633438B3-BA69-4091-BEE7-656F2A22C866}"/>
              </a:ext>
            </a:extLst>
          </p:cNvPr>
          <p:cNvCxnSpPr>
            <a:cxnSpLocks/>
          </p:cNvCxnSpPr>
          <p:nvPr/>
        </p:nvCxnSpPr>
        <p:spPr>
          <a:xfrm>
            <a:off x="673097" y="6040125"/>
            <a:ext cx="10858500" cy="0"/>
          </a:xfrm>
          <a:prstGeom prst="line">
            <a:avLst/>
          </a:prstGeom>
          <a:ln w="15875" cap="rnd">
            <a:solidFill>
              <a:schemeClr val="bg1">
                <a:lumMod val="75000"/>
                <a:alpha val="20000"/>
              </a:schemeClr>
            </a:solidFill>
            <a:round/>
            <a:headEnd type="none" w="lg" len="lg"/>
            <a:tailEnd w="lg" len="lg"/>
          </a:ln>
        </p:spPr>
        <p:style>
          <a:lnRef idx="1">
            <a:schemeClr val="accent1"/>
          </a:lnRef>
          <a:fillRef idx="0">
            <a:schemeClr val="accent1"/>
          </a:fillRef>
          <a:effectRef idx="0">
            <a:schemeClr val="accent1"/>
          </a:effectRef>
          <a:fontRef idx="minor">
            <a:schemeClr val="tx1"/>
          </a:fontRef>
        </p:style>
      </p:cxnSp>
      <p:sp>
        <p:nvSpPr>
          <p:cNvPr id="17" name="椭圆 16">
            <a:extLst>
              <a:ext uri="{FF2B5EF4-FFF2-40B4-BE49-F238E27FC236}">
                <a16:creationId xmlns:a16="http://schemas.microsoft.com/office/drawing/2014/main" id="{580062C8-DFD3-42A0-B6EE-9181F21139DD}"/>
              </a:ext>
            </a:extLst>
          </p:cNvPr>
          <p:cNvSpPr/>
          <p:nvPr/>
        </p:nvSpPr>
        <p:spPr>
          <a:xfrm>
            <a:off x="843507" y="4857584"/>
            <a:ext cx="753775" cy="753775"/>
          </a:xfrm>
          <a:prstGeom prst="ellipse">
            <a:avLst/>
          </a:prstGeom>
          <a:gradFill>
            <a:gsLst>
              <a:gs pos="0">
                <a:schemeClr val="accent2">
                  <a:lumMod val="60000"/>
                  <a:lumOff val="40000"/>
                </a:schemeClr>
              </a:gs>
              <a:gs pos="60000">
                <a:schemeClr val="accent2"/>
              </a:gs>
            </a:gsLst>
            <a:lin ang="2700000" scaled="0"/>
          </a:gradFill>
          <a:ln w="57150" cap="rnd">
            <a:noFill/>
            <a:prstDash val="solid"/>
            <a:round/>
          </a:ln>
          <a:effectLst>
            <a:outerShdw blurRad="76200" dist="50800" dir="5400000" algn="ctr" rotWithShape="0">
              <a:schemeClr val="accent2">
                <a:alpha val="2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normAutofit/>
          </a:bodyPr>
          <a:lstStyle/>
          <a:p>
            <a:pPr algn="ctr" defTabSz="913765"/>
            <a:r>
              <a:rPr lang="en-US" altLang="zh-CN" b="1">
                <a:solidFill>
                  <a:srgbClr val="FFFFFF"/>
                </a:solidFill>
              </a:rPr>
              <a:t>02</a:t>
            </a:r>
            <a:endParaRPr lang="zh-CN" altLang="en-US" b="1" dirty="0">
              <a:solidFill>
                <a:srgbClr val="FFFFFF"/>
              </a:solidFill>
            </a:endParaRPr>
          </a:p>
        </p:txBody>
      </p:sp>
      <p:sp>
        <p:nvSpPr>
          <p:cNvPr id="14" name="文本框 13">
            <a:extLst>
              <a:ext uri="{FF2B5EF4-FFF2-40B4-BE49-F238E27FC236}">
                <a16:creationId xmlns:a16="http://schemas.microsoft.com/office/drawing/2014/main" id="{B1575B40-EAE0-4EEE-B192-AB9CC91369B7}"/>
              </a:ext>
            </a:extLst>
          </p:cNvPr>
          <p:cNvSpPr txBox="1"/>
          <p:nvPr/>
        </p:nvSpPr>
        <p:spPr>
          <a:xfrm>
            <a:off x="673097" y="1876225"/>
            <a:ext cx="10858500" cy="612155"/>
          </a:xfrm>
          <a:prstGeom prst="rect">
            <a:avLst/>
          </a:prstGeom>
          <a:noFill/>
        </p:spPr>
        <p:txBody>
          <a:bodyPr wrap="square" rtlCol="0" anchor="t" anchorCtr="0">
            <a:spAutoFit/>
          </a:bodyPr>
          <a:lstStyle>
            <a:defPPr>
              <a:defRPr lang="zh-CN"/>
            </a:defPPr>
            <a:lvl1pPr algn="ctr">
              <a:lnSpc>
                <a:spcPct val="150000"/>
              </a:lnSpc>
              <a:defRPr sz="1200">
                <a:solidFill>
                  <a:schemeClr val="bg1">
                    <a:lumMod val="50000"/>
                  </a:schemeClr>
                </a:solidFill>
              </a:defRPr>
            </a:lvl1pPr>
            <a:lvl2pPr marL="457200" algn="l" defTabSz="914400" rtl="0" eaLnBrk="1" latinLnBrk="0" hangingPunct="1">
              <a:defRPr sz="1800" kern="1200">
                <a:solidFill>
                  <a:schemeClr val="tx1"/>
                </a:solidFill>
              </a:defRPr>
            </a:lvl2pPr>
            <a:lvl3pPr marL="914400" algn="l" defTabSz="914400" rtl="0" eaLnBrk="1" latinLnBrk="0" hangingPunct="1">
              <a:defRPr sz="1800" kern="1200">
                <a:solidFill>
                  <a:schemeClr val="tx1"/>
                </a:solidFill>
              </a:defRPr>
            </a:lvl3pPr>
            <a:lvl4pPr marL="1371600" algn="l" defTabSz="914400" rtl="0" eaLnBrk="1" latinLnBrk="0" hangingPunct="1">
              <a:defRPr sz="1800" kern="1200">
                <a:solidFill>
                  <a:schemeClr val="tx1"/>
                </a:solidFill>
              </a:defRPr>
            </a:lvl4pPr>
            <a:lvl5pPr marL="1828800" algn="l" defTabSz="914400" rtl="0" eaLnBrk="1" latinLnBrk="0" hangingPunct="1">
              <a:defRPr sz="1800" kern="1200">
                <a:solidFill>
                  <a:schemeClr val="tx1"/>
                </a:solidFill>
              </a:defRPr>
            </a:lvl5pPr>
            <a:lvl6pPr marL="2286000" algn="l" defTabSz="914400" rtl="0" eaLnBrk="1" latinLnBrk="0" hangingPunct="1">
              <a:defRPr sz="1800" kern="1200">
                <a:solidFill>
                  <a:schemeClr val="tx1"/>
                </a:solidFill>
              </a:defRPr>
            </a:lvl6pPr>
            <a:lvl7pPr marL="2743200" algn="l" defTabSz="914400" rtl="0" eaLnBrk="1" latinLnBrk="0" hangingPunct="1">
              <a:defRPr sz="1800" kern="1200">
                <a:solidFill>
                  <a:schemeClr val="tx1"/>
                </a:solidFill>
              </a:defRPr>
            </a:lvl7pPr>
            <a:lvl8pPr marL="3200400" algn="l" defTabSz="914400" rtl="0" eaLnBrk="1" latinLnBrk="0" hangingPunct="1">
              <a:defRPr sz="1800" kern="1200">
                <a:solidFill>
                  <a:schemeClr val="tx1"/>
                </a:solidFill>
              </a:defRPr>
            </a:lvl8pPr>
            <a:lvl9pPr marL="3657600" algn="l" defTabSz="914400" rtl="0" eaLnBrk="1" latinLnBrk="0" hangingPunct="1">
              <a:defRPr sz="1800" kern="1200">
                <a:solidFill>
                  <a:schemeClr val="tx1"/>
                </a:solidFill>
              </a:defRPr>
            </a:lvl9pPr>
          </a:lstStyle>
          <a:p>
            <a:pPr algn="l"/>
            <a:r>
              <a:rPr lang="en-US" altLang="zh-CN">
                <a:solidFill>
                  <a:schemeClr val="tx1"/>
                </a:solidFill>
              </a:rPr>
              <a:t>Theme color makes PPT more convenient to change. </a:t>
            </a:r>
          </a:p>
          <a:p>
            <a:pPr algn="l"/>
            <a:r>
              <a:rPr lang="en-US" altLang="zh-CN">
                <a:solidFill>
                  <a:schemeClr val="tx1"/>
                </a:solidFill>
              </a:rPr>
              <a:t>Adjust the spacing to adapt to Chinese typesetting, use the reference line in PPT……</a:t>
            </a:r>
            <a:endParaRPr lang="en-US" altLang="zh-CN" dirty="0">
              <a:solidFill>
                <a:schemeClr val="tx1"/>
              </a:solidFill>
            </a:endParaRPr>
          </a:p>
        </p:txBody>
      </p:sp>
      <p:sp>
        <p:nvSpPr>
          <p:cNvPr id="10" name="矩形 9">
            <a:extLst>
              <a:ext uri="{FF2B5EF4-FFF2-40B4-BE49-F238E27FC236}">
                <a16:creationId xmlns:a16="http://schemas.microsoft.com/office/drawing/2014/main" id="{012E57A2-D4CC-4957-AD79-3D37C685237B}"/>
              </a:ext>
            </a:extLst>
          </p:cNvPr>
          <p:cNvSpPr/>
          <p:nvPr/>
        </p:nvSpPr>
        <p:spPr>
          <a:xfrm>
            <a:off x="5260142" y="3031021"/>
            <a:ext cx="2774312" cy="903365"/>
          </a:xfrm>
          <a:prstGeom prst="rect">
            <a:avLst/>
          </a:prstGeom>
          <a:solidFill>
            <a:schemeClr val="accent2">
              <a:alpha val="10000"/>
            </a:schemeClr>
          </a:solidFill>
          <a:ln w="12700" cap="rnd">
            <a:gradFill>
              <a:gsLst>
                <a:gs pos="0">
                  <a:schemeClr val="accent2"/>
                </a:gs>
                <a:gs pos="100000">
                  <a:schemeClr val="accent2">
                    <a:lumMod val="60000"/>
                    <a:lumOff val="40000"/>
                    <a:alpha val="20000"/>
                  </a:schemeClr>
                </a:gs>
              </a:gsLst>
              <a:lin ang="2700000" scaled="0"/>
            </a:grad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noAutofit/>
          </a:bodyPr>
          <a:lstStyle/>
          <a:p>
            <a:pPr algn="ctr" defTabSz="913765"/>
            <a:r>
              <a:rPr lang="en-US" altLang="zh-CN" b="1">
                <a:solidFill>
                  <a:schemeClr val="tx1"/>
                </a:solidFill>
              </a:rPr>
              <a:t>Text here</a:t>
            </a:r>
            <a:endParaRPr lang="en-US" altLang="zh-CN" b="1" dirty="0">
              <a:solidFill>
                <a:schemeClr val="tx1"/>
              </a:solidFill>
            </a:endParaRPr>
          </a:p>
        </p:txBody>
      </p:sp>
      <p:sp>
        <p:nvSpPr>
          <p:cNvPr id="11" name="矩形 10">
            <a:extLst>
              <a:ext uri="{FF2B5EF4-FFF2-40B4-BE49-F238E27FC236}">
                <a16:creationId xmlns:a16="http://schemas.microsoft.com/office/drawing/2014/main" id="{3B95C7B0-9F34-4B67-AFC2-2BD72A72646F}"/>
              </a:ext>
            </a:extLst>
          </p:cNvPr>
          <p:cNvSpPr/>
          <p:nvPr/>
        </p:nvSpPr>
        <p:spPr>
          <a:xfrm>
            <a:off x="8508583" y="3031021"/>
            <a:ext cx="2774312" cy="903365"/>
          </a:xfrm>
          <a:prstGeom prst="rect">
            <a:avLst/>
          </a:prstGeom>
          <a:solidFill>
            <a:schemeClr val="accent2">
              <a:alpha val="10000"/>
            </a:schemeClr>
          </a:solidFill>
          <a:ln w="12700" cap="rnd">
            <a:gradFill>
              <a:gsLst>
                <a:gs pos="0">
                  <a:schemeClr val="accent2"/>
                </a:gs>
                <a:gs pos="100000">
                  <a:schemeClr val="accent2">
                    <a:lumMod val="60000"/>
                    <a:lumOff val="40000"/>
                    <a:alpha val="20000"/>
                  </a:schemeClr>
                </a:gs>
              </a:gsLst>
              <a:lin ang="2700000" scaled="0"/>
            </a:grad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noAutofit/>
          </a:bodyPr>
          <a:lstStyle/>
          <a:p>
            <a:pPr algn="ctr" defTabSz="913765"/>
            <a:r>
              <a:rPr lang="en-US" altLang="zh-CN" b="1">
                <a:solidFill>
                  <a:schemeClr val="tx1"/>
                </a:solidFill>
              </a:rPr>
              <a:t>Text here</a:t>
            </a:r>
            <a:endParaRPr lang="en-US" altLang="zh-CN" b="1" dirty="0">
              <a:solidFill>
                <a:schemeClr val="tx1"/>
              </a:solidFill>
            </a:endParaRPr>
          </a:p>
        </p:txBody>
      </p:sp>
      <p:sp>
        <p:nvSpPr>
          <p:cNvPr id="12" name="矩形 11">
            <a:extLst>
              <a:ext uri="{FF2B5EF4-FFF2-40B4-BE49-F238E27FC236}">
                <a16:creationId xmlns:a16="http://schemas.microsoft.com/office/drawing/2014/main" id="{B6C9B37E-F37B-4818-A808-C87C2977BD40}"/>
              </a:ext>
            </a:extLst>
          </p:cNvPr>
          <p:cNvSpPr/>
          <p:nvPr/>
        </p:nvSpPr>
        <p:spPr>
          <a:xfrm>
            <a:off x="2011701" y="3031021"/>
            <a:ext cx="2774312" cy="903363"/>
          </a:xfrm>
          <a:prstGeom prst="rect">
            <a:avLst/>
          </a:prstGeom>
          <a:noFill/>
          <a:ln w="57150" cap="rnd">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0000" tIns="36000" rIns="90000" bIns="36000" numCol="1" spcCol="0" rtlCol="0" fromWordArt="0" anchor="ctr" anchorCtr="0" forceAA="0" compatLnSpc="1">
            <a:noAutofit/>
          </a:bodyPr>
          <a:lstStyle/>
          <a:p>
            <a:pPr defTabSz="913765">
              <a:lnSpc>
                <a:spcPct val="120000"/>
              </a:lnSpc>
            </a:pPr>
            <a:r>
              <a:rPr lang="en-US" altLang="zh-CN" sz="1100">
                <a:solidFill>
                  <a:schemeClr val="tx1"/>
                </a:solidFill>
              </a:rPr>
              <a:t>Theme color makes PPT more convenient to change. Adjust the spacing to adapt to Chinese typesetting, use the reference line in PPT……</a:t>
            </a:r>
            <a:endParaRPr lang="en-US" altLang="zh-CN" sz="1100" dirty="0">
              <a:solidFill>
                <a:schemeClr val="tx1"/>
              </a:solidFill>
            </a:endParaRPr>
          </a:p>
        </p:txBody>
      </p:sp>
      <p:cxnSp>
        <p:nvCxnSpPr>
          <p:cNvPr id="8" name="直接连接符 7">
            <a:extLst>
              <a:ext uri="{FF2B5EF4-FFF2-40B4-BE49-F238E27FC236}">
                <a16:creationId xmlns:a16="http://schemas.microsoft.com/office/drawing/2014/main" id="{5CFCA3DE-152D-4663-83CD-E561F31ADA15}"/>
              </a:ext>
            </a:extLst>
          </p:cNvPr>
          <p:cNvCxnSpPr>
            <a:cxnSpLocks/>
          </p:cNvCxnSpPr>
          <p:nvPr/>
        </p:nvCxnSpPr>
        <p:spPr>
          <a:xfrm>
            <a:off x="673097" y="4262125"/>
            <a:ext cx="10858500" cy="0"/>
          </a:xfrm>
          <a:prstGeom prst="line">
            <a:avLst/>
          </a:prstGeom>
          <a:ln w="15875" cap="rnd">
            <a:solidFill>
              <a:schemeClr val="bg1">
                <a:lumMod val="75000"/>
                <a:alpha val="20000"/>
              </a:schemeClr>
            </a:solidFill>
            <a:round/>
            <a:headEnd type="none" w="lg" len="lg"/>
            <a:tailEnd w="lg" len="lg"/>
          </a:ln>
        </p:spPr>
        <p:style>
          <a:lnRef idx="1">
            <a:schemeClr val="accent1"/>
          </a:lnRef>
          <a:fillRef idx="0">
            <a:schemeClr val="accent1"/>
          </a:fillRef>
          <a:effectRef idx="0">
            <a:schemeClr val="accent1"/>
          </a:effectRef>
          <a:fontRef idx="minor">
            <a:schemeClr val="tx1"/>
          </a:fontRef>
        </p:style>
      </p:cxnSp>
      <p:sp>
        <p:nvSpPr>
          <p:cNvPr id="9" name="椭圆 8">
            <a:extLst>
              <a:ext uri="{FF2B5EF4-FFF2-40B4-BE49-F238E27FC236}">
                <a16:creationId xmlns:a16="http://schemas.microsoft.com/office/drawing/2014/main" id="{26396566-CF29-4937-B49F-4FCFE3C5A1CA}"/>
              </a:ext>
            </a:extLst>
          </p:cNvPr>
          <p:cNvSpPr/>
          <p:nvPr/>
        </p:nvSpPr>
        <p:spPr>
          <a:xfrm>
            <a:off x="843507" y="3079584"/>
            <a:ext cx="753775" cy="753775"/>
          </a:xfrm>
          <a:prstGeom prst="ellipse">
            <a:avLst/>
          </a:prstGeom>
          <a:gradFill>
            <a:gsLst>
              <a:gs pos="0">
                <a:schemeClr val="accent2">
                  <a:lumMod val="60000"/>
                  <a:lumOff val="40000"/>
                </a:schemeClr>
              </a:gs>
              <a:gs pos="60000">
                <a:schemeClr val="accent2"/>
              </a:gs>
            </a:gsLst>
            <a:lin ang="2700000" scaled="0"/>
          </a:gradFill>
          <a:ln w="57150" cap="rnd">
            <a:noFill/>
            <a:prstDash val="solid"/>
            <a:round/>
          </a:ln>
          <a:effectLst>
            <a:outerShdw blurRad="76200" dist="50800" dir="5400000" algn="ctr" rotWithShape="0">
              <a:schemeClr val="accent2">
                <a:alpha val="2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normAutofit/>
          </a:bodyPr>
          <a:lstStyle/>
          <a:p>
            <a:pPr algn="ctr" defTabSz="913765"/>
            <a:r>
              <a:rPr lang="en-US" altLang="zh-CN" b="1">
                <a:solidFill>
                  <a:srgbClr val="FFFFFF"/>
                </a:solidFill>
              </a:rPr>
              <a:t>01</a:t>
            </a:r>
            <a:endParaRPr lang="zh-CN" altLang="en-US" b="1" dirty="0">
              <a:solidFill>
                <a:srgbClr val="FFFFFF"/>
              </a:solidFill>
            </a:endParaRPr>
          </a:p>
        </p:txBody>
      </p:sp>
    </p:spTree>
    <p:custDataLst>
      <p:tags r:id="rId1"/>
    </p:custDataLst>
    <p:extLst>
      <p:ext uri="{BB962C8B-B14F-4D97-AF65-F5344CB8AC3E}">
        <p14:creationId xmlns:p14="http://schemas.microsoft.com/office/powerpoint/2010/main" val="1130178210"/>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id="{D297CF7E-9B90-43DC-A15C-52D173B261E0}"/>
              </a:ext>
            </a:extLst>
          </p:cNvPr>
          <p:cNvSpPr>
            <a:spLocks noGrp="1"/>
          </p:cNvSpPr>
          <p:nvPr>
            <p:ph type="title"/>
          </p:nvPr>
        </p:nvSpPr>
        <p:spPr/>
        <p:txBody>
          <a:bodyPr/>
          <a:lstStyle/>
          <a:p>
            <a:r>
              <a:rPr lang="en-US" altLang="zh-CN" dirty="0"/>
              <a:t>Use "Title Only" Layout</a:t>
            </a:r>
            <a:endParaRPr lang="zh-CN" altLang="en-US" dirty="0"/>
          </a:p>
        </p:txBody>
      </p:sp>
      <p:grpSp>
        <p:nvGrpSpPr>
          <p:cNvPr id="3" name="组合 2">
            <a:extLst>
              <a:ext uri="{FF2B5EF4-FFF2-40B4-BE49-F238E27FC236}">
                <a16:creationId xmlns:a16="http://schemas.microsoft.com/office/drawing/2014/main" id="{BEC07D82-D3BD-46B2-A0F8-CF10266C5734}"/>
              </a:ext>
            </a:extLst>
          </p:cNvPr>
          <p:cNvGrpSpPr/>
          <p:nvPr/>
        </p:nvGrpSpPr>
        <p:grpSpPr>
          <a:xfrm>
            <a:off x="1214901" y="1627293"/>
            <a:ext cx="9749497" cy="4090099"/>
            <a:chOff x="1214901" y="1627293"/>
            <a:chExt cx="9749497" cy="4090099"/>
          </a:xfrm>
        </p:grpSpPr>
        <p:grpSp>
          <p:nvGrpSpPr>
            <p:cNvPr id="4" name="组合 3">
              <a:extLst>
                <a:ext uri="{FF2B5EF4-FFF2-40B4-BE49-F238E27FC236}">
                  <a16:creationId xmlns:a16="http://schemas.microsoft.com/office/drawing/2014/main" id="{D6FF2CE0-2E36-4CB3-B607-6DA8A2AC3F73}"/>
                </a:ext>
              </a:extLst>
            </p:cNvPr>
            <p:cNvGrpSpPr/>
            <p:nvPr/>
          </p:nvGrpSpPr>
          <p:grpSpPr>
            <a:xfrm>
              <a:off x="1214901" y="2790017"/>
              <a:ext cx="4716291" cy="1366452"/>
              <a:chOff x="1214901" y="2782656"/>
              <a:chExt cx="4716291" cy="1366452"/>
            </a:xfrm>
          </p:grpSpPr>
          <p:sp>
            <p:nvSpPr>
              <p:cNvPr id="19" name="矩形 18">
                <a:extLst>
                  <a:ext uri="{FF2B5EF4-FFF2-40B4-BE49-F238E27FC236}">
                    <a16:creationId xmlns:a16="http://schemas.microsoft.com/office/drawing/2014/main" id="{44B5C116-04A4-456D-9B1A-19861A6B3547}"/>
                  </a:ext>
                </a:extLst>
              </p:cNvPr>
              <p:cNvSpPr/>
              <p:nvPr/>
            </p:nvSpPr>
            <p:spPr>
              <a:xfrm>
                <a:off x="1214901" y="3078590"/>
                <a:ext cx="4716291" cy="1070518"/>
              </a:xfrm>
              <a:prstGeom prst="rect">
                <a:avLst/>
              </a:prstGeom>
              <a:solidFill>
                <a:schemeClr val="accent5">
                  <a:alpha val="10000"/>
                </a:schemeClr>
              </a:solidFill>
              <a:ln w="12700" cap="rnd">
                <a:gradFill>
                  <a:gsLst>
                    <a:gs pos="0">
                      <a:schemeClr val="accent5"/>
                    </a:gs>
                    <a:gs pos="100000">
                      <a:schemeClr val="accent5">
                        <a:lumMod val="60000"/>
                        <a:lumOff val="40000"/>
                        <a:alpha val="20000"/>
                      </a:schemeClr>
                    </a:gs>
                  </a:gsLst>
                  <a:lin ang="2700000" scaled="0"/>
                </a:grad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noAutofit/>
              </a:bodyPr>
              <a:lstStyle/>
              <a:p>
                <a:pPr algn="ctr" defTabSz="913765"/>
                <a:endParaRPr lang="zh-CN" altLang="en-US" b="1"/>
              </a:p>
            </p:txBody>
          </p:sp>
          <p:sp>
            <p:nvSpPr>
              <p:cNvPr id="20" name="矩形 19">
                <a:extLst>
                  <a:ext uri="{FF2B5EF4-FFF2-40B4-BE49-F238E27FC236}">
                    <a16:creationId xmlns:a16="http://schemas.microsoft.com/office/drawing/2014/main" id="{05D01517-7B2E-4E15-B422-C5C329C291BC}"/>
                  </a:ext>
                </a:extLst>
              </p:cNvPr>
              <p:cNvSpPr/>
              <p:nvPr/>
            </p:nvSpPr>
            <p:spPr>
              <a:xfrm>
                <a:off x="1639945" y="2782656"/>
                <a:ext cx="595394" cy="595391"/>
              </a:xfrm>
              <a:prstGeom prst="rect">
                <a:avLst/>
              </a:prstGeom>
              <a:gradFill>
                <a:gsLst>
                  <a:gs pos="0">
                    <a:schemeClr val="accent2">
                      <a:lumMod val="60000"/>
                      <a:lumOff val="40000"/>
                    </a:schemeClr>
                  </a:gs>
                  <a:gs pos="60000">
                    <a:schemeClr val="accent2"/>
                  </a:gs>
                </a:gsLst>
                <a:lin ang="2700000" scaled="0"/>
              </a:gradFill>
              <a:ln w="57150" cap="rnd">
                <a:noFill/>
                <a:prstDash val="solid"/>
                <a:round/>
              </a:ln>
              <a:effectLst>
                <a:outerShdw blurRad="76200" dist="50800" dir="5400000" algn="ctr" rotWithShape="0">
                  <a:schemeClr val="accent2">
                    <a:alpha val="2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normAutofit/>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3765"/>
                <a:r>
                  <a:rPr lang="en-US" altLang="zh-CN" sz="2000" b="1" dirty="0">
                    <a:solidFill>
                      <a:srgbClr val="FFFFFF"/>
                    </a:solidFill>
                  </a:rPr>
                  <a:t>01</a:t>
                </a:r>
                <a:endParaRPr lang="zh-CN" altLang="en-US" sz="2000" b="1" dirty="0">
                  <a:solidFill>
                    <a:srgbClr val="FFFFFF"/>
                  </a:solidFill>
                </a:endParaRPr>
              </a:p>
            </p:txBody>
          </p:sp>
          <p:sp>
            <p:nvSpPr>
              <p:cNvPr id="21" name="文本框 20">
                <a:extLst>
                  <a:ext uri="{FF2B5EF4-FFF2-40B4-BE49-F238E27FC236}">
                    <a16:creationId xmlns:a16="http://schemas.microsoft.com/office/drawing/2014/main" id="{DB1BB286-3669-45F7-8187-1BC4202BC85D}"/>
                  </a:ext>
                </a:extLst>
              </p:cNvPr>
              <p:cNvSpPr txBox="1"/>
              <p:nvPr/>
            </p:nvSpPr>
            <p:spPr>
              <a:xfrm>
                <a:off x="2552254" y="3378047"/>
                <a:ext cx="3070790" cy="471604"/>
              </a:xfrm>
              <a:prstGeom prst="rect">
                <a:avLst/>
              </a:prstGeom>
              <a:noFill/>
            </p:spPr>
            <p:txBody>
              <a:bodyPr wrap="square" rtlCol="0">
                <a:spAutoFit/>
              </a:bodyPr>
              <a:lstStyle>
                <a:defPPr>
                  <a:defRPr lang="zh-CN"/>
                </a:defPPr>
                <a:lvl1pPr algn="ctr">
                  <a:lnSpc>
                    <a:spcPct val="150000"/>
                  </a:lnSpc>
                  <a:defRPr sz="1200">
                    <a:solidFill>
                      <a:schemeClr val="bg1">
                        <a:lumMod val="50000"/>
                      </a:schemeClr>
                    </a:solidFill>
                  </a:defRPr>
                </a:lvl1pPr>
                <a:lvl2pPr marL="457200" algn="l" defTabSz="914400" rtl="0" eaLnBrk="1" latinLnBrk="0" hangingPunct="1">
                  <a:defRPr sz="1800" kern="1200">
                    <a:solidFill>
                      <a:schemeClr val="tx1"/>
                    </a:solidFill>
                  </a:defRPr>
                </a:lvl2pPr>
                <a:lvl3pPr marL="914400" algn="l" defTabSz="914400" rtl="0" eaLnBrk="1" latinLnBrk="0" hangingPunct="1">
                  <a:defRPr sz="1800" kern="1200">
                    <a:solidFill>
                      <a:schemeClr val="tx1"/>
                    </a:solidFill>
                  </a:defRPr>
                </a:lvl3pPr>
                <a:lvl4pPr marL="1371600" algn="l" defTabSz="914400" rtl="0" eaLnBrk="1" latinLnBrk="0" hangingPunct="1">
                  <a:defRPr sz="1800" kern="1200">
                    <a:solidFill>
                      <a:schemeClr val="tx1"/>
                    </a:solidFill>
                  </a:defRPr>
                </a:lvl4pPr>
                <a:lvl5pPr marL="1828800" algn="l" defTabSz="914400" rtl="0" eaLnBrk="1" latinLnBrk="0" hangingPunct="1">
                  <a:defRPr sz="1800" kern="1200">
                    <a:solidFill>
                      <a:schemeClr val="tx1"/>
                    </a:solidFill>
                  </a:defRPr>
                </a:lvl5pPr>
                <a:lvl6pPr marL="2286000" algn="l" defTabSz="914400" rtl="0" eaLnBrk="1" latinLnBrk="0" hangingPunct="1">
                  <a:defRPr sz="1800" kern="1200">
                    <a:solidFill>
                      <a:schemeClr val="tx1"/>
                    </a:solidFill>
                  </a:defRPr>
                </a:lvl6pPr>
                <a:lvl7pPr marL="2743200" algn="l" defTabSz="914400" rtl="0" eaLnBrk="1" latinLnBrk="0" hangingPunct="1">
                  <a:defRPr sz="1800" kern="1200">
                    <a:solidFill>
                      <a:schemeClr val="tx1"/>
                    </a:solidFill>
                  </a:defRPr>
                </a:lvl7pPr>
                <a:lvl8pPr marL="3200400" algn="l" defTabSz="914400" rtl="0" eaLnBrk="1" latinLnBrk="0" hangingPunct="1">
                  <a:defRPr sz="1800" kern="1200">
                    <a:solidFill>
                      <a:schemeClr val="tx1"/>
                    </a:solidFill>
                  </a:defRPr>
                </a:lvl8pPr>
                <a:lvl9pPr marL="3657600" algn="l" defTabSz="914400" rtl="0" eaLnBrk="1" latinLnBrk="0" hangingPunct="1">
                  <a:defRPr sz="1800" kern="1200">
                    <a:solidFill>
                      <a:schemeClr val="tx1"/>
                    </a:solidFill>
                  </a:defRPr>
                </a:lvl9pPr>
              </a:lstStyle>
              <a:p>
                <a:pPr algn="l">
                  <a:lnSpc>
                    <a:spcPct val="130000"/>
                  </a:lnSpc>
                </a:pPr>
                <a:r>
                  <a:rPr lang="en-US" altLang="zh-CN" sz="1000" dirty="0">
                    <a:solidFill>
                      <a:schemeClr val="tx1"/>
                    </a:solidFill>
                  </a:rPr>
                  <a:t>Unified fonts make reading more fluent.Copy paste fonts. Choose the only optio to retain text……</a:t>
                </a:r>
              </a:p>
            </p:txBody>
          </p:sp>
        </p:grpSp>
        <p:sp>
          <p:nvSpPr>
            <p:cNvPr id="6" name="文本框 5">
              <a:extLst>
                <a:ext uri="{FF2B5EF4-FFF2-40B4-BE49-F238E27FC236}">
                  <a16:creationId xmlns:a16="http://schemas.microsoft.com/office/drawing/2014/main" id="{ADE0C265-247D-4A6F-8EE1-803A14577E73}"/>
                </a:ext>
              </a:extLst>
            </p:cNvPr>
            <p:cNvSpPr txBox="1"/>
            <p:nvPr/>
          </p:nvSpPr>
          <p:spPr>
            <a:xfrm>
              <a:off x="1214901" y="1627293"/>
              <a:ext cx="5906714" cy="471604"/>
            </a:xfrm>
            <a:prstGeom prst="rect">
              <a:avLst/>
            </a:prstGeom>
            <a:noFill/>
          </p:spPr>
          <p:txBody>
            <a:bodyPr wrap="square" rtlCol="0">
              <a:spAutoFit/>
            </a:bodyPr>
            <a:lstStyle>
              <a:defPPr>
                <a:defRPr lang="zh-CN"/>
              </a:defPPr>
              <a:lvl1pPr algn="ctr">
                <a:lnSpc>
                  <a:spcPct val="150000"/>
                </a:lnSpc>
                <a:defRPr sz="1200">
                  <a:solidFill>
                    <a:schemeClr val="bg1">
                      <a:lumMod val="50000"/>
                    </a:schemeClr>
                  </a:solidFill>
                </a:defRPr>
              </a:lvl1pPr>
              <a:lvl2pPr marL="457200" algn="l" defTabSz="914400" rtl="0" eaLnBrk="1" latinLnBrk="0" hangingPunct="1">
                <a:defRPr sz="1800" kern="1200">
                  <a:solidFill>
                    <a:schemeClr val="tx1"/>
                  </a:solidFill>
                </a:defRPr>
              </a:lvl2pPr>
              <a:lvl3pPr marL="914400" algn="l" defTabSz="914400" rtl="0" eaLnBrk="1" latinLnBrk="0" hangingPunct="1">
                <a:defRPr sz="1800" kern="1200">
                  <a:solidFill>
                    <a:schemeClr val="tx1"/>
                  </a:solidFill>
                </a:defRPr>
              </a:lvl3pPr>
              <a:lvl4pPr marL="1371600" algn="l" defTabSz="914400" rtl="0" eaLnBrk="1" latinLnBrk="0" hangingPunct="1">
                <a:defRPr sz="1800" kern="1200">
                  <a:solidFill>
                    <a:schemeClr val="tx1"/>
                  </a:solidFill>
                </a:defRPr>
              </a:lvl4pPr>
              <a:lvl5pPr marL="1828800" algn="l" defTabSz="914400" rtl="0" eaLnBrk="1" latinLnBrk="0" hangingPunct="1">
                <a:defRPr sz="1800" kern="1200">
                  <a:solidFill>
                    <a:schemeClr val="tx1"/>
                  </a:solidFill>
                </a:defRPr>
              </a:lvl5pPr>
              <a:lvl6pPr marL="2286000" algn="l" defTabSz="914400" rtl="0" eaLnBrk="1" latinLnBrk="0" hangingPunct="1">
                <a:defRPr sz="1800" kern="1200">
                  <a:solidFill>
                    <a:schemeClr val="tx1"/>
                  </a:solidFill>
                </a:defRPr>
              </a:lvl6pPr>
              <a:lvl7pPr marL="2743200" algn="l" defTabSz="914400" rtl="0" eaLnBrk="1" latinLnBrk="0" hangingPunct="1">
                <a:defRPr sz="1800" kern="1200">
                  <a:solidFill>
                    <a:schemeClr val="tx1"/>
                  </a:solidFill>
                </a:defRPr>
              </a:lvl7pPr>
              <a:lvl8pPr marL="3200400" algn="l" defTabSz="914400" rtl="0" eaLnBrk="1" latinLnBrk="0" hangingPunct="1">
                <a:defRPr sz="1800" kern="1200">
                  <a:solidFill>
                    <a:schemeClr val="tx1"/>
                  </a:solidFill>
                </a:defRPr>
              </a:lvl8pPr>
              <a:lvl9pPr marL="3657600" algn="l" defTabSz="914400" rtl="0" eaLnBrk="1" latinLnBrk="0" hangingPunct="1">
                <a:defRPr sz="1800" kern="1200">
                  <a:solidFill>
                    <a:schemeClr val="tx1"/>
                  </a:solidFill>
                </a:defRPr>
              </a:lvl9pPr>
            </a:lstStyle>
            <a:p>
              <a:pPr algn="l">
                <a:lnSpc>
                  <a:spcPct val="130000"/>
                </a:lnSpc>
              </a:pPr>
              <a:r>
                <a:rPr lang="en-US" altLang="zh-CN" sz="1000" dirty="0">
                  <a:solidFill>
                    <a:schemeClr val="tx1"/>
                  </a:solidFill>
                </a:rPr>
                <a:t>Theme color makes PPT more convenient to change. Adjust the spacing to adapt to Chinese typesetting, use the reference line in PPT……</a:t>
              </a:r>
            </a:p>
          </p:txBody>
        </p:sp>
        <p:grpSp>
          <p:nvGrpSpPr>
            <p:cNvPr id="7" name="组合 6">
              <a:extLst>
                <a:ext uri="{FF2B5EF4-FFF2-40B4-BE49-F238E27FC236}">
                  <a16:creationId xmlns:a16="http://schemas.microsoft.com/office/drawing/2014/main" id="{365C2E04-33EC-40BE-A72A-76AE877E945D}"/>
                </a:ext>
              </a:extLst>
            </p:cNvPr>
            <p:cNvGrpSpPr/>
            <p:nvPr/>
          </p:nvGrpSpPr>
          <p:grpSpPr>
            <a:xfrm>
              <a:off x="1224924" y="4350940"/>
              <a:ext cx="4716291" cy="1366452"/>
              <a:chOff x="1224924" y="4357730"/>
              <a:chExt cx="4716291" cy="1366452"/>
            </a:xfrm>
          </p:grpSpPr>
          <p:sp>
            <p:nvSpPr>
              <p:cNvPr id="16" name="矩形 15">
                <a:extLst>
                  <a:ext uri="{FF2B5EF4-FFF2-40B4-BE49-F238E27FC236}">
                    <a16:creationId xmlns:a16="http://schemas.microsoft.com/office/drawing/2014/main" id="{7EA64D4A-58AD-416D-9EDE-461EEECD7CD8}"/>
                  </a:ext>
                </a:extLst>
              </p:cNvPr>
              <p:cNvSpPr/>
              <p:nvPr/>
            </p:nvSpPr>
            <p:spPr>
              <a:xfrm>
                <a:off x="1224924" y="4653664"/>
                <a:ext cx="4716291" cy="1070518"/>
              </a:xfrm>
              <a:prstGeom prst="rect">
                <a:avLst/>
              </a:prstGeom>
              <a:solidFill>
                <a:schemeClr val="accent5">
                  <a:alpha val="10000"/>
                </a:schemeClr>
              </a:solidFill>
              <a:ln w="12700" cap="rnd">
                <a:gradFill>
                  <a:gsLst>
                    <a:gs pos="0">
                      <a:schemeClr val="accent5"/>
                    </a:gs>
                    <a:gs pos="100000">
                      <a:schemeClr val="accent5">
                        <a:lumMod val="60000"/>
                        <a:lumOff val="40000"/>
                        <a:alpha val="20000"/>
                      </a:schemeClr>
                    </a:gs>
                  </a:gsLst>
                  <a:lin ang="2700000" scaled="0"/>
                </a:grad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noAutofit/>
              </a:bodyPr>
              <a:lstStyle/>
              <a:p>
                <a:pPr algn="ctr" defTabSz="913765"/>
                <a:endParaRPr lang="zh-CN" altLang="en-US" b="1"/>
              </a:p>
            </p:txBody>
          </p:sp>
          <p:sp>
            <p:nvSpPr>
              <p:cNvPr id="17" name="矩形 16">
                <a:extLst>
                  <a:ext uri="{FF2B5EF4-FFF2-40B4-BE49-F238E27FC236}">
                    <a16:creationId xmlns:a16="http://schemas.microsoft.com/office/drawing/2014/main" id="{472D7CAA-E5A7-4155-94D0-0DC452161D05}"/>
                  </a:ext>
                </a:extLst>
              </p:cNvPr>
              <p:cNvSpPr/>
              <p:nvPr/>
            </p:nvSpPr>
            <p:spPr>
              <a:xfrm>
                <a:off x="1649968" y="4357730"/>
                <a:ext cx="595394" cy="595391"/>
              </a:xfrm>
              <a:prstGeom prst="rect">
                <a:avLst/>
              </a:prstGeom>
              <a:gradFill>
                <a:gsLst>
                  <a:gs pos="0">
                    <a:schemeClr val="accent2">
                      <a:lumMod val="60000"/>
                      <a:lumOff val="40000"/>
                    </a:schemeClr>
                  </a:gs>
                  <a:gs pos="60000">
                    <a:schemeClr val="accent2"/>
                  </a:gs>
                </a:gsLst>
                <a:lin ang="2700000" scaled="0"/>
              </a:gradFill>
              <a:ln w="57150" cap="rnd">
                <a:noFill/>
                <a:prstDash val="solid"/>
                <a:round/>
              </a:ln>
              <a:effectLst>
                <a:outerShdw blurRad="76200" dist="50800" dir="5400000" algn="ctr" rotWithShape="0">
                  <a:schemeClr val="accent2">
                    <a:alpha val="2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normAutofit/>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3765"/>
                <a:r>
                  <a:rPr lang="en-US" altLang="zh-CN" sz="2000" b="1" dirty="0">
                    <a:solidFill>
                      <a:srgbClr val="FFFFFF"/>
                    </a:solidFill>
                  </a:rPr>
                  <a:t>02</a:t>
                </a:r>
                <a:endParaRPr lang="zh-CN" altLang="en-US" sz="2000" b="1" dirty="0">
                  <a:solidFill>
                    <a:srgbClr val="FFFFFF"/>
                  </a:solidFill>
                </a:endParaRPr>
              </a:p>
            </p:txBody>
          </p:sp>
          <p:sp>
            <p:nvSpPr>
              <p:cNvPr id="18" name="文本框 17">
                <a:extLst>
                  <a:ext uri="{FF2B5EF4-FFF2-40B4-BE49-F238E27FC236}">
                    <a16:creationId xmlns:a16="http://schemas.microsoft.com/office/drawing/2014/main" id="{64F19611-ACFF-46CF-BC52-2E8F904690E7}"/>
                  </a:ext>
                </a:extLst>
              </p:cNvPr>
              <p:cNvSpPr txBox="1"/>
              <p:nvPr/>
            </p:nvSpPr>
            <p:spPr>
              <a:xfrm>
                <a:off x="2552254" y="4953121"/>
                <a:ext cx="3070790" cy="471604"/>
              </a:xfrm>
              <a:prstGeom prst="rect">
                <a:avLst/>
              </a:prstGeom>
              <a:noFill/>
            </p:spPr>
            <p:txBody>
              <a:bodyPr wrap="square" rtlCol="0">
                <a:spAutoFit/>
              </a:bodyPr>
              <a:lstStyle>
                <a:defPPr>
                  <a:defRPr lang="zh-CN"/>
                </a:defPPr>
                <a:lvl1pPr algn="ctr">
                  <a:lnSpc>
                    <a:spcPct val="150000"/>
                  </a:lnSpc>
                  <a:defRPr sz="1200">
                    <a:solidFill>
                      <a:schemeClr val="bg1">
                        <a:lumMod val="50000"/>
                      </a:schemeClr>
                    </a:solidFill>
                  </a:defRPr>
                </a:lvl1pPr>
                <a:lvl2pPr marL="457200" algn="l" defTabSz="914400" rtl="0" eaLnBrk="1" latinLnBrk="0" hangingPunct="1">
                  <a:defRPr sz="1800" kern="1200">
                    <a:solidFill>
                      <a:schemeClr val="tx1"/>
                    </a:solidFill>
                  </a:defRPr>
                </a:lvl2pPr>
                <a:lvl3pPr marL="914400" algn="l" defTabSz="914400" rtl="0" eaLnBrk="1" latinLnBrk="0" hangingPunct="1">
                  <a:defRPr sz="1800" kern="1200">
                    <a:solidFill>
                      <a:schemeClr val="tx1"/>
                    </a:solidFill>
                  </a:defRPr>
                </a:lvl3pPr>
                <a:lvl4pPr marL="1371600" algn="l" defTabSz="914400" rtl="0" eaLnBrk="1" latinLnBrk="0" hangingPunct="1">
                  <a:defRPr sz="1800" kern="1200">
                    <a:solidFill>
                      <a:schemeClr val="tx1"/>
                    </a:solidFill>
                  </a:defRPr>
                </a:lvl4pPr>
                <a:lvl5pPr marL="1828800" algn="l" defTabSz="914400" rtl="0" eaLnBrk="1" latinLnBrk="0" hangingPunct="1">
                  <a:defRPr sz="1800" kern="1200">
                    <a:solidFill>
                      <a:schemeClr val="tx1"/>
                    </a:solidFill>
                  </a:defRPr>
                </a:lvl5pPr>
                <a:lvl6pPr marL="2286000" algn="l" defTabSz="914400" rtl="0" eaLnBrk="1" latinLnBrk="0" hangingPunct="1">
                  <a:defRPr sz="1800" kern="1200">
                    <a:solidFill>
                      <a:schemeClr val="tx1"/>
                    </a:solidFill>
                  </a:defRPr>
                </a:lvl6pPr>
                <a:lvl7pPr marL="2743200" algn="l" defTabSz="914400" rtl="0" eaLnBrk="1" latinLnBrk="0" hangingPunct="1">
                  <a:defRPr sz="1800" kern="1200">
                    <a:solidFill>
                      <a:schemeClr val="tx1"/>
                    </a:solidFill>
                  </a:defRPr>
                </a:lvl7pPr>
                <a:lvl8pPr marL="3200400" algn="l" defTabSz="914400" rtl="0" eaLnBrk="1" latinLnBrk="0" hangingPunct="1">
                  <a:defRPr sz="1800" kern="1200">
                    <a:solidFill>
                      <a:schemeClr val="tx1"/>
                    </a:solidFill>
                  </a:defRPr>
                </a:lvl8pPr>
                <a:lvl9pPr marL="3657600" algn="l" defTabSz="914400" rtl="0" eaLnBrk="1" latinLnBrk="0" hangingPunct="1">
                  <a:defRPr sz="1800" kern="1200">
                    <a:solidFill>
                      <a:schemeClr val="tx1"/>
                    </a:solidFill>
                  </a:defRPr>
                </a:lvl9pPr>
              </a:lstStyle>
              <a:p>
                <a:pPr algn="l">
                  <a:lnSpc>
                    <a:spcPct val="130000"/>
                  </a:lnSpc>
                </a:pPr>
                <a:r>
                  <a:rPr lang="en-US" altLang="zh-CN" sz="1000" dirty="0">
                    <a:solidFill>
                      <a:schemeClr val="tx1"/>
                    </a:solidFill>
                  </a:rPr>
                  <a:t>Unified fonts make reading more fluent.Copy paste fonts. Choose the only optio to retain text……</a:t>
                </a:r>
              </a:p>
            </p:txBody>
          </p:sp>
        </p:grpSp>
        <p:grpSp>
          <p:nvGrpSpPr>
            <p:cNvPr id="8" name="组合 7">
              <a:extLst>
                <a:ext uri="{FF2B5EF4-FFF2-40B4-BE49-F238E27FC236}">
                  <a16:creationId xmlns:a16="http://schemas.microsoft.com/office/drawing/2014/main" id="{F952AF85-EB38-4FAB-8919-557F50345387}"/>
                </a:ext>
              </a:extLst>
            </p:cNvPr>
            <p:cNvGrpSpPr/>
            <p:nvPr/>
          </p:nvGrpSpPr>
          <p:grpSpPr>
            <a:xfrm>
              <a:off x="6248107" y="2790017"/>
              <a:ext cx="4716291" cy="1366452"/>
              <a:chOff x="6248107" y="2797378"/>
              <a:chExt cx="4716291" cy="1366452"/>
            </a:xfrm>
          </p:grpSpPr>
          <p:sp>
            <p:nvSpPr>
              <p:cNvPr id="13" name="矩形 12">
                <a:extLst>
                  <a:ext uri="{FF2B5EF4-FFF2-40B4-BE49-F238E27FC236}">
                    <a16:creationId xmlns:a16="http://schemas.microsoft.com/office/drawing/2014/main" id="{280B85AE-750E-4318-BD42-9C9BD0565CBC}"/>
                  </a:ext>
                </a:extLst>
              </p:cNvPr>
              <p:cNvSpPr/>
              <p:nvPr/>
            </p:nvSpPr>
            <p:spPr>
              <a:xfrm>
                <a:off x="6248107" y="3093312"/>
                <a:ext cx="4716291" cy="1070518"/>
              </a:xfrm>
              <a:prstGeom prst="rect">
                <a:avLst/>
              </a:prstGeom>
              <a:solidFill>
                <a:schemeClr val="accent5">
                  <a:alpha val="10000"/>
                </a:schemeClr>
              </a:solidFill>
              <a:ln w="12700" cap="rnd">
                <a:gradFill>
                  <a:gsLst>
                    <a:gs pos="0">
                      <a:schemeClr val="accent5"/>
                    </a:gs>
                    <a:gs pos="100000">
                      <a:schemeClr val="accent5">
                        <a:lumMod val="60000"/>
                        <a:lumOff val="40000"/>
                        <a:alpha val="20000"/>
                      </a:schemeClr>
                    </a:gs>
                  </a:gsLst>
                  <a:lin ang="2700000" scaled="0"/>
                </a:grad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noAutofit/>
              </a:bodyPr>
              <a:lstStyle/>
              <a:p>
                <a:pPr algn="ctr" defTabSz="913765"/>
                <a:endParaRPr lang="zh-CN" altLang="en-US" b="1"/>
              </a:p>
            </p:txBody>
          </p:sp>
          <p:sp>
            <p:nvSpPr>
              <p:cNvPr id="14" name="矩形 13">
                <a:extLst>
                  <a:ext uri="{FF2B5EF4-FFF2-40B4-BE49-F238E27FC236}">
                    <a16:creationId xmlns:a16="http://schemas.microsoft.com/office/drawing/2014/main" id="{B47678E9-CB0A-4995-A56D-8BDAF7B2B0B9}"/>
                  </a:ext>
                </a:extLst>
              </p:cNvPr>
              <p:cNvSpPr/>
              <p:nvPr/>
            </p:nvSpPr>
            <p:spPr>
              <a:xfrm>
                <a:off x="6673152" y="2797378"/>
                <a:ext cx="595394" cy="595391"/>
              </a:xfrm>
              <a:prstGeom prst="rect">
                <a:avLst/>
              </a:prstGeom>
              <a:gradFill>
                <a:gsLst>
                  <a:gs pos="0">
                    <a:schemeClr val="accent3">
                      <a:lumMod val="60000"/>
                      <a:lumOff val="40000"/>
                    </a:schemeClr>
                  </a:gs>
                  <a:gs pos="60000">
                    <a:schemeClr val="accent3"/>
                  </a:gs>
                </a:gsLst>
                <a:lin ang="2700000" scaled="0"/>
              </a:gradFill>
              <a:ln w="57150" cap="rnd">
                <a:noFill/>
                <a:prstDash val="solid"/>
                <a:round/>
              </a:ln>
              <a:effectLst>
                <a:outerShdw blurRad="76200" dist="50800" dir="5400000" algn="ctr" rotWithShape="0">
                  <a:schemeClr val="accent3">
                    <a:alpha val="2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normAutofit/>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3765"/>
                <a:r>
                  <a:rPr lang="en-US" altLang="zh-CN" sz="2000" b="1" dirty="0">
                    <a:solidFill>
                      <a:srgbClr val="FFFFFF"/>
                    </a:solidFill>
                  </a:rPr>
                  <a:t>03</a:t>
                </a:r>
                <a:endParaRPr lang="zh-CN" altLang="en-US" sz="2000" b="1" dirty="0">
                  <a:solidFill>
                    <a:srgbClr val="FFFFFF"/>
                  </a:solidFill>
                </a:endParaRPr>
              </a:p>
            </p:txBody>
          </p:sp>
          <p:sp>
            <p:nvSpPr>
              <p:cNvPr id="15" name="文本框 14">
                <a:extLst>
                  <a:ext uri="{FF2B5EF4-FFF2-40B4-BE49-F238E27FC236}">
                    <a16:creationId xmlns:a16="http://schemas.microsoft.com/office/drawing/2014/main" id="{558DFE13-C371-40D6-992E-72B31CEFC2FB}"/>
                  </a:ext>
                </a:extLst>
              </p:cNvPr>
              <p:cNvSpPr txBox="1"/>
              <p:nvPr/>
            </p:nvSpPr>
            <p:spPr>
              <a:xfrm>
                <a:off x="7585460" y="3392769"/>
                <a:ext cx="3070790" cy="471604"/>
              </a:xfrm>
              <a:prstGeom prst="rect">
                <a:avLst/>
              </a:prstGeom>
              <a:noFill/>
            </p:spPr>
            <p:txBody>
              <a:bodyPr wrap="square" rtlCol="0">
                <a:spAutoFit/>
              </a:bodyPr>
              <a:lstStyle>
                <a:defPPr>
                  <a:defRPr lang="zh-CN"/>
                </a:defPPr>
                <a:lvl1pPr algn="ctr">
                  <a:lnSpc>
                    <a:spcPct val="150000"/>
                  </a:lnSpc>
                  <a:defRPr sz="1200">
                    <a:solidFill>
                      <a:schemeClr val="bg1">
                        <a:lumMod val="50000"/>
                      </a:schemeClr>
                    </a:solidFill>
                  </a:defRPr>
                </a:lvl1pPr>
                <a:lvl2pPr marL="457200" algn="l" defTabSz="914400" rtl="0" eaLnBrk="1" latinLnBrk="0" hangingPunct="1">
                  <a:defRPr sz="1800" kern="1200">
                    <a:solidFill>
                      <a:schemeClr val="tx1"/>
                    </a:solidFill>
                  </a:defRPr>
                </a:lvl2pPr>
                <a:lvl3pPr marL="914400" algn="l" defTabSz="914400" rtl="0" eaLnBrk="1" latinLnBrk="0" hangingPunct="1">
                  <a:defRPr sz="1800" kern="1200">
                    <a:solidFill>
                      <a:schemeClr val="tx1"/>
                    </a:solidFill>
                  </a:defRPr>
                </a:lvl3pPr>
                <a:lvl4pPr marL="1371600" algn="l" defTabSz="914400" rtl="0" eaLnBrk="1" latinLnBrk="0" hangingPunct="1">
                  <a:defRPr sz="1800" kern="1200">
                    <a:solidFill>
                      <a:schemeClr val="tx1"/>
                    </a:solidFill>
                  </a:defRPr>
                </a:lvl4pPr>
                <a:lvl5pPr marL="1828800" algn="l" defTabSz="914400" rtl="0" eaLnBrk="1" latinLnBrk="0" hangingPunct="1">
                  <a:defRPr sz="1800" kern="1200">
                    <a:solidFill>
                      <a:schemeClr val="tx1"/>
                    </a:solidFill>
                  </a:defRPr>
                </a:lvl5pPr>
                <a:lvl6pPr marL="2286000" algn="l" defTabSz="914400" rtl="0" eaLnBrk="1" latinLnBrk="0" hangingPunct="1">
                  <a:defRPr sz="1800" kern="1200">
                    <a:solidFill>
                      <a:schemeClr val="tx1"/>
                    </a:solidFill>
                  </a:defRPr>
                </a:lvl6pPr>
                <a:lvl7pPr marL="2743200" algn="l" defTabSz="914400" rtl="0" eaLnBrk="1" latinLnBrk="0" hangingPunct="1">
                  <a:defRPr sz="1800" kern="1200">
                    <a:solidFill>
                      <a:schemeClr val="tx1"/>
                    </a:solidFill>
                  </a:defRPr>
                </a:lvl7pPr>
                <a:lvl8pPr marL="3200400" algn="l" defTabSz="914400" rtl="0" eaLnBrk="1" latinLnBrk="0" hangingPunct="1">
                  <a:defRPr sz="1800" kern="1200">
                    <a:solidFill>
                      <a:schemeClr val="tx1"/>
                    </a:solidFill>
                  </a:defRPr>
                </a:lvl8pPr>
                <a:lvl9pPr marL="3657600" algn="l" defTabSz="914400" rtl="0" eaLnBrk="1" latinLnBrk="0" hangingPunct="1">
                  <a:defRPr sz="1800" kern="1200">
                    <a:solidFill>
                      <a:schemeClr val="tx1"/>
                    </a:solidFill>
                  </a:defRPr>
                </a:lvl9pPr>
              </a:lstStyle>
              <a:p>
                <a:pPr algn="l">
                  <a:lnSpc>
                    <a:spcPct val="130000"/>
                  </a:lnSpc>
                </a:pPr>
                <a:r>
                  <a:rPr lang="en-US" altLang="zh-CN" sz="1000" dirty="0">
                    <a:solidFill>
                      <a:schemeClr val="tx1"/>
                    </a:solidFill>
                  </a:rPr>
                  <a:t>Unified fonts make reading more fluent.Copy paste fonts. Choose the only optio to retain text……</a:t>
                </a:r>
              </a:p>
            </p:txBody>
          </p:sp>
        </p:grpSp>
        <p:grpSp>
          <p:nvGrpSpPr>
            <p:cNvPr id="9" name="组合 8">
              <a:extLst>
                <a:ext uri="{FF2B5EF4-FFF2-40B4-BE49-F238E27FC236}">
                  <a16:creationId xmlns:a16="http://schemas.microsoft.com/office/drawing/2014/main" id="{06910DDD-A2E8-41E7-9A9C-A4BA6A3BD4AA}"/>
                </a:ext>
              </a:extLst>
            </p:cNvPr>
            <p:cNvGrpSpPr/>
            <p:nvPr/>
          </p:nvGrpSpPr>
          <p:grpSpPr>
            <a:xfrm>
              <a:off x="6248107" y="4350940"/>
              <a:ext cx="4716291" cy="1366452"/>
              <a:chOff x="6248107" y="4344150"/>
              <a:chExt cx="4716291" cy="1366452"/>
            </a:xfrm>
          </p:grpSpPr>
          <p:sp>
            <p:nvSpPr>
              <p:cNvPr id="10" name="矩形 9">
                <a:extLst>
                  <a:ext uri="{FF2B5EF4-FFF2-40B4-BE49-F238E27FC236}">
                    <a16:creationId xmlns:a16="http://schemas.microsoft.com/office/drawing/2014/main" id="{E5D3D591-D575-4E82-8891-11B72753F17C}"/>
                  </a:ext>
                </a:extLst>
              </p:cNvPr>
              <p:cNvSpPr/>
              <p:nvPr/>
            </p:nvSpPr>
            <p:spPr>
              <a:xfrm>
                <a:off x="6248107" y="4640084"/>
                <a:ext cx="4716291" cy="1070518"/>
              </a:xfrm>
              <a:prstGeom prst="rect">
                <a:avLst/>
              </a:prstGeom>
              <a:solidFill>
                <a:schemeClr val="accent5">
                  <a:alpha val="10000"/>
                </a:schemeClr>
              </a:solidFill>
              <a:ln w="12700" cap="rnd">
                <a:gradFill>
                  <a:gsLst>
                    <a:gs pos="0">
                      <a:schemeClr val="accent5"/>
                    </a:gs>
                    <a:gs pos="100000">
                      <a:schemeClr val="accent5">
                        <a:lumMod val="60000"/>
                        <a:lumOff val="40000"/>
                        <a:alpha val="20000"/>
                      </a:schemeClr>
                    </a:gs>
                  </a:gsLst>
                  <a:lin ang="2700000" scaled="0"/>
                </a:grad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noAutofit/>
              </a:bodyPr>
              <a:lstStyle/>
              <a:p>
                <a:pPr algn="ctr" defTabSz="913765"/>
                <a:endParaRPr lang="zh-CN" altLang="en-US" b="1"/>
              </a:p>
            </p:txBody>
          </p:sp>
          <p:sp>
            <p:nvSpPr>
              <p:cNvPr id="11" name="矩形 10">
                <a:extLst>
                  <a:ext uri="{FF2B5EF4-FFF2-40B4-BE49-F238E27FC236}">
                    <a16:creationId xmlns:a16="http://schemas.microsoft.com/office/drawing/2014/main" id="{8958C5A7-06CA-46E1-8808-13D2D941FDA6}"/>
                  </a:ext>
                </a:extLst>
              </p:cNvPr>
              <p:cNvSpPr/>
              <p:nvPr/>
            </p:nvSpPr>
            <p:spPr>
              <a:xfrm>
                <a:off x="6673152" y="4344150"/>
                <a:ext cx="595394" cy="595391"/>
              </a:xfrm>
              <a:prstGeom prst="rect">
                <a:avLst/>
              </a:prstGeom>
              <a:gradFill>
                <a:gsLst>
                  <a:gs pos="0">
                    <a:schemeClr val="accent2">
                      <a:lumMod val="60000"/>
                      <a:lumOff val="40000"/>
                    </a:schemeClr>
                  </a:gs>
                  <a:gs pos="60000">
                    <a:schemeClr val="accent2"/>
                  </a:gs>
                </a:gsLst>
                <a:lin ang="2700000" scaled="0"/>
              </a:gradFill>
              <a:ln w="57150" cap="rnd">
                <a:noFill/>
                <a:prstDash val="solid"/>
                <a:round/>
              </a:ln>
              <a:effectLst>
                <a:outerShdw blurRad="76200" dist="50800" dir="5400000" algn="ctr" rotWithShape="0">
                  <a:schemeClr val="accent2">
                    <a:alpha val="2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normAutofit/>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3765"/>
                <a:r>
                  <a:rPr lang="en-US" altLang="zh-CN" sz="2000" b="1" dirty="0">
                    <a:solidFill>
                      <a:srgbClr val="FFFFFF"/>
                    </a:solidFill>
                  </a:rPr>
                  <a:t>04</a:t>
                </a:r>
                <a:endParaRPr lang="zh-CN" altLang="en-US" sz="2000" b="1" dirty="0">
                  <a:solidFill>
                    <a:srgbClr val="FFFFFF"/>
                  </a:solidFill>
                </a:endParaRPr>
              </a:p>
            </p:txBody>
          </p:sp>
          <p:sp>
            <p:nvSpPr>
              <p:cNvPr id="12" name="文本框 11">
                <a:extLst>
                  <a:ext uri="{FF2B5EF4-FFF2-40B4-BE49-F238E27FC236}">
                    <a16:creationId xmlns:a16="http://schemas.microsoft.com/office/drawing/2014/main" id="{B935D8F3-04D3-40C8-A2F0-7F32C869F853}"/>
                  </a:ext>
                </a:extLst>
              </p:cNvPr>
              <p:cNvSpPr txBox="1"/>
              <p:nvPr/>
            </p:nvSpPr>
            <p:spPr>
              <a:xfrm>
                <a:off x="7575438" y="4939541"/>
                <a:ext cx="3070790" cy="471604"/>
              </a:xfrm>
              <a:prstGeom prst="rect">
                <a:avLst/>
              </a:prstGeom>
              <a:noFill/>
            </p:spPr>
            <p:txBody>
              <a:bodyPr wrap="square" rtlCol="0">
                <a:spAutoFit/>
              </a:bodyPr>
              <a:lstStyle>
                <a:defPPr>
                  <a:defRPr lang="zh-CN"/>
                </a:defPPr>
                <a:lvl1pPr algn="ctr">
                  <a:lnSpc>
                    <a:spcPct val="150000"/>
                  </a:lnSpc>
                  <a:defRPr sz="1200">
                    <a:solidFill>
                      <a:schemeClr val="bg1">
                        <a:lumMod val="50000"/>
                      </a:schemeClr>
                    </a:solidFill>
                  </a:defRPr>
                </a:lvl1pPr>
                <a:lvl2pPr marL="457200" algn="l" defTabSz="914400" rtl="0" eaLnBrk="1" latinLnBrk="0" hangingPunct="1">
                  <a:defRPr sz="1800" kern="1200">
                    <a:solidFill>
                      <a:schemeClr val="tx1"/>
                    </a:solidFill>
                  </a:defRPr>
                </a:lvl2pPr>
                <a:lvl3pPr marL="914400" algn="l" defTabSz="914400" rtl="0" eaLnBrk="1" latinLnBrk="0" hangingPunct="1">
                  <a:defRPr sz="1800" kern="1200">
                    <a:solidFill>
                      <a:schemeClr val="tx1"/>
                    </a:solidFill>
                  </a:defRPr>
                </a:lvl3pPr>
                <a:lvl4pPr marL="1371600" algn="l" defTabSz="914400" rtl="0" eaLnBrk="1" latinLnBrk="0" hangingPunct="1">
                  <a:defRPr sz="1800" kern="1200">
                    <a:solidFill>
                      <a:schemeClr val="tx1"/>
                    </a:solidFill>
                  </a:defRPr>
                </a:lvl4pPr>
                <a:lvl5pPr marL="1828800" algn="l" defTabSz="914400" rtl="0" eaLnBrk="1" latinLnBrk="0" hangingPunct="1">
                  <a:defRPr sz="1800" kern="1200">
                    <a:solidFill>
                      <a:schemeClr val="tx1"/>
                    </a:solidFill>
                  </a:defRPr>
                </a:lvl5pPr>
                <a:lvl6pPr marL="2286000" algn="l" defTabSz="914400" rtl="0" eaLnBrk="1" latinLnBrk="0" hangingPunct="1">
                  <a:defRPr sz="1800" kern="1200">
                    <a:solidFill>
                      <a:schemeClr val="tx1"/>
                    </a:solidFill>
                  </a:defRPr>
                </a:lvl6pPr>
                <a:lvl7pPr marL="2743200" algn="l" defTabSz="914400" rtl="0" eaLnBrk="1" latinLnBrk="0" hangingPunct="1">
                  <a:defRPr sz="1800" kern="1200">
                    <a:solidFill>
                      <a:schemeClr val="tx1"/>
                    </a:solidFill>
                  </a:defRPr>
                </a:lvl7pPr>
                <a:lvl8pPr marL="3200400" algn="l" defTabSz="914400" rtl="0" eaLnBrk="1" latinLnBrk="0" hangingPunct="1">
                  <a:defRPr sz="1800" kern="1200">
                    <a:solidFill>
                      <a:schemeClr val="tx1"/>
                    </a:solidFill>
                  </a:defRPr>
                </a:lvl8pPr>
                <a:lvl9pPr marL="3657600" algn="l" defTabSz="914400" rtl="0" eaLnBrk="1" latinLnBrk="0" hangingPunct="1">
                  <a:defRPr sz="1800" kern="1200">
                    <a:solidFill>
                      <a:schemeClr val="tx1"/>
                    </a:solidFill>
                  </a:defRPr>
                </a:lvl9pPr>
              </a:lstStyle>
              <a:p>
                <a:pPr algn="l">
                  <a:lnSpc>
                    <a:spcPct val="130000"/>
                  </a:lnSpc>
                </a:pPr>
                <a:r>
                  <a:rPr lang="en-US" altLang="zh-CN" sz="1000" dirty="0">
                    <a:solidFill>
                      <a:schemeClr val="tx1"/>
                    </a:solidFill>
                  </a:rPr>
                  <a:t>Unified fonts make reading more fluent.Copy paste fonts. Choose the only optio to retain text……</a:t>
                </a:r>
              </a:p>
            </p:txBody>
          </p:sp>
        </p:grpSp>
      </p:grpSp>
    </p:spTree>
    <p:custDataLst>
      <p:tags r:id="rId1"/>
    </p:custDataLst>
    <p:extLst>
      <p:ext uri="{BB962C8B-B14F-4D97-AF65-F5344CB8AC3E}">
        <p14:creationId xmlns:p14="http://schemas.microsoft.com/office/powerpoint/2010/main" val="3657934819"/>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文本占位符 2">
            <a:extLst>
              <a:ext uri="{FF2B5EF4-FFF2-40B4-BE49-F238E27FC236}">
                <a16:creationId xmlns:a16="http://schemas.microsoft.com/office/drawing/2014/main" id="{6182D705-F182-44ED-BFD6-0AB43CC73832}"/>
              </a:ext>
            </a:extLst>
          </p:cNvPr>
          <p:cNvSpPr>
            <a:spLocks noGrp="1"/>
          </p:cNvSpPr>
          <p:nvPr>
            <p:ph type="body" sz="quarter" idx="11"/>
          </p:nvPr>
        </p:nvSpPr>
        <p:spPr>
          <a:xfrm>
            <a:off x="660399" y="6050679"/>
            <a:ext cx="3577064" cy="258532"/>
          </a:xfrm>
        </p:spPr>
        <p:txBody>
          <a:bodyPr>
            <a:normAutofit/>
          </a:bodyPr>
          <a:lstStyle/>
          <a:p>
            <a:r>
              <a:rPr lang="en-US" altLang="zh-CN" dirty="0"/>
              <a:t>Signature</a:t>
            </a:r>
          </a:p>
        </p:txBody>
      </p:sp>
      <p:sp>
        <p:nvSpPr>
          <p:cNvPr id="4" name="文本占位符 3">
            <a:extLst>
              <a:ext uri="{FF2B5EF4-FFF2-40B4-BE49-F238E27FC236}">
                <a16:creationId xmlns:a16="http://schemas.microsoft.com/office/drawing/2014/main" id="{F160DEAA-8DB8-4456-AC84-0DA12A6B6D55}"/>
              </a:ext>
            </a:extLst>
          </p:cNvPr>
          <p:cNvSpPr>
            <a:spLocks noGrp="1"/>
          </p:cNvSpPr>
          <p:nvPr>
            <p:ph type="body" sz="quarter" idx="12"/>
          </p:nvPr>
        </p:nvSpPr>
        <p:spPr>
          <a:xfrm>
            <a:off x="8943279" y="6050679"/>
            <a:ext cx="2581971" cy="258532"/>
          </a:xfrm>
        </p:spPr>
        <p:txBody>
          <a:bodyPr wrap="square">
            <a:spAutoFit/>
          </a:bodyPr>
          <a:lstStyle/>
          <a:p>
            <a:r>
              <a:rPr lang="en-US" altLang="zh-CN" dirty="0"/>
              <a:t>Date</a:t>
            </a:r>
          </a:p>
        </p:txBody>
      </p:sp>
      <p:sp>
        <p:nvSpPr>
          <p:cNvPr id="7" name="文本框 6">
            <a:extLst>
              <a:ext uri="{FF2B5EF4-FFF2-40B4-BE49-F238E27FC236}">
                <a16:creationId xmlns:a16="http://schemas.microsoft.com/office/drawing/2014/main" id="{ADC36A39-44CE-41B3-863E-4579AFB13EA3}"/>
              </a:ext>
            </a:extLst>
          </p:cNvPr>
          <p:cNvSpPr txBox="1"/>
          <p:nvPr/>
        </p:nvSpPr>
        <p:spPr>
          <a:xfrm>
            <a:off x="6527651" y="2674456"/>
            <a:ext cx="4831256" cy="1200329"/>
          </a:xfrm>
          <a:prstGeom prst="rect">
            <a:avLst/>
          </a:prstGeom>
          <a:noFill/>
        </p:spPr>
        <p:txBody>
          <a:bodyPr wrap="square">
            <a:spAutoFit/>
          </a:bodyPr>
          <a:lstStyle/>
          <a:p>
            <a:r>
              <a:rPr lang="en-US" altLang="zh-CN" sz="7200" b="1" dirty="0">
                <a:solidFill>
                  <a:schemeClr val="bg1"/>
                </a:solidFill>
              </a:rPr>
              <a:t>Thank you </a:t>
            </a:r>
          </a:p>
        </p:txBody>
      </p:sp>
    </p:spTree>
    <p:extLst>
      <p:ext uri="{BB962C8B-B14F-4D97-AF65-F5344CB8AC3E}">
        <p14:creationId xmlns:p14="http://schemas.microsoft.com/office/powerpoint/2010/main" val="377932614"/>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2628"/>
        <p:cNvGrpSpPr/>
        <p:nvPr/>
      </p:nvGrpSpPr>
      <p:grpSpPr>
        <a:xfrm>
          <a:off x="0" y="0"/>
          <a:ext cx="0" cy="0"/>
          <a:chOff x="0" y="0"/>
          <a:chExt cx="0" cy="0"/>
        </a:xfrm>
      </p:grpSpPr>
      <p:grpSp>
        <p:nvGrpSpPr>
          <p:cNvPr id="2629" name="Google Shape;2629;p85"/>
          <p:cNvGrpSpPr/>
          <p:nvPr/>
        </p:nvGrpSpPr>
        <p:grpSpPr>
          <a:xfrm>
            <a:off x="6731393" y="4026113"/>
            <a:ext cx="590455" cy="685695"/>
            <a:chOff x="4727025" y="1332775"/>
            <a:chExt cx="59900" cy="69625"/>
          </a:xfrm>
        </p:grpSpPr>
        <p:sp>
          <p:nvSpPr>
            <p:cNvPr id="2630" name="Google Shape;2630;p85"/>
            <p:cNvSpPr/>
            <p:nvPr/>
          </p:nvSpPr>
          <p:spPr>
            <a:xfrm>
              <a:off x="4727025" y="1332775"/>
              <a:ext cx="36450" cy="33200"/>
            </a:xfrm>
            <a:custGeom>
              <a:avLst/>
              <a:gdLst/>
              <a:ahLst/>
              <a:cxnLst/>
              <a:rect l="l" t="t" r="r" b="b"/>
              <a:pathLst>
                <a:path w="1458" h="1328" extrusionOk="0">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solidFill>
              <a:srgbClr val="A5B7C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1" name="Google Shape;2631;p85"/>
            <p:cNvSpPr/>
            <p:nvPr/>
          </p:nvSpPr>
          <p:spPr>
            <a:xfrm>
              <a:off x="4750475" y="1369025"/>
              <a:ext cx="36450" cy="33375"/>
            </a:xfrm>
            <a:custGeom>
              <a:avLst/>
              <a:gdLst/>
              <a:ahLst/>
              <a:cxnLst/>
              <a:rect l="l" t="t" r="r" b="b"/>
              <a:pathLst>
                <a:path w="1458" h="1335" extrusionOk="0">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2632" name="Google Shape;2632;p85"/>
          <p:cNvGrpSpPr/>
          <p:nvPr/>
        </p:nvGrpSpPr>
        <p:grpSpPr>
          <a:xfrm>
            <a:off x="7631814" y="3022764"/>
            <a:ext cx="667879" cy="667865"/>
            <a:chOff x="4820425" y="1329900"/>
            <a:chExt cx="70175" cy="70350"/>
          </a:xfrm>
        </p:grpSpPr>
        <p:sp>
          <p:nvSpPr>
            <p:cNvPr id="2633" name="Google Shape;2633;p85"/>
            <p:cNvSpPr/>
            <p:nvPr/>
          </p:nvSpPr>
          <p:spPr>
            <a:xfrm>
              <a:off x="4862975" y="1335475"/>
              <a:ext cx="27625" cy="34650"/>
            </a:xfrm>
            <a:custGeom>
              <a:avLst/>
              <a:gdLst/>
              <a:ahLst/>
              <a:cxnLst/>
              <a:rect l="l" t="t" r="r" b="b"/>
              <a:pathLst>
                <a:path w="1105" h="1386" extrusionOk="0">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4" name="Google Shape;2634;p85"/>
            <p:cNvSpPr/>
            <p:nvPr/>
          </p:nvSpPr>
          <p:spPr>
            <a:xfrm>
              <a:off x="4820425" y="1360000"/>
              <a:ext cx="27625" cy="34650"/>
            </a:xfrm>
            <a:custGeom>
              <a:avLst/>
              <a:gdLst/>
              <a:ahLst/>
              <a:cxnLst/>
              <a:rect l="l" t="t" r="r" b="b"/>
              <a:pathLst>
                <a:path w="1105" h="1386" extrusionOk="0">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solidFill>
              <a:srgbClr val="A5B7C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5" name="Google Shape;2635;p85"/>
            <p:cNvSpPr/>
            <p:nvPr/>
          </p:nvSpPr>
          <p:spPr>
            <a:xfrm>
              <a:off x="4850375" y="1372800"/>
              <a:ext cx="34625" cy="27450"/>
            </a:xfrm>
            <a:custGeom>
              <a:avLst/>
              <a:gdLst/>
              <a:ahLst/>
              <a:cxnLst/>
              <a:rect l="l" t="t" r="r" b="b"/>
              <a:pathLst>
                <a:path w="1385" h="1098" extrusionOk="0">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solidFill>
              <a:srgbClr val="37495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6" name="Google Shape;2636;p85"/>
            <p:cNvSpPr/>
            <p:nvPr/>
          </p:nvSpPr>
          <p:spPr>
            <a:xfrm>
              <a:off x="4825850" y="1329900"/>
              <a:ext cx="34625" cy="27975"/>
            </a:xfrm>
            <a:custGeom>
              <a:avLst/>
              <a:gdLst/>
              <a:ahLst/>
              <a:cxnLst/>
              <a:rect l="l" t="t" r="r" b="b"/>
              <a:pathLst>
                <a:path w="1385" h="1119" extrusionOk="0">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2637" name="Google Shape;2637;p85"/>
          <p:cNvGrpSpPr/>
          <p:nvPr/>
        </p:nvGrpSpPr>
        <p:grpSpPr>
          <a:xfrm>
            <a:off x="8501980" y="3038483"/>
            <a:ext cx="717513" cy="657492"/>
            <a:chOff x="4903200" y="1331525"/>
            <a:chExt cx="73575" cy="67425"/>
          </a:xfrm>
        </p:grpSpPr>
        <p:sp>
          <p:nvSpPr>
            <p:cNvPr id="2638" name="Google Shape;2638;p85"/>
            <p:cNvSpPr/>
            <p:nvPr/>
          </p:nvSpPr>
          <p:spPr>
            <a:xfrm>
              <a:off x="4903200" y="1331525"/>
              <a:ext cx="73575" cy="67425"/>
            </a:xfrm>
            <a:custGeom>
              <a:avLst/>
              <a:gdLst/>
              <a:ahLst/>
              <a:cxnLst/>
              <a:rect l="l" t="t" r="r" b="b"/>
              <a:pathLst>
                <a:path w="2943" h="2697" extrusionOk="0">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solidFill>
              <a:srgbClr val="A5B7C6"/>
            </a:solidFill>
            <a:ln>
              <a:noFill/>
            </a:ln>
          </p:spPr>
          <p:txBody>
            <a:bodyPr spcFirstLastPara="1" wrap="square" lIns="0" tIns="0" rIns="0" bIns="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9" name="Google Shape;2639;p85"/>
            <p:cNvSpPr/>
            <p:nvPr/>
          </p:nvSpPr>
          <p:spPr>
            <a:xfrm>
              <a:off x="4930250" y="1353150"/>
              <a:ext cx="29775" cy="32475"/>
            </a:xfrm>
            <a:custGeom>
              <a:avLst/>
              <a:gdLst/>
              <a:ahLst/>
              <a:cxnLst/>
              <a:rect l="l" t="t" r="r" b="b"/>
              <a:pathLst>
                <a:path w="1191" h="1299" extrusionOk="0">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2640" name="Google Shape;2640;p85"/>
          <p:cNvGrpSpPr/>
          <p:nvPr/>
        </p:nvGrpSpPr>
        <p:grpSpPr>
          <a:xfrm>
            <a:off x="7515247" y="4027787"/>
            <a:ext cx="726084" cy="682527"/>
            <a:chOff x="4815575" y="1416800"/>
            <a:chExt cx="73750" cy="71400"/>
          </a:xfrm>
        </p:grpSpPr>
        <p:sp>
          <p:nvSpPr>
            <p:cNvPr id="2641" name="Google Shape;2641;p85"/>
            <p:cNvSpPr/>
            <p:nvPr/>
          </p:nvSpPr>
          <p:spPr>
            <a:xfrm>
              <a:off x="4815575" y="1416800"/>
              <a:ext cx="43100" cy="52150"/>
            </a:xfrm>
            <a:custGeom>
              <a:avLst/>
              <a:gdLst/>
              <a:ahLst/>
              <a:cxnLst/>
              <a:rect l="l" t="t" r="r" b="b"/>
              <a:pathLst>
                <a:path w="1724" h="2086" extrusionOk="0">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solidFill>
              <a:srgbClr val="A5B7C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42" name="Google Shape;2642;p85"/>
            <p:cNvSpPr/>
            <p:nvPr/>
          </p:nvSpPr>
          <p:spPr>
            <a:xfrm>
              <a:off x="4861725" y="1421125"/>
              <a:ext cx="27600" cy="51250"/>
            </a:xfrm>
            <a:custGeom>
              <a:avLst/>
              <a:gdLst/>
              <a:ahLst/>
              <a:cxnLst/>
              <a:rect l="l" t="t" r="r" b="b"/>
              <a:pathLst>
                <a:path w="1104" h="2050" extrusionOk="0">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43" name="Google Shape;2643;p85"/>
            <p:cNvSpPr/>
            <p:nvPr/>
          </p:nvSpPr>
          <p:spPr>
            <a:xfrm>
              <a:off x="4829450" y="1467825"/>
              <a:ext cx="49250" cy="20375"/>
            </a:xfrm>
            <a:custGeom>
              <a:avLst/>
              <a:gdLst/>
              <a:ahLst/>
              <a:cxnLst/>
              <a:rect l="l" t="t" r="r" b="b"/>
              <a:pathLst>
                <a:path w="1970" h="815" extrusionOk="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2644" name="Google Shape;2644;p85"/>
          <p:cNvGrpSpPr/>
          <p:nvPr/>
        </p:nvGrpSpPr>
        <p:grpSpPr>
          <a:xfrm>
            <a:off x="8444080" y="4027395"/>
            <a:ext cx="803885" cy="683303"/>
            <a:chOff x="4902475" y="1418875"/>
            <a:chExt cx="74500" cy="63775"/>
          </a:xfrm>
        </p:grpSpPr>
        <p:sp>
          <p:nvSpPr>
            <p:cNvPr id="2645" name="Google Shape;2645;p85"/>
            <p:cNvSpPr/>
            <p:nvPr/>
          </p:nvSpPr>
          <p:spPr>
            <a:xfrm>
              <a:off x="4902475" y="1418875"/>
              <a:ext cx="74500" cy="63775"/>
            </a:xfrm>
            <a:custGeom>
              <a:avLst/>
              <a:gdLst/>
              <a:ahLst/>
              <a:cxnLst/>
              <a:rect l="l" t="t" r="r" b="b"/>
              <a:pathLst>
                <a:path w="2980" h="2551" extrusionOk="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solidFill>
              <a:srgbClr val="37495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46" name="Google Shape;2646;p85"/>
            <p:cNvSpPr/>
            <p:nvPr/>
          </p:nvSpPr>
          <p:spPr>
            <a:xfrm>
              <a:off x="4916811" y="1418975"/>
              <a:ext cx="59725" cy="63675"/>
            </a:xfrm>
            <a:custGeom>
              <a:avLst/>
              <a:gdLst/>
              <a:ahLst/>
              <a:cxnLst/>
              <a:rect l="l" t="t" r="r" b="b"/>
              <a:pathLst>
                <a:path w="2389" h="2547" extrusionOk="0">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solidFill>
              <a:srgbClr val="A5B7C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2647" name="Google Shape;2647;p85"/>
          <p:cNvGrpSpPr/>
          <p:nvPr/>
        </p:nvGrpSpPr>
        <p:grpSpPr>
          <a:xfrm>
            <a:off x="7665243" y="5013047"/>
            <a:ext cx="687188" cy="700932"/>
            <a:chOff x="4818100" y="1507675"/>
            <a:chExt cx="71225" cy="71625"/>
          </a:xfrm>
        </p:grpSpPr>
        <p:sp>
          <p:nvSpPr>
            <p:cNvPr id="2648" name="Google Shape;2648;p85"/>
            <p:cNvSpPr/>
            <p:nvPr/>
          </p:nvSpPr>
          <p:spPr>
            <a:xfrm>
              <a:off x="4818100" y="1507675"/>
              <a:ext cx="46000" cy="56300"/>
            </a:xfrm>
            <a:custGeom>
              <a:avLst/>
              <a:gdLst/>
              <a:ahLst/>
              <a:cxnLst/>
              <a:rect l="l" t="t" r="r" b="b"/>
              <a:pathLst>
                <a:path w="1840" h="2252" extrusionOk="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solidFill>
              <a:srgbClr val="A5B7C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49" name="Google Shape;2649;p85"/>
            <p:cNvSpPr/>
            <p:nvPr/>
          </p:nvSpPr>
          <p:spPr>
            <a:xfrm>
              <a:off x="4869825" y="1519575"/>
              <a:ext cx="19500" cy="23825"/>
            </a:xfrm>
            <a:custGeom>
              <a:avLst/>
              <a:gdLst/>
              <a:ahLst/>
              <a:cxnLst/>
              <a:rect l="l" t="t" r="r" b="b"/>
              <a:pathLst>
                <a:path w="780" h="953" extrusionOk="0">
                  <a:moveTo>
                    <a:pt x="304" y="1"/>
                  </a:moveTo>
                  <a:lnTo>
                    <a:pt x="1" y="354"/>
                  </a:lnTo>
                  <a:cubicBezTo>
                    <a:pt x="181" y="506"/>
                    <a:pt x="289" y="722"/>
                    <a:pt x="311" y="953"/>
                  </a:cubicBezTo>
                  <a:lnTo>
                    <a:pt x="780" y="953"/>
                  </a:lnTo>
                  <a:cubicBezTo>
                    <a:pt x="751" y="585"/>
                    <a:pt x="585" y="239"/>
                    <a:pt x="304" y="1"/>
                  </a:cubicBezTo>
                  <a:close/>
                </a:path>
              </a:pathLst>
            </a:custGeom>
            <a:solidFill>
              <a:srgbClr val="A5B7C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50" name="Google Shape;2650;p85"/>
            <p:cNvSpPr/>
            <p:nvPr/>
          </p:nvSpPr>
          <p:spPr>
            <a:xfrm>
              <a:off x="4857575" y="1547700"/>
              <a:ext cx="31575" cy="31600"/>
            </a:xfrm>
            <a:custGeom>
              <a:avLst/>
              <a:gdLst/>
              <a:ahLst/>
              <a:cxnLst/>
              <a:rect l="l" t="t" r="r" b="b"/>
              <a:pathLst>
                <a:path w="1263" h="1264" extrusionOk="0">
                  <a:moveTo>
                    <a:pt x="801" y="1"/>
                  </a:moveTo>
                  <a:cubicBezTo>
                    <a:pt x="758" y="419"/>
                    <a:pt x="426" y="751"/>
                    <a:pt x="1" y="794"/>
                  </a:cubicBezTo>
                  <a:lnTo>
                    <a:pt x="1" y="1263"/>
                  </a:lnTo>
                  <a:cubicBezTo>
                    <a:pt x="679" y="1213"/>
                    <a:pt x="1219" y="679"/>
                    <a:pt x="1263"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51" name="Google Shape;2651;p85"/>
            <p:cNvSpPr/>
            <p:nvPr/>
          </p:nvSpPr>
          <p:spPr>
            <a:xfrm>
              <a:off x="4829800" y="1560150"/>
              <a:ext cx="23650" cy="18950"/>
            </a:xfrm>
            <a:custGeom>
              <a:avLst/>
              <a:gdLst/>
              <a:ahLst/>
              <a:cxnLst/>
              <a:rect l="l" t="t" r="r" b="b"/>
              <a:pathLst>
                <a:path w="946" h="758" extrusionOk="0">
                  <a:moveTo>
                    <a:pt x="376" y="1"/>
                  </a:moveTo>
                  <a:lnTo>
                    <a:pt x="1" y="282"/>
                  </a:lnTo>
                  <a:cubicBezTo>
                    <a:pt x="239" y="563"/>
                    <a:pt x="578" y="736"/>
                    <a:pt x="946" y="758"/>
                  </a:cubicBezTo>
                  <a:lnTo>
                    <a:pt x="946" y="289"/>
                  </a:lnTo>
                  <a:cubicBezTo>
                    <a:pt x="722" y="267"/>
                    <a:pt x="520" y="166"/>
                    <a:pt x="376"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2652" name="Google Shape;2652;p85"/>
          <p:cNvGrpSpPr/>
          <p:nvPr/>
        </p:nvGrpSpPr>
        <p:grpSpPr>
          <a:xfrm>
            <a:off x="6782712" y="5041757"/>
            <a:ext cx="697275" cy="653159"/>
            <a:chOff x="4721450" y="1509475"/>
            <a:chExt cx="79350" cy="74325"/>
          </a:xfrm>
        </p:grpSpPr>
        <p:sp>
          <p:nvSpPr>
            <p:cNvPr id="2653" name="Google Shape;2653;p85"/>
            <p:cNvSpPr/>
            <p:nvPr/>
          </p:nvSpPr>
          <p:spPr>
            <a:xfrm>
              <a:off x="4729025" y="1509475"/>
              <a:ext cx="27050" cy="26725"/>
            </a:xfrm>
            <a:custGeom>
              <a:avLst/>
              <a:gdLst/>
              <a:ahLst/>
              <a:cxnLst/>
              <a:rect l="l" t="t" r="r" b="b"/>
              <a:pathLst>
                <a:path w="1082" h="1069" extrusionOk="0">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solidFill>
              <a:srgbClr val="37495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54" name="Google Shape;2654;p85"/>
            <p:cNvSpPr/>
            <p:nvPr/>
          </p:nvSpPr>
          <p:spPr>
            <a:xfrm>
              <a:off x="4721450" y="1533275"/>
              <a:ext cx="32300" cy="42600"/>
            </a:xfrm>
            <a:custGeom>
              <a:avLst/>
              <a:gdLst/>
              <a:ahLst/>
              <a:cxnLst/>
              <a:rect l="l" t="t" r="r" b="b"/>
              <a:pathLst>
                <a:path w="1292" h="1704" extrusionOk="0">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55" name="Google Shape;2655;p85"/>
            <p:cNvSpPr/>
            <p:nvPr/>
          </p:nvSpPr>
          <p:spPr>
            <a:xfrm>
              <a:off x="4750650" y="1551675"/>
              <a:ext cx="42950" cy="32125"/>
            </a:xfrm>
            <a:custGeom>
              <a:avLst/>
              <a:gdLst/>
              <a:ahLst/>
              <a:cxnLst/>
              <a:rect l="l" t="t" r="r" b="b"/>
              <a:pathLst>
                <a:path w="1718" h="1285" extrusionOk="0">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56" name="Google Shape;2656;p85"/>
            <p:cNvSpPr/>
            <p:nvPr/>
          </p:nvSpPr>
          <p:spPr>
            <a:xfrm>
              <a:off x="4761300" y="1510025"/>
              <a:ext cx="39500" cy="44375"/>
            </a:xfrm>
            <a:custGeom>
              <a:avLst/>
              <a:gdLst/>
              <a:ahLst/>
              <a:cxnLst/>
              <a:rect l="l" t="t" r="r" b="b"/>
              <a:pathLst>
                <a:path w="1580" h="1775" extrusionOk="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solidFill>
              <a:srgbClr val="A5B7C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2657" name="Google Shape;2657;p85"/>
          <p:cNvGrpSpPr/>
          <p:nvPr/>
        </p:nvGrpSpPr>
        <p:grpSpPr>
          <a:xfrm>
            <a:off x="8547036" y="5014759"/>
            <a:ext cx="700939" cy="713915"/>
            <a:chOff x="4906800" y="1507500"/>
            <a:chExt cx="70350" cy="71075"/>
          </a:xfrm>
        </p:grpSpPr>
        <p:sp>
          <p:nvSpPr>
            <p:cNvPr id="2658" name="Google Shape;2658;p85"/>
            <p:cNvSpPr/>
            <p:nvPr/>
          </p:nvSpPr>
          <p:spPr>
            <a:xfrm>
              <a:off x="4916000" y="1507500"/>
              <a:ext cx="30850" cy="24000"/>
            </a:xfrm>
            <a:custGeom>
              <a:avLst/>
              <a:gdLst/>
              <a:ahLst/>
              <a:cxnLst/>
              <a:rect l="l" t="t" r="r" b="b"/>
              <a:pathLst>
                <a:path w="1234" h="960" extrusionOk="0">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59" name="Google Shape;2659;p85"/>
            <p:cNvSpPr/>
            <p:nvPr/>
          </p:nvSpPr>
          <p:spPr>
            <a:xfrm>
              <a:off x="4906800" y="1533825"/>
              <a:ext cx="19675" cy="32475"/>
            </a:xfrm>
            <a:custGeom>
              <a:avLst/>
              <a:gdLst/>
              <a:ahLst/>
              <a:cxnLst/>
              <a:rect l="l" t="t" r="r" b="b"/>
              <a:pathLst>
                <a:path w="787" h="1299" extrusionOk="0">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solidFill>
              <a:srgbClr val="A5B7C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60" name="Google Shape;2660;p85"/>
            <p:cNvSpPr/>
            <p:nvPr/>
          </p:nvSpPr>
          <p:spPr>
            <a:xfrm>
              <a:off x="4926625" y="1561950"/>
              <a:ext cx="30675" cy="16625"/>
            </a:xfrm>
            <a:custGeom>
              <a:avLst/>
              <a:gdLst/>
              <a:ahLst/>
              <a:cxnLst/>
              <a:rect l="l" t="t" r="r" b="b"/>
              <a:pathLst>
                <a:path w="1227" h="665" extrusionOk="0">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61" name="Google Shape;2661;p85"/>
            <p:cNvSpPr/>
            <p:nvPr/>
          </p:nvSpPr>
          <p:spPr>
            <a:xfrm>
              <a:off x="4957475" y="1541400"/>
              <a:ext cx="19675" cy="27800"/>
            </a:xfrm>
            <a:custGeom>
              <a:avLst/>
              <a:gdLst/>
              <a:ahLst/>
              <a:cxnLst/>
              <a:rect l="l" t="t" r="r" b="b"/>
              <a:pathLst>
                <a:path w="787" h="1112" extrusionOk="0">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62" name="Google Shape;2662;p85"/>
            <p:cNvSpPr/>
            <p:nvPr/>
          </p:nvSpPr>
          <p:spPr>
            <a:xfrm>
              <a:off x="4951325" y="1512550"/>
              <a:ext cx="24925" cy="26350"/>
            </a:xfrm>
            <a:custGeom>
              <a:avLst/>
              <a:gdLst/>
              <a:ahLst/>
              <a:cxnLst/>
              <a:rect l="l" t="t" r="r" b="b"/>
              <a:pathLst>
                <a:path w="997" h="1054" extrusionOk="0">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solidFill>
              <a:srgbClr val="37495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2663" name="Google Shape;2663;p85"/>
          <p:cNvGrpSpPr/>
          <p:nvPr/>
        </p:nvGrpSpPr>
        <p:grpSpPr>
          <a:xfrm>
            <a:off x="5924132" y="3022734"/>
            <a:ext cx="677405" cy="677460"/>
            <a:chOff x="3736598" y="2170606"/>
            <a:chExt cx="404889" cy="404889"/>
          </a:xfrm>
        </p:grpSpPr>
        <p:sp>
          <p:nvSpPr>
            <p:cNvPr id="2664" name="Google Shape;2664;p85"/>
            <p:cNvSpPr/>
            <p:nvPr/>
          </p:nvSpPr>
          <p:spPr>
            <a:xfrm>
              <a:off x="3950281" y="2170846"/>
              <a:ext cx="191206" cy="231947"/>
            </a:xfrm>
            <a:custGeom>
              <a:avLst/>
              <a:gdLst/>
              <a:ahLst/>
              <a:cxnLst/>
              <a:rect l="l" t="t" r="r" b="b"/>
              <a:pathLst>
                <a:path w="8781" h="10652" extrusionOk="0">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solidFill>
              <a:srgbClr val="F8FAFB"/>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65" name="Google Shape;2665;p85"/>
            <p:cNvSpPr/>
            <p:nvPr/>
          </p:nvSpPr>
          <p:spPr>
            <a:xfrm>
              <a:off x="3737099" y="2170606"/>
              <a:ext cx="231947" cy="191446"/>
            </a:xfrm>
            <a:custGeom>
              <a:avLst/>
              <a:gdLst/>
              <a:ahLst/>
              <a:cxnLst/>
              <a:rect l="l" t="t" r="r" b="b"/>
              <a:pathLst>
                <a:path w="10652" h="8792" extrusionOk="0">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solidFill>
              <a:srgbClr val="37495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66" name="Google Shape;2666;p85"/>
            <p:cNvSpPr/>
            <p:nvPr/>
          </p:nvSpPr>
          <p:spPr>
            <a:xfrm>
              <a:off x="3909539" y="2384027"/>
              <a:ext cx="231686" cy="191468"/>
            </a:xfrm>
            <a:custGeom>
              <a:avLst/>
              <a:gdLst/>
              <a:ahLst/>
              <a:cxnLst/>
              <a:rect l="l" t="t" r="r" b="b"/>
              <a:pathLst>
                <a:path w="10640" h="8793" extrusionOk="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67" name="Google Shape;2667;p85"/>
            <p:cNvSpPr/>
            <p:nvPr/>
          </p:nvSpPr>
          <p:spPr>
            <a:xfrm>
              <a:off x="3736598" y="2343307"/>
              <a:ext cx="191707" cy="231686"/>
            </a:xfrm>
            <a:custGeom>
              <a:avLst/>
              <a:gdLst/>
              <a:ahLst/>
              <a:cxnLst/>
              <a:rect l="l" t="t" r="r" b="b"/>
              <a:pathLst>
                <a:path w="8804" h="10640" extrusionOk="0">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2668" name="Google Shape;2668;p85"/>
          <p:cNvGrpSpPr/>
          <p:nvPr/>
        </p:nvGrpSpPr>
        <p:grpSpPr>
          <a:xfrm>
            <a:off x="4974852" y="3022860"/>
            <a:ext cx="767720" cy="677205"/>
            <a:chOff x="3161917" y="2170682"/>
            <a:chExt cx="458870" cy="404737"/>
          </a:xfrm>
        </p:grpSpPr>
        <p:sp>
          <p:nvSpPr>
            <p:cNvPr id="2669" name="Google Shape;2669;p85"/>
            <p:cNvSpPr/>
            <p:nvPr/>
          </p:nvSpPr>
          <p:spPr>
            <a:xfrm>
              <a:off x="3161917" y="2170682"/>
              <a:ext cx="277174" cy="291676"/>
            </a:xfrm>
            <a:custGeom>
              <a:avLst/>
              <a:gdLst/>
              <a:ahLst/>
              <a:cxnLst/>
              <a:rect l="l" t="t" r="r" b="b"/>
              <a:pathLst>
                <a:path w="12729" h="13395" extrusionOk="0">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solidFill>
              <a:srgbClr val="374957"/>
            </a:solidFill>
            <a:ln>
              <a:noFill/>
            </a:ln>
          </p:spPr>
          <p:txBody>
            <a:bodyPr spcFirstLastPara="1" wrap="square" lIns="0" tIns="0" rIns="0" bIns="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70" name="Google Shape;2670;p85"/>
            <p:cNvSpPr/>
            <p:nvPr/>
          </p:nvSpPr>
          <p:spPr>
            <a:xfrm>
              <a:off x="3420326" y="2170922"/>
              <a:ext cx="200461" cy="302934"/>
            </a:xfrm>
            <a:custGeom>
              <a:avLst/>
              <a:gdLst/>
              <a:ahLst/>
              <a:cxnLst/>
              <a:rect l="l" t="t" r="r" b="b"/>
              <a:pathLst>
                <a:path w="9206" h="13912" extrusionOk="0">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solidFill>
              <a:srgbClr val="F8FAFB"/>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71" name="Google Shape;2671;p85"/>
            <p:cNvSpPr/>
            <p:nvPr/>
          </p:nvSpPr>
          <p:spPr>
            <a:xfrm>
              <a:off x="3233645" y="2417594"/>
              <a:ext cx="344393" cy="157825"/>
            </a:xfrm>
            <a:custGeom>
              <a:avLst/>
              <a:gdLst/>
              <a:ahLst/>
              <a:cxnLst/>
              <a:rect l="l" t="t" r="r" b="b"/>
              <a:pathLst>
                <a:path w="15816" h="7248" extrusionOk="0">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2672" name="Google Shape;2672;p85"/>
          <p:cNvGrpSpPr/>
          <p:nvPr/>
        </p:nvGrpSpPr>
        <p:grpSpPr>
          <a:xfrm>
            <a:off x="5011559" y="4036690"/>
            <a:ext cx="694307" cy="664756"/>
            <a:chOff x="3179914" y="2889488"/>
            <a:chExt cx="422876" cy="404911"/>
          </a:xfrm>
        </p:grpSpPr>
        <p:sp>
          <p:nvSpPr>
            <p:cNvPr id="2673" name="Google Shape;2673;p85"/>
            <p:cNvSpPr/>
            <p:nvPr/>
          </p:nvSpPr>
          <p:spPr>
            <a:xfrm>
              <a:off x="3402328" y="2889749"/>
              <a:ext cx="163726" cy="157477"/>
            </a:xfrm>
            <a:custGeom>
              <a:avLst/>
              <a:gdLst/>
              <a:ahLst/>
              <a:cxnLst/>
              <a:rect l="l" t="t" r="r" b="b"/>
              <a:pathLst>
                <a:path w="7519" h="7232" extrusionOk="0">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74" name="Google Shape;2674;p85"/>
            <p:cNvSpPr/>
            <p:nvPr/>
          </p:nvSpPr>
          <p:spPr>
            <a:xfrm>
              <a:off x="3467807" y="3000956"/>
              <a:ext cx="134983" cy="191707"/>
            </a:xfrm>
            <a:custGeom>
              <a:avLst/>
              <a:gdLst/>
              <a:ahLst/>
              <a:cxnLst/>
              <a:rect l="l" t="t" r="r" b="b"/>
              <a:pathLst>
                <a:path w="6199" h="8804" extrusionOk="0">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solidFill>
              <a:srgbClr val="A5B7C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75" name="Google Shape;2675;p85"/>
            <p:cNvSpPr/>
            <p:nvPr/>
          </p:nvSpPr>
          <p:spPr>
            <a:xfrm>
              <a:off x="3222637" y="2889488"/>
              <a:ext cx="198457" cy="149224"/>
            </a:xfrm>
            <a:custGeom>
              <a:avLst/>
              <a:gdLst/>
              <a:ahLst/>
              <a:cxnLst/>
              <a:rect l="l" t="t" r="r" b="b"/>
              <a:pathLst>
                <a:path w="9114" h="6853" extrusionOk="0">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solidFill>
              <a:srgbClr val="F8FAFB"/>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76" name="Google Shape;2676;p85"/>
            <p:cNvSpPr/>
            <p:nvPr/>
          </p:nvSpPr>
          <p:spPr>
            <a:xfrm>
              <a:off x="3179914" y="2991462"/>
              <a:ext cx="133960" cy="190205"/>
            </a:xfrm>
            <a:custGeom>
              <a:avLst/>
              <a:gdLst/>
              <a:ahLst/>
              <a:cxnLst/>
              <a:rect l="l" t="t" r="r" b="b"/>
              <a:pathLst>
                <a:path w="6152" h="8735" extrusionOk="0">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solidFill>
              <a:srgbClr val="37495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77" name="Google Shape;2677;p85"/>
            <p:cNvSpPr/>
            <p:nvPr/>
          </p:nvSpPr>
          <p:spPr>
            <a:xfrm>
              <a:off x="3215887" y="3136661"/>
              <a:ext cx="162725" cy="157477"/>
            </a:xfrm>
            <a:custGeom>
              <a:avLst/>
              <a:gdLst/>
              <a:ahLst/>
              <a:cxnLst/>
              <a:rect l="l" t="t" r="r" b="b"/>
              <a:pathLst>
                <a:path w="7473" h="7232" extrusionOk="0">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78" name="Google Shape;2678;p85"/>
            <p:cNvSpPr/>
            <p:nvPr/>
          </p:nvSpPr>
          <p:spPr>
            <a:xfrm>
              <a:off x="3359605" y="3146677"/>
              <a:ext cx="200439" cy="147722"/>
            </a:xfrm>
            <a:custGeom>
              <a:avLst/>
              <a:gdLst/>
              <a:ahLst/>
              <a:cxnLst/>
              <a:rect l="l" t="t" r="r" b="b"/>
              <a:pathLst>
                <a:path w="9205" h="6784" extrusionOk="0">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2679" name="Google Shape;2679;p85"/>
          <p:cNvGrpSpPr/>
          <p:nvPr/>
        </p:nvGrpSpPr>
        <p:grpSpPr>
          <a:xfrm>
            <a:off x="5849800" y="4036636"/>
            <a:ext cx="688193" cy="664864"/>
            <a:chOff x="3729467" y="2889422"/>
            <a:chExt cx="419153" cy="404977"/>
          </a:xfrm>
        </p:grpSpPr>
        <p:sp>
          <p:nvSpPr>
            <p:cNvPr id="2680" name="Google Shape;2680;p85"/>
            <p:cNvSpPr/>
            <p:nvPr/>
          </p:nvSpPr>
          <p:spPr>
            <a:xfrm>
              <a:off x="4014137" y="2974913"/>
              <a:ext cx="134482" cy="178707"/>
            </a:xfrm>
            <a:custGeom>
              <a:avLst/>
              <a:gdLst/>
              <a:ahLst/>
              <a:cxnLst/>
              <a:rect l="l" t="t" r="r" b="b"/>
              <a:pathLst>
                <a:path w="6176" h="8207" extrusionOk="0">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81" name="Google Shape;2681;p85"/>
            <p:cNvSpPr/>
            <p:nvPr/>
          </p:nvSpPr>
          <p:spPr>
            <a:xfrm>
              <a:off x="3741225" y="3095375"/>
              <a:ext cx="148963" cy="173460"/>
            </a:xfrm>
            <a:custGeom>
              <a:avLst/>
              <a:gdLst/>
              <a:ahLst/>
              <a:cxnLst/>
              <a:rect l="l" t="t" r="r" b="b"/>
              <a:pathLst>
                <a:path w="6841" h="7966" extrusionOk="0">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82" name="Google Shape;2682;p85"/>
            <p:cNvSpPr/>
            <p:nvPr/>
          </p:nvSpPr>
          <p:spPr>
            <a:xfrm>
              <a:off x="3949660" y="2889684"/>
              <a:ext cx="146219" cy="145980"/>
            </a:xfrm>
            <a:custGeom>
              <a:avLst/>
              <a:gdLst/>
              <a:ahLst/>
              <a:cxnLst/>
              <a:rect l="l" t="t" r="r" b="b"/>
              <a:pathLst>
                <a:path w="6715" h="6704" extrusionOk="0">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83" name="Google Shape;2683;p85"/>
            <p:cNvSpPr/>
            <p:nvPr/>
          </p:nvSpPr>
          <p:spPr>
            <a:xfrm>
              <a:off x="3847947" y="3172089"/>
              <a:ext cx="167210" cy="122310"/>
            </a:xfrm>
            <a:custGeom>
              <a:avLst/>
              <a:gdLst/>
              <a:ahLst/>
              <a:cxnLst/>
              <a:rect l="l" t="t" r="r" b="b"/>
              <a:pathLst>
                <a:path w="7679" h="5617" extrusionOk="0">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solidFill>
              <a:srgbClr val="F8FAFB"/>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84" name="Google Shape;2684;p85"/>
            <p:cNvSpPr/>
            <p:nvPr/>
          </p:nvSpPr>
          <p:spPr>
            <a:xfrm>
              <a:off x="3974658" y="3122616"/>
              <a:ext cx="158457" cy="151206"/>
            </a:xfrm>
            <a:custGeom>
              <a:avLst/>
              <a:gdLst/>
              <a:ahLst/>
              <a:cxnLst/>
              <a:rect l="l" t="t" r="r" b="b"/>
              <a:pathLst>
                <a:path w="7277" h="6944" extrusionOk="0">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solidFill>
              <a:srgbClr val="37495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85" name="Google Shape;2685;p85"/>
            <p:cNvSpPr/>
            <p:nvPr/>
          </p:nvSpPr>
          <p:spPr>
            <a:xfrm>
              <a:off x="3729467" y="2966660"/>
              <a:ext cx="138990" cy="158718"/>
            </a:xfrm>
            <a:custGeom>
              <a:avLst/>
              <a:gdLst/>
              <a:ahLst/>
              <a:cxnLst/>
              <a:rect l="l" t="t" r="r" b="b"/>
              <a:pathLst>
                <a:path w="6383" h="7289" extrusionOk="0">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86" name="Google Shape;2686;p85"/>
            <p:cNvSpPr/>
            <p:nvPr/>
          </p:nvSpPr>
          <p:spPr>
            <a:xfrm>
              <a:off x="3787716" y="2889422"/>
              <a:ext cx="180449" cy="139229"/>
            </a:xfrm>
            <a:custGeom>
              <a:avLst/>
              <a:gdLst/>
              <a:ahLst/>
              <a:cxnLst/>
              <a:rect l="l" t="t" r="r" b="b"/>
              <a:pathLst>
                <a:path w="8287" h="6394" extrusionOk="0">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solidFill>
              <a:srgbClr val="A5B7C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2687" name="Google Shape;2687;p85"/>
          <p:cNvSpPr/>
          <p:nvPr/>
        </p:nvSpPr>
        <p:spPr>
          <a:xfrm>
            <a:off x="9874099" y="3032630"/>
            <a:ext cx="247213" cy="125341"/>
          </a:xfrm>
          <a:custGeom>
            <a:avLst/>
            <a:gdLst/>
            <a:ahLst/>
            <a:cxnLst/>
            <a:rect l="l" t="t" r="r" b="b"/>
            <a:pathLst>
              <a:path w="3045" h="1544" extrusionOk="0">
                <a:moveTo>
                  <a:pt x="1645" y="0"/>
                </a:moveTo>
                <a:lnTo>
                  <a:pt x="2143" y="505"/>
                </a:lnTo>
                <a:lnTo>
                  <a:pt x="0" y="505"/>
                </a:lnTo>
                <a:lnTo>
                  <a:pt x="0" y="1046"/>
                </a:lnTo>
                <a:lnTo>
                  <a:pt x="2143" y="1046"/>
                </a:lnTo>
                <a:lnTo>
                  <a:pt x="1645" y="1544"/>
                </a:lnTo>
                <a:lnTo>
                  <a:pt x="2272" y="1544"/>
                </a:lnTo>
                <a:lnTo>
                  <a:pt x="3044" y="772"/>
                </a:lnTo>
                <a:lnTo>
                  <a:pt x="2272" y="0"/>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88" name="Google Shape;2688;p85"/>
          <p:cNvSpPr/>
          <p:nvPr/>
        </p:nvSpPr>
        <p:spPr>
          <a:xfrm>
            <a:off x="9473371" y="3009167"/>
            <a:ext cx="229028" cy="172264"/>
          </a:xfrm>
          <a:custGeom>
            <a:avLst/>
            <a:gdLst/>
            <a:ahLst/>
            <a:cxnLst/>
            <a:rect l="l" t="t" r="r" b="b"/>
            <a:pathLst>
              <a:path w="2821" h="2122" extrusionOk="0">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89" name="Google Shape;2689;p85"/>
          <p:cNvSpPr/>
          <p:nvPr/>
        </p:nvSpPr>
        <p:spPr>
          <a:xfrm>
            <a:off x="10303090" y="3017773"/>
            <a:ext cx="223751" cy="155703"/>
          </a:xfrm>
          <a:custGeom>
            <a:avLst/>
            <a:gdLst/>
            <a:ahLst/>
            <a:cxnLst/>
            <a:rect l="l" t="t" r="r" b="b"/>
            <a:pathLst>
              <a:path w="2756" h="1918" extrusionOk="0">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90" name="Google Shape;2690;p85"/>
          <p:cNvSpPr/>
          <p:nvPr/>
        </p:nvSpPr>
        <p:spPr>
          <a:xfrm>
            <a:off x="10696030" y="3009167"/>
            <a:ext cx="218473" cy="172264"/>
          </a:xfrm>
          <a:custGeom>
            <a:avLst/>
            <a:gdLst/>
            <a:ahLst/>
            <a:cxnLst/>
            <a:rect l="l" t="t" r="r" b="b"/>
            <a:pathLst>
              <a:path w="2691" h="2122" extrusionOk="0">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2691" name="Google Shape;2691;p85"/>
          <p:cNvGrpSpPr/>
          <p:nvPr/>
        </p:nvGrpSpPr>
        <p:grpSpPr>
          <a:xfrm>
            <a:off x="9476903" y="3299150"/>
            <a:ext cx="221964" cy="188663"/>
            <a:chOff x="4660325" y="1866850"/>
            <a:chExt cx="68350" cy="58100"/>
          </a:xfrm>
        </p:grpSpPr>
        <p:sp>
          <p:nvSpPr>
            <p:cNvPr id="2692" name="Google Shape;2692;p85"/>
            <p:cNvSpPr/>
            <p:nvPr/>
          </p:nvSpPr>
          <p:spPr>
            <a:xfrm>
              <a:off x="4660325" y="1866850"/>
              <a:ext cx="37700" cy="58100"/>
            </a:xfrm>
            <a:custGeom>
              <a:avLst/>
              <a:gdLst/>
              <a:ahLst/>
              <a:cxnLst/>
              <a:rect l="l" t="t" r="r" b="b"/>
              <a:pathLst>
                <a:path w="1508" h="2324" extrusionOk="0">
                  <a:moveTo>
                    <a:pt x="346" y="1"/>
                  </a:moveTo>
                  <a:lnTo>
                    <a:pt x="0" y="354"/>
                  </a:lnTo>
                  <a:lnTo>
                    <a:pt x="815" y="1162"/>
                  </a:lnTo>
                  <a:lnTo>
                    <a:pt x="0" y="1977"/>
                  </a:lnTo>
                  <a:lnTo>
                    <a:pt x="346" y="2323"/>
                  </a:lnTo>
                  <a:lnTo>
                    <a:pt x="1508" y="1162"/>
                  </a:lnTo>
                  <a:lnTo>
                    <a:pt x="346" y="1"/>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93" name="Google Shape;2693;p85"/>
            <p:cNvSpPr/>
            <p:nvPr/>
          </p:nvSpPr>
          <p:spPr>
            <a:xfrm>
              <a:off x="4690975" y="1866850"/>
              <a:ext cx="37700" cy="58100"/>
            </a:xfrm>
            <a:custGeom>
              <a:avLst/>
              <a:gdLst/>
              <a:ahLst/>
              <a:cxnLst/>
              <a:rect l="l" t="t" r="r" b="b"/>
              <a:pathLst>
                <a:path w="1508" h="2324" extrusionOk="0">
                  <a:moveTo>
                    <a:pt x="346" y="1"/>
                  </a:moveTo>
                  <a:lnTo>
                    <a:pt x="0" y="354"/>
                  </a:lnTo>
                  <a:lnTo>
                    <a:pt x="808" y="1162"/>
                  </a:lnTo>
                  <a:lnTo>
                    <a:pt x="0" y="1977"/>
                  </a:lnTo>
                  <a:lnTo>
                    <a:pt x="346" y="2323"/>
                  </a:lnTo>
                  <a:lnTo>
                    <a:pt x="1508" y="1162"/>
                  </a:lnTo>
                  <a:lnTo>
                    <a:pt x="346" y="1"/>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2694" name="Google Shape;2694;p85"/>
          <p:cNvGrpSpPr/>
          <p:nvPr/>
        </p:nvGrpSpPr>
        <p:grpSpPr>
          <a:xfrm>
            <a:off x="9889363" y="3333449"/>
            <a:ext cx="216687" cy="120065"/>
            <a:chOff x="4791775" y="1877500"/>
            <a:chExt cx="66725" cy="36975"/>
          </a:xfrm>
        </p:grpSpPr>
        <p:sp>
          <p:nvSpPr>
            <p:cNvPr id="2695" name="Google Shape;2695;p85"/>
            <p:cNvSpPr/>
            <p:nvPr/>
          </p:nvSpPr>
          <p:spPr>
            <a:xfrm>
              <a:off x="4791775" y="1877500"/>
              <a:ext cx="36075" cy="36975"/>
            </a:xfrm>
            <a:custGeom>
              <a:avLst/>
              <a:gdLst/>
              <a:ahLst/>
              <a:cxnLst/>
              <a:rect l="l" t="t" r="r" b="b"/>
              <a:pathLst>
                <a:path w="1443" h="1479" extrusionOk="0">
                  <a:moveTo>
                    <a:pt x="0" y="0"/>
                  </a:moveTo>
                  <a:lnTo>
                    <a:pt x="743" y="736"/>
                  </a:lnTo>
                  <a:lnTo>
                    <a:pt x="0" y="1479"/>
                  </a:lnTo>
                  <a:lnTo>
                    <a:pt x="700" y="1479"/>
                  </a:lnTo>
                  <a:lnTo>
                    <a:pt x="1442" y="736"/>
                  </a:lnTo>
                  <a:lnTo>
                    <a:pt x="700" y="0"/>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96" name="Google Shape;2696;p85"/>
            <p:cNvSpPr/>
            <p:nvPr/>
          </p:nvSpPr>
          <p:spPr>
            <a:xfrm>
              <a:off x="4822425" y="1877500"/>
              <a:ext cx="36075" cy="36975"/>
            </a:xfrm>
            <a:custGeom>
              <a:avLst/>
              <a:gdLst/>
              <a:ahLst/>
              <a:cxnLst/>
              <a:rect l="l" t="t" r="r" b="b"/>
              <a:pathLst>
                <a:path w="1443" h="1479" extrusionOk="0">
                  <a:moveTo>
                    <a:pt x="0" y="0"/>
                  </a:moveTo>
                  <a:lnTo>
                    <a:pt x="743" y="736"/>
                  </a:lnTo>
                  <a:lnTo>
                    <a:pt x="0" y="1479"/>
                  </a:lnTo>
                  <a:lnTo>
                    <a:pt x="700" y="1479"/>
                  </a:lnTo>
                  <a:lnTo>
                    <a:pt x="1443" y="736"/>
                  </a:lnTo>
                  <a:lnTo>
                    <a:pt x="700" y="0"/>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2697" name="Google Shape;2697;p85"/>
          <p:cNvGrpSpPr/>
          <p:nvPr/>
        </p:nvGrpSpPr>
        <p:grpSpPr>
          <a:xfrm>
            <a:off x="10318313" y="3333449"/>
            <a:ext cx="193305" cy="120065"/>
            <a:chOff x="4923925" y="1877500"/>
            <a:chExt cx="59525" cy="36975"/>
          </a:xfrm>
        </p:grpSpPr>
        <p:sp>
          <p:nvSpPr>
            <p:cNvPr id="2698" name="Google Shape;2698;p85"/>
            <p:cNvSpPr/>
            <p:nvPr/>
          </p:nvSpPr>
          <p:spPr>
            <a:xfrm>
              <a:off x="4923925" y="1877500"/>
              <a:ext cx="28875" cy="36975"/>
            </a:xfrm>
            <a:custGeom>
              <a:avLst/>
              <a:gdLst/>
              <a:ahLst/>
              <a:cxnLst/>
              <a:rect l="l" t="t" r="r" b="b"/>
              <a:pathLst>
                <a:path w="1155" h="1479" extrusionOk="0">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99" name="Google Shape;2699;p85"/>
            <p:cNvSpPr/>
            <p:nvPr/>
          </p:nvSpPr>
          <p:spPr>
            <a:xfrm>
              <a:off x="4954575" y="1877500"/>
              <a:ext cx="28875" cy="36975"/>
            </a:xfrm>
            <a:custGeom>
              <a:avLst/>
              <a:gdLst/>
              <a:ahLst/>
              <a:cxnLst/>
              <a:rect l="l" t="t" r="r" b="b"/>
              <a:pathLst>
                <a:path w="1155" h="1479" extrusionOk="0">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2700" name="Google Shape;2700;p85"/>
          <p:cNvGrpSpPr/>
          <p:nvPr/>
        </p:nvGrpSpPr>
        <p:grpSpPr>
          <a:xfrm>
            <a:off x="10710969" y="3309703"/>
            <a:ext cx="188596" cy="167556"/>
            <a:chOff x="5058450" y="1870100"/>
            <a:chExt cx="58075" cy="51600"/>
          </a:xfrm>
        </p:grpSpPr>
        <p:sp>
          <p:nvSpPr>
            <p:cNvPr id="2701" name="Google Shape;2701;p85"/>
            <p:cNvSpPr/>
            <p:nvPr/>
          </p:nvSpPr>
          <p:spPr>
            <a:xfrm>
              <a:off x="5058450"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02" name="Google Shape;2702;p85"/>
            <p:cNvSpPr/>
            <p:nvPr/>
          </p:nvSpPr>
          <p:spPr>
            <a:xfrm>
              <a:off x="5090725"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2703" name="Google Shape;2703;p85"/>
          <p:cNvGrpSpPr/>
          <p:nvPr/>
        </p:nvGrpSpPr>
        <p:grpSpPr>
          <a:xfrm>
            <a:off x="9930322" y="3872914"/>
            <a:ext cx="134769" cy="143527"/>
            <a:chOff x="4811425" y="2065025"/>
            <a:chExt cx="41500" cy="44200"/>
          </a:xfrm>
        </p:grpSpPr>
        <p:sp>
          <p:nvSpPr>
            <p:cNvPr id="2704" name="Google Shape;2704;p85"/>
            <p:cNvSpPr/>
            <p:nvPr/>
          </p:nvSpPr>
          <p:spPr>
            <a:xfrm>
              <a:off x="4825300" y="2065025"/>
              <a:ext cx="27625" cy="44200"/>
            </a:xfrm>
            <a:custGeom>
              <a:avLst/>
              <a:gdLst/>
              <a:ahLst/>
              <a:cxnLst/>
              <a:rect l="l" t="t" r="r" b="b"/>
              <a:pathLst>
                <a:path w="1105" h="1768" extrusionOk="0">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05" name="Google Shape;2705;p85"/>
            <p:cNvSpPr/>
            <p:nvPr/>
          </p:nvSpPr>
          <p:spPr>
            <a:xfrm>
              <a:off x="4811425" y="2072950"/>
              <a:ext cx="19850" cy="28350"/>
            </a:xfrm>
            <a:custGeom>
              <a:avLst/>
              <a:gdLst/>
              <a:ahLst/>
              <a:cxnLst/>
              <a:rect l="l" t="t" r="r" b="b"/>
              <a:pathLst>
                <a:path w="794" h="1134" extrusionOk="0">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2706" name="Google Shape;2706;p85"/>
          <p:cNvGrpSpPr/>
          <p:nvPr/>
        </p:nvGrpSpPr>
        <p:grpSpPr>
          <a:xfrm>
            <a:off x="10320238" y="3873198"/>
            <a:ext cx="161156" cy="142957"/>
            <a:chOff x="4929875" y="2065025"/>
            <a:chExt cx="49625" cy="44025"/>
          </a:xfrm>
        </p:grpSpPr>
        <p:sp>
          <p:nvSpPr>
            <p:cNvPr id="2707" name="Google Shape;2707;p85"/>
            <p:cNvSpPr/>
            <p:nvPr/>
          </p:nvSpPr>
          <p:spPr>
            <a:xfrm>
              <a:off x="4950075" y="2065025"/>
              <a:ext cx="29425" cy="44025"/>
            </a:xfrm>
            <a:custGeom>
              <a:avLst/>
              <a:gdLst/>
              <a:ahLst/>
              <a:cxnLst/>
              <a:rect l="l" t="t" r="r" b="b"/>
              <a:pathLst>
                <a:path w="1177" h="1761" extrusionOk="0">
                  <a:moveTo>
                    <a:pt x="1" y="0"/>
                  </a:moveTo>
                  <a:lnTo>
                    <a:pt x="729" y="880"/>
                  </a:lnTo>
                  <a:lnTo>
                    <a:pt x="1" y="1760"/>
                  </a:lnTo>
                  <a:lnTo>
                    <a:pt x="1176" y="880"/>
                  </a:lnTo>
                  <a:lnTo>
                    <a:pt x="1" y="0"/>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08" name="Google Shape;2708;p85"/>
            <p:cNvSpPr/>
            <p:nvPr/>
          </p:nvSpPr>
          <p:spPr>
            <a:xfrm>
              <a:off x="4929875" y="2065025"/>
              <a:ext cx="29425" cy="44025"/>
            </a:xfrm>
            <a:custGeom>
              <a:avLst/>
              <a:gdLst/>
              <a:ahLst/>
              <a:cxnLst/>
              <a:rect l="l" t="t" r="r" b="b"/>
              <a:pathLst>
                <a:path w="1177" h="1761" extrusionOk="0">
                  <a:moveTo>
                    <a:pt x="1" y="0"/>
                  </a:moveTo>
                  <a:lnTo>
                    <a:pt x="736" y="880"/>
                  </a:lnTo>
                  <a:lnTo>
                    <a:pt x="1" y="1760"/>
                  </a:lnTo>
                  <a:lnTo>
                    <a:pt x="1" y="1760"/>
                  </a:lnTo>
                  <a:lnTo>
                    <a:pt x="1176" y="880"/>
                  </a:lnTo>
                  <a:lnTo>
                    <a:pt x="1" y="0"/>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2709" name="Google Shape;2709;p85"/>
          <p:cNvGrpSpPr/>
          <p:nvPr/>
        </p:nvGrpSpPr>
        <p:grpSpPr>
          <a:xfrm>
            <a:off x="10758463" y="3877217"/>
            <a:ext cx="93608" cy="134921"/>
            <a:chOff x="5083925" y="2066350"/>
            <a:chExt cx="28825" cy="41550"/>
          </a:xfrm>
        </p:grpSpPr>
        <p:sp>
          <p:nvSpPr>
            <p:cNvPr id="2710" name="Google Shape;2710;p85"/>
            <p:cNvSpPr/>
            <p:nvPr/>
          </p:nvSpPr>
          <p:spPr>
            <a:xfrm>
              <a:off x="5084050" y="2066350"/>
              <a:ext cx="28700" cy="41550"/>
            </a:xfrm>
            <a:custGeom>
              <a:avLst/>
              <a:gdLst/>
              <a:ahLst/>
              <a:cxnLst/>
              <a:rect l="l" t="t" r="r" b="b"/>
              <a:pathLst>
                <a:path w="1148" h="1662" extrusionOk="0">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11" name="Google Shape;2711;p85"/>
            <p:cNvSpPr/>
            <p:nvPr/>
          </p:nvSpPr>
          <p:spPr>
            <a:xfrm>
              <a:off x="5083925" y="2081325"/>
              <a:ext cx="8800" cy="11600"/>
            </a:xfrm>
            <a:custGeom>
              <a:avLst/>
              <a:gdLst/>
              <a:ahLst/>
              <a:cxnLst/>
              <a:rect l="l" t="t" r="r" b="b"/>
              <a:pathLst>
                <a:path w="352" h="464" extrusionOk="0">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2712" name="Google Shape;2712;p85"/>
          <p:cNvGrpSpPr/>
          <p:nvPr/>
        </p:nvGrpSpPr>
        <p:grpSpPr>
          <a:xfrm>
            <a:off x="9467201" y="3898079"/>
            <a:ext cx="241368" cy="93195"/>
            <a:chOff x="4659775" y="2072775"/>
            <a:chExt cx="74325" cy="28700"/>
          </a:xfrm>
        </p:grpSpPr>
        <p:sp>
          <p:nvSpPr>
            <p:cNvPr id="2713" name="Google Shape;2713;p85"/>
            <p:cNvSpPr/>
            <p:nvPr/>
          </p:nvSpPr>
          <p:spPr>
            <a:xfrm>
              <a:off x="4659775" y="2072775"/>
              <a:ext cx="38075" cy="28700"/>
            </a:xfrm>
            <a:custGeom>
              <a:avLst/>
              <a:gdLst/>
              <a:ahLst/>
              <a:cxnLst/>
              <a:rect l="l" t="t" r="r" b="b"/>
              <a:pathLst>
                <a:path w="1523" h="1148" extrusionOk="0">
                  <a:moveTo>
                    <a:pt x="1" y="0"/>
                  </a:moveTo>
                  <a:lnTo>
                    <a:pt x="578" y="570"/>
                  </a:lnTo>
                  <a:lnTo>
                    <a:pt x="1" y="1147"/>
                  </a:lnTo>
                  <a:lnTo>
                    <a:pt x="945" y="1147"/>
                  </a:lnTo>
                  <a:lnTo>
                    <a:pt x="1522" y="570"/>
                  </a:lnTo>
                  <a:lnTo>
                    <a:pt x="945" y="0"/>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14" name="Google Shape;2714;p85"/>
            <p:cNvSpPr/>
            <p:nvPr/>
          </p:nvSpPr>
          <p:spPr>
            <a:xfrm>
              <a:off x="4691875" y="2072775"/>
              <a:ext cx="24550" cy="28700"/>
            </a:xfrm>
            <a:custGeom>
              <a:avLst/>
              <a:gdLst/>
              <a:ahLst/>
              <a:cxnLst/>
              <a:rect l="l" t="t" r="r" b="b"/>
              <a:pathLst>
                <a:path w="982" h="1148" extrusionOk="0">
                  <a:moveTo>
                    <a:pt x="0" y="0"/>
                  </a:moveTo>
                  <a:lnTo>
                    <a:pt x="570" y="570"/>
                  </a:lnTo>
                  <a:lnTo>
                    <a:pt x="0" y="1147"/>
                  </a:lnTo>
                  <a:lnTo>
                    <a:pt x="411" y="1147"/>
                  </a:lnTo>
                  <a:lnTo>
                    <a:pt x="981" y="570"/>
                  </a:lnTo>
                  <a:lnTo>
                    <a:pt x="411" y="0"/>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15" name="Google Shape;2715;p85"/>
            <p:cNvSpPr/>
            <p:nvPr/>
          </p:nvSpPr>
          <p:spPr>
            <a:xfrm>
              <a:off x="4709350" y="2072775"/>
              <a:ext cx="24750" cy="28700"/>
            </a:xfrm>
            <a:custGeom>
              <a:avLst/>
              <a:gdLst/>
              <a:ahLst/>
              <a:cxnLst/>
              <a:rect l="l" t="t" r="r" b="b"/>
              <a:pathLst>
                <a:path w="990" h="1148" extrusionOk="0">
                  <a:moveTo>
                    <a:pt x="1" y="0"/>
                  </a:moveTo>
                  <a:lnTo>
                    <a:pt x="578" y="570"/>
                  </a:lnTo>
                  <a:lnTo>
                    <a:pt x="1" y="1147"/>
                  </a:lnTo>
                  <a:lnTo>
                    <a:pt x="412" y="1147"/>
                  </a:lnTo>
                  <a:lnTo>
                    <a:pt x="989" y="570"/>
                  </a:lnTo>
                  <a:lnTo>
                    <a:pt x="412" y="0"/>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2716" name="Google Shape;2716;p85"/>
          <p:cNvGrpSpPr/>
          <p:nvPr/>
        </p:nvGrpSpPr>
        <p:grpSpPr>
          <a:xfrm>
            <a:off x="10693677" y="3618833"/>
            <a:ext cx="223183" cy="118929"/>
            <a:chOff x="4662475" y="1976500"/>
            <a:chExt cx="68725" cy="36625"/>
          </a:xfrm>
        </p:grpSpPr>
        <p:sp>
          <p:nvSpPr>
            <p:cNvPr id="2717" name="Google Shape;2717;p85"/>
            <p:cNvSpPr/>
            <p:nvPr/>
          </p:nvSpPr>
          <p:spPr>
            <a:xfrm>
              <a:off x="4690800" y="1976500"/>
              <a:ext cx="40400" cy="36625"/>
            </a:xfrm>
            <a:custGeom>
              <a:avLst/>
              <a:gdLst/>
              <a:ahLst/>
              <a:cxnLst/>
              <a:rect l="l" t="t" r="r" b="b"/>
              <a:pathLst>
                <a:path w="1616" h="1465" extrusionOk="0">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18" name="Google Shape;2718;p85"/>
            <p:cNvSpPr/>
            <p:nvPr/>
          </p:nvSpPr>
          <p:spPr>
            <a:xfrm>
              <a:off x="4674375" y="1991450"/>
              <a:ext cx="10675" cy="6700"/>
            </a:xfrm>
            <a:custGeom>
              <a:avLst/>
              <a:gdLst/>
              <a:ahLst/>
              <a:cxnLst/>
              <a:rect l="l" t="t" r="r" b="b"/>
              <a:pathLst>
                <a:path w="427" h="268" extrusionOk="0">
                  <a:moveTo>
                    <a:pt x="1" y="1"/>
                  </a:moveTo>
                  <a:lnTo>
                    <a:pt x="1" y="268"/>
                  </a:lnTo>
                  <a:lnTo>
                    <a:pt x="426" y="268"/>
                  </a:lnTo>
                  <a:lnTo>
                    <a:pt x="426" y="1"/>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19" name="Google Shape;2719;p85"/>
            <p:cNvSpPr/>
            <p:nvPr/>
          </p:nvSpPr>
          <p:spPr>
            <a:xfrm>
              <a:off x="4662475" y="1991450"/>
              <a:ext cx="5625" cy="6700"/>
            </a:xfrm>
            <a:custGeom>
              <a:avLst/>
              <a:gdLst/>
              <a:ahLst/>
              <a:cxnLst/>
              <a:rect l="l" t="t" r="r" b="b"/>
              <a:pathLst>
                <a:path w="225" h="268" extrusionOk="0">
                  <a:moveTo>
                    <a:pt x="1" y="1"/>
                  </a:moveTo>
                  <a:lnTo>
                    <a:pt x="1" y="268"/>
                  </a:lnTo>
                  <a:lnTo>
                    <a:pt x="224" y="268"/>
                  </a:lnTo>
                  <a:lnTo>
                    <a:pt x="224" y="1"/>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2720" name="Google Shape;2720;p85"/>
          <p:cNvGrpSpPr/>
          <p:nvPr/>
        </p:nvGrpSpPr>
        <p:grpSpPr>
          <a:xfrm>
            <a:off x="10289550" y="3623419"/>
            <a:ext cx="222532" cy="109756"/>
            <a:chOff x="4920150" y="1977875"/>
            <a:chExt cx="68525" cy="33800"/>
          </a:xfrm>
        </p:grpSpPr>
        <p:sp>
          <p:nvSpPr>
            <p:cNvPr id="2721" name="Google Shape;2721;p85"/>
            <p:cNvSpPr/>
            <p:nvPr/>
          </p:nvSpPr>
          <p:spPr>
            <a:xfrm>
              <a:off x="4949175" y="1977875"/>
              <a:ext cx="39500" cy="33800"/>
            </a:xfrm>
            <a:custGeom>
              <a:avLst/>
              <a:gdLst/>
              <a:ahLst/>
              <a:cxnLst/>
              <a:rect l="l" t="t" r="r" b="b"/>
              <a:pathLst>
                <a:path w="1580" h="1352" extrusionOk="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22" name="Google Shape;2722;p85"/>
            <p:cNvSpPr/>
            <p:nvPr/>
          </p:nvSpPr>
          <p:spPr>
            <a:xfrm>
              <a:off x="4931875" y="1991450"/>
              <a:ext cx="12825" cy="6700"/>
            </a:xfrm>
            <a:custGeom>
              <a:avLst/>
              <a:gdLst/>
              <a:ahLst/>
              <a:cxnLst/>
              <a:rect l="l" t="t" r="r" b="b"/>
              <a:pathLst>
                <a:path w="513" h="268" extrusionOk="0">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23" name="Google Shape;2723;p85"/>
            <p:cNvSpPr/>
            <p:nvPr/>
          </p:nvSpPr>
          <p:spPr>
            <a:xfrm>
              <a:off x="4920150" y="1991450"/>
              <a:ext cx="9225" cy="6700"/>
            </a:xfrm>
            <a:custGeom>
              <a:avLst/>
              <a:gdLst/>
              <a:ahLst/>
              <a:cxnLst/>
              <a:rect l="l" t="t" r="r" b="b"/>
              <a:pathLst>
                <a:path w="369" h="268" extrusionOk="0">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2724" name="Google Shape;2724;p85"/>
          <p:cNvGrpSpPr/>
          <p:nvPr/>
        </p:nvGrpSpPr>
        <p:grpSpPr>
          <a:xfrm>
            <a:off x="9504425" y="4161976"/>
            <a:ext cx="166920" cy="170477"/>
            <a:chOff x="4676550" y="2160575"/>
            <a:chExt cx="51400" cy="52500"/>
          </a:xfrm>
        </p:grpSpPr>
        <p:sp>
          <p:nvSpPr>
            <p:cNvPr id="2725" name="Google Shape;2725;p85"/>
            <p:cNvSpPr/>
            <p:nvPr/>
          </p:nvSpPr>
          <p:spPr>
            <a:xfrm>
              <a:off x="4676550" y="2160575"/>
              <a:ext cx="27775" cy="52500"/>
            </a:xfrm>
            <a:custGeom>
              <a:avLst/>
              <a:gdLst/>
              <a:ahLst/>
              <a:cxnLst/>
              <a:rect l="l" t="t" r="r" b="b"/>
              <a:pathLst>
                <a:path w="1111" h="2100" extrusionOk="0">
                  <a:moveTo>
                    <a:pt x="0" y="1"/>
                  </a:moveTo>
                  <a:lnTo>
                    <a:pt x="823" y="1047"/>
                  </a:lnTo>
                  <a:lnTo>
                    <a:pt x="0" y="2100"/>
                  </a:lnTo>
                  <a:lnTo>
                    <a:pt x="289" y="2100"/>
                  </a:lnTo>
                  <a:lnTo>
                    <a:pt x="1111" y="1047"/>
                  </a:lnTo>
                  <a:lnTo>
                    <a:pt x="289" y="1"/>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26" name="Google Shape;2726;p85"/>
            <p:cNvSpPr/>
            <p:nvPr/>
          </p:nvSpPr>
          <p:spPr>
            <a:xfrm>
              <a:off x="4688275" y="2160575"/>
              <a:ext cx="27975" cy="52500"/>
            </a:xfrm>
            <a:custGeom>
              <a:avLst/>
              <a:gdLst/>
              <a:ahLst/>
              <a:cxnLst/>
              <a:rect l="l" t="t" r="r" b="b"/>
              <a:pathLst>
                <a:path w="1119" h="2100" extrusionOk="0">
                  <a:moveTo>
                    <a:pt x="0" y="1"/>
                  </a:moveTo>
                  <a:lnTo>
                    <a:pt x="822" y="1047"/>
                  </a:lnTo>
                  <a:lnTo>
                    <a:pt x="0" y="2100"/>
                  </a:lnTo>
                  <a:lnTo>
                    <a:pt x="296" y="2100"/>
                  </a:lnTo>
                  <a:lnTo>
                    <a:pt x="1118" y="1047"/>
                  </a:lnTo>
                  <a:lnTo>
                    <a:pt x="296" y="1"/>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27" name="Google Shape;2727;p85"/>
            <p:cNvSpPr/>
            <p:nvPr/>
          </p:nvSpPr>
          <p:spPr>
            <a:xfrm>
              <a:off x="4700175" y="2160575"/>
              <a:ext cx="27775" cy="52500"/>
            </a:xfrm>
            <a:custGeom>
              <a:avLst/>
              <a:gdLst/>
              <a:ahLst/>
              <a:cxnLst/>
              <a:rect l="l" t="t" r="r" b="b"/>
              <a:pathLst>
                <a:path w="1111" h="2100" extrusionOk="0">
                  <a:moveTo>
                    <a:pt x="0" y="1"/>
                  </a:moveTo>
                  <a:lnTo>
                    <a:pt x="822" y="1047"/>
                  </a:lnTo>
                  <a:lnTo>
                    <a:pt x="0" y="2100"/>
                  </a:lnTo>
                  <a:lnTo>
                    <a:pt x="289" y="2100"/>
                  </a:lnTo>
                  <a:lnTo>
                    <a:pt x="1111" y="1047"/>
                  </a:lnTo>
                  <a:lnTo>
                    <a:pt x="289" y="1"/>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2728" name="Google Shape;2728;p85"/>
          <p:cNvGrpSpPr/>
          <p:nvPr/>
        </p:nvGrpSpPr>
        <p:grpSpPr>
          <a:xfrm>
            <a:off x="9900770" y="4171352"/>
            <a:ext cx="193873" cy="151725"/>
            <a:chOff x="4768325" y="2163475"/>
            <a:chExt cx="59700" cy="46725"/>
          </a:xfrm>
        </p:grpSpPr>
        <p:sp>
          <p:nvSpPr>
            <p:cNvPr id="2729" name="Google Shape;2729;p85"/>
            <p:cNvSpPr/>
            <p:nvPr/>
          </p:nvSpPr>
          <p:spPr>
            <a:xfrm>
              <a:off x="4768325" y="2163475"/>
              <a:ext cx="35375" cy="46725"/>
            </a:xfrm>
            <a:custGeom>
              <a:avLst/>
              <a:gdLst/>
              <a:ahLst/>
              <a:cxnLst/>
              <a:rect l="l" t="t" r="r" b="b"/>
              <a:pathLst>
                <a:path w="1415" h="1869" extrusionOk="0">
                  <a:moveTo>
                    <a:pt x="0" y="0"/>
                  </a:moveTo>
                  <a:lnTo>
                    <a:pt x="895" y="931"/>
                  </a:lnTo>
                  <a:lnTo>
                    <a:pt x="0" y="1868"/>
                  </a:lnTo>
                  <a:lnTo>
                    <a:pt x="520" y="1868"/>
                  </a:lnTo>
                  <a:lnTo>
                    <a:pt x="1414" y="931"/>
                  </a:lnTo>
                  <a:lnTo>
                    <a:pt x="520" y="0"/>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30" name="Google Shape;2730;p85"/>
            <p:cNvSpPr/>
            <p:nvPr/>
          </p:nvSpPr>
          <p:spPr>
            <a:xfrm>
              <a:off x="4792475" y="2163475"/>
              <a:ext cx="35550" cy="46725"/>
            </a:xfrm>
            <a:custGeom>
              <a:avLst/>
              <a:gdLst/>
              <a:ahLst/>
              <a:cxnLst/>
              <a:rect l="l" t="t" r="r" b="b"/>
              <a:pathLst>
                <a:path w="1422" h="1869" extrusionOk="0">
                  <a:moveTo>
                    <a:pt x="1" y="0"/>
                  </a:moveTo>
                  <a:lnTo>
                    <a:pt x="895" y="931"/>
                  </a:lnTo>
                  <a:lnTo>
                    <a:pt x="1" y="1868"/>
                  </a:lnTo>
                  <a:lnTo>
                    <a:pt x="527" y="1868"/>
                  </a:lnTo>
                  <a:lnTo>
                    <a:pt x="1422" y="931"/>
                  </a:lnTo>
                  <a:lnTo>
                    <a:pt x="527" y="0"/>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2731" name="Google Shape;2731;p85"/>
          <p:cNvSpPr/>
          <p:nvPr/>
        </p:nvSpPr>
        <p:spPr>
          <a:xfrm>
            <a:off x="10343377" y="4160029"/>
            <a:ext cx="114879" cy="174375"/>
          </a:xfrm>
          <a:custGeom>
            <a:avLst/>
            <a:gdLst/>
            <a:ahLst/>
            <a:cxnLst/>
            <a:rect l="l" t="t" r="r" b="b"/>
            <a:pathLst>
              <a:path w="1415" h="2148" extrusionOk="0">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32" name="Google Shape;2732;p85"/>
          <p:cNvSpPr/>
          <p:nvPr/>
        </p:nvSpPr>
        <p:spPr>
          <a:xfrm>
            <a:off x="10706544" y="5502809"/>
            <a:ext cx="197445" cy="217319"/>
          </a:xfrm>
          <a:custGeom>
            <a:avLst/>
            <a:gdLst/>
            <a:ahLst/>
            <a:cxnLst/>
            <a:rect l="l" t="t" r="r" b="b"/>
            <a:pathLst>
              <a:path w="2432" h="2677" extrusionOk="0">
                <a:moveTo>
                  <a:pt x="801" y="1"/>
                </a:moveTo>
                <a:lnTo>
                  <a:pt x="1205" y="751"/>
                </a:lnTo>
                <a:lnTo>
                  <a:pt x="1" y="751"/>
                </a:lnTo>
                <a:lnTo>
                  <a:pt x="1" y="1927"/>
                </a:lnTo>
                <a:lnTo>
                  <a:pt x="1205" y="1927"/>
                </a:lnTo>
                <a:lnTo>
                  <a:pt x="801" y="2677"/>
                </a:lnTo>
                <a:lnTo>
                  <a:pt x="2431" y="1335"/>
                </a:lnTo>
                <a:lnTo>
                  <a:pt x="801" y="1"/>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33" name="Google Shape;2733;p85"/>
          <p:cNvSpPr/>
          <p:nvPr/>
        </p:nvSpPr>
        <p:spPr>
          <a:xfrm>
            <a:off x="9508485" y="4473770"/>
            <a:ext cx="158801" cy="217887"/>
          </a:xfrm>
          <a:custGeom>
            <a:avLst/>
            <a:gdLst/>
            <a:ahLst/>
            <a:cxnLst/>
            <a:rect l="l" t="t" r="r" b="b"/>
            <a:pathLst>
              <a:path w="1956" h="2684" extrusionOk="0">
                <a:moveTo>
                  <a:pt x="1" y="0"/>
                </a:moveTo>
                <a:lnTo>
                  <a:pt x="787" y="1342"/>
                </a:lnTo>
                <a:lnTo>
                  <a:pt x="1" y="2683"/>
                </a:lnTo>
                <a:lnTo>
                  <a:pt x="1955" y="1342"/>
                </a:lnTo>
                <a:lnTo>
                  <a:pt x="1" y="0"/>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34" name="Google Shape;2734;p85"/>
          <p:cNvSpPr/>
          <p:nvPr/>
        </p:nvSpPr>
        <p:spPr>
          <a:xfrm>
            <a:off x="9465781" y="5523916"/>
            <a:ext cx="244209" cy="175105"/>
          </a:xfrm>
          <a:custGeom>
            <a:avLst/>
            <a:gdLst/>
            <a:ahLst/>
            <a:cxnLst/>
            <a:rect l="l" t="t" r="r" b="b"/>
            <a:pathLst>
              <a:path w="3008" h="2157" extrusionOk="0">
                <a:moveTo>
                  <a:pt x="0" y="0"/>
                </a:moveTo>
                <a:lnTo>
                  <a:pt x="729" y="1075"/>
                </a:lnTo>
                <a:lnTo>
                  <a:pt x="0" y="2157"/>
                </a:lnTo>
                <a:lnTo>
                  <a:pt x="0" y="2157"/>
                </a:lnTo>
                <a:lnTo>
                  <a:pt x="3008" y="1075"/>
                </a:lnTo>
                <a:lnTo>
                  <a:pt x="0" y="0"/>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35" name="Google Shape;2735;p85"/>
          <p:cNvSpPr/>
          <p:nvPr/>
        </p:nvSpPr>
        <p:spPr>
          <a:xfrm>
            <a:off x="9488878" y="4832774"/>
            <a:ext cx="198015" cy="150020"/>
          </a:xfrm>
          <a:custGeom>
            <a:avLst/>
            <a:gdLst/>
            <a:ahLst/>
            <a:cxnLst/>
            <a:rect l="l" t="t" r="r" b="b"/>
            <a:pathLst>
              <a:path w="2439" h="1848" extrusionOk="0">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36" name="Google Shape;2736;p85"/>
          <p:cNvSpPr/>
          <p:nvPr/>
        </p:nvSpPr>
        <p:spPr>
          <a:xfrm>
            <a:off x="10333878" y="4808664"/>
            <a:ext cx="133877" cy="198241"/>
          </a:xfrm>
          <a:custGeom>
            <a:avLst/>
            <a:gdLst/>
            <a:ahLst/>
            <a:cxnLst/>
            <a:rect l="l" t="t" r="r" b="b"/>
            <a:pathLst>
              <a:path w="1649" h="2442" extrusionOk="0">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2737" name="Google Shape;2737;p85"/>
          <p:cNvGrpSpPr/>
          <p:nvPr/>
        </p:nvGrpSpPr>
        <p:grpSpPr>
          <a:xfrm>
            <a:off x="9922527" y="4511478"/>
            <a:ext cx="150357" cy="142471"/>
            <a:chOff x="4768575" y="2253950"/>
            <a:chExt cx="46300" cy="43875"/>
          </a:xfrm>
        </p:grpSpPr>
        <p:sp>
          <p:nvSpPr>
            <p:cNvPr id="2738" name="Google Shape;2738;p85"/>
            <p:cNvSpPr/>
            <p:nvPr/>
          </p:nvSpPr>
          <p:spPr>
            <a:xfrm>
              <a:off x="4785700" y="2253950"/>
              <a:ext cx="29175" cy="43875"/>
            </a:xfrm>
            <a:custGeom>
              <a:avLst/>
              <a:gdLst/>
              <a:ahLst/>
              <a:cxnLst/>
              <a:rect l="l" t="t" r="r" b="b"/>
              <a:pathLst>
                <a:path w="1167" h="1755" extrusionOk="0">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39" name="Google Shape;2739;p85"/>
            <p:cNvSpPr/>
            <p:nvPr/>
          </p:nvSpPr>
          <p:spPr>
            <a:xfrm>
              <a:off x="4768575" y="2253950"/>
              <a:ext cx="29175" cy="43875"/>
            </a:xfrm>
            <a:custGeom>
              <a:avLst/>
              <a:gdLst/>
              <a:ahLst/>
              <a:cxnLst/>
              <a:rect l="l" t="t" r="r" b="b"/>
              <a:pathLst>
                <a:path w="1167" h="1755" extrusionOk="0">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2740" name="Google Shape;2740;p85"/>
          <p:cNvGrpSpPr/>
          <p:nvPr/>
        </p:nvGrpSpPr>
        <p:grpSpPr>
          <a:xfrm>
            <a:off x="10322025" y="5163512"/>
            <a:ext cx="157583" cy="194995"/>
            <a:chOff x="4960900" y="2433225"/>
            <a:chExt cx="48525" cy="60050"/>
          </a:xfrm>
        </p:grpSpPr>
        <p:sp>
          <p:nvSpPr>
            <p:cNvPr id="2741" name="Google Shape;2741;p85"/>
            <p:cNvSpPr/>
            <p:nvPr/>
          </p:nvSpPr>
          <p:spPr>
            <a:xfrm>
              <a:off x="4974225" y="2433225"/>
              <a:ext cx="35200" cy="60050"/>
            </a:xfrm>
            <a:custGeom>
              <a:avLst/>
              <a:gdLst/>
              <a:ahLst/>
              <a:cxnLst/>
              <a:rect l="l" t="t" r="r" b="b"/>
              <a:pathLst>
                <a:path w="1408" h="2402" extrusionOk="0">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42" name="Google Shape;2742;p85"/>
            <p:cNvSpPr/>
            <p:nvPr/>
          </p:nvSpPr>
          <p:spPr>
            <a:xfrm>
              <a:off x="4960900" y="2433225"/>
              <a:ext cx="35175" cy="60050"/>
            </a:xfrm>
            <a:custGeom>
              <a:avLst/>
              <a:gdLst/>
              <a:ahLst/>
              <a:cxnLst/>
              <a:rect l="l" t="t" r="r" b="b"/>
              <a:pathLst>
                <a:path w="1407" h="2402" extrusionOk="0">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2743" name="Google Shape;2743;p85"/>
          <p:cNvGrpSpPr/>
          <p:nvPr/>
        </p:nvGrpSpPr>
        <p:grpSpPr>
          <a:xfrm>
            <a:off x="9906777" y="5515593"/>
            <a:ext cx="181859" cy="191747"/>
            <a:chOff x="4854075" y="2527625"/>
            <a:chExt cx="56000" cy="59050"/>
          </a:xfrm>
        </p:grpSpPr>
        <p:sp>
          <p:nvSpPr>
            <p:cNvPr id="2744" name="Google Shape;2744;p85"/>
            <p:cNvSpPr/>
            <p:nvPr/>
          </p:nvSpPr>
          <p:spPr>
            <a:xfrm>
              <a:off x="4872325" y="2527625"/>
              <a:ext cx="37750" cy="59050"/>
            </a:xfrm>
            <a:custGeom>
              <a:avLst/>
              <a:gdLst/>
              <a:ahLst/>
              <a:cxnLst/>
              <a:rect l="l" t="t" r="r" b="b"/>
              <a:pathLst>
                <a:path w="1510" h="2362" extrusionOk="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45" name="Google Shape;2745;p85"/>
            <p:cNvSpPr/>
            <p:nvPr/>
          </p:nvSpPr>
          <p:spPr>
            <a:xfrm>
              <a:off x="4854075" y="2539100"/>
              <a:ext cx="26075" cy="35875"/>
            </a:xfrm>
            <a:custGeom>
              <a:avLst/>
              <a:gdLst/>
              <a:ahLst/>
              <a:cxnLst/>
              <a:rect l="l" t="t" r="r" b="b"/>
              <a:pathLst>
                <a:path w="1043" h="1435" extrusionOk="0">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2746" name="Google Shape;2746;p85"/>
          <p:cNvSpPr/>
          <p:nvPr/>
        </p:nvSpPr>
        <p:spPr>
          <a:xfrm>
            <a:off x="9927113" y="5172564"/>
            <a:ext cx="141184" cy="176891"/>
          </a:xfrm>
          <a:custGeom>
            <a:avLst/>
            <a:gdLst/>
            <a:ahLst/>
            <a:cxnLst/>
            <a:rect l="l" t="t" r="r" b="b"/>
            <a:pathLst>
              <a:path w="1739" h="2179" extrusionOk="0">
                <a:moveTo>
                  <a:pt x="1" y="1"/>
                </a:moveTo>
                <a:lnTo>
                  <a:pt x="1" y="2179"/>
                </a:lnTo>
                <a:lnTo>
                  <a:pt x="758" y="2179"/>
                </a:lnTo>
                <a:lnTo>
                  <a:pt x="1739" y="1090"/>
                </a:lnTo>
                <a:lnTo>
                  <a:pt x="758" y="1"/>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47" name="Google Shape;2747;p85"/>
          <p:cNvSpPr/>
          <p:nvPr/>
        </p:nvSpPr>
        <p:spPr>
          <a:xfrm>
            <a:off x="10698669" y="4158769"/>
            <a:ext cx="213196" cy="176891"/>
          </a:xfrm>
          <a:custGeom>
            <a:avLst/>
            <a:gdLst/>
            <a:ahLst/>
            <a:cxnLst/>
            <a:rect l="l" t="t" r="r" b="b"/>
            <a:pathLst>
              <a:path w="2626" h="2179" extrusionOk="0">
                <a:moveTo>
                  <a:pt x="0" y="1"/>
                </a:moveTo>
                <a:lnTo>
                  <a:pt x="887" y="1090"/>
                </a:lnTo>
                <a:lnTo>
                  <a:pt x="0" y="2179"/>
                </a:lnTo>
                <a:lnTo>
                  <a:pt x="1644" y="2179"/>
                </a:lnTo>
                <a:lnTo>
                  <a:pt x="2625" y="1090"/>
                </a:lnTo>
                <a:lnTo>
                  <a:pt x="1644" y="1"/>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48" name="Google Shape;2748;p85"/>
          <p:cNvSpPr/>
          <p:nvPr/>
        </p:nvSpPr>
        <p:spPr>
          <a:xfrm>
            <a:off x="9497687" y="5172564"/>
            <a:ext cx="180397" cy="176891"/>
          </a:xfrm>
          <a:custGeom>
            <a:avLst/>
            <a:gdLst/>
            <a:ahLst/>
            <a:cxnLst/>
            <a:rect l="l" t="t" r="r" b="b"/>
            <a:pathLst>
              <a:path w="2222" h="2179" extrusionOk="0">
                <a:moveTo>
                  <a:pt x="477" y="1"/>
                </a:moveTo>
                <a:lnTo>
                  <a:pt x="895" y="513"/>
                </a:lnTo>
                <a:lnTo>
                  <a:pt x="1" y="513"/>
                </a:lnTo>
                <a:lnTo>
                  <a:pt x="1" y="1659"/>
                </a:lnTo>
                <a:lnTo>
                  <a:pt x="895" y="1659"/>
                </a:lnTo>
                <a:lnTo>
                  <a:pt x="477" y="2179"/>
                </a:lnTo>
                <a:lnTo>
                  <a:pt x="1234" y="2179"/>
                </a:lnTo>
                <a:lnTo>
                  <a:pt x="2222" y="1090"/>
                </a:lnTo>
                <a:lnTo>
                  <a:pt x="1234" y="1"/>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2749" name="Google Shape;2749;p85"/>
          <p:cNvGrpSpPr/>
          <p:nvPr/>
        </p:nvGrpSpPr>
        <p:grpSpPr>
          <a:xfrm>
            <a:off x="10739059" y="4800586"/>
            <a:ext cx="132416" cy="214396"/>
            <a:chOff x="5059700" y="2334775"/>
            <a:chExt cx="40775" cy="66025"/>
          </a:xfrm>
        </p:grpSpPr>
        <p:sp>
          <p:nvSpPr>
            <p:cNvPr id="2750" name="Google Shape;2750;p85"/>
            <p:cNvSpPr/>
            <p:nvPr/>
          </p:nvSpPr>
          <p:spPr>
            <a:xfrm>
              <a:off x="5059700" y="2334775"/>
              <a:ext cx="12475" cy="10525"/>
            </a:xfrm>
            <a:custGeom>
              <a:avLst/>
              <a:gdLst/>
              <a:ahLst/>
              <a:cxnLst/>
              <a:rect l="l" t="t" r="r" b="b"/>
              <a:pathLst>
                <a:path w="499" h="421" extrusionOk="0">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51" name="Google Shape;2751;p85"/>
            <p:cNvSpPr/>
            <p:nvPr/>
          </p:nvSpPr>
          <p:spPr>
            <a:xfrm>
              <a:off x="5059700" y="2348650"/>
              <a:ext cx="12475" cy="10550"/>
            </a:xfrm>
            <a:custGeom>
              <a:avLst/>
              <a:gdLst/>
              <a:ahLst/>
              <a:cxnLst/>
              <a:rect l="l" t="t" r="r" b="b"/>
              <a:pathLst>
                <a:path w="499" h="422" extrusionOk="0">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52" name="Google Shape;2752;p85"/>
            <p:cNvSpPr/>
            <p:nvPr/>
          </p:nvSpPr>
          <p:spPr>
            <a:xfrm>
              <a:off x="5059700" y="2362525"/>
              <a:ext cx="12475" cy="10550"/>
            </a:xfrm>
            <a:custGeom>
              <a:avLst/>
              <a:gdLst/>
              <a:ahLst/>
              <a:cxnLst/>
              <a:rect l="l" t="t" r="r" b="b"/>
              <a:pathLst>
                <a:path w="499" h="422" extrusionOk="0">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53" name="Google Shape;2753;p85"/>
            <p:cNvSpPr/>
            <p:nvPr/>
          </p:nvSpPr>
          <p:spPr>
            <a:xfrm>
              <a:off x="5059700" y="2376400"/>
              <a:ext cx="12475" cy="10500"/>
            </a:xfrm>
            <a:custGeom>
              <a:avLst/>
              <a:gdLst/>
              <a:ahLst/>
              <a:cxnLst/>
              <a:rect l="l" t="t" r="r" b="b"/>
              <a:pathLst>
                <a:path w="499" h="420" extrusionOk="0">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54" name="Google Shape;2754;p85"/>
            <p:cNvSpPr/>
            <p:nvPr/>
          </p:nvSpPr>
          <p:spPr>
            <a:xfrm>
              <a:off x="5059700" y="2390125"/>
              <a:ext cx="12475" cy="10675"/>
            </a:xfrm>
            <a:custGeom>
              <a:avLst/>
              <a:gdLst/>
              <a:ahLst/>
              <a:cxnLst/>
              <a:rect l="l" t="t" r="r" b="b"/>
              <a:pathLst>
                <a:path w="499" h="427" extrusionOk="0">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55" name="Google Shape;2755;p85"/>
            <p:cNvSpPr/>
            <p:nvPr/>
          </p:nvSpPr>
          <p:spPr>
            <a:xfrm>
              <a:off x="5073950" y="2348650"/>
              <a:ext cx="12275" cy="10550"/>
            </a:xfrm>
            <a:custGeom>
              <a:avLst/>
              <a:gdLst/>
              <a:ahLst/>
              <a:cxnLst/>
              <a:rect l="l" t="t" r="r" b="b"/>
              <a:pathLst>
                <a:path w="491" h="422" extrusionOk="0">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56" name="Google Shape;2756;p85"/>
            <p:cNvSpPr/>
            <p:nvPr/>
          </p:nvSpPr>
          <p:spPr>
            <a:xfrm>
              <a:off x="5073950" y="2362525"/>
              <a:ext cx="12275" cy="10550"/>
            </a:xfrm>
            <a:custGeom>
              <a:avLst/>
              <a:gdLst/>
              <a:ahLst/>
              <a:cxnLst/>
              <a:rect l="l" t="t" r="r" b="b"/>
              <a:pathLst>
                <a:path w="491" h="422" extrusionOk="0">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57" name="Google Shape;2757;p85"/>
            <p:cNvSpPr/>
            <p:nvPr/>
          </p:nvSpPr>
          <p:spPr>
            <a:xfrm>
              <a:off x="5074000" y="2376400"/>
              <a:ext cx="12225" cy="10500"/>
            </a:xfrm>
            <a:custGeom>
              <a:avLst/>
              <a:gdLst/>
              <a:ahLst/>
              <a:cxnLst/>
              <a:rect l="l" t="t" r="r" b="b"/>
              <a:pathLst>
                <a:path w="489" h="420" extrusionOk="0">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58" name="Google Shape;2758;p85"/>
            <p:cNvSpPr/>
            <p:nvPr/>
          </p:nvSpPr>
          <p:spPr>
            <a:xfrm>
              <a:off x="5088000" y="2362525"/>
              <a:ext cx="12475" cy="10550"/>
            </a:xfrm>
            <a:custGeom>
              <a:avLst/>
              <a:gdLst/>
              <a:ahLst/>
              <a:cxnLst/>
              <a:rect l="l" t="t" r="r" b="b"/>
              <a:pathLst>
                <a:path w="499" h="422" extrusionOk="0">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2759" name="Google Shape;2759;p85"/>
          <p:cNvGrpSpPr/>
          <p:nvPr/>
        </p:nvGrpSpPr>
        <p:grpSpPr>
          <a:xfrm>
            <a:off x="10681944" y="5154095"/>
            <a:ext cx="246645" cy="213828"/>
            <a:chOff x="5037700" y="2430325"/>
            <a:chExt cx="75950" cy="65850"/>
          </a:xfrm>
        </p:grpSpPr>
        <p:sp>
          <p:nvSpPr>
            <p:cNvPr id="2760" name="Google Shape;2760;p85"/>
            <p:cNvSpPr/>
            <p:nvPr/>
          </p:nvSpPr>
          <p:spPr>
            <a:xfrm>
              <a:off x="5059700" y="2430325"/>
              <a:ext cx="53950" cy="65850"/>
            </a:xfrm>
            <a:custGeom>
              <a:avLst/>
              <a:gdLst/>
              <a:ahLst/>
              <a:cxnLst/>
              <a:rect l="l" t="t" r="r" b="b"/>
              <a:pathLst>
                <a:path w="2158" h="2634" extrusionOk="0">
                  <a:moveTo>
                    <a:pt x="1" y="1"/>
                  </a:moveTo>
                  <a:lnTo>
                    <a:pt x="866" y="1321"/>
                  </a:lnTo>
                  <a:lnTo>
                    <a:pt x="1" y="2633"/>
                  </a:lnTo>
                  <a:lnTo>
                    <a:pt x="1292" y="2633"/>
                  </a:lnTo>
                  <a:lnTo>
                    <a:pt x="2157" y="1321"/>
                  </a:lnTo>
                  <a:lnTo>
                    <a:pt x="1292" y="1"/>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61" name="Google Shape;2761;p85"/>
            <p:cNvSpPr/>
            <p:nvPr/>
          </p:nvSpPr>
          <p:spPr>
            <a:xfrm>
              <a:off x="5037700" y="2430325"/>
              <a:ext cx="34100" cy="65850"/>
            </a:xfrm>
            <a:custGeom>
              <a:avLst/>
              <a:gdLst/>
              <a:ahLst/>
              <a:cxnLst/>
              <a:rect l="l" t="t" r="r" b="b"/>
              <a:pathLst>
                <a:path w="1364" h="2634" extrusionOk="0">
                  <a:moveTo>
                    <a:pt x="1" y="1"/>
                  </a:moveTo>
                  <a:lnTo>
                    <a:pt x="866" y="1321"/>
                  </a:lnTo>
                  <a:lnTo>
                    <a:pt x="1" y="2633"/>
                  </a:lnTo>
                  <a:lnTo>
                    <a:pt x="498" y="2633"/>
                  </a:lnTo>
                  <a:lnTo>
                    <a:pt x="1364" y="1321"/>
                  </a:lnTo>
                  <a:lnTo>
                    <a:pt x="498" y="1"/>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2762" name="Google Shape;2762;p85"/>
          <p:cNvGrpSpPr/>
          <p:nvPr/>
        </p:nvGrpSpPr>
        <p:grpSpPr>
          <a:xfrm>
            <a:off x="9907952" y="4842698"/>
            <a:ext cx="230685" cy="130172"/>
            <a:chOff x="4756975" y="2341800"/>
            <a:chExt cx="91975" cy="51925"/>
          </a:xfrm>
        </p:grpSpPr>
        <p:sp>
          <p:nvSpPr>
            <p:cNvPr id="2763" name="Google Shape;2763;p85"/>
            <p:cNvSpPr/>
            <p:nvPr/>
          </p:nvSpPr>
          <p:spPr>
            <a:xfrm>
              <a:off x="4756975"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64" name="Google Shape;2764;p85"/>
            <p:cNvSpPr/>
            <p:nvPr/>
          </p:nvSpPr>
          <p:spPr>
            <a:xfrm>
              <a:off x="4777350"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65" name="Google Shape;2765;p85"/>
            <p:cNvSpPr/>
            <p:nvPr/>
          </p:nvSpPr>
          <p:spPr>
            <a:xfrm>
              <a:off x="4797725"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66" name="Google Shape;2766;p85"/>
            <p:cNvSpPr/>
            <p:nvPr/>
          </p:nvSpPr>
          <p:spPr>
            <a:xfrm>
              <a:off x="4818100"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67" name="Google Shape;2767;p85"/>
            <p:cNvSpPr/>
            <p:nvPr/>
          </p:nvSpPr>
          <p:spPr>
            <a:xfrm>
              <a:off x="4768675" y="2352625"/>
              <a:ext cx="8875" cy="9025"/>
            </a:xfrm>
            <a:custGeom>
              <a:avLst/>
              <a:gdLst/>
              <a:ahLst/>
              <a:cxnLst/>
              <a:rect l="l" t="t" r="r" b="b"/>
              <a:pathLst>
                <a:path w="355" h="361" extrusionOk="0">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68" name="Google Shape;2768;p85"/>
            <p:cNvSpPr/>
            <p:nvPr/>
          </p:nvSpPr>
          <p:spPr>
            <a:xfrm>
              <a:off x="4787425" y="2352625"/>
              <a:ext cx="10500" cy="9125"/>
            </a:xfrm>
            <a:custGeom>
              <a:avLst/>
              <a:gdLst/>
              <a:ahLst/>
              <a:cxnLst/>
              <a:rect l="l" t="t" r="r" b="b"/>
              <a:pathLst>
                <a:path w="420" h="365" extrusionOk="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69" name="Google Shape;2769;p85"/>
            <p:cNvSpPr/>
            <p:nvPr/>
          </p:nvSpPr>
          <p:spPr>
            <a:xfrm>
              <a:off x="4809250"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70" name="Google Shape;2770;p85"/>
            <p:cNvSpPr/>
            <p:nvPr/>
          </p:nvSpPr>
          <p:spPr>
            <a:xfrm>
              <a:off x="4829625"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71" name="Google Shape;2771;p85"/>
            <p:cNvSpPr/>
            <p:nvPr/>
          </p:nvSpPr>
          <p:spPr>
            <a:xfrm>
              <a:off x="4777350" y="2363250"/>
              <a:ext cx="10650" cy="9025"/>
            </a:xfrm>
            <a:custGeom>
              <a:avLst/>
              <a:gdLst/>
              <a:ahLst/>
              <a:cxnLst/>
              <a:rect l="l" t="t" r="r" b="b"/>
              <a:pathLst>
                <a:path w="426" h="361" extrusionOk="0">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72" name="Google Shape;2772;p85"/>
            <p:cNvSpPr/>
            <p:nvPr/>
          </p:nvSpPr>
          <p:spPr>
            <a:xfrm>
              <a:off x="4797725"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73" name="Google Shape;2773;p85"/>
            <p:cNvSpPr/>
            <p:nvPr/>
          </p:nvSpPr>
          <p:spPr>
            <a:xfrm>
              <a:off x="4818100"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74" name="Google Shape;2774;p85"/>
            <p:cNvSpPr/>
            <p:nvPr/>
          </p:nvSpPr>
          <p:spPr>
            <a:xfrm>
              <a:off x="4838475" y="2363250"/>
              <a:ext cx="10475" cy="9025"/>
            </a:xfrm>
            <a:custGeom>
              <a:avLst/>
              <a:gdLst/>
              <a:ahLst/>
              <a:cxnLst/>
              <a:rect l="l" t="t" r="r" b="b"/>
              <a:pathLst>
                <a:path w="419" h="361" extrusionOk="0">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75" name="Google Shape;2775;p85"/>
            <p:cNvSpPr/>
            <p:nvPr/>
          </p:nvSpPr>
          <p:spPr>
            <a:xfrm>
              <a:off x="4768675" y="2374075"/>
              <a:ext cx="8875" cy="9050"/>
            </a:xfrm>
            <a:custGeom>
              <a:avLst/>
              <a:gdLst/>
              <a:ahLst/>
              <a:cxnLst/>
              <a:rect l="l" t="t" r="r" b="b"/>
              <a:pathLst>
                <a:path w="355" h="362" extrusionOk="0">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76" name="Google Shape;2776;p85"/>
            <p:cNvSpPr/>
            <p:nvPr/>
          </p:nvSpPr>
          <p:spPr>
            <a:xfrm>
              <a:off x="4787425" y="2374075"/>
              <a:ext cx="10500" cy="9150"/>
            </a:xfrm>
            <a:custGeom>
              <a:avLst/>
              <a:gdLst/>
              <a:ahLst/>
              <a:cxnLst/>
              <a:rect l="l" t="t" r="r" b="b"/>
              <a:pathLst>
                <a:path w="420" h="366" extrusionOk="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77" name="Google Shape;2777;p85"/>
            <p:cNvSpPr/>
            <p:nvPr/>
          </p:nvSpPr>
          <p:spPr>
            <a:xfrm>
              <a:off x="4809250"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78" name="Google Shape;2778;p85"/>
            <p:cNvSpPr/>
            <p:nvPr/>
          </p:nvSpPr>
          <p:spPr>
            <a:xfrm>
              <a:off x="4829625"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79" name="Google Shape;2779;p85"/>
            <p:cNvSpPr/>
            <p:nvPr/>
          </p:nvSpPr>
          <p:spPr>
            <a:xfrm>
              <a:off x="4756975"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80" name="Google Shape;2780;p85"/>
            <p:cNvSpPr/>
            <p:nvPr/>
          </p:nvSpPr>
          <p:spPr>
            <a:xfrm>
              <a:off x="4777350"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81" name="Google Shape;2781;p85"/>
            <p:cNvSpPr/>
            <p:nvPr/>
          </p:nvSpPr>
          <p:spPr>
            <a:xfrm>
              <a:off x="4797725"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82" name="Google Shape;2782;p85"/>
            <p:cNvSpPr/>
            <p:nvPr/>
          </p:nvSpPr>
          <p:spPr>
            <a:xfrm>
              <a:off x="4818100"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2783" name="Google Shape;2783;p85"/>
          <p:cNvGrpSpPr/>
          <p:nvPr/>
        </p:nvGrpSpPr>
        <p:grpSpPr>
          <a:xfrm>
            <a:off x="10263869" y="5494294"/>
            <a:ext cx="283329" cy="234348"/>
            <a:chOff x="4943575" y="2516350"/>
            <a:chExt cx="98675" cy="81700"/>
          </a:xfrm>
        </p:grpSpPr>
        <p:sp>
          <p:nvSpPr>
            <p:cNvPr id="2784" name="Google Shape;2784;p85"/>
            <p:cNvSpPr/>
            <p:nvPr/>
          </p:nvSpPr>
          <p:spPr>
            <a:xfrm>
              <a:off x="5036450" y="2554750"/>
              <a:ext cx="5800" cy="4825"/>
            </a:xfrm>
            <a:custGeom>
              <a:avLst/>
              <a:gdLst/>
              <a:ahLst/>
              <a:cxnLst/>
              <a:rect l="l" t="t" r="r" b="b"/>
              <a:pathLst>
                <a:path w="232" h="193" extrusionOk="0">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85" name="Google Shape;2785;p85"/>
            <p:cNvSpPr/>
            <p:nvPr/>
          </p:nvSpPr>
          <p:spPr>
            <a:xfrm>
              <a:off x="5028150" y="2547175"/>
              <a:ext cx="5625" cy="4725"/>
            </a:xfrm>
            <a:custGeom>
              <a:avLst/>
              <a:gdLst/>
              <a:ahLst/>
              <a:cxnLst/>
              <a:rect l="l" t="t" r="r" b="b"/>
              <a:pathLst>
                <a:path w="225" h="189" extrusionOk="0">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86" name="Google Shape;2786;p85"/>
            <p:cNvSpPr/>
            <p:nvPr/>
          </p:nvSpPr>
          <p:spPr>
            <a:xfrm>
              <a:off x="5028150" y="2554750"/>
              <a:ext cx="5625" cy="4825"/>
            </a:xfrm>
            <a:custGeom>
              <a:avLst/>
              <a:gdLst/>
              <a:ahLst/>
              <a:cxnLst/>
              <a:rect l="l" t="t" r="r" b="b"/>
              <a:pathLst>
                <a:path w="225" h="193" extrusionOk="0">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87" name="Google Shape;2787;p85"/>
            <p:cNvSpPr/>
            <p:nvPr/>
          </p:nvSpPr>
          <p:spPr>
            <a:xfrm>
              <a:off x="5028150" y="2562500"/>
              <a:ext cx="5625" cy="4800"/>
            </a:xfrm>
            <a:custGeom>
              <a:avLst/>
              <a:gdLst/>
              <a:ahLst/>
              <a:cxnLst/>
              <a:rect l="l" t="t" r="r" b="b"/>
              <a:pathLst>
                <a:path w="225" h="192" extrusionOk="0">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88" name="Google Shape;2788;p85"/>
            <p:cNvSpPr/>
            <p:nvPr/>
          </p:nvSpPr>
          <p:spPr>
            <a:xfrm>
              <a:off x="501972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89" name="Google Shape;2789;p85"/>
            <p:cNvSpPr/>
            <p:nvPr/>
          </p:nvSpPr>
          <p:spPr>
            <a:xfrm>
              <a:off x="5019675" y="2547175"/>
              <a:ext cx="5625" cy="4725"/>
            </a:xfrm>
            <a:custGeom>
              <a:avLst/>
              <a:gdLst/>
              <a:ahLst/>
              <a:cxnLst/>
              <a:rect l="l" t="t" r="r" b="b"/>
              <a:pathLst>
                <a:path w="225" h="189" extrusionOk="0">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90" name="Google Shape;2790;p85"/>
            <p:cNvSpPr/>
            <p:nvPr/>
          </p:nvSpPr>
          <p:spPr>
            <a:xfrm>
              <a:off x="5019675" y="2554750"/>
              <a:ext cx="5625" cy="4825"/>
            </a:xfrm>
            <a:custGeom>
              <a:avLst/>
              <a:gdLst/>
              <a:ahLst/>
              <a:cxnLst/>
              <a:rect l="l" t="t" r="r" b="b"/>
              <a:pathLst>
                <a:path w="225" h="193" extrusionOk="0">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91" name="Google Shape;2791;p85"/>
            <p:cNvSpPr/>
            <p:nvPr/>
          </p:nvSpPr>
          <p:spPr>
            <a:xfrm>
              <a:off x="5019675" y="2562500"/>
              <a:ext cx="5625" cy="4800"/>
            </a:xfrm>
            <a:custGeom>
              <a:avLst/>
              <a:gdLst/>
              <a:ahLst/>
              <a:cxnLst/>
              <a:rect l="l" t="t" r="r" b="b"/>
              <a:pathLst>
                <a:path w="225" h="192" extrusionOk="0">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92" name="Google Shape;2792;p85"/>
            <p:cNvSpPr/>
            <p:nvPr/>
          </p:nvSpPr>
          <p:spPr>
            <a:xfrm>
              <a:off x="5019725" y="2570225"/>
              <a:ext cx="5575" cy="4750"/>
            </a:xfrm>
            <a:custGeom>
              <a:avLst/>
              <a:gdLst/>
              <a:ahLst/>
              <a:cxnLst/>
              <a:rect l="l" t="t" r="r" b="b"/>
              <a:pathLst>
                <a:path w="223" h="190" extrusionOk="0">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93" name="Google Shape;2793;p85"/>
            <p:cNvSpPr/>
            <p:nvPr/>
          </p:nvSpPr>
          <p:spPr>
            <a:xfrm>
              <a:off x="501120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94" name="Google Shape;2794;p85"/>
            <p:cNvSpPr/>
            <p:nvPr/>
          </p:nvSpPr>
          <p:spPr>
            <a:xfrm>
              <a:off x="5011250"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95" name="Google Shape;2795;p85"/>
            <p:cNvSpPr/>
            <p:nvPr/>
          </p:nvSpPr>
          <p:spPr>
            <a:xfrm>
              <a:off x="501120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96" name="Google Shape;2796;p85"/>
            <p:cNvSpPr/>
            <p:nvPr/>
          </p:nvSpPr>
          <p:spPr>
            <a:xfrm>
              <a:off x="5011200"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97" name="Google Shape;2797;p85"/>
            <p:cNvSpPr/>
            <p:nvPr/>
          </p:nvSpPr>
          <p:spPr>
            <a:xfrm>
              <a:off x="5011200" y="2562500"/>
              <a:ext cx="5750" cy="4800"/>
            </a:xfrm>
            <a:custGeom>
              <a:avLst/>
              <a:gdLst/>
              <a:ahLst/>
              <a:cxnLst/>
              <a:rect l="l" t="t" r="r" b="b"/>
              <a:pathLst>
                <a:path w="230" h="192" extrusionOk="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98" name="Google Shape;2798;p85"/>
            <p:cNvSpPr/>
            <p:nvPr/>
          </p:nvSpPr>
          <p:spPr>
            <a:xfrm>
              <a:off x="50112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99" name="Google Shape;2799;p85"/>
            <p:cNvSpPr/>
            <p:nvPr/>
          </p:nvSpPr>
          <p:spPr>
            <a:xfrm>
              <a:off x="5011200"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00" name="Google Shape;2800;p85"/>
            <p:cNvSpPr/>
            <p:nvPr/>
          </p:nvSpPr>
          <p:spPr>
            <a:xfrm>
              <a:off x="5002725"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01" name="Google Shape;2801;p85"/>
            <p:cNvSpPr/>
            <p:nvPr/>
          </p:nvSpPr>
          <p:spPr>
            <a:xfrm>
              <a:off x="5002725"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02" name="Google Shape;2802;p85"/>
            <p:cNvSpPr/>
            <p:nvPr/>
          </p:nvSpPr>
          <p:spPr>
            <a:xfrm>
              <a:off x="500277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03" name="Google Shape;2803;p85"/>
            <p:cNvSpPr/>
            <p:nvPr/>
          </p:nvSpPr>
          <p:spPr>
            <a:xfrm>
              <a:off x="5002725"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04" name="Google Shape;2804;p85"/>
            <p:cNvSpPr/>
            <p:nvPr/>
          </p:nvSpPr>
          <p:spPr>
            <a:xfrm>
              <a:off x="5002725"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05" name="Google Shape;2805;p85"/>
            <p:cNvSpPr/>
            <p:nvPr/>
          </p:nvSpPr>
          <p:spPr>
            <a:xfrm>
              <a:off x="5002725"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06" name="Google Shape;2806;p85"/>
            <p:cNvSpPr/>
            <p:nvPr/>
          </p:nvSpPr>
          <p:spPr>
            <a:xfrm>
              <a:off x="50027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07" name="Google Shape;2807;p85"/>
            <p:cNvSpPr/>
            <p:nvPr/>
          </p:nvSpPr>
          <p:spPr>
            <a:xfrm>
              <a:off x="5002725"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08" name="Google Shape;2808;p85"/>
            <p:cNvSpPr/>
            <p:nvPr/>
          </p:nvSpPr>
          <p:spPr>
            <a:xfrm>
              <a:off x="5002725"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09" name="Google Shape;2809;p85"/>
            <p:cNvSpPr/>
            <p:nvPr/>
          </p:nvSpPr>
          <p:spPr>
            <a:xfrm>
              <a:off x="4994250" y="25163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10" name="Google Shape;2810;p85"/>
            <p:cNvSpPr/>
            <p:nvPr/>
          </p:nvSpPr>
          <p:spPr>
            <a:xfrm>
              <a:off x="4994250"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11" name="Google Shape;2811;p85"/>
            <p:cNvSpPr/>
            <p:nvPr/>
          </p:nvSpPr>
          <p:spPr>
            <a:xfrm>
              <a:off x="499425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12" name="Google Shape;2812;p85"/>
            <p:cNvSpPr/>
            <p:nvPr/>
          </p:nvSpPr>
          <p:spPr>
            <a:xfrm>
              <a:off x="499430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13" name="Google Shape;2813;p85"/>
            <p:cNvSpPr/>
            <p:nvPr/>
          </p:nvSpPr>
          <p:spPr>
            <a:xfrm>
              <a:off x="499425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14" name="Google Shape;2814;p85"/>
            <p:cNvSpPr/>
            <p:nvPr/>
          </p:nvSpPr>
          <p:spPr>
            <a:xfrm>
              <a:off x="499425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15" name="Google Shape;2815;p85"/>
            <p:cNvSpPr/>
            <p:nvPr/>
          </p:nvSpPr>
          <p:spPr>
            <a:xfrm>
              <a:off x="4994250"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16" name="Google Shape;2816;p85"/>
            <p:cNvSpPr/>
            <p:nvPr/>
          </p:nvSpPr>
          <p:spPr>
            <a:xfrm>
              <a:off x="499430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17" name="Google Shape;2817;p85"/>
            <p:cNvSpPr/>
            <p:nvPr/>
          </p:nvSpPr>
          <p:spPr>
            <a:xfrm>
              <a:off x="499425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18" name="Google Shape;2818;p85"/>
            <p:cNvSpPr/>
            <p:nvPr/>
          </p:nvSpPr>
          <p:spPr>
            <a:xfrm>
              <a:off x="4994250"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19" name="Google Shape;2819;p85"/>
            <p:cNvSpPr/>
            <p:nvPr/>
          </p:nvSpPr>
          <p:spPr>
            <a:xfrm>
              <a:off x="4994250" y="2593150"/>
              <a:ext cx="5750" cy="4900"/>
            </a:xfrm>
            <a:custGeom>
              <a:avLst/>
              <a:gdLst/>
              <a:ahLst/>
              <a:cxnLst/>
              <a:rect l="l" t="t" r="r" b="b"/>
              <a:pathLst>
                <a:path w="230" h="196" extrusionOk="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20" name="Google Shape;2820;p85"/>
            <p:cNvSpPr/>
            <p:nvPr/>
          </p:nvSpPr>
          <p:spPr>
            <a:xfrm>
              <a:off x="4985775"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21" name="Google Shape;2821;p85"/>
            <p:cNvSpPr/>
            <p:nvPr/>
          </p:nvSpPr>
          <p:spPr>
            <a:xfrm>
              <a:off x="4985825"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22" name="Google Shape;2822;p85"/>
            <p:cNvSpPr/>
            <p:nvPr/>
          </p:nvSpPr>
          <p:spPr>
            <a:xfrm>
              <a:off x="4985775"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23" name="Google Shape;2823;p85"/>
            <p:cNvSpPr/>
            <p:nvPr/>
          </p:nvSpPr>
          <p:spPr>
            <a:xfrm>
              <a:off x="4985775"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24" name="Google Shape;2824;p85"/>
            <p:cNvSpPr/>
            <p:nvPr/>
          </p:nvSpPr>
          <p:spPr>
            <a:xfrm>
              <a:off x="4985775"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25" name="Google Shape;2825;p85"/>
            <p:cNvSpPr/>
            <p:nvPr/>
          </p:nvSpPr>
          <p:spPr>
            <a:xfrm>
              <a:off x="498582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26" name="Google Shape;2826;p85"/>
            <p:cNvSpPr/>
            <p:nvPr/>
          </p:nvSpPr>
          <p:spPr>
            <a:xfrm>
              <a:off x="4985775"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27" name="Google Shape;2827;p85"/>
            <p:cNvSpPr/>
            <p:nvPr/>
          </p:nvSpPr>
          <p:spPr>
            <a:xfrm>
              <a:off x="4977300"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28" name="Google Shape;2828;p85"/>
            <p:cNvSpPr/>
            <p:nvPr/>
          </p:nvSpPr>
          <p:spPr>
            <a:xfrm>
              <a:off x="497735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29" name="Google Shape;2829;p85"/>
            <p:cNvSpPr/>
            <p:nvPr/>
          </p:nvSpPr>
          <p:spPr>
            <a:xfrm>
              <a:off x="4977300"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30" name="Google Shape;2830;p85"/>
            <p:cNvSpPr/>
            <p:nvPr/>
          </p:nvSpPr>
          <p:spPr>
            <a:xfrm>
              <a:off x="497730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31" name="Google Shape;2831;p85"/>
            <p:cNvSpPr/>
            <p:nvPr/>
          </p:nvSpPr>
          <p:spPr>
            <a:xfrm>
              <a:off x="4977300"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32" name="Google Shape;2832;p85"/>
            <p:cNvSpPr/>
            <p:nvPr/>
          </p:nvSpPr>
          <p:spPr>
            <a:xfrm>
              <a:off x="49773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33" name="Google Shape;2833;p85"/>
            <p:cNvSpPr/>
            <p:nvPr/>
          </p:nvSpPr>
          <p:spPr>
            <a:xfrm>
              <a:off x="497730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34" name="Google Shape;2834;p85"/>
            <p:cNvSpPr/>
            <p:nvPr/>
          </p:nvSpPr>
          <p:spPr>
            <a:xfrm>
              <a:off x="4968825" y="2531675"/>
              <a:ext cx="5750" cy="4900"/>
            </a:xfrm>
            <a:custGeom>
              <a:avLst/>
              <a:gdLst/>
              <a:ahLst/>
              <a:cxnLst/>
              <a:rect l="l" t="t" r="r" b="b"/>
              <a:pathLst>
                <a:path w="230" h="196" extrusionOk="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35" name="Google Shape;2835;p85"/>
            <p:cNvSpPr/>
            <p:nvPr/>
          </p:nvSpPr>
          <p:spPr>
            <a:xfrm>
              <a:off x="4968875" y="2539400"/>
              <a:ext cx="5700" cy="4750"/>
            </a:xfrm>
            <a:custGeom>
              <a:avLst/>
              <a:gdLst/>
              <a:ahLst/>
              <a:cxnLst/>
              <a:rect l="l" t="t" r="r" b="b"/>
              <a:pathLst>
                <a:path w="228" h="190" extrusionOk="0">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36" name="Google Shape;2836;p85"/>
            <p:cNvSpPr/>
            <p:nvPr/>
          </p:nvSpPr>
          <p:spPr>
            <a:xfrm>
              <a:off x="4968825" y="2547175"/>
              <a:ext cx="5750" cy="4725"/>
            </a:xfrm>
            <a:custGeom>
              <a:avLst/>
              <a:gdLst/>
              <a:ahLst/>
              <a:cxnLst/>
              <a:rect l="l" t="t" r="r" b="b"/>
              <a:pathLst>
                <a:path w="230" h="189" extrusionOk="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37" name="Google Shape;2837;p85"/>
            <p:cNvSpPr/>
            <p:nvPr/>
          </p:nvSpPr>
          <p:spPr>
            <a:xfrm>
              <a:off x="4968825" y="2554750"/>
              <a:ext cx="5800" cy="4825"/>
            </a:xfrm>
            <a:custGeom>
              <a:avLst/>
              <a:gdLst/>
              <a:ahLst/>
              <a:cxnLst/>
              <a:rect l="l" t="t" r="r" b="b"/>
              <a:pathLst>
                <a:path w="232" h="193" extrusionOk="0">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38" name="Google Shape;2838;p85"/>
            <p:cNvSpPr/>
            <p:nvPr/>
          </p:nvSpPr>
          <p:spPr>
            <a:xfrm>
              <a:off x="4968825" y="2562500"/>
              <a:ext cx="5750" cy="4800"/>
            </a:xfrm>
            <a:custGeom>
              <a:avLst/>
              <a:gdLst/>
              <a:ahLst/>
              <a:cxnLst/>
              <a:rect l="l" t="t" r="r" b="b"/>
              <a:pathLst>
                <a:path w="230" h="192" extrusionOk="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39" name="Google Shape;2839;p85"/>
            <p:cNvSpPr/>
            <p:nvPr/>
          </p:nvSpPr>
          <p:spPr>
            <a:xfrm>
              <a:off x="49688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40" name="Google Shape;2840;p85"/>
            <p:cNvSpPr/>
            <p:nvPr/>
          </p:nvSpPr>
          <p:spPr>
            <a:xfrm>
              <a:off x="4968825" y="2577825"/>
              <a:ext cx="5800" cy="4825"/>
            </a:xfrm>
            <a:custGeom>
              <a:avLst/>
              <a:gdLst/>
              <a:ahLst/>
              <a:cxnLst/>
              <a:rect l="l" t="t" r="r" b="b"/>
              <a:pathLst>
                <a:path w="232" h="193" extrusionOk="0">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41" name="Google Shape;2841;p85"/>
            <p:cNvSpPr/>
            <p:nvPr/>
          </p:nvSpPr>
          <p:spPr>
            <a:xfrm>
              <a:off x="4960525" y="2531675"/>
              <a:ext cx="5625" cy="4900"/>
            </a:xfrm>
            <a:custGeom>
              <a:avLst/>
              <a:gdLst/>
              <a:ahLst/>
              <a:cxnLst/>
              <a:rect l="l" t="t" r="r" b="b"/>
              <a:pathLst>
                <a:path w="225" h="196" extrusionOk="0">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42" name="Google Shape;2842;p85"/>
            <p:cNvSpPr/>
            <p:nvPr/>
          </p:nvSpPr>
          <p:spPr>
            <a:xfrm>
              <a:off x="4960575" y="2539400"/>
              <a:ext cx="5575" cy="4750"/>
            </a:xfrm>
            <a:custGeom>
              <a:avLst/>
              <a:gdLst/>
              <a:ahLst/>
              <a:cxnLst/>
              <a:rect l="l" t="t" r="r" b="b"/>
              <a:pathLst>
                <a:path w="223" h="190" extrusionOk="0">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43" name="Google Shape;2843;p85"/>
            <p:cNvSpPr/>
            <p:nvPr/>
          </p:nvSpPr>
          <p:spPr>
            <a:xfrm>
              <a:off x="4960525" y="2547175"/>
              <a:ext cx="5625" cy="4725"/>
            </a:xfrm>
            <a:custGeom>
              <a:avLst/>
              <a:gdLst/>
              <a:ahLst/>
              <a:cxnLst/>
              <a:rect l="l" t="t" r="r" b="b"/>
              <a:pathLst>
                <a:path w="225" h="189" extrusionOk="0">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44" name="Google Shape;2844;p85"/>
            <p:cNvSpPr/>
            <p:nvPr/>
          </p:nvSpPr>
          <p:spPr>
            <a:xfrm>
              <a:off x="4960525" y="2554750"/>
              <a:ext cx="5625" cy="4825"/>
            </a:xfrm>
            <a:custGeom>
              <a:avLst/>
              <a:gdLst/>
              <a:ahLst/>
              <a:cxnLst/>
              <a:rect l="l" t="t" r="r" b="b"/>
              <a:pathLst>
                <a:path w="225" h="193" extrusionOk="0">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45" name="Google Shape;2845;p85"/>
            <p:cNvSpPr/>
            <p:nvPr/>
          </p:nvSpPr>
          <p:spPr>
            <a:xfrm>
              <a:off x="4960525" y="2562500"/>
              <a:ext cx="5625" cy="4800"/>
            </a:xfrm>
            <a:custGeom>
              <a:avLst/>
              <a:gdLst/>
              <a:ahLst/>
              <a:cxnLst/>
              <a:rect l="l" t="t" r="r" b="b"/>
              <a:pathLst>
                <a:path w="225" h="192" extrusionOk="0">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46" name="Google Shape;2846;p85"/>
            <p:cNvSpPr/>
            <p:nvPr/>
          </p:nvSpPr>
          <p:spPr>
            <a:xfrm>
              <a:off x="4960575" y="2570225"/>
              <a:ext cx="5575" cy="4750"/>
            </a:xfrm>
            <a:custGeom>
              <a:avLst/>
              <a:gdLst/>
              <a:ahLst/>
              <a:cxnLst/>
              <a:rect l="l" t="t" r="r" b="b"/>
              <a:pathLst>
                <a:path w="223" h="190" extrusionOk="0">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47" name="Google Shape;2847;p85"/>
            <p:cNvSpPr/>
            <p:nvPr/>
          </p:nvSpPr>
          <p:spPr>
            <a:xfrm>
              <a:off x="4960525" y="2577825"/>
              <a:ext cx="5625" cy="4825"/>
            </a:xfrm>
            <a:custGeom>
              <a:avLst/>
              <a:gdLst/>
              <a:ahLst/>
              <a:cxnLst/>
              <a:rect l="l" t="t" r="r" b="b"/>
              <a:pathLst>
                <a:path w="225" h="193" extrusionOk="0">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48" name="Google Shape;2848;p85"/>
            <p:cNvSpPr/>
            <p:nvPr/>
          </p:nvSpPr>
          <p:spPr>
            <a:xfrm>
              <a:off x="4952050" y="2531675"/>
              <a:ext cx="5625" cy="4900"/>
            </a:xfrm>
            <a:custGeom>
              <a:avLst/>
              <a:gdLst/>
              <a:ahLst/>
              <a:cxnLst/>
              <a:rect l="l" t="t" r="r" b="b"/>
              <a:pathLst>
                <a:path w="225" h="196" extrusionOk="0">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49" name="Google Shape;2849;p85"/>
            <p:cNvSpPr/>
            <p:nvPr/>
          </p:nvSpPr>
          <p:spPr>
            <a:xfrm>
              <a:off x="4952100" y="2539400"/>
              <a:ext cx="5575" cy="4750"/>
            </a:xfrm>
            <a:custGeom>
              <a:avLst/>
              <a:gdLst/>
              <a:ahLst/>
              <a:cxnLst/>
              <a:rect l="l" t="t" r="r" b="b"/>
              <a:pathLst>
                <a:path w="223" h="190" extrusionOk="0">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50" name="Google Shape;2850;p85"/>
            <p:cNvSpPr/>
            <p:nvPr/>
          </p:nvSpPr>
          <p:spPr>
            <a:xfrm>
              <a:off x="4952050" y="2547175"/>
              <a:ext cx="5625" cy="4725"/>
            </a:xfrm>
            <a:custGeom>
              <a:avLst/>
              <a:gdLst/>
              <a:ahLst/>
              <a:cxnLst/>
              <a:rect l="l" t="t" r="r" b="b"/>
              <a:pathLst>
                <a:path w="225" h="189" extrusionOk="0">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51" name="Google Shape;2851;p85"/>
            <p:cNvSpPr/>
            <p:nvPr/>
          </p:nvSpPr>
          <p:spPr>
            <a:xfrm>
              <a:off x="4952050"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52" name="Google Shape;2852;p85"/>
            <p:cNvSpPr/>
            <p:nvPr/>
          </p:nvSpPr>
          <p:spPr>
            <a:xfrm>
              <a:off x="4952050" y="2562500"/>
              <a:ext cx="5625" cy="4800"/>
            </a:xfrm>
            <a:custGeom>
              <a:avLst/>
              <a:gdLst/>
              <a:ahLst/>
              <a:cxnLst/>
              <a:rect l="l" t="t" r="r" b="b"/>
              <a:pathLst>
                <a:path w="225" h="192" extrusionOk="0">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53" name="Google Shape;2853;p85"/>
            <p:cNvSpPr/>
            <p:nvPr/>
          </p:nvSpPr>
          <p:spPr>
            <a:xfrm>
              <a:off x="4952100" y="2570225"/>
              <a:ext cx="5575" cy="4750"/>
            </a:xfrm>
            <a:custGeom>
              <a:avLst/>
              <a:gdLst/>
              <a:ahLst/>
              <a:cxnLst/>
              <a:rect l="l" t="t" r="r" b="b"/>
              <a:pathLst>
                <a:path w="223" h="190" extrusionOk="0">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54" name="Google Shape;2854;p85"/>
            <p:cNvSpPr/>
            <p:nvPr/>
          </p:nvSpPr>
          <p:spPr>
            <a:xfrm>
              <a:off x="4952050"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55" name="Google Shape;2855;p85"/>
            <p:cNvSpPr/>
            <p:nvPr/>
          </p:nvSpPr>
          <p:spPr>
            <a:xfrm>
              <a:off x="4943575" y="2531675"/>
              <a:ext cx="5750" cy="4900"/>
            </a:xfrm>
            <a:custGeom>
              <a:avLst/>
              <a:gdLst/>
              <a:ahLst/>
              <a:cxnLst/>
              <a:rect l="l" t="t" r="r" b="b"/>
              <a:pathLst>
                <a:path w="230" h="196" extrusionOk="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56" name="Google Shape;2856;p85"/>
            <p:cNvSpPr/>
            <p:nvPr/>
          </p:nvSpPr>
          <p:spPr>
            <a:xfrm>
              <a:off x="4943625" y="2539400"/>
              <a:ext cx="5575" cy="4750"/>
            </a:xfrm>
            <a:custGeom>
              <a:avLst/>
              <a:gdLst/>
              <a:ahLst/>
              <a:cxnLst/>
              <a:rect l="l" t="t" r="r" b="b"/>
              <a:pathLst>
                <a:path w="223" h="190" extrusionOk="0">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57" name="Google Shape;2857;p85"/>
            <p:cNvSpPr/>
            <p:nvPr/>
          </p:nvSpPr>
          <p:spPr>
            <a:xfrm>
              <a:off x="4943575" y="2547175"/>
              <a:ext cx="5750" cy="4725"/>
            </a:xfrm>
            <a:custGeom>
              <a:avLst/>
              <a:gdLst/>
              <a:ahLst/>
              <a:cxnLst/>
              <a:rect l="l" t="t" r="r" b="b"/>
              <a:pathLst>
                <a:path w="230" h="189" extrusionOk="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58" name="Google Shape;2858;p85"/>
            <p:cNvSpPr/>
            <p:nvPr/>
          </p:nvSpPr>
          <p:spPr>
            <a:xfrm>
              <a:off x="4943575"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59" name="Google Shape;2859;p85"/>
            <p:cNvSpPr/>
            <p:nvPr/>
          </p:nvSpPr>
          <p:spPr>
            <a:xfrm>
              <a:off x="4943575" y="2562500"/>
              <a:ext cx="5750" cy="4800"/>
            </a:xfrm>
            <a:custGeom>
              <a:avLst/>
              <a:gdLst/>
              <a:ahLst/>
              <a:cxnLst/>
              <a:rect l="l" t="t" r="r" b="b"/>
              <a:pathLst>
                <a:path w="230" h="192" extrusionOk="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60" name="Google Shape;2860;p85"/>
            <p:cNvSpPr/>
            <p:nvPr/>
          </p:nvSpPr>
          <p:spPr>
            <a:xfrm>
              <a:off x="4943625" y="2570225"/>
              <a:ext cx="5700" cy="4750"/>
            </a:xfrm>
            <a:custGeom>
              <a:avLst/>
              <a:gdLst/>
              <a:ahLst/>
              <a:cxnLst/>
              <a:rect l="l" t="t" r="r" b="b"/>
              <a:pathLst>
                <a:path w="228" h="190" extrusionOk="0">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61" name="Google Shape;2861;p85"/>
            <p:cNvSpPr/>
            <p:nvPr/>
          </p:nvSpPr>
          <p:spPr>
            <a:xfrm>
              <a:off x="4943575"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2862" name="Google Shape;2862;p85"/>
          <p:cNvGrpSpPr/>
          <p:nvPr/>
        </p:nvGrpSpPr>
        <p:grpSpPr>
          <a:xfrm>
            <a:off x="2607950" y="4462618"/>
            <a:ext cx="1287135" cy="179481"/>
            <a:chOff x="4411970" y="2962952"/>
            <a:chExt cx="706544" cy="104212"/>
          </a:xfrm>
        </p:grpSpPr>
        <p:sp>
          <p:nvSpPr>
            <p:cNvPr id="2863" name="Google Shape;2863;p85"/>
            <p:cNvSpPr/>
            <p:nvPr/>
          </p:nvSpPr>
          <p:spPr>
            <a:xfrm>
              <a:off x="4583864" y="2962952"/>
              <a:ext cx="534651" cy="104077"/>
            </a:xfrm>
            <a:custGeom>
              <a:avLst/>
              <a:gdLst/>
              <a:ahLst/>
              <a:cxnLst/>
              <a:rect l="l" t="t" r="r" b="b"/>
              <a:pathLst>
                <a:path w="11841" h="2305" extrusionOk="0">
                  <a:moveTo>
                    <a:pt x="1155" y="0"/>
                  </a:moveTo>
                  <a:lnTo>
                    <a:pt x="0" y="2304"/>
                  </a:lnTo>
                  <a:lnTo>
                    <a:pt x="11410" y="2304"/>
                  </a:lnTo>
                  <a:lnTo>
                    <a:pt x="11840" y="1153"/>
                  </a:lnTo>
                  <a:lnTo>
                    <a:pt x="11410" y="0"/>
                  </a:lnTo>
                  <a:close/>
                </a:path>
              </a:pathLst>
            </a:custGeom>
            <a:solidFill>
              <a:srgbClr val="D7DFE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64" name="Google Shape;2864;p85"/>
            <p:cNvSpPr/>
            <p:nvPr/>
          </p:nvSpPr>
          <p:spPr>
            <a:xfrm>
              <a:off x="4411970" y="2963088"/>
              <a:ext cx="124124" cy="104077"/>
            </a:xfrm>
            <a:custGeom>
              <a:avLst/>
              <a:gdLst/>
              <a:ahLst/>
              <a:cxnLst/>
              <a:rect l="l" t="t" r="r" b="b"/>
              <a:pathLst>
                <a:path w="2749" h="2305" extrusionOk="0">
                  <a:moveTo>
                    <a:pt x="2749" y="0"/>
                  </a:moveTo>
                  <a:lnTo>
                    <a:pt x="177" y="2"/>
                  </a:lnTo>
                  <a:cubicBezTo>
                    <a:pt x="79" y="2"/>
                    <a:pt x="1" y="79"/>
                    <a:pt x="1" y="176"/>
                  </a:cubicBezTo>
                  <a:lnTo>
                    <a:pt x="1" y="2130"/>
                  </a:lnTo>
                  <a:cubicBezTo>
                    <a:pt x="1" y="2226"/>
                    <a:pt x="79" y="2305"/>
                    <a:pt x="177" y="2305"/>
                  </a:cubicBezTo>
                  <a:lnTo>
                    <a:pt x="1522" y="2305"/>
                  </a:lnTo>
                  <a:lnTo>
                    <a:pt x="2749" y="0"/>
                  </a:lnTo>
                  <a:close/>
                </a:path>
              </a:pathLst>
            </a:custGeom>
            <a:solidFill>
              <a:srgbClr val="CCD6DE"/>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65" name="Google Shape;2865;p85"/>
            <p:cNvSpPr/>
            <p:nvPr/>
          </p:nvSpPr>
          <p:spPr>
            <a:xfrm>
              <a:off x="4496946" y="2963133"/>
              <a:ext cx="79920" cy="104031"/>
            </a:xfrm>
            <a:custGeom>
              <a:avLst/>
              <a:gdLst/>
              <a:ahLst/>
              <a:cxnLst/>
              <a:rect l="l" t="t" r="r" b="b"/>
              <a:pathLst>
                <a:path w="1770" h="2304" extrusionOk="0">
                  <a:moveTo>
                    <a:pt x="1227" y="1"/>
                  </a:moveTo>
                  <a:lnTo>
                    <a:pt x="0" y="2304"/>
                  </a:lnTo>
                  <a:lnTo>
                    <a:pt x="542" y="2304"/>
                  </a:lnTo>
                  <a:lnTo>
                    <a:pt x="1770" y="1"/>
                  </a:lnTo>
                  <a:close/>
                </a:path>
              </a:pathLst>
            </a:custGeom>
            <a:solidFill>
              <a:srgbClr val="D7DFE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66" name="Google Shape;2866;p85"/>
            <p:cNvSpPr/>
            <p:nvPr/>
          </p:nvSpPr>
          <p:spPr>
            <a:xfrm>
              <a:off x="4537628" y="2963133"/>
              <a:ext cx="79965" cy="104031"/>
            </a:xfrm>
            <a:custGeom>
              <a:avLst/>
              <a:gdLst/>
              <a:ahLst/>
              <a:cxnLst/>
              <a:rect l="l" t="t" r="r" b="b"/>
              <a:pathLst>
                <a:path w="1771" h="2304" extrusionOk="0">
                  <a:moveTo>
                    <a:pt x="1229" y="1"/>
                  </a:moveTo>
                  <a:lnTo>
                    <a:pt x="1" y="2304"/>
                  </a:lnTo>
                  <a:lnTo>
                    <a:pt x="544" y="2304"/>
                  </a:lnTo>
                  <a:lnTo>
                    <a:pt x="1770" y="1"/>
                  </a:lnTo>
                  <a:close/>
                </a:path>
              </a:pathLst>
            </a:custGeom>
            <a:solidFill>
              <a:srgbClr val="E0E7EB"/>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2867" name="Google Shape;2867;p85"/>
          <p:cNvGrpSpPr/>
          <p:nvPr/>
        </p:nvGrpSpPr>
        <p:grpSpPr>
          <a:xfrm>
            <a:off x="2607949" y="3914503"/>
            <a:ext cx="1280211" cy="385563"/>
            <a:chOff x="4411970" y="2726085"/>
            <a:chExt cx="643107" cy="193659"/>
          </a:xfrm>
        </p:grpSpPr>
        <p:sp>
          <p:nvSpPr>
            <p:cNvPr id="2868" name="Google Shape;2868;p85"/>
            <p:cNvSpPr/>
            <p:nvPr/>
          </p:nvSpPr>
          <p:spPr>
            <a:xfrm>
              <a:off x="4411970" y="2726085"/>
              <a:ext cx="118796" cy="193659"/>
            </a:xfrm>
            <a:custGeom>
              <a:avLst/>
              <a:gdLst/>
              <a:ahLst/>
              <a:cxnLst/>
              <a:rect l="l" t="t" r="r" b="b"/>
              <a:pathLst>
                <a:path w="2631" h="4289" extrusionOk="0">
                  <a:moveTo>
                    <a:pt x="450" y="0"/>
                  </a:moveTo>
                  <a:cubicBezTo>
                    <a:pt x="357" y="0"/>
                    <a:pt x="264" y="35"/>
                    <a:pt x="193" y="106"/>
                  </a:cubicBezTo>
                  <a:lnTo>
                    <a:pt x="1" y="298"/>
                  </a:lnTo>
                  <a:lnTo>
                    <a:pt x="1591" y="1886"/>
                  </a:lnTo>
                  <a:cubicBezTo>
                    <a:pt x="1732" y="2029"/>
                    <a:pt x="1732" y="2258"/>
                    <a:pt x="1591" y="2401"/>
                  </a:cubicBezTo>
                  <a:lnTo>
                    <a:pt x="1" y="3991"/>
                  </a:lnTo>
                  <a:lnTo>
                    <a:pt x="193" y="4183"/>
                  </a:lnTo>
                  <a:cubicBezTo>
                    <a:pt x="264" y="4253"/>
                    <a:pt x="357" y="4288"/>
                    <a:pt x="450" y="4288"/>
                  </a:cubicBezTo>
                  <a:cubicBezTo>
                    <a:pt x="543" y="4288"/>
                    <a:pt x="636" y="4253"/>
                    <a:pt x="707" y="4183"/>
                  </a:cubicBezTo>
                  <a:lnTo>
                    <a:pt x="2488" y="2401"/>
                  </a:lnTo>
                  <a:cubicBezTo>
                    <a:pt x="2630" y="2260"/>
                    <a:pt x="2630" y="2029"/>
                    <a:pt x="2488" y="1888"/>
                  </a:cubicBezTo>
                  <a:lnTo>
                    <a:pt x="707" y="106"/>
                  </a:lnTo>
                  <a:cubicBezTo>
                    <a:pt x="636" y="35"/>
                    <a:pt x="543" y="0"/>
                    <a:pt x="450"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69" name="Google Shape;2869;p85"/>
            <p:cNvSpPr/>
            <p:nvPr/>
          </p:nvSpPr>
          <p:spPr>
            <a:xfrm>
              <a:off x="4426058" y="2791601"/>
              <a:ext cx="36167" cy="62627"/>
            </a:xfrm>
            <a:custGeom>
              <a:avLst/>
              <a:gdLst/>
              <a:ahLst/>
              <a:cxnLst/>
              <a:rect l="l" t="t" r="r" b="b"/>
              <a:pathLst>
                <a:path w="801" h="1387" extrusionOk="0">
                  <a:moveTo>
                    <a:pt x="176" y="0"/>
                  </a:moveTo>
                  <a:cubicBezTo>
                    <a:pt x="87" y="0"/>
                    <a:pt x="1" y="69"/>
                    <a:pt x="1" y="173"/>
                  </a:cubicBezTo>
                  <a:lnTo>
                    <a:pt x="1" y="1214"/>
                  </a:lnTo>
                  <a:cubicBezTo>
                    <a:pt x="1" y="1318"/>
                    <a:pt x="87" y="1386"/>
                    <a:pt x="176" y="1386"/>
                  </a:cubicBezTo>
                  <a:cubicBezTo>
                    <a:pt x="218" y="1386"/>
                    <a:pt x="262" y="1371"/>
                    <a:pt x="297" y="1335"/>
                  </a:cubicBezTo>
                  <a:lnTo>
                    <a:pt x="627" y="1006"/>
                  </a:lnTo>
                  <a:cubicBezTo>
                    <a:pt x="800" y="834"/>
                    <a:pt x="800" y="554"/>
                    <a:pt x="627" y="381"/>
                  </a:cubicBezTo>
                  <a:lnTo>
                    <a:pt x="297" y="51"/>
                  </a:lnTo>
                  <a:cubicBezTo>
                    <a:pt x="262" y="16"/>
                    <a:pt x="218" y="0"/>
                    <a:pt x="176"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70" name="Google Shape;2870;p85"/>
            <p:cNvSpPr/>
            <p:nvPr/>
          </p:nvSpPr>
          <p:spPr>
            <a:xfrm>
              <a:off x="4456806" y="2743875"/>
              <a:ext cx="598271" cy="157989"/>
            </a:xfrm>
            <a:custGeom>
              <a:avLst/>
              <a:gdLst/>
              <a:ahLst/>
              <a:cxnLst/>
              <a:rect l="l" t="t" r="r" b="b"/>
              <a:pathLst>
                <a:path w="13250" h="3499" extrusionOk="0">
                  <a:moveTo>
                    <a:pt x="1" y="0"/>
                  </a:moveTo>
                  <a:lnTo>
                    <a:pt x="1495" y="1494"/>
                  </a:lnTo>
                  <a:cubicBezTo>
                    <a:pt x="1635" y="1635"/>
                    <a:pt x="1635" y="1866"/>
                    <a:pt x="1495" y="2007"/>
                  </a:cubicBezTo>
                  <a:lnTo>
                    <a:pt x="2" y="3499"/>
                  </a:lnTo>
                  <a:lnTo>
                    <a:pt x="11527" y="3499"/>
                  </a:lnTo>
                  <a:lnTo>
                    <a:pt x="13250" y="1750"/>
                  </a:lnTo>
                  <a:lnTo>
                    <a:pt x="11527" y="0"/>
                  </a:ln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2871" name="Google Shape;2871;p85"/>
          <p:cNvGrpSpPr/>
          <p:nvPr/>
        </p:nvGrpSpPr>
        <p:grpSpPr>
          <a:xfrm>
            <a:off x="1278473" y="4269317"/>
            <a:ext cx="1110897" cy="345612"/>
            <a:chOff x="4411970" y="4340222"/>
            <a:chExt cx="779467" cy="242683"/>
          </a:xfrm>
        </p:grpSpPr>
        <p:sp>
          <p:nvSpPr>
            <p:cNvPr id="2872" name="Google Shape;2872;p85"/>
            <p:cNvSpPr/>
            <p:nvPr/>
          </p:nvSpPr>
          <p:spPr>
            <a:xfrm>
              <a:off x="4411970" y="4340222"/>
              <a:ext cx="121370" cy="121370"/>
            </a:xfrm>
            <a:custGeom>
              <a:avLst/>
              <a:gdLst/>
              <a:ahLst/>
              <a:cxnLst/>
              <a:rect l="l" t="t" r="r" b="b"/>
              <a:pathLst>
                <a:path w="2688" h="2688" extrusionOk="0">
                  <a:moveTo>
                    <a:pt x="2688" y="1"/>
                  </a:moveTo>
                  <a:cubicBezTo>
                    <a:pt x="1205" y="1"/>
                    <a:pt x="1" y="1203"/>
                    <a:pt x="1" y="2688"/>
                  </a:cubicBezTo>
                  <a:lnTo>
                    <a:pt x="379" y="2688"/>
                  </a:lnTo>
                  <a:cubicBezTo>
                    <a:pt x="379" y="1411"/>
                    <a:pt x="1413" y="379"/>
                    <a:pt x="2688" y="379"/>
                  </a:cubicBezTo>
                  <a:lnTo>
                    <a:pt x="2688" y="1"/>
                  </a:ln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73" name="Google Shape;2873;p85"/>
            <p:cNvSpPr/>
            <p:nvPr/>
          </p:nvSpPr>
          <p:spPr>
            <a:xfrm>
              <a:off x="4457032" y="4385284"/>
              <a:ext cx="152661" cy="152615"/>
            </a:xfrm>
            <a:custGeom>
              <a:avLst/>
              <a:gdLst/>
              <a:ahLst/>
              <a:cxnLst/>
              <a:rect l="l" t="t" r="r" b="b"/>
              <a:pathLst>
                <a:path w="3381" h="3380" extrusionOk="0">
                  <a:moveTo>
                    <a:pt x="1690" y="0"/>
                  </a:moveTo>
                  <a:cubicBezTo>
                    <a:pt x="756" y="0"/>
                    <a:pt x="0" y="756"/>
                    <a:pt x="0" y="1690"/>
                  </a:cubicBezTo>
                  <a:cubicBezTo>
                    <a:pt x="0" y="2623"/>
                    <a:pt x="756" y="3379"/>
                    <a:pt x="1690" y="3379"/>
                  </a:cubicBezTo>
                  <a:cubicBezTo>
                    <a:pt x="2623" y="3379"/>
                    <a:pt x="3381" y="2623"/>
                    <a:pt x="3381" y="1690"/>
                  </a:cubicBezTo>
                  <a:cubicBezTo>
                    <a:pt x="3381" y="756"/>
                    <a:pt x="2623" y="0"/>
                    <a:pt x="1690" y="0"/>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74" name="Google Shape;2874;p85"/>
            <p:cNvSpPr/>
            <p:nvPr/>
          </p:nvSpPr>
          <p:spPr>
            <a:xfrm>
              <a:off x="4533392" y="4383749"/>
              <a:ext cx="658046" cy="199155"/>
            </a:xfrm>
            <a:custGeom>
              <a:avLst/>
              <a:gdLst/>
              <a:ahLst/>
              <a:cxnLst/>
              <a:rect l="l" t="t" r="r" b="b"/>
              <a:pathLst>
                <a:path w="16511" h="4997" extrusionOk="0">
                  <a:moveTo>
                    <a:pt x="4619" y="1"/>
                  </a:moveTo>
                  <a:cubicBezTo>
                    <a:pt x="3342" y="1"/>
                    <a:pt x="2309" y="1035"/>
                    <a:pt x="2309" y="2310"/>
                  </a:cubicBezTo>
                  <a:cubicBezTo>
                    <a:pt x="2309" y="3586"/>
                    <a:pt x="1275" y="4619"/>
                    <a:pt x="0" y="4619"/>
                  </a:cubicBezTo>
                  <a:lnTo>
                    <a:pt x="0" y="4997"/>
                  </a:lnTo>
                  <a:cubicBezTo>
                    <a:pt x="482" y="4997"/>
                    <a:pt x="958" y="4867"/>
                    <a:pt x="1373" y="4619"/>
                  </a:cubicBezTo>
                  <a:lnTo>
                    <a:pt x="14185" y="4619"/>
                  </a:lnTo>
                  <a:cubicBezTo>
                    <a:pt x="15472" y="4619"/>
                    <a:pt x="16510" y="3567"/>
                    <a:pt x="16494" y="2279"/>
                  </a:cubicBezTo>
                  <a:cubicBezTo>
                    <a:pt x="16478" y="1006"/>
                    <a:pt x="15399" y="1"/>
                    <a:pt x="14126" y="1"/>
                  </a:cubicBez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2875" name="Google Shape;2875;p85"/>
          <p:cNvGrpSpPr/>
          <p:nvPr/>
        </p:nvGrpSpPr>
        <p:grpSpPr>
          <a:xfrm>
            <a:off x="2607949" y="3463644"/>
            <a:ext cx="1286880" cy="288307"/>
            <a:chOff x="4411970" y="2468674"/>
            <a:chExt cx="747317" cy="167425"/>
          </a:xfrm>
        </p:grpSpPr>
        <p:sp>
          <p:nvSpPr>
            <p:cNvPr id="2876" name="Google Shape;2876;p85"/>
            <p:cNvSpPr/>
            <p:nvPr/>
          </p:nvSpPr>
          <p:spPr>
            <a:xfrm>
              <a:off x="4411970" y="2468674"/>
              <a:ext cx="216235" cy="167425"/>
            </a:xfrm>
            <a:custGeom>
              <a:avLst/>
              <a:gdLst/>
              <a:ahLst/>
              <a:cxnLst/>
              <a:rect l="l" t="t" r="r" b="b"/>
              <a:pathLst>
                <a:path w="4789" h="3708" extrusionOk="0">
                  <a:moveTo>
                    <a:pt x="1" y="0"/>
                  </a:moveTo>
                  <a:lnTo>
                    <a:pt x="1" y="3707"/>
                  </a:lnTo>
                  <a:lnTo>
                    <a:pt x="3381" y="3707"/>
                  </a:lnTo>
                  <a:lnTo>
                    <a:pt x="4789" y="1853"/>
                  </a:lnTo>
                  <a:lnTo>
                    <a:pt x="3381" y="0"/>
                  </a:ln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77" name="Google Shape;2877;p85"/>
            <p:cNvSpPr/>
            <p:nvPr/>
          </p:nvSpPr>
          <p:spPr>
            <a:xfrm>
              <a:off x="4564629" y="2468674"/>
              <a:ext cx="594658" cy="167425"/>
            </a:xfrm>
            <a:custGeom>
              <a:avLst/>
              <a:gdLst/>
              <a:ahLst/>
              <a:cxnLst/>
              <a:rect l="l" t="t" r="r" b="b"/>
              <a:pathLst>
                <a:path w="13170" h="3708" extrusionOk="0">
                  <a:moveTo>
                    <a:pt x="0" y="0"/>
                  </a:moveTo>
                  <a:lnTo>
                    <a:pt x="1408" y="1853"/>
                  </a:lnTo>
                  <a:lnTo>
                    <a:pt x="0" y="3707"/>
                  </a:lnTo>
                  <a:lnTo>
                    <a:pt x="13169" y="3707"/>
                  </a:lnTo>
                  <a:lnTo>
                    <a:pt x="13169" y="0"/>
                  </a:ln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2878" name="Google Shape;2878;p85"/>
          <p:cNvGrpSpPr/>
          <p:nvPr/>
        </p:nvGrpSpPr>
        <p:grpSpPr>
          <a:xfrm>
            <a:off x="1272946" y="3336600"/>
            <a:ext cx="1080601" cy="425531"/>
            <a:chOff x="4411970" y="3686602"/>
            <a:chExt cx="797845" cy="314215"/>
          </a:xfrm>
        </p:grpSpPr>
        <p:sp>
          <p:nvSpPr>
            <p:cNvPr id="2879" name="Google Shape;2879;p85"/>
            <p:cNvSpPr/>
            <p:nvPr/>
          </p:nvSpPr>
          <p:spPr>
            <a:xfrm>
              <a:off x="4411970" y="3780383"/>
              <a:ext cx="797845" cy="220435"/>
            </a:xfrm>
            <a:custGeom>
              <a:avLst/>
              <a:gdLst/>
              <a:ahLst/>
              <a:cxnLst/>
              <a:rect l="l" t="t" r="r" b="b"/>
              <a:pathLst>
                <a:path w="17670" h="4882" extrusionOk="0">
                  <a:moveTo>
                    <a:pt x="356" y="1"/>
                  </a:moveTo>
                  <a:cubicBezTo>
                    <a:pt x="159" y="1"/>
                    <a:pt x="1" y="161"/>
                    <a:pt x="1" y="356"/>
                  </a:cubicBezTo>
                  <a:lnTo>
                    <a:pt x="1" y="4881"/>
                  </a:lnTo>
                  <a:lnTo>
                    <a:pt x="17316" y="4881"/>
                  </a:lnTo>
                  <a:cubicBezTo>
                    <a:pt x="17511" y="4881"/>
                    <a:pt x="17670" y="4723"/>
                    <a:pt x="17670" y="4528"/>
                  </a:cubicBezTo>
                  <a:lnTo>
                    <a:pt x="17670" y="1"/>
                  </a:ln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80" name="Google Shape;2880;p85"/>
            <p:cNvSpPr/>
            <p:nvPr/>
          </p:nvSpPr>
          <p:spPr>
            <a:xfrm>
              <a:off x="4411970" y="3940447"/>
              <a:ext cx="60414" cy="60369"/>
            </a:xfrm>
            <a:custGeom>
              <a:avLst/>
              <a:gdLst/>
              <a:ahLst/>
              <a:cxnLst/>
              <a:rect l="l" t="t" r="r" b="b"/>
              <a:pathLst>
                <a:path w="1338" h="1337" extrusionOk="0">
                  <a:moveTo>
                    <a:pt x="1" y="1"/>
                  </a:moveTo>
                  <a:lnTo>
                    <a:pt x="1" y="1336"/>
                  </a:lnTo>
                  <a:lnTo>
                    <a:pt x="1338" y="1336"/>
                  </a:lnTo>
                  <a:lnTo>
                    <a:pt x="1" y="1"/>
                  </a:ln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81" name="Google Shape;2881;p85"/>
            <p:cNvSpPr/>
            <p:nvPr/>
          </p:nvSpPr>
          <p:spPr>
            <a:xfrm>
              <a:off x="4411970" y="3686602"/>
              <a:ext cx="228743" cy="228743"/>
            </a:xfrm>
            <a:custGeom>
              <a:avLst/>
              <a:gdLst/>
              <a:ahLst/>
              <a:cxnLst/>
              <a:rect l="l" t="t" r="r" b="b"/>
              <a:pathLst>
                <a:path w="5066" h="5066" extrusionOk="0">
                  <a:moveTo>
                    <a:pt x="2534" y="1"/>
                  </a:moveTo>
                  <a:cubicBezTo>
                    <a:pt x="1134" y="1"/>
                    <a:pt x="1" y="1134"/>
                    <a:pt x="1" y="2534"/>
                  </a:cubicBezTo>
                  <a:cubicBezTo>
                    <a:pt x="1" y="3932"/>
                    <a:pt x="1134" y="5066"/>
                    <a:pt x="2534" y="5066"/>
                  </a:cubicBezTo>
                  <a:cubicBezTo>
                    <a:pt x="3932" y="5066"/>
                    <a:pt x="5066" y="3932"/>
                    <a:pt x="5066" y="2534"/>
                  </a:cubicBezTo>
                  <a:cubicBezTo>
                    <a:pt x="5066" y="1134"/>
                    <a:pt x="3932" y="1"/>
                    <a:pt x="2534" y="1"/>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82" name="Google Shape;2882;p85"/>
            <p:cNvSpPr/>
            <p:nvPr/>
          </p:nvSpPr>
          <p:spPr>
            <a:xfrm>
              <a:off x="4442628" y="3717261"/>
              <a:ext cx="167425" cy="167425"/>
            </a:xfrm>
            <a:custGeom>
              <a:avLst/>
              <a:gdLst/>
              <a:ahLst/>
              <a:cxnLst/>
              <a:rect l="l" t="t" r="r" b="b"/>
              <a:pathLst>
                <a:path w="3708" h="3708" extrusionOk="0">
                  <a:moveTo>
                    <a:pt x="3708" y="1855"/>
                  </a:moveTo>
                  <a:cubicBezTo>
                    <a:pt x="3708" y="2878"/>
                    <a:pt x="2878" y="3708"/>
                    <a:pt x="1855" y="3708"/>
                  </a:cubicBezTo>
                  <a:cubicBezTo>
                    <a:pt x="832" y="3708"/>
                    <a:pt x="1" y="2878"/>
                    <a:pt x="1" y="1855"/>
                  </a:cubicBezTo>
                  <a:cubicBezTo>
                    <a:pt x="1" y="830"/>
                    <a:pt x="832" y="1"/>
                    <a:pt x="1855" y="1"/>
                  </a:cubicBezTo>
                  <a:cubicBezTo>
                    <a:pt x="2878" y="1"/>
                    <a:pt x="3708" y="830"/>
                    <a:pt x="3708" y="1855"/>
                  </a:cubicBezTo>
                  <a:close/>
                </a:path>
              </a:pathLst>
            </a:custGeom>
            <a:solidFill>
              <a:srgbClr val="222D3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83" name="Google Shape;2883;p85"/>
            <p:cNvSpPr/>
            <p:nvPr/>
          </p:nvSpPr>
          <p:spPr>
            <a:xfrm>
              <a:off x="4455090" y="3729723"/>
              <a:ext cx="142546" cy="142546"/>
            </a:xfrm>
            <a:custGeom>
              <a:avLst/>
              <a:gdLst/>
              <a:ahLst/>
              <a:cxnLst/>
              <a:rect l="l" t="t" r="r" b="b"/>
              <a:pathLst>
                <a:path w="3157" h="3157" extrusionOk="0">
                  <a:moveTo>
                    <a:pt x="1579" y="0"/>
                  </a:moveTo>
                  <a:cubicBezTo>
                    <a:pt x="706" y="0"/>
                    <a:pt x="0" y="706"/>
                    <a:pt x="0" y="1579"/>
                  </a:cubicBezTo>
                  <a:cubicBezTo>
                    <a:pt x="0" y="2450"/>
                    <a:pt x="706" y="3156"/>
                    <a:pt x="1579" y="3156"/>
                  </a:cubicBezTo>
                  <a:cubicBezTo>
                    <a:pt x="2450" y="3156"/>
                    <a:pt x="3156" y="2450"/>
                    <a:pt x="3156" y="1579"/>
                  </a:cubicBezTo>
                  <a:cubicBezTo>
                    <a:pt x="3156" y="706"/>
                    <a:pt x="2450" y="0"/>
                    <a:pt x="1579" y="0"/>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2884" name="Google Shape;2884;p85"/>
          <p:cNvSpPr/>
          <p:nvPr/>
        </p:nvSpPr>
        <p:spPr>
          <a:xfrm>
            <a:off x="1263411" y="3881383"/>
            <a:ext cx="1096727" cy="261111"/>
          </a:xfrm>
          <a:custGeom>
            <a:avLst/>
            <a:gdLst/>
            <a:ahLst/>
            <a:cxnLst/>
            <a:rect l="l" t="t" r="r" b="b"/>
            <a:pathLst>
              <a:path w="17936" h="4270" extrusionOk="0">
                <a:moveTo>
                  <a:pt x="2303" y="1110"/>
                </a:moveTo>
                <a:cubicBezTo>
                  <a:pt x="2883" y="1110"/>
                  <a:pt x="3355" y="1569"/>
                  <a:pt x="3355" y="2135"/>
                </a:cubicBezTo>
                <a:cubicBezTo>
                  <a:pt x="3353" y="2716"/>
                  <a:pt x="2883" y="3187"/>
                  <a:pt x="2303" y="3187"/>
                </a:cubicBezTo>
                <a:cubicBezTo>
                  <a:pt x="1722" y="3187"/>
                  <a:pt x="1251" y="2716"/>
                  <a:pt x="1251" y="2135"/>
                </a:cubicBezTo>
                <a:cubicBezTo>
                  <a:pt x="1251" y="1569"/>
                  <a:pt x="1722" y="1110"/>
                  <a:pt x="2303" y="1110"/>
                </a:cubicBezTo>
                <a:close/>
                <a:moveTo>
                  <a:pt x="2304" y="0"/>
                </a:moveTo>
                <a:cubicBezTo>
                  <a:pt x="1748" y="0"/>
                  <a:pt x="1201" y="218"/>
                  <a:pt x="793" y="626"/>
                </a:cubicBezTo>
                <a:cubicBezTo>
                  <a:pt x="183" y="1236"/>
                  <a:pt x="0" y="2154"/>
                  <a:pt x="330" y="2951"/>
                </a:cubicBezTo>
                <a:cubicBezTo>
                  <a:pt x="662" y="3749"/>
                  <a:pt x="1438" y="4269"/>
                  <a:pt x="2303" y="4269"/>
                </a:cubicBezTo>
                <a:cubicBezTo>
                  <a:pt x="3481" y="4269"/>
                  <a:pt x="4436" y="3313"/>
                  <a:pt x="4436" y="2135"/>
                </a:cubicBezTo>
                <a:lnTo>
                  <a:pt x="4436" y="3254"/>
                </a:lnTo>
                <a:cubicBezTo>
                  <a:pt x="4436" y="3814"/>
                  <a:pt x="4891" y="4269"/>
                  <a:pt x="5451" y="4269"/>
                </a:cubicBezTo>
                <a:lnTo>
                  <a:pt x="17600" y="4269"/>
                </a:lnTo>
                <a:cubicBezTo>
                  <a:pt x="17785" y="4269"/>
                  <a:pt x="17935" y="4119"/>
                  <a:pt x="17935" y="3936"/>
                </a:cubicBezTo>
                <a:lnTo>
                  <a:pt x="17935" y="333"/>
                </a:lnTo>
                <a:cubicBezTo>
                  <a:pt x="17934" y="149"/>
                  <a:pt x="17785" y="0"/>
                  <a:pt x="17602" y="0"/>
                </a:cubicBezTo>
                <a:lnTo>
                  <a:pt x="5451" y="0"/>
                </a:lnTo>
                <a:cubicBezTo>
                  <a:pt x="4891" y="0"/>
                  <a:pt x="4437" y="453"/>
                  <a:pt x="4437" y="1014"/>
                </a:cubicBezTo>
                <a:lnTo>
                  <a:pt x="4437" y="2133"/>
                </a:lnTo>
                <a:cubicBezTo>
                  <a:pt x="4436" y="1270"/>
                  <a:pt x="3915" y="492"/>
                  <a:pt x="3118" y="162"/>
                </a:cubicBezTo>
                <a:cubicBezTo>
                  <a:pt x="2855" y="53"/>
                  <a:pt x="2578" y="0"/>
                  <a:pt x="2304" y="0"/>
                </a:cubicBez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2885" name="Google Shape;2885;p85"/>
          <p:cNvGrpSpPr/>
          <p:nvPr/>
        </p:nvGrpSpPr>
        <p:grpSpPr>
          <a:xfrm>
            <a:off x="1273075" y="3009299"/>
            <a:ext cx="2627111" cy="278379"/>
            <a:chOff x="6336019" y="3733725"/>
            <a:chExt cx="2566206" cy="351310"/>
          </a:xfrm>
        </p:grpSpPr>
        <p:sp>
          <p:nvSpPr>
            <p:cNvPr id="2886" name="Google Shape;2886;p85"/>
            <p:cNvSpPr/>
            <p:nvPr/>
          </p:nvSpPr>
          <p:spPr>
            <a:xfrm>
              <a:off x="6336019" y="3733735"/>
              <a:ext cx="1881300" cy="351300"/>
            </a:xfrm>
            <a:prstGeom prst="homePlate">
              <a:avLst>
                <a:gd name="adj" fmla="val 50000"/>
              </a:avLst>
            </a:pr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87" name="Google Shape;2887;p85"/>
            <p:cNvSpPr/>
            <p:nvPr/>
          </p:nvSpPr>
          <p:spPr>
            <a:xfrm>
              <a:off x="8098525" y="3733725"/>
              <a:ext cx="346500" cy="351300"/>
            </a:xfrm>
            <a:prstGeom prst="chevron">
              <a:avLst>
                <a:gd name="adj" fmla="val 50000"/>
              </a:avLst>
            </a:pr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88" name="Google Shape;2888;p85"/>
            <p:cNvSpPr/>
            <p:nvPr/>
          </p:nvSpPr>
          <p:spPr>
            <a:xfrm>
              <a:off x="8327125" y="3733725"/>
              <a:ext cx="346500" cy="351300"/>
            </a:xfrm>
            <a:prstGeom prst="chevron">
              <a:avLst>
                <a:gd name="adj" fmla="val 50000"/>
              </a:avLst>
            </a:pr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89" name="Google Shape;2889;p85"/>
            <p:cNvSpPr/>
            <p:nvPr/>
          </p:nvSpPr>
          <p:spPr>
            <a:xfrm>
              <a:off x="8555725" y="3733725"/>
              <a:ext cx="346500" cy="351300"/>
            </a:xfrm>
            <a:prstGeom prst="chevron">
              <a:avLst>
                <a:gd name="adj" fmla="val 50000"/>
              </a:avLst>
            </a:pr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2890" name="Google Shape;2890;p85"/>
          <p:cNvGrpSpPr/>
          <p:nvPr/>
        </p:nvGrpSpPr>
        <p:grpSpPr>
          <a:xfrm>
            <a:off x="2607950" y="5152705"/>
            <a:ext cx="1262068" cy="204267"/>
            <a:chOff x="4404545" y="3301592"/>
            <a:chExt cx="782403" cy="129272"/>
          </a:xfrm>
        </p:grpSpPr>
        <p:sp>
          <p:nvSpPr>
            <p:cNvPr id="2891" name="Google Shape;2891;p85"/>
            <p:cNvSpPr/>
            <p:nvPr/>
          </p:nvSpPr>
          <p:spPr>
            <a:xfrm>
              <a:off x="4404545" y="3301592"/>
              <a:ext cx="782403" cy="129272"/>
            </a:xfrm>
            <a:custGeom>
              <a:avLst/>
              <a:gdLst/>
              <a:ahLst/>
              <a:cxnLst/>
              <a:rect l="l" t="t" r="r" b="b"/>
              <a:pathLst>
                <a:path w="17328" h="2863" extrusionOk="0">
                  <a:moveTo>
                    <a:pt x="1432" y="1"/>
                  </a:moveTo>
                  <a:cubicBezTo>
                    <a:pt x="641" y="1"/>
                    <a:pt x="1" y="641"/>
                    <a:pt x="2" y="1431"/>
                  </a:cubicBezTo>
                  <a:cubicBezTo>
                    <a:pt x="1" y="2222"/>
                    <a:pt x="641" y="2861"/>
                    <a:pt x="1432" y="2862"/>
                  </a:cubicBezTo>
                  <a:lnTo>
                    <a:pt x="15897" y="2862"/>
                  </a:lnTo>
                  <a:cubicBezTo>
                    <a:pt x="16687" y="2861"/>
                    <a:pt x="17327" y="2222"/>
                    <a:pt x="17327" y="1431"/>
                  </a:cubicBezTo>
                  <a:cubicBezTo>
                    <a:pt x="17327" y="641"/>
                    <a:pt x="16687" y="1"/>
                    <a:pt x="15897" y="1"/>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92" name="Google Shape;2892;p85"/>
            <p:cNvSpPr/>
            <p:nvPr/>
          </p:nvSpPr>
          <p:spPr>
            <a:xfrm>
              <a:off x="4416034" y="3308320"/>
              <a:ext cx="120286" cy="115726"/>
            </a:xfrm>
            <a:custGeom>
              <a:avLst/>
              <a:gdLst/>
              <a:ahLst/>
              <a:cxnLst/>
              <a:rect l="l" t="t" r="r" b="b"/>
              <a:pathLst>
                <a:path w="2664" h="2563" extrusionOk="0">
                  <a:moveTo>
                    <a:pt x="1382" y="1"/>
                  </a:moveTo>
                  <a:cubicBezTo>
                    <a:pt x="864" y="1"/>
                    <a:pt x="398" y="313"/>
                    <a:pt x="199" y="792"/>
                  </a:cubicBezTo>
                  <a:cubicBezTo>
                    <a:pt x="0" y="1270"/>
                    <a:pt x="109" y="1821"/>
                    <a:pt x="476" y="2188"/>
                  </a:cubicBezTo>
                  <a:cubicBezTo>
                    <a:pt x="721" y="2433"/>
                    <a:pt x="1048" y="2563"/>
                    <a:pt x="1381" y="2563"/>
                  </a:cubicBezTo>
                  <a:cubicBezTo>
                    <a:pt x="1547" y="2563"/>
                    <a:pt x="1713" y="2531"/>
                    <a:pt x="1872" y="2465"/>
                  </a:cubicBezTo>
                  <a:cubicBezTo>
                    <a:pt x="2351" y="2268"/>
                    <a:pt x="2663" y="1800"/>
                    <a:pt x="2663" y="1282"/>
                  </a:cubicBezTo>
                  <a:cubicBezTo>
                    <a:pt x="2663" y="574"/>
                    <a:pt x="2090" y="1"/>
                    <a:pt x="1382" y="1"/>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2893" name="Google Shape;2893;p85"/>
          <p:cNvGrpSpPr/>
          <p:nvPr/>
        </p:nvGrpSpPr>
        <p:grpSpPr>
          <a:xfrm>
            <a:off x="2607950" y="4804651"/>
            <a:ext cx="1283009" cy="185503"/>
            <a:chOff x="4411970" y="3131459"/>
            <a:chExt cx="710520" cy="117397"/>
          </a:xfrm>
        </p:grpSpPr>
        <p:sp>
          <p:nvSpPr>
            <p:cNvPr id="2894" name="Google Shape;2894;p85"/>
            <p:cNvSpPr/>
            <p:nvPr/>
          </p:nvSpPr>
          <p:spPr>
            <a:xfrm>
              <a:off x="4411970" y="3131459"/>
              <a:ext cx="710520" cy="117397"/>
            </a:xfrm>
            <a:custGeom>
              <a:avLst/>
              <a:gdLst/>
              <a:ahLst/>
              <a:cxnLst/>
              <a:rect l="l" t="t" r="r" b="b"/>
              <a:pathLst>
                <a:path w="15736" h="2600" extrusionOk="0">
                  <a:moveTo>
                    <a:pt x="201" y="1"/>
                  </a:moveTo>
                  <a:cubicBezTo>
                    <a:pt x="90" y="1"/>
                    <a:pt x="1" y="90"/>
                    <a:pt x="1" y="201"/>
                  </a:cubicBezTo>
                  <a:lnTo>
                    <a:pt x="1" y="2400"/>
                  </a:lnTo>
                  <a:cubicBezTo>
                    <a:pt x="1" y="2510"/>
                    <a:pt x="90" y="2600"/>
                    <a:pt x="201" y="2600"/>
                  </a:cubicBezTo>
                  <a:lnTo>
                    <a:pt x="15537" y="2600"/>
                  </a:lnTo>
                  <a:cubicBezTo>
                    <a:pt x="15646" y="2600"/>
                    <a:pt x="15735" y="2510"/>
                    <a:pt x="15735" y="2400"/>
                  </a:cubicBezTo>
                  <a:lnTo>
                    <a:pt x="15735" y="201"/>
                  </a:lnTo>
                  <a:cubicBezTo>
                    <a:pt x="15735" y="90"/>
                    <a:pt x="15646" y="1"/>
                    <a:pt x="15537" y="1"/>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95" name="Google Shape;2895;p85"/>
            <p:cNvSpPr/>
            <p:nvPr/>
          </p:nvSpPr>
          <p:spPr>
            <a:xfrm>
              <a:off x="4411970" y="3131459"/>
              <a:ext cx="168012" cy="117397"/>
            </a:xfrm>
            <a:custGeom>
              <a:avLst/>
              <a:gdLst/>
              <a:ahLst/>
              <a:cxnLst/>
              <a:rect l="l" t="t" r="r" b="b"/>
              <a:pathLst>
                <a:path w="3721" h="2600" extrusionOk="0">
                  <a:moveTo>
                    <a:pt x="201" y="1"/>
                  </a:moveTo>
                  <a:cubicBezTo>
                    <a:pt x="90" y="1"/>
                    <a:pt x="1" y="90"/>
                    <a:pt x="1" y="201"/>
                  </a:cubicBezTo>
                  <a:lnTo>
                    <a:pt x="1" y="2400"/>
                  </a:lnTo>
                  <a:cubicBezTo>
                    <a:pt x="1" y="2510"/>
                    <a:pt x="90" y="2600"/>
                    <a:pt x="201" y="2600"/>
                  </a:cubicBezTo>
                  <a:lnTo>
                    <a:pt x="3721" y="2600"/>
                  </a:lnTo>
                  <a:lnTo>
                    <a:pt x="2925" y="1693"/>
                  </a:lnTo>
                  <a:lnTo>
                    <a:pt x="2925" y="1"/>
                  </a:ln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2896" name="Google Shape;2896;p85" descr="Timeline background shape"/>
          <p:cNvSpPr/>
          <p:nvPr/>
        </p:nvSpPr>
        <p:spPr>
          <a:xfrm>
            <a:off x="2607949" y="5519524"/>
            <a:ext cx="1280400" cy="204000"/>
          </a:xfrm>
          <a:prstGeom prst="homePlate">
            <a:avLst>
              <a:gd name="adj" fmla="val 50000"/>
            </a:avLst>
          </a:pr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2897" name="Google Shape;2897;p85"/>
          <p:cNvGrpSpPr/>
          <p:nvPr/>
        </p:nvGrpSpPr>
        <p:grpSpPr>
          <a:xfrm>
            <a:off x="1274809" y="4717709"/>
            <a:ext cx="1098451" cy="611984"/>
            <a:chOff x="4411970" y="1801825"/>
            <a:chExt cx="734586" cy="409262"/>
          </a:xfrm>
        </p:grpSpPr>
        <p:sp>
          <p:nvSpPr>
            <p:cNvPr id="2898" name="Google Shape;2898;p85"/>
            <p:cNvSpPr/>
            <p:nvPr/>
          </p:nvSpPr>
          <p:spPr>
            <a:xfrm>
              <a:off x="4411970" y="1801825"/>
              <a:ext cx="734586" cy="409262"/>
            </a:xfrm>
            <a:custGeom>
              <a:avLst/>
              <a:gdLst/>
              <a:ahLst/>
              <a:cxnLst/>
              <a:rect l="l" t="t" r="r" b="b"/>
              <a:pathLst>
                <a:path w="16269" h="9064" extrusionOk="0">
                  <a:moveTo>
                    <a:pt x="428" y="0"/>
                  </a:moveTo>
                  <a:cubicBezTo>
                    <a:pt x="193" y="0"/>
                    <a:pt x="2" y="191"/>
                    <a:pt x="2" y="428"/>
                  </a:cubicBezTo>
                  <a:lnTo>
                    <a:pt x="2" y="6900"/>
                  </a:lnTo>
                  <a:cubicBezTo>
                    <a:pt x="1" y="7136"/>
                    <a:pt x="193" y="7328"/>
                    <a:pt x="428" y="7328"/>
                  </a:cubicBezTo>
                  <a:lnTo>
                    <a:pt x="12834" y="7328"/>
                  </a:lnTo>
                  <a:lnTo>
                    <a:pt x="13836" y="9064"/>
                  </a:lnTo>
                  <a:lnTo>
                    <a:pt x="14839" y="7328"/>
                  </a:lnTo>
                  <a:lnTo>
                    <a:pt x="15839" y="7328"/>
                  </a:lnTo>
                  <a:cubicBezTo>
                    <a:pt x="16076" y="7328"/>
                    <a:pt x="16269" y="7137"/>
                    <a:pt x="16269" y="6900"/>
                  </a:cubicBezTo>
                  <a:lnTo>
                    <a:pt x="16269" y="428"/>
                  </a:lnTo>
                  <a:cubicBezTo>
                    <a:pt x="16267" y="191"/>
                    <a:pt x="16076" y="0"/>
                    <a:pt x="15839" y="0"/>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99" name="Google Shape;2899;p85"/>
            <p:cNvSpPr/>
            <p:nvPr/>
          </p:nvSpPr>
          <p:spPr>
            <a:xfrm>
              <a:off x="4411970" y="1801825"/>
              <a:ext cx="184087" cy="330923"/>
            </a:xfrm>
            <a:custGeom>
              <a:avLst/>
              <a:gdLst/>
              <a:ahLst/>
              <a:cxnLst/>
              <a:rect l="l" t="t" r="r" b="b"/>
              <a:pathLst>
                <a:path w="4077" h="7329" extrusionOk="0">
                  <a:moveTo>
                    <a:pt x="428" y="0"/>
                  </a:moveTo>
                  <a:cubicBezTo>
                    <a:pt x="193" y="0"/>
                    <a:pt x="2" y="191"/>
                    <a:pt x="2" y="428"/>
                  </a:cubicBezTo>
                  <a:lnTo>
                    <a:pt x="2" y="6900"/>
                  </a:lnTo>
                  <a:cubicBezTo>
                    <a:pt x="1" y="7136"/>
                    <a:pt x="193" y="7328"/>
                    <a:pt x="428" y="7328"/>
                  </a:cubicBezTo>
                  <a:lnTo>
                    <a:pt x="4076" y="7328"/>
                  </a:lnTo>
                  <a:lnTo>
                    <a:pt x="4076" y="0"/>
                  </a:ln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2900" name="Google Shape;2900;p85"/>
          <p:cNvGrpSpPr/>
          <p:nvPr/>
        </p:nvGrpSpPr>
        <p:grpSpPr>
          <a:xfrm>
            <a:off x="1274810" y="5448945"/>
            <a:ext cx="1141797" cy="282719"/>
            <a:chOff x="4411970" y="2233974"/>
            <a:chExt cx="763574" cy="189068"/>
          </a:xfrm>
        </p:grpSpPr>
        <p:sp>
          <p:nvSpPr>
            <p:cNvPr id="2901" name="Google Shape;2901;p85"/>
            <p:cNvSpPr/>
            <p:nvPr/>
          </p:nvSpPr>
          <p:spPr>
            <a:xfrm>
              <a:off x="4411970" y="2278599"/>
              <a:ext cx="763574" cy="144443"/>
            </a:xfrm>
            <a:custGeom>
              <a:avLst/>
              <a:gdLst/>
              <a:ahLst/>
              <a:cxnLst/>
              <a:rect l="l" t="t" r="r" b="b"/>
              <a:pathLst>
                <a:path w="16911" h="3199" extrusionOk="0">
                  <a:moveTo>
                    <a:pt x="1" y="1"/>
                  </a:moveTo>
                  <a:lnTo>
                    <a:pt x="1" y="3198"/>
                  </a:lnTo>
                  <a:lnTo>
                    <a:pt x="16911" y="3198"/>
                  </a:lnTo>
                  <a:lnTo>
                    <a:pt x="16911" y="1"/>
                  </a:ln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02" name="Google Shape;2902;p85"/>
            <p:cNvSpPr/>
            <p:nvPr/>
          </p:nvSpPr>
          <p:spPr>
            <a:xfrm>
              <a:off x="4411970" y="2233974"/>
              <a:ext cx="262291" cy="144443"/>
            </a:xfrm>
            <a:custGeom>
              <a:avLst/>
              <a:gdLst/>
              <a:ahLst/>
              <a:cxnLst/>
              <a:rect l="l" t="t" r="r" b="b"/>
              <a:pathLst>
                <a:path w="5809" h="3199" extrusionOk="0">
                  <a:moveTo>
                    <a:pt x="1" y="1"/>
                  </a:moveTo>
                  <a:lnTo>
                    <a:pt x="1" y="3198"/>
                  </a:lnTo>
                  <a:lnTo>
                    <a:pt x="5809" y="3198"/>
                  </a:lnTo>
                  <a:lnTo>
                    <a:pt x="4195" y="1"/>
                  </a:ln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2903" name="Google Shape;2903;p85"/>
          <p:cNvGrpSpPr/>
          <p:nvPr/>
        </p:nvGrpSpPr>
        <p:grpSpPr>
          <a:xfrm>
            <a:off x="4088404" y="3016059"/>
            <a:ext cx="682136" cy="682136"/>
            <a:chOff x="5681300" y="2527788"/>
            <a:chExt cx="805800" cy="805800"/>
          </a:xfrm>
        </p:grpSpPr>
        <p:sp>
          <p:nvSpPr>
            <p:cNvPr id="2904" name="Google Shape;2904;p85"/>
            <p:cNvSpPr/>
            <p:nvPr/>
          </p:nvSpPr>
          <p:spPr>
            <a:xfrm>
              <a:off x="5681300" y="2527788"/>
              <a:ext cx="805800" cy="805800"/>
            </a:xfrm>
            <a:prstGeom prst="ellipse">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05" name="Google Shape;2905;p85"/>
            <p:cNvSpPr/>
            <p:nvPr/>
          </p:nvSpPr>
          <p:spPr>
            <a:xfrm>
              <a:off x="5681300" y="2527788"/>
              <a:ext cx="805800" cy="805800"/>
            </a:xfrm>
            <a:prstGeom prst="pie">
              <a:avLst>
                <a:gd name="adj1" fmla="val 0"/>
                <a:gd name="adj2" fmla="val 16200000"/>
              </a:avLst>
            </a:pr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2906" name="Google Shape;2906;p85"/>
          <p:cNvGrpSpPr/>
          <p:nvPr/>
        </p:nvGrpSpPr>
        <p:grpSpPr>
          <a:xfrm>
            <a:off x="4084663" y="4038170"/>
            <a:ext cx="684028" cy="683913"/>
            <a:chOff x="4049800" y="640400"/>
            <a:chExt cx="858900" cy="858900"/>
          </a:xfrm>
        </p:grpSpPr>
        <p:sp>
          <p:nvSpPr>
            <p:cNvPr id="2907" name="Google Shape;2907;p85"/>
            <p:cNvSpPr/>
            <p:nvPr/>
          </p:nvSpPr>
          <p:spPr>
            <a:xfrm>
              <a:off x="4049800" y="640400"/>
              <a:ext cx="858900" cy="858900"/>
            </a:xfrm>
            <a:prstGeom prst="donut">
              <a:avLst>
                <a:gd name="adj" fmla="val 25000"/>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08" name="Google Shape;2908;p85"/>
            <p:cNvSpPr/>
            <p:nvPr/>
          </p:nvSpPr>
          <p:spPr>
            <a:xfrm>
              <a:off x="4049800" y="640400"/>
              <a:ext cx="858900" cy="858900"/>
            </a:xfrm>
            <a:prstGeom prst="blockArc">
              <a:avLst>
                <a:gd name="adj1" fmla="val 7914150"/>
                <a:gd name="adj2" fmla="val 0"/>
                <a:gd name="adj3" fmla="val 25000"/>
              </a:avLst>
            </a:pr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2909" name="Google Shape;2909;p85"/>
          <p:cNvGrpSpPr/>
          <p:nvPr/>
        </p:nvGrpSpPr>
        <p:grpSpPr>
          <a:xfrm>
            <a:off x="3974262" y="4907359"/>
            <a:ext cx="915319" cy="915447"/>
            <a:chOff x="5080188" y="927900"/>
            <a:chExt cx="961200" cy="961200"/>
          </a:xfrm>
        </p:grpSpPr>
        <p:sp>
          <p:nvSpPr>
            <p:cNvPr id="2910" name="Google Shape;2910;p85"/>
            <p:cNvSpPr/>
            <p:nvPr/>
          </p:nvSpPr>
          <p:spPr>
            <a:xfrm>
              <a:off x="5201900" y="1050116"/>
              <a:ext cx="716700" cy="716700"/>
            </a:xfrm>
            <a:prstGeom prst="donut">
              <a:avLst>
                <a:gd name="adj" fmla="val 4716"/>
              </a:avLst>
            </a:pr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11" name="Google Shape;2911;p85"/>
            <p:cNvSpPr/>
            <p:nvPr/>
          </p:nvSpPr>
          <p:spPr>
            <a:xfrm>
              <a:off x="5269594" y="1117818"/>
              <a:ext cx="581100" cy="581100"/>
            </a:xfrm>
            <a:prstGeom prst="donut">
              <a:avLst>
                <a:gd name="adj" fmla="val 5814"/>
              </a:avLst>
            </a:pr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12" name="Google Shape;2912;p85"/>
            <p:cNvSpPr/>
            <p:nvPr/>
          </p:nvSpPr>
          <p:spPr>
            <a:xfrm>
              <a:off x="5339279" y="1187526"/>
              <a:ext cx="441900" cy="441600"/>
            </a:xfrm>
            <a:prstGeom prst="donut">
              <a:avLst>
                <a:gd name="adj" fmla="val 7648"/>
              </a:avLst>
            </a:pr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13" name="Google Shape;2913;p85"/>
            <p:cNvSpPr/>
            <p:nvPr/>
          </p:nvSpPr>
          <p:spPr>
            <a:xfrm>
              <a:off x="5414892" y="1263155"/>
              <a:ext cx="290700" cy="290700"/>
            </a:xfrm>
            <a:prstGeom prst="donut">
              <a:avLst>
                <a:gd name="adj" fmla="val 10182"/>
              </a:avLst>
            </a:pr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14" name="Google Shape;2914;p85"/>
            <p:cNvSpPr/>
            <p:nvPr/>
          </p:nvSpPr>
          <p:spPr>
            <a:xfrm rot="-3809958">
              <a:off x="5202435" y="1050148"/>
              <a:ext cx="716705" cy="716705"/>
            </a:xfrm>
            <a:prstGeom prst="blockArc">
              <a:avLst>
                <a:gd name="adj1" fmla="val 5266439"/>
                <a:gd name="adj2" fmla="val 19995741"/>
                <a:gd name="adj3" fmla="val 4692"/>
              </a:avLst>
            </a:pr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15" name="Google Shape;2915;p85"/>
            <p:cNvSpPr/>
            <p:nvPr/>
          </p:nvSpPr>
          <p:spPr>
            <a:xfrm rot="-3906059">
              <a:off x="5269616" y="1117617"/>
              <a:ext cx="581445" cy="581445"/>
            </a:xfrm>
            <a:prstGeom prst="blockArc">
              <a:avLst>
                <a:gd name="adj1" fmla="val 3085776"/>
                <a:gd name="adj2" fmla="val 20100839"/>
                <a:gd name="adj3" fmla="val 5564"/>
              </a:avLst>
            </a:pr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16" name="Google Shape;2916;p85"/>
            <p:cNvSpPr/>
            <p:nvPr/>
          </p:nvSpPr>
          <p:spPr>
            <a:xfrm rot="-4222340">
              <a:off x="5339825" y="1187386"/>
              <a:ext cx="442087" cy="442087"/>
            </a:xfrm>
            <a:prstGeom prst="blockArc">
              <a:avLst>
                <a:gd name="adj1" fmla="val 8884448"/>
                <a:gd name="adj2" fmla="val 20414899"/>
                <a:gd name="adj3" fmla="val 7688"/>
              </a:avLst>
            </a:pr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17" name="Google Shape;2917;p85"/>
            <p:cNvSpPr/>
            <p:nvPr/>
          </p:nvSpPr>
          <p:spPr>
            <a:xfrm rot="-4538880">
              <a:off x="5414922" y="1262925"/>
              <a:ext cx="290465" cy="290465"/>
            </a:xfrm>
            <a:prstGeom prst="blockArc">
              <a:avLst>
                <a:gd name="adj1" fmla="val 6490304"/>
                <a:gd name="adj2" fmla="val 20700625"/>
                <a:gd name="adj3" fmla="val 10156"/>
              </a:avLst>
            </a:pr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2918" name="Google Shape;2918;p85"/>
          <p:cNvGrpSpPr/>
          <p:nvPr/>
        </p:nvGrpSpPr>
        <p:grpSpPr>
          <a:xfrm>
            <a:off x="5018465" y="5030998"/>
            <a:ext cx="680497" cy="681249"/>
            <a:chOff x="7508249" y="1522825"/>
            <a:chExt cx="1326332" cy="1322987"/>
          </a:xfrm>
        </p:grpSpPr>
        <p:sp>
          <p:nvSpPr>
            <p:cNvPr id="2919" name="Google Shape;2919;p85"/>
            <p:cNvSpPr/>
            <p:nvPr/>
          </p:nvSpPr>
          <p:spPr>
            <a:xfrm>
              <a:off x="8036275" y="1522825"/>
              <a:ext cx="568251" cy="419545"/>
            </a:xfrm>
            <a:custGeom>
              <a:avLst/>
              <a:gdLst/>
              <a:ahLst/>
              <a:cxnLst/>
              <a:rect l="l" t="t" r="r" b="b"/>
              <a:pathLst>
                <a:path w="77683" h="57354" extrusionOk="0">
                  <a:moveTo>
                    <a:pt x="18272" y="0"/>
                  </a:moveTo>
                  <a:cubicBezTo>
                    <a:pt x="17902" y="0"/>
                    <a:pt x="17532" y="2"/>
                    <a:pt x="17161" y="7"/>
                  </a:cubicBezTo>
                  <a:cubicBezTo>
                    <a:pt x="11496" y="71"/>
                    <a:pt x="5756" y="673"/>
                    <a:pt x="1" y="1850"/>
                  </a:cubicBezTo>
                  <a:lnTo>
                    <a:pt x="9295" y="47323"/>
                  </a:lnTo>
                  <a:lnTo>
                    <a:pt x="9299" y="47323"/>
                  </a:lnTo>
                  <a:cubicBezTo>
                    <a:pt x="12272" y="46715"/>
                    <a:pt x="13499" y="46536"/>
                    <a:pt x="16407" y="46536"/>
                  </a:cubicBezTo>
                  <a:cubicBezTo>
                    <a:pt x="16418" y="46536"/>
                    <a:pt x="16429" y="46536"/>
                    <a:pt x="16440" y="46536"/>
                  </a:cubicBezTo>
                  <a:lnTo>
                    <a:pt x="18189" y="46511"/>
                  </a:lnTo>
                  <a:lnTo>
                    <a:pt x="18193" y="46511"/>
                  </a:lnTo>
                  <a:cubicBezTo>
                    <a:pt x="27852" y="46511"/>
                    <a:pt x="36781" y="49623"/>
                    <a:pt x="44036" y="54905"/>
                  </a:cubicBezTo>
                  <a:lnTo>
                    <a:pt x="44057" y="54878"/>
                  </a:lnTo>
                  <a:cubicBezTo>
                    <a:pt x="45130" y="55658"/>
                    <a:pt x="46165" y="56484"/>
                    <a:pt x="47159" y="57353"/>
                  </a:cubicBezTo>
                  <a:lnTo>
                    <a:pt x="77683" y="22389"/>
                  </a:lnTo>
                  <a:cubicBezTo>
                    <a:pt x="73099" y="18379"/>
                    <a:pt x="68099" y="14821"/>
                    <a:pt x="62744" y="11787"/>
                  </a:cubicBezTo>
                  <a:lnTo>
                    <a:pt x="62752" y="11772"/>
                  </a:lnTo>
                  <a:cubicBezTo>
                    <a:pt x="49514" y="4246"/>
                    <a:pt x="34283" y="0"/>
                    <a:pt x="18272" y="0"/>
                  </a:cubicBezTo>
                  <a:close/>
                </a:path>
              </a:pathLst>
            </a:cu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20" name="Google Shape;2920;p85"/>
            <p:cNvSpPr/>
            <p:nvPr/>
          </p:nvSpPr>
          <p:spPr>
            <a:xfrm>
              <a:off x="8358375" y="1649762"/>
              <a:ext cx="456039" cy="463215"/>
            </a:xfrm>
            <a:custGeom>
              <a:avLst/>
              <a:gdLst/>
              <a:ahLst/>
              <a:cxnLst/>
              <a:rect l="l" t="t" r="r" b="b"/>
              <a:pathLst>
                <a:path w="62343" h="63324" extrusionOk="0">
                  <a:moveTo>
                    <a:pt x="27281" y="1"/>
                  </a:moveTo>
                  <a:lnTo>
                    <a:pt x="0" y="37551"/>
                  </a:lnTo>
                  <a:cubicBezTo>
                    <a:pt x="7426" y="42952"/>
                    <a:pt x="13092" y="50620"/>
                    <a:pt x="15988" y="59535"/>
                  </a:cubicBezTo>
                  <a:lnTo>
                    <a:pt x="16033" y="59519"/>
                  </a:lnTo>
                  <a:cubicBezTo>
                    <a:pt x="16439" y="60766"/>
                    <a:pt x="16790" y="62034"/>
                    <a:pt x="17084" y="63324"/>
                  </a:cubicBezTo>
                  <a:lnTo>
                    <a:pt x="62342" y="52975"/>
                  </a:lnTo>
                  <a:cubicBezTo>
                    <a:pt x="58048" y="34190"/>
                    <a:pt x="47853" y="17453"/>
                    <a:pt x="33650" y="5035"/>
                  </a:cubicBezTo>
                  <a:lnTo>
                    <a:pt x="33624" y="5063"/>
                  </a:lnTo>
                  <a:cubicBezTo>
                    <a:pt x="31588" y="3283"/>
                    <a:pt x="29473" y="1593"/>
                    <a:pt x="27281"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21" name="Google Shape;2921;p85"/>
            <p:cNvSpPr/>
            <p:nvPr/>
          </p:nvSpPr>
          <p:spPr>
            <a:xfrm>
              <a:off x="8465584" y="1980292"/>
              <a:ext cx="368998" cy="464042"/>
            </a:xfrm>
            <a:custGeom>
              <a:avLst/>
              <a:gdLst/>
              <a:ahLst/>
              <a:cxnLst/>
              <a:rect l="l" t="t" r="r" b="b"/>
              <a:pathLst>
                <a:path w="50444" h="63437" extrusionOk="0">
                  <a:moveTo>
                    <a:pt x="45483" y="0"/>
                  </a:moveTo>
                  <a:lnTo>
                    <a:pt x="1331" y="14347"/>
                  </a:lnTo>
                  <a:cubicBezTo>
                    <a:pt x="2720" y="18628"/>
                    <a:pt x="3473" y="23193"/>
                    <a:pt x="3473" y="27937"/>
                  </a:cubicBezTo>
                  <a:cubicBezTo>
                    <a:pt x="3473" y="32680"/>
                    <a:pt x="2721" y="37247"/>
                    <a:pt x="1331" y="41526"/>
                  </a:cubicBezTo>
                  <a:lnTo>
                    <a:pt x="1331" y="41531"/>
                  </a:lnTo>
                  <a:lnTo>
                    <a:pt x="1373" y="41544"/>
                  </a:lnTo>
                  <a:cubicBezTo>
                    <a:pt x="968" y="42791"/>
                    <a:pt x="509" y="44013"/>
                    <a:pt x="1" y="45206"/>
                  </a:cubicBezTo>
                  <a:lnTo>
                    <a:pt x="1" y="45210"/>
                  </a:lnTo>
                  <a:lnTo>
                    <a:pt x="42698" y="63436"/>
                  </a:lnTo>
                  <a:cubicBezTo>
                    <a:pt x="46328" y="54928"/>
                    <a:pt x="48703" y="45713"/>
                    <a:pt x="49573" y="36003"/>
                  </a:cubicBezTo>
                  <a:cubicBezTo>
                    <a:pt x="50444" y="26293"/>
                    <a:pt x="49743" y="16805"/>
                    <a:pt x="47685" y="7787"/>
                  </a:cubicBezTo>
                  <a:lnTo>
                    <a:pt x="47630" y="7800"/>
                  </a:lnTo>
                  <a:cubicBezTo>
                    <a:pt x="47029" y="5154"/>
                    <a:pt x="46310" y="2552"/>
                    <a:pt x="45483" y="0"/>
                  </a:cubicBezTo>
                  <a:close/>
                </a:path>
              </a:pathLst>
            </a:cu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22" name="Google Shape;2922;p85"/>
            <p:cNvSpPr/>
            <p:nvPr/>
          </p:nvSpPr>
          <p:spPr>
            <a:xfrm>
              <a:off x="8334786" y="2284073"/>
              <a:ext cx="463522" cy="468043"/>
            </a:xfrm>
            <a:custGeom>
              <a:avLst/>
              <a:gdLst/>
              <a:ahLst/>
              <a:cxnLst/>
              <a:rect l="l" t="t" r="r" b="b"/>
              <a:pathLst>
                <a:path w="63366" h="63984" extrusionOk="0">
                  <a:moveTo>
                    <a:pt x="19213" y="1"/>
                  </a:moveTo>
                  <a:cubicBezTo>
                    <a:pt x="16318" y="8917"/>
                    <a:pt x="10652" y="16583"/>
                    <a:pt x="3228" y="21984"/>
                  </a:cubicBezTo>
                  <a:lnTo>
                    <a:pt x="3243" y="22007"/>
                  </a:lnTo>
                  <a:cubicBezTo>
                    <a:pt x="2194" y="22766"/>
                    <a:pt x="1113" y="23483"/>
                    <a:pt x="0" y="24149"/>
                  </a:cubicBezTo>
                  <a:lnTo>
                    <a:pt x="23817" y="63984"/>
                  </a:lnTo>
                  <a:cubicBezTo>
                    <a:pt x="40003" y="54290"/>
                    <a:pt x="53013" y="39632"/>
                    <a:pt x="60578" y="21909"/>
                  </a:cubicBezTo>
                  <a:lnTo>
                    <a:pt x="60578" y="21907"/>
                  </a:lnTo>
                  <a:lnTo>
                    <a:pt x="60533" y="21888"/>
                  </a:lnTo>
                  <a:cubicBezTo>
                    <a:pt x="61585" y="19427"/>
                    <a:pt x="62530" y="16912"/>
                    <a:pt x="63363" y="14345"/>
                  </a:cubicBezTo>
                  <a:lnTo>
                    <a:pt x="63363" y="14344"/>
                  </a:lnTo>
                  <a:lnTo>
                    <a:pt x="63365" y="14344"/>
                  </a:lnTo>
                  <a:lnTo>
                    <a:pt x="19213" y="1"/>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23" name="Google Shape;2923;p85"/>
            <p:cNvSpPr/>
            <p:nvPr/>
          </p:nvSpPr>
          <p:spPr>
            <a:xfrm>
              <a:off x="8110685" y="2444876"/>
              <a:ext cx="447276" cy="400935"/>
            </a:xfrm>
            <a:custGeom>
              <a:avLst/>
              <a:gdLst/>
              <a:ahLst/>
              <a:cxnLst/>
              <a:rect l="l" t="t" r="r" b="b"/>
              <a:pathLst>
                <a:path w="61145" h="54810" extrusionOk="0">
                  <a:moveTo>
                    <a:pt x="33866" y="0"/>
                  </a:moveTo>
                  <a:cubicBezTo>
                    <a:pt x="26611" y="5284"/>
                    <a:pt x="17677" y="8398"/>
                    <a:pt x="8020" y="8398"/>
                  </a:cubicBezTo>
                  <a:lnTo>
                    <a:pt x="8016" y="8398"/>
                  </a:lnTo>
                  <a:lnTo>
                    <a:pt x="8016" y="8399"/>
                  </a:lnTo>
                  <a:cubicBezTo>
                    <a:pt x="6736" y="8396"/>
                    <a:pt x="5444" y="8338"/>
                    <a:pt x="4145" y="8221"/>
                  </a:cubicBezTo>
                  <a:lnTo>
                    <a:pt x="4142" y="8221"/>
                  </a:lnTo>
                  <a:lnTo>
                    <a:pt x="1" y="54444"/>
                  </a:lnTo>
                  <a:lnTo>
                    <a:pt x="3" y="54444"/>
                  </a:lnTo>
                  <a:cubicBezTo>
                    <a:pt x="2745" y="54689"/>
                    <a:pt x="5470" y="54810"/>
                    <a:pt x="8171" y="54810"/>
                  </a:cubicBezTo>
                  <a:cubicBezTo>
                    <a:pt x="24948" y="54810"/>
                    <a:pt x="40828" y="50164"/>
                    <a:pt x="54456" y="42000"/>
                  </a:cubicBezTo>
                  <a:lnTo>
                    <a:pt x="54445" y="41982"/>
                  </a:lnTo>
                  <a:cubicBezTo>
                    <a:pt x="56748" y="40604"/>
                    <a:pt x="58982" y="39124"/>
                    <a:pt x="61144" y="37550"/>
                  </a:cubicBezTo>
                  <a:lnTo>
                    <a:pt x="33866" y="0"/>
                  </a:lnTo>
                  <a:close/>
                </a:path>
              </a:pathLst>
            </a:cu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24" name="Google Shape;2924;p85"/>
            <p:cNvSpPr/>
            <p:nvPr/>
          </p:nvSpPr>
          <p:spPr>
            <a:xfrm>
              <a:off x="7734911" y="2426963"/>
              <a:ext cx="434445" cy="418813"/>
            </a:xfrm>
            <a:custGeom>
              <a:avLst/>
              <a:gdLst/>
              <a:ahLst/>
              <a:cxnLst/>
              <a:rect l="l" t="t" r="r" b="b"/>
              <a:pathLst>
                <a:path w="59391" h="57254" extrusionOk="0">
                  <a:moveTo>
                    <a:pt x="30519" y="1"/>
                  </a:moveTo>
                  <a:lnTo>
                    <a:pt x="1" y="34961"/>
                  </a:lnTo>
                  <a:cubicBezTo>
                    <a:pt x="2014" y="36723"/>
                    <a:pt x="4109" y="38397"/>
                    <a:pt x="6278" y="39979"/>
                  </a:cubicBezTo>
                  <a:lnTo>
                    <a:pt x="6266" y="39995"/>
                  </a:lnTo>
                  <a:cubicBezTo>
                    <a:pt x="21176" y="50851"/>
                    <a:pt x="39536" y="57253"/>
                    <a:pt x="59390" y="57253"/>
                  </a:cubicBezTo>
                  <a:lnTo>
                    <a:pt x="59390" y="10847"/>
                  </a:lnTo>
                  <a:cubicBezTo>
                    <a:pt x="58084" y="10847"/>
                    <a:pt x="56791" y="10791"/>
                    <a:pt x="55514" y="10678"/>
                  </a:cubicBezTo>
                  <a:lnTo>
                    <a:pt x="55514" y="10671"/>
                  </a:lnTo>
                  <a:cubicBezTo>
                    <a:pt x="45890" y="9810"/>
                    <a:pt x="37274" y="5908"/>
                    <a:pt x="30519"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25" name="Google Shape;2925;p85"/>
            <p:cNvSpPr/>
            <p:nvPr/>
          </p:nvSpPr>
          <p:spPr>
            <a:xfrm>
              <a:off x="7525051" y="2256329"/>
              <a:ext cx="455242" cy="463215"/>
            </a:xfrm>
            <a:custGeom>
              <a:avLst/>
              <a:gdLst/>
              <a:ahLst/>
              <a:cxnLst/>
              <a:rect l="l" t="t" r="r" b="b"/>
              <a:pathLst>
                <a:path w="62234" h="63324" extrusionOk="0">
                  <a:moveTo>
                    <a:pt x="45259" y="0"/>
                  </a:moveTo>
                  <a:lnTo>
                    <a:pt x="0" y="10349"/>
                  </a:lnTo>
                  <a:cubicBezTo>
                    <a:pt x="602" y="12981"/>
                    <a:pt x="1320" y="15573"/>
                    <a:pt x="2148" y="18119"/>
                  </a:cubicBezTo>
                  <a:lnTo>
                    <a:pt x="2101" y="18136"/>
                  </a:lnTo>
                  <a:cubicBezTo>
                    <a:pt x="8054" y="36464"/>
                    <a:pt x="19701" y="52224"/>
                    <a:pt x="34955" y="63323"/>
                  </a:cubicBezTo>
                  <a:lnTo>
                    <a:pt x="62234" y="25777"/>
                  </a:lnTo>
                  <a:cubicBezTo>
                    <a:pt x="61184" y="25014"/>
                    <a:pt x="60169" y="24203"/>
                    <a:pt x="59191" y="23352"/>
                  </a:cubicBezTo>
                  <a:lnTo>
                    <a:pt x="59211" y="23327"/>
                  </a:lnTo>
                  <a:cubicBezTo>
                    <a:pt x="52302" y="17286"/>
                    <a:pt x="47344" y="9145"/>
                    <a:pt x="45259" y="0"/>
                  </a:cubicBezTo>
                  <a:close/>
                </a:path>
              </a:pathLst>
            </a:cu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26" name="Google Shape;2926;p85"/>
            <p:cNvSpPr/>
            <p:nvPr/>
          </p:nvSpPr>
          <p:spPr>
            <a:xfrm>
              <a:off x="7508249" y="1924972"/>
              <a:ext cx="365633" cy="464042"/>
            </a:xfrm>
            <a:custGeom>
              <a:avLst/>
              <a:gdLst/>
              <a:ahLst/>
              <a:cxnLst/>
              <a:rect l="l" t="t" r="r" b="b"/>
              <a:pathLst>
                <a:path w="49984" h="63437" extrusionOk="0">
                  <a:moveTo>
                    <a:pt x="7285" y="1"/>
                  </a:moveTo>
                  <a:cubicBezTo>
                    <a:pt x="6231" y="2469"/>
                    <a:pt x="5284" y="4998"/>
                    <a:pt x="4449" y="7580"/>
                  </a:cubicBezTo>
                  <a:lnTo>
                    <a:pt x="4399" y="7563"/>
                  </a:lnTo>
                  <a:cubicBezTo>
                    <a:pt x="1543" y="16362"/>
                    <a:pt x="0" y="25750"/>
                    <a:pt x="0" y="35500"/>
                  </a:cubicBezTo>
                  <a:cubicBezTo>
                    <a:pt x="0" y="45248"/>
                    <a:pt x="1544" y="54639"/>
                    <a:pt x="4399" y="63437"/>
                  </a:cubicBezTo>
                  <a:lnTo>
                    <a:pt x="48589" y="49094"/>
                  </a:lnTo>
                  <a:cubicBezTo>
                    <a:pt x="48188" y="47857"/>
                    <a:pt x="47557" y="45303"/>
                    <a:pt x="47557" y="45303"/>
                  </a:cubicBezTo>
                  <a:cubicBezTo>
                    <a:pt x="46556" y="40915"/>
                    <a:pt x="46213" y="36301"/>
                    <a:pt x="46638" y="31576"/>
                  </a:cubicBezTo>
                  <a:cubicBezTo>
                    <a:pt x="47061" y="26851"/>
                    <a:pt x="48217" y="22370"/>
                    <a:pt x="49984" y="18231"/>
                  </a:cubicBezTo>
                  <a:lnTo>
                    <a:pt x="7285" y="1"/>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27" name="Google Shape;2927;p85"/>
            <p:cNvSpPr/>
            <p:nvPr/>
          </p:nvSpPr>
          <p:spPr>
            <a:xfrm>
              <a:off x="7540418" y="1617212"/>
              <a:ext cx="464261" cy="468058"/>
            </a:xfrm>
            <a:custGeom>
              <a:avLst/>
              <a:gdLst/>
              <a:ahLst/>
              <a:cxnLst/>
              <a:rect l="l" t="t" r="r" b="b"/>
              <a:pathLst>
                <a:path w="63467" h="63986" extrusionOk="0">
                  <a:moveTo>
                    <a:pt x="39644" y="0"/>
                  </a:moveTo>
                  <a:cubicBezTo>
                    <a:pt x="37320" y="1393"/>
                    <a:pt x="35061" y="2888"/>
                    <a:pt x="32875" y="4480"/>
                  </a:cubicBezTo>
                  <a:lnTo>
                    <a:pt x="32854" y="4452"/>
                  </a:lnTo>
                  <a:cubicBezTo>
                    <a:pt x="17600" y="15554"/>
                    <a:pt x="5953" y="31315"/>
                    <a:pt x="1" y="49638"/>
                  </a:cubicBezTo>
                  <a:lnTo>
                    <a:pt x="44153" y="63985"/>
                  </a:lnTo>
                  <a:cubicBezTo>
                    <a:pt x="44561" y="62727"/>
                    <a:pt x="45025" y="61492"/>
                    <a:pt x="45542" y="60287"/>
                  </a:cubicBezTo>
                  <a:lnTo>
                    <a:pt x="45586" y="60306"/>
                  </a:lnTo>
                  <a:cubicBezTo>
                    <a:pt x="49265" y="51684"/>
                    <a:pt x="55592" y="44553"/>
                    <a:pt x="63466" y="39836"/>
                  </a:cubicBezTo>
                  <a:lnTo>
                    <a:pt x="39644" y="0"/>
                  </a:lnTo>
                  <a:close/>
                </a:path>
              </a:pathLst>
            </a:cu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28" name="Google Shape;2928;p85"/>
            <p:cNvSpPr/>
            <p:nvPr/>
          </p:nvSpPr>
          <p:spPr>
            <a:xfrm>
              <a:off x="7780728" y="1524076"/>
              <a:ext cx="374828" cy="400379"/>
            </a:xfrm>
            <a:custGeom>
              <a:avLst/>
              <a:gdLst/>
              <a:ahLst/>
              <a:cxnLst/>
              <a:rect l="l" t="t" r="r" b="b"/>
              <a:pathLst>
                <a:path w="51241" h="54734" extrusionOk="0">
                  <a:moveTo>
                    <a:pt x="49286" y="0"/>
                  </a:moveTo>
                  <a:cubicBezTo>
                    <a:pt x="45747" y="149"/>
                    <a:pt x="42254" y="504"/>
                    <a:pt x="38820" y="1053"/>
                  </a:cubicBezTo>
                  <a:cubicBezTo>
                    <a:pt x="24474" y="3334"/>
                    <a:pt x="11256" y="8993"/>
                    <a:pt x="0" y="17185"/>
                  </a:cubicBezTo>
                  <a:lnTo>
                    <a:pt x="27281" y="54734"/>
                  </a:lnTo>
                  <a:cubicBezTo>
                    <a:pt x="27368" y="54663"/>
                    <a:pt x="27661" y="54495"/>
                    <a:pt x="28118" y="54252"/>
                  </a:cubicBezTo>
                  <a:cubicBezTo>
                    <a:pt x="33472" y="50543"/>
                    <a:pt x="39690" y="47993"/>
                    <a:pt x="46407" y="46962"/>
                  </a:cubicBezTo>
                  <a:cubicBezTo>
                    <a:pt x="47232" y="46770"/>
                    <a:pt x="47997" y="46633"/>
                    <a:pt x="48677" y="46563"/>
                  </a:cubicBezTo>
                  <a:lnTo>
                    <a:pt x="51241" y="46382"/>
                  </a:lnTo>
                  <a:lnTo>
                    <a:pt x="49286" y="0"/>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2929" name="Google Shape;2929;p85"/>
          <p:cNvGrpSpPr/>
          <p:nvPr/>
        </p:nvGrpSpPr>
        <p:grpSpPr>
          <a:xfrm>
            <a:off x="5940588" y="5032871"/>
            <a:ext cx="656869" cy="671131"/>
            <a:chOff x="6039282" y="1042577"/>
            <a:chExt cx="734315" cy="731929"/>
          </a:xfrm>
        </p:grpSpPr>
        <p:sp>
          <p:nvSpPr>
            <p:cNvPr id="2930" name="Google Shape;2930;p85"/>
            <p:cNvSpPr/>
            <p:nvPr/>
          </p:nvSpPr>
          <p:spPr>
            <a:xfrm>
              <a:off x="6045348" y="1300071"/>
              <a:ext cx="131951" cy="65352"/>
            </a:xfrm>
            <a:custGeom>
              <a:avLst/>
              <a:gdLst/>
              <a:ahLst/>
              <a:cxnLst/>
              <a:rect l="l" t="t" r="r" b="b"/>
              <a:pathLst>
                <a:path w="1414" h="701" extrusionOk="0">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31" name="Google Shape;2931;p85"/>
            <p:cNvSpPr/>
            <p:nvPr/>
          </p:nvSpPr>
          <p:spPr>
            <a:xfrm>
              <a:off x="6080342" y="1201250"/>
              <a:ext cx="127938" cy="96863"/>
            </a:xfrm>
            <a:custGeom>
              <a:avLst/>
              <a:gdLst/>
              <a:ahLst/>
              <a:cxnLst/>
              <a:rect l="l" t="t" r="r" b="b"/>
              <a:pathLst>
                <a:path w="1371" h="1039" extrusionOk="0">
                  <a:moveTo>
                    <a:pt x="245" y="0"/>
                  </a:moveTo>
                  <a:cubicBezTo>
                    <a:pt x="159" y="137"/>
                    <a:pt x="72" y="267"/>
                    <a:pt x="0" y="404"/>
                  </a:cubicBezTo>
                  <a:lnTo>
                    <a:pt x="1219" y="1039"/>
                  </a:lnTo>
                  <a:cubicBezTo>
                    <a:pt x="1262" y="945"/>
                    <a:pt x="1320" y="866"/>
                    <a:pt x="1371" y="772"/>
                  </a:cubicBezTo>
                  <a:lnTo>
                    <a:pt x="245"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32" name="Google Shape;2932;p85"/>
            <p:cNvSpPr/>
            <p:nvPr/>
          </p:nvSpPr>
          <p:spPr>
            <a:xfrm>
              <a:off x="6144918" y="1121167"/>
              <a:ext cx="112541" cy="119145"/>
            </a:xfrm>
            <a:custGeom>
              <a:avLst/>
              <a:gdLst/>
              <a:ahLst/>
              <a:cxnLst/>
              <a:rect l="l" t="t" r="r" b="b"/>
              <a:pathLst>
                <a:path w="1206" h="1278" extrusionOk="0">
                  <a:moveTo>
                    <a:pt x="347" y="1"/>
                  </a:moveTo>
                  <a:cubicBezTo>
                    <a:pt x="224" y="95"/>
                    <a:pt x="116" y="210"/>
                    <a:pt x="1" y="318"/>
                  </a:cubicBezTo>
                  <a:lnTo>
                    <a:pt x="974" y="1278"/>
                  </a:lnTo>
                  <a:cubicBezTo>
                    <a:pt x="1046" y="1205"/>
                    <a:pt x="1126" y="1133"/>
                    <a:pt x="1205" y="1068"/>
                  </a:cubicBezTo>
                  <a:lnTo>
                    <a:pt x="347"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33" name="Google Shape;2933;p85"/>
            <p:cNvSpPr/>
            <p:nvPr/>
          </p:nvSpPr>
          <p:spPr>
            <a:xfrm>
              <a:off x="6232449" y="1066723"/>
              <a:ext cx="86879" cy="130518"/>
            </a:xfrm>
            <a:custGeom>
              <a:avLst/>
              <a:gdLst/>
              <a:ahLst/>
              <a:cxnLst/>
              <a:rect l="l" t="t" r="r" b="b"/>
              <a:pathLst>
                <a:path w="931" h="1400" extrusionOk="0">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34" name="Google Shape;2934;p85"/>
            <p:cNvSpPr/>
            <p:nvPr/>
          </p:nvSpPr>
          <p:spPr>
            <a:xfrm>
              <a:off x="6335379" y="1042577"/>
              <a:ext cx="53284" cy="130518"/>
            </a:xfrm>
            <a:custGeom>
              <a:avLst/>
              <a:gdLst/>
              <a:ahLst/>
              <a:cxnLst/>
              <a:rect l="l" t="t" r="r" b="b"/>
              <a:pathLst>
                <a:path w="571" h="1400" extrusionOk="0">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35" name="Google Shape;2935;p85"/>
            <p:cNvSpPr/>
            <p:nvPr/>
          </p:nvSpPr>
          <p:spPr>
            <a:xfrm>
              <a:off x="6431682" y="1043229"/>
              <a:ext cx="56550" cy="131824"/>
            </a:xfrm>
            <a:custGeom>
              <a:avLst/>
              <a:gdLst/>
              <a:ahLst/>
              <a:cxnLst/>
              <a:rect l="l" t="t" r="r" b="b"/>
              <a:pathLst>
                <a:path w="606" h="1414" extrusionOk="0">
                  <a:moveTo>
                    <a:pt x="144" y="0"/>
                  </a:moveTo>
                  <a:lnTo>
                    <a:pt x="0" y="1356"/>
                  </a:lnTo>
                  <a:cubicBezTo>
                    <a:pt x="101" y="1378"/>
                    <a:pt x="202" y="1385"/>
                    <a:pt x="303" y="1414"/>
                  </a:cubicBezTo>
                  <a:lnTo>
                    <a:pt x="606" y="80"/>
                  </a:lnTo>
                  <a:cubicBezTo>
                    <a:pt x="454" y="36"/>
                    <a:pt x="296" y="22"/>
                    <a:pt x="144"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36" name="Google Shape;2936;p85"/>
            <p:cNvSpPr/>
            <p:nvPr/>
          </p:nvSpPr>
          <p:spPr>
            <a:xfrm>
              <a:off x="6500924" y="1070731"/>
              <a:ext cx="89678" cy="130612"/>
            </a:xfrm>
            <a:custGeom>
              <a:avLst/>
              <a:gdLst/>
              <a:ahLst/>
              <a:cxnLst/>
              <a:rect l="l" t="t" r="r" b="b"/>
              <a:pathLst>
                <a:path w="961" h="1401" extrusionOk="0">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37" name="Google Shape;2937;p85"/>
            <p:cNvSpPr/>
            <p:nvPr/>
          </p:nvSpPr>
          <p:spPr>
            <a:xfrm>
              <a:off x="6561580" y="1127973"/>
              <a:ext cx="114501" cy="117746"/>
            </a:xfrm>
            <a:custGeom>
              <a:avLst/>
              <a:gdLst/>
              <a:ahLst/>
              <a:cxnLst/>
              <a:rect l="l" t="t" r="r" b="b"/>
              <a:pathLst>
                <a:path w="1227" h="1263" extrusionOk="0">
                  <a:moveTo>
                    <a:pt x="887" y="0"/>
                  </a:moveTo>
                  <a:lnTo>
                    <a:pt x="0" y="1046"/>
                  </a:lnTo>
                  <a:cubicBezTo>
                    <a:pt x="79" y="1111"/>
                    <a:pt x="152" y="1183"/>
                    <a:pt x="224" y="1262"/>
                  </a:cubicBezTo>
                  <a:lnTo>
                    <a:pt x="1226" y="332"/>
                  </a:lnTo>
                  <a:cubicBezTo>
                    <a:pt x="1118" y="209"/>
                    <a:pt x="1003" y="101"/>
                    <a:pt x="887"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38" name="Google Shape;2938;p85"/>
            <p:cNvSpPr/>
            <p:nvPr/>
          </p:nvSpPr>
          <p:spPr>
            <a:xfrm>
              <a:off x="6636887" y="1310792"/>
              <a:ext cx="132697" cy="61996"/>
            </a:xfrm>
            <a:custGeom>
              <a:avLst/>
              <a:gdLst/>
              <a:ahLst/>
              <a:cxnLst/>
              <a:rect l="l" t="t" r="r" b="b"/>
              <a:pathLst>
                <a:path w="1422" h="665" extrusionOk="0">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39" name="Google Shape;2939;p85"/>
            <p:cNvSpPr/>
            <p:nvPr/>
          </p:nvSpPr>
          <p:spPr>
            <a:xfrm>
              <a:off x="6642953" y="1415020"/>
              <a:ext cx="130645" cy="47826"/>
            </a:xfrm>
            <a:custGeom>
              <a:avLst/>
              <a:gdLst/>
              <a:ahLst/>
              <a:cxnLst/>
              <a:rect l="l" t="t" r="r" b="b"/>
              <a:pathLst>
                <a:path w="1400" h="513" extrusionOk="0">
                  <a:moveTo>
                    <a:pt x="30" y="1"/>
                  </a:moveTo>
                  <a:cubicBezTo>
                    <a:pt x="30" y="109"/>
                    <a:pt x="15" y="210"/>
                    <a:pt x="1" y="311"/>
                  </a:cubicBezTo>
                  <a:lnTo>
                    <a:pt x="1357" y="513"/>
                  </a:lnTo>
                  <a:cubicBezTo>
                    <a:pt x="1378" y="354"/>
                    <a:pt x="1393" y="203"/>
                    <a:pt x="1400" y="44"/>
                  </a:cubicBezTo>
                  <a:lnTo>
                    <a:pt x="30" y="1"/>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40" name="Google Shape;2940;p85"/>
            <p:cNvSpPr/>
            <p:nvPr/>
          </p:nvSpPr>
          <p:spPr>
            <a:xfrm>
              <a:off x="6622143" y="1485687"/>
              <a:ext cx="131951" cy="81388"/>
            </a:xfrm>
            <a:custGeom>
              <a:avLst/>
              <a:gdLst/>
              <a:ahLst/>
              <a:cxnLst/>
              <a:rect l="l" t="t" r="r" b="b"/>
              <a:pathLst>
                <a:path w="1414" h="873" extrusionOk="0">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41" name="Google Shape;2941;p85"/>
            <p:cNvSpPr/>
            <p:nvPr/>
          </p:nvSpPr>
          <p:spPr>
            <a:xfrm>
              <a:off x="6582390" y="1548895"/>
              <a:ext cx="121219" cy="108983"/>
            </a:xfrm>
            <a:custGeom>
              <a:avLst/>
              <a:gdLst/>
              <a:ahLst/>
              <a:cxnLst/>
              <a:rect l="l" t="t" r="r" b="b"/>
              <a:pathLst>
                <a:path w="1299" h="1169" extrusionOk="0">
                  <a:moveTo>
                    <a:pt x="195" y="0"/>
                  </a:moveTo>
                  <a:lnTo>
                    <a:pt x="102" y="123"/>
                  </a:lnTo>
                  <a:lnTo>
                    <a:pt x="1" y="238"/>
                  </a:lnTo>
                  <a:lnTo>
                    <a:pt x="1003" y="1168"/>
                  </a:lnTo>
                  <a:lnTo>
                    <a:pt x="1155" y="988"/>
                  </a:lnTo>
                  <a:lnTo>
                    <a:pt x="1299" y="801"/>
                  </a:lnTo>
                  <a:lnTo>
                    <a:pt x="195" y="0"/>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42" name="Google Shape;2942;p85"/>
            <p:cNvSpPr/>
            <p:nvPr/>
          </p:nvSpPr>
          <p:spPr>
            <a:xfrm>
              <a:off x="6526586" y="1599238"/>
              <a:ext cx="100316" cy="126510"/>
            </a:xfrm>
            <a:custGeom>
              <a:avLst/>
              <a:gdLst/>
              <a:ahLst/>
              <a:cxnLst/>
              <a:rect l="l" t="t" r="r" b="b"/>
              <a:pathLst>
                <a:path w="1075" h="1357" extrusionOk="0">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43" name="Google Shape;2943;p85"/>
            <p:cNvSpPr/>
            <p:nvPr/>
          </p:nvSpPr>
          <p:spPr>
            <a:xfrm>
              <a:off x="6459957" y="1632893"/>
              <a:ext cx="70735" cy="132570"/>
            </a:xfrm>
            <a:custGeom>
              <a:avLst/>
              <a:gdLst/>
              <a:ahLst/>
              <a:cxnLst/>
              <a:rect l="l" t="t" r="r" b="b"/>
              <a:pathLst>
                <a:path w="758" h="1422" extrusionOk="0">
                  <a:moveTo>
                    <a:pt x="296" y="1"/>
                  </a:moveTo>
                  <a:cubicBezTo>
                    <a:pt x="195" y="37"/>
                    <a:pt x="101" y="73"/>
                    <a:pt x="0" y="94"/>
                  </a:cubicBezTo>
                  <a:lnTo>
                    <a:pt x="303" y="1421"/>
                  </a:lnTo>
                  <a:cubicBezTo>
                    <a:pt x="454" y="1393"/>
                    <a:pt x="606" y="1342"/>
                    <a:pt x="757" y="1292"/>
                  </a:cubicBezTo>
                  <a:lnTo>
                    <a:pt x="296" y="1"/>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44" name="Google Shape;2944;p85"/>
            <p:cNvSpPr/>
            <p:nvPr/>
          </p:nvSpPr>
          <p:spPr>
            <a:xfrm>
              <a:off x="6379145" y="1646318"/>
              <a:ext cx="43859" cy="128188"/>
            </a:xfrm>
            <a:custGeom>
              <a:avLst/>
              <a:gdLst/>
              <a:ahLst/>
              <a:cxnLst/>
              <a:rect l="l" t="t" r="r" b="b"/>
              <a:pathLst>
                <a:path w="470" h="1375" extrusionOk="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45" name="Google Shape;2945;p85"/>
            <p:cNvSpPr/>
            <p:nvPr/>
          </p:nvSpPr>
          <p:spPr>
            <a:xfrm>
              <a:off x="6272109" y="1630842"/>
              <a:ext cx="74187" cy="131917"/>
            </a:xfrm>
            <a:custGeom>
              <a:avLst/>
              <a:gdLst/>
              <a:ahLst/>
              <a:cxnLst/>
              <a:rect l="l" t="t" r="r" b="b"/>
              <a:pathLst>
                <a:path w="795" h="1415" extrusionOk="0">
                  <a:moveTo>
                    <a:pt x="506" y="1"/>
                  </a:moveTo>
                  <a:lnTo>
                    <a:pt x="1" y="1270"/>
                  </a:lnTo>
                  <a:cubicBezTo>
                    <a:pt x="145" y="1328"/>
                    <a:pt x="296" y="1379"/>
                    <a:pt x="448" y="1415"/>
                  </a:cubicBezTo>
                  <a:lnTo>
                    <a:pt x="794" y="95"/>
                  </a:lnTo>
                  <a:cubicBezTo>
                    <a:pt x="693" y="66"/>
                    <a:pt x="599" y="37"/>
                    <a:pt x="5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46" name="Google Shape;2946;p85"/>
            <p:cNvSpPr/>
            <p:nvPr/>
          </p:nvSpPr>
          <p:spPr>
            <a:xfrm>
              <a:off x="6177205" y="1595229"/>
              <a:ext cx="103769" cy="125205"/>
            </a:xfrm>
            <a:custGeom>
              <a:avLst/>
              <a:gdLst/>
              <a:ahLst/>
              <a:cxnLst/>
              <a:rect l="l" t="t" r="r" b="b"/>
              <a:pathLst>
                <a:path w="1112" h="1343" extrusionOk="0">
                  <a:moveTo>
                    <a:pt x="859" y="1"/>
                  </a:moveTo>
                  <a:lnTo>
                    <a:pt x="1" y="1068"/>
                  </a:lnTo>
                  <a:cubicBezTo>
                    <a:pt x="123" y="1169"/>
                    <a:pt x="253" y="1256"/>
                    <a:pt x="390" y="1342"/>
                  </a:cubicBezTo>
                  <a:lnTo>
                    <a:pt x="1112" y="174"/>
                  </a:lnTo>
                  <a:cubicBezTo>
                    <a:pt x="1018" y="123"/>
                    <a:pt x="938" y="66"/>
                    <a:pt x="859"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47" name="Google Shape;2947;p85"/>
            <p:cNvSpPr/>
            <p:nvPr/>
          </p:nvSpPr>
          <p:spPr>
            <a:xfrm>
              <a:off x="6103205" y="1542835"/>
              <a:ext cx="123272" cy="106932"/>
            </a:xfrm>
            <a:custGeom>
              <a:avLst/>
              <a:gdLst/>
              <a:ahLst/>
              <a:cxnLst/>
              <a:rect l="l" t="t" r="r" b="b"/>
              <a:pathLst>
                <a:path w="1321" h="1147" extrusionOk="0">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48" name="Google Shape;2948;p85"/>
            <p:cNvSpPr/>
            <p:nvPr/>
          </p:nvSpPr>
          <p:spPr>
            <a:xfrm>
              <a:off x="6055426" y="1478881"/>
              <a:ext cx="131951" cy="78777"/>
            </a:xfrm>
            <a:custGeom>
              <a:avLst/>
              <a:gdLst/>
              <a:ahLst/>
              <a:cxnLst/>
              <a:rect l="l" t="t" r="r" b="b"/>
              <a:pathLst>
                <a:path w="1414" h="845" extrusionOk="0">
                  <a:moveTo>
                    <a:pt x="1306" y="1"/>
                  </a:moveTo>
                  <a:lnTo>
                    <a:pt x="0" y="405"/>
                  </a:lnTo>
                  <a:cubicBezTo>
                    <a:pt x="51" y="549"/>
                    <a:pt x="101" y="701"/>
                    <a:pt x="166" y="845"/>
                  </a:cubicBezTo>
                  <a:lnTo>
                    <a:pt x="1414" y="282"/>
                  </a:lnTo>
                  <a:cubicBezTo>
                    <a:pt x="1371" y="196"/>
                    <a:pt x="1342" y="95"/>
                    <a:pt x="13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49" name="Google Shape;2949;p85"/>
            <p:cNvSpPr/>
            <p:nvPr/>
          </p:nvSpPr>
          <p:spPr>
            <a:xfrm>
              <a:off x="6039282" y="1408308"/>
              <a:ext cx="129338" cy="43817"/>
            </a:xfrm>
            <a:custGeom>
              <a:avLst/>
              <a:gdLst/>
              <a:ahLst/>
              <a:cxnLst/>
              <a:rect l="l" t="t" r="r" b="b"/>
              <a:pathLst>
                <a:path w="1386" h="470" extrusionOk="0">
                  <a:moveTo>
                    <a:pt x="0" y="1"/>
                  </a:moveTo>
                  <a:cubicBezTo>
                    <a:pt x="7" y="152"/>
                    <a:pt x="7" y="311"/>
                    <a:pt x="29" y="469"/>
                  </a:cubicBezTo>
                  <a:lnTo>
                    <a:pt x="1385" y="304"/>
                  </a:lnTo>
                  <a:cubicBezTo>
                    <a:pt x="1371" y="203"/>
                    <a:pt x="1378" y="102"/>
                    <a:pt x="1363"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50" name="Google Shape;2950;p85"/>
            <p:cNvSpPr/>
            <p:nvPr/>
          </p:nvSpPr>
          <p:spPr>
            <a:xfrm>
              <a:off x="6608612" y="1210666"/>
              <a:ext cx="128685" cy="93507"/>
            </a:xfrm>
            <a:custGeom>
              <a:avLst/>
              <a:gdLst/>
              <a:ahLst/>
              <a:cxnLst/>
              <a:rect l="l" t="t" r="r" b="b"/>
              <a:pathLst>
                <a:path w="1379" h="1003" extrusionOk="0">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2951" name="Google Shape;2951;p85"/>
          <p:cNvGrpSpPr/>
          <p:nvPr/>
        </p:nvGrpSpPr>
        <p:grpSpPr>
          <a:xfrm>
            <a:off x="6794474" y="3027592"/>
            <a:ext cx="644405" cy="673203"/>
            <a:chOff x="1825800" y="1651625"/>
            <a:chExt cx="568125" cy="591775"/>
          </a:xfrm>
        </p:grpSpPr>
        <p:sp>
          <p:nvSpPr>
            <p:cNvPr id="2952" name="Google Shape;2952;p85"/>
            <p:cNvSpPr/>
            <p:nvPr/>
          </p:nvSpPr>
          <p:spPr>
            <a:xfrm>
              <a:off x="1898925" y="1777225"/>
              <a:ext cx="370875" cy="370500"/>
            </a:xfrm>
            <a:custGeom>
              <a:avLst/>
              <a:gdLst/>
              <a:ahLst/>
              <a:cxnLst/>
              <a:rect l="l" t="t" r="r" b="b"/>
              <a:pathLst>
                <a:path w="14835" h="14820" extrusionOk="0">
                  <a:moveTo>
                    <a:pt x="7417" y="0"/>
                  </a:moveTo>
                  <a:cubicBezTo>
                    <a:pt x="3338" y="0"/>
                    <a:pt x="23" y="3300"/>
                    <a:pt x="9" y="7382"/>
                  </a:cubicBezTo>
                  <a:cubicBezTo>
                    <a:pt x="1" y="9347"/>
                    <a:pt x="774" y="11235"/>
                    <a:pt x="2160" y="12630"/>
                  </a:cubicBezTo>
                  <a:cubicBezTo>
                    <a:pt x="3543" y="14025"/>
                    <a:pt x="5425" y="14811"/>
                    <a:pt x="7391" y="14819"/>
                  </a:cubicBezTo>
                  <a:cubicBezTo>
                    <a:pt x="7399" y="14819"/>
                    <a:pt x="7407" y="14819"/>
                    <a:pt x="7415" y="14819"/>
                  </a:cubicBezTo>
                  <a:cubicBezTo>
                    <a:pt x="9371" y="14819"/>
                    <a:pt x="11248" y="14046"/>
                    <a:pt x="12637" y="12668"/>
                  </a:cubicBezTo>
                  <a:cubicBezTo>
                    <a:pt x="14032" y="11283"/>
                    <a:pt x="14820" y="9402"/>
                    <a:pt x="14826" y="7437"/>
                  </a:cubicBezTo>
                  <a:cubicBezTo>
                    <a:pt x="14834" y="5472"/>
                    <a:pt x="14061" y="3584"/>
                    <a:pt x="12675" y="2189"/>
                  </a:cubicBezTo>
                  <a:cubicBezTo>
                    <a:pt x="11292" y="795"/>
                    <a:pt x="9410" y="8"/>
                    <a:pt x="7444" y="0"/>
                  </a:cubicBezTo>
                  <a:cubicBezTo>
                    <a:pt x="7435" y="0"/>
                    <a:pt x="7426" y="0"/>
                    <a:pt x="7417" y="0"/>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53" name="Google Shape;2953;p85"/>
            <p:cNvSpPr/>
            <p:nvPr/>
          </p:nvSpPr>
          <p:spPr>
            <a:xfrm>
              <a:off x="2121325" y="1651625"/>
              <a:ext cx="272600" cy="287950"/>
            </a:xfrm>
            <a:custGeom>
              <a:avLst/>
              <a:gdLst/>
              <a:ahLst/>
              <a:cxnLst/>
              <a:rect l="l" t="t" r="r" b="b"/>
              <a:pathLst>
                <a:path w="10904" h="11518" extrusionOk="0">
                  <a:moveTo>
                    <a:pt x="2" y="1"/>
                  </a:moveTo>
                  <a:lnTo>
                    <a:pt x="0" y="11518"/>
                  </a:lnTo>
                  <a:lnTo>
                    <a:pt x="10904" y="11518"/>
                  </a:lnTo>
                  <a:cubicBezTo>
                    <a:pt x="10391" y="5596"/>
                    <a:pt x="5836" y="826"/>
                    <a:pt x="2" y="1"/>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54" name="Google Shape;2954;p85"/>
            <p:cNvSpPr/>
            <p:nvPr/>
          </p:nvSpPr>
          <p:spPr>
            <a:xfrm>
              <a:off x="1825800" y="1987150"/>
              <a:ext cx="231900" cy="233575"/>
            </a:xfrm>
            <a:custGeom>
              <a:avLst/>
              <a:gdLst/>
              <a:ahLst/>
              <a:cxnLst/>
              <a:rect l="l" t="t" r="r" b="b"/>
              <a:pathLst>
                <a:path w="9276" h="9343" extrusionOk="0">
                  <a:moveTo>
                    <a:pt x="0" y="1"/>
                  </a:moveTo>
                  <a:cubicBezTo>
                    <a:pt x="465" y="4930"/>
                    <a:pt x="4350" y="8842"/>
                    <a:pt x="9275" y="9343"/>
                  </a:cubicBezTo>
                  <a:lnTo>
                    <a:pt x="9275" y="1"/>
                  </a:ln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55" name="Google Shape;2955;p85"/>
            <p:cNvSpPr/>
            <p:nvPr/>
          </p:nvSpPr>
          <p:spPr>
            <a:xfrm>
              <a:off x="2121325" y="1987150"/>
              <a:ext cx="244350" cy="256250"/>
            </a:xfrm>
            <a:custGeom>
              <a:avLst/>
              <a:gdLst/>
              <a:ahLst/>
              <a:cxnLst/>
              <a:rect l="l" t="t" r="r" b="b"/>
              <a:pathLst>
                <a:path w="9774" h="10250" extrusionOk="0">
                  <a:moveTo>
                    <a:pt x="0" y="1"/>
                  </a:moveTo>
                  <a:lnTo>
                    <a:pt x="0" y="10249"/>
                  </a:lnTo>
                  <a:cubicBezTo>
                    <a:pt x="5200" y="9514"/>
                    <a:pt x="9280" y="5280"/>
                    <a:pt x="9773"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56" name="Google Shape;2956;p85"/>
            <p:cNvSpPr/>
            <p:nvPr/>
          </p:nvSpPr>
          <p:spPr>
            <a:xfrm>
              <a:off x="1851375" y="1730300"/>
              <a:ext cx="206325" cy="209275"/>
            </a:xfrm>
            <a:custGeom>
              <a:avLst/>
              <a:gdLst/>
              <a:ahLst/>
              <a:cxnLst/>
              <a:rect l="l" t="t" r="r" b="b"/>
              <a:pathLst>
                <a:path w="8253" h="8371" extrusionOk="0">
                  <a:moveTo>
                    <a:pt x="8252" y="1"/>
                  </a:moveTo>
                  <a:cubicBezTo>
                    <a:pt x="3865" y="441"/>
                    <a:pt x="383" y="3959"/>
                    <a:pt x="1" y="8371"/>
                  </a:cubicBezTo>
                  <a:lnTo>
                    <a:pt x="8252" y="8371"/>
                  </a:lnTo>
                  <a:lnTo>
                    <a:pt x="8252" y="1"/>
                  </a:ln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57" name="Google Shape;2957;p85"/>
            <p:cNvSpPr/>
            <p:nvPr/>
          </p:nvSpPr>
          <p:spPr>
            <a:xfrm>
              <a:off x="1956875" y="1835225"/>
              <a:ext cx="254975" cy="254475"/>
            </a:xfrm>
            <a:custGeom>
              <a:avLst/>
              <a:gdLst/>
              <a:ahLst/>
              <a:cxnLst/>
              <a:rect l="l" t="t" r="r" b="b"/>
              <a:pathLst>
                <a:path w="10199" h="10179" extrusionOk="0">
                  <a:moveTo>
                    <a:pt x="5097" y="1"/>
                  </a:moveTo>
                  <a:cubicBezTo>
                    <a:pt x="2296" y="1"/>
                    <a:pt x="21" y="2267"/>
                    <a:pt x="10" y="5070"/>
                  </a:cubicBezTo>
                  <a:cubicBezTo>
                    <a:pt x="0" y="7882"/>
                    <a:pt x="2271" y="10169"/>
                    <a:pt x="5081" y="10179"/>
                  </a:cubicBezTo>
                  <a:cubicBezTo>
                    <a:pt x="5088" y="10179"/>
                    <a:pt x="5095" y="10179"/>
                    <a:pt x="5102" y="10179"/>
                  </a:cubicBezTo>
                  <a:cubicBezTo>
                    <a:pt x="7903" y="10179"/>
                    <a:pt x="10178" y="7912"/>
                    <a:pt x="10189" y="5109"/>
                  </a:cubicBezTo>
                  <a:cubicBezTo>
                    <a:pt x="10199" y="2297"/>
                    <a:pt x="7928" y="10"/>
                    <a:pt x="5118" y="1"/>
                  </a:cubicBezTo>
                  <a:cubicBezTo>
                    <a:pt x="5111" y="1"/>
                    <a:pt x="5104" y="1"/>
                    <a:pt x="5097" y="1"/>
                  </a:cubicBezTo>
                  <a:close/>
                </a:path>
              </a:pathLst>
            </a:custGeom>
            <a:solidFill>
              <a:srgbClr val="F3F5F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2958" name="Google Shape;2958;p85"/>
          <p:cNvSpPr/>
          <p:nvPr/>
        </p:nvSpPr>
        <p:spPr>
          <a:xfrm>
            <a:off x="10284592" y="4466489"/>
            <a:ext cx="232449" cy="232449"/>
          </a:xfrm>
          <a:custGeom>
            <a:avLst/>
            <a:gdLst/>
            <a:ahLst/>
            <a:cxnLst/>
            <a:rect l="l" t="t" r="r" b="b"/>
            <a:pathLst>
              <a:path w="208163" h="208163" extrusionOk="0">
                <a:moveTo>
                  <a:pt x="79632" y="48546"/>
                </a:moveTo>
                <a:cubicBezTo>
                  <a:pt x="80399" y="48546"/>
                  <a:pt x="81191" y="48783"/>
                  <a:pt x="81877" y="49126"/>
                </a:cubicBezTo>
                <a:lnTo>
                  <a:pt x="158203" y="101306"/>
                </a:lnTo>
                <a:cubicBezTo>
                  <a:pt x="159036" y="101861"/>
                  <a:pt x="159591" y="102971"/>
                  <a:pt x="159591" y="104081"/>
                </a:cubicBezTo>
                <a:cubicBezTo>
                  <a:pt x="159591" y="105191"/>
                  <a:pt x="159036" y="106302"/>
                  <a:pt x="158203" y="106857"/>
                </a:cubicBezTo>
                <a:lnTo>
                  <a:pt x="81877" y="159036"/>
                </a:lnTo>
                <a:cubicBezTo>
                  <a:pt x="81045" y="159314"/>
                  <a:pt x="80489" y="159591"/>
                  <a:pt x="79934" y="159591"/>
                </a:cubicBezTo>
                <a:cubicBezTo>
                  <a:pt x="79379" y="159591"/>
                  <a:pt x="78547" y="159591"/>
                  <a:pt x="78269" y="159314"/>
                </a:cubicBezTo>
                <a:cubicBezTo>
                  <a:pt x="77159" y="158481"/>
                  <a:pt x="76326" y="157371"/>
                  <a:pt x="76326" y="156260"/>
                </a:cubicBezTo>
                <a:lnTo>
                  <a:pt x="76326" y="52179"/>
                </a:lnTo>
                <a:cubicBezTo>
                  <a:pt x="76326" y="50792"/>
                  <a:pt x="77159" y="49681"/>
                  <a:pt x="78269" y="48849"/>
                </a:cubicBezTo>
                <a:cubicBezTo>
                  <a:pt x="78693" y="48637"/>
                  <a:pt x="79158" y="48546"/>
                  <a:pt x="79632" y="48546"/>
                </a:cubicBezTo>
                <a:close/>
                <a:moveTo>
                  <a:pt x="104081" y="0"/>
                </a:moveTo>
                <a:cubicBezTo>
                  <a:pt x="46628" y="0"/>
                  <a:pt x="0" y="46628"/>
                  <a:pt x="0" y="104081"/>
                </a:cubicBezTo>
                <a:cubicBezTo>
                  <a:pt x="0" y="161534"/>
                  <a:pt x="46628" y="208162"/>
                  <a:pt x="104081" y="208162"/>
                </a:cubicBezTo>
                <a:cubicBezTo>
                  <a:pt x="161534" y="208162"/>
                  <a:pt x="208162" y="161534"/>
                  <a:pt x="208162" y="104081"/>
                </a:cubicBezTo>
                <a:cubicBezTo>
                  <a:pt x="208162" y="46628"/>
                  <a:pt x="161534" y="0"/>
                  <a:pt x="104081"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59" name="Google Shape;2959;p85"/>
          <p:cNvSpPr/>
          <p:nvPr/>
        </p:nvSpPr>
        <p:spPr>
          <a:xfrm>
            <a:off x="10706267" y="4504913"/>
            <a:ext cx="198000" cy="155600"/>
          </a:xfrm>
          <a:prstGeom prst="stripedRightArrow">
            <a:avLst>
              <a:gd name="adj1" fmla="val 50000"/>
              <a:gd name="adj2" fmla="val 50000"/>
            </a:avLst>
          </a:pr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60" name="Google Shape;2960;p85"/>
          <p:cNvSpPr/>
          <p:nvPr/>
        </p:nvSpPr>
        <p:spPr>
          <a:xfrm>
            <a:off x="9509085" y="3599496"/>
            <a:ext cx="157600" cy="157600"/>
          </a:xfrm>
          <a:prstGeom prst="curvedRightArrow">
            <a:avLst>
              <a:gd name="adj1" fmla="val 25000"/>
              <a:gd name="adj2" fmla="val 50000"/>
              <a:gd name="adj3" fmla="val 25000"/>
            </a:avLst>
          </a:pr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61" name="Google Shape;2961;p85"/>
          <p:cNvSpPr/>
          <p:nvPr/>
        </p:nvSpPr>
        <p:spPr>
          <a:xfrm flipH="1">
            <a:off x="9918905" y="3599496"/>
            <a:ext cx="157600" cy="157600"/>
          </a:xfrm>
          <a:prstGeom prst="curvedRightArrow">
            <a:avLst>
              <a:gd name="adj1" fmla="val 25000"/>
              <a:gd name="adj2" fmla="val 50000"/>
              <a:gd name="adj3" fmla="val 25000"/>
            </a:avLst>
          </a:pr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62" name="Google Shape;2962;p85"/>
          <p:cNvSpPr txBox="1"/>
          <p:nvPr/>
        </p:nvSpPr>
        <p:spPr>
          <a:xfrm>
            <a:off x="964467" y="1583967"/>
            <a:ext cx="10262800" cy="1085600"/>
          </a:xfrm>
          <a:prstGeom prst="rect">
            <a:avLst/>
          </a:prstGeom>
          <a:noFill/>
          <a:ln>
            <a:noFill/>
          </a:ln>
        </p:spPr>
        <p:txBody>
          <a:bodyPr spcFirstLastPara="1" wrap="square" lIns="121900" tIns="121900" rIns="121900" bIns="121900" anchor="t" anchorCtr="0">
            <a:noAutofit/>
          </a:bodyPr>
          <a:lstStyle/>
          <a:p>
            <a:pPr algn="ctr" defTabSz="1219170">
              <a:buClr>
                <a:srgbClr val="000000"/>
              </a:buClr>
            </a:pPr>
            <a:r>
              <a:rPr lang="en" sz="1467" kern="0" dirty="0">
                <a:solidFill>
                  <a:srgbClr val="FFFFFF"/>
                </a:solidFill>
                <a:latin typeface="Arial"/>
                <a:cs typeface="Arial"/>
                <a:sym typeface="Arial"/>
              </a:rPr>
              <a:t>You can easily </a:t>
            </a:r>
            <a:r>
              <a:rPr lang="en" sz="1467" b="1" kern="0" dirty="0">
                <a:solidFill>
                  <a:srgbClr val="869FB2"/>
                </a:solidFill>
                <a:latin typeface="Arial"/>
                <a:cs typeface="Arial"/>
                <a:sym typeface="Arial"/>
              </a:rPr>
              <a:t>resize </a:t>
            </a:r>
            <a:r>
              <a:rPr lang="en" sz="1467" kern="0" dirty="0">
                <a:solidFill>
                  <a:srgbClr val="FFFFFF"/>
                </a:solidFill>
                <a:latin typeface="Arial"/>
                <a:cs typeface="Arial"/>
                <a:sym typeface="Arial"/>
              </a:rPr>
              <a:t>these resources without losing quality. To </a:t>
            </a:r>
            <a:r>
              <a:rPr lang="en" sz="1467" b="1" kern="0" dirty="0">
                <a:solidFill>
                  <a:srgbClr val="869FB2"/>
                </a:solidFill>
                <a:latin typeface="Arial"/>
                <a:cs typeface="Arial"/>
                <a:sym typeface="Arial"/>
              </a:rPr>
              <a:t>change the color</a:t>
            </a:r>
            <a:r>
              <a:rPr lang="en" sz="1467" kern="0" dirty="0">
                <a:solidFill>
                  <a:srgbClr val="FFFFFF"/>
                </a:solidFill>
                <a:latin typeface="Arial"/>
                <a:cs typeface="Arial"/>
                <a:sym typeface="Arial"/>
              </a:rPr>
              <a:t>, just ungroup the resource and click on the object you want to change. Then, click on the paint bucket and select the color you want. Group the resource again when you’re done. You can also look for more </a:t>
            </a:r>
            <a:r>
              <a:rPr lang="en" sz="1467" b="1" kern="0" dirty="0">
                <a:solidFill>
                  <a:srgbClr val="869FB2"/>
                </a:solidFill>
                <a:uFill>
                  <a:noFill/>
                </a:uFill>
                <a:latin typeface="Arial"/>
                <a:cs typeface="Arial"/>
                <a:sym typeface="Arial"/>
              </a:rPr>
              <a:t>infographics</a:t>
            </a:r>
            <a:r>
              <a:rPr lang="en" sz="1467" b="1" kern="0" dirty="0">
                <a:solidFill>
                  <a:srgbClr val="869FB2"/>
                </a:solidFill>
                <a:latin typeface="Arial"/>
                <a:cs typeface="Arial"/>
                <a:sym typeface="Arial"/>
              </a:rPr>
              <a:t> </a:t>
            </a:r>
            <a:r>
              <a:rPr lang="en" sz="1467" kern="0" dirty="0">
                <a:solidFill>
                  <a:srgbClr val="FFFFFF"/>
                </a:solidFill>
                <a:latin typeface="Arial"/>
                <a:cs typeface="Arial"/>
                <a:sym typeface="Arial"/>
              </a:rPr>
              <a:t>on GreatPPT.</a:t>
            </a:r>
            <a:endParaRPr sz="1467" kern="0" dirty="0">
              <a:solidFill>
                <a:srgbClr val="FFFFFF"/>
              </a:solidFill>
              <a:latin typeface="Arial"/>
              <a:cs typeface="Arial"/>
              <a:sym typeface="Arial"/>
            </a:endParaRPr>
          </a:p>
        </p:txBody>
      </p:sp>
      <p:sp>
        <p:nvSpPr>
          <p:cNvPr id="2963" name="Google Shape;2963;p85"/>
          <p:cNvSpPr txBox="1">
            <a:spLocks noGrp="1"/>
          </p:cNvSpPr>
          <p:nvPr>
            <p:ph type="title"/>
          </p:nvPr>
        </p:nvSpPr>
        <p:spPr>
          <a:xfrm>
            <a:off x="964600" y="681367"/>
            <a:ext cx="10262800" cy="643200"/>
          </a:xfrm>
          <a:prstGeom prst="rect">
            <a:avLst/>
          </a:prstGeom>
        </p:spPr>
        <p:txBody>
          <a:bodyPr spcFirstLastPara="1" wrap="square" lIns="121900" tIns="121900" rIns="121900" bIns="121900" anchor="t" anchorCtr="0">
            <a:noAutofit/>
          </a:bodyPr>
          <a:lstStyle/>
          <a:p>
            <a:r>
              <a:rPr lang="en"/>
              <a:t>Use our editable graphic resources...</a:t>
            </a:r>
            <a:endParaRPr/>
          </a:p>
        </p:txBody>
      </p:sp>
    </p:spTree>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Shape 2967"/>
        <p:cNvGrpSpPr/>
        <p:nvPr/>
      </p:nvGrpSpPr>
      <p:grpSpPr>
        <a:xfrm>
          <a:off x="0" y="0"/>
          <a:ext cx="0" cy="0"/>
          <a:chOff x="0" y="0"/>
          <a:chExt cx="0" cy="0"/>
        </a:xfrm>
      </p:grpSpPr>
      <p:grpSp>
        <p:nvGrpSpPr>
          <p:cNvPr id="2968" name="Google Shape;2968;p86"/>
          <p:cNvGrpSpPr/>
          <p:nvPr/>
        </p:nvGrpSpPr>
        <p:grpSpPr>
          <a:xfrm>
            <a:off x="962745" y="1273557"/>
            <a:ext cx="3323824" cy="1839835"/>
            <a:chOff x="2654821" y="2311071"/>
            <a:chExt cx="2279715" cy="1262120"/>
          </a:xfrm>
        </p:grpSpPr>
        <p:grpSp>
          <p:nvGrpSpPr>
            <p:cNvPr id="2969" name="Google Shape;2969;p86"/>
            <p:cNvGrpSpPr/>
            <p:nvPr/>
          </p:nvGrpSpPr>
          <p:grpSpPr>
            <a:xfrm>
              <a:off x="4034269" y="2840745"/>
              <a:ext cx="40212" cy="36437"/>
              <a:chOff x="4293400" y="2574725"/>
              <a:chExt cx="84425" cy="80100"/>
            </a:xfrm>
          </p:grpSpPr>
          <p:sp>
            <p:nvSpPr>
              <p:cNvPr id="2970" name="Google Shape;2970;p86"/>
              <p:cNvSpPr/>
              <p:nvPr/>
            </p:nvSpPr>
            <p:spPr>
              <a:xfrm>
                <a:off x="4293400" y="2574725"/>
                <a:ext cx="57150" cy="45250"/>
              </a:xfrm>
              <a:custGeom>
                <a:avLst/>
                <a:gdLst/>
                <a:ahLst/>
                <a:cxnLst/>
                <a:rect l="l" t="t" r="r" b="b"/>
                <a:pathLst>
                  <a:path w="2286" h="1810" extrusionOk="0">
                    <a:moveTo>
                      <a:pt x="2286" y="905"/>
                    </a:moveTo>
                    <a:lnTo>
                      <a:pt x="1857" y="476"/>
                    </a:lnTo>
                    <a:lnTo>
                      <a:pt x="0" y="0"/>
                    </a:lnTo>
                    <a:lnTo>
                      <a:pt x="95" y="834"/>
                    </a:lnTo>
                    <a:lnTo>
                      <a:pt x="952" y="1476"/>
                    </a:lnTo>
                    <a:lnTo>
                      <a:pt x="1952" y="1810"/>
                    </a:lnTo>
                    <a:close/>
                  </a:path>
                </a:pathLst>
              </a:custGeom>
              <a:solidFill>
                <a:srgbClr val="5F7D95"/>
              </a:solidFill>
              <a:ln>
                <a:noFill/>
              </a:ln>
            </p:spPr>
            <p:txBody>
              <a:bodyPr/>
              <a:lstStyle/>
              <a:p>
                <a:pPr defTabSz="1219170">
                  <a:buClr>
                    <a:srgbClr val="000000"/>
                  </a:buClr>
                </a:pPr>
                <a:endParaRPr lang="zh-CN" altLang="en-US" sz="1867" kern="0">
                  <a:solidFill>
                    <a:srgbClr val="000000"/>
                  </a:solidFill>
                  <a:latin typeface="Arial"/>
                  <a:cs typeface="Arial"/>
                  <a:sym typeface="Arial"/>
                </a:endParaRPr>
              </a:p>
            </p:txBody>
          </p:sp>
          <p:sp>
            <p:nvSpPr>
              <p:cNvPr id="2971" name="Google Shape;2971;p86"/>
              <p:cNvSpPr/>
              <p:nvPr/>
            </p:nvSpPr>
            <p:spPr>
              <a:xfrm>
                <a:off x="4299350" y="2589925"/>
                <a:ext cx="78475" cy="64900"/>
              </a:xfrm>
              <a:custGeom>
                <a:avLst/>
                <a:gdLst/>
                <a:ahLst/>
                <a:cxnLst/>
                <a:rect l="l" t="t" r="r" b="b"/>
                <a:pathLst>
                  <a:path w="3139" h="2596" extrusionOk="0">
                    <a:moveTo>
                      <a:pt x="2009" y="1"/>
                    </a:moveTo>
                    <a:lnTo>
                      <a:pt x="1820" y="252"/>
                    </a:lnTo>
                    <a:lnTo>
                      <a:pt x="1632" y="314"/>
                    </a:lnTo>
                    <a:lnTo>
                      <a:pt x="1590" y="419"/>
                    </a:lnTo>
                    <a:lnTo>
                      <a:pt x="1318" y="398"/>
                    </a:lnTo>
                    <a:lnTo>
                      <a:pt x="1255" y="273"/>
                    </a:lnTo>
                    <a:lnTo>
                      <a:pt x="983" y="63"/>
                    </a:lnTo>
                    <a:lnTo>
                      <a:pt x="837" y="42"/>
                    </a:lnTo>
                    <a:lnTo>
                      <a:pt x="795" y="63"/>
                    </a:lnTo>
                    <a:lnTo>
                      <a:pt x="753" y="252"/>
                    </a:lnTo>
                    <a:lnTo>
                      <a:pt x="900" y="314"/>
                    </a:lnTo>
                    <a:lnTo>
                      <a:pt x="983" y="461"/>
                    </a:lnTo>
                    <a:lnTo>
                      <a:pt x="963" y="670"/>
                    </a:lnTo>
                    <a:lnTo>
                      <a:pt x="753" y="566"/>
                    </a:lnTo>
                    <a:lnTo>
                      <a:pt x="544" y="524"/>
                    </a:lnTo>
                    <a:lnTo>
                      <a:pt x="209" y="356"/>
                    </a:lnTo>
                    <a:lnTo>
                      <a:pt x="0" y="419"/>
                    </a:lnTo>
                    <a:lnTo>
                      <a:pt x="0" y="524"/>
                    </a:lnTo>
                    <a:lnTo>
                      <a:pt x="105" y="628"/>
                    </a:lnTo>
                    <a:lnTo>
                      <a:pt x="314" y="670"/>
                    </a:lnTo>
                    <a:lnTo>
                      <a:pt x="419" y="796"/>
                    </a:lnTo>
                    <a:lnTo>
                      <a:pt x="377" y="921"/>
                    </a:lnTo>
                    <a:lnTo>
                      <a:pt x="377" y="1026"/>
                    </a:lnTo>
                    <a:lnTo>
                      <a:pt x="628" y="1214"/>
                    </a:lnTo>
                    <a:lnTo>
                      <a:pt x="628" y="1340"/>
                    </a:lnTo>
                    <a:lnTo>
                      <a:pt x="544" y="1423"/>
                    </a:lnTo>
                    <a:lnTo>
                      <a:pt x="628" y="1612"/>
                    </a:lnTo>
                    <a:lnTo>
                      <a:pt x="879" y="1737"/>
                    </a:lnTo>
                    <a:lnTo>
                      <a:pt x="1067" y="1737"/>
                    </a:lnTo>
                    <a:lnTo>
                      <a:pt x="1193" y="1863"/>
                    </a:lnTo>
                    <a:lnTo>
                      <a:pt x="1046" y="1884"/>
                    </a:lnTo>
                    <a:lnTo>
                      <a:pt x="1109" y="2051"/>
                    </a:lnTo>
                    <a:lnTo>
                      <a:pt x="1088" y="2093"/>
                    </a:lnTo>
                    <a:lnTo>
                      <a:pt x="1088" y="2239"/>
                    </a:lnTo>
                    <a:lnTo>
                      <a:pt x="1172" y="2260"/>
                    </a:lnTo>
                    <a:lnTo>
                      <a:pt x="1276" y="2198"/>
                    </a:lnTo>
                    <a:lnTo>
                      <a:pt x="1276" y="2156"/>
                    </a:lnTo>
                    <a:lnTo>
                      <a:pt x="1318" y="2093"/>
                    </a:lnTo>
                    <a:lnTo>
                      <a:pt x="1381" y="2072"/>
                    </a:lnTo>
                    <a:lnTo>
                      <a:pt x="1486" y="1946"/>
                    </a:lnTo>
                    <a:lnTo>
                      <a:pt x="1569" y="1926"/>
                    </a:lnTo>
                    <a:lnTo>
                      <a:pt x="1611" y="1821"/>
                    </a:lnTo>
                    <a:lnTo>
                      <a:pt x="1695" y="1821"/>
                    </a:lnTo>
                    <a:lnTo>
                      <a:pt x="1820" y="1737"/>
                    </a:lnTo>
                    <a:lnTo>
                      <a:pt x="1883" y="1737"/>
                    </a:lnTo>
                    <a:lnTo>
                      <a:pt x="1883" y="1758"/>
                    </a:lnTo>
                    <a:lnTo>
                      <a:pt x="1925" y="1758"/>
                    </a:lnTo>
                    <a:lnTo>
                      <a:pt x="1988" y="1863"/>
                    </a:lnTo>
                    <a:lnTo>
                      <a:pt x="2051" y="1946"/>
                    </a:lnTo>
                    <a:lnTo>
                      <a:pt x="2009" y="1988"/>
                    </a:lnTo>
                    <a:lnTo>
                      <a:pt x="2030" y="2051"/>
                    </a:lnTo>
                    <a:lnTo>
                      <a:pt x="2155" y="2135"/>
                    </a:lnTo>
                    <a:lnTo>
                      <a:pt x="1988" y="2260"/>
                    </a:lnTo>
                    <a:lnTo>
                      <a:pt x="2155" y="2470"/>
                    </a:lnTo>
                    <a:lnTo>
                      <a:pt x="2260" y="2511"/>
                    </a:lnTo>
                    <a:lnTo>
                      <a:pt x="2302" y="2574"/>
                    </a:lnTo>
                    <a:lnTo>
                      <a:pt x="2406" y="2595"/>
                    </a:lnTo>
                    <a:lnTo>
                      <a:pt x="2448" y="2574"/>
                    </a:lnTo>
                    <a:lnTo>
                      <a:pt x="2448" y="2365"/>
                    </a:lnTo>
                    <a:lnTo>
                      <a:pt x="2427" y="2302"/>
                    </a:lnTo>
                    <a:lnTo>
                      <a:pt x="2427" y="2198"/>
                    </a:lnTo>
                    <a:lnTo>
                      <a:pt x="2406" y="2072"/>
                    </a:lnTo>
                    <a:lnTo>
                      <a:pt x="2427" y="1967"/>
                    </a:lnTo>
                    <a:lnTo>
                      <a:pt x="2469" y="1946"/>
                    </a:lnTo>
                    <a:lnTo>
                      <a:pt x="2553" y="2030"/>
                    </a:lnTo>
                    <a:lnTo>
                      <a:pt x="2511" y="2135"/>
                    </a:lnTo>
                    <a:lnTo>
                      <a:pt x="2553" y="2198"/>
                    </a:lnTo>
                    <a:lnTo>
                      <a:pt x="2574" y="2135"/>
                    </a:lnTo>
                    <a:lnTo>
                      <a:pt x="2574" y="1946"/>
                    </a:lnTo>
                    <a:lnTo>
                      <a:pt x="2636" y="1884"/>
                    </a:lnTo>
                    <a:lnTo>
                      <a:pt x="2636" y="1779"/>
                    </a:lnTo>
                    <a:lnTo>
                      <a:pt x="2574" y="1737"/>
                    </a:lnTo>
                    <a:lnTo>
                      <a:pt x="2616" y="1633"/>
                    </a:lnTo>
                    <a:lnTo>
                      <a:pt x="2657" y="1549"/>
                    </a:lnTo>
                    <a:lnTo>
                      <a:pt x="2636" y="1444"/>
                    </a:lnTo>
                    <a:lnTo>
                      <a:pt x="2636" y="1298"/>
                    </a:lnTo>
                    <a:lnTo>
                      <a:pt x="2783" y="1151"/>
                    </a:lnTo>
                    <a:lnTo>
                      <a:pt x="2950" y="1130"/>
                    </a:lnTo>
                    <a:lnTo>
                      <a:pt x="3034" y="1089"/>
                    </a:lnTo>
                    <a:lnTo>
                      <a:pt x="3139" y="1089"/>
                    </a:lnTo>
                    <a:lnTo>
                      <a:pt x="3034" y="984"/>
                    </a:lnTo>
                    <a:lnTo>
                      <a:pt x="2888" y="900"/>
                    </a:lnTo>
                    <a:lnTo>
                      <a:pt x="2741" y="921"/>
                    </a:lnTo>
                    <a:lnTo>
                      <a:pt x="2616" y="817"/>
                    </a:lnTo>
                    <a:lnTo>
                      <a:pt x="2574" y="712"/>
                    </a:lnTo>
                    <a:lnTo>
                      <a:pt x="2406" y="586"/>
                    </a:lnTo>
                    <a:lnTo>
                      <a:pt x="2323" y="419"/>
                    </a:lnTo>
                    <a:lnTo>
                      <a:pt x="2323" y="314"/>
                    </a:lnTo>
                    <a:lnTo>
                      <a:pt x="2134" y="84"/>
                    </a:lnTo>
                    <a:lnTo>
                      <a:pt x="2009"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2972" name="Google Shape;2972;p86"/>
            <p:cNvGrpSpPr/>
            <p:nvPr/>
          </p:nvGrpSpPr>
          <p:grpSpPr>
            <a:xfrm>
              <a:off x="3894606" y="2334874"/>
              <a:ext cx="913198" cy="518984"/>
              <a:chOff x="4000175" y="1462675"/>
              <a:chExt cx="1917275" cy="1140875"/>
            </a:xfrm>
          </p:grpSpPr>
          <p:sp>
            <p:nvSpPr>
              <p:cNvPr id="2973" name="Google Shape;2973;p86"/>
              <p:cNvSpPr/>
              <p:nvPr/>
            </p:nvSpPr>
            <p:spPr>
              <a:xfrm>
                <a:off x="4178050" y="2433300"/>
                <a:ext cx="60250" cy="65175"/>
              </a:xfrm>
              <a:custGeom>
                <a:avLst/>
                <a:gdLst/>
                <a:ahLst/>
                <a:cxnLst/>
                <a:rect l="l" t="t" r="r" b="b"/>
                <a:pathLst>
                  <a:path w="2410" h="2607" extrusionOk="0">
                    <a:moveTo>
                      <a:pt x="639" y="2410"/>
                    </a:moveTo>
                    <a:lnTo>
                      <a:pt x="1180" y="2607"/>
                    </a:lnTo>
                    <a:lnTo>
                      <a:pt x="2410" y="2017"/>
                    </a:lnTo>
                    <a:lnTo>
                      <a:pt x="2262" y="0"/>
                    </a:lnTo>
                    <a:lnTo>
                      <a:pt x="541" y="0"/>
                    </a:lnTo>
                    <a:lnTo>
                      <a:pt x="0" y="1771"/>
                    </a:lnTo>
                    <a:close/>
                  </a:path>
                </a:pathLst>
              </a:custGeom>
              <a:solidFill>
                <a:srgbClr val="5F7D95"/>
              </a:solidFill>
              <a:ln>
                <a:noFill/>
              </a:ln>
            </p:spPr>
            <p:txBody>
              <a:bodyPr/>
              <a:lstStyle/>
              <a:p>
                <a:pPr defTabSz="1219170">
                  <a:buClr>
                    <a:srgbClr val="000000"/>
                  </a:buClr>
                </a:pPr>
                <a:endParaRPr lang="zh-CN" altLang="en-US" sz="1867" kern="0">
                  <a:solidFill>
                    <a:srgbClr val="000000"/>
                  </a:solidFill>
                  <a:latin typeface="Arial"/>
                  <a:cs typeface="Arial"/>
                  <a:sym typeface="Arial"/>
                </a:endParaRPr>
              </a:p>
            </p:txBody>
          </p:sp>
          <p:grpSp>
            <p:nvGrpSpPr>
              <p:cNvPr id="2974" name="Google Shape;2974;p86"/>
              <p:cNvGrpSpPr/>
              <p:nvPr/>
            </p:nvGrpSpPr>
            <p:grpSpPr>
              <a:xfrm>
                <a:off x="4000175" y="1462675"/>
                <a:ext cx="1917275" cy="1140875"/>
                <a:chOff x="4000175" y="1462675"/>
                <a:chExt cx="1917275" cy="1140875"/>
              </a:xfrm>
            </p:grpSpPr>
            <p:sp>
              <p:nvSpPr>
                <p:cNvPr id="2975" name="Google Shape;2975;p86"/>
                <p:cNvSpPr/>
                <p:nvPr/>
              </p:nvSpPr>
              <p:spPr>
                <a:xfrm>
                  <a:off x="4000175" y="2000075"/>
                  <a:ext cx="1545875" cy="510000"/>
                </a:xfrm>
                <a:custGeom>
                  <a:avLst/>
                  <a:gdLst/>
                  <a:ahLst/>
                  <a:cxnLst/>
                  <a:rect l="l" t="t" r="r" b="b"/>
                  <a:pathLst>
                    <a:path w="61835" h="20400" extrusionOk="0">
                      <a:moveTo>
                        <a:pt x="1594" y="319"/>
                      </a:moveTo>
                      <a:lnTo>
                        <a:pt x="106" y="0"/>
                      </a:lnTo>
                      <a:lnTo>
                        <a:pt x="0" y="2444"/>
                      </a:lnTo>
                      <a:lnTo>
                        <a:pt x="1062" y="9031"/>
                      </a:lnTo>
                      <a:lnTo>
                        <a:pt x="3931" y="9775"/>
                      </a:lnTo>
                      <a:lnTo>
                        <a:pt x="2125" y="10200"/>
                      </a:lnTo>
                      <a:lnTo>
                        <a:pt x="531" y="10413"/>
                      </a:lnTo>
                      <a:lnTo>
                        <a:pt x="1487" y="13600"/>
                      </a:lnTo>
                      <a:lnTo>
                        <a:pt x="3931" y="17212"/>
                      </a:lnTo>
                      <a:lnTo>
                        <a:pt x="8393" y="18594"/>
                      </a:lnTo>
                      <a:lnTo>
                        <a:pt x="9987" y="18169"/>
                      </a:lnTo>
                      <a:lnTo>
                        <a:pt x="13281" y="20400"/>
                      </a:lnTo>
                      <a:lnTo>
                        <a:pt x="14343" y="18912"/>
                      </a:lnTo>
                      <a:lnTo>
                        <a:pt x="28793" y="17319"/>
                      </a:lnTo>
                      <a:lnTo>
                        <a:pt x="35699" y="16894"/>
                      </a:lnTo>
                      <a:lnTo>
                        <a:pt x="48342" y="16894"/>
                      </a:lnTo>
                      <a:lnTo>
                        <a:pt x="49617" y="15194"/>
                      </a:lnTo>
                      <a:lnTo>
                        <a:pt x="59285" y="20294"/>
                      </a:lnTo>
                      <a:lnTo>
                        <a:pt x="60135" y="19231"/>
                      </a:lnTo>
                      <a:lnTo>
                        <a:pt x="61835" y="18487"/>
                      </a:lnTo>
                      <a:lnTo>
                        <a:pt x="61092" y="13494"/>
                      </a:lnTo>
                      <a:lnTo>
                        <a:pt x="46323" y="3188"/>
                      </a:lnTo>
                      <a:lnTo>
                        <a:pt x="12962" y="10413"/>
                      </a:lnTo>
                      <a:lnTo>
                        <a:pt x="4569" y="7013"/>
                      </a:lnTo>
                      <a:lnTo>
                        <a:pt x="2444" y="3507"/>
                      </a:lnTo>
                      <a:lnTo>
                        <a:pt x="2019" y="1807"/>
                      </a:lnTo>
                      <a:close/>
                    </a:path>
                  </a:pathLst>
                </a:custGeom>
                <a:solidFill>
                  <a:srgbClr val="5F7D95"/>
                </a:solidFill>
                <a:ln>
                  <a:noFill/>
                </a:ln>
              </p:spPr>
              <p:txBody>
                <a:bodyPr/>
                <a:lstStyle/>
                <a:p>
                  <a:pPr defTabSz="1219170">
                    <a:buClr>
                      <a:srgbClr val="000000"/>
                    </a:buClr>
                  </a:pPr>
                  <a:endParaRPr lang="zh-CN" altLang="en-US" sz="1867" kern="0">
                    <a:solidFill>
                      <a:srgbClr val="000000"/>
                    </a:solidFill>
                    <a:latin typeface="Arial"/>
                    <a:cs typeface="Arial"/>
                    <a:sym typeface="Arial"/>
                  </a:endParaRPr>
                </a:p>
              </p:txBody>
            </p:sp>
            <p:sp>
              <p:nvSpPr>
                <p:cNvPr id="2976" name="Google Shape;2976;p86"/>
                <p:cNvSpPr/>
                <p:nvPr/>
              </p:nvSpPr>
              <p:spPr>
                <a:xfrm>
                  <a:off x="4624175" y="1521775"/>
                  <a:ext cx="58100" cy="73775"/>
                </a:xfrm>
                <a:custGeom>
                  <a:avLst/>
                  <a:gdLst/>
                  <a:ahLst/>
                  <a:cxnLst/>
                  <a:rect l="l" t="t" r="r" b="b"/>
                  <a:pathLst>
                    <a:path w="2324" h="2951" extrusionOk="0">
                      <a:moveTo>
                        <a:pt x="210" y="1"/>
                      </a:moveTo>
                      <a:lnTo>
                        <a:pt x="126" y="84"/>
                      </a:lnTo>
                      <a:lnTo>
                        <a:pt x="147" y="189"/>
                      </a:lnTo>
                      <a:lnTo>
                        <a:pt x="252" y="252"/>
                      </a:lnTo>
                      <a:lnTo>
                        <a:pt x="335" y="356"/>
                      </a:lnTo>
                      <a:lnTo>
                        <a:pt x="273" y="419"/>
                      </a:lnTo>
                      <a:lnTo>
                        <a:pt x="210" y="419"/>
                      </a:lnTo>
                      <a:lnTo>
                        <a:pt x="147" y="335"/>
                      </a:lnTo>
                      <a:lnTo>
                        <a:pt x="63" y="293"/>
                      </a:lnTo>
                      <a:lnTo>
                        <a:pt x="22" y="293"/>
                      </a:lnTo>
                      <a:lnTo>
                        <a:pt x="42" y="356"/>
                      </a:lnTo>
                      <a:lnTo>
                        <a:pt x="22" y="545"/>
                      </a:lnTo>
                      <a:lnTo>
                        <a:pt x="1" y="565"/>
                      </a:lnTo>
                      <a:lnTo>
                        <a:pt x="1" y="712"/>
                      </a:lnTo>
                      <a:lnTo>
                        <a:pt x="42" y="754"/>
                      </a:lnTo>
                      <a:lnTo>
                        <a:pt x="126" y="775"/>
                      </a:lnTo>
                      <a:lnTo>
                        <a:pt x="189" y="858"/>
                      </a:lnTo>
                      <a:lnTo>
                        <a:pt x="147" y="963"/>
                      </a:lnTo>
                      <a:lnTo>
                        <a:pt x="294" y="1256"/>
                      </a:lnTo>
                      <a:lnTo>
                        <a:pt x="356" y="1340"/>
                      </a:lnTo>
                      <a:lnTo>
                        <a:pt x="461" y="1340"/>
                      </a:lnTo>
                      <a:lnTo>
                        <a:pt x="398" y="1402"/>
                      </a:lnTo>
                      <a:lnTo>
                        <a:pt x="294" y="1444"/>
                      </a:lnTo>
                      <a:lnTo>
                        <a:pt x="231" y="1612"/>
                      </a:lnTo>
                      <a:lnTo>
                        <a:pt x="335" y="1821"/>
                      </a:lnTo>
                      <a:lnTo>
                        <a:pt x="398" y="1988"/>
                      </a:lnTo>
                      <a:lnTo>
                        <a:pt x="398" y="2114"/>
                      </a:lnTo>
                      <a:lnTo>
                        <a:pt x="440" y="2177"/>
                      </a:lnTo>
                      <a:lnTo>
                        <a:pt x="461" y="2281"/>
                      </a:lnTo>
                      <a:lnTo>
                        <a:pt x="419" y="2323"/>
                      </a:lnTo>
                      <a:lnTo>
                        <a:pt x="503" y="2511"/>
                      </a:lnTo>
                      <a:lnTo>
                        <a:pt x="545" y="2679"/>
                      </a:lnTo>
                      <a:lnTo>
                        <a:pt x="649" y="2762"/>
                      </a:lnTo>
                      <a:lnTo>
                        <a:pt x="649" y="2867"/>
                      </a:lnTo>
                      <a:lnTo>
                        <a:pt x="733" y="2951"/>
                      </a:lnTo>
                      <a:lnTo>
                        <a:pt x="879" y="2909"/>
                      </a:lnTo>
                      <a:lnTo>
                        <a:pt x="963" y="2742"/>
                      </a:lnTo>
                      <a:lnTo>
                        <a:pt x="1089" y="2553"/>
                      </a:lnTo>
                      <a:lnTo>
                        <a:pt x="1172" y="2511"/>
                      </a:lnTo>
                      <a:lnTo>
                        <a:pt x="1151" y="2428"/>
                      </a:lnTo>
                      <a:lnTo>
                        <a:pt x="1172" y="2323"/>
                      </a:lnTo>
                      <a:lnTo>
                        <a:pt x="1423" y="2135"/>
                      </a:lnTo>
                      <a:lnTo>
                        <a:pt x="1528" y="2114"/>
                      </a:lnTo>
                      <a:lnTo>
                        <a:pt x="1612" y="2177"/>
                      </a:lnTo>
                      <a:lnTo>
                        <a:pt x="1695" y="2177"/>
                      </a:lnTo>
                      <a:lnTo>
                        <a:pt x="1737" y="2072"/>
                      </a:lnTo>
                      <a:lnTo>
                        <a:pt x="1800" y="1988"/>
                      </a:lnTo>
                      <a:lnTo>
                        <a:pt x="1926" y="1926"/>
                      </a:lnTo>
                      <a:lnTo>
                        <a:pt x="2114" y="1779"/>
                      </a:lnTo>
                      <a:lnTo>
                        <a:pt x="2135" y="1674"/>
                      </a:lnTo>
                      <a:lnTo>
                        <a:pt x="2219" y="1612"/>
                      </a:lnTo>
                      <a:lnTo>
                        <a:pt x="2323" y="1382"/>
                      </a:lnTo>
                      <a:lnTo>
                        <a:pt x="2302" y="1256"/>
                      </a:lnTo>
                      <a:lnTo>
                        <a:pt x="2135" y="1068"/>
                      </a:lnTo>
                      <a:lnTo>
                        <a:pt x="2051" y="942"/>
                      </a:lnTo>
                      <a:lnTo>
                        <a:pt x="2051" y="837"/>
                      </a:lnTo>
                      <a:lnTo>
                        <a:pt x="1884" y="712"/>
                      </a:lnTo>
                      <a:lnTo>
                        <a:pt x="1779" y="712"/>
                      </a:lnTo>
                      <a:lnTo>
                        <a:pt x="1716" y="733"/>
                      </a:lnTo>
                      <a:lnTo>
                        <a:pt x="1633" y="670"/>
                      </a:lnTo>
                      <a:lnTo>
                        <a:pt x="1507" y="628"/>
                      </a:lnTo>
                      <a:lnTo>
                        <a:pt x="1382" y="503"/>
                      </a:lnTo>
                      <a:lnTo>
                        <a:pt x="1319" y="461"/>
                      </a:lnTo>
                      <a:lnTo>
                        <a:pt x="1298" y="524"/>
                      </a:lnTo>
                      <a:lnTo>
                        <a:pt x="1214" y="503"/>
                      </a:lnTo>
                      <a:lnTo>
                        <a:pt x="1193" y="419"/>
                      </a:lnTo>
                      <a:lnTo>
                        <a:pt x="1110" y="314"/>
                      </a:lnTo>
                      <a:lnTo>
                        <a:pt x="1047" y="314"/>
                      </a:lnTo>
                      <a:lnTo>
                        <a:pt x="1005" y="419"/>
                      </a:lnTo>
                      <a:lnTo>
                        <a:pt x="963" y="419"/>
                      </a:lnTo>
                      <a:lnTo>
                        <a:pt x="858" y="252"/>
                      </a:lnTo>
                      <a:lnTo>
                        <a:pt x="775" y="210"/>
                      </a:lnTo>
                      <a:lnTo>
                        <a:pt x="775" y="252"/>
                      </a:lnTo>
                      <a:lnTo>
                        <a:pt x="858" y="356"/>
                      </a:lnTo>
                      <a:lnTo>
                        <a:pt x="858" y="440"/>
                      </a:lnTo>
                      <a:lnTo>
                        <a:pt x="775" y="503"/>
                      </a:lnTo>
                      <a:lnTo>
                        <a:pt x="775" y="607"/>
                      </a:lnTo>
                      <a:lnTo>
                        <a:pt x="733" y="607"/>
                      </a:lnTo>
                      <a:lnTo>
                        <a:pt x="670" y="524"/>
                      </a:lnTo>
                      <a:lnTo>
                        <a:pt x="649" y="147"/>
                      </a:lnTo>
                      <a:lnTo>
                        <a:pt x="545" y="105"/>
                      </a:lnTo>
                      <a:lnTo>
                        <a:pt x="440" y="84"/>
                      </a:lnTo>
                      <a:lnTo>
                        <a:pt x="273"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77" name="Google Shape;2977;p86"/>
                <p:cNvSpPr/>
                <p:nvPr/>
              </p:nvSpPr>
              <p:spPr>
                <a:xfrm>
                  <a:off x="4499150" y="1462675"/>
                  <a:ext cx="117200" cy="104100"/>
                </a:xfrm>
                <a:custGeom>
                  <a:avLst/>
                  <a:gdLst/>
                  <a:ahLst/>
                  <a:cxnLst/>
                  <a:rect l="l" t="t" r="r" b="b"/>
                  <a:pathLst>
                    <a:path w="4688" h="4164" extrusionOk="0">
                      <a:moveTo>
                        <a:pt x="398" y="0"/>
                      </a:moveTo>
                      <a:lnTo>
                        <a:pt x="357" y="63"/>
                      </a:lnTo>
                      <a:lnTo>
                        <a:pt x="336" y="168"/>
                      </a:lnTo>
                      <a:lnTo>
                        <a:pt x="357" y="251"/>
                      </a:lnTo>
                      <a:lnTo>
                        <a:pt x="357" y="398"/>
                      </a:lnTo>
                      <a:lnTo>
                        <a:pt x="252" y="523"/>
                      </a:lnTo>
                      <a:lnTo>
                        <a:pt x="147" y="712"/>
                      </a:lnTo>
                      <a:lnTo>
                        <a:pt x="22" y="879"/>
                      </a:lnTo>
                      <a:lnTo>
                        <a:pt x="1" y="984"/>
                      </a:lnTo>
                      <a:lnTo>
                        <a:pt x="22" y="1423"/>
                      </a:lnTo>
                      <a:lnTo>
                        <a:pt x="105" y="1507"/>
                      </a:lnTo>
                      <a:lnTo>
                        <a:pt x="210" y="1549"/>
                      </a:lnTo>
                      <a:lnTo>
                        <a:pt x="231" y="1653"/>
                      </a:lnTo>
                      <a:lnTo>
                        <a:pt x="189" y="1967"/>
                      </a:lnTo>
                      <a:lnTo>
                        <a:pt x="126" y="2093"/>
                      </a:lnTo>
                      <a:lnTo>
                        <a:pt x="105" y="2197"/>
                      </a:lnTo>
                      <a:lnTo>
                        <a:pt x="126" y="2281"/>
                      </a:lnTo>
                      <a:lnTo>
                        <a:pt x="189" y="2260"/>
                      </a:lnTo>
                      <a:lnTo>
                        <a:pt x="273" y="2155"/>
                      </a:lnTo>
                      <a:lnTo>
                        <a:pt x="419" y="2093"/>
                      </a:lnTo>
                      <a:lnTo>
                        <a:pt x="482" y="2155"/>
                      </a:lnTo>
                      <a:lnTo>
                        <a:pt x="503" y="2260"/>
                      </a:lnTo>
                      <a:lnTo>
                        <a:pt x="650" y="2385"/>
                      </a:lnTo>
                      <a:lnTo>
                        <a:pt x="754" y="2385"/>
                      </a:lnTo>
                      <a:lnTo>
                        <a:pt x="817" y="2344"/>
                      </a:lnTo>
                      <a:lnTo>
                        <a:pt x="901" y="2365"/>
                      </a:lnTo>
                      <a:cubicBezTo>
                        <a:pt x="859" y="2448"/>
                        <a:pt x="859" y="2511"/>
                        <a:pt x="859" y="2595"/>
                      </a:cubicBezTo>
                      <a:lnTo>
                        <a:pt x="838" y="2595"/>
                      </a:lnTo>
                      <a:lnTo>
                        <a:pt x="733" y="2657"/>
                      </a:lnTo>
                      <a:lnTo>
                        <a:pt x="629" y="2595"/>
                      </a:lnTo>
                      <a:lnTo>
                        <a:pt x="545" y="2595"/>
                      </a:lnTo>
                      <a:lnTo>
                        <a:pt x="440" y="2678"/>
                      </a:lnTo>
                      <a:lnTo>
                        <a:pt x="315" y="2678"/>
                      </a:lnTo>
                      <a:lnTo>
                        <a:pt x="294" y="2699"/>
                      </a:lnTo>
                      <a:lnTo>
                        <a:pt x="336" y="2783"/>
                      </a:lnTo>
                      <a:lnTo>
                        <a:pt x="482" y="2804"/>
                      </a:lnTo>
                      <a:lnTo>
                        <a:pt x="524" y="2909"/>
                      </a:lnTo>
                      <a:lnTo>
                        <a:pt x="650" y="2971"/>
                      </a:lnTo>
                      <a:lnTo>
                        <a:pt x="733" y="3076"/>
                      </a:lnTo>
                      <a:lnTo>
                        <a:pt x="901" y="3118"/>
                      </a:lnTo>
                      <a:lnTo>
                        <a:pt x="1110" y="3118"/>
                      </a:lnTo>
                      <a:lnTo>
                        <a:pt x="1173" y="3139"/>
                      </a:lnTo>
                      <a:lnTo>
                        <a:pt x="1131" y="3181"/>
                      </a:lnTo>
                      <a:lnTo>
                        <a:pt x="963" y="3222"/>
                      </a:lnTo>
                      <a:lnTo>
                        <a:pt x="838" y="3222"/>
                      </a:lnTo>
                      <a:lnTo>
                        <a:pt x="838" y="3285"/>
                      </a:lnTo>
                      <a:lnTo>
                        <a:pt x="942" y="3327"/>
                      </a:lnTo>
                      <a:lnTo>
                        <a:pt x="1068" y="3327"/>
                      </a:lnTo>
                      <a:lnTo>
                        <a:pt x="1173" y="3243"/>
                      </a:lnTo>
                      <a:lnTo>
                        <a:pt x="1319" y="3139"/>
                      </a:lnTo>
                      <a:lnTo>
                        <a:pt x="1382" y="3097"/>
                      </a:lnTo>
                      <a:lnTo>
                        <a:pt x="1445" y="2929"/>
                      </a:lnTo>
                      <a:lnTo>
                        <a:pt x="1528" y="2762"/>
                      </a:lnTo>
                      <a:lnTo>
                        <a:pt x="1486" y="2678"/>
                      </a:lnTo>
                      <a:lnTo>
                        <a:pt x="1256" y="2532"/>
                      </a:lnTo>
                      <a:lnTo>
                        <a:pt x="1152" y="2511"/>
                      </a:lnTo>
                      <a:lnTo>
                        <a:pt x="1152" y="2385"/>
                      </a:lnTo>
                      <a:lnTo>
                        <a:pt x="1256" y="2406"/>
                      </a:lnTo>
                      <a:lnTo>
                        <a:pt x="1382" y="2385"/>
                      </a:lnTo>
                      <a:lnTo>
                        <a:pt x="1570" y="2281"/>
                      </a:lnTo>
                      <a:lnTo>
                        <a:pt x="1654" y="2176"/>
                      </a:lnTo>
                      <a:lnTo>
                        <a:pt x="1654" y="2072"/>
                      </a:lnTo>
                      <a:lnTo>
                        <a:pt x="1779" y="1946"/>
                      </a:lnTo>
                      <a:lnTo>
                        <a:pt x="1968" y="1800"/>
                      </a:lnTo>
                      <a:lnTo>
                        <a:pt x="2114" y="1967"/>
                      </a:lnTo>
                      <a:lnTo>
                        <a:pt x="2010" y="2009"/>
                      </a:lnTo>
                      <a:lnTo>
                        <a:pt x="1968" y="2093"/>
                      </a:lnTo>
                      <a:lnTo>
                        <a:pt x="1968" y="2176"/>
                      </a:lnTo>
                      <a:lnTo>
                        <a:pt x="1800" y="2197"/>
                      </a:lnTo>
                      <a:lnTo>
                        <a:pt x="1696" y="2281"/>
                      </a:lnTo>
                      <a:lnTo>
                        <a:pt x="1654" y="2469"/>
                      </a:lnTo>
                      <a:lnTo>
                        <a:pt x="1654" y="2574"/>
                      </a:lnTo>
                      <a:lnTo>
                        <a:pt x="1758" y="2637"/>
                      </a:lnTo>
                      <a:lnTo>
                        <a:pt x="1821" y="2637"/>
                      </a:lnTo>
                      <a:lnTo>
                        <a:pt x="1884" y="2720"/>
                      </a:lnTo>
                      <a:lnTo>
                        <a:pt x="1758" y="2867"/>
                      </a:lnTo>
                      <a:lnTo>
                        <a:pt x="1717" y="2971"/>
                      </a:lnTo>
                      <a:lnTo>
                        <a:pt x="1779" y="3139"/>
                      </a:lnTo>
                      <a:lnTo>
                        <a:pt x="1758" y="3222"/>
                      </a:lnTo>
                      <a:lnTo>
                        <a:pt x="1570" y="3327"/>
                      </a:lnTo>
                      <a:lnTo>
                        <a:pt x="1549" y="3390"/>
                      </a:lnTo>
                      <a:lnTo>
                        <a:pt x="1675" y="3453"/>
                      </a:lnTo>
                      <a:lnTo>
                        <a:pt x="1738" y="3515"/>
                      </a:lnTo>
                      <a:lnTo>
                        <a:pt x="1779" y="3494"/>
                      </a:lnTo>
                      <a:lnTo>
                        <a:pt x="1758" y="3411"/>
                      </a:lnTo>
                      <a:lnTo>
                        <a:pt x="1779" y="3348"/>
                      </a:lnTo>
                      <a:lnTo>
                        <a:pt x="1884" y="3411"/>
                      </a:lnTo>
                      <a:lnTo>
                        <a:pt x="1989" y="3494"/>
                      </a:lnTo>
                      <a:lnTo>
                        <a:pt x="2093" y="3432"/>
                      </a:lnTo>
                      <a:lnTo>
                        <a:pt x="2177" y="3432"/>
                      </a:lnTo>
                      <a:lnTo>
                        <a:pt x="2240" y="3536"/>
                      </a:lnTo>
                      <a:lnTo>
                        <a:pt x="2323" y="3746"/>
                      </a:lnTo>
                      <a:lnTo>
                        <a:pt x="2407" y="3829"/>
                      </a:lnTo>
                      <a:lnTo>
                        <a:pt x="2533" y="3850"/>
                      </a:lnTo>
                      <a:lnTo>
                        <a:pt x="2658" y="3934"/>
                      </a:lnTo>
                      <a:lnTo>
                        <a:pt x="2763" y="3955"/>
                      </a:lnTo>
                      <a:lnTo>
                        <a:pt x="2909" y="3871"/>
                      </a:lnTo>
                      <a:lnTo>
                        <a:pt x="3056" y="3829"/>
                      </a:lnTo>
                      <a:lnTo>
                        <a:pt x="3139" y="3871"/>
                      </a:lnTo>
                      <a:lnTo>
                        <a:pt x="3286" y="3955"/>
                      </a:lnTo>
                      <a:lnTo>
                        <a:pt x="3579" y="3976"/>
                      </a:lnTo>
                      <a:lnTo>
                        <a:pt x="3683" y="3955"/>
                      </a:lnTo>
                      <a:lnTo>
                        <a:pt x="3767" y="3976"/>
                      </a:lnTo>
                      <a:lnTo>
                        <a:pt x="3872" y="3976"/>
                      </a:lnTo>
                      <a:lnTo>
                        <a:pt x="3955" y="4059"/>
                      </a:lnTo>
                      <a:lnTo>
                        <a:pt x="4060" y="4164"/>
                      </a:lnTo>
                      <a:lnTo>
                        <a:pt x="4165" y="4164"/>
                      </a:lnTo>
                      <a:lnTo>
                        <a:pt x="4269" y="4080"/>
                      </a:lnTo>
                      <a:lnTo>
                        <a:pt x="4395" y="3955"/>
                      </a:lnTo>
                      <a:lnTo>
                        <a:pt x="4541" y="3913"/>
                      </a:lnTo>
                      <a:lnTo>
                        <a:pt x="4688" y="3725"/>
                      </a:lnTo>
                      <a:lnTo>
                        <a:pt x="4688" y="3620"/>
                      </a:lnTo>
                      <a:lnTo>
                        <a:pt x="4541" y="3453"/>
                      </a:lnTo>
                      <a:lnTo>
                        <a:pt x="4479" y="3432"/>
                      </a:lnTo>
                      <a:lnTo>
                        <a:pt x="4332" y="3285"/>
                      </a:lnTo>
                      <a:lnTo>
                        <a:pt x="4186" y="3243"/>
                      </a:lnTo>
                      <a:lnTo>
                        <a:pt x="4060" y="3181"/>
                      </a:lnTo>
                      <a:lnTo>
                        <a:pt x="4018" y="3034"/>
                      </a:lnTo>
                      <a:lnTo>
                        <a:pt x="4102" y="3034"/>
                      </a:lnTo>
                      <a:lnTo>
                        <a:pt x="4186" y="3097"/>
                      </a:lnTo>
                      <a:lnTo>
                        <a:pt x="4290" y="3097"/>
                      </a:lnTo>
                      <a:lnTo>
                        <a:pt x="4290" y="3013"/>
                      </a:lnTo>
                      <a:lnTo>
                        <a:pt x="4165" y="2825"/>
                      </a:lnTo>
                      <a:lnTo>
                        <a:pt x="3976" y="2657"/>
                      </a:lnTo>
                      <a:lnTo>
                        <a:pt x="3976" y="2490"/>
                      </a:lnTo>
                      <a:lnTo>
                        <a:pt x="3955" y="2344"/>
                      </a:lnTo>
                      <a:lnTo>
                        <a:pt x="3851" y="2281"/>
                      </a:lnTo>
                      <a:lnTo>
                        <a:pt x="3851" y="2155"/>
                      </a:lnTo>
                      <a:lnTo>
                        <a:pt x="3788" y="2093"/>
                      </a:lnTo>
                      <a:lnTo>
                        <a:pt x="3746" y="2093"/>
                      </a:lnTo>
                      <a:lnTo>
                        <a:pt x="3370" y="1821"/>
                      </a:lnTo>
                      <a:lnTo>
                        <a:pt x="3160" y="1779"/>
                      </a:lnTo>
                      <a:lnTo>
                        <a:pt x="2972" y="1821"/>
                      </a:lnTo>
                      <a:lnTo>
                        <a:pt x="2951" y="1883"/>
                      </a:lnTo>
                      <a:lnTo>
                        <a:pt x="2972" y="1967"/>
                      </a:lnTo>
                      <a:lnTo>
                        <a:pt x="3139" y="2155"/>
                      </a:lnTo>
                      <a:lnTo>
                        <a:pt x="3139" y="2239"/>
                      </a:lnTo>
                      <a:lnTo>
                        <a:pt x="3077" y="2344"/>
                      </a:lnTo>
                      <a:lnTo>
                        <a:pt x="3077" y="2448"/>
                      </a:lnTo>
                      <a:lnTo>
                        <a:pt x="3056" y="2574"/>
                      </a:lnTo>
                      <a:lnTo>
                        <a:pt x="2972" y="2720"/>
                      </a:lnTo>
                      <a:lnTo>
                        <a:pt x="2930" y="2783"/>
                      </a:lnTo>
                      <a:lnTo>
                        <a:pt x="2909" y="2699"/>
                      </a:lnTo>
                      <a:lnTo>
                        <a:pt x="2951" y="2595"/>
                      </a:lnTo>
                      <a:lnTo>
                        <a:pt x="2972" y="2490"/>
                      </a:lnTo>
                      <a:lnTo>
                        <a:pt x="2930" y="2448"/>
                      </a:lnTo>
                      <a:lnTo>
                        <a:pt x="2972" y="2260"/>
                      </a:lnTo>
                      <a:lnTo>
                        <a:pt x="2930" y="2155"/>
                      </a:lnTo>
                      <a:lnTo>
                        <a:pt x="2742" y="1883"/>
                      </a:lnTo>
                      <a:lnTo>
                        <a:pt x="2595" y="1779"/>
                      </a:lnTo>
                      <a:lnTo>
                        <a:pt x="2386" y="1758"/>
                      </a:lnTo>
                      <a:lnTo>
                        <a:pt x="2323" y="1779"/>
                      </a:lnTo>
                      <a:lnTo>
                        <a:pt x="2282" y="1925"/>
                      </a:lnTo>
                      <a:lnTo>
                        <a:pt x="2240" y="1946"/>
                      </a:lnTo>
                      <a:cubicBezTo>
                        <a:pt x="2198" y="1883"/>
                        <a:pt x="2114" y="1841"/>
                        <a:pt x="2072" y="1821"/>
                      </a:cubicBezTo>
                      <a:lnTo>
                        <a:pt x="2114" y="1779"/>
                      </a:lnTo>
                      <a:lnTo>
                        <a:pt x="2177" y="1674"/>
                      </a:lnTo>
                      <a:lnTo>
                        <a:pt x="2177" y="1549"/>
                      </a:lnTo>
                      <a:lnTo>
                        <a:pt x="1989" y="1444"/>
                      </a:lnTo>
                      <a:lnTo>
                        <a:pt x="1800" y="1297"/>
                      </a:lnTo>
                      <a:lnTo>
                        <a:pt x="1696" y="1109"/>
                      </a:lnTo>
                      <a:lnTo>
                        <a:pt x="1696" y="984"/>
                      </a:lnTo>
                      <a:lnTo>
                        <a:pt x="1758" y="837"/>
                      </a:lnTo>
                      <a:lnTo>
                        <a:pt x="1758" y="733"/>
                      </a:lnTo>
                      <a:lnTo>
                        <a:pt x="1696" y="712"/>
                      </a:lnTo>
                      <a:lnTo>
                        <a:pt x="1403" y="712"/>
                      </a:lnTo>
                      <a:lnTo>
                        <a:pt x="1194" y="628"/>
                      </a:lnTo>
                      <a:lnTo>
                        <a:pt x="1047" y="523"/>
                      </a:lnTo>
                      <a:lnTo>
                        <a:pt x="817" y="251"/>
                      </a:lnTo>
                      <a:lnTo>
                        <a:pt x="650" y="105"/>
                      </a:lnTo>
                      <a:lnTo>
                        <a:pt x="461"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78" name="Google Shape;2978;p86"/>
                <p:cNvSpPr/>
                <p:nvPr/>
              </p:nvSpPr>
              <p:spPr>
                <a:xfrm>
                  <a:off x="4241800" y="1706950"/>
                  <a:ext cx="130800" cy="246400"/>
                </a:xfrm>
                <a:custGeom>
                  <a:avLst/>
                  <a:gdLst/>
                  <a:ahLst/>
                  <a:cxnLst/>
                  <a:rect l="l" t="t" r="r" b="b"/>
                  <a:pathLst>
                    <a:path w="5232" h="9856" extrusionOk="0">
                      <a:moveTo>
                        <a:pt x="4750" y="1"/>
                      </a:moveTo>
                      <a:lnTo>
                        <a:pt x="4625" y="63"/>
                      </a:lnTo>
                      <a:lnTo>
                        <a:pt x="4604" y="126"/>
                      </a:lnTo>
                      <a:lnTo>
                        <a:pt x="4520" y="105"/>
                      </a:lnTo>
                      <a:lnTo>
                        <a:pt x="4436" y="42"/>
                      </a:lnTo>
                      <a:lnTo>
                        <a:pt x="4332" y="63"/>
                      </a:lnTo>
                      <a:lnTo>
                        <a:pt x="4206" y="168"/>
                      </a:lnTo>
                      <a:lnTo>
                        <a:pt x="4185" y="273"/>
                      </a:lnTo>
                      <a:lnTo>
                        <a:pt x="4101" y="335"/>
                      </a:lnTo>
                      <a:lnTo>
                        <a:pt x="4018" y="356"/>
                      </a:lnTo>
                      <a:lnTo>
                        <a:pt x="3934" y="440"/>
                      </a:lnTo>
                      <a:lnTo>
                        <a:pt x="3934" y="524"/>
                      </a:lnTo>
                      <a:lnTo>
                        <a:pt x="3871" y="628"/>
                      </a:lnTo>
                      <a:lnTo>
                        <a:pt x="3871" y="670"/>
                      </a:lnTo>
                      <a:lnTo>
                        <a:pt x="3934" y="775"/>
                      </a:lnTo>
                      <a:lnTo>
                        <a:pt x="3934" y="858"/>
                      </a:lnTo>
                      <a:lnTo>
                        <a:pt x="3829" y="858"/>
                      </a:lnTo>
                      <a:lnTo>
                        <a:pt x="3788" y="900"/>
                      </a:lnTo>
                      <a:lnTo>
                        <a:pt x="3788" y="984"/>
                      </a:lnTo>
                      <a:lnTo>
                        <a:pt x="3725" y="1047"/>
                      </a:lnTo>
                      <a:lnTo>
                        <a:pt x="3662" y="1109"/>
                      </a:lnTo>
                      <a:lnTo>
                        <a:pt x="3453" y="1256"/>
                      </a:lnTo>
                      <a:lnTo>
                        <a:pt x="3369" y="1298"/>
                      </a:lnTo>
                      <a:lnTo>
                        <a:pt x="3306" y="1277"/>
                      </a:lnTo>
                      <a:lnTo>
                        <a:pt x="3202" y="1277"/>
                      </a:lnTo>
                      <a:lnTo>
                        <a:pt x="3139" y="1319"/>
                      </a:lnTo>
                      <a:lnTo>
                        <a:pt x="3034" y="1486"/>
                      </a:lnTo>
                      <a:lnTo>
                        <a:pt x="2951" y="1528"/>
                      </a:lnTo>
                      <a:lnTo>
                        <a:pt x="2888" y="1507"/>
                      </a:lnTo>
                      <a:lnTo>
                        <a:pt x="2867" y="1423"/>
                      </a:lnTo>
                      <a:lnTo>
                        <a:pt x="2825" y="1423"/>
                      </a:lnTo>
                      <a:lnTo>
                        <a:pt x="2783" y="1507"/>
                      </a:lnTo>
                      <a:lnTo>
                        <a:pt x="2825" y="1633"/>
                      </a:lnTo>
                      <a:lnTo>
                        <a:pt x="2783" y="1695"/>
                      </a:lnTo>
                      <a:lnTo>
                        <a:pt x="2762" y="1591"/>
                      </a:lnTo>
                      <a:lnTo>
                        <a:pt x="2721" y="1486"/>
                      </a:lnTo>
                      <a:lnTo>
                        <a:pt x="2532" y="1507"/>
                      </a:lnTo>
                      <a:lnTo>
                        <a:pt x="2323" y="1570"/>
                      </a:lnTo>
                      <a:lnTo>
                        <a:pt x="2260" y="1612"/>
                      </a:lnTo>
                      <a:lnTo>
                        <a:pt x="2197" y="1633"/>
                      </a:lnTo>
                      <a:lnTo>
                        <a:pt x="2156" y="1695"/>
                      </a:lnTo>
                      <a:lnTo>
                        <a:pt x="2218" y="1842"/>
                      </a:lnTo>
                      <a:lnTo>
                        <a:pt x="2260" y="1905"/>
                      </a:lnTo>
                      <a:lnTo>
                        <a:pt x="2260" y="1946"/>
                      </a:lnTo>
                      <a:lnTo>
                        <a:pt x="2218" y="1988"/>
                      </a:lnTo>
                      <a:lnTo>
                        <a:pt x="2135" y="2093"/>
                      </a:lnTo>
                      <a:lnTo>
                        <a:pt x="2093" y="2051"/>
                      </a:lnTo>
                      <a:lnTo>
                        <a:pt x="2093" y="2009"/>
                      </a:lnTo>
                      <a:lnTo>
                        <a:pt x="2135" y="1946"/>
                      </a:lnTo>
                      <a:lnTo>
                        <a:pt x="2135" y="1884"/>
                      </a:lnTo>
                      <a:lnTo>
                        <a:pt x="2051" y="1884"/>
                      </a:lnTo>
                      <a:lnTo>
                        <a:pt x="1946" y="2009"/>
                      </a:lnTo>
                      <a:lnTo>
                        <a:pt x="1884" y="2051"/>
                      </a:lnTo>
                      <a:lnTo>
                        <a:pt x="1884" y="2135"/>
                      </a:lnTo>
                      <a:lnTo>
                        <a:pt x="1946" y="2156"/>
                      </a:lnTo>
                      <a:lnTo>
                        <a:pt x="1905" y="2218"/>
                      </a:lnTo>
                      <a:lnTo>
                        <a:pt x="1842" y="2323"/>
                      </a:lnTo>
                      <a:lnTo>
                        <a:pt x="1716" y="2323"/>
                      </a:lnTo>
                      <a:lnTo>
                        <a:pt x="1632" y="2365"/>
                      </a:lnTo>
                      <a:lnTo>
                        <a:pt x="1612" y="2449"/>
                      </a:lnTo>
                      <a:lnTo>
                        <a:pt x="1507" y="2470"/>
                      </a:lnTo>
                      <a:lnTo>
                        <a:pt x="1465" y="2553"/>
                      </a:lnTo>
                      <a:lnTo>
                        <a:pt x="1423" y="2721"/>
                      </a:lnTo>
                      <a:lnTo>
                        <a:pt x="1465" y="2742"/>
                      </a:lnTo>
                      <a:lnTo>
                        <a:pt x="1528" y="2742"/>
                      </a:lnTo>
                      <a:lnTo>
                        <a:pt x="1465" y="2825"/>
                      </a:lnTo>
                      <a:lnTo>
                        <a:pt x="1277" y="2825"/>
                      </a:lnTo>
                      <a:lnTo>
                        <a:pt x="1214" y="2867"/>
                      </a:lnTo>
                      <a:lnTo>
                        <a:pt x="1193" y="3034"/>
                      </a:lnTo>
                      <a:lnTo>
                        <a:pt x="1214" y="3097"/>
                      </a:lnTo>
                      <a:lnTo>
                        <a:pt x="1277" y="3097"/>
                      </a:lnTo>
                      <a:lnTo>
                        <a:pt x="1360" y="3076"/>
                      </a:lnTo>
                      <a:lnTo>
                        <a:pt x="1381" y="3139"/>
                      </a:lnTo>
                      <a:lnTo>
                        <a:pt x="1360" y="3181"/>
                      </a:lnTo>
                      <a:lnTo>
                        <a:pt x="1360" y="3286"/>
                      </a:lnTo>
                      <a:lnTo>
                        <a:pt x="1277" y="3348"/>
                      </a:lnTo>
                      <a:lnTo>
                        <a:pt x="1193" y="3306"/>
                      </a:lnTo>
                      <a:lnTo>
                        <a:pt x="1068" y="3286"/>
                      </a:lnTo>
                      <a:lnTo>
                        <a:pt x="942" y="3348"/>
                      </a:lnTo>
                      <a:lnTo>
                        <a:pt x="900" y="3411"/>
                      </a:lnTo>
                      <a:lnTo>
                        <a:pt x="900" y="3495"/>
                      </a:lnTo>
                      <a:lnTo>
                        <a:pt x="858" y="3599"/>
                      </a:lnTo>
                      <a:lnTo>
                        <a:pt x="754" y="3683"/>
                      </a:lnTo>
                      <a:lnTo>
                        <a:pt x="670" y="3620"/>
                      </a:lnTo>
                      <a:lnTo>
                        <a:pt x="628" y="3558"/>
                      </a:lnTo>
                      <a:lnTo>
                        <a:pt x="586" y="3474"/>
                      </a:lnTo>
                      <a:lnTo>
                        <a:pt x="544" y="3495"/>
                      </a:lnTo>
                      <a:lnTo>
                        <a:pt x="524" y="3662"/>
                      </a:lnTo>
                      <a:lnTo>
                        <a:pt x="544" y="3788"/>
                      </a:lnTo>
                      <a:lnTo>
                        <a:pt x="649" y="3871"/>
                      </a:lnTo>
                      <a:lnTo>
                        <a:pt x="733" y="3830"/>
                      </a:lnTo>
                      <a:lnTo>
                        <a:pt x="754" y="3871"/>
                      </a:lnTo>
                      <a:lnTo>
                        <a:pt x="754" y="3934"/>
                      </a:lnTo>
                      <a:lnTo>
                        <a:pt x="691" y="4081"/>
                      </a:lnTo>
                      <a:lnTo>
                        <a:pt x="733" y="4122"/>
                      </a:lnTo>
                      <a:lnTo>
                        <a:pt x="796" y="4143"/>
                      </a:lnTo>
                      <a:lnTo>
                        <a:pt x="858" y="4081"/>
                      </a:lnTo>
                      <a:lnTo>
                        <a:pt x="900" y="4081"/>
                      </a:lnTo>
                      <a:lnTo>
                        <a:pt x="963" y="4102"/>
                      </a:lnTo>
                      <a:lnTo>
                        <a:pt x="1068" y="4102"/>
                      </a:lnTo>
                      <a:lnTo>
                        <a:pt x="1151" y="4039"/>
                      </a:lnTo>
                      <a:lnTo>
                        <a:pt x="1172" y="4081"/>
                      </a:lnTo>
                      <a:lnTo>
                        <a:pt x="1109" y="4143"/>
                      </a:lnTo>
                      <a:lnTo>
                        <a:pt x="1047" y="4185"/>
                      </a:lnTo>
                      <a:lnTo>
                        <a:pt x="900" y="4185"/>
                      </a:lnTo>
                      <a:lnTo>
                        <a:pt x="858" y="4248"/>
                      </a:lnTo>
                      <a:lnTo>
                        <a:pt x="775" y="4227"/>
                      </a:lnTo>
                      <a:lnTo>
                        <a:pt x="733" y="4311"/>
                      </a:lnTo>
                      <a:lnTo>
                        <a:pt x="754" y="4436"/>
                      </a:lnTo>
                      <a:lnTo>
                        <a:pt x="837" y="4499"/>
                      </a:lnTo>
                      <a:lnTo>
                        <a:pt x="900" y="4520"/>
                      </a:lnTo>
                      <a:lnTo>
                        <a:pt x="984" y="4499"/>
                      </a:lnTo>
                      <a:lnTo>
                        <a:pt x="1005" y="4520"/>
                      </a:lnTo>
                      <a:lnTo>
                        <a:pt x="984" y="4562"/>
                      </a:lnTo>
                      <a:lnTo>
                        <a:pt x="858" y="4625"/>
                      </a:lnTo>
                      <a:lnTo>
                        <a:pt x="733" y="4625"/>
                      </a:lnTo>
                      <a:lnTo>
                        <a:pt x="649" y="4666"/>
                      </a:lnTo>
                      <a:lnTo>
                        <a:pt x="649" y="4729"/>
                      </a:lnTo>
                      <a:lnTo>
                        <a:pt x="691" y="4771"/>
                      </a:lnTo>
                      <a:lnTo>
                        <a:pt x="796" y="4750"/>
                      </a:lnTo>
                      <a:lnTo>
                        <a:pt x="900" y="4750"/>
                      </a:lnTo>
                      <a:lnTo>
                        <a:pt x="900" y="4813"/>
                      </a:lnTo>
                      <a:lnTo>
                        <a:pt x="837" y="4834"/>
                      </a:lnTo>
                      <a:lnTo>
                        <a:pt x="733" y="4855"/>
                      </a:lnTo>
                      <a:lnTo>
                        <a:pt x="733" y="4897"/>
                      </a:lnTo>
                      <a:lnTo>
                        <a:pt x="754" y="4938"/>
                      </a:lnTo>
                      <a:lnTo>
                        <a:pt x="879" y="4959"/>
                      </a:lnTo>
                      <a:lnTo>
                        <a:pt x="984" y="5043"/>
                      </a:lnTo>
                      <a:lnTo>
                        <a:pt x="984" y="5085"/>
                      </a:lnTo>
                      <a:lnTo>
                        <a:pt x="858" y="5085"/>
                      </a:lnTo>
                      <a:lnTo>
                        <a:pt x="754" y="5043"/>
                      </a:lnTo>
                      <a:lnTo>
                        <a:pt x="649" y="5043"/>
                      </a:lnTo>
                      <a:lnTo>
                        <a:pt x="565" y="5085"/>
                      </a:lnTo>
                      <a:lnTo>
                        <a:pt x="544" y="5169"/>
                      </a:lnTo>
                      <a:lnTo>
                        <a:pt x="482" y="5210"/>
                      </a:lnTo>
                      <a:lnTo>
                        <a:pt x="482" y="5273"/>
                      </a:lnTo>
                      <a:lnTo>
                        <a:pt x="544" y="5315"/>
                      </a:lnTo>
                      <a:lnTo>
                        <a:pt x="524" y="5378"/>
                      </a:lnTo>
                      <a:lnTo>
                        <a:pt x="461" y="5399"/>
                      </a:lnTo>
                      <a:lnTo>
                        <a:pt x="419" y="5399"/>
                      </a:lnTo>
                      <a:lnTo>
                        <a:pt x="335" y="5483"/>
                      </a:lnTo>
                      <a:lnTo>
                        <a:pt x="314" y="5566"/>
                      </a:lnTo>
                      <a:lnTo>
                        <a:pt x="335" y="5608"/>
                      </a:lnTo>
                      <a:lnTo>
                        <a:pt x="314" y="5671"/>
                      </a:lnTo>
                      <a:lnTo>
                        <a:pt x="210" y="5692"/>
                      </a:lnTo>
                      <a:lnTo>
                        <a:pt x="210" y="5713"/>
                      </a:lnTo>
                      <a:lnTo>
                        <a:pt x="335" y="5838"/>
                      </a:lnTo>
                      <a:lnTo>
                        <a:pt x="440" y="5901"/>
                      </a:lnTo>
                      <a:lnTo>
                        <a:pt x="482" y="5880"/>
                      </a:lnTo>
                      <a:lnTo>
                        <a:pt x="524" y="5796"/>
                      </a:lnTo>
                      <a:lnTo>
                        <a:pt x="586" y="5734"/>
                      </a:lnTo>
                      <a:lnTo>
                        <a:pt x="754" y="5629"/>
                      </a:lnTo>
                      <a:lnTo>
                        <a:pt x="858" y="5587"/>
                      </a:lnTo>
                      <a:lnTo>
                        <a:pt x="858" y="5629"/>
                      </a:lnTo>
                      <a:lnTo>
                        <a:pt x="837" y="5629"/>
                      </a:lnTo>
                      <a:lnTo>
                        <a:pt x="796" y="5713"/>
                      </a:lnTo>
                      <a:lnTo>
                        <a:pt x="649" y="5817"/>
                      </a:lnTo>
                      <a:lnTo>
                        <a:pt x="586" y="5922"/>
                      </a:lnTo>
                      <a:lnTo>
                        <a:pt x="565" y="6027"/>
                      </a:lnTo>
                      <a:lnTo>
                        <a:pt x="586" y="6131"/>
                      </a:lnTo>
                      <a:lnTo>
                        <a:pt x="565" y="6194"/>
                      </a:lnTo>
                      <a:lnTo>
                        <a:pt x="565" y="6236"/>
                      </a:lnTo>
                      <a:lnTo>
                        <a:pt x="754" y="6236"/>
                      </a:lnTo>
                      <a:lnTo>
                        <a:pt x="837" y="6194"/>
                      </a:lnTo>
                      <a:lnTo>
                        <a:pt x="837" y="6257"/>
                      </a:lnTo>
                      <a:lnTo>
                        <a:pt x="775" y="6299"/>
                      </a:lnTo>
                      <a:lnTo>
                        <a:pt x="586" y="6299"/>
                      </a:lnTo>
                      <a:lnTo>
                        <a:pt x="524" y="6340"/>
                      </a:lnTo>
                      <a:lnTo>
                        <a:pt x="356" y="6445"/>
                      </a:lnTo>
                      <a:lnTo>
                        <a:pt x="356" y="6571"/>
                      </a:lnTo>
                      <a:lnTo>
                        <a:pt x="335" y="6654"/>
                      </a:lnTo>
                      <a:lnTo>
                        <a:pt x="356" y="6759"/>
                      </a:lnTo>
                      <a:lnTo>
                        <a:pt x="461" y="6759"/>
                      </a:lnTo>
                      <a:lnTo>
                        <a:pt x="524" y="6822"/>
                      </a:lnTo>
                      <a:lnTo>
                        <a:pt x="482" y="6863"/>
                      </a:lnTo>
                      <a:lnTo>
                        <a:pt x="377" y="6863"/>
                      </a:lnTo>
                      <a:lnTo>
                        <a:pt x="252" y="6884"/>
                      </a:lnTo>
                      <a:lnTo>
                        <a:pt x="147" y="7052"/>
                      </a:lnTo>
                      <a:lnTo>
                        <a:pt x="147" y="7177"/>
                      </a:lnTo>
                      <a:lnTo>
                        <a:pt x="210" y="7240"/>
                      </a:lnTo>
                      <a:lnTo>
                        <a:pt x="272" y="7198"/>
                      </a:lnTo>
                      <a:lnTo>
                        <a:pt x="440" y="7135"/>
                      </a:lnTo>
                      <a:lnTo>
                        <a:pt x="461" y="7177"/>
                      </a:lnTo>
                      <a:lnTo>
                        <a:pt x="356" y="7261"/>
                      </a:lnTo>
                      <a:lnTo>
                        <a:pt x="335" y="7366"/>
                      </a:lnTo>
                      <a:lnTo>
                        <a:pt x="377" y="7366"/>
                      </a:lnTo>
                      <a:lnTo>
                        <a:pt x="461" y="7282"/>
                      </a:lnTo>
                      <a:lnTo>
                        <a:pt x="544" y="7261"/>
                      </a:lnTo>
                      <a:lnTo>
                        <a:pt x="565" y="7303"/>
                      </a:lnTo>
                      <a:lnTo>
                        <a:pt x="482" y="7387"/>
                      </a:lnTo>
                      <a:lnTo>
                        <a:pt x="461" y="7470"/>
                      </a:lnTo>
                      <a:lnTo>
                        <a:pt x="544" y="7554"/>
                      </a:lnTo>
                      <a:lnTo>
                        <a:pt x="649" y="7554"/>
                      </a:lnTo>
                      <a:lnTo>
                        <a:pt x="565" y="7575"/>
                      </a:lnTo>
                      <a:lnTo>
                        <a:pt x="482" y="7575"/>
                      </a:lnTo>
                      <a:lnTo>
                        <a:pt x="419" y="7659"/>
                      </a:lnTo>
                      <a:lnTo>
                        <a:pt x="419" y="7721"/>
                      </a:lnTo>
                      <a:lnTo>
                        <a:pt x="461" y="7826"/>
                      </a:lnTo>
                      <a:lnTo>
                        <a:pt x="419" y="7889"/>
                      </a:lnTo>
                      <a:lnTo>
                        <a:pt x="356" y="7868"/>
                      </a:lnTo>
                      <a:lnTo>
                        <a:pt x="252" y="7889"/>
                      </a:lnTo>
                      <a:lnTo>
                        <a:pt x="168" y="7826"/>
                      </a:lnTo>
                      <a:lnTo>
                        <a:pt x="105" y="7826"/>
                      </a:lnTo>
                      <a:lnTo>
                        <a:pt x="0" y="7972"/>
                      </a:lnTo>
                      <a:lnTo>
                        <a:pt x="0" y="8077"/>
                      </a:lnTo>
                      <a:lnTo>
                        <a:pt x="168" y="8265"/>
                      </a:lnTo>
                      <a:lnTo>
                        <a:pt x="147" y="8391"/>
                      </a:lnTo>
                      <a:lnTo>
                        <a:pt x="168" y="8496"/>
                      </a:lnTo>
                      <a:lnTo>
                        <a:pt x="335" y="8621"/>
                      </a:lnTo>
                      <a:lnTo>
                        <a:pt x="335" y="8705"/>
                      </a:lnTo>
                      <a:lnTo>
                        <a:pt x="482" y="8830"/>
                      </a:lnTo>
                      <a:lnTo>
                        <a:pt x="586" y="8872"/>
                      </a:lnTo>
                      <a:lnTo>
                        <a:pt x="649" y="8851"/>
                      </a:lnTo>
                      <a:lnTo>
                        <a:pt x="733" y="8830"/>
                      </a:lnTo>
                      <a:lnTo>
                        <a:pt x="837" y="8663"/>
                      </a:lnTo>
                      <a:lnTo>
                        <a:pt x="796" y="8516"/>
                      </a:lnTo>
                      <a:lnTo>
                        <a:pt x="837" y="8412"/>
                      </a:lnTo>
                      <a:lnTo>
                        <a:pt x="900" y="8307"/>
                      </a:lnTo>
                      <a:lnTo>
                        <a:pt x="858" y="8433"/>
                      </a:lnTo>
                      <a:lnTo>
                        <a:pt x="858" y="8516"/>
                      </a:lnTo>
                      <a:lnTo>
                        <a:pt x="900" y="8600"/>
                      </a:lnTo>
                      <a:lnTo>
                        <a:pt x="963" y="8747"/>
                      </a:lnTo>
                      <a:lnTo>
                        <a:pt x="1047" y="8788"/>
                      </a:lnTo>
                      <a:lnTo>
                        <a:pt x="1109" y="8726"/>
                      </a:lnTo>
                      <a:lnTo>
                        <a:pt x="1109" y="8642"/>
                      </a:lnTo>
                      <a:lnTo>
                        <a:pt x="1172" y="8537"/>
                      </a:lnTo>
                      <a:lnTo>
                        <a:pt x="1193" y="8600"/>
                      </a:lnTo>
                      <a:lnTo>
                        <a:pt x="1172" y="8642"/>
                      </a:lnTo>
                      <a:lnTo>
                        <a:pt x="1172" y="8747"/>
                      </a:lnTo>
                      <a:lnTo>
                        <a:pt x="1277" y="8935"/>
                      </a:lnTo>
                      <a:lnTo>
                        <a:pt x="1402" y="9019"/>
                      </a:lnTo>
                      <a:lnTo>
                        <a:pt x="1507" y="9019"/>
                      </a:lnTo>
                      <a:lnTo>
                        <a:pt x="1591" y="8956"/>
                      </a:lnTo>
                      <a:lnTo>
                        <a:pt x="1632" y="8998"/>
                      </a:lnTo>
                      <a:lnTo>
                        <a:pt x="1612" y="9040"/>
                      </a:lnTo>
                      <a:lnTo>
                        <a:pt x="1570" y="9040"/>
                      </a:lnTo>
                      <a:lnTo>
                        <a:pt x="1528" y="9123"/>
                      </a:lnTo>
                      <a:lnTo>
                        <a:pt x="1444" y="9165"/>
                      </a:lnTo>
                      <a:lnTo>
                        <a:pt x="1423" y="9249"/>
                      </a:lnTo>
                      <a:lnTo>
                        <a:pt x="1528" y="9332"/>
                      </a:lnTo>
                      <a:lnTo>
                        <a:pt x="1528" y="9416"/>
                      </a:lnTo>
                      <a:lnTo>
                        <a:pt x="1444" y="9416"/>
                      </a:lnTo>
                      <a:lnTo>
                        <a:pt x="1381" y="9374"/>
                      </a:lnTo>
                      <a:lnTo>
                        <a:pt x="1381" y="9458"/>
                      </a:lnTo>
                      <a:lnTo>
                        <a:pt x="1423" y="9521"/>
                      </a:lnTo>
                      <a:lnTo>
                        <a:pt x="1612" y="9542"/>
                      </a:lnTo>
                      <a:lnTo>
                        <a:pt x="1716" y="9584"/>
                      </a:lnTo>
                      <a:lnTo>
                        <a:pt x="1821" y="9563"/>
                      </a:lnTo>
                      <a:lnTo>
                        <a:pt x="1967" y="9604"/>
                      </a:lnTo>
                      <a:lnTo>
                        <a:pt x="1967" y="9521"/>
                      </a:lnTo>
                      <a:lnTo>
                        <a:pt x="2051" y="9542"/>
                      </a:lnTo>
                      <a:lnTo>
                        <a:pt x="2072" y="9625"/>
                      </a:lnTo>
                      <a:lnTo>
                        <a:pt x="2135" y="9772"/>
                      </a:lnTo>
                      <a:lnTo>
                        <a:pt x="2218" y="9856"/>
                      </a:lnTo>
                      <a:lnTo>
                        <a:pt x="2281" y="9856"/>
                      </a:lnTo>
                      <a:lnTo>
                        <a:pt x="2365" y="9751"/>
                      </a:lnTo>
                      <a:lnTo>
                        <a:pt x="2344" y="9625"/>
                      </a:lnTo>
                      <a:lnTo>
                        <a:pt x="2177" y="9542"/>
                      </a:lnTo>
                      <a:lnTo>
                        <a:pt x="2135" y="9521"/>
                      </a:lnTo>
                      <a:lnTo>
                        <a:pt x="2177" y="9479"/>
                      </a:lnTo>
                      <a:lnTo>
                        <a:pt x="2260" y="9521"/>
                      </a:lnTo>
                      <a:lnTo>
                        <a:pt x="2365" y="9584"/>
                      </a:lnTo>
                      <a:lnTo>
                        <a:pt x="2428" y="9667"/>
                      </a:lnTo>
                      <a:lnTo>
                        <a:pt x="2469" y="9772"/>
                      </a:lnTo>
                      <a:lnTo>
                        <a:pt x="2532" y="9772"/>
                      </a:lnTo>
                      <a:lnTo>
                        <a:pt x="2553" y="9667"/>
                      </a:lnTo>
                      <a:lnTo>
                        <a:pt x="2595" y="9646"/>
                      </a:lnTo>
                      <a:lnTo>
                        <a:pt x="2679" y="9751"/>
                      </a:lnTo>
                      <a:lnTo>
                        <a:pt x="2804" y="9793"/>
                      </a:lnTo>
                      <a:lnTo>
                        <a:pt x="2888" y="9793"/>
                      </a:lnTo>
                      <a:lnTo>
                        <a:pt x="2888" y="9730"/>
                      </a:lnTo>
                      <a:lnTo>
                        <a:pt x="2783" y="9646"/>
                      </a:lnTo>
                      <a:lnTo>
                        <a:pt x="2783" y="9584"/>
                      </a:lnTo>
                      <a:lnTo>
                        <a:pt x="2846" y="9563"/>
                      </a:lnTo>
                      <a:lnTo>
                        <a:pt x="2951" y="9604"/>
                      </a:lnTo>
                      <a:lnTo>
                        <a:pt x="2993" y="9667"/>
                      </a:lnTo>
                      <a:lnTo>
                        <a:pt x="3013" y="9667"/>
                      </a:lnTo>
                      <a:lnTo>
                        <a:pt x="3055" y="9772"/>
                      </a:lnTo>
                      <a:lnTo>
                        <a:pt x="3118" y="9814"/>
                      </a:lnTo>
                      <a:lnTo>
                        <a:pt x="3181" y="9793"/>
                      </a:lnTo>
                      <a:lnTo>
                        <a:pt x="3202" y="9688"/>
                      </a:lnTo>
                      <a:lnTo>
                        <a:pt x="3160" y="9604"/>
                      </a:lnTo>
                      <a:lnTo>
                        <a:pt x="3076" y="9604"/>
                      </a:lnTo>
                      <a:lnTo>
                        <a:pt x="3013" y="9563"/>
                      </a:lnTo>
                      <a:lnTo>
                        <a:pt x="3055" y="9500"/>
                      </a:lnTo>
                      <a:lnTo>
                        <a:pt x="3097" y="9542"/>
                      </a:lnTo>
                      <a:lnTo>
                        <a:pt x="3160" y="9542"/>
                      </a:lnTo>
                      <a:lnTo>
                        <a:pt x="3223" y="9437"/>
                      </a:lnTo>
                      <a:lnTo>
                        <a:pt x="3265" y="9353"/>
                      </a:lnTo>
                      <a:lnTo>
                        <a:pt x="3265" y="9312"/>
                      </a:lnTo>
                      <a:lnTo>
                        <a:pt x="3118" y="9207"/>
                      </a:lnTo>
                      <a:lnTo>
                        <a:pt x="3055" y="9228"/>
                      </a:lnTo>
                      <a:lnTo>
                        <a:pt x="2951" y="9207"/>
                      </a:lnTo>
                      <a:lnTo>
                        <a:pt x="2867" y="9040"/>
                      </a:lnTo>
                      <a:lnTo>
                        <a:pt x="2762" y="9040"/>
                      </a:lnTo>
                      <a:lnTo>
                        <a:pt x="2574" y="8872"/>
                      </a:lnTo>
                      <a:lnTo>
                        <a:pt x="2490" y="8788"/>
                      </a:lnTo>
                      <a:lnTo>
                        <a:pt x="2365" y="8788"/>
                      </a:lnTo>
                      <a:lnTo>
                        <a:pt x="2239" y="8516"/>
                      </a:lnTo>
                      <a:lnTo>
                        <a:pt x="2030" y="8286"/>
                      </a:lnTo>
                      <a:lnTo>
                        <a:pt x="1946" y="8014"/>
                      </a:lnTo>
                      <a:lnTo>
                        <a:pt x="1842" y="7847"/>
                      </a:lnTo>
                      <a:lnTo>
                        <a:pt x="1842" y="7554"/>
                      </a:lnTo>
                      <a:lnTo>
                        <a:pt x="1758" y="7387"/>
                      </a:lnTo>
                      <a:lnTo>
                        <a:pt x="1716" y="7073"/>
                      </a:lnTo>
                      <a:lnTo>
                        <a:pt x="1695" y="7010"/>
                      </a:lnTo>
                      <a:lnTo>
                        <a:pt x="1737" y="6905"/>
                      </a:lnTo>
                      <a:lnTo>
                        <a:pt x="1737" y="6822"/>
                      </a:lnTo>
                      <a:lnTo>
                        <a:pt x="1632" y="6801"/>
                      </a:lnTo>
                      <a:lnTo>
                        <a:pt x="1549" y="6843"/>
                      </a:lnTo>
                      <a:lnTo>
                        <a:pt x="1486" y="6801"/>
                      </a:lnTo>
                      <a:lnTo>
                        <a:pt x="1507" y="6759"/>
                      </a:lnTo>
                      <a:lnTo>
                        <a:pt x="1653" y="6759"/>
                      </a:lnTo>
                      <a:lnTo>
                        <a:pt x="1800" y="6696"/>
                      </a:lnTo>
                      <a:lnTo>
                        <a:pt x="1821" y="6487"/>
                      </a:lnTo>
                      <a:lnTo>
                        <a:pt x="1800" y="6382"/>
                      </a:lnTo>
                      <a:lnTo>
                        <a:pt x="1695" y="6403"/>
                      </a:lnTo>
                      <a:lnTo>
                        <a:pt x="1591" y="6424"/>
                      </a:lnTo>
                      <a:lnTo>
                        <a:pt x="1632" y="6382"/>
                      </a:lnTo>
                      <a:lnTo>
                        <a:pt x="1800" y="6319"/>
                      </a:lnTo>
                      <a:lnTo>
                        <a:pt x="1821" y="6236"/>
                      </a:lnTo>
                      <a:lnTo>
                        <a:pt x="1779" y="6194"/>
                      </a:lnTo>
                      <a:lnTo>
                        <a:pt x="1570" y="6194"/>
                      </a:lnTo>
                      <a:lnTo>
                        <a:pt x="1423" y="6173"/>
                      </a:lnTo>
                      <a:lnTo>
                        <a:pt x="1423" y="6110"/>
                      </a:lnTo>
                      <a:lnTo>
                        <a:pt x="1507" y="6068"/>
                      </a:lnTo>
                      <a:lnTo>
                        <a:pt x="1465" y="6006"/>
                      </a:lnTo>
                      <a:lnTo>
                        <a:pt x="1465" y="5922"/>
                      </a:lnTo>
                      <a:lnTo>
                        <a:pt x="1507" y="5964"/>
                      </a:lnTo>
                      <a:lnTo>
                        <a:pt x="1570" y="6068"/>
                      </a:lnTo>
                      <a:lnTo>
                        <a:pt x="1674" y="6110"/>
                      </a:lnTo>
                      <a:lnTo>
                        <a:pt x="1821" y="6110"/>
                      </a:lnTo>
                      <a:lnTo>
                        <a:pt x="1842" y="6068"/>
                      </a:lnTo>
                      <a:lnTo>
                        <a:pt x="1925" y="6027"/>
                      </a:lnTo>
                      <a:lnTo>
                        <a:pt x="1988" y="5901"/>
                      </a:lnTo>
                      <a:lnTo>
                        <a:pt x="1988" y="5775"/>
                      </a:lnTo>
                      <a:lnTo>
                        <a:pt x="2051" y="5650"/>
                      </a:lnTo>
                      <a:lnTo>
                        <a:pt x="2093" y="5545"/>
                      </a:lnTo>
                      <a:lnTo>
                        <a:pt x="2009" y="5462"/>
                      </a:lnTo>
                      <a:lnTo>
                        <a:pt x="1946" y="5336"/>
                      </a:lnTo>
                      <a:lnTo>
                        <a:pt x="1842" y="5294"/>
                      </a:lnTo>
                      <a:lnTo>
                        <a:pt x="1779" y="5294"/>
                      </a:lnTo>
                      <a:lnTo>
                        <a:pt x="1716" y="5252"/>
                      </a:lnTo>
                      <a:lnTo>
                        <a:pt x="1800" y="5231"/>
                      </a:lnTo>
                      <a:lnTo>
                        <a:pt x="1884" y="5252"/>
                      </a:lnTo>
                      <a:lnTo>
                        <a:pt x="1946" y="5231"/>
                      </a:lnTo>
                      <a:lnTo>
                        <a:pt x="2009" y="5294"/>
                      </a:lnTo>
                      <a:lnTo>
                        <a:pt x="2009" y="5378"/>
                      </a:lnTo>
                      <a:lnTo>
                        <a:pt x="2051" y="5399"/>
                      </a:lnTo>
                      <a:lnTo>
                        <a:pt x="2114" y="5336"/>
                      </a:lnTo>
                      <a:lnTo>
                        <a:pt x="2051" y="5148"/>
                      </a:lnTo>
                      <a:lnTo>
                        <a:pt x="1925" y="4980"/>
                      </a:lnTo>
                      <a:lnTo>
                        <a:pt x="1821" y="4834"/>
                      </a:lnTo>
                      <a:lnTo>
                        <a:pt x="1842" y="4771"/>
                      </a:lnTo>
                      <a:lnTo>
                        <a:pt x="1925" y="4855"/>
                      </a:lnTo>
                      <a:lnTo>
                        <a:pt x="1946" y="4938"/>
                      </a:lnTo>
                      <a:lnTo>
                        <a:pt x="2051" y="4980"/>
                      </a:lnTo>
                      <a:lnTo>
                        <a:pt x="2156" y="5022"/>
                      </a:lnTo>
                      <a:lnTo>
                        <a:pt x="2197" y="4938"/>
                      </a:lnTo>
                      <a:lnTo>
                        <a:pt x="2197" y="4855"/>
                      </a:lnTo>
                      <a:lnTo>
                        <a:pt x="2135" y="4813"/>
                      </a:lnTo>
                      <a:lnTo>
                        <a:pt x="2135" y="4729"/>
                      </a:lnTo>
                      <a:lnTo>
                        <a:pt x="2218" y="4625"/>
                      </a:lnTo>
                      <a:lnTo>
                        <a:pt x="2218" y="4520"/>
                      </a:lnTo>
                      <a:lnTo>
                        <a:pt x="2135" y="4415"/>
                      </a:lnTo>
                      <a:lnTo>
                        <a:pt x="2009" y="4248"/>
                      </a:lnTo>
                      <a:lnTo>
                        <a:pt x="2093" y="4248"/>
                      </a:lnTo>
                      <a:lnTo>
                        <a:pt x="2197" y="4332"/>
                      </a:lnTo>
                      <a:lnTo>
                        <a:pt x="2260" y="4311"/>
                      </a:lnTo>
                      <a:lnTo>
                        <a:pt x="2323" y="4185"/>
                      </a:lnTo>
                      <a:lnTo>
                        <a:pt x="2302" y="4143"/>
                      </a:lnTo>
                      <a:lnTo>
                        <a:pt x="2218" y="4143"/>
                      </a:lnTo>
                      <a:lnTo>
                        <a:pt x="2218" y="3997"/>
                      </a:lnTo>
                      <a:lnTo>
                        <a:pt x="2302" y="3976"/>
                      </a:lnTo>
                      <a:lnTo>
                        <a:pt x="2407" y="4039"/>
                      </a:lnTo>
                      <a:lnTo>
                        <a:pt x="2553" y="4102"/>
                      </a:lnTo>
                      <a:lnTo>
                        <a:pt x="2616" y="4018"/>
                      </a:lnTo>
                      <a:lnTo>
                        <a:pt x="2532" y="3976"/>
                      </a:lnTo>
                      <a:lnTo>
                        <a:pt x="2532" y="3913"/>
                      </a:lnTo>
                      <a:lnTo>
                        <a:pt x="2616" y="3913"/>
                      </a:lnTo>
                      <a:lnTo>
                        <a:pt x="2679" y="3934"/>
                      </a:lnTo>
                      <a:lnTo>
                        <a:pt x="2762" y="3871"/>
                      </a:lnTo>
                      <a:lnTo>
                        <a:pt x="2762" y="3767"/>
                      </a:lnTo>
                      <a:lnTo>
                        <a:pt x="2741" y="3704"/>
                      </a:lnTo>
                      <a:lnTo>
                        <a:pt x="2762" y="3662"/>
                      </a:lnTo>
                      <a:lnTo>
                        <a:pt x="2930" y="3578"/>
                      </a:lnTo>
                      <a:lnTo>
                        <a:pt x="2951" y="3495"/>
                      </a:lnTo>
                      <a:lnTo>
                        <a:pt x="2846" y="3453"/>
                      </a:lnTo>
                      <a:lnTo>
                        <a:pt x="2783" y="3369"/>
                      </a:lnTo>
                      <a:lnTo>
                        <a:pt x="2846" y="3265"/>
                      </a:lnTo>
                      <a:lnTo>
                        <a:pt x="2888" y="3369"/>
                      </a:lnTo>
                      <a:lnTo>
                        <a:pt x="2972" y="3306"/>
                      </a:lnTo>
                      <a:lnTo>
                        <a:pt x="3139" y="3097"/>
                      </a:lnTo>
                      <a:lnTo>
                        <a:pt x="3181" y="2972"/>
                      </a:lnTo>
                      <a:lnTo>
                        <a:pt x="3265" y="2930"/>
                      </a:lnTo>
                      <a:lnTo>
                        <a:pt x="3285" y="2783"/>
                      </a:lnTo>
                      <a:lnTo>
                        <a:pt x="3453" y="2679"/>
                      </a:lnTo>
                      <a:lnTo>
                        <a:pt x="3516" y="2532"/>
                      </a:lnTo>
                      <a:lnTo>
                        <a:pt x="3599" y="2323"/>
                      </a:lnTo>
                      <a:lnTo>
                        <a:pt x="3683" y="2323"/>
                      </a:lnTo>
                      <a:lnTo>
                        <a:pt x="3892" y="2156"/>
                      </a:lnTo>
                      <a:lnTo>
                        <a:pt x="4122" y="1905"/>
                      </a:lnTo>
                      <a:lnTo>
                        <a:pt x="4311" y="1737"/>
                      </a:lnTo>
                      <a:lnTo>
                        <a:pt x="4394" y="1737"/>
                      </a:lnTo>
                      <a:lnTo>
                        <a:pt x="4541" y="1612"/>
                      </a:lnTo>
                      <a:lnTo>
                        <a:pt x="4729" y="1570"/>
                      </a:lnTo>
                      <a:lnTo>
                        <a:pt x="4834" y="1486"/>
                      </a:lnTo>
                      <a:lnTo>
                        <a:pt x="4980" y="1277"/>
                      </a:lnTo>
                      <a:lnTo>
                        <a:pt x="5064" y="1214"/>
                      </a:lnTo>
                      <a:lnTo>
                        <a:pt x="5127" y="1214"/>
                      </a:lnTo>
                      <a:lnTo>
                        <a:pt x="5190" y="1193"/>
                      </a:lnTo>
                      <a:lnTo>
                        <a:pt x="5190" y="1109"/>
                      </a:lnTo>
                      <a:lnTo>
                        <a:pt x="5169" y="1068"/>
                      </a:lnTo>
                      <a:lnTo>
                        <a:pt x="5231" y="963"/>
                      </a:lnTo>
                      <a:lnTo>
                        <a:pt x="5190" y="858"/>
                      </a:lnTo>
                      <a:lnTo>
                        <a:pt x="5190" y="691"/>
                      </a:lnTo>
                      <a:lnTo>
                        <a:pt x="5169" y="670"/>
                      </a:lnTo>
                      <a:lnTo>
                        <a:pt x="5085" y="670"/>
                      </a:lnTo>
                      <a:lnTo>
                        <a:pt x="5085" y="524"/>
                      </a:lnTo>
                      <a:lnTo>
                        <a:pt x="5148" y="377"/>
                      </a:lnTo>
                      <a:lnTo>
                        <a:pt x="5127" y="335"/>
                      </a:lnTo>
                      <a:lnTo>
                        <a:pt x="5022" y="314"/>
                      </a:lnTo>
                      <a:lnTo>
                        <a:pt x="4959" y="252"/>
                      </a:lnTo>
                      <a:lnTo>
                        <a:pt x="4855" y="231"/>
                      </a:lnTo>
                      <a:lnTo>
                        <a:pt x="4813" y="147"/>
                      </a:lnTo>
                      <a:lnTo>
                        <a:pt x="4813" y="42"/>
                      </a:lnTo>
                      <a:lnTo>
                        <a:pt x="4750"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79" name="Google Shape;2979;p86"/>
                <p:cNvSpPr/>
                <p:nvPr/>
              </p:nvSpPr>
              <p:spPr>
                <a:xfrm>
                  <a:off x="4015475" y="1586100"/>
                  <a:ext cx="1901975" cy="1017450"/>
                </a:xfrm>
                <a:custGeom>
                  <a:avLst/>
                  <a:gdLst/>
                  <a:ahLst/>
                  <a:cxnLst/>
                  <a:rect l="l" t="t" r="r" b="b"/>
                  <a:pathLst>
                    <a:path w="76079" h="40698" extrusionOk="0">
                      <a:moveTo>
                        <a:pt x="27578" y="1"/>
                      </a:moveTo>
                      <a:lnTo>
                        <a:pt x="27431" y="126"/>
                      </a:lnTo>
                      <a:lnTo>
                        <a:pt x="27389" y="231"/>
                      </a:lnTo>
                      <a:lnTo>
                        <a:pt x="27285" y="273"/>
                      </a:lnTo>
                      <a:lnTo>
                        <a:pt x="27368" y="377"/>
                      </a:lnTo>
                      <a:lnTo>
                        <a:pt x="27264" y="482"/>
                      </a:lnTo>
                      <a:lnTo>
                        <a:pt x="27243" y="649"/>
                      </a:lnTo>
                      <a:lnTo>
                        <a:pt x="27285" y="796"/>
                      </a:lnTo>
                      <a:lnTo>
                        <a:pt x="27159" y="921"/>
                      </a:lnTo>
                      <a:lnTo>
                        <a:pt x="27138" y="1444"/>
                      </a:lnTo>
                      <a:lnTo>
                        <a:pt x="27264" y="1570"/>
                      </a:lnTo>
                      <a:lnTo>
                        <a:pt x="27264" y="1695"/>
                      </a:lnTo>
                      <a:lnTo>
                        <a:pt x="27159" y="1695"/>
                      </a:lnTo>
                      <a:lnTo>
                        <a:pt x="27180" y="1842"/>
                      </a:lnTo>
                      <a:lnTo>
                        <a:pt x="27285" y="1967"/>
                      </a:lnTo>
                      <a:lnTo>
                        <a:pt x="27389" y="1967"/>
                      </a:lnTo>
                      <a:lnTo>
                        <a:pt x="27536" y="2156"/>
                      </a:lnTo>
                      <a:lnTo>
                        <a:pt x="27682" y="2177"/>
                      </a:lnTo>
                      <a:lnTo>
                        <a:pt x="27536" y="2281"/>
                      </a:lnTo>
                      <a:lnTo>
                        <a:pt x="27578" y="2407"/>
                      </a:lnTo>
                      <a:lnTo>
                        <a:pt x="27578" y="2491"/>
                      </a:lnTo>
                      <a:lnTo>
                        <a:pt x="27787" y="2511"/>
                      </a:lnTo>
                      <a:lnTo>
                        <a:pt x="27912" y="2470"/>
                      </a:lnTo>
                      <a:lnTo>
                        <a:pt x="28101" y="2532"/>
                      </a:lnTo>
                      <a:lnTo>
                        <a:pt x="28289" y="2532"/>
                      </a:lnTo>
                      <a:lnTo>
                        <a:pt x="28331" y="2616"/>
                      </a:lnTo>
                      <a:lnTo>
                        <a:pt x="28226" y="2700"/>
                      </a:lnTo>
                      <a:lnTo>
                        <a:pt x="28122" y="2679"/>
                      </a:lnTo>
                      <a:lnTo>
                        <a:pt x="28059" y="2700"/>
                      </a:lnTo>
                      <a:lnTo>
                        <a:pt x="27933" y="2616"/>
                      </a:lnTo>
                      <a:lnTo>
                        <a:pt x="27661" y="2721"/>
                      </a:lnTo>
                      <a:lnTo>
                        <a:pt x="27578" y="2679"/>
                      </a:lnTo>
                      <a:lnTo>
                        <a:pt x="27473" y="2721"/>
                      </a:lnTo>
                      <a:lnTo>
                        <a:pt x="27368" y="2700"/>
                      </a:lnTo>
                      <a:lnTo>
                        <a:pt x="27264" y="2700"/>
                      </a:lnTo>
                      <a:lnTo>
                        <a:pt x="27201" y="2783"/>
                      </a:lnTo>
                      <a:lnTo>
                        <a:pt x="26950" y="2783"/>
                      </a:lnTo>
                      <a:lnTo>
                        <a:pt x="26887" y="2888"/>
                      </a:lnTo>
                      <a:lnTo>
                        <a:pt x="26908" y="2930"/>
                      </a:lnTo>
                      <a:lnTo>
                        <a:pt x="27034" y="2951"/>
                      </a:lnTo>
                      <a:lnTo>
                        <a:pt x="27054" y="3055"/>
                      </a:lnTo>
                      <a:lnTo>
                        <a:pt x="27201" y="3035"/>
                      </a:lnTo>
                      <a:lnTo>
                        <a:pt x="27264" y="3097"/>
                      </a:lnTo>
                      <a:lnTo>
                        <a:pt x="27410" y="3014"/>
                      </a:lnTo>
                      <a:lnTo>
                        <a:pt x="27515" y="3160"/>
                      </a:lnTo>
                      <a:lnTo>
                        <a:pt x="27661" y="3265"/>
                      </a:lnTo>
                      <a:lnTo>
                        <a:pt x="27787" y="3516"/>
                      </a:lnTo>
                      <a:lnTo>
                        <a:pt x="27682" y="3746"/>
                      </a:lnTo>
                      <a:lnTo>
                        <a:pt x="27410" y="4018"/>
                      </a:lnTo>
                      <a:lnTo>
                        <a:pt x="27515" y="3746"/>
                      </a:lnTo>
                      <a:lnTo>
                        <a:pt x="27431" y="3662"/>
                      </a:lnTo>
                      <a:lnTo>
                        <a:pt x="27431" y="3495"/>
                      </a:lnTo>
                      <a:lnTo>
                        <a:pt x="27243" y="3453"/>
                      </a:lnTo>
                      <a:lnTo>
                        <a:pt x="27180" y="3432"/>
                      </a:lnTo>
                      <a:lnTo>
                        <a:pt x="27180" y="3348"/>
                      </a:lnTo>
                      <a:lnTo>
                        <a:pt x="27117" y="3327"/>
                      </a:lnTo>
                      <a:lnTo>
                        <a:pt x="27013" y="3411"/>
                      </a:lnTo>
                      <a:lnTo>
                        <a:pt x="26845" y="3411"/>
                      </a:lnTo>
                      <a:lnTo>
                        <a:pt x="26720" y="3537"/>
                      </a:lnTo>
                      <a:lnTo>
                        <a:pt x="26845" y="3599"/>
                      </a:lnTo>
                      <a:lnTo>
                        <a:pt x="26803" y="3662"/>
                      </a:lnTo>
                      <a:lnTo>
                        <a:pt x="26657" y="3662"/>
                      </a:lnTo>
                      <a:lnTo>
                        <a:pt x="26741" y="3767"/>
                      </a:lnTo>
                      <a:lnTo>
                        <a:pt x="26720" y="3851"/>
                      </a:lnTo>
                      <a:lnTo>
                        <a:pt x="26552" y="3976"/>
                      </a:lnTo>
                      <a:lnTo>
                        <a:pt x="26531" y="3851"/>
                      </a:lnTo>
                      <a:lnTo>
                        <a:pt x="26490" y="3851"/>
                      </a:lnTo>
                      <a:lnTo>
                        <a:pt x="26406" y="3913"/>
                      </a:lnTo>
                      <a:lnTo>
                        <a:pt x="26448" y="4039"/>
                      </a:lnTo>
                      <a:lnTo>
                        <a:pt x="26406" y="4164"/>
                      </a:lnTo>
                      <a:lnTo>
                        <a:pt x="26301" y="4164"/>
                      </a:lnTo>
                      <a:lnTo>
                        <a:pt x="26280" y="3976"/>
                      </a:lnTo>
                      <a:lnTo>
                        <a:pt x="26176" y="3871"/>
                      </a:lnTo>
                      <a:lnTo>
                        <a:pt x="26134" y="3934"/>
                      </a:lnTo>
                      <a:lnTo>
                        <a:pt x="26176" y="4039"/>
                      </a:lnTo>
                      <a:lnTo>
                        <a:pt x="26071" y="4227"/>
                      </a:lnTo>
                      <a:lnTo>
                        <a:pt x="26008" y="4374"/>
                      </a:lnTo>
                      <a:lnTo>
                        <a:pt x="25883" y="4290"/>
                      </a:lnTo>
                      <a:lnTo>
                        <a:pt x="25883" y="4227"/>
                      </a:lnTo>
                      <a:lnTo>
                        <a:pt x="26008" y="3955"/>
                      </a:lnTo>
                      <a:lnTo>
                        <a:pt x="25966" y="3851"/>
                      </a:lnTo>
                      <a:lnTo>
                        <a:pt x="25820" y="3830"/>
                      </a:lnTo>
                      <a:lnTo>
                        <a:pt x="25506" y="3934"/>
                      </a:lnTo>
                      <a:lnTo>
                        <a:pt x="25401" y="3871"/>
                      </a:lnTo>
                      <a:lnTo>
                        <a:pt x="25255" y="4018"/>
                      </a:lnTo>
                      <a:lnTo>
                        <a:pt x="25150" y="3976"/>
                      </a:lnTo>
                      <a:lnTo>
                        <a:pt x="25046" y="3934"/>
                      </a:lnTo>
                      <a:lnTo>
                        <a:pt x="24878" y="3955"/>
                      </a:lnTo>
                      <a:lnTo>
                        <a:pt x="25025" y="4081"/>
                      </a:lnTo>
                      <a:lnTo>
                        <a:pt x="24941" y="4164"/>
                      </a:lnTo>
                      <a:lnTo>
                        <a:pt x="24920" y="4143"/>
                      </a:lnTo>
                      <a:lnTo>
                        <a:pt x="24878" y="4081"/>
                      </a:lnTo>
                      <a:lnTo>
                        <a:pt x="24837" y="4060"/>
                      </a:lnTo>
                      <a:lnTo>
                        <a:pt x="24774" y="4164"/>
                      </a:lnTo>
                      <a:lnTo>
                        <a:pt x="24732" y="4227"/>
                      </a:lnTo>
                      <a:lnTo>
                        <a:pt x="24732" y="4478"/>
                      </a:lnTo>
                      <a:lnTo>
                        <a:pt x="24816" y="4562"/>
                      </a:lnTo>
                      <a:lnTo>
                        <a:pt x="24941" y="4436"/>
                      </a:lnTo>
                      <a:lnTo>
                        <a:pt x="25025" y="4478"/>
                      </a:lnTo>
                      <a:lnTo>
                        <a:pt x="25192" y="4353"/>
                      </a:lnTo>
                      <a:lnTo>
                        <a:pt x="25276" y="4374"/>
                      </a:lnTo>
                      <a:lnTo>
                        <a:pt x="25255" y="4478"/>
                      </a:lnTo>
                      <a:lnTo>
                        <a:pt x="24941" y="4604"/>
                      </a:lnTo>
                      <a:lnTo>
                        <a:pt x="24878" y="4750"/>
                      </a:lnTo>
                      <a:lnTo>
                        <a:pt x="24753" y="4813"/>
                      </a:lnTo>
                      <a:lnTo>
                        <a:pt x="24502" y="4855"/>
                      </a:lnTo>
                      <a:lnTo>
                        <a:pt x="24460" y="4918"/>
                      </a:lnTo>
                      <a:lnTo>
                        <a:pt x="24523" y="5001"/>
                      </a:lnTo>
                      <a:lnTo>
                        <a:pt x="24313" y="5064"/>
                      </a:lnTo>
                      <a:lnTo>
                        <a:pt x="24209" y="5001"/>
                      </a:lnTo>
                      <a:lnTo>
                        <a:pt x="24146" y="5022"/>
                      </a:lnTo>
                      <a:lnTo>
                        <a:pt x="24125" y="5127"/>
                      </a:lnTo>
                      <a:lnTo>
                        <a:pt x="24041" y="5169"/>
                      </a:lnTo>
                      <a:lnTo>
                        <a:pt x="23895" y="5211"/>
                      </a:lnTo>
                      <a:lnTo>
                        <a:pt x="23832" y="5294"/>
                      </a:lnTo>
                      <a:lnTo>
                        <a:pt x="23916" y="5399"/>
                      </a:lnTo>
                      <a:lnTo>
                        <a:pt x="23874" y="5399"/>
                      </a:lnTo>
                      <a:lnTo>
                        <a:pt x="23832" y="5504"/>
                      </a:lnTo>
                      <a:lnTo>
                        <a:pt x="23790" y="5524"/>
                      </a:lnTo>
                      <a:lnTo>
                        <a:pt x="23728" y="5441"/>
                      </a:lnTo>
                      <a:lnTo>
                        <a:pt x="23686" y="5441"/>
                      </a:lnTo>
                      <a:lnTo>
                        <a:pt x="23581" y="5608"/>
                      </a:lnTo>
                      <a:lnTo>
                        <a:pt x="23602" y="5650"/>
                      </a:lnTo>
                      <a:lnTo>
                        <a:pt x="23560" y="5713"/>
                      </a:lnTo>
                      <a:lnTo>
                        <a:pt x="23560" y="5817"/>
                      </a:lnTo>
                      <a:lnTo>
                        <a:pt x="23456" y="5943"/>
                      </a:lnTo>
                      <a:lnTo>
                        <a:pt x="23477" y="6048"/>
                      </a:lnTo>
                      <a:lnTo>
                        <a:pt x="23309" y="6110"/>
                      </a:lnTo>
                      <a:lnTo>
                        <a:pt x="23142" y="6110"/>
                      </a:lnTo>
                      <a:lnTo>
                        <a:pt x="23037" y="6173"/>
                      </a:lnTo>
                      <a:lnTo>
                        <a:pt x="23037" y="6278"/>
                      </a:lnTo>
                      <a:lnTo>
                        <a:pt x="23100" y="6278"/>
                      </a:lnTo>
                      <a:lnTo>
                        <a:pt x="23163" y="6215"/>
                      </a:lnTo>
                      <a:lnTo>
                        <a:pt x="23414" y="6257"/>
                      </a:lnTo>
                      <a:lnTo>
                        <a:pt x="23372" y="6340"/>
                      </a:lnTo>
                      <a:lnTo>
                        <a:pt x="23246" y="6320"/>
                      </a:lnTo>
                      <a:lnTo>
                        <a:pt x="23204" y="6361"/>
                      </a:lnTo>
                      <a:lnTo>
                        <a:pt x="23288" y="6445"/>
                      </a:lnTo>
                      <a:lnTo>
                        <a:pt x="23267" y="6675"/>
                      </a:lnTo>
                      <a:lnTo>
                        <a:pt x="23163" y="6759"/>
                      </a:lnTo>
                      <a:lnTo>
                        <a:pt x="23184" y="6843"/>
                      </a:lnTo>
                      <a:lnTo>
                        <a:pt x="23163" y="6947"/>
                      </a:lnTo>
                      <a:lnTo>
                        <a:pt x="23037" y="6759"/>
                      </a:lnTo>
                      <a:lnTo>
                        <a:pt x="22932" y="6780"/>
                      </a:lnTo>
                      <a:lnTo>
                        <a:pt x="22786" y="6633"/>
                      </a:lnTo>
                      <a:lnTo>
                        <a:pt x="22723" y="6592"/>
                      </a:lnTo>
                      <a:lnTo>
                        <a:pt x="22681" y="6654"/>
                      </a:lnTo>
                      <a:lnTo>
                        <a:pt x="22765" y="6738"/>
                      </a:lnTo>
                      <a:lnTo>
                        <a:pt x="22765" y="6843"/>
                      </a:lnTo>
                      <a:lnTo>
                        <a:pt x="22723" y="6905"/>
                      </a:lnTo>
                      <a:lnTo>
                        <a:pt x="22786" y="7010"/>
                      </a:lnTo>
                      <a:lnTo>
                        <a:pt x="22891" y="6968"/>
                      </a:lnTo>
                      <a:lnTo>
                        <a:pt x="23079" y="7010"/>
                      </a:lnTo>
                      <a:lnTo>
                        <a:pt x="23204" y="7052"/>
                      </a:lnTo>
                      <a:lnTo>
                        <a:pt x="23246" y="7156"/>
                      </a:lnTo>
                      <a:lnTo>
                        <a:pt x="23351" y="7219"/>
                      </a:lnTo>
                      <a:lnTo>
                        <a:pt x="23456" y="7198"/>
                      </a:lnTo>
                      <a:lnTo>
                        <a:pt x="23497" y="7177"/>
                      </a:lnTo>
                      <a:lnTo>
                        <a:pt x="23560" y="7261"/>
                      </a:lnTo>
                      <a:lnTo>
                        <a:pt x="23414" y="7303"/>
                      </a:lnTo>
                      <a:lnTo>
                        <a:pt x="23288" y="7303"/>
                      </a:lnTo>
                      <a:lnTo>
                        <a:pt x="23184" y="7198"/>
                      </a:lnTo>
                      <a:lnTo>
                        <a:pt x="23142" y="7219"/>
                      </a:lnTo>
                      <a:lnTo>
                        <a:pt x="23100" y="7303"/>
                      </a:lnTo>
                      <a:lnTo>
                        <a:pt x="23058" y="7366"/>
                      </a:lnTo>
                      <a:lnTo>
                        <a:pt x="23184" y="7512"/>
                      </a:lnTo>
                      <a:lnTo>
                        <a:pt x="23267" y="7470"/>
                      </a:lnTo>
                      <a:lnTo>
                        <a:pt x="23456" y="7470"/>
                      </a:lnTo>
                      <a:lnTo>
                        <a:pt x="23497" y="7617"/>
                      </a:lnTo>
                      <a:lnTo>
                        <a:pt x="23581" y="7680"/>
                      </a:lnTo>
                      <a:lnTo>
                        <a:pt x="23623" y="7596"/>
                      </a:lnTo>
                      <a:lnTo>
                        <a:pt x="23811" y="7596"/>
                      </a:lnTo>
                      <a:lnTo>
                        <a:pt x="23790" y="7701"/>
                      </a:lnTo>
                      <a:lnTo>
                        <a:pt x="23937" y="7805"/>
                      </a:lnTo>
                      <a:lnTo>
                        <a:pt x="24083" y="7805"/>
                      </a:lnTo>
                      <a:lnTo>
                        <a:pt x="24146" y="7952"/>
                      </a:lnTo>
                      <a:lnTo>
                        <a:pt x="24083" y="8161"/>
                      </a:lnTo>
                      <a:lnTo>
                        <a:pt x="23832" y="8307"/>
                      </a:lnTo>
                      <a:lnTo>
                        <a:pt x="23769" y="8433"/>
                      </a:lnTo>
                      <a:lnTo>
                        <a:pt x="23769" y="8517"/>
                      </a:lnTo>
                      <a:lnTo>
                        <a:pt x="23979" y="8726"/>
                      </a:lnTo>
                      <a:lnTo>
                        <a:pt x="24104" y="8768"/>
                      </a:lnTo>
                      <a:lnTo>
                        <a:pt x="23895" y="8768"/>
                      </a:lnTo>
                      <a:lnTo>
                        <a:pt x="23665" y="8579"/>
                      </a:lnTo>
                      <a:lnTo>
                        <a:pt x="23665" y="8454"/>
                      </a:lnTo>
                      <a:lnTo>
                        <a:pt x="23769" y="8224"/>
                      </a:lnTo>
                      <a:lnTo>
                        <a:pt x="23832" y="8161"/>
                      </a:lnTo>
                      <a:lnTo>
                        <a:pt x="23832" y="8098"/>
                      </a:lnTo>
                      <a:lnTo>
                        <a:pt x="23895" y="7952"/>
                      </a:lnTo>
                      <a:lnTo>
                        <a:pt x="23832" y="7910"/>
                      </a:lnTo>
                      <a:lnTo>
                        <a:pt x="23456" y="8098"/>
                      </a:lnTo>
                      <a:lnTo>
                        <a:pt x="23246" y="8161"/>
                      </a:lnTo>
                      <a:lnTo>
                        <a:pt x="23184" y="8307"/>
                      </a:lnTo>
                      <a:lnTo>
                        <a:pt x="23058" y="8349"/>
                      </a:lnTo>
                      <a:lnTo>
                        <a:pt x="22953" y="8307"/>
                      </a:lnTo>
                      <a:lnTo>
                        <a:pt x="22828" y="8328"/>
                      </a:lnTo>
                      <a:lnTo>
                        <a:pt x="22660" y="8454"/>
                      </a:lnTo>
                      <a:lnTo>
                        <a:pt x="22221" y="8621"/>
                      </a:lnTo>
                      <a:lnTo>
                        <a:pt x="21907" y="8684"/>
                      </a:lnTo>
                      <a:lnTo>
                        <a:pt x="21782" y="8684"/>
                      </a:lnTo>
                      <a:lnTo>
                        <a:pt x="21614" y="8851"/>
                      </a:lnTo>
                      <a:lnTo>
                        <a:pt x="21468" y="8851"/>
                      </a:lnTo>
                      <a:lnTo>
                        <a:pt x="21384" y="8935"/>
                      </a:lnTo>
                      <a:lnTo>
                        <a:pt x="21510" y="9040"/>
                      </a:lnTo>
                      <a:lnTo>
                        <a:pt x="21510" y="9165"/>
                      </a:lnTo>
                      <a:lnTo>
                        <a:pt x="21489" y="9291"/>
                      </a:lnTo>
                      <a:lnTo>
                        <a:pt x="21572" y="9374"/>
                      </a:lnTo>
                      <a:lnTo>
                        <a:pt x="21677" y="9374"/>
                      </a:lnTo>
                      <a:lnTo>
                        <a:pt x="21698" y="9458"/>
                      </a:lnTo>
                      <a:lnTo>
                        <a:pt x="21635" y="9521"/>
                      </a:lnTo>
                      <a:lnTo>
                        <a:pt x="21844" y="9667"/>
                      </a:lnTo>
                      <a:lnTo>
                        <a:pt x="22012" y="9918"/>
                      </a:lnTo>
                      <a:lnTo>
                        <a:pt x="22012" y="10128"/>
                      </a:lnTo>
                      <a:lnTo>
                        <a:pt x="22054" y="10232"/>
                      </a:lnTo>
                      <a:lnTo>
                        <a:pt x="22116" y="10232"/>
                      </a:lnTo>
                      <a:lnTo>
                        <a:pt x="22137" y="10400"/>
                      </a:lnTo>
                      <a:lnTo>
                        <a:pt x="22305" y="10504"/>
                      </a:lnTo>
                      <a:lnTo>
                        <a:pt x="22430" y="10462"/>
                      </a:lnTo>
                      <a:lnTo>
                        <a:pt x="22828" y="10504"/>
                      </a:lnTo>
                      <a:lnTo>
                        <a:pt x="22953" y="10421"/>
                      </a:lnTo>
                      <a:lnTo>
                        <a:pt x="22953" y="10504"/>
                      </a:lnTo>
                      <a:lnTo>
                        <a:pt x="22995" y="10609"/>
                      </a:lnTo>
                      <a:lnTo>
                        <a:pt x="22995" y="10755"/>
                      </a:lnTo>
                      <a:lnTo>
                        <a:pt x="23184" y="10839"/>
                      </a:lnTo>
                      <a:lnTo>
                        <a:pt x="23288" y="10986"/>
                      </a:lnTo>
                      <a:lnTo>
                        <a:pt x="23581" y="10986"/>
                      </a:lnTo>
                      <a:lnTo>
                        <a:pt x="23790" y="11132"/>
                      </a:lnTo>
                      <a:lnTo>
                        <a:pt x="23874" y="11132"/>
                      </a:lnTo>
                      <a:lnTo>
                        <a:pt x="23979" y="11258"/>
                      </a:lnTo>
                      <a:lnTo>
                        <a:pt x="24000" y="11550"/>
                      </a:lnTo>
                      <a:lnTo>
                        <a:pt x="24041" y="11676"/>
                      </a:lnTo>
                      <a:lnTo>
                        <a:pt x="24000" y="11864"/>
                      </a:lnTo>
                      <a:lnTo>
                        <a:pt x="24125" y="12011"/>
                      </a:lnTo>
                      <a:lnTo>
                        <a:pt x="24230" y="12094"/>
                      </a:lnTo>
                      <a:lnTo>
                        <a:pt x="24418" y="12346"/>
                      </a:lnTo>
                      <a:lnTo>
                        <a:pt x="24502" y="12618"/>
                      </a:lnTo>
                      <a:lnTo>
                        <a:pt x="24648" y="12743"/>
                      </a:lnTo>
                      <a:lnTo>
                        <a:pt x="24711" y="12869"/>
                      </a:lnTo>
                      <a:lnTo>
                        <a:pt x="24585" y="13141"/>
                      </a:lnTo>
                      <a:lnTo>
                        <a:pt x="24502" y="13162"/>
                      </a:lnTo>
                      <a:lnTo>
                        <a:pt x="24418" y="13141"/>
                      </a:lnTo>
                      <a:lnTo>
                        <a:pt x="24418" y="13141"/>
                      </a:lnTo>
                      <a:lnTo>
                        <a:pt x="24523" y="13287"/>
                      </a:lnTo>
                      <a:lnTo>
                        <a:pt x="24732" y="13329"/>
                      </a:lnTo>
                      <a:lnTo>
                        <a:pt x="24837" y="13392"/>
                      </a:lnTo>
                      <a:lnTo>
                        <a:pt x="25046" y="13643"/>
                      </a:lnTo>
                      <a:lnTo>
                        <a:pt x="25255" y="13706"/>
                      </a:lnTo>
                      <a:lnTo>
                        <a:pt x="25276" y="13685"/>
                      </a:lnTo>
                      <a:lnTo>
                        <a:pt x="25360" y="13706"/>
                      </a:lnTo>
                      <a:lnTo>
                        <a:pt x="25548" y="13559"/>
                      </a:lnTo>
                      <a:lnTo>
                        <a:pt x="25736" y="13517"/>
                      </a:lnTo>
                      <a:lnTo>
                        <a:pt x="25945" y="13685"/>
                      </a:lnTo>
                      <a:lnTo>
                        <a:pt x="26092" y="13747"/>
                      </a:lnTo>
                      <a:lnTo>
                        <a:pt x="26197" y="13747"/>
                      </a:lnTo>
                      <a:lnTo>
                        <a:pt x="26280" y="13894"/>
                      </a:lnTo>
                      <a:lnTo>
                        <a:pt x="26301" y="14124"/>
                      </a:lnTo>
                      <a:lnTo>
                        <a:pt x="26238" y="13915"/>
                      </a:lnTo>
                      <a:lnTo>
                        <a:pt x="26176" y="13810"/>
                      </a:lnTo>
                      <a:lnTo>
                        <a:pt x="25987" y="13810"/>
                      </a:lnTo>
                      <a:lnTo>
                        <a:pt x="25757" y="13643"/>
                      </a:lnTo>
                      <a:lnTo>
                        <a:pt x="25611" y="13643"/>
                      </a:lnTo>
                      <a:lnTo>
                        <a:pt x="25443" y="13810"/>
                      </a:lnTo>
                      <a:lnTo>
                        <a:pt x="25443" y="13978"/>
                      </a:lnTo>
                      <a:lnTo>
                        <a:pt x="25464" y="14061"/>
                      </a:lnTo>
                      <a:lnTo>
                        <a:pt x="25234" y="13810"/>
                      </a:lnTo>
                      <a:lnTo>
                        <a:pt x="24983" y="13810"/>
                      </a:lnTo>
                      <a:lnTo>
                        <a:pt x="24857" y="13706"/>
                      </a:lnTo>
                      <a:lnTo>
                        <a:pt x="24857" y="13580"/>
                      </a:lnTo>
                      <a:lnTo>
                        <a:pt x="24753" y="13434"/>
                      </a:lnTo>
                      <a:lnTo>
                        <a:pt x="24565" y="13371"/>
                      </a:lnTo>
                      <a:lnTo>
                        <a:pt x="24397" y="13371"/>
                      </a:lnTo>
                      <a:lnTo>
                        <a:pt x="24188" y="13245"/>
                      </a:lnTo>
                      <a:lnTo>
                        <a:pt x="24230" y="13182"/>
                      </a:lnTo>
                      <a:lnTo>
                        <a:pt x="24230" y="13057"/>
                      </a:lnTo>
                      <a:lnTo>
                        <a:pt x="24313" y="13015"/>
                      </a:lnTo>
                      <a:lnTo>
                        <a:pt x="24272" y="12910"/>
                      </a:lnTo>
                      <a:lnTo>
                        <a:pt x="24230" y="12638"/>
                      </a:lnTo>
                      <a:lnTo>
                        <a:pt x="24167" y="12429"/>
                      </a:lnTo>
                      <a:lnTo>
                        <a:pt x="24083" y="12387"/>
                      </a:lnTo>
                      <a:lnTo>
                        <a:pt x="24021" y="12555"/>
                      </a:lnTo>
                      <a:lnTo>
                        <a:pt x="23958" y="12597"/>
                      </a:lnTo>
                      <a:lnTo>
                        <a:pt x="23979" y="12743"/>
                      </a:lnTo>
                      <a:lnTo>
                        <a:pt x="23895" y="12827"/>
                      </a:lnTo>
                      <a:lnTo>
                        <a:pt x="23916" y="12910"/>
                      </a:lnTo>
                      <a:lnTo>
                        <a:pt x="23895" y="13036"/>
                      </a:lnTo>
                      <a:lnTo>
                        <a:pt x="23811" y="13036"/>
                      </a:lnTo>
                      <a:lnTo>
                        <a:pt x="23769" y="12659"/>
                      </a:lnTo>
                      <a:lnTo>
                        <a:pt x="23853" y="12555"/>
                      </a:lnTo>
                      <a:lnTo>
                        <a:pt x="23811" y="12429"/>
                      </a:lnTo>
                      <a:lnTo>
                        <a:pt x="23644" y="12283"/>
                      </a:lnTo>
                      <a:lnTo>
                        <a:pt x="23644" y="12094"/>
                      </a:lnTo>
                      <a:lnTo>
                        <a:pt x="23560" y="11969"/>
                      </a:lnTo>
                      <a:lnTo>
                        <a:pt x="23560" y="11802"/>
                      </a:lnTo>
                      <a:lnTo>
                        <a:pt x="23707" y="11697"/>
                      </a:lnTo>
                      <a:lnTo>
                        <a:pt x="23707" y="11613"/>
                      </a:lnTo>
                      <a:lnTo>
                        <a:pt x="23686" y="11509"/>
                      </a:lnTo>
                      <a:lnTo>
                        <a:pt x="23707" y="11299"/>
                      </a:lnTo>
                      <a:lnTo>
                        <a:pt x="23581" y="11278"/>
                      </a:lnTo>
                      <a:lnTo>
                        <a:pt x="23539" y="11299"/>
                      </a:lnTo>
                      <a:lnTo>
                        <a:pt x="23456" y="11216"/>
                      </a:lnTo>
                      <a:lnTo>
                        <a:pt x="23225" y="11383"/>
                      </a:lnTo>
                      <a:lnTo>
                        <a:pt x="22912" y="11425"/>
                      </a:lnTo>
                      <a:lnTo>
                        <a:pt x="22744" y="11425"/>
                      </a:lnTo>
                      <a:lnTo>
                        <a:pt x="22514" y="11195"/>
                      </a:lnTo>
                      <a:lnTo>
                        <a:pt x="22388" y="11111"/>
                      </a:lnTo>
                      <a:lnTo>
                        <a:pt x="22347" y="11006"/>
                      </a:lnTo>
                      <a:lnTo>
                        <a:pt x="22012" y="10965"/>
                      </a:lnTo>
                      <a:lnTo>
                        <a:pt x="21886" y="10860"/>
                      </a:lnTo>
                      <a:lnTo>
                        <a:pt x="21761" y="10693"/>
                      </a:lnTo>
                      <a:lnTo>
                        <a:pt x="21363" y="10693"/>
                      </a:lnTo>
                      <a:lnTo>
                        <a:pt x="21259" y="10651"/>
                      </a:lnTo>
                      <a:lnTo>
                        <a:pt x="21133" y="10734"/>
                      </a:lnTo>
                      <a:lnTo>
                        <a:pt x="20987" y="10944"/>
                      </a:lnTo>
                      <a:lnTo>
                        <a:pt x="20966" y="11069"/>
                      </a:lnTo>
                      <a:lnTo>
                        <a:pt x="20924" y="11111"/>
                      </a:lnTo>
                      <a:lnTo>
                        <a:pt x="20861" y="11090"/>
                      </a:lnTo>
                      <a:lnTo>
                        <a:pt x="20840" y="11174"/>
                      </a:lnTo>
                      <a:lnTo>
                        <a:pt x="20924" y="11258"/>
                      </a:lnTo>
                      <a:lnTo>
                        <a:pt x="21091" y="11132"/>
                      </a:lnTo>
                      <a:lnTo>
                        <a:pt x="21300" y="11174"/>
                      </a:lnTo>
                      <a:lnTo>
                        <a:pt x="21405" y="11383"/>
                      </a:lnTo>
                      <a:lnTo>
                        <a:pt x="21280" y="11613"/>
                      </a:lnTo>
                      <a:lnTo>
                        <a:pt x="21133" y="11655"/>
                      </a:lnTo>
                      <a:lnTo>
                        <a:pt x="20861" y="11550"/>
                      </a:lnTo>
                      <a:lnTo>
                        <a:pt x="20715" y="11362"/>
                      </a:lnTo>
                      <a:lnTo>
                        <a:pt x="20610" y="11362"/>
                      </a:lnTo>
                      <a:lnTo>
                        <a:pt x="20443" y="11467"/>
                      </a:lnTo>
                      <a:lnTo>
                        <a:pt x="20401" y="11550"/>
                      </a:lnTo>
                      <a:lnTo>
                        <a:pt x="20317" y="11571"/>
                      </a:lnTo>
                      <a:lnTo>
                        <a:pt x="20505" y="11822"/>
                      </a:lnTo>
                      <a:lnTo>
                        <a:pt x="20568" y="11822"/>
                      </a:lnTo>
                      <a:lnTo>
                        <a:pt x="20631" y="11969"/>
                      </a:lnTo>
                      <a:lnTo>
                        <a:pt x="20840" y="12136"/>
                      </a:lnTo>
                      <a:lnTo>
                        <a:pt x="21028" y="12136"/>
                      </a:lnTo>
                      <a:lnTo>
                        <a:pt x="21112" y="12220"/>
                      </a:lnTo>
                      <a:lnTo>
                        <a:pt x="21405" y="12241"/>
                      </a:lnTo>
                      <a:lnTo>
                        <a:pt x="21489" y="12178"/>
                      </a:lnTo>
                      <a:lnTo>
                        <a:pt x="21531" y="12178"/>
                      </a:lnTo>
                      <a:lnTo>
                        <a:pt x="21572" y="12283"/>
                      </a:lnTo>
                      <a:lnTo>
                        <a:pt x="21782" y="12283"/>
                      </a:lnTo>
                      <a:lnTo>
                        <a:pt x="21824" y="12429"/>
                      </a:lnTo>
                      <a:lnTo>
                        <a:pt x="21907" y="12450"/>
                      </a:lnTo>
                      <a:lnTo>
                        <a:pt x="21928" y="12555"/>
                      </a:lnTo>
                      <a:lnTo>
                        <a:pt x="22158" y="12597"/>
                      </a:lnTo>
                      <a:lnTo>
                        <a:pt x="22263" y="12513"/>
                      </a:lnTo>
                      <a:lnTo>
                        <a:pt x="22200" y="12618"/>
                      </a:lnTo>
                      <a:lnTo>
                        <a:pt x="21949" y="12659"/>
                      </a:lnTo>
                      <a:lnTo>
                        <a:pt x="21803" y="12576"/>
                      </a:lnTo>
                      <a:lnTo>
                        <a:pt x="21698" y="12555"/>
                      </a:lnTo>
                      <a:lnTo>
                        <a:pt x="21531" y="12366"/>
                      </a:lnTo>
                      <a:lnTo>
                        <a:pt x="21426" y="12346"/>
                      </a:lnTo>
                      <a:lnTo>
                        <a:pt x="21321" y="12408"/>
                      </a:lnTo>
                      <a:lnTo>
                        <a:pt x="21196" y="12408"/>
                      </a:lnTo>
                      <a:lnTo>
                        <a:pt x="21091" y="12534"/>
                      </a:lnTo>
                      <a:lnTo>
                        <a:pt x="21049" y="12429"/>
                      </a:lnTo>
                      <a:lnTo>
                        <a:pt x="20945" y="12346"/>
                      </a:lnTo>
                      <a:lnTo>
                        <a:pt x="20840" y="12408"/>
                      </a:lnTo>
                      <a:lnTo>
                        <a:pt x="20631" y="12408"/>
                      </a:lnTo>
                      <a:lnTo>
                        <a:pt x="20464" y="12304"/>
                      </a:lnTo>
                      <a:lnTo>
                        <a:pt x="20338" y="12325"/>
                      </a:lnTo>
                      <a:lnTo>
                        <a:pt x="20296" y="12220"/>
                      </a:lnTo>
                      <a:lnTo>
                        <a:pt x="20401" y="12136"/>
                      </a:lnTo>
                      <a:lnTo>
                        <a:pt x="20401" y="12053"/>
                      </a:lnTo>
                      <a:lnTo>
                        <a:pt x="20296" y="11990"/>
                      </a:lnTo>
                      <a:lnTo>
                        <a:pt x="20296" y="11885"/>
                      </a:lnTo>
                      <a:lnTo>
                        <a:pt x="20108" y="11718"/>
                      </a:lnTo>
                      <a:lnTo>
                        <a:pt x="20024" y="11592"/>
                      </a:lnTo>
                      <a:lnTo>
                        <a:pt x="20087" y="11425"/>
                      </a:lnTo>
                      <a:lnTo>
                        <a:pt x="19982" y="11278"/>
                      </a:lnTo>
                      <a:lnTo>
                        <a:pt x="19982" y="11006"/>
                      </a:lnTo>
                      <a:lnTo>
                        <a:pt x="19836" y="10881"/>
                      </a:lnTo>
                      <a:lnTo>
                        <a:pt x="19836" y="10693"/>
                      </a:lnTo>
                      <a:lnTo>
                        <a:pt x="19794" y="10651"/>
                      </a:lnTo>
                      <a:lnTo>
                        <a:pt x="19710" y="10630"/>
                      </a:lnTo>
                      <a:lnTo>
                        <a:pt x="19689" y="10462"/>
                      </a:lnTo>
                      <a:lnTo>
                        <a:pt x="19522" y="10337"/>
                      </a:lnTo>
                      <a:lnTo>
                        <a:pt x="19459" y="10379"/>
                      </a:lnTo>
                      <a:lnTo>
                        <a:pt x="19689" y="10860"/>
                      </a:lnTo>
                      <a:lnTo>
                        <a:pt x="19752" y="11174"/>
                      </a:lnTo>
                      <a:lnTo>
                        <a:pt x="19710" y="11425"/>
                      </a:lnTo>
                      <a:lnTo>
                        <a:pt x="19522" y="11676"/>
                      </a:lnTo>
                      <a:lnTo>
                        <a:pt x="19396" y="11802"/>
                      </a:lnTo>
                      <a:lnTo>
                        <a:pt x="19396" y="11885"/>
                      </a:lnTo>
                      <a:lnTo>
                        <a:pt x="19480" y="11948"/>
                      </a:lnTo>
                      <a:lnTo>
                        <a:pt x="19501" y="12136"/>
                      </a:lnTo>
                      <a:lnTo>
                        <a:pt x="19417" y="12346"/>
                      </a:lnTo>
                      <a:lnTo>
                        <a:pt x="19417" y="12471"/>
                      </a:lnTo>
                      <a:lnTo>
                        <a:pt x="19627" y="12618"/>
                      </a:lnTo>
                      <a:lnTo>
                        <a:pt x="19899" y="12848"/>
                      </a:lnTo>
                      <a:lnTo>
                        <a:pt x="19940" y="12994"/>
                      </a:lnTo>
                      <a:lnTo>
                        <a:pt x="20108" y="12994"/>
                      </a:lnTo>
                      <a:lnTo>
                        <a:pt x="20233" y="13141"/>
                      </a:lnTo>
                      <a:lnTo>
                        <a:pt x="20338" y="13371"/>
                      </a:lnTo>
                      <a:lnTo>
                        <a:pt x="20317" y="13727"/>
                      </a:lnTo>
                      <a:lnTo>
                        <a:pt x="20275" y="13894"/>
                      </a:lnTo>
                      <a:lnTo>
                        <a:pt x="20422" y="14103"/>
                      </a:lnTo>
                      <a:lnTo>
                        <a:pt x="20380" y="14354"/>
                      </a:lnTo>
                      <a:lnTo>
                        <a:pt x="20464" y="14501"/>
                      </a:lnTo>
                      <a:lnTo>
                        <a:pt x="20673" y="14731"/>
                      </a:lnTo>
                      <a:lnTo>
                        <a:pt x="20715" y="14856"/>
                      </a:lnTo>
                      <a:lnTo>
                        <a:pt x="20673" y="15024"/>
                      </a:lnTo>
                      <a:lnTo>
                        <a:pt x="20736" y="15087"/>
                      </a:lnTo>
                      <a:lnTo>
                        <a:pt x="20882" y="15149"/>
                      </a:lnTo>
                      <a:lnTo>
                        <a:pt x="21070" y="15045"/>
                      </a:lnTo>
                      <a:lnTo>
                        <a:pt x="21280" y="15087"/>
                      </a:lnTo>
                      <a:lnTo>
                        <a:pt x="21363" y="15045"/>
                      </a:lnTo>
                      <a:lnTo>
                        <a:pt x="21384" y="14877"/>
                      </a:lnTo>
                      <a:lnTo>
                        <a:pt x="21510" y="14752"/>
                      </a:lnTo>
                      <a:lnTo>
                        <a:pt x="21677" y="14815"/>
                      </a:lnTo>
                      <a:lnTo>
                        <a:pt x="21782" y="14773"/>
                      </a:lnTo>
                      <a:lnTo>
                        <a:pt x="21991" y="14919"/>
                      </a:lnTo>
                      <a:lnTo>
                        <a:pt x="22116" y="14856"/>
                      </a:lnTo>
                      <a:lnTo>
                        <a:pt x="22200" y="14982"/>
                      </a:lnTo>
                      <a:lnTo>
                        <a:pt x="22451" y="15087"/>
                      </a:lnTo>
                      <a:lnTo>
                        <a:pt x="22640" y="15087"/>
                      </a:lnTo>
                      <a:lnTo>
                        <a:pt x="22765" y="15275"/>
                      </a:lnTo>
                      <a:lnTo>
                        <a:pt x="22765" y="15379"/>
                      </a:lnTo>
                      <a:lnTo>
                        <a:pt x="22953" y="15484"/>
                      </a:lnTo>
                      <a:lnTo>
                        <a:pt x="23016" y="15589"/>
                      </a:lnTo>
                      <a:lnTo>
                        <a:pt x="23037" y="15610"/>
                      </a:lnTo>
                      <a:lnTo>
                        <a:pt x="23058" y="15693"/>
                      </a:lnTo>
                      <a:lnTo>
                        <a:pt x="23142" y="15777"/>
                      </a:lnTo>
                      <a:lnTo>
                        <a:pt x="23058" y="15861"/>
                      </a:lnTo>
                      <a:lnTo>
                        <a:pt x="22953" y="15882"/>
                      </a:lnTo>
                      <a:lnTo>
                        <a:pt x="22953" y="16070"/>
                      </a:lnTo>
                      <a:lnTo>
                        <a:pt x="23037" y="16216"/>
                      </a:lnTo>
                      <a:lnTo>
                        <a:pt x="23121" y="16279"/>
                      </a:lnTo>
                      <a:lnTo>
                        <a:pt x="23079" y="16384"/>
                      </a:lnTo>
                      <a:lnTo>
                        <a:pt x="23163" y="16488"/>
                      </a:lnTo>
                      <a:lnTo>
                        <a:pt x="23288" y="16488"/>
                      </a:lnTo>
                      <a:lnTo>
                        <a:pt x="23372" y="16593"/>
                      </a:lnTo>
                      <a:lnTo>
                        <a:pt x="23518" y="16593"/>
                      </a:lnTo>
                      <a:lnTo>
                        <a:pt x="23602" y="16426"/>
                      </a:lnTo>
                      <a:lnTo>
                        <a:pt x="23665" y="16509"/>
                      </a:lnTo>
                      <a:lnTo>
                        <a:pt x="23769" y="16488"/>
                      </a:lnTo>
                      <a:lnTo>
                        <a:pt x="23832" y="16509"/>
                      </a:lnTo>
                      <a:lnTo>
                        <a:pt x="23790" y="16530"/>
                      </a:lnTo>
                      <a:lnTo>
                        <a:pt x="23728" y="16593"/>
                      </a:lnTo>
                      <a:lnTo>
                        <a:pt x="23560" y="16614"/>
                      </a:lnTo>
                      <a:lnTo>
                        <a:pt x="23456" y="16635"/>
                      </a:lnTo>
                      <a:lnTo>
                        <a:pt x="23288" y="16656"/>
                      </a:lnTo>
                      <a:lnTo>
                        <a:pt x="23142" y="16551"/>
                      </a:lnTo>
                      <a:lnTo>
                        <a:pt x="22995" y="16551"/>
                      </a:lnTo>
                      <a:lnTo>
                        <a:pt x="22932" y="16426"/>
                      </a:lnTo>
                      <a:lnTo>
                        <a:pt x="22974" y="16384"/>
                      </a:lnTo>
                      <a:lnTo>
                        <a:pt x="22953" y="16237"/>
                      </a:lnTo>
                      <a:lnTo>
                        <a:pt x="22849" y="16112"/>
                      </a:lnTo>
                      <a:lnTo>
                        <a:pt x="22828" y="15986"/>
                      </a:lnTo>
                      <a:lnTo>
                        <a:pt x="22723" y="15923"/>
                      </a:lnTo>
                      <a:lnTo>
                        <a:pt x="22744" y="15798"/>
                      </a:lnTo>
                      <a:lnTo>
                        <a:pt x="22619" y="15610"/>
                      </a:lnTo>
                      <a:lnTo>
                        <a:pt x="22556" y="15610"/>
                      </a:lnTo>
                      <a:lnTo>
                        <a:pt x="22430" y="15526"/>
                      </a:lnTo>
                      <a:lnTo>
                        <a:pt x="22242" y="15421"/>
                      </a:lnTo>
                      <a:lnTo>
                        <a:pt x="22242" y="15254"/>
                      </a:lnTo>
                      <a:lnTo>
                        <a:pt x="22054" y="15066"/>
                      </a:lnTo>
                      <a:lnTo>
                        <a:pt x="21907" y="15066"/>
                      </a:lnTo>
                      <a:lnTo>
                        <a:pt x="21677" y="15317"/>
                      </a:lnTo>
                      <a:lnTo>
                        <a:pt x="21510" y="15338"/>
                      </a:lnTo>
                      <a:lnTo>
                        <a:pt x="21405" y="15463"/>
                      </a:lnTo>
                      <a:lnTo>
                        <a:pt x="21217" y="15589"/>
                      </a:lnTo>
                      <a:lnTo>
                        <a:pt x="21259" y="15944"/>
                      </a:lnTo>
                      <a:lnTo>
                        <a:pt x="21321" y="16049"/>
                      </a:lnTo>
                      <a:lnTo>
                        <a:pt x="21572" y="16175"/>
                      </a:lnTo>
                      <a:lnTo>
                        <a:pt x="21761" y="16593"/>
                      </a:lnTo>
                      <a:lnTo>
                        <a:pt x="21719" y="16698"/>
                      </a:lnTo>
                      <a:lnTo>
                        <a:pt x="21531" y="17012"/>
                      </a:lnTo>
                      <a:lnTo>
                        <a:pt x="21510" y="17179"/>
                      </a:lnTo>
                      <a:lnTo>
                        <a:pt x="21614" y="17367"/>
                      </a:lnTo>
                      <a:lnTo>
                        <a:pt x="21510" y="17639"/>
                      </a:lnTo>
                      <a:lnTo>
                        <a:pt x="21510" y="17744"/>
                      </a:lnTo>
                      <a:lnTo>
                        <a:pt x="21363" y="17890"/>
                      </a:lnTo>
                      <a:lnTo>
                        <a:pt x="21363" y="17974"/>
                      </a:lnTo>
                      <a:lnTo>
                        <a:pt x="21259" y="18016"/>
                      </a:lnTo>
                      <a:lnTo>
                        <a:pt x="21175" y="18120"/>
                      </a:lnTo>
                      <a:lnTo>
                        <a:pt x="21175" y="18267"/>
                      </a:lnTo>
                      <a:lnTo>
                        <a:pt x="21259" y="18330"/>
                      </a:lnTo>
                      <a:lnTo>
                        <a:pt x="21259" y="18434"/>
                      </a:lnTo>
                      <a:lnTo>
                        <a:pt x="21070" y="18539"/>
                      </a:lnTo>
                      <a:lnTo>
                        <a:pt x="20840" y="18497"/>
                      </a:lnTo>
                      <a:lnTo>
                        <a:pt x="20798" y="18434"/>
                      </a:lnTo>
                      <a:lnTo>
                        <a:pt x="20589" y="18434"/>
                      </a:lnTo>
                      <a:lnTo>
                        <a:pt x="20380" y="18476"/>
                      </a:lnTo>
                      <a:lnTo>
                        <a:pt x="20212" y="18413"/>
                      </a:lnTo>
                      <a:lnTo>
                        <a:pt x="19794" y="18330"/>
                      </a:lnTo>
                      <a:lnTo>
                        <a:pt x="19627" y="18183"/>
                      </a:lnTo>
                      <a:lnTo>
                        <a:pt x="19585" y="18079"/>
                      </a:lnTo>
                      <a:lnTo>
                        <a:pt x="19396" y="18100"/>
                      </a:lnTo>
                      <a:lnTo>
                        <a:pt x="19334" y="18204"/>
                      </a:lnTo>
                      <a:lnTo>
                        <a:pt x="19313" y="18162"/>
                      </a:lnTo>
                      <a:lnTo>
                        <a:pt x="19229" y="18120"/>
                      </a:lnTo>
                      <a:lnTo>
                        <a:pt x="19313" y="17974"/>
                      </a:lnTo>
                      <a:lnTo>
                        <a:pt x="19480" y="17953"/>
                      </a:lnTo>
                      <a:lnTo>
                        <a:pt x="19794" y="17890"/>
                      </a:lnTo>
                      <a:lnTo>
                        <a:pt x="19836" y="17807"/>
                      </a:lnTo>
                      <a:lnTo>
                        <a:pt x="20108" y="17974"/>
                      </a:lnTo>
                      <a:lnTo>
                        <a:pt x="20171" y="17974"/>
                      </a:lnTo>
                      <a:lnTo>
                        <a:pt x="20212" y="17890"/>
                      </a:lnTo>
                      <a:lnTo>
                        <a:pt x="20338" y="17890"/>
                      </a:lnTo>
                      <a:lnTo>
                        <a:pt x="20338" y="17974"/>
                      </a:lnTo>
                      <a:lnTo>
                        <a:pt x="20150" y="18079"/>
                      </a:lnTo>
                      <a:lnTo>
                        <a:pt x="20254" y="18183"/>
                      </a:lnTo>
                      <a:lnTo>
                        <a:pt x="20464" y="18162"/>
                      </a:lnTo>
                      <a:lnTo>
                        <a:pt x="20547" y="18058"/>
                      </a:lnTo>
                      <a:lnTo>
                        <a:pt x="20673" y="17995"/>
                      </a:lnTo>
                      <a:lnTo>
                        <a:pt x="20673" y="17911"/>
                      </a:lnTo>
                      <a:lnTo>
                        <a:pt x="20568" y="17786"/>
                      </a:lnTo>
                      <a:lnTo>
                        <a:pt x="20568" y="17702"/>
                      </a:lnTo>
                      <a:lnTo>
                        <a:pt x="20694" y="17786"/>
                      </a:lnTo>
                      <a:lnTo>
                        <a:pt x="20756" y="17702"/>
                      </a:lnTo>
                      <a:lnTo>
                        <a:pt x="20756" y="17472"/>
                      </a:lnTo>
                      <a:lnTo>
                        <a:pt x="20882" y="17388"/>
                      </a:lnTo>
                      <a:lnTo>
                        <a:pt x="20861" y="17325"/>
                      </a:lnTo>
                      <a:lnTo>
                        <a:pt x="20777" y="17346"/>
                      </a:lnTo>
                      <a:lnTo>
                        <a:pt x="20756" y="17284"/>
                      </a:lnTo>
                      <a:lnTo>
                        <a:pt x="20882" y="17242"/>
                      </a:lnTo>
                      <a:lnTo>
                        <a:pt x="20882" y="17012"/>
                      </a:lnTo>
                      <a:lnTo>
                        <a:pt x="20840" y="16928"/>
                      </a:lnTo>
                      <a:lnTo>
                        <a:pt x="20903" y="16823"/>
                      </a:lnTo>
                      <a:lnTo>
                        <a:pt x="20903" y="16760"/>
                      </a:lnTo>
                      <a:lnTo>
                        <a:pt x="21008" y="16698"/>
                      </a:lnTo>
                      <a:lnTo>
                        <a:pt x="20987" y="16509"/>
                      </a:lnTo>
                      <a:lnTo>
                        <a:pt x="20861" y="16384"/>
                      </a:lnTo>
                      <a:lnTo>
                        <a:pt x="20777" y="16175"/>
                      </a:lnTo>
                      <a:lnTo>
                        <a:pt x="20798" y="16007"/>
                      </a:lnTo>
                      <a:lnTo>
                        <a:pt x="20798" y="15882"/>
                      </a:lnTo>
                      <a:lnTo>
                        <a:pt x="20861" y="15903"/>
                      </a:lnTo>
                      <a:lnTo>
                        <a:pt x="20861" y="15819"/>
                      </a:lnTo>
                      <a:lnTo>
                        <a:pt x="20673" y="15651"/>
                      </a:lnTo>
                      <a:lnTo>
                        <a:pt x="20589" y="15610"/>
                      </a:lnTo>
                      <a:lnTo>
                        <a:pt x="20526" y="15505"/>
                      </a:lnTo>
                      <a:lnTo>
                        <a:pt x="20338" y="15463"/>
                      </a:lnTo>
                      <a:lnTo>
                        <a:pt x="20108" y="15170"/>
                      </a:lnTo>
                      <a:lnTo>
                        <a:pt x="20045" y="14940"/>
                      </a:lnTo>
                      <a:lnTo>
                        <a:pt x="20003" y="14877"/>
                      </a:lnTo>
                      <a:lnTo>
                        <a:pt x="20045" y="14794"/>
                      </a:lnTo>
                      <a:lnTo>
                        <a:pt x="19919" y="14710"/>
                      </a:lnTo>
                      <a:lnTo>
                        <a:pt x="19836" y="14563"/>
                      </a:lnTo>
                      <a:lnTo>
                        <a:pt x="19899" y="14417"/>
                      </a:lnTo>
                      <a:lnTo>
                        <a:pt x="19710" y="14145"/>
                      </a:lnTo>
                      <a:lnTo>
                        <a:pt x="19710" y="13978"/>
                      </a:lnTo>
                      <a:lnTo>
                        <a:pt x="19585" y="13831"/>
                      </a:lnTo>
                      <a:lnTo>
                        <a:pt x="19606" y="13768"/>
                      </a:lnTo>
                      <a:lnTo>
                        <a:pt x="19606" y="13685"/>
                      </a:lnTo>
                      <a:lnTo>
                        <a:pt x="19501" y="13580"/>
                      </a:lnTo>
                      <a:lnTo>
                        <a:pt x="19438" y="13224"/>
                      </a:lnTo>
                      <a:lnTo>
                        <a:pt x="19375" y="13078"/>
                      </a:lnTo>
                      <a:lnTo>
                        <a:pt x="19229" y="12973"/>
                      </a:lnTo>
                      <a:lnTo>
                        <a:pt x="19292" y="12910"/>
                      </a:lnTo>
                      <a:lnTo>
                        <a:pt x="19250" y="12848"/>
                      </a:lnTo>
                      <a:lnTo>
                        <a:pt x="19166" y="12869"/>
                      </a:lnTo>
                      <a:lnTo>
                        <a:pt x="19166" y="12848"/>
                      </a:lnTo>
                      <a:lnTo>
                        <a:pt x="19041" y="12806"/>
                      </a:lnTo>
                      <a:lnTo>
                        <a:pt x="18957" y="12638"/>
                      </a:lnTo>
                      <a:lnTo>
                        <a:pt x="18831" y="12534"/>
                      </a:lnTo>
                      <a:lnTo>
                        <a:pt x="18769" y="12408"/>
                      </a:lnTo>
                      <a:lnTo>
                        <a:pt x="18852" y="12387"/>
                      </a:lnTo>
                      <a:lnTo>
                        <a:pt x="18873" y="12283"/>
                      </a:lnTo>
                      <a:lnTo>
                        <a:pt x="18831" y="12178"/>
                      </a:lnTo>
                      <a:lnTo>
                        <a:pt x="18852" y="12094"/>
                      </a:lnTo>
                      <a:lnTo>
                        <a:pt x="18790" y="11990"/>
                      </a:lnTo>
                      <a:lnTo>
                        <a:pt x="18852" y="11676"/>
                      </a:lnTo>
                      <a:lnTo>
                        <a:pt x="18769" y="11488"/>
                      </a:lnTo>
                      <a:lnTo>
                        <a:pt x="18769" y="11278"/>
                      </a:lnTo>
                      <a:lnTo>
                        <a:pt x="18727" y="11195"/>
                      </a:lnTo>
                      <a:lnTo>
                        <a:pt x="18727" y="11069"/>
                      </a:lnTo>
                      <a:lnTo>
                        <a:pt x="18643" y="10944"/>
                      </a:lnTo>
                      <a:lnTo>
                        <a:pt x="18748" y="10881"/>
                      </a:lnTo>
                      <a:lnTo>
                        <a:pt x="18685" y="10776"/>
                      </a:lnTo>
                      <a:lnTo>
                        <a:pt x="18559" y="10755"/>
                      </a:lnTo>
                      <a:lnTo>
                        <a:pt x="18413" y="10755"/>
                      </a:lnTo>
                      <a:lnTo>
                        <a:pt x="18057" y="10630"/>
                      </a:lnTo>
                      <a:lnTo>
                        <a:pt x="17932" y="10630"/>
                      </a:lnTo>
                      <a:lnTo>
                        <a:pt x="17890" y="10672"/>
                      </a:lnTo>
                      <a:lnTo>
                        <a:pt x="17785" y="10630"/>
                      </a:lnTo>
                      <a:lnTo>
                        <a:pt x="17681" y="10630"/>
                      </a:lnTo>
                      <a:lnTo>
                        <a:pt x="17534" y="10714"/>
                      </a:lnTo>
                      <a:lnTo>
                        <a:pt x="17388" y="10714"/>
                      </a:lnTo>
                      <a:lnTo>
                        <a:pt x="17262" y="10755"/>
                      </a:lnTo>
                      <a:lnTo>
                        <a:pt x="17220" y="10714"/>
                      </a:lnTo>
                      <a:lnTo>
                        <a:pt x="17262" y="10651"/>
                      </a:lnTo>
                      <a:lnTo>
                        <a:pt x="17158" y="10609"/>
                      </a:lnTo>
                      <a:lnTo>
                        <a:pt x="17053" y="10630"/>
                      </a:lnTo>
                      <a:lnTo>
                        <a:pt x="17074" y="10860"/>
                      </a:lnTo>
                      <a:lnTo>
                        <a:pt x="17053" y="11069"/>
                      </a:lnTo>
                      <a:lnTo>
                        <a:pt x="17158" y="11195"/>
                      </a:lnTo>
                      <a:lnTo>
                        <a:pt x="17116" y="11258"/>
                      </a:lnTo>
                      <a:lnTo>
                        <a:pt x="17074" y="11467"/>
                      </a:lnTo>
                      <a:lnTo>
                        <a:pt x="17158" y="11550"/>
                      </a:lnTo>
                      <a:lnTo>
                        <a:pt x="17158" y="11676"/>
                      </a:lnTo>
                      <a:lnTo>
                        <a:pt x="17199" y="11760"/>
                      </a:lnTo>
                      <a:lnTo>
                        <a:pt x="17158" y="11822"/>
                      </a:lnTo>
                      <a:lnTo>
                        <a:pt x="17158" y="12011"/>
                      </a:lnTo>
                      <a:lnTo>
                        <a:pt x="17220" y="12136"/>
                      </a:lnTo>
                      <a:lnTo>
                        <a:pt x="17158" y="12304"/>
                      </a:lnTo>
                      <a:lnTo>
                        <a:pt x="17158" y="12408"/>
                      </a:lnTo>
                      <a:lnTo>
                        <a:pt x="17199" y="12534"/>
                      </a:lnTo>
                      <a:lnTo>
                        <a:pt x="17178" y="12618"/>
                      </a:lnTo>
                      <a:lnTo>
                        <a:pt x="17053" y="12701"/>
                      </a:lnTo>
                      <a:lnTo>
                        <a:pt x="16844" y="13015"/>
                      </a:lnTo>
                      <a:lnTo>
                        <a:pt x="16760" y="13057"/>
                      </a:lnTo>
                      <a:lnTo>
                        <a:pt x="16781" y="13162"/>
                      </a:lnTo>
                      <a:lnTo>
                        <a:pt x="16865" y="13266"/>
                      </a:lnTo>
                      <a:lnTo>
                        <a:pt x="16802" y="13371"/>
                      </a:lnTo>
                      <a:lnTo>
                        <a:pt x="16781" y="13559"/>
                      </a:lnTo>
                      <a:lnTo>
                        <a:pt x="16906" y="13685"/>
                      </a:lnTo>
                      <a:lnTo>
                        <a:pt x="16990" y="13643"/>
                      </a:lnTo>
                      <a:lnTo>
                        <a:pt x="17074" y="13706"/>
                      </a:lnTo>
                      <a:lnTo>
                        <a:pt x="17158" y="13915"/>
                      </a:lnTo>
                      <a:lnTo>
                        <a:pt x="17283" y="13915"/>
                      </a:lnTo>
                      <a:lnTo>
                        <a:pt x="17388" y="14019"/>
                      </a:lnTo>
                      <a:lnTo>
                        <a:pt x="17304" y="13999"/>
                      </a:lnTo>
                      <a:lnTo>
                        <a:pt x="17220" y="14103"/>
                      </a:lnTo>
                      <a:lnTo>
                        <a:pt x="17220" y="14271"/>
                      </a:lnTo>
                      <a:lnTo>
                        <a:pt x="17409" y="14396"/>
                      </a:lnTo>
                      <a:lnTo>
                        <a:pt x="17409" y="14522"/>
                      </a:lnTo>
                      <a:lnTo>
                        <a:pt x="17325" y="14605"/>
                      </a:lnTo>
                      <a:lnTo>
                        <a:pt x="17262" y="14543"/>
                      </a:lnTo>
                      <a:lnTo>
                        <a:pt x="17262" y="14626"/>
                      </a:lnTo>
                      <a:lnTo>
                        <a:pt x="17367" y="14898"/>
                      </a:lnTo>
                      <a:lnTo>
                        <a:pt x="17430" y="14961"/>
                      </a:lnTo>
                      <a:lnTo>
                        <a:pt x="17492" y="15149"/>
                      </a:lnTo>
                      <a:lnTo>
                        <a:pt x="17534" y="15066"/>
                      </a:lnTo>
                      <a:lnTo>
                        <a:pt x="17639" y="15149"/>
                      </a:lnTo>
                      <a:lnTo>
                        <a:pt x="17764" y="15149"/>
                      </a:lnTo>
                      <a:lnTo>
                        <a:pt x="17911" y="15233"/>
                      </a:lnTo>
                      <a:lnTo>
                        <a:pt x="18015" y="15066"/>
                      </a:lnTo>
                      <a:lnTo>
                        <a:pt x="18057" y="15128"/>
                      </a:lnTo>
                      <a:lnTo>
                        <a:pt x="18057" y="15338"/>
                      </a:lnTo>
                      <a:lnTo>
                        <a:pt x="18141" y="15442"/>
                      </a:lnTo>
                      <a:lnTo>
                        <a:pt x="18183" y="15463"/>
                      </a:lnTo>
                      <a:lnTo>
                        <a:pt x="18434" y="15756"/>
                      </a:lnTo>
                      <a:lnTo>
                        <a:pt x="18559" y="15777"/>
                      </a:lnTo>
                      <a:lnTo>
                        <a:pt x="18643" y="15735"/>
                      </a:lnTo>
                      <a:lnTo>
                        <a:pt x="18748" y="15735"/>
                      </a:lnTo>
                      <a:lnTo>
                        <a:pt x="18769" y="15777"/>
                      </a:lnTo>
                      <a:lnTo>
                        <a:pt x="18873" y="15777"/>
                      </a:lnTo>
                      <a:lnTo>
                        <a:pt x="18769" y="15861"/>
                      </a:lnTo>
                      <a:lnTo>
                        <a:pt x="18769" y="16175"/>
                      </a:lnTo>
                      <a:lnTo>
                        <a:pt x="18748" y="16258"/>
                      </a:lnTo>
                      <a:lnTo>
                        <a:pt x="18811" y="16384"/>
                      </a:lnTo>
                      <a:lnTo>
                        <a:pt x="18790" y="16426"/>
                      </a:lnTo>
                      <a:lnTo>
                        <a:pt x="18706" y="16426"/>
                      </a:lnTo>
                      <a:lnTo>
                        <a:pt x="18748" y="16593"/>
                      </a:lnTo>
                      <a:lnTo>
                        <a:pt x="18748" y="16677"/>
                      </a:lnTo>
                      <a:lnTo>
                        <a:pt x="18601" y="16635"/>
                      </a:lnTo>
                      <a:lnTo>
                        <a:pt x="18476" y="16384"/>
                      </a:lnTo>
                      <a:lnTo>
                        <a:pt x="18329" y="16258"/>
                      </a:lnTo>
                      <a:lnTo>
                        <a:pt x="18141" y="16216"/>
                      </a:lnTo>
                      <a:lnTo>
                        <a:pt x="18057" y="16070"/>
                      </a:lnTo>
                      <a:lnTo>
                        <a:pt x="17932" y="15965"/>
                      </a:lnTo>
                      <a:lnTo>
                        <a:pt x="17618" y="15944"/>
                      </a:lnTo>
                      <a:lnTo>
                        <a:pt x="17304" y="15756"/>
                      </a:lnTo>
                      <a:lnTo>
                        <a:pt x="17116" y="15735"/>
                      </a:lnTo>
                      <a:lnTo>
                        <a:pt x="17095" y="15631"/>
                      </a:lnTo>
                      <a:lnTo>
                        <a:pt x="17011" y="15631"/>
                      </a:lnTo>
                      <a:lnTo>
                        <a:pt x="16906" y="15547"/>
                      </a:lnTo>
                      <a:lnTo>
                        <a:pt x="16760" y="15589"/>
                      </a:lnTo>
                      <a:lnTo>
                        <a:pt x="16655" y="15693"/>
                      </a:lnTo>
                      <a:lnTo>
                        <a:pt x="16593" y="15568"/>
                      </a:lnTo>
                      <a:lnTo>
                        <a:pt x="16614" y="15526"/>
                      </a:lnTo>
                      <a:lnTo>
                        <a:pt x="16593" y="15442"/>
                      </a:lnTo>
                      <a:lnTo>
                        <a:pt x="16237" y="15317"/>
                      </a:lnTo>
                      <a:lnTo>
                        <a:pt x="16070" y="15212"/>
                      </a:lnTo>
                      <a:lnTo>
                        <a:pt x="15526" y="15170"/>
                      </a:lnTo>
                      <a:lnTo>
                        <a:pt x="15086" y="15233"/>
                      </a:lnTo>
                      <a:lnTo>
                        <a:pt x="14982" y="15191"/>
                      </a:lnTo>
                      <a:lnTo>
                        <a:pt x="14877" y="15233"/>
                      </a:lnTo>
                      <a:lnTo>
                        <a:pt x="14772" y="15170"/>
                      </a:lnTo>
                      <a:lnTo>
                        <a:pt x="14710" y="15212"/>
                      </a:lnTo>
                      <a:lnTo>
                        <a:pt x="14605" y="15170"/>
                      </a:lnTo>
                      <a:lnTo>
                        <a:pt x="14521" y="15233"/>
                      </a:lnTo>
                      <a:lnTo>
                        <a:pt x="14584" y="15359"/>
                      </a:lnTo>
                      <a:lnTo>
                        <a:pt x="14584" y="15463"/>
                      </a:lnTo>
                      <a:lnTo>
                        <a:pt x="14458" y="15505"/>
                      </a:lnTo>
                      <a:lnTo>
                        <a:pt x="14458" y="15568"/>
                      </a:lnTo>
                      <a:lnTo>
                        <a:pt x="14521" y="15693"/>
                      </a:lnTo>
                      <a:lnTo>
                        <a:pt x="14605" y="15756"/>
                      </a:lnTo>
                      <a:lnTo>
                        <a:pt x="14668" y="15965"/>
                      </a:lnTo>
                      <a:lnTo>
                        <a:pt x="14710" y="16070"/>
                      </a:lnTo>
                      <a:lnTo>
                        <a:pt x="14751" y="15965"/>
                      </a:lnTo>
                      <a:lnTo>
                        <a:pt x="14814" y="15965"/>
                      </a:lnTo>
                      <a:lnTo>
                        <a:pt x="14919" y="16133"/>
                      </a:lnTo>
                      <a:lnTo>
                        <a:pt x="14919" y="16237"/>
                      </a:lnTo>
                      <a:lnTo>
                        <a:pt x="15044" y="16279"/>
                      </a:lnTo>
                      <a:lnTo>
                        <a:pt x="15212" y="16447"/>
                      </a:lnTo>
                      <a:lnTo>
                        <a:pt x="15044" y="16426"/>
                      </a:lnTo>
                      <a:lnTo>
                        <a:pt x="15002" y="16384"/>
                      </a:lnTo>
                      <a:lnTo>
                        <a:pt x="14919" y="16384"/>
                      </a:lnTo>
                      <a:lnTo>
                        <a:pt x="14877" y="16551"/>
                      </a:lnTo>
                      <a:lnTo>
                        <a:pt x="14772" y="16635"/>
                      </a:lnTo>
                      <a:lnTo>
                        <a:pt x="14605" y="16551"/>
                      </a:lnTo>
                      <a:lnTo>
                        <a:pt x="14521" y="16614"/>
                      </a:lnTo>
                      <a:lnTo>
                        <a:pt x="14521" y="16656"/>
                      </a:lnTo>
                      <a:lnTo>
                        <a:pt x="14668" y="16823"/>
                      </a:lnTo>
                      <a:lnTo>
                        <a:pt x="14710" y="16865"/>
                      </a:lnTo>
                      <a:lnTo>
                        <a:pt x="14710" y="16949"/>
                      </a:lnTo>
                      <a:lnTo>
                        <a:pt x="14668" y="17032"/>
                      </a:lnTo>
                      <a:lnTo>
                        <a:pt x="14375" y="17032"/>
                      </a:lnTo>
                      <a:lnTo>
                        <a:pt x="14291" y="16949"/>
                      </a:lnTo>
                      <a:lnTo>
                        <a:pt x="14312" y="16865"/>
                      </a:lnTo>
                      <a:lnTo>
                        <a:pt x="14270" y="16760"/>
                      </a:lnTo>
                      <a:lnTo>
                        <a:pt x="14375" y="16698"/>
                      </a:lnTo>
                      <a:lnTo>
                        <a:pt x="14375" y="16635"/>
                      </a:lnTo>
                      <a:lnTo>
                        <a:pt x="14270" y="16530"/>
                      </a:lnTo>
                      <a:lnTo>
                        <a:pt x="14186" y="16509"/>
                      </a:lnTo>
                      <a:lnTo>
                        <a:pt x="14270" y="16405"/>
                      </a:lnTo>
                      <a:lnTo>
                        <a:pt x="14249" y="16384"/>
                      </a:lnTo>
                      <a:lnTo>
                        <a:pt x="14165" y="16426"/>
                      </a:lnTo>
                      <a:lnTo>
                        <a:pt x="14103" y="16426"/>
                      </a:lnTo>
                      <a:lnTo>
                        <a:pt x="13956" y="16593"/>
                      </a:lnTo>
                      <a:lnTo>
                        <a:pt x="13873" y="16614"/>
                      </a:lnTo>
                      <a:lnTo>
                        <a:pt x="13768" y="16719"/>
                      </a:lnTo>
                      <a:lnTo>
                        <a:pt x="13768" y="16760"/>
                      </a:lnTo>
                      <a:lnTo>
                        <a:pt x="13642" y="16760"/>
                      </a:lnTo>
                      <a:lnTo>
                        <a:pt x="13580" y="16844"/>
                      </a:lnTo>
                      <a:lnTo>
                        <a:pt x="13580" y="16928"/>
                      </a:lnTo>
                      <a:lnTo>
                        <a:pt x="13517" y="16970"/>
                      </a:lnTo>
                      <a:lnTo>
                        <a:pt x="13245" y="16970"/>
                      </a:lnTo>
                      <a:lnTo>
                        <a:pt x="13161" y="16949"/>
                      </a:lnTo>
                      <a:lnTo>
                        <a:pt x="13119" y="16970"/>
                      </a:lnTo>
                      <a:lnTo>
                        <a:pt x="13036" y="16970"/>
                      </a:lnTo>
                      <a:lnTo>
                        <a:pt x="12952" y="16928"/>
                      </a:lnTo>
                      <a:lnTo>
                        <a:pt x="12805" y="17032"/>
                      </a:lnTo>
                      <a:lnTo>
                        <a:pt x="12785" y="17074"/>
                      </a:lnTo>
                      <a:lnTo>
                        <a:pt x="12680" y="17116"/>
                      </a:lnTo>
                      <a:lnTo>
                        <a:pt x="12575" y="17221"/>
                      </a:lnTo>
                      <a:lnTo>
                        <a:pt x="12575" y="17263"/>
                      </a:lnTo>
                      <a:lnTo>
                        <a:pt x="12638" y="17325"/>
                      </a:lnTo>
                      <a:lnTo>
                        <a:pt x="12617" y="17388"/>
                      </a:lnTo>
                      <a:lnTo>
                        <a:pt x="12638" y="17472"/>
                      </a:lnTo>
                      <a:lnTo>
                        <a:pt x="12617" y="17535"/>
                      </a:lnTo>
                      <a:lnTo>
                        <a:pt x="12513" y="17451"/>
                      </a:lnTo>
                      <a:lnTo>
                        <a:pt x="12471" y="17367"/>
                      </a:lnTo>
                      <a:lnTo>
                        <a:pt x="12408" y="17367"/>
                      </a:lnTo>
                      <a:lnTo>
                        <a:pt x="12282" y="17493"/>
                      </a:lnTo>
                      <a:lnTo>
                        <a:pt x="12220" y="17639"/>
                      </a:lnTo>
                      <a:lnTo>
                        <a:pt x="12220" y="17493"/>
                      </a:lnTo>
                      <a:lnTo>
                        <a:pt x="12094" y="17451"/>
                      </a:lnTo>
                      <a:lnTo>
                        <a:pt x="12010" y="17493"/>
                      </a:lnTo>
                      <a:lnTo>
                        <a:pt x="11948" y="17493"/>
                      </a:lnTo>
                      <a:lnTo>
                        <a:pt x="11864" y="17535"/>
                      </a:lnTo>
                      <a:lnTo>
                        <a:pt x="11759" y="17493"/>
                      </a:lnTo>
                      <a:lnTo>
                        <a:pt x="11738" y="17388"/>
                      </a:lnTo>
                      <a:lnTo>
                        <a:pt x="11864" y="17284"/>
                      </a:lnTo>
                      <a:lnTo>
                        <a:pt x="11969" y="17284"/>
                      </a:lnTo>
                      <a:lnTo>
                        <a:pt x="12010" y="17221"/>
                      </a:lnTo>
                      <a:lnTo>
                        <a:pt x="11948" y="17074"/>
                      </a:lnTo>
                      <a:lnTo>
                        <a:pt x="11969" y="17032"/>
                      </a:lnTo>
                      <a:lnTo>
                        <a:pt x="12052" y="16970"/>
                      </a:lnTo>
                      <a:lnTo>
                        <a:pt x="11906" y="16844"/>
                      </a:lnTo>
                      <a:lnTo>
                        <a:pt x="11864" y="16865"/>
                      </a:lnTo>
                      <a:lnTo>
                        <a:pt x="11780" y="16844"/>
                      </a:lnTo>
                      <a:lnTo>
                        <a:pt x="11759" y="16802"/>
                      </a:lnTo>
                      <a:lnTo>
                        <a:pt x="11969" y="16698"/>
                      </a:lnTo>
                      <a:lnTo>
                        <a:pt x="12052" y="16698"/>
                      </a:lnTo>
                      <a:lnTo>
                        <a:pt x="12157" y="16635"/>
                      </a:lnTo>
                      <a:lnTo>
                        <a:pt x="12115" y="16593"/>
                      </a:lnTo>
                      <a:lnTo>
                        <a:pt x="11906" y="16614"/>
                      </a:lnTo>
                      <a:lnTo>
                        <a:pt x="11592" y="16740"/>
                      </a:lnTo>
                      <a:lnTo>
                        <a:pt x="11529" y="16823"/>
                      </a:lnTo>
                      <a:lnTo>
                        <a:pt x="11571" y="16886"/>
                      </a:lnTo>
                      <a:lnTo>
                        <a:pt x="11592" y="16970"/>
                      </a:lnTo>
                      <a:lnTo>
                        <a:pt x="11655" y="17053"/>
                      </a:lnTo>
                      <a:lnTo>
                        <a:pt x="11592" y="17137"/>
                      </a:lnTo>
                      <a:lnTo>
                        <a:pt x="11529" y="17158"/>
                      </a:lnTo>
                      <a:lnTo>
                        <a:pt x="11425" y="17053"/>
                      </a:lnTo>
                      <a:lnTo>
                        <a:pt x="11445" y="17012"/>
                      </a:lnTo>
                      <a:lnTo>
                        <a:pt x="11487" y="16991"/>
                      </a:lnTo>
                      <a:lnTo>
                        <a:pt x="11466" y="16907"/>
                      </a:lnTo>
                      <a:lnTo>
                        <a:pt x="11445" y="16907"/>
                      </a:lnTo>
                      <a:lnTo>
                        <a:pt x="11236" y="17116"/>
                      </a:lnTo>
                      <a:lnTo>
                        <a:pt x="11236" y="17158"/>
                      </a:lnTo>
                      <a:lnTo>
                        <a:pt x="11320" y="17242"/>
                      </a:lnTo>
                      <a:lnTo>
                        <a:pt x="11383" y="17263"/>
                      </a:lnTo>
                      <a:lnTo>
                        <a:pt x="11383" y="17346"/>
                      </a:lnTo>
                      <a:lnTo>
                        <a:pt x="11257" y="17472"/>
                      </a:lnTo>
                      <a:lnTo>
                        <a:pt x="11215" y="17430"/>
                      </a:lnTo>
                      <a:lnTo>
                        <a:pt x="11257" y="17346"/>
                      </a:lnTo>
                      <a:lnTo>
                        <a:pt x="11236" y="17263"/>
                      </a:lnTo>
                      <a:lnTo>
                        <a:pt x="11173" y="17263"/>
                      </a:lnTo>
                      <a:lnTo>
                        <a:pt x="11173" y="17200"/>
                      </a:lnTo>
                      <a:lnTo>
                        <a:pt x="10943" y="17263"/>
                      </a:lnTo>
                      <a:lnTo>
                        <a:pt x="10922" y="17346"/>
                      </a:lnTo>
                      <a:lnTo>
                        <a:pt x="10755" y="17430"/>
                      </a:lnTo>
                      <a:lnTo>
                        <a:pt x="10629" y="17409"/>
                      </a:lnTo>
                      <a:lnTo>
                        <a:pt x="10546" y="17430"/>
                      </a:lnTo>
                      <a:lnTo>
                        <a:pt x="10546" y="17472"/>
                      </a:lnTo>
                      <a:lnTo>
                        <a:pt x="10316" y="17765"/>
                      </a:lnTo>
                      <a:lnTo>
                        <a:pt x="10274" y="17786"/>
                      </a:lnTo>
                      <a:lnTo>
                        <a:pt x="10064" y="18058"/>
                      </a:lnTo>
                      <a:lnTo>
                        <a:pt x="9960" y="18100"/>
                      </a:lnTo>
                      <a:lnTo>
                        <a:pt x="9876" y="18037"/>
                      </a:lnTo>
                      <a:lnTo>
                        <a:pt x="9813" y="18037"/>
                      </a:lnTo>
                      <a:lnTo>
                        <a:pt x="9876" y="18141"/>
                      </a:lnTo>
                      <a:lnTo>
                        <a:pt x="10023" y="18246"/>
                      </a:lnTo>
                      <a:lnTo>
                        <a:pt x="10064" y="18309"/>
                      </a:lnTo>
                      <a:lnTo>
                        <a:pt x="10064" y="18309"/>
                      </a:lnTo>
                      <a:lnTo>
                        <a:pt x="9876" y="18246"/>
                      </a:lnTo>
                      <a:lnTo>
                        <a:pt x="9813" y="18288"/>
                      </a:lnTo>
                      <a:lnTo>
                        <a:pt x="9500" y="18309"/>
                      </a:lnTo>
                      <a:lnTo>
                        <a:pt x="9458" y="18372"/>
                      </a:lnTo>
                      <a:lnTo>
                        <a:pt x="9541" y="18476"/>
                      </a:lnTo>
                      <a:lnTo>
                        <a:pt x="9541" y="18581"/>
                      </a:lnTo>
                      <a:lnTo>
                        <a:pt x="9458" y="18706"/>
                      </a:lnTo>
                      <a:lnTo>
                        <a:pt x="9500" y="18895"/>
                      </a:lnTo>
                      <a:lnTo>
                        <a:pt x="9458" y="19020"/>
                      </a:lnTo>
                      <a:lnTo>
                        <a:pt x="9248" y="19104"/>
                      </a:lnTo>
                      <a:lnTo>
                        <a:pt x="9228" y="19146"/>
                      </a:lnTo>
                      <a:lnTo>
                        <a:pt x="9081" y="19146"/>
                      </a:lnTo>
                      <a:lnTo>
                        <a:pt x="9039" y="19229"/>
                      </a:lnTo>
                      <a:lnTo>
                        <a:pt x="8956" y="19104"/>
                      </a:lnTo>
                      <a:lnTo>
                        <a:pt x="8809" y="19208"/>
                      </a:lnTo>
                      <a:lnTo>
                        <a:pt x="8579" y="19208"/>
                      </a:lnTo>
                      <a:lnTo>
                        <a:pt x="8328" y="18916"/>
                      </a:lnTo>
                      <a:lnTo>
                        <a:pt x="8098" y="18706"/>
                      </a:lnTo>
                      <a:lnTo>
                        <a:pt x="8014" y="18644"/>
                      </a:lnTo>
                      <a:lnTo>
                        <a:pt x="8014" y="18476"/>
                      </a:lnTo>
                      <a:lnTo>
                        <a:pt x="8056" y="18413"/>
                      </a:lnTo>
                      <a:lnTo>
                        <a:pt x="8098" y="18455"/>
                      </a:lnTo>
                      <a:lnTo>
                        <a:pt x="8160" y="18372"/>
                      </a:lnTo>
                      <a:lnTo>
                        <a:pt x="8119" y="18309"/>
                      </a:lnTo>
                      <a:lnTo>
                        <a:pt x="8181" y="18267"/>
                      </a:lnTo>
                      <a:lnTo>
                        <a:pt x="8370" y="18267"/>
                      </a:lnTo>
                      <a:lnTo>
                        <a:pt x="8412" y="18183"/>
                      </a:lnTo>
                      <a:lnTo>
                        <a:pt x="8621" y="18183"/>
                      </a:lnTo>
                      <a:lnTo>
                        <a:pt x="8642" y="18100"/>
                      </a:lnTo>
                      <a:lnTo>
                        <a:pt x="8495" y="17890"/>
                      </a:lnTo>
                      <a:lnTo>
                        <a:pt x="8474" y="17807"/>
                      </a:lnTo>
                      <a:lnTo>
                        <a:pt x="8328" y="17786"/>
                      </a:lnTo>
                      <a:lnTo>
                        <a:pt x="8202" y="17660"/>
                      </a:lnTo>
                      <a:lnTo>
                        <a:pt x="8202" y="17556"/>
                      </a:lnTo>
                      <a:lnTo>
                        <a:pt x="8077" y="17451"/>
                      </a:lnTo>
                      <a:lnTo>
                        <a:pt x="7763" y="17430"/>
                      </a:lnTo>
                      <a:lnTo>
                        <a:pt x="7554" y="17451"/>
                      </a:lnTo>
                      <a:lnTo>
                        <a:pt x="7449" y="17493"/>
                      </a:lnTo>
                      <a:lnTo>
                        <a:pt x="7323" y="17493"/>
                      </a:lnTo>
                      <a:lnTo>
                        <a:pt x="7072" y="17346"/>
                      </a:lnTo>
                      <a:lnTo>
                        <a:pt x="6947" y="17346"/>
                      </a:lnTo>
                      <a:lnTo>
                        <a:pt x="6947" y="17388"/>
                      </a:lnTo>
                      <a:lnTo>
                        <a:pt x="7240" y="17639"/>
                      </a:lnTo>
                      <a:lnTo>
                        <a:pt x="7386" y="17744"/>
                      </a:lnTo>
                      <a:lnTo>
                        <a:pt x="7470" y="17974"/>
                      </a:lnTo>
                      <a:lnTo>
                        <a:pt x="7470" y="18100"/>
                      </a:lnTo>
                      <a:lnTo>
                        <a:pt x="7533" y="18183"/>
                      </a:lnTo>
                      <a:lnTo>
                        <a:pt x="7470" y="18225"/>
                      </a:lnTo>
                      <a:lnTo>
                        <a:pt x="7470" y="18330"/>
                      </a:lnTo>
                      <a:lnTo>
                        <a:pt x="7491" y="18413"/>
                      </a:lnTo>
                      <a:lnTo>
                        <a:pt x="7449" y="18434"/>
                      </a:lnTo>
                      <a:lnTo>
                        <a:pt x="7449" y="18706"/>
                      </a:lnTo>
                      <a:lnTo>
                        <a:pt x="7386" y="18853"/>
                      </a:lnTo>
                      <a:lnTo>
                        <a:pt x="7449" y="18999"/>
                      </a:lnTo>
                      <a:lnTo>
                        <a:pt x="7595" y="18999"/>
                      </a:lnTo>
                      <a:lnTo>
                        <a:pt x="7742" y="19062"/>
                      </a:lnTo>
                      <a:lnTo>
                        <a:pt x="7805" y="19167"/>
                      </a:lnTo>
                      <a:lnTo>
                        <a:pt x="7784" y="19229"/>
                      </a:lnTo>
                      <a:lnTo>
                        <a:pt x="7805" y="19313"/>
                      </a:lnTo>
                      <a:lnTo>
                        <a:pt x="7784" y="19355"/>
                      </a:lnTo>
                      <a:lnTo>
                        <a:pt x="7784" y="19418"/>
                      </a:lnTo>
                      <a:lnTo>
                        <a:pt x="7847" y="19460"/>
                      </a:lnTo>
                      <a:lnTo>
                        <a:pt x="7784" y="19543"/>
                      </a:lnTo>
                      <a:lnTo>
                        <a:pt x="7784" y="19794"/>
                      </a:lnTo>
                      <a:lnTo>
                        <a:pt x="7742" y="19857"/>
                      </a:lnTo>
                      <a:lnTo>
                        <a:pt x="7805" y="20004"/>
                      </a:lnTo>
                      <a:lnTo>
                        <a:pt x="7847" y="20213"/>
                      </a:lnTo>
                      <a:lnTo>
                        <a:pt x="7763" y="20171"/>
                      </a:lnTo>
                      <a:lnTo>
                        <a:pt x="7700" y="20045"/>
                      </a:lnTo>
                      <a:lnTo>
                        <a:pt x="7575" y="19941"/>
                      </a:lnTo>
                      <a:lnTo>
                        <a:pt x="7449" y="20066"/>
                      </a:lnTo>
                      <a:lnTo>
                        <a:pt x="7470" y="19941"/>
                      </a:lnTo>
                      <a:lnTo>
                        <a:pt x="7428" y="19857"/>
                      </a:lnTo>
                      <a:lnTo>
                        <a:pt x="7240" y="19836"/>
                      </a:lnTo>
                      <a:lnTo>
                        <a:pt x="7072" y="19857"/>
                      </a:lnTo>
                      <a:lnTo>
                        <a:pt x="6968" y="19773"/>
                      </a:lnTo>
                      <a:lnTo>
                        <a:pt x="6821" y="19753"/>
                      </a:lnTo>
                      <a:lnTo>
                        <a:pt x="6738" y="19794"/>
                      </a:lnTo>
                      <a:lnTo>
                        <a:pt x="6612" y="20087"/>
                      </a:lnTo>
                      <a:lnTo>
                        <a:pt x="6424" y="20255"/>
                      </a:lnTo>
                      <a:lnTo>
                        <a:pt x="6298" y="20276"/>
                      </a:lnTo>
                      <a:lnTo>
                        <a:pt x="6194" y="20380"/>
                      </a:lnTo>
                      <a:lnTo>
                        <a:pt x="6173" y="20527"/>
                      </a:lnTo>
                      <a:lnTo>
                        <a:pt x="6026" y="20694"/>
                      </a:lnTo>
                      <a:lnTo>
                        <a:pt x="5963" y="20757"/>
                      </a:lnTo>
                      <a:lnTo>
                        <a:pt x="5963" y="20841"/>
                      </a:lnTo>
                      <a:lnTo>
                        <a:pt x="6005" y="21029"/>
                      </a:lnTo>
                      <a:lnTo>
                        <a:pt x="6277" y="21301"/>
                      </a:lnTo>
                      <a:lnTo>
                        <a:pt x="6424" y="21531"/>
                      </a:lnTo>
                      <a:lnTo>
                        <a:pt x="6340" y="21636"/>
                      </a:lnTo>
                      <a:lnTo>
                        <a:pt x="6277" y="21636"/>
                      </a:lnTo>
                      <a:lnTo>
                        <a:pt x="6277" y="21761"/>
                      </a:lnTo>
                      <a:lnTo>
                        <a:pt x="6173" y="21845"/>
                      </a:lnTo>
                      <a:lnTo>
                        <a:pt x="6110" y="21949"/>
                      </a:lnTo>
                      <a:lnTo>
                        <a:pt x="5963" y="21782"/>
                      </a:lnTo>
                      <a:lnTo>
                        <a:pt x="5587" y="21615"/>
                      </a:lnTo>
                      <a:lnTo>
                        <a:pt x="5461" y="21615"/>
                      </a:lnTo>
                      <a:lnTo>
                        <a:pt x="5398" y="21531"/>
                      </a:lnTo>
                      <a:lnTo>
                        <a:pt x="5189" y="21531"/>
                      </a:lnTo>
                      <a:lnTo>
                        <a:pt x="5085" y="21447"/>
                      </a:lnTo>
                      <a:lnTo>
                        <a:pt x="5022" y="21322"/>
                      </a:lnTo>
                      <a:lnTo>
                        <a:pt x="4854" y="21301"/>
                      </a:lnTo>
                      <a:lnTo>
                        <a:pt x="4729" y="21217"/>
                      </a:lnTo>
                      <a:lnTo>
                        <a:pt x="4603" y="21217"/>
                      </a:lnTo>
                      <a:lnTo>
                        <a:pt x="4562" y="21301"/>
                      </a:lnTo>
                      <a:lnTo>
                        <a:pt x="4603" y="21364"/>
                      </a:lnTo>
                      <a:lnTo>
                        <a:pt x="4562" y="21426"/>
                      </a:lnTo>
                      <a:lnTo>
                        <a:pt x="4603" y="21468"/>
                      </a:lnTo>
                      <a:lnTo>
                        <a:pt x="4520" y="21552"/>
                      </a:lnTo>
                      <a:lnTo>
                        <a:pt x="4415" y="21552"/>
                      </a:lnTo>
                      <a:lnTo>
                        <a:pt x="4499" y="21719"/>
                      </a:lnTo>
                      <a:lnTo>
                        <a:pt x="4520" y="21845"/>
                      </a:lnTo>
                      <a:lnTo>
                        <a:pt x="4666" y="21929"/>
                      </a:lnTo>
                      <a:lnTo>
                        <a:pt x="4771" y="22054"/>
                      </a:lnTo>
                      <a:lnTo>
                        <a:pt x="4917" y="22138"/>
                      </a:lnTo>
                      <a:lnTo>
                        <a:pt x="5022" y="22075"/>
                      </a:lnTo>
                      <a:lnTo>
                        <a:pt x="5085" y="22075"/>
                      </a:lnTo>
                      <a:lnTo>
                        <a:pt x="5168" y="22033"/>
                      </a:lnTo>
                      <a:lnTo>
                        <a:pt x="5189" y="22096"/>
                      </a:lnTo>
                      <a:lnTo>
                        <a:pt x="5336" y="22159"/>
                      </a:lnTo>
                      <a:lnTo>
                        <a:pt x="5336" y="22201"/>
                      </a:lnTo>
                      <a:lnTo>
                        <a:pt x="5273" y="22263"/>
                      </a:lnTo>
                      <a:lnTo>
                        <a:pt x="5357" y="22347"/>
                      </a:lnTo>
                      <a:lnTo>
                        <a:pt x="5357" y="22514"/>
                      </a:lnTo>
                      <a:lnTo>
                        <a:pt x="5273" y="22556"/>
                      </a:lnTo>
                      <a:lnTo>
                        <a:pt x="5168" y="22556"/>
                      </a:lnTo>
                      <a:lnTo>
                        <a:pt x="5043" y="22682"/>
                      </a:lnTo>
                      <a:lnTo>
                        <a:pt x="4980" y="22682"/>
                      </a:lnTo>
                      <a:lnTo>
                        <a:pt x="4875" y="22577"/>
                      </a:lnTo>
                      <a:lnTo>
                        <a:pt x="4729" y="22577"/>
                      </a:lnTo>
                      <a:lnTo>
                        <a:pt x="4645" y="22514"/>
                      </a:lnTo>
                      <a:lnTo>
                        <a:pt x="4457" y="22514"/>
                      </a:lnTo>
                      <a:lnTo>
                        <a:pt x="4415" y="22473"/>
                      </a:lnTo>
                      <a:lnTo>
                        <a:pt x="4415" y="22347"/>
                      </a:lnTo>
                      <a:lnTo>
                        <a:pt x="4310" y="22284"/>
                      </a:lnTo>
                      <a:lnTo>
                        <a:pt x="4227" y="22180"/>
                      </a:lnTo>
                      <a:lnTo>
                        <a:pt x="4185" y="22180"/>
                      </a:lnTo>
                      <a:lnTo>
                        <a:pt x="4080" y="22263"/>
                      </a:lnTo>
                      <a:lnTo>
                        <a:pt x="3829" y="22180"/>
                      </a:lnTo>
                      <a:lnTo>
                        <a:pt x="3787" y="22075"/>
                      </a:lnTo>
                      <a:lnTo>
                        <a:pt x="3725" y="22033"/>
                      </a:lnTo>
                      <a:lnTo>
                        <a:pt x="3787" y="21949"/>
                      </a:lnTo>
                      <a:lnTo>
                        <a:pt x="3766" y="21824"/>
                      </a:lnTo>
                      <a:lnTo>
                        <a:pt x="3766" y="21719"/>
                      </a:lnTo>
                      <a:lnTo>
                        <a:pt x="3662" y="21636"/>
                      </a:lnTo>
                      <a:lnTo>
                        <a:pt x="3662" y="21531"/>
                      </a:lnTo>
                      <a:lnTo>
                        <a:pt x="3494" y="21385"/>
                      </a:lnTo>
                      <a:lnTo>
                        <a:pt x="3494" y="21238"/>
                      </a:lnTo>
                      <a:lnTo>
                        <a:pt x="3411" y="21217"/>
                      </a:lnTo>
                      <a:lnTo>
                        <a:pt x="3453" y="21113"/>
                      </a:lnTo>
                      <a:lnTo>
                        <a:pt x="3515" y="21092"/>
                      </a:lnTo>
                      <a:lnTo>
                        <a:pt x="3557" y="20903"/>
                      </a:lnTo>
                      <a:lnTo>
                        <a:pt x="3557" y="20799"/>
                      </a:lnTo>
                      <a:lnTo>
                        <a:pt x="3515" y="20778"/>
                      </a:lnTo>
                      <a:lnTo>
                        <a:pt x="3515" y="20694"/>
                      </a:lnTo>
                      <a:lnTo>
                        <a:pt x="3578" y="20610"/>
                      </a:lnTo>
                      <a:lnTo>
                        <a:pt x="3515" y="20589"/>
                      </a:lnTo>
                      <a:lnTo>
                        <a:pt x="3390" y="20401"/>
                      </a:lnTo>
                      <a:lnTo>
                        <a:pt x="3139" y="20297"/>
                      </a:lnTo>
                      <a:lnTo>
                        <a:pt x="3055" y="20359"/>
                      </a:lnTo>
                      <a:lnTo>
                        <a:pt x="2992" y="20297"/>
                      </a:lnTo>
                      <a:lnTo>
                        <a:pt x="2930" y="20297"/>
                      </a:lnTo>
                      <a:lnTo>
                        <a:pt x="2867" y="20338"/>
                      </a:lnTo>
                      <a:lnTo>
                        <a:pt x="2741" y="20297"/>
                      </a:lnTo>
                      <a:lnTo>
                        <a:pt x="2783" y="20255"/>
                      </a:lnTo>
                      <a:lnTo>
                        <a:pt x="2888" y="20234"/>
                      </a:lnTo>
                      <a:lnTo>
                        <a:pt x="2930" y="20150"/>
                      </a:lnTo>
                      <a:lnTo>
                        <a:pt x="2783" y="20108"/>
                      </a:lnTo>
                      <a:lnTo>
                        <a:pt x="2783" y="20087"/>
                      </a:lnTo>
                      <a:lnTo>
                        <a:pt x="2867" y="20066"/>
                      </a:lnTo>
                      <a:lnTo>
                        <a:pt x="2783" y="20004"/>
                      </a:lnTo>
                      <a:lnTo>
                        <a:pt x="2720" y="20066"/>
                      </a:lnTo>
                      <a:lnTo>
                        <a:pt x="2532" y="20108"/>
                      </a:lnTo>
                      <a:lnTo>
                        <a:pt x="2511" y="20087"/>
                      </a:lnTo>
                      <a:lnTo>
                        <a:pt x="2553" y="20004"/>
                      </a:lnTo>
                      <a:lnTo>
                        <a:pt x="2658" y="19962"/>
                      </a:lnTo>
                      <a:lnTo>
                        <a:pt x="2637" y="19941"/>
                      </a:lnTo>
                      <a:lnTo>
                        <a:pt x="2448" y="19899"/>
                      </a:lnTo>
                      <a:lnTo>
                        <a:pt x="2427" y="19836"/>
                      </a:lnTo>
                      <a:lnTo>
                        <a:pt x="2302" y="19753"/>
                      </a:lnTo>
                      <a:lnTo>
                        <a:pt x="2260" y="19585"/>
                      </a:lnTo>
                      <a:lnTo>
                        <a:pt x="2134" y="19522"/>
                      </a:lnTo>
                      <a:lnTo>
                        <a:pt x="2155" y="19481"/>
                      </a:lnTo>
                      <a:lnTo>
                        <a:pt x="2260" y="19481"/>
                      </a:lnTo>
                      <a:lnTo>
                        <a:pt x="2302" y="19522"/>
                      </a:lnTo>
                      <a:lnTo>
                        <a:pt x="2448" y="19543"/>
                      </a:lnTo>
                      <a:lnTo>
                        <a:pt x="2469" y="19648"/>
                      </a:lnTo>
                      <a:lnTo>
                        <a:pt x="2720" y="19857"/>
                      </a:lnTo>
                      <a:lnTo>
                        <a:pt x="2783" y="19857"/>
                      </a:lnTo>
                      <a:lnTo>
                        <a:pt x="2825" y="19794"/>
                      </a:lnTo>
                      <a:lnTo>
                        <a:pt x="2950" y="19878"/>
                      </a:lnTo>
                      <a:lnTo>
                        <a:pt x="3139" y="19878"/>
                      </a:lnTo>
                      <a:lnTo>
                        <a:pt x="3160" y="19836"/>
                      </a:lnTo>
                      <a:lnTo>
                        <a:pt x="3243" y="19899"/>
                      </a:lnTo>
                      <a:lnTo>
                        <a:pt x="3160" y="19962"/>
                      </a:lnTo>
                      <a:lnTo>
                        <a:pt x="3202" y="19983"/>
                      </a:lnTo>
                      <a:lnTo>
                        <a:pt x="3202" y="20045"/>
                      </a:lnTo>
                      <a:lnTo>
                        <a:pt x="3306" y="20045"/>
                      </a:lnTo>
                      <a:lnTo>
                        <a:pt x="3369" y="19983"/>
                      </a:lnTo>
                      <a:lnTo>
                        <a:pt x="3557" y="19983"/>
                      </a:lnTo>
                      <a:lnTo>
                        <a:pt x="3494" y="20004"/>
                      </a:lnTo>
                      <a:lnTo>
                        <a:pt x="3599" y="20004"/>
                      </a:lnTo>
                      <a:lnTo>
                        <a:pt x="3704" y="19983"/>
                      </a:lnTo>
                      <a:lnTo>
                        <a:pt x="3704" y="20066"/>
                      </a:lnTo>
                      <a:lnTo>
                        <a:pt x="3871" y="20192"/>
                      </a:lnTo>
                      <a:lnTo>
                        <a:pt x="3934" y="20150"/>
                      </a:lnTo>
                      <a:lnTo>
                        <a:pt x="4038" y="20171"/>
                      </a:lnTo>
                      <a:lnTo>
                        <a:pt x="4080" y="20213"/>
                      </a:lnTo>
                      <a:lnTo>
                        <a:pt x="4227" y="20213"/>
                      </a:lnTo>
                      <a:lnTo>
                        <a:pt x="4331" y="20255"/>
                      </a:lnTo>
                      <a:lnTo>
                        <a:pt x="4415" y="20192"/>
                      </a:lnTo>
                      <a:lnTo>
                        <a:pt x="4541" y="20297"/>
                      </a:lnTo>
                      <a:lnTo>
                        <a:pt x="4729" y="20359"/>
                      </a:lnTo>
                      <a:lnTo>
                        <a:pt x="5064" y="20380"/>
                      </a:lnTo>
                      <a:lnTo>
                        <a:pt x="5336" y="20359"/>
                      </a:lnTo>
                      <a:lnTo>
                        <a:pt x="5357" y="20297"/>
                      </a:lnTo>
                      <a:lnTo>
                        <a:pt x="5545" y="20297"/>
                      </a:lnTo>
                      <a:lnTo>
                        <a:pt x="5608" y="20255"/>
                      </a:lnTo>
                      <a:lnTo>
                        <a:pt x="5796" y="20213"/>
                      </a:lnTo>
                      <a:lnTo>
                        <a:pt x="5963" y="20150"/>
                      </a:lnTo>
                      <a:lnTo>
                        <a:pt x="6173" y="19857"/>
                      </a:lnTo>
                      <a:lnTo>
                        <a:pt x="6194" y="19773"/>
                      </a:lnTo>
                      <a:lnTo>
                        <a:pt x="6319" y="19627"/>
                      </a:lnTo>
                      <a:lnTo>
                        <a:pt x="6319" y="19543"/>
                      </a:lnTo>
                      <a:lnTo>
                        <a:pt x="6340" y="19460"/>
                      </a:lnTo>
                      <a:lnTo>
                        <a:pt x="6382" y="19313"/>
                      </a:lnTo>
                      <a:lnTo>
                        <a:pt x="6382" y="19167"/>
                      </a:lnTo>
                      <a:lnTo>
                        <a:pt x="6382" y="19041"/>
                      </a:lnTo>
                      <a:lnTo>
                        <a:pt x="6319" y="18999"/>
                      </a:lnTo>
                      <a:lnTo>
                        <a:pt x="6277" y="18999"/>
                      </a:lnTo>
                      <a:lnTo>
                        <a:pt x="6173" y="18832"/>
                      </a:lnTo>
                      <a:lnTo>
                        <a:pt x="6089" y="18790"/>
                      </a:lnTo>
                      <a:lnTo>
                        <a:pt x="6068" y="18644"/>
                      </a:lnTo>
                      <a:lnTo>
                        <a:pt x="5963" y="18392"/>
                      </a:lnTo>
                      <a:lnTo>
                        <a:pt x="5859" y="18372"/>
                      </a:lnTo>
                      <a:lnTo>
                        <a:pt x="5817" y="18413"/>
                      </a:lnTo>
                      <a:lnTo>
                        <a:pt x="5691" y="18372"/>
                      </a:lnTo>
                      <a:lnTo>
                        <a:pt x="5691" y="18288"/>
                      </a:lnTo>
                      <a:lnTo>
                        <a:pt x="5461" y="18120"/>
                      </a:lnTo>
                      <a:lnTo>
                        <a:pt x="5461" y="18016"/>
                      </a:lnTo>
                      <a:lnTo>
                        <a:pt x="5336" y="17890"/>
                      </a:lnTo>
                      <a:lnTo>
                        <a:pt x="5273" y="17890"/>
                      </a:lnTo>
                      <a:lnTo>
                        <a:pt x="5294" y="17953"/>
                      </a:lnTo>
                      <a:lnTo>
                        <a:pt x="5378" y="18079"/>
                      </a:lnTo>
                      <a:lnTo>
                        <a:pt x="5294" y="18100"/>
                      </a:lnTo>
                      <a:lnTo>
                        <a:pt x="5168" y="17974"/>
                      </a:lnTo>
                      <a:lnTo>
                        <a:pt x="5085" y="17974"/>
                      </a:lnTo>
                      <a:lnTo>
                        <a:pt x="4938" y="17807"/>
                      </a:lnTo>
                      <a:lnTo>
                        <a:pt x="4875" y="17807"/>
                      </a:lnTo>
                      <a:lnTo>
                        <a:pt x="4875" y="17869"/>
                      </a:lnTo>
                      <a:lnTo>
                        <a:pt x="4917" y="17911"/>
                      </a:lnTo>
                      <a:lnTo>
                        <a:pt x="4834" y="17890"/>
                      </a:lnTo>
                      <a:lnTo>
                        <a:pt x="4708" y="17681"/>
                      </a:lnTo>
                      <a:lnTo>
                        <a:pt x="4603" y="17660"/>
                      </a:lnTo>
                      <a:lnTo>
                        <a:pt x="4520" y="17556"/>
                      </a:lnTo>
                      <a:lnTo>
                        <a:pt x="4122" y="17284"/>
                      </a:lnTo>
                      <a:lnTo>
                        <a:pt x="3515" y="16970"/>
                      </a:lnTo>
                      <a:lnTo>
                        <a:pt x="3390" y="16928"/>
                      </a:lnTo>
                      <a:lnTo>
                        <a:pt x="3369" y="16970"/>
                      </a:lnTo>
                      <a:lnTo>
                        <a:pt x="3243" y="16907"/>
                      </a:lnTo>
                      <a:lnTo>
                        <a:pt x="3097" y="16865"/>
                      </a:lnTo>
                      <a:lnTo>
                        <a:pt x="3097" y="16928"/>
                      </a:lnTo>
                      <a:lnTo>
                        <a:pt x="3034" y="16970"/>
                      </a:lnTo>
                      <a:lnTo>
                        <a:pt x="2930" y="16928"/>
                      </a:lnTo>
                      <a:lnTo>
                        <a:pt x="2762" y="16928"/>
                      </a:lnTo>
                      <a:lnTo>
                        <a:pt x="2678" y="16823"/>
                      </a:lnTo>
                      <a:lnTo>
                        <a:pt x="2574" y="16760"/>
                      </a:lnTo>
                      <a:lnTo>
                        <a:pt x="2574" y="16802"/>
                      </a:lnTo>
                      <a:lnTo>
                        <a:pt x="2637" y="16865"/>
                      </a:lnTo>
                      <a:lnTo>
                        <a:pt x="2616" y="16928"/>
                      </a:lnTo>
                      <a:lnTo>
                        <a:pt x="2532" y="16865"/>
                      </a:lnTo>
                      <a:lnTo>
                        <a:pt x="2406" y="16907"/>
                      </a:lnTo>
                      <a:lnTo>
                        <a:pt x="2344" y="16949"/>
                      </a:lnTo>
                      <a:lnTo>
                        <a:pt x="2365" y="17032"/>
                      </a:lnTo>
                      <a:lnTo>
                        <a:pt x="2302" y="17158"/>
                      </a:lnTo>
                      <a:lnTo>
                        <a:pt x="2155" y="17158"/>
                      </a:lnTo>
                      <a:lnTo>
                        <a:pt x="2239" y="17053"/>
                      </a:lnTo>
                      <a:lnTo>
                        <a:pt x="2323" y="17012"/>
                      </a:lnTo>
                      <a:lnTo>
                        <a:pt x="2260" y="16949"/>
                      </a:lnTo>
                      <a:lnTo>
                        <a:pt x="2197" y="16949"/>
                      </a:lnTo>
                      <a:lnTo>
                        <a:pt x="2218" y="16907"/>
                      </a:lnTo>
                      <a:lnTo>
                        <a:pt x="2239" y="16844"/>
                      </a:lnTo>
                      <a:lnTo>
                        <a:pt x="2197" y="16823"/>
                      </a:lnTo>
                      <a:lnTo>
                        <a:pt x="2134" y="16886"/>
                      </a:lnTo>
                      <a:lnTo>
                        <a:pt x="2030" y="17012"/>
                      </a:lnTo>
                      <a:lnTo>
                        <a:pt x="2030" y="16928"/>
                      </a:lnTo>
                      <a:lnTo>
                        <a:pt x="2030" y="16886"/>
                      </a:lnTo>
                      <a:lnTo>
                        <a:pt x="2009" y="16844"/>
                      </a:lnTo>
                      <a:lnTo>
                        <a:pt x="1946" y="16928"/>
                      </a:lnTo>
                      <a:lnTo>
                        <a:pt x="1925" y="16928"/>
                      </a:lnTo>
                      <a:lnTo>
                        <a:pt x="1925" y="16844"/>
                      </a:lnTo>
                      <a:lnTo>
                        <a:pt x="1821" y="16823"/>
                      </a:lnTo>
                      <a:lnTo>
                        <a:pt x="1716" y="16907"/>
                      </a:lnTo>
                      <a:lnTo>
                        <a:pt x="1695" y="16802"/>
                      </a:lnTo>
                      <a:lnTo>
                        <a:pt x="1632" y="16760"/>
                      </a:lnTo>
                      <a:lnTo>
                        <a:pt x="1569" y="16844"/>
                      </a:lnTo>
                      <a:lnTo>
                        <a:pt x="1528" y="16740"/>
                      </a:lnTo>
                      <a:lnTo>
                        <a:pt x="1528" y="16614"/>
                      </a:lnTo>
                      <a:lnTo>
                        <a:pt x="1590" y="16530"/>
                      </a:lnTo>
                      <a:lnTo>
                        <a:pt x="1590" y="16614"/>
                      </a:lnTo>
                      <a:lnTo>
                        <a:pt x="1674" y="16698"/>
                      </a:lnTo>
                      <a:lnTo>
                        <a:pt x="1800" y="16656"/>
                      </a:lnTo>
                      <a:lnTo>
                        <a:pt x="1883" y="16719"/>
                      </a:lnTo>
                      <a:lnTo>
                        <a:pt x="1988" y="16635"/>
                      </a:lnTo>
                      <a:lnTo>
                        <a:pt x="1988" y="16593"/>
                      </a:lnTo>
                      <a:lnTo>
                        <a:pt x="1904" y="16530"/>
                      </a:lnTo>
                      <a:lnTo>
                        <a:pt x="1883" y="16509"/>
                      </a:lnTo>
                      <a:lnTo>
                        <a:pt x="1800" y="16488"/>
                      </a:lnTo>
                      <a:lnTo>
                        <a:pt x="1737" y="16530"/>
                      </a:lnTo>
                      <a:lnTo>
                        <a:pt x="1695" y="16488"/>
                      </a:lnTo>
                      <a:lnTo>
                        <a:pt x="1632" y="16405"/>
                      </a:lnTo>
                      <a:lnTo>
                        <a:pt x="1528" y="16342"/>
                      </a:lnTo>
                      <a:lnTo>
                        <a:pt x="1423" y="16342"/>
                      </a:lnTo>
                      <a:lnTo>
                        <a:pt x="1402" y="16384"/>
                      </a:lnTo>
                      <a:lnTo>
                        <a:pt x="1465" y="16426"/>
                      </a:lnTo>
                      <a:lnTo>
                        <a:pt x="1486" y="16426"/>
                      </a:lnTo>
                      <a:lnTo>
                        <a:pt x="1486" y="16488"/>
                      </a:lnTo>
                      <a:lnTo>
                        <a:pt x="1402" y="16509"/>
                      </a:lnTo>
                      <a:lnTo>
                        <a:pt x="1360" y="16509"/>
                      </a:lnTo>
                      <a:lnTo>
                        <a:pt x="1360" y="16551"/>
                      </a:lnTo>
                      <a:lnTo>
                        <a:pt x="1465" y="16635"/>
                      </a:lnTo>
                      <a:lnTo>
                        <a:pt x="1402" y="16656"/>
                      </a:lnTo>
                      <a:lnTo>
                        <a:pt x="1318" y="16656"/>
                      </a:lnTo>
                      <a:lnTo>
                        <a:pt x="1277" y="16740"/>
                      </a:lnTo>
                      <a:lnTo>
                        <a:pt x="1256" y="16886"/>
                      </a:lnTo>
                      <a:lnTo>
                        <a:pt x="1193" y="16802"/>
                      </a:lnTo>
                      <a:lnTo>
                        <a:pt x="1193" y="16698"/>
                      </a:lnTo>
                      <a:lnTo>
                        <a:pt x="1151" y="16635"/>
                      </a:lnTo>
                      <a:lnTo>
                        <a:pt x="1005" y="16614"/>
                      </a:lnTo>
                      <a:lnTo>
                        <a:pt x="1005" y="16740"/>
                      </a:lnTo>
                      <a:lnTo>
                        <a:pt x="942" y="16823"/>
                      </a:lnTo>
                      <a:lnTo>
                        <a:pt x="795" y="16781"/>
                      </a:lnTo>
                      <a:lnTo>
                        <a:pt x="691" y="16781"/>
                      </a:lnTo>
                      <a:lnTo>
                        <a:pt x="691" y="16928"/>
                      </a:lnTo>
                      <a:lnTo>
                        <a:pt x="628" y="17053"/>
                      </a:lnTo>
                      <a:lnTo>
                        <a:pt x="481" y="17095"/>
                      </a:lnTo>
                      <a:lnTo>
                        <a:pt x="335" y="17242"/>
                      </a:lnTo>
                      <a:lnTo>
                        <a:pt x="335" y="17451"/>
                      </a:lnTo>
                      <a:lnTo>
                        <a:pt x="251" y="17451"/>
                      </a:lnTo>
                      <a:lnTo>
                        <a:pt x="105" y="17514"/>
                      </a:lnTo>
                      <a:lnTo>
                        <a:pt x="0" y="17556"/>
                      </a:lnTo>
                      <a:lnTo>
                        <a:pt x="105" y="17576"/>
                      </a:lnTo>
                      <a:lnTo>
                        <a:pt x="63" y="17744"/>
                      </a:lnTo>
                      <a:lnTo>
                        <a:pt x="21" y="17932"/>
                      </a:lnTo>
                      <a:lnTo>
                        <a:pt x="105" y="18037"/>
                      </a:lnTo>
                      <a:lnTo>
                        <a:pt x="209" y="18288"/>
                      </a:lnTo>
                      <a:lnTo>
                        <a:pt x="272" y="18288"/>
                      </a:lnTo>
                      <a:lnTo>
                        <a:pt x="440" y="18372"/>
                      </a:lnTo>
                      <a:lnTo>
                        <a:pt x="523" y="18497"/>
                      </a:lnTo>
                      <a:lnTo>
                        <a:pt x="565" y="18602"/>
                      </a:lnTo>
                      <a:lnTo>
                        <a:pt x="837" y="18769"/>
                      </a:lnTo>
                      <a:lnTo>
                        <a:pt x="900" y="18832"/>
                      </a:lnTo>
                      <a:lnTo>
                        <a:pt x="858" y="19020"/>
                      </a:lnTo>
                      <a:lnTo>
                        <a:pt x="753" y="19208"/>
                      </a:lnTo>
                      <a:lnTo>
                        <a:pt x="649" y="19460"/>
                      </a:lnTo>
                      <a:lnTo>
                        <a:pt x="774" y="19627"/>
                      </a:lnTo>
                      <a:lnTo>
                        <a:pt x="837" y="19773"/>
                      </a:lnTo>
                      <a:lnTo>
                        <a:pt x="1067" y="20234"/>
                      </a:lnTo>
                      <a:lnTo>
                        <a:pt x="1318" y="20820"/>
                      </a:lnTo>
                      <a:lnTo>
                        <a:pt x="1214" y="20861"/>
                      </a:lnTo>
                      <a:lnTo>
                        <a:pt x="1193" y="21217"/>
                      </a:lnTo>
                      <a:lnTo>
                        <a:pt x="1193" y="21322"/>
                      </a:lnTo>
                      <a:lnTo>
                        <a:pt x="1297" y="21343"/>
                      </a:lnTo>
                      <a:lnTo>
                        <a:pt x="1214" y="21447"/>
                      </a:lnTo>
                      <a:lnTo>
                        <a:pt x="1214" y="21636"/>
                      </a:lnTo>
                      <a:lnTo>
                        <a:pt x="1297" y="21740"/>
                      </a:lnTo>
                      <a:lnTo>
                        <a:pt x="1423" y="21761"/>
                      </a:lnTo>
                      <a:lnTo>
                        <a:pt x="1486" y="21866"/>
                      </a:lnTo>
                      <a:lnTo>
                        <a:pt x="1423" y="21929"/>
                      </a:lnTo>
                      <a:lnTo>
                        <a:pt x="1423" y="22138"/>
                      </a:lnTo>
                      <a:lnTo>
                        <a:pt x="1486" y="22263"/>
                      </a:lnTo>
                      <a:lnTo>
                        <a:pt x="1674" y="22389"/>
                      </a:lnTo>
                      <a:lnTo>
                        <a:pt x="1674" y="22577"/>
                      </a:lnTo>
                      <a:lnTo>
                        <a:pt x="1569" y="22745"/>
                      </a:lnTo>
                      <a:lnTo>
                        <a:pt x="1507" y="22912"/>
                      </a:lnTo>
                      <a:lnTo>
                        <a:pt x="1779" y="23289"/>
                      </a:lnTo>
                      <a:lnTo>
                        <a:pt x="1925" y="23330"/>
                      </a:lnTo>
                      <a:lnTo>
                        <a:pt x="2197" y="23623"/>
                      </a:lnTo>
                      <a:lnTo>
                        <a:pt x="2218" y="23812"/>
                      </a:lnTo>
                      <a:lnTo>
                        <a:pt x="2051" y="24230"/>
                      </a:lnTo>
                      <a:lnTo>
                        <a:pt x="1821" y="24628"/>
                      </a:lnTo>
                      <a:lnTo>
                        <a:pt x="1695" y="24900"/>
                      </a:lnTo>
                      <a:lnTo>
                        <a:pt x="1528" y="25151"/>
                      </a:lnTo>
                      <a:lnTo>
                        <a:pt x="1381" y="25402"/>
                      </a:lnTo>
                      <a:lnTo>
                        <a:pt x="1256" y="25486"/>
                      </a:lnTo>
                      <a:lnTo>
                        <a:pt x="984" y="25737"/>
                      </a:lnTo>
                      <a:lnTo>
                        <a:pt x="1005" y="25904"/>
                      </a:lnTo>
                      <a:cubicBezTo>
                        <a:pt x="1005" y="25883"/>
                        <a:pt x="1046" y="25883"/>
                        <a:pt x="1046" y="25883"/>
                      </a:cubicBezTo>
                      <a:cubicBezTo>
                        <a:pt x="1067" y="25883"/>
                        <a:pt x="1193" y="25799"/>
                        <a:pt x="1193" y="25799"/>
                      </a:cubicBezTo>
                      <a:lnTo>
                        <a:pt x="1318" y="25779"/>
                      </a:lnTo>
                      <a:lnTo>
                        <a:pt x="1256" y="25841"/>
                      </a:lnTo>
                      <a:lnTo>
                        <a:pt x="1297" y="25925"/>
                      </a:lnTo>
                      <a:lnTo>
                        <a:pt x="1297" y="26030"/>
                      </a:lnTo>
                      <a:lnTo>
                        <a:pt x="1172" y="25925"/>
                      </a:lnTo>
                      <a:lnTo>
                        <a:pt x="1151" y="26009"/>
                      </a:lnTo>
                      <a:lnTo>
                        <a:pt x="1277" y="26155"/>
                      </a:lnTo>
                      <a:lnTo>
                        <a:pt x="1402" y="26155"/>
                      </a:lnTo>
                      <a:lnTo>
                        <a:pt x="1486" y="26260"/>
                      </a:lnTo>
                      <a:lnTo>
                        <a:pt x="1611" y="26260"/>
                      </a:lnTo>
                      <a:lnTo>
                        <a:pt x="1674" y="26239"/>
                      </a:lnTo>
                      <a:lnTo>
                        <a:pt x="1779" y="26239"/>
                      </a:lnTo>
                      <a:lnTo>
                        <a:pt x="1883" y="26364"/>
                      </a:lnTo>
                      <a:lnTo>
                        <a:pt x="1800" y="26448"/>
                      </a:lnTo>
                      <a:lnTo>
                        <a:pt x="1611" y="26406"/>
                      </a:lnTo>
                      <a:lnTo>
                        <a:pt x="1528" y="26427"/>
                      </a:lnTo>
                      <a:lnTo>
                        <a:pt x="1507" y="26532"/>
                      </a:lnTo>
                      <a:lnTo>
                        <a:pt x="1381" y="26636"/>
                      </a:lnTo>
                      <a:lnTo>
                        <a:pt x="1277" y="26553"/>
                      </a:lnTo>
                      <a:lnTo>
                        <a:pt x="1214" y="26615"/>
                      </a:lnTo>
                      <a:lnTo>
                        <a:pt x="1214" y="26720"/>
                      </a:lnTo>
                      <a:lnTo>
                        <a:pt x="1109" y="26741"/>
                      </a:lnTo>
                      <a:lnTo>
                        <a:pt x="1067" y="26636"/>
                      </a:lnTo>
                      <a:lnTo>
                        <a:pt x="1005" y="26657"/>
                      </a:lnTo>
                      <a:lnTo>
                        <a:pt x="1005" y="26720"/>
                      </a:lnTo>
                      <a:lnTo>
                        <a:pt x="1067" y="26783"/>
                      </a:lnTo>
                      <a:lnTo>
                        <a:pt x="1046" y="26929"/>
                      </a:lnTo>
                      <a:lnTo>
                        <a:pt x="1088" y="26992"/>
                      </a:lnTo>
                      <a:lnTo>
                        <a:pt x="1088" y="27034"/>
                      </a:lnTo>
                      <a:lnTo>
                        <a:pt x="1067" y="27055"/>
                      </a:lnTo>
                      <a:lnTo>
                        <a:pt x="984" y="27159"/>
                      </a:lnTo>
                      <a:lnTo>
                        <a:pt x="942" y="27306"/>
                      </a:lnTo>
                      <a:lnTo>
                        <a:pt x="858" y="27369"/>
                      </a:lnTo>
                      <a:lnTo>
                        <a:pt x="795" y="27808"/>
                      </a:lnTo>
                      <a:lnTo>
                        <a:pt x="1067" y="28289"/>
                      </a:lnTo>
                      <a:lnTo>
                        <a:pt x="1067" y="28394"/>
                      </a:lnTo>
                      <a:lnTo>
                        <a:pt x="984" y="28457"/>
                      </a:lnTo>
                      <a:lnTo>
                        <a:pt x="1005" y="28561"/>
                      </a:lnTo>
                      <a:lnTo>
                        <a:pt x="942" y="28708"/>
                      </a:lnTo>
                      <a:lnTo>
                        <a:pt x="1046" y="28729"/>
                      </a:lnTo>
                      <a:lnTo>
                        <a:pt x="1067" y="28833"/>
                      </a:lnTo>
                      <a:lnTo>
                        <a:pt x="1046" y="28875"/>
                      </a:lnTo>
                      <a:lnTo>
                        <a:pt x="1088" y="28938"/>
                      </a:lnTo>
                      <a:lnTo>
                        <a:pt x="1109" y="29043"/>
                      </a:lnTo>
                      <a:lnTo>
                        <a:pt x="1088" y="29126"/>
                      </a:lnTo>
                      <a:lnTo>
                        <a:pt x="1172" y="29252"/>
                      </a:lnTo>
                      <a:lnTo>
                        <a:pt x="1193" y="29294"/>
                      </a:lnTo>
                      <a:lnTo>
                        <a:pt x="1256" y="29461"/>
                      </a:lnTo>
                      <a:lnTo>
                        <a:pt x="1318" y="29566"/>
                      </a:lnTo>
                      <a:lnTo>
                        <a:pt x="1360" y="29712"/>
                      </a:lnTo>
                      <a:lnTo>
                        <a:pt x="1402" y="29712"/>
                      </a:lnTo>
                      <a:lnTo>
                        <a:pt x="1507" y="29796"/>
                      </a:lnTo>
                      <a:lnTo>
                        <a:pt x="1632" y="29712"/>
                      </a:lnTo>
                      <a:lnTo>
                        <a:pt x="1737" y="29900"/>
                      </a:lnTo>
                      <a:lnTo>
                        <a:pt x="1883" y="29817"/>
                      </a:lnTo>
                      <a:lnTo>
                        <a:pt x="2009" y="29859"/>
                      </a:lnTo>
                      <a:lnTo>
                        <a:pt x="2113" y="30026"/>
                      </a:lnTo>
                      <a:lnTo>
                        <a:pt x="2260" y="29921"/>
                      </a:lnTo>
                      <a:lnTo>
                        <a:pt x="2427" y="29880"/>
                      </a:lnTo>
                      <a:lnTo>
                        <a:pt x="2511" y="29963"/>
                      </a:lnTo>
                      <a:lnTo>
                        <a:pt x="2574" y="29963"/>
                      </a:lnTo>
                      <a:lnTo>
                        <a:pt x="2846" y="30026"/>
                      </a:lnTo>
                      <a:lnTo>
                        <a:pt x="2867" y="30172"/>
                      </a:lnTo>
                      <a:lnTo>
                        <a:pt x="2825" y="30319"/>
                      </a:lnTo>
                      <a:lnTo>
                        <a:pt x="2930" y="30424"/>
                      </a:lnTo>
                      <a:lnTo>
                        <a:pt x="2930" y="30612"/>
                      </a:lnTo>
                      <a:lnTo>
                        <a:pt x="3055" y="30737"/>
                      </a:lnTo>
                      <a:lnTo>
                        <a:pt x="3139" y="30905"/>
                      </a:lnTo>
                      <a:lnTo>
                        <a:pt x="3285" y="31114"/>
                      </a:lnTo>
                      <a:lnTo>
                        <a:pt x="3390" y="31177"/>
                      </a:lnTo>
                      <a:lnTo>
                        <a:pt x="3453" y="31365"/>
                      </a:lnTo>
                      <a:lnTo>
                        <a:pt x="3620" y="31428"/>
                      </a:lnTo>
                      <a:lnTo>
                        <a:pt x="3829" y="31595"/>
                      </a:lnTo>
                      <a:lnTo>
                        <a:pt x="3871" y="31700"/>
                      </a:lnTo>
                      <a:lnTo>
                        <a:pt x="4018" y="31805"/>
                      </a:lnTo>
                      <a:lnTo>
                        <a:pt x="3934" y="31867"/>
                      </a:lnTo>
                      <a:lnTo>
                        <a:pt x="3829" y="32056"/>
                      </a:lnTo>
                      <a:lnTo>
                        <a:pt x="3557" y="32097"/>
                      </a:lnTo>
                      <a:lnTo>
                        <a:pt x="3411" y="31993"/>
                      </a:lnTo>
                      <a:lnTo>
                        <a:pt x="3369" y="32097"/>
                      </a:lnTo>
                      <a:lnTo>
                        <a:pt x="3369" y="32223"/>
                      </a:lnTo>
                      <a:lnTo>
                        <a:pt x="3474" y="32411"/>
                      </a:lnTo>
                      <a:lnTo>
                        <a:pt x="3453" y="32579"/>
                      </a:lnTo>
                      <a:lnTo>
                        <a:pt x="3578" y="32725"/>
                      </a:lnTo>
                      <a:lnTo>
                        <a:pt x="3578" y="32893"/>
                      </a:lnTo>
                      <a:lnTo>
                        <a:pt x="3683" y="32913"/>
                      </a:lnTo>
                      <a:lnTo>
                        <a:pt x="3808" y="32893"/>
                      </a:lnTo>
                      <a:lnTo>
                        <a:pt x="3808" y="32746"/>
                      </a:lnTo>
                      <a:lnTo>
                        <a:pt x="3892" y="32683"/>
                      </a:lnTo>
                      <a:lnTo>
                        <a:pt x="4185" y="32788"/>
                      </a:lnTo>
                      <a:lnTo>
                        <a:pt x="4457" y="32788"/>
                      </a:lnTo>
                      <a:lnTo>
                        <a:pt x="4624" y="32704"/>
                      </a:lnTo>
                      <a:lnTo>
                        <a:pt x="4750" y="32704"/>
                      </a:lnTo>
                      <a:lnTo>
                        <a:pt x="4834" y="32955"/>
                      </a:lnTo>
                      <a:lnTo>
                        <a:pt x="4959" y="33060"/>
                      </a:lnTo>
                      <a:lnTo>
                        <a:pt x="4875" y="33206"/>
                      </a:lnTo>
                      <a:lnTo>
                        <a:pt x="5043" y="33416"/>
                      </a:lnTo>
                      <a:lnTo>
                        <a:pt x="5357" y="33353"/>
                      </a:lnTo>
                      <a:lnTo>
                        <a:pt x="5461" y="33457"/>
                      </a:lnTo>
                      <a:lnTo>
                        <a:pt x="5482" y="33583"/>
                      </a:lnTo>
                      <a:lnTo>
                        <a:pt x="5587" y="33625"/>
                      </a:lnTo>
                      <a:lnTo>
                        <a:pt x="5587" y="33771"/>
                      </a:lnTo>
                      <a:lnTo>
                        <a:pt x="5650" y="33960"/>
                      </a:lnTo>
                      <a:lnTo>
                        <a:pt x="5901" y="34211"/>
                      </a:lnTo>
                      <a:lnTo>
                        <a:pt x="6005" y="34106"/>
                      </a:lnTo>
                      <a:lnTo>
                        <a:pt x="6173" y="34190"/>
                      </a:lnTo>
                      <a:lnTo>
                        <a:pt x="6298" y="34169"/>
                      </a:lnTo>
                      <a:lnTo>
                        <a:pt x="6424" y="34190"/>
                      </a:lnTo>
                      <a:lnTo>
                        <a:pt x="6612" y="34043"/>
                      </a:lnTo>
                      <a:lnTo>
                        <a:pt x="6696" y="34043"/>
                      </a:lnTo>
                      <a:lnTo>
                        <a:pt x="6821" y="34315"/>
                      </a:lnTo>
                      <a:lnTo>
                        <a:pt x="7010" y="34420"/>
                      </a:lnTo>
                      <a:lnTo>
                        <a:pt x="7051" y="34525"/>
                      </a:lnTo>
                      <a:lnTo>
                        <a:pt x="7135" y="34462"/>
                      </a:lnTo>
                      <a:lnTo>
                        <a:pt x="7344" y="34504"/>
                      </a:lnTo>
                      <a:lnTo>
                        <a:pt x="7491" y="34504"/>
                      </a:lnTo>
                      <a:lnTo>
                        <a:pt x="7595" y="34587"/>
                      </a:lnTo>
                      <a:lnTo>
                        <a:pt x="7742" y="34566"/>
                      </a:lnTo>
                      <a:lnTo>
                        <a:pt x="7888" y="34671"/>
                      </a:lnTo>
                      <a:lnTo>
                        <a:pt x="8077" y="34692"/>
                      </a:lnTo>
                      <a:lnTo>
                        <a:pt x="8160" y="34608"/>
                      </a:lnTo>
                      <a:lnTo>
                        <a:pt x="8202" y="34734"/>
                      </a:lnTo>
                      <a:lnTo>
                        <a:pt x="8286" y="34797"/>
                      </a:lnTo>
                      <a:lnTo>
                        <a:pt x="8286" y="34943"/>
                      </a:lnTo>
                      <a:lnTo>
                        <a:pt x="8181" y="35090"/>
                      </a:lnTo>
                      <a:lnTo>
                        <a:pt x="8056" y="35110"/>
                      </a:lnTo>
                      <a:lnTo>
                        <a:pt x="8014" y="35362"/>
                      </a:lnTo>
                      <a:lnTo>
                        <a:pt x="8181" y="35466"/>
                      </a:lnTo>
                      <a:lnTo>
                        <a:pt x="8202" y="35634"/>
                      </a:lnTo>
                      <a:lnTo>
                        <a:pt x="8119" y="35843"/>
                      </a:lnTo>
                      <a:lnTo>
                        <a:pt x="8160" y="35989"/>
                      </a:lnTo>
                      <a:lnTo>
                        <a:pt x="8056" y="36073"/>
                      </a:lnTo>
                      <a:lnTo>
                        <a:pt x="7763" y="36094"/>
                      </a:lnTo>
                      <a:lnTo>
                        <a:pt x="7637" y="36303"/>
                      </a:lnTo>
                      <a:lnTo>
                        <a:pt x="7554" y="36345"/>
                      </a:lnTo>
                      <a:lnTo>
                        <a:pt x="7533" y="36596"/>
                      </a:lnTo>
                      <a:lnTo>
                        <a:pt x="7554" y="36596"/>
                      </a:lnTo>
                      <a:lnTo>
                        <a:pt x="7658" y="36617"/>
                      </a:lnTo>
                      <a:lnTo>
                        <a:pt x="7784" y="36554"/>
                      </a:lnTo>
                      <a:lnTo>
                        <a:pt x="7951" y="36512"/>
                      </a:lnTo>
                      <a:lnTo>
                        <a:pt x="7972" y="36575"/>
                      </a:lnTo>
                      <a:lnTo>
                        <a:pt x="7951" y="36659"/>
                      </a:lnTo>
                      <a:lnTo>
                        <a:pt x="7637" y="36805"/>
                      </a:lnTo>
                      <a:lnTo>
                        <a:pt x="7491" y="36889"/>
                      </a:lnTo>
                      <a:lnTo>
                        <a:pt x="7554" y="36931"/>
                      </a:lnTo>
                      <a:lnTo>
                        <a:pt x="7637" y="36931"/>
                      </a:lnTo>
                      <a:lnTo>
                        <a:pt x="7554" y="37014"/>
                      </a:lnTo>
                      <a:lnTo>
                        <a:pt x="7428" y="36994"/>
                      </a:lnTo>
                      <a:lnTo>
                        <a:pt x="7240" y="37014"/>
                      </a:lnTo>
                      <a:lnTo>
                        <a:pt x="7323" y="37203"/>
                      </a:lnTo>
                      <a:lnTo>
                        <a:pt x="7386" y="37286"/>
                      </a:lnTo>
                      <a:lnTo>
                        <a:pt x="7449" y="37224"/>
                      </a:lnTo>
                      <a:lnTo>
                        <a:pt x="7470" y="37286"/>
                      </a:lnTo>
                      <a:lnTo>
                        <a:pt x="7575" y="37307"/>
                      </a:lnTo>
                      <a:lnTo>
                        <a:pt x="7575" y="37349"/>
                      </a:lnTo>
                      <a:lnTo>
                        <a:pt x="7491" y="37391"/>
                      </a:lnTo>
                      <a:lnTo>
                        <a:pt x="7449" y="37454"/>
                      </a:lnTo>
                      <a:lnTo>
                        <a:pt x="7365" y="37454"/>
                      </a:lnTo>
                      <a:lnTo>
                        <a:pt x="7323" y="37517"/>
                      </a:lnTo>
                      <a:lnTo>
                        <a:pt x="7323" y="37559"/>
                      </a:lnTo>
                      <a:lnTo>
                        <a:pt x="7177" y="37705"/>
                      </a:lnTo>
                      <a:lnTo>
                        <a:pt x="7177" y="37831"/>
                      </a:lnTo>
                      <a:lnTo>
                        <a:pt x="7240" y="37851"/>
                      </a:lnTo>
                      <a:lnTo>
                        <a:pt x="7219" y="38019"/>
                      </a:lnTo>
                      <a:lnTo>
                        <a:pt x="7114" y="37977"/>
                      </a:lnTo>
                      <a:lnTo>
                        <a:pt x="7072" y="38019"/>
                      </a:lnTo>
                      <a:lnTo>
                        <a:pt x="6968" y="37935"/>
                      </a:lnTo>
                      <a:lnTo>
                        <a:pt x="6842" y="37914"/>
                      </a:lnTo>
                      <a:lnTo>
                        <a:pt x="6842" y="37956"/>
                      </a:lnTo>
                      <a:lnTo>
                        <a:pt x="6905" y="38040"/>
                      </a:lnTo>
                      <a:lnTo>
                        <a:pt x="6821" y="38061"/>
                      </a:lnTo>
                      <a:lnTo>
                        <a:pt x="6738" y="38144"/>
                      </a:lnTo>
                      <a:lnTo>
                        <a:pt x="6863" y="38165"/>
                      </a:lnTo>
                      <a:lnTo>
                        <a:pt x="6947" y="38165"/>
                      </a:lnTo>
                      <a:lnTo>
                        <a:pt x="7114" y="38291"/>
                      </a:lnTo>
                      <a:lnTo>
                        <a:pt x="7114" y="38375"/>
                      </a:lnTo>
                      <a:lnTo>
                        <a:pt x="7240" y="38500"/>
                      </a:lnTo>
                      <a:lnTo>
                        <a:pt x="7449" y="38479"/>
                      </a:lnTo>
                      <a:lnTo>
                        <a:pt x="7679" y="38605"/>
                      </a:lnTo>
                      <a:lnTo>
                        <a:pt x="7847" y="38647"/>
                      </a:lnTo>
                      <a:lnTo>
                        <a:pt x="8202" y="38898"/>
                      </a:lnTo>
                      <a:lnTo>
                        <a:pt x="8286" y="39023"/>
                      </a:lnTo>
                      <a:lnTo>
                        <a:pt x="8391" y="39065"/>
                      </a:lnTo>
                      <a:lnTo>
                        <a:pt x="8412" y="39128"/>
                      </a:lnTo>
                      <a:lnTo>
                        <a:pt x="8516" y="39211"/>
                      </a:lnTo>
                      <a:lnTo>
                        <a:pt x="8600" y="39211"/>
                      </a:lnTo>
                      <a:lnTo>
                        <a:pt x="8621" y="39295"/>
                      </a:lnTo>
                      <a:lnTo>
                        <a:pt x="8725" y="39337"/>
                      </a:lnTo>
                      <a:lnTo>
                        <a:pt x="8788" y="39337"/>
                      </a:lnTo>
                      <a:lnTo>
                        <a:pt x="8893" y="39483"/>
                      </a:lnTo>
                      <a:lnTo>
                        <a:pt x="8997" y="39504"/>
                      </a:lnTo>
                      <a:lnTo>
                        <a:pt x="9039" y="39525"/>
                      </a:lnTo>
                      <a:lnTo>
                        <a:pt x="9102" y="39504"/>
                      </a:lnTo>
                      <a:lnTo>
                        <a:pt x="9248" y="39630"/>
                      </a:lnTo>
                      <a:lnTo>
                        <a:pt x="9248" y="39714"/>
                      </a:lnTo>
                      <a:lnTo>
                        <a:pt x="9374" y="39735"/>
                      </a:lnTo>
                      <a:lnTo>
                        <a:pt x="9520" y="39923"/>
                      </a:lnTo>
                      <a:lnTo>
                        <a:pt x="9583" y="40007"/>
                      </a:lnTo>
                      <a:lnTo>
                        <a:pt x="9625" y="40237"/>
                      </a:lnTo>
                      <a:lnTo>
                        <a:pt x="9730" y="40425"/>
                      </a:lnTo>
                      <a:lnTo>
                        <a:pt x="9688" y="40488"/>
                      </a:lnTo>
                      <a:lnTo>
                        <a:pt x="9730" y="40572"/>
                      </a:lnTo>
                      <a:cubicBezTo>
                        <a:pt x="9939" y="40572"/>
                        <a:pt x="10483" y="40572"/>
                        <a:pt x="10462" y="40446"/>
                      </a:cubicBezTo>
                      <a:lnTo>
                        <a:pt x="10420" y="40279"/>
                      </a:lnTo>
                      <a:lnTo>
                        <a:pt x="11090" y="40258"/>
                      </a:lnTo>
                      <a:cubicBezTo>
                        <a:pt x="11090" y="40258"/>
                        <a:pt x="11215" y="40383"/>
                        <a:pt x="11320" y="40383"/>
                      </a:cubicBezTo>
                      <a:cubicBezTo>
                        <a:pt x="11425" y="40383"/>
                        <a:pt x="11948" y="40153"/>
                        <a:pt x="11948" y="40153"/>
                      </a:cubicBezTo>
                      <a:cubicBezTo>
                        <a:pt x="11948" y="40153"/>
                        <a:pt x="12073" y="40174"/>
                        <a:pt x="12136" y="40279"/>
                      </a:cubicBezTo>
                      <a:cubicBezTo>
                        <a:pt x="12159" y="40337"/>
                        <a:pt x="12208" y="40350"/>
                        <a:pt x="12254" y="40350"/>
                      </a:cubicBezTo>
                      <a:cubicBezTo>
                        <a:pt x="12291" y="40350"/>
                        <a:pt x="12327" y="40341"/>
                        <a:pt x="12345" y="40341"/>
                      </a:cubicBezTo>
                      <a:lnTo>
                        <a:pt x="12345" y="40320"/>
                      </a:lnTo>
                      <a:lnTo>
                        <a:pt x="12492" y="40341"/>
                      </a:lnTo>
                      <a:lnTo>
                        <a:pt x="12764" y="40551"/>
                      </a:lnTo>
                      <a:lnTo>
                        <a:pt x="12826" y="40676"/>
                      </a:lnTo>
                      <a:lnTo>
                        <a:pt x="13098" y="40697"/>
                      </a:lnTo>
                      <a:lnTo>
                        <a:pt x="13140" y="40592"/>
                      </a:lnTo>
                      <a:lnTo>
                        <a:pt x="13308" y="40488"/>
                      </a:lnTo>
                      <a:lnTo>
                        <a:pt x="13496" y="40258"/>
                      </a:lnTo>
                      <a:lnTo>
                        <a:pt x="13433" y="40237"/>
                      </a:lnTo>
                      <a:lnTo>
                        <a:pt x="13119" y="39965"/>
                      </a:lnTo>
                      <a:lnTo>
                        <a:pt x="12910" y="39714"/>
                      </a:lnTo>
                      <a:lnTo>
                        <a:pt x="12889" y="39546"/>
                      </a:lnTo>
                      <a:lnTo>
                        <a:pt x="12805" y="39442"/>
                      </a:lnTo>
                      <a:lnTo>
                        <a:pt x="12805" y="39295"/>
                      </a:lnTo>
                      <a:lnTo>
                        <a:pt x="12785" y="39211"/>
                      </a:lnTo>
                      <a:lnTo>
                        <a:pt x="12764" y="39170"/>
                      </a:lnTo>
                      <a:lnTo>
                        <a:pt x="12680" y="39170"/>
                      </a:lnTo>
                      <a:lnTo>
                        <a:pt x="12680" y="39065"/>
                      </a:lnTo>
                      <a:lnTo>
                        <a:pt x="12722" y="39086"/>
                      </a:lnTo>
                      <a:lnTo>
                        <a:pt x="12764" y="38981"/>
                      </a:lnTo>
                      <a:lnTo>
                        <a:pt x="12805" y="38877"/>
                      </a:lnTo>
                      <a:lnTo>
                        <a:pt x="12722" y="38877"/>
                      </a:lnTo>
                      <a:lnTo>
                        <a:pt x="12680" y="38919"/>
                      </a:lnTo>
                      <a:lnTo>
                        <a:pt x="12554" y="38856"/>
                      </a:lnTo>
                      <a:lnTo>
                        <a:pt x="12554" y="38667"/>
                      </a:lnTo>
                      <a:lnTo>
                        <a:pt x="12450" y="38647"/>
                      </a:lnTo>
                      <a:lnTo>
                        <a:pt x="12366" y="38563"/>
                      </a:lnTo>
                      <a:lnTo>
                        <a:pt x="12282" y="38584"/>
                      </a:lnTo>
                      <a:lnTo>
                        <a:pt x="12178" y="38584"/>
                      </a:lnTo>
                      <a:lnTo>
                        <a:pt x="12136" y="38375"/>
                      </a:lnTo>
                      <a:lnTo>
                        <a:pt x="12157" y="38270"/>
                      </a:lnTo>
                      <a:lnTo>
                        <a:pt x="12199" y="38228"/>
                      </a:lnTo>
                      <a:lnTo>
                        <a:pt x="12199" y="38019"/>
                      </a:lnTo>
                      <a:lnTo>
                        <a:pt x="12261" y="37914"/>
                      </a:lnTo>
                      <a:lnTo>
                        <a:pt x="12282" y="37768"/>
                      </a:lnTo>
                      <a:lnTo>
                        <a:pt x="12345" y="37726"/>
                      </a:lnTo>
                      <a:lnTo>
                        <a:pt x="12366" y="37600"/>
                      </a:lnTo>
                      <a:lnTo>
                        <a:pt x="12408" y="37517"/>
                      </a:lnTo>
                      <a:lnTo>
                        <a:pt x="12408" y="37433"/>
                      </a:lnTo>
                      <a:lnTo>
                        <a:pt x="12471" y="37454"/>
                      </a:lnTo>
                      <a:lnTo>
                        <a:pt x="12513" y="37517"/>
                      </a:lnTo>
                      <a:lnTo>
                        <a:pt x="12575" y="37496"/>
                      </a:lnTo>
                      <a:lnTo>
                        <a:pt x="12596" y="37412"/>
                      </a:lnTo>
                      <a:lnTo>
                        <a:pt x="12659" y="37454"/>
                      </a:lnTo>
                      <a:lnTo>
                        <a:pt x="12701" y="37412"/>
                      </a:lnTo>
                      <a:lnTo>
                        <a:pt x="12785" y="37412"/>
                      </a:lnTo>
                      <a:lnTo>
                        <a:pt x="12868" y="37349"/>
                      </a:lnTo>
                      <a:lnTo>
                        <a:pt x="12826" y="37307"/>
                      </a:lnTo>
                      <a:lnTo>
                        <a:pt x="12764" y="37286"/>
                      </a:lnTo>
                      <a:lnTo>
                        <a:pt x="12805" y="37286"/>
                      </a:lnTo>
                      <a:cubicBezTo>
                        <a:pt x="12805" y="37286"/>
                        <a:pt x="12826" y="37307"/>
                        <a:pt x="12868" y="37307"/>
                      </a:cubicBezTo>
                      <a:cubicBezTo>
                        <a:pt x="12889" y="37307"/>
                        <a:pt x="12931" y="37286"/>
                        <a:pt x="12931" y="37286"/>
                      </a:cubicBezTo>
                      <a:lnTo>
                        <a:pt x="12994" y="37328"/>
                      </a:lnTo>
                      <a:lnTo>
                        <a:pt x="13036" y="37307"/>
                      </a:lnTo>
                      <a:lnTo>
                        <a:pt x="13015" y="37245"/>
                      </a:lnTo>
                      <a:lnTo>
                        <a:pt x="12847" y="37140"/>
                      </a:lnTo>
                      <a:lnTo>
                        <a:pt x="12931" y="37119"/>
                      </a:lnTo>
                      <a:lnTo>
                        <a:pt x="13036" y="37140"/>
                      </a:lnTo>
                      <a:lnTo>
                        <a:pt x="13098" y="37119"/>
                      </a:lnTo>
                      <a:lnTo>
                        <a:pt x="13161" y="37140"/>
                      </a:lnTo>
                      <a:lnTo>
                        <a:pt x="13161" y="37077"/>
                      </a:lnTo>
                      <a:lnTo>
                        <a:pt x="13119" y="37035"/>
                      </a:lnTo>
                      <a:lnTo>
                        <a:pt x="13161" y="37035"/>
                      </a:lnTo>
                      <a:lnTo>
                        <a:pt x="13161" y="36994"/>
                      </a:lnTo>
                      <a:lnTo>
                        <a:pt x="13119" y="36931"/>
                      </a:lnTo>
                      <a:lnTo>
                        <a:pt x="13203" y="36910"/>
                      </a:lnTo>
                      <a:lnTo>
                        <a:pt x="13203" y="36868"/>
                      </a:lnTo>
                      <a:lnTo>
                        <a:pt x="13203" y="36805"/>
                      </a:lnTo>
                      <a:lnTo>
                        <a:pt x="13057" y="36722"/>
                      </a:lnTo>
                      <a:lnTo>
                        <a:pt x="12910" y="36784"/>
                      </a:lnTo>
                      <a:lnTo>
                        <a:pt x="12701" y="36659"/>
                      </a:lnTo>
                      <a:lnTo>
                        <a:pt x="12701" y="36554"/>
                      </a:lnTo>
                      <a:lnTo>
                        <a:pt x="12910" y="36554"/>
                      </a:lnTo>
                      <a:lnTo>
                        <a:pt x="12680" y="36157"/>
                      </a:lnTo>
                      <a:lnTo>
                        <a:pt x="12408" y="35885"/>
                      </a:lnTo>
                      <a:lnTo>
                        <a:pt x="12052" y="35780"/>
                      </a:lnTo>
                      <a:lnTo>
                        <a:pt x="11989" y="35864"/>
                      </a:lnTo>
                      <a:lnTo>
                        <a:pt x="11822" y="35717"/>
                      </a:lnTo>
                      <a:lnTo>
                        <a:pt x="11843" y="35634"/>
                      </a:lnTo>
                      <a:lnTo>
                        <a:pt x="11738" y="35466"/>
                      </a:lnTo>
                      <a:lnTo>
                        <a:pt x="11508" y="35403"/>
                      </a:lnTo>
                      <a:lnTo>
                        <a:pt x="11571" y="35194"/>
                      </a:lnTo>
                      <a:lnTo>
                        <a:pt x="11634" y="34818"/>
                      </a:lnTo>
                      <a:lnTo>
                        <a:pt x="11550" y="34734"/>
                      </a:lnTo>
                      <a:lnTo>
                        <a:pt x="11529" y="34462"/>
                      </a:lnTo>
                      <a:lnTo>
                        <a:pt x="11634" y="34399"/>
                      </a:lnTo>
                      <a:lnTo>
                        <a:pt x="11780" y="34211"/>
                      </a:lnTo>
                      <a:lnTo>
                        <a:pt x="11780" y="34064"/>
                      </a:lnTo>
                      <a:lnTo>
                        <a:pt x="11864" y="33960"/>
                      </a:lnTo>
                      <a:lnTo>
                        <a:pt x="12178" y="34253"/>
                      </a:lnTo>
                      <a:lnTo>
                        <a:pt x="12199" y="34357"/>
                      </a:lnTo>
                      <a:lnTo>
                        <a:pt x="12387" y="34462"/>
                      </a:lnTo>
                      <a:lnTo>
                        <a:pt x="12575" y="34420"/>
                      </a:lnTo>
                      <a:lnTo>
                        <a:pt x="12554" y="34253"/>
                      </a:lnTo>
                      <a:lnTo>
                        <a:pt x="12617" y="34190"/>
                      </a:lnTo>
                      <a:lnTo>
                        <a:pt x="12492" y="33729"/>
                      </a:lnTo>
                      <a:lnTo>
                        <a:pt x="12680" y="33688"/>
                      </a:lnTo>
                      <a:lnTo>
                        <a:pt x="12868" y="33688"/>
                      </a:lnTo>
                      <a:lnTo>
                        <a:pt x="12868" y="33562"/>
                      </a:lnTo>
                      <a:lnTo>
                        <a:pt x="12785" y="33457"/>
                      </a:lnTo>
                      <a:lnTo>
                        <a:pt x="12805" y="33332"/>
                      </a:lnTo>
                      <a:lnTo>
                        <a:pt x="12994" y="33227"/>
                      </a:lnTo>
                      <a:lnTo>
                        <a:pt x="13077" y="33227"/>
                      </a:lnTo>
                      <a:lnTo>
                        <a:pt x="13119" y="33060"/>
                      </a:lnTo>
                      <a:lnTo>
                        <a:pt x="13203" y="32997"/>
                      </a:lnTo>
                      <a:lnTo>
                        <a:pt x="13329" y="33018"/>
                      </a:lnTo>
                      <a:lnTo>
                        <a:pt x="13349" y="32913"/>
                      </a:lnTo>
                      <a:lnTo>
                        <a:pt x="13329" y="32809"/>
                      </a:lnTo>
                      <a:lnTo>
                        <a:pt x="13349" y="32725"/>
                      </a:lnTo>
                      <a:lnTo>
                        <a:pt x="13538" y="32830"/>
                      </a:lnTo>
                      <a:lnTo>
                        <a:pt x="13663" y="32893"/>
                      </a:lnTo>
                      <a:lnTo>
                        <a:pt x="13642" y="32955"/>
                      </a:lnTo>
                      <a:lnTo>
                        <a:pt x="13559" y="33060"/>
                      </a:lnTo>
                      <a:lnTo>
                        <a:pt x="13621" y="33123"/>
                      </a:lnTo>
                      <a:lnTo>
                        <a:pt x="13726" y="33060"/>
                      </a:lnTo>
                      <a:lnTo>
                        <a:pt x="13747" y="32997"/>
                      </a:lnTo>
                      <a:lnTo>
                        <a:pt x="13831" y="32934"/>
                      </a:lnTo>
                      <a:lnTo>
                        <a:pt x="13831" y="33039"/>
                      </a:lnTo>
                      <a:lnTo>
                        <a:pt x="13914" y="32955"/>
                      </a:lnTo>
                      <a:lnTo>
                        <a:pt x="13935" y="32893"/>
                      </a:lnTo>
                      <a:lnTo>
                        <a:pt x="14040" y="32893"/>
                      </a:lnTo>
                      <a:lnTo>
                        <a:pt x="14165" y="32809"/>
                      </a:lnTo>
                      <a:lnTo>
                        <a:pt x="14270" y="32809"/>
                      </a:lnTo>
                      <a:lnTo>
                        <a:pt x="14312" y="32955"/>
                      </a:lnTo>
                      <a:lnTo>
                        <a:pt x="14458" y="33039"/>
                      </a:lnTo>
                      <a:lnTo>
                        <a:pt x="14668" y="32955"/>
                      </a:lnTo>
                      <a:lnTo>
                        <a:pt x="14772" y="32955"/>
                      </a:lnTo>
                      <a:lnTo>
                        <a:pt x="14814" y="33039"/>
                      </a:lnTo>
                      <a:lnTo>
                        <a:pt x="14898" y="33039"/>
                      </a:lnTo>
                      <a:lnTo>
                        <a:pt x="15002" y="33206"/>
                      </a:lnTo>
                      <a:lnTo>
                        <a:pt x="15128" y="33206"/>
                      </a:lnTo>
                      <a:lnTo>
                        <a:pt x="15233" y="33332"/>
                      </a:lnTo>
                      <a:lnTo>
                        <a:pt x="15400" y="33457"/>
                      </a:lnTo>
                      <a:lnTo>
                        <a:pt x="15463" y="33457"/>
                      </a:lnTo>
                      <a:lnTo>
                        <a:pt x="15526" y="33541"/>
                      </a:lnTo>
                      <a:lnTo>
                        <a:pt x="15526" y="33667"/>
                      </a:lnTo>
                      <a:lnTo>
                        <a:pt x="15609" y="33688"/>
                      </a:lnTo>
                      <a:lnTo>
                        <a:pt x="15672" y="33583"/>
                      </a:lnTo>
                      <a:lnTo>
                        <a:pt x="15672" y="33437"/>
                      </a:lnTo>
                      <a:lnTo>
                        <a:pt x="15777" y="33353"/>
                      </a:lnTo>
                      <a:lnTo>
                        <a:pt x="15860" y="33457"/>
                      </a:lnTo>
                      <a:lnTo>
                        <a:pt x="16070" y="33478"/>
                      </a:lnTo>
                      <a:lnTo>
                        <a:pt x="16153" y="33583"/>
                      </a:lnTo>
                      <a:lnTo>
                        <a:pt x="16258" y="33625"/>
                      </a:lnTo>
                      <a:lnTo>
                        <a:pt x="16383" y="33520"/>
                      </a:lnTo>
                      <a:lnTo>
                        <a:pt x="16383" y="33311"/>
                      </a:lnTo>
                      <a:lnTo>
                        <a:pt x="16509" y="33311"/>
                      </a:lnTo>
                      <a:lnTo>
                        <a:pt x="16509" y="33206"/>
                      </a:lnTo>
                      <a:lnTo>
                        <a:pt x="16614" y="33165"/>
                      </a:lnTo>
                      <a:lnTo>
                        <a:pt x="16697" y="33248"/>
                      </a:lnTo>
                      <a:lnTo>
                        <a:pt x="16760" y="33144"/>
                      </a:lnTo>
                      <a:lnTo>
                        <a:pt x="16886" y="33123"/>
                      </a:lnTo>
                      <a:lnTo>
                        <a:pt x="17032" y="33269"/>
                      </a:lnTo>
                      <a:lnTo>
                        <a:pt x="17074" y="33332"/>
                      </a:lnTo>
                      <a:lnTo>
                        <a:pt x="17220" y="33311"/>
                      </a:lnTo>
                      <a:lnTo>
                        <a:pt x="17199" y="33165"/>
                      </a:lnTo>
                      <a:lnTo>
                        <a:pt x="17283" y="33144"/>
                      </a:lnTo>
                      <a:lnTo>
                        <a:pt x="17409" y="33144"/>
                      </a:lnTo>
                      <a:lnTo>
                        <a:pt x="17451" y="33060"/>
                      </a:lnTo>
                      <a:lnTo>
                        <a:pt x="17597" y="33144"/>
                      </a:lnTo>
                      <a:lnTo>
                        <a:pt x="17660" y="33206"/>
                      </a:lnTo>
                      <a:lnTo>
                        <a:pt x="17639" y="33269"/>
                      </a:lnTo>
                      <a:lnTo>
                        <a:pt x="17555" y="33332"/>
                      </a:lnTo>
                      <a:lnTo>
                        <a:pt x="17660" y="33457"/>
                      </a:lnTo>
                      <a:lnTo>
                        <a:pt x="17764" y="33478"/>
                      </a:lnTo>
                      <a:lnTo>
                        <a:pt x="17827" y="33457"/>
                      </a:lnTo>
                      <a:lnTo>
                        <a:pt x="17911" y="33520"/>
                      </a:lnTo>
                      <a:lnTo>
                        <a:pt x="18078" y="33520"/>
                      </a:lnTo>
                      <a:lnTo>
                        <a:pt x="18287" y="33625"/>
                      </a:lnTo>
                      <a:lnTo>
                        <a:pt x="18434" y="33583"/>
                      </a:lnTo>
                      <a:lnTo>
                        <a:pt x="18476" y="33457"/>
                      </a:lnTo>
                      <a:lnTo>
                        <a:pt x="18476" y="33353"/>
                      </a:lnTo>
                      <a:lnTo>
                        <a:pt x="18539" y="33311"/>
                      </a:lnTo>
                      <a:lnTo>
                        <a:pt x="18706" y="33416"/>
                      </a:lnTo>
                      <a:lnTo>
                        <a:pt x="18873" y="33437"/>
                      </a:lnTo>
                      <a:lnTo>
                        <a:pt x="19062" y="33353"/>
                      </a:lnTo>
                      <a:lnTo>
                        <a:pt x="19103" y="33248"/>
                      </a:lnTo>
                      <a:lnTo>
                        <a:pt x="19083" y="32809"/>
                      </a:lnTo>
                      <a:lnTo>
                        <a:pt x="19020" y="32746"/>
                      </a:lnTo>
                      <a:lnTo>
                        <a:pt x="18852" y="32746"/>
                      </a:lnTo>
                      <a:lnTo>
                        <a:pt x="18748" y="32683"/>
                      </a:lnTo>
                      <a:lnTo>
                        <a:pt x="18706" y="32621"/>
                      </a:lnTo>
                      <a:lnTo>
                        <a:pt x="18580" y="32600"/>
                      </a:lnTo>
                      <a:lnTo>
                        <a:pt x="18497" y="32516"/>
                      </a:lnTo>
                      <a:lnTo>
                        <a:pt x="18371" y="32516"/>
                      </a:lnTo>
                      <a:lnTo>
                        <a:pt x="18371" y="32432"/>
                      </a:lnTo>
                      <a:lnTo>
                        <a:pt x="18350" y="32369"/>
                      </a:lnTo>
                      <a:lnTo>
                        <a:pt x="18371" y="32307"/>
                      </a:lnTo>
                      <a:lnTo>
                        <a:pt x="18476" y="32307"/>
                      </a:lnTo>
                      <a:lnTo>
                        <a:pt x="18497" y="32181"/>
                      </a:lnTo>
                      <a:lnTo>
                        <a:pt x="18580" y="32077"/>
                      </a:lnTo>
                      <a:lnTo>
                        <a:pt x="18559" y="31951"/>
                      </a:lnTo>
                      <a:lnTo>
                        <a:pt x="18476" y="31951"/>
                      </a:lnTo>
                      <a:lnTo>
                        <a:pt x="18476" y="31805"/>
                      </a:lnTo>
                      <a:lnTo>
                        <a:pt x="18601" y="31637"/>
                      </a:lnTo>
                      <a:lnTo>
                        <a:pt x="18748" y="31491"/>
                      </a:lnTo>
                      <a:lnTo>
                        <a:pt x="18978" y="31470"/>
                      </a:lnTo>
                      <a:lnTo>
                        <a:pt x="19083" y="31491"/>
                      </a:lnTo>
                      <a:lnTo>
                        <a:pt x="19166" y="31449"/>
                      </a:lnTo>
                      <a:lnTo>
                        <a:pt x="19166" y="31344"/>
                      </a:lnTo>
                      <a:lnTo>
                        <a:pt x="19062" y="31323"/>
                      </a:lnTo>
                      <a:lnTo>
                        <a:pt x="18978" y="31219"/>
                      </a:lnTo>
                      <a:lnTo>
                        <a:pt x="18873" y="31219"/>
                      </a:lnTo>
                      <a:lnTo>
                        <a:pt x="18790" y="31260"/>
                      </a:lnTo>
                      <a:lnTo>
                        <a:pt x="18685" y="31219"/>
                      </a:lnTo>
                      <a:lnTo>
                        <a:pt x="18539" y="31219"/>
                      </a:lnTo>
                      <a:lnTo>
                        <a:pt x="18539" y="31135"/>
                      </a:lnTo>
                      <a:lnTo>
                        <a:pt x="18580" y="31072"/>
                      </a:lnTo>
                      <a:lnTo>
                        <a:pt x="18748" y="31072"/>
                      </a:lnTo>
                      <a:lnTo>
                        <a:pt x="18685" y="30947"/>
                      </a:lnTo>
                      <a:lnTo>
                        <a:pt x="18539" y="30968"/>
                      </a:lnTo>
                      <a:lnTo>
                        <a:pt x="18434" y="30947"/>
                      </a:lnTo>
                      <a:lnTo>
                        <a:pt x="18476" y="30905"/>
                      </a:lnTo>
                      <a:lnTo>
                        <a:pt x="18434" y="30758"/>
                      </a:lnTo>
                      <a:lnTo>
                        <a:pt x="18476" y="30737"/>
                      </a:lnTo>
                      <a:lnTo>
                        <a:pt x="18601" y="30737"/>
                      </a:lnTo>
                      <a:lnTo>
                        <a:pt x="18664" y="30654"/>
                      </a:lnTo>
                      <a:lnTo>
                        <a:pt x="18748" y="30654"/>
                      </a:lnTo>
                      <a:lnTo>
                        <a:pt x="18769" y="30716"/>
                      </a:lnTo>
                      <a:lnTo>
                        <a:pt x="18894" y="30696"/>
                      </a:lnTo>
                      <a:lnTo>
                        <a:pt x="18999" y="30758"/>
                      </a:lnTo>
                      <a:lnTo>
                        <a:pt x="19062" y="30716"/>
                      </a:lnTo>
                      <a:lnTo>
                        <a:pt x="19062" y="30633"/>
                      </a:lnTo>
                      <a:lnTo>
                        <a:pt x="19166" y="30591"/>
                      </a:lnTo>
                      <a:lnTo>
                        <a:pt x="19271" y="30591"/>
                      </a:lnTo>
                      <a:lnTo>
                        <a:pt x="19334" y="30696"/>
                      </a:lnTo>
                      <a:lnTo>
                        <a:pt x="19396" y="30612"/>
                      </a:lnTo>
                      <a:lnTo>
                        <a:pt x="19396" y="30528"/>
                      </a:lnTo>
                      <a:lnTo>
                        <a:pt x="19606" y="30486"/>
                      </a:lnTo>
                      <a:lnTo>
                        <a:pt x="19731" y="30486"/>
                      </a:lnTo>
                      <a:lnTo>
                        <a:pt x="19899" y="30403"/>
                      </a:lnTo>
                      <a:lnTo>
                        <a:pt x="20045" y="30403"/>
                      </a:lnTo>
                      <a:lnTo>
                        <a:pt x="20066" y="30340"/>
                      </a:lnTo>
                      <a:lnTo>
                        <a:pt x="20233" y="30235"/>
                      </a:lnTo>
                      <a:lnTo>
                        <a:pt x="20359" y="30235"/>
                      </a:lnTo>
                      <a:lnTo>
                        <a:pt x="20443" y="30193"/>
                      </a:lnTo>
                      <a:lnTo>
                        <a:pt x="20526" y="30193"/>
                      </a:lnTo>
                      <a:lnTo>
                        <a:pt x="20589" y="30214"/>
                      </a:lnTo>
                      <a:lnTo>
                        <a:pt x="20652" y="30172"/>
                      </a:lnTo>
                      <a:lnTo>
                        <a:pt x="20652" y="30026"/>
                      </a:lnTo>
                      <a:lnTo>
                        <a:pt x="20736" y="29984"/>
                      </a:lnTo>
                      <a:lnTo>
                        <a:pt x="20861" y="29984"/>
                      </a:lnTo>
                      <a:lnTo>
                        <a:pt x="20882" y="29900"/>
                      </a:lnTo>
                      <a:lnTo>
                        <a:pt x="20966" y="29859"/>
                      </a:lnTo>
                      <a:lnTo>
                        <a:pt x="21008" y="29900"/>
                      </a:lnTo>
                      <a:lnTo>
                        <a:pt x="21091" y="29921"/>
                      </a:lnTo>
                      <a:lnTo>
                        <a:pt x="21196" y="29880"/>
                      </a:lnTo>
                      <a:lnTo>
                        <a:pt x="21321" y="29817"/>
                      </a:lnTo>
                      <a:lnTo>
                        <a:pt x="21572" y="29670"/>
                      </a:lnTo>
                      <a:lnTo>
                        <a:pt x="21614" y="29670"/>
                      </a:lnTo>
                      <a:lnTo>
                        <a:pt x="21677" y="29649"/>
                      </a:lnTo>
                      <a:lnTo>
                        <a:pt x="21803" y="29608"/>
                      </a:lnTo>
                      <a:lnTo>
                        <a:pt x="21886" y="29503"/>
                      </a:lnTo>
                      <a:lnTo>
                        <a:pt x="21949" y="29545"/>
                      </a:lnTo>
                      <a:lnTo>
                        <a:pt x="22116" y="29503"/>
                      </a:lnTo>
                      <a:lnTo>
                        <a:pt x="22116" y="29440"/>
                      </a:lnTo>
                      <a:lnTo>
                        <a:pt x="22054" y="29356"/>
                      </a:lnTo>
                      <a:lnTo>
                        <a:pt x="22116" y="29336"/>
                      </a:lnTo>
                      <a:lnTo>
                        <a:pt x="22284" y="29336"/>
                      </a:lnTo>
                      <a:lnTo>
                        <a:pt x="22305" y="29231"/>
                      </a:lnTo>
                      <a:lnTo>
                        <a:pt x="22409" y="29168"/>
                      </a:lnTo>
                      <a:lnTo>
                        <a:pt x="22472" y="29168"/>
                      </a:lnTo>
                      <a:lnTo>
                        <a:pt x="22556" y="29147"/>
                      </a:lnTo>
                      <a:lnTo>
                        <a:pt x="22681" y="29189"/>
                      </a:lnTo>
                      <a:lnTo>
                        <a:pt x="22849" y="29168"/>
                      </a:lnTo>
                      <a:lnTo>
                        <a:pt x="22974" y="29273"/>
                      </a:lnTo>
                      <a:lnTo>
                        <a:pt x="23100" y="29273"/>
                      </a:lnTo>
                      <a:lnTo>
                        <a:pt x="23246" y="29210"/>
                      </a:lnTo>
                      <a:lnTo>
                        <a:pt x="23372" y="29210"/>
                      </a:lnTo>
                      <a:lnTo>
                        <a:pt x="23414" y="29356"/>
                      </a:lnTo>
                      <a:lnTo>
                        <a:pt x="23477" y="29377"/>
                      </a:lnTo>
                      <a:lnTo>
                        <a:pt x="23539" y="29503"/>
                      </a:lnTo>
                      <a:lnTo>
                        <a:pt x="23602" y="29608"/>
                      </a:lnTo>
                      <a:lnTo>
                        <a:pt x="23686" y="29670"/>
                      </a:lnTo>
                      <a:lnTo>
                        <a:pt x="23686" y="29712"/>
                      </a:lnTo>
                      <a:lnTo>
                        <a:pt x="23665" y="29817"/>
                      </a:lnTo>
                      <a:lnTo>
                        <a:pt x="23686" y="29921"/>
                      </a:lnTo>
                      <a:lnTo>
                        <a:pt x="23686" y="29984"/>
                      </a:lnTo>
                      <a:lnTo>
                        <a:pt x="23602" y="30005"/>
                      </a:lnTo>
                      <a:lnTo>
                        <a:pt x="23665" y="30110"/>
                      </a:lnTo>
                      <a:lnTo>
                        <a:pt x="23749" y="30152"/>
                      </a:lnTo>
                      <a:lnTo>
                        <a:pt x="23874" y="30089"/>
                      </a:lnTo>
                      <a:lnTo>
                        <a:pt x="23937" y="30152"/>
                      </a:lnTo>
                      <a:lnTo>
                        <a:pt x="24000" y="30131"/>
                      </a:lnTo>
                      <a:lnTo>
                        <a:pt x="24021" y="30026"/>
                      </a:lnTo>
                      <a:lnTo>
                        <a:pt x="24104" y="30005"/>
                      </a:lnTo>
                      <a:lnTo>
                        <a:pt x="24125" y="30110"/>
                      </a:lnTo>
                      <a:lnTo>
                        <a:pt x="24209" y="30110"/>
                      </a:lnTo>
                      <a:lnTo>
                        <a:pt x="24230" y="30026"/>
                      </a:lnTo>
                      <a:lnTo>
                        <a:pt x="24188" y="29921"/>
                      </a:lnTo>
                      <a:lnTo>
                        <a:pt x="24209" y="29900"/>
                      </a:lnTo>
                      <a:lnTo>
                        <a:pt x="24418" y="30026"/>
                      </a:lnTo>
                      <a:lnTo>
                        <a:pt x="24439" y="30214"/>
                      </a:lnTo>
                      <a:lnTo>
                        <a:pt x="24523" y="30340"/>
                      </a:lnTo>
                      <a:lnTo>
                        <a:pt x="24606" y="30340"/>
                      </a:lnTo>
                      <a:lnTo>
                        <a:pt x="24669" y="30256"/>
                      </a:lnTo>
                      <a:lnTo>
                        <a:pt x="24627" y="30235"/>
                      </a:lnTo>
                      <a:lnTo>
                        <a:pt x="24606" y="30193"/>
                      </a:lnTo>
                      <a:lnTo>
                        <a:pt x="24732" y="30152"/>
                      </a:lnTo>
                      <a:lnTo>
                        <a:pt x="24941" y="30256"/>
                      </a:lnTo>
                      <a:lnTo>
                        <a:pt x="25025" y="30256"/>
                      </a:lnTo>
                      <a:lnTo>
                        <a:pt x="25088" y="30193"/>
                      </a:lnTo>
                      <a:lnTo>
                        <a:pt x="25150" y="30214"/>
                      </a:lnTo>
                      <a:lnTo>
                        <a:pt x="25088" y="30319"/>
                      </a:lnTo>
                      <a:lnTo>
                        <a:pt x="25025" y="30361"/>
                      </a:lnTo>
                      <a:lnTo>
                        <a:pt x="25025" y="30528"/>
                      </a:lnTo>
                      <a:lnTo>
                        <a:pt x="25088" y="30633"/>
                      </a:lnTo>
                      <a:lnTo>
                        <a:pt x="25171" y="30633"/>
                      </a:lnTo>
                      <a:lnTo>
                        <a:pt x="25255" y="30549"/>
                      </a:lnTo>
                      <a:lnTo>
                        <a:pt x="25381" y="30528"/>
                      </a:lnTo>
                      <a:lnTo>
                        <a:pt x="25611" y="30570"/>
                      </a:lnTo>
                      <a:lnTo>
                        <a:pt x="25673" y="30612"/>
                      </a:lnTo>
                      <a:lnTo>
                        <a:pt x="25757" y="30549"/>
                      </a:lnTo>
                      <a:lnTo>
                        <a:pt x="25715" y="30424"/>
                      </a:lnTo>
                      <a:lnTo>
                        <a:pt x="25820" y="30361"/>
                      </a:lnTo>
                      <a:lnTo>
                        <a:pt x="25987" y="30340"/>
                      </a:lnTo>
                      <a:lnTo>
                        <a:pt x="26092" y="30256"/>
                      </a:lnTo>
                      <a:lnTo>
                        <a:pt x="26134" y="30152"/>
                      </a:lnTo>
                      <a:lnTo>
                        <a:pt x="26217" y="30089"/>
                      </a:lnTo>
                      <a:lnTo>
                        <a:pt x="26217" y="30005"/>
                      </a:lnTo>
                      <a:lnTo>
                        <a:pt x="26343" y="29880"/>
                      </a:lnTo>
                      <a:lnTo>
                        <a:pt x="26448" y="29838"/>
                      </a:lnTo>
                      <a:lnTo>
                        <a:pt x="26531" y="29733"/>
                      </a:lnTo>
                      <a:lnTo>
                        <a:pt x="26657" y="29712"/>
                      </a:lnTo>
                      <a:lnTo>
                        <a:pt x="26824" y="29670"/>
                      </a:lnTo>
                      <a:lnTo>
                        <a:pt x="26866" y="29712"/>
                      </a:lnTo>
                      <a:lnTo>
                        <a:pt x="26866" y="29817"/>
                      </a:lnTo>
                      <a:lnTo>
                        <a:pt x="27138" y="29900"/>
                      </a:lnTo>
                      <a:lnTo>
                        <a:pt x="27054" y="29921"/>
                      </a:lnTo>
                      <a:lnTo>
                        <a:pt x="27117" y="30005"/>
                      </a:lnTo>
                      <a:lnTo>
                        <a:pt x="28163" y="30800"/>
                      </a:lnTo>
                      <a:lnTo>
                        <a:pt x="29565" y="32579"/>
                      </a:lnTo>
                      <a:lnTo>
                        <a:pt x="29712" y="32537"/>
                      </a:lnTo>
                      <a:lnTo>
                        <a:pt x="29816" y="32495"/>
                      </a:lnTo>
                      <a:lnTo>
                        <a:pt x="29837" y="32411"/>
                      </a:lnTo>
                      <a:lnTo>
                        <a:pt x="29816" y="32390"/>
                      </a:lnTo>
                      <a:lnTo>
                        <a:pt x="29816" y="32265"/>
                      </a:lnTo>
                      <a:lnTo>
                        <a:pt x="29879" y="32202"/>
                      </a:lnTo>
                      <a:lnTo>
                        <a:pt x="30047" y="32286"/>
                      </a:lnTo>
                      <a:lnTo>
                        <a:pt x="30026" y="32369"/>
                      </a:lnTo>
                      <a:lnTo>
                        <a:pt x="30026" y="32432"/>
                      </a:lnTo>
                      <a:lnTo>
                        <a:pt x="30151" y="32474"/>
                      </a:lnTo>
                      <a:lnTo>
                        <a:pt x="30214" y="32537"/>
                      </a:lnTo>
                      <a:lnTo>
                        <a:pt x="30319" y="32537"/>
                      </a:lnTo>
                      <a:lnTo>
                        <a:pt x="30402" y="32495"/>
                      </a:lnTo>
                      <a:lnTo>
                        <a:pt x="30507" y="32474"/>
                      </a:lnTo>
                      <a:lnTo>
                        <a:pt x="30674" y="32537"/>
                      </a:lnTo>
                      <a:lnTo>
                        <a:pt x="30800" y="32495"/>
                      </a:lnTo>
                      <a:lnTo>
                        <a:pt x="30904" y="32516"/>
                      </a:lnTo>
                      <a:lnTo>
                        <a:pt x="31009" y="32474"/>
                      </a:lnTo>
                      <a:lnTo>
                        <a:pt x="31030" y="32411"/>
                      </a:lnTo>
                      <a:lnTo>
                        <a:pt x="31009" y="32369"/>
                      </a:lnTo>
                      <a:lnTo>
                        <a:pt x="31030" y="32307"/>
                      </a:lnTo>
                      <a:lnTo>
                        <a:pt x="31218" y="32286"/>
                      </a:lnTo>
                      <a:lnTo>
                        <a:pt x="31427" y="32286"/>
                      </a:lnTo>
                      <a:lnTo>
                        <a:pt x="31616" y="32328"/>
                      </a:lnTo>
                      <a:lnTo>
                        <a:pt x="31783" y="32474"/>
                      </a:lnTo>
                      <a:lnTo>
                        <a:pt x="31888" y="32621"/>
                      </a:lnTo>
                      <a:lnTo>
                        <a:pt x="31951" y="32746"/>
                      </a:lnTo>
                      <a:lnTo>
                        <a:pt x="32013" y="32746"/>
                      </a:lnTo>
                      <a:lnTo>
                        <a:pt x="32139" y="32788"/>
                      </a:lnTo>
                      <a:lnTo>
                        <a:pt x="32264" y="32851"/>
                      </a:lnTo>
                      <a:lnTo>
                        <a:pt x="32327" y="32851"/>
                      </a:lnTo>
                      <a:lnTo>
                        <a:pt x="32390" y="32913"/>
                      </a:lnTo>
                      <a:lnTo>
                        <a:pt x="32390" y="32997"/>
                      </a:lnTo>
                      <a:lnTo>
                        <a:pt x="32369" y="33039"/>
                      </a:lnTo>
                      <a:lnTo>
                        <a:pt x="32369" y="33144"/>
                      </a:lnTo>
                      <a:lnTo>
                        <a:pt x="32390" y="33227"/>
                      </a:lnTo>
                      <a:lnTo>
                        <a:pt x="32453" y="33269"/>
                      </a:lnTo>
                      <a:lnTo>
                        <a:pt x="32474" y="33311"/>
                      </a:lnTo>
                      <a:lnTo>
                        <a:pt x="32536" y="33311"/>
                      </a:lnTo>
                      <a:lnTo>
                        <a:pt x="32641" y="33353"/>
                      </a:lnTo>
                      <a:lnTo>
                        <a:pt x="32704" y="33416"/>
                      </a:lnTo>
                      <a:lnTo>
                        <a:pt x="32746" y="33353"/>
                      </a:lnTo>
                      <a:lnTo>
                        <a:pt x="32850" y="33311"/>
                      </a:lnTo>
                      <a:lnTo>
                        <a:pt x="33101" y="33269"/>
                      </a:lnTo>
                      <a:lnTo>
                        <a:pt x="33227" y="33248"/>
                      </a:lnTo>
                      <a:lnTo>
                        <a:pt x="33290" y="33144"/>
                      </a:lnTo>
                      <a:lnTo>
                        <a:pt x="33394" y="33102"/>
                      </a:lnTo>
                      <a:lnTo>
                        <a:pt x="33436" y="33123"/>
                      </a:lnTo>
                      <a:lnTo>
                        <a:pt x="33394" y="33248"/>
                      </a:lnTo>
                      <a:lnTo>
                        <a:pt x="33415" y="33353"/>
                      </a:lnTo>
                      <a:lnTo>
                        <a:pt x="33499" y="33374"/>
                      </a:lnTo>
                      <a:lnTo>
                        <a:pt x="33624" y="33478"/>
                      </a:lnTo>
                      <a:lnTo>
                        <a:pt x="33792" y="33541"/>
                      </a:lnTo>
                      <a:lnTo>
                        <a:pt x="33813" y="33562"/>
                      </a:lnTo>
                      <a:lnTo>
                        <a:pt x="33896" y="33562"/>
                      </a:lnTo>
                      <a:lnTo>
                        <a:pt x="34001" y="33625"/>
                      </a:lnTo>
                      <a:lnTo>
                        <a:pt x="34043" y="33625"/>
                      </a:lnTo>
                      <a:lnTo>
                        <a:pt x="34043" y="33583"/>
                      </a:lnTo>
                      <a:lnTo>
                        <a:pt x="34127" y="33374"/>
                      </a:lnTo>
                      <a:lnTo>
                        <a:pt x="34231" y="33332"/>
                      </a:lnTo>
                      <a:lnTo>
                        <a:pt x="34482" y="33332"/>
                      </a:lnTo>
                      <a:lnTo>
                        <a:pt x="34524" y="33269"/>
                      </a:lnTo>
                      <a:lnTo>
                        <a:pt x="34629" y="33165"/>
                      </a:lnTo>
                      <a:lnTo>
                        <a:pt x="34796" y="33102"/>
                      </a:lnTo>
                      <a:lnTo>
                        <a:pt x="34796" y="32997"/>
                      </a:lnTo>
                      <a:lnTo>
                        <a:pt x="34859" y="32893"/>
                      </a:lnTo>
                      <a:lnTo>
                        <a:pt x="35005" y="32809"/>
                      </a:lnTo>
                      <a:lnTo>
                        <a:pt x="35005" y="32725"/>
                      </a:lnTo>
                      <a:lnTo>
                        <a:pt x="35110" y="32621"/>
                      </a:lnTo>
                      <a:lnTo>
                        <a:pt x="35215" y="32600"/>
                      </a:lnTo>
                      <a:lnTo>
                        <a:pt x="35298" y="32495"/>
                      </a:lnTo>
                      <a:lnTo>
                        <a:pt x="35361" y="32432"/>
                      </a:lnTo>
                      <a:lnTo>
                        <a:pt x="35298" y="32390"/>
                      </a:lnTo>
                      <a:lnTo>
                        <a:pt x="35298" y="32307"/>
                      </a:lnTo>
                      <a:lnTo>
                        <a:pt x="35319" y="32265"/>
                      </a:lnTo>
                      <a:lnTo>
                        <a:pt x="35508" y="32307"/>
                      </a:lnTo>
                      <a:lnTo>
                        <a:pt x="35591" y="32265"/>
                      </a:lnTo>
                      <a:lnTo>
                        <a:pt x="35633" y="32097"/>
                      </a:lnTo>
                      <a:lnTo>
                        <a:pt x="35717" y="32077"/>
                      </a:lnTo>
                      <a:lnTo>
                        <a:pt x="35926" y="32056"/>
                      </a:lnTo>
                      <a:lnTo>
                        <a:pt x="36031" y="32014"/>
                      </a:lnTo>
                      <a:lnTo>
                        <a:pt x="36261" y="32014"/>
                      </a:lnTo>
                      <a:lnTo>
                        <a:pt x="36345" y="31972"/>
                      </a:lnTo>
                      <a:lnTo>
                        <a:pt x="36365" y="31972"/>
                      </a:lnTo>
                      <a:lnTo>
                        <a:pt x="36449" y="32077"/>
                      </a:lnTo>
                      <a:lnTo>
                        <a:pt x="36449" y="32160"/>
                      </a:lnTo>
                      <a:lnTo>
                        <a:pt x="36533" y="32223"/>
                      </a:lnTo>
                      <a:lnTo>
                        <a:pt x="36658" y="32223"/>
                      </a:lnTo>
                      <a:lnTo>
                        <a:pt x="36700" y="32202"/>
                      </a:lnTo>
                      <a:lnTo>
                        <a:pt x="36805" y="32202"/>
                      </a:lnTo>
                      <a:lnTo>
                        <a:pt x="36889" y="32160"/>
                      </a:lnTo>
                      <a:lnTo>
                        <a:pt x="37077" y="32160"/>
                      </a:lnTo>
                      <a:lnTo>
                        <a:pt x="37098" y="32223"/>
                      </a:lnTo>
                      <a:lnTo>
                        <a:pt x="37119" y="32328"/>
                      </a:lnTo>
                      <a:lnTo>
                        <a:pt x="37161" y="32411"/>
                      </a:lnTo>
                      <a:lnTo>
                        <a:pt x="37453" y="32579"/>
                      </a:lnTo>
                      <a:lnTo>
                        <a:pt x="37537" y="32641"/>
                      </a:lnTo>
                      <a:lnTo>
                        <a:pt x="37746" y="32746"/>
                      </a:lnTo>
                      <a:lnTo>
                        <a:pt x="37830" y="32704"/>
                      </a:lnTo>
                      <a:lnTo>
                        <a:pt x="37935" y="32641"/>
                      </a:lnTo>
                      <a:lnTo>
                        <a:pt x="38060" y="32579"/>
                      </a:lnTo>
                      <a:lnTo>
                        <a:pt x="38165" y="32579"/>
                      </a:lnTo>
                      <a:lnTo>
                        <a:pt x="38269" y="32600"/>
                      </a:lnTo>
                      <a:lnTo>
                        <a:pt x="38353" y="32641"/>
                      </a:lnTo>
                      <a:lnTo>
                        <a:pt x="38437" y="32621"/>
                      </a:lnTo>
                      <a:lnTo>
                        <a:pt x="38688" y="32621"/>
                      </a:lnTo>
                      <a:lnTo>
                        <a:pt x="38793" y="32683"/>
                      </a:lnTo>
                      <a:lnTo>
                        <a:pt x="38897" y="32683"/>
                      </a:lnTo>
                      <a:lnTo>
                        <a:pt x="38939" y="32641"/>
                      </a:lnTo>
                      <a:lnTo>
                        <a:pt x="39044" y="32683"/>
                      </a:lnTo>
                      <a:lnTo>
                        <a:pt x="39211" y="32641"/>
                      </a:lnTo>
                      <a:lnTo>
                        <a:pt x="39316" y="32474"/>
                      </a:lnTo>
                      <a:lnTo>
                        <a:pt x="39274" y="32390"/>
                      </a:lnTo>
                      <a:lnTo>
                        <a:pt x="39169" y="32307"/>
                      </a:lnTo>
                      <a:lnTo>
                        <a:pt x="39169" y="32118"/>
                      </a:lnTo>
                      <a:lnTo>
                        <a:pt x="39190" y="31951"/>
                      </a:lnTo>
                      <a:lnTo>
                        <a:pt x="39169" y="31867"/>
                      </a:lnTo>
                      <a:lnTo>
                        <a:pt x="39065" y="31846"/>
                      </a:lnTo>
                      <a:lnTo>
                        <a:pt x="39002" y="31763"/>
                      </a:lnTo>
                      <a:lnTo>
                        <a:pt x="38834" y="31700"/>
                      </a:lnTo>
                      <a:lnTo>
                        <a:pt x="38772" y="31574"/>
                      </a:lnTo>
                      <a:lnTo>
                        <a:pt x="38772" y="31281"/>
                      </a:lnTo>
                      <a:lnTo>
                        <a:pt x="38876" y="31156"/>
                      </a:lnTo>
                      <a:lnTo>
                        <a:pt x="38876" y="31072"/>
                      </a:lnTo>
                      <a:lnTo>
                        <a:pt x="38939" y="30968"/>
                      </a:lnTo>
                      <a:lnTo>
                        <a:pt x="39044" y="30947"/>
                      </a:lnTo>
                      <a:lnTo>
                        <a:pt x="39086" y="30968"/>
                      </a:lnTo>
                      <a:lnTo>
                        <a:pt x="39148" y="30863"/>
                      </a:lnTo>
                      <a:lnTo>
                        <a:pt x="39106" y="30758"/>
                      </a:lnTo>
                      <a:lnTo>
                        <a:pt x="39148" y="30696"/>
                      </a:lnTo>
                      <a:lnTo>
                        <a:pt x="39211" y="30633"/>
                      </a:lnTo>
                      <a:lnTo>
                        <a:pt x="39316" y="30633"/>
                      </a:lnTo>
                      <a:lnTo>
                        <a:pt x="39399" y="30696"/>
                      </a:lnTo>
                      <a:lnTo>
                        <a:pt x="39567" y="30737"/>
                      </a:lnTo>
                      <a:lnTo>
                        <a:pt x="39713" y="30821"/>
                      </a:lnTo>
                      <a:lnTo>
                        <a:pt x="39734" y="30863"/>
                      </a:lnTo>
                      <a:lnTo>
                        <a:pt x="39881" y="30926"/>
                      </a:lnTo>
                      <a:lnTo>
                        <a:pt x="40236" y="30926"/>
                      </a:lnTo>
                      <a:lnTo>
                        <a:pt x="40320" y="30968"/>
                      </a:lnTo>
                      <a:lnTo>
                        <a:pt x="40362" y="31030"/>
                      </a:lnTo>
                      <a:lnTo>
                        <a:pt x="40529" y="31051"/>
                      </a:lnTo>
                      <a:lnTo>
                        <a:pt x="40613" y="31114"/>
                      </a:lnTo>
                      <a:lnTo>
                        <a:pt x="40718" y="31135"/>
                      </a:lnTo>
                      <a:lnTo>
                        <a:pt x="40948" y="31135"/>
                      </a:lnTo>
                      <a:lnTo>
                        <a:pt x="41031" y="31156"/>
                      </a:lnTo>
                      <a:lnTo>
                        <a:pt x="41073" y="31240"/>
                      </a:lnTo>
                      <a:lnTo>
                        <a:pt x="41073" y="31323"/>
                      </a:lnTo>
                      <a:lnTo>
                        <a:pt x="41136" y="31386"/>
                      </a:lnTo>
                      <a:lnTo>
                        <a:pt x="41136" y="31470"/>
                      </a:lnTo>
                      <a:lnTo>
                        <a:pt x="41178" y="31533"/>
                      </a:lnTo>
                      <a:lnTo>
                        <a:pt x="41241" y="31658"/>
                      </a:lnTo>
                      <a:lnTo>
                        <a:pt x="41241" y="31763"/>
                      </a:lnTo>
                      <a:lnTo>
                        <a:pt x="41303" y="31805"/>
                      </a:lnTo>
                      <a:lnTo>
                        <a:pt x="41387" y="31805"/>
                      </a:lnTo>
                      <a:lnTo>
                        <a:pt x="41492" y="31909"/>
                      </a:lnTo>
                      <a:lnTo>
                        <a:pt x="41513" y="31972"/>
                      </a:lnTo>
                      <a:lnTo>
                        <a:pt x="41680" y="32014"/>
                      </a:lnTo>
                      <a:lnTo>
                        <a:pt x="41868" y="32118"/>
                      </a:lnTo>
                      <a:lnTo>
                        <a:pt x="41931" y="32118"/>
                      </a:lnTo>
                      <a:lnTo>
                        <a:pt x="41994" y="32077"/>
                      </a:lnTo>
                      <a:lnTo>
                        <a:pt x="42182" y="32077"/>
                      </a:lnTo>
                      <a:lnTo>
                        <a:pt x="42245" y="32014"/>
                      </a:lnTo>
                      <a:lnTo>
                        <a:pt x="42329" y="32014"/>
                      </a:lnTo>
                      <a:lnTo>
                        <a:pt x="42412" y="32056"/>
                      </a:lnTo>
                      <a:lnTo>
                        <a:pt x="42496" y="32014"/>
                      </a:lnTo>
                      <a:lnTo>
                        <a:pt x="42601" y="31909"/>
                      </a:lnTo>
                      <a:lnTo>
                        <a:pt x="42747" y="31867"/>
                      </a:lnTo>
                      <a:lnTo>
                        <a:pt x="42977" y="31846"/>
                      </a:lnTo>
                      <a:lnTo>
                        <a:pt x="43124" y="31763"/>
                      </a:lnTo>
                      <a:lnTo>
                        <a:pt x="43270" y="31763"/>
                      </a:lnTo>
                      <a:lnTo>
                        <a:pt x="43396" y="31700"/>
                      </a:lnTo>
                      <a:lnTo>
                        <a:pt x="43542" y="31784"/>
                      </a:lnTo>
                      <a:lnTo>
                        <a:pt x="43710" y="31805"/>
                      </a:lnTo>
                      <a:lnTo>
                        <a:pt x="43961" y="31805"/>
                      </a:lnTo>
                      <a:lnTo>
                        <a:pt x="44065" y="31972"/>
                      </a:lnTo>
                      <a:lnTo>
                        <a:pt x="44275" y="32056"/>
                      </a:lnTo>
                      <a:lnTo>
                        <a:pt x="44421" y="32056"/>
                      </a:lnTo>
                      <a:lnTo>
                        <a:pt x="44547" y="32014"/>
                      </a:lnTo>
                      <a:lnTo>
                        <a:pt x="44609" y="32077"/>
                      </a:lnTo>
                      <a:lnTo>
                        <a:pt x="44651" y="32265"/>
                      </a:lnTo>
                      <a:lnTo>
                        <a:pt x="44756" y="32328"/>
                      </a:lnTo>
                      <a:lnTo>
                        <a:pt x="44840" y="32390"/>
                      </a:lnTo>
                      <a:lnTo>
                        <a:pt x="44923" y="32411"/>
                      </a:lnTo>
                      <a:lnTo>
                        <a:pt x="45028" y="32516"/>
                      </a:lnTo>
                      <a:lnTo>
                        <a:pt x="45112" y="32516"/>
                      </a:lnTo>
                      <a:lnTo>
                        <a:pt x="45363" y="32495"/>
                      </a:lnTo>
                      <a:lnTo>
                        <a:pt x="45593" y="32579"/>
                      </a:lnTo>
                      <a:lnTo>
                        <a:pt x="45948" y="32579"/>
                      </a:lnTo>
                      <a:lnTo>
                        <a:pt x="46095" y="32537"/>
                      </a:lnTo>
                      <a:lnTo>
                        <a:pt x="46158" y="32495"/>
                      </a:lnTo>
                      <a:lnTo>
                        <a:pt x="46283" y="32495"/>
                      </a:lnTo>
                      <a:lnTo>
                        <a:pt x="46388" y="32537"/>
                      </a:lnTo>
                      <a:lnTo>
                        <a:pt x="46472" y="32537"/>
                      </a:lnTo>
                      <a:lnTo>
                        <a:pt x="46534" y="32411"/>
                      </a:lnTo>
                      <a:lnTo>
                        <a:pt x="46744" y="32286"/>
                      </a:lnTo>
                      <a:lnTo>
                        <a:pt x="46890" y="32286"/>
                      </a:lnTo>
                      <a:lnTo>
                        <a:pt x="46953" y="32181"/>
                      </a:lnTo>
                      <a:lnTo>
                        <a:pt x="47329" y="32181"/>
                      </a:lnTo>
                      <a:lnTo>
                        <a:pt x="47434" y="32077"/>
                      </a:lnTo>
                      <a:lnTo>
                        <a:pt x="47455" y="31972"/>
                      </a:lnTo>
                      <a:lnTo>
                        <a:pt x="47455" y="31909"/>
                      </a:lnTo>
                      <a:lnTo>
                        <a:pt x="47539" y="31805"/>
                      </a:lnTo>
                      <a:lnTo>
                        <a:pt x="47664" y="31763"/>
                      </a:lnTo>
                      <a:lnTo>
                        <a:pt x="47748" y="31679"/>
                      </a:lnTo>
                      <a:lnTo>
                        <a:pt x="47790" y="31553"/>
                      </a:lnTo>
                      <a:lnTo>
                        <a:pt x="47873" y="31470"/>
                      </a:lnTo>
                      <a:lnTo>
                        <a:pt x="47978" y="31470"/>
                      </a:lnTo>
                      <a:lnTo>
                        <a:pt x="47999" y="31491"/>
                      </a:lnTo>
                      <a:lnTo>
                        <a:pt x="48187" y="31449"/>
                      </a:lnTo>
                      <a:lnTo>
                        <a:pt x="48292" y="31449"/>
                      </a:lnTo>
                      <a:lnTo>
                        <a:pt x="48417" y="31533"/>
                      </a:lnTo>
                      <a:lnTo>
                        <a:pt x="48501" y="31637"/>
                      </a:lnTo>
                      <a:lnTo>
                        <a:pt x="48585" y="31658"/>
                      </a:lnTo>
                      <a:lnTo>
                        <a:pt x="48689" y="31595"/>
                      </a:lnTo>
                      <a:lnTo>
                        <a:pt x="48731" y="31658"/>
                      </a:lnTo>
                      <a:lnTo>
                        <a:pt x="48836" y="31658"/>
                      </a:lnTo>
                      <a:lnTo>
                        <a:pt x="48982" y="31574"/>
                      </a:lnTo>
                      <a:lnTo>
                        <a:pt x="48982" y="31533"/>
                      </a:lnTo>
                      <a:lnTo>
                        <a:pt x="49150" y="31491"/>
                      </a:lnTo>
                      <a:lnTo>
                        <a:pt x="49359" y="31574"/>
                      </a:lnTo>
                      <a:lnTo>
                        <a:pt x="49422" y="31637"/>
                      </a:lnTo>
                      <a:lnTo>
                        <a:pt x="49464" y="31595"/>
                      </a:lnTo>
                      <a:lnTo>
                        <a:pt x="49547" y="31595"/>
                      </a:lnTo>
                      <a:lnTo>
                        <a:pt x="49568" y="31658"/>
                      </a:lnTo>
                      <a:lnTo>
                        <a:pt x="49673" y="31637"/>
                      </a:lnTo>
                      <a:lnTo>
                        <a:pt x="49840" y="31658"/>
                      </a:lnTo>
                      <a:lnTo>
                        <a:pt x="49924" y="31742"/>
                      </a:lnTo>
                      <a:lnTo>
                        <a:pt x="49966" y="31742"/>
                      </a:lnTo>
                      <a:lnTo>
                        <a:pt x="50259" y="31470"/>
                      </a:lnTo>
                      <a:lnTo>
                        <a:pt x="50384" y="31365"/>
                      </a:lnTo>
                      <a:lnTo>
                        <a:pt x="50594" y="31344"/>
                      </a:lnTo>
                      <a:lnTo>
                        <a:pt x="50677" y="31260"/>
                      </a:lnTo>
                      <a:lnTo>
                        <a:pt x="50698" y="31156"/>
                      </a:lnTo>
                      <a:lnTo>
                        <a:pt x="50677" y="31030"/>
                      </a:lnTo>
                      <a:lnTo>
                        <a:pt x="50614" y="31009"/>
                      </a:lnTo>
                      <a:lnTo>
                        <a:pt x="50573" y="31030"/>
                      </a:lnTo>
                      <a:lnTo>
                        <a:pt x="50510" y="31009"/>
                      </a:lnTo>
                      <a:lnTo>
                        <a:pt x="50468" y="31009"/>
                      </a:lnTo>
                      <a:lnTo>
                        <a:pt x="50468" y="30842"/>
                      </a:lnTo>
                      <a:lnTo>
                        <a:pt x="50489" y="30800"/>
                      </a:lnTo>
                      <a:lnTo>
                        <a:pt x="50489" y="30633"/>
                      </a:lnTo>
                      <a:lnTo>
                        <a:pt x="50447" y="30528"/>
                      </a:lnTo>
                      <a:lnTo>
                        <a:pt x="50468" y="30444"/>
                      </a:lnTo>
                      <a:lnTo>
                        <a:pt x="50552" y="30424"/>
                      </a:lnTo>
                      <a:lnTo>
                        <a:pt x="50552" y="30319"/>
                      </a:lnTo>
                      <a:lnTo>
                        <a:pt x="50468" y="30235"/>
                      </a:lnTo>
                      <a:lnTo>
                        <a:pt x="50447" y="30110"/>
                      </a:lnTo>
                      <a:lnTo>
                        <a:pt x="50468" y="30068"/>
                      </a:lnTo>
                      <a:lnTo>
                        <a:pt x="50405" y="29963"/>
                      </a:lnTo>
                      <a:lnTo>
                        <a:pt x="50405" y="29859"/>
                      </a:lnTo>
                      <a:lnTo>
                        <a:pt x="50489" y="29754"/>
                      </a:lnTo>
                      <a:lnTo>
                        <a:pt x="50573" y="29691"/>
                      </a:lnTo>
                      <a:lnTo>
                        <a:pt x="50594" y="29566"/>
                      </a:lnTo>
                      <a:lnTo>
                        <a:pt x="50677" y="29461"/>
                      </a:lnTo>
                      <a:lnTo>
                        <a:pt x="50761" y="29398"/>
                      </a:lnTo>
                      <a:lnTo>
                        <a:pt x="50761" y="29273"/>
                      </a:lnTo>
                      <a:lnTo>
                        <a:pt x="50719" y="29189"/>
                      </a:lnTo>
                      <a:lnTo>
                        <a:pt x="50719" y="29126"/>
                      </a:lnTo>
                      <a:lnTo>
                        <a:pt x="50656" y="29064"/>
                      </a:lnTo>
                      <a:lnTo>
                        <a:pt x="50594" y="28959"/>
                      </a:lnTo>
                      <a:lnTo>
                        <a:pt x="50510" y="28833"/>
                      </a:lnTo>
                      <a:lnTo>
                        <a:pt x="50447" y="28812"/>
                      </a:lnTo>
                      <a:lnTo>
                        <a:pt x="50363" y="28833"/>
                      </a:lnTo>
                      <a:lnTo>
                        <a:pt x="50238" y="28917"/>
                      </a:lnTo>
                      <a:lnTo>
                        <a:pt x="50175" y="28917"/>
                      </a:lnTo>
                      <a:lnTo>
                        <a:pt x="50154" y="28854"/>
                      </a:lnTo>
                      <a:lnTo>
                        <a:pt x="50154" y="28603"/>
                      </a:lnTo>
                      <a:lnTo>
                        <a:pt x="50175" y="28540"/>
                      </a:lnTo>
                      <a:lnTo>
                        <a:pt x="50175" y="28499"/>
                      </a:lnTo>
                      <a:lnTo>
                        <a:pt x="50238" y="28436"/>
                      </a:lnTo>
                      <a:lnTo>
                        <a:pt x="50259" y="28331"/>
                      </a:lnTo>
                      <a:lnTo>
                        <a:pt x="50342" y="28227"/>
                      </a:lnTo>
                      <a:lnTo>
                        <a:pt x="50342" y="28143"/>
                      </a:lnTo>
                      <a:lnTo>
                        <a:pt x="50384" y="28101"/>
                      </a:lnTo>
                      <a:lnTo>
                        <a:pt x="50552" y="28080"/>
                      </a:lnTo>
                      <a:lnTo>
                        <a:pt x="50614" y="28038"/>
                      </a:lnTo>
                      <a:lnTo>
                        <a:pt x="50698" y="28038"/>
                      </a:lnTo>
                      <a:lnTo>
                        <a:pt x="50719" y="28017"/>
                      </a:lnTo>
                      <a:lnTo>
                        <a:pt x="50803" y="28017"/>
                      </a:lnTo>
                      <a:lnTo>
                        <a:pt x="50886" y="27996"/>
                      </a:lnTo>
                      <a:lnTo>
                        <a:pt x="50928" y="27913"/>
                      </a:lnTo>
                      <a:lnTo>
                        <a:pt x="51033" y="27913"/>
                      </a:lnTo>
                      <a:lnTo>
                        <a:pt x="51117" y="27829"/>
                      </a:lnTo>
                      <a:lnTo>
                        <a:pt x="51242" y="27871"/>
                      </a:lnTo>
                      <a:lnTo>
                        <a:pt x="51451" y="27871"/>
                      </a:lnTo>
                      <a:lnTo>
                        <a:pt x="51514" y="27808"/>
                      </a:lnTo>
                      <a:lnTo>
                        <a:pt x="51556" y="27808"/>
                      </a:lnTo>
                      <a:lnTo>
                        <a:pt x="51598" y="27724"/>
                      </a:lnTo>
                      <a:lnTo>
                        <a:pt x="51744" y="27703"/>
                      </a:lnTo>
                      <a:lnTo>
                        <a:pt x="51765" y="27683"/>
                      </a:lnTo>
                      <a:lnTo>
                        <a:pt x="51849" y="27703"/>
                      </a:lnTo>
                      <a:lnTo>
                        <a:pt x="51933" y="27703"/>
                      </a:lnTo>
                      <a:lnTo>
                        <a:pt x="52016" y="27745"/>
                      </a:lnTo>
                      <a:lnTo>
                        <a:pt x="52184" y="27787"/>
                      </a:lnTo>
                      <a:lnTo>
                        <a:pt x="52267" y="27829"/>
                      </a:lnTo>
                      <a:lnTo>
                        <a:pt x="52288" y="27892"/>
                      </a:lnTo>
                      <a:lnTo>
                        <a:pt x="52435" y="27892"/>
                      </a:lnTo>
                      <a:lnTo>
                        <a:pt x="52498" y="27850"/>
                      </a:lnTo>
                      <a:lnTo>
                        <a:pt x="52539" y="27892"/>
                      </a:lnTo>
                      <a:lnTo>
                        <a:pt x="52644" y="27934"/>
                      </a:lnTo>
                      <a:lnTo>
                        <a:pt x="52686" y="27913"/>
                      </a:lnTo>
                      <a:lnTo>
                        <a:pt x="52686" y="27829"/>
                      </a:lnTo>
                      <a:lnTo>
                        <a:pt x="52749" y="27808"/>
                      </a:lnTo>
                      <a:lnTo>
                        <a:pt x="52790" y="27829"/>
                      </a:lnTo>
                      <a:lnTo>
                        <a:pt x="52874" y="27829"/>
                      </a:lnTo>
                      <a:lnTo>
                        <a:pt x="52916" y="27808"/>
                      </a:lnTo>
                      <a:lnTo>
                        <a:pt x="52979" y="27892"/>
                      </a:lnTo>
                      <a:lnTo>
                        <a:pt x="53021" y="27892"/>
                      </a:lnTo>
                      <a:lnTo>
                        <a:pt x="53104" y="27913"/>
                      </a:lnTo>
                      <a:lnTo>
                        <a:pt x="53125" y="27955"/>
                      </a:lnTo>
                      <a:lnTo>
                        <a:pt x="53104" y="28017"/>
                      </a:lnTo>
                      <a:lnTo>
                        <a:pt x="53125" y="28059"/>
                      </a:lnTo>
                      <a:lnTo>
                        <a:pt x="53188" y="28059"/>
                      </a:lnTo>
                      <a:lnTo>
                        <a:pt x="53209" y="28122"/>
                      </a:lnTo>
                      <a:lnTo>
                        <a:pt x="53272" y="28059"/>
                      </a:lnTo>
                      <a:lnTo>
                        <a:pt x="53335" y="28101"/>
                      </a:lnTo>
                      <a:lnTo>
                        <a:pt x="53376" y="28143"/>
                      </a:lnTo>
                      <a:lnTo>
                        <a:pt x="53335" y="28206"/>
                      </a:lnTo>
                      <a:lnTo>
                        <a:pt x="53376" y="28247"/>
                      </a:lnTo>
                      <a:lnTo>
                        <a:pt x="53481" y="28268"/>
                      </a:lnTo>
                      <a:lnTo>
                        <a:pt x="53523" y="28268"/>
                      </a:lnTo>
                      <a:lnTo>
                        <a:pt x="53586" y="28310"/>
                      </a:lnTo>
                      <a:lnTo>
                        <a:pt x="53586" y="28352"/>
                      </a:lnTo>
                      <a:lnTo>
                        <a:pt x="53627" y="28373"/>
                      </a:lnTo>
                      <a:lnTo>
                        <a:pt x="53690" y="28457"/>
                      </a:lnTo>
                      <a:lnTo>
                        <a:pt x="53690" y="28540"/>
                      </a:lnTo>
                      <a:lnTo>
                        <a:pt x="53711" y="28624"/>
                      </a:lnTo>
                      <a:lnTo>
                        <a:pt x="53711" y="28666"/>
                      </a:lnTo>
                      <a:lnTo>
                        <a:pt x="53732" y="28687"/>
                      </a:lnTo>
                      <a:lnTo>
                        <a:pt x="53899" y="28687"/>
                      </a:lnTo>
                      <a:lnTo>
                        <a:pt x="53920" y="28750"/>
                      </a:lnTo>
                      <a:lnTo>
                        <a:pt x="53899" y="28833"/>
                      </a:lnTo>
                      <a:lnTo>
                        <a:pt x="53899" y="28875"/>
                      </a:lnTo>
                      <a:lnTo>
                        <a:pt x="54025" y="28959"/>
                      </a:lnTo>
                      <a:lnTo>
                        <a:pt x="54067" y="29064"/>
                      </a:lnTo>
                      <a:lnTo>
                        <a:pt x="54151" y="29147"/>
                      </a:lnTo>
                      <a:lnTo>
                        <a:pt x="54171" y="29210"/>
                      </a:lnTo>
                      <a:lnTo>
                        <a:pt x="54234" y="29252"/>
                      </a:lnTo>
                      <a:lnTo>
                        <a:pt x="54255" y="29356"/>
                      </a:lnTo>
                      <a:lnTo>
                        <a:pt x="54339" y="29398"/>
                      </a:lnTo>
                      <a:lnTo>
                        <a:pt x="54339" y="29461"/>
                      </a:lnTo>
                      <a:lnTo>
                        <a:pt x="54318" y="29503"/>
                      </a:lnTo>
                      <a:lnTo>
                        <a:pt x="54339" y="29524"/>
                      </a:lnTo>
                      <a:lnTo>
                        <a:pt x="54381" y="29503"/>
                      </a:lnTo>
                      <a:lnTo>
                        <a:pt x="54443" y="29587"/>
                      </a:lnTo>
                      <a:lnTo>
                        <a:pt x="54464" y="29670"/>
                      </a:lnTo>
                      <a:lnTo>
                        <a:pt x="54569" y="29817"/>
                      </a:lnTo>
                      <a:lnTo>
                        <a:pt x="54778" y="29963"/>
                      </a:lnTo>
                      <a:lnTo>
                        <a:pt x="54799" y="30047"/>
                      </a:lnTo>
                      <a:lnTo>
                        <a:pt x="54841" y="30152"/>
                      </a:lnTo>
                      <a:lnTo>
                        <a:pt x="54883" y="30193"/>
                      </a:lnTo>
                      <a:lnTo>
                        <a:pt x="54883" y="30298"/>
                      </a:lnTo>
                      <a:lnTo>
                        <a:pt x="54967" y="30319"/>
                      </a:lnTo>
                      <a:lnTo>
                        <a:pt x="55008" y="30319"/>
                      </a:lnTo>
                      <a:lnTo>
                        <a:pt x="55050" y="30424"/>
                      </a:lnTo>
                      <a:lnTo>
                        <a:pt x="55050" y="30507"/>
                      </a:lnTo>
                      <a:lnTo>
                        <a:pt x="55092" y="30612"/>
                      </a:lnTo>
                      <a:lnTo>
                        <a:pt x="55218" y="30737"/>
                      </a:lnTo>
                      <a:lnTo>
                        <a:pt x="55322" y="30758"/>
                      </a:lnTo>
                      <a:lnTo>
                        <a:pt x="55385" y="30842"/>
                      </a:lnTo>
                      <a:lnTo>
                        <a:pt x="55469" y="30842"/>
                      </a:lnTo>
                      <a:lnTo>
                        <a:pt x="55511" y="30821"/>
                      </a:lnTo>
                      <a:lnTo>
                        <a:pt x="55573" y="30842"/>
                      </a:lnTo>
                      <a:lnTo>
                        <a:pt x="55615" y="30821"/>
                      </a:lnTo>
                      <a:lnTo>
                        <a:pt x="55741" y="30842"/>
                      </a:lnTo>
                      <a:lnTo>
                        <a:pt x="55803" y="30779"/>
                      </a:lnTo>
                      <a:lnTo>
                        <a:pt x="55887" y="30779"/>
                      </a:lnTo>
                      <a:lnTo>
                        <a:pt x="55887" y="30821"/>
                      </a:lnTo>
                      <a:lnTo>
                        <a:pt x="55824" y="30863"/>
                      </a:lnTo>
                      <a:lnTo>
                        <a:pt x="55845" y="30905"/>
                      </a:lnTo>
                      <a:lnTo>
                        <a:pt x="55992" y="30905"/>
                      </a:lnTo>
                      <a:lnTo>
                        <a:pt x="56034" y="30926"/>
                      </a:lnTo>
                      <a:lnTo>
                        <a:pt x="56055" y="30968"/>
                      </a:lnTo>
                      <a:lnTo>
                        <a:pt x="56138" y="31030"/>
                      </a:lnTo>
                      <a:lnTo>
                        <a:pt x="56159" y="30968"/>
                      </a:lnTo>
                      <a:lnTo>
                        <a:pt x="56222" y="30947"/>
                      </a:lnTo>
                      <a:lnTo>
                        <a:pt x="56264" y="30968"/>
                      </a:lnTo>
                      <a:lnTo>
                        <a:pt x="56306" y="30905"/>
                      </a:lnTo>
                      <a:lnTo>
                        <a:pt x="56348" y="30905"/>
                      </a:lnTo>
                      <a:lnTo>
                        <a:pt x="56410" y="30947"/>
                      </a:lnTo>
                      <a:lnTo>
                        <a:pt x="56431" y="31009"/>
                      </a:lnTo>
                      <a:lnTo>
                        <a:pt x="56473" y="31072"/>
                      </a:lnTo>
                      <a:lnTo>
                        <a:pt x="56536" y="31072"/>
                      </a:lnTo>
                      <a:lnTo>
                        <a:pt x="56557" y="31135"/>
                      </a:lnTo>
                      <a:lnTo>
                        <a:pt x="56620" y="31177"/>
                      </a:lnTo>
                      <a:lnTo>
                        <a:pt x="56640" y="31177"/>
                      </a:lnTo>
                      <a:lnTo>
                        <a:pt x="56682" y="31240"/>
                      </a:lnTo>
                      <a:lnTo>
                        <a:pt x="56724" y="31281"/>
                      </a:lnTo>
                      <a:lnTo>
                        <a:pt x="56850" y="31344"/>
                      </a:lnTo>
                      <a:lnTo>
                        <a:pt x="56871" y="31365"/>
                      </a:lnTo>
                      <a:lnTo>
                        <a:pt x="56933" y="31365"/>
                      </a:lnTo>
                      <a:lnTo>
                        <a:pt x="56975" y="31407"/>
                      </a:lnTo>
                      <a:lnTo>
                        <a:pt x="57059" y="31449"/>
                      </a:lnTo>
                      <a:lnTo>
                        <a:pt x="57122" y="31407"/>
                      </a:lnTo>
                      <a:lnTo>
                        <a:pt x="57184" y="31407"/>
                      </a:lnTo>
                      <a:lnTo>
                        <a:pt x="57247" y="31365"/>
                      </a:lnTo>
                      <a:lnTo>
                        <a:pt x="57289" y="31365"/>
                      </a:lnTo>
                      <a:lnTo>
                        <a:pt x="57352" y="31386"/>
                      </a:lnTo>
                      <a:lnTo>
                        <a:pt x="57352" y="31470"/>
                      </a:lnTo>
                      <a:lnTo>
                        <a:pt x="57289" y="31553"/>
                      </a:lnTo>
                      <a:lnTo>
                        <a:pt x="57289" y="31637"/>
                      </a:lnTo>
                      <a:lnTo>
                        <a:pt x="57289" y="31700"/>
                      </a:lnTo>
                      <a:lnTo>
                        <a:pt x="57394" y="31700"/>
                      </a:lnTo>
                      <a:lnTo>
                        <a:pt x="57436" y="31805"/>
                      </a:lnTo>
                      <a:lnTo>
                        <a:pt x="57456" y="31909"/>
                      </a:lnTo>
                      <a:lnTo>
                        <a:pt x="57436" y="32014"/>
                      </a:lnTo>
                      <a:lnTo>
                        <a:pt x="57394" y="32056"/>
                      </a:lnTo>
                      <a:lnTo>
                        <a:pt x="57394" y="32118"/>
                      </a:lnTo>
                      <a:lnTo>
                        <a:pt x="57498" y="32265"/>
                      </a:lnTo>
                      <a:lnTo>
                        <a:pt x="57561" y="32286"/>
                      </a:lnTo>
                      <a:lnTo>
                        <a:pt x="57645" y="32390"/>
                      </a:lnTo>
                      <a:lnTo>
                        <a:pt x="57666" y="32432"/>
                      </a:lnTo>
                      <a:lnTo>
                        <a:pt x="57749" y="32411"/>
                      </a:lnTo>
                      <a:lnTo>
                        <a:pt x="57812" y="32369"/>
                      </a:lnTo>
                      <a:lnTo>
                        <a:pt x="57896" y="32369"/>
                      </a:lnTo>
                      <a:lnTo>
                        <a:pt x="57938" y="32432"/>
                      </a:lnTo>
                      <a:lnTo>
                        <a:pt x="57980" y="32516"/>
                      </a:lnTo>
                      <a:lnTo>
                        <a:pt x="58042" y="32495"/>
                      </a:lnTo>
                      <a:lnTo>
                        <a:pt x="58105" y="32432"/>
                      </a:lnTo>
                      <a:lnTo>
                        <a:pt x="58189" y="32474"/>
                      </a:lnTo>
                      <a:lnTo>
                        <a:pt x="58231" y="32432"/>
                      </a:lnTo>
                      <a:lnTo>
                        <a:pt x="58398" y="32411"/>
                      </a:lnTo>
                      <a:lnTo>
                        <a:pt x="58461" y="32328"/>
                      </a:lnTo>
                      <a:lnTo>
                        <a:pt x="58524" y="32307"/>
                      </a:lnTo>
                      <a:lnTo>
                        <a:pt x="58524" y="32244"/>
                      </a:lnTo>
                      <a:lnTo>
                        <a:pt x="58544" y="32160"/>
                      </a:lnTo>
                      <a:lnTo>
                        <a:pt x="58628" y="32097"/>
                      </a:lnTo>
                      <a:lnTo>
                        <a:pt x="58628" y="31993"/>
                      </a:lnTo>
                      <a:lnTo>
                        <a:pt x="58649" y="31909"/>
                      </a:lnTo>
                      <a:lnTo>
                        <a:pt x="58837" y="31909"/>
                      </a:lnTo>
                      <a:lnTo>
                        <a:pt x="58858" y="31805"/>
                      </a:lnTo>
                      <a:lnTo>
                        <a:pt x="58921" y="31805"/>
                      </a:lnTo>
                      <a:lnTo>
                        <a:pt x="58963" y="31784"/>
                      </a:lnTo>
                      <a:lnTo>
                        <a:pt x="59005" y="31700"/>
                      </a:lnTo>
                      <a:lnTo>
                        <a:pt x="59047" y="31658"/>
                      </a:lnTo>
                      <a:lnTo>
                        <a:pt x="59151" y="31658"/>
                      </a:lnTo>
                      <a:lnTo>
                        <a:pt x="59214" y="31595"/>
                      </a:lnTo>
                      <a:lnTo>
                        <a:pt x="59319" y="31658"/>
                      </a:lnTo>
                      <a:lnTo>
                        <a:pt x="59361" y="31700"/>
                      </a:lnTo>
                      <a:lnTo>
                        <a:pt x="59465" y="31700"/>
                      </a:lnTo>
                      <a:lnTo>
                        <a:pt x="59486" y="31763"/>
                      </a:lnTo>
                      <a:lnTo>
                        <a:pt x="59549" y="31867"/>
                      </a:lnTo>
                      <a:lnTo>
                        <a:pt x="59486" y="31909"/>
                      </a:lnTo>
                      <a:lnTo>
                        <a:pt x="59528" y="31972"/>
                      </a:lnTo>
                      <a:lnTo>
                        <a:pt x="59633" y="32077"/>
                      </a:lnTo>
                      <a:lnTo>
                        <a:pt x="59633" y="32139"/>
                      </a:lnTo>
                      <a:lnTo>
                        <a:pt x="59674" y="32202"/>
                      </a:lnTo>
                      <a:lnTo>
                        <a:pt x="59758" y="32244"/>
                      </a:lnTo>
                      <a:lnTo>
                        <a:pt x="59737" y="32390"/>
                      </a:lnTo>
                      <a:lnTo>
                        <a:pt x="59737" y="32495"/>
                      </a:lnTo>
                      <a:lnTo>
                        <a:pt x="59695" y="32537"/>
                      </a:lnTo>
                      <a:lnTo>
                        <a:pt x="59633" y="32558"/>
                      </a:lnTo>
                      <a:lnTo>
                        <a:pt x="59549" y="32662"/>
                      </a:lnTo>
                      <a:lnTo>
                        <a:pt x="59549" y="32725"/>
                      </a:lnTo>
                      <a:lnTo>
                        <a:pt x="59591" y="32809"/>
                      </a:lnTo>
                      <a:lnTo>
                        <a:pt x="59633" y="32830"/>
                      </a:lnTo>
                      <a:lnTo>
                        <a:pt x="59633" y="32934"/>
                      </a:lnTo>
                      <a:lnTo>
                        <a:pt x="59591" y="33018"/>
                      </a:lnTo>
                      <a:lnTo>
                        <a:pt x="59633" y="33060"/>
                      </a:lnTo>
                      <a:lnTo>
                        <a:pt x="59674" y="33081"/>
                      </a:lnTo>
                      <a:lnTo>
                        <a:pt x="59674" y="33144"/>
                      </a:lnTo>
                      <a:lnTo>
                        <a:pt x="59695" y="33185"/>
                      </a:lnTo>
                      <a:lnTo>
                        <a:pt x="59695" y="33248"/>
                      </a:lnTo>
                      <a:lnTo>
                        <a:pt x="59674" y="33269"/>
                      </a:lnTo>
                      <a:lnTo>
                        <a:pt x="59653" y="33290"/>
                      </a:lnTo>
                      <a:lnTo>
                        <a:pt x="59653" y="33437"/>
                      </a:lnTo>
                      <a:lnTo>
                        <a:pt x="59695" y="33562"/>
                      </a:lnTo>
                      <a:lnTo>
                        <a:pt x="59737" y="33604"/>
                      </a:lnTo>
                      <a:lnTo>
                        <a:pt x="59737" y="33667"/>
                      </a:lnTo>
                      <a:lnTo>
                        <a:pt x="59674" y="33709"/>
                      </a:lnTo>
                      <a:lnTo>
                        <a:pt x="59653" y="33792"/>
                      </a:lnTo>
                      <a:lnTo>
                        <a:pt x="59674" y="33855"/>
                      </a:lnTo>
                      <a:lnTo>
                        <a:pt x="59674" y="33897"/>
                      </a:lnTo>
                      <a:lnTo>
                        <a:pt x="59695" y="33960"/>
                      </a:lnTo>
                      <a:lnTo>
                        <a:pt x="59633" y="34001"/>
                      </a:lnTo>
                      <a:lnTo>
                        <a:pt x="59591" y="34022"/>
                      </a:lnTo>
                      <a:lnTo>
                        <a:pt x="59633" y="34085"/>
                      </a:lnTo>
                      <a:lnTo>
                        <a:pt x="59653" y="34169"/>
                      </a:lnTo>
                      <a:lnTo>
                        <a:pt x="59633" y="34211"/>
                      </a:lnTo>
                      <a:lnTo>
                        <a:pt x="59570" y="34315"/>
                      </a:lnTo>
                      <a:lnTo>
                        <a:pt x="59591" y="34378"/>
                      </a:lnTo>
                      <a:lnTo>
                        <a:pt x="59633" y="34420"/>
                      </a:lnTo>
                      <a:lnTo>
                        <a:pt x="59591" y="34483"/>
                      </a:lnTo>
                      <a:lnTo>
                        <a:pt x="59591" y="34525"/>
                      </a:lnTo>
                      <a:lnTo>
                        <a:pt x="59633" y="34587"/>
                      </a:lnTo>
                      <a:lnTo>
                        <a:pt x="59653" y="34650"/>
                      </a:lnTo>
                      <a:lnTo>
                        <a:pt x="59591" y="34713"/>
                      </a:lnTo>
                      <a:lnTo>
                        <a:pt x="59549" y="34713"/>
                      </a:lnTo>
                      <a:lnTo>
                        <a:pt x="59486" y="34692"/>
                      </a:lnTo>
                      <a:lnTo>
                        <a:pt x="59130" y="34608"/>
                      </a:lnTo>
                      <a:lnTo>
                        <a:pt x="59047" y="34587"/>
                      </a:lnTo>
                      <a:lnTo>
                        <a:pt x="58942" y="34546"/>
                      </a:lnTo>
                      <a:lnTo>
                        <a:pt x="58900" y="34546"/>
                      </a:lnTo>
                      <a:lnTo>
                        <a:pt x="58796" y="34713"/>
                      </a:lnTo>
                      <a:lnTo>
                        <a:pt x="58754" y="34797"/>
                      </a:lnTo>
                      <a:lnTo>
                        <a:pt x="58712" y="34859"/>
                      </a:lnTo>
                      <a:lnTo>
                        <a:pt x="58628" y="34859"/>
                      </a:lnTo>
                      <a:lnTo>
                        <a:pt x="58544" y="34922"/>
                      </a:lnTo>
                      <a:lnTo>
                        <a:pt x="58524" y="34964"/>
                      </a:lnTo>
                      <a:lnTo>
                        <a:pt x="58586" y="35069"/>
                      </a:lnTo>
                      <a:lnTo>
                        <a:pt x="58712" y="35278"/>
                      </a:lnTo>
                      <a:lnTo>
                        <a:pt x="58733" y="35362"/>
                      </a:lnTo>
                      <a:lnTo>
                        <a:pt x="58754" y="35445"/>
                      </a:lnTo>
                      <a:lnTo>
                        <a:pt x="58837" y="35550"/>
                      </a:lnTo>
                      <a:lnTo>
                        <a:pt x="58837" y="35654"/>
                      </a:lnTo>
                      <a:lnTo>
                        <a:pt x="58837" y="35780"/>
                      </a:lnTo>
                      <a:lnTo>
                        <a:pt x="58837" y="35885"/>
                      </a:lnTo>
                      <a:lnTo>
                        <a:pt x="58837" y="36094"/>
                      </a:lnTo>
                      <a:lnTo>
                        <a:pt x="58921" y="36157"/>
                      </a:lnTo>
                      <a:lnTo>
                        <a:pt x="58921" y="36261"/>
                      </a:lnTo>
                      <a:lnTo>
                        <a:pt x="58921" y="36366"/>
                      </a:lnTo>
                      <a:lnTo>
                        <a:pt x="58900" y="36408"/>
                      </a:lnTo>
                      <a:lnTo>
                        <a:pt x="58900" y="36491"/>
                      </a:lnTo>
                      <a:lnTo>
                        <a:pt x="58921" y="36533"/>
                      </a:lnTo>
                      <a:lnTo>
                        <a:pt x="58921" y="36638"/>
                      </a:lnTo>
                      <a:lnTo>
                        <a:pt x="58858" y="36638"/>
                      </a:lnTo>
                      <a:lnTo>
                        <a:pt x="58733" y="36617"/>
                      </a:lnTo>
                      <a:lnTo>
                        <a:pt x="58649" y="36680"/>
                      </a:lnTo>
                      <a:lnTo>
                        <a:pt x="58649" y="36722"/>
                      </a:lnTo>
                      <a:lnTo>
                        <a:pt x="58691" y="36826"/>
                      </a:lnTo>
                      <a:lnTo>
                        <a:pt x="58733" y="36847"/>
                      </a:lnTo>
                      <a:lnTo>
                        <a:pt x="58733" y="36931"/>
                      </a:lnTo>
                      <a:lnTo>
                        <a:pt x="58733" y="36952"/>
                      </a:lnTo>
                      <a:lnTo>
                        <a:pt x="58837" y="37098"/>
                      </a:lnTo>
                      <a:lnTo>
                        <a:pt x="58858" y="37098"/>
                      </a:lnTo>
                      <a:lnTo>
                        <a:pt x="58921" y="36931"/>
                      </a:lnTo>
                      <a:lnTo>
                        <a:pt x="59068" y="36910"/>
                      </a:lnTo>
                      <a:lnTo>
                        <a:pt x="59130" y="36952"/>
                      </a:lnTo>
                      <a:lnTo>
                        <a:pt x="59172" y="36784"/>
                      </a:lnTo>
                      <a:lnTo>
                        <a:pt x="59256" y="36722"/>
                      </a:lnTo>
                      <a:lnTo>
                        <a:pt x="59256" y="36512"/>
                      </a:lnTo>
                      <a:lnTo>
                        <a:pt x="59361" y="36429"/>
                      </a:lnTo>
                      <a:lnTo>
                        <a:pt x="59361" y="36324"/>
                      </a:lnTo>
                      <a:lnTo>
                        <a:pt x="59381" y="36282"/>
                      </a:lnTo>
                      <a:lnTo>
                        <a:pt x="59528" y="36366"/>
                      </a:lnTo>
                      <a:lnTo>
                        <a:pt x="59653" y="36303"/>
                      </a:lnTo>
                      <a:lnTo>
                        <a:pt x="59695" y="36366"/>
                      </a:lnTo>
                      <a:lnTo>
                        <a:pt x="59695" y="36575"/>
                      </a:lnTo>
                      <a:lnTo>
                        <a:pt x="59884" y="36617"/>
                      </a:lnTo>
                      <a:lnTo>
                        <a:pt x="60072" y="36722"/>
                      </a:lnTo>
                      <a:lnTo>
                        <a:pt x="60114" y="36680"/>
                      </a:lnTo>
                      <a:lnTo>
                        <a:pt x="60197" y="36742"/>
                      </a:lnTo>
                      <a:lnTo>
                        <a:pt x="60323" y="36617"/>
                      </a:lnTo>
                      <a:lnTo>
                        <a:pt x="60490" y="36596"/>
                      </a:lnTo>
                      <a:lnTo>
                        <a:pt x="60511" y="36512"/>
                      </a:lnTo>
                      <a:lnTo>
                        <a:pt x="60595" y="36512"/>
                      </a:lnTo>
                      <a:lnTo>
                        <a:pt x="60679" y="36366"/>
                      </a:lnTo>
                      <a:lnTo>
                        <a:pt x="60846" y="36115"/>
                      </a:lnTo>
                      <a:lnTo>
                        <a:pt x="60825" y="36073"/>
                      </a:lnTo>
                      <a:lnTo>
                        <a:pt x="60951" y="36010"/>
                      </a:lnTo>
                      <a:lnTo>
                        <a:pt x="60951" y="35926"/>
                      </a:lnTo>
                      <a:lnTo>
                        <a:pt x="60909" y="35780"/>
                      </a:lnTo>
                      <a:lnTo>
                        <a:pt x="60993" y="35822"/>
                      </a:lnTo>
                      <a:lnTo>
                        <a:pt x="60993" y="35843"/>
                      </a:lnTo>
                      <a:lnTo>
                        <a:pt x="61118" y="35654"/>
                      </a:lnTo>
                      <a:lnTo>
                        <a:pt x="61055" y="35550"/>
                      </a:lnTo>
                      <a:lnTo>
                        <a:pt x="61118" y="35529"/>
                      </a:lnTo>
                      <a:lnTo>
                        <a:pt x="61118" y="35341"/>
                      </a:lnTo>
                      <a:lnTo>
                        <a:pt x="61223" y="35299"/>
                      </a:lnTo>
                      <a:lnTo>
                        <a:pt x="61223" y="35194"/>
                      </a:lnTo>
                      <a:lnTo>
                        <a:pt x="61369" y="35090"/>
                      </a:lnTo>
                      <a:lnTo>
                        <a:pt x="61411" y="35027"/>
                      </a:lnTo>
                      <a:lnTo>
                        <a:pt x="61348" y="34985"/>
                      </a:lnTo>
                      <a:lnTo>
                        <a:pt x="61369" y="34838"/>
                      </a:lnTo>
                      <a:lnTo>
                        <a:pt x="61453" y="34818"/>
                      </a:lnTo>
                      <a:lnTo>
                        <a:pt x="61557" y="34315"/>
                      </a:lnTo>
                      <a:lnTo>
                        <a:pt x="61683" y="34169"/>
                      </a:lnTo>
                      <a:lnTo>
                        <a:pt x="61683" y="34064"/>
                      </a:lnTo>
                      <a:lnTo>
                        <a:pt x="61829" y="33960"/>
                      </a:lnTo>
                      <a:lnTo>
                        <a:pt x="61850" y="33834"/>
                      </a:lnTo>
                      <a:lnTo>
                        <a:pt x="61976" y="33667"/>
                      </a:lnTo>
                      <a:lnTo>
                        <a:pt x="61976" y="33541"/>
                      </a:lnTo>
                      <a:lnTo>
                        <a:pt x="61934" y="33520"/>
                      </a:lnTo>
                      <a:lnTo>
                        <a:pt x="61892" y="33353"/>
                      </a:lnTo>
                      <a:lnTo>
                        <a:pt x="62039" y="33227"/>
                      </a:lnTo>
                      <a:lnTo>
                        <a:pt x="61976" y="32955"/>
                      </a:lnTo>
                      <a:lnTo>
                        <a:pt x="62081" y="32830"/>
                      </a:lnTo>
                      <a:lnTo>
                        <a:pt x="62081" y="32746"/>
                      </a:lnTo>
                      <a:lnTo>
                        <a:pt x="62039" y="32746"/>
                      </a:lnTo>
                      <a:lnTo>
                        <a:pt x="62101" y="32579"/>
                      </a:lnTo>
                      <a:lnTo>
                        <a:pt x="62101" y="32411"/>
                      </a:lnTo>
                      <a:lnTo>
                        <a:pt x="62206" y="32307"/>
                      </a:lnTo>
                      <a:lnTo>
                        <a:pt x="62206" y="32118"/>
                      </a:lnTo>
                      <a:lnTo>
                        <a:pt x="62185" y="32097"/>
                      </a:lnTo>
                      <a:lnTo>
                        <a:pt x="62164" y="31909"/>
                      </a:lnTo>
                      <a:lnTo>
                        <a:pt x="62248" y="31742"/>
                      </a:lnTo>
                      <a:lnTo>
                        <a:pt x="62248" y="31574"/>
                      </a:lnTo>
                      <a:lnTo>
                        <a:pt x="62394" y="31386"/>
                      </a:lnTo>
                      <a:lnTo>
                        <a:pt x="62394" y="31240"/>
                      </a:lnTo>
                      <a:lnTo>
                        <a:pt x="62353" y="31135"/>
                      </a:lnTo>
                      <a:lnTo>
                        <a:pt x="62353" y="30947"/>
                      </a:lnTo>
                      <a:lnTo>
                        <a:pt x="62394" y="30905"/>
                      </a:lnTo>
                      <a:lnTo>
                        <a:pt x="62394" y="30758"/>
                      </a:lnTo>
                      <a:lnTo>
                        <a:pt x="62311" y="30758"/>
                      </a:lnTo>
                      <a:lnTo>
                        <a:pt x="62269" y="30486"/>
                      </a:lnTo>
                      <a:lnTo>
                        <a:pt x="62269" y="30403"/>
                      </a:lnTo>
                      <a:lnTo>
                        <a:pt x="62248" y="30319"/>
                      </a:lnTo>
                      <a:lnTo>
                        <a:pt x="62248" y="30110"/>
                      </a:lnTo>
                      <a:lnTo>
                        <a:pt x="62081" y="29921"/>
                      </a:lnTo>
                      <a:lnTo>
                        <a:pt x="62039" y="29921"/>
                      </a:lnTo>
                      <a:lnTo>
                        <a:pt x="61976" y="29817"/>
                      </a:lnTo>
                      <a:lnTo>
                        <a:pt x="62039" y="29775"/>
                      </a:lnTo>
                      <a:lnTo>
                        <a:pt x="62101" y="29608"/>
                      </a:lnTo>
                      <a:lnTo>
                        <a:pt x="62101" y="29566"/>
                      </a:lnTo>
                      <a:lnTo>
                        <a:pt x="61997" y="29649"/>
                      </a:lnTo>
                      <a:lnTo>
                        <a:pt x="61892" y="29608"/>
                      </a:lnTo>
                      <a:lnTo>
                        <a:pt x="61788" y="29231"/>
                      </a:lnTo>
                      <a:lnTo>
                        <a:pt x="61788" y="29126"/>
                      </a:lnTo>
                      <a:lnTo>
                        <a:pt x="61767" y="29043"/>
                      </a:lnTo>
                      <a:lnTo>
                        <a:pt x="61746" y="28833"/>
                      </a:lnTo>
                      <a:lnTo>
                        <a:pt x="61788" y="28750"/>
                      </a:lnTo>
                      <a:lnTo>
                        <a:pt x="61683" y="28457"/>
                      </a:lnTo>
                      <a:lnTo>
                        <a:pt x="61767" y="28394"/>
                      </a:lnTo>
                      <a:lnTo>
                        <a:pt x="61725" y="28352"/>
                      </a:lnTo>
                      <a:lnTo>
                        <a:pt x="61746" y="28310"/>
                      </a:lnTo>
                      <a:lnTo>
                        <a:pt x="61746" y="28227"/>
                      </a:lnTo>
                      <a:lnTo>
                        <a:pt x="61683" y="28185"/>
                      </a:lnTo>
                      <a:lnTo>
                        <a:pt x="61746" y="28080"/>
                      </a:lnTo>
                      <a:lnTo>
                        <a:pt x="61683" y="27975"/>
                      </a:lnTo>
                      <a:lnTo>
                        <a:pt x="61683" y="27892"/>
                      </a:lnTo>
                      <a:lnTo>
                        <a:pt x="61767" y="27829"/>
                      </a:lnTo>
                      <a:lnTo>
                        <a:pt x="61662" y="27766"/>
                      </a:lnTo>
                      <a:lnTo>
                        <a:pt x="61641" y="27620"/>
                      </a:lnTo>
                      <a:lnTo>
                        <a:pt x="61683" y="27557"/>
                      </a:lnTo>
                      <a:lnTo>
                        <a:pt x="61662" y="27452"/>
                      </a:lnTo>
                      <a:lnTo>
                        <a:pt x="61578" y="27515"/>
                      </a:lnTo>
                      <a:lnTo>
                        <a:pt x="61474" y="27494"/>
                      </a:lnTo>
                      <a:lnTo>
                        <a:pt x="61348" y="27390"/>
                      </a:lnTo>
                      <a:lnTo>
                        <a:pt x="61348" y="27264"/>
                      </a:lnTo>
                      <a:lnTo>
                        <a:pt x="61411" y="27180"/>
                      </a:lnTo>
                      <a:lnTo>
                        <a:pt x="61411" y="27076"/>
                      </a:lnTo>
                      <a:lnTo>
                        <a:pt x="61244" y="26887"/>
                      </a:lnTo>
                      <a:lnTo>
                        <a:pt x="61160" y="26887"/>
                      </a:lnTo>
                      <a:lnTo>
                        <a:pt x="61055" y="26762"/>
                      </a:lnTo>
                      <a:lnTo>
                        <a:pt x="61139" y="26720"/>
                      </a:lnTo>
                      <a:lnTo>
                        <a:pt x="61139" y="26615"/>
                      </a:lnTo>
                      <a:lnTo>
                        <a:pt x="61202" y="26511"/>
                      </a:lnTo>
                      <a:lnTo>
                        <a:pt x="61097" y="26323"/>
                      </a:lnTo>
                      <a:lnTo>
                        <a:pt x="61013" y="26323"/>
                      </a:lnTo>
                      <a:lnTo>
                        <a:pt x="60930" y="26239"/>
                      </a:lnTo>
                      <a:lnTo>
                        <a:pt x="60825" y="26218"/>
                      </a:lnTo>
                      <a:lnTo>
                        <a:pt x="60804" y="26134"/>
                      </a:lnTo>
                      <a:lnTo>
                        <a:pt x="60532" y="26051"/>
                      </a:lnTo>
                      <a:lnTo>
                        <a:pt x="60490" y="25988"/>
                      </a:lnTo>
                      <a:lnTo>
                        <a:pt x="60323" y="25946"/>
                      </a:lnTo>
                      <a:lnTo>
                        <a:pt x="60260" y="25904"/>
                      </a:lnTo>
                      <a:lnTo>
                        <a:pt x="60197" y="25779"/>
                      </a:lnTo>
                      <a:lnTo>
                        <a:pt x="60114" y="25695"/>
                      </a:lnTo>
                      <a:lnTo>
                        <a:pt x="59988" y="25695"/>
                      </a:lnTo>
                      <a:lnTo>
                        <a:pt x="59863" y="25590"/>
                      </a:lnTo>
                      <a:lnTo>
                        <a:pt x="59737" y="25695"/>
                      </a:lnTo>
                      <a:lnTo>
                        <a:pt x="59633" y="25695"/>
                      </a:lnTo>
                      <a:lnTo>
                        <a:pt x="59570" y="25779"/>
                      </a:lnTo>
                      <a:lnTo>
                        <a:pt x="59486" y="25779"/>
                      </a:lnTo>
                      <a:lnTo>
                        <a:pt x="59444" y="25716"/>
                      </a:lnTo>
                      <a:lnTo>
                        <a:pt x="59444" y="25674"/>
                      </a:lnTo>
                      <a:lnTo>
                        <a:pt x="59340" y="25611"/>
                      </a:lnTo>
                      <a:lnTo>
                        <a:pt x="59235" y="25611"/>
                      </a:lnTo>
                      <a:lnTo>
                        <a:pt x="59277" y="25799"/>
                      </a:lnTo>
                      <a:lnTo>
                        <a:pt x="59381" y="25904"/>
                      </a:lnTo>
                      <a:lnTo>
                        <a:pt x="59340" y="26009"/>
                      </a:lnTo>
                      <a:lnTo>
                        <a:pt x="59381" y="26197"/>
                      </a:lnTo>
                      <a:lnTo>
                        <a:pt x="59340" y="26343"/>
                      </a:lnTo>
                      <a:lnTo>
                        <a:pt x="59256" y="26406"/>
                      </a:lnTo>
                      <a:lnTo>
                        <a:pt x="59256" y="26239"/>
                      </a:lnTo>
                      <a:lnTo>
                        <a:pt x="59277" y="26113"/>
                      </a:lnTo>
                      <a:lnTo>
                        <a:pt x="59214" y="25946"/>
                      </a:lnTo>
                      <a:lnTo>
                        <a:pt x="59151" y="26030"/>
                      </a:lnTo>
                      <a:lnTo>
                        <a:pt x="59172" y="26134"/>
                      </a:lnTo>
                      <a:lnTo>
                        <a:pt x="59130" y="26323"/>
                      </a:lnTo>
                      <a:lnTo>
                        <a:pt x="59005" y="26406"/>
                      </a:lnTo>
                      <a:lnTo>
                        <a:pt x="58733" y="26427"/>
                      </a:lnTo>
                      <a:lnTo>
                        <a:pt x="58712" y="26364"/>
                      </a:lnTo>
                      <a:lnTo>
                        <a:pt x="58816" y="26302"/>
                      </a:lnTo>
                      <a:lnTo>
                        <a:pt x="58858" y="26302"/>
                      </a:lnTo>
                      <a:lnTo>
                        <a:pt x="58858" y="26134"/>
                      </a:lnTo>
                      <a:lnTo>
                        <a:pt x="58921" y="26051"/>
                      </a:lnTo>
                      <a:lnTo>
                        <a:pt x="58963" y="26009"/>
                      </a:lnTo>
                      <a:lnTo>
                        <a:pt x="58837" y="26009"/>
                      </a:lnTo>
                      <a:lnTo>
                        <a:pt x="58796" y="26051"/>
                      </a:lnTo>
                      <a:lnTo>
                        <a:pt x="58733" y="26009"/>
                      </a:lnTo>
                      <a:lnTo>
                        <a:pt x="58649" y="26030"/>
                      </a:lnTo>
                      <a:lnTo>
                        <a:pt x="58607" y="26134"/>
                      </a:lnTo>
                      <a:lnTo>
                        <a:pt x="58524" y="26197"/>
                      </a:lnTo>
                      <a:lnTo>
                        <a:pt x="58503" y="26197"/>
                      </a:lnTo>
                      <a:lnTo>
                        <a:pt x="58419" y="26302"/>
                      </a:lnTo>
                      <a:lnTo>
                        <a:pt x="58272" y="26155"/>
                      </a:lnTo>
                      <a:lnTo>
                        <a:pt x="58293" y="26009"/>
                      </a:lnTo>
                      <a:lnTo>
                        <a:pt x="58231" y="25820"/>
                      </a:lnTo>
                      <a:lnTo>
                        <a:pt x="58105" y="25632"/>
                      </a:lnTo>
                      <a:lnTo>
                        <a:pt x="58105" y="25339"/>
                      </a:lnTo>
                      <a:lnTo>
                        <a:pt x="57980" y="25381"/>
                      </a:lnTo>
                      <a:lnTo>
                        <a:pt x="57917" y="25381"/>
                      </a:lnTo>
                      <a:lnTo>
                        <a:pt x="57812" y="25423"/>
                      </a:lnTo>
                      <a:lnTo>
                        <a:pt x="57749" y="25465"/>
                      </a:lnTo>
                      <a:lnTo>
                        <a:pt x="57603" y="25548"/>
                      </a:lnTo>
                      <a:lnTo>
                        <a:pt x="57498" y="25548"/>
                      </a:lnTo>
                      <a:lnTo>
                        <a:pt x="57394" y="25486"/>
                      </a:lnTo>
                      <a:lnTo>
                        <a:pt x="57289" y="25527"/>
                      </a:lnTo>
                      <a:lnTo>
                        <a:pt x="57184" y="25444"/>
                      </a:lnTo>
                      <a:lnTo>
                        <a:pt x="57143" y="25339"/>
                      </a:lnTo>
                      <a:lnTo>
                        <a:pt x="57184" y="25255"/>
                      </a:lnTo>
                      <a:lnTo>
                        <a:pt x="57226" y="25109"/>
                      </a:lnTo>
                      <a:lnTo>
                        <a:pt x="57331" y="24942"/>
                      </a:lnTo>
                      <a:lnTo>
                        <a:pt x="57477" y="24774"/>
                      </a:lnTo>
                      <a:lnTo>
                        <a:pt x="57477" y="24586"/>
                      </a:lnTo>
                      <a:lnTo>
                        <a:pt x="57666" y="24439"/>
                      </a:lnTo>
                      <a:lnTo>
                        <a:pt x="57666" y="24272"/>
                      </a:lnTo>
                      <a:lnTo>
                        <a:pt x="57708" y="24251"/>
                      </a:lnTo>
                      <a:lnTo>
                        <a:pt x="57708" y="24188"/>
                      </a:lnTo>
                      <a:lnTo>
                        <a:pt x="57812" y="24021"/>
                      </a:lnTo>
                      <a:lnTo>
                        <a:pt x="57854" y="23874"/>
                      </a:lnTo>
                      <a:lnTo>
                        <a:pt x="57917" y="23749"/>
                      </a:lnTo>
                      <a:lnTo>
                        <a:pt x="57875" y="23623"/>
                      </a:lnTo>
                      <a:lnTo>
                        <a:pt x="57917" y="23540"/>
                      </a:lnTo>
                      <a:lnTo>
                        <a:pt x="57917" y="23330"/>
                      </a:lnTo>
                      <a:lnTo>
                        <a:pt x="57980" y="23038"/>
                      </a:lnTo>
                      <a:lnTo>
                        <a:pt x="58021" y="23038"/>
                      </a:lnTo>
                      <a:lnTo>
                        <a:pt x="58063" y="22828"/>
                      </a:lnTo>
                      <a:lnTo>
                        <a:pt x="58168" y="22786"/>
                      </a:lnTo>
                      <a:lnTo>
                        <a:pt x="58126" y="22661"/>
                      </a:lnTo>
                      <a:lnTo>
                        <a:pt x="58293" y="22473"/>
                      </a:lnTo>
                      <a:lnTo>
                        <a:pt x="58314" y="22305"/>
                      </a:lnTo>
                      <a:lnTo>
                        <a:pt x="58419" y="22242"/>
                      </a:lnTo>
                      <a:lnTo>
                        <a:pt x="58377" y="22033"/>
                      </a:lnTo>
                      <a:lnTo>
                        <a:pt x="58419" y="21970"/>
                      </a:lnTo>
                      <a:lnTo>
                        <a:pt x="58419" y="21845"/>
                      </a:lnTo>
                      <a:lnTo>
                        <a:pt x="58503" y="21782"/>
                      </a:lnTo>
                      <a:lnTo>
                        <a:pt x="58544" y="21782"/>
                      </a:lnTo>
                      <a:lnTo>
                        <a:pt x="58544" y="21657"/>
                      </a:lnTo>
                      <a:lnTo>
                        <a:pt x="58503" y="21573"/>
                      </a:lnTo>
                      <a:lnTo>
                        <a:pt x="58503" y="21343"/>
                      </a:lnTo>
                      <a:lnTo>
                        <a:pt x="58482" y="21217"/>
                      </a:lnTo>
                      <a:lnTo>
                        <a:pt x="58544" y="21029"/>
                      </a:lnTo>
                      <a:lnTo>
                        <a:pt x="58712" y="20841"/>
                      </a:lnTo>
                      <a:lnTo>
                        <a:pt x="58754" y="20631"/>
                      </a:lnTo>
                      <a:lnTo>
                        <a:pt x="58607" y="20401"/>
                      </a:lnTo>
                      <a:lnTo>
                        <a:pt x="58628" y="20276"/>
                      </a:lnTo>
                      <a:lnTo>
                        <a:pt x="58733" y="20171"/>
                      </a:lnTo>
                      <a:lnTo>
                        <a:pt x="58754" y="20045"/>
                      </a:lnTo>
                      <a:lnTo>
                        <a:pt x="58963" y="19878"/>
                      </a:lnTo>
                      <a:lnTo>
                        <a:pt x="59005" y="19773"/>
                      </a:lnTo>
                      <a:lnTo>
                        <a:pt x="59068" y="19773"/>
                      </a:lnTo>
                      <a:lnTo>
                        <a:pt x="59151" y="19857"/>
                      </a:lnTo>
                      <a:lnTo>
                        <a:pt x="59277" y="19836"/>
                      </a:lnTo>
                      <a:lnTo>
                        <a:pt x="59486" y="19669"/>
                      </a:lnTo>
                      <a:lnTo>
                        <a:pt x="59674" y="19669"/>
                      </a:lnTo>
                      <a:lnTo>
                        <a:pt x="59842" y="19564"/>
                      </a:lnTo>
                      <a:lnTo>
                        <a:pt x="59967" y="19564"/>
                      </a:lnTo>
                      <a:lnTo>
                        <a:pt x="60072" y="19481"/>
                      </a:lnTo>
                      <a:lnTo>
                        <a:pt x="60177" y="19481"/>
                      </a:lnTo>
                      <a:lnTo>
                        <a:pt x="60281" y="19460"/>
                      </a:lnTo>
                      <a:lnTo>
                        <a:pt x="60323" y="19376"/>
                      </a:lnTo>
                      <a:lnTo>
                        <a:pt x="60428" y="19460"/>
                      </a:lnTo>
                      <a:lnTo>
                        <a:pt x="60386" y="19585"/>
                      </a:lnTo>
                      <a:lnTo>
                        <a:pt x="60469" y="19627"/>
                      </a:lnTo>
                      <a:lnTo>
                        <a:pt x="60574" y="19732"/>
                      </a:lnTo>
                      <a:lnTo>
                        <a:pt x="60616" y="19627"/>
                      </a:lnTo>
                      <a:lnTo>
                        <a:pt x="60721" y="19543"/>
                      </a:lnTo>
                      <a:lnTo>
                        <a:pt x="60574" y="19418"/>
                      </a:lnTo>
                      <a:lnTo>
                        <a:pt x="60574" y="19355"/>
                      </a:lnTo>
                      <a:lnTo>
                        <a:pt x="60700" y="19271"/>
                      </a:lnTo>
                      <a:lnTo>
                        <a:pt x="60909" y="19313"/>
                      </a:lnTo>
                      <a:lnTo>
                        <a:pt x="61013" y="19250"/>
                      </a:lnTo>
                      <a:lnTo>
                        <a:pt x="61244" y="19250"/>
                      </a:lnTo>
                      <a:lnTo>
                        <a:pt x="61306" y="19334"/>
                      </a:lnTo>
                      <a:lnTo>
                        <a:pt x="61348" y="19334"/>
                      </a:lnTo>
                      <a:lnTo>
                        <a:pt x="61432" y="19250"/>
                      </a:lnTo>
                      <a:lnTo>
                        <a:pt x="61516" y="19250"/>
                      </a:lnTo>
                      <a:lnTo>
                        <a:pt x="61474" y="19146"/>
                      </a:lnTo>
                      <a:lnTo>
                        <a:pt x="61557" y="19104"/>
                      </a:lnTo>
                      <a:lnTo>
                        <a:pt x="61746" y="19104"/>
                      </a:lnTo>
                      <a:lnTo>
                        <a:pt x="61829" y="19208"/>
                      </a:lnTo>
                      <a:lnTo>
                        <a:pt x="62039" y="19125"/>
                      </a:lnTo>
                      <a:lnTo>
                        <a:pt x="62039" y="19041"/>
                      </a:lnTo>
                      <a:lnTo>
                        <a:pt x="61955" y="18999"/>
                      </a:lnTo>
                      <a:lnTo>
                        <a:pt x="61892" y="19041"/>
                      </a:lnTo>
                      <a:lnTo>
                        <a:pt x="61767" y="18957"/>
                      </a:lnTo>
                      <a:lnTo>
                        <a:pt x="61850" y="18832"/>
                      </a:lnTo>
                      <a:lnTo>
                        <a:pt x="61871" y="18916"/>
                      </a:lnTo>
                      <a:lnTo>
                        <a:pt x="62039" y="18853"/>
                      </a:lnTo>
                      <a:lnTo>
                        <a:pt x="61871" y="18748"/>
                      </a:lnTo>
                      <a:lnTo>
                        <a:pt x="61871" y="18685"/>
                      </a:lnTo>
                      <a:lnTo>
                        <a:pt x="61955" y="18685"/>
                      </a:lnTo>
                      <a:lnTo>
                        <a:pt x="62101" y="18497"/>
                      </a:lnTo>
                      <a:lnTo>
                        <a:pt x="62269" y="18497"/>
                      </a:lnTo>
                      <a:lnTo>
                        <a:pt x="62353" y="18581"/>
                      </a:lnTo>
                      <a:lnTo>
                        <a:pt x="62457" y="18518"/>
                      </a:lnTo>
                      <a:lnTo>
                        <a:pt x="62666" y="18581"/>
                      </a:lnTo>
                      <a:lnTo>
                        <a:pt x="62813" y="18581"/>
                      </a:lnTo>
                      <a:lnTo>
                        <a:pt x="62813" y="18623"/>
                      </a:lnTo>
                      <a:lnTo>
                        <a:pt x="62897" y="18685"/>
                      </a:lnTo>
                      <a:lnTo>
                        <a:pt x="62959" y="18644"/>
                      </a:lnTo>
                      <a:lnTo>
                        <a:pt x="62918" y="18581"/>
                      </a:lnTo>
                      <a:lnTo>
                        <a:pt x="63106" y="18581"/>
                      </a:lnTo>
                      <a:lnTo>
                        <a:pt x="63252" y="18602"/>
                      </a:lnTo>
                      <a:lnTo>
                        <a:pt x="63357" y="18602"/>
                      </a:lnTo>
                      <a:lnTo>
                        <a:pt x="63462" y="18685"/>
                      </a:lnTo>
                      <a:lnTo>
                        <a:pt x="63462" y="18727"/>
                      </a:lnTo>
                      <a:lnTo>
                        <a:pt x="63629" y="18748"/>
                      </a:lnTo>
                      <a:lnTo>
                        <a:pt x="63734" y="18664"/>
                      </a:lnTo>
                      <a:lnTo>
                        <a:pt x="63796" y="18685"/>
                      </a:lnTo>
                      <a:lnTo>
                        <a:pt x="63838" y="18769"/>
                      </a:lnTo>
                      <a:lnTo>
                        <a:pt x="63629" y="18916"/>
                      </a:lnTo>
                      <a:lnTo>
                        <a:pt x="63441" y="18916"/>
                      </a:lnTo>
                      <a:lnTo>
                        <a:pt x="63378" y="18978"/>
                      </a:lnTo>
                      <a:lnTo>
                        <a:pt x="63378" y="19083"/>
                      </a:lnTo>
                      <a:lnTo>
                        <a:pt x="63273" y="19083"/>
                      </a:lnTo>
                      <a:lnTo>
                        <a:pt x="63252" y="19125"/>
                      </a:lnTo>
                      <a:lnTo>
                        <a:pt x="63315" y="19146"/>
                      </a:lnTo>
                      <a:lnTo>
                        <a:pt x="63378" y="19146"/>
                      </a:lnTo>
                      <a:lnTo>
                        <a:pt x="63545" y="19355"/>
                      </a:lnTo>
                      <a:lnTo>
                        <a:pt x="63587" y="19313"/>
                      </a:lnTo>
                      <a:lnTo>
                        <a:pt x="63775" y="19250"/>
                      </a:lnTo>
                      <a:lnTo>
                        <a:pt x="63859" y="19146"/>
                      </a:lnTo>
                      <a:lnTo>
                        <a:pt x="63838" y="19104"/>
                      </a:lnTo>
                      <a:lnTo>
                        <a:pt x="63964" y="19041"/>
                      </a:lnTo>
                      <a:lnTo>
                        <a:pt x="63880" y="18916"/>
                      </a:lnTo>
                      <a:lnTo>
                        <a:pt x="63964" y="18916"/>
                      </a:lnTo>
                      <a:lnTo>
                        <a:pt x="64089" y="19083"/>
                      </a:lnTo>
                      <a:lnTo>
                        <a:pt x="64173" y="19104"/>
                      </a:lnTo>
                      <a:lnTo>
                        <a:pt x="64215" y="19020"/>
                      </a:lnTo>
                      <a:lnTo>
                        <a:pt x="64173" y="18978"/>
                      </a:lnTo>
                      <a:lnTo>
                        <a:pt x="64257" y="18916"/>
                      </a:lnTo>
                      <a:lnTo>
                        <a:pt x="64298" y="18832"/>
                      </a:lnTo>
                      <a:lnTo>
                        <a:pt x="64319" y="18832"/>
                      </a:lnTo>
                      <a:lnTo>
                        <a:pt x="64319" y="18727"/>
                      </a:lnTo>
                      <a:lnTo>
                        <a:pt x="64298" y="18664"/>
                      </a:lnTo>
                      <a:lnTo>
                        <a:pt x="64382" y="18623"/>
                      </a:lnTo>
                      <a:lnTo>
                        <a:pt x="64466" y="18685"/>
                      </a:lnTo>
                      <a:lnTo>
                        <a:pt x="64529" y="18623"/>
                      </a:lnTo>
                      <a:lnTo>
                        <a:pt x="64591" y="18685"/>
                      </a:lnTo>
                      <a:lnTo>
                        <a:pt x="64612" y="18769"/>
                      </a:lnTo>
                      <a:lnTo>
                        <a:pt x="64696" y="18811"/>
                      </a:lnTo>
                      <a:lnTo>
                        <a:pt x="64842" y="18664"/>
                      </a:lnTo>
                      <a:lnTo>
                        <a:pt x="64780" y="18602"/>
                      </a:lnTo>
                      <a:lnTo>
                        <a:pt x="64780" y="18581"/>
                      </a:lnTo>
                      <a:lnTo>
                        <a:pt x="64842" y="18518"/>
                      </a:lnTo>
                      <a:lnTo>
                        <a:pt x="64926" y="18560"/>
                      </a:lnTo>
                      <a:lnTo>
                        <a:pt x="65010" y="18497"/>
                      </a:lnTo>
                      <a:lnTo>
                        <a:pt x="65094" y="18497"/>
                      </a:lnTo>
                      <a:lnTo>
                        <a:pt x="65114" y="18455"/>
                      </a:lnTo>
                      <a:lnTo>
                        <a:pt x="65010" y="18351"/>
                      </a:lnTo>
                      <a:lnTo>
                        <a:pt x="65031" y="18288"/>
                      </a:lnTo>
                      <a:lnTo>
                        <a:pt x="65031" y="18246"/>
                      </a:lnTo>
                      <a:lnTo>
                        <a:pt x="64926" y="18183"/>
                      </a:lnTo>
                      <a:lnTo>
                        <a:pt x="64884" y="18141"/>
                      </a:lnTo>
                      <a:lnTo>
                        <a:pt x="64884" y="18162"/>
                      </a:lnTo>
                      <a:lnTo>
                        <a:pt x="64884" y="18204"/>
                      </a:lnTo>
                      <a:lnTo>
                        <a:pt x="64822" y="18204"/>
                      </a:lnTo>
                      <a:lnTo>
                        <a:pt x="64717" y="18162"/>
                      </a:lnTo>
                      <a:lnTo>
                        <a:pt x="64696" y="18183"/>
                      </a:lnTo>
                      <a:lnTo>
                        <a:pt x="64696" y="18246"/>
                      </a:lnTo>
                      <a:lnTo>
                        <a:pt x="64591" y="18246"/>
                      </a:lnTo>
                      <a:lnTo>
                        <a:pt x="64529" y="18288"/>
                      </a:lnTo>
                      <a:lnTo>
                        <a:pt x="64466" y="18246"/>
                      </a:lnTo>
                      <a:lnTo>
                        <a:pt x="64487" y="18141"/>
                      </a:lnTo>
                      <a:lnTo>
                        <a:pt x="64529" y="18100"/>
                      </a:lnTo>
                      <a:lnTo>
                        <a:pt x="64382" y="17890"/>
                      </a:lnTo>
                      <a:lnTo>
                        <a:pt x="64487" y="17828"/>
                      </a:lnTo>
                      <a:lnTo>
                        <a:pt x="64382" y="17660"/>
                      </a:lnTo>
                      <a:lnTo>
                        <a:pt x="64424" y="17451"/>
                      </a:lnTo>
                      <a:lnTo>
                        <a:pt x="64424" y="17325"/>
                      </a:lnTo>
                      <a:lnTo>
                        <a:pt x="64508" y="17221"/>
                      </a:lnTo>
                      <a:lnTo>
                        <a:pt x="64508" y="17032"/>
                      </a:lnTo>
                      <a:lnTo>
                        <a:pt x="64612" y="16928"/>
                      </a:lnTo>
                      <a:lnTo>
                        <a:pt x="64612" y="16802"/>
                      </a:lnTo>
                      <a:lnTo>
                        <a:pt x="64591" y="16781"/>
                      </a:lnTo>
                      <a:lnTo>
                        <a:pt x="64717" y="16719"/>
                      </a:lnTo>
                      <a:lnTo>
                        <a:pt x="64591" y="16572"/>
                      </a:lnTo>
                      <a:lnTo>
                        <a:pt x="64633" y="16175"/>
                      </a:lnTo>
                      <a:lnTo>
                        <a:pt x="64738" y="16091"/>
                      </a:lnTo>
                      <a:lnTo>
                        <a:pt x="64633" y="15944"/>
                      </a:lnTo>
                      <a:lnTo>
                        <a:pt x="64612" y="15777"/>
                      </a:lnTo>
                      <a:lnTo>
                        <a:pt x="64529" y="15735"/>
                      </a:lnTo>
                      <a:lnTo>
                        <a:pt x="64529" y="15672"/>
                      </a:lnTo>
                      <a:lnTo>
                        <a:pt x="64633" y="15589"/>
                      </a:lnTo>
                      <a:lnTo>
                        <a:pt x="64612" y="15442"/>
                      </a:lnTo>
                      <a:lnTo>
                        <a:pt x="64696" y="15379"/>
                      </a:lnTo>
                      <a:lnTo>
                        <a:pt x="64822" y="15170"/>
                      </a:lnTo>
                      <a:lnTo>
                        <a:pt x="64947" y="15212"/>
                      </a:lnTo>
                      <a:lnTo>
                        <a:pt x="65031" y="15149"/>
                      </a:lnTo>
                      <a:lnTo>
                        <a:pt x="65114" y="15170"/>
                      </a:lnTo>
                      <a:lnTo>
                        <a:pt x="65156" y="15107"/>
                      </a:lnTo>
                      <a:lnTo>
                        <a:pt x="65366" y="15107"/>
                      </a:lnTo>
                      <a:lnTo>
                        <a:pt x="65407" y="15045"/>
                      </a:lnTo>
                      <a:lnTo>
                        <a:pt x="65470" y="15024"/>
                      </a:lnTo>
                      <a:lnTo>
                        <a:pt x="65512" y="14919"/>
                      </a:lnTo>
                      <a:lnTo>
                        <a:pt x="65554" y="14919"/>
                      </a:lnTo>
                      <a:lnTo>
                        <a:pt x="65617" y="14898"/>
                      </a:lnTo>
                      <a:lnTo>
                        <a:pt x="65742" y="14898"/>
                      </a:lnTo>
                      <a:lnTo>
                        <a:pt x="65763" y="15003"/>
                      </a:lnTo>
                      <a:lnTo>
                        <a:pt x="65826" y="14961"/>
                      </a:lnTo>
                      <a:lnTo>
                        <a:pt x="65868" y="14961"/>
                      </a:lnTo>
                      <a:lnTo>
                        <a:pt x="65951" y="15107"/>
                      </a:lnTo>
                      <a:lnTo>
                        <a:pt x="65993" y="15107"/>
                      </a:lnTo>
                      <a:lnTo>
                        <a:pt x="66098" y="14961"/>
                      </a:lnTo>
                      <a:lnTo>
                        <a:pt x="66098" y="14835"/>
                      </a:lnTo>
                      <a:lnTo>
                        <a:pt x="66182" y="14815"/>
                      </a:lnTo>
                      <a:lnTo>
                        <a:pt x="66203" y="14689"/>
                      </a:lnTo>
                      <a:lnTo>
                        <a:pt x="66265" y="14689"/>
                      </a:lnTo>
                      <a:lnTo>
                        <a:pt x="66286" y="14794"/>
                      </a:lnTo>
                      <a:lnTo>
                        <a:pt x="66412" y="14856"/>
                      </a:lnTo>
                      <a:lnTo>
                        <a:pt x="66412" y="15003"/>
                      </a:lnTo>
                      <a:lnTo>
                        <a:pt x="66391" y="15045"/>
                      </a:lnTo>
                      <a:lnTo>
                        <a:pt x="66454" y="15107"/>
                      </a:lnTo>
                      <a:lnTo>
                        <a:pt x="66475" y="15212"/>
                      </a:lnTo>
                      <a:lnTo>
                        <a:pt x="66391" y="15275"/>
                      </a:lnTo>
                      <a:lnTo>
                        <a:pt x="66454" y="15317"/>
                      </a:lnTo>
                      <a:lnTo>
                        <a:pt x="66475" y="15442"/>
                      </a:lnTo>
                      <a:lnTo>
                        <a:pt x="66454" y="15442"/>
                      </a:lnTo>
                      <a:lnTo>
                        <a:pt x="66454" y="15526"/>
                      </a:lnTo>
                      <a:lnTo>
                        <a:pt x="66475" y="15568"/>
                      </a:lnTo>
                      <a:lnTo>
                        <a:pt x="66412" y="15651"/>
                      </a:lnTo>
                      <a:lnTo>
                        <a:pt x="66391" y="15693"/>
                      </a:lnTo>
                      <a:lnTo>
                        <a:pt x="66412" y="15756"/>
                      </a:lnTo>
                      <a:lnTo>
                        <a:pt x="66516" y="15651"/>
                      </a:lnTo>
                      <a:lnTo>
                        <a:pt x="66558" y="15735"/>
                      </a:lnTo>
                      <a:lnTo>
                        <a:pt x="66663" y="15756"/>
                      </a:lnTo>
                      <a:lnTo>
                        <a:pt x="66684" y="15965"/>
                      </a:lnTo>
                      <a:lnTo>
                        <a:pt x="66726" y="15903"/>
                      </a:lnTo>
                      <a:lnTo>
                        <a:pt x="66726" y="15840"/>
                      </a:lnTo>
                      <a:lnTo>
                        <a:pt x="66830" y="15735"/>
                      </a:lnTo>
                      <a:lnTo>
                        <a:pt x="66914" y="15735"/>
                      </a:lnTo>
                      <a:lnTo>
                        <a:pt x="66977" y="15777"/>
                      </a:lnTo>
                      <a:lnTo>
                        <a:pt x="66872" y="15944"/>
                      </a:lnTo>
                      <a:lnTo>
                        <a:pt x="66977" y="16049"/>
                      </a:lnTo>
                      <a:lnTo>
                        <a:pt x="66998" y="16175"/>
                      </a:lnTo>
                      <a:lnTo>
                        <a:pt x="67081" y="15986"/>
                      </a:lnTo>
                      <a:lnTo>
                        <a:pt x="67144" y="15944"/>
                      </a:lnTo>
                      <a:lnTo>
                        <a:pt x="67144" y="15861"/>
                      </a:lnTo>
                      <a:lnTo>
                        <a:pt x="67207" y="15777"/>
                      </a:lnTo>
                      <a:lnTo>
                        <a:pt x="67207" y="15484"/>
                      </a:lnTo>
                      <a:lnTo>
                        <a:pt x="67291" y="15421"/>
                      </a:lnTo>
                      <a:lnTo>
                        <a:pt x="67207" y="15338"/>
                      </a:lnTo>
                      <a:lnTo>
                        <a:pt x="67311" y="15254"/>
                      </a:lnTo>
                      <a:lnTo>
                        <a:pt x="67311" y="15149"/>
                      </a:lnTo>
                      <a:lnTo>
                        <a:pt x="67249" y="15128"/>
                      </a:lnTo>
                      <a:lnTo>
                        <a:pt x="67249" y="15066"/>
                      </a:lnTo>
                      <a:lnTo>
                        <a:pt x="67311" y="15045"/>
                      </a:lnTo>
                      <a:lnTo>
                        <a:pt x="67332" y="14856"/>
                      </a:lnTo>
                      <a:lnTo>
                        <a:pt x="67249" y="14794"/>
                      </a:lnTo>
                      <a:lnTo>
                        <a:pt x="67311" y="14605"/>
                      </a:lnTo>
                      <a:lnTo>
                        <a:pt x="67395" y="14522"/>
                      </a:lnTo>
                      <a:lnTo>
                        <a:pt x="67542" y="14501"/>
                      </a:lnTo>
                      <a:lnTo>
                        <a:pt x="67604" y="14584"/>
                      </a:lnTo>
                      <a:lnTo>
                        <a:pt x="67667" y="14647"/>
                      </a:lnTo>
                      <a:lnTo>
                        <a:pt x="67730" y="14584"/>
                      </a:lnTo>
                      <a:lnTo>
                        <a:pt x="67646" y="14501"/>
                      </a:lnTo>
                      <a:lnTo>
                        <a:pt x="67688" y="14375"/>
                      </a:lnTo>
                      <a:lnTo>
                        <a:pt x="67521" y="14291"/>
                      </a:lnTo>
                      <a:lnTo>
                        <a:pt x="67479" y="14061"/>
                      </a:lnTo>
                      <a:lnTo>
                        <a:pt x="67395" y="13999"/>
                      </a:lnTo>
                      <a:lnTo>
                        <a:pt x="67395" y="13957"/>
                      </a:lnTo>
                      <a:lnTo>
                        <a:pt x="67291" y="13873"/>
                      </a:lnTo>
                      <a:lnTo>
                        <a:pt x="67270" y="13706"/>
                      </a:lnTo>
                      <a:lnTo>
                        <a:pt x="67311" y="13664"/>
                      </a:lnTo>
                      <a:lnTo>
                        <a:pt x="67291" y="13538"/>
                      </a:lnTo>
                      <a:lnTo>
                        <a:pt x="67165" y="13434"/>
                      </a:lnTo>
                      <a:lnTo>
                        <a:pt x="67186" y="13329"/>
                      </a:lnTo>
                      <a:lnTo>
                        <a:pt x="67123" y="13266"/>
                      </a:lnTo>
                      <a:lnTo>
                        <a:pt x="67291" y="13141"/>
                      </a:lnTo>
                      <a:lnTo>
                        <a:pt x="67416" y="13141"/>
                      </a:lnTo>
                      <a:lnTo>
                        <a:pt x="67521" y="13015"/>
                      </a:lnTo>
                      <a:lnTo>
                        <a:pt x="67688" y="13015"/>
                      </a:lnTo>
                      <a:lnTo>
                        <a:pt x="67730" y="12952"/>
                      </a:lnTo>
                      <a:lnTo>
                        <a:pt x="67897" y="13078"/>
                      </a:lnTo>
                      <a:lnTo>
                        <a:pt x="68044" y="13078"/>
                      </a:lnTo>
                      <a:lnTo>
                        <a:pt x="68107" y="13120"/>
                      </a:lnTo>
                      <a:lnTo>
                        <a:pt x="68211" y="13141"/>
                      </a:lnTo>
                      <a:lnTo>
                        <a:pt x="68274" y="13120"/>
                      </a:lnTo>
                      <a:lnTo>
                        <a:pt x="68127" y="13182"/>
                      </a:lnTo>
                      <a:lnTo>
                        <a:pt x="68211" y="13245"/>
                      </a:lnTo>
                      <a:lnTo>
                        <a:pt x="68065" y="13287"/>
                      </a:lnTo>
                      <a:lnTo>
                        <a:pt x="67939" y="13266"/>
                      </a:lnTo>
                      <a:lnTo>
                        <a:pt x="67793" y="13434"/>
                      </a:lnTo>
                      <a:lnTo>
                        <a:pt x="67793" y="13496"/>
                      </a:lnTo>
                      <a:lnTo>
                        <a:pt x="67835" y="13643"/>
                      </a:lnTo>
                      <a:lnTo>
                        <a:pt x="67835" y="13768"/>
                      </a:lnTo>
                      <a:lnTo>
                        <a:pt x="67918" y="13810"/>
                      </a:lnTo>
                      <a:lnTo>
                        <a:pt x="67939" y="13894"/>
                      </a:lnTo>
                      <a:lnTo>
                        <a:pt x="68065" y="14061"/>
                      </a:lnTo>
                      <a:lnTo>
                        <a:pt x="68065" y="14103"/>
                      </a:lnTo>
                      <a:lnTo>
                        <a:pt x="68107" y="14103"/>
                      </a:lnTo>
                      <a:lnTo>
                        <a:pt x="68065" y="14166"/>
                      </a:lnTo>
                      <a:lnTo>
                        <a:pt x="68211" y="14208"/>
                      </a:lnTo>
                      <a:lnTo>
                        <a:pt x="68232" y="14333"/>
                      </a:lnTo>
                      <a:lnTo>
                        <a:pt x="68232" y="14396"/>
                      </a:lnTo>
                      <a:lnTo>
                        <a:pt x="68169" y="14438"/>
                      </a:lnTo>
                      <a:lnTo>
                        <a:pt x="68211" y="14710"/>
                      </a:lnTo>
                      <a:lnTo>
                        <a:pt x="68253" y="14731"/>
                      </a:lnTo>
                      <a:lnTo>
                        <a:pt x="68316" y="14647"/>
                      </a:lnTo>
                      <a:lnTo>
                        <a:pt x="68358" y="14647"/>
                      </a:lnTo>
                      <a:lnTo>
                        <a:pt x="68441" y="14752"/>
                      </a:lnTo>
                      <a:lnTo>
                        <a:pt x="68483" y="14835"/>
                      </a:lnTo>
                      <a:lnTo>
                        <a:pt x="68420" y="15024"/>
                      </a:lnTo>
                      <a:lnTo>
                        <a:pt x="68420" y="15233"/>
                      </a:lnTo>
                      <a:lnTo>
                        <a:pt x="68483" y="15317"/>
                      </a:lnTo>
                      <a:lnTo>
                        <a:pt x="68567" y="15254"/>
                      </a:lnTo>
                      <a:lnTo>
                        <a:pt x="68672" y="15275"/>
                      </a:lnTo>
                      <a:lnTo>
                        <a:pt x="68692" y="15338"/>
                      </a:lnTo>
                      <a:lnTo>
                        <a:pt x="68672" y="15421"/>
                      </a:lnTo>
                      <a:lnTo>
                        <a:pt x="68588" y="15421"/>
                      </a:lnTo>
                      <a:lnTo>
                        <a:pt x="68483" y="15484"/>
                      </a:lnTo>
                      <a:lnTo>
                        <a:pt x="68462" y="15484"/>
                      </a:lnTo>
                      <a:lnTo>
                        <a:pt x="68337" y="15631"/>
                      </a:lnTo>
                      <a:lnTo>
                        <a:pt x="68316" y="15735"/>
                      </a:lnTo>
                      <a:lnTo>
                        <a:pt x="68169" y="15798"/>
                      </a:lnTo>
                      <a:lnTo>
                        <a:pt x="68148" y="15861"/>
                      </a:lnTo>
                      <a:lnTo>
                        <a:pt x="68065" y="15882"/>
                      </a:lnTo>
                      <a:lnTo>
                        <a:pt x="68065" y="15986"/>
                      </a:lnTo>
                      <a:lnTo>
                        <a:pt x="68023" y="16070"/>
                      </a:lnTo>
                      <a:lnTo>
                        <a:pt x="68065" y="16195"/>
                      </a:lnTo>
                      <a:lnTo>
                        <a:pt x="68148" y="16175"/>
                      </a:lnTo>
                      <a:lnTo>
                        <a:pt x="68148" y="16321"/>
                      </a:lnTo>
                      <a:lnTo>
                        <a:pt x="68044" y="16509"/>
                      </a:lnTo>
                      <a:lnTo>
                        <a:pt x="68065" y="16593"/>
                      </a:lnTo>
                      <a:lnTo>
                        <a:pt x="68127" y="16614"/>
                      </a:lnTo>
                      <a:lnTo>
                        <a:pt x="68107" y="16844"/>
                      </a:lnTo>
                      <a:lnTo>
                        <a:pt x="68127" y="17032"/>
                      </a:lnTo>
                      <a:lnTo>
                        <a:pt x="68065" y="17116"/>
                      </a:lnTo>
                      <a:lnTo>
                        <a:pt x="67939" y="17158"/>
                      </a:lnTo>
                      <a:lnTo>
                        <a:pt x="67918" y="17263"/>
                      </a:lnTo>
                      <a:lnTo>
                        <a:pt x="67960" y="17325"/>
                      </a:lnTo>
                      <a:lnTo>
                        <a:pt x="67939" y="17535"/>
                      </a:lnTo>
                      <a:lnTo>
                        <a:pt x="67918" y="17576"/>
                      </a:lnTo>
                      <a:lnTo>
                        <a:pt x="67939" y="17660"/>
                      </a:lnTo>
                      <a:lnTo>
                        <a:pt x="68044" y="17765"/>
                      </a:lnTo>
                      <a:lnTo>
                        <a:pt x="67960" y="17765"/>
                      </a:lnTo>
                      <a:lnTo>
                        <a:pt x="67939" y="17953"/>
                      </a:lnTo>
                      <a:lnTo>
                        <a:pt x="67960" y="17995"/>
                      </a:lnTo>
                      <a:lnTo>
                        <a:pt x="67960" y="18141"/>
                      </a:lnTo>
                      <a:lnTo>
                        <a:pt x="67855" y="18246"/>
                      </a:lnTo>
                      <a:lnTo>
                        <a:pt x="67939" y="18372"/>
                      </a:lnTo>
                      <a:lnTo>
                        <a:pt x="67939" y="18602"/>
                      </a:lnTo>
                      <a:lnTo>
                        <a:pt x="68023" y="18811"/>
                      </a:lnTo>
                      <a:lnTo>
                        <a:pt x="67835" y="19146"/>
                      </a:lnTo>
                      <a:lnTo>
                        <a:pt x="67939" y="19292"/>
                      </a:lnTo>
                      <a:lnTo>
                        <a:pt x="67835" y="19250"/>
                      </a:lnTo>
                      <a:lnTo>
                        <a:pt x="67625" y="19292"/>
                      </a:lnTo>
                      <a:lnTo>
                        <a:pt x="67625" y="19501"/>
                      </a:lnTo>
                      <a:lnTo>
                        <a:pt x="67646" y="19564"/>
                      </a:lnTo>
                      <a:lnTo>
                        <a:pt x="67521" y="19711"/>
                      </a:lnTo>
                      <a:lnTo>
                        <a:pt x="67291" y="19606"/>
                      </a:lnTo>
                      <a:lnTo>
                        <a:pt x="67186" y="19711"/>
                      </a:lnTo>
                      <a:lnTo>
                        <a:pt x="67186" y="19773"/>
                      </a:lnTo>
                      <a:lnTo>
                        <a:pt x="67332" y="19773"/>
                      </a:lnTo>
                      <a:lnTo>
                        <a:pt x="67542" y="20087"/>
                      </a:lnTo>
                      <a:lnTo>
                        <a:pt x="67542" y="20380"/>
                      </a:lnTo>
                      <a:lnTo>
                        <a:pt x="67500" y="20464"/>
                      </a:lnTo>
                      <a:lnTo>
                        <a:pt x="67542" y="20548"/>
                      </a:lnTo>
                      <a:lnTo>
                        <a:pt x="67437" y="20569"/>
                      </a:lnTo>
                      <a:lnTo>
                        <a:pt x="67416" y="20778"/>
                      </a:lnTo>
                      <a:lnTo>
                        <a:pt x="67291" y="20924"/>
                      </a:lnTo>
                      <a:lnTo>
                        <a:pt x="67270" y="21175"/>
                      </a:lnTo>
                      <a:lnTo>
                        <a:pt x="67374" y="21385"/>
                      </a:lnTo>
                      <a:lnTo>
                        <a:pt x="67416" y="21761"/>
                      </a:lnTo>
                      <a:lnTo>
                        <a:pt x="67583" y="22033"/>
                      </a:lnTo>
                      <a:lnTo>
                        <a:pt x="67583" y="22242"/>
                      </a:lnTo>
                      <a:lnTo>
                        <a:pt x="67835" y="22807"/>
                      </a:lnTo>
                      <a:lnTo>
                        <a:pt x="68148" y="23414"/>
                      </a:lnTo>
                      <a:lnTo>
                        <a:pt x="68462" y="23916"/>
                      </a:lnTo>
                      <a:lnTo>
                        <a:pt x="68630" y="24063"/>
                      </a:lnTo>
                      <a:lnTo>
                        <a:pt x="68630" y="24251"/>
                      </a:lnTo>
                      <a:lnTo>
                        <a:pt x="69048" y="24732"/>
                      </a:lnTo>
                      <a:lnTo>
                        <a:pt x="69488" y="25527"/>
                      </a:lnTo>
                      <a:lnTo>
                        <a:pt x="69697" y="25632"/>
                      </a:lnTo>
                      <a:lnTo>
                        <a:pt x="69843" y="25632"/>
                      </a:lnTo>
                      <a:lnTo>
                        <a:pt x="69927" y="25590"/>
                      </a:lnTo>
                      <a:lnTo>
                        <a:pt x="69927" y="25590"/>
                      </a:lnTo>
                      <a:lnTo>
                        <a:pt x="69885" y="25695"/>
                      </a:lnTo>
                      <a:lnTo>
                        <a:pt x="69780" y="25737"/>
                      </a:lnTo>
                      <a:lnTo>
                        <a:pt x="69697" y="25737"/>
                      </a:lnTo>
                      <a:lnTo>
                        <a:pt x="69843" y="25988"/>
                      </a:lnTo>
                      <a:lnTo>
                        <a:pt x="70052" y="26469"/>
                      </a:lnTo>
                      <a:lnTo>
                        <a:pt x="70094" y="26678"/>
                      </a:lnTo>
                      <a:lnTo>
                        <a:pt x="70220" y="26867"/>
                      </a:lnTo>
                      <a:lnTo>
                        <a:pt x="70450" y="26887"/>
                      </a:lnTo>
                      <a:lnTo>
                        <a:pt x="70471" y="26971"/>
                      </a:lnTo>
                      <a:lnTo>
                        <a:pt x="70471" y="27076"/>
                      </a:lnTo>
                      <a:lnTo>
                        <a:pt x="70513" y="27159"/>
                      </a:lnTo>
                      <a:lnTo>
                        <a:pt x="70471" y="27285"/>
                      </a:lnTo>
                      <a:lnTo>
                        <a:pt x="70617" y="27034"/>
                      </a:lnTo>
                      <a:lnTo>
                        <a:pt x="70659" y="26762"/>
                      </a:lnTo>
                      <a:lnTo>
                        <a:pt x="70680" y="26741"/>
                      </a:lnTo>
                      <a:lnTo>
                        <a:pt x="70680" y="26636"/>
                      </a:lnTo>
                      <a:lnTo>
                        <a:pt x="70827" y="26511"/>
                      </a:lnTo>
                      <a:lnTo>
                        <a:pt x="70848" y="26406"/>
                      </a:lnTo>
                      <a:lnTo>
                        <a:pt x="70827" y="26343"/>
                      </a:lnTo>
                      <a:lnTo>
                        <a:pt x="70868" y="26239"/>
                      </a:lnTo>
                      <a:lnTo>
                        <a:pt x="70931" y="25988"/>
                      </a:lnTo>
                      <a:lnTo>
                        <a:pt x="70868" y="25883"/>
                      </a:lnTo>
                      <a:lnTo>
                        <a:pt x="70889" y="25695"/>
                      </a:lnTo>
                      <a:lnTo>
                        <a:pt x="70994" y="25611"/>
                      </a:lnTo>
                      <a:lnTo>
                        <a:pt x="70889" y="25507"/>
                      </a:lnTo>
                      <a:lnTo>
                        <a:pt x="70848" y="25527"/>
                      </a:lnTo>
                      <a:lnTo>
                        <a:pt x="70764" y="25507"/>
                      </a:lnTo>
                      <a:lnTo>
                        <a:pt x="70827" y="25423"/>
                      </a:lnTo>
                      <a:lnTo>
                        <a:pt x="70743" y="25276"/>
                      </a:lnTo>
                      <a:lnTo>
                        <a:pt x="70785" y="25297"/>
                      </a:lnTo>
                      <a:lnTo>
                        <a:pt x="70848" y="25255"/>
                      </a:lnTo>
                      <a:lnTo>
                        <a:pt x="70743" y="25151"/>
                      </a:lnTo>
                      <a:lnTo>
                        <a:pt x="70764" y="25067"/>
                      </a:lnTo>
                      <a:lnTo>
                        <a:pt x="70785" y="24942"/>
                      </a:lnTo>
                      <a:lnTo>
                        <a:pt x="70659" y="24942"/>
                      </a:lnTo>
                      <a:lnTo>
                        <a:pt x="70576" y="24879"/>
                      </a:lnTo>
                      <a:lnTo>
                        <a:pt x="70638" y="24774"/>
                      </a:lnTo>
                      <a:lnTo>
                        <a:pt x="70743" y="24879"/>
                      </a:lnTo>
                      <a:lnTo>
                        <a:pt x="70889" y="24732"/>
                      </a:lnTo>
                      <a:lnTo>
                        <a:pt x="70973" y="24753"/>
                      </a:lnTo>
                      <a:lnTo>
                        <a:pt x="71078" y="24649"/>
                      </a:lnTo>
                      <a:lnTo>
                        <a:pt x="71182" y="24565"/>
                      </a:lnTo>
                      <a:lnTo>
                        <a:pt x="71203" y="24586"/>
                      </a:lnTo>
                      <a:lnTo>
                        <a:pt x="71350" y="24628"/>
                      </a:lnTo>
                      <a:lnTo>
                        <a:pt x="71266" y="24523"/>
                      </a:lnTo>
                      <a:lnTo>
                        <a:pt x="71099" y="24439"/>
                      </a:lnTo>
                      <a:lnTo>
                        <a:pt x="71099" y="24314"/>
                      </a:lnTo>
                      <a:lnTo>
                        <a:pt x="70952" y="24230"/>
                      </a:lnTo>
                      <a:lnTo>
                        <a:pt x="70848" y="23895"/>
                      </a:lnTo>
                      <a:lnTo>
                        <a:pt x="70931" y="23602"/>
                      </a:lnTo>
                      <a:lnTo>
                        <a:pt x="70827" y="23498"/>
                      </a:lnTo>
                      <a:lnTo>
                        <a:pt x="70889" y="23414"/>
                      </a:lnTo>
                      <a:lnTo>
                        <a:pt x="70931" y="23268"/>
                      </a:lnTo>
                      <a:lnTo>
                        <a:pt x="71036" y="23058"/>
                      </a:lnTo>
                      <a:lnTo>
                        <a:pt x="71078" y="23372"/>
                      </a:lnTo>
                      <a:lnTo>
                        <a:pt x="71161" y="23393"/>
                      </a:lnTo>
                      <a:lnTo>
                        <a:pt x="71350" y="23289"/>
                      </a:lnTo>
                      <a:lnTo>
                        <a:pt x="71371" y="23330"/>
                      </a:lnTo>
                      <a:lnTo>
                        <a:pt x="71705" y="23205"/>
                      </a:lnTo>
                      <a:lnTo>
                        <a:pt x="71705" y="23058"/>
                      </a:lnTo>
                      <a:lnTo>
                        <a:pt x="71789" y="22975"/>
                      </a:lnTo>
                      <a:lnTo>
                        <a:pt x="71664" y="22891"/>
                      </a:lnTo>
                      <a:lnTo>
                        <a:pt x="71454" y="22598"/>
                      </a:lnTo>
                      <a:lnTo>
                        <a:pt x="71371" y="22598"/>
                      </a:lnTo>
                      <a:lnTo>
                        <a:pt x="71078" y="22159"/>
                      </a:lnTo>
                      <a:lnTo>
                        <a:pt x="71078" y="22054"/>
                      </a:lnTo>
                      <a:lnTo>
                        <a:pt x="70994" y="21970"/>
                      </a:lnTo>
                      <a:lnTo>
                        <a:pt x="70973" y="21594"/>
                      </a:lnTo>
                      <a:lnTo>
                        <a:pt x="70994" y="21531"/>
                      </a:lnTo>
                      <a:lnTo>
                        <a:pt x="70952" y="21343"/>
                      </a:lnTo>
                      <a:lnTo>
                        <a:pt x="71036" y="21217"/>
                      </a:lnTo>
                      <a:lnTo>
                        <a:pt x="71036" y="21092"/>
                      </a:lnTo>
                      <a:lnTo>
                        <a:pt x="70889" y="21113"/>
                      </a:lnTo>
                      <a:lnTo>
                        <a:pt x="70868" y="21029"/>
                      </a:lnTo>
                      <a:lnTo>
                        <a:pt x="70973" y="20882"/>
                      </a:lnTo>
                      <a:lnTo>
                        <a:pt x="71078" y="20841"/>
                      </a:lnTo>
                      <a:lnTo>
                        <a:pt x="71078" y="20778"/>
                      </a:lnTo>
                      <a:lnTo>
                        <a:pt x="71078" y="20757"/>
                      </a:lnTo>
                      <a:lnTo>
                        <a:pt x="71161" y="20673"/>
                      </a:lnTo>
                      <a:lnTo>
                        <a:pt x="71182" y="20778"/>
                      </a:lnTo>
                      <a:lnTo>
                        <a:pt x="71182" y="20903"/>
                      </a:lnTo>
                      <a:lnTo>
                        <a:pt x="71140" y="21029"/>
                      </a:lnTo>
                      <a:lnTo>
                        <a:pt x="71140" y="21196"/>
                      </a:lnTo>
                      <a:lnTo>
                        <a:pt x="71308" y="21238"/>
                      </a:lnTo>
                      <a:lnTo>
                        <a:pt x="71475" y="21343"/>
                      </a:lnTo>
                      <a:lnTo>
                        <a:pt x="71559" y="21322"/>
                      </a:lnTo>
                      <a:lnTo>
                        <a:pt x="71559" y="21154"/>
                      </a:lnTo>
                      <a:lnTo>
                        <a:pt x="71601" y="21092"/>
                      </a:lnTo>
                      <a:lnTo>
                        <a:pt x="71496" y="20903"/>
                      </a:lnTo>
                      <a:lnTo>
                        <a:pt x="71245" y="20673"/>
                      </a:lnTo>
                      <a:lnTo>
                        <a:pt x="71245" y="20401"/>
                      </a:lnTo>
                      <a:lnTo>
                        <a:pt x="71099" y="20359"/>
                      </a:lnTo>
                      <a:lnTo>
                        <a:pt x="71078" y="20317"/>
                      </a:lnTo>
                      <a:lnTo>
                        <a:pt x="71057" y="20380"/>
                      </a:lnTo>
                      <a:lnTo>
                        <a:pt x="70973" y="20464"/>
                      </a:lnTo>
                      <a:lnTo>
                        <a:pt x="70973" y="20506"/>
                      </a:lnTo>
                      <a:lnTo>
                        <a:pt x="70931" y="20569"/>
                      </a:lnTo>
                      <a:lnTo>
                        <a:pt x="70785" y="20485"/>
                      </a:lnTo>
                      <a:lnTo>
                        <a:pt x="70785" y="20276"/>
                      </a:lnTo>
                      <a:lnTo>
                        <a:pt x="70722" y="20150"/>
                      </a:lnTo>
                      <a:lnTo>
                        <a:pt x="70617" y="19941"/>
                      </a:lnTo>
                      <a:lnTo>
                        <a:pt x="70680" y="19836"/>
                      </a:lnTo>
                      <a:lnTo>
                        <a:pt x="70743" y="19794"/>
                      </a:lnTo>
                      <a:lnTo>
                        <a:pt x="70722" y="19690"/>
                      </a:lnTo>
                      <a:lnTo>
                        <a:pt x="70785" y="19585"/>
                      </a:lnTo>
                      <a:lnTo>
                        <a:pt x="70722" y="19522"/>
                      </a:lnTo>
                      <a:lnTo>
                        <a:pt x="70743" y="19439"/>
                      </a:lnTo>
                      <a:lnTo>
                        <a:pt x="70743" y="19334"/>
                      </a:lnTo>
                      <a:lnTo>
                        <a:pt x="70659" y="19271"/>
                      </a:lnTo>
                      <a:lnTo>
                        <a:pt x="70555" y="19313"/>
                      </a:lnTo>
                      <a:lnTo>
                        <a:pt x="70366" y="19146"/>
                      </a:lnTo>
                      <a:lnTo>
                        <a:pt x="70241" y="19146"/>
                      </a:lnTo>
                      <a:lnTo>
                        <a:pt x="70157" y="19229"/>
                      </a:lnTo>
                      <a:lnTo>
                        <a:pt x="70157" y="19313"/>
                      </a:lnTo>
                      <a:lnTo>
                        <a:pt x="70304" y="19460"/>
                      </a:lnTo>
                      <a:lnTo>
                        <a:pt x="70262" y="19564"/>
                      </a:lnTo>
                      <a:lnTo>
                        <a:pt x="70220" y="19627"/>
                      </a:lnTo>
                      <a:lnTo>
                        <a:pt x="70094" y="19564"/>
                      </a:lnTo>
                      <a:lnTo>
                        <a:pt x="69927" y="19355"/>
                      </a:lnTo>
                      <a:lnTo>
                        <a:pt x="69822" y="19250"/>
                      </a:lnTo>
                      <a:lnTo>
                        <a:pt x="69739" y="19208"/>
                      </a:lnTo>
                      <a:lnTo>
                        <a:pt x="69801" y="19146"/>
                      </a:lnTo>
                      <a:lnTo>
                        <a:pt x="69697" y="18936"/>
                      </a:lnTo>
                      <a:lnTo>
                        <a:pt x="69697" y="18811"/>
                      </a:lnTo>
                      <a:lnTo>
                        <a:pt x="69697" y="18727"/>
                      </a:lnTo>
                      <a:lnTo>
                        <a:pt x="69634" y="18623"/>
                      </a:lnTo>
                      <a:lnTo>
                        <a:pt x="69697" y="18539"/>
                      </a:lnTo>
                      <a:lnTo>
                        <a:pt x="69634" y="18372"/>
                      </a:lnTo>
                      <a:lnTo>
                        <a:pt x="69718" y="18267"/>
                      </a:lnTo>
                      <a:lnTo>
                        <a:pt x="69718" y="18162"/>
                      </a:lnTo>
                      <a:lnTo>
                        <a:pt x="69739" y="18037"/>
                      </a:lnTo>
                      <a:lnTo>
                        <a:pt x="69739" y="17890"/>
                      </a:lnTo>
                      <a:lnTo>
                        <a:pt x="69697" y="17932"/>
                      </a:lnTo>
                      <a:lnTo>
                        <a:pt x="69592" y="17786"/>
                      </a:lnTo>
                      <a:lnTo>
                        <a:pt x="69613" y="17744"/>
                      </a:lnTo>
                      <a:lnTo>
                        <a:pt x="69697" y="17723"/>
                      </a:lnTo>
                      <a:lnTo>
                        <a:pt x="69801" y="17786"/>
                      </a:lnTo>
                      <a:lnTo>
                        <a:pt x="69801" y="17744"/>
                      </a:lnTo>
                      <a:lnTo>
                        <a:pt x="69718" y="17660"/>
                      </a:lnTo>
                      <a:lnTo>
                        <a:pt x="69634" y="17576"/>
                      </a:lnTo>
                      <a:lnTo>
                        <a:pt x="69676" y="17514"/>
                      </a:lnTo>
                      <a:lnTo>
                        <a:pt x="69718" y="17514"/>
                      </a:lnTo>
                      <a:lnTo>
                        <a:pt x="69697" y="17430"/>
                      </a:lnTo>
                      <a:lnTo>
                        <a:pt x="69613" y="17346"/>
                      </a:lnTo>
                      <a:lnTo>
                        <a:pt x="69488" y="17325"/>
                      </a:lnTo>
                      <a:lnTo>
                        <a:pt x="69467" y="17242"/>
                      </a:lnTo>
                      <a:lnTo>
                        <a:pt x="69508" y="17221"/>
                      </a:lnTo>
                      <a:lnTo>
                        <a:pt x="69488" y="17074"/>
                      </a:lnTo>
                      <a:lnTo>
                        <a:pt x="69383" y="16970"/>
                      </a:lnTo>
                      <a:lnTo>
                        <a:pt x="69404" y="16886"/>
                      </a:lnTo>
                      <a:lnTo>
                        <a:pt x="69425" y="16781"/>
                      </a:lnTo>
                      <a:lnTo>
                        <a:pt x="69488" y="16719"/>
                      </a:lnTo>
                      <a:lnTo>
                        <a:pt x="69404" y="16614"/>
                      </a:lnTo>
                      <a:lnTo>
                        <a:pt x="69425" y="16530"/>
                      </a:lnTo>
                      <a:lnTo>
                        <a:pt x="69508" y="16530"/>
                      </a:lnTo>
                      <a:lnTo>
                        <a:pt x="69613" y="16593"/>
                      </a:lnTo>
                      <a:lnTo>
                        <a:pt x="69697" y="16572"/>
                      </a:lnTo>
                      <a:lnTo>
                        <a:pt x="69739" y="16405"/>
                      </a:lnTo>
                      <a:lnTo>
                        <a:pt x="69822" y="16405"/>
                      </a:lnTo>
                      <a:lnTo>
                        <a:pt x="69885" y="16488"/>
                      </a:lnTo>
                      <a:lnTo>
                        <a:pt x="69927" y="16488"/>
                      </a:lnTo>
                      <a:lnTo>
                        <a:pt x="70011" y="16614"/>
                      </a:lnTo>
                      <a:lnTo>
                        <a:pt x="70136" y="16363"/>
                      </a:lnTo>
                      <a:lnTo>
                        <a:pt x="70011" y="16300"/>
                      </a:lnTo>
                      <a:lnTo>
                        <a:pt x="70032" y="16195"/>
                      </a:lnTo>
                      <a:lnTo>
                        <a:pt x="70115" y="16154"/>
                      </a:lnTo>
                      <a:lnTo>
                        <a:pt x="70241" y="15903"/>
                      </a:lnTo>
                      <a:lnTo>
                        <a:pt x="70241" y="15777"/>
                      </a:lnTo>
                      <a:lnTo>
                        <a:pt x="70324" y="15882"/>
                      </a:lnTo>
                      <a:lnTo>
                        <a:pt x="70429" y="15944"/>
                      </a:lnTo>
                      <a:lnTo>
                        <a:pt x="70429" y="16070"/>
                      </a:lnTo>
                      <a:lnTo>
                        <a:pt x="70555" y="16426"/>
                      </a:lnTo>
                      <a:lnTo>
                        <a:pt x="70638" y="16509"/>
                      </a:lnTo>
                      <a:lnTo>
                        <a:pt x="70680" y="16468"/>
                      </a:lnTo>
                      <a:lnTo>
                        <a:pt x="70722" y="16154"/>
                      </a:lnTo>
                      <a:lnTo>
                        <a:pt x="70743" y="16049"/>
                      </a:lnTo>
                      <a:lnTo>
                        <a:pt x="70722" y="15903"/>
                      </a:lnTo>
                      <a:lnTo>
                        <a:pt x="70785" y="15798"/>
                      </a:lnTo>
                      <a:lnTo>
                        <a:pt x="70722" y="15651"/>
                      </a:lnTo>
                      <a:lnTo>
                        <a:pt x="70827" y="15693"/>
                      </a:lnTo>
                      <a:lnTo>
                        <a:pt x="70889" y="15631"/>
                      </a:lnTo>
                      <a:lnTo>
                        <a:pt x="70952" y="15421"/>
                      </a:lnTo>
                      <a:lnTo>
                        <a:pt x="71057" y="15421"/>
                      </a:lnTo>
                      <a:lnTo>
                        <a:pt x="71182" y="15254"/>
                      </a:lnTo>
                      <a:lnTo>
                        <a:pt x="71308" y="15233"/>
                      </a:lnTo>
                      <a:lnTo>
                        <a:pt x="71371" y="15275"/>
                      </a:lnTo>
                      <a:lnTo>
                        <a:pt x="71559" y="15149"/>
                      </a:lnTo>
                      <a:lnTo>
                        <a:pt x="71705" y="15170"/>
                      </a:lnTo>
                      <a:lnTo>
                        <a:pt x="72019" y="15359"/>
                      </a:lnTo>
                      <a:lnTo>
                        <a:pt x="72040" y="15463"/>
                      </a:lnTo>
                      <a:lnTo>
                        <a:pt x="72124" y="15484"/>
                      </a:lnTo>
                      <a:lnTo>
                        <a:pt x="72229" y="15463"/>
                      </a:lnTo>
                      <a:lnTo>
                        <a:pt x="72291" y="15484"/>
                      </a:lnTo>
                      <a:lnTo>
                        <a:pt x="72229" y="15547"/>
                      </a:lnTo>
                      <a:lnTo>
                        <a:pt x="72396" y="15714"/>
                      </a:lnTo>
                      <a:lnTo>
                        <a:pt x="72438" y="15672"/>
                      </a:lnTo>
                      <a:lnTo>
                        <a:pt x="72542" y="15777"/>
                      </a:lnTo>
                      <a:lnTo>
                        <a:pt x="72668" y="15756"/>
                      </a:lnTo>
                      <a:lnTo>
                        <a:pt x="72752" y="15777"/>
                      </a:lnTo>
                      <a:lnTo>
                        <a:pt x="72752" y="15672"/>
                      </a:lnTo>
                      <a:lnTo>
                        <a:pt x="72647" y="15526"/>
                      </a:lnTo>
                      <a:lnTo>
                        <a:pt x="72710" y="15442"/>
                      </a:lnTo>
                      <a:lnTo>
                        <a:pt x="72668" y="15359"/>
                      </a:lnTo>
                      <a:lnTo>
                        <a:pt x="72605" y="15338"/>
                      </a:lnTo>
                      <a:lnTo>
                        <a:pt x="72605" y="15233"/>
                      </a:lnTo>
                      <a:lnTo>
                        <a:pt x="72668" y="15128"/>
                      </a:lnTo>
                      <a:lnTo>
                        <a:pt x="72731" y="14856"/>
                      </a:lnTo>
                      <a:lnTo>
                        <a:pt x="72814" y="14647"/>
                      </a:lnTo>
                      <a:lnTo>
                        <a:pt x="72773" y="14543"/>
                      </a:lnTo>
                      <a:lnTo>
                        <a:pt x="72919" y="14375"/>
                      </a:lnTo>
                      <a:lnTo>
                        <a:pt x="72856" y="14291"/>
                      </a:lnTo>
                      <a:lnTo>
                        <a:pt x="72940" y="14229"/>
                      </a:lnTo>
                      <a:lnTo>
                        <a:pt x="72856" y="14061"/>
                      </a:lnTo>
                      <a:lnTo>
                        <a:pt x="72773" y="13999"/>
                      </a:lnTo>
                      <a:lnTo>
                        <a:pt x="72773" y="13957"/>
                      </a:lnTo>
                      <a:lnTo>
                        <a:pt x="72940" y="13957"/>
                      </a:lnTo>
                      <a:lnTo>
                        <a:pt x="72982" y="13810"/>
                      </a:lnTo>
                      <a:lnTo>
                        <a:pt x="72814" y="13747"/>
                      </a:lnTo>
                      <a:lnTo>
                        <a:pt x="72752" y="13643"/>
                      </a:lnTo>
                      <a:lnTo>
                        <a:pt x="72835" y="13601"/>
                      </a:lnTo>
                      <a:lnTo>
                        <a:pt x="72877" y="13664"/>
                      </a:lnTo>
                      <a:lnTo>
                        <a:pt x="72961" y="13643"/>
                      </a:lnTo>
                      <a:lnTo>
                        <a:pt x="72982" y="13559"/>
                      </a:lnTo>
                      <a:lnTo>
                        <a:pt x="72940" y="13475"/>
                      </a:lnTo>
                      <a:lnTo>
                        <a:pt x="73065" y="13371"/>
                      </a:lnTo>
                      <a:lnTo>
                        <a:pt x="73065" y="13287"/>
                      </a:lnTo>
                      <a:lnTo>
                        <a:pt x="72982" y="13224"/>
                      </a:lnTo>
                      <a:lnTo>
                        <a:pt x="73065" y="13162"/>
                      </a:lnTo>
                      <a:lnTo>
                        <a:pt x="73149" y="13182"/>
                      </a:lnTo>
                      <a:lnTo>
                        <a:pt x="73191" y="13078"/>
                      </a:lnTo>
                      <a:lnTo>
                        <a:pt x="73233" y="13036"/>
                      </a:lnTo>
                      <a:lnTo>
                        <a:pt x="73170" y="12973"/>
                      </a:lnTo>
                      <a:lnTo>
                        <a:pt x="73275" y="12952"/>
                      </a:lnTo>
                      <a:lnTo>
                        <a:pt x="73400" y="12827"/>
                      </a:lnTo>
                      <a:lnTo>
                        <a:pt x="73358" y="12743"/>
                      </a:lnTo>
                      <a:lnTo>
                        <a:pt x="73379" y="12638"/>
                      </a:lnTo>
                      <a:lnTo>
                        <a:pt x="73421" y="12722"/>
                      </a:lnTo>
                      <a:lnTo>
                        <a:pt x="73526" y="12618"/>
                      </a:lnTo>
                      <a:lnTo>
                        <a:pt x="73463" y="12450"/>
                      </a:lnTo>
                      <a:lnTo>
                        <a:pt x="73463" y="12304"/>
                      </a:lnTo>
                      <a:lnTo>
                        <a:pt x="73568" y="12304"/>
                      </a:lnTo>
                      <a:lnTo>
                        <a:pt x="73589" y="12325"/>
                      </a:lnTo>
                      <a:lnTo>
                        <a:pt x="73651" y="12283"/>
                      </a:lnTo>
                      <a:lnTo>
                        <a:pt x="73819" y="12074"/>
                      </a:lnTo>
                      <a:lnTo>
                        <a:pt x="73756" y="12032"/>
                      </a:lnTo>
                      <a:lnTo>
                        <a:pt x="73756" y="11927"/>
                      </a:lnTo>
                      <a:lnTo>
                        <a:pt x="73861" y="11927"/>
                      </a:lnTo>
                      <a:lnTo>
                        <a:pt x="74070" y="11760"/>
                      </a:lnTo>
                      <a:lnTo>
                        <a:pt x="73986" y="11697"/>
                      </a:lnTo>
                      <a:lnTo>
                        <a:pt x="74028" y="11655"/>
                      </a:lnTo>
                      <a:lnTo>
                        <a:pt x="74174" y="11655"/>
                      </a:lnTo>
                      <a:lnTo>
                        <a:pt x="74342" y="11550"/>
                      </a:lnTo>
                      <a:lnTo>
                        <a:pt x="74300" y="11467"/>
                      </a:lnTo>
                      <a:lnTo>
                        <a:pt x="74321" y="11404"/>
                      </a:lnTo>
                      <a:lnTo>
                        <a:pt x="74405" y="11467"/>
                      </a:lnTo>
                      <a:lnTo>
                        <a:pt x="74426" y="11571"/>
                      </a:lnTo>
                      <a:lnTo>
                        <a:pt x="74530" y="11592"/>
                      </a:lnTo>
                      <a:lnTo>
                        <a:pt x="74614" y="11550"/>
                      </a:lnTo>
                      <a:lnTo>
                        <a:pt x="74739" y="11613"/>
                      </a:lnTo>
                      <a:lnTo>
                        <a:pt x="75158" y="11613"/>
                      </a:lnTo>
                      <a:lnTo>
                        <a:pt x="75242" y="11676"/>
                      </a:lnTo>
                      <a:lnTo>
                        <a:pt x="75283" y="11655"/>
                      </a:lnTo>
                      <a:lnTo>
                        <a:pt x="75242" y="11488"/>
                      </a:lnTo>
                      <a:lnTo>
                        <a:pt x="75137" y="11404"/>
                      </a:lnTo>
                      <a:lnTo>
                        <a:pt x="75137" y="11362"/>
                      </a:lnTo>
                      <a:lnTo>
                        <a:pt x="75221" y="11341"/>
                      </a:lnTo>
                      <a:lnTo>
                        <a:pt x="75221" y="10986"/>
                      </a:lnTo>
                      <a:lnTo>
                        <a:pt x="75053" y="10755"/>
                      </a:lnTo>
                      <a:lnTo>
                        <a:pt x="74928" y="10734"/>
                      </a:lnTo>
                      <a:lnTo>
                        <a:pt x="74760" y="10525"/>
                      </a:lnTo>
                      <a:lnTo>
                        <a:pt x="74844" y="10442"/>
                      </a:lnTo>
                      <a:lnTo>
                        <a:pt x="74677" y="10316"/>
                      </a:lnTo>
                      <a:lnTo>
                        <a:pt x="74426" y="10253"/>
                      </a:lnTo>
                      <a:lnTo>
                        <a:pt x="74153" y="10086"/>
                      </a:lnTo>
                      <a:lnTo>
                        <a:pt x="74049" y="9918"/>
                      </a:lnTo>
                      <a:lnTo>
                        <a:pt x="74028" y="10023"/>
                      </a:lnTo>
                      <a:lnTo>
                        <a:pt x="73944" y="10002"/>
                      </a:lnTo>
                      <a:lnTo>
                        <a:pt x="73902" y="10023"/>
                      </a:lnTo>
                      <a:lnTo>
                        <a:pt x="73881" y="10149"/>
                      </a:lnTo>
                      <a:lnTo>
                        <a:pt x="73735" y="10190"/>
                      </a:lnTo>
                      <a:lnTo>
                        <a:pt x="73693" y="10107"/>
                      </a:lnTo>
                      <a:lnTo>
                        <a:pt x="73693" y="9981"/>
                      </a:lnTo>
                      <a:lnTo>
                        <a:pt x="73819" y="9897"/>
                      </a:lnTo>
                      <a:lnTo>
                        <a:pt x="73735" y="9793"/>
                      </a:lnTo>
                      <a:lnTo>
                        <a:pt x="73777" y="9730"/>
                      </a:lnTo>
                      <a:lnTo>
                        <a:pt x="73840" y="9730"/>
                      </a:lnTo>
                      <a:lnTo>
                        <a:pt x="73923" y="9814"/>
                      </a:lnTo>
                      <a:lnTo>
                        <a:pt x="73693" y="9458"/>
                      </a:lnTo>
                      <a:lnTo>
                        <a:pt x="73526" y="9312"/>
                      </a:lnTo>
                      <a:lnTo>
                        <a:pt x="73526" y="9479"/>
                      </a:lnTo>
                      <a:lnTo>
                        <a:pt x="73526" y="9521"/>
                      </a:lnTo>
                      <a:lnTo>
                        <a:pt x="73463" y="9521"/>
                      </a:lnTo>
                      <a:lnTo>
                        <a:pt x="73254" y="9312"/>
                      </a:lnTo>
                      <a:lnTo>
                        <a:pt x="73254" y="9207"/>
                      </a:lnTo>
                      <a:lnTo>
                        <a:pt x="73358" y="9249"/>
                      </a:lnTo>
                      <a:lnTo>
                        <a:pt x="73296" y="9144"/>
                      </a:lnTo>
                      <a:lnTo>
                        <a:pt x="73003" y="8893"/>
                      </a:lnTo>
                      <a:lnTo>
                        <a:pt x="72961" y="8893"/>
                      </a:lnTo>
                      <a:lnTo>
                        <a:pt x="72982" y="8977"/>
                      </a:lnTo>
                      <a:lnTo>
                        <a:pt x="72940" y="9081"/>
                      </a:lnTo>
                      <a:lnTo>
                        <a:pt x="72773" y="9102"/>
                      </a:lnTo>
                      <a:lnTo>
                        <a:pt x="72647" y="8977"/>
                      </a:lnTo>
                      <a:lnTo>
                        <a:pt x="72521" y="8956"/>
                      </a:lnTo>
                      <a:lnTo>
                        <a:pt x="72375" y="8726"/>
                      </a:lnTo>
                      <a:lnTo>
                        <a:pt x="72375" y="8642"/>
                      </a:lnTo>
                      <a:lnTo>
                        <a:pt x="72312" y="8579"/>
                      </a:lnTo>
                      <a:lnTo>
                        <a:pt x="72208" y="8621"/>
                      </a:lnTo>
                      <a:lnTo>
                        <a:pt x="72019" y="8768"/>
                      </a:lnTo>
                      <a:lnTo>
                        <a:pt x="72019" y="8830"/>
                      </a:lnTo>
                      <a:lnTo>
                        <a:pt x="71915" y="8789"/>
                      </a:lnTo>
                      <a:lnTo>
                        <a:pt x="71831" y="8851"/>
                      </a:lnTo>
                      <a:lnTo>
                        <a:pt x="71831" y="9081"/>
                      </a:lnTo>
                      <a:lnTo>
                        <a:pt x="71894" y="9144"/>
                      </a:lnTo>
                      <a:lnTo>
                        <a:pt x="71894" y="9144"/>
                      </a:lnTo>
                      <a:lnTo>
                        <a:pt x="71789" y="9081"/>
                      </a:lnTo>
                      <a:lnTo>
                        <a:pt x="71705" y="8872"/>
                      </a:lnTo>
                      <a:lnTo>
                        <a:pt x="71747" y="8726"/>
                      </a:lnTo>
                      <a:lnTo>
                        <a:pt x="71580" y="8621"/>
                      </a:lnTo>
                      <a:lnTo>
                        <a:pt x="71517" y="8454"/>
                      </a:lnTo>
                      <a:lnTo>
                        <a:pt x="71475" y="8454"/>
                      </a:lnTo>
                      <a:lnTo>
                        <a:pt x="71580" y="8433"/>
                      </a:lnTo>
                      <a:lnTo>
                        <a:pt x="71685" y="8558"/>
                      </a:lnTo>
                      <a:lnTo>
                        <a:pt x="71685" y="8433"/>
                      </a:lnTo>
                      <a:lnTo>
                        <a:pt x="71810" y="8433"/>
                      </a:lnTo>
                      <a:lnTo>
                        <a:pt x="71915" y="8475"/>
                      </a:lnTo>
                      <a:lnTo>
                        <a:pt x="72061" y="8370"/>
                      </a:lnTo>
                      <a:lnTo>
                        <a:pt x="72019" y="8265"/>
                      </a:lnTo>
                      <a:lnTo>
                        <a:pt x="71705" y="8140"/>
                      </a:lnTo>
                      <a:lnTo>
                        <a:pt x="71622" y="8265"/>
                      </a:lnTo>
                      <a:lnTo>
                        <a:pt x="71475" y="8265"/>
                      </a:lnTo>
                      <a:lnTo>
                        <a:pt x="71329" y="8224"/>
                      </a:lnTo>
                      <a:lnTo>
                        <a:pt x="71475" y="8224"/>
                      </a:lnTo>
                      <a:lnTo>
                        <a:pt x="71580" y="8098"/>
                      </a:lnTo>
                      <a:lnTo>
                        <a:pt x="71685" y="8056"/>
                      </a:lnTo>
                      <a:lnTo>
                        <a:pt x="71789" y="8119"/>
                      </a:lnTo>
                      <a:lnTo>
                        <a:pt x="71936" y="8140"/>
                      </a:lnTo>
                      <a:lnTo>
                        <a:pt x="72061" y="8245"/>
                      </a:lnTo>
                      <a:lnTo>
                        <a:pt x="72229" y="8433"/>
                      </a:lnTo>
                      <a:lnTo>
                        <a:pt x="72354" y="8433"/>
                      </a:lnTo>
                      <a:lnTo>
                        <a:pt x="72417" y="8537"/>
                      </a:lnTo>
                      <a:lnTo>
                        <a:pt x="72480" y="8558"/>
                      </a:lnTo>
                      <a:lnTo>
                        <a:pt x="72626" y="8475"/>
                      </a:lnTo>
                      <a:lnTo>
                        <a:pt x="72668" y="8558"/>
                      </a:lnTo>
                      <a:lnTo>
                        <a:pt x="72940" y="8349"/>
                      </a:lnTo>
                      <a:lnTo>
                        <a:pt x="72961" y="8391"/>
                      </a:lnTo>
                      <a:lnTo>
                        <a:pt x="72940" y="8496"/>
                      </a:lnTo>
                      <a:lnTo>
                        <a:pt x="73045" y="8433"/>
                      </a:lnTo>
                      <a:lnTo>
                        <a:pt x="73045" y="8286"/>
                      </a:lnTo>
                      <a:lnTo>
                        <a:pt x="73170" y="8077"/>
                      </a:lnTo>
                      <a:lnTo>
                        <a:pt x="73149" y="8014"/>
                      </a:lnTo>
                      <a:lnTo>
                        <a:pt x="73149" y="7847"/>
                      </a:lnTo>
                      <a:lnTo>
                        <a:pt x="73086" y="7617"/>
                      </a:lnTo>
                      <a:lnTo>
                        <a:pt x="73191" y="7240"/>
                      </a:lnTo>
                      <a:lnTo>
                        <a:pt x="73191" y="7010"/>
                      </a:lnTo>
                      <a:lnTo>
                        <a:pt x="73086" y="6884"/>
                      </a:lnTo>
                      <a:lnTo>
                        <a:pt x="73045" y="6759"/>
                      </a:lnTo>
                      <a:lnTo>
                        <a:pt x="72877" y="6612"/>
                      </a:lnTo>
                      <a:lnTo>
                        <a:pt x="72793" y="6445"/>
                      </a:lnTo>
                      <a:lnTo>
                        <a:pt x="72856" y="6445"/>
                      </a:lnTo>
                      <a:lnTo>
                        <a:pt x="72961" y="6571"/>
                      </a:lnTo>
                      <a:lnTo>
                        <a:pt x="72982" y="6571"/>
                      </a:lnTo>
                      <a:lnTo>
                        <a:pt x="72940" y="6403"/>
                      </a:lnTo>
                      <a:lnTo>
                        <a:pt x="72773" y="6340"/>
                      </a:lnTo>
                      <a:lnTo>
                        <a:pt x="72647" y="6382"/>
                      </a:lnTo>
                      <a:lnTo>
                        <a:pt x="72417" y="6340"/>
                      </a:lnTo>
                      <a:lnTo>
                        <a:pt x="72103" y="5943"/>
                      </a:lnTo>
                      <a:lnTo>
                        <a:pt x="72019" y="5880"/>
                      </a:lnTo>
                      <a:lnTo>
                        <a:pt x="72040" y="5817"/>
                      </a:lnTo>
                      <a:lnTo>
                        <a:pt x="72208" y="5817"/>
                      </a:lnTo>
                      <a:lnTo>
                        <a:pt x="72249" y="5671"/>
                      </a:lnTo>
                      <a:lnTo>
                        <a:pt x="72166" y="5608"/>
                      </a:lnTo>
                      <a:lnTo>
                        <a:pt x="72040" y="5608"/>
                      </a:lnTo>
                      <a:lnTo>
                        <a:pt x="71998" y="5545"/>
                      </a:lnTo>
                      <a:lnTo>
                        <a:pt x="72061" y="5504"/>
                      </a:lnTo>
                      <a:lnTo>
                        <a:pt x="72019" y="5336"/>
                      </a:lnTo>
                      <a:lnTo>
                        <a:pt x="72040" y="5315"/>
                      </a:lnTo>
                      <a:lnTo>
                        <a:pt x="72166" y="5462"/>
                      </a:lnTo>
                      <a:lnTo>
                        <a:pt x="72354" y="5566"/>
                      </a:lnTo>
                      <a:lnTo>
                        <a:pt x="72375" y="5504"/>
                      </a:lnTo>
                      <a:lnTo>
                        <a:pt x="72312" y="5420"/>
                      </a:lnTo>
                      <a:lnTo>
                        <a:pt x="72312" y="5315"/>
                      </a:lnTo>
                      <a:lnTo>
                        <a:pt x="72270" y="5232"/>
                      </a:lnTo>
                      <a:lnTo>
                        <a:pt x="72333" y="5190"/>
                      </a:lnTo>
                      <a:lnTo>
                        <a:pt x="72375" y="5252"/>
                      </a:lnTo>
                      <a:lnTo>
                        <a:pt x="72417" y="5336"/>
                      </a:lnTo>
                      <a:lnTo>
                        <a:pt x="72521" y="5357"/>
                      </a:lnTo>
                      <a:lnTo>
                        <a:pt x="72563" y="5650"/>
                      </a:lnTo>
                      <a:lnTo>
                        <a:pt x="72542" y="5734"/>
                      </a:lnTo>
                      <a:lnTo>
                        <a:pt x="72835" y="5943"/>
                      </a:lnTo>
                      <a:lnTo>
                        <a:pt x="72940" y="5880"/>
                      </a:lnTo>
                      <a:lnTo>
                        <a:pt x="73065" y="5943"/>
                      </a:lnTo>
                      <a:lnTo>
                        <a:pt x="73065" y="6152"/>
                      </a:lnTo>
                      <a:lnTo>
                        <a:pt x="73170" y="6152"/>
                      </a:lnTo>
                      <a:lnTo>
                        <a:pt x="73379" y="5859"/>
                      </a:lnTo>
                      <a:lnTo>
                        <a:pt x="73421" y="5734"/>
                      </a:lnTo>
                      <a:lnTo>
                        <a:pt x="73379" y="5608"/>
                      </a:lnTo>
                      <a:lnTo>
                        <a:pt x="73400" y="5357"/>
                      </a:lnTo>
                      <a:lnTo>
                        <a:pt x="73379" y="5252"/>
                      </a:lnTo>
                      <a:lnTo>
                        <a:pt x="73421" y="5357"/>
                      </a:lnTo>
                      <a:lnTo>
                        <a:pt x="73421" y="5524"/>
                      </a:lnTo>
                      <a:lnTo>
                        <a:pt x="73505" y="5524"/>
                      </a:lnTo>
                      <a:lnTo>
                        <a:pt x="73609" y="5420"/>
                      </a:lnTo>
                      <a:lnTo>
                        <a:pt x="73798" y="5357"/>
                      </a:lnTo>
                      <a:lnTo>
                        <a:pt x="73819" y="5232"/>
                      </a:lnTo>
                      <a:lnTo>
                        <a:pt x="74007" y="5294"/>
                      </a:lnTo>
                      <a:lnTo>
                        <a:pt x="73986" y="5336"/>
                      </a:lnTo>
                      <a:lnTo>
                        <a:pt x="74007" y="5399"/>
                      </a:lnTo>
                      <a:lnTo>
                        <a:pt x="74300" y="5608"/>
                      </a:lnTo>
                      <a:lnTo>
                        <a:pt x="74342" y="5629"/>
                      </a:lnTo>
                      <a:lnTo>
                        <a:pt x="74405" y="5776"/>
                      </a:lnTo>
                      <a:lnTo>
                        <a:pt x="74405" y="5838"/>
                      </a:lnTo>
                      <a:lnTo>
                        <a:pt x="74446" y="5859"/>
                      </a:lnTo>
                      <a:lnTo>
                        <a:pt x="74698" y="5817"/>
                      </a:lnTo>
                      <a:lnTo>
                        <a:pt x="74739" y="5838"/>
                      </a:lnTo>
                      <a:lnTo>
                        <a:pt x="74739" y="5880"/>
                      </a:lnTo>
                      <a:lnTo>
                        <a:pt x="74760" y="5880"/>
                      </a:lnTo>
                      <a:lnTo>
                        <a:pt x="74865" y="5776"/>
                      </a:lnTo>
                      <a:lnTo>
                        <a:pt x="74823" y="5671"/>
                      </a:lnTo>
                      <a:lnTo>
                        <a:pt x="74844" y="5650"/>
                      </a:lnTo>
                      <a:lnTo>
                        <a:pt x="74928" y="5650"/>
                      </a:lnTo>
                      <a:lnTo>
                        <a:pt x="74886" y="5504"/>
                      </a:lnTo>
                      <a:lnTo>
                        <a:pt x="74970" y="5524"/>
                      </a:lnTo>
                      <a:lnTo>
                        <a:pt x="75032" y="5608"/>
                      </a:lnTo>
                      <a:lnTo>
                        <a:pt x="74990" y="5671"/>
                      </a:lnTo>
                      <a:lnTo>
                        <a:pt x="75095" y="5671"/>
                      </a:lnTo>
                      <a:lnTo>
                        <a:pt x="75200" y="5629"/>
                      </a:lnTo>
                      <a:lnTo>
                        <a:pt x="75472" y="5650"/>
                      </a:lnTo>
                      <a:lnTo>
                        <a:pt x="75555" y="5713"/>
                      </a:lnTo>
                      <a:lnTo>
                        <a:pt x="75618" y="5713"/>
                      </a:lnTo>
                      <a:lnTo>
                        <a:pt x="75660" y="5755"/>
                      </a:lnTo>
                      <a:lnTo>
                        <a:pt x="75702" y="5755"/>
                      </a:lnTo>
                      <a:lnTo>
                        <a:pt x="75786" y="5671"/>
                      </a:lnTo>
                      <a:lnTo>
                        <a:pt x="75723" y="5462"/>
                      </a:lnTo>
                      <a:lnTo>
                        <a:pt x="75786" y="5504"/>
                      </a:lnTo>
                      <a:lnTo>
                        <a:pt x="75911" y="5671"/>
                      </a:lnTo>
                      <a:lnTo>
                        <a:pt x="76078" y="5608"/>
                      </a:lnTo>
                      <a:lnTo>
                        <a:pt x="76078" y="5524"/>
                      </a:lnTo>
                      <a:lnTo>
                        <a:pt x="75995" y="5357"/>
                      </a:lnTo>
                      <a:lnTo>
                        <a:pt x="75869" y="5378"/>
                      </a:lnTo>
                      <a:lnTo>
                        <a:pt x="75744" y="5294"/>
                      </a:lnTo>
                      <a:lnTo>
                        <a:pt x="75806" y="5190"/>
                      </a:lnTo>
                      <a:lnTo>
                        <a:pt x="75911" y="5232"/>
                      </a:lnTo>
                      <a:lnTo>
                        <a:pt x="75995" y="5211"/>
                      </a:lnTo>
                      <a:lnTo>
                        <a:pt x="75995" y="5064"/>
                      </a:lnTo>
                      <a:lnTo>
                        <a:pt x="75890" y="5022"/>
                      </a:lnTo>
                      <a:lnTo>
                        <a:pt x="75806" y="4980"/>
                      </a:lnTo>
                      <a:lnTo>
                        <a:pt x="75744" y="5022"/>
                      </a:lnTo>
                      <a:lnTo>
                        <a:pt x="75744" y="5127"/>
                      </a:lnTo>
                      <a:lnTo>
                        <a:pt x="75681" y="5064"/>
                      </a:lnTo>
                      <a:lnTo>
                        <a:pt x="75555" y="5085"/>
                      </a:lnTo>
                      <a:lnTo>
                        <a:pt x="75576" y="4918"/>
                      </a:lnTo>
                      <a:lnTo>
                        <a:pt x="75493" y="4855"/>
                      </a:lnTo>
                      <a:lnTo>
                        <a:pt x="75388" y="4876"/>
                      </a:lnTo>
                      <a:lnTo>
                        <a:pt x="75388" y="4980"/>
                      </a:lnTo>
                      <a:lnTo>
                        <a:pt x="75346" y="4897"/>
                      </a:lnTo>
                      <a:lnTo>
                        <a:pt x="75346" y="4813"/>
                      </a:lnTo>
                      <a:lnTo>
                        <a:pt x="75472" y="4771"/>
                      </a:lnTo>
                      <a:lnTo>
                        <a:pt x="75451" y="4583"/>
                      </a:lnTo>
                      <a:lnTo>
                        <a:pt x="75367" y="4562"/>
                      </a:lnTo>
                      <a:lnTo>
                        <a:pt x="75493" y="4457"/>
                      </a:lnTo>
                      <a:lnTo>
                        <a:pt x="75430" y="4290"/>
                      </a:lnTo>
                      <a:lnTo>
                        <a:pt x="75451" y="4227"/>
                      </a:lnTo>
                      <a:lnTo>
                        <a:pt x="75283" y="4081"/>
                      </a:lnTo>
                      <a:lnTo>
                        <a:pt x="75158" y="4102"/>
                      </a:lnTo>
                      <a:lnTo>
                        <a:pt x="75032" y="4248"/>
                      </a:lnTo>
                      <a:lnTo>
                        <a:pt x="75053" y="4060"/>
                      </a:lnTo>
                      <a:lnTo>
                        <a:pt x="75158" y="4018"/>
                      </a:lnTo>
                      <a:lnTo>
                        <a:pt x="75053" y="3851"/>
                      </a:lnTo>
                      <a:lnTo>
                        <a:pt x="75053" y="3746"/>
                      </a:lnTo>
                      <a:lnTo>
                        <a:pt x="75011" y="3746"/>
                      </a:lnTo>
                      <a:lnTo>
                        <a:pt x="74928" y="3830"/>
                      </a:lnTo>
                      <a:lnTo>
                        <a:pt x="74865" y="3746"/>
                      </a:lnTo>
                      <a:lnTo>
                        <a:pt x="74739" y="3746"/>
                      </a:lnTo>
                      <a:lnTo>
                        <a:pt x="74593" y="3767"/>
                      </a:lnTo>
                      <a:lnTo>
                        <a:pt x="74718" y="3662"/>
                      </a:lnTo>
                      <a:lnTo>
                        <a:pt x="74865" y="3662"/>
                      </a:lnTo>
                      <a:lnTo>
                        <a:pt x="75011" y="3558"/>
                      </a:lnTo>
                      <a:lnTo>
                        <a:pt x="75053" y="3620"/>
                      </a:lnTo>
                      <a:lnTo>
                        <a:pt x="75158" y="3432"/>
                      </a:lnTo>
                      <a:lnTo>
                        <a:pt x="75283" y="3411"/>
                      </a:lnTo>
                      <a:lnTo>
                        <a:pt x="75325" y="3307"/>
                      </a:lnTo>
                      <a:lnTo>
                        <a:pt x="75242" y="3202"/>
                      </a:lnTo>
                      <a:lnTo>
                        <a:pt x="74970" y="3139"/>
                      </a:lnTo>
                      <a:lnTo>
                        <a:pt x="75158" y="3118"/>
                      </a:lnTo>
                      <a:lnTo>
                        <a:pt x="75346" y="3118"/>
                      </a:lnTo>
                      <a:lnTo>
                        <a:pt x="75388" y="3035"/>
                      </a:lnTo>
                      <a:lnTo>
                        <a:pt x="75346" y="2909"/>
                      </a:lnTo>
                      <a:lnTo>
                        <a:pt x="75221" y="2867"/>
                      </a:lnTo>
                      <a:lnTo>
                        <a:pt x="75137" y="2721"/>
                      </a:lnTo>
                      <a:lnTo>
                        <a:pt x="75032" y="2763"/>
                      </a:lnTo>
                      <a:lnTo>
                        <a:pt x="75011" y="2679"/>
                      </a:lnTo>
                      <a:lnTo>
                        <a:pt x="75053" y="2511"/>
                      </a:lnTo>
                      <a:lnTo>
                        <a:pt x="74949" y="2198"/>
                      </a:lnTo>
                      <a:lnTo>
                        <a:pt x="74970" y="2135"/>
                      </a:lnTo>
                      <a:lnTo>
                        <a:pt x="75032" y="2051"/>
                      </a:lnTo>
                      <a:lnTo>
                        <a:pt x="75032" y="1967"/>
                      </a:lnTo>
                      <a:lnTo>
                        <a:pt x="74928" y="1905"/>
                      </a:lnTo>
                      <a:lnTo>
                        <a:pt x="74823" y="2051"/>
                      </a:lnTo>
                      <a:lnTo>
                        <a:pt x="74718" y="2135"/>
                      </a:lnTo>
                      <a:lnTo>
                        <a:pt x="74718" y="1967"/>
                      </a:lnTo>
                      <a:lnTo>
                        <a:pt x="74614" y="1967"/>
                      </a:lnTo>
                      <a:lnTo>
                        <a:pt x="74614" y="2051"/>
                      </a:lnTo>
                      <a:lnTo>
                        <a:pt x="74530" y="2072"/>
                      </a:lnTo>
                      <a:lnTo>
                        <a:pt x="74509" y="2030"/>
                      </a:lnTo>
                      <a:lnTo>
                        <a:pt x="74530" y="1884"/>
                      </a:lnTo>
                      <a:lnTo>
                        <a:pt x="74174" y="1842"/>
                      </a:lnTo>
                      <a:lnTo>
                        <a:pt x="74091" y="1884"/>
                      </a:lnTo>
                      <a:lnTo>
                        <a:pt x="73923" y="1863"/>
                      </a:lnTo>
                      <a:lnTo>
                        <a:pt x="73819" y="1758"/>
                      </a:lnTo>
                      <a:lnTo>
                        <a:pt x="73798" y="1716"/>
                      </a:lnTo>
                      <a:lnTo>
                        <a:pt x="73693" y="1675"/>
                      </a:lnTo>
                      <a:lnTo>
                        <a:pt x="73651" y="1716"/>
                      </a:lnTo>
                      <a:lnTo>
                        <a:pt x="73589" y="1633"/>
                      </a:lnTo>
                      <a:lnTo>
                        <a:pt x="73484" y="1633"/>
                      </a:lnTo>
                      <a:lnTo>
                        <a:pt x="73379" y="1779"/>
                      </a:lnTo>
                      <a:lnTo>
                        <a:pt x="73275" y="1821"/>
                      </a:lnTo>
                      <a:lnTo>
                        <a:pt x="73233" y="1842"/>
                      </a:lnTo>
                      <a:lnTo>
                        <a:pt x="73170" y="1884"/>
                      </a:lnTo>
                      <a:lnTo>
                        <a:pt x="73296" y="1884"/>
                      </a:lnTo>
                      <a:lnTo>
                        <a:pt x="73254" y="1967"/>
                      </a:lnTo>
                      <a:lnTo>
                        <a:pt x="73128" y="2051"/>
                      </a:lnTo>
                      <a:lnTo>
                        <a:pt x="73065" y="2051"/>
                      </a:lnTo>
                      <a:lnTo>
                        <a:pt x="73086" y="2156"/>
                      </a:lnTo>
                      <a:lnTo>
                        <a:pt x="73191" y="2239"/>
                      </a:lnTo>
                      <a:lnTo>
                        <a:pt x="73170" y="2281"/>
                      </a:lnTo>
                      <a:lnTo>
                        <a:pt x="73065" y="2260"/>
                      </a:lnTo>
                      <a:lnTo>
                        <a:pt x="72982" y="2051"/>
                      </a:lnTo>
                      <a:lnTo>
                        <a:pt x="73024" y="1988"/>
                      </a:lnTo>
                      <a:lnTo>
                        <a:pt x="73024" y="1988"/>
                      </a:lnTo>
                      <a:lnTo>
                        <a:pt x="72940" y="2030"/>
                      </a:lnTo>
                      <a:lnTo>
                        <a:pt x="72773" y="2239"/>
                      </a:lnTo>
                      <a:lnTo>
                        <a:pt x="72710" y="2386"/>
                      </a:lnTo>
                      <a:lnTo>
                        <a:pt x="72605" y="2491"/>
                      </a:lnTo>
                      <a:lnTo>
                        <a:pt x="72626" y="2553"/>
                      </a:lnTo>
                      <a:lnTo>
                        <a:pt x="72773" y="2407"/>
                      </a:lnTo>
                      <a:lnTo>
                        <a:pt x="72856" y="2407"/>
                      </a:lnTo>
                      <a:lnTo>
                        <a:pt x="72919" y="2511"/>
                      </a:lnTo>
                      <a:lnTo>
                        <a:pt x="73024" y="2616"/>
                      </a:lnTo>
                      <a:lnTo>
                        <a:pt x="73233" y="2783"/>
                      </a:lnTo>
                      <a:lnTo>
                        <a:pt x="73254" y="2909"/>
                      </a:lnTo>
                      <a:lnTo>
                        <a:pt x="73170" y="2993"/>
                      </a:lnTo>
                      <a:lnTo>
                        <a:pt x="73191" y="3097"/>
                      </a:lnTo>
                      <a:lnTo>
                        <a:pt x="73358" y="3076"/>
                      </a:lnTo>
                      <a:lnTo>
                        <a:pt x="73505" y="2993"/>
                      </a:lnTo>
                      <a:lnTo>
                        <a:pt x="73589" y="3097"/>
                      </a:lnTo>
                      <a:lnTo>
                        <a:pt x="73589" y="3202"/>
                      </a:lnTo>
                      <a:lnTo>
                        <a:pt x="73672" y="3390"/>
                      </a:lnTo>
                      <a:lnTo>
                        <a:pt x="73672" y="3432"/>
                      </a:lnTo>
                      <a:lnTo>
                        <a:pt x="73568" y="3327"/>
                      </a:lnTo>
                      <a:lnTo>
                        <a:pt x="73484" y="3181"/>
                      </a:lnTo>
                      <a:lnTo>
                        <a:pt x="73400" y="3139"/>
                      </a:lnTo>
                      <a:lnTo>
                        <a:pt x="73358" y="3244"/>
                      </a:lnTo>
                      <a:lnTo>
                        <a:pt x="73379" y="3348"/>
                      </a:lnTo>
                      <a:lnTo>
                        <a:pt x="73442" y="3390"/>
                      </a:lnTo>
                      <a:lnTo>
                        <a:pt x="73400" y="3411"/>
                      </a:lnTo>
                      <a:lnTo>
                        <a:pt x="73296" y="3390"/>
                      </a:lnTo>
                      <a:lnTo>
                        <a:pt x="73191" y="3223"/>
                      </a:lnTo>
                      <a:lnTo>
                        <a:pt x="73045" y="3202"/>
                      </a:lnTo>
                      <a:lnTo>
                        <a:pt x="72940" y="3307"/>
                      </a:lnTo>
                      <a:lnTo>
                        <a:pt x="72856" y="3286"/>
                      </a:lnTo>
                      <a:lnTo>
                        <a:pt x="72835" y="3139"/>
                      </a:lnTo>
                      <a:lnTo>
                        <a:pt x="72877" y="3097"/>
                      </a:lnTo>
                      <a:lnTo>
                        <a:pt x="72814" y="2972"/>
                      </a:lnTo>
                      <a:lnTo>
                        <a:pt x="72710" y="2888"/>
                      </a:lnTo>
                      <a:lnTo>
                        <a:pt x="72668" y="2763"/>
                      </a:lnTo>
                      <a:lnTo>
                        <a:pt x="72459" y="2700"/>
                      </a:lnTo>
                      <a:lnTo>
                        <a:pt x="72291" y="2365"/>
                      </a:lnTo>
                      <a:lnTo>
                        <a:pt x="72187" y="2239"/>
                      </a:lnTo>
                      <a:lnTo>
                        <a:pt x="72208" y="2177"/>
                      </a:lnTo>
                      <a:lnTo>
                        <a:pt x="72124" y="2093"/>
                      </a:lnTo>
                      <a:lnTo>
                        <a:pt x="72019" y="2072"/>
                      </a:lnTo>
                      <a:lnTo>
                        <a:pt x="72019" y="2072"/>
                      </a:lnTo>
                      <a:lnTo>
                        <a:pt x="72040" y="2135"/>
                      </a:lnTo>
                      <a:lnTo>
                        <a:pt x="72019" y="2239"/>
                      </a:lnTo>
                      <a:lnTo>
                        <a:pt x="71977" y="2198"/>
                      </a:lnTo>
                      <a:lnTo>
                        <a:pt x="71915" y="2072"/>
                      </a:lnTo>
                      <a:lnTo>
                        <a:pt x="71685" y="1947"/>
                      </a:lnTo>
                      <a:lnTo>
                        <a:pt x="71559" y="1926"/>
                      </a:lnTo>
                      <a:lnTo>
                        <a:pt x="71454" y="1947"/>
                      </a:lnTo>
                      <a:lnTo>
                        <a:pt x="71475" y="2030"/>
                      </a:lnTo>
                      <a:lnTo>
                        <a:pt x="71580" y="2072"/>
                      </a:lnTo>
                      <a:lnTo>
                        <a:pt x="71789" y="2156"/>
                      </a:lnTo>
                      <a:lnTo>
                        <a:pt x="71622" y="2198"/>
                      </a:lnTo>
                      <a:lnTo>
                        <a:pt x="71413" y="2135"/>
                      </a:lnTo>
                      <a:lnTo>
                        <a:pt x="71308" y="2030"/>
                      </a:lnTo>
                      <a:lnTo>
                        <a:pt x="71350" y="1947"/>
                      </a:lnTo>
                      <a:lnTo>
                        <a:pt x="71287" y="1926"/>
                      </a:lnTo>
                      <a:lnTo>
                        <a:pt x="71099" y="1926"/>
                      </a:lnTo>
                      <a:lnTo>
                        <a:pt x="71161" y="1947"/>
                      </a:lnTo>
                      <a:lnTo>
                        <a:pt x="71161" y="1988"/>
                      </a:lnTo>
                      <a:lnTo>
                        <a:pt x="70994" y="2051"/>
                      </a:lnTo>
                      <a:lnTo>
                        <a:pt x="70931" y="1947"/>
                      </a:lnTo>
                      <a:lnTo>
                        <a:pt x="70952" y="1884"/>
                      </a:lnTo>
                      <a:lnTo>
                        <a:pt x="70764" y="1863"/>
                      </a:lnTo>
                      <a:lnTo>
                        <a:pt x="70722" y="1884"/>
                      </a:lnTo>
                      <a:lnTo>
                        <a:pt x="70743" y="1988"/>
                      </a:lnTo>
                      <a:lnTo>
                        <a:pt x="70638" y="1967"/>
                      </a:lnTo>
                      <a:lnTo>
                        <a:pt x="70576" y="1863"/>
                      </a:lnTo>
                      <a:lnTo>
                        <a:pt x="70429" y="1863"/>
                      </a:lnTo>
                      <a:lnTo>
                        <a:pt x="70471" y="1967"/>
                      </a:lnTo>
                      <a:lnTo>
                        <a:pt x="70471" y="1967"/>
                      </a:lnTo>
                      <a:lnTo>
                        <a:pt x="69990" y="1863"/>
                      </a:lnTo>
                      <a:lnTo>
                        <a:pt x="69843" y="1926"/>
                      </a:lnTo>
                      <a:lnTo>
                        <a:pt x="69676" y="1842"/>
                      </a:lnTo>
                      <a:lnTo>
                        <a:pt x="69676" y="1758"/>
                      </a:lnTo>
                      <a:lnTo>
                        <a:pt x="69508" y="1716"/>
                      </a:lnTo>
                      <a:lnTo>
                        <a:pt x="69488" y="1737"/>
                      </a:lnTo>
                      <a:lnTo>
                        <a:pt x="69488" y="1779"/>
                      </a:lnTo>
                      <a:lnTo>
                        <a:pt x="69425" y="1737"/>
                      </a:lnTo>
                      <a:lnTo>
                        <a:pt x="69320" y="1716"/>
                      </a:lnTo>
                      <a:lnTo>
                        <a:pt x="69216" y="1633"/>
                      </a:lnTo>
                      <a:lnTo>
                        <a:pt x="69153" y="1654"/>
                      </a:lnTo>
                      <a:lnTo>
                        <a:pt x="69174" y="1758"/>
                      </a:lnTo>
                      <a:lnTo>
                        <a:pt x="69006" y="1758"/>
                      </a:lnTo>
                      <a:lnTo>
                        <a:pt x="68860" y="1779"/>
                      </a:lnTo>
                      <a:lnTo>
                        <a:pt x="68839" y="1884"/>
                      </a:lnTo>
                      <a:lnTo>
                        <a:pt x="68651" y="1884"/>
                      </a:lnTo>
                      <a:lnTo>
                        <a:pt x="68316" y="1758"/>
                      </a:lnTo>
                      <a:lnTo>
                        <a:pt x="68337" y="1716"/>
                      </a:lnTo>
                      <a:lnTo>
                        <a:pt x="68546" y="1779"/>
                      </a:lnTo>
                      <a:lnTo>
                        <a:pt x="68651" y="1842"/>
                      </a:lnTo>
                      <a:lnTo>
                        <a:pt x="68672" y="1779"/>
                      </a:lnTo>
                      <a:lnTo>
                        <a:pt x="68337" y="1549"/>
                      </a:lnTo>
                      <a:lnTo>
                        <a:pt x="67939" y="1507"/>
                      </a:lnTo>
                      <a:lnTo>
                        <a:pt x="67793" y="1549"/>
                      </a:lnTo>
                      <a:lnTo>
                        <a:pt x="67730" y="1507"/>
                      </a:lnTo>
                      <a:lnTo>
                        <a:pt x="67793" y="1444"/>
                      </a:lnTo>
                      <a:lnTo>
                        <a:pt x="67688" y="1402"/>
                      </a:lnTo>
                      <a:lnTo>
                        <a:pt x="67542" y="1423"/>
                      </a:lnTo>
                      <a:lnTo>
                        <a:pt x="67604" y="1444"/>
                      </a:lnTo>
                      <a:lnTo>
                        <a:pt x="67521" y="1465"/>
                      </a:lnTo>
                      <a:lnTo>
                        <a:pt x="67395" y="1423"/>
                      </a:lnTo>
                      <a:lnTo>
                        <a:pt x="67019" y="1319"/>
                      </a:lnTo>
                      <a:lnTo>
                        <a:pt x="66851" y="1340"/>
                      </a:lnTo>
                      <a:lnTo>
                        <a:pt x="66788" y="1423"/>
                      </a:lnTo>
                      <a:lnTo>
                        <a:pt x="66705" y="1402"/>
                      </a:lnTo>
                      <a:lnTo>
                        <a:pt x="66663" y="1319"/>
                      </a:lnTo>
                      <a:lnTo>
                        <a:pt x="66558" y="1361"/>
                      </a:lnTo>
                      <a:lnTo>
                        <a:pt x="66349" y="1361"/>
                      </a:lnTo>
                      <a:lnTo>
                        <a:pt x="66244" y="1298"/>
                      </a:lnTo>
                      <a:lnTo>
                        <a:pt x="66161" y="1319"/>
                      </a:lnTo>
                      <a:lnTo>
                        <a:pt x="66014" y="1340"/>
                      </a:lnTo>
                      <a:lnTo>
                        <a:pt x="65951" y="1319"/>
                      </a:lnTo>
                      <a:lnTo>
                        <a:pt x="65847" y="1402"/>
                      </a:lnTo>
                      <a:lnTo>
                        <a:pt x="65826" y="1507"/>
                      </a:lnTo>
                      <a:lnTo>
                        <a:pt x="65763" y="1402"/>
                      </a:lnTo>
                      <a:lnTo>
                        <a:pt x="65303" y="1528"/>
                      </a:lnTo>
                      <a:lnTo>
                        <a:pt x="65303" y="1633"/>
                      </a:lnTo>
                      <a:lnTo>
                        <a:pt x="65198" y="1612"/>
                      </a:lnTo>
                      <a:lnTo>
                        <a:pt x="65135" y="1737"/>
                      </a:lnTo>
                      <a:lnTo>
                        <a:pt x="65094" y="1737"/>
                      </a:lnTo>
                      <a:lnTo>
                        <a:pt x="65031" y="1654"/>
                      </a:lnTo>
                      <a:lnTo>
                        <a:pt x="64884" y="1675"/>
                      </a:lnTo>
                      <a:lnTo>
                        <a:pt x="64884" y="1779"/>
                      </a:lnTo>
                      <a:lnTo>
                        <a:pt x="64801" y="1779"/>
                      </a:lnTo>
                      <a:lnTo>
                        <a:pt x="64696" y="1842"/>
                      </a:lnTo>
                      <a:lnTo>
                        <a:pt x="64529" y="1737"/>
                      </a:lnTo>
                      <a:lnTo>
                        <a:pt x="64403" y="1779"/>
                      </a:lnTo>
                      <a:lnTo>
                        <a:pt x="64403" y="1863"/>
                      </a:lnTo>
                      <a:lnTo>
                        <a:pt x="64152" y="1863"/>
                      </a:lnTo>
                      <a:lnTo>
                        <a:pt x="63838" y="1884"/>
                      </a:lnTo>
                      <a:lnTo>
                        <a:pt x="63754" y="1842"/>
                      </a:lnTo>
                      <a:lnTo>
                        <a:pt x="63482" y="1884"/>
                      </a:lnTo>
                      <a:lnTo>
                        <a:pt x="63462" y="1905"/>
                      </a:lnTo>
                      <a:lnTo>
                        <a:pt x="63629" y="2009"/>
                      </a:lnTo>
                      <a:lnTo>
                        <a:pt x="63692" y="2198"/>
                      </a:lnTo>
                      <a:lnTo>
                        <a:pt x="63775" y="2260"/>
                      </a:lnTo>
                      <a:lnTo>
                        <a:pt x="63796" y="2386"/>
                      </a:lnTo>
                      <a:lnTo>
                        <a:pt x="63880" y="2574"/>
                      </a:lnTo>
                      <a:lnTo>
                        <a:pt x="63838" y="2637"/>
                      </a:lnTo>
                      <a:lnTo>
                        <a:pt x="63838" y="2804"/>
                      </a:lnTo>
                      <a:lnTo>
                        <a:pt x="63880" y="2804"/>
                      </a:lnTo>
                      <a:lnTo>
                        <a:pt x="63985" y="2700"/>
                      </a:lnTo>
                      <a:lnTo>
                        <a:pt x="64194" y="2804"/>
                      </a:lnTo>
                      <a:lnTo>
                        <a:pt x="64257" y="2888"/>
                      </a:lnTo>
                      <a:lnTo>
                        <a:pt x="64319" y="2909"/>
                      </a:lnTo>
                      <a:lnTo>
                        <a:pt x="64529" y="3118"/>
                      </a:lnTo>
                      <a:lnTo>
                        <a:pt x="64570" y="3307"/>
                      </a:lnTo>
                      <a:lnTo>
                        <a:pt x="64717" y="3348"/>
                      </a:lnTo>
                      <a:lnTo>
                        <a:pt x="64822" y="3516"/>
                      </a:lnTo>
                      <a:lnTo>
                        <a:pt x="64822" y="3579"/>
                      </a:lnTo>
                      <a:lnTo>
                        <a:pt x="64842" y="3662"/>
                      </a:lnTo>
                      <a:lnTo>
                        <a:pt x="64801" y="3725"/>
                      </a:lnTo>
                      <a:lnTo>
                        <a:pt x="64884" y="3830"/>
                      </a:lnTo>
                      <a:lnTo>
                        <a:pt x="64822" y="3871"/>
                      </a:lnTo>
                      <a:lnTo>
                        <a:pt x="64738" y="3851"/>
                      </a:lnTo>
                      <a:lnTo>
                        <a:pt x="64612" y="3934"/>
                      </a:lnTo>
                      <a:lnTo>
                        <a:pt x="64633" y="4039"/>
                      </a:lnTo>
                      <a:lnTo>
                        <a:pt x="64508" y="4060"/>
                      </a:lnTo>
                      <a:lnTo>
                        <a:pt x="64403" y="4143"/>
                      </a:lnTo>
                      <a:lnTo>
                        <a:pt x="64215" y="4102"/>
                      </a:lnTo>
                      <a:lnTo>
                        <a:pt x="64152" y="4039"/>
                      </a:lnTo>
                      <a:lnTo>
                        <a:pt x="64152" y="3892"/>
                      </a:lnTo>
                      <a:lnTo>
                        <a:pt x="63964" y="3641"/>
                      </a:lnTo>
                      <a:lnTo>
                        <a:pt x="63880" y="3641"/>
                      </a:lnTo>
                      <a:lnTo>
                        <a:pt x="63838" y="3662"/>
                      </a:lnTo>
                      <a:lnTo>
                        <a:pt x="63566" y="3620"/>
                      </a:lnTo>
                      <a:lnTo>
                        <a:pt x="63378" y="3641"/>
                      </a:lnTo>
                      <a:lnTo>
                        <a:pt x="63315" y="3579"/>
                      </a:lnTo>
                      <a:lnTo>
                        <a:pt x="63148" y="3411"/>
                      </a:lnTo>
                      <a:lnTo>
                        <a:pt x="63148" y="3286"/>
                      </a:lnTo>
                      <a:lnTo>
                        <a:pt x="63043" y="3202"/>
                      </a:lnTo>
                      <a:lnTo>
                        <a:pt x="62897" y="3181"/>
                      </a:lnTo>
                      <a:lnTo>
                        <a:pt x="62855" y="3097"/>
                      </a:lnTo>
                      <a:lnTo>
                        <a:pt x="62813" y="2951"/>
                      </a:lnTo>
                      <a:lnTo>
                        <a:pt x="62625" y="2909"/>
                      </a:lnTo>
                      <a:lnTo>
                        <a:pt x="62583" y="2951"/>
                      </a:lnTo>
                      <a:lnTo>
                        <a:pt x="62583" y="3097"/>
                      </a:lnTo>
                      <a:lnTo>
                        <a:pt x="62583" y="3244"/>
                      </a:lnTo>
                      <a:lnTo>
                        <a:pt x="62604" y="3327"/>
                      </a:lnTo>
                      <a:lnTo>
                        <a:pt x="62478" y="3516"/>
                      </a:lnTo>
                      <a:lnTo>
                        <a:pt x="62415" y="3641"/>
                      </a:lnTo>
                      <a:lnTo>
                        <a:pt x="62332" y="3558"/>
                      </a:lnTo>
                      <a:lnTo>
                        <a:pt x="62311" y="3474"/>
                      </a:lnTo>
                      <a:lnTo>
                        <a:pt x="62269" y="3474"/>
                      </a:lnTo>
                      <a:lnTo>
                        <a:pt x="62164" y="3558"/>
                      </a:lnTo>
                      <a:lnTo>
                        <a:pt x="61913" y="3537"/>
                      </a:lnTo>
                      <a:lnTo>
                        <a:pt x="61704" y="3620"/>
                      </a:lnTo>
                      <a:lnTo>
                        <a:pt x="61641" y="3579"/>
                      </a:lnTo>
                      <a:lnTo>
                        <a:pt x="61474" y="3725"/>
                      </a:lnTo>
                      <a:lnTo>
                        <a:pt x="61327" y="3746"/>
                      </a:lnTo>
                      <a:lnTo>
                        <a:pt x="61223" y="3725"/>
                      </a:lnTo>
                      <a:lnTo>
                        <a:pt x="61118" y="3620"/>
                      </a:lnTo>
                      <a:lnTo>
                        <a:pt x="61034" y="3620"/>
                      </a:lnTo>
                      <a:lnTo>
                        <a:pt x="60972" y="3662"/>
                      </a:lnTo>
                      <a:lnTo>
                        <a:pt x="61013" y="3746"/>
                      </a:lnTo>
                      <a:lnTo>
                        <a:pt x="60804" y="3830"/>
                      </a:lnTo>
                      <a:lnTo>
                        <a:pt x="60700" y="3913"/>
                      </a:lnTo>
                      <a:lnTo>
                        <a:pt x="60449" y="3934"/>
                      </a:lnTo>
                      <a:lnTo>
                        <a:pt x="60323" y="4081"/>
                      </a:lnTo>
                      <a:lnTo>
                        <a:pt x="60323" y="4290"/>
                      </a:lnTo>
                      <a:lnTo>
                        <a:pt x="60323" y="4562"/>
                      </a:lnTo>
                      <a:lnTo>
                        <a:pt x="60532" y="4855"/>
                      </a:lnTo>
                      <a:lnTo>
                        <a:pt x="60553" y="5022"/>
                      </a:lnTo>
                      <a:lnTo>
                        <a:pt x="60407" y="4813"/>
                      </a:lnTo>
                      <a:lnTo>
                        <a:pt x="60281" y="4688"/>
                      </a:lnTo>
                      <a:lnTo>
                        <a:pt x="60177" y="4708"/>
                      </a:lnTo>
                      <a:lnTo>
                        <a:pt x="60030" y="4625"/>
                      </a:lnTo>
                      <a:lnTo>
                        <a:pt x="60072" y="4729"/>
                      </a:lnTo>
                      <a:lnTo>
                        <a:pt x="60177" y="4792"/>
                      </a:lnTo>
                      <a:lnTo>
                        <a:pt x="60218" y="4980"/>
                      </a:lnTo>
                      <a:lnTo>
                        <a:pt x="60218" y="5022"/>
                      </a:lnTo>
                      <a:lnTo>
                        <a:pt x="60072" y="4813"/>
                      </a:lnTo>
                      <a:lnTo>
                        <a:pt x="59967" y="4813"/>
                      </a:lnTo>
                      <a:lnTo>
                        <a:pt x="59925" y="4604"/>
                      </a:lnTo>
                      <a:lnTo>
                        <a:pt x="59758" y="4415"/>
                      </a:lnTo>
                      <a:lnTo>
                        <a:pt x="59674" y="4269"/>
                      </a:lnTo>
                      <a:lnTo>
                        <a:pt x="59570" y="4269"/>
                      </a:lnTo>
                      <a:lnTo>
                        <a:pt x="59612" y="4457"/>
                      </a:lnTo>
                      <a:lnTo>
                        <a:pt x="59591" y="4562"/>
                      </a:lnTo>
                      <a:lnTo>
                        <a:pt x="59549" y="4415"/>
                      </a:lnTo>
                      <a:lnTo>
                        <a:pt x="59402" y="4353"/>
                      </a:lnTo>
                      <a:lnTo>
                        <a:pt x="59256" y="4374"/>
                      </a:lnTo>
                      <a:lnTo>
                        <a:pt x="59256" y="4457"/>
                      </a:lnTo>
                      <a:lnTo>
                        <a:pt x="59172" y="4374"/>
                      </a:lnTo>
                      <a:lnTo>
                        <a:pt x="59026" y="4374"/>
                      </a:lnTo>
                      <a:lnTo>
                        <a:pt x="58879" y="4520"/>
                      </a:lnTo>
                      <a:lnTo>
                        <a:pt x="58754" y="4562"/>
                      </a:lnTo>
                      <a:lnTo>
                        <a:pt x="58837" y="4415"/>
                      </a:lnTo>
                      <a:lnTo>
                        <a:pt x="58837" y="4311"/>
                      </a:lnTo>
                      <a:lnTo>
                        <a:pt x="58712" y="4081"/>
                      </a:lnTo>
                      <a:lnTo>
                        <a:pt x="58712" y="3934"/>
                      </a:lnTo>
                      <a:lnTo>
                        <a:pt x="58649" y="3871"/>
                      </a:lnTo>
                      <a:lnTo>
                        <a:pt x="58649" y="3767"/>
                      </a:lnTo>
                      <a:lnTo>
                        <a:pt x="58544" y="3558"/>
                      </a:lnTo>
                      <a:lnTo>
                        <a:pt x="58335" y="3327"/>
                      </a:lnTo>
                      <a:lnTo>
                        <a:pt x="58105" y="3202"/>
                      </a:lnTo>
                      <a:lnTo>
                        <a:pt x="57875" y="2930"/>
                      </a:lnTo>
                      <a:lnTo>
                        <a:pt x="57310" y="2742"/>
                      </a:lnTo>
                      <a:lnTo>
                        <a:pt x="57038" y="2742"/>
                      </a:lnTo>
                      <a:lnTo>
                        <a:pt x="56892" y="2783"/>
                      </a:lnTo>
                      <a:lnTo>
                        <a:pt x="56661" y="2930"/>
                      </a:lnTo>
                      <a:lnTo>
                        <a:pt x="56661" y="2993"/>
                      </a:lnTo>
                      <a:lnTo>
                        <a:pt x="56536" y="2951"/>
                      </a:lnTo>
                      <a:lnTo>
                        <a:pt x="56327" y="3035"/>
                      </a:lnTo>
                      <a:lnTo>
                        <a:pt x="55887" y="3244"/>
                      </a:lnTo>
                      <a:lnTo>
                        <a:pt x="55720" y="3265"/>
                      </a:lnTo>
                      <a:lnTo>
                        <a:pt x="55531" y="3453"/>
                      </a:lnTo>
                      <a:lnTo>
                        <a:pt x="55427" y="3516"/>
                      </a:lnTo>
                      <a:lnTo>
                        <a:pt x="55197" y="3683"/>
                      </a:lnTo>
                      <a:lnTo>
                        <a:pt x="55071" y="3746"/>
                      </a:lnTo>
                      <a:lnTo>
                        <a:pt x="54946" y="3871"/>
                      </a:lnTo>
                      <a:lnTo>
                        <a:pt x="54757" y="3934"/>
                      </a:lnTo>
                      <a:lnTo>
                        <a:pt x="54590" y="3871"/>
                      </a:lnTo>
                      <a:lnTo>
                        <a:pt x="54360" y="3934"/>
                      </a:lnTo>
                      <a:lnTo>
                        <a:pt x="54213" y="3997"/>
                      </a:lnTo>
                      <a:lnTo>
                        <a:pt x="54339" y="3871"/>
                      </a:lnTo>
                      <a:lnTo>
                        <a:pt x="54527" y="3767"/>
                      </a:lnTo>
                      <a:lnTo>
                        <a:pt x="54548" y="3662"/>
                      </a:lnTo>
                      <a:lnTo>
                        <a:pt x="54381" y="3474"/>
                      </a:lnTo>
                      <a:lnTo>
                        <a:pt x="54109" y="3411"/>
                      </a:lnTo>
                      <a:lnTo>
                        <a:pt x="53837" y="3223"/>
                      </a:lnTo>
                      <a:lnTo>
                        <a:pt x="53753" y="3160"/>
                      </a:lnTo>
                      <a:lnTo>
                        <a:pt x="53711" y="3223"/>
                      </a:lnTo>
                      <a:lnTo>
                        <a:pt x="53607" y="3453"/>
                      </a:lnTo>
                      <a:lnTo>
                        <a:pt x="53607" y="3579"/>
                      </a:lnTo>
                      <a:lnTo>
                        <a:pt x="53544" y="3516"/>
                      </a:lnTo>
                      <a:lnTo>
                        <a:pt x="53502" y="3537"/>
                      </a:lnTo>
                      <a:lnTo>
                        <a:pt x="53439" y="3662"/>
                      </a:lnTo>
                      <a:lnTo>
                        <a:pt x="53376" y="3725"/>
                      </a:lnTo>
                      <a:lnTo>
                        <a:pt x="53335" y="3662"/>
                      </a:lnTo>
                      <a:lnTo>
                        <a:pt x="53397" y="3516"/>
                      </a:lnTo>
                      <a:lnTo>
                        <a:pt x="53439" y="3432"/>
                      </a:lnTo>
                      <a:lnTo>
                        <a:pt x="53397" y="3265"/>
                      </a:lnTo>
                      <a:lnTo>
                        <a:pt x="53272" y="3202"/>
                      </a:lnTo>
                      <a:lnTo>
                        <a:pt x="53125" y="3327"/>
                      </a:lnTo>
                      <a:lnTo>
                        <a:pt x="53167" y="3411"/>
                      </a:lnTo>
                      <a:lnTo>
                        <a:pt x="53083" y="3537"/>
                      </a:lnTo>
                      <a:lnTo>
                        <a:pt x="53000" y="3453"/>
                      </a:lnTo>
                      <a:lnTo>
                        <a:pt x="52979" y="3307"/>
                      </a:lnTo>
                      <a:lnTo>
                        <a:pt x="52916" y="3160"/>
                      </a:lnTo>
                      <a:lnTo>
                        <a:pt x="52874" y="3014"/>
                      </a:lnTo>
                      <a:lnTo>
                        <a:pt x="52770" y="3118"/>
                      </a:lnTo>
                      <a:lnTo>
                        <a:pt x="52560" y="3139"/>
                      </a:lnTo>
                      <a:lnTo>
                        <a:pt x="52246" y="3223"/>
                      </a:lnTo>
                      <a:lnTo>
                        <a:pt x="52163" y="3202"/>
                      </a:lnTo>
                      <a:lnTo>
                        <a:pt x="52267" y="3118"/>
                      </a:lnTo>
                      <a:lnTo>
                        <a:pt x="52246" y="3014"/>
                      </a:lnTo>
                      <a:lnTo>
                        <a:pt x="52246" y="2909"/>
                      </a:lnTo>
                      <a:lnTo>
                        <a:pt x="52226" y="2783"/>
                      </a:lnTo>
                      <a:lnTo>
                        <a:pt x="52246" y="2763"/>
                      </a:lnTo>
                      <a:lnTo>
                        <a:pt x="52456" y="2909"/>
                      </a:lnTo>
                      <a:lnTo>
                        <a:pt x="52560" y="2825"/>
                      </a:lnTo>
                      <a:lnTo>
                        <a:pt x="52581" y="2700"/>
                      </a:lnTo>
                      <a:lnTo>
                        <a:pt x="52393" y="2428"/>
                      </a:lnTo>
                      <a:lnTo>
                        <a:pt x="52016" y="2302"/>
                      </a:lnTo>
                      <a:lnTo>
                        <a:pt x="51702" y="2281"/>
                      </a:lnTo>
                      <a:lnTo>
                        <a:pt x="51347" y="2365"/>
                      </a:lnTo>
                      <a:lnTo>
                        <a:pt x="51033" y="2407"/>
                      </a:lnTo>
                      <a:lnTo>
                        <a:pt x="50824" y="2574"/>
                      </a:lnTo>
                      <a:lnTo>
                        <a:pt x="50886" y="3139"/>
                      </a:lnTo>
                      <a:lnTo>
                        <a:pt x="50866" y="3307"/>
                      </a:lnTo>
                      <a:lnTo>
                        <a:pt x="50907" y="3411"/>
                      </a:lnTo>
                      <a:lnTo>
                        <a:pt x="50803" y="3579"/>
                      </a:lnTo>
                      <a:lnTo>
                        <a:pt x="50803" y="3746"/>
                      </a:lnTo>
                      <a:lnTo>
                        <a:pt x="50656" y="3851"/>
                      </a:lnTo>
                      <a:lnTo>
                        <a:pt x="50552" y="3851"/>
                      </a:lnTo>
                      <a:lnTo>
                        <a:pt x="50489" y="3788"/>
                      </a:lnTo>
                      <a:lnTo>
                        <a:pt x="50489" y="3725"/>
                      </a:lnTo>
                      <a:lnTo>
                        <a:pt x="50363" y="3620"/>
                      </a:lnTo>
                      <a:lnTo>
                        <a:pt x="50447" y="3537"/>
                      </a:lnTo>
                      <a:lnTo>
                        <a:pt x="50510" y="3558"/>
                      </a:lnTo>
                      <a:lnTo>
                        <a:pt x="50594" y="3369"/>
                      </a:lnTo>
                      <a:lnTo>
                        <a:pt x="50552" y="3139"/>
                      </a:lnTo>
                      <a:lnTo>
                        <a:pt x="50405" y="3097"/>
                      </a:lnTo>
                      <a:lnTo>
                        <a:pt x="50342" y="2888"/>
                      </a:lnTo>
                      <a:lnTo>
                        <a:pt x="50405" y="2909"/>
                      </a:lnTo>
                      <a:lnTo>
                        <a:pt x="50510" y="2804"/>
                      </a:lnTo>
                      <a:lnTo>
                        <a:pt x="50510" y="2930"/>
                      </a:lnTo>
                      <a:lnTo>
                        <a:pt x="50614" y="3035"/>
                      </a:lnTo>
                      <a:lnTo>
                        <a:pt x="50698" y="3223"/>
                      </a:lnTo>
                      <a:lnTo>
                        <a:pt x="50719" y="3160"/>
                      </a:lnTo>
                      <a:lnTo>
                        <a:pt x="50698" y="2888"/>
                      </a:lnTo>
                      <a:lnTo>
                        <a:pt x="50656" y="2679"/>
                      </a:lnTo>
                      <a:lnTo>
                        <a:pt x="50259" y="2825"/>
                      </a:lnTo>
                      <a:lnTo>
                        <a:pt x="49945" y="3035"/>
                      </a:lnTo>
                      <a:lnTo>
                        <a:pt x="49945" y="3160"/>
                      </a:lnTo>
                      <a:lnTo>
                        <a:pt x="49757" y="3307"/>
                      </a:lnTo>
                      <a:lnTo>
                        <a:pt x="49652" y="3223"/>
                      </a:lnTo>
                      <a:lnTo>
                        <a:pt x="49673" y="3139"/>
                      </a:lnTo>
                      <a:lnTo>
                        <a:pt x="49777" y="3118"/>
                      </a:lnTo>
                      <a:lnTo>
                        <a:pt x="49673" y="2993"/>
                      </a:lnTo>
                      <a:lnTo>
                        <a:pt x="49757" y="2742"/>
                      </a:lnTo>
                      <a:lnTo>
                        <a:pt x="49882" y="2804"/>
                      </a:lnTo>
                      <a:lnTo>
                        <a:pt x="49945" y="2783"/>
                      </a:lnTo>
                      <a:lnTo>
                        <a:pt x="50070" y="2825"/>
                      </a:lnTo>
                      <a:lnTo>
                        <a:pt x="50468" y="2637"/>
                      </a:lnTo>
                      <a:lnTo>
                        <a:pt x="50614" y="2595"/>
                      </a:lnTo>
                      <a:lnTo>
                        <a:pt x="50342" y="2595"/>
                      </a:lnTo>
                      <a:lnTo>
                        <a:pt x="50175" y="2616"/>
                      </a:lnTo>
                      <a:lnTo>
                        <a:pt x="49945" y="2595"/>
                      </a:lnTo>
                      <a:lnTo>
                        <a:pt x="49443" y="2595"/>
                      </a:lnTo>
                      <a:lnTo>
                        <a:pt x="49338" y="2637"/>
                      </a:lnTo>
                      <a:lnTo>
                        <a:pt x="48669" y="2700"/>
                      </a:lnTo>
                      <a:lnTo>
                        <a:pt x="48271" y="2700"/>
                      </a:lnTo>
                      <a:lnTo>
                        <a:pt x="48041" y="2742"/>
                      </a:lnTo>
                      <a:lnTo>
                        <a:pt x="47769" y="2637"/>
                      </a:lnTo>
                      <a:lnTo>
                        <a:pt x="47539" y="2679"/>
                      </a:lnTo>
                      <a:lnTo>
                        <a:pt x="47371" y="2742"/>
                      </a:lnTo>
                      <a:lnTo>
                        <a:pt x="47518" y="2909"/>
                      </a:lnTo>
                      <a:lnTo>
                        <a:pt x="47685" y="2909"/>
                      </a:lnTo>
                      <a:lnTo>
                        <a:pt x="47790" y="2951"/>
                      </a:lnTo>
                      <a:lnTo>
                        <a:pt x="47894" y="2930"/>
                      </a:lnTo>
                      <a:lnTo>
                        <a:pt x="48041" y="3055"/>
                      </a:lnTo>
                      <a:lnTo>
                        <a:pt x="48041" y="3139"/>
                      </a:lnTo>
                      <a:lnTo>
                        <a:pt x="47832" y="3327"/>
                      </a:lnTo>
                      <a:lnTo>
                        <a:pt x="47685" y="3307"/>
                      </a:lnTo>
                      <a:lnTo>
                        <a:pt x="47518" y="3369"/>
                      </a:lnTo>
                      <a:lnTo>
                        <a:pt x="47476" y="3537"/>
                      </a:lnTo>
                      <a:lnTo>
                        <a:pt x="47434" y="3641"/>
                      </a:lnTo>
                      <a:lnTo>
                        <a:pt x="47560" y="3871"/>
                      </a:lnTo>
                      <a:lnTo>
                        <a:pt x="47769" y="3934"/>
                      </a:lnTo>
                      <a:lnTo>
                        <a:pt x="47790" y="3788"/>
                      </a:lnTo>
                      <a:lnTo>
                        <a:pt x="47936" y="3662"/>
                      </a:lnTo>
                      <a:lnTo>
                        <a:pt x="48145" y="3579"/>
                      </a:lnTo>
                      <a:lnTo>
                        <a:pt x="48104" y="3788"/>
                      </a:lnTo>
                      <a:lnTo>
                        <a:pt x="47894" y="3788"/>
                      </a:lnTo>
                      <a:lnTo>
                        <a:pt x="47999" y="3934"/>
                      </a:lnTo>
                      <a:lnTo>
                        <a:pt x="47978" y="3955"/>
                      </a:lnTo>
                      <a:lnTo>
                        <a:pt x="48041" y="4060"/>
                      </a:lnTo>
                      <a:lnTo>
                        <a:pt x="47894" y="4143"/>
                      </a:lnTo>
                      <a:lnTo>
                        <a:pt x="48041" y="4164"/>
                      </a:lnTo>
                      <a:lnTo>
                        <a:pt x="48166" y="4102"/>
                      </a:lnTo>
                      <a:lnTo>
                        <a:pt x="48208" y="4206"/>
                      </a:lnTo>
                      <a:lnTo>
                        <a:pt x="48187" y="4353"/>
                      </a:lnTo>
                      <a:lnTo>
                        <a:pt x="48313" y="4478"/>
                      </a:lnTo>
                      <a:lnTo>
                        <a:pt x="48459" y="4499"/>
                      </a:lnTo>
                      <a:lnTo>
                        <a:pt x="48627" y="4708"/>
                      </a:lnTo>
                      <a:lnTo>
                        <a:pt x="48606" y="4813"/>
                      </a:lnTo>
                      <a:lnTo>
                        <a:pt x="48522" y="4771"/>
                      </a:lnTo>
                      <a:lnTo>
                        <a:pt x="48397" y="4813"/>
                      </a:lnTo>
                      <a:lnTo>
                        <a:pt x="48459" y="4939"/>
                      </a:lnTo>
                      <a:lnTo>
                        <a:pt x="48376" y="5001"/>
                      </a:lnTo>
                      <a:lnTo>
                        <a:pt x="48313" y="4939"/>
                      </a:lnTo>
                      <a:lnTo>
                        <a:pt x="48250" y="4980"/>
                      </a:lnTo>
                      <a:lnTo>
                        <a:pt x="48187" y="4834"/>
                      </a:lnTo>
                      <a:lnTo>
                        <a:pt x="47999" y="4708"/>
                      </a:lnTo>
                      <a:lnTo>
                        <a:pt x="47936" y="4729"/>
                      </a:lnTo>
                      <a:lnTo>
                        <a:pt x="47978" y="4813"/>
                      </a:lnTo>
                      <a:lnTo>
                        <a:pt x="47873" y="4897"/>
                      </a:lnTo>
                      <a:lnTo>
                        <a:pt x="47790" y="4834"/>
                      </a:lnTo>
                      <a:lnTo>
                        <a:pt x="47727" y="4897"/>
                      </a:lnTo>
                      <a:lnTo>
                        <a:pt x="47769" y="5022"/>
                      </a:lnTo>
                      <a:lnTo>
                        <a:pt x="47790" y="5211"/>
                      </a:lnTo>
                      <a:lnTo>
                        <a:pt x="47936" y="5232"/>
                      </a:lnTo>
                      <a:lnTo>
                        <a:pt x="48083" y="5148"/>
                      </a:lnTo>
                      <a:lnTo>
                        <a:pt x="48187" y="5252"/>
                      </a:lnTo>
                      <a:lnTo>
                        <a:pt x="48104" y="5336"/>
                      </a:lnTo>
                      <a:lnTo>
                        <a:pt x="48250" y="5399"/>
                      </a:lnTo>
                      <a:lnTo>
                        <a:pt x="48145" y="5462"/>
                      </a:lnTo>
                      <a:lnTo>
                        <a:pt x="47978" y="5420"/>
                      </a:lnTo>
                      <a:lnTo>
                        <a:pt x="47978" y="5462"/>
                      </a:lnTo>
                      <a:lnTo>
                        <a:pt x="48145" y="5566"/>
                      </a:lnTo>
                      <a:lnTo>
                        <a:pt x="47873" y="5566"/>
                      </a:lnTo>
                      <a:lnTo>
                        <a:pt x="47832" y="5462"/>
                      </a:lnTo>
                      <a:lnTo>
                        <a:pt x="47643" y="5462"/>
                      </a:lnTo>
                      <a:lnTo>
                        <a:pt x="47560" y="5336"/>
                      </a:lnTo>
                      <a:lnTo>
                        <a:pt x="47434" y="5315"/>
                      </a:lnTo>
                      <a:lnTo>
                        <a:pt x="47308" y="5190"/>
                      </a:lnTo>
                      <a:lnTo>
                        <a:pt x="47120" y="5190"/>
                      </a:lnTo>
                      <a:lnTo>
                        <a:pt x="46995" y="5106"/>
                      </a:lnTo>
                      <a:lnTo>
                        <a:pt x="46890" y="5127"/>
                      </a:lnTo>
                      <a:lnTo>
                        <a:pt x="46827" y="5106"/>
                      </a:lnTo>
                      <a:lnTo>
                        <a:pt x="46430" y="5252"/>
                      </a:lnTo>
                      <a:lnTo>
                        <a:pt x="46409" y="5357"/>
                      </a:lnTo>
                      <a:lnTo>
                        <a:pt x="46367" y="5420"/>
                      </a:lnTo>
                      <a:lnTo>
                        <a:pt x="46430" y="5504"/>
                      </a:lnTo>
                      <a:lnTo>
                        <a:pt x="46409" y="5566"/>
                      </a:lnTo>
                      <a:lnTo>
                        <a:pt x="46492" y="5713"/>
                      </a:lnTo>
                      <a:lnTo>
                        <a:pt x="46472" y="5734"/>
                      </a:lnTo>
                      <a:lnTo>
                        <a:pt x="46367" y="5629"/>
                      </a:lnTo>
                      <a:lnTo>
                        <a:pt x="46283" y="5671"/>
                      </a:lnTo>
                      <a:lnTo>
                        <a:pt x="46179" y="5629"/>
                      </a:lnTo>
                      <a:lnTo>
                        <a:pt x="45739" y="5671"/>
                      </a:lnTo>
                      <a:lnTo>
                        <a:pt x="45530" y="5650"/>
                      </a:lnTo>
                      <a:lnTo>
                        <a:pt x="45384" y="5524"/>
                      </a:lnTo>
                      <a:lnTo>
                        <a:pt x="45258" y="5504"/>
                      </a:lnTo>
                      <a:lnTo>
                        <a:pt x="45132" y="5357"/>
                      </a:lnTo>
                      <a:lnTo>
                        <a:pt x="45049" y="5211"/>
                      </a:lnTo>
                      <a:lnTo>
                        <a:pt x="44944" y="5148"/>
                      </a:lnTo>
                      <a:lnTo>
                        <a:pt x="44944" y="5232"/>
                      </a:lnTo>
                      <a:lnTo>
                        <a:pt x="45028" y="5420"/>
                      </a:lnTo>
                      <a:lnTo>
                        <a:pt x="45049" y="5734"/>
                      </a:lnTo>
                      <a:lnTo>
                        <a:pt x="45216" y="6068"/>
                      </a:lnTo>
                      <a:lnTo>
                        <a:pt x="45342" y="6340"/>
                      </a:lnTo>
                      <a:lnTo>
                        <a:pt x="45446" y="6926"/>
                      </a:lnTo>
                      <a:lnTo>
                        <a:pt x="45425" y="7073"/>
                      </a:lnTo>
                      <a:lnTo>
                        <a:pt x="45342" y="7073"/>
                      </a:lnTo>
                      <a:lnTo>
                        <a:pt x="45258" y="6968"/>
                      </a:lnTo>
                      <a:lnTo>
                        <a:pt x="45237" y="6864"/>
                      </a:lnTo>
                      <a:lnTo>
                        <a:pt x="45132" y="6759"/>
                      </a:lnTo>
                      <a:lnTo>
                        <a:pt x="45070" y="6801"/>
                      </a:lnTo>
                      <a:lnTo>
                        <a:pt x="45132" y="6884"/>
                      </a:lnTo>
                      <a:lnTo>
                        <a:pt x="45112" y="6968"/>
                      </a:lnTo>
                      <a:lnTo>
                        <a:pt x="44923" y="6905"/>
                      </a:lnTo>
                      <a:lnTo>
                        <a:pt x="44756" y="6717"/>
                      </a:lnTo>
                      <a:lnTo>
                        <a:pt x="44505" y="6696"/>
                      </a:lnTo>
                      <a:lnTo>
                        <a:pt x="44379" y="6550"/>
                      </a:lnTo>
                      <a:lnTo>
                        <a:pt x="44275" y="6508"/>
                      </a:lnTo>
                      <a:lnTo>
                        <a:pt x="43898" y="6173"/>
                      </a:lnTo>
                      <a:lnTo>
                        <a:pt x="43877" y="6173"/>
                      </a:lnTo>
                      <a:lnTo>
                        <a:pt x="43793" y="6236"/>
                      </a:lnTo>
                      <a:lnTo>
                        <a:pt x="43689" y="6236"/>
                      </a:lnTo>
                      <a:lnTo>
                        <a:pt x="43647" y="6152"/>
                      </a:lnTo>
                      <a:lnTo>
                        <a:pt x="43877" y="5943"/>
                      </a:lnTo>
                      <a:lnTo>
                        <a:pt x="43982" y="5943"/>
                      </a:lnTo>
                      <a:lnTo>
                        <a:pt x="43898" y="5880"/>
                      </a:lnTo>
                      <a:lnTo>
                        <a:pt x="43772" y="5817"/>
                      </a:lnTo>
                      <a:lnTo>
                        <a:pt x="43647" y="5671"/>
                      </a:lnTo>
                      <a:lnTo>
                        <a:pt x="43626" y="5671"/>
                      </a:lnTo>
                      <a:lnTo>
                        <a:pt x="43647" y="5755"/>
                      </a:lnTo>
                      <a:lnTo>
                        <a:pt x="43751" y="5859"/>
                      </a:lnTo>
                      <a:lnTo>
                        <a:pt x="43751" y="5964"/>
                      </a:lnTo>
                      <a:lnTo>
                        <a:pt x="43626" y="6048"/>
                      </a:lnTo>
                      <a:lnTo>
                        <a:pt x="43417" y="5985"/>
                      </a:lnTo>
                      <a:lnTo>
                        <a:pt x="43207" y="5838"/>
                      </a:lnTo>
                      <a:lnTo>
                        <a:pt x="43145" y="5755"/>
                      </a:lnTo>
                      <a:lnTo>
                        <a:pt x="42935" y="5734"/>
                      </a:lnTo>
                      <a:lnTo>
                        <a:pt x="42894" y="5608"/>
                      </a:lnTo>
                      <a:lnTo>
                        <a:pt x="42789" y="5545"/>
                      </a:lnTo>
                      <a:lnTo>
                        <a:pt x="43040" y="5545"/>
                      </a:lnTo>
                      <a:lnTo>
                        <a:pt x="43270" y="5608"/>
                      </a:lnTo>
                      <a:lnTo>
                        <a:pt x="43375" y="5671"/>
                      </a:lnTo>
                      <a:lnTo>
                        <a:pt x="43521" y="5629"/>
                      </a:lnTo>
                      <a:lnTo>
                        <a:pt x="43626" y="5441"/>
                      </a:lnTo>
                      <a:lnTo>
                        <a:pt x="43626" y="5378"/>
                      </a:lnTo>
                      <a:lnTo>
                        <a:pt x="43542" y="5420"/>
                      </a:lnTo>
                      <a:lnTo>
                        <a:pt x="43521" y="5336"/>
                      </a:lnTo>
                      <a:lnTo>
                        <a:pt x="43417" y="5357"/>
                      </a:lnTo>
                      <a:lnTo>
                        <a:pt x="43459" y="5190"/>
                      </a:lnTo>
                      <a:lnTo>
                        <a:pt x="43333" y="5043"/>
                      </a:lnTo>
                      <a:lnTo>
                        <a:pt x="43249" y="5106"/>
                      </a:lnTo>
                      <a:lnTo>
                        <a:pt x="43228" y="5001"/>
                      </a:lnTo>
                      <a:lnTo>
                        <a:pt x="43145" y="4980"/>
                      </a:lnTo>
                      <a:lnTo>
                        <a:pt x="43061" y="5022"/>
                      </a:lnTo>
                      <a:lnTo>
                        <a:pt x="43019" y="5085"/>
                      </a:lnTo>
                      <a:lnTo>
                        <a:pt x="42831" y="5043"/>
                      </a:lnTo>
                      <a:lnTo>
                        <a:pt x="42810" y="4897"/>
                      </a:lnTo>
                      <a:lnTo>
                        <a:pt x="43019" y="4708"/>
                      </a:lnTo>
                      <a:lnTo>
                        <a:pt x="42998" y="4625"/>
                      </a:lnTo>
                      <a:lnTo>
                        <a:pt x="42894" y="4625"/>
                      </a:lnTo>
                      <a:lnTo>
                        <a:pt x="42726" y="4792"/>
                      </a:lnTo>
                      <a:lnTo>
                        <a:pt x="42705" y="4667"/>
                      </a:lnTo>
                      <a:lnTo>
                        <a:pt x="42768" y="4562"/>
                      </a:lnTo>
                      <a:lnTo>
                        <a:pt x="42726" y="4415"/>
                      </a:lnTo>
                      <a:lnTo>
                        <a:pt x="42663" y="4457"/>
                      </a:lnTo>
                      <a:lnTo>
                        <a:pt x="42622" y="4499"/>
                      </a:lnTo>
                      <a:lnTo>
                        <a:pt x="42601" y="4395"/>
                      </a:lnTo>
                      <a:lnTo>
                        <a:pt x="42496" y="4395"/>
                      </a:lnTo>
                      <a:lnTo>
                        <a:pt x="42454" y="4353"/>
                      </a:lnTo>
                      <a:lnTo>
                        <a:pt x="42391" y="4269"/>
                      </a:lnTo>
                      <a:lnTo>
                        <a:pt x="42433" y="4102"/>
                      </a:lnTo>
                      <a:lnTo>
                        <a:pt x="42391" y="4060"/>
                      </a:lnTo>
                      <a:lnTo>
                        <a:pt x="42308" y="4102"/>
                      </a:lnTo>
                      <a:lnTo>
                        <a:pt x="42224" y="4248"/>
                      </a:lnTo>
                      <a:lnTo>
                        <a:pt x="42203" y="4039"/>
                      </a:lnTo>
                      <a:lnTo>
                        <a:pt x="42099" y="3955"/>
                      </a:lnTo>
                      <a:lnTo>
                        <a:pt x="41994" y="4039"/>
                      </a:lnTo>
                      <a:lnTo>
                        <a:pt x="41910" y="4039"/>
                      </a:lnTo>
                      <a:lnTo>
                        <a:pt x="41868" y="3871"/>
                      </a:lnTo>
                      <a:lnTo>
                        <a:pt x="41764" y="3976"/>
                      </a:lnTo>
                      <a:lnTo>
                        <a:pt x="41701" y="3976"/>
                      </a:lnTo>
                      <a:lnTo>
                        <a:pt x="41680" y="4060"/>
                      </a:lnTo>
                      <a:lnTo>
                        <a:pt x="41659" y="3892"/>
                      </a:lnTo>
                      <a:lnTo>
                        <a:pt x="41659" y="3830"/>
                      </a:lnTo>
                      <a:lnTo>
                        <a:pt x="41492" y="3830"/>
                      </a:lnTo>
                      <a:lnTo>
                        <a:pt x="41408" y="3851"/>
                      </a:lnTo>
                      <a:lnTo>
                        <a:pt x="41366" y="3788"/>
                      </a:lnTo>
                      <a:lnTo>
                        <a:pt x="41199" y="3851"/>
                      </a:lnTo>
                      <a:lnTo>
                        <a:pt x="41094" y="3851"/>
                      </a:lnTo>
                      <a:lnTo>
                        <a:pt x="41073" y="3892"/>
                      </a:lnTo>
                      <a:lnTo>
                        <a:pt x="41136" y="3955"/>
                      </a:lnTo>
                      <a:lnTo>
                        <a:pt x="41178" y="4081"/>
                      </a:lnTo>
                      <a:lnTo>
                        <a:pt x="41115" y="4060"/>
                      </a:lnTo>
                      <a:lnTo>
                        <a:pt x="41052" y="4081"/>
                      </a:lnTo>
                      <a:lnTo>
                        <a:pt x="41052" y="4164"/>
                      </a:lnTo>
                      <a:lnTo>
                        <a:pt x="41031" y="4143"/>
                      </a:lnTo>
                      <a:lnTo>
                        <a:pt x="40885" y="4164"/>
                      </a:lnTo>
                      <a:lnTo>
                        <a:pt x="40843" y="4143"/>
                      </a:lnTo>
                      <a:lnTo>
                        <a:pt x="40885" y="4039"/>
                      </a:lnTo>
                      <a:lnTo>
                        <a:pt x="40969" y="3976"/>
                      </a:lnTo>
                      <a:lnTo>
                        <a:pt x="40927" y="3871"/>
                      </a:lnTo>
                      <a:lnTo>
                        <a:pt x="40822" y="3851"/>
                      </a:lnTo>
                      <a:lnTo>
                        <a:pt x="40822" y="3955"/>
                      </a:lnTo>
                      <a:lnTo>
                        <a:pt x="40738" y="3997"/>
                      </a:lnTo>
                      <a:lnTo>
                        <a:pt x="40655" y="3892"/>
                      </a:lnTo>
                      <a:lnTo>
                        <a:pt x="40550" y="3871"/>
                      </a:lnTo>
                      <a:lnTo>
                        <a:pt x="40446" y="3767"/>
                      </a:lnTo>
                      <a:lnTo>
                        <a:pt x="40425" y="3851"/>
                      </a:lnTo>
                      <a:lnTo>
                        <a:pt x="40341" y="3871"/>
                      </a:lnTo>
                      <a:lnTo>
                        <a:pt x="40194" y="3871"/>
                      </a:lnTo>
                      <a:lnTo>
                        <a:pt x="40132" y="3788"/>
                      </a:lnTo>
                      <a:lnTo>
                        <a:pt x="40111" y="3892"/>
                      </a:lnTo>
                      <a:lnTo>
                        <a:pt x="40027" y="3955"/>
                      </a:lnTo>
                      <a:lnTo>
                        <a:pt x="39902" y="3851"/>
                      </a:lnTo>
                      <a:lnTo>
                        <a:pt x="39818" y="3851"/>
                      </a:lnTo>
                      <a:lnTo>
                        <a:pt x="39860" y="3955"/>
                      </a:lnTo>
                      <a:lnTo>
                        <a:pt x="39881" y="3997"/>
                      </a:lnTo>
                      <a:lnTo>
                        <a:pt x="39755" y="4102"/>
                      </a:lnTo>
                      <a:lnTo>
                        <a:pt x="39692" y="4081"/>
                      </a:lnTo>
                      <a:lnTo>
                        <a:pt x="39671" y="3997"/>
                      </a:lnTo>
                      <a:lnTo>
                        <a:pt x="39609" y="4102"/>
                      </a:lnTo>
                      <a:lnTo>
                        <a:pt x="39630" y="4269"/>
                      </a:lnTo>
                      <a:lnTo>
                        <a:pt x="39713" y="4353"/>
                      </a:lnTo>
                      <a:lnTo>
                        <a:pt x="39734" y="4457"/>
                      </a:lnTo>
                      <a:lnTo>
                        <a:pt x="39797" y="4478"/>
                      </a:lnTo>
                      <a:lnTo>
                        <a:pt x="39818" y="4625"/>
                      </a:lnTo>
                      <a:lnTo>
                        <a:pt x="39964" y="4667"/>
                      </a:lnTo>
                      <a:lnTo>
                        <a:pt x="40006" y="4729"/>
                      </a:lnTo>
                      <a:lnTo>
                        <a:pt x="40006" y="4834"/>
                      </a:lnTo>
                      <a:lnTo>
                        <a:pt x="40111" y="4918"/>
                      </a:lnTo>
                      <a:lnTo>
                        <a:pt x="40132" y="5001"/>
                      </a:lnTo>
                      <a:lnTo>
                        <a:pt x="40069" y="5106"/>
                      </a:lnTo>
                      <a:lnTo>
                        <a:pt x="40006" y="5085"/>
                      </a:lnTo>
                      <a:lnTo>
                        <a:pt x="39985" y="5001"/>
                      </a:lnTo>
                      <a:lnTo>
                        <a:pt x="39818" y="5043"/>
                      </a:lnTo>
                      <a:lnTo>
                        <a:pt x="39713" y="5022"/>
                      </a:lnTo>
                      <a:lnTo>
                        <a:pt x="39609" y="5043"/>
                      </a:lnTo>
                      <a:lnTo>
                        <a:pt x="39671" y="5127"/>
                      </a:lnTo>
                      <a:lnTo>
                        <a:pt x="39588" y="5232"/>
                      </a:lnTo>
                      <a:lnTo>
                        <a:pt x="39462" y="5232"/>
                      </a:lnTo>
                      <a:lnTo>
                        <a:pt x="39378" y="5211"/>
                      </a:lnTo>
                      <a:lnTo>
                        <a:pt x="39127" y="5336"/>
                      </a:lnTo>
                      <a:lnTo>
                        <a:pt x="38751" y="5399"/>
                      </a:lnTo>
                      <a:lnTo>
                        <a:pt x="38625" y="5336"/>
                      </a:lnTo>
                      <a:lnTo>
                        <a:pt x="38437" y="5336"/>
                      </a:lnTo>
                      <a:lnTo>
                        <a:pt x="38416" y="5357"/>
                      </a:lnTo>
                      <a:lnTo>
                        <a:pt x="38311" y="5336"/>
                      </a:lnTo>
                      <a:lnTo>
                        <a:pt x="37788" y="5315"/>
                      </a:lnTo>
                      <a:lnTo>
                        <a:pt x="37621" y="5190"/>
                      </a:lnTo>
                      <a:lnTo>
                        <a:pt x="37579" y="4980"/>
                      </a:lnTo>
                      <a:lnTo>
                        <a:pt x="37663" y="4834"/>
                      </a:lnTo>
                      <a:lnTo>
                        <a:pt x="37705" y="4813"/>
                      </a:lnTo>
                      <a:lnTo>
                        <a:pt x="37705" y="4729"/>
                      </a:lnTo>
                      <a:lnTo>
                        <a:pt x="37558" y="4688"/>
                      </a:lnTo>
                      <a:lnTo>
                        <a:pt x="37370" y="4688"/>
                      </a:lnTo>
                      <a:lnTo>
                        <a:pt x="37035" y="4834"/>
                      </a:lnTo>
                      <a:lnTo>
                        <a:pt x="36554" y="4876"/>
                      </a:lnTo>
                      <a:lnTo>
                        <a:pt x="36156" y="4980"/>
                      </a:lnTo>
                      <a:lnTo>
                        <a:pt x="35926" y="5022"/>
                      </a:lnTo>
                      <a:lnTo>
                        <a:pt x="35884" y="5106"/>
                      </a:lnTo>
                      <a:lnTo>
                        <a:pt x="35801" y="5106"/>
                      </a:lnTo>
                      <a:lnTo>
                        <a:pt x="35738" y="5190"/>
                      </a:lnTo>
                      <a:lnTo>
                        <a:pt x="35612" y="5252"/>
                      </a:lnTo>
                      <a:lnTo>
                        <a:pt x="35466" y="5399"/>
                      </a:lnTo>
                      <a:lnTo>
                        <a:pt x="35529" y="5545"/>
                      </a:lnTo>
                      <a:lnTo>
                        <a:pt x="35612" y="5566"/>
                      </a:lnTo>
                      <a:lnTo>
                        <a:pt x="35717" y="5524"/>
                      </a:lnTo>
                      <a:lnTo>
                        <a:pt x="35780" y="5545"/>
                      </a:lnTo>
                      <a:lnTo>
                        <a:pt x="35717" y="5629"/>
                      </a:lnTo>
                      <a:lnTo>
                        <a:pt x="35654" y="5650"/>
                      </a:lnTo>
                      <a:lnTo>
                        <a:pt x="35549" y="5755"/>
                      </a:lnTo>
                      <a:lnTo>
                        <a:pt x="35549" y="5817"/>
                      </a:lnTo>
                      <a:lnTo>
                        <a:pt x="35508" y="5755"/>
                      </a:lnTo>
                      <a:lnTo>
                        <a:pt x="35487" y="5545"/>
                      </a:lnTo>
                      <a:lnTo>
                        <a:pt x="35319" y="5420"/>
                      </a:lnTo>
                      <a:lnTo>
                        <a:pt x="35298" y="5336"/>
                      </a:lnTo>
                      <a:lnTo>
                        <a:pt x="35319" y="5252"/>
                      </a:lnTo>
                      <a:lnTo>
                        <a:pt x="35194" y="5148"/>
                      </a:lnTo>
                      <a:lnTo>
                        <a:pt x="35110" y="5148"/>
                      </a:lnTo>
                      <a:lnTo>
                        <a:pt x="34880" y="4939"/>
                      </a:lnTo>
                      <a:lnTo>
                        <a:pt x="34817" y="4939"/>
                      </a:lnTo>
                      <a:lnTo>
                        <a:pt x="34817" y="5022"/>
                      </a:lnTo>
                      <a:lnTo>
                        <a:pt x="35005" y="5232"/>
                      </a:lnTo>
                      <a:lnTo>
                        <a:pt x="35026" y="5357"/>
                      </a:lnTo>
                      <a:lnTo>
                        <a:pt x="34922" y="5462"/>
                      </a:lnTo>
                      <a:lnTo>
                        <a:pt x="34733" y="5504"/>
                      </a:lnTo>
                      <a:lnTo>
                        <a:pt x="34650" y="5545"/>
                      </a:lnTo>
                      <a:lnTo>
                        <a:pt x="34482" y="5545"/>
                      </a:lnTo>
                      <a:lnTo>
                        <a:pt x="34168" y="5294"/>
                      </a:lnTo>
                      <a:lnTo>
                        <a:pt x="34168" y="5190"/>
                      </a:lnTo>
                      <a:lnTo>
                        <a:pt x="34231" y="5106"/>
                      </a:lnTo>
                      <a:lnTo>
                        <a:pt x="34210" y="5022"/>
                      </a:lnTo>
                      <a:lnTo>
                        <a:pt x="34043" y="5085"/>
                      </a:lnTo>
                      <a:lnTo>
                        <a:pt x="34043" y="5211"/>
                      </a:lnTo>
                      <a:lnTo>
                        <a:pt x="33959" y="5294"/>
                      </a:lnTo>
                      <a:lnTo>
                        <a:pt x="33750" y="5148"/>
                      </a:lnTo>
                      <a:lnTo>
                        <a:pt x="33604" y="5148"/>
                      </a:lnTo>
                      <a:lnTo>
                        <a:pt x="33499" y="5252"/>
                      </a:lnTo>
                      <a:lnTo>
                        <a:pt x="33520" y="5441"/>
                      </a:lnTo>
                      <a:lnTo>
                        <a:pt x="33436" y="5566"/>
                      </a:lnTo>
                      <a:lnTo>
                        <a:pt x="33520" y="5734"/>
                      </a:lnTo>
                      <a:lnTo>
                        <a:pt x="33645" y="5776"/>
                      </a:lnTo>
                      <a:lnTo>
                        <a:pt x="33813" y="5650"/>
                      </a:lnTo>
                      <a:lnTo>
                        <a:pt x="33834" y="5566"/>
                      </a:lnTo>
                      <a:lnTo>
                        <a:pt x="34043" y="5441"/>
                      </a:lnTo>
                      <a:lnTo>
                        <a:pt x="34106" y="5524"/>
                      </a:lnTo>
                      <a:lnTo>
                        <a:pt x="34064" y="5650"/>
                      </a:lnTo>
                      <a:lnTo>
                        <a:pt x="33855" y="5817"/>
                      </a:lnTo>
                      <a:lnTo>
                        <a:pt x="33938" y="5880"/>
                      </a:lnTo>
                      <a:lnTo>
                        <a:pt x="33855" y="6027"/>
                      </a:lnTo>
                      <a:lnTo>
                        <a:pt x="33729" y="6068"/>
                      </a:lnTo>
                      <a:lnTo>
                        <a:pt x="33604" y="5985"/>
                      </a:lnTo>
                      <a:lnTo>
                        <a:pt x="33604" y="6048"/>
                      </a:lnTo>
                      <a:lnTo>
                        <a:pt x="33645" y="6173"/>
                      </a:lnTo>
                      <a:lnTo>
                        <a:pt x="33583" y="6299"/>
                      </a:lnTo>
                      <a:lnTo>
                        <a:pt x="33394" y="6445"/>
                      </a:lnTo>
                      <a:lnTo>
                        <a:pt x="33436" y="6550"/>
                      </a:lnTo>
                      <a:lnTo>
                        <a:pt x="33394" y="6592"/>
                      </a:lnTo>
                      <a:lnTo>
                        <a:pt x="33311" y="6592"/>
                      </a:lnTo>
                      <a:lnTo>
                        <a:pt x="33164" y="6759"/>
                      </a:lnTo>
                      <a:lnTo>
                        <a:pt x="32955" y="6780"/>
                      </a:lnTo>
                      <a:lnTo>
                        <a:pt x="32746" y="6801"/>
                      </a:lnTo>
                      <a:lnTo>
                        <a:pt x="32683" y="6926"/>
                      </a:lnTo>
                      <a:lnTo>
                        <a:pt x="32746" y="7094"/>
                      </a:lnTo>
                      <a:lnTo>
                        <a:pt x="32913" y="7303"/>
                      </a:lnTo>
                      <a:lnTo>
                        <a:pt x="32997" y="7324"/>
                      </a:lnTo>
                      <a:lnTo>
                        <a:pt x="32913" y="7345"/>
                      </a:lnTo>
                      <a:lnTo>
                        <a:pt x="32767" y="7345"/>
                      </a:lnTo>
                      <a:lnTo>
                        <a:pt x="32746" y="7429"/>
                      </a:lnTo>
                      <a:lnTo>
                        <a:pt x="32767" y="7491"/>
                      </a:lnTo>
                      <a:lnTo>
                        <a:pt x="32704" y="7596"/>
                      </a:lnTo>
                      <a:lnTo>
                        <a:pt x="32599" y="7701"/>
                      </a:lnTo>
                      <a:lnTo>
                        <a:pt x="32495" y="7701"/>
                      </a:lnTo>
                      <a:lnTo>
                        <a:pt x="32474" y="7763"/>
                      </a:lnTo>
                      <a:lnTo>
                        <a:pt x="32495" y="7659"/>
                      </a:lnTo>
                      <a:lnTo>
                        <a:pt x="32599" y="7596"/>
                      </a:lnTo>
                      <a:lnTo>
                        <a:pt x="32683" y="7282"/>
                      </a:lnTo>
                      <a:lnTo>
                        <a:pt x="32599" y="7219"/>
                      </a:lnTo>
                      <a:lnTo>
                        <a:pt x="32599" y="7115"/>
                      </a:lnTo>
                      <a:lnTo>
                        <a:pt x="32662" y="7073"/>
                      </a:lnTo>
                      <a:lnTo>
                        <a:pt x="32662" y="6926"/>
                      </a:lnTo>
                      <a:lnTo>
                        <a:pt x="32599" y="6780"/>
                      </a:lnTo>
                      <a:lnTo>
                        <a:pt x="32662" y="6612"/>
                      </a:lnTo>
                      <a:lnTo>
                        <a:pt x="32767" y="6550"/>
                      </a:lnTo>
                      <a:lnTo>
                        <a:pt x="32808" y="6445"/>
                      </a:lnTo>
                      <a:lnTo>
                        <a:pt x="32767" y="6194"/>
                      </a:lnTo>
                      <a:lnTo>
                        <a:pt x="32746" y="6152"/>
                      </a:lnTo>
                      <a:lnTo>
                        <a:pt x="32788" y="6068"/>
                      </a:lnTo>
                      <a:lnTo>
                        <a:pt x="32871" y="6068"/>
                      </a:lnTo>
                      <a:lnTo>
                        <a:pt x="32913" y="6089"/>
                      </a:lnTo>
                      <a:lnTo>
                        <a:pt x="33080" y="6048"/>
                      </a:lnTo>
                      <a:lnTo>
                        <a:pt x="33185" y="5776"/>
                      </a:lnTo>
                      <a:lnTo>
                        <a:pt x="33164" y="5671"/>
                      </a:lnTo>
                      <a:lnTo>
                        <a:pt x="33101" y="5545"/>
                      </a:lnTo>
                      <a:lnTo>
                        <a:pt x="33185" y="5252"/>
                      </a:lnTo>
                      <a:lnTo>
                        <a:pt x="33269" y="5127"/>
                      </a:lnTo>
                      <a:lnTo>
                        <a:pt x="33373" y="4939"/>
                      </a:lnTo>
                      <a:lnTo>
                        <a:pt x="33311" y="4792"/>
                      </a:lnTo>
                      <a:lnTo>
                        <a:pt x="33290" y="4792"/>
                      </a:lnTo>
                      <a:lnTo>
                        <a:pt x="33206" y="4876"/>
                      </a:lnTo>
                      <a:lnTo>
                        <a:pt x="33122" y="4876"/>
                      </a:lnTo>
                      <a:lnTo>
                        <a:pt x="32997" y="4813"/>
                      </a:lnTo>
                      <a:lnTo>
                        <a:pt x="33122" y="4813"/>
                      </a:lnTo>
                      <a:lnTo>
                        <a:pt x="33269" y="4708"/>
                      </a:lnTo>
                      <a:lnTo>
                        <a:pt x="33373" y="4667"/>
                      </a:lnTo>
                      <a:lnTo>
                        <a:pt x="33415" y="4562"/>
                      </a:lnTo>
                      <a:lnTo>
                        <a:pt x="33394" y="4499"/>
                      </a:lnTo>
                      <a:lnTo>
                        <a:pt x="33436" y="4415"/>
                      </a:lnTo>
                      <a:lnTo>
                        <a:pt x="33520" y="4248"/>
                      </a:lnTo>
                      <a:lnTo>
                        <a:pt x="33499" y="4185"/>
                      </a:lnTo>
                      <a:lnTo>
                        <a:pt x="33541" y="4081"/>
                      </a:lnTo>
                      <a:lnTo>
                        <a:pt x="33708" y="3997"/>
                      </a:lnTo>
                      <a:lnTo>
                        <a:pt x="33708" y="3892"/>
                      </a:lnTo>
                      <a:lnTo>
                        <a:pt x="33624" y="3830"/>
                      </a:lnTo>
                      <a:lnTo>
                        <a:pt x="33624" y="3767"/>
                      </a:lnTo>
                      <a:lnTo>
                        <a:pt x="33708" y="3641"/>
                      </a:lnTo>
                      <a:lnTo>
                        <a:pt x="33687" y="3537"/>
                      </a:lnTo>
                      <a:lnTo>
                        <a:pt x="33729" y="3432"/>
                      </a:lnTo>
                      <a:lnTo>
                        <a:pt x="33792" y="3411"/>
                      </a:lnTo>
                      <a:lnTo>
                        <a:pt x="33855" y="3223"/>
                      </a:lnTo>
                      <a:lnTo>
                        <a:pt x="33855" y="3014"/>
                      </a:lnTo>
                      <a:lnTo>
                        <a:pt x="33813" y="2804"/>
                      </a:lnTo>
                      <a:lnTo>
                        <a:pt x="33708" y="2616"/>
                      </a:lnTo>
                      <a:lnTo>
                        <a:pt x="33729" y="2574"/>
                      </a:lnTo>
                      <a:lnTo>
                        <a:pt x="33708" y="2491"/>
                      </a:lnTo>
                      <a:lnTo>
                        <a:pt x="33645" y="2470"/>
                      </a:lnTo>
                      <a:lnTo>
                        <a:pt x="33604" y="2491"/>
                      </a:lnTo>
                      <a:lnTo>
                        <a:pt x="33520" y="2428"/>
                      </a:lnTo>
                      <a:lnTo>
                        <a:pt x="33478" y="2365"/>
                      </a:lnTo>
                      <a:lnTo>
                        <a:pt x="33436" y="2365"/>
                      </a:lnTo>
                      <a:lnTo>
                        <a:pt x="33394" y="2491"/>
                      </a:lnTo>
                      <a:lnTo>
                        <a:pt x="33332" y="2532"/>
                      </a:lnTo>
                      <a:lnTo>
                        <a:pt x="33290" y="2491"/>
                      </a:lnTo>
                      <a:lnTo>
                        <a:pt x="33206" y="2365"/>
                      </a:lnTo>
                      <a:lnTo>
                        <a:pt x="33227" y="2323"/>
                      </a:lnTo>
                      <a:lnTo>
                        <a:pt x="33185" y="2302"/>
                      </a:lnTo>
                      <a:lnTo>
                        <a:pt x="33018" y="2281"/>
                      </a:lnTo>
                      <a:lnTo>
                        <a:pt x="32955" y="2177"/>
                      </a:lnTo>
                      <a:lnTo>
                        <a:pt x="32976" y="2156"/>
                      </a:lnTo>
                      <a:lnTo>
                        <a:pt x="33122" y="2156"/>
                      </a:lnTo>
                      <a:lnTo>
                        <a:pt x="33332" y="2219"/>
                      </a:lnTo>
                      <a:lnTo>
                        <a:pt x="33415" y="2302"/>
                      </a:lnTo>
                      <a:lnTo>
                        <a:pt x="33478" y="2260"/>
                      </a:lnTo>
                      <a:lnTo>
                        <a:pt x="33520" y="2260"/>
                      </a:lnTo>
                      <a:lnTo>
                        <a:pt x="33583" y="2323"/>
                      </a:lnTo>
                      <a:lnTo>
                        <a:pt x="33604" y="2386"/>
                      </a:lnTo>
                      <a:lnTo>
                        <a:pt x="33645" y="2386"/>
                      </a:lnTo>
                      <a:lnTo>
                        <a:pt x="33645" y="2302"/>
                      </a:lnTo>
                      <a:lnTo>
                        <a:pt x="33541" y="2177"/>
                      </a:lnTo>
                      <a:lnTo>
                        <a:pt x="33541" y="2072"/>
                      </a:lnTo>
                      <a:lnTo>
                        <a:pt x="33478" y="1967"/>
                      </a:lnTo>
                      <a:lnTo>
                        <a:pt x="33394" y="1905"/>
                      </a:lnTo>
                      <a:lnTo>
                        <a:pt x="33332" y="1905"/>
                      </a:lnTo>
                      <a:lnTo>
                        <a:pt x="33290" y="1967"/>
                      </a:lnTo>
                      <a:lnTo>
                        <a:pt x="33206" y="1947"/>
                      </a:lnTo>
                      <a:lnTo>
                        <a:pt x="33185" y="1800"/>
                      </a:lnTo>
                      <a:lnTo>
                        <a:pt x="33018" y="1654"/>
                      </a:lnTo>
                      <a:lnTo>
                        <a:pt x="33018" y="1549"/>
                      </a:lnTo>
                      <a:lnTo>
                        <a:pt x="32955" y="1465"/>
                      </a:lnTo>
                      <a:lnTo>
                        <a:pt x="32892" y="1382"/>
                      </a:lnTo>
                      <a:lnTo>
                        <a:pt x="32808" y="1382"/>
                      </a:lnTo>
                      <a:lnTo>
                        <a:pt x="32704" y="1444"/>
                      </a:lnTo>
                      <a:lnTo>
                        <a:pt x="32704" y="1549"/>
                      </a:lnTo>
                      <a:lnTo>
                        <a:pt x="32808" y="1549"/>
                      </a:lnTo>
                      <a:lnTo>
                        <a:pt x="32892" y="1591"/>
                      </a:lnTo>
                      <a:lnTo>
                        <a:pt x="32871" y="1654"/>
                      </a:lnTo>
                      <a:lnTo>
                        <a:pt x="32788" y="1695"/>
                      </a:lnTo>
                      <a:lnTo>
                        <a:pt x="32788" y="1779"/>
                      </a:lnTo>
                      <a:lnTo>
                        <a:pt x="32746" y="1800"/>
                      </a:lnTo>
                      <a:lnTo>
                        <a:pt x="32536" y="1570"/>
                      </a:lnTo>
                      <a:lnTo>
                        <a:pt x="32536" y="1486"/>
                      </a:lnTo>
                      <a:lnTo>
                        <a:pt x="32474" y="1361"/>
                      </a:lnTo>
                      <a:lnTo>
                        <a:pt x="32369" y="1340"/>
                      </a:lnTo>
                      <a:lnTo>
                        <a:pt x="31930" y="1068"/>
                      </a:lnTo>
                      <a:lnTo>
                        <a:pt x="31825" y="1026"/>
                      </a:lnTo>
                      <a:lnTo>
                        <a:pt x="31804" y="1005"/>
                      </a:lnTo>
                      <a:lnTo>
                        <a:pt x="31532" y="1026"/>
                      </a:lnTo>
                      <a:lnTo>
                        <a:pt x="31511" y="921"/>
                      </a:lnTo>
                      <a:lnTo>
                        <a:pt x="31553" y="858"/>
                      </a:lnTo>
                      <a:lnTo>
                        <a:pt x="31532" y="796"/>
                      </a:lnTo>
                      <a:lnTo>
                        <a:pt x="31407" y="817"/>
                      </a:lnTo>
                      <a:lnTo>
                        <a:pt x="31344" y="754"/>
                      </a:lnTo>
                      <a:lnTo>
                        <a:pt x="31218" y="796"/>
                      </a:lnTo>
                      <a:lnTo>
                        <a:pt x="31135" y="858"/>
                      </a:lnTo>
                      <a:lnTo>
                        <a:pt x="31093" y="838"/>
                      </a:lnTo>
                      <a:lnTo>
                        <a:pt x="30988" y="942"/>
                      </a:lnTo>
                      <a:lnTo>
                        <a:pt x="30925" y="1047"/>
                      </a:lnTo>
                      <a:lnTo>
                        <a:pt x="30779" y="1047"/>
                      </a:lnTo>
                      <a:lnTo>
                        <a:pt x="30695" y="1026"/>
                      </a:lnTo>
                      <a:lnTo>
                        <a:pt x="30570" y="1172"/>
                      </a:lnTo>
                      <a:lnTo>
                        <a:pt x="30381" y="1235"/>
                      </a:lnTo>
                      <a:lnTo>
                        <a:pt x="30298" y="1256"/>
                      </a:lnTo>
                      <a:lnTo>
                        <a:pt x="30256" y="1214"/>
                      </a:lnTo>
                      <a:lnTo>
                        <a:pt x="30172" y="1214"/>
                      </a:lnTo>
                      <a:lnTo>
                        <a:pt x="30130" y="1256"/>
                      </a:lnTo>
                      <a:lnTo>
                        <a:pt x="30130" y="1361"/>
                      </a:lnTo>
                      <a:lnTo>
                        <a:pt x="30193" y="1382"/>
                      </a:lnTo>
                      <a:lnTo>
                        <a:pt x="30256" y="1382"/>
                      </a:lnTo>
                      <a:lnTo>
                        <a:pt x="30298" y="1549"/>
                      </a:lnTo>
                      <a:lnTo>
                        <a:pt x="30339" y="1758"/>
                      </a:lnTo>
                      <a:lnTo>
                        <a:pt x="30256" y="1905"/>
                      </a:lnTo>
                      <a:lnTo>
                        <a:pt x="30067" y="1905"/>
                      </a:lnTo>
                      <a:lnTo>
                        <a:pt x="29942" y="2051"/>
                      </a:lnTo>
                      <a:lnTo>
                        <a:pt x="29733" y="2093"/>
                      </a:lnTo>
                      <a:lnTo>
                        <a:pt x="29649" y="2072"/>
                      </a:lnTo>
                      <a:lnTo>
                        <a:pt x="29754" y="1988"/>
                      </a:lnTo>
                      <a:lnTo>
                        <a:pt x="29837" y="1967"/>
                      </a:lnTo>
                      <a:lnTo>
                        <a:pt x="29858" y="1842"/>
                      </a:lnTo>
                      <a:lnTo>
                        <a:pt x="29733" y="1591"/>
                      </a:lnTo>
                      <a:lnTo>
                        <a:pt x="29816" y="1444"/>
                      </a:lnTo>
                      <a:lnTo>
                        <a:pt x="29816" y="1340"/>
                      </a:lnTo>
                      <a:lnTo>
                        <a:pt x="29858" y="1256"/>
                      </a:lnTo>
                      <a:lnTo>
                        <a:pt x="29775" y="1068"/>
                      </a:lnTo>
                      <a:lnTo>
                        <a:pt x="29775" y="963"/>
                      </a:lnTo>
                      <a:lnTo>
                        <a:pt x="29628" y="817"/>
                      </a:lnTo>
                      <a:lnTo>
                        <a:pt x="29523" y="858"/>
                      </a:lnTo>
                      <a:lnTo>
                        <a:pt x="29440" y="817"/>
                      </a:lnTo>
                      <a:lnTo>
                        <a:pt x="29398" y="817"/>
                      </a:lnTo>
                      <a:lnTo>
                        <a:pt x="29356" y="942"/>
                      </a:lnTo>
                      <a:lnTo>
                        <a:pt x="29210" y="963"/>
                      </a:lnTo>
                      <a:lnTo>
                        <a:pt x="29147" y="921"/>
                      </a:lnTo>
                      <a:lnTo>
                        <a:pt x="29042" y="963"/>
                      </a:lnTo>
                      <a:lnTo>
                        <a:pt x="28938" y="1130"/>
                      </a:lnTo>
                      <a:lnTo>
                        <a:pt x="28707" y="1130"/>
                      </a:lnTo>
                      <a:lnTo>
                        <a:pt x="28707" y="1047"/>
                      </a:lnTo>
                      <a:lnTo>
                        <a:pt x="28791" y="921"/>
                      </a:lnTo>
                      <a:lnTo>
                        <a:pt x="28791" y="838"/>
                      </a:lnTo>
                      <a:lnTo>
                        <a:pt x="28707" y="817"/>
                      </a:lnTo>
                      <a:lnTo>
                        <a:pt x="28519" y="1110"/>
                      </a:lnTo>
                      <a:lnTo>
                        <a:pt x="28268" y="1214"/>
                      </a:lnTo>
                      <a:lnTo>
                        <a:pt x="28163" y="1172"/>
                      </a:lnTo>
                      <a:lnTo>
                        <a:pt x="28268" y="1026"/>
                      </a:lnTo>
                      <a:lnTo>
                        <a:pt x="28394" y="1005"/>
                      </a:lnTo>
                      <a:lnTo>
                        <a:pt x="28519" y="817"/>
                      </a:lnTo>
                      <a:lnTo>
                        <a:pt x="28498" y="691"/>
                      </a:lnTo>
                      <a:lnTo>
                        <a:pt x="28561" y="586"/>
                      </a:lnTo>
                      <a:lnTo>
                        <a:pt x="28561" y="524"/>
                      </a:lnTo>
                      <a:lnTo>
                        <a:pt x="28645" y="440"/>
                      </a:lnTo>
                      <a:lnTo>
                        <a:pt x="28645" y="398"/>
                      </a:lnTo>
                      <a:lnTo>
                        <a:pt x="28477" y="335"/>
                      </a:lnTo>
                      <a:lnTo>
                        <a:pt x="28414" y="294"/>
                      </a:lnTo>
                      <a:lnTo>
                        <a:pt x="28414" y="126"/>
                      </a:lnTo>
                      <a:lnTo>
                        <a:pt x="28373" y="105"/>
                      </a:lnTo>
                      <a:lnTo>
                        <a:pt x="28205" y="231"/>
                      </a:lnTo>
                      <a:lnTo>
                        <a:pt x="28059" y="210"/>
                      </a:lnTo>
                      <a:lnTo>
                        <a:pt x="27996" y="63"/>
                      </a:lnTo>
                      <a:lnTo>
                        <a:pt x="27891" y="63"/>
                      </a:lnTo>
                      <a:lnTo>
                        <a:pt x="27787" y="168"/>
                      </a:lnTo>
                      <a:lnTo>
                        <a:pt x="27661"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A6CBC2"/>
                    </a:solidFill>
                    <a:latin typeface="Arial"/>
                    <a:cs typeface="Arial"/>
                    <a:sym typeface="Arial"/>
                  </a:endParaRPr>
                </a:p>
              </p:txBody>
            </p:sp>
            <p:sp>
              <p:nvSpPr>
                <p:cNvPr id="2980" name="Google Shape;2980;p86"/>
                <p:cNvSpPr/>
                <p:nvPr/>
              </p:nvSpPr>
              <p:spPr>
                <a:xfrm>
                  <a:off x="5538025" y="2213300"/>
                  <a:ext cx="94175" cy="208750"/>
                </a:xfrm>
                <a:custGeom>
                  <a:avLst/>
                  <a:gdLst/>
                  <a:ahLst/>
                  <a:cxnLst/>
                  <a:rect l="l" t="t" r="r" b="b"/>
                  <a:pathLst>
                    <a:path w="3767" h="8350" extrusionOk="0">
                      <a:moveTo>
                        <a:pt x="251" y="1"/>
                      </a:moveTo>
                      <a:lnTo>
                        <a:pt x="209" y="63"/>
                      </a:lnTo>
                      <a:lnTo>
                        <a:pt x="251" y="105"/>
                      </a:lnTo>
                      <a:lnTo>
                        <a:pt x="251" y="189"/>
                      </a:lnTo>
                      <a:lnTo>
                        <a:pt x="188" y="210"/>
                      </a:lnTo>
                      <a:lnTo>
                        <a:pt x="105" y="168"/>
                      </a:lnTo>
                      <a:lnTo>
                        <a:pt x="0" y="168"/>
                      </a:lnTo>
                      <a:lnTo>
                        <a:pt x="168" y="314"/>
                      </a:lnTo>
                      <a:lnTo>
                        <a:pt x="356" y="461"/>
                      </a:lnTo>
                      <a:lnTo>
                        <a:pt x="419" y="524"/>
                      </a:lnTo>
                      <a:lnTo>
                        <a:pt x="398" y="670"/>
                      </a:lnTo>
                      <a:lnTo>
                        <a:pt x="460" y="607"/>
                      </a:lnTo>
                      <a:lnTo>
                        <a:pt x="502" y="607"/>
                      </a:lnTo>
                      <a:lnTo>
                        <a:pt x="565" y="691"/>
                      </a:lnTo>
                      <a:lnTo>
                        <a:pt x="502" y="733"/>
                      </a:lnTo>
                      <a:lnTo>
                        <a:pt x="419" y="775"/>
                      </a:lnTo>
                      <a:lnTo>
                        <a:pt x="460" y="838"/>
                      </a:lnTo>
                      <a:lnTo>
                        <a:pt x="523" y="838"/>
                      </a:lnTo>
                      <a:lnTo>
                        <a:pt x="565" y="984"/>
                      </a:lnTo>
                      <a:lnTo>
                        <a:pt x="481" y="1026"/>
                      </a:lnTo>
                      <a:lnTo>
                        <a:pt x="377" y="1005"/>
                      </a:lnTo>
                      <a:lnTo>
                        <a:pt x="314" y="900"/>
                      </a:lnTo>
                      <a:lnTo>
                        <a:pt x="251" y="984"/>
                      </a:lnTo>
                      <a:lnTo>
                        <a:pt x="168" y="1130"/>
                      </a:lnTo>
                      <a:lnTo>
                        <a:pt x="272" y="1235"/>
                      </a:lnTo>
                      <a:lnTo>
                        <a:pt x="314" y="1382"/>
                      </a:lnTo>
                      <a:lnTo>
                        <a:pt x="419" y="1528"/>
                      </a:lnTo>
                      <a:lnTo>
                        <a:pt x="523" y="1716"/>
                      </a:lnTo>
                      <a:lnTo>
                        <a:pt x="523" y="1946"/>
                      </a:lnTo>
                      <a:lnTo>
                        <a:pt x="586" y="1988"/>
                      </a:lnTo>
                      <a:lnTo>
                        <a:pt x="607" y="2177"/>
                      </a:lnTo>
                      <a:lnTo>
                        <a:pt x="691" y="2470"/>
                      </a:lnTo>
                      <a:lnTo>
                        <a:pt x="774" y="2658"/>
                      </a:lnTo>
                      <a:lnTo>
                        <a:pt x="900" y="2700"/>
                      </a:lnTo>
                      <a:lnTo>
                        <a:pt x="900" y="2762"/>
                      </a:lnTo>
                      <a:lnTo>
                        <a:pt x="837" y="2804"/>
                      </a:lnTo>
                      <a:lnTo>
                        <a:pt x="1130" y="3097"/>
                      </a:lnTo>
                      <a:lnTo>
                        <a:pt x="1235" y="3118"/>
                      </a:lnTo>
                      <a:lnTo>
                        <a:pt x="1360" y="3307"/>
                      </a:lnTo>
                      <a:lnTo>
                        <a:pt x="1402" y="3516"/>
                      </a:lnTo>
                      <a:lnTo>
                        <a:pt x="1402" y="3641"/>
                      </a:lnTo>
                      <a:lnTo>
                        <a:pt x="1465" y="3809"/>
                      </a:lnTo>
                      <a:lnTo>
                        <a:pt x="1465" y="3934"/>
                      </a:lnTo>
                      <a:lnTo>
                        <a:pt x="1569" y="3976"/>
                      </a:lnTo>
                      <a:lnTo>
                        <a:pt x="1674" y="4123"/>
                      </a:lnTo>
                      <a:lnTo>
                        <a:pt x="1653" y="4143"/>
                      </a:lnTo>
                      <a:lnTo>
                        <a:pt x="1653" y="4227"/>
                      </a:lnTo>
                      <a:lnTo>
                        <a:pt x="1779" y="4436"/>
                      </a:lnTo>
                      <a:lnTo>
                        <a:pt x="1821" y="4562"/>
                      </a:lnTo>
                      <a:lnTo>
                        <a:pt x="1883" y="4708"/>
                      </a:lnTo>
                      <a:lnTo>
                        <a:pt x="1883" y="4918"/>
                      </a:lnTo>
                      <a:lnTo>
                        <a:pt x="1946" y="5001"/>
                      </a:lnTo>
                      <a:lnTo>
                        <a:pt x="1925" y="5106"/>
                      </a:lnTo>
                      <a:lnTo>
                        <a:pt x="1946" y="5315"/>
                      </a:lnTo>
                      <a:lnTo>
                        <a:pt x="2051" y="5524"/>
                      </a:lnTo>
                      <a:lnTo>
                        <a:pt x="2030" y="5608"/>
                      </a:lnTo>
                      <a:lnTo>
                        <a:pt x="2030" y="5755"/>
                      </a:lnTo>
                      <a:lnTo>
                        <a:pt x="2155" y="5859"/>
                      </a:lnTo>
                      <a:lnTo>
                        <a:pt x="2365" y="6131"/>
                      </a:lnTo>
                      <a:lnTo>
                        <a:pt x="2365" y="6257"/>
                      </a:lnTo>
                      <a:lnTo>
                        <a:pt x="2448" y="6424"/>
                      </a:lnTo>
                      <a:lnTo>
                        <a:pt x="2406" y="6654"/>
                      </a:lnTo>
                      <a:lnTo>
                        <a:pt x="2448" y="6843"/>
                      </a:lnTo>
                      <a:lnTo>
                        <a:pt x="2553" y="7010"/>
                      </a:lnTo>
                      <a:lnTo>
                        <a:pt x="2574" y="7156"/>
                      </a:lnTo>
                      <a:lnTo>
                        <a:pt x="2720" y="7324"/>
                      </a:lnTo>
                      <a:lnTo>
                        <a:pt x="2762" y="7408"/>
                      </a:lnTo>
                      <a:lnTo>
                        <a:pt x="2699" y="7596"/>
                      </a:lnTo>
                      <a:lnTo>
                        <a:pt x="2699" y="7847"/>
                      </a:lnTo>
                      <a:lnTo>
                        <a:pt x="2762" y="7993"/>
                      </a:lnTo>
                      <a:lnTo>
                        <a:pt x="2867" y="8098"/>
                      </a:lnTo>
                      <a:lnTo>
                        <a:pt x="2929" y="8244"/>
                      </a:lnTo>
                      <a:lnTo>
                        <a:pt x="3097" y="8349"/>
                      </a:lnTo>
                      <a:lnTo>
                        <a:pt x="3097" y="8349"/>
                      </a:lnTo>
                      <a:lnTo>
                        <a:pt x="3076" y="8224"/>
                      </a:lnTo>
                      <a:lnTo>
                        <a:pt x="3097" y="8098"/>
                      </a:lnTo>
                      <a:lnTo>
                        <a:pt x="3034" y="7993"/>
                      </a:lnTo>
                      <a:lnTo>
                        <a:pt x="3013" y="7847"/>
                      </a:lnTo>
                      <a:lnTo>
                        <a:pt x="3034" y="7680"/>
                      </a:lnTo>
                      <a:lnTo>
                        <a:pt x="3139" y="7575"/>
                      </a:lnTo>
                      <a:lnTo>
                        <a:pt x="3201" y="7596"/>
                      </a:lnTo>
                      <a:lnTo>
                        <a:pt x="3201" y="7680"/>
                      </a:lnTo>
                      <a:lnTo>
                        <a:pt x="3243" y="7721"/>
                      </a:lnTo>
                      <a:lnTo>
                        <a:pt x="3494" y="7700"/>
                      </a:lnTo>
                      <a:lnTo>
                        <a:pt x="3515" y="7638"/>
                      </a:lnTo>
                      <a:lnTo>
                        <a:pt x="3557" y="7638"/>
                      </a:lnTo>
                      <a:lnTo>
                        <a:pt x="3599" y="7700"/>
                      </a:lnTo>
                      <a:lnTo>
                        <a:pt x="3557" y="7721"/>
                      </a:lnTo>
                      <a:lnTo>
                        <a:pt x="3557" y="7826"/>
                      </a:lnTo>
                      <a:lnTo>
                        <a:pt x="3704" y="7952"/>
                      </a:lnTo>
                      <a:lnTo>
                        <a:pt x="3725" y="8056"/>
                      </a:lnTo>
                      <a:lnTo>
                        <a:pt x="3766" y="8119"/>
                      </a:lnTo>
                      <a:lnTo>
                        <a:pt x="3766" y="8035"/>
                      </a:lnTo>
                      <a:lnTo>
                        <a:pt x="3745" y="7993"/>
                      </a:lnTo>
                      <a:lnTo>
                        <a:pt x="3766" y="7847"/>
                      </a:lnTo>
                      <a:lnTo>
                        <a:pt x="3766" y="7721"/>
                      </a:lnTo>
                      <a:lnTo>
                        <a:pt x="3662" y="7638"/>
                      </a:lnTo>
                      <a:lnTo>
                        <a:pt x="3641" y="7491"/>
                      </a:lnTo>
                      <a:lnTo>
                        <a:pt x="3599" y="7387"/>
                      </a:lnTo>
                      <a:lnTo>
                        <a:pt x="3515" y="7428"/>
                      </a:lnTo>
                      <a:lnTo>
                        <a:pt x="3432" y="7428"/>
                      </a:lnTo>
                      <a:lnTo>
                        <a:pt x="3285" y="7324"/>
                      </a:lnTo>
                      <a:lnTo>
                        <a:pt x="3243" y="7156"/>
                      </a:lnTo>
                      <a:lnTo>
                        <a:pt x="3181" y="7010"/>
                      </a:lnTo>
                      <a:lnTo>
                        <a:pt x="3034" y="6905"/>
                      </a:lnTo>
                      <a:lnTo>
                        <a:pt x="2929" y="6884"/>
                      </a:lnTo>
                      <a:lnTo>
                        <a:pt x="2867" y="6780"/>
                      </a:lnTo>
                      <a:lnTo>
                        <a:pt x="2804" y="6571"/>
                      </a:lnTo>
                      <a:lnTo>
                        <a:pt x="2720" y="6424"/>
                      </a:lnTo>
                      <a:lnTo>
                        <a:pt x="2678" y="6278"/>
                      </a:lnTo>
                      <a:lnTo>
                        <a:pt x="2678" y="6089"/>
                      </a:lnTo>
                      <a:lnTo>
                        <a:pt x="2657" y="5859"/>
                      </a:lnTo>
                      <a:lnTo>
                        <a:pt x="2595" y="5755"/>
                      </a:lnTo>
                      <a:lnTo>
                        <a:pt x="2616" y="5545"/>
                      </a:lnTo>
                      <a:lnTo>
                        <a:pt x="2595" y="5441"/>
                      </a:lnTo>
                      <a:lnTo>
                        <a:pt x="2511" y="5294"/>
                      </a:lnTo>
                      <a:lnTo>
                        <a:pt x="2574" y="5211"/>
                      </a:lnTo>
                      <a:lnTo>
                        <a:pt x="2595" y="5127"/>
                      </a:lnTo>
                      <a:lnTo>
                        <a:pt x="2595" y="5085"/>
                      </a:lnTo>
                      <a:lnTo>
                        <a:pt x="2657" y="5043"/>
                      </a:lnTo>
                      <a:lnTo>
                        <a:pt x="2720" y="5085"/>
                      </a:lnTo>
                      <a:lnTo>
                        <a:pt x="2867" y="5043"/>
                      </a:lnTo>
                      <a:lnTo>
                        <a:pt x="2992" y="5043"/>
                      </a:lnTo>
                      <a:lnTo>
                        <a:pt x="3118" y="5127"/>
                      </a:lnTo>
                      <a:lnTo>
                        <a:pt x="3201" y="5315"/>
                      </a:lnTo>
                      <a:lnTo>
                        <a:pt x="3306" y="5336"/>
                      </a:lnTo>
                      <a:lnTo>
                        <a:pt x="3411" y="5420"/>
                      </a:lnTo>
                      <a:lnTo>
                        <a:pt x="3515" y="5566"/>
                      </a:lnTo>
                      <a:lnTo>
                        <a:pt x="3599" y="5608"/>
                      </a:lnTo>
                      <a:lnTo>
                        <a:pt x="3536" y="5483"/>
                      </a:lnTo>
                      <a:lnTo>
                        <a:pt x="3411" y="5315"/>
                      </a:lnTo>
                      <a:lnTo>
                        <a:pt x="3243" y="5211"/>
                      </a:lnTo>
                      <a:lnTo>
                        <a:pt x="3139" y="5022"/>
                      </a:lnTo>
                      <a:lnTo>
                        <a:pt x="3034" y="4897"/>
                      </a:lnTo>
                      <a:lnTo>
                        <a:pt x="3034" y="4813"/>
                      </a:lnTo>
                      <a:lnTo>
                        <a:pt x="2992" y="4771"/>
                      </a:lnTo>
                      <a:lnTo>
                        <a:pt x="2888" y="4562"/>
                      </a:lnTo>
                      <a:lnTo>
                        <a:pt x="2825" y="4436"/>
                      </a:lnTo>
                      <a:lnTo>
                        <a:pt x="2762" y="4395"/>
                      </a:lnTo>
                      <a:lnTo>
                        <a:pt x="2720" y="4269"/>
                      </a:lnTo>
                      <a:lnTo>
                        <a:pt x="2574" y="4060"/>
                      </a:lnTo>
                      <a:lnTo>
                        <a:pt x="2406" y="3809"/>
                      </a:lnTo>
                      <a:lnTo>
                        <a:pt x="2365" y="3641"/>
                      </a:lnTo>
                      <a:lnTo>
                        <a:pt x="2155" y="3390"/>
                      </a:lnTo>
                      <a:lnTo>
                        <a:pt x="2072" y="3181"/>
                      </a:lnTo>
                      <a:lnTo>
                        <a:pt x="1967" y="3118"/>
                      </a:lnTo>
                      <a:lnTo>
                        <a:pt x="1967" y="3014"/>
                      </a:lnTo>
                      <a:lnTo>
                        <a:pt x="1925" y="2888"/>
                      </a:lnTo>
                      <a:lnTo>
                        <a:pt x="1841" y="2867"/>
                      </a:lnTo>
                      <a:lnTo>
                        <a:pt x="1841" y="2909"/>
                      </a:lnTo>
                      <a:lnTo>
                        <a:pt x="1758" y="2909"/>
                      </a:lnTo>
                      <a:lnTo>
                        <a:pt x="1737" y="2867"/>
                      </a:lnTo>
                      <a:lnTo>
                        <a:pt x="1758" y="2762"/>
                      </a:lnTo>
                      <a:lnTo>
                        <a:pt x="1737" y="2679"/>
                      </a:lnTo>
                      <a:lnTo>
                        <a:pt x="1632" y="2616"/>
                      </a:lnTo>
                      <a:lnTo>
                        <a:pt x="1528" y="2490"/>
                      </a:lnTo>
                      <a:lnTo>
                        <a:pt x="1465" y="2344"/>
                      </a:lnTo>
                      <a:lnTo>
                        <a:pt x="1402" y="2260"/>
                      </a:lnTo>
                      <a:lnTo>
                        <a:pt x="1402" y="2135"/>
                      </a:lnTo>
                      <a:lnTo>
                        <a:pt x="1423" y="2030"/>
                      </a:lnTo>
                      <a:lnTo>
                        <a:pt x="1444" y="2051"/>
                      </a:lnTo>
                      <a:lnTo>
                        <a:pt x="1423" y="1884"/>
                      </a:lnTo>
                      <a:lnTo>
                        <a:pt x="1402" y="1716"/>
                      </a:lnTo>
                      <a:lnTo>
                        <a:pt x="1360" y="1570"/>
                      </a:lnTo>
                      <a:lnTo>
                        <a:pt x="1235" y="1528"/>
                      </a:lnTo>
                      <a:lnTo>
                        <a:pt x="1109" y="1382"/>
                      </a:lnTo>
                      <a:lnTo>
                        <a:pt x="1109" y="1319"/>
                      </a:lnTo>
                      <a:lnTo>
                        <a:pt x="1046" y="1256"/>
                      </a:lnTo>
                      <a:lnTo>
                        <a:pt x="1046" y="1193"/>
                      </a:lnTo>
                      <a:lnTo>
                        <a:pt x="1109" y="1193"/>
                      </a:lnTo>
                      <a:lnTo>
                        <a:pt x="1214" y="1298"/>
                      </a:lnTo>
                      <a:lnTo>
                        <a:pt x="1318" y="1444"/>
                      </a:lnTo>
                      <a:lnTo>
                        <a:pt x="1318" y="1444"/>
                      </a:lnTo>
                      <a:lnTo>
                        <a:pt x="1256" y="1298"/>
                      </a:lnTo>
                      <a:lnTo>
                        <a:pt x="1130" y="1110"/>
                      </a:lnTo>
                      <a:lnTo>
                        <a:pt x="1005" y="942"/>
                      </a:lnTo>
                      <a:lnTo>
                        <a:pt x="942" y="942"/>
                      </a:lnTo>
                      <a:lnTo>
                        <a:pt x="921" y="858"/>
                      </a:lnTo>
                      <a:lnTo>
                        <a:pt x="691" y="670"/>
                      </a:lnTo>
                      <a:lnTo>
                        <a:pt x="607" y="566"/>
                      </a:lnTo>
                      <a:lnTo>
                        <a:pt x="607" y="335"/>
                      </a:lnTo>
                      <a:lnTo>
                        <a:pt x="523" y="273"/>
                      </a:lnTo>
                      <a:lnTo>
                        <a:pt x="377" y="210"/>
                      </a:lnTo>
                      <a:lnTo>
                        <a:pt x="293" y="63"/>
                      </a:lnTo>
                      <a:lnTo>
                        <a:pt x="251"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nvGrpSpPr>
            <p:cNvPr id="2981" name="Google Shape;2981;p86"/>
            <p:cNvGrpSpPr/>
            <p:nvPr/>
          </p:nvGrpSpPr>
          <p:grpSpPr>
            <a:xfrm>
              <a:off x="3875768" y="2846704"/>
              <a:ext cx="44796" cy="47366"/>
              <a:chOff x="3960625" y="2587825"/>
              <a:chExt cx="94050" cy="104125"/>
            </a:xfrm>
          </p:grpSpPr>
          <p:sp>
            <p:nvSpPr>
              <p:cNvPr id="2982" name="Google Shape;2982;p86"/>
              <p:cNvSpPr/>
              <p:nvPr/>
            </p:nvSpPr>
            <p:spPr>
              <a:xfrm>
                <a:off x="3960625" y="2587825"/>
                <a:ext cx="94050" cy="51200"/>
              </a:xfrm>
              <a:custGeom>
                <a:avLst/>
                <a:gdLst/>
                <a:ahLst/>
                <a:cxnLst/>
                <a:rect l="l" t="t" r="r" b="b"/>
                <a:pathLst>
                  <a:path w="3762" h="2048" extrusionOk="0">
                    <a:moveTo>
                      <a:pt x="190" y="2048"/>
                    </a:moveTo>
                    <a:lnTo>
                      <a:pt x="0" y="1762"/>
                    </a:lnTo>
                    <a:lnTo>
                      <a:pt x="309" y="1048"/>
                    </a:lnTo>
                    <a:lnTo>
                      <a:pt x="3762" y="0"/>
                    </a:lnTo>
                    <a:lnTo>
                      <a:pt x="3714" y="1072"/>
                    </a:lnTo>
                    <a:lnTo>
                      <a:pt x="2929" y="1143"/>
                    </a:lnTo>
                    <a:lnTo>
                      <a:pt x="2167" y="1000"/>
                    </a:lnTo>
                    <a:close/>
                  </a:path>
                </a:pathLst>
              </a:custGeom>
              <a:solidFill>
                <a:srgbClr val="5F7D95"/>
              </a:solidFill>
              <a:ln>
                <a:noFill/>
              </a:ln>
            </p:spPr>
            <p:txBody>
              <a:bodyPr/>
              <a:lstStyle/>
              <a:p>
                <a:pPr defTabSz="1219170">
                  <a:buClr>
                    <a:srgbClr val="000000"/>
                  </a:buClr>
                </a:pPr>
                <a:endParaRPr lang="zh-CN" altLang="en-US" sz="1867" kern="0">
                  <a:solidFill>
                    <a:srgbClr val="000000"/>
                  </a:solidFill>
                  <a:latin typeface="Arial"/>
                  <a:cs typeface="Arial"/>
                  <a:sym typeface="Arial"/>
                </a:endParaRPr>
              </a:p>
            </p:txBody>
          </p:sp>
          <p:sp>
            <p:nvSpPr>
              <p:cNvPr id="2983" name="Google Shape;2983;p86"/>
              <p:cNvSpPr/>
              <p:nvPr/>
            </p:nvSpPr>
            <p:spPr>
              <a:xfrm>
                <a:off x="3963000" y="2596725"/>
                <a:ext cx="86850" cy="95225"/>
              </a:xfrm>
              <a:custGeom>
                <a:avLst/>
                <a:gdLst/>
                <a:ahLst/>
                <a:cxnLst/>
                <a:rect l="l" t="t" r="r" b="b"/>
                <a:pathLst>
                  <a:path w="3474" h="3809" extrusionOk="0">
                    <a:moveTo>
                      <a:pt x="1549" y="2009"/>
                    </a:moveTo>
                    <a:lnTo>
                      <a:pt x="1632" y="2030"/>
                    </a:lnTo>
                    <a:lnTo>
                      <a:pt x="1695" y="2093"/>
                    </a:lnTo>
                    <a:lnTo>
                      <a:pt x="1674" y="2135"/>
                    </a:lnTo>
                    <a:lnTo>
                      <a:pt x="1674" y="2189"/>
                    </a:lnTo>
                    <a:lnTo>
                      <a:pt x="1674" y="2189"/>
                    </a:lnTo>
                    <a:cubicBezTo>
                      <a:pt x="1645" y="2167"/>
                      <a:pt x="1613" y="2146"/>
                      <a:pt x="1569" y="2135"/>
                    </a:cubicBezTo>
                    <a:cubicBezTo>
                      <a:pt x="1549" y="2114"/>
                      <a:pt x="1528" y="2114"/>
                      <a:pt x="1486" y="2114"/>
                    </a:cubicBezTo>
                    <a:lnTo>
                      <a:pt x="1549" y="2072"/>
                    </a:lnTo>
                    <a:lnTo>
                      <a:pt x="1549" y="2009"/>
                    </a:lnTo>
                    <a:close/>
                    <a:moveTo>
                      <a:pt x="3327" y="1"/>
                    </a:moveTo>
                    <a:lnTo>
                      <a:pt x="3201" y="105"/>
                    </a:lnTo>
                    <a:lnTo>
                      <a:pt x="3201" y="231"/>
                    </a:lnTo>
                    <a:lnTo>
                      <a:pt x="3243" y="335"/>
                    </a:lnTo>
                    <a:lnTo>
                      <a:pt x="3160" y="377"/>
                    </a:lnTo>
                    <a:lnTo>
                      <a:pt x="2929" y="356"/>
                    </a:lnTo>
                    <a:lnTo>
                      <a:pt x="2825" y="419"/>
                    </a:lnTo>
                    <a:lnTo>
                      <a:pt x="2720" y="356"/>
                    </a:lnTo>
                    <a:lnTo>
                      <a:pt x="2616" y="356"/>
                    </a:lnTo>
                    <a:lnTo>
                      <a:pt x="2532" y="419"/>
                    </a:lnTo>
                    <a:lnTo>
                      <a:pt x="2427" y="419"/>
                    </a:lnTo>
                    <a:lnTo>
                      <a:pt x="2406" y="314"/>
                    </a:lnTo>
                    <a:lnTo>
                      <a:pt x="2260" y="314"/>
                    </a:lnTo>
                    <a:lnTo>
                      <a:pt x="2113" y="273"/>
                    </a:lnTo>
                    <a:lnTo>
                      <a:pt x="2009" y="377"/>
                    </a:lnTo>
                    <a:lnTo>
                      <a:pt x="1862" y="419"/>
                    </a:lnTo>
                    <a:lnTo>
                      <a:pt x="1674" y="419"/>
                    </a:lnTo>
                    <a:lnTo>
                      <a:pt x="1632" y="377"/>
                    </a:lnTo>
                    <a:lnTo>
                      <a:pt x="1549" y="440"/>
                    </a:lnTo>
                    <a:lnTo>
                      <a:pt x="1444" y="440"/>
                    </a:lnTo>
                    <a:lnTo>
                      <a:pt x="1318" y="524"/>
                    </a:lnTo>
                    <a:lnTo>
                      <a:pt x="1025" y="524"/>
                    </a:lnTo>
                    <a:lnTo>
                      <a:pt x="900" y="586"/>
                    </a:lnTo>
                    <a:lnTo>
                      <a:pt x="900" y="649"/>
                    </a:lnTo>
                    <a:lnTo>
                      <a:pt x="732" y="691"/>
                    </a:lnTo>
                    <a:lnTo>
                      <a:pt x="502" y="838"/>
                    </a:lnTo>
                    <a:lnTo>
                      <a:pt x="481" y="984"/>
                    </a:lnTo>
                    <a:lnTo>
                      <a:pt x="398" y="1151"/>
                    </a:lnTo>
                    <a:lnTo>
                      <a:pt x="168" y="1214"/>
                    </a:lnTo>
                    <a:lnTo>
                      <a:pt x="168" y="1361"/>
                    </a:lnTo>
                    <a:lnTo>
                      <a:pt x="84" y="1507"/>
                    </a:lnTo>
                    <a:lnTo>
                      <a:pt x="0" y="1570"/>
                    </a:lnTo>
                    <a:lnTo>
                      <a:pt x="0" y="1716"/>
                    </a:lnTo>
                    <a:lnTo>
                      <a:pt x="209" y="1884"/>
                    </a:lnTo>
                    <a:lnTo>
                      <a:pt x="335" y="2072"/>
                    </a:lnTo>
                    <a:lnTo>
                      <a:pt x="398" y="2093"/>
                    </a:lnTo>
                    <a:lnTo>
                      <a:pt x="398" y="2135"/>
                    </a:lnTo>
                    <a:lnTo>
                      <a:pt x="544" y="2365"/>
                    </a:lnTo>
                    <a:lnTo>
                      <a:pt x="586" y="2532"/>
                    </a:lnTo>
                    <a:lnTo>
                      <a:pt x="649" y="2553"/>
                    </a:lnTo>
                    <a:lnTo>
                      <a:pt x="753" y="2449"/>
                    </a:lnTo>
                    <a:lnTo>
                      <a:pt x="837" y="2553"/>
                    </a:lnTo>
                    <a:lnTo>
                      <a:pt x="963" y="2595"/>
                    </a:lnTo>
                    <a:lnTo>
                      <a:pt x="1025" y="2511"/>
                    </a:lnTo>
                    <a:lnTo>
                      <a:pt x="1130" y="2511"/>
                    </a:lnTo>
                    <a:lnTo>
                      <a:pt x="1277" y="2595"/>
                    </a:lnTo>
                    <a:lnTo>
                      <a:pt x="1360" y="2532"/>
                    </a:lnTo>
                    <a:lnTo>
                      <a:pt x="1381" y="2616"/>
                    </a:lnTo>
                    <a:lnTo>
                      <a:pt x="1465" y="2616"/>
                    </a:lnTo>
                    <a:lnTo>
                      <a:pt x="1528" y="2658"/>
                    </a:lnTo>
                    <a:lnTo>
                      <a:pt x="1653" y="2700"/>
                    </a:lnTo>
                    <a:lnTo>
                      <a:pt x="1569" y="2742"/>
                    </a:lnTo>
                    <a:lnTo>
                      <a:pt x="1486" y="2825"/>
                    </a:lnTo>
                    <a:lnTo>
                      <a:pt x="1423" y="2762"/>
                    </a:lnTo>
                    <a:lnTo>
                      <a:pt x="1318" y="2742"/>
                    </a:lnTo>
                    <a:lnTo>
                      <a:pt x="1067" y="2595"/>
                    </a:lnTo>
                    <a:lnTo>
                      <a:pt x="963" y="2616"/>
                    </a:lnTo>
                    <a:lnTo>
                      <a:pt x="858" y="2658"/>
                    </a:lnTo>
                    <a:lnTo>
                      <a:pt x="753" y="2616"/>
                    </a:lnTo>
                    <a:lnTo>
                      <a:pt x="691" y="2721"/>
                    </a:lnTo>
                    <a:lnTo>
                      <a:pt x="628" y="2742"/>
                    </a:lnTo>
                    <a:lnTo>
                      <a:pt x="607" y="2846"/>
                    </a:lnTo>
                    <a:lnTo>
                      <a:pt x="732" y="2972"/>
                    </a:lnTo>
                    <a:lnTo>
                      <a:pt x="858" y="3035"/>
                    </a:lnTo>
                    <a:lnTo>
                      <a:pt x="1004" y="3139"/>
                    </a:lnTo>
                    <a:lnTo>
                      <a:pt x="1004" y="3223"/>
                    </a:lnTo>
                    <a:lnTo>
                      <a:pt x="942" y="3265"/>
                    </a:lnTo>
                    <a:lnTo>
                      <a:pt x="942" y="3369"/>
                    </a:lnTo>
                    <a:lnTo>
                      <a:pt x="1046" y="3495"/>
                    </a:lnTo>
                    <a:lnTo>
                      <a:pt x="1130" y="3579"/>
                    </a:lnTo>
                    <a:lnTo>
                      <a:pt x="1151" y="3495"/>
                    </a:lnTo>
                    <a:lnTo>
                      <a:pt x="1130" y="3453"/>
                    </a:lnTo>
                    <a:lnTo>
                      <a:pt x="1172" y="3348"/>
                    </a:lnTo>
                    <a:lnTo>
                      <a:pt x="1214" y="3474"/>
                    </a:lnTo>
                    <a:lnTo>
                      <a:pt x="1360" y="3537"/>
                    </a:lnTo>
                    <a:lnTo>
                      <a:pt x="1381" y="3599"/>
                    </a:lnTo>
                    <a:lnTo>
                      <a:pt x="1360" y="3704"/>
                    </a:lnTo>
                    <a:lnTo>
                      <a:pt x="1423" y="3788"/>
                    </a:lnTo>
                    <a:lnTo>
                      <a:pt x="1423" y="3746"/>
                    </a:lnTo>
                    <a:lnTo>
                      <a:pt x="1465" y="3599"/>
                    </a:lnTo>
                    <a:lnTo>
                      <a:pt x="1569" y="3599"/>
                    </a:lnTo>
                    <a:lnTo>
                      <a:pt x="1632" y="3704"/>
                    </a:lnTo>
                    <a:lnTo>
                      <a:pt x="1800" y="3809"/>
                    </a:lnTo>
                    <a:lnTo>
                      <a:pt x="1800" y="3809"/>
                    </a:lnTo>
                    <a:lnTo>
                      <a:pt x="1737" y="3704"/>
                    </a:lnTo>
                    <a:lnTo>
                      <a:pt x="1758" y="3641"/>
                    </a:lnTo>
                    <a:lnTo>
                      <a:pt x="1695" y="3537"/>
                    </a:lnTo>
                    <a:lnTo>
                      <a:pt x="1632" y="3348"/>
                    </a:lnTo>
                    <a:lnTo>
                      <a:pt x="1549" y="3244"/>
                    </a:lnTo>
                    <a:lnTo>
                      <a:pt x="1549" y="3181"/>
                    </a:lnTo>
                    <a:lnTo>
                      <a:pt x="1632" y="3181"/>
                    </a:lnTo>
                    <a:lnTo>
                      <a:pt x="1758" y="3265"/>
                    </a:lnTo>
                    <a:lnTo>
                      <a:pt x="1737" y="3327"/>
                    </a:lnTo>
                    <a:lnTo>
                      <a:pt x="1758" y="3369"/>
                    </a:lnTo>
                    <a:lnTo>
                      <a:pt x="1841" y="3286"/>
                    </a:lnTo>
                    <a:lnTo>
                      <a:pt x="1967" y="3348"/>
                    </a:lnTo>
                    <a:lnTo>
                      <a:pt x="1967" y="3286"/>
                    </a:lnTo>
                    <a:lnTo>
                      <a:pt x="1904" y="3244"/>
                    </a:lnTo>
                    <a:lnTo>
                      <a:pt x="1904" y="3181"/>
                    </a:lnTo>
                    <a:lnTo>
                      <a:pt x="1862" y="3181"/>
                    </a:lnTo>
                    <a:lnTo>
                      <a:pt x="1758" y="3139"/>
                    </a:lnTo>
                    <a:lnTo>
                      <a:pt x="1758" y="3076"/>
                    </a:lnTo>
                    <a:lnTo>
                      <a:pt x="1653" y="3014"/>
                    </a:lnTo>
                    <a:lnTo>
                      <a:pt x="1758" y="2951"/>
                    </a:lnTo>
                    <a:lnTo>
                      <a:pt x="1862" y="2951"/>
                    </a:lnTo>
                    <a:lnTo>
                      <a:pt x="1904" y="2909"/>
                    </a:lnTo>
                    <a:lnTo>
                      <a:pt x="2072" y="3014"/>
                    </a:lnTo>
                    <a:lnTo>
                      <a:pt x="2093" y="3055"/>
                    </a:lnTo>
                    <a:lnTo>
                      <a:pt x="2197" y="3076"/>
                    </a:lnTo>
                    <a:lnTo>
                      <a:pt x="2218" y="3035"/>
                    </a:lnTo>
                    <a:lnTo>
                      <a:pt x="2113" y="2909"/>
                    </a:lnTo>
                    <a:lnTo>
                      <a:pt x="2155" y="2762"/>
                    </a:lnTo>
                    <a:lnTo>
                      <a:pt x="2093" y="2700"/>
                    </a:lnTo>
                    <a:lnTo>
                      <a:pt x="1841" y="2532"/>
                    </a:lnTo>
                    <a:lnTo>
                      <a:pt x="1758" y="2511"/>
                    </a:lnTo>
                    <a:lnTo>
                      <a:pt x="1737" y="2490"/>
                    </a:lnTo>
                    <a:cubicBezTo>
                      <a:pt x="1758" y="2490"/>
                      <a:pt x="1779" y="2449"/>
                      <a:pt x="1800" y="2407"/>
                    </a:cubicBezTo>
                    <a:lnTo>
                      <a:pt x="1862" y="2449"/>
                    </a:lnTo>
                    <a:lnTo>
                      <a:pt x="1946" y="2490"/>
                    </a:lnTo>
                    <a:lnTo>
                      <a:pt x="1988" y="2553"/>
                    </a:lnTo>
                    <a:lnTo>
                      <a:pt x="2093" y="2616"/>
                    </a:lnTo>
                    <a:lnTo>
                      <a:pt x="2176" y="2616"/>
                    </a:lnTo>
                    <a:lnTo>
                      <a:pt x="2197" y="2658"/>
                    </a:lnTo>
                    <a:lnTo>
                      <a:pt x="2281" y="2762"/>
                    </a:lnTo>
                    <a:lnTo>
                      <a:pt x="2323" y="2825"/>
                    </a:lnTo>
                    <a:lnTo>
                      <a:pt x="2323" y="2867"/>
                    </a:lnTo>
                    <a:lnTo>
                      <a:pt x="2365" y="2930"/>
                    </a:lnTo>
                    <a:lnTo>
                      <a:pt x="2427" y="2972"/>
                    </a:lnTo>
                    <a:lnTo>
                      <a:pt x="2490" y="2951"/>
                    </a:lnTo>
                    <a:lnTo>
                      <a:pt x="2532" y="2972"/>
                    </a:lnTo>
                    <a:lnTo>
                      <a:pt x="2595" y="2867"/>
                    </a:lnTo>
                    <a:lnTo>
                      <a:pt x="2490" y="2867"/>
                    </a:lnTo>
                    <a:lnTo>
                      <a:pt x="2469" y="2888"/>
                    </a:lnTo>
                    <a:lnTo>
                      <a:pt x="2385" y="2825"/>
                    </a:lnTo>
                    <a:lnTo>
                      <a:pt x="2385" y="2742"/>
                    </a:lnTo>
                    <a:lnTo>
                      <a:pt x="2365" y="2679"/>
                    </a:lnTo>
                    <a:lnTo>
                      <a:pt x="2365" y="2637"/>
                    </a:lnTo>
                    <a:lnTo>
                      <a:pt x="2302" y="2553"/>
                    </a:lnTo>
                    <a:lnTo>
                      <a:pt x="2176" y="2428"/>
                    </a:lnTo>
                    <a:lnTo>
                      <a:pt x="2176" y="2449"/>
                    </a:lnTo>
                    <a:lnTo>
                      <a:pt x="2093" y="2449"/>
                    </a:lnTo>
                    <a:lnTo>
                      <a:pt x="2093" y="2428"/>
                    </a:lnTo>
                    <a:lnTo>
                      <a:pt x="1988" y="2365"/>
                    </a:lnTo>
                    <a:lnTo>
                      <a:pt x="1883" y="2344"/>
                    </a:lnTo>
                    <a:lnTo>
                      <a:pt x="1800" y="2239"/>
                    </a:lnTo>
                    <a:lnTo>
                      <a:pt x="1758" y="2239"/>
                    </a:lnTo>
                    <a:cubicBezTo>
                      <a:pt x="1730" y="2230"/>
                      <a:pt x="1706" y="2212"/>
                      <a:pt x="1680" y="2193"/>
                    </a:cubicBezTo>
                    <a:lnTo>
                      <a:pt x="1680" y="2193"/>
                    </a:lnTo>
                    <a:lnTo>
                      <a:pt x="1737" y="2156"/>
                    </a:lnTo>
                    <a:lnTo>
                      <a:pt x="1758" y="2030"/>
                    </a:lnTo>
                    <a:lnTo>
                      <a:pt x="1674" y="1946"/>
                    </a:lnTo>
                    <a:lnTo>
                      <a:pt x="1486" y="1737"/>
                    </a:lnTo>
                    <a:lnTo>
                      <a:pt x="1423" y="1695"/>
                    </a:lnTo>
                    <a:lnTo>
                      <a:pt x="1381" y="1612"/>
                    </a:lnTo>
                    <a:lnTo>
                      <a:pt x="1256" y="1507"/>
                    </a:lnTo>
                    <a:lnTo>
                      <a:pt x="1318" y="1465"/>
                    </a:lnTo>
                    <a:lnTo>
                      <a:pt x="1277" y="1235"/>
                    </a:lnTo>
                    <a:lnTo>
                      <a:pt x="1360" y="1130"/>
                    </a:lnTo>
                    <a:lnTo>
                      <a:pt x="1486" y="1089"/>
                    </a:lnTo>
                    <a:lnTo>
                      <a:pt x="1528" y="1193"/>
                    </a:lnTo>
                    <a:lnTo>
                      <a:pt x="1465" y="1193"/>
                    </a:lnTo>
                    <a:lnTo>
                      <a:pt x="1465" y="1256"/>
                    </a:lnTo>
                    <a:lnTo>
                      <a:pt x="1653" y="1319"/>
                    </a:lnTo>
                    <a:lnTo>
                      <a:pt x="1674" y="1465"/>
                    </a:lnTo>
                    <a:lnTo>
                      <a:pt x="1779" y="1570"/>
                    </a:lnTo>
                    <a:lnTo>
                      <a:pt x="1904" y="1570"/>
                    </a:lnTo>
                    <a:lnTo>
                      <a:pt x="1841" y="1507"/>
                    </a:lnTo>
                    <a:lnTo>
                      <a:pt x="1779" y="1423"/>
                    </a:lnTo>
                    <a:lnTo>
                      <a:pt x="1800" y="1361"/>
                    </a:lnTo>
                    <a:lnTo>
                      <a:pt x="1946" y="1402"/>
                    </a:lnTo>
                    <a:lnTo>
                      <a:pt x="2009" y="1528"/>
                    </a:lnTo>
                    <a:lnTo>
                      <a:pt x="2093" y="1570"/>
                    </a:lnTo>
                    <a:lnTo>
                      <a:pt x="2155" y="1486"/>
                    </a:lnTo>
                    <a:lnTo>
                      <a:pt x="2072" y="1423"/>
                    </a:lnTo>
                    <a:lnTo>
                      <a:pt x="1988" y="1402"/>
                    </a:lnTo>
                    <a:lnTo>
                      <a:pt x="1988" y="1361"/>
                    </a:lnTo>
                    <a:lnTo>
                      <a:pt x="2197" y="1361"/>
                    </a:lnTo>
                    <a:lnTo>
                      <a:pt x="2281" y="1423"/>
                    </a:lnTo>
                    <a:lnTo>
                      <a:pt x="2302" y="1402"/>
                    </a:lnTo>
                    <a:lnTo>
                      <a:pt x="2176" y="1298"/>
                    </a:lnTo>
                    <a:lnTo>
                      <a:pt x="2051" y="1277"/>
                    </a:lnTo>
                    <a:lnTo>
                      <a:pt x="1946" y="1151"/>
                    </a:lnTo>
                    <a:lnTo>
                      <a:pt x="1988" y="1068"/>
                    </a:lnTo>
                    <a:lnTo>
                      <a:pt x="2093" y="1089"/>
                    </a:lnTo>
                    <a:lnTo>
                      <a:pt x="2176" y="1047"/>
                    </a:lnTo>
                    <a:lnTo>
                      <a:pt x="2218" y="879"/>
                    </a:lnTo>
                    <a:lnTo>
                      <a:pt x="2302" y="858"/>
                    </a:lnTo>
                    <a:lnTo>
                      <a:pt x="2427" y="963"/>
                    </a:lnTo>
                    <a:lnTo>
                      <a:pt x="2532" y="963"/>
                    </a:lnTo>
                    <a:lnTo>
                      <a:pt x="2637" y="858"/>
                    </a:lnTo>
                    <a:lnTo>
                      <a:pt x="2637" y="796"/>
                    </a:lnTo>
                    <a:lnTo>
                      <a:pt x="2699" y="796"/>
                    </a:lnTo>
                    <a:lnTo>
                      <a:pt x="2783" y="879"/>
                    </a:lnTo>
                    <a:lnTo>
                      <a:pt x="3013" y="879"/>
                    </a:lnTo>
                    <a:lnTo>
                      <a:pt x="3201" y="942"/>
                    </a:lnTo>
                    <a:lnTo>
                      <a:pt x="3327" y="900"/>
                    </a:lnTo>
                    <a:lnTo>
                      <a:pt x="3348" y="566"/>
                    </a:lnTo>
                    <a:lnTo>
                      <a:pt x="3327" y="440"/>
                    </a:lnTo>
                    <a:lnTo>
                      <a:pt x="3473" y="335"/>
                    </a:lnTo>
                    <a:lnTo>
                      <a:pt x="3473" y="210"/>
                    </a:lnTo>
                    <a:lnTo>
                      <a:pt x="3369" y="147"/>
                    </a:lnTo>
                    <a:lnTo>
                      <a:pt x="3411"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2984" name="Google Shape;2984;p86"/>
            <p:cNvGrpSpPr/>
            <p:nvPr/>
          </p:nvGrpSpPr>
          <p:grpSpPr>
            <a:xfrm>
              <a:off x="3782759" y="2807162"/>
              <a:ext cx="82686" cy="85487"/>
              <a:chOff x="3765350" y="2500900"/>
              <a:chExt cx="173600" cy="187925"/>
            </a:xfrm>
          </p:grpSpPr>
          <p:sp>
            <p:nvSpPr>
              <p:cNvPr id="2985" name="Google Shape;2985;p86"/>
              <p:cNvSpPr/>
              <p:nvPr/>
            </p:nvSpPr>
            <p:spPr>
              <a:xfrm>
                <a:off x="3765350" y="2500900"/>
                <a:ext cx="108950" cy="64300"/>
              </a:xfrm>
              <a:custGeom>
                <a:avLst/>
                <a:gdLst/>
                <a:ahLst/>
                <a:cxnLst/>
                <a:rect l="l" t="t" r="r" b="b"/>
                <a:pathLst>
                  <a:path w="4358" h="2572" extrusionOk="0">
                    <a:moveTo>
                      <a:pt x="1286" y="596"/>
                    </a:moveTo>
                    <a:lnTo>
                      <a:pt x="0" y="1072"/>
                    </a:lnTo>
                    <a:lnTo>
                      <a:pt x="429" y="2239"/>
                    </a:lnTo>
                    <a:lnTo>
                      <a:pt x="857" y="2572"/>
                    </a:lnTo>
                    <a:lnTo>
                      <a:pt x="2191" y="1215"/>
                    </a:lnTo>
                    <a:lnTo>
                      <a:pt x="4024" y="1072"/>
                    </a:lnTo>
                    <a:lnTo>
                      <a:pt x="4358" y="429"/>
                    </a:lnTo>
                    <a:lnTo>
                      <a:pt x="3120" y="0"/>
                    </a:lnTo>
                    <a:lnTo>
                      <a:pt x="2477" y="358"/>
                    </a:lnTo>
                    <a:close/>
                  </a:path>
                </a:pathLst>
              </a:custGeom>
              <a:solidFill>
                <a:srgbClr val="5F7D95"/>
              </a:solidFill>
              <a:ln>
                <a:noFill/>
              </a:ln>
            </p:spPr>
            <p:txBody>
              <a:bodyPr/>
              <a:lstStyle/>
              <a:p>
                <a:pPr defTabSz="1219170">
                  <a:buClr>
                    <a:srgbClr val="000000"/>
                  </a:buClr>
                </a:pPr>
                <a:endParaRPr lang="zh-CN" altLang="en-US" sz="1867" kern="0">
                  <a:solidFill>
                    <a:srgbClr val="000000"/>
                  </a:solidFill>
                  <a:latin typeface="Arial"/>
                  <a:cs typeface="Arial"/>
                  <a:sym typeface="Arial"/>
                </a:endParaRPr>
              </a:p>
            </p:txBody>
          </p:sp>
          <p:sp>
            <p:nvSpPr>
              <p:cNvPr id="2986" name="Google Shape;2986;p86"/>
              <p:cNvSpPr/>
              <p:nvPr/>
            </p:nvSpPr>
            <p:spPr>
              <a:xfrm>
                <a:off x="3797175" y="2609800"/>
                <a:ext cx="2625" cy="3700"/>
              </a:xfrm>
              <a:custGeom>
                <a:avLst/>
                <a:gdLst/>
                <a:ahLst/>
                <a:cxnLst/>
                <a:rect l="l" t="t" r="r" b="b"/>
                <a:pathLst>
                  <a:path w="105" h="148" extrusionOk="0">
                    <a:moveTo>
                      <a:pt x="42" y="1"/>
                    </a:moveTo>
                    <a:lnTo>
                      <a:pt x="21" y="43"/>
                    </a:lnTo>
                    <a:lnTo>
                      <a:pt x="0" y="84"/>
                    </a:lnTo>
                    <a:lnTo>
                      <a:pt x="0" y="147"/>
                    </a:lnTo>
                    <a:lnTo>
                      <a:pt x="21" y="147"/>
                    </a:lnTo>
                    <a:lnTo>
                      <a:pt x="42" y="105"/>
                    </a:lnTo>
                    <a:lnTo>
                      <a:pt x="105" y="22"/>
                    </a:lnTo>
                    <a:lnTo>
                      <a:pt x="42"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87" name="Google Shape;2987;p86"/>
              <p:cNvSpPr/>
              <p:nvPr/>
            </p:nvSpPr>
            <p:spPr>
              <a:xfrm>
                <a:off x="3796125" y="2610325"/>
                <a:ext cx="22525" cy="41875"/>
              </a:xfrm>
              <a:custGeom>
                <a:avLst/>
                <a:gdLst/>
                <a:ahLst/>
                <a:cxnLst/>
                <a:rect l="l" t="t" r="r" b="b"/>
                <a:pathLst>
                  <a:path w="901" h="1675" extrusionOk="0">
                    <a:moveTo>
                      <a:pt x="565" y="1"/>
                    </a:moveTo>
                    <a:lnTo>
                      <a:pt x="461" y="22"/>
                    </a:lnTo>
                    <a:lnTo>
                      <a:pt x="252" y="273"/>
                    </a:lnTo>
                    <a:lnTo>
                      <a:pt x="168" y="273"/>
                    </a:lnTo>
                    <a:lnTo>
                      <a:pt x="42" y="189"/>
                    </a:lnTo>
                    <a:lnTo>
                      <a:pt x="42" y="314"/>
                    </a:lnTo>
                    <a:lnTo>
                      <a:pt x="1" y="398"/>
                    </a:lnTo>
                    <a:lnTo>
                      <a:pt x="105" y="503"/>
                    </a:lnTo>
                    <a:lnTo>
                      <a:pt x="105" y="586"/>
                    </a:lnTo>
                    <a:lnTo>
                      <a:pt x="189" y="649"/>
                    </a:lnTo>
                    <a:lnTo>
                      <a:pt x="189" y="796"/>
                    </a:lnTo>
                    <a:lnTo>
                      <a:pt x="105" y="858"/>
                    </a:lnTo>
                    <a:lnTo>
                      <a:pt x="147" y="942"/>
                    </a:lnTo>
                    <a:lnTo>
                      <a:pt x="273" y="942"/>
                    </a:lnTo>
                    <a:lnTo>
                      <a:pt x="273" y="1005"/>
                    </a:lnTo>
                    <a:lnTo>
                      <a:pt x="189" y="1068"/>
                    </a:lnTo>
                    <a:lnTo>
                      <a:pt x="147" y="1277"/>
                    </a:lnTo>
                    <a:lnTo>
                      <a:pt x="189" y="1361"/>
                    </a:lnTo>
                    <a:lnTo>
                      <a:pt x="252" y="1591"/>
                    </a:lnTo>
                    <a:lnTo>
                      <a:pt x="314" y="1674"/>
                    </a:lnTo>
                    <a:lnTo>
                      <a:pt x="377" y="1654"/>
                    </a:lnTo>
                    <a:lnTo>
                      <a:pt x="419" y="1674"/>
                    </a:lnTo>
                    <a:lnTo>
                      <a:pt x="503" y="1654"/>
                    </a:lnTo>
                    <a:lnTo>
                      <a:pt x="524" y="1528"/>
                    </a:lnTo>
                    <a:lnTo>
                      <a:pt x="565" y="1444"/>
                    </a:lnTo>
                    <a:lnTo>
                      <a:pt x="670" y="1444"/>
                    </a:lnTo>
                    <a:lnTo>
                      <a:pt x="733" y="1528"/>
                    </a:lnTo>
                    <a:lnTo>
                      <a:pt x="796" y="1528"/>
                    </a:lnTo>
                    <a:lnTo>
                      <a:pt x="837" y="1444"/>
                    </a:lnTo>
                    <a:lnTo>
                      <a:pt x="837" y="1214"/>
                    </a:lnTo>
                    <a:lnTo>
                      <a:pt x="879" y="1151"/>
                    </a:lnTo>
                    <a:lnTo>
                      <a:pt x="837" y="921"/>
                    </a:lnTo>
                    <a:lnTo>
                      <a:pt x="900" y="712"/>
                    </a:lnTo>
                    <a:lnTo>
                      <a:pt x="733" y="586"/>
                    </a:lnTo>
                    <a:lnTo>
                      <a:pt x="879" y="503"/>
                    </a:lnTo>
                    <a:lnTo>
                      <a:pt x="879" y="419"/>
                    </a:lnTo>
                    <a:lnTo>
                      <a:pt x="837" y="294"/>
                    </a:lnTo>
                    <a:lnTo>
                      <a:pt x="775" y="189"/>
                    </a:lnTo>
                    <a:lnTo>
                      <a:pt x="691" y="63"/>
                    </a:lnTo>
                    <a:lnTo>
                      <a:pt x="670" y="84"/>
                    </a:lnTo>
                    <a:lnTo>
                      <a:pt x="565"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88" name="Google Shape;2988;p86"/>
              <p:cNvSpPr/>
              <p:nvPr/>
            </p:nvSpPr>
            <p:spPr>
              <a:xfrm>
                <a:off x="3821225" y="2579475"/>
                <a:ext cx="6300" cy="4200"/>
              </a:xfrm>
              <a:custGeom>
                <a:avLst/>
                <a:gdLst/>
                <a:ahLst/>
                <a:cxnLst/>
                <a:rect l="l" t="t" r="r" b="b"/>
                <a:pathLst>
                  <a:path w="252" h="168" extrusionOk="0">
                    <a:moveTo>
                      <a:pt x="189" y="0"/>
                    </a:moveTo>
                    <a:lnTo>
                      <a:pt x="147" y="42"/>
                    </a:lnTo>
                    <a:lnTo>
                      <a:pt x="43" y="84"/>
                    </a:lnTo>
                    <a:lnTo>
                      <a:pt x="1" y="147"/>
                    </a:lnTo>
                    <a:lnTo>
                      <a:pt x="43" y="167"/>
                    </a:lnTo>
                    <a:lnTo>
                      <a:pt x="189" y="147"/>
                    </a:lnTo>
                    <a:lnTo>
                      <a:pt x="252" y="147"/>
                    </a:lnTo>
                    <a:lnTo>
                      <a:pt x="252" y="63"/>
                    </a:lnTo>
                    <a:lnTo>
                      <a:pt x="189"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89" name="Google Shape;2989;p86"/>
              <p:cNvSpPr/>
              <p:nvPr/>
            </p:nvSpPr>
            <p:spPr>
              <a:xfrm>
                <a:off x="3833800" y="2589400"/>
                <a:ext cx="1575" cy="1600"/>
              </a:xfrm>
              <a:custGeom>
                <a:avLst/>
                <a:gdLst/>
                <a:ahLst/>
                <a:cxnLst/>
                <a:rect l="l" t="t" r="r" b="b"/>
                <a:pathLst>
                  <a:path w="63" h="64" extrusionOk="0">
                    <a:moveTo>
                      <a:pt x="42" y="1"/>
                    </a:moveTo>
                    <a:lnTo>
                      <a:pt x="0" y="22"/>
                    </a:lnTo>
                    <a:lnTo>
                      <a:pt x="63" y="63"/>
                    </a:lnTo>
                    <a:lnTo>
                      <a:pt x="42"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90" name="Google Shape;2990;p86"/>
              <p:cNvSpPr/>
              <p:nvPr/>
            </p:nvSpPr>
            <p:spPr>
              <a:xfrm>
                <a:off x="3774675" y="2506225"/>
                <a:ext cx="164275" cy="182600"/>
              </a:xfrm>
              <a:custGeom>
                <a:avLst/>
                <a:gdLst/>
                <a:ahLst/>
                <a:cxnLst/>
                <a:rect l="l" t="t" r="r" b="b"/>
                <a:pathLst>
                  <a:path w="6571" h="7304" extrusionOk="0">
                    <a:moveTo>
                      <a:pt x="2595" y="1"/>
                    </a:moveTo>
                    <a:lnTo>
                      <a:pt x="2302" y="189"/>
                    </a:lnTo>
                    <a:lnTo>
                      <a:pt x="2114" y="105"/>
                    </a:lnTo>
                    <a:lnTo>
                      <a:pt x="2009" y="252"/>
                    </a:lnTo>
                    <a:lnTo>
                      <a:pt x="2072" y="419"/>
                    </a:lnTo>
                    <a:lnTo>
                      <a:pt x="1842" y="482"/>
                    </a:lnTo>
                    <a:lnTo>
                      <a:pt x="1800" y="691"/>
                    </a:lnTo>
                    <a:lnTo>
                      <a:pt x="1695" y="608"/>
                    </a:lnTo>
                    <a:lnTo>
                      <a:pt x="1591" y="608"/>
                    </a:lnTo>
                    <a:lnTo>
                      <a:pt x="1340" y="524"/>
                    </a:lnTo>
                    <a:lnTo>
                      <a:pt x="1340" y="691"/>
                    </a:lnTo>
                    <a:lnTo>
                      <a:pt x="1235" y="901"/>
                    </a:lnTo>
                    <a:lnTo>
                      <a:pt x="1172" y="796"/>
                    </a:lnTo>
                    <a:lnTo>
                      <a:pt x="1005" y="712"/>
                    </a:lnTo>
                    <a:lnTo>
                      <a:pt x="1026" y="587"/>
                    </a:lnTo>
                    <a:lnTo>
                      <a:pt x="900" y="503"/>
                    </a:lnTo>
                    <a:lnTo>
                      <a:pt x="691" y="880"/>
                    </a:lnTo>
                    <a:lnTo>
                      <a:pt x="524" y="796"/>
                    </a:lnTo>
                    <a:lnTo>
                      <a:pt x="294" y="942"/>
                    </a:lnTo>
                    <a:lnTo>
                      <a:pt x="168" y="901"/>
                    </a:lnTo>
                    <a:lnTo>
                      <a:pt x="105" y="942"/>
                    </a:lnTo>
                    <a:lnTo>
                      <a:pt x="126" y="1089"/>
                    </a:lnTo>
                    <a:lnTo>
                      <a:pt x="231" y="1193"/>
                    </a:lnTo>
                    <a:lnTo>
                      <a:pt x="210" y="1361"/>
                    </a:lnTo>
                    <a:lnTo>
                      <a:pt x="84" y="1403"/>
                    </a:lnTo>
                    <a:lnTo>
                      <a:pt x="1" y="1465"/>
                    </a:lnTo>
                    <a:lnTo>
                      <a:pt x="126" y="1633"/>
                    </a:lnTo>
                    <a:lnTo>
                      <a:pt x="168" y="1926"/>
                    </a:lnTo>
                    <a:lnTo>
                      <a:pt x="335" y="2051"/>
                    </a:lnTo>
                    <a:lnTo>
                      <a:pt x="524" y="2051"/>
                    </a:lnTo>
                    <a:lnTo>
                      <a:pt x="440" y="2240"/>
                    </a:lnTo>
                    <a:lnTo>
                      <a:pt x="503" y="2365"/>
                    </a:lnTo>
                    <a:lnTo>
                      <a:pt x="796" y="2302"/>
                    </a:lnTo>
                    <a:lnTo>
                      <a:pt x="900" y="2177"/>
                    </a:lnTo>
                    <a:lnTo>
                      <a:pt x="900" y="2072"/>
                    </a:lnTo>
                    <a:lnTo>
                      <a:pt x="1172" y="1926"/>
                    </a:lnTo>
                    <a:lnTo>
                      <a:pt x="1570" y="2030"/>
                    </a:lnTo>
                    <a:lnTo>
                      <a:pt x="1675" y="2093"/>
                    </a:lnTo>
                    <a:lnTo>
                      <a:pt x="1842" y="2156"/>
                    </a:lnTo>
                    <a:lnTo>
                      <a:pt x="1884" y="2261"/>
                    </a:lnTo>
                    <a:lnTo>
                      <a:pt x="1905" y="2302"/>
                    </a:lnTo>
                    <a:lnTo>
                      <a:pt x="1967" y="2386"/>
                    </a:lnTo>
                    <a:lnTo>
                      <a:pt x="2072" y="2574"/>
                    </a:lnTo>
                    <a:lnTo>
                      <a:pt x="2072" y="2679"/>
                    </a:lnTo>
                    <a:lnTo>
                      <a:pt x="2156" y="2721"/>
                    </a:lnTo>
                    <a:lnTo>
                      <a:pt x="2156" y="2888"/>
                    </a:lnTo>
                    <a:lnTo>
                      <a:pt x="2281" y="2930"/>
                    </a:lnTo>
                    <a:lnTo>
                      <a:pt x="2365" y="3035"/>
                    </a:lnTo>
                    <a:lnTo>
                      <a:pt x="2511" y="3202"/>
                    </a:lnTo>
                    <a:lnTo>
                      <a:pt x="2532" y="3307"/>
                    </a:lnTo>
                    <a:lnTo>
                      <a:pt x="2700" y="3307"/>
                    </a:lnTo>
                    <a:lnTo>
                      <a:pt x="2804" y="3432"/>
                    </a:lnTo>
                    <a:lnTo>
                      <a:pt x="2825" y="3537"/>
                    </a:lnTo>
                    <a:lnTo>
                      <a:pt x="2909" y="3558"/>
                    </a:lnTo>
                    <a:lnTo>
                      <a:pt x="3139" y="3851"/>
                    </a:lnTo>
                    <a:lnTo>
                      <a:pt x="3369" y="4018"/>
                    </a:lnTo>
                    <a:lnTo>
                      <a:pt x="3474" y="4039"/>
                    </a:lnTo>
                    <a:lnTo>
                      <a:pt x="3579" y="4081"/>
                    </a:lnTo>
                    <a:lnTo>
                      <a:pt x="3620" y="4186"/>
                    </a:lnTo>
                    <a:lnTo>
                      <a:pt x="3725" y="4186"/>
                    </a:lnTo>
                    <a:lnTo>
                      <a:pt x="3788" y="4123"/>
                    </a:lnTo>
                    <a:lnTo>
                      <a:pt x="3934" y="4165"/>
                    </a:lnTo>
                    <a:lnTo>
                      <a:pt x="4039" y="4165"/>
                    </a:lnTo>
                    <a:lnTo>
                      <a:pt x="4164" y="4395"/>
                    </a:lnTo>
                    <a:lnTo>
                      <a:pt x="4248" y="4458"/>
                    </a:lnTo>
                    <a:lnTo>
                      <a:pt x="4290" y="4416"/>
                    </a:lnTo>
                    <a:lnTo>
                      <a:pt x="4395" y="4458"/>
                    </a:lnTo>
                    <a:lnTo>
                      <a:pt x="4395" y="4520"/>
                    </a:lnTo>
                    <a:lnTo>
                      <a:pt x="4604" y="4520"/>
                    </a:lnTo>
                    <a:lnTo>
                      <a:pt x="4688" y="4625"/>
                    </a:lnTo>
                    <a:lnTo>
                      <a:pt x="4688" y="4730"/>
                    </a:lnTo>
                    <a:lnTo>
                      <a:pt x="4646" y="4792"/>
                    </a:lnTo>
                    <a:lnTo>
                      <a:pt x="4708" y="4834"/>
                    </a:lnTo>
                    <a:lnTo>
                      <a:pt x="4834" y="4834"/>
                    </a:lnTo>
                    <a:lnTo>
                      <a:pt x="4897" y="4939"/>
                    </a:lnTo>
                    <a:lnTo>
                      <a:pt x="5043" y="4981"/>
                    </a:lnTo>
                    <a:lnTo>
                      <a:pt x="5106" y="4939"/>
                    </a:lnTo>
                    <a:lnTo>
                      <a:pt x="5169" y="5002"/>
                    </a:lnTo>
                    <a:lnTo>
                      <a:pt x="5232" y="5190"/>
                    </a:lnTo>
                    <a:lnTo>
                      <a:pt x="5252" y="5357"/>
                    </a:lnTo>
                    <a:lnTo>
                      <a:pt x="5315" y="5441"/>
                    </a:lnTo>
                    <a:lnTo>
                      <a:pt x="5357" y="5650"/>
                    </a:lnTo>
                    <a:lnTo>
                      <a:pt x="5420" y="5755"/>
                    </a:lnTo>
                    <a:lnTo>
                      <a:pt x="5420" y="5859"/>
                    </a:lnTo>
                    <a:lnTo>
                      <a:pt x="5357" y="5943"/>
                    </a:lnTo>
                    <a:lnTo>
                      <a:pt x="5315" y="5943"/>
                    </a:lnTo>
                    <a:lnTo>
                      <a:pt x="5273" y="5964"/>
                    </a:lnTo>
                    <a:lnTo>
                      <a:pt x="5315" y="6069"/>
                    </a:lnTo>
                    <a:lnTo>
                      <a:pt x="5273" y="6173"/>
                    </a:lnTo>
                    <a:lnTo>
                      <a:pt x="5211" y="6257"/>
                    </a:lnTo>
                    <a:lnTo>
                      <a:pt x="5127" y="6278"/>
                    </a:lnTo>
                    <a:lnTo>
                      <a:pt x="5106" y="6341"/>
                    </a:lnTo>
                    <a:lnTo>
                      <a:pt x="5106" y="6362"/>
                    </a:lnTo>
                    <a:lnTo>
                      <a:pt x="5211" y="6466"/>
                    </a:lnTo>
                    <a:lnTo>
                      <a:pt x="5357" y="6445"/>
                    </a:lnTo>
                    <a:lnTo>
                      <a:pt x="5441" y="6341"/>
                    </a:lnTo>
                    <a:lnTo>
                      <a:pt x="5462" y="6194"/>
                    </a:lnTo>
                    <a:lnTo>
                      <a:pt x="5629" y="6069"/>
                    </a:lnTo>
                    <a:lnTo>
                      <a:pt x="5650" y="5818"/>
                    </a:lnTo>
                    <a:lnTo>
                      <a:pt x="5755" y="5713"/>
                    </a:lnTo>
                    <a:lnTo>
                      <a:pt x="5859" y="5671"/>
                    </a:lnTo>
                    <a:lnTo>
                      <a:pt x="5880" y="5608"/>
                    </a:lnTo>
                    <a:lnTo>
                      <a:pt x="5859" y="5546"/>
                    </a:lnTo>
                    <a:lnTo>
                      <a:pt x="5880" y="5399"/>
                    </a:lnTo>
                    <a:lnTo>
                      <a:pt x="5859" y="5336"/>
                    </a:lnTo>
                    <a:lnTo>
                      <a:pt x="5692" y="5190"/>
                    </a:lnTo>
                    <a:lnTo>
                      <a:pt x="5587" y="5190"/>
                    </a:lnTo>
                    <a:lnTo>
                      <a:pt x="5566" y="5127"/>
                    </a:lnTo>
                    <a:lnTo>
                      <a:pt x="5566" y="5043"/>
                    </a:lnTo>
                    <a:lnTo>
                      <a:pt x="5650" y="5002"/>
                    </a:lnTo>
                    <a:lnTo>
                      <a:pt x="5671" y="4918"/>
                    </a:lnTo>
                    <a:lnTo>
                      <a:pt x="5671" y="4834"/>
                    </a:lnTo>
                    <a:lnTo>
                      <a:pt x="5734" y="4771"/>
                    </a:lnTo>
                    <a:lnTo>
                      <a:pt x="5776" y="4625"/>
                    </a:lnTo>
                    <a:lnTo>
                      <a:pt x="5838" y="4604"/>
                    </a:lnTo>
                    <a:lnTo>
                      <a:pt x="5901" y="4604"/>
                    </a:lnTo>
                    <a:lnTo>
                      <a:pt x="6006" y="4667"/>
                    </a:lnTo>
                    <a:lnTo>
                      <a:pt x="6048" y="4709"/>
                    </a:lnTo>
                    <a:lnTo>
                      <a:pt x="6215" y="4709"/>
                    </a:lnTo>
                    <a:lnTo>
                      <a:pt x="6278" y="4730"/>
                    </a:lnTo>
                    <a:lnTo>
                      <a:pt x="6257" y="4813"/>
                    </a:lnTo>
                    <a:lnTo>
                      <a:pt x="6299" y="4918"/>
                    </a:lnTo>
                    <a:lnTo>
                      <a:pt x="6382" y="5022"/>
                    </a:lnTo>
                    <a:lnTo>
                      <a:pt x="6487" y="5085"/>
                    </a:lnTo>
                    <a:lnTo>
                      <a:pt x="6487" y="5043"/>
                    </a:lnTo>
                    <a:lnTo>
                      <a:pt x="6508" y="5022"/>
                    </a:lnTo>
                    <a:lnTo>
                      <a:pt x="6487" y="5002"/>
                    </a:lnTo>
                    <a:lnTo>
                      <a:pt x="6550" y="4918"/>
                    </a:lnTo>
                    <a:lnTo>
                      <a:pt x="6571" y="4771"/>
                    </a:lnTo>
                    <a:lnTo>
                      <a:pt x="6508" y="4688"/>
                    </a:lnTo>
                    <a:lnTo>
                      <a:pt x="6403" y="4604"/>
                    </a:lnTo>
                    <a:lnTo>
                      <a:pt x="6236" y="4562"/>
                    </a:lnTo>
                    <a:lnTo>
                      <a:pt x="6131" y="4416"/>
                    </a:lnTo>
                    <a:lnTo>
                      <a:pt x="5943" y="4290"/>
                    </a:lnTo>
                    <a:lnTo>
                      <a:pt x="5504" y="4060"/>
                    </a:lnTo>
                    <a:lnTo>
                      <a:pt x="5294" y="4018"/>
                    </a:lnTo>
                    <a:lnTo>
                      <a:pt x="5148" y="4018"/>
                    </a:lnTo>
                    <a:lnTo>
                      <a:pt x="5106" y="3914"/>
                    </a:lnTo>
                    <a:lnTo>
                      <a:pt x="5106" y="3851"/>
                    </a:lnTo>
                    <a:lnTo>
                      <a:pt x="5232" y="3746"/>
                    </a:lnTo>
                    <a:lnTo>
                      <a:pt x="5252" y="3662"/>
                    </a:lnTo>
                    <a:lnTo>
                      <a:pt x="5148" y="3621"/>
                    </a:lnTo>
                    <a:lnTo>
                      <a:pt x="5022" y="3642"/>
                    </a:lnTo>
                    <a:lnTo>
                      <a:pt x="4918" y="3621"/>
                    </a:lnTo>
                    <a:lnTo>
                      <a:pt x="4708" y="3621"/>
                    </a:lnTo>
                    <a:lnTo>
                      <a:pt x="4625" y="3558"/>
                    </a:lnTo>
                    <a:lnTo>
                      <a:pt x="4520" y="3537"/>
                    </a:lnTo>
                    <a:lnTo>
                      <a:pt x="4457" y="3453"/>
                    </a:lnTo>
                    <a:lnTo>
                      <a:pt x="4290" y="3328"/>
                    </a:lnTo>
                    <a:lnTo>
                      <a:pt x="4206" y="3202"/>
                    </a:lnTo>
                    <a:lnTo>
                      <a:pt x="4102" y="3097"/>
                    </a:lnTo>
                    <a:lnTo>
                      <a:pt x="4039" y="2993"/>
                    </a:lnTo>
                    <a:lnTo>
                      <a:pt x="4039" y="2867"/>
                    </a:lnTo>
                    <a:lnTo>
                      <a:pt x="3976" y="2825"/>
                    </a:lnTo>
                    <a:lnTo>
                      <a:pt x="3976" y="2721"/>
                    </a:lnTo>
                    <a:lnTo>
                      <a:pt x="3620" y="2365"/>
                    </a:lnTo>
                    <a:lnTo>
                      <a:pt x="3537" y="2261"/>
                    </a:lnTo>
                    <a:lnTo>
                      <a:pt x="3411" y="2177"/>
                    </a:lnTo>
                    <a:lnTo>
                      <a:pt x="3139" y="2051"/>
                    </a:lnTo>
                    <a:lnTo>
                      <a:pt x="3097" y="1968"/>
                    </a:lnTo>
                    <a:lnTo>
                      <a:pt x="3056" y="1821"/>
                    </a:lnTo>
                    <a:lnTo>
                      <a:pt x="3014" y="1654"/>
                    </a:lnTo>
                    <a:lnTo>
                      <a:pt x="3056" y="1612"/>
                    </a:lnTo>
                    <a:lnTo>
                      <a:pt x="3139" y="1465"/>
                    </a:lnTo>
                    <a:lnTo>
                      <a:pt x="3056" y="1361"/>
                    </a:lnTo>
                    <a:lnTo>
                      <a:pt x="3014" y="1235"/>
                    </a:lnTo>
                    <a:lnTo>
                      <a:pt x="3056" y="1152"/>
                    </a:lnTo>
                    <a:lnTo>
                      <a:pt x="3202" y="1131"/>
                    </a:lnTo>
                    <a:lnTo>
                      <a:pt x="3307" y="1026"/>
                    </a:lnTo>
                    <a:lnTo>
                      <a:pt x="3432" y="1026"/>
                    </a:lnTo>
                    <a:lnTo>
                      <a:pt x="3516" y="942"/>
                    </a:lnTo>
                    <a:lnTo>
                      <a:pt x="3579" y="901"/>
                    </a:lnTo>
                    <a:lnTo>
                      <a:pt x="3725" y="921"/>
                    </a:lnTo>
                    <a:lnTo>
                      <a:pt x="3683" y="712"/>
                    </a:lnTo>
                    <a:lnTo>
                      <a:pt x="3725" y="691"/>
                    </a:lnTo>
                    <a:lnTo>
                      <a:pt x="3662" y="587"/>
                    </a:lnTo>
                    <a:lnTo>
                      <a:pt x="3788" y="398"/>
                    </a:lnTo>
                    <a:lnTo>
                      <a:pt x="3725" y="315"/>
                    </a:lnTo>
                    <a:lnTo>
                      <a:pt x="3537" y="356"/>
                    </a:lnTo>
                    <a:lnTo>
                      <a:pt x="3202" y="273"/>
                    </a:lnTo>
                    <a:lnTo>
                      <a:pt x="2909" y="105"/>
                    </a:lnTo>
                    <a:lnTo>
                      <a:pt x="2930" y="1"/>
                    </a:lnTo>
                    <a:lnTo>
                      <a:pt x="2721" y="43"/>
                    </a:lnTo>
                    <a:lnTo>
                      <a:pt x="2595" y="1"/>
                    </a:lnTo>
                    <a:close/>
                    <a:moveTo>
                      <a:pt x="4960" y="6236"/>
                    </a:moveTo>
                    <a:lnTo>
                      <a:pt x="4813" y="6362"/>
                    </a:lnTo>
                    <a:lnTo>
                      <a:pt x="4750" y="6362"/>
                    </a:lnTo>
                    <a:lnTo>
                      <a:pt x="4625" y="6278"/>
                    </a:lnTo>
                    <a:lnTo>
                      <a:pt x="4499" y="6403"/>
                    </a:lnTo>
                    <a:lnTo>
                      <a:pt x="4227" y="6382"/>
                    </a:lnTo>
                    <a:lnTo>
                      <a:pt x="4018" y="6445"/>
                    </a:lnTo>
                    <a:lnTo>
                      <a:pt x="3872" y="6403"/>
                    </a:lnTo>
                    <a:lnTo>
                      <a:pt x="3767" y="6341"/>
                    </a:lnTo>
                    <a:lnTo>
                      <a:pt x="3641" y="6341"/>
                    </a:lnTo>
                    <a:lnTo>
                      <a:pt x="3558" y="6382"/>
                    </a:lnTo>
                    <a:lnTo>
                      <a:pt x="3495" y="6341"/>
                    </a:lnTo>
                    <a:lnTo>
                      <a:pt x="3369" y="6382"/>
                    </a:lnTo>
                    <a:lnTo>
                      <a:pt x="3348" y="6571"/>
                    </a:lnTo>
                    <a:lnTo>
                      <a:pt x="3474" y="6675"/>
                    </a:lnTo>
                    <a:lnTo>
                      <a:pt x="3600" y="6655"/>
                    </a:lnTo>
                    <a:lnTo>
                      <a:pt x="3809" y="6801"/>
                    </a:lnTo>
                    <a:lnTo>
                      <a:pt x="3955" y="6822"/>
                    </a:lnTo>
                    <a:lnTo>
                      <a:pt x="4060" y="6927"/>
                    </a:lnTo>
                    <a:lnTo>
                      <a:pt x="4311" y="7031"/>
                    </a:lnTo>
                    <a:lnTo>
                      <a:pt x="4374" y="7010"/>
                    </a:lnTo>
                    <a:lnTo>
                      <a:pt x="4478" y="7094"/>
                    </a:lnTo>
                    <a:lnTo>
                      <a:pt x="4499" y="7199"/>
                    </a:lnTo>
                    <a:lnTo>
                      <a:pt x="4750" y="7303"/>
                    </a:lnTo>
                    <a:lnTo>
                      <a:pt x="4855" y="7282"/>
                    </a:lnTo>
                    <a:lnTo>
                      <a:pt x="4855" y="7136"/>
                    </a:lnTo>
                    <a:lnTo>
                      <a:pt x="4918" y="7073"/>
                    </a:lnTo>
                    <a:lnTo>
                      <a:pt x="4918" y="6927"/>
                    </a:lnTo>
                    <a:lnTo>
                      <a:pt x="4813" y="6801"/>
                    </a:lnTo>
                    <a:lnTo>
                      <a:pt x="4918" y="6508"/>
                    </a:lnTo>
                    <a:lnTo>
                      <a:pt x="5022" y="6403"/>
                    </a:lnTo>
                    <a:lnTo>
                      <a:pt x="5022" y="6362"/>
                    </a:lnTo>
                    <a:lnTo>
                      <a:pt x="5043" y="6362"/>
                    </a:lnTo>
                    <a:lnTo>
                      <a:pt x="5043" y="6341"/>
                    </a:lnTo>
                    <a:lnTo>
                      <a:pt x="4960" y="6236"/>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2991" name="Google Shape;2991;p86"/>
            <p:cNvGrpSpPr/>
            <p:nvPr/>
          </p:nvGrpSpPr>
          <p:grpSpPr>
            <a:xfrm>
              <a:off x="3775674" y="2798496"/>
              <a:ext cx="40545" cy="23564"/>
              <a:chOff x="3750475" y="2481850"/>
              <a:chExt cx="85125" cy="51800"/>
            </a:xfrm>
          </p:grpSpPr>
          <p:sp>
            <p:nvSpPr>
              <p:cNvPr id="2992" name="Google Shape;2992;p86"/>
              <p:cNvSpPr/>
              <p:nvPr/>
            </p:nvSpPr>
            <p:spPr>
              <a:xfrm>
                <a:off x="3762125" y="2492625"/>
                <a:ext cx="64900" cy="36650"/>
              </a:xfrm>
              <a:custGeom>
                <a:avLst/>
                <a:gdLst/>
                <a:ahLst/>
                <a:cxnLst/>
                <a:rect l="l" t="t" r="r" b="b"/>
                <a:pathLst>
                  <a:path w="2596" h="1466" extrusionOk="0">
                    <a:moveTo>
                      <a:pt x="1507" y="1"/>
                    </a:moveTo>
                    <a:lnTo>
                      <a:pt x="1361" y="64"/>
                    </a:lnTo>
                    <a:lnTo>
                      <a:pt x="1402" y="105"/>
                    </a:lnTo>
                    <a:lnTo>
                      <a:pt x="1340" y="189"/>
                    </a:lnTo>
                    <a:lnTo>
                      <a:pt x="1214" y="126"/>
                    </a:lnTo>
                    <a:lnTo>
                      <a:pt x="1109" y="189"/>
                    </a:lnTo>
                    <a:lnTo>
                      <a:pt x="1005" y="168"/>
                    </a:lnTo>
                    <a:lnTo>
                      <a:pt x="817" y="210"/>
                    </a:lnTo>
                    <a:lnTo>
                      <a:pt x="712" y="210"/>
                    </a:lnTo>
                    <a:lnTo>
                      <a:pt x="691" y="126"/>
                    </a:lnTo>
                    <a:lnTo>
                      <a:pt x="565" y="126"/>
                    </a:lnTo>
                    <a:lnTo>
                      <a:pt x="482" y="231"/>
                    </a:lnTo>
                    <a:lnTo>
                      <a:pt x="607" y="294"/>
                    </a:lnTo>
                    <a:lnTo>
                      <a:pt x="607" y="398"/>
                    </a:lnTo>
                    <a:lnTo>
                      <a:pt x="503" y="440"/>
                    </a:lnTo>
                    <a:lnTo>
                      <a:pt x="398" y="608"/>
                    </a:lnTo>
                    <a:lnTo>
                      <a:pt x="314" y="628"/>
                    </a:lnTo>
                    <a:lnTo>
                      <a:pt x="168" y="859"/>
                    </a:lnTo>
                    <a:lnTo>
                      <a:pt x="147" y="1047"/>
                    </a:lnTo>
                    <a:lnTo>
                      <a:pt x="147" y="1152"/>
                    </a:lnTo>
                    <a:lnTo>
                      <a:pt x="84" y="1152"/>
                    </a:lnTo>
                    <a:lnTo>
                      <a:pt x="0" y="1173"/>
                    </a:lnTo>
                    <a:lnTo>
                      <a:pt x="42" y="1277"/>
                    </a:lnTo>
                    <a:lnTo>
                      <a:pt x="147" y="1277"/>
                    </a:lnTo>
                    <a:lnTo>
                      <a:pt x="293" y="1235"/>
                    </a:lnTo>
                    <a:lnTo>
                      <a:pt x="252" y="1068"/>
                    </a:lnTo>
                    <a:lnTo>
                      <a:pt x="314" y="1026"/>
                    </a:lnTo>
                    <a:lnTo>
                      <a:pt x="482" y="1026"/>
                    </a:lnTo>
                    <a:lnTo>
                      <a:pt x="524" y="1131"/>
                    </a:lnTo>
                    <a:lnTo>
                      <a:pt x="586" y="1277"/>
                    </a:lnTo>
                    <a:lnTo>
                      <a:pt x="670" y="1340"/>
                    </a:lnTo>
                    <a:lnTo>
                      <a:pt x="670" y="1424"/>
                    </a:lnTo>
                    <a:lnTo>
                      <a:pt x="796" y="1465"/>
                    </a:lnTo>
                    <a:lnTo>
                      <a:pt x="1026" y="1319"/>
                    </a:lnTo>
                    <a:lnTo>
                      <a:pt x="1151" y="1361"/>
                    </a:lnTo>
                    <a:lnTo>
                      <a:pt x="1361" y="1026"/>
                    </a:lnTo>
                    <a:lnTo>
                      <a:pt x="1507" y="1110"/>
                    </a:lnTo>
                    <a:lnTo>
                      <a:pt x="1507" y="1235"/>
                    </a:lnTo>
                    <a:lnTo>
                      <a:pt x="1674" y="1319"/>
                    </a:lnTo>
                    <a:lnTo>
                      <a:pt x="1737" y="1445"/>
                    </a:lnTo>
                    <a:lnTo>
                      <a:pt x="1842" y="1235"/>
                    </a:lnTo>
                    <a:lnTo>
                      <a:pt x="1842" y="1068"/>
                    </a:lnTo>
                    <a:lnTo>
                      <a:pt x="2093" y="1131"/>
                    </a:lnTo>
                    <a:lnTo>
                      <a:pt x="2197" y="1131"/>
                    </a:lnTo>
                    <a:lnTo>
                      <a:pt x="2302" y="1214"/>
                    </a:lnTo>
                    <a:lnTo>
                      <a:pt x="2302" y="1005"/>
                    </a:lnTo>
                    <a:lnTo>
                      <a:pt x="2553" y="942"/>
                    </a:lnTo>
                    <a:lnTo>
                      <a:pt x="2490" y="754"/>
                    </a:lnTo>
                    <a:lnTo>
                      <a:pt x="2595" y="628"/>
                    </a:lnTo>
                    <a:lnTo>
                      <a:pt x="2553" y="524"/>
                    </a:lnTo>
                    <a:lnTo>
                      <a:pt x="2469" y="524"/>
                    </a:lnTo>
                    <a:lnTo>
                      <a:pt x="2365" y="628"/>
                    </a:lnTo>
                    <a:lnTo>
                      <a:pt x="2260" y="503"/>
                    </a:lnTo>
                    <a:lnTo>
                      <a:pt x="2177" y="524"/>
                    </a:lnTo>
                    <a:lnTo>
                      <a:pt x="2030" y="524"/>
                    </a:lnTo>
                    <a:lnTo>
                      <a:pt x="1988" y="440"/>
                    </a:lnTo>
                    <a:lnTo>
                      <a:pt x="2030" y="398"/>
                    </a:lnTo>
                    <a:lnTo>
                      <a:pt x="2030" y="294"/>
                    </a:lnTo>
                    <a:lnTo>
                      <a:pt x="1884" y="210"/>
                    </a:lnTo>
                    <a:lnTo>
                      <a:pt x="1737" y="84"/>
                    </a:lnTo>
                    <a:lnTo>
                      <a:pt x="1653" y="84"/>
                    </a:lnTo>
                    <a:lnTo>
                      <a:pt x="1612" y="126"/>
                    </a:lnTo>
                    <a:lnTo>
                      <a:pt x="1528" y="105"/>
                    </a:lnTo>
                    <a:lnTo>
                      <a:pt x="1507"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93" name="Google Shape;2993;p86"/>
              <p:cNvSpPr/>
              <p:nvPr/>
            </p:nvSpPr>
            <p:spPr>
              <a:xfrm>
                <a:off x="3750475" y="2481850"/>
                <a:ext cx="85125" cy="51800"/>
              </a:xfrm>
              <a:custGeom>
                <a:avLst/>
                <a:gdLst/>
                <a:ahLst/>
                <a:cxnLst/>
                <a:rect l="l" t="t" r="r" b="b"/>
                <a:pathLst>
                  <a:path w="3405" h="2072" extrusionOk="0">
                    <a:moveTo>
                      <a:pt x="1095" y="286"/>
                    </a:moveTo>
                    <a:lnTo>
                      <a:pt x="0" y="1667"/>
                    </a:lnTo>
                    <a:lnTo>
                      <a:pt x="547" y="2072"/>
                    </a:lnTo>
                    <a:lnTo>
                      <a:pt x="1214" y="1858"/>
                    </a:lnTo>
                    <a:lnTo>
                      <a:pt x="1881" y="1262"/>
                    </a:lnTo>
                    <a:lnTo>
                      <a:pt x="2976" y="1286"/>
                    </a:lnTo>
                    <a:lnTo>
                      <a:pt x="3405" y="786"/>
                    </a:lnTo>
                    <a:lnTo>
                      <a:pt x="2167" y="0"/>
                    </a:lnTo>
                    <a:close/>
                  </a:path>
                </a:pathLst>
              </a:custGeom>
              <a:solidFill>
                <a:srgbClr val="5F7D95"/>
              </a:solidFill>
              <a:ln>
                <a:noFill/>
              </a:ln>
            </p:spPr>
            <p:txBody>
              <a:bodyPr/>
              <a:lstStyle/>
              <a:p>
                <a:pPr defTabSz="1219170">
                  <a:buClr>
                    <a:srgbClr val="000000"/>
                  </a:buClr>
                </a:pPr>
                <a:endParaRPr lang="zh-CN" altLang="en-US" sz="1867" kern="0">
                  <a:solidFill>
                    <a:srgbClr val="000000"/>
                  </a:solidFill>
                  <a:latin typeface="Arial"/>
                  <a:cs typeface="Arial"/>
                  <a:sym typeface="Arial"/>
                </a:endParaRPr>
              </a:p>
            </p:txBody>
          </p:sp>
        </p:grpSp>
        <p:grpSp>
          <p:nvGrpSpPr>
            <p:cNvPr id="2994" name="Google Shape;2994;p86"/>
            <p:cNvGrpSpPr/>
            <p:nvPr/>
          </p:nvGrpSpPr>
          <p:grpSpPr>
            <a:xfrm>
              <a:off x="3716946" y="2776024"/>
              <a:ext cx="81971" cy="76912"/>
              <a:chOff x="3627175" y="2432450"/>
              <a:chExt cx="172100" cy="169075"/>
            </a:xfrm>
          </p:grpSpPr>
          <p:sp>
            <p:nvSpPr>
              <p:cNvPr id="2995" name="Google Shape;2995;p86"/>
              <p:cNvSpPr/>
              <p:nvPr/>
            </p:nvSpPr>
            <p:spPr>
              <a:xfrm>
                <a:off x="3627175" y="2433000"/>
                <a:ext cx="164800" cy="156950"/>
              </a:xfrm>
              <a:custGeom>
                <a:avLst/>
                <a:gdLst/>
                <a:ahLst/>
                <a:cxnLst/>
                <a:rect l="l" t="t" r="r" b="b"/>
                <a:pathLst>
                  <a:path w="6592" h="6278" extrusionOk="0">
                    <a:moveTo>
                      <a:pt x="3829" y="0"/>
                    </a:moveTo>
                    <a:lnTo>
                      <a:pt x="3808" y="42"/>
                    </a:lnTo>
                    <a:lnTo>
                      <a:pt x="3599" y="105"/>
                    </a:lnTo>
                    <a:lnTo>
                      <a:pt x="3578" y="63"/>
                    </a:lnTo>
                    <a:lnTo>
                      <a:pt x="3390" y="168"/>
                    </a:lnTo>
                    <a:lnTo>
                      <a:pt x="3369" y="272"/>
                    </a:lnTo>
                    <a:lnTo>
                      <a:pt x="3390" y="398"/>
                    </a:lnTo>
                    <a:lnTo>
                      <a:pt x="3348" y="607"/>
                    </a:lnTo>
                    <a:lnTo>
                      <a:pt x="3181" y="796"/>
                    </a:lnTo>
                    <a:lnTo>
                      <a:pt x="3181" y="837"/>
                    </a:lnTo>
                    <a:lnTo>
                      <a:pt x="2992" y="900"/>
                    </a:lnTo>
                    <a:lnTo>
                      <a:pt x="2888" y="900"/>
                    </a:lnTo>
                    <a:lnTo>
                      <a:pt x="2783" y="879"/>
                    </a:lnTo>
                    <a:lnTo>
                      <a:pt x="2574" y="1005"/>
                    </a:lnTo>
                    <a:lnTo>
                      <a:pt x="2532" y="1089"/>
                    </a:lnTo>
                    <a:lnTo>
                      <a:pt x="2574" y="1151"/>
                    </a:lnTo>
                    <a:lnTo>
                      <a:pt x="2658" y="1193"/>
                    </a:lnTo>
                    <a:lnTo>
                      <a:pt x="2532" y="1298"/>
                    </a:lnTo>
                    <a:lnTo>
                      <a:pt x="2365" y="1319"/>
                    </a:lnTo>
                    <a:lnTo>
                      <a:pt x="2134" y="1298"/>
                    </a:lnTo>
                    <a:lnTo>
                      <a:pt x="2030" y="1235"/>
                    </a:lnTo>
                    <a:lnTo>
                      <a:pt x="1946" y="1298"/>
                    </a:lnTo>
                    <a:lnTo>
                      <a:pt x="1925" y="1214"/>
                    </a:lnTo>
                    <a:lnTo>
                      <a:pt x="1841" y="1151"/>
                    </a:lnTo>
                    <a:lnTo>
                      <a:pt x="1883" y="1047"/>
                    </a:lnTo>
                    <a:lnTo>
                      <a:pt x="1800" y="1026"/>
                    </a:lnTo>
                    <a:lnTo>
                      <a:pt x="1695" y="1047"/>
                    </a:lnTo>
                    <a:lnTo>
                      <a:pt x="1569" y="1047"/>
                    </a:lnTo>
                    <a:lnTo>
                      <a:pt x="1507" y="1026"/>
                    </a:lnTo>
                    <a:lnTo>
                      <a:pt x="1528" y="1151"/>
                    </a:lnTo>
                    <a:lnTo>
                      <a:pt x="1507" y="1214"/>
                    </a:lnTo>
                    <a:lnTo>
                      <a:pt x="1716" y="1402"/>
                    </a:lnTo>
                    <a:lnTo>
                      <a:pt x="1674" y="1444"/>
                    </a:lnTo>
                    <a:lnTo>
                      <a:pt x="1695" y="1528"/>
                    </a:lnTo>
                    <a:lnTo>
                      <a:pt x="1695" y="1633"/>
                    </a:lnTo>
                    <a:lnTo>
                      <a:pt x="1737" y="1716"/>
                    </a:lnTo>
                    <a:lnTo>
                      <a:pt x="1737" y="1821"/>
                    </a:lnTo>
                    <a:lnTo>
                      <a:pt x="1569" y="1779"/>
                    </a:lnTo>
                    <a:lnTo>
                      <a:pt x="1465" y="1821"/>
                    </a:lnTo>
                    <a:lnTo>
                      <a:pt x="1381" y="1779"/>
                    </a:lnTo>
                    <a:lnTo>
                      <a:pt x="1277" y="1821"/>
                    </a:lnTo>
                    <a:lnTo>
                      <a:pt x="1256" y="1758"/>
                    </a:lnTo>
                    <a:lnTo>
                      <a:pt x="1109" y="1863"/>
                    </a:lnTo>
                    <a:lnTo>
                      <a:pt x="963" y="1653"/>
                    </a:lnTo>
                    <a:lnTo>
                      <a:pt x="858" y="1633"/>
                    </a:lnTo>
                    <a:lnTo>
                      <a:pt x="733" y="1653"/>
                    </a:lnTo>
                    <a:lnTo>
                      <a:pt x="628" y="1758"/>
                    </a:lnTo>
                    <a:lnTo>
                      <a:pt x="565" y="1737"/>
                    </a:lnTo>
                    <a:lnTo>
                      <a:pt x="481" y="1779"/>
                    </a:lnTo>
                    <a:lnTo>
                      <a:pt x="440" y="1758"/>
                    </a:lnTo>
                    <a:lnTo>
                      <a:pt x="335" y="1758"/>
                    </a:lnTo>
                    <a:lnTo>
                      <a:pt x="251" y="1842"/>
                    </a:lnTo>
                    <a:lnTo>
                      <a:pt x="63" y="1863"/>
                    </a:lnTo>
                    <a:lnTo>
                      <a:pt x="0" y="1946"/>
                    </a:lnTo>
                    <a:lnTo>
                      <a:pt x="42" y="2030"/>
                    </a:lnTo>
                    <a:lnTo>
                      <a:pt x="147" y="1988"/>
                    </a:lnTo>
                    <a:lnTo>
                      <a:pt x="251" y="2030"/>
                    </a:lnTo>
                    <a:lnTo>
                      <a:pt x="272" y="2051"/>
                    </a:lnTo>
                    <a:lnTo>
                      <a:pt x="272" y="2051"/>
                    </a:lnTo>
                    <a:lnTo>
                      <a:pt x="147" y="2030"/>
                    </a:lnTo>
                    <a:lnTo>
                      <a:pt x="105" y="2051"/>
                    </a:lnTo>
                    <a:lnTo>
                      <a:pt x="126" y="2156"/>
                    </a:lnTo>
                    <a:lnTo>
                      <a:pt x="168" y="2072"/>
                    </a:lnTo>
                    <a:lnTo>
                      <a:pt x="230" y="2093"/>
                    </a:lnTo>
                    <a:lnTo>
                      <a:pt x="251" y="2177"/>
                    </a:lnTo>
                    <a:lnTo>
                      <a:pt x="209" y="2197"/>
                    </a:lnTo>
                    <a:lnTo>
                      <a:pt x="105" y="2239"/>
                    </a:lnTo>
                    <a:lnTo>
                      <a:pt x="105" y="2260"/>
                    </a:lnTo>
                    <a:lnTo>
                      <a:pt x="209" y="2260"/>
                    </a:lnTo>
                    <a:lnTo>
                      <a:pt x="230" y="2386"/>
                    </a:lnTo>
                    <a:lnTo>
                      <a:pt x="230" y="2469"/>
                    </a:lnTo>
                    <a:lnTo>
                      <a:pt x="335" y="2386"/>
                    </a:lnTo>
                    <a:lnTo>
                      <a:pt x="481" y="2386"/>
                    </a:lnTo>
                    <a:lnTo>
                      <a:pt x="670" y="2469"/>
                    </a:lnTo>
                    <a:lnTo>
                      <a:pt x="733" y="2511"/>
                    </a:lnTo>
                    <a:lnTo>
                      <a:pt x="774" y="2511"/>
                    </a:lnTo>
                    <a:lnTo>
                      <a:pt x="900" y="2595"/>
                    </a:lnTo>
                    <a:lnTo>
                      <a:pt x="1005" y="2511"/>
                    </a:lnTo>
                    <a:lnTo>
                      <a:pt x="1067" y="2553"/>
                    </a:lnTo>
                    <a:lnTo>
                      <a:pt x="1046" y="2595"/>
                    </a:lnTo>
                    <a:lnTo>
                      <a:pt x="1067" y="2658"/>
                    </a:lnTo>
                    <a:lnTo>
                      <a:pt x="1172" y="2595"/>
                    </a:lnTo>
                    <a:lnTo>
                      <a:pt x="1214" y="2658"/>
                    </a:lnTo>
                    <a:lnTo>
                      <a:pt x="1172" y="2762"/>
                    </a:lnTo>
                    <a:lnTo>
                      <a:pt x="1214" y="2825"/>
                    </a:lnTo>
                    <a:lnTo>
                      <a:pt x="1297" y="2825"/>
                    </a:lnTo>
                    <a:lnTo>
                      <a:pt x="1402" y="2783"/>
                    </a:lnTo>
                    <a:lnTo>
                      <a:pt x="1528" y="2783"/>
                    </a:lnTo>
                    <a:lnTo>
                      <a:pt x="1611" y="2888"/>
                    </a:lnTo>
                    <a:lnTo>
                      <a:pt x="1507" y="2825"/>
                    </a:lnTo>
                    <a:lnTo>
                      <a:pt x="1402" y="2825"/>
                    </a:lnTo>
                    <a:lnTo>
                      <a:pt x="1360" y="2930"/>
                    </a:lnTo>
                    <a:lnTo>
                      <a:pt x="1402" y="2972"/>
                    </a:lnTo>
                    <a:lnTo>
                      <a:pt x="1423" y="3076"/>
                    </a:lnTo>
                    <a:lnTo>
                      <a:pt x="1381" y="3181"/>
                    </a:lnTo>
                    <a:lnTo>
                      <a:pt x="1402" y="3244"/>
                    </a:lnTo>
                    <a:lnTo>
                      <a:pt x="1486" y="3244"/>
                    </a:lnTo>
                    <a:lnTo>
                      <a:pt x="1632" y="3432"/>
                    </a:lnTo>
                    <a:lnTo>
                      <a:pt x="1779" y="3453"/>
                    </a:lnTo>
                    <a:lnTo>
                      <a:pt x="1904" y="3537"/>
                    </a:lnTo>
                    <a:lnTo>
                      <a:pt x="1904" y="3641"/>
                    </a:lnTo>
                    <a:lnTo>
                      <a:pt x="1946" y="3725"/>
                    </a:lnTo>
                    <a:lnTo>
                      <a:pt x="1904" y="3830"/>
                    </a:lnTo>
                    <a:lnTo>
                      <a:pt x="1883" y="3850"/>
                    </a:lnTo>
                    <a:lnTo>
                      <a:pt x="1841" y="3934"/>
                    </a:lnTo>
                    <a:lnTo>
                      <a:pt x="1946" y="3955"/>
                    </a:lnTo>
                    <a:lnTo>
                      <a:pt x="2134" y="4081"/>
                    </a:lnTo>
                    <a:lnTo>
                      <a:pt x="2260" y="4436"/>
                    </a:lnTo>
                    <a:lnTo>
                      <a:pt x="2260" y="4436"/>
                    </a:lnTo>
                    <a:lnTo>
                      <a:pt x="2113" y="4269"/>
                    </a:lnTo>
                    <a:lnTo>
                      <a:pt x="2093" y="4143"/>
                    </a:lnTo>
                    <a:lnTo>
                      <a:pt x="1946" y="4081"/>
                    </a:lnTo>
                    <a:lnTo>
                      <a:pt x="1904" y="4122"/>
                    </a:lnTo>
                    <a:lnTo>
                      <a:pt x="1841" y="4394"/>
                    </a:lnTo>
                    <a:lnTo>
                      <a:pt x="1841" y="4604"/>
                    </a:lnTo>
                    <a:lnTo>
                      <a:pt x="1946" y="4687"/>
                    </a:lnTo>
                    <a:lnTo>
                      <a:pt x="1883" y="4750"/>
                    </a:lnTo>
                    <a:lnTo>
                      <a:pt x="1841" y="5127"/>
                    </a:lnTo>
                    <a:lnTo>
                      <a:pt x="1737" y="5482"/>
                    </a:lnTo>
                    <a:lnTo>
                      <a:pt x="1590" y="5545"/>
                    </a:lnTo>
                    <a:lnTo>
                      <a:pt x="1695" y="5608"/>
                    </a:lnTo>
                    <a:lnTo>
                      <a:pt x="1716" y="5629"/>
                    </a:lnTo>
                    <a:lnTo>
                      <a:pt x="1779" y="5629"/>
                    </a:lnTo>
                    <a:lnTo>
                      <a:pt x="1800" y="5754"/>
                    </a:lnTo>
                    <a:lnTo>
                      <a:pt x="1800" y="5859"/>
                    </a:lnTo>
                    <a:lnTo>
                      <a:pt x="1946" y="5838"/>
                    </a:lnTo>
                    <a:lnTo>
                      <a:pt x="2197" y="5922"/>
                    </a:lnTo>
                    <a:lnTo>
                      <a:pt x="2302" y="6047"/>
                    </a:lnTo>
                    <a:lnTo>
                      <a:pt x="2406" y="6006"/>
                    </a:lnTo>
                    <a:lnTo>
                      <a:pt x="2532" y="6131"/>
                    </a:lnTo>
                    <a:lnTo>
                      <a:pt x="2678" y="6131"/>
                    </a:lnTo>
                    <a:lnTo>
                      <a:pt x="2762" y="6152"/>
                    </a:lnTo>
                    <a:lnTo>
                      <a:pt x="2867" y="6047"/>
                    </a:lnTo>
                    <a:lnTo>
                      <a:pt x="3139" y="6047"/>
                    </a:lnTo>
                    <a:lnTo>
                      <a:pt x="3243" y="6110"/>
                    </a:lnTo>
                    <a:lnTo>
                      <a:pt x="3390" y="6068"/>
                    </a:lnTo>
                    <a:lnTo>
                      <a:pt x="3557" y="6173"/>
                    </a:lnTo>
                    <a:lnTo>
                      <a:pt x="3829" y="6152"/>
                    </a:lnTo>
                    <a:lnTo>
                      <a:pt x="4018" y="6257"/>
                    </a:lnTo>
                    <a:lnTo>
                      <a:pt x="4101" y="6278"/>
                    </a:lnTo>
                    <a:lnTo>
                      <a:pt x="4101" y="6236"/>
                    </a:lnTo>
                    <a:lnTo>
                      <a:pt x="4038" y="6068"/>
                    </a:lnTo>
                    <a:lnTo>
                      <a:pt x="4101" y="5859"/>
                    </a:lnTo>
                    <a:lnTo>
                      <a:pt x="4101" y="5796"/>
                    </a:lnTo>
                    <a:lnTo>
                      <a:pt x="4227" y="5650"/>
                    </a:lnTo>
                    <a:lnTo>
                      <a:pt x="4436" y="5441"/>
                    </a:lnTo>
                    <a:lnTo>
                      <a:pt x="4499" y="5441"/>
                    </a:lnTo>
                    <a:lnTo>
                      <a:pt x="4562" y="5503"/>
                    </a:lnTo>
                    <a:lnTo>
                      <a:pt x="4708" y="5503"/>
                    </a:lnTo>
                    <a:lnTo>
                      <a:pt x="4834" y="5587"/>
                    </a:lnTo>
                    <a:lnTo>
                      <a:pt x="4938" y="5587"/>
                    </a:lnTo>
                    <a:lnTo>
                      <a:pt x="5022" y="5524"/>
                    </a:lnTo>
                    <a:lnTo>
                      <a:pt x="5085" y="5503"/>
                    </a:lnTo>
                    <a:lnTo>
                      <a:pt x="5461" y="5734"/>
                    </a:lnTo>
                    <a:lnTo>
                      <a:pt x="5545" y="5817"/>
                    </a:lnTo>
                    <a:lnTo>
                      <a:pt x="5796" y="5817"/>
                    </a:lnTo>
                    <a:lnTo>
                      <a:pt x="5901" y="5734"/>
                    </a:lnTo>
                    <a:lnTo>
                      <a:pt x="5880" y="5692"/>
                    </a:lnTo>
                    <a:lnTo>
                      <a:pt x="5984" y="5545"/>
                    </a:lnTo>
                    <a:lnTo>
                      <a:pt x="6340" y="5294"/>
                    </a:lnTo>
                    <a:lnTo>
                      <a:pt x="6382" y="5273"/>
                    </a:lnTo>
                    <a:lnTo>
                      <a:pt x="6319" y="5169"/>
                    </a:lnTo>
                    <a:lnTo>
                      <a:pt x="6403" y="4980"/>
                    </a:lnTo>
                    <a:lnTo>
                      <a:pt x="6235" y="4980"/>
                    </a:lnTo>
                    <a:lnTo>
                      <a:pt x="6068" y="4855"/>
                    </a:lnTo>
                    <a:lnTo>
                      <a:pt x="6026" y="4562"/>
                    </a:lnTo>
                    <a:lnTo>
                      <a:pt x="5880" y="4394"/>
                    </a:lnTo>
                    <a:lnTo>
                      <a:pt x="5963" y="4332"/>
                    </a:lnTo>
                    <a:lnTo>
                      <a:pt x="6089" y="4290"/>
                    </a:lnTo>
                    <a:lnTo>
                      <a:pt x="6131" y="4122"/>
                    </a:lnTo>
                    <a:lnTo>
                      <a:pt x="6026" y="4018"/>
                    </a:lnTo>
                    <a:lnTo>
                      <a:pt x="6005" y="3850"/>
                    </a:lnTo>
                    <a:lnTo>
                      <a:pt x="6068" y="3809"/>
                    </a:lnTo>
                    <a:lnTo>
                      <a:pt x="6068" y="3725"/>
                    </a:lnTo>
                    <a:lnTo>
                      <a:pt x="5984" y="3662"/>
                    </a:lnTo>
                    <a:lnTo>
                      <a:pt x="5922" y="3516"/>
                    </a:lnTo>
                    <a:lnTo>
                      <a:pt x="5880" y="3411"/>
                    </a:lnTo>
                    <a:lnTo>
                      <a:pt x="5712" y="3411"/>
                    </a:lnTo>
                    <a:lnTo>
                      <a:pt x="5650" y="3453"/>
                    </a:lnTo>
                    <a:lnTo>
                      <a:pt x="5691" y="3620"/>
                    </a:lnTo>
                    <a:lnTo>
                      <a:pt x="5545" y="3662"/>
                    </a:lnTo>
                    <a:lnTo>
                      <a:pt x="5440" y="3662"/>
                    </a:lnTo>
                    <a:lnTo>
                      <a:pt x="5398" y="3558"/>
                    </a:lnTo>
                    <a:lnTo>
                      <a:pt x="5482" y="3537"/>
                    </a:lnTo>
                    <a:lnTo>
                      <a:pt x="5545" y="3537"/>
                    </a:lnTo>
                    <a:lnTo>
                      <a:pt x="5545" y="3432"/>
                    </a:lnTo>
                    <a:lnTo>
                      <a:pt x="5566" y="3244"/>
                    </a:lnTo>
                    <a:lnTo>
                      <a:pt x="5712" y="3013"/>
                    </a:lnTo>
                    <a:lnTo>
                      <a:pt x="5796" y="2993"/>
                    </a:lnTo>
                    <a:lnTo>
                      <a:pt x="5901" y="2825"/>
                    </a:lnTo>
                    <a:lnTo>
                      <a:pt x="6005" y="2783"/>
                    </a:lnTo>
                    <a:lnTo>
                      <a:pt x="6005" y="2679"/>
                    </a:lnTo>
                    <a:lnTo>
                      <a:pt x="5880" y="2616"/>
                    </a:lnTo>
                    <a:lnTo>
                      <a:pt x="5963" y="2511"/>
                    </a:lnTo>
                    <a:lnTo>
                      <a:pt x="6089" y="2511"/>
                    </a:lnTo>
                    <a:lnTo>
                      <a:pt x="6110" y="2595"/>
                    </a:lnTo>
                    <a:lnTo>
                      <a:pt x="6215" y="2595"/>
                    </a:lnTo>
                    <a:lnTo>
                      <a:pt x="6403" y="2553"/>
                    </a:lnTo>
                    <a:lnTo>
                      <a:pt x="6340" y="2449"/>
                    </a:lnTo>
                    <a:lnTo>
                      <a:pt x="6235" y="2365"/>
                    </a:lnTo>
                    <a:lnTo>
                      <a:pt x="6235" y="2197"/>
                    </a:lnTo>
                    <a:lnTo>
                      <a:pt x="6298" y="2030"/>
                    </a:lnTo>
                    <a:lnTo>
                      <a:pt x="6382" y="1946"/>
                    </a:lnTo>
                    <a:lnTo>
                      <a:pt x="6382" y="1842"/>
                    </a:lnTo>
                    <a:lnTo>
                      <a:pt x="6445" y="1674"/>
                    </a:lnTo>
                    <a:lnTo>
                      <a:pt x="6591" y="1549"/>
                    </a:lnTo>
                    <a:lnTo>
                      <a:pt x="6445" y="1465"/>
                    </a:lnTo>
                    <a:lnTo>
                      <a:pt x="6340" y="1465"/>
                    </a:lnTo>
                    <a:lnTo>
                      <a:pt x="6215" y="1402"/>
                    </a:lnTo>
                    <a:lnTo>
                      <a:pt x="6110" y="1444"/>
                    </a:lnTo>
                    <a:lnTo>
                      <a:pt x="6026" y="1402"/>
                    </a:lnTo>
                    <a:lnTo>
                      <a:pt x="5922" y="1402"/>
                    </a:lnTo>
                    <a:lnTo>
                      <a:pt x="5859" y="1444"/>
                    </a:lnTo>
                    <a:lnTo>
                      <a:pt x="5754" y="1361"/>
                    </a:lnTo>
                    <a:lnTo>
                      <a:pt x="5754" y="1298"/>
                    </a:lnTo>
                    <a:lnTo>
                      <a:pt x="5650" y="1214"/>
                    </a:lnTo>
                    <a:lnTo>
                      <a:pt x="5566" y="1235"/>
                    </a:lnTo>
                    <a:lnTo>
                      <a:pt x="5398" y="1193"/>
                    </a:lnTo>
                    <a:lnTo>
                      <a:pt x="5357" y="1089"/>
                    </a:lnTo>
                    <a:lnTo>
                      <a:pt x="5252" y="1089"/>
                    </a:lnTo>
                    <a:lnTo>
                      <a:pt x="5189" y="1130"/>
                    </a:lnTo>
                    <a:lnTo>
                      <a:pt x="5085" y="1047"/>
                    </a:lnTo>
                    <a:lnTo>
                      <a:pt x="4980" y="1026"/>
                    </a:lnTo>
                    <a:lnTo>
                      <a:pt x="4854" y="879"/>
                    </a:lnTo>
                    <a:lnTo>
                      <a:pt x="4771" y="837"/>
                    </a:lnTo>
                    <a:lnTo>
                      <a:pt x="4729" y="796"/>
                    </a:lnTo>
                    <a:lnTo>
                      <a:pt x="4645" y="796"/>
                    </a:lnTo>
                    <a:lnTo>
                      <a:pt x="4603" y="837"/>
                    </a:lnTo>
                    <a:lnTo>
                      <a:pt x="4457" y="775"/>
                    </a:lnTo>
                    <a:lnTo>
                      <a:pt x="4457" y="607"/>
                    </a:lnTo>
                    <a:lnTo>
                      <a:pt x="4394" y="586"/>
                    </a:lnTo>
                    <a:lnTo>
                      <a:pt x="4310" y="524"/>
                    </a:lnTo>
                    <a:lnTo>
                      <a:pt x="4227" y="524"/>
                    </a:lnTo>
                    <a:lnTo>
                      <a:pt x="4080" y="398"/>
                    </a:lnTo>
                    <a:lnTo>
                      <a:pt x="4038" y="293"/>
                    </a:lnTo>
                    <a:lnTo>
                      <a:pt x="3913" y="252"/>
                    </a:lnTo>
                    <a:lnTo>
                      <a:pt x="3892" y="63"/>
                    </a:lnTo>
                    <a:lnTo>
                      <a:pt x="3829"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96" name="Google Shape;2996;p86"/>
              <p:cNvSpPr/>
              <p:nvPr/>
            </p:nvSpPr>
            <p:spPr>
              <a:xfrm>
                <a:off x="3658200" y="2557475"/>
                <a:ext cx="70850" cy="44050"/>
              </a:xfrm>
              <a:custGeom>
                <a:avLst/>
                <a:gdLst/>
                <a:ahLst/>
                <a:cxnLst/>
                <a:rect l="l" t="t" r="r" b="b"/>
                <a:pathLst>
                  <a:path w="2834" h="1762" extrusionOk="0">
                    <a:moveTo>
                      <a:pt x="571" y="595"/>
                    </a:moveTo>
                    <a:lnTo>
                      <a:pt x="0" y="1119"/>
                    </a:lnTo>
                    <a:lnTo>
                      <a:pt x="1833" y="1762"/>
                    </a:lnTo>
                    <a:lnTo>
                      <a:pt x="2714" y="1476"/>
                    </a:lnTo>
                    <a:lnTo>
                      <a:pt x="2834" y="1071"/>
                    </a:lnTo>
                    <a:lnTo>
                      <a:pt x="1833" y="0"/>
                    </a:lnTo>
                    <a:close/>
                  </a:path>
                </a:pathLst>
              </a:custGeom>
              <a:solidFill>
                <a:srgbClr val="5F7D95"/>
              </a:solidFill>
              <a:ln>
                <a:noFill/>
              </a:ln>
            </p:spPr>
            <p:txBody>
              <a:bodyPr/>
              <a:lstStyle/>
              <a:p>
                <a:pPr defTabSz="1219170">
                  <a:buClr>
                    <a:srgbClr val="000000"/>
                  </a:buClr>
                </a:pPr>
                <a:endParaRPr lang="zh-CN" altLang="en-US" sz="1867" kern="0">
                  <a:solidFill>
                    <a:srgbClr val="000000"/>
                  </a:solidFill>
                  <a:latin typeface="Arial"/>
                  <a:cs typeface="Arial"/>
                  <a:sym typeface="Arial"/>
                </a:endParaRPr>
              </a:p>
            </p:txBody>
          </p:sp>
          <p:sp>
            <p:nvSpPr>
              <p:cNvPr id="2997" name="Google Shape;2997;p86"/>
              <p:cNvSpPr/>
              <p:nvPr/>
            </p:nvSpPr>
            <p:spPr>
              <a:xfrm>
                <a:off x="3719525" y="2432450"/>
                <a:ext cx="79750" cy="89900"/>
              </a:xfrm>
              <a:custGeom>
                <a:avLst/>
                <a:gdLst/>
                <a:ahLst/>
                <a:cxnLst/>
                <a:rect l="l" t="t" r="r" b="b"/>
                <a:pathLst>
                  <a:path w="3190" h="3596" extrusionOk="0">
                    <a:moveTo>
                      <a:pt x="0" y="167"/>
                    </a:moveTo>
                    <a:lnTo>
                      <a:pt x="261" y="0"/>
                    </a:lnTo>
                    <a:lnTo>
                      <a:pt x="1619" y="1095"/>
                    </a:lnTo>
                    <a:lnTo>
                      <a:pt x="2381" y="1286"/>
                    </a:lnTo>
                    <a:lnTo>
                      <a:pt x="3190" y="1429"/>
                    </a:lnTo>
                    <a:lnTo>
                      <a:pt x="2809" y="2595"/>
                    </a:lnTo>
                    <a:lnTo>
                      <a:pt x="2071" y="2429"/>
                    </a:lnTo>
                    <a:lnTo>
                      <a:pt x="1524" y="3596"/>
                    </a:lnTo>
                    <a:close/>
                  </a:path>
                </a:pathLst>
              </a:custGeom>
              <a:solidFill>
                <a:srgbClr val="5F7D95"/>
              </a:solidFill>
              <a:ln>
                <a:noFill/>
              </a:ln>
            </p:spPr>
            <p:txBody>
              <a:bodyPr/>
              <a:lstStyle/>
              <a:p>
                <a:pPr defTabSz="1219170">
                  <a:buClr>
                    <a:srgbClr val="000000"/>
                  </a:buClr>
                </a:pPr>
                <a:endParaRPr lang="zh-CN" altLang="en-US" sz="1867" kern="0">
                  <a:solidFill>
                    <a:srgbClr val="000000"/>
                  </a:solidFill>
                  <a:latin typeface="Arial"/>
                  <a:cs typeface="Arial"/>
                  <a:sym typeface="Arial"/>
                </a:endParaRPr>
              </a:p>
            </p:txBody>
          </p:sp>
        </p:grpSp>
        <p:grpSp>
          <p:nvGrpSpPr>
            <p:cNvPr id="2998" name="Google Shape;2998;p86"/>
            <p:cNvGrpSpPr/>
            <p:nvPr/>
          </p:nvGrpSpPr>
          <p:grpSpPr>
            <a:xfrm>
              <a:off x="3685682" y="2845624"/>
              <a:ext cx="29311" cy="45055"/>
              <a:chOff x="3561536" y="2585450"/>
              <a:chExt cx="61539" cy="99045"/>
            </a:xfrm>
          </p:grpSpPr>
          <p:sp>
            <p:nvSpPr>
              <p:cNvPr id="2999" name="Google Shape;2999;p86"/>
              <p:cNvSpPr/>
              <p:nvPr/>
            </p:nvSpPr>
            <p:spPr>
              <a:xfrm rot="192277">
                <a:off x="3564002" y="2593849"/>
                <a:ext cx="44498" cy="89472"/>
              </a:xfrm>
              <a:custGeom>
                <a:avLst/>
                <a:gdLst/>
                <a:ahLst/>
                <a:cxnLst/>
                <a:rect l="l" t="t" r="r" b="b"/>
                <a:pathLst>
                  <a:path w="1780" h="3579" extrusionOk="0">
                    <a:moveTo>
                      <a:pt x="628" y="1"/>
                    </a:moveTo>
                    <a:lnTo>
                      <a:pt x="356" y="22"/>
                    </a:lnTo>
                    <a:lnTo>
                      <a:pt x="377" y="147"/>
                    </a:lnTo>
                    <a:lnTo>
                      <a:pt x="461" y="357"/>
                    </a:lnTo>
                    <a:lnTo>
                      <a:pt x="440" y="712"/>
                    </a:lnTo>
                    <a:lnTo>
                      <a:pt x="440" y="775"/>
                    </a:lnTo>
                    <a:lnTo>
                      <a:pt x="419" y="943"/>
                    </a:lnTo>
                    <a:lnTo>
                      <a:pt x="482" y="1026"/>
                    </a:lnTo>
                    <a:lnTo>
                      <a:pt x="440" y="1131"/>
                    </a:lnTo>
                    <a:lnTo>
                      <a:pt x="356" y="1256"/>
                    </a:lnTo>
                    <a:lnTo>
                      <a:pt x="356" y="1445"/>
                    </a:lnTo>
                    <a:lnTo>
                      <a:pt x="231" y="1654"/>
                    </a:lnTo>
                    <a:lnTo>
                      <a:pt x="231" y="1759"/>
                    </a:lnTo>
                    <a:lnTo>
                      <a:pt x="64" y="1968"/>
                    </a:lnTo>
                    <a:lnTo>
                      <a:pt x="1" y="2303"/>
                    </a:lnTo>
                    <a:lnTo>
                      <a:pt x="1" y="2386"/>
                    </a:lnTo>
                    <a:lnTo>
                      <a:pt x="105" y="2386"/>
                    </a:lnTo>
                    <a:lnTo>
                      <a:pt x="168" y="2303"/>
                    </a:lnTo>
                    <a:lnTo>
                      <a:pt x="273" y="2219"/>
                    </a:lnTo>
                    <a:lnTo>
                      <a:pt x="252" y="2303"/>
                    </a:lnTo>
                    <a:lnTo>
                      <a:pt x="315" y="2344"/>
                    </a:lnTo>
                    <a:lnTo>
                      <a:pt x="126" y="2428"/>
                    </a:lnTo>
                    <a:lnTo>
                      <a:pt x="126" y="2554"/>
                    </a:lnTo>
                    <a:lnTo>
                      <a:pt x="168" y="2616"/>
                    </a:lnTo>
                    <a:lnTo>
                      <a:pt x="252" y="2533"/>
                    </a:lnTo>
                    <a:lnTo>
                      <a:pt x="419" y="2533"/>
                    </a:lnTo>
                    <a:lnTo>
                      <a:pt x="336" y="2616"/>
                    </a:lnTo>
                    <a:lnTo>
                      <a:pt x="377" y="2763"/>
                    </a:lnTo>
                    <a:lnTo>
                      <a:pt x="336" y="2909"/>
                    </a:lnTo>
                    <a:lnTo>
                      <a:pt x="336" y="3223"/>
                    </a:lnTo>
                    <a:lnTo>
                      <a:pt x="273" y="3432"/>
                    </a:lnTo>
                    <a:lnTo>
                      <a:pt x="231" y="3495"/>
                    </a:lnTo>
                    <a:lnTo>
                      <a:pt x="273" y="3537"/>
                    </a:lnTo>
                    <a:lnTo>
                      <a:pt x="440" y="3432"/>
                    </a:lnTo>
                    <a:lnTo>
                      <a:pt x="691" y="3495"/>
                    </a:lnTo>
                    <a:lnTo>
                      <a:pt x="796" y="3579"/>
                    </a:lnTo>
                    <a:lnTo>
                      <a:pt x="963" y="3474"/>
                    </a:lnTo>
                    <a:lnTo>
                      <a:pt x="1110" y="3474"/>
                    </a:lnTo>
                    <a:lnTo>
                      <a:pt x="1152" y="3432"/>
                    </a:lnTo>
                    <a:lnTo>
                      <a:pt x="1152" y="3286"/>
                    </a:lnTo>
                    <a:lnTo>
                      <a:pt x="1068" y="3160"/>
                    </a:lnTo>
                    <a:lnTo>
                      <a:pt x="1193" y="2909"/>
                    </a:lnTo>
                    <a:lnTo>
                      <a:pt x="1319" y="2805"/>
                    </a:lnTo>
                    <a:lnTo>
                      <a:pt x="1361" y="2658"/>
                    </a:lnTo>
                    <a:lnTo>
                      <a:pt x="1214" y="2658"/>
                    </a:lnTo>
                    <a:lnTo>
                      <a:pt x="1152" y="2512"/>
                    </a:lnTo>
                    <a:lnTo>
                      <a:pt x="1319" y="2323"/>
                    </a:lnTo>
                    <a:lnTo>
                      <a:pt x="1319" y="2093"/>
                    </a:lnTo>
                    <a:lnTo>
                      <a:pt x="1193" y="2010"/>
                    </a:lnTo>
                    <a:lnTo>
                      <a:pt x="1047" y="1717"/>
                    </a:lnTo>
                    <a:lnTo>
                      <a:pt x="1172" y="1696"/>
                    </a:lnTo>
                    <a:lnTo>
                      <a:pt x="1277" y="1696"/>
                    </a:lnTo>
                    <a:lnTo>
                      <a:pt x="1424" y="1487"/>
                    </a:lnTo>
                    <a:lnTo>
                      <a:pt x="1319" y="1382"/>
                    </a:lnTo>
                    <a:lnTo>
                      <a:pt x="1465" y="1277"/>
                    </a:lnTo>
                    <a:lnTo>
                      <a:pt x="1465" y="922"/>
                    </a:lnTo>
                    <a:lnTo>
                      <a:pt x="1424" y="754"/>
                    </a:lnTo>
                    <a:lnTo>
                      <a:pt x="1675" y="545"/>
                    </a:lnTo>
                    <a:lnTo>
                      <a:pt x="1737" y="545"/>
                    </a:lnTo>
                    <a:lnTo>
                      <a:pt x="1779" y="440"/>
                    </a:lnTo>
                    <a:lnTo>
                      <a:pt x="1675" y="252"/>
                    </a:lnTo>
                    <a:lnTo>
                      <a:pt x="1633" y="127"/>
                    </a:lnTo>
                    <a:lnTo>
                      <a:pt x="1382" y="85"/>
                    </a:lnTo>
                    <a:lnTo>
                      <a:pt x="1277" y="210"/>
                    </a:lnTo>
                    <a:lnTo>
                      <a:pt x="942" y="127"/>
                    </a:lnTo>
                    <a:lnTo>
                      <a:pt x="754" y="231"/>
                    </a:lnTo>
                    <a:lnTo>
                      <a:pt x="691" y="147"/>
                    </a:lnTo>
                    <a:lnTo>
                      <a:pt x="733" y="22"/>
                    </a:lnTo>
                    <a:lnTo>
                      <a:pt x="628"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00" name="Google Shape;3000;p86"/>
              <p:cNvSpPr/>
              <p:nvPr/>
            </p:nvSpPr>
            <p:spPr>
              <a:xfrm>
                <a:off x="3580800" y="2585450"/>
                <a:ext cx="42275" cy="93450"/>
              </a:xfrm>
              <a:custGeom>
                <a:avLst/>
                <a:gdLst/>
                <a:ahLst/>
                <a:cxnLst/>
                <a:rect l="l" t="t" r="r" b="b"/>
                <a:pathLst>
                  <a:path w="1691" h="3738" extrusionOk="0">
                    <a:moveTo>
                      <a:pt x="453" y="0"/>
                    </a:moveTo>
                    <a:lnTo>
                      <a:pt x="0" y="547"/>
                    </a:lnTo>
                    <a:lnTo>
                      <a:pt x="0" y="3429"/>
                    </a:lnTo>
                    <a:lnTo>
                      <a:pt x="429" y="3738"/>
                    </a:lnTo>
                    <a:lnTo>
                      <a:pt x="1691" y="2714"/>
                    </a:lnTo>
                    <a:lnTo>
                      <a:pt x="1691" y="500"/>
                    </a:lnTo>
                    <a:close/>
                  </a:path>
                </a:pathLst>
              </a:custGeom>
              <a:solidFill>
                <a:srgbClr val="5F7D95"/>
              </a:solidFill>
              <a:ln>
                <a:noFill/>
              </a:ln>
            </p:spPr>
            <p:txBody>
              <a:bodyPr/>
              <a:lstStyle/>
              <a:p>
                <a:pPr defTabSz="1219170">
                  <a:buClr>
                    <a:srgbClr val="000000"/>
                  </a:buClr>
                </a:pPr>
                <a:endParaRPr lang="zh-CN" altLang="en-US" sz="1867" kern="0">
                  <a:solidFill>
                    <a:srgbClr val="000000"/>
                  </a:solidFill>
                  <a:latin typeface="Arial"/>
                  <a:cs typeface="Arial"/>
                  <a:sym typeface="Arial"/>
                </a:endParaRPr>
              </a:p>
            </p:txBody>
          </p:sp>
        </p:grpSp>
        <p:grpSp>
          <p:nvGrpSpPr>
            <p:cNvPr id="3001" name="Google Shape;3001;p86"/>
            <p:cNvGrpSpPr/>
            <p:nvPr/>
          </p:nvGrpSpPr>
          <p:grpSpPr>
            <a:xfrm>
              <a:off x="3849905" y="2572252"/>
              <a:ext cx="74339" cy="119559"/>
              <a:chOff x="3906325" y="1984500"/>
              <a:chExt cx="156075" cy="262825"/>
            </a:xfrm>
          </p:grpSpPr>
          <p:sp>
            <p:nvSpPr>
              <p:cNvPr id="3002" name="Google Shape;3002;p86"/>
              <p:cNvSpPr/>
              <p:nvPr/>
            </p:nvSpPr>
            <p:spPr>
              <a:xfrm>
                <a:off x="3906325" y="1984500"/>
                <a:ext cx="100825" cy="124200"/>
              </a:xfrm>
              <a:custGeom>
                <a:avLst/>
                <a:gdLst/>
                <a:ahLst/>
                <a:cxnLst/>
                <a:rect l="l" t="t" r="r" b="b"/>
                <a:pathLst>
                  <a:path w="4033" h="4968" extrusionOk="0">
                    <a:moveTo>
                      <a:pt x="2901" y="4968"/>
                    </a:moveTo>
                    <a:lnTo>
                      <a:pt x="1524" y="4673"/>
                    </a:lnTo>
                    <a:lnTo>
                      <a:pt x="0" y="1771"/>
                    </a:lnTo>
                    <a:lnTo>
                      <a:pt x="737" y="886"/>
                    </a:lnTo>
                    <a:lnTo>
                      <a:pt x="2508" y="1181"/>
                    </a:lnTo>
                    <a:lnTo>
                      <a:pt x="2655" y="345"/>
                    </a:lnTo>
                    <a:lnTo>
                      <a:pt x="3442" y="0"/>
                    </a:lnTo>
                    <a:lnTo>
                      <a:pt x="4033" y="443"/>
                    </a:lnTo>
                    <a:close/>
                  </a:path>
                </a:pathLst>
              </a:custGeom>
              <a:solidFill>
                <a:srgbClr val="5F7D95"/>
              </a:solidFill>
              <a:ln>
                <a:noFill/>
              </a:ln>
            </p:spPr>
            <p:txBody>
              <a:bodyPr/>
              <a:lstStyle/>
              <a:p>
                <a:pPr defTabSz="1219170">
                  <a:buClr>
                    <a:srgbClr val="000000"/>
                  </a:buClr>
                </a:pPr>
                <a:endParaRPr lang="zh-CN" altLang="en-US" sz="1867" kern="0">
                  <a:solidFill>
                    <a:srgbClr val="000000"/>
                  </a:solidFill>
                  <a:latin typeface="Arial"/>
                  <a:cs typeface="Arial"/>
                  <a:sym typeface="Arial"/>
                </a:endParaRPr>
              </a:p>
            </p:txBody>
          </p:sp>
          <p:sp>
            <p:nvSpPr>
              <p:cNvPr id="3003" name="Google Shape;3003;p86"/>
              <p:cNvSpPr/>
              <p:nvPr/>
            </p:nvSpPr>
            <p:spPr>
              <a:xfrm>
                <a:off x="3919575" y="1989950"/>
                <a:ext cx="142825" cy="257375"/>
              </a:xfrm>
              <a:custGeom>
                <a:avLst/>
                <a:gdLst/>
                <a:ahLst/>
                <a:cxnLst/>
                <a:rect l="l" t="t" r="r" b="b"/>
                <a:pathLst>
                  <a:path w="5713" h="10295" extrusionOk="0">
                    <a:moveTo>
                      <a:pt x="2867" y="0"/>
                    </a:moveTo>
                    <a:lnTo>
                      <a:pt x="2762" y="105"/>
                    </a:lnTo>
                    <a:lnTo>
                      <a:pt x="2762" y="147"/>
                    </a:lnTo>
                    <a:lnTo>
                      <a:pt x="2679" y="189"/>
                    </a:lnTo>
                    <a:lnTo>
                      <a:pt x="2532" y="147"/>
                    </a:lnTo>
                    <a:lnTo>
                      <a:pt x="2386" y="209"/>
                    </a:lnTo>
                    <a:lnTo>
                      <a:pt x="2386" y="293"/>
                    </a:lnTo>
                    <a:lnTo>
                      <a:pt x="2323" y="419"/>
                    </a:lnTo>
                    <a:lnTo>
                      <a:pt x="2239" y="461"/>
                    </a:lnTo>
                    <a:lnTo>
                      <a:pt x="2281" y="544"/>
                    </a:lnTo>
                    <a:lnTo>
                      <a:pt x="2260" y="628"/>
                    </a:lnTo>
                    <a:lnTo>
                      <a:pt x="2239" y="921"/>
                    </a:lnTo>
                    <a:lnTo>
                      <a:pt x="2281" y="1088"/>
                    </a:lnTo>
                    <a:lnTo>
                      <a:pt x="2344" y="1193"/>
                    </a:lnTo>
                    <a:lnTo>
                      <a:pt x="2281" y="1277"/>
                    </a:lnTo>
                    <a:lnTo>
                      <a:pt x="2177" y="1360"/>
                    </a:lnTo>
                    <a:lnTo>
                      <a:pt x="2072" y="1360"/>
                    </a:lnTo>
                    <a:lnTo>
                      <a:pt x="1967" y="1444"/>
                    </a:lnTo>
                    <a:lnTo>
                      <a:pt x="1905" y="1486"/>
                    </a:lnTo>
                    <a:lnTo>
                      <a:pt x="1821" y="1611"/>
                    </a:lnTo>
                    <a:lnTo>
                      <a:pt x="1674" y="1590"/>
                    </a:lnTo>
                    <a:lnTo>
                      <a:pt x="1507" y="1465"/>
                    </a:lnTo>
                    <a:lnTo>
                      <a:pt x="1381" y="1465"/>
                    </a:lnTo>
                    <a:lnTo>
                      <a:pt x="1298" y="1549"/>
                    </a:lnTo>
                    <a:lnTo>
                      <a:pt x="1151" y="1674"/>
                    </a:lnTo>
                    <a:lnTo>
                      <a:pt x="900" y="1674"/>
                    </a:lnTo>
                    <a:lnTo>
                      <a:pt x="733" y="1590"/>
                    </a:lnTo>
                    <a:lnTo>
                      <a:pt x="670" y="1465"/>
                    </a:lnTo>
                    <a:lnTo>
                      <a:pt x="607" y="1339"/>
                    </a:lnTo>
                    <a:lnTo>
                      <a:pt x="377" y="1130"/>
                    </a:lnTo>
                    <a:lnTo>
                      <a:pt x="293" y="984"/>
                    </a:lnTo>
                    <a:lnTo>
                      <a:pt x="189" y="963"/>
                    </a:lnTo>
                    <a:lnTo>
                      <a:pt x="105" y="1046"/>
                    </a:lnTo>
                    <a:lnTo>
                      <a:pt x="84" y="1151"/>
                    </a:lnTo>
                    <a:lnTo>
                      <a:pt x="105" y="1214"/>
                    </a:lnTo>
                    <a:lnTo>
                      <a:pt x="84" y="1256"/>
                    </a:lnTo>
                    <a:lnTo>
                      <a:pt x="42" y="1214"/>
                    </a:lnTo>
                    <a:lnTo>
                      <a:pt x="1" y="1256"/>
                    </a:lnTo>
                    <a:lnTo>
                      <a:pt x="105" y="1360"/>
                    </a:lnTo>
                    <a:lnTo>
                      <a:pt x="273" y="1423"/>
                    </a:lnTo>
                    <a:lnTo>
                      <a:pt x="482" y="1674"/>
                    </a:lnTo>
                    <a:lnTo>
                      <a:pt x="628" y="1779"/>
                    </a:lnTo>
                    <a:lnTo>
                      <a:pt x="879" y="1800"/>
                    </a:lnTo>
                    <a:lnTo>
                      <a:pt x="942" y="1841"/>
                    </a:lnTo>
                    <a:lnTo>
                      <a:pt x="1026" y="1883"/>
                    </a:lnTo>
                    <a:lnTo>
                      <a:pt x="1130" y="2009"/>
                    </a:lnTo>
                    <a:lnTo>
                      <a:pt x="1193" y="2113"/>
                    </a:lnTo>
                    <a:lnTo>
                      <a:pt x="1298" y="2113"/>
                    </a:lnTo>
                    <a:lnTo>
                      <a:pt x="1402" y="2239"/>
                    </a:lnTo>
                    <a:lnTo>
                      <a:pt x="1465" y="2239"/>
                    </a:lnTo>
                    <a:lnTo>
                      <a:pt x="1528" y="2323"/>
                    </a:lnTo>
                    <a:lnTo>
                      <a:pt x="1465" y="2427"/>
                    </a:lnTo>
                    <a:lnTo>
                      <a:pt x="1507" y="2574"/>
                    </a:lnTo>
                    <a:lnTo>
                      <a:pt x="1444" y="2720"/>
                    </a:lnTo>
                    <a:lnTo>
                      <a:pt x="1444" y="2825"/>
                    </a:lnTo>
                    <a:lnTo>
                      <a:pt x="1612" y="2825"/>
                    </a:lnTo>
                    <a:lnTo>
                      <a:pt x="1633" y="2950"/>
                    </a:lnTo>
                    <a:lnTo>
                      <a:pt x="1591" y="3034"/>
                    </a:lnTo>
                    <a:lnTo>
                      <a:pt x="1612" y="3181"/>
                    </a:lnTo>
                    <a:lnTo>
                      <a:pt x="1653" y="3285"/>
                    </a:lnTo>
                    <a:lnTo>
                      <a:pt x="1695" y="3494"/>
                    </a:lnTo>
                    <a:lnTo>
                      <a:pt x="1653" y="3599"/>
                    </a:lnTo>
                    <a:lnTo>
                      <a:pt x="1695" y="3683"/>
                    </a:lnTo>
                    <a:lnTo>
                      <a:pt x="1695" y="3913"/>
                    </a:lnTo>
                    <a:lnTo>
                      <a:pt x="1653" y="3997"/>
                    </a:lnTo>
                    <a:lnTo>
                      <a:pt x="1716" y="4143"/>
                    </a:lnTo>
                    <a:lnTo>
                      <a:pt x="1821" y="4185"/>
                    </a:lnTo>
                    <a:lnTo>
                      <a:pt x="1925" y="4394"/>
                    </a:lnTo>
                    <a:lnTo>
                      <a:pt x="1967" y="4478"/>
                    </a:lnTo>
                    <a:lnTo>
                      <a:pt x="1967" y="4603"/>
                    </a:lnTo>
                    <a:lnTo>
                      <a:pt x="1988" y="4645"/>
                    </a:lnTo>
                    <a:lnTo>
                      <a:pt x="2093" y="4645"/>
                    </a:lnTo>
                    <a:lnTo>
                      <a:pt x="2197" y="4750"/>
                    </a:lnTo>
                    <a:lnTo>
                      <a:pt x="2407" y="4750"/>
                    </a:lnTo>
                    <a:lnTo>
                      <a:pt x="2574" y="4875"/>
                    </a:lnTo>
                    <a:lnTo>
                      <a:pt x="2490" y="4938"/>
                    </a:lnTo>
                    <a:lnTo>
                      <a:pt x="2553" y="5022"/>
                    </a:lnTo>
                    <a:lnTo>
                      <a:pt x="2553" y="5189"/>
                    </a:lnTo>
                    <a:lnTo>
                      <a:pt x="2490" y="5231"/>
                    </a:lnTo>
                    <a:lnTo>
                      <a:pt x="2679" y="5378"/>
                    </a:lnTo>
                    <a:lnTo>
                      <a:pt x="2553" y="5357"/>
                    </a:lnTo>
                    <a:lnTo>
                      <a:pt x="2490" y="5378"/>
                    </a:lnTo>
                    <a:lnTo>
                      <a:pt x="2658" y="5524"/>
                    </a:lnTo>
                    <a:lnTo>
                      <a:pt x="2658" y="5587"/>
                    </a:lnTo>
                    <a:lnTo>
                      <a:pt x="2469" y="5482"/>
                    </a:lnTo>
                    <a:lnTo>
                      <a:pt x="2302" y="5482"/>
                    </a:lnTo>
                    <a:lnTo>
                      <a:pt x="2156" y="5587"/>
                    </a:lnTo>
                    <a:lnTo>
                      <a:pt x="2156" y="5691"/>
                    </a:lnTo>
                    <a:lnTo>
                      <a:pt x="2051" y="5796"/>
                    </a:lnTo>
                    <a:lnTo>
                      <a:pt x="2051" y="5880"/>
                    </a:lnTo>
                    <a:lnTo>
                      <a:pt x="1988" y="5901"/>
                    </a:lnTo>
                    <a:lnTo>
                      <a:pt x="1821" y="6089"/>
                    </a:lnTo>
                    <a:lnTo>
                      <a:pt x="1779" y="6277"/>
                    </a:lnTo>
                    <a:lnTo>
                      <a:pt x="1737" y="6298"/>
                    </a:lnTo>
                    <a:lnTo>
                      <a:pt x="1716" y="6256"/>
                    </a:lnTo>
                    <a:lnTo>
                      <a:pt x="1653" y="6256"/>
                    </a:lnTo>
                    <a:lnTo>
                      <a:pt x="1716" y="6361"/>
                    </a:lnTo>
                    <a:lnTo>
                      <a:pt x="1674" y="6445"/>
                    </a:lnTo>
                    <a:lnTo>
                      <a:pt x="1549" y="6445"/>
                    </a:lnTo>
                    <a:lnTo>
                      <a:pt x="1465" y="6549"/>
                    </a:lnTo>
                    <a:lnTo>
                      <a:pt x="1507" y="6717"/>
                    </a:lnTo>
                    <a:lnTo>
                      <a:pt x="1570" y="6759"/>
                    </a:lnTo>
                    <a:lnTo>
                      <a:pt x="1444" y="6717"/>
                    </a:lnTo>
                    <a:lnTo>
                      <a:pt x="1402" y="6654"/>
                    </a:lnTo>
                    <a:lnTo>
                      <a:pt x="1319" y="6696"/>
                    </a:lnTo>
                    <a:lnTo>
                      <a:pt x="1256" y="6821"/>
                    </a:lnTo>
                    <a:lnTo>
                      <a:pt x="1298" y="6884"/>
                    </a:lnTo>
                    <a:lnTo>
                      <a:pt x="1214" y="6842"/>
                    </a:lnTo>
                    <a:lnTo>
                      <a:pt x="1193" y="6905"/>
                    </a:lnTo>
                    <a:lnTo>
                      <a:pt x="1256" y="6968"/>
                    </a:lnTo>
                    <a:lnTo>
                      <a:pt x="1256" y="7031"/>
                    </a:lnTo>
                    <a:lnTo>
                      <a:pt x="1193" y="7114"/>
                    </a:lnTo>
                    <a:lnTo>
                      <a:pt x="1151" y="7156"/>
                    </a:lnTo>
                    <a:lnTo>
                      <a:pt x="1047" y="7219"/>
                    </a:lnTo>
                    <a:lnTo>
                      <a:pt x="1005" y="7177"/>
                    </a:lnTo>
                    <a:lnTo>
                      <a:pt x="984" y="7135"/>
                    </a:lnTo>
                    <a:lnTo>
                      <a:pt x="900" y="7114"/>
                    </a:lnTo>
                    <a:lnTo>
                      <a:pt x="817" y="7135"/>
                    </a:lnTo>
                    <a:lnTo>
                      <a:pt x="837" y="7240"/>
                    </a:lnTo>
                    <a:lnTo>
                      <a:pt x="796" y="7282"/>
                    </a:lnTo>
                    <a:lnTo>
                      <a:pt x="837" y="7386"/>
                    </a:lnTo>
                    <a:lnTo>
                      <a:pt x="796" y="7491"/>
                    </a:lnTo>
                    <a:lnTo>
                      <a:pt x="733" y="7533"/>
                    </a:lnTo>
                    <a:lnTo>
                      <a:pt x="691" y="7637"/>
                    </a:lnTo>
                    <a:lnTo>
                      <a:pt x="733" y="7742"/>
                    </a:lnTo>
                    <a:lnTo>
                      <a:pt x="775" y="7763"/>
                    </a:lnTo>
                    <a:lnTo>
                      <a:pt x="733" y="7867"/>
                    </a:lnTo>
                    <a:lnTo>
                      <a:pt x="775" y="7951"/>
                    </a:lnTo>
                    <a:lnTo>
                      <a:pt x="858" y="7909"/>
                    </a:lnTo>
                    <a:lnTo>
                      <a:pt x="900" y="7972"/>
                    </a:lnTo>
                    <a:lnTo>
                      <a:pt x="879" y="8098"/>
                    </a:lnTo>
                    <a:lnTo>
                      <a:pt x="837" y="8160"/>
                    </a:lnTo>
                    <a:lnTo>
                      <a:pt x="879" y="8265"/>
                    </a:lnTo>
                    <a:lnTo>
                      <a:pt x="837" y="8307"/>
                    </a:lnTo>
                    <a:lnTo>
                      <a:pt x="942" y="8495"/>
                    </a:lnTo>
                    <a:lnTo>
                      <a:pt x="1005" y="8537"/>
                    </a:lnTo>
                    <a:lnTo>
                      <a:pt x="942" y="8621"/>
                    </a:lnTo>
                    <a:lnTo>
                      <a:pt x="1026" y="8746"/>
                    </a:lnTo>
                    <a:lnTo>
                      <a:pt x="942" y="8788"/>
                    </a:lnTo>
                    <a:lnTo>
                      <a:pt x="984" y="8955"/>
                    </a:lnTo>
                    <a:lnTo>
                      <a:pt x="942" y="9039"/>
                    </a:lnTo>
                    <a:lnTo>
                      <a:pt x="942" y="9269"/>
                    </a:lnTo>
                    <a:lnTo>
                      <a:pt x="1005" y="9353"/>
                    </a:lnTo>
                    <a:lnTo>
                      <a:pt x="942" y="9479"/>
                    </a:lnTo>
                    <a:lnTo>
                      <a:pt x="942" y="9562"/>
                    </a:lnTo>
                    <a:lnTo>
                      <a:pt x="1005" y="9625"/>
                    </a:lnTo>
                    <a:lnTo>
                      <a:pt x="1151" y="9541"/>
                    </a:lnTo>
                    <a:lnTo>
                      <a:pt x="1214" y="9583"/>
                    </a:lnTo>
                    <a:lnTo>
                      <a:pt x="1235" y="9520"/>
                    </a:lnTo>
                    <a:lnTo>
                      <a:pt x="1361" y="9646"/>
                    </a:lnTo>
                    <a:lnTo>
                      <a:pt x="1444" y="9625"/>
                    </a:lnTo>
                    <a:lnTo>
                      <a:pt x="1528" y="9688"/>
                    </a:lnTo>
                    <a:lnTo>
                      <a:pt x="1674" y="9667"/>
                    </a:lnTo>
                    <a:lnTo>
                      <a:pt x="1737" y="9688"/>
                    </a:lnTo>
                    <a:lnTo>
                      <a:pt x="1674" y="9772"/>
                    </a:lnTo>
                    <a:lnTo>
                      <a:pt x="1737" y="9772"/>
                    </a:lnTo>
                    <a:lnTo>
                      <a:pt x="1863" y="9667"/>
                    </a:lnTo>
                    <a:lnTo>
                      <a:pt x="1863" y="9751"/>
                    </a:lnTo>
                    <a:lnTo>
                      <a:pt x="1779" y="9855"/>
                    </a:lnTo>
                    <a:lnTo>
                      <a:pt x="1946" y="10064"/>
                    </a:lnTo>
                    <a:lnTo>
                      <a:pt x="1967" y="10148"/>
                    </a:lnTo>
                    <a:lnTo>
                      <a:pt x="1946" y="10274"/>
                    </a:lnTo>
                    <a:lnTo>
                      <a:pt x="1967" y="10295"/>
                    </a:lnTo>
                    <a:lnTo>
                      <a:pt x="2030" y="10148"/>
                    </a:lnTo>
                    <a:lnTo>
                      <a:pt x="2114" y="10106"/>
                    </a:lnTo>
                    <a:lnTo>
                      <a:pt x="2135" y="10190"/>
                    </a:lnTo>
                    <a:lnTo>
                      <a:pt x="2239" y="10148"/>
                    </a:lnTo>
                    <a:lnTo>
                      <a:pt x="2323" y="10148"/>
                    </a:lnTo>
                    <a:lnTo>
                      <a:pt x="2490" y="10002"/>
                    </a:lnTo>
                    <a:lnTo>
                      <a:pt x="2595" y="10002"/>
                    </a:lnTo>
                    <a:lnTo>
                      <a:pt x="2825" y="9855"/>
                    </a:lnTo>
                    <a:lnTo>
                      <a:pt x="2867" y="9792"/>
                    </a:lnTo>
                    <a:lnTo>
                      <a:pt x="3014" y="9855"/>
                    </a:lnTo>
                    <a:lnTo>
                      <a:pt x="3118" y="9834"/>
                    </a:lnTo>
                    <a:lnTo>
                      <a:pt x="3223" y="9688"/>
                    </a:lnTo>
                    <a:lnTo>
                      <a:pt x="3244" y="9751"/>
                    </a:lnTo>
                    <a:lnTo>
                      <a:pt x="3202" y="9855"/>
                    </a:lnTo>
                    <a:lnTo>
                      <a:pt x="3244" y="9876"/>
                    </a:lnTo>
                    <a:lnTo>
                      <a:pt x="3306" y="9751"/>
                    </a:lnTo>
                    <a:lnTo>
                      <a:pt x="3348" y="9772"/>
                    </a:lnTo>
                    <a:lnTo>
                      <a:pt x="3306" y="9646"/>
                    </a:lnTo>
                    <a:lnTo>
                      <a:pt x="3348" y="9583"/>
                    </a:lnTo>
                    <a:lnTo>
                      <a:pt x="3411" y="9688"/>
                    </a:lnTo>
                    <a:lnTo>
                      <a:pt x="3453" y="9688"/>
                    </a:lnTo>
                    <a:lnTo>
                      <a:pt x="3495" y="9625"/>
                    </a:lnTo>
                    <a:lnTo>
                      <a:pt x="3537" y="9751"/>
                    </a:lnTo>
                    <a:lnTo>
                      <a:pt x="3620" y="9730"/>
                    </a:lnTo>
                    <a:lnTo>
                      <a:pt x="3620" y="9646"/>
                    </a:lnTo>
                    <a:lnTo>
                      <a:pt x="3662" y="9667"/>
                    </a:lnTo>
                    <a:lnTo>
                      <a:pt x="3704" y="9730"/>
                    </a:lnTo>
                    <a:lnTo>
                      <a:pt x="3767" y="9646"/>
                    </a:lnTo>
                    <a:lnTo>
                      <a:pt x="3934" y="9625"/>
                    </a:lnTo>
                    <a:lnTo>
                      <a:pt x="4018" y="9688"/>
                    </a:lnTo>
                    <a:lnTo>
                      <a:pt x="4206" y="9667"/>
                    </a:lnTo>
                    <a:lnTo>
                      <a:pt x="4206" y="9625"/>
                    </a:lnTo>
                    <a:lnTo>
                      <a:pt x="4143" y="9562"/>
                    </a:lnTo>
                    <a:lnTo>
                      <a:pt x="4206" y="9541"/>
                    </a:lnTo>
                    <a:lnTo>
                      <a:pt x="4269" y="9562"/>
                    </a:lnTo>
                    <a:lnTo>
                      <a:pt x="4311" y="9646"/>
                    </a:lnTo>
                    <a:lnTo>
                      <a:pt x="4415" y="9667"/>
                    </a:lnTo>
                    <a:lnTo>
                      <a:pt x="4457" y="9562"/>
                    </a:lnTo>
                    <a:lnTo>
                      <a:pt x="4436" y="9416"/>
                    </a:lnTo>
                    <a:lnTo>
                      <a:pt x="4687" y="9144"/>
                    </a:lnTo>
                    <a:lnTo>
                      <a:pt x="4876" y="9123"/>
                    </a:lnTo>
                    <a:lnTo>
                      <a:pt x="5043" y="8872"/>
                    </a:lnTo>
                    <a:lnTo>
                      <a:pt x="5190" y="8621"/>
                    </a:lnTo>
                    <a:lnTo>
                      <a:pt x="5315" y="8349"/>
                    </a:lnTo>
                    <a:lnTo>
                      <a:pt x="5566" y="7951"/>
                    </a:lnTo>
                    <a:lnTo>
                      <a:pt x="5713" y="7533"/>
                    </a:lnTo>
                    <a:lnTo>
                      <a:pt x="5692" y="7344"/>
                    </a:lnTo>
                    <a:lnTo>
                      <a:pt x="5420" y="7051"/>
                    </a:lnTo>
                    <a:lnTo>
                      <a:pt x="5273" y="7010"/>
                    </a:lnTo>
                    <a:lnTo>
                      <a:pt x="5001" y="6633"/>
                    </a:lnTo>
                    <a:lnTo>
                      <a:pt x="5064" y="6466"/>
                    </a:lnTo>
                    <a:lnTo>
                      <a:pt x="5169" y="6298"/>
                    </a:lnTo>
                    <a:lnTo>
                      <a:pt x="5169" y="6110"/>
                    </a:lnTo>
                    <a:lnTo>
                      <a:pt x="4980" y="5984"/>
                    </a:lnTo>
                    <a:lnTo>
                      <a:pt x="4938" y="5859"/>
                    </a:lnTo>
                    <a:lnTo>
                      <a:pt x="4938" y="5650"/>
                    </a:lnTo>
                    <a:lnTo>
                      <a:pt x="4980" y="5587"/>
                    </a:lnTo>
                    <a:lnTo>
                      <a:pt x="4938" y="5482"/>
                    </a:lnTo>
                    <a:lnTo>
                      <a:pt x="4792" y="5461"/>
                    </a:lnTo>
                    <a:lnTo>
                      <a:pt x="4729" y="5357"/>
                    </a:lnTo>
                    <a:lnTo>
                      <a:pt x="4729" y="5168"/>
                    </a:lnTo>
                    <a:lnTo>
                      <a:pt x="4792" y="5064"/>
                    </a:lnTo>
                    <a:lnTo>
                      <a:pt x="4687" y="5043"/>
                    </a:lnTo>
                    <a:lnTo>
                      <a:pt x="4687" y="4938"/>
                    </a:lnTo>
                    <a:lnTo>
                      <a:pt x="4729" y="4582"/>
                    </a:lnTo>
                    <a:lnTo>
                      <a:pt x="4834" y="4541"/>
                    </a:lnTo>
                    <a:lnTo>
                      <a:pt x="4562" y="3955"/>
                    </a:lnTo>
                    <a:lnTo>
                      <a:pt x="4332" y="3494"/>
                    </a:lnTo>
                    <a:lnTo>
                      <a:pt x="4269" y="3348"/>
                    </a:lnTo>
                    <a:lnTo>
                      <a:pt x="4143" y="3181"/>
                    </a:lnTo>
                    <a:lnTo>
                      <a:pt x="4248" y="2929"/>
                    </a:lnTo>
                    <a:lnTo>
                      <a:pt x="4353" y="2741"/>
                    </a:lnTo>
                    <a:lnTo>
                      <a:pt x="4415" y="2553"/>
                    </a:lnTo>
                    <a:lnTo>
                      <a:pt x="4332" y="2490"/>
                    </a:lnTo>
                    <a:lnTo>
                      <a:pt x="4060" y="2323"/>
                    </a:lnTo>
                    <a:lnTo>
                      <a:pt x="4018" y="2218"/>
                    </a:lnTo>
                    <a:lnTo>
                      <a:pt x="3934" y="2093"/>
                    </a:lnTo>
                    <a:lnTo>
                      <a:pt x="3767" y="2009"/>
                    </a:lnTo>
                    <a:lnTo>
                      <a:pt x="3704" y="2009"/>
                    </a:lnTo>
                    <a:lnTo>
                      <a:pt x="3599" y="1758"/>
                    </a:lnTo>
                    <a:lnTo>
                      <a:pt x="3516" y="1653"/>
                    </a:lnTo>
                    <a:lnTo>
                      <a:pt x="3558" y="1465"/>
                    </a:lnTo>
                    <a:lnTo>
                      <a:pt x="3599" y="1297"/>
                    </a:lnTo>
                    <a:lnTo>
                      <a:pt x="3495" y="1277"/>
                    </a:lnTo>
                    <a:lnTo>
                      <a:pt x="3599" y="1235"/>
                    </a:lnTo>
                    <a:lnTo>
                      <a:pt x="3746" y="1172"/>
                    </a:lnTo>
                    <a:lnTo>
                      <a:pt x="3725" y="942"/>
                    </a:lnTo>
                    <a:lnTo>
                      <a:pt x="3830" y="774"/>
                    </a:lnTo>
                    <a:lnTo>
                      <a:pt x="3850" y="649"/>
                    </a:lnTo>
                    <a:lnTo>
                      <a:pt x="3746" y="523"/>
                    </a:lnTo>
                    <a:lnTo>
                      <a:pt x="3725" y="419"/>
                    </a:lnTo>
                    <a:lnTo>
                      <a:pt x="3537" y="398"/>
                    </a:lnTo>
                    <a:lnTo>
                      <a:pt x="3411" y="335"/>
                    </a:lnTo>
                    <a:lnTo>
                      <a:pt x="3327" y="251"/>
                    </a:lnTo>
                    <a:lnTo>
                      <a:pt x="3202" y="84"/>
                    </a:lnTo>
                    <a:lnTo>
                      <a:pt x="3097"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004" name="Google Shape;3004;p86"/>
            <p:cNvGrpSpPr/>
            <p:nvPr/>
          </p:nvGrpSpPr>
          <p:grpSpPr>
            <a:xfrm>
              <a:off x="2654821" y="2414345"/>
              <a:ext cx="667570" cy="558731"/>
              <a:chOff x="1397225" y="1637375"/>
              <a:chExt cx="1401575" cy="1228250"/>
            </a:xfrm>
          </p:grpSpPr>
          <p:sp>
            <p:nvSpPr>
              <p:cNvPr id="3005" name="Google Shape;3005;p86"/>
              <p:cNvSpPr/>
              <p:nvPr/>
            </p:nvSpPr>
            <p:spPr>
              <a:xfrm>
                <a:off x="2050925" y="2362200"/>
                <a:ext cx="747875" cy="497225"/>
              </a:xfrm>
              <a:custGeom>
                <a:avLst/>
                <a:gdLst/>
                <a:ahLst/>
                <a:cxnLst/>
                <a:rect l="l" t="t" r="r" b="b"/>
                <a:pathLst>
                  <a:path w="29915" h="19889" extrusionOk="0">
                    <a:moveTo>
                      <a:pt x="107" y="1186"/>
                    </a:moveTo>
                    <a:lnTo>
                      <a:pt x="0" y="0"/>
                    </a:lnTo>
                    <a:lnTo>
                      <a:pt x="15577" y="1563"/>
                    </a:lnTo>
                    <a:lnTo>
                      <a:pt x="26519" y="5336"/>
                    </a:lnTo>
                    <a:lnTo>
                      <a:pt x="27435" y="5444"/>
                    </a:lnTo>
                    <a:lnTo>
                      <a:pt x="28783" y="4420"/>
                    </a:lnTo>
                    <a:lnTo>
                      <a:pt x="29753" y="4527"/>
                    </a:lnTo>
                    <a:lnTo>
                      <a:pt x="29915" y="6198"/>
                    </a:lnTo>
                    <a:lnTo>
                      <a:pt x="26465" y="6899"/>
                    </a:lnTo>
                    <a:lnTo>
                      <a:pt x="11157" y="16062"/>
                    </a:lnTo>
                    <a:lnTo>
                      <a:pt x="10295" y="18649"/>
                    </a:lnTo>
                    <a:lnTo>
                      <a:pt x="10295" y="19889"/>
                    </a:lnTo>
                    <a:lnTo>
                      <a:pt x="2803" y="15846"/>
                    </a:lnTo>
                    <a:lnTo>
                      <a:pt x="1347" y="14876"/>
                    </a:lnTo>
                    <a:lnTo>
                      <a:pt x="0" y="14607"/>
                    </a:lnTo>
                    <a:lnTo>
                      <a:pt x="916" y="11642"/>
                    </a:lnTo>
                    <a:lnTo>
                      <a:pt x="1725" y="3881"/>
                    </a:lnTo>
                    <a:close/>
                  </a:path>
                </a:pathLst>
              </a:custGeom>
              <a:solidFill>
                <a:srgbClr val="5F7D95"/>
              </a:solidFill>
              <a:ln>
                <a:noFill/>
              </a:ln>
            </p:spPr>
            <p:txBody>
              <a:bodyPr/>
              <a:lstStyle/>
              <a:p>
                <a:pPr defTabSz="1219170">
                  <a:buClr>
                    <a:srgbClr val="000000"/>
                  </a:buClr>
                </a:pPr>
                <a:endParaRPr lang="zh-CN" altLang="en-US" sz="1867" kern="0">
                  <a:solidFill>
                    <a:srgbClr val="000000"/>
                  </a:solidFill>
                  <a:latin typeface="Arial"/>
                  <a:cs typeface="Arial"/>
                  <a:sym typeface="Arial"/>
                </a:endParaRPr>
              </a:p>
            </p:txBody>
          </p:sp>
          <p:grpSp>
            <p:nvGrpSpPr>
              <p:cNvPr id="3006" name="Google Shape;3006;p86"/>
              <p:cNvGrpSpPr/>
              <p:nvPr/>
            </p:nvGrpSpPr>
            <p:grpSpPr>
              <a:xfrm>
                <a:off x="1397225" y="1637375"/>
                <a:ext cx="1398775" cy="1228250"/>
                <a:chOff x="1397225" y="1637375"/>
                <a:chExt cx="1398775" cy="1228250"/>
              </a:xfrm>
            </p:grpSpPr>
            <p:sp>
              <p:nvSpPr>
                <p:cNvPr id="3007" name="Google Shape;3007;p86"/>
                <p:cNvSpPr/>
                <p:nvPr/>
              </p:nvSpPr>
              <p:spPr>
                <a:xfrm>
                  <a:off x="1397225" y="1637375"/>
                  <a:ext cx="692600" cy="594250"/>
                </a:xfrm>
                <a:custGeom>
                  <a:avLst/>
                  <a:gdLst/>
                  <a:ahLst/>
                  <a:cxnLst/>
                  <a:rect l="l" t="t" r="r" b="b"/>
                  <a:pathLst>
                    <a:path w="27704" h="23770" extrusionOk="0">
                      <a:moveTo>
                        <a:pt x="14864" y="15547"/>
                      </a:moveTo>
                      <a:lnTo>
                        <a:pt x="14836" y="15589"/>
                      </a:lnTo>
                      <a:lnTo>
                        <a:pt x="14836" y="15568"/>
                      </a:lnTo>
                      <a:lnTo>
                        <a:pt x="14864" y="15547"/>
                      </a:lnTo>
                      <a:close/>
                      <a:moveTo>
                        <a:pt x="19460" y="16760"/>
                      </a:moveTo>
                      <a:lnTo>
                        <a:pt x="19523" y="16823"/>
                      </a:lnTo>
                      <a:lnTo>
                        <a:pt x="19460" y="16844"/>
                      </a:lnTo>
                      <a:lnTo>
                        <a:pt x="19460" y="16760"/>
                      </a:lnTo>
                      <a:close/>
                      <a:moveTo>
                        <a:pt x="23686" y="18497"/>
                      </a:moveTo>
                      <a:lnTo>
                        <a:pt x="23624" y="18644"/>
                      </a:lnTo>
                      <a:lnTo>
                        <a:pt x="23561" y="18853"/>
                      </a:lnTo>
                      <a:lnTo>
                        <a:pt x="23582" y="19020"/>
                      </a:lnTo>
                      <a:lnTo>
                        <a:pt x="23477" y="19229"/>
                      </a:lnTo>
                      <a:lnTo>
                        <a:pt x="23477" y="19355"/>
                      </a:lnTo>
                      <a:lnTo>
                        <a:pt x="23519" y="19439"/>
                      </a:lnTo>
                      <a:lnTo>
                        <a:pt x="23393" y="19355"/>
                      </a:lnTo>
                      <a:lnTo>
                        <a:pt x="23393" y="19543"/>
                      </a:lnTo>
                      <a:lnTo>
                        <a:pt x="23393" y="19564"/>
                      </a:lnTo>
                      <a:cubicBezTo>
                        <a:pt x="23352" y="19648"/>
                        <a:pt x="23310" y="19753"/>
                        <a:pt x="23310" y="19836"/>
                      </a:cubicBezTo>
                      <a:lnTo>
                        <a:pt x="23310" y="19962"/>
                      </a:lnTo>
                      <a:lnTo>
                        <a:pt x="23289" y="19941"/>
                      </a:lnTo>
                      <a:lnTo>
                        <a:pt x="23289" y="19836"/>
                      </a:lnTo>
                      <a:lnTo>
                        <a:pt x="23258" y="19791"/>
                      </a:lnTo>
                      <a:lnTo>
                        <a:pt x="23268" y="19773"/>
                      </a:lnTo>
                      <a:lnTo>
                        <a:pt x="23268" y="19627"/>
                      </a:lnTo>
                      <a:lnTo>
                        <a:pt x="23331" y="19543"/>
                      </a:lnTo>
                      <a:lnTo>
                        <a:pt x="23352" y="19250"/>
                      </a:lnTo>
                      <a:lnTo>
                        <a:pt x="23435" y="19020"/>
                      </a:lnTo>
                      <a:lnTo>
                        <a:pt x="23435" y="18790"/>
                      </a:lnTo>
                      <a:lnTo>
                        <a:pt x="23414" y="18623"/>
                      </a:lnTo>
                      <a:lnTo>
                        <a:pt x="23352" y="18539"/>
                      </a:lnTo>
                      <a:lnTo>
                        <a:pt x="23352" y="18518"/>
                      </a:lnTo>
                      <a:lnTo>
                        <a:pt x="23414" y="18539"/>
                      </a:lnTo>
                      <a:lnTo>
                        <a:pt x="23456" y="18685"/>
                      </a:lnTo>
                      <a:lnTo>
                        <a:pt x="23519" y="18706"/>
                      </a:lnTo>
                      <a:lnTo>
                        <a:pt x="23561" y="18581"/>
                      </a:lnTo>
                      <a:lnTo>
                        <a:pt x="23686" y="18497"/>
                      </a:lnTo>
                      <a:close/>
                      <a:moveTo>
                        <a:pt x="23204" y="19889"/>
                      </a:moveTo>
                      <a:lnTo>
                        <a:pt x="23184" y="19941"/>
                      </a:lnTo>
                      <a:lnTo>
                        <a:pt x="23142" y="20297"/>
                      </a:lnTo>
                      <a:lnTo>
                        <a:pt x="23038" y="20464"/>
                      </a:lnTo>
                      <a:lnTo>
                        <a:pt x="23017" y="20631"/>
                      </a:lnTo>
                      <a:lnTo>
                        <a:pt x="23121" y="20694"/>
                      </a:lnTo>
                      <a:lnTo>
                        <a:pt x="23080" y="20778"/>
                      </a:lnTo>
                      <a:lnTo>
                        <a:pt x="23121" y="20841"/>
                      </a:lnTo>
                      <a:lnTo>
                        <a:pt x="22996" y="20841"/>
                      </a:lnTo>
                      <a:lnTo>
                        <a:pt x="22912" y="20924"/>
                      </a:lnTo>
                      <a:lnTo>
                        <a:pt x="22912" y="21050"/>
                      </a:lnTo>
                      <a:cubicBezTo>
                        <a:pt x="22891" y="21050"/>
                        <a:pt x="22870" y="21092"/>
                        <a:pt x="22870" y="21134"/>
                      </a:cubicBezTo>
                      <a:lnTo>
                        <a:pt x="22870" y="21154"/>
                      </a:lnTo>
                      <a:lnTo>
                        <a:pt x="22847" y="21178"/>
                      </a:lnTo>
                      <a:lnTo>
                        <a:pt x="22847" y="21178"/>
                      </a:lnTo>
                      <a:lnTo>
                        <a:pt x="22849" y="21154"/>
                      </a:lnTo>
                      <a:lnTo>
                        <a:pt x="22849" y="20945"/>
                      </a:lnTo>
                      <a:lnTo>
                        <a:pt x="22828" y="20882"/>
                      </a:lnTo>
                      <a:cubicBezTo>
                        <a:pt x="22828" y="20820"/>
                        <a:pt x="22849" y="20778"/>
                        <a:pt x="22849" y="20736"/>
                      </a:cubicBezTo>
                      <a:lnTo>
                        <a:pt x="22891" y="20778"/>
                      </a:lnTo>
                      <a:lnTo>
                        <a:pt x="22954" y="20778"/>
                      </a:lnTo>
                      <a:lnTo>
                        <a:pt x="22954" y="20610"/>
                      </a:lnTo>
                      <a:lnTo>
                        <a:pt x="23017" y="20569"/>
                      </a:lnTo>
                      <a:lnTo>
                        <a:pt x="22954" y="20485"/>
                      </a:lnTo>
                      <a:lnTo>
                        <a:pt x="22828" y="20464"/>
                      </a:lnTo>
                      <a:lnTo>
                        <a:pt x="22828" y="20380"/>
                      </a:lnTo>
                      <a:lnTo>
                        <a:pt x="22703" y="20150"/>
                      </a:lnTo>
                      <a:lnTo>
                        <a:pt x="22703" y="20108"/>
                      </a:lnTo>
                      <a:lnTo>
                        <a:pt x="22828" y="20255"/>
                      </a:lnTo>
                      <a:lnTo>
                        <a:pt x="22912" y="20380"/>
                      </a:lnTo>
                      <a:lnTo>
                        <a:pt x="22996" y="20401"/>
                      </a:lnTo>
                      <a:lnTo>
                        <a:pt x="23038" y="20359"/>
                      </a:lnTo>
                      <a:lnTo>
                        <a:pt x="23017" y="20276"/>
                      </a:lnTo>
                      <a:lnTo>
                        <a:pt x="23121" y="20255"/>
                      </a:lnTo>
                      <a:lnTo>
                        <a:pt x="23121" y="20171"/>
                      </a:lnTo>
                      <a:lnTo>
                        <a:pt x="23059" y="20108"/>
                      </a:lnTo>
                      <a:cubicBezTo>
                        <a:pt x="23101" y="20066"/>
                        <a:pt x="23121" y="19983"/>
                        <a:pt x="23142" y="19941"/>
                      </a:cubicBezTo>
                      <a:lnTo>
                        <a:pt x="23163" y="19962"/>
                      </a:lnTo>
                      <a:lnTo>
                        <a:pt x="23204" y="19889"/>
                      </a:lnTo>
                      <a:close/>
                      <a:moveTo>
                        <a:pt x="23519" y="19836"/>
                      </a:moveTo>
                      <a:lnTo>
                        <a:pt x="23540" y="19962"/>
                      </a:lnTo>
                      <a:lnTo>
                        <a:pt x="23582" y="19962"/>
                      </a:lnTo>
                      <a:lnTo>
                        <a:pt x="23582" y="20087"/>
                      </a:lnTo>
                      <a:lnTo>
                        <a:pt x="23665" y="20171"/>
                      </a:lnTo>
                      <a:lnTo>
                        <a:pt x="23728" y="20108"/>
                      </a:lnTo>
                      <a:lnTo>
                        <a:pt x="23770" y="20150"/>
                      </a:lnTo>
                      <a:lnTo>
                        <a:pt x="23875" y="20087"/>
                      </a:lnTo>
                      <a:lnTo>
                        <a:pt x="24021" y="20087"/>
                      </a:lnTo>
                      <a:lnTo>
                        <a:pt x="24021" y="20108"/>
                      </a:lnTo>
                      <a:lnTo>
                        <a:pt x="23854" y="20213"/>
                      </a:lnTo>
                      <a:lnTo>
                        <a:pt x="23812" y="20255"/>
                      </a:lnTo>
                      <a:lnTo>
                        <a:pt x="23812" y="20297"/>
                      </a:lnTo>
                      <a:lnTo>
                        <a:pt x="23875" y="20359"/>
                      </a:lnTo>
                      <a:lnTo>
                        <a:pt x="23854" y="20401"/>
                      </a:lnTo>
                      <a:lnTo>
                        <a:pt x="23770" y="20401"/>
                      </a:lnTo>
                      <a:lnTo>
                        <a:pt x="23770" y="20464"/>
                      </a:lnTo>
                      <a:lnTo>
                        <a:pt x="23854" y="20590"/>
                      </a:lnTo>
                      <a:lnTo>
                        <a:pt x="23854" y="20694"/>
                      </a:lnTo>
                      <a:lnTo>
                        <a:pt x="23812" y="20715"/>
                      </a:lnTo>
                      <a:lnTo>
                        <a:pt x="23728" y="20631"/>
                      </a:lnTo>
                      <a:lnTo>
                        <a:pt x="23665" y="20548"/>
                      </a:lnTo>
                      <a:lnTo>
                        <a:pt x="23645" y="20610"/>
                      </a:lnTo>
                      <a:lnTo>
                        <a:pt x="23665" y="20694"/>
                      </a:lnTo>
                      <a:lnTo>
                        <a:pt x="23624" y="20757"/>
                      </a:lnTo>
                      <a:lnTo>
                        <a:pt x="23624" y="20903"/>
                      </a:lnTo>
                      <a:lnTo>
                        <a:pt x="23645" y="20924"/>
                      </a:lnTo>
                      <a:cubicBezTo>
                        <a:pt x="23629" y="20919"/>
                        <a:pt x="23614" y="20916"/>
                        <a:pt x="23601" y="20916"/>
                      </a:cubicBezTo>
                      <a:cubicBezTo>
                        <a:pt x="23562" y="20916"/>
                        <a:pt x="23535" y="20940"/>
                        <a:pt x="23519" y="20987"/>
                      </a:cubicBezTo>
                      <a:cubicBezTo>
                        <a:pt x="23456" y="21071"/>
                        <a:pt x="23414" y="21154"/>
                        <a:pt x="23373" y="21259"/>
                      </a:cubicBezTo>
                      <a:lnTo>
                        <a:pt x="23268" y="21154"/>
                      </a:lnTo>
                      <a:lnTo>
                        <a:pt x="23121" y="21154"/>
                      </a:lnTo>
                      <a:lnTo>
                        <a:pt x="23121" y="21238"/>
                      </a:lnTo>
                      <a:lnTo>
                        <a:pt x="23163" y="21322"/>
                      </a:lnTo>
                      <a:lnTo>
                        <a:pt x="23142" y="21426"/>
                      </a:lnTo>
                      <a:lnTo>
                        <a:pt x="23247" y="21468"/>
                      </a:lnTo>
                      <a:lnTo>
                        <a:pt x="23205" y="21552"/>
                      </a:lnTo>
                      <a:lnTo>
                        <a:pt x="23121" y="21552"/>
                      </a:lnTo>
                      <a:lnTo>
                        <a:pt x="23101" y="21531"/>
                      </a:lnTo>
                      <a:lnTo>
                        <a:pt x="23038" y="21615"/>
                      </a:lnTo>
                      <a:lnTo>
                        <a:pt x="23038" y="21531"/>
                      </a:lnTo>
                      <a:lnTo>
                        <a:pt x="23101" y="21447"/>
                      </a:lnTo>
                      <a:lnTo>
                        <a:pt x="22996" y="21322"/>
                      </a:lnTo>
                      <a:cubicBezTo>
                        <a:pt x="22996" y="21259"/>
                        <a:pt x="22996" y="21196"/>
                        <a:pt x="23017" y="21134"/>
                      </a:cubicBezTo>
                      <a:lnTo>
                        <a:pt x="23163" y="21050"/>
                      </a:lnTo>
                      <a:lnTo>
                        <a:pt x="23205" y="20882"/>
                      </a:lnTo>
                      <a:lnTo>
                        <a:pt x="23268" y="20903"/>
                      </a:lnTo>
                      <a:lnTo>
                        <a:pt x="23331" y="20841"/>
                      </a:lnTo>
                      <a:lnTo>
                        <a:pt x="23331" y="20736"/>
                      </a:lnTo>
                      <a:lnTo>
                        <a:pt x="23352" y="20673"/>
                      </a:lnTo>
                      <a:lnTo>
                        <a:pt x="23352" y="20276"/>
                      </a:lnTo>
                      <a:lnTo>
                        <a:pt x="23373" y="20171"/>
                      </a:lnTo>
                      <a:lnTo>
                        <a:pt x="23435" y="20401"/>
                      </a:lnTo>
                      <a:lnTo>
                        <a:pt x="23414" y="20673"/>
                      </a:lnTo>
                      <a:lnTo>
                        <a:pt x="23456" y="20694"/>
                      </a:lnTo>
                      <a:lnTo>
                        <a:pt x="23540" y="20527"/>
                      </a:lnTo>
                      <a:lnTo>
                        <a:pt x="23519" y="20108"/>
                      </a:lnTo>
                      <a:lnTo>
                        <a:pt x="23435" y="20004"/>
                      </a:lnTo>
                      <a:cubicBezTo>
                        <a:pt x="23456" y="19983"/>
                        <a:pt x="23456" y="19941"/>
                        <a:pt x="23498" y="19899"/>
                      </a:cubicBezTo>
                      <a:cubicBezTo>
                        <a:pt x="23519" y="19878"/>
                        <a:pt x="23519" y="19857"/>
                        <a:pt x="23519" y="19836"/>
                      </a:cubicBezTo>
                      <a:close/>
                      <a:moveTo>
                        <a:pt x="22808" y="1"/>
                      </a:moveTo>
                      <a:lnTo>
                        <a:pt x="22598" y="105"/>
                      </a:lnTo>
                      <a:lnTo>
                        <a:pt x="22556" y="168"/>
                      </a:lnTo>
                      <a:lnTo>
                        <a:pt x="22389" y="168"/>
                      </a:lnTo>
                      <a:lnTo>
                        <a:pt x="22264" y="231"/>
                      </a:lnTo>
                      <a:lnTo>
                        <a:pt x="22033" y="440"/>
                      </a:lnTo>
                      <a:lnTo>
                        <a:pt x="21866" y="503"/>
                      </a:lnTo>
                      <a:lnTo>
                        <a:pt x="21615" y="503"/>
                      </a:lnTo>
                      <a:lnTo>
                        <a:pt x="21448" y="398"/>
                      </a:lnTo>
                      <a:lnTo>
                        <a:pt x="21406" y="335"/>
                      </a:lnTo>
                      <a:lnTo>
                        <a:pt x="21406" y="398"/>
                      </a:lnTo>
                      <a:lnTo>
                        <a:pt x="21322" y="398"/>
                      </a:lnTo>
                      <a:lnTo>
                        <a:pt x="21217" y="294"/>
                      </a:lnTo>
                      <a:lnTo>
                        <a:pt x="21113" y="335"/>
                      </a:lnTo>
                      <a:lnTo>
                        <a:pt x="21092" y="419"/>
                      </a:lnTo>
                      <a:lnTo>
                        <a:pt x="21029" y="419"/>
                      </a:lnTo>
                      <a:lnTo>
                        <a:pt x="21008" y="335"/>
                      </a:lnTo>
                      <a:lnTo>
                        <a:pt x="21029" y="273"/>
                      </a:lnTo>
                      <a:lnTo>
                        <a:pt x="21134" y="210"/>
                      </a:lnTo>
                      <a:lnTo>
                        <a:pt x="21092" y="168"/>
                      </a:lnTo>
                      <a:lnTo>
                        <a:pt x="20945" y="210"/>
                      </a:lnTo>
                      <a:lnTo>
                        <a:pt x="20736" y="315"/>
                      </a:lnTo>
                      <a:lnTo>
                        <a:pt x="20590" y="398"/>
                      </a:lnTo>
                      <a:lnTo>
                        <a:pt x="20527" y="524"/>
                      </a:lnTo>
                      <a:lnTo>
                        <a:pt x="20569" y="628"/>
                      </a:lnTo>
                      <a:lnTo>
                        <a:pt x="20694" y="649"/>
                      </a:lnTo>
                      <a:lnTo>
                        <a:pt x="20611" y="733"/>
                      </a:lnTo>
                      <a:lnTo>
                        <a:pt x="20255" y="733"/>
                      </a:lnTo>
                      <a:lnTo>
                        <a:pt x="20088" y="859"/>
                      </a:lnTo>
                      <a:lnTo>
                        <a:pt x="19983" y="1131"/>
                      </a:lnTo>
                      <a:lnTo>
                        <a:pt x="19941" y="1319"/>
                      </a:lnTo>
                      <a:lnTo>
                        <a:pt x="19878" y="1319"/>
                      </a:lnTo>
                      <a:lnTo>
                        <a:pt x="19857" y="1256"/>
                      </a:lnTo>
                      <a:lnTo>
                        <a:pt x="19878" y="1068"/>
                      </a:lnTo>
                      <a:lnTo>
                        <a:pt x="20025" y="817"/>
                      </a:lnTo>
                      <a:lnTo>
                        <a:pt x="20025" y="733"/>
                      </a:lnTo>
                      <a:lnTo>
                        <a:pt x="19983" y="733"/>
                      </a:lnTo>
                      <a:lnTo>
                        <a:pt x="19732" y="1047"/>
                      </a:lnTo>
                      <a:lnTo>
                        <a:pt x="19585" y="1047"/>
                      </a:lnTo>
                      <a:lnTo>
                        <a:pt x="19523" y="1026"/>
                      </a:lnTo>
                      <a:lnTo>
                        <a:pt x="19439" y="921"/>
                      </a:lnTo>
                      <a:lnTo>
                        <a:pt x="19313" y="900"/>
                      </a:lnTo>
                      <a:lnTo>
                        <a:pt x="19230" y="900"/>
                      </a:lnTo>
                      <a:lnTo>
                        <a:pt x="19230" y="942"/>
                      </a:lnTo>
                      <a:lnTo>
                        <a:pt x="19418" y="1026"/>
                      </a:lnTo>
                      <a:lnTo>
                        <a:pt x="19460" y="1110"/>
                      </a:lnTo>
                      <a:lnTo>
                        <a:pt x="19418" y="1131"/>
                      </a:lnTo>
                      <a:lnTo>
                        <a:pt x="19251" y="1068"/>
                      </a:lnTo>
                      <a:lnTo>
                        <a:pt x="19062" y="1047"/>
                      </a:lnTo>
                      <a:lnTo>
                        <a:pt x="18832" y="1151"/>
                      </a:lnTo>
                      <a:lnTo>
                        <a:pt x="18539" y="1423"/>
                      </a:lnTo>
                      <a:lnTo>
                        <a:pt x="18204" y="1570"/>
                      </a:lnTo>
                      <a:lnTo>
                        <a:pt x="17974" y="1758"/>
                      </a:lnTo>
                      <a:lnTo>
                        <a:pt x="17744" y="1967"/>
                      </a:lnTo>
                      <a:lnTo>
                        <a:pt x="17451" y="2219"/>
                      </a:lnTo>
                      <a:lnTo>
                        <a:pt x="17263" y="2302"/>
                      </a:lnTo>
                      <a:lnTo>
                        <a:pt x="17158" y="2323"/>
                      </a:lnTo>
                      <a:lnTo>
                        <a:pt x="17012" y="2428"/>
                      </a:lnTo>
                      <a:lnTo>
                        <a:pt x="16865" y="2428"/>
                      </a:lnTo>
                      <a:lnTo>
                        <a:pt x="16698" y="2574"/>
                      </a:lnTo>
                      <a:lnTo>
                        <a:pt x="16510" y="2574"/>
                      </a:lnTo>
                      <a:lnTo>
                        <a:pt x="16426" y="2491"/>
                      </a:lnTo>
                      <a:lnTo>
                        <a:pt x="16238" y="2470"/>
                      </a:lnTo>
                      <a:lnTo>
                        <a:pt x="16091" y="2365"/>
                      </a:lnTo>
                      <a:lnTo>
                        <a:pt x="15986" y="2302"/>
                      </a:lnTo>
                      <a:lnTo>
                        <a:pt x="15798" y="2219"/>
                      </a:lnTo>
                      <a:lnTo>
                        <a:pt x="15714" y="2260"/>
                      </a:lnTo>
                      <a:lnTo>
                        <a:pt x="15589" y="2386"/>
                      </a:lnTo>
                      <a:lnTo>
                        <a:pt x="15380" y="2595"/>
                      </a:lnTo>
                      <a:lnTo>
                        <a:pt x="15338" y="2721"/>
                      </a:lnTo>
                      <a:lnTo>
                        <a:pt x="15233" y="2825"/>
                      </a:lnTo>
                      <a:lnTo>
                        <a:pt x="15170" y="2951"/>
                      </a:lnTo>
                      <a:lnTo>
                        <a:pt x="15087" y="2951"/>
                      </a:lnTo>
                      <a:lnTo>
                        <a:pt x="15024" y="2909"/>
                      </a:lnTo>
                      <a:lnTo>
                        <a:pt x="14940" y="2951"/>
                      </a:lnTo>
                      <a:lnTo>
                        <a:pt x="15045" y="3202"/>
                      </a:lnTo>
                      <a:lnTo>
                        <a:pt x="15170" y="3683"/>
                      </a:lnTo>
                      <a:lnTo>
                        <a:pt x="15296" y="4081"/>
                      </a:lnTo>
                      <a:lnTo>
                        <a:pt x="15359" y="4416"/>
                      </a:lnTo>
                      <a:lnTo>
                        <a:pt x="15338" y="4729"/>
                      </a:lnTo>
                      <a:lnTo>
                        <a:pt x="15191" y="4980"/>
                      </a:lnTo>
                      <a:lnTo>
                        <a:pt x="15087" y="5127"/>
                      </a:lnTo>
                      <a:lnTo>
                        <a:pt x="15087" y="5190"/>
                      </a:lnTo>
                      <a:lnTo>
                        <a:pt x="15296" y="5441"/>
                      </a:lnTo>
                      <a:lnTo>
                        <a:pt x="15442" y="5504"/>
                      </a:lnTo>
                      <a:lnTo>
                        <a:pt x="15442" y="5357"/>
                      </a:lnTo>
                      <a:lnTo>
                        <a:pt x="15484" y="5420"/>
                      </a:lnTo>
                      <a:lnTo>
                        <a:pt x="15589" y="5357"/>
                      </a:lnTo>
                      <a:lnTo>
                        <a:pt x="15673" y="5357"/>
                      </a:lnTo>
                      <a:lnTo>
                        <a:pt x="15589" y="5441"/>
                      </a:lnTo>
                      <a:lnTo>
                        <a:pt x="15589" y="5525"/>
                      </a:lnTo>
                      <a:lnTo>
                        <a:pt x="15882" y="5755"/>
                      </a:lnTo>
                      <a:lnTo>
                        <a:pt x="15798" y="5817"/>
                      </a:lnTo>
                      <a:lnTo>
                        <a:pt x="15673" y="5776"/>
                      </a:lnTo>
                      <a:lnTo>
                        <a:pt x="15652" y="5859"/>
                      </a:lnTo>
                      <a:lnTo>
                        <a:pt x="15610" y="6152"/>
                      </a:lnTo>
                      <a:lnTo>
                        <a:pt x="15610" y="6278"/>
                      </a:lnTo>
                      <a:lnTo>
                        <a:pt x="15673" y="6341"/>
                      </a:lnTo>
                      <a:lnTo>
                        <a:pt x="15756" y="6257"/>
                      </a:lnTo>
                      <a:lnTo>
                        <a:pt x="15882" y="6236"/>
                      </a:lnTo>
                      <a:lnTo>
                        <a:pt x="15986" y="6278"/>
                      </a:lnTo>
                      <a:lnTo>
                        <a:pt x="16028" y="6361"/>
                      </a:lnTo>
                      <a:lnTo>
                        <a:pt x="16196" y="6299"/>
                      </a:lnTo>
                      <a:lnTo>
                        <a:pt x="16384" y="6361"/>
                      </a:lnTo>
                      <a:lnTo>
                        <a:pt x="16530" y="6445"/>
                      </a:lnTo>
                      <a:lnTo>
                        <a:pt x="16384" y="6508"/>
                      </a:lnTo>
                      <a:lnTo>
                        <a:pt x="16405" y="6654"/>
                      </a:lnTo>
                      <a:lnTo>
                        <a:pt x="16384" y="6759"/>
                      </a:lnTo>
                      <a:lnTo>
                        <a:pt x="16196" y="6780"/>
                      </a:lnTo>
                      <a:lnTo>
                        <a:pt x="16217" y="6696"/>
                      </a:lnTo>
                      <a:lnTo>
                        <a:pt x="16112" y="6613"/>
                      </a:lnTo>
                      <a:lnTo>
                        <a:pt x="16028" y="6675"/>
                      </a:lnTo>
                      <a:lnTo>
                        <a:pt x="15882" y="6654"/>
                      </a:lnTo>
                      <a:lnTo>
                        <a:pt x="15819" y="6592"/>
                      </a:lnTo>
                      <a:lnTo>
                        <a:pt x="15777" y="6445"/>
                      </a:lnTo>
                      <a:lnTo>
                        <a:pt x="15673" y="6403"/>
                      </a:lnTo>
                      <a:lnTo>
                        <a:pt x="15610" y="6403"/>
                      </a:lnTo>
                      <a:lnTo>
                        <a:pt x="15484" y="6299"/>
                      </a:lnTo>
                      <a:lnTo>
                        <a:pt x="15505" y="6131"/>
                      </a:lnTo>
                      <a:lnTo>
                        <a:pt x="15652" y="5776"/>
                      </a:lnTo>
                      <a:lnTo>
                        <a:pt x="15610" y="5671"/>
                      </a:lnTo>
                      <a:lnTo>
                        <a:pt x="15568" y="5671"/>
                      </a:lnTo>
                      <a:lnTo>
                        <a:pt x="15463" y="5776"/>
                      </a:lnTo>
                      <a:lnTo>
                        <a:pt x="15463" y="6131"/>
                      </a:lnTo>
                      <a:lnTo>
                        <a:pt x="15401" y="6341"/>
                      </a:lnTo>
                      <a:lnTo>
                        <a:pt x="15296" y="6445"/>
                      </a:lnTo>
                      <a:lnTo>
                        <a:pt x="15296" y="6508"/>
                      </a:lnTo>
                      <a:lnTo>
                        <a:pt x="15380" y="6382"/>
                      </a:lnTo>
                      <a:lnTo>
                        <a:pt x="15463" y="6382"/>
                      </a:lnTo>
                      <a:lnTo>
                        <a:pt x="15505" y="6445"/>
                      </a:lnTo>
                      <a:lnTo>
                        <a:pt x="15652" y="6445"/>
                      </a:lnTo>
                      <a:lnTo>
                        <a:pt x="15694" y="6571"/>
                      </a:lnTo>
                      <a:lnTo>
                        <a:pt x="15694" y="6780"/>
                      </a:lnTo>
                      <a:lnTo>
                        <a:pt x="15589" y="6905"/>
                      </a:lnTo>
                      <a:lnTo>
                        <a:pt x="15442" y="6968"/>
                      </a:lnTo>
                      <a:lnTo>
                        <a:pt x="15442" y="6968"/>
                      </a:lnTo>
                      <a:lnTo>
                        <a:pt x="15589" y="6780"/>
                      </a:lnTo>
                      <a:lnTo>
                        <a:pt x="15589" y="6696"/>
                      </a:lnTo>
                      <a:lnTo>
                        <a:pt x="15505" y="6675"/>
                      </a:lnTo>
                      <a:lnTo>
                        <a:pt x="15463" y="6613"/>
                      </a:lnTo>
                      <a:lnTo>
                        <a:pt x="15380" y="6675"/>
                      </a:lnTo>
                      <a:lnTo>
                        <a:pt x="15191" y="6801"/>
                      </a:lnTo>
                      <a:lnTo>
                        <a:pt x="15191" y="6905"/>
                      </a:lnTo>
                      <a:lnTo>
                        <a:pt x="15087" y="6926"/>
                      </a:lnTo>
                      <a:lnTo>
                        <a:pt x="14982" y="6989"/>
                      </a:lnTo>
                      <a:lnTo>
                        <a:pt x="14961" y="6885"/>
                      </a:lnTo>
                      <a:lnTo>
                        <a:pt x="14898" y="6864"/>
                      </a:lnTo>
                      <a:lnTo>
                        <a:pt x="14752" y="6864"/>
                      </a:lnTo>
                      <a:lnTo>
                        <a:pt x="14668" y="6822"/>
                      </a:lnTo>
                      <a:lnTo>
                        <a:pt x="14647" y="6696"/>
                      </a:lnTo>
                      <a:lnTo>
                        <a:pt x="14564" y="6675"/>
                      </a:lnTo>
                      <a:lnTo>
                        <a:pt x="14522" y="6696"/>
                      </a:lnTo>
                      <a:lnTo>
                        <a:pt x="14417" y="6696"/>
                      </a:lnTo>
                      <a:lnTo>
                        <a:pt x="14417" y="6613"/>
                      </a:lnTo>
                      <a:lnTo>
                        <a:pt x="14334" y="6571"/>
                      </a:lnTo>
                      <a:lnTo>
                        <a:pt x="14250" y="6613"/>
                      </a:lnTo>
                      <a:lnTo>
                        <a:pt x="14208" y="6613"/>
                      </a:lnTo>
                      <a:lnTo>
                        <a:pt x="14208" y="6487"/>
                      </a:lnTo>
                      <a:lnTo>
                        <a:pt x="14145" y="6403"/>
                      </a:lnTo>
                      <a:lnTo>
                        <a:pt x="14145" y="6341"/>
                      </a:lnTo>
                      <a:lnTo>
                        <a:pt x="14250" y="6299"/>
                      </a:lnTo>
                      <a:lnTo>
                        <a:pt x="14396" y="6131"/>
                      </a:lnTo>
                      <a:lnTo>
                        <a:pt x="14459" y="6131"/>
                      </a:lnTo>
                      <a:lnTo>
                        <a:pt x="14543" y="6048"/>
                      </a:lnTo>
                      <a:lnTo>
                        <a:pt x="14543" y="5964"/>
                      </a:lnTo>
                      <a:lnTo>
                        <a:pt x="14396" y="5817"/>
                      </a:lnTo>
                      <a:lnTo>
                        <a:pt x="14313" y="5755"/>
                      </a:lnTo>
                      <a:lnTo>
                        <a:pt x="14208" y="5755"/>
                      </a:lnTo>
                      <a:lnTo>
                        <a:pt x="14020" y="5859"/>
                      </a:lnTo>
                      <a:lnTo>
                        <a:pt x="13915" y="5859"/>
                      </a:lnTo>
                      <a:lnTo>
                        <a:pt x="13810" y="5776"/>
                      </a:lnTo>
                      <a:lnTo>
                        <a:pt x="13706" y="5776"/>
                      </a:lnTo>
                      <a:lnTo>
                        <a:pt x="13371" y="5922"/>
                      </a:lnTo>
                      <a:lnTo>
                        <a:pt x="13329" y="5964"/>
                      </a:lnTo>
                      <a:lnTo>
                        <a:pt x="13392" y="6027"/>
                      </a:lnTo>
                      <a:lnTo>
                        <a:pt x="13517" y="6131"/>
                      </a:lnTo>
                      <a:lnTo>
                        <a:pt x="13497" y="6152"/>
                      </a:lnTo>
                      <a:lnTo>
                        <a:pt x="13392" y="6131"/>
                      </a:lnTo>
                      <a:lnTo>
                        <a:pt x="13287" y="6131"/>
                      </a:lnTo>
                      <a:lnTo>
                        <a:pt x="13225" y="6069"/>
                      </a:lnTo>
                      <a:lnTo>
                        <a:pt x="13120" y="6048"/>
                      </a:lnTo>
                      <a:lnTo>
                        <a:pt x="12911" y="6027"/>
                      </a:lnTo>
                      <a:lnTo>
                        <a:pt x="12701" y="6048"/>
                      </a:lnTo>
                      <a:lnTo>
                        <a:pt x="12639" y="6089"/>
                      </a:lnTo>
                      <a:lnTo>
                        <a:pt x="12639" y="6152"/>
                      </a:lnTo>
                      <a:lnTo>
                        <a:pt x="12534" y="6152"/>
                      </a:lnTo>
                      <a:lnTo>
                        <a:pt x="12492" y="6131"/>
                      </a:lnTo>
                      <a:lnTo>
                        <a:pt x="12429" y="6131"/>
                      </a:lnTo>
                      <a:lnTo>
                        <a:pt x="12262" y="6236"/>
                      </a:lnTo>
                      <a:lnTo>
                        <a:pt x="12262" y="6278"/>
                      </a:lnTo>
                      <a:lnTo>
                        <a:pt x="12178" y="6299"/>
                      </a:lnTo>
                      <a:lnTo>
                        <a:pt x="12011" y="6382"/>
                      </a:lnTo>
                      <a:lnTo>
                        <a:pt x="11865" y="6466"/>
                      </a:lnTo>
                      <a:lnTo>
                        <a:pt x="11802" y="6466"/>
                      </a:lnTo>
                      <a:lnTo>
                        <a:pt x="11823" y="6403"/>
                      </a:lnTo>
                      <a:lnTo>
                        <a:pt x="11844" y="6341"/>
                      </a:lnTo>
                      <a:lnTo>
                        <a:pt x="11739" y="6382"/>
                      </a:lnTo>
                      <a:lnTo>
                        <a:pt x="11634" y="6508"/>
                      </a:lnTo>
                      <a:lnTo>
                        <a:pt x="11634" y="6571"/>
                      </a:lnTo>
                      <a:lnTo>
                        <a:pt x="11802" y="6759"/>
                      </a:lnTo>
                      <a:lnTo>
                        <a:pt x="11948" y="6989"/>
                      </a:lnTo>
                      <a:lnTo>
                        <a:pt x="12116" y="7031"/>
                      </a:lnTo>
                      <a:lnTo>
                        <a:pt x="12241" y="7198"/>
                      </a:lnTo>
                      <a:lnTo>
                        <a:pt x="12367" y="7282"/>
                      </a:lnTo>
                      <a:lnTo>
                        <a:pt x="12429" y="7408"/>
                      </a:lnTo>
                      <a:lnTo>
                        <a:pt x="12534" y="7429"/>
                      </a:lnTo>
                      <a:lnTo>
                        <a:pt x="12660" y="7512"/>
                      </a:lnTo>
                      <a:lnTo>
                        <a:pt x="12597" y="7533"/>
                      </a:lnTo>
                      <a:lnTo>
                        <a:pt x="12429" y="7533"/>
                      </a:lnTo>
                      <a:lnTo>
                        <a:pt x="12388" y="7429"/>
                      </a:lnTo>
                      <a:lnTo>
                        <a:pt x="12262" y="7324"/>
                      </a:lnTo>
                      <a:lnTo>
                        <a:pt x="12178" y="7282"/>
                      </a:lnTo>
                      <a:lnTo>
                        <a:pt x="12137" y="7282"/>
                      </a:lnTo>
                      <a:lnTo>
                        <a:pt x="12011" y="7408"/>
                      </a:lnTo>
                      <a:lnTo>
                        <a:pt x="11885" y="7408"/>
                      </a:lnTo>
                      <a:lnTo>
                        <a:pt x="11802" y="7303"/>
                      </a:lnTo>
                      <a:lnTo>
                        <a:pt x="11906" y="7198"/>
                      </a:lnTo>
                      <a:lnTo>
                        <a:pt x="11906" y="7136"/>
                      </a:lnTo>
                      <a:lnTo>
                        <a:pt x="11823" y="7136"/>
                      </a:lnTo>
                      <a:lnTo>
                        <a:pt x="11739" y="7282"/>
                      </a:lnTo>
                      <a:lnTo>
                        <a:pt x="11781" y="7512"/>
                      </a:lnTo>
                      <a:lnTo>
                        <a:pt x="11802" y="7554"/>
                      </a:lnTo>
                      <a:lnTo>
                        <a:pt x="11802" y="7638"/>
                      </a:lnTo>
                      <a:lnTo>
                        <a:pt x="11676" y="7742"/>
                      </a:lnTo>
                      <a:lnTo>
                        <a:pt x="11593" y="7910"/>
                      </a:lnTo>
                      <a:lnTo>
                        <a:pt x="11572" y="8056"/>
                      </a:lnTo>
                      <a:lnTo>
                        <a:pt x="11593" y="8224"/>
                      </a:lnTo>
                      <a:lnTo>
                        <a:pt x="11802" y="8454"/>
                      </a:lnTo>
                      <a:lnTo>
                        <a:pt x="11990" y="8538"/>
                      </a:lnTo>
                      <a:lnTo>
                        <a:pt x="12116" y="8663"/>
                      </a:lnTo>
                      <a:lnTo>
                        <a:pt x="12199" y="8663"/>
                      </a:lnTo>
                      <a:lnTo>
                        <a:pt x="12346" y="8558"/>
                      </a:lnTo>
                      <a:lnTo>
                        <a:pt x="12492" y="8496"/>
                      </a:lnTo>
                      <a:lnTo>
                        <a:pt x="12639" y="8579"/>
                      </a:lnTo>
                      <a:lnTo>
                        <a:pt x="12890" y="8600"/>
                      </a:lnTo>
                      <a:lnTo>
                        <a:pt x="12994" y="8684"/>
                      </a:lnTo>
                      <a:lnTo>
                        <a:pt x="13015" y="8810"/>
                      </a:lnTo>
                      <a:lnTo>
                        <a:pt x="13078" y="8851"/>
                      </a:lnTo>
                      <a:lnTo>
                        <a:pt x="13141" y="8789"/>
                      </a:lnTo>
                      <a:lnTo>
                        <a:pt x="13141" y="8642"/>
                      </a:lnTo>
                      <a:lnTo>
                        <a:pt x="13162" y="8579"/>
                      </a:lnTo>
                      <a:lnTo>
                        <a:pt x="13266" y="8642"/>
                      </a:lnTo>
                      <a:lnTo>
                        <a:pt x="13266" y="8705"/>
                      </a:lnTo>
                      <a:lnTo>
                        <a:pt x="13162" y="8851"/>
                      </a:lnTo>
                      <a:lnTo>
                        <a:pt x="13162" y="8956"/>
                      </a:lnTo>
                      <a:lnTo>
                        <a:pt x="13204" y="8956"/>
                      </a:lnTo>
                      <a:lnTo>
                        <a:pt x="13371" y="8810"/>
                      </a:lnTo>
                      <a:lnTo>
                        <a:pt x="13413" y="8747"/>
                      </a:lnTo>
                      <a:lnTo>
                        <a:pt x="13601" y="8684"/>
                      </a:lnTo>
                      <a:lnTo>
                        <a:pt x="13831" y="8538"/>
                      </a:lnTo>
                      <a:lnTo>
                        <a:pt x="13999" y="8496"/>
                      </a:lnTo>
                      <a:lnTo>
                        <a:pt x="14082" y="8391"/>
                      </a:lnTo>
                      <a:lnTo>
                        <a:pt x="14124" y="8391"/>
                      </a:lnTo>
                      <a:lnTo>
                        <a:pt x="14145" y="8475"/>
                      </a:lnTo>
                      <a:lnTo>
                        <a:pt x="14208" y="8496"/>
                      </a:lnTo>
                      <a:lnTo>
                        <a:pt x="14396" y="8370"/>
                      </a:lnTo>
                      <a:lnTo>
                        <a:pt x="14543" y="8370"/>
                      </a:lnTo>
                      <a:lnTo>
                        <a:pt x="14606" y="8328"/>
                      </a:lnTo>
                      <a:lnTo>
                        <a:pt x="14543" y="8391"/>
                      </a:lnTo>
                      <a:lnTo>
                        <a:pt x="14417" y="8475"/>
                      </a:lnTo>
                      <a:lnTo>
                        <a:pt x="14417" y="8538"/>
                      </a:lnTo>
                      <a:lnTo>
                        <a:pt x="14459" y="8558"/>
                      </a:lnTo>
                      <a:lnTo>
                        <a:pt x="14354" y="8747"/>
                      </a:lnTo>
                      <a:lnTo>
                        <a:pt x="14208" y="8768"/>
                      </a:lnTo>
                      <a:lnTo>
                        <a:pt x="14145" y="8705"/>
                      </a:lnTo>
                      <a:lnTo>
                        <a:pt x="14082" y="8705"/>
                      </a:lnTo>
                      <a:lnTo>
                        <a:pt x="13915" y="8851"/>
                      </a:lnTo>
                      <a:lnTo>
                        <a:pt x="13915" y="8872"/>
                      </a:lnTo>
                      <a:lnTo>
                        <a:pt x="14041" y="8893"/>
                      </a:lnTo>
                      <a:lnTo>
                        <a:pt x="14124" y="8977"/>
                      </a:lnTo>
                      <a:lnTo>
                        <a:pt x="14124" y="9123"/>
                      </a:lnTo>
                      <a:lnTo>
                        <a:pt x="13936" y="9333"/>
                      </a:lnTo>
                      <a:lnTo>
                        <a:pt x="13915" y="9479"/>
                      </a:lnTo>
                      <a:lnTo>
                        <a:pt x="13873" y="9542"/>
                      </a:lnTo>
                      <a:lnTo>
                        <a:pt x="13831" y="9626"/>
                      </a:lnTo>
                      <a:lnTo>
                        <a:pt x="13873" y="9688"/>
                      </a:lnTo>
                      <a:lnTo>
                        <a:pt x="13894" y="9751"/>
                      </a:lnTo>
                      <a:lnTo>
                        <a:pt x="13873" y="9856"/>
                      </a:lnTo>
                      <a:lnTo>
                        <a:pt x="13748" y="10002"/>
                      </a:lnTo>
                      <a:lnTo>
                        <a:pt x="13643" y="10065"/>
                      </a:lnTo>
                      <a:lnTo>
                        <a:pt x="13538" y="10065"/>
                      </a:lnTo>
                      <a:lnTo>
                        <a:pt x="13476" y="10128"/>
                      </a:lnTo>
                      <a:lnTo>
                        <a:pt x="13371" y="10232"/>
                      </a:lnTo>
                      <a:lnTo>
                        <a:pt x="13287" y="10253"/>
                      </a:lnTo>
                      <a:lnTo>
                        <a:pt x="13162" y="10232"/>
                      </a:lnTo>
                      <a:lnTo>
                        <a:pt x="12994" y="10128"/>
                      </a:lnTo>
                      <a:lnTo>
                        <a:pt x="12953" y="10149"/>
                      </a:lnTo>
                      <a:lnTo>
                        <a:pt x="12890" y="10107"/>
                      </a:lnTo>
                      <a:lnTo>
                        <a:pt x="12806" y="10002"/>
                      </a:lnTo>
                      <a:lnTo>
                        <a:pt x="12785" y="10023"/>
                      </a:lnTo>
                      <a:lnTo>
                        <a:pt x="12681" y="10170"/>
                      </a:lnTo>
                      <a:lnTo>
                        <a:pt x="12555" y="10253"/>
                      </a:lnTo>
                      <a:lnTo>
                        <a:pt x="12471" y="10358"/>
                      </a:lnTo>
                      <a:lnTo>
                        <a:pt x="12241" y="10442"/>
                      </a:lnTo>
                      <a:lnTo>
                        <a:pt x="12157" y="10483"/>
                      </a:lnTo>
                      <a:lnTo>
                        <a:pt x="12053" y="10483"/>
                      </a:lnTo>
                      <a:lnTo>
                        <a:pt x="11948" y="10462"/>
                      </a:lnTo>
                      <a:lnTo>
                        <a:pt x="11760" y="10462"/>
                      </a:lnTo>
                      <a:lnTo>
                        <a:pt x="11634" y="10567"/>
                      </a:lnTo>
                      <a:lnTo>
                        <a:pt x="11509" y="10567"/>
                      </a:lnTo>
                      <a:lnTo>
                        <a:pt x="11425" y="10630"/>
                      </a:lnTo>
                      <a:lnTo>
                        <a:pt x="11425" y="10755"/>
                      </a:lnTo>
                      <a:lnTo>
                        <a:pt x="11341" y="10965"/>
                      </a:lnTo>
                      <a:lnTo>
                        <a:pt x="11279" y="11048"/>
                      </a:lnTo>
                      <a:lnTo>
                        <a:pt x="11279" y="10965"/>
                      </a:lnTo>
                      <a:lnTo>
                        <a:pt x="11132" y="10839"/>
                      </a:lnTo>
                      <a:lnTo>
                        <a:pt x="10986" y="10839"/>
                      </a:lnTo>
                      <a:lnTo>
                        <a:pt x="10902" y="10860"/>
                      </a:lnTo>
                      <a:lnTo>
                        <a:pt x="10923" y="10944"/>
                      </a:lnTo>
                      <a:lnTo>
                        <a:pt x="11007" y="10986"/>
                      </a:lnTo>
                      <a:lnTo>
                        <a:pt x="10965" y="11090"/>
                      </a:lnTo>
                      <a:lnTo>
                        <a:pt x="10902" y="11090"/>
                      </a:lnTo>
                      <a:lnTo>
                        <a:pt x="10860" y="10986"/>
                      </a:lnTo>
                      <a:lnTo>
                        <a:pt x="10756" y="10881"/>
                      </a:lnTo>
                      <a:lnTo>
                        <a:pt x="10693" y="10881"/>
                      </a:lnTo>
                      <a:lnTo>
                        <a:pt x="10546" y="11048"/>
                      </a:lnTo>
                      <a:lnTo>
                        <a:pt x="10484" y="11174"/>
                      </a:lnTo>
                      <a:lnTo>
                        <a:pt x="10400" y="11195"/>
                      </a:lnTo>
                      <a:lnTo>
                        <a:pt x="10337" y="11195"/>
                      </a:lnTo>
                      <a:lnTo>
                        <a:pt x="10065" y="11425"/>
                      </a:lnTo>
                      <a:lnTo>
                        <a:pt x="10023" y="11613"/>
                      </a:lnTo>
                      <a:lnTo>
                        <a:pt x="9960" y="11634"/>
                      </a:lnTo>
                      <a:lnTo>
                        <a:pt x="9835" y="11676"/>
                      </a:lnTo>
                      <a:lnTo>
                        <a:pt x="9730" y="11613"/>
                      </a:lnTo>
                      <a:lnTo>
                        <a:pt x="9709" y="11634"/>
                      </a:lnTo>
                      <a:lnTo>
                        <a:pt x="9814" y="11781"/>
                      </a:lnTo>
                      <a:lnTo>
                        <a:pt x="9772" y="11843"/>
                      </a:lnTo>
                      <a:lnTo>
                        <a:pt x="9709" y="11843"/>
                      </a:lnTo>
                      <a:lnTo>
                        <a:pt x="9647" y="11739"/>
                      </a:lnTo>
                      <a:lnTo>
                        <a:pt x="9605" y="11739"/>
                      </a:lnTo>
                      <a:lnTo>
                        <a:pt x="9542" y="11843"/>
                      </a:lnTo>
                      <a:lnTo>
                        <a:pt x="9416" y="12011"/>
                      </a:lnTo>
                      <a:lnTo>
                        <a:pt x="9416" y="12095"/>
                      </a:lnTo>
                      <a:lnTo>
                        <a:pt x="9521" y="12241"/>
                      </a:lnTo>
                      <a:lnTo>
                        <a:pt x="9542" y="12367"/>
                      </a:lnTo>
                      <a:lnTo>
                        <a:pt x="9521" y="12471"/>
                      </a:lnTo>
                      <a:lnTo>
                        <a:pt x="9458" y="12576"/>
                      </a:lnTo>
                      <a:lnTo>
                        <a:pt x="9500" y="12680"/>
                      </a:lnTo>
                      <a:lnTo>
                        <a:pt x="9563" y="12659"/>
                      </a:lnTo>
                      <a:lnTo>
                        <a:pt x="9647" y="12576"/>
                      </a:lnTo>
                      <a:lnTo>
                        <a:pt x="9668" y="12639"/>
                      </a:lnTo>
                      <a:lnTo>
                        <a:pt x="9709" y="12785"/>
                      </a:lnTo>
                      <a:lnTo>
                        <a:pt x="9647" y="12827"/>
                      </a:lnTo>
                      <a:lnTo>
                        <a:pt x="9605" y="12869"/>
                      </a:lnTo>
                      <a:lnTo>
                        <a:pt x="9626" y="12931"/>
                      </a:lnTo>
                      <a:lnTo>
                        <a:pt x="9709" y="12931"/>
                      </a:lnTo>
                      <a:lnTo>
                        <a:pt x="9751" y="12869"/>
                      </a:lnTo>
                      <a:lnTo>
                        <a:pt x="9835" y="12869"/>
                      </a:lnTo>
                      <a:lnTo>
                        <a:pt x="9856" y="12931"/>
                      </a:lnTo>
                      <a:lnTo>
                        <a:pt x="9856" y="12973"/>
                      </a:lnTo>
                      <a:lnTo>
                        <a:pt x="9981" y="12994"/>
                      </a:lnTo>
                      <a:lnTo>
                        <a:pt x="10086" y="13057"/>
                      </a:lnTo>
                      <a:lnTo>
                        <a:pt x="10232" y="13057"/>
                      </a:lnTo>
                      <a:lnTo>
                        <a:pt x="10337" y="12973"/>
                      </a:lnTo>
                      <a:lnTo>
                        <a:pt x="10379" y="12764"/>
                      </a:lnTo>
                      <a:lnTo>
                        <a:pt x="10463" y="12680"/>
                      </a:lnTo>
                      <a:lnTo>
                        <a:pt x="10672" y="12680"/>
                      </a:lnTo>
                      <a:lnTo>
                        <a:pt x="10756" y="12639"/>
                      </a:lnTo>
                      <a:lnTo>
                        <a:pt x="10651" y="12764"/>
                      </a:lnTo>
                      <a:lnTo>
                        <a:pt x="10546" y="12764"/>
                      </a:lnTo>
                      <a:lnTo>
                        <a:pt x="10358" y="12952"/>
                      </a:lnTo>
                      <a:lnTo>
                        <a:pt x="10337" y="13057"/>
                      </a:lnTo>
                      <a:lnTo>
                        <a:pt x="10253" y="13141"/>
                      </a:lnTo>
                      <a:lnTo>
                        <a:pt x="10358" y="13266"/>
                      </a:lnTo>
                      <a:lnTo>
                        <a:pt x="10358" y="13350"/>
                      </a:lnTo>
                      <a:lnTo>
                        <a:pt x="10191" y="13392"/>
                      </a:lnTo>
                      <a:lnTo>
                        <a:pt x="10149" y="13350"/>
                      </a:lnTo>
                      <a:lnTo>
                        <a:pt x="10149" y="13266"/>
                      </a:lnTo>
                      <a:lnTo>
                        <a:pt x="10086" y="13203"/>
                      </a:lnTo>
                      <a:lnTo>
                        <a:pt x="9981" y="13203"/>
                      </a:lnTo>
                      <a:lnTo>
                        <a:pt x="9940" y="13099"/>
                      </a:lnTo>
                      <a:lnTo>
                        <a:pt x="9772" y="13078"/>
                      </a:lnTo>
                      <a:lnTo>
                        <a:pt x="9730" y="12994"/>
                      </a:lnTo>
                      <a:lnTo>
                        <a:pt x="9647" y="13078"/>
                      </a:lnTo>
                      <a:lnTo>
                        <a:pt x="9542" y="13099"/>
                      </a:lnTo>
                      <a:lnTo>
                        <a:pt x="9521" y="13203"/>
                      </a:lnTo>
                      <a:lnTo>
                        <a:pt x="9437" y="13266"/>
                      </a:lnTo>
                      <a:lnTo>
                        <a:pt x="9312" y="13245"/>
                      </a:lnTo>
                      <a:lnTo>
                        <a:pt x="9291" y="13308"/>
                      </a:lnTo>
                      <a:lnTo>
                        <a:pt x="9333" y="13413"/>
                      </a:lnTo>
                      <a:lnTo>
                        <a:pt x="9396" y="13413"/>
                      </a:lnTo>
                      <a:lnTo>
                        <a:pt x="9312" y="13496"/>
                      </a:lnTo>
                      <a:lnTo>
                        <a:pt x="9291" y="13664"/>
                      </a:lnTo>
                      <a:lnTo>
                        <a:pt x="9312" y="13768"/>
                      </a:lnTo>
                      <a:lnTo>
                        <a:pt x="9396" y="13768"/>
                      </a:lnTo>
                      <a:lnTo>
                        <a:pt x="9396" y="13936"/>
                      </a:lnTo>
                      <a:lnTo>
                        <a:pt x="9416" y="13999"/>
                      </a:lnTo>
                      <a:lnTo>
                        <a:pt x="9416" y="14082"/>
                      </a:lnTo>
                      <a:lnTo>
                        <a:pt x="9521" y="14187"/>
                      </a:lnTo>
                      <a:lnTo>
                        <a:pt x="9521" y="14229"/>
                      </a:lnTo>
                      <a:lnTo>
                        <a:pt x="9396" y="14250"/>
                      </a:lnTo>
                      <a:lnTo>
                        <a:pt x="9354" y="14312"/>
                      </a:lnTo>
                      <a:lnTo>
                        <a:pt x="9730" y="14501"/>
                      </a:lnTo>
                      <a:lnTo>
                        <a:pt x="9877" y="14501"/>
                      </a:lnTo>
                      <a:lnTo>
                        <a:pt x="10065" y="14417"/>
                      </a:lnTo>
                      <a:lnTo>
                        <a:pt x="10170" y="14396"/>
                      </a:lnTo>
                      <a:lnTo>
                        <a:pt x="10232" y="14438"/>
                      </a:lnTo>
                      <a:lnTo>
                        <a:pt x="10295" y="14438"/>
                      </a:lnTo>
                      <a:lnTo>
                        <a:pt x="10463" y="14229"/>
                      </a:lnTo>
                      <a:lnTo>
                        <a:pt x="10463" y="14124"/>
                      </a:lnTo>
                      <a:lnTo>
                        <a:pt x="10400" y="14040"/>
                      </a:lnTo>
                      <a:lnTo>
                        <a:pt x="10400" y="13999"/>
                      </a:lnTo>
                      <a:lnTo>
                        <a:pt x="10567" y="13915"/>
                      </a:lnTo>
                      <a:lnTo>
                        <a:pt x="10714" y="13789"/>
                      </a:lnTo>
                      <a:lnTo>
                        <a:pt x="10986" y="13622"/>
                      </a:lnTo>
                      <a:lnTo>
                        <a:pt x="11090" y="13664"/>
                      </a:lnTo>
                      <a:lnTo>
                        <a:pt x="10986" y="13664"/>
                      </a:lnTo>
                      <a:lnTo>
                        <a:pt x="10756" y="13894"/>
                      </a:lnTo>
                      <a:lnTo>
                        <a:pt x="10588" y="13978"/>
                      </a:lnTo>
                      <a:lnTo>
                        <a:pt x="10588" y="14019"/>
                      </a:lnTo>
                      <a:lnTo>
                        <a:pt x="10693" y="14103"/>
                      </a:lnTo>
                      <a:lnTo>
                        <a:pt x="10693" y="14187"/>
                      </a:lnTo>
                      <a:lnTo>
                        <a:pt x="10588" y="14333"/>
                      </a:lnTo>
                      <a:lnTo>
                        <a:pt x="10463" y="14417"/>
                      </a:lnTo>
                      <a:lnTo>
                        <a:pt x="10442" y="14543"/>
                      </a:lnTo>
                      <a:lnTo>
                        <a:pt x="10463" y="14710"/>
                      </a:lnTo>
                      <a:lnTo>
                        <a:pt x="10442" y="14815"/>
                      </a:lnTo>
                      <a:lnTo>
                        <a:pt x="10442" y="14856"/>
                      </a:lnTo>
                      <a:lnTo>
                        <a:pt x="10442" y="14961"/>
                      </a:lnTo>
                      <a:lnTo>
                        <a:pt x="10463" y="15087"/>
                      </a:lnTo>
                      <a:lnTo>
                        <a:pt x="10295" y="15149"/>
                      </a:lnTo>
                      <a:lnTo>
                        <a:pt x="10232" y="15191"/>
                      </a:lnTo>
                      <a:lnTo>
                        <a:pt x="10191" y="15275"/>
                      </a:lnTo>
                      <a:lnTo>
                        <a:pt x="10044" y="15442"/>
                      </a:lnTo>
                      <a:lnTo>
                        <a:pt x="10002" y="15463"/>
                      </a:lnTo>
                      <a:lnTo>
                        <a:pt x="10044" y="15568"/>
                      </a:lnTo>
                      <a:lnTo>
                        <a:pt x="10044" y="15672"/>
                      </a:lnTo>
                      <a:lnTo>
                        <a:pt x="10107" y="15693"/>
                      </a:lnTo>
                      <a:lnTo>
                        <a:pt x="10212" y="15672"/>
                      </a:lnTo>
                      <a:lnTo>
                        <a:pt x="10274" y="15672"/>
                      </a:lnTo>
                      <a:lnTo>
                        <a:pt x="10316" y="15714"/>
                      </a:lnTo>
                      <a:lnTo>
                        <a:pt x="10253" y="15798"/>
                      </a:lnTo>
                      <a:lnTo>
                        <a:pt x="10128" y="15798"/>
                      </a:lnTo>
                      <a:lnTo>
                        <a:pt x="10065" y="15840"/>
                      </a:lnTo>
                      <a:lnTo>
                        <a:pt x="10086" y="15903"/>
                      </a:lnTo>
                      <a:lnTo>
                        <a:pt x="10065" y="15944"/>
                      </a:lnTo>
                      <a:lnTo>
                        <a:pt x="10086" y="16028"/>
                      </a:lnTo>
                      <a:lnTo>
                        <a:pt x="10023" y="16091"/>
                      </a:lnTo>
                      <a:lnTo>
                        <a:pt x="9940" y="16112"/>
                      </a:lnTo>
                      <a:lnTo>
                        <a:pt x="9835" y="16154"/>
                      </a:lnTo>
                      <a:lnTo>
                        <a:pt x="9751" y="16133"/>
                      </a:lnTo>
                      <a:lnTo>
                        <a:pt x="9709" y="16154"/>
                      </a:lnTo>
                      <a:lnTo>
                        <a:pt x="9772" y="16216"/>
                      </a:lnTo>
                      <a:lnTo>
                        <a:pt x="9877" y="16237"/>
                      </a:lnTo>
                      <a:lnTo>
                        <a:pt x="9960" y="16300"/>
                      </a:lnTo>
                      <a:lnTo>
                        <a:pt x="10086" y="16154"/>
                      </a:lnTo>
                      <a:lnTo>
                        <a:pt x="10337" y="16007"/>
                      </a:lnTo>
                      <a:lnTo>
                        <a:pt x="10379" y="16007"/>
                      </a:lnTo>
                      <a:lnTo>
                        <a:pt x="10463" y="16028"/>
                      </a:lnTo>
                      <a:lnTo>
                        <a:pt x="10546" y="15944"/>
                      </a:lnTo>
                      <a:lnTo>
                        <a:pt x="10714" y="15882"/>
                      </a:lnTo>
                      <a:lnTo>
                        <a:pt x="10693" y="15944"/>
                      </a:lnTo>
                      <a:lnTo>
                        <a:pt x="10630" y="16007"/>
                      </a:lnTo>
                      <a:lnTo>
                        <a:pt x="10630" y="16049"/>
                      </a:lnTo>
                      <a:lnTo>
                        <a:pt x="10693" y="16091"/>
                      </a:lnTo>
                      <a:lnTo>
                        <a:pt x="10714" y="16196"/>
                      </a:lnTo>
                      <a:lnTo>
                        <a:pt x="10693" y="16237"/>
                      </a:lnTo>
                      <a:lnTo>
                        <a:pt x="10776" y="16300"/>
                      </a:lnTo>
                      <a:lnTo>
                        <a:pt x="10881" y="16216"/>
                      </a:lnTo>
                      <a:lnTo>
                        <a:pt x="10944" y="16133"/>
                      </a:lnTo>
                      <a:lnTo>
                        <a:pt x="10986" y="16196"/>
                      </a:lnTo>
                      <a:lnTo>
                        <a:pt x="10965" y="16237"/>
                      </a:lnTo>
                      <a:lnTo>
                        <a:pt x="11049" y="16363"/>
                      </a:lnTo>
                      <a:lnTo>
                        <a:pt x="11069" y="16551"/>
                      </a:lnTo>
                      <a:lnTo>
                        <a:pt x="11049" y="16656"/>
                      </a:lnTo>
                      <a:lnTo>
                        <a:pt x="11090" y="16823"/>
                      </a:lnTo>
                      <a:lnTo>
                        <a:pt x="11153" y="16823"/>
                      </a:lnTo>
                      <a:lnTo>
                        <a:pt x="11195" y="16677"/>
                      </a:lnTo>
                      <a:lnTo>
                        <a:pt x="11195" y="16572"/>
                      </a:lnTo>
                      <a:lnTo>
                        <a:pt x="11300" y="16426"/>
                      </a:lnTo>
                      <a:lnTo>
                        <a:pt x="11321" y="16321"/>
                      </a:lnTo>
                      <a:lnTo>
                        <a:pt x="11467" y="16216"/>
                      </a:lnTo>
                      <a:lnTo>
                        <a:pt x="11488" y="16216"/>
                      </a:lnTo>
                      <a:lnTo>
                        <a:pt x="11593" y="16133"/>
                      </a:lnTo>
                      <a:lnTo>
                        <a:pt x="11739" y="16133"/>
                      </a:lnTo>
                      <a:lnTo>
                        <a:pt x="11593" y="16216"/>
                      </a:lnTo>
                      <a:lnTo>
                        <a:pt x="11425" y="16405"/>
                      </a:lnTo>
                      <a:lnTo>
                        <a:pt x="11425" y="16447"/>
                      </a:lnTo>
                      <a:lnTo>
                        <a:pt x="11572" y="16614"/>
                      </a:lnTo>
                      <a:lnTo>
                        <a:pt x="11634" y="16635"/>
                      </a:lnTo>
                      <a:lnTo>
                        <a:pt x="11802" y="16551"/>
                      </a:lnTo>
                      <a:lnTo>
                        <a:pt x="12032" y="16530"/>
                      </a:lnTo>
                      <a:lnTo>
                        <a:pt x="12137" y="16447"/>
                      </a:lnTo>
                      <a:lnTo>
                        <a:pt x="12220" y="16447"/>
                      </a:lnTo>
                      <a:lnTo>
                        <a:pt x="12429" y="16342"/>
                      </a:lnTo>
                      <a:lnTo>
                        <a:pt x="12513" y="16342"/>
                      </a:lnTo>
                      <a:lnTo>
                        <a:pt x="12429" y="16363"/>
                      </a:lnTo>
                      <a:lnTo>
                        <a:pt x="12304" y="16530"/>
                      </a:lnTo>
                      <a:lnTo>
                        <a:pt x="12304" y="16572"/>
                      </a:lnTo>
                      <a:lnTo>
                        <a:pt x="12220" y="16656"/>
                      </a:lnTo>
                      <a:lnTo>
                        <a:pt x="11906" y="16844"/>
                      </a:lnTo>
                      <a:lnTo>
                        <a:pt x="11781" y="16970"/>
                      </a:lnTo>
                      <a:lnTo>
                        <a:pt x="11676" y="17158"/>
                      </a:lnTo>
                      <a:lnTo>
                        <a:pt x="11634" y="17263"/>
                      </a:lnTo>
                      <a:lnTo>
                        <a:pt x="11697" y="17367"/>
                      </a:lnTo>
                      <a:lnTo>
                        <a:pt x="11802" y="17451"/>
                      </a:lnTo>
                      <a:lnTo>
                        <a:pt x="11613" y="17409"/>
                      </a:lnTo>
                      <a:lnTo>
                        <a:pt x="11530" y="17451"/>
                      </a:lnTo>
                      <a:lnTo>
                        <a:pt x="11425" y="17577"/>
                      </a:lnTo>
                      <a:lnTo>
                        <a:pt x="11383" y="17702"/>
                      </a:lnTo>
                      <a:lnTo>
                        <a:pt x="11216" y="17869"/>
                      </a:lnTo>
                      <a:lnTo>
                        <a:pt x="11153" y="17974"/>
                      </a:lnTo>
                      <a:lnTo>
                        <a:pt x="11174" y="18016"/>
                      </a:lnTo>
                      <a:lnTo>
                        <a:pt x="11216" y="18079"/>
                      </a:lnTo>
                      <a:lnTo>
                        <a:pt x="11195" y="18141"/>
                      </a:lnTo>
                      <a:lnTo>
                        <a:pt x="11111" y="18121"/>
                      </a:lnTo>
                      <a:lnTo>
                        <a:pt x="11090" y="18037"/>
                      </a:lnTo>
                      <a:lnTo>
                        <a:pt x="11007" y="18016"/>
                      </a:lnTo>
                      <a:lnTo>
                        <a:pt x="10944" y="18121"/>
                      </a:lnTo>
                      <a:lnTo>
                        <a:pt x="10776" y="18204"/>
                      </a:lnTo>
                      <a:lnTo>
                        <a:pt x="10839" y="18288"/>
                      </a:lnTo>
                      <a:lnTo>
                        <a:pt x="10776" y="18351"/>
                      </a:lnTo>
                      <a:lnTo>
                        <a:pt x="10693" y="18330"/>
                      </a:lnTo>
                      <a:lnTo>
                        <a:pt x="10672" y="18288"/>
                      </a:lnTo>
                      <a:lnTo>
                        <a:pt x="10630" y="18330"/>
                      </a:lnTo>
                      <a:lnTo>
                        <a:pt x="10358" y="18539"/>
                      </a:lnTo>
                      <a:lnTo>
                        <a:pt x="10274" y="18644"/>
                      </a:lnTo>
                      <a:lnTo>
                        <a:pt x="10316" y="18727"/>
                      </a:lnTo>
                      <a:lnTo>
                        <a:pt x="10253" y="18769"/>
                      </a:lnTo>
                      <a:lnTo>
                        <a:pt x="10170" y="18748"/>
                      </a:lnTo>
                      <a:lnTo>
                        <a:pt x="10170" y="18644"/>
                      </a:lnTo>
                      <a:lnTo>
                        <a:pt x="10023" y="18727"/>
                      </a:lnTo>
                      <a:lnTo>
                        <a:pt x="9898" y="18811"/>
                      </a:lnTo>
                      <a:lnTo>
                        <a:pt x="9793" y="18853"/>
                      </a:lnTo>
                      <a:lnTo>
                        <a:pt x="9751" y="18937"/>
                      </a:lnTo>
                      <a:lnTo>
                        <a:pt x="9647" y="18978"/>
                      </a:lnTo>
                      <a:lnTo>
                        <a:pt x="9500" y="18978"/>
                      </a:lnTo>
                      <a:lnTo>
                        <a:pt x="9333" y="19146"/>
                      </a:lnTo>
                      <a:lnTo>
                        <a:pt x="9082" y="19250"/>
                      </a:lnTo>
                      <a:lnTo>
                        <a:pt x="8893" y="19397"/>
                      </a:lnTo>
                      <a:lnTo>
                        <a:pt x="8810" y="19564"/>
                      </a:lnTo>
                      <a:lnTo>
                        <a:pt x="8810" y="19606"/>
                      </a:lnTo>
                      <a:lnTo>
                        <a:pt x="8872" y="19711"/>
                      </a:lnTo>
                      <a:lnTo>
                        <a:pt x="8872" y="19794"/>
                      </a:lnTo>
                      <a:lnTo>
                        <a:pt x="8852" y="19815"/>
                      </a:lnTo>
                      <a:lnTo>
                        <a:pt x="8768" y="19711"/>
                      </a:lnTo>
                      <a:lnTo>
                        <a:pt x="8747" y="19711"/>
                      </a:lnTo>
                      <a:lnTo>
                        <a:pt x="8705" y="19773"/>
                      </a:lnTo>
                      <a:lnTo>
                        <a:pt x="8747" y="19857"/>
                      </a:lnTo>
                      <a:lnTo>
                        <a:pt x="8684" y="19878"/>
                      </a:lnTo>
                      <a:lnTo>
                        <a:pt x="8621" y="19794"/>
                      </a:lnTo>
                      <a:lnTo>
                        <a:pt x="8705" y="19711"/>
                      </a:lnTo>
                      <a:cubicBezTo>
                        <a:pt x="8761" y="19673"/>
                        <a:pt x="8717" y="19603"/>
                        <a:pt x="8677" y="19603"/>
                      </a:cubicBezTo>
                      <a:cubicBezTo>
                        <a:pt x="8673" y="19603"/>
                        <a:pt x="8668" y="19604"/>
                        <a:pt x="8663" y="19606"/>
                      </a:cubicBezTo>
                      <a:lnTo>
                        <a:pt x="8600" y="19585"/>
                      </a:lnTo>
                      <a:lnTo>
                        <a:pt x="8496" y="19585"/>
                      </a:lnTo>
                      <a:lnTo>
                        <a:pt x="8454" y="19564"/>
                      </a:lnTo>
                      <a:lnTo>
                        <a:pt x="8349" y="19585"/>
                      </a:lnTo>
                      <a:lnTo>
                        <a:pt x="8161" y="19606"/>
                      </a:lnTo>
                      <a:lnTo>
                        <a:pt x="8056" y="19669"/>
                      </a:lnTo>
                      <a:lnTo>
                        <a:pt x="7973" y="19773"/>
                      </a:lnTo>
                      <a:lnTo>
                        <a:pt x="7826" y="19815"/>
                      </a:lnTo>
                      <a:lnTo>
                        <a:pt x="7680" y="19899"/>
                      </a:lnTo>
                      <a:lnTo>
                        <a:pt x="7554" y="20066"/>
                      </a:lnTo>
                      <a:lnTo>
                        <a:pt x="7575" y="20108"/>
                      </a:lnTo>
                      <a:lnTo>
                        <a:pt x="7533" y="20171"/>
                      </a:lnTo>
                      <a:lnTo>
                        <a:pt x="7471" y="20171"/>
                      </a:lnTo>
                      <a:lnTo>
                        <a:pt x="7345" y="20213"/>
                      </a:lnTo>
                      <a:lnTo>
                        <a:pt x="7261" y="20276"/>
                      </a:lnTo>
                      <a:lnTo>
                        <a:pt x="7261" y="20338"/>
                      </a:lnTo>
                      <a:lnTo>
                        <a:pt x="7219" y="20338"/>
                      </a:lnTo>
                      <a:lnTo>
                        <a:pt x="7115" y="20318"/>
                      </a:lnTo>
                      <a:lnTo>
                        <a:pt x="7010" y="20338"/>
                      </a:lnTo>
                      <a:lnTo>
                        <a:pt x="6989" y="20422"/>
                      </a:lnTo>
                      <a:lnTo>
                        <a:pt x="6947" y="20548"/>
                      </a:lnTo>
                      <a:lnTo>
                        <a:pt x="6947" y="20590"/>
                      </a:lnTo>
                      <a:cubicBezTo>
                        <a:pt x="6927" y="20590"/>
                        <a:pt x="6906" y="20610"/>
                        <a:pt x="6885" y="20610"/>
                      </a:cubicBezTo>
                      <a:lnTo>
                        <a:pt x="6843" y="20590"/>
                      </a:lnTo>
                      <a:lnTo>
                        <a:pt x="6906" y="20485"/>
                      </a:lnTo>
                      <a:lnTo>
                        <a:pt x="6822" y="20380"/>
                      </a:lnTo>
                      <a:lnTo>
                        <a:pt x="6675" y="20380"/>
                      </a:lnTo>
                      <a:lnTo>
                        <a:pt x="6634" y="20422"/>
                      </a:lnTo>
                      <a:lnTo>
                        <a:pt x="6571" y="20485"/>
                      </a:lnTo>
                      <a:lnTo>
                        <a:pt x="6466" y="20485"/>
                      </a:lnTo>
                      <a:lnTo>
                        <a:pt x="6403" y="20527"/>
                      </a:lnTo>
                      <a:lnTo>
                        <a:pt x="6299" y="20422"/>
                      </a:lnTo>
                      <a:lnTo>
                        <a:pt x="6257" y="20422"/>
                      </a:lnTo>
                      <a:lnTo>
                        <a:pt x="6152" y="20610"/>
                      </a:lnTo>
                      <a:lnTo>
                        <a:pt x="6090" y="20631"/>
                      </a:lnTo>
                      <a:lnTo>
                        <a:pt x="5985" y="20715"/>
                      </a:lnTo>
                      <a:lnTo>
                        <a:pt x="5943" y="20694"/>
                      </a:lnTo>
                      <a:lnTo>
                        <a:pt x="5880" y="20736"/>
                      </a:lnTo>
                      <a:lnTo>
                        <a:pt x="5859" y="20841"/>
                      </a:lnTo>
                      <a:lnTo>
                        <a:pt x="5880" y="20945"/>
                      </a:lnTo>
                      <a:lnTo>
                        <a:pt x="5943" y="20966"/>
                      </a:lnTo>
                      <a:cubicBezTo>
                        <a:pt x="5776" y="21029"/>
                        <a:pt x="5629" y="21071"/>
                        <a:pt x="5462" y="21154"/>
                      </a:cubicBezTo>
                      <a:lnTo>
                        <a:pt x="5441" y="21071"/>
                      </a:lnTo>
                      <a:lnTo>
                        <a:pt x="5378" y="21050"/>
                      </a:lnTo>
                      <a:lnTo>
                        <a:pt x="5378" y="21154"/>
                      </a:lnTo>
                      <a:lnTo>
                        <a:pt x="5378" y="21217"/>
                      </a:lnTo>
                      <a:cubicBezTo>
                        <a:pt x="5357" y="21217"/>
                        <a:pt x="5336" y="21238"/>
                        <a:pt x="5274" y="21238"/>
                      </a:cubicBezTo>
                      <a:lnTo>
                        <a:pt x="5232" y="21217"/>
                      </a:lnTo>
                      <a:lnTo>
                        <a:pt x="5169" y="21134"/>
                      </a:lnTo>
                      <a:lnTo>
                        <a:pt x="5064" y="21154"/>
                      </a:lnTo>
                      <a:lnTo>
                        <a:pt x="5064" y="21238"/>
                      </a:lnTo>
                      <a:lnTo>
                        <a:pt x="5127" y="21280"/>
                      </a:lnTo>
                      <a:cubicBezTo>
                        <a:pt x="5106" y="21322"/>
                        <a:pt x="5043" y="21322"/>
                        <a:pt x="5022" y="21343"/>
                      </a:cubicBezTo>
                      <a:lnTo>
                        <a:pt x="4960" y="21280"/>
                      </a:lnTo>
                      <a:lnTo>
                        <a:pt x="4960" y="21364"/>
                      </a:lnTo>
                      <a:cubicBezTo>
                        <a:pt x="4939" y="21385"/>
                        <a:pt x="4918" y="21385"/>
                        <a:pt x="4897" y="21385"/>
                      </a:cubicBezTo>
                      <a:lnTo>
                        <a:pt x="4855" y="21343"/>
                      </a:lnTo>
                      <a:lnTo>
                        <a:pt x="4730" y="21322"/>
                      </a:lnTo>
                      <a:lnTo>
                        <a:pt x="4688" y="21238"/>
                      </a:lnTo>
                      <a:lnTo>
                        <a:pt x="4583" y="21238"/>
                      </a:lnTo>
                      <a:lnTo>
                        <a:pt x="4478" y="21343"/>
                      </a:lnTo>
                      <a:lnTo>
                        <a:pt x="4478" y="21426"/>
                      </a:lnTo>
                      <a:lnTo>
                        <a:pt x="4541" y="21489"/>
                      </a:lnTo>
                      <a:cubicBezTo>
                        <a:pt x="4520" y="21489"/>
                        <a:pt x="4499" y="21531"/>
                        <a:pt x="4499" y="21531"/>
                      </a:cubicBezTo>
                      <a:lnTo>
                        <a:pt x="4395" y="21468"/>
                      </a:lnTo>
                      <a:lnTo>
                        <a:pt x="4290" y="21552"/>
                      </a:lnTo>
                      <a:lnTo>
                        <a:pt x="4290" y="21594"/>
                      </a:lnTo>
                      <a:cubicBezTo>
                        <a:pt x="4081" y="21678"/>
                        <a:pt x="3893" y="21761"/>
                        <a:pt x="3683" y="21845"/>
                      </a:cubicBezTo>
                      <a:lnTo>
                        <a:pt x="3704" y="21782"/>
                      </a:lnTo>
                      <a:lnTo>
                        <a:pt x="3809" y="21740"/>
                      </a:lnTo>
                      <a:lnTo>
                        <a:pt x="3746" y="21698"/>
                      </a:lnTo>
                      <a:lnTo>
                        <a:pt x="3704" y="21573"/>
                      </a:lnTo>
                      <a:lnTo>
                        <a:pt x="3600" y="21636"/>
                      </a:lnTo>
                      <a:lnTo>
                        <a:pt x="3432" y="21636"/>
                      </a:lnTo>
                      <a:lnTo>
                        <a:pt x="3453" y="21698"/>
                      </a:lnTo>
                      <a:lnTo>
                        <a:pt x="3390" y="21803"/>
                      </a:lnTo>
                      <a:lnTo>
                        <a:pt x="3286" y="21845"/>
                      </a:lnTo>
                      <a:lnTo>
                        <a:pt x="3160" y="21970"/>
                      </a:lnTo>
                      <a:lnTo>
                        <a:pt x="3160" y="22012"/>
                      </a:lnTo>
                      <a:cubicBezTo>
                        <a:pt x="2951" y="22096"/>
                        <a:pt x="2742" y="22159"/>
                        <a:pt x="2533" y="22201"/>
                      </a:cubicBezTo>
                      <a:lnTo>
                        <a:pt x="2512" y="22180"/>
                      </a:lnTo>
                      <a:lnTo>
                        <a:pt x="2386" y="22222"/>
                      </a:lnTo>
                      <a:lnTo>
                        <a:pt x="2407" y="22263"/>
                      </a:lnTo>
                      <a:cubicBezTo>
                        <a:pt x="2344" y="22263"/>
                        <a:pt x="2302" y="22284"/>
                        <a:pt x="2240" y="22284"/>
                      </a:cubicBezTo>
                      <a:cubicBezTo>
                        <a:pt x="2177" y="22305"/>
                        <a:pt x="2093" y="22305"/>
                        <a:pt x="2009" y="22326"/>
                      </a:cubicBezTo>
                      <a:lnTo>
                        <a:pt x="1926" y="22263"/>
                      </a:lnTo>
                      <a:lnTo>
                        <a:pt x="1821" y="22368"/>
                      </a:lnTo>
                      <a:lnTo>
                        <a:pt x="1821" y="22389"/>
                      </a:lnTo>
                      <a:cubicBezTo>
                        <a:pt x="1758" y="22410"/>
                        <a:pt x="1654" y="22410"/>
                        <a:pt x="1570" y="22431"/>
                      </a:cubicBezTo>
                      <a:cubicBezTo>
                        <a:pt x="1264" y="22480"/>
                        <a:pt x="957" y="22500"/>
                        <a:pt x="651" y="22500"/>
                      </a:cubicBezTo>
                      <a:cubicBezTo>
                        <a:pt x="434" y="22500"/>
                        <a:pt x="218" y="22490"/>
                        <a:pt x="1" y="22473"/>
                      </a:cubicBezTo>
                      <a:lnTo>
                        <a:pt x="1" y="22473"/>
                      </a:lnTo>
                      <a:cubicBezTo>
                        <a:pt x="332" y="22512"/>
                        <a:pt x="664" y="22527"/>
                        <a:pt x="990" y="22527"/>
                      </a:cubicBezTo>
                      <a:cubicBezTo>
                        <a:pt x="1179" y="22527"/>
                        <a:pt x="1365" y="22522"/>
                        <a:pt x="1549" y="22514"/>
                      </a:cubicBezTo>
                      <a:lnTo>
                        <a:pt x="1549" y="22535"/>
                      </a:lnTo>
                      <a:lnTo>
                        <a:pt x="1654" y="22577"/>
                      </a:lnTo>
                      <a:lnTo>
                        <a:pt x="1612" y="22514"/>
                      </a:lnTo>
                      <a:cubicBezTo>
                        <a:pt x="2093" y="22473"/>
                        <a:pt x="2533" y="22389"/>
                        <a:pt x="2972" y="22263"/>
                      </a:cubicBezTo>
                      <a:lnTo>
                        <a:pt x="2972" y="22263"/>
                      </a:lnTo>
                      <a:lnTo>
                        <a:pt x="2867" y="22368"/>
                      </a:lnTo>
                      <a:lnTo>
                        <a:pt x="3077" y="22368"/>
                      </a:lnTo>
                      <a:lnTo>
                        <a:pt x="3223" y="22222"/>
                      </a:lnTo>
                      <a:lnTo>
                        <a:pt x="3370" y="22222"/>
                      </a:lnTo>
                      <a:lnTo>
                        <a:pt x="3453" y="22159"/>
                      </a:lnTo>
                      <a:cubicBezTo>
                        <a:pt x="3579" y="22096"/>
                        <a:pt x="3746" y="22075"/>
                        <a:pt x="3872" y="22012"/>
                      </a:cubicBezTo>
                      <a:lnTo>
                        <a:pt x="3893" y="22054"/>
                      </a:lnTo>
                      <a:lnTo>
                        <a:pt x="4081" y="22054"/>
                      </a:lnTo>
                      <a:lnTo>
                        <a:pt x="4227" y="21991"/>
                      </a:lnTo>
                      <a:lnTo>
                        <a:pt x="4290" y="21719"/>
                      </a:lnTo>
                      <a:lnTo>
                        <a:pt x="4311" y="21803"/>
                      </a:lnTo>
                      <a:lnTo>
                        <a:pt x="4374" y="21845"/>
                      </a:lnTo>
                      <a:lnTo>
                        <a:pt x="4416" y="21740"/>
                      </a:lnTo>
                      <a:lnTo>
                        <a:pt x="4458" y="21657"/>
                      </a:lnTo>
                      <a:lnTo>
                        <a:pt x="4520" y="21678"/>
                      </a:lnTo>
                      <a:lnTo>
                        <a:pt x="4562" y="21740"/>
                      </a:lnTo>
                      <a:lnTo>
                        <a:pt x="4604" y="21719"/>
                      </a:lnTo>
                      <a:lnTo>
                        <a:pt x="4688" y="21615"/>
                      </a:lnTo>
                      <a:lnTo>
                        <a:pt x="4834" y="21531"/>
                      </a:lnTo>
                      <a:lnTo>
                        <a:pt x="4834" y="21468"/>
                      </a:lnTo>
                      <a:cubicBezTo>
                        <a:pt x="5043" y="21406"/>
                        <a:pt x="5253" y="21301"/>
                        <a:pt x="5462" y="21217"/>
                      </a:cubicBezTo>
                      <a:lnTo>
                        <a:pt x="5462" y="21217"/>
                      </a:lnTo>
                      <a:lnTo>
                        <a:pt x="5420" y="21238"/>
                      </a:lnTo>
                      <a:lnTo>
                        <a:pt x="5546" y="21238"/>
                      </a:lnTo>
                      <a:lnTo>
                        <a:pt x="5504" y="21196"/>
                      </a:lnTo>
                      <a:cubicBezTo>
                        <a:pt x="5839" y="21050"/>
                        <a:pt x="6173" y="20903"/>
                        <a:pt x="6508" y="20778"/>
                      </a:cubicBezTo>
                      <a:lnTo>
                        <a:pt x="6571" y="20799"/>
                      </a:lnTo>
                      <a:lnTo>
                        <a:pt x="6759" y="20778"/>
                      </a:lnTo>
                      <a:lnTo>
                        <a:pt x="6822" y="20694"/>
                      </a:lnTo>
                      <a:lnTo>
                        <a:pt x="6989" y="20715"/>
                      </a:lnTo>
                      <a:lnTo>
                        <a:pt x="6989" y="20673"/>
                      </a:lnTo>
                      <a:lnTo>
                        <a:pt x="6927" y="20610"/>
                      </a:lnTo>
                      <a:cubicBezTo>
                        <a:pt x="7031" y="20569"/>
                        <a:pt x="7136" y="20527"/>
                        <a:pt x="7240" y="20485"/>
                      </a:cubicBezTo>
                      <a:lnTo>
                        <a:pt x="7282" y="20485"/>
                      </a:lnTo>
                      <a:cubicBezTo>
                        <a:pt x="7324" y="20464"/>
                        <a:pt x="7387" y="20422"/>
                        <a:pt x="7429" y="20422"/>
                      </a:cubicBezTo>
                      <a:lnTo>
                        <a:pt x="7450" y="20485"/>
                      </a:lnTo>
                      <a:lnTo>
                        <a:pt x="7554" y="20485"/>
                      </a:lnTo>
                      <a:lnTo>
                        <a:pt x="7617" y="20380"/>
                      </a:lnTo>
                      <a:lnTo>
                        <a:pt x="7638" y="20464"/>
                      </a:lnTo>
                      <a:lnTo>
                        <a:pt x="7659" y="20464"/>
                      </a:lnTo>
                      <a:lnTo>
                        <a:pt x="7701" y="20380"/>
                      </a:lnTo>
                      <a:lnTo>
                        <a:pt x="7763" y="20318"/>
                      </a:lnTo>
                      <a:lnTo>
                        <a:pt x="7868" y="20318"/>
                      </a:lnTo>
                      <a:lnTo>
                        <a:pt x="7973" y="20255"/>
                      </a:lnTo>
                      <a:lnTo>
                        <a:pt x="8015" y="20171"/>
                      </a:lnTo>
                      <a:cubicBezTo>
                        <a:pt x="8077" y="20150"/>
                        <a:pt x="8161" y="20087"/>
                        <a:pt x="8224" y="20066"/>
                      </a:cubicBezTo>
                      <a:lnTo>
                        <a:pt x="8224" y="20066"/>
                      </a:lnTo>
                      <a:lnTo>
                        <a:pt x="8182" y="20108"/>
                      </a:lnTo>
                      <a:lnTo>
                        <a:pt x="8182" y="20213"/>
                      </a:lnTo>
                      <a:lnTo>
                        <a:pt x="8224" y="20255"/>
                      </a:lnTo>
                      <a:lnTo>
                        <a:pt x="8370" y="20150"/>
                      </a:lnTo>
                      <a:lnTo>
                        <a:pt x="8391" y="20066"/>
                      </a:lnTo>
                      <a:lnTo>
                        <a:pt x="8475" y="20045"/>
                      </a:lnTo>
                      <a:lnTo>
                        <a:pt x="8496" y="20087"/>
                      </a:lnTo>
                      <a:lnTo>
                        <a:pt x="8538" y="20045"/>
                      </a:lnTo>
                      <a:lnTo>
                        <a:pt x="8580" y="20045"/>
                      </a:lnTo>
                      <a:lnTo>
                        <a:pt x="8600" y="20108"/>
                      </a:lnTo>
                      <a:lnTo>
                        <a:pt x="8580" y="20192"/>
                      </a:lnTo>
                      <a:lnTo>
                        <a:pt x="8642" y="20192"/>
                      </a:lnTo>
                      <a:lnTo>
                        <a:pt x="8705" y="20087"/>
                      </a:lnTo>
                      <a:lnTo>
                        <a:pt x="8789" y="20087"/>
                      </a:lnTo>
                      <a:lnTo>
                        <a:pt x="8872" y="20004"/>
                      </a:lnTo>
                      <a:lnTo>
                        <a:pt x="8977" y="20004"/>
                      </a:lnTo>
                      <a:lnTo>
                        <a:pt x="9082" y="19857"/>
                      </a:lnTo>
                      <a:lnTo>
                        <a:pt x="9186" y="19794"/>
                      </a:lnTo>
                      <a:lnTo>
                        <a:pt x="9270" y="19836"/>
                      </a:lnTo>
                      <a:lnTo>
                        <a:pt x="9270" y="19899"/>
                      </a:lnTo>
                      <a:lnTo>
                        <a:pt x="9186" y="20004"/>
                      </a:lnTo>
                      <a:lnTo>
                        <a:pt x="9103" y="20150"/>
                      </a:lnTo>
                      <a:lnTo>
                        <a:pt x="9103" y="20192"/>
                      </a:lnTo>
                      <a:lnTo>
                        <a:pt x="9165" y="20192"/>
                      </a:lnTo>
                      <a:lnTo>
                        <a:pt x="9312" y="20045"/>
                      </a:lnTo>
                      <a:lnTo>
                        <a:pt x="9312" y="19857"/>
                      </a:lnTo>
                      <a:lnTo>
                        <a:pt x="9333" y="19836"/>
                      </a:lnTo>
                      <a:lnTo>
                        <a:pt x="9396" y="19899"/>
                      </a:lnTo>
                      <a:lnTo>
                        <a:pt x="9479" y="19857"/>
                      </a:lnTo>
                      <a:lnTo>
                        <a:pt x="9542" y="19878"/>
                      </a:lnTo>
                      <a:lnTo>
                        <a:pt x="9647" y="19878"/>
                      </a:lnTo>
                      <a:lnTo>
                        <a:pt x="9751" y="19753"/>
                      </a:lnTo>
                      <a:lnTo>
                        <a:pt x="9793" y="19753"/>
                      </a:lnTo>
                      <a:lnTo>
                        <a:pt x="9814" y="19773"/>
                      </a:lnTo>
                      <a:lnTo>
                        <a:pt x="9856" y="19648"/>
                      </a:lnTo>
                      <a:lnTo>
                        <a:pt x="9919" y="19585"/>
                      </a:lnTo>
                      <a:lnTo>
                        <a:pt x="9940" y="19627"/>
                      </a:lnTo>
                      <a:lnTo>
                        <a:pt x="9919" y="19690"/>
                      </a:lnTo>
                      <a:lnTo>
                        <a:pt x="9919" y="19794"/>
                      </a:lnTo>
                      <a:lnTo>
                        <a:pt x="9960" y="19773"/>
                      </a:lnTo>
                      <a:lnTo>
                        <a:pt x="10044" y="19669"/>
                      </a:lnTo>
                      <a:lnTo>
                        <a:pt x="10002" y="19648"/>
                      </a:lnTo>
                      <a:lnTo>
                        <a:pt x="10065" y="19564"/>
                      </a:lnTo>
                      <a:lnTo>
                        <a:pt x="10065" y="19522"/>
                      </a:lnTo>
                      <a:lnTo>
                        <a:pt x="9898" y="19522"/>
                      </a:lnTo>
                      <a:lnTo>
                        <a:pt x="9856" y="19481"/>
                      </a:lnTo>
                      <a:lnTo>
                        <a:pt x="10023" y="19439"/>
                      </a:lnTo>
                      <a:lnTo>
                        <a:pt x="10212" y="19334"/>
                      </a:lnTo>
                      <a:lnTo>
                        <a:pt x="10442" y="19334"/>
                      </a:lnTo>
                      <a:lnTo>
                        <a:pt x="10484" y="19271"/>
                      </a:lnTo>
                      <a:lnTo>
                        <a:pt x="10484" y="19209"/>
                      </a:lnTo>
                      <a:lnTo>
                        <a:pt x="10442" y="19209"/>
                      </a:lnTo>
                      <a:lnTo>
                        <a:pt x="10484" y="19167"/>
                      </a:lnTo>
                      <a:lnTo>
                        <a:pt x="10567" y="19146"/>
                      </a:lnTo>
                      <a:lnTo>
                        <a:pt x="10651" y="19104"/>
                      </a:lnTo>
                      <a:lnTo>
                        <a:pt x="10693" y="19104"/>
                      </a:lnTo>
                      <a:lnTo>
                        <a:pt x="10735" y="19209"/>
                      </a:lnTo>
                      <a:lnTo>
                        <a:pt x="10839" y="19209"/>
                      </a:lnTo>
                      <a:lnTo>
                        <a:pt x="10881" y="19125"/>
                      </a:lnTo>
                      <a:lnTo>
                        <a:pt x="10860" y="19104"/>
                      </a:lnTo>
                      <a:lnTo>
                        <a:pt x="10944" y="19020"/>
                      </a:lnTo>
                      <a:lnTo>
                        <a:pt x="10944" y="18916"/>
                      </a:lnTo>
                      <a:lnTo>
                        <a:pt x="10986" y="18853"/>
                      </a:lnTo>
                      <a:lnTo>
                        <a:pt x="11049" y="18916"/>
                      </a:lnTo>
                      <a:lnTo>
                        <a:pt x="11049" y="18999"/>
                      </a:lnTo>
                      <a:lnTo>
                        <a:pt x="11090" y="19041"/>
                      </a:lnTo>
                      <a:lnTo>
                        <a:pt x="11216" y="18957"/>
                      </a:lnTo>
                      <a:lnTo>
                        <a:pt x="11279" y="18895"/>
                      </a:lnTo>
                      <a:lnTo>
                        <a:pt x="11362" y="18895"/>
                      </a:lnTo>
                      <a:lnTo>
                        <a:pt x="11404" y="18790"/>
                      </a:lnTo>
                      <a:lnTo>
                        <a:pt x="11425" y="18748"/>
                      </a:lnTo>
                      <a:lnTo>
                        <a:pt x="11488" y="18811"/>
                      </a:lnTo>
                      <a:lnTo>
                        <a:pt x="11593" y="18790"/>
                      </a:lnTo>
                      <a:lnTo>
                        <a:pt x="11718" y="18623"/>
                      </a:lnTo>
                      <a:lnTo>
                        <a:pt x="11718" y="18539"/>
                      </a:lnTo>
                      <a:lnTo>
                        <a:pt x="11613" y="18539"/>
                      </a:lnTo>
                      <a:lnTo>
                        <a:pt x="11593" y="18518"/>
                      </a:lnTo>
                      <a:lnTo>
                        <a:pt x="11739" y="18413"/>
                      </a:lnTo>
                      <a:lnTo>
                        <a:pt x="11844" y="18393"/>
                      </a:lnTo>
                      <a:lnTo>
                        <a:pt x="11927" y="18288"/>
                      </a:lnTo>
                      <a:lnTo>
                        <a:pt x="11990" y="18288"/>
                      </a:lnTo>
                      <a:lnTo>
                        <a:pt x="12011" y="18330"/>
                      </a:lnTo>
                      <a:lnTo>
                        <a:pt x="12137" y="18204"/>
                      </a:lnTo>
                      <a:lnTo>
                        <a:pt x="12241" y="18141"/>
                      </a:lnTo>
                      <a:lnTo>
                        <a:pt x="12262" y="18079"/>
                      </a:lnTo>
                      <a:lnTo>
                        <a:pt x="12346" y="18037"/>
                      </a:lnTo>
                      <a:lnTo>
                        <a:pt x="12367" y="17995"/>
                      </a:lnTo>
                      <a:lnTo>
                        <a:pt x="12450" y="17995"/>
                      </a:lnTo>
                      <a:lnTo>
                        <a:pt x="12471" y="18079"/>
                      </a:lnTo>
                      <a:lnTo>
                        <a:pt x="12534" y="18100"/>
                      </a:lnTo>
                      <a:lnTo>
                        <a:pt x="12555" y="18016"/>
                      </a:lnTo>
                      <a:lnTo>
                        <a:pt x="12660" y="18016"/>
                      </a:lnTo>
                      <a:lnTo>
                        <a:pt x="12722" y="17995"/>
                      </a:lnTo>
                      <a:lnTo>
                        <a:pt x="12722" y="17911"/>
                      </a:lnTo>
                      <a:lnTo>
                        <a:pt x="12827" y="17890"/>
                      </a:lnTo>
                      <a:lnTo>
                        <a:pt x="12848" y="17828"/>
                      </a:lnTo>
                      <a:lnTo>
                        <a:pt x="12869" y="17869"/>
                      </a:lnTo>
                      <a:lnTo>
                        <a:pt x="13036" y="17890"/>
                      </a:lnTo>
                      <a:lnTo>
                        <a:pt x="13057" y="17786"/>
                      </a:lnTo>
                      <a:lnTo>
                        <a:pt x="13099" y="17786"/>
                      </a:lnTo>
                      <a:lnTo>
                        <a:pt x="13099" y="17849"/>
                      </a:lnTo>
                      <a:lnTo>
                        <a:pt x="13162" y="17849"/>
                      </a:lnTo>
                      <a:lnTo>
                        <a:pt x="13204" y="17786"/>
                      </a:lnTo>
                      <a:lnTo>
                        <a:pt x="13266" y="17849"/>
                      </a:lnTo>
                      <a:lnTo>
                        <a:pt x="13308" y="17807"/>
                      </a:lnTo>
                      <a:lnTo>
                        <a:pt x="13371" y="17660"/>
                      </a:lnTo>
                      <a:lnTo>
                        <a:pt x="13308" y="17660"/>
                      </a:lnTo>
                      <a:lnTo>
                        <a:pt x="13266" y="17681"/>
                      </a:lnTo>
                      <a:lnTo>
                        <a:pt x="13287" y="17597"/>
                      </a:lnTo>
                      <a:lnTo>
                        <a:pt x="13350" y="17556"/>
                      </a:lnTo>
                      <a:cubicBezTo>
                        <a:pt x="13371" y="17618"/>
                        <a:pt x="13392" y="17702"/>
                        <a:pt x="13455" y="17765"/>
                      </a:cubicBezTo>
                      <a:cubicBezTo>
                        <a:pt x="13517" y="17849"/>
                        <a:pt x="13392" y="17995"/>
                        <a:pt x="13308" y="18079"/>
                      </a:cubicBezTo>
                      <a:lnTo>
                        <a:pt x="13245" y="18183"/>
                      </a:lnTo>
                      <a:lnTo>
                        <a:pt x="13266" y="18225"/>
                      </a:lnTo>
                      <a:lnTo>
                        <a:pt x="13371" y="18309"/>
                      </a:lnTo>
                      <a:lnTo>
                        <a:pt x="13350" y="18413"/>
                      </a:lnTo>
                      <a:lnTo>
                        <a:pt x="13266" y="18351"/>
                      </a:lnTo>
                      <a:lnTo>
                        <a:pt x="13245" y="18393"/>
                      </a:lnTo>
                      <a:lnTo>
                        <a:pt x="13266" y="18497"/>
                      </a:lnTo>
                      <a:lnTo>
                        <a:pt x="13162" y="18623"/>
                      </a:lnTo>
                      <a:lnTo>
                        <a:pt x="13099" y="18602"/>
                      </a:lnTo>
                      <a:lnTo>
                        <a:pt x="13099" y="18351"/>
                      </a:lnTo>
                      <a:lnTo>
                        <a:pt x="13057" y="18330"/>
                      </a:lnTo>
                      <a:lnTo>
                        <a:pt x="12890" y="18351"/>
                      </a:lnTo>
                      <a:lnTo>
                        <a:pt x="12639" y="18497"/>
                      </a:lnTo>
                      <a:lnTo>
                        <a:pt x="12471" y="18602"/>
                      </a:lnTo>
                      <a:lnTo>
                        <a:pt x="12450" y="18665"/>
                      </a:lnTo>
                      <a:lnTo>
                        <a:pt x="12471" y="18727"/>
                      </a:lnTo>
                      <a:lnTo>
                        <a:pt x="12471" y="18853"/>
                      </a:lnTo>
                      <a:lnTo>
                        <a:pt x="12450" y="18957"/>
                      </a:lnTo>
                      <a:lnTo>
                        <a:pt x="12409" y="19041"/>
                      </a:lnTo>
                      <a:lnTo>
                        <a:pt x="12409" y="19146"/>
                      </a:lnTo>
                      <a:lnTo>
                        <a:pt x="12471" y="19188"/>
                      </a:lnTo>
                      <a:lnTo>
                        <a:pt x="12555" y="19167"/>
                      </a:lnTo>
                      <a:lnTo>
                        <a:pt x="12576" y="19125"/>
                      </a:lnTo>
                      <a:lnTo>
                        <a:pt x="12555" y="19083"/>
                      </a:lnTo>
                      <a:lnTo>
                        <a:pt x="12513" y="19062"/>
                      </a:lnTo>
                      <a:lnTo>
                        <a:pt x="12555" y="19020"/>
                      </a:lnTo>
                      <a:lnTo>
                        <a:pt x="12681" y="19020"/>
                      </a:lnTo>
                      <a:lnTo>
                        <a:pt x="12660" y="19062"/>
                      </a:lnTo>
                      <a:lnTo>
                        <a:pt x="12722" y="19125"/>
                      </a:lnTo>
                      <a:lnTo>
                        <a:pt x="12785" y="19041"/>
                      </a:lnTo>
                      <a:lnTo>
                        <a:pt x="12848" y="19041"/>
                      </a:lnTo>
                      <a:lnTo>
                        <a:pt x="12764" y="19146"/>
                      </a:lnTo>
                      <a:lnTo>
                        <a:pt x="12764" y="19188"/>
                      </a:lnTo>
                      <a:lnTo>
                        <a:pt x="12555" y="19355"/>
                      </a:lnTo>
                      <a:lnTo>
                        <a:pt x="12534" y="19397"/>
                      </a:lnTo>
                      <a:lnTo>
                        <a:pt x="12639" y="19439"/>
                      </a:lnTo>
                      <a:lnTo>
                        <a:pt x="12681" y="19355"/>
                      </a:lnTo>
                      <a:lnTo>
                        <a:pt x="12764" y="19292"/>
                      </a:lnTo>
                      <a:lnTo>
                        <a:pt x="12764" y="19229"/>
                      </a:lnTo>
                      <a:lnTo>
                        <a:pt x="12890" y="19146"/>
                      </a:lnTo>
                      <a:lnTo>
                        <a:pt x="12869" y="19083"/>
                      </a:lnTo>
                      <a:lnTo>
                        <a:pt x="12932" y="19041"/>
                      </a:lnTo>
                      <a:lnTo>
                        <a:pt x="12973" y="19041"/>
                      </a:lnTo>
                      <a:lnTo>
                        <a:pt x="13036" y="18916"/>
                      </a:lnTo>
                      <a:lnTo>
                        <a:pt x="13078" y="18937"/>
                      </a:lnTo>
                      <a:lnTo>
                        <a:pt x="13183" y="18916"/>
                      </a:lnTo>
                      <a:lnTo>
                        <a:pt x="13287" y="18937"/>
                      </a:lnTo>
                      <a:lnTo>
                        <a:pt x="13455" y="18832"/>
                      </a:lnTo>
                      <a:lnTo>
                        <a:pt x="13413" y="18748"/>
                      </a:lnTo>
                      <a:lnTo>
                        <a:pt x="13287" y="18706"/>
                      </a:lnTo>
                      <a:lnTo>
                        <a:pt x="13371" y="18665"/>
                      </a:lnTo>
                      <a:lnTo>
                        <a:pt x="13497" y="18665"/>
                      </a:lnTo>
                      <a:lnTo>
                        <a:pt x="13580" y="18769"/>
                      </a:lnTo>
                      <a:lnTo>
                        <a:pt x="13664" y="18769"/>
                      </a:lnTo>
                      <a:lnTo>
                        <a:pt x="13727" y="18665"/>
                      </a:lnTo>
                      <a:lnTo>
                        <a:pt x="13685" y="18539"/>
                      </a:lnTo>
                      <a:lnTo>
                        <a:pt x="13580" y="18518"/>
                      </a:lnTo>
                      <a:lnTo>
                        <a:pt x="13622" y="18455"/>
                      </a:lnTo>
                      <a:lnTo>
                        <a:pt x="13706" y="18455"/>
                      </a:lnTo>
                      <a:lnTo>
                        <a:pt x="13789" y="18497"/>
                      </a:lnTo>
                      <a:lnTo>
                        <a:pt x="13852" y="18455"/>
                      </a:lnTo>
                      <a:lnTo>
                        <a:pt x="13894" y="18518"/>
                      </a:lnTo>
                      <a:lnTo>
                        <a:pt x="13957" y="18539"/>
                      </a:lnTo>
                      <a:lnTo>
                        <a:pt x="14041" y="18413"/>
                      </a:lnTo>
                      <a:lnTo>
                        <a:pt x="14020" y="18330"/>
                      </a:lnTo>
                      <a:lnTo>
                        <a:pt x="13957" y="18309"/>
                      </a:lnTo>
                      <a:lnTo>
                        <a:pt x="13957" y="18225"/>
                      </a:lnTo>
                      <a:lnTo>
                        <a:pt x="14062" y="18225"/>
                      </a:lnTo>
                      <a:lnTo>
                        <a:pt x="14166" y="18204"/>
                      </a:lnTo>
                      <a:lnTo>
                        <a:pt x="14124" y="18079"/>
                      </a:lnTo>
                      <a:lnTo>
                        <a:pt x="14041" y="18037"/>
                      </a:lnTo>
                      <a:lnTo>
                        <a:pt x="13957" y="18079"/>
                      </a:lnTo>
                      <a:lnTo>
                        <a:pt x="14041" y="17995"/>
                      </a:lnTo>
                      <a:cubicBezTo>
                        <a:pt x="14062" y="17974"/>
                        <a:pt x="14041" y="17932"/>
                        <a:pt x="14041" y="17932"/>
                      </a:cubicBezTo>
                      <a:lnTo>
                        <a:pt x="14145" y="17828"/>
                      </a:lnTo>
                      <a:lnTo>
                        <a:pt x="14166" y="17911"/>
                      </a:lnTo>
                      <a:lnTo>
                        <a:pt x="14229" y="17911"/>
                      </a:lnTo>
                      <a:lnTo>
                        <a:pt x="14313" y="17807"/>
                      </a:lnTo>
                      <a:lnTo>
                        <a:pt x="14354" y="17869"/>
                      </a:lnTo>
                      <a:lnTo>
                        <a:pt x="14438" y="17828"/>
                      </a:lnTo>
                      <a:lnTo>
                        <a:pt x="14417" y="17765"/>
                      </a:lnTo>
                      <a:lnTo>
                        <a:pt x="14334" y="17723"/>
                      </a:lnTo>
                      <a:lnTo>
                        <a:pt x="14396" y="17660"/>
                      </a:lnTo>
                      <a:lnTo>
                        <a:pt x="14438" y="17597"/>
                      </a:lnTo>
                      <a:lnTo>
                        <a:pt x="14396" y="17514"/>
                      </a:lnTo>
                      <a:lnTo>
                        <a:pt x="14313" y="17556"/>
                      </a:lnTo>
                      <a:lnTo>
                        <a:pt x="14292" y="17597"/>
                      </a:lnTo>
                      <a:lnTo>
                        <a:pt x="14229" y="17597"/>
                      </a:lnTo>
                      <a:lnTo>
                        <a:pt x="14250" y="17493"/>
                      </a:lnTo>
                      <a:lnTo>
                        <a:pt x="14208" y="17472"/>
                      </a:lnTo>
                      <a:lnTo>
                        <a:pt x="14103" y="17493"/>
                      </a:lnTo>
                      <a:lnTo>
                        <a:pt x="14041" y="17577"/>
                      </a:lnTo>
                      <a:lnTo>
                        <a:pt x="14103" y="17618"/>
                      </a:lnTo>
                      <a:lnTo>
                        <a:pt x="14041" y="17723"/>
                      </a:lnTo>
                      <a:lnTo>
                        <a:pt x="13999" y="17702"/>
                      </a:lnTo>
                      <a:lnTo>
                        <a:pt x="13978" y="17786"/>
                      </a:lnTo>
                      <a:lnTo>
                        <a:pt x="13894" y="17765"/>
                      </a:lnTo>
                      <a:lnTo>
                        <a:pt x="13831" y="17807"/>
                      </a:lnTo>
                      <a:lnTo>
                        <a:pt x="13873" y="17869"/>
                      </a:lnTo>
                      <a:lnTo>
                        <a:pt x="13999" y="17995"/>
                      </a:lnTo>
                      <a:lnTo>
                        <a:pt x="13831" y="18141"/>
                      </a:lnTo>
                      <a:lnTo>
                        <a:pt x="13831" y="18079"/>
                      </a:lnTo>
                      <a:lnTo>
                        <a:pt x="13727" y="17995"/>
                      </a:lnTo>
                      <a:lnTo>
                        <a:pt x="13685" y="18037"/>
                      </a:lnTo>
                      <a:lnTo>
                        <a:pt x="13706" y="18121"/>
                      </a:lnTo>
                      <a:lnTo>
                        <a:pt x="13685" y="18225"/>
                      </a:lnTo>
                      <a:lnTo>
                        <a:pt x="13622" y="18204"/>
                      </a:lnTo>
                      <a:lnTo>
                        <a:pt x="13580" y="18225"/>
                      </a:lnTo>
                      <a:lnTo>
                        <a:pt x="13517" y="18330"/>
                      </a:lnTo>
                      <a:lnTo>
                        <a:pt x="13434" y="18351"/>
                      </a:lnTo>
                      <a:lnTo>
                        <a:pt x="13434" y="18288"/>
                      </a:lnTo>
                      <a:lnTo>
                        <a:pt x="13497" y="18225"/>
                      </a:lnTo>
                      <a:lnTo>
                        <a:pt x="13497" y="18121"/>
                      </a:lnTo>
                      <a:lnTo>
                        <a:pt x="13413" y="18079"/>
                      </a:lnTo>
                      <a:lnTo>
                        <a:pt x="13371" y="18079"/>
                      </a:lnTo>
                      <a:cubicBezTo>
                        <a:pt x="13413" y="17995"/>
                        <a:pt x="13476" y="17911"/>
                        <a:pt x="13559" y="17849"/>
                      </a:cubicBezTo>
                      <a:lnTo>
                        <a:pt x="13559" y="17807"/>
                      </a:lnTo>
                      <a:cubicBezTo>
                        <a:pt x="13497" y="17702"/>
                        <a:pt x="13476" y="17597"/>
                        <a:pt x="13434" y="17493"/>
                      </a:cubicBezTo>
                      <a:lnTo>
                        <a:pt x="13476" y="17493"/>
                      </a:lnTo>
                      <a:lnTo>
                        <a:pt x="13517" y="17535"/>
                      </a:lnTo>
                      <a:lnTo>
                        <a:pt x="13538" y="17493"/>
                      </a:lnTo>
                      <a:lnTo>
                        <a:pt x="13497" y="17409"/>
                      </a:lnTo>
                      <a:lnTo>
                        <a:pt x="13413" y="17388"/>
                      </a:lnTo>
                      <a:lnTo>
                        <a:pt x="13476" y="17367"/>
                      </a:lnTo>
                      <a:lnTo>
                        <a:pt x="13580" y="17388"/>
                      </a:lnTo>
                      <a:lnTo>
                        <a:pt x="13706" y="17263"/>
                      </a:lnTo>
                      <a:lnTo>
                        <a:pt x="13831" y="17263"/>
                      </a:lnTo>
                      <a:lnTo>
                        <a:pt x="13936" y="17158"/>
                      </a:lnTo>
                      <a:lnTo>
                        <a:pt x="14020" y="17137"/>
                      </a:lnTo>
                      <a:lnTo>
                        <a:pt x="14145" y="16991"/>
                      </a:lnTo>
                      <a:lnTo>
                        <a:pt x="14145" y="16844"/>
                      </a:lnTo>
                      <a:lnTo>
                        <a:pt x="14103" y="16781"/>
                      </a:lnTo>
                      <a:lnTo>
                        <a:pt x="14082" y="16781"/>
                      </a:lnTo>
                      <a:lnTo>
                        <a:pt x="14020" y="16656"/>
                      </a:lnTo>
                      <a:lnTo>
                        <a:pt x="13957" y="16635"/>
                      </a:lnTo>
                      <a:lnTo>
                        <a:pt x="13810" y="16635"/>
                      </a:lnTo>
                      <a:lnTo>
                        <a:pt x="13831" y="16530"/>
                      </a:lnTo>
                      <a:lnTo>
                        <a:pt x="13831" y="16426"/>
                      </a:lnTo>
                      <a:lnTo>
                        <a:pt x="13999" y="16363"/>
                      </a:lnTo>
                      <a:lnTo>
                        <a:pt x="14020" y="16321"/>
                      </a:lnTo>
                      <a:lnTo>
                        <a:pt x="14103" y="16300"/>
                      </a:lnTo>
                      <a:lnTo>
                        <a:pt x="14124" y="16216"/>
                      </a:lnTo>
                      <a:lnTo>
                        <a:pt x="14103" y="16216"/>
                      </a:lnTo>
                      <a:lnTo>
                        <a:pt x="14145" y="16154"/>
                      </a:lnTo>
                      <a:lnTo>
                        <a:pt x="14250" y="16196"/>
                      </a:lnTo>
                      <a:lnTo>
                        <a:pt x="14417" y="16091"/>
                      </a:lnTo>
                      <a:lnTo>
                        <a:pt x="14522" y="16175"/>
                      </a:lnTo>
                      <a:lnTo>
                        <a:pt x="14647" y="16091"/>
                      </a:lnTo>
                      <a:lnTo>
                        <a:pt x="14626" y="16175"/>
                      </a:lnTo>
                      <a:lnTo>
                        <a:pt x="14647" y="16216"/>
                      </a:lnTo>
                      <a:lnTo>
                        <a:pt x="14731" y="16216"/>
                      </a:lnTo>
                      <a:lnTo>
                        <a:pt x="14857" y="16091"/>
                      </a:lnTo>
                      <a:lnTo>
                        <a:pt x="14836" y="16028"/>
                      </a:lnTo>
                      <a:lnTo>
                        <a:pt x="14773" y="16007"/>
                      </a:lnTo>
                      <a:lnTo>
                        <a:pt x="14752" y="15965"/>
                      </a:lnTo>
                      <a:lnTo>
                        <a:pt x="14794" y="15924"/>
                      </a:lnTo>
                      <a:lnTo>
                        <a:pt x="14919" y="15986"/>
                      </a:lnTo>
                      <a:lnTo>
                        <a:pt x="15129" y="15924"/>
                      </a:lnTo>
                      <a:lnTo>
                        <a:pt x="15170" y="15777"/>
                      </a:lnTo>
                      <a:lnTo>
                        <a:pt x="15129" y="15631"/>
                      </a:lnTo>
                      <a:lnTo>
                        <a:pt x="14961" y="15526"/>
                      </a:lnTo>
                      <a:lnTo>
                        <a:pt x="14891" y="15526"/>
                      </a:lnTo>
                      <a:lnTo>
                        <a:pt x="14919" y="15505"/>
                      </a:lnTo>
                      <a:lnTo>
                        <a:pt x="15066" y="15505"/>
                      </a:lnTo>
                      <a:lnTo>
                        <a:pt x="15150" y="15589"/>
                      </a:lnTo>
                      <a:lnTo>
                        <a:pt x="15296" y="15589"/>
                      </a:lnTo>
                      <a:lnTo>
                        <a:pt x="15401" y="15484"/>
                      </a:lnTo>
                      <a:lnTo>
                        <a:pt x="15401" y="15400"/>
                      </a:lnTo>
                      <a:lnTo>
                        <a:pt x="15673" y="15275"/>
                      </a:lnTo>
                      <a:lnTo>
                        <a:pt x="15798" y="15149"/>
                      </a:lnTo>
                      <a:lnTo>
                        <a:pt x="15924" y="15149"/>
                      </a:lnTo>
                      <a:lnTo>
                        <a:pt x="15986" y="15087"/>
                      </a:lnTo>
                      <a:lnTo>
                        <a:pt x="15986" y="15003"/>
                      </a:lnTo>
                      <a:lnTo>
                        <a:pt x="16217" y="14836"/>
                      </a:lnTo>
                      <a:lnTo>
                        <a:pt x="16426" y="14794"/>
                      </a:lnTo>
                      <a:lnTo>
                        <a:pt x="16656" y="14584"/>
                      </a:lnTo>
                      <a:lnTo>
                        <a:pt x="16844" y="14564"/>
                      </a:lnTo>
                      <a:lnTo>
                        <a:pt x="17033" y="14333"/>
                      </a:lnTo>
                      <a:lnTo>
                        <a:pt x="16949" y="14480"/>
                      </a:lnTo>
                      <a:lnTo>
                        <a:pt x="16949" y="14626"/>
                      </a:lnTo>
                      <a:lnTo>
                        <a:pt x="17012" y="14647"/>
                      </a:lnTo>
                      <a:lnTo>
                        <a:pt x="17075" y="14668"/>
                      </a:lnTo>
                      <a:lnTo>
                        <a:pt x="17116" y="14731"/>
                      </a:lnTo>
                      <a:lnTo>
                        <a:pt x="17263" y="14564"/>
                      </a:lnTo>
                      <a:lnTo>
                        <a:pt x="17367" y="14522"/>
                      </a:lnTo>
                      <a:lnTo>
                        <a:pt x="17598" y="14438"/>
                      </a:lnTo>
                      <a:lnTo>
                        <a:pt x="17681" y="14354"/>
                      </a:lnTo>
                      <a:lnTo>
                        <a:pt x="17681" y="14354"/>
                      </a:lnTo>
                      <a:lnTo>
                        <a:pt x="17639" y="14480"/>
                      </a:lnTo>
                      <a:lnTo>
                        <a:pt x="17451" y="14584"/>
                      </a:lnTo>
                      <a:lnTo>
                        <a:pt x="17326" y="14584"/>
                      </a:lnTo>
                      <a:lnTo>
                        <a:pt x="17054" y="14856"/>
                      </a:lnTo>
                      <a:lnTo>
                        <a:pt x="17033" y="14961"/>
                      </a:lnTo>
                      <a:lnTo>
                        <a:pt x="17158" y="15149"/>
                      </a:lnTo>
                      <a:lnTo>
                        <a:pt x="17179" y="15275"/>
                      </a:lnTo>
                      <a:lnTo>
                        <a:pt x="17054" y="15191"/>
                      </a:lnTo>
                      <a:lnTo>
                        <a:pt x="16949" y="15191"/>
                      </a:lnTo>
                      <a:lnTo>
                        <a:pt x="16886" y="15212"/>
                      </a:lnTo>
                      <a:lnTo>
                        <a:pt x="16823" y="15212"/>
                      </a:lnTo>
                      <a:lnTo>
                        <a:pt x="16719" y="15149"/>
                      </a:lnTo>
                      <a:lnTo>
                        <a:pt x="16698" y="14982"/>
                      </a:lnTo>
                      <a:lnTo>
                        <a:pt x="16510" y="15066"/>
                      </a:lnTo>
                      <a:lnTo>
                        <a:pt x="16405" y="15066"/>
                      </a:lnTo>
                      <a:lnTo>
                        <a:pt x="16238" y="15170"/>
                      </a:lnTo>
                      <a:lnTo>
                        <a:pt x="16091" y="15170"/>
                      </a:lnTo>
                      <a:lnTo>
                        <a:pt x="15986" y="15275"/>
                      </a:lnTo>
                      <a:lnTo>
                        <a:pt x="15986" y="15380"/>
                      </a:lnTo>
                      <a:lnTo>
                        <a:pt x="16007" y="15421"/>
                      </a:lnTo>
                      <a:lnTo>
                        <a:pt x="15903" y="15610"/>
                      </a:lnTo>
                      <a:lnTo>
                        <a:pt x="15777" y="15693"/>
                      </a:lnTo>
                      <a:lnTo>
                        <a:pt x="15714" y="15840"/>
                      </a:lnTo>
                      <a:lnTo>
                        <a:pt x="15380" y="16133"/>
                      </a:lnTo>
                      <a:lnTo>
                        <a:pt x="15296" y="16237"/>
                      </a:lnTo>
                      <a:lnTo>
                        <a:pt x="15296" y="16321"/>
                      </a:lnTo>
                      <a:lnTo>
                        <a:pt x="15401" y="16468"/>
                      </a:lnTo>
                      <a:lnTo>
                        <a:pt x="15463" y="16405"/>
                      </a:lnTo>
                      <a:lnTo>
                        <a:pt x="15505" y="16405"/>
                      </a:lnTo>
                      <a:lnTo>
                        <a:pt x="15610" y="16321"/>
                      </a:lnTo>
                      <a:lnTo>
                        <a:pt x="15694" y="16342"/>
                      </a:lnTo>
                      <a:lnTo>
                        <a:pt x="15694" y="16405"/>
                      </a:lnTo>
                      <a:lnTo>
                        <a:pt x="15484" y="16551"/>
                      </a:lnTo>
                      <a:lnTo>
                        <a:pt x="15401" y="16551"/>
                      </a:lnTo>
                      <a:lnTo>
                        <a:pt x="15359" y="16656"/>
                      </a:lnTo>
                      <a:lnTo>
                        <a:pt x="15254" y="16614"/>
                      </a:lnTo>
                      <a:lnTo>
                        <a:pt x="15170" y="16614"/>
                      </a:lnTo>
                      <a:lnTo>
                        <a:pt x="15087" y="16635"/>
                      </a:lnTo>
                      <a:lnTo>
                        <a:pt x="15087" y="16740"/>
                      </a:lnTo>
                      <a:lnTo>
                        <a:pt x="15024" y="16719"/>
                      </a:lnTo>
                      <a:lnTo>
                        <a:pt x="14919" y="16740"/>
                      </a:lnTo>
                      <a:lnTo>
                        <a:pt x="14919" y="16865"/>
                      </a:lnTo>
                      <a:lnTo>
                        <a:pt x="15066" y="17053"/>
                      </a:lnTo>
                      <a:lnTo>
                        <a:pt x="15129" y="17032"/>
                      </a:lnTo>
                      <a:lnTo>
                        <a:pt x="15170" y="16949"/>
                      </a:lnTo>
                      <a:lnTo>
                        <a:pt x="15233" y="17032"/>
                      </a:lnTo>
                      <a:lnTo>
                        <a:pt x="15275" y="16886"/>
                      </a:lnTo>
                      <a:lnTo>
                        <a:pt x="15359" y="16886"/>
                      </a:lnTo>
                      <a:lnTo>
                        <a:pt x="15359" y="16991"/>
                      </a:lnTo>
                      <a:lnTo>
                        <a:pt x="15442" y="16949"/>
                      </a:lnTo>
                      <a:lnTo>
                        <a:pt x="15463" y="16865"/>
                      </a:lnTo>
                      <a:lnTo>
                        <a:pt x="15526" y="16823"/>
                      </a:lnTo>
                      <a:lnTo>
                        <a:pt x="15652" y="16740"/>
                      </a:lnTo>
                      <a:lnTo>
                        <a:pt x="15652" y="16614"/>
                      </a:lnTo>
                      <a:lnTo>
                        <a:pt x="15714" y="16530"/>
                      </a:lnTo>
                      <a:lnTo>
                        <a:pt x="15714" y="16572"/>
                      </a:lnTo>
                      <a:lnTo>
                        <a:pt x="15673" y="16635"/>
                      </a:lnTo>
                      <a:lnTo>
                        <a:pt x="15714" y="16719"/>
                      </a:lnTo>
                      <a:lnTo>
                        <a:pt x="15840" y="16719"/>
                      </a:lnTo>
                      <a:lnTo>
                        <a:pt x="16028" y="16572"/>
                      </a:lnTo>
                      <a:lnTo>
                        <a:pt x="16175" y="16572"/>
                      </a:lnTo>
                      <a:lnTo>
                        <a:pt x="16196" y="16656"/>
                      </a:lnTo>
                      <a:lnTo>
                        <a:pt x="16258" y="16614"/>
                      </a:lnTo>
                      <a:lnTo>
                        <a:pt x="16321" y="16405"/>
                      </a:lnTo>
                      <a:lnTo>
                        <a:pt x="16447" y="16321"/>
                      </a:lnTo>
                      <a:lnTo>
                        <a:pt x="16510" y="16321"/>
                      </a:lnTo>
                      <a:lnTo>
                        <a:pt x="16363" y="16468"/>
                      </a:lnTo>
                      <a:lnTo>
                        <a:pt x="16363" y="16551"/>
                      </a:lnTo>
                      <a:lnTo>
                        <a:pt x="16447" y="16509"/>
                      </a:lnTo>
                      <a:lnTo>
                        <a:pt x="16572" y="16342"/>
                      </a:lnTo>
                      <a:lnTo>
                        <a:pt x="16656" y="16154"/>
                      </a:lnTo>
                      <a:lnTo>
                        <a:pt x="16740" y="16112"/>
                      </a:lnTo>
                      <a:lnTo>
                        <a:pt x="16740" y="16196"/>
                      </a:lnTo>
                      <a:lnTo>
                        <a:pt x="16656" y="16321"/>
                      </a:lnTo>
                      <a:lnTo>
                        <a:pt x="16656" y="16363"/>
                      </a:lnTo>
                      <a:lnTo>
                        <a:pt x="16782" y="16237"/>
                      </a:lnTo>
                      <a:lnTo>
                        <a:pt x="16844" y="16321"/>
                      </a:lnTo>
                      <a:lnTo>
                        <a:pt x="16844" y="16405"/>
                      </a:lnTo>
                      <a:lnTo>
                        <a:pt x="16970" y="16426"/>
                      </a:lnTo>
                      <a:lnTo>
                        <a:pt x="17033" y="16468"/>
                      </a:lnTo>
                      <a:lnTo>
                        <a:pt x="17095" y="16405"/>
                      </a:lnTo>
                      <a:lnTo>
                        <a:pt x="17158" y="16258"/>
                      </a:lnTo>
                      <a:lnTo>
                        <a:pt x="17305" y="16237"/>
                      </a:lnTo>
                      <a:lnTo>
                        <a:pt x="17409" y="16154"/>
                      </a:lnTo>
                      <a:lnTo>
                        <a:pt x="17347" y="16133"/>
                      </a:lnTo>
                      <a:lnTo>
                        <a:pt x="17367" y="16007"/>
                      </a:lnTo>
                      <a:lnTo>
                        <a:pt x="17577" y="15924"/>
                      </a:lnTo>
                      <a:lnTo>
                        <a:pt x="17598" y="15840"/>
                      </a:lnTo>
                      <a:lnTo>
                        <a:pt x="17598" y="15735"/>
                      </a:lnTo>
                      <a:lnTo>
                        <a:pt x="17493" y="15777"/>
                      </a:lnTo>
                      <a:lnTo>
                        <a:pt x="17409" y="15714"/>
                      </a:lnTo>
                      <a:lnTo>
                        <a:pt x="17284" y="15693"/>
                      </a:lnTo>
                      <a:lnTo>
                        <a:pt x="17347" y="15610"/>
                      </a:lnTo>
                      <a:lnTo>
                        <a:pt x="17451" y="15610"/>
                      </a:lnTo>
                      <a:lnTo>
                        <a:pt x="17514" y="15631"/>
                      </a:lnTo>
                      <a:lnTo>
                        <a:pt x="17577" y="15568"/>
                      </a:lnTo>
                      <a:lnTo>
                        <a:pt x="17577" y="15463"/>
                      </a:lnTo>
                      <a:lnTo>
                        <a:pt x="17472" y="15505"/>
                      </a:lnTo>
                      <a:lnTo>
                        <a:pt x="17367" y="15400"/>
                      </a:lnTo>
                      <a:lnTo>
                        <a:pt x="17367" y="15317"/>
                      </a:lnTo>
                      <a:lnTo>
                        <a:pt x="17514" y="15296"/>
                      </a:lnTo>
                      <a:lnTo>
                        <a:pt x="17598" y="15275"/>
                      </a:lnTo>
                      <a:lnTo>
                        <a:pt x="17660" y="15296"/>
                      </a:lnTo>
                      <a:lnTo>
                        <a:pt x="17681" y="15254"/>
                      </a:lnTo>
                      <a:lnTo>
                        <a:pt x="17619" y="15108"/>
                      </a:lnTo>
                      <a:lnTo>
                        <a:pt x="17807" y="15045"/>
                      </a:lnTo>
                      <a:lnTo>
                        <a:pt x="17911" y="15108"/>
                      </a:lnTo>
                      <a:lnTo>
                        <a:pt x="17995" y="15087"/>
                      </a:lnTo>
                      <a:lnTo>
                        <a:pt x="18121" y="15087"/>
                      </a:lnTo>
                      <a:lnTo>
                        <a:pt x="17911" y="15254"/>
                      </a:lnTo>
                      <a:lnTo>
                        <a:pt x="17911" y="15359"/>
                      </a:lnTo>
                      <a:lnTo>
                        <a:pt x="17932" y="15526"/>
                      </a:lnTo>
                      <a:lnTo>
                        <a:pt x="17995" y="15526"/>
                      </a:lnTo>
                      <a:lnTo>
                        <a:pt x="18079" y="15317"/>
                      </a:lnTo>
                      <a:lnTo>
                        <a:pt x="18142" y="15275"/>
                      </a:lnTo>
                      <a:lnTo>
                        <a:pt x="18204" y="15275"/>
                      </a:lnTo>
                      <a:lnTo>
                        <a:pt x="18183" y="15359"/>
                      </a:lnTo>
                      <a:lnTo>
                        <a:pt x="18121" y="15421"/>
                      </a:lnTo>
                      <a:lnTo>
                        <a:pt x="18142" y="15505"/>
                      </a:lnTo>
                      <a:lnTo>
                        <a:pt x="18288" y="15400"/>
                      </a:lnTo>
                      <a:lnTo>
                        <a:pt x="18309" y="15317"/>
                      </a:lnTo>
                      <a:lnTo>
                        <a:pt x="18393" y="15400"/>
                      </a:lnTo>
                      <a:lnTo>
                        <a:pt x="18497" y="15317"/>
                      </a:lnTo>
                      <a:lnTo>
                        <a:pt x="18539" y="15317"/>
                      </a:lnTo>
                      <a:lnTo>
                        <a:pt x="18644" y="15254"/>
                      </a:lnTo>
                      <a:lnTo>
                        <a:pt x="18769" y="15212"/>
                      </a:lnTo>
                      <a:lnTo>
                        <a:pt x="18874" y="15254"/>
                      </a:lnTo>
                      <a:lnTo>
                        <a:pt x="18853" y="15296"/>
                      </a:lnTo>
                      <a:lnTo>
                        <a:pt x="18727" y="15296"/>
                      </a:lnTo>
                      <a:lnTo>
                        <a:pt x="18602" y="15421"/>
                      </a:lnTo>
                      <a:lnTo>
                        <a:pt x="18686" y="15421"/>
                      </a:lnTo>
                      <a:lnTo>
                        <a:pt x="18623" y="15505"/>
                      </a:lnTo>
                      <a:lnTo>
                        <a:pt x="18686" y="15568"/>
                      </a:lnTo>
                      <a:lnTo>
                        <a:pt x="18895" y="15610"/>
                      </a:lnTo>
                      <a:lnTo>
                        <a:pt x="18958" y="15693"/>
                      </a:lnTo>
                      <a:lnTo>
                        <a:pt x="18958" y="15735"/>
                      </a:lnTo>
                      <a:lnTo>
                        <a:pt x="18832" y="15631"/>
                      </a:lnTo>
                      <a:lnTo>
                        <a:pt x="18686" y="15610"/>
                      </a:lnTo>
                      <a:lnTo>
                        <a:pt x="18581" y="15672"/>
                      </a:lnTo>
                      <a:lnTo>
                        <a:pt x="18581" y="15777"/>
                      </a:lnTo>
                      <a:lnTo>
                        <a:pt x="18644" y="15798"/>
                      </a:lnTo>
                      <a:lnTo>
                        <a:pt x="18748" y="15735"/>
                      </a:lnTo>
                      <a:lnTo>
                        <a:pt x="18832" y="15819"/>
                      </a:lnTo>
                      <a:lnTo>
                        <a:pt x="18790" y="15840"/>
                      </a:lnTo>
                      <a:lnTo>
                        <a:pt x="18644" y="15840"/>
                      </a:lnTo>
                      <a:lnTo>
                        <a:pt x="18644" y="15924"/>
                      </a:lnTo>
                      <a:lnTo>
                        <a:pt x="18811" y="15986"/>
                      </a:lnTo>
                      <a:lnTo>
                        <a:pt x="18853" y="16049"/>
                      </a:lnTo>
                      <a:lnTo>
                        <a:pt x="18790" y="16091"/>
                      </a:lnTo>
                      <a:lnTo>
                        <a:pt x="18707" y="16112"/>
                      </a:lnTo>
                      <a:lnTo>
                        <a:pt x="18707" y="16154"/>
                      </a:lnTo>
                      <a:lnTo>
                        <a:pt x="18811" y="16154"/>
                      </a:lnTo>
                      <a:lnTo>
                        <a:pt x="18916" y="16112"/>
                      </a:lnTo>
                      <a:lnTo>
                        <a:pt x="19020" y="16196"/>
                      </a:lnTo>
                      <a:lnTo>
                        <a:pt x="19125" y="16237"/>
                      </a:lnTo>
                      <a:lnTo>
                        <a:pt x="19271" y="16196"/>
                      </a:lnTo>
                      <a:lnTo>
                        <a:pt x="19334" y="16258"/>
                      </a:lnTo>
                      <a:lnTo>
                        <a:pt x="19334" y="16321"/>
                      </a:lnTo>
                      <a:lnTo>
                        <a:pt x="19251" y="16363"/>
                      </a:lnTo>
                      <a:lnTo>
                        <a:pt x="19271" y="16447"/>
                      </a:lnTo>
                      <a:lnTo>
                        <a:pt x="19334" y="16468"/>
                      </a:lnTo>
                      <a:lnTo>
                        <a:pt x="19355" y="16551"/>
                      </a:lnTo>
                      <a:lnTo>
                        <a:pt x="19439" y="16572"/>
                      </a:lnTo>
                      <a:lnTo>
                        <a:pt x="19523" y="16488"/>
                      </a:lnTo>
                      <a:lnTo>
                        <a:pt x="19481" y="16426"/>
                      </a:lnTo>
                      <a:lnTo>
                        <a:pt x="19523" y="16384"/>
                      </a:lnTo>
                      <a:lnTo>
                        <a:pt x="19648" y="16384"/>
                      </a:lnTo>
                      <a:lnTo>
                        <a:pt x="19564" y="16488"/>
                      </a:lnTo>
                      <a:lnTo>
                        <a:pt x="19564" y="16551"/>
                      </a:lnTo>
                      <a:lnTo>
                        <a:pt x="19418" y="16719"/>
                      </a:lnTo>
                      <a:lnTo>
                        <a:pt x="19443" y="16744"/>
                      </a:lnTo>
                      <a:lnTo>
                        <a:pt x="19376" y="16760"/>
                      </a:lnTo>
                      <a:lnTo>
                        <a:pt x="19418" y="16844"/>
                      </a:lnTo>
                      <a:lnTo>
                        <a:pt x="19690" y="16907"/>
                      </a:lnTo>
                      <a:lnTo>
                        <a:pt x="19774" y="16865"/>
                      </a:lnTo>
                      <a:lnTo>
                        <a:pt x="19857" y="16907"/>
                      </a:lnTo>
                      <a:lnTo>
                        <a:pt x="20108" y="16907"/>
                      </a:lnTo>
                      <a:lnTo>
                        <a:pt x="20234" y="16865"/>
                      </a:lnTo>
                      <a:lnTo>
                        <a:pt x="20297" y="16907"/>
                      </a:lnTo>
                      <a:lnTo>
                        <a:pt x="20297" y="16970"/>
                      </a:lnTo>
                      <a:lnTo>
                        <a:pt x="20380" y="16970"/>
                      </a:lnTo>
                      <a:lnTo>
                        <a:pt x="20443" y="17053"/>
                      </a:lnTo>
                      <a:lnTo>
                        <a:pt x="20527" y="17116"/>
                      </a:lnTo>
                      <a:lnTo>
                        <a:pt x="20548" y="17179"/>
                      </a:lnTo>
                      <a:lnTo>
                        <a:pt x="20652" y="17179"/>
                      </a:lnTo>
                      <a:lnTo>
                        <a:pt x="20820" y="17116"/>
                      </a:lnTo>
                      <a:lnTo>
                        <a:pt x="20841" y="17074"/>
                      </a:lnTo>
                      <a:lnTo>
                        <a:pt x="20904" y="17116"/>
                      </a:lnTo>
                      <a:lnTo>
                        <a:pt x="20904" y="17179"/>
                      </a:lnTo>
                      <a:lnTo>
                        <a:pt x="20820" y="17263"/>
                      </a:lnTo>
                      <a:lnTo>
                        <a:pt x="20715" y="17284"/>
                      </a:lnTo>
                      <a:lnTo>
                        <a:pt x="20736" y="17346"/>
                      </a:lnTo>
                      <a:lnTo>
                        <a:pt x="20904" y="17388"/>
                      </a:lnTo>
                      <a:lnTo>
                        <a:pt x="20924" y="17493"/>
                      </a:lnTo>
                      <a:lnTo>
                        <a:pt x="21008" y="17577"/>
                      </a:lnTo>
                      <a:lnTo>
                        <a:pt x="21176" y="17639"/>
                      </a:lnTo>
                      <a:lnTo>
                        <a:pt x="21385" y="17577"/>
                      </a:lnTo>
                      <a:lnTo>
                        <a:pt x="21468" y="17556"/>
                      </a:lnTo>
                      <a:lnTo>
                        <a:pt x="21489" y="17597"/>
                      </a:lnTo>
                      <a:lnTo>
                        <a:pt x="21573" y="17535"/>
                      </a:lnTo>
                      <a:lnTo>
                        <a:pt x="21740" y="17430"/>
                      </a:lnTo>
                      <a:lnTo>
                        <a:pt x="21782" y="17430"/>
                      </a:lnTo>
                      <a:lnTo>
                        <a:pt x="21740" y="17493"/>
                      </a:lnTo>
                      <a:lnTo>
                        <a:pt x="21636" y="17577"/>
                      </a:lnTo>
                      <a:lnTo>
                        <a:pt x="21594" y="17786"/>
                      </a:lnTo>
                      <a:lnTo>
                        <a:pt x="21552" y="17911"/>
                      </a:lnTo>
                      <a:lnTo>
                        <a:pt x="21468" y="17911"/>
                      </a:lnTo>
                      <a:lnTo>
                        <a:pt x="21343" y="17849"/>
                      </a:lnTo>
                      <a:lnTo>
                        <a:pt x="21280" y="17869"/>
                      </a:lnTo>
                      <a:lnTo>
                        <a:pt x="21364" y="17995"/>
                      </a:lnTo>
                      <a:lnTo>
                        <a:pt x="21385" y="18100"/>
                      </a:lnTo>
                      <a:lnTo>
                        <a:pt x="21468" y="18162"/>
                      </a:lnTo>
                      <a:lnTo>
                        <a:pt x="21573" y="18121"/>
                      </a:lnTo>
                      <a:lnTo>
                        <a:pt x="21657" y="18162"/>
                      </a:lnTo>
                      <a:lnTo>
                        <a:pt x="21636" y="18225"/>
                      </a:lnTo>
                      <a:lnTo>
                        <a:pt x="21552" y="18225"/>
                      </a:lnTo>
                      <a:lnTo>
                        <a:pt x="21552" y="18288"/>
                      </a:lnTo>
                      <a:lnTo>
                        <a:pt x="21720" y="18434"/>
                      </a:lnTo>
                      <a:lnTo>
                        <a:pt x="21761" y="18413"/>
                      </a:lnTo>
                      <a:lnTo>
                        <a:pt x="21887" y="18434"/>
                      </a:lnTo>
                      <a:lnTo>
                        <a:pt x="21950" y="18330"/>
                      </a:lnTo>
                      <a:lnTo>
                        <a:pt x="22075" y="18100"/>
                      </a:lnTo>
                      <a:lnTo>
                        <a:pt x="22033" y="18288"/>
                      </a:lnTo>
                      <a:lnTo>
                        <a:pt x="22033" y="18413"/>
                      </a:lnTo>
                      <a:lnTo>
                        <a:pt x="21992" y="18497"/>
                      </a:lnTo>
                      <a:lnTo>
                        <a:pt x="21950" y="18518"/>
                      </a:lnTo>
                      <a:lnTo>
                        <a:pt x="21866" y="18623"/>
                      </a:lnTo>
                      <a:lnTo>
                        <a:pt x="21887" y="18706"/>
                      </a:lnTo>
                      <a:lnTo>
                        <a:pt x="21971" y="18748"/>
                      </a:lnTo>
                      <a:lnTo>
                        <a:pt x="21929" y="18811"/>
                      </a:lnTo>
                      <a:lnTo>
                        <a:pt x="21929" y="19062"/>
                      </a:lnTo>
                      <a:lnTo>
                        <a:pt x="21971" y="19125"/>
                      </a:lnTo>
                      <a:lnTo>
                        <a:pt x="22054" y="19125"/>
                      </a:lnTo>
                      <a:lnTo>
                        <a:pt x="22033" y="19229"/>
                      </a:lnTo>
                      <a:lnTo>
                        <a:pt x="22054" y="19334"/>
                      </a:lnTo>
                      <a:lnTo>
                        <a:pt x="22243" y="19522"/>
                      </a:lnTo>
                      <a:lnTo>
                        <a:pt x="22284" y="19543"/>
                      </a:lnTo>
                      <a:lnTo>
                        <a:pt x="22284" y="19585"/>
                      </a:lnTo>
                      <a:lnTo>
                        <a:pt x="22347" y="19543"/>
                      </a:lnTo>
                      <a:lnTo>
                        <a:pt x="22389" y="19627"/>
                      </a:lnTo>
                      <a:lnTo>
                        <a:pt x="22473" y="19585"/>
                      </a:lnTo>
                      <a:lnTo>
                        <a:pt x="22452" y="19543"/>
                      </a:lnTo>
                      <a:lnTo>
                        <a:pt x="22473" y="19481"/>
                      </a:lnTo>
                      <a:lnTo>
                        <a:pt x="22515" y="19543"/>
                      </a:lnTo>
                      <a:lnTo>
                        <a:pt x="22598" y="19564"/>
                      </a:lnTo>
                      <a:lnTo>
                        <a:pt x="22661" y="19481"/>
                      </a:lnTo>
                      <a:lnTo>
                        <a:pt x="22577" y="19334"/>
                      </a:lnTo>
                      <a:lnTo>
                        <a:pt x="22515" y="19334"/>
                      </a:lnTo>
                      <a:lnTo>
                        <a:pt x="22473" y="19355"/>
                      </a:lnTo>
                      <a:lnTo>
                        <a:pt x="22452" y="19334"/>
                      </a:lnTo>
                      <a:lnTo>
                        <a:pt x="22515" y="19229"/>
                      </a:lnTo>
                      <a:lnTo>
                        <a:pt x="22515" y="19146"/>
                      </a:lnTo>
                      <a:lnTo>
                        <a:pt x="22494" y="19062"/>
                      </a:lnTo>
                      <a:lnTo>
                        <a:pt x="22410" y="19041"/>
                      </a:lnTo>
                      <a:lnTo>
                        <a:pt x="22410" y="18999"/>
                      </a:lnTo>
                      <a:lnTo>
                        <a:pt x="22473" y="18937"/>
                      </a:lnTo>
                      <a:lnTo>
                        <a:pt x="22494" y="18811"/>
                      </a:lnTo>
                      <a:lnTo>
                        <a:pt x="22577" y="18811"/>
                      </a:lnTo>
                      <a:lnTo>
                        <a:pt x="22577" y="18916"/>
                      </a:lnTo>
                      <a:lnTo>
                        <a:pt x="22598" y="18999"/>
                      </a:lnTo>
                      <a:lnTo>
                        <a:pt x="22682" y="18895"/>
                      </a:lnTo>
                      <a:lnTo>
                        <a:pt x="22703" y="18957"/>
                      </a:lnTo>
                      <a:lnTo>
                        <a:pt x="22766" y="19041"/>
                      </a:lnTo>
                      <a:lnTo>
                        <a:pt x="22703" y="19146"/>
                      </a:lnTo>
                      <a:lnTo>
                        <a:pt x="22724" y="19229"/>
                      </a:lnTo>
                      <a:lnTo>
                        <a:pt x="22787" y="19250"/>
                      </a:lnTo>
                      <a:lnTo>
                        <a:pt x="22891" y="19146"/>
                      </a:lnTo>
                      <a:lnTo>
                        <a:pt x="22933" y="19146"/>
                      </a:lnTo>
                      <a:lnTo>
                        <a:pt x="22912" y="19229"/>
                      </a:lnTo>
                      <a:lnTo>
                        <a:pt x="22828" y="19313"/>
                      </a:lnTo>
                      <a:lnTo>
                        <a:pt x="22828" y="19376"/>
                      </a:lnTo>
                      <a:lnTo>
                        <a:pt x="22870" y="19481"/>
                      </a:lnTo>
                      <a:lnTo>
                        <a:pt x="22808" y="19627"/>
                      </a:lnTo>
                      <a:lnTo>
                        <a:pt x="22828" y="19669"/>
                      </a:lnTo>
                      <a:lnTo>
                        <a:pt x="22891" y="19669"/>
                      </a:lnTo>
                      <a:lnTo>
                        <a:pt x="22891" y="19857"/>
                      </a:lnTo>
                      <a:cubicBezTo>
                        <a:pt x="22891" y="19899"/>
                        <a:pt x="22870" y="19983"/>
                        <a:pt x="22870" y="20045"/>
                      </a:cubicBezTo>
                      <a:lnTo>
                        <a:pt x="22828" y="20087"/>
                      </a:lnTo>
                      <a:lnTo>
                        <a:pt x="22808" y="20004"/>
                      </a:lnTo>
                      <a:lnTo>
                        <a:pt x="22870" y="19941"/>
                      </a:lnTo>
                      <a:lnTo>
                        <a:pt x="22870" y="19857"/>
                      </a:lnTo>
                      <a:lnTo>
                        <a:pt x="22766" y="19794"/>
                      </a:lnTo>
                      <a:lnTo>
                        <a:pt x="22598" y="19836"/>
                      </a:lnTo>
                      <a:lnTo>
                        <a:pt x="22577" y="19878"/>
                      </a:lnTo>
                      <a:lnTo>
                        <a:pt x="22515" y="19899"/>
                      </a:lnTo>
                      <a:lnTo>
                        <a:pt x="22473" y="19794"/>
                      </a:lnTo>
                      <a:lnTo>
                        <a:pt x="22410" y="19941"/>
                      </a:lnTo>
                      <a:lnTo>
                        <a:pt x="22452" y="20066"/>
                      </a:lnTo>
                      <a:lnTo>
                        <a:pt x="22515" y="20108"/>
                      </a:lnTo>
                      <a:lnTo>
                        <a:pt x="22473" y="20192"/>
                      </a:lnTo>
                      <a:lnTo>
                        <a:pt x="22410" y="20150"/>
                      </a:lnTo>
                      <a:lnTo>
                        <a:pt x="22368" y="20255"/>
                      </a:lnTo>
                      <a:lnTo>
                        <a:pt x="22452" y="20401"/>
                      </a:lnTo>
                      <a:lnTo>
                        <a:pt x="22410" y="20506"/>
                      </a:lnTo>
                      <a:lnTo>
                        <a:pt x="22494" y="20569"/>
                      </a:lnTo>
                      <a:lnTo>
                        <a:pt x="22410" y="20631"/>
                      </a:lnTo>
                      <a:lnTo>
                        <a:pt x="22515" y="20778"/>
                      </a:lnTo>
                      <a:lnTo>
                        <a:pt x="22619" y="20778"/>
                      </a:lnTo>
                      <a:lnTo>
                        <a:pt x="22703" y="20694"/>
                      </a:lnTo>
                      <a:lnTo>
                        <a:pt x="22703" y="20569"/>
                      </a:lnTo>
                      <a:lnTo>
                        <a:pt x="22619" y="20401"/>
                      </a:lnTo>
                      <a:lnTo>
                        <a:pt x="22661" y="20297"/>
                      </a:lnTo>
                      <a:lnTo>
                        <a:pt x="22787" y="20527"/>
                      </a:lnTo>
                      <a:lnTo>
                        <a:pt x="22787" y="20631"/>
                      </a:lnTo>
                      <a:lnTo>
                        <a:pt x="22787" y="20694"/>
                      </a:lnTo>
                      <a:cubicBezTo>
                        <a:pt x="22766" y="20694"/>
                        <a:pt x="22724" y="20694"/>
                        <a:pt x="22724" y="20715"/>
                      </a:cubicBezTo>
                      <a:lnTo>
                        <a:pt x="22724" y="20736"/>
                      </a:lnTo>
                      <a:lnTo>
                        <a:pt x="22682" y="20799"/>
                      </a:lnTo>
                      <a:lnTo>
                        <a:pt x="22577" y="20841"/>
                      </a:lnTo>
                      <a:lnTo>
                        <a:pt x="22598" y="20924"/>
                      </a:lnTo>
                      <a:lnTo>
                        <a:pt x="22682" y="21008"/>
                      </a:lnTo>
                      <a:lnTo>
                        <a:pt x="22598" y="21092"/>
                      </a:lnTo>
                      <a:lnTo>
                        <a:pt x="22598" y="21196"/>
                      </a:lnTo>
                      <a:lnTo>
                        <a:pt x="22536" y="21259"/>
                      </a:lnTo>
                      <a:lnTo>
                        <a:pt x="22431" y="21301"/>
                      </a:lnTo>
                      <a:lnTo>
                        <a:pt x="22431" y="21343"/>
                      </a:lnTo>
                      <a:lnTo>
                        <a:pt x="22577" y="21364"/>
                      </a:lnTo>
                      <a:lnTo>
                        <a:pt x="22536" y="21426"/>
                      </a:lnTo>
                      <a:lnTo>
                        <a:pt x="22494" y="21447"/>
                      </a:lnTo>
                      <a:lnTo>
                        <a:pt x="22494" y="21531"/>
                      </a:lnTo>
                      <a:lnTo>
                        <a:pt x="22536" y="21531"/>
                      </a:lnTo>
                      <a:lnTo>
                        <a:pt x="22619" y="21510"/>
                      </a:lnTo>
                      <a:lnTo>
                        <a:pt x="22640" y="21552"/>
                      </a:lnTo>
                      <a:lnTo>
                        <a:pt x="22598" y="21615"/>
                      </a:lnTo>
                      <a:lnTo>
                        <a:pt x="22515" y="21636"/>
                      </a:lnTo>
                      <a:lnTo>
                        <a:pt x="22473" y="21719"/>
                      </a:lnTo>
                      <a:lnTo>
                        <a:pt x="22494" y="21866"/>
                      </a:lnTo>
                      <a:lnTo>
                        <a:pt x="22536" y="21929"/>
                      </a:lnTo>
                      <a:lnTo>
                        <a:pt x="22515" y="21991"/>
                      </a:lnTo>
                      <a:lnTo>
                        <a:pt x="22536" y="22075"/>
                      </a:lnTo>
                      <a:lnTo>
                        <a:pt x="22598" y="22054"/>
                      </a:lnTo>
                      <a:lnTo>
                        <a:pt x="22619" y="21970"/>
                      </a:lnTo>
                      <a:lnTo>
                        <a:pt x="22640" y="21845"/>
                      </a:lnTo>
                      <a:lnTo>
                        <a:pt x="22703" y="21678"/>
                      </a:lnTo>
                      <a:lnTo>
                        <a:pt x="22745" y="21615"/>
                      </a:lnTo>
                      <a:lnTo>
                        <a:pt x="22787" y="21406"/>
                      </a:lnTo>
                      <a:lnTo>
                        <a:pt x="22828" y="21343"/>
                      </a:lnTo>
                      <a:lnTo>
                        <a:pt x="22844" y="21204"/>
                      </a:lnTo>
                      <a:lnTo>
                        <a:pt x="22870" y="21217"/>
                      </a:lnTo>
                      <a:cubicBezTo>
                        <a:pt x="22870" y="21301"/>
                        <a:pt x="22870" y="21364"/>
                        <a:pt x="22891" y="21447"/>
                      </a:cubicBezTo>
                      <a:lnTo>
                        <a:pt x="22870" y="21426"/>
                      </a:lnTo>
                      <a:lnTo>
                        <a:pt x="22808" y="21510"/>
                      </a:lnTo>
                      <a:lnTo>
                        <a:pt x="22808" y="21636"/>
                      </a:lnTo>
                      <a:lnTo>
                        <a:pt x="22870" y="21678"/>
                      </a:lnTo>
                      <a:lnTo>
                        <a:pt x="22787" y="21782"/>
                      </a:lnTo>
                      <a:lnTo>
                        <a:pt x="22891" y="21845"/>
                      </a:lnTo>
                      <a:lnTo>
                        <a:pt x="22891" y="21929"/>
                      </a:lnTo>
                      <a:lnTo>
                        <a:pt x="22828" y="21970"/>
                      </a:lnTo>
                      <a:lnTo>
                        <a:pt x="22766" y="21929"/>
                      </a:lnTo>
                      <a:lnTo>
                        <a:pt x="22703" y="21991"/>
                      </a:lnTo>
                      <a:lnTo>
                        <a:pt x="22703" y="22054"/>
                      </a:lnTo>
                      <a:lnTo>
                        <a:pt x="22661" y="22138"/>
                      </a:lnTo>
                      <a:lnTo>
                        <a:pt x="22619" y="22201"/>
                      </a:lnTo>
                      <a:lnTo>
                        <a:pt x="22682" y="22263"/>
                      </a:lnTo>
                      <a:lnTo>
                        <a:pt x="22766" y="22054"/>
                      </a:lnTo>
                      <a:lnTo>
                        <a:pt x="22787" y="22096"/>
                      </a:lnTo>
                      <a:lnTo>
                        <a:pt x="22724" y="22201"/>
                      </a:lnTo>
                      <a:lnTo>
                        <a:pt x="22828" y="22180"/>
                      </a:lnTo>
                      <a:lnTo>
                        <a:pt x="22891" y="22096"/>
                      </a:lnTo>
                      <a:lnTo>
                        <a:pt x="22891" y="21991"/>
                      </a:lnTo>
                      <a:lnTo>
                        <a:pt x="23017" y="21845"/>
                      </a:lnTo>
                      <a:cubicBezTo>
                        <a:pt x="23017" y="21929"/>
                        <a:pt x="23017" y="21991"/>
                        <a:pt x="23038" y="22075"/>
                      </a:cubicBezTo>
                      <a:lnTo>
                        <a:pt x="23017" y="22096"/>
                      </a:lnTo>
                      <a:lnTo>
                        <a:pt x="23080" y="22159"/>
                      </a:lnTo>
                      <a:cubicBezTo>
                        <a:pt x="23101" y="22201"/>
                        <a:pt x="23101" y="22284"/>
                        <a:pt x="23121" y="22326"/>
                      </a:cubicBezTo>
                      <a:lnTo>
                        <a:pt x="23080" y="22473"/>
                      </a:lnTo>
                      <a:lnTo>
                        <a:pt x="23080" y="22556"/>
                      </a:lnTo>
                      <a:lnTo>
                        <a:pt x="23038" y="22640"/>
                      </a:lnTo>
                      <a:lnTo>
                        <a:pt x="22933" y="22682"/>
                      </a:lnTo>
                      <a:lnTo>
                        <a:pt x="22912" y="22724"/>
                      </a:lnTo>
                      <a:lnTo>
                        <a:pt x="22933" y="22786"/>
                      </a:lnTo>
                      <a:lnTo>
                        <a:pt x="23017" y="22745"/>
                      </a:lnTo>
                      <a:lnTo>
                        <a:pt x="23101" y="22786"/>
                      </a:lnTo>
                      <a:lnTo>
                        <a:pt x="23101" y="22828"/>
                      </a:lnTo>
                      <a:lnTo>
                        <a:pt x="22996" y="22912"/>
                      </a:lnTo>
                      <a:lnTo>
                        <a:pt x="22996" y="22954"/>
                      </a:lnTo>
                      <a:lnTo>
                        <a:pt x="22975" y="23038"/>
                      </a:lnTo>
                      <a:lnTo>
                        <a:pt x="22912" y="23038"/>
                      </a:lnTo>
                      <a:lnTo>
                        <a:pt x="22870" y="23100"/>
                      </a:lnTo>
                      <a:lnTo>
                        <a:pt x="22891" y="23142"/>
                      </a:lnTo>
                      <a:lnTo>
                        <a:pt x="22975" y="23142"/>
                      </a:lnTo>
                      <a:lnTo>
                        <a:pt x="23017" y="23205"/>
                      </a:lnTo>
                      <a:lnTo>
                        <a:pt x="23038" y="23142"/>
                      </a:lnTo>
                      <a:lnTo>
                        <a:pt x="23121" y="23121"/>
                      </a:lnTo>
                      <a:lnTo>
                        <a:pt x="23184" y="23163"/>
                      </a:lnTo>
                      <a:lnTo>
                        <a:pt x="23101" y="23226"/>
                      </a:lnTo>
                      <a:lnTo>
                        <a:pt x="23080" y="23268"/>
                      </a:lnTo>
                      <a:lnTo>
                        <a:pt x="23121" y="23351"/>
                      </a:lnTo>
                      <a:lnTo>
                        <a:pt x="23038" y="23435"/>
                      </a:lnTo>
                      <a:lnTo>
                        <a:pt x="23017" y="23519"/>
                      </a:lnTo>
                      <a:lnTo>
                        <a:pt x="23121" y="23582"/>
                      </a:lnTo>
                      <a:lnTo>
                        <a:pt x="23101" y="23686"/>
                      </a:lnTo>
                      <a:lnTo>
                        <a:pt x="23142" y="23749"/>
                      </a:lnTo>
                      <a:lnTo>
                        <a:pt x="23247" y="23749"/>
                      </a:lnTo>
                      <a:lnTo>
                        <a:pt x="23310" y="23686"/>
                      </a:lnTo>
                      <a:lnTo>
                        <a:pt x="23247" y="23623"/>
                      </a:lnTo>
                      <a:lnTo>
                        <a:pt x="23310" y="23561"/>
                      </a:lnTo>
                      <a:lnTo>
                        <a:pt x="23247" y="23519"/>
                      </a:lnTo>
                      <a:lnTo>
                        <a:pt x="23205" y="23519"/>
                      </a:lnTo>
                      <a:lnTo>
                        <a:pt x="23247" y="23435"/>
                      </a:lnTo>
                      <a:lnTo>
                        <a:pt x="23331" y="23414"/>
                      </a:lnTo>
                      <a:lnTo>
                        <a:pt x="23435" y="23331"/>
                      </a:lnTo>
                      <a:lnTo>
                        <a:pt x="23435" y="23247"/>
                      </a:lnTo>
                      <a:lnTo>
                        <a:pt x="23393" y="23226"/>
                      </a:lnTo>
                      <a:lnTo>
                        <a:pt x="23310" y="23226"/>
                      </a:lnTo>
                      <a:lnTo>
                        <a:pt x="23310" y="23205"/>
                      </a:lnTo>
                      <a:lnTo>
                        <a:pt x="23414" y="23121"/>
                      </a:lnTo>
                      <a:lnTo>
                        <a:pt x="23393" y="23017"/>
                      </a:lnTo>
                      <a:lnTo>
                        <a:pt x="23247" y="22912"/>
                      </a:lnTo>
                      <a:lnTo>
                        <a:pt x="23310" y="22807"/>
                      </a:lnTo>
                      <a:lnTo>
                        <a:pt x="23331" y="22828"/>
                      </a:lnTo>
                      <a:lnTo>
                        <a:pt x="23414" y="22828"/>
                      </a:lnTo>
                      <a:lnTo>
                        <a:pt x="23414" y="22766"/>
                      </a:lnTo>
                      <a:lnTo>
                        <a:pt x="23310" y="22661"/>
                      </a:lnTo>
                      <a:lnTo>
                        <a:pt x="23373" y="22661"/>
                      </a:lnTo>
                      <a:lnTo>
                        <a:pt x="23373" y="22473"/>
                      </a:lnTo>
                      <a:lnTo>
                        <a:pt x="23247" y="22389"/>
                      </a:lnTo>
                      <a:lnTo>
                        <a:pt x="23226" y="22410"/>
                      </a:lnTo>
                      <a:lnTo>
                        <a:pt x="23142" y="22347"/>
                      </a:lnTo>
                      <a:lnTo>
                        <a:pt x="23163" y="22305"/>
                      </a:lnTo>
                      <a:lnTo>
                        <a:pt x="23163" y="22284"/>
                      </a:lnTo>
                      <a:lnTo>
                        <a:pt x="23247" y="22180"/>
                      </a:lnTo>
                      <a:lnTo>
                        <a:pt x="23205" y="22096"/>
                      </a:lnTo>
                      <a:cubicBezTo>
                        <a:pt x="23205" y="22054"/>
                        <a:pt x="23226" y="21991"/>
                        <a:pt x="23226" y="21950"/>
                      </a:cubicBezTo>
                      <a:lnTo>
                        <a:pt x="23226" y="21887"/>
                      </a:lnTo>
                      <a:lnTo>
                        <a:pt x="23268" y="21929"/>
                      </a:lnTo>
                      <a:lnTo>
                        <a:pt x="23352" y="21866"/>
                      </a:lnTo>
                      <a:lnTo>
                        <a:pt x="23310" y="21761"/>
                      </a:lnTo>
                      <a:lnTo>
                        <a:pt x="23352" y="21719"/>
                      </a:lnTo>
                      <a:lnTo>
                        <a:pt x="23352" y="21573"/>
                      </a:lnTo>
                      <a:lnTo>
                        <a:pt x="23414" y="21552"/>
                      </a:lnTo>
                      <a:lnTo>
                        <a:pt x="23435" y="21719"/>
                      </a:lnTo>
                      <a:lnTo>
                        <a:pt x="23477" y="21678"/>
                      </a:lnTo>
                      <a:lnTo>
                        <a:pt x="23519" y="21657"/>
                      </a:lnTo>
                      <a:lnTo>
                        <a:pt x="23519" y="21678"/>
                      </a:lnTo>
                      <a:lnTo>
                        <a:pt x="23519" y="21719"/>
                      </a:lnTo>
                      <a:lnTo>
                        <a:pt x="23477" y="21761"/>
                      </a:lnTo>
                      <a:lnTo>
                        <a:pt x="23477" y="21845"/>
                      </a:lnTo>
                      <a:lnTo>
                        <a:pt x="23540" y="21887"/>
                      </a:lnTo>
                      <a:lnTo>
                        <a:pt x="23665" y="21866"/>
                      </a:lnTo>
                      <a:lnTo>
                        <a:pt x="23749" y="21761"/>
                      </a:lnTo>
                      <a:lnTo>
                        <a:pt x="23728" y="21719"/>
                      </a:lnTo>
                      <a:cubicBezTo>
                        <a:pt x="23749" y="21657"/>
                        <a:pt x="23770" y="21573"/>
                        <a:pt x="23791" y="21510"/>
                      </a:cubicBezTo>
                      <a:lnTo>
                        <a:pt x="23833" y="21531"/>
                      </a:lnTo>
                      <a:lnTo>
                        <a:pt x="23854" y="21636"/>
                      </a:lnTo>
                      <a:lnTo>
                        <a:pt x="23958" y="21719"/>
                      </a:lnTo>
                      <a:lnTo>
                        <a:pt x="24000" y="21719"/>
                      </a:lnTo>
                      <a:lnTo>
                        <a:pt x="23937" y="21740"/>
                      </a:lnTo>
                      <a:lnTo>
                        <a:pt x="23854" y="21740"/>
                      </a:lnTo>
                      <a:lnTo>
                        <a:pt x="23833" y="21782"/>
                      </a:lnTo>
                      <a:cubicBezTo>
                        <a:pt x="23749" y="21824"/>
                        <a:pt x="23665" y="21866"/>
                        <a:pt x="23665" y="21970"/>
                      </a:cubicBezTo>
                      <a:cubicBezTo>
                        <a:pt x="23665" y="22054"/>
                        <a:pt x="23665" y="22096"/>
                        <a:pt x="23686" y="22180"/>
                      </a:cubicBezTo>
                      <a:lnTo>
                        <a:pt x="23665" y="22159"/>
                      </a:lnTo>
                      <a:lnTo>
                        <a:pt x="23665" y="22138"/>
                      </a:lnTo>
                      <a:lnTo>
                        <a:pt x="23645" y="22159"/>
                      </a:lnTo>
                      <a:cubicBezTo>
                        <a:pt x="23624" y="22159"/>
                        <a:pt x="23603" y="22138"/>
                        <a:pt x="23561" y="22138"/>
                      </a:cubicBezTo>
                      <a:lnTo>
                        <a:pt x="23624" y="22075"/>
                      </a:lnTo>
                      <a:lnTo>
                        <a:pt x="23645" y="21991"/>
                      </a:lnTo>
                      <a:lnTo>
                        <a:pt x="23456" y="21970"/>
                      </a:lnTo>
                      <a:lnTo>
                        <a:pt x="23352" y="22075"/>
                      </a:lnTo>
                      <a:lnTo>
                        <a:pt x="23414" y="22180"/>
                      </a:lnTo>
                      <a:lnTo>
                        <a:pt x="23435" y="22180"/>
                      </a:lnTo>
                      <a:cubicBezTo>
                        <a:pt x="23414" y="22201"/>
                        <a:pt x="23414" y="22222"/>
                        <a:pt x="23414" y="22263"/>
                      </a:cubicBezTo>
                      <a:cubicBezTo>
                        <a:pt x="23435" y="22284"/>
                        <a:pt x="23435" y="22326"/>
                        <a:pt x="23456" y="22368"/>
                      </a:cubicBezTo>
                      <a:cubicBezTo>
                        <a:pt x="23498" y="22389"/>
                        <a:pt x="23519" y="22431"/>
                        <a:pt x="23540" y="22494"/>
                      </a:cubicBezTo>
                      <a:lnTo>
                        <a:pt x="23561" y="22494"/>
                      </a:lnTo>
                      <a:cubicBezTo>
                        <a:pt x="23561" y="22494"/>
                        <a:pt x="23561" y="22514"/>
                        <a:pt x="23582" y="22514"/>
                      </a:cubicBezTo>
                      <a:cubicBezTo>
                        <a:pt x="23624" y="22577"/>
                        <a:pt x="23665" y="22577"/>
                        <a:pt x="23686" y="22598"/>
                      </a:cubicBezTo>
                      <a:lnTo>
                        <a:pt x="23665" y="22619"/>
                      </a:lnTo>
                      <a:lnTo>
                        <a:pt x="23540" y="22724"/>
                      </a:lnTo>
                      <a:lnTo>
                        <a:pt x="23540" y="22828"/>
                      </a:lnTo>
                      <a:lnTo>
                        <a:pt x="23603" y="22933"/>
                      </a:lnTo>
                      <a:lnTo>
                        <a:pt x="23728" y="22828"/>
                      </a:lnTo>
                      <a:lnTo>
                        <a:pt x="23812" y="22682"/>
                      </a:lnTo>
                      <a:lnTo>
                        <a:pt x="23812" y="22619"/>
                      </a:lnTo>
                      <a:lnTo>
                        <a:pt x="23875" y="22598"/>
                      </a:lnTo>
                      <a:lnTo>
                        <a:pt x="24021" y="22473"/>
                      </a:lnTo>
                      <a:lnTo>
                        <a:pt x="24042" y="22514"/>
                      </a:lnTo>
                      <a:lnTo>
                        <a:pt x="24251" y="22514"/>
                      </a:lnTo>
                      <a:lnTo>
                        <a:pt x="24168" y="22619"/>
                      </a:lnTo>
                      <a:lnTo>
                        <a:pt x="24189" y="22640"/>
                      </a:lnTo>
                      <a:lnTo>
                        <a:pt x="24314" y="22640"/>
                      </a:lnTo>
                      <a:lnTo>
                        <a:pt x="24314" y="22703"/>
                      </a:lnTo>
                      <a:lnTo>
                        <a:pt x="24209" y="22807"/>
                      </a:lnTo>
                      <a:cubicBezTo>
                        <a:pt x="24189" y="22807"/>
                        <a:pt x="24168" y="22828"/>
                        <a:pt x="24147" y="22828"/>
                      </a:cubicBezTo>
                      <a:lnTo>
                        <a:pt x="24168" y="22724"/>
                      </a:lnTo>
                      <a:lnTo>
                        <a:pt x="24105" y="22598"/>
                      </a:lnTo>
                      <a:lnTo>
                        <a:pt x="23979" y="22598"/>
                      </a:lnTo>
                      <a:lnTo>
                        <a:pt x="23979" y="22640"/>
                      </a:lnTo>
                      <a:lnTo>
                        <a:pt x="23875" y="22703"/>
                      </a:lnTo>
                      <a:lnTo>
                        <a:pt x="23833" y="22849"/>
                      </a:lnTo>
                      <a:lnTo>
                        <a:pt x="23833" y="22912"/>
                      </a:lnTo>
                      <a:lnTo>
                        <a:pt x="23728" y="23017"/>
                      </a:lnTo>
                      <a:lnTo>
                        <a:pt x="23749" y="23100"/>
                      </a:lnTo>
                      <a:lnTo>
                        <a:pt x="23937" y="23017"/>
                      </a:lnTo>
                      <a:cubicBezTo>
                        <a:pt x="23937" y="23038"/>
                        <a:pt x="23958" y="23038"/>
                        <a:pt x="23958" y="23038"/>
                      </a:cubicBezTo>
                      <a:lnTo>
                        <a:pt x="23854" y="23121"/>
                      </a:lnTo>
                      <a:lnTo>
                        <a:pt x="23770" y="23247"/>
                      </a:lnTo>
                      <a:lnTo>
                        <a:pt x="23833" y="23310"/>
                      </a:lnTo>
                      <a:lnTo>
                        <a:pt x="24000" y="23163"/>
                      </a:lnTo>
                      <a:lnTo>
                        <a:pt x="24063" y="23100"/>
                      </a:lnTo>
                      <a:cubicBezTo>
                        <a:pt x="24084" y="23121"/>
                        <a:pt x="24105" y="23121"/>
                        <a:pt x="24147" y="23142"/>
                      </a:cubicBezTo>
                      <a:lnTo>
                        <a:pt x="24147" y="23163"/>
                      </a:lnTo>
                      <a:lnTo>
                        <a:pt x="24168" y="23226"/>
                      </a:lnTo>
                      <a:lnTo>
                        <a:pt x="24189" y="23268"/>
                      </a:lnTo>
                      <a:lnTo>
                        <a:pt x="24000" y="23268"/>
                      </a:lnTo>
                      <a:lnTo>
                        <a:pt x="23937" y="23351"/>
                      </a:lnTo>
                      <a:lnTo>
                        <a:pt x="23937" y="23414"/>
                      </a:lnTo>
                      <a:lnTo>
                        <a:pt x="24000" y="23414"/>
                      </a:lnTo>
                      <a:lnTo>
                        <a:pt x="24063" y="23372"/>
                      </a:lnTo>
                      <a:lnTo>
                        <a:pt x="24168" y="23372"/>
                      </a:lnTo>
                      <a:lnTo>
                        <a:pt x="24168" y="23414"/>
                      </a:lnTo>
                      <a:lnTo>
                        <a:pt x="24063" y="23477"/>
                      </a:lnTo>
                      <a:lnTo>
                        <a:pt x="23937" y="23477"/>
                      </a:lnTo>
                      <a:lnTo>
                        <a:pt x="23875" y="23540"/>
                      </a:lnTo>
                      <a:lnTo>
                        <a:pt x="23854" y="23665"/>
                      </a:lnTo>
                      <a:lnTo>
                        <a:pt x="23896" y="23770"/>
                      </a:lnTo>
                      <a:lnTo>
                        <a:pt x="23979" y="23728"/>
                      </a:lnTo>
                      <a:lnTo>
                        <a:pt x="24000" y="23644"/>
                      </a:lnTo>
                      <a:lnTo>
                        <a:pt x="24084" y="23644"/>
                      </a:lnTo>
                      <a:lnTo>
                        <a:pt x="24189" y="23582"/>
                      </a:lnTo>
                      <a:lnTo>
                        <a:pt x="24314" y="23435"/>
                      </a:lnTo>
                      <a:lnTo>
                        <a:pt x="24461" y="23247"/>
                      </a:lnTo>
                      <a:lnTo>
                        <a:pt x="24502" y="23017"/>
                      </a:lnTo>
                      <a:lnTo>
                        <a:pt x="24628" y="22745"/>
                      </a:lnTo>
                      <a:lnTo>
                        <a:pt x="24691" y="22724"/>
                      </a:lnTo>
                      <a:lnTo>
                        <a:pt x="24691" y="22703"/>
                      </a:lnTo>
                      <a:lnTo>
                        <a:pt x="24691" y="22661"/>
                      </a:lnTo>
                      <a:lnTo>
                        <a:pt x="24670" y="22661"/>
                      </a:lnTo>
                      <a:lnTo>
                        <a:pt x="24712" y="22619"/>
                      </a:lnTo>
                      <a:lnTo>
                        <a:pt x="24712" y="22577"/>
                      </a:lnTo>
                      <a:lnTo>
                        <a:pt x="24753" y="22514"/>
                      </a:lnTo>
                      <a:lnTo>
                        <a:pt x="24712" y="22473"/>
                      </a:lnTo>
                      <a:lnTo>
                        <a:pt x="24670" y="22452"/>
                      </a:lnTo>
                      <a:lnTo>
                        <a:pt x="24670" y="22347"/>
                      </a:lnTo>
                      <a:lnTo>
                        <a:pt x="24607" y="22242"/>
                      </a:lnTo>
                      <a:lnTo>
                        <a:pt x="24481" y="22159"/>
                      </a:lnTo>
                      <a:lnTo>
                        <a:pt x="24398" y="22096"/>
                      </a:lnTo>
                      <a:lnTo>
                        <a:pt x="24377" y="22033"/>
                      </a:lnTo>
                      <a:lnTo>
                        <a:pt x="24272" y="21866"/>
                      </a:lnTo>
                      <a:lnTo>
                        <a:pt x="24189" y="21845"/>
                      </a:lnTo>
                      <a:lnTo>
                        <a:pt x="24084" y="21845"/>
                      </a:lnTo>
                      <a:lnTo>
                        <a:pt x="24084" y="21782"/>
                      </a:lnTo>
                      <a:lnTo>
                        <a:pt x="24126" y="21740"/>
                      </a:lnTo>
                      <a:lnTo>
                        <a:pt x="24084" y="21657"/>
                      </a:lnTo>
                      <a:lnTo>
                        <a:pt x="24042" y="21615"/>
                      </a:lnTo>
                      <a:lnTo>
                        <a:pt x="24021" y="21531"/>
                      </a:lnTo>
                      <a:lnTo>
                        <a:pt x="24063" y="21468"/>
                      </a:lnTo>
                      <a:lnTo>
                        <a:pt x="24126" y="21447"/>
                      </a:lnTo>
                      <a:lnTo>
                        <a:pt x="24084" y="21406"/>
                      </a:lnTo>
                      <a:lnTo>
                        <a:pt x="24021" y="21343"/>
                      </a:lnTo>
                      <a:lnTo>
                        <a:pt x="23958" y="21343"/>
                      </a:lnTo>
                      <a:lnTo>
                        <a:pt x="23958" y="21259"/>
                      </a:lnTo>
                      <a:lnTo>
                        <a:pt x="24063" y="21217"/>
                      </a:lnTo>
                      <a:lnTo>
                        <a:pt x="24042" y="20799"/>
                      </a:lnTo>
                      <a:lnTo>
                        <a:pt x="24042" y="20380"/>
                      </a:lnTo>
                      <a:lnTo>
                        <a:pt x="24084" y="20025"/>
                      </a:lnTo>
                      <a:lnTo>
                        <a:pt x="24063" y="19941"/>
                      </a:lnTo>
                      <a:lnTo>
                        <a:pt x="24063" y="19836"/>
                      </a:lnTo>
                      <a:lnTo>
                        <a:pt x="24126" y="19732"/>
                      </a:lnTo>
                      <a:lnTo>
                        <a:pt x="24084" y="19627"/>
                      </a:lnTo>
                      <a:lnTo>
                        <a:pt x="24042" y="19543"/>
                      </a:lnTo>
                      <a:lnTo>
                        <a:pt x="24021" y="19334"/>
                      </a:lnTo>
                      <a:lnTo>
                        <a:pt x="23875" y="19167"/>
                      </a:lnTo>
                      <a:lnTo>
                        <a:pt x="23833" y="18957"/>
                      </a:lnTo>
                      <a:lnTo>
                        <a:pt x="23854" y="18853"/>
                      </a:lnTo>
                      <a:lnTo>
                        <a:pt x="23728" y="18518"/>
                      </a:lnTo>
                      <a:lnTo>
                        <a:pt x="23749" y="18434"/>
                      </a:lnTo>
                      <a:lnTo>
                        <a:pt x="23833" y="18288"/>
                      </a:lnTo>
                      <a:lnTo>
                        <a:pt x="23812" y="18204"/>
                      </a:lnTo>
                      <a:lnTo>
                        <a:pt x="23812" y="18100"/>
                      </a:lnTo>
                      <a:lnTo>
                        <a:pt x="23665" y="17995"/>
                      </a:lnTo>
                      <a:lnTo>
                        <a:pt x="23498" y="17995"/>
                      </a:lnTo>
                      <a:lnTo>
                        <a:pt x="23289" y="18058"/>
                      </a:lnTo>
                      <a:lnTo>
                        <a:pt x="23226" y="18079"/>
                      </a:lnTo>
                      <a:lnTo>
                        <a:pt x="23017" y="18162"/>
                      </a:lnTo>
                      <a:lnTo>
                        <a:pt x="22891" y="18288"/>
                      </a:lnTo>
                      <a:lnTo>
                        <a:pt x="22724" y="18518"/>
                      </a:lnTo>
                      <a:lnTo>
                        <a:pt x="22598" y="18602"/>
                      </a:lnTo>
                      <a:lnTo>
                        <a:pt x="22410" y="18623"/>
                      </a:lnTo>
                      <a:lnTo>
                        <a:pt x="22201" y="18644"/>
                      </a:lnTo>
                      <a:lnTo>
                        <a:pt x="22159" y="18644"/>
                      </a:lnTo>
                      <a:lnTo>
                        <a:pt x="22159" y="18581"/>
                      </a:lnTo>
                      <a:lnTo>
                        <a:pt x="22264" y="18413"/>
                      </a:lnTo>
                      <a:lnTo>
                        <a:pt x="22201" y="18267"/>
                      </a:lnTo>
                      <a:lnTo>
                        <a:pt x="22054" y="17597"/>
                      </a:lnTo>
                      <a:lnTo>
                        <a:pt x="21950" y="17325"/>
                      </a:lnTo>
                      <a:lnTo>
                        <a:pt x="21887" y="17179"/>
                      </a:lnTo>
                      <a:lnTo>
                        <a:pt x="22033" y="16928"/>
                      </a:lnTo>
                      <a:lnTo>
                        <a:pt x="21740" y="16886"/>
                      </a:lnTo>
                      <a:lnTo>
                        <a:pt x="21531" y="17032"/>
                      </a:lnTo>
                      <a:lnTo>
                        <a:pt x="21406" y="16970"/>
                      </a:lnTo>
                      <a:lnTo>
                        <a:pt x="21029" y="16970"/>
                      </a:lnTo>
                      <a:lnTo>
                        <a:pt x="27704" y="4792"/>
                      </a:lnTo>
                      <a:lnTo>
                        <a:pt x="27683" y="4729"/>
                      </a:lnTo>
                      <a:lnTo>
                        <a:pt x="27536" y="4708"/>
                      </a:lnTo>
                      <a:lnTo>
                        <a:pt x="27474" y="4729"/>
                      </a:lnTo>
                      <a:lnTo>
                        <a:pt x="27411" y="4667"/>
                      </a:lnTo>
                      <a:lnTo>
                        <a:pt x="27369" y="4416"/>
                      </a:lnTo>
                      <a:lnTo>
                        <a:pt x="27306" y="4290"/>
                      </a:lnTo>
                      <a:lnTo>
                        <a:pt x="27222" y="4248"/>
                      </a:lnTo>
                      <a:lnTo>
                        <a:pt x="27202" y="4102"/>
                      </a:lnTo>
                      <a:lnTo>
                        <a:pt x="27118" y="3955"/>
                      </a:lnTo>
                      <a:lnTo>
                        <a:pt x="27076" y="3892"/>
                      </a:lnTo>
                      <a:lnTo>
                        <a:pt x="26867" y="3892"/>
                      </a:lnTo>
                      <a:lnTo>
                        <a:pt x="26846" y="3934"/>
                      </a:lnTo>
                      <a:lnTo>
                        <a:pt x="26678" y="3892"/>
                      </a:lnTo>
                      <a:lnTo>
                        <a:pt x="26532" y="3934"/>
                      </a:lnTo>
                      <a:lnTo>
                        <a:pt x="26448" y="3872"/>
                      </a:lnTo>
                      <a:lnTo>
                        <a:pt x="26386" y="3892"/>
                      </a:lnTo>
                      <a:lnTo>
                        <a:pt x="26344" y="3872"/>
                      </a:lnTo>
                      <a:lnTo>
                        <a:pt x="26323" y="3892"/>
                      </a:lnTo>
                      <a:lnTo>
                        <a:pt x="26239" y="3892"/>
                      </a:lnTo>
                      <a:lnTo>
                        <a:pt x="26239" y="3872"/>
                      </a:lnTo>
                      <a:lnTo>
                        <a:pt x="26281" y="3872"/>
                      </a:lnTo>
                      <a:lnTo>
                        <a:pt x="26281" y="3830"/>
                      </a:lnTo>
                      <a:lnTo>
                        <a:pt x="26176" y="3746"/>
                      </a:lnTo>
                      <a:lnTo>
                        <a:pt x="26114" y="3767"/>
                      </a:lnTo>
                      <a:lnTo>
                        <a:pt x="26030" y="3746"/>
                      </a:lnTo>
                      <a:lnTo>
                        <a:pt x="26051" y="3725"/>
                      </a:lnTo>
                      <a:lnTo>
                        <a:pt x="26114" y="3683"/>
                      </a:lnTo>
                      <a:lnTo>
                        <a:pt x="26051" y="3641"/>
                      </a:lnTo>
                      <a:lnTo>
                        <a:pt x="25967" y="3641"/>
                      </a:lnTo>
                      <a:lnTo>
                        <a:pt x="25904" y="3620"/>
                      </a:lnTo>
                      <a:lnTo>
                        <a:pt x="25904" y="3558"/>
                      </a:lnTo>
                      <a:lnTo>
                        <a:pt x="25821" y="3474"/>
                      </a:lnTo>
                      <a:lnTo>
                        <a:pt x="25737" y="3411"/>
                      </a:lnTo>
                      <a:lnTo>
                        <a:pt x="25716" y="3411"/>
                      </a:lnTo>
                      <a:lnTo>
                        <a:pt x="25653" y="3369"/>
                      </a:lnTo>
                      <a:lnTo>
                        <a:pt x="25611" y="3369"/>
                      </a:lnTo>
                      <a:lnTo>
                        <a:pt x="25549" y="3432"/>
                      </a:lnTo>
                      <a:lnTo>
                        <a:pt x="25549" y="3369"/>
                      </a:lnTo>
                      <a:lnTo>
                        <a:pt x="25528" y="3328"/>
                      </a:lnTo>
                      <a:lnTo>
                        <a:pt x="25444" y="3265"/>
                      </a:lnTo>
                      <a:lnTo>
                        <a:pt x="25381" y="3369"/>
                      </a:lnTo>
                      <a:lnTo>
                        <a:pt x="25318" y="3328"/>
                      </a:lnTo>
                      <a:lnTo>
                        <a:pt x="25318" y="3244"/>
                      </a:lnTo>
                      <a:lnTo>
                        <a:pt x="25381" y="3223"/>
                      </a:lnTo>
                      <a:lnTo>
                        <a:pt x="25339" y="3160"/>
                      </a:lnTo>
                      <a:lnTo>
                        <a:pt x="25277" y="3139"/>
                      </a:lnTo>
                      <a:lnTo>
                        <a:pt x="25193" y="3160"/>
                      </a:lnTo>
                      <a:lnTo>
                        <a:pt x="25193" y="3160"/>
                      </a:lnTo>
                      <a:lnTo>
                        <a:pt x="25214" y="3118"/>
                      </a:lnTo>
                      <a:lnTo>
                        <a:pt x="25214" y="3056"/>
                      </a:lnTo>
                      <a:lnTo>
                        <a:pt x="25109" y="3014"/>
                      </a:lnTo>
                      <a:lnTo>
                        <a:pt x="25025" y="2909"/>
                      </a:lnTo>
                      <a:lnTo>
                        <a:pt x="25067" y="2888"/>
                      </a:lnTo>
                      <a:lnTo>
                        <a:pt x="25025" y="2825"/>
                      </a:lnTo>
                      <a:lnTo>
                        <a:pt x="24963" y="2804"/>
                      </a:lnTo>
                      <a:lnTo>
                        <a:pt x="24900" y="2846"/>
                      </a:lnTo>
                      <a:lnTo>
                        <a:pt x="24691" y="3056"/>
                      </a:lnTo>
                      <a:lnTo>
                        <a:pt x="24461" y="3202"/>
                      </a:lnTo>
                      <a:lnTo>
                        <a:pt x="24670" y="3035"/>
                      </a:lnTo>
                      <a:lnTo>
                        <a:pt x="24795" y="2846"/>
                      </a:lnTo>
                      <a:lnTo>
                        <a:pt x="24921" y="2721"/>
                      </a:lnTo>
                      <a:lnTo>
                        <a:pt x="24963" y="2595"/>
                      </a:lnTo>
                      <a:lnTo>
                        <a:pt x="24879" y="2532"/>
                      </a:lnTo>
                      <a:lnTo>
                        <a:pt x="24712" y="2428"/>
                      </a:lnTo>
                      <a:lnTo>
                        <a:pt x="24586" y="2428"/>
                      </a:lnTo>
                      <a:lnTo>
                        <a:pt x="24440" y="2491"/>
                      </a:lnTo>
                      <a:lnTo>
                        <a:pt x="24356" y="2491"/>
                      </a:lnTo>
                      <a:lnTo>
                        <a:pt x="24293" y="2512"/>
                      </a:lnTo>
                      <a:lnTo>
                        <a:pt x="24147" y="2532"/>
                      </a:lnTo>
                      <a:lnTo>
                        <a:pt x="23979" y="2721"/>
                      </a:lnTo>
                      <a:lnTo>
                        <a:pt x="23854" y="2825"/>
                      </a:lnTo>
                      <a:lnTo>
                        <a:pt x="23854" y="2825"/>
                      </a:lnTo>
                      <a:lnTo>
                        <a:pt x="23958" y="2700"/>
                      </a:lnTo>
                      <a:lnTo>
                        <a:pt x="23937" y="2532"/>
                      </a:lnTo>
                      <a:lnTo>
                        <a:pt x="23958" y="2407"/>
                      </a:lnTo>
                      <a:lnTo>
                        <a:pt x="23958" y="2302"/>
                      </a:lnTo>
                      <a:lnTo>
                        <a:pt x="23770" y="2198"/>
                      </a:lnTo>
                      <a:lnTo>
                        <a:pt x="23770" y="2156"/>
                      </a:lnTo>
                      <a:lnTo>
                        <a:pt x="23875" y="2093"/>
                      </a:lnTo>
                      <a:lnTo>
                        <a:pt x="23979" y="2093"/>
                      </a:lnTo>
                      <a:lnTo>
                        <a:pt x="23979" y="2051"/>
                      </a:lnTo>
                      <a:lnTo>
                        <a:pt x="23707" y="1884"/>
                      </a:lnTo>
                      <a:lnTo>
                        <a:pt x="23665" y="1800"/>
                      </a:lnTo>
                      <a:lnTo>
                        <a:pt x="23728" y="1737"/>
                      </a:lnTo>
                      <a:lnTo>
                        <a:pt x="23875" y="1654"/>
                      </a:lnTo>
                      <a:lnTo>
                        <a:pt x="23958" y="1570"/>
                      </a:lnTo>
                      <a:lnTo>
                        <a:pt x="23917" y="1486"/>
                      </a:lnTo>
                      <a:lnTo>
                        <a:pt x="23854" y="1361"/>
                      </a:lnTo>
                      <a:lnTo>
                        <a:pt x="23812" y="1361"/>
                      </a:lnTo>
                      <a:lnTo>
                        <a:pt x="23749" y="1382"/>
                      </a:lnTo>
                      <a:lnTo>
                        <a:pt x="23707" y="1319"/>
                      </a:lnTo>
                      <a:lnTo>
                        <a:pt x="23624" y="1256"/>
                      </a:lnTo>
                      <a:lnTo>
                        <a:pt x="23519" y="1256"/>
                      </a:lnTo>
                      <a:lnTo>
                        <a:pt x="23393" y="1214"/>
                      </a:lnTo>
                      <a:lnTo>
                        <a:pt x="23331" y="1172"/>
                      </a:lnTo>
                      <a:lnTo>
                        <a:pt x="23247" y="1214"/>
                      </a:lnTo>
                      <a:lnTo>
                        <a:pt x="23121" y="1214"/>
                      </a:lnTo>
                      <a:lnTo>
                        <a:pt x="23080" y="1319"/>
                      </a:lnTo>
                      <a:lnTo>
                        <a:pt x="23080" y="1361"/>
                      </a:lnTo>
                      <a:lnTo>
                        <a:pt x="22996" y="1256"/>
                      </a:lnTo>
                      <a:lnTo>
                        <a:pt x="23038" y="1151"/>
                      </a:lnTo>
                      <a:lnTo>
                        <a:pt x="23101" y="1131"/>
                      </a:lnTo>
                      <a:lnTo>
                        <a:pt x="23101" y="1026"/>
                      </a:lnTo>
                      <a:lnTo>
                        <a:pt x="23142" y="942"/>
                      </a:lnTo>
                      <a:lnTo>
                        <a:pt x="23205" y="921"/>
                      </a:lnTo>
                      <a:lnTo>
                        <a:pt x="23205" y="817"/>
                      </a:lnTo>
                      <a:lnTo>
                        <a:pt x="23226" y="712"/>
                      </a:lnTo>
                      <a:lnTo>
                        <a:pt x="23205" y="649"/>
                      </a:lnTo>
                      <a:lnTo>
                        <a:pt x="23184" y="649"/>
                      </a:lnTo>
                      <a:lnTo>
                        <a:pt x="23038" y="796"/>
                      </a:lnTo>
                      <a:lnTo>
                        <a:pt x="23017" y="900"/>
                      </a:lnTo>
                      <a:lnTo>
                        <a:pt x="22996" y="900"/>
                      </a:lnTo>
                      <a:lnTo>
                        <a:pt x="22912" y="838"/>
                      </a:lnTo>
                      <a:lnTo>
                        <a:pt x="22808" y="900"/>
                      </a:lnTo>
                      <a:lnTo>
                        <a:pt x="22787" y="942"/>
                      </a:lnTo>
                      <a:lnTo>
                        <a:pt x="22808" y="1047"/>
                      </a:lnTo>
                      <a:lnTo>
                        <a:pt x="22724" y="1131"/>
                      </a:lnTo>
                      <a:lnTo>
                        <a:pt x="22682" y="1131"/>
                      </a:lnTo>
                      <a:lnTo>
                        <a:pt x="22661" y="1068"/>
                      </a:lnTo>
                      <a:lnTo>
                        <a:pt x="22598" y="1214"/>
                      </a:lnTo>
                      <a:lnTo>
                        <a:pt x="22598" y="1319"/>
                      </a:lnTo>
                      <a:lnTo>
                        <a:pt x="22556" y="1172"/>
                      </a:lnTo>
                      <a:lnTo>
                        <a:pt x="22556" y="1047"/>
                      </a:lnTo>
                      <a:lnTo>
                        <a:pt x="22598" y="942"/>
                      </a:lnTo>
                      <a:lnTo>
                        <a:pt x="22556" y="921"/>
                      </a:lnTo>
                      <a:lnTo>
                        <a:pt x="22473" y="1005"/>
                      </a:lnTo>
                      <a:lnTo>
                        <a:pt x="22452" y="1068"/>
                      </a:lnTo>
                      <a:lnTo>
                        <a:pt x="22368" y="1110"/>
                      </a:lnTo>
                      <a:lnTo>
                        <a:pt x="22410" y="921"/>
                      </a:lnTo>
                      <a:lnTo>
                        <a:pt x="22368" y="817"/>
                      </a:lnTo>
                      <a:lnTo>
                        <a:pt x="22264" y="817"/>
                      </a:lnTo>
                      <a:lnTo>
                        <a:pt x="22284" y="733"/>
                      </a:lnTo>
                      <a:lnTo>
                        <a:pt x="22410" y="628"/>
                      </a:lnTo>
                      <a:lnTo>
                        <a:pt x="22515" y="607"/>
                      </a:lnTo>
                      <a:lnTo>
                        <a:pt x="22661" y="712"/>
                      </a:lnTo>
                      <a:lnTo>
                        <a:pt x="22808" y="628"/>
                      </a:lnTo>
                      <a:lnTo>
                        <a:pt x="22912" y="607"/>
                      </a:lnTo>
                      <a:lnTo>
                        <a:pt x="23017" y="503"/>
                      </a:lnTo>
                      <a:lnTo>
                        <a:pt x="23017" y="440"/>
                      </a:lnTo>
                      <a:lnTo>
                        <a:pt x="23038" y="398"/>
                      </a:lnTo>
                      <a:lnTo>
                        <a:pt x="23017" y="335"/>
                      </a:lnTo>
                      <a:lnTo>
                        <a:pt x="22891" y="294"/>
                      </a:lnTo>
                      <a:lnTo>
                        <a:pt x="22828" y="294"/>
                      </a:lnTo>
                      <a:lnTo>
                        <a:pt x="22828" y="189"/>
                      </a:lnTo>
                      <a:lnTo>
                        <a:pt x="22787" y="126"/>
                      </a:lnTo>
                      <a:lnTo>
                        <a:pt x="22766" y="105"/>
                      </a:lnTo>
                      <a:lnTo>
                        <a:pt x="22787" y="84"/>
                      </a:lnTo>
                      <a:lnTo>
                        <a:pt x="22828" y="63"/>
                      </a:lnTo>
                      <a:lnTo>
                        <a:pt x="22870"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08" name="Google Shape;3008;p86"/>
                <p:cNvSpPr/>
                <p:nvPr/>
              </p:nvSpPr>
              <p:spPr>
                <a:xfrm>
                  <a:off x="1979950" y="2384350"/>
                  <a:ext cx="816050" cy="481275"/>
                </a:xfrm>
                <a:custGeom>
                  <a:avLst/>
                  <a:gdLst/>
                  <a:ahLst/>
                  <a:cxnLst/>
                  <a:rect l="l" t="t" r="r" b="b"/>
                  <a:pathLst>
                    <a:path w="32642" h="19251" extrusionOk="0">
                      <a:moveTo>
                        <a:pt x="2846" y="1"/>
                      </a:moveTo>
                      <a:lnTo>
                        <a:pt x="2909" y="210"/>
                      </a:lnTo>
                      <a:lnTo>
                        <a:pt x="3035" y="273"/>
                      </a:lnTo>
                      <a:lnTo>
                        <a:pt x="2993" y="356"/>
                      </a:lnTo>
                      <a:lnTo>
                        <a:pt x="2909" y="440"/>
                      </a:lnTo>
                      <a:lnTo>
                        <a:pt x="2930" y="545"/>
                      </a:lnTo>
                      <a:lnTo>
                        <a:pt x="2993" y="586"/>
                      </a:lnTo>
                      <a:lnTo>
                        <a:pt x="2972" y="649"/>
                      </a:lnTo>
                      <a:lnTo>
                        <a:pt x="2909" y="733"/>
                      </a:lnTo>
                      <a:lnTo>
                        <a:pt x="2951" y="775"/>
                      </a:lnTo>
                      <a:lnTo>
                        <a:pt x="2951" y="858"/>
                      </a:lnTo>
                      <a:lnTo>
                        <a:pt x="2993" y="900"/>
                      </a:lnTo>
                      <a:lnTo>
                        <a:pt x="2909" y="1047"/>
                      </a:lnTo>
                      <a:lnTo>
                        <a:pt x="2825" y="1089"/>
                      </a:lnTo>
                      <a:lnTo>
                        <a:pt x="2763" y="1256"/>
                      </a:lnTo>
                      <a:lnTo>
                        <a:pt x="2721" y="1298"/>
                      </a:lnTo>
                      <a:lnTo>
                        <a:pt x="2721" y="1423"/>
                      </a:lnTo>
                      <a:lnTo>
                        <a:pt x="2637" y="1486"/>
                      </a:lnTo>
                      <a:lnTo>
                        <a:pt x="2616" y="1591"/>
                      </a:lnTo>
                      <a:lnTo>
                        <a:pt x="2470" y="1674"/>
                      </a:lnTo>
                      <a:lnTo>
                        <a:pt x="2386" y="1633"/>
                      </a:lnTo>
                      <a:lnTo>
                        <a:pt x="2344" y="1570"/>
                      </a:lnTo>
                      <a:lnTo>
                        <a:pt x="2428" y="1465"/>
                      </a:lnTo>
                      <a:lnTo>
                        <a:pt x="2449" y="1507"/>
                      </a:lnTo>
                      <a:lnTo>
                        <a:pt x="2532" y="1465"/>
                      </a:lnTo>
                      <a:lnTo>
                        <a:pt x="2553" y="1528"/>
                      </a:lnTo>
                      <a:lnTo>
                        <a:pt x="2595" y="1486"/>
                      </a:lnTo>
                      <a:lnTo>
                        <a:pt x="2595" y="1361"/>
                      </a:lnTo>
                      <a:lnTo>
                        <a:pt x="2658" y="1214"/>
                      </a:lnTo>
                      <a:lnTo>
                        <a:pt x="2742" y="1151"/>
                      </a:lnTo>
                      <a:lnTo>
                        <a:pt x="2742" y="1047"/>
                      </a:lnTo>
                      <a:lnTo>
                        <a:pt x="2700" y="1068"/>
                      </a:lnTo>
                      <a:lnTo>
                        <a:pt x="2553" y="1172"/>
                      </a:lnTo>
                      <a:lnTo>
                        <a:pt x="2512" y="1214"/>
                      </a:lnTo>
                      <a:lnTo>
                        <a:pt x="2428" y="1214"/>
                      </a:lnTo>
                      <a:lnTo>
                        <a:pt x="2428" y="1172"/>
                      </a:lnTo>
                      <a:lnTo>
                        <a:pt x="2532" y="1068"/>
                      </a:lnTo>
                      <a:lnTo>
                        <a:pt x="2658" y="1005"/>
                      </a:lnTo>
                      <a:lnTo>
                        <a:pt x="2700" y="963"/>
                      </a:lnTo>
                      <a:lnTo>
                        <a:pt x="2658" y="879"/>
                      </a:lnTo>
                      <a:lnTo>
                        <a:pt x="2616" y="879"/>
                      </a:lnTo>
                      <a:lnTo>
                        <a:pt x="2532" y="900"/>
                      </a:lnTo>
                      <a:lnTo>
                        <a:pt x="2470" y="796"/>
                      </a:lnTo>
                      <a:lnTo>
                        <a:pt x="2407" y="754"/>
                      </a:lnTo>
                      <a:lnTo>
                        <a:pt x="2135" y="754"/>
                      </a:lnTo>
                      <a:lnTo>
                        <a:pt x="2009" y="649"/>
                      </a:lnTo>
                      <a:lnTo>
                        <a:pt x="1716" y="419"/>
                      </a:lnTo>
                      <a:lnTo>
                        <a:pt x="1696" y="440"/>
                      </a:lnTo>
                      <a:lnTo>
                        <a:pt x="1675" y="545"/>
                      </a:lnTo>
                      <a:lnTo>
                        <a:pt x="1591" y="754"/>
                      </a:lnTo>
                      <a:lnTo>
                        <a:pt x="1591" y="858"/>
                      </a:lnTo>
                      <a:lnTo>
                        <a:pt x="1654" y="1068"/>
                      </a:lnTo>
                      <a:lnTo>
                        <a:pt x="1591" y="1382"/>
                      </a:lnTo>
                      <a:lnTo>
                        <a:pt x="1612" y="1507"/>
                      </a:lnTo>
                      <a:lnTo>
                        <a:pt x="1591" y="1674"/>
                      </a:lnTo>
                      <a:lnTo>
                        <a:pt x="1612" y="1737"/>
                      </a:lnTo>
                      <a:lnTo>
                        <a:pt x="1675" y="1737"/>
                      </a:lnTo>
                      <a:lnTo>
                        <a:pt x="1696" y="1800"/>
                      </a:lnTo>
                      <a:lnTo>
                        <a:pt x="1654" y="1884"/>
                      </a:lnTo>
                      <a:lnTo>
                        <a:pt x="1591" y="1884"/>
                      </a:lnTo>
                      <a:lnTo>
                        <a:pt x="1570" y="1946"/>
                      </a:lnTo>
                      <a:lnTo>
                        <a:pt x="1591" y="2009"/>
                      </a:lnTo>
                      <a:lnTo>
                        <a:pt x="1696" y="2030"/>
                      </a:lnTo>
                      <a:lnTo>
                        <a:pt x="1654" y="2135"/>
                      </a:lnTo>
                      <a:lnTo>
                        <a:pt x="1654" y="2239"/>
                      </a:lnTo>
                      <a:lnTo>
                        <a:pt x="1591" y="2323"/>
                      </a:lnTo>
                      <a:lnTo>
                        <a:pt x="1549" y="2302"/>
                      </a:lnTo>
                      <a:lnTo>
                        <a:pt x="1507" y="2344"/>
                      </a:lnTo>
                      <a:lnTo>
                        <a:pt x="1507" y="2428"/>
                      </a:lnTo>
                      <a:lnTo>
                        <a:pt x="1675" y="2449"/>
                      </a:lnTo>
                      <a:lnTo>
                        <a:pt x="1821" y="2470"/>
                      </a:lnTo>
                      <a:lnTo>
                        <a:pt x="1926" y="2553"/>
                      </a:lnTo>
                      <a:lnTo>
                        <a:pt x="2072" y="2553"/>
                      </a:lnTo>
                      <a:lnTo>
                        <a:pt x="2114" y="2637"/>
                      </a:lnTo>
                      <a:lnTo>
                        <a:pt x="2135" y="2783"/>
                      </a:lnTo>
                      <a:lnTo>
                        <a:pt x="2093" y="2658"/>
                      </a:lnTo>
                      <a:lnTo>
                        <a:pt x="1988" y="2574"/>
                      </a:lnTo>
                      <a:lnTo>
                        <a:pt x="1905" y="2616"/>
                      </a:lnTo>
                      <a:lnTo>
                        <a:pt x="1821" y="2553"/>
                      </a:lnTo>
                      <a:lnTo>
                        <a:pt x="1612" y="2532"/>
                      </a:lnTo>
                      <a:lnTo>
                        <a:pt x="1570" y="2470"/>
                      </a:lnTo>
                      <a:lnTo>
                        <a:pt x="1507" y="2511"/>
                      </a:lnTo>
                      <a:lnTo>
                        <a:pt x="1507" y="2616"/>
                      </a:lnTo>
                      <a:lnTo>
                        <a:pt x="1403" y="2763"/>
                      </a:lnTo>
                      <a:lnTo>
                        <a:pt x="1403" y="2846"/>
                      </a:lnTo>
                      <a:lnTo>
                        <a:pt x="1403" y="2930"/>
                      </a:lnTo>
                      <a:lnTo>
                        <a:pt x="1340" y="3076"/>
                      </a:lnTo>
                      <a:lnTo>
                        <a:pt x="1277" y="3202"/>
                      </a:lnTo>
                      <a:lnTo>
                        <a:pt x="1131" y="3558"/>
                      </a:lnTo>
                      <a:lnTo>
                        <a:pt x="1089" y="3809"/>
                      </a:lnTo>
                      <a:lnTo>
                        <a:pt x="942" y="4102"/>
                      </a:lnTo>
                      <a:lnTo>
                        <a:pt x="921" y="4415"/>
                      </a:lnTo>
                      <a:lnTo>
                        <a:pt x="838" y="4541"/>
                      </a:lnTo>
                      <a:lnTo>
                        <a:pt x="733" y="4667"/>
                      </a:lnTo>
                      <a:lnTo>
                        <a:pt x="649" y="4855"/>
                      </a:lnTo>
                      <a:lnTo>
                        <a:pt x="608" y="4939"/>
                      </a:lnTo>
                      <a:lnTo>
                        <a:pt x="566" y="5043"/>
                      </a:lnTo>
                      <a:lnTo>
                        <a:pt x="419" y="5231"/>
                      </a:lnTo>
                      <a:lnTo>
                        <a:pt x="356" y="5336"/>
                      </a:lnTo>
                      <a:lnTo>
                        <a:pt x="398" y="5566"/>
                      </a:lnTo>
                      <a:lnTo>
                        <a:pt x="336" y="5776"/>
                      </a:lnTo>
                      <a:lnTo>
                        <a:pt x="336" y="5922"/>
                      </a:lnTo>
                      <a:lnTo>
                        <a:pt x="419" y="6027"/>
                      </a:lnTo>
                      <a:lnTo>
                        <a:pt x="356" y="6110"/>
                      </a:lnTo>
                      <a:lnTo>
                        <a:pt x="336" y="6194"/>
                      </a:lnTo>
                      <a:lnTo>
                        <a:pt x="398" y="6340"/>
                      </a:lnTo>
                      <a:lnTo>
                        <a:pt x="356" y="6592"/>
                      </a:lnTo>
                      <a:lnTo>
                        <a:pt x="315" y="6717"/>
                      </a:lnTo>
                      <a:lnTo>
                        <a:pt x="231" y="6759"/>
                      </a:lnTo>
                      <a:lnTo>
                        <a:pt x="252" y="6843"/>
                      </a:lnTo>
                      <a:lnTo>
                        <a:pt x="294" y="6864"/>
                      </a:lnTo>
                      <a:lnTo>
                        <a:pt x="231" y="7031"/>
                      </a:lnTo>
                      <a:lnTo>
                        <a:pt x="84" y="7136"/>
                      </a:lnTo>
                      <a:lnTo>
                        <a:pt x="1" y="7261"/>
                      </a:lnTo>
                      <a:lnTo>
                        <a:pt x="1" y="7387"/>
                      </a:lnTo>
                      <a:lnTo>
                        <a:pt x="105" y="7554"/>
                      </a:lnTo>
                      <a:lnTo>
                        <a:pt x="210" y="7763"/>
                      </a:lnTo>
                      <a:lnTo>
                        <a:pt x="210" y="7993"/>
                      </a:lnTo>
                      <a:lnTo>
                        <a:pt x="189" y="8119"/>
                      </a:lnTo>
                      <a:lnTo>
                        <a:pt x="126" y="8203"/>
                      </a:lnTo>
                      <a:lnTo>
                        <a:pt x="126" y="8286"/>
                      </a:lnTo>
                      <a:lnTo>
                        <a:pt x="147" y="8370"/>
                      </a:lnTo>
                      <a:lnTo>
                        <a:pt x="189" y="8496"/>
                      </a:lnTo>
                      <a:lnTo>
                        <a:pt x="126" y="8579"/>
                      </a:lnTo>
                      <a:lnTo>
                        <a:pt x="105" y="8642"/>
                      </a:lnTo>
                      <a:lnTo>
                        <a:pt x="126" y="8726"/>
                      </a:lnTo>
                      <a:lnTo>
                        <a:pt x="356" y="9102"/>
                      </a:lnTo>
                      <a:lnTo>
                        <a:pt x="398" y="9207"/>
                      </a:lnTo>
                      <a:lnTo>
                        <a:pt x="356" y="9270"/>
                      </a:lnTo>
                      <a:lnTo>
                        <a:pt x="398" y="9353"/>
                      </a:lnTo>
                      <a:lnTo>
                        <a:pt x="524" y="9479"/>
                      </a:lnTo>
                      <a:lnTo>
                        <a:pt x="545" y="9542"/>
                      </a:lnTo>
                      <a:lnTo>
                        <a:pt x="628" y="9542"/>
                      </a:lnTo>
                      <a:lnTo>
                        <a:pt x="628" y="9437"/>
                      </a:lnTo>
                      <a:lnTo>
                        <a:pt x="628" y="9312"/>
                      </a:lnTo>
                      <a:lnTo>
                        <a:pt x="712" y="9333"/>
                      </a:lnTo>
                      <a:lnTo>
                        <a:pt x="733" y="9312"/>
                      </a:lnTo>
                      <a:lnTo>
                        <a:pt x="733" y="9353"/>
                      </a:lnTo>
                      <a:lnTo>
                        <a:pt x="838" y="9353"/>
                      </a:lnTo>
                      <a:lnTo>
                        <a:pt x="859" y="9416"/>
                      </a:lnTo>
                      <a:lnTo>
                        <a:pt x="984" y="9437"/>
                      </a:lnTo>
                      <a:lnTo>
                        <a:pt x="880" y="9437"/>
                      </a:lnTo>
                      <a:lnTo>
                        <a:pt x="817" y="9479"/>
                      </a:lnTo>
                      <a:lnTo>
                        <a:pt x="754" y="9437"/>
                      </a:lnTo>
                      <a:lnTo>
                        <a:pt x="712" y="9437"/>
                      </a:lnTo>
                      <a:lnTo>
                        <a:pt x="712" y="9521"/>
                      </a:lnTo>
                      <a:lnTo>
                        <a:pt x="754" y="9542"/>
                      </a:lnTo>
                      <a:lnTo>
                        <a:pt x="754" y="9688"/>
                      </a:lnTo>
                      <a:lnTo>
                        <a:pt x="817" y="9793"/>
                      </a:lnTo>
                      <a:lnTo>
                        <a:pt x="838" y="9835"/>
                      </a:lnTo>
                      <a:lnTo>
                        <a:pt x="733" y="9793"/>
                      </a:lnTo>
                      <a:lnTo>
                        <a:pt x="670" y="9688"/>
                      </a:lnTo>
                      <a:lnTo>
                        <a:pt x="649" y="9646"/>
                      </a:lnTo>
                      <a:lnTo>
                        <a:pt x="608" y="9688"/>
                      </a:lnTo>
                      <a:lnTo>
                        <a:pt x="608" y="9772"/>
                      </a:lnTo>
                      <a:lnTo>
                        <a:pt x="545" y="9835"/>
                      </a:lnTo>
                      <a:lnTo>
                        <a:pt x="566" y="9877"/>
                      </a:lnTo>
                      <a:lnTo>
                        <a:pt x="545" y="9981"/>
                      </a:lnTo>
                      <a:lnTo>
                        <a:pt x="545" y="10086"/>
                      </a:lnTo>
                      <a:lnTo>
                        <a:pt x="608" y="10107"/>
                      </a:lnTo>
                      <a:lnTo>
                        <a:pt x="628" y="10211"/>
                      </a:lnTo>
                      <a:lnTo>
                        <a:pt x="733" y="10274"/>
                      </a:lnTo>
                      <a:lnTo>
                        <a:pt x="775" y="10358"/>
                      </a:lnTo>
                      <a:lnTo>
                        <a:pt x="775" y="10421"/>
                      </a:lnTo>
                      <a:lnTo>
                        <a:pt x="712" y="10504"/>
                      </a:lnTo>
                      <a:lnTo>
                        <a:pt x="649" y="10504"/>
                      </a:lnTo>
                      <a:lnTo>
                        <a:pt x="649" y="10567"/>
                      </a:lnTo>
                      <a:lnTo>
                        <a:pt x="670" y="10672"/>
                      </a:lnTo>
                      <a:lnTo>
                        <a:pt x="670" y="10797"/>
                      </a:lnTo>
                      <a:lnTo>
                        <a:pt x="712" y="10839"/>
                      </a:lnTo>
                      <a:lnTo>
                        <a:pt x="775" y="10923"/>
                      </a:lnTo>
                      <a:lnTo>
                        <a:pt x="817" y="11111"/>
                      </a:lnTo>
                      <a:lnTo>
                        <a:pt x="942" y="11362"/>
                      </a:lnTo>
                      <a:lnTo>
                        <a:pt x="1026" y="11509"/>
                      </a:lnTo>
                      <a:lnTo>
                        <a:pt x="1068" y="11530"/>
                      </a:lnTo>
                      <a:lnTo>
                        <a:pt x="1047" y="11571"/>
                      </a:lnTo>
                      <a:lnTo>
                        <a:pt x="1047" y="11613"/>
                      </a:lnTo>
                      <a:lnTo>
                        <a:pt x="1152" y="11718"/>
                      </a:lnTo>
                      <a:lnTo>
                        <a:pt x="1172" y="11843"/>
                      </a:lnTo>
                      <a:lnTo>
                        <a:pt x="1152" y="11990"/>
                      </a:lnTo>
                      <a:lnTo>
                        <a:pt x="1131" y="12094"/>
                      </a:lnTo>
                      <a:lnTo>
                        <a:pt x="1089" y="12136"/>
                      </a:lnTo>
                      <a:lnTo>
                        <a:pt x="1131" y="12199"/>
                      </a:lnTo>
                      <a:lnTo>
                        <a:pt x="1172" y="12262"/>
                      </a:lnTo>
                      <a:lnTo>
                        <a:pt x="1382" y="12262"/>
                      </a:lnTo>
                      <a:lnTo>
                        <a:pt x="1486" y="12283"/>
                      </a:lnTo>
                      <a:lnTo>
                        <a:pt x="1591" y="12346"/>
                      </a:lnTo>
                      <a:lnTo>
                        <a:pt x="1675" y="12366"/>
                      </a:lnTo>
                      <a:lnTo>
                        <a:pt x="1821" y="12366"/>
                      </a:lnTo>
                      <a:lnTo>
                        <a:pt x="1884" y="12450"/>
                      </a:lnTo>
                      <a:lnTo>
                        <a:pt x="1884" y="12555"/>
                      </a:lnTo>
                      <a:lnTo>
                        <a:pt x="2030" y="12618"/>
                      </a:lnTo>
                      <a:lnTo>
                        <a:pt x="2135" y="12618"/>
                      </a:lnTo>
                      <a:lnTo>
                        <a:pt x="2281" y="12680"/>
                      </a:lnTo>
                      <a:lnTo>
                        <a:pt x="2302" y="12722"/>
                      </a:lnTo>
                      <a:lnTo>
                        <a:pt x="2302" y="12827"/>
                      </a:lnTo>
                      <a:lnTo>
                        <a:pt x="2344" y="12869"/>
                      </a:lnTo>
                      <a:lnTo>
                        <a:pt x="2407" y="12827"/>
                      </a:lnTo>
                      <a:lnTo>
                        <a:pt x="2470" y="12827"/>
                      </a:lnTo>
                      <a:lnTo>
                        <a:pt x="2616" y="12973"/>
                      </a:lnTo>
                      <a:lnTo>
                        <a:pt x="2805" y="13245"/>
                      </a:lnTo>
                      <a:lnTo>
                        <a:pt x="2825" y="13434"/>
                      </a:lnTo>
                      <a:lnTo>
                        <a:pt x="2805" y="13559"/>
                      </a:lnTo>
                      <a:lnTo>
                        <a:pt x="2805" y="13664"/>
                      </a:lnTo>
                      <a:lnTo>
                        <a:pt x="4185" y="13643"/>
                      </a:lnTo>
                      <a:lnTo>
                        <a:pt x="4206" y="13706"/>
                      </a:lnTo>
                      <a:lnTo>
                        <a:pt x="4206" y="13747"/>
                      </a:lnTo>
                      <a:lnTo>
                        <a:pt x="6131" y="14647"/>
                      </a:lnTo>
                      <a:lnTo>
                        <a:pt x="7784" y="14689"/>
                      </a:lnTo>
                      <a:lnTo>
                        <a:pt x="7826" y="14480"/>
                      </a:lnTo>
                      <a:lnTo>
                        <a:pt x="8747" y="14501"/>
                      </a:lnTo>
                      <a:lnTo>
                        <a:pt x="8872" y="14584"/>
                      </a:lnTo>
                      <a:lnTo>
                        <a:pt x="8935" y="14710"/>
                      </a:lnTo>
                      <a:lnTo>
                        <a:pt x="8998" y="14773"/>
                      </a:lnTo>
                      <a:lnTo>
                        <a:pt x="9019" y="14815"/>
                      </a:lnTo>
                      <a:lnTo>
                        <a:pt x="9082" y="14815"/>
                      </a:lnTo>
                      <a:lnTo>
                        <a:pt x="9123" y="14898"/>
                      </a:lnTo>
                      <a:lnTo>
                        <a:pt x="9103" y="14961"/>
                      </a:lnTo>
                      <a:lnTo>
                        <a:pt x="9207" y="14982"/>
                      </a:lnTo>
                      <a:lnTo>
                        <a:pt x="9270" y="15066"/>
                      </a:lnTo>
                      <a:lnTo>
                        <a:pt x="9270" y="15107"/>
                      </a:lnTo>
                      <a:lnTo>
                        <a:pt x="9228" y="15170"/>
                      </a:lnTo>
                      <a:lnTo>
                        <a:pt x="9312" y="15191"/>
                      </a:lnTo>
                      <a:lnTo>
                        <a:pt x="9395" y="15233"/>
                      </a:lnTo>
                      <a:lnTo>
                        <a:pt x="9437" y="15317"/>
                      </a:lnTo>
                      <a:lnTo>
                        <a:pt x="9458" y="15442"/>
                      </a:lnTo>
                      <a:lnTo>
                        <a:pt x="9500" y="15484"/>
                      </a:lnTo>
                      <a:lnTo>
                        <a:pt x="9521" y="15505"/>
                      </a:lnTo>
                      <a:lnTo>
                        <a:pt x="9542" y="15526"/>
                      </a:lnTo>
                      <a:lnTo>
                        <a:pt x="9626" y="15610"/>
                      </a:lnTo>
                      <a:lnTo>
                        <a:pt x="9626" y="15693"/>
                      </a:lnTo>
                      <a:lnTo>
                        <a:pt x="9605" y="15714"/>
                      </a:lnTo>
                      <a:lnTo>
                        <a:pt x="9521" y="15735"/>
                      </a:lnTo>
                      <a:lnTo>
                        <a:pt x="9521" y="15756"/>
                      </a:lnTo>
                      <a:lnTo>
                        <a:pt x="9626" y="15903"/>
                      </a:lnTo>
                      <a:lnTo>
                        <a:pt x="9709" y="15965"/>
                      </a:lnTo>
                      <a:lnTo>
                        <a:pt x="9730" y="16070"/>
                      </a:lnTo>
                      <a:lnTo>
                        <a:pt x="9730" y="16112"/>
                      </a:lnTo>
                      <a:lnTo>
                        <a:pt x="9751" y="16112"/>
                      </a:lnTo>
                      <a:lnTo>
                        <a:pt x="9793" y="16133"/>
                      </a:lnTo>
                      <a:lnTo>
                        <a:pt x="9835" y="16133"/>
                      </a:lnTo>
                      <a:lnTo>
                        <a:pt x="9877" y="16154"/>
                      </a:lnTo>
                      <a:lnTo>
                        <a:pt x="9919" y="16216"/>
                      </a:lnTo>
                      <a:lnTo>
                        <a:pt x="9919" y="16237"/>
                      </a:lnTo>
                      <a:lnTo>
                        <a:pt x="9960" y="16279"/>
                      </a:lnTo>
                      <a:lnTo>
                        <a:pt x="10023" y="16279"/>
                      </a:lnTo>
                      <a:lnTo>
                        <a:pt x="10149" y="16342"/>
                      </a:lnTo>
                      <a:lnTo>
                        <a:pt x="10170" y="16384"/>
                      </a:lnTo>
                      <a:lnTo>
                        <a:pt x="10253" y="16426"/>
                      </a:lnTo>
                      <a:lnTo>
                        <a:pt x="10379" y="16467"/>
                      </a:lnTo>
                      <a:lnTo>
                        <a:pt x="10400" y="16530"/>
                      </a:lnTo>
                      <a:lnTo>
                        <a:pt x="10463" y="16530"/>
                      </a:lnTo>
                      <a:lnTo>
                        <a:pt x="10504" y="16488"/>
                      </a:lnTo>
                      <a:lnTo>
                        <a:pt x="10504" y="16467"/>
                      </a:lnTo>
                      <a:lnTo>
                        <a:pt x="10609" y="16384"/>
                      </a:lnTo>
                      <a:lnTo>
                        <a:pt x="10672" y="16384"/>
                      </a:lnTo>
                      <a:lnTo>
                        <a:pt x="10672" y="16342"/>
                      </a:lnTo>
                      <a:lnTo>
                        <a:pt x="10672" y="16321"/>
                      </a:lnTo>
                      <a:lnTo>
                        <a:pt x="10714" y="16237"/>
                      </a:lnTo>
                      <a:lnTo>
                        <a:pt x="10797" y="16070"/>
                      </a:lnTo>
                      <a:lnTo>
                        <a:pt x="10839" y="16028"/>
                      </a:lnTo>
                      <a:lnTo>
                        <a:pt x="10923" y="16007"/>
                      </a:lnTo>
                      <a:lnTo>
                        <a:pt x="10965" y="16007"/>
                      </a:lnTo>
                      <a:lnTo>
                        <a:pt x="10986" y="16028"/>
                      </a:lnTo>
                      <a:lnTo>
                        <a:pt x="11027" y="16028"/>
                      </a:lnTo>
                      <a:lnTo>
                        <a:pt x="11069" y="15944"/>
                      </a:lnTo>
                      <a:lnTo>
                        <a:pt x="11174" y="15944"/>
                      </a:lnTo>
                      <a:lnTo>
                        <a:pt x="11279" y="15965"/>
                      </a:lnTo>
                      <a:lnTo>
                        <a:pt x="11383" y="15944"/>
                      </a:lnTo>
                      <a:lnTo>
                        <a:pt x="11404" y="15965"/>
                      </a:lnTo>
                      <a:lnTo>
                        <a:pt x="11425" y="16007"/>
                      </a:lnTo>
                      <a:lnTo>
                        <a:pt x="11509" y="16007"/>
                      </a:lnTo>
                      <a:lnTo>
                        <a:pt x="11592" y="16028"/>
                      </a:lnTo>
                      <a:lnTo>
                        <a:pt x="11634" y="16133"/>
                      </a:lnTo>
                      <a:lnTo>
                        <a:pt x="11739" y="16216"/>
                      </a:lnTo>
                      <a:lnTo>
                        <a:pt x="11844" y="16363"/>
                      </a:lnTo>
                      <a:lnTo>
                        <a:pt x="11864" y="16467"/>
                      </a:lnTo>
                      <a:lnTo>
                        <a:pt x="11927" y="16530"/>
                      </a:lnTo>
                      <a:lnTo>
                        <a:pt x="11927" y="16593"/>
                      </a:lnTo>
                      <a:lnTo>
                        <a:pt x="11927" y="16760"/>
                      </a:lnTo>
                      <a:lnTo>
                        <a:pt x="12011" y="16781"/>
                      </a:lnTo>
                      <a:lnTo>
                        <a:pt x="12032" y="16865"/>
                      </a:lnTo>
                      <a:lnTo>
                        <a:pt x="12116" y="17074"/>
                      </a:lnTo>
                      <a:lnTo>
                        <a:pt x="12157" y="17095"/>
                      </a:lnTo>
                      <a:lnTo>
                        <a:pt x="12178" y="17179"/>
                      </a:lnTo>
                      <a:lnTo>
                        <a:pt x="12262" y="17221"/>
                      </a:lnTo>
                      <a:lnTo>
                        <a:pt x="12283" y="17325"/>
                      </a:lnTo>
                      <a:lnTo>
                        <a:pt x="12346" y="17430"/>
                      </a:lnTo>
                      <a:lnTo>
                        <a:pt x="12450" y="17514"/>
                      </a:lnTo>
                      <a:lnTo>
                        <a:pt x="12429" y="17618"/>
                      </a:lnTo>
                      <a:lnTo>
                        <a:pt x="12429" y="17723"/>
                      </a:lnTo>
                      <a:lnTo>
                        <a:pt x="12429" y="17786"/>
                      </a:lnTo>
                      <a:lnTo>
                        <a:pt x="12429" y="17807"/>
                      </a:lnTo>
                      <a:lnTo>
                        <a:pt x="12555" y="18141"/>
                      </a:lnTo>
                      <a:lnTo>
                        <a:pt x="12534" y="18309"/>
                      </a:lnTo>
                      <a:lnTo>
                        <a:pt x="12576" y="18351"/>
                      </a:lnTo>
                      <a:lnTo>
                        <a:pt x="12597" y="18351"/>
                      </a:lnTo>
                      <a:lnTo>
                        <a:pt x="12660" y="18372"/>
                      </a:lnTo>
                      <a:lnTo>
                        <a:pt x="12743" y="18372"/>
                      </a:lnTo>
                      <a:lnTo>
                        <a:pt x="12806" y="18413"/>
                      </a:lnTo>
                      <a:lnTo>
                        <a:pt x="12911" y="18518"/>
                      </a:lnTo>
                      <a:lnTo>
                        <a:pt x="13099" y="18560"/>
                      </a:lnTo>
                      <a:lnTo>
                        <a:pt x="13204" y="18644"/>
                      </a:lnTo>
                      <a:lnTo>
                        <a:pt x="13308" y="18644"/>
                      </a:lnTo>
                      <a:lnTo>
                        <a:pt x="13329" y="18727"/>
                      </a:lnTo>
                      <a:lnTo>
                        <a:pt x="13392" y="18748"/>
                      </a:lnTo>
                      <a:lnTo>
                        <a:pt x="13476" y="18581"/>
                      </a:lnTo>
                      <a:lnTo>
                        <a:pt x="13496" y="18455"/>
                      </a:lnTo>
                      <a:lnTo>
                        <a:pt x="13476" y="18372"/>
                      </a:lnTo>
                      <a:lnTo>
                        <a:pt x="13476" y="18120"/>
                      </a:lnTo>
                      <a:lnTo>
                        <a:pt x="13413" y="18037"/>
                      </a:lnTo>
                      <a:lnTo>
                        <a:pt x="13496" y="17911"/>
                      </a:lnTo>
                      <a:lnTo>
                        <a:pt x="13538" y="17723"/>
                      </a:lnTo>
                      <a:lnTo>
                        <a:pt x="13622" y="17618"/>
                      </a:lnTo>
                      <a:lnTo>
                        <a:pt x="13580" y="17409"/>
                      </a:lnTo>
                      <a:lnTo>
                        <a:pt x="13685" y="17367"/>
                      </a:lnTo>
                      <a:lnTo>
                        <a:pt x="13789" y="17284"/>
                      </a:lnTo>
                      <a:lnTo>
                        <a:pt x="13727" y="17200"/>
                      </a:lnTo>
                      <a:lnTo>
                        <a:pt x="13831" y="17074"/>
                      </a:lnTo>
                      <a:lnTo>
                        <a:pt x="13894" y="17095"/>
                      </a:lnTo>
                      <a:lnTo>
                        <a:pt x="13999" y="17053"/>
                      </a:lnTo>
                      <a:lnTo>
                        <a:pt x="13957" y="16907"/>
                      </a:lnTo>
                      <a:lnTo>
                        <a:pt x="13957" y="16907"/>
                      </a:lnTo>
                      <a:lnTo>
                        <a:pt x="14040" y="16970"/>
                      </a:lnTo>
                      <a:lnTo>
                        <a:pt x="14145" y="16907"/>
                      </a:lnTo>
                      <a:lnTo>
                        <a:pt x="14103" y="16865"/>
                      </a:lnTo>
                      <a:lnTo>
                        <a:pt x="14208" y="16781"/>
                      </a:lnTo>
                      <a:lnTo>
                        <a:pt x="14250" y="16802"/>
                      </a:lnTo>
                      <a:lnTo>
                        <a:pt x="14312" y="16781"/>
                      </a:lnTo>
                      <a:lnTo>
                        <a:pt x="14375" y="16865"/>
                      </a:lnTo>
                      <a:lnTo>
                        <a:pt x="14271" y="16949"/>
                      </a:lnTo>
                      <a:lnTo>
                        <a:pt x="14354" y="16949"/>
                      </a:lnTo>
                      <a:lnTo>
                        <a:pt x="14459" y="16844"/>
                      </a:lnTo>
                      <a:lnTo>
                        <a:pt x="14543" y="16844"/>
                      </a:lnTo>
                      <a:lnTo>
                        <a:pt x="14794" y="16739"/>
                      </a:lnTo>
                      <a:lnTo>
                        <a:pt x="14982" y="16551"/>
                      </a:lnTo>
                      <a:lnTo>
                        <a:pt x="15066" y="16551"/>
                      </a:lnTo>
                      <a:lnTo>
                        <a:pt x="15108" y="16488"/>
                      </a:lnTo>
                      <a:lnTo>
                        <a:pt x="15087" y="16384"/>
                      </a:lnTo>
                      <a:lnTo>
                        <a:pt x="15108" y="16258"/>
                      </a:lnTo>
                      <a:lnTo>
                        <a:pt x="15045" y="16112"/>
                      </a:lnTo>
                      <a:lnTo>
                        <a:pt x="15087" y="16175"/>
                      </a:lnTo>
                      <a:lnTo>
                        <a:pt x="15170" y="16175"/>
                      </a:lnTo>
                      <a:lnTo>
                        <a:pt x="15275" y="16070"/>
                      </a:lnTo>
                      <a:lnTo>
                        <a:pt x="15275" y="16028"/>
                      </a:lnTo>
                      <a:lnTo>
                        <a:pt x="15317" y="16133"/>
                      </a:lnTo>
                      <a:lnTo>
                        <a:pt x="15254" y="16237"/>
                      </a:lnTo>
                      <a:lnTo>
                        <a:pt x="15275" y="16321"/>
                      </a:lnTo>
                      <a:lnTo>
                        <a:pt x="15275" y="16426"/>
                      </a:lnTo>
                      <a:lnTo>
                        <a:pt x="15401" y="16384"/>
                      </a:lnTo>
                      <a:lnTo>
                        <a:pt x="15484" y="16258"/>
                      </a:lnTo>
                      <a:lnTo>
                        <a:pt x="15568" y="16258"/>
                      </a:lnTo>
                      <a:lnTo>
                        <a:pt x="15631" y="16216"/>
                      </a:lnTo>
                      <a:lnTo>
                        <a:pt x="15840" y="16154"/>
                      </a:lnTo>
                      <a:lnTo>
                        <a:pt x="16007" y="16154"/>
                      </a:lnTo>
                      <a:lnTo>
                        <a:pt x="16258" y="16237"/>
                      </a:lnTo>
                      <a:lnTo>
                        <a:pt x="16321" y="16279"/>
                      </a:lnTo>
                      <a:lnTo>
                        <a:pt x="16635" y="16321"/>
                      </a:lnTo>
                      <a:lnTo>
                        <a:pt x="16740" y="16279"/>
                      </a:lnTo>
                      <a:lnTo>
                        <a:pt x="16740" y="16237"/>
                      </a:lnTo>
                      <a:lnTo>
                        <a:pt x="16740" y="16154"/>
                      </a:lnTo>
                      <a:lnTo>
                        <a:pt x="16844" y="16133"/>
                      </a:lnTo>
                      <a:lnTo>
                        <a:pt x="16928" y="16154"/>
                      </a:lnTo>
                      <a:lnTo>
                        <a:pt x="16865" y="16216"/>
                      </a:lnTo>
                      <a:lnTo>
                        <a:pt x="16928" y="16237"/>
                      </a:lnTo>
                      <a:lnTo>
                        <a:pt x="16991" y="16216"/>
                      </a:lnTo>
                      <a:lnTo>
                        <a:pt x="17053" y="16258"/>
                      </a:lnTo>
                      <a:lnTo>
                        <a:pt x="17053" y="16342"/>
                      </a:lnTo>
                      <a:lnTo>
                        <a:pt x="17074" y="16384"/>
                      </a:lnTo>
                      <a:lnTo>
                        <a:pt x="17200" y="16363"/>
                      </a:lnTo>
                      <a:lnTo>
                        <a:pt x="17242" y="16426"/>
                      </a:lnTo>
                      <a:lnTo>
                        <a:pt x="17158" y="16488"/>
                      </a:lnTo>
                      <a:lnTo>
                        <a:pt x="17095" y="16551"/>
                      </a:lnTo>
                      <a:lnTo>
                        <a:pt x="17179" y="16572"/>
                      </a:lnTo>
                      <a:lnTo>
                        <a:pt x="17263" y="16551"/>
                      </a:lnTo>
                      <a:lnTo>
                        <a:pt x="17346" y="16593"/>
                      </a:lnTo>
                      <a:lnTo>
                        <a:pt x="17493" y="16656"/>
                      </a:lnTo>
                      <a:lnTo>
                        <a:pt x="17556" y="16572"/>
                      </a:lnTo>
                      <a:lnTo>
                        <a:pt x="17618" y="16530"/>
                      </a:lnTo>
                      <a:lnTo>
                        <a:pt x="17723" y="16593"/>
                      </a:lnTo>
                      <a:lnTo>
                        <a:pt x="17786" y="16656"/>
                      </a:lnTo>
                      <a:lnTo>
                        <a:pt x="17870" y="16635"/>
                      </a:lnTo>
                      <a:lnTo>
                        <a:pt x="17870" y="16467"/>
                      </a:lnTo>
                      <a:lnTo>
                        <a:pt x="17807" y="16363"/>
                      </a:lnTo>
                      <a:lnTo>
                        <a:pt x="17911" y="16363"/>
                      </a:lnTo>
                      <a:lnTo>
                        <a:pt x="18016" y="16488"/>
                      </a:lnTo>
                      <a:lnTo>
                        <a:pt x="18100" y="16530"/>
                      </a:lnTo>
                      <a:lnTo>
                        <a:pt x="18142" y="16593"/>
                      </a:lnTo>
                      <a:lnTo>
                        <a:pt x="18204" y="16593"/>
                      </a:lnTo>
                      <a:lnTo>
                        <a:pt x="18288" y="16635"/>
                      </a:lnTo>
                      <a:lnTo>
                        <a:pt x="18288" y="16760"/>
                      </a:lnTo>
                      <a:lnTo>
                        <a:pt x="18309" y="16677"/>
                      </a:lnTo>
                      <a:lnTo>
                        <a:pt x="18414" y="16656"/>
                      </a:lnTo>
                      <a:lnTo>
                        <a:pt x="18414" y="16635"/>
                      </a:lnTo>
                      <a:lnTo>
                        <a:pt x="18288" y="16530"/>
                      </a:lnTo>
                      <a:lnTo>
                        <a:pt x="18100" y="16447"/>
                      </a:lnTo>
                      <a:lnTo>
                        <a:pt x="18037" y="16363"/>
                      </a:lnTo>
                      <a:lnTo>
                        <a:pt x="18037" y="16258"/>
                      </a:lnTo>
                      <a:lnTo>
                        <a:pt x="18225" y="16175"/>
                      </a:lnTo>
                      <a:lnTo>
                        <a:pt x="18288" y="16154"/>
                      </a:lnTo>
                      <a:lnTo>
                        <a:pt x="18183" y="16112"/>
                      </a:lnTo>
                      <a:lnTo>
                        <a:pt x="18121" y="16049"/>
                      </a:lnTo>
                      <a:lnTo>
                        <a:pt x="18100" y="16049"/>
                      </a:lnTo>
                      <a:lnTo>
                        <a:pt x="18016" y="16112"/>
                      </a:lnTo>
                      <a:lnTo>
                        <a:pt x="17932" y="16154"/>
                      </a:lnTo>
                      <a:lnTo>
                        <a:pt x="17932" y="16070"/>
                      </a:lnTo>
                      <a:lnTo>
                        <a:pt x="18037" y="15944"/>
                      </a:lnTo>
                      <a:lnTo>
                        <a:pt x="18246" y="15861"/>
                      </a:lnTo>
                      <a:lnTo>
                        <a:pt x="18330" y="15798"/>
                      </a:lnTo>
                      <a:lnTo>
                        <a:pt x="18665" y="15735"/>
                      </a:lnTo>
                      <a:lnTo>
                        <a:pt x="18811" y="15756"/>
                      </a:lnTo>
                      <a:lnTo>
                        <a:pt x="18874" y="15735"/>
                      </a:lnTo>
                      <a:lnTo>
                        <a:pt x="18958" y="15735"/>
                      </a:lnTo>
                      <a:lnTo>
                        <a:pt x="19020" y="15651"/>
                      </a:lnTo>
                      <a:lnTo>
                        <a:pt x="19062" y="15547"/>
                      </a:lnTo>
                      <a:lnTo>
                        <a:pt x="19146" y="15547"/>
                      </a:lnTo>
                      <a:lnTo>
                        <a:pt x="19125" y="15631"/>
                      </a:lnTo>
                      <a:lnTo>
                        <a:pt x="19125" y="15714"/>
                      </a:lnTo>
                      <a:lnTo>
                        <a:pt x="19250" y="15819"/>
                      </a:lnTo>
                      <a:lnTo>
                        <a:pt x="19334" y="15756"/>
                      </a:lnTo>
                      <a:lnTo>
                        <a:pt x="19481" y="15756"/>
                      </a:lnTo>
                      <a:lnTo>
                        <a:pt x="19585" y="15735"/>
                      </a:lnTo>
                      <a:lnTo>
                        <a:pt x="19648" y="15798"/>
                      </a:lnTo>
                      <a:lnTo>
                        <a:pt x="19815" y="15756"/>
                      </a:lnTo>
                      <a:lnTo>
                        <a:pt x="19878" y="15798"/>
                      </a:lnTo>
                      <a:lnTo>
                        <a:pt x="20004" y="15714"/>
                      </a:lnTo>
                      <a:lnTo>
                        <a:pt x="20108" y="15714"/>
                      </a:lnTo>
                      <a:lnTo>
                        <a:pt x="20129" y="15735"/>
                      </a:lnTo>
                      <a:lnTo>
                        <a:pt x="20087" y="15756"/>
                      </a:lnTo>
                      <a:lnTo>
                        <a:pt x="19962" y="15756"/>
                      </a:lnTo>
                      <a:lnTo>
                        <a:pt x="19920" y="15798"/>
                      </a:lnTo>
                      <a:lnTo>
                        <a:pt x="20087" y="15819"/>
                      </a:lnTo>
                      <a:lnTo>
                        <a:pt x="20213" y="15819"/>
                      </a:lnTo>
                      <a:lnTo>
                        <a:pt x="20318" y="15903"/>
                      </a:lnTo>
                      <a:lnTo>
                        <a:pt x="20401" y="15944"/>
                      </a:lnTo>
                      <a:lnTo>
                        <a:pt x="20338" y="15861"/>
                      </a:lnTo>
                      <a:lnTo>
                        <a:pt x="20338" y="15819"/>
                      </a:lnTo>
                      <a:lnTo>
                        <a:pt x="20401" y="15819"/>
                      </a:lnTo>
                      <a:lnTo>
                        <a:pt x="20422" y="15861"/>
                      </a:lnTo>
                      <a:lnTo>
                        <a:pt x="20527" y="15944"/>
                      </a:lnTo>
                      <a:lnTo>
                        <a:pt x="20506" y="16007"/>
                      </a:lnTo>
                      <a:lnTo>
                        <a:pt x="20443" y="15944"/>
                      </a:lnTo>
                      <a:lnTo>
                        <a:pt x="20422" y="15965"/>
                      </a:lnTo>
                      <a:lnTo>
                        <a:pt x="20548" y="16049"/>
                      </a:lnTo>
                      <a:lnTo>
                        <a:pt x="20610" y="16133"/>
                      </a:lnTo>
                      <a:lnTo>
                        <a:pt x="20652" y="16175"/>
                      </a:lnTo>
                      <a:lnTo>
                        <a:pt x="20631" y="16216"/>
                      </a:lnTo>
                      <a:lnTo>
                        <a:pt x="20610" y="16154"/>
                      </a:lnTo>
                      <a:lnTo>
                        <a:pt x="20590" y="16216"/>
                      </a:lnTo>
                      <a:lnTo>
                        <a:pt x="20610" y="16258"/>
                      </a:lnTo>
                      <a:lnTo>
                        <a:pt x="20799" y="16237"/>
                      </a:lnTo>
                      <a:lnTo>
                        <a:pt x="20903" y="16216"/>
                      </a:lnTo>
                      <a:lnTo>
                        <a:pt x="21029" y="16070"/>
                      </a:lnTo>
                      <a:lnTo>
                        <a:pt x="21113" y="16070"/>
                      </a:lnTo>
                      <a:lnTo>
                        <a:pt x="21113" y="16049"/>
                      </a:lnTo>
                      <a:lnTo>
                        <a:pt x="21175" y="15965"/>
                      </a:lnTo>
                      <a:lnTo>
                        <a:pt x="21280" y="15965"/>
                      </a:lnTo>
                      <a:lnTo>
                        <a:pt x="21364" y="16007"/>
                      </a:lnTo>
                      <a:lnTo>
                        <a:pt x="21489" y="16049"/>
                      </a:lnTo>
                      <a:lnTo>
                        <a:pt x="21552" y="16258"/>
                      </a:lnTo>
                      <a:lnTo>
                        <a:pt x="21636" y="16321"/>
                      </a:lnTo>
                      <a:lnTo>
                        <a:pt x="21657" y="16321"/>
                      </a:lnTo>
                      <a:lnTo>
                        <a:pt x="21678" y="16447"/>
                      </a:lnTo>
                      <a:lnTo>
                        <a:pt x="21761" y="16488"/>
                      </a:lnTo>
                      <a:lnTo>
                        <a:pt x="21803" y="16488"/>
                      </a:lnTo>
                      <a:lnTo>
                        <a:pt x="21803" y="16551"/>
                      </a:lnTo>
                      <a:lnTo>
                        <a:pt x="21866" y="16635"/>
                      </a:lnTo>
                      <a:lnTo>
                        <a:pt x="21950" y="16656"/>
                      </a:lnTo>
                      <a:lnTo>
                        <a:pt x="22012" y="16781"/>
                      </a:lnTo>
                      <a:lnTo>
                        <a:pt x="21991" y="16907"/>
                      </a:lnTo>
                      <a:lnTo>
                        <a:pt x="21908" y="17179"/>
                      </a:lnTo>
                      <a:lnTo>
                        <a:pt x="21803" y="17409"/>
                      </a:lnTo>
                      <a:lnTo>
                        <a:pt x="21803" y="17493"/>
                      </a:lnTo>
                      <a:lnTo>
                        <a:pt x="21887" y="17597"/>
                      </a:lnTo>
                      <a:lnTo>
                        <a:pt x="21908" y="17576"/>
                      </a:lnTo>
                      <a:lnTo>
                        <a:pt x="21971" y="17493"/>
                      </a:lnTo>
                      <a:lnTo>
                        <a:pt x="21971" y="17430"/>
                      </a:lnTo>
                      <a:lnTo>
                        <a:pt x="21991" y="17388"/>
                      </a:lnTo>
                      <a:lnTo>
                        <a:pt x="22075" y="17430"/>
                      </a:lnTo>
                      <a:lnTo>
                        <a:pt x="22096" y="17535"/>
                      </a:lnTo>
                      <a:lnTo>
                        <a:pt x="21950" y="17744"/>
                      </a:lnTo>
                      <a:lnTo>
                        <a:pt x="21971" y="17807"/>
                      </a:lnTo>
                      <a:lnTo>
                        <a:pt x="21991" y="17911"/>
                      </a:lnTo>
                      <a:lnTo>
                        <a:pt x="22054" y="18016"/>
                      </a:lnTo>
                      <a:lnTo>
                        <a:pt x="22075" y="18058"/>
                      </a:lnTo>
                      <a:lnTo>
                        <a:pt x="22117" y="18037"/>
                      </a:lnTo>
                      <a:lnTo>
                        <a:pt x="22159" y="18141"/>
                      </a:lnTo>
                      <a:lnTo>
                        <a:pt x="22201" y="18100"/>
                      </a:lnTo>
                      <a:lnTo>
                        <a:pt x="22201" y="18058"/>
                      </a:lnTo>
                      <a:lnTo>
                        <a:pt x="22222" y="18100"/>
                      </a:lnTo>
                      <a:lnTo>
                        <a:pt x="22368" y="18058"/>
                      </a:lnTo>
                      <a:lnTo>
                        <a:pt x="22368" y="18058"/>
                      </a:lnTo>
                      <a:lnTo>
                        <a:pt x="22263" y="18141"/>
                      </a:lnTo>
                      <a:lnTo>
                        <a:pt x="22222" y="18246"/>
                      </a:lnTo>
                      <a:lnTo>
                        <a:pt x="22201" y="18309"/>
                      </a:lnTo>
                      <a:lnTo>
                        <a:pt x="22201" y="18351"/>
                      </a:lnTo>
                      <a:lnTo>
                        <a:pt x="22368" y="18455"/>
                      </a:lnTo>
                      <a:lnTo>
                        <a:pt x="22368" y="18581"/>
                      </a:lnTo>
                      <a:lnTo>
                        <a:pt x="22368" y="18748"/>
                      </a:lnTo>
                      <a:lnTo>
                        <a:pt x="22410" y="18769"/>
                      </a:lnTo>
                      <a:lnTo>
                        <a:pt x="22494" y="18769"/>
                      </a:lnTo>
                      <a:lnTo>
                        <a:pt x="22535" y="18853"/>
                      </a:lnTo>
                      <a:lnTo>
                        <a:pt x="22515" y="18957"/>
                      </a:lnTo>
                      <a:lnTo>
                        <a:pt x="22682" y="19062"/>
                      </a:lnTo>
                      <a:lnTo>
                        <a:pt x="22598" y="19083"/>
                      </a:lnTo>
                      <a:lnTo>
                        <a:pt x="22724" y="19146"/>
                      </a:lnTo>
                      <a:lnTo>
                        <a:pt x="22787" y="19188"/>
                      </a:lnTo>
                      <a:lnTo>
                        <a:pt x="22891" y="19250"/>
                      </a:lnTo>
                      <a:lnTo>
                        <a:pt x="22996" y="19188"/>
                      </a:lnTo>
                      <a:lnTo>
                        <a:pt x="23100" y="19167"/>
                      </a:lnTo>
                      <a:lnTo>
                        <a:pt x="23100" y="18999"/>
                      </a:lnTo>
                      <a:lnTo>
                        <a:pt x="23163" y="18895"/>
                      </a:lnTo>
                      <a:lnTo>
                        <a:pt x="23226" y="18769"/>
                      </a:lnTo>
                      <a:lnTo>
                        <a:pt x="23331" y="18560"/>
                      </a:lnTo>
                      <a:lnTo>
                        <a:pt x="23310" y="18455"/>
                      </a:lnTo>
                      <a:lnTo>
                        <a:pt x="23351" y="18413"/>
                      </a:lnTo>
                      <a:lnTo>
                        <a:pt x="23351" y="18225"/>
                      </a:lnTo>
                      <a:lnTo>
                        <a:pt x="23331" y="18162"/>
                      </a:lnTo>
                      <a:lnTo>
                        <a:pt x="23414" y="18120"/>
                      </a:lnTo>
                      <a:lnTo>
                        <a:pt x="23351" y="17932"/>
                      </a:lnTo>
                      <a:lnTo>
                        <a:pt x="23247" y="17848"/>
                      </a:lnTo>
                      <a:lnTo>
                        <a:pt x="23205" y="17493"/>
                      </a:lnTo>
                      <a:lnTo>
                        <a:pt x="23142" y="17430"/>
                      </a:lnTo>
                      <a:lnTo>
                        <a:pt x="23163" y="17263"/>
                      </a:lnTo>
                      <a:lnTo>
                        <a:pt x="23205" y="17116"/>
                      </a:lnTo>
                      <a:lnTo>
                        <a:pt x="23163" y="17011"/>
                      </a:lnTo>
                      <a:lnTo>
                        <a:pt x="23100" y="16907"/>
                      </a:lnTo>
                      <a:lnTo>
                        <a:pt x="23038" y="16656"/>
                      </a:lnTo>
                      <a:lnTo>
                        <a:pt x="22996" y="16551"/>
                      </a:lnTo>
                      <a:lnTo>
                        <a:pt x="22954" y="16279"/>
                      </a:lnTo>
                      <a:lnTo>
                        <a:pt x="22912" y="16133"/>
                      </a:lnTo>
                      <a:lnTo>
                        <a:pt x="22933" y="15903"/>
                      </a:lnTo>
                      <a:lnTo>
                        <a:pt x="22912" y="15714"/>
                      </a:lnTo>
                      <a:lnTo>
                        <a:pt x="22933" y="15379"/>
                      </a:lnTo>
                      <a:lnTo>
                        <a:pt x="22933" y="15170"/>
                      </a:lnTo>
                      <a:lnTo>
                        <a:pt x="23038" y="15003"/>
                      </a:lnTo>
                      <a:lnTo>
                        <a:pt x="23121" y="14856"/>
                      </a:lnTo>
                      <a:lnTo>
                        <a:pt x="23226" y="14815"/>
                      </a:lnTo>
                      <a:lnTo>
                        <a:pt x="23268" y="14752"/>
                      </a:lnTo>
                      <a:lnTo>
                        <a:pt x="23331" y="14752"/>
                      </a:lnTo>
                      <a:lnTo>
                        <a:pt x="23414" y="14605"/>
                      </a:lnTo>
                      <a:lnTo>
                        <a:pt x="23414" y="14543"/>
                      </a:lnTo>
                      <a:lnTo>
                        <a:pt x="23372" y="14501"/>
                      </a:lnTo>
                      <a:lnTo>
                        <a:pt x="23414" y="14480"/>
                      </a:lnTo>
                      <a:lnTo>
                        <a:pt x="23540" y="14480"/>
                      </a:lnTo>
                      <a:lnTo>
                        <a:pt x="23561" y="14396"/>
                      </a:lnTo>
                      <a:lnTo>
                        <a:pt x="23665" y="14396"/>
                      </a:lnTo>
                      <a:lnTo>
                        <a:pt x="23686" y="14354"/>
                      </a:lnTo>
                      <a:lnTo>
                        <a:pt x="23875" y="14333"/>
                      </a:lnTo>
                      <a:lnTo>
                        <a:pt x="23937" y="14250"/>
                      </a:lnTo>
                      <a:lnTo>
                        <a:pt x="24063" y="14250"/>
                      </a:lnTo>
                      <a:lnTo>
                        <a:pt x="24084" y="14187"/>
                      </a:lnTo>
                      <a:lnTo>
                        <a:pt x="24168" y="14187"/>
                      </a:lnTo>
                      <a:lnTo>
                        <a:pt x="24209" y="14229"/>
                      </a:lnTo>
                      <a:lnTo>
                        <a:pt x="24314" y="14082"/>
                      </a:lnTo>
                      <a:lnTo>
                        <a:pt x="24314" y="14040"/>
                      </a:lnTo>
                      <a:lnTo>
                        <a:pt x="24377" y="14040"/>
                      </a:lnTo>
                      <a:lnTo>
                        <a:pt x="24481" y="13957"/>
                      </a:lnTo>
                      <a:lnTo>
                        <a:pt x="24481" y="13873"/>
                      </a:lnTo>
                      <a:lnTo>
                        <a:pt x="24691" y="13601"/>
                      </a:lnTo>
                      <a:lnTo>
                        <a:pt x="24795" y="13496"/>
                      </a:lnTo>
                      <a:lnTo>
                        <a:pt x="24984" y="13496"/>
                      </a:lnTo>
                      <a:lnTo>
                        <a:pt x="25025" y="13517"/>
                      </a:lnTo>
                      <a:lnTo>
                        <a:pt x="25088" y="13517"/>
                      </a:lnTo>
                      <a:lnTo>
                        <a:pt x="25193" y="13329"/>
                      </a:lnTo>
                      <a:lnTo>
                        <a:pt x="25465" y="13099"/>
                      </a:lnTo>
                      <a:lnTo>
                        <a:pt x="25737" y="12931"/>
                      </a:lnTo>
                      <a:lnTo>
                        <a:pt x="25862" y="12910"/>
                      </a:lnTo>
                      <a:lnTo>
                        <a:pt x="25925" y="12890"/>
                      </a:lnTo>
                      <a:lnTo>
                        <a:pt x="25988" y="12890"/>
                      </a:lnTo>
                      <a:lnTo>
                        <a:pt x="25988" y="12910"/>
                      </a:lnTo>
                      <a:lnTo>
                        <a:pt x="26092" y="12910"/>
                      </a:lnTo>
                      <a:lnTo>
                        <a:pt x="26197" y="12785"/>
                      </a:lnTo>
                      <a:lnTo>
                        <a:pt x="26155" y="12785"/>
                      </a:lnTo>
                      <a:lnTo>
                        <a:pt x="26134" y="12722"/>
                      </a:lnTo>
                      <a:lnTo>
                        <a:pt x="26030" y="12827"/>
                      </a:lnTo>
                      <a:lnTo>
                        <a:pt x="25883" y="12806"/>
                      </a:lnTo>
                      <a:lnTo>
                        <a:pt x="25820" y="12722"/>
                      </a:lnTo>
                      <a:lnTo>
                        <a:pt x="25925" y="12785"/>
                      </a:lnTo>
                      <a:lnTo>
                        <a:pt x="26051" y="12701"/>
                      </a:lnTo>
                      <a:lnTo>
                        <a:pt x="26030" y="12680"/>
                      </a:lnTo>
                      <a:lnTo>
                        <a:pt x="26092" y="12618"/>
                      </a:lnTo>
                      <a:lnTo>
                        <a:pt x="26051" y="12555"/>
                      </a:lnTo>
                      <a:lnTo>
                        <a:pt x="25925" y="12513"/>
                      </a:lnTo>
                      <a:lnTo>
                        <a:pt x="25862" y="12471"/>
                      </a:lnTo>
                      <a:lnTo>
                        <a:pt x="25946" y="12471"/>
                      </a:lnTo>
                      <a:lnTo>
                        <a:pt x="26030" y="12492"/>
                      </a:lnTo>
                      <a:lnTo>
                        <a:pt x="26092" y="12471"/>
                      </a:lnTo>
                      <a:lnTo>
                        <a:pt x="26092" y="12387"/>
                      </a:lnTo>
                      <a:lnTo>
                        <a:pt x="26155" y="12513"/>
                      </a:lnTo>
                      <a:lnTo>
                        <a:pt x="26239" y="12492"/>
                      </a:lnTo>
                      <a:lnTo>
                        <a:pt x="26302" y="12555"/>
                      </a:lnTo>
                      <a:lnTo>
                        <a:pt x="26364" y="12513"/>
                      </a:lnTo>
                      <a:lnTo>
                        <a:pt x="26385" y="12408"/>
                      </a:lnTo>
                      <a:lnTo>
                        <a:pt x="26511" y="12304"/>
                      </a:lnTo>
                      <a:lnTo>
                        <a:pt x="26553" y="12304"/>
                      </a:lnTo>
                      <a:lnTo>
                        <a:pt x="26574" y="12199"/>
                      </a:lnTo>
                      <a:lnTo>
                        <a:pt x="26553" y="12094"/>
                      </a:lnTo>
                      <a:lnTo>
                        <a:pt x="26511" y="12094"/>
                      </a:lnTo>
                      <a:lnTo>
                        <a:pt x="26448" y="12241"/>
                      </a:lnTo>
                      <a:lnTo>
                        <a:pt x="26448" y="12283"/>
                      </a:lnTo>
                      <a:lnTo>
                        <a:pt x="26385" y="12262"/>
                      </a:lnTo>
                      <a:lnTo>
                        <a:pt x="26364" y="12094"/>
                      </a:lnTo>
                      <a:lnTo>
                        <a:pt x="26344" y="12074"/>
                      </a:lnTo>
                      <a:lnTo>
                        <a:pt x="26092" y="12094"/>
                      </a:lnTo>
                      <a:lnTo>
                        <a:pt x="25967" y="12157"/>
                      </a:lnTo>
                      <a:lnTo>
                        <a:pt x="25988" y="12074"/>
                      </a:lnTo>
                      <a:lnTo>
                        <a:pt x="25988" y="11927"/>
                      </a:lnTo>
                      <a:lnTo>
                        <a:pt x="26051" y="11885"/>
                      </a:lnTo>
                      <a:lnTo>
                        <a:pt x="26092" y="11990"/>
                      </a:lnTo>
                      <a:lnTo>
                        <a:pt x="26176" y="12032"/>
                      </a:lnTo>
                      <a:lnTo>
                        <a:pt x="26239" y="11969"/>
                      </a:lnTo>
                      <a:lnTo>
                        <a:pt x="26385" y="11948"/>
                      </a:lnTo>
                      <a:lnTo>
                        <a:pt x="26406" y="11885"/>
                      </a:lnTo>
                      <a:lnTo>
                        <a:pt x="26490" y="11885"/>
                      </a:lnTo>
                      <a:lnTo>
                        <a:pt x="26511" y="11843"/>
                      </a:lnTo>
                      <a:lnTo>
                        <a:pt x="26490" y="11718"/>
                      </a:lnTo>
                      <a:lnTo>
                        <a:pt x="26448" y="11655"/>
                      </a:lnTo>
                      <a:lnTo>
                        <a:pt x="26469" y="11613"/>
                      </a:lnTo>
                      <a:lnTo>
                        <a:pt x="26511" y="11634"/>
                      </a:lnTo>
                      <a:lnTo>
                        <a:pt x="26574" y="11530"/>
                      </a:lnTo>
                      <a:lnTo>
                        <a:pt x="26511" y="11425"/>
                      </a:lnTo>
                      <a:lnTo>
                        <a:pt x="26469" y="11362"/>
                      </a:lnTo>
                      <a:lnTo>
                        <a:pt x="26385" y="11404"/>
                      </a:lnTo>
                      <a:lnTo>
                        <a:pt x="26302" y="11362"/>
                      </a:lnTo>
                      <a:lnTo>
                        <a:pt x="26260" y="11237"/>
                      </a:lnTo>
                      <a:lnTo>
                        <a:pt x="26176" y="11237"/>
                      </a:lnTo>
                      <a:lnTo>
                        <a:pt x="26092" y="11195"/>
                      </a:lnTo>
                      <a:lnTo>
                        <a:pt x="26030" y="11111"/>
                      </a:lnTo>
                      <a:lnTo>
                        <a:pt x="26030" y="11111"/>
                      </a:lnTo>
                      <a:lnTo>
                        <a:pt x="26092" y="11153"/>
                      </a:lnTo>
                      <a:lnTo>
                        <a:pt x="26260" y="11153"/>
                      </a:lnTo>
                      <a:lnTo>
                        <a:pt x="26302" y="11257"/>
                      </a:lnTo>
                      <a:lnTo>
                        <a:pt x="26385" y="11299"/>
                      </a:lnTo>
                      <a:lnTo>
                        <a:pt x="26406" y="11216"/>
                      </a:lnTo>
                      <a:lnTo>
                        <a:pt x="26281" y="11090"/>
                      </a:lnTo>
                      <a:lnTo>
                        <a:pt x="26385" y="11111"/>
                      </a:lnTo>
                      <a:lnTo>
                        <a:pt x="26406" y="11048"/>
                      </a:lnTo>
                      <a:lnTo>
                        <a:pt x="26448" y="11027"/>
                      </a:lnTo>
                      <a:lnTo>
                        <a:pt x="26406" y="10944"/>
                      </a:lnTo>
                      <a:lnTo>
                        <a:pt x="26281" y="10881"/>
                      </a:lnTo>
                      <a:lnTo>
                        <a:pt x="26239" y="10713"/>
                      </a:lnTo>
                      <a:lnTo>
                        <a:pt x="26281" y="10734"/>
                      </a:lnTo>
                      <a:lnTo>
                        <a:pt x="26344" y="10839"/>
                      </a:lnTo>
                      <a:lnTo>
                        <a:pt x="26406" y="10839"/>
                      </a:lnTo>
                      <a:lnTo>
                        <a:pt x="26448" y="10734"/>
                      </a:lnTo>
                      <a:lnTo>
                        <a:pt x="26448" y="10630"/>
                      </a:lnTo>
                      <a:lnTo>
                        <a:pt x="26344" y="10588"/>
                      </a:lnTo>
                      <a:lnTo>
                        <a:pt x="26197" y="10421"/>
                      </a:lnTo>
                      <a:lnTo>
                        <a:pt x="26092" y="10379"/>
                      </a:lnTo>
                      <a:lnTo>
                        <a:pt x="26030" y="10274"/>
                      </a:lnTo>
                      <a:lnTo>
                        <a:pt x="25946" y="10253"/>
                      </a:lnTo>
                      <a:lnTo>
                        <a:pt x="25946" y="10149"/>
                      </a:lnTo>
                      <a:lnTo>
                        <a:pt x="26030" y="10044"/>
                      </a:lnTo>
                      <a:lnTo>
                        <a:pt x="25967" y="10149"/>
                      </a:lnTo>
                      <a:lnTo>
                        <a:pt x="25988" y="10190"/>
                      </a:lnTo>
                      <a:lnTo>
                        <a:pt x="26051" y="10211"/>
                      </a:lnTo>
                      <a:lnTo>
                        <a:pt x="26134" y="10316"/>
                      </a:lnTo>
                      <a:lnTo>
                        <a:pt x="26239" y="10358"/>
                      </a:lnTo>
                      <a:lnTo>
                        <a:pt x="26364" y="10504"/>
                      </a:lnTo>
                      <a:lnTo>
                        <a:pt x="26385" y="10504"/>
                      </a:lnTo>
                      <a:lnTo>
                        <a:pt x="26406" y="10274"/>
                      </a:lnTo>
                      <a:lnTo>
                        <a:pt x="26406" y="10169"/>
                      </a:lnTo>
                      <a:lnTo>
                        <a:pt x="26406" y="10086"/>
                      </a:lnTo>
                      <a:lnTo>
                        <a:pt x="26385" y="10044"/>
                      </a:lnTo>
                      <a:lnTo>
                        <a:pt x="26406" y="9856"/>
                      </a:lnTo>
                      <a:lnTo>
                        <a:pt x="26448" y="9793"/>
                      </a:lnTo>
                      <a:lnTo>
                        <a:pt x="26409" y="9728"/>
                      </a:lnTo>
                      <a:lnTo>
                        <a:pt x="26409" y="9728"/>
                      </a:lnTo>
                      <a:lnTo>
                        <a:pt x="26490" y="9667"/>
                      </a:lnTo>
                      <a:lnTo>
                        <a:pt x="26616" y="9563"/>
                      </a:lnTo>
                      <a:lnTo>
                        <a:pt x="26657" y="9458"/>
                      </a:lnTo>
                      <a:lnTo>
                        <a:pt x="26657" y="9437"/>
                      </a:lnTo>
                      <a:lnTo>
                        <a:pt x="26678" y="9458"/>
                      </a:lnTo>
                      <a:lnTo>
                        <a:pt x="26657" y="9584"/>
                      </a:lnTo>
                      <a:lnTo>
                        <a:pt x="26678" y="9625"/>
                      </a:lnTo>
                      <a:lnTo>
                        <a:pt x="26574" y="9667"/>
                      </a:lnTo>
                      <a:lnTo>
                        <a:pt x="26511" y="9793"/>
                      </a:lnTo>
                      <a:lnTo>
                        <a:pt x="26595" y="9960"/>
                      </a:lnTo>
                      <a:lnTo>
                        <a:pt x="26574" y="10107"/>
                      </a:lnTo>
                      <a:lnTo>
                        <a:pt x="26490" y="10253"/>
                      </a:lnTo>
                      <a:lnTo>
                        <a:pt x="26490" y="10358"/>
                      </a:lnTo>
                      <a:lnTo>
                        <a:pt x="26595" y="10462"/>
                      </a:lnTo>
                      <a:lnTo>
                        <a:pt x="26616" y="10400"/>
                      </a:lnTo>
                      <a:lnTo>
                        <a:pt x="26657" y="10462"/>
                      </a:lnTo>
                      <a:lnTo>
                        <a:pt x="26699" y="10462"/>
                      </a:lnTo>
                      <a:lnTo>
                        <a:pt x="26699" y="10483"/>
                      </a:lnTo>
                      <a:lnTo>
                        <a:pt x="26678" y="10525"/>
                      </a:lnTo>
                      <a:lnTo>
                        <a:pt x="26699" y="10609"/>
                      </a:lnTo>
                      <a:lnTo>
                        <a:pt x="26825" y="10609"/>
                      </a:lnTo>
                      <a:lnTo>
                        <a:pt x="26762" y="10672"/>
                      </a:lnTo>
                      <a:lnTo>
                        <a:pt x="26762" y="10693"/>
                      </a:lnTo>
                      <a:lnTo>
                        <a:pt x="26699" y="10797"/>
                      </a:lnTo>
                      <a:lnTo>
                        <a:pt x="26699" y="10881"/>
                      </a:lnTo>
                      <a:lnTo>
                        <a:pt x="26657" y="10985"/>
                      </a:lnTo>
                      <a:lnTo>
                        <a:pt x="26616" y="11111"/>
                      </a:lnTo>
                      <a:lnTo>
                        <a:pt x="26616" y="11216"/>
                      </a:lnTo>
                      <a:lnTo>
                        <a:pt x="26657" y="11153"/>
                      </a:lnTo>
                      <a:lnTo>
                        <a:pt x="26678" y="11111"/>
                      </a:lnTo>
                      <a:lnTo>
                        <a:pt x="26783" y="10902"/>
                      </a:lnTo>
                      <a:lnTo>
                        <a:pt x="26804" y="10944"/>
                      </a:lnTo>
                      <a:lnTo>
                        <a:pt x="26804" y="11006"/>
                      </a:lnTo>
                      <a:lnTo>
                        <a:pt x="26825" y="10944"/>
                      </a:lnTo>
                      <a:lnTo>
                        <a:pt x="26825" y="10881"/>
                      </a:lnTo>
                      <a:lnTo>
                        <a:pt x="26909" y="10776"/>
                      </a:lnTo>
                      <a:lnTo>
                        <a:pt x="26992" y="10525"/>
                      </a:lnTo>
                      <a:lnTo>
                        <a:pt x="27118" y="10462"/>
                      </a:lnTo>
                      <a:lnTo>
                        <a:pt x="27222" y="10253"/>
                      </a:lnTo>
                      <a:lnTo>
                        <a:pt x="27222" y="10086"/>
                      </a:lnTo>
                      <a:lnTo>
                        <a:pt x="27139" y="9897"/>
                      </a:lnTo>
                      <a:lnTo>
                        <a:pt x="27097" y="9856"/>
                      </a:lnTo>
                      <a:lnTo>
                        <a:pt x="27076" y="9688"/>
                      </a:lnTo>
                      <a:lnTo>
                        <a:pt x="27013" y="9625"/>
                      </a:lnTo>
                      <a:lnTo>
                        <a:pt x="27013" y="9521"/>
                      </a:lnTo>
                      <a:lnTo>
                        <a:pt x="27076" y="9416"/>
                      </a:lnTo>
                      <a:lnTo>
                        <a:pt x="27181" y="9312"/>
                      </a:lnTo>
                      <a:lnTo>
                        <a:pt x="27306" y="9249"/>
                      </a:lnTo>
                      <a:lnTo>
                        <a:pt x="27118" y="9458"/>
                      </a:lnTo>
                      <a:lnTo>
                        <a:pt x="27076" y="9542"/>
                      </a:lnTo>
                      <a:lnTo>
                        <a:pt x="27118" y="9625"/>
                      </a:lnTo>
                      <a:lnTo>
                        <a:pt x="27243" y="9751"/>
                      </a:lnTo>
                      <a:lnTo>
                        <a:pt x="27327" y="9730"/>
                      </a:lnTo>
                      <a:lnTo>
                        <a:pt x="27390" y="9772"/>
                      </a:lnTo>
                      <a:lnTo>
                        <a:pt x="27327" y="9939"/>
                      </a:lnTo>
                      <a:lnTo>
                        <a:pt x="27327" y="9939"/>
                      </a:lnTo>
                      <a:lnTo>
                        <a:pt x="27411" y="9877"/>
                      </a:lnTo>
                      <a:lnTo>
                        <a:pt x="27432" y="9897"/>
                      </a:lnTo>
                      <a:lnTo>
                        <a:pt x="27515" y="9793"/>
                      </a:lnTo>
                      <a:lnTo>
                        <a:pt x="27515" y="9730"/>
                      </a:lnTo>
                      <a:lnTo>
                        <a:pt x="27557" y="9730"/>
                      </a:lnTo>
                      <a:lnTo>
                        <a:pt x="27620" y="9646"/>
                      </a:lnTo>
                      <a:lnTo>
                        <a:pt x="27704" y="9625"/>
                      </a:lnTo>
                      <a:lnTo>
                        <a:pt x="27745" y="9458"/>
                      </a:lnTo>
                      <a:lnTo>
                        <a:pt x="27808" y="9374"/>
                      </a:lnTo>
                      <a:lnTo>
                        <a:pt x="27850" y="9374"/>
                      </a:lnTo>
                      <a:lnTo>
                        <a:pt x="27913" y="9270"/>
                      </a:lnTo>
                      <a:lnTo>
                        <a:pt x="27934" y="9207"/>
                      </a:lnTo>
                      <a:lnTo>
                        <a:pt x="27934" y="9144"/>
                      </a:lnTo>
                      <a:lnTo>
                        <a:pt x="27976" y="9040"/>
                      </a:lnTo>
                      <a:lnTo>
                        <a:pt x="27976" y="8998"/>
                      </a:lnTo>
                      <a:lnTo>
                        <a:pt x="28038" y="8914"/>
                      </a:lnTo>
                      <a:lnTo>
                        <a:pt x="28017" y="8830"/>
                      </a:lnTo>
                      <a:lnTo>
                        <a:pt x="27955" y="8789"/>
                      </a:lnTo>
                      <a:lnTo>
                        <a:pt x="27913" y="8705"/>
                      </a:lnTo>
                      <a:lnTo>
                        <a:pt x="28059" y="8621"/>
                      </a:lnTo>
                      <a:lnTo>
                        <a:pt x="28059" y="8537"/>
                      </a:lnTo>
                      <a:lnTo>
                        <a:pt x="28164" y="8475"/>
                      </a:lnTo>
                      <a:lnTo>
                        <a:pt x="28248" y="8433"/>
                      </a:lnTo>
                      <a:lnTo>
                        <a:pt x="28436" y="8328"/>
                      </a:lnTo>
                      <a:lnTo>
                        <a:pt x="28561" y="8328"/>
                      </a:lnTo>
                      <a:lnTo>
                        <a:pt x="28750" y="8203"/>
                      </a:lnTo>
                      <a:lnTo>
                        <a:pt x="28813" y="8203"/>
                      </a:lnTo>
                      <a:lnTo>
                        <a:pt x="28854" y="8224"/>
                      </a:lnTo>
                      <a:lnTo>
                        <a:pt x="29085" y="8203"/>
                      </a:lnTo>
                      <a:lnTo>
                        <a:pt x="29189" y="8265"/>
                      </a:lnTo>
                      <a:lnTo>
                        <a:pt x="29336" y="8203"/>
                      </a:lnTo>
                      <a:lnTo>
                        <a:pt x="29587" y="8203"/>
                      </a:lnTo>
                      <a:lnTo>
                        <a:pt x="29629" y="8182"/>
                      </a:lnTo>
                      <a:lnTo>
                        <a:pt x="29608" y="8119"/>
                      </a:lnTo>
                      <a:lnTo>
                        <a:pt x="29608" y="7972"/>
                      </a:lnTo>
                      <a:lnTo>
                        <a:pt x="29608" y="7847"/>
                      </a:lnTo>
                      <a:lnTo>
                        <a:pt x="29733" y="7952"/>
                      </a:lnTo>
                      <a:lnTo>
                        <a:pt x="29733" y="8077"/>
                      </a:lnTo>
                      <a:lnTo>
                        <a:pt x="29712" y="8161"/>
                      </a:lnTo>
                      <a:lnTo>
                        <a:pt x="29796" y="8161"/>
                      </a:lnTo>
                      <a:lnTo>
                        <a:pt x="29901" y="8056"/>
                      </a:lnTo>
                      <a:lnTo>
                        <a:pt x="30005" y="7868"/>
                      </a:lnTo>
                      <a:lnTo>
                        <a:pt x="30047" y="7972"/>
                      </a:lnTo>
                      <a:lnTo>
                        <a:pt x="30047" y="8056"/>
                      </a:lnTo>
                      <a:lnTo>
                        <a:pt x="30131" y="8077"/>
                      </a:lnTo>
                      <a:lnTo>
                        <a:pt x="30382" y="7952"/>
                      </a:lnTo>
                      <a:lnTo>
                        <a:pt x="30466" y="7805"/>
                      </a:lnTo>
                      <a:lnTo>
                        <a:pt x="30424" y="7596"/>
                      </a:lnTo>
                      <a:lnTo>
                        <a:pt x="30361" y="7638"/>
                      </a:lnTo>
                      <a:lnTo>
                        <a:pt x="30361" y="7742"/>
                      </a:lnTo>
                      <a:lnTo>
                        <a:pt x="30319" y="7868"/>
                      </a:lnTo>
                      <a:lnTo>
                        <a:pt x="30152" y="7868"/>
                      </a:lnTo>
                      <a:lnTo>
                        <a:pt x="30131" y="7763"/>
                      </a:lnTo>
                      <a:lnTo>
                        <a:pt x="30068" y="7575"/>
                      </a:lnTo>
                      <a:lnTo>
                        <a:pt x="29922" y="7491"/>
                      </a:lnTo>
                      <a:lnTo>
                        <a:pt x="29922" y="7449"/>
                      </a:lnTo>
                      <a:lnTo>
                        <a:pt x="30131" y="7261"/>
                      </a:lnTo>
                      <a:lnTo>
                        <a:pt x="30131" y="7177"/>
                      </a:lnTo>
                      <a:lnTo>
                        <a:pt x="30047" y="7177"/>
                      </a:lnTo>
                      <a:lnTo>
                        <a:pt x="30047" y="7115"/>
                      </a:lnTo>
                      <a:lnTo>
                        <a:pt x="30131" y="7052"/>
                      </a:lnTo>
                      <a:lnTo>
                        <a:pt x="30152" y="6968"/>
                      </a:lnTo>
                      <a:lnTo>
                        <a:pt x="30214" y="6905"/>
                      </a:lnTo>
                      <a:lnTo>
                        <a:pt x="30277" y="6696"/>
                      </a:lnTo>
                      <a:lnTo>
                        <a:pt x="30486" y="6529"/>
                      </a:lnTo>
                      <a:lnTo>
                        <a:pt x="30570" y="6382"/>
                      </a:lnTo>
                      <a:lnTo>
                        <a:pt x="30633" y="6382"/>
                      </a:lnTo>
                      <a:lnTo>
                        <a:pt x="30696" y="6278"/>
                      </a:lnTo>
                      <a:lnTo>
                        <a:pt x="30696" y="6340"/>
                      </a:lnTo>
                      <a:lnTo>
                        <a:pt x="30779" y="6382"/>
                      </a:lnTo>
                      <a:lnTo>
                        <a:pt x="30842" y="6299"/>
                      </a:lnTo>
                      <a:lnTo>
                        <a:pt x="30905" y="6173"/>
                      </a:lnTo>
                      <a:lnTo>
                        <a:pt x="30905" y="6299"/>
                      </a:lnTo>
                      <a:lnTo>
                        <a:pt x="30989" y="6299"/>
                      </a:lnTo>
                      <a:lnTo>
                        <a:pt x="31051" y="6173"/>
                      </a:lnTo>
                      <a:lnTo>
                        <a:pt x="31093" y="6215"/>
                      </a:lnTo>
                      <a:lnTo>
                        <a:pt x="31156" y="6173"/>
                      </a:lnTo>
                      <a:lnTo>
                        <a:pt x="31261" y="6006"/>
                      </a:lnTo>
                      <a:lnTo>
                        <a:pt x="31407" y="5796"/>
                      </a:lnTo>
                      <a:lnTo>
                        <a:pt x="31386" y="5922"/>
                      </a:lnTo>
                      <a:lnTo>
                        <a:pt x="31407" y="6006"/>
                      </a:lnTo>
                      <a:lnTo>
                        <a:pt x="31512" y="6006"/>
                      </a:lnTo>
                      <a:lnTo>
                        <a:pt x="31616" y="5880"/>
                      </a:lnTo>
                      <a:lnTo>
                        <a:pt x="31742" y="5880"/>
                      </a:lnTo>
                      <a:lnTo>
                        <a:pt x="31784" y="6006"/>
                      </a:lnTo>
                      <a:lnTo>
                        <a:pt x="31846" y="6006"/>
                      </a:lnTo>
                      <a:lnTo>
                        <a:pt x="31951" y="5880"/>
                      </a:lnTo>
                      <a:lnTo>
                        <a:pt x="32035" y="5922"/>
                      </a:lnTo>
                      <a:lnTo>
                        <a:pt x="32098" y="5901"/>
                      </a:lnTo>
                      <a:lnTo>
                        <a:pt x="32202" y="5817"/>
                      </a:lnTo>
                      <a:lnTo>
                        <a:pt x="32307" y="5817"/>
                      </a:lnTo>
                      <a:lnTo>
                        <a:pt x="32432" y="5755"/>
                      </a:lnTo>
                      <a:lnTo>
                        <a:pt x="32474" y="5817"/>
                      </a:lnTo>
                      <a:lnTo>
                        <a:pt x="32558" y="5796"/>
                      </a:lnTo>
                      <a:lnTo>
                        <a:pt x="32642" y="5713"/>
                      </a:lnTo>
                      <a:lnTo>
                        <a:pt x="32537" y="5650"/>
                      </a:lnTo>
                      <a:lnTo>
                        <a:pt x="32474" y="5713"/>
                      </a:lnTo>
                      <a:lnTo>
                        <a:pt x="32411" y="5650"/>
                      </a:lnTo>
                      <a:lnTo>
                        <a:pt x="32453" y="5504"/>
                      </a:lnTo>
                      <a:lnTo>
                        <a:pt x="32223" y="5378"/>
                      </a:lnTo>
                      <a:lnTo>
                        <a:pt x="32202" y="5357"/>
                      </a:lnTo>
                      <a:lnTo>
                        <a:pt x="32223" y="5294"/>
                      </a:lnTo>
                      <a:lnTo>
                        <a:pt x="32223" y="5252"/>
                      </a:lnTo>
                      <a:lnTo>
                        <a:pt x="32223" y="5169"/>
                      </a:lnTo>
                      <a:lnTo>
                        <a:pt x="32244" y="5085"/>
                      </a:lnTo>
                      <a:lnTo>
                        <a:pt x="32202" y="5022"/>
                      </a:lnTo>
                      <a:lnTo>
                        <a:pt x="32139" y="4959"/>
                      </a:lnTo>
                      <a:lnTo>
                        <a:pt x="32098" y="4939"/>
                      </a:lnTo>
                      <a:lnTo>
                        <a:pt x="32118" y="4855"/>
                      </a:lnTo>
                      <a:lnTo>
                        <a:pt x="32244" y="4123"/>
                      </a:lnTo>
                      <a:lnTo>
                        <a:pt x="32244" y="3934"/>
                      </a:lnTo>
                      <a:lnTo>
                        <a:pt x="32014" y="3725"/>
                      </a:lnTo>
                      <a:lnTo>
                        <a:pt x="31951" y="3788"/>
                      </a:lnTo>
                      <a:lnTo>
                        <a:pt x="31805" y="3725"/>
                      </a:lnTo>
                      <a:lnTo>
                        <a:pt x="31700" y="3767"/>
                      </a:lnTo>
                      <a:lnTo>
                        <a:pt x="31616" y="3683"/>
                      </a:lnTo>
                      <a:lnTo>
                        <a:pt x="31533" y="3662"/>
                      </a:lnTo>
                      <a:lnTo>
                        <a:pt x="31512" y="3662"/>
                      </a:lnTo>
                      <a:lnTo>
                        <a:pt x="31407" y="3767"/>
                      </a:lnTo>
                      <a:lnTo>
                        <a:pt x="31365" y="3830"/>
                      </a:lnTo>
                      <a:lnTo>
                        <a:pt x="31156" y="4081"/>
                      </a:lnTo>
                      <a:lnTo>
                        <a:pt x="31072" y="4206"/>
                      </a:lnTo>
                      <a:lnTo>
                        <a:pt x="31072" y="4311"/>
                      </a:lnTo>
                      <a:lnTo>
                        <a:pt x="30905" y="4395"/>
                      </a:lnTo>
                      <a:lnTo>
                        <a:pt x="30905" y="4520"/>
                      </a:lnTo>
                      <a:lnTo>
                        <a:pt x="30863" y="4625"/>
                      </a:lnTo>
                      <a:lnTo>
                        <a:pt x="30696" y="4813"/>
                      </a:lnTo>
                      <a:lnTo>
                        <a:pt x="30633" y="4834"/>
                      </a:lnTo>
                      <a:lnTo>
                        <a:pt x="30445" y="5043"/>
                      </a:lnTo>
                      <a:lnTo>
                        <a:pt x="30424" y="5127"/>
                      </a:lnTo>
                      <a:lnTo>
                        <a:pt x="30340" y="5169"/>
                      </a:lnTo>
                      <a:lnTo>
                        <a:pt x="30235" y="5148"/>
                      </a:lnTo>
                      <a:lnTo>
                        <a:pt x="30173" y="5148"/>
                      </a:lnTo>
                      <a:lnTo>
                        <a:pt x="30131" y="5190"/>
                      </a:lnTo>
                      <a:lnTo>
                        <a:pt x="30068" y="5190"/>
                      </a:lnTo>
                      <a:lnTo>
                        <a:pt x="29942" y="5336"/>
                      </a:lnTo>
                      <a:lnTo>
                        <a:pt x="28269" y="5294"/>
                      </a:lnTo>
                      <a:lnTo>
                        <a:pt x="28059" y="5336"/>
                      </a:lnTo>
                      <a:lnTo>
                        <a:pt x="27955" y="5441"/>
                      </a:lnTo>
                      <a:lnTo>
                        <a:pt x="27829" y="5483"/>
                      </a:lnTo>
                      <a:lnTo>
                        <a:pt x="27704" y="5566"/>
                      </a:lnTo>
                      <a:lnTo>
                        <a:pt x="27453" y="5817"/>
                      </a:lnTo>
                      <a:lnTo>
                        <a:pt x="27285" y="5859"/>
                      </a:lnTo>
                      <a:lnTo>
                        <a:pt x="27181" y="5922"/>
                      </a:lnTo>
                      <a:lnTo>
                        <a:pt x="26699" y="6299"/>
                      </a:lnTo>
                      <a:lnTo>
                        <a:pt x="25611" y="6612"/>
                      </a:lnTo>
                      <a:lnTo>
                        <a:pt x="25569" y="6864"/>
                      </a:lnTo>
                      <a:lnTo>
                        <a:pt x="25318" y="6968"/>
                      </a:lnTo>
                      <a:lnTo>
                        <a:pt x="23331" y="7491"/>
                      </a:lnTo>
                      <a:lnTo>
                        <a:pt x="23247" y="7324"/>
                      </a:lnTo>
                      <a:lnTo>
                        <a:pt x="23351" y="7177"/>
                      </a:lnTo>
                      <a:lnTo>
                        <a:pt x="23561" y="7073"/>
                      </a:lnTo>
                      <a:lnTo>
                        <a:pt x="23665" y="6947"/>
                      </a:lnTo>
                      <a:lnTo>
                        <a:pt x="23728" y="6822"/>
                      </a:lnTo>
                      <a:lnTo>
                        <a:pt x="23770" y="6696"/>
                      </a:lnTo>
                      <a:lnTo>
                        <a:pt x="23833" y="5922"/>
                      </a:lnTo>
                      <a:lnTo>
                        <a:pt x="23456" y="4143"/>
                      </a:lnTo>
                      <a:lnTo>
                        <a:pt x="23100" y="3871"/>
                      </a:lnTo>
                      <a:lnTo>
                        <a:pt x="22954" y="3683"/>
                      </a:lnTo>
                      <a:lnTo>
                        <a:pt x="20652" y="2616"/>
                      </a:lnTo>
                      <a:lnTo>
                        <a:pt x="20548" y="2553"/>
                      </a:lnTo>
                      <a:lnTo>
                        <a:pt x="20422" y="2511"/>
                      </a:lnTo>
                      <a:lnTo>
                        <a:pt x="20380" y="2449"/>
                      </a:lnTo>
                      <a:lnTo>
                        <a:pt x="20087" y="2449"/>
                      </a:lnTo>
                      <a:lnTo>
                        <a:pt x="20066" y="2344"/>
                      </a:lnTo>
                      <a:lnTo>
                        <a:pt x="19983" y="2302"/>
                      </a:lnTo>
                      <a:lnTo>
                        <a:pt x="19899" y="2344"/>
                      </a:lnTo>
                      <a:lnTo>
                        <a:pt x="19711" y="2344"/>
                      </a:lnTo>
                      <a:lnTo>
                        <a:pt x="19606" y="2323"/>
                      </a:lnTo>
                      <a:lnTo>
                        <a:pt x="19543" y="2239"/>
                      </a:lnTo>
                      <a:lnTo>
                        <a:pt x="19439" y="2198"/>
                      </a:lnTo>
                      <a:lnTo>
                        <a:pt x="19230" y="2135"/>
                      </a:lnTo>
                      <a:lnTo>
                        <a:pt x="19167" y="2009"/>
                      </a:lnTo>
                      <a:lnTo>
                        <a:pt x="19083" y="2009"/>
                      </a:lnTo>
                      <a:lnTo>
                        <a:pt x="18958" y="1905"/>
                      </a:lnTo>
                      <a:lnTo>
                        <a:pt x="18853" y="1905"/>
                      </a:lnTo>
                      <a:lnTo>
                        <a:pt x="18769" y="1884"/>
                      </a:lnTo>
                      <a:lnTo>
                        <a:pt x="18644" y="1905"/>
                      </a:lnTo>
                      <a:lnTo>
                        <a:pt x="18623" y="1926"/>
                      </a:lnTo>
                      <a:lnTo>
                        <a:pt x="18560" y="1842"/>
                      </a:lnTo>
                      <a:lnTo>
                        <a:pt x="18434" y="1821"/>
                      </a:lnTo>
                      <a:lnTo>
                        <a:pt x="18414" y="1800"/>
                      </a:lnTo>
                      <a:lnTo>
                        <a:pt x="18309" y="1737"/>
                      </a:lnTo>
                      <a:lnTo>
                        <a:pt x="18288" y="1716"/>
                      </a:lnTo>
                      <a:lnTo>
                        <a:pt x="18204" y="1633"/>
                      </a:lnTo>
                      <a:lnTo>
                        <a:pt x="18204" y="1612"/>
                      </a:lnTo>
                      <a:lnTo>
                        <a:pt x="18079" y="1507"/>
                      </a:lnTo>
                      <a:lnTo>
                        <a:pt x="17932" y="1507"/>
                      </a:lnTo>
                      <a:lnTo>
                        <a:pt x="17807" y="1486"/>
                      </a:lnTo>
                      <a:lnTo>
                        <a:pt x="2846"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nvGrpSpPr>
            <p:cNvPr id="3009" name="Google Shape;3009;p86"/>
            <p:cNvGrpSpPr/>
            <p:nvPr/>
          </p:nvGrpSpPr>
          <p:grpSpPr>
            <a:xfrm>
              <a:off x="3230417" y="3103734"/>
              <a:ext cx="282982" cy="280332"/>
              <a:chOff x="2605700" y="3152850"/>
              <a:chExt cx="594125" cy="616250"/>
            </a:xfrm>
          </p:grpSpPr>
          <p:sp>
            <p:nvSpPr>
              <p:cNvPr id="3010" name="Google Shape;3010;p86"/>
              <p:cNvSpPr/>
              <p:nvPr/>
            </p:nvSpPr>
            <p:spPr>
              <a:xfrm>
                <a:off x="2605700" y="3152850"/>
                <a:ext cx="379825" cy="616250"/>
              </a:xfrm>
              <a:custGeom>
                <a:avLst/>
                <a:gdLst/>
                <a:ahLst/>
                <a:cxnLst/>
                <a:rect l="l" t="t" r="r" b="b"/>
                <a:pathLst>
                  <a:path w="15193" h="24650" extrusionOk="0">
                    <a:moveTo>
                      <a:pt x="14024" y="2338"/>
                    </a:moveTo>
                    <a:lnTo>
                      <a:pt x="8818" y="0"/>
                    </a:lnTo>
                    <a:lnTo>
                      <a:pt x="4037" y="1594"/>
                    </a:lnTo>
                    <a:lnTo>
                      <a:pt x="0" y="7225"/>
                    </a:lnTo>
                    <a:lnTo>
                      <a:pt x="2018" y="11156"/>
                    </a:lnTo>
                    <a:lnTo>
                      <a:pt x="7331" y="12325"/>
                    </a:lnTo>
                    <a:lnTo>
                      <a:pt x="10518" y="17531"/>
                    </a:lnTo>
                    <a:lnTo>
                      <a:pt x="11049" y="22843"/>
                    </a:lnTo>
                    <a:lnTo>
                      <a:pt x="13705" y="24650"/>
                    </a:lnTo>
                    <a:lnTo>
                      <a:pt x="15193" y="18700"/>
                    </a:lnTo>
                    <a:lnTo>
                      <a:pt x="12218" y="5844"/>
                    </a:lnTo>
                    <a:close/>
                  </a:path>
                </a:pathLst>
              </a:custGeom>
              <a:solidFill>
                <a:srgbClr val="5F7D95"/>
              </a:solidFill>
              <a:ln>
                <a:noFill/>
              </a:ln>
            </p:spPr>
            <p:txBody>
              <a:bodyPr/>
              <a:lstStyle/>
              <a:p>
                <a:pPr defTabSz="1219170">
                  <a:buClr>
                    <a:srgbClr val="000000"/>
                  </a:buClr>
                </a:pPr>
                <a:endParaRPr lang="zh-CN" altLang="en-US" sz="1867" kern="0">
                  <a:solidFill>
                    <a:srgbClr val="000000"/>
                  </a:solidFill>
                  <a:latin typeface="Arial"/>
                  <a:cs typeface="Arial"/>
                  <a:sym typeface="Arial"/>
                </a:endParaRPr>
              </a:p>
            </p:txBody>
          </p:sp>
          <p:sp>
            <p:nvSpPr>
              <p:cNvPr id="3011" name="Google Shape;3011;p86"/>
              <p:cNvSpPr/>
              <p:nvPr/>
            </p:nvSpPr>
            <p:spPr>
              <a:xfrm>
                <a:off x="2632775" y="3168475"/>
                <a:ext cx="567050" cy="590050"/>
              </a:xfrm>
              <a:custGeom>
                <a:avLst/>
                <a:gdLst/>
                <a:ahLst/>
                <a:cxnLst/>
                <a:rect l="l" t="t" r="r" b="b"/>
                <a:pathLst>
                  <a:path w="22682" h="23602" extrusionOk="0">
                    <a:moveTo>
                      <a:pt x="13852" y="21070"/>
                    </a:moveTo>
                    <a:lnTo>
                      <a:pt x="13894" y="21091"/>
                    </a:lnTo>
                    <a:lnTo>
                      <a:pt x="13977" y="21217"/>
                    </a:lnTo>
                    <a:lnTo>
                      <a:pt x="14103" y="21384"/>
                    </a:lnTo>
                    <a:lnTo>
                      <a:pt x="14166" y="21384"/>
                    </a:lnTo>
                    <a:lnTo>
                      <a:pt x="14208" y="21342"/>
                    </a:lnTo>
                    <a:lnTo>
                      <a:pt x="14228" y="21384"/>
                    </a:lnTo>
                    <a:lnTo>
                      <a:pt x="14228" y="21489"/>
                    </a:lnTo>
                    <a:lnTo>
                      <a:pt x="14187" y="21489"/>
                    </a:lnTo>
                    <a:lnTo>
                      <a:pt x="14124" y="21698"/>
                    </a:lnTo>
                    <a:lnTo>
                      <a:pt x="13998" y="21928"/>
                    </a:lnTo>
                    <a:lnTo>
                      <a:pt x="13873" y="21928"/>
                    </a:lnTo>
                    <a:lnTo>
                      <a:pt x="13852" y="22075"/>
                    </a:lnTo>
                    <a:lnTo>
                      <a:pt x="13789" y="22158"/>
                    </a:lnTo>
                    <a:lnTo>
                      <a:pt x="13768" y="22158"/>
                    </a:lnTo>
                    <a:lnTo>
                      <a:pt x="13643" y="22242"/>
                    </a:lnTo>
                    <a:lnTo>
                      <a:pt x="13559" y="22326"/>
                    </a:lnTo>
                    <a:lnTo>
                      <a:pt x="13559" y="22367"/>
                    </a:lnTo>
                    <a:lnTo>
                      <a:pt x="13454" y="22388"/>
                    </a:lnTo>
                    <a:lnTo>
                      <a:pt x="13392" y="22451"/>
                    </a:lnTo>
                    <a:lnTo>
                      <a:pt x="13392" y="22472"/>
                    </a:lnTo>
                    <a:lnTo>
                      <a:pt x="13329" y="22347"/>
                    </a:lnTo>
                    <a:lnTo>
                      <a:pt x="13371" y="22242"/>
                    </a:lnTo>
                    <a:lnTo>
                      <a:pt x="13454" y="22179"/>
                    </a:lnTo>
                    <a:lnTo>
                      <a:pt x="13454" y="22116"/>
                    </a:lnTo>
                    <a:lnTo>
                      <a:pt x="13559" y="22012"/>
                    </a:lnTo>
                    <a:lnTo>
                      <a:pt x="13559" y="21928"/>
                    </a:lnTo>
                    <a:lnTo>
                      <a:pt x="13601" y="21970"/>
                    </a:lnTo>
                    <a:lnTo>
                      <a:pt x="13684" y="21970"/>
                    </a:lnTo>
                    <a:lnTo>
                      <a:pt x="13789" y="21865"/>
                    </a:lnTo>
                    <a:lnTo>
                      <a:pt x="13789" y="21761"/>
                    </a:lnTo>
                    <a:lnTo>
                      <a:pt x="13810" y="21740"/>
                    </a:lnTo>
                    <a:lnTo>
                      <a:pt x="13810" y="21614"/>
                    </a:lnTo>
                    <a:lnTo>
                      <a:pt x="13873" y="21551"/>
                    </a:lnTo>
                    <a:lnTo>
                      <a:pt x="13915" y="21551"/>
                    </a:lnTo>
                    <a:lnTo>
                      <a:pt x="13977" y="21447"/>
                    </a:lnTo>
                    <a:lnTo>
                      <a:pt x="13956" y="21384"/>
                    </a:lnTo>
                    <a:lnTo>
                      <a:pt x="13894" y="21300"/>
                    </a:lnTo>
                    <a:lnTo>
                      <a:pt x="13894" y="21112"/>
                    </a:lnTo>
                    <a:lnTo>
                      <a:pt x="13852" y="21070"/>
                    </a:lnTo>
                    <a:close/>
                    <a:moveTo>
                      <a:pt x="7617" y="0"/>
                    </a:moveTo>
                    <a:lnTo>
                      <a:pt x="7617" y="147"/>
                    </a:lnTo>
                    <a:lnTo>
                      <a:pt x="7575" y="272"/>
                    </a:lnTo>
                    <a:lnTo>
                      <a:pt x="7282" y="481"/>
                    </a:lnTo>
                    <a:lnTo>
                      <a:pt x="7094" y="502"/>
                    </a:lnTo>
                    <a:lnTo>
                      <a:pt x="6842" y="607"/>
                    </a:lnTo>
                    <a:lnTo>
                      <a:pt x="6738" y="565"/>
                    </a:lnTo>
                    <a:lnTo>
                      <a:pt x="6570" y="586"/>
                    </a:lnTo>
                    <a:lnTo>
                      <a:pt x="6382" y="732"/>
                    </a:lnTo>
                    <a:lnTo>
                      <a:pt x="6215" y="795"/>
                    </a:lnTo>
                    <a:lnTo>
                      <a:pt x="6152" y="732"/>
                    </a:lnTo>
                    <a:lnTo>
                      <a:pt x="5901" y="774"/>
                    </a:lnTo>
                    <a:lnTo>
                      <a:pt x="5692" y="774"/>
                    </a:lnTo>
                    <a:lnTo>
                      <a:pt x="5503" y="670"/>
                    </a:lnTo>
                    <a:lnTo>
                      <a:pt x="5315" y="628"/>
                    </a:lnTo>
                    <a:lnTo>
                      <a:pt x="5169" y="586"/>
                    </a:lnTo>
                    <a:lnTo>
                      <a:pt x="5169" y="586"/>
                    </a:lnTo>
                    <a:lnTo>
                      <a:pt x="5231" y="711"/>
                    </a:lnTo>
                    <a:lnTo>
                      <a:pt x="5378" y="774"/>
                    </a:lnTo>
                    <a:lnTo>
                      <a:pt x="5503" y="879"/>
                    </a:lnTo>
                    <a:lnTo>
                      <a:pt x="5545" y="984"/>
                    </a:lnTo>
                    <a:lnTo>
                      <a:pt x="5399" y="1235"/>
                    </a:lnTo>
                    <a:lnTo>
                      <a:pt x="5420" y="1297"/>
                    </a:lnTo>
                    <a:lnTo>
                      <a:pt x="5441" y="1339"/>
                    </a:lnTo>
                    <a:lnTo>
                      <a:pt x="5420" y="1528"/>
                    </a:lnTo>
                    <a:lnTo>
                      <a:pt x="5692" y="1611"/>
                    </a:lnTo>
                    <a:lnTo>
                      <a:pt x="5859" y="1569"/>
                    </a:lnTo>
                    <a:lnTo>
                      <a:pt x="6047" y="1611"/>
                    </a:lnTo>
                    <a:lnTo>
                      <a:pt x="6047" y="1716"/>
                    </a:lnTo>
                    <a:lnTo>
                      <a:pt x="5922" y="1758"/>
                    </a:lnTo>
                    <a:lnTo>
                      <a:pt x="5650" y="1820"/>
                    </a:lnTo>
                    <a:lnTo>
                      <a:pt x="5608" y="1862"/>
                    </a:lnTo>
                    <a:lnTo>
                      <a:pt x="5545" y="1925"/>
                    </a:lnTo>
                    <a:lnTo>
                      <a:pt x="5503" y="2072"/>
                    </a:lnTo>
                    <a:lnTo>
                      <a:pt x="5210" y="2239"/>
                    </a:lnTo>
                    <a:lnTo>
                      <a:pt x="5106" y="2344"/>
                    </a:lnTo>
                    <a:lnTo>
                      <a:pt x="4897" y="2469"/>
                    </a:lnTo>
                    <a:lnTo>
                      <a:pt x="4771" y="2616"/>
                    </a:lnTo>
                    <a:lnTo>
                      <a:pt x="4541" y="2616"/>
                    </a:lnTo>
                    <a:lnTo>
                      <a:pt x="4394" y="2595"/>
                    </a:lnTo>
                    <a:lnTo>
                      <a:pt x="4164" y="2406"/>
                    </a:lnTo>
                    <a:lnTo>
                      <a:pt x="3955" y="2260"/>
                    </a:lnTo>
                    <a:lnTo>
                      <a:pt x="3809" y="2281"/>
                    </a:lnTo>
                    <a:lnTo>
                      <a:pt x="3809" y="2134"/>
                    </a:lnTo>
                    <a:lnTo>
                      <a:pt x="3767" y="1988"/>
                    </a:lnTo>
                    <a:lnTo>
                      <a:pt x="3662" y="1883"/>
                    </a:lnTo>
                    <a:lnTo>
                      <a:pt x="3641" y="1820"/>
                    </a:lnTo>
                    <a:lnTo>
                      <a:pt x="3495" y="1862"/>
                    </a:lnTo>
                    <a:lnTo>
                      <a:pt x="3390" y="1988"/>
                    </a:lnTo>
                    <a:lnTo>
                      <a:pt x="3306" y="1988"/>
                    </a:lnTo>
                    <a:lnTo>
                      <a:pt x="3244" y="1946"/>
                    </a:lnTo>
                    <a:lnTo>
                      <a:pt x="3139" y="1946"/>
                    </a:lnTo>
                    <a:lnTo>
                      <a:pt x="3076" y="2030"/>
                    </a:lnTo>
                    <a:lnTo>
                      <a:pt x="2407" y="2030"/>
                    </a:lnTo>
                    <a:lnTo>
                      <a:pt x="2386" y="2197"/>
                    </a:lnTo>
                    <a:lnTo>
                      <a:pt x="2448" y="2344"/>
                    </a:lnTo>
                    <a:lnTo>
                      <a:pt x="2658" y="2385"/>
                    </a:lnTo>
                    <a:lnTo>
                      <a:pt x="2720" y="2553"/>
                    </a:lnTo>
                    <a:lnTo>
                      <a:pt x="2679" y="2616"/>
                    </a:lnTo>
                    <a:lnTo>
                      <a:pt x="2762" y="2699"/>
                    </a:lnTo>
                    <a:lnTo>
                      <a:pt x="2720" y="2804"/>
                    </a:lnTo>
                    <a:lnTo>
                      <a:pt x="2595" y="2720"/>
                    </a:lnTo>
                    <a:lnTo>
                      <a:pt x="2197" y="2867"/>
                    </a:lnTo>
                    <a:lnTo>
                      <a:pt x="2239" y="3180"/>
                    </a:lnTo>
                    <a:lnTo>
                      <a:pt x="2344" y="3306"/>
                    </a:lnTo>
                    <a:lnTo>
                      <a:pt x="2553" y="3452"/>
                    </a:lnTo>
                    <a:lnTo>
                      <a:pt x="2679" y="3724"/>
                    </a:lnTo>
                    <a:lnTo>
                      <a:pt x="2679" y="3913"/>
                    </a:lnTo>
                    <a:lnTo>
                      <a:pt x="2679" y="3976"/>
                    </a:lnTo>
                    <a:lnTo>
                      <a:pt x="2365" y="5189"/>
                    </a:lnTo>
                    <a:lnTo>
                      <a:pt x="2260" y="5503"/>
                    </a:lnTo>
                    <a:lnTo>
                      <a:pt x="2281" y="5545"/>
                    </a:lnTo>
                    <a:lnTo>
                      <a:pt x="2239" y="5629"/>
                    </a:lnTo>
                    <a:lnTo>
                      <a:pt x="2093" y="5608"/>
                    </a:lnTo>
                    <a:lnTo>
                      <a:pt x="2093" y="5587"/>
                    </a:lnTo>
                    <a:lnTo>
                      <a:pt x="1967" y="5503"/>
                    </a:lnTo>
                    <a:lnTo>
                      <a:pt x="1821" y="5503"/>
                    </a:lnTo>
                    <a:lnTo>
                      <a:pt x="1758" y="5482"/>
                    </a:lnTo>
                    <a:lnTo>
                      <a:pt x="1716" y="5545"/>
                    </a:lnTo>
                    <a:lnTo>
                      <a:pt x="1319" y="5691"/>
                    </a:lnTo>
                    <a:lnTo>
                      <a:pt x="1026" y="5733"/>
                    </a:lnTo>
                    <a:lnTo>
                      <a:pt x="942" y="5817"/>
                    </a:lnTo>
                    <a:lnTo>
                      <a:pt x="879" y="5838"/>
                    </a:lnTo>
                    <a:lnTo>
                      <a:pt x="733" y="5963"/>
                    </a:lnTo>
                    <a:lnTo>
                      <a:pt x="607" y="6026"/>
                    </a:lnTo>
                    <a:lnTo>
                      <a:pt x="503" y="6110"/>
                    </a:lnTo>
                    <a:lnTo>
                      <a:pt x="523" y="6256"/>
                    </a:lnTo>
                    <a:lnTo>
                      <a:pt x="482" y="6340"/>
                    </a:lnTo>
                    <a:lnTo>
                      <a:pt x="503" y="6424"/>
                    </a:lnTo>
                    <a:lnTo>
                      <a:pt x="356" y="6570"/>
                    </a:lnTo>
                    <a:lnTo>
                      <a:pt x="398" y="6779"/>
                    </a:lnTo>
                    <a:lnTo>
                      <a:pt x="461" y="6884"/>
                    </a:lnTo>
                    <a:lnTo>
                      <a:pt x="356" y="6968"/>
                    </a:lnTo>
                    <a:lnTo>
                      <a:pt x="272" y="6947"/>
                    </a:lnTo>
                    <a:lnTo>
                      <a:pt x="105" y="7051"/>
                    </a:lnTo>
                    <a:lnTo>
                      <a:pt x="105" y="7156"/>
                    </a:lnTo>
                    <a:lnTo>
                      <a:pt x="63" y="7198"/>
                    </a:lnTo>
                    <a:lnTo>
                      <a:pt x="84" y="7282"/>
                    </a:lnTo>
                    <a:lnTo>
                      <a:pt x="63" y="7407"/>
                    </a:lnTo>
                    <a:lnTo>
                      <a:pt x="0" y="7512"/>
                    </a:lnTo>
                    <a:lnTo>
                      <a:pt x="63" y="7616"/>
                    </a:lnTo>
                    <a:lnTo>
                      <a:pt x="42" y="7700"/>
                    </a:lnTo>
                    <a:lnTo>
                      <a:pt x="189" y="7846"/>
                    </a:lnTo>
                    <a:lnTo>
                      <a:pt x="482" y="8307"/>
                    </a:lnTo>
                    <a:lnTo>
                      <a:pt x="314" y="8474"/>
                    </a:lnTo>
                    <a:lnTo>
                      <a:pt x="691" y="8453"/>
                    </a:lnTo>
                    <a:lnTo>
                      <a:pt x="879" y="8474"/>
                    </a:lnTo>
                    <a:lnTo>
                      <a:pt x="1005" y="8662"/>
                    </a:lnTo>
                    <a:lnTo>
                      <a:pt x="1026" y="8830"/>
                    </a:lnTo>
                    <a:lnTo>
                      <a:pt x="1256" y="8830"/>
                    </a:lnTo>
                    <a:lnTo>
                      <a:pt x="1549" y="8851"/>
                    </a:lnTo>
                    <a:lnTo>
                      <a:pt x="1779" y="8621"/>
                    </a:lnTo>
                    <a:lnTo>
                      <a:pt x="1988" y="8474"/>
                    </a:lnTo>
                    <a:lnTo>
                      <a:pt x="2051" y="8537"/>
                    </a:lnTo>
                    <a:lnTo>
                      <a:pt x="2030" y="8662"/>
                    </a:lnTo>
                    <a:lnTo>
                      <a:pt x="1967" y="8725"/>
                    </a:lnTo>
                    <a:lnTo>
                      <a:pt x="1967" y="8934"/>
                    </a:lnTo>
                    <a:lnTo>
                      <a:pt x="1988" y="9269"/>
                    </a:lnTo>
                    <a:lnTo>
                      <a:pt x="1988" y="9395"/>
                    </a:lnTo>
                    <a:lnTo>
                      <a:pt x="2072" y="9478"/>
                    </a:lnTo>
                    <a:lnTo>
                      <a:pt x="2176" y="9458"/>
                    </a:lnTo>
                    <a:lnTo>
                      <a:pt x="2281" y="9416"/>
                    </a:lnTo>
                    <a:lnTo>
                      <a:pt x="2469" y="9416"/>
                    </a:lnTo>
                    <a:lnTo>
                      <a:pt x="2511" y="9458"/>
                    </a:lnTo>
                    <a:lnTo>
                      <a:pt x="3076" y="9458"/>
                    </a:lnTo>
                    <a:lnTo>
                      <a:pt x="3223" y="9353"/>
                    </a:lnTo>
                    <a:lnTo>
                      <a:pt x="3306" y="9353"/>
                    </a:lnTo>
                    <a:lnTo>
                      <a:pt x="3432" y="9248"/>
                    </a:lnTo>
                    <a:lnTo>
                      <a:pt x="3557" y="9248"/>
                    </a:lnTo>
                    <a:lnTo>
                      <a:pt x="3725" y="9186"/>
                    </a:lnTo>
                    <a:lnTo>
                      <a:pt x="3829" y="8934"/>
                    </a:lnTo>
                    <a:lnTo>
                      <a:pt x="4081" y="8746"/>
                    </a:lnTo>
                    <a:lnTo>
                      <a:pt x="4269" y="8725"/>
                    </a:lnTo>
                    <a:lnTo>
                      <a:pt x="4457" y="8621"/>
                    </a:lnTo>
                    <a:lnTo>
                      <a:pt x="4583" y="8621"/>
                    </a:lnTo>
                    <a:lnTo>
                      <a:pt x="4687" y="8683"/>
                    </a:lnTo>
                    <a:lnTo>
                      <a:pt x="4813" y="8621"/>
                    </a:lnTo>
                    <a:lnTo>
                      <a:pt x="4897" y="8662"/>
                    </a:lnTo>
                    <a:lnTo>
                      <a:pt x="4876" y="8788"/>
                    </a:lnTo>
                    <a:lnTo>
                      <a:pt x="4959" y="8997"/>
                    </a:lnTo>
                    <a:lnTo>
                      <a:pt x="5085" y="9374"/>
                    </a:lnTo>
                    <a:lnTo>
                      <a:pt x="5169" y="9646"/>
                    </a:lnTo>
                    <a:lnTo>
                      <a:pt x="5106" y="9751"/>
                    </a:lnTo>
                    <a:lnTo>
                      <a:pt x="5210" y="9960"/>
                    </a:lnTo>
                    <a:lnTo>
                      <a:pt x="5357" y="10002"/>
                    </a:lnTo>
                    <a:lnTo>
                      <a:pt x="5399" y="10190"/>
                    </a:lnTo>
                    <a:lnTo>
                      <a:pt x="5524" y="10274"/>
                    </a:lnTo>
                    <a:lnTo>
                      <a:pt x="5713" y="10357"/>
                    </a:lnTo>
                    <a:lnTo>
                      <a:pt x="5838" y="10462"/>
                    </a:lnTo>
                    <a:lnTo>
                      <a:pt x="5901" y="10420"/>
                    </a:lnTo>
                    <a:lnTo>
                      <a:pt x="6131" y="10357"/>
                    </a:lnTo>
                    <a:lnTo>
                      <a:pt x="6340" y="10587"/>
                    </a:lnTo>
                    <a:lnTo>
                      <a:pt x="6508" y="10525"/>
                    </a:lnTo>
                    <a:lnTo>
                      <a:pt x="6717" y="10755"/>
                    </a:lnTo>
                    <a:lnTo>
                      <a:pt x="6822" y="10755"/>
                    </a:lnTo>
                    <a:lnTo>
                      <a:pt x="7073" y="10839"/>
                    </a:lnTo>
                    <a:lnTo>
                      <a:pt x="7240" y="10880"/>
                    </a:lnTo>
                    <a:lnTo>
                      <a:pt x="7261" y="11048"/>
                    </a:lnTo>
                    <a:lnTo>
                      <a:pt x="7366" y="11069"/>
                    </a:lnTo>
                    <a:lnTo>
                      <a:pt x="7512" y="11152"/>
                    </a:lnTo>
                    <a:lnTo>
                      <a:pt x="7868" y="11131"/>
                    </a:lnTo>
                    <a:lnTo>
                      <a:pt x="8098" y="11257"/>
                    </a:lnTo>
                    <a:lnTo>
                      <a:pt x="8140" y="11362"/>
                    </a:lnTo>
                    <a:lnTo>
                      <a:pt x="8119" y="11634"/>
                    </a:lnTo>
                    <a:lnTo>
                      <a:pt x="8182" y="11843"/>
                    </a:lnTo>
                    <a:lnTo>
                      <a:pt x="8098" y="11968"/>
                    </a:lnTo>
                    <a:lnTo>
                      <a:pt x="8307" y="12324"/>
                    </a:lnTo>
                    <a:lnTo>
                      <a:pt x="8286" y="12596"/>
                    </a:lnTo>
                    <a:lnTo>
                      <a:pt x="9290" y="12617"/>
                    </a:lnTo>
                    <a:lnTo>
                      <a:pt x="9353" y="12973"/>
                    </a:lnTo>
                    <a:lnTo>
                      <a:pt x="9332" y="13224"/>
                    </a:lnTo>
                    <a:lnTo>
                      <a:pt x="9604" y="13287"/>
                    </a:lnTo>
                    <a:lnTo>
                      <a:pt x="9897" y="13810"/>
                    </a:lnTo>
                    <a:lnTo>
                      <a:pt x="9918" y="14103"/>
                    </a:lnTo>
                    <a:lnTo>
                      <a:pt x="9646" y="14688"/>
                    </a:lnTo>
                    <a:lnTo>
                      <a:pt x="9667" y="14772"/>
                    </a:lnTo>
                    <a:lnTo>
                      <a:pt x="9583" y="14856"/>
                    </a:lnTo>
                    <a:lnTo>
                      <a:pt x="9646" y="14919"/>
                    </a:lnTo>
                    <a:lnTo>
                      <a:pt x="9604" y="15044"/>
                    </a:lnTo>
                    <a:lnTo>
                      <a:pt x="9751" y="15149"/>
                    </a:lnTo>
                    <a:lnTo>
                      <a:pt x="9751" y="15337"/>
                    </a:lnTo>
                    <a:lnTo>
                      <a:pt x="9855" y="15525"/>
                    </a:lnTo>
                    <a:lnTo>
                      <a:pt x="9793" y="15860"/>
                    </a:lnTo>
                    <a:lnTo>
                      <a:pt x="9814" y="15986"/>
                    </a:lnTo>
                    <a:lnTo>
                      <a:pt x="9772" y="16111"/>
                    </a:lnTo>
                    <a:lnTo>
                      <a:pt x="9814" y="16258"/>
                    </a:lnTo>
                    <a:lnTo>
                      <a:pt x="10023" y="16216"/>
                    </a:lnTo>
                    <a:lnTo>
                      <a:pt x="10107" y="16279"/>
                    </a:lnTo>
                    <a:lnTo>
                      <a:pt x="10379" y="16258"/>
                    </a:lnTo>
                    <a:lnTo>
                      <a:pt x="10525" y="16300"/>
                    </a:lnTo>
                    <a:lnTo>
                      <a:pt x="10797" y="16195"/>
                    </a:lnTo>
                    <a:lnTo>
                      <a:pt x="10923" y="16300"/>
                    </a:lnTo>
                    <a:lnTo>
                      <a:pt x="11027" y="16321"/>
                    </a:lnTo>
                    <a:lnTo>
                      <a:pt x="11069" y="16467"/>
                    </a:lnTo>
                    <a:lnTo>
                      <a:pt x="11236" y="17095"/>
                    </a:lnTo>
                    <a:lnTo>
                      <a:pt x="11341" y="17304"/>
                    </a:lnTo>
                    <a:lnTo>
                      <a:pt x="11446" y="17325"/>
                    </a:lnTo>
                    <a:lnTo>
                      <a:pt x="11676" y="17199"/>
                    </a:lnTo>
                    <a:lnTo>
                      <a:pt x="11801" y="17241"/>
                    </a:lnTo>
                    <a:lnTo>
                      <a:pt x="11885" y="17325"/>
                    </a:lnTo>
                    <a:lnTo>
                      <a:pt x="11969" y="17346"/>
                    </a:lnTo>
                    <a:lnTo>
                      <a:pt x="11906" y="17450"/>
                    </a:lnTo>
                    <a:lnTo>
                      <a:pt x="11885" y="17994"/>
                    </a:lnTo>
                    <a:lnTo>
                      <a:pt x="11864" y="18057"/>
                    </a:lnTo>
                    <a:lnTo>
                      <a:pt x="11822" y="18078"/>
                    </a:lnTo>
                    <a:lnTo>
                      <a:pt x="11822" y="18162"/>
                    </a:lnTo>
                    <a:lnTo>
                      <a:pt x="11801" y="18204"/>
                    </a:lnTo>
                    <a:lnTo>
                      <a:pt x="11801" y="18287"/>
                    </a:lnTo>
                    <a:lnTo>
                      <a:pt x="11906" y="18204"/>
                    </a:lnTo>
                    <a:lnTo>
                      <a:pt x="12178" y="18245"/>
                    </a:lnTo>
                    <a:lnTo>
                      <a:pt x="12178" y="18350"/>
                    </a:lnTo>
                    <a:lnTo>
                      <a:pt x="12283" y="18580"/>
                    </a:lnTo>
                    <a:lnTo>
                      <a:pt x="12283" y="18769"/>
                    </a:lnTo>
                    <a:lnTo>
                      <a:pt x="12303" y="18999"/>
                    </a:lnTo>
                    <a:lnTo>
                      <a:pt x="12324" y="19208"/>
                    </a:lnTo>
                    <a:lnTo>
                      <a:pt x="12303" y="19292"/>
                    </a:lnTo>
                    <a:lnTo>
                      <a:pt x="12199" y="19292"/>
                    </a:lnTo>
                    <a:lnTo>
                      <a:pt x="12073" y="19354"/>
                    </a:lnTo>
                    <a:lnTo>
                      <a:pt x="12031" y="19417"/>
                    </a:lnTo>
                    <a:lnTo>
                      <a:pt x="11969" y="19501"/>
                    </a:lnTo>
                    <a:lnTo>
                      <a:pt x="11927" y="19459"/>
                    </a:lnTo>
                    <a:lnTo>
                      <a:pt x="11697" y="19626"/>
                    </a:lnTo>
                    <a:lnTo>
                      <a:pt x="11655" y="19710"/>
                    </a:lnTo>
                    <a:lnTo>
                      <a:pt x="11571" y="19731"/>
                    </a:lnTo>
                    <a:lnTo>
                      <a:pt x="11362" y="19919"/>
                    </a:lnTo>
                    <a:lnTo>
                      <a:pt x="11278" y="19940"/>
                    </a:lnTo>
                    <a:lnTo>
                      <a:pt x="11278" y="20066"/>
                    </a:lnTo>
                    <a:lnTo>
                      <a:pt x="11195" y="20087"/>
                    </a:lnTo>
                    <a:lnTo>
                      <a:pt x="11132" y="20087"/>
                    </a:lnTo>
                    <a:lnTo>
                      <a:pt x="10943" y="20338"/>
                    </a:lnTo>
                    <a:lnTo>
                      <a:pt x="10923" y="20401"/>
                    </a:lnTo>
                    <a:lnTo>
                      <a:pt x="10923" y="20547"/>
                    </a:lnTo>
                    <a:lnTo>
                      <a:pt x="10839" y="20568"/>
                    </a:lnTo>
                    <a:lnTo>
                      <a:pt x="10776" y="20652"/>
                    </a:lnTo>
                    <a:lnTo>
                      <a:pt x="10671" y="20861"/>
                    </a:lnTo>
                    <a:lnTo>
                      <a:pt x="10609" y="20924"/>
                    </a:lnTo>
                    <a:lnTo>
                      <a:pt x="10504" y="21091"/>
                    </a:lnTo>
                    <a:lnTo>
                      <a:pt x="10504" y="21133"/>
                    </a:lnTo>
                    <a:lnTo>
                      <a:pt x="10399" y="21217"/>
                    </a:lnTo>
                    <a:lnTo>
                      <a:pt x="10358" y="21279"/>
                    </a:lnTo>
                    <a:lnTo>
                      <a:pt x="10441" y="21279"/>
                    </a:lnTo>
                    <a:lnTo>
                      <a:pt x="10504" y="21300"/>
                    </a:lnTo>
                    <a:lnTo>
                      <a:pt x="10776" y="21217"/>
                    </a:lnTo>
                    <a:lnTo>
                      <a:pt x="10923" y="21300"/>
                    </a:lnTo>
                    <a:lnTo>
                      <a:pt x="11048" y="21489"/>
                    </a:lnTo>
                    <a:lnTo>
                      <a:pt x="11153" y="21530"/>
                    </a:lnTo>
                    <a:lnTo>
                      <a:pt x="11236" y="21698"/>
                    </a:lnTo>
                    <a:lnTo>
                      <a:pt x="11362" y="21928"/>
                    </a:lnTo>
                    <a:lnTo>
                      <a:pt x="11446" y="21928"/>
                    </a:lnTo>
                    <a:lnTo>
                      <a:pt x="11550" y="21803"/>
                    </a:lnTo>
                    <a:lnTo>
                      <a:pt x="11592" y="21803"/>
                    </a:lnTo>
                    <a:lnTo>
                      <a:pt x="11718" y="22012"/>
                    </a:lnTo>
                    <a:lnTo>
                      <a:pt x="11885" y="22075"/>
                    </a:lnTo>
                    <a:lnTo>
                      <a:pt x="12011" y="22116"/>
                    </a:lnTo>
                    <a:lnTo>
                      <a:pt x="12136" y="22242"/>
                    </a:lnTo>
                    <a:lnTo>
                      <a:pt x="12136" y="22388"/>
                    </a:lnTo>
                    <a:lnTo>
                      <a:pt x="12241" y="22367"/>
                    </a:lnTo>
                    <a:lnTo>
                      <a:pt x="12492" y="22472"/>
                    </a:lnTo>
                    <a:lnTo>
                      <a:pt x="12617" y="22639"/>
                    </a:lnTo>
                    <a:lnTo>
                      <a:pt x="12743" y="22849"/>
                    </a:lnTo>
                    <a:lnTo>
                      <a:pt x="12868" y="22911"/>
                    </a:lnTo>
                    <a:lnTo>
                      <a:pt x="12848" y="23079"/>
                    </a:lnTo>
                    <a:lnTo>
                      <a:pt x="12743" y="23225"/>
                    </a:lnTo>
                    <a:lnTo>
                      <a:pt x="12806" y="23414"/>
                    </a:lnTo>
                    <a:lnTo>
                      <a:pt x="12827" y="23476"/>
                    </a:lnTo>
                    <a:lnTo>
                      <a:pt x="12848" y="23497"/>
                    </a:lnTo>
                    <a:lnTo>
                      <a:pt x="12931" y="23581"/>
                    </a:lnTo>
                    <a:lnTo>
                      <a:pt x="12952" y="23602"/>
                    </a:lnTo>
                    <a:lnTo>
                      <a:pt x="13161" y="23414"/>
                    </a:lnTo>
                    <a:lnTo>
                      <a:pt x="13245" y="23225"/>
                    </a:lnTo>
                    <a:lnTo>
                      <a:pt x="13350" y="22849"/>
                    </a:lnTo>
                    <a:lnTo>
                      <a:pt x="13433" y="22577"/>
                    </a:lnTo>
                    <a:lnTo>
                      <a:pt x="13454" y="22535"/>
                    </a:lnTo>
                    <a:lnTo>
                      <a:pt x="13426" y="22507"/>
                    </a:lnTo>
                    <a:lnTo>
                      <a:pt x="13426" y="22507"/>
                    </a:lnTo>
                    <a:lnTo>
                      <a:pt x="13496" y="22535"/>
                    </a:lnTo>
                    <a:lnTo>
                      <a:pt x="13873" y="22242"/>
                    </a:lnTo>
                    <a:lnTo>
                      <a:pt x="14061" y="22033"/>
                    </a:lnTo>
                    <a:lnTo>
                      <a:pt x="14312" y="21551"/>
                    </a:lnTo>
                    <a:lnTo>
                      <a:pt x="14417" y="21321"/>
                    </a:lnTo>
                    <a:lnTo>
                      <a:pt x="14521" y="21028"/>
                    </a:lnTo>
                    <a:lnTo>
                      <a:pt x="14793" y="20547"/>
                    </a:lnTo>
                    <a:lnTo>
                      <a:pt x="15044" y="20233"/>
                    </a:lnTo>
                    <a:lnTo>
                      <a:pt x="15107" y="20129"/>
                    </a:lnTo>
                    <a:lnTo>
                      <a:pt x="15065" y="20087"/>
                    </a:lnTo>
                    <a:lnTo>
                      <a:pt x="15065" y="20024"/>
                    </a:lnTo>
                    <a:lnTo>
                      <a:pt x="15128" y="19982"/>
                    </a:lnTo>
                    <a:lnTo>
                      <a:pt x="15170" y="19857"/>
                    </a:lnTo>
                    <a:lnTo>
                      <a:pt x="15254" y="19815"/>
                    </a:lnTo>
                    <a:lnTo>
                      <a:pt x="15233" y="19710"/>
                    </a:lnTo>
                    <a:lnTo>
                      <a:pt x="15254" y="19626"/>
                    </a:lnTo>
                    <a:lnTo>
                      <a:pt x="15233" y="19606"/>
                    </a:lnTo>
                    <a:lnTo>
                      <a:pt x="15296" y="19585"/>
                    </a:lnTo>
                    <a:lnTo>
                      <a:pt x="15296" y="19480"/>
                    </a:lnTo>
                    <a:lnTo>
                      <a:pt x="15191" y="19313"/>
                    </a:lnTo>
                    <a:lnTo>
                      <a:pt x="15191" y="19229"/>
                    </a:lnTo>
                    <a:lnTo>
                      <a:pt x="15212" y="19166"/>
                    </a:lnTo>
                    <a:lnTo>
                      <a:pt x="15191" y="19082"/>
                    </a:lnTo>
                    <a:lnTo>
                      <a:pt x="15149" y="18915"/>
                    </a:lnTo>
                    <a:lnTo>
                      <a:pt x="15107" y="18748"/>
                    </a:lnTo>
                    <a:lnTo>
                      <a:pt x="15149" y="18685"/>
                    </a:lnTo>
                    <a:lnTo>
                      <a:pt x="15316" y="18664"/>
                    </a:lnTo>
                    <a:lnTo>
                      <a:pt x="15296" y="18559"/>
                    </a:lnTo>
                    <a:lnTo>
                      <a:pt x="15212" y="18497"/>
                    </a:lnTo>
                    <a:lnTo>
                      <a:pt x="15337" y="18476"/>
                    </a:lnTo>
                    <a:lnTo>
                      <a:pt x="15337" y="18371"/>
                    </a:lnTo>
                    <a:lnTo>
                      <a:pt x="15212" y="18308"/>
                    </a:lnTo>
                    <a:lnTo>
                      <a:pt x="15316" y="18287"/>
                    </a:lnTo>
                    <a:lnTo>
                      <a:pt x="15379" y="18183"/>
                    </a:lnTo>
                    <a:lnTo>
                      <a:pt x="15442" y="18245"/>
                    </a:lnTo>
                    <a:lnTo>
                      <a:pt x="15630" y="18057"/>
                    </a:lnTo>
                    <a:lnTo>
                      <a:pt x="15735" y="17973"/>
                    </a:lnTo>
                    <a:lnTo>
                      <a:pt x="15735" y="17932"/>
                    </a:lnTo>
                    <a:lnTo>
                      <a:pt x="15881" y="17785"/>
                    </a:lnTo>
                    <a:lnTo>
                      <a:pt x="16070" y="17681"/>
                    </a:lnTo>
                    <a:lnTo>
                      <a:pt x="16300" y="17429"/>
                    </a:lnTo>
                    <a:lnTo>
                      <a:pt x="16509" y="17409"/>
                    </a:lnTo>
                    <a:lnTo>
                      <a:pt x="16614" y="17304"/>
                    </a:lnTo>
                    <a:lnTo>
                      <a:pt x="16739" y="17199"/>
                    </a:lnTo>
                    <a:lnTo>
                      <a:pt x="16844" y="17199"/>
                    </a:lnTo>
                    <a:lnTo>
                      <a:pt x="16928" y="17241"/>
                    </a:lnTo>
                    <a:lnTo>
                      <a:pt x="17011" y="17283"/>
                    </a:lnTo>
                    <a:lnTo>
                      <a:pt x="17011" y="17199"/>
                    </a:lnTo>
                    <a:lnTo>
                      <a:pt x="17095" y="17032"/>
                    </a:lnTo>
                    <a:lnTo>
                      <a:pt x="17325" y="16885"/>
                    </a:lnTo>
                    <a:lnTo>
                      <a:pt x="17430" y="16865"/>
                    </a:lnTo>
                    <a:lnTo>
                      <a:pt x="17430" y="16802"/>
                    </a:lnTo>
                    <a:lnTo>
                      <a:pt x="17367" y="16781"/>
                    </a:lnTo>
                    <a:lnTo>
                      <a:pt x="17304" y="16739"/>
                    </a:lnTo>
                    <a:lnTo>
                      <a:pt x="17262" y="16676"/>
                    </a:lnTo>
                    <a:lnTo>
                      <a:pt x="17346" y="16634"/>
                    </a:lnTo>
                    <a:lnTo>
                      <a:pt x="17513" y="16572"/>
                    </a:lnTo>
                    <a:lnTo>
                      <a:pt x="17576" y="16593"/>
                    </a:lnTo>
                    <a:lnTo>
                      <a:pt x="17681" y="16593"/>
                    </a:lnTo>
                    <a:lnTo>
                      <a:pt x="17765" y="16530"/>
                    </a:lnTo>
                    <a:lnTo>
                      <a:pt x="17869" y="16530"/>
                    </a:lnTo>
                    <a:lnTo>
                      <a:pt x="17869" y="16593"/>
                    </a:lnTo>
                    <a:lnTo>
                      <a:pt x="17744" y="16676"/>
                    </a:lnTo>
                    <a:lnTo>
                      <a:pt x="17576" y="16697"/>
                    </a:lnTo>
                    <a:lnTo>
                      <a:pt x="17555" y="16718"/>
                    </a:lnTo>
                    <a:lnTo>
                      <a:pt x="17618" y="16739"/>
                    </a:lnTo>
                    <a:lnTo>
                      <a:pt x="17848" y="16676"/>
                    </a:lnTo>
                    <a:lnTo>
                      <a:pt x="18099" y="16572"/>
                    </a:lnTo>
                    <a:lnTo>
                      <a:pt x="18078" y="16509"/>
                    </a:lnTo>
                    <a:lnTo>
                      <a:pt x="18162" y="16467"/>
                    </a:lnTo>
                    <a:lnTo>
                      <a:pt x="18246" y="16467"/>
                    </a:lnTo>
                    <a:lnTo>
                      <a:pt x="18204" y="16509"/>
                    </a:lnTo>
                    <a:cubicBezTo>
                      <a:pt x="18204" y="16509"/>
                      <a:pt x="18204" y="16613"/>
                      <a:pt x="18246" y="16613"/>
                    </a:cubicBezTo>
                    <a:lnTo>
                      <a:pt x="18392" y="16634"/>
                    </a:lnTo>
                    <a:lnTo>
                      <a:pt x="18497" y="16593"/>
                    </a:lnTo>
                    <a:lnTo>
                      <a:pt x="18664" y="16593"/>
                    </a:lnTo>
                    <a:lnTo>
                      <a:pt x="18832" y="16613"/>
                    </a:lnTo>
                    <a:lnTo>
                      <a:pt x="18936" y="16551"/>
                    </a:lnTo>
                    <a:lnTo>
                      <a:pt x="18936" y="16488"/>
                    </a:lnTo>
                    <a:lnTo>
                      <a:pt x="18915" y="16467"/>
                    </a:lnTo>
                    <a:lnTo>
                      <a:pt x="18936" y="16404"/>
                    </a:lnTo>
                    <a:lnTo>
                      <a:pt x="19208" y="16237"/>
                    </a:lnTo>
                    <a:lnTo>
                      <a:pt x="19418" y="16153"/>
                    </a:lnTo>
                    <a:lnTo>
                      <a:pt x="19522" y="16069"/>
                    </a:lnTo>
                    <a:lnTo>
                      <a:pt x="19543" y="15986"/>
                    </a:lnTo>
                    <a:lnTo>
                      <a:pt x="19522" y="15944"/>
                    </a:lnTo>
                    <a:lnTo>
                      <a:pt x="19418" y="15735"/>
                    </a:lnTo>
                    <a:lnTo>
                      <a:pt x="19501" y="15567"/>
                    </a:lnTo>
                    <a:lnTo>
                      <a:pt x="19564" y="15463"/>
                    </a:lnTo>
                    <a:lnTo>
                      <a:pt x="19564" y="15358"/>
                    </a:lnTo>
                    <a:lnTo>
                      <a:pt x="19627" y="15316"/>
                    </a:lnTo>
                    <a:lnTo>
                      <a:pt x="19731" y="15232"/>
                    </a:lnTo>
                    <a:lnTo>
                      <a:pt x="19752" y="15128"/>
                    </a:lnTo>
                    <a:lnTo>
                      <a:pt x="19731" y="15107"/>
                    </a:lnTo>
                    <a:lnTo>
                      <a:pt x="19878" y="14835"/>
                    </a:lnTo>
                    <a:lnTo>
                      <a:pt x="20087" y="14584"/>
                    </a:lnTo>
                    <a:lnTo>
                      <a:pt x="20087" y="14479"/>
                    </a:lnTo>
                    <a:lnTo>
                      <a:pt x="20045" y="14103"/>
                    </a:lnTo>
                    <a:lnTo>
                      <a:pt x="20003" y="14082"/>
                    </a:lnTo>
                    <a:lnTo>
                      <a:pt x="20066" y="13872"/>
                    </a:lnTo>
                    <a:lnTo>
                      <a:pt x="20129" y="13789"/>
                    </a:lnTo>
                    <a:lnTo>
                      <a:pt x="20129" y="13726"/>
                    </a:lnTo>
                    <a:lnTo>
                      <a:pt x="20317" y="13580"/>
                    </a:lnTo>
                    <a:lnTo>
                      <a:pt x="20338" y="13496"/>
                    </a:lnTo>
                    <a:lnTo>
                      <a:pt x="20275" y="13287"/>
                    </a:lnTo>
                    <a:lnTo>
                      <a:pt x="20359" y="13036"/>
                    </a:lnTo>
                    <a:lnTo>
                      <a:pt x="20338" y="12826"/>
                    </a:lnTo>
                    <a:lnTo>
                      <a:pt x="20359" y="12659"/>
                    </a:lnTo>
                    <a:lnTo>
                      <a:pt x="20359" y="12596"/>
                    </a:lnTo>
                    <a:lnTo>
                      <a:pt x="20422" y="12387"/>
                    </a:lnTo>
                    <a:lnTo>
                      <a:pt x="20359" y="11592"/>
                    </a:lnTo>
                    <a:lnTo>
                      <a:pt x="20359" y="11445"/>
                    </a:lnTo>
                    <a:lnTo>
                      <a:pt x="20422" y="11341"/>
                    </a:lnTo>
                    <a:lnTo>
                      <a:pt x="20422" y="11236"/>
                    </a:lnTo>
                    <a:lnTo>
                      <a:pt x="20359" y="11278"/>
                    </a:lnTo>
                    <a:lnTo>
                      <a:pt x="20275" y="11194"/>
                    </a:lnTo>
                    <a:lnTo>
                      <a:pt x="20275" y="11131"/>
                    </a:lnTo>
                    <a:lnTo>
                      <a:pt x="20359" y="10985"/>
                    </a:lnTo>
                    <a:lnTo>
                      <a:pt x="20338" y="10859"/>
                    </a:lnTo>
                    <a:lnTo>
                      <a:pt x="20359" y="10776"/>
                    </a:lnTo>
                    <a:lnTo>
                      <a:pt x="20443" y="10755"/>
                    </a:lnTo>
                    <a:lnTo>
                      <a:pt x="20464" y="10629"/>
                    </a:lnTo>
                    <a:lnTo>
                      <a:pt x="20380" y="10504"/>
                    </a:lnTo>
                    <a:lnTo>
                      <a:pt x="20234" y="10420"/>
                    </a:lnTo>
                    <a:lnTo>
                      <a:pt x="20275" y="10399"/>
                    </a:lnTo>
                    <a:lnTo>
                      <a:pt x="20317" y="10336"/>
                    </a:lnTo>
                    <a:lnTo>
                      <a:pt x="20338" y="10399"/>
                    </a:lnTo>
                    <a:lnTo>
                      <a:pt x="20422" y="10441"/>
                    </a:lnTo>
                    <a:lnTo>
                      <a:pt x="20485" y="10462"/>
                    </a:lnTo>
                    <a:lnTo>
                      <a:pt x="20526" y="10336"/>
                    </a:lnTo>
                    <a:lnTo>
                      <a:pt x="20589" y="10336"/>
                    </a:lnTo>
                    <a:lnTo>
                      <a:pt x="20631" y="10420"/>
                    </a:lnTo>
                    <a:lnTo>
                      <a:pt x="20673" y="10441"/>
                    </a:lnTo>
                    <a:lnTo>
                      <a:pt x="20631" y="10525"/>
                    </a:lnTo>
                    <a:lnTo>
                      <a:pt x="20547" y="10567"/>
                    </a:lnTo>
                    <a:lnTo>
                      <a:pt x="20526" y="10650"/>
                    </a:lnTo>
                    <a:lnTo>
                      <a:pt x="20568" y="10650"/>
                    </a:lnTo>
                    <a:lnTo>
                      <a:pt x="20673" y="10546"/>
                    </a:lnTo>
                    <a:lnTo>
                      <a:pt x="20840" y="10462"/>
                    </a:lnTo>
                    <a:lnTo>
                      <a:pt x="21008" y="10190"/>
                    </a:lnTo>
                    <a:lnTo>
                      <a:pt x="21091" y="9981"/>
                    </a:lnTo>
                    <a:lnTo>
                      <a:pt x="21112" y="9834"/>
                    </a:lnTo>
                    <a:lnTo>
                      <a:pt x="21196" y="9771"/>
                    </a:lnTo>
                    <a:lnTo>
                      <a:pt x="21280" y="9562"/>
                    </a:lnTo>
                    <a:lnTo>
                      <a:pt x="21363" y="9374"/>
                    </a:lnTo>
                    <a:lnTo>
                      <a:pt x="21677" y="9165"/>
                    </a:lnTo>
                    <a:lnTo>
                      <a:pt x="21698" y="9060"/>
                    </a:lnTo>
                    <a:lnTo>
                      <a:pt x="21803" y="9039"/>
                    </a:lnTo>
                    <a:lnTo>
                      <a:pt x="21887" y="8934"/>
                    </a:lnTo>
                    <a:lnTo>
                      <a:pt x="22138" y="8683"/>
                    </a:lnTo>
                    <a:lnTo>
                      <a:pt x="22368" y="8370"/>
                    </a:lnTo>
                    <a:lnTo>
                      <a:pt x="22431" y="8307"/>
                    </a:lnTo>
                    <a:lnTo>
                      <a:pt x="22556" y="7993"/>
                    </a:lnTo>
                    <a:lnTo>
                      <a:pt x="22577" y="7846"/>
                    </a:lnTo>
                    <a:lnTo>
                      <a:pt x="22661" y="7742"/>
                    </a:lnTo>
                    <a:lnTo>
                      <a:pt x="22661" y="7637"/>
                    </a:lnTo>
                    <a:lnTo>
                      <a:pt x="22577" y="7533"/>
                    </a:lnTo>
                    <a:lnTo>
                      <a:pt x="22619" y="7449"/>
                    </a:lnTo>
                    <a:lnTo>
                      <a:pt x="22682" y="7449"/>
                    </a:lnTo>
                    <a:lnTo>
                      <a:pt x="22661" y="7156"/>
                    </a:lnTo>
                    <a:lnTo>
                      <a:pt x="22577" y="7093"/>
                    </a:lnTo>
                    <a:lnTo>
                      <a:pt x="22556" y="6968"/>
                    </a:lnTo>
                    <a:lnTo>
                      <a:pt x="22347" y="6528"/>
                    </a:lnTo>
                    <a:lnTo>
                      <a:pt x="22347" y="6361"/>
                    </a:lnTo>
                    <a:lnTo>
                      <a:pt x="22326" y="6193"/>
                    </a:lnTo>
                    <a:lnTo>
                      <a:pt x="21949" y="6026"/>
                    </a:lnTo>
                    <a:lnTo>
                      <a:pt x="21740" y="6026"/>
                    </a:lnTo>
                    <a:lnTo>
                      <a:pt x="21594" y="6110"/>
                    </a:lnTo>
                    <a:lnTo>
                      <a:pt x="21489" y="5942"/>
                    </a:lnTo>
                    <a:lnTo>
                      <a:pt x="21342" y="5921"/>
                    </a:lnTo>
                    <a:lnTo>
                      <a:pt x="21217" y="5796"/>
                    </a:lnTo>
                    <a:lnTo>
                      <a:pt x="21070" y="5712"/>
                    </a:lnTo>
                    <a:lnTo>
                      <a:pt x="20966" y="5691"/>
                    </a:lnTo>
                    <a:lnTo>
                      <a:pt x="20694" y="5398"/>
                    </a:lnTo>
                    <a:lnTo>
                      <a:pt x="20485" y="5105"/>
                    </a:lnTo>
                    <a:lnTo>
                      <a:pt x="20380" y="5085"/>
                    </a:lnTo>
                    <a:lnTo>
                      <a:pt x="20254" y="4959"/>
                    </a:lnTo>
                    <a:lnTo>
                      <a:pt x="20129" y="4959"/>
                    </a:lnTo>
                    <a:lnTo>
                      <a:pt x="19773" y="4687"/>
                    </a:lnTo>
                    <a:lnTo>
                      <a:pt x="19627" y="4687"/>
                    </a:lnTo>
                    <a:lnTo>
                      <a:pt x="19438" y="4603"/>
                    </a:lnTo>
                    <a:lnTo>
                      <a:pt x="19334" y="4666"/>
                    </a:lnTo>
                    <a:lnTo>
                      <a:pt x="19187" y="4666"/>
                    </a:lnTo>
                    <a:lnTo>
                      <a:pt x="19083" y="4603"/>
                    </a:lnTo>
                    <a:lnTo>
                      <a:pt x="18978" y="4666"/>
                    </a:lnTo>
                    <a:lnTo>
                      <a:pt x="18915" y="4750"/>
                    </a:lnTo>
                    <a:lnTo>
                      <a:pt x="18832" y="4666"/>
                    </a:lnTo>
                    <a:lnTo>
                      <a:pt x="18685" y="4561"/>
                    </a:lnTo>
                    <a:lnTo>
                      <a:pt x="18685" y="4666"/>
                    </a:lnTo>
                    <a:lnTo>
                      <a:pt x="18602" y="4624"/>
                    </a:lnTo>
                    <a:lnTo>
                      <a:pt x="18581" y="4687"/>
                    </a:lnTo>
                    <a:lnTo>
                      <a:pt x="18581" y="4750"/>
                    </a:lnTo>
                    <a:lnTo>
                      <a:pt x="18476" y="4666"/>
                    </a:lnTo>
                    <a:lnTo>
                      <a:pt x="18455" y="4624"/>
                    </a:lnTo>
                    <a:lnTo>
                      <a:pt x="18371" y="4582"/>
                    </a:lnTo>
                    <a:lnTo>
                      <a:pt x="18371" y="4582"/>
                    </a:lnTo>
                    <a:lnTo>
                      <a:pt x="18392" y="4645"/>
                    </a:lnTo>
                    <a:lnTo>
                      <a:pt x="18371" y="4666"/>
                    </a:lnTo>
                    <a:lnTo>
                      <a:pt x="18183" y="4582"/>
                    </a:lnTo>
                    <a:lnTo>
                      <a:pt x="18141" y="4582"/>
                    </a:lnTo>
                    <a:lnTo>
                      <a:pt x="17995" y="4561"/>
                    </a:lnTo>
                    <a:lnTo>
                      <a:pt x="17702" y="4394"/>
                    </a:lnTo>
                    <a:lnTo>
                      <a:pt x="17555" y="4394"/>
                    </a:lnTo>
                    <a:lnTo>
                      <a:pt x="17555" y="4436"/>
                    </a:lnTo>
                    <a:lnTo>
                      <a:pt x="17597" y="4478"/>
                    </a:lnTo>
                    <a:lnTo>
                      <a:pt x="17555" y="4520"/>
                    </a:lnTo>
                    <a:lnTo>
                      <a:pt x="17472" y="4478"/>
                    </a:lnTo>
                    <a:lnTo>
                      <a:pt x="17451" y="4520"/>
                    </a:lnTo>
                    <a:lnTo>
                      <a:pt x="17430" y="4561"/>
                    </a:lnTo>
                    <a:lnTo>
                      <a:pt x="17325" y="4603"/>
                    </a:lnTo>
                    <a:lnTo>
                      <a:pt x="17262" y="4666"/>
                    </a:lnTo>
                    <a:lnTo>
                      <a:pt x="17241" y="4792"/>
                    </a:lnTo>
                    <a:lnTo>
                      <a:pt x="17200" y="4687"/>
                    </a:lnTo>
                    <a:lnTo>
                      <a:pt x="17158" y="4603"/>
                    </a:lnTo>
                    <a:lnTo>
                      <a:pt x="17116" y="4645"/>
                    </a:lnTo>
                    <a:lnTo>
                      <a:pt x="17116" y="4750"/>
                    </a:lnTo>
                    <a:lnTo>
                      <a:pt x="17011" y="4917"/>
                    </a:lnTo>
                    <a:lnTo>
                      <a:pt x="17011" y="5085"/>
                    </a:lnTo>
                    <a:lnTo>
                      <a:pt x="16990" y="4917"/>
                    </a:lnTo>
                    <a:lnTo>
                      <a:pt x="17011" y="4771"/>
                    </a:lnTo>
                    <a:lnTo>
                      <a:pt x="16990" y="4645"/>
                    </a:lnTo>
                    <a:lnTo>
                      <a:pt x="17032" y="4457"/>
                    </a:lnTo>
                    <a:lnTo>
                      <a:pt x="17095" y="4394"/>
                    </a:lnTo>
                    <a:lnTo>
                      <a:pt x="17032" y="4373"/>
                    </a:lnTo>
                    <a:lnTo>
                      <a:pt x="16928" y="4373"/>
                    </a:lnTo>
                    <a:lnTo>
                      <a:pt x="17053" y="4248"/>
                    </a:lnTo>
                    <a:lnTo>
                      <a:pt x="16907" y="4059"/>
                    </a:lnTo>
                    <a:lnTo>
                      <a:pt x="16823" y="3913"/>
                    </a:lnTo>
                    <a:lnTo>
                      <a:pt x="16739" y="3913"/>
                    </a:lnTo>
                    <a:lnTo>
                      <a:pt x="16614" y="3871"/>
                    </a:lnTo>
                    <a:lnTo>
                      <a:pt x="16530" y="3976"/>
                    </a:lnTo>
                    <a:lnTo>
                      <a:pt x="16467" y="4017"/>
                    </a:lnTo>
                    <a:lnTo>
                      <a:pt x="16425" y="3934"/>
                    </a:lnTo>
                    <a:lnTo>
                      <a:pt x="16384" y="3913"/>
                    </a:lnTo>
                    <a:lnTo>
                      <a:pt x="16363" y="3829"/>
                    </a:lnTo>
                    <a:lnTo>
                      <a:pt x="16279" y="3766"/>
                    </a:lnTo>
                    <a:lnTo>
                      <a:pt x="16195" y="3766"/>
                    </a:lnTo>
                    <a:lnTo>
                      <a:pt x="16153" y="3724"/>
                    </a:lnTo>
                    <a:lnTo>
                      <a:pt x="16070" y="3704"/>
                    </a:lnTo>
                    <a:lnTo>
                      <a:pt x="16007" y="3745"/>
                    </a:lnTo>
                    <a:lnTo>
                      <a:pt x="16007" y="3704"/>
                    </a:lnTo>
                    <a:lnTo>
                      <a:pt x="15965" y="3662"/>
                    </a:lnTo>
                    <a:lnTo>
                      <a:pt x="15902" y="3599"/>
                    </a:lnTo>
                    <a:lnTo>
                      <a:pt x="15840" y="3620"/>
                    </a:lnTo>
                    <a:lnTo>
                      <a:pt x="15693" y="3599"/>
                    </a:lnTo>
                    <a:lnTo>
                      <a:pt x="15526" y="3494"/>
                    </a:lnTo>
                    <a:lnTo>
                      <a:pt x="15463" y="3494"/>
                    </a:lnTo>
                    <a:lnTo>
                      <a:pt x="15442" y="3536"/>
                    </a:lnTo>
                    <a:lnTo>
                      <a:pt x="15337" y="3452"/>
                    </a:lnTo>
                    <a:lnTo>
                      <a:pt x="15254" y="3452"/>
                    </a:lnTo>
                    <a:lnTo>
                      <a:pt x="15233" y="3536"/>
                    </a:lnTo>
                    <a:lnTo>
                      <a:pt x="15170" y="3536"/>
                    </a:lnTo>
                    <a:lnTo>
                      <a:pt x="15149" y="3452"/>
                    </a:lnTo>
                    <a:lnTo>
                      <a:pt x="15024" y="3452"/>
                    </a:lnTo>
                    <a:lnTo>
                      <a:pt x="14919" y="3515"/>
                    </a:lnTo>
                    <a:lnTo>
                      <a:pt x="14856" y="3620"/>
                    </a:lnTo>
                    <a:lnTo>
                      <a:pt x="14856" y="3704"/>
                    </a:lnTo>
                    <a:lnTo>
                      <a:pt x="14731" y="3829"/>
                    </a:lnTo>
                    <a:lnTo>
                      <a:pt x="14584" y="3934"/>
                    </a:lnTo>
                    <a:lnTo>
                      <a:pt x="14375" y="4059"/>
                    </a:lnTo>
                    <a:lnTo>
                      <a:pt x="14270" y="4185"/>
                    </a:lnTo>
                    <a:lnTo>
                      <a:pt x="14208" y="4352"/>
                    </a:lnTo>
                    <a:lnTo>
                      <a:pt x="14187" y="4499"/>
                    </a:lnTo>
                    <a:lnTo>
                      <a:pt x="14124" y="4582"/>
                    </a:lnTo>
                    <a:lnTo>
                      <a:pt x="14019" y="4687"/>
                    </a:lnTo>
                    <a:lnTo>
                      <a:pt x="14019" y="4771"/>
                    </a:lnTo>
                    <a:lnTo>
                      <a:pt x="14061" y="4896"/>
                    </a:lnTo>
                    <a:lnTo>
                      <a:pt x="14019" y="5105"/>
                    </a:lnTo>
                    <a:lnTo>
                      <a:pt x="13998" y="4980"/>
                    </a:lnTo>
                    <a:lnTo>
                      <a:pt x="13915" y="4854"/>
                    </a:lnTo>
                    <a:lnTo>
                      <a:pt x="13915" y="4750"/>
                    </a:lnTo>
                    <a:lnTo>
                      <a:pt x="13998" y="4645"/>
                    </a:lnTo>
                    <a:lnTo>
                      <a:pt x="14103" y="4561"/>
                    </a:lnTo>
                    <a:lnTo>
                      <a:pt x="14082" y="4394"/>
                    </a:lnTo>
                    <a:lnTo>
                      <a:pt x="14124" y="4269"/>
                    </a:lnTo>
                    <a:lnTo>
                      <a:pt x="14124" y="4185"/>
                    </a:lnTo>
                    <a:lnTo>
                      <a:pt x="14061" y="4185"/>
                    </a:lnTo>
                    <a:lnTo>
                      <a:pt x="13915" y="4248"/>
                    </a:lnTo>
                    <a:lnTo>
                      <a:pt x="13768" y="4185"/>
                    </a:lnTo>
                    <a:lnTo>
                      <a:pt x="13643" y="4185"/>
                    </a:lnTo>
                    <a:lnTo>
                      <a:pt x="13538" y="4227"/>
                    </a:lnTo>
                    <a:lnTo>
                      <a:pt x="13454" y="4164"/>
                    </a:lnTo>
                    <a:lnTo>
                      <a:pt x="13538" y="4164"/>
                    </a:lnTo>
                    <a:lnTo>
                      <a:pt x="13643" y="4080"/>
                    </a:lnTo>
                    <a:lnTo>
                      <a:pt x="13747" y="4059"/>
                    </a:lnTo>
                    <a:lnTo>
                      <a:pt x="13915" y="4080"/>
                    </a:lnTo>
                    <a:lnTo>
                      <a:pt x="14019" y="4059"/>
                    </a:lnTo>
                    <a:lnTo>
                      <a:pt x="14103" y="3955"/>
                    </a:lnTo>
                    <a:lnTo>
                      <a:pt x="14166" y="3955"/>
                    </a:lnTo>
                    <a:lnTo>
                      <a:pt x="14208" y="4017"/>
                    </a:lnTo>
                    <a:lnTo>
                      <a:pt x="14270" y="3976"/>
                    </a:lnTo>
                    <a:lnTo>
                      <a:pt x="14375" y="3934"/>
                    </a:lnTo>
                    <a:lnTo>
                      <a:pt x="14521" y="3871"/>
                    </a:lnTo>
                    <a:lnTo>
                      <a:pt x="14521" y="3745"/>
                    </a:lnTo>
                    <a:lnTo>
                      <a:pt x="14689" y="3557"/>
                    </a:lnTo>
                    <a:lnTo>
                      <a:pt x="14689" y="3432"/>
                    </a:lnTo>
                    <a:lnTo>
                      <a:pt x="14731" y="3348"/>
                    </a:lnTo>
                    <a:lnTo>
                      <a:pt x="14731" y="3243"/>
                    </a:lnTo>
                    <a:lnTo>
                      <a:pt x="14584" y="3222"/>
                    </a:lnTo>
                    <a:lnTo>
                      <a:pt x="14438" y="3118"/>
                    </a:lnTo>
                    <a:lnTo>
                      <a:pt x="14333" y="3118"/>
                    </a:lnTo>
                    <a:lnTo>
                      <a:pt x="14187" y="3222"/>
                    </a:lnTo>
                    <a:lnTo>
                      <a:pt x="14061" y="3222"/>
                    </a:lnTo>
                    <a:lnTo>
                      <a:pt x="13852" y="3139"/>
                    </a:lnTo>
                    <a:lnTo>
                      <a:pt x="13643" y="3118"/>
                    </a:lnTo>
                    <a:lnTo>
                      <a:pt x="13475" y="3285"/>
                    </a:lnTo>
                    <a:lnTo>
                      <a:pt x="13475" y="3348"/>
                    </a:lnTo>
                    <a:lnTo>
                      <a:pt x="13538" y="3390"/>
                    </a:lnTo>
                    <a:lnTo>
                      <a:pt x="13559" y="3432"/>
                    </a:lnTo>
                    <a:lnTo>
                      <a:pt x="13475" y="3432"/>
                    </a:lnTo>
                    <a:lnTo>
                      <a:pt x="13433" y="3452"/>
                    </a:lnTo>
                    <a:lnTo>
                      <a:pt x="13371" y="3557"/>
                    </a:lnTo>
                    <a:lnTo>
                      <a:pt x="13350" y="3494"/>
                    </a:lnTo>
                    <a:lnTo>
                      <a:pt x="13287" y="3452"/>
                    </a:lnTo>
                    <a:lnTo>
                      <a:pt x="13161" y="3515"/>
                    </a:lnTo>
                    <a:lnTo>
                      <a:pt x="13036" y="3704"/>
                    </a:lnTo>
                    <a:lnTo>
                      <a:pt x="12848" y="3913"/>
                    </a:lnTo>
                    <a:lnTo>
                      <a:pt x="12973" y="3724"/>
                    </a:lnTo>
                    <a:lnTo>
                      <a:pt x="12973" y="3599"/>
                    </a:lnTo>
                    <a:lnTo>
                      <a:pt x="13015" y="3515"/>
                    </a:lnTo>
                    <a:lnTo>
                      <a:pt x="13015" y="3432"/>
                    </a:lnTo>
                    <a:lnTo>
                      <a:pt x="12952" y="3432"/>
                    </a:lnTo>
                    <a:lnTo>
                      <a:pt x="12848" y="3536"/>
                    </a:lnTo>
                    <a:lnTo>
                      <a:pt x="12806" y="3662"/>
                    </a:lnTo>
                    <a:lnTo>
                      <a:pt x="12743" y="3829"/>
                    </a:lnTo>
                    <a:lnTo>
                      <a:pt x="12638" y="3871"/>
                    </a:lnTo>
                    <a:lnTo>
                      <a:pt x="12722" y="3704"/>
                    </a:lnTo>
                    <a:lnTo>
                      <a:pt x="12743" y="3557"/>
                    </a:lnTo>
                    <a:lnTo>
                      <a:pt x="12952" y="3306"/>
                    </a:lnTo>
                    <a:lnTo>
                      <a:pt x="13015" y="3118"/>
                    </a:lnTo>
                    <a:lnTo>
                      <a:pt x="13078" y="3013"/>
                    </a:lnTo>
                    <a:lnTo>
                      <a:pt x="13182" y="2971"/>
                    </a:lnTo>
                    <a:lnTo>
                      <a:pt x="13329" y="2888"/>
                    </a:lnTo>
                    <a:lnTo>
                      <a:pt x="13392" y="2867"/>
                    </a:lnTo>
                    <a:lnTo>
                      <a:pt x="13496" y="2699"/>
                    </a:lnTo>
                    <a:lnTo>
                      <a:pt x="13768" y="2448"/>
                    </a:lnTo>
                    <a:lnTo>
                      <a:pt x="13789" y="2364"/>
                    </a:lnTo>
                    <a:lnTo>
                      <a:pt x="13852" y="2302"/>
                    </a:lnTo>
                    <a:lnTo>
                      <a:pt x="13789" y="2239"/>
                    </a:lnTo>
                    <a:lnTo>
                      <a:pt x="13810" y="2155"/>
                    </a:lnTo>
                    <a:lnTo>
                      <a:pt x="13852" y="2134"/>
                    </a:lnTo>
                    <a:lnTo>
                      <a:pt x="13852" y="2030"/>
                    </a:lnTo>
                    <a:lnTo>
                      <a:pt x="13747" y="1946"/>
                    </a:lnTo>
                    <a:lnTo>
                      <a:pt x="13601" y="1946"/>
                    </a:lnTo>
                    <a:lnTo>
                      <a:pt x="13580" y="1988"/>
                    </a:lnTo>
                    <a:lnTo>
                      <a:pt x="13538" y="1883"/>
                    </a:lnTo>
                    <a:lnTo>
                      <a:pt x="13454" y="1674"/>
                    </a:lnTo>
                    <a:lnTo>
                      <a:pt x="13329" y="1360"/>
                    </a:lnTo>
                    <a:lnTo>
                      <a:pt x="13224" y="1214"/>
                    </a:lnTo>
                    <a:lnTo>
                      <a:pt x="13140" y="1004"/>
                    </a:lnTo>
                    <a:lnTo>
                      <a:pt x="13140" y="879"/>
                    </a:lnTo>
                    <a:lnTo>
                      <a:pt x="13120" y="732"/>
                    </a:lnTo>
                    <a:lnTo>
                      <a:pt x="13057" y="691"/>
                    </a:lnTo>
                    <a:lnTo>
                      <a:pt x="13036" y="586"/>
                    </a:lnTo>
                    <a:lnTo>
                      <a:pt x="12952" y="460"/>
                    </a:lnTo>
                    <a:lnTo>
                      <a:pt x="12931" y="481"/>
                    </a:lnTo>
                    <a:lnTo>
                      <a:pt x="12931" y="565"/>
                    </a:lnTo>
                    <a:lnTo>
                      <a:pt x="12868" y="628"/>
                    </a:lnTo>
                    <a:lnTo>
                      <a:pt x="12743" y="711"/>
                    </a:lnTo>
                    <a:lnTo>
                      <a:pt x="12701" y="795"/>
                    </a:lnTo>
                    <a:lnTo>
                      <a:pt x="12555" y="984"/>
                    </a:lnTo>
                    <a:lnTo>
                      <a:pt x="12408" y="1151"/>
                    </a:lnTo>
                    <a:lnTo>
                      <a:pt x="12408" y="1256"/>
                    </a:lnTo>
                    <a:lnTo>
                      <a:pt x="12303" y="1507"/>
                    </a:lnTo>
                    <a:lnTo>
                      <a:pt x="12199" y="1653"/>
                    </a:lnTo>
                    <a:lnTo>
                      <a:pt x="12115" y="1779"/>
                    </a:lnTo>
                    <a:lnTo>
                      <a:pt x="12011" y="1820"/>
                    </a:lnTo>
                    <a:lnTo>
                      <a:pt x="11969" y="1862"/>
                    </a:lnTo>
                    <a:lnTo>
                      <a:pt x="11927" y="1967"/>
                    </a:lnTo>
                    <a:lnTo>
                      <a:pt x="11822" y="2051"/>
                    </a:lnTo>
                    <a:lnTo>
                      <a:pt x="11759" y="2030"/>
                    </a:lnTo>
                    <a:lnTo>
                      <a:pt x="11759" y="1862"/>
                    </a:lnTo>
                    <a:lnTo>
                      <a:pt x="11697" y="1841"/>
                    </a:lnTo>
                    <a:lnTo>
                      <a:pt x="11676" y="1779"/>
                    </a:lnTo>
                    <a:lnTo>
                      <a:pt x="11613" y="1779"/>
                    </a:lnTo>
                    <a:lnTo>
                      <a:pt x="11550" y="1820"/>
                    </a:lnTo>
                    <a:lnTo>
                      <a:pt x="11487" y="1883"/>
                    </a:lnTo>
                    <a:lnTo>
                      <a:pt x="11383" y="1862"/>
                    </a:lnTo>
                    <a:lnTo>
                      <a:pt x="11299" y="1779"/>
                    </a:lnTo>
                    <a:lnTo>
                      <a:pt x="11299" y="1737"/>
                    </a:lnTo>
                    <a:lnTo>
                      <a:pt x="11278" y="1716"/>
                    </a:lnTo>
                    <a:lnTo>
                      <a:pt x="11257" y="1611"/>
                    </a:lnTo>
                    <a:lnTo>
                      <a:pt x="11236" y="1548"/>
                    </a:lnTo>
                    <a:lnTo>
                      <a:pt x="11153" y="1528"/>
                    </a:lnTo>
                    <a:lnTo>
                      <a:pt x="11048" y="1423"/>
                    </a:lnTo>
                    <a:lnTo>
                      <a:pt x="10881" y="1423"/>
                    </a:lnTo>
                    <a:lnTo>
                      <a:pt x="10776" y="1465"/>
                    </a:lnTo>
                    <a:lnTo>
                      <a:pt x="10546" y="1465"/>
                    </a:lnTo>
                    <a:lnTo>
                      <a:pt x="10420" y="1444"/>
                    </a:lnTo>
                    <a:lnTo>
                      <a:pt x="10316" y="1528"/>
                    </a:lnTo>
                    <a:lnTo>
                      <a:pt x="10295" y="1632"/>
                    </a:lnTo>
                    <a:lnTo>
                      <a:pt x="10399" y="1737"/>
                    </a:lnTo>
                    <a:lnTo>
                      <a:pt x="10420" y="1820"/>
                    </a:lnTo>
                    <a:lnTo>
                      <a:pt x="10462" y="1946"/>
                    </a:lnTo>
                    <a:lnTo>
                      <a:pt x="10441" y="1988"/>
                    </a:lnTo>
                    <a:lnTo>
                      <a:pt x="10337" y="1988"/>
                    </a:lnTo>
                    <a:lnTo>
                      <a:pt x="10190" y="1946"/>
                    </a:lnTo>
                    <a:lnTo>
                      <a:pt x="10148" y="1925"/>
                    </a:lnTo>
                    <a:lnTo>
                      <a:pt x="9918" y="1925"/>
                    </a:lnTo>
                    <a:lnTo>
                      <a:pt x="9814" y="1946"/>
                    </a:lnTo>
                    <a:lnTo>
                      <a:pt x="9772" y="1883"/>
                    </a:lnTo>
                    <a:lnTo>
                      <a:pt x="9604" y="1883"/>
                    </a:lnTo>
                    <a:lnTo>
                      <a:pt x="9479" y="1946"/>
                    </a:lnTo>
                    <a:lnTo>
                      <a:pt x="9395" y="2134"/>
                    </a:lnTo>
                    <a:lnTo>
                      <a:pt x="9165" y="2134"/>
                    </a:lnTo>
                    <a:lnTo>
                      <a:pt x="9039" y="2155"/>
                    </a:lnTo>
                    <a:lnTo>
                      <a:pt x="8998" y="2197"/>
                    </a:lnTo>
                    <a:lnTo>
                      <a:pt x="8935" y="2302"/>
                    </a:lnTo>
                    <a:lnTo>
                      <a:pt x="8788" y="2302"/>
                    </a:lnTo>
                    <a:lnTo>
                      <a:pt x="8767" y="2281"/>
                    </a:lnTo>
                    <a:lnTo>
                      <a:pt x="8684" y="2302"/>
                    </a:lnTo>
                    <a:lnTo>
                      <a:pt x="8621" y="2385"/>
                    </a:lnTo>
                    <a:lnTo>
                      <a:pt x="8537" y="2364"/>
                    </a:lnTo>
                    <a:lnTo>
                      <a:pt x="8307" y="2176"/>
                    </a:lnTo>
                    <a:lnTo>
                      <a:pt x="8223" y="2072"/>
                    </a:lnTo>
                    <a:lnTo>
                      <a:pt x="8223" y="1988"/>
                    </a:lnTo>
                    <a:lnTo>
                      <a:pt x="8098" y="1862"/>
                    </a:lnTo>
                    <a:lnTo>
                      <a:pt x="7993" y="1758"/>
                    </a:lnTo>
                    <a:lnTo>
                      <a:pt x="7993" y="1653"/>
                    </a:lnTo>
                    <a:lnTo>
                      <a:pt x="8014" y="1569"/>
                    </a:lnTo>
                    <a:lnTo>
                      <a:pt x="7993" y="1528"/>
                    </a:lnTo>
                    <a:lnTo>
                      <a:pt x="8014" y="1423"/>
                    </a:lnTo>
                    <a:lnTo>
                      <a:pt x="8056" y="1339"/>
                    </a:lnTo>
                    <a:lnTo>
                      <a:pt x="8056" y="1214"/>
                    </a:lnTo>
                    <a:lnTo>
                      <a:pt x="8161" y="1025"/>
                    </a:lnTo>
                    <a:lnTo>
                      <a:pt x="8202" y="879"/>
                    </a:lnTo>
                    <a:lnTo>
                      <a:pt x="8307" y="732"/>
                    </a:lnTo>
                    <a:lnTo>
                      <a:pt x="8307" y="691"/>
                    </a:lnTo>
                    <a:lnTo>
                      <a:pt x="8202" y="691"/>
                    </a:lnTo>
                    <a:lnTo>
                      <a:pt x="8140" y="607"/>
                    </a:lnTo>
                    <a:lnTo>
                      <a:pt x="8119" y="523"/>
                    </a:lnTo>
                    <a:lnTo>
                      <a:pt x="7993" y="523"/>
                    </a:lnTo>
                    <a:lnTo>
                      <a:pt x="7889" y="481"/>
                    </a:lnTo>
                    <a:lnTo>
                      <a:pt x="7930" y="398"/>
                    </a:lnTo>
                    <a:lnTo>
                      <a:pt x="8014" y="293"/>
                    </a:lnTo>
                    <a:lnTo>
                      <a:pt x="8014" y="147"/>
                    </a:lnTo>
                    <a:lnTo>
                      <a:pt x="7910" y="0"/>
                    </a:lnTo>
                    <a:lnTo>
                      <a:pt x="7784" y="0"/>
                    </a:lnTo>
                    <a:lnTo>
                      <a:pt x="7721" y="63"/>
                    </a:lnTo>
                    <a:lnTo>
                      <a:pt x="7679"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FF6B65"/>
                  </a:solidFill>
                  <a:latin typeface="Arial"/>
                  <a:cs typeface="Arial"/>
                  <a:sym typeface="Arial"/>
                </a:endParaRPr>
              </a:p>
            </p:txBody>
          </p:sp>
        </p:grpSp>
        <p:grpSp>
          <p:nvGrpSpPr>
            <p:cNvPr id="3012" name="Google Shape;3012;p86"/>
            <p:cNvGrpSpPr/>
            <p:nvPr/>
          </p:nvGrpSpPr>
          <p:grpSpPr>
            <a:xfrm>
              <a:off x="3265985" y="3226989"/>
              <a:ext cx="87151" cy="346202"/>
              <a:chOff x="2680375" y="3423800"/>
              <a:chExt cx="182975" cy="761050"/>
            </a:xfrm>
          </p:grpSpPr>
          <p:sp>
            <p:nvSpPr>
              <p:cNvPr id="3013" name="Google Shape;3013;p86"/>
              <p:cNvSpPr/>
              <p:nvPr/>
            </p:nvSpPr>
            <p:spPr>
              <a:xfrm>
                <a:off x="2698650" y="3423800"/>
                <a:ext cx="164700" cy="703875"/>
              </a:xfrm>
              <a:custGeom>
                <a:avLst/>
                <a:gdLst/>
                <a:ahLst/>
                <a:cxnLst/>
                <a:rect l="l" t="t" r="r" b="b"/>
                <a:pathLst>
                  <a:path w="6588" h="28155" extrusionOk="0">
                    <a:moveTo>
                      <a:pt x="319" y="4568"/>
                    </a:moveTo>
                    <a:lnTo>
                      <a:pt x="107" y="1274"/>
                    </a:lnTo>
                    <a:lnTo>
                      <a:pt x="319" y="0"/>
                    </a:lnTo>
                    <a:lnTo>
                      <a:pt x="6588" y="4356"/>
                    </a:lnTo>
                    <a:lnTo>
                      <a:pt x="4994" y="7331"/>
                    </a:lnTo>
                    <a:lnTo>
                      <a:pt x="1913" y="16149"/>
                    </a:lnTo>
                    <a:lnTo>
                      <a:pt x="2656" y="24330"/>
                    </a:lnTo>
                    <a:lnTo>
                      <a:pt x="4144" y="28155"/>
                    </a:lnTo>
                    <a:lnTo>
                      <a:pt x="1700" y="27836"/>
                    </a:lnTo>
                    <a:lnTo>
                      <a:pt x="532" y="25605"/>
                    </a:lnTo>
                    <a:lnTo>
                      <a:pt x="1063" y="22736"/>
                    </a:lnTo>
                    <a:lnTo>
                      <a:pt x="0" y="17530"/>
                    </a:lnTo>
                    <a:lnTo>
                      <a:pt x="638" y="14024"/>
                    </a:lnTo>
                    <a:lnTo>
                      <a:pt x="213" y="11793"/>
                    </a:lnTo>
                    <a:lnTo>
                      <a:pt x="744" y="7756"/>
                    </a:lnTo>
                    <a:close/>
                  </a:path>
                </a:pathLst>
              </a:custGeom>
              <a:solidFill>
                <a:srgbClr val="5F7D95"/>
              </a:solidFill>
              <a:ln>
                <a:noFill/>
              </a:ln>
            </p:spPr>
            <p:txBody>
              <a:bodyPr/>
              <a:lstStyle/>
              <a:p>
                <a:pPr defTabSz="1219170">
                  <a:buClr>
                    <a:srgbClr val="000000"/>
                  </a:buClr>
                </a:pPr>
                <a:endParaRPr lang="zh-CN" altLang="en-US" sz="1867" kern="0">
                  <a:solidFill>
                    <a:srgbClr val="000000"/>
                  </a:solidFill>
                  <a:latin typeface="Arial"/>
                  <a:cs typeface="Arial"/>
                  <a:sym typeface="Arial"/>
                </a:endParaRPr>
              </a:p>
            </p:txBody>
          </p:sp>
          <p:sp>
            <p:nvSpPr>
              <p:cNvPr id="3014" name="Google Shape;3014;p86"/>
              <p:cNvSpPr/>
              <p:nvPr/>
            </p:nvSpPr>
            <p:spPr>
              <a:xfrm>
                <a:off x="2680375" y="3510050"/>
                <a:ext cx="137075" cy="674800"/>
              </a:xfrm>
              <a:custGeom>
                <a:avLst/>
                <a:gdLst/>
                <a:ahLst/>
                <a:cxnLst/>
                <a:rect l="l" t="t" r="r" b="b"/>
                <a:pathLst>
                  <a:path w="5483" h="26992" extrusionOk="0">
                    <a:moveTo>
                      <a:pt x="984" y="23016"/>
                    </a:moveTo>
                    <a:lnTo>
                      <a:pt x="984" y="23121"/>
                    </a:lnTo>
                    <a:lnTo>
                      <a:pt x="1026" y="23058"/>
                    </a:lnTo>
                    <a:lnTo>
                      <a:pt x="1088" y="23016"/>
                    </a:lnTo>
                    <a:close/>
                    <a:moveTo>
                      <a:pt x="1047" y="0"/>
                    </a:moveTo>
                    <a:lnTo>
                      <a:pt x="984" y="105"/>
                    </a:lnTo>
                    <a:lnTo>
                      <a:pt x="963" y="209"/>
                    </a:lnTo>
                    <a:lnTo>
                      <a:pt x="1068" y="314"/>
                    </a:lnTo>
                    <a:lnTo>
                      <a:pt x="1005" y="419"/>
                    </a:lnTo>
                    <a:lnTo>
                      <a:pt x="900" y="502"/>
                    </a:lnTo>
                    <a:lnTo>
                      <a:pt x="837" y="461"/>
                    </a:lnTo>
                    <a:lnTo>
                      <a:pt x="691" y="544"/>
                    </a:lnTo>
                    <a:lnTo>
                      <a:pt x="565" y="628"/>
                    </a:lnTo>
                    <a:lnTo>
                      <a:pt x="628" y="670"/>
                    </a:lnTo>
                    <a:lnTo>
                      <a:pt x="628" y="837"/>
                    </a:lnTo>
                    <a:lnTo>
                      <a:pt x="586" y="963"/>
                    </a:lnTo>
                    <a:lnTo>
                      <a:pt x="628" y="1130"/>
                    </a:lnTo>
                    <a:lnTo>
                      <a:pt x="733" y="1549"/>
                    </a:lnTo>
                    <a:lnTo>
                      <a:pt x="733" y="1695"/>
                    </a:lnTo>
                    <a:lnTo>
                      <a:pt x="691" y="1800"/>
                    </a:lnTo>
                    <a:lnTo>
                      <a:pt x="649" y="1883"/>
                    </a:lnTo>
                    <a:lnTo>
                      <a:pt x="691" y="2093"/>
                    </a:lnTo>
                    <a:lnTo>
                      <a:pt x="775" y="2302"/>
                    </a:lnTo>
                    <a:lnTo>
                      <a:pt x="858" y="2490"/>
                    </a:lnTo>
                    <a:lnTo>
                      <a:pt x="858" y="2762"/>
                    </a:lnTo>
                    <a:lnTo>
                      <a:pt x="837" y="2846"/>
                    </a:lnTo>
                    <a:lnTo>
                      <a:pt x="796" y="2909"/>
                    </a:lnTo>
                    <a:lnTo>
                      <a:pt x="837" y="3327"/>
                    </a:lnTo>
                    <a:lnTo>
                      <a:pt x="837" y="3432"/>
                    </a:lnTo>
                    <a:lnTo>
                      <a:pt x="754" y="3474"/>
                    </a:lnTo>
                    <a:lnTo>
                      <a:pt x="670" y="3536"/>
                    </a:lnTo>
                    <a:lnTo>
                      <a:pt x="670" y="3766"/>
                    </a:lnTo>
                    <a:lnTo>
                      <a:pt x="691" y="3829"/>
                    </a:lnTo>
                    <a:lnTo>
                      <a:pt x="775" y="3766"/>
                    </a:lnTo>
                    <a:lnTo>
                      <a:pt x="837" y="3829"/>
                    </a:lnTo>
                    <a:lnTo>
                      <a:pt x="754" y="3892"/>
                    </a:lnTo>
                    <a:lnTo>
                      <a:pt x="754" y="4499"/>
                    </a:lnTo>
                    <a:lnTo>
                      <a:pt x="837" y="4729"/>
                    </a:lnTo>
                    <a:lnTo>
                      <a:pt x="858" y="4917"/>
                    </a:lnTo>
                    <a:lnTo>
                      <a:pt x="837" y="5064"/>
                    </a:lnTo>
                    <a:lnTo>
                      <a:pt x="733" y="5231"/>
                    </a:lnTo>
                    <a:lnTo>
                      <a:pt x="733" y="5399"/>
                    </a:lnTo>
                    <a:lnTo>
                      <a:pt x="837" y="5566"/>
                    </a:lnTo>
                    <a:lnTo>
                      <a:pt x="796" y="5712"/>
                    </a:lnTo>
                    <a:lnTo>
                      <a:pt x="796" y="5984"/>
                    </a:lnTo>
                    <a:lnTo>
                      <a:pt x="754" y="6089"/>
                    </a:lnTo>
                    <a:lnTo>
                      <a:pt x="754" y="6256"/>
                    </a:lnTo>
                    <a:lnTo>
                      <a:pt x="775" y="6340"/>
                    </a:lnTo>
                    <a:lnTo>
                      <a:pt x="775" y="6403"/>
                    </a:lnTo>
                    <a:lnTo>
                      <a:pt x="670" y="6570"/>
                    </a:lnTo>
                    <a:lnTo>
                      <a:pt x="670" y="6717"/>
                    </a:lnTo>
                    <a:lnTo>
                      <a:pt x="628" y="6821"/>
                    </a:lnTo>
                    <a:lnTo>
                      <a:pt x="649" y="7010"/>
                    </a:lnTo>
                    <a:lnTo>
                      <a:pt x="628" y="7093"/>
                    </a:lnTo>
                    <a:lnTo>
                      <a:pt x="524" y="7303"/>
                    </a:lnTo>
                    <a:lnTo>
                      <a:pt x="524" y="7407"/>
                    </a:lnTo>
                    <a:lnTo>
                      <a:pt x="628" y="7554"/>
                    </a:lnTo>
                    <a:lnTo>
                      <a:pt x="649" y="7721"/>
                    </a:lnTo>
                    <a:lnTo>
                      <a:pt x="733" y="7826"/>
                    </a:lnTo>
                    <a:lnTo>
                      <a:pt x="649" y="7867"/>
                    </a:lnTo>
                    <a:lnTo>
                      <a:pt x="586" y="8014"/>
                    </a:lnTo>
                    <a:lnTo>
                      <a:pt x="670" y="8119"/>
                    </a:lnTo>
                    <a:lnTo>
                      <a:pt x="586" y="8202"/>
                    </a:lnTo>
                    <a:lnTo>
                      <a:pt x="524" y="8244"/>
                    </a:lnTo>
                    <a:lnTo>
                      <a:pt x="524" y="8391"/>
                    </a:lnTo>
                    <a:lnTo>
                      <a:pt x="544" y="8537"/>
                    </a:lnTo>
                    <a:lnTo>
                      <a:pt x="544" y="8663"/>
                    </a:lnTo>
                    <a:lnTo>
                      <a:pt x="670" y="8997"/>
                    </a:lnTo>
                    <a:lnTo>
                      <a:pt x="670" y="9186"/>
                    </a:lnTo>
                    <a:lnTo>
                      <a:pt x="628" y="9228"/>
                    </a:lnTo>
                    <a:lnTo>
                      <a:pt x="628" y="9332"/>
                    </a:lnTo>
                    <a:lnTo>
                      <a:pt x="754" y="9520"/>
                    </a:lnTo>
                    <a:lnTo>
                      <a:pt x="754" y="9730"/>
                    </a:lnTo>
                    <a:lnTo>
                      <a:pt x="733" y="9855"/>
                    </a:lnTo>
                    <a:lnTo>
                      <a:pt x="733" y="9918"/>
                    </a:lnTo>
                    <a:lnTo>
                      <a:pt x="754" y="10023"/>
                    </a:lnTo>
                    <a:lnTo>
                      <a:pt x="733" y="10106"/>
                    </a:lnTo>
                    <a:lnTo>
                      <a:pt x="691" y="10211"/>
                    </a:lnTo>
                    <a:lnTo>
                      <a:pt x="733" y="10253"/>
                    </a:lnTo>
                    <a:lnTo>
                      <a:pt x="858" y="10441"/>
                    </a:lnTo>
                    <a:lnTo>
                      <a:pt x="879" y="10546"/>
                    </a:lnTo>
                    <a:lnTo>
                      <a:pt x="837" y="10650"/>
                    </a:lnTo>
                    <a:lnTo>
                      <a:pt x="754" y="10692"/>
                    </a:lnTo>
                    <a:lnTo>
                      <a:pt x="670" y="10860"/>
                    </a:lnTo>
                    <a:lnTo>
                      <a:pt x="670" y="10901"/>
                    </a:lnTo>
                    <a:lnTo>
                      <a:pt x="733" y="10964"/>
                    </a:lnTo>
                    <a:lnTo>
                      <a:pt x="670" y="11090"/>
                    </a:lnTo>
                    <a:lnTo>
                      <a:pt x="586" y="11173"/>
                    </a:lnTo>
                    <a:lnTo>
                      <a:pt x="586" y="11278"/>
                    </a:lnTo>
                    <a:lnTo>
                      <a:pt x="565" y="11466"/>
                    </a:lnTo>
                    <a:lnTo>
                      <a:pt x="524" y="11571"/>
                    </a:lnTo>
                    <a:lnTo>
                      <a:pt x="524" y="11676"/>
                    </a:lnTo>
                    <a:lnTo>
                      <a:pt x="482" y="11717"/>
                    </a:lnTo>
                    <a:lnTo>
                      <a:pt x="482" y="11843"/>
                    </a:lnTo>
                    <a:lnTo>
                      <a:pt x="419" y="11927"/>
                    </a:lnTo>
                    <a:lnTo>
                      <a:pt x="419" y="11989"/>
                    </a:lnTo>
                    <a:lnTo>
                      <a:pt x="461" y="12052"/>
                    </a:lnTo>
                    <a:lnTo>
                      <a:pt x="377" y="12157"/>
                    </a:lnTo>
                    <a:lnTo>
                      <a:pt x="377" y="12324"/>
                    </a:lnTo>
                    <a:lnTo>
                      <a:pt x="377" y="12429"/>
                    </a:lnTo>
                    <a:lnTo>
                      <a:pt x="314" y="12471"/>
                    </a:lnTo>
                    <a:lnTo>
                      <a:pt x="314" y="12575"/>
                    </a:lnTo>
                    <a:lnTo>
                      <a:pt x="272" y="12659"/>
                    </a:lnTo>
                    <a:lnTo>
                      <a:pt x="272" y="12743"/>
                    </a:lnTo>
                    <a:lnTo>
                      <a:pt x="314" y="12847"/>
                    </a:lnTo>
                    <a:lnTo>
                      <a:pt x="314" y="12952"/>
                    </a:lnTo>
                    <a:lnTo>
                      <a:pt x="231" y="13057"/>
                    </a:lnTo>
                    <a:lnTo>
                      <a:pt x="147" y="13057"/>
                    </a:lnTo>
                    <a:lnTo>
                      <a:pt x="63" y="12994"/>
                    </a:lnTo>
                    <a:lnTo>
                      <a:pt x="0" y="13015"/>
                    </a:lnTo>
                    <a:lnTo>
                      <a:pt x="0" y="13098"/>
                    </a:lnTo>
                    <a:lnTo>
                      <a:pt x="21" y="13224"/>
                    </a:lnTo>
                    <a:lnTo>
                      <a:pt x="21" y="13412"/>
                    </a:lnTo>
                    <a:lnTo>
                      <a:pt x="105" y="13517"/>
                    </a:lnTo>
                    <a:lnTo>
                      <a:pt x="231" y="13621"/>
                    </a:lnTo>
                    <a:lnTo>
                      <a:pt x="252" y="13747"/>
                    </a:lnTo>
                    <a:lnTo>
                      <a:pt x="231" y="13914"/>
                    </a:lnTo>
                    <a:lnTo>
                      <a:pt x="398" y="14228"/>
                    </a:lnTo>
                    <a:lnTo>
                      <a:pt x="440" y="14312"/>
                    </a:lnTo>
                    <a:lnTo>
                      <a:pt x="524" y="14375"/>
                    </a:lnTo>
                    <a:lnTo>
                      <a:pt x="524" y="14563"/>
                    </a:lnTo>
                    <a:lnTo>
                      <a:pt x="461" y="14835"/>
                    </a:lnTo>
                    <a:lnTo>
                      <a:pt x="419" y="14856"/>
                    </a:lnTo>
                    <a:lnTo>
                      <a:pt x="440" y="14940"/>
                    </a:lnTo>
                    <a:lnTo>
                      <a:pt x="419" y="15002"/>
                    </a:lnTo>
                    <a:lnTo>
                      <a:pt x="356" y="14982"/>
                    </a:lnTo>
                    <a:lnTo>
                      <a:pt x="314" y="14982"/>
                    </a:lnTo>
                    <a:lnTo>
                      <a:pt x="272" y="15086"/>
                    </a:lnTo>
                    <a:lnTo>
                      <a:pt x="314" y="15191"/>
                    </a:lnTo>
                    <a:lnTo>
                      <a:pt x="377" y="15254"/>
                    </a:lnTo>
                    <a:lnTo>
                      <a:pt x="335" y="15484"/>
                    </a:lnTo>
                    <a:lnTo>
                      <a:pt x="356" y="15588"/>
                    </a:lnTo>
                    <a:lnTo>
                      <a:pt x="314" y="15672"/>
                    </a:lnTo>
                    <a:lnTo>
                      <a:pt x="356" y="15714"/>
                    </a:lnTo>
                    <a:lnTo>
                      <a:pt x="335" y="15798"/>
                    </a:lnTo>
                    <a:lnTo>
                      <a:pt x="314" y="15818"/>
                    </a:lnTo>
                    <a:lnTo>
                      <a:pt x="335" y="15881"/>
                    </a:lnTo>
                    <a:lnTo>
                      <a:pt x="524" y="16153"/>
                    </a:lnTo>
                    <a:lnTo>
                      <a:pt x="565" y="16216"/>
                    </a:lnTo>
                    <a:lnTo>
                      <a:pt x="565" y="16362"/>
                    </a:lnTo>
                    <a:lnTo>
                      <a:pt x="524" y="16342"/>
                    </a:lnTo>
                    <a:lnTo>
                      <a:pt x="377" y="16342"/>
                    </a:lnTo>
                    <a:lnTo>
                      <a:pt x="314" y="16425"/>
                    </a:lnTo>
                    <a:lnTo>
                      <a:pt x="314" y="16467"/>
                    </a:lnTo>
                    <a:lnTo>
                      <a:pt x="356" y="16530"/>
                    </a:lnTo>
                    <a:lnTo>
                      <a:pt x="356" y="16614"/>
                    </a:lnTo>
                    <a:lnTo>
                      <a:pt x="314" y="16655"/>
                    </a:lnTo>
                    <a:lnTo>
                      <a:pt x="272" y="16739"/>
                    </a:lnTo>
                    <a:lnTo>
                      <a:pt x="314" y="16823"/>
                    </a:lnTo>
                    <a:lnTo>
                      <a:pt x="335" y="16844"/>
                    </a:lnTo>
                    <a:lnTo>
                      <a:pt x="377" y="16969"/>
                    </a:lnTo>
                    <a:lnTo>
                      <a:pt x="419" y="17304"/>
                    </a:lnTo>
                    <a:lnTo>
                      <a:pt x="356" y="17451"/>
                    </a:lnTo>
                    <a:lnTo>
                      <a:pt x="482" y="17492"/>
                    </a:lnTo>
                    <a:lnTo>
                      <a:pt x="670" y="17471"/>
                    </a:lnTo>
                    <a:lnTo>
                      <a:pt x="670" y="17409"/>
                    </a:lnTo>
                    <a:lnTo>
                      <a:pt x="670" y="17283"/>
                    </a:lnTo>
                    <a:lnTo>
                      <a:pt x="733" y="17199"/>
                    </a:lnTo>
                    <a:lnTo>
                      <a:pt x="837" y="17241"/>
                    </a:lnTo>
                    <a:lnTo>
                      <a:pt x="858" y="17199"/>
                    </a:lnTo>
                    <a:lnTo>
                      <a:pt x="733" y="17095"/>
                    </a:lnTo>
                    <a:lnTo>
                      <a:pt x="775" y="17053"/>
                    </a:lnTo>
                    <a:lnTo>
                      <a:pt x="649" y="16927"/>
                    </a:lnTo>
                    <a:lnTo>
                      <a:pt x="649" y="16844"/>
                    </a:lnTo>
                    <a:lnTo>
                      <a:pt x="733" y="16844"/>
                    </a:lnTo>
                    <a:lnTo>
                      <a:pt x="837" y="16886"/>
                    </a:lnTo>
                    <a:lnTo>
                      <a:pt x="837" y="16865"/>
                    </a:lnTo>
                    <a:lnTo>
                      <a:pt x="775" y="16823"/>
                    </a:lnTo>
                    <a:lnTo>
                      <a:pt x="649" y="16718"/>
                    </a:lnTo>
                    <a:lnTo>
                      <a:pt x="775" y="16739"/>
                    </a:lnTo>
                    <a:lnTo>
                      <a:pt x="775" y="16634"/>
                    </a:lnTo>
                    <a:lnTo>
                      <a:pt x="754" y="16572"/>
                    </a:lnTo>
                    <a:lnTo>
                      <a:pt x="754" y="16425"/>
                    </a:lnTo>
                    <a:lnTo>
                      <a:pt x="733" y="16362"/>
                    </a:lnTo>
                    <a:cubicBezTo>
                      <a:pt x="733" y="16321"/>
                      <a:pt x="754" y="16258"/>
                      <a:pt x="775" y="16237"/>
                    </a:cubicBezTo>
                    <a:lnTo>
                      <a:pt x="837" y="16258"/>
                    </a:lnTo>
                    <a:lnTo>
                      <a:pt x="879" y="16237"/>
                    </a:lnTo>
                    <a:cubicBezTo>
                      <a:pt x="879" y="16342"/>
                      <a:pt x="900" y="16467"/>
                      <a:pt x="900" y="16572"/>
                    </a:cubicBezTo>
                    <a:lnTo>
                      <a:pt x="1068" y="17764"/>
                    </a:lnTo>
                    <a:lnTo>
                      <a:pt x="1047" y="17785"/>
                    </a:lnTo>
                    <a:lnTo>
                      <a:pt x="1068" y="17869"/>
                    </a:lnTo>
                    <a:lnTo>
                      <a:pt x="1068" y="18036"/>
                    </a:lnTo>
                    <a:lnTo>
                      <a:pt x="1005" y="18078"/>
                    </a:lnTo>
                    <a:lnTo>
                      <a:pt x="1047" y="18120"/>
                    </a:lnTo>
                    <a:lnTo>
                      <a:pt x="1047" y="18287"/>
                    </a:lnTo>
                    <a:lnTo>
                      <a:pt x="1005" y="18350"/>
                    </a:lnTo>
                    <a:lnTo>
                      <a:pt x="1047" y="18434"/>
                    </a:lnTo>
                    <a:lnTo>
                      <a:pt x="1047" y="18455"/>
                    </a:lnTo>
                    <a:cubicBezTo>
                      <a:pt x="1047" y="18643"/>
                      <a:pt x="1005" y="18852"/>
                      <a:pt x="963" y="19041"/>
                    </a:cubicBezTo>
                    <a:cubicBezTo>
                      <a:pt x="921" y="19187"/>
                      <a:pt x="900" y="19334"/>
                      <a:pt x="858" y="19459"/>
                    </a:cubicBezTo>
                    <a:lnTo>
                      <a:pt x="796" y="19480"/>
                    </a:lnTo>
                    <a:lnTo>
                      <a:pt x="691" y="19564"/>
                    </a:lnTo>
                    <a:lnTo>
                      <a:pt x="649" y="19564"/>
                    </a:lnTo>
                    <a:lnTo>
                      <a:pt x="649" y="19501"/>
                    </a:lnTo>
                    <a:lnTo>
                      <a:pt x="754" y="19480"/>
                    </a:lnTo>
                    <a:lnTo>
                      <a:pt x="837" y="19438"/>
                    </a:lnTo>
                    <a:lnTo>
                      <a:pt x="837" y="19271"/>
                    </a:lnTo>
                    <a:lnTo>
                      <a:pt x="775" y="19250"/>
                    </a:lnTo>
                    <a:lnTo>
                      <a:pt x="670" y="19292"/>
                    </a:lnTo>
                    <a:lnTo>
                      <a:pt x="461" y="19292"/>
                    </a:lnTo>
                    <a:lnTo>
                      <a:pt x="377" y="19271"/>
                    </a:lnTo>
                    <a:lnTo>
                      <a:pt x="293" y="19292"/>
                    </a:lnTo>
                    <a:lnTo>
                      <a:pt x="293" y="19375"/>
                    </a:lnTo>
                    <a:lnTo>
                      <a:pt x="356" y="19501"/>
                    </a:lnTo>
                    <a:lnTo>
                      <a:pt x="398" y="19501"/>
                    </a:lnTo>
                    <a:lnTo>
                      <a:pt x="440" y="19585"/>
                    </a:lnTo>
                    <a:lnTo>
                      <a:pt x="356" y="19585"/>
                    </a:lnTo>
                    <a:lnTo>
                      <a:pt x="335" y="19689"/>
                    </a:lnTo>
                    <a:lnTo>
                      <a:pt x="252" y="19752"/>
                    </a:lnTo>
                    <a:lnTo>
                      <a:pt x="189" y="19857"/>
                    </a:lnTo>
                    <a:lnTo>
                      <a:pt x="42" y="19919"/>
                    </a:lnTo>
                    <a:lnTo>
                      <a:pt x="42" y="20003"/>
                    </a:lnTo>
                    <a:lnTo>
                      <a:pt x="189" y="20192"/>
                    </a:lnTo>
                    <a:lnTo>
                      <a:pt x="272" y="20192"/>
                    </a:lnTo>
                    <a:lnTo>
                      <a:pt x="335" y="20129"/>
                    </a:lnTo>
                    <a:lnTo>
                      <a:pt x="335" y="20066"/>
                    </a:lnTo>
                    <a:lnTo>
                      <a:pt x="231" y="20024"/>
                    </a:lnTo>
                    <a:lnTo>
                      <a:pt x="231" y="19982"/>
                    </a:lnTo>
                    <a:lnTo>
                      <a:pt x="272" y="19878"/>
                    </a:lnTo>
                    <a:lnTo>
                      <a:pt x="440" y="19878"/>
                    </a:lnTo>
                    <a:lnTo>
                      <a:pt x="461" y="19857"/>
                    </a:lnTo>
                    <a:lnTo>
                      <a:pt x="482" y="19982"/>
                    </a:lnTo>
                    <a:lnTo>
                      <a:pt x="586" y="20066"/>
                    </a:lnTo>
                    <a:lnTo>
                      <a:pt x="712" y="20066"/>
                    </a:lnTo>
                    <a:lnTo>
                      <a:pt x="754" y="20003"/>
                    </a:lnTo>
                    <a:lnTo>
                      <a:pt x="754" y="20003"/>
                    </a:lnTo>
                    <a:cubicBezTo>
                      <a:pt x="670" y="20317"/>
                      <a:pt x="649" y="20631"/>
                      <a:pt x="649" y="20924"/>
                    </a:cubicBezTo>
                    <a:lnTo>
                      <a:pt x="586" y="20966"/>
                    </a:lnTo>
                    <a:lnTo>
                      <a:pt x="649" y="21008"/>
                    </a:lnTo>
                    <a:lnTo>
                      <a:pt x="649" y="21154"/>
                    </a:lnTo>
                    <a:lnTo>
                      <a:pt x="565" y="21028"/>
                    </a:lnTo>
                    <a:lnTo>
                      <a:pt x="461" y="21008"/>
                    </a:lnTo>
                    <a:lnTo>
                      <a:pt x="440" y="21049"/>
                    </a:lnTo>
                    <a:lnTo>
                      <a:pt x="440" y="21133"/>
                    </a:lnTo>
                    <a:lnTo>
                      <a:pt x="461" y="21259"/>
                    </a:lnTo>
                    <a:lnTo>
                      <a:pt x="565" y="21280"/>
                    </a:lnTo>
                    <a:lnTo>
                      <a:pt x="649" y="21342"/>
                    </a:lnTo>
                    <a:lnTo>
                      <a:pt x="649" y="21384"/>
                    </a:lnTo>
                    <a:lnTo>
                      <a:pt x="691" y="21552"/>
                    </a:lnTo>
                    <a:lnTo>
                      <a:pt x="754" y="21572"/>
                    </a:lnTo>
                    <a:cubicBezTo>
                      <a:pt x="754" y="21635"/>
                      <a:pt x="775" y="21656"/>
                      <a:pt x="796" y="21698"/>
                    </a:cubicBezTo>
                    <a:lnTo>
                      <a:pt x="670" y="21656"/>
                    </a:lnTo>
                    <a:lnTo>
                      <a:pt x="649" y="21635"/>
                    </a:lnTo>
                    <a:lnTo>
                      <a:pt x="586" y="21677"/>
                    </a:lnTo>
                    <a:lnTo>
                      <a:pt x="649" y="21865"/>
                    </a:lnTo>
                    <a:lnTo>
                      <a:pt x="649" y="21949"/>
                    </a:lnTo>
                    <a:lnTo>
                      <a:pt x="691" y="21970"/>
                    </a:lnTo>
                    <a:lnTo>
                      <a:pt x="796" y="21803"/>
                    </a:lnTo>
                    <a:lnTo>
                      <a:pt x="858" y="21782"/>
                    </a:lnTo>
                    <a:cubicBezTo>
                      <a:pt x="879" y="21844"/>
                      <a:pt x="900" y="21886"/>
                      <a:pt x="921" y="21970"/>
                    </a:cubicBezTo>
                    <a:lnTo>
                      <a:pt x="921" y="22012"/>
                    </a:lnTo>
                    <a:lnTo>
                      <a:pt x="816" y="22054"/>
                    </a:lnTo>
                    <a:lnTo>
                      <a:pt x="921" y="22284"/>
                    </a:lnTo>
                    <a:lnTo>
                      <a:pt x="963" y="22409"/>
                    </a:lnTo>
                    <a:cubicBezTo>
                      <a:pt x="963" y="22493"/>
                      <a:pt x="984" y="22577"/>
                      <a:pt x="1005" y="22640"/>
                    </a:cubicBezTo>
                    <a:lnTo>
                      <a:pt x="984" y="22681"/>
                    </a:lnTo>
                    <a:lnTo>
                      <a:pt x="984" y="22744"/>
                    </a:lnTo>
                    <a:lnTo>
                      <a:pt x="921" y="22807"/>
                    </a:lnTo>
                    <a:lnTo>
                      <a:pt x="1005" y="22849"/>
                    </a:lnTo>
                    <a:lnTo>
                      <a:pt x="1026" y="22932"/>
                    </a:lnTo>
                    <a:lnTo>
                      <a:pt x="1068" y="22932"/>
                    </a:lnTo>
                    <a:cubicBezTo>
                      <a:pt x="1068" y="22953"/>
                      <a:pt x="1068" y="22995"/>
                      <a:pt x="1088" y="23016"/>
                    </a:cubicBezTo>
                    <a:cubicBezTo>
                      <a:pt x="1130" y="23163"/>
                      <a:pt x="1193" y="23330"/>
                      <a:pt x="1235" y="23456"/>
                    </a:cubicBezTo>
                    <a:lnTo>
                      <a:pt x="1277" y="23518"/>
                    </a:lnTo>
                    <a:cubicBezTo>
                      <a:pt x="1277" y="23539"/>
                      <a:pt x="1277" y="23539"/>
                      <a:pt x="1298" y="23560"/>
                    </a:cubicBezTo>
                    <a:lnTo>
                      <a:pt x="1235" y="23665"/>
                    </a:lnTo>
                    <a:lnTo>
                      <a:pt x="1193" y="23728"/>
                    </a:lnTo>
                    <a:lnTo>
                      <a:pt x="1235" y="23749"/>
                    </a:lnTo>
                    <a:lnTo>
                      <a:pt x="1381" y="23728"/>
                    </a:lnTo>
                    <a:lnTo>
                      <a:pt x="1444" y="23874"/>
                    </a:lnTo>
                    <a:lnTo>
                      <a:pt x="1423" y="23874"/>
                    </a:lnTo>
                    <a:lnTo>
                      <a:pt x="1444" y="23937"/>
                    </a:lnTo>
                    <a:lnTo>
                      <a:pt x="1486" y="23958"/>
                    </a:lnTo>
                    <a:lnTo>
                      <a:pt x="1423" y="24000"/>
                    </a:lnTo>
                    <a:lnTo>
                      <a:pt x="1402" y="24062"/>
                    </a:lnTo>
                    <a:lnTo>
                      <a:pt x="1423" y="24146"/>
                    </a:lnTo>
                    <a:lnTo>
                      <a:pt x="1486" y="24167"/>
                    </a:lnTo>
                    <a:lnTo>
                      <a:pt x="1549" y="24188"/>
                    </a:lnTo>
                    <a:lnTo>
                      <a:pt x="1507" y="24104"/>
                    </a:lnTo>
                    <a:lnTo>
                      <a:pt x="1549" y="24083"/>
                    </a:lnTo>
                    <a:cubicBezTo>
                      <a:pt x="1612" y="24167"/>
                      <a:pt x="1653" y="24272"/>
                      <a:pt x="1716" y="24355"/>
                    </a:cubicBezTo>
                    <a:lnTo>
                      <a:pt x="1716" y="24397"/>
                    </a:lnTo>
                    <a:lnTo>
                      <a:pt x="1653" y="24460"/>
                    </a:lnTo>
                    <a:lnTo>
                      <a:pt x="1695" y="24481"/>
                    </a:lnTo>
                    <a:lnTo>
                      <a:pt x="1737" y="24460"/>
                    </a:lnTo>
                    <a:lnTo>
                      <a:pt x="1758" y="24418"/>
                    </a:lnTo>
                    <a:cubicBezTo>
                      <a:pt x="1967" y="24753"/>
                      <a:pt x="2218" y="25004"/>
                      <a:pt x="2469" y="25234"/>
                    </a:cubicBezTo>
                    <a:lnTo>
                      <a:pt x="2449" y="25234"/>
                    </a:lnTo>
                    <a:lnTo>
                      <a:pt x="2365" y="25192"/>
                    </a:lnTo>
                    <a:lnTo>
                      <a:pt x="2260" y="25150"/>
                    </a:lnTo>
                    <a:lnTo>
                      <a:pt x="2156" y="25150"/>
                    </a:lnTo>
                    <a:lnTo>
                      <a:pt x="2072" y="25109"/>
                    </a:lnTo>
                    <a:lnTo>
                      <a:pt x="1946" y="24983"/>
                    </a:lnTo>
                    <a:lnTo>
                      <a:pt x="1863" y="24920"/>
                    </a:lnTo>
                    <a:lnTo>
                      <a:pt x="1842" y="24983"/>
                    </a:lnTo>
                    <a:lnTo>
                      <a:pt x="1863" y="25088"/>
                    </a:lnTo>
                    <a:lnTo>
                      <a:pt x="1946" y="25213"/>
                    </a:lnTo>
                    <a:lnTo>
                      <a:pt x="2072" y="25234"/>
                    </a:lnTo>
                    <a:lnTo>
                      <a:pt x="2239" y="25318"/>
                    </a:lnTo>
                    <a:lnTo>
                      <a:pt x="2281" y="25401"/>
                    </a:lnTo>
                    <a:lnTo>
                      <a:pt x="2365" y="25401"/>
                    </a:lnTo>
                    <a:lnTo>
                      <a:pt x="2428" y="25360"/>
                    </a:lnTo>
                    <a:lnTo>
                      <a:pt x="2574" y="25422"/>
                    </a:lnTo>
                    <a:lnTo>
                      <a:pt x="2679" y="25464"/>
                    </a:lnTo>
                    <a:lnTo>
                      <a:pt x="2783" y="25464"/>
                    </a:lnTo>
                    <a:cubicBezTo>
                      <a:pt x="2804" y="25464"/>
                      <a:pt x="2846" y="25506"/>
                      <a:pt x="2846" y="25527"/>
                    </a:cubicBezTo>
                    <a:lnTo>
                      <a:pt x="2804" y="25527"/>
                    </a:lnTo>
                    <a:lnTo>
                      <a:pt x="2700" y="25569"/>
                    </a:lnTo>
                    <a:lnTo>
                      <a:pt x="2658" y="25548"/>
                    </a:lnTo>
                    <a:lnTo>
                      <a:pt x="2595" y="25506"/>
                    </a:lnTo>
                    <a:lnTo>
                      <a:pt x="2532" y="25506"/>
                    </a:lnTo>
                    <a:lnTo>
                      <a:pt x="2490" y="25548"/>
                    </a:lnTo>
                    <a:lnTo>
                      <a:pt x="2490" y="25611"/>
                    </a:lnTo>
                    <a:lnTo>
                      <a:pt x="2595" y="25653"/>
                    </a:lnTo>
                    <a:lnTo>
                      <a:pt x="2658" y="25757"/>
                    </a:lnTo>
                    <a:lnTo>
                      <a:pt x="2762" y="25799"/>
                    </a:lnTo>
                    <a:lnTo>
                      <a:pt x="2867" y="25925"/>
                    </a:lnTo>
                    <a:lnTo>
                      <a:pt x="2951" y="25945"/>
                    </a:lnTo>
                    <a:lnTo>
                      <a:pt x="3076" y="25925"/>
                    </a:lnTo>
                    <a:lnTo>
                      <a:pt x="3118" y="25945"/>
                    </a:lnTo>
                    <a:lnTo>
                      <a:pt x="3118" y="26029"/>
                    </a:lnTo>
                    <a:lnTo>
                      <a:pt x="3202" y="26092"/>
                    </a:lnTo>
                    <a:lnTo>
                      <a:pt x="3285" y="26071"/>
                    </a:lnTo>
                    <a:lnTo>
                      <a:pt x="3265" y="26029"/>
                    </a:lnTo>
                    <a:lnTo>
                      <a:pt x="3327" y="25945"/>
                    </a:lnTo>
                    <a:lnTo>
                      <a:pt x="3327" y="25883"/>
                    </a:lnTo>
                    <a:lnTo>
                      <a:pt x="3285" y="25862"/>
                    </a:lnTo>
                    <a:lnTo>
                      <a:pt x="3327" y="25841"/>
                    </a:lnTo>
                    <a:lnTo>
                      <a:pt x="3411" y="25841"/>
                    </a:lnTo>
                    <a:lnTo>
                      <a:pt x="3369" y="25757"/>
                    </a:lnTo>
                    <a:lnTo>
                      <a:pt x="3285" y="25736"/>
                    </a:lnTo>
                    <a:lnTo>
                      <a:pt x="3160" y="25757"/>
                    </a:lnTo>
                    <a:lnTo>
                      <a:pt x="3118" y="25715"/>
                    </a:lnTo>
                    <a:lnTo>
                      <a:pt x="3118" y="25715"/>
                    </a:lnTo>
                    <a:cubicBezTo>
                      <a:pt x="3141" y="25721"/>
                      <a:pt x="3164" y="25724"/>
                      <a:pt x="3189" y="25724"/>
                    </a:cubicBezTo>
                    <a:cubicBezTo>
                      <a:pt x="3256" y="25724"/>
                      <a:pt x="3329" y="25704"/>
                      <a:pt x="3390" y="25673"/>
                    </a:cubicBezTo>
                    <a:lnTo>
                      <a:pt x="3411" y="25715"/>
                    </a:lnTo>
                    <a:lnTo>
                      <a:pt x="3578" y="25736"/>
                    </a:lnTo>
                    <a:lnTo>
                      <a:pt x="3683" y="25778"/>
                    </a:lnTo>
                    <a:lnTo>
                      <a:pt x="3746" y="25778"/>
                    </a:lnTo>
                    <a:lnTo>
                      <a:pt x="3829" y="25841"/>
                    </a:lnTo>
                    <a:lnTo>
                      <a:pt x="3892" y="25778"/>
                    </a:lnTo>
                    <a:lnTo>
                      <a:pt x="3955" y="25653"/>
                    </a:lnTo>
                    <a:lnTo>
                      <a:pt x="3913" y="25464"/>
                    </a:lnTo>
                    <a:lnTo>
                      <a:pt x="3934" y="25401"/>
                    </a:lnTo>
                    <a:lnTo>
                      <a:pt x="3934" y="25318"/>
                    </a:lnTo>
                    <a:lnTo>
                      <a:pt x="3955" y="25150"/>
                    </a:lnTo>
                    <a:lnTo>
                      <a:pt x="3955" y="25109"/>
                    </a:lnTo>
                    <a:cubicBezTo>
                      <a:pt x="4018" y="25213"/>
                      <a:pt x="4060" y="25318"/>
                      <a:pt x="4143" y="25422"/>
                    </a:cubicBezTo>
                    <a:lnTo>
                      <a:pt x="4122" y="25527"/>
                    </a:lnTo>
                    <a:lnTo>
                      <a:pt x="4060" y="25632"/>
                    </a:lnTo>
                    <a:lnTo>
                      <a:pt x="4122" y="25736"/>
                    </a:lnTo>
                    <a:lnTo>
                      <a:pt x="4060" y="25820"/>
                    </a:lnTo>
                    <a:lnTo>
                      <a:pt x="4060" y="25883"/>
                    </a:lnTo>
                    <a:lnTo>
                      <a:pt x="4164" y="25945"/>
                    </a:lnTo>
                    <a:lnTo>
                      <a:pt x="4269" y="25966"/>
                    </a:lnTo>
                    <a:lnTo>
                      <a:pt x="4332" y="25987"/>
                    </a:lnTo>
                    <a:lnTo>
                      <a:pt x="4373" y="25945"/>
                    </a:lnTo>
                    <a:lnTo>
                      <a:pt x="4248" y="25841"/>
                    </a:lnTo>
                    <a:lnTo>
                      <a:pt x="4332" y="25757"/>
                    </a:lnTo>
                    <a:lnTo>
                      <a:pt x="4562" y="26155"/>
                    </a:lnTo>
                    <a:lnTo>
                      <a:pt x="4562" y="26155"/>
                    </a:lnTo>
                    <a:lnTo>
                      <a:pt x="4520" y="26134"/>
                    </a:lnTo>
                    <a:lnTo>
                      <a:pt x="4332" y="26050"/>
                    </a:lnTo>
                    <a:lnTo>
                      <a:pt x="4227" y="25987"/>
                    </a:lnTo>
                    <a:lnTo>
                      <a:pt x="4206" y="26029"/>
                    </a:lnTo>
                    <a:lnTo>
                      <a:pt x="4248" y="26071"/>
                    </a:lnTo>
                    <a:lnTo>
                      <a:pt x="4520" y="26197"/>
                    </a:lnTo>
                    <a:lnTo>
                      <a:pt x="4541" y="26259"/>
                    </a:lnTo>
                    <a:lnTo>
                      <a:pt x="4436" y="26259"/>
                    </a:lnTo>
                    <a:lnTo>
                      <a:pt x="4436" y="26322"/>
                    </a:lnTo>
                    <a:lnTo>
                      <a:pt x="4373" y="26322"/>
                    </a:lnTo>
                    <a:lnTo>
                      <a:pt x="4353" y="26238"/>
                    </a:lnTo>
                    <a:lnTo>
                      <a:pt x="4227" y="26155"/>
                    </a:lnTo>
                    <a:lnTo>
                      <a:pt x="4206" y="26176"/>
                    </a:lnTo>
                    <a:lnTo>
                      <a:pt x="4206" y="26259"/>
                    </a:lnTo>
                    <a:lnTo>
                      <a:pt x="4122" y="26259"/>
                    </a:lnTo>
                    <a:lnTo>
                      <a:pt x="3934" y="26280"/>
                    </a:lnTo>
                    <a:lnTo>
                      <a:pt x="3892" y="26322"/>
                    </a:lnTo>
                    <a:lnTo>
                      <a:pt x="3934" y="26364"/>
                    </a:lnTo>
                    <a:lnTo>
                      <a:pt x="3913" y="26385"/>
                    </a:lnTo>
                    <a:lnTo>
                      <a:pt x="3809" y="26364"/>
                    </a:lnTo>
                    <a:lnTo>
                      <a:pt x="3704" y="26385"/>
                    </a:lnTo>
                    <a:lnTo>
                      <a:pt x="3725" y="26448"/>
                    </a:lnTo>
                    <a:lnTo>
                      <a:pt x="3850" y="26469"/>
                    </a:lnTo>
                    <a:lnTo>
                      <a:pt x="3955" y="26469"/>
                    </a:lnTo>
                    <a:lnTo>
                      <a:pt x="3997" y="26427"/>
                    </a:lnTo>
                    <a:lnTo>
                      <a:pt x="4018" y="26385"/>
                    </a:lnTo>
                    <a:lnTo>
                      <a:pt x="4101" y="26427"/>
                    </a:lnTo>
                    <a:lnTo>
                      <a:pt x="4206" y="26490"/>
                    </a:lnTo>
                    <a:lnTo>
                      <a:pt x="4248" y="26469"/>
                    </a:lnTo>
                    <a:lnTo>
                      <a:pt x="4269" y="26531"/>
                    </a:lnTo>
                    <a:lnTo>
                      <a:pt x="4269" y="26573"/>
                    </a:lnTo>
                    <a:lnTo>
                      <a:pt x="4353" y="26636"/>
                    </a:lnTo>
                    <a:lnTo>
                      <a:pt x="4269" y="26678"/>
                    </a:lnTo>
                    <a:lnTo>
                      <a:pt x="4227" y="26782"/>
                    </a:lnTo>
                    <a:lnTo>
                      <a:pt x="4269" y="26866"/>
                    </a:lnTo>
                    <a:lnTo>
                      <a:pt x="4353" y="26866"/>
                    </a:lnTo>
                    <a:lnTo>
                      <a:pt x="4436" y="26887"/>
                    </a:lnTo>
                    <a:lnTo>
                      <a:pt x="4541" y="26992"/>
                    </a:lnTo>
                    <a:lnTo>
                      <a:pt x="4625" y="26992"/>
                    </a:lnTo>
                    <a:lnTo>
                      <a:pt x="4646" y="26971"/>
                    </a:lnTo>
                    <a:lnTo>
                      <a:pt x="4562" y="26908"/>
                    </a:lnTo>
                    <a:lnTo>
                      <a:pt x="4457" y="26845"/>
                    </a:lnTo>
                    <a:lnTo>
                      <a:pt x="4436" y="26782"/>
                    </a:lnTo>
                    <a:lnTo>
                      <a:pt x="4457" y="26782"/>
                    </a:lnTo>
                    <a:lnTo>
                      <a:pt x="4541" y="26803"/>
                    </a:lnTo>
                    <a:lnTo>
                      <a:pt x="4625" y="26762"/>
                    </a:lnTo>
                    <a:lnTo>
                      <a:pt x="4646" y="26699"/>
                    </a:lnTo>
                    <a:lnTo>
                      <a:pt x="4562" y="26678"/>
                    </a:lnTo>
                    <a:lnTo>
                      <a:pt x="4520" y="26636"/>
                    </a:lnTo>
                    <a:lnTo>
                      <a:pt x="4750" y="26531"/>
                    </a:lnTo>
                    <a:lnTo>
                      <a:pt x="4855" y="26469"/>
                    </a:lnTo>
                    <a:lnTo>
                      <a:pt x="4938" y="26490"/>
                    </a:lnTo>
                    <a:cubicBezTo>
                      <a:pt x="4959" y="26531"/>
                      <a:pt x="4959" y="26552"/>
                      <a:pt x="4980" y="26552"/>
                    </a:cubicBezTo>
                    <a:lnTo>
                      <a:pt x="5001" y="26552"/>
                    </a:lnTo>
                    <a:lnTo>
                      <a:pt x="5001" y="26531"/>
                    </a:lnTo>
                    <a:lnTo>
                      <a:pt x="5294" y="26594"/>
                    </a:lnTo>
                    <a:lnTo>
                      <a:pt x="5357" y="26573"/>
                    </a:lnTo>
                    <a:lnTo>
                      <a:pt x="5357" y="26510"/>
                    </a:lnTo>
                    <a:lnTo>
                      <a:pt x="5482" y="26510"/>
                    </a:lnTo>
                    <a:lnTo>
                      <a:pt x="5420" y="26322"/>
                    </a:lnTo>
                    <a:lnTo>
                      <a:pt x="5357" y="26322"/>
                    </a:lnTo>
                    <a:lnTo>
                      <a:pt x="5252" y="26238"/>
                    </a:lnTo>
                    <a:lnTo>
                      <a:pt x="5106" y="26176"/>
                    </a:lnTo>
                    <a:lnTo>
                      <a:pt x="5106" y="26113"/>
                    </a:lnTo>
                    <a:lnTo>
                      <a:pt x="5273" y="26218"/>
                    </a:lnTo>
                    <a:lnTo>
                      <a:pt x="5399" y="26238"/>
                    </a:lnTo>
                    <a:lnTo>
                      <a:pt x="5148" y="25171"/>
                    </a:lnTo>
                    <a:lnTo>
                      <a:pt x="5106" y="25171"/>
                    </a:lnTo>
                    <a:lnTo>
                      <a:pt x="5106" y="25129"/>
                    </a:lnTo>
                    <a:lnTo>
                      <a:pt x="4959" y="24481"/>
                    </a:lnTo>
                    <a:lnTo>
                      <a:pt x="4792" y="24544"/>
                    </a:lnTo>
                    <a:lnTo>
                      <a:pt x="4750" y="24585"/>
                    </a:lnTo>
                    <a:lnTo>
                      <a:pt x="4666" y="24502"/>
                    </a:lnTo>
                    <a:lnTo>
                      <a:pt x="4583" y="24481"/>
                    </a:lnTo>
                    <a:lnTo>
                      <a:pt x="4562" y="24544"/>
                    </a:lnTo>
                    <a:cubicBezTo>
                      <a:pt x="4562" y="24502"/>
                      <a:pt x="4541" y="24502"/>
                      <a:pt x="4541" y="24481"/>
                    </a:cubicBezTo>
                    <a:lnTo>
                      <a:pt x="4541" y="24334"/>
                    </a:lnTo>
                    <a:lnTo>
                      <a:pt x="4625" y="24272"/>
                    </a:lnTo>
                    <a:lnTo>
                      <a:pt x="4750" y="24251"/>
                    </a:lnTo>
                    <a:lnTo>
                      <a:pt x="4897" y="24334"/>
                    </a:lnTo>
                    <a:lnTo>
                      <a:pt x="4980" y="24272"/>
                    </a:lnTo>
                    <a:lnTo>
                      <a:pt x="5001" y="24272"/>
                    </a:lnTo>
                    <a:lnTo>
                      <a:pt x="4855" y="24146"/>
                    </a:lnTo>
                    <a:lnTo>
                      <a:pt x="4520" y="23937"/>
                    </a:lnTo>
                    <a:lnTo>
                      <a:pt x="4457" y="23874"/>
                    </a:lnTo>
                    <a:lnTo>
                      <a:pt x="3725" y="23874"/>
                    </a:lnTo>
                    <a:lnTo>
                      <a:pt x="3306" y="23958"/>
                    </a:lnTo>
                    <a:lnTo>
                      <a:pt x="3202" y="23895"/>
                    </a:lnTo>
                    <a:lnTo>
                      <a:pt x="2930" y="23874"/>
                    </a:lnTo>
                    <a:lnTo>
                      <a:pt x="2846" y="23644"/>
                    </a:lnTo>
                    <a:lnTo>
                      <a:pt x="2783" y="23435"/>
                    </a:lnTo>
                    <a:lnTo>
                      <a:pt x="2658" y="23330"/>
                    </a:lnTo>
                    <a:lnTo>
                      <a:pt x="2637" y="22995"/>
                    </a:lnTo>
                    <a:lnTo>
                      <a:pt x="2637" y="22828"/>
                    </a:lnTo>
                    <a:lnTo>
                      <a:pt x="2511" y="22828"/>
                    </a:lnTo>
                    <a:lnTo>
                      <a:pt x="2323" y="22912"/>
                    </a:lnTo>
                    <a:lnTo>
                      <a:pt x="2218" y="23016"/>
                    </a:lnTo>
                    <a:lnTo>
                      <a:pt x="2093" y="23016"/>
                    </a:lnTo>
                    <a:lnTo>
                      <a:pt x="1842" y="22577"/>
                    </a:lnTo>
                    <a:cubicBezTo>
                      <a:pt x="1821" y="22493"/>
                      <a:pt x="1800" y="22409"/>
                      <a:pt x="1800" y="22326"/>
                    </a:cubicBezTo>
                    <a:lnTo>
                      <a:pt x="1884" y="21844"/>
                    </a:lnTo>
                    <a:lnTo>
                      <a:pt x="2009" y="21656"/>
                    </a:lnTo>
                    <a:lnTo>
                      <a:pt x="2218" y="21447"/>
                    </a:lnTo>
                    <a:lnTo>
                      <a:pt x="2260" y="21154"/>
                    </a:lnTo>
                    <a:lnTo>
                      <a:pt x="2218" y="20840"/>
                    </a:lnTo>
                    <a:lnTo>
                      <a:pt x="2135" y="20610"/>
                    </a:lnTo>
                    <a:lnTo>
                      <a:pt x="2197" y="20338"/>
                    </a:lnTo>
                    <a:lnTo>
                      <a:pt x="2302" y="20212"/>
                    </a:lnTo>
                    <a:lnTo>
                      <a:pt x="2197" y="19961"/>
                    </a:lnTo>
                    <a:lnTo>
                      <a:pt x="2218" y="19815"/>
                    </a:lnTo>
                    <a:lnTo>
                      <a:pt x="2323" y="19710"/>
                    </a:lnTo>
                    <a:lnTo>
                      <a:pt x="2239" y="19480"/>
                    </a:lnTo>
                    <a:lnTo>
                      <a:pt x="2197" y="19166"/>
                    </a:lnTo>
                    <a:lnTo>
                      <a:pt x="2114" y="19020"/>
                    </a:lnTo>
                    <a:lnTo>
                      <a:pt x="2114" y="18915"/>
                    </a:lnTo>
                    <a:lnTo>
                      <a:pt x="2260" y="18769"/>
                    </a:lnTo>
                    <a:lnTo>
                      <a:pt x="2260" y="18643"/>
                    </a:lnTo>
                    <a:lnTo>
                      <a:pt x="2135" y="18434"/>
                    </a:lnTo>
                    <a:lnTo>
                      <a:pt x="1946" y="18308"/>
                    </a:lnTo>
                    <a:lnTo>
                      <a:pt x="1821" y="18308"/>
                    </a:lnTo>
                    <a:lnTo>
                      <a:pt x="1800" y="18329"/>
                    </a:lnTo>
                    <a:lnTo>
                      <a:pt x="1716" y="18246"/>
                    </a:lnTo>
                    <a:lnTo>
                      <a:pt x="1779" y="18141"/>
                    </a:lnTo>
                    <a:lnTo>
                      <a:pt x="2030" y="18141"/>
                    </a:lnTo>
                    <a:lnTo>
                      <a:pt x="2156" y="17995"/>
                    </a:lnTo>
                    <a:lnTo>
                      <a:pt x="2156" y="17869"/>
                    </a:lnTo>
                    <a:lnTo>
                      <a:pt x="2093" y="17827"/>
                    </a:lnTo>
                    <a:lnTo>
                      <a:pt x="2009" y="17890"/>
                    </a:lnTo>
                    <a:lnTo>
                      <a:pt x="1905" y="17869"/>
                    </a:lnTo>
                    <a:lnTo>
                      <a:pt x="1842" y="17597"/>
                    </a:lnTo>
                    <a:lnTo>
                      <a:pt x="1737" y="17367"/>
                    </a:lnTo>
                    <a:lnTo>
                      <a:pt x="1737" y="17199"/>
                    </a:lnTo>
                    <a:lnTo>
                      <a:pt x="1737" y="17032"/>
                    </a:lnTo>
                    <a:lnTo>
                      <a:pt x="1570" y="16969"/>
                    </a:lnTo>
                    <a:lnTo>
                      <a:pt x="1570" y="16948"/>
                    </a:lnTo>
                    <a:cubicBezTo>
                      <a:pt x="1528" y="16865"/>
                      <a:pt x="1528" y="16760"/>
                      <a:pt x="1507" y="16676"/>
                    </a:cubicBezTo>
                    <a:lnTo>
                      <a:pt x="1486" y="16362"/>
                    </a:lnTo>
                    <a:lnTo>
                      <a:pt x="1612" y="16300"/>
                    </a:lnTo>
                    <a:lnTo>
                      <a:pt x="1633" y="16132"/>
                    </a:lnTo>
                    <a:lnTo>
                      <a:pt x="1591" y="16028"/>
                    </a:lnTo>
                    <a:lnTo>
                      <a:pt x="1486" y="15986"/>
                    </a:lnTo>
                    <a:lnTo>
                      <a:pt x="1423" y="15714"/>
                    </a:lnTo>
                    <a:lnTo>
                      <a:pt x="1402" y="15358"/>
                    </a:lnTo>
                    <a:lnTo>
                      <a:pt x="1423" y="14940"/>
                    </a:lnTo>
                    <a:lnTo>
                      <a:pt x="1319" y="14751"/>
                    </a:lnTo>
                    <a:lnTo>
                      <a:pt x="1298" y="14542"/>
                    </a:lnTo>
                    <a:lnTo>
                      <a:pt x="1507" y="14249"/>
                    </a:lnTo>
                    <a:lnTo>
                      <a:pt x="1528" y="13935"/>
                    </a:lnTo>
                    <a:lnTo>
                      <a:pt x="1695" y="13852"/>
                    </a:lnTo>
                    <a:lnTo>
                      <a:pt x="1779" y="13747"/>
                    </a:lnTo>
                    <a:lnTo>
                      <a:pt x="1423" y="13077"/>
                    </a:lnTo>
                    <a:lnTo>
                      <a:pt x="1486" y="12847"/>
                    </a:lnTo>
                    <a:lnTo>
                      <a:pt x="1486" y="12680"/>
                    </a:lnTo>
                    <a:lnTo>
                      <a:pt x="1486" y="12282"/>
                    </a:lnTo>
                    <a:lnTo>
                      <a:pt x="1612" y="12052"/>
                    </a:lnTo>
                    <a:lnTo>
                      <a:pt x="1737" y="11927"/>
                    </a:lnTo>
                    <a:lnTo>
                      <a:pt x="1716" y="11717"/>
                    </a:lnTo>
                    <a:lnTo>
                      <a:pt x="1612" y="11529"/>
                    </a:lnTo>
                    <a:lnTo>
                      <a:pt x="1528" y="11445"/>
                    </a:lnTo>
                    <a:lnTo>
                      <a:pt x="1674" y="11278"/>
                    </a:lnTo>
                    <a:lnTo>
                      <a:pt x="1633" y="11027"/>
                    </a:lnTo>
                    <a:lnTo>
                      <a:pt x="1737" y="10797"/>
                    </a:lnTo>
                    <a:lnTo>
                      <a:pt x="1842" y="10776"/>
                    </a:lnTo>
                    <a:lnTo>
                      <a:pt x="1884" y="10504"/>
                    </a:lnTo>
                    <a:lnTo>
                      <a:pt x="1821" y="10064"/>
                    </a:lnTo>
                    <a:lnTo>
                      <a:pt x="1737" y="9981"/>
                    </a:lnTo>
                    <a:lnTo>
                      <a:pt x="1674" y="9646"/>
                    </a:lnTo>
                    <a:lnTo>
                      <a:pt x="1591" y="9458"/>
                    </a:lnTo>
                    <a:lnTo>
                      <a:pt x="1444" y="9248"/>
                    </a:lnTo>
                    <a:lnTo>
                      <a:pt x="1423" y="9144"/>
                    </a:lnTo>
                    <a:lnTo>
                      <a:pt x="1319" y="9018"/>
                    </a:lnTo>
                    <a:lnTo>
                      <a:pt x="1277" y="8725"/>
                    </a:lnTo>
                    <a:lnTo>
                      <a:pt x="1298" y="8516"/>
                    </a:lnTo>
                    <a:lnTo>
                      <a:pt x="1444" y="8453"/>
                    </a:lnTo>
                    <a:lnTo>
                      <a:pt x="1444" y="8160"/>
                    </a:lnTo>
                    <a:lnTo>
                      <a:pt x="1528" y="8056"/>
                    </a:lnTo>
                    <a:lnTo>
                      <a:pt x="1528" y="7784"/>
                    </a:lnTo>
                    <a:lnTo>
                      <a:pt x="1423" y="7616"/>
                    </a:lnTo>
                    <a:lnTo>
                      <a:pt x="1402" y="7240"/>
                    </a:lnTo>
                    <a:lnTo>
                      <a:pt x="1486" y="7156"/>
                    </a:lnTo>
                    <a:lnTo>
                      <a:pt x="1528" y="6738"/>
                    </a:lnTo>
                    <a:lnTo>
                      <a:pt x="1633" y="6591"/>
                    </a:lnTo>
                    <a:lnTo>
                      <a:pt x="1800" y="6194"/>
                    </a:lnTo>
                    <a:lnTo>
                      <a:pt x="1946" y="6047"/>
                    </a:lnTo>
                    <a:lnTo>
                      <a:pt x="2051" y="5984"/>
                    </a:lnTo>
                    <a:lnTo>
                      <a:pt x="2135" y="5880"/>
                    </a:lnTo>
                    <a:lnTo>
                      <a:pt x="2093" y="5838"/>
                    </a:lnTo>
                    <a:lnTo>
                      <a:pt x="2093" y="5671"/>
                    </a:lnTo>
                    <a:lnTo>
                      <a:pt x="2030" y="5587"/>
                    </a:lnTo>
                    <a:lnTo>
                      <a:pt x="1946" y="5545"/>
                    </a:lnTo>
                    <a:lnTo>
                      <a:pt x="1988" y="5440"/>
                    </a:lnTo>
                    <a:lnTo>
                      <a:pt x="2093" y="5357"/>
                    </a:lnTo>
                    <a:lnTo>
                      <a:pt x="2093" y="5210"/>
                    </a:lnTo>
                    <a:lnTo>
                      <a:pt x="1946" y="5043"/>
                    </a:lnTo>
                    <a:lnTo>
                      <a:pt x="1925" y="4854"/>
                    </a:lnTo>
                    <a:lnTo>
                      <a:pt x="2009" y="4729"/>
                    </a:lnTo>
                    <a:lnTo>
                      <a:pt x="1988" y="4624"/>
                    </a:lnTo>
                    <a:lnTo>
                      <a:pt x="1842" y="4520"/>
                    </a:lnTo>
                    <a:lnTo>
                      <a:pt x="1905" y="4373"/>
                    </a:lnTo>
                    <a:lnTo>
                      <a:pt x="2574" y="3997"/>
                    </a:lnTo>
                    <a:lnTo>
                      <a:pt x="2741" y="3348"/>
                    </a:lnTo>
                    <a:lnTo>
                      <a:pt x="2658" y="3181"/>
                    </a:lnTo>
                    <a:lnTo>
                      <a:pt x="2553" y="3222"/>
                    </a:lnTo>
                    <a:lnTo>
                      <a:pt x="2511" y="3285"/>
                    </a:lnTo>
                    <a:lnTo>
                      <a:pt x="2344" y="3285"/>
                    </a:lnTo>
                    <a:lnTo>
                      <a:pt x="1925" y="2134"/>
                    </a:lnTo>
                    <a:lnTo>
                      <a:pt x="1633" y="1883"/>
                    </a:lnTo>
                    <a:lnTo>
                      <a:pt x="1570" y="1779"/>
                    </a:lnTo>
                    <a:lnTo>
                      <a:pt x="1695" y="1465"/>
                    </a:lnTo>
                    <a:lnTo>
                      <a:pt x="1633" y="1360"/>
                    </a:lnTo>
                    <a:lnTo>
                      <a:pt x="1716" y="1193"/>
                    </a:lnTo>
                    <a:lnTo>
                      <a:pt x="1695" y="1130"/>
                    </a:lnTo>
                    <a:lnTo>
                      <a:pt x="1423" y="921"/>
                    </a:lnTo>
                    <a:lnTo>
                      <a:pt x="1360" y="774"/>
                    </a:lnTo>
                    <a:lnTo>
                      <a:pt x="1319" y="607"/>
                    </a:lnTo>
                    <a:lnTo>
                      <a:pt x="1298" y="544"/>
                    </a:lnTo>
                    <a:lnTo>
                      <a:pt x="1319" y="440"/>
                    </a:lnTo>
                    <a:lnTo>
                      <a:pt x="1298" y="335"/>
                    </a:lnTo>
                    <a:lnTo>
                      <a:pt x="1256" y="293"/>
                    </a:lnTo>
                    <a:lnTo>
                      <a:pt x="1151" y="189"/>
                    </a:lnTo>
                    <a:lnTo>
                      <a:pt x="1151" y="21"/>
                    </a:lnTo>
                    <a:lnTo>
                      <a:pt x="1109" y="21"/>
                    </a:lnTo>
                    <a:lnTo>
                      <a:pt x="1047"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015" name="Google Shape;3015;p86"/>
            <p:cNvGrpSpPr/>
            <p:nvPr/>
          </p:nvGrpSpPr>
          <p:grpSpPr>
            <a:xfrm>
              <a:off x="3855466" y="3289811"/>
              <a:ext cx="112514" cy="94210"/>
              <a:chOff x="3918000" y="3561900"/>
              <a:chExt cx="236225" cy="207100"/>
            </a:xfrm>
          </p:grpSpPr>
          <p:sp>
            <p:nvSpPr>
              <p:cNvPr id="3016" name="Google Shape;3016;p86"/>
              <p:cNvSpPr/>
              <p:nvPr/>
            </p:nvSpPr>
            <p:spPr>
              <a:xfrm>
                <a:off x="3925800" y="3561900"/>
                <a:ext cx="228425" cy="170000"/>
              </a:xfrm>
              <a:custGeom>
                <a:avLst/>
                <a:gdLst/>
                <a:ahLst/>
                <a:cxnLst/>
                <a:rect l="l" t="t" r="r" b="b"/>
                <a:pathLst>
                  <a:path w="9137" h="6800" extrusionOk="0">
                    <a:moveTo>
                      <a:pt x="0" y="4356"/>
                    </a:moveTo>
                    <a:lnTo>
                      <a:pt x="1381" y="1594"/>
                    </a:lnTo>
                    <a:lnTo>
                      <a:pt x="7012" y="0"/>
                    </a:lnTo>
                    <a:lnTo>
                      <a:pt x="9137" y="532"/>
                    </a:lnTo>
                    <a:lnTo>
                      <a:pt x="8500" y="2444"/>
                    </a:lnTo>
                    <a:lnTo>
                      <a:pt x="6906" y="5206"/>
                    </a:lnTo>
                    <a:lnTo>
                      <a:pt x="3719" y="6800"/>
                    </a:lnTo>
                    <a:close/>
                  </a:path>
                </a:pathLst>
              </a:custGeom>
              <a:solidFill>
                <a:srgbClr val="5F7D95"/>
              </a:solidFill>
              <a:ln>
                <a:noFill/>
              </a:ln>
            </p:spPr>
            <p:txBody>
              <a:bodyPr/>
              <a:lstStyle/>
              <a:p>
                <a:pPr defTabSz="1219170">
                  <a:buClr>
                    <a:srgbClr val="000000"/>
                  </a:buClr>
                </a:pPr>
                <a:endParaRPr lang="zh-CN" altLang="en-US" sz="1867" kern="0">
                  <a:solidFill>
                    <a:srgbClr val="000000"/>
                  </a:solidFill>
                  <a:latin typeface="Arial"/>
                  <a:cs typeface="Arial"/>
                  <a:sym typeface="Arial"/>
                </a:endParaRPr>
              </a:p>
            </p:txBody>
          </p:sp>
          <p:sp>
            <p:nvSpPr>
              <p:cNvPr id="3017" name="Google Shape;3017;p86"/>
              <p:cNvSpPr/>
              <p:nvPr/>
            </p:nvSpPr>
            <p:spPr>
              <a:xfrm>
                <a:off x="3918000" y="3569675"/>
                <a:ext cx="229150" cy="199325"/>
              </a:xfrm>
              <a:custGeom>
                <a:avLst/>
                <a:gdLst/>
                <a:ahLst/>
                <a:cxnLst/>
                <a:rect l="l" t="t" r="r" b="b"/>
                <a:pathLst>
                  <a:path w="9166" h="7973" extrusionOk="0">
                    <a:moveTo>
                      <a:pt x="6696" y="3976"/>
                    </a:moveTo>
                    <a:lnTo>
                      <a:pt x="6738" y="4018"/>
                    </a:lnTo>
                    <a:lnTo>
                      <a:pt x="6780" y="3997"/>
                    </a:lnTo>
                    <a:lnTo>
                      <a:pt x="6843" y="4039"/>
                    </a:lnTo>
                    <a:lnTo>
                      <a:pt x="6926" y="4018"/>
                    </a:lnTo>
                    <a:lnTo>
                      <a:pt x="7052" y="4122"/>
                    </a:lnTo>
                    <a:lnTo>
                      <a:pt x="7136" y="4353"/>
                    </a:lnTo>
                    <a:lnTo>
                      <a:pt x="7136" y="4499"/>
                    </a:lnTo>
                    <a:lnTo>
                      <a:pt x="7094" y="4583"/>
                    </a:lnTo>
                    <a:lnTo>
                      <a:pt x="6989" y="4625"/>
                    </a:lnTo>
                    <a:lnTo>
                      <a:pt x="6989" y="4708"/>
                    </a:lnTo>
                    <a:lnTo>
                      <a:pt x="7031" y="4750"/>
                    </a:lnTo>
                    <a:lnTo>
                      <a:pt x="7031" y="4834"/>
                    </a:lnTo>
                    <a:lnTo>
                      <a:pt x="6926" y="4918"/>
                    </a:lnTo>
                    <a:lnTo>
                      <a:pt x="6843" y="4876"/>
                    </a:lnTo>
                    <a:lnTo>
                      <a:pt x="6738" y="4918"/>
                    </a:lnTo>
                    <a:lnTo>
                      <a:pt x="6675" y="4959"/>
                    </a:lnTo>
                    <a:lnTo>
                      <a:pt x="6571" y="5001"/>
                    </a:lnTo>
                    <a:lnTo>
                      <a:pt x="6508" y="5127"/>
                    </a:lnTo>
                    <a:lnTo>
                      <a:pt x="6466" y="5169"/>
                    </a:lnTo>
                    <a:lnTo>
                      <a:pt x="6424" y="5231"/>
                    </a:lnTo>
                    <a:lnTo>
                      <a:pt x="6320" y="5231"/>
                    </a:lnTo>
                    <a:lnTo>
                      <a:pt x="6194" y="5169"/>
                    </a:lnTo>
                    <a:lnTo>
                      <a:pt x="6152" y="5106"/>
                    </a:lnTo>
                    <a:lnTo>
                      <a:pt x="6069" y="5022"/>
                    </a:lnTo>
                    <a:lnTo>
                      <a:pt x="6069" y="4918"/>
                    </a:lnTo>
                    <a:lnTo>
                      <a:pt x="5985" y="4834"/>
                    </a:lnTo>
                    <a:lnTo>
                      <a:pt x="5964" y="4771"/>
                    </a:lnTo>
                    <a:lnTo>
                      <a:pt x="5880" y="4708"/>
                    </a:lnTo>
                    <a:lnTo>
                      <a:pt x="5838" y="4604"/>
                    </a:lnTo>
                    <a:lnTo>
                      <a:pt x="5901" y="4541"/>
                    </a:lnTo>
                    <a:lnTo>
                      <a:pt x="6069" y="4415"/>
                    </a:lnTo>
                    <a:lnTo>
                      <a:pt x="6110" y="4248"/>
                    </a:lnTo>
                    <a:lnTo>
                      <a:pt x="6257" y="4164"/>
                    </a:lnTo>
                    <a:lnTo>
                      <a:pt x="6466" y="4122"/>
                    </a:lnTo>
                    <a:lnTo>
                      <a:pt x="6508" y="4081"/>
                    </a:lnTo>
                    <a:lnTo>
                      <a:pt x="6592" y="4018"/>
                    </a:lnTo>
                    <a:lnTo>
                      <a:pt x="6613" y="3976"/>
                    </a:lnTo>
                    <a:close/>
                    <a:moveTo>
                      <a:pt x="7659" y="1"/>
                    </a:moveTo>
                    <a:lnTo>
                      <a:pt x="7470" y="21"/>
                    </a:lnTo>
                    <a:lnTo>
                      <a:pt x="7387" y="21"/>
                    </a:lnTo>
                    <a:lnTo>
                      <a:pt x="7345" y="63"/>
                    </a:lnTo>
                    <a:lnTo>
                      <a:pt x="7240" y="63"/>
                    </a:lnTo>
                    <a:lnTo>
                      <a:pt x="7178" y="126"/>
                    </a:lnTo>
                    <a:lnTo>
                      <a:pt x="7178" y="168"/>
                    </a:lnTo>
                    <a:lnTo>
                      <a:pt x="7157" y="252"/>
                    </a:lnTo>
                    <a:lnTo>
                      <a:pt x="7073" y="273"/>
                    </a:lnTo>
                    <a:lnTo>
                      <a:pt x="7010" y="356"/>
                    </a:lnTo>
                    <a:lnTo>
                      <a:pt x="6843" y="356"/>
                    </a:lnTo>
                    <a:lnTo>
                      <a:pt x="6822" y="335"/>
                    </a:lnTo>
                    <a:lnTo>
                      <a:pt x="6717" y="356"/>
                    </a:lnTo>
                    <a:lnTo>
                      <a:pt x="6592" y="461"/>
                    </a:lnTo>
                    <a:lnTo>
                      <a:pt x="6529" y="524"/>
                    </a:lnTo>
                    <a:lnTo>
                      <a:pt x="6445" y="565"/>
                    </a:lnTo>
                    <a:lnTo>
                      <a:pt x="6424" y="628"/>
                    </a:lnTo>
                    <a:lnTo>
                      <a:pt x="6341" y="649"/>
                    </a:lnTo>
                    <a:lnTo>
                      <a:pt x="6299" y="691"/>
                    </a:lnTo>
                    <a:lnTo>
                      <a:pt x="6236" y="733"/>
                    </a:lnTo>
                    <a:lnTo>
                      <a:pt x="6173" y="754"/>
                    </a:lnTo>
                    <a:lnTo>
                      <a:pt x="6006" y="963"/>
                    </a:lnTo>
                    <a:lnTo>
                      <a:pt x="5985" y="1089"/>
                    </a:lnTo>
                    <a:lnTo>
                      <a:pt x="6006" y="1151"/>
                    </a:lnTo>
                    <a:lnTo>
                      <a:pt x="6006" y="1214"/>
                    </a:lnTo>
                    <a:lnTo>
                      <a:pt x="5922" y="1256"/>
                    </a:lnTo>
                    <a:lnTo>
                      <a:pt x="5901" y="1298"/>
                    </a:lnTo>
                    <a:lnTo>
                      <a:pt x="5859" y="1319"/>
                    </a:lnTo>
                    <a:lnTo>
                      <a:pt x="5776" y="1402"/>
                    </a:lnTo>
                    <a:lnTo>
                      <a:pt x="5755" y="1486"/>
                    </a:lnTo>
                    <a:lnTo>
                      <a:pt x="5713" y="1507"/>
                    </a:lnTo>
                    <a:lnTo>
                      <a:pt x="5692" y="1570"/>
                    </a:lnTo>
                    <a:lnTo>
                      <a:pt x="5608" y="1570"/>
                    </a:lnTo>
                    <a:lnTo>
                      <a:pt x="5545" y="1612"/>
                    </a:lnTo>
                    <a:lnTo>
                      <a:pt x="5399" y="1633"/>
                    </a:lnTo>
                    <a:lnTo>
                      <a:pt x="5357" y="1737"/>
                    </a:lnTo>
                    <a:lnTo>
                      <a:pt x="5357" y="1905"/>
                    </a:lnTo>
                    <a:lnTo>
                      <a:pt x="5294" y="1967"/>
                    </a:lnTo>
                    <a:lnTo>
                      <a:pt x="5294" y="2030"/>
                    </a:lnTo>
                    <a:lnTo>
                      <a:pt x="5273" y="2135"/>
                    </a:lnTo>
                    <a:lnTo>
                      <a:pt x="5294" y="2197"/>
                    </a:lnTo>
                    <a:lnTo>
                      <a:pt x="5169" y="2260"/>
                    </a:lnTo>
                    <a:lnTo>
                      <a:pt x="5085" y="2239"/>
                    </a:lnTo>
                    <a:lnTo>
                      <a:pt x="5043" y="2197"/>
                    </a:lnTo>
                    <a:lnTo>
                      <a:pt x="4834" y="2197"/>
                    </a:lnTo>
                    <a:lnTo>
                      <a:pt x="4709" y="2218"/>
                    </a:lnTo>
                    <a:lnTo>
                      <a:pt x="4604" y="2197"/>
                    </a:lnTo>
                    <a:lnTo>
                      <a:pt x="4520" y="2218"/>
                    </a:lnTo>
                    <a:lnTo>
                      <a:pt x="4311" y="2093"/>
                    </a:lnTo>
                    <a:lnTo>
                      <a:pt x="4227" y="2093"/>
                    </a:lnTo>
                    <a:lnTo>
                      <a:pt x="4185" y="2009"/>
                    </a:lnTo>
                    <a:lnTo>
                      <a:pt x="3997" y="1988"/>
                    </a:lnTo>
                    <a:lnTo>
                      <a:pt x="3872" y="2009"/>
                    </a:lnTo>
                    <a:lnTo>
                      <a:pt x="3704" y="2135"/>
                    </a:lnTo>
                    <a:lnTo>
                      <a:pt x="3621" y="2365"/>
                    </a:lnTo>
                    <a:lnTo>
                      <a:pt x="3516" y="2469"/>
                    </a:lnTo>
                    <a:lnTo>
                      <a:pt x="3349" y="2553"/>
                    </a:lnTo>
                    <a:lnTo>
                      <a:pt x="3286" y="2637"/>
                    </a:lnTo>
                    <a:lnTo>
                      <a:pt x="3181" y="2721"/>
                    </a:lnTo>
                    <a:lnTo>
                      <a:pt x="3056" y="2742"/>
                    </a:lnTo>
                    <a:lnTo>
                      <a:pt x="2972" y="2783"/>
                    </a:lnTo>
                    <a:lnTo>
                      <a:pt x="2846" y="2762"/>
                    </a:lnTo>
                    <a:lnTo>
                      <a:pt x="2763" y="2825"/>
                    </a:lnTo>
                    <a:lnTo>
                      <a:pt x="2616" y="2783"/>
                    </a:lnTo>
                    <a:lnTo>
                      <a:pt x="2449" y="2825"/>
                    </a:lnTo>
                    <a:lnTo>
                      <a:pt x="2449" y="2721"/>
                    </a:lnTo>
                    <a:lnTo>
                      <a:pt x="2532" y="2532"/>
                    </a:lnTo>
                    <a:lnTo>
                      <a:pt x="2532" y="2365"/>
                    </a:lnTo>
                    <a:lnTo>
                      <a:pt x="2365" y="2051"/>
                    </a:lnTo>
                    <a:lnTo>
                      <a:pt x="2323" y="1905"/>
                    </a:lnTo>
                    <a:lnTo>
                      <a:pt x="2135" y="1779"/>
                    </a:lnTo>
                    <a:lnTo>
                      <a:pt x="2051" y="3871"/>
                    </a:lnTo>
                    <a:lnTo>
                      <a:pt x="1821" y="3871"/>
                    </a:lnTo>
                    <a:lnTo>
                      <a:pt x="1675" y="3934"/>
                    </a:lnTo>
                    <a:lnTo>
                      <a:pt x="1612" y="4039"/>
                    </a:lnTo>
                    <a:lnTo>
                      <a:pt x="1528" y="4081"/>
                    </a:lnTo>
                    <a:lnTo>
                      <a:pt x="1486" y="4122"/>
                    </a:lnTo>
                    <a:lnTo>
                      <a:pt x="1486" y="4248"/>
                    </a:lnTo>
                    <a:lnTo>
                      <a:pt x="1403" y="4227"/>
                    </a:lnTo>
                    <a:lnTo>
                      <a:pt x="1319" y="4227"/>
                    </a:lnTo>
                    <a:lnTo>
                      <a:pt x="1277" y="4143"/>
                    </a:lnTo>
                    <a:lnTo>
                      <a:pt x="1193" y="4143"/>
                    </a:lnTo>
                    <a:lnTo>
                      <a:pt x="1152" y="4206"/>
                    </a:lnTo>
                    <a:lnTo>
                      <a:pt x="1047" y="4185"/>
                    </a:lnTo>
                    <a:lnTo>
                      <a:pt x="984" y="4143"/>
                    </a:lnTo>
                    <a:lnTo>
                      <a:pt x="880" y="4185"/>
                    </a:lnTo>
                    <a:lnTo>
                      <a:pt x="754" y="4102"/>
                    </a:lnTo>
                    <a:lnTo>
                      <a:pt x="566" y="4039"/>
                    </a:lnTo>
                    <a:lnTo>
                      <a:pt x="482" y="3871"/>
                    </a:lnTo>
                    <a:lnTo>
                      <a:pt x="545" y="3725"/>
                    </a:lnTo>
                    <a:lnTo>
                      <a:pt x="440" y="3725"/>
                    </a:lnTo>
                    <a:lnTo>
                      <a:pt x="356" y="3599"/>
                    </a:lnTo>
                    <a:lnTo>
                      <a:pt x="231" y="3662"/>
                    </a:lnTo>
                    <a:lnTo>
                      <a:pt x="168" y="3767"/>
                    </a:lnTo>
                    <a:lnTo>
                      <a:pt x="210" y="3788"/>
                    </a:lnTo>
                    <a:lnTo>
                      <a:pt x="210" y="3871"/>
                    </a:lnTo>
                    <a:lnTo>
                      <a:pt x="64" y="3892"/>
                    </a:lnTo>
                    <a:lnTo>
                      <a:pt x="1" y="3934"/>
                    </a:lnTo>
                    <a:lnTo>
                      <a:pt x="22" y="4122"/>
                    </a:lnTo>
                    <a:lnTo>
                      <a:pt x="210" y="4248"/>
                    </a:lnTo>
                    <a:lnTo>
                      <a:pt x="336" y="4625"/>
                    </a:lnTo>
                    <a:lnTo>
                      <a:pt x="336" y="4771"/>
                    </a:lnTo>
                    <a:lnTo>
                      <a:pt x="461" y="5085"/>
                    </a:lnTo>
                    <a:lnTo>
                      <a:pt x="545" y="5441"/>
                    </a:lnTo>
                    <a:lnTo>
                      <a:pt x="691" y="5650"/>
                    </a:lnTo>
                    <a:lnTo>
                      <a:pt x="691" y="5775"/>
                    </a:lnTo>
                    <a:lnTo>
                      <a:pt x="859" y="6027"/>
                    </a:lnTo>
                    <a:lnTo>
                      <a:pt x="859" y="6110"/>
                    </a:lnTo>
                    <a:lnTo>
                      <a:pt x="900" y="6299"/>
                    </a:lnTo>
                    <a:lnTo>
                      <a:pt x="880" y="6487"/>
                    </a:lnTo>
                    <a:lnTo>
                      <a:pt x="796" y="6550"/>
                    </a:lnTo>
                    <a:lnTo>
                      <a:pt x="754" y="6550"/>
                    </a:lnTo>
                    <a:lnTo>
                      <a:pt x="691" y="6508"/>
                    </a:lnTo>
                    <a:lnTo>
                      <a:pt x="649" y="6550"/>
                    </a:lnTo>
                    <a:lnTo>
                      <a:pt x="649" y="6717"/>
                    </a:lnTo>
                    <a:lnTo>
                      <a:pt x="733" y="6863"/>
                    </a:lnTo>
                    <a:lnTo>
                      <a:pt x="838" y="6968"/>
                    </a:lnTo>
                    <a:lnTo>
                      <a:pt x="942" y="7156"/>
                    </a:lnTo>
                    <a:lnTo>
                      <a:pt x="859" y="7282"/>
                    </a:lnTo>
                    <a:lnTo>
                      <a:pt x="880" y="7449"/>
                    </a:lnTo>
                    <a:lnTo>
                      <a:pt x="838" y="7554"/>
                    </a:lnTo>
                    <a:lnTo>
                      <a:pt x="838" y="7659"/>
                    </a:lnTo>
                    <a:lnTo>
                      <a:pt x="900" y="7700"/>
                    </a:lnTo>
                    <a:lnTo>
                      <a:pt x="900" y="7596"/>
                    </a:lnTo>
                    <a:lnTo>
                      <a:pt x="1005" y="7533"/>
                    </a:lnTo>
                    <a:lnTo>
                      <a:pt x="1152" y="7554"/>
                    </a:lnTo>
                    <a:lnTo>
                      <a:pt x="1172" y="7679"/>
                    </a:lnTo>
                    <a:lnTo>
                      <a:pt x="1110" y="7721"/>
                    </a:lnTo>
                    <a:lnTo>
                      <a:pt x="1172" y="7742"/>
                    </a:lnTo>
                    <a:lnTo>
                      <a:pt x="1256" y="7679"/>
                    </a:lnTo>
                    <a:lnTo>
                      <a:pt x="1361" y="7742"/>
                    </a:lnTo>
                    <a:lnTo>
                      <a:pt x="1361" y="7868"/>
                    </a:lnTo>
                    <a:lnTo>
                      <a:pt x="1403" y="7847"/>
                    </a:lnTo>
                    <a:lnTo>
                      <a:pt x="1696" y="7972"/>
                    </a:lnTo>
                    <a:lnTo>
                      <a:pt x="1737" y="7951"/>
                    </a:lnTo>
                    <a:lnTo>
                      <a:pt x="1800" y="7972"/>
                    </a:lnTo>
                    <a:lnTo>
                      <a:pt x="1821" y="7889"/>
                    </a:lnTo>
                    <a:lnTo>
                      <a:pt x="1926" y="7868"/>
                    </a:lnTo>
                    <a:lnTo>
                      <a:pt x="2051" y="7742"/>
                    </a:lnTo>
                    <a:lnTo>
                      <a:pt x="2198" y="7763"/>
                    </a:lnTo>
                    <a:lnTo>
                      <a:pt x="2219" y="7721"/>
                    </a:lnTo>
                    <a:lnTo>
                      <a:pt x="2344" y="7721"/>
                    </a:lnTo>
                    <a:lnTo>
                      <a:pt x="2512" y="7763"/>
                    </a:lnTo>
                    <a:lnTo>
                      <a:pt x="2574" y="7742"/>
                    </a:lnTo>
                    <a:lnTo>
                      <a:pt x="2721" y="7742"/>
                    </a:lnTo>
                    <a:lnTo>
                      <a:pt x="2742" y="7679"/>
                    </a:lnTo>
                    <a:lnTo>
                      <a:pt x="2784" y="7638"/>
                    </a:lnTo>
                    <a:lnTo>
                      <a:pt x="2867" y="7596"/>
                    </a:lnTo>
                    <a:lnTo>
                      <a:pt x="2930" y="7638"/>
                    </a:lnTo>
                    <a:lnTo>
                      <a:pt x="2951" y="7533"/>
                    </a:lnTo>
                    <a:lnTo>
                      <a:pt x="3035" y="7470"/>
                    </a:lnTo>
                    <a:lnTo>
                      <a:pt x="3349" y="7470"/>
                    </a:lnTo>
                    <a:lnTo>
                      <a:pt x="3474" y="7554"/>
                    </a:lnTo>
                    <a:lnTo>
                      <a:pt x="3558" y="7533"/>
                    </a:lnTo>
                    <a:lnTo>
                      <a:pt x="3558" y="7470"/>
                    </a:lnTo>
                    <a:lnTo>
                      <a:pt x="3725" y="7449"/>
                    </a:lnTo>
                    <a:lnTo>
                      <a:pt x="3997" y="7533"/>
                    </a:lnTo>
                    <a:lnTo>
                      <a:pt x="4081" y="7575"/>
                    </a:lnTo>
                    <a:lnTo>
                      <a:pt x="4353" y="7638"/>
                    </a:lnTo>
                    <a:lnTo>
                      <a:pt x="4395" y="7596"/>
                    </a:lnTo>
                    <a:lnTo>
                      <a:pt x="4353" y="7533"/>
                    </a:lnTo>
                    <a:lnTo>
                      <a:pt x="4437" y="7449"/>
                    </a:lnTo>
                    <a:lnTo>
                      <a:pt x="4541" y="7449"/>
                    </a:lnTo>
                    <a:lnTo>
                      <a:pt x="4667" y="7491"/>
                    </a:lnTo>
                    <a:lnTo>
                      <a:pt x="4876" y="7491"/>
                    </a:lnTo>
                    <a:lnTo>
                      <a:pt x="4876" y="7470"/>
                    </a:lnTo>
                    <a:lnTo>
                      <a:pt x="4813" y="7387"/>
                    </a:lnTo>
                    <a:lnTo>
                      <a:pt x="4855" y="7303"/>
                    </a:lnTo>
                    <a:lnTo>
                      <a:pt x="5022" y="7240"/>
                    </a:lnTo>
                    <a:lnTo>
                      <a:pt x="5190" y="7240"/>
                    </a:lnTo>
                    <a:lnTo>
                      <a:pt x="5253" y="7303"/>
                    </a:lnTo>
                    <a:lnTo>
                      <a:pt x="5378" y="7303"/>
                    </a:lnTo>
                    <a:lnTo>
                      <a:pt x="5504" y="7219"/>
                    </a:lnTo>
                    <a:lnTo>
                      <a:pt x="5713" y="7156"/>
                    </a:lnTo>
                    <a:lnTo>
                      <a:pt x="5713" y="7135"/>
                    </a:lnTo>
                    <a:lnTo>
                      <a:pt x="5859" y="7073"/>
                    </a:lnTo>
                    <a:lnTo>
                      <a:pt x="5922" y="6968"/>
                    </a:lnTo>
                    <a:lnTo>
                      <a:pt x="6320" y="6717"/>
                    </a:lnTo>
                    <a:lnTo>
                      <a:pt x="6424" y="6612"/>
                    </a:lnTo>
                    <a:lnTo>
                      <a:pt x="6424" y="6591"/>
                    </a:lnTo>
                    <a:lnTo>
                      <a:pt x="6508" y="6591"/>
                    </a:lnTo>
                    <a:lnTo>
                      <a:pt x="7115" y="5985"/>
                    </a:lnTo>
                    <a:lnTo>
                      <a:pt x="7136" y="5922"/>
                    </a:lnTo>
                    <a:lnTo>
                      <a:pt x="7198" y="5922"/>
                    </a:lnTo>
                    <a:lnTo>
                      <a:pt x="7282" y="5796"/>
                    </a:lnTo>
                    <a:lnTo>
                      <a:pt x="7387" y="5755"/>
                    </a:lnTo>
                    <a:lnTo>
                      <a:pt x="7429" y="5587"/>
                    </a:lnTo>
                    <a:lnTo>
                      <a:pt x="7596" y="5399"/>
                    </a:lnTo>
                    <a:lnTo>
                      <a:pt x="7847" y="5022"/>
                    </a:lnTo>
                    <a:lnTo>
                      <a:pt x="7910" y="4834"/>
                    </a:lnTo>
                    <a:lnTo>
                      <a:pt x="8014" y="4834"/>
                    </a:lnTo>
                    <a:lnTo>
                      <a:pt x="8077" y="4708"/>
                    </a:lnTo>
                    <a:lnTo>
                      <a:pt x="8077" y="4646"/>
                    </a:lnTo>
                    <a:lnTo>
                      <a:pt x="8182" y="4520"/>
                    </a:lnTo>
                    <a:lnTo>
                      <a:pt x="8266" y="4394"/>
                    </a:lnTo>
                    <a:lnTo>
                      <a:pt x="8391" y="4311"/>
                    </a:lnTo>
                    <a:lnTo>
                      <a:pt x="8433" y="4227"/>
                    </a:lnTo>
                    <a:lnTo>
                      <a:pt x="8538" y="4185"/>
                    </a:lnTo>
                    <a:lnTo>
                      <a:pt x="8579" y="4122"/>
                    </a:lnTo>
                    <a:lnTo>
                      <a:pt x="8621" y="4122"/>
                    </a:lnTo>
                    <a:lnTo>
                      <a:pt x="8789" y="3934"/>
                    </a:lnTo>
                    <a:lnTo>
                      <a:pt x="8810" y="3830"/>
                    </a:lnTo>
                    <a:lnTo>
                      <a:pt x="8893" y="3725"/>
                    </a:lnTo>
                    <a:lnTo>
                      <a:pt x="8935" y="3516"/>
                    </a:lnTo>
                    <a:lnTo>
                      <a:pt x="9019" y="3348"/>
                    </a:lnTo>
                    <a:lnTo>
                      <a:pt x="9040" y="3160"/>
                    </a:lnTo>
                    <a:lnTo>
                      <a:pt x="9123" y="2951"/>
                    </a:lnTo>
                    <a:lnTo>
                      <a:pt x="9103" y="2951"/>
                    </a:lnTo>
                    <a:lnTo>
                      <a:pt x="9165" y="2846"/>
                    </a:lnTo>
                    <a:lnTo>
                      <a:pt x="9165" y="2825"/>
                    </a:lnTo>
                    <a:lnTo>
                      <a:pt x="9061" y="2825"/>
                    </a:lnTo>
                    <a:lnTo>
                      <a:pt x="8935" y="2762"/>
                    </a:lnTo>
                    <a:lnTo>
                      <a:pt x="8830" y="2762"/>
                    </a:lnTo>
                    <a:lnTo>
                      <a:pt x="8768" y="2825"/>
                    </a:lnTo>
                    <a:lnTo>
                      <a:pt x="8768" y="2909"/>
                    </a:lnTo>
                    <a:lnTo>
                      <a:pt x="8726" y="3014"/>
                    </a:lnTo>
                    <a:lnTo>
                      <a:pt x="8663" y="3034"/>
                    </a:lnTo>
                    <a:lnTo>
                      <a:pt x="8454" y="3034"/>
                    </a:lnTo>
                    <a:lnTo>
                      <a:pt x="8266" y="2930"/>
                    </a:lnTo>
                    <a:lnTo>
                      <a:pt x="8182" y="2804"/>
                    </a:lnTo>
                    <a:lnTo>
                      <a:pt x="8140" y="2742"/>
                    </a:lnTo>
                    <a:lnTo>
                      <a:pt x="8098" y="2658"/>
                    </a:lnTo>
                    <a:lnTo>
                      <a:pt x="8161" y="2532"/>
                    </a:lnTo>
                    <a:lnTo>
                      <a:pt x="8286" y="2281"/>
                    </a:lnTo>
                    <a:lnTo>
                      <a:pt x="8307" y="2177"/>
                    </a:lnTo>
                    <a:lnTo>
                      <a:pt x="8412" y="2114"/>
                    </a:lnTo>
                    <a:lnTo>
                      <a:pt x="8579" y="2197"/>
                    </a:lnTo>
                    <a:lnTo>
                      <a:pt x="8663" y="2260"/>
                    </a:lnTo>
                    <a:lnTo>
                      <a:pt x="8768" y="2323"/>
                    </a:lnTo>
                    <a:lnTo>
                      <a:pt x="8768" y="2135"/>
                    </a:lnTo>
                    <a:lnTo>
                      <a:pt x="8768" y="1988"/>
                    </a:lnTo>
                    <a:lnTo>
                      <a:pt x="8810" y="1800"/>
                    </a:lnTo>
                    <a:lnTo>
                      <a:pt x="8810" y="1361"/>
                    </a:lnTo>
                    <a:lnTo>
                      <a:pt x="8789" y="1214"/>
                    </a:lnTo>
                    <a:lnTo>
                      <a:pt x="8747" y="1109"/>
                    </a:lnTo>
                    <a:lnTo>
                      <a:pt x="8747" y="1005"/>
                    </a:lnTo>
                    <a:lnTo>
                      <a:pt x="8747" y="984"/>
                    </a:lnTo>
                    <a:lnTo>
                      <a:pt x="8747" y="733"/>
                    </a:lnTo>
                    <a:lnTo>
                      <a:pt x="8684" y="586"/>
                    </a:lnTo>
                    <a:lnTo>
                      <a:pt x="8642" y="440"/>
                    </a:lnTo>
                    <a:lnTo>
                      <a:pt x="8621" y="273"/>
                    </a:lnTo>
                    <a:lnTo>
                      <a:pt x="8517" y="168"/>
                    </a:lnTo>
                    <a:lnTo>
                      <a:pt x="8328" y="126"/>
                    </a:lnTo>
                    <a:lnTo>
                      <a:pt x="8182" y="147"/>
                    </a:lnTo>
                    <a:lnTo>
                      <a:pt x="8098" y="168"/>
                    </a:lnTo>
                    <a:lnTo>
                      <a:pt x="8056" y="147"/>
                    </a:lnTo>
                    <a:lnTo>
                      <a:pt x="7910" y="105"/>
                    </a:lnTo>
                    <a:lnTo>
                      <a:pt x="7847" y="105"/>
                    </a:lnTo>
                    <a:lnTo>
                      <a:pt x="7784" y="21"/>
                    </a:lnTo>
                    <a:lnTo>
                      <a:pt x="7659"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3018" name="Google Shape;3018;p86"/>
            <p:cNvSpPr/>
            <p:nvPr/>
          </p:nvSpPr>
          <p:spPr>
            <a:xfrm>
              <a:off x="3292646" y="3020419"/>
              <a:ext cx="18695" cy="5482"/>
            </a:xfrm>
            <a:custGeom>
              <a:avLst/>
              <a:gdLst/>
              <a:ahLst/>
              <a:cxnLst/>
              <a:rect l="l" t="t" r="r" b="b"/>
              <a:pathLst>
                <a:path w="1570" h="482" extrusionOk="0">
                  <a:moveTo>
                    <a:pt x="189" y="0"/>
                  </a:moveTo>
                  <a:lnTo>
                    <a:pt x="126" y="84"/>
                  </a:lnTo>
                  <a:lnTo>
                    <a:pt x="21" y="147"/>
                  </a:lnTo>
                  <a:lnTo>
                    <a:pt x="21" y="209"/>
                  </a:lnTo>
                  <a:lnTo>
                    <a:pt x="0" y="272"/>
                  </a:lnTo>
                  <a:lnTo>
                    <a:pt x="42" y="377"/>
                  </a:lnTo>
                  <a:lnTo>
                    <a:pt x="314" y="377"/>
                  </a:lnTo>
                  <a:lnTo>
                    <a:pt x="398" y="398"/>
                  </a:lnTo>
                  <a:lnTo>
                    <a:pt x="607" y="356"/>
                  </a:lnTo>
                  <a:lnTo>
                    <a:pt x="691" y="377"/>
                  </a:lnTo>
                  <a:lnTo>
                    <a:pt x="837" y="293"/>
                  </a:lnTo>
                  <a:cubicBezTo>
                    <a:pt x="1026" y="398"/>
                    <a:pt x="1235" y="356"/>
                    <a:pt x="1423" y="481"/>
                  </a:cubicBezTo>
                  <a:lnTo>
                    <a:pt x="1570" y="460"/>
                  </a:lnTo>
                  <a:lnTo>
                    <a:pt x="1528" y="398"/>
                  </a:lnTo>
                  <a:lnTo>
                    <a:pt x="1444" y="460"/>
                  </a:lnTo>
                  <a:lnTo>
                    <a:pt x="1444" y="440"/>
                  </a:lnTo>
                  <a:cubicBezTo>
                    <a:pt x="1360" y="377"/>
                    <a:pt x="1318" y="356"/>
                    <a:pt x="1235" y="335"/>
                  </a:cubicBezTo>
                  <a:lnTo>
                    <a:pt x="1277" y="293"/>
                  </a:lnTo>
                  <a:lnTo>
                    <a:pt x="1130" y="251"/>
                  </a:lnTo>
                  <a:lnTo>
                    <a:pt x="1046" y="335"/>
                  </a:lnTo>
                  <a:cubicBezTo>
                    <a:pt x="1005" y="335"/>
                    <a:pt x="942" y="335"/>
                    <a:pt x="921" y="293"/>
                  </a:cubicBezTo>
                  <a:lnTo>
                    <a:pt x="921" y="272"/>
                  </a:lnTo>
                  <a:lnTo>
                    <a:pt x="1046" y="147"/>
                  </a:lnTo>
                  <a:lnTo>
                    <a:pt x="942" y="105"/>
                  </a:lnTo>
                  <a:lnTo>
                    <a:pt x="921" y="42"/>
                  </a:lnTo>
                  <a:lnTo>
                    <a:pt x="837" y="0"/>
                  </a:lnTo>
                  <a:lnTo>
                    <a:pt x="607" y="42"/>
                  </a:lnTo>
                  <a:lnTo>
                    <a:pt x="189"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19" name="Google Shape;3019;p86"/>
            <p:cNvSpPr/>
            <p:nvPr/>
          </p:nvSpPr>
          <p:spPr>
            <a:xfrm>
              <a:off x="3260258" y="3010662"/>
              <a:ext cx="26423" cy="16661"/>
            </a:xfrm>
            <a:custGeom>
              <a:avLst/>
              <a:gdLst/>
              <a:ahLst/>
              <a:cxnLst/>
              <a:rect l="l" t="t" r="r" b="b"/>
              <a:pathLst>
                <a:path w="2219" h="1465" extrusionOk="0">
                  <a:moveTo>
                    <a:pt x="481" y="0"/>
                  </a:moveTo>
                  <a:lnTo>
                    <a:pt x="293" y="42"/>
                  </a:lnTo>
                  <a:lnTo>
                    <a:pt x="230" y="147"/>
                  </a:lnTo>
                  <a:lnTo>
                    <a:pt x="230" y="209"/>
                  </a:lnTo>
                  <a:lnTo>
                    <a:pt x="189" y="314"/>
                  </a:lnTo>
                  <a:lnTo>
                    <a:pt x="230" y="398"/>
                  </a:lnTo>
                  <a:lnTo>
                    <a:pt x="189" y="523"/>
                  </a:lnTo>
                  <a:lnTo>
                    <a:pt x="105" y="586"/>
                  </a:lnTo>
                  <a:lnTo>
                    <a:pt x="84" y="607"/>
                  </a:lnTo>
                  <a:lnTo>
                    <a:pt x="126" y="733"/>
                  </a:lnTo>
                  <a:lnTo>
                    <a:pt x="126" y="837"/>
                  </a:lnTo>
                  <a:lnTo>
                    <a:pt x="126" y="900"/>
                  </a:lnTo>
                  <a:lnTo>
                    <a:pt x="0" y="1046"/>
                  </a:lnTo>
                  <a:lnTo>
                    <a:pt x="0" y="1109"/>
                  </a:lnTo>
                  <a:lnTo>
                    <a:pt x="63" y="1130"/>
                  </a:lnTo>
                  <a:lnTo>
                    <a:pt x="126" y="1256"/>
                  </a:lnTo>
                  <a:lnTo>
                    <a:pt x="84" y="1339"/>
                  </a:lnTo>
                  <a:lnTo>
                    <a:pt x="189" y="1402"/>
                  </a:lnTo>
                  <a:lnTo>
                    <a:pt x="230" y="1444"/>
                  </a:lnTo>
                  <a:lnTo>
                    <a:pt x="293" y="1465"/>
                  </a:lnTo>
                  <a:lnTo>
                    <a:pt x="377" y="1318"/>
                  </a:lnTo>
                  <a:lnTo>
                    <a:pt x="502" y="1130"/>
                  </a:lnTo>
                  <a:lnTo>
                    <a:pt x="502" y="1088"/>
                  </a:lnTo>
                  <a:lnTo>
                    <a:pt x="544" y="984"/>
                  </a:lnTo>
                  <a:lnTo>
                    <a:pt x="607" y="1046"/>
                  </a:lnTo>
                  <a:lnTo>
                    <a:pt x="691" y="1046"/>
                  </a:lnTo>
                  <a:lnTo>
                    <a:pt x="753" y="921"/>
                  </a:lnTo>
                  <a:lnTo>
                    <a:pt x="837" y="984"/>
                  </a:lnTo>
                  <a:lnTo>
                    <a:pt x="837" y="1088"/>
                  </a:lnTo>
                  <a:lnTo>
                    <a:pt x="921" y="1130"/>
                  </a:lnTo>
                  <a:lnTo>
                    <a:pt x="1067" y="1088"/>
                  </a:lnTo>
                  <a:lnTo>
                    <a:pt x="1235" y="942"/>
                  </a:lnTo>
                  <a:lnTo>
                    <a:pt x="1381" y="900"/>
                  </a:lnTo>
                  <a:lnTo>
                    <a:pt x="1569" y="921"/>
                  </a:lnTo>
                  <a:lnTo>
                    <a:pt x="1674" y="900"/>
                  </a:lnTo>
                  <a:lnTo>
                    <a:pt x="1758" y="942"/>
                  </a:lnTo>
                  <a:lnTo>
                    <a:pt x="1883" y="984"/>
                  </a:lnTo>
                  <a:lnTo>
                    <a:pt x="2072" y="1005"/>
                  </a:lnTo>
                  <a:lnTo>
                    <a:pt x="2093" y="921"/>
                  </a:lnTo>
                  <a:lnTo>
                    <a:pt x="2176" y="921"/>
                  </a:lnTo>
                  <a:lnTo>
                    <a:pt x="2218" y="816"/>
                  </a:lnTo>
                  <a:lnTo>
                    <a:pt x="2176" y="733"/>
                  </a:lnTo>
                  <a:lnTo>
                    <a:pt x="1946" y="607"/>
                  </a:lnTo>
                  <a:lnTo>
                    <a:pt x="1862" y="607"/>
                  </a:lnTo>
                  <a:lnTo>
                    <a:pt x="1695" y="565"/>
                  </a:lnTo>
                  <a:lnTo>
                    <a:pt x="1632" y="565"/>
                  </a:lnTo>
                  <a:lnTo>
                    <a:pt x="1465" y="502"/>
                  </a:lnTo>
                  <a:lnTo>
                    <a:pt x="1277" y="398"/>
                  </a:lnTo>
                  <a:lnTo>
                    <a:pt x="1172" y="398"/>
                  </a:lnTo>
                  <a:lnTo>
                    <a:pt x="1256" y="377"/>
                  </a:lnTo>
                  <a:lnTo>
                    <a:pt x="1423" y="419"/>
                  </a:lnTo>
                  <a:lnTo>
                    <a:pt x="1674" y="419"/>
                  </a:lnTo>
                  <a:lnTo>
                    <a:pt x="1779" y="398"/>
                  </a:lnTo>
                  <a:lnTo>
                    <a:pt x="1695" y="356"/>
                  </a:lnTo>
                  <a:lnTo>
                    <a:pt x="1632" y="356"/>
                  </a:lnTo>
                  <a:lnTo>
                    <a:pt x="1444" y="314"/>
                  </a:lnTo>
                  <a:lnTo>
                    <a:pt x="1360" y="147"/>
                  </a:lnTo>
                  <a:lnTo>
                    <a:pt x="1256" y="147"/>
                  </a:lnTo>
                  <a:lnTo>
                    <a:pt x="1214" y="168"/>
                  </a:lnTo>
                  <a:lnTo>
                    <a:pt x="1130" y="105"/>
                  </a:lnTo>
                  <a:lnTo>
                    <a:pt x="649" y="0"/>
                  </a:lnTo>
                  <a:lnTo>
                    <a:pt x="586" y="42"/>
                  </a:lnTo>
                  <a:lnTo>
                    <a:pt x="481"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20" name="Google Shape;3020;p86"/>
            <p:cNvSpPr/>
            <p:nvPr/>
          </p:nvSpPr>
          <p:spPr>
            <a:xfrm>
              <a:off x="3408744" y="2329870"/>
              <a:ext cx="289769" cy="354333"/>
            </a:xfrm>
            <a:custGeom>
              <a:avLst/>
              <a:gdLst/>
              <a:ahLst/>
              <a:cxnLst/>
              <a:rect l="l" t="t" r="r" b="b"/>
              <a:pathLst>
                <a:path w="24335" h="31157" extrusionOk="0">
                  <a:moveTo>
                    <a:pt x="19167" y="16300"/>
                  </a:moveTo>
                  <a:lnTo>
                    <a:pt x="19161" y="16311"/>
                  </a:lnTo>
                  <a:lnTo>
                    <a:pt x="19167" y="16321"/>
                  </a:lnTo>
                  <a:lnTo>
                    <a:pt x="19167" y="16300"/>
                  </a:lnTo>
                  <a:close/>
                  <a:moveTo>
                    <a:pt x="16572" y="17849"/>
                  </a:moveTo>
                  <a:lnTo>
                    <a:pt x="16593" y="17870"/>
                  </a:lnTo>
                  <a:lnTo>
                    <a:pt x="16509" y="17870"/>
                  </a:lnTo>
                  <a:lnTo>
                    <a:pt x="16509" y="17849"/>
                  </a:lnTo>
                  <a:close/>
                  <a:moveTo>
                    <a:pt x="4771" y="22933"/>
                  </a:moveTo>
                  <a:lnTo>
                    <a:pt x="4813" y="22996"/>
                  </a:lnTo>
                  <a:lnTo>
                    <a:pt x="4792" y="23038"/>
                  </a:lnTo>
                  <a:lnTo>
                    <a:pt x="4750" y="23038"/>
                  </a:lnTo>
                  <a:lnTo>
                    <a:pt x="4688" y="23059"/>
                  </a:lnTo>
                  <a:lnTo>
                    <a:pt x="4709" y="23142"/>
                  </a:lnTo>
                  <a:lnTo>
                    <a:pt x="4792" y="23205"/>
                  </a:lnTo>
                  <a:lnTo>
                    <a:pt x="4960" y="23205"/>
                  </a:lnTo>
                  <a:lnTo>
                    <a:pt x="4981" y="23163"/>
                  </a:lnTo>
                  <a:lnTo>
                    <a:pt x="4960" y="23121"/>
                  </a:lnTo>
                  <a:lnTo>
                    <a:pt x="4960" y="23059"/>
                  </a:lnTo>
                  <a:lnTo>
                    <a:pt x="5001" y="23038"/>
                  </a:lnTo>
                  <a:lnTo>
                    <a:pt x="5127" y="23059"/>
                  </a:lnTo>
                  <a:lnTo>
                    <a:pt x="5169" y="23121"/>
                  </a:lnTo>
                  <a:lnTo>
                    <a:pt x="5106" y="23163"/>
                  </a:lnTo>
                  <a:lnTo>
                    <a:pt x="4960" y="23226"/>
                  </a:lnTo>
                  <a:lnTo>
                    <a:pt x="4750" y="23226"/>
                  </a:lnTo>
                  <a:lnTo>
                    <a:pt x="4750" y="23268"/>
                  </a:lnTo>
                  <a:lnTo>
                    <a:pt x="4855" y="23435"/>
                  </a:lnTo>
                  <a:lnTo>
                    <a:pt x="4981" y="23519"/>
                  </a:lnTo>
                  <a:lnTo>
                    <a:pt x="5064" y="23540"/>
                  </a:lnTo>
                  <a:lnTo>
                    <a:pt x="5085" y="23519"/>
                  </a:lnTo>
                  <a:lnTo>
                    <a:pt x="5190" y="23477"/>
                  </a:lnTo>
                  <a:lnTo>
                    <a:pt x="5211" y="23540"/>
                  </a:lnTo>
                  <a:lnTo>
                    <a:pt x="5190" y="23561"/>
                  </a:lnTo>
                  <a:lnTo>
                    <a:pt x="5127" y="23561"/>
                  </a:lnTo>
                  <a:lnTo>
                    <a:pt x="5064" y="23582"/>
                  </a:lnTo>
                  <a:lnTo>
                    <a:pt x="4897" y="23540"/>
                  </a:lnTo>
                  <a:lnTo>
                    <a:pt x="4771" y="23477"/>
                  </a:lnTo>
                  <a:lnTo>
                    <a:pt x="4646" y="23352"/>
                  </a:lnTo>
                  <a:lnTo>
                    <a:pt x="4541" y="23310"/>
                  </a:lnTo>
                  <a:lnTo>
                    <a:pt x="4436" y="23310"/>
                  </a:lnTo>
                  <a:lnTo>
                    <a:pt x="4332" y="23205"/>
                  </a:lnTo>
                  <a:lnTo>
                    <a:pt x="4185" y="23142"/>
                  </a:lnTo>
                  <a:lnTo>
                    <a:pt x="4164" y="23121"/>
                  </a:lnTo>
                  <a:lnTo>
                    <a:pt x="4081" y="23121"/>
                  </a:lnTo>
                  <a:lnTo>
                    <a:pt x="4018" y="23142"/>
                  </a:lnTo>
                  <a:lnTo>
                    <a:pt x="3913" y="23142"/>
                  </a:lnTo>
                  <a:lnTo>
                    <a:pt x="3892" y="23132"/>
                  </a:lnTo>
                  <a:lnTo>
                    <a:pt x="3892" y="23132"/>
                  </a:lnTo>
                  <a:lnTo>
                    <a:pt x="3913" y="23121"/>
                  </a:lnTo>
                  <a:lnTo>
                    <a:pt x="3976" y="23121"/>
                  </a:lnTo>
                  <a:lnTo>
                    <a:pt x="4123" y="23100"/>
                  </a:lnTo>
                  <a:lnTo>
                    <a:pt x="4164" y="23038"/>
                  </a:lnTo>
                  <a:lnTo>
                    <a:pt x="4185" y="23038"/>
                  </a:lnTo>
                  <a:lnTo>
                    <a:pt x="4185" y="23100"/>
                  </a:lnTo>
                  <a:lnTo>
                    <a:pt x="4248" y="23121"/>
                  </a:lnTo>
                  <a:lnTo>
                    <a:pt x="4332" y="23121"/>
                  </a:lnTo>
                  <a:lnTo>
                    <a:pt x="4436" y="23247"/>
                  </a:lnTo>
                  <a:lnTo>
                    <a:pt x="4478" y="23268"/>
                  </a:lnTo>
                  <a:lnTo>
                    <a:pt x="4562" y="23226"/>
                  </a:lnTo>
                  <a:lnTo>
                    <a:pt x="4604" y="23142"/>
                  </a:lnTo>
                  <a:lnTo>
                    <a:pt x="4604" y="23059"/>
                  </a:lnTo>
                  <a:lnTo>
                    <a:pt x="4583" y="23017"/>
                  </a:lnTo>
                  <a:lnTo>
                    <a:pt x="4583" y="22954"/>
                  </a:lnTo>
                  <a:lnTo>
                    <a:pt x="4688" y="22954"/>
                  </a:lnTo>
                  <a:lnTo>
                    <a:pt x="4709" y="22933"/>
                  </a:lnTo>
                  <a:close/>
                  <a:moveTo>
                    <a:pt x="4269" y="25193"/>
                  </a:moveTo>
                  <a:lnTo>
                    <a:pt x="4290" y="25277"/>
                  </a:lnTo>
                  <a:lnTo>
                    <a:pt x="4395" y="25297"/>
                  </a:lnTo>
                  <a:lnTo>
                    <a:pt x="4436" y="25339"/>
                  </a:lnTo>
                  <a:lnTo>
                    <a:pt x="4353" y="25339"/>
                  </a:lnTo>
                  <a:lnTo>
                    <a:pt x="4290" y="25318"/>
                  </a:lnTo>
                  <a:lnTo>
                    <a:pt x="4123" y="25318"/>
                  </a:lnTo>
                  <a:lnTo>
                    <a:pt x="4060" y="25381"/>
                  </a:lnTo>
                  <a:lnTo>
                    <a:pt x="4039" y="25318"/>
                  </a:lnTo>
                  <a:lnTo>
                    <a:pt x="3976" y="25339"/>
                  </a:lnTo>
                  <a:lnTo>
                    <a:pt x="3955" y="25444"/>
                  </a:lnTo>
                  <a:lnTo>
                    <a:pt x="3913" y="25486"/>
                  </a:lnTo>
                  <a:lnTo>
                    <a:pt x="3851" y="25528"/>
                  </a:lnTo>
                  <a:lnTo>
                    <a:pt x="3725" y="25549"/>
                  </a:lnTo>
                  <a:lnTo>
                    <a:pt x="3641" y="25611"/>
                  </a:lnTo>
                  <a:lnTo>
                    <a:pt x="3725" y="25528"/>
                  </a:lnTo>
                  <a:lnTo>
                    <a:pt x="3830" y="25507"/>
                  </a:lnTo>
                  <a:lnTo>
                    <a:pt x="3872" y="25444"/>
                  </a:lnTo>
                  <a:lnTo>
                    <a:pt x="3913" y="25381"/>
                  </a:lnTo>
                  <a:lnTo>
                    <a:pt x="3955" y="25318"/>
                  </a:lnTo>
                  <a:lnTo>
                    <a:pt x="4018" y="25318"/>
                  </a:lnTo>
                  <a:lnTo>
                    <a:pt x="4227" y="25193"/>
                  </a:lnTo>
                  <a:close/>
                  <a:moveTo>
                    <a:pt x="16614" y="1"/>
                  </a:moveTo>
                  <a:lnTo>
                    <a:pt x="16530" y="22"/>
                  </a:lnTo>
                  <a:lnTo>
                    <a:pt x="16489" y="84"/>
                  </a:lnTo>
                  <a:lnTo>
                    <a:pt x="16489" y="168"/>
                  </a:lnTo>
                  <a:lnTo>
                    <a:pt x="16509" y="273"/>
                  </a:lnTo>
                  <a:lnTo>
                    <a:pt x="16509" y="336"/>
                  </a:lnTo>
                  <a:lnTo>
                    <a:pt x="16468" y="398"/>
                  </a:lnTo>
                  <a:lnTo>
                    <a:pt x="16405" y="336"/>
                  </a:lnTo>
                  <a:lnTo>
                    <a:pt x="16384" y="210"/>
                  </a:lnTo>
                  <a:lnTo>
                    <a:pt x="16321" y="126"/>
                  </a:lnTo>
                  <a:lnTo>
                    <a:pt x="16279" y="126"/>
                  </a:lnTo>
                  <a:lnTo>
                    <a:pt x="16216" y="84"/>
                  </a:lnTo>
                  <a:lnTo>
                    <a:pt x="16175" y="64"/>
                  </a:lnTo>
                  <a:lnTo>
                    <a:pt x="16154" y="105"/>
                  </a:lnTo>
                  <a:lnTo>
                    <a:pt x="16112" y="210"/>
                  </a:lnTo>
                  <a:lnTo>
                    <a:pt x="16070" y="273"/>
                  </a:lnTo>
                  <a:lnTo>
                    <a:pt x="15986" y="231"/>
                  </a:lnTo>
                  <a:lnTo>
                    <a:pt x="15903" y="273"/>
                  </a:lnTo>
                  <a:lnTo>
                    <a:pt x="15882" y="377"/>
                  </a:lnTo>
                  <a:lnTo>
                    <a:pt x="15924" y="440"/>
                  </a:lnTo>
                  <a:lnTo>
                    <a:pt x="15965" y="503"/>
                  </a:lnTo>
                  <a:lnTo>
                    <a:pt x="15882" y="587"/>
                  </a:lnTo>
                  <a:lnTo>
                    <a:pt x="15777" y="712"/>
                  </a:lnTo>
                  <a:lnTo>
                    <a:pt x="15777" y="754"/>
                  </a:lnTo>
                  <a:lnTo>
                    <a:pt x="15861" y="796"/>
                  </a:lnTo>
                  <a:lnTo>
                    <a:pt x="15882" y="838"/>
                  </a:lnTo>
                  <a:lnTo>
                    <a:pt x="15840" y="901"/>
                  </a:lnTo>
                  <a:lnTo>
                    <a:pt x="15777" y="901"/>
                  </a:lnTo>
                  <a:lnTo>
                    <a:pt x="15631" y="817"/>
                  </a:lnTo>
                  <a:lnTo>
                    <a:pt x="15421" y="817"/>
                  </a:lnTo>
                  <a:lnTo>
                    <a:pt x="15380" y="963"/>
                  </a:lnTo>
                  <a:lnTo>
                    <a:pt x="15421" y="1131"/>
                  </a:lnTo>
                  <a:lnTo>
                    <a:pt x="15484" y="1277"/>
                  </a:lnTo>
                  <a:lnTo>
                    <a:pt x="15631" y="1340"/>
                  </a:lnTo>
                  <a:lnTo>
                    <a:pt x="15672" y="1382"/>
                  </a:lnTo>
                  <a:lnTo>
                    <a:pt x="15672" y="1445"/>
                  </a:lnTo>
                  <a:lnTo>
                    <a:pt x="15547" y="1403"/>
                  </a:lnTo>
                  <a:lnTo>
                    <a:pt x="15421" y="1340"/>
                  </a:lnTo>
                  <a:lnTo>
                    <a:pt x="15317" y="1152"/>
                  </a:lnTo>
                  <a:lnTo>
                    <a:pt x="15128" y="1026"/>
                  </a:lnTo>
                  <a:lnTo>
                    <a:pt x="15045" y="963"/>
                  </a:lnTo>
                  <a:lnTo>
                    <a:pt x="15024" y="1026"/>
                  </a:lnTo>
                  <a:lnTo>
                    <a:pt x="15045" y="1068"/>
                  </a:lnTo>
                  <a:lnTo>
                    <a:pt x="15045" y="1173"/>
                  </a:lnTo>
                  <a:lnTo>
                    <a:pt x="15066" y="1256"/>
                  </a:lnTo>
                  <a:lnTo>
                    <a:pt x="15128" y="1340"/>
                  </a:lnTo>
                  <a:lnTo>
                    <a:pt x="15128" y="1465"/>
                  </a:lnTo>
                  <a:lnTo>
                    <a:pt x="15045" y="1549"/>
                  </a:lnTo>
                  <a:lnTo>
                    <a:pt x="15045" y="1382"/>
                  </a:lnTo>
                  <a:lnTo>
                    <a:pt x="15003" y="1256"/>
                  </a:lnTo>
                  <a:lnTo>
                    <a:pt x="14919" y="1110"/>
                  </a:lnTo>
                  <a:lnTo>
                    <a:pt x="14919" y="1026"/>
                  </a:lnTo>
                  <a:lnTo>
                    <a:pt x="14836" y="921"/>
                  </a:lnTo>
                  <a:lnTo>
                    <a:pt x="14731" y="859"/>
                  </a:lnTo>
                  <a:lnTo>
                    <a:pt x="14647" y="984"/>
                  </a:lnTo>
                  <a:lnTo>
                    <a:pt x="14605" y="1068"/>
                  </a:lnTo>
                  <a:lnTo>
                    <a:pt x="14543" y="984"/>
                  </a:lnTo>
                  <a:lnTo>
                    <a:pt x="14605" y="921"/>
                  </a:lnTo>
                  <a:lnTo>
                    <a:pt x="14605" y="859"/>
                  </a:lnTo>
                  <a:lnTo>
                    <a:pt x="14522" y="817"/>
                  </a:lnTo>
                  <a:lnTo>
                    <a:pt x="14501" y="733"/>
                  </a:lnTo>
                  <a:lnTo>
                    <a:pt x="14480" y="691"/>
                  </a:lnTo>
                  <a:lnTo>
                    <a:pt x="14375" y="691"/>
                  </a:lnTo>
                  <a:lnTo>
                    <a:pt x="14292" y="733"/>
                  </a:lnTo>
                  <a:lnTo>
                    <a:pt x="14271" y="712"/>
                  </a:lnTo>
                  <a:lnTo>
                    <a:pt x="14292" y="628"/>
                  </a:lnTo>
                  <a:lnTo>
                    <a:pt x="14375" y="545"/>
                  </a:lnTo>
                  <a:lnTo>
                    <a:pt x="14271" y="566"/>
                  </a:lnTo>
                  <a:lnTo>
                    <a:pt x="14166" y="670"/>
                  </a:lnTo>
                  <a:lnTo>
                    <a:pt x="14124" y="754"/>
                  </a:lnTo>
                  <a:lnTo>
                    <a:pt x="14020" y="817"/>
                  </a:lnTo>
                  <a:lnTo>
                    <a:pt x="13957" y="838"/>
                  </a:lnTo>
                  <a:lnTo>
                    <a:pt x="13852" y="984"/>
                  </a:lnTo>
                  <a:lnTo>
                    <a:pt x="13810" y="984"/>
                  </a:lnTo>
                  <a:lnTo>
                    <a:pt x="13768" y="880"/>
                  </a:lnTo>
                  <a:lnTo>
                    <a:pt x="13685" y="817"/>
                  </a:lnTo>
                  <a:lnTo>
                    <a:pt x="13643" y="817"/>
                  </a:lnTo>
                  <a:lnTo>
                    <a:pt x="13601" y="880"/>
                  </a:lnTo>
                  <a:lnTo>
                    <a:pt x="13580" y="963"/>
                  </a:lnTo>
                  <a:lnTo>
                    <a:pt x="13601" y="1089"/>
                  </a:lnTo>
                  <a:lnTo>
                    <a:pt x="13768" y="1193"/>
                  </a:lnTo>
                  <a:lnTo>
                    <a:pt x="13768" y="1256"/>
                  </a:lnTo>
                  <a:lnTo>
                    <a:pt x="13685" y="1256"/>
                  </a:lnTo>
                  <a:lnTo>
                    <a:pt x="13643" y="1382"/>
                  </a:lnTo>
                  <a:lnTo>
                    <a:pt x="13643" y="1507"/>
                  </a:lnTo>
                  <a:lnTo>
                    <a:pt x="13768" y="1591"/>
                  </a:lnTo>
                  <a:lnTo>
                    <a:pt x="13852" y="1570"/>
                  </a:lnTo>
                  <a:lnTo>
                    <a:pt x="13915" y="1507"/>
                  </a:lnTo>
                  <a:lnTo>
                    <a:pt x="14103" y="1507"/>
                  </a:lnTo>
                  <a:lnTo>
                    <a:pt x="14229" y="1675"/>
                  </a:lnTo>
                  <a:lnTo>
                    <a:pt x="14333" y="1717"/>
                  </a:lnTo>
                  <a:lnTo>
                    <a:pt x="14396" y="1800"/>
                  </a:lnTo>
                  <a:lnTo>
                    <a:pt x="14375" y="1863"/>
                  </a:lnTo>
                  <a:lnTo>
                    <a:pt x="14375" y="1926"/>
                  </a:lnTo>
                  <a:lnTo>
                    <a:pt x="14396" y="2072"/>
                  </a:lnTo>
                  <a:lnTo>
                    <a:pt x="14333" y="2219"/>
                  </a:lnTo>
                  <a:lnTo>
                    <a:pt x="14333" y="2302"/>
                  </a:lnTo>
                  <a:lnTo>
                    <a:pt x="14417" y="2407"/>
                  </a:lnTo>
                  <a:lnTo>
                    <a:pt x="14417" y="2533"/>
                  </a:lnTo>
                  <a:lnTo>
                    <a:pt x="14438" y="2616"/>
                  </a:lnTo>
                  <a:lnTo>
                    <a:pt x="14543" y="2700"/>
                  </a:lnTo>
                  <a:lnTo>
                    <a:pt x="14626" y="2700"/>
                  </a:lnTo>
                  <a:lnTo>
                    <a:pt x="14710" y="2784"/>
                  </a:lnTo>
                  <a:lnTo>
                    <a:pt x="14836" y="2846"/>
                  </a:lnTo>
                  <a:lnTo>
                    <a:pt x="14836" y="2909"/>
                  </a:lnTo>
                  <a:lnTo>
                    <a:pt x="14856" y="2993"/>
                  </a:lnTo>
                  <a:lnTo>
                    <a:pt x="14731" y="2888"/>
                  </a:lnTo>
                  <a:lnTo>
                    <a:pt x="14584" y="2805"/>
                  </a:lnTo>
                  <a:lnTo>
                    <a:pt x="14417" y="2805"/>
                  </a:lnTo>
                  <a:lnTo>
                    <a:pt x="14333" y="2742"/>
                  </a:lnTo>
                  <a:lnTo>
                    <a:pt x="14312" y="2679"/>
                  </a:lnTo>
                  <a:lnTo>
                    <a:pt x="14312" y="2533"/>
                  </a:lnTo>
                  <a:lnTo>
                    <a:pt x="14271" y="2323"/>
                  </a:lnTo>
                  <a:lnTo>
                    <a:pt x="14312" y="2219"/>
                  </a:lnTo>
                  <a:lnTo>
                    <a:pt x="14312" y="2114"/>
                  </a:lnTo>
                  <a:lnTo>
                    <a:pt x="14208" y="2009"/>
                  </a:lnTo>
                  <a:lnTo>
                    <a:pt x="14208" y="1926"/>
                  </a:lnTo>
                  <a:lnTo>
                    <a:pt x="14166" y="1779"/>
                  </a:lnTo>
                  <a:lnTo>
                    <a:pt x="14103" y="1737"/>
                  </a:lnTo>
                  <a:lnTo>
                    <a:pt x="14020" y="1696"/>
                  </a:lnTo>
                  <a:lnTo>
                    <a:pt x="13957" y="1654"/>
                  </a:lnTo>
                  <a:lnTo>
                    <a:pt x="13852" y="1633"/>
                  </a:lnTo>
                  <a:lnTo>
                    <a:pt x="13748" y="1675"/>
                  </a:lnTo>
                  <a:lnTo>
                    <a:pt x="13601" y="1696"/>
                  </a:lnTo>
                  <a:lnTo>
                    <a:pt x="13538" y="1675"/>
                  </a:lnTo>
                  <a:lnTo>
                    <a:pt x="13476" y="1675"/>
                  </a:lnTo>
                  <a:lnTo>
                    <a:pt x="13434" y="1863"/>
                  </a:lnTo>
                  <a:lnTo>
                    <a:pt x="13476" y="1905"/>
                  </a:lnTo>
                  <a:lnTo>
                    <a:pt x="13476" y="2009"/>
                  </a:lnTo>
                  <a:lnTo>
                    <a:pt x="13434" y="2072"/>
                  </a:lnTo>
                  <a:lnTo>
                    <a:pt x="13266" y="1989"/>
                  </a:lnTo>
                  <a:lnTo>
                    <a:pt x="13078" y="1779"/>
                  </a:lnTo>
                  <a:lnTo>
                    <a:pt x="13036" y="1779"/>
                  </a:lnTo>
                  <a:lnTo>
                    <a:pt x="12973" y="1821"/>
                  </a:lnTo>
                  <a:lnTo>
                    <a:pt x="12931" y="1821"/>
                  </a:lnTo>
                  <a:lnTo>
                    <a:pt x="12869" y="1758"/>
                  </a:lnTo>
                  <a:lnTo>
                    <a:pt x="12701" y="1717"/>
                  </a:lnTo>
                  <a:lnTo>
                    <a:pt x="12639" y="1779"/>
                  </a:lnTo>
                  <a:lnTo>
                    <a:pt x="12639" y="1884"/>
                  </a:lnTo>
                  <a:lnTo>
                    <a:pt x="12701" y="2009"/>
                  </a:lnTo>
                  <a:lnTo>
                    <a:pt x="12639" y="2093"/>
                  </a:lnTo>
                  <a:lnTo>
                    <a:pt x="12701" y="2198"/>
                  </a:lnTo>
                  <a:lnTo>
                    <a:pt x="12743" y="2344"/>
                  </a:lnTo>
                  <a:lnTo>
                    <a:pt x="12722" y="2491"/>
                  </a:lnTo>
                  <a:lnTo>
                    <a:pt x="12743" y="2533"/>
                  </a:lnTo>
                  <a:lnTo>
                    <a:pt x="12764" y="2700"/>
                  </a:lnTo>
                  <a:lnTo>
                    <a:pt x="12743" y="2742"/>
                  </a:lnTo>
                  <a:lnTo>
                    <a:pt x="12743" y="2846"/>
                  </a:lnTo>
                  <a:lnTo>
                    <a:pt x="12827" y="3014"/>
                  </a:lnTo>
                  <a:lnTo>
                    <a:pt x="12848" y="3118"/>
                  </a:lnTo>
                  <a:lnTo>
                    <a:pt x="12827" y="3265"/>
                  </a:lnTo>
                  <a:lnTo>
                    <a:pt x="12827" y="3349"/>
                  </a:lnTo>
                  <a:lnTo>
                    <a:pt x="12911" y="3453"/>
                  </a:lnTo>
                  <a:lnTo>
                    <a:pt x="12931" y="3579"/>
                  </a:lnTo>
                  <a:lnTo>
                    <a:pt x="12931" y="3662"/>
                  </a:lnTo>
                  <a:lnTo>
                    <a:pt x="13057" y="3767"/>
                  </a:lnTo>
                  <a:lnTo>
                    <a:pt x="13120" y="3851"/>
                  </a:lnTo>
                  <a:lnTo>
                    <a:pt x="13120" y="3955"/>
                  </a:lnTo>
                  <a:lnTo>
                    <a:pt x="13162" y="3997"/>
                  </a:lnTo>
                  <a:lnTo>
                    <a:pt x="13245" y="3997"/>
                  </a:lnTo>
                  <a:lnTo>
                    <a:pt x="13245" y="4060"/>
                  </a:lnTo>
                  <a:lnTo>
                    <a:pt x="13266" y="4123"/>
                  </a:lnTo>
                  <a:lnTo>
                    <a:pt x="13371" y="4186"/>
                  </a:lnTo>
                  <a:lnTo>
                    <a:pt x="13392" y="4206"/>
                  </a:lnTo>
                  <a:lnTo>
                    <a:pt x="13371" y="4227"/>
                  </a:lnTo>
                  <a:lnTo>
                    <a:pt x="13266" y="4227"/>
                  </a:lnTo>
                  <a:lnTo>
                    <a:pt x="13224" y="4206"/>
                  </a:lnTo>
                  <a:lnTo>
                    <a:pt x="13141" y="4206"/>
                  </a:lnTo>
                  <a:lnTo>
                    <a:pt x="13078" y="4165"/>
                  </a:lnTo>
                  <a:lnTo>
                    <a:pt x="13078" y="4081"/>
                  </a:lnTo>
                  <a:lnTo>
                    <a:pt x="13057" y="4018"/>
                  </a:lnTo>
                  <a:lnTo>
                    <a:pt x="12973" y="3997"/>
                  </a:lnTo>
                  <a:lnTo>
                    <a:pt x="12911" y="4018"/>
                  </a:lnTo>
                  <a:lnTo>
                    <a:pt x="12848" y="4018"/>
                  </a:lnTo>
                  <a:lnTo>
                    <a:pt x="12827" y="3976"/>
                  </a:lnTo>
                  <a:lnTo>
                    <a:pt x="12827" y="3872"/>
                  </a:lnTo>
                  <a:lnTo>
                    <a:pt x="12806" y="3851"/>
                  </a:lnTo>
                  <a:lnTo>
                    <a:pt x="12743" y="3893"/>
                  </a:lnTo>
                  <a:lnTo>
                    <a:pt x="12659" y="4060"/>
                  </a:lnTo>
                  <a:lnTo>
                    <a:pt x="12534" y="4102"/>
                  </a:lnTo>
                  <a:lnTo>
                    <a:pt x="12450" y="4102"/>
                  </a:lnTo>
                  <a:lnTo>
                    <a:pt x="12325" y="3997"/>
                  </a:lnTo>
                  <a:lnTo>
                    <a:pt x="12220" y="3997"/>
                  </a:lnTo>
                  <a:lnTo>
                    <a:pt x="12178" y="3914"/>
                  </a:lnTo>
                  <a:lnTo>
                    <a:pt x="12178" y="3809"/>
                  </a:lnTo>
                  <a:lnTo>
                    <a:pt x="12199" y="3683"/>
                  </a:lnTo>
                  <a:lnTo>
                    <a:pt x="12115" y="3495"/>
                  </a:lnTo>
                  <a:lnTo>
                    <a:pt x="12074" y="3453"/>
                  </a:lnTo>
                  <a:lnTo>
                    <a:pt x="12032" y="3328"/>
                  </a:lnTo>
                  <a:lnTo>
                    <a:pt x="12032" y="3244"/>
                  </a:lnTo>
                  <a:lnTo>
                    <a:pt x="12095" y="3181"/>
                  </a:lnTo>
                  <a:lnTo>
                    <a:pt x="12115" y="3139"/>
                  </a:lnTo>
                  <a:lnTo>
                    <a:pt x="12095" y="2867"/>
                  </a:lnTo>
                  <a:lnTo>
                    <a:pt x="12011" y="2742"/>
                  </a:lnTo>
                  <a:lnTo>
                    <a:pt x="11906" y="2595"/>
                  </a:lnTo>
                  <a:lnTo>
                    <a:pt x="11906" y="2491"/>
                  </a:lnTo>
                  <a:lnTo>
                    <a:pt x="11802" y="2240"/>
                  </a:lnTo>
                  <a:lnTo>
                    <a:pt x="11760" y="2135"/>
                  </a:lnTo>
                  <a:lnTo>
                    <a:pt x="11676" y="2093"/>
                  </a:lnTo>
                  <a:lnTo>
                    <a:pt x="11655" y="2009"/>
                  </a:lnTo>
                  <a:lnTo>
                    <a:pt x="11571" y="1989"/>
                  </a:lnTo>
                  <a:lnTo>
                    <a:pt x="11467" y="1968"/>
                  </a:lnTo>
                  <a:lnTo>
                    <a:pt x="11383" y="1905"/>
                  </a:lnTo>
                  <a:lnTo>
                    <a:pt x="11279" y="1926"/>
                  </a:lnTo>
                  <a:lnTo>
                    <a:pt x="11237" y="1989"/>
                  </a:lnTo>
                  <a:lnTo>
                    <a:pt x="11237" y="2114"/>
                  </a:lnTo>
                  <a:lnTo>
                    <a:pt x="11195" y="2177"/>
                  </a:lnTo>
                  <a:lnTo>
                    <a:pt x="11237" y="2240"/>
                  </a:lnTo>
                  <a:lnTo>
                    <a:pt x="11195" y="2323"/>
                  </a:lnTo>
                  <a:lnTo>
                    <a:pt x="11132" y="2533"/>
                  </a:lnTo>
                  <a:lnTo>
                    <a:pt x="11132" y="2658"/>
                  </a:lnTo>
                  <a:lnTo>
                    <a:pt x="11153" y="2825"/>
                  </a:lnTo>
                  <a:lnTo>
                    <a:pt x="11195" y="2867"/>
                  </a:lnTo>
                  <a:lnTo>
                    <a:pt x="11174" y="3035"/>
                  </a:lnTo>
                  <a:lnTo>
                    <a:pt x="11132" y="3181"/>
                  </a:lnTo>
                  <a:lnTo>
                    <a:pt x="11153" y="3286"/>
                  </a:lnTo>
                  <a:lnTo>
                    <a:pt x="11153" y="3495"/>
                  </a:lnTo>
                  <a:lnTo>
                    <a:pt x="11090" y="3537"/>
                  </a:lnTo>
                  <a:lnTo>
                    <a:pt x="11048" y="3474"/>
                  </a:lnTo>
                  <a:lnTo>
                    <a:pt x="10986" y="3453"/>
                  </a:lnTo>
                  <a:lnTo>
                    <a:pt x="10944" y="3495"/>
                  </a:lnTo>
                  <a:lnTo>
                    <a:pt x="10860" y="3474"/>
                  </a:lnTo>
                  <a:lnTo>
                    <a:pt x="10839" y="3453"/>
                  </a:lnTo>
                  <a:lnTo>
                    <a:pt x="10755" y="3432"/>
                  </a:lnTo>
                  <a:lnTo>
                    <a:pt x="10630" y="3390"/>
                  </a:lnTo>
                  <a:lnTo>
                    <a:pt x="10546" y="3328"/>
                  </a:lnTo>
                  <a:lnTo>
                    <a:pt x="10504" y="3328"/>
                  </a:lnTo>
                  <a:lnTo>
                    <a:pt x="10462" y="3349"/>
                  </a:lnTo>
                  <a:lnTo>
                    <a:pt x="10504" y="3432"/>
                  </a:lnTo>
                  <a:lnTo>
                    <a:pt x="10567" y="3495"/>
                  </a:lnTo>
                  <a:lnTo>
                    <a:pt x="10567" y="3558"/>
                  </a:lnTo>
                  <a:lnTo>
                    <a:pt x="10546" y="3600"/>
                  </a:lnTo>
                  <a:lnTo>
                    <a:pt x="10525" y="3662"/>
                  </a:lnTo>
                  <a:lnTo>
                    <a:pt x="10462" y="3662"/>
                  </a:lnTo>
                  <a:lnTo>
                    <a:pt x="10442" y="3641"/>
                  </a:lnTo>
                  <a:lnTo>
                    <a:pt x="10358" y="3641"/>
                  </a:lnTo>
                  <a:lnTo>
                    <a:pt x="10316" y="3579"/>
                  </a:lnTo>
                  <a:lnTo>
                    <a:pt x="10316" y="3432"/>
                  </a:lnTo>
                  <a:lnTo>
                    <a:pt x="10232" y="3286"/>
                  </a:lnTo>
                  <a:lnTo>
                    <a:pt x="10211" y="3160"/>
                  </a:lnTo>
                  <a:lnTo>
                    <a:pt x="10190" y="3056"/>
                  </a:lnTo>
                  <a:lnTo>
                    <a:pt x="10107" y="2972"/>
                  </a:lnTo>
                  <a:lnTo>
                    <a:pt x="10107" y="2909"/>
                  </a:lnTo>
                  <a:lnTo>
                    <a:pt x="10044" y="2825"/>
                  </a:lnTo>
                  <a:lnTo>
                    <a:pt x="9981" y="2909"/>
                  </a:lnTo>
                  <a:lnTo>
                    <a:pt x="10023" y="2993"/>
                  </a:lnTo>
                  <a:lnTo>
                    <a:pt x="9981" y="3035"/>
                  </a:lnTo>
                  <a:lnTo>
                    <a:pt x="9981" y="3118"/>
                  </a:lnTo>
                  <a:lnTo>
                    <a:pt x="9939" y="3202"/>
                  </a:lnTo>
                  <a:lnTo>
                    <a:pt x="9898" y="3244"/>
                  </a:lnTo>
                  <a:lnTo>
                    <a:pt x="9814" y="3265"/>
                  </a:lnTo>
                  <a:lnTo>
                    <a:pt x="9772" y="3369"/>
                  </a:lnTo>
                  <a:lnTo>
                    <a:pt x="9667" y="3537"/>
                  </a:lnTo>
                  <a:lnTo>
                    <a:pt x="9584" y="3621"/>
                  </a:lnTo>
                  <a:lnTo>
                    <a:pt x="9584" y="3662"/>
                  </a:lnTo>
                  <a:lnTo>
                    <a:pt x="9521" y="3725"/>
                  </a:lnTo>
                  <a:lnTo>
                    <a:pt x="9458" y="3851"/>
                  </a:lnTo>
                  <a:lnTo>
                    <a:pt x="9395" y="3851"/>
                  </a:lnTo>
                  <a:lnTo>
                    <a:pt x="9374" y="3788"/>
                  </a:lnTo>
                  <a:lnTo>
                    <a:pt x="9395" y="3683"/>
                  </a:lnTo>
                  <a:lnTo>
                    <a:pt x="9479" y="3579"/>
                  </a:lnTo>
                  <a:lnTo>
                    <a:pt x="9500" y="3474"/>
                  </a:lnTo>
                  <a:lnTo>
                    <a:pt x="9563" y="3432"/>
                  </a:lnTo>
                  <a:lnTo>
                    <a:pt x="9667" y="3369"/>
                  </a:lnTo>
                  <a:lnTo>
                    <a:pt x="9709" y="3244"/>
                  </a:lnTo>
                  <a:lnTo>
                    <a:pt x="9793" y="3160"/>
                  </a:lnTo>
                  <a:lnTo>
                    <a:pt x="9814" y="3077"/>
                  </a:lnTo>
                  <a:lnTo>
                    <a:pt x="9814" y="3035"/>
                  </a:lnTo>
                  <a:lnTo>
                    <a:pt x="9772" y="2993"/>
                  </a:lnTo>
                  <a:lnTo>
                    <a:pt x="9793" y="2930"/>
                  </a:lnTo>
                  <a:lnTo>
                    <a:pt x="9877" y="2909"/>
                  </a:lnTo>
                  <a:lnTo>
                    <a:pt x="9898" y="2825"/>
                  </a:lnTo>
                  <a:lnTo>
                    <a:pt x="9898" y="2742"/>
                  </a:lnTo>
                  <a:lnTo>
                    <a:pt x="9939" y="2637"/>
                  </a:lnTo>
                  <a:lnTo>
                    <a:pt x="10023" y="2470"/>
                  </a:lnTo>
                  <a:lnTo>
                    <a:pt x="10023" y="2365"/>
                  </a:lnTo>
                  <a:lnTo>
                    <a:pt x="10086" y="2198"/>
                  </a:lnTo>
                  <a:lnTo>
                    <a:pt x="10107" y="1947"/>
                  </a:lnTo>
                  <a:lnTo>
                    <a:pt x="10086" y="1863"/>
                  </a:lnTo>
                  <a:lnTo>
                    <a:pt x="9918" y="1842"/>
                  </a:lnTo>
                  <a:lnTo>
                    <a:pt x="9814" y="1863"/>
                  </a:lnTo>
                  <a:lnTo>
                    <a:pt x="9709" y="1947"/>
                  </a:lnTo>
                  <a:lnTo>
                    <a:pt x="9605" y="1884"/>
                  </a:lnTo>
                  <a:lnTo>
                    <a:pt x="9521" y="1863"/>
                  </a:lnTo>
                  <a:lnTo>
                    <a:pt x="9479" y="1884"/>
                  </a:lnTo>
                  <a:lnTo>
                    <a:pt x="9500" y="1968"/>
                  </a:lnTo>
                  <a:lnTo>
                    <a:pt x="9584" y="2051"/>
                  </a:lnTo>
                  <a:lnTo>
                    <a:pt x="9584" y="2198"/>
                  </a:lnTo>
                  <a:lnTo>
                    <a:pt x="9563" y="2281"/>
                  </a:lnTo>
                  <a:lnTo>
                    <a:pt x="9500" y="2219"/>
                  </a:lnTo>
                  <a:lnTo>
                    <a:pt x="9479" y="2093"/>
                  </a:lnTo>
                  <a:lnTo>
                    <a:pt x="9395" y="2009"/>
                  </a:lnTo>
                  <a:lnTo>
                    <a:pt x="9312" y="1989"/>
                  </a:lnTo>
                  <a:lnTo>
                    <a:pt x="9165" y="2114"/>
                  </a:lnTo>
                  <a:lnTo>
                    <a:pt x="9165" y="2219"/>
                  </a:lnTo>
                  <a:lnTo>
                    <a:pt x="9207" y="2302"/>
                  </a:lnTo>
                  <a:lnTo>
                    <a:pt x="9165" y="2386"/>
                  </a:lnTo>
                  <a:lnTo>
                    <a:pt x="9061" y="2386"/>
                  </a:lnTo>
                  <a:lnTo>
                    <a:pt x="9061" y="2323"/>
                  </a:lnTo>
                  <a:lnTo>
                    <a:pt x="9061" y="2219"/>
                  </a:lnTo>
                  <a:lnTo>
                    <a:pt x="9040" y="2114"/>
                  </a:lnTo>
                  <a:lnTo>
                    <a:pt x="8956" y="2072"/>
                  </a:lnTo>
                  <a:lnTo>
                    <a:pt x="8747" y="2072"/>
                  </a:lnTo>
                  <a:lnTo>
                    <a:pt x="8538" y="2156"/>
                  </a:lnTo>
                  <a:lnTo>
                    <a:pt x="8307" y="2156"/>
                  </a:lnTo>
                  <a:lnTo>
                    <a:pt x="8140" y="2093"/>
                  </a:lnTo>
                  <a:lnTo>
                    <a:pt x="8056" y="2093"/>
                  </a:lnTo>
                  <a:lnTo>
                    <a:pt x="7994" y="2114"/>
                  </a:lnTo>
                  <a:lnTo>
                    <a:pt x="7910" y="2093"/>
                  </a:lnTo>
                  <a:lnTo>
                    <a:pt x="7805" y="2093"/>
                  </a:lnTo>
                  <a:lnTo>
                    <a:pt x="7701" y="2177"/>
                  </a:lnTo>
                  <a:lnTo>
                    <a:pt x="7680" y="2219"/>
                  </a:lnTo>
                  <a:lnTo>
                    <a:pt x="7722" y="2302"/>
                  </a:lnTo>
                  <a:lnTo>
                    <a:pt x="7722" y="2386"/>
                  </a:lnTo>
                  <a:lnTo>
                    <a:pt x="7784" y="2491"/>
                  </a:lnTo>
                  <a:lnTo>
                    <a:pt x="7805" y="2533"/>
                  </a:lnTo>
                  <a:lnTo>
                    <a:pt x="7784" y="2616"/>
                  </a:lnTo>
                  <a:lnTo>
                    <a:pt x="7722" y="2784"/>
                  </a:lnTo>
                  <a:lnTo>
                    <a:pt x="7742" y="2930"/>
                  </a:lnTo>
                  <a:lnTo>
                    <a:pt x="7889" y="3118"/>
                  </a:lnTo>
                  <a:lnTo>
                    <a:pt x="7889" y="3223"/>
                  </a:lnTo>
                  <a:lnTo>
                    <a:pt x="7910" y="3432"/>
                  </a:lnTo>
                  <a:lnTo>
                    <a:pt x="7889" y="3453"/>
                  </a:lnTo>
                  <a:lnTo>
                    <a:pt x="7826" y="3411"/>
                  </a:lnTo>
                  <a:lnTo>
                    <a:pt x="7784" y="3307"/>
                  </a:lnTo>
                  <a:lnTo>
                    <a:pt x="7638" y="3160"/>
                  </a:lnTo>
                  <a:lnTo>
                    <a:pt x="7596" y="3118"/>
                  </a:lnTo>
                  <a:lnTo>
                    <a:pt x="7596" y="2909"/>
                  </a:lnTo>
                  <a:lnTo>
                    <a:pt x="7617" y="2700"/>
                  </a:lnTo>
                  <a:lnTo>
                    <a:pt x="7617" y="2595"/>
                  </a:lnTo>
                  <a:lnTo>
                    <a:pt x="7512" y="2428"/>
                  </a:lnTo>
                  <a:lnTo>
                    <a:pt x="7512" y="2323"/>
                  </a:lnTo>
                  <a:lnTo>
                    <a:pt x="7491" y="2281"/>
                  </a:lnTo>
                  <a:lnTo>
                    <a:pt x="7429" y="2261"/>
                  </a:lnTo>
                  <a:lnTo>
                    <a:pt x="7303" y="2302"/>
                  </a:lnTo>
                  <a:lnTo>
                    <a:pt x="7177" y="2386"/>
                  </a:lnTo>
                  <a:lnTo>
                    <a:pt x="7010" y="2407"/>
                  </a:lnTo>
                  <a:lnTo>
                    <a:pt x="6947" y="2470"/>
                  </a:lnTo>
                  <a:lnTo>
                    <a:pt x="6905" y="2595"/>
                  </a:lnTo>
                  <a:lnTo>
                    <a:pt x="6947" y="2700"/>
                  </a:lnTo>
                  <a:lnTo>
                    <a:pt x="6905" y="2825"/>
                  </a:lnTo>
                  <a:lnTo>
                    <a:pt x="6843" y="2930"/>
                  </a:lnTo>
                  <a:lnTo>
                    <a:pt x="6801" y="2993"/>
                  </a:lnTo>
                  <a:lnTo>
                    <a:pt x="6843" y="3035"/>
                  </a:lnTo>
                  <a:lnTo>
                    <a:pt x="6885" y="3035"/>
                  </a:lnTo>
                  <a:lnTo>
                    <a:pt x="6947" y="3056"/>
                  </a:lnTo>
                  <a:lnTo>
                    <a:pt x="6947" y="3202"/>
                  </a:lnTo>
                  <a:lnTo>
                    <a:pt x="6885" y="3307"/>
                  </a:lnTo>
                  <a:lnTo>
                    <a:pt x="6738" y="3411"/>
                  </a:lnTo>
                  <a:lnTo>
                    <a:pt x="6633" y="3411"/>
                  </a:lnTo>
                  <a:lnTo>
                    <a:pt x="6592" y="3453"/>
                  </a:lnTo>
                  <a:lnTo>
                    <a:pt x="6571" y="3558"/>
                  </a:lnTo>
                  <a:lnTo>
                    <a:pt x="6529" y="3621"/>
                  </a:lnTo>
                  <a:lnTo>
                    <a:pt x="6487" y="3683"/>
                  </a:lnTo>
                  <a:lnTo>
                    <a:pt x="6529" y="3767"/>
                  </a:lnTo>
                  <a:lnTo>
                    <a:pt x="6487" y="3830"/>
                  </a:lnTo>
                  <a:lnTo>
                    <a:pt x="6424" y="3830"/>
                  </a:lnTo>
                  <a:lnTo>
                    <a:pt x="6382" y="3851"/>
                  </a:lnTo>
                  <a:lnTo>
                    <a:pt x="6236" y="3872"/>
                  </a:lnTo>
                  <a:lnTo>
                    <a:pt x="6131" y="3830"/>
                  </a:lnTo>
                  <a:lnTo>
                    <a:pt x="6089" y="3767"/>
                  </a:lnTo>
                  <a:lnTo>
                    <a:pt x="6089" y="3683"/>
                  </a:lnTo>
                  <a:lnTo>
                    <a:pt x="6048" y="3662"/>
                  </a:lnTo>
                  <a:lnTo>
                    <a:pt x="5985" y="3662"/>
                  </a:lnTo>
                  <a:lnTo>
                    <a:pt x="5964" y="3621"/>
                  </a:lnTo>
                  <a:lnTo>
                    <a:pt x="5943" y="3537"/>
                  </a:lnTo>
                  <a:lnTo>
                    <a:pt x="5838" y="3537"/>
                  </a:lnTo>
                  <a:lnTo>
                    <a:pt x="5797" y="3579"/>
                  </a:lnTo>
                  <a:lnTo>
                    <a:pt x="5755" y="3641"/>
                  </a:lnTo>
                  <a:lnTo>
                    <a:pt x="5671" y="3641"/>
                  </a:lnTo>
                  <a:lnTo>
                    <a:pt x="5629" y="3662"/>
                  </a:lnTo>
                  <a:lnTo>
                    <a:pt x="5629" y="3830"/>
                  </a:lnTo>
                  <a:lnTo>
                    <a:pt x="5608" y="3893"/>
                  </a:lnTo>
                  <a:lnTo>
                    <a:pt x="5608" y="3997"/>
                  </a:lnTo>
                  <a:lnTo>
                    <a:pt x="5650" y="4165"/>
                  </a:lnTo>
                  <a:lnTo>
                    <a:pt x="5629" y="4353"/>
                  </a:lnTo>
                  <a:lnTo>
                    <a:pt x="5566" y="4416"/>
                  </a:lnTo>
                  <a:lnTo>
                    <a:pt x="5525" y="4416"/>
                  </a:lnTo>
                  <a:lnTo>
                    <a:pt x="5545" y="4206"/>
                  </a:lnTo>
                  <a:lnTo>
                    <a:pt x="5545" y="4060"/>
                  </a:lnTo>
                  <a:lnTo>
                    <a:pt x="5525" y="3976"/>
                  </a:lnTo>
                  <a:lnTo>
                    <a:pt x="5525" y="3767"/>
                  </a:lnTo>
                  <a:lnTo>
                    <a:pt x="5504" y="3662"/>
                  </a:lnTo>
                  <a:lnTo>
                    <a:pt x="5462" y="3641"/>
                  </a:lnTo>
                  <a:lnTo>
                    <a:pt x="5420" y="3662"/>
                  </a:lnTo>
                  <a:lnTo>
                    <a:pt x="5336" y="3662"/>
                  </a:lnTo>
                  <a:lnTo>
                    <a:pt x="5253" y="3767"/>
                  </a:lnTo>
                  <a:lnTo>
                    <a:pt x="5190" y="3788"/>
                  </a:lnTo>
                  <a:lnTo>
                    <a:pt x="5085" y="3872"/>
                  </a:lnTo>
                  <a:lnTo>
                    <a:pt x="5043" y="3955"/>
                  </a:lnTo>
                  <a:lnTo>
                    <a:pt x="5043" y="4039"/>
                  </a:lnTo>
                  <a:lnTo>
                    <a:pt x="4918" y="4186"/>
                  </a:lnTo>
                  <a:lnTo>
                    <a:pt x="4876" y="4206"/>
                  </a:lnTo>
                  <a:lnTo>
                    <a:pt x="4834" y="4165"/>
                  </a:lnTo>
                  <a:lnTo>
                    <a:pt x="4729" y="4165"/>
                  </a:lnTo>
                  <a:lnTo>
                    <a:pt x="4688" y="4186"/>
                  </a:lnTo>
                  <a:lnTo>
                    <a:pt x="4688" y="4248"/>
                  </a:lnTo>
                  <a:lnTo>
                    <a:pt x="4771" y="4269"/>
                  </a:lnTo>
                  <a:lnTo>
                    <a:pt x="4792" y="4290"/>
                  </a:lnTo>
                  <a:lnTo>
                    <a:pt x="4709" y="4311"/>
                  </a:lnTo>
                  <a:lnTo>
                    <a:pt x="4562" y="4311"/>
                  </a:lnTo>
                  <a:lnTo>
                    <a:pt x="4478" y="4353"/>
                  </a:lnTo>
                  <a:lnTo>
                    <a:pt x="4416" y="4416"/>
                  </a:lnTo>
                  <a:lnTo>
                    <a:pt x="4248" y="4478"/>
                  </a:lnTo>
                  <a:lnTo>
                    <a:pt x="4248" y="4520"/>
                  </a:lnTo>
                  <a:lnTo>
                    <a:pt x="4185" y="4583"/>
                  </a:lnTo>
                  <a:lnTo>
                    <a:pt x="4081" y="4625"/>
                  </a:lnTo>
                  <a:lnTo>
                    <a:pt x="3997" y="4625"/>
                  </a:lnTo>
                  <a:lnTo>
                    <a:pt x="3976" y="4688"/>
                  </a:lnTo>
                  <a:lnTo>
                    <a:pt x="3976" y="4771"/>
                  </a:lnTo>
                  <a:lnTo>
                    <a:pt x="4039" y="4813"/>
                  </a:lnTo>
                  <a:lnTo>
                    <a:pt x="3997" y="4876"/>
                  </a:lnTo>
                  <a:lnTo>
                    <a:pt x="3955" y="4897"/>
                  </a:lnTo>
                  <a:lnTo>
                    <a:pt x="3892" y="4939"/>
                  </a:lnTo>
                  <a:lnTo>
                    <a:pt x="3851" y="5022"/>
                  </a:lnTo>
                  <a:lnTo>
                    <a:pt x="3767" y="5043"/>
                  </a:lnTo>
                  <a:lnTo>
                    <a:pt x="3746" y="5127"/>
                  </a:lnTo>
                  <a:lnTo>
                    <a:pt x="3746" y="5169"/>
                  </a:lnTo>
                  <a:lnTo>
                    <a:pt x="3767" y="5211"/>
                  </a:lnTo>
                  <a:lnTo>
                    <a:pt x="3767" y="5294"/>
                  </a:lnTo>
                  <a:lnTo>
                    <a:pt x="3767" y="5336"/>
                  </a:lnTo>
                  <a:lnTo>
                    <a:pt x="3830" y="5357"/>
                  </a:lnTo>
                  <a:lnTo>
                    <a:pt x="3892" y="5357"/>
                  </a:lnTo>
                  <a:lnTo>
                    <a:pt x="3976" y="5420"/>
                  </a:lnTo>
                  <a:lnTo>
                    <a:pt x="4039" y="5420"/>
                  </a:lnTo>
                  <a:lnTo>
                    <a:pt x="4081" y="5357"/>
                  </a:lnTo>
                  <a:lnTo>
                    <a:pt x="4144" y="5357"/>
                  </a:lnTo>
                  <a:lnTo>
                    <a:pt x="4248" y="5441"/>
                  </a:lnTo>
                  <a:lnTo>
                    <a:pt x="4269" y="5525"/>
                  </a:lnTo>
                  <a:lnTo>
                    <a:pt x="4353" y="5525"/>
                  </a:lnTo>
                  <a:lnTo>
                    <a:pt x="4457" y="5441"/>
                  </a:lnTo>
                  <a:lnTo>
                    <a:pt x="4499" y="5441"/>
                  </a:lnTo>
                  <a:lnTo>
                    <a:pt x="4604" y="5462"/>
                  </a:lnTo>
                  <a:lnTo>
                    <a:pt x="4792" y="5462"/>
                  </a:lnTo>
                  <a:lnTo>
                    <a:pt x="4834" y="5441"/>
                  </a:lnTo>
                  <a:lnTo>
                    <a:pt x="4834" y="5336"/>
                  </a:lnTo>
                  <a:lnTo>
                    <a:pt x="4918" y="5253"/>
                  </a:lnTo>
                  <a:lnTo>
                    <a:pt x="4939" y="5253"/>
                  </a:lnTo>
                  <a:lnTo>
                    <a:pt x="4939" y="5357"/>
                  </a:lnTo>
                  <a:lnTo>
                    <a:pt x="4981" y="5378"/>
                  </a:lnTo>
                  <a:lnTo>
                    <a:pt x="4939" y="5441"/>
                  </a:lnTo>
                  <a:lnTo>
                    <a:pt x="4813" y="5483"/>
                  </a:lnTo>
                  <a:lnTo>
                    <a:pt x="4709" y="5566"/>
                  </a:lnTo>
                  <a:lnTo>
                    <a:pt x="4562" y="5546"/>
                  </a:lnTo>
                  <a:lnTo>
                    <a:pt x="4457" y="5566"/>
                  </a:lnTo>
                  <a:lnTo>
                    <a:pt x="4416" y="5629"/>
                  </a:lnTo>
                  <a:lnTo>
                    <a:pt x="4416" y="5671"/>
                  </a:lnTo>
                  <a:lnTo>
                    <a:pt x="4520" y="5755"/>
                  </a:lnTo>
                  <a:lnTo>
                    <a:pt x="4667" y="5755"/>
                  </a:lnTo>
                  <a:lnTo>
                    <a:pt x="4688" y="5776"/>
                  </a:lnTo>
                  <a:lnTo>
                    <a:pt x="4667" y="5859"/>
                  </a:lnTo>
                  <a:lnTo>
                    <a:pt x="4520" y="5943"/>
                  </a:lnTo>
                  <a:lnTo>
                    <a:pt x="4290" y="5943"/>
                  </a:lnTo>
                  <a:lnTo>
                    <a:pt x="4206" y="6048"/>
                  </a:lnTo>
                  <a:lnTo>
                    <a:pt x="4206" y="6152"/>
                  </a:lnTo>
                  <a:lnTo>
                    <a:pt x="4290" y="6194"/>
                  </a:lnTo>
                  <a:lnTo>
                    <a:pt x="4269" y="6299"/>
                  </a:lnTo>
                  <a:lnTo>
                    <a:pt x="4185" y="6320"/>
                  </a:lnTo>
                  <a:lnTo>
                    <a:pt x="4081" y="6487"/>
                  </a:lnTo>
                  <a:lnTo>
                    <a:pt x="4039" y="6571"/>
                  </a:lnTo>
                  <a:lnTo>
                    <a:pt x="3892" y="6613"/>
                  </a:lnTo>
                  <a:lnTo>
                    <a:pt x="3788" y="6738"/>
                  </a:lnTo>
                  <a:lnTo>
                    <a:pt x="3725" y="6843"/>
                  </a:lnTo>
                  <a:lnTo>
                    <a:pt x="3620" y="6947"/>
                  </a:lnTo>
                  <a:lnTo>
                    <a:pt x="3620" y="7010"/>
                  </a:lnTo>
                  <a:lnTo>
                    <a:pt x="3537" y="7031"/>
                  </a:lnTo>
                  <a:lnTo>
                    <a:pt x="3453" y="7031"/>
                  </a:lnTo>
                  <a:lnTo>
                    <a:pt x="3348" y="6947"/>
                  </a:lnTo>
                  <a:lnTo>
                    <a:pt x="3307" y="6906"/>
                  </a:lnTo>
                  <a:lnTo>
                    <a:pt x="3202" y="6885"/>
                  </a:lnTo>
                  <a:lnTo>
                    <a:pt x="3139" y="6822"/>
                  </a:lnTo>
                  <a:lnTo>
                    <a:pt x="3014" y="6801"/>
                  </a:lnTo>
                  <a:lnTo>
                    <a:pt x="2888" y="6822"/>
                  </a:lnTo>
                  <a:lnTo>
                    <a:pt x="2784" y="6885"/>
                  </a:lnTo>
                  <a:lnTo>
                    <a:pt x="2679" y="6843"/>
                  </a:lnTo>
                  <a:lnTo>
                    <a:pt x="2616" y="6822"/>
                  </a:lnTo>
                  <a:lnTo>
                    <a:pt x="2512" y="6843"/>
                  </a:lnTo>
                  <a:lnTo>
                    <a:pt x="2344" y="6843"/>
                  </a:lnTo>
                  <a:lnTo>
                    <a:pt x="2177" y="6927"/>
                  </a:lnTo>
                  <a:lnTo>
                    <a:pt x="2156" y="7010"/>
                  </a:lnTo>
                  <a:lnTo>
                    <a:pt x="2198" y="7052"/>
                  </a:lnTo>
                  <a:lnTo>
                    <a:pt x="2177" y="7115"/>
                  </a:lnTo>
                  <a:lnTo>
                    <a:pt x="2156" y="7052"/>
                  </a:lnTo>
                  <a:lnTo>
                    <a:pt x="2072" y="7052"/>
                  </a:lnTo>
                  <a:lnTo>
                    <a:pt x="1654" y="7157"/>
                  </a:lnTo>
                  <a:lnTo>
                    <a:pt x="1549" y="7157"/>
                  </a:lnTo>
                  <a:lnTo>
                    <a:pt x="1486" y="7199"/>
                  </a:lnTo>
                  <a:lnTo>
                    <a:pt x="1465" y="7199"/>
                  </a:lnTo>
                  <a:lnTo>
                    <a:pt x="1382" y="7157"/>
                  </a:lnTo>
                  <a:lnTo>
                    <a:pt x="1319" y="7219"/>
                  </a:lnTo>
                  <a:lnTo>
                    <a:pt x="1277" y="7261"/>
                  </a:lnTo>
                  <a:lnTo>
                    <a:pt x="1214" y="7303"/>
                  </a:lnTo>
                  <a:lnTo>
                    <a:pt x="1172" y="7261"/>
                  </a:lnTo>
                  <a:lnTo>
                    <a:pt x="1172" y="7240"/>
                  </a:lnTo>
                  <a:lnTo>
                    <a:pt x="1110" y="7219"/>
                  </a:lnTo>
                  <a:lnTo>
                    <a:pt x="1026" y="7219"/>
                  </a:lnTo>
                  <a:lnTo>
                    <a:pt x="942" y="7261"/>
                  </a:lnTo>
                  <a:lnTo>
                    <a:pt x="859" y="7261"/>
                  </a:lnTo>
                  <a:lnTo>
                    <a:pt x="817" y="7240"/>
                  </a:lnTo>
                  <a:lnTo>
                    <a:pt x="733" y="7240"/>
                  </a:lnTo>
                  <a:lnTo>
                    <a:pt x="691" y="7303"/>
                  </a:lnTo>
                  <a:lnTo>
                    <a:pt x="607" y="7324"/>
                  </a:lnTo>
                  <a:lnTo>
                    <a:pt x="607" y="7366"/>
                  </a:lnTo>
                  <a:lnTo>
                    <a:pt x="607" y="7429"/>
                  </a:lnTo>
                  <a:lnTo>
                    <a:pt x="419" y="7512"/>
                  </a:lnTo>
                  <a:lnTo>
                    <a:pt x="315" y="7512"/>
                  </a:lnTo>
                  <a:lnTo>
                    <a:pt x="294" y="7554"/>
                  </a:lnTo>
                  <a:lnTo>
                    <a:pt x="335" y="7638"/>
                  </a:lnTo>
                  <a:lnTo>
                    <a:pt x="419" y="7638"/>
                  </a:lnTo>
                  <a:lnTo>
                    <a:pt x="482" y="7659"/>
                  </a:lnTo>
                  <a:lnTo>
                    <a:pt x="482" y="7722"/>
                  </a:lnTo>
                  <a:lnTo>
                    <a:pt x="398" y="7722"/>
                  </a:lnTo>
                  <a:lnTo>
                    <a:pt x="377" y="7680"/>
                  </a:lnTo>
                  <a:lnTo>
                    <a:pt x="335" y="7722"/>
                  </a:lnTo>
                  <a:lnTo>
                    <a:pt x="294" y="7784"/>
                  </a:lnTo>
                  <a:lnTo>
                    <a:pt x="189" y="7847"/>
                  </a:lnTo>
                  <a:lnTo>
                    <a:pt x="105" y="7868"/>
                  </a:lnTo>
                  <a:lnTo>
                    <a:pt x="168" y="7931"/>
                  </a:lnTo>
                  <a:lnTo>
                    <a:pt x="273" y="7973"/>
                  </a:lnTo>
                  <a:lnTo>
                    <a:pt x="315" y="8035"/>
                  </a:lnTo>
                  <a:lnTo>
                    <a:pt x="419" y="8266"/>
                  </a:lnTo>
                  <a:lnTo>
                    <a:pt x="482" y="8307"/>
                  </a:lnTo>
                  <a:lnTo>
                    <a:pt x="587" y="8307"/>
                  </a:lnTo>
                  <a:lnTo>
                    <a:pt x="628" y="8349"/>
                  </a:lnTo>
                  <a:lnTo>
                    <a:pt x="649" y="8391"/>
                  </a:lnTo>
                  <a:lnTo>
                    <a:pt x="607" y="8454"/>
                  </a:lnTo>
                  <a:lnTo>
                    <a:pt x="545" y="8496"/>
                  </a:lnTo>
                  <a:lnTo>
                    <a:pt x="524" y="8559"/>
                  </a:lnTo>
                  <a:lnTo>
                    <a:pt x="587" y="8621"/>
                  </a:lnTo>
                  <a:lnTo>
                    <a:pt x="691" y="8663"/>
                  </a:lnTo>
                  <a:lnTo>
                    <a:pt x="817" y="8621"/>
                  </a:lnTo>
                  <a:lnTo>
                    <a:pt x="921" y="8559"/>
                  </a:lnTo>
                  <a:lnTo>
                    <a:pt x="963" y="8496"/>
                  </a:lnTo>
                  <a:lnTo>
                    <a:pt x="1005" y="8475"/>
                  </a:lnTo>
                  <a:lnTo>
                    <a:pt x="1047" y="8496"/>
                  </a:lnTo>
                  <a:lnTo>
                    <a:pt x="1068" y="8559"/>
                  </a:lnTo>
                  <a:lnTo>
                    <a:pt x="1005" y="8684"/>
                  </a:lnTo>
                  <a:lnTo>
                    <a:pt x="900" y="8726"/>
                  </a:lnTo>
                  <a:lnTo>
                    <a:pt x="796" y="8768"/>
                  </a:lnTo>
                  <a:lnTo>
                    <a:pt x="754" y="8810"/>
                  </a:lnTo>
                  <a:lnTo>
                    <a:pt x="796" y="8893"/>
                  </a:lnTo>
                  <a:lnTo>
                    <a:pt x="900" y="8914"/>
                  </a:lnTo>
                  <a:lnTo>
                    <a:pt x="963" y="8872"/>
                  </a:lnTo>
                  <a:lnTo>
                    <a:pt x="1110" y="8810"/>
                  </a:lnTo>
                  <a:lnTo>
                    <a:pt x="1151" y="8831"/>
                  </a:lnTo>
                  <a:lnTo>
                    <a:pt x="1151" y="8872"/>
                  </a:lnTo>
                  <a:lnTo>
                    <a:pt x="963" y="8935"/>
                  </a:lnTo>
                  <a:lnTo>
                    <a:pt x="838" y="8998"/>
                  </a:lnTo>
                  <a:lnTo>
                    <a:pt x="817" y="9040"/>
                  </a:lnTo>
                  <a:lnTo>
                    <a:pt x="1005" y="9228"/>
                  </a:lnTo>
                  <a:lnTo>
                    <a:pt x="1131" y="9291"/>
                  </a:lnTo>
                  <a:lnTo>
                    <a:pt x="1277" y="9291"/>
                  </a:lnTo>
                  <a:lnTo>
                    <a:pt x="1340" y="9228"/>
                  </a:lnTo>
                  <a:lnTo>
                    <a:pt x="1361" y="9103"/>
                  </a:lnTo>
                  <a:lnTo>
                    <a:pt x="1319" y="9040"/>
                  </a:lnTo>
                  <a:lnTo>
                    <a:pt x="1277" y="8998"/>
                  </a:lnTo>
                  <a:lnTo>
                    <a:pt x="1319" y="8977"/>
                  </a:lnTo>
                  <a:lnTo>
                    <a:pt x="1361" y="8977"/>
                  </a:lnTo>
                  <a:lnTo>
                    <a:pt x="1444" y="9082"/>
                  </a:lnTo>
                  <a:lnTo>
                    <a:pt x="1465" y="9103"/>
                  </a:lnTo>
                  <a:lnTo>
                    <a:pt x="1465" y="9144"/>
                  </a:lnTo>
                  <a:lnTo>
                    <a:pt x="1570" y="9207"/>
                  </a:lnTo>
                  <a:lnTo>
                    <a:pt x="1758" y="9228"/>
                  </a:lnTo>
                  <a:lnTo>
                    <a:pt x="1884" y="9228"/>
                  </a:lnTo>
                  <a:lnTo>
                    <a:pt x="1988" y="9144"/>
                  </a:lnTo>
                  <a:lnTo>
                    <a:pt x="2051" y="9123"/>
                  </a:lnTo>
                  <a:lnTo>
                    <a:pt x="2114" y="9144"/>
                  </a:lnTo>
                  <a:lnTo>
                    <a:pt x="2114" y="9228"/>
                  </a:lnTo>
                  <a:lnTo>
                    <a:pt x="2177" y="9291"/>
                  </a:lnTo>
                  <a:lnTo>
                    <a:pt x="2219" y="9291"/>
                  </a:lnTo>
                  <a:lnTo>
                    <a:pt x="2281" y="9312"/>
                  </a:lnTo>
                  <a:lnTo>
                    <a:pt x="2302" y="9458"/>
                  </a:lnTo>
                  <a:lnTo>
                    <a:pt x="2260" y="9458"/>
                  </a:lnTo>
                  <a:lnTo>
                    <a:pt x="2114" y="9542"/>
                  </a:lnTo>
                  <a:lnTo>
                    <a:pt x="2114" y="9626"/>
                  </a:lnTo>
                  <a:lnTo>
                    <a:pt x="2156" y="9667"/>
                  </a:lnTo>
                  <a:lnTo>
                    <a:pt x="2156" y="9730"/>
                  </a:lnTo>
                  <a:lnTo>
                    <a:pt x="2072" y="9667"/>
                  </a:lnTo>
                  <a:lnTo>
                    <a:pt x="2051" y="9647"/>
                  </a:lnTo>
                  <a:lnTo>
                    <a:pt x="1968" y="9626"/>
                  </a:lnTo>
                  <a:lnTo>
                    <a:pt x="1884" y="9542"/>
                  </a:lnTo>
                  <a:lnTo>
                    <a:pt x="1696" y="9458"/>
                  </a:lnTo>
                  <a:lnTo>
                    <a:pt x="1465" y="9458"/>
                  </a:lnTo>
                  <a:lnTo>
                    <a:pt x="1319" y="9437"/>
                  </a:lnTo>
                  <a:lnTo>
                    <a:pt x="1110" y="9500"/>
                  </a:lnTo>
                  <a:lnTo>
                    <a:pt x="1110" y="9542"/>
                  </a:lnTo>
                  <a:lnTo>
                    <a:pt x="1214" y="9626"/>
                  </a:lnTo>
                  <a:lnTo>
                    <a:pt x="1361" y="9647"/>
                  </a:lnTo>
                  <a:lnTo>
                    <a:pt x="1486" y="9667"/>
                  </a:lnTo>
                  <a:lnTo>
                    <a:pt x="1654" y="9772"/>
                  </a:lnTo>
                  <a:lnTo>
                    <a:pt x="1842" y="9856"/>
                  </a:lnTo>
                  <a:lnTo>
                    <a:pt x="1947" y="9856"/>
                  </a:lnTo>
                  <a:lnTo>
                    <a:pt x="2009" y="9877"/>
                  </a:lnTo>
                  <a:lnTo>
                    <a:pt x="1884" y="9940"/>
                  </a:lnTo>
                  <a:lnTo>
                    <a:pt x="1654" y="9940"/>
                  </a:lnTo>
                  <a:lnTo>
                    <a:pt x="1444" y="9814"/>
                  </a:lnTo>
                  <a:lnTo>
                    <a:pt x="1361" y="9751"/>
                  </a:lnTo>
                  <a:lnTo>
                    <a:pt x="1214" y="9751"/>
                  </a:lnTo>
                  <a:lnTo>
                    <a:pt x="1005" y="9647"/>
                  </a:lnTo>
                  <a:lnTo>
                    <a:pt x="796" y="9647"/>
                  </a:lnTo>
                  <a:lnTo>
                    <a:pt x="649" y="9563"/>
                  </a:lnTo>
                  <a:lnTo>
                    <a:pt x="482" y="9521"/>
                  </a:lnTo>
                  <a:lnTo>
                    <a:pt x="294" y="9605"/>
                  </a:lnTo>
                  <a:lnTo>
                    <a:pt x="294" y="9730"/>
                  </a:lnTo>
                  <a:lnTo>
                    <a:pt x="231" y="9667"/>
                  </a:lnTo>
                  <a:lnTo>
                    <a:pt x="168" y="9667"/>
                  </a:lnTo>
                  <a:lnTo>
                    <a:pt x="105" y="9730"/>
                  </a:lnTo>
                  <a:lnTo>
                    <a:pt x="63" y="9730"/>
                  </a:lnTo>
                  <a:lnTo>
                    <a:pt x="1" y="9814"/>
                  </a:lnTo>
                  <a:lnTo>
                    <a:pt x="1" y="9877"/>
                  </a:lnTo>
                  <a:lnTo>
                    <a:pt x="1" y="9960"/>
                  </a:lnTo>
                  <a:lnTo>
                    <a:pt x="63" y="9940"/>
                  </a:lnTo>
                  <a:lnTo>
                    <a:pt x="105" y="9940"/>
                  </a:lnTo>
                  <a:lnTo>
                    <a:pt x="147" y="9960"/>
                  </a:lnTo>
                  <a:lnTo>
                    <a:pt x="63" y="10023"/>
                  </a:lnTo>
                  <a:lnTo>
                    <a:pt x="22" y="10086"/>
                  </a:lnTo>
                  <a:lnTo>
                    <a:pt x="63" y="10191"/>
                  </a:lnTo>
                  <a:lnTo>
                    <a:pt x="189" y="10253"/>
                  </a:lnTo>
                  <a:lnTo>
                    <a:pt x="273" y="10170"/>
                  </a:lnTo>
                  <a:lnTo>
                    <a:pt x="315" y="10149"/>
                  </a:lnTo>
                  <a:lnTo>
                    <a:pt x="377" y="10149"/>
                  </a:lnTo>
                  <a:lnTo>
                    <a:pt x="440" y="10023"/>
                  </a:lnTo>
                  <a:lnTo>
                    <a:pt x="503" y="9981"/>
                  </a:lnTo>
                  <a:lnTo>
                    <a:pt x="587" y="9981"/>
                  </a:lnTo>
                  <a:lnTo>
                    <a:pt x="524" y="10044"/>
                  </a:lnTo>
                  <a:lnTo>
                    <a:pt x="482" y="10170"/>
                  </a:lnTo>
                  <a:lnTo>
                    <a:pt x="398" y="10232"/>
                  </a:lnTo>
                  <a:lnTo>
                    <a:pt x="315" y="10274"/>
                  </a:lnTo>
                  <a:lnTo>
                    <a:pt x="356" y="10442"/>
                  </a:lnTo>
                  <a:lnTo>
                    <a:pt x="503" y="10588"/>
                  </a:lnTo>
                  <a:lnTo>
                    <a:pt x="566" y="10546"/>
                  </a:lnTo>
                  <a:lnTo>
                    <a:pt x="607" y="10546"/>
                  </a:lnTo>
                  <a:lnTo>
                    <a:pt x="775" y="10609"/>
                  </a:lnTo>
                  <a:lnTo>
                    <a:pt x="879" y="10609"/>
                  </a:lnTo>
                  <a:lnTo>
                    <a:pt x="879" y="10672"/>
                  </a:lnTo>
                  <a:lnTo>
                    <a:pt x="817" y="10756"/>
                  </a:lnTo>
                  <a:lnTo>
                    <a:pt x="733" y="10797"/>
                  </a:lnTo>
                  <a:lnTo>
                    <a:pt x="712" y="10776"/>
                  </a:lnTo>
                  <a:lnTo>
                    <a:pt x="545" y="10776"/>
                  </a:lnTo>
                  <a:lnTo>
                    <a:pt x="482" y="10797"/>
                  </a:lnTo>
                  <a:lnTo>
                    <a:pt x="419" y="10881"/>
                  </a:lnTo>
                  <a:lnTo>
                    <a:pt x="273" y="10881"/>
                  </a:lnTo>
                  <a:lnTo>
                    <a:pt x="210" y="10923"/>
                  </a:lnTo>
                  <a:lnTo>
                    <a:pt x="210" y="11069"/>
                  </a:lnTo>
                  <a:lnTo>
                    <a:pt x="294" y="11174"/>
                  </a:lnTo>
                  <a:lnTo>
                    <a:pt x="335" y="11237"/>
                  </a:lnTo>
                  <a:lnTo>
                    <a:pt x="419" y="11425"/>
                  </a:lnTo>
                  <a:lnTo>
                    <a:pt x="545" y="11488"/>
                  </a:lnTo>
                  <a:lnTo>
                    <a:pt x="503" y="11509"/>
                  </a:lnTo>
                  <a:lnTo>
                    <a:pt x="503" y="11530"/>
                  </a:lnTo>
                  <a:lnTo>
                    <a:pt x="587" y="11592"/>
                  </a:lnTo>
                  <a:lnTo>
                    <a:pt x="670" y="11697"/>
                  </a:lnTo>
                  <a:lnTo>
                    <a:pt x="754" y="11760"/>
                  </a:lnTo>
                  <a:lnTo>
                    <a:pt x="859" y="11823"/>
                  </a:lnTo>
                  <a:lnTo>
                    <a:pt x="963" y="11927"/>
                  </a:lnTo>
                  <a:lnTo>
                    <a:pt x="1047" y="11969"/>
                  </a:lnTo>
                  <a:lnTo>
                    <a:pt x="1068" y="11948"/>
                  </a:lnTo>
                  <a:lnTo>
                    <a:pt x="1068" y="11864"/>
                  </a:lnTo>
                  <a:lnTo>
                    <a:pt x="1047" y="11718"/>
                  </a:lnTo>
                  <a:lnTo>
                    <a:pt x="1047" y="11634"/>
                  </a:lnTo>
                  <a:lnTo>
                    <a:pt x="1110" y="11592"/>
                  </a:lnTo>
                  <a:lnTo>
                    <a:pt x="1131" y="11488"/>
                  </a:lnTo>
                  <a:lnTo>
                    <a:pt x="1131" y="11404"/>
                  </a:lnTo>
                  <a:lnTo>
                    <a:pt x="1172" y="11383"/>
                  </a:lnTo>
                  <a:lnTo>
                    <a:pt x="1214" y="11383"/>
                  </a:lnTo>
                  <a:lnTo>
                    <a:pt x="1235" y="11488"/>
                  </a:lnTo>
                  <a:lnTo>
                    <a:pt x="1277" y="11592"/>
                  </a:lnTo>
                  <a:lnTo>
                    <a:pt x="1277" y="11655"/>
                  </a:lnTo>
                  <a:lnTo>
                    <a:pt x="1319" y="11718"/>
                  </a:lnTo>
                  <a:lnTo>
                    <a:pt x="1340" y="11697"/>
                  </a:lnTo>
                  <a:lnTo>
                    <a:pt x="1361" y="11634"/>
                  </a:lnTo>
                  <a:lnTo>
                    <a:pt x="1444" y="11634"/>
                  </a:lnTo>
                  <a:lnTo>
                    <a:pt x="1549" y="11551"/>
                  </a:lnTo>
                  <a:lnTo>
                    <a:pt x="1570" y="11592"/>
                  </a:lnTo>
                  <a:lnTo>
                    <a:pt x="1654" y="11592"/>
                  </a:lnTo>
                  <a:lnTo>
                    <a:pt x="1675" y="11634"/>
                  </a:lnTo>
                  <a:lnTo>
                    <a:pt x="1612" y="11718"/>
                  </a:lnTo>
                  <a:lnTo>
                    <a:pt x="1549" y="11823"/>
                  </a:lnTo>
                  <a:lnTo>
                    <a:pt x="1549" y="11927"/>
                  </a:lnTo>
                  <a:lnTo>
                    <a:pt x="1633" y="11948"/>
                  </a:lnTo>
                  <a:lnTo>
                    <a:pt x="1675" y="11927"/>
                  </a:lnTo>
                  <a:lnTo>
                    <a:pt x="1737" y="11739"/>
                  </a:lnTo>
                  <a:lnTo>
                    <a:pt x="1758" y="11655"/>
                  </a:lnTo>
                  <a:lnTo>
                    <a:pt x="1842" y="11697"/>
                  </a:lnTo>
                  <a:lnTo>
                    <a:pt x="1926" y="11823"/>
                  </a:lnTo>
                  <a:lnTo>
                    <a:pt x="1968" y="11844"/>
                  </a:lnTo>
                  <a:lnTo>
                    <a:pt x="2051" y="11802"/>
                  </a:lnTo>
                  <a:lnTo>
                    <a:pt x="2051" y="11718"/>
                  </a:lnTo>
                  <a:lnTo>
                    <a:pt x="2093" y="11634"/>
                  </a:lnTo>
                  <a:lnTo>
                    <a:pt x="2198" y="11634"/>
                  </a:lnTo>
                  <a:lnTo>
                    <a:pt x="2240" y="11655"/>
                  </a:lnTo>
                  <a:lnTo>
                    <a:pt x="2240" y="11760"/>
                  </a:lnTo>
                  <a:lnTo>
                    <a:pt x="2177" y="11864"/>
                  </a:lnTo>
                  <a:lnTo>
                    <a:pt x="2177" y="11969"/>
                  </a:lnTo>
                  <a:lnTo>
                    <a:pt x="2240" y="11927"/>
                  </a:lnTo>
                  <a:lnTo>
                    <a:pt x="2344" y="11844"/>
                  </a:lnTo>
                  <a:lnTo>
                    <a:pt x="2386" y="11739"/>
                  </a:lnTo>
                  <a:lnTo>
                    <a:pt x="2470" y="11655"/>
                  </a:lnTo>
                  <a:lnTo>
                    <a:pt x="2595" y="11634"/>
                  </a:lnTo>
                  <a:lnTo>
                    <a:pt x="2700" y="11655"/>
                  </a:lnTo>
                  <a:lnTo>
                    <a:pt x="2784" y="11739"/>
                  </a:lnTo>
                  <a:lnTo>
                    <a:pt x="2909" y="11802"/>
                  </a:lnTo>
                  <a:lnTo>
                    <a:pt x="3076" y="11927"/>
                  </a:lnTo>
                  <a:lnTo>
                    <a:pt x="3181" y="11948"/>
                  </a:lnTo>
                  <a:lnTo>
                    <a:pt x="3223" y="11906"/>
                  </a:lnTo>
                  <a:lnTo>
                    <a:pt x="3286" y="11906"/>
                  </a:lnTo>
                  <a:lnTo>
                    <a:pt x="3390" y="12011"/>
                  </a:lnTo>
                  <a:lnTo>
                    <a:pt x="3516" y="12116"/>
                  </a:lnTo>
                  <a:lnTo>
                    <a:pt x="3495" y="12220"/>
                  </a:lnTo>
                  <a:lnTo>
                    <a:pt x="3495" y="12241"/>
                  </a:lnTo>
                  <a:lnTo>
                    <a:pt x="3537" y="12241"/>
                  </a:lnTo>
                  <a:lnTo>
                    <a:pt x="3558" y="12220"/>
                  </a:lnTo>
                  <a:lnTo>
                    <a:pt x="3620" y="12241"/>
                  </a:lnTo>
                  <a:lnTo>
                    <a:pt x="3662" y="12325"/>
                  </a:lnTo>
                  <a:lnTo>
                    <a:pt x="3746" y="12367"/>
                  </a:lnTo>
                  <a:lnTo>
                    <a:pt x="3809" y="12429"/>
                  </a:lnTo>
                  <a:lnTo>
                    <a:pt x="3830" y="12492"/>
                  </a:lnTo>
                  <a:lnTo>
                    <a:pt x="3851" y="12534"/>
                  </a:lnTo>
                  <a:lnTo>
                    <a:pt x="3913" y="12534"/>
                  </a:lnTo>
                  <a:lnTo>
                    <a:pt x="3913" y="12471"/>
                  </a:lnTo>
                  <a:lnTo>
                    <a:pt x="3955" y="12471"/>
                  </a:lnTo>
                  <a:lnTo>
                    <a:pt x="4018" y="12492"/>
                  </a:lnTo>
                  <a:lnTo>
                    <a:pt x="4039" y="12576"/>
                  </a:lnTo>
                  <a:lnTo>
                    <a:pt x="4164" y="12681"/>
                  </a:lnTo>
                  <a:lnTo>
                    <a:pt x="4248" y="12785"/>
                  </a:lnTo>
                  <a:lnTo>
                    <a:pt x="4290" y="12806"/>
                  </a:lnTo>
                  <a:lnTo>
                    <a:pt x="4353" y="12869"/>
                  </a:lnTo>
                  <a:lnTo>
                    <a:pt x="4332" y="12953"/>
                  </a:lnTo>
                  <a:lnTo>
                    <a:pt x="4353" y="12973"/>
                  </a:lnTo>
                  <a:lnTo>
                    <a:pt x="4353" y="13015"/>
                  </a:lnTo>
                  <a:lnTo>
                    <a:pt x="4290" y="13078"/>
                  </a:lnTo>
                  <a:lnTo>
                    <a:pt x="4248" y="13183"/>
                  </a:lnTo>
                  <a:lnTo>
                    <a:pt x="4164" y="13225"/>
                  </a:lnTo>
                  <a:lnTo>
                    <a:pt x="4164" y="13266"/>
                  </a:lnTo>
                  <a:lnTo>
                    <a:pt x="4269" y="13266"/>
                  </a:lnTo>
                  <a:lnTo>
                    <a:pt x="4290" y="13287"/>
                  </a:lnTo>
                  <a:lnTo>
                    <a:pt x="4269" y="13329"/>
                  </a:lnTo>
                  <a:lnTo>
                    <a:pt x="4227" y="13371"/>
                  </a:lnTo>
                  <a:lnTo>
                    <a:pt x="4123" y="13476"/>
                  </a:lnTo>
                  <a:lnTo>
                    <a:pt x="4081" y="13497"/>
                  </a:lnTo>
                  <a:lnTo>
                    <a:pt x="4081" y="13538"/>
                  </a:lnTo>
                  <a:lnTo>
                    <a:pt x="4144" y="13601"/>
                  </a:lnTo>
                  <a:lnTo>
                    <a:pt x="4185" y="13685"/>
                  </a:lnTo>
                  <a:lnTo>
                    <a:pt x="4185" y="13727"/>
                  </a:lnTo>
                  <a:lnTo>
                    <a:pt x="4374" y="13894"/>
                  </a:lnTo>
                  <a:lnTo>
                    <a:pt x="4416" y="13957"/>
                  </a:lnTo>
                  <a:lnTo>
                    <a:pt x="4416" y="14061"/>
                  </a:lnTo>
                  <a:lnTo>
                    <a:pt x="4457" y="14124"/>
                  </a:lnTo>
                  <a:lnTo>
                    <a:pt x="4416" y="14166"/>
                  </a:lnTo>
                  <a:lnTo>
                    <a:pt x="4416" y="14250"/>
                  </a:lnTo>
                  <a:lnTo>
                    <a:pt x="4478" y="14333"/>
                  </a:lnTo>
                  <a:lnTo>
                    <a:pt x="4520" y="14333"/>
                  </a:lnTo>
                  <a:lnTo>
                    <a:pt x="4562" y="14354"/>
                  </a:lnTo>
                  <a:lnTo>
                    <a:pt x="4583" y="14438"/>
                  </a:lnTo>
                  <a:lnTo>
                    <a:pt x="4667" y="14543"/>
                  </a:lnTo>
                  <a:lnTo>
                    <a:pt x="4709" y="14585"/>
                  </a:lnTo>
                  <a:lnTo>
                    <a:pt x="4709" y="14668"/>
                  </a:lnTo>
                  <a:lnTo>
                    <a:pt x="4688" y="14752"/>
                  </a:lnTo>
                  <a:lnTo>
                    <a:pt x="4604" y="14773"/>
                  </a:lnTo>
                  <a:lnTo>
                    <a:pt x="4520" y="14857"/>
                  </a:lnTo>
                  <a:lnTo>
                    <a:pt x="4499" y="14940"/>
                  </a:lnTo>
                  <a:lnTo>
                    <a:pt x="4457" y="15003"/>
                  </a:lnTo>
                  <a:lnTo>
                    <a:pt x="4395" y="15003"/>
                  </a:lnTo>
                  <a:lnTo>
                    <a:pt x="4290" y="15087"/>
                  </a:lnTo>
                  <a:lnTo>
                    <a:pt x="4269" y="15149"/>
                  </a:lnTo>
                  <a:lnTo>
                    <a:pt x="4311" y="15170"/>
                  </a:lnTo>
                  <a:lnTo>
                    <a:pt x="4374" y="15149"/>
                  </a:lnTo>
                  <a:lnTo>
                    <a:pt x="4416" y="15087"/>
                  </a:lnTo>
                  <a:lnTo>
                    <a:pt x="4478" y="15087"/>
                  </a:lnTo>
                  <a:lnTo>
                    <a:pt x="4583" y="14982"/>
                  </a:lnTo>
                  <a:lnTo>
                    <a:pt x="4688" y="14982"/>
                  </a:lnTo>
                  <a:lnTo>
                    <a:pt x="4667" y="15108"/>
                  </a:lnTo>
                  <a:lnTo>
                    <a:pt x="4625" y="15170"/>
                  </a:lnTo>
                  <a:lnTo>
                    <a:pt x="4667" y="15254"/>
                  </a:lnTo>
                  <a:lnTo>
                    <a:pt x="4667" y="15317"/>
                  </a:lnTo>
                  <a:lnTo>
                    <a:pt x="4709" y="15421"/>
                  </a:lnTo>
                  <a:lnTo>
                    <a:pt x="4729" y="15526"/>
                  </a:lnTo>
                  <a:lnTo>
                    <a:pt x="4688" y="15631"/>
                  </a:lnTo>
                  <a:lnTo>
                    <a:pt x="4688" y="15694"/>
                  </a:lnTo>
                  <a:lnTo>
                    <a:pt x="4709" y="15777"/>
                  </a:lnTo>
                  <a:lnTo>
                    <a:pt x="4709" y="15798"/>
                  </a:lnTo>
                  <a:lnTo>
                    <a:pt x="4667" y="15735"/>
                  </a:lnTo>
                  <a:lnTo>
                    <a:pt x="4604" y="15777"/>
                  </a:lnTo>
                  <a:lnTo>
                    <a:pt x="4625" y="15903"/>
                  </a:lnTo>
                  <a:lnTo>
                    <a:pt x="4688" y="16007"/>
                  </a:lnTo>
                  <a:lnTo>
                    <a:pt x="4688" y="16049"/>
                  </a:lnTo>
                  <a:lnTo>
                    <a:pt x="4667" y="16049"/>
                  </a:lnTo>
                  <a:lnTo>
                    <a:pt x="4604" y="16112"/>
                  </a:lnTo>
                  <a:lnTo>
                    <a:pt x="4625" y="16196"/>
                  </a:lnTo>
                  <a:lnTo>
                    <a:pt x="4667" y="16238"/>
                  </a:lnTo>
                  <a:lnTo>
                    <a:pt x="4729" y="16238"/>
                  </a:lnTo>
                  <a:lnTo>
                    <a:pt x="4792" y="16300"/>
                  </a:lnTo>
                  <a:lnTo>
                    <a:pt x="4792" y="16342"/>
                  </a:lnTo>
                  <a:lnTo>
                    <a:pt x="4729" y="16405"/>
                  </a:lnTo>
                  <a:lnTo>
                    <a:pt x="4729" y="16468"/>
                  </a:lnTo>
                  <a:lnTo>
                    <a:pt x="4667" y="16551"/>
                  </a:lnTo>
                  <a:lnTo>
                    <a:pt x="4604" y="16572"/>
                  </a:lnTo>
                  <a:lnTo>
                    <a:pt x="4520" y="16551"/>
                  </a:lnTo>
                  <a:lnTo>
                    <a:pt x="4478" y="16572"/>
                  </a:lnTo>
                  <a:lnTo>
                    <a:pt x="4478" y="16635"/>
                  </a:lnTo>
                  <a:lnTo>
                    <a:pt x="4562" y="16656"/>
                  </a:lnTo>
                  <a:lnTo>
                    <a:pt x="4625" y="16656"/>
                  </a:lnTo>
                  <a:lnTo>
                    <a:pt x="4688" y="16719"/>
                  </a:lnTo>
                  <a:lnTo>
                    <a:pt x="4729" y="16719"/>
                  </a:lnTo>
                  <a:lnTo>
                    <a:pt x="4813" y="16740"/>
                  </a:lnTo>
                  <a:lnTo>
                    <a:pt x="4855" y="16782"/>
                  </a:lnTo>
                  <a:lnTo>
                    <a:pt x="4855" y="16886"/>
                  </a:lnTo>
                  <a:lnTo>
                    <a:pt x="4876" y="17033"/>
                  </a:lnTo>
                  <a:lnTo>
                    <a:pt x="4771" y="17137"/>
                  </a:lnTo>
                  <a:lnTo>
                    <a:pt x="4750" y="17200"/>
                  </a:lnTo>
                  <a:lnTo>
                    <a:pt x="4792" y="17263"/>
                  </a:lnTo>
                  <a:lnTo>
                    <a:pt x="4709" y="17409"/>
                  </a:lnTo>
                  <a:lnTo>
                    <a:pt x="4604" y="17472"/>
                  </a:lnTo>
                  <a:lnTo>
                    <a:pt x="4541" y="17472"/>
                  </a:lnTo>
                  <a:lnTo>
                    <a:pt x="4478" y="17409"/>
                  </a:lnTo>
                  <a:lnTo>
                    <a:pt x="4436" y="17409"/>
                  </a:lnTo>
                  <a:lnTo>
                    <a:pt x="4332" y="17493"/>
                  </a:lnTo>
                  <a:lnTo>
                    <a:pt x="4290" y="17577"/>
                  </a:lnTo>
                  <a:lnTo>
                    <a:pt x="4332" y="17598"/>
                  </a:lnTo>
                  <a:lnTo>
                    <a:pt x="4374" y="17598"/>
                  </a:lnTo>
                  <a:lnTo>
                    <a:pt x="4541" y="17618"/>
                  </a:lnTo>
                  <a:lnTo>
                    <a:pt x="4583" y="17577"/>
                  </a:lnTo>
                  <a:lnTo>
                    <a:pt x="4604" y="17556"/>
                  </a:lnTo>
                  <a:lnTo>
                    <a:pt x="4646" y="17577"/>
                  </a:lnTo>
                  <a:lnTo>
                    <a:pt x="4646" y="17618"/>
                  </a:lnTo>
                  <a:lnTo>
                    <a:pt x="4667" y="17660"/>
                  </a:lnTo>
                  <a:lnTo>
                    <a:pt x="4604" y="17702"/>
                  </a:lnTo>
                  <a:lnTo>
                    <a:pt x="4562" y="17702"/>
                  </a:lnTo>
                  <a:lnTo>
                    <a:pt x="4541" y="17723"/>
                  </a:lnTo>
                  <a:lnTo>
                    <a:pt x="4541" y="17807"/>
                  </a:lnTo>
                  <a:lnTo>
                    <a:pt x="4499" y="17828"/>
                  </a:lnTo>
                  <a:lnTo>
                    <a:pt x="4436" y="17828"/>
                  </a:lnTo>
                  <a:lnTo>
                    <a:pt x="4290" y="17932"/>
                  </a:lnTo>
                  <a:lnTo>
                    <a:pt x="4185" y="17995"/>
                  </a:lnTo>
                  <a:lnTo>
                    <a:pt x="4185" y="18037"/>
                  </a:lnTo>
                  <a:lnTo>
                    <a:pt x="4269" y="18121"/>
                  </a:lnTo>
                  <a:lnTo>
                    <a:pt x="4395" y="18142"/>
                  </a:lnTo>
                  <a:lnTo>
                    <a:pt x="4499" y="18121"/>
                  </a:lnTo>
                  <a:lnTo>
                    <a:pt x="4583" y="18016"/>
                  </a:lnTo>
                  <a:lnTo>
                    <a:pt x="4646" y="17911"/>
                  </a:lnTo>
                  <a:lnTo>
                    <a:pt x="4688" y="17870"/>
                  </a:lnTo>
                  <a:lnTo>
                    <a:pt x="4709" y="17870"/>
                  </a:lnTo>
                  <a:lnTo>
                    <a:pt x="4709" y="17911"/>
                  </a:lnTo>
                  <a:lnTo>
                    <a:pt x="4604" y="18079"/>
                  </a:lnTo>
                  <a:lnTo>
                    <a:pt x="4478" y="18204"/>
                  </a:lnTo>
                  <a:lnTo>
                    <a:pt x="4436" y="18183"/>
                  </a:lnTo>
                  <a:lnTo>
                    <a:pt x="4269" y="18204"/>
                  </a:lnTo>
                  <a:lnTo>
                    <a:pt x="4227" y="18225"/>
                  </a:lnTo>
                  <a:lnTo>
                    <a:pt x="4164" y="18309"/>
                  </a:lnTo>
                  <a:lnTo>
                    <a:pt x="4144" y="18288"/>
                  </a:lnTo>
                  <a:lnTo>
                    <a:pt x="4039" y="18288"/>
                  </a:lnTo>
                  <a:lnTo>
                    <a:pt x="3934" y="18330"/>
                  </a:lnTo>
                  <a:lnTo>
                    <a:pt x="3934" y="18393"/>
                  </a:lnTo>
                  <a:lnTo>
                    <a:pt x="3955" y="18414"/>
                  </a:lnTo>
                  <a:lnTo>
                    <a:pt x="3976" y="18455"/>
                  </a:lnTo>
                  <a:lnTo>
                    <a:pt x="3955" y="18539"/>
                  </a:lnTo>
                  <a:lnTo>
                    <a:pt x="4018" y="18665"/>
                  </a:lnTo>
                  <a:lnTo>
                    <a:pt x="4039" y="18665"/>
                  </a:lnTo>
                  <a:lnTo>
                    <a:pt x="4060" y="18602"/>
                  </a:lnTo>
                  <a:lnTo>
                    <a:pt x="4123" y="18602"/>
                  </a:lnTo>
                  <a:lnTo>
                    <a:pt x="4164" y="18644"/>
                  </a:lnTo>
                  <a:lnTo>
                    <a:pt x="4185" y="18707"/>
                  </a:lnTo>
                  <a:lnTo>
                    <a:pt x="4185" y="18769"/>
                  </a:lnTo>
                  <a:lnTo>
                    <a:pt x="4248" y="18832"/>
                  </a:lnTo>
                  <a:lnTo>
                    <a:pt x="4374" y="18832"/>
                  </a:lnTo>
                  <a:lnTo>
                    <a:pt x="4457" y="18769"/>
                  </a:lnTo>
                  <a:lnTo>
                    <a:pt x="4478" y="18748"/>
                  </a:lnTo>
                  <a:lnTo>
                    <a:pt x="4541" y="18748"/>
                  </a:lnTo>
                  <a:lnTo>
                    <a:pt x="4646" y="18727"/>
                  </a:lnTo>
                  <a:lnTo>
                    <a:pt x="4688" y="18665"/>
                  </a:lnTo>
                  <a:lnTo>
                    <a:pt x="4709" y="18560"/>
                  </a:lnTo>
                  <a:lnTo>
                    <a:pt x="4688" y="18497"/>
                  </a:lnTo>
                  <a:lnTo>
                    <a:pt x="4646" y="18434"/>
                  </a:lnTo>
                  <a:lnTo>
                    <a:pt x="4750" y="18434"/>
                  </a:lnTo>
                  <a:lnTo>
                    <a:pt x="4750" y="18393"/>
                  </a:lnTo>
                  <a:lnTo>
                    <a:pt x="4771" y="18225"/>
                  </a:lnTo>
                  <a:lnTo>
                    <a:pt x="4813" y="18309"/>
                  </a:lnTo>
                  <a:lnTo>
                    <a:pt x="4876" y="18351"/>
                  </a:lnTo>
                  <a:lnTo>
                    <a:pt x="4918" y="18351"/>
                  </a:lnTo>
                  <a:lnTo>
                    <a:pt x="4981" y="18288"/>
                  </a:lnTo>
                  <a:lnTo>
                    <a:pt x="4981" y="18121"/>
                  </a:lnTo>
                  <a:lnTo>
                    <a:pt x="4981" y="18016"/>
                  </a:lnTo>
                  <a:lnTo>
                    <a:pt x="4918" y="17911"/>
                  </a:lnTo>
                  <a:lnTo>
                    <a:pt x="4897" y="17828"/>
                  </a:lnTo>
                  <a:lnTo>
                    <a:pt x="4918" y="17618"/>
                  </a:lnTo>
                  <a:lnTo>
                    <a:pt x="4960" y="17577"/>
                  </a:lnTo>
                  <a:lnTo>
                    <a:pt x="4981" y="17577"/>
                  </a:lnTo>
                  <a:lnTo>
                    <a:pt x="4981" y="17660"/>
                  </a:lnTo>
                  <a:lnTo>
                    <a:pt x="4960" y="17723"/>
                  </a:lnTo>
                  <a:lnTo>
                    <a:pt x="4981" y="17828"/>
                  </a:lnTo>
                  <a:lnTo>
                    <a:pt x="5022" y="17932"/>
                  </a:lnTo>
                  <a:lnTo>
                    <a:pt x="5022" y="18079"/>
                  </a:lnTo>
                  <a:lnTo>
                    <a:pt x="5001" y="18204"/>
                  </a:lnTo>
                  <a:lnTo>
                    <a:pt x="5001" y="18309"/>
                  </a:lnTo>
                  <a:lnTo>
                    <a:pt x="5064" y="18309"/>
                  </a:lnTo>
                  <a:lnTo>
                    <a:pt x="5085" y="18288"/>
                  </a:lnTo>
                  <a:lnTo>
                    <a:pt x="5169" y="18225"/>
                  </a:lnTo>
                  <a:lnTo>
                    <a:pt x="5169" y="18183"/>
                  </a:lnTo>
                  <a:lnTo>
                    <a:pt x="5273" y="18037"/>
                  </a:lnTo>
                  <a:lnTo>
                    <a:pt x="5378" y="17995"/>
                  </a:lnTo>
                  <a:lnTo>
                    <a:pt x="5420" y="17995"/>
                  </a:lnTo>
                  <a:lnTo>
                    <a:pt x="5420" y="18016"/>
                  </a:lnTo>
                  <a:lnTo>
                    <a:pt x="5336" y="18079"/>
                  </a:lnTo>
                  <a:lnTo>
                    <a:pt x="5294" y="18121"/>
                  </a:lnTo>
                  <a:lnTo>
                    <a:pt x="5232" y="18246"/>
                  </a:lnTo>
                  <a:lnTo>
                    <a:pt x="5169" y="18330"/>
                  </a:lnTo>
                  <a:lnTo>
                    <a:pt x="5169" y="18393"/>
                  </a:lnTo>
                  <a:lnTo>
                    <a:pt x="5211" y="18414"/>
                  </a:lnTo>
                  <a:lnTo>
                    <a:pt x="5294" y="18414"/>
                  </a:lnTo>
                  <a:lnTo>
                    <a:pt x="5336" y="18434"/>
                  </a:lnTo>
                  <a:lnTo>
                    <a:pt x="5399" y="18518"/>
                  </a:lnTo>
                  <a:lnTo>
                    <a:pt x="5483" y="18539"/>
                  </a:lnTo>
                  <a:lnTo>
                    <a:pt x="5587" y="18518"/>
                  </a:lnTo>
                  <a:lnTo>
                    <a:pt x="5650" y="18455"/>
                  </a:lnTo>
                  <a:lnTo>
                    <a:pt x="5713" y="18455"/>
                  </a:lnTo>
                  <a:lnTo>
                    <a:pt x="5734" y="18497"/>
                  </a:lnTo>
                  <a:lnTo>
                    <a:pt x="5734" y="18539"/>
                  </a:lnTo>
                  <a:lnTo>
                    <a:pt x="5608" y="18623"/>
                  </a:lnTo>
                  <a:lnTo>
                    <a:pt x="5420" y="18665"/>
                  </a:lnTo>
                  <a:lnTo>
                    <a:pt x="5294" y="18665"/>
                  </a:lnTo>
                  <a:lnTo>
                    <a:pt x="5211" y="18727"/>
                  </a:lnTo>
                  <a:lnTo>
                    <a:pt x="5169" y="18769"/>
                  </a:lnTo>
                  <a:lnTo>
                    <a:pt x="5169" y="18832"/>
                  </a:lnTo>
                  <a:lnTo>
                    <a:pt x="5190" y="18853"/>
                  </a:lnTo>
                  <a:lnTo>
                    <a:pt x="5315" y="18832"/>
                  </a:lnTo>
                  <a:lnTo>
                    <a:pt x="5378" y="18853"/>
                  </a:lnTo>
                  <a:lnTo>
                    <a:pt x="5420" y="18832"/>
                  </a:lnTo>
                  <a:lnTo>
                    <a:pt x="5504" y="18769"/>
                  </a:lnTo>
                  <a:lnTo>
                    <a:pt x="5629" y="18769"/>
                  </a:lnTo>
                  <a:lnTo>
                    <a:pt x="5650" y="18811"/>
                  </a:lnTo>
                  <a:lnTo>
                    <a:pt x="5629" y="18853"/>
                  </a:lnTo>
                  <a:lnTo>
                    <a:pt x="5545" y="18874"/>
                  </a:lnTo>
                  <a:lnTo>
                    <a:pt x="5483" y="18937"/>
                  </a:lnTo>
                  <a:lnTo>
                    <a:pt x="5336" y="18937"/>
                  </a:lnTo>
                  <a:lnTo>
                    <a:pt x="5294" y="19020"/>
                  </a:lnTo>
                  <a:lnTo>
                    <a:pt x="5273" y="19083"/>
                  </a:lnTo>
                  <a:lnTo>
                    <a:pt x="5211" y="19146"/>
                  </a:lnTo>
                  <a:lnTo>
                    <a:pt x="5211" y="19188"/>
                  </a:lnTo>
                  <a:lnTo>
                    <a:pt x="5273" y="19188"/>
                  </a:lnTo>
                  <a:lnTo>
                    <a:pt x="5420" y="19062"/>
                  </a:lnTo>
                  <a:lnTo>
                    <a:pt x="5483" y="19041"/>
                  </a:lnTo>
                  <a:lnTo>
                    <a:pt x="5545" y="19041"/>
                  </a:lnTo>
                  <a:lnTo>
                    <a:pt x="5587" y="19020"/>
                  </a:lnTo>
                  <a:lnTo>
                    <a:pt x="5629" y="19020"/>
                  </a:lnTo>
                  <a:lnTo>
                    <a:pt x="5692" y="19083"/>
                  </a:lnTo>
                  <a:lnTo>
                    <a:pt x="5692" y="19146"/>
                  </a:lnTo>
                  <a:lnTo>
                    <a:pt x="5650" y="19188"/>
                  </a:lnTo>
                  <a:lnTo>
                    <a:pt x="5587" y="19146"/>
                  </a:lnTo>
                  <a:lnTo>
                    <a:pt x="5525" y="19125"/>
                  </a:lnTo>
                  <a:lnTo>
                    <a:pt x="5399" y="19167"/>
                  </a:lnTo>
                  <a:lnTo>
                    <a:pt x="5378" y="19230"/>
                  </a:lnTo>
                  <a:lnTo>
                    <a:pt x="5399" y="19271"/>
                  </a:lnTo>
                  <a:lnTo>
                    <a:pt x="5587" y="19271"/>
                  </a:lnTo>
                  <a:lnTo>
                    <a:pt x="5650" y="19230"/>
                  </a:lnTo>
                  <a:lnTo>
                    <a:pt x="5713" y="19230"/>
                  </a:lnTo>
                  <a:lnTo>
                    <a:pt x="5797" y="19334"/>
                  </a:lnTo>
                  <a:lnTo>
                    <a:pt x="5797" y="19397"/>
                  </a:lnTo>
                  <a:lnTo>
                    <a:pt x="5734" y="19439"/>
                  </a:lnTo>
                  <a:lnTo>
                    <a:pt x="5525" y="19355"/>
                  </a:lnTo>
                  <a:lnTo>
                    <a:pt x="5420" y="19292"/>
                  </a:lnTo>
                  <a:lnTo>
                    <a:pt x="5399" y="19355"/>
                  </a:lnTo>
                  <a:lnTo>
                    <a:pt x="5420" y="19439"/>
                  </a:lnTo>
                  <a:lnTo>
                    <a:pt x="5525" y="19502"/>
                  </a:lnTo>
                  <a:lnTo>
                    <a:pt x="5629" y="19648"/>
                  </a:lnTo>
                  <a:lnTo>
                    <a:pt x="5692" y="19753"/>
                  </a:lnTo>
                  <a:lnTo>
                    <a:pt x="5629" y="19753"/>
                  </a:lnTo>
                  <a:lnTo>
                    <a:pt x="5545" y="19648"/>
                  </a:lnTo>
                  <a:lnTo>
                    <a:pt x="5525" y="19648"/>
                  </a:lnTo>
                  <a:lnTo>
                    <a:pt x="5504" y="19690"/>
                  </a:lnTo>
                  <a:lnTo>
                    <a:pt x="5525" y="19774"/>
                  </a:lnTo>
                  <a:lnTo>
                    <a:pt x="5650" y="19878"/>
                  </a:lnTo>
                  <a:lnTo>
                    <a:pt x="5797" y="19983"/>
                  </a:lnTo>
                  <a:lnTo>
                    <a:pt x="5797" y="20025"/>
                  </a:lnTo>
                  <a:lnTo>
                    <a:pt x="5734" y="20025"/>
                  </a:lnTo>
                  <a:lnTo>
                    <a:pt x="5734" y="20087"/>
                  </a:lnTo>
                  <a:lnTo>
                    <a:pt x="5692" y="20087"/>
                  </a:lnTo>
                  <a:lnTo>
                    <a:pt x="5587" y="19983"/>
                  </a:lnTo>
                  <a:lnTo>
                    <a:pt x="5545" y="19983"/>
                  </a:lnTo>
                  <a:lnTo>
                    <a:pt x="5545" y="20025"/>
                  </a:lnTo>
                  <a:lnTo>
                    <a:pt x="5650" y="20171"/>
                  </a:lnTo>
                  <a:lnTo>
                    <a:pt x="5713" y="20213"/>
                  </a:lnTo>
                  <a:lnTo>
                    <a:pt x="5755" y="20213"/>
                  </a:lnTo>
                  <a:lnTo>
                    <a:pt x="5817" y="20192"/>
                  </a:lnTo>
                  <a:lnTo>
                    <a:pt x="5838" y="20213"/>
                  </a:lnTo>
                  <a:lnTo>
                    <a:pt x="5797" y="20297"/>
                  </a:lnTo>
                  <a:lnTo>
                    <a:pt x="5734" y="20318"/>
                  </a:lnTo>
                  <a:lnTo>
                    <a:pt x="5629" y="20276"/>
                  </a:lnTo>
                  <a:lnTo>
                    <a:pt x="5545" y="20192"/>
                  </a:lnTo>
                  <a:lnTo>
                    <a:pt x="5441" y="20108"/>
                  </a:lnTo>
                  <a:lnTo>
                    <a:pt x="5378" y="20004"/>
                  </a:lnTo>
                  <a:lnTo>
                    <a:pt x="5294" y="19795"/>
                  </a:lnTo>
                  <a:lnTo>
                    <a:pt x="5232" y="19711"/>
                  </a:lnTo>
                  <a:lnTo>
                    <a:pt x="5169" y="19690"/>
                  </a:lnTo>
                  <a:lnTo>
                    <a:pt x="5085" y="19648"/>
                  </a:lnTo>
                  <a:lnTo>
                    <a:pt x="4981" y="19606"/>
                  </a:lnTo>
                  <a:lnTo>
                    <a:pt x="4876" y="19606"/>
                  </a:lnTo>
                  <a:lnTo>
                    <a:pt x="4813" y="19585"/>
                  </a:lnTo>
                  <a:lnTo>
                    <a:pt x="4750" y="19585"/>
                  </a:lnTo>
                  <a:lnTo>
                    <a:pt x="4646" y="19564"/>
                  </a:lnTo>
                  <a:lnTo>
                    <a:pt x="4541" y="19460"/>
                  </a:lnTo>
                  <a:lnTo>
                    <a:pt x="4436" y="19460"/>
                  </a:lnTo>
                  <a:lnTo>
                    <a:pt x="4353" y="19439"/>
                  </a:lnTo>
                  <a:lnTo>
                    <a:pt x="4290" y="19460"/>
                  </a:lnTo>
                  <a:lnTo>
                    <a:pt x="4185" y="19460"/>
                  </a:lnTo>
                  <a:lnTo>
                    <a:pt x="4060" y="19564"/>
                  </a:lnTo>
                  <a:lnTo>
                    <a:pt x="4060" y="19606"/>
                  </a:lnTo>
                  <a:lnTo>
                    <a:pt x="4123" y="19669"/>
                  </a:lnTo>
                  <a:lnTo>
                    <a:pt x="4185" y="19753"/>
                  </a:lnTo>
                  <a:lnTo>
                    <a:pt x="4248" y="19878"/>
                  </a:lnTo>
                  <a:lnTo>
                    <a:pt x="4248" y="19962"/>
                  </a:lnTo>
                  <a:lnTo>
                    <a:pt x="4353" y="20067"/>
                  </a:lnTo>
                  <a:lnTo>
                    <a:pt x="4499" y="20108"/>
                  </a:lnTo>
                  <a:lnTo>
                    <a:pt x="4709" y="20192"/>
                  </a:lnTo>
                  <a:lnTo>
                    <a:pt x="4855" y="20276"/>
                  </a:lnTo>
                  <a:lnTo>
                    <a:pt x="4897" y="20380"/>
                  </a:lnTo>
                  <a:lnTo>
                    <a:pt x="4897" y="20422"/>
                  </a:lnTo>
                  <a:lnTo>
                    <a:pt x="4981" y="20443"/>
                  </a:lnTo>
                  <a:lnTo>
                    <a:pt x="5064" y="20443"/>
                  </a:lnTo>
                  <a:lnTo>
                    <a:pt x="5127" y="20527"/>
                  </a:lnTo>
                  <a:lnTo>
                    <a:pt x="5211" y="20548"/>
                  </a:lnTo>
                  <a:lnTo>
                    <a:pt x="5273" y="20527"/>
                  </a:lnTo>
                  <a:lnTo>
                    <a:pt x="5315" y="20590"/>
                  </a:lnTo>
                  <a:lnTo>
                    <a:pt x="5399" y="20590"/>
                  </a:lnTo>
                  <a:lnTo>
                    <a:pt x="5441" y="20548"/>
                  </a:lnTo>
                  <a:lnTo>
                    <a:pt x="5504" y="20631"/>
                  </a:lnTo>
                  <a:lnTo>
                    <a:pt x="5608" y="20631"/>
                  </a:lnTo>
                  <a:lnTo>
                    <a:pt x="5692" y="20548"/>
                  </a:lnTo>
                  <a:lnTo>
                    <a:pt x="5797" y="20548"/>
                  </a:lnTo>
                  <a:lnTo>
                    <a:pt x="5838" y="20590"/>
                  </a:lnTo>
                  <a:lnTo>
                    <a:pt x="5838" y="20652"/>
                  </a:lnTo>
                  <a:lnTo>
                    <a:pt x="5755" y="20652"/>
                  </a:lnTo>
                  <a:lnTo>
                    <a:pt x="5692" y="20694"/>
                  </a:lnTo>
                  <a:lnTo>
                    <a:pt x="5692" y="20736"/>
                  </a:lnTo>
                  <a:lnTo>
                    <a:pt x="5755" y="20736"/>
                  </a:lnTo>
                  <a:lnTo>
                    <a:pt x="5817" y="20820"/>
                  </a:lnTo>
                  <a:lnTo>
                    <a:pt x="5734" y="20862"/>
                  </a:lnTo>
                  <a:lnTo>
                    <a:pt x="5734" y="20903"/>
                  </a:lnTo>
                  <a:lnTo>
                    <a:pt x="5650" y="20924"/>
                  </a:lnTo>
                  <a:lnTo>
                    <a:pt x="5608" y="20966"/>
                  </a:lnTo>
                  <a:lnTo>
                    <a:pt x="5504" y="21029"/>
                  </a:lnTo>
                  <a:lnTo>
                    <a:pt x="5483" y="21071"/>
                  </a:lnTo>
                  <a:lnTo>
                    <a:pt x="5504" y="21113"/>
                  </a:lnTo>
                  <a:lnTo>
                    <a:pt x="5608" y="21113"/>
                  </a:lnTo>
                  <a:lnTo>
                    <a:pt x="5692" y="21134"/>
                  </a:lnTo>
                  <a:lnTo>
                    <a:pt x="5713" y="21175"/>
                  </a:lnTo>
                  <a:lnTo>
                    <a:pt x="5629" y="21175"/>
                  </a:lnTo>
                  <a:lnTo>
                    <a:pt x="5587" y="21217"/>
                  </a:lnTo>
                  <a:lnTo>
                    <a:pt x="5545" y="21175"/>
                  </a:lnTo>
                  <a:lnTo>
                    <a:pt x="5504" y="21238"/>
                  </a:lnTo>
                  <a:lnTo>
                    <a:pt x="5420" y="21364"/>
                  </a:lnTo>
                  <a:lnTo>
                    <a:pt x="5378" y="21364"/>
                  </a:lnTo>
                  <a:lnTo>
                    <a:pt x="5315" y="21427"/>
                  </a:lnTo>
                  <a:lnTo>
                    <a:pt x="5315" y="21468"/>
                  </a:lnTo>
                  <a:lnTo>
                    <a:pt x="5399" y="21489"/>
                  </a:lnTo>
                  <a:lnTo>
                    <a:pt x="5441" y="21489"/>
                  </a:lnTo>
                  <a:lnTo>
                    <a:pt x="5504" y="21468"/>
                  </a:lnTo>
                  <a:lnTo>
                    <a:pt x="5525" y="21489"/>
                  </a:lnTo>
                  <a:lnTo>
                    <a:pt x="5545" y="21552"/>
                  </a:lnTo>
                  <a:lnTo>
                    <a:pt x="5608" y="21552"/>
                  </a:lnTo>
                  <a:lnTo>
                    <a:pt x="5650" y="21573"/>
                  </a:lnTo>
                  <a:lnTo>
                    <a:pt x="5650" y="21636"/>
                  </a:lnTo>
                  <a:lnTo>
                    <a:pt x="5545" y="21657"/>
                  </a:lnTo>
                  <a:lnTo>
                    <a:pt x="5483" y="21678"/>
                  </a:lnTo>
                  <a:lnTo>
                    <a:pt x="5483" y="21699"/>
                  </a:lnTo>
                  <a:lnTo>
                    <a:pt x="5608" y="21699"/>
                  </a:lnTo>
                  <a:lnTo>
                    <a:pt x="5650" y="21761"/>
                  </a:lnTo>
                  <a:lnTo>
                    <a:pt x="5650" y="21803"/>
                  </a:lnTo>
                  <a:lnTo>
                    <a:pt x="5608" y="21803"/>
                  </a:lnTo>
                  <a:lnTo>
                    <a:pt x="5545" y="21782"/>
                  </a:lnTo>
                  <a:lnTo>
                    <a:pt x="5525" y="21803"/>
                  </a:lnTo>
                  <a:lnTo>
                    <a:pt x="5483" y="21803"/>
                  </a:lnTo>
                  <a:lnTo>
                    <a:pt x="5420" y="21761"/>
                  </a:lnTo>
                  <a:lnTo>
                    <a:pt x="5336" y="21761"/>
                  </a:lnTo>
                  <a:lnTo>
                    <a:pt x="5232" y="21740"/>
                  </a:lnTo>
                  <a:lnTo>
                    <a:pt x="5232" y="21678"/>
                  </a:lnTo>
                  <a:lnTo>
                    <a:pt x="5273" y="21657"/>
                  </a:lnTo>
                  <a:lnTo>
                    <a:pt x="5211" y="21552"/>
                  </a:lnTo>
                  <a:lnTo>
                    <a:pt x="5190" y="21531"/>
                  </a:lnTo>
                  <a:lnTo>
                    <a:pt x="5127" y="21552"/>
                  </a:lnTo>
                  <a:lnTo>
                    <a:pt x="5127" y="21657"/>
                  </a:lnTo>
                  <a:lnTo>
                    <a:pt x="5064" y="21866"/>
                  </a:lnTo>
                  <a:lnTo>
                    <a:pt x="5001" y="21950"/>
                  </a:lnTo>
                  <a:lnTo>
                    <a:pt x="5022" y="21992"/>
                  </a:lnTo>
                  <a:lnTo>
                    <a:pt x="5085" y="21992"/>
                  </a:lnTo>
                  <a:lnTo>
                    <a:pt x="5169" y="21950"/>
                  </a:lnTo>
                  <a:lnTo>
                    <a:pt x="5190" y="21950"/>
                  </a:lnTo>
                  <a:lnTo>
                    <a:pt x="5169" y="21992"/>
                  </a:lnTo>
                  <a:lnTo>
                    <a:pt x="5085" y="22054"/>
                  </a:lnTo>
                  <a:lnTo>
                    <a:pt x="5022" y="22096"/>
                  </a:lnTo>
                  <a:lnTo>
                    <a:pt x="4981" y="22117"/>
                  </a:lnTo>
                  <a:lnTo>
                    <a:pt x="4981" y="22180"/>
                  </a:lnTo>
                  <a:lnTo>
                    <a:pt x="4855" y="22159"/>
                  </a:lnTo>
                  <a:lnTo>
                    <a:pt x="4750" y="22159"/>
                  </a:lnTo>
                  <a:lnTo>
                    <a:pt x="4646" y="22180"/>
                  </a:lnTo>
                  <a:lnTo>
                    <a:pt x="4604" y="22159"/>
                  </a:lnTo>
                  <a:lnTo>
                    <a:pt x="4478" y="22159"/>
                  </a:lnTo>
                  <a:lnTo>
                    <a:pt x="4395" y="22180"/>
                  </a:lnTo>
                  <a:lnTo>
                    <a:pt x="4248" y="22264"/>
                  </a:lnTo>
                  <a:lnTo>
                    <a:pt x="4123" y="22284"/>
                  </a:lnTo>
                  <a:lnTo>
                    <a:pt x="4144" y="22305"/>
                  </a:lnTo>
                  <a:lnTo>
                    <a:pt x="4248" y="22284"/>
                  </a:lnTo>
                  <a:lnTo>
                    <a:pt x="4290" y="22284"/>
                  </a:lnTo>
                  <a:lnTo>
                    <a:pt x="4248" y="22326"/>
                  </a:lnTo>
                  <a:lnTo>
                    <a:pt x="4185" y="22368"/>
                  </a:lnTo>
                  <a:lnTo>
                    <a:pt x="4227" y="22410"/>
                  </a:lnTo>
                  <a:lnTo>
                    <a:pt x="4290" y="22431"/>
                  </a:lnTo>
                  <a:lnTo>
                    <a:pt x="4353" y="22515"/>
                  </a:lnTo>
                  <a:lnTo>
                    <a:pt x="4457" y="22494"/>
                  </a:lnTo>
                  <a:lnTo>
                    <a:pt x="4541" y="22515"/>
                  </a:lnTo>
                  <a:lnTo>
                    <a:pt x="4583" y="22494"/>
                  </a:lnTo>
                  <a:lnTo>
                    <a:pt x="4709" y="22494"/>
                  </a:lnTo>
                  <a:lnTo>
                    <a:pt x="4750" y="22473"/>
                  </a:lnTo>
                  <a:lnTo>
                    <a:pt x="4667" y="22410"/>
                  </a:lnTo>
                  <a:lnTo>
                    <a:pt x="4646" y="22389"/>
                  </a:lnTo>
                  <a:lnTo>
                    <a:pt x="4688" y="22326"/>
                  </a:lnTo>
                  <a:lnTo>
                    <a:pt x="4855" y="22326"/>
                  </a:lnTo>
                  <a:lnTo>
                    <a:pt x="4918" y="22305"/>
                  </a:lnTo>
                  <a:lnTo>
                    <a:pt x="5001" y="22305"/>
                  </a:lnTo>
                  <a:lnTo>
                    <a:pt x="5001" y="22326"/>
                  </a:lnTo>
                  <a:lnTo>
                    <a:pt x="4960" y="22368"/>
                  </a:lnTo>
                  <a:lnTo>
                    <a:pt x="4918" y="22431"/>
                  </a:lnTo>
                  <a:lnTo>
                    <a:pt x="4918" y="22515"/>
                  </a:lnTo>
                  <a:lnTo>
                    <a:pt x="4792" y="22577"/>
                  </a:lnTo>
                  <a:lnTo>
                    <a:pt x="4792" y="22619"/>
                  </a:lnTo>
                  <a:lnTo>
                    <a:pt x="4813" y="22682"/>
                  </a:lnTo>
                  <a:lnTo>
                    <a:pt x="5064" y="22849"/>
                  </a:lnTo>
                  <a:lnTo>
                    <a:pt x="5169" y="22933"/>
                  </a:lnTo>
                  <a:lnTo>
                    <a:pt x="5169" y="22954"/>
                  </a:lnTo>
                  <a:lnTo>
                    <a:pt x="5085" y="22954"/>
                  </a:lnTo>
                  <a:lnTo>
                    <a:pt x="5064" y="22933"/>
                  </a:lnTo>
                  <a:lnTo>
                    <a:pt x="4960" y="22891"/>
                  </a:lnTo>
                  <a:lnTo>
                    <a:pt x="4813" y="22808"/>
                  </a:lnTo>
                  <a:lnTo>
                    <a:pt x="4771" y="22745"/>
                  </a:lnTo>
                  <a:lnTo>
                    <a:pt x="4667" y="22745"/>
                  </a:lnTo>
                  <a:lnTo>
                    <a:pt x="4604" y="22787"/>
                  </a:lnTo>
                  <a:lnTo>
                    <a:pt x="4541" y="22808"/>
                  </a:lnTo>
                  <a:lnTo>
                    <a:pt x="4332" y="22682"/>
                  </a:lnTo>
                  <a:lnTo>
                    <a:pt x="4290" y="22598"/>
                  </a:lnTo>
                  <a:lnTo>
                    <a:pt x="4248" y="22515"/>
                  </a:lnTo>
                  <a:lnTo>
                    <a:pt x="4227" y="22515"/>
                  </a:lnTo>
                  <a:lnTo>
                    <a:pt x="4248" y="22619"/>
                  </a:lnTo>
                  <a:lnTo>
                    <a:pt x="4269" y="22703"/>
                  </a:lnTo>
                  <a:lnTo>
                    <a:pt x="4248" y="22724"/>
                  </a:lnTo>
                  <a:lnTo>
                    <a:pt x="4144" y="22619"/>
                  </a:lnTo>
                  <a:lnTo>
                    <a:pt x="4039" y="22494"/>
                  </a:lnTo>
                  <a:lnTo>
                    <a:pt x="3913" y="22431"/>
                  </a:lnTo>
                  <a:lnTo>
                    <a:pt x="3851" y="22473"/>
                  </a:lnTo>
                  <a:lnTo>
                    <a:pt x="3872" y="22515"/>
                  </a:lnTo>
                  <a:lnTo>
                    <a:pt x="3955" y="22536"/>
                  </a:lnTo>
                  <a:lnTo>
                    <a:pt x="3976" y="22619"/>
                  </a:lnTo>
                  <a:lnTo>
                    <a:pt x="4123" y="22745"/>
                  </a:lnTo>
                  <a:lnTo>
                    <a:pt x="4164" y="22808"/>
                  </a:lnTo>
                  <a:lnTo>
                    <a:pt x="4227" y="22808"/>
                  </a:lnTo>
                  <a:lnTo>
                    <a:pt x="4290" y="22828"/>
                  </a:lnTo>
                  <a:lnTo>
                    <a:pt x="4332" y="22891"/>
                  </a:lnTo>
                  <a:lnTo>
                    <a:pt x="4164" y="22891"/>
                  </a:lnTo>
                  <a:lnTo>
                    <a:pt x="4060" y="22828"/>
                  </a:lnTo>
                  <a:lnTo>
                    <a:pt x="3976" y="22787"/>
                  </a:lnTo>
                  <a:lnTo>
                    <a:pt x="3934" y="22787"/>
                  </a:lnTo>
                  <a:lnTo>
                    <a:pt x="3913" y="22849"/>
                  </a:lnTo>
                  <a:lnTo>
                    <a:pt x="3913" y="22912"/>
                  </a:lnTo>
                  <a:lnTo>
                    <a:pt x="3851" y="22954"/>
                  </a:lnTo>
                  <a:lnTo>
                    <a:pt x="3830" y="22954"/>
                  </a:lnTo>
                  <a:lnTo>
                    <a:pt x="3830" y="23017"/>
                  </a:lnTo>
                  <a:lnTo>
                    <a:pt x="3767" y="23059"/>
                  </a:lnTo>
                  <a:lnTo>
                    <a:pt x="3725" y="23100"/>
                  </a:lnTo>
                  <a:lnTo>
                    <a:pt x="3600" y="23247"/>
                  </a:lnTo>
                  <a:lnTo>
                    <a:pt x="3600" y="23310"/>
                  </a:lnTo>
                  <a:lnTo>
                    <a:pt x="3627" y="23324"/>
                  </a:lnTo>
                  <a:lnTo>
                    <a:pt x="3627" y="23324"/>
                  </a:lnTo>
                  <a:lnTo>
                    <a:pt x="3558" y="23352"/>
                  </a:lnTo>
                  <a:lnTo>
                    <a:pt x="3495" y="23414"/>
                  </a:lnTo>
                  <a:lnTo>
                    <a:pt x="3390" y="23456"/>
                  </a:lnTo>
                  <a:lnTo>
                    <a:pt x="3328" y="23561"/>
                  </a:lnTo>
                  <a:lnTo>
                    <a:pt x="3328" y="23644"/>
                  </a:lnTo>
                  <a:lnTo>
                    <a:pt x="3348" y="23665"/>
                  </a:lnTo>
                  <a:lnTo>
                    <a:pt x="3432" y="23624"/>
                  </a:lnTo>
                  <a:lnTo>
                    <a:pt x="3537" y="23582"/>
                  </a:lnTo>
                  <a:lnTo>
                    <a:pt x="3600" y="23624"/>
                  </a:lnTo>
                  <a:lnTo>
                    <a:pt x="3620" y="23644"/>
                  </a:lnTo>
                  <a:lnTo>
                    <a:pt x="3725" y="23644"/>
                  </a:lnTo>
                  <a:lnTo>
                    <a:pt x="3913" y="23582"/>
                  </a:lnTo>
                  <a:lnTo>
                    <a:pt x="4060" y="23582"/>
                  </a:lnTo>
                  <a:lnTo>
                    <a:pt x="4185" y="23644"/>
                  </a:lnTo>
                  <a:lnTo>
                    <a:pt x="4185" y="23686"/>
                  </a:lnTo>
                  <a:lnTo>
                    <a:pt x="4144" y="23728"/>
                  </a:lnTo>
                  <a:lnTo>
                    <a:pt x="4018" y="23686"/>
                  </a:lnTo>
                  <a:lnTo>
                    <a:pt x="3934" y="23728"/>
                  </a:lnTo>
                  <a:lnTo>
                    <a:pt x="3558" y="23686"/>
                  </a:lnTo>
                  <a:lnTo>
                    <a:pt x="3453" y="23686"/>
                  </a:lnTo>
                  <a:lnTo>
                    <a:pt x="3432" y="23728"/>
                  </a:lnTo>
                  <a:lnTo>
                    <a:pt x="3286" y="23728"/>
                  </a:lnTo>
                  <a:lnTo>
                    <a:pt x="3286" y="23770"/>
                  </a:lnTo>
                  <a:lnTo>
                    <a:pt x="3307" y="23791"/>
                  </a:lnTo>
                  <a:lnTo>
                    <a:pt x="3411" y="23791"/>
                  </a:lnTo>
                  <a:lnTo>
                    <a:pt x="3432" y="23833"/>
                  </a:lnTo>
                  <a:lnTo>
                    <a:pt x="3390" y="23854"/>
                  </a:lnTo>
                  <a:lnTo>
                    <a:pt x="3307" y="23833"/>
                  </a:lnTo>
                  <a:lnTo>
                    <a:pt x="3202" y="23833"/>
                  </a:lnTo>
                  <a:lnTo>
                    <a:pt x="3202" y="23854"/>
                  </a:lnTo>
                  <a:lnTo>
                    <a:pt x="3244" y="23896"/>
                  </a:lnTo>
                  <a:lnTo>
                    <a:pt x="3348" y="23896"/>
                  </a:lnTo>
                  <a:lnTo>
                    <a:pt x="3620" y="23979"/>
                  </a:lnTo>
                  <a:lnTo>
                    <a:pt x="3704" y="23979"/>
                  </a:lnTo>
                  <a:lnTo>
                    <a:pt x="3746" y="23958"/>
                  </a:lnTo>
                  <a:lnTo>
                    <a:pt x="3830" y="23958"/>
                  </a:lnTo>
                  <a:lnTo>
                    <a:pt x="3851" y="23979"/>
                  </a:lnTo>
                  <a:lnTo>
                    <a:pt x="3851" y="24063"/>
                  </a:lnTo>
                  <a:lnTo>
                    <a:pt x="3872" y="24147"/>
                  </a:lnTo>
                  <a:lnTo>
                    <a:pt x="3830" y="24168"/>
                  </a:lnTo>
                  <a:lnTo>
                    <a:pt x="3746" y="24147"/>
                  </a:lnTo>
                  <a:lnTo>
                    <a:pt x="3725" y="24168"/>
                  </a:lnTo>
                  <a:lnTo>
                    <a:pt x="3704" y="24147"/>
                  </a:lnTo>
                  <a:lnTo>
                    <a:pt x="3600" y="24168"/>
                  </a:lnTo>
                  <a:lnTo>
                    <a:pt x="3600" y="24209"/>
                  </a:lnTo>
                  <a:lnTo>
                    <a:pt x="3620" y="24251"/>
                  </a:lnTo>
                  <a:lnTo>
                    <a:pt x="3662" y="24251"/>
                  </a:lnTo>
                  <a:lnTo>
                    <a:pt x="3746" y="24272"/>
                  </a:lnTo>
                  <a:lnTo>
                    <a:pt x="3767" y="24293"/>
                  </a:lnTo>
                  <a:lnTo>
                    <a:pt x="3662" y="24356"/>
                  </a:lnTo>
                  <a:lnTo>
                    <a:pt x="3600" y="24356"/>
                  </a:lnTo>
                  <a:lnTo>
                    <a:pt x="3495" y="24293"/>
                  </a:lnTo>
                  <a:lnTo>
                    <a:pt x="3390" y="24335"/>
                  </a:lnTo>
                  <a:lnTo>
                    <a:pt x="3390" y="24377"/>
                  </a:lnTo>
                  <a:lnTo>
                    <a:pt x="3411" y="24460"/>
                  </a:lnTo>
                  <a:lnTo>
                    <a:pt x="3453" y="24481"/>
                  </a:lnTo>
                  <a:lnTo>
                    <a:pt x="3516" y="24460"/>
                  </a:lnTo>
                  <a:lnTo>
                    <a:pt x="3620" y="24460"/>
                  </a:lnTo>
                  <a:lnTo>
                    <a:pt x="3704" y="24502"/>
                  </a:lnTo>
                  <a:lnTo>
                    <a:pt x="3725" y="24565"/>
                  </a:lnTo>
                  <a:lnTo>
                    <a:pt x="3495" y="24565"/>
                  </a:lnTo>
                  <a:lnTo>
                    <a:pt x="3432" y="24586"/>
                  </a:lnTo>
                  <a:lnTo>
                    <a:pt x="3348" y="24544"/>
                  </a:lnTo>
                  <a:lnTo>
                    <a:pt x="3307" y="24544"/>
                  </a:lnTo>
                  <a:lnTo>
                    <a:pt x="3244" y="24607"/>
                  </a:lnTo>
                  <a:lnTo>
                    <a:pt x="3244" y="24816"/>
                  </a:lnTo>
                  <a:lnTo>
                    <a:pt x="3223" y="24879"/>
                  </a:lnTo>
                  <a:lnTo>
                    <a:pt x="3244" y="24921"/>
                  </a:lnTo>
                  <a:lnTo>
                    <a:pt x="3328" y="24921"/>
                  </a:lnTo>
                  <a:lnTo>
                    <a:pt x="3558" y="24816"/>
                  </a:lnTo>
                  <a:lnTo>
                    <a:pt x="3620" y="24774"/>
                  </a:lnTo>
                  <a:lnTo>
                    <a:pt x="3809" y="24712"/>
                  </a:lnTo>
                  <a:lnTo>
                    <a:pt x="3913" y="24670"/>
                  </a:lnTo>
                  <a:lnTo>
                    <a:pt x="3976" y="24544"/>
                  </a:lnTo>
                  <a:lnTo>
                    <a:pt x="4123" y="24398"/>
                  </a:lnTo>
                  <a:lnTo>
                    <a:pt x="4395" y="24272"/>
                  </a:lnTo>
                  <a:lnTo>
                    <a:pt x="4541" y="24230"/>
                  </a:lnTo>
                  <a:lnTo>
                    <a:pt x="4604" y="24251"/>
                  </a:lnTo>
                  <a:lnTo>
                    <a:pt x="4604" y="24293"/>
                  </a:lnTo>
                  <a:lnTo>
                    <a:pt x="4562" y="24335"/>
                  </a:lnTo>
                  <a:lnTo>
                    <a:pt x="4478" y="24335"/>
                  </a:lnTo>
                  <a:lnTo>
                    <a:pt x="4332" y="24377"/>
                  </a:lnTo>
                  <a:lnTo>
                    <a:pt x="4144" y="24460"/>
                  </a:lnTo>
                  <a:lnTo>
                    <a:pt x="3955" y="24670"/>
                  </a:lnTo>
                  <a:lnTo>
                    <a:pt x="3872" y="24774"/>
                  </a:lnTo>
                  <a:lnTo>
                    <a:pt x="3725" y="24795"/>
                  </a:lnTo>
                  <a:lnTo>
                    <a:pt x="3641" y="24816"/>
                  </a:lnTo>
                  <a:lnTo>
                    <a:pt x="3495" y="24921"/>
                  </a:lnTo>
                  <a:lnTo>
                    <a:pt x="3328" y="24984"/>
                  </a:lnTo>
                  <a:lnTo>
                    <a:pt x="3244" y="25005"/>
                  </a:lnTo>
                  <a:lnTo>
                    <a:pt x="3223" y="25067"/>
                  </a:lnTo>
                  <a:lnTo>
                    <a:pt x="3307" y="25067"/>
                  </a:lnTo>
                  <a:lnTo>
                    <a:pt x="3348" y="25025"/>
                  </a:lnTo>
                  <a:lnTo>
                    <a:pt x="3411" y="25067"/>
                  </a:lnTo>
                  <a:lnTo>
                    <a:pt x="3411" y="25109"/>
                  </a:lnTo>
                  <a:lnTo>
                    <a:pt x="3516" y="25067"/>
                  </a:lnTo>
                  <a:lnTo>
                    <a:pt x="3558" y="25005"/>
                  </a:lnTo>
                  <a:lnTo>
                    <a:pt x="3620" y="25005"/>
                  </a:lnTo>
                  <a:lnTo>
                    <a:pt x="3704" y="25088"/>
                  </a:lnTo>
                  <a:lnTo>
                    <a:pt x="3746" y="25088"/>
                  </a:lnTo>
                  <a:lnTo>
                    <a:pt x="3830" y="25025"/>
                  </a:lnTo>
                  <a:lnTo>
                    <a:pt x="3934" y="24963"/>
                  </a:lnTo>
                  <a:lnTo>
                    <a:pt x="4018" y="24963"/>
                  </a:lnTo>
                  <a:lnTo>
                    <a:pt x="4039" y="24984"/>
                  </a:lnTo>
                  <a:lnTo>
                    <a:pt x="4018" y="25025"/>
                  </a:lnTo>
                  <a:lnTo>
                    <a:pt x="3934" y="25025"/>
                  </a:lnTo>
                  <a:lnTo>
                    <a:pt x="3851" y="25109"/>
                  </a:lnTo>
                  <a:lnTo>
                    <a:pt x="3767" y="25130"/>
                  </a:lnTo>
                  <a:lnTo>
                    <a:pt x="3662" y="25130"/>
                  </a:lnTo>
                  <a:lnTo>
                    <a:pt x="3620" y="25088"/>
                  </a:lnTo>
                  <a:lnTo>
                    <a:pt x="3558" y="25109"/>
                  </a:lnTo>
                  <a:lnTo>
                    <a:pt x="3516" y="25172"/>
                  </a:lnTo>
                  <a:lnTo>
                    <a:pt x="3390" y="25214"/>
                  </a:lnTo>
                  <a:lnTo>
                    <a:pt x="3348" y="25235"/>
                  </a:lnTo>
                  <a:lnTo>
                    <a:pt x="3432" y="25297"/>
                  </a:lnTo>
                  <a:lnTo>
                    <a:pt x="3495" y="25297"/>
                  </a:lnTo>
                  <a:lnTo>
                    <a:pt x="3600" y="25339"/>
                  </a:lnTo>
                  <a:lnTo>
                    <a:pt x="3516" y="25423"/>
                  </a:lnTo>
                  <a:lnTo>
                    <a:pt x="3516" y="25486"/>
                  </a:lnTo>
                  <a:lnTo>
                    <a:pt x="3600" y="25507"/>
                  </a:lnTo>
                  <a:lnTo>
                    <a:pt x="3558" y="25549"/>
                  </a:lnTo>
                  <a:lnTo>
                    <a:pt x="3600" y="25611"/>
                  </a:lnTo>
                  <a:lnTo>
                    <a:pt x="3537" y="25611"/>
                  </a:lnTo>
                  <a:lnTo>
                    <a:pt x="3453" y="25695"/>
                  </a:lnTo>
                  <a:lnTo>
                    <a:pt x="3495" y="25758"/>
                  </a:lnTo>
                  <a:lnTo>
                    <a:pt x="3537" y="25758"/>
                  </a:lnTo>
                  <a:lnTo>
                    <a:pt x="3600" y="25716"/>
                  </a:lnTo>
                  <a:lnTo>
                    <a:pt x="3620" y="25716"/>
                  </a:lnTo>
                  <a:lnTo>
                    <a:pt x="3641" y="25821"/>
                  </a:lnTo>
                  <a:lnTo>
                    <a:pt x="3641" y="25904"/>
                  </a:lnTo>
                  <a:lnTo>
                    <a:pt x="3558" y="25946"/>
                  </a:lnTo>
                  <a:lnTo>
                    <a:pt x="3558" y="26113"/>
                  </a:lnTo>
                  <a:lnTo>
                    <a:pt x="3620" y="26176"/>
                  </a:lnTo>
                  <a:lnTo>
                    <a:pt x="3704" y="26176"/>
                  </a:lnTo>
                  <a:lnTo>
                    <a:pt x="3767" y="26134"/>
                  </a:lnTo>
                  <a:lnTo>
                    <a:pt x="3809" y="26051"/>
                  </a:lnTo>
                  <a:lnTo>
                    <a:pt x="3851" y="26072"/>
                  </a:lnTo>
                  <a:lnTo>
                    <a:pt x="3913" y="26030"/>
                  </a:lnTo>
                  <a:lnTo>
                    <a:pt x="3955" y="26030"/>
                  </a:lnTo>
                  <a:lnTo>
                    <a:pt x="4018" y="26072"/>
                  </a:lnTo>
                  <a:lnTo>
                    <a:pt x="3976" y="26113"/>
                  </a:lnTo>
                  <a:lnTo>
                    <a:pt x="3872" y="26176"/>
                  </a:lnTo>
                  <a:lnTo>
                    <a:pt x="3809" y="26176"/>
                  </a:lnTo>
                  <a:lnTo>
                    <a:pt x="3641" y="26239"/>
                  </a:lnTo>
                  <a:lnTo>
                    <a:pt x="3558" y="26281"/>
                  </a:lnTo>
                  <a:lnTo>
                    <a:pt x="3558" y="26365"/>
                  </a:lnTo>
                  <a:lnTo>
                    <a:pt x="3537" y="26448"/>
                  </a:lnTo>
                  <a:lnTo>
                    <a:pt x="3620" y="26490"/>
                  </a:lnTo>
                  <a:lnTo>
                    <a:pt x="3558" y="26553"/>
                  </a:lnTo>
                  <a:lnTo>
                    <a:pt x="3537" y="26657"/>
                  </a:lnTo>
                  <a:lnTo>
                    <a:pt x="3558" y="26783"/>
                  </a:lnTo>
                  <a:lnTo>
                    <a:pt x="3620" y="26783"/>
                  </a:lnTo>
                  <a:lnTo>
                    <a:pt x="3704" y="26637"/>
                  </a:lnTo>
                  <a:lnTo>
                    <a:pt x="3746" y="26595"/>
                  </a:lnTo>
                  <a:lnTo>
                    <a:pt x="3872" y="26469"/>
                  </a:lnTo>
                  <a:lnTo>
                    <a:pt x="3934" y="26469"/>
                  </a:lnTo>
                  <a:lnTo>
                    <a:pt x="3976" y="26385"/>
                  </a:lnTo>
                  <a:lnTo>
                    <a:pt x="4060" y="26365"/>
                  </a:lnTo>
                  <a:lnTo>
                    <a:pt x="4060" y="26385"/>
                  </a:lnTo>
                  <a:lnTo>
                    <a:pt x="4018" y="26448"/>
                  </a:lnTo>
                  <a:lnTo>
                    <a:pt x="4018" y="26490"/>
                  </a:lnTo>
                  <a:lnTo>
                    <a:pt x="4039" y="26532"/>
                  </a:lnTo>
                  <a:lnTo>
                    <a:pt x="4123" y="26490"/>
                  </a:lnTo>
                  <a:lnTo>
                    <a:pt x="4248" y="26365"/>
                  </a:lnTo>
                  <a:lnTo>
                    <a:pt x="4269" y="26323"/>
                  </a:lnTo>
                  <a:lnTo>
                    <a:pt x="4332" y="26385"/>
                  </a:lnTo>
                  <a:lnTo>
                    <a:pt x="4374" y="26385"/>
                  </a:lnTo>
                  <a:lnTo>
                    <a:pt x="4436" y="26344"/>
                  </a:lnTo>
                  <a:lnTo>
                    <a:pt x="4499" y="26344"/>
                  </a:lnTo>
                  <a:lnTo>
                    <a:pt x="4499" y="26365"/>
                  </a:lnTo>
                  <a:lnTo>
                    <a:pt x="4436" y="26448"/>
                  </a:lnTo>
                  <a:lnTo>
                    <a:pt x="4436" y="26637"/>
                  </a:lnTo>
                  <a:lnTo>
                    <a:pt x="4478" y="26657"/>
                  </a:lnTo>
                  <a:lnTo>
                    <a:pt x="4541" y="26741"/>
                  </a:lnTo>
                  <a:lnTo>
                    <a:pt x="4499" y="26762"/>
                  </a:lnTo>
                  <a:lnTo>
                    <a:pt x="4436" y="26741"/>
                  </a:lnTo>
                  <a:lnTo>
                    <a:pt x="4332" y="26637"/>
                  </a:lnTo>
                  <a:lnTo>
                    <a:pt x="4269" y="26553"/>
                  </a:lnTo>
                  <a:lnTo>
                    <a:pt x="4227" y="26553"/>
                  </a:lnTo>
                  <a:lnTo>
                    <a:pt x="4164" y="26574"/>
                  </a:lnTo>
                  <a:lnTo>
                    <a:pt x="4081" y="26574"/>
                  </a:lnTo>
                  <a:lnTo>
                    <a:pt x="4060" y="26637"/>
                  </a:lnTo>
                  <a:lnTo>
                    <a:pt x="4123" y="26678"/>
                  </a:lnTo>
                  <a:lnTo>
                    <a:pt x="4164" y="26678"/>
                  </a:lnTo>
                  <a:lnTo>
                    <a:pt x="4248" y="26783"/>
                  </a:lnTo>
                  <a:lnTo>
                    <a:pt x="4290" y="26804"/>
                  </a:lnTo>
                  <a:lnTo>
                    <a:pt x="4269" y="26867"/>
                  </a:lnTo>
                  <a:lnTo>
                    <a:pt x="4185" y="26783"/>
                  </a:lnTo>
                  <a:lnTo>
                    <a:pt x="4144" y="26762"/>
                  </a:lnTo>
                  <a:lnTo>
                    <a:pt x="4060" y="26762"/>
                  </a:lnTo>
                  <a:lnTo>
                    <a:pt x="3955" y="26888"/>
                  </a:lnTo>
                  <a:lnTo>
                    <a:pt x="3872" y="26950"/>
                  </a:lnTo>
                  <a:lnTo>
                    <a:pt x="3704" y="26950"/>
                  </a:lnTo>
                  <a:lnTo>
                    <a:pt x="3662" y="26971"/>
                  </a:lnTo>
                  <a:lnTo>
                    <a:pt x="3725" y="26992"/>
                  </a:lnTo>
                  <a:lnTo>
                    <a:pt x="3830" y="26992"/>
                  </a:lnTo>
                  <a:lnTo>
                    <a:pt x="3892" y="26971"/>
                  </a:lnTo>
                  <a:lnTo>
                    <a:pt x="4060" y="26950"/>
                  </a:lnTo>
                  <a:lnTo>
                    <a:pt x="4164" y="26888"/>
                  </a:lnTo>
                  <a:lnTo>
                    <a:pt x="4248" y="26909"/>
                  </a:lnTo>
                  <a:lnTo>
                    <a:pt x="4353" y="26909"/>
                  </a:lnTo>
                  <a:lnTo>
                    <a:pt x="4311" y="26950"/>
                  </a:lnTo>
                  <a:lnTo>
                    <a:pt x="4248" y="27013"/>
                  </a:lnTo>
                  <a:lnTo>
                    <a:pt x="4102" y="27013"/>
                  </a:lnTo>
                  <a:lnTo>
                    <a:pt x="3976" y="27055"/>
                  </a:lnTo>
                  <a:lnTo>
                    <a:pt x="3767" y="27055"/>
                  </a:lnTo>
                  <a:lnTo>
                    <a:pt x="3662" y="27076"/>
                  </a:lnTo>
                  <a:lnTo>
                    <a:pt x="3641" y="27160"/>
                  </a:lnTo>
                  <a:lnTo>
                    <a:pt x="3662" y="27222"/>
                  </a:lnTo>
                  <a:lnTo>
                    <a:pt x="3767" y="27264"/>
                  </a:lnTo>
                  <a:lnTo>
                    <a:pt x="3872" y="27222"/>
                  </a:lnTo>
                  <a:lnTo>
                    <a:pt x="3892" y="27264"/>
                  </a:lnTo>
                  <a:lnTo>
                    <a:pt x="3830" y="27306"/>
                  </a:lnTo>
                  <a:lnTo>
                    <a:pt x="3725" y="27306"/>
                  </a:lnTo>
                  <a:lnTo>
                    <a:pt x="3662" y="27390"/>
                  </a:lnTo>
                  <a:lnTo>
                    <a:pt x="3683" y="27473"/>
                  </a:lnTo>
                  <a:lnTo>
                    <a:pt x="3767" y="27515"/>
                  </a:lnTo>
                  <a:lnTo>
                    <a:pt x="3830" y="27473"/>
                  </a:lnTo>
                  <a:lnTo>
                    <a:pt x="3851" y="27411"/>
                  </a:lnTo>
                  <a:lnTo>
                    <a:pt x="3934" y="27411"/>
                  </a:lnTo>
                  <a:lnTo>
                    <a:pt x="3976" y="27432"/>
                  </a:lnTo>
                  <a:lnTo>
                    <a:pt x="4060" y="27432"/>
                  </a:lnTo>
                  <a:lnTo>
                    <a:pt x="4144" y="27411"/>
                  </a:lnTo>
                  <a:lnTo>
                    <a:pt x="4185" y="27390"/>
                  </a:lnTo>
                  <a:lnTo>
                    <a:pt x="4227" y="27411"/>
                  </a:lnTo>
                  <a:lnTo>
                    <a:pt x="4164" y="27473"/>
                  </a:lnTo>
                  <a:lnTo>
                    <a:pt x="4039" y="27515"/>
                  </a:lnTo>
                  <a:lnTo>
                    <a:pt x="3976" y="27494"/>
                  </a:lnTo>
                  <a:lnTo>
                    <a:pt x="3913" y="27473"/>
                  </a:lnTo>
                  <a:lnTo>
                    <a:pt x="3851" y="27473"/>
                  </a:lnTo>
                  <a:lnTo>
                    <a:pt x="3913" y="27515"/>
                  </a:lnTo>
                  <a:lnTo>
                    <a:pt x="3976" y="27515"/>
                  </a:lnTo>
                  <a:lnTo>
                    <a:pt x="4039" y="27536"/>
                  </a:lnTo>
                  <a:lnTo>
                    <a:pt x="3976" y="27578"/>
                  </a:lnTo>
                  <a:lnTo>
                    <a:pt x="3851" y="27578"/>
                  </a:lnTo>
                  <a:lnTo>
                    <a:pt x="3746" y="27641"/>
                  </a:lnTo>
                  <a:lnTo>
                    <a:pt x="3809" y="27704"/>
                  </a:lnTo>
                  <a:lnTo>
                    <a:pt x="3851" y="27704"/>
                  </a:lnTo>
                  <a:lnTo>
                    <a:pt x="3913" y="27683"/>
                  </a:lnTo>
                  <a:lnTo>
                    <a:pt x="4039" y="27683"/>
                  </a:lnTo>
                  <a:lnTo>
                    <a:pt x="4081" y="27704"/>
                  </a:lnTo>
                  <a:lnTo>
                    <a:pt x="4144" y="27704"/>
                  </a:lnTo>
                  <a:lnTo>
                    <a:pt x="4081" y="27746"/>
                  </a:lnTo>
                  <a:lnTo>
                    <a:pt x="3955" y="27787"/>
                  </a:lnTo>
                  <a:lnTo>
                    <a:pt x="3872" y="27746"/>
                  </a:lnTo>
                  <a:lnTo>
                    <a:pt x="3809" y="27787"/>
                  </a:lnTo>
                  <a:lnTo>
                    <a:pt x="3767" y="27829"/>
                  </a:lnTo>
                  <a:lnTo>
                    <a:pt x="3809" y="27892"/>
                  </a:lnTo>
                  <a:lnTo>
                    <a:pt x="3851" y="27892"/>
                  </a:lnTo>
                  <a:lnTo>
                    <a:pt x="3934" y="27829"/>
                  </a:lnTo>
                  <a:lnTo>
                    <a:pt x="4018" y="27829"/>
                  </a:lnTo>
                  <a:lnTo>
                    <a:pt x="4081" y="27892"/>
                  </a:lnTo>
                  <a:lnTo>
                    <a:pt x="4081" y="27934"/>
                  </a:lnTo>
                  <a:lnTo>
                    <a:pt x="3934" y="27997"/>
                  </a:lnTo>
                  <a:lnTo>
                    <a:pt x="3892" y="28038"/>
                  </a:lnTo>
                  <a:lnTo>
                    <a:pt x="3955" y="28143"/>
                  </a:lnTo>
                  <a:lnTo>
                    <a:pt x="3997" y="28143"/>
                  </a:lnTo>
                  <a:lnTo>
                    <a:pt x="4039" y="28122"/>
                  </a:lnTo>
                  <a:lnTo>
                    <a:pt x="4102" y="28122"/>
                  </a:lnTo>
                  <a:lnTo>
                    <a:pt x="4164" y="28206"/>
                  </a:lnTo>
                  <a:lnTo>
                    <a:pt x="4185" y="28143"/>
                  </a:lnTo>
                  <a:lnTo>
                    <a:pt x="4227" y="28122"/>
                  </a:lnTo>
                  <a:lnTo>
                    <a:pt x="4269" y="28143"/>
                  </a:lnTo>
                  <a:lnTo>
                    <a:pt x="4248" y="28206"/>
                  </a:lnTo>
                  <a:lnTo>
                    <a:pt x="4206" y="28248"/>
                  </a:lnTo>
                  <a:lnTo>
                    <a:pt x="4269" y="28310"/>
                  </a:lnTo>
                  <a:lnTo>
                    <a:pt x="4164" y="28436"/>
                  </a:lnTo>
                  <a:lnTo>
                    <a:pt x="4144" y="28436"/>
                  </a:lnTo>
                  <a:lnTo>
                    <a:pt x="4081" y="28520"/>
                  </a:lnTo>
                  <a:lnTo>
                    <a:pt x="4039" y="28582"/>
                  </a:lnTo>
                  <a:lnTo>
                    <a:pt x="4039" y="28624"/>
                  </a:lnTo>
                  <a:lnTo>
                    <a:pt x="4102" y="28624"/>
                  </a:lnTo>
                  <a:lnTo>
                    <a:pt x="4164" y="28582"/>
                  </a:lnTo>
                  <a:lnTo>
                    <a:pt x="4248" y="28624"/>
                  </a:lnTo>
                  <a:lnTo>
                    <a:pt x="4269" y="28687"/>
                  </a:lnTo>
                  <a:lnTo>
                    <a:pt x="4227" y="28750"/>
                  </a:lnTo>
                  <a:lnTo>
                    <a:pt x="4227" y="28771"/>
                  </a:lnTo>
                  <a:lnTo>
                    <a:pt x="4290" y="28771"/>
                  </a:lnTo>
                  <a:lnTo>
                    <a:pt x="4353" y="28792"/>
                  </a:lnTo>
                  <a:lnTo>
                    <a:pt x="4353" y="28854"/>
                  </a:lnTo>
                  <a:lnTo>
                    <a:pt x="4290" y="28896"/>
                  </a:lnTo>
                  <a:lnTo>
                    <a:pt x="4353" y="28959"/>
                  </a:lnTo>
                  <a:lnTo>
                    <a:pt x="4332" y="29043"/>
                  </a:lnTo>
                  <a:lnTo>
                    <a:pt x="4248" y="29085"/>
                  </a:lnTo>
                  <a:lnTo>
                    <a:pt x="4206" y="29147"/>
                  </a:lnTo>
                  <a:lnTo>
                    <a:pt x="4311" y="29147"/>
                  </a:lnTo>
                  <a:lnTo>
                    <a:pt x="4374" y="29085"/>
                  </a:lnTo>
                  <a:lnTo>
                    <a:pt x="4395" y="29043"/>
                  </a:lnTo>
                  <a:lnTo>
                    <a:pt x="4520" y="28980"/>
                  </a:lnTo>
                  <a:lnTo>
                    <a:pt x="4562" y="29001"/>
                  </a:lnTo>
                  <a:lnTo>
                    <a:pt x="4499" y="29064"/>
                  </a:lnTo>
                  <a:lnTo>
                    <a:pt x="4541" y="29106"/>
                  </a:lnTo>
                  <a:lnTo>
                    <a:pt x="4457" y="29168"/>
                  </a:lnTo>
                  <a:lnTo>
                    <a:pt x="4395" y="29210"/>
                  </a:lnTo>
                  <a:lnTo>
                    <a:pt x="4332" y="29210"/>
                  </a:lnTo>
                  <a:lnTo>
                    <a:pt x="4248" y="29252"/>
                  </a:lnTo>
                  <a:lnTo>
                    <a:pt x="4185" y="29294"/>
                  </a:lnTo>
                  <a:lnTo>
                    <a:pt x="4248" y="29357"/>
                  </a:lnTo>
                  <a:lnTo>
                    <a:pt x="4332" y="29294"/>
                  </a:lnTo>
                  <a:lnTo>
                    <a:pt x="4374" y="29252"/>
                  </a:lnTo>
                  <a:lnTo>
                    <a:pt x="4478" y="29273"/>
                  </a:lnTo>
                  <a:lnTo>
                    <a:pt x="4499" y="29294"/>
                  </a:lnTo>
                  <a:lnTo>
                    <a:pt x="4457" y="29357"/>
                  </a:lnTo>
                  <a:lnTo>
                    <a:pt x="4332" y="29398"/>
                  </a:lnTo>
                  <a:lnTo>
                    <a:pt x="4332" y="29503"/>
                  </a:lnTo>
                  <a:lnTo>
                    <a:pt x="4269" y="29566"/>
                  </a:lnTo>
                  <a:lnTo>
                    <a:pt x="4185" y="29587"/>
                  </a:lnTo>
                  <a:lnTo>
                    <a:pt x="4164" y="29629"/>
                  </a:lnTo>
                  <a:lnTo>
                    <a:pt x="4248" y="29691"/>
                  </a:lnTo>
                  <a:lnTo>
                    <a:pt x="4374" y="29670"/>
                  </a:lnTo>
                  <a:lnTo>
                    <a:pt x="4457" y="29608"/>
                  </a:lnTo>
                  <a:lnTo>
                    <a:pt x="4562" y="29587"/>
                  </a:lnTo>
                  <a:lnTo>
                    <a:pt x="4625" y="29587"/>
                  </a:lnTo>
                  <a:lnTo>
                    <a:pt x="4667" y="29629"/>
                  </a:lnTo>
                  <a:lnTo>
                    <a:pt x="4625" y="29691"/>
                  </a:lnTo>
                  <a:lnTo>
                    <a:pt x="4562" y="29691"/>
                  </a:lnTo>
                  <a:lnTo>
                    <a:pt x="4416" y="29733"/>
                  </a:lnTo>
                  <a:lnTo>
                    <a:pt x="4416" y="29775"/>
                  </a:lnTo>
                  <a:lnTo>
                    <a:pt x="4499" y="29775"/>
                  </a:lnTo>
                  <a:lnTo>
                    <a:pt x="4541" y="29817"/>
                  </a:lnTo>
                  <a:lnTo>
                    <a:pt x="4457" y="29901"/>
                  </a:lnTo>
                  <a:lnTo>
                    <a:pt x="4478" y="29984"/>
                  </a:lnTo>
                  <a:lnTo>
                    <a:pt x="4562" y="30005"/>
                  </a:lnTo>
                  <a:lnTo>
                    <a:pt x="4688" y="29901"/>
                  </a:lnTo>
                  <a:lnTo>
                    <a:pt x="4750" y="29880"/>
                  </a:lnTo>
                  <a:lnTo>
                    <a:pt x="4771" y="29901"/>
                  </a:lnTo>
                  <a:lnTo>
                    <a:pt x="4855" y="29984"/>
                  </a:lnTo>
                  <a:lnTo>
                    <a:pt x="4855" y="30089"/>
                  </a:lnTo>
                  <a:lnTo>
                    <a:pt x="4918" y="30131"/>
                  </a:lnTo>
                  <a:lnTo>
                    <a:pt x="4918" y="30152"/>
                  </a:lnTo>
                  <a:lnTo>
                    <a:pt x="4876" y="30214"/>
                  </a:lnTo>
                  <a:lnTo>
                    <a:pt x="4792" y="30214"/>
                  </a:lnTo>
                  <a:lnTo>
                    <a:pt x="4750" y="30298"/>
                  </a:lnTo>
                  <a:lnTo>
                    <a:pt x="4771" y="30340"/>
                  </a:lnTo>
                  <a:lnTo>
                    <a:pt x="4918" y="30361"/>
                  </a:lnTo>
                  <a:lnTo>
                    <a:pt x="4981" y="30340"/>
                  </a:lnTo>
                  <a:lnTo>
                    <a:pt x="4960" y="30298"/>
                  </a:lnTo>
                  <a:lnTo>
                    <a:pt x="4960" y="30235"/>
                  </a:lnTo>
                  <a:lnTo>
                    <a:pt x="5001" y="30214"/>
                  </a:lnTo>
                  <a:lnTo>
                    <a:pt x="5064" y="30235"/>
                  </a:lnTo>
                  <a:lnTo>
                    <a:pt x="5127" y="30194"/>
                  </a:lnTo>
                  <a:lnTo>
                    <a:pt x="5211" y="30152"/>
                  </a:lnTo>
                  <a:lnTo>
                    <a:pt x="5273" y="30214"/>
                  </a:lnTo>
                  <a:lnTo>
                    <a:pt x="5315" y="30235"/>
                  </a:lnTo>
                  <a:lnTo>
                    <a:pt x="5378" y="30214"/>
                  </a:lnTo>
                  <a:lnTo>
                    <a:pt x="5420" y="30131"/>
                  </a:lnTo>
                  <a:lnTo>
                    <a:pt x="5483" y="30089"/>
                  </a:lnTo>
                  <a:lnTo>
                    <a:pt x="5545" y="30089"/>
                  </a:lnTo>
                  <a:lnTo>
                    <a:pt x="5629" y="30047"/>
                  </a:lnTo>
                  <a:lnTo>
                    <a:pt x="5713" y="30089"/>
                  </a:lnTo>
                  <a:lnTo>
                    <a:pt x="5755" y="30026"/>
                  </a:lnTo>
                  <a:lnTo>
                    <a:pt x="5755" y="29984"/>
                  </a:lnTo>
                  <a:lnTo>
                    <a:pt x="5713" y="29922"/>
                  </a:lnTo>
                  <a:lnTo>
                    <a:pt x="5713" y="29880"/>
                  </a:lnTo>
                  <a:lnTo>
                    <a:pt x="5755" y="29838"/>
                  </a:lnTo>
                  <a:lnTo>
                    <a:pt x="5817" y="29880"/>
                  </a:lnTo>
                  <a:lnTo>
                    <a:pt x="5859" y="29942"/>
                  </a:lnTo>
                  <a:lnTo>
                    <a:pt x="5859" y="30047"/>
                  </a:lnTo>
                  <a:lnTo>
                    <a:pt x="5797" y="30131"/>
                  </a:lnTo>
                  <a:lnTo>
                    <a:pt x="5734" y="30152"/>
                  </a:lnTo>
                  <a:lnTo>
                    <a:pt x="5692" y="30214"/>
                  </a:lnTo>
                  <a:lnTo>
                    <a:pt x="5713" y="30235"/>
                  </a:lnTo>
                  <a:lnTo>
                    <a:pt x="5838" y="30194"/>
                  </a:lnTo>
                  <a:lnTo>
                    <a:pt x="6027" y="30089"/>
                  </a:lnTo>
                  <a:lnTo>
                    <a:pt x="6131" y="29922"/>
                  </a:lnTo>
                  <a:lnTo>
                    <a:pt x="6173" y="29922"/>
                  </a:lnTo>
                  <a:lnTo>
                    <a:pt x="6215" y="30005"/>
                  </a:lnTo>
                  <a:lnTo>
                    <a:pt x="6215" y="30110"/>
                  </a:lnTo>
                  <a:lnTo>
                    <a:pt x="6131" y="30131"/>
                  </a:lnTo>
                  <a:lnTo>
                    <a:pt x="6048" y="30194"/>
                  </a:lnTo>
                  <a:lnTo>
                    <a:pt x="5964" y="30256"/>
                  </a:lnTo>
                  <a:lnTo>
                    <a:pt x="5859" y="30298"/>
                  </a:lnTo>
                  <a:lnTo>
                    <a:pt x="5838" y="30319"/>
                  </a:lnTo>
                  <a:lnTo>
                    <a:pt x="5859" y="30340"/>
                  </a:lnTo>
                  <a:lnTo>
                    <a:pt x="5964" y="30319"/>
                  </a:lnTo>
                  <a:lnTo>
                    <a:pt x="6110" y="30235"/>
                  </a:lnTo>
                  <a:lnTo>
                    <a:pt x="6131" y="30256"/>
                  </a:lnTo>
                  <a:lnTo>
                    <a:pt x="6027" y="30361"/>
                  </a:lnTo>
                  <a:lnTo>
                    <a:pt x="5943" y="30403"/>
                  </a:lnTo>
                  <a:lnTo>
                    <a:pt x="5943" y="30507"/>
                  </a:lnTo>
                  <a:lnTo>
                    <a:pt x="5797" y="30612"/>
                  </a:lnTo>
                  <a:lnTo>
                    <a:pt x="5755" y="30654"/>
                  </a:lnTo>
                  <a:lnTo>
                    <a:pt x="5817" y="30654"/>
                  </a:lnTo>
                  <a:lnTo>
                    <a:pt x="5859" y="30612"/>
                  </a:lnTo>
                  <a:lnTo>
                    <a:pt x="5901" y="30612"/>
                  </a:lnTo>
                  <a:lnTo>
                    <a:pt x="5901" y="30633"/>
                  </a:lnTo>
                  <a:lnTo>
                    <a:pt x="5922" y="30738"/>
                  </a:lnTo>
                  <a:lnTo>
                    <a:pt x="5943" y="30654"/>
                  </a:lnTo>
                  <a:lnTo>
                    <a:pt x="6027" y="30612"/>
                  </a:lnTo>
                  <a:lnTo>
                    <a:pt x="6048" y="30549"/>
                  </a:lnTo>
                  <a:lnTo>
                    <a:pt x="6110" y="30549"/>
                  </a:lnTo>
                  <a:lnTo>
                    <a:pt x="6131" y="30570"/>
                  </a:lnTo>
                  <a:lnTo>
                    <a:pt x="6048" y="30654"/>
                  </a:lnTo>
                  <a:lnTo>
                    <a:pt x="6027" y="30738"/>
                  </a:lnTo>
                  <a:lnTo>
                    <a:pt x="6048" y="30759"/>
                  </a:lnTo>
                  <a:lnTo>
                    <a:pt x="6131" y="30738"/>
                  </a:lnTo>
                  <a:lnTo>
                    <a:pt x="6173" y="30654"/>
                  </a:lnTo>
                  <a:lnTo>
                    <a:pt x="6236" y="30654"/>
                  </a:lnTo>
                  <a:lnTo>
                    <a:pt x="6320" y="30633"/>
                  </a:lnTo>
                  <a:lnTo>
                    <a:pt x="6236" y="30738"/>
                  </a:lnTo>
                  <a:lnTo>
                    <a:pt x="6215" y="30842"/>
                  </a:lnTo>
                  <a:lnTo>
                    <a:pt x="6110" y="30926"/>
                  </a:lnTo>
                  <a:lnTo>
                    <a:pt x="6110" y="30989"/>
                  </a:lnTo>
                  <a:lnTo>
                    <a:pt x="6131" y="31031"/>
                  </a:lnTo>
                  <a:lnTo>
                    <a:pt x="6236" y="30947"/>
                  </a:lnTo>
                  <a:lnTo>
                    <a:pt x="6320" y="30738"/>
                  </a:lnTo>
                  <a:lnTo>
                    <a:pt x="6382" y="30675"/>
                  </a:lnTo>
                  <a:lnTo>
                    <a:pt x="6424" y="30717"/>
                  </a:lnTo>
                  <a:lnTo>
                    <a:pt x="6320" y="30863"/>
                  </a:lnTo>
                  <a:lnTo>
                    <a:pt x="6320" y="30947"/>
                  </a:lnTo>
                  <a:lnTo>
                    <a:pt x="6257" y="31031"/>
                  </a:lnTo>
                  <a:lnTo>
                    <a:pt x="6236" y="31135"/>
                  </a:lnTo>
                  <a:lnTo>
                    <a:pt x="6278" y="31156"/>
                  </a:lnTo>
                  <a:lnTo>
                    <a:pt x="6341" y="31093"/>
                  </a:lnTo>
                  <a:lnTo>
                    <a:pt x="6341" y="31031"/>
                  </a:lnTo>
                  <a:lnTo>
                    <a:pt x="6361" y="30968"/>
                  </a:lnTo>
                  <a:lnTo>
                    <a:pt x="6424" y="30968"/>
                  </a:lnTo>
                  <a:lnTo>
                    <a:pt x="6487" y="30989"/>
                  </a:lnTo>
                  <a:lnTo>
                    <a:pt x="6487" y="30842"/>
                  </a:lnTo>
                  <a:lnTo>
                    <a:pt x="6550" y="30842"/>
                  </a:lnTo>
                  <a:lnTo>
                    <a:pt x="6592" y="30759"/>
                  </a:lnTo>
                  <a:lnTo>
                    <a:pt x="6654" y="30759"/>
                  </a:lnTo>
                  <a:lnTo>
                    <a:pt x="6654" y="30821"/>
                  </a:lnTo>
                  <a:lnTo>
                    <a:pt x="6633" y="30821"/>
                  </a:lnTo>
                  <a:lnTo>
                    <a:pt x="6592" y="30926"/>
                  </a:lnTo>
                  <a:lnTo>
                    <a:pt x="6592" y="30968"/>
                  </a:lnTo>
                  <a:lnTo>
                    <a:pt x="6759" y="30968"/>
                  </a:lnTo>
                  <a:lnTo>
                    <a:pt x="7010" y="31093"/>
                  </a:lnTo>
                  <a:lnTo>
                    <a:pt x="7052" y="31093"/>
                  </a:lnTo>
                  <a:lnTo>
                    <a:pt x="7052" y="31051"/>
                  </a:lnTo>
                  <a:lnTo>
                    <a:pt x="7094" y="30989"/>
                  </a:lnTo>
                  <a:lnTo>
                    <a:pt x="7157" y="30968"/>
                  </a:lnTo>
                  <a:lnTo>
                    <a:pt x="7157" y="30926"/>
                  </a:lnTo>
                  <a:lnTo>
                    <a:pt x="7094" y="30884"/>
                  </a:lnTo>
                  <a:lnTo>
                    <a:pt x="7073" y="30863"/>
                  </a:lnTo>
                  <a:lnTo>
                    <a:pt x="6989" y="30863"/>
                  </a:lnTo>
                  <a:lnTo>
                    <a:pt x="6968" y="30884"/>
                  </a:lnTo>
                  <a:lnTo>
                    <a:pt x="6968" y="30842"/>
                  </a:lnTo>
                  <a:lnTo>
                    <a:pt x="6989" y="30821"/>
                  </a:lnTo>
                  <a:lnTo>
                    <a:pt x="6989" y="30759"/>
                  </a:lnTo>
                  <a:lnTo>
                    <a:pt x="6885" y="30717"/>
                  </a:lnTo>
                  <a:lnTo>
                    <a:pt x="6696" y="30633"/>
                  </a:lnTo>
                  <a:lnTo>
                    <a:pt x="6675" y="30570"/>
                  </a:lnTo>
                  <a:lnTo>
                    <a:pt x="6696" y="30549"/>
                  </a:lnTo>
                  <a:lnTo>
                    <a:pt x="6780" y="30570"/>
                  </a:lnTo>
                  <a:lnTo>
                    <a:pt x="6843" y="30549"/>
                  </a:lnTo>
                  <a:lnTo>
                    <a:pt x="6864" y="30549"/>
                  </a:lnTo>
                  <a:lnTo>
                    <a:pt x="6885" y="30612"/>
                  </a:lnTo>
                  <a:lnTo>
                    <a:pt x="6968" y="30675"/>
                  </a:lnTo>
                  <a:lnTo>
                    <a:pt x="7052" y="30738"/>
                  </a:lnTo>
                  <a:lnTo>
                    <a:pt x="7115" y="30738"/>
                  </a:lnTo>
                  <a:lnTo>
                    <a:pt x="7219" y="30675"/>
                  </a:lnTo>
                  <a:lnTo>
                    <a:pt x="7303" y="30633"/>
                  </a:lnTo>
                  <a:lnTo>
                    <a:pt x="7324" y="30570"/>
                  </a:lnTo>
                  <a:lnTo>
                    <a:pt x="7261" y="30549"/>
                  </a:lnTo>
                  <a:lnTo>
                    <a:pt x="7157" y="30549"/>
                  </a:lnTo>
                  <a:lnTo>
                    <a:pt x="7094" y="30528"/>
                  </a:lnTo>
                  <a:lnTo>
                    <a:pt x="7094" y="30466"/>
                  </a:lnTo>
                  <a:lnTo>
                    <a:pt x="7219" y="30466"/>
                  </a:lnTo>
                  <a:lnTo>
                    <a:pt x="7303" y="30424"/>
                  </a:lnTo>
                  <a:lnTo>
                    <a:pt x="7303" y="30403"/>
                  </a:lnTo>
                  <a:lnTo>
                    <a:pt x="7219" y="30340"/>
                  </a:lnTo>
                  <a:lnTo>
                    <a:pt x="7157" y="30319"/>
                  </a:lnTo>
                  <a:lnTo>
                    <a:pt x="7157" y="30298"/>
                  </a:lnTo>
                  <a:lnTo>
                    <a:pt x="7198" y="30298"/>
                  </a:lnTo>
                  <a:lnTo>
                    <a:pt x="7219" y="30256"/>
                  </a:lnTo>
                  <a:lnTo>
                    <a:pt x="7198" y="30235"/>
                  </a:lnTo>
                  <a:lnTo>
                    <a:pt x="7094" y="30214"/>
                  </a:lnTo>
                  <a:lnTo>
                    <a:pt x="7052" y="30152"/>
                  </a:lnTo>
                  <a:lnTo>
                    <a:pt x="7073" y="30131"/>
                  </a:lnTo>
                  <a:lnTo>
                    <a:pt x="7157" y="30152"/>
                  </a:lnTo>
                  <a:lnTo>
                    <a:pt x="7261" y="30194"/>
                  </a:lnTo>
                  <a:lnTo>
                    <a:pt x="7408" y="30152"/>
                  </a:lnTo>
                  <a:lnTo>
                    <a:pt x="7491" y="30110"/>
                  </a:lnTo>
                  <a:lnTo>
                    <a:pt x="7512" y="30047"/>
                  </a:lnTo>
                  <a:lnTo>
                    <a:pt x="7491" y="30005"/>
                  </a:lnTo>
                  <a:lnTo>
                    <a:pt x="7387" y="29984"/>
                  </a:lnTo>
                  <a:lnTo>
                    <a:pt x="7198" y="29942"/>
                  </a:lnTo>
                  <a:lnTo>
                    <a:pt x="7115" y="29901"/>
                  </a:lnTo>
                  <a:lnTo>
                    <a:pt x="7115" y="29880"/>
                  </a:lnTo>
                  <a:lnTo>
                    <a:pt x="7177" y="29880"/>
                  </a:lnTo>
                  <a:lnTo>
                    <a:pt x="7261" y="29901"/>
                  </a:lnTo>
                  <a:lnTo>
                    <a:pt x="7408" y="29901"/>
                  </a:lnTo>
                  <a:lnTo>
                    <a:pt x="7491" y="29838"/>
                  </a:lnTo>
                  <a:lnTo>
                    <a:pt x="7491" y="29775"/>
                  </a:lnTo>
                  <a:lnTo>
                    <a:pt x="7408" y="29712"/>
                  </a:lnTo>
                  <a:lnTo>
                    <a:pt x="7324" y="29691"/>
                  </a:lnTo>
                  <a:lnTo>
                    <a:pt x="7303" y="29629"/>
                  </a:lnTo>
                  <a:lnTo>
                    <a:pt x="7366" y="29629"/>
                  </a:lnTo>
                  <a:lnTo>
                    <a:pt x="7408" y="29670"/>
                  </a:lnTo>
                  <a:lnTo>
                    <a:pt x="7429" y="29712"/>
                  </a:lnTo>
                  <a:lnTo>
                    <a:pt x="7512" y="29691"/>
                  </a:lnTo>
                  <a:lnTo>
                    <a:pt x="7575" y="29629"/>
                  </a:lnTo>
                  <a:lnTo>
                    <a:pt x="7575" y="29587"/>
                  </a:lnTo>
                  <a:lnTo>
                    <a:pt x="7512" y="29566"/>
                  </a:lnTo>
                  <a:lnTo>
                    <a:pt x="7429" y="29503"/>
                  </a:lnTo>
                  <a:lnTo>
                    <a:pt x="7429" y="29482"/>
                  </a:lnTo>
                  <a:lnTo>
                    <a:pt x="7491" y="29461"/>
                  </a:lnTo>
                  <a:lnTo>
                    <a:pt x="7512" y="29503"/>
                  </a:lnTo>
                  <a:lnTo>
                    <a:pt x="7575" y="29524"/>
                  </a:lnTo>
                  <a:lnTo>
                    <a:pt x="7638" y="29461"/>
                  </a:lnTo>
                  <a:lnTo>
                    <a:pt x="7638" y="29419"/>
                  </a:lnTo>
                  <a:lnTo>
                    <a:pt x="7533" y="29398"/>
                  </a:lnTo>
                  <a:lnTo>
                    <a:pt x="7470" y="29357"/>
                  </a:lnTo>
                  <a:lnTo>
                    <a:pt x="7429" y="29294"/>
                  </a:lnTo>
                  <a:lnTo>
                    <a:pt x="7491" y="29294"/>
                  </a:lnTo>
                  <a:lnTo>
                    <a:pt x="7575" y="29357"/>
                  </a:lnTo>
                  <a:lnTo>
                    <a:pt x="7638" y="29357"/>
                  </a:lnTo>
                  <a:lnTo>
                    <a:pt x="7701" y="29398"/>
                  </a:lnTo>
                  <a:lnTo>
                    <a:pt x="7742" y="29398"/>
                  </a:lnTo>
                  <a:lnTo>
                    <a:pt x="7784" y="29315"/>
                  </a:lnTo>
                  <a:lnTo>
                    <a:pt x="7784" y="29273"/>
                  </a:lnTo>
                  <a:lnTo>
                    <a:pt x="7826" y="29210"/>
                  </a:lnTo>
                  <a:lnTo>
                    <a:pt x="7826" y="29168"/>
                  </a:lnTo>
                  <a:lnTo>
                    <a:pt x="7805" y="29106"/>
                  </a:lnTo>
                  <a:lnTo>
                    <a:pt x="7826" y="29001"/>
                  </a:lnTo>
                  <a:lnTo>
                    <a:pt x="7826" y="28959"/>
                  </a:lnTo>
                  <a:lnTo>
                    <a:pt x="7742" y="28854"/>
                  </a:lnTo>
                  <a:lnTo>
                    <a:pt x="7617" y="28750"/>
                  </a:lnTo>
                  <a:lnTo>
                    <a:pt x="7512" y="28729"/>
                  </a:lnTo>
                  <a:lnTo>
                    <a:pt x="7470" y="28666"/>
                  </a:lnTo>
                  <a:lnTo>
                    <a:pt x="7470" y="28645"/>
                  </a:lnTo>
                  <a:lnTo>
                    <a:pt x="7533" y="28645"/>
                  </a:lnTo>
                  <a:lnTo>
                    <a:pt x="7596" y="28666"/>
                  </a:lnTo>
                  <a:lnTo>
                    <a:pt x="7722" y="28771"/>
                  </a:lnTo>
                  <a:lnTo>
                    <a:pt x="7805" y="28854"/>
                  </a:lnTo>
                  <a:lnTo>
                    <a:pt x="7889" y="28854"/>
                  </a:lnTo>
                  <a:lnTo>
                    <a:pt x="7910" y="28834"/>
                  </a:lnTo>
                  <a:lnTo>
                    <a:pt x="7889" y="28687"/>
                  </a:lnTo>
                  <a:lnTo>
                    <a:pt x="7826" y="28582"/>
                  </a:lnTo>
                  <a:lnTo>
                    <a:pt x="7701" y="28562"/>
                  </a:lnTo>
                  <a:lnTo>
                    <a:pt x="7533" y="28478"/>
                  </a:lnTo>
                  <a:lnTo>
                    <a:pt x="7491" y="28457"/>
                  </a:lnTo>
                  <a:lnTo>
                    <a:pt x="7491" y="28415"/>
                  </a:lnTo>
                  <a:lnTo>
                    <a:pt x="7533" y="28415"/>
                  </a:lnTo>
                  <a:lnTo>
                    <a:pt x="7596" y="28436"/>
                  </a:lnTo>
                  <a:lnTo>
                    <a:pt x="7638" y="28478"/>
                  </a:lnTo>
                  <a:lnTo>
                    <a:pt x="7742" y="28478"/>
                  </a:lnTo>
                  <a:lnTo>
                    <a:pt x="7805" y="28415"/>
                  </a:lnTo>
                  <a:lnTo>
                    <a:pt x="7826" y="28352"/>
                  </a:lnTo>
                  <a:lnTo>
                    <a:pt x="7826" y="28269"/>
                  </a:lnTo>
                  <a:lnTo>
                    <a:pt x="7847" y="28269"/>
                  </a:lnTo>
                  <a:lnTo>
                    <a:pt x="7910" y="28310"/>
                  </a:lnTo>
                  <a:lnTo>
                    <a:pt x="7910" y="28331"/>
                  </a:lnTo>
                  <a:lnTo>
                    <a:pt x="7910" y="28373"/>
                  </a:lnTo>
                  <a:lnTo>
                    <a:pt x="8014" y="28436"/>
                  </a:lnTo>
                  <a:lnTo>
                    <a:pt x="8056" y="28436"/>
                  </a:lnTo>
                  <a:lnTo>
                    <a:pt x="8119" y="28478"/>
                  </a:lnTo>
                  <a:lnTo>
                    <a:pt x="8161" y="28478"/>
                  </a:lnTo>
                  <a:lnTo>
                    <a:pt x="8203" y="28436"/>
                  </a:lnTo>
                  <a:lnTo>
                    <a:pt x="8245" y="28373"/>
                  </a:lnTo>
                  <a:lnTo>
                    <a:pt x="8266" y="28352"/>
                  </a:lnTo>
                  <a:lnTo>
                    <a:pt x="8245" y="28310"/>
                  </a:lnTo>
                  <a:lnTo>
                    <a:pt x="8161" y="28269"/>
                  </a:lnTo>
                  <a:lnTo>
                    <a:pt x="8014" y="28269"/>
                  </a:lnTo>
                  <a:lnTo>
                    <a:pt x="7994" y="28248"/>
                  </a:lnTo>
                  <a:lnTo>
                    <a:pt x="7994" y="28227"/>
                  </a:lnTo>
                  <a:lnTo>
                    <a:pt x="7994" y="28164"/>
                  </a:lnTo>
                  <a:lnTo>
                    <a:pt x="7931" y="28122"/>
                  </a:lnTo>
                  <a:lnTo>
                    <a:pt x="7931" y="28059"/>
                  </a:lnTo>
                  <a:lnTo>
                    <a:pt x="7994" y="28018"/>
                  </a:lnTo>
                  <a:lnTo>
                    <a:pt x="8014" y="28018"/>
                  </a:lnTo>
                  <a:lnTo>
                    <a:pt x="8056" y="28059"/>
                  </a:lnTo>
                  <a:lnTo>
                    <a:pt x="8056" y="28143"/>
                  </a:lnTo>
                  <a:lnTo>
                    <a:pt x="8119" y="28206"/>
                  </a:lnTo>
                  <a:lnTo>
                    <a:pt x="8245" y="28206"/>
                  </a:lnTo>
                  <a:lnTo>
                    <a:pt x="8307" y="28164"/>
                  </a:lnTo>
                  <a:lnTo>
                    <a:pt x="8307" y="28122"/>
                  </a:lnTo>
                  <a:lnTo>
                    <a:pt x="8266" y="28059"/>
                  </a:lnTo>
                  <a:lnTo>
                    <a:pt x="8161" y="28018"/>
                  </a:lnTo>
                  <a:lnTo>
                    <a:pt x="8098" y="27955"/>
                  </a:lnTo>
                  <a:lnTo>
                    <a:pt x="8056" y="27850"/>
                  </a:lnTo>
                  <a:lnTo>
                    <a:pt x="8098" y="27850"/>
                  </a:lnTo>
                  <a:lnTo>
                    <a:pt x="8140" y="27913"/>
                  </a:lnTo>
                  <a:lnTo>
                    <a:pt x="8245" y="27955"/>
                  </a:lnTo>
                  <a:lnTo>
                    <a:pt x="8307" y="27997"/>
                  </a:lnTo>
                  <a:lnTo>
                    <a:pt x="8370" y="28059"/>
                  </a:lnTo>
                  <a:lnTo>
                    <a:pt x="8412" y="28038"/>
                  </a:lnTo>
                  <a:lnTo>
                    <a:pt x="8412" y="27997"/>
                  </a:lnTo>
                  <a:lnTo>
                    <a:pt x="8370" y="27934"/>
                  </a:lnTo>
                  <a:lnTo>
                    <a:pt x="8266" y="27892"/>
                  </a:lnTo>
                  <a:lnTo>
                    <a:pt x="8203" y="27829"/>
                  </a:lnTo>
                  <a:lnTo>
                    <a:pt x="8203" y="27746"/>
                  </a:lnTo>
                  <a:lnTo>
                    <a:pt x="8245" y="27704"/>
                  </a:lnTo>
                  <a:lnTo>
                    <a:pt x="8266" y="27641"/>
                  </a:lnTo>
                  <a:lnTo>
                    <a:pt x="8328" y="27641"/>
                  </a:lnTo>
                  <a:lnTo>
                    <a:pt x="8349" y="27704"/>
                  </a:lnTo>
                  <a:lnTo>
                    <a:pt x="8475" y="27808"/>
                  </a:lnTo>
                  <a:lnTo>
                    <a:pt x="8558" y="27808"/>
                  </a:lnTo>
                  <a:lnTo>
                    <a:pt x="8621" y="27787"/>
                  </a:lnTo>
                  <a:lnTo>
                    <a:pt x="8684" y="27787"/>
                  </a:lnTo>
                  <a:lnTo>
                    <a:pt x="8768" y="27746"/>
                  </a:lnTo>
                  <a:lnTo>
                    <a:pt x="8789" y="27683"/>
                  </a:lnTo>
                  <a:lnTo>
                    <a:pt x="8768" y="27641"/>
                  </a:lnTo>
                  <a:lnTo>
                    <a:pt x="8684" y="27620"/>
                  </a:lnTo>
                  <a:lnTo>
                    <a:pt x="8621" y="27578"/>
                  </a:lnTo>
                  <a:lnTo>
                    <a:pt x="8517" y="27515"/>
                  </a:lnTo>
                  <a:lnTo>
                    <a:pt x="8454" y="27515"/>
                  </a:lnTo>
                  <a:lnTo>
                    <a:pt x="8370" y="27494"/>
                  </a:lnTo>
                  <a:lnTo>
                    <a:pt x="8412" y="27432"/>
                  </a:lnTo>
                  <a:lnTo>
                    <a:pt x="8433" y="27411"/>
                  </a:lnTo>
                  <a:lnTo>
                    <a:pt x="8517" y="27411"/>
                  </a:lnTo>
                  <a:lnTo>
                    <a:pt x="8579" y="27494"/>
                  </a:lnTo>
                  <a:lnTo>
                    <a:pt x="8642" y="27515"/>
                  </a:lnTo>
                  <a:lnTo>
                    <a:pt x="8684" y="27515"/>
                  </a:lnTo>
                  <a:lnTo>
                    <a:pt x="8768" y="27620"/>
                  </a:lnTo>
                  <a:lnTo>
                    <a:pt x="8851" y="27641"/>
                  </a:lnTo>
                  <a:lnTo>
                    <a:pt x="8893" y="27620"/>
                  </a:lnTo>
                  <a:lnTo>
                    <a:pt x="8935" y="27578"/>
                  </a:lnTo>
                  <a:lnTo>
                    <a:pt x="8935" y="27515"/>
                  </a:lnTo>
                  <a:lnTo>
                    <a:pt x="8935" y="27411"/>
                  </a:lnTo>
                  <a:lnTo>
                    <a:pt x="8893" y="27369"/>
                  </a:lnTo>
                  <a:lnTo>
                    <a:pt x="8851" y="27327"/>
                  </a:lnTo>
                  <a:lnTo>
                    <a:pt x="8851" y="27306"/>
                  </a:lnTo>
                  <a:lnTo>
                    <a:pt x="8956" y="27306"/>
                  </a:lnTo>
                  <a:lnTo>
                    <a:pt x="8977" y="27222"/>
                  </a:lnTo>
                  <a:lnTo>
                    <a:pt x="8977" y="27181"/>
                  </a:lnTo>
                  <a:lnTo>
                    <a:pt x="8935" y="27181"/>
                  </a:lnTo>
                  <a:lnTo>
                    <a:pt x="8872" y="27201"/>
                  </a:lnTo>
                  <a:lnTo>
                    <a:pt x="8830" y="27160"/>
                  </a:lnTo>
                  <a:lnTo>
                    <a:pt x="8768" y="27097"/>
                  </a:lnTo>
                  <a:lnTo>
                    <a:pt x="8684" y="27097"/>
                  </a:lnTo>
                  <a:lnTo>
                    <a:pt x="8558" y="27013"/>
                  </a:lnTo>
                  <a:lnTo>
                    <a:pt x="8538" y="26992"/>
                  </a:lnTo>
                  <a:lnTo>
                    <a:pt x="8579" y="26950"/>
                  </a:lnTo>
                  <a:lnTo>
                    <a:pt x="8684" y="26950"/>
                  </a:lnTo>
                  <a:lnTo>
                    <a:pt x="8789" y="26971"/>
                  </a:lnTo>
                  <a:lnTo>
                    <a:pt x="8872" y="26971"/>
                  </a:lnTo>
                  <a:lnTo>
                    <a:pt x="8893" y="26909"/>
                  </a:lnTo>
                  <a:lnTo>
                    <a:pt x="8956" y="26909"/>
                  </a:lnTo>
                  <a:lnTo>
                    <a:pt x="9040" y="26971"/>
                  </a:lnTo>
                  <a:lnTo>
                    <a:pt x="9061" y="26867"/>
                  </a:lnTo>
                  <a:lnTo>
                    <a:pt x="9040" y="26699"/>
                  </a:lnTo>
                  <a:lnTo>
                    <a:pt x="8998" y="26595"/>
                  </a:lnTo>
                  <a:lnTo>
                    <a:pt x="8956" y="26553"/>
                  </a:lnTo>
                  <a:lnTo>
                    <a:pt x="8935" y="26469"/>
                  </a:lnTo>
                  <a:lnTo>
                    <a:pt x="8935" y="26427"/>
                  </a:lnTo>
                  <a:lnTo>
                    <a:pt x="8977" y="26365"/>
                  </a:lnTo>
                  <a:lnTo>
                    <a:pt x="8956" y="26260"/>
                  </a:lnTo>
                  <a:lnTo>
                    <a:pt x="8956" y="26218"/>
                  </a:lnTo>
                  <a:lnTo>
                    <a:pt x="8977" y="26155"/>
                  </a:lnTo>
                  <a:lnTo>
                    <a:pt x="8998" y="26176"/>
                  </a:lnTo>
                  <a:lnTo>
                    <a:pt x="9040" y="26239"/>
                  </a:lnTo>
                  <a:lnTo>
                    <a:pt x="9102" y="26260"/>
                  </a:lnTo>
                  <a:lnTo>
                    <a:pt x="9102" y="26218"/>
                  </a:lnTo>
                  <a:lnTo>
                    <a:pt x="9165" y="26176"/>
                  </a:lnTo>
                  <a:lnTo>
                    <a:pt x="9207" y="26218"/>
                  </a:lnTo>
                  <a:lnTo>
                    <a:pt x="9249" y="26344"/>
                  </a:lnTo>
                  <a:lnTo>
                    <a:pt x="9291" y="26365"/>
                  </a:lnTo>
                  <a:lnTo>
                    <a:pt x="9374" y="26365"/>
                  </a:lnTo>
                  <a:lnTo>
                    <a:pt x="9479" y="26239"/>
                  </a:lnTo>
                  <a:lnTo>
                    <a:pt x="9521" y="26113"/>
                  </a:lnTo>
                  <a:lnTo>
                    <a:pt x="9521" y="26009"/>
                  </a:lnTo>
                  <a:lnTo>
                    <a:pt x="9500" y="25925"/>
                  </a:lnTo>
                  <a:lnTo>
                    <a:pt x="9500" y="25862"/>
                  </a:lnTo>
                  <a:lnTo>
                    <a:pt x="9563" y="25841"/>
                  </a:lnTo>
                  <a:lnTo>
                    <a:pt x="9605" y="25841"/>
                  </a:lnTo>
                  <a:lnTo>
                    <a:pt x="9626" y="25800"/>
                  </a:lnTo>
                  <a:lnTo>
                    <a:pt x="9667" y="25758"/>
                  </a:lnTo>
                  <a:lnTo>
                    <a:pt x="9688" y="25821"/>
                  </a:lnTo>
                  <a:lnTo>
                    <a:pt x="9730" y="25883"/>
                  </a:lnTo>
                  <a:lnTo>
                    <a:pt x="9814" y="25883"/>
                  </a:lnTo>
                  <a:lnTo>
                    <a:pt x="9877" y="25841"/>
                  </a:lnTo>
                  <a:lnTo>
                    <a:pt x="9877" y="25800"/>
                  </a:lnTo>
                  <a:lnTo>
                    <a:pt x="9877" y="25737"/>
                  </a:lnTo>
                  <a:lnTo>
                    <a:pt x="9898" y="25737"/>
                  </a:lnTo>
                  <a:lnTo>
                    <a:pt x="9918" y="25800"/>
                  </a:lnTo>
                  <a:lnTo>
                    <a:pt x="9939" y="25883"/>
                  </a:lnTo>
                  <a:lnTo>
                    <a:pt x="9981" y="25925"/>
                  </a:lnTo>
                  <a:lnTo>
                    <a:pt x="10044" y="25862"/>
                  </a:lnTo>
                  <a:lnTo>
                    <a:pt x="10107" y="25821"/>
                  </a:lnTo>
                  <a:lnTo>
                    <a:pt x="10149" y="25800"/>
                  </a:lnTo>
                  <a:lnTo>
                    <a:pt x="10211" y="25841"/>
                  </a:lnTo>
                  <a:lnTo>
                    <a:pt x="10295" y="25841"/>
                  </a:lnTo>
                  <a:lnTo>
                    <a:pt x="10358" y="25800"/>
                  </a:lnTo>
                  <a:lnTo>
                    <a:pt x="10400" y="25716"/>
                  </a:lnTo>
                  <a:lnTo>
                    <a:pt x="10421" y="25674"/>
                  </a:lnTo>
                  <a:lnTo>
                    <a:pt x="10421" y="25632"/>
                  </a:lnTo>
                  <a:lnTo>
                    <a:pt x="10358" y="25549"/>
                  </a:lnTo>
                  <a:lnTo>
                    <a:pt x="10316" y="25423"/>
                  </a:lnTo>
                  <a:lnTo>
                    <a:pt x="10295" y="25339"/>
                  </a:lnTo>
                  <a:lnTo>
                    <a:pt x="10337" y="25297"/>
                  </a:lnTo>
                  <a:lnTo>
                    <a:pt x="10358" y="25318"/>
                  </a:lnTo>
                  <a:lnTo>
                    <a:pt x="10400" y="25423"/>
                  </a:lnTo>
                  <a:lnTo>
                    <a:pt x="10442" y="25423"/>
                  </a:lnTo>
                  <a:lnTo>
                    <a:pt x="10525" y="25339"/>
                  </a:lnTo>
                  <a:lnTo>
                    <a:pt x="10546" y="25256"/>
                  </a:lnTo>
                  <a:lnTo>
                    <a:pt x="10609" y="25193"/>
                  </a:lnTo>
                  <a:lnTo>
                    <a:pt x="10630" y="25130"/>
                  </a:lnTo>
                  <a:lnTo>
                    <a:pt x="10546" y="25046"/>
                  </a:lnTo>
                  <a:lnTo>
                    <a:pt x="10546" y="25005"/>
                  </a:lnTo>
                  <a:lnTo>
                    <a:pt x="10609" y="24942"/>
                  </a:lnTo>
                  <a:lnTo>
                    <a:pt x="10651" y="24921"/>
                  </a:lnTo>
                  <a:lnTo>
                    <a:pt x="10672" y="24942"/>
                  </a:lnTo>
                  <a:lnTo>
                    <a:pt x="10672" y="24984"/>
                  </a:lnTo>
                  <a:lnTo>
                    <a:pt x="10735" y="25046"/>
                  </a:lnTo>
                  <a:lnTo>
                    <a:pt x="10839" y="25088"/>
                  </a:lnTo>
                  <a:lnTo>
                    <a:pt x="10881" y="25109"/>
                  </a:lnTo>
                  <a:lnTo>
                    <a:pt x="10839" y="25172"/>
                  </a:lnTo>
                  <a:lnTo>
                    <a:pt x="10755" y="25214"/>
                  </a:lnTo>
                  <a:lnTo>
                    <a:pt x="10714" y="25318"/>
                  </a:lnTo>
                  <a:lnTo>
                    <a:pt x="10714" y="25402"/>
                  </a:lnTo>
                  <a:lnTo>
                    <a:pt x="10839" y="25549"/>
                  </a:lnTo>
                  <a:lnTo>
                    <a:pt x="10881" y="25590"/>
                  </a:lnTo>
                  <a:lnTo>
                    <a:pt x="10923" y="25507"/>
                  </a:lnTo>
                  <a:lnTo>
                    <a:pt x="10923" y="25444"/>
                  </a:lnTo>
                  <a:lnTo>
                    <a:pt x="10944" y="25381"/>
                  </a:lnTo>
                  <a:lnTo>
                    <a:pt x="10965" y="25277"/>
                  </a:lnTo>
                  <a:lnTo>
                    <a:pt x="10986" y="25277"/>
                  </a:lnTo>
                  <a:lnTo>
                    <a:pt x="11027" y="25318"/>
                  </a:lnTo>
                  <a:lnTo>
                    <a:pt x="10986" y="25402"/>
                  </a:lnTo>
                  <a:lnTo>
                    <a:pt x="10986" y="25444"/>
                  </a:lnTo>
                  <a:lnTo>
                    <a:pt x="11048" y="25549"/>
                  </a:lnTo>
                  <a:lnTo>
                    <a:pt x="11132" y="25590"/>
                  </a:lnTo>
                  <a:lnTo>
                    <a:pt x="11195" y="25528"/>
                  </a:lnTo>
                  <a:lnTo>
                    <a:pt x="11279" y="25528"/>
                  </a:lnTo>
                  <a:lnTo>
                    <a:pt x="11299" y="25486"/>
                  </a:lnTo>
                  <a:lnTo>
                    <a:pt x="11299" y="25423"/>
                  </a:lnTo>
                  <a:lnTo>
                    <a:pt x="11341" y="25381"/>
                  </a:lnTo>
                  <a:lnTo>
                    <a:pt x="11362" y="25381"/>
                  </a:lnTo>
                  <a:lnTo>
                    <a:pt x="11383" y="25402"/>
                  </a:lnTo>
                  <a:lnTo>
                    <a:pt x="11362" y="25444"/>
                  </a:lnTo>
                  <a:lnTo>
                    <a:pt x="11362" y="25507"/>
                  </a:lnTo>
                  <a:lnTo>
                    <a:pt x="11404" y="25549"/>
                  </a:lnTo>
                  <a:lnTo>
                    <a:pt x="11488" y="25549"/>
                  </a:lnTo>
                  <a:lnTo>
                    <a:pt x="11571" y="25444"/>
                  </a:lnTo>
                  <a:lnTo>
                    <a:pt x="11718" y="25339"/>
                  </a:lnTo>
                  <a:lnTo>
                    <a:pt x="11781" y="25339"/>
                  </a:lnTo>
                  <a:lnTo>
                    <a:pt x="11823" y="25318"/>
                  </a:lnTo>
                  <a:lnTo>
                    <a:pt x="11823" y="25235"/>
                  </a:lnTo>
                  <a:lnTo>
                    <a:pt x="11781" y="25172"/>
                  </a:lnTo>
                  <a:lnTo>
                    <a:pt x="11718" y="25130"/>
                  </a:lnTo>
                  <a:lnTo>
                    <a:pt x="11676" y="25088"/>
                  </a:lnTo>
                  <a:lnTo>
                    <a:pt x="11697" y="25067"/>
                  </a:lnTo>
                  <a:lnTo>
                    <a:pt x="11760" y="25067"/>
                  </a:lnTo>
                  <a:lnTo>
                    <a:pt x="11781" y="25109"/>
                  </a:lnTo>
                  <a:lnTo>
                    <a:pt x="11885" y="25172"/>
                  </a:lnTo>
                  <a:lnTo>
                    <a:pt x="11927" y="25172"/>
                  </a:lnTo>
                  <a:lnTo>
                    <a:pt x="11927" y="25088"/>
                  </a:lnTo>
                  <a:lnTo>
                    <a:pt x="11990" y="25088"/>
                  </a:lnTo>
                  <a:lnTo>
                    <a:pt x="12011" y="25130"/>
                  </a:lnTo>
                  <a:lnTo>
                    <a:pt x="12011" y="25193"/>
                  </a:lnTo>
                  <a:lnTo>
                    <a:pt x="12032" y="25214"/>
                  </a:lnTo>
                  <a:lnTo>
                    <a:pt x="12095" y="25193"/>
                  </a:lnTo>
                  <a:lnTo>
                    <a:pt x="12220" y="25046"/>
                  </a:lnTo>
                  <a:lnTo>
                    <a:pt x="12241" y="25025"/>
                  </a:lnTo>
                  <a:lnTo>
                    <a:pt x="12241" y="25005"/>
                  </a:lnTo>
                  <a:lnTo>
                    <a:pt x="12283" y="24921"/>
                  </a:lnTo>
                  <a:lnTo>
                    <a:pt x="12304" y="24879"/>
                  </a:lnTo>
                  <a:lnTo>
                    <a:pt x="12346" y="24837"/>
                  </a:lnTo>
                  <a:lnTo>
                    <a:pt x="12346" y="24837"/>
                  </a:lnTo>
                  <a:lnTo>
                    <a:pt x="12325" y="24900"/>
                  </a:lnTo>
                  <a:lnTo>
                    <a:pt x="12346" y="24942"/>
                  </a:lnTo>
                  <a:lnTo>
                    <a:pt x="12387" y="24984"/>
                  </a:lnTo>
                  <a:lnTo>
                    <a:pt x="12429" y="24942"/>
                  </a:lnTo>
                  <a:lnTo>
                    <a:pt x="12513" y="24837"/>
                  </a:lnTo>
                  <a:lnTo>
                    <a:pt x="12534" y="24774"/>
                  </a:lnTo>
                  <a:lnTo>
                    <a:pt x="12513" y="24691"/>
                  </a:lnTo>
                  <a:lnTo>
                    <a:pt x="12513" y="24607"/>
                  </a:lnTo>
                  <a:lnTo>
                    <a:pt x="12639" y="24481"/>
                  </a:lnTo>
                  <a:lnTo>
                    <a:pt x="12722" y="24460"/>
                  </a:lnTo>
                  <a:lnTo>
                    <a:pt x="12764" y="24398"/>
                  </a:lnTo>
                  <a:lnTo>
                    <a:pt x="12743" y="24356"/>
                  </a:lnTo>
                  <a:lnTo>
                    <a:pt x="12722" y="24293"/>
                  </a:lnTo>
                  <a:lnTo>
                    <a:pt x="12722" y="24272"/>
                  </a:lnTo>
                  <a:lnTo>
                    <a:pt x="12764" y="24293"/>
                  </a:lnTo>
                  <a:lnTo>
                    <a:pt x="12827" y="24314"/>
                  </a:lnTo>
                  <a:lnTo>
                    <a:pt x="12869" y="24314"/>
                  </a:lnTo>
                  <a:lnTo>
                    <a:pt x="12911" y="24251"/>
                  </a:lnTo>
                  <a:lnTo>
                    <a:pt x="12869" y="24188"/>
                  </a:lnTo>
                  <a:lnTo>
                    <a:pt x="12827" y="24147"/>
                  </a:lnTo>
                  <a:lnTo>
                    <a:pt x="12869" y="24168"/>
                  </a:lnTo>
                  <a:lnTo>
                    <a:pt x="12931" y="24209"/>
                  </a:lnTo>
                  <a:lnTo>
                    <a:pt x="12931" y="24168"/>
                  </a:lnTo>
                  <a:lnTo>
                    <a:pt x="12952" y="24084"/>
                  </a:lnTo>
                  <a:lnTo>
                    <a:pt x="13036" y="24084"/>
                  </a:lnTo>
                  <a:lnTo>
                    <a:pt x="13120" y="24042"/>
                  </a:lnTo>
                  <a:lnTo>
                    <a:pt x="13120" y="23958"/>
                  </a:lnTo>
                  <a:lnTo>
                    <a:pt x="13120" y="23937"/>
                  </a:lnTo>
                  <a:lnTo>
                    <a:pt x="13141" y="23875"/>
                  </a:lnTo>
                  <a:lnTo>
                    <a:pt x="13224" y="23875"/>
                  </a:lnTo>
                  <a:lnTo>
                    <a:pt x="13266" y="23854"/>
                  </a:lnTo>
                  <a:lnTo>
                    <a:pt x="13350" y="23749"/>
                  </a:lnTo>
                  <a:lnTo>
                    <a:pt x="13434" y="23707"/>
                  </a:lnTo>
                  <a:lnTo>
                    <a:pt x="13476" y="23707"/>
                  </a:lnTo>
                  <a:lnTo>
                    <a:pt x="13496" y="23728"/>
                  </a:lnTo>
                  <a:lnTo>
                    <a:pt x="13580" y="23707"/>
                  </a:lnTo>
                  <a:lnTo>
                    <a:pt x="13643" y="23624"/>
                  </a:lnTo>
                  <a:lnTo>
                    <a:pt x="13664" y="23477"/>
                  </a:lnTo>
                  <a:lnTo>
                    <a:pt x="13643" y="23352"/>
                  </a:lnTo>
                  <a:lnTo>
                    <a:pt x="13580" y="23352"/>
                  </a:lnTo>
                  <a:lnTo>
                    <a:pt x="13559" y="23331"/>
                  </a:lnTo>
                  <a:lnTo>
                    <a:pt x="13580" y="23247"/>
                  </a:lnTo>
                  <a:lnTo>
                    <a:pt x="13580" y="23142"/>
                  </a:lnTo>
                  <a:lnTo>
                    <a:pt x="13559" y="23059"/>
                  </a:lnTo>
                  <a:lnTo>
                    <a:pt x="13496" y="23017"/>
                  </a:lnTo>
                  <a:lnTo>
                    <a:pt x="13476" y="22912"/>
                  </a:lnTo>
                  <a:lnTo>
                    <a:pt x="13455" y="22870"/>
                  </a:lnTo>
                  <a:lnTo>
                    <a:pt x="13455" y="22787"/>
                  </a:lnTo>
                  <a:lnTo>
                    <a:pt x="13496" y="22787"/>
                  </a:lnTo>
                  <a:lnTo>
                    <a:pt x="13559" y="22808"/>
                  </a:lnTo>
                  <a:lnTo>
                    <a:pt x="13580" y="22912"/>
                  </a:lnTo>
                  <a:lnTo>
                    <a:pt x="13643" y="22996"/>
                  </a:lnTo>
                  <a:lnTo>
                    <a:pt x="13643" y="23080"/>
                  </a:lnTo>
                  <a:lnTo>
                    <a:pt x="13685" y="23184"/>
                  </a:lnTo>
                  <a:lnTo>
                    <a:pt x="13748" y="23205"/>
                  </a:lnTo>
                  <a:lnTo>
                    <a:pt x="13789" y="23247"/>
                  </a:lnTo>
                  <a:lnTo>
                    <a:pt x="13768" y="23331"/>
                  </a:lnTo>
                  <a:lnTo>
                    <a:pt x="13789" y="23414"/>
                  </a:lnTo>
                  <a:lnTo>
                    <a:pt x="13873" y="23456"/>
                  </a:lnTo>
                  <a:lnTo>
                    <a:pt x="13915" y="23456"/>
                  </a:lnTo>
                  <a:lnTo>
                    <a:pt x="13915" y="23414"/>
                  </a:lnTo>
                  <a:lnTo>
                    <a:pt x="13957" y="23352"/>
                  </a:lnTo>
                  <a:lnTo>
                    <a:pt x="13999" y="23352"/>
                  </a:lnTo>
                  <a:lnTo>
                    <a:pt x="14061" y="23435"/>
                  </a:lnTo>
                  <a:lnTo>
                    <a:pt x="14229" y="23435"/>
                  </a:lnTo>
                  <a:lnTo>
                    <a:pt x="14292" y="23393"/>
                  </a:lnTo>
                  <a:lnTo>
                    <a:pt x="14312" y="23414"/>
                  </a:lnTo>
                  <a:lnTo>
                    <a:pt x="14375" y="23414"/>
                  </a:lnTo>
                  <a:lnTo>
                    <a:pt x="14438" y="23352"/>
                  </a:lnTo>
                  <a:lnTo>
                    <a:pt x="14480" y="23289"/>
                  </a:lnTo>
                  <a:lnTo>
                    <a:pt x="14522" y="23289"/>
                  </a:lnTo>
                  <a:lnTo>
                    <a:pt x="14522" y="23226"/>
                  </a:lnTo>
                  <a:lnTo>
                    <a:pt x="14584" y="23205"/>
                  </a:lnTo>
                  <a:lnTo>
                    <a:pt x="14626" y="23226"/>
                  </a:lnTo>
                  <a:lnTo>
                    <a:pt x="14731" y="23352"/>
                  </a:lnTo>
                  <a:lnTo>
                    <a:pt x="14752" y="23414"/>
                  </a:lnTo>
                  <a:lnTo>
                    <a:pt x="14815" y="23414"/>
                  </a:lnTo>
                  <a:lnTo>
                    <a:pt x="14856" y="23352"/>
                  </a:lnTo>
                  <a:lnTo>
                    <a:pt x="14919" y="23331"/>
                  </a:lnTo>
                  <a:lnTo>
                    <a:pt x="14919" y="23226"/>
                  </a:lnTo>
                  <a:lnTo>
                    <a:pt x="14940" y="23226"/>
                  </a:lnTo>
                  <a:lnTo>
                    <a:pt x="14961" y="23247"/>
                  </a:lnTo>
                  <a:lnTo>
                    <a:pt x="15024" y="23247"/>
                  </a:lnTo>
                  <a:lnTo>
                    <a:pt x="15024" y="23205"/>
                  </a:lnTo>
                  <a:lnTo>
                    <a:pt x="15066" y="23205"/>
                  </a:lnTo>
                  <a:lnTo>
                    <a:pt x="15108" y="23226"/>
                  </a:lnTo>
                  <a:lnTo>
                    <a:pt x="15170" y="23226"/>
                  </a:lnTo>
                  <a:lnTo>
                    <a:pt x="15212" y="23184"/>
                  </a:lnTo>
                  <a:lnTo>
                    <a:pt x="15212" y="23121"/>
                  </a:lnTo>
                  <a:lnTo>
                    <a:pt x="15254" y="23100"/>
                  </a:lnTo>
                  <a:lnTo>
                    <a:pt x="15338" y="23100"/>
                  </a:lnTo>
                  <a:lnTo>
                    <a:pt x="15359" y="23080"/>
                  </a:lnTo>
                  <a:lnTo>
                    <a:pt x="15359" y="23017"/>
                  </a:lnTo>
                  <a:lnTo>
                    <a:pt x="15380" y="23017"/>
                  </a:lnTo>
                  <a:lnTo>
                    <a:pt x="15380" y="23080"/>
                  </a:lnTo>
                  <a:lnTo>
                    <a:pt x="15442" y="23100"/>
                  </a:lnTo>
                  <a:lnTo>
                    <a:pt x="15484" y="23038"/>
                  </a:lnTo>
                  <a:lnTo>
                    <a:pt x="15526" y="22975"/>
                  </a:lnTo>
                  <a:lnTo>
                    <a:pt x="15547" y="22975"/>
                  </a:lnTo>
                  <a:lnTo>
                    <a:pt x="15589" y="23038"/>
                  </a:lnTo>
                  <a:lnTo>
                    <a:pt x="15652" y="23080"/>
                  </a:lnTo>
                  <a:lnTo>
                    <a:pt x="15693" y="22975"/>
                  </a:lnTo>
                  <a:lnTo>
                    <a:pt x="15735" y="22975"/>
                  </a:lnTo>
                  <a:lnTo>
                    <a:pt x="15756" y="23017"/>
                  </a:lnTo>
                  <a:lnTo>
                    <a:pt x="15798" y="23038"/>
                  </a:lnTo>
                  <a:lnTo>
                    <a:pt x="15861" y="23038"/>
                  </a:lnTo>
                  <a:lnTo>
                    <a:pt x="15882" y="22975"/>
                  </a:lnTo>
                  <a:lnTo>
                    <a:pt x="15944" y="22933"/>
                  </a:lnTo>
                  <a:lnTo>
                    <a:pt x="16007" y="22933"/>
                  </a:lnTo>
                  <a:lnTo>
                    <a:pt x="16112" y="22891"/>
                  </a:lnTo>
                  <a:lnTo>
                    <a:pt x="16175" y="22891"/>
                  </a:lnTo>
                  <a:lnTo>
                    <a:pt x="16196" y="22933"/>
                  </a:lnTo>
                  <a:lnTo>
                    <a:pt x="16258" y="22933"/>
                  </a:lnTo>
                  <a:lnTo>
                    <a:pt x="16279" y="22870"/>
                  </a:lnTo>
                  <a:lnTo>
                    <a:pt x="16321" y="22808"/>
                  </a:lnTo>
                  <a:lnTo>
                    <a:pt x="16426" y="22808"/>
                  </a:lnTo>
                  <a:lnTo>
                    <a:pt x="16468" y="22766"/>
                  </a:lnTo>
                  <a:lnTo>
                    <a:pt x="16572" y="22724"/>
                  </a:lnTo>
                  <a:lnTo>
                    <a:pt x="16614" y="22703"/>
                  </a:lnTo>
                  <a:lnTo>
                    <a:pt x="16614" y="22661"/>
                  </a:lnTo>
                  <a:lnTo>
                    <a:pt x="16572" y="22577"/>
                  </a:lnTo>
                  <a:lnTo>
                    <a:pt x="16572" y="22515"/>
                  </a:lnTo>
                  <a:lnTo>
                    <a:pt x="16719" y="22577"/>
                  </a:lnTo>
                  <a:lnTo>
                    <a:pt x="16802" y="22619"/>
                  </a:lnTo>
                  <a:lnTo>
                    <a:pt x="16823" y="22682"/>
                  </a:lnTo>
                  <a:lnTo>
                    <a:pt x="16886" y="22703"/>
                  </a:lnTo>
                  <a:lnTo>
                    <a:pt x="16991" y="22619"/>
                  </a:lnTo>
                  <a:lnTo>
                    <a:pt x="16991" y="22536"/>
                  </a:lnTo>
                  <a:lnTo>
                    <a:pt x="16928" y="22515"/>
                  </a:lnTo>
                  <a:lnTo>
                    <a:pt x="16928" y="22473"/>
                  </a:lnTo>
                  <a:lnTo>
                    <a:pt x="17012" y="22431"/>
                  </a:lnTo>
                  <a:lnTo>
                    <a:pt x="17033" y="22494"/>
                  </a:lnTo>
                  <a:lnTo>
                    <a:pt x="17116" y="22515"/>
                  </a:lnTo>
                  <a:lnTo>
                    <a:pt x="17158" y="22410"/>
                  </a:lnTo>
                  <a:lnTo>
                    <a:pt x="17137" y="22326"/>
                  </a:lnTo>
                  <a:lnTo>
                    <a:pt x="17137" y="22264"/>
                  </a:lnTo>
                  <a:lnTo>
                    <a:pt x="17200" y="22264"/>
                  </a:lnTo>
                  <a:lnTo>
                    <a:pt x="17221" y="22305"/>
                  </a:lnTo>
                  <a:lnTo>
                    <a:pt x="17305" y="22326"/>
                  </a:lnTo>
                  <a:lnTo>
                    <a:pt x="17346" y="22284"/>
                  </a:lnTo>
                  <a:lnTo>
                    <a:pt x="17409" y="22264"/>
                  </a:lnTo>
                  <a:lnTo>
                    <a:pt x="17451" y="22264"/>
                  </a:lnTo>
                  <a:lnTo>
                    <a:pt x="17451" y="22180"/>
                  </a:lnTo>
                  <a:lnTo>
                    <a:pt x="17430" y="22117"/>
                  </a:lnTo>
                  <a:lnTo>
                    <a:pt x="17451" y="22096"/>
                  </a:lnTo>
                  <a:lnTo>
                    <a:pt x="17514" y="22117"/>
                  </a:lnTo>
                  <a:lnTo>
                    <a:pt x="17556" y="22180"/>
                  </a:lnTo>
                  <a:lnTo>
                    <a:pt x="17639" y="22159"/>
                  </a:lnTo>
                  <a:lnTo>
                    <a:pt x="17681" y="22096"/>
                  </a:lnTo>
                  <a:lnTo>
                    <a:pt x="17681" y="22012"/>
                  </a:lnTo>
                  <a:lnTo>
                    <a:pt x="17660" y="21992"/>
                  </a:lnTo>
                  <a:lnTo>
                    <a:pt x="17660" y="21950"/>
                  </a:lnTo>
                  <a:lnTo>
                    <a:pt x="17681" y="21908"/>
                  </a:lnTo>
                  <a:lnTo>
                    <a:pt x="17786" y="21908"/>
                  </a:lnTo>
                  <a:lnTo>
                    <a:pt x="17849" y="21950"/>
                  </a:lnTo>
                  <a:lnTo>
                    <a:pt x="17869" y="21887"/>
                  </a:lnTo>
                  <a:lnTo>
                    <a:pt x="17890" y="21845"/>
                  </a:lnTo>
                  <a:lnTo>
                    <a:pt x="17953" y="21866"/>
                  </a:lnTo>
                  <a:lnTo>
                    <a:pt x="17995" y="21908"/>
                  </a:lnTo>
                  <a:lnTo>
                    <a:pt x="18058" y="21950"/>
                  </a:lnTo>
                  <a:lnTo>
                    <a:pt x="18079" y="21908"/>
                  </a:lnTo>
                  <a:lnTo>
                    <a:pt x="18079" y="21866"/>
                  </a:lnTo>
                  <a:lnTo>
                    <a:pt x="18037" y="21803"/>
                  </a:lnTo>
                  <a:lnTo>
                    <a:pt x="18037" y="21761"/>
                  </a:lnTo>
                  <a:lnTo>
                    <a:pt x="18100" y="21699"/>
                  </a:lnTo>
                  <a:lnTo>
                    <a:pt x="18162" y="21740"/>
                  </a:lnTo>
                  <a:lnTo>
                    <a:pt x="18288" y="21699"/>
                  </a:lnTo>
                  <a:lnTo>
                    <a:pt x="18393" y="21636"/>
                  </a:lnTo>
                  <a:lnTo>
                    <a:pt x="18455" y="21531"/>
                  </a:lnTo>
                  <a:lnTo>
                    <a:pt x="18455" y="21489"/>
                  </a:lnTo>
                  <a:lnTo>
                    <a:pt x="18309" y="21552"/>
                  </a:lnTo>
                  <a:lnTo>
                    <a:pt x="18183" y="21552"/>
                  </a:lnTo>
                  <a:lnTo>
                    <a:pt x="18141" y="21531"/>
                  </a:lnTo>
                  <a:lnTo>
                    <a:pt x="17890" y="21531"/>
                  </a:lnTo>
                  <a:lnTo>
                    <a:pt x="17765" y="21489"/>
                  </a:lnTo>
                  <a:lnTo>
                    <a:pt x="17639" y="21447"/>
                  </a:lnTo>
                  <a:lnTo>
                    <a:pt x="17472" y="21427"/>
                  </a:lnTo>
                  <a:lnTo>
                    <a:pt x="17325" y="21280"/>
                  </a:lnTo>
                  <a:lnTo>
                    <a:pt x="17263" y="21238"/>
                  </a:lnTo>
                  <a:lnTo>
                    <a:pt x="17221" y="21238"/>
                  </a:lnTo>
                  <a:lnTo>
                    <a:pt x="17095" y="21301"/>
                  </a:lnTo>
                  <a:lnTo>
                    <a:pt x="17053" y="21259"/>
                  </a:lnTo>
                  <a:lnTo>
                    <a:pt x="17095" y="21217"/>
                  </a:lnTo>
                  <a:lnTo>
                    <a:pt x="17095" y="21175"/>
                  </a:lnTo>
                  <a:lnTo>
                    <a:pt x="17033" y="21238"/>
                  </a:lnTo>
                  <a:lnTo>
                    <a:pt x="16886" y="21343"/>
                  </a:lnTo>
                  <a:lnTo>
                    <a:pt x="16802" y="21385"/>
                  </a:lnTo>
                  <a:lnTo>
                    <a:pt x="16635" y="21385"/>
                  </a:lnTo>
                  <a:lnTo>
                    <a:pt x="16593" y="21427"/>
                  </a:lnTo>
                  <a:lnTo>
                    <a:pt x="16530" y="21385"/>
                  </a:lnTo>
                  <a:lnTo>
                    <a:pt x="16489" y="21364"/>
                  </a:lnTo>
                  <a:cubicBezTo>
                    <a:pt x="16489" y="21364"/>
                    <a:pt x="16426" y="21385"/>
                    <a:pt x="16405" y="21385"/>
                  </a:cubicBezTo>
                  <a:lnTo>
                    <a:pt x="16321" y="21385"/>
                  </a:lnTo>
                  <a:lnTo>
                    <a:pt x="16196" y="21531"/>
                  </a:lnTo>
                  <a:lnTo>
                    <a:pt x="16154" y="21594"/>
                  </a:lnTo>
                  <a:lnTo>
                    <a:pt x="16091" y="21531"/>
                  </a:lnTo>
                  <a:lnTo>
                    <a:pt x="16049" y="21489"/>
                  </a:lnTo>
                  <a:lnTo>
                    <a:pt x="15861" y="21489"/>
                  </a:lnTo>
                  <a:lnTo>
                    <a:pt x="15777" y="21468"/>
                  </a:lnTo>
                  <a:lnTo>
                    <a:pt x="15735" y="21489"/>
                  </a:lnTo>
                  <a:lnTo>
                    <a:pt x="15672" y="21447"/>
                  </a:lnTo>
                  <a:lnTo>
                    <a:pt x="15735" y="21364"/>
                  </a:lnTo>
                  <a:lnTo>
                    <a:pt x="15840" y="21364"/>
                  </a:lnTo>
                  <a:lnTo>
                    <a:pt x="15882" y="21427"/>
                  </a:lnTo>
                  <a:lnTo>
                    <a:pt x="15965" y="21447"/>
                  </a:lnTo>
                  <a:lnTo>
                    <a:pt x="16049" y="21385"/>
                  </a:lnTo>
                  <a:lnTo>
                    <a:pt x="16175" y="21364"/>
                  </a:lnTo>
                  <a:lnTo>
                    <a:pt x="16258" y="21280"/>
                  </a:lnTo>
                  <a:lnTo>
                    <a:pt x="16321" y="21280"/>
                  </a:lnTo>
                  <a:lnTo>
                    <a:pt x="16426" y="21322"/>
                  </a:lnTo>
                  <a:lnTo>
                    <a:pt x="16530" y="21280"/>
                  </a:lnTo>
                  <a:lnTo>
                    <a:pt x="16572" y="21238"/>
                  </a:lnTo>
                  <a:lnTo>
                    <a:pt x="16530" y="21175"/>
                  </a:lnTo>
                  <a:lnTo>
                    <a:pt x="16489" y="21175"/>
                  </a:lnTo>
                  <a:lnTo>
                    <a:pt x="16468" y="21134"/>
                  </a:lnTo>
                  <a:lnTo>
                    <a:pt x="16405" y="21134"/>
                  </a:lnTo>
                  <a:lnTo>
                    <a:pt x="16300" y="21155"/>
                  </a:lnTo>
                  <a:lnTo>
                    <a:pt x="16216" y="21134"/>
                  </a:lnTo>
                  <a:lnTo>
                    <a:pt x="16049" y="21134"/>
                  </a:lnTo>
                  <a:lnTo>
                    <a:pt x="15944" y="21155"/>
                  </a:lnTo>
                  <a:lnTo>
                    <a:pt x="15840" y="21155"/>
                  </a:lnTo>
                  <a:lnTo>
                    <a:pt x="15693" y="21134"/>
                  </a:lnTo>
                  <a:lnTo>
                    <a:pt x="15672" y="21071"/>
                  </a:lnTo>
                  <a:lnTo>
                    <a:pt x="15631" y="21050"/>
                  </a:lnTo>
                  <a:lnTo>
                    <a:pt x="15526" y="21071"/>
                  </a:lnTo>
                  <a:lnTo>
                    <a:pt x="15380" y="21071"/>
                  </a:lnTo>
                  <a:lnTo>
                    <a:pt x="15212" y="21175"/>
                  </a:lnTo>
                  <a:lnTo>
                    <a:pt x="15170" y="21155"/>
                  </a:lnTo>
                  <a:lnTo>
                    <a:pt x="15212" y="21071"/>
                  </a:lnTo>
                  <a:lnTo>
                    <a:pt x="15275" y="21008"/>
                  </a:lnTo>
                  <a:lnTo>
                    <a:pt x="15463" y="21008"/>
                  </a:lnTo>
                  <a:lnTo>
                    <a:pt x="15672" y="20903"/>
                  </a:lnTo>
                  <a:lnTo>
                    <a:pt x="15756" y="20841"/>
                  </a:lnTo>
                  <a:lnTo>
                    <a:pt x="15756" y="20757"/>
                  </a:lnTo>
                  <a:lnTo>
                    <a:pt x="15777" y="20715"/>
                  </a:lnTo>
                  <a:lnTo>
                    <a:pt x="15861" y="20715"/>
                  </a:lnTo>
                  <a:lnTo>
                    <a:pt x="15903" y="20694"/>
                  </a:lnTo>
                  <a:lnTo>
                    <a:pt x="15965" y="20611"/>
                  </a:lnTo>
                  <a:lnTo>
                    <a:pt x="15944" y="20548"/>
                  </a:lnTo>
                  <a:lnTo>
                    <a:pt x="15882" y="20506"/>
                  </a:lnTo>
                  <a:lnTo>
                    <a:pt x="15798" y="20485"/>
                  </a:lnTo>
                  <a:lnTo>
                    <a:pt x="15777" y="20443"/>
                  </a:lnTo>
                  <a:lnTo>
                    <a:pt x="15861" y="20401"/>
                  </a:lnTo>
                  <a:lnTo>
                    <a:pt x="15903" y="20401"/>
                  </a:lnTo>
                  <a:lnTo>
                    <a:pt x="15903" y="20422"/>
                  </a:lnTo>
                  <a:lnTo>
                    <a:pt x="15986" y="20443"/>
                  </a:lnTo>
                  <a:lnTo>
                    <a:pt x="16007" y="20422"/>
                  </a:lnTo>
                  <a:lnTo>
                    <a:pt x="15986" y="20380"/>
                  </a:lnTo>
                  <a:lnTo>
                    <a:pt x="15965" y="20339"/>
                  </a:lnTo>
                  <a:lnTo>
                    <a:pt x="15965" y="20234"/>
                  </a:lnTo>
                  <a:lnTo>
                    <a:pt x="16007" y="20276"/>
                  </a:lnTo>
                  <a:lnTo>
                    <a:pt x="16049" y="20318"/>
                  </a:lnTo>
                  <a:lnTo>
                    <a:pt x="16049" y="20401"/>
                  </a:lnTo>
                  <a:lnTo>
                    <a:pt x="16091" y="20506"/>
                  </a:lnTo>
                  <a:lnTo>
                    <a:pt x="16175" y="20548"/>
                  </a:lnTo>
                  <a:lnTo>
                    <a:pt x="16279" y="20527"/>
                  </a:lnTo>
                  <a:lnTo>
                    <a:pt x="16405" y="20527"/>
                  </a:lnTo>
                  <a:lnTo>
                    <a:pt x="16698" y="20401"/>
                  </a:lnTo>
                  <a:lnTo>
                    <a:pt x="16781" y="20401"/>
                  </a:lnTo>
                  <a:lnTo>
                    <a:pt x="16844" y="20380"/>
                  </a:lnTo>
                  <a:lnTo>
                    <a:pt x="16907" y="20297"/>
                  </a:lnTo>
                  <a:lnTo>
                    <a:pt x="16991" y="20276"/>
                  </a:lnTo>
                  <a:lnTo>
                    <a:pt x="17033" y="20171"/>
                  </a:lnTo>
                  <a:lnTo>
                    <a:pt x="16991" y="20067"/>
                  </a:lnTo>
                  <a:lnTo>
                    <a:pt x="16949" y="19983"/>
                  </a:lnTo>
                  <a:lnTo>
                    <a:pt x="16907" y="19983"/>
                  </a:lnTo>
                  <a:lnTo>
                    <a:pt x="16802" y="19920"/>
                  </a:lnTo>
                  <a:lnTo>
                    <a:pt x="16530" y="19857"/>
                  </a:lnTo>
                  <a:lnTo>
                    <a:pt x="16489" y="19857"/>
                  </a:lnTo>
                  <a:lnTo>
                    <a:pt x="16384" y="19899"/>
                  </a:lnTo>
                  <a:lnTo>
                    <a:pt x="16321" y="19857"/>
                  </a:lnTo>
                  <a:lnTo>
                    <a:pt x="16321" y="19732"/>
                  </a:lnTo>
                  <a:lnTo>
                    <a:pt x="16300" y="19690"/>
                  </a:lnTo>
                  <a:lnTo>
                    <a:pt x="16196" y="19753"/>
                  </a:lnTo>
                  <a:lnTo>
                    <a:pt x="16112" y="19753"/>
                  </a:lnTo>
                  <a:lnTo>
                    <a:pt x="16007" y="19815"/>
                  </a:lnTo>
                  <a:lnTo>
                    <a:pt x="15944" y="19815"/>
                  </a:lnTo>
                  <a:lnTo>
                    <a:pt x="15861" y="19774"/>
                  </a:lnTo>
                  <a:lnTo>
                    <a:pt x="15861" y="19690"/>
                  </a:lnTo>
                  <a:lnTo>
                    <a:pt x="15944" y="19753"/>
                  </a:lnTo>
                  <a:lnTo>
                    <a:pt x="16007" y="19690"/>
                  </a:lnTo>
                  <a:lnTo>
                    <a:pt x="16070" y="19648"/>
                  </a:lnTo>
                  <a:lnTo>
                    <a:pt x="16196" y="19648"/>
                  </a:lnTo>
                  <a:lnTo>
                    <a:pt x="16216" y="19585"/>
                  </a:lnTo>
                  <a:lnTo>
                    <a:pt x="16175" y="19523"/>
                  </a:lnTo>
                  <a:lnTo>
                    <a:pt x="16091" y="19418"/>
                  </a:lnTo>
                  <a:lnTo>
                    <a:pt x="16049" y="19376"/>
                  </a:lnTo>
                  <a:lnTo>
                    <a:pt x="15944" y="19376"/>
                  </a:lnTo>
                  <a:lnTo>
                    <a:pt x="15965" y="19355"/>
                  </a:lnTo>
                  <a:lnTo>
                    <a:pt x="16070" y="19292"/>
                  </a:lnTo>
                  <a:lnTo>
                    <a:pt x="16070" y="19251"/>
                  </a:lnTo>
                  <a:lnTo>
                    <a:pt x="16070" y="19146"/>
                  </a:lnTo>
                  <a:lnTo>
                    <a:pt x="16091" y="19104"/>
                  </a:lnTo>
                  <a:lnTo>
                    <a:pt x="16154" y="19167"/>
                  </a:lnTo>
                  <a:lnTo>
                    <a:pt x="16175" y="19313"/>
                  </a:lnTo>
                  <a:lnTo>
                    <a:pt x="16216" y="19355"/>
                  </a:lnTo>
                  <a:lnTo>
                    <a:pt x="16216" y="19418"/>
                  </a:lnTo>
                  <a:lnTo>
                    <a:pt x="16363" y="19543"/>
                  </a:lnTo>
                  <a:lnTo>
                    <a:pt x="16363" y="19585"/>
                  </a:lnTo>
                  <a:lnTo>
                    <a:pt x="16426" y="19669"/>
                  </a:lnTo>
                  <a:lnTo>
                    <a:pt x="16489" y="19690"/>
                  </a:lnTo>
                  <a:lnTo>
                    <a:pt x="16572" y="19669"/>
                  </a:lnTo>
                  <a:lnTo>
                    <a:pt x="16614" y="19648"/>
                  </a:lnTo>
                  <a:lnTo>
                    <a:pt x="16698" y="19690"/>
                  </a:lnTo>
                  <a:lnTo>
                    <a:pt x="16802" y="19669"/>
                  </a:lnTo>
                  <a:lnTo>
                    <a:pt x="16886" y="19648"/>
                  </a:lnTo>
                  <a:lnTo>
                    <a:pt x="16928" y="19690"/>
                  </a:lnTo>
                  <a:lnTo>
                    <a:pt x="16928" y="19774"/>
                  </a:lnTo>
                  <a:lnTo>
                    <a:pt x="17116" y="20004"/>
                  </a:lnTo>
                  <a:lnTo>
                    <a:pt x="17200" y="20067"/>
                  </a:lnTo>
                  <a:lnTo>
                    <a:pt x="17221" y="20004"/>
                  </a:lnTo>
                  <a:lnTo>
                    <a:pt x="17325" y="19983"/>
                  </a:lnTo>
                  <a:lnTo>
                    <a:pt x="17346" y="19983"/>
                  </a:lnTo>
                  <a:lnTo>
                    <a:pt x="17367" y="20025"/>
                  </a:lnTo>
                  <a:lnTo>
                    <a:pt x="17346" y="20108"/>
                  </a:lnTo>
                  <a:lnTo>
                    <a:pt x="17325" y="20213"/>
                  </a:lnTo>
                  <a:lnTo>
                    <a:pt x="17346" y="20339"/>
                  </a:lnTo>
                  <a:lnTo>
                    <a:pt x="17409" y="20422"/>
                  </a:lnTo>
                  <a:lnTo>
                    <a:pt x="17451" y="20527"/>
                  </a:lnTo>
                  <a:lnTo>
                    <a:pt x="17472" y="20715"/>
                  </a:lnTo>
                  <a:lnTo>
                    <a:pt x="17535" y="20757"/>
                  </a:lnTo>
                  <a:lnTo>
                    <a:pt x="17618" y="20841"/>
                  </a:lnTo>
                  <a:lnTo>
                    <a:pt x="17681" y="21029"/>
                  </a:lnTo>
                  <a:lnTo>
                    <a:pt x="17828" y="21134"/>
                  </a:lnTo>
                  <a:lnTo>
                    <a:pt x="17869" y="21175"/>
                  </a:lnTo>
                  <a:lnTo>
                    <a:pt x="17953" y="21155"/>
                  </a:lnTo>
                  <a:lnTo>
                    <a:pt x="18037" y="21134"/>
                  </a:lnTo>
                  <a:lnTo>
                    <a:pt x="18100" y="21134"/>
                  </a:lnTo>
                  <a:lnTo>
                    <a:pt x="18141" y="21113"/>
                  </a:lnTo>
                  <a:lnTo>
                    <a:pt x="18141" y="21029"/>
                  </a:lnTo>
                  <a:lnTo>
                    <a:pt x="18141" y="20903"/>
                  </a:lnTo>
                  <a:lnTo>
                    <a:pt x="18141" y="20757"/>
                  </a:lnTo>
                  <a:lnTo>
                    <a:pt x="18162" y="20652"/>
                  </a:lnTo>
                  <a:lnTo>
                    <a:pt x="18183" y="20611"/>
                  </a:lnTo>
                  <a:lnTo>
                    <a:pt x="18204" y="20611"/>
                  </a:lnTo>
                  <a:lnTo>
                    <a:pt x="18246" y="20652"/>
                  </a:lnTo>
                  <a:lnTo>
                    <a:pt x="18204" y="20736"/>
                  </a:lnTo>
                  <a:lnTo>
                    <a:pt x="18204" y="20820"/>
                  </a:lnTo>
                  <a:lnTo>
                    <a:pt x="18267" y="20924"/>
                  </a:lnTo>
                  <a:lnTo>
                    <a:pt x="18204" y="21008"/>
                  </a:lnTo>
                  <a:lnTo>
                    <a:pt x="18204" y="21071"/>
                  </a:lnTo>
                  <a:lnTo>
                    <a:pt x="18267" y="21113"/>
                  </a:lnTo>
                  <a:lnTo>
                    <a:pt x="18309" y="21071"/>
                  </a:lnTo>
                  <a:lnTo>
                    <a:pt x="18393" y="21050"/>
                  </a:lnTo>
                  <a:lnTo>
                    <a:pt x="18455" y="21071"/>
                  </a:lnTo>
                  <a:lnTo>
                    <a:pt x="18476" y="21134"/>
                  </a:lnTo>
                  <a:lnTo>
                    <a:pt x="18455" y="21175"/>
                  </a:lnTo>
                  <a:lnTo>
                    <a:pt x="18476" y="21217"/>
                  </a:lnTo>
                  <a:lnTo>
                    <a:pt x="18581" y="21217"/>
                  </a:lnTo>
                  <a:lnTo>
                    <a:pt x="18623" y="21155"/>
                  </a:lnTo>
                  <a:lnTo>
                    <a:pt x="18623" y="21071"/>
                  </a:lnTo>
                  <a:lnTo>
                    <a:pt x="18602" y="21008"/>
                  </a:lnTo>
                  <a:lnTo>
                    <a:pt x="18602" y="20820"/>
                  </a:lnTo>
                  <a:lnTo>
                    <a:pt x="18623" y="20736"/>
                  </a:lnTo>
                  <a:lnTo>
                    <a:pt x="18623" y="20631"/>
                  </a:lnTo>
                  <a:lnTo>
                    <a:pt x="18665" y="20590"/>
                  </a:lnTo>
                  <a:lnTo>
                    <a:pt x="18623" y="20527"/>
                  </a:lnTo>
                  <a:lnTo>
                    <a:pt x="18581" y="20527"/>
                  </a:lnTo>
                  <a:lnTo>
                    <a:pt x="18602" y="20485"/>
                  </a:lnTo>
                  <a:lnTo>
                    <a:pt x="18623" y="20422"/>
                  </a:lnTo>
                  <a:lnTo>
                    <a:pt x="18602" y="20401"/>
                  </a:lnTo>
                  <a:lnTo>
                    <a:pt x="18497" y="20443"/>
                  </a:lnTo>
                  <a:lnTo>
                    <a:pt x="18497" y="20401"/>
                  </a:lnTo>
                  <a:lnTo>
                    <a:pt x="18518" y="20339"/>
                  </a:lnTo>
                  <a:lnTo>
                    <a:pt x="18623" y="20318"/>
                  </a:lnTo>
                  <a:lnTo>
                    <a:pt x="18685" y="20276"/>
                  </a:lnTo>
                  <a:lnTo>
                    <a:pt x="18685" y="20171"/>
                  </a:lnTo>
                  <a:lnTo>
                    <a:pt x="18665" y="20108"/>
                  </a:lnTo>
                  <a:lnTo>
                    <a:pt x="18602" y="20129"/>
                  </a:lnTo>
                  <a:lnTo>
                    <a:pt x="18581" y="20087"/>
                  </a:lnTo>
                  <a:lnTo>
                    <a:pt x="18623" y="20004"/>
                  </a:lnTo>
                  <a:lnTo>
                    <a:pt x="18685" y="19899"/>
                  </a:lnTo>
                  <a:lnTo>
                    <a:pt x="18685" y="19857"/>
                  </a:lnTo>
                  <a:lnTo>
                    <a:pt x="18623" y="19857"/>
                  </a:lnTo>
                  <a:lnTo>
                    <a:pt x="18560" y="19899"/>
                  </a:lnTo>
                  <a:lnTo>
                    <a:pt x="18476" y="20025"/>
                  </a:lnTo>
                  <a:lnTo>
                    <a:pt x="18455" y="20171"/>
                  </a:lnTo>
                  <a:lnTo>
                    <a:pt x="18393" y="20192"/>
                  </a:lnTo>
                  <a:lnTo>
                    <a:pt x="18393" y="20129"/>
                  </a:lnTo>
                  <a:lnTo>
                    <a:pt x="18413" y="20004"/>
                  </a:lnTo>
                  <a:lnTo>
                    <a:pt x="18413" y="19962"/>
                  </a:lnTo>
                  <a:lnTo>
                    <a:pt x="18393" y="19899"/>
                  </a:lnTo>
                  <a:lnTo>
                    <a:pt x="18393" y="19857"/>
                  </a:lnTo>
                  <a:lnTo>
                    <a:pt x="18413" y="19774"/>
                  </a:lnTo>
                  <a:lnTo>
                    <a:pt x="18497" y="19690"/>
                  </a:lnTo>
                  <a:lnTo>
                    <a:pt x="18581" y="19648"/>
                  </a:lnTo>
                  <a:lnTo>
                    <a:pt x="18602" y="19564"/>
                  </a:lnTo>
                  <a:lnTo>
                    <a:pt x="18560" y="19502"/>
                  </a:lnTo>
                  <a:lnTo>
                    <a:pt x="18476" y="19502"/>
                  </a:lnTo>
                  <a:lnTo>
                    <a:pt x="18413" y="19564"/>
                  </a:lnTo>
                  <a:lnTo>
                    <a:pt x="18393" y="19606"/>
                  </a:lnTo>
                  <a:lnTo>
                    <a:pt x="18372" y="19648"/>
                  </a:lnTo>
                  <a:lnTo>
                    <a:pt x="18393" y="19543"/>
                  </a:lnTo>
                  <a:lnTo>
                    <a:pt x="18413" y="19481"/>
                  </a:lnTo>
                  <a:lnTo>
                    <a:pt x="18393" y="19460"/>
                  </a:lnTo>
                  <a:lnTo>
                    <a:pt x="18351" y="19481"/>
                  </a:lnTo>
                  <a:lnTo>
                    <a:pt x="18246" y="19564"/>
                  </a:lnTo>
                  <a:lnTo>
                    <a:pt x="18162" y="19648"/>
                  </a:lnTo>
                  <a:lnTo>
                    <a:pt x="18162" y="19606"/>
                  </a:lnTo>
                  <a:lnTo>
                    <a:pt x="18183" y="19543"/>
                  </a:lnTo>
                  <a:lnTo>
                    <a:pt x="18246" y="19460"/>
                  </a:lnTo>
                  <a:lnTo>
                    <a:pt x="18288" y="19397"/>
                  </a:lnTo>
                  <a:lnTo>
                    <a:pt x="18351" y="19292"/>
                  </a:lnTo>
                  <a:lnTo>
                    <a:pt x="18351" y="19271"/>
                  </a:lnTo>
                  <a:lnTo>
                    <a:pt x="18288" y="19230"/>
                  </a:lnTo>
                  <a:lnTo>
                    <a:pt x="18267" y="19167"/>
                  </a:lnTo>
                  <a:lnTo>
                    <a:pt x="18204" y="19167"/>
                  </a:lnTo>
                  <a:lnTo>
                    <a:pt x="18162" y="19125"/>
                  </a:lnTo>
                  <a:lnTo>
                    <a:pt x="18141" y="19041"/>
                  </a:lnTo>
                  <a:lnTo>
                    <a:pt x="18079" y="19020"/>
                  </a:lnTo>
                  <a:lnTo>
                    <a:pt x="17995" y="18937"/>
                  </a:lnTo>
                  <a:lnTo>
                    <a:pt x="17953" y="18937"/>
                  </a:lnTo>
                  <a:lnTo>
                    <a:pt x="17932" y="18916"/>
                  </a:lnTo>
                  <a:lnTo>
                    <a:pt x="17869" y="18916"/>
                  </a:lnTo>
                  <a:lnTo>
                    <a:pt x="17869" y="18853"/>
                  </a:lnTo>
                  <a:lnTo>
                    <a:pt x="17849" y="18811"/>
                  </a:lnTo>
                  <a:lnTo>
                    <a:pt x="17660" y="18665"/>
                  </a:lnTo>
                  <a:lnTo>
                    <a:pt x="17639" y="18623"/>
                  </a:lnTo>
                  <a:lnTo>
                    <a:pt x="17535" y="18560"/>
                  </a:lnTo>
                  <a:lnTo>
                    <a:pt x="17430" y="18560"/>
                  </a:lnTo>
                  <a:lnTo>
                    <a:pt x="17325" y="18602"/>
                  </a:lnTo>
                  <a:lnTo>
                    <a:pt x="17242" y="18707"/>
                  </a:lnTo>
                  <a:lnTo>
                    <a:pt x="17242" y="18644"/>
                  </a:lnTo>
                  <a:lnTo>
                    <a:pt x="17221" y="18560"/>
                  </a:lnTo>
                  <a:lnTo>
                    <a:pt x="17053" y="18518"/>
                  </a:lnTo>
                  <a:lnTo>
                    <a:pt x="16949" y="18518"/>
                  </a:lnTo>
                  <a:lnTo>
                    <a:pt x="16844" y="18539"/>
                  </a:lnTo>
                  <a:lnTo>
                    <a:pt x="16823" y="18518"/>
                  </a:lnTo>
                  <a:lnTo>
                    <a:pt x="16907" y="18434"/>
                  </a:lnTo>
                  <a:lnTo>
                    <a:pt x="16949" y="18476"/>
                  </a:lnTo>
                  <a:lnTo>
                    <a:pt x="17137" y="18476"/>
                  </a:lnTo>
                  <a:lnTo>
                    <a:pt x="17221" y="18497"/>
                  </a:lnTo>
                  <a:lnTo>
                    <a:pt x="17325" y="18497"/>
                  </a:lnTo>
                  <a:lnTo>
                    <a:pt x="17430" y="18476"/>
                  </a:lnTo>
                  <a:lnTo>
                    <a:pt x="17472" y="18393"/>
                  </a:lnTo>
                  <a:lnTo>
                    <a:pt x="17514" y="18204"/>
                  </a:lnTo>
                  <a:lnTo>
                    <a:pt x="17472" y="18121"/>
                  </a:lnTo>
                  <a:lnTo>
                    <a:pt x="17451" y="18100"/>
                  </a:lnTo>
                  <a:lnTo>
                    <a:pt x="17409" y="18100"/>
                  </a:lnTo>
                  <a:lnTo>
                    <a:pt x="17263" y="17995"/>
                  </a:lnTo>
                  <a:lnTo>
                    <a:pt x="17221" y="17974"/>
                  </a:lnTo>
                  <a:lnTo>
                    <a:pt x="17158" y="17974"/>
                  </a:lnTo>
                  <a:lnTo>
                    <a:pt x="17053" y="18058"/>
                  </a:lnTo>
                  <a:lnTo>
                    <a:pt x="17012" y="18058"/>
                  </a:lnTo>
                  <a:lnTo>
                    <a:pt x="16928" y="18079"/>
                  </a:lnTo>
                  <a:lnTo>
                    <a:pt x="16886" y="18162"/>
                  </a:lnTo>
                  <a:lnTo>
                    <a:pt x="16844" y="18162"/>
                  </a:lnTo>
                  <a:lnTo>
                    <a:pt x="16844" y="18079"/>
                  </a:lnTo>
                  <a:lnTo>
                    <a:pt x="16823" y="18016"/>
                  </a:lnTo>
                  <a:lnTo>
                    <a:pt x="16781" y="18016"/>
                  </a:lnTo>
                  <a:lnTo>
                    <a:pt x="16635" y="18058"/>
                  </a:lnTo>
                  <a:lnTo>
                    <a:pt x="16593" y="18079"/>
                  </a:lnTo>
                  <a:lnTo>
                    <a:pt x="16530" y="18079"/>
                  </a:lnTo>
                  <a:lnTo>
                    <a:pt x="16572" y="18058"/>
                  </a:lnTo>
                  <a:lnTo>
                    <a:pt x="16677" y="17995"/>
                  </a:lnTo>
                  <a:lnTo>
                    <a:pt x="16781" y="17974"/>
                  </a:lnTo>
                  <a:lnTo>
                    <a:pt x="16802" y="17911"/>
                  </a:lnTo>
                  <a:lnTo>
                    <a:pt x="16781" y="17870"/>
                  </a:lnTo>
                  <a:lnTo>
                    <a:pt x="16719" y="17849"/>
                  </a:lnTo>
                  <a:lnTo>
                    <a:pt x="16677" y="17870"/>
                  </a:lnTo>
                  <a:lnTo>
                    <a:pt x="16719" y="17807"/>
                  </a:lnTo>
                  <a:lnTo>
                    <a:pt x="16781" y="17807"/>
                  </a:lnTo>
                  <a:lnTo>
                    <a:pt x="16823" y="17849"/>
                  </a:lnTo>
                  <a:lnTo>
                    <a:pt x="16928" y="17953"/>
                  </a:lnTo>
                  <a:lnTo>
                    <a:pt x="17012" y="17974"/>
                  </a:lnTo>
                  <a:lnTo>
                    <a:pt x="17095" y="17953"/>
                  </a:lnTo>
                  <a:lnTo>
                    <a:pt x="17200" y="17870"/>
                  </a:lnTo>
                  <a:lnTo>
                    <a:pt x="17367" y="17870"/>
                  </a:lnTo>
                  <a:lnTo>
                    <a:pt x="17430" y="17786"/>
                  </a:lnTo>
                  <a:lnTo>
                    <a:pt x="17472" y="17765"/>
                  </a:lnTo>
                  <a:lnTo>
                    <a:pt x="17514" y="17702"/>
                  </a:lnTo>
                  <a:lnTo>
                    <a:pt x="17472" y="17639"/>
                  </a:lnTo>
                  <a:lnTo>
                    <a:pt x="17409" y="17577"/>
                  </a:lnTo>
                  <a:lnTo>
                    <a:pt x="17263" y="17556"/>
                  </a:lnTo>
                  <a:lnTo>
                    <a:pt x="17200" y="17493"/>
                  </a:lnTo>
                  <a:lnTo>
                    <a:pt x="17137" y="17451"/>
                  </a:lnTo>
                  <a:lnTo>
                    <a:pt x="17033" y="17451"/>
                  </a:lnTo>
                  <a:lnTo>
                    <a:pt x="16928" y="17430"/>
                  </a:lnTo>
                  <a:lnTo>
                    <a:pt x="16844" y="17451"/>
                  </a:lnTo>
                  <a:lnTo>
                    <a:pt x="16823" y="17493"/>
                  </a:lnTo>
                  <a:lnTo>
                    <a:pt x="16740" y="17556"/>
                  </a:lnTo>
                  <a:lnTo>
                    <a:pt x="16677" y="17535"/>
                  </a:lnTo>
                  <a:lnTo>
                    <a:pt x="16593" y="17493"/>
                  </a:lnTo>
                  <a:lnTo>
                    <a:pt x="16489" y="17493"/>
                  </a:lnTo>
                  <a:lnTo>
                    <a:pt x="16468" y="17556"/>
                  </a:lnTo>
                  <a:lnTo>
                    <a:pt x="16426" y="17598"/>
                  </a:lnTo>
                  <a:lnTo>
                    <a:pt x="16384" y="17577"/>
                  </a:lnTo>
                  <a:lnTo>
                    <a:pt x="16321" y="17535"/>
                  </a:lnTo>
                  <a:lnTo>
                    <a:pt x="16300" y="17535"/>
                  </a:lnTo>
                  <a:lnTo>
                    <a:pt x="16279" y="17472"/>
                  </a:lnTo>
                  <a:lnTo>
                    <a:pt x="16321" y="17430"/>
                  </a:lnTo>
                  <a:lnTo>
                    <a:pt x="16426" y="17388"/>
                  </a:lnTo>
                  <a:lnTo>
                    <a:pt x="16572" y="17430"/>
                  </a:lnTo>
                  <a:lnTo>
                    <a:pt x="16740" y="17430"/>
                  </a:lnTo>
                  <a:lnTo>
                    <a:pt x="16802" y="17367"/>
                  </a:lnTo>
                  <a:lnTo>
                    <a:pt x="16802" y="17326"/>
                  </a:lnTo>
                  <a:lnTo>
                    <a:pt x="16740" y="17221"/>
                  </a:lnTo>
                  <a:lnTo>
                    <a:pt x="16635" y="17137"/>
                  </a:lnTo>
                  <a:lnTo>
                    <a:pt x="16530" y="17074"/>
                  </a:lnTo>
                  <a:lnTo>
                    <a:pt x="16489" y="17012"/>
                  </a:lnTo>
                  <a:lnTo>
                    <a:pt x="16489" y="16907"/>
                  </a:lnTo>
                  <a:lnTo>
                    <a:pt x="16509" y="16865"/>
                  </a:lnTo>
                  <a:lnTo>
                    <a:pt x="16572" y="16907"/>
                  </a:lnTo>
                  <a:lnTo>
                    <a:pt x="16593" y="16949"/>
                  </a:lnTo>
                  <a:lnTo>
                    <a:pt x="16593" y="17012"/>
                  </a:lnTo>
                  <a:lnTo>
                    <a:pt x="16677" y="17054"/>
                  </a:lnTo>
                  <a:lnTo>
                    <a:pt x="16802" y="17158"/>
                  </a:lnTo>
                  <a:lnTo>
                    <a:pt x="16823" y="17221"/>
                  </a:lnTo>
                  <a:lnTo>
                    <a:pt x="16886" y="17242"/>
                  </a:lnTo>
                  <a:lnTo>
                    <a:pt x="16928" y="17242"/>
                  </a:lnTo>
                  <a:lnTo>
                    <a:pt x="17012" y="17326"/>
                  </a:lnTo>
                  <a:lnTo>
                    <a:pt x="17095" y="17326"/>
                  </a:lnTo>
                  <a:lnTo>
                    <a:pt x="17200" y="17284"/>
                  </a:lnTo>
                  <a:lnTo>
                    <a:pt x="17263" y="17242"/>
                  </a:lnTo>
                  <a:lnTo>
                    <a:pt x="17346" y="17221"/>
                  </a:lnTo>
                  <a:lnTo>
                    <a:pt x="17409" y="17158"/>
                  </a:lnTo>
                  <a:lnTo>
                    <a:pt x="17472" y="17116"/>
                  </a:lnTo>
                  <a:lnTo>
                    <a:pt x="17556" y="17074"/>
                  </a:lnTo>
                  <a:lnTo>
                    <a:pt x="17606" y="17074"/>
                  </a:lnTo>
                  <a:lnTo>
                    <a:pt x="17618" y="17116"/>
                  </a:lnTo>
                  <a:lnTo>
                    <a:pt x="17618" y="17074"/>
                  </a:lnTo>
                  <a:lnTo>
                    <a:pt x="17618" y="17033"/>
                  </a:lnTo>
                  <a:lnTo>
                    <a:pt x="17577" y="16970"/>
                  </a:lnTo>
                  <a:lnTo>
                    <a:pt x="17588" y="17010"/>
                  </a:lnTo>
                  <a:lnTo>
                    <a:pt x="17472" y="16844"/>
                  </a:lnTo>
                  <a:lnTo>
                    <a:pt x="17409" y="16802"/>
                  </a:lnTo>
                  <a:lnTo>
                    <a:pt x="17409" y="16740"/>
                  </a:lnTo>
                  <a:lnTo>
                    <a:pt x="17430" y="16719"/>
                  </a:lnTo>
                  <a:lnTo>
                    <a:pt x="17472" y="16719"/>
                  </a:lnTo>
                  <a:lnTo>
                    <a:pt x="17535" y="16761"/>
                  </a:lnTo>
                  <a:lnTo>
                    <a:pt x="17535" y="16823"/>
                  </a:lnTo>
                  <a:lnTo>
                    <a:pt x="17577" y="16865"/>
                  </a:lnTo>
                  <a:lnTo>
                    <a:pt x="17681" y="17074"/>
                  </a:lnTo>
                  <a:lnTo>
                    <a:pt x="17869" y="17284"/>
                  </a:lnTo>
                  <a:lnTo>
                    <a:pt x="17890" y="17326"/>
                  </a:lnTo>
                  <a:lnTo>
                    <a:pt x="17932" y="17263"/>
                  </a:lnTo>
                  <a:lnTo>
                    <a:pt x="17932" y="17179"/>
                  </a:lnTo>
                  <a:lnTo>
                    <a:pt x="17953" y="17012"/>
                  </a:lnTo>
                  <a:lnTo>
                    <a:pt x="17953" y="16907"/>
                  </a:lnTo>
                  <a:lnTo>
                    <a:pt x="17995" y="16844"/>
                  </a:lnTo>
                  <a:lnTo>
                    <a:pt x="18058" y="16844"/>
                  </a:lnTo>
                  <a:lnTo>
                    <a:pt x="18100" y="16865"/>
                  </a:lnTo>
                  <a:lnTo>
                    <a:pt x="18100" y="16949"/>
                  </a:lnTo>
                  <a:lnTo>
                    <a:pt x="18141" y="17012"/>
                  </a:lnTo>
                  <a:lnTo>
                    <a:pt x="18183" y="17012"/>
                  </a:lnTo>
                  <a:lnTo>
                    <a:pt x="18372" y="17074"/>
                  </a:lnTo>
                  <a:lnTo>
                    <a:pt x="18518" y="17179"/>
                  </a:lnTo>
                  <a:lnTo>
                    <a:pt x="18602" y="17221"/>
                  </a:lnTo>
                  <a:lnTo>
                    <a:pt x="18665" y="17179"/>
                  </a:lnTo>
                  <a:lnTo>
                    <a:pt x="18706" y="17179"/>
                  </a:lnTo>
                  <a:lnTo>
                    <a:pt x="18769" y="17221"/>
                  </a:lnTo>
                  <a:lnTo>
                    <a:pt x="18769" y="17263"/>
                  </a:lnTo>
                  <a:lnTo>
                    <a:pt x="18602" y="17284"/>
                  </a:lnTo>
                  <a:lnTo>
                    <a:pt x="18581" y="17326"/>
                  </a:lnTo>
                  <a:lnTo>
                    <a:pt x="18476" y="17221"/>
                  </a:lnTo>
                  <a:lnTo>
                    <a:pt x="18288" y="17116"/>
                  </a:lnTo>
                  <a:lnTo>
                    <a:pt x="18246" y="17074"/>
                  </a:lnTo>
                  <a:lnTo>
                    <a:pt x="18204" y="17054"/>
                  </a:lnTo>
                  <a:lnTo>
                    <a:pt x="18162" y="17054"/>
                  </a:lnTo>
                  <a:lnTo>
                    <a:pt x="18121" y="17074"/>
                  </a:lnTo>
                  <a:lnTo>
                    <a:pt x="18121" y="17137"/>
                  </a:lnTo>
                  <a:lnTo>
                    <a:pt x="18183" y="17221"/>
                  </a:lnTo>
                  <a:lnTo>
                    <a:pt x="18413" y="17430"/>
                  </a:lnTo>
                  <a:lnTo>
                    <a:pt x="18518" y="17535"/>
                  </a:lnTo>
                  <a:lnTo>
                    <a:pt x="18685" y="17598"/>
                  </a:lnTo>
                  <a:lnTo>
                    <a:pt x="18790" y="17681"/>
                  </a:lnTo>
                  <a:lnTo>
                    <a:pt x="18832" y="17702"/>
                  </a:lnTo>
                  <a:lnTo>
                    <a:pt x="18916" y="17681"/>
                  </a:lnTo>
                  <a:lnTo>
                    <a:pt x="18937" y="17639"/>
                  </a:lnTo>
                  <a:lnTo>
                    <a:pt x="18999" y="17556"/>
                  </a:lnTo>
                  <a:lnTo>
                    <a:pt x="19125" y="17556"/>
                  </a:lnTo>
                  <a:lnTo>
                    <a:pt x="19167" y="17493"/>
                  </a:lnTo>
                  <a:lnTo>
                    <a:pt x="19167" y="17430"/>
                  </a:lnTo>
                  <a:lnTo>
                    <a:pt x="19250" y="17367"/>
                  </a:lnTo>
                  <a:lnTo>
                    <a:pt x="19313" y="17367"/>
                  </a:lnTo>
                  <a:lnTo>
                    <a:pt x="19376" y="17388"/>
                  </a:lnTo>
                  <a:lnTo>
                    <a:pt x="19460" y="17430"/>
                  </a:lnTo>
                  <a:lnTo>
                    <a:pt x="19564" y="17388"/>
                  </a:lnTo>
                  <a:lnTo>
                    <a:pt x="19669" y="17388"/>
                  </a:lnTo>
                  <a:lnTo>
                    <a:pt x="19690" y="17346"/>
                  </a:lnTo>
                  <a:lnTo>
                    <a:pt x="19732" y="17221"/>
                  </a:lnTo>
                  <a:lnTo>
                    <a:pt x="19732" y="17116"/>
                  </a:lnTo>
                  <a:lnTo>
                    <a:pt x="19774" y="17033"/>
                  </a:lnTo>
                  <a:lnTo>
                    <a:pt x="19857" y="16907"/>
                  </a:lnTo>
                  <a:lnTo>
                    <a:pt x="19857" y="16823"/>
                  </a:lnTo>
                  <a:lnTo>
                    <a:pt x="19836" y="16761"/>
                  </a:lnTo>
                  <a:lnTo>
                    <a:pt x="19753" y="16740"/>
                  </a:lnTo>
                  <a:lnTo>
                    <a:pt x="19648" y="16761"/>
                  </a:lnTo>
                  <a:lnTo>
                    <a:pt x="19627" y="16802"/>
                  </a:lnTo>
                  <a:lnTo>
                    <a:pt x="19585" y="16761"/>
                  </a:lnTo>
                  <a:lnTo>
                    <a:pt x="19543" y="16761"/>
                  </a:lnTo>
                  <a:lnTo>
                    <a:pt x="19522" y="16802"/>
                  </a:lnTo>
                  <a:lnTo>
                    <a:pt x="19439" y="16740"/>
                  </a:lnTo>
                  <a:lnTo>
                    <a:pt x="19376" y="16656"/>
                  </a:lnTo>
                  <a:lnTo>
                    <a:pt x="19334" y="16614"/>
                  </a:lnTo>
                  <a:lnTo>
                    <a:pt x="19313" y="16530"/>
                  </a:lnTo>
                  <a:lnTo>
                    <a:pt x="19271" y="16530"/>
                  </a:lnTo>
                  <a:lnTo>
                    <a:pt x="19250" y="16614"/>
                  </a:lnTo>
                  <a:lnTo>
                    <a:pt x="19250" y="16719"/>
                  </a:lnTo>
                  <a:lnTo>
                    <a:pt x="19313" y="16740"/>
                  </a:lnTo>
                  <a:lnTo>
                    <a:pt x="19313" y="16823"/>
                  </a:lnTo>
                  <a:lnTo>
                    <a:pt x="19250" y="16907"/>
                  </a:lnTo>
                  <a:lnTo>
                    <a:pt x="19229" y="17012"/>
                  </a:lnTo>
                  <a:lnTo>
                    <a:pt x="19209" y="16949"/>
                  </a:lnTo>
                  <a:lnTo>
                    <a:pt x="19229" y="16823"/>
                  </a:lnTo>
                  <a:lnTo>
                    <a:pt x="19209" y="16719"/>
                  </a:lnTo>
                  <a:lnTo>
                    <a:pt x="19146" y="16698"/>
                  </a:lnTo>
                  <a:lnTo>
                    <a:pt x="19125" y="16551"/>
                  </a:lnTo>
                  <a:lnTo>
                    <a:pt x="19062" y="16530"/>
                  </a:lnTo>
                  <a:lnTo>
                    <a:pt x="19041" y="16489"/>
                  </a:lnTo>
                  <a:lnTo>
                    <a:pt x="19041" y="16447"/>
                  </a:lnTo>
                  <a:lnTo>
                    <a:pt x="19104" y="16426"/>
                  </a:lnTo>
                  <a:lnTo>
                    <a:pt x="19161" y="16311"/>
                  </a:lnTo>
                  <a:lnTo>
                    <a:pt x="19146" y="16279"/>
                  </a:lnTo>
                  <a:lnTo>
                    <a:pt x="19104" y="16238"/>
                  </a:lnTo>
                  <a:lnTo>
                    <a:pt x="19146" y="16217"/>
                  </a:lnTo>
                  <a:lnTo>
                    <a:pt x="19229" y="16217"/>
                  </a:lnTo>
                  <a:lnTo>
                    <a:pt x="19271" y="16175"/>
                  </a:lnTo>
                  <a:lnTo>
                    <a:pt x="19313" y="16091"/>
                  </a:lnTo>
                  <a:lnTo>
                    <a:pt x="19313" y="15966"/>
                  </a:lnTo>
                  <a:lnTo>
                    <a:pt x="19271" y="15903"/>
                  </a:lnTo>
                  <a:lnTo>
                    <a:pt x="19271" y="15861"/>
                  </a:lnTo>
                  <a:lnTo>
                    <a:pt x="19334" y="15861"/>
                  </a:lnTo>
                  <a:lnTo>
                    <a:pt x="19376" y="15903"/>
                  </a:lnTo>
                  <a:lnTo>
                    <a:pt x="19439" y="15986"/>
                  </a:lnTo>
                  <a:lnTo>
                    <a:pt x="19481" y="16007"/>
                  </a:lnTo>
                  <a:lnTo>
                    <a:pt x="19564" y="16007"/>
                  </a:lnTo>
                  <a:lnTo>
                    <a:pt x="19648" y="15966"/>
                  </a:lnTo>
                  <a:lnTo>
                    <a:pt x="19732" y="15986"/>
                  </a:lnTo>
                  <a:lnTo>
                    <a:pt x="19794" y="16028"/>
                  </a:lnTo>
                  <a:lnTo>
                    <a:pt x="19899" y="16070"/>
                  </a:lnTo>
                  <a:lnTo>
                    <a:pt x="20046" y="16175"/>
                  </a:lnTo>
                  <a:lnTo>
                    <a:pt x="20046" y="16238"/>
                  </a:lnTo>
                  <a:lnTo>
                    <a:pt x="20066" y="16321"/>
                  </a:lnTo>
                  <a:lnTo>
                    <a:pt x="20108" y="16384"/>
                  </a:lnTo>
                  <a:lnTo>
                    <a:pt x="20150" y="16447"/>
                  </a:lnTo>
                  <a:lnTo>
                    <a:pt x="20192" y="16489"/>
                  </a:lnTo>
                  <a:lnTo>
                    <a:pt x="20318" y="16405"/>
                  </a:lnTo>
                  <a:lnTo>
                    <a:pt x="20422" y="16238"/>
                  </a:lnTo>
                  <a:lnTo>
                    <a:pt x="20485" y="16133"/>
                  </a:lnTo>
                  <a:lnTo>
                    <a:pt x="20422" y="16091"/>
                  </a:lnTo>
                  <a:lnTo>
                    <a:pt x="20401" y="15986"/>
                  </a:lnTo>
                  <a:lnTo>
                    <a:pt x="20464" y="15924"/>
                  </a:lnTo>
                  <a:lnTo>
                    <a:pt x="20464" y="15882"/>
                  </a:lnTo>
                  <a:lnTo>
                    <a:pt x="20359" y="15861"/>
                  </a:lnTo>
                  <a:lnTo>
                    <a:pt x="20276" y="15903"/>
                  </a:lnTo>
                  <a:lnTo>
                    <a:pt x="20255" y="15966"/>
                  </a:lnTo>
                  <a:lnTo>
                    <a:pt x="20108" y="15882"/>
                  </a:lnTo>
                  <a:lnTo>
                    <a:pt x="20046" y="15777"/>
                  </a:lnTo>
                  <a:lnTo>
                    <a:pt x="19899" y="15756"/>
                  </a:lnTo>
                  <a:lnTo>
                    <a:pt x="19857" y="15777"/>
                  </a:lnTo>
                  <a:lnTo>
                    <a:pt x="19794" y="15714"/>
                  </a:lnTo>
                  <a:lnTo>
                    <a:pt x="19794" y="15673"/>
                  </a:lnTo>
                  <a:lnTo>
                    <a:pt x="19857" y="15673"/>
                  </a:lnTo>
                  <a:lnTo>
                    <a:pt x="19899" y="15589"/>
                  </a:lnTo>
                  <a:lnTo>
                    <a:pt x="19941" y="15401"/>
                  </a:lnTo>
                  <a:lnTo>
                    <a:pt x="19962" y="15380"/>
                  </a:lnTo>
                  <a:lnTo>
                    <a:pt x="19962" y="15296"/>
                  </a:lnTo>
                  <a:lnTo>
                    <a:pt x="19836" y="15254"/>
                  </a:lnTo>
                  <a:lnTo>
                    <a:pt x="19774" y="15254"/>
                  </a:lnTo>
                  <a:lnTo>
                    <a:pt x="19669" y="15359"/>
                  </a:lnTo>
                  <a:lnTo>
                    <a:pt x="19564" y="15380"/>
                  </a:lnTo>
                  <a:lnTo>
                    <a:pt x="19460" y="15359"/>
                  </a:lnTo>
                  <a:lnTo>
                    <a:pt x="19439" y="15296"/>
                  </a:lnTo>
                  <a:lnTo>
                    <a:pt x="19418" y="15191"/>
                  </a:lnTo>
                  <a:lnTo>
                    <a:pt x="19376" y="15149"/>
                  </a:lnTo>
                  <a:lnTo>
                    <a:pt x="19376" y="15066"/>
                  </a:lnTo>
                  <a:lnTo>
                    <a:pt x="19460" y="15129"/>
                  </a:lnTo>
                  <a:lnTo>
                    <a:pt x="19481" y="15170"/>
                  </a:lnTo>
                  <a:lnTo>
                    <a:pt x="19460" y="15233"/>
                  </a:lnTo>
                  <a:lnTo>
                    <a:pt x="19481" y="15296"/>
                  </a:lnTo>
                  <a:lnTo>
                    <a:pt x="19564" y="15359"/>
                  </a:lnTo>
                  <a:lnTo>
                    <a:pt x="19648" y="15359"/>
                  </a:lnTo>
                  <a:lnTo>
                    <a:pt x="19753" y="15254"/>
                  </a:lnTo>
                  <a:lnTo>
                    <a:pt x="19836" y="15233"/>
                  </a:lnTo>
                  <a:lnTo>
                    <a:pt x="19941" y="15233"/>
                  </a:lnTo>
                  <a:lnTo>
                    <a:pt x="19983" y="15275"/>
                  </a:lnTo>
                  <a:lnTo>
                    <a:pt x="20046" y="15275"/>
                  </a:lnTo>
                  <a:lnTo>
                    <a:pt x="20066" y="15233"/>
                  </a:lnTo>
                  <a:lnTo>
                    <a:pt x="20046" y="15170"/>
                  </a:lnTo>
                  <a:lnTo>
                    <a:pt x="19836" y="14961"/>
                  </a:lnTo>
                  <a:lnTo>
                    <a:pt x="19669" y="14836"/>
                  </a:lnTo>
                  <a:lnTo>
                    <a:pt x="19522" y="14836"/>
                  </a:lnTo>
                  <a:lnTo>
                    <a:pt x="19355" y="14752"/>
                  </a:lnTo>
                  <a:lnTo>
                    <a:pt x="19271" y="14647"/>
                  </a:lnTo>
                  <a:lnTo>
                    <a:pt x="19271" y="14564"/>
                  </a:lnTo>
                  <a:lnTo>
                    <a:pt x="19271" y="14522"/>
                  </a:lnTo>
                  <a:lnTo>
                    <a:pt x="19334" y="14564"/>
                  </a:lnTo>
                  <a:lnTo>
                    <a:pt x="19376" y="14668"/>
                  </a:lnTo>
                  <a:lnTo>
                    <a:pt x="19460" y="14731"/>
                  </a:lnTo>
                  <a:lnTo>
                    <a:pt x="19585" y="14731"/>
                  </a:lnTo>
                  <a:lnTo>
                    <a:pt x="19627" y="14668"/>
                  </a:lnTo>
                  <a:lnTo>
                    <a:pt x="19627" y="14626"/>
                  </a:lnTo>
                  <a:lnTo>
                    <a:pt x="19522" y="14522"/>
                  </a:lnTo>
                  <a:lnTo>
                    <a:pt x="19481" y="14459"/>
                  </a:lnTo>
                  <a:lnTo>
                    <a:pt x="19481" y="14438"/>
                  </a:lnTo>
                  <a:lnTo>
                    <a:pt x="19522" y="14438"/>
                  </a:lnTo>
                  <a:lnTo>
                    <a:pt x="19564" y="14459"/>
                  </a:lnTo>
                  <a:lnTo>
                    <a:pt x="19690" y="14626"/>
                  </a:lnTo>
                  <a:lnTo>
                    <a:pt x="19753" y="14731"/>
                  </a:lnTo>
                  <a:lnTo>
                    <a:pt x="19753" y="14773"/>
                  </a:lnTo>
                  <a:lnTo>
                    <a:pt x="19857" y="14857"/>
                  </a:lnTo>
                  <a:lnTo>
                    <a:pt x="19962" y="14940"/>
                  </a:lnTo>
                  <a:lnTo>
                    <a:pt x="20087" y="15087"/>
                  </a:lnTo>
                  <a:lnTo>
                    <a:pt x="20171" y="15129"/>
                  </a:lnTo>
                  <a:lnTo>
                    <a:pt x="20213" y="15087"/>
                  </a:lnTo>
                  <a:lnTo>
                    <a:pt x="20276" y="15129"/>
                  </a:lnTo>
                  <a:lnTo>
                    <a:pt x="20297" y="15170"/>
                  </a:lnTo>
                  <a:lnTo>
                    <a:pt x="20213" y="15233"/>
                  </a:lnTo>
                  <a:lnTo>
                    <a:pt x="20276" y="15296"/>
                  </a:lnTo>
                  <a:lnTo>
                    <a:pt x="20318" y="15359"/>
                  </a:lnTo>
                  <a:lnTo>
                    <a:pt x="20380" y="15359"/>
                  </a:lnTo>
                  <a:lnTo>
                    <a:pt x="20422" y="15275"/>
                  </a:lnTo>
                  <a:lnTo>
                    <a:pt x="20485" y="15087"/>
                  </a:lnTo>
                  <a:lnTo>
                    <a:pt x="20506" y="15045"/>
                  </a:lnTo>
                  <a:lnTo>
                    <a:pt x="20527" y="14982"/>
                  </a:lnTo>
                  <a:lnTo>
                    <a:pt x="20506" y="14877"/>
                  </a:lnTo>
                  <a:lnTo>
                    <a:pt x="20506" y="14836"/>
                  </a:lnTo>
                  <a:lnTo>
                    <a:pt x="20506" y="14710"/>
                  </a:lnTo>
                  <a:lnTo>
                    <a:pt x="20464" y="14626"/>
                  </a:lnTo>
                  <a:lnTo>
                    <a:pt x="20464" y="14564"/>
                  </a:lnTo>
                  <a:lnTo>
                    <a:pt x="20464" y="14543"/>
                  </a:lnTo>
                  <a:lnTo>
                    <a:pt x="20506" y="14564"/>
                  </a:lnTo>
                  <a:lnTo>
                    <a:pt x="20590" y="14605"/>
                  </a:lnTo>
                  <a:lnTo>
                    <a:pt x="20610" y="14605"/>
                  </a:lnTo>
                  <a:lnTo>
                    <a:pt x="20590" y="14543"/>
                  </a:lnTo>
                  <a:lnTo>
                    <a:pt x="20506" y="14459"/>
                  </a:lnTo>
                  <a:lnTo>
                    <a:pt x="20464" y="14354"/>
                  </a:lnTo>
                  <a:lnTo>
                    <a:pt x="20401" y="14313"/>
                  </a:lnTo>
                  <a:lnTo>
                    <a:pt x="20318" y="14292"/>
                  </a:lnTo>
                  <a:lnTo>
                    <a:pt x="19962" y="14292"/>
                  </a:lnTo>
                  <a:lnTo>
                    <a:pt x="19920" y="14208"/>
                  </a:lnTo>
                  <a:lnTo>
                    <a:pt x="19836" y="14145"/>
                  </a:lnTo>
                  <a:lnTo>
                    <a:pt x="19648" y="14145"/>
                  </a:lnTo>
                  <a:lnTo>
                    <a:pt x="19564" y="14187"/>
                  </a:lnTo>
                  <a:lnTo>
                    <a:pt x="19502" y="14187"/>
                  </a:lnTo>
                  <a:lnTo>
                    <a:pt x="19460" y="14124"/>
                  </a:lnTo>
                  <a:lnTo>
                    <a:pt x="19439" y="14103"/>
                  </a:lnTo>
                  <a:lnTo>
                    <a:pt x="19460" y="14041"/>
                  </a:lnTo>
                  <a:lnTo>
                    <a:pt x="19502" y="14103"/>
                  </a:lnTo>
                  <a:lnTo>
                    <a:pt x="19543" y="14124"/>
                  </a:lnTo>
                  <a:lnTo>
                    <a:pt x="19669" y="14103"/>
                  </a:lnTo>
                  <a:lnTo>
                    <a:pt x="19836" y="14082"/>
                  </a:lnTo>
                  <a:lnTo>
                    <a:pt x="19878" y="14124"/>
                  </a:lnTo>
                  <a:lnTo>
                    <a:pt x="19941" y="14103"/>
                  </a:lnTo>
                  <a:lnTo>
                    <a:pt x="20025" y="14082"/>
                  </a:lnTo>
                  <a:lnTo>
                    <a:pt x="20087" y="14103"/>
                  </a:lnTo>
                  <a:lnTo>
                    <a:pt x="20150" y="14124"/>
                  </a:lnTo>
                  <a:lnTo>
                    <a:pt x="20192" y="14103"/>
                  </a:lnTo>
                  <a:lnTo>
                    <a:pt x="20234" y="14082"/>
                  </a:lnTo>
                  <a:lnTo>
                    <a:pt x="20234" y="14020"/>
                  </a:lnTo>
                  <a:lnTo>
                    <a:pt x="20234" y="13915"/>
                  </a:lnTo>
                  <a:lnTo>
                    <a:pt x="20234" y="13873"/>
                  </a:lnTo>
                  <a:lnTo>
                    <a:pt x="20171" y="13831"/>
                  </a:lnTo>
                  <a:lnTo>
                    <a:pt x="20129" y="13873"/>
                  </a:lnTo>
                  <a:lnTo>
                    <a:pt x="20066" y="13894"/>
                  </a:lnTo>
                  <a:lnTo>
                    <a:pt x="19983" y="13873"/>
                  </a:lnTo>
                  <a:lnTo>
                    <a:pt x="19857" y="13873"/>
                  </a:lnTo>
                  <a:lnTo>
                    <a:pt x="19815" y="13810"/>
                  </a:lnTo>
                  <a:lnTo>
                    <a:pt x="19711" y="13706"/>
                  </a:lnTo>
                  <a:lnTo>
                    <a:pt x="19606" y="13727"/>
                  </a:lnTo>
                  <a:lnTo>
                    <a:pt x="19564" y="13789"/>
                  </a:lnTo>
                  <a:lnTo>
                    <a:pt x="19543" y="13789"/>
                  </a:lnTo>
                  <a:lnTo>
                    <a:pt x="19543" y="13685"/>
                  </a:lnTo>
                  <a:lnTo>
                    <a:pt x="19543" y="13601"/>
                  </a:lnTo>
                  <a:lnTo>
                    <a:pt x="19522" y="13538"/>
                  </a:lnTo>
                  <a:lnTo>
                    <a:pt x="19313" y="13538"/>
                  </a:lnTo>
                  <a:lnTo>
                    <a:pt x="19229" y="13497"/>
                  </a:lnTo>
                  <a:lnTo>
                    <a:pt x="19250" y="13455"/>
                  </a:lnTo>
                  <a:lnTo>
                    <a:pt x="19313" y="13455"/>
                  </a:lnTo>
                  <a:lnTo>
                    <a:pt x="19418" y="13476"/>
                  </a:lnTo>
                  <a:lnTo>
                    <a:pt x="19460" y="13455"/>
                  </a:lnTo>
                  <a:lnTo>
                    <a:pt x="19460" y="13392"/>
                  </a:lnTo>
                  <a:lnTo>
                    <a:pt x="19439" y="13371"/>
                  </a:lnTo>
                  <a:lnTo>
                    <a:pt x="19481" y="13308"/>
                  </a:lnTo>
                  <a:lnTo>
                    <a:pt x="19460" y="13266"/>
                  </a:lnTo>
                  <a:lnTo>
                    <a:pt x="19439" y="13204"/>
                  </a:lnTo>
                  <a:lnTo>
                    <a:pt x="19481" y="13162"/>
                  </a:lnTo>
                  <a:lnTo>
                    <a:pt x="19460" y="13078"/>
                  </a:lnTo>
                  <a:lnTo>
                    <a:pt x="19460" y="12994"/>
                  </a:lnTo>
                  <a:lnTo>
                    <a:pt x="19522" y="12973"/>
                  </a:lnTo>
                  <a:lnTo>
                    <a:pt x="19543" y="12994"/>
                  </a:lnTo>
                  <a:lnTo>
                    <a:pt x="19543" y="13078"/>
                  </a:lnTo>
                  <a:lnTo>
                    <a:pt x="19585" y="13141"/>
                  </a:lnTo>
                  <a:lnTo>
                    <a:pt x="19648" y="13162"/>
                  </a:lnTo>
                  <a:lnTo>
                    <a:pt x="19732" y="13078"/>
                  </a:lnTo>
                  <a:lnTo>
                    <a:pt x="19857" y="12953"/>
                  </a:lnTo>
                  <a:lnTo>
                    <a:pt x="19941" y="12932"/>
                  </a:lnTo>
                  <a:lnTo>
                    <a:pt x="19941" y="12890"/>
                  </a:lnTo>
                  <a:lnTo>
                    <a:pt x="19899" y="12869"/>
                  </a:lnTo>
                  <a:lnTo>
                    <a:pt x="19794" y="12848"/>
                  </a:lnTo>
                  <a:lnTo>
                    <a:pt x="19732" y="12848"/>
                  </a:lnTo>
                  <a:lnTo>
                    <a:pt x="19690" y="12827"/>
                  </a:lnTo>
                  <a:lnTo>
                    <a:pt x="19774" y="12785"/>
                  </a:lnTo>
                  <a:lnTo>
                    <a:pt x="19878" y="12785"/>
                  </a:lnTo>
                  <a:lnTo>
                    <a:pt x="19941" y="12827"/>
                  </a:lnTo>
                  <a:lnTo>
                    <a:pt x="19983" y="12827"/>
                  </a:lnTo>
                  <a:lnTo>
                    <a:pt x="19983" y="12764"/>
                  </a:lnTo>
                  <a:lnTo>
                    <a:pt x="19962" y="12743"/>
                  </a:lnTo>
                  <a:lnTo>
                    <a:pt x="20046" y="12722"/>
                  </a:lnTo>
                  <a:lnTo>
                    <a:pt x="20150" y="12722"/>
                  </a:lnTo>
                  <a:lnTo>
                    <a:pt x="20213" y="12785"/>
                  </a:lnTo>
                  <a:lnTo>
                    <a:pt x="20276" y="12827"/>
                  </a:lnTo>
                  <a:lnTo>
                    <a:pt x="20318" y="12785"/>
                  </a:lnTo>
                  <a:lnTo>
                    <a:pt x="20380" y="12827"/>
                  </a:lnTo>
                  <a:lnTo>
                    <a:pt x="20422" y="12890"/>
                  </a:lnTo>
                  <a:lnTo>
                    <a:pt x="20401" y="12973"/>
                  </a:lnTo>
                  <a:lnTo>
                    <a:pt x="20422" y="13036"/>
                  </a:lnTo>
                  <a:lnTo>
                    <a:pt x="20506" y="13057"/>
                  </a:lnTo>
                  <a:lnTo>
                    <a:pt x="20527" y="13036"/>
                  </a:lnTo>
                  <a:lnTo>
                    <a:pt x="20590" y="13057"/>
                  </a:lnTo>
                  <a:lnTo>
                    <a:pt x="20631" y="13141"/>
                  </a:lnTo>
                  <a:lnTo>
                    <a:pt x="20778" y="13183"/>
                  </a:lnTo>
                  <a:lnTo>
                    <a:pt x="20820" y="13266"/>
                  </a:lnTo>
                  <a:lnTo>
                    <a:pt x="20841" y="13287"/>
                  </a:lnTo>
                  <a:lnTo>
                    <a:pt x="20882" y="13245"/>
                  </a:lnTo>
                  <a:lnTo>
                    <a:pt x="20903" y="13141"/>
                  </a:lnTo>
                  <a:lnTo>
                    <a:pt x="20945" y="13057"/>
                  </a:lnTo>
                  <a:lnTo>
                    <a:pt x="21008" y="12890"/>
                  </a:lnTo>
                  <a:lnTo>
                    <a:pt x="21008" y="12848"/>
                  </a:lnTo>
                  <a:lnTo>
                    <a:pt x="21029" y="12722"/>
                  </a:lnTo>
                  <a:lnTo>
                    <a:pt x="21050" y="12555"/>
                  </a:lnTo>
                  <a:lnTo>
                    <a:pt x="21092" y="12513"/>
                  </a:lnTo>
                  <a:lnTo>
                    <a:pt x="21092" y="12429"/>
                  </a:lnTo>
                  <a:lnTo>
                    <a:pt x="21050" y="12346"/>
                  </a:lnTo>
                  <a:lnTo>
                    <a:pt x="20987" y="12304"/>
                  </a:lnTo>
                  <a:lnTo>
                    <a:pt x="20924" y="12241"/>
                  </a:lnTo>
                  <a:lnTo>
                    <a:pt x="20882" y="12241"/>
                  </a:lnTo>
                  <a:lnTo>
                    <a:pt x="20841" y="12199"/>
                  </a:lnTo>
                  <a:lnTo>
                    <a:pt x="20841" y="12136"/>
                  </a:lnTo>
                  <a:lnTo>
                    <a:pt x="20757" y="12136"/>
                  </a:lnTo>
                  <a:lnTo>
                    <a:pt x="20694" y="12220"/>
                  </a:lnTo>
                  <a:lnTo>
                    <a:pt x="20590" y="12325"/>
                  </a:lnTo>
                  <a:lnTo>
                    <a:pt x="20506" y="12346"/>
                  </a:lnTo>
                  <a:lnTo>
                    <a:pt x="20464" y="12304"/>
                  </a:lnTo>
                  <a:lnTo>
                    <a:pt x="20485" y="12241"/>
                  </a:lnTo>
                  <a:lnTo>
                    <a:pt x="20485" y="12157"/>
                  </a:lnTo>
                  <a:lnTo>
                    <a:pt x="20485" y="12136"/>
                  </a:lnTo>
                  <a:lnTo>
                    <a:pt x="20380" y="12116"/>
                  </a:lnTo>
                  <a:lnTo>
                    <a:pt x="20297" y="12116"/>
                  </a:lnTo>
                  <a:lnTo>
                    <a:pt x="20276" y="12053"/>
                  </a:lnTo>
                  <a:lnTo>
                    <a:pt x="20338" y="12032"/>
                  </a:lnTo>
                  <a:lnTo>
                    <a:pt x="20338" y="12011"/>
                  </a:lnTo>
                  <a:lnTo>
                    <a:pt x="20255" y="11948"/>
                  </a:lnTo>
                  <a:lnTo>
                    <a:pt x="20213" y="11906"/>
                  </a:lnTo>
                  <a:lnTo>
                    <a:pt x="20255" y="11885"/>
                  </a:lnTo>
                  <a:lnTo>
                    <a:pt x="20276" y="11906"/>
                  </a:lnTo>
                  <a:lnTo>
                    <a:pt x="20359" y="11927"/>
                  </a:lnTo>
                  <a:lnTo>
                    <a:pt x="20359" y="11885"/>
                  </a:lnTo>
                  <a:lnTo>
                    <a:pt x="20297" y="11802"/>
                  </a:lnTo>
                  <a:lnTo>
                    <a:pt x="20276" y="11718"/>
                  </a:lnTo>
                  <a:lnTo>
                    <a:pt x="20297" y="11676"/>
                  </a:lnTo>
                  <a:lnTo>
                    <a:pt x="20359" y="11634"/>
                  </a:lnTo>
                  <a:lnTo>
                    <a:pt x="20380" y="11676"/>
                  </a:lnTo>
                  <a:lnTo>
                    <a:pt x="20443" y="11697"/>
                  </a:lnTo>
                  <a:lnTo>
                    <a:pt x="20464" y="11739"/>
                  </a:lnTo>
                  <a:lnTo>
                    <a:pt x="20590" y="11885"/>
                  </a:lnTo>
                  <a:lnTo>
                    <a:pt x="20673" y="11927"/>
                  </a:lnTo>
                  <a:lnTo>
                    <a:pt x="20757" y="11906"/>
                  </a:lnTo>
                  <a:lnTo>
                    <a:pt x="20799" y="11844"/>
                  </a:lnTo>
                  <a:lnTo>
                    <a:pt x="20757" y="11718"/>
                  </a:lnTo>
                  <a:lnTo>
                    <a:pt x="20652" y="11613"/>
                  </a:lnTo>
                  <a:lnTo>
                    <a:pt x="20569" y="11572"/>
                  </a:lnTo>
                  <a:lnTo>
                    <a:pt x="20464" y="11530"/>
                  </a:lnTo>
                  <a:lnTo>
                    <a:pt x="20443" y="11404"/>
                  </a:lnTo>
                  <a:lnTo>
                    <a:pt x="20380" y="11320"/>
                  </a:lnTo>
                  <a:lnTo>
                    <a:pt x="20338" y="11258"/>
                  </a:lnTo>
                  <a:lnTo>
                    <a:pt x="20255" y="11216"/>
                  </a:lnTo>
                  <a:lnTo>
                    <a:pt x="20171" y="11174"/>
                  </a:lnTo>
                  <a:lnTo>
                    <a:pt x="20171" y="11111"/>
                  </a:lnTo>
                  <a:lnTo>
                    <a:pt x="20234" y="11069"/>
                  </a:lnTo>
                  <a:lnTo>
                    <a:pt x="20234" y="11007"/>
                  </a:lnTo>
                  <a:lnTo>
                    <a:pt x="20192" y="10986"/>
                  </a:lnTo>
                  <a:lnTo>
                    <a:pt x="20192" y="10944"/>
                  </a:lnTo>
                  <a:lnTo>
                    <a:pt x="20255" y="10881"/>
                  </a:lnTo>
                  <a:lnTo>
                    <a:pt x="20297" y="10881"/>
                  </a:lnTo>
                  <a:lnTo>
                    <a:pt x="20359" y="10860"/>
                  </a:lnTo>
                  <a:lnTo>
                    <a:pt x="20443" y="10881"/>
                  </a:lnTo>
                  <a:lnTo>
                    <a:pt x="20485" y="10944"/>
                  </a:lnTo>
                  <a:lnTo>
                    <a:pt x="20401" y="10986"/>
                  </a:lnTo>
                  <a:lnTo>
                    <a:pt x="20464" y="10986"/>
                  </a:lnTo>
                  <a:lnTo>
                    <a:pt x="20548" y="11048"/>
                  </a:lnTo>
                  <a:lnTo>
                    <a:pt x="20548" y="11090"/>
                  </a:lnTo>
                  <a:lnTo>
                    <a:pt x="20569" y="11174"/>
                  </a:lnTo>
                  <a:lnTo>
                    <a:pt x="20652" y="11195"/>
                  </a:lnTo>
                  <a:lnTo>
                    <a:pt x="20757" y="11111"/>
                  </a:lnTo>
                  <a:lnTo>
                    <a:pt x="20799" y="10986"/>
                  </a:lnTo>
                  <a:lnTo>
                    <a:pt x="20820" y="10860"/>
                  </a:lnTo>
                  <a:lnTo>
                    <a:pt x="20882" y="10776"/>
                  </a:lnTo>
                  <a:lnTo>
                    <a:pt x="20903" y="10735"/>
                  </a:lnTo>
                  <a:lnTo>
                    <a:pt x="20882" y="10588"/>
                  </a:lnTo>
                  <a:lnTo>
                    <a:pt x="20966" y="10525"/>
                  </a:lnTo>
                  <a:lnTo>
                    <a:pt x="21029" y="10463"/>
                  </a:lnTo>
                  <a:lnTo>
                    <a:pt x="21071" y="10316"/>
                  </a:lnTo>
                  <a:lnTo>
                    <a:pt x="21029" y="10212"/>
                  </a:lnTo>
                  <a:lnTo>
                    <a:pt x="20987" y="10128"/>
                  </a:lnTo>
                  <a:lnTo>
                    <a:pt x="21029" y="9919"/>
                  </a:lnTo>
                  <a:lnTo>
                    <a:pt x="21092" y="9751"/>
                  </a:lnTo>
                  <a:lnTo>
                    <a:pt x="21092" y="9605"/>
                  </a:lnTo>
                  <a:lnTo>
                    <a:pt x="21175" y="9521"/>
                  </a:lnTo>
                  <a:lnTo>
                    <a:pt x="21175" y="9437"/>
                  </a:lnTo>
                  <a:lnTo>
                    <a:pt x="21196" y="9312"/>
                  </a:lnTo>
                  <a:lnTo>
                    <a:pt x="21196" y="9165"/>
                  </a:lnTo>
                  <a:lnTo>
                    <a:pt x="21280" y="9082"/>
                  </a:lnTo>
                  <a:lnTo>
                    <a:pt x="21343" y="8956"/>
                  </a:lnTo>
                  <a:lnTo>
                    <a:pt x="21531" y="8684"/>
                  </a:lnTo>
                  <a:lnTo>
                    <a:pt x="21615" y="8538"/>
                  </a:lnTo>
                  <a:lnTo>
                    <a:pt x="21761" y="8391"/>
                  </a:lnTo>
                  <a:lnTo>
                    <a:pt x="21824" y="8287"/>
                  </a:lnTo>
                  <a:lnTo>
                    <a:pt x="21908" y="8224"/>
                  </a:lnTo>
                  <a:lnTo>
                    <a:pt x="21950" y="8077"/>
                  </a:lnTo>
                  <a:lnTo>
                    <a:pt x="22075" y="7973"/>
                  </a:lnTo>
                  <a:lnTo>
                    <a:pt x="22117" y="7952"/>
                  </a:lnTo>
                  <a:lnTo>
                    <a:pt x="22075" y="7910"/>
                  </a:lnTo>
                  <a:lnTo>
                    <a:pt x="22012" y="7847"/>
                  </a:lnTo>
                  <a:lnTo>
                    <a:pt x="21908" y="7826"/>
                  </a:lnTo>
                  <a:lnTo>
                    <a:pt x="21845" y="7763"/>
                  </a:lnTo>
                  <a:lnTo>
                    <a:pt x="21803" y="7722"/>
                  </a:lnTo>
                  <a:lnTo>
                    <a:pt x="21719" y="7743"/>
                  </a:lnTo>
                  <a:lnTo>
                    <a:pt x="21552" y="7805"/>
                  </a:lnTo>
                  <a:lnTo>
                    <a:pt x="21406" y="7847"/>
                  </a:lnTo>
                  <a:lnTo>
                    <a:pt x="21280" y="7910"/>
                  </a:lnTo>
                  <a:lnTo>
                    <a:pt x="21196" y="8015"/>
                  </a:lnTo>
                  <a:lnTo>
                    <a:pt x="21092" y="8056"/>
                  </a:lnTo>
                  <a:lnTo>
                    <a:pt x="21071" y="8119"/>
                  </a:lnTo>
                  <a:lnTo>
                    <a:pt x="21008" y="8140"/>
                  </a:lnTo>
                  <a:lnTo>
                    <a:pt x="20903" y="8077"/>
                  </a:lnTo>
                  <a:lnTo>
                    <a:pt x="20862" y="8035"/>
                  </a:lnTo>
                  <a:lnTo>
                    <a:pt x="20862" y="7973"/>
                  </a:lnTo>
                  <a:lnTo>
                    <a:pt x="20924" y="7973"/>
                  </a:lnTo>
                  <a:lnTo>
                    <a:pt x="20987" y="7952"/>
                  </a:lnTo>
                  <a:lnTo>
                    <a:pt x="20987" y="7847"/>
                  </a:lnTo>
                  <a:lnTo>
                    <a:pt x="20966" y="7805"/>
                  </a:lnTo>
                  <a:lnTo>
                    <a:pt x="20882" y="7805"/>
                  </a:lnTo>
                  <a:lnTo>
                    <a:pt x="20820" y="7763"/>
                  </a:lnTo>
                  <a:lnTo>
                    <a:pt x="20903" y="7743"/>
                  </a:lnTo>
                  <a:lnTo>
                    <a:pt x="20966" y="7701"/>
                  </a:lnTo>
                  <a:lnTo>
                    <a:pt x="21071" y="7617"/>
                  </a:lnTo>
                  <a:lnTo>
                    <a:pt x="21134" y="7491"/>
                  </a:lnTo>
                  <a:lnTo>
                    <a:pt x="21238" y="7408"/>
                  </a:lnTo>
                  <a:lnTo>
                    <a:pt x="21322" y="7408"/>
                  </a:lnTo>
                  <a:lnTo>
                    <a:pt x="21447" y="7429"/>
                  </a:lnTo>
                  <a:lnTo>
                    <a:pt x="21698" y="7617"/>
                  </a:lnTo>
                  <a:lnTo>
                    <a:pt x="21761" y="7659"/>
                  </a:lnTo>
                  <a:lnTo>
                    <a:pt x="21970" y="7659"/>
                  </a:lnTo>
                  <a:lnTo>
                    <a:pt x="22075" y="7638"/>
                  </a:lnTo>
                  <a:lnTo>
                    <a:pt x="22180" y="7659"/>
                  </a:lnTo>
                  <a:lnTo>
                    <a:pt x="22389" y="7617"/>
                  </a:lnTo>
                  <a:lnTo>
                    <a:pt x="22494" y="7554"/>
                  </a:lnTo>
                  <a:lnTo>
                    <a:pt x="22494" y="7491"/>
                  </a:lnTo>
                  <a:lnTo>
                    <a:pt x="22473" y="7429"/>
                  </a:lnTo>
                  <a:lnTo>
                    <a:pt x="22515" y="7429"/>
                  </a:lnTo>
                  <a:lnTo>
                    <a:pt x="22598" y="7408"/>
                  </a:lnTo>
                  <a:lnTo>
                    <a:pt x="22682" y="7324"/>
                  </a:lnTo>
                  <a:lnTo>
                    <a:pt x="22682" y="7240"/>
                  </a:lnTo>
                  <a:lnTo>
                    <a:pt x="22640" y="7178"/>
                  </a:lnTo>
                  <a:lnTo>
                    <a:pt x="22535" y="7136"/>
                  </a:lnTo>
                  <a:lnTo>
                    <a:pt x="22473" y="7094"/>
                  </a:lnTo>
                  <a:lnTo>
                    <a:pt x="22431" y="7073"/>
                  </a:lnTo>
                  <a:lnTo>
                    <a:pt x="22347" y="7073"/>
                  </a:lnTo>
                  <a:lnTo>
                    <a:pt x="22263" y="7136"/>
                  </a:lnTo>
                  <a:lnTo>
                    <a:pt x="22222" y="7136"/>
                  </a:lnTo>
                  <a:lnTo>
                    <a:pt x="22138" y="7073"/>
                  </a:lnTo>
                  <a:lnTo>
                    <a:pt x="21908" y="7073"/>
                  </a:lnTo>
                  <a:lnTo>
                    <a:pt x="21761" y="7031"/>
                  </a:lnTo>
                  <a:lnTo>
                    <a:pt x="21657" y="6989"/>
                  </a:lnTo>
                  <a:lnTo>
                    <a:pt x="21594" y="6989"/>
                  </a:lnTo>
                  <a:lnTo>
                    <a:pt x="21510" y="7010"/>
                  </a:lnTo>
                  <a:lnTo>
                    <a:pt x="21196" y="7010"/>
                  </a:lnTo>
                  <a:lnTo>
                    <a:pt x="21092" y="6968"/>
                  </a:lnTo>
                  <a:lnTo>
                    <a:pt x="21196" y="6968"/>
                  </a:lnTo>
                  <a:lnTo>
                    <a:pt x="21301" y="6989"/>
                  </a:lnTo>
                  <a:lnTo>
                    <a:pt x="21406" y="6927"/>
                  </a:lnTo>
                  <a:lnTo>
                    <a:pt x="21531" y="6906"/>
                  </a:lnTo>
                  <a:lnTo>
                    <a:pt x="21636" y="6927"/>
                  </a:lnTo>
                  <a:lnTo>
                    <a:pt x="21740" y="6968"/>
                  </a:lnTo>
                  <a:lnTo>
                    <a:pt x="21782" y="6927"/>
                  </a:lnTo>
                  <a:lnTo>
                    <a:pt x="21845" y="6885"/>
                  </a:lnTo>
                  <a:lnTo>
                    <a:pt x="21950" y="6885"/>
                  </a:lnTo>
                  <a:lnTo>
                    <a:pt x="21991" y="6822"/>
                  </a:lnTo>
                  <a:lnTo>
                    <a:pt x="22054" y="6801"/>
                  </a:lnTo>
                  <a:lnTo>
                    <a:pt x="22138" y="6822"/>
                  </a:lnTo>
                  <a:lnTo>
                    <a:pt x="22180" y="6822"/>
                  </a:lnTo>
                  <a:lnTo>
                    <a:pt x="22201" y="6780"/>
                  </a:lnTo>
                  <a:lnTo>
                    <a:pt x="22242" y="6759"/>
                  </a:lnTo>
                  <a:lnTo>
                    <a:pt x="22284" y="6759"/>
                  </a:lnTo>
                  <a:lnTo>
                    <a:pt x="22305" y="6780"/>
                  </a:lnTo>
                  <a:lnTo>
                    <a:pt x="22368" y="6801"/>
                  </a:lnTo>
                  <a:lnTo>
                    <a:pt x="22410" y="6822"/>
                  </a:lnTo>
                  <a:lnTo>
                    <a:pt x="22515" y="6822"/>
                  </a:lnTo>
                  <a:lnTo>
                    <a:pt x="22619" y="6864"/>
                  </a:lnTo>
                  <a:lnTo>
                    <a:pt x="22703" y="6906"/>
                  </a:lnTo>
                  <a:lnTo>
                    <a:pt x="22891" y="6906"/>
                  </a:lnTo>
                  <a:lnTo>
                    <a:pt x="22996" y="6822"/>
                  </a:lnTo>
                  <a:lnTo>
                    <a:pt x="23184" y="6759"/>
                  </a:lnTo>
                  <a:lnTo>
                    <a:pt x="23331" y="6759"/>
                  </a:lnTo>
                  <a:lnTo>
                    <a:pt x="23351" y="6675"/>
                  </a:lnTo>
                  <a:lnTo>
                    <a:pt x="23351" y="6592"/>
                  </a:lnTo>
                  <a:lnTo>
                    <a:pt x="23310" y="6571"/>
                  </a:lnTo>
                  <a:lnTo>
                    <a:pt x="23247" y="6487"/>
                  </a:lnTo>
                  <a:lnTo>
                    <a:pt x="23247" y="6445"/>
                  </a:lnTo>
                  <a:lnTo>
                    <a:pt x="23226" y="6403"/>
                  </a:lnTo>
                  <a:lnTo>
                    <a:pt x="23226" y="6362"/>
                  </a:lnTo>
                  <a:lnTo>
                    <a:pt x="23289" y="6257"/>
                  </a:lnTo>
                  <a:lnTo>
                    <a:pt x="23351" y="6194"/>
                  </a:lnTo>
                  <a:lnTo>
                    <a:pt x="23414" y="6194"/>
                  </a:lnTo>
                  <a:lnTo>
                    <a:pt x="23561" y="6299"/>
                  </a:lnTo>
                  <a:lnTo>
                    <a:pt x="23644" y="6341"/>
                  </a:lnTo>
                  <a:lnTo>
                    <a:pt x="23707" y="6299"/>
                  </a:lnTo>
                  <a:lnTo>
                    <a:pt x="23749" y="6236"/>
                  </a:lnTo>
                  <a:lnTo>
                    <a:pt x="23854" y="6069"/>
                  </a:lnTo>
                  <a:lnTo>
                    <a:pt x="23958" y="5985"/>
                  </a:lnTo>
                  <a:lnTo>
                    <a:pt x="24042" y="5964"/>
                  </a:lnTo>
                  <a:lnTo>
                    <a:pt x="24063" y="5922"/>
                  </a:lnTo>
                  <a:lnTo>
                    <a:pt x="24167" y="5838"/>
                  </a:lnTo>
                  <a:lnTo>
                    <a:pt x="24272" y="5776"/>
                  </a:lnTo>
                  <a:lnTo>
                    <a:pt x="24335" y="5713"/>
                  </a:lnTo>
                  <a:lnTo>
                    <a:pt x="24335" y="5566"/>
                  </a:lnTo>
                  <a:lnTo>
                    <a:pt x="24272" y="5420"/>
                  </a:lnTo>
                  <a:lnTo>
                    <a:pt x="24188" y="5336"/>
                  </a:lnTo>
                  <a:lnTo>
                    <a:pt x="24167" y="5253"/>
                  </a:lnTo>
                  <a:lnTo>
                    <a:pt x="24021" y="5127"/>
                  </a:lnTo>
                  <a:lnTo>
                    <a:pt x="24021" y="5085"/>
                  </a:lnTo>
                  <a:lnTo>
                    <a:pt x="23958" y="5002"/>
                  </a:lnTo>
                  <a:lnTo>
                    <a:pt x="23854" y="4939"/>
                  </a:lnTo>
                  <a:lnTo>
                    <a:pt x="23812" y="4939"/>
                  </a:lnTo>
                  <a:lnTo>
                    <a:pt x="23728" y="4876"/>
                  </a:lnTo>
                  <a:lnTo>
                    <a:pt x="23623" y="4813"/>
                  </a:lnTo>
                  <a:lnTo>
                    <a:pt x="23498" y="4813"/>
                  </a:lnTo>
                  <a:lnTo>
                    <a:pt x="23331" y="4771"/>
                  </a:lnTo>
                  <a:lnTo>
                    <a:pt x="23184" y="4688"/>
                  </a:lnTo>
                  <a:lnTo>
                    <a:pt x="23038" y="4667"/>
                  </a:lnTo>
                  <a:lnTo>
                    <a:pt x="22975" y="4688"/>
                  </a:lnTo>
                  <a:lnTo>
                    <a:pt x="22828" y="4688"/>
                  </a:lnTo>
                  <a:lnTo>
                    <a:pt x="22682" y="4730"/>
                  </a:lnTo>
                  <a:lnTo>
                    <a:pt x="22619" y="4792"/>
                  </a:lnTo>
                  <a:lnTo>
                    <a:pt x="22515" y="4834"/>
                  </a:lnTo>
                  <a:lnTo>
                    <a:pt x="22410" y="4792"/>
                  </a:lnTo>
                  <a:lnTo>
                    <a:pt x="22389" y="4730"/>
                  </a:lnTo>
                  <a:lnTo>
                    <a:pt x="22347" y="4771"/>
                  </a:lnTo>
                  <a:lnTo>
                    <a:pt x="22305" y="4834"/>
                  </a:lnTo>
                  <a:lnTo>
                    <a:pt x="22347" y="4918"/>
                  </a:lnTo>
                  <a:lnTo>
                    <a:pt x="22347" y="5022"/>
                  </a:lnTo>
                  <a:lnTo>
                    <a:pt x="22284" y="5106"/>
                  </a:lnTo>
                  <a:lnTo>
                    <a:pt x="22242" y="5106"/>
                  </a:lnTo>
                  <a:lnTo>
                    <a:pt x="22242" y="5148"/>
                  </a:lnTo>
                  <a:lnTo>
                    <a:pt x="22263" y="5211"/>
                  </a:lnTo>
                  <a:lnTo>
                    <a:pt x="22242" y="5294"/>
                  </a:lnTo>
                  <a:lnTo>
                    <a:pt x="22138" y="5336"/>
                  </a:lnTo>
                  <a:lnTo>
                    <a:pt x="22033" y="5336"/>
                  </a:lnTo>
                  <a:lnTo>
                    <a:pt x="21970" y="5253"/>
                  </a:lnTo>
                  <a:lnTo>
                    <a:pt x="21970" y="5190"/>
                  </a:lnTo>
                  <a:lnTo>
                    <a:pt x="21929" y="5148"/>
                  </a:lnTo>
                  <a:lnTo>
                    <a:pt x="21866" y="5211"/>
                  </a:lnTo>
                  <a:lnTo>
                    <a:pt x="21866" y="5315"/>
                  </a:lnTo>
                  <a:lnTo>
                    <a:pt x="21887" y="5336"/>
                  </a:lnTo>
                  <a:lnTo>
                    <a:pt x="21845" y="5420"/>
                  </a:lnTo>
                  <a:lnTo>
                    <a:pt x="21824" y="5525"/>
                  </a:lnTo>
                  <a:lnTo>
                    <a:pt x="21782" y="5566"/>
                  </a:lnTo>
                  <a:lnTo>
                    <a:pt x="21782" y="5504"/>
                  </a:lnTo>
                  <a:lnTo>
                    <a:pt x="21824" y="5441"/>
                  </a:lnTo>
                  <a:lnTo>
                    <a:pt x="21782" y="5315"/>
                  </a:lnTo>
                  <a:lnTo>
                    <a:pt x="21740" y="5232"/>
                  </a:lnTo>
                  <a:lnTo>
                    <a:pt x="21761" y="5148"/>
                  </a:lnTo>
                  <a:lnTo>
                    <a:pt x="21761" y="5064"/>
                  </a:lnTo>
                  <a:lnTo>
                    <a:pt x="21719" y="5002"/>
                  </a:lnTo>
                  <a:lnTo>
                    <a:pt x="21719" y="4918"/>
                  </a:lnTo>
                  <a:lnTo>
                    <a:pt x="21657" y="4939"/>
                  </a:lnTo>
                  <a:lnTo>
                    <a:pt x="21636" y="5002"/>
                  </a:lnTo>
                  <a:lnTo>
                    <a:pt x="21552" y="5064"/>
                  </a:lnTo>
                  <a:lnTo>
                    <a:pt x="21552" y="5148"/>
                  </a:lnTo>
                  <a:lnTo>
                    <a:pt x="21531" y="5253"/>
                  </a:lnTo>
                  <a:lnTo>
                    <a:pt x="21364" y="5420"/>
                  </a:lnTo>
                  <a:lnTo>
                    <a:pt x="21301" y="5483"/>
                  </a:lnTo>
                  <a:lnTo>
                    <a:pt x="21217" y="5483"/>
                  </a:lnTo>
                  <a:lnTo>
                    <a:pt x="21154" y="5546"/>
                  </a:lnTo>
                  <a:lnTo>
                    <a:pt x="21050" y="5629"/>
                  </a:lnTo>
                  <a:lnTo>
                    <a:pt x="20945" y="5629"/>
                  </a:lnTo>
                  <a:lnTo>
                    <a:pt x="20841" y="5734"/>
                  </a:lnTo>
                  <a:lnTo>
                    <a:pt x="20694" y="5818"/>
                  </a:lnTo>
                  <a:lnTo>
                    <a:pt x="20422" y="5818"/>
                  </a:lnTo>
                  <a:lnTo>
                    <a:pt x="20422" y="5859"/>
                  </a:lnTo>
                  <a:lnTo>
                    <a:pt x="20359" y="5901"/>
                  </a:lnTo>
                  <a:lnTo>
                    <a:pt x="20255" y="5901"/>
                  </a:lnTo>
                  <a:lnTo>
                    <a:pt x="20171" y="5880"/>
                  </a:lnTo>
                  <a:lnTo>
                    <a:pt x="20087" y="5943"/>
                  </a:lnTo>
                  <a:lnTo>
                    <a:pt x="19711" y="6131"/>
                  </a:lnTo>
                  <a:lnTo>
                    <a:pt x="19522" y="6278"/>
                  </a:lnTo>
                  <a:lnTo>
                    <a:pt x="19502" y="6382"/>
                  </a:lnTo>
                  <a:lnTo>
                    <a:pt x="19439" y="6403"/>
                  </a:lnTo>
                  <a:lnTo>
                    <a:pt x="19229" y="6571"/>
                  </a:lnTo>
                  <a:lnTo>
                    <a:pt x="19125" y="6675"/>
                  </a:lnTo>
                  <a:lnTo>
                    <a:pt x="19104" y="6613"/>
                  </a:lnTo>
                  <a:lnTo>
                    <a:pt x="19083" y="6613"/>
                  </a:lnTo>
                  <a:lnTo>
                    <a:pt x="18978" y="6696"/>
                  </a:lnTo>
                  <a:lnTo>
                    <a:pt x="18895" y="6822"/>
                  </a:lnTo>
                  <a:lnTo>
                    <a:pt x="18790" y="6968"/>
                  </a:lnTo>
                  <a:lnTo>
                    <a:pt x="18769" y="7031"/>
                  </a:lnTo>
                  <a:lnTo>
                    <a:pt x="18727" y="7094"/>
                  </a:lnTo>
                  <a:lnTo>
                    <a:pt x="18706" y="7031"/>
                  </a:lnTo>
                  <a:lnTo>
                    <a:pt x="18748" y="6906"/>
                  </a:lnTo>
                  <a:lnTo>
                    <a:pt x="18748" y="6801"/>
                  </a:lnTo>
                  <a:lnTo>
                    <a:pt x="18748" y="6696"/>
                  </a:lnTo>
                  <a:lnTo>
                    <a:pt x="18853" y="6696"/>
                  </a:lnTo>
                  <a:lnTo>
                    <a:pt x="18895" y="6654"/>
                  </a:lnTo>
                  <a:lnTo>
                    <a:pt x="19020" y="6550"/>
                  </a:lnTo>
                  <a:lnTo>
                    <a:pt x="19104" y="6508"/>
                  </a:lnTo>
                  <a:lnTo>
                    <a:pt x="19209" y="6403"/>
                  </a:lnTo>
                  <a:lnTo>
                    <a:pt x="19355" y="6278"/>
                  </a:lnTo>
                  <a:lnTo>
                    <a:pt x="19418" y="6194"/>
                  </a:lnTo>
                  <a:lnTo>
                    <a:pt x="19522" y="6152"/>
                  </a:lnTo>
                  <a:lnTo>
                    <a:pt x="19627" y="5985"/>
                  </a:lnTo>
                  <a:lnTo>
                    <a:pt x="19669" y="5922"/>
                  </a:lnTo>
                  <a:lnTo>
                    <a:pt x="19648" y="5838"/>
                  </a:lnTo>
                  <a:lnTo>
                    <a:pt x="19669" y="5776"/>
                  </a:lnTo>
                  <a:lnTo>
                    <a:pt x="19690" y="5818"/>
                  </a:lnTo>
                  <a:lnTo>
                    <a:pt x="19753" y="5838"/>
                  </a:lnTo>
                  <a:lnTo>
                    <a:pt x="19836" y="5755"/>
                  </a:lnTo>
                  <a:lnTo>
                    <a:pt x="19941" y="5713"/>
                  </a:lnTo>
                  <a:lnTo>
                    <a:pt x="19941" y="5629"/>
                  </a:lnTo>
                  <a:lnTo>
                    <a:pt x="20004" y="5504"/>
                  </a:lnTo>
                  <a:lnTo>
                    <a:pt x="20066" y="5462"/>
                  </a:lnTo>
                  <a:lnTo>
                    <a:pt x="20150" y="5504"/>
                  </a:lnTo>
                  <a:lnTo>
                    <a:pt x="20213" y="5420"/>
                  </a:lnTo>
                  <a:lnTo>
                    <a:pt x="20297" y="5399"/>
                  </a:lnTo>
                  <a:lnTo>
                    <a:pt x="20318" y="5420"/>
                  </a:lnTo>
                  <a:lnTo>
                    <a:pt x="20401" y="5420"/>
                  </a:lnTo>
                  <a:lnTo>
                    <a:pt x="20715" y="5127"/>
                  </a:lnTo>
                  <a:lnTo>
                    <a:pt x="20778" y="5022"/>
                  </a:lnTo>
                  <a:lnTo>
                    <a:pt x="20799" y="4897"/>
                  </a:lnTo>
                  <a:lnTo>
                    <a:pt x="20882" y="4709"/>
                  </a:lnTo>
                  <a:lnTo>
                    <a:pt x="20987" y="4583"/>
                  </a:lnTo>
                  <a:lnTo>
                    <a:pt x="20987" y="4458"/>
                  </a:lnTo>
                  <a:lnTo>
                    <a:pt x="20987" y="4269"/>
                  </a:lnTo>
                  <a:lnTo>
                    <a:pt x="20945" y="4165"/>
                  </a:lnTo>
                  <a:lnTo>
                    <a:pt x="20882" y="4144"/>
                  </a:lnTo>
                  <a:lnTo>
                    <a:pt x="20736" y="4165"/>
                  </a:lnTo>
                  <a:lnTo>
                    <a:pt x="20590" y="4165"/>
                  </a:lnTo>
                  <a:lnTo>
                    <a:pt x="20464" y="4102"/>
                  </a:lnTo>
                  <a:lnTo>
                    <a:pt x="20318" y="4102"/>
                  </a:lnTo>
                  <a:lnTo>
                    <a:pt x="20255" y="4165"/>
                  </a:lnTo>
                  <a:lnTo>
                    <a:pt x="20213" y="4248"/>
                  </a:lnTo>
                  <a:lnTo>
                    <a:pt x="20255" y="4290"/>
                  </a:lnTo>
                  <a:lnTo>
                    <a:pt x="20213" y="4353"/>
                  </a:lnTo>
                  <a:lnTo>
                    <a:pt x="20213" y="4499"/>
                  </a:lnTo>
                  <a:lnTo>
                    <a:pt x="20171" y="4646"/>
                  </a:lnTo>
                  <a:lnTo>
                    <a:pt x="20066" y="4792"/>
                  </a:lnTo>
                  <a:lnTo>
                    <a:pt x="20004" y="4730"/>
                  </a:lnTo>
                  <a:lnTo>
                    <a:pt x="19941" y="4709"/>
                  </a:lnTo>
                  <a:lnTo>
                    <a:pt x="19899" y="4709"/>
                  </a:lnTo>
                  <a:lnTo>
                    <a:pt x="19857" y="4771"/>
                  </a:lnTo>
                  <a:lnTo>
                    <a:pt x="19794" y="4792"/>
                  </a:lnTo>
                  <a:lnTo>
                    <a:pt x="19732" y="4730"/>
                  </a:lnTo>
                  <a:lnTo>
                    <a:pt x="19669" y="4730"/>
                  </a:lnTo>
                  <a:cubicBezTo>
                    <a:pt x="19669" y="4730"/>
                    <a:pt x="19481" y="4688"/>
                    <a:pt x="19481" y="4646"/>
                  </a:cubicBezTo>
                  <a:lnTo>
                    <a:pt x="19271" y="4646"/>
                  </a:lnTo>
                  <a:lnTo>
                    <a:pt x="19167" y="4709"/>
                  </a:lnTo>
                  <a:lnTo>
                    <a:pt x="19020" y="4730"/>
                  </a:lnTo>
                  <a:lnTo>
                    <a:pt x="18895" y="4792"/>
                  </a:lnTo>
                  <a:lnTo>
                    <a:pt x="18832" y="4750"/>
                  </a:lnTo>
                  <a:lnTo>
                    <a:pt x="18832" y="4709"/>
                  </a:lnTo>
                  <a:lnTo>
                    <a:pt x="18853" y="4625"/>
                  </a:lnTo>
                  <a:lnTo>
                    <a:pt x="18853" y="4541"/>
                  </a:lnTo>
                  <a:lnTo>
                    <a:pt x="18895" y="4478"/>
                  </a:lnTo>
                  <a:lnTo>
                    <a:pt x="18916" y="4478"/>
                  </a:lnTo>
                  <a:lnTo>
                    <a:pt x="18957" y="4499"/>
                  </a:lnTo>
                  <a:lnTo>
                    <a:pt x="19020" y="4499"/>
                  </a:lnTo>
                  <a:lnTo>
                    <a:pt x="19146" y="4437"/>
                  </a:lnTo>
                  <a:lnTo>
                    <a:pt x="19439" y="4416"/>
                  </a:lnTo>
                  <a:lnTo>
                    <a:pt x="19481" y="4395"/>
                  </a:lnTo>
                  <a:lnTo>
                    <a:pt x="19543" y="4290"/>
                  </a:lnTo>
                  <a:lnTo>
                    <a:pt x="19564" y="4206"/>
                  </a:lnTo>
                  <a:lnTo>
                    <a:pt x="19648" y="4165"/>
                  </a:lnTo>
                  <a:lnTo>
                    <a:pt x="19669" y="4102"/>
                  </a:lnTo>
                  <a:lnTo>
                    <a:pt x="19627" y="4060"/>
                  </a:lnTo>
                  <a:lnTo>
                    <a:pt x="19627" y="3997"/>
                  </a:lnTo>
                  <a:lnTo>
                    <a:pt x="19313" y="3997"/>
                  </a:lnTo>
                  <a:lnTo>
                    <a:pt x="19125" y="3955"/>
                  </a:lnTo>
                  <a:lnTo>
                    <a:pt x="19020" y="3893"/>
                  </a:lnTo>
                  <a:lnTo>
                    <a:pt x="18937" y="3872"/>
                  </a:lnTo>
                  <a:lnTo>
                    <a:pt x="18685" y="3893"/>
                  </a:lnTo>
                  <a:lnTo>
                    <a:pt x="18560" y="3872"/>
                  </a:lnTo>
                  <a:lnTo>
                    <a:pt x="18455" y="3830"/>
                  </a:lnTo>
                  <a:lnTo>
                    <a:pt x="18288" y="3830"/>
                  </a:lnTo>
                  <a:lnTo>
                    <a:pt x="18162" y="3851"/>
                  </a:lnTo>
                  <a:lnTo>
                    <a:pt x="18100" y="3830"/>
                  </a:lnTo>
                  <a:lnTo>
                    <a:pt x="17995" y="3788"/>
                  </a:lnTo>
                  <a:lnTo>
                    <a:pt x="17932" y="3788"/>
                  </a:lnTo>
                  <a:lnTo>
                    <a:pt x="17849" y="3893"/>
                  </a:lnTo>
                  <a:lnTo>
                    <a:pt x="17849" y="3976"/>
                  </a:lnTo>
                  <a:lnTo>
                    <a:pt x="17765" y="4039"/>
                  </a:lnTo>
                  <a:lnTo>
                    <a:pt x="17744" y="4039"/>
                  </a:lnTo>
                  <a:lnTo>
                    <a:pt x="17765" y="3955"/>
                  </a:lnTo>
                  <a:lnTo>
                    <a:pt x="17765" y="3934"/>
                  </a:lnTo>
                  <a:lnTo>
                    <a:pt x="17681" y="3934"/>
                  </a:lnTo>
                  <a:lnTo>
                    <a:pt x="17451" y="3997"/>
                  </a:lnTo>
                  <a:lnTo>
                    <a:pt x="17305" y="4060"/>
                  </a:lnTo>
                  <a:lnTo>
                    <a:pt x="17221" y="4144"/>
                  </a:lnTo>
                  <a:lnTo>
                    <a:pt x="17158" y="4186"/>
                  </a:lnTo>
                  <a:lnTo>
                    <a:pt x="17053" y="4186"/>
                  </a:lnTo>
                  <a:lnTo>
                    <a:pt x="16949" y="4206"/>
                  </a:lnTo>
                  <a:lnTo>
                    <a:pt x="16886" y="4269"/>
                  </a:lnTo>
                  <a:lnTo>
                    <a:pt x="16781" y="4290"/>
                  </a:lnTo>
                  <a:lnTo>
                    <a:pt x="16698" y="4374"/>
                  </a:lnTo>
                  <a:lnTo>
                    <a:pt x="16698" y="4458"/>
                  </a:lnTo>
                  <a:lnTo>
                    <a:pt x="16635" y="4520"/>
                  </a:lnTo>
                  <a:lnTo>
                    <a:pt x="16593" y="4520"/>
                  </a:lnTo>
                  <a:lnTo>
                    <a:pt x="16530" y="4458"/>
                  </a:lnTo>
                  <a:lnTo>
                    <a:pt x="16530" y="4374"/>
                  </a:lnTo>
                  <a:lnTo>
                    <a:pt x="16509" y="4290"/>
                  </a:lnTo>
                  <a:lnTo>
                    <a:pt x="16468" y="4248"/>
                  </a:lnTo>
                  <a:lnTo>
                    <a:pt x="16468" y="4165"/>
                  </a:lnTo>
                  <a:lnTo>
                    <a:pt x="16509" y="4081"/>
                  </a:lnTo>
                  <a:lnTo>
                    <a:pt x="16593" y="4081"/>
                  </a:lnTo>
                  <a:lnTo>
                    <a:pt x="16698" y="4039"/>
                  </a:lnTo>
                  <a:lnTo>
                    <a:pt x="16802" y="4039"/>
                  </a:lnTo>
                  <a:lnTo>
                    <a:pt x="16886" y="3997"/>
                  </a:lnTo>
                  <a:lnTo>
                    <a:pt x="16928" y="3955"/>
                  </a:lnTo>
                  <a:lnTo>
                    <a:pt x="17012" y="3934"/>
                  </a:lnTo>
                  <a:lnTo>
                    <a:pt x="17158" y="3893"/>
                  </a:lnTo>
                  <a:lnTo>
                    <a:pt x="17263" y="3851"/>
                  </a:lnTo>
                  <a:lnTo>
                    <a:pt x="17346" y="3788"/>
                  </a:lnTo>
                  <a:lnTo>
                    <a:pt x="17472" y="3788"/>
                  </a:lnTo>
                  <a:lnTo>
                    <a:pt x="17556" y="3746"/>
                  </a:lnTo>
                  <a:lnTo>
                    <a:pt x="17577" y="3662"/>
                  </a:lnTo>
                  <a:lnTo>
                    <a:pt x="17556" y="3621"/>
                  </a:lnTo>
                  <a:lnTo>
                    <a:pt x="17514" y="3558"/>
                  </a:lnTo>
                  <a:lnTo>
                    <a:pt x="17346" y="3558"/>
                  </a:lnTo>
                  <a:lnTo>
                    <a:pt x="17346" y="3516"/>
                  </a:lnTo>
                  <a:lnTo>
                    <a:pt x="17430" y="3516"/>
                  </a:lnTo>
                  <a:lnTo>
                    <a:pt x="17451" y="3537"/>
                  </a:lnTo>
                  <a:lnTo>
                    <a:pt x="17535" y="3537"/>
                  </a:lnTo>
                  <a:lnTo>
                    <a:pt x="17577" y="3558"/>
                  </a:lnTo>
                  <a:lnTo>
                    <a:pt x="17618" y="3662"/>
                  </a:lnTo>
                  <a:lnTo>
                    <a:pt x="17639" y="3662"/>
                  </a:lnTo>
                  <a:lnTo>
                    <a:pt x="17660" y="3641"/>
                  </a:lnTo>
                  <a:lnTo>
                    <a:pt x="17765" y="3579"/>
                  </a:lnTo>
                  <a:lnTo>
                    <a:pt x="17890" y="3621"/>
                  </a:lnTo>
                  <a:lnTo>
                    <a:pt x="17974" y="3579"/>
                  </a:lnTo>
                  <a:lnTo>
                    <a:pt x="18058" y="3537"/>
                  </a:lnTo>
                  <a:lnTo>
                    <a:pt x="18141" y="3516"/>
                  </a:lnTo>
                  <a:lnTo>
                    <a:pt x="18246" y="3537"/>
                  </a:lnTo>
                  <a:lnTo>
                    <a:pt x="18351" y="3537"/>
                  </a:lnTo>
                  <a:lnTo>
                    <a:pt x="18455" y="3516"/>
                  </a:lnTo>
                  <a:lnTo>
                    <a:pt x="18518" y="3537"/>
                  </a:lnTo>
                  <a:lnTo>
                    <a:pt x="18602" y="3579"/>
                  </a:lnTo>
                  <a:lnTo>
                    <a:pt x="18769" y="3579"/>
                  </a:lnTo>
                  <a:lnTo>
                    <a:pt x="18790" y="3621"/>
                  </a:lnTo>
                  <a:lnTo>
                    <a:pt x="18832" y="3621"/>
                  </a:lnTo>
                  <a:lnTo>
                    <a:pt x="18978" y="3725"/>
                  </a:lnTo>
                  <a:lnTo>
                    <a:pt x="19041" y="3746"/>
                  </a:lnTo>
                  <a:lnTo>
                    <a:pt x="19146" y="3725"/>
                  </a:lnTo>
                  <a:lnTo>
                    <a:pt x="19209" y="3662"/>
                  </a:lnTo>
                  <a:lnTo>
                    <a:pt x="19292" y="3662"/>
                  </a:lnTo>
                  <a:lnTo>
                    <a:pt x="19355" y="3683"/>
                  </a:lnTo>
                  <a:lnTo>
                    <a:pt x="19439" y="3683"/>
                  </a:lnTo>
                  <a:lnTo>
                    <a:pt x="19502" y="3725"/>
                  </a:lnTo>
                  <a:lnTo>
                    <a:pt x="19564" y="3725"/>
                  </a:lnTo>
                  <a:lnTo>
                    <a:pt x="19732" y="3662"/>
                  </a:lnTo>
                  <a:lnTo>
                    <a:pt x="19815" y="3621"/>
                  </a:lnTo>
                  <a:lnTo>
                    <a:pt x="19920" y="3621"/>
                  </a:lnTo>
                  <a:lnTo>
                    <a:pt x="19983" y="3662"/>
                  </a:lnTo>
                  <a:lnTo>
                    <a:pt x="20046" y="3662"/>
                  </a:lnTo>
                  <a:lnTo>
                    <a:pt x="20129" y="3621"/>
                  </a:lnTo>
                  <a:lnTo>
                    <a:pt x="20234" y="3641"/>
                  </a:lnTo>
                  <a:lnTo>
                    <a:pt x="20338" y="3641"/>
                  </a:lnTo>
                  <a:lnTo>
                    <a:pt x="20338" y="3579"/>
                  </a:lnTo>
                  <a:lnTo>
                    <a:pt x="20276" y="3558"/>
                  </a:lnTo>
                  <a:lnTo>
                    <a:pt x="20276" y="3516"/>
                  </a:lnTo>
                  <a:lnTo>
                    <a:pt x="20297" y="3474"/>
                  </a:lnTo>
                  <a:lnTo>
                    <a:pt x="20359" y="3537"/>
                  </a:lnTo>
                  <a:lnTo>
                    <a:pt x="20401" y="3579"/>
                  </a:lnTo>
                  <a:lnTo>
                    <a:pt x="20485" y="3579"/>
                  </a:lnTo>
                  <a:lnTo>
                    <a:pt x="20548" y="3558"/>
                  </a:lnTo>
                  <a:lnTo>
                    <a:pt x="20694" y="3558"/>
                  </a:lnTo>
                  <a:lnTo>
                    <a:pt x="20903" y="3474"/>
                  </a:lnTo>
                  <a:lnTo>
                    <a:pt x="21008" y="3432"/>
                  </a:lnTo>
                  <a:lnTo>
                    <a:pt x="21029" y="3369"/>
                  </a:lnTo>
                  <a:lnTo>
                    <a:pt x="21029" y="3328"/>
                  </a:lnTo>
                  <a:lnTo>
                    <a:pt x="21092" y="3307"/>
                  </a:lnTo>
                  <a:lnTo>
                    <a:pt x="21134" y="3328"/>
                  </a:lnTo>
                  <a:lnTo>
                    <a:pt x="21217" y="3307"/>
                  </a:lnTo>
                  <a:lnTo>
                    <a:pt x="21322" y="3223"/>
                  </a:lnTo>
                  <a:lnTo>
                    <a:pt x="21406" y="3202"/>
                  </a:lnTo>
                  <a:lnTo>
                    <a:pt x="21406" y="3118"/>
                  </a:lnTo>
                  <a:lnTo>
                    <a:pt x="21426" y="3056"/>
                  </a:lnTo>
                  <a:lnTo>
                    <a:pt x="21489" y="3035"/>
                  </a:lnTo>
                  <a:lnTo>
                    <a:pt x="21489" y="2930"/>
                  </a:lnTo>
                  <a:lnTo>
                    <a:pt x="21447" y="2888"/>
                  </a:lnTo>
                  <a:lnTo>
                    <a:pt x="21343" y="2805"/>
                  </a:lnTo>
                  <a:lnTo>
                    <a:pt x="21217" y="2742"/>
                  </a:lnTo>
                  <a:lnTo>
                    <a:pt x="21113" y="2637"/>
                  </a:lnTo>
                  <a:lnTo>
                    <a:pt x="21092" y="2574"/>
                  </a:lnTo>
                  <a:lnTo>
                    <a:pt x="21029" y="2512"/>
                  </a:lnTo>
                  <a:lnTo>
                    <a:pt x="20882" y="2491"/>
                  </a:lnTo>
                  <a:lnTo>
                    <a:pt x="20799" y="2407"/>
                  </a:lnTo>
                  <a:lnTo>
                    <a:pt x="20778" y="2323"/>
                  </a:lnTo>
                  <a:lnTo>
                    <a:pt x="20715" y="2302"/>
                  </a:lnTo>
                  <a:lnTo>
                    <a:pt x="20694" y="2323"/>
                  </a:lnTo>
                  <a:lnTo>
                    <a:pt x="20610" y="2365"/>
                  </a:lnTo>
                  <a:lnTo>
                    <a:pt x="20569" y="2323"/>
                  </a:lnTo>
                  <a:lnTo>
                    <a:pt x="20548" y="2261"/>
                  </a:lnTo>
                  <a:lnTo>
                    <a:pt x="20485" y="2198"/>
                  </a:lnTo>
                  <a:lnTo>
                    <a:pt x="20255" y="2198"/>
                  </a:lnTo>
                  <a:lnTo>
                    <a:pt x="20171" y="2219"/>
                  </a:lnTo>
                  <a:lnTo>
                    <a:pt x="20171" y="2302"/>
                  </a:lnTo>
                  <a:lnTo>
                    <a:pt x="20171" y="2365"/>
                  </a:lnTo>
                  <a:lnTo>
                    <a:pt x="20129" y="2302"/>
                  </a:lnTo>
                  <a:lnTo>
                    <a:pt x="20066" y="2302"/>
                  </a:lnTo>
                  <a:lnTo>
                    <a:pt x="19920" y="2386"/>
                  </a:lnTo>
                  <a:lnTo>
                    <a:pt x="19836" y="2407"/>
                  </a:lnTo>
                  <a:lnTo>
                    <a:pt x="19711" y="2365"/>
                  </a:lnTo>
                  <a:lnTo>
                    <a:pt x="19606" y="2365"/>
                  </a:lnTo>
                  <a:lnTo>
                    <a:pt x="19522" y="2323"/>
                  </a:lnTo>
                  <a:lnTo>
                    <a:pt x="19460" y="2261"/>
                  </a:lnTo>
                  <a:lnTo>
                    <a:pt x="19460" y="2177"/>
                  </a:lnTo>
                  <a:lnTo>
                    <a:pt x="19522" y="2177"/>
                  </a:lnTo>
                  <a:lnTo>
                    <a:pt x="19564" y="2219"/>
                  </a:lnTo>
                  <a:lnTo>
                    <a:pt x="19669" y="2261"/>
                  </a:lnTo>
                  <a:lnTo>
                    <a:pt x="19711" y="2219"/>
                  </a:lnTo>
                  <a:lnTo>
                    <a:pt x="19711" y="2177"/>
                  </a:lnTo>
                  <a:lnTo>
                    <a:pt x="19606" y="2093"/>
                  </a:lnTo>
                  <a:lnTo>
                    <a:pt x="19606" y="2009"/>
                  </a:lnTo>
                  <a:lnTo>
                    <a:pt x="19627" y="1989"/>
                  </a:lnTo>
                  <a:lnTo>
                    <a:pt x="19669" y="2072"/>
                  </a:lnTo>
                  <a:lnTo>
                    <a:pt x="19774" y="2114"/>
                  </a:lnTo>
                  <a:lnTo>
                    <a:pt x="19857" y="2156"/>
                  </a:lnTo>
                  <a:lnTo>
                    <a:pt x="20025" y="2093"/>
                  </a:lnTo>
                  <a:lnTo>
                    <a:pt x="20171" y="1968"/>
                  </a:lnTo>
                  <a:lnTo>
                    <a:pt x="20171" y="1884"/>
                  </a:lnTo>
                  <a:lnTo>
                    <a:pt x="20150" y="1842"/>
                  </a:lnTo>
                  <a:lnTo>
                    <a:pt x="20087" y="1800"/>
                  </a:lnTo>
                  <a:lnTo>
                    <a:pt x="20087" y="1758"/>
                  </a:lnTo>
                  <a:lnTo>
                    <a:pt x="20150" y="1696"/>
                  </a:lnTo>
                  <a:lnTo>
                    <a:pt x="20150" y="1675"/>
                  </a:lnTo>
                  <a:lnTo>
                    <a:pt x="20046" y="1591"/>
                  </a:lnTo>
                  <a:lnTo>
                    <a:pt x="19962" y="1486"/>
                  </a:lnTo>
                  <a:lnTo>
                    <a:pt x="19920" y="1465"/>
                  </a:lnTo>
                  <a:lnTo>
                    <a:pt x="19857" y="1486"/>
                  </a:lnTo>
                  <a:lnTo>
                    <a:pt x="19774" y="1570"/>
                  </a:lnTo>
                  <a:lnTo>
                    <a:pt x="19627" y="1654"/>
                  </a:lnTo>
                  <a:lnTo>
                    <a:pt x="19439" y="1654"/>
                  </a:lnTo>
                  <a:lnTo>
                    <a:pt x="19334" y="1737"/>
                  </a:lnTo>
                  <a:lnTo>
                    <a:pt x="19292" y="1737"/>
                  </a:lnTo>
                  <a:lnTo>
                    <a:pt x="19229" y="1675"/>
                  </a:lnTo>
                  <a:lnTo>
                    <a:pt x="19188" y="1654"/>
                  </a:lnTo>
                  <a:lnTo>
                    <a:pt x="19104" y="1675"/>
                  </a:lnTo>
                  <a:lnTo>
                    <a:pt x="19020" y="1696"/>
                  </a:lnTo>
                  <a:lnTo>
                    <a:pt x="18937" y="1675"/>
                  </a:lnTo>
                  <a:lnTo>
                    <a:pt x="18874" y="1633"/>
                  </a:lnTo>
                  <a:lnTo>
                    <a:pt x="18769" y="1591"/>
                  </a:lnTo>
                  <a:lnTo>
                    <a:pt x="18685" y="1549"/>
                  </a:lnTo>
                  <a:lnTo>
                    <a:pt x="18581" y="1528"/>
                  </a:lnTo>
                  <a:lnTo>
                    <a:pt x="18476" y="1445"/>
                  </a:lnTo>
                  <a:lnTo>
                    <a:pt x="18309" y="1424"/>
                  </a:lnTo>
                  <a:lnTo>
                    <a:pt x="18100" y="1445"/>
                  </a:lnTo>
                  <a:lnTo>
                    <a:pt x="17995" y="1465"/>
                  </a:lnTo>
                  <a:lnTo>
                    <a:pt x="17849" y="1528"/>
                  </a:lnTo>
                  <a:lnTo>
                    <a:pt x="17723" y="1549"/>
                  </a:lnTo>
                  <a:lnTo>
                    <a:pt x="17577" y="1570"/>
                  </a:lnTo>
                  <a:lnTo>
                    <a:pt x="17472" y="1549"/>
                  </a:lnTo>
                  <a:lnTo>
                    <a:pt x="17346" y="1570"/>
                  </a:lnTo>
                  <a:lnTo>
                    <a:pt x="17325" y="1591"/>
                  </a:lnTo>
                  <a:lnTo>
                    <a:pt x="17346" y="1737"/>
                  </a:lnTo>
                  <a:lnTo>
                    <a:pt x="17346" y="1800"/>
                  </a:lnTo>
                  <a:lnTo>
                    <a:pt x="17305" y="1800"/>
                  </a:lnTo>
                  <a:lnTo>
                    <a:pt x="17242" y="1779"/>
                  </a:lnTo>
                  <a:lnTo>
                    <a:pt x="17158" y="1654"/>
                  </a:lnTo>
                  <a:lnTo>
                    <a:pt x="17137" y="1570"/>
                  </a:lnTo>
                  <a:lnTo>
                    <a:pt x="17095" y="1549"/>
                  </a:lnTo>
                  <a:lnTo>
                    <a:pt x="17012" y="1570"/>
                  </a:lnTo>
                  <a:lnTo>
                    <a:pt x="16698" y="1570"/>
                  </a:lnTo>
                  <a:cubicBezTo>
                    <a:pt x="16698" y="1570"/>
                    <a:pt x="16593" y="1633"/>
                    <a:pt x="16572" y="1633"/>
                  </a:cubicBezTo>
                  <a:lnTo>
                    <a:pt x="16489" y="1737"/>
                  </a:lnTo>
                  <a:lnTo>
                    <a:pt x="16426" y="1884"/>
                  </a:lnTo>
                  <a:lnTo>
                    <a:pt x="16384" y="1968"/>
                  </a:lnTo>
                  <a:lnTo>
                    <a:pt x="16363" y="1968"/>
                  </a:lnTo>
                  <a:lnTo>
                    <a:pt x="16363" y="1905"/>
                  </a:lnTo>
                  <a:lnTo>
                    <a:pt x="16405" y="1800"/>
                  </a:lnTo>
                  <a:lnTo>
                    <a:pt x="16426" y="1737"/>
                  </a:lnTo>
                  <a:lnTo>
                    <a:pt x="16405" y="1696"/>
                  </a:lnTo>
                  <a:lnTo>
                    <a:pt x="16321" y="1737"/>
                  </a:lnTo>
                  <a:lnTo>
                    <a:pt x="16196" y="1737"/>
                  </a:lnTo>
                  <a:lnTo>
                    <a:pt x="16154" y="1779"/>
                  </a:lnTo>
                  <a:lnTo>
                    <a:pt x="16154" y="1842"/>
                  </a:lnTo>
                  <a:lnTo>
                    <a:pt x="16112" y="1884"/>
                  </a:lnTo>
                  <a:lnTo>
                    <a:pt x="16112" y="1989"/>
                  </a:lnTo>
                  <a:lnTo>
                    <a:pt x="16049" y="2009"/>
                  </a:lnTo>
                  <a:lnTo>
                    <a:pt x="16007" y="1968"/>
                  </a:lnTo>
                  <a:lnTo>
                    <a:pt x="16007" y="1905"/>
                  </a:lnTo>
                  <a:lnTo>
                    <a:pt x="16070" y="1842"/>
                  </a:lnTo>
                  <a:lnTo>
                    <a:pt x="16070" y="1675"/>
                  </a:lnTo>
                  <a:lnTo>
                    <a:pt x="16091" y="1591"/>
                  </a:lnTo>
                  <a:lnTo>
                    <a:pt x="16300" y="1465"/>
                  </a:lnTo>
                  <a:lnTo>
                    <a:pt x="16426" y="1382"/>
                  </a:lnTo>
                  <a:lnTo>
                    <a:pt x="16593" y="1382"/>
                  </a:lnTo>
                  <a:lnTo>
                    <a:pt x="16719" y="1424"/>
                  </a:lnTo>
                  <a:lnTo>
                    <a:pt x="16823" y="1424"/>
                  </a:lnTo>
                  <a:lnTo>
                    <a:pt x="16844" y="1382"/>
                  </a:lnTo>
                  <a:lnTo>
                    <a:pt x="17116" y="1382"/>
                  </a:lnTo>
                  <a:lnTo>
                    <a:pt x="17200" y="1340"/>
                  </a:lnTo>
                  <a:lnTo>
                    <a:pt x="17221" y="1256"/>
                  </a:lnTo>
                  <a:lnTo>
                    <a:pt x="17158" y="1256"/>
                  </a:lnTo>
                  <a:lnTo>
                    <a:pt x="17095" y="1173"/>
                  </a:lnTo>
                  <a:lnTo>
                    <a:pt x="17095" y="1068"/>
                  </a:lnTo>
                  <a:lnTo>
                    <a:pt x="17200" y="1005"/>
                  </a:lnTo>
                  <a:lnTo>
                    <a:pt x="17263" y="963"/>
                  </a:lnTo>
                  <a:lnTo>
                    <a:pt x="17346" y="963"/>
                  </a:lnTo>
                  <a:lnTo>
                    <a:pt x="17367" y="1026"/>
                  </a:lnTo>
                  <a:lnTo>
                    <a:pt x="17346" y="1068"/>
                  </a:lnTo>
                  <a:lnTo>
                    <a:pt x="17305" y="1068"/>
                  </a:lnTo>
                  <a:lnTo>
                    <a:pt x="17346" y="1152"/>
                  </a:lnTo>
                  <a:lnTo>
                    <a:pt x="17346" y="1256"/>
                  </a:lnTo>
                  <a:lnTo>
                    <a:pt x="17409" y="1340"/>
                  </a:lnTo>
                  <a:lnTo>
                    <a:pt x="17556" y="1340"/>
                  </a:lnTo>
                  <a:lnTo>
                    <a:pt x="17681" y="1277"/>
                  </a:lnTo>
                  <a:lnTo>
                    <a:pt x="17765" y="1277"/>
                  </a:lnTo>
                  <a:lnTo>
                    <a:pt x="17869" y="1319"/>
                  </a:lnTo>
                  <a:lnTo>
                    <a:pt x="17953" y="1277"/>
                  </a:lnTo>
                  <a:lnTo>
                    <a:pt x="18141" y="1214"/>
                  </a:lnTo>
                  <a:lnTo>
                    <a:pt x="18267" y="1214"/>
                  </a:lnTo>
                  <a:lnTo>
                    <a:pt x="18309" y="1256"/>
                  </a:lnTo>
                  <a:lnTo>
                    <a:pt x="18393" y="1256"/>
                  </a:lnTo>
                  <a:lnTo>
                    <a:pt x="18455" y="1214"/>
                  </a:lnTo>
                  <a:lnTo>
                    <a:pt x="18581" y="1214"/>
                  </a:lnTo>
                  <a:lnTo>
                    <a:pt x="18685" y="1256"/>
                  </a:lnTo>
                  <a:lnTo>
                    <a:pt x="18769" y="1256"/>
                  </a:lnTo>
                  <a:lnTo>
                    <a:pt x="18853" y="1277"/>
                  </a:lnTo>
                  <a:lnTo>
                    <a:pt x="19083" y="1382"/>
                  </a:lnTo>
                  <a:lnTo>
                    <a:pt x="19209" y="1382"/>
                  </a:lnTo>
                  <a:lnTo>
                    <a:pt x="19313" y="1361"/>
                  </a:lnTo>
                  <a:lnTo>
                    <a:pt x="19439" y="1361"/>
                  </a:lnTo>
                  <a:lnTo>
                    <a:pt x="19481" y="1277"/>
                  </a:lnTo>
                  <a:lnTo>
                    <a:pt x="19564" y="1235"/>
                  </a:lnTo>
                  <a:lnTo>
                    <a:pt x="19669" y="1256"/>
                  </a:lnTo>
                  <a:lnTo>
                    <a:pt x="19774" y="1256"/>
                  </a:lnTo>
                  <a:lnTo>
                    <a:pt x="19836" y="1173"/>
                  </a:lnTo>
                  <a:lnTo>
                    <a:pt x="19836" y="1131"/>
                  </a:lnTo>
                  <a:lnTo>
                    <a:pt x="19669" y="1026"/>
                  </a:lnTo>
                  <a:lnTo>
                    <a:pt x="19585" y="963"/>
                  </a:lnTo>
                  <a:lnTo>
                    <a:pt x="19543" y="859"/>
                  </a:lnTo>
                  <a:lnTo>
                    <a:pt x="19439" y="796"/>
                  </a:lnTo>
                  <a:lnTo>
                    <a:pt x="19250" y="733"/>
                  </a:lnTo>
                  <a:lnTo>
                    <a:pt x="19167" y="649"/>
                  </a:lnTo>
                  <a:lnTo>
                    <a:pt x="19062" y="628"/>
                  </a:lnTo>
                  <a:lnTo>
                    <a:pt x="18957" y="649"/>
                  </a:lnTo>
                  <a:lnTo>
                    <a:pt x="18916" y="608"/>
                  </a:lnTo>
                  <a:lnTo>
                    <a:pt x="18853" y="545"/>
                  </a:lnTo>
                  <a:lnTo>
                    <a:pt x="18727" y="587"/>
                  </a:lnTo>
                  <a:lnTo>
                    <a:pt x="18685" y="524"/>
                  </a:lnTo>
                  <a:lnTo>
                    <a:pt x="18455" y="503"/>
                  </a:lnTo>
                  <a:lnTo>
                    <a:pt x="18309" y="398"/>
                  </a:lnTo>
                  <a:lnTo>
                    <a:pt x="18246" y="398"/>
                  </a:lnTo>
                  <a:lnTo>
                    <a:pt x="18058" y="294"/>
                  </a:lnTo>
                  <a:lnTo>
                    <a:pt x="17995" y="294"/>
                  </a:lnTo>
                  <a:lnTo>
                    <a:pt x="17995" y="315"/>
                  </a:lnTo>
                  <a:lnTo>
                    <a:pt x="17932" y="336"/>
                  </a:lnTo>
                  <a:lnTo>
                    <a:pt x="17765" y="231"/>
                  </a:lnTo>
                  <a:lnTo>
                    <a:pt x="17744" y="168"/>
                  </a:lnTo>
                  <a:lnTo>
                    <a:pt x="17681" y="105"/>
                  </a:lnTo>
                  <a:lnTo>
                    <a:pt x="17597" y="126"/>
                  </a:lnTo>
                  <a:lnTo>
                    <a:pt x="17535" y="126"/>
                  </a:lnTo>
                  <a:lnTo>
                    <a:pt x="17472" y="84"/>
                  </a:lnTo>
                  <a:lnTo>
                    <a:pt x="17263" y="84"/>
                  </a:lnTo>
                  <a:lnTo>
                    <a:pt x="17158" y="22"/>
                  </a:lnTo>
                  <a:lnTo>
                    <a:pt x="17074" y="84"/>
                  </a:lnTo>
                  <a:lnTo>
                    <a:pt x="17033" y="84"/>
                  </a:lnTo>
                  <a:lnTo>
                    <a:pt x="17012" y="64"/>
                  </a:lnTo>
                  <a:lnTo>
                    <a:pt x="16928" y="1"/>
                  </a:lnTo>
                  <a:lnTo>
                    <a:pt x="16740" y="22"/>
                  </a:lnTo>
                  <a:lnTo>
                    <a:pt x="16614"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FF6B65"/>
                </a:solidFill>
                <a:latin typeface="Arial"/>
                <a:cs typeface="Arial"/>
                <a:sym typeface="Arial"/>
              </a:endParaRPr>
            </a:p>
          </p:txBody>
        </p:sp>
        <p:grpSp>
          <p:nvGrpSpPr>
            <p:cNvPr id="3021" name="Google Shape;3021;p86"/>
            <p:cNvGrpSpPr/>
            <p:nvPr/>
          </p:nvGrpSpPr>
          <p:grpSpPr>
            <a:xfrm>
              <a:off x="2905224" y="2311071"/>
              <a:ext cx="596721" cy="528992"/>
              <a:chOff x="1922950" y="1410350"/>
              <a:chExt cx="1252825" cy="1162875"/>
            </a:xfrm>
          </p:grpSpPr>
          <p:sp>
            <p:nvSpPr>
              <p:cNvPr id="3022" name="Google Shape;3022;p86"/>
              <p:cNvSpPr/>
              <p:nvPr/>
            </p:nvSpPr>
            <p:spPr>
              <a:xfrm>
                <a:off x="1988325" y="2333100"/>
                <a:ext cx="52325" cy="65925"/>
              </a:xfrm>
              <a:custGeom>
                <a:avLst/>
                <a:gdLst/>
                <a:ahLst/>
                <a:cxnLst/>
                <a:rect l="l" t="t" r="r" b="b"/>
                <a:pathLst>
                  <a:path w="2093" h="2637" extrusionOk="0">
                    <a:moveTo>
                      <a:pt x="210" y="0"/>
                    </a:moveTo>
                    <a:lnTo>
                      <a:pt x="189" y="63"/>
                    </a:lnTo>
                    <a:lnTo>
                      <a:pt x="1" y="21"/>
                    </a:lnTo>
                    <a:lnTo>
                      <a:pt x="63" y="188"/>
                    </a:lnTo>
                    <a:lnTo>
                      <a:pt x="105" y="209"/>
                    </a:lnTo>
                    <a:lnTo>
                      <a:pt x="168" y="335"/>
                    </a:lnTo>
                    <a:lnTo>
                      <a:pt x="440" y="377"/>
                    </a:lnTo>
                    <a:lnTo>
                      <a:pt x="314" y="439"/>
                    </a:lnTo>
                    <a:lnTo>
                      <a:pt x="189" y="439"/>
                    </a:lnTo>
                    <a:lnTo>
                      <a:pt x="105" y="544"/>
                    </a:lnTo>
                    <a:lnTo>
                      <a:pt x="168" y="607"/>
                    </a:lnTo>
                    <a:lnTo>
                      <a:pt x="105" y="732"/>
                    </a:lnTo>
                    <a:lnTo>
                      <a:pt x="126" y="774"/>
                    </a:lnTo>
                    <a:lnTo>
                      <a:pt x="273" y="732"/>
                    </a:lnTo>
                    <a:lnTo>
                      <a:pt x="293" y="837"/>
                    </a:lnTo>
                    <a:lnTo>
                      <a:pt x="419" y="837"/>
                    </a:lnTo>
                    <a:lnTo>
                      <a:pt x="419" y="942"/>
                    </a:lnTo>
                    <a:lnTo>
                      <a:pt x="524" y="1025"/>
                    </a:lnTo>
                    <a:lnTo>
                      <a:pt x="649" y="963"/>
                    </a:lnTo>
                    <a:lnTo>
                      <a:pt x="503" y="1130"/>
                    </a:lnTo>
                    <a:lnTo>
                      <a:pt x="545" y="1276"/>
                    </a:lnTo>
                    <a:lnTo>
                      <a:pt x="649" y="1255"/>
                    </a:lnTo>
                    <a:lnTo>
                      <a:pt x="649" y="1151"/>
                    </a:lnTo>
                    <a:lnTo>
                      <a:pt x="817" y="1109"/>
                    </a:lnTo>
                    <a:lnTo>
                      <a:pt x="817" y="1109"/>
                    </a:lnTo>
                    <a:lnTo>
                      <a:pt x="754" y="1235"/>
                    </a:lnTo>
                    <a:lnTo>
                      <a:pt x="691" y="1339"/>
                    </a:lnTo>
                    <a:lnTo>
                      <a:pt x="691" y="1423"/>
                    </a:lnTo>
                    <a:lnTo>
                      <a:pt x="733" y="1423"/>
                    </a:lnTo>
                    <a:lnTo>
                      <a:pt x="796" y="1548"/>
                    </a:lnTo>
                    <a:lnTo>
                      <a:pt x="963" y="1528"/>
                    </a:lnTo>
                    <a:lnTo>
                      <a:pt x="963" y="1632"/>
                    </a:lnTo>
                    <a:lnTo>
                      <a:pt x="1047" y="1632"/>
                    </a:lnTo>
                    <a:lnTo>
                      <a:pt x="1068" y="1737"/>
                    </a:lnTo>
                    <a:lnTo>
                      <a:pt x="1047" y="1820"/>
                    </a:lnTo>
                    <a:lnTo>
                      <a:pt x="1172" y="1967"/>
                    </a:lnTo>
                    <a:lnTo>
                      <a:pt x="1256" y="1883"/>
                    </a:lnTo>
                    <a:lnTo>
                      <a:pt x="1319" y="1946"/>
                    </a:lnTo>
                    <a:lnTo>
                      <a:pt x="1423" y="1946"/>
                    </a:lnTo>
                    <a:lnTo>
                      <a:pt x="1256" y="2113"/>
                    </a:lnTo>
                    <a:lnTo>
                      <a:pt x="1465" y="2323"/>
                    </a:lnTo>
                    <a:lnTo>
                      <a:pt x="1549" y="2364"/>
                    </a:lnTo>
                    <a:lnTo>
                      <a:pt x="1591" y="2427"/>
                    </a:lnTo>
                    <a:lnTo>
                      <a:pt x="1946" y="2636"/>
                    </a:lnTo>
                    <a:lnTo>
                      <a:pt x="1988" y="2595"/>
                    </a:lnTo>
                    <a:lnTo>
                      <a:pt x="2093" y="2616"/>
                    </a:lnTo>
                    <a:lnTo>
                      <a:pt x="2009" y="2302"/>
                    </a:lnTo>
                    <a:lnTo>
                      <a:pt x="2051" y="2176"/>
                    </a:lnTo>
                    <a:lnTo>
                      <a:pt x="2009" y="2072"/>
                    </a:lnTo>
                    <a:lnTo>
                      <a:pt x="2009" y="1820"/>
                    </a:lnTo>
                    <a:lnTo>
                      <a:pt x="1946" y="1695"/>
                    </a:lnTo>
                    <a:lnTo>
                      <a:pt x="1674" y="1548"/>
                    </a:lnTo>
                    <a:lnTo>
                      <a:pt x="1653" y="1214"/>
                    </a:lnTo>
                    <a:lnTo>
                      <a:pt x="1528" y="1004"/>
                    </a:lnTo>
                    <a:lnTo>
                      <a:pt x="1486" y="774"/>
                    </a:lnTo>
                    <a:lnTo>
                      <a:pt x="1444" y="732"/>
                    </a:lnTo>
                    <a:lnTo>
                      <a:pt x="1319" y="711"/>
                    </a:lnTo>
                    <a:lnTo>
                      <a:pt x="1130" y="607"/>
                    </a:lnTo>
                    <a:lnTo>
                      <a:pt x="1005" y="607"/>
                    </a:lnTo>
                    <a:lnTo>
                      <a:pt x="858" y="544"/>
                    </a:lnTo>
                    <a:lnTo>
                      <a:pt x="817" y="439"/>
                    </a:lnTo>
                    <a:lnTo>
                      <a:pt x="628" y="377"/>
                    </a:lnTo>
                    <a:lnTo>
                      <a:pt x="545" y="251"/>
                    </a:lnTo>
                    <a:lnTo>
                      <a:pt x="524" y="167"/>
                    </a:lnTo>
                    <a:lnTo>
                      <a:pt x="398" y="167"/>
                    </a:lnTo>
                    <a:lnTo>
                      <a:pt x="314" y="21"/>
                    </a:lnTo>
                    <a:lnTo>
                      <a:pt x="210"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23" name="Google Shape;3023;p86"/>
              <p:cNvSpPr/>
              <p:nvPr/>
            </p:nvSpPr>
            <p:spPr>
              <a:xfrm>
                <a:off x="1953800" y="2242075"/>
                <a:ext cx="23050" cy="54425"/>
              </a:xfrm>
              <a:custGeom>
                <a:avLst/>
                <a:gdLst/>
                <a:ahLst/>
                <a:cxnLst/>
                <a:rect l="l" t="t" r="r" b="b"/>
                <a:pathLst>
                  <a:path w="922" h="2177" extrusionOk="0">
                    <a:moveTo>
                      <a:pt x="210" y="0"/>
                    </a:moveTo>
                    <a:lnTo>
                      <a:pt x="21" y="314"/>
                    </a:lnTo>
                    <a:lnTo>
                      <a:pt x="42" y="523"/>
                    </a:lnTo>
                    <a:lnTo>
                      <a:pt x="1" y="628"/>
                    </a:lnTo>
                    <a:lnTo>
                      <a:pt x="1" y="733"/>
                    </a:lnTo>
                    <a:lnTo>
                      <a:pt x="105" y="754"/>
                    </a:lnTo>
                    <a:lnTo>
                      <a:pt x="189" y="837"/>
                    </a:lnTo>
                    <a:lnTo>
                      <a:pt x="189" y="942"/>
                    </a:lnTo>
                    <a:lnTo>
                      <a:pt x="126" y="921"/>
                    </a:lnTo>
                    <a:lnTo>
                      <a:pt x="21" y="900"/>
                    </a:lnTo>
                    <a:lnTo>
                      <a:pt x="21" y="984"/>
                    </a:lnTo>
                    <a:lnTo>
                      <a:pt x="105" y="1047"/>
                    </a:lnTo>
                    <a:lnTo>
                      <a:pt x="21" y="1193"/>
                    </a:lnTo>
                    <a:lnTo>
                      <a:pt x="105" y="1214"/>
                    </a:lnTo>
                    <a:lnTo>
                      <a:pt x="210" y="1339"/>
                    </a:lnTo>
                    <a:lnTo>
                      <a:pt x="84" y="1319"/>
                    </a:lnTo>
                    <a:lnTo>
                      <a:pt x="21" y="1402"/>
                    </a:lnTo>
                    <a:lnTo>
                      <a:pt x="42" y="1507"/>
                    </a:lnTo>
                    <a:lnTo>
                      <a:pt x="210" y="1528"/>
                    </a:lnTo>
                    <a:lnTo>
                      <a:pt x="147" y="1611"/>
                    </a:lnTo>
                    <a:lnTo>
                      <a:pt x="189" y="1758"/>
                    </a:lnTo>
                    <a:lnTo>
                      <a:pt x="356" y="2135"/>
                    </a:lnTo>
                    <a:lnTo>
                      <a:pt x="503" y="2176"/>
                    </a:lnTo>
                    <a:lnTo>
                      <a:pt x="565" y="2072"/>
                    </a:lnTo>
                    <a:lnTo>
                      <a:pt x="524" y="1988"/>
                    </a:lnTo>
                    <a:lnTo>
                      <a:pt x="440" y="1988"/>
                    </a:lnTo>
                    <a:lnTo>
                      <a:pt x="398" y="1863"/>
                    </a:lnTo>
                    <a:lnTo>
                      <a:pt x="335" y="1653"/>
                    </a:lnTo>
                    <a:lnTo>
                      <a:pt x="356" y="1507"/>
                    </a:lnTo>
                    <a:lnTo>
                      <a:pt x="314" y="1402"/>
                    </a:lnTo>
                    <a:lnTo>
                      <a:pt x="398" y="1235"/>
                    </a:lnTo>
                    <a:lnTo>
                      <a:pt x="545" y="1235"/>
                    </a:lnTo>
                    <a:lnTo>
                      <a:pt x="524" y="1109"/>
                    </a:lnTo>
                    <a:lnTo>
                      <a:pt x="419" y="1109"/>
                    </a:lnTo>
                    <a:lnTo>
                      <a:pt x="335" y="1130"/>
                    </a:lnTo>
                    <a:lnTo>
                      <a:pt x="231" y="1130"/>
                    </a:lnTo>
                    <a:lnTo>
                      <a:pt x="314" y="1026"/>
                    </a:lnTo>
                    <a:lnTo>
                      <a:pt x="419" y="1026"/>
                    </a:lnTo>
                    <a:lnTo>
                      <a:pt x="545" y="921"/>
                    </a:lnTo>
                    <a:lnTo>
                      <a:pt x="565" y="733"/>
                    </a:lnTo>
                    <a:lnTo>
                      <a:pt x="670" y="607"/>
                    </a:lnTo>
                    <a:lnTo>
                      <a:pt x="712" y="419"/>
                    </a:lnTo>
                    <a:lnTo>
                      <a:pt x="921" y="210"/>
                    </a:lnTo>
                    <a:lnTo>
                      <a:pt x="858" y="189"/>
                    </a:lnTo>
                    <a:lnTo>
                      <a:pt x="670" y="272"/>
                    </a:lnTo>
                    <a:lnTo>
                      <a:pt x="545" y="461"/>
                    </a:lnTo>
                    <a:lnTo>
                      <a:pt x="461" y="628"/>
                    </a:lnTo>
                    <a:lnTo>
                      <a:pt x="335" y="670"/>
                    </a:lnTo>
                    <a:lnTo>
                      <a:pt x="335" y="586"/>
                    </a:lnTo>
                    <a:lnTo>
                      <a:pt x="252" y="523"/>
                    </a:lnTo>
                    <a:lnTo>
                      <a:pt x="461" y="461"/>
                    </a:lnTo>
                    <a:lnTo>
                      <a:pt x="565" y="377"/>
                    </a:lnTo>
                    <a:lnTo>
                      <a:pt x="607" y="231"/>
                    </a:lnTo>
                    <a:lnTo>
                      <a:pt x="607" y="168"/>
                    </a:lnTo>
                    <a:lnTo>
                      <a:pt x="503" y="105"/>
                    </a:lnTo>
                    <a:lnTo>
                      <a:pt x="440" y="189"/>
                    </a:lnTo>
                    <a:lnTo>
                      <a:pt x="356" y="210"/>
                    </a:lnTo>
                    <a:lnTo>
                      <a:pt x="398" y="63"/>
                    </a:lnTo>
                    <a:lnTo>
                      <a:pt x="210"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24" name="Google Shape;3024;p86"/>
              <p:cNvSpPr/>
              <p:nvPr/>
            </p:nvSpPr>
            <p:spPr>
              <a:xfrm>
                <a:off x="2552225" y="1885325"/>
                <a:ext cx="48150" cy="48675"/>
              </a:xfrm>
              <a:custGeom>
                <a:avLst/>
                <a:gdLst/>
                <a:ahLst/>
                <a:cxnLst/>
                <a:rect l="l" t="t" r="r" b="b"/>
                <a:pathLst>
                  <a:path w="1926" h="1947" extrusionOk="0">
                    <a:moveTo>
                      <a:pt x="1402" y="0"/>
                    </a:moveTo>
                    <a:lnTo>
                      <a:pt x="1256" y="21"/>
                    </a:lnTo>
                    <a:lnTo>
                      <a:pt x="1067" y="189"/>
                    </a:lnTo>
                    <a:lnTo>
                      <a:pt x="984" y="356"/>
                    </a:lnTo>
                    <a:lnTo>
                      <a:pt x="1046" y="544"/>
                    </a:lnTo>
                    <a:lnTo>
                      <a:pt x="942" y="524"/>
                    </a:lnTo>
                    <a:lnTo>
                      <a:pt x="900" y="356"/>
                    </a:lnTo>
                    <a:lnTo>
                      <a:pt x="858" y="356"/>
                    </a:lnTo>
                    <a:lnTo>
                      <a:pt x="837" y="503"/>
                    </a:lnTo>
                    <a:lnTo>
                      <a:pt x="753" y="503"/>
                    </a:lnTo>
                    <a:lnTo>
                      <a:pt x="795" y="607"/>
                    </a:lnTo>
                    <a:lnTo>
                      <a:pt x="753" y="712"/>
                    </a:lnTo>
                    <a:lnTo>
                      <a:pt x="649" y="712"/>
                    </a:lnTo>
                    <a:lnTo>
                      <a:pt x="586" y="816"/>
                    </a:lnTo>
                    <a:lnTo>
                      <a:pt x="419" y="775"/>
                    </a:lnTo>
                    <a:lnTo>
                      <a:pt x="335" y="837"/>
                    </a:lnTo>
                    <a:lnTo>
                      <a:pt x="251" y="816"/>
                    </a:lnTo>
                    <a:lnTo>
                      <a:pt x="0" y="963"/>
                    </a:lnTo>
                    <a:lnTo>
                      <a:pt x="21" y="1088"/>
                    </a:lnTo>
                    <a:lnTo>
                      <a:pt x="147" y="1235"/>
                    </a:lnTo>
                    <a:lnTo>
                      <a:pt x="230" y="1172"/>
                    </a:lnTo>
                    <a:lnTo>
                      <a:pt x="209" y="1088"/>
                    </a:lnTo>
                    <a:lnTo>
                      <a:pt x="251" y="1026"/>
                    </a:lnTo>
                    <a:lnTo>
                      <a:pt x="356" y="1130"/>
                    </a:lnTo>
                    <a:lnTo>
                      <a:pt x="314" y="1277"/>
                    </a:lnTo>
                    <a:lnTo>
                      <a:pt x="440" y="1381"/>
                    </a:lnTo>
                    <a:lnTo>
                      <a:pt x="523" y="1256"/>
                    </a:lnTo>
                    <a:lnTo>
                      <a:pt x="544" y="1340"/>
                    </a:lnTo>
                    <a:lnTo>
                      <a:pt x="523" y="1423"/>
                    </a:lnTo>
                    <a:lnTo>
                      <a:pt x="649" y="1591"/>
                    </a:lnTo>
                    <a:lnTo>
                      <a:pt x="753" y="1612"/>
                    </a:lnTo>
                    <a:lnTo>
                      <a:pt x="795" y="1779"/>
                    </a:lnTo>
                    <a:lnTo>
                      <a:pt x="879" y="1863"/>
                    </a:lnTo>
                    <a:lnTo>
                      <a:pt x="963" y="1716"/>
                    </a:lnTo>
                    <a:lnTo>
                      <a:pt x="984" y="1821"/>
                    </a:lnTo>
                    <a:lnTo>
                      <a:pt x="1109" y="1946"/>
                    </a:lnTo>
                    <a:lnTo>
                      <a:pt x="1214" y="1925"/>
                    </a:lnTo>
                    <a:lnTo>
                      <a:pt x="1318" y="1925"/>
                    </a:lnTo>
                    <a:lnTo>
                      <a:pt x="1423" y="1821"/>
                    </a:lnTo>
                    <a:lnTo>
                      <a:pt x="1507" y="1800"/>
                    </a:lnTo>
                    <a:lnTo>
                      <a:pt x="1632" y="1695"/>
                    </a:lnTo>
                    <a:lnTo>
                      <a:pt x="1695" y="1800"/>
                    </a:lnTo>
                    <a:lnTo>
                      <a:pt x="1737" y="1758"/>
                    </a:lnTo>
                    <a:lnTo>
                      <a:pt x="1925" y="1653"/>
                    </a:lnTo>
                    <a:lnTo>
                      <a:pt x="1925" y="1549"/>
                    </a:lnTo>
                    <a:lnTo>
                      <a:pt x="1800" y="1591"/>
                    </a:lnTo>
                    <a:lnTo>
                      <a:pt x="1716" y="1507"/>
                    </a:lnTo>
                    <a:lnTo>
                      <a:pt x="1841" y="1277"/>
                    </a:lnTo>
                    <a:lnTo>
                      <a:pt x="1883" y="1151"/>
                    </a:lnTo>
                    <a:lnTo>
                      <a:pt x="1737" y="1235"/>
                    </a:lnTo>
                    <a:lnTo>
                      <a:pt x="1674" y="1402"/>
                    </a:lnTo>
                    <a:lnTo>
                      <a:pt x="1674" y="1277"/>
                    </a:lnTo>
                    <a:lnTo>
                      <a:pt x="1737" y="1026"/>
                    </a:lnTo>
                    <a:lnTo>
                      <a:pt x="1695" y="649"/>
                    </a:lnTo>
                    <a:lnTo>
                      <a:pt x="1528" y="544"/>
                    </a:lnTo>
                    <a:lnTo>
                      <a:pt x="1528" y="419"/>
                    </a:lnTo>
                    <a:lnTo>
                      <a:pt x="1423" y="419"/>
                    </a:lnTo>
                    <a:lnTo>
                      <a:pt x="1360" y="524"/>
                    </a:lnTo>
                    <a:lnTo>
                      <a:pt x="1360" y="398"/>
                    </a:lnTo>
                    <a:lnTo>
                      <a:pt x="1423" y="314"/>
                    </a:lnTo>
                    <a:lnTo>
                      <a:pt x="1381" y="210"/>
                    </a:lnTo>
                    <a:lnTo>
                      <a:pt x="1402" y="105"/>
                    </a:lnTo>
                    <a:lnTo>
                      <a:pt x="1402"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25" name="Google Shape;3025;p86"/>
              <p:cNvSpPr/>
              <p:nvPr/>
            </p:nvSpPr>
            <p:spPr>
              <a:xfrm>
                <a:off x="2722750" y="1634775"/>
                <a:ext cx="145950" cy="133925"/>
              </a:xfrm>
              <a:custGeom>
                <a:avLst/>
                <a:gdLst/>
                <a:ahLst/>
                <a:cxnLst/>
                <a:rect l="l" t="t" r="r" b="b"/>
                <a:pathLst>
                  <a:path w="5838" h="5357" extrusionOk="0">
                    <a:moveTo>
                      <a:pt x="502" y="0"/>
                    </a:moveTo>
                    <a:lnTo>
                      <a:pt x="440" y="84"/>
                    </a:lnTo>
                    <a:lnTo>
                      <a:pt x="230" y="105"/>
                    </a:lnTo>
                    <a:lnTo>
                      <a:pt x="210" y="126"/>
                    </a:lnTo>
                    <a:lnTo>
                      <a:pt x="147" y="126"/>
                    </a:lnTo>
                    <a:lnTo>
                      <a:pt x="105" y="230"/>
                    </a:lnTo>
                    <a:lnTo>
                      <a:pt x="189" y="335"/>
                    </a:lnTo>
                    <a:lnTo>
                      <a:pt x="230" y="439"/>
                    </a:lnTo>
                    <a:lnTo>
                      <a:pt x="147" y="439"/>
                    </a:lnTo>
                    <a:lnTo>
                      <a:pt x="21" y="272"/>
                    </a:lnTo>
                    <a:lnTo>
                      <a:pt x="0" y="398"/>
                    </a:lnTo>
                    <a:lnTo>
                      <a:pt x="21" y="502"/>
                    </a:lnTo>
                    <a:lnTo>
                      <a:pt x="147" y="544"/>
                    </a:lnTo>
                    <a:lnTo>
                      <a:pt x="251" y="732"/>
                    </a:lnTo>
                    <a:lnTo>
                      <a:pt x="356" y="732"/>
                    </a:lnTo>
                    <a:lnTo>
                      <a:pt x="293" y="816"/>
                    </a:lnTo>
                    <a:lnTo>
                      <a:pt x="210" y="816"/>
                    </a:lnTo>
                    <a:lnTo>
                      <a:pt x="189" y="921"/>
                    </a:lnTo>
                    <a:lnTo>
                      <a:pt x="314" y="1109"/>
                    </a:lnTo>
                    <a:lnTo>
                      <a:pt x="440" y="1151"/>
                    </a:lnTo>
                    <a:lnTo>
                      <a:pt x="419" y="1235"/>
                    </a:lnTo>
                    <a:lnTo>
                      <a:pt x="398" y="1172"/>
                    </a:lnTo>
                    <a:lnTo>
                      <a:pt x="210" y="1151"/>
                    </a:lnTo>
                    <a:lnTo>
                      <a:pt x="210" y="1235"/>
                    </a:lnTo>
                    <a:lnTo>
                      <a:pt x="147" y="1255"/>
                    </a:lnTo>
                    <a:lnTo>
                      <a:pt x="105" y="1360"/>
                    </a:lnTo>
                    <a:lnTo>
                      <a:pt x="251" y="1276"/>
                    </a:lnTo>
                    <a:lnTo>
                      <a:pt x="335" y="1360"/>
                    </a:lnTo>
                    <a:lnTo>
                      <a:pt x="523" y="1276"/>
                    </a:lnTo>
                    <a:lnTo>
                      <a:pt x="544" y="1360"/>
                    </a:lnTo>
                    <a:lnTo>
                      <a:pt x="649" y="1381"/>
                    </a:lnTo>
                    <a:lnTo>
                      <a:pt x="670" y="1465"/>
                    </a:lnTo>
                    <a:lnTo>
                      <a:pt x="837" y="1590"/>
                    </a:lnTo>
                    <a:lnTo>
                      <a:pt x="879" y="1590"/>
                    </a:lnTo>
                    <a:lnTo>
                      <a:pt x="879" y="1527"/>
                    </a:lnTo>
                    <a:lnTo>
                      <a:pt x="942" y="1548"/>
                    </a:lnTo>
                    <a:lnTo>
                      <a:pt x="1046" y="1486"/>
                    </a:lnTo>
                    <a:lnTo>
                      <a:pt x="1130" y="1527"/>
                    </a:lnTo>
                    <a:lnTo>
                      <a:pt x="1151" y="1590"/>
                    </a:lnTo>
                    <a:lnTo>
                      <a:pt x="1130" y="1674"/>
                    </a:lnTo>
                    <a:lnTo>
                      <a:pt x="1130" y="1883"/>
                    </a:lnTo>
                    <a:lnTo>
                      <a:pt x="1067" y="2051"/>
                    </a:lnTo>
                    <a:lnTo>
                      <a:pt x="1067" y="2113"/>
                    </a:lnTo>
                    <a:lnTo>
                      <a:pt x="1151" y="2260"/>
                    </a:lnTo>
                    <a:lnTo>
                      <a:pt x="1088" y="2385"/>
                    </a:lnTo>
                    <a:lnTo>
                      <a:pt x="1088" y="2469"/>
                    </a:lnTo>
                    <a:lnTo>
                      <a:pt x="1067" y="2595"/>
                    </a:lnTo>
                    <a:lnTo>
                      <a:pt x="879" y="2699"/>
                    </a:lnTo>
                    <a:lnTo>
                      <a:pt x="754" y="2741"/>
                    </a:lnTo>
                    <a:lnTo>
                      <a:pt x="733" y="2825"/>
                    </a:lnTo>
                    <a:lnTo>
                      <a:pt x="628" y="2992"/>
                    </a:lnTo>
                    <a:lnTo>
                      <a:pt x="628" y="3055"/>
                    </a:lnTo>
                    <a:lnTo>
                      <a:pt x="523" y="3118"/>
                    </a:lnTo>
                    <a:lnTo>
                      <a:pt x="461" y="3222"/>
                    </a:lnTo>
                    <a:lnTo>
                      <a:pt x="461" y="3348"/>
                    </a:lnTo>
                    <a:lnTo>
                      <a:pt x="544" y="3369"/>
                    </a:lnTo>
                    <a:lnTo>
                      <a:pt x="544" y="3452"/>
                    </a:lnTo>
                    <a:lnTo>
                      <a:pt x="440" y="3473"/>
                    </a:lnTo>
                    <a:lnTo>
                      <a:pt x="419" y="3578"/>
                    </a:lnTo>
                    <a:lnTo>
                      <a:pt x="461" y="3641"/>
                    </a:lnTo>
                    <a:lnTo>
                      <a:pt x="398" y="3745"/>
                    </a:lnTo>
                    <a:lnTo>
                      <a:pt x="356" y="3850"/>
                    </a:lnTo>
                    <a:lnTo>
                      <a:pt x="419" y="3955"/>
                    </a:lnTo>
                    <a:lnTo>
                      <a:pt x="502" y="3976"/>
                    </a:lnTo>
                    <a:lnTo>
                      <a:pt x="502" y="4059"/>
                    </a:lnTo>
                    <a:lnTo>
                      <a:pt x="565" y="4143"/>
                    </a:lnTo>
                    <a:lnTo>
                      <a:pt x="628" y="4143"/>
                    </a:lnTo>
                    <a:lnTo>
                      <a:pt x="649" y="4038"/>
                    </a:lnTo>
                    <a:lnTo>
                      <a:pt x="670" y="3955"/>
                    </a:lnTo>
                    <a:lnTo>
                      <a:pt x="733" y="3996"/>
                    </a:lnTo>
                    <a:lnTo>
                      <a:pt x="774" y="3996"/>
                    </a:lnTo>
                    <a:lnTo>
                      <a:pt x="879" y="3871"/>
                    </a:lnTo>
                    <a:lnTo>
                      <a:pt x="942" y="3892"/>
                    </a:lnTo>
                    <a:lnTo>
                      <a:pt x="879" y="4059"/>
                    </a:lnTo>
                    <a:lnTo>
                      <a:pt x="774" y="4080"/>
                    </a:lnTo>
                    <a:lnTo>
                      <a:pt x="754" y="4143"/>
                    </a:lnTo>
                    <a:lnTo>
                      <a:pt x="816" y="4185"/>
                    </a:lnTo>
                    <a:lnTo>
                      <a:pt x="816" y="4268"/>
                    </a:lnTo>
                    <a:lnTo>
                      <a:pt x="921" y="4394"/>
                    </a:lnTo>
                    <a:lnTo>
                      <a:pt x="1026" y="4352"/>
                    </a:lnTo>
                    <a:lnTo>
                      <a:pt x="1067" y="4394"/>
                    </a:lnTo>
                    <a:lnTo>
                      <a:pt x="1193" y="4415"/>
                    </a:lnTo>
                    <a:lnTo>
                      <a:pt x="1256" y="4352"/>
                    </a:lnTo>
                    <a:lnTo>
                      <a:pt x="1402" y="4310"/>
                    </a:lnTo>
                    <a:lnTo>
                      <a:pt x="1381" y="4164"/>
                    </a:lnTo>
                    <a:lnTo>
                      <a:pt x="1465" y="4164"/>
                    </a:lnTo>
                    <a:lnTo>
                      <a:pt x="1507" y="4101"/>
                    </a:lnTo>
                    <a:lnTo>
                      <a:pt x="1507" y="4185"/>
                    </a:lnTo>
                    <a:lnTo>
                      <a:pt x="1486" y="4206"/>
                    </a:lnTo>
                    <a:lnTo>
                      <a:pt x="1507" y="4310"/>
                    </a:lnTo>
                    <a:lnTo>
                      <a:pt x="1570" y="4289"/>
                    </a:lnTo>
                    <a:lnTo>
                      <a:pt x="1653" y="4143"/>
                    </a:lnTo>
                    <a:lnTo>
                      <a:pt x="1695" y="4080"/>
                    </a:lnTo>
                    <a:lnTo>
                      <a:pt x="1716" y="4143"/>
                    </a:lnTo>
                    <a:lnTo>
                      <a:pt x="1695" y="4268"/>
                    </a:lnTo>
                    <a:lnTo>
                      <a:pt x="1570" y="4478"/>
                    </a:lnTo>
                    <a:lnTo>
                      <a:pt x="1486" y="4520"/>
                    </a:lnTo>
                    <a:lnTo>
                      <a:pt x="1486" y="4624"/>
                    </a:lnTo>
                    <a:lnTo>
                      <a:pt x="1611" y="4666"/>
                    </a:lnTo>
                    <a:lnTo>
                      <a:pt x="1695" y="4729"/>
                    </a:lnTo>
                    <a:lnTo>
                      <a:pt x="1800" y="4729"/>
                    </a:lnTo>
                    <a:lnTo>
                      <a:pt x="1821" y="4771"/>
                    </a:lnTo>
                    <a:lnTo>
                      <a:pt x="1967" y="4792"/>
                    </a:lnTo>
                    <a:lnTo>
                      <a:pt x="1988" y="4708"/>
                    </a:lnTo>
                    <a:lnTo>
                      <a:pt x="2114" y="4708"/>
                    </a:lnTo>
                    <a:lnTo>
                      <a:pt x="2072" y="4771"/>
                    </a:lnTo>
                    <a:lnTo>
                      <a:pt x="2093" y="4833"/>
                    </a:lnTo>
                    <a:lnTo>
                      <a:pt x="2176" y="4833"/>
                    </a:lnTo>
                    <a:lnTo>
                      <a:pt x="2239" y="4917"/>
                    </a:lnTo>
                    <a:lnTo>
                      <a:pt x="2323" y="4875"/>
                    </a:lnTo>
                    <a:lnTo>
                      <a:pt x="2302" y="4792"/>
                    </a:lnTo>
                    <a:lnTo>
                      <a:pt x="2281" y="4708"/>
                    </a:lnTo>
                    <a:lnTo>
                      <a:pt x="2344" y="4603"/>
                    </a:lnTo>
                    <a:lnTo>
                      <a:pt x="2386" y="4687"/>
                    </a:lnTo>
                    <a:lnTo>
                      <a:pt x="2344" y="4792"/>
                    </a:lnTo>
                    <a:lnTo>
                      <a:pt x="2386" y="4917"/>
                    </a:lnTo>
                    <a:lnTo>
                      <a:pt x="2448" y="4917"/>
                    </a:lnTo>
                    <a:lnTo>
                      <a:pt x="2490" y="4792"/>
                    </a:lnTo>
                    <a:lnTo>
                      <a:pt x="2532" y="4729"/>
                    </a:lnTo>
                    <a:lnTo>
                      <a:pt x="2616" y="4708"/>
                    </a:lnTo>
                    <a:lnTo>
                      <a:pt x="2616" y="4792"/>
                    </a:lnTo>
                    <a:lnTo>
                      <a:pt x="2553" y="4833"/>
                    </a:lnTo>
                    <a:lnTo>
                      <a:pt x="2553" y="4917"/>
                    </a:lnTo>
                    <a:lnTo>
                      <a:pt x="2720" y="4917"/>
                    </a:lnTo>
                    <a:lnTo>
                      <a:pt x="2804" y="4875"/>
                    </a:lnTo>
                    <a:lnTo>
                      <a:pt x="2867" y="4687"/>
                    </a:lnTo>
                    <a:lnTo>
                      <a:pt x="2909" y="4792"/>
                    </a:lnTo>
                    <a:lnTo>
                      <a:pt x="2846" y="4833"/>
                    </a:lnTo>
                    <a:lnTo>
                      <a:pt x="2846" y="4938"/>
                    </a:lnTo>
                    <a:lnTo>
                      <a:pt x="2971" y="4917"/>
                    </a:lnTo>
                    <a:lnTo>
                      <a:pt x="3013" y="4771"/>
                    </a:lnTo>
                    <a:lnTo>
                      <a:pt x="3055" y="4687"/>
                    </a:lnTo>
                    <a:lnTo>
                      <a:pt x="3055" y="4687"/>
                    </a:lnTo>
                    <a:lnTo>
                      <a:pt x="3034" y="4917"/>
                    </a:lnTo>
                    <a:lnTo>
                      <a:pt x="3055" y="5001"/>
                    </a:lnTo>
                    <a:lnTo>
                      <a:pt x="3160" y="5001"/>
                    </a:lnTo>
                    <a:lnTo>
                      <a:pt x="3327" y="5105"/>
                    </a:lnTo>
                    <a:lnTo>
                      <a:pt x="3432" y="5043"/>
                    </a:lnTo>
                    <a:lnTo>
                      <a:pt x="3495" y="5022"/>
                    </a:lnTo>
                    <a:lnTo>
                      <a:pt x="3536" y="5105"/>
                    </a:lnTo>
                    <a:lnTo>
                      <a:pt x="3662" y="5084"/>
                    </a:lnTo>
                    <a:lnTo>
                      <a:pt x="3746" y="5022"/>
                    </a:lnTo>
                    <a:lnTo>
                      <a:pt x="3746" y="4896"/>
                    </a:lnTo>
                    <a:lnTo>
                      <a:pt x="3850" y="4792"/>
                    </a:lnTo>
                    <a:lnTo>
                      <a:pt x="3892" y="4729"/>
                    </a:lnTo>
                    <a:lnTo>
                      <a:pt x="3850" y="4603"/>
                    </a:lnTo>
                    <a:lnTo>
                      <a:pt x="3871" y="4520"/>
                    </a:lnTo>
                    <a:lnTo>
                      <a:pt x="3913" y="4520"/>
                    </a:lnTo>
                    <a:lnTo>
                      <a:pt x="3955" y="4666"/>
                    </a:lnTo>
                    <a:lnTo>
                      <a:pt x="3997" y="4687"/>
                    </a:lnTo>
                    <a:lnTo>
                      <a:pt x="3997" y="4729"/>
                    </a:lnTo>
                    <a:lnTo>
                      <a:pt x="3913" y="4812"/>
                    </a:lnTo>
                    <a:lnTo>
                      <a:pt x="3871" y="4980"/>
                    </a:lnTo>
                    <a:lnTo>
                      <a:pt x="3892" y="5210"/>
                    </a:lnTo>
                    <a:lnTo>
                      <a:pt x="3997" y="5252"/>
                    </a:lnTo>
                    <a:lnTo>
                      <a:pt x="4101" y="5210"/>
                    </a:lnTo>
                    <a:lnTo>
                      <a:pt x="4122" y="5315"/>
                    </a:lnTo>
                    <a:lnTo>
                      <a:pt x="4227" y="5315"/>
                    </a:lnTo>
                    <a:lnTo>
                      <a:pt x="4269" y="5357"/>
                    </a:lnTo>
                    <a:lnTo>
                      <a:pt x="4373" y="5357"/>
                    </a:lnTo>
                    <a:lnTo>
                      <a:pt x="4583" y="5231"/>
                    </a:lnTo>
                    <a:lnTo>
                      <a:pt x="4687" y="5210"/>
                    </a:lnTo>
                    <a:lnTo>
                      <a:pt x="4855" y="5315"/>
                    </a:lnTo>
                    <a:lnTo>
                      <a:pt x="4938" y="5294"/>
                    </a:lnTo>
                    <a:lnTo>
                      <a:pt x="5022" y="5336"/>
                    </a:lnTo>
                    <a:lnTo>
                      <a:pt x="5064" y="5252"/>
                    </a:lnTo>
                    <a:lnTo>
                      <a:pt x="5064" y="5210"/>
                    </a:lnTo>
                    <a:lnTo>
                      <a:pt x="5147" y="5084"/>
                    </a:lnTo>
                    <a:lnTo>
                      <a:pt x="5231" y="5043"/>
                    </a:lnTo>
                    <a:lnTo>
                      <a:pt x="5231" y="5001"/>
                    </a:lnTo>
                    <a:lnTo>
                      <a:pt x="5168" y="4875"/>
                    </a:lnTo>
                    <a:lnTo>
                      <a:pt x="5168" y="4729"/>
                    </a:lnTo>
                    <a:lnTo>
                      <a:pt x="5231" y="4812"/>
                    </a:lnTo>
                    <a:lnTo>
                      <a:pt x="5231" y="4896"/>
                    </a:lnTo>
                    <a:lnTo>
                      <a:pt x="5336" y="5022"/>
                    </a:lnTo>
                    <a:lnTo>
                      <a:pt x="5378" y="4938"/>
                    </a:lnTo>
                    <a:lnTo>
                      <a:pt x="5524" y="4938"/>
                    </a:lnTo>
                    <a:lnTo>
                      <a:pt x="5566" y="4980"/>
                    </a:lnTo>
                    <a:lnTo>
                      <a:pt x="5587" y="4896"/>
                    </a:lnTo>
                    <a:lnTo>
                      <a:pt x="5566" y="4792"/>
                    </a:lnTo>
                    <a:lnTo>
                      <a:pt x="5566" y="4708"/>
                    </a:lnTo>
                    <a:lnTo>
                      <a:pt x="5524" y="4666"/>
                    </a:lnTo>
                    <a:lnTo>
                      <a:pt x="5378" y="4687"/>
                    </a:lnTo>
                    <a:lnTo>
                      <a:pt x="5252" y="4708"/>
                    </a:lnTo>
                    <a:lnTo>
                      <a:pt x="5231" y="4603"/>
                    </a:lnTo>
                    <a:lnTo>
                      <a:pt x="5273" y="4582"/>
                    </a:lnTo>
                    <a:lnTo>
                      <a:pt x="5336" y="4603"/>
                    </a:lnTo>
                    <a:lnTo>
                      <a:pt x="5461" y="4561"/>
                    </a:lnTo>
                    <a:lnTo>
                      <a:pt x="5545" y="4457"/>
                    </a:lnTo>
                    <a:lnTo>
                      <a:pt x="5587" y="4520"/>
                    </a:lnTo>
                    <a:lnTo>
                      <a:pt x="5671" y="4499"/>
                    </a:lnTo>
                    <a:lnTo>
                      <a:pt x="5733" y="4394"/>
                    </a:lnTo>
                    <a:lnTo>
                      <a:pt x="5691" y="4310"/>
                    </a:lnTo>
                    <a:lnTo>
                      <a:pt x="5775" y="4206"/>
                    </a:lnTo>
                    <a:lnTo>
                      <a:pt x="5754" y="4143"/>
                    </a:lnTo>
                    <a:lnTo>
                      <a:pt x="5796" y="4143"/>
                    </a:lnTo>
                    <a:lnTo>
                      <a:pt x="5838" y="4080"/>
                    </a:lnTo>
                    <a:lnTo>
                      <a:pt x="5691" y="4038"/>
                    </a:lnTo>
                    <a:lnTo>
                      <a:pt x="5566" y="4059"/>
                    </a:lnTo>
                    <a:lnTo>
                      <a:pt x="5629" y="3976"/>
                    </a:lnTo>
                    <a:lnTo>
                      <a:pt x="5691" y="3955"/>
                    </a:lnTo>
                    <a:lnTo>
                      <a:pt x="5691" y="3850"/>
                    </a:lnTo>
                    <a:lnTo>
                      <a:pt x="5587" y="3766"/>
                    </a:lnTo>
                    <a:lnTo>
                      <a:pt x="5357" y="3766"/>
                    </a:lnTo>
                    <a:lnTo>
                      <a:pt x="5336" y="3724"/>
                    </a:lnTo>
                    <a:lnTo>
                      <a:pt x="5336" y="3641"/>
                    </a:lnTo>
                    <a:lnTo>
                      <a:pt x="5378" y="3620"/>
                    </a:lnTo>
                    <a:lnTo>
                      <a:pt x="5357" y="3515"/>
                    </a:lnTo>
                    <a:lnTo>
                      <a:pt x="5168" y="3348"/>
                    </a:lnTo>
                    <a:lnTo>
                      <a:pt x="5106" y="3348"/>
                    </a:lnTo>
                    <a:lnTo>
                      <a:pt x="5001" y="3432"/>
                    </a:lnTo>
                    <a:lnTo>
                      <a:pt x="4834" y="3432"/>
                    </a:lnTo>
                    <a:lnTo>
                      <a:pt x="4687" y="3452"/>
                    </a:lnTo>
                    <a:lnTo>
                      <a:pt x="4478" y="3327"/>
                    </a:lnTo>
                    <a:lnTo>
                      <a:pt x="4436" y="3243"/>
                    </a:lnTo>
                    <a:lnTo>
                      <a:pt x="4394" y="3222"/>
                    </a:lnTo>
                    <a:lnTo>
                      <a:pt x="4290" y="3264"/>
                    </a:lnTo>
                    <a:lnTo>
                      <a:pt x="4206" y="3264"/>
                    </a:lnTo>
                    <a:lnTo>
                      <a:pt x="4122" y="3306"/>
                    </a:lnTo>
                    <a:lnTo>
                      <a:pt x="4018" y="3306"/>
                    </a:lnTo>
                    <a:lnTo>
                      <a:pt x="3976" y="3411"/>
                    </a:lnTo>
                    <a:lnTo>
                      <a:pt x="3913" y="3348"/>
                    </a:lnTo>
                    <a:lnTo>
                      <a:pt x="3808" y="3264"/>
                    </a:lnTo>
                    <a:lnTo>
                      <a:pt x="3704" y="3327"/>
                    </a:lnTo>
                    <a:lnTo>
                      <a:pt x="3578" y="3348"/>
                    </a:lnTo>
                    <a:lnTo>
                      <a:pt x="3578" y="3411"/>
                    </a:lnTo>
                    <a:lnTo>
                      <a:pt x="3536" y="3452"/>
                    </a:lnTo>
                    <a:lnTo>
                      <a:pt x="3536" y="3369"/>
                    </a:lnTo>
                    <a:lnTo>
                      <a:pt x="3474" y="3327"/>
                    </a:lnTo>
                    <a:lnTo>
                      <a:pt x="3369" y="3348"/>
                    </a:lnTo>
                    <a:lnTo>
                      <a:pt x="3139" y="3327"/>
                    </a:lnTo>
                    <a:lnTo>
                      <a:pt x="3076" y="3348"/>
                    </a:lnTo>
                    <a:lnTo>
                      <a:pt x="3160" y="3432"/>
                    </a:lnTo>
                    <a:lnTo>
                      <a:pt x="3160" y="3536"/>
                    </a:lnTo>
                    <a:lnTo>
                      <a:pt x="3264" y="3620"/>
                    </a:lnTo>
                    <a:lnTo>
                      <a:pt x="3139" y="3578"/>
                    </a:lnTo>
                    <a:lnTo>
                      <a:pt x="3076" y="3515"/>
                    </a:lnTo>
                    <a:lnTo>
                      <a:pt x="3013" y="3473"/>
                    </a:lnTo>
                    <a:lnTo>
                      <a:pt x="2867" y="3536"/>
                    </a:lnTo>
                    <a:lnTo>
                      <a:pt x="2804" y="3473"/>
                    </a:lnTo>
                    <a:lnTo>
                      <a:pt x="2930" y="3432"/>
                    </a:lnTo>
                    <a:lnTo>
                      <a:pt x="2930" y="3348"/>
                    </a:lnTo>
                    <a:lnTo>
                      <a:pt x="2804" y="3222"/>
                    </a:lnTo>
                    <a:lnTo>
                      <a:pt x="2825" y="3139"/>
                    </a:lnTo>
                    <a:lnTo>
                      <a:pt x="2762" y="3097"/>
                    </a:lnTo>
                    <a:lnTo>
                      <a:pt x="2637" y="3160"/>
                    </a:lnTo>
                    <a:lnTo>
                      <a:pt x="2658" y="3243"/>
                    </a:lnTo>
                    <a:lnTo>
                      <a:pt x="2637" y="3306"/>
                    </a:lnTo>
                    <a:lnTo>
                      <a:pt x="2532" y="3264"/>
                    </a:lnTo>
                    <a:lnTo>
                      <a:pt x="2595" y="3201"/>
                    </a:lnTo>
                    <a:lnTo>
                      <a:pt x="2553" y="3139"/>
                    </a:lnTo>
                    <a:lnTo>
                      <a:pt x="2448" y="3097"/>
                    </a:lnTo>
                    <a:lnTo>
                      <a:pt x="2406" y="3139"/>
                    </a:lnTo>
                    <a:lnTo>
                      <a:pt x="2323" y="3139"/>
                    </a:lnTo>
                    <a:lnTo>
                      <a:pt x="2344" y="3034"/>
                    </a:lnTo>
                    <a:lnTo>
                      <a:pt x="2344" y="2992"/>
                    </a:lnTo>
                    <a:lnTo>
                      <a:pt x="2323" y="2888"/>
                    </a:lnTo>
                    <a:lnTo>
                      <a:pt x="2218" y="2908"/>
                    </a:lnTo>
                    <a:lnTo>
                      <a:pt x="2093" y="3034"/>
                    </a:lnTo>
                    <a:lnTo>
                      <a:pt x="2114" y="3160"/>
                    </a:lnTo>
                    <a:lnTo>
                      <a:pt x="2030" y="3160"/>
                    </a:lnTo>
                    <a:lnTo>
                      <a:pt x="1988" y="3055"/>
                    </a:lnTo>
                    <a:lnTo>
                      <a:pt x="2030" y="2992"/>
                    </a:lnTo>
                    <a:lnTo>
                      <a:pt x="2030" y="2908"/>
                    </a:lnTo>
                    <a:lnTo>
                      <a:pt x="2093" y="2720"/>
                    </a:lnTo>
                    <a:lnTo>
                      <a:pt x="2009" y="2636"/>
                    </a:lnTo>
                    <a:lnTo>
                      <a:pt x="1883" y="2699"/>
                    </a:lnTo>
                    <a:lnTo>
                      <a:pt x="1883" y="2636"/>
                    </a:lnTo>
                    <a:lnTo>
                      <a:pt x="1988" y="2616"/>
                    </a:lnTo>
                    <a:lnTo>
                      <a:pt x="2030" y="2490"/>
                    </a:lnTo>
                    <a:lnTo>
                      <a:pt x="2009" y="2385"/>
                    </a:lnTo>
                    <a:lnTo>
                      <a:pt x="1925" y="2427"/>
                    </a:lnTo>
                    <a:lnTo>
                      <a:pt x="1862" y="2385"/>
                    </a:lnTo>
                    <a:lnTo>
                      <a:pt x="1800" y="2427"/>
                    </a:lnTo>
                    <a:lnTo>
                      <a:pt x="1695" y="2427"/>
                    </a:lnTo>
                    <a:lnTo>
                      <a:pt x="1758" y="2385"/>
                    </a:lnTo>
                    <a:lnTo>
                      <a:pt x="1758" y="2323"/>
                    </a:lnTo>
                    <a:lnTo>
                      <a:pt x="1653" y="2323"/>
                    </a:lnTo>
                    <a:lnTo>
                      <a:pt x="1590" y="2406"/>
                    </a:lnTo>
                    <a:lnTo>
                      <a:pt x="1444" y="2427"/>
                    </a:lnTo>
                    <a:lnTo>
                      <a:pt x="1444" y="2364"/>
                    </a:lnTo>
                    <a:lnTo>
                      <a:pt x="1507" y="2323"/>
                    </a:lnTo>
                    <a:lnTo>
                      <a:pt x="1570" y="2218"/>
                    </a:lnTo>
                    <a:lnTo>
                      <a:pt x="1590" y="2155"/>
                    </a:lnTo>
                    <a:lnTo>
                      <a:pt x="1674" y="2155"/>
                    </a:lnTo>
                    <a:lnTo>
                      <a:pt x="1779" y="2260"/>
                    </a:lnTo>
                    <a:lnTo>
                      <a:pt x="1925" y="2260"/>
                    </a:lnTo>
                    <a:lnTo>
                      <a:pt x="1904" y="2197"/>
                    </a:lnTo>
                    <a:lnTo>
                      <a:pt x="1800" y="2071"/>
                    </a:lnTo>
                    <a:lnTo>
                      <a:pt x="1695" y="2071"/>
                    </a:lnTo>
                    <a:lnTo>
                      <a:pt x="1758" y="2009"/>
                    </a:lnTo>
                    <a:lnTo>
                      <a:pt x="1611" y="1883"/>
                    </a:lnTo>
                    <a:lnTo>
                      <a:pt x="1507" y="1841"/>
                    </a:lnTo>
                    <a:lnTo>
                      <a:pt x="1570" y="1799"/>
                    </a:lnTo>
                    <a:lnTo>
                      <a:pt x="1590" y="1737"/>
                    </a:lnTo>
                    <a:lnTo>
                      <a:pt x="1653" y="1737"/>
                    </a:lnTo>
                    <a:lnTo>
                      <a:pt x="1695" y="1841"/>
                    </a:lnTo>
                    <a:lnTo>
                      <a:pt x="1800" y="1967"/>
                    </a:lnTo>
                    <a:lnTo>
                      <a:pt x="1967" y="1988"/>
                    </a:lnTo>
                    <a:lnTo>
                      <a:pt x="2030" y="2092"/>
                    </a:lnTo>
                    <a:lnTo>
                      <a:pt x="2114" y="2009"/>
                    </a:lnTo>
                    <a:lnTo>
                      <a:pt x="2176" y="2092"/>
                    </a:lnTo>
                    <a:lnTo>
                      <a:pt x="2344" y="2155"/>
                    </a:lnTo>
                    <a:lnTo>
                      <a:pt x="2448" y="2155"/>
                    </a:lnTo>
                    <a:lnTo>
                      <a:pt x="2511" y="2051"/>
                    </a:lnTo>
                    <a:lnTo>
                      <a:pt x="2490" y="1904"/>
                    </a:lnTo>
                    <a:lnTo>
                      <a:pt x="2239" y="1758"/>
                    </a:lnTo>
                    <a:lnTo>
                      <a:pt x="2134" y="1653"/>
                    </a:lnTo>
                    <a:lnTo>
                      <a:pt x="2072" y="1653"/>
                    </a:lnTo>
                    <a:lnTo>
                      <a:pt x="2030" y="1548"/>
                    </a:lnTo>
                    <a:lnTo>
                      <a:pt x="1925" y="1444"/>
                    </a:lnTo>
                    <a:lnTo>
                      <a:pt x="1883" y="1444"/>
                    </a:lnTo>
                    <a:lnTo>
                      <a:pt x="1821" y="1381"/>
                    </a:lnTo>
                    <a:lnTo>
                      <a:pt x="1883" y="1318"/>
                    </a:lnTo>
                    <a:lnTo>
                      <a:pt x="1967" y="1339"/>
                    </a:lnTo>
                    <a:lnTo>
                      <a:pt x="2030" y="1444"/>
                    </a:lnTo>
                    <a:lnTo>
                      <a:pt x="2114" y="1444"/>
                    </a:lnTo>
                    <a:lnTo>
                      <a:pt x="2134" y="1548"/>
                    </a:lnTo>
                    <a:lnTo>
                      <a:pt x="2197" y="1548"/>
                    </a:lnTo>
                    <a:lnTo>
                      <a:pt x="2239" y="1465"/>
                    </a:lnTo>
                    <a:lnTo>
                      <a:pt x="2197" y="1276"/>
                    </a:lnTo>
                    <a:lnTo>
                      <a:pt x="2072" y="1130"/>
                    </a:lnTo>
                    <a:lnTo>
                      <a:pt x="1988" y="1130"/>
                    </a:lnTo>
                    <a:lnTo>
                      <a:pt x="1967" y="1109"/>
                    </a:lnTo>
                    <a:lnTo>
                      <a:pt x="1821" y="1109"/>
                    </a:lnTo>
                    <a:lnTo>
                      <a:pt x="1695" y="1172"/>
                    </a:lnTo>
                    <a:lnTo>
                      <a:pt x="1590" y="1172"/>
                    </a:lnTo>
                    <a:lnTo>
                      <a:pt x="1486" y="1109"/>
                    </a:lnTo>
                    <a:lnTo>
                      <a:pt x="1402" y="1130"/>
                    </a:lnTo>
                    <a:lnTo>
                      <a:pt x="1360" y="1025"/>
                    </a:lnTo>
                    <a:lnTo>
                      <a:pt x="1235" y="1214"/>
                    </a:lnTo>
                    <a:lnTo>
                      <a:pt x="1067" y="1276"/>
                    </a:lnTo>
                    <a:lnTo>
                      <a:pt x="1046" y="1381"/>
                    </a:lnTo>
                    <a:lnTo>
                      <a:pt x="963" y="1423"/>
                    </a:lnTo>
                    <a:lnTo>
                      <a:pt x="963" y="1339"/>
                    </a:lnTo>
                    <a:lnTo>
                      <a:pt x="1046" y="1235"/>
                    </a:lnTo>
                    <a:lnTo>
                      <a:pt x="1088" y="1235"/>
                    </a:lnTo>
                    <a:lnTo>
                      <a:pt x="1339" y="1004"/>
                    </a:lnTo>
                    <a:lnTo>
                      <a:pt x="1360" y="921"/>
                    </a:lnTo>
                    <a:lnTo>
                      <a:pt x="1298" y="816"/>
                    </a:lnTo>
                    <a:lnTo>
                      <a:pt x="1298" y="544"/>
                    </a:lnTo>
                    <a:lnTo>
                      <a:pt x="1339" y="523"/>
                    </a:lnTo>
                    <a:lnTo>
                      <a:pt x="1256" y="419"/>
                    </a:lnTo>
                    <a:lnTo>
                      <a:pt x="1193" y="481"/>
                    </a:lnTo>
                    <a:lnTo>
                      <a:pt x="1088" y="481"/>
                    </a:lnTo>
                    <a:lnTo>
                      <a:pt x="1026" y="419"/>
                    </a:lnTo>
                    <a:lnTo>
                      <a:pt x="1026" y="314"/>
                    </a:lnTo>
                    <a:lnTo>
                      <a:pt x="1026" y="230"/>
                    </a:lnTo>
                    <a:lnTo>
                      <a:pt x="816" y="188"/>
                    </a:lnTo>
                    <a:lnTo>
                      <a:pt x="733" y="84"/>
                    </a:lnTo>
                    <a:lnTo>
                      <a:pt x="628" y="84"/>
                    </a:lnTo>
                    <a:lnTo>
                      <a:pt x="502"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26" name="Google Shape;3026;p86"/>
              <p:cNvSpPr/>
              <p:nvPr/>
            </p:nvSpPr>
            <p:spPr>
              <a:xfrm>
                <a:off x="2687175" y="1694400"/>
                <a:ext cx="33500" cy="37675"/>
              </a:xfrm>
              <a:custGeom>
                <a:avLst/>
                <a:gdLst/>
                <a:ahLst/>
                <a:cxnLst/>
                <a:rect l="l" t="t" r="r" b="b"/>
                <a:pathLst>
                  <a:path w="1340" h="1507" extrusionOk="0">
                    <a:moveTo>
                      <a:pt x="796" y="0"/>
                    </a:moveTo>
                    <a:lnTo>
                      <a:pt x="670" y="21"/>
                    </a:lnTo>
                    <a:lnTo>
                      <a:pt x="607" y="84"/>
                    </a:lnTo>
                    <a:lnTo>
                      <a:pt x="691" y="147"/>
                    </a:lnTo>
                    <a:lnTo>
                      <a:pt x="691" y="231"/>
                    </a:lnTo>
                    <a:lnTo>
                      <a:pt x="628" y="210"/>
                    </a:lnTo>
                    <a:lnTo>
                      <a:pt x="565" y="147"/>
                    </a:lnTo>
                    <a:lnTo>
                      <a:pt x="461" y="126"/>
                    </a:lnTo>
                    <a:lnTo>
                      <a:pt x="419" y="210"/>
                    </a:lnTo>
                    <a:lnTo>
                      <a:pt x="524" y="210"/>
                    </a:lnTo>
                    <a:lnTo>
                      <a:pt x="565" y="251"/>
                    </a:lnTo>
                    <a:lnTo>
                      <a:pt x="524" y="293"/>
                    </a:lnTo>
                    <a:lnTo>
                      <a:pt x="398" y="314"/>
                    </a:lnTo>
                    <a:lnTo>
                      <a:pt x="356" y="335"/>
                    </a:lnTo>
                    <a:lnTo>
                      <a:pt x="398" y="440"/>
                    </a:lnTo>
                    <a:lnTo>
                      <a:pt x="419" y="461"/>
                    </a:lnTo>
                    <a:lnTo>
                      <a:pt x="419" y="523"/>
                    </a:lnTo>
                    <a:lnTo>
                      <a:pt x="293" y="461"/>
                    </a:lnTo>
                    <a:lnTo>
                      <a:pt x="168" y="503"/>
                    </a:lnTo>
                    <a:lnTo>
                      <a:pt x="84" y="565"/>
                    </a:lnTo>
                    <a:lnTo>
                      <a:pt x="42" y="712"/>
                    </a:lnTo>
                    <a:lnTo>
                      <a:pt x="0" y="733"/>
                    </a:lnTo>
                    <a:lnTo>
                      <a:pt x="0" y="754"/>
                    </a:lnTo>
                    <a:lnTo>
                      <a:pt x="63" y="754"/>
                    </a:lnTo>
                    <a:lnTo>
                      <a:pt x="42" y="837"/>
                    </a:lnTo>
                    <a:lnTo>
                      <a:pt x="42" y="879"/>
                    </a:lnTo>
                    <a:lnTo>
                      <a:pt x="63" y="921"/>
                    </a:lnTo>
                    <a:lnTo>
                      <a:pt x="147" y="816"/>
                    </a:lnTo>
                    <a:lnTo>
                      <a:pt x="168" y="837"/>
                    </a:lnTo>
                    <a:lnTo>
                      <a:pt x="105" y="963"/>
                    </a:lnTo>
                    <a:lnTo>
                      <a:pt x="147" y="1026"/>
                    </a:lnTo>
                    <a:lnTo>
                      <a:pt x="210" y="1067"/>
                    </a:lnTo>
                    <a:lnTo>
                      <a:pt x="272" y="1047"/>
                    </a:lnTo>
                    <a:lnTo>
                      <a:pt x="293" y="1067"/>
                    </a:lnTo>
                    <a:lnTo>
                      <a:pt x="314" y="1151"/>
                    </a:lnTo>
                    <a:lnTo>
                      <a:pt x="356" y="1151"/>
                    </a:lnTo>
                    <a:lnTo>
                      <a:pt x="398" y="1088"/>
                    </a:lnTo>
                    <a:lnTo>
                      <a:pt x="461" y="1130"/>
                    </a:lnTo>
                    <a:lnTo>
                      <a:pt x="461" y="1256"/>
                    </a:lnTo>
                    <a:lnTo>
                      <a:pt x="482" y="1298"/>
                    </a:lnTo>
                    <a:lnTo>
                      <a:pt x="586" y="1277"/>
                    </a:lnTo>
                    <a:lnTo>
                      <a:pt x="607" y="1402"/>
                    </a:lnTo>
                    <a:lnTo>
                      <a:pt x="712" y="1402"/>
                    </a:lnTo>
                    <a:lnTo>
                      <a:pt x="837" y="1486"/>
                    </a:lnTo>
                    <a:lnTo>
                      <a:pt x="942" y="1486"/>
                    </a:lnTo>
                    <a:lnTo>
                      <a:pt x="1005" y="1507"/>
                    </a:lnTo>
                    <a:lnTo>
                      <a:pt x="1026" y="1486"/>
                    </a:lnTo>
                    <a:lnTo>
                      <a:pt x="1005" y="1402"/>
                    </a:lnTo>
                    <a:lnTo>
                      <a:pt x="1088" y="1381"/>
                    </a:lnTo>
                    <a:lnTo>
                      <a:pt x="1151" y="1235"/>
                    </a:lnTo>
                    <a:lnTo>
                      <a:pt x="1130" y="1088"/>
                    </a:lnTo>
                    <a:lnTo>
                      <a:pt x="1214" y="942"/>
                    </a:lnTo>
                    <a:lnTo>
                      <a:pt x="1235" y="921"/>
                    </a:lnTo>
                    <a:lnTo>
                      <a:pt x="1319" y="712"/>
                    </a:lnTo>
                    <a:lnTo>
                      <a:pt x="1319" y="565"/>
                    </a:lnTo>
                    <a:lnTo>
                      <a:pt x="1340" y="523"/>
                    </a:lnTo>
                    <a:lnTo>
                      <a:pt x="1319" y="419"/>
                    </a:lnTo>
                    <a:lnTo>
                      <a:pt x="1235" y="335"/>
                    </a:lnTo>
                    <a:lnTo>
                      <a:pt x="1235" y="210"/>
                    </a:lnTo>
                    <a:lnTo>
                      <a:pt x="1193" y="147"/>
                    </a:lnTo>
                    <a:lnTo>
                      <a:pt x="1151" y="42"/>
                    </a:lnTo>
                    <a:lnTo>
                      <a:pt x="1005" y="0"/>
                    </a:lnTo>
                    <a:lnTo>
                      <a:pt x="900" y="42"/>
                    </a:lnTo>
                    <a:lnTo>
                      <a:pt x="796"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27" name="Google Shape;3027;p86"/>
              <p:cNvSpPr/>
              <p:nvPr/>
            </p:nvSpPr>
            <p:spPr>
              <a:xfrm>
                <a:off x="2605050" y="1520200"/>
                <a:ext cx="42400" cy="26175"/>
              </a:xfrm>
              <a:custGeom>
                <a:avLst/>
                <a:gdLst/>
                <a:ahLst/>
                <a:cxnLst/>
                <a:rect l="l" t="t" r="r" b="b"/>
                <a:pathLst>
                  <a:path w="1696" h="1047" extrusionOk="0">
                    <a:moveTo>
                      <a:pt x="1570" y="1"/>
                    </a:moveTo>
                    <a:lnTo>
                      <a:pt x="1486" y="64"/>
                    </a:lnTo>
                    <a:lnTo>
                      <a:pt x="1256" y="64"/>
                    </a:lnTo>
                    <a:lnTo>
                      <a:pt x="1130" y="168"/>
                    </a:lnTo>
                    <a:lnTo>
                      <a:pt x="963" y="168"/>
                    </a:lnTo>
                    <a:lnTo>
                      <a:pt x="921" y="189"/>
                    </a:lnTo>
                    <a:lnTo>
                      <a:pt x="816" y="105"/>
                    </a:lnTo>
                    <a:lnTo>
                      <a:pt x="712" y="84"/>
                    </a:lnTo>
                    <a:lnTo>
                      <a:pt x="356" y="189"/>
                    </a:lnTo>
                    <a:lnTo>
                      <a:pt x="126" y="189"/>
                    </a:lnTo>
                    <a:lnTo>
                      <a:pt x="105" y="273"/>
                    </a:lnTo>
                    <a:lnTo>
                      <a:pt x="0" y="377"/>
                    </a:lnTo>
                    <a:lnTo>
                      <a:pt x="0" y="482"/>
                    </a:lnTo>
                    <a:lnTo>
                      <a:pt x="105" y="461"/>
                    </a:lnTo>
                    <a:lnTo>
                      <a:pt x="231" y="461"/>
                    </a:lnTo>
                    <a:lnTo>
                      <a:pt x="314" y="419"/>
                    </a:lnTo>
                    <a:lnTo>
                      <a:pt x="398" y="461"/>
                    </a:lnTo>
                    <a:lnTo>
                      <a:pt x="503" y="461"/>
                    </a:lnTo>
                    <a:lnTo>
                      <a:pt x="565" y="503"/>
                    </a:lnTo>
                    <a:lnTo>
                      <a:pt x="503" y="587"/>
                    </a:lnTo>
                    <a:lnTo>
                      <a:pt x="544" y="712"/>
                    </a:lnTo>
                    <a:lnTo>
                      <a:pt x="628" y="817"/>
                    </a:lnTo>
                    <a:lnTo>
                      <a:pt x="712" y="712"/>
                    </a:lnTo>
                    <a:lnTo>
                      <a:pt x="712" y="628"/>
                    </a:lnTo>
                    <a:lnTo>
                      <a:pt x="754" y="587"/>
                    </a:lnTo>
                    <a:lnTo>
                      <a:pt x="858" y="712"/>
                    </a:lnTo>
                    <a:lnTo>
                      <a:pt x="837" y="838"/>
                    </a:lnTo>
                    <a:lnTo>
                      <a:pt x="984" y="1005"/>
                    </a:lnTo>
                    <a:lnTo>
                      <a:pt x="1088" y="984"/>
                    </a:lnTo>
                    <a:lnTo>
                      <a:pt x="1151" y="1047"/>
                    </a:lnTo>
                    <a:lnTo>
                      <a:pt x="1360" y="1047"/>
                    </a:lnTo>
                    <a:lnTo>
                      <a:pt x="1465" y="942"/>
                    </a:lnTo>
                    <a:lnTo>
                      <a:pt x="1591" y="900"/>
                    </a:lnTo>
                    <a:lnTo>
                      <a:pt x="1674" y="670"/>
                    </a:lnTo>
                    <a:lnTo>
                      <a:pt x="1591" y="503"/>
                    </a:lnTo>
                    <a:lnTo>
                      <a:pt x="1695" y="356"/>
                    </a:lnTo>
                    <a:lnTo>
                      <a:pt x="1695" y="273"/>
                    </a:lnTo>
                    <a:lnTo>
                      <a:pt x="1612" y="147"/>
                    </a:lnTo>
                    <a:lnTo>
                      <a:pt x="1653" y="64"/>
                    </a:lnTo>
                    <a:lnTo>
                      <a:pt x="1570"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28" name="Google Shape;3028;p86"/>
              <p:cNvSpPr/>
              <p:nvPr/>
            </p:nvSpPr>
            <p:spPr>
              <a:xfrm>
                <a:off x="2443425" y="1547400"/>
                <a:ext cx="109875" cy="60700"/>
              </a:xfrm>
              <a:custGeom>
                <a:avLst/>
                <a:gdLst/>
                <a:ahLst/>
                <a:cxnLst/>
                <a:rect l="l" t="t" r="r" b="b"/>
                <a:pathLst>
                  <a:path w="4395" h="2428" extrusionOk="0">
                    <a:moveTo>
                      <a:pt x="4268" y="1"/>
                    </a:moveTo>
                    <a:lnTo>
                      <a:pt x="4185" y="43"/>
                    </a:lnTo>
                    <a:lnTo>
                      <a:pt x="4059" y="105"/>
                    </a:lnTo>
                    <a:lnTo>
                      <a:pt x="4059" y="252"/>
                    </a:lnTo>
                    <a:lnTo>
                      <a:pt x="4038" y="336"/>
                    </a:lnTo>
                    <a:lnTo>
                      <a:pt x="4059" y="377"/>
                    </a:lnTo>
                    <a:lnTo>
                      <a:pt x="3955" y="419"/>
                    </a:lnTo>
                    <a:lnTo>
                      <a:pt x="3934" y="315"/>
                    </a:lnTo>
                    <a:lnTo>
                      <a:pt x="3892" y="315"/>
                    </a:lnTo>
                    <a:lnTo>
                      <a:pt x="3871" y="377"/>
                    </a:lnTo>
                    <a:lnTo>
                      <a:pt x="3829" y="440"/>
                    </a:lnTo>
                    <a:lnTo>
                      <a:pt x="3766" y="357"/>
                    </a:lnTo>
                    <a:lnTo>
                      <a:pt x="3745" y="168"/>
                    </a:lnTo>
                    <a:lnTo>
                      <a:pt x="3641" y="64"/>
                    </a:lnTo>
                    <a:lnTo>
                      <a:pt x="3578" y="64"/>
                    </a:lnTo>
                    <a:lnTo>
                      <a:pt x="3557" y="126"/>
                    </a:lnTo>
                    <a:lnTo>
                      <a:pt x="3432" y="126"/>
                    </a:lnTo>
                    <a:lnTo>
                      <a:pt x="3306" y="64"/>
                    </a:lnTo>
                    <a:lnTo>
                      <a:pt x="3222" y="64"/>
                    </a:lnTo>
                    <a:lnTo>
                      <a:pt x="2992" y="43"/>
                    </a:lnTo>
                    <a:lnTo>
                      <a:pt x="2846" y="126"/>
                    </a:lnTo>
                    <a:lnTo>
                      <a:pt x="2804" y="231"/>
                    </a:lnTo>
                    <a:lnTo>
                      <a:pt x="2741" y="315"/>
                    </a:lnTo>
                    <a:lnTo>
                      <a:pt x="2699" y="273"/>
                    </a:lnTo>
                    <a:lnTo>
                      <a:pt x="2636" y="273"/>
                    </a:lnTo>
                    <a:lnTo>
                      <a:pt x="2364" y="482"/>
                    </a:lnTo>
                    <a:lnTo>
                      <a:pt x="2281" y="566"/>
                    </a:lnTo>
                    <a:lnTo>
                      <a:pt x="2197" y="566"/>
                    </a:lnTo>
                    <a:lnTo>
                      <a:pt x="2051" y="670"/>
                    </a:lnTo>
                    <a:lnTo>
                      <a:pt x="1946" y="691"/>
                    </a:lnTo>
                    <a:lnTo>
                      <a:pt x="1862" y="775"/>
                    </a:lnTo>
                    <a:lnTo>
                      <a:pt x="1841" y="859"/>
                    </a:lnTo>
                    <a:lnTo>
                      <a:pt x="1653" y="859"/>
                    </a:lnTo>
                    <a:lnTo>
                      <a:pt x="1590" y="880"/>
                    </a:lnTo>
                    <a:lnTo>
                      <a:pt x="1465" y="859"/>
                    </a:lnTo>
                    <a:lnTo>
                      <a:pt x="1423" y="901"/>
                    </a:lnTo>
                    <a:lnTo>
                      <a:pt x="1339" y="901"/>
                    </a:lnTo>
                    <a:lnTo>
                      <a:pt x="1151" y="1068"/>
                    </a:lnTo>
                    <a:lnTo>
                      <a:pt x="1025" y="1152"/>
                    </a:lnTo>
                    <a:lnTo>
                      <a:pt x="900" y="1089"/>
                    </a:lnTo>
                    <a:lnTo>
                      <a:pt x="795" y="1152"/>
                    </a:lnTo>
                    <a:lnTo>
                      <a:pt x="523" y="1193"/>
                    </a:lnTo>
                    <a:lnTo>
                      <a:pt x="398" y="1382"/>
                    </a:lnTo>
                    <a:lnTo>
                      <a:pt x="314" y="1382"/>
                    </a:lnTo>
                    <a:lnTo>
                      <a:pt x="167" y="1403"/>
                    </a:lnTo>
                    <a:lnTo>
                      <a:pt x="105" y="1528"/>
                    </a:lnTo>
                    <a:lnTo>
                      <a:pt x="209" y="1528"/>
                    </a:lnTo>
                    <a:lnTo>
                      <a:pt x="272" y="1591"/>
                    </a:lnTo>
                    <a:lnTo>
                      <a:pt x="167" y="1591"/>
                    </a:lnTo>
                    <a:lnTo>
                      <a:pt x="126" y="1633"/>
                    </a:lnTo>
                    <a:lnTo>
                      <a:pt x="209" y="1717"/>
                    </a:lnTo>
                    <a:lnTo>
                      <a:pt x="188" y="1779"/>
                    </a:lnTo>
                    <a:lnTo>
                      <a:pt x="0" y="1842"/>
                    </a:lnTo>
                    <a:lnTo>
                      <a:pt x="0" y="1905"/>
                    </a:lnTo>
                    <a:lnTo>
                      <a:pt x="126" y="1926"/>
                    </a:lnTo>
                    <a:lnTo>
                      <a:pt x="230" y="1905"/>
                    </a:lnTo>
                    <a:lnTo>
                      <a:pt x="293" y="1821"/>
                    </a:lnTo>
                    <a:lnTo>
                      <a:pt x="377" y="1800"/>
                    </a:lnTo>
                    <a:lnTo>
                      <a:pt x="481" y="1842"/>
                    </a:lnTo>
                    <a:lnTo>
                      <a:pt x="586" y="1989"/>
                    </a:lnTo>
                    <a:lnTo>
                      <a:pt x="586" y="2114"/>
                    </a:lnTo>
                    <a:lnTo>
                      <a:pt x="691" y="2156"/>
                    </a:lnTo>
                    <a:lnTo>
                      <a:pt x="732" y="2114"/>
                    </a:lnTo>
                    <a:lnTo>
                      <a:pt x="732" y="2009"/>
                    </a:lnTo>
                    <a:lnTo>
                      <a:pt x="753" y="1989"/>
                    </a:lnTo>
                    <a:lnTo>
                      <a:pt x="816" y="1821"/>
                    </a:lnTo>
                    <a:lnTo>
                      <a:pt x="858" y="1821"/>
                    </a:lnTo>
                    <a:lnTo>
                      <a:pt x="1004" y="1779"/>
                    </a:lnTo>
                    <a:lnTo>
                      <a:pt x="1067" y="1800"/>
                    </a:lnTo>
                    <a:lnTo>
                      <a:pt x="1046" y="1884"/>
                    </a:lnTo>
                    <a:lnTo>
                      <a:pt x="942" y="1926"/>
                    </a:lnTo>
                    <a:lnTo>
                      <a:pt x="900" y="2093"/>
                    </a:lnTo>
                    <a:lnTo>
                      <a:pt x="942" y="2156"/>
                    </a:lnTo>
                    <a:lnTo>
                      <a:pt x="858" y="2240"/>
                    </a:lnTo>
                    <a:lnTo>
                      <a:pt x="816" y="2323"/>
                    </a:lnTo>
                    <a:lnTo>
                      <a:pt x="858" y="2407"/>
                    </a:lnTo>
                    <a:lnTo>
                      <a:pt x="921" y="2323"/>
                    </a:lnTo>
                    <a:lnTo>
                      <a:pt x="1004" y="2344"/>
                    </a:lnTo>
                    <a:lnTo>
                      <a:pt x="1004" y="2428"/>
                    </a:lnTo>
                    <a:lnTo>
                      <a:pt x="1046" y="2428"/>
                    </a:lnTo>
                    <a:lnTo>
                      <a:pt x="1235" y="2323"/>
                    </a:lnTo>
                    <a:lnTo>
                      <a:pt x="1318" y="2219"/>
                    </a:lnTo>
                    <a:lnTo>
                      <a:pt x="1381" y="2240"/>
                    </a:lnTo>
                    <a:lnTo>
                      <a:pt x="1444" y="2135"/>
                    </a:lnTo>
                    <a:lnTo>
                      <a:pt x="1444" y="2009"/>
                    </a:lnTo>
                    <a:lnTo>
                      <a:pt x="1527" y="2009"/>
                    </a:lnTo>
                    <a:lnTo>
                      <a:pt x="1590" y="1905"/>
                    </a:lnTo>
                    <a:lnTo>
                      <a:pt x="1590" y="1779"/>
                    </a:lnTo>
                    <a:lnTo>
                      <a:pt x="1653" y="1717"/>
                    </a:lnTo>
                    <a:lnTo>
                      <a:pt x="1674" y="1779"/>
                    </a:lnTo>
                    <a:lnTo>
                      <a:pt x="1653" y="1842"/>
                    </a:lnTo>
                    <a:lnTo>
                      <a:pt x="1674" y="1926"/>
                    </a:lnTo>
                    <a:lnTo>
                      <a:pt x="1653" y="2051"/>
                    </a:lnTo>
                    <a:lnTo>
                      <a:pt x="1674" y="2198"/>
                    </a:lnTo>
                    <a:lnTo>
                      <a:pt x="1737" y="2198"/>
                    </a:lnTo>
                    <a:lnTo>
                      <a:pt x="1841" y="2051"/>
                    </a:lnTo>
                    <a:lnTo>
                      <a:pt x="1862" y="1926"/>
                    </a:lnTo>
                    <a:lnTo>
                      <a:pt x="1883" y="1884"/>
                    </a:lnTo>
                    <a:lnTo>
                      <a:pt x="1967" y="1842"/>
                    </a:lnTo>
                    <a:lnTo>
                      <a:pt x="2092" y="1696"/>
                    </a:lnTo>
                    <a:lnTo>
                      <a:pt x="2113" y="1570"/>
                    </a:lnTo>
                    <a:lnTo>
                      <a:pt x="2092" y="1465"/>
                    </a:lnTo>
                    <a:lnTo>
                      <a:pt x="2155" y="1361"/>
                    </a:lnTo>
                    <a:lnTo>
                      <a:pt x="2197" y="1486"/>
                    </a:lnTo>
                    <a:lnTo>
                      <a:pt x="2406" y="1361"/>
                    </a:lnTo>
                    <a:lnTo>
                      <a:pt x="2469" y="1193"/>
                    </a:lnTo>
                    <a:lnTo>
                      <a:pt x="2490" y="1089"/>
                    </a:lnTo>
                    <a:lnTo>
                      <a:pt x="2595" y="1068"/>
                    </a:lnTo>
                    <a:lnTo>
                      <a:pt x="2636" y="1047"/>
                    </a:lnTo>
                    <a:lnTo>
                      <a:pt x="2720" y="1089"/>
                    </a:lnTo>
                    <a:lnTo>
                      <a:pt x="2825" y="984"/>
                    </a:lnTo>
                    <a:lnTo>
                      <a:pt x="2888" y="1047"/>
                    </a:lnTo>
                    <a:lnTo>
                      <a:pt x="2825" y="1256"/>
                    </a:lnTo>
                    <a:lnTo>
                      <a:pt x="2678" y="1403"/>
                    </a:lnTo>
                    <a:lnTo>
                      <a:pt x="2636" y="1507"/>
                    </a:lnTo>
                    <a:lnTo>
                      <a:pt x="2574" y="1591"/>
                    </a:lnTo>
                    <a:lnTo>
                      <a:pt x="2574" y="1633"/>
                    </a:lnTo>
                    <a:lnTo>
                      <a:pt x="2469" y="1696"/>
                    </a:lnTo>
                    <a:lnTo>
                      <a:pt x="2323" y="1926"/>
                    </a:lnTo>
                    <a:lnTo>
                      <a:pt x="2323" y="1989"/>
                    </a:lnTo>
                    <a:lnTo>
                      <a:pt x="2385" y="2093"/>
                    </a:lnTo>
                    <a:lnTo>
                      <a:pt x="2364" y="2198"/>
                    </a:lnTo>
                    <a:lnTo>
                      <a:pt x="2427" y="2219"/>
                    </a:lnTo>
                    <a:lnTo>
                      <a:pt x="2532" y="2261"/>
                    </a:lnTo>
                    <a:lnTo>
                      <a:pt x="2616" y="2198"/>
                    </a:lnTo>
                    <a:lnTo>
                      <a:pt x="2720" y="2135"/>
                    </a:lnTo>
                    <a:lnTo>
                      <a:pt x="2741" y="2030"/>
                    </a:lnTo>
                    <a:lnTo>
                      <a:pt x="2741" y="1926"/>
                    </a:lnTo>
                    <a:lnTo>
                      <a:pt x="2825" y="1842"/>
                    </a:lnTo>
                    <a:lnTo>
                      <a:pt x="2888" y="1737"/>
                    </a:lnTo>
                    <a:lnTo>
                      <a:pt x="2950" y="1737"/>
                    </a:lnTo>
                    <a:lnTo>
                      <a:pt x="3013" y="1717"/>
                    </a:lnTo>
                    <a:lnTo>
                      <a:pt x="3097" y="1779"/>
                    </a:lnTo>
                    <a:lnTo>
                      <a:pt x="3201" y="1779"/>
                    </a:lnTo>
                    <a:lnTo>
                      <a:pt x="3243" y="1717"/>
                    </a:lnTo>
                    <a:lnTo>
                      <a:pt x="3432" y="1717"/>
                    </a:lnTo>
                    <a:lnTo>
                      <a:pt x="3515" y="1612"/>
                    </a:lnTo>
                    <a:lnTo>
                      <a:pt x="3557" y="1403"/>
                    </a:lnTo>
                    <a:lnTo>
                      <a:pt x="3662" y="1256"/>
                    </a:lnTo>
                    <a:lnTo>
                      <a:pt x="3662" y="1152"/>
                    </a:lnTo>
                    <a:lnTo>
                      <a:pt x="3683" y="1089"/>
                    </a:lnTo>
                    <a:lnTo>
                      <a:pt x="3766" y="1214"/>
                    </a:lnTo>
                    <a:lnTo>
                      <a:pt x="3871" y="1256"/>
                    </a:lnTo>
                    <a:lnTo>
                      <a:pt x="3892" y="1193"/>
                    </a:lnTo>
                    <a:lnTo>
                      <a:pt x="3892" y="1110"/>
                    </a:lnTo>
                    <a:lnTo>
                      <a:pt x="3787" y="963"/>
                    </a:lnTo>
                    <a:lnTo>
                      <a:pt x="3787" y="880"/>
                    </a:lnTo>
                    <a:lnTo>
                      <a:pt x="3934" y="775"/>
                    </a:lnTo>
                    <a:lnTo>
                      <a:pt x="4038" y="754"/>
                    </a:lnTo>
                    <a:lnTo>
                      <a:pt x="4143" y="691"/>
                    </a:lnTo>
                    <a:lnTo>
                      <a:pt x="4206" y="733"/>
                    </a:lnTo>
                    <a:lnTo>
                      <a:pt x="4289" y="733"/>
                    </a:lnTo>
                    <a:lnTo>
                      <a:pt x="4394" y="587"/>
                    </a:lnTo>
                    <a:lnTo>
                      <a:pt x="4373" y="524"/>
                    </a:lnTo>
                    <a:lnTo>
                      <a:pt x="4352" y="273"/>
                    </a:lnTo>
                    <a:lnTo>
                      <a:pt x="4373" y="231"/>
                    </a:lnTo>
                    <a:lnTo>
                      <a:pt x="4352" y="168"/>
                    </a:lnTo>
                    <a:lnTo>
                      <a:pt x="4352" y="22"/>
                    </a:lnTo>
                    <a:lnTo>
                      <a:pt x="4268"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29" name="Google Shape;3029;p86"/>
              <p:cNvSpPr/>
              <p:nvPr/>
            </p:nvSpPr>
            <p:spPr>
              <a:xfrm>
                <a:off x="2580975" y="1547400"/>
                <a:ext cx="48150" cy="32475"/>
              </a:xfrm>
              <a:custGeom>
                <a:avLst/>
                <a:gdLst/>
                <a:ahLst/>
                <a:cxnLst/>
                <a:rect l="l" t="t" r="r" b="b"/>
                <a:pathLst>
                  <a:path w="1926" h="1299" extrusionOk="0">
                    <a:moveTo>
                      <a:pt x="796" y="1"/>
                    </a:moveTo>
                    <a:lnTo>
                      <a:pt x="524" y="43"/>
                    </a:lnTo>
                    <a:lnTo>
                      <a:pt x="440" y="43"/>
                    </a:lnTo>
                    <a:lnTo>
                      <a:pt x="336" y="126"/>
                    </a:lnTo>
                    <a:lnTo>
                      <a:pt x="231" y="168"/>
                    </a:lnTo>
                    <a:lnTo>
                      <a:pt x="210" y="315"/>
                    </a:lnTo>
                    <a:lnTo>
                      <a:pt x="64" y="419"/>
                    </a:lnTo>
                    <a:lnTo>
                      <a:pt x="64" y="524"/>
                    </a:lnTo>
                    <a:lnTo>
                      <a:pt x="1" y="629"/>
                    </a:lnTo>
                    <a:lnTo>
                      <a:pt x="22" y="754"/>
                    </a:lnTo>
                    <a:lnTo>
                      <a:pt x="22" y="880"/>
                    </a:lnTo>
                    <a:lnTo>
                      <a:pt x="106" y="880"/>
                    </a:lnTo>
                    <a:lnTo>
                      <a:pt x="231" y="963"/>
                    </a:lnTo>
                    <a:lnTo>
                      <a:pt x="315" y="1110"/>
                    </a:lnTo>
                    <a:lnTo>
                      <a:pt x="231" y="1193"/>
                    </a:lnTo>
                    <a:lnTo>
                      <a:pt x="252" y="1214"/>
                    </a:lnTo>
                    <a:lnTo>
                      <a:pt x="378" y="1214"/>
                    </a:lnTo>
                    <a:lnTo>
                      <a:pt x="524" y="1256"/>
                    </a:lnTo>
                    <a:lnTo>
                      <a:pt x="566" y="1214"/>
                    </a:lnTo>
                    <a:lnTo>
                      <a:pt x="691" y="1298"/>
                    </a:lnTo>
                    <a:lnTo>
                      <a:pt x="838" y="1298"/>
                    </a:lnTo>
                    <a:lnTo>
                      <a:pt x="943" y="1256"/>
                    </a:lnTo>
                    <a:lnTo>
                      <a:pt x="1068" y="1256"/>
                    </a:lnTo>
                    <a:lnTo>
                      <a:pt x="1110" y="1152"/>
                    </a:lnTo>
                    <a:lnTo>
                      <a:pt x="1110" y="1089"/>
                    </a:lnTo>
                    <a:lnTo>
                      <a:pt x="1215" y="1068"/>
                    </a:lnTo>
                    <a:lnTo>
                      <a:pt x="1256" y="984"/>
                    </a:lnTo>
                    <a:lnTo>
                      <a:pt x="1403" y="796"/>
                    </a:lnTo>
                    <a:lnTo>
                      <a:pt x="1382" y="733"/>
                    </a:lnTo>
                    <a:lnTo>
                      <a:pt x="1319" y="754"/>
                    </a:lnTo>
                    <a:lnTo>
                      <a:pt x="1215" y="733"/>
                    </a:lnTo>
                    <a:lnTo>
                      <a:pt x="1215" y="670"/>
                    </a:lnTo>
                    <a:lnTo>
                      <a:pt x="1361" y="545"/>
                    </a:lnTo>
                    <a:lnTo>
                      <a:pt x="1466" y="545"/>
                    </a:lnTo>
                    <a:lnTo>
                      <a:pt x="1738" y="440"/>
                    </a:lnTo>
                    <a:lnTo>
                      <a:pt x="1821" y="461"/>
                    </a:lnTo>
                    <a:lnTo>
                      <a:pt x="1926" y="273"/>
                    </a:lnTo>
                    <a:lnTo>
                      <a:pt x="1905" y="231"/>
                    </a:lnTo>
                    <a:lnTo>
                      <a:pt x="1779" y="210"/>
                    </a:lnTo>
                    <a:lnTo>
                      <a:pt x="1717" y="147"/>
                    </a:lnTo>
                    <a:lnTo>
                      <a:pt x="1591" y="126"/>
                    </a:lnTo>
                    <a:lnTo>
                      <a:pt x="1424" y="126"/>
                    </a:lnTo>
                    <a:lnTo>
                      <a:pt x="1403" y="105"/>
                    </a:lnTo>
                    <a:lnTo>
                      <a:pt x="1256" y="43"/>
                    </a:lnTo>
                    <a:lnTo>
                      <a:pt x="1173" y="64"/>
                    </a:lnTo>
                    <a:lnTo>
                      <a:pt x="1047" y="64"/>
                    </a:lnTo>
                    <a:lnTo>
                      <a:pt x="963" y="43"/>
                    </a:lnTo>
                    <a:lnTo>
                      <a:pt x="859" y="43"/>
                    </a:lnTo>
                    <a:lnTo>
                      <a:pt x="796"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30" name="Google Shape;3030;p86"/>
              <p:cNvSpPr/>
              <p:nvPr/>
            </p:nvSpPr>
            <p:spPr>
              <a:xfrm>
                <a:off x="2474800" y="1600250"/>
                <a:ext cx="142825" cy="88425"/>
              </a:xfrm>
              <a:custGeom>
                <a:avLst/>
                <a:gdLst/>
                <a:ahLst/>
                <a:cxnLst/>
                <a:rect l="l" t="t" r="r" b="b"/>
                <a:pathLst>
                  <a:path w="5713" h="3537" extrusionOk="0">
                    <a:moveTo>
                      <a:pt x="2177" y="0"/>
                    </a:moveTo>
                    <a:lnTo>
                      <a:pt x="1863" y="84"/>
                    </a:lnTo>
                    <a:lnTo>
                      <a:pt x="1800" y="126"/>
                    </a:lnTo>
                    <a:lnTo>
                      <a:pt x="1863" y="188"/>
                    </a:lnTo>
                    <a:lnTo>
                      <a:pt x="1863" y="293"/>
                    </a:lnTo>
                    <a:lnTo>
                      <a:pt x="1988" y="356"/>
                    </a:lnTo>
                    <a:lnTo>
                      <a:pt x="2051" y="460"/>
                    </a:lnTo>
                    <a:lnTo>
                      <a:pt x="1967" y="439"/>
                    </a:lnTo>
                    <a:lnTo>
                      <a:pt x="1842" y="335"/>
                    </a:lnTo>
                    <a:lnTo>
                      <a:pt x="1758" y="335"/>
                    </a:lnTo>
                    <a:lnTo>
                      <a:pt x="1695" y="293"/>
                    </a:lnTo>
                    <a:lnTo>
                      <a:pt x="1591" y="293"/>
                    </a:lnTo>
                    <a:lnTo>
                      <a:pt x="1465" y="335"/>
                    </a:lnTo>
                    <a:lnTo>
                      <a:pt x="1381" y="335"/>
                    </a:lnTo>
                    <a:lnTo>
                      <a:pt x="1319" y="398"/>
                    </a:lnTo>
                    <a:lnTo>
                      <a:pt x="1256" y="502"/>
                    </a:lnTo>
                    <a:lnTo>
                      <a:pt x="1130" y="607"/>
                    </a:lnTo>
                    <a:lnTo>
                      <a:pt x="1214" y="711"/>
                    </a:lnTo>
                    <a:lnTo>
                      <a:pt x="1444" y="753"/>
                    </a:lnTo>
                    <a:lnTo>
                      <a:pt x="1549" y="753"/>
                    </a:lnTo>
                    <a:lnTo>
                      <a:pt x="1653" y="837"/>
                    </a:lnTo>
                    <a:lnTo>
                      <a:pt x="1737" y="837"/>
                    </a:lnTo>
                    <a:lnTo>
                      <a:pt x="1758" y="879"/>
                    </a:lnTo>
                    <a:lnTo>
                      <a:pt x="1695" y="921"/>
                    </a:lnTo>
                    <a:lnTo>
                      <a:pt x="1570" y="879"/>
                    </a:lnTo>
                    <a:lnTo>
                      <a:pt x="1319" y="858"/>
                    </a:lnTo>
                    <a:lnTo>
                      <a:pt x="1109" y="879"/>
                    </a:lnTo>
                    <a:lnTo>
                      <a:pt x="1026" y="858"/>
                    </a:lnTo>
                    <a:lnTo>
                      <a:pt x="921" y="879"/>
                    </a:lnTo>
                    <a:lnTo>
                      <a:pt x="754" y="1046"/>
                    </a:lnTo>
                    <a:lnTo>
                      <a:pt x="607" y="1193"/>
                    </a:lnTo>
                    <a:lnTo>
                      <a:pt x="628" y="1256"/>
                    </a:lnTo>
                    <a:lnTo>
                      <a:pt x="754" y="1256"/>
                    </a:lnTo>
                    <a:lnTo>
                      <a:pt x="942" y="1297"/>
                    </a:lnTo>
                    <a:lnTo>
                      <a:pt x="1068" y="1276"/>
                    </a:lnTo>
                    <a:lnTo>
                      <a:pt x="1214" y="1276"/>
                    </a:lnTo>
                    <a:lnTo>
                      <a:pt x="1256" y="1339"/>
                    </a:lnTo>
                    <a:lnTo>
                      <a:pt x="1340" y="1381"/>
                    </a:lnTo>
                    <a:lnTo>
                      <a:pt x="1214" y="1486"/>
                    </a:lnTo>
                    <a:lnTo>
                      <a:pt x="1068" y="1486"/>
                    </a:lnTo>
                    <a:lnTo>
                      <a:pt x="963" y="1569"/>
                    </a:lnTo>
                    <a:lnTo>
                      <a:pt x="837" y="1548"/>
                    </a:lnTo>
                    <a:lnTo>
                      <a:pt x="712" y="1465"/>
                    </a:lnTo>
                    <a:lnTo>
                      <a:pt x="503" y="1465"/>
                    </a:lnTo>
                    <a:lnTo>
                      <a:pt x="419" y="1444"/>
                    </a:lnTo>
                    <a:lnTo>
                      <a:pt x="314" y="1465"/>
                    </a:lnTo>
                    <a:lnTo>
                      <a:pt x="84" y="1611"/>
                    </a:lnTo>
                    <a:lnTo>
                      <a:pt x="126" y="1674"/>
                    </a:lnTo>
                    <a:lnTo>
                      <a:pt x="126" y="1800"/>
                    </a:lnTo>
                    <a:lnTo>
                      <a:pt x="0" y="1800"/>
                    </a:lnTo>
                    <a:lnTo>
                      <a:pt x="0" y="1862"/>
                    </a:lnTo>
                    <a:lnTo>
                      <a:pt x="189" y="1988"/>
                    </a:lnTo>
                    <a:lnTo>
                      <a:pt x="314" y="2134"/>
                    </a:lnTo>
                    <a:lnTo>
                      <a:pt x="377" y="2134"/>
                    </a:lnTo>
                    <a:lnTo>
                      <a:pt x="398" y="2030"/>
                    </a:lnTo>
                    <a:lnTo>
                      <a:pt x="482" y="2072"/>
                    </a:lnTo>
                    <a:lnTo>
                      <a:pt x="419" y="2134"/>
                    </a:lnTo>
                    <a:lnTo>
                      <a:pt x="544" y="2239"/>
                    </a:lnTo>
                    <a:lnTo>
                      <a:pt x="544" y="2385"/>
                    </a:lnTo>
                    <a:lnTo>
                      <a:pt x="649" y="2427"/>
                    </a:lnTo>
                    <a:lnTo>
                      <a:pt x="733" y="2344"/>
                    </a:lnTo>
                    <a:lnTo>
                      <a:pt x="733" y="2218"/>
                    </a:lnTo>
                    <a:lnTo>
                      <a:pt x="796" y="2239"/>
                    </a:lnTo>
                    <a:lnTo>
                      <a:pt x="900" y="2239"/>
                    </a:lnTo>
                    <a:lnTo>
                      <a:pt x="837" y="2323"/>
                    </a:lnTo>
                    <a:lnTo>
                      <a:pt x="837" y="2427"/>
                    </a:lnTo>
                    <a:lnTo>
                      <a:pt x="963" y="2511"/>
                    </a:lnTo>
                    <a:lnTo>
                      <a:pt x="1068" y="2490"/>
                    </a:lnTo>
                    <a:lnTo>
                      <a:pt x="1109" y="2406"/>
                    </a:lnTo>
                    <a:lnTo>
                      <a:pt x="1277" y="2323"/>
                    </a:lnTo>
                    <a:lnTo>
                      <a:pt x="1319" y="2197"/>
                    </a:lnTo>
                    <a:lnTo>
                      <a:pt x="1340" y="2176"/>
                    </a:lnTo>
                    <a:lnTo>
                      <a:pt x="1423" y="2281"/>
                    </a:lnTo>
                    <a:lnTo>
                      <a:pt x="1465" y="2197"/>
                    </a:lnTo>
                    <a:lnTo>
                      <a:pt x="1591" y="2176"/>
                    </a:lnTo>
                    <a:lnTo>
                      <a:pt x="1674" y="2176"/>
                    </a:lnTo>
                    <a:lnTo>
                      <a:pt x="1549" y="2281"/>
                    </a:lnTo>
                    <a:lnTo>
                      <a:pt x="1423" y="2344"/>
                    </a:lnTo>
                    <a:lnTo>
                      <a:pt x="1423" y="2448"/>
                    </a:lnTo>
                    <a:lnTo>
                      <a:pt x="1570" y="2511"/>
                    </a:lnTo>
                    <a:lnTo>
                      <a:pt x="1674" y="2490"/>
                    </a:lnTo>
                    <a:lnTo>
                      <a:pt x="1737" y="2532"/>
                    </a:lnTo>
                    <a:lnTo>
                      <a:pt x="1842" y="2511"/>
                    </a:lnTo>
                    <a:lnTo>
                      <a:pt x="1946" y="2490"/>
                    </a:lnTo>
                    <a:lnTo>
                      <a:pt x="2009" y="2406"/>
                    </a:lnTo>
                    <a:lnTo>
                      <a:pt x="2093" y="2490"/>
                    </a:lnTo>
                    <a:lnTo>
                      <a:pt x="2093" y="2553"/>
                    </a:lnTo>
                    <a:lnTo>
                      <a:pt x="2260" y="2553"/>
                    </a:lnTo>
                    <a:lnTo>
                      <a:pt x="2407" y="2490"/>
                    </a:lnTo>
                    <a:lnTo>
                      <a:pt x="2407" y="2553"/>
                    </a:lnTo>
                    <a:lnTo>
                      <a:pt x="2574" y="2553"/>
                    </a:lnTo>
                    <a:lnTo>
                      <a:pt x="2637" y="2490"/>
                    </a:lnTo>
                    <a:lnTo>
                      <a:pt x="2700" y="2532"/>
                    </a:lnTo>
                    <a:lnTo>
                      <a:pt x="2616" y="2595"/>
                    </a:lnTo>
                    <a:lnTo>
                      <a:pt x="2595" y="2657"/>
                    </a:lnTo>
                    <a:lnTo>
                      <a:pt x="2323" y="2657"/>
                    </a:lnTo>
                    <a:lnTo>
                      <a:pt x="2218" y="2741"/>
                    </a:lnTo>
                    <a:lnTo>
                      <a:pt x="2156" y="2720"/>
                    </a:lnTo>
                    <a:lnTo>
                      <a:pt x="2009" y="2720"/>
                    </a:lnTo>
                    <a:lnTo>
                      <a:pt x="1842" y="2657"/>
                    </a:lnTo>
                    <a:lnTo>
                      <a:pt x="1653" y="2657"/>
                    </a:lnTo>
                    <a:lnTo>
                      <a:pt x="1486" y="2741"/>
                    </a:lnTo>
                    <a:lnTo>
                      <a:pt x="1381" y="2741"/>
                    </a:lnTo>
                    <a:lnTo>
                      <a:pt x="1256" y="2720"/>
                    </a:lnTo>
                    <a:lnTo>
                      <a:pt x="1172" y="2762"/>
                    </a:lnTo>
                    <a:lnTo>
                      <a:pt x="1005" y="2720"/>
                    </a:lnTo>
                    <a:lnTo>
                      <a:pt x="837" y="2762"/>
                    </a:lnTo>
                    <a:lnTo>
                      <a:pt x="816" y="2950"/>
                    </a:lnTo>
                    <a:lnTo>
                      <a:pt x="837" y="3034"/>
                    </a:lnTo>
                    <a:lnTo>
                      <a:pt x="796" y="3160"/>
                    </a:lnTo>
                    <a:lnTo>
                      <a:pt x="921" y="3285"/>
                    </a:lnTo>
                    <a:lnTo>
                      <a:pt x="963" y="3390"/>
                    </a:lnTo>
                    <a:lnTo>
                      <a:pt x="1130" y="3432"/>
                    </a:lnTo>
                    <a:lnTo>
                      <a:pt x="1319" y="3494"/>
                    </a:lnTo>
                    <a:lnTo>
                      <a:pt x="1465" y="3494"/>
                    </a:lnTo>
                    <a:lnTo>
                      <a:pt x="1633" y="3452"/>
                    </a:lnTo>
                    <a:lnTo>
                      <a:pt x="1779" y="3452"/>
                    </a:lnTo>
                    <a:lnTo>
                      <a:pt x="1800" y="3536"/>
                    </a:lnTo>
                    <a:lnTo>
                      <a:pt x="1946" y="3536"/>
                    </a:lnTo>
                    <a:lnTo>
                      <a:pt x="2072" y="3473"/>
                    </a:lnTo>
                    <a:lnTo>
                      <a:pt x="2093" y="3473"/>
                    </a:lnTo>
                    <a:lnTo>
                      <a:pt x="2218" y="3452"/>
                    </a:lnTo>
                    <a:lnTo>
                      <a:pt x="2260" y="3369"/>
                    </a:lnTo>
                    <a:lnTo>
                      <a:pt x="2386" y="3369"/>
                    </a:lnTo>
                    <a:lnTo>
                      <a:pt x="2428" y="3348"/>
                    </a:lnTo>
                    <a:lnTo>
                      <a:pt x="2469" y="3243"/>
                    </a:lnTo>
                    <a:lnTo>
                      <a:pt x="2532" y="3222"/>
                    </a:lnTo>
                    <a:lnTo>
                      <a:pt x="2616" y="3222"/>
                    </a:lnTo>
                    <a:lnTo>
                      <a:pt x="2679" y="3139"/>
                    </a:lnTo>
                    <a:lnTo>
                      <a:pt x="2741" y="3180"/>
                    </a:lnTo>
                    <a:lnTo>
                      <a:pt x="2909" y="3180"/>
                    </a:lnTo>
                    <a:lnTo>
                      <a:pt x="2930" y="3222"/>
                    </a:lnTo>
                    <a:lnTo>
                      <a:pt x="3055" y="3222"/>
                    </a:lnTo>
                    <a:lnTo>
                      <a:pt x="3118" y="3160"/>
                    </a:lnTo>
                    <a:lnTo>
                      <a:pt x="3306" y="3076"/>
                    </a:lnTo>
                    <a:lnTo>
                      <a:pt x="3369" y="3076"/>
                    </a:lnTo>
                    <a:lnTo>
                      <a:pt x="3453" y="3055"/>
                    </a:lnTo>
                    <a:lnTo>
                      <a:pt x="3453" y="2971"/>
                    </a:lnTo>
                    <a:lnTo>
                      <a:pt x="3537" y="3013"/>
                    </a:lnTo>
                    <a:lnTo>
                      <a:pt x="3557" y="3076"/>
                    </a:lnTo>
                    <a:lnTo>
                      <a:pt x="3516" y="3160"/>
                    </a:lnTo>
                    <a:lnTo>
                      <a:pt x="3516" y="3222"/>
                    </a:lnTo>
                    <a:lnTo>
                      <a:pt x="3662" y="3264"/>
                    </a:lnTo>
                    <a:lnTo>
                      <a:pt x="3746" y="3243"/>
                    </a:lnTo>
                    <a:lnTo>
                      <a:pt x="3767" y="3160"/>
                    </a:lnTo>
                    <a:lnTo>
                      <a:pt x="3892" y="3118"/>
                    </a:lnTo>
                    <a:lnTo>
                      <a:pt x="3934" y="3118"/>
                    </a:lnTo>
                    <a:lnTo>
                      <a:pt x="3955" y="3180"/>
                    </a:lnTo>
                    <a:lnTo>
                      <a:pt x="3871" y="3264"/>
                    </a:lnTo>
                    <a:lnTo>
                      <a:pt x="3892" y="3348"/>
                    </a:lnTo>
                    <a:lnTo>
                      <a:pt x="4039" y="3390"/>
                    </a:lnTo>
                    <a:lnTo>
                      <a:pt x="4206" y="3369"/>
                    </a:lnTo>
                    <a:lnTo>
                      <a:pt x="4394" y="3285"/>
                    </a:lnTo>
                    <a:lnTo>
                      <a:pt x="4478" y="3285"/>
                    </a:lnTo>
                    <a:lnTo>
                      <a:pt x="4583" y="3264"/>
                    </a:lnTo>
                    <a:lnTo>
                      <a:pt x="4666" y="3327"/>
                    </a:lnTo>
                    <a:lnTo>
                      <a:pt x="4708" y="3285"/>
                    </a:lnTo>
                    <a:lnTo>
                      <a:pt x="4708" y="3243"/>
                    </a:lnTo>
                    <a:lnTo>
                      <a:pt x="4771" y="3222"/>
                    </a:lnTo>
                    <a:lnTo>
                      <a:pt x="4834" y="3222"/>
                    </a:lnTo>
                    <a:lnTo>
                      <a:pt x="4876" y="3139"/>
                    </a:lnTo>
                    <a:lnTo>
                      <a:pt x="4876" y="3055"/>
                    </a:lnTo>
                    <a:lnTo>
                      <a:pt x="4980" y="2971"/>
                    </a:lnTo>
                    <a:lnTo>
                      <a:pt x="5085" y="2971"/>
                    </a:lnTo>
                    <a:lnTo>
                      <a:pt x="5190" y="2804"/>
                    </a:lnTo>
                    <a:lnTo>
                      <a:pt x="5190" y="2720"/>
                    </a:lnTo>
                    <a:lnTo>
                      <a:pt x="5210" y="2657"/>
                    </a:lnTo>
                    <a:lnTo>
                      <a:pt x="5294" y="2657"/>
                    </a:lnTo>
                    <a:lnTo>
                      <a:pt x="5399" y="2616"/>
                    </a:lnTo>
                    <a:lnTo>
                      <a:pt x="5524" y="2490"/>
                    </a:lnTo>
                    <a:lnTo>
                      <a:pt x="5650" y="2218"/>
                    </a:lnTo>
                    <a:lnTo>
                      <a:pt x="5713" y="2072"/>
                    </a:lnTo>
                    <a:lnTo>
                      <a:pt x="5650" y="1967"/>
                    </a:lnTo>
                    <a:lnTo>
                      <a:pt x="5566" y="1779"/>
                    </a:lnTo>
                    <a:lnTo>
                      <a:pt x="5441" y="1695"/>
                    </a:lnTo>
                    <a:lnTo>
                      <a:pt x="5357" y="1695"/>
                    </a:lnTo>
                    <a:lnTo>
                      <a:pt x="5190" y="1820"/>
                    </a:lnTo>
                    <a:lnTo>
                      <a:pt x="5190" y="1925"/>
                    </a:lnTo>
                    <a:lnTo>
                      <a:pt x="5106" y="2072"/>
                    </a:lnTo>
                    <a:lnTo>
                      <a:pt x="5127" y="2092"/>
                    </a:lnTo>
                    <a:lnTo>
                      <a:pt x="5106" y="2134"/>
                    </a:lnTo>
                    <a:lnTo>
                      <a:pt x="5022" y="2134"/>
                    </a:lnTo>
                    <a:lnTo>
                      <a:pt x="4918" y="2239"/>
                    </a:lnTo>
                    <a:lnTo>
                      <a:pt x="4897" y="2197"/>
                    </a:lnTo>
                    <a:lnTo>
                      <a:pt x="4980" y="2009"/>
                    </a:lnTo>
                    <a:lnTo>
                      <a:pt x="5001" y="1883"/>
                    </a:lnTo>
                    <a:lnTo>
                      <a:pt x="4834" y="1800"/>
                    </a:lnTo>
                    <a:lnTo>
                      <a:pt x="4771" y="1820"/>
                    </a:lnTo>
                    <a:lnTo>
                      <a:pt x="4687" y="1904"/>
                    </a:lnTo>
                    <a:lnTo>
                      <a:pt x="4499" y="2009"/>
                    </a:lnTo>
                    <a:lnTo>
                      <a:pt x="4457" y="2113"/>
                    </a:lnTo>
                    <a:lnTo>
                      <a:pt x="4394" y="2030"/>
                    </a:lnTo>
                    <a:lnTo>
                      <a:pt x="4415" y="1925"/>
                    </a:lnTo>
                    <a:lnTo>
                      <a:pt x="4583" y="1800"/>
                    </a:lnTo>
                    <a:lnTo>
                      <a:pt x="4771" y="1695"/>
                    </a:lnTo>
                    <a:lnTo>
                      <a:pt x="4834" y="1569"/>
                    </a:lnTo>
                    <a:lnTo>
                      <a:pt x="4813" y="1507"/>
                    </a:lnTo>
                    <a:lnTo>
                      <a:pt x="4666" y="1507"/>
                    </a:lnTo>
                    <a:lnTo>
                      <a:pt x="4562" y="1548"/>
                    </a:lnTo>
                    <a:lnTo>
                      <a:pt x="4499" y="1548"/>
                    </a:lnTo>
                    <a:lnTo>
                      <a:pt x="4499" y="1486"/>
                    </a:lnTo>
                    <a:lnTo>
                      <a:pt x="4583" y="1402"/>
                    </a:lnTo>
                    <a:lnTo>
                      <a:pt x="4771" y="1276"/>
                    </a:lnTo>
                    <a:lnTo>
                      <a:pt x="4813" y="1276"/>
                    </a:lnTo>
                    <a:lnTo>
                      <a:pt x="4876" y="1235"/>
                    </a:lnTo>
                    <a:lnTo>
                      <a:pt x="4876" y="942"/>
                    </a:lnTo>
                    <a:lnTo>
                      <a:pt x="4834" y="921"/>
                    </a:lnTo>
                    <a:lnTo>
                      <a:pt x="4834" y="753"/>
                    </a:lnTo>
                    <a:lnTo>
                      <a:pt x="4876" y="649"/>
                    </a:lnTo>
                    <a:lnTo>
                      <a:pt x="4876" y="565"/>
                    </a:lnTo>
                    <a:lnTo>
                      <a:pt x="4938" y="502"/>
                    </a:lnTo>
                    <a:lnTo>
                      <a:pt x="5022" y="502"/>
                    </a:lnTo>
                    <a:lnTo>
                      <a:pt x="5085" y="419"/>
                    </a:lnTo>
                    <a:lnTo>
                      <a:pt x="5022" y="335"/>
                    </a:lnTo>
                    <a:lnTo>
                      <a:pt x="5043" y="251"/>
                    </a:lnTo>
                    <a:lnTo>
                      <a:pt x="4897" y="188"/>
                    </a:lnTo>
                    <a:lnTo>
                      <a:pt x="4813" y="188"/>
                    </a:lnTo>
                    <a:lnTo>
                      <a:pt x="4562" y="419"/>
                    </a:lnTo>
                    <a:lnTo>
                      <a:pt x="4415" y="460"/>
                    </a:lnTo>
                    <a:lnTo>
                      <a:pt x="4374" y="565"/>
                    </a:lnTo>
                    <a:lnTo>
                      <a:pt x="4394" y="628"/>
                    </a:lnTo>
                    <a:lnTo>
                      <a:pt x="4290" y="628"/>
                    </a:lnTo>
                    <a:lnTo>
                      <a:pt x="4248" y="607"/>
                    </a:lnTo>
                    <a:lnTo>
                      <a:pt x="4143" y="649"/>
                    </a:lnTo>
                    <a:lnTo>
                      <a:pt x="4039" y="816"/>
                    </a:lnTo>
                    <a:lnTo>
                      <a:pt x="4081" y="942"/>
                    </a:lnTo>
                    <a:lnTo>
                      <a:pt x="4081" y="1067"/>
                    </a:lnTo>
                    <a:lnTo>
                      <a:pt x="4143" y="1130"/>
                    </a:lnTo>
                    <a:lnTo>
                      <a:pt x="4206" y="1297"/>
                    </a:lnTo>
                    <a:lnTo>
                      <a:pt x="4143" y="1465"/>
                    </a:lnTo>
                    <a:lnTo>
                      <a:pt x="4039" y="1465"/>
                    </a:lnTo>
                    <a:lnTo>
                      <a:pt x="3871" y="1507"/>
                    </a:lnTo>
                    <a:lnTo>
                      <a:pt x="3788" y="1507"/>
                    </a:lnTo>
                    <a:lnTo>
                      <a:pt x="3746" y="1569"/>
                    </a:lnTo>
                    <a:lnTo>
                      <a:pt x="3788" y="1674"/>
                    </a:lnTo>
                    <a:lnTo>
                      <a:pt x="3788" y="1758"/>
                    </a:lnTo>
                    <a:lnTo>
                      <a:pt x="3892" y="1883"/>
                    </a:lnTo>
                    <a:lnTo>
                      <a:pt x="3955" y="2072"/>
                    </a:lnTo>
                    <a:lnTo>
                      <a:pt x="3767" y="2134"/>
                    </a:lnTo>
                    <a:lnTo>
                      <a:pt x="3788" y="2197"/>
                    </a:lnTo>
                    <a:lnTo>
                      <a:pt x="3829" y="2239"/>
                    </a:lnTo>
                    <a:lnTo>
                      <a:pt x="3746" y="2281"/>
                    </a:lnTo>
                    <a:lnTo>
                      <a:pt x="3662" y="2134"/>
                    </a:lnTo>
                    <a:lnTo>
                      <a:pt x="3453" y="2092"/>
                    </a:lnTo>
                    <a:lnTo>
                      <a:pt x="3411" y="2113"/>
                    </a:lnTo>
                    <a:lnTo>
                      <a:pt x="3265" y="2092"/>
                    </a:lnTo>
                    <a:lnTo>
                      <a:pt x="3244" y="2009"/>
                    </a:lnTo>
                    <a:lnTo>
                      <a:pt x="3202" y="1967"/>
                    </a:lnTo>
                    <a:lnTo>
                      <a:pt x="3118" y="2030"/>
                    </a:lnTo>
                    <a:lnTo>
                      <a:pt x="2993" y="2092"/>
                    </a:lnTo>
                    <a:lnTo>
                      <a:pt x="2930" y="2030"/>
                    </a:lnTo>
                    <a:lnTo>
                      <a:pt x="2930" y="1820"/>
                    </a:lnTo>
                    <a:lnTo>
                      <a:pt x="3034" y="1758"/>
                    </a:lnTo>
                    <a:lnTo>
                      <a:pt x="3118" y="1507"/>
                    </a:lnTo>
                    <a:lnTo>
                      <a:pt x="3034" y="1507"/>
                    </a:lnTo>
                    <a:lnTo>
                      <a:pt x="2909" y="1465"/>
                    </a:lnTo>
                    <a:lnTo>
                      <a:pt x="2804" y="1486"/>
                    </a:lnTo>
                    <a:lnTo>
                      <a:pt x="2783" y="1402"/>
                    </a:lnTo>
                    <a:lnTo>
                      <a:pt x="2888" y="1381"/>
                    </a:lnTo>
                    <a:lnTo>
                      <a:pt x="2993" y="1402"/>
                    </a:lnTo>
                    <a:lnTo>
                      <a:pt x="3034" y="1339"/>
                    </a:lnTo>
                    <a:lnTo>
                      <a:pt x="3013" y="1088"/>
                    </a:lnTo>
                    <a:lnTo>
                      <a:pt x="2909" y="963"/>
                    </a:lnTo>
                    <a:lnTo>
                      <a:pt x="2951" y="879"/>
                    </a:lnTo>
                    <a:lnTo>
                      <a:pt x="3013" y="858"/>
                    </a:lnTo>
                    <a:lnTo>
                      <a:pt x="3034" y="774"/>
                    </a:lnTo>
                    <a:lnTo>
                      <a:pt x="2951" y="711"/>
                    </a:lnTo>
                    <a:lnTo>
                      <a:pt x="2951" y="649"/>
                    </a:lnTo>
                    <a:lnTo>
                      <a:pt x="2909" y="565"/>
                    </a:lnTo>
                    <a:lnTo>
                      <a:pt x="2825" y="565"/>
                    </a:lnTo>
                    <a:lnTo>
                      <a:pt x="2783" y="523"/>
                    </a:lnTo>
                    <a:lnTo>
                      <a:pt x="2700" y="565"/>
                    </a:lnTo>
                    <a:lnTo>
                      <a:pt x="2490" y="565"/>
                    </a:lnTo>
                    <a:lnTo>
                      <a:pt x="2428" y="502"/>
                    </a:lnTo>
                    <a:lnTo>
                      <a:pt x="2532" y="335"/>
                    </a:lnTo>
                    <a:lnTo>
                      <a:pt x="2616" y="293"/>
                    </a:lnTo>
                    <a:lnTo>
                      <a:pt x="2574" y="126"/>
                    </a:lnTo>
                    <a:lnTo>
                      <a:pt x="2469" y="21"/>
                    </a:lnTo>
                    <a:lnTo>
                      <a:pt x="2281" y="21"/>
                    </a:lnTo>
                    <a:lnTo>
                      <a:pt x="2177"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31" name="Google Shape;3031;p86"/>
              <p:cNvSpPr/>
              <p:nvPr/>
            </p:nvSpPr>
            <p:spPr>
              <a:xfrm>
                <a:off x="2638000" y="1637900"/>
                <a:ext cx="69075" cy="67500"/>
              </a:xfrm>
              <a:custGeom>
                <a:avLst/>
                <a:gdLst/>
                <a:ahLst/>
                <a:cxnLst/>
                <a:rect l="l" t="t" r="r" b="b"/>
                <a:pathLst>
                  <a:path w="2763" h="2700" extrusionOk="0">
                    <a:moveTo>
                      <a:pt x="1884" y="1"/>
                    </a:moveTo>
                    <a:lnTo>
                      <a:pt x="1758" y="84"/>
                    </a:lnTo>
                    <a:lnTo>
                      <a:pt x="1654" y="84"/>
                    </a:lnTo>
                    <a:lnTo>
                      <a:pt x="1612" y="126"/>
                    </a:lnTo>
                    <a:lnTo>
                      <a:pt x="1507" y="126"/>
                    </a:lnTo>
                    <a:lnTo>
                      <a:pt x="1423" y="189"/>
                    </a:lnTo>
                    <a:lnTo>
                      <a:pt x="1423" y="335"/>
                    </a:lnTo>
                    <a:lnTo>
                      <a:pt x="1403" y="398"/>
                    </a:lnTo>
                    <a:lnTo>
                      <a:pt x="1423" y="545"/>
                    </a:lnTo>
                    <a:lnTo>
                      <a:pt x="1528" y="649"/>
                    </a:lnTo>
                    <a:lnTo>
                      <a:pt x="1549" y="733"/>
                    </a:lnTo>
                    <a:lnTo>
                      <a:pt x="1549" y="733"/>
                    </a:lnTo>
                    <a:lnTo>
                      <a:pt x="1444" y="691"/>
                    </a:lnTo>
                    <a:lnTo>
                      <a:pt x="1361" y="691"/>
                    </a:lnTo>
                    <a:lnTo>
                      <a:pt x="1340" y="733"/>
                    </a:lnTo>
                    <a:lnTo>
                      <a:pt x="1528" y="858"/>
                    </a:lnTo>
                    <a:lnTo>
                      <a:pt x="1528" y="963"/>
                    </a:lnTo>
                    <a:lnTo>
                      <a:pt x="1423" y="1005"/>
                    </a:lnTo>
                    <a:lnTo>
                      <a:pt x="1403" y="1151"/>
                    </a:lnTo>
                    <a:lnTo>
                      <a:pt x="1444" y="1235"/>
                    </a:lnTo>
                    <a:lnTo>
                      <a:pt x="1340" y="1319"/>
                    </a:lnTo>
                    <a:lnTo>
                      <a:pt x="1235" y="1256"/>
                    </a:lnTo>
                    <a:lnTo>
                      <a:pt x="1235" y="1214"/>
                    </a:lnTo>
                    <a:lnTo>
                      <a:pt x="1256" y="1110"/>
                    </a:lnTo>
                    <a:lnTo>
                      <a:pt x="1235" y="796"/>
                    </a:lnTo>
                    <a:lnTo>
                      <a:pt x="1151" y="712"/>
                    </a:lnTo>
                    <a:lnTo>
                      <a:pt x="1131" y="628"/>
                    </a:lnTo>
                    <a:lnTo>
                      <a:pt x="1151" y="586"/>
                    </a:lnTo>
                    <a:lnTo>
                      <a:pt x="1151" y="482"/>
                    </a:lnTo>
                    <a:lnTo>
                      <a:pt x="1110" y="419"/>
                    </a:lnTo>
                    <a:lnTo>
                      <a:pt x="1089" y="314"/>
                    </a:lnTo>
                    <a:lnTo>
                      <a:pt x="1026" y="273"/>
                    </a:lnTo>
                    <a:lnTo>
                      <a:pt x="900" y="314"/>
                    </a:lnTo>
                    <a:lnTo>
                      <a:pt x="879" y="377"/>
                    </a:lnTo>
                    <a:lnTo>
                      <a:pt x="775" y="461"/>
                    </a:lnTo>
                    <a:lnTo>
                      <a:pt x="733" y="524"/>
                    </a:lnTo>
                    <a:lnTo>
                      <a:pt x="796" y="566"/>
                    </a:lnTo>
                    <a:lnTo>
                      <a:pt x="838" y="566"/>
                    </a:lnTo>
                    <a:lnTo>
                      <a:pt x="900" y="628"/>
                    </a:lnTo>
                    <a:lnTo>
                      <a:pt x="796" y="670"/>
                    </a:lnTo>
                    <a:lnTo>
                      <a:pt x="775" y="733"/>
                    </a:lnTo>
                    <a:lnTo>
                      <a:pt x="670" y="796"/>
                    </a:lnTo>
                    <a:lnTo>
                      <a:pt x="628" y="942"/>
                    </a:lnTo>
                    <a:lnTo>
                      <a:pt x="733" y="984"/>
                    </a:lnTo>
                    <a:lnTo>
                      <a:pt x="733" y="1026"/>
                    </a:lnTo>
                    <a:lnTo>
                      <a:pt x="607" y="1068"/>
                    </a:lnTo>
                    <a:lnTo>
                      <a:pt x="587" y="1172"/>
                    </a:lnTo>
                    <a:lnTo>
                      <a:pt x="628" y="1256"/>
                    </a:lnTo>
                    <a:lnTo>
                      <a:pt x="670" y="1361"/>
                    </a:lnTo>
                    <a:lnTo>
                      <a:pt x="607" y="1423"/>
                    </a:lnTo>
                    <a:lnTo>
                      <a:pt x="566" y="1382"/>
                    </a:lnTo>
                    <a:lnTo>
                      <a:pt x="566" y="1235"/>
                    </a:lnTo>
                    <a:lnTo>
                      <a:pt x="503" y="1214"/>
                    </a:lnTo>
                    <a:lnTo>
                      <a:pt x="503" y="1110"/>
                    </a:lnTo>
                    <a:lnTo>
                      <a:pt x="461" y="1130"/>
                    </a:lnTo>
                    <a:lnTo>
                      <a:pt x="294" y="1130"/>
                    </a:lnTo>
                    <a:lnTo>
                      <a:pt x="273" y="1214"/>
                    </a:lnTo>
                    <a:lnTo>
                      <a:pt x="335" y="1256"/>
                    </a:lnTo>
                    <a:lnTo>
                      <a:pt x="252" y="1298"/>
                    </a:lnTo>
                    <a:lnTo>
                      <a:pt x="168" y="1235"/>
                    </a:lnTo>
                    <a:lnTo>
                      <a:pt x="84" y="1298"/>
                    </a:lnTo>
                    <a:lnTo>
                      <a:pt x="1" y="1256"/>
                    </a:lnTo>
                    <a:lnTo>
                      <a:pt x="1" y="1402"/>
                    </a:lnTo>
                    <a:lnTo>
                      <a:pt x="63" y="1444"/>
                    </a:lnTo>
                    <a:lnTo>
                      <a:pt x="147" y="1444"/>
                    </a:lnTo>
                    <a:lnTo>
                      <a:pt x="189" y="1465"/>
                    </a:lnTo>
                    <a:lnTo>
                      <a:pt x="252" y="1444"/>
                    </a:lnTo>
                    <a:lnTo>
                      <a:pt x="356" y="1444"/>
                    </a:lnTo>
                    <a:lnTo>
                      <a:pt x="419" y="1465"/>
                    </a:lnTo>
                    <a:lnTo>
                      <a:pt x="503" y="1444"/>
                    </a:lnTo>
                    <a:lnTo>
                      <a:pt x="628" y="1507"/>
                    </a:lnTo>
                    <a:lnTo>
                      <a:pt x="796" y="1465"/>
                    </a:lnTo>
                    <a:lnTo>
                      <a:pt x="879" y="1528"/>
                    </a:lnTo>
                    <a:lnTo>
                      <a:pt x="984" y="1528"/>
                    </a:lnTo>
                    <a:lnTo>
                      <a:pt x="1444" y="1612"/>
                    </a:lnTo>
                    <a:lnTo>
                      <a:pt x="1507" y="1654"/>
                    </a:lnTo>
                    <a:lnTo>
                      <a:pt x="1423" y="1695"/>
                    </a:lnTo>
                    <a:lnTo>
                      <a:pt x="1298" y="1674"/>
                    </a:lnTo>
                    <a:lnTo>
                      <a:pt x="1151" y="1674"/>
                    </a:lnTo>
                    <a:lnTo>
                      <a:pt x="1047" y="1737"/>
                    </a:lnTo>
                    <a:lnTo>
                      <a:pt x="879" y="1758"/>
                    </a:lnTo>
                    <a:lnTo>
                      <a:pt x="921" y="1758"/>
                    </a:lnTo>
                    <a:lnTo>
                      <a:pt x="984" y="1800"/>
                    </a:lnTo>
                    <a:lnTo>
                      <a:pt x="921" y="1842"/>
                    </a:lnTo>
                    <a:lnTo>
                      <a:pt x="754" y="1779"/>
                    </a:lnTo>
                    <a:lnTo>
                      <a:pt x="670" y="1758"/>
                    </a:lnTo>
                    <a:lnTo>
                      <a:pt x="587" y="1800"/>
                    </a:lnTo>
                    <a:lnTo>
                      <a:pt x="607" y="1863"/>
                    </a:lnTo>
                    <a:lnTo>
                      <a:pt x="587" y="1905"/>
                    </a:lnTo>
                    <a:lnTo>
                      <a:pt x="524" y="1863"/>
                    </a:lnTo>
                    <a:lnTo>
                      <a:pt x="482" y="1863"/>
                    </a:lnTo>
                    <a:lnTo>
                      <a:pt x="503" y="1905"/>
                    </a:lnTo>
                    <a:lnTo>
                      <a:pt x="503" y="1967"/>
                    </a:lnTo>
                    <a:lnTo>
                      <a:pt x="566" y="2009"/>
                    </a:lnTo>
                    <a:lnTo>
                      <a:pt x="649" y="2051"/>
                    </a:lnTo>
                    <a:lnTo>
                      <a:pt x="607" y="2114"/>
                    </a:lnTo>
                    <a:lnTo>
                      <a:pt x="670" y="2198"/>
                    </a:lnTo>
                    <a:lnTo>
                      <a:pt x="607" y="2198"/>
                    </a:lnTo>
                    <a:lnTo>
                      <a:pt x="566" y="2114"/>
                    </a:lnTo>
                    <a:lnTo>
                      <a:pt x="503" y="2114"/>
                    </a:lnTo>
                    <a:lnTo>
                      <a:pt x="461" y="2218"/>
                    </a:lnTo>
                    <a:lnTo>
                      <a:pt x="461" y="2281"/>
                    </a:lnTo>
                    <a:lnTo>
                      <a:pt x="440" y="2323"/>
                    </a:lnTo>
                    <a:lnTo>
                      <a:pt x="440" y="2428"/>
                    </a:lnTo>
                    <a:lnTo>
                      <a:pt x="503" y="2491"/>
                    </a:lnTo>
                    <a:lnTo>
                      <a:pt x="607" y="2491"/>
                    </a:lnTo>
                    <a:lnTo>
                      <a:pt x="670" y="2532"/>
                    </a:lnTo>
                    <a:lnTo>
                      <a:pt x="712" y="2532"/>
                    </a:lnTo>
                    <a:lnTo>
                      <a:pt x="775" y="2470"/>
                    </a:lnTo>
                    <a:lnTo>
                      <a:pt x="900" y="2407"/>
                    </a:lnTo>
                    <a:lnTo>
                      <a:pt x="817" y="2511"/>
                    </a:lnTo>
                    <a:lnTo>
                      <a:pt x="859" y="2595"/>
                    </a:lnTo>
                    <a:lnTo>
                      <a:pt x="921" y="2595"/>
                    </a:lnTo>
                    <a:lnTo>
                      <a:pt x="1005" y="2511"/>
                    </a:lnTo>
                    <a:lnTo>
                      <a:pt x="1026" y="2574"/>
                    </a:lnTo>
                    <a:lnTo>
                      <a:pt x="1068" y="2679"/>
                    </a:lnTo>
                    <a:lnTo>
                      <a:pt x="1382" y="2700"/>
                    </a:lnTo>
                    <a:lnTo>
                      <a:pt x="1444" y="2595"/>
                    </a:lnTo>
                    <a:lnTo>
                      <a:pt x="1423" y="2511"/>
                    </a:lnTo>
                    <a:lnTo>
                      <a:pt x="1444" y="2407"/>
                    </a:lnTo>
                    <a:lnTo>
                      <a:pt x="1507" y="2365"/>
                    </a:lnTo>
                    <a:lnTo>
                      <a:pt x="1528" y="2407"/>
                    </a:lnTo>
                    <a:lnTo>
                      <a:pt x="1528" y="2511"/>
                    </a:lnTo>
                    <a:lnTo>
                      <a:pt x="1570" y="2616"/>
                    </a:lnTo>
                    <a:lnTo>
                      <a:pt x="1612" y="2574"/>
                    </a:lnTo>
                    <a:lnTo>
                      <a:pt x="1612" y="2470"/>
                    </a:lnTo>
                    <a:lnTo>
                      <a:pt x="1612" y="2407"/>
                    </a:lnTo>
                    <a:lnTo>
                      <a:pt x="1654" y="2323"/>
                    </a:lnTo>
                    <a:lnTo>
                      <a:pt x="1675" y="2281"/>
                    </a:lnTo>
                    <a:lnTo>
                      <a:pt x="1570" y="2302"/>
                    </a:lnTo>
                    <a:lnTo>
                      <a:pt x="1486" y="2344"/>
                    </a:lnTo>
                    <a:lnTo>
                      <a:pt x="1528" y="2239"/>
                    </a:lnTo>
                    <a:lnTo>
                      <a:pt x="1633" y="2198"/>
                    </a:lnTo>
                    <a:lnTo>
                      <a:pt x="1695" y="2135"/>
                    </a:lnTo>
                    <a:lnTo>
                      <a:pt x="1758" y="2072"/>
                    </a:lnTo>
                    <a:lnTo>
                      <a:pt x="1758" y="1988"/>
                    </a:lnTo>
                    <a:lnTo>
                      <a:pt x="1821" y="1967"/>
                    </a:lnTo>
                    <a:lnTo>
                      <a:pt x="1905" y="1988"/>
                    </a:lnTo>
                    <a:lnTo>
                      <a:pt x="1905" y="2072"/>
                    </a:lnTo>
                    <a:lnTo>
                      <a:pt x="1905" y="2156"/>
                    </a:lnTo>
                    <a:lnTo>
                      <a:pt x="1947" y="2093"/>
                    </a:lnTo>
                    <a:lnTo>
                      <a:pt x="2072" y="1926"/>
                    </a:lnTo>
                    <a:lnTo>
                      <a:pt x="2072" y="1863"/>
                    </a:lnTo>
                    <a:lnTo>
                      <a:pt x="1947" y="1779"/>
                    </a:lnTo>
                    <a:lnTo>
                      <a:pt x="1947" y="1737"/>
                    </a:lnTo>
                    <a:lnTo>
                      <a:pt x="1988" y="1674"/>
                    </a:lnTo>
                    <a:lnTo>
                      <a:pt x="2051" y="1716"/>
                    </a:lnTo>
                    <a:lnTo>
                      <a:pt x="2135" y="1716"/>
                    </a:lnTo>
                    <a:lnTo>
                      <a:pt x="2156" y="1612"/>
                    </a:lnTo>
                    <a:lnTo>
                      <a:pt x="2156" y="1549"/>
                    </a:lnTo>
                    <a:lnTo>
                      <a:pt x="2260" y="1423"/>
                    </a:lnTo>
                    <a:lnTo>
                      <a:pt x="2281" y="1340"/>
                    </a:lnTo>
                    <a:lnTo>
                      <a:pt x="2407" y="1214"/>
                    </a:lnTo>
                    <a:lnTo>
                      <a:pt x="2511" y="1151"/>
                    </a:lnTo>
                    <a:lnTo>
                      <a:pt x="2553" y="1089"/>
                    </a:lnTo>
                    <a:lnTo>
                      <a:pt x="2511" y="942"/>
                    </a:lnTo>
                    <a:lnTo>
                      <a:pt x="2616" y="775"/>
                    </a:lnTo>
                    <a:lnTo>
                      <a:pt x="2742" y="691"/>
                    </a:lnTo>
                    <a:lnTo>
                      <a:pt x="2763" y="586"/>
                    </a:lnTo>
                    <a:lnTo>
                      <a:pt x="2700" y="482"/>
                    </a:lnTo>
                    <a:lnTo>
                      <a:pt x="2595" y="461"/>
                    </a:lnTo>
                    <a:lnTo>
                      <a:pt x="2553" y="356"/>
                    </a:lnTo>
                    <a:lnTo>
                      <a:pt x="2595" y="356"/>
                    </a:lnTo>
                    <a:lnTo>
                      <a:pt x="2616" y="294"/>
                    </a:lnTo>
                    <a:lnTo>
                      <a:pt x="2595" y="252"/>
                    </a:lnTo>
                    <a:lnTo>
                      <a:pt x="2616" y="168"/>
                    </a:lnTo>
                    <a:lnTo>
                      <a:pt x="2595" y="84"/>
                    </a:lnTo>
                    <a:lnTo>
                      <a:pt x="2511" y="84"/>
                    </a:lnTo>
                    <a:lnTo>
                      <a:pt x="2553" y="147"/>
                    </a:lnTo>
                    <a:lnTo>
                      <a:pt x="2553" y="252"/>
                    </a:lnTo>
                    <a:lnTo>
                      <a:pt x="2470" y="273"/>
                    </a:lnTo>
                    <a:lnTo>
                      <a:pt x="2386" y="189"/>
                    </a:lnTo>
                    <a:lnTo>
                      <a:pt x="2302" y="273"/>
                    </a:lnTo>
                    <a:lnTo>
                      <a:pt x="2302" y="461"/>
                    </a:lnTo>
                    <a:lnTo>
                      <a:pt x="2260" y="503"/>
                    </a:lnTo>
                    <a:lnTo>
                      <a:pt x="2198" y="503"/>
                    </a:lnTo>
                    <a:lnTo>
                      <a:pt x="2156" y="566"/>
                    </a:lnTo>
                    <a:lnTo>
                      <a:pt x="2093" y="566"/>
                    </a:lnTo>
                    <a:lnTo>
                      <a:pt x="2093" y="482"/>
                    </a:lnTo>
                    <a:lnTo>
                      <a:pt x="2177" y="398"/>
                    </a:lnTo>
                    <a:lnTo>
                      <a:pt x="2219" y="168"/>
                    </a:lnTo>
                    <a:lnTo>
                      <a:pt x="2156" y="105"/>
                    </a:lnTo>
                    <a:lnTo>
                      <a:pt x="2072" y="126"/>
                    </a:lnTo>
                    <a:lnTo>
                      <a:pt x="1988" y="84"/>
                    </a:lnTo>
                    <a:lnTo>
                      <a:pt x="1967"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32" name="Google Shape;3032;p86"/>
              <p:cNvSpPr/>
              <p:nvPr/>
            </p:nvSpPr>
            <p:spPr>
              <a:xfrm>
                <a:off x="2686125" y="1510800"/>
                <a:ext cx="62275" cy="87900"/>
              </a:xfrm>
              <a:custGeom>
                <a:avLst/>
                <a:gdLst/>
                <a:ahLst/>
                <a:cxnLst/>
                <a:rect l="l" t="t" r="r" b="b"/>
                <a:pathLst>
                  <a:path w="2491" h="3516" extrusionOk="0">
                    <a:moveTo>
                      <a:pt x="1026" y="0"/>
                    </a:moveTo>
                    <a:lnTo>
                      <a:pt x="921" y="63"/>
                    </a:lnTo>
                    <a:lnTo>
                      <a:pt x="879" y="147"/>
                    </a:lnTo>
                    <a:lnTo>
                      <a:pt x="754" y="230"/>
                    </a:lnTo>
                    <a:lnTo>
                      <a:pt x="733" y="335"/>
                    </a:lnTo>
                    <a:lnTo>
                      <a:pt x="607" y="481"/>
                    </a:lnTo>
                    <a:lnTo>
                      <a:pt x="607" y="586"/>
                    </a:lnTo>
                    <a:lnTo>
                      <a:pt x="712" y="649"/>
                    </a:lnTo>
                    <a:lnTo>
                      <a:pt x="754" y="586"/>
                    </a:lnTo>
                    <a:lnTo>
                      <a:pt x="879" y="565"/>
                    </a:lnTo>
                    <a:lnTo>
                      <a:pt x="921" y="628"/>
                    </a:lnTo>
                    <a:lnTo>
                      <a:pt x="775" y="753"/>
                    </a:lnTo>
                    <a:lnTo>
                      <a:pt x="649" y="837"/>
                    </a:lnTo>
                    <a:lnTo>
                      <a:pt x="545" y="984"/>
                    </a:lnTo>
                    <a:lnTo>
                      <a:pt x="545" y="1046"/>
                    </a:lnTo>
                    <a:lnTo>
                      <a:pt x="712" y="963"/>
                    </a:lnTo>
                    <a:lnTo>
                      <a:pt x="858" y="837"/>
                    </a:lnTo>
                    <a:lnTo>
                      <a:pt x="942" y="837"/>
                    </a:lnTo>
                    <a:lnTo>
                      <a:pt x="1026" y="774"/>
                    </a:lnTo>
                    <a:lnTo>
                      <a:pt x="1068" y="858"/>
                    </a:lnTo>
                    <a:lnTo>
                      <a:pt x="1047" y="984"/>
                    </a:lnTo>
                    <a:lnTo>
                      <a:pt x="963" y="984"/>
                    </a:lnTo>
                    <a:lnTo>
                      <a:pt x="838" y="1109"/>
                    </a:lnTo>
                    <a:lnTo>
                      <a:pt x="775" y="1193"/>
                    </a:lnTo>
                    <a:lnTo>
                      <a:pt x="838" y="1276"/>
                    </a:lnTo>
                    <a:lnTo>
                      <a:pt x="984" y="1256"/>
                    </a:lnTo>
                    <a:lnTo>
                      <a:pt x="1089" y="1297"/>
                    </a:lnTo>
                    <a:lnTo>
                      <a:pt x="963" y="1381"/>
                    </a:lnTo>
                    <a:lnTo>
                      <a:pt x="817" y="1465"/>
                    </a:lnTo>
                    <a:lnTo>
                      <a:pt x="712" y="1402"/>
                    </a:lnTo>
                    <a:lnTo>
                      <a:pt x="712" y="1486"/>
                    </a:lnTo>
                    <a:lnTo>
                      <a:pt x="838" y="1528"/>
                    </a:lnTo>
                    <a:lnTo>
                      <a:pt x="838" y="1590"/>
                    </a:lnTo>
                    <a:lnTo>
                      <a:pt x="649" y="1779"/>
                    </a:lnTo>
                    <a:lnTo>
                      <a:pt x="607" y="1779"/>
                    </a:lnTo>
                    <a:lnTo>
                      <a:pt x="545" y="1611"/>
                    </a:lnTo>
                    <a:lnTo>
                      <a:pt x="440" y="1569"/>
                    </a:lnTo>
                    <a:lnTo>
                      <a:pt x="335" y="1423"/>
                    </a:lnTo>
                    <a:lnTo>
                      <a:pt x="126" y="1528"/>
                    </a:lnTo>
                    <a:lnTo>
                      <a:pt x="126" y="1590"/>
                    </a:lnTo>
                    <a:lnTo>
                      <a:pt x="1" y="1800"/>
                    </a:lnTo>
                    <a:lnTo>
                      <a:pt x="105" y="1925"/>
                    </a:lnTo>
                    <a:lnTo>
                      <a:pt x="105" y="2051"/>
                    </a:lnTo>
                    <a:lnTo>
                      <a:pt x="189" y="2093"/>
                    </a:lnTo>
                    <a:lnTo>
                      <a:pt x="294" y="2009"/>
                    </a:lnTo>
                    <a:lnTo>
                      <a:pt x="356" y="2009"/>
                    </a:lnTo>
                    <a:lnTo>
                      <a:pt x="545" y="2051"/>
                    </a:lnTo>
                    <a:lnTo>
                      <a:pt x="733" y="2051"/>
                    </a:lnTo>
                    <a:lnTo>
                      <a:pt x="754" y="2113"/>
                    </a:lnTo>
                    <a:lnTo>
                      <a:pt x="942" y="2051"/>
                    </a:lnTo>
                    <a:lnTo>
                      <a:pt x="942" y="2134"/>
                    </a:lnTo>
                    <a:lnTo>
                      <a:pt x="838" y="2155"/>
                    </a:lnTo>
                    <a:lnTo>
                      <a:pt x="775" y="2239"/>
                    </a:lnTo>
                    <a:lnTo>
                      <a:pt x="817" y="2344"/>
                    </a:lnTo>
                    <a:lnTo>
                      <a:pt x="963" y="2323"/>
                    </a:lnTo>
                    <a:lnTo>
                      <a:pt x="1089" y="2427"/>
                    </a:lnTo>
                    <a:lnTo>
                      <a:pt x="1172" y="2616"/>
                    </a:lnTo>
                    <a:lnTo>
                      <a:pt x="1256" y="2616"/>
                    </a:lnTo>
                    <a:lnTo>
                      <a:pt x="1298" y="2657"/>
                    </a:lnTo>
                    <a:lnTo>
                      <a:pt x="1256" y="2741"/>
                    </a:lnTo>
                    <a:lnTo>
                      <a:pt x="1256" y="2867"/>
                    </a:lnTo>
                    <a:lnTo>
                      <a:pt x="1068" y="3201"/>
                    </a:lnTo>
                    <a:lnTo>
                      <a:pt x="1130" y="3390"/>
                    </a:lnTo>
                    <a:lnTo>
                      <a:pt x="1172" y="3494"/>
                    </a:lnTo>
                    <a:lnTo>
                      <a:pt x="1256" y="3494"/>
                    </a:lnTo>
                    <a:lnTo>
                      <a:pt x="1361" y="3473"/>
                    </a:lnTo>
                    <a:lnTo>
                      <a:pt x="1403" y="3515"/>
                    </a:lnTo>
                    <a:lnTo>
                      <a:pt x="1486" y="3515"/>
                    </a:lnTo>
                    <a:lnTo>
                      <a:pt x="1654" y="3411"/>
                    </a:lnTo>
                    <a:lnTo>
                      <a:pt x="1654" y="3348"/>
                    </a:lnTo>
                    <a:lnTo>
                      <a:pt x="1758" y="3285"/>
                    </a:lnTo>
                    <a:lnTo>
                      <a:pt x="1821" y="3160"/>
                    </a:lnTo>
                    <a:lnTo>
                      <a:pt x="1863" y="3034"/>
                    </a:lnTo>
                    <a:lnTo>
                      <a:pt x="1884" y="2846"/>
                    </a:lnTo>
                    <a:lnTo>
                      <a:pt x="1988" y="2678"/>
                    </a:lnTo>
                    <a:lnTo>
                      <a:pt x="1905" y="2657"/>
                    </a:lnTo>
                    <a:lnTo>
                      <a:pt x="1905" y="2574"/>
                    </a:lnTo>
                    <a:lnTo>
                      <a:pt x="1988" y="2532"/>
                    </a:lnTo>
                    <a:lnTo>
                      <a:pt x="2072" y="2365"/>
                    </a:lnTo>
                    <a:lnTo>
                      <a:pt x="2135" y="2365"/>
                    </a:lnTo>
                    <a:lnTo>
                      <a:pt x="2219" y="2260"/>
                    </a:lnTo>
                    <a:lnTo>
                      <a:pt x="2344" y="2197"/>
                    </a:lnTo>
                    <a:lnTo>
                      <a:pt x="2386" y="2030"/>
                    </a:lnTo>
                    <a:lnTo>
                      <a:pt x="2386" y="1925"/>
                    </a:lnTo>
                    <a:lnTo>
                      <a:pt x="2491" y="1841"/>
                    </a:lnTo>
                    <a:lnTo>
                      <a:pt x="2491" y="1800"/>
                    </a:lnTo>
                    <a:lnTo>
                      <a:pt x="2428" y="1695"/>
                    </a:lnTo>
                    <a:lnTo>
                      <a:pt x="2407" y="1569"/>
                    </a:lnTo>
                    <a:lnTo>
                      <a:pt x="2344" y="1569"/>
                    </a:lnTo>
                    <a:lnTo>
                      <a:pt x="2239" y="1507"/>
                    </a:lnTo>
                    <a:lnTo>
                      <a:pt x="2114" y="1507"/>
                    </a:lnTo>
                    <a:lnTo>
                      <a:pt x="2093" y="1465"/>
                    </a:lnTo>
                    <a:lnTo>
                      <a:pt x="2135" y="1360"/>
                    </a:lnTo>
                    <a:lnTo>
                      <a:pt x="2302" y="1276"/>
                    </a:lnTo>
                    <a:lnTo>
                      <a:pt x="2302" y="1193"/>
                    </a:lnTo>
                    <a:lnTo>
                      <a:pt x="2239" y="1109"/>
                    </a:lnTo>
                    <a:lnTo>
                      <a:pt x="2239" y="984"/>
                    </a:lnTo>
                    <a:lnTo>
                      <a:pt x="2281" y="879"/>
                    </a:lnTo>
                    <a:lnTo>
                      <a:pt x="2177" y="774"/>
                    </a:lnTo>
                    <a:lnTo>
                      <a:pt x="2093" y="774"/>
                    </a:lnTo>
                    <a:lnTo>
                      <a:pt x="1967" y="858"/>
                    </a:lnTo>
                    <a:lnTo>
                      <a:pt x="1779" y="900"/>
                    </a:lnTo>
                    <a:lnTo>
                      <a:pt x="1758" y="984"/>
                    </a:lnTo>
                    <a:lnTo>
                      <a:pt x="1675" y="1088"/>
                    </a:lnTo>
                    <a:lnTo>
                      <a:pt x="1591" y="1067"/>
                    </a:lnTo>
                    <a:lnTo>
                      <a:pt x="1570" y="963"/>
                    </a:lnTo>
                    <a:lnTo>
                      <a:pt x="1695" y="900"/>
                    </a:lnTo>
                    <a:lnTo>
                      <a:pt x="1758" y="837"/>
                    </a:lnTo>
                    <a:lnTo>
                      <a:pt x="1758" y="670"/>
                    </a:lnTo>
                    <a:lnTo>
                      <a:pt x="1800" y="460"/>
                    </a:lnTo>
                    <a:lnTo>
                      <a:pt x="1758" y="356"/>
                    </a:lnTo>
                    <a:lnTo>
                      <a:pt x="1695" y="272"/>
                    </a:lnTo>
                    <a:lnTo>
                      <a:pt x="1654" y="168"/>
                    </a:lnTo>
                    <a:lnTo>
                      <a:pt x="1507" y="105"/>
                    </a:lnTo>
                    <a:lnTo>
                      <a:pt x="1403" y="147"/>
                    </a:lnTo>
                    <a:lnTo>
                      <a:pt x="1277" y="105"/>
                    </a:lnTo>
                    <a:lnTo>
                      <a:pt x="1130" y="230"/>
                    </a:lnTo>
                    <a:lnTo>
                      <a:pt x="1047" y="209"/>
                    </a:lnTo>
                    <a:lnTo>
                      <a:pt x="1047" y="21"/>
                    </a:lnTo>
                    <a:lnTo>
                      <a:pt x="1026"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33" name="Google Shape;3033;p86"/>
              <p:cNvSpPr/>
              <p:nvPr/>
            </p:nvSpPr>
            <p:spPr>
              <a:xfrm>
                <a:off x="2799125" y="1455875"/>
                <a:ext cx="96775" cy="158525"/>
              </a:xfrm>
              <a:custGeom>
                <a:avLst/>
                <a:gdLst/>
                <a:ahLst/>
                <a:cxnLst/>
                <a:rect l="l" t="t" r="r" b="b"/>
                <a:pathLst>
                  <a:path w="3871" h="6341" extrusionOk="0">
                    <a:moveTo>
                      <a:pt x="2385" y="0"/>
                    </a:moveTo>
                    <a:lnTo>
                      <a:pt x="2385" y="126"/>
                    </a:lnTo>
                    <a:lnTo>
                      <a:pt x="2302" y="272"/>
                    </a:lnTo>
                    <a:lnTo>
                      <a:pt x="2385" y="356"/>
                    </a:lnTo>
                    <a:lnTo>
                      <a:pt x="2490" y="356"/>
                    </a:lnTo>
                    <a:lnTo>
                      <a:pt x="2595" y="314"/>
                    </a:lnTo>
                    <a:lnTo>
                      <a:pt x="2741" y="377"/>
                    </a:lnTo>
                    <a:lnTo>
                      <a:pt x="2783" y="460"/>
                    </a:lnTo>
                    <a:lnTo>
                      <a:pt x="2888" y="481"/>
                    </a:lnTo>
                    <a:lnTo>
                      <a:pt x="2888" y="565"/>
                    </a:lnTo>
                    <a:lnTo>
                      <a:pt x="2699" y="733"/>
                    </a:lnTo>
                    <a:lnTo>
                      <a:pt x="2616" y="733"/>
                    </a:lnTo>
                    <a:lnTo>
                      <a:pt x="2490" y="649"/>
                    </a:lnTo>
                    <a:lnTo>
                      <a:pt x="2385" y="649"/>
                    </a:lnTo>
                    <a:lnTo>
                      <a:pt x="2281" y="628"/>
                    </a:lnTo>
                    <a:lnTo>
                      <a:pt x="2281" y="628"/>
                    </a:lnTo>
                    <a:lnTo>
                      <a:pt x="2323" y="733"/>
                    </a:lnTo>
                    <a:lnTo>
                      <a:pt x="2406" y="753"/>
                    </a:lnTo>
                    <a:lnTo>
                      <a:pt x="2323" y="837"/>
                    </a:lnTo>
                    <a:lnTo>
                      <a:pt x="2218" y="858"/>
                    </a:lnTo>
                    <a:lnTo>
                      <a:pt x="2072" y="691"/>
                    </a:lnTo>
                    <a:lnTo>
                      <a:pt x="1904" y="774"/>
                    </a:lnTo>
                    <a:lnTo>
                      <a:pt x="1862" y="942"/>
                    </a:lnTo>
                    <a:lnTo>
                      <a:pt x="1779" y="1005"/>
                    </a:lnTo>
                    <a:lnTo>
                      <a:pt x="1779" y="1088"/>
                    </a:lnTo>
                    <a:lnTo>
                      <a:pt x="1883" y="1109"/>
                    </a:lnTo>
                    <a:lnTo>
                      <a:pt x="1904" y="1256"/>
                    </a:lnTo>
                    <a:lnTo>
                      <a:pt x="2051" y="1318"/>
                    </a:lnTo>
                    <a:lnTo>
                      <a:pt x="2051" y="1381"/>
                    </a:lnTo>
                    <a:lnTo>
                      <a:pt x="1946" y="1381"/>
                    </a:lnTo>
                    <a:lnTo>
                      <a:pt x="1946" y="1465"/>
                    </a:lnTo>
                    <a:lnTo>
                      <a:pt x="1988" y="1528"/>
                    </a:lnTo>
                    <a:lnTo>
                      <a:pt x="1988" y="1611"/>
                    </a:lnTo>
                    <a:lnTo>
                      <a:pt x="1904" y="1590"/>
                    </a:lnTo>
                    <a:lnTo>
                      <a:pt x="1841" y="1528"/>
                    </a:lnTo>
                    <a:lnTo>
                      <a:pt x="1695" y="1507"/>
                    </a:lnTo>
                    <a:lnTo>
                      <a:pt x="1590" y="1423"/>
                    </a:lnTo>
                    <a:lnTo>
                      <a:pt x="1528" y="1402"/>
                    </a:lnTo>
                    <a:lnTo>
                      <a:pt x="1423" y="1486"/>
                    </a:lnTo>
                    <a:lnTo>
                      <a:pt x="1381" y="1569"/>
                    </a:lnTo>
                    <a:lnTo>
                      <a:pt x="1465" y="1674"/>
                    </a:lnTo>
                    <a:lnTo>
                      <a:pt x="1423" y="1779"/>
                    </a:lnTo>
                    <a:lnTo>
                      <a:pt x="1360" y="1737"/>
                    </a:lnTo>
                    <a:lnTo>
                      <a:pt x="1360" y="1674"/>
                    </a:lnTo>
                    <a:lnTo>
                      <a:pt x="1276" y="1611"/>
                    </a:lnTo>
                    <a:lnTo>
                      <a:pt x="1151" y="1569"/>
                    </a:lnTo>
                    <a:lnTo>
                      <a:pt x="1109" y="1569"/>
                    </a:lnTo>
                    <a:lnTo>
                      <a:pt x="1025" y="1486"/>
                    </a:lnTo>
                    <a:lnTo>
                      <a:pt x="942" y="1465"/>
                    </a:lnTo>
                    <a:lnTo>
                      <a:pt x="921" y="1528"/>
                    </a:lnTo>
                    <a:lnTo>
                      <a:pt x="963" y="1674"/>
                    </a:lnTo>
                    <a:lnTo>
                      <a:pt x="963" y="1800"/>
                    </a:lnTo>
                    <a:lnTo>
                      <a:pt x="1004" y="1946"/>
                    </a:lnTo>
                    <a:lnTo>
                      <a:pt x="1109" y="2009"/>
                    </a:lnTo>
                    <a:lnTo>
                      <a:pt x="1235" y="2030"/>
                    </a:lnTo>
                    <a:lnTo>
                      <a:pt x="1276" y="2093"/>
                    </a:lnTo>
                    <a:lnTo>
                      <a:pt x="1256" y="2113"/>
                    </a:lnTo>
                    <a:lnTo>
                      <a:pt x="1130" y="2113"/>
                    </a:lnTo>
                    <a:lnTo>
                      <a:pt x="1256" y="2197"/>
                    </a:lnTo>
                    <a:lnTo>
                      <a:pt x="1318" y="2260"/>
                    </a:lnTo>
                    <a:lnTo>
                      <a:pt x="1423" y="2344"/>
                    </a:lnTo>
                    <a:lnTo>
                      <a:pt x="1548" y="2344"/>
                    </a:lnTo>
                    <a:lnTo>
                      <a:pt x="1632" y="2260"/>
                    </a:lnTo>
                    <a:lnTo>
                      <a:pt x="1674" y="2260"/>
                    </a:lnTo>
                    <a:lnTo>
                      <a:pt x="1674" y="2344"/>
                    </a:lnTo>
                    <a:lnTo>
                      <a:pt x="1590" y="2427"/>
                    </a:lnTo>
                    <a:lnTo>
                      <a:pt x="1548" y="2616"/>
                    </a:lnTo>
                    <a:lnTo>
                      <a:pt x="1486" y="2616"/>
                    </a:lnTo>
                    <a:lnTo>
                      <a:pt x="1339" y="2469"/>
                    </a:lnTo>
                    <a:lnTo>
                      <a:pt x="1025" y="2427"/>
                    </a:lnTo>
                    <a:lnTo>
                      <a:pt x="921" y="2260"/>
                    </a:lnTo>
                    <a:lnTo>
                      <a:pt x="837" y="2239"/>
                    </a:lnTo>
                    <a:lnTo>
                      <a:pt x="795" y="2155"/>
                    </a:lnTo>
                    <a:lnTo>
                      <a:pt x="753" y="2155"/>
                    </a:lnTo>
                    <a:lnTo>
                      <a:pt x="712" y="2302"/>
                    </a:lnTo>
                    <a:lnTo>
                      <a:pt x="712" y="2344"/>
                    </a:lnTo>
                    <a:lnTo>
                      <a:pt x="649" y="2406"/>
                    </a:lnTo>
                    <a:lnTo>
                      <a:pt x="712" y="2574"/>
                    </a:lnTo>
                    <a:lnTo>
                      <a:pt x="628" y="2637"/>
                    </a:lnTo>
                    <a:lnTo>
                      <a:pt x="544" y="2616"/>
                    </a:lnTo>
                    <a:lnTo>
                      <a:pt x="544" y="2762"/>
                    </a:lnTo>
                    <a:lnTo>
                      <a:pt x="502" y="2783"/>
                    </a:lnTo>
                    <a:lnTo>
                      <a:pt x="502" y="3034"/>
                    </a:lnTo>
                    <a:lnTo>
                      <a:pt x="586" y="3097"/>
                    </a:lnTo>
                    <a:lnTo>
                      <a:pt x="732" y="3097"/>
                    </a:lnTo>
                    <a:lnTo>
                      <a:pt x="837" y="3160"/>
                    </a:lnTo>
                    <a:lnTo>
                      <a:pt x="942" y="3139"/>
                    </a:lnTo>
                    <a:lnTo>
                      <a:pt x="942" y="3181"/>
                    </a:lnTo>
                    <a:lnTo>
                      <a:pt x="858" y="3243"/>
                    </a:lnTo>
                    <a:lnTo>
                      <a:pt x="753" y="3181"/>
                    </a:lnTo>
                    <a:lnTo>
                      <a:pt x="586" y="3181"/>
                    </a:lnTo>
                    <a:lnTo>
                      <a:pt x="523" y="3160"/>
                    </a:lnTo>
                    <a:lnTo>
                      <a:pt x="419" y="3181"/>
                    </a:lnTo>
                    <a:lnTo>
                      <a:pt x="272" y="3369"/>
                    </a:lnTo>
                    <a:lnTo>
                      <a:pt x="230" y="3473"/>
                    </a:lnTo>
                    <a:lnTo>
                      <a:pt x="314" y="3557"/>
                    </a:lnTo>
                    <a:lnTo>
                      <a:pt x="293" y="3599"/>
                    </a:lnTo>
                    <a:lnTo>
                      <a:pt x="209" y="3620"/>
                    </a:lnTo>
                    <a:lnTo>
                      <a:pt x="209" y="3725"/>
                    </a:lnTo>
                    <a:lnTo>
                      <a:pt x="293" y="3787"/>
                    </a:lnTo>
                    <a:lnTo>
                      <a:pt x="335" y="3725"/>
                    </a:lnTo>
                    <a:lnTo>
                      <a:pt x="502" y="3725"/>
                    </a:lnTo>
                    <a:lnTo>
                      <a:pt x="586" y="3662"/>
                    </a:lnTo>
                    <a:lnTo>
                      <a:pt x="628" y="3704"/>
                    </a:lnTo>
                    <a:lnTo>
                      <a:pt x="628" y="3787"/>
                    </a:lnTo>
                    <a:lnTo>
                      <a:pt x="523" y="3808"/>
                    </a:lnTo>
                    <a:lnTo>
                      <a:pt x="440" y="3913"/>
                    </a:lnTo>
                    <a:lnTo>
                      <a:pt x="502" y="3976"/>
                    </a:lnTo>
                    <a:lnTo>
                      <a:pt x="586" y="3976"/>
                    </a:lnTo>
                    <a:lnTo>
                      <a:pt x="691" y="3892"/>
                    </a:lnTo>
                    <a:lnTo>
                      <a:pt x="753" y="3892"/>
                    </a:lnTo>
                    <a:lnTo>
                      <a:pt x="858" y="3808"/>
                    </a:lnTo>
                    <a:lnTo>
                      <a:pt x="858" y="3871"/>
                    </a:lnTo>
                    <a:lnTo>
                      <a:pt x="816" y="3934"/>
                    </a:lnTo>
                    <a:lnTo>
                      <a:pt x="858" y="3976"/>
                    </a:lnTo>
                    <a:lnTo>
                      <a:pt x="1046" y="3976"/>
                    </a:lnTo>
                    <a:lnTo>
                      <a:pt x="1067" y="4018"/>
                    </a:lnTo>
                    <a:lnTo>
                      <a:pt x="963" y="4038"/>
                    </a:lnTo>
                    <a:lnTo>
                      <a:pt x="963" y="4122"/>
                    </a:lnTo>
                    <a:lnTo>
                      <a:pt x="1067" y="4143"/>
                    </a:lnTo>
                    <a:lnTo>
                      <a:pt x="1172" y="4122"/>
                    </a:lnTo>
                    <a:lnTo>
                      <a:pt x="1318" y="4206"/>
                    </a:lnTo>
                    <a:lnTo>
                      <a:pt x="1590" y="4290"/>
                    </a:lnTo>
                    <a:lnTo>
                      <a:pt x="1632" y="4331"/>
                    </a:lnTo>
                    <a:lnTo>
                      <a:pt x="1381" y="4310"/>
                    </a:lnTo>
                    <a:lnTo>
                      <a:pt x="1276" y="4331"/>
                    </a:lnTo>
                    <a:lnTo>
                      <a:pt x="1130" y="4227"/>
                    </a:lnTo>
                    <a:lnTo>
                      <a:pt x="963" y="4290"/>
                    </a:lnTo>
                    <a:lnTo>
                      <a:pt x="963" y="4352"/>
                    </a:lnTo>
                    <a:lnTo>
                      <a:pt x="1130" y="4415"/>
                    </a:lnTo>
                    <a:lnTo>
                      <a:pt x="1339" y="4436"/>
                    </a:lnTo>
                    <a:lnTo>
                      <a:pt x="1569" y="4436"/>
                    </a:lnTo>
                    <a:lnTo>
                      <a:pt x="1653" y="4499"/>
                    </a:lnTo>
                    <a:lnTo>
                      <a:pt x="1423" y="4541"/>
                    </a:lnTo>
                    <a:lnTo>
                      <a:pt x="1339" y="4520"/>
                    </a:lnTo>
                    <a:lnTo>
                      <a:pt x="1109" y="4499"/>
                    </a:lnTo>
                    <a:lnTo>
                      <a:pt x="942" y="4457"/>
                    </a:lnTo>
                    <a:lnTo>
                      <a:pt x="900" y="4394"/>
                    </a:lnTo>
                    <a:lnTo>
                      <a:pt x="753" y="4352"/>
                    </a:lnTo>
                    <a:lnTo>
                      <a:pt x="607" y="4206"/>
                    </a:lnTo>
                    <a:lnTo>
                      <a:pt x="544" y="4248"/>
                    </a:lnTo>
                    <a:lnTo>
                      <a:pt x="481" y="4331"/>
                    </a:lnTo>
                    <a:lnTo>
                      <a:pt x="293" y="4352"/>
                    </a:lnTo>
                    <a:lnTo>
                      <a:pt x="209" y="4415"/>
                    </a:lnTo>
                    <a:lnTo>
                      <a:pt x="188" y="4624"/>
                    </a:lnTo>
                    <a:lnTo>
                      <a:pt x="314" y="4729"/>
                    </a:lnTo>
                    <a:lnTo>
                      <a:pt x="314" y="4854"/>
                    </a:lnTo>
                    <a:lnTo>
                      <a:pt x="272" y="4917"/>
                    </a:lnTo>
                    <a:lnTo>
                      <a:pt x="188" y="4729"/>
                    </a:lnTo>
                    <a:lnTo>
                      <a:pt x="126" y="4729"/>
                    </a:lnTo>
                    <a:lnTo>
                      <a:pt x="63" y="4980"/>
                    </a:lnTo>
                    <a:lnTo>
                      <a:pt x="84" y="5126"/>
                    </a:lnTo>
                    <a:lnTo>
                      <a:pt x="168" y="5147"/>
                    </a:lnTo>
                    <a:lnTo>
                      <a:pt x="188" y="5126"/>
                    </a:lnTo>
                    <a:lnTo>
                      <a:pt x="272" y="5126"/>
                    </a:lnTo>
                    <a:lnTo>
                      <a:pt x="335" y="5252"/>
                    </a:lnTo>
                    <a:lnTo>
                      <a:pt x="419" y="5273"/>
                    </a:lnTo>
                    <a:lnTo>
                      <a:pt x="335" y="5294"/>
                    </a:lnTo>
                    <a:lnTo>
                      <a:pt x="272" y="5336"/>
                    </a:lnTo>
                    <a:lnTo>
                      <a:pt x="188" y="5231"/>
                    </a:lnTo>
                    <a:lnTo>
                      <a:pt x="21" y="5252"/>
                    </a:lnTo>
                    <a:lnTo>
                      <a:pt x="0" y="5461"/>
                    </a:lnTo>
                    <a:lnTo>
                      <a:pt x="63" y="5503"/>
                    </a:lnTo>
                    <a:lnTo>
                      <a:pt x="126" y="5482"/>
                    </a:lnTo>
                    <a:lnTo>
                      <a:pt x="84" y="5566"/>
                    </a:lnTo>
                    <a:lnTo>
                      <a:pt x="84" y="5817"/>
                    </a:lnTo>
                    <a:lnTo>
                      <a:pt x="168" y="5754"/>
                    </a:lnTo>
                    <a:lnTo>
                      <a:pt x="230" y="5775"/>
                    </a:lnTo>
                    <a:lnTo>
                      <a:pt x="230" y="5963"/>
                    </a:lnTo>
                    <a:lnTo>
                      <a:pt x="398" y="6005"/>
                    </a:lnTo>
                    <a:lnTo>
                      <a:pt x="628" y="6173"/>
                    </a:lnTo>
                    <a:lnTo>
                      <a:pt x="732" y="6110"/>
                    </a:lnTo>
                    <a:lnTo>
                      <a:pt x="795" y="6005"/>
                    </a:lnTo>
                    <a:lnTo>
                      <a:pt x="753" y="5922"/>
                    </a:lnTo>
                    <a:lnTo>
                      <a:pt x="921" y="5922"/>
                    </a:lnTo>
                    <a:lnTo>
                      <a:pt x="942" y="6026"/>
                    </a:lnTo>
                    <a:lnTo>
                      <a:pt x="921" y="6131"/>
                    </a:lnTo>
                    <a:lnTo>
                      <a:pt x="942" y="6235"/>
                    </a:lnTo>
                    <a:lnTo>
                      <a:pt x="1004" y="6214"/>
                    </a:lnTo>
                    <a:lnTo>
                      <a:pt x="1067" y="5963"/>
                    </a:lnTo>
                    <a:lnTo>
                      <a:pt x="1067" y="5712"/>
                    </a:lnTo>
                    <a:lnTo>
                      <a:pt x="1130" y="5566"/>
                    </a:lnTo>
                    <a:lnTo>
                      <a:pt x="1256" y="5440"/>
                    </a:lnTo>
                    <a:lnTo>
                      <a:pt x="1318" y="5294"/>
                    </a:lnTo>
                    <a:lnTo>
                      <a:pt x="1318" y="5461"/>
                    </a:lnTo>
                    <a:lnTo>
                      <a:pt x="1172" y="5670"/>
                    </a:lnTo>
                    <a:lnTo>
                      <a:pt x="1151" y="5817"/>
                    </a:lnTo>
                    <a:lnTo>
                      <a:pt x="1172" y="5922"/>
                    </a:lnTo>
                    <a:lnTo>
                      <a:pt x="1130" y="6131"/>
                    </a:lnTo>
                    <a:lnTo>
                      <a:pt x="1172" y="6235"/>
                    </a:lnTo>
                    <a:lnTo>
                      <a:pt x="1151" y="6319"/>
                    </a:lnTo>
                    <a:lnTo>
                      <a:pt x="1214" y="6340"/>
                    </a:lnTo>
                    <a:lnTo>
                      <a:pt x="1256" y="6298"/>
                    </a:lnTo>
                    <a:lnTo>
                      <a:pt x="1339" y="6173"/>
                    </a:lnTo>
                    <a:lnTo>
                      <a:pt x="1528" y="5984"/>
                    </a:lnTo>
                    <a:lnTo>
                      <a:pt x="1590" y="5691"/>
                    </a:lnTo>
                    <a:lnTo>
                      <a:pt x="1674" y="5650"/>
                    </a:lnTo>
                    <a:lnTo>
                      <a:pt x="1674" y="5754"/>
                    </a:lnTo>
                    <a:lnTo>
                      <a:pt x="1632" y="5880"/>
                    </a:lnTo>
                    <a:lnTo>
                      <a:pt x="1632" y="5963"/>
                    </a:lnTo>
                    <a:lnTo>
                      <a:pt x="1737" y="5984"/>
                    </a:lnTo>
                    <a:lnTo>
                      <a:pt x="1862" y="5859"/>
                    </a:lnTo>
                    <a:lnTo>
                      <a:pt x="1946" y="5775"/>
                    </a:lnTo>
                    <a:lnTo>
                      <a:pt x="1946" y="5670"/>
                    </a:lnTo>
                    <a:lnTo>
                      <a:pt x="1841" y="5650"/>
                    </a:lnTo>
                    <a:lnTo>
                      <a:pt x="1841" y="5608"/>
                    </a:lnTo>
                    <a:lnTo>
                      <a:pt x="1946" y="5566"/>
                    </a:lnTo>
                    <a:lnTo>
                      <a:pt x="1946" y="5398"/>
                    </a:lnTo>
                    <a:lnTo>
                      <a:pt x="1904" y="5336"/>
                    </a:lnTo>
                    <a:lnTo>
                      <a:pt x="1904" y="5231"/>
                    </a:lnTo>
                    <a:lnTo>
                      <a:pt x="2072" y="5126"/>
                    </a:lnTo>
                    <a:lnTo>
                      <a:pt x="2113" y="4938"/>
                    </a:lnTo>
                    <a:lnTo>
                      <a:pt x="2218" y="4875"/>
                    </a:lnTo>
                    <a:lnTo>
                      <a:pt x="2281" y="4813"/>
                    </a:lnTo>
                    <a:lnTo>
                      <a:pt x="2281" y="4917"/>
                    </a:lnTo>
                    <a:lnTo>
                      <a:pt x="2281" y="4959"/>
                    </a:lnTo>
                    <a:lnTo>
                      <a:pt x="2197" y="4980"/>
                    </a:lnTo>
                    <a:lnTo>
                      <a:pt x="2113" y="5168"/>
                    </a:lnTo>
                    <a:lnTo>
                      <a:pt x="2051" y="5294"/>
                    </a:lnTo>
                    <a:lnTo>
                      <a:pt x="2009" y="5461"/>
                    </a:lnTo>
                    <a:lnTo>
                      <a:pt x="2072" y="5566"/>
                    </a:lnTo>
                    <a:lnTo>
                      <a:pt x="2092" y="5691"/>
                    </a:lnTo>
                    <a:lnTo>
                      <a:pt x="2155" y="5650"/>
                    </a:lnTo>
                    <a:lnTo>
                      <a:pt x="2260" y="5461"/>
                    </a:lnTo>
                    <a:lnTo>
                      <a:pt x="2469" y="5273"/>
                    </a:lnTo>
                    <a:lnTo>
                      <a:pt x="2532" y="5147"/>
                    </a:lnTo>
                    <a:lnTo>
                      <a:pt x="2532" y="4980"/>
                    </a:lnTo>
                    <a:lnTo>
                      <a:pt x="2616" y="4875"/>
                    </a:lnTo>
                    <a:lnTo>
                      <a:pt x="2699" y="4854"/>
                    </a:lnTo>
                    <a:lnTo>
                      <a:pt x="2699" y="4917"/>
                    </a:lnTo>
                    <a:lnTo>
                      <a:pt x="2678" y="4959"/>
                    </a:lnTo>
                    <a:lnTo>
                      <a:pt x="2678" y="5085"/>
                    </a:lnTo>
                    <a:lnTo>
                      <a:pt x="2741" y="5064"/>
                    </a:lnTo>
                    <a:lnTo>
                      <a:pt x="2888" y="4875"/>
                    </a:lnTo>
                    <a:lnTo>
                      <a:pt x="2971" y="4875"/>
                    </a:lnTo>
                    <a:lnTo>
                      <a:pt x="3139" y="4917"/>
                    </a:lnTo>
                    <a:lnTo>
                      <a:pt x="3327" y="4854"/>
                    </a:lnTo>
                    <a:lnTo>
                      <a:pt x="3432" y="4834"/>
                    </a:lnTo>
                    <a:lnTo>
                      <a:pt x="3494" y="4750"/>
                    </a:lnTo>
                    <a:lnTo>
                      <a:pt x="3620" y="4729"/>
                    </a:lnTo>
                    <a:lnTo>
                      <a:pt x="3662" y="4624"/>
                    </a:lnTo>
                    <a:lnTo>
                      <a:pt x="3662" y="4541"/>
                    </a:lnTo>
                    <a:lnTo>
                      <a:pt x="3683" y="4457"/>
                    </a:lnTo>
                    <a:lnTo>
                      <a:pt x="3620" y="4394"/>
                    </a:lnTo>
                    <a:lnTo>
                      <a:pt x="3662" y="4227"/>
                    </a:lnTo>
                    <a:lnTo>
                      <a:pt x="3662" y="3976"/>
                    </a:lnTo>
                    <a:lnTo>
                      <a:pt x="3620" y="3976"/>
                    </a:lnTo>
                    <a:lnTo>
                      <a:pt x="3536" y="4122"/>
                    </a:lnTo>
                    <a:lnTo>
                      <a:pt x="3411" y="4290"/>
                    </a:lnTo>
                    <a:lnTo>
                      <a:pt x="3348" y="4290"/>
                    </a:lnTo>
                    <a:lnTo>
                      <a:pt x="3348" y="4206"/>
                    </a:lnTo>
                    <a:lnTo>
                      <a:pt x="3432" y="4101"/>
                    </a:lnTo>
                    <a:lnTo>
                      <a:pt x="3536" y="4018"/>
                    </a:lnTo>
                    <a:lnTo>
                      <a:pt x="3557" y="3934"/>
                    </a:lnTo>
                    <a:lnTo>
                      <a:pt x="3432" y="3829"/>
                    </a:lnTo>
                    <a:lnTo>
                      <a:pt x="3411" y="3725"/>
                    </a:lnTo>
                    <a:lnTo>
                      <a:pt x="3348" y="3725"/>
                    </a:lnTo>
                    <a:lnTo>
                      <a:pt x="3306" y="3766"/>
                    </a:lnTo>
                    <a:lnTo>
                      <a:pt x="3264" y="3829"/>
                    </a:lnTo>
                    <a:lnTo>
                      <a:pt x="3201" y="3787"/>
                    </a:lnTo>
                    <a:lnTo>
                      <a:pt x="3097" y="3808"/>
                    </a:lnTo>
                    <a:lnTo>
                      <a:pt x="3013" y="3871"/>
                    </a:lnTo>
                    <a:lnTo>
                      <a:pt x="2909" y="3829"/>
                    </a:lnTo>
                    <a:lnTo>
                      <a:pt x="2950" y="3787"/>
                    </a:lnTo>
                    <a:lnTo>
                      <a:pt x="3222" y="3683"/>
                    </a:lnTo>
                    <a:lnTo>
                      <a:pt x="3327" y="3662"/>
                    </a:lnTo>
                    <a:lnTo>
                      <a:pt x="3536" y="3453"/>
                    </a:lnTo>
                    <a:lnTo>
                      <a:pt x="3578" y="3390"/>
                    </a:lnTo>
                    <a:lnTo>
                      <a:pt x="3725" y="3160"/>
                    </a:lnTo>
                    <a:lnTo>
                      <a:pt x="3766" y="2971"/>
                    </a:lnTo>
                    <a:lnTo>
                      <a:pt x="3725" y="2950"/>
                    </a:lnTo>
                    <a:lnTo>
                      <a:pt x="3641" y="2971"/>
                    </a:lnTo>
                    <a:lnTo>
                      <a:pt x="3578" y="3034"/>
                    </a:lnTo>
                    <a:lnTo>
                      <a:pt x="3536" y="2950"/>
                    </a:lnTo>
                    <a:lnTo>
                      <a:pt x="3578" y="2888"/>
                    </a:lnTo>
                    <a:lnTo>
                      <a:pt x="3641" y="2846"/>
                    </a:lnTo>
                    <a:lnTo>
                      <a:pt x="3725" y="2867"/>
                    </a:lnTo>
                    <a:lnTo>
                      <a:pt x="3766" y="2783"/>
                    </a:lnTo>
                    <a:lnTo>
                      <a:pt x="3766" y="2657"/>
                    </a:lnTo>
                    <a:lnTo>
                      <a:pt x="3871" y="2553"/>
                    </a:lnTo>
                    <a:lnTo>
                      <a:pt x="3871" y="2427"/>
                    </a:lnTo>
                    <a:lnTo>
                      <a:pt x="3850" y="2365"/>
                    </a:lnTo>
                    <a:lnTo>
                      <a:pt x="3850" y="2302"/>
                    </a:lnTo>
                    <a:lnTo>
                      <a:pt x="3745" y="2260"/>
                    </a:lnTo>
                    <a:lnTo>
                      <a:pt x="3641" y="2302"/>
                    </a:lnTo>
                    <a:lnTo>
                      <a:pt x="3494" y="2553"/>
                    </a:lnTo>
                    <a:lnTo>
                      <a:pt x="3494" y="2678"/>
                    </a:lnTo>
                    <a:lnTo>
                      <a:pt x="3557" y="2762"/>
                    </a:lnTo>
                    <a:lnTo>
                      <a:pt x="3473" y="2846"/>
                    </a:lnTo>
                    <a:lnTo>
                      <a:pt x="3432" y="2888"/>
                    </a:lnTo>
                    <a:lnTo>
                      <a:pt x="3369" y="2867"/>
                    </a:lnTo>
                    <a:lnTo>
                      <a:pt x="3411" y="2825"/>
                    </a:lnTo>
                    <a:lnTo>
                      <a:pt x="3348" y="2762"/>
                    </a:lnTo>
                    <a:lnTo>
                      <a:pt x="3348" y="2657"/>
                    </a:lnTo>
                    <a:lnTo>
                      <a:pt x="3453" y="2448"/>
                    </a:lnTo>
                    <a:lnTo>
                      <a:pt x="3432" y="2344"/>
                    </a:lnTo>
                    <a:lnTo>
                      <a:pt x="3453" y="2302"/>
                    </a:lnTo>
                    <a:lnTo>
                      <a:pt x="3473" y="2323"/>
                    </a:lnTo>
                    <a:lnTo>
                      <a:pt x="3557" y="2302"/>
                    </a:lnTo>
                    <a:lnTo>
                      <a:pt x="3536" y="2134"/>
                    </a:lnTo>
                    <a:lnTo>
                      <a:pt x="3453" y="2030"/>
                    </a:lnTo>
                    <a:lnTo>
                      <a:pt x="3348" y="2030"/>
                    </a:lnTo>
                    <a:lnTo>
                      <a:pt x="3222" y="2051"/>
                    </a:lnTo>
                    <a:lnTo>
                      <a:pt x="3160" y="2155"/>
                    </a:lnTo>
                    <a:lnTo>
                      <a:pt x="3139" y="2113"/>
                    </a:lnTo>
                    <a:lnTo>
                      <a:pt x="3118" y="2051"/>
                    </a:lnTo>
                    <a:lnTo>
                      <a:pt x="3139" y="1904"/>
                    </a:lnTo>
                    <a:lnTo>
                      <a:pt x="3055" y="1737"/>
                    </a:lnTo>
                    <a:lnTo>
                      <a:pt x="3097" y="1507"/>
                    </a:lnTo>
                    <a:lnTo>
                      <a:pt x="3097" y="1318"/>
                    </a:lnTo>
                    <a:lnTo>
                      <a:pt x="3139" y="1193"/>
                    </a:lnTo>
                    <a:lnTo>
                      <a:pt x="3160" y="1005"/>
                    </a:lnTo>
                    <a:lnTo>
                      <a:pt x="3139" y="858"/>
                    </a:lnTo>
                    <a:lnTo>
                      <a:pt x="3243" y="670"/>
                    </a:lnTo>
                    <a:lnTo>
                      <a:pt x="3243" y="523"/>
                    </a:lnTo>
                    <a:lnTo>
                      <a:pt x="3139" y="419"/>
                    </a:lnTo>
                    <a:lnTo>
                      <a:pt x="3118" y="272"/>
                    </a:lnTo>
                    <a:lnTo>
                      <a:pt x="2950" y="147"/>
                    </a:lnTo>
                    <a:lnTo>
                      <a:pt x="2909" y="63"/>
                    </a:lnTo>
                    <a:lnTo>
                      <a:pt x="2741" y="0"/>
                    </a:lnTo>
                    <a:lnTo>
                      <a:pt x="2699" y="21"/>
                    </a:lnTo>
                    <a:lnTo>
                      <a:pt x="2699" y="105"/>
                    </a:lnTo>
                    <a:lnTo>
                      <a:pt x="2678" y="126"/>
                    </a:lnTo>
                    <a:lnTo>
                      <a:pt x="2511"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34" name="Google Shape;3034;p86"/>
              <p:cNvSpPr/>
              <p:nvPr/>
            </p:nvSpPr>
            <p:spPr>
              <a:xfrm>
                <a:off x="2744725" y="1557875"/>
                <a:ext cx="36625" cy="48150"/>
              </a:xfrm>
              <a:custGeom>
                <a:avLst/>
                <a:gdLst/>
                <a:ahLst/>
                <a:cxnLst/>
                <a:rect l="l" t="t" r="r" b="b"/>
                <a:pathLst>
                  <a:path w="1465" h="1926" extrusionOk="0">
                    <a:moveTo>
                      <a:pt x="711" y="0"/>
                    </a:moveTo>
                    <a:lnTo>
                      <a:pt x="586" y="105"/>
                    </a:lnTo>
                    <a:lnTo>
                      <a:pt x="502" y="168"/>
                    </a:lnTo>
                    <a:lnTo>
                      <a:pt x="502" y="356"/>
                    </a:lnTo>
                    <a:lnTo>
                      <a:pt x="419" y="419"/>
                    </a:lnTo>
                    <a:lnTo>
                      <a:pt x="356" y="377"/>
                    </a:lnTo>
                    <a:lnTo>
                      <a:pt x="272" y="544"/>
                    </a:lnTo>
                    <a:lnTo>
                      <a:pt x="272" y="733"/>
                    </a:lnTo>
                    <a:lnTo>
                      <a:pt x="188" y="837"/>
                    </a:lnTo>
                    <a:lnTo>
                      <a:pt x="272" y="963"/>
                    </a:lnTo>
                    <a:lnTo>
                      <a:pt x="147" y="963"/>
                    </a:lnTo>
                    <a:lnTo>
                      <a:pt x="167" y="1005"/>
                    </a:lnTo>
                    <a:lnTo>
                      <a:pt x="272" y="1088"/>
                    </a:lnTo>
                    <a:lnTo>
                      <a:pt x="398" y="1256"/>
                    </a:lnTo>
                    <a:lnTo>
                      <a:pt x="377" y="1360"/>
                    </a:lnTo>
                    <a:lnTo>
                      <a:pt x="356" y="1360"/>
                    </a:lnTo>
                    <a:lnTo>
                      <a:pt x="209" y="1256"/>
                    </a:lnTo>
                    <a:lnTo>
                      <a:pt x="84" y="1256"/>
                    </a:lnTo>
                    <a:lnTo>
                      <a:pt x="63" y="1318"/>
                    </a:lnTo>
                    <a:lnTo>
                      <a:pt x="0" y="1402"/>
                    </a:lnTo>
                    <a:lnTo>
                      <a:pt x="105" y="1465"/>
                    </a:lnTo>
                    <a:lnTo>
                      <a:pt x="147" y="1590"/>
                    </a:lnTo>
                    <a:lnTo>
                      <a:pt x="188" y="1632"/>
                    </a:lnTo>
                    <a:lnTo>
                      <a:pt x="105" y="1737"/>
                    </a:lnTo>
                    <a:lnTo>
                      <a:pt x="105" y="1883"/>
                    </a:lnTo>
                    <a:lnTo>
                      <a:pt x="251" y="1821"/>
                    </a:lnTo>
                    <a:lnTo>
                      <a:pt x="272" y="1737"/>
                    </a:lnTo>
                    <a:lnTo>
                      <a:pt x="356" y="1737"/>
                    </a:lnTo>
                    <a:lnTo>
                      <a:pt x="377" y="1883"/>
                    </a:lnTo>
                    <a:lnTo>
                      <a:pt x="460" y="1883"/>
                    </a:lnTo>
                    <a:lnTo>
                      <a:pt x="607" y="1842"/>
                    </a:lnTo>
                    <a:lnTo>
                      <a:pt x="711" y="1883"/>
                    </a:lnTo>
                    <a:lnTo>
                      <a:pt x="837" y="1779"/>
                    </a:lnTo>
                    <a:lnTo>
                      <a:pt x="900" y="1821"/>
                    </a:lnTo>
                    <a:lnTo>
                      <a:pt x="900" y="1925"/>
                    </a:lnTo>
                    <a:lnTo>
                      <a:pt x="983" y="1925"/>
                    </a:lnTo>
                    <a:lnTo>
                      <a:pt x="1025" y="1883"/>
                    </a:lnTo>
                    <a:lnTo>
                      <a:pt x="1235" y="1737"/>
                    </a:lnTo>
                    <a:lnTo>
                      <a:pt x="1235" y="1632"/>
                    </a:lnTo>
                    <a:lnTo>
                      <a:pt x="1214" y="1465"/>
                    </a:lnTo>
                    <a:lnTo>
                      <a:pt x="1151" y="1465"/>
                    </a:lnTo>
                    <a:lnTo>
                      <a:pt x="1109" y="1402"/>
                    </a:lnTo>
                    <a:lnTo>
                      <a:pt x="1193" y="1360"/>
                    </a:lnTo>
                    <a:lnTo>
                      <a:pt x="1297" y="1381"/>
                    </a:lnTo>
                    <a:lnTo>
                      <a:pt x="1339" y="1298"/>
                    </a:lnTo>
                    <a:lnTo>
                      <a:pt x="1465" y="1214"/>
                    </a:lnTo>
                    <a:lnTo>
                      <a:pt x="1423" y="984"/>
                    </a:lnTo>
                    <a:lnTo>
                      <a:pt x="1360" y="900"/>
                    </a:lnTo>
                    <a:lnTo>
                      <a:pt x="1360" y="837"/>
                    </a:lnTo>
                    <a:lnTo>
                      <a:pt x="1235" y="837"/>
                    </a:lnTo>
                    <a:lnTo>
                      <a:pt x="1193" y="691"/>
                    </a:lnTo>
                    <a:lnTo>
                      <a:pt x="1193" y="649"/>
                    </a:lnTo>
                    <a:lnTo>
                      <a:pt x="1130" y="586"/>
                    </a:lnTo>
                    <a:lnTo>
                      <a:pt x="1109" y="482"/>
                    </a:lnTo>
                    <a:lnTo>
                      <a:pt x="1046" y="461"/>
                    </a:lnTo>
                    <a:lnTo>
                      <a:pt x="1004" y="377"/>
                    </a:lnTo>
                    <a:lnTo>
                      <a:pt x="1025" y="272"/>
                    </a:lnTo>
                    <a:lnTo>
                      <a:pt x="983" y="168"/>
                    </a:lnTo>
                    <a:lnTo>
                      <a:pt x="837"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35" name="Google Shape;3035;p86"/>
              <p:cNvSpPr/>
              <p:nvPr/>
            </p:nvSpPr>
            <p:spPr>
              <a:xfrm>
                <a:off x="2789175" y="1410350"/>
                <a:ext cx="386600" cy="302375"/>
              </a:xfrm>
              <a:custGeom>
                <a:avLst/>
                <a:gdLst/>
                <a:ahLst/>
                <a:cxnLst/>
                <a:rect l="l" t="t" r="r" b="b"/>
                <a:pathLst>
                  <a:path w="15464" h="12095" extrusionOk="0">
                    <a:moveTo>
                      <a:pt x="9625" y="1"/>
                    </a:moveTo>
                    <a:lnTo>
                      <a:pt x="9521" y="105"/>
                    </a:lnTo>
                    <a:lnTo>
                      <a:pt x="9416" y="105"/>
                    </a:lnTo>
                    <a:lnTo>
                      <a:pt x="9353" y="168"/>
                    </a:lnTo>
                    <a:lnTo>
                      <a:pt x="9416" y="252"/>
                    </a:lnTo>
                    <a:lnTo>
                      <a:pt x="9521" y="273"/>
                    </a:lnTo>
                    <a:lnTo>
                      <a:pt x="9584" y="315"/>
                    </a:lnTo>
                    <a:lnTo>
                      <a:pt x="9458" y="315"/>
                    </a:lnTo>
                    <a:lnTo>
                      <a:pt x="9395" y="377"/>
                    </a:lnTo>
                    <a:lnTo>
                      <a:pt x="9458" y="461"/>
                    </a:lnTo>
                    <a:lnTo>
                      <a:pt x="9584" y="566"/>
                    </a:lnTo>
                    <a:lnTo>
                      <a:pt x="9563" y="629"/>
                    </a:lnTo>
                    <a:lnTo>
                      <a:pt x="9521" y="691"/>
                    </a:lnTo>
                    <a:lnTo>
                      <a:pt x="9625" y="796"/>
                    </a:lnTo>
                    <a:lnTo>
                      <a:pt x="9709" y="817"/>
                    </a:lnTo>
                    <a:lnTo>
                      <a:pt x="9709" y="880"/>
                    </a:lnTo>
                    <a:lnTo>
                      <a:pt x="9605" y="901"/>
                    </a:lnTo>
                    <a:lnTo>
                      <a:pt x="9605" y="942"/>
                    </a:lnTo>
                    <a:lnTo>
                      <a:pt x="9395" y="712"/>
                    </a:lnTo>
                    <a:lnTo>
                      <a:pt x="9353" y="712"/>
                    </a:lnTo>
                    <a:lnTo>
                      <a:pt x="9312" y="796"/>
                    </a:lnTo>
                    <a:lnTo>
                      <a:pt x="9312" y="901"/>
                    </a:lnTo>
                    <a:lnTo>
                      <a:pt x="9270" y="880"/>
                    </a:lnTo>
                    <a:lnTo>
                      <a:pt x="9249" y="691"/>
                    </a:lnTo>
                    <a:lnTo>
                      <a:pt x="9270" y="566"/>
                    </a:lnTo>
                    <a:lnTo>
                      <a:pt x="9186" y="419"/>
                    </a:lnTo>
                    <a:lnTo>
                      <a:pt x="9186" y="273"/>
                    </a:lnTo>
                    <a:lnTo>
                      <a:pt x="9123" y="210"/>
                    </a:lnTo>
                    <a:lnTo>
                      <a:pt x="9081" y="252"/>
                    </a:lnTo>
                    <a:lnTo>
                      <a:pt x="8956" y="147"/>
                    </a:lnTo>
                    <a:lnTo>
                      <a:pt x="8872" y="105"/>
                    </a:lnTo>
                    <a:lnTo>
                      <a:pt x="8851" y="252"/>
                    </a:lnTo>
                    <a:lnTo>
                      <a:pt x="8872" y="461"/>
                    </a:lnTo>
                    <a:lnTo>
                      <a:pt x="8851" y="670"/>
                    </a:lnTo>
                    <a:lnTo>
                      <a:pt x="8893" y="817"/>
                    </a:lnTo>
                    <a:lnTo>
                      <a:pt x="8935" y="984"/>
                    </a:lnTo>
                    <a:lnTo>
                      <a:pt x="8935" y="1047"/>
                    </a:lnTo>
                    <a:lnTo>
                      <a:pt x="8935" y="1193"/>
                    </a:lnTo>
                    <a:lnTo>
                      <a:pt x="8872" y="1235"/>
                    </a:lnTo>
                    <a:lnTo>
                      <a:pt x="8830" y="1131"/>
                    </a:lnTo>
                    <a:lnTo>
                      <a:pt x="8788" y="984"/>
                    </a:lnTo>
                    <a:lnTo>
                      <a:pt x="8747" y="901"/>
                    </a:lnTo>
                    <a:lnTo>
                      <a:pt x="8747" y="775"/>
                    </a:lnTo>
                    <a:lnTo>
                      <a:pt x="8726" y="629"/>
                    </a:lnTo>
                    <a:lnTo>
                      <a:pt x="8684" y="482"/>
                    </a:lnTo>
                    <a:lnTo>
                      <a:pt x="8475" y="357"/>
                    </a:lnTo>
                    <a:lnTo>
                      <a:pt x="8412" y="357"/>
                    </a:lnTo>
                    <a:lnTo>
                      <a:pt x="8370" y="482"/>
                    </a:lnTo>
                    <a:lnTo>
                      <a:pt x="8349" y="524"/>
                    </a:lnTo>
                    <a:lnTo>
                      <a:pt x="8370" y="691"/>
                    </a:lnTo>
                    <a:lnTo>
                      <a:pt x="8558" y="817"/>
                    </a:lnTo>
                    <a:lnTo>
                      <a:pt x="8558" y="901"/>
                    </a:lnTo>
                    <a:lnTo>
                      <a:pt x="8370" y="880"/>
                    </a:lnTo>
                    <a:lnTo>
                      <a:pt x="8328" y="838"/>
                    </a:lnTo>
                    <a:lnTo>
                      <a:pt x="8244" y="838"/>
                    </a:lnTo>
                    <a:lnTo>
                      <a:pt x="8161" y="921"/>
                    </a:lnTo>
                    <a:lnTo>
                      <a:pt x="8244" y="1131"/>
                    </a:lnTo>
                    <a:lnTo>
                      <a:pt x="8224" y="1193"/>
                    </a:lnTo>
                    <a:lnTo>
                      <a:pt x="8077" y="1235"/>
                    </a:lnTo>
                    <a:lnTo>
                      <a:pt x="8035" y="1340"/>
                    </a:lnTo>
                    <a:lnTo>
                      <a:pt x="7952" y="1403"/>
                    </a:lnTo>
                    <a:lnTo>
                      <a:pt x="7910" y="1319"/>
                    </a:lnTo>
                    <a:lnTo>
                      <a:pt x="7910" y="1214"/>
                    </a:lnTo>
                    <a:lnTo>
                      <a:pt x="7847" y="1214"/>
                    </a:lnTo>
                    <a:lnTo>
                      <a:pt x="7784" y="1361"/>
                    </a:lnTo>
                    <a:lnTo>
                      <a:pt x="7700" y="1403"/>
                    </a:lnTo>
                    <a:lnTo>
                      <a:pt x="7680" y="1131"/>
                    </a:lnTo>
                    <a:lnTo>
                      <a:pt x="7700" y="984"/>
                    </a:lnTo>
                    <a:lnTo>
                      <a:pt x="7700" y="921"/>
                    </a:lnTo>
                    <a:lnTo>
                      <a:pt x="7491" y="838"/>
                    </a:lnTo>
                    <a:lnTo>
                      <a:pt x="7470" y="775"/>
                    </a:lnTo>
                    <a:lnTo>
                      <a:pt x="7533" y="691"/>
                    </a:lnTo>
                    <a:lnTo>
                      <a:pt x="7554" y="608"/>
                    </a:lnTo>
                    <a:lnTo>
                      <a:pt x="7470" y="566"/>
                    </a:lnTo>
                    <a:lnTo>
                      <a:pt x="7261" y="524"/>
                    </a:lnTo>
                    <a:lnTo>
                      <a:pt x="7219" y="482"/>
                    </a:lnTo>
                    <a:lnTo>
                      <a:pt x="7073" y="524"/>
                    </a:lnTo>
                    <a:lnTo>
                      <a:pt x="7031" y="629"/>
                    </a:lnTo>
                    <a:lnTo>
                      <a:pt x="7115" y="712"/>
                    </a:lnTo>
                    <a:lnTo>
                      <a:pt x="7115" y="921"/>
                    </a:lnTo>
                    <a:lnTo>
                      <a:pt x="7073" y="984"/>
                    </a:lnTo>
                    <a:lnTo>
                      <a:pt x="6968" y="942"/>
                    </a:lnTo>
                    <a:lnTo>
                      <a:pt x="6864" y="984"/>
                    </a:lnTo>
                    <a:lnTo>
                      <a:pt x="6780" y="901"/>
                    </a:lnTo>
                    <a:lnTo>
                      <a:pt x="6654" y="901"/>
                    </a:lnTo>
                    <a:lnTo>
                      <a:pt x="6633" y="1026"/>
                    </a:lnTo>
                    <a:lnTo>
                      <a:pt x="6675" y="1089"/>
                    </a:lnTo>
                    <a:lnTo>
                      <a:pt x="6738" y="1193"/>
                    </a:lnTo>
                    <a:lnTo>
                      <a:pt x="6801" y="1256"/>
                    </a:lnTo>
                    <a:lnTo>
                      <a:pt x="6801" y="1403"/>
                    </a:lnTo>
                    <a:lnTo>
                      <a:pt x="6864" y="1465"/>
                    </a:lnTo>
                    <a:lnTo>
                      <a:pt x="6905" y="1465"/>
                    </a:lnTo>
                    <a:lnTo>
                      <a:pt x="7010" y="1633"/>
                    </a:lnTo>
                    <a:lnTo>
                      <a:pt x="7010" y="1779"/>
                    </a:lnTo>
                    <a:lnTo>
                      <a:pt x="6968" y="1842"/>
                    </a:lnTo>
                    <a:lnTo>
                      <a:pt x="6989" y="1717"/>
                    </a:lnTo>
                    <a:lnTo>
                      <a:pt x="6947" y="1717"/>
                    </a:lnTo>
                    <a:lnTo>
                      <a:pt x="6843" y="1842"/>
                    </a:lnTo>
                    <a:lnTo>
                      <a:pt x="6780" y="1758"/>
                    </a:lnTo>
                    <a:lnTo>
                      <a:pt x="6780" y="1654"/>
                    </a:lnTo>
                    <a:lnTo>
                      <a:pt x="6801" y="1633"/>
                    </a:lnTo>
                    <a:lnTo>
                      <a:pt x="6780" y="1549"/>
                    </a:lnTo>
                    <a:lnTo>
                      <a:pt x="6738" y="1612"/>
                    </a:lnTo>
                    <a:lnTo>
                      <a:pt x="6654" y="1612"/>
                    </a:lnTo>
                    <a:lnTo>
                      <a:pt x="6654" y="1758"/>
                    </a:lnTo>
                    <a:lnTo>
                      <a:pt x="6592" y="1842"/>
                    </a:lnTo>
                    <a:lnTo>
                      <a:pt x="6571" y="1758"/>
                    </a:lnTo>
                    <a:lnTo>
                      <a:pt x="6508" y="1675"/>
                    </a:lnTo>
                    <a:lnTo>
                      <a:pt x="6550" y="1570"/>
                    </a:lnTo>
                    <a:lnTo>
                      <a:pt x="6550" y="1424"/>
                    </a:lnTo>
                    <a:lnTo>
                      <a:pt x="6445" y="1298"/>
                    </a:lnTo>
                    <a:lnTo>
                      <a:pt x="6382" y="1298"/>
                    </a:lnTo>
                    <a:lnTo>
                      <a:pt x="6257" y="1465"/>
                    </a:lnTo>
                    <a:lnTo>
                      <a:pt x="6215" y="1507"/>
                    </a:lnTo>
                    <a:lnTo>
                      <a:pt x="6215" y="1633"/>
                    </a:lnTo>
                    <a:lnTo>
                      <a:pt x="6257" y="1717"/>
                    </a:lnTo>
                    <a:lnTo>
                      <a:pt x="6215" y="1758"/>
                    </a:lnTo>
                    <a:lnTo>
                      <a:pt x="6131" y="1675"/>
                    </a:lnTo>
                    <a:lnTo>
                      <a:pt x="6152" y="1612"/>
                    </a:lnTo>
                    <a:lnTo>
                      <a:pt x="6110" y="1528"/>
                    </a:lnTo>
                    <a:lnTo>
                      <a:pt x="6131" y="1424"/>
                    </a:lnTo>
                    <a:lnTo>
                      <a:pt x="6110" y="1298"/>
                    </a:lnTo>
                    <a:lnTo>
                      <a:pt x="5985" y="1235"/>
                    </a:lnTo>
                    <a:lnTo>
                      <a:pt x="5985" y="1089"/>
                    </a:lnTo>
                    <a:lnTo>
                      <a:pt x="5985" y="984"/>
                    </a:lnTo>
                    <a:lnTo>
                      <a:pt x="5943" y="984"/>
                    </a:lnTo>
                    <a:lnTo>
                      <a:pt x="5796" y="1110"/>
                    </a:lnTo>
                    <a:lnTo>
                      <a:pt x="5713" y="1131"/>
                    </a:lnTo>
                    <a:lnTo>
                      <a:pt x="5692" y="1256"/>
                    </a:lnTo>
                    <a:lnTo>
                      <a:pt x="5713" y="1340"/>
                    </a:lnTo>
                    <a:lnTo>
                      <a:pt x="5692" y="1403"/>
                    </a:lnTo>
                    <a:lnTo>
                      <a:pt x="5692" y="1465"/>
                    </a:lnTo>
                    <a:lnTo>
                      <a:pt x="5608" y="1528"/>
                    </a:lnTo>
                    <a:lnTo>
                      <a:pt x="5608" y="1445"/>
                    </a:lnTo>
                    <a:lnTo>
                      <a:pt x="5629" y="1403"/>
                    </a:lnTo>
                    <a:lnTo>
                      <a:pt x="5608" y="1340"/>
                    </a:lnTo>
                    <a:lnTo>
                      <a:pt x="5524" y="1424"/>
                    </a:lnTo>
                    <a:lnTo>
                      <a:pt x="5462" y="1570"/>
                    </a:lnTo>
                    <a:lnTo>
                      <a:pt x="5399" y="1612"/>
                    </a:lnTo>
                    <a:lnTo>
                      <a:pt x="5399" y="1340"/>
                    </a:lnTo>
                    <a:lnTo>
                      <a:pt x="5420" y="1256"/>
                    </a:lnTo>
                    <a:lnTo>
                      <a:pt x="5420" y="1193"/>
                    </a:lnTo>
                    <a:lnTo>
                      <a:pt x="5336" y="1152"/>
                    </a:lnTo>
                    <a:lnTo>
                      <a:pt x="5273" y="1214"/>
                    </a:lnTo>
                    <a:lnTo>
                      <a:pt x="5022" y="1214"/>
                    </a:lnTo>
                    <a:lnTo>
                      <a:pt x="4876" y="1319"/>
                    </a:lnTo>
                    <a:lnTo>
                      <a:pt x="4771" y="1298"/>
                    </a:lnTo>
                    <a:lnTo>
                      <a:pt x="4646" y="1361"/>
                    </a:lnTo>
                    <a:lnTo>
                      <a:pt x="4583" y="1465"/>
                    </a:lnTo>
                    <a:lnTo>
                      <a:pt x="4457" y="1465"/>
                    </a:lnTo>
                    <a:lnTo>
                      <a:pt x="4353" y="1528"/>
                    </a:lnTo>
                    <a:lnTo>
                      <a:pt x="4332" y="1654"/>
                    </a:lnTo>
                    <a:lnTo>
                      <a:pt x="4248" y="1612"/>
                    </a:lnTo>
                    <a:lnTo>
                      <a:pt x="4227" y="1633"/>
                    </a:lnTo>
                    <a:lnTo>
                      <a:pt x="4248" y="1737"/>
                    </a:lnTo>
                    <a:lnTo>
                      <a:pt x="4290" y="1758"/>
                    </a:lnTo>
                    <a:lnTo>
                      <a:pt x="4269" y="1863"/>
                    </a:lnTo>
                    <a:lnTo>
                      <a:pt x="4290" y="1968"/>
                    </a:lnTo>
                    <a:lnTo>
                      <a:pt x="4415" y="1947"/>
                    </a:lnTo>
                    <a:lnTo>
                      <a:pt x="4478" y="1863"/>
                    </a:lnTo>
                    <a:lnTo>
                      <a:pt x="4478" y="1779"/>
                    </a:lnTo>
                    <a:lnTo>
                      <a:pt x="4604" y="1758"/>
                    </a:lnTo>
                    <a:lnTo>
                      <a:pt x="4667" y="1717"/>
                    </a:lnTo>
                    <a:lnTo>
                      <a:pt x="4708" y="1675"/>
                    </a:lnTo>
                    <a:lnTo>
                      <a:pt x="4750" y="1821"/>
                    </a:lnTo>
                    <a:lnTo>
                      <a:pt x="4813" y="1758"/>
                    </a:lnTo>
                    <a:lnTo>
                      <a:pt x="4855" y="1654"/>
                    </a:lnTo>
                    <a:lnTo>
                      <a:pt x="4897" y="1633"/>
                    </a:lnTo>
                    <a:lnTo>
                      <a:pt x="4876" y="1779"/>
                    </a:lnTo>
                    <a:lnTo>
                      <a:pt x="4918" y="1842"/>
                    </a:lnTo>
                    <a:lnTo>
                      <a:pt x="5064" y="1842"/>
                    </a:lnTo>
                    <a:lnTo>
                      <a:pt x="4939" y="1884"/>
                    </a:lnTo>
                    <a:lnTo>
                      <a:pt x="4771" y="1926"/>
                    </a:lnTo>
                    <a:lnTo>
                      <a:pt x="4604" y="2051"/>
                    </a:lnTo>
                    <a:lnTo>
                      <a:pt x="4478" y="2093"/>
                    </a:lnTo>
                    <a:lnTo>
                      <a:pt x="4499" y="2198"/>
                    </a:lnTo>
                    <a:lnTo>
                      <a:pt x="4499" y="2281"/>
                    </a:lnTo>
                    <a:lnTo>
                      <a:pt x="4583" y="2281"/>
                    </a:lnTo>
                    <a:lnTo>
                      <a:pt x="4667" y="2198"/>
                    </a:lnTo>
                    <a:lnTo>
                      <a:pt x="4771" y="2198"/>
                    </a:lnTo>
                    <a:lnTo>
                      <a:pt x="4918" y="2156"/>
                    </a:lnTo>
                    <a:lnTo>
                      <a:pt x="5127" y="2135"/>
                    </a:lnTo>
                    <a:lnTo>
                      <a:pt x="5378" y="2072"/>
                    </a:lnTo>
                    <a:lnTo>
                      <a:pt x="5420" y="2135"/>
                    </a:lnTo>
                    <a:lnTo>
                      <a:pt x="5420" y="2198"/>
                    </a:lnTo>
                    <a:lnTo>
                      <a:pt x="5336" y="2240"/>
                    </a:lnTo>
                    <a:lnTo>
                      <a:pt x="5273" y="2177"/>
                    </a:lnTo>
                    <a:lnTo>
                      <a:pt x="5169" y="2177"/>
                    </a:lnTo>
                    <a:lnTo>
                      <a:pt x="5064" y="2261"/>
                    </a:lnTo>
                    <a:lnTo>
                      <a:pt x="4876" y="2261"/>
                    </a:lnTo>
                    <a:lnTo>
                      <a:pt x="4708" y="2386"/>
                    </a:lnTo>
                    <a:lnTo>
                      <a:pt x="4562" y="2386"/>
                    </a:lnTo>
                    <a:lnTo>
                      <a:pt x="4541" y="2449"/>
                    </a:lnTo>
                    <a:lnTo>
                      <a:pt x="4604" y="2554"/>
                    </a:lnTo>
                    <a:lnTo>
                      <a:pt x="4708" y="2554"/>
                    </a:lnTo>
                    <a:lnTo>
                      <a:pt x="4813" y="2616"/>
                    </a:lnTo>
                    <a:lnTo>
                      <a:pt x="4750" y="2658"/>
                    </a:lnTo>
                    <a:lnTo>
                      <a:pt x="4562" y="2658"/>
                    </a:lnTo>
                    <a:lnTo>
                      <a:pt x="4478" y="2574"/>
                    </a:lnTo>
                    <a:lnTo>
                      <a:pt x="4415" y="2574"/>
                    </a:lnTo>
                    <a:lnTo>
                      <a:pt x="4353" y="2616"/>
                    </a:lnTo>
                    <a:lnTo>
                      <a:pt x="4353" y="2763"/>
                    </a:lnTo>
                    <a:lnTo>
                      <a:pt x="4290" y="2826"/>
                    </a:lnTo>
                    <a:lnTo>
                      <a:pt x="4332" y="2909"/>
                    </a:lnTo>
                    <a:lnTo>
                      <a:pt x="4415" y="2972"/>
                    </a:lnTo>
                    <a:lnTo>
                      <a:pt x="4562" y="2909"/>
                    </a:lnTo>
                    <a:lnTo>
                      <a:pt x="4750" y="3014"/>
                    </a:lnTo>
                    <a:lnTo>
                      <a:pt x="4897" y="2993"/>
                    </a:lnTo>
                    <a:lnTo>
                      <a:pt x="4918" y="3035"/>
                    </a:lnTo>
                    <a:lnTo>
                      <a:pt x="5022" y="3035"/>
                    </a:lnTo>
                    <a:lnTo>
                      <a:pt x="5169" y="3139"/>
                    </a:lnTo>
                    <a:lnTo>
                      <a:pt x="5231" y="3139"/>
                    </a:lnTo>
                    <a:lnTo>
                      <a:pt x="5315" y="3118"/>
                    </a:lnTo>
                    <a:lnTo>
                      <a:pt x="5462" y="3139"/>
                    </a:lnTo>
                    <a:lnTo>
                      <a:pt x="5545" y="3139"/>
                    </a:lnTo>
                    <a:lnTo>
                      <a:pt x="5713" y="3035"/>
                    </a:lnTo>
                    <a:lnTo>
                      <a:pt x="5943" y="3035"/>
                    </a:lnTo>
                    <a:lnTo>
                      <a:pt x="6110" y="3014"/>
                    </a:lnTo>
                    <a:lnTo>
                      <a:pt x="6173" y="2972"/>
                    </a:lnTo>
                    <a:lnTo>
                      <a:pt x="6236" y="2930"/>
                    </a:lnTo>
                    <a:lnTo>
                      <a:pt x="6320" y="2930"/>
                    </a:lnTo>
                    <a:lnTo>
                      <a:pt x="6320" y="2993"/>
                    </a:lnTo>
                    <a:lnTo>
                      <a:pt x="6278" y="3077"/>
                    </a:lnTo>
                    <a:lnTo>
                      <a:pt x="6068" y="3098"/>
                    </a:lnTo>
                    <a:lnTo>
                      <a:pt x="5838" y="3139"/>
                    </a:lnTo>
                    <a:lnTo>
                      <a:pt x="5755" y="3202"/>
                    </a:lnTo>
                    <a:lnTo>
                      <a:pt x="5650" y="3223"/>
                    </a:lnTo>
                    <a:lnTo>
                      <a:pt x="5629" y="3244"/>
                    </a:lnTo>
                    <a:lnTo>
                      <a:pt x="5462" y="3223"/>
                    </a:lnTo>
                    <a:lnTo>
                      <a:pt x="5336" y="3286"/>
                    </a:lnTo>
                    <a:lnTo>
                      <a:pt x="5231" y="3286"/>
                    </a:lnTo>
                    <a:lnTo>
                      <a:pt x="5190" y="3223"/>
                    </a:lnTo>
                    <a:lnTo>
                      <a:pt x="5085" y="3223"/>
                    </a:lnTo>
                    <a:lnTo>
                      <a:pt x="4897" y="3118"/>
                    </a:lnTo>
                    <a:lnTo>
                      <a:pt x="4562" y="3118"/>
                    </a:lnTo>
                    <a:lnTo>
                      <a:pt x="4499" y="3077"/>
                    </a:lnTo>
                    <a:lnTo>
                      <a:pt x="4374" y="3098"/>
                    </a:lnTo>
                    <a:lnTo>
                      <a:pt x="4269" y="3077"/>
                    </a:lnTo>
                    <a:lnTo>
                      <a:pt x="4227" y="3118"/>
                    </a:lnTo>
                    <a:lnTo>
                      <a:pt x="4248" y="3286"/>
                    </a:lnTo>
                    <a:lnTo>
                      <a:pt x="4290" y="3328"/>
                    </a:lnTo>
                    <a:lnTo>
                      <a:pt x="4290" y="3516"/>
                    </a:lnTo>
                    <a:lnTo>
                      <a:pt x="4353" y="3642"/>
                    </a:lnTo>
                    <a:lnTo>
                      <a:pt x="4395" y="3704"/>
                    </a:lnTo>
                    <a:lnTo>
                      <a:pt x="4478" y="3725"/>
                    </a:lnTo>
                    <a:lnTo>
                      <a:pt x="4646" y="3934"/>
                    </a:lnTo>
                    <a:lnTo>
                      <a:pt x="4708" y="3976"/>
                    </a:lnTo>
                    <a:lnTo>
                      <a:pt x="4771" y="3955"/>
                    </a:lnTo>
                    <a:lnTo>
                      <a:pt x="4897" y="3767"/>
                    </a:lnTo>
                    <a:lnTo>
                      <a:pt x="5106" y="3662"/>
                    </a:lnTo>
                    <a:lnTo>
                      <a:pt x="5315" y="3537"/>
                    </a:lnTo>
                    <a:lnTo>
                      <a:pt x="5441" y="3432"/>
                    </a:lnTo>
                    <a:lnTo>
                      <a:pt x="5503" y="3349"/>
                    </a:lnTo>
                    <a:lnTo>
                      <a:pt x="5545" y="3349"/>
                    </a:lnTo>
                    <a:lnTo>
                      <a:pt x="5817" y="3411"/>
                    </a:lnTo>
                    <a:lnTo>
                      <a:pt x="6027" y="3390"/>
                    </a:lnTo>
                    <a:lnTo>
                      <a:pt x="6173" y="3390"/>
                    </a:lnTo>
                    <a:lnTo>
                      <a:pt x="6320" y="3495"/>
                    </a:lnTo>
                    <a:lnTo>
                      <a:pt x="6571" y="3516"/>
                    </a:lnTo>
                    <a:lnTo>
                      <a:pt x="6780" y="3516"/>
                    </a:lnTo>
                    <a:lnTo>
                      <a:pt x="6864" y="3558"/>
                    </a:lnTo>
                    <a:lnTo>
                      <a:pt x="6843" y="3600"/>
                    </a:lnTo>
                    <a:lnTo>
                      <a:pt x="6654" y="3621"/>
                    </a:lnTo>
                    <a:lnTo>
                      <a:pt x="6550" y="3600"/>
                    </a:lnTo>
                    <a:lnTo>
                      <a:pt x="6361" y="3558"/>
                    </a:lnTo>
                    <a:lnTo>
                      <a:pt x="6152" y="3453"/>
                    </a:lnTo>
                    <a:lnTo>
                      <a:pt x="6047" y="3453"/>
                    </a:lnTo>
                    <a:lnTo>
                      <a:pt x="5964" y="3495"/>
                    </a:lnTo>
                    <a:lnTo>
                      <a:pt x="5734" y="3453"/>
                    </a:lnTo>
                    <a:lnTo>
                      <a:pt x="5608" y="3432"/>
                    </a:lnTo>
                    <a:lnTo>
                      <a:pt x="5545" y="3516"/>
                    </a:lnTo>
                    <a:lnTo>
                      <a:pt x="5399" y="3600"/>
                    </a:lnTo>
                    <a:lnTo>
                      <a:pt x="5294" y="3725"/>
                    </a:lnTo>
                    <a:lnTo>
                      <a:pt x="5106" y="3830"/>
                    </a:lnTo>
                    <a:lnTo>
                      <a:pt x="5022" y="3976"/>
                    </a:lnTo>
                    <a:lnTo>
                      <a:pt x="4939" y="4060"/>
                    </a:lnTo>
                    <a:lnTo>
                      <a:pt x="4918" y="4123"/>
                    </a:lnTo>
                    <a:lnTo>
                      <a:pt x="5064" y="4227"/>
                    </a:lnTo>
                    <a:lnTo>
                      <a:pt x="5190" y="4227"/>
                    </a:lnTo>
                    <a:lnTo>
                      <a:pt x="5190" y="4290"/>
                    </a:lnTo>
                    <a:lnTo>
                      <a:pt x="5294" y="4395"/>
                    </a:lnTo>
                    <a:lnTo>
                      <a:pt x="5503" y="4395"/>
                    </a:lnTo>
                    <a:lnTo>
                      <a:pt x="5755" y="4478"/>
                    </a:lnTo>
                    <a:lnTo>
                      <a:pt x="5943" y="4478"/>
                    </a:lnTo>
                    <a:lnTo>
                      <a:pt x="6110" y="4332"/>
                    </a:lnTo>
                    <a:lnTo>
                      <a:pt x="6131" y="4144"/>
                    </a:lnTo>
                    <a:lnTo>
                      <a:pt x="6278" y="4081"/>
                    </a:lnTo>
                    <a:lnTo>
                      <a:pt x="6382" y="4123"/>
                    </a:lnTo>
                    <a:lnTo>
                      <a:pt x="6257" y="4165"/>
                    </a:lnTo>
                    <a:lnTo>
                      <a:pt x="6257" y="4269"/>
                    </a:lnTo>
                    <a:lnTo>
                      <a:pt x="6361" y="4290"/>
                    </a:lnTo>
                    <a:lnTo>
                      <a:pt x="6508" y="4248"/>
                    </a:lnTo>
                    <a:lnTo>
                      <a:pt x="6654" y="4269"/>
                    </a:lnTo>
                    <a:lnTo>
                      <a:pt x="6780" y="4186"/>
                    </a:lnTo>
                    <a:lnTo>
                      <a:pt x="6884" y="4227"/>
                    </a:lnTo>
                    <a:lnTo>
                      <a:pt x="6780" y="4332"/>
                    </a:lnTo>
                    <a:lnTo>
                      <a:pt x="6571" y="4353"/>
                    </a:lnTo>
                    <a:lnTo>
                      <a:pt x="6466" y="4374"/>
                    </a:lnTo>
                    <a:lnTo>
                      <a:pt x="6320" y="4374"/>
                    </a:lnTo>
                    <a:lnTo>
                      <a:pt x="6152" y="4541"/>
                    </a:lnTo>
                    <a:lnTo>
                      <a:pt x="6173" y="4604"/>
                    </a:lnTo>
                    <a:lnTo>
                      <a:pt x="6257" y="4646"/>
                    </a:lnTo>
                    <a:lnTo>
                      <a:pt x="6445" y="4604"/>
                    </a:lnTo>
                    <a:lnTo>
                      <a:pt x="6571" y="4771"/>
                    </a:lnTo>
                    <a:lnTo>
                      <a:pt x="7010" y="4771"/>
                    </a:lnTo>
                    <a:lnTo>
                      <a:pt x="7156" y="4750"/>
                    </a:lnTo>
                    <a:lnTo>
                      <a:pt x="7554" y="4583"/>
                    </a:lnTo>
                    <a:lnTo>
                      <a:pt x="7680" y="4562"/>
                    </a:lnTo>
                    <a:lnTo>
                      <a:pt x="7889" y="4395"/>
                    </a:lnTo>
                    <a:lnTo>
                      <a:pt x="7847" y="4353"/>
                    </a:lnTo>
                    <a:lnTo>
                      <a:pt x="7805" y="4353"/>
                    </a:lnTo>
                    <a:lnTo>
                      <a:pt x="7952" y="4165"/>
                    </a:lnTo>
                    <a:lnTo>
                      <a:pt x="8056" y="4165"/>
                    </a:lnTo>
                    <a:lnTo>
                      <a:pt x="8140" y="4039"/>
                    </a:lnTo>
                    <a:lnTo>
                      <a:pt x="8161" y="4060"/>
                    </a:lnTo>
                    <a:lnTo>
                      <a:pt x="8224" y="4165"/>
                    </a:lnTo>
                    <a:lnTo>
                      <a:pt x="8265" y="4165"/>
                    </a:lnTo>
                    <a:lnTo>
                      <a:pt x="8265" y="4060"/>
                    </a:lnTo>
                    <a:lnTo>
                      <a:pt x="8579" y="3830"/>
                    </a:lnTo>
                    <a:lnTo>
                      <a:pt x="8788" y="3809"/>
                    </a:lnTo>
                    <a:lnTo>
                      <a:pt x="9123" y="3662"/>
                    </a:lnTo>
                    <a:lnTo>
                      <a:pt x="9123" y="3746"/>
                    </a:lnTo>
                    <a:lnTo>
                      <a:pt x="8851" y="3872"/>
                    </a:lnTo>
                    <a:lnTo>
                      <a:pt x="8684" y="3872"/>
                    </a:lnTo>
                    <a:lnTo>
                      <a:pt x="8370" y="4060"/>
                    </a:lnTo>
                    <a:lnTo>
                      <a:pt x="8328" y="4227"/>
                    </a:lnTo>
                    <a:lnTo>
                      <a:pt x="8203" y="4332"/>
                    </a:lnTo>
                    <a:lnTo>
                      <a:pt x="8056" y="4332"/>
                    </a:lnTo>
                    <a:lnTo>
                      <a:pt x="8014" y="4478"/>
                    </a:lnTo>
                    <a:lnTo>
                      <a:pt x="7952" y="4541"/>
                    </a:lnTo>
                    <a:lnTo>
                      <a:pt x="7952" y="4583"/>
                    </a:lnTo>
                    <a:lnTo>
                      <a:pt x="8244" y="4562"/>
                    </a:lnTo>
                    <a:lnTo>
                      <a:pt x="8328" y="4604"/>
                    </a:lnTo>
                    <a:lnTo>
                      <a:pt x="8454" y="4604"/>
                    </a:lnTo>
                    <a:lnTo>
                      <a:pt x="8579" y="4688"/>
                    </a:lnTo>
                    <a:lnTo>
                      <a:pt x="8558" y="4750"/>
                    </a:lnTo>
                    <a:lnTo>
                      <a:pt x="8663" y="4792"/>
                    </a:lnTo>
                    <a:lnTo>
                      <a:pt x="8747" y="4792"/>
                    </a:lnTo>
                    <a:lnTo>
                      <a:pt x="8788" y="4855"/>
                    </a:lnTo>
                    <a:lnTo>
                      <a:pt x="8663" y="4876"/>
                    </a:lnTo>
                    <a:lnTo>
                      <a:pt x="8558" y="4918"/>
                    </a:lnTo>
                    <a:lnTo>
                      <a:pt x="8433" y="4813"/>
                    </a:lnTo>
                    <a:lnTo>
                      <a:pt x="8224" y="4750"/>
                    </a:lnTo>
                    <a:lnTo>
                      <a:pt x="7952" y="4771"/>
                    </a:lnTo>
                    <a:lnTo>
                      <a:pt x="7554" y="4813"/>
                    </a:lnTo>
                    <a:lnTo>
                      <a:pt x="7408" y="4876"/>
                    </a:lnTo>
                    <a:lnTo>
                      <a:pt x="7303" y="4876"/>
                    </a:lnTo>
                    <a:lnTo>
                      <a:pt x="7303" y="4918"/>
                    </a:lnTo>
                    <a:lnTo>
                      <a:pt x="7324" y="4981"/>
                    </a:lnTo>
                    <a:lnTo>
                      <a:pt x="7512" y="5022"/>
                    </a:lnTo>
                    <a:lnTo>
                      <a:pt x="7680" y="5022"/>
                    </a:lnTo>
                    <a:lnTo>
                      <a:pt x="7784" y="5085"/>
                    </a:lnTo>
                    <a:lnTo>
                      <a:pt x="7784" y="5169"/>
                    </a:lnTo>
                    <a:lnTo>
                      <a:pt x="7638" y="5190"/>
                    </a:lnTo>
                    <a:lnTo>
                      <a:pt x="7533" y="5106"/>
                    </a:lnTo>
                    <a:lnTo>
                      <a:pt x="7324" y="5085"/>
                    </a:lnTo>
                    <a:lnTo>
                      <a:pt x="7219" y="5002"/>
                    </a:lnTo>
                    <a:lnTo>
                      <a:pt x="7115" y="4981"/>
                    </a:lnTo>
                    <a:lnTo>
                      <a:pt x="6947" y="5064"/>
                    </a:lnTo>
                    <a:lnTo>
                      <a:pt x="6696" y="5085"/>
                    </a:lnTo>
                    <a:lnTo>
                      <a:pt x="6508" y="5002"/>
                    </a:lnTo>
                    <a:lnTo>
                      <a:pt x="6361" y="5002"/>
                    </a:lnTo>
                    <a:lnTo>
                      <a:pt x="6215" y="4960"/>
                    </a:lnTo>
                    <a:lnTo>
                      <a:pt x="6131" y="4897"/>
                    </a:lnTo>
                    <a:lnTo>
                      <a:pt x="5922" y="4918"/>
                    </a:lnTo>
                    <a:lnTo>
                      <a:pt x="5859" y="5064"/>
                    </a:lnTo>
                    <a:lnTo>
                      <a:pt x="5922" y="5169"/>
                    </a:lnTo>
                    <a:lnTo>
                      <a:pt x="5922" y="5587"/>
                    </a:lnTo>
                    <a:lnTo>
                      <a:pt x="5943" y="5629"/>
                    </a:lnTo>
                    <a:lnTo>
                      <a:pt x="5838" y="5755"/>
                    </a:lnTo>
                    <a:lnTo>
                      <a:pt x="5838" y="5839"/>
                    </a:lnTo>
                    <a:lnTo>
                      <a:pt x="5922" y="5901"/>
                    </a:lnTo>
                    <a:lnTo>
                      <a:pt x="5985" y="6006"/>
                    </a:lnTo>
                    <a:lnTo>
                      <a:pt x="6131" y="6006"/>
                    </a:lnTo>
                    <a:lnTo>
                      <a:pt x="6236" y="6069"/>
                    </a:lnTo>
                    <a:lnTo>
                      <a:pt x="6110" y="6048"/>
                    </a:lnTo>
                    <a:lnTo>
                      <a:pt x="6027" y="6111"/>
                    </a:lnTo>
                    <a:lnTo>
                      <a:pt x="5985" y="6173"/>
                    </a:lnTo>
                    <a:lnTo>
                      <a:pt x="5964" y="6069"/>
                    </a:lnTo>
                    <a:lnTo>
                      <a:pt x="5859" y="5964"/>
                    </a:lnTo>
                    <a:lnTo>
                      <a:pt x="5817" y="5964"/>
                    </a:lnTo>
                    <a:lnTo>
                      <a:pt x="5796" y="6027"/>
                    </a:lnTo>
                    <a:lnTo>
                      <a:pt x="5713" y="5922"/>
                    </a:lnTo>
                    <a:lnTo>
                      <a:pt x="5692" y="5734"/>
                    </a:lnTo>
                    <a:lnTo>
                      <a:pt x="5692" y="5525"/>
                    </a:lnTo>
                    <a:lnTo>
                      <a:pt x="5629" y="5232"/>
                    </a:lnTo>
                    <a:lnTo>
                      <a:pt x="5503" y="5085"/>
                    </a:lnTo>
                    <a:lnTo>
                      <a:pt x="5503" y="4981"/>
                    </a:lnTo>
                    <a:lnTo>
                      <a:pt x="5231" y="4792"/>
                    </a:lnTo>
                    <a:lnTo>
                      <a:pt x="5169" y="4792"/>
                    </a:lnTo>
                    <a:lnTo>
                      <a:pt x="5001" y="4688"/>
                    </a:lnTo>
                    <a:lnTo>
                      <a:pt x="4980" y="4583"/>
                    </a:lnTo>
                    <a:lnTo>
                      <a:pt x="4876" y="4541"/>
                    </a:lnTo>
                    <a:lnTo>
                      <a:pt x="4708" y="4583"/>
                    </a:lnTo>
                    <a:lnTo>
                      <a:pt x="4353" y="4981"/>
                    </a:lnTo>
                    <a:lnTo>
                      <a:pt x="4290" y="5106"/>
                    </a:lnTo>
                    <a:lnTo>
                      <a:pt x="4290" y="5211"/>
                    </a:lnTo>
                    <a:lnTo>
                      <a:pt x="4374" y="5274"/>
                    </a:lnTo>
                    <a:lnTo>
                      <a:pt x="4499" y="5315"/>
                    </a:lnTo>
                    <a:lnTo>
                      <a:pt x="4562" y="5441"/>
                    </a:lnTo>
                    <a:lnTo>
                      <a:pt x="4562" y="5525"/>
                    </a:lnTo>
                    <a:lnTo>
                      <a:pt x="4541" y="5546"/>
                    </a:lnTo>
                    <a:lnTo>
                      <a:pt x="4457" y="5420"/>
                    </a:lnTo>
                    <a:lnTo>
                      <a:pt x="4374" y="5399"/>
                    </a:lnTo>
                    <a:lnTo>
                      <a:pt x="4290" y="5336"/>
                    </a:lnTo>
                    <a:lnTo>
                      <a:pt x="4248" y="5378"/>
                    </a:lnTo>
                    <a:lnTo>
                      <a:pt x="4164" y="5399"/>
                    </a:lnTo>
                    <a:lnTo>
                      <a:pt x="4143" y="5483"/>
                    </a:lnTo>
                    <a:lnTo>
                      <a:pt x="4185" y="5608"/>
                    </a:lnTo>
                    <a:lnTo>
                      <a:pt x="4269" y="5650"/>
                    </a:lnTo>
                    <a:lnTo>
                      <a:pt x="4332" y="5818"/>
                    </a:lnTo>
                    <a:lnTo>
                      <a:pt x="4353" y="6131"/>
                    </a:lnTo>
                    <a:lnTo>
                      <a:pt x="4269" y="6278"/>
                    </a:lnTo>
                    <a:lnTo>
                      <a:pt x="4269" y="6445"/>
                    </a:lnTo>
                    <a:lnTo>
                      <a:pt x="4185" y="6634"/>
                    </a:lnTo>
                    <a:lnTo>
                      <a:pt x="4185" y="6759"/>
                    </a:lnTo>
                    <a:lnTo>
                      <a:pt x="4227" y="6780"/>
                    </a:lnTo>
                    <a:lnTo>
                      <a:pt x="4290" y="6759"/>
                    </a:lnTo>
                    <a:lnTo>
                      <a:pt x="4290" y="6759"/>
                    </a:lnTo>
                    <a:lnTo>
                      <a:pt x="4269" y="6906"/>
                    </a:lnTo>
                    <a:lnTo>
                      <a:pt x="4185" y="7052"/>
                    </a:lnTo>
                    <a:lnTo>
                      <a:pt x="4143" y="6968"/>
                    </a:lnTo>
                    <a:lnTo>
                      <a:pt x="4123" y="6864"/>
                    </a:lnTo>
                    <a:lnTo>
                      <a:pt x="4018" y="6780"/>
                    </a:lnTo>
                    <a:lnTo>
                      <a:pt x="3934" y="6864"/>
                    </a:lnTo>
                    <a:lnTo>
                      <a:pt x="3934" y="7052"/>
                    </a:lnTo>
                    <a:lnTo>
                      <a:pt x="4081" y="7303"/>
                    </a:lnTo>
                    <a:lnTo>
                      <a:pt x="4248" y="7282"/>
                    </a:lnTo>
                    <a:lnTo>
                      <a:pt x="4353" y="7324"/>
                    </a:lnTo>
                    <a:lnTo>
                      <a:pt x="4395" y="7408"/>
                    </a:lnTo>
                    <a:lnTo>
                      <a:pt x="4583" y="7408"/>
                    </a:lnTo>
                    <a:lnTo>
                      <a:pt x="4792" y="7491"/>
                    </a:lnTo>
                    <a:lnTo>
                      <a:pt x="4876" y="7408"/>
                    </a:lnTo>
                    <a:lnTo>
                      <a:pt x="5001" y="7324"/>
                    </a:lnTo>
                    <a:lnTo>
                      <a:pt x="5001" y="7261"/>
                    </a:lnTo>
                    <a:lnTo>
                      <a:pt x="5085" y="7219"/>
                    </a:lnTo>
                    <a:lnTo>
                      <a:pt x="5085" y="7303"/>
                    </a:lnTo>
                    <a:lnTo>
                      <a:pt x="5022" y="7408"/>
                    </a:lnTo>
                    <a:lnTo>
                      <a:pt x="5022" y="7533"/>
                    </a:lnTo>
                    <a:lnTo>
                      <a:pt x="4980" y="7596"/>
                    </a:lnTo>
                    <a:lnTo>
                      <a:pt x="4876" y="7533"/>
                    </a:lnTo>
                    <a:lnTo>
                      <a:pt x="4646" y="7533"/>
                    </a:lnTo>
                    <a:lnTo>
                      <a:pt x="4541" y="7575"/>
                    </a:lnTo>
                    <a:lnTo>
                      <a:pt x="4541" y="7680"/>
                    </a:lnTo>
                    <a:lnTo>
                      <a:pt x="4583" y="7701"/>
                    </a:lnTo>
                    <a:lnTo>
                      <a:pt x="4708" y="7701"/>
                    </a:lnTo>
                    <a:lnTo>
                      <a:pt x="4750" y="7784"/>
                    </a:lnTo>
                    <a:lnTo>
                      <a:pt x="4646" y="7784"/>
                    </a:lnTo>
                    <a:lnTo>
                      <a:pt x="4646" y="7952"/>
                    </a:lnTo>
                    <a:lnTo>
                      <a:pt x="4478" y="7722"/>
                    </a:lnTo>
                    <a:lnTo>
                      <a:pt x="4395" y="7722"/>
                    </a:lnTo>
                    <a:lnTo>
                      <a:pt x="4353" y="7617"/>
                    </a:lnTo>
                    <a:lnTo>
                      <a:pt x="4290" y="7533"/>
                    </a:lnTo>
                    <a:lnTo>
                      <a:pt x="4039" y="7366"/>
                    </a:lnTo>
                    <a:lnTo>
                      <a:pt x="3976" y="7366"/>
                    </a:lnTo>
                    <a:lnTo>
                      <a:pt x="3830" y="7199"/>
                    </a:lnTo>
                    <a:lnTo>
                      <a:pt x="3830" y="7178"/>
                    </a:lnTo>
                    <a:lnTo>
                      <a:pt x="3725" y="7178"/>
                    </a:lnTo>
                    <a:lnTo>
                      <a:pt x="3620" y="7261"/>
                    </a:lnTo>
                    <a:lnTo>
                      <a:pt x="3516" y="7261"/>
                    </a:lnTo>
                    <a:lnTo>
                      <a:pt x="3432" y="7303"/>
                    </a:lnTo>
                    <a:lnTo>
                      <a:pt x="3286" y="7261"/>
                    </a:lnTo>
                    <a:lnTo>
                      <a:pt x="3034" y="7303"/>
                    </a:lnTo>
                    <a:lnTo>
                      <a:pt x="2972" y="7282"/>
                    </a:lnTo>
                    <a:lnTo>
                      <a:pt x="2783" y="7471"/>
                    </a:lnTo>
                    <a:lnTo>
                      <a:pt x="2700" y="7617"/>
                    </a:lnTo>
                    <a:lnTo>
                      <a:pt x="2700" y="7743"/>
                    </a:lnTo>
                    <a:lnTo>
                      <a:pt x="2595" y="7784"/>
                    </a:lnTo>
                    <a:lnTo>
                      <a:pt x="2490" y="7847"/>
                    </a:lnTo>
                    <a:lnTo>
                      <a:pt x="2365" y="7910"/>
                    </a:lnTo>
                    <a:lnTo>
                      <a:pt x="2344" y="7994"/>
                    </a:lnTo>
                    <a:lnTo>
                      <a:pt x="2198" y="8098"/>
                    </a:lnTo>
                    <a:lnTo>
                      <a:pt x="2177" y="8224"/>
                    </a:lnTo>
                    <a:lnTo>
                      <a:pt x="2260" y="8224"/>
                    </a:lnTo>
                    <a:lnTo>
                      <a:pt x="2281" y="8307"/>
                    </a:lnTo>
                    <a:lnTo>
                      <a:pt x="2177" y="8307"/>
                    </a:lnTo>
                    <a:lnTo>
                      <a:pt x="2093" y="8349"/>
                    </a:lnTo>
                    <a:lnTo>
                      <a:pt x="2260" y="8475"/>
                    </a:lnTo>
                    <a:lnTo>
                      <a:pt x="2407" y="8517"/>
                    </a:lnTo>
                    <a:lnTo>
                      <a:pt x="2511" y="8433"/>
                    </a:lnTo>
                    <a:lnTo>
                      <a:pt x="2490" y="8349"/>
                    </a:lnTo>
                    <a:lnTo>
                      <a:pt x="2658" y="8370"/>
                    </a:lnTo>
                    <a:lnTo>
                      <a:pt x="2825" y="8245"/>
                    </a:lnTo>
                    <a:lnTo>
                      <a:pt x="2825" y="8349"/>
                    </a:lnTo>
                    <a:lnTo>
                      <a:pt x="2700" y="8412"/>
                    </a:lnTo>
                    <a:lnTo>
                      <a:pt x="2616" y="8538"/>
                    </a:lnTo>
                    <a:lnTo>
                      <a:pt x="2616" y="8621"/>
                    </a:lnTo>
                    <a:lnTo>
                      <a:pt x="2783" y="8621"/>
                    </a:lnTo>
                    <a:lnTo>
                      <a:pt x="2888" y="8642"/>
                    </a:lnTo>
                    <a:lnTo>
                      <a:pt x="3014" y="8475"/>
                    </a:lnTo>
                    <a:lnTo>
                      <a:pt x="3202" y="8349"/>
                    </a:lnTo>
                    <a:lnTo>
                      <a:pt x="3307" y="8119"/>
                    </a:lnTo>
                    <a:lnTo>
                      <a:pt x="3453" y="7931"/>
                    </a:lnTo>
                    <a:lnTo>
                      <a:pt x="3558" y="7910"/>
                    </a:lnTo>
                    <a:lnTo>
                      <a:pt x="3558" y="7910"/>
                    </a:lnTo>
                    <a:lnTo>
                      <a:pt x="3537" y="7994"/>
                    </a:lnTo>
                    <a:lnTo>
                      <a:pt x="3453" y="8035"/>
                    </a:lnTo>
                    <a:lnTo>
                      <a:pt x="3307" y="8245"/>
                    </a:lnTo>
                    <a:lnTo>
                      <a:pt x="3348" y="8349"/>
                    </a:lnTo>
                    <a:lnTo>
                      <a:pt x="3244" y="8349"/>
                    </a:lnTo>
                    <a:lnTo>
                      <a:pt x="3181" y="8454"/>
                    </a:lnTo>
                    <a:lnTo>
                      <a:pt x="3202" y="8538"/>
                    </a:lnTo>
                    <a:lnTo>
                      <a:pt x="3286" y="8538"/>
                    </a:lnTo>
                    <a:lnTo>
                      <a:pt x="3223" y="8580"/>
                    </a:lnTo>
                    <a:lnTo>
                      <a:pt x="3139" y="8580"/>
                    </a:lnTo>
                    <a:lnTo>
                      <a:pt x="3034" y="8684"/>
                    </a:lnTo>
                    <a:lnTo>
                      <a:pt x="3076" y="8747"/>
                    </a:lnTo>
                    <a:lnTo>
                      <a:pt x="3202" y="8747"/>
                    </a:lnTo>
                    <a:lnTo>
                      <a:pt x="3118" y="8789"/>
                    </a:lnTo>
                    <a:lnTo>
                      <a:pt x="2993" y="8747"/>
                    </a:lnTo>
                    <a:lnTo>
                      <a:pt x="2888" y="8747"/>
                    </a:lnTo>
                    <a:lnTo>
                      <a:pt x="2804" y="8789"/>
                    </a:lnTo>
                    <a:lnTo>
                      <a:pt x="2721" y="8831"/>
                    </a:lnTo>
                    <a:lnTo>
                      <a:pt x="2679" y="8872"/>
                    </a:lnTo>
                    <a:lnTo>
                      <a:pt x="2721" y="8977"/>
                    </a:lnTo>
                    <a:lnTo>
                      <a:pt x="2804" y="8977"/>
                    </a:lnTo>
                    <a:lnTo>
                      <a:pt x="2867" y="8935"/>
                    </a:lnTo>
                    <a:lnTo>
                      <a:pt x="2909" y="8956"/>
                    </a:lnTo>
                    <a:lnTo>
                      <a:pt x="3014" y="8956"/>
                    </a:lnTo>
                    <a:lnTo>
                      <a:pt x="3014" y="9040"/>
                    </a:lnTo>
                    <a:lnTo>
                      <a:pt x="2930" y="9040"/>
                    </a:lnTo>
                    <a:lnTo>
                      <a:pt x="2825" y="8998"/>
                    </a:lnTo>
                    <a:lnTo>
                      <a:pt x="2783" y="9040"/>
                    </a:lnTo>
                    <a:lnTo>
                      <a:pt x="2783" y="9082"/>
                    </a:lnTo>
                    <a:lnTo>
                      <a:pt x="2888" y="9103"/>
                    </a:lnTo>
                    <a:lnTo>
                      <a:pt x="2867" y="9144"/>
                    </a:lnTo>
                    <a:lnTo>
                      <a:pt x="2783" y="9186"/>
                    </a:lnTo>
                    <a:lnTo>
                      <a:pt x="2700" y="9186"/>
                    </a:lnTo>
                    <a:lnTo>
                      <a:pt x="2700" y="9249"/>
                    </a:lnTo>
                    <a:lnTo>
                      <a:pt x="2783" y="9396"/>
                    </a:lnTo>
                    <a:lnTo>
                      <a:pt x="2867" y="9396"/>
                    </a:lnTo>
                    <a:lnTo>
                      <a:pt x="2909" y="9312"/>
                    </a:lnTo>
                    <a:lnTo>
                      <a:pt x="3034" y="9207"/>
                    </a:lnTo>
                    <a:lnTo>
                      <a:pt x="3014" y="9312"/>
                    </a:lnTo>
                    <a:lnTo>
                      <a:pt x="2909" y="9396"/>
                    </a:lnTo>
                    <a:lnTo>
                      <a:pt x="2825" y="9479"/>
                    </a:lnTo>
                    <a:lnTo>
                      <a:pt x="2804" y="9563"/>
                    </a:lnTo>
                    <a:lnTo>
                      <a:pt x="2972" y="9626"/>
                    </a:lnTo>
                    <a:lnTo>
                      <a:pt x="3097" y="9626"/>
                    </a:lnTo>
                    <a:lnTo>
                      <a:pt x="3118" y="9605"/>
                    </a:lnTo>
                    <a:lnTo>
                      <a:pt x="3181" y="9605"/>
                    </a:lnTo>
                    <a:lnTo>
                      <a:pt x="3244" y="9668"/>
                    </a:lnTo>
                    <a:lnTo>
                      <a:pt x="3432" y="9584"/>
                    </a:lnTo>
                    <a:lnTo>
                      <a:pt x="3620" y="9416"/>
                    </a:lnTo>
                    <a:lnTo>
                      <a:pt x="3620" y="9396"/>
                    </a:lnTo>
                    <a:lnTo>
                      <a:pt x="3725" y="9312"/>
                    </a:lnTo>
                    <a:lnTo>
                      <a:pt x="3934" y="9103"/>
                    </a:lnTo>
                    <a:lnTo>
                      <a:pt x="3934" y="9040"/>
                    </a:lnTo>
                    <a:lnTo>
                      <a:pt x="4018" y="8956"/>
                    </a:lnTo>
                    <a:lnTo>
                      <a:pt x="4081" y="8956"/>
                    </a:lnTo>
                    <a:lnTo>
                      <a:pt x="4018" y="9040"/>
                    </a:lnTo>
                    <a:lnTo>
                      <a:pt x="3976" y="9144"/>
                    </a:lnTo>
                    <a:lnTo>
                      <a:pt x="3809" y="9354"/>
                    </a:lnTo>
                    <a:lnTo>
                      <a:pt x="3599" y="9479"/>
                    </a:lnTo>
                    <a:lnTo>
                      <a:pt x="3453" y="9626"/>
                    </a:lnTo>
                    <a:lnTo>
                      <a:pt x="3307" y="9709"/>
                    </a:lnTo>
                    <a:lnTo>
                      <a:pt x="3223" y="9793"/>
                    </a:lnTo>
                    <a:lnTo>
                      <a:pt x="3286" y="9877"/>
                    </a:lnTo>
                    <a:lnTo>
                      <a:pt x="3223" y="9898"/>
                    </a:lnTo>
                    <a:lnTo>
                      <a:pt x="3076" y="9772"/>
                    </a:lnTo>
                    <a:lnTo>
                      <a:pt x="2825" y="9772"/>
                    </a:lnTo>
                    <a:lnTo>
                      <a:pt x="2825" y="9835"/>
                    </a:lnTo>
                    <a:lnTo>
                      <a:pt x="2783" y="9814"/>
                    </a:lnTo>
                    <a:lnTo>
                      <a:pt x="2700" y="9688"/>
                    </a:lnTo>
                    <a:lnTo>
                      <a:pt x="2490" y="9584"/>
                    </a:lnTo>
                    <a:lnTo>
                      <a:pt x="2407" y="9605"/>
                    </a:lnTo>
                    <a:lnTo>
                      <a:pt x="2365" y="9563"/>
                    </a:lnTo>
                    <a:lnTo>
                      <a:pt x="2407" y="9416"/>
                    </a:lnTo>
                    <a:lnTo>
                      <a:pt x="2407" y="9082"/>
                    </a:lnTo>
                    <a:lnTo>
                      <a:pt x="2365" y="8872"/>
                    </a:lnTo>
                    <a:lnTo>
                      <a:pt x="2239" y="8726"/>
                    </a:lnTo>
                    <a:lnTo>
                      <a:pt x="2156" y="8726"/>
                    </a:lnTo>
                    <a:lnTo>
                      <a:pt x="2030" y="8663"/>
                    </a:lnTo>
                    <a:lnTo>
                      <a:pt x="1946" y="8684"/>
                    </a:lnTo>
                    <a:lnTo>
                      <a:pt x="1821" y="8684"/>
                    </a:lnTo>
                    <a:lnTo>
                      <a:pt x="1737" y="8726"/>
                    </a:lnTo>
                    <a:lnTo>
                      <a:pt x="1633" y="8747"/>
                    </a:lnTo>
                    <a:lnTo>
                      <a:pt x="1633" y="8831"/>
                    </a:lnTo>
                    <a:lnTo>
                      <a:pt x="1654" y="8935"/>
                    </a:lnTo>
                    <a:lnTo>
                      <a:pt x="1633" y="8977"/>
                    </a:lnTo>
                    <a:lnTo>
                      <a:pt x="1612" y="9165"/>
                    </a:lnTo>
                    <a:lnTo>
                      <a:pt x="1654" y="9249"/>
                    </a:lnTo>
                    <a:lnTo>
                      <a:pt x="1716" y="9249"/>
                    </a:lnTo>
                    <a:lnTo>
                      <a:pt x="1716" y="9312"/>
                    </a:lnTo>
                    <a:lnTo>
                      <a:pt x="1612" y="9396"/>
                    </a:lnTo>
                    <a:lnTo>
                      <a:pt x="1570" y="9458"/>
                    </a:lnTo>
                    <a:lnTo>
                      <a:pt x="1654" y="9563"/>
                    </a:lnTo>
                    <a:lnTo>
                      <a:pt x="1737" y="9563"/>
                    </a:lnTo>
                    <a:lnTo>
                      <a:pt x="1758" y="9500"/>
                    </a:lnTo>
                    <a:lnTo>
                      <a:pt x="1884" y="9563"/>
                    </a:lnTo>
                    <a:lnTo>
                      <a:pt x="1863" y="9584"/>
                    </a:lnTo>
                    <a:lnTo>
                      <a:pt x="1737" y="9584"/>
                    </a:lnTo>
                    <a:lnTo>
                      <a:pt x="1737" y="9605"/>
                    </a:lnTo>
                    <a:lnTo>
                      <a:pt x="1821" y="9668"/>
                    </a:lnTo>
                    <a:lnTo>
                      <a:pt x="1821" y="9709"/>
                    </a:lnTo>
                    <a:lnTo>
                      <a:pt x="1737" y="9772"/>
                    </a:lnTo>
                    <a:lnTo>
                      <a:pt x="1716" y="9793"/>
                    </a:lnTo>
                    <a:lnTo>
                      <a:pt x="1779" y="9814"/>
                    </a:lnTo>
                    <a:lnTo>
                      <a:pt x="1842" y="9877"/>
                    </a:lnTo>
                    <a:lnTo>
                      <a:pt x="1946" y="9877"/>
                    </a:lnTo>
                    <a:lnTo>
                      <a:pt x="1967" y="9898"/>
                    </a:lnTo>
                    <a:lnTo>
                      <a:pt x="1926" y="9940"/>
                    </a:lnTo>
                    <a:lnTo>
                      <a:pt x="1821" y="9940"/>
                    </a:lnTo>
                    <a:lnTo>
                      <a:pt x="1779" y="9981"/>
                    </a:lnTo>
                    <a:lnTo>
                      <a:pt x="1654" y="9877"/>
                    </a:lnTo>
                    <a:lnTo>
                      <a:pt x="1612" y="9898"/>
                    </a:lnTo>
                    <a:lnTo>
                      <a:pt x="1570" y="9940"/>
                    </a:lnTo>
                    <a:lnTo>
                      <a:pt x="1507" y="9940"/>
                    </a:lnTo>
                    <a:lnTo>
                      <a:pt x="1444" y="9835"/>
                    </a:lnTo>
                    <a:lnTo>
                      <a:pt x="1361" y="9814"/>
                    </a:lnTo>
                    <a:lnTo>
                      <a:pt x="1298" y="9877"/>
                    </a:lnTo>
                    <a:lnTo>
                      <a:pt x="1110" y="9877"/>
                    </a:lnTo>
                    <a:lnTo>
                      <a:pt x="984" y="9793"/>
                    </a:lnTo>
                    <a:lnTo>
                      <a:pt x="879" y="9793"/>
                    </a:lnTo>
                    <a:lnTo>
                      <a:pt x="817" y="9835"/>
                    </a:lnTo>
                    <a:lnTo>
                      <a:pt x="817" y="9919"/>
                    </a:lnTo>
                    <a:lnTo>
                      <a:pt x="733" y="9940"/>
                    </a:lnTo>
                    <a:lnTo>
                      <a:pt x="628" y="9981"/>
                    </a:lnTo>
                    <a:lnTo>
                      <a:pt x="586" y="10044"/>
                    </a:lnTo>
                    <a:lnTo>
                      <a:pt x="419" y="10086"/>
                    </a:lnTo>
                    <a:lnTo>
                      <a:pt x="377" y="10107"/>
                    </a:lnTo>
                    <a:lnTo>
                      <a:pt x="273" y="10128"/>
                    </a:lnTo>
                    <a:lnTo>
                      <a:pt x="189" y="10212"/>
                    </a:lnTo>
                    <a:lnTo>
                      <a:pt x="168" y="10316"/>
                    </a:lnTo>
                    <a:lnTo>
                      <a:pt x="168" y="10358"/>
                    </a:lnTo>
                    <a:lnTo>
                      <a:pt x="147" y="10442"/>
                    </a:lnTo>
                    <a:lnTo>
                      <a:pt x="1" y="10525"/>
                    </a:lnTo>
                    <a:lnTo>
                      <a:pt x="1" y="10609"/>
                    </a:lnTo>
                    <a:lnTo>
                      <a:pt x="42" y="10651"/>
                    </a:lnTo>
                    <a:lnTo>
                      <a:pt x="42" y="10818"/>
                    </a:lnTo>
                    <a:lnTo>
                      <a:pt x="63" y="10860"/>
                    </a:lnTo>
                    <a:lnTo>
                      <a:pt x="189" y="10860"/>
                    </a:lnTo>
                    <a:lnTo>
                      <a:pt x="252" y="10735"/>
                    </a:lnTo>
                    <a:lnTo>
                      <a:pt x="294" y="10735"/>
                    </a:lnTo>
                    <a:lnTo>
                      <a:pt x="273" y="10756"/>
                    </a:lnTo>
                    <a:lnTo>
                      <a:pt x="210" y="10860"/>
                    </a:lnTo>
                    <a:lnTo>
                      <a:pt x="273" y="10881"/>
                    </a:lnTo>
                    <a:lnTo>
                      <a:pt x="356" y="10818"/>
                    </a:lnTo>
                    <a:lnTo>
                      <a:pt x="356" y="10651"/>
                    </a:lnTo>
                    <a:lnTo>
                      <a:pt x="398" y="10421"/>
                    </a:lnTo>
                    <a:lnTo>
                      <a:pt x="482" y="10400"/>
                    </a:lnTo>
                    <a:lnTo>
                      <a:pt x="566" y="10337"/>
                    </a:lnTo>
                    <a:lnTo>
                      <a:pt x="419" y="10567"/>
                    </a:lnTo>
                    <a:lnTo>
                      <a:pt x="419" y="10672"/>
                    </a:lnTo>
                    <a:lnTo>
                      <a:pt x="398" y="10714"/>
                    </a:lnTo>
                    <a:lnTo>
                      <a:pt x="377" y="10839"/>
                    </a:lnTo>
                    <a:lnTo>
                      <a:pt x="314" y="10944"/>
                    </a:lnTo>
                    <a:lnTo>
                      <a:pt x="377" y="10986"/>
                    </a:lnTo>
                    <a:lnTo>
                      <a:pt x="419" y="10986"/>
                    </a:lnTo>
                    <a:lnTo>
                      <a:pt x="503" y="11069"/>
                    </a:lnTo>
                    <a:lnTo>
                      <a:pt x="607" y="11069"/>
                    </a:lnTo>
                    <a:lnTo>
                      <a:pt x="628" y="10965"/>
                    </a:lnTo>
                    <a:lnTo>
                      <a:pt x="607" y="10944"/>
                    </a:lnTo>
                    <a:lnTo>
                      <a:pt x="670" y="10839"/>
                    </a:lnTo>
                    <a:lnTo>
                      <a:pt x="691" y="10735"/>
                    </a:lnTo>
                    <a:lnTo>
                      <a:pt x="733" y="10672"/>
                    </a:lnTo>
                    <a:lnTo>
                      <a:pt x="733" y="10756"/>
                    </a:lnTo>
                    <a:lnTo>
                      <a:pt x="775" y="10818"/>
                    </a:lnTo>
                    <a:lnTo>
                      <a:pt x="712" y="10944"/>
                    </a:lnTo>
                    <a:lnTo>
                      <a:pt x="712" y="11028"/>
                    </a:lnTo>
                    <a:lnTo>
                      <a:pt x="712" y="11090"/>
                    </a:lnTo>
                    <a:lnTo>
                      <a:pt x="796" y="11195"/>
                    </a:lnTo>
                    <a:lnTo>
                      <a:pt x="838" y="11237"/>
                    </a:lnTo>
                    <a:lnTo>
                      <a:pt x="921" y="11153"/>
                    </a:lnTo>
                    <a:lnTo>
                      <a:pt x="900" y="11069"/>
                    </a:lnTo>
                    <a:lnTo>
                      <a:pt x="900" y="11048"/>
                    </a:lnTo>
                    <a:lnTo>
                      <a:pt x="921" y="11028"/>
                    </a:lnTo>
                    <a:lnTo>
                      <a:pt x="1005" y="11028"/>
                    </a:lnTo>
                    <a:lnTo>
                      <a:pt x="1047" y="10965"/>
                    </a:lnTo>
                    <a:lnTo>
                      <a:pt x="1026" y="10860"/>
                    </a:lnTo>
                    <a:lnTo>
                      <a:pt x="984" y="10818"/>
                    </a:lnTo>
                    <a:lnTo>
                      <a:pt x="984" y="10735"/>
                    </a:lnTo>
                    <a:lnTo>
                      <a:pt x="1026" y="10756"/>
                    </a:lnTo>
                    <a:lnTo>
                      <a:pt x="1110" y="10923"/>
                    </a:lnTo>
                    <a:lnTo>
                      <a:pt x="1110" y="10986"/>
                    </a:lnTo>
                    <a:lnTo>
                      <a:pt x="1047" y="11090"/>
                    </a:lnTo>
                    <a:lnTo>
                      <a:pt x="1005" y="11090"/>
                    </a:lnTo>
                    <a:lnTo>
                      <a:pt x="942" y="11195"/>
                    </a:lnTo>
                    <a:lnTo>
                      <a:pt x="984" y="11258"/>
                    </a:lnTo>
                    <a:lnTo>
                      <a:pt x="1026" y="11258"/>
                    </a:lnTo>
                    <a:lnTo>
                      <a:pt x="1089" y="11279"/>
                    </a:lnTo>
                    <a:lnTo>
                      <a:pt x="1110" y="11341"/>
                    </a:lnTo>
                    <a:lnTo>
                      <a:pt x="1151" y="11341"/>
                    </a:lnTo>
                    <a:lnTo>
                      <a:pt x="1340" y="11446"/>
                    </a:lnTo>
                    <a:lnTo>
                      <a:pt x="1402" y="11446"/>
                    </a:lnTo>
                    <a:lnTo>
                      <a:pt x="1402" y="11551"/>
                    </a:lnTo>
                    <a:lnTo>
                      <a:pt x="1612" y="11551"/>
                    </a:lnTo>
                    <a:lnTo>
                      <a:pt x="1674" y="11593"/>
                    </a:lnTo>
                    <a:lnTo>
                      <a:pt x="1737" y="11572"/>
                    </a:lnTo>
                    <a:lnTo>
                      <a:pt x="1779" y="11488"/>
                    </a:lnTo>
                    <a:lnTo>
                      <a:pt x="1716" y="11362"/>
                    </a:lnTo>
                    <a:lnTo>
                      <a:pt x="1654" y="11174"/>
                    </a:lnTo>
                    <a:lnTo>
                      <a:pt x="1716" y="11048"/>
                    </a:lnTo>
                    <a:lnTo>
                      <a:pt x="1758" y="10986"/>
                    </a:lnTo>
                    <a:lnTo>
                      <a:pt x="1779" y="11048"/>
                    </a:lnTo>
                    <a:lnTo>
                      <a:pt x="1821" y="11174"/>
                    </a:lnTo>
                    <a:lnTo>
                      <a:pt x="1821" y="11279"/>
                    </a:lnTo>
                    <a:lnTo>
                      <a:pt x="1842" y="11341"/>
                    </a:lnTo>
                    <a:lnTo>
                      <a:pt x="1926" y="11341"/>
                    </a:lnTo>
                    <a:lnTo>
                      <a:pt x="1946" y="11279"/>
                    </a:lnTo>
                    <a:lnTo>
                      <a:pt x="2030" y="11279"/>
                    </a:lnTo>
                    <a:lnTo>
                      <a:pt x="2051" y="11237"/>
                    </a:lnTo>
                    <a:lnTo>
                      <a:pt x="2072" y="11153"/>
                    </a:lnTo>
                    <a:lnTo>
                      <a:pt x="2135" y="11090"/>
                    </a:lnTo>
                    <a:lnTo>
                      <a:pt x="2156" y="10965"/>
                    </a:lnTo>
                    <a:lnTo>
                      <a:pt x="2177" y="10923"/>
                    </a:lnTo>
                    <a:lnTo>
                      <a:pt x="2198" y="10923"/>
                    </a:lnTo>
                    <a:lnTo>
                      <a:pt x="2260" y="11048"/>
                    </a:lnTo>
                    <a:lnTo>
                      <a:pt x="2239" y="11090"/>
                    </a:lnTo>
                    <a:lnTo>
                      <a:pt x="2177" y="11195"/>
                    </a:lnTo>
                    <a:lnTo>
                      <a:pt x="2156" y="11279"/>
                    </a:lnTo>
                    <a:lnTo>
                      <a:pt x="2198" y="11341"/>
                    </a:lnTo>
                    <a:lnTo>
                      <a:pt x="2198" y="11404"/>
                    </a:lnTo>
                    <a:lnTo>
                      <a:pt x="2302" y="11488"/>
                    </a:lnTo>
                    <a:lnTo>
                      <a:pt x="2386" y="11446"/>
                    </a:lnTo>
                    <a:lnTo>
                      <a:pt x="2490" y="11279"/>
                    </a:lnTo>
                    <a:lnTo>
                      <a:pt x="2449" y="11174"/>
                    </a:lnTo>
                    <a:lnTo>
                      <a:pt x="2470" y="11028"/>
                    </a:lnTo>
                    <a:lnTo>
                      <a:pt x="2574" y="10944"/>
                    </a:lnTo>
                    <a:lnTo>
                      <a:pt x="2679" y="10923"/>
                    </a:lnTo>
                    <a:lnTo>
                      <a:pt x="2574" y="11028"/>
                    </a:lnTo>
                    <a:lnTo>
                      <a:pt x="2553" y="11132"/>
                    </a:lnTo>
                    <a:lnTo>
                      <a:pt x="2595" y="11237"/>
                    </a:lnTo>
                    <a:lnTo>
                      <a:pt x="2511" y="11446"/>
                    </a:lnTo>
                    <a:lnTo>
                      <a:pt x="2511" y="11509"/>
                    </a:lnTo>
                    <a:lnTo>
                      <a:pt x="2595" y="11593"/>
                    </a:lnTo>
                    <a:lnTo>
                      <a:pt x="2700" y="11572"/>
                    </a:lnTo>
                    <a:lnTo>
                      <a:pt x="2783" y="11593"/>
                    </a:lnTo>
                    <a:lnTo>
                      <a:pt x="2867" y="11572"/>
                    </a:lnTo>
                    <a:lnTo>
                      <a:pt x="2867" y="11446"/>
                    </a:lnTo>
                    <a:lnTo>
                      <a:pt x="2930" y="11362"/>
                    </a:lnTo>
                    <a:lnTo>
                      <a:pt x="2909" y="11279"/>
                    </a:lnTo>
                    <a:lnTo>
                      <a:pt x="2825" y="11132"/>
                    </a:lnTo>
                    <a:lnTo>
                      <a:pt x="2909" y="10944"/>
                    </a:lnTo>
                    <a:lnTo>
                      <a:pt x="2909" y="10818"/>
                    </a:lnTo>
                    <a:lnTo>
                      <a:pt x="2972" y="10923"/>
                    </a:lnTo>
                    <a:lnTo>
                      <a:pt x="2930" y="11028"/>
                    </a:lnTo>
                    <a:lnTo>
                      <a:pt x="2909" y="11090"/>
                    </a:lnTo>
                    <a:lnTo>
                      <a:pt x="2993" y="11258"/>
                    </a:lnTo>
                    <a:lnTo>
                      <a:pt x="3076" y="11279"/>
                    </a:lnTo>
                    <a:lnTo>
                      <a:pt x="3118" y="11300"/>
                    </a:lnTo>
                    <a:lnTo>
                      <a:pt x="3034" y="11341"/>
                    </a:lnTo>
                    <a:lnTo>
                      <a:pt x="2993" y="11488"/>
                    </a:lnTo>
                    <a:lnTo>
                      <a:pt x="3014" y="11551"/>
                    </a:lnTo>
                    <a:lnTo>
                      <a:pt x="3181" y="11593"/>
                    </a:lnTo>
                    <a:lnTo>
                      <a:pt x="3244" y="11551"/>
                    </a:lnTo>
                    <a:lnTo>
                      <a:pt x="3348" y="11697"/>
                    </a:lnTo>
                    <a:lnTo>
                      <a:pt x="3348" y="11802"/>
                    </a:lnTo>
                    <a:lnTo>
                      <a:pt x="3286" y="11906"/>
                    </a:lnTo>
                    <a:lnTo>
                      <a:pt x="3181" y="11990"/>
                    </a:lnTo>
                    <a:lnTo>
                      <a:pt x="3223" y="12011"/>
                    </a:lnTo>
                    <a:lnTo>
                      <a:pt x="3286" y="12095"/>
                    </a:lnTo>
                    <a:lnTo>
                      <a:pt x="3369" y="12095"/>
                    </a:lnTo>
                    <a:lnTo>
                      <a:pt x="3495" y="12074"/>
                    </a:lnTo>
                    <a:lnTo>
                      <a:pt x="3537" y="12095"/>
                    </a:lnTo>
                    <a:lnTo>
                      <a:pt x="3725" y="11927"/>
                    </a:lnTo>
                    <a:lnTo>
                      <a:pt x="3830" y="11969"/>
                    </a:lnTo>
                    <a:lnTo>
                      <a:pt x="3871" y="11990"/>
                    </a:lnTo>
                    <a:lnTo>
                      <a:pt x="4039" y="11823"/>
                    </a:lnTo>
                    <a:lnTo>
                      <a:pt x="4123" y="11802"/>
                    </a:lnTo>
                    <a:lnTo>
                      <a:pt x="4227" y="11655"/>
                    </a:lnTo>
                    <a:lnTo>
                      <a:pt x="4290" y="11593"/>
                    </a:lnTo>
                    <a:lnTo>
                      <a:pt x="4332" y="11613"/>
                    </a:lnTo>
                    <a:lnTo>
                      <a:pt x="4290" y="11781"/>
                    </a:lnTo>
                    <a:lnTo>
                      <a:pt x="4269" y="11906"/>
                    </a:lnTo>
                    <a:lnTo>
                      <a:pt x="4290" y="11927"/>
                    </a:lnTo>
                    <a:lnTo>
                      <a:pt x="4395" y="11865"/>
                    </a:lnTo>
                    <a:lnTo>
                      <a:pt x="4478" y="11718"/>
                    </a:lnTo>
                    <a:lnTo>
                      <a:pt x="4583" y="11655"/>
                    </a:lnTo>
                    <a:lnTo>
                      <a:pt x="4687" y="11655"/>
                    </a:lnTo>
                    <a:lnTo>
                      <a:pt x="4813" y="11446"/>
                    </a:lnTo>
                    <a:lnTo>
                      <a:pt x="4876" y="11237"/>
                    </a:lnTo>
                    <a:lnTo>
                      <a:pt x="4855" y="11153"/>
                    </a:lnTo>
                    <a:lnTo>
                      <a:pt x="4876" y="11048"/>
                    </a:lnTo>
                    <a:lnTo>
                      <a:pt x="4792" y="11028"/>
                    </a:lnTo>
                    <a:lnTo>
                      <a:pt x="4750" y="11048"/>
                    </a:lnTo>
                    <a:lnTo>
                      <a:pt x="4667" y="11048"/>
                    </a:lnTo>
                    <a:lnTo>
                      <a:pt x="4541" y="11132"/>
                    </a:lnTo>
                    <a:lnTo>
                      <a:pt x="4478" y="11195"/>
                    </a:lnTo>
                    <a:lnTo>
                      <a:pt x="4374" y="11195"/>
                    </a:lnTo>
                    <a:lnTo>
                      <a:pt x="4457" y="11090"/>
                    </a:lnTo>
                    <a:lnTo>
                      <a:pt x="4478" y="11028"/>
                    </a:lnTo>
                    <a:lnTo>
                      <a:pt x="4374" y="11048"/>
                    </a:lnTo>
                    <a:lnTo>
                      <a:pt x="4353" y="10986"/>
                    </a:lnTo>
                    <a:lnTo>
                      <a:pt x="4374" y="10923"/>
                    </a:lnTo>
                    <a:lnTo>
                      <a:pt x="4457" y="10923"/>
                    </a:lnTo>
                    <a:lnTo>
                      <a:pt x="4499" y="10735"/>
                    </a:lnTo>
                    <a:lnTo>
                      <a:pt x="4562" y="10651"/>
                    </a:lnTo>
                    <a:lnTo>
                      <a:pt x="4541" y="10546"/>
                    </a:lnTo>
                    <a:lnTo>
                      <a:pt x="4395" y="10463"/>
                    </a:lnTo>
                    <a:lnTo>
                      <a:pt x="4185" y="10525"/>
                    </a:lnTo>
                    <a:lnTo>
                      <a:pt x="4060" y="10630"/>
                    </a:lnTo>
                    <a:lnTo>
                      <a:pt x="4123" y="10504"/>
                    </a:lnTo>
                    <a:lnTo>
                      <a:pt x="4039" y="10358"/>
                    </a:lnTo>
                    <a:lnTo>
                      <a:pt x="3892" y="10295"/>
                    </a:lnTo>
                    <a:lnTo>
                      <a:pt x="3830" y="10316"/>
                    </a:lnTo>
                    <a:lnTo>
                      <a:pt x="3767" y="10358"/>
                    </a:lnTo>
                    <a:lnTo>
                      <a:pt x="3725" y="10358"/>
                    </a:lnTo>
                    <a:lnTo>
                      <a:pt x="3599" y="10525"/>
                    </a:lnTo>
                    <a:lnTo>
                      <a:pt x="3495" y="10525"/>
                    </a:lnTo>
                    <a:lnTo>
                      <a:pt x="3558" y="10337"/>
                    </a:lnTo>
                    <a:lnTo>
                      <a:pt x="3453" y="10232"/>
                    </a:lnTo>
                    <a:lnTo>
                      <a:pt x="3809" y="10232"/>
                    </a:lnTo>
                    <a:lnTo>
                      <a:pt x="3830" y="10191"/>
                    </a:lnTo>
                    <a:lnTo>
                      <a:pt x="3725" y="10044"/>
                    </a:lnTo>
                    <a:lnTo>
                      <a:pt x="3767" y="9981"/>
                    </a:lnTo>
                    <a:lnTo>
                      <a:pt x="3830" y="9793"/>
                    </a:lnTo>
                    <a:lnTo>
                      <a:pt x="3830" y="9709"/>
                    </a:lnTo>
                    <a:lnTo>
                      <a:pt x="3934" y="9605"/>
                    </a:lnTo>
                    <a:lnTo>
                      <a:pt x="3934" y="9668"/>
                    </a:lnTo>
                    <a:lnTo>
                      <a:pt x="3955" y="9730"/>
                    </a:lnTo>
                    <a:lnTo>
                      <a:pt x="3934" y="9835"/>
                    </a:lnTo>
                    <a:lnTo>
                      <a:pt x="3871" y="9898"/>
                    </a:lnTo>
                    <a:lnTo>
                      <a:pt x="3934" y="10128"/>
                    </a:lnTo>
                    <a:lnTo>
                      <a:pt x="4164" y="10421"/>
                    </a:lnTo>
                    <a:lnTo>
                      <a:pt x="4332" y="10442"/>
                    </a:lnTo>
                    <a:lnTo>
                      <a:pt x="4353" y="10421"/>
                    </a:lnTo>
                    <a:lnTo>
                      <a:pt x="4478" y="10421"/>
                    </a:lnTo>
                    <a:lnTo>
                      <a:pt x="4771" y="10546"/>
                    </a:lnTo>
                    <a:lnTo>
                      <a:pt x="4813" y="10525"/>
                    </a:lnTo>
                    <a:lnTo>
                      <a:pt x="4897" y="10358"/>
                    </a:lnTo>
                    <a:lnTo>
                      <a:pt x="4980" y="10295"/>
                    </a:lnTo>
                    <a:lnTo>
                      <a:pt x="5022" y="10295"/>
                    </a:lnTo>
                    <a:lnTo>
                      <a:pt x="4980" y="10358"/>
                    </a:lnTo>
                    <a:lnTo>
                      <a:pt x="5064" y="10400"/>
                    </a:lnTo>
                    <a:lnTo>
                      <a:pt x="5169" y="10337"/>
                    </a:lnTo>
                    <a:lnTo>
                      <a:pt x="5190" y="10253"/>
                    </a:lnTo>
                    <a:lnTo>
                      <a:pt x="5211" y="10212"/>
                    </a:lnTo>
                    <a:lnTo>
                      <a:pt x="5273" y="10253"/>
                    </a:lnTo>
                    <a:lnTo>
                      <a:pt x="5399" y="10212"/>
                    </a:lnTo>
                    <a:lnTo>
                      <a:pt x="5399" y="10086"/>
                    </a:lnTo>
                    <a:lnTo>
                      <a:pt x="5545" y="9981"/>
                    </a:lnTo>
                    <a:lnTo>
                      <a:pt x="5545" y="9877"/>
                    </a:lnTo>
                    <a:lnTo>
                      <a:pt x="5524" y="9835"/>
                    </a:lnTo>
                    <a:lnTo>
                      <a:pt x="5420" y="9835"/>
                    </a:lnTo>
                    <a:lnTo>
                      <a:pt x="5524" y="9730"/>
                    </a:lnTo>
                    <a:lnTo>
                      <a:pt x="5545" y="9521"/>
                    </a:lnTo>
                    <a:lnTo>
                      <a:pt x="5713" y="9500"/>
                    </a:lnTo>
                    <a:lnTo>
                      <a:pt x="5943" y="9563"/>
                    </a:lnTo>
                    <a:lnTo>
                      <a:pt x="6027" y="9626"/>
                    </a:lnTo>
                    <a:lnTo>
                      <a:pt x="6173" y="9626"/>
                    </a:lnTo>
                    <a:lnTo>
                      <a:pt x="6278" y="9563"/>
                    </a:lnTo>
                    <a:lnTo>
                      <a:pt x="6382" y="9563"/>
                    </a:lnTo>
                    <a:lnTo>
                      <a:pt x="6466" y="9668"/>
                    </a:lnTo>
                    <a:lnTo>
                      <a:pt x="6571" y="9626"/>
                    </a:lnTo>
                    <a:lnTo>
                      <a:pt x="6675" y="9521"/>
                    </a:lnTo>
                    <a:lnTo>
                      <a:pt x="6759" y="9479"/>
                    </a:lnTo>
                    <a:lnTo>
                      <a:pt x="6759" y="9396"/>
                    </a:lnTo>
                    <a:lnTo>
                      <a:pt x="6633" y="9396"/>
                    </a:lnTo>
                    <a:lnTo>
                      <a:pt x="6278" y="9207"/>
                    </a:lnTo>
                    <a:lnTo>
                      <a:pt x="6257" y="9144"/>
                    </a:lnTo>
                    <a:lnTo>
                      <a:pt x="6340" y="9082"/>
                    </a:lnTo>
                    <a:lnTo>
                      <a:pt x="6445" y="9103"/>
                    </a:lnTo>
                    <a:lnTo>
                      <a:pt x="6487" y="9165"/>
                    </a:lnTo>
                    <a:lnTo>
                      <a:pt x="6592" y="9144"/>
                    </a:lnTo>
                    <a:lnTo>
                      <a:pt x="6780" y="9291"/>
                    </a:lnTo>
                    <a:lnTo>
                      <a:pt x="6864" y="9270"/>
                    </a:lnTo>
                    <a:lnTo>
                      <a:pt x="6989" y="9165"/>
                    </a:lnTo>
                    <a:lnTo>
                      <a:pt x="7073" y="9144"/>
                    </a:lnTo>
                    <a:lnTo>
                      <a:pt x="7115" y="9061"/>
                    </a:lnTo>
                    <a:lnTo>
                      <a:pt x="7094" y="8935"/>
                    </a:lnTo>
                    <a:lnTo>
                      <a:pt x="6968" y="8831"/>
                    </a:lnTo>
                    <a:lnTo>
                      <a:pt x="6884" y="8831"/>
                    </a:lnTo>
                    <a:lnTo>
                      <a:pt x="6864" y="8747"/>
                    </a:lnTo>
                    <a:lnTo>
                      <a:pt x="6738" y="8684"/>
                    </a:lnTo>
                    <a:lnTo>
                      <a:pt x="6738" y="8642"/>
                    </a:lnTo>
                    <a:lnTo>
                      <a:pt x="6864" y="8663"/>
                    </a:lnTo>
                    <a:lnTo>
                      <a:pt x="6947" y="8684"/>
                    </a:lnTo>
                    <a:lnTo>
                      <a:pt x="6968" y="8768"/>
                    </a:lnTo>
                    <a:lnTo>
                      <a:pt x="7031" y="8789"/>
                    </a:lnTo>
                    <a:lnTo>
                      <a:pt x="7156" y="8789"/>
                    </a:lnTo>
                    <a:lnTo>
                      <a:pt x="7198" y="8852"/>
                    </a:lnTo>
                    <a:lnTo>
                      <a:pt x="7387" y="8726"/>
                    </a:lnTo>
                    <a:lnTo>
                      <a:pt x="7428" y="8726"/>
                    </a:lnTo>
                    <a:lnTo>
                      <a:pt x="7470" y="8538"/>
                    </a:lnTo>
                    <a:lnTo>
                      <a:pt x="7596" y="8328"/>
                    </a:lnTo>
                    <a:lnTo>
                      <a:pt x="7596" y="8224"/>
                    </a:lnTo>
                    <a:lnTo>
                      <a:pt x="7512" y="8161"/>
                    </a:lnTo>
                    <a:lnTo>
                      <a:pt x="7387" y="8056"/>
                    </a:lnTo>
                    <a:lnTo>
                      <a:pt x="7198" y="8056"/>
                    </a:lnTo>
                    <a:lnTo>
                      <a:pt x="7094" y="8119"/>
                    </a:lnTo>
                    <a:lnTo>
                      <a:pt x="7094" y="8035"/>
                    </a:lnTo>
                    <a:lnTo>
                      <a:pt x="7219" y="7994"/>
                    </a:lnTo>
                    <a:lnTo>
                      <a:pt x="7366" y="7994"/>
                    </a:lnTo>
                    <a:lnTo>
                      <a:pt x="7387" y="7931"/>
                    </a:lnTo>
                    <a:lnTo>
                      <a:pt x="7198" y="7784"/>
                    </a:lnTo>
                    <a:lnTo>
                      <a:pt x="7115" y="7743"/>
                    </a:lnTo>
                    <a:lnTo>
                      <a:pt x="7010" y="7743"/>
                    </a:lnTo>
                    <a:lnTo>
                      <a:pt x="6968" y="7722"/>
                    </a:lnTo>
                    <a:lnTo>
                      <a:pt x="6947" y="7743"/>
                    </a:lnTo>
                    <a:lnTo>
                      <a:pt x="6843" y="7784"/>
                    </a:lnTo>
                    <a:lnTo>
                      <a:pt x="6801" y="7743"/>
                    </a:lnTo>
                    <a:lnTo>
                      <a:pt x="6780" y="7784"/>
                    </a:lnTo>
                    <a:lnTo>
                      <a:pt x="6675" y="7784"/>
                    </a:lnTo>
                    <a:lnTo>
                      <a:pt x="6675" y="7701"/>
                    </a:lnTo>
                    <a:lnTo>
                      <a:pt x="6696" y="7638"/>
                    </a:lnTo>
                    <a:lnTo>
                      <a:pt x="6487" y="7533"/>
                    </a:lnTo>
                    <a:lnTo>
                      <a:pt x="6466" y="7491"/>
                    </a:lnTo>
                    <a:lnTo>
                      <a:pt x="6466" y="7491"/>
                    </a:lnTo>
                    <a:lnTo>
                      <a:pt x="6571" y="7533"/>
                    </a:lnTo>
                    <a:lnTo>
                      <a:pt x="6759" y="7575"/>
                    </a:lnTo>
                    <a:lnTo>
                      <a:pt x="6843" y="7617"/>
                    </a:lnTo>
                    <a:lnTo>
                      <a:pt x="6801" y="7701"/>
                    </a:lnTo>
                    <a:lnTo>
                      <a:pt x="6801" y="7701"/>
                    </a:lnTo>
                    <a:lnTo>
                      <a:pt x="6989" y="7638"/>
                    </a:lnTo>
                    <a:lnTo>
                      <a:pt x="7198" y="7638"/>
                    </a:lnTo>
                    <a:lnTo>
                      <a:pt x="7324" y="7743"/>
                    </a:lnTo>
                    <a:lnTo>
                      <a:pt x="7366" y="7722"/>
                    </a:lnTo>
                    <a:lnTo>
                      <a:pt x="7387" y="7596"/>
                    </a:lnTo>
                    <a:lnTo>
                      <a:pt x="7115" y="7512"/>
                    </a:lnTo>
                    <a:lnTo>
                      <a:pt x="6905" y="7491"/>
                    </a:lnTo>
                    <a:lnTo>
                      <a:pt x="6759" y="7429"/>
                    </a:lnTo>
                    <a:lnTo>
                      <a:pt x="6780" y="7387"/>
                    </a:lnTo>
                    <a:lnTo>
                      <a:pt x="6884" y="7366"/>
                    </a:lnTo>
                    <a:lnTo>
                      <a:pt x="6989" y="7429"/>
                    </a:lnTo>
                    <a:lnTo>
                      <a:pt x="7219" y="7491"/>
                    </a:lnTo>
                    <a:lnTo>
                      <a:pt x="7408" y="7491"/>
                    </a:lnTo>
                    <a:lnTo>
                      <a:pt x="7470" y="7596"/>
                    </a:lnTo>
                    <a:lnTo>
                      <a:pt x="7470" y="7722"/>
                    </a:lnTo>
                    <a:lnTo>
                      <a:pt x="7491" y="7805"/>
                    </a:lnTo>
                    <a:lnTo>
                      <a:pt x="7638" y="7910"/>
                    </a:lnTo>
                    <a:lnTo>
                      <a:pt x="7805" y="7952"/>
                    </a:lnTo>
                    <a:lnTo>
                      <a:pt x="7889" y="8035"/>
                    </a:lnTo>
                    <a:lnTo>
                      <a:pt x="7910" y="8035"/>
                    </a:lnTo>
                    <a:lnTo>
                      <a:pt x="7993" y="7994"/>
                    </a:lnTo>
                    <a:lnTo>
                      <a:pt x="7952" y="7847"/>
                    </a:lnTo>
                    <a:lnTo>
                      <a:pt x="7993" y="7743"/>
                    </a:lnTo>
                    <a:lnTo>
                      <a:pt x="7952" y="7701"/>
                    </a:lnTo>
                    <a:lnTo>
                      <a:pt x="8056" y="7617"/>
                    </a:lnTo>
                    <a:lnTo>
                      <a:pt x="7993" y="7575"/>
                    </a:lnTo>
                    <a:lnTo>
                      <a:pt x="7680" y="7491"/>
                    </a:lnTo>
                    <a:lnTo>
                      <a:pt x="7554" y="7512"/>
                    </a:lnTo>
                    <a:lnTo>
                      <a:pt x="7512" y="7512"/>
                    </a:lnTo>
                    <a:lnTo>
                      <a:pt x="7408" y="7408"/>
                    </a:lnTo>
                    <a:lnTo>
                      <a:pt x="7282" y="7387"/>
                    </a:lnTo>
                    <a:lnTo>
                      <a:pt x="7198" y="7282"/>
                    </a:lnTo>
                    <a:lnTo>
                      <a:pt x="7115" y="7282"/>
                    </a:lnTo>
                    <a:lnTo>
                      <a:pt x="7073" y="7324"/>
                    </a:lnTo>
                    <a:lnTo>
                      <a:pt x="6989" y="7324"/>
                    </a:lnTo>
                    <a:lnTo>
                      <a:pt x="7010" y="7219"/>
                    </a:lnTo>
                    <a:lnTo>
                      <a:pt x="6864" y="7178"/>
                    </a:lnTo>
                    <a:lnTo>
                      <a:pt x="6843" y="7094"/>
                    </a:lnTo>
                    <a:lnTo>
                      <a:pt x="6947" y="7073"/>
                    </a:lnTo>
                    <a:lnTo>
                      <a:pt x="6989" y="7115"/>
                    </a:lnTo>
                    <a:lnTo>
                      <a:pt x="7094" y="7157"/>
                    </a:lnTo>
                    <a:lnTo>
                      <a:pt x="7156" y="7073"/>
                    </a:lnTo>
                    <a:lnTo>
                      <a:pt x="7115" y="7010"/>
                    </a:lnTo>
                    <a:lnTo>
                      <a:pt x="7156" y="6968"/>
                    </a:lnTo>
                    <a:lnTo>
                      <a:pt x="7219" y="7052"/>
                    </a:lnTo>
                    <a:lnTo>
                      <a:pt x="7219" y="7178"/>
                    </a:lnTo>
                    <a:lnTo>
                      <a:pt x="7324" y="7219"/>
                    </a:lnTo>
                    <a:lnTo>
                      <a:pt x="7638" y="7303"/>
                    </a:lnTo>
                    <a:lnTo>
                      <a:pt x="7700" y="7261"/>
                    </a:lnTo>
                    <a:lnTo>
                      <a:pt x="7554" y="7052"/>
                    </a:lnTo>
                    <a:lnTo>
                      <a:pt x="7408" y="6989"/>
                    </a:lnTo>
                    <a:lnTo>
                      <a:pt x="7303" y="6947"/>
                    </a:lnTo>
                    <a:lnTo>
                      <a:pt x="7303" y="6864"/>
                    </a:lnTo>
                    <a:lnTo>
                      <a:pt x="7324" y="6801"/>
                    </a:lnTo>
                    <a:lnTo>
                      <a:pt x="7408" y="6906"/>
                    </a:lnTo>
                    <a:lnTo>
                      <a:pt x="7554" y="6906"/>
                    </a:lnTo>
                    <a:lnTo>
                      <a:pt x="7638" y="6968"/>
                    </a:lnTo>
                    <a:lnTo>
                      <a:pt x="7680" y="7073"/>
                    </a:lnTo>
                    <a:lnTo>
                      <a:pt x="7721" y="7052"/>
                    </a:lnTo>
                    <a:lnTo>
                      <a:pt x="7805" y="7157"/>
                    </a:lnTo>
                    <a:lnTo>
                      <a:pt x="7910" y="7199"/>
                    </a:lnTo>
                    <a:lnTo>
                      <a:pt x="7952" y="7261"/>
                    </a:lnTo>
                    <a:lnTo>
                      <a:pt x="8014" y="7282"/>
                    </a:lnTo>
                    <a:lnTo>
                      <a:pt x="8077" y="7178"/>
                    </a:lnTo>
                    <a:lnTo>
                      <a:pt x="8203" y="7178"/>
                    </a:lnTo>
                    <a:lnTo>
                      <a:pt x="8307" y="7282"/>
                    </a:lnTo>
                    <a:lnTo>
                      <a:pt x="8349" y="7261"/>
                    </a:lnTo>
                    <a:lnTo>
                      <a:pt x="8349" y="7157"/>
                    </a:lnTo>
                    <a:lnTo>
                      <a:pt x="8412" y="7157"/>
                    </a:lnTo>
                    <a:lnTo>
                      <a:pt x="8516" y="7261"/>
                    </a:lnTo>
                    <a:lnTo>
                      <a:pt x="8642" y="7261"/>
                    </a:lnTo>
                    <a:lnTo>
                      <a:pt x="8684" y="7199"/>
                    </a:lnTo>
                    <a:lnTo>
                      <a:pt x="8684" y="6885"/>
                    </a:lnTo>
                    <a:lnTo>
                      <a:pt x="8433" y="6634"/>
                    </a:lnTo>
                    <a:lnTo>
                      <a:pt x="8349" y="6634"/>
                    </a:lnTo>
                    <a:lnTo>
                      <a:pt x="8307" y="6655"/>
                    </a:lnTo>
                    <a:lnTo>
                      <a:pt x="8224" y="6634"/>
                    </a:lnTo>
                    <a:lnTo>
                      <a:pt x="8244" y="6571"/>
                    </a:lnTo>
                    <a:lnTo>
                      <a:pt x="8433" y="6550"/>
                    </a:lnTo>
                    <a:lnTo>
                      <a:pt x="8516" y="6571"/>
                    </a:lnTo>
                    <a:lnTo>
                      <a:pt x="8558" y="6550"/>
                    </a:lnTo>
                    <a:lnTo>
                      <a:pt x="8642" y="6592"/>
                    </a:lnTo>
                    <a:lnTo>
                      <a:pt x="8642" y="6696"/>
                    </a:lnTo>
                    <a:lnTo>
                      <a:pt x="8684" y="6759"/>
                    </a:lnTo>
                    <a:lnTo>
                      <a:pt x="8851" y="6780"/>
                    </a:lnTo>
                    <a:lnTo>
                      <a:pt x="8851" y="6968"/>
                    </a:lnTo>
                    <a:lnTo>
                      <a:pt x="8893" y="7052"/>
                    </a:lnTo>
                    <a:lnTo>
                      <a:pt x="8998" y="7052"/>
                    </a:lnTo>
                    <a:lnTo>
                      <a:pt x="9060" y="7094"/>
                    </a:lnTo>
                    <a:lnTo>
                      <a:pt x="9353" y="7115"/>
                    </a:lnTo>
                    <a:lnTo>
                      <a:pt x="9500" y="7115"/>
                    </a:lnTo>
                    <a:lnTo>
                      <a:pt x="9688" y="6947"/>
                    </a:lnTo>
                    <a:lnTo>
                      <a:pt x="9709" y="6864"/>
                    </a:lnTo>
                    <a:lnTo>
                      <a:pt x="9605" y="6801"/>
                    </a:lnTo>
                    <a:lnTo>
                      <a:pt x="9563" y="6843"/>
                    </a:lnTo>
                    <a:lnTo>
                      <a:pt x="9500" y="6780"/>
                    </a:lnTo>
                    <a:lnTo>
                      <a:pt x="9563" y="6759"/>
                    </a:lnTo>
                    <a:lnTo>
                      <a:pt x="9709" y="6696"/>
                    </a:lnTo>
                    <a:lnTo>
                      <a:pt x="9835" y="6738"/>
                    </a:lnTo>
                    <a:lnTo>
                      <a:pt x="9981" y="6675"/>
                    </a:lnTo>
                    <a:lnTo>
                      <a:pt x="10002" y="6571"/>
                    </a:lnTo>
                    <a:lnTo>
                      <a:pt x="9918" y="6466"/>
                    </a:lnTo>
                    <a:lnTo>
                      <a:pt x="9625" y="6466"/>
                    </a:lnTo>
                    <a:lnTo>
                      <a:pt x="9395" y="6424"/>
                    </a:lnTo>
                    <a:lnTo>
                      <a:pt x="9416" y="6362"/>
                    </a:lnTo>
                    <a:lnTo>
                      <a:pt x="9521" y="6362"/>
                    </a:lnTo>
                    <a:lnTo>
                      <a:pt x="9563" y="6257"/>
                    </a:lnTo>
                    <a:lnTo>
                      <a:pt x="9605" y="6278"/>
                    </a:lnTo>
                    <a:lnTo>
                      <a:pt x="9625" y="6383"/>
                    </a:lnTo>
                    <a:lnTo>
                      <a:pt x="9709" y="6383"/>
                    </a:lnTo>
                    <a:lnTo>
                      <a:pt x="9772" y="6341"/>
                    </a:lnTo>
                    <a:lnTo>
                      <a:pt x="9981" y="6424"/>
                    </a:lnTo>
                    <a:lnTo>
                      <a:pt x="10044" y="6362"/>
                    </a:lnTo>
                    <a:lnTo>
                      <a:pt x="10149" y="6445"/>
                    </a:lnTo>
                    <a:lnTo>
                      <a:pt x="10211" y="6445"/>
                    </a:lnTo>
                    <a:lnTo>
                      <a:pt x="10316" y="6320"/>
                    </a:lnTo>
                    <a:lnTo>
                      <a:pt x="10295" y="6236"/>
                    </a:lnTo>
                    <a:lnTo>
                      <a:pt x="10149" y="6152"/>
                    </a:lnTo>
                    <a:lnTo>
                      <a:pt x="10211" y="6048"/>
                    </a:lnTo>
                    <a:lnTo>
                      <a:pt x="10253" y="6006"/>
                    </a:lnTo>
                    <a:lnTo>
                      <a:pt x="10232" y="5839"/>
                    </a:lnTo>
                    <a:lnTo>
                      <a:pt x="10316" y="5901"/>
                    </a:lnTo>
                    <a:lnTo>
                      <a:pt x="10316" y="6006"/>
                    </a:lnTo>
                    <a:lnTo>
                      <a:pt x="10253" y="6069"/>
                    </a:lnTo>
                    <a:lnTo>
                      <a:pt x="10295" y="6152"/>
                    </a:lnTo>
                    <a:lnTo>
                      <a:pt x="10358" y="6173"/>
                    </a:lnTo>
                    <a:lnTo>
                      <a:pt x="10441" y="6111"/>
                    </a:lnTo>
                    <a:lnTo>
                      <a:pt x="10734" y="6111"/>
                    </a:lnTo>
                    <a:lnTo>
                      <a:pt x="10776" y="6027"/>
                    </a:lnTo>
                    <a:lnTo>
                      <a:pt x="10923" y="5922"/>
                    </a:lnTo>
                    <a:lnTo>
                      <a:pt x="10881" y="5797"/>
                    </a:lnTo>
                    <a:lnTo>
                      <a:pt x="10944" y="5755"/>
                    </a:lnTo>
                    <a:lnTo>
                      <a:pt x="11048" y="5755"/>
                    </a:lnTo>
                    <a:lnTo>
                      <a:pt x="11132" y="5650"/>
                    </a:lnTo>
                    <a:lnTo>
                      <a:pt x="11216" y="5692"/>
                    </a:lnTo>
                    <a:lnTo>
                      <a:pt x="11299" y="5629"/>
                    </a:lnTo>
                    <a:lnTo>
                      <a:pt x="11550" y="5608"/>
                    </a:lnTo>
                    <a:lnTo>
                      <a:pt x="11613" y="5483"/>
                    </a:lnTo>
                    <a:lnTo>
                      <a:pt x="11822" y="5420"/>
                    </a:lnTo>
                    <a:lnTo>
                      <a:pt x="11927" y="5336"/>
                    </a:lnTo>
                    <a:lnTo>
                      <a:pt x="12073" y="5336"/>
                    </a:lnTo>
                    <a:lnTo>
                      <a:pt x="12136" y="5315"/>
                    </a:lnTo>
                    <a:lnTo>
                      <a:pt x="12262" y="5315"/>
                    </a:lnTo>
                    <a:lnTo>
                      <a:pt x="12429" y="5232"/>
                    </a:lnTo>
                    <a:lnTo>
                      <a:pt x="12555" y="5106"/>
                    </a:lnTo>
                    <a:lnTo>
                      <a:pt x="12659" y="5085"/>
                    </a:lnTo>
                    <a:lnTo>
                      <a:pt x="12743" y="4960"/>
                    </a:lnTo>
                    <a:lnTo>
                      <a:pt x="12952" y="4918"/>
                    </a:lnTo>
                    <a:lnTo>
                      <a:pt x="13036" y="4876"/>
                    </a:lnTo>
                    <a:lnTo>
                      <a:pt x="13224" y="4771"/>
                    </a:lnTo>
                    <a:lnTo>
                      <a:pt x="13308" y="4604"/>
                    </a:lnTo>
                    <a:lnTo>
                      <a:pt x="13371" y="4458"/>
                    </a:lnTo>
                    <a:lnTo>
                      <a:pt x="13182" y="4458"/>
                    </a:lnTo>
                    <a:lnTo>
                      <a:pt x="13057" y="4478"/>
                    </a:lnTo>
                    <a:lnTo>
                      <a:pt x="12973" y="4437"/>
                    </a:lnTo>
                    <a:lnTo>
                      <a:pt x="12848" y="4458"/>
                    </a:lnTo>
                    <a:lnTo>
                      <a:pt x="12659" y="4646"/>
                    </a:lnTo>
                    <a:lnTo>
                      <a:pt x="12387" y="4667"/>
                    </a:lnTo>
                    <a:lnTo>
                      <a:pt x="11927" y="4709"/>
                    </a:lnTo>
                    <a:lnTo>
                      <a:pt x="11801" y="4688"/>
                    </a:lnTo>
                    <a:lnTo>
                      <a:pt x="11488" y="4688"/>
                    </a:lnTo>
                    <a:lnTo>
                      <a:pt x="11299" y="4771"/>
                    </a:lnTo>
                    <a:lnTo>
                      <a:pt x="11299" y="4667"/>
                    </a:lnTo>
                    <a:lnTo>
                      <a:pt x="11174" y="4667"/>
                    </a:lnTo>
                    <a:lnTo>
                      <a:pt x="11216" y="4562"/>
                    </a:lnTo>
                    <a:lnTo>
                      <a:pt x="11362" y="4562"/>
                    </a:lnTo>
                    <a:lnTo>
                      <a:pt x="11446" y="4583"/>
                    </a:lnTo>
                    <a:lnTo>
                      <a:pt x="11550" y="4541"/>
                    </a:lnTo>
                    <a:lnTo>
                      <a:pt x="11571" y="4604"/>
                    </a:lnTo>
                    <a:lnTo>
                      <a:pt x="11718" y="4604"/>
                    </a:lnTo>
                    <a:lnTo>
                      <a:pt x="11906" y="4583"/>
                    </a:lnTo>
                    <a:lnTo>
                      <a:pt x="12032" y="4583"/>
                    </a:lnTo>
                    <a:lnTo>
                      <a:pt x="12346" y="4541"/>
                    </a:lnTo>
                    <a:lnTo>
                      <a:pt x="12848" y="4332"/>
                    </a:lnTo>
                    <a:lnTo>
                      <a:pt x="12931" y="4269"/>
                    </a:lnTo>
                    <a:lnTo>
                      <a:pt x="12848" y="4186"/>
                    </a:lnTo>
                    <a:lnTo>
                      <a:pt x="12638" y="4144"/>
                    </a:lnTo>
                    <a:lnTo>
                      <a:pt x="12262" y="4081"/>
                    </a:lnTo>
                    <a:lnTo>
                      <a:pt x="12199" y="3976"/>
                    </a:lnTo>
                    <a:lnTo>
                      <a:pt x="12199" y="3976"/>
                    </a:lnTo>
                    <a:lnTo>
                      <a:pt x="12346" y="4060"/>
                    </a:lnTo>
                    <a:lnTo>
                      <a:pt x="12450" y="4039"/>
                    </a:lnTo>
                    <a:lnTo>
                      <a:pt x="12450" y="3976"/>
                    </a:lnTo>
                    <a:lnTo>
                      <a:pt x="12325" y="3851"/>
                    </a:lnTo>
                    <a:lnTo>
                      <a:pt x="12304" y="3725"/>
                    </a:lnTo>
                    <a:lnTo>
                      <a:pt x="12408" y="3851"/>
                    </a:lnTo>
                    <a:lnTo>
                      <a:pt x="12597" y="4060"/>
                    </a:lnTo>
                    <a:lnTo>
                      <a:pt x="12638" y="4060"/>
                    </a:lnTo>
                    <a:lnTo>
                      <a:pt x="12722" y="4018"/>
                    </a:lnTo>
                    <a:lnTo>
                      <a:pt x="12764" y="4081"/>
                    </a:lnTo>
                    <a:lnTo>
                      <a:pt x="12973" y="4081"/>
                    </a:lnTo>
                    <a:lnTo>
                      <a:pt x="13057" y="4144"/>
                    </a:lnTo>
                    <a:lnTo>
                      <a:pt x="13141" y="4144"/>
                    </a:lnTo>
                    <a:lnTo>
                      <a:pt x="13287" y="4165"/>
                    </a:lnTo>
                    <a:lnTo>
                      <a:pt x="13371" y="4123"/>
                    </a:lnTo>
                    <a:lnTo>
                      <a:pt x="13308" y="4081"/>
                    </a:lnTo>
                    <a:lnTo>
                      <a:pt x="13162" y="4060"/>
                    </a:lnTo>
                    <a:lnTo>
                      <a:pt x="13162" y="3976"/>
                    </a:lnTo>
                    <a:lnTo>
                      <a:pt x="13350" y="4018"/>
                    </a:lnTo>
                    <a:lnTo>
                      <a:pt x="13475" y="4060"/>
                    </a:lnTo>
                    <a:lnTo>
                      <a:pt x="13601" y="4165"/>
                    </a:lnTo>
                    <a:lnTo>
                      <a:pt x="13664" y="4144"/>
                    </a:lnTo>
                    <a:lnTo>
                      <a:pt x="13706" y="4018"/>
                    </a:lnTo>
                    <a:lnTo>
                      <a:pt x="13810" y="4081"/>
                    </a:lnTo>
                    <a:lnTo>
                      <a:pt x="13978" y="4081"/>
                    </a:lnTo>
                    <a:lnTo>
                      <a:pt x="14124" y="4039"/>
                    </a:lnTo>
                    <a:lnTo>
                      <a:pt x="14229" y="4018"/>
                    </a:lnTo>
                    <a:lnTo>
                      <a:pt x="14354" y="3914"/>
                    </a:lnTo>
                    <a:lnTo>
                      <a:pt x="14710" y="3746"/>
                    </a:lnTo>
                    <a:lnTo>
                      <a:pt x="14794" y="3662"/>
                    </a:lnTo>
                    <a:lnTo>
                      <a:pt x="14794" y="3621"/>
                    </a:lnTo>
                    <a:lnTo>
                      <a:pt x="14877" y="3600"/>
                    </a:lnTo>
                    <a:lnTo>
                      <a:pt x="15003" y="3621"/>
                    </a:lnTo>
                    <a:lnTo>
                      <a:pt x="15045" y="3558"/>
                    </a:lnTo>
                    <a:lnTo>
                      <a:pt x="15275" y="3432"/>
                    </a:lnTo>
                    <a:lnTo>
                      <a:pt x="15400" y="3181"/>
                    </a:lnTo>
                    <a:lnTo>
                      <a:pt x="15463" y="2909"/>
                    </a:lnTo>
                    <a:lnTo>
                      <a:pt x="15442" y="2721"/>
                    </a:lnTo>
                    <a:lnTo>
                      <a:pt x="15379" y="2595"/>
                    </a:lnTo>
                    <a:lnTo>
                      <a:pt x="15233" y="2512"/>
                    </a:lnTo>
                    <a:lnTo>
                      <a:pt x="15149" y="2512"/>
                    </a:lnTo>
                    <a:lnTo>
                      <a:pt x="15128" y="2554"/>
                    </a:lnTo>
                    <a:lnTo>
                      <a:pt x="15024" y="2554"/>
                    </a:lnTo>
                    <a:lnTo>
                      <a:pt x="14961" y="2658"/>
                    </a:lnTo>
                    <a:lnTo>
                      <a:pt x="14877" y="2700"/>
                    </a:lnTo>
                    <a:lnTo>
                      <a:pt x="14835" y="2658"/>
                    </a:lnTo>
                    <a:lnTo>
                      <a:pt x="14961" y="2470"/>
                    </a:lnTo>
                    <a:lnTo>
                      <a:pt x="15003" y="2386"/>
                    </a:lnTo>
                    <a:lnTo>
                      <a:pt x="15107" y="2302"/>
                    </a:lnTo>
                    <a:lnTo>
                      <a:pt x="15128" y="2156"/>
                    </a:lnTo>
                    <a:lnTo>
                      <a:pt x="15066" y="2051"/>
                    </a:lnTo>
                    <a:lnTo>
                      <a:pt x="15024" y="2030"/>
                    </a:lnTo>
                    <a:lnTo>
                      <a:pt x="15107" y="1968"/>
                    </a:lnTo>
                    <a:lnTo>
                      <a:pt x="15170" y="1737"/>
                    </a:lnTo>
                    <a:lnTo>
                      <a:pt x="15066" y="1717"/>
                    </a:lnTo>
                    <a:lnTo>
                      <a:pt x="14940" y="1737"/>
                    </a:lnTo>
                    <a:lnTo>
                      <a:pt x="14919" y="1842"/>
                    </a:lnTo>
                    <a:lnTo>
                      <a:pt x="14856" y="1884"/>
                    </a:lnTo>
                    <a:lnTo>
                      <a:pt x="14794" y="1926"/>
                    </a:lnTo>
                    <a:lnTo>
                      <a:pt x="14731" y="1863"/>
                    </a:lnTo>
                    <a:lnTo>
                      <a:pt x="14794" y="1779"/>
                    </a:lnTo>
                    <a:lnTo>
                      <a:pt x="14794" y="1717"/>
                    </a:lnTo>
                    <a:lnTo>
                      <a:pt x="14835" y="1633"/>
                    </a:lnTo>
                    <a:lnTo>
                      <a:pt x="14814" y="1570"/>
                    </a:lnTo>
                    <a:lnTo>
                      <a:pt x="14689" y="1654"/>
                    </a:lnTo>
                    <a:lnTo>
                      <a:pt x="14626" y="1779"/>
                    </a:lnTo>
                    <a:lnTo>
                      <a:pt x="14584" y="1821"/>
                    </a:lnTo>
                    <a:lnTo>
                      <a:pt x="14522" y="1758"/>
                    </a:lnTo>
                    <a:lnTo>
                      <a:pt x="14584" y="1633"/>
                    </a:lnTo>
                    <a:lnTo>
                      <a:pt x="14542" y="1549"/>
                    </a:lnTo>
                    <a:lnTo>
                      <a:pt x="14417" y="1549"/>
                    </a:lnTo>
                    <a:lnTo>
                      <a:pt x="14270" y="1633"/>
                    </a:lnTo>
                    <a:lnTo>
                      <a:pt x="14208" y="1737"/>
                    </a:lnTo>
                    <a:lnTo>
                      <a:pt x="14082" y="1737"/>
                    </a:lnTo>
                    <a:lnTo>
                      <a:pt x="14019" y="1779"/>
                    </a:lnTo>
                    <a:lnTo>
                      <a:pt x="13978" y="1884"/>
                    </a:lnTo>
                    <a:lnTo>
                      <a:pt x="13894" y="1884"/>
                    </a:lnTo>
                    <a:lnTo>
                      <a:pt x="13789" y="1842"/>
                    </a:lnTo>
                    <a:lnTo>
                      <a:pt x="13580" y="1821"/>
                    </a:lnTo>
                    <a:lnTo>
                      <a:pt x="13308" y="1821"/>
                    </a:lnTo>
                    <a:lnTo>
                      <a:pt x="13496" y="1758"/>
                    </a:lnTo>
                    <a:lnTo>
                      <a:pt x="13559" y="1717"/>
                    </a:lnTo>
                    <a:lnTo>
                      <a:pt x="13643" y="1737"/>
                    </a:lnTo>
                    <a:lnTo>
                      <a:pt x="13747" y="1737"/>
                    </a:lnTo>
                    <a:lnTo>
                      <a:pt x="13894" y="1654"/>
                    </a:lnTo>
                    <a:lnTo>
                      <a:pt x="14019" y="1633"/>
                    </a:lnTo>
                    <a:lnTo>
                      <a:pt x="14124" y="1507"/>
                    </a:lnTo>
                    <a:lnTo>
                      <a:pt x="14333" y="1403"/>
                    </a:lnTo>
                    <a:lnTo>
                      <a:pt x="14396" y="1340"/>
                    </a:lnTo>
                    <a:lnTo>
                      <a:pt x="14354" y="1298"/>
                    </a:lnTo>
                    <a:lnTo>
                      <a:pt x="14270" y="1298"/>
                    </a:lnTo>
                    <a:lnTo>
                      <a:pt x="14061" y="1152"/>
                    </a:lnTo>
                    <a:lnTo>
                      <a:pt x="14019" y="1089"/>
                    </a:lnTo>
                    <a:lnTo>
                      <a:pt x="13978" y="1089"/>
                    </a:lnTo>
                    <a:lnTo>
                      <a:pt x="13873" y="1131"/>
                    </a:lnTo>
                    <a:lnTo>
                      <a:pt x="13810" y="1193"/>
                    </a:lnTo>
                    <a:lnTo>
                      <a:pt x="13747" y="1152"/>
                    </a:lnTo>
                    <a:lnTo>
                      <a:pt x="13706" y="1089"/>
                    </a:lnTo>
                    <a:lnTo>
                      <a:pt x="13789" y="1005"/>
                    </a:lnTo>
                    <a:lnTo>
                      <a:pt x="13768" y="921"/>
                    </a:lnTo>
                    <a:lnTo>
                      <a:pt x="13601" y="942"/>
                    </a:lnTo>
                    <a:lnTo>
                      <a:pt x="13538" y="1047"/>
                    </a:lnTo>
                    <a:lnTo>
                      <a:pt x="13454" y="1026"/>
                    </a:lnTo>
                    <a:lnTo>
                      <a:pt x="13454" y="901"/>
                    </a:lnTo>
                    <a:lnTo>
                      <a:pt x="13308" y="942"/>
                    </a:lnTo>
                    <a:lnTo>
                      <a:pt x="13266" y="1005"/>
                    </a:lnTo>
                    <a:lnTo>
                      <a:pt x="13224" y="921"/>
                    </a:lnTo>
                    <a:lnTo>
                      <a:pt x="13287" y="838"/>
                    </a:lnTo>
                    <a:lnTo>
                      <a:pt x="13245" y="775"/>
                    </a:lnTo>
                    <a:lnTo>
                      <a:pt x="13308" y="775"/>
                    </a:lnTo>
                    <a:lnTo>
                      <a:pt x="13371" y="691"/>
                    </a:lnTo>
                    <a:lnTo>
                      <a:pt x="13287" y="608"/>
                    </a:lnTo>
                    <a:lnTo>
                      <a:pt x="13078" y="587"/>
                    </a:lnTo>
                    <a:lnTo>
                      <a:pt x="12910" y="503"/>
                    </a:lnTo>
                    <a:lnTo>
                      <a:pt x="12785" y="524"/>
                    </a:lnTo>
                    <a:lnTo>
                      <a:pt x="12659" y="629"/>
                    </a:lnTo>
                    <a:lnTo>
                      <a:pt x="12638" y="733"/>
                    </a:lnTo>
                    <a:lnTo>
                      <a:pt x="12597" y="775"/>
                    </a:lnTo>
                    <a:lnTo>
                      <a:pt x="12513" y="670"/>
                    </a:lnTo>
                    <a:lnTo>
                      <a:pt x="12638" y="524"/>
                    </a:lnTo>
                    <a:lnTo>
                      <a:pt x="12659" y="461"/>
                    </a:lnTo>
                    <a:lnTo>
                      <a:pt x="12513" y="461"/>
                    </a:lnTo>
                    <a:lnTo>
                      <a:pt x="12387" y="377"/>
                    </a:lnTo>
                    <a:lnTo>
                      <a:pt x="12262" y="377"/>
                    </a:lnTo>
                    <a:lnTo>
                      <a:pt x="12199" y="482"/>
                    </a:lnTo>
                    <a:lnTo>
                      <a:pt x="12011" y="608"/>
                    </a:lnTo>
                    <a:lnTo>
                      <a:pt x="11885" y="733"/>
                    </a:lnTo>
                    <a:lnTo>
                      <a:pt x="11801" y="775"/>
                    </a:lnTo>
                    <a:lnTo>
                      <a:pt x="11781" y="712"/>
                    </a:lnTo>
                    <a:lnTo>
                      <a:pt x="11822" y="587"/>
                    </a:lnTo>
                    <a:lnTo>
                      <a:pt x="11822" y="419"/>
                    </a:lnTo>
                    <a:lnTo>
                      <a:pt x="11781" y="377"/>
                    </a:lnTo>
                    <a:lnTo>
                      <a:pt x="11739" y="273"/>
                    </a:lnTo>
                    <a:lnTo>
                      <a:pt x="11592" y="189"/>
                    </a:lnTo>
                    <a:lnTo>
                      <a:pt x="11467" y="210"/>
                    </a:lnTo>
                    <a:lnTo>
                      <a:pt x="11341" y="189"/>
                    </a:lnTo>
                    <a:lnTo>
                      <a:pt x="11278" y="85"/>
                    </a:lnTo>
                    <a:lnTo>
                      <a:pt x="11153" y="64"/>
                    </a:lnTo>
                    <a:lnTo>
                      <a:pt x="10985" y="105"/>
                    </a:lnTo>
                    <a:lnTo>
                      <a:pt x="10881" y="85"/>
                    </a:lnTo>
                    <a:lnTo>
                      <a:pt x="10818" y="64"/>
                    </a:lnTo>
                    <a:lnTo>
                      <a:pt x="10734" y="1"/>
                    </a:lnTo>
                    <a:lnTo>
                      <a:pt x="10651" y="64"/>
                    </a:lnTo>
                    <a:lnTo>
                      <a:pt x="10630" y="210"/>
                    </a:lnTo>
                    <a:lnTo>
                      <a:pt x="10734" y="461"/>
                    </a:lnTo>
                    <a:lnTo>
                      <a:pt x="10651" y="670"/>
                    </a:lnTo>
                    <a:lnTo>
                      <a:pt x="10651" y="817"/>
                    </a:lnTo>
                    <a:lnTo>
                      <a:pt x="10609" y="880"/>
                    </a:lnTo>
                    <a:lnTo>
                      <a:pt x="10525" y="838"/>
                    </a:lnTo>
                    <a:lnTo>
                      <a:pt x="10400" y="880"/>
                    </a:lnTo>
                    <a:lnTo>
                      <a:pt x="10337" y="817"/>
                    </a:lnTo>
                    <a:lnTo>
                      <a:pt x="10421" y="733"/>
                    </a:lnTo>
                    <a:lnTo>
                      <a:pt x="10358" y="566"/>
                    </a:lnTo>
                    <a:lnTo>
                      <a:pt x="10421" y="461"/>
                    </a:lnTo>
                    <a:lnTo>
                      <a:pt x="10441" y="315"/>
                    </a:lnTo>
                    <a:lnTo>
                      <a:pt x="10400" y="273"/>
                    </a:lnTo>
                    <a:lnTo>
                      <a:pt x="10232" y="398"/>
                    </a:lnTo>
                    <a:lnTo>
                      <a:pt x="10232" y="461"/>
                    </a:lnTo>
                    <a:lnTo>
                      <a:pt x="10149" y="482"/>
                    </a:lnTo>
                    <a:lnTo>
                      <a:pt x="10107" y="419"/>
                    </a:lnTo>
                    <a:lnTo>
                      <a:pt x="10149" y="273"/>
                    </a:lnTo>
                    <a:lnTo>
                      <a:pt x="10107" y="210"/>
                    </a:lnTo>
                    <a:lnTo>
                      <a:pt x="10044" y="252"/>
                    </a:lnTo>
                    <a:lnTo>
                      <a:pt x="9981" y="398"/>
                    </a:lnTo>
                    <a:lnTo>
                      <a:pt x="9897" y="398"/>
                    </a:lnTo>
                    <a:lnTo>
                      <a:pt x="9877" y="357"/>
                    </a:lnTo>
                    <a:lnTo>
                      <a:pt x="9918" y="252"/>
                    </a:lnTo>
                    <a:lnTo>
                      <a:pt x="9918" y="105"/>
                    </a:lnTo>
                    <a:lnTo>
                      <a:pt x="9897" y="64"/>
                    </a:lnTo>
                    <a:lnTo>
                      <a:pt x="9625"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36" name="Google Shape;3036;p86"/>
              <p:cNvSpPr/>
              <p:nvPr/>
            </p:nvSpPr>
            <p:spPr>
              <a:xfrm>
                <a:off x="2905300" y="2401625"/>
                <a:ext cx="91575" cy="98875"/>
              </a:xfrm>
              <a:custGeom>
                <a:avLst/>
                <a:gdLst/>
                <a:ahLst/>
                <a:cxnLst/>
                <a:rect l="l" t="t" r="r" b="b"/>
                <a:pathLst>
                  <a:path w="3663" h="3955" extrusionOk="0">
                    <a:moveTo>
                      <a:pt x="2909" y="2155"/>
                    </a:moveTo>
                    <a:lnTo>
                      <a:pt x="2872" y="2165"/>
                    </a:lnTo>
                    <a:lnTo>
                      <a:pt x="2872" y="2165"/>
                    </a:lnTo>
                    <a:lnTo>
                      <a:pt x="2878" y="2166"/>
                    </a:lnTo>
                    <a:lnTo>
                      <a:pt x="2878" y="2166"/>
                    </a:lnTo>
                    <a:lnTo>
                      <a:pt x="2930" y="2155"/>
                    </a:lnTo>
                    <a:close/>
                    <a:moveTo>
                      <a:pt x="2323" y="0"/>
                    </a:moveTo>
                    <a:lnTo>
                      <a:pt x="2260" y="42"/>
                    </a:lnTo>
                    <a:lnTo>
                      <a:pt x="2219" y="84"/>
                    </a:lnTo>
                    <a:lnTo>
                      <a:pt x="2135" y="84"/>
                    </a:lnTo>
                    <a:lnTo>
                      <a:pt x="2072" y="147"/>
                    </a:lnTo>
                    <a:lnTo>
                      <a:pt x="2009" y="188"/>
                    </a:lnTo>
                    <a:lnTo>
                      <a:pt x="1905" y="188"/>
                    </a:lnTo>
                    <a:lnTo>
                      <a:pt x="1779" y="293"/>
                    </a:lnTo>
                    <a:lnTo>
                      <a:pt x="1675" y="377"/>
                    </a:lnTo>
                    <a:lnTo>
                      <a:pt x="1675" y="460"/>
                    </a:lnTo>
                    <a:lnTo>
                      <a:pt x="1612" y="460"/>
                    </a:lnTo>
                    <a:lnTo>
                      <a:pt x="1570" y="419"/>
                    </a:lnTo>
                    <a:lnTo>
                      <a:pt x="1570" y="460"/>
                    </a:lnTo>
                    <a:lnTo>
                      <a:pt x="1591" y="481"/>
                    </a:lnTo>
                    <a:lnTo>
                      <a:pt x="1591" y="523"/>
                    </a:lnTo>
                    <a:lnTo>
                      <a:pt x="1528" y="586"/>
                    </a:lnTo>
                    <a:lnTo>
                      <a:pt x="1423" y="670"/>
                    </a:lnTo>
                    <a:lnTo>
                      <a:pt x="1382" y="691"/>
                    </a:lnTo>
                    <a:lnTo>
                      <a:pt x="1402" y="711"/>
                    </a:lnTo>
                    <a:lnTo>
                      <a:pt x="1382" y="774"/>
                    </a:lnTo>
                    <a:lnTo>
                      <a:pt x="1319" y="774"/>
                    </a:lnTo>
                    <a:lnTo>
                      <a:pt x="1319" y="816"/>
                    </a:lnTo>
                    <a:lnTo>
                      <a:pt x="1382" y="837"/>
                    </a:lnTo>
                    <a:lnTo>
                      <a:pt x="1319" y="879"/>
                    </a:lnTo>
                    <a:lnTo>
                      <a:pt x="1256" y="879"/>
                    </a:lnTo>
                    <a:lnTo>
                      <a:pt x="1193" y="942"/>
                    </a:lnTo>
                    <a:lnTo>
                      <a:pt x="1193" y="1004"/>
                    </a:lnTo>
                    <a:lnTo>
                      <a:pt x="1214" y="1004"/>
                    </a:lnTo>
                    <a:lnTo>
                      <a:pt x="1256" y="1025"/>
                    </a:lnTo>
                    <a:lnTo>
                      <a:pt x="1193" y="1046"/>
                    </a:lnTo>
                    <a:lnTo>
                      <a:pt x="1151" y="1046"/>
                    </a:lnTo>
                    <a:lnTo>
                      <a:pt x="1089" y="1151"/>
                    </a:lnTo>
                    <a:lnTo>
                      <a:pt x="1068" y="1214"/>
                    </a:lnTo>
                    <a:lnTo>
                      <a:pt x="942" y="1402"/>
                    </a:lnTo>
                    <a:lnTo>
                      <a:pt x="942" y="1444"/>
                    </a:lnTo>
                    <a:lnTo>
                      <a:pt x="984" y="1507"/>
                    </a:lnTo>
                    <a:lnTo>
                      <a:pt x="984" y="1548"/>
                    </a:lnTo>
                    <a:lnTo>
                      <a:pt x="963" y="1548"/>
                    </a:lnTo>
                    <a:lnTo>
                      <a:pt x="942" y="1527"/>
                    </a:lnTo>
                    <a:lnTo>
                      <a:pt x="900" y="1527"/>
                    </a:lnTo>
                    <a:lnTo>
                      <a:pt x="796" y="1569"/>
                    </a:lnTo>
                    <a:lnTo>
                      <a:pt x="754" y="1653"/>
                    </a:lnTo>
                    <a:lnTo>
                      <a:pt x="754" y="1716"/>
                    </a:lnTo>
                    <a:lnTo>
                      <a:pt x="796" y="1716"/>
                    </a:lnTo>
                    <a:lnTo>
                      <a:pt x="858" y="1758"/>
                    </a:lnTo>
                    <a:lnTo>
                      <a:pt x="838" y="1779"/>
                    </a:lnTo>
                    <a:lnTo>
                      <a:pt x="838" y="1841"/>
                    </a:lnTo>
                    <a:lnTo>
                      <a:pt x="775" y="1883"/>
                    </a:lnTo>
                    <a:lnTo>
                      <a:pt x="649" y="1862"/>
                    </a:lnTo>
                    <a:lnTo>
                      <a:pt x="628" y="1883"/>
                    </a:lnTo>
                    <a:lnTo>
                      <a:pt x="628" y="1946"/>
                    </a:lnTo>
                    <a:lnTo>
                      <a:pt x="545" y="2030"/>
                    </a:lnTo>
                    <a:lnTo>
                      <a:pt x="482" y="2134"/>
                    </a:lnTo>
                    <a:lnTo>
                      <a:pt x="440" y="2197"/>
                    </a:lnTo>
                    <a:lnTo>
                      <a:pt x="419" y="2197"/>
                    </a:lnTo>
                    <a:lnTo>
                      <a:pt x="419" y="2134"/>
                    </a:lnTo>
                    <a:lnTo>
                      <a:pt x="377" y="2197"/>
                    </a:lnTo>
                    <a:lnTo>
                      <a:pt x="335" y="2134"/>
                    </a:lnTo>
                    <a:lnTo>
                      <a:pt x="356" y="2072"/>
                    </a:lnTo>
                    <a:lnTo>
                      <a:pt x="440" y="2030"/>
                    </a:lnTo>
                    <a:lnTo>
                      <a:pt x="461" y="1967"/>
                    </a:lnTo>
                    <a:lnTo>
                      <a:pt x="440" y="1988"/>
                    </a:lnTo>
                    <a:lnTo>
                      <a:pt x="356" y="2051"/>
                    </a:lnTo>
                    <a:lnTo>
                      <a:pt x="231" y="2134"/>
                    </a:lnTo>
                    <a:lnTo>
                      <a:pt x="168" y="2260"/>
                    </a:lnTo>
                    <a:lnTo>
                      <a:pt x="231" y="2260"/>
                    </a:lnTo>
                    <a:lnTo>
                      <a:pt x="314" y="2239"/>
                    </a:lnTo>
                    <a:lnTo>
                      <a:pt x="461" y="2197"/>
                    </a:lnTo>
                    <a:lnTo>
                      <a:pt x="586" y="2197"/>
                    </a:lnTo>
                    <a:lnTo>
                      <a:pt x="524" y="2281"/>
                    </a:lnTo>
                    <a:lnTo>
                      <a:pt x="419" y="2406"/>
                    </a:lnTo>
                    <a:lnTo>
                      <a:pt x="335" y="2511"/>
                    </a:lnTo>
                    <a:lnTo>
                      <a:pt x="210" y="2595"/>
                    </a:lnTo>
                    <a:lnTo>
                      <a:pt x="105" y="2699"/>
                    </a:lnTo>
                    <a:lnTo>
                      <a:pt x="22" y="2699"/>
                    </a:lnTo>
                    <a:lnTo>
                      <a:pt x="1" y="2762"/>
                    </a:lnTo>
                    <a:lnTo>
                      <a:pt x="22" y="2804"/>
                    </a:lnTo>
                    <a:lnTo>
                      <a:pt x="1" y="2888"/>
                    </a:lnTo>
                    <a:lnTo>
                      <a:pt x="22" y="2929"/>
                    </a:lnTo>
                    <a:lnTo>
                      <a:pt x="63" y="2929"/>
                    </a:lnTo>
                    <a:lnTo>
                      <a:pt x="168" y="2971"/>
                    </a:lnTo>
                    <a:lnTo>
                      <a:pt x="314" y="2929"/>
                    </a:lnTo>
                    <a:lnTo>
                      <a:pt x="377" y="2888"/>
                    </a:lnTo>
                    <a:lnTo>
                      <a:pt x="482" y="2888"/>
                    </a:lnTo>
                    <a:lnTo>
                      <a:pt x="566" y="2825"/>
                    </a:lnTo>
                    <a:lnTo>
                      <a:pt x="586" y="2783"/>
                    </a:lnTo>
                    <a:lnTo>
                      <a:pt x="586" y="2804"/>
                    </a:lnTo>
                    <a:lnTo>
                      <a:pt x="545" y="2888"/>
                    </a:lnTo>
                    <a:lnTo>
                      <a:pt x="670" y="2908"/>
                    </a:lnTo>
                    <a:lnTo>
                      <a:pt x="754" y="2888"/>
                    </a:lnTo>
                    <a:lnTo>
                      <a:pt x="796" y="2929"/>
                    </a:lnTo>
                    <a:lnTo>
                      <a:pt x="963" y="2929"/>
                    </a:lnTo>
                    <a:lnTo>
                      <a:pt x="1047" y="2908"/>
                    </a:lnTo>
                    <a:lnTo>
                      <a:pt x="1068" y="2971"/>
                    </a:lnTo>
                    <a:lnTo>
                      <a:pt x="1110" y="3013"/>
                    </a:lnTo>
                    <a:lnTo>
                      <a:pt x="1214" y="3013"/>
                    </a:lnTo>
                    <a:lnTo>
                      <a:pt x="1256" y="2992"/>
                    </a:lnTo>
                    <a:lnTo>
                      <a:pt x="1277" y="3013"/>
                    </a:lnTo>
                    <a:lnTo>
                      <a:pt x="1361" y="3013"/>
                    </a:lnTo>
                    <a:lnTo>
                      <a:pt x="1402" y="2992"/>
                    </a:lnTo>
                    <a:lnTo>
                      <a:pt x="1402" y="2950"/>
                    </a:lnTo>
                    <a:lnTo>
                      <a:pt x="1486" y="2950"/>
                    </a:lnTo>
                    <a:lnTo>
                      <a:pt x="1507" y="2992"/>
                    </a:lnTo>
                    <a:lnTo>
                      <a:pt x="1570" y="2992"/>
                    </a:lnTo>
                    <a:lnTo>
                      <a:pt x="1591" y="2929"/>
                    </a:lnTo>
                    <a:lnTo>
                      <a:pt x="1633" y="2929"/>
                    </a:lnTo>
                    <a:lnTo>
                      <a:pt x="1695" y="2971"/>
                    </a:lnTo>
                    <a:lnTo>
                      <a:pt x="1716" y="2908"/>
                    </a:lnTo>
                    <a:lnTo>
                      <a:pt x="1716" y="2867"/>
                    </a:lnTo>
                    <a:lnTo>
                      <a:pt x="1716" y="2783"/>
                    </a:lnTo>
                    <a:lnTo>
                      <a:pt x="1737" y="2804"/>
                    </a:lnTo>
                    <a:lnTo>
                      <a:pt x="1779" y="2762"/>
                    </a:lnTo>
                    <a:lnTo>
                      <a:pt x="1821" y="2762"/>
                    </a:lnTo>
                    <a:lnTo>
                      <a:pt x="1800" y="2783"/>
                    </a:lnTo>
                    <a:lnTo>
                      <a:pt x="1779" y="2888"/>
                    </a:lnTo>
                    <a:lnTo>
                      <a:pt x="1800" y="2908"/>
                    </a:lnTo>
                    <a:lnTo>
                      <a:pt x="1821" y="2867"/>
                    </a:lnTo>
                    <a:lnTo>
                      <a:pt x="1884" y="2783"/>
                    </a:lnTo>
                    <a:lnTo>
                      <a:pt x="1905" y="2783"/>
                    </a:lnTo>
                    <a:lnTo>
                      <a:pt x="1905" y="2867"/>
                    </a:lnTo>
                    <a:lnTo>
                      <a:pt x="1884" y="2908"/>
                    </a:lnTo>
                    <a:lnTo>
                      <a:pt x="1884" y="2971"/>
                    </a:lnTo>
                    <a:lnTo>
                      <a:pt x="1947" y="2929"/>
                    </a:lnTo>
                    <a:lnTo>
                      <a:pt x="1988" y="2929"/>
                    </a:lnTo>
                    <a:lnTo>
                      <a:pt x="1988" y="2971"/>
                    </a:lnTo>
                    <a:lnTo>
                      <a:pt x="1884" y="3034"/>
                    </a:lnTo>
                    <a:lnTo>
                      <a:pt x="1779" y="3097"/>
                    </a:lnTo>
                    <a:lnTo>
                      <a:pt x="1800" y="3118"/>
                    </a:lnTo>
                    <a:lnTo>
                      <a:pt x="1821" y="3097"/>
                    </a:lnTo>
                    <a:lnTo>
                      <a:pt x="1884" y="3097"/>
                    </a:lnTo>
                    <a:lnTo>
                      <a:pt x="1905" y="3118"/>
                    </a:lnTo>
                    <a:lnTo>
                      <a:pt x="1947" y="3118"/>
                    </a:lnTo>
                    <a:lnTo>
                      <a:pt x="1988" y="3139"/>
                    </a:lnTo>
                    <a:lnTo>
                      <a:pt x="2030" y="3118"/>
                    </a:lnTo>
                    <a:lnTo>
                      <a:pt x="2114" y="3097"/>
                    </a:lnTo>
                    <a:lnTo>
                      <a:pt x="2135" y="3013"/>
                    </a:lnTo>
                    <a:lnTo>
                      <a:pt x="2135" y="2971"/>
                    </a:lnTo>
                    <a:lnTo>
                      <a:pt x="2198" y="2992"/>
                    </a:lnTo>
                    <a:lnTo>
                      <a:pt x="2260" y="3013"/>
                    </a:lnTo>
                    <a:lnTo>
                      <a:pt x="2323" y="3076"/>
                    </a:lnTo>
                    <a:lnTo>
                      <a:pt x="2365" y="3034"/>
                    </a:lnTo>
                    <a:lnTo>
                      <a:pt x="2428" y="3013"/>
                    </a:lnTo>
                    <a:lnTo>
                      <a:pt x="2511" y="3013"/>
                    </a:lnTo>
                    <a:lnTo>
                      <a:pt x="2449" y="3076"/>
                    </a:lnTo>
                    <a:lnTo>
                      <a:pt x="2449" y="3097"/>
                    </a:lnTo>
                    <a:lnTo>
                      <a:pt x="2344" y="3139"/>
                    </a:lnTo>
                    <a:lnTo>
                      <a:pt x="2239" y="3139"/>
                    </a:lnTo>
                    <a:lnTo>
                      <a:pt x="2198" y="3201"/>
                    </a:lnTo>
                    <a:lnTo>
                      <a:pt x="2198" y="3243"/>
                    </a:lnTo>
                    <a:lnTo>
                      <a:pt x="2156" y="3285"/>
                    </a:lnTo>
                    <a:lnTo>
                      <a:pt x="2135" y="3327"/>
                    </a:lnTo>
                    <a:lnTo>
                      <a:pt x="2051" y="3327"/>
                    </a:lnTo>
                    <a:lnTo>
                      <a:pt x="2009" y="3348"/>
                    </a:lnTo>
                    <a:lnTo>
                      <a:pt x="1988" y="3411"/>
                    </a:lnTo>
                    <a:lnTo>
                      <a:pt x="1926" y="3432"/>
                    </a:lnTo>
                    <a:lnTo>
                      <a:pt x="1821" y="3452"/>
                    </a:lnTo>
                    <a:lnTo>
                      <a:pt x="1737" y="3515"/>
                    </a:lnTo>
                    <a:lnTo>
                      <a:pt x="1716" y="3557"/>
                    </a:lnTo>
                    <a:lnTo>
                      <a:pt x="1737" y="3599"/>
                    </a:lnTo>
                    <a:lnTo>
                      <a:pt x="1779" y="3620"/>
                    </a:lnTo>
                    <a:lnTo>
                      <a:pt x="1842" y="3620"/>
                    </a:lnTo>
                    <a:lnTo>
                      <a:pt x="1884" y="3557"/>
                    </a:lnTo>
                    <a:lnTo>
                      <a:pt x="1905" y="3536"/>
                    </a:lnTo>
                    <a:lnTo>
                      <a:pt x="1947" y="3536"/>
                    </a:lnTo>
                    <a:lnTo>
                      <a:pt x="1947" y="3599"/>
                    </a:lnTo>
                    <a:lnTo>
                      <a:pt x="1988" y="3620"/>
                    </a:lnTo>
                    <a:lnTo>
                      <a:pt x="2051" y="3599"/>
                    </a:lnTo>
                    <a:lnTo>
                      <a:pt x="2114" y="3536"/>
                    </a:lnTo>
                    <a:lnTo>
                      <a:pt x="2135" y="3494"/>
                    </a:lnTo>
                    <a:lnTo>
                      <a:pt x="2156" y="3494"/>
                    </a:lnTo>
                    <a:lnTo>
                      <a:pt x="2198" y="3432"/>
                    </a:lnTo>
                    <a:lnTo>
                      <a:pt x="2219" y="3348"/>
                    </a:lnTo>
                    <a:lnTo>
                      <a:pt x="2260" y="3327"/>
                    </a:lnTo>
                    <a:lnTo>
                      <a:pt x="2365" y="3222"/>
                    </a:lnTo>
                    <a:lnTo>
                      <a:pt x="2428" y="3201"/>
                    </a:lnTo>
                    <a:lnTo>
                      <a:pt x="2470" y="3222"/>
                    </a:lnTo>
                    <a:lnTo>
                      <a:pt x="2553" y="3222"/>
                    </a:lnTo>
                    <a:lnTo>
                      <a:pt x="2511" y="3285"/>
                    </a:lnTo>
                    <a:lnTo>
                      <a:pt x="2553" y="3285"/>
                    </a:lnTo>
                    <a:lnTo>
                      <a:pt x="2616" y="3243"/>
                    </a:lnTo>
                    <a:lnTo>
                      <a:pt x="2658" y="3118"/>
                    </a:lnTo>
                    <a:lnTo>
                      <a:pt x="2721" y="3013"/>
                    </a:lnTo>
                    <a:lnTo>
                      <a:pt x="2721" y="2908"/>
                    </a:lnTo>
                    <a:lnTo>
                      <a:pt x="2742" y="2888"/>
                    </a:lnTo>
                    <a:lnTo>
                      <a:pt x="2763" y="2888"/>
                    </a:lnTo>
                    <a:lnTo>
                      <a:pt x="2825" y="2929"/>
                    </a:lnTo>
                    <a:lnTo>
                      <a:pt x="2846" y="2929"/>
                    </a:lnTo>
                    <a:lnTo>
                      <a:pt x="2888" y="2971"/>
                    </a:lnTo>
                    <a:lnTo>
                      <a:pt x="2888" y="3076"/>
                    </a:lnTo>
                    <a:lnTo>
                      <a:pt x="2867" y="3139"/>
                    </a:lnTo>
                    <a:lnTo>
                      <a:pt x="2846" y="3222"/>
                    </a:lnTo>
                    <a:lnTo>
                      <a:pt x="2867" y="3285"/>
                    </a:lnTo>
                    <a:lnTo>
                      <a:pt x="2846" y="3327"/>
                    </a:lnTo>
                    <a:lnTo>
                      <a:pt x="2763" y="3411"/>
                    </a:lnTo>
                    <a:lnTo>
                      <a:pt x="2721" y="3557"/>
                    </a:lnTo>
                    <a:lnTo>
                      <a:pt x="2721" y="3641"/>
                    </a:lnTo>
                    <a:lnTo>
                      <a:pt x="2679" y="3662"/>
                    </a:lnTo>
                    <a:lnTo>
                      <a:pt x="2679" y="3745"/>
                    </a:lnTo>
                    <a:lnTo>
                      <a:pt x="2742" y="3766"/>
                    </a:lnTo>
                    <a:lnTo>
                      <a:pt x="2825" y="3724"/>
                    </a:lnTo>
                    <a:lnTo>
                      <a:pt x="2888" y="3557"/>
                    </a:lnTo>
                    <a:lnTo>
                      <a:pt x="2951" y="3557"/>
                    </a:lnTo>
                    <a:lnTo>
                      <a:pt x="3035" y="3452"/>
                    </a:lnTo>
                    <a:lnTo>
                      <a:pt x="3076" y="3411"/>
                    </a:lnTo>
                    <a:lnTo>
                      <a:pt x="3097" y="3432"/>
                    </a:lnTo>
                    <a:lnTo>
                      <a:pt x="3202" y="3432"/>
                    </a:lnTo>
                    <a:lnTo>
                      <a:pt x="3202" y="3494"/>
                    </a:lnTo>
                    <a:lnTo>
                      <a:pt x="3139" y="3515"/>
                    </a:lnTo>
                    <a:lnTo>
                      <a:pt x="3035" y="3620"/>
                    </a:lnTo>
                    <a:lnTo>
                      <a:pt x="3035" y="3704"/>
                    </a:lnTo>
                    <a:lnTo>
                      <a:pt x="2993" y="3766"/>
                    </a:lnTo>
                    <a:lnTo>
                      <a:pt x="3035" y="3808"/>
                    </a:lnTo>
                    <a:lnTo>
                      <a:pt x="3035" y="3913"/>
                    </a:lnTo>
                    <a:lnTo>
                      <a:pt x="3076" y="3955"/>
                    </a:lnTo>
                    <a:lnTo>
                      <a:pt x="3097" y="3871"/>
                    </a:lnTo>
                    <a:lnTo>
                      <a:pt x="3160" y="3829"/>
                    </a:lnTo>
                    <a:lnTo>
                      <a:pt x="3202" y="3829"/>
                    </a:lnTo>
                    <a:lnTo>
                      <a:pt x="3265" y="3913"/>
                    </a:lnTo>
                    <a:lnTo>
                      <a:pt x="3307" y="3934"/>
                    </a:lnTo>
                    <a:lnTo>
                      <a:pt x="3390" y="3871"/>
                    </a:lnTo>
                    <a:lnTo>
                      <a:pt x="3390" y="3829"/>
                    </a:lnTo>
                    <a:lnTo>
                      <a:pt x="3411" y="3829"/>
                    </a:lnTo>
                    <a:lnTo>
                      <a:pt x="3453" y="3766"/>
                    </a:lnTo>
                    <a:lnTo>
                      <a:pt x="3453" y="3704"/>
                    </a:lnTo>
                    <a:lnTo>
                      <a:pt x="3474" y="3704"/>
                    </a:lnTo>
                    <a:lnTo>
                      <a:pt x="3495" y="3641"/>
                    </a:lnTo>
                    <a:lnTo>
                      <a:pt x="3474" y="3599"/>
                    </a:lnTo>
                    <a:lnTo>
                      <a:pt x="3495" y="3494"/>
                    </a:lnTo>
                    <a:lnTo>
                      <a:pt x="3599" y="3348"/>
                    </a:lnTo>
                    <a:lnTo>
                      <a:pt x="3662" y="3243"/>
                    </a:lnTo>
                    <a:lnTo>
                      <a:pt x="3662" y="3097"/>
                    </a:lnTo>
                    <a:lnTo>
                      <a:pt x="3662" y="3034"/>
                    </a:lnTo>
                    <a:lnTo>
                      <a:pt x="3620" y="3034"/>
                    </a:lnTo>
                    <a:lnTo>
                      <a:pt x="3620" y="3097"/>
                    </a:lnTo>
                    <a:lnTo>
                      <a:pt x="3579" y="3180"/>
                    </a:lnTo>
                    <a:lnTo>
                      <a:pt x="3495" y="3222"/>
                    </a:lnTo>
                    <a:lnTo>
                      <a:pt x="3411" y="3306"/>
                    </a:lnTo>
                    <a:lnTo>
                      <a:pt x="3369" y="3327"/>
                    </a:lnTo>
                    <a:lnTo>
                      <a:pt x="3348" y="3243"/>
                    </a:lnTo>
                    <a:lnTo>
                      <a:pt x="3369" y="3180"/>
                    </a:lnTo>
                    <a:lnTo>
                      <a:pt x="3369" y="3097"/>
                    </a:lnTo>
                    <a:lnTo>
                      <a:pt x="3474" y="3013"/>
                    </a:lnTo>
                    <a:lnTo>
                      <a:pt x="3495" y="2971"/>
                    </a:lnTo>
                    <a:lnTo>
                      <a:pt x="3579" y="2888"/>
                    </a:lnTo>
                    <a:lnTo>
                      <a:pt x="3599" y="2888"/>
                    </a:lnTo>
                    <a:lnTo>
                      <a:pt x="3662" y="2867"/>
                    </a:lnTo>
                    <a:lnTo>
                      <a:pt x="3620" y="2804"/>
                    </a:lnTo>
                    <a:lnTo>
                      <a:pt x="3579" y="2867"/>
                    </a:lnTo>
                    <a:lnTo>
                      <a:pt x="3516" y="2867"/>
                    </a:lnTo>
                    <a:lnTo>
                      <a:pt x="3453" y="2888"/>
                    </a:lnTo>
                    <a:lnTo>
                      <a:pt x="3390" y="2888"/>
                    </a:lnTo>
                    <a:lnTo>
                      <a:pt x="3307" y="2929"/>
                    </a:lnTo>
                    <a:lnTo>
                      <a:pt x="3286" y="2992"/>
                    </a:lnTo>
                    <a:lnTo>
                      <a:pt x="3181" y="3076"/>
                    </a:lnTo>
                    <a:lnTo>
                      <a:pt x="3181" y="3118"/>
                    </a:lnTo>
                    <a:lnTo>
                      <a:pt x="3139" y="3180"/>
                    </a:lnTo>
                    <a:lnTo>
                      <a:pt x="3055" y="3097"/>
                    </a:lnTo>
                    <a:lnTo>
                      <a:pt x="3055" y="3034"/>
                    </a:lnTo>
                    <a:lnTo>
                      <a:pt x="3035" y="2971"/>
                    </a:lnTo>
                    <a:lnTo>
                      <a:pt x="3035" y="2888"/>
                    </a:lnTo>
                    <a:lnTo>
                      <a:pt x="3076" y="2929"/>
                    </a:lnTo>
                    <a:lnTo>
                      <a:pt x="3097" y="2929"/>
                    </a:lnTo>
                    <a:lnTo>
                      <a:pt x="3181" y="2825"/>
                    </a:lnTo>
                    <a:lnTo>
                      <a:pt x="3139" y="2825"/>
                    </a:lnTo>
                    <a:lnTo>
                      <a:pt x="3055" y="2804"/>
                    </a:lnTo>
                    <a:lnTo>
                      <a:pt x="3181" y="2804"/>
                    </a:lnTo>
                    <a:lnTo>
                      <a:pt x="3076" y="2783"/>
                    </a:lnTo>
                    <a:lnTo>
                      <a:pt x="3035" y="2720"/>
                    </a:lnTo>
                    <a:lnTo>
                      <a:pt x="3035" y="2678"/>
                    </a:lnTo>
                    <a:lnTo>
                      <a:pt x="3055" y="2657"/>
                    </a:lnTo>
                    <a:lnTo>
                      <a:pt x="3160" y="2657"/>
                    </a:lnTo>
                    <a:lnTo>
                      <a:pt x="3181" y="2616"/>
                    </a:lnTo>
                    <a:lnTo>
                      <a:pt x="3265" y="2553"/>
                    </a:lnTo>
                    <a:lnTo>
                      <a:pt x="3286" y="2448"/>
                    </a:lnTo>
                    <a:lnTo>
                      <a:pt x="3369" y="2448"/>
                    </a:lnTo>
                    <a:lnTo>
                      <a:pt x="3390" y="2469"/>
                    </a:lnTo>
                    <a:lnTo>
                      <a:pt x="3495" y="2406"/>
                    </a:lnTo>
                    <a:lnTo>
                      <a:pt x="3516" y="2344"/>
                    </a:lnTo>
                    <a:lnTo>
                      <a:pt x="3516" y="2260"/>
                    </a:lnTo>
                    <a:lnTo>
                      <a:pt x="3495" y="2197"/>
                    </a:lnTo>
                    <a:lnTo>
                      <a:pt x="3411" y="2281"/>
                    </a:lnTo>
                    <a:lnTo>
                      <a:pt x="3369" y="2302"/>
                    </a:lnTo>
                    <a:lnTo>
                      <a:pt x="3348" y="2281"/>
                    </a:lnTo>
                    <a:lnTo>
                      <a:pt x="3286" y="2281"/>
                    </a:lnTo>
                    <a:lnTo>
                      <a:pt x="3286" y="2344"/>
                    </a:lnTo>
                    <a:lnTo>
                      <a:pt x="3286" y="2406"/>
                    </a:lnTo>
                    <a:lnTo>
                      <a:pt x="3244" y="2448"/>
                    </a:lnTo>
                    <a:lnTo>
                      <a:pt x="3181" y="2448"/>
                    </a:lnTo>
                    <a:lnTo>
                      <a:pt x="3097" y="2490"/>
                    </a:lnTo>
                    <a:lnTo>
                      <a:pt x="3055" y="2511"/>
                    </a:lnTo>
                    <a:lnTo>
                      <a:pt x="3055" y="2574"/>
                    </a:lnTo>
                    <a:lnTo>
                      <a:pt x="2993" y="2595"/>
                    </a:lnTo>
                    <a:lnTo>
                      <a:pt x="3035" y="2553"/>
                    </a:lnTo>
                    <a:lnTo>
                      <a:pt x="3035" y="2469"/>
                    </a:lnTo>
                    <a:lnTo>
                      <a:pt x="2993" y="2490"/>
                    </a:lnTo>
                    <a:lnTo>
                      <a:pt x="2951" y="2490"/>
                    </a:lnTo>
                    <a:lnTo>
                      <a:pt x="2993" y="2469"/>
                    </a:lnTo>
                    <a:lnTo>
                      <a:pt x="3055" y="2406"/>
                    </a:lnTo>
                    <a:lnTo>
                      <a:pt x="3076" y="2385"/>
                    </a:lnTo>
                    <a:lnTo>
                      <a:pt x="3035" y="2364"/>
                    </a:lnTo>
                    <a:lnTo>
                      <a:pt x="3076" y="2302"/>
                    </a:lnTo>
                    <a:lnTo>
                      <a:pt x="3097" y="2239"/>
                    </a:lnTo>
                    <a:lnTo>
                      <a:pt x="3055" y="2197"/>
                    </a:lnTo>
                    <a:lnTo>
                      <a:pt x="2993" y="2260"/>
                    </a:lnTo>
                    <a:lnTo>
                      <a:pt x="3035" y="2197"/>
                    </a:lnTo>
                    <a:lnTo>
                      <a:pt x="3035" y="2155"/>
                    </a:lnTo>
                    <a:lnTo>
                      <a:pt x="2993" y="2155"/>
                    </a:lnTo>
                    <a:lnTo>
                      <a:pt x="2930" y="2176"/>
                    </a:lnTo>
                    <a:lnTo>
                      <a:pt x="2878" y="2166"/>
                    </a:lnTo>
                    <a:lnTo>
                      <a:pt x="2878" y="2166"/>
                    </a:lnTo>
                    <a:lnTo>
                      <a:pt x="2825" y="2176"/>
                    </a:lnTo>
                    <a:lnTo>
                      <a:pt x="2872" y="2165"/>
                    </a:lnTo>
                    <a:lnTo>
                      <a:pt x="2872" y="2165"/>
                    </a:lnTo>
                    <a:lnTo>
                      <a:pt x="2825" y="2155"/>
                    </a:lnTo>
                    <a:lnTo>
                      <a:pt x="2909" y="2155"/>
                    </a:lnTo>
                    <a:lnTo>
                      <a:pt x="2993" y="2113"/>
                    </a:lnTo>
                    <a:lnTo>
                      <a:pt x="3035" y="2072"/>
                    </a:lnTo>
                    <a:lnTo>
                      <a:pt x="3076" y="2072"/>
                    </a:lnTo>
                    <a:lnTo>
                      <a:pt x="3139" y="2051"/>
                    </a:lnTo>
                    <a:lnTo>
                      <a:pt x="3139" y="1967"/>
                    </a:lnTo>
                    <a:lnTo>
                      <a:pt x="3181" y="1904"/>
                    </a:lnTo>
                    <a:lnTo>
                      <a:pt x="3181" y="1862"/>
                    </a:lnTo>
                    <a:lnTo>
                      <a:pt x="3097" y="1800"/>
                    </a:lnTo>
                    <a:lnTo>
                      <a:pt x="2993" y="1716"/>
                    </a:lnTo>
                    <a:lnTo>
                      <a:pt x="2888" y="1716"/>
                    </a:lnTo>
                    <a:lnTo>
                      <a:pt x="2783" y="1737"/>
                    </a:lnTo>
                    <a:lnTo>
                      <a:pt x="2742" y="1737"/>
                    </a:lnTo>
                    <a:lnTo>
                      <a:pt x="2742" y="1779"/>
                    </a:lnTo>
                    <a:lnTo>
                      <a:pt x="2679" y="1862"/>
                    </a:lnTo>
                    <a:lnTo>
                      <a:pt x="2658" y="1946"/>
                    </a:lnTo>
                    <a:lnTo>
                      <a:pt x="2679" y="1841"/>
                    </a:lnTo>
                    <a:lnTo>
                      <a:pt x="2658" y="1820"/>
                    </a:lnTo>
                    <a:lnTo>
                      <a:pt x="2679" y="1758"/>
                    </a:lnTo>
                    <a:lnTo>
                      <a:pt x="2742" y="1674"/>
                    </a:lnTo>
                    <a:lnTo>
                      <a:pt x="2721" y="1674"/>
                    </a:lnTo>
                    <a:lnTo>
                      <a:pt x="2637" y="1737"/>
                    </a:lnTo>
                    <a:lnTo>
                      <a:pt x="2574" y="1779"/>
                    </a:lnTo>
                    <a:lnTo>
                      <a:pt x="2553" y="1862"/>
                    </a:lnTo>
                    <a:lnTo>
                      <a:pt x="2532" y="1841"/>
                    </a:lnTo>
                    <a:lnTo>
                      <a:pt x="2491" y="1862"/>
                    </a:lnTo>
                    <a:lnTo>
                      <a:pt x="2449" y="1883"/>
                    </a:lnTo>
                    <a:lnTo>
                      <a:pt x="2428" y="1862"/>
                    </a:lnTo>
                    <a:lnTo>
                      <a:pt x="2344" y="1925"/>
                    </a:lnTo>
                    <a:lnTo>
                      <a:pt x="2323" y="2030"/>
                    </a:lnTo>
                    <a:lnTo>
                      <a:pt x="2239" y="2072"/>
                    </a:lnTo>
                    <a:lnTo>
                      <a:pt x="2239" y="2072"/>
                    </a:lnTo>
                    <a:lnTo>
                      <a:pt x="2281" y="2030"/>
                    </a:lnTo>
                    <a:lnTo>
                      <a:pt x="2323" y="1883"/>
                    </a:lnTo>
                    <a:lnTo>
                      <a:pt x="2365" y="1779"/>
                    </a:lnTo>
                    <a:lnTo>
                      <a:pt x="2344" y="1758"/>
                    </a:lnTo>
                    <a:lnTo>
                      <a:pt x="2281" y="1779"/>
                    </a:lnTo>
                    <a:lnTo>
                      <a:pt x="2260" y="1841"/>
                    </a:lnTo>
                    <a:lnTo>
                      <a:pt x="2219" y="1883"/>
                    </a:lnTo>
                    <a:lnTo>
                      <a:pt x="2177" y="1841"/>
                    </a:lnTo>
                    <a:lnTo>
                      <a:pt x="2239" y="1779"/>
                    </a:lnTo>
                    <a:lnTo>
                      <a:pt x="2260" y="1737"/>
                    </a:lnTo>
                    <a:lnTo>
                      <a:pt x="2260" y="1716"/>
                    </a:lnTo>
                    <a:lnTo>
                      <a:pt x="2177" y="1737"/>
                    </a:lnTo>
                    <a:lnTo>
                      <a:pt x="2072" y="1820"/>
                    </a:lnTo>
                    <a:lnTo>
                      <a:pt x="2030" y="1820"/>
                    </a:lnTo>
                    <a:lnTo>
                      <a:pt x="2009" y="1737"/>
                    </a:lnTo>
                    <a:lnTo>
                      <a:pt x="1967" y="1737"/>
                    </a:lnTo>
                    <a:lnTo>
                      <a:pt x="1905" y="1820"/>
                    </a:lnTo>
                    <a:lnTo>
                      <a:pt x="1842" y="1820"/>
                    </a:lnTo>
                    <a:lnTo>
                      <a:pt x="1842" y="1779"/>
                    </a:lnTo>
                    <a:lnTo>
                      <a:pt x="1947" y="1737"/>
                    </a:lnTo>
                    <a:lnTo>
                      <a:pt x="2009" y="1632"/>
                    </a:lnTo>
                    <a:lnTo>
                      <a:pt x="2030" y="1548"/>
                    </a:lnTo>
                    <a:lnTo>
                      <a:pt x="1947" y="1548"/>
                    </a:lnTo>
                    <a:lnTo>
                      <a:pt x="1863" y="1611"/>
                    </a:lnTo>
                    <a:lnTo>
                      <a:pt x="1863" y="1611"/>
                    </a:lnTo>
                    <a:lnTo>
                      <a:pt x="1926" y="1527"/>
                    </a:lnTo>
                    <a:lnTo>
                      <a:pt x="2009" y="1444"/>
                    </a:lnTo>
                    <a:lnTo>
                      <a:pt x="2114" y="1444"/>
                    </a:lnTo>
                    <a:lnTo>
                      <a:pt x="2156" y="1423"/>
                    </a:lnTo>
                    <a:lnTo>
                      <a:pt x="2239" y="1381"/>
                    </a:lnTo>
                    <a:lnTo>
                      <a:pt x="2281" y="1339"/>
                    </a:lnTo>
                    <a:lnTo>
                      <a:pt x="2281" y="1276"/>
                    </a:lnTo>
                    <a:lnTo>
                      <a:pt x="2260" y="1318"/>
                    </a:lnTo>
                    <a:lnTo>
                      <a:pt x="2156" y="1339"/>
                    </a:lnTo>
                    <a:lnTo>
                      <a:pt x="2114" y="1318"/>
                    </a:lnTo>
                    <a:lnTo>
                      <a:pt x="2030" y="1235"/>
                    </a:lnTo>
                    <a:lnTo>
                      <a:pt x="1967" y="1235"/>
                    </a:lnTo>
                    <a:lnTo>
                      <a:pt x="1926" y="1255"/>
                    </a:lnTo>
                    <a:lnTo>
                      <a:pt x="1967" y="1151"/>
                    </a:lnTo>
                    <a:lnTo>
                      <a:pt x="2009" y="1130"/>
                    </a:lnTo>
                    <a:lnTo>
                      <a:pt x="2009" y="1109"/>
                    </a:lnTo>
                    <a:lnTo>
                      <a:pt x="1947" y="1130"/>
                    </a:lnTo>
                    <a:lnTo>
                      <a:pt x="1863" y="1193"/>
                    </a:lnTo>
                    <a:lnTo>
                      <a:pt x="1821" y="1255"/>
                    </a:lnTo>
                    <a:lnTo>
                      <a:pt x="1737" y="1339"/>
                    </a:lnTo>
                    <a:lnTo>
                      <a:pt x="1695" y="1360"/>
                    </a:lnTo>
                    <a:lnTo>
                      <a:pt x="1654" y="1423"/>
                    </a:lnTo>
                    <a:lnTo>
                      <a:pt x="1591" y="1465"/>
                    </a:lnTo>
                    <a:lnTo>
                      <a:pt x="1528" y="1548"/>
                    </a:lnTo>
                    <a:lnTo>
                      <a:pt x="1528" y="1444"/>
                    </a:lnTo>
                    <a:lnTo>
                      <a:pt x="1549" y="1360"/>
                    </a:lnTo>
                    <a:lnTo>
                      <a:pt x="1612" y="1297"/>
                    </a:lnTo>
                    <a:lnTo>
                      <a:pt x="1612" y="1235"/>
                    </a:lnTo>
                    <a:lnTo>
                      <a:pt x="1654" y="1130"/>
                    </a:lnTo>
                    <a:lnTo>
                      <a:pt x="1737" y="1046"/>
                    </a:lnTo>
                    <a:lnTo>
                      <a:pt x="1737" y="1004"/>
                    </a:lnTo>
                    <a:lnTo>
                      <a:pt x="1800" y="942"/>
                    </a:lnTo>
                    <a:lnTo>
                      <a:pt x="1821" y="921"/>
                    </a:lnTo>
                    <a:lnTo>
                      <a:pt x="1863" y="816"/>
                    </a:lnTo>
                    <a:lnTo>
                      <a:pt x="1947" y="774"/>
                    </a:lnTo>
                    <a:lnTo>
                      <a:pt x="2009" y="711"/>
                    </a:lnTo>
                    <a:lnTo>
                      <a:pt x="2051" y="691"/>
                    </a:lnTo>
                    <a:lnTo>
                      <a:pt x="2072" y="670"/>
                    </a:lnTo>
                    <a:lnTo>
                      <a:pt x="2072" y="607"/>
                    </a:lnTo>
                    <a:lnTo>
                      <a:pt x="2114" y="565"/>
                    </a:lnTo>
                    <a:lnTo>
                      <a:pt x="2135" y="481"/>
                    </a:lnTo>
                    <a:lnTo>
                      <a:pt x="2135" y="523"/>
                    </a:lnTo>
                    <a:lnTo>
                      <a:pt x="2114" y="586"/>
                    </a:lnTo>
                    <a:lnTo>
                      <a:pt x="2135" y="628"/>
                    </a:lnTo>
                    <a:lnTo>
                      <a:pt x="2219" y="523"/>
                    </a:lnTo>
                    <a:lnTo>
                      <a:pt x="2323" y="419"/>
                    </a:lnTo>
                    <a:lnTo>
                      <a:pt x="2344" y="377"/>
                    </a:lnTo>
                    <a:lnTo>
                      <a:pt x="2323" y="314"/>
                    </a:lnTo>
                    <a:lnTo>
                      <a:pt x="2260" y="314"/>
                    </a:lnTo>
                    <a:lnTo>
                      <a:pt x="2219" y="377"/>
                    </a:lnTo>
                    <a:lnTo>
                      <a:pt x="2177" y="293"/>
                    </a:lnTo>
                    <a:lnTo>
                      <a:pt x="2156" y="272"/>
                    </a:lnTo>
                    <a:lnTo>
                      <a:pt x="2177" y="209"/>
                    </a:lnTo>
                    <a:lnTo>
                      <a:pt x="2239" y="188"/>
                    </a:lnTo>
                    <a:lnTo>
                      <a:pt x="2323" y="209"/>
                    </a:lnTo>
                    <a:lnTo>
                      <a:pt x="2386" y="272"/>
                    </a:lnTo>
                    <a:lnTo>
                      <a:pt x="2449" y="251"/>
                    </a:lnTo>
                    <a:lnTo>
                      <a:pt x="2491" y="188"/>
                    </a:lnTo>
                    <a:lnTo>
                      <a:pt x="2491" y="42"/>
                    </a:lnTo>
                    <a:lnTo>
                      <a:pt x="2428" y="42"/>
                    </a:lnTo>
                    <a:lnTo>
                      <a:pt x="2365" y="63"/>
                    </a:lnTo>
                    <a:lnTo>
                      <a:pt x="2365" y="105"/>
                    </a:lnTo>
                    <a:lnTo>
                      <a:pt x="2323" y="105"/>
                    </a:lnTo>
                    <a:lnTo>
                      <a:pt x="2323" y="63"/>
                    </a:lnTo>
                    <a:lnTo>
                      <a:pt x="2323"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37" name="Google Shape;3037;p86"/>
              <p:cNvSpPr/>
              <p:nvPr/>
            </p:nvSpPr>
            <p:spPr>
              <a:xfrm>
                <a:off x="1922950" y="1659350"/>
                <a:ext cx="1050900" cy="913875"/>
              </a:xfrm>
              <a:custGeom>
                <a:avLst/>
                <a:gdLst/>
                <a:ahLst/>
                <a:cxnLst/>
                <a:rect l="l" t="t" r="r" b="b"/>
                <a:pathLst>
                  <a:path w="42036" h="36555" extrusionOk="0">
                    <a:moveTo>
                      <a:pt x="4310" y="26929"/>
                    </a:moveTo>
                    <a:lnTo>
                      <a:pt x="4310" y="27055"/>
                    </a:lnTo>
                    <a:lnTo>
                      <a:pt x="4268" y="27159"/>
                    </a:lnTo>
                    <a:lnTo>
                      <a:pt x="4101" y="27264"/>
                    </a:lnTo>
                    <a:lnTo>
                      <a:pt x="4076" y="27268"/>
                    </a:lnTo>
                    <a:lnTo>
                      <a:pt x="4076" y="27268"/>
                    </a:lnTo>
                    <a:lnTo>
                      <a:pt x="4101" y="27243"/>
                    </a:lnTo>
                    <a:lnTo>
                      <a:pt x="4185" y="27117"/>
                    </a:lnTo>
                    <a:lnTo>
                      <a:pt x="4289" y="27034"/>
                    </a:lnTo>
                    <a:lnTo>
                      <a:pt x="4310" y="26929"/>
                    </a:lnTo>
                    <a:close/>
                    <a:moveTo>
                      <a:pt x="40508" y="27473"/>
                    </a:moveTo>
                    <a:lnTo>
                      <a:pt x="40299" y="27557"/>
                    </a:lnTo>
                    <a:lnTo>
                      <a:pt x="40090" y="27599"/>
                    </a:lnTo>
                    <a:lnTo>
                      <a:pt x="40132" y="27536"/>
                    </a:lnTo>
                    <a:lnTo>
                      <a:pt x="40404" y="27473"/>
                    </a:lnTo>
                    <a:close/>
                    <a:moveTo>
                      <a:pt x="19459" y="0"/>
                    </a:moveTo>
                    <a:lnTo>
                      <a:pt x="19187" y="105"/>
                    </a:lnTo>
                    <a:lnTo>
                      <a:pt x="18810" y="105"/>
                    </a:lnTo>
                    <a:lnTo>
                      <a:pt x="18727" y="63"/>
                    </a:lnTo>
                    <a:lnTo>
                      <a:pt x="18392" y="84"/>
                    </a:lnTo>
                    <a:lnTo>
                      <a:pt x="18308" y="63"/>
                    </a:lnTo>
                    <a:lnTo>
                      <a:pt x="18120" y="105"/>
                    </a:lnTo>
                    <a:lnTo>
                      <a:pt x="18078" y="210"/>
                    </a:lnTo>
                    <a:lnTo>
                      <a:pt x="18120" y="272"/>
                    </a:lnTo>
                    <a:lnTo>
                      <a:pt x="18078" y="377"/>
                    </a:lnTo>
                    <a:lnTo>
                      <a:pt x="18078" y="524"/>
                    </a:lnTo>
                    <a:lnTo>
                      <a:pt x="18036" y="775"/>
                    </a:lnTo>
                    <a:lnTo>
                      <a:pt x="18120" y="879"/>
                    </a:lnTo>
                    <a:lnTo>
                      <a:pt x="18036" y="942"/>
                    </a:lnTo>
                    <a:lnTo>
                      <a:pt x="17911" y="942"/>
                    </a:lnTo>
                    <a:lnTo>
                      <a:pt x="17764" y="1109"/>
                    </a:lnTo>
                    <a:lnTo>
                      <a:pt x="17701" y="1214"/>
                    </a:lnTo>
                    <a:lnTo>
                      <a:pt x="17471" y="1298"/>
                    </a:lnTo>
                    <a:lnTo>
                      <a:pt x="17367" y="1444"/>
                    </a:lnTo>
                    <a:lnTo>
                      <a:pt x="17095" y="1633"/>
                    </a:lnTo>
                    <a:lnTo>
                      <a:pt x="16990" y="1674"/>
                    </a:lnTo>
                    <a:lnTo>
                      <a:pt x="16990" y="1758"/>
                    </a:lnTo>
                    <a:lnTo>
                      <a:pt x="17074" y="1925"/>
                    </a:lnTo>
                    <a:lnTo>
                      <a:pt x="17074" y="2072"/>
                    </a:lnTo>
                    <a:lnTo>
                      <a:pt x="16760" y="2030"/>
                    </a:lnTo>
                    <a:lnTo>
                      <a:pt x="16739" y="1946"/>
                    </a:lnTo>
                    <a:lnTo>
                      <a:pt x="16718" y="2135"/>
                    </a:lnTo>
                    <a:lnTo>
                      <a:pt x="16613" y="2281"/>
                    </a:lnTo>
                    <a:lnTo>
                      <a:pt x="16530" y="2302"/>
                    </a:lnTo>
                    <a:lnTo>
                      <a:pt x="16509" y="2365"/>
                    </a:lnTo>
                    <a:lnTo>
                      <a:pt x="16300" y="2407"/>
                    </a:lnTo>
                    <a:lnTo>
                      <a:pt x="16237" y="2574"/>
                    </a:lnTo>
                    <a:lnTo>
                      <a:pt x="16132" y="2595"/>
                    </a:lnTo>
                    <a:lnTo>
                      <a:pt x="16028" y="2700"/>
                    </a:lnTo>
                    <a:lnTo>
                      <a:pt x="15944" y="2700"/>
                    </a:lnTo>
                    <a:lnTo>
                      <a:pt x="15923" y="2804"/>
                    </a:lnTo>
                    <a:lnTo>
                      <a:pt x="15776" y="2888"/>
                    </a:lnTo>
                    <a:lnTo>
                      <a:pt x="15672" y="2993"/>
                    </a:lnTo>
                    <a:lnTo>
                      <a:pt x="15588" y="2972"/>
                    </a:lnTo>
                    <a:lnTo>
                      <a:pt x="15588" y="3076"/>
                    </a:lnTo>
                    <a:lnTo>
                      <a:pt x="15776" y="3139"/>
                    </a:lnTo>
                    <a:lnTo>
                      <a:pt x="15986" y="3139"/>
                    </a:lnTo>
                    <a:lnTo>
                      <a:pt x="15986" y="3244"/>
                    </a:lnTo>
                    <a:lnTo>
                      <a:pt x="15839" y="3202"/>
                    </a:lnTo>
                    <a:lnTo>
                      <a:pt x="15944" y="3516"/>
                    </a:lnTo>
                    <a:lnTo>
                      <a:pt x="16028" y="3599"/>
                    </a:lnTo>
                    <a:lnTo>
                      <a:pt x="16007" y="3725"/>
                    </a:lnTo>
                    <a:lnTo>
                      <a:pt x="15944" y="3871"/>
                    </a:lnTo>
                    <a:lnTo>
                      <a:pt x="16007" y="4018"/>
                    </a:lnTo>
                    <a:lnTo>
                      <a:pt x="15902" y="4185"/>
                    </a:lnTo>
                    <a:lnTo>
                      <a:pt x="15902" y="4394"/>
                    </a:lnTo>
                    <a:lnTo>
                      <a:pt x="15902" y="4457"/>
                    </a:lnTo>
                    <a:lnTo>
                      <a:pt x="15986" y="4457"/>
                    </a:lnTo>
                    <a:lnTo>
                      <a:pt x="16028" y="4478"/>
                    </a:lnTo>
                    <a:lnTo>
                      <a:pt x="16111" y="4394"/>
                    </a:lnTo>
                    <a:lnTo>
                      <a:pt x="16237" y="4374"/>
                    </a:lnTo>
                    <a:lnTo>
                      <a:pt x="16341" y="4394"/>
                    </a:lnTo>
                    <a:lnTo>
                      <a:pt x="16509" y="4374"/>
                    </a:lnTo>
                    <a:lnTo>
                      <a:pt x="16676" y="4227"/>
                    </a:lnTo>
                    <a:lnTo>
                      <a:pt x="16760" y="4185"/>
                    </a:lnTo>
                    <a:lnTo>
                      <a:pt x="16760" y="4143"/>
                    </a:lnTo>
                    <a:lnTo>
                      <a:pt x="16864" y="4060"/>
                    </a:lnTo>
                    <a:lnTo>
                      <a:pt x="16927" y="4143"/>
                    </a:lnTo>
                    <a:lnTo>
                      <a:pt x="16927" y="4269"/>
                    </a:lnTo>
                    <a:lnTo>
                      <a:pt x="16844" y="4353"/>
                    </a:lnTo>
                    <a:lnTo>
                      <a:pt x="16927" y="4457"/>
                    </a:lnTo>
                    <a:lnTo>
                      <a:pt x="17032" y="4457"/>
                    </a:lnTo>
                    <a:lnTo>
                      <a:pt x="17178" y="4374"/>
                    </a:lnTo>
                    <a:lnTo>
                      <a:pt x="17346" y="4374"/>
                    </a:lnTo>
                    <a:lnTo>
                      <a:pt x="17450" y="4248"/>
                    </a:lnTo>
                    <a:lnTo>
                      <a:pt x="17597" y="4081"/>
                    </a:lnTo>
                    <a:lnTo>
                      <a:pt x="17576" y="4018"/>
                    </a:lnTo>
                    <a:lnTo>
                      <a:pt x="17701" y="3850"/>
                    </a:lnTo>
                    <a:lnTo>
                      <a:pt x="17722" y="3767"/>
                    </a:lnTo>
                    <a:lnTo>
                      <a:pt x="17890" y="3620"/>
                    </a:lnTo>
                    <a:lnTo>
                      <a:pt x="18015" y="3557"/>
                    </a:lnTo>
                    <a:lnTo>
                      <a:pt x="18036" y="3453"/>
                    </a:lnTo>
                    <a:lnTo>
                      <a:pt x="18099" y="3306"/>
                    </a:lnTo>
                    <a:lnTo>
                      <a:pt x="18204" y="3453"/>
                    </a:lnTo>
                    <a:lnTo>
                      <a:pt x="18350" y="3453"/>
                    </a:lnTo>
                    <a:lnTo>
                      <a:pt x="18497" y="3348"/>
                    </a:lnTo>
                    <a:lnTo>
                      <a:pt x="18643" y="3327"/>
                    </a:lnTo>
                    <a:lnTo>
                      <a:pt x="18706" y="3181"/>
                    </a:lnTo>
                    <a:lnTo>
                      <a:pt x="18769" y="3181"/>
                    </a:lnTo>
                    <a:lnTo>
                      <a:pt x="18873" y="3076"/>
                    </a:lnTo>
                    <a:lnTo>
                      <a:pt x="18936" y="2909"/>
                    </a:lnTo>
                    <a:lnTo>
                      <a:pt x="19124" y="2867"/>
                    </a:lnTo>
                    <a:lnTo>
                      <a:pt x="19187" y="2846"/>
                    </a:lnTo>
                    <a:lnTo>
                      <a:pt x="19250" y="2888"/>
                    </a:lnTo>
                    <a:lnTo>
                      <a:pt x="19333" y="2846"/>
                    </a:lnTo>
                    <a:lnTo>
                      <a:pt x="19543" y="2846"/>
                    </a:lnTo>
                    <a:lnTo>
                      <a:pt x="19668" y="2762"/>
                    </a:lnTo>
                    <a:lnTo>
                      <a:pt x="19773" y="2762"/>
                    </a:lnTo>
                    <a:lnTo>
                      <a:pt x="20024" y="2658"/>
                    </a:lnTo>
                    <a:lnTo>
                      <a:pt x="20233" y="2616"/>
                    </a:lnTo>
                    <a:lnTo>
                      <a:pt x="20296" y="2595"/>
                    </a:lnTo>
                    <a:cubicBezTo>
                      <a:pt x="20338" y="2679"/>
                      <a:pt x="20442" y="2741"/>
                      <a:pt x="20526" y="2762"/>
                    </a:cubicBezTo>
                    <a:lnTo>
                      <a:pt x="20401" y="2783"/>
                    </a:lnTo>
                    <a:lnTo>
                      <a:pt x="19877" y="2993"/>
                    </a:lnTo>
                    <a:lnTo>
                      <a:pt x="19752" y="3097"/>
                    </a:lnTo>
                    <a:lnTo>
                      <a:pt x="19438" y="3181"/>
                    </a:lnTo>
                    <a:lnTo>
                      <a:pt x="19020" y="3369"/>
                    </a:lnTo>
                    <a:lnTo>
                      <a:pt x="18852" y="3495"/>
                    </a:lnTo>
                    <a:lnTo>
                      <a:pt x="18852" y="3578"/>
                    </a:lnTo>
                    <a:lnTo>
                      <a:pt x="18957" y="3578"/>
                    </a:lnTo>
                    <a:lnTo>
                      <a:pt x="19020" y="3620"/>
                    </a:lnTo>
                    <a:lnTo>
                      <a:pt x="18915" y="3704"/>
                    </a:lnTo>
                    <a:lnTo>
                      <a:pt x="18831" y="3704"/>
                    </a:lnTo>
                    <a:lnTo>
                      <a:pt x="18643" y="3850"/>
                    </a:lnTo>
                    <a:lnTo>
                      <a:pt x="18497" y="3850"/>
                    </a:lnTo>
                    <a:lnTo>
                      <a:pt x="18413" y="3934"/>
                    </a:lnTo>
                    <a:lnTo>
                      <a:pt x="18392" y="4039"/>
                    </a:lnTo>
                    <a:lnTo>
                      <a:pt x="18225" y="4143"/>
                    </a:lnTo>
                    <a:lnTo>
                      <a:pt x="18162" y="4227"/>
                    </a:lnTo>
                    <a:lnTo>
                      <a:pt x="18162" y="4353"/>
                    </a:lnTo>
                    <a:lnTo>
                      <a:pt x="18225" y="4311"/>
                    </a:lnTo>
                    <a:lnTo>
                      <a:pt x="18308" y="4374"/>
                    </a:lnTo>
                    <a:lnTo>
                      <a:pt x="18266" y="4457"/>
                    </a:lnTo>
                    <a:lnTo>
                      <a:pt x="18287" y="4478"/>
                    </a:lnTo>
                    <a:lnTo>
                      <a:pt x="18371" y="4457"/>
                    </a:lnTo>
                    <a:lnTo>
                      <a:pt x="18476" y="4415"/>
                    </a:lnTo>
                    <a:lnTo>
                      <a:pt x="18580" y="4415"/>
                    </a:lnTo>
                    <a:lnTo>
                      <a:pt x="18643" y="4457"/>
                    </a:lnTo>
                    <a:lnTo>
                      <a:pt x="18622" y="4541"/>
                    </a:lnTo>
                    <a:lnTo>
                      <a:pt x="18497" y="4583"/>
                    </a:lnTo>
                    <a:lnTo>
                      <a:pt x="18371" y="4520"/>
                    </a:lnTo>
                    <a:lnTo>
                      <a:pt x="18287" y="4562"/>
                    </a:lnTo>
                    <a:lnTo>
                      <a:pt x="18308" y="4666"/>
                    </a:lnTo>
                    <a:lnTo>
                      <a:pt x="18517" y="4771"/>
                    </a:lnTo>
                    <a:lnTo>
                      <a:pt x="18601" y="4729"/>
                    </a:lnTo>
                    <a:lnTo>
                      <a:pt x="18622" y="4646"/>
                    </a:lnTo>
                    <a:lnTo>
                      <a:pt x="18685" y="4646"/>
                    </a:lnTo>
                    <a:lnTo>
                      <a:pt x="18727" y="4687"/>
                    </a:lnTo>
                    <a:lnTo>
                      <a:pt x="18685" y="4771"/>
                    </a:lnTo>
                    <a:lnTo>
                      <a:pt x="18789" y="4771"/>
                    </a:lnTo>
                    <a:lnTo>
                      <a:pt x="18957" y="4792"/>
                    </a:lnTo>
                    <a:lnTo>
                      <a:pt x="19145" y="4750"/>
                    </a:lnTo>
                    <a:lnTo>
                      <a:pt x="19250" y="4750"/>
                    </a:lnTo>
                    <a:lnTo>
                      <a:pt x="19417" y="4834"/>
                    </a:lnTo>
                    <a:lnTo>
                      <a:pt x="19543" y="4792"/>
                    </a:lnTo>
                    <a:lnTo>
                      <a:pt x="19647" y="4855"/>
                    </a:lnTo>
                    <a:lnTo>
                      <a:pt x="19689" y="4959"/>
                    </a:lnTo>
                    <a:lnTo>
                      <a:pt x="19773" y="4959"/>
                    </a:lnTo>
                    <a:lnTo>
                      <a:pt x="19752" y="5001"/>
                    </a:lnTo>
                    <a:lnTo>
                      <a:pt x="19668" y="5001"/>
                    </a:lnTo>
                    <a:lnTo>
                      <a:pt x="19522" y="4897"/>
                    </a:lnTo>
                    <a:lnTo>
                      <a:pt x="19313" y="4897"/>
                    </a:lnTo>
                    <a:lnTo>
                      <a:pt x="19250" y="4959"/>
                    </a:lnTo>
                    <a:lnTo>
                      <a:pt x="19375" y="5001"/>
                    </a:lnTo>
                    <a:lnTo>
                      <a:pt x="19417" y="5064"/>
                    </a:lnTo>
                    <a:lnTo>
                      <a:pt x="19229" y="5064"/>
                    </a:lnTo>
                    <a:lnTo>
                      <a:pt x="19145" y="4980"/>
                    </a:lnTo>
                    <a:lnTo>
                      <a:pt x="18894" y="5001"/>
                    </a:lnTo>
                    <a:lnTo>
                      <a:pt x="18810" y="5064"/>
                    </a:lnTo>
                    <a:lnTo>
                      <a:pt x="18727" y="5001"/>
                    </a:lnTo>
                    <a:lnTo>
                      <a:pt x="18643" y="5001"/>
                    </a:lnTo>
                    <a:lnTo>
                      <a:pt x="18580" y="5043"/>
                    </a:lnTo>
                    <a:lnTo>
                      <a:pt x="18497" y="5043"/>
                    </a:lnTo>
                    <a:lnTo>
                      <a:pt x="18225" y="5064"/>
                    </a:lnTo>
                    <a:lnTo>
                      <a:pt x="18183" y="5085"/>
                    </a:lnTo>
                    <a:lnTo>
                      <a:pt x="17973" y="5127"/>
                    </a:lnTo>
                    <a:lnTo>
                      <a:pt x="17953" y="5273"/>
                    </a:lnTo>
                    <a:lnTo>
                      <a:pt x="17973" y="5587"/>
                    </a:lnTo>
                    <a:lnTo>
                      <a:pt x="17994" y="5629"/>
                    </a:lnTo>
                    <a:lnTo>
                      <a:pt x="17994" y="5754"/>
                    </a:lnTo>
                    <a:lnTo>
                      <a:pt x="17953" y="5796"/>
                    </a:lnTo>
                    <a:lnTo>
                      <a:pt x="17953" y="5859"/>
                    </a:lnTo>
                    <a:lnTo>
                      <a:pt x="17994" y="5922"/>
                    </a:lnTo>
                    <a:lnTo>
                      <a:pt x="18099" y="5901"/>
                    </a:lnTo>
                    <a:lnTo>
                      <a:pt x="18141" y="5901"/>
                    </a:lnTo>
                    <a:lnTo>
                      <a:pt x="18225" y="5943"/>
                    </a:lnTo>
                    <a:lnTo>
                      <a:pt x="18329" y="5943"/>
                    </a:lnTo>
                    <a:lnTo>
                      <a:pt x="18371" y="5901"/>
                    </a:lnTo>
                    <a:lnTo>
                      <a:pt x="18392" y="5901"/>
                    </a:lnTo>
                    <a:lnTo>
                      <a:pt x="18476" y="5922"/>
                    </a:lnTo>
                    <a:lnTo>
                      <a:pt x="18517" y="5964"/>
                    </a:lnTo>
                    <a:lnTo>
                      <a:pt x="18559" y="5943"/>
                    </a:lnTo>
                    <a:lnTo>
                      <a:pt x="18622" y="6006"/>
                    </a:lnTo>
                    <a:lnTo>
                      <a:pt x="18622" y="6047"/>
                    </a:lnTo>
                    <a:lnTo>
                      <a:pt x="18706" y="6068"/>
                    </a:lnTo>
                    <a:lnTo>
                      <a:pt x="18789" y="6047"/>
                    </a:lnTo>
                    <a:lnTo>
                      <a:pt x="18852" y="6047"/>
                    </a:lnTo>
                    <a:lnTo>
                      <a:pt x="18915" y="6110"/>
                    </a:lnTo>
                    <a:lnTo>
                      <a:pt x="19041" y="6110"/>
                    </a:lnTo>
                    <a:lnTo>
                      <a:pt x="19124" y="6068"/>
                    </a:lnTo>
                    <a:lnTo>
                      <a:pt x="19229" y="6131"/>
                    </a:lnTo>
                    <a:lnTo>
                      <a:pt x="19333" y="6068"/>
                    </a:lnTo>
                    <a:lnTo>
                      <a:pt x="19417" y="6110"/>
                    </a:lnTo>
                    <a:lnTo>
                      <a:pt x="19543" y="6110"/>
                    </a:lnTo>
                    <a:lnTo>
                      <a:pt x="19647" y="6068"/>
                    </a:lnTo>
                    <a:lnTo>
                      <a:pt x="19752" y="6131"/>
                    </a:lnTo>
                    <a:lnTo>
                      <a:pt x="19773" y="6215"/>
                    </a:lnTo>
                    <a:lnTo>
                      <a:pt x="19857" y="6152"/>
                    </a:lnTo>
                    <a:lnTo>
                      <a:pt x="19877" y="6257"/>
                    </a:lnTo>
                    <a:lnTo>
                      <a:pt x="19982" y="6340"/>
                    </a:lnTo>
                    <a:lnTo>
                      <a:pt x="19982" y="6382"/>
                    </a:lnTo>
                    <a:lnTo>
                      <a:pt x="20003" y="6445"/>
                    </a:lnTo>
                    <a:lnTo>
                      <a:pt x="20108" y="6445"/>
                    </a:lnTo>
                    <a:lnTo>
                      <a:pt x="20191" y="6466"/>
                    </a:lnTo>
                    <a:lnTo>
                      <a:pt x="20212" y="6550"/>
                    </a:lnTo>
                    <a:lnTo>
                      <a:pt x="20275" y="6570"/>
                    </a:lnTo>
                    <a:lnTo>
                      <a:pt x="20359" y="6654"/>
                    </a:lnTo>
                    <a:lnTo>
                      <a:pt x="20317" y="6696"/>
                    </a:lnTo>
                    <a:lnTo>
                      <a:pt x="20317" y="6780"/>
                    </a:lnTo>
                    <a:lnTo>
                      <a:pt x="20422" y="6884"/>
                    </a:lnTo>
                    <a:lnTo>
                      <a:pt x="20589" y="6989"/>
                    </a:lnTo>
                    <a:lnTo>
                      <a:pt x="20589" y="7052"/>
                    </a:lnTo>
                    <a:lnTo>
                      <a:pt x="20568" y="7073"/>
                    </a:lnTo>
                    <a:lnTo>
                      <a:pt x="20589" y="7114"/>
                    </a:lnTo>
                    <a:lnTo>
                      <a:pt x="20526" y="7094"/>
                    </a:lnTo>
                    <a:lnTo>
                      <a:pt x="20317" y="7052"/>
                    </a:lnTo>
                    <a:lnTo>
                      <a:pt x="20170" y="6989"/>
                    </a:lnTo>
                    <a:lnTo>
                      <a:pt x="20087" y="7010"/>
                    </a:lnTo>
                    <a:lnTo>
                      <a:pt x="20003" y="6989"/>
                    </a:lnTo>
                    <a:lnTo>
                      <a:pt x="19982" y="7010"/>
                    </a:lnTo>
                    <a:lnTo>
                      <a:pt x="19898" y="7010"/>
                    </a:lnTo>
                    <a:lnTo>
                      <a:pt x="19836" y="6905"/>
                    </a:lnTo>
                    <a:lnTo>
                      <a:pt x="19752" y="6905"/>
                    </a:lnTo>
                    <a:lnTo>
                      <a:pt x="19689" y="6801"/>
                    </a:lnTo>
                    <a:lnTo>
                      <a:pt x="19647" y="6780"/>
                    </a:lnTo>
                    <a:lnTo>
                      <a:pt x="19522" y="6801"/>
                    </a:lnTo>
                    <a:lnTo>
                      <a:pt x="19438" y="6780"/>
                    </a:lnTo>
                    <a:lnTo>
                      <a:pt x="19375" y="6738"/>
                    </a:lnTo>
                    <a:lnTo>
                      <a:pt x="19250" y="6675"/>
                    </a:lnTo>
                    <a:lnTo>
                      <a:pt x="19229" y="6591"/>
                    </a:lnTo>
                    <a:lnTo>
                      <a:pt x="19166" y="6591"/>
                    </a:lnTo>
                    <a:lnTo>
                      <a:pt x="19124" y="6570"/>
                    </a:lnTo>
                    <a:lnTo>
                      <a:pt x="18999" y="6570"/>
                    </a:lnTo>
                    <a:lnTo>
                      <a:pt x="18936" y="6550"/>
                    </a:lnTo>
                    <a:lnTo>
                      <a:pt x="18685" y="6550"/>
                    </a:lnTo>
                    <a:lnTo>
                      <a:pt x="18517" y="6529"/>
                    </a:lnTo>
                    <a:lnTo>
                      <a:pt x="18413" y="6487"/>
                    </a:lnTo>
                    <a:lnTo>
                      <a:pt x="17973" y="6487"/>
                    </a:lnTo>
                    <a:lnTo>
                      <a:pt x="17890" y="6529"/>
                    </a:lnTo>
                    <a:lnTo>
                      <a:pt x="17764" y="6550"/>
                    </a:lnTo>
                    <a:lnTo>
                      <a:pt x="17701" y="6633"/>
                    </a:lnTo>
                    <a:lnTo>
                      <a:pt x="17701" y="6801"/>
                    </a:lnTo>
                    <a:lnTo>
                      <a:pt x="17597" y="6968"/>
                    </a:lnTo>
                    <a:lnTo>
                      <a:pt x="17639" y="7156"/>
                    </a:lnTo>
                    <a:lnTo>
                      <a:pt x="17597" y="7219"/>
                    </a:lnTo>
                    <a:lnTo>
                      <a:pt x="17639" y="7282"/>
                    </a:lnTo>
                    <a:lnTo>
                      <a:pt x="17701" y="7303"/>
                    </a:lnTo>
                    <a:lnTo>
                      <a:pt x="17681" y="7366"/>
                    </a:lnTo>
                    <a:lnTo>
                      <a:pt x="17639" y="7387"/>
                    </a:lnTo>
                    <a:lnTo>
                      <a:pt x="17701" y="7617"/>
                    </a:lnTo>
                    <a:lnTo>
                      <a:pt x="17785" y="7700"/>
                    </a:lnTo>
                    <a:lnTo>
                      <a:pt x="17806" y="7742"/>
                    </a:lnTo>
                    <a:lnTo>
                      <a:pt x="17973" y="7847"/>
                    </a:lnTo>
                    <a:lnTo>
                      <a:pt x="18015" y="7910"/>
                    </a:lnTo>
                    <a:lnTo>
                      <a:pt x="18120" y="7889"/>
                    </a:lnTo>
                    <a:lnTo>
                      <a:pt x="18183" y="7951"/>
                    </a:lnTo>
                    <a:lnTo>
                      <a:pt x="18266" y="7993"/>
                    </a:lnTo>
                    <a:lnTo>
                      <a:pt x="18392" y="7931"/>
                    </a:lnTo>
                    <a:lnTo>
                      <a:pt x="18476" y="7931"/>
                    </a:lnTo>
                    <a:lnTo>
                      <a:pt x="18538" y="8014"/>
                    </a:lnTo>
                    <a:lnTo>
                      <a:pt x="18685" y="8014"/>
                    </a:lnTo>
                    <a:lnTo>
                      <a:pt x="18748" y="8140"/>
                    </a:lnTo>
                    <a:lnTo>
                      <a:pt x="18831" y="8161"/>
                    </a:lnTo>
                    <a:lnTo>
                      <a:pt x="18852" y="8223"/>
                    </a:lnTo>
                    <a:lnTo>
                      <a:pt x="18727" y="8265"/>
                    </a:lnTo>
                    <a:lnTo>
                      <a:pt x="18727" y="8349"/>
                    </a:lnTo>
                    <a:lnTo>
                      <a:pt x="18685" y="8412"/>
                    </a:lnTo>
                    <a:lnTo>
                      <a:pt x="18685" y="8454"/>
                    </a:lnTo>
                    <a:lnTo>
                      <a:pt x="18622" y="8537"/>
                    </a:lnTo>
                    <a:lnTo>
                      <a:pt x="18497" y="8621"/>
                    </a:lnTo>
                    <a:lnTo>
                      <a:pt x="18497" y="8663"/>
                    </a:lnTo>
                    <a:lnTo>
                      <a:pt x="18434" y="8747"/>
                    </a:lnTo>
                    <a:lnTo>
                      <a:pt x="18517" y="8788"/>
                    </a:lnTo>
                    <a:lnTo>
                      <a:pt x="18517" y="8935"/>
                    </a:lnTo>
                    <a:lnTo>
                      <a:pt x="18580" y="9060"/>
                    </a:lnTo>
                    <a:lnTo>
                      <a:pt x="18580" y="9144"/>
                    </a:lnTo>
                    <a:lnTo>
                      <a:pt x="18434" y="9165"/>
                    </a:lnTo>
                    <a:lnTo>
                      <a:pt x="18497" y="9207"/>
                    </a:lnTo>
                    <a:lnTo>
                      <a:pt x="18685" y="9249"/>
                    </a:lnTo>
                    <a:lnTo>
                      <a:pt x="18748" y="9207"/>
                    </a:lnTo>
                    <a:lnTo>
                      <a:pt x="18810" y="9207"/>
                    </a:lnTo>
                    <a:lnTo>
                      <a:pt x="18831" y="9270"/>
                    </a:lnTo>
                    <a:lnTo>
                      <a:pt x="18894" y="9207"/>
                    </a:lnTo>
                    <a:lnTo>
                      <a:pt x="18936" y="9207"/>
                    </a:lnTo>
                    <a:lnTo>
                      <a:pt x="18999" y="9249"/>
                    </a:lnTo>
                    <a:lnTo>
                      <a:pt x="19145" y="9249"/>
                    </a:lnTo>
                    <a:lnTo>
                      <a:pt x="19333" y="9311"/>
                    </a:lnTo>
                    <a:lnTo>
                      <a:pt x="19417" y="9249"/>
                    </a:lnTo>
                    <a:lnTo>
                      <a:pt x="19564" y="9249"/>
                    </a:lnTo>
                    <a:lnTo>
                      <a:pt x="19585" y="9291"/>
                    </a:lnTo>
                    <a:lnTo>
                      <a:pt x="19626" y="9291"/>
                    </a:lnTo>
                    <a:lnTo>
                      <a:pt x="19668" y="9270"/>
                    </a:lnTo>
                    <a:lnTo>
                      <a:pt x="19752" y="9249"/>
                    </a:lnTo>
                    <a:lnTo>
                      <a:pt x="19794" y="9270"/>
                    </a:lnTo>
                    <a:lnTo>
                      <a:pt x="19836" y="9353"/>
                    </a:lnTo>
                    <a:lnTo>
                      <a:pt x="19877" y="9353"/>
                    </a:lnTo>
                    <a:lnTo>
                      <a:pt x="19940" y="9311"/>
                    </a:lnTo>
                    <a:lnTo>
                      <a:pt x="19982" y="9353"/>
                    </a:lnTo>
                    <a:lnTo>
                      <a:pt x="20003" y="9416"/>
                    </a:lnTo>
                    <a:lnTo>
                      <a:pt x="20066" y="9416"/>
                    </a:lnTo>
                    <a:lnTo>
                      <a:pt x="20108" y="9374"/>
                    </a:lnTo>
                    <a:lnTo>
                      <a:pt x="20254" y="9353"/>
                    </a:lnTo>
                    <a:lnTo>
                      <a:pt x="20296" y="9270"/>
                    </a:lnTo>
                    <a:lnTo>
                      <a:pt x="20401" y="9249"/>
                    </a:lnTo>
                    <a:lnTo>
                      <a:pt x="20484" y="9249"/>
                    </a:lnTo>
                    <a:lnTo>
                      <a:pt x="20589" y="9144"/>
                    </a:lnTo>
                    <a:lnTo>
                      <a:pt x="20714" y="9081"/>
                    </a:lnTo>
                    <a:lnTo>
                      <a:pt x="20819" y="9060"/>
                    </a:lnTo>
                    <a:lnTo>
                      <a:pt x="20840" y="8998"/>
                    </a:lnTo>
                    <a:lnTo>
                      <a:pt x="20924" y="8998"/>
                    </a:lnTo>
                    <a:lnTo>
                      <a:pt x="21028" y="9039"/>
                    </a:lnTo>
                    <a:lnTo>
                      <a:pt x="21112" y="9039"/>
                    </a:lnTo>
                    <a:lnTo>
                      <a:pt x="21196" y="9081"/>
                    </a:lnTo>
                    <a:lnTo>
                      <a:pt x="21405" y="9081"/>
                    </a:lnTo>
                    <a:lnTo>
                      <a:pt x="21635" y="8935"/>
                    </a:lnTo>
                    <a:lnTo>
                      <a:pt x="21656" y="8851"/>
                    </a:lnTo>
                    <a:lnTo>
                      <a:pt x="21719" y="8851"/>
                    </a:lnTo>
                    <a:lnTo>
                      <a:pt x="21740" y="8893"/>
                    </a:lnTo>
                    <a:lnTo>
                      <a:pt x="21761" y="8851"/>
                    </a:lnTo>
                    <a:lnTo>
                      <a:pt x="21844" y="8788"/>
                    </a:lnTo>
                    <a:lnTo>
                      <a:pt x="21844" y="8726"/>
                    </a:lnTo>
                    <a:lnTo>
                      <a:pt x="21865" y="8663"/>
                    </a:lnTo>
                    <a:lnTo>
                      <a:pt x="21928" y="8684"/>
                    </a:lnTo>
                    <a:lnTo>
                      <a:pt x="21991" y="8684"/>
                    </a:lnTo>
                    <a:lnTo>
                      <a:pt x="22054" y="8642"/>
                    </a:lnTo>
                    <a:lnTo>
                      <a:pt x="22054" y="8579"/>
                    </a:lnTo>
                    <a:lnTo>
                      <a:pt x="22095" y="8621"/>
                    </a:lnTo>
                    <a:lnTo>
                      <a:pt x="22158" y="8621"/>
                    </a:lnTo>
                    <a:lnTo>
                      <a:pt x="22179" y="8663"/>
                    </a:lnTo>
                    <a:lnTo>
                      <a:pt x="22179" y="8726"/>
                    </a:lnTo>
                    <a:lnTo>
                      <a:pt x="22242" y="8767"/>
                    </a:lnTo>
                    <a:lnTo>
                      <a:pt x="22158" y="8830"/>
                    </a:lnTo>
                    <a:lnTo>
                      <a:pt x="22158" y="8893"/>
                    </a:lnTo>
                    <a:lnTo>
                      <a:pt x="22095" y="8977"/>
                    </a:lnTo>
                    <a:lnTo>
                      <a:pt x="22054" y="8998"/>
                    </a:lnTo>
                    <a:lnTo>
                      <a:pt x="22054" y="9060"/>
                    </a:lnTo>
                    <a:lnTo>
                      <a:pt x="22137" y="9081"/>
                    </a:lnTo>
                    <a:lnTo>
                      <a:pt x="22200" y="9165"/>
                    </a:lnTo>
                    <a:lnTo>
                      <a:pt x="22242" y="9144"/>
                    </a:lnTo>
                    <a:lnTo>
                      <a:pt x="22305" y="9144"/>
                    </a:lnTo>
                    <a:lnTo>
                      <a:pt x="22409" y="9186"/>
                    </a:lnTo>
                    <a:lnTo>
                      <a:pt x="22409" y="9207"/>
                    </a:lnTo>
                    <a:cubicBezTo>
                      <a:pt x="22367" y="9207"/>
                      <a:pt x="22305" y="9249"/>
                      <a:pt x="22263" y="9270"/>
                    </a:cubicBezTo>
                    <a:lnTo>
                      <a:pt x="22242" y="9270"/>
                    </a:lnTo>
                    <a:cubicBezTo>
                      <a:pt x="22137" y="9291"/>
                      <a:pt x="22054" y="9353"/>
                      <a:pt x="21949" y="9374"/>
                    </a:cubicBezTo>
                    <a:cubicBezTo>
                      <a:pt x="21886" y="9374"/>
                      <a:pt x="21865" y="9395"/>
                      <a:pt x="21844" y="9458"/>
                    </a:cubicBezTo>
                    <a:lnTo>
                      <a:pt x="21551" y="9521"/>
                    </a:lnTo>
                    <a:lnTo>
                      <a:pt x="21133" y="9563"/>
                    </a:lnTo>
                    <a:lnTo>
                      <a:pt x="21007" y="9521"/>
                    </a:lnTo>
                    <a:lnTo>
                      <a:pt x="20903" y="9521"/>
                    </a:lnTo>
                    <a:lnTo>
                      <a:pt x="20735" y="9730"/>
                    </a:lnTo>
                    <a:lnTo>
                      <a:pt x="20631" y="9793"/>
                    </a:lnTo>
                    <a:lnTo>
                      <a:pt x="20589" y="9876"/>
                    </a:lnTo>
                    <a:lnTo>
                      <a:pt x="20673" y="9918"/>
                    </a:lnTo>
                    <a:lnTo>
                      <a:pt x="20735" y="9876"/>
                    </a:lnTo>
                    <a:lnTo>
                      <a:pt x="20798" y="9876"/>
                    </a:lnTo>
                    <a:lnTo>
                      <a:pt x="20777" y="9981"/>
                    </a:lnTo>
                    <a:lnTo>
                      <a:pt x="20694" y="10023"/>
                    </a:lnTo>
                    <a:lnTo>
                      <a:pt x="20714" y="10086"/>
                    </a:lnTo>
                    <a:lnTo>
                      <a:pt x="20882" y="10107"/>
                    </a:lnTo>
                    <a:lnTo>
                      <a:pt x="20903" y="10148"/>
                    </a:lnTo>
                    <a:lnTo>
                      <a:pt x="21028" y="10127"/>
                    </a:lnTo>
                    <a:lnTo>
                      <a:pt x="21028" y="10044"/>
                    </a:lnTo>
                    <a:lnTo>
                      <a:pt x="20945" y="9981"/>
                    </a:lnTo>
                    <a:lnTo>
                      <a:pt x="20945" y="9897"/>
                    </a:lnTo>
                    <a:lnTo>
                      <a:pt x="21028" y="9876"/>
                    </a:lnTo>
                    <a:lnTo>
                      <a:pt x="21049" y="9918"/>
                    </a:lnTo>
                    <a:lnTo>
                      <a:pt x="21133" y="9918"/>
                    </a:lnTo>
                    <a:lnTo>
                      <a:pt x="21238" y="10002"/>
                    </a:lnTo>
                    <a:lnTo>
                      <a:pt x="21321" y="9981"/>
                    </a:lnTo>
                    <a:lnTo>
                      <a:pt x="21342" y="9876"/>
                    </a:lnTo>
                    <a:lnTo>
                      <a:pt x="21426" y="9814"/>
                    </a:lnTo>
                    <a:lnTo>
                      <a:pt x="21426" y="9918"/>
                    </a:lnTo>
                    <a:lnTo>
                      <a:pt x="21530" y="10023"/>
                    </a:lnTo>
                    <a:lnTo>
                      <a:pt x="21551" y="9981"/>
                    </a:lnTo>
                    <a:lnTo>
                      <a:pt x="21551" y="9897"/>
                    </a:lnTo>
                    <a:lnTo>
                      <a:pt x="21656" y="9897"/>
                    </a:lnTo>
                    <a:lnTo>
                      <a:pt x="21677" y="9814"/>
                    </a:lnTo>
                    <a:lnTo>
                      <a:pt x="21761" y="9814"/>
                    </a:lnTo>
                    <a:lnTo>
                      <a:pt x="21886" y="9772"/>
                    </a:lnTo>
                    <a:cubicBezTo>
                      <a:pt x="21932" y="9802"/>
                      <a:pt x="21989" y="9822"/>
                      <a:pt x="22041" y="9822"/>
                    </a:cubicBezTo>
                    <a:cubicBezTo>
                      <a:pt x="22060" y="9822"/>
                      <a:pt x="22079" y="9819"/>
                      <a:pt x="22095" y="9814"/>
                    </a:cubicBezTo>
                    <a:cubicBezTo>
                      <a:pt x="22116" y="9814"/>
                      <a:pt x="22132" y="9808"/>
                      <a:pt x="22142" y="9803"/>
                    </a:cubicBezTo>
                    <a:lnTo>
                      <a:pt x="22142" y="9803"/>
                    </a:lnTo>
                    <a:lnTo>
                      <a:pt x="22095" y="9835"/>
                    </a:lnTo>
                    <a:lnTo>
                      <a:pt x="22158" y="9918"/>
                    </a:lnTo>
                    <a:lnTo>
                      <a:pt x="22033" y="10044"/>
                    </a:lnTo>
                    <a:lnTo>
                      <a:pt x="21949" y="10002"/>
                    </a:lnTo>
                    <a:lnTo>
                      <a:pt x="21886" y="10044"/>
                    </a:lnTo>
                    <a:lnTo>
                      <a:pt x="21782" y="10044"/>
                    </a:lnTo>
                    <a:lnTo>
                      <a:pt x="21740" y="10002"/>
                    </a:lnTo>
                    <a:lnTo>
                      <a:pt x="21656" y="10002"/>
                    </a:lnTo>
                    <a:lnTo>
                      <a:pt x="21551" y="10190"/>
                    </a:lnTo>
                    <a:lnTo>
                      <a:pt x="21572" y="10316"/>
                    </a:lnTo>
                    <a:lnTo>
                      <a:pt x="21572" y="10462"/>
                    </a:lnTo>
                    <a:lnTo>
                      <a:pt x="21551" y="10316"/>
                    </a:lnTo>
                    <a:lnTo>
                      <a:pt x="21510" y="10316"/>
                    </a:lnTo>
                    <a:lnTo>
                      <a:pt x="21468" y="10232"/>
                    </a:lnTo>
                    <a:lnTo>
                      <a:pt x="21405" y="10232"/>
                    </a:lnTo>
                    <a:lnTo>
                      <a:pt x="21342" y="10337"/>
                    </a:lnTo>
                    <a:lnTo>
                      <a:pt x="21196" y="10379"/>
                    </a:lnTo>
                    <a:lnTo>
                      <a:pt x="21133" y="10400"/>
                    </a:lnTo>
                    <a:lnTo>
                      <a:pt x="21133" y="10316"/>
                    </a:lnTo>
                    <a:lnTo>
                      <a:pt x="21091" y="10316"/>
                    </a:lnTo>
                    <a:lnTo>
                      <a:pt x="21007" y="10420"/>
                    </a:lnTo>
                    <a:lnTo>
                      <a:pt x="20924" y="10441"/>
                    </a:lnTo>
                    <a:lnTo>
                      <a:pt x="20882" y="10400"/>
                    </a:lnTo>
                    <a:lnTo>
                      <a:pt x="20798" y="10400"/>
                    </a:lnTo>
                    <a:lnTo>
                      <a:pt x="20735" y="10483"/>
                    </a:lnTo>
                    <a:lnTo>
                      <a:pt x="20735" y="10504"/>
                    </a:lnTo>
                    <a:lnTo>
                      <a:pt x="20589" y="10525"/>
                    </a:lnTo>
                    <a:lnTo>
                      <a:pt x="20505" y="10588"/>
                    </a:lnTo>
                    <a:lnTo>
                      <a:pt x="20505" y="10692"/>
                    </a:lnTo>
                    <a:lnTo>
                      <a:pt x="20526" y="10797"/>
                    </a:lnTo>
                    <a:lnTo>
                      <a:pt x="20422" y="11069"/>
                    </a:lnTo>
                    <a:lnTo>
                      <a:pt x="20380" y="11278"/>
                    </a:lnTo>
                    <a:lnTo>
                      <a:pt x="20380" y="11362"/>
                    </a:lnTo>
                    <a:lnTo>
                      <a:pt x="20484" y="11446"/>
                    </a:lnTo>
                    <a:lnTo>
                      <a:pt x="20463" y="11488"/>
                    </a:lnTo>
                    <a:lnTo>
                      <a:pt x="20359" y="11529"/>
                    </a:lnTo>
                    <a:lnTo>
                      <a:pt x="20359" y="11592"/>
                    </a:lnTo>
                    <a:lnTo>
                      <a:pt x="20422" y="11697"/>
                    </a:lnTo>
                    <a:lnTo>
                      <a:pt x="20422" y="11801"/>
                    </a:lnTo>
                    <a:lnTo>
                      <a:pt x="20380" y="11864"/>
                    </a:lnTo>
                    <a:lnTo>
                      <a:pt x="20359" y="11801"/>
                    </a:lnTo>
                    <a:lnTo>
                      <a:pt x="20275" y="11864"/>
                    </a:lnTo>
                    <a:lnTo>
                      <a:pt x="20212" y="11843"/>
                    </a:lnTo>
                    <a:lnTo>
                      <a:pt x="20254" y="11760"/>
                    </a:lnTo>
                    <a:lnTo>
                      <a:pt x="20296" y="11739"/>
                    </a:lnTo>
                    <a:lnTo>
                      <a:pt x="20296" y="11634"/>
                    </a:lnTo>
                    <a:lnTo>
                      <a:pt x="20212" y="11634"/>
                    </a:lnTo>
                    <a:lnTo>
                      <a:pt x="20087" y="11864"/>
                    </a:lnTo>
                    <a:lnTo>
                      <a:pt x="20066" y="12115"/>
                    </a:lnTo>
                    <a:lnTo>
                      <a:pt x="20108" y="12408"/>
                    </a:lnTo>
                    <a:lnTo>
                      <a:pt x="20108" y="12785"/>
                    </a:lnTo>
                    <a:lnTo>
                      <a:pt x="20087" y="12408"/>
                    </a:lnTo>
                    <a:lnTo>
                      <a:pt x="20045" y="12220"/>
                    </a:lnTo>
                    <a:lnTo>
                      <a:pt x="19982" y="12178"/>
                    </a:lnTo>
                    <a:lnTo>
                      <a:pt x="20045" y="12073"/>
                    </a:lnTo>
                    <a:lnTo>
                      <a:pt x="20045" y="11990"/>
                    </a:lnTo>
                    <a:lnTo>
                      <a:pt x="19898" y="11906"/>
                    </a:lnTo>
                    <a:lnTo>
                      <a:pt x="19961" y="11780"/>
                    </a:lnTo>
                    <a:lnTo>
                      <a:pt x="19961" y="11571"/>
                    </a:lnTo>
                    <a:lnTo>
                      <a:pt x="19877" y="11446"/>
                    </a:lnTo>
                    <a:lnTo>
                      <a:pt x="19877" y="11236"/>
                    </a:lnTo>
                    <a:lnTo>
                      <a:pt x="19961" y="11111"/>
                    </a:lnTo>
                    <a:lnTo>
                      <a:pt x="20045" y="10923"/>
                    </a:lnTo>
                    <a:lnTo>
                      <a:pt x="20045" y="10755"/>
                    </a:lnTo>
                    <a:lnTo>
                      <a:pt x="20003" y="10755"/>
                    </a:lnTo>
                    <a:lnTo>
                      <a:pt x="19961" y="10839"/>
                    </a:lnTo>
                    <a:lnTo>
                      <a:pt x="19940" y="10964"/>
                    </a:lnTo>
                    <a:lnTo>
                      <a:pt x="19857" y="11048"/>
                    </a:lnTo>
                    <a:lnTo>
                      <a:pt x="19836" y="11027"/>
                    </a:lnTo>
                    <a:lnTo>
                      <a:pt x="19794" y="10902"/>
                    </a:lnTo>
                    <a:lnTo>
                      <a:pt x="19877" y="10713"/>
                    </a:lnTo>
                    <a:lnTo>
                      <a:pt x="19898" y="10609"/>
                    </a:lnTo>
                    <a:lnTo>
                      <a:pt x="19836" y="10546"/>
                    </a:lnTo>
                    <a:lnTo>
                      <a:pt x="19752" y="10630"/>
                    </a:lnTo>
                    <a:lnTo>
                      <a:pt x="19731" y="10609"/>
                    </a:lnTo>
                    <a:lnTo>
                      <a:pt x="19689" y="10546"/>
                    </a:lnTo>
                    <a:lnTo>
                      <a:pt x="19731" y="10483"/>
                    </a:lnTo>
                    <a:lnTo>
                      <a:pt x="19731" y="10337"/>
                    </a:lnTo>
                    <a:lnTo>
                      <a:pt x="19668" y="10337"/>
                    </a:lnTo>
                    <a:lnTo>
                      <a:pt x="19668" y="10295"/>
                    </a:lnTo>
                    <a:lnTo>
                      <a:pt x="19689" y="10232"/>
                    </a:lnTo>
                    <a:lnTo>
                      <a:pt x="19689" y="10127"/>
                    </a:lnTo>
                    <a:lnTo>
                      <a:pt x="19585" y="10169"/>
                    </a:lnTo>
                    <a:lnTo>
                      <a:pt x="19271" y="10274"/>
                    </a:lnTo>
                    <a:lnTo>
                      <a:pt x="19103" y="10379"/>
                    </a:lnTo>
                    <a:lnTo>
                      <a:pt x="19041" y="10337"/>
                    </a:lnTo>
                    <a:lnTo>
                      <a:pt x="19041" y="10295"/>
                    </a:lnTo>
                    <a:lnTo>
                      <a:pt x="18999" y="10295"/>
                    </a:lnTo>
                    <a:lnTo>
                      <a:pt x="18915" y="10379"/>
                    </a:lnTo>
                    <a:lnTo>
                      <a:pt x="18831" y="10379"/>
                    </a:lnTo>
                    <a:lnTo>
                      <a:pt x="18789" y="10295"/>
                    </a:lnTo>
                    <a:lnTo>
                      <a:pt x="18622" y="10420"/>
                    </a:lnTo>
                    <a:lnTo>
                      <a:pt x="18622" y="10337"/>
                    </a:lnTo>
                    <a:lnTo>
                      <a:pt x="18517" y="10295"/>
                    </a:lnTo>
                    <a:lnTo>
                      <a:pt x="18476" y="10295"/>
                    </a:lnTo>
                    <a:lnTo>
                      <a:pt x="18476" y="10337"/>
                    </a:lnTo>
                    <a:lnTo>
                      <a:pt x="18308" y="10337"/>
                    </a:lnTo>
                    <a:lnTo>
                      <a:pt x="18078" y="10232"/>
                    </a:lnTo>
                    <a:lnTo>
                      <a:pt x="17890" y="10232"/>
                    </a:lnTo>
                    <a:lnTo>
                      <a:pt x="17701" y="10127"/>
                    </a:lnTo>
                    <a:lnTo>
                      <a:pt x="17555" y="10127"/>
                    </a:lnTo>
                    <a:lnTo>
                      <a:pt x="17555" y="10023"/>
                    </a:lnTo>
                    <a:lnTo>
                      <a:pt x="17429" y="9918"/>
                    </a:lnTo>
                    <a:lnTo>
                      <a:pt x="17346" y="9981"/>
                    </a:lnTo>
                    <a:lnTo>
                      <a:pt x="17241" y="9897"/>
                    </a:lnTo>
                    <a:lnTo>
                      <a:pt x="17220" y="9772"/>
                    </a:lnTo>
                    <a:lnTo>
                      <a:pt x="17116" y="9709"/>
                    </a:lnTo>
                    <a:lnTo>
                      <a:pt x="17053" y="9667"/>
                    </a:lnTo>
                    <a:lnTo>
                      <a:pt x="17157" y="9646"/>
                    </a:lnTo>
                    <a:lnTo>
                      <a:pt x="17283" y="9646"/>
                    </a:lnTo>
                    <a:lnTo>
                      <a:pt x="17283" y="9500"/>
                    </a:lnTo>
                    <a:lnTo>
                      <a:pt x="17388" y="9437"/>
                    </a:lnTo>
                    <a:lnTo>
                      <a:pt x="17367" y="9353"/>
                    </a:lnTo>
                    <a:lnTo>
                      <a:pt x="17471" y="9353"/>
                    </a:lnTo>
                    <a:lnTo>
                      <a:pt x="17639" y="9395"/>
                    </a:lnTo>
                    <a:lnTo>
                      <a:pt x="17681" y="9374"/>
                    </a:lnTo>
                    <a:lnTo>
                      <a:pt x="17681" y="9332"/>
                    </a:lnTo>
                    <a:lnTo>
                      <a:pt x="17806" y="9332"/>
                    </a:lnTo>
                    <a:lnTo>
                      <a:pt x="18078" y="9395"/>
                    </a:lnTo>
                    <a:lnTo>
                      <a:pt x="18183" y="9291"/>
                    </a:lnTo>
                    <a:lnTo>
                      <a:pt x="18183" y="9165"/>
                    </a:lnTo>
                    <a:lnTo>
                      <a:pt x="18225" y="9060"/>
                    </a:lnTo>
                    <a:lnTo>
                      <a:pt x="18183" y="8935"/>
                    </a:lnTo>
                    <a:lnTo>
                      <a:pt x="18183" y="8809"/>
                    </a:lnTo>
                    <a:lnTo>
                      <a:pt x="18120" y="8705"/>
                    </a:lnTo>
                    <a:lnTo>
                      <a:pt x="18078" y="8537"/>
                    </a:lnTo>
                    <a:lnTo>
                      <a:pt x="17994" y="8516"/>
                    </a:lnTo>
                    <a:lnTo>
                      <a:pt x="17973" y="8433"/>
                    </a:lnTo>
                    <a:lnTo>
                      <a:pt x="17806" y="8286"/>
                    </a:lnTo>
                    <a:lnTo>
                      <a:pt x="17764" y="8286"/>
                    </a:lnTo>
                    <a:lnTo>
                      <a:pt x="17743" y="8349"/>
                    </a:lnTo>
                    <a:lnTo>
                      <a:pt x="17681" y="8349"/>
                    </a:lnTo>
                    <a:lnTo>
                      <a:pt x="17660" y="8286"/>
                    </a:lnTo>
                    <a:lnTo>
                      <a:pt x="17492" y="8203"/>
                    </a:lnTo>
                    <a:lnTo>
                      <a:pt x="17492" y="8244"/>
                    </a:lnTo>
                    <a:lnTo>
                      <a:pt x="17597" y="8328"/>
                    </a:lnTo>
                    <a:lnTo>
                      <a:pt x="17576" y="8391"/>
                    </a:lnTo>
                    <a:lnTo>
                      <a:pt x="17639" y="8454"/>
                    </a:lnTo>
                    <a:lnTo>
                      <a:pt x="17576" y="8558"/>
                    </a:lnTo>
                    <a:lnTo>
                      <a:pt x="17492" y="8454"/>
                    </a:lnTo>
                    <a:lnTo>
                      <a:pt x="17492" y="8349"/>
                    </a:lnTo>
                    <a:lnTo>
                      <a:pt x="17388" y="8349"/>
                    </a:lnTo>
                    <a:lnTo>
                      <a:pt x="17220" y="8244"/>
                    </a:lnTo>
                    <a:lnTo>
                      <a:pt x="17178" y="8182"/>
                    </a:lnTo>
                    <a:lnTo>
                      <a:pt x="17137" y="8223"/>
                    </a:lnTo>
                    <a:lnTo>
                      <a:pt x="17053" y="8182"/>
                    </a:lnTo>
                    <a:lnTo>
                      <a:pt x="17011" y="8077"/>
                    </a:lnTo>
                    <a:lnTo>
                      <a:pt x="16906" y="7993"/>
                    </a:lnTo>
                    <a:lnTo>
                      <a:pt x="16739" y="7993"/>
                    </a:lnTo>
                    <a:lnTo>
                      <a:pt x="16551" y="7805"/>
                    </a:lnTo>
                    <a:lnTo>
                      <a:pt x="16404" y="7721"/>
                    </a:lnTo>
                    <a:lnTo>
                      <a:pt x="16383" y="7617"/>
                    </a:lnTo>
                    <a:lnTo>
                      <a:pt x="15902" y="7345"/>
                    </a:lnTo>
                    <a:lnTo>
                      <a:pt x="15776" y="7135"/>
                    </a:lnTo>
                    <a:lnTo>
                      <a:pt x="15776" y="6968"/>
                    </a:lnTo>
                    <a:lnTo>
                      <a:pt x="15672" y="6717"/>
                    </a:lnTo>
                    <a:lnTo>
                      <a:pt x="15672" y="6612"/>
                    </a:lnTo>
                    <a:lnTo>
                      <a:pt x="15567" y="6612"/>
                    </a:lnTo>
                    <a:lnTo>
                      <a:pt x="15442" y="6508"/>
                    </a:lnTo>
                    <a:lnTo>
                      <a:pt x="15337" y="6508"/>
                    </a:lnTo>
                    <a:lnTo>
                      <a:pt x="15253" y="6424"/>
                    </a:lnTo>
                    <a:lnTo>
                      <a:pt x="15149" y="6403"/>
                    </a:lnTo>
                    <a:lnTo>
                      <a:pt x="15065" y="6319"/>
                    </a:lnTo>
                    <a:lnTo>
                      <a:pt x="14940" y="6361"/>
                    </a:lnTo>
                    <a:lnTo>
                      <a:pt x="14793" y="6487"/>
                    </a:lnTo>
                    <a:lnTo>
                      <a:pt x="14688" y="6696"/>
                    </a:lnTo>
                    <a:lnTo>
                      <a:pt x="14584" y="6738"/>
                    </a:lnTo>
                    <a:lnTo>
                      <a:pt x="14479" y="6801"/>
                    </a:lnTo>
                    <a:lnTo>
                      <a:pt x="14375" y="6801"/>
                    </a:lnTo>
                    <a:lnTo>
                      <a:pt x="14312" y="6738"/>
                    </a:lnTo>
                    <a:lnTo>
                      <a:pt x="14144" y="6696"/>
                    </a:lnTo>
                    <a:lnTo>
                      <a:pt x="14061" y="6633"/>
                    </a:lnTo>
                    <a:lnTo>
                      <a:pt x="14144" y="6529"/>
                    </a:lnTo>
                    <a:lnTo>
                      <a:pt x="14207" y="6466"/>
                    </a:lnTo>
                    <a:lnTo>
                      <a:pt x="14270" y="6466"/>
                    </a:lnTo>
                    <a:lnTo>
                      <a:pt x="14375" y="6361"/>
                    </a:lnTo>
                    <a:lnTo>
                      <a:pt x="14458" y="6319"/>
                    </a:lnTo>
                    <a:lnTo>
                      <a:pt x="14479" y="6257"/>
                    </a:lnTo>
                    <a:lnTo>
                      <a:pt x="14458" y="6215"/>
                    </a:lnTo>
                    <a:lnTo>
                      <a:pt x="14375" y="6236"/>
                    </a:lnTo>
                    <a:lnTo>
                      <a:pt x="14333" y="6194"/>
                    </a:lnTo>
                    <a:lnTo>
                      <a:pt x="14354" y="6110"/>
                    </a:lnTo>
                    <a:lnTo>
                      <a:pt x="14458" y="6006"/>
                    </a:lnTo>
                    <a:lnTo>
                      <a:pt x="14437" y="5943"/>
                    </a:lnTo>
                    <a:lnTo>
                      <a:pt x="14542" y="5838"/>
                    </a:lnTo>
                    <a:lnTo>
                      <a:pt x="14542" y="5754"/>
                    </a:lnTo>
                    <a:lnTo>
                      <a:pt x="14521" y="5629"/>
                    </a:lnTo>
                    <a:lnTo>
                      <a:pt x="14375" y="5650"/>
                    </a:lnTo>
                    <a:lnTo>
                      <a:pt x="14375" y="5734"/>
                    </a:lnTo>
                    <a:lnTo>
                      <a:pt x="14165" y="5880"/>
                    </a:lnTo>
                    <a:lnTo>
                      <a:pt x="14061" y="5838"/>
                    </a:lnTo>
                    <a:lnTo>
                      <a:pt x="14165" y="6047"/>
                    </a:lnTo>
                    <a:lnTo>
                      <a:pt x="14103" y="6131"/>
                    </a:lnTo>
                    <a:lnTo>
                      <a:pt x="14061" y="6026"/>
                    </a:lnTo>
                    <a:lnTo>
                      <a:pt x="13914" y="6026"/>
                    </a:lnTo>
                    <a:lnTo>
                      <a:pt x="13810" y="6131"/>
                    </a:lnTo>
                    <a:lnTo>
                      <a:pt x="13893" y="6152"/>
                    </a:lnTo>
                    <a:lnTo>
                      <a:pt x="13851" y="6298"/>
                    </a:lnTo>
                    <a:lnTo>
                      <a:pt x="13747" y="6236"/>
                    </a:lnTo>
                    <a:lnTo>
                      <a:pt x="13642" y="6319"/>
                    </a:lnTo>
                    <a:lnTo>
                      <a:pt x="13684" y="6403"/>
                    </a:lnTo>
                    <a:lnTo>
                      <a:pt x="13789" y="6403"/>
                    </a:lnTo>
                    <a:lnTo>
                      <a:pt x="13831" y="6466"/>
                    </a:lnTo>
                    <a:lnTo>
                      <a:pt x="13642" y="6570"/>
                    </a:lnTo>
                    <a:lnTo>
                      <a:pt x="13579" y="6424"/>
                    </a:lnTo>
                    <a:lnTo>
                      <a:pt x="13433" y="6361"/>
                    </a:lnTo>
                    <a:lnTo>
                      <a:pt x="13391" y="6236"/>
                    </a:lnTo>
                    <a:lnTo>
                      <a:pt x="13391" y="5713"/>
                    </a:lnTo>
                    <a:lnTo>
                      <a:pt x="13496" y="5503"/>
                    </a:lnTo>
                    <a:lnTo>
                      <a:pt x="13475" y="5148"/>
                    </a:lnTo>
                    <a:lnTo>
                      <a:pt x="13538" y="5001"/>
                    </a:lnTo>
                    <a:lnTo>
                      <a:pt x="13517" y="4562"/>
                    </a:lnTo>
                    <a:lnTo>
                      <a:pt x="13517" y="4625"/>
                    </a:lnTo>
                    <a:lnTo>
                      <a:pt x="13370" y="4687"/>
                    </a:lnTo>
                    <a:lnTo>
                      <a:pt x="13266" y="4855"/>
                    </a:lnTo>
                    <a:lnTo>
                      <a:pt x="13349" y="4938"/>
                    </a:lnTo>
                    <a:lnTo>
                      <a:pt x="13287" y="5001"/>
                    </a:lnTo>
                    <a:lnTo>
                      <a:pt x="13349" y="5148"/>
                    </a:lnTo>
                    <a:lnTo>
                      <a:pt x="13307" y="5315"/>
                    </a:lnTo>
                    <a:lnTo>
                      <a:pt x="13245" y="5294"/>
                    </a:lnTo>
                    <a:lnTo>
                      <a:pt x="13161" y="5210"/>
                    </a:lnTo>
                    <a:lnTo>
                      <a:pt x="13119" y="5294"/>
                    </a:lnTo>
                    <a:lnTo>
                      <a:pt x="13119" y="5378"/>
                    </a:lnTo>
                    <a:lnTo>
                      <a:pt x="13056" y="5315"/>
                    </a:lnTo>
                    <a:lnTo>
                      <a:pt x="12952" y="5399"/>
                    </a:lnTo>
                    <a:lnTo>
                      <a:pt x="12952" y="5482"/>
                    </a:lnTo>
                    <a:lnTo>
                      <a:pt x="12889" y="5482"/>
                    </a:lnTo>
                    <a:lnTo>
                      <a:pt x="12638" y="5608"/>
                    </a:lnTo>
                    <a:lnTo>
                      <a:pt x="12491" y="5775"/>
                    </a:lnTo>
                    <a:lnTo>
                      <a:pt x="12429" y="5692"/>
                    </a:lnTo>
                    <a:lnTo>
                      <a:pt x="12429" y="5587"/>
                    </a:lnTo>
                    <a:lnTo>
                      <a:pt x="12575" y="5524"/>
                    </a:lnTo>
                    <a:lnTo>
                      <a:pt x="12596" y="5420"/>
                    </a:lnTo>
                    <a:lnTo>
                      <a:pt x="12491" y="5420"/>
                    </a:lnTo>
                    <a:lnTo>
                      <a:pt x="12387" y="5482"/>
                    </a:lnTo>
                    <a:lnTo>
                      <a:pt x="12178" y="5482"/>
                    </a:lnTo>
                    <a:lnTo>
                      <a:pt x="12052" y="5566"/>
                    </a:lnTo>
                    <a:lnTo>
                      <a:pt x="11780" y="5566"/>
                    </a:lnTo>
                    <a:lnTo>
                      <a:pt x="11424" y="5817"/>
                    </a:lnTo>
                    <a:lnTo>
                      <a:pt x="11257" y="5880"/>
                    </a:lnTo>
                    <a:lnTo>
                      <a:pt x="11111" y="6089"/>
                    </a:lnTo>
                    <a:lnTo>
                      <a:pt x="11090" y="5985"/>
                    </a:lnTo>
                    <a:lnTo>
                      <a:pt x="11215" y="5796"/>
                    </a:lnTo>
                    <a:lnTo>
                      <a:pt x="11173" y="5713"/>
                    </a:lnTo>
                    <a:lnTo>
                      <a:pt x="10985" y="5817"/>
                    </a:lnTo>
                    <a:lnTo>
                      <a:pt x="10964" y="5775"/>
                    </a:lnTo>
                    <a:lnTo>
                      <a:pt x="10880" y="5796"/>
                    </a:lnTo>
                    <a:lnTo>
                      <a:pt x="10797" y="5838"/>
                    </a:lnTo>
                    <a:lnTo>
                      <a:pt x="10734" y="5775"/>
                    </a:lnTo>
                    <a:lnTo>
                      <a:pt x="10629" y="5796"/>
                    </a:lnTo>
                    <a:lnTo>
                      <a:pt x="10587" y="5880"/>
                    </a:lnTo>
                    <a:lnTo>
                      <a:pt x="10315" y="6047"/>
                    </a:lnTo>
                    <a:lnTo>
                      <a:pt x="10211" y="6047"/>
                    </a:lnTo>
                    <a:lnTo>
                      <a:pt x="10022" y="6110"/>
                    </a:lnTo>
                    <a:lnTo>
                      <a:pt x="9897" y="6257"/>
                    </a:lnTo>
                    <a:lnTo>
                      <a:pt x="9939" y="6361"/>
                    </a:lnTo>
                    <a:lnTo>
                      <a:pt x="9834" y="6340"/>
                    </a:lnTo>
                    <a:lnTo>
                      <a:pt x="9792" y="6403"/>
                    </a:lnTo>
                    <a:lnTo>
                      <a:pt x="9688" y="6361"/>
                    </a:lnTo>
                    <a:lnTo>
                      <a:pt x="9657" y="6408"/>
                    </a:lnTo>
                    <a:lnTo>
                      <a:pt x="9657" y="6408"/>
                    </a:lnTo>
                    <a:lnTo>
                      <a:pt x="9583" y="6319"/>
                    </a:lnTo>
                    <a:lnTo>
                      <a:pt x="9625" y="6215"/>
                    </a:lnTo>
                    <a:lnTo>
                      <a:pt x="9709" y="6215"/>
                    </a:lnTo>
                    <a:lnTo>
                      <a:pt x="9792" y="6110"/>
                    </a:lnTo>
                    <a:lnTo>
                      <a:pt x="9897" y="6026"/>
                    </a:lnTo>
                    <a:lnTo>
                      <a:pt x="9939" y="6068"/>
                    </a:lnTo>
                    <a:lnTo>
                      <a:pt x="10022" y="6026"/>
                    </a:lnTo>
                    <a:lnTo>
                      <a:pt x="10043" y="5943"/>
                    </a:lnTo>
                    <a:lnTo>
                      <a:pt x="10169" y="5838"/>
                    </a:lnTo>
                    <a:lnTo>
                      <a:pt x="10211" y="5901"/>
                    </a:lnTo>
                    <a:lnTo>
                      <a:pt x="10462" y="5796"/>
                    </a:lnTo>
                    <a:lnTo>
                      <a:pt x="10546" y="5650"/>
                    </a:lnTo>
                    <a:lnTo>
                      <a:pt x="10671" y="5608"/>
                    </a:lnTo>
                    <a:lnTo>
                      <a:pt x="10880" y="5629"/>
                    </a:lnTo>
                    <a:lnTo>
                      <a:pt x="10901" y="5587"/>
                    </a:lnTo>
                    <a:lnTo>
                      <a:pt x="11090" y="5587"/>
                    </a:lnTo>
                    <a:lnTo>
                      <a:pt x="11278" y="5503"/>
                    </a:lnTo>
                    <a:lnTo>
                      <a:pt x="11320" y="5587"/>
                    </a:lnTo>
                    <a:lnTo>
                      <a:pt x="11383" y="5587"/>
                    </a:lnTo>
                    <a:lnTo>
                      <a:pt x="11445" y="5524"/>
                    </a:lnTo>
                    <a:lnTo>
                      <a:pt x="11529" y="5524"/>
                    </a:lnTo>
                    <a:lnTo>
                      <a:pt x="11675" y="5503"/>
                    </a:lnTo>
                    <a:lnTo>
                      <a:pt x="11738" y="5399"/>
                    </a:lnTo>
                    <a:lnTo>
                      <a:pt x="11989" y="5315"/>
                    </a:lnTo>
                    <a:lnTo>
                      <a:pt x="12240" y="5231"/>
                    </a:lnTo>
                    <a:lnTo>
                      <a:pt x="12261" y="5127"/>
                    </a:lnTo>
                    <a:lnTo>
                      <a:pt x="12324" y="5127"/>
                    </a:lnTo>
                    <a:lnTo>
                      <a:pt x="12366" y="5085"/>
                    </a:lnTo>
                    <a:lnTo>
                      <a:pt x="12324" y="5022"/>
                    </a:lnTo>
                    <a:lnTo>
                      <a:pt x="12324" y="4918"/>
                    </a:lnTo>
                    <a:lnTo>
                      <a:pt x="12240" y="4876"/>
                    </a:lnTo>
                    <a:lnTo>
                      <a:pt x="12219" y="4918"/>
                    </a:lnTo>
                    <a:lnTo>
                      <a:pt x="12219" y="5001"/>
                    </a:lnTo>
                    <a:lnTo>
                      <a:pt x="12115" y="5022"/>
                    </a:lnTo>
                    <a:lnTo>
                      <a:pt x="12073" y="4980"/>
                    </a:lnTo>
                    <a:lnTo>
                      <a:pt x="12031" y="4980"/>
                    </a:lnTo>
                    <a:lnTo>
                      <a:pt x="12010" y="4938"/>
                    </a:lnTo>
                    <a:lnTo>
                      <a:pt x="11885" y="4938"/>
                    </a:lnTo>
                    <a:lnTo>
                      <a:pt x="11696" y="5001"/>
                    </a:lnTo>
                    <a:lnTo>
                      <a:pt x="11634" y="5106"/>
                    </a:lnTo>
                    <a:lnTo>
                      <a:pt x="11571" y="5169"/>
                    </a:lnTo>
                    <a:lnTo>
                      <a:pt x="11508" y="5085"/>
                    </a:lnTo>
                    <a:lnTo>
                      <a:pt x="11466" y="5085"/>
                    </a:lnTo>
                    <a:lnTo>
                      <a:pt x="11362" y="5169"/>
                    </a:lnTo>
                    <a:lnTo>
                      <a:pt x="11090" y="5252"/>
                    </a:lnTo>
                    <a:lnTo>
                      <a:pt x="10755" y="5273"/>
                    </a:lnTo>
                    <a:lnTo>
                      <a:pt x="10692" y="5210"/>
                    </a:lnTo>
                    <a:lnTo>
                      <a:pt x="10629" y="5210"/>
                    </a:lnTo>
                    <a:lnTo>
                      <a:pt x="10650" y="5273"/>
                    </a:lnTo>
                    <a:lnTo>
                      <a:pt x="10587" y="5315"/>
                    </a:lnTo>
                    <a:lnTo>
                      <a:pt x="10483" y="5294"/>
                    </a:lnTo>
                    <a:lnTo>
                      <a:pt x="10420" y="5294"/>
                    </a:lnTo>
                    <a:lnTo>
                      <a:pt x="10357" y="5420"/>
                    </a:lnTo>
                    <a:lnTo>
                      <a:pt x="10211" y="5587"/>
                    </a:lnTo>
                    <a:lnTo>
                      <a:pt x="10148" y="5524"/>
                    </a:lnTo>
                    <a:lnTo>
                      <a:pt x="10043" y="5524"/>
                    </a:lnTo>
                    <a:lnTo>
                      <a:pt x="10022" y="5503"/>
                    </a:lnTo>
                    <a:lnTo>
                      <a:pt x="9897" y="5503"/>
                    </a:lnTo>
                    <a:lnTo>
                      <a:pt x="9813" y="5566"/>
                    </a:lnTo>
                    <a:lnTo>
                      <a:pt x="9730" y="5566"/>
                    </a:lnTo>
                    <a:lnTo>
                      <a:pt x="9688" y="5629"/>
                    </a:lnTo>
                    <a:lnTo>
                      <a:pt x="9583" y="5671"/>
                    </a:lnTo>
                    <a:lnTo>
                      <a:pt x="9478" y="5734"/>
                    </a:lnTo>
                    <a:lnTo>
                      <a:pt x="9311" y="5817"/>
                    </a:lnTo>
                    <a:lnTo>
                      <a:pt x="9123" y="5880"/>
                    </a:lnTo>
                    <a:lnTo>
                      <a:pt x="9081" y="5985"/>
                    </a:lnTo>
                    <a:lnTo>
                      <a:pt x="9081" y="6152"/>
                    </a:lnTo>
                    <a:lnTo>
                      <a:pt x="9102" y="6466"/>
                    </a:lnTo>
                    <a:lnTo>
                      <a:pt x="9081" y="6633"/>
                    </a:lnTo>
                    <a:lnTo>
                      <a:pt x="9018" y="6612"/>
                    </a:lnTo>
                    <a:lnTo>
                      <a:pt x="8955" y="6654"/>
                    </a:lnTo>
                    <a:lnTo>
                      <a:pt x="8704" y="6863"/>
                    </a:lnTo>
                    <a:lnTo>
                      <a:pt x="8788" y="6759"/>
                    </a:lnTo>
                    <a:lnTo>
                      <a:pt x="8893" y="6633"/>
                    </a:lnTo>
                    <a:lnTo>
                      <a:pt x="8914" y="6550"/>
                    </a:lnTo>
                    <a:lnTo>
                      <a:pt x="8872" y="6529"/>
                    </a:lnTo>
                    <a:lnTo>
                      <a:pt x="8872" y="6445"/>
                    </a:lnTo>
                    <a:lnTo>
                      <a:pt x="8746" y="6257"/>
                    </a:lnTo>
                    <a:lnTo>
                      <a:pt x="8662" y="6257"/>
                    </a:lnTo>
                    <a:lnTo>
                      <a:pt x="8600" y="6173"/>
                    </a:lnTo>
                    <a:lnTo>
                      <a:pt x="8537" y="6152"/>
                    </a:lnTo>
                    <a:lnTo>
                      <a:pt x="8537" y="6006"/>
                    </a:lnTo>
                    <a:lnTo>
                      <a:pt x="8390" y="5817"/>
                    </a:lnTo>
                    <a:lnTo>
                      <a:pt x="8370" y="5817"/>
                    </a:lnTo>
                    <a:lnTo>
                      <a:pt x="8286" y="5796"/>
                    </a:lnTo>
                    <a:lnTo>
                      <a:pt x="8265" y="5692"/>
                    </a:lnTo>
                    <a:lnTo>
                      <a:pt x="8181" y="5629"/>
                    </a:lnTo>
                    <a:lnTo>
                      <a:pt x="8139" y="5671"/>
                    </a:lnTo>
                    <a:lnTo>
                      <a:pt x="8035" y="5587"/>
                    </a:lnTo>
                    <a:lnTo>
                      <a:pt x="7846" y="5378"/>
                    </a:lnTo>
                    <a:lnTo>
                      <a:pt x="7805" y="5190"/>
                    </a:lnTo>
                    <a:lnTo>
                      <a:pt x="7805" y="5001"/>
                    </a:lnTo>
                    <a:lnTo>
                      <a:pt x="7763" y="4980"/>
                    </a:lnTo>
                    <a:lnTo>
                      <a:pt x="7721" y="5043"/>
                    </a:lnTo>
                    <a:lnTo>
                      <a:pt x="7658" y="5001"/>
                    </a:lnTo>
                    <a:lnTo>
                      <a:pt x="7616" y="4876"/>
                    </a:lnTo>
                    <a:lnTo>
                      <a:pt x="7658" y="4750"/>
                    </a:lnTo>
                    <a:lnTo>
                      <a:pt x="7637" y="4729"/>
                    </a:lnTo>
                    <a:lnTo>
                      <a:pt x="7658" y="4646"/>
                    </a:lnTo>
                    <a:lnTo>
                      <a:pt x="7533" y="4520"/>
                    </a:lnTo>
                    <a:lnTo>
                      <a:pt x="7533" y="4415"/>
                    </a:lnTo>
                    <a:lnTo>
                      <a:pt x="7428" y="4332"/>
                    </a:lnTo>
                    <a:lnTo>
                      <a:pt x="7386" y="4332"/>
                    </a:lnTo>
                    <a:lnTo>
                      <a:pt x="7323" y="4248"/>
                    </a:lnTo>
                    <a:lnTo>
                      <a:pt x="7219" y="4164"/>
                    </a:lnTo>
                    <a:lnTo>
                      <a:pt x="7114" y="4164"/>
                    </a:lnTo>
                    <a:lnTo>
                      <a:pt x="6800" y="3934"/>
                    </a:lnTo>
                    <a:lnTo>
                      <a:pt x="6717" y="3934"/>
                    </a:lnTo>
                    <a:lnTo>
                      <a:pt x="6696" y="3850"/>
                    </a:lnTo>
                    <a:lnTo>
                      <a:pt x="0" y="16091"/>
                    </a:lnTo>
                    <a:lnTo>
                      <a:pt x="377" y="16091"/>
                    </a:lnTo>
                    <a:lnTo>
                      <a:pt x="502" y="16153"/>
                    </a:lnTo>
                    <a:lnTo>
                      <a:pt x="711" y="16007"/>
                    </a:lnTo>
                    <a:lnTo>
                      <a:pt x="1004" y="16049"/>
                    </a:lnTo>
                    <a:lnTo>
                      <a:pt x="858" y="16300"/>
                    </a:lnTo>
                    <a:lnTo>
                      <a:pt x="921" y="16446"/>
                    </a:lnTo>
                    <a:lnTo>
                      <a:pt x="1025" y="16718"/>
                    </a:lnTo>
                    <a:lnTo>
                      <a:pt x="1172" y="17388"/>
                    </a:lnTo>
                    <a:lnTo>
                      <a:pt x="1235" y="17534"/>
                    </a:lnTo>
                    <a:lnTo>
                      <a:pt x="1130" y="17702"/>
                    </a:lnTo>
                    <a:lnTo>
                      <a:pt x="1130" y="17765"/>
                    </a:lnTo>
                    <a:lnTo>
                      <a:pt x="1172" y="17765"/>
                    </a:lnTo>
                    <a:lnTo>
                      <a:pt x="1381" y="17744"/>
                    </a:lnTo>
                    <a:lnTo>
                      <a:pt x="1569" y="17723"/>
                    </a:lnTo>
                    <a:lnTo>
                      <a:pt x="1695" y="17639"/>
                    </a:lnTo>
                    <a:lnTo>
                      <a:pt x="1862" y="17409"/>
                    </a:lnTo>
                    <a:lnTo>
                      <a:pt x="1988" y="17283"/>
                    </a:lnTo>
                    <a:lnTo>
                      <a:pt x="2197" y="17200"/>
                    </a:lnTo>
                    <a:lnTo>
                      <a:pt x="2260" y="17179"/>
                    </a:lnTo>
                    <a:lnTo>
                      <a:pt x="2469" y="17116"/>
                    </a:lnTo>
                    <a:lnTo>
                      <a:pt x="2636" y="17116"/>
                    </a:lnTo>
                    <a:lnTo>
                      <a:pt x="2783" y="17221"/>
                    </a:lnTo>
                    <a:lnTo>
                      <a:pt x="2783" y="17325"/>
                    </a:lnTo>
                    <a:lnTo>
                      <a:pt x="2804" y="17409"/>
                    </a:lnTo>
                    <a:lnTo>
                      <a:pt x="2720" y="17555"/>
                    </a:lnTo>
                    <a:lnTo>
                      <a:pt x="2699" y="17639"/>
                    </a:lnTo>
                    <a:lnTo>
                      <a:pt x="2825" y="17974"/>
                    </a:lnTo>
                    <a:lnTo>
                      <a:pt x="2804" y="18078"/>
                    </a:lnTo>
                    <a:lnTo>
                      <a:pt x="2846" y="18288"/>
                    </a:lnTo>
                    <a:lnTo>
                      <a:pt x="2992" y="18455"/>
                    </a:lnTo>
                    <a:lnTo>
                      <a:pt x="3013" y="18664"/>
                    </a:lnTo>
                    <a:lnTo>
                      <a:pt x="3055" y="18748"/>
                    </a:lnTo>
                    <a:lnTo>
                      <a:pt x="3097" y="18853"/>
                    </a:lnTo>
                    <a:lnTo>
                      <a:pt x="3034" y="18957"/>
                    </a:lnTo>
                    <a:lnTo>
                      <a:pt x="3034" y="19062"/>
                    </a:lnTo>
                    <a:lnTo>
                      <a:pt x="3055" y="19146"/>
                    </a:lnTo>
                    <a:lnTo>
                      <a:pt x="3013" y="19501"/>
                    </a:lnTo>
                    <a:lnTo>
                      <a:pt x="3013" y="19920"/>
                    </a:lnTo>
                    <a:lnTo>
                      <a:pt x="3034" y="20338"/>
                    </a:lnTo>
                    <a:lnTo>
                      <a:pt x="2929" y="20380"/>
                    </a:lnTo>
                    <a:lnTo>
                      <a:pt x="2929" y="20464"/>
                    </a:lnTo>
                    <a:lnTo>
                      <a:pt x="2971" y="20464"/>
                    </a:lnTo>
                    <a:lnTo>
                      <a:pt x="3055" y="20527"/>
                    </a:lnTo>
                    <a:lnTo>
                      <a:pt x="3076" y="20568"/>
                    </a:lnTo>
                    <a:lnTo>
                      <a:pt x="3034" y="20589"/>
                    </a:lnTo>
                    <a:lnTo>
                      <a:pt x="2971" y="20652"/>
                    </a:lnTo>
                    <a:lnTo>
                      <a:pt x="3013" y="20736"/>
                    </a:lnTo>
                    <a:lnTo>
                      <a:pt x="3055" y="20778"/>
                    </a:lnTo>
                    <a:lnTo>
                      <a:pt x="3076" y="20861"/>
                    </a:lnTo>
                    <a:lnTo>
                      <a:pt x="3055" y="20903"/>
                    </a:lnTo>
                    <a:lnTo>
                      <a:pt x="3055" y="20966"/>
                    </a:lnTo>
                    <a:lnTo>
                      <a:pt x="3160" y="20966"/>
                    </a:lnTo>
                    <a:lnTo>
                      <a:pt x="3243" y="20987"/>
                    </a:lnTo>
                    <a:lnTo>
                      <a:pt x="3348" y="21154"/>
                    </a:lnTo>
                    <a:lnTo>
                      <a:pt x="3369" y="21217"/>
                    </a:lnTo>
                    <a:lnTo>
                      <a:pt x="3452" y="21280"/>
                    </a:lnTo>
                    <a:lnTo>
                      <a:pt x="3578" y="21363"/>
                    </a:lnTo>
                    <a:lnTo>
                      <a:pt x="3641" y="21468"/>
                    </a:lnTo>
                    <a:lnTo>
                      <a:pt x="3641" y="21573"/>
                    </a:lnTo>
                    <a:lnTo>
                      <a:pt x="3683" y="21594"/>
                    </a:lnTo>
                    <a:lnTo>
                      <a:pt x="3704" y="21635"/>
                    </a:lnTo>
                    <a:lnTo>
                      <a:pt x="3683" y="21698"/>
                    </a:lnTo>
                    <a:lnTo>
                      <a:pt x="3683" y="21740"/>
                    </a:lnTo>
                    <a:lnTo>
                      <a:pt x="3641" y="21782"/>
                    </a:lnTo>
                    <a:lnTo>
                      <a:pt x="3641" y="21845"/>
                    </a:lnTo>
                    <a:lnTo>
                      <a:pt x="3641" y="21887"/>
                    </a:lnTo>
                    <a:lnTo>
                      <a:pt x="3662" y="21907"/>
                    </a:lnTo>
                    <a:lnTo>
                      <a:pt x="3599" y="22033"/>
                    </a:lnTo>
                    <a:lnTo>
                      <a:pt x="3452" y="22326"/>
                    </a:lnTo>
                    <a:lnTo>
                      <a:pt x="3432" y="22514"/>
                    </a:lnTo>
                    <a:lnTo>
                      <a:pt x="3285" y="22661"/>
                    </a:lnTo>
                    <a:lnTo>
                      <a:pt x="3285" y="22744"/>
                    </a:lnTo>
                    <a:lnTo>
                      <a:pt x="3327" y="22744"/>
                    </a:lnTo>
                    <a:lnTo>
                      <a:pt x="3494" y="22535"/>
                    </a:lnTo>
                    <a:lnTo>
                      <a:pt x="3536" y="22410"/>
                    </a:lnTo>
                    <a:lnTo>
                      <a:pt x="3662" y="22305"/>
                    </a:lnTo>
                    <a:lnTo>
                      <a:pt x="3683" y="22347"/>
                    </a:lnTo>
                    <a:lnTo>
                      <a:pt x="3766" y="22368"/>
                    </a:lnTo>
                    <a:lnTo>
                      <a:pt x="3766" y="22431"/>
                    </a:lnTo>
                    <a:lnTo>
                      <a:pt x="3599" y="22514"/>
                    </a:lnTo>
                    <a:lnTo>
                      <a:pt x="3557" y="22619"/>
                    </a:lnTo>
                    <a:lnTo>
                      <a:pt x="3390" y="22786"/>
                    </a:lnTo>
                    <a:lnTo>
                      <a:pt x="3390" y="22828"/>
                    </a:lnTo>
                    <a:lnTo>
                      <a:pt x="3473" y="22828"/>
                    </a:lnTo>
                    <a:lnTo>
                      <a:pt x="3432" y="22870"/>
                    </a:lnTo>
                    <a:lnTo>
                      <a:pt x="3285" y="22849"/>
                    </a:lnTo>
                    <a:lnTo>
                      <a:pt x="3222" y="22870"/>
                    </a:lnTo>
                    <a:lnTo>
                      <a:pt x="3160" y="23037"/>
                    </a:lnTo>
                    <a:lnTo>
                      <a:pt x="3055" y="23142"/>
                    </a:lnTo>
                    <a:lnTo>
                      <a:pt x="3076" y="23268"/>
                    </a:lnTo>
                    <a:lnTo>
                      <a:pt x="3034" y="23247"/>
                    </a:lnTo>
                    <a:lnTo>
                      <a:pt x="2971" y="23184"/>
                    </a:lnTo>
                    <a:lnTo>
                      <a:pt x="2908" y="23247"/>
                    </a:lnTo>
                    <a:lnTo>
                      <a:pt x="2908" y="23393"/>
                    </a:lnTo>
                    <a:lnTo>
                      <a:pt x="3013" y="23393"/>
                    </a:lnTo>
                    <a:lnTo>
                      <a:pt x="3034" y="23477"/>
                    </a:lnTo>
                    <a:lnTo>
                      <a:pt x="2971" y="23665"/>
                    </a:lnTo>
                    <a:lnTo>
                      <a:pt x="2950" y="23937"/>
                    </a:lnTo>
                    <a:lnTo>
                      <a:pt x="3013" y="24125"/>
                    </a:lnTo>
                    <a:lnTo>
                      <a:pt x="3076" y="24293"/>
                    </a:lnTo>
                    <a:lnTo>
                      <a:pt x="3160" y="24314"/>
                    </a:lnTo>
                    <a:lnTo>
                      <a:pt x="3180" y="24230"/>
                    </a:lnTo>
                    <a:lnTo>
                      <a:pt x="3264" y="24146"/>
                    </a:lnTo>
                    <a:lnTo>
                      <a:pt x="3452" y="24104"/>
                    </a:lnTo>
                    <a:lnTo>
                      <a:pt x="3557" y="24021"/>
                    </a:lnTo>
                    <a:lnTo>
                      <a:pt x="3662" y="23895"/>
                    </a:lnTo>
                    <a:lnTo>
                      <a:pt x="3704" y="23895"/>
                    </a:lnTo>
                    <a:lnTo>
                      <a:pt x="3704" y="24021"/>
                    </a:lnTo>
                    <a:lnTo>
                      <a:pt x="3662" y="24125"/>
                    </a:lnTo>
                    <a:lnTo>
                      <a:pt x="3599" y="24146"/>
                    </a:lnTo>
                    <a:lnTo>
                      <a:pt x="3536" y="24251"/>
                    </a:lnTo>
                    <a:lnTo>
                      <a:pt x="3536" y="24314"/>
                    </a:lnTo>
                    <a:lnTo>
                      <a:pt x="3641" y="24397"/>
                    </a:lnTo>
                    <a:lnTo>
                      <a:pt x="3704" y="24460"/>
                    </a:lnTo>
                    <a:lnTo>
                      <a:pt x="3808" y="24460"/>
                    </a:lnTo>
                    <a:lnTo>
                      <a:pt x="3892" y="24502"/>
                    </a:lnTo>
                    <a:lnTo>
                      <a:pt x="3955" y="24544"/>
                    </a:lnTo>
                    <a:lnTo>
                      <a:pt x="3808" y="24502"/>
                    </a:lnTo>
                    <a:lnTo>
                      <a:pt x="3683" y="24502"/>
                    </a:lnTo>
                    <a:lnTo>
                      <a:pt x="3578" y="24439"/>
                    </a:lnTo>
                    <a:lnTo>
                      <a:pt x="3432" y="24439"/>
                    </a:lnTo>
                    <a:lnTo>
                      <a:pt x="3369" y="24523"/>
                    </a:lnTo>
                    <a:lnTo>
                      <a:pt x="3369" y="24607"/>
                    </a:lnTo>
                    <a:lnTo>
                      <a:pt x="3432" y="24669"/>
                    </a:lnTo>
                    <a:lnTo>
                      <a:pt x="3452" y="24920"/>
                    </a:lnTo>
                    <a:lnTo>
                      <a:pt x="3494" y="24983"/>
                    </a:lnTo>
                    <a:lnTo>
                      <a:pt x="3557" y="24983"/>
                    </a:lnTo>
                    <a:lnTo>
                      <a:pt x="3641" y="24941"/>
                    </a:lnTo>
                    <a:lnTo>
                      <a:pt x="3683" y="24983"/>
                    </a:lnTo>
                    <a:lnTo>
                      <a:pt x="3641" y="25046"/>
                    </a:lnTo>
                    <a:lnTo>
                      <a:pt x="3599" y="25088"/>
                    </a:lnTo>
                    <a:lnTo>
                      <a:pt x="3683" y="25151"/>
                    </a:lnTo>
                    <a:lnTo>
                      <a:pt x="3683" y="25192"/>
                    </a:lnTo>
                    <a:lnTo>
                      <a:pt x="3662" y="25255"/>
                    </a:lnTo>
                    <a:lnTo>
                      <a:pt x="3557" y="25234"/>
                    </a:lnTo>
                    <a:lnTo>
                      <a:pt x="3411" y="25276"/>
                    </a:lnTo>
                    <a:lnTo>
                      <a:pt x="3264" y="25381"/>
                    </a:lnTo>
                    <a:lnTo>
                      <a:pt x="3243" y="25423"/>
                    </a:lnTo>
                    <a:lnTo>
                      <a:pt x="3306" y="25485"/>
                    </a:lnTo>
                    <a:lnTo>
                      <a:pt x="3452" y="25423"/>
                    </a:lnTo>
                    <a:lnTo>
                      <a:pt x="3536" y="25465"/>
                    </a:lnTo>
                    <a:lnTo>
                      <a:pt x="3452" y="25485"/>
                    </a:lnTo>
                    <a:lnTo>
                      <a:pt x="3432" y="25548"/>
                    </a:lnTo>
                    <a:lnTo>
                      <a:pt x="3515" y="25632"/>
                    </a:lnTo>
                    <a:lnTo>
                      <a:pt x="3662" y="25590"/>
                    </a:lnTo>
                    <a:lnTo>
                      <a:pt x="3829" y="25465"/>
                    </a:lnTo>
                    <a:lnTo>
                      <a:pt x="3934" y="25297"/>
                    </a:lnTo>
                    <a:lnTo>
                      <a:pt x="4038" y="25297"/>
                    </a:lnTo>
                    <a:lnTo>
                      <a:pt x="4143" y="25213"/>
                    </a:lnTo>
                    <a:lnTo>
                      <a:pt x="4164" y="25109"/>
                    </a:lnTo>
                    <a:lnTo>
                      <a:pt x="4185" y="25088"/>
                    </a:lnTo>
                    <a:lnTo>
                      <a:pt x="4206" y="25172"/>
                    </a:lnTo>
                    <a:lnTo>
                      <a:pt x="4143" y="25339"/>
                    </a:lnTo>
                    <a:lnTo>
                      <a:pt x="4038" y="25402"/>
                    </a:lnTo>
                    <a:lnTo>
                      <a:pt x="3913" y="25465"/>
                    </a:lnTo>
                    <a:lnTo>
                      <a:pt x="3892" y="25548"/>
                    </a:lnTo>
                    <a:lnTo>
                      <a:pt x="3955" y="25611"/>
                    </a:lnTo>
                    <a:lnTo>
                      <a:pt x="4038" y="25590"/>
                    </a:lnTo>
                    <a:lnTo>
                      <a:pt x="4164" y="25590"/>
                    </a:lnTo>
                    <a:lnTo>
                      <a:pt x="4268" y="25611"/>
                    </a:lnTo>
                    <a:lnTo>
                      <a:pt x="4122" y="25611"/>
                    </a:lnTo>
                    <a:lnTo>
                      <a:pt x="4017" y="25674"/>
                    </a:lnTo>
                    <a:lnTo>
                      <a:pt x="4017" y="25820"/>
                    </a:lnTo>
                    <a:lnTo>
                      <a:pt x="4059" y="25967"/>
                    </a:lnTo>
                    <a:lnTo>
                      <a:pt x="4017" y="25988"/>
                    </a:lnTo>
                    <a:lnTo>
                      <a:pt x="3976" y="25904"/>
                    </a:lnTo>
                    <a:lnTo>
                      <a:pt x="3976" y="25757"/>
                    </a:lnTo>
                    <a:lnTo>
                      <a:pt x="3913" y="25674"/>
                    </a:lnTo>
                    <a:lnTo>
                      <a:pt x="3850" y="25716"/>
                    </a:lnTo>
                    <a:lnTo>
                      <a:pt x="3578" y="25904"/>
                    </a:lnTo>
                    <a:lnTo>
                      <a:pt x="3536" y="25988"/>
                    </a:lnTo>
                    <a:lnTo>
                      <a:pt x="3369" y="26071"/>
                    </a:lnTo>
                    <a:lnTo>
                      <a:pt x="3327" y="26134"/>
                    </a:lnTo>
                    <a:lnTo>
                      <a:pt x="3348" y="26218"/>
                    </a:lnTo>
                    <a:lnTo>
                      <a:pt x="3348" y="26301"/>
                    </a:lnTo>
                    <a:lnTo>
                      <a:pt x="3369" y="26322"/>
                    </a:lnTo>
                    <a:lnTo>
                      <a:pt x="3452" y="26281"/>
                    </a:lnTo>
                    <a:lnTo>
                      <a:pt x="3557" y="26218"/>
                    </a:lnTo>
                    <a:lnTo>
                      <a:pt x="3599" y="26113"/>
                    </a:lnTo>
                    <a:lnTo>
                      <a:pt x="3662" y="26134"/>
                    </a:lnTo>
                    <a:lnTo>
                      <a:pt x="3704" y="26197"/>
                    </a:lnTo>
                    <a:lnTo>
                      <a:pt x="3892" y="26218"/>
                    </a:lnTo>
                    <a:lnTo>
                      <a:pt x="3871" y="26239"/>
                    </a:lnTo>
                    <a:lnTo>
                      <a:pt x="3766" y="26218"/>
                    </a:lnTo>
                    <a:lnTo>
                      <a:pt x="3599" y="26218"/>
                    </a:lnTo>
                    <a:lnTo>
                      <a:pt x="3536" y="26281"/>
                    </a:lnTo>
                    <a:lnTo>
                      <a:pt x="3536" y="26322"/>
                    </a:lnTo>
                    <a:lnTo>
                      <a:pt x="3557" y="26385"/>
                    </a:lnTo>
                    <a:lnTo>
                      <a:pt x="3473" y="26406"/>
                    </a:lnTo>
                    <a:lnTo>
                      <a:pt x="3432" y="26385"/>
                    </a:lnTo>
                    <a:lnTo>
                      <a:pt x="3264" y="26427"/>
                    </a:lnTo>
                    <a:lnTo>
                      <a:pt x="3264" y="26490"/>
                    </a:lnTo>
                    <a:lnTo>
                      <a:pt x="3390" y="26490"/>
                    </a:lnTo>
                    <a:lnTo>
                      <a:pt x="3473" y="26532"/>
                    </a:lnTo>
                    <a:lnTo>
                      <a:pt x="3578" y="26532"/>
                    </a:lnTo>
                    <a:lnTo>
                      <a:pt x="3515" y="26594"/>
                    </a:lnTo>
                    <a:lnTo>
                      <a:pt x="3390" y="26594"/>
                    </a:lnTo>
                    <a:lnTo>
                      <a:pt x="3327" y="26532"/>
                    </a:lnTo>
                    <a:lnTo>
                      <a:pt x="3222" y="26553"/>
                    </a:lnTo>
                    <a:lnTo>
                      <a:pt x="3180" y="26657"/>
                    </a:lnTo>
                    <a:lnTo>
                      <a:pt x="3243" y="26720"/>
                    </a:lnTo>
                    <a:lnTo>
                      <a:pt x="3327" y="26720"/>
                    </a:lnTo>
                    <a:lnTo>
                      <a:pt x="3452" y="26699"/>
                    </a:lnTo>
                    <a:lnTo>
                      <a:pt x="3536" y="26741"/>
                    </a:lnTo>
                    <a:lnTo>
                      <a:pt x="3683" y="26741"/>
                    </a:lnTo>
                    <a:lnTo>
                      <a:pt x="3662" y="26804"/>
                    </a:lnTo>
                    <a:lnTo>
                      <a:pt x="3557" y="26825"/>
                    </a:lnTo>
                    <a:lnTo>
                      <a:pt x="3452" y="26804"/>
                    </a:lnTo>
                    <a:lnTo>
                      <a:pt x="3432" y="26825"/>
                    </a:lnTo>
                    <a:lnTo>
                      <a:pt x="3452" y="26845"/>
                    </a:lnTo>
                    <a:lnTo>
                      <a:pt x="3662" y="26845"/>
                    </a:lnTo>
                    <a:lnTo>
                      <a:pt x="3662" y="26908"/>
                    </a:lnTo>
                    <a:lnTo>
                      <a:pt x="3536" y="26929"/>
                    </a:lnTo>
                    <a:lnTo>
                      <a:pt x="3390" y="26908"/>
                    </a:lnTo>
                    <a:lnTo>
                      <a:pt x="3327" y="26845"/>
                    </a:lnTo>
                    <a:lnTo>
                      <a:pt x="3264" y="26908"/>
                    </a:lnTo>
                    <a:lnTo>
                      <a:pt x="3327" y="27013"/>
                    </a:lnTo>
                    <a:lnTo>
                      <a:pt x="3452" y="27076"/>
                    </a:lnTo>
                    <a:lnTo>
                      <a:pt x="3473" y="27013"/>
                    </a:lnTo>
                    <a:lnTo>
                      <a:pt x="3557" y="27013"/>
                    </a:lnTo>
                    <a:lnTo>
                      <a:pt x="3641" y="27055"/>
                    </a:lnTo>
                    <a:lnTo>
                      <a:pt x="3787" y="27034"/>
                    </a:lnTo>
                    <a:lnTo>
                      <a:pt x="3850" y="27076"/>
                    </a:lnTo>
                    <a:lnTo>
                      <a:pt x="3766" y="27117"/>
                    </a:lnTo>
                    <a:lnTo>
                      <a:pt x="3766" y="27159"/>
                    </a:lnTo>
                    <a:lnTo>
                      <a:pt x="3871" y="27159"/>
                    </a:lnTo>
                    <a:lnTo>
                      <a:pt x="3892" y="27243"/>
                    </a:lnTo>
                    <a:lnTo>
                      <a:pt x="4026" y="27276"/>
                    </a:lnTo>
                    <a:lnTo>
                      <a:pt x="3976" y="27285"/>
                    </a:lnTo>
                    <a:lnTo>
                      <a:pt x="3871" y="27285"/>
                    </a:lnTo>
                    <a:lnTo>
                      <a:pt x="3787" y="27369"/>
                    </a:lnTo>
                    <a:lnTo>
                      <a:pt x="3787" y="27431"/>
                    </a:lnTo>
                    <a:lnTo>
                      <a:pt x="3871" y="27473"/>
                    </a:lnTo>
                    <a:lnTo>
                      <a:pt x="3913" y="27431"/>
                    </a:lnTo>
                    <a:lnTo>
                      <a:pt x="3976" y="27389"/>
                    </a:lnTo>
                    <a:lnTo>
                      <a:pt x="3996" y="27452"/>
                    </a:lnTo>
                    <a:lnTo>
                      <a:pt x="4017" y="27452"/>
                    </a:lnTo>
                    <a:lnTo>
                      <a:pt x="4080" y="27369"/>
                    </a:lnTo>
                    <a:lnTo>
                      <a:pt x="4185" y="27306"/>
                    </a:lnTo>
                    <a:lnTo>
                      <a:pt x="4185" y="27369"/>
                    </a:lnTo>
                    <a:lnTo>
                      <a:pt x="4164" y="27410"/>
                    </a:lnTo>
                    <a:lnTo>
                      <a:pt x="4164" y="27473"/>
                    </a:lnTo>
                    <a:lnTo>
                      <a:pt x="4206" y="27494"/>
                    </a:lnTo>
                    <a:lnTo>
                      <a:pt x="4289" y="27557"/>
                    </a:lnTo>
                    <a:lnTo>
                      <a:pt x="4373" y="27557"/>
                    </a:lnTo>
                    <a:lnTo>
                      <a:pt x="4499" y="27369"/>
                    </a:lnTo>
                    <a:lnTo>
                      <a:pt x="4520" y="27159"/>
                    </a:lnTo>
                    <a:lnTo>
                      <a:pt x="4582" y="27055"/>
                    </a:lnTo>
                    <a:lnTo>
                      <a:pt x="4645" y="27034"/>
                    </a:lnTo>
                    <a:lnTo>
                      <a:pt x="4645" y="27097"/>
                    </a:lnTo>
                    <a:lnTo>
                      <a:pt x="4603" y="27159"/>
                    </a:lnTo>
                    <a:lnTo>
                      <a:pt x="4603" y="27306"/>
                    </a:lnTo>
                    <a:lnTo>
                      <a:pt x="4499" y="27473"/>
                    </a:lnTo>
                    <a:lnTo>
                      <a:pt x="4415" y="27557"/>
                    </a:lnTo>
                    <a:lnTo>
                      <a:pt x="4436" y="27599"/>
                    </a:lnTo>
                    <a:lnTo>
                      <a:pt x="4582" y="27599"/>
                    </a:lnTo>
                    <a:lnTo>
                      <a:pt x="4687" y="27578"/>
                    </a:lnTo>
                    <a:lnTo>
                      <a:pt x="4708" y="27599"/>
                    </a:lnTo>
                    <a:lnTo>
                      <a:pt x="4624" y="27682"/>
                    </a:lnTo>
                    <a:lnTo>
                      <a:pt x="4582" y="27808"/>
                    </a:lnTo>
                    <a:lnTo>
                      <a:pt x="4415" y="27913"/>
                    </a:lnTo>
                    <a:lnTo>
                      <a:pt x="4415" y="27975"/>
                    </a:lnTo>
                    <a:lnTo>
                      <a:pt x="4499" y="28122"/>
                    </a:lnTo>
                    <a:lnTo>
                      <a:pt x="4624" y="28185"/>
                    </a:lnTo>
                    <a:lnTo>
                      <a:pt x="4708" y="28122"/>
                    </a:lnTo>
                    <a:lnTo>
                      <a:pt x="4792" y="28122"/>
                    </a:lnTo>
                    <a:lnTo>
                      <a:pt x="4812" y="28226"/>
                    </a:lnTo>
                    <a:lnTo>
                      <a:pt x="4875" y="28331"/>
                    </a:lnTo>
                    <a:lnTo>
                      <a:pt x="4875" y="28415"/>
                    </a:lnTo>
                    <a:lnTo>
                      <a:pt x="4812" y="28415"/>
                    </a:lnTo>
                    <a:lnTo>
                      <a:pt x="4771" y="28310"/>
                    </a:lnTo>
                    <a:lnTo>
                      <a:pt x="4708" y="28310"/>
                    </a:lnTo>
                    <a:lnTo>
                      <a:pt x="4708" y="28415"/>
                    </a:lnTo>
                    <a:lnTo>
                      <a:pt x="4812" y="28561"/>
                    </a:lnTo>
                    <a:lnTo>
                      <a:pt x="4938" y="28498"/>
                    </a:lnTo>
                    <a:lnTo>
                      <a:pt x="5085" y="28436"/>
                    </a:lnTo>
                    <a:lnTo>
                      <a:pt x="5147" y="28352"/>
                    </a:lnTo>
                    <a:lnTo>
                      <a:pt x="5147" y="28352"/>
                    </a:lnTo>
                    <a:lnTo>
                      <a:pt x="5126" y="28519"/>
                    </a:lnTo>
                    <a:lnTo>
                      <a:pt x="5022" y="28750"/>
                    </a:lnTo>
                    <a:lnTo>
                      <a:pt x="5043" y="28938"/>
                    </a:lnTo>
                    <a:lnTo>
                      <a:pt x="5126" y="28959"/>
                    </a:lnTo>
                    <a:lnTo>
                      <a:pt x="20087" y="30444"/>
                    </a:lnTo>
                    <a:lnTo>
                      <a:pt x="20212" y="30507"/>
                    </a:lnTo>
                    <a:lnTo>
                      <a:pt x="20359" y="30507"/>
                    </a:lnTo>
                    <a:lnTo>
                      <a:pt x="20484" y="30612"/>
                    </a:lnTo>
                    <a:lnTo>
                      <a:pt x="20484" y="30674"/>
                    </a:lnTo>
                    <a:lnTo>
                      <a:pt x="20568" y="30737"/>
                    </a:lnTo>
                    <a:lnTo>
                      <a:pt x="20589" y="30779"/>
                    </a:lnTo>
                    <a:lnTo>
                      <a:pt x="20694" y="30821"/>
                    </a:lnTo>
                    <a:lnTo>
                      <a:pt x="20714" y="30842"/>
                    </a:lnTo>
                    <a:lnTo>
                      <a:pt x="20840" y="30884"/>
                    </a:lnTo>
                    <a:lnTo>
                      <a:pt x="20903" y="30946"/>
                    </a:lnTo>
                    <a:lnTo>
                      <a:pt x="20945" y="30946"/>
                    </a:lnTo>
                    <a:lnTo>
                      <a:pt x="21049" y="30926"/>
                    </a:lnTo>
                    <a:lnTo>
                      <a:pt x="21133" y="30946"/>
                    </a:lnTo>
                    <a:lnTo>
                      <a:pt x="21238" y="30946"/>
                    </a:lnTo>
                    <a:lnTo>
                      <a:pt x="21363" y="31051"/>
                    </a:lnTo>
                    <a:lnTo>
                      <a:pt x="21447" y="31051"/>
                    </a:lnTo>
                    <a:lnTo>
                      <a:pt x="21510" y="31198"/>
                    </a:lnTo>
                    <a:lnTo>
                      <a:pt x="21719" y="31239"/>
                    </a:lnTo>
                    <a:lnTo>
                      <a:pt x="21823" y="31260"/>
                    </a:lnTo>
                    <a:lnTo>
                      <a:pt x="21886" y="31344"/>
                    </a:lnTo>
                    <a:lnTo>
                      <a:pt x="21970" y="31407"/>
                    </a:lnTo>
                    <a:lnTo>
                      <a:pt x="22158" y="31407"/>
                    </a:lnTo>
                    <a:lnTo>
                      <a:pt x="22263" y="31344"/>
                    </a:lnTo>
                    <a:lnTo>
                      <a:pt x="22305" y="31407"/>
                    </a:lnTo>
                    <a:lnTo>
                      <a:pt x="22367" y="31511"/>
                    </a:lnTo>
                    <a:lnTo>
                      <a:pt x="22618" y="31532"/>
                    </a:lnTo>
                    <a:lnTo>
                      <a:pt x="22681" y="31574"/>
                    </a:lnTo>
                    <a:lnTo>
                      <a:pt x="22807" y="31616"/>
                    </a:lnTo>
                    <a:lnTo>
                      <a:pt x="22890" y="31658"/>
                    </a:lnTo>
                    <a:lnTo>
                      <a:pt x="25192" y="32725"/>
                    </a:lnTo>
                    <a:lnTo>
                      <a:pt x="25339" y="32913"/>
                    </a:lnTo>
                    <a:lnTo>
                      <a:pt x="25694" y="33206"/>
                    </a:lnTo>
                    <a:lnTo>
                      <a:pt x="26050" y="34985"/>
                    </a:lnTo>
                    <a:lnTo>
                      <a:pt x="26008" y="35738"/>
                    </a:lnTo>
                    <a:lnTo>
                      <a:pt x="25945" y="35864"/>
                    </a:lnTo>
                    <a:lnTo>
                      <a:pt x="25903" y="36010"/>
                    </a:lnTo>
                    <a:lnTo>
                      <a:pt x="25820" y="36136"/>
                    </a:lnTo>
                    <a:lnTo>
                      <a:pt x="25611" y="36240"/>
                    </a:lnTo>
                    <a:lnTo>
                      <a:pt x="25506" y="36366"/>
                    </a:lnTo>
                    <a:lnTo>
                      <a:pt x="25611" y="36554"/>
                    </a:lnTo>
                    <a:lnTo>
                      <a:pt x="27598" y="36031"/>
                    </a:lnTo>
                    <a:lnTo>
                      <a:pt x="27849" y="35947"/>
                    </a:lnTo>
                    <a:lnTo>
                      <a:pt x="27912" y="35654"/>
                    </a:lnTo>
                    <a:lnTo>
                      <a:pt x="28979" y="35340"/>
                    </a:lnTo>
                    <a:lnTo>
                      <a:pt x="29461" y="34985"/>
                    </a:lnTo>
                    <a:lnTo>
                      <a:pt x="29565" y="34901"/>
                    </a:lnTo>
                    <a:lnTo>
                      <a:pt x="29712" y="34880"/>
                    </a:lnTo>
                    <a:lnTo>
                      <a:pt x="29984" y="34650"/>
                    </a:lnTo>
                    <a:lnTo>
                      <a:pt x="30088" y="34545"/>
                    </a:lnTo>
                    <a:lnTo>
                      <a:pt x="30214" y="34483"/>
                    </a:lnTo>
                    <a:lnTo>
                      <a:pt x="30318" y="34378"/>
                    </a:lnTo>
                    <a:lnTo>
                      <a:pt x="30528" y="34357"/>
                    </a:lnTo>
                    <a:lnTo>
                      <a:pt x="32202" y="34378"/>
                    </a:lnTo>
                    <a:lnTo>
                      <a:pt x="32327" y="34252"/>
                    </a:lnTo>
                    <a:lnTo>
                      <a:pt x="32390" y="34252"/>
                    </a:lnTo>
                    <a:lnTo>
                      <a:pt x="32432" y="34190"/>
                    </a:lnTo>
                    <a:lnTo>
                      <a:pt x="32515" y="34190"/>
                    </a:lnTo>
                    <a:lnTo>
                      <a:pt x="32620" y="34231"/>
                    </a:lnTo>
                    <a:lnTo>
                      <a:pt x="32704" y="34169"/>
                    </a:lnTo>
                    <a:lnTo>
                      <a:pt x="32725" y="34085"/>
                    </a:lnTo>
                    <a:lnTo>
                      <a:pt x="32913" y="33876"/>
                    </a:lnTo>
                    <a:lnTo>
                      <a:pt x="32976" y="33855"/>
                    </a:lnTo>
                    <a:lnTo>
                      <a:pt x="33143" y="33667"/>
                    </a:lnTo>
                    <a:lnTo>
                      <a:pt x="33185" y="33541"/>
                    </a:lnTo>
                    <a:lnTo>
                      <a:pt x="33227" y="33415"/>
                    </a:lnTo>
                    <a:lnTo>
                      <a:pt x="33373" y="33332"/>
                    </a:lnTo>
                    <a:lnTo>
                      <a:pt x="33373" y="33227"/>
                    </a:lnTo>
                    <a:lnTo>
                      <a:pt x="33478" y="33102"/>
                    </a:lnTo>
                    <a:lnTo>
                      <a:pt x="33687" y="32871"/>
                    </a:lnTo>
                    <a:lnTo>
                      <a:pt x="33750" y="32767"/>
                    </a:lnTo>
                    <a:lnTo>
                      <a:pt x="33854" y="32662"/>
                    </a:lnTo>
                    <a:lnTo>
                      <a:pt x="33875" y="32662"/>
                    </a:lnTo>
                    <a:lnTo>
                      <a:pt x="33959" y="32704"/>
                    </a:lnTo>
                    <a:lnTo>
                      <a:pt x="34022" y="32788"/>
                    </a:lnTo>
                    <a:lnTo>
                      <a:pt x="34168" y="32767"/>
                    </a:lnTo>
                    <a:lnTo>
                      <a:pt x="34315" y="32809"/>
                    </a:lnTo>
                    <a:lnTo>
                      <a:pt x="34378" y="32767"/>
                    </a:lnTo>
                    <a:lnTo>
                      <a:pt x="34608" y="32976"/>
                    </a:lnTo>
                    <a:lnTo>
                      <a:pt x="34608" y="33143"/>
                    </a:lnTo>
                    <a:lnTo>
                      <a:pt x="34482" y="33876"/>
                    </a:lnTo>
                    <a:lnTo>
                      <a:pt x="34440" y="33959"/>
                    </a:lnTo>
                    <a:lnTo>
                      <a:pt x="34503" y="33959"/>
                    </a:lnTo>
                    <a:lnTo>
                      <a:pt x="34524" y="34043"/>
                    </a:lnTo>
                    <a:lnTo>
                      <a:pt x="34587" y="34085"/>
                    </a:lnTo>
                    <a:lnTo>
                      <a:pt x="34587" y="34190"/>
                    </a:lnTo>
                    <a:lnTo>
                      <a:pt x="34587" y="34252"/>
                    </a:lnTo>
                    <a:lnTo>
                      <a:pt x="34587" y="34294"/>
                    </a:lnTo>
                    <a:lnTo>
                      <a:pt x="34545" y="34357"/>
                    </a:lnTo>
                    <a:lnTo>
                      <a:pt x="34587" y="34378"/>
                    </a:lnTo>
                    <a:lnTo>
                      <a:pt x="34733" y="34399"/>
                    </a:lnTo>
                    <a:lnTo>
                      <a:pt x="34859" y="34378"/>
                    </a:lnTo>
                    <a:lnTo>
                      <a:pt x="34901" y="34462"/>
                    </a:lnTo>
                    <a:lnTo>
                      <a:pt x="34963" y="34483"/>
                    </a:lnTo>
                    <a:lnTo>
                      <a:pt x="35026" y="34399"/>
                    </a:lnTo>
                    <a:lnTo>
                      <a:pt x="35110" y="34462"/>
                    </a:lnTo>
                    <a:lnTo>
                      <a:pt x="35235" y="34441"/>
                    </a:lnTo>
                    <a:lnTo>
                      <a:pt x="35277" y="34336"/>
                    </a:lnTo>
                    <a:lnTo>
                      <a:pt x="35382" y="34231"/>
                    </a:lnTo>
                    <a:lnTo>
                      <a:pt x="35382" y="34231"/>
                    </a:lnTo>
                    <a:lnTo>
                      <a:pt x="35319" y="34336"/>
                    </a:lnTo>
                    <a:lnTo>
                      <a:pt x="35340" y="34336"/>
                    </a:lnTo>
                    <a:lnTo>
                      <a:pt x="35319" y="34378"/>
                    </a:lnTo>
                    <a:lnTo>
                      <a:pt x="35361" y="34399"/>
                    </a:lnTo>
                    <a:lnTo>
                      <a:pt x="35633" y="34336"/>
                    </a:lnTo>
                    <a:lnTo>
                      <a:pt x="35675" y="34252"/>
                    </a:lnTo>
                    <a:lnTo>
                      <a:pt x="35842" y="34252"/>
                    </a:lnTo>
                    <a:lnTo>
                      <a:pt x="35968" y="34127"/>
                    </a:lnTo>
                    <a:lnTo>
                      <a:pt x="36072" y="34085"/>
                    </a:lnTo>
                    <a:lnTo>
                      <a:pt x="36198" y="33918"/>
                    </a:lnTo>
                    <a:lnTo>
                      <a:pt x="36198" y="33980"/>
                    </a:lnTo>
                    <a:lnTo>
                      <a:pt x="36282" y="33939"/>
                    </a:lnTo>
                    <a:lnTo>
                      <a:pt x="36282" y="33980"/>
                    </a:lnTo>
                    <a:lnTo>
                      <a:pt x="36156" y="34127"/>
                    </a:lnTo>
                    <a:lnTo>
                      <a:pt x="36051" y="34148"/>
                    </a:lnTo>
                    <a:lnTo>
                      <a:pt x="35947" y="34294"/>
                    </a:lnTo>
                    <a:lnTo>
                      <a:pt x="36072" y="34336"/>
                    </a:lnTo>
                    <a:lnTo>
                      <a:pt x="36156" y="34231"/>
                    </a:lnTo>
                    <a:lnTo>
                      <a:pt x="36261" y="34231"/>
                    </a:lnTo>
                    <a:lnTo>
                      <a:pt x="36323" y="34273"/>
                    </a:lnTo>
                    <a:lnTo>
                      <a:pt x="36575" y="34294"/>
                    </a:lnTo>
                    <a:lnTo>
                      <a:pt x="36742" y="34294"/>
                    </a:lnTo>
                    <a:lnTo>
                      <a:pt x="36616" y="34357"/>
                    </a:lnTo>
                    <a:lnTo>
                      <a:pt x="36470" y="34378"/>
                    </a:lnTo>
                    <a:lnTo>
                      <a:pt x="36365" y="34399"/>
                    </a:lnTo>
                    <a:lnTo>
                      <a:pt x="36323" y="34483"/>
                    </a:lnTo>
                    <a:lnTo>
                      <a:pt x="36323" y="34545"/>
                    </a:lnTo>
                    <a:lnTo>
                      <a:pt x="36261" y="34483"/>
                    </a:lnTo>
                    <a:lnTo>
                      <a:pt x="36219" y="34378"/>
                    </a:lnTo>
                    <a:lnTo>
                      <a:pt x="36156" y="34357"/>
                    </a:lnTo>
                    <a:lnTo>
                      <a:pt x="35968" y="34399"/>
                    </a:lnTo>
                    <a:lnTo>
                      <a:pt x="35779" y="34545"/>
                    </a:lnTo>
                    <a:lnTo>
                      <a:pt x="35549" y="34587"/>
                    </a:lnTo>
                    <a:lnTo>
                      <a:pt x="35340" y="34713"/>
                    </a:lnTo>
                    <a:lnTo>
                      <a:pt x="35319" y="34817"/>
                    </a:lnTo>
                    <a:lnTo>
                      <a:pt x="35173" y="34922"/>
                    </a:lnTo>
                    <a:lnTo>
                      <a:pt x="35110" y="35110"/>
                    </a:lnTo>
                    <a:lnTo>
                      <a:pt x="35110" y="35236"/>
                    </a:lnTo>
                    <a:lnTo>
                      <a:pt x="35131" y="35340"/>
                    </a:lnTo>
                    <a:lnTo>
                      <a:pt x="35152" y="35445"/>
                    </a:lnTo>
                    <a:lnTo>
                      <a:pt x="35215" y="35424"/>
                    </a:lnTo>
                    <a:lnTo>
                      <a:pt x="35256" y="35445"/>
                    </a:lnTo>
                    <a:lnTo>
                      <a:pt x="35256" y="35592"/>
                    </a:lnTo>
                    <a:lnTo>
                      <a:pt x="35361" y="35654"/>
                    </a:lnTo>
                    <a:lnTo>
                      <a:pt x="35403" y="35612"/>
                    </a:lnTo>
                    <a:lnTo>
                      <a:pt x="35466" y="35654"/>
                    </a:lnTo>
                    <a:lnTo>
                      <a:pt x="35507" y="35612"/>
                    </a:lnTo>
                    <a:lnTo>
                      <a:pt x="35507" y="35508"/>
                    </a:lnTo>
                    <a:lnTo>
                      <a:pt x="35570" y="35487"/>
                    </a:lnTo>
                    <a:lnTo>
                      <a:pt x="35654" y="35487"/>
                    </a:lnTo>
                    <a:lnTo>
                      <a:pt x="35779" y="35382"/>
                    </a:lnTo>
                    <a:lnTo>
                      <a:pt x="35884" y="35340"/>
                    </a:lnTo>
                    <a:lnTo>
                      <a:pt x="36031" y="35131"/>
                    </a:lnTo>
                    <a:lnTo>
                      <a:pt x="36219" y="35006"/>
                    </a:lnTo>
                    <a:lnTo>
                      <a:pt x="36177" y="34964"/>
                    </a:lnTo>
                    <a:lnTo>
                      <a:pt x="36240" y="34817"/>
                    </a:lnTo>
                    <a:lnTo>
                      <a:pt x="36323" y="34817"/>
                    </a:lnTo>
                    <a:lnTo>
                      <a:pt x="36386" y="34755"/>
                    </a:lnTo>
                    <a:lnTo>
                      <a:pt x="36428" y="34755"/>
                    </a:lnTo>
                    <a:lnTo>
                      <a:pt x="36491" y="34880"/>
                    </a:lnTo>
                    <a:lnTo>
                      <a:pt x="36637" y="34901"/>
                    </a:lnTo>
                    <a:lnTo>
                      <a:pt x="36637" y="34859"/>
                    </a:lnTo>
                    <a:lnTo>
                      <a:pt x="36721" y="34859"/>
                    </a:lnTo>
                    <a:lnTo>
                      <a:pt x="36909" y="34755"/>
                    </a:lnTo>
                    <a:lnTo>
                      <a:pt x="37077" y="34692"/>
                    </a:lnTo>
                    <a:lnTo>
                      <a:pt x="37286" y="34650"/>
                    </a:lnTo>
                    <a:lnTo>
                      <a:pt x="37391" y="34650"/>
                    </a:lnTo>
                    <a:lnTo>
                      <a:pt x="37663" y="34483"/>
                    </a:lnTo>
                    <a:lnTo>
                      <a:pt x="37809" y="34441"/>
                    </a:lnTo>
                    <a:lnTo>
                      <a:pt x="37914" y="34441"/>
                    </a:lnTo>
                    <a:lnTo>
                      <a:pt x="37997" y="34462"/>
                    </a:lnTo>
                    <a:lnTo>
                      <a:pt x="38081" y="34399"/>
                    </a:lnTo>
                    <a:lnTo>
                      <a:pt x="38018" y="34357"/>
                    </a:lnTo>
                    <a:lnTo>
                      <a:pt x="37935" y="34357"/>
                    </a:lnTo>
                    <a:lnTo>
                      <a:pt x="37830" y="34294"/>
                    </a:lnTo>
                    <a:lnTo>
                      <a:pt x="37872" y="34294"/>
                    </a:lnTo>
                    <a:lnTo>
                      <a:pt x="37956" y="34273"/>
                    </a:lnTo>
                    <a:lnTo>
                      <a:pt x="37956" y="34231"/>
                    </a:lnTo>
                    <a:lnTo>
                      <a:pt x="37663" y="34169"/>
                    </a:lnTo>
                    <a:lnTo>
                      <a:pt x="37537" y="34148"/>
                    </a:lnTo>
                    <a:lnTo>
                      <a:pt x="37558" y="34085"/>
                    </a:lnTo>
                    <a:lnTo>
                      <a:pt x="37537" y="33980"/>
                    </a:lnTo>
                    <a:lnTo>
                      <a:pt x="37370" y="34085"/>
                    </a:lnTo>
                    <a:lnTo>
                      <a:pt x="37349" y="34148"/>
                    </a:lnTo>
                    <a:lnTo>
                      <a:pt x="37160" y="34106"/>
                    </a:lnTo>
                    <a:lnTo>
                      <a:pt x="37139" y="34064"/>
                    </a:lnTo>
                    <a:lnTo>
                      <a:pt x="36993" y="34022"/>
                    </a:lnTo>
                    <a:lnTo>
                      <a:pt x="36930" y="34043"/>
                    </a:lnTo>
                    <a:lnTo>
                      <a:pt x="36826" y="33980"/>
                    </a:lnTo>
                    <a:lnTo>
                      <a:pt x="36637" y="33980"/>
                    </a:lnTo>
                    <a:lnTo>
                      <a:pt x="36491" y="33876"/>
                    </a:lnTo>
                    <a:lnTo>
                      <a:pt x="36616" y="33834"/>
                    </a:lnTo>
                    <a:lnTo>
                      <a:pt x="36637" y="33750"/>
                    </a:lnTo>
                    <a:lnTo>
                      <a:pt x="36491" y="33750"/>
                    </a:lnTo>
                    <a:lnTo>
                      <a:pt x="36428" y="33708"/>
                    </a:lnTo>
                    <a:lnTo>
                      <a:pt x="36323" y="33708"/>
                    </a:lnTo>
                    <a:lnTo>
                      <a:pt x="36282" y="33541"/>
                    </a:lnTo>
                    <a:lnTo>
                      <a:pt x="36219" y="33499"/>
                    </a:lnTo>
                    <a:lnTo>
                      <a:pt x="36219" y="33332"/>
                    </a:lnTo>
                    <a:lnTo>
                      <a:pt x="36261" y="33227"/>
                    </a:lnTo>
                    <a:lnTo>
                      <a:pt x="36177" y="33143"/>
                    </a:lnTo>
                    <a:lnTo>
                      <a:pt x="36261" y="33039"/>
                    </a:lnTo>
                    <a:lnTo>
                      <a:pt x="36261" y="32997"/>
                    </a:lnTo>
                    <a:lnTo>
                      <a:pt x="36051" y="32997"/>
                    </a:lnTo>
                    <a:lnTo>
                      <a:pt x="36114" y="32913"/>
                    </a:lnTo>
                    <a:lnTo>
                      <a:pt x="36198" y="32913"/>
                    </a:lnTo>
                    <a:lnTo>
                      <a:pt x="36365" y="32620"/>
                    </a:lnTo>
                    <a:lnTo>
                      <a:pt x="36470" y="32558"/>
                    </a:lnTo>
                    <a:lnTo>
                      <a:pt x="36428" y="32474"/>
                    </a:lnTo>
                    <a:lnTo>
                      <a:pt x="36365" y="32474"/>
                    </a:lnTo>
                    <a:lnTo>
                      <a:pt x="36323" y="32411"/>
                    </a:lnTo>
                    <a:lnTo>
                      <a:pt x="36219" y="32411"/>
                    </a:lnTo>
                    <a:lnTo>
                      <a:pt x="36114" y="32495"/>
                    </a:lnTo>
                    <a:lnTo>
                      <a:pt x="35989" y="32558"/>
                    </a:lnTo>
                    <a:lnTo>
                      <a:pt x="35947" y="32474"/>
                    </a:lnTo>
                    <a:lnTo>
                      <a:pt x="35905" y="32369"/>
                    </a:lnTo>
                    <a:lnTo>
                      <a:pt x="35675" y="32307"/>
                    </a:lnTo>
                    <a:lnTo>
                      <a:pt x="35528" y="32286"/>
                    </a:lnTo>
                    <a:lnTo>
                      <a:pt x="35361" y="32307"/>
                    </a:lnTo>
                    <a:lnTo>
                      <a:pt x="35528" y="32244"/>
                    </a:lnTo>
                    <a:lnTo>
                      <a:pt x="35654" y="32265"/>
                    </a:lnTo>
                    <a:lnTo>
                      <a:pt x="35779" y="32244"/>
                    </a:lnTo>
                    <a:lnTo>
                      <a:pt x="35863" y="32181"/>
                    </a:lnTo>
                    <a:lnTo>
                      <a:pt x="35989" y="32244"/>
                    </a:lnTo>
                    <a:lnTo>
                      <a:pt x="36093" y="32307"/>
                    </a:lnTo>
                    <a:lnTo>
                      <a:pt x="36219" y="32307"/>
                    </a:lnTo>
                    <a:lnTo>
                      <a:pt x="36386" y="32202"/>
                    </a:lnTo>
                    <a:lnTo>
                      <a:pt x="36470" y="32202"/>
                    </a:lnTo>
                    <a:lnTo>
                      <a:pt x="36575" y="32097"/>
                    </a:lnTo>
                    <a:lnTo>
                      <a:pt x="36700" y="32076"/>
                    </a:lnTo>
                    <a:lnTo>
                      <a:pt x="36784" y="31867"/>
                    </a:lnTo>
                    <a:lnTo>
                      <a:pt x="36721" y="31825"/>
                    </a:lnTo>
                    <a:lnTo>
                      <a:pt x="36805" y="31783"/>
                    </a:lnTo>
                    <a:lnTo>
                      <a:pt x="36742" y="31721"/>
                    </a:lnTo>
                    <a:lnTo>
                      <a:pt x="36616" y="31658"/>
                    </a:lnTo>
                    <a:lnTo>
                      <a:pt x="36533" y="31658"/>
                    </a:lnTo>
                    <a:lnTo>
                      <a:pt x="36575" y="31637"/>
                    </a:lnTo>
                    <a:lnTo>
                      <a:pt x="36575" y="31616"/>
                    </a:lnTo>
                    <a:lnTo>
                      <a:pt x="36742" y="31637"/>
                    </a:lnTo>
                    <a:lnTo>
                      <a:pt x="36742" y="31574"/>
                    </a:lnTo>
                    <a:lnTo>
                      <a:pt x="36512" y="31449"/>
                    </a:lnTo>
                    <a:lnTo>
                      <a:pt x="36303" y="31365"/>
                    </a:lnTo>
                    <a:lnTo>
                      <a:pt x="35905" y="31365"/>
                    </a:lnTo>
                    <a:lnTo>
                      <a:pt x="35800" y="31428"/>
                    </a:lnTo>
                    <a:lnTo>
                      <a:pt x="35675" y="31428"/>
                    </a:lnTo>
                    <a:lnTo>
                      <a:pt x="35319" y="31553"/>
                    </a:lnTo>
                    <a:lnTo>
                      <a:pt x="35026" y="31616"/>
                    </a:lnTo>
                    <a:lnTo>
                      <a:pt x="34859" y="31679"/>
                    </a:lnTo>
                    <a:lnTo>
                      <a:pt x="34712" y="31721"/>
                    </a:lnTo>
                    <a:lnTo>
                      <a:pt x="34440" y="31867"/>
                    </a:lnTo>
                    <a:lnTo>
                      <a:pt x="34064" y="32139"/>
                    </a:lnTo>
                    <a:lnTo>
                      <a:pt x="33771" y="32390"/>
                    </a:lnTo>
                    <a:lnTo>
                      <a:pt x="33666" y="32453"/>
                    </a:lnTo>
                    <a:lnTo>
                      <a:pt x="33541" y="32579"/>
                    </a:lnTo>
                    <a:lnTo>
                      <a:pt x="33373" y="32767"/>
                    </a:lnTo>
                    <a:lnTo>
                      <a:pt x="33185" y="32892"/>
                    </a:lnTo>
                    <a:lnTo>
                      <a:pt x="32934" y="33018"/>
                    </a:lnTo>
                    <a:lnTo>
                      <a:pt x="32641" y="33143"/>
                    </a:lnTo>
                    <a:lnTo>
                      <a:pt x="32515" y="33143"/>
                    </a:lnTo>
                    <a:lnTo>
                      <a:pt x="32704" y="33102"/>
                    </a:lnTo>
                    <a:lnTo>
                      <a:pt x="33018" y="32976"/>
                    </a:lnTo>
                    <a:lnTo>
                      <a:pt x="33038" y="32892"/>
                    </a:lnTo>
                    <a:lnTo>
                      <a:pt x="33290" y="32725"/>
                    </a:lnTo>
                    <a:lnTo>
                      <a:pt x="33373" y="32599"/>
                    </a:lnTo>
                    <a:lnTo>
                      <a:pt x="33436" y="32453"/>
                    </a:lnTo>
                    <a:lnTo>
                      <a:pt x="33541" y="32411"/>
                    </a:lnTo>
                    <a:lnTo>
                      <a:pt x="33666" y="32286"/>
                    </a:lnTo>
                    <a:lnTo>
                      <a:pt x="33813" y="32202"/>
                    </a:lnTo>
                    <a:lnTo>
                      <a:pt x="33875" y="31993"/>
                    </a:lnTo>
                    <a:lnTo>
                      <a:pt x="34106" y="31888"/>
                    </a:lnTo>
                    <a:lnTo>
                      <a:pt x="34231" y="31679"/>
                    </a:lnTo>
                    <a:lnTo>
                      <a:pt x="34294" y="31658"/>
                    </a:lnTo>
                    <a:lnTo>
                      <a:pt x="34315" y="31595"/>
                    </a:lnTo>
                    <a:lnTo>
                      <a:pt x="34440" y="31532"/>
                    </a:lnTo>
                    <a:lnTo>
                      <a:pt x="34545" y="31491"/>
                    </a:lnTo>
                    <a:lnTo>
                      <a:pt x="34608" y="31386"/>
                    </a:lnTo>
                    <a:lnTo>
                      <a:pt x="34712" y="31344"/>
                    </a:lnTo>
                    <a:lnTo>
                      <a:pt x="34754" y="31386"/>
                    </a:lnTo>
                    <a:lnTo>
                      <a:pt x="34838" y="31365"/>
                    </a:lnTo>
                    <a:lnTo>
                      <a:pt x="34922" y="31239"/>
                    </a:lnTo>
                    <a:lnTo>
                      <a:pt x="35131" y="31239"/>
                    </a:lnTo>
                    <a:lnTo>
                      <a:pt x="35235" y="31177"/>
                    </a:lnTo>
                    <a:lnTo>
                      <a:pt x="35424" y="31177"/>
                    </a:lnTo>
                    <a:lnTo>
                      <a:pt x="35487" y="31072"/>
                    </a:lnTo>
                    <a:lnTo>
                      <a:pt x="35528" y="30946"/>
                    </a:lnTo>
                    <a:lnTo>
                      <a:pt x="35570" y="30905"/>
                    </a:lnTo>
                    <a:lnTo>
                      <a:pt x="35570" y="30821"/>
                    </a:lnTo>
                    <a:lnTo>
                      <a:pt x="35696" y="30758"/>
                    </a:lnTo>
                    <a:lnTo>
                      <a:pt x="35905" y="30591"/>
                    </a:lnTo>
                    <a:lnTo>
                      <a:pt x="36010" y="30549"/>
                    </a:lnTo>
                    <a:lnTo>
                      <a:pt x="36072" y="30507"/>
                    </a:lnTo>
                    <a:lnTo>
                      <a:pt x="36010" y="30444"/>
                    </a:lnTo>
                    <a:lnTo>
                      <a:pt x="36072" y="30382"/>
                    </a:lnTo>
                    <a:lnTo>
                      <a:pt x="36156" y="30319"/>
                    </a:lnTo>
                    <a:lnTo>
                      <a:pt x="36261" y="30423"/>
                    </a:lnTo>
                    <a:lnTo>
                      <a:pt x="36386" y="30486"/>
                    </a:lnTo>
                    <a:lnTo>
                      <a:pt x="36616" y="30444"/>
                    </a:lnTo>
                    <a:lnTo>
                      <a:pt x="36805" y="30528"/>
                    </a:lnTo>
                    <a:lnTo>
                      <a:pt x="36888" y="30528"/>
                    </a:lnTo>
                    <a:lnTo>
                      <a:pt x="36951" y="30549"/>
                    </a:lnTo>
                    <a:lnTo>
                      <a:pt x="37098" y="30486"/>
                    </a:lnTo>
                    <a:lnTo>
                      <a:pt x="37160" y="30549"/>
                    </a:lnTo>
                    <a:lnTo>
                      <a:pt x="37265" y="30549"/>
                    </a:lnTo>
                    <a:lnTo>
                      <a:pt x="37349" y="30507"/>
                    </a:lnTo>
                    <a:lnTo>
                      <a:pt x="37474" y="30591"/>
                    </a:lnTo>
                    <a:lnTo>
                      <a:pt x="37663" y="30612"/>
                    </a:lnTo>
                    <a:lnTo>
                      <a:pt x="37746" y="30570"/>
                    </a:lnTo>
                    <a:lnTo>
                      <a:pt x="37788" y="30570"/>
                    </a:lnTo>
                    <a:lnTo>
                      <a:pt x="37893" y="30633"/>
                    </a:lnTo>
                    <a:lnTo>
                      <a:pt x="38039" y="30674"/>
                    </a:lnTo>
                    <a:lnTo>
                      <a:pt x="38081" y="30633"/>
                    </a:lnTo>
                    <a:lnTo>
                      <a:pt x="38248" y="30716"/>
                    </a:lnTo>
                    <a:lnTo>
                      <a:pt x="38311" y="30716"/>
                    </a:lnTo>
                    <a:lnTo>
                      <a:pt x="38416" y="30674"/>
                    </a:lnTo>
                    <a:lnTo>
                      <a:pt x="38500" y="30695"/>
                    </a:lnTo>
                    <a:lnTo>
                      <a:pt x="38479" y="30737"/>
                    </a:lnTo>
                    <a:lnTo>
                      <a:pt x="38583" y="30779"/>
                    </a:lnTo>
                    <a:lnTo>
                      <a:pt x="38834" y="30695"/>
                    </a:lnTo>
                    <a:lnTo>
                      <a:pt x="38897" y="30695"/>
                    </a:lnTo>
                    <a:lnTo>
                      <a:pt x="39023" y="30633"/>
                    </a:lnTo>
                    <a:lnTo>
                      <a:pt x="39085" y="30674"/>
                    </a:lnTo>
                    <a:lnTo>
                      <a:pt x="39253" y="30674"/>
                    </a:lnTo>
                    <a:lnTo>
                      <a:pt x="39336" y="30716"/>
                    </a:lnTo>
                    <a:lnTo>
                      <a:pt x="39441" y="30674"/>
                    </a:lnTo>
                    <a:lnTo>
                      <a:pt x="39462" y="30591"/>
                    </a:lnTo>
                    <a:lnTo>
                      <a:pt x="39608" y="30591"/>
                    </a:lnTo>
                    <a:lnTo>
                      <a:pt x="39671" y="30528"/>
                    </a:lnTo>
                    <a:lnTo>
                      <a:pt x="39734" y="30570"/>
                    </a:lnTo>
                    <a:lnTo>
                      <a:pt x="39818" y="30465"/>
                    </a:lnTo>
                    <a:lnTo>
                      <a:pt x="39922" y="30402"/>
                    </a:lnTo>
                    <a:lnTo>
                      <a:pt x="39943" y="30361"/>
                    </a:lnTo>
                    <a:lnTo>
                      <a:pt x="40048" y="30382"/>
                    </a:lnTo>
                    <a:lnTo>
                      <a:pt x="40132" y="30214"/>
                    </a:lnTo>
                    <a:lnTo>
                      <a:pt x="40132" y="30110"/>
                    </a:lnTo>
                    <a:lnTo>
                      <a:pt x="40194" y="30110"/>
                    </a:lnTo>
                    <a:lnTo>
                      <a:pt x="40278" y="30047"/>
                    </a:lnTo>
                    <a:lnTo>
                      <a:pt x="40299" y="29963"/>
                    </a:lnTo>
                    <a:lnTo>
                      <a:pt x="40257" y="29942"/>
                    </a:lnTo>
                    <a:lnTo>
                      <a:pt x="40278" y="29879"/>
                    </a:lnTo>
                    <a:lnTo>
                      <a:pt x="40383" y="29879"/>
                    </a:lnTo>
                    <a:lnTo>
                      <a:pt x="40487" y="29858"/>
                    </a:lnTo>
                    <a:lnTo>
                      <a:pt x="40487" y="29775"/>
                    </a:lnTo>
                    <a:lnTo>
                      <a:pt x="40508" y="29754"/>
                    </a:lnTo>
                    <a:lnTo>
                      <a:pt x="40571" y="29838"/>
                    </a:lnTo>
                    <a:lnTo>
                      <a:pt x="40696" y="29858"/>
                    </a:lnTo>
                    <a:lnTo>
                      <a:pt x="40801" y="29775"/>
                    </a:lnTo>
                    <a:lnTo>
                      <a:pt x="40822" y="29838"/>
                    </a:lnTo>
                    <a:lnTo>
                      <a:pt x="40906" y="29838"/>
                    </a:lnTo>
                    <a:lnTo>
                      <a:pt x="40989" y="29775"/>
                    </a:lnTo>
                    <a:lnTo>
                      <a:pt x="41031" y="29838"/>
                    </a:lnTo>
                    <a:lnTo>
                      <a:pt x="41136" y="29796"/>
                    </a:lnTo>
                    <a:lnTo>
                      <a:pt x="41178" y="29754"/>
                    </a:lnTo>
                    <a:lnTo>
                      <a:pt x="41241" y="29754"/>
                    </a:lnTo>
                    <a:lnTo>
                      <a:pt x="41324" y="29649"/>
                    </a:lnTo>
                    <a:lnTo>
                      <a:pt x="41387" y="29649"/>
                    </a:lnTo>
                    <a:lnTo>
                      <a:pt x="41492" y="29545"/>
                    </a:lnTo>
                    <a:lnTo>
                      <a:pt x="41617" y="29545"/>
                    </a:lnTo>
                    <a:lnTo>
                      <a:pt x="41764" y="29440"/>
                    </a:lnTo>
                    <a:lnTo>
                      <a:pt x="41826" y="29356"/>
                    </a:lnTo>
                    <a:lnTo>
                      <a:pt x="41910" y="29356"/>
                    </a:lnTo>
                    <a:lnTo>
                      <a:pt x="41931" y="29252"/>
                    </a:lnTo>
                    <a:lnTo>
                      <a:pt x="41973" y="29147"/>
                    </a:lnTo>
                    <a:lnTo>
                      <a:pt x="41910" y="29126"/>
                    </a:lnTo>
                    <a:lnTo>
                      <a:pt x="41805" y="29147"/>
                    </a:lnTo>
                    <a:lnTo>
                      <a:pt x="41722" y="29105"/>
                    </a:lnTo>
                    <a:lnTo>
                      <a:pt x="41764" y="29105"/>
                    </a:lnTo>
                    <a:lnTo>
                      <a:pt x="41868" y="29126"/>
                    </a:lnTo>
                    <a:lnTo>
                      <a:pt x="41952" y="29105"/>
                    </a:lnTo>
                    <a:lnTo>
                      <a:pt x="41868" y="29001"/>
                    </a:lnTo>
                    <a:lnTo>
                      <a:pt x="41764" y="29001"/>
                    </a:lnTo>
                    <a:lnTo>
                      <a:pt x="41617" y="28917"/>
                    </a:lnTo>
                    <a:lnTo>
                      <a:pt x="41554" y="28812"/>
                    </a:lnTo>
                    <a:lnTo>
                      <a:pt x="41554" y="28812"/>
                    </a:lnTo>
                    <a:lnTo>
                      <a:pt x="41701" y="28896"/>
                    </a:lnTo>
                    <a:lnTo>
                      <a:pt x="41805" y="28833"/>
                    </a:lnTo>
                    <a:lnTo>
                      <a:pt x="41826" y="28729"/>
                    </a:lnTo>
                    <a:lnTo>
                      <a:pt x="41910" y="28708"/>
                    </a:lnTo>
                    <a:lnTo>
                      <a:pt x="41952" y="28603"/>
                    </a:lnTo>
                    <a:lnTo>
                      <a:pt x="41764" y="28540"/>
                    </a:lnTo>
                    <a:lnTo>
                      <a:pt x="41847" y="28478"/>
                    </a:lnTo>
                    <a:lnTo>
                      <a:pt x="41931" y="28498"/>
                    </a:lnTo>
                    <a:lnTo>
                      <a:pt x="42015" y="28415"/>
                    </a:lnTo>
                    <a:lnTo>
                      <a:pt x="41973" y="28331"/>
                    </a:lnTo>
                    <a:lnTo>
                      <a:pt x="41826" y="28268"/>
                    </a:lnTo>
                    <a:lnTo>
                      <a:pt x="41805" y="28164"/>
                    </a:lnTo>
                    <a:lnTo>
                      <a:pt x="41847" y="28122"/>
                    </a:lnTo>
                    <a:lnTo>
                      <a:pt x="41952" y="28185"/>
                    </a:lnTo>
                    <a:lnTo>
                      <a:pt x="41931" y="28101"/>
                    </a:lnTo>
                    <a:lnTo>
                      <a:pt x="41764" y="28017"/>
                    </a:lnTo>
                    <a:lnTo>
                      <a:pt x="41617" y="28017"/>
                    </a:lnTo>
                    <a:lnTo>
                      <a:pt x="41638" y="27954"/>
                    </a:lnTo>
                    <a:lnTo>
                      <a:pt x="41701" y="27913"/>
                    </a:lnTo>
                    <a:lnTo>
                      <a:pt x="41659" y="27871"/>
                    </a:lnTo>
                    <a:lnTo>
                      <a:pt x="41533" y="27871"/>
                    </a:lnTo>
                    <a:lnTo>
                      <a:pt x="41387" y="27954"/>
                    </a:lnTo>
                    <a:lnTo>
                      <a:pt x="41345" y="28059"/>
                    </a:lnTo>
                    <a:lnTo>
                      <a:pt x="41303" y="28101"/>
                    </a:lnTo>
                    <a:lnTo>
                      <a:pt x="41241" y="27996"/>
                    </a:lnTo>
                    <a:lnTo>
                      <a:pt x="41094" y="27996"/>
                    </a:lnTo>
                    <a:lnTo>
                      <a:pt x="41157" y="27913"/>
                    </a:lnTo>
                    <a:lnTo>
                      <a:pt x="41220" y="27913"/>
                    </a:lnTo>
                    <a:lnTo>
                      <a:pt x="41345" y="27808"/>
                    </a:lnTo>
                    <a:lnTo>
                      <a:pt x="41387" y="27703"/>
                    </a:lnTo>
                    <a:lnTo>
                      <a:pt x="41303" y="27536"/>
                    </a:lnTo>
                    <a:lnTo>
                      <a:pt x="41115" y="27473"/>
                    </a:lnTo>
                    <a:lnTo>
                      <a:pt x="40885" y="27494"/>
                    </a:lnTo>
                    <a:lnTo>
                      <a:pt x="40801" y="27536"/>
                    </a:lnTo>
                    <a:lnTo>
                      <a:pt x="40822" y="27557"/>
                    </a:lnTo>
                    <a:lnTo>
                      <a:pt x="40969" y="27557"/>
                    </a:lnTo>
                    <a:lnTo>
                      <a:pt x="41010" y="27578"/>
                    </a:lnTo>
                    <a:lnTo>
                      <a:pt x="40885" y="27578"/>
                    </a:lnTo>
                    <a:lnTo>
                      <a:pt x="40717" y="27557"/>
                    </a:lnTo>
                    <a:lnTo>
                      <a:pt x="40550" y="27641"/>
                    </a:lnTo>
                    <a:lnTo>
                      <a:pt x="40404" y="27661"/>
                    </a:lnTo>
                    <a:lnTo>
                      <a:pt x="40299" y="27787"/>
                    </a:lnTo>
                    <a:lnTo>
                      <a:pt x="40257" y="27892"/>
                    </a:lnTo>
                    <a:lnTo>
                      <a:pt x="40173" y="27892"/>
                    </a:lnTo>
                    <a:lnTo>
                      <a:pt x="40048" y="27996"/>
                    </a:lnTo>
                    <a:lnTo>
                      <a:pt x="39860" y="27996"/>
                    </a:lnTo>
                    <a:lnTo>
                      <a:pt x="39755" y="28205"/>
                    </a:lnTo>
                    <a:lnTo>
                      <a:pt x="39671" y="28205"/>
                    </a:lnTo>
                    <a:lnTo>
                      <a:pt x="39629" y="28268"/>
                    </a:lnTo>
                    <a:lnTo>
                      <a:pt x="39567" y="28268"/>
                    </a:lnTo>
                    <a:lnTo>
                      <a:pt x="39525" y="28185"/>
                    </a:lnTo>
                    <a:lnTo>
                      <a:pt x="39608" y="28101"/>
                    </a:lnTo>
                    <a:lnTo>
                      <a:pt x="39671" y="28122"/>
                    </a:lnTo>
                    <a:lnTo>
                      <a:pt x="39713" y="28059"/>
                    </a:lnTo>
                    <a:lnTo>
                      <a:pt x="39462" y="27871"/>
                    </a:lnTo>
                    <a:lnTo>
                      <a:pt x="39441" y="27808"/>
                    </a:lnTo>
                    <a:lnTo>
                      <a:pt x="39357" y="27787"/>
                    </a:lnTo>
                    <a:lnTo>
                      <a:pt x="39399" y="27745"/>
                    </a:lnTo>
                    <a:lnTo>
                      <a:pt x="39399" y="27641"/>
                    </a:lnTo>
                    <a:lnTo>
                      <a:pt x="39525" y="27850"/>
                    </a:lnTo>
                    <a:lnTo>
                      <a:pt x="39734" y="27975"/>
                    </a:lnTo>
                    <a:lnTo>
                      <a:pt x="39776" y="27913"/>
                    </a:lnTo>
                    <a:lnTo>
                      <a:pt x="39818" y="27808"/>
                    </a:lnTo>
                    <a:lnTo>
                      <a:pt x="39943" y="27808"/>
                    </a:lnTo>
                    <a:lnTo>
                      <a:pt x="40027" y="27745"/>
                    </a:lnTo>
                    <a:lnTo>
                      <a:pt x="40194" y="27641"/>
                    </a:lnTo>
                    <a:lnTo>
                      <a:pt x="40404" y="27578"/>
                    </a:lnTo>
                    <a:lnTo>
                      <a:pt x="40613" y="27557"/>
                    </a:lnTo>
                    <a:lnTo>
                      <a:pt x="40592" y="27494"/>
                    </a:lnTo>
                    <a:lnTo>
                      <a:pt x="40508" y="27473"/>
                    </a:lnTo>
                    <a:lnTo>
                      <a:pt x="40613" y="27473"/>
                    </a:lnTo>
                    <a:lnTo>
                      <a:pt x="40717" y="27369"/>
                    </a:lnTo>
                    <a:lnTo>
                      <a:pt x="40906" y="27285"/>
                    </a:lnTo>
                    <a:lnTo>
                      <a:pt x="40969" y="27348"/>
                    </a:lnTo>
                    <a:lnTo>
                      <a:pt x="41199" y="27285"/>
                    </a:lnTo>
                    <a:lnTo>
                      <a:pt x="41199" y="27243"/>
                    </a:lnTo>
                    <a:lnTo>
                      <a:pt x="41387" y="27222"/>
                    </a:lnTo>
                    <a:lnTo>
                      <a:pt x="41282" y="27117"/>
                    </a:lnTo>
                    <a:lnTo>
                      <a:pt x="41010" y="27034"/>
                    </a:lnTo>
                    <a:lnTo>
                      <a:pt x="41073" y="26971"/>
                    </a:lnTo>
                    <a:lnTo>
                      <a:pt x="41136" y="26971"/>
                    </a:lnTo>
                    <a:lnTo>
                      <a:pt x="41199" y="26866"/>
                    </a:lnTo>
                    <a:lnTo>
                      <a:pt x="41115" y="26845"/>
                    </a:lnTo>
                    <a:lnTo>
                      <a:pt x="40969" y="26908"/>
                    </a:lnTo>
                    <a:lnTo>
                      <a:pt x="40885" y="27013"/>
                    </a:lnTo>
                    <a:lnTo>
                      <a:pt x="40759" y="26929"/>
                    </a:lnTo>
                    <a:lnTo>
                      <a:pt x="40613" y="26950"/>
                    </a:lnTo>
                    <a:lnTo>
                      <a:pt x="40592" y="26866"/>
                    </a:lnTo>
                    <a:lnTo>
                      <a:pt x="40676" y="26845"/>
                    </a:lnTo>
                    <a:lnTo>
                      <a:pt x="40676" y="26657"/>
                    </a:lnTo>
                    <a:lnTo>
                      <a:pt x="40696" y="26615"/>
                    </a:lnTo>
                    <a:lnTo>
                      <a:pt x="40550" y="26720"/>
                    </a:lnTo>
                    <a:lnTo>
                      <a:pt x="40550" y="26657"/>
                    </a:lnTo>
                    <a:lnTo>
                      <a:pt x="40592" y="26615"/>
                    </a:lnTo>
                    <a:lnTo>
                      <a:pt x="40550" y="26594"/>
                    </a:lnTo>
                    <a:lnTo>
                      <a:pt x="40341" y="26762"/>
                    </a:lnTo>
                    <a:lnTo>
                      <a:pt x="40257" y="26845"/>
                    </a:lnTo>
                    <a:lnTo>
                      <a:pt x="40194" y="26845"/>
                    </a:lnTo>
                    <a:lnTo>
                      <a:pt x="40278" y="26762"/>
                    </a:lnTo>
                    <a:lnTo>
                      <a:pt x="40445" y="26636"/>
                    </a:lnTo>
                    <a:lnTo>
                      <a:pt x="40383" y="26594"/>
                    </a:lnTo>
                    <a:lnTo>
                      <a:pt x="40236" y="26657"/>
                    </a:lnTo>
                    <a:lnTo>
                      <a:pt x="40194" y="26636"/>
                    </a:lnTo>
                    <a:lnTo>
                      <a:pt x="40257" y="26594"/>
                    </a:lnTo>
                    <a:lnTo>
                      <a:pt x="40341" y="26532"/>
                    </a:lnTo>
                    <a:lnTo>
                      <a:pt x="40341" y="26490"/>
                    </a:lnTo>
                    <a:lnTo>
                      <a:pt x="40194" y="26511"/>
                    </a:lnTo>
                    <a:lnTo>
                      <a:pt x="40090" y="26615"/>
                    </a:lnTo>
                    <a:lnTo>
                      <a:pt x="39985" y="26741"/>
                    </a:lnTo>
                    <a:lnTo>
                      <a:pt x="39943" y="26720"/>
                    </a:lnTo>
                    <a:lnTo>
                      <a:pt x="39985" y="26615"/>
                    </a:lnTo>
                    <a:lnTo>
                      <a:pt x="40090" y="26532"/>
                    </a:lnTo>
                    <a:lnTo>
                      <a:pt x="40090" y="26490"/>
                    </a:lnTo>
                    <a:lnTo>
                      <a:pt x="40027" y="26490"/>
                    </a:lnTo>
                    <a:lnTo>
                      <a:pt x="39818" y="26699"/>
                    </a:lnTo>
                    <a:lnTo>
                      <a:pt x="39713" y="26720"/>
                    </a:lnTo>
                    <a:lnTo>
                      <a:pt x="39608" y="26636"/>
                    </a:lnTo>
                    <a:lnTo>
                      <a:pt x="39734" y="26657"/>
                    </a:lnTo>
                    <a:lnTo>
                      <a:pt x="39839" y="26594"/>
                    </a:lnTo>
                    <a:lnTo>
                      <a:pt x="40027" y="26343"/>
                    </a:lnTo>
                    <a:lnTo>
                      <a:pt x="40152" y="26281"/>
                    </a:lnTo>
                    <a:lnTo>
                      <a:pt x="40069" y="26197"/>
                    </a:lnTo>
                    <a:lnTo>
                      <a:pt x="40090" y="26092"/>
                    </a:lnTo>
                    <a:lnTo>
                      <a:pt x="40069" y="26071"/>
                    </a:lnTo>
                    <a:lnTo>
                      <a:pt x="39964" y="26218"/>
                    </a:lnTo>
                    <a:lnTo>
                      <a:pt x="39922" y="26218"/>
                    </a:lnTo>
                    <a:lnTo>
                      <a:pt x="39922" y="26176"/>
                    </a:lnTo>
                    <a:lnTo>
                      <a:pt x="39964" y="26092"/>
                    </a:lnTo>
                    <a:lnTo>
                      <a:pt x="39964" y="25925"/>
                    </a:lnTo>
                    <a:lnTo>
                      <a:pt x="39880" y="25904"/>
                    </a:lnTo>
                    <a:lnTo>
                      <a:pt x="39860" y="25883"/>
                    </a:lnTo>
                    <a:lnTo>
                      <a:pt x="39755" y="25967"/>
                    </a:lnTo>
                    <a:lnTo>
                      <a:pt x="39734" y="25904"/>
                    </a:lnTo>
                    <a:lnTo>
                      <a:pt x="39755" y="25820"/>
                    </a:lnTo>
                    <a:lnTo>
                      <a:pt x="39734" y="25799"/>
                    </a:lnTo>
                    <a:lnTo>
                      <a:pt x="39650" y="25799"/>
                    </a:lnTo>
                    <a:lnTo>
                      <a:pt x="39713" y="25757"/>
                    </a:lnTo>
                    <a:lnTo>
                      <a:pt x="39650" y="25695"/>
                    </a:lnTo>
                    <a:lnTo>
                      <a:pt x="39650" y="25611"/>
                    </a:lnTo>
                    <a:lnTo>
                      <a:pt x="39608" y="25611"/>
                    </a:lnTo>
                    <a:lnTo>
                      <a:pt x="39441" y="25653"/>
                    </a:lnTo>
                    <a:lnTo>
                      <a:pt x="39441" y="25695"/>
                    </a:lnTo>
                    <a:lnTo>
                      <a:pt x="39357" y="25716"/>
                    </a:lnTo>
                    <a:lnTo>
                      <a:pt x="39148" y="25674"/>
                    </a:lnTo>
                    <a:lnTo>
                      <a:pt x="39316" y="25674"/>
                    </a:lnTo>
                    <a:lnTo>
                      <a:pt x="39357" y="25590"/>
                    </a:lnTo>
                    <a:lnTo>
                      <a:pt x="39504" y="25569"/>
                    </a:lnTo>
                    <a:lnTo>
                      <a:pt x="39525" y="25506"/>
                    </a:lnTo>
                    <a:lnTo>
                      <a:pt x="39462" y="25444"/>
                    </a:lnTo>
                    <a:lnTo>
                      <a:pt x="39357" y="25339"/>
                    </a:lnTo>
                    <a:lnTo>
                      <a:pt x="39357" y="25234"/>
                    </a:lnTo>
                    <a:lnTo>
                      <a:pt x="39211" y="25151"/>
                    </a:lnTo>
                    <a:lnTo>
                      <a:pt x="39357" y="25151"/>
                    </a:lnTo>
                    <a:lnTo>
                      <a:pt x="39525" y="25234"/>
                    </a:lnTo>
                    <a:lnTo>
                      <a:pt x="39650" y="25234"/>
                    </a:lnTo>
                    <a:lnTo>
                      <a:pt x="39650" y="25151"/>
                    </a:lnTo>
                    <a:lnTo>
                      <a:pt x="39546" y="25088"/>
                    </a:lnTo>
                    <a:lnTo>
                      <a:pt x="39567" y="25046"/>
                    </a:lnTo>
                    <a:lnTo>
                      <a:pt x="39650" y="25067"/>
                    </a:lnTo>
                    <a:lnTo>
                      <a:pt x="39776" y="24962"/>
                    </a:lnTo>
                    <a:lnTo>
                      <a:pt x="39860" y="24920"/>
                    </a:lnTo>
                    <a:lnTo>
                      <a:pt x="39880" y="24816"/>
                    </a:lnTo>
                    <a:lnTo>
                      <a:pt x="39776" y="24711"/>
                    </a:lnTo>
                    <a:lnTo>
                      <a:pt x="39713" y="24732"/>
                    </a:lnTo>
                    <a:lnTo>
                      <a:pt x="39608" y="24711"/>
                    </a:lnTo>
                    <a:lnTo>
                      <a:pt x="39671" y="24648"/>
                    </a:lnTo>
                    <a:lnTo>
                      <a:pt x="39713" y="24565"/>
                    </a:lnTo>
                    <a:lnTo>
                      <a:pt x="39650" y="24523"/>
                    </a:lnTo>
                    <a:lnTo>
                      <a:pt x="39525" y="24523"/>
                    </a:lnTo>
                    <a:lnTo>
                      <a:pt x="39462" y="24502"/>
                    </a:lnTo>
                    <a:lnTo>
                      <a:pt x="39399" y="24523"/>
                    </a:lnTo>
                    <a:lnTo>
                      <a:pt x="39316" y="24439"/>
                    </a:lnTo>
                    <a:lnTo>
                      <a:pt x="39420" y="24439"/>
                    </a:lnTo>
                    <a:lnTo>
                      <a:pt x="39462" y="24397"/>
                    </a:lnTo>
                    <a:lnTo>
                      <a:pt x="39546" y="24418"/>
                    </a:lnTo>
                    <a:lnTo>
                      <a:pt x="39650" y="24314"/>
                    </a:lnTo>
                    <a:lnTo>
                      <a:pt x="39608" y="24125"/>
                    </a:lnTo>
                    <a:lnTo>
                      <a:pt x="39504" y="24021"/>
                    </a:lnTo>
                    <a:lnTo>
                      <a:pt x="39441" y="24104"/>
                    </a:lnTo>
                    <a:lnTo>
                      <a:pt x="39336" y="24084"/>
                    </a:lnTo>
                    <a:lnTo>
                      <a:pt x="39253" y="24146"/>
                    </a:lnTo>
                    <a:lnTo>
                      <a:pt x="39295" y="24042"/>
                    </a:lnTo>
                    <a:lnTo>
                      <a:pt x="39420" y="23979"/>
                    </a:lnTo>
                    <a:lnTo>
                      <a:pt x="39504" y="23979"/>
                    </a:lnTo>
                    <a:lnTo>
                      <a:pt x="39504" y="23874"/>
                    </a:lnTo>
                    <a:lnTo>
                      <a:pt x="39399" y="23832"/>
                    </a:lnTo>
                    <a:lnTo>
                      <a:pt x="39316" y="23874"/>
                    </a:lnTo>
                    <a:lnTo>
                      <a:pt x="39190" y="23874"/>
                    </a:lnTo>
                    <a:lnTo>
                      <a:pt x="39002" y="23937"/>
                    </a:lnTo>
                    <a:lnTo>
                      <a:pt x="39002" y="23937"/>
                    </a:lnTo>
                    <a:lnTo>
                      <a:pt x="39148" y="23728"/>
                    </a:lnTo>
                    <a:lnTo>
                      <a:pt x="39253" y="23728"/>
                    </a:lnTo>
                    <a:lnTo>
                      <a:pt x="39357" y="23686"/>
                    </a:lnTo>
                    <a:lnTo>
                      <a:pt x="39357" y="23623"/>
                    </a:lnTo>
                    <a:lnTo>
                      <a:pt x="39441" y="23560"/>
                    </a:lnTo>
                    <a:lnTo>
                      <a:pt x="39420" y="23519"/>
                    </a:lnTo>
                    <a:lnTo>
                      <a:pt x="39295" y="23581"/>
                    </a:lnTo>
                    <a:lnTo>
                      <a:pt x="39106" y="23581"/>
                    </a:lnTo>
                    <a:lnTo>
                      <a:pt x="38939" y="23665"/>
                    </a:lnTo>
                    <a:lnTo>
                      <a:pt x="38939" y="23665"/>
                    </a:lnTo>
                    <a:lnTo>
                      <a:pt x="39002" y="23581"/>
                    </a:lnTo>
                    <a:lnTo>
                      <a:pt x="38981" y="23498"/>
                    </a:lnTo>
                    <a:lnTo>
                      <a:pt x="39023" y="23414"/>
                    </a:lnTo>
                    <a:lnTo>
                      <a:pt x="39106" y="23477"/>
                    </a:lnTo>
                    <a:lnTo>
                      <a:pt x="39295" y="23477"/>
                    </a:lnTo>
                    <a:lnTo>
                      <a:pt x="39399" y="23351"/>
                    </a:lnTo>
                    <a:lnTo>
                      <a:pt x="39399" y="23205"/>
                    </a:lnTo>
                    <a:lnTo>
                      <a:pt x="39295" y="23268"/>
                    </a:lnTo>
                    <a:lnTo>
                      <a:pt x="39211" y="23247"/>
                    </a:lnTo>
                    <a:lnTo>
                      <a:pt x="39316" y="23142"/>
                    </a:lnTo>
                    <a:lnTo>
                      <a:pt x="39336" y="23037"/>
                    </a:lnTo>
                    <a:lnTo>
                      <a:pt x="39253" y="22996"/>
                    </a:lnTo>
                    <a:lnTo>
                      <a:pt x="39002" y="23079"/>
                    </a:lnTo>
                    <a:lnTo>
                      <a:pt x="38918" y="23037"/>
                    </a:lnTo>
                    <a:lnTo>
                      <a:pt x="38981" y="22954"/>
                    </a:lnTo>
                    <a:lnTo>
                      <a:pt x="39106" y="22975"/>
                    </a:lnTo>
                    <a:lnTo>
                      <a:pt x="39211" y="22954"/>
                    </a:lnTo>
                    <a:lnTo>
                      <a:pt x="39295" y="22828"/>
                    </a:lnTo>
                    <a:lnTo>
                      <a:pt x="39211" y="22765"/>
                    </a:lnTo>
                    <a:lnTo>
                      <a:pt x="39211" y="22682"/>
                    </a:lnTo>
                    <a:lnTo>
                      <a:pt x="39127" y="22765"/>
                    </a:lnTo>
                    <a:lnTo>
                      <a:pt x="39085" y="22765"/>
                    </a:lnTo>
                    <a:lnTo>
                      <a:pt x="39044" y="22682"/>
                    </a:lnTo>
                    <a:lnTo>
                      <a:pt x="38981" y="22619"/>
                    </a:lnTo>
                    <a:lnTo>
                      <a:pt x="39044" y="22577"/>
                    </a:lnTo>
                    <a:lnTo>
                      <a:pt x="39106" y="22640"/>
                    </a:lnTo>
                    <a:lnTo>
                      <a:pt x="39148" y="22577"/>
                    </a:lnTo>
                    <a:lnTo>
                      <a:pt x="39148" y="22452"/>
                    </a:lnTo>
                    <a:lnTo>
                      <a:pt x="39044" y="22347"/>
                    </a:lnTo>
                    <a:lnTo>
                      <a:pt x="39023" y="22242"/>
                    </a:lnTo>
                    <a:lnTo>
                      <a:pt x="39106" y="22200"/>
                    </a:lnTo>
                    <a:lnTo>
                      <a:pt x="39106" y="22096"/>
                    </a:lnTo>
                    <a:lnTo>
                      <a:pt x="39023" y="22096"/>
                    </a:lnTo>
                    <a:lnTo>
                      <a:pt x="39044" y="22033"/>
                    </a:lnTo>
                    <a:lnTo>
                      <a:pt x="39085" y="21928"/>
                    </a:lnTo>
                    <a:lnTo>
                      <a:pt x="39002" y="21928"/>
                    </a:lnTo>
                    <a:lnTo>
                      <a:pt x="38918" y="21907"/>
                    </a:lnTo>
                    <a:lnTo>
                      <a:pt x="38918" y="21887"/>
                    </a:lnTo>
                    <a:lnTo>
                      <a:pt x="38981" y="21887"/>
                    </a:lnTo>
                    <a:lnTo>
                      <a:pt x="39044" y="21803"/>
                    </a:lnTo>
                    <a:lnTo>
                      <a:pt x="38981" y="21740"/>
                    </a:lnTo>
                    <a:lnTo>
                      <a:pt x="38981" y="21677"/>
                    </a:lnTo>
                    <a:lnTo>
                      <a:pt x="39044" y="21615"/>
                    </a:lnTo>
                    <a:lnTo>
                      <a:pt x="39023" y="21573"/>
                    </a:lnTo>
                    <a:lnTo>
                      <a:pt x="38918" y="21615"/>
                    </a:lnTo>
                    <a:lnTo>
                      <a:pt x="38918" y="21615"/>
                    </a:lnTo>
                    <a:lnTo>
                      <a:pt x="39023" y="21531"/>
                    </a:lnTo>
                    <a:lnTo>
                      <a:pt x="38981" y="21489"/>
                    </a:lnTo>
                    <a:lnTo>
                      <a:pt x="38876" y="21510"/>
                    </a:lnTo>
                    <a:lnTo>
                      <a:pt x="38772" y="21635"/>
                    </a:lnTo>
                    <a:lnTo>
                      <a:pt x="38792" y="21719"/>
                    </a:lnTo>
                    <a:lnTo>
                      <a:pt x="38730" y="21824"/>
                    </a:lnTo>
                    <a:lnTo>
                      <a:pt x="38604" y="21949"/>
                    </a:lnTo>
                    <a:lnTo>
                      <a:pt x="38604" y="22033"/>
                    </a:lnTo>
                    <a:lnTo>
                      <a:pt x="38520" y="22096"/>
                    </a:lnTo>
                    <a:lnTo>
                      <a:pt x="38520" y="22200"/>
                    </a:lnTo>
                    <a:lnTo>
                      <a:pt x="38458" y="22117"/>
                    </a:lnTo>
                    <a:lnTo>
                      <a:pt x="38395" y="22138"/>
                    </a:lnTo>
                    <a:lnTo>
                      <a:pt x="38311" y="22326"/>
                    </a:lnTo>
                    <a:lnTo>
                      <a:pt x="38311" y="22410"/>
                    </a:lnTo>
                    <a:lnTo>
                      <a:pt x="38416" y="22410"/>
                    </a:lnTo>
                    <a:lnTo>
                      <a:pt x="38479" y="22472"/>
                    </a:lnTo>
                    <a:lnTo>
                      <a:pt x="38479" y="22556"/>
                    </a:lnTo>
                    <a:lnTo>
                      <a:pt x="38374" y="22452"/>
                    </a:lnTo>
                    <a:lnTo>
                      <a:pt x="38311" y="22452"/>
                    </a:lnTo>
                    <a:lnTo>
                      <a:pt x="38290" y="22535"/>
                    </a:lnTo>
                    <a:lnTo>
                      <a:pt x="38207" y="22640"/>
                    </a:lnTo>
                    <a:lnTo>
                      <a:pt x="38144" y="22682"/>
                    </a:lnTo>
                    <a:lnTo>
                      <a:pt x="38102" y="22849"/>
                    </a:lnTo>
                    <a:lnTo>
                      <a:pt x="37997" y="22870"/>
                    </a:lnTo>
                    <a:lnTo>
                      <a:pt x="37935" y="22975"/>
                    </a:lnTo>
                    <a:lnTo>
                      <a:pt x="37935" y="23037"/>
                    </a:lnTo>
                    <a:lnTo>
                      <a:pt x="37872" y="23037"/>
                    </a:lnTo>
                    <a:lnTo>
                      <a:pt x="37872" y="23205"/>
                    </a:lnTo>
                    <a:lnTo>
                      <a:pt x="37788" y="23393"/>
                    </a:lnTo>
                    <a:lnTo>
                      <a:pt x="37788" y="23393"/>
                    </a:lnTo>
                    <a:lnTo>
                      <a:pt x="37830" y="23268"/>
                    </a:lnTo>
                    <a:lnTo>
                      <a:pt x="37788" y="23100"/>
                    </a:lnTo>
                    <a:lnTo>
                      <a:pt x="37725" y="23037"/>
                    </a:lnTo>
                    <a:lnTo>
                      <a:pt x="37558" y="23142"/>
                    </a:lnTo>
                    <a:lnTo>
                      <a:pt x="37474" y="23247"/>
                    </a:lnTo>
                    <a:lnTo>
                      <a:pt x="37453" y="23351"/>
                    </a:lnTo>
                    <a:lnTo>
                      <a:pt x="37349" y="23372"/>
                    </a:lnTo>
                    <a:lnTo>
                      <a:pt x="37307" y="23414"/>
                    </a:lnTo>
                    <a:lnTo>
                      <a:pt x="37265" y="23372"/>
                    </a:lnTo>
                    <a:lnTo>
                      <a:pt x="37202" y="23372"/>
                    </a:lnTo>
                    <a:lnTo>
                      <a:pt x="37098" y="23456"/>
                    </a:lnTo>
                    <a:lnTo>
                      <a:pt x="36993" y="23456"/>
                    </a:lnTo>
                    <a:lnTo>
                      <a:pt x="36847" y="23560"/>
                    </a:lnTo>
                    <a:lnTo>
                      <a:pt x="36826" y="23686"/>
                    </a:lnTo>
                    <a:lnTo>
                      <a:pt x="36700" y="23832"/>
                    </a:lnTo>
                    <a:lnTo>
                      <a:pt x="36742" y="23728"/>
                    </a:lnTo>
                    <a:lnTo>
                      <a:pt x="36742" y="23623"/>
                    </a:lnTo>
                    <a:lnTo>
                      <a:pt x="36784" y="23581"/>
                    </a:lnTo>
                    <a:lnTo>
                      <a:pt x="36784" y="23351"/>
                    </a:lnTo>
                    <a:lnTo>
                      <a:pt x="36805" y="23247"/>
                    </a:lnTo>
                    <a:lnTo>
                      <a:pt x="36784" y="23247"/>
                    </a:lnTo>
                    <a:lnTo>
                      <a:pt x="36365" y="23456"/>
                    </a:lnTo>
                    <a:lnTo>
                      <a:pt x="36198" y="23770"/>
                    </a:lnTo>
                    <a:lnTo>
                      <a:pt x="36072" y="23812"/>
                    </a:lnTo>
                    <a:lnTo>
                      <a:pt x="36156" y="23707"/>
                    </a:lnTo>
                    <a:lnTo>
                      <a:pt x="36177" y="23581"/>
                    </a:lnTo>
                    <a:lnTo>
                      <a:pt x="36303" y="23393"/>
                    </a:lnTo>
                    <a:lnTo>
                      <a:pt x="36303" y="23268"/>
                    </a:lnTo>
                    <a:lnTo>
                      <a:pt x="36323" y="23142"/>
                    </a:lnTo>
                    <a:lnTo>
                      <a:pt x="36282" y="23037"/>
                    </a:lnTo>
                    <a:lnTo>
                      <a:pt x="36177" y="22933"/>
                    </a:lnTo>
                    <a:lnTo>
                      <a:pt x="36072" y="22933"/>
                    </a:lnTo>
                    <a:lnTo>
                      <a:pt x="36093" y="23058"/>
                    </a:lnTo>
                    <a:lnTo>
                      <a:pt x="36072" y="23058"/>
                    </a:lnTo>
                    <a:lnTo>
                      <a:pt x="35968" y="22975"/>
                    </a:lnTo>
                    <a:lnTo>
                      <a:pt x="35842" y="22765"/>
                    </a:lnTo>
                    <a:lnTo>
                      <a:pt x="36051" y="22870"/>
                    </a:lnTo>
                    <a:lnTo>
                      <a:pt x="36093" y="22849"/>
                    </a:lnTo>
                    <a:lnTo>
                      <a:pt x="35989" y="22807"/>
                    </a:lnTo>
                    <a:lnTo>
                      <a:pt x="35863" y="22598"/>
                    </a:lnTo>
                    <a:lnTo>
                      <a:pt x="35842" y="22577"/>
                    </a:lnTo>
                    <a:lnTo>
                      <a:pt x="35968" y="22431"/>
                    </a:lnTo>
                    <a:lnTo>
                      <a:pt x="35989" y="22347"/>
                    </a:lnTo>
                    <a:lnTo>
                      <a:pt x="36093" y="22179"/>
                    </a:lnTo>
                    <a:lnTo>
                      <a:pt x="36093" y="21970"/>
                    </a:lnTo>
                    <a:lnTo>
                      <a:pt x="35947" y="21845"/>
                    </a:lnTo>
                    <a:lnTo>
                      <a:pt x="35738" y="21803"/>
                    </a:lnTo>
                    <a:lnTo>
                      <a:pt x="35466" y="21656"/>
                    </a:lnTo>
                    <a:lnTo>
                      <a:pt x="35466" y="21656"/>
                    </a:lnTo>
                    <a:lnTo>
                      <a:pt x="35759" y="21761"/>
                    </a:lnTo>
                    <a:lnTo>
                      <a:pt x="36010" y="21803"/>
                    </a:lnTo>
                    <a:lnTo>
                      <a:pt x="36051" y="21615"/>
                    </a:lnTo>
                    <a:lnTo>
                      <a:pt x="36093" y="21531"/>
                    </a:lnTo>
                    <a:lnTo>
                      <a:pt x="36114" y="21698"/>
                    </a:lnTo>
                    <a:lnTo>
                      <a:pt x="36177" y="21594"/>
                    </a:lnTo>
                    <a:lnTo>
                      <a:pt x="36093" y="21363"/>
                    </a:lnTo>
                    <a:lnTo>
                      <a:pt x="36198" y="21196"/>
                    </a:lnTo>
                    <a:lnTo>
                      <a:pt x="36365" y="21175"/>
                    </a:lnTo>
                    <a:lnTo>
                      <a:pt x="36386" y="20987"/>
                    </a:lnTo>
                    <a:lnTo>
                      <a:pt x="36386" y="20778"/>
                    </a:lnTo>
                    <a:lnTo>
                      <a:pt x="36303" y="20778"/>
                    </a:lnTo>
                    <a:lnTo>
                      <a:pt x="36282" y="20966"/>
                    </a:lnTo>
                    <a:lnTo>
                      <a:pt x="36156" y="21071"/>
                    </a:lnTo>
                    <a:lnTo>
                      <a:pt x="36093" y="20987"/>
                    </a:lnTo>
                    <a:lnTo>
                      <a:pt x="36114" y="20778"/>
                    </a:lnTo>
                    <a:lnTo>
                      <a:pt x="35968" y="20715"/>
                    </a:lnTo>
                    <a:lnTo>
                      <a:pt x="35842" y="20778"/>
                    </a:lnTo>
                    <a:lnTo>
                      <a:pt x="35779" y="20715"/>
                    </a:lnTo>
                    <a:lnTo>
                      <a:pt x="35696" y="20757"/>
                    </a:lnTo>
                    <a:lnTo>
                      <a:pt x="35528" y="20589"/>
                    </a:lnTo>
                    <a:lnTo>
                      <a:pt x="35424" y="20652"/>
                    </a:lnTo>
                    <a:lnTo>
                      <a:pt x="35424" y="20547"/>
                    </a:lnTo>
                    <a:lnTo>
                      <a:pt x="35319" y="20652"/>
                    </a:lnTo>
                    <a:lnTo>
                      <a:pt x="35319" y="20547"/>
                    </a:lnTo>
                    <a:lnTo>
                      <a:pt x="35173" y="20401"/>
                    </a:lnTo>
                    <a:lnTo>
                      <a:pt x="35277" y="20401"/>
                    </a:lnTo>
                    <a:lnTo>
                      <a:pt x="35340" y="20296"/>
                    </a:lnTo>
                    <a:lnTo>
                      <a:pt x="35445" y="20380"/>
                    </a:lnTo>
                    <a:lnTo>
                      <a:pt x="35466" y="20296"/>
                    </a:lnTo>
                    <a:lnTo>
                      <a:pt x="35361" y="20171"/>
                    </a:lnTo>
                    <a:lnTo>
                      <a:pt x="35277" y="20255"/>
                    </a:lnTo>
                    <a:lnTo>
                      <a:pt x="35173" y="20171"/>
                    </a:lnTo>
                    <a:lnTo>
                      <a:pt x="35277" y="20150"/>
                    </a:lnTo>
                    <a:lnTo>
                      <a:pt x="35235" y="20024"/>
                    </a:lnTo>
                    <a:lnTo>
                      <a:pt x="35110" y="19920"/>
                    </a:lnTo>
                    <a:lnTo>
                      <a:pt x="35026" y="19962"/>
                    </a:lnTo>
                    <a:lnTo>
                      <a:pt x="35026" y="19878"/>
                    </a:lnTo>
                    <a:lnTo>
                      <a:pt x="35110" y="19773"/>
                    </a:lnTo>
                    <a:lnTo>
                      <a:pt x="35110" y="19606"/>
                    </a:lnTo>
                    <a:lnTo>
                      <a:pt x="35005" y="19606"/>
                    </a:lnTo>
                    <a:lnTo>
                      <a:pt x="34859" y="19501"/>
                    </a:lnTo>
                    <a:lnTo>
                      <a:pt x="34859" y="19397"/>
                    </a:lnTo>
                    <a:lnTo>
                      <a:pt x="34650" y="19229"/>
                    </a:lnTo>
                    <a:lnTo>
                      <a:pt x="34503" y="19313"/>
                    </a:lnTo>
                    <a:lnTo>
                      <a:pt x="34398" y="19313"/>
                    </a:lnTo>
                    <a:lnTo>
                      <a:pt x="34336" y="19397"/>
                    </a:lnTo>
                    <a:lnTo>
                      <a:pt x="34210" y="19334"/>
                    </a:lnTo>
                    <a:lnTo>
                      <a:pt x="34210" y="19480"/>
                    </a:lnTo>
                    <a:lnTo>
                      <a:pt x="34126" y="19376"/>
                    </a:lnTo>
                    <a:lnTo>
                      <a:pt x="34043" y="19376"/>
                    </a:lnTo>
                    <a:lnTo>
                      <a:pt x="34001" y="19292"/>
                    </a:lnTo>
                    <a:lnTo>
                      <a:pt x="33896" y="19292"/>
                    </a:lnTo>
                    <a:lnTo>
                      <a:pt x="33729" y="19397"/>
                    </a:lnTo>
                    <a:lnTo>
                      <a:pt x="33562" y="19397"/>
                    </a:lnTo>
                    <a:lnTo>
                      <a:pt x="33708" y="19334"/>
                    </a:lnTo>
                    <a:lnTo>
                      <a:pt x="33729" y="19229"/>
                    </a:lnTo>
                    <a:lnTo>
                      <a:pt x="33603" y="19229"/>
                    </a:lnTo>
                    <a:lnTo>
                      <a:pt x="33352" y="19104"/>
                    </a:lnTo>
                    <a:lnTo>
                      <a:pt x="33164" y="18999"/>
                    </a:lnTo>
                    <a:lnTo>
                      <a:pt x="32976" y="18999"/>
                    </a:lnTo>
                    <a:lnTo>
                      <a:pt x="32913" y="18957"/>
                    </a:lnTo>
                    <a:lnTo>
                      <a:pt x="32829" y="18978"/>
                    </a:lnTo>
                    <a:lnTo>
                      <a:pt x="32746" y="18978"/>
                    </a:lnTo>
                    <a:lnTo>
                      <a:pt x="32662" y="19062"/>
                    </a:lnTo>
                    <a:lnTo>
                      <a:pt x="32662" y="19125"/>
                    </a:lnTo>
                    <a:lnTo>
                      <a:pt x="32578" y="19125"/>
                    </a:lnTo>
                    <a:lnTo>
                      <a:pt x="32536" y="19104"/>
                    </a:lnTo>
                    <a:lnTo>
                      <a:pt x="32453" y="19166"/>
                    </a:lnTo>
                    <a:lnTo>
                      <a:pt x="32453" y="19313"/>
                    </a:lnTo>
                    <a:lnTo>
                      <a:pt x="32369" y="19480"/>
                    </a:lnTo>
                    <a:lnTo>
                      <a:pt x="32369" y="19690"/>
                    </a:lnTo>
                    <a:lnTo>
                      <a:pt x="32453" y="19794"/>
                    </a:lnTo>
                    <a:lnTo>
                      <a:pt x="32515" y="19794"/>
                    </a:lnTo>
                    <a:lnTo>
                      <a:pt x="32515" y="19836"/>
                    </a:lnTo>
                    <a:lnTo>
                      <a:pt x="32557" y="19857"/>
                    </a:lnTo>
                    <a:lnTo>
                      <a:pt x="32557" y="20003"/>
                    </a:lnTo>
                    <a:lnTo>
                      <a:pt x="32515" y="20045"/>
                    </a:lnTo>
                    <a:lnTo>
                      <a:pt x="32432" y="20045"/>
                    </a:lnTo>
                    <a:lnTo>
                      <a:pt x="32411" y="20171"/>
                    </a:lnTo>
                    <a:lnTo>
                      <a:pt x="32243" y="20380"/>
                    </a:lnTo>
                    <a:lnTo>
                      <a:pt x="32013" y="20568"/>
                    </a:lnTo>
                    <a:lnTo>
                      <a:pt x="32013" y="20652"/>
                    </a:lnTo>
                    <a:lnTo>
                      <a:pt x="32055" y="20673"/>
                    </a:lnTo>
                    <a:lnTo>
                      <a:pt x="32243" y="20652"/>
                    </a:lnTo>
                    <a:lnTo>
                      <a:pt x="32327" y="20652"/>
                    </a:lnTo>
                    <a:lnTo>
                      <a:pt x="32243" y="20694"/>
                    </a:lnTo>
                    <a:lnTo>
                      <a:pt x="32202" y="20861"/>
                    </a:lnTo>
                    <a:lnTo>
                      <a:pt x="32202" y="20903"/>
                    </a:lnTo>
                    <a:lnTo>
                      <a:pt x="32327" y="20945"/>
                    </a:lnTo>
                    <a:lnTo>
                      <a:pt x="32222" y="20966"/>
                    </a:lnTo>
                    <a:lnTo>
                      <a:pt x="32139" y="21050"/>
                    </a:lnTo>
                    <a:lnTo>
                      <a:pt x="32160" y="21112"/>
                    </a:lnTo>
                    <a:lnTo>
                      <a:pt x="32222" y="21175"/>
                    </a:lnTo>
                    <a:lnTo>
                      <a:pt x="32118" y="21301"/>
                    </a:lnTo>
                    <a:lnTo>
                      <a:pt x="32118" y="21363"/>
                    </a:lnTo>
                    <a:lnTo>
                      <a:pt x="32264" y="21363"/>
                    </a:lnTo>
                    <a:lnTo>
                      <a:pt x="32306" y="21426"/>
                    </a:lnTo>
                    <a:lnTo>
                      <a:pt x="32160" y="21635"/>
                    </a:lnTo>
                    <a:lnTo>
                      <a:pt x="32034" y="21698"/>
                    </a:lnTo>
                    <a:lnTo>
                      <a:pt x="32034" y="21824"/>
                    </a:lnTo>
                    <a:lnTo>
                      <a:pt x="32097" y="21887"/>
                    </a:lnTo>
                    <a:lnTo>
                      <a:pt x="32013" y="21845"/>
                    </a:lnTo>
                    <a:lnTo>
                      <a:pt x="31930" y="21719"/>
                    </a:lnTo>
                    <a:lnTo>
                      <a:pt x="31888" y="21719"/>
                    </a:lnTo>
                    <a:lnTo>
                      <a:pt x="31741" y="21887"/>
                    </a:lnTo>
                    <a:lnTo>
                      <a:pt x="31741" y="21928"/>
                    </a:lnTo>
                    <a:lnTo>
                      <a:pt x="31804" y="21949"/>
                    </a:lnTo>
                    <a:lnTo>
                      <a:pt x="31804" y="22033"/>
                    </a:lnTo>
                    <a:lnTo>
                      <a:pt x="31720" y="22117"/>
                    </a:lnTo>
                    <a:lnTo>
                      <a:pt x="31616" y="22117"/>
                    </a:lnTo>
                    <a:lnTo>
                      <a:pt x="31302" y="22431"/>
                    </a:lnTo>
                    <a:lnTo>
                      <a:pt x="31197" y="22472"/>
                    </a:lnTo>
                    <a:lnTo>
                      <a:pt x="31113" y="22724"/>
                    </a:lnTo>
                    <a:lnTo>
                      <a:pt x="31155" y="22786"/>
                    </a:lnTo>
                    <a:lnTo>
                      <a:pt x="31260" y="22828"/>
                    </a:lnTo>
                    <a:lnTo>
                      <a:pt x="31281" y="22954"/>
                    </a:lnTo>
                    <a:lnTo>
                      <a:pt x="31406" y="23037"/>
                    </a:lnTo>
                    <a:lnTo>
                      <a:pt x="31595" y="23288"/>
                    </a:lnTo>
                    <a:lnTo>
                      <a:pt x="31616" y="23602"/>
                    </a:lnTo>
                    <a:lnTo>
                      <a:pt x="31595" y="23937"/>
                    </a:lnTo>
                    <a:lnTo>
                      <a:pt x="31678" y="24125"/>
                    </a:lnTo>
                    <a:lnTo>
                      <a:pt x="31637" y="24251"/>
                    </a:lnTo>
                    <a:lnTo>
                      <a:pt x="31637" y="24460"/>
                    </a:lnTo>
                    <a:lnTo>
                      <a:pt x="31595" y="24523"/>
                    </a:lnTo>
                    <a:lnTo>
                      <a:pt x="31490" y="24816"/>
                    </a:lnTo>
                    <a:lnTo>
                      <a:pt x="31427" y="24962"/>
                    </a:lnTo>
                    <a:lnTo>
                      <a:pt x="31490" y="24962"/>
                    </a:lnTo>
                    <a:lnTo>
                      <a:pt x="31511" y="24858"/>
                    </a:lnTo>
                    <a:lnTo>
                      <a:pt x="31595" y="24816"/>
                    </a:lnTo>
                    <a:lnTo>
                      <a:pt x="31595" y="24962"/>
                    </a:lnTo>
                    <a:lnTo>
                      <a:pt x="31699" y="25088"/>
                    </a:lnTo>
                    <a:lnTo>
                      <a:pt x="31616" y="25192"/>
                    </a:lnTo>
                    <a:lnTo>
                      <a:pt x="31511" y="25192"/>
                    </a:lnTo>
                    <a:lnTo>
                      <a:pt x="31469" y="25151"/>
                    </a:lnTo>
                    <a:lnTo>
                      <a:pt x="31385" y="25151"/>
                    </a:lnTo>
                    <a:lnTo>
                      <a:pt x="31218" y="25402"/>
                    </a:lnTo>
                    <a:lnTo>
                      <a:pt x="31093" y="25465"/>
                    </a:lnTo>
                    <a:lnTo>
                      <a:pt x="31072" y="25569"/>
                    </a:lnTo>
                    <a:lnTo>
                      <a:pt x="30800" y="25674"/>
                    </a:lnTo>
                    <a:lnTo>
                      <a:pt x="30737" y="25757"/>
                    </a:lnTo>
                    <a:lnTo>
                      <a:pt x="30737" y="25799"/>
                    </a:lnTo>
                    <a:lnTo>
                      <a:pt x="30360" y="25925"/>
                    </a:lnTo>
                    <a:lnTo>
                      <a:pt x="30130" y="26029"/>
                    </a:lnTo>
                    <a:lnTo>
                      <a:pt x="30067" y="26092"/>
                    </a:lnTo>
                    <a:lnTo>
                      <a:pt x="29942" y="26092"/>
                    </a:lnTo>
                    <a:lnTo>
                      <a:pt x="29837" y="26176"/>
                    </a:lnTo>
                    <a:lnTo>
                      <a:pt x="29607" y="26197"/>
                    </a:lnTo>
                    <a:lnTo>
                      <a:pt x="29440" y="26281"/>
                    </a:lnTo>
                    <a:lnTo>
                      <a:pt x="29481" y="26322"/>
                    </a:lnTo>
                    <a:lnTo>
                      <a:pt x="29481" y="26427"/>
                    </a:lnTo>
                    <a:lnTo>
                      <a:pt x="29523" y="26511"/>
                    </a:lnTo>
                    <a:lnTo>
                      <a:pt x="29523" y="26615"/>
                    </a:lnTo>
                    <a:lnTo>
                      <a:pt x="29586" y="26699"/>
                    </a:lnTo>
                    <a:lnTo>
                      <a:pt x="29523" y="26720"/>
                    </a:lnTo>
                    <a:lnTo>
                      <a:pt x="29544" y="26804"/>
                    </a:lnTo>
                    <a:lnTo>
                      <a:pt x="29607" y="26825"/>
                    </a:lnTo>
                    <a:lnTo>
                      <a:pt x="29523" y="26866"/>
                    </a:lnTo>
                    <a:lnTo>
                      <a:pt x="29586" y="26971"/>
                    </a:lnTo>
                    <a:lnTo>
                      <a:pt x="29523" y="27013"/>
                    </a:lnTo>
                    <a:lnTo>
                      <a:pt x="29544" y="27117"/>
                    </a:lnTo>
                    <a:lnTo>
                      <a:pt x="29502" y="27159"/>
                    </a:lnTo>
                    <a:lnTo>
                      <a:pt x="29481" y="27348"/>
                    </a:lnTo>
                    <a:lnTo>
                      <a:pt x="29502" y="27452"/>
                    </a:lnTo>
                    <a:lnTo>
                      <a:pt x="29419" y="27745"/>
                    </a:lnTo>
                    <a:lnTo>
                      <a:pt x="29440" y="27808"/>
                    </a:lnTo>
                    <a:lnTo>
                      <a:pt x="29502" y="27850"/>
                    </a:lnTo>
                    <a:lnTo>
                      <a:pt x="29502" y="27913"/>
                    </a:lnTo>
                    <a:lnTo>
                      <a:pt x="29544" y="27975"/>
                    </a:lnTo>
                    <a:lnTo>
                      <a:pt x="29440" y="28101"/>
                    </a:lnTo>
                    <a:lnTo>
                      <a:pt x="29440" y="28226"/>
                    </a:lnTo>
                    <a:lnTo>
                      <a:pt x="29523" y="28268"/>
                    </a:lnTo>
                    <a:lnTo>
                      <a:pt x="29544" y="28436"/>
                    </a:lnTo>
                    <a:lnTo>
                      <a:pt x="29607" y="28498"/>
                    </a:lnTo>
                    <a:lnTo>
                      <a:pt x="29481" y="28624"/>
                    </a:lnTo>
                    <a:lnTo>
                      <a:pt x="29419" y="28791"/>
                    </a:lnTo>
                    <a:lnTo>
                      <a:pt x="29377" y="28812"/>
                    </a:lnTo>
                    <a:lnTo>
                      <a:pt x="29314" y="28791"/>
                    </a:lnTo>
                    <a:lnTo>
                      <a:pt x="29314" y="28896"/>
                    </a:lnTo>
                    <a:lnTo>
                      <a:pt x="29377" y="28959"/>
                    </a:lnTo>
                    <a:lnTo>
                      <a:pt x="29314" y="29042"/>
                    </a:lnTo>
                    <a:lnTo>
                      <a:pt x="29293" y="29231"/>
                    </a:lnTo>
                    <a:lnTo>
                      <a:pt x="29314" y="29356"/>
                    </a:lnTo>
                    <a:lnTo>
                      <a:pt x="29419" y="29482"/>
                    </a:lnTo>
                    <a:lnTo>
                      <a:pt x="29523" y="29545"/>
                    </a:lnTo>
                    <a:lnTo>
                      <a:pt x="29335" y="29524"/>
                    </a:lnTo>
                    <a:lnTo>
                      <a:pt x="29209" y="29419"/>
                    </a:lnTo>
                    <a:lnTo>
                      <a:pt x="29230" y="29252"/>
                    </a:lnTo>
                    <a:lnTo>
                      <a:pt x="29189" y="29042"/>
                    </a:lnTo>
                    <a:lnTo>
                      <a:pt x="29105" y="29022"/>
                    </a:lnTo>
                    <a:lnTo>
                      <a:pt x="29084" y="28959"/>
                    </a:lnTo>
                    <a:lnTo>
                      <a:pt x="29105" y="28854"/>
                    </a:lnTo>
                    <a:lnTo>
                      <a:pt x="29063" y="28854"/>
                    </a:lnTo>
                    <a:lnTo>
                      <a:pt x="28875" y="29105"/>
                    </a:lnTo>
                    <a:lnTo>
                      <a:pt x="28875" y="29210"/>
                    </a:lnTo>
                    <a:lnTo>
                      <a:pt x="28854" y="29314"/>
                    </a:lnTo>
                    <a:lnTo>
                      <a:pt x="28749" y="29314"/>
                    </a:lnTo>
                    <a:lnTo>
                      <a:pt x="28644" y="29210"/>
                    </a:lnTo>
                    <a:lnTo>
                      <a:pt x="28477" y="29147"/>
                    </a:lnTo>
                    <a:lnTo>
                      <a:pt x="28352" y="29252"/>
                    </a:lnTo>
                    <a:lnTo>
                      <a:pt x="28184" y="29335"/>
                    </a:lnTo>
                    <a:lnTo>
                      <a:pt x="28184" y="29335"/>
                    </a:lnTo>
                    <a:lnTo>
                      <a:pt x="28393" y="29147"/>
                    </a:lnTo>
                    <a:lnTo>
                      <a:pt x="28456" y="29001"/>
                    </a:lnTo>
                    <a:lnTo>
                      <a:pt x="28435" y="28917"/>
                    </a:lnTo>
                    <a:lnTo>
                      <a:pt x="28393" y="28729"/>
                    </a:lnTo>
                    <a:lnTo>
                      <a:pt x="28331" y="28624"/>
                    </a:lnTo>
                    <a:lnTo>
                      <a:pt x="28289" y="28540"/>
                    </a:lnTo>
                    <a:lnTo>
                      <a:pt x="28268" y="28540"/>
                    </a:lnTo>
                    <a:lnTo>
                      <a:pt x="28142" y="28478"/>
                    </a:lnTo>
                    <a:lnTo>
                      <a:pt x="28038" y="28415"/>
                    </a:lnTo>
                    <a:lnTo>
                      <a:pt x="28038" y="28331"/>
                    </a:lnTo>
                    <a:lnTo>
                      <a:pt x="28017" y="28289"/>
                    </a:lnTo>
                    <a:lnTo>
                      <a:pt x="28038" y="28185"/>
                    </a:lnTo>
                    <a:lnTo>
                      <a:pt x="27954" y="28080"/>
                    </a:lnTo>
                    <a:lnTo>
                      <a:pt x="27870" y="28017"/>
                    </a:lnTo>
                    <a:lnTo>
                      <a:pt x="27870" y="27892"/>
                    </a:lnTo>
                    <a:lnTo>
                      <a:pt x="27766" y="27808"/>
                    </a:lnTo>
                    <a:lnTo>
                      <a:pt x="27724" y="27703"/>
                    </a:lnTo>
                    <a:lnTo>
                      <a:pt x="27766" y="27473"/>
                    </a:lnTo>
                    <a:lnTo>
                      <a:pt x="27870" y="27369"/>
                    </a:lnTo>
                    <a:lnTo>
                      <a:pt x="27933" y="27222"/>
                    </a:lnTo>
                    <a:lnTo>
                      <a:pt x="27933" y="27117"/>
                    </a:lnTo>
                    <a:lnTo>
                      <a:pt x="28080" y="26866"/>
                    </a:lnTo>
                    <a:lnTo>
                      <a:pt x="28080" y="26615"/>
                    </a:lnTo>
                    <a:lnTo>
                      <a:pt x="28059" y="26594"/>
                    </a:lnTo>
                    <a:lnTo>
                      <a:pt x="28038" y="26448"/>
                    </a:lnTo>
                    <a:lnTo>
                      <a:pt x="28121" y="26301"/>
                    </a:lnTo>
                    <a:lnTo>
                      <a:pt x="28184" y="26197"/>
                    </a:lnTo>
                    <a:lnTo>
                      <a:pt x="28184" y="26092"/>
                    </a:lnTo>
                    <a:lnTo>
                      <a:pt x="28352" y="25799"/>
                    </a:lnTo>
                    <a:lnTo>
                      <a:pt x="28331" y="25611"/>
                    </a:lnTo>
                    <a:lnTo>
                      <a:pt x="28268" y="25611"/>
                    </a:lnTo>
                    <a:lnTo>
                      <a:pt x="28247" y="25653"/>
                    </a:lnTo>
                    <a:lnTo>
                      <a:pt x="28247" y="25590"/>
                    </a:lnTo>
                    <a:lnTo>
                      <a:pt x="28163" y="25590"/>
                    </a:lnTo>
                    <a:lnTo>
                      <a:pt x="28038" y="25653"/>
                    </a:lnTo>
                    <a:lnTo>
                      <a:pt x="27849" y="25611"/>
                    </a:lnTo>
                    <a:lnTo>
                      <a:pt x="27661" y="25569"/>
                    </a:lnTo>
                    <a:lnTo>
                      <a:pt x="27619" y="25569"/>
                    </a:lnTo>
                    <a:lnTo>
                      <a:pt x="27556" y="25506"/>
                    </a:lnTo>
                    <a:lnTo>
                      <a:pt x="27326" y="25506"/>
                    </a:lnTo>
                    <a:lnTo>
                      <a:pt x="27201" y="25548"/>
                    </a:lnTo>
                    <a:lnTo>
                      <a:pt x="27138" y="25506"/>
                    </a:lnTo>
                    <a:lnTo>
                      <a:pt x="26971" y="25506"/>
                    </a:lnTo>
                    <a:lnTo>
                      <a:pt x="26929" y="25485"/>
                    </a:lnTo>
                    <a:lnTo>
                      <a:pt x="26971" y="25444"/>
                    </a:lnTo>
                    <a:lnTo>
                      <a:pt x="26803" y="25297"/>
                    </a:lnTo>
                    <a:lnTo>
                      <a:pt x="26782" y="25234"/>
                    </a:lnTo>
                    <a:lnTo>
                      <a:pt x="26594" y="25046"/>
                    </a:lnTo>
                    <a:lnTo>
                      <a:pt x="26510" y="25025"/>
                    </a:lnTo>
                    <a:lnTo>
                      <a:pt x="26343" y="24879"/>
                    </a:lnTo>
                    <a:lnTo>
                      <a:pt x="26259" y="24858"/>
                    </a:lnTo>
                    <a:lnTo>
                      <a:pt x="26029" y="24711"/>
                    </a:lnTo>
                    <a:lnTo>
                      <a:pt x="25966" y="24648"/>
                    </a:lnTo>
                    <a:lnTo>
                      <a:pt x="25903" y="24753"/>
                    </a:lnTo>
                    <a:lnTo>
                      <a:pt x="25903" y="24711"/>
                    </a:lnTo>
                    <a:lnTo>
                      <a:pt x="25820" y="24523"/>
                    </a:lnTo>
                    <a:lnTo>
                      <a:pt x="25736" y="24439"/>
                    </a:lnTo>
                    <a:lnTo>
                      <a:pt x="25736" y="24335"/>
                    </a:lnTo>
                    <a:lnTo>
                      <a:pt x="25631" y="24293"/>
                    </a:lnTo>
                    <a:lnTo>
                      <a:pt x="25527" y="24104"/>
                    </a:lnTo>
                    <a:lnTo>
                      <a:pt x="25443" y="24084"/>
                    </a:lnTo>
                    <a:lnTo>
                      <a:pt x="25255" y="23895"/>
                    </a:lnTo>
                    <a:lnTo>
                      <a:pt x="25150" y="23874"/>
                    </a:lnTo>
                    <a:lnTo>
                      <a:pt x="25087" y="23812"/>
                    </a:lnTo>
                    <a:lnTo>
                      <a:pt x="24815" y="23728"/>
                    </a:lnTo>
                    <a:lnTo>
                      <a:pt x="24627" y="23581"/>
                    </a:lnTo>
                    <a:lnTo>
                      <a:pt x="24376" y="23393"/>
                    </a:lnTo>
                    <a:lnTo>
                      <a:pt x="24167" y="23414"/>
                    </a:lnTo>
                    <a:lnTo>
                      <a:pt x="23748" y="23560"/>
                    </a:lnTo>
                    <a:lnTo>
                      <a:pt x="23330" y="23686"/>
                    </a:lnTo>
                    <a:lnTo>
                      <a:pt x="23142" y="23686"/>
                    </a:lnTo>
                    <a:lnTo>
                      <a:pt x="23016" y="23623"/>
                    </a:lnTo>
                    <a:lnTo>
                      <a:pt x="23016" y="23623"/>
                    </a:lnTo>
                    <a:lnTo>
                      <a:pt x="23142" y="23665"/>
                    </a:lnTo>
                    <a:lnTo>
                      <a:pt x="23330" y="23602"/>
                    </a:lnTo>
                    <a:lnTo>
                      <a:pt x="23665" y="23268"/>
                    </a:lnTo>
                    <a:lnTo>
                      <a:pt x="23727" y="23163"/>
                    </a:lnTo>
                    <a:lnTo>
                      <a:pt x="23665" y="22933"/>
                    </a:lnTo>
                    <a:lnTo>
                      <a:pt x="23581" y="22828"/>
                    </a:lnTo>
                    <a:lnTo>
                      <a:pt x="23665" y="22577"/>
                    </a:lnTo>
                    <a:lnTo>
                      <a:pt x="23665" y="22347"/>
                    </a:lnTo>
                    <a:lnTo>
                      <a:pt x="23581" y="22200"/>
                    </a:lnTo>
                    <a:lnTo>
                      <a:pt x="23581" y="22054"/>
                    </a:lnTo>
                    <a:lnTo>
                      <a:pt x="23644" y="21928"/>
                    </a:lnTo>
                    <a:lnTo>
                      <a:pt x="23644" y="21824"/>
                    </a:lnTo>
                    <a:lnTo>
                      <a:pt x="23539" y="21782"/>
                    </a:lnTo>
                    <a:lnTo>
                      <a:pt x="23204" y="21782"/>
                    </a:lnTo>
                    <a:lnTo>
                      <a:pt x="23037" y="22054"/>
                    </a:lnTo>
                    <a:lnTo>
                      <a:pt x="22828" y="22305"/>
                    </a:lnTo>
                    <a:lnTo>
                      <a:pt x="22577" y="22326"/>
                    </a:lnTo>
                    <a:lnTo>
                      <a:pt x="22409" y="22452"/>
                    </a:lnTo>
                    <a:lnTo>
                      <a:pt x="22472" y="22347"/>
                    </a:lnTo>
                    <a:lnTo>
                      <a:pt x="22786" y="22263"/>
                    </a:lnTo>
                    <a:lnTo>
                      <a:pt x="22932" y="22117"/>
                    </a:lnTo>
                    <a:lnTo>
                      <a:pt x="23037" y="21845"/>
                    </a:lnTo>
                    <a:lnTo>
                      <a:pt x="22995" y="21824"/>
                    </a:lnTo>
                    <a:lnTo>
                      <a:pt x="22995" y="21677"/>
                    </a:lnTo>
                    <a:lnTo>
                      <a:pt x="22932" y="21594"/>
                    </a:lnTo>
                    <a:lnTo>
                      <a:pt x="22953" y="21489"/>
                    </a:lnTo>
                    <a:lnTo>
                      <a:pt x="22932" y="21405"/>
                    </a:lnTo>
                    <a:lnTo>
                      <a:pt x="22807" y="21384"/>
                    </a:lnTo>
                    <a:lnTo>
                      <a:pt x="22849" y="21322"/>
                    </a:lnTo>
                    <a:lnTo>
                      <a:pt x="22953" y="21301"/>
                    </a:lnTo>
                    <a:lnTo>
                      <a:pt x="22995" y="21196"/>
                    </a:lnTo>
                    <a:lnTo>
                      <a:pt x="23100" y="21008"/>
                    </a:lnTo>
                    <a:lnTo>
                      <a:pt x="23100" y="20861"/>
                    </a:lnTo>
                    <a:lnTo>
                      <a:pt x="23037" y="20799"/>
                    </a:lnTo>
                    <a:lnTo>
                      <a:pt x="23121" y="20568"/>
                    </a:lnTo>
                    <a:lnTo>
                      <a:pt x="23204" y="20527"/>
                    </a:lnTo>
                    <a:lnTo>
                      <a:pt x="23246" y="20359"/>
                    </a:lnTo>
                    <a:lnTo>
                      <a:pt x="23330" y="20255"/>
                    </a:lnTo>
                    <a:lnTo>
                      <a:pt x="23372" y="20045"/>
                    </a:lnTo>
                    <a:lnTo>
                      <a:pt x="23476" y="19941"/>
                    </a:lnTo>
                    <a:lnTo>
                      <a:pt x="23435" y="19815"/>
                    </a:lnTo>
                    <a:lnTo>
                      <a:pt x="23435" y="19731"/>
                    </a:lnTo>
                    <a:lnTo>
                      <a:pt x="23560" y="19815"/>
                    </a:lnTo>
                    <a:lnTo>
                      <a:pt x="23665" y="19711"/>
                    </a:lnTo>
                    <a:lnTo>
                      <a:pt x="23665" y="19606"/>
                    </a:lnTo>
                    <a:lnTo>
                      <a:pt x="23790" y="19585"/>
                    </a:lnTo>
                    <a:lnTo>
                      <a:pt x="23958" y="19397"/>
                    </a:lnTo>
                    <a:lnTo>
                      <a:pt x="24062" y="19334"/>
                    </a:lnTo>
                    <a:lnTo>
                      <a:pt x="24041" y="19229"/>
                    </a:lnTo>
                    <a:lnTo>
                      <a:pt x="24125" y="19166"/>
                    </a:lnTo>
                    <a:lnTo>
                      <a:pt x="24188" y="19166"/>
                    </a:lnTo>
                    <a:lnTo>
                      <a:pt x="24230" y="19083"/>
                    </a:lnTo>
                    <a:lnTo>
                      <a:pt x="24167" y="18999"/>
                    </a:lnTo>
                    <a:lnTo>
                      <a:pt x="24292" y="18915"/>
                    </a:lnTo>
                    <a:lnTo>
                      <a:pt x="24376" y="18769"/>
                    </a:lnTo>
                    <a:lnTo>
                      <a:pt x="24481" y="18769"/>
                    </a:lnTo>
                    <a:lnTo>
                      <a:pt x="24481" y="18706"/>
                    </a:lnTo>
                    <a:lnTo>
                      <a:pt x="24543" y="18664"/>
                    </a:lnTo>
                    <a:lnTo>
                      <a:pt x="24397" y="18560"/>
                    </a:lnTo>
                    <a:lnTo>
                      <a:pt x="24460" y="18539"/>
                    </a:lnTo>
                    <a:lnTo>
                      <a:pt x="24460" y="18455"/>
                    </a:lnTo>
                    <a:lnTo>
                      <a:pt x="24543" y="18476"/>
                    </a:lnTo>
                    <a:lnTo>
                      <a:pt x="24669" y="18581"/>
                    </a:lnTo>
                    <a:lnTo>
                      <a:pt x="24690" y="18643"/>
                    </a:lnTo>
                    <a:lnTo>
                      <a:pt x="24753" y="18602"/>
                    </a:lnTo>
                    <a:lnTo>
                      <a:pt x="24711" y="18539"/>
                    </a:lnTo>
                    <a:lnTo>
                      <a:pt x="24606" y="18476"/>
                    </a:lnTo>
                    <a:lnTo>
                      <a:pt x="24795" y="18392"/>
                    </a:lnTo>
                    <a:lnTo>
                      <a:pt x="24836" y="18330"/>
                    </a:lnTo>
                    <a:lnTo>
                      <a:pt x="24983" y="18330"/>
                    </a:lnTo>
                    <a:lnTo>
                      <a:pt x="25004" y="18350"/>
                    </a:lnTo>
                    <a:lnTo>
                      <a:pt x="25025" y="18267"/>
                    </a:lnTo>
                    <a:lnTo>
                      <a:pt x="25004" y="18225"/>
                    </a:lnTo>
                    <a:lnTo>
                      <a:pt x="25087" y="18225"/>
                    </a:lnTo>
                    <a:lnTo>
                      <a:pt x="25108" y="18350"/>
                    </a:lnTo>
                    <a:lnTo>
                      <a:pt x="25192" y="18246"/>
                    </a:lnTo>
                    <a:lnTo>
                      <a:pt x="25192" y="18225"/>
                    </a:lnTo>
                    <a:lnTo>
                      <a:pt x="25108" y="18162"/>
                    </a:lnTo>
                    <a:lnTo>
                      <a:pt x="25108" y="18058"/>
                    </a:lnTo>
                    <a:lnTo>
                      <a:pt x="25150" y="18120"/>
                    </a:lnTo>
                    <a:lnTo>
                      <a:pt x="25359" y="18162"/>
                    </a:lnTo>
                    <a:lnTo>
                      <a:pt x="25339" y="18078"/>
                    </a:lnTo>
                    <a:lnTo>
                      <a:pt x="25234" y="18037"/>
                    </a:lnTo>
                    <a:lnTo>
                      <a:pt x="25213" y="17953"/>
                    </a:lnTo>
                    <a:lnTo>
                      <a:pt x="25255" y="17932"/>
                    </a:lnTo>
                    <a:lnTo>
                      <a:pt x="25297" y="17848"/>
                    </a:lnTo>
                    <a:lnTo>
                      <a:pt x="25318" y="18016"/>
                    </a:lnTo>
                    <a:lnTo>
                      <a:pt x="25422" y="17974"/>
                    </a:lnTo>
                    <a:lnTo>
                      <a:pt x="25506" y="18016"/>
                    </a:lnTo>
                    <a:lnTo>
                      <a:pt x="25590" y="17953"/>
                    </a:lnTo>
                    <a:lnTo>
                      <a:pt x="25464" y="17744"/>
                    </a:lnTo>
                    <a:lnTo>
                      <a:pt x="25401" y="17514"/>
                    </a:lnTo>
                    <a:lnTo>
                      <a:pt x="25297" y="17388"/>
                    </a:lnTo>
                    <a:lnTo>
                      <a:pt x="25297" y="17283"/>
                    </a:lnTo>
                    <a:lnTo>
                      <a:pt x="25255" y="17200"/>
                    </a:lnTo>
                    <a:lnTo>
                      <a:pt x="25297" y="17137"/>
                    </a:lnTo>
                    <a:lnTo>
                      <a:pt x="25359" y="17221"/>
                    </a:lnTo>
                    <a:lnTo>
                      <a:pt x="25422" y="17409"/>
                    </a:lnTo>
                    <a:lnTo>
                      <a:pt x="25569" y="17597"/>
                    </a:lnTo>
                    <a:lnTo>
                      <a:pt x="25841" y="17639"/>
                    </a:lnTo>
                    <a:lnTo>
                      <a:pt x="25945" y="17723"/>
                    </a:lnTo>
                    <a:lnTo>
                      <a:pt x="26071" y="17723"/>
                    </a:lnTo>
                    <a:lnTo>
                      <a:pt x="26155" y="17660"/>
                    </a:lnTo>
                    <a:lnTo>
                      <a:pt x="26259" y="17660"/>
                    </a:lnTo>
                    <a:lnTo>
                      <a:pt x="26406" y="17514"/>
                    </a:lnTo>
                    <a:lnTo>
                      <a:pt x="26448" y="17242"/>
                    </a:lnTo>
                    <a:lnTo>
                      <a:pt x="26238" y="16990"/>
                    </a:lnTo>
                    <a:lnTo>
                      <a:pt x="26196" y="16823"/>
                    </a:lnTo>
                    <a:lnTo>
                      <a:pt x="26134" y="16739"/>
                    </a:lnTo>
                    <a:lnTo>
                      <a:pt x="26071" y="16739"/>
                    </a:lnTo>
                    <a:lnTo>
                      <a:pt x="25945" y="16886"/>
                    </a:lnTo>
                    <a:lnTo>
                      <a:pt x="25715" y="16907"/>
                    </a:lnTo>
                    <a:lnTo>
                      <a:pt x="25652" y="16928"/>
                    </a:lnTo>
                    <a:lnTo>
                      <a:pt x="25652" y="16907"/>
                    </a:lnTo>
                    <a:lnTo>
                      <a:pt x="25631" y="16823"/>
                    </a:lnTo>
                    <a:lnTo>
                      <a:pt x="25715" y="16865"/>
                    </a:lnTo>
                    <a:lnTo>
                      <a:pt x="25841" y="16823"/>
                    </a:lnTo>
                    <a:lnTo>
                      <a:pt x="25966" y="16718"/>
                    </a:lnTo>
                    <a:lnTo>
                      <a:pt x="25945" y="16677"/>
                    </a:lnTo>
                    <a:lnTo>
                      <a:pt x="25736" y="16551"/>
                    </a:lnTo>
                    <a:lnTo>
                      <a:pt x="25506" y="16300"/>
                    </a:lnTo>
                    <a:lnTo>
                      <a:pt x="25443" y="16300"/>
                    </a:lnTo>
                    <a:lnTo>
                      <a:pt x="25422" y="16363"/>
                    </a:lnTo>
                    <a:lnTo>
                      <a:pt x="25464" y="16446"/>
                    </a:lnTo>
                    <a:lnTo>
                      <a:pt x="25443" y="16488"/>
                    </a:lnTo>
                    <a:lnTo>
                      <a:pt x="25339" y="16405"/>
                    </a:lnTo>
                    <a:lnTo>
                      <a:pt x="25297" y="16258"/>
                    </a:lnTo>
                    <a:lnTo>
                      <a:pt x="25401" y="16279"/>
                    </a:lnTo>
                    <a:lnTo>
                      <a:pt x="25401" y="16091"/>
                    </a:lnTo>
                    <a:lnTo>
                      <a:pt x="25443" y="16195"/>
                    </a:lnTo>
                    <a:lnTo>
                      <a:pt x="25611" y="16342"/>
                    </a:lnTo>
                    <a:lnTo>
                      <a:pt x="25694" y="16363"/>
                    </a:lnTo>
                    <a:lnTo>
                      <a:pt x="25757" y="16551"/>
                    </a:lnTo>
                    <a:lnTo>
                      <a:pt x="25966" y="16677"/>
                    </a:lnTo>
                    <a:lnTo>
                      <a:pt x="26217" y="16760"/>
                    </a:lnTo>
                    <a:lnTo>
                      <a:pt x="26322" y="16907"/>
                    </a:lnTo>
                    <a:lnTo>
                      <a:pt x="26427" y="16970"/>
                    </a:lnTo>
                    <a:lnTo>
                      <a:pt x="26448" y="17032"/>
                    </a:lnTo>
                    <a:lnTo>
                      <a:pt x="26573" y="17095"/>
                    </a:lnTo>
                    <a:lnTo>
                      <a:pt x="26636" y="17137"/>
                    </a:lnTo>
                    <a:lnTo>
                      <a:pt x="26636" y="17011"/>
                    </a:lnTo>
                    <a:lnTo>
                      <a:pt x="26740" y="16970"/>
                    </a:lnTo>
                    <a:lnTo>
                      <a:pt x="26657" y="16907"/>
                    </a:lnTo>
                    <a:lnTo>
                      <a:pt x="26678" y="16802"/>
                    </a:lnTo>
                    <a:lnTo>
                      <a:pt x="26761" y="16928"/>
                    </a:lnTo>
                    <a:lnTo>
                      <a:pt x="26782" y="17011"/>
                    </a:lnTo>
                    <a:lnTo>
                      <a:pt x="26866" y="17032"/>
                    </a:lnTo>
                    <a:lnTo>
                      <a:pt x="26992" y="16865"/>
                    </a:lnTo>
                    <a:lnTo>
                      <a:pt x="26992" y="16656"/>
                    </a:lnTo>
                    <a:lnTo>
                      <a:pt x="26950" y="16572"/>
                    </a:lnTo>
                    <a:lnTo>
                      <a:pt x="26992" y="16405"/>
                    </a:lnTo>
                    <a:lnTo>
                      <a:pt x="27054" y="16593"/>
                    </a:lnTo>
                    <a:lnTo>
                      <a:pt x="27054" y="16698"/>
                    </a:lnTo>
                    <a:lnTo>
                      <a:pt x="27117" y="16467"/>
                    </a:lnTo>
                    <a:lnTo>
                      <a:pt x="27222" y="16405"/>
                    </a:lnTo>
                    <a:lnTo>
                      <a:pt x="27264" y="16467"/>
                    </a:lnTo>
                    <a:lnTo>
                      <a:pt x="27284" y="16488"/>
                    </a:lnTo>
                    <a:lnTo>
                      <a:pt x="27201" y="16593"/>
                    </a:lnTo>
                    <a:lnTo>
                      <a:pt x="27264" y="16614"/>
                    </a:lnTo>
                    <a:lnTo>
                      <a:pt x="27284" y="16698"/>
                    </a:lnTo>
                    <a:lnTo>
                      <a:pt x="27368" y="16614"/>
                    </a:lnTo>
                    <a:lnTo>
                      <a:pt x="27431" y="16656"/>
                    </a:lnTo>
                    <a:lnTo>
                      <a:pt x="27577" y="16802"/>
                    </a:lnTo>
                    <a:lnTo>
                      <a:pt x="27598" y="16760"/>
                    </a:lnTo>
                    <a:lnTo>
                      <a:pt x="27682" y="16760"/>
                    </a:lnTo>
                    <a:lnTo>
                      <a:pt x="27724" y="16802"/>
                    </a:lnTo>
                    <a:lnTo>
                      <a:pt x="27828" y="16781"/>
                    </a:lnTo>
                    <a:lnTo>
                      <a:pt x="27933" y="16593"/>
                    </a:lnTo>
                    <a:lnTo>
                      <a:pt x="28100" y="16509"/>
                    </a:lnTo>
                    <a:lnTo>
                      <a:pt x="28456" y="16153"/>
                    </a:lnTo>
                    <a:lnTo>
                      <a:pt x="28477" y="16070"/>
                    </a:lnTo>
                    <a:lnTo>
                      <a:pt x="28540" y="16049"/>
                    </a:lnTo>
                    <a:lnTo>
                      <a:pt x="28561" y="16091"/>
                    </a:lnTo>
                    <a:lnTo>
                      <a:pt x="28728" y="15881"/>
                    </a:lnTo>
                    <a:lnTo>
                      <a:pt x="28833" y="15840"/>
                    </a:lnTo>
                    <a:lnTo>
                      <a:pt x="28958" y="15735"/>
                    </a:lnTo>
                    <a:lnTo>
                      <a:pt x="29000" y="15672"/>
                    </a:lnTo>
                    <a:lnTo>
                      <a:pt x="28979" y="15547"/>
                    </a:lnTo>
                    <a:lnTo>
                      <a:pt x="28561" y="15442"/>
                    </a:lnTo>
                    <a:lnTo>
                      <a:pt x="28331" y="15400"/>
                    </a:lnTo>
                    <a:lnTo>
                      <a:pt x="28121" y="15317"/>
                    </a:lnTo>
                    <a:lnTo>
                      <a:pt x="28038" y="15128"/>
                    </a:lnTo>
                    <a:lnTo>
                      <a:pt x="27912" y="14898"/>
                    </a:lnTo>
                    <a:lnTo>
                      <a:pt x="27849" y="14898"/>
                    </a:lnTo>
                    <a:lnTo>
                      <a:pt x="27828" y="14710"/>
                    </a:lnTo>
                    <a:lnTo>
                      <a:pt x="27808" y="14689"/>
                    </a:lnTo>
                    <a:lnTo>
                      <a:pt x="27828" y="14626"/>
                    </a:lnTo>
                    <a:lnTo>
                      <a:pt x="27870" y="14626"/>
                    </a:lnTo>
                    <a:lnTo>
                      <a:pt x="27912" y="14563"/>
                    </a:lnTo>
                    <a:lnTo>
                      <a:pt x="27828" y="14501"/>
                    </a:lnTo>
                    <a:lnTo>
                      <a:pt x="27598" y="14501"/>
                    </a:lnTo>
                    <a:lnTo>
                      <a:pt x="27326" y="14417"/>
                    </a:lnTo>
                    <a:lnTo>
                      <a:pt x="27243" y="14417"/>
                    </a:lnTo>
                    <a:lnTo>
                      <a:pt x="27201" y="14480"/>
                    </a:lnTo>
                    <a:lnTo>
                      <a:pt x="27117" y="14396"/>
                    </a:lnTo>
                    <a:lnTo>
                      <a:pt x="27117" y="14312"/>
                    </a:lnTo>
                    <a:lnTo>
                      <a:pt x="27222" y="14354"/>
                    </a:lnTo>
                    <a:lnTo>
                      <a:pt x="27494" y="14375"/>
                    </a:lnTo>
                    <a:lnTo>
                      <a:pt x="27640" y="14480"/>
                    </a:lnTo>
                    <a:lnTo>
                      <a:pt x="27870" y="14480"/>
                    </a:lnTo>
                    <a:lnTo>
                      <a:pt x="28017" y="14584"/>
                    </a:lnTo>
                    <a:lnTo>
                      <a:pt x="28142" y="14814"/>
                    </a:lnTo>
                    <a:lnTo>
                      <a:pt x="28247" y="14835"/>
                    </a:lnTo>
                    <a:lnTo>
                      <a:pt x="28289" y="14898"/>
                    </a:lnTo>
                    <a:lnTo>
                      <a:pt x="28247" y="14919"/>
                    </a:lnTo>
                    <a:lnTo>
                      <a:pt x="28184" y="14919"/>
                    </a:lnTo>
                    <a:lnTo>
                      <a:pt x="28184" y="14982"/>
                    </a:lnTo>
                    <a:lnTo>
                      <a:pt x="28372" y="15045"/>
                    </a:lnTo>
                    <a:lnTo>
                      <a:pt x="28435" y="15191"/>
                    </a:lnTo>
                    <a:lnTo>
                      <a:pt x="28498" y="15296"/>
                    </a:lnTo>
                    <a:lnTo>
                      <a:pt x="28875" y="15358"/>
                    </a:lnTo>
                    <a:lnTo>
                      <a:pt x="28979" y="15317"/>
                    </a:lnTo>
                    <a:lnTo>
                      <a:pt x="29021" y="15191"/>
                    </a:lnTo>
                    <a:lnTo>
                      <a:pt x="29105" y="15128"/>
                    </a:lnTo>
                    <a:lnTo>
                      <a:pt x="29189" y="15149"/>
                    </a:lnTo>
                    <a:lnTo>
                      <a:pt x="29314" y="15003"/>
                    </a:lnTo>
                    <a:lnTo>
                      <a:pt x="29335" y="14982"/>
                    </a:lnTo>
                    <a:lnTo>
                      <a:pt x="29502" y="15128"/>
                    </a:lnTo>
                    <a:lnTo>
                      <a:pt x="29481" y="15149"/>
                    </a:lnTo>
                    <a:lnTo>
                      <a:pt x="29377" y="15317"/>
                    </a:lnTo>
                    <a:lnTo>
                      <a:pt x="29377" y="15400"/>
                    </a:lnTo>
                    <a:lnTo>
                      <a:pt x="29293" y="15505"/>
                    </a:lnTo>
                    <a:lnTo>
                      <a:pt x="29293" y="15568"/>
                    </a:lnTo>
                    <a:lnTo>
                      <a:pt x="29189" y="15756"/>
                    </a:lnTo>
                    <a:lnTo>
                      <a:pt x="29230" y="15840"/>
                    </a:lnTo>
                    <a:lnTo>
                      <a:pt x="29189" y="15861"/>
                    </a:lnTo>
                    <a:lnTo>
                      <a:pt x="29168" y="15965"/>
                    </a:lnTo>
                    <a:lnTo>
                      <a:pt x="29168" y="16070"/>
                    </a:lnTo>
                    <a:lnTo>
                      <a:pt x="29000" y="16195"/>
                    </a:lnTo>
                    <a:lnTo>
                      <a:pt x="28958" y="16300"/>
                    </a:lnTo>
                    <a:lnTo>
                      <a:pt x="28958" y="16467"/>
                    </a:lnTo>
                    <a:lnTo>
                      <a:pt x="28916" y="16509"/>
                    </a:lnTo>
                    <a:lnTo>
                      <a:pt x="28916" y="16677"/>
                    </a:lnTo>
                    <a:lnTo>
                      <a:pt x="28854" y="16760"/>
                    </a:lnTo>
                    <a:lnTo>
                      <a:pt x="28707" y="16760"/>
                    </a:lnTo>
                    <a:lnTo>
                      <a:pt x="28540" y="16823"/>
                    </a:lnTo>
                    <a:lnTo>
                      <a:pt x="28540" y="16928"/>
                    </a:lnTo>
                    <a:lnTo>
                      <a:pt x="28477" y="17116"/>
                    </a:lnTo>
                    <a:lnTo>
                      <a:pt x="28498" y="17242"/>
                    </a:lnTo>
                    <a:lnTo>
                      <a:pt x="28561" y="17242"/>
                    </a:lnTo>
                    <a:lnTo>
                      <a:pt x="28582" y="17137"/>
                    </a:lnTo>
                    <a:lnTo>
                      <a:pt x="28644" y="17116"/>
                    </a:lnTo>
                    <a:lnTo>
                      <a:pt x="28686" y="17137"/>
                    </a:lnTo>
                    <a:lnTo>
                      <a:pt x="28770" y="17200"/>
                    </a:lnTo>
                    <a:lnTo>
                      <a:pt x="28854" y="17200"/>
                    </a:lnTo>
                    <a:lnTo>
                      <a:pt x="28896" y="17179"/>
                    </a:lnTo>
                    <a:lnTo>
                      <a:pt x="28958" y="17179"/>
                    </a:lnTo>
                    <a:lnTo>
                      <a:pt x="29000" y="17221"/>
                    </a:lnTo>
                    <a:lnTo>
                      <a:pt x="29021" y="17304"/>
                    </a:lnTo>
                    <a:lnTo>
                      <a:pt x="28958" y="17409"/>
                    </a:lnTo>
                    <a:lnTo>
                      <a:pt x="28979" y="17514"/>
                    </a:lnTo>
                    <a:lnTo>
                      <a:pt x="28896" y="17597"/>
                    </a:lnTo>
                    <a:lnTo>
                      <a:pt x="28896" y="17744"/>
                    </a:lnTo>
                    <a:lnTo>
                      <a:pt x="28916" y="17806"/>
                    </a:lnTo>
                    <a:lnTo>
                      <a:pt x="28979" y="17765"/>
                    </a:lnTo>
                    <a:lnTo>
                      <a:pt x="29021" y="17806"/>
                    </a:lnTo>
                    <a:lnTo>
                      <a:pt x="29105" y="17806"/>
                    </a:lnTo>
                    <a:lnTo>
                      <a:pt x="29168" y="17744"/>
                    </a:lnTo>
                    <a:lnTo>
                      <a:pt x="29272" y="17744"/>
                    </a:lnTo>
                    <a:lnTo>
                      <a:pt x="29293" y="17702"/>
                    </a:lnTo>
                    <a:lnTo>
                      <a:pt x="29377" y="17639"/>
                    </a:lnTo>
                    <a:lnTo>
                      <a:pt x="29440" y="17639"/>
                    </a:lnTo>
                    <a:lnTo>
                      <a:pt x="29544" y="17555"/>
                    </a:lnTo>
                    <a:lnTo>
                      <a:pt x="29586" y="17430"/>
                    </a:lnTo>
                    <a:lnTo>
                      <a:pt x="29649" y="17346"/>
                    </a:lnTo>
                    <a:lnTo>
                      <a:pt x="29712" y="17283"/>
                    </a:lnTo>
                    <a:lnTo>
                      <a:pt x="29753" y="17283"/>
                    </a:lnTo>
                    <a:lnTo>
                      <a:pt x="29816" y="17325"/>
                    </a:lnTo>
                    <a:lnTo>
                      <a:pt x="29900" y="17283"/>
                    </a:lnTo>
                    <a:lnTo>
                      <a:pt x="29942" y="17242"/>
                    </a:lnTo>
                    <a:lnTo>
                      <a:pt x="30025" y="17242"/>
                    </a:lnTo>
                    <a:lnTo>
                      <a:pt x="30067" y="17095"/>
                    </a:lnTo>
                    <a:lnTo>
                      <a:pt x="30067" y="16970"/>
                    </a:lnTo>
                    <a:lnTo>
                      <a:pt x="30172" y="16886"/>
                    </a:lnTo>
                    <a:lnTo>
                      <a:pt x="30214" y="16802"/>
                    </a:lnTo>
                    <a:lnTo>
                      <a:pt x="30277" y="16802"/>
                    </a:lnTo>
                    <a:lnTo>
                      <a:pt x="30339" y="16865"/>
                    </a:lnTo>
                    <a:lnTo>
                      <a:pt x="30381" y="16802"/>
                    </a:lnTo>
                    <a:lnTo>
                      <a:pt x="30444" y="16781"/>
                    </a:lnTo>
                    <a:lnTo>
                      <a:pt x="30486" y="16802"/>
                    </a:lnTo>
                    <a:lnTo>
                      <a:pt x="30528" y="16907"/>
                    </a:lnTo>
                    <a:lnTo>
                      <a:pt x="30444" y="16970"/>
                    </a:lnTo>
                    <a:lnTo>
                      <a:pt x="30381" y="17011"/>
                    </a:lnTo>
                    <a:lnTo>
                      <a:pt x="30465" y="17074"/>
                    </a:lnTo>
                    <a:lnTo>
                      <a:pt x="30632" y="17074"/>
                    </a:lnTo>
                    <a:lnTo>
                      <a:pt x="30695" y="17095"/>
                    </a:lnTo>
                    <a:lnTo>
                      <a:pt x="30737" y="17179"/>
                    </a:lnTo>
                    <a:lnTo>
                      <a:pt x="30653" y="17283"/>
                    </a:lnTo>
                    <a:lnTo>
                      <a:pt x="30569" y="17304"/>
                    </a:lnTo>
                    <a:lnTo>
                      <a:pt x="30569" y="17430"/>
                    </a:lnTo>
                    <a:lnTo>
                      <a:pt x="30653" y="17451"/>
                    </a:lnTo>
                    <a:lnTo>
                      <a:pt x="30695" y="17430"/>
                    </a:lnTo>
                    <a:lnTo>
                      <a:pt x="30779" y="17430"/>
                    </a:lnTo>
                    <a:lnTo>
                      <a:pt x="30800" y="17451"/>
                    </a:lnTo>
                    <a:lnTo>
                      <a:pt x="30883" y="17430"/>
                    </a:lnTo>
                    <a:lnTo>
                      <a:pt x="30904" y="17514"/>
                    </a:lnTo>
                    <a:lnTo>
                      <a:pt x="31009" y="17514"/>
                    </a:lnTo>
                    <a:lnTo>
                      <a:pt x="31072" y="17555"/>
                    </a:lnTo>
                    <a:lnTo>
                      <a:pt x="31113" y="17555"/>
                    </a:lnTo>
                    <a:lnTo>
                      <a:pt x="31260" y="17639"/>
                    </a:lnTo>
                    <a:lnTo>
                      <a:pt x="31302" y="17618"/>
                    </a:lnTo>
                    <a:lnTo>
                      <a:pt x="31365" y="17493"/>
                    </a:lnTo>
                    <a:lnTo>
                      <a:pt x="31406" y="17451"/>
                    </a:lnTo>
                    <a:lnTo>
                      <a:pt x="31490" y="17346"/>
                    </a:lnTo>
                    <a:lnTo>
                      <a:pt x="31595" y="17346"/>
                    </a:lnTo>
                    <a:lnTo>
                      <a:pt x="31616" y="17304"/>
                    </a:lnTo>
                    <a:lnTo>
                      <a:pt x="31532" y="17283"/>
                    </a:lnTo>
                    <a:lnTo>
                      <a:pt x="31490" y="17200"/>
                    </a:lnTo>
                    <a:lnTo>
                      <a:pt x="31574" y="17179"/>
                    </a:lnTo>
                    <a:lnTo>
                      <a:pt x="31595" y="17095"/>
                    </a:lnTo>
                    <a:lnTo>
                      <a:pt x="31511" y="17053"/>
                    </a:lnTo>
                    <a:lnTo>
                      <a:pt x="31469" y="16990"/>
                    </a:lnTo>
                    <a:lnTo>
                      <a:pt x="31406" y="17011"/>
                    </a:lnTo>
                    <a:lnTo>
                      <a:pt x="31406" y="17095"/>
                    </a:lnTo>
                    <a:lnTo>
                      <a:pt x="31365" y="17116"/>
                    </a:lnTo>
                    <a:lnTo>
                      <a:pt x="31302" y="17095"/>
                    </a:lnTo>
                    <a:lnTo>
                      <a:pt x="31197" y="17032"/>
                    </a:lnTo>
                    <a:lnTo>
                      <a:pt x="31197" y="16970"/>
                    </a:lnTo>
                    <a:lnTo>
                      <a:pt x="31155" y="16990"/>
                    </a:lnTo>
                    <a:lnTo>
                      <a:pt x="31072" y="17074"/>
                    </a:lnTo>
                    <a:lnTo>
                      <a:pt x="30883" y="17074"/>
                    </a:lnTo>
                    <a:lnTo>
                      <a:pt x="30800" y="17011"/>
                    </a:lnTo>
                    <a:lnTo>
                      <a:pt x="30904" y="16970"/>
                    </a:lnTo>
                    <a:lnTo>
                      <a:pt x="30988" y="16970"/>
                    </a:lnTo>
                    <a:lnTo>
                      <a:pt x="31072" y="16907"/>
                    </a:lnTo>
                    <a:lnTo>
                      <a:pt x="31072" y="16823"/>
                    </a:lnTo>
                    <a:lnTo>
                      <a:pt x="31051" y="16802"/>
                    </a:lnTo>
                    <a:lnTo>
                      <a:pt x="31051" y="16677"/>
                    </a:lnTo>
                    <a:lnTo>
                      <a:pt x="31072" y="16593"/>
                    </a:lnTo>
                    <a:lnTo>
                      <a:pt x="31072" y="16551"/>
                    </a:lnTo>
                    <a:lnTo>
                      <a:pt x="31009" y="16488"/>
                    </a:lnTo>
                    <a:lnTo>
                      <a:pt x="31009" y="16405"/>
                    </a:lnTo>
                    <a:lnTo>
                      <a:pt x="30862" y="16258"/>
                    </a:lnTo>
                    <a:lnTo>
                      <a:pt x="30737" y="16195"/>
                    </a:lnTo>
                    <a:lnTo>
                      <a:pt x="30737" y="16153"/>
                    </a:lnTo>
                    <a:lnTo>
                      <a:pt x="30695" y="16028"/>
                    </a:lnTo>
                    <a:lnTo>
                      <a:pt x="30632" y="16028"/>
                    </a:lnTo>
                    <a:lnTo>
                      <a:pt x="30590" y="15944"/>
                    </a:lnTo>
                    <a:lnTo>
                      <a:pt x="30632" y="15819"/>
                    </a:lnTo>
                    <a:lnTo>
                      <a:pt x="30590" y="15735"/>
                    </a:lnTo>
                    <a:lnTo>
                      <a:pt x="30465" y="15735"/>
                    </a:lnTo>
                    <a:lnTo>
                      <a:pt x="30277" y="15651"/>
                    </a:lnTo>
                    <a:lnTo>
                      <a:pt x="30235" y="15547"/>
                    </a:lnTo>
                    <a:lnTo>
                      <a:pt x="30277" y="15505"/>
                    </a:lnTo>
                    <a:lnTo>
                      <a:pt x="30277" y="15442"/>
                    </a:lnTo>
                    <a:lnTo>
                      <a:pt x="30214" y="15358"/>
                    </a:lnTo>
                    <a:lnTo>
                      <a:pt x="30172" y="15296"/>
                    </a:lnTo>
                    <a:lnTo>
                      <a:pt x="30151" y="15296"/>
                    </a:lnTo>
                    <a:lnTo>
                      <a:pt x="30046" y="15421"/>
                    </a:lnTo>
                    <a:lnTo>
                      <a:pt x="30025" y="15526"/>
                    </a:lnTo>
                    <a:lnTo>
                      <a:pt x="29963" y="15568"/>
                    </a:lnTo>
                    <a:lnTo>
                      <a:pt x="29921" y="15526"/>
                    </a:lnTo>
                    <a:lnTo>
                      <a:pt x="29921" y="15400"/>
                    </a:lnTo>
                    <a:lnTo>
                      <a:pt x="29858" y="15296"/>
                    </a:lnTo>
                    <a:lnTo>
                      <a:pt x="29900" y="15212"/>
                    </a:lnTo>
                    <a:lnTo>
                      <a:pt x="30025" y="15212"/>
                    </a:lnTo>
                    <a:lnTo>
                      <a:pt x="30005" y="15128"/>
                    </a:lnTo>
                    <a:lnTo>
                      <a:pt x="30025" y="15024"/>
                    </a:lnTo>
                    <a:lnTo>
                      <a:pt x="30005" y="14919"/>
                    </a:lnTo>
                    <a:lnTo>
                      <a:pt x="29900" y="14940"/>
                    </a:lnTo>
                    <a:lnTo>
                      <a:pt x="29900" y="14877"/>
                    </a:lnTo>
                    <a:lnTo>
                      <a:pt x="29963" y="14773"/>
                    </a:lnTo>
                    <a:lnTo>
                      <a:pt x="29921" y="14731"/>
                    </a:lnTo>
                    <a:lnTo>
                      <a:pt x="29712" y="14814"/>
                    </a:lnTo>
                    <a:cubicBezTo>
                      <a:pt x="29691" y="14773"/>
                      <a:pt x="29628" y="14731"/>
                      <a:pt x="29607" y="14689"/>
                    </a:cubicBezTo>
                    <a:lnTo>
                      <a:pt x="29712" y="14605"/>
                    </a:lnTo>
                    <a:lnTo>
                      <a:pt x="29795" y="14584"/>
                    </a:lnTo>
                    <a:lnTo>
                      <a:pt x="29858" y="14417"/>
                    </a:lnTo>
                    <a:lnTo>
                      <a:pt x="29816" y="14312"/>
                    </a:lnTo>
                    <a:lnTo>
                      <a:pt x="29691" y="14291"/>
                    </a:lnTo>
                    <a:lnTo>
                      <a:pt x="29628" y="14208"/>
                    </a:lnTo>
                    <a:lnTo>
                      <a:pt x="29628" y="14103"/>
                    </a:lnTo>
                    <a:lnTo>
                      <a:pt x="29691" y="14082"/>
                    </a:lnTo>
                    <a:lnTo>
                      <a:pt x="29649" y="13998"/>
                    </a:lnTo>
                    <a:lnTo>
                      <a:pt x="29691" y="13915"/>
                    </a:lnTo>
                    <a:lnTo>
                      <a:pt x="29816" y="13998"/>
                    </a:lnTo>
                    <a:lnTo>
                      <a:pt x="29921" y="13977"/>
                    </a:lnTo>
                    <a:lnTo>
                      <a:pt x="30025" y="14061"/>
                    </a:lnTo>
                    <a:lnTo>
                      <a:pt x="30151" y="14061"/>
                    </a:lnTo>
                    <a:lnTo>
                      <a:pt x="30318" y="13977"/>
                    </a:lnTo>
                    <a:lnTo>
                      <a:pt x="30318" y="14019"/>
                    </a:lnTo>
                    <a:lnTo>
                      <a:pt x="30360" y="14061"/>
                    </a:lnTo>
                    <a:lnTo>
                      <a:pt x="30339" y="14082"/>
                    </a:lnTo>
                    <a:lnTo>
                      <a:pt x="30277" y="14249"/>
                    </a:lnTo>
                    <a:lnTo>
                      <a:pt x="30277" y="14312"/>
                    </a:lnTo>
                    <a:lnTo>
                      <a:pt x="30360" y="14291"/>
                    </a:lnTo>
                    <a:lnTo>
                      <a:pt x="30381" y="14354"/>
                    </a:lnTo>
                    <a:lnTo>
                      <a:pt x="30465" y="14375"/>
                    </a:lnTo>
                    <a:lnTo>
                      <a:pt x="30590" y="14459"/>
                    </a:lnTo>
                    <a:lnTo>
                      <a:pt x="30632" y="14354"/>
                    </a:lnTo>
                    <a:lnTo>
                      <a:pt x="30528" y="14249"/>
                    </a:lnTo>
                    <a:lnTo>
                      <a:pt x="30590" y="14145"/>
                    </a:lnTo>
                    <a:lnTo>
                      <a:pt x="30632" y="14208"/>
                    </a:lnTo>
                    <a:lnTo>
                      <a:pt x="30695" y="14249"/>
                    </a:lnTo>
                    <a:lnTo>
                      <a:pt x="30737" y="14354"/>
                    </a:lnTo>
                    <a:lnTo>
                      <a:pt x="30904" y="14501"/>
                    </a:lnTo>
                    <a:lnTo>
                      <a:pt x="30967" y="14501"/>
                    </a:lnTo>
                    <a:lnTo>
                      <a:pt x="30967" y="14417"/>
                    </a:lnTo>
                    <a:lnTo>
                      <a:pt x="30946" y="14375"/>
                    </a:lnTo>
                    <a:lnTo>
                      <a:pt x="30988" y="14291"/>
                    </a:lnTo>
                    <a:lnTo>
                      <a:pt x="30967" y="14145"/>
                    </a:lnTo>
                    <a:lnTo>
                      <a:pt x="30904" y="14103"/>
                    </a:lnTo>
                    <a:lnTo>
                      <a:pt x="30946" y="13957"/>
                    </a:lnTo>
                    <a:lnTo>
                      <a:pt x="30862" y="13768"/>
                    </a:lnTo>
                    <a:lnTo>
                      <a:pt x="30758" y="13726"/>
                    </a:lnTo>
                    <a:lnTo>
                      <a:pt x="30758" y="13622"/>
                    </a:lnTo>
                    <a:lnTo>
                      <a:pt x="30695" y="13580"/>
                    </a:lnTo>
                    <a:lnTo>
                      <a:pt x="30549" y="13685"/>
                    </a:lnTo>
                    <a:lnTo>
                      <a:pt x="30486" y="13685"/>
                    </a:lnTo>
                    <a:lnTo>
                      <a:pt x="30590" y="13538"/>
                    </a:lnTo>
                    <a:lnTo>
                      <a:pt x="30695" y="13538"/>
                    </a:lnTo>
                    <a:lnTo>
                      <a:pt x="30737" y="13559"/>
                    </a:lnTo>
                    <a:lnTo>
                      <a:pt x="30841" y="13517"/>
                    </a:lnTo>
                    <a:lnTo>
                      <a:pt x="30925" y="13622"/>
                    </a:lnTo>
                    <a:lnTo>
                      <a:pt x="30967" y="13643"/>
                    </a:lnTo>
                    <a:lnTo>
                      <a:pt x="30967" y="13873"/>
                    </a:lnTo>
                    <a:lnTo>
                      <a:pt x="31009" y="13873"/>
                    </a:lnTo>
                    <a:lnTo>
                      <a:pt x="31155" y="13768"/>
                    </a:lnTo>
                    <a:lnTo>
                      <a:pt x="31051" y="13936"/>
                    </a:lnTo>
                    <a:lnTo>
                      <a:pt x="31051" y="13998"/>
                    </a:lnTo>
                    <a:lnTo>
                      <a:pt x="30967" y="14040"/>
                    </a:lnTo>
                    <a:lnTo>
                      <a:pt x="30967" y="14082"/>
                    </a:lnTo>
                    <a:lnTo>
                      <a:pt x="31051" y="14166"/>
                    </a:lnTo>
                    <a:lnTo>
                      <a:pt x="31072" y="14291"/>
                    </a:lnTo>
                    <a:lnTo>
                      <a:pt x="31009" y="14375"/>
                    </a:lnTo>
                    <a:lnTo>
                      <a:pt x="31072" y="14417"/>
                    </a:lnTo>
                    <a:lnTo>
                      <a:pt x="31365" y="14354"/>
                    </a:lnTo>
                    <a:lnTo>
                      <a:pt x="31406" y="14249"/>
                    </a:lnTo>
                    <a:lnTo>
                      <a:pt x="31511" y="14249"/>
                    </a:lnTo>
                    <a:lnTo>
                      <a:pt x="31574" y="14270"/>
                    </a:lnTo>
                    <a:lnTo>
                      <a:pt x="31720" y="14082"/>
                    </a:lnTo>
                    <a:lnTo>
                      <a:pt x="31804" y="14082"/>
                    </a:lnTo>
                    <a:lnTo>
                      <a:pt x="31846" y="13998"/>
                    </a:lnTo>
                    <a:lnTo>
                      <a:pt x="31950" y="13936"/>
                    </a:lnTo>
                    <a:lnTo>
                      <a:pt x="31992" y="13789"/>
                    </a:lnTo>
                    <a:lnTo>
                      <a:pt x="32055" y="13747"/>
                    </a:lnTo>
                    <a:lnTo>
                      <a:pt x="32243" y="13747"/>
                    </a:lnTo>
                    <a:lnTo>
                      <a:pt x="32348" y="13789"/>
                    </a:lnTo>
                    <a:lnTo>
                      <a:pt x="32411" y="13726"/>
                    </a:lnTo>
                    <a:lnTo>
                      <a:pt x="32369" y="13622"/>
                    </a:lnTo>
                    <a:lnTo>
                      <a:pt x="32536" y="13475"/>
                    </a:lnTo>
                    <a:lnTo>
                      <a:pt x="32557" y="13413"/>
                    </a:lnTo>
                    <a:lnTo>
                      <a:pt x="32620" y="13371"/>
                    </a:lnTo>
                    <a:lnTo>
                      <a:pt x="32641" y="13245"/>
                    </a:lnTo>
                    <a:lnTo>
                      <a:pt x="32515" y="13015"/>
                    </a:lnTo>
                    <a:lnTo>
                      <a:pt x="32536" y="12931"/>
                    </a:lnTo>
                    <a:lnTo>
                      <a:pt x="32411" y="12827"/>
                    </a:lnTo>
                    <a:lnTo>
                      <a:pt x="32369" y="12701"/>
                    </a:lnTo>
                    <a:lnTo>
                      <a:pt x="32432" y="12596"/>
                    </a:lnTo>
                    <a:lnTo>
                      <a:pt x="32557" y="12534"/>
                    </a:lnTo>
                    <a:lnTo>
                      <a:pt x="32578" y="12471"/>
                    </a:lnTo>
                    <a:lnTo>
                      <a:pt x="32557" y="12471"/>
                    </a:lnTo>
                    <a:lnTo>
                      <a:pt x="32474" y="12534"/>
                    </a:lnTo>
                    <a:lnTo>
                      <a:pt x="32453" y="12534"/>
                    </a:lnTo>
                    <a:lnTo>
                      <a:pt x="32453" y="12471"/>
                    </a:lnTo>
                    <a:lnTo>
                      <a:pt x="32536" y="12366"/>
                    </a:lnTo>
                    <a:lnTo>
                      <a:pt x="32432" y="12366"/>
                    </a:lnTo>
                    <a:lnTo>
                      <a:pt x="32515" y="12283"/>
                    </a:lnTo>
                    <a:lnTo>
                      <a:pt x="32536" y="12199"/>
                    </a:lnTo>
                    <a:lnTo>
                      <a:pt x="32453" y="12157"/>
                    </a:lnTo>
                    <a:lnTo>
                      <a:pt x="32348" y="12115"/>
                    </a:lnTo>
                    <a:lnTo>
                      <a:pt x="32411" y="12094"/>
                    </a:lnTo>
                    <a:lnTo>
                      <a:pt x="32411" y="11990"/>
                    </a:lnTo>
                    <a:lnTo>
                      <a:pt x="32474" y="11990"/>
                    </a:lnTo>
                    <a:lnTo>
                      <a:pt x="32515" y="12052"/>
                    </a:lnTo>
                    <a:lnTo>
                      <a:pt x="32620" y="12052"/>
                    </a:lnTo>
                    <a:lnTo>
                      <a:pt x="32683" y="12157"/>
                    </a:lnTo>
                    <a:lnTo>
                      <a:pt x="32766" y="12178"/>
                    </a:lnTo>
                    <a:lnTo>
                      <a:pt x="32829" y="12094"/>
                    </a:lnTo>
                    <a:lnTo>
                      <a:pt x="32892" y="12115"/>
                    </a:lnTo>
                    <a:lnTo>
                      <a:pt x="33059" y="12073"/>
                    </a:lnTo>
                    <a:lnTo>
                      <a:pt x="33185" y="11990"/>
                    </a:lnTo>
                    <a:lnTo>
                      <a:pt x="33143" y="11948"/>
                    </a:lnTo>
                    <a:lnTo>
                      <a:pt x="33206" y="11843"/>
                    </a:lnTo>
                    <a:lnTo>
                      <a:pt x="33185" y="11801"/>
                    </a:lnTo>
                    <a:lnTo>
                      <a:pt x="33143" y="11801"/>
                    </a:lnTo>
                    <a:lnTo>
                      <a:pt x="33143" y="11739"/>
                    </a:lnTo>
                    <a:lnTo>
                      <a:pt x="33080" y="11697"/>
                    </a:lnTo>
                    <a:lnTo>
                      <a:pt x="32934" y="11697"/>
                    </a:lnTo>
                    <a:lnTo>
                      <a:pt x="32997" y="11655"/>
                    </a:lnTo>
                    <a:lnTo>
                      <a:pt x="33101" y="11634"/>
                    </a:lnTo>
                    <a:lnTo>
                      <a:pt x="33290" y="11488"/>
                    </a:lnTo>
                    <a:lnTo>
                      <a:pt x="33373" y="11383"/>
                    </a:lnTo>
                    <a:lnTo>
                      <a:pt x="33352" y="11341"/>
                    </a:lnTo>
                    <a:lnTo>
                      <a:pt x="33290" y="11320"/>
                    </a:lnTo>
                    <a:lnTo>
                      <a:pt x="33269" y="11236"/>
                    </a:lnTo>
                    <a:lnTo>
                      <a:pt x="33080" y="11174"/>
                    </a:lnTo>
                    <a:lnTo>
                      <a:pt x="32976" y="11216"/>
                    </a:lnTo>
                    <a:lnTo>
                      <a:pt x="32934" y="11174"/>
                    </a:lnTo>
                    <a:lnTo>
                      <a:pt x="33038" y="11153"/>
                    </a:lnTo>
                    <a:lnTo>
                      <a:pt x="33038" y="11027"/>
                    </a:lnTo>
                    <a:lnTo>
                      <a:pt x="32808" y="10860"/>
                    </a:lnTo>
                    <a:lnTo>
                      <a:pt x="32808" y="10818"/>
                    </a:lnTo>
                    <a:lnTo>
                      <a:pt x="32871" y="10818"/>
                    </a:lnTo>
                    <a:lnTo>
                      <a:pt x="32955" y="10902"/>
                    </a:lnTo>
                    <a:lnTo>
                      <a:pt x="33038" y="10860"/>
                    </a:lnTo>
                    <a:lnTo>
                      <a:pt x="32955" y="10797"/>
                    </a:lnTo>
                    <a:lnTo>
                      <a:pt x="33018" y="10755"/>
                    </a:lnTo>
                    <a:lnTo>
                      <a:pt x="33018" y="10713"/>
                    </a:lnTo>
                    <a:lnTo>
                      <a:pt x="32871" y="10651"/>
                    </a:lnTo>
                    <a:lnTo>
                      <a:pt x="32766" y="10588"/>
                    </a:lnTo>
                    <a:lnTo>
                      <a:pt x="32662" y="10651"/>
                    </a:lnTo>
                    <a:lnTo>
                      <a:pt x="32515" y="10588"/>
                    </a:lnTo>
                    <a:cubicBezTo>
                      <a:pt x="32536" y="10546"/>
                      <a:pt x="32536" y="10525"/>
                      <a:pt x="32536" y="10504"/>
                    </a:cubicBezTo>
                    <a:lnTo>
                      <a:pt x="32599" y="10504"/>
                    </a:lnTo>
                    <a:lnTo>
                      <a:pt x="32620" y="10483"/>
                    </a:lnTo>
                    <a:lnTo>
                      <a:pt x="32599" y="10420"/>
                    </a:lnTo>
                    <a:lnTo>
                      <a:pt x="32536" y="10420"/>
                    </a:lnTo>
                    <a:cubicBezTo>
                      <a:pt x="32536" y="10400"/>
                      <a:pt x="32536" y="10339"/>
                      <a:pt x="32517" y="10317"/>
                    </a:cubicBezTo>
                    <a:lnTo>
                      <a:pt x="32517" y="10317"/>
                    </a:lnTo>
                    <a:cubicBezTo>
                      <a:pt x="32518" y="10308"/>
                      <a:pt x="32523" y="10287"/>
                      <a:pt x="32536" y="10274"/>
                    </a:cubicBezTo>
                    <a:cubicBezTo>
                      <a:pt x="32536" y="10274"/>
                      <a:pt x="32536" y="10232"/>
                      <a:pt x="32557" y="10232"/>
                    </a:cubicBezTo>
                    <a:lnTo>
                      <a:pt x="32641" y="10316"/>
                    </a:lnTo>
                    <a:lnTo>
                      <a:pt x="32746" y="10274"/>
                    </a:lnTo>
                    <a:lnTo>
                      <a:pt x="32934" y="10232"/>
                    </a:lnTo>
                    <a:lnTo>
                      <a:pt x="32976" y="10337"/>
                    </a:lnTo>
                    <a:lnTo>
                      <a:pt x="33080" y="10379"/>
                    </a:lnTo>
                    <a:lnTo>
                      <a:pt x="33143" y="10441"/>
                    </a:lnTo>
                    <a:lnTo>
                      <a:pt x="33185" y="10420"/>
                    </a:lnTo>
                    <a:lnTo>
                      <a:pt x="33352" y="10525"/>
                    </a:lnTo>
                    <a:lnTo>
                      <a:pt x="33394" y="10483"/>
                    </a:lnTo>
                    <a:lnTo>
                      <a:pt x="33457" y="10504"/>
                    </a:lnTo>
                    <a:lnTo>
                      <a:pt x="33499" y="10420"/>
                    </a:lnTo>
                    <a:lnTo>
                      <a:pt x="33478" y="10337"/>
                    </a:lnTo>
                    <a:lnTo>
                      <a:pt x="33394" y="10295"/>
                    </a:lnTo>
                    <a:lnTo>
                      <a:pt x="33310" y="10190"/>
                    </a:lnTo>
                    <a:lnTo>
                      <a:pt x="33269" y="10107"/>
                    </a:lnTo>
                    <a:lnTo>
                      <a:pt x="33059" y="9918"/>
                    </a:lnTo>
                    <a:lnTo>
                      <a:pt x="33038" y="9855"/>
                    </a:lnTo>
                    <a:lnTo>
                      <a:pt x="33038" y="9855"/>
                    </a:lnTo>
                    <a:lnTo>
                      <a:pt x="33101" y="9897"/>
                    </a:lnTo>
                    <a:lnTo>
                      <a:pt x="33143" y="9960"/>
                    </a:lnTo>
                    <a:lnTo>
                      <a:pt x="33206" y="9981"/>
                    </a:lnTo>
                    <a:lnTo>
                      <a:pt x="33310" y="10107"/>
                    </a:lnTo>
                    <a:lnTo>
                      <a:pt x="33394" y="10127"/>
                    </a:lnTo>
                    <a:lnTo>
                      <a:pt x="33415" y="10190"/>
                    </a:lnTo>
                    <a:lnTo>
                      <a:pt x="33499" y="10295"/>
                    </a:lnTo>
                    <a:lnTo>
                      <a:pt x="33603" y="10400"/>
                    </a:lnTo>
                    <a:lnTo>
                      <a:pt x="33624" y="10462"/>
                    </a:lnTo>
                    <a:lnTo>
                      <a:pt x="33687" y="10504"/>
                    </a:lnTo>
                    <a:lnTo>
                      <a:pt x="33792" y="10609"/>
                    </a:lnTo>
                    <a:lnTo>
                      <a:pt x="33834" y="10713"/>
                    </a:lnTo>
                    <a:lnTo>
                      <a:pt x="33938" y="10713"/>
                    </a:lnTo>
                    <a:lnTo>
                      <a:pt x="33980" y="10672"/>
                    </a:lnTo>
                    <a:lnTo>
                      <a:pt x="33917" y="10546"/>
                    </a:lnTo>
                    <a:lnTo>
                      <a:pt x="33834" y="10337"/>
                    </a:lnTo>
                    <a:lnTo>
                      <a:pt x="34001" y="10358"/>
                    </a:lnTo>
                    <a:lnTo>
                      <a:pt x="34189" y="10462"/>
                    </a:lnTo>
                    <a:lnTo>
                      <a:pt x="34357" y="10462"/>
                    </a:lnTo>
                    <a:lnTo>
                      <a:pt x="34357" y="10567"/>
                    </a:lnTo>
                    <a:lnTo>
                      <a:pt x="34336" y="10630"/>
                    </a:lnTo>
                    <a:lnTo>
                      <a:pt x="34440" y="10713"/>
                    </a:lnTo>
                    <a:lnTo>
                      <a:pt x="34545" y="10713"/>
                    </a:lnTo>
                    <a:lnTo>
                      <a:pt x="34566" y="10734"/>
                    </a:lnTo>
                    <a:lnTo>
                      <a:pt x="34838" y="10734"/>
                    </a:lnTo>
                    <a:lnTo>
                      <a:pt x="34922" y="10672"/>
                    </a:lnTo>
                    <a:lnTo>
                      <a:pt x="34984" y="10546"/>
                    </a:lnTo>
                    <a:lnTo>
                      <a:pt x="34984" y="10441"/>
                    </a:lnTo>
                    <a:lnTo>
                      <a:pt x="35026" y="10337"/>
                    </a:lnTo>
                    <a:lnTo>
                      <a:pt x="34963" y="10295"/>
                    </a:lnTo>
                    <a:lnTo>
                      <a:pt x="34880" y="10086"/>
                    </a:lnTo>
                    <a:lnTo>
                      <a:pt x="34838" y="10086"/>
                    </a:lnTo>
                    <a:lnTo>
                      <a:pt x="34754" y="9939"/>
                    </a:lnTo>
                    <a:lnTo>
                      <a:pt x="34775" y="9814"/>
                    </a:lnTo>
                    <a:lnTo>
                      <a:pt x="34838" y="9793"/>
                    </a:lnTo>
                    <a:lnTo>
                      <a:pt x="34838" y="9709"/>
                    </a:lnTo>
                    <a:lnTo>
                      <a:pt x="34859" y="9688"/>
                    </a:lnTo>
                    <a:lnTo>
                      <a:pt x="34922" y="9730"/>
                    </a:lnTo>
                    <a:lnTo>
                      <a:pt x="34943" y="9835"/>
                    </a:lnTo>
                    <a:lnTo>
                      <a:pt x="34984" y="9730"/>
                    </a:lnTo>
                    <a:lnTo>
                      <a:pt x="34984" y="9583"/>
                    </a:lnTo>
                    <a:lnTo>
                      <a:pt x="35047" y="9542"/>
                    </a:lnTo>
                    <a:lnTo>
                      <a:pt x="35089" y="9500"/>
                    </a:lnTo>
                    <a:lnTo>
                      <a:pt x="35089" y="9604"/>
                    </a:lnTo>
                    <a:lnTo>
                      <a:pt x="35131" y="9667"/>
                    </a:lnTo>
                    <a:lnTo>
                      <a:pt x="35089" y="9709"/>
                    </a:lnTo>
                    <a:lnTo>
                      <a:pt x="34984" y="9772"/>
                    </a:lnTo>
                    <a:lnTo>
                      <a:pt x="34963" y="9897"/>
                    </a:lnTo>
                    <a:lnTo>
                      <a:pt x="35026" y="9918"/>
                    </a:lnTo>
                    <a:lnTo>
                      <a:pt x="35068" y="10002"/>
                    </a:lnTo>
                    <a:lnTo>
                      <a:pt x="35068" y="10086"/>
                    </a:lnTo>
                    <a:lnTo>
                      <a:pt x="35194" y="10232"/>
                    </a:lnTo>
                    <a:lnTo>
                      <a:pt x="35256" y="10274"/>
                    </a:lnTo>
                    <a:lnTo>
                      <a:pt x="35256" y="10190"/>
                    </a:lnTo>
                    <a:lnTo>
                      <a:pt x="35298" y="10169"/>
                    </a:lnTo>
                    <a:lnTo>
                      <a:pt x="35361" y="10211"/>
                    </a:lnTo>
                    <a:lnTo>
                      <a:pt x="35466" y="10169"/>
                    </a:lnTo>
                    <a:lnTo>
                      <a:pt x="35487" y="10211"/>
                    </a:lnTo>
                    <a:lnTo>
                      <a:pt x="35466" y="10253"/>
                    </a:lnTo>
                    <a:lnTo>
                      <a:pt x="35466" y="10358"/>
                    </a:lnTo>
                    <a:lnTo>
                      <a:pt x="35403" y="10525"/>
                    </a:lnTo>
                    <a:lnTo>
                      <a:pt x="35403" y="10567"/>
                    </a:lnTo>
                    <a:lnTo>
                      <a:pt x="35298" y="10734"/>
                    </a:lnTo>
                    <a:lnTo>
                      <a:pt x="35235" y="10923"/>
                    </a:lnTo>
                    <a:lnTo>
                      <a:pt x="35235" y="10964"/>
                    </a:lnTo>
                    <a:lnTo>
                      <a:pt x="35256" y="10964"/>
                    </a:lnTo>
                    <a:lnTo>
                      <a:pt x="35298" y="10860"/>
                    </a:lnTo>
                    <a:lnTo>
                      <a:pt x="35403" y="10902"/>
                    </a:lnTo>
                    <a:lnTo>
                      <a:pt x="35403" y="10923"/>
                    </a:lnTo>
                    <a:lnTo>
                      <a:pt x="35487" y="10923"/>
                    </a:lnTo>
                    <a:lnTo>
                      <a:pt x="35549" y="11006"/>
                    </a:lnTo>
                    <a:lnTo>
                      <a:pt x="35696" y="11027"/>
                    </a:lnTo>
                    <a:lnTo>
                      <a:pt x="35591" y="11069"/>
                    </a:lnTo>
                    <a:lnTo>
                      <a:pt x="35570" y="11132"/>
                    </a:lnTo>
                    <a:lnTo>
                      <a:pt x="35507" y="11153"/>
                    </a:lnTo>
                    <a:lnTo>
                      <a:pt x="35466" y="11111"/>
                    </a:lnTo>
                    <a:lnTo>
                      <a:pt x="35382" y="11132"/>
                    </a:lnTo>
                    <a:lnTo>
                      <a:pt x="35403" y="11216"/>
                    </a:lnTo>
                    <a:lnTo>
                      <a:pt x="35466" y="11236"/>
                    </a:lnTo>
                    <a:lnTo>
                      <a:pt x="35487" y="11257"/>
                    </a:lnTo>
                    <a:lnTo>
                      <a:pt x="35591" y="11257"/>
                    </a:lnTo>
                    <a:lnTo>
                      <a:pt x="35591" y="11341"/>
                    </a:lnTo>
                    <a:lnTo>
                      <a:pt x="35612" y="11383"/>
                    </a:lnTo>
                    <a:lnTo>
                      <a:pt x="35612" y="11467"/>
                    </a:lnTo>
                    <a:lnTo>
                      <a:pt x="35675" y="11550"/>
                    </a:lnTo>
                    <a:lnTo>
                      <a:pt x="35779" y="11571"/>
                    </a:lnTo>
                    <a:lnTo>
                      <a:pt x="35821" y="11655"/>
                    </a:lnTo>
                    <a:lnTo>
                      <a:pt x="35863" y="11739"/>
                    </a:lnTo>
                    <a:lnTo>
                      <a:pt x="35821" y="11843"/>
                    </a:lnTo>
                    <a:lnTo>
                      <a:pt x="35759" y="11906"/>
                    </a:lnTo>
                    <a:lnTo>
                      <a:pt x="35675" y="11906"/>
                    </a:lnTo>
                    <a:lnTo>
                      <a:pt x="35612" y="11948"/>
                    </a:lnTo>
                    <a:lnTo>
                      <a:pt x="35570" y="11906"/>
                    </a:lnTo>
                    <a:lnTo>
                      <a:pt x="35487" y="11885"/>
                    </a:lnTo>
                    <a:lnTo>
                      <a:pt x="35445" y="11906"/>
                    </a:lnTo>
                    <a:lnTo>
                      <a:pt x="35361" y="12011"/>
                    </a:lnTo>
                    <a:lnTo>
                      <a:pt x="35403" y="12052"/>
                    </a:lnTo>
                    <a:lnTo>
                      <a:pt x="35403" y="12094"/>
                    </a:lnTo>
                    <a:lnTo>
                      <a:pt x="35361" y="12178"/>
                    </a:lnTo>
                    <a:lnTo>
                      <a:pt x="35382" y="12220"/>
                    </a:lnTo>
                    <a:lnTo>
                      <a:pt x="35445" y="12220"/>
                    </a:lnTo>
                    <a:lnTo>
                      <a:pt x="35466" y="12199"/>
                    </a:lnTo>
                    <a:lnTo>
                      <a:pt x="35549" y="12178"/>
                    </a:lnTo>
                    <a:lnTo>
                      <a:pt x="35654" y="12178"/>
                    </a:lnTo>
                    <a:lnTo>
                      <a:pt x="35717" y="12115"/>
                    </a:lnTo>
                    <a:lnTo>
                      <a:pt x="35800" y="12115"/>
                    </a:lnTo>
                    <a:lnTo>
                      <a:pt x="35863" y="12011"/>
                    </a:lnTo>
                    <a:lnTo>
                      <a:pt x="35905" y="11990"/>
                    </a:lnTo>
                    <a:lnTo>
                      <a:pt x="35926" y="12115"/>
                    </a:lnTo>
                    <a:lnTo>
                      <a:pt x="35989" y="12157"/>
                    </a:lnTo>
                    <a:lnTo>
                      <a:pt x="36072" y="12094"/>
                    </a:lnTo>
                    <a:lnTo>
                      <a:pt x="36135" y="11969"/>
                    </a:lnTo>
                    <a:lnTo>
                      <a:pt x="36240" y="11885"/>
                    </a:lnTo>
                    <a:lnTo>
                      <a:pt x="36303" y="11948"/>
                    </a:lnTo>
                    <a:lnTo>
                      <a:pt x="36303" y="11990"/>
                    </a:lnTo>
                    <a:lnTo>
                      <a:pt x="36219" y="12011"/>
                    </a:lnTo>
                    <a:lnTo>
                      <a:pt x="36177" y="12073"/>
                    </a:lnTo>
                    <a:lnTo>
                      <a:pt x="36219" y="12094"/>
                    </a:lnTo>
                    <a:lnTo>
                      <a:pt x="36219" y="12157"/>
                    </a:lnTo>
                    <a:lnTo>
                      <a:pt x="36093" y="12199"/>
                    </a:lnTo>
                    <a:lnTo>
                      <a:pt x="36072" y="12220"/>
                    </a:lnTo>
                    <a:lnTo>
                      <a:pt x="36219" y="12199"/>
                    </a:lnTo>
                    <a:lnTo>
                      <a:pt x="36240" y="12283"/>
                    </a:lnTo>
                    <a:lnTo>
                      <a:pt x="36135" y="12366"/>
                    </a:lnTo>
                    <a:lnTo>
                      <a:pt x="36177" y="12492"/>
                    </a:lnTo>
                    <a:lnTo>
                      <a:pt x="36219" y="12513"/>
                    </a:lnTo>
                    <a:lnTo>
                      <a:pt x="36282" y="12617"/>
                    </a:lnTo>
                    <a:lnTo>
                      <a:pt x="36407" y="12596"/>
                    </a:lnTo>
                    <a:lnTo>
                      <a:pt x="36428" y="12534"/>
                    </a:lnTo>
                    <a:lnTo>
                      <a:pt x="36407" y="12471"/>
                    </a:lnTo>
                    <a:lnTo>
                      <a:pt x="36407" y="12387"/>
                    </a:lnTo>
                    <a:lnTo>
                      <a:pt x="36449" y="12366"/>
                    </a:lnTo>
                    <a:lnTo>
                      <a:pt x="36595" y="12471"/>
                    </a:lnTo>
                    <a:lnTo>
                      <a:pt x="36595" y="12534"/>
                    </a:lnTo>
                    <a:lnTo>
                      <a:pt x="36533" y="12638"/>
                    </a:lnTo>
                    <a:lnTo>
                      <a:pt x="36616" y="12701"/>
                    </a:lnTo>
                    <a:lnTo>
                      <a:pt x="36637" y="12743"/>
                    </a:lnTo>
                    <a:lnTo>
                      <a:pt x="36491" y="12827"/>
                    </a:lnTo>
                    <a:lnTo>
                      <a:pt x="36449" y="12889"/>
                    </a:lnTo>
                    <a:lnTo>
                      <a:pt x="36533" y="12952"/>
                    </a:lnTo>
                    <a:lnTo>
                      <a:pt x="36763" y="12952"/>
                    </a:lnTo>
                    <a:lnTo>
                      <a:pt x="36826" y="12994"/>
                    </a:lnTo>
                    <a:lnTo>
                      <a:pt x="36826" y="13099"/>
                    </a:lnTo>
                    <a:lnTo>
                      <a:pt x="36826" y="13161"/>
                    </a:lnTo>
                    <a:lnTo>
                      <a:pt x="36867" y="13140"/>
                    </a:lnTo>
                    <a:lnTo>
                      <a:pt x="36867" y="13057"/>
                    </a:lnTo>
                    <a:lnTo>
                      <a:pt x="36930" y="12994"/>
                    </a:lnTo>
                    <a:lnTo>
                      <a:pt x="36972" y="12994"/>
                    </a:lnTo>
                    <a:lnTo>
                      <a:pt x="36972" y="13057"/>
                    </a:lnTo>
                    <a:lnTo>
                      <a:pt x="36930" y="13161"/>
                    </a:lnTo>
                    <a:lnTo>
                      <a:pt x="36930" y="13245"/>
                    </a:lnTo>
                    <a:lnTo>
                      <a:pt x="36847" y="13266"/>
                    </a:lnTo>
                    <a:lnTo>
                      <a:pt x="36805" y="13433"/>
                    </a:lnTo>
                    <a:lnTo>
                      <a:pt x="36805" y="13475"/>
                    </a:lnTo>
                    <a:lnTo>
                      <a:pt x="36867" y="13517"/>
                    </a:lnTo>
                    <a:lnTo>
                      <a:pt x="36867" y="13622"/>
                    </a:lnTo>
                    <a:lnTo>
                      <a:pt x="36826" y="13726"/>
                    </a:lnTo>
                    <a:lnTo>
                      <a:pt x="36826" y="13831"/>
                    </a:lnTo>
                    <a:lnTo>
                      <a:pt x="36847" y="13852"/>
                    </a:lnTo>
                    <a:lnTo>
                      <a:pt x="36847" y="13873"/>
                    </a:lnTo>
                    <a:lnTo>
                      <a:pt x="36826" y="14082"/>
                    </a:lnTo>
                    <a:lnTo>
                      <a:pt x="36763" y="14166"/>
                    </a:lnTo>
                    <a:lnTo>
                      <a:pt x="36826" y="14270"/>
                    </a:lnTo>
                    <a:lnTo>
                      <a:pt x="36805" y="14354"/>
                    </a:lnTo>
                    <a:lnTo>
                      <a:pt x="36637" y="14396"/>
                    </a:lnTo>
                    <a:lnTo>
                      <a:pt x="36491" y="14375"/>
                    </a:lnTo>
                    <a:lnTo>
                      <a:pt x="36428" y="14396"/>
                    </a:lnTo>
                    <a:lnTo>
                      <a:pt x="36407" y="14480"/>
                    </a:lnTo>
                    <a:lnTo>
                      <a:pt x="36198" y="14626"/>
                    </a:lnTo>
                    <a:lnTo>
                      <a:pt x="36198" y="14710"/>
                    </a:lnTo>
                    <a:lnTo>
                      <a:pt x="36344" y="14793"/>
                    </a:lnTo>
                    <a:lnTo>
                      <a:pt x="36303" y="14793"/>
                    </a:lnTo>
                    <a:lnTo>
                      <a:pt x="36219" y="14814"/>
                    </a:lnTo>
                    <a:lnTo>
                      <a:pt x="36303" y="14814"/>
                    </a:lnTo>
                    <a:lnTo>
                      <a:pt x="36177" y="14982"/>
                    </a:lnTo>
                    <a:lnTo>
                      <a:pt x="36093" y="15024"/>
                    </a:lnTo>
                    <a:lnTo>
                      <a:pt x="35884" y="15149"/>
                    </a:lnTo>
                    <a:lnTo>
                      <a:pt x="35738" y="15296"/>
                    </a:lnTo>
                    <a:lnTo>
                      <a:pt x="35675" y="15296"/>
                    </a:lnTo>
                    <a:lnTo>
                      <a:pt x="35633" y="15337"/>
                    </a:lnTo>
                    <a:lnTo>
                      <a:pt x="35591" y="15463"/>
                    </a:lnTo>
                    <a:lnTo>
                      <a:pt x="35675" y="15568"/>
                    </a:lnTo>
                    <a:lnTo>
                      <a:pt x="35696" y="15672"/>
                    </a:lnTo>
                    <a:lnTo>
                      <a:pt x="35800" y="15840"/>
                    </a:lnTo>
                    <a:lnTo>
                      <a:pt x="35842" y="16133"/>
                    </a:lnTo>
                    <a:lnTo>
                      <a:pt x="35779" y="16174"/>
                    </a:lnTo>
                    <a:lnTo>
                      <a:pt x="35738" y="16153"/>
                    </a:lnTo>
                    <a:lnTo>
                      <a:pt x="35675" y="16195"/>
                    </a:lnTo>
                    <a:lnTo>
                      <a:pt x="35654" y="16300"/>
                    </a:lnTo>
                    <a:lnTo>
                      <a:pt x="35633" y="16195"/>
                    </a:lnTo>
                    <a:lnTo>
                      <a:pt x="35633" y="16049"/>
                    </a:lnTo>
                    <a:lnTo>
                      <a:pt x="35570" y="15986"/>
                    </a:lnTo>
                    <a:lnTo>
                      <a:pt x="35466" y="16049"/>
                    </a:lnTo>
                    <a:lnTo>
                      <a:pt x="35424" y="16153"/>
                    </a:lnTo>
                    <a:lnTo>
                      <a:pt x="35319" y="16216"/>
                    </a:lnTo>
                    <a:lnTo>
                      <a:pt x="35235" y="16174"/>
                    </a:lnTo>
                    <a:lnTo>
                      <a:pt x="35256" y="16112"/>
                    </a:lnTo>
                    <a:lnTo>
                      <a:pt x="35256" y="16070"/>
                    </a:lnTo>
                    <a:lnTo>
                      <a:pt x="35047" y="16070"/>
                    </a:lnTo>
                    <a:lnTo>
                      <a:pt x="35005" y="16174"/>
                    </a:lnTo>
                    <a:lnTo>
                      <a:pt x="34922" y="16258"/>
                    </a:lnTo>
                    <a:lnTo>
                      <a:pt x="34796" y="16216"/>
                    </a:lnTo>
                    <a:lnTo>
                      <a:pt x="34712" y="16216"/>
                    </a:lnTo>
                    <a:lnTo>
                      <a:pt x="34650" y="16174"/>
                    </a:lnTo>
                    <a:lnTo>
                      <a:pt x="34587" y="16174"/>
                    </a:lnTo>
                    <a:lnTo>
                      <a:pt x="34503" y="16258"/>
                    </a:lnTo>
                    <a:lnTo>
                      <a:pt x="34357" y="16195"/>
                    </a:lnTo>
                    <a:lnTo>
                      <a:pt x="34315" y="16174"/>
                    </a:lnTo>
                    <a:lnTo>
                      <a:pt x="34231" y="16070"/>
                    </a:lnTo>
                    <a:lnTo>
                      <a:pt x="34106" y="15986"/>
                    </a:lnTo>
                    <a:lnTo>
                      <a:pt x="33980" y="15965"/>
                    </a:lnTo>
                    <a:lnTo>
                      <a:pt x="33834" y="15777"/>
                    </a:lnTo>
                    <a:lnTo>
                      <a:pt x="33813" y="15840"/>
                    </a:lnTo>
                    <a:lnTo>
                      <a:pt x="33813" y="15902"/>
                    </a:lnTo>
                    <a:lnTo>
                      <a:pt x="33792" y="15965"/>
                    </a:lnTo>
                    <a:lnTo>
                      <a:pt x="33750" y="15944"/>
                    </a:lnTo>
                    <a:lnTo>
                      <a:pt x="33708" y="15965"/>
                    </a:lnTo>
                    <a:lnTo>
                      <a:pt x="33708" y="16049"/>
                    </a:lnTo>
                    <a:lnTo>
                      <a:pt x="33771" y="16112"/>
                    </a:lnTo>
                    <a:lnTo>
                      <a:pt x="33750" y="16195"/>
                    </a:lnTo>
                    <a:lnTo>
                      <a:pt x="33687" y="16195"/>
                    </a:lnTo>
                    <a:lnTo>
                      <a:pt x="33582" y="16216"/>
                    </a:lnTo>
                    <a:lnTo>
                      <a:pt x="33499" y="16300"/>
                    </a:lnTo>
                    <a:lnTo>
                      <a:pt x="33373" y="16300"/>
                    </a:lnTo>
                    <a:lnTo>
                      <a:pt x="33290" y="16384"/>
                    </a:lnTo>
                    <a:lnTo>
                      <a:pt x="33290" y="16488"/>
                    </a:lnTo>
                    <a:lnTo>
                      <a:pt x="33206" y="16530"/>
                    </a:lnTo>
                    <a:lnTo>
                      <a:pt x="33164" y="16677"/>
                    </a:lnTo>
                    <a:lnTo>
                      <a:pt x="33248" y="16886"/>
                    </a:lnTo>
                    <a:lnTo>
                      <a:pt x="33352" y="16990"/>
                    </a:lnTo>
                    <a:lnTo>
                      <a:pt x="33394" y="16949"/>
                    </a:lnTo>
                    <a:lnTo>
                      <a:pt x="33499" y="17095"/>
                    </a:lnTo>
                    <a:lnTo>
                      <a:pt x="33478" y="17158"/>
                    </a:lnTo>
                    <a:lnTo>
                      <a:pt x="33666" y="17158"/>
                    </a:lnTo>
                    <a:lnTo>
                      <a:pt x="33771" y="17200"/>
                    </a:lnTo>
                    <a:lnTo>
                      <a:pt x="33813" y="17137"/>
                    </a:lnTo>
                    <a:lnTo>
                      <a:pt x="33917" y="17137"/>
                    </a:lnTo>
                    <a:lnTo>
                      <a:pt x="33980" y="17095"/>
                    </a:lnTo>
                    <a:lnTo>
                      <a:pt x="34106" y="17095"/>
                    </a:lnTo>
                    <a:lnTo>
                      <a:pt x="34189" y="17053"/>
                    </a:lnTo>
                    <a:lnTo>
                      <a:pt x="34273" y="17095"/>
                    </a:lnTo>
                    <a:lnTo>
                      <a:pt x="34315" y="17032"/>
                    </a:lnTo>
                    <a:lnTo>
                      <a:pt x="34315" y="16928"/>
                    </a:lnTo>
                    <a:lnTo>
                      <a:pt x="34336" y="16865"/>
                    </a:lnTo>
                    <a:lnTo>
                      <a:pt x="34398" y="16865"/>
                    </a:lnTo>
                    <a:lnTo>
                      <a:pt x="34503" y="17032"/>
                    </a:lnTo>
                    <a:lnTo>
                      <a:pt x="34587" y="17032"/>
                    </a:lnTo>
                    <a:lnTo>
                      <a:pt x="34650" y="17116"/>
                    </a:lnTo>
                    <a:lnTo>
                      <a:pt x="34796" y="17137"/>
                    </a:lnTo>
                    <a:lnTo>
                      <a:pt x="34817" y="17074"/>
                    </a:lnTo>
                    <a:lnTo>
                      <a:pt x="34901" y="16970"/>
                    </a:lnTo>
                    <a:lnTo>
                      <a:pt x="34943" y="16970"/>
                    </a:lnTo>
                    <a:lnTo>
                      <a:pt x="35026" y="16886"/>
                    </a:lnTo>
                    <a:lnTo>
                      <a:pt x="35131" y="16865"/>
                    </a:lnTo>
                    <a:lnTo>
                      <a:pt x="35110" y="16928"/>
                    </a:lnTo>
                    <a:lnTo>
                      <a:pt x="35110" y="17032"/>
                    </a:lnTo>
                    <a:lnTo>
                      <a:pt x="35026" y="17137"/>
                    </a:lnTo>
                    <a:lnTo>
                      <a:pt x="35026" y="17262"/>
                    </a:lnTo>
                    <a:lnTo>
                      <a:pt x="35131" y="17221"/>
                    </a:lnTo>
                    <a:lnTo>
                      <a:pt x="35173" y="17032"/>
                    </a:lnTo>
                    <a:lnTo>
                      <a:pt x="35215" y="17074"/>
                    </a:lnTo>
                    <a:lnTo>
                      <a:pt x="35256" y="17032"/>
                    </a:lnTo>
                    <a:lnTo>
                      <a:pt x="35340" y="17074"/>
                    </a:lnTo>
                    <a:lnTo>
                      <a:pt x="35256" y="17200"/>
                    </a:lnTo>
                    <a:lnTo>
                      <a:pt x="35277" y="17283"/>
                    </a:lnTo>
                    <a:lnTo>
                      <a:pt x="35277" y="17179"/>
                    </a:lnTo>
                    <a:lnTo>
                      <a:pt x="35466" y="17011"/>
                    </a:lnTo>
                    <a:lnTo>
                      <a:pt x="35487" y="17074"/>
                    </a:lnTo>
                    <a:lnTo>
                      <a:pt x="35361" y="17179"/>
                    </a:lnTo>
                    <a:lnTo>
                      <a:pt x="35361" y="17242"/>
                    </a:lnTo>
                    <a:lnTo>
                      <a:pt x="35445" y="17304"/>
                    </a:lnTo>
                    <a:lnTo>
                      <a:pt x="35487" y="17451"/>
                    </a:lnTo>
                    <a:lnTo>
                      <a:pt x="35487" y="17555"/>
                    </a:lnTo>
                    <a:lnTo>
                      <a:pt x="35507" y="17660"/>
                    </a:lnTo>
                    <a:lnTo>
                      <a:pt x="35612" y="17639"/>
                    </a:lnTo>
                    <a:lnTo>
                      <a:pt x="35612" y="17765"/>
                    </a:lnTo>
                    <a:lnTo>
                      <a:pt x="35675" y="17827"/>
                    </a:lnTo>
                    <a:lnTo>
                      <a:pt x="35759" y="17681"/>
                    </a:lnTo>
                    <a:lnTo>
                      <a:pt x="35717" y="17869"/>
                    </a:lnTo>
                    <a:lnTo>
                      <a:pt x="35654" y="17953"/>
                    </a:lnTo>
                    <a:lnTo>
                      <a:pt x="35759" y="18058"/>
                    </a:lnTo>
                    <a:lnTo>
                      <a:pt x="35759" y="17974"/>
                    </a:lnTo>
                    <a:lnTo>
                      <a:pt x="35800" y="17869"/>
                    </a:lnTo>
                    <a:lnTo>
                      <a:pt x="35863" y="17848"/>
                    </a:lnTo>
                    <a:lnTo>
                      <a:pt x="35863" y="17848"/>
                    </a:lnTo>
                    <a:lnTo>
                      <a:pt x="35821" y="17890"/>
                    </a:lnTo>
                    <a:lnTo>
                      <a:pt x="35863" y="18037"/>
                    </a:lnTo>
                    <a:lnTo>
                      <a:pt x="35926" y="18162"/>
                    </a:lnTo>
                    <a:lnTo>
                      <a:pt x="36093" y="18141"/>
                    </a:lnTo>
                    <a:lnTo>
                      <a:pt x="36031" y="18183"/>
                    </a:lnTo>
                    <a:lnTo>
                      <a:pt x="35821" y="18309"/>
                    </a:lnTo>
                    <a:lnTo>
                      <a:pt x="35675" y="18309"/>
                    </a:lnTo>
                    <a:lnTo>
                      <a:pt x="35654" y="18371"/>
                    </a:lnTo>
                    <a:lnTo>
                      <a:pt x="35759" y="18413"/>
                    </a:lnTo>
                    <a:lnTo>
                      <a:pt x="35759" y="18560"/>
                    </a:lnTo>
                    <a:lnTo>
                      <a:pt x="35821" y="18664"/>
                    </a:lnTo>
                    <a:lnTo>
                      <a:pt x="35905" y="18727"/>
                    </a:lnTo>
                    <a:lnTo>
                      <a:pt x="35989" y="18727"/>
                    </a:lnTo>
                    <a:lnTo>
                      <a:pt x="35989" y="18790"/>
                    </a:lnTo>
                    <a:lnTo>
                      <a:pt x="36093" y="18874"/>
                    </a:lnTo>
                    <a:lnTo>
                      <a:pt x="36156" y="18915"/>
                    </a:lnTo>
                    <a:lnTo>
                      <a:pt x="36219" y="18915"/>
                    </a:lnTo>
                    <a:lnTo>
                      <a:pt x="36407" y="19041"/>
                    </a:lnTo>
                    <a:lnTo>
                      <a:pt x="36512" y="19041"/>
                    </a:lnTo>
                    <a:lnTo>
                      <a:pt x="36512" y="19104"/>
                    </a:lnTo>
                    <a:lnTo>
                      <a:pt x="36575" y="19125"/>
                    </a:lnTo>
                    <a:lnTo>
                      <a:pt x="36595" y="19083"/>
                    </a:lnTo>
                    <a:lnTo>
                      <a:pt x="36616" y="19041"/>
                    </a:lnTo>
                    <a:lnTo>
                      <a:pt x="36721" y="19104"/>
                    </a:lnTo>
                    <a:lnTo>
                      <a:pt x="36679" y="19125"/>
                    </a:lnTo>
                    <a:lnTo>
                      <a:pt x="36616" y="19187"/>
                    </a:lnTo>
                    <a:lnTo>
                      <a:pt x="36679" y="19292"/>
                    </a:lnTo>
                    <a:lnTo>
                      <a:pt x="36742" y="19334"/>
                    </a:lnTo>
                    <a:lnTo>
                      <a:pt x="36805" y="19334"/>
                    </a:lnTo>
                    <a:lnTo>
                      <a:pt x="36805" y="19418"/>
                    </a:lnTo>
                    <a:lnTo>
                      <a:pt x="36930" y="19543"/>
                    </a:lnTo>
                    <a:lnTo>
                      <a:pt x="37014" y="19543"/>
                    </a:lnTo>
                    <a:lnTo>
                      <a:pt x="37056" y="19606"/>
                    </a:lnTo>
                    <a:lnTo>
                      <a:pt x="37098" y="19648"/>
                    </a:lnTo>
                    <a:lnTo>
                      <a:pt x="37265" y="19731"/>
                    </a:lnTo>
                    <a:lnTo>
                      <a:pt x="37328" y="19711"/>
                    </a:lnTo>
                    <a:lnTo>
                      <a:pt x="37370" y="19731"/>
                    </a:lnTo>
                    <a:lnTo>
                      <a:pt x="37453" y="19731"/>
                    </a:lnTo>
                    <a:lnTo>
                      <a:pt x="37537" y="19773"/>
                    </a:lnTo>
                    <a:lnTo>
                      <a:pt x="37558" y="19857"/>
                    </a:lnTo>
                    <a:lnTo>
                      <a:pt x="37725" y="19983"/>
                    </a:lnTo>
                    <a:lnTo>
                      <a:pt x="37788" y="19983"/>
                    </a:lnTo>
                    <a:lnTo>
                      <a:pt x="37872" y="20045"/>
                    </a:lnTo>
                    <a:lnTo>
                      <a:pt x="38060" y="20087"/>
                    </a:lnTo>
                    <a:lnTo>
                      <a:pt x="38165" y="20150"/>
                    </a:lnTo>
                    <a:lnTo>
                      <a:pt x="38269" y="20150"/>
                    </a:lnTo>
                    <a:lnTo>
                      <a:pt x="38290" y="20129"/>
                    </a:lnTo>
                    <a:lnTo>
                      <a:pt x="38290" y="20066"/>
                    </a:lnTo>
                    <a:lnTo>
                      <a:pt x="38207" y="19983"/>
                    </a:lnTo>
                    <a:lnTo>
                      <a:pt x="38165" y="19920"/>
                    </a:lnTo>
                    <a:lnTo>
                      <a:pt x="38207" y="19857"/>
                    </a:lnTo>
                    <a:lnTo>
                      <a:pt x="38290" y="19878"/>
                    </a:lnTo>
                    <a:lnTo>
                      <a:pt x="38311" y="19815"/>
                    </a:lnTo>
                    <a:lnTo>
                      <a:pt x="38290" y="19752"/>
                    </a:lnTo>
                    <a:lnTo>
                      <a:pt x="38248" y="19773"/>
                    </a:lnTo>
                    <a:lnTo>
                      <a:pt x="38207" y="19731"/>
                    </a:lnTo>
                    <a:lnTo>
                      <a:pt x="38248" y="19606"/>
                    </a:lnTo>
                    <a:lnTo>
                      <a:pt x="38207" y="19564"/>
                    </a:lnTo>
                    <a:lnTo>
                      <a:pt x="38102" y="19669"/>
                    </a:lnTo>
                    <a:lnTo>
                      <a:pt x="38102" y="19627"/>
                    </a:lnTo>
                    <a:lnTo>
                      <a:pt x="38081" y="19543"/>
                    </a:lnTo>
                    <a:lnTo>
                      <a:pt x="38018" y="19543"/>
                    </a:lnTo>
                    <a:lnTo>
                      <a:pt x="38123" y="19439"/>
                    </a:lnTo>
                    <a:lnTo>
                      <a:pt x="38102" y="19313"/>
                    </a:lnTo>
                    <a:lnTo>
                      <a:pt x="38060" y="19292"/>
                    </a:lnTo>
                    <a:lnTo>
                      <a:pt x="37956" y="19292"/>
                    </a:lnTo>
                    <a:lnTo>
                      <a:pt x="37976" y="19187"/>
                    </a:lnTo>
                    <a:lnTo>
                      <a:pt x="37935" y="19083"/>
                    </a:lnTo>
                    <a:lnTo>
                      <a:pt x="37893" y="18999"/>
                    </a:lnTo>
                    <a:lnTo>
                      <a:pt x="37788" y="18999"/>
                    </a:lnTo>
                    <a:lnTo>
                      <a:pt x="37851" y="18915"/>
                    </a:lnTo>
                    <a:lnTo>
                      <a:pt x="37767" y="18894"/>
                    </a:lnTo>
                    <a:lnTo>
                      <a:pt x="37725" y="18894"/>
                    </a:lnTo>
                    <a:lnTo>
                      <a:pt x="37746" y="18832"/>
                    </a:lnTo>
                    <a:lnTo>
                      <a:pt x="37663" y="18727"/>
                    </a:lnTo>
                    <a:lnTo>
                      <a:pt x="37663" y="18748"/>
                    </a:lnTo>
                    <a:lnTo>
                      <a:pt x="37621" y="18748"/>
                    </a:lnTo>
                    <a:lnTo>
                      <a:pt x="37621" y="18602"/>
                    </a:lnTo>
                    <a:lnTo>
                      <a:pt x="37621" y="18539"/>
                    </a:lnTo>
                    <a:lnTo>
                      <a:pt x="37621" y="18476"/>
                    </a:lnTo>
                    <a:lnTo>
                      <a:pt x="37453" y="18350"/>
                    </a:lnTo>
                    <a:lnTo>
                      <a:pt x="37432" y="18225"/>
                    </a:lnTo>
                    <a:lnTo>
                      <a:pt x="37432" y="18120"/>
                    </a:lnTo>
                    <a:lnTo>
                      <a:pt x="37516" y="18162"/>
                    </a:lnTo>
                    <a:lnTo>
                      <a:pt x="37558" y="18078"/>
                    </a:lnTo>
                    <a:lnTo>
                      <a:pt x="37663" y="18120"/>
                    </a:lnTo>
                    <a:lnTo>
                      <a:pt x="37663" y="18225"/>
                    </a:lnTo>
                    <a:lnTo>
                      <a:pt x="37746" y="18371"/>
                    </a:lnTo>
                    <a:lnTo>
                      <a:pt x="37872" y="18434"/>
                    </a:lnTo>
                    <a:lnTo>
                      <a:pt x="37935" y="18476"/>
                    </a:lnTo>
                    <a:lnTo>
                      <a:pt x="37935" y="18560"/>
                    </a:lnTo>
                    <a:lnTo>
                      <a:pt x="37976" y="18602"/>
                    </a:lnTo>
                    <a:lnTo>
                      <a:pt x="37976" y="18539"/>
                    </a:lnTo>
                    <a:lnTo>
                      <a:pt x="37935" y="18392"/>
                    </a:lnTo>
                    <a:lnTo>
                      <a:pt x="37935" y="18350"/>
                    </a:lnTo>
                    <a:lnTo>
                      <a:pt x="37976" y="18309"/>
                    </a:lnTo>
                    <a:lnTo>
                      <a:pt x="38018" y="18392"/>
                    </a:lnTo>
                    <a:lnTo>
                      <a:pt x="38018" y="18455"/>
                    </a:lnTo>
                    <a:lnTo>
                      <a:pt x="38081" y="18497"/>
                    </a:lnTo>
                    <a:lnTo>
                      <a:pt x="38123" y="18685"/>
                    </a:lnTo>
                    <a:lnTo>
                      <a:pt x="38207" y="18706"/>
                    </a:lnTo>
                    <a:lnTo>
                      <a:pt x="38207" y="18769"/>
                    </a:lnTo>
                    <a:lnTo>
                      <a:pt x="38290" y="18832"/>
                    </a:lnTo>
                    <a:lnTo>
                      <a:pt x="38374" y="19020"/>
                    </a:lnTo>
                    <a:lnTo>
                      <a:pt x="38416" y="18936"/>
                    </a:lnTo>
                    <a:lnTo>
                      <a:pt x="38395" y="18832"/>
                    </a:lnTo>
                    <a:lnTo>
                      <a:pt x="38395" y="18664"/>
                    </a:lnTo>
                    <a:lnTo>
                      <a:pt x="38416" y="18560"/>
                    </a:lnTo>
                    <a:lnTo>
                      <a:pt x="38416" y="18643"/>
                    </a:lnTo>
                    <a:lnTo>
                      <a:pt x="38479" y="18811"/>
                    </a:lnTo>
                    <a:lnTo>
                      <a:pt x="38479" y="18915"/>
                    </a:lnTo>
                    <a:lnTo>
                      <a:pt x="38479" y="18999"/>
                    </a:lnTo>
                    <a:lnTo>
                      <a:pt x="38520" y="19020"/>
                    </a:lnTo>
                    <a:lnTo>
                      <a:pt x="38604" y="19083"/>
                    </a:lnTo>
                    <a:lnTo>
                      <a:pt x="38625" y="18999"/>
                    </a:lnTo>
                    <a:lnTo>
                      <a:pt x="38583" y="18957"/>
                    </a:lnTo>
                    <a:lnTo>
                      <a:pt x="38583" y="18894"/>
                    </a:lnTo>
                    <a:lnTo>
                      <a:pt x="38667" y="18915"/>
                    </a:lnTo>
                    <a:lnTo>
                      <a:pt x="38688" y="19020"/>
                    </a:lnTo>
                    <a:lnTo>
                      <a:pt x="38688" y="19104"/>
                    </a:lnTo>
                    <a:lnTo>
                      <a:pt x="38709" y="19125"/>
                    </a:lnTo>
                    <a:lnTo>
                      <a:pt x="38709" y="19062"/>
                    </a:lnTo>
                    <a:lnTo>
                      <a:pt x="38772" y="19020"/>
                    </a:lnTo>
                    <a:lnTo>
                      <a:pt x="38772" y="19187"/>
                    </a:lnTo>
                    <a:lnTo>
                      <a:pt x="38813" y="19271"/>
                    </a:lnTo>
                    <a:lnTo>
                      <a:pt x="38897" y="19271"/>
                    </a:lnTo>
                    <a:lnTo>
                      <a:pt x="38939" y="19208"/>
                    </a:lnTo>
                    <a:lnTo>
                      <a:pt x="38939" y="19313"/>
                    </a:lnTo>
                    <a:lnTo>
                      <a:pt x="38918" y="19376"/>
                    </a:lnTo>
                    <a:lnTo>
                      <a:pt x="38981" y="19543"/>
                    </a:lnTo>
                    <a:lnTo>
                      <a:pt x="39023" y="19627"/>
                    </a:lnTo>
                    <a:lnTo>
                      <a:pt x="39127" y="19627"/>
                    </a:lnTo>
                    <a:lnTo>
                      <a:pt x="39127" y="19543"/>
                    </a:lnTo>
                    <a:lnTo>
                      <a:pt x="39106" y="19522"/>
                    </a:lnTo>
                    <a:lnTo>
                      <a:pt x="39106" y="19397"/>
                    </a:lnTo>
                    <a:lnTo>
                      <a:pt x="39044" y="19187"/>
                    </a:lnTo>
                    <a:lnTo>
                      <a:pt x="39127" y="19187"/>
                    </a:lnTo>
                    <a:lnTo>
                      <a:pt x="39169" y="19271"/>
                    </a:lnTo>
                    <a:lnTo>
                      <a:pt x="39274" y="19292"/>
                    </a:lnTo>
                    <a:lnTo>
                      <a:pt x="39316" y="19271"/>
                    </a:lnTo>
                    <a:lnTo>
                      <a:pt x="39253" y="19166"/>
                    </a:lnTo>
                    <a:lnTo>
                      <a:pt x="39295" y="19083"/>
                    </a:lnTo>
                    <a:lnTo>
                      <a:pt x="39295" y="18894"/>
                    </a:lnTo>
                    <a:lnTo>
                      <a:pt x="39211" y="18706"/>
                    </a:lnTo>
                    <a:lnTo>
                      <a:pt x="39232" y="18560"/>
                    </a:lnTo>
                    <a:lnTo>
                      <a:pt x="39232" y="18392"/>
                    </a:lnTo>
                    <a:lnTo>
                      <a:pt x="39253" y="18560"/>
                    </a:lnTo>
                    <a:lnTo>
                      <a:pt x="39232" y="18664"/>
                    </a:lnTo>
                    <a:lnTo>
                      <a:pt x="39253" y="18790"/>
                    </a:lnTo>
                    <a:lnTo>
                      <a:pt x="39420" y="18957"/>
                    </a:lnTo>
                    <a:lnTo>
                      <a:pt x="39441" y="18894"/>
                    </a:lnTo>
                    <a:lnTo>
                      <a:pt x="39420" y="18769"/>
                    </a:lnTo>
                    <a:lnTo>
                      <a:pt x="39462" y="18664"/>
                    </a:lnTo>
                    <a:lnTo>
                      <a:pt x="39462" y="18497"/>
                    </a:lnTo>
                    <a:lnTo>
                      <a:pt x="39546" y="18455"/>
                    </a:lnTo>
                    <a:lnTo>
                      <a:pt x="39525" y="18434"/>
                    </a:lnTo>
                    <a:lnTo>
                      <a:pt x="39399" y="18246"/>
                    </a:lnTo>
                    <a:lnTo>
                      <a:pt x="39357" y="18120"/>
                    </a:lnTo>
                    <a:lnTo>
                      <a:pt x="39316" y="18078"/>
                    </a:lnTo>
                    <a:lnTo>
                      <a:pt x="39336" y="18016"/>
                    </a:lnTo>
                    <a:lnTo>
                      <a:pt x="39253" y="17869"/>
                    </a:lnTo>
                    <a:lnTo>
                      <a:pt x="39190" y="17786"/>
                    </a:lnTo>
                    <a:lnTo>
                      <a:pt x="39316" y="17765"/>
                    </a:lnTo>
                    <a:lnTo>
                      <a:pt x="39336" y="17723"/>
                    </a:lnTo>
                    <a:lnTo>
                      <a:pt x="39420" y="17639"/>
                    </a:lnTo>
                    <a:lnTo>
                      <a:pt x="39357" y="17576"/>
                    </a:lnTo>
                    <a:lnTo>
                      <a:pt x="39295" y="17618"/>
                    </a:lnTo>
                    <a:lnTo>
                      <a:pt x="39148" y="17639"/>
                    </a:lnTo>
                    <a:lnTo>
                      <a:pt x="39106" y="17597"/>
                    </a:lnTo>
                    <a:lnTo>
                      <a:pt x="39127" y="17555"/>
                    </a:lnTo>
                    <a:lnTo>
                      <a:pt x="39148" y="17514"/>
                    </a:lnTo>
                    <a:lnTo>
                      <a:pt x="39232" y="17430"/>
                    </a:lnTo>
                    <a:lnTo>
                      <a:pt x="39253" y="17325"/>
                    </a:lnTo>
                    <a:lnTo>
                      <a:pt x="39211" y="17242"/>
                    </a:lnTo>
                    <a:lnTo>
                      <a:pt x="39148" y="17242"/>
                    </a:lnTo>
                    <a:lnTo>
                      <a:pt x="39148" y="17304"/>
                    </a:lnTo>
                    <a:lnTo>
                      <a:pt x="39106" y="17388"/>
                    </a:lnTo>
                    <a:lnTo>
                      <a:pt x="39106" y="17304"/>
                    </a:lnTo>
                    <a:lnTo>
                      <a:pt x="39085" y="17325"/>
                    </a:lnTo>
                    <a:lnTo>
                      <a:pt x="38939" y="17346"/>
                    </a:lnTo>
                    <a:lnTo>
                      <a:pt x="38918" y="17304"/>
                    </a:lnTo>
                    <a:lnTo>
                      <a:pt x="39002" y="17242"/>
                    </a:lnTo>
                    <a:lnTo>
                      <a:pt x="39023" y="17200"/>
                    </a:lnTo>
                    <a:lnTo>
                      <a:pt x="38981" y="17137"/>
                    </a:lnTo>
                    <a:lnTo>
                      <a:pt x="38939" y="17032"/>
                    </a:lnTo>
                    <a:lnTo>
                      <a:pt x="38876" y="16990"/>
                    </a:lnTo>
                    <a:lnTo>
                      <a:pt x="38813" y="17011"/>
                    </a:lnTo>
                    <a:lnTo>
                      <a:pt x="38813" y="17116"/>
                    </a:lnTo>
                    <a:lnTo>
                      <a:pt x="38792" y="17179"/>
                    </a:lnTo>
                    <a:lnTo>
                      <a:pt x="38772" y="17137"/>
                    </a:lnTo>
                    <a:lnTo>
                      <a:pt x="38772" y="17011"/>
                    </a:lnTo>
                    <a:lnTo>
                      <a:pt x="38730" y="16928"/>
                    </a:lnTo>
                    <a:lnTo>
                      <a:pt x="38688" y="16928"/>
                    </a:lnTo>
                    <a:lnTo>
                      <a:pt x="38709" y="16865"/>
                    </a:lnTo>
                    <a:lnTo>
                      <a:pt x="38667" y="16865"/>
                    </a:lnTo>
                    <a:lnTo>
                      <a:pt x="38667" y="16823"/>
                    </a:lnTo>
                    <a:lnTo>
                      <a:pt x="38688" y="16823"/>
                    </a:lnTo>
                    <a:lnTo>
                      <a:pt x="38667" y="16760"/>
                    </a:lnTo>
                    <a:lnTo>
                      <a:pt x="38604" y="16718"/>
                    </a:lnTo>
                    <a:lnTo>
                      <a:pt x="38625" y="16677"/>
                    </a:lnTo>
                    <a:lnTo>
                      <a:pt x="38730" y="16677"/>
                    </a:lnTo>
                    <a:lnTo>
                      <a:pt x="38792" y="16656"/>
                    </a:lnTo>
                    <a:lnTo>
                      <a:pt x="38730" y="16593"/>
                    </a:lnTo>
                    <a:lnTo>
                      <a:pt x="38625" y="16593"/>
                    </a:lnTo>
                    <a:lnTo>
                      <a:pt x="38583" y="16572"/>
                    </a:lnTo>
                    <a:lnTo>
                      <a:pt x="38625" y="16488"/>
                    </a:lnTo>
                    <a:lnTo>
                      <a:pt x="38730" y="16446"/>
                    </a:lnTo>
                    <a:lnTo>
                      <a:pt x="38730" y="16405"/>
                    </a:lnTo>
                    <a:lnTo>
                      <a:pt x="38688" y="16363"/>
                    </a:lnTo>
                    <a:lnTo>
                      <a:pt x="38520" y="16363"/>
                    </a:lnTo>
                    <a:lnTo>
                      <a:pt x="38500" y="16405"/>
                    </a:lnTo>
                    <a:lnTo>
                      <a:pt x="38458" y="16488"/>
                    </a:lnTo>
                    <a:lnTo>
                      <a:pt x="38248" y="16530"/>
                    </a:lnTo>
                    <a:lnTo>
                      <a:pt x="38353" y="16467"/>
                    </a:lnTo>
                    <a:lnTo>
                      <a:pt x="38500" y="16321"/>
                    </a:lnTo>
                    <a:lnTo>
                      <a:pt x="38562" y="16216"/>
                    </a:lnTo>
                    <a:lnTo>
                      <a:pt x="38562" y="16174"/>
                    </a:lnTo>
                    <a:lnTo>
                      <a:pt x="38458" y="16174"/>
                    </a:lnTo>
                    <a:lnTo>
                      <a:pt x="38395" y="16153"/>
                    </a:lnTo>
                    <a:lnTo>
                      <a:pt x="38458" y="16091"/>
                    </a:lnTo>
                    <a:lnTo>
                      <a:pt x="38416" y="16049"/>
                    </a:lnTo>
                    <a:lnTo>
                      <a:pt x="38374" y="16070"/>
                    </a:lnTo>
                    <a:lnTo>
                      <a:pt x="38374" y="15986"/>
                    </a:lnTo>
                    <a:lnTo>
                      <a:pt x="38416" y="15923"/>
                    </a:lnTo>
                    <a:lnTo>
                      <a:pt x="38416" y="15819"/>
                    </a:lnTo>
                    <a:lnTo>
                      <a:pt x="38290" y="15777"/>
                    </a:lnTo>
                    <a:lnTo>
                      <a:pt x="38207" y="15756"/>
                    </a:lnTo>
                    <a:lnTo>
                      <a:pt x="38081" y="15756"/>
                    </a:lnTo>
                    <a:lnTo>
                      <a:pt x="38039" y="15693"/>
                    </a:lnTo>
                    <a:lnTo>
                      <a:pt x="38165" y="15693"/>
                    </a:lnTo>
                    <a:lnTo>
                      <a:pt x="38269" y="15672"/>
                    </a:lnTo>
                    <a:lnTo>
                      <a:pt x="38311" y="15630"/>
                    </a:lnTo>
                    <a:lnTo>
                      <a:pt x="38374" y="15693"/>
                    </a:lnTo>
                    <a:lnTo>
                      <a:pt x="38395" y="15756"/>
                    </a:lnTo>
                    <a:lnTo>
                      <a:pt x="38500" y="15756"/>
                    </a:lnTo>
                    <a:lnTo>
                      <a:pt x="38604" y="15798"/>
                    </a:lnTo>
                    <a:lnTo>
                      <a:pt x="38625" y="15881"/>
                    </a:lnTo>
                    <a:lnTo>
                      <a:pt x="38604" y="15965"/>
                    </a:lnTo>
                    <a:lnTo>
                      <a:pt x="38625" y="16049"/>
                    </a:lnTo>
                    <a:lnTo>
                      <a:pt x="38730" y="16174"/>
                    </a:lnTo>
                    <a:lnTo>
                      <a:pt x="38772" y="16174"/>
                    </a:lnTo>
                    <a:lnTo>
                      <a:pt x="38792" y="16070"/>
                    </a:lnTo>
                    <a:lnTo>
                      <a:pt x="38834" y="16133"/>
                    </a:lnTo>
                    <a:lnTo>
                      <a:pt x="38981" y="16153"/>
                    </a:lnTo>
                    <a:lnTo>
                      <a:pt x="39023" y="16133"/>
                    </a:lnTo>
                    <a:lnTo>
                      <a:pt x="39023" y="16070"/>
                    </a:lnTo>
                    <a:lnTo>
                      <a:pt x="38981" y="16049"/>
                    </a:lnTo>
                    <a:lnTo>
                      <a:pt x="38981" y="15965"/>
                    </a:lnTo>
                    <a:lnTo>
                      <a:pt x="38939" y="15861"/>
                    </a:lnTo>
                    <a:lnTo>
                      <a:pt x="38876" y="15777"/>
                    </a:lnTo>
                    <a:lnTo>
                      <a:pt x="38792" y="15756"/>
                    </a:lnTo>
                    <a:lnTo>
                      <a:pt x="38813" y="15672"/>
                    </a:lnTo>
                    <a:lnTo>
                      <a:pt x="38813" y="15589"/>
                    </a:lnTo>
                    <a:lnTo>
                      <a:pt x="38772" y="15547"/>
                    </a:lnTo>
                    <a:lnTo>
                      <a:pt x="38792" y="15526"/>
                    </a:lnTo>
                    <a:lnTo>
                      <a:pt x="38834" y="15547"/>
                    </a:lnTo>
                    <a:lnTo>
                      <a:pt x="38876" y="15651"/>
                    </a:lnTo>
                    <a:lnTo>
                      <a:pt x="38918" y="15693"/>
                    </a:lnTo>
                    <a:lnTo>
                      <a:pt x="39002" y="15672"/>
                    </a:lnTo>
                    <a:lnTo>
                      <a:pt x="38981" y="15651"/>
                    </a:lnTo>
                    <a:lnTo>
                      <a:pt x="39002" y="15630"/>
                    </a:lnTo>
                    <a:lnTo>
                      <a:pt x="39085" y="15651"/>
                    </a:lnTo>
                    <a:lnTo>
                      <a:pt x="39044" y="15547"/>
                    </a:lnTo>
                    <a:lnTo>
                      <a:pt x="39002" y="15442"/>
                    </a:lnTo>
                    <a:lnTo>
                      <a:pt x="38897" y="15379"/>
                    </a:lnTo>
                    <a:lnTo>
                      <a:pt x="39002" y="15379"/>
                    </a:lnTo>
                    <a:lnTo>
                      <a:pt x="39044" y="15442"/>
                    </a:lnTo>
                    <a:lnTo>
                      <a:pt x="39106" y="15484"/>
                    </a:lnTo>
                    <a:lnTo>
                      <a:pt x="39190" y="15463"/>
                    </a:lnTo>
                    <a:lnTo>
                      <a:pt x="39148" y="15421"/>
                    </a:lnTo>
                    <a:lnTo>
                      <a:pt x="39148" y="15337"/>
                    </a:lnTo>
                    <a:lnTo>
                      <a:pt x="39190" y="15337"/>
                    </a:lnTo>
                    <a:lnTo>
                      <a:pt x="39232" y="15379"/>
                    </a:lnTo>
                    <a:lnTo>
                      <a:pt x="39295" y="15421"/>
                    </a:lnTo>
                    <a:lnTo>
                      <a:pt x="39295" y="15463"/>
                    </a:lnTo>
                    <a:lnTo>
                      <a:pt x="39232" y="15484"/>
                    </a:lnTo>
                    <a:lnTo>
                      <a:pt x="39232" y="15589"/>
                    </a:lnTo>
                    <a:lnTo>
                      <a:pt x="39232" y="15630"/>
                    </a:lnTo>
                    <a:lnTo>
                      <a:pt x="39295" y="15630"/>
                    </a:lnTo>
                    <a:lnTo>
                      <a:pt x="39336" y="15651"/>
                    </a:lnTo>
                    <a:lnTo>
                      <a:pt x="39336" y="15693"/>
                    </a:lnTo>
                    <a:lnTo>
                      <a:pt x="39295" y="15735"/>
                    </a:lnTo>
                    <a:lnTo>
                      <a:pt x="39253" y="15777"/>
                    </a:lnTo>
                    <a:lnTo>
                      <a:pt x="39316" y="15798"/>
                    </a:lnTo>
                    <a:lnTo>
                      <a:pt x="39357" y="15777"/>
                    </a:lnTo>
                    <a:lnTo>
                      <a:pt x="39399" y="15798"/>
                    </a:lnTo>
                    <a:lnTo>
                      <a:pt x="39357" y="15881"/>
                    </a:lnTo>
                    <a:lnTo>
                      <a:pt x="39399" y="15944"/>
                    </a:lnTo>
                    <a:lnTo>
                      <a:pt x="39441" y="15965"/>
                    </a:lnTo>
                    <a:lnTo>
                      <a:pt x="39525" y="15944"/>
                    </a:lnTo>
                    <a:lnTo>
                      <a:pt x="39734" y="15798"/>
                    </a:lnTo>
                    <a:lnTo>
                      <a:pt x="39818" y="15672"/>
                    </a:lnTo>
                    <a:lnTo>
                      <a:pt x="39818" y="15756"/>
                    </a:lnTo>
                    <a:lnTo>
                      <a:pt x="39755" y="15798"/>
                    </a:lnTo>
                    <a:lnTo>
                      <a:pt x="39734" y="15861"/>
                    </a:lnTo>
                    <a:lnTo>
                      <a:pt x="39629" y="15902"/>
                    </a:lnTo>
                    <a:lnTo>
                      <a:pt x="39462" y="16070"/>
                    </a:lnTo>
                    <a:lnTo>
                      <a:pt x="39462" y="16112"/>
                    </a:lnTo>
                    <a:lnTo>
                      <a:pt x="39546" y="16153"/>
                    </a:lnTo>
                    <a:lnTo>
                      <a:pt x="39650" y="16112"/>
                    </a:lnTo>
                    <a:lnTo>
                      <a:pt x="39818" y="16007"/>
                    </a:lnTo>
                    <a:lnTo>
                      <a:pt x="39880" y="16007"/>
                    </a:lnTo>
                    <a:lnTo>
                      <a:pt x="40027" y="15965"/>
                    </a:lnTo>
                    <a:lnTo>
                      <a:pt x="40069" y="15881"/>
                    </a:lnTo>
                    <a:lnTo>
                      <a:pt x="40132" y="15861"/>
                    </a:lnTo>
                    <a:lnTo>
                      <a:pt x="40236" y="15777"/>
                    </a:lnTo>
                    <a:lnTo>
                      <a:pt x="40278" y="15777"/>
                    </a:lnTo>
                    <a:lnTo>
                      <a:pt x="40278" y="15840"/>
                    </a:lnTo>
                    <a:lnTo>
                      <a:pt x="40236" y="15861"/>
                    </a:lnTo>
                    <a:lnTo>
                      <a:pt x="40152" y="15965"/>
                    </a:lnTo>
                    <a:lnTo>
                      <a:pt x="40090" y="16070"/>
                    </a:lnTo>
                    <a:lnTo>
                      <a:pt x="40027" y="16112"/>
                    </a:lnTo>
                    <a:lnTo>
                      <a:pt x="39943" y="16195"/>
                    </a:lnTo>
                    <a:lnTo>
                      <a:pt x="39839" y="16216"/>
                    </a:lnTo>
                    <a:lnTo>
                      <a:pt x="39776" y="16258"/>
                    </a:lnTo>
                    <a:lnTo>
                      <a:pt x="39713" y="16384"/>
                    </a:lnTo>
                    <a:lnTo>
                      <a:pt x="39713" y="16426"/>
                    </a:lnTo>
                    <a:lnTo>
                      <a:pt x="39734" y="16467"/>
                    </a:lnTo>
                    <a:lnTo>
                      <a:pt x="39776" y="16426"/>
                    </a:lnTo>
                    <a:lnTo>
                      <a:pt x="39860" y="16426"/>
                    </a:lnTo>
                    <a:lnTo>
                      <a:pt x="39943" y="16467"/>
                    </a:lnTo>
                    <a:lnTo>
                      <a:pt x="39860" y="16488"/>
                    </a:lnTo>
                    <a:lnTo>
                      <a:pt x="39776" y="16509"/>
                    </a:lnTo>
                    <a:lnTo>
                      <a:pt x="39734" y="16551"/>
                    </a:lnTo>
                    <a:lnTo>
                      <a:pt x="39734" y="16593"/>
                    </a:lnTo>
                    <a:lnTo>
                      <a:pt x="39776" y="16614"/>
                    </a:lnTo>
                    <a:lnTo>
                      <a:pt x="39860" y="16593"/>
                    </a:lnTo>
                    <a:lnTo>
                      <a:pt x="39922" y="16572"/>
                    </a:lnTo>
                    <a:lnTo>
                      <a:pt x="39839" y="16677"/>
                    </a:lnTo>
                    <a:lnTo>
                      <a:pt x="39755" y="16698"/>
                    </a:lnTo>
                    <a:lnTo>
                      <a:pt x="39734" y="16739"/>
                    </a:lnTo>
                    <a:lnTo>
                      <a:pt x="39755" y="16781"/>
                    </a:lnTo>
                    <a:lnTo>
                      <a:pt x="39839" y="16802"/>
                    </a:lnTo>
                    <a:lnTo>
                      <a:pt x="39922" y="16781"/>
                    </a:lnTo>
                    <a:lnTo>
                      <a:pt x="39985" y="16781"/>
                    </a:lnTo>
                    <a:lnTo>
                      <a:pt x="40027" y="16802"/>
                    </a:lnTo>
                    <a:lnTo>
                      <a:pt x="39964" y="16823"/>
                    </a:lnTo>
                    <a:lnTo>
                      <a:pt x="39964" y="16865"/>
                    </a:lnTo>
                    <a:lnTo>
                      <a:pt x="39860" y="16907"/>
                    </a:lnTo>
                    <a:lnTo>
                      <a:pt x="39839" y="16970"/>
                    </a:lnTo>
                    <a:lnTo>
                      <a:pt x="39860" y="17032"/>
                    </a:lnTo>
                    <a:lnTo>
                      <a:pt x="39922" y="17116"/>
                    </a:lnTo>
                    <a:lnTo>
                      <a:pt x="39922" y="17200"/>
                    </a:lnTo>
                    <a:lnTo>
                      <a:pt x="39943" y="17221"/>
                    </a:lnTo>
                    <a:lnTo>
                      <a:pt x="39985" y="17137"/>
                    </a:lnTo>
                    <a:lnTo>
                      <a:pt x="40048" y="17032"/>
                    </a:lnTo>
                    <a:lnTo>
                      <a:pt x="40090" y="16990"/>
                    </a:lnTo>
                    <a:lnTo>
                      <a:pt x="40132" y="16990"/>
                    </a:lnTo>
                    <a:lnTo>
                      <a:pt x="40090" y="17032"/>
                    </a:lnTo>
                    <a:lnTo>
                      <a:pt x="40090" y="17095"/>
                    </a:lnTo>
                    <a:lnTo>
                      <a:pt x="40048" y="17116"/>
                    </a:lnTo>
                    <a:lnTo>
                      <a:pt x="40048" y="17137"/>
                    </a:lnTo>
                    <a:lnTo>
                      <a:pt x="40090" y="17200"/>
                    </a:lnTo>
                    <a:lnTo>
                      <a:pt x="40069" y="17242"/>
                    </a:lnTo>
                    <a:lnTo>
                      <a:pt x="40132" y="17304"/>
                    </a:lnTo>
                    <a:lnTo>
                      <a:pt x="40152" y="17304"/>
                    </a:lnTo>
                    <a:lnTo>
                      <a:pt x="40173" y="17242"/>
                    </a:lnTo>
                    <a:lnTo>
                      <a:pt x="40257" y="17221"/>
                    </a:lnTo>
                    <a:lnTo>
                      <a:pt x="40278" y="17221"/>
                    </a:lnTo>
                    <a:lnTo>
                      <a:pt x="40278" y="17283"/>
                    </a:lnTo>
                    <a:lnTo>
                      <a:pt x="40236" y="17325"/>
                    </a:lnTo>
                    <a:lnTo>
                      <a:pt x="40236" y="17346"/>
                    </a:lnTo>
                    <a:lnTo>
                      <a:pt x="40278" y="17388"/>
                    </a:lnTo>
                    <a:lnTo>
                      <a:pt x="40278" y="17430"/>
                    </a:lnTo>
                    <a:lnTo>
                      <a:pt x="40299" y="17451"/>
                    </a:lnTo>
                    <a:lnTo>
                      <a:pt x="40299" y="17514"/>
                    </a:lnTo>
                    <a:lnTo>
                      <a:pt x="40362" y="17534"/>
                    </a:lnTo>
                    <a:lnTo>
                      <a:pt x="40383" y="17493"/>
                    </a:lnTo>
                    <a:lnTo>
                      <a:pt x="40487" y="17451"/>
                    </a:lnTo>
                    <a:lnTo>
                      <a:pt x="40508" y="17388"/>
                    </a:lnTo>
                    <a:lnTo>
                      <a:pt x="40508" y="17325"/>
                    </a:lnTo>
                    <a:lnTo>
                      <a:pt x="40445" y="17242"/>
                    </a:lnTo>
                    <a:lnTo>
                      <a:pt x="40466" y="17242"/>
                    </a:lnTo>
                    <a:lnTo>
                      <a:pt x="40508" y="17283"/>
                    </a:lnTo>
                    <a:lnTo>
                      <a:pt x="40550" y="17283"/>
                    </a:lnTo>
                    <a:lnTo>
                      <a:pt x="40550" y="17221"/>
                    </a:lnTo>
                    <a:lnTo>
                      <a:pt x="40508" y="17137"/>
                    </a:lnTo>
                    <a:lnTo>
                      <a:pt x="40508" y="17095"/>
                    </a:lnTo>
                    <a:lnTo>
                      <a:pt x="40571" y="17074"/>
                    </a:lnTo>
                    <a:lnTo>
                      <a:pt x="40571" y="16990"/>
                    </a:lnTo>
                    <a:lnTo>
                      <a:pt x="40571" y="16928"/>
                    </a:lnTo>
                    <a:lnTo>
                      <a:pt x="40508" y="16928"/>
                    </a:lnTo>
                    <a:lnTo>
                      <a:pt x="40466" y="16886"/>
                    </a:lnTo>
                    <a:lnTo>
                      <a:pt x="40466" y="16865"/>
                    </a:lnTo>
                    <a:lnTo>
                      <a:pt x="40487" y="16886"/>
                    </a:lnTo>
                    <a:lnTo>
                      <a:pt x="40571" y="16907"/>
                    </a:lnTo>
                    <a:lnTo>
                      <a:pt x="40613" y="16865"/>
                    </a:lnTo>
                    <a:lnTo>
                      <a:pt x="40592" y="16802"/>
                    </a:lnTo>
                    <a:lnTo>
                      <a:pt x="40550" y="16802"/>
                    </a:lnTo>
                    <a:lnTo>
                      <a:pt x="40508" y="16781"/>
                    </a:lnTo>
                    <a:lnTo>
                      <a:pt x="40592" y="16781"/>
                    </a:lnTo>
                    <a:lnTo>
                      <a:pt x="40655" y="16718"/>
                    </a:lnTo>
                    <a:lnTo>
                      <a:pt x="40655" y="16572"/>
                    </a:lnTo>
                    <a:lnTo>
                      <a:pt x="40676" y="16509"/>
                    </a:lnTo>
                    <a:lnTo>
                      <a:pt x="40696" y="16572"/>
                    </a:lnTo>
                    <a:lnTo>
                      <a:pt x="40696" y="16656"/>
                    </a:lnTo>
                    <a:lnTo>
                      <a:pt x="40717" y="16718"/>
                    </a:lnTo>
                    <a:lnTo>
                      <a:pt x="40696" y="16802"/>
                    </a:lnTo>
                    <a:lnTo>
                      <a:pt x="40759" y="16823"/>
                    </a:lnTo>
                    <a:lnTo>
                      <a:pt x="40822" y="16802"/>
                    </a:lnTo>
                    <a:lnTo>
                      <a:pt x="40864" y="16760"/>
                    </a:lnTo>
                    <a:lnTo>
                      <a:pt x="40906" y="16718"/>
                    </a:lnTo>
                    <a:lnTo>
                      <a:pt x="40906" y="16823"/>
                    </a:lnTo>
                    <a:lnTo>
                      <a:pt x="40927" y="16865"/>
                    </a:lnTo>
                    <a:lnTo>
                      <a:pt x="40989" y="16865"/>
                    </a:lnTo>
                    <a:lnTo>
                      <a:pt x="41010" y="16823"/>
                    </a:lnTo>
                    <a:lnTo>
                      <a:pt x="41010" y="16698"/>
                    </a:lnTo>
                    <a:lnTo>
                      <a:pt x="41010" y="16593"/>
                    </a:lnTo>
                    <a:lnTo>
                      <a:pt x="40969" y="16572"/>
                    </a:lnTo>
                    <a:lnTo>
                      <a:pt x="40927" y="16551"/>
                    </a:lnTo>
                    <a:lnTo>
                      <a:pt x="41010" y="16572"/>
                    </a:lnTo>
                    <a:lnTo>
                      <a:pt x="41094" y="16614"/>
                    </a:lnTo>
                    <a:lnTo>
                      <a:pt x="41115" y="16698"/>
                    </a:lnTo>
                    <a:lnTo>
                      <a:pt x="41178" y="16698"/>
                    </a:lnTo>
                    <a:lnTo>
                      <a:pt x="41199" y="16656"/>
                    </a:lnTo>
                    <a:lnTo>
                      <a:pt x="41199" y="16509"/>
                    </a:lnTo>
                    <a:lnTo>
                      <a:pt x="41136" y="16446"/>
                    </a:lnTo>
                    <a:lnTo>
                      <a:pt x="41031" y="16363"/>
                    </a:lnTo>
                    <a:lnTo>
                      <a:pt x="41010" y="16300"/>
                    </a:lnTo>
                    <a:lnTo>
                      <a:pt x="41031" y="16300"/>
                    </a:lnTo>
                    <a:lnTo>
                      <a:pt x="41094" y="16363"/>
                    </a:lnTo>
                    <a:lnTo>
                      <a:pt x="41199" y="16446"/>
                    </a:lnTo>
                    <a:lnTo>
                      <a:pt x="41220" y="16509"/>
                    </a:lnTo>
                    <a:lnTo>
                      <a:pt x="41387" y="16509"/>
                    </a:lnTo>
                    <a:lnTo>
                      <a:pt x="41408" y="16446"/>
                    </a:lnTo>
                    <a:lnTo>
                      <a:pt x="41387" y="16384"/>
                    </a:lnTo>
                    <a:lnTo>
                      <a:pt x="41324" y="16363"/>
                    </a:lnTo>
                    <a:lnTo>
                      <a:pt x="41282" y="16300"/>
                    </a:lnTo>
                    <a:lnTo>
                      <a:pt x="41178" y="16300"/>
                    </a:lnTo>
                    <a:lnTo>
                      <a:pt x="41115" y="16258"/>
                    </a:lnTo>
                    <a:lnTo>
                      <a:pt x="41136" y="16153"/>
                    </a:lnTo>
                    <a:lnTo>
                      <a:pt x="41178" y="16195"/>
                    </a:lnTo>
                    <a:lnTo>
                      <a:pt x="41241" y="16258"/>
                    </a:lnTo>
                    <a:lnTo>
                      <a:pt x="41324" y="16258"/>
                    </a:lnTo>
                    <a:lnTo>
                      <a:pt x="41345" y="16195"/>
                    </a:lnTo>
                    <a:lnTo>
                      <a:pt x="41324" y="16133"/>
                    </a:lnTo>
                    <a:lnTo>
                      <a:pt x="41282" y="16091"/>
                    </a:lnTo>
                    <a:lnTo>
                      <a:pt x="41282" y="16049"/>
                    </a:lnTo>
                    <a:lnTo>
                      <a:pt x="41324" y="16028"/>
                    </a:lnTo>
                    <a:lnTo>
                      <a:pt x="41345" y="16049"/>
                    </a:lnTo>
                    <a:lnTo>
                      <a:pt x="41429" y="16091"/>
                    </a:lnTo>
                    <a:lnTo>
                      <a:pt x="41429" y="16153"/>
                    </a:lnTo>
                    <a:lnTo>
                      <a:pt x="41408" y="16237"/>
                    </a:lnTo>
                    <a:lnTo>
                      <a:pt x="41513" y="16258"/>
                    </a:lnTo>
                    <a:lnTo>
                      <a:pt x="41617" y="16279"/>
                    </a:lnTo>
                    <a:lnTo>
                      <a:pt x="41701" y="16258"/>
                    </a:lnTo>
                    <a:lnTo>
                      <a:pt x="41764" y="16258"/>
                    </a:lnTo>
                    <a:lnTo>
                      <a:pt x="41826" y="16174"/>
                    </a:lnTo>
                    <a:lnTo>
                      <a:pt x="41826" y="16133"/>
                    </a:lnTo>
                    <a:lnTo>
                      <a:pt x="41638" y="16133"/>
                    </a:lnTo>
                    <a:lnTo>
                      <a:pt x="41617" y="16091"/>
                    </a:lnTo>
                    <a:lnTo>
                      <a:pt x="41659" y="16049"/>
                    </a:lnTo>
                    <a:lnTo>
                      <a:pt x="41743" y="16070"/>
                    </a:lnTo>
                    <a:lnTo>
                      <a:pt x="41805" y="16049"/>
                    </a:lnTo>
                    <a:lnTo>
                      <a:pt x="41764" y="15986"/>
                    </a:lnTo>
                    <a:lnTo>
                      <a:pt x="41722" y="15965"/>
                    </a:lnTo>
                    <a:lnTo>
                      <a:pt x="41743" y="15944"/>
                    </a:lnTo>
                    <a:lnTo>
                      <a:pt x="41722" y="15881"/>
                    </a:lnTo>
                    <a:lnTo>
                      <a:pt x="41659" y="15861"/>
                    </a:lnTo>
                    <a:lnTo>
                      <a:pt x="41596" y="15881"/>
                    </a:lnTo>
                    <a:lnTo>
                      <a:pt x="41638" y="15819"/>
                    </a:lnTo>
                    <a:lnTo>
                      <a:pt x="41701" y="15756"/>
                    </a:lnTo>
                    <a:lnTo>
                      <a:pt x="41722" y="15777"/>
                    </a:lnTo>
                    <a:lnTo>
                      <a:pt x="41764" y="15819"/>
                    </a:lnTo>
                    <a:lnTo>
                      <a:pt x="41826" y="15881"/>
                    </a:lnTo>
                    <a:lnTo>
                      <a:pt x="41826" y="15965"/>
                    </a:lnTo>
                    <a:lnTo>
                      <a:pt x="41952" y="15965"/>
                    </a:lnTo>
                    <a:lnTo>
                      <a:pt x="42015" y="15944"/>
                    </a:lnTo>
                    <a:lnTo>
                      <a:pt x="42036" y="15923"/>
                    </a:lnTo>
                    <a:lnTo>
                      <a:pt x="42015" y="15840"/>
                    </a:lnTo>
                    <a:lnTo>
                      <a:pt x="41931" y="15777"/>
                    </a:lnTo>
                    <a:lnTo>
                      <a:pt x="41931" y="15714"/>
                    </a:lnTo>
                    <a:lnTo>
                      <a:pt x="41910" y="15651"/>
                    </a:lnTo>
                    <a:lnTo>
                      <a:pt x="41805" y="15651"/>
                    </a:lnTo>
                    <a:lnTo>
                      <a:pt x="41847" y="15547"/>
                    </a:lnTo>
                    <a:lnTo>
                      <a:pt x="41805" y="15463"/>
                    </a:lnTo>
                    <a:lnTo>
                      <a:pt x="41701" y="15463"/>
                    </a:lnTo>
                    <a:lnTo>
                      <a:pt x="41743" y="15400"/>
                    </a:lnTo>
                    <a:lnTo>
                      <a:pt x="41722" y="15358"/>
                    </a:lnTo>
                    <a:lnTo>
                      <a:pt x="41596" y="15442"/>
                    </a:lnTo>
                    <a:lnTo>
                      <a:pt x="41533" y="15526"/>
                    </a:lnTo>
                    <a:lnTo>
                      <a:pt x="41554" y="15651"/>
                    </a:lnTo>
                    <a:lnTo>
                      <a:pt x="41533" y="15651"/>
                    </a:lnTo>
                    <a:lnTo>
                      <a:pt x="41492" y="15609"/>
                    </a:lnTo>
                    <a:lnTo>
                      <a:pt x="41492" y="15442"/>
                    </a:lnTo>
                    <a:lnTo>
                      <a:pt x="41450" y="15421"/>
                    </a:lnTo>
                    <a:lnTo>
                      <a:pt x="41408" y="15442"/>
                    </a:lnTo>
                    <a:lnTo>
                      <a:pt x="41408" y="15526"/>
                    </a:lnTo>
                    <a:lnTo>
                      <a:pt x="41324" y="15651"/>
                    </a:lnTo>
                    <a:lnTo>
                      <a:pt x="41282" y="15714"/>
                    </a:lnTo>
                    <a:lnTo>
                      <a:pt x="41282" y="15714"/>
                    </a:lnTo>
                    <a:lnTo>
                      <a:pt x="41303" y="15630"/>
                    </a:lnTo>
                    <a:lnTo>
                      <a:pt x="41303" y="15505"/>
                    </a:lnTo>
                    <a:lnTo>
                      <a:pt x="41387" y="15358"/>
                    </a:lnTo>
                    <a:lnTo>
                      <a:pt x="41387" y="15296"/>
                    </a:lnTo>
                    <a:lnTo>
                      <a:pt x="41282" y="15317"/>
                    </a:lnTo>
                    <a:lnTo>
                      <a:pt x="41178" y="15442"/>
                    </a:lnTo>
                    <a:lnTo>
                      <a:pt x="41178" y="15505"/>
                    </a:lnTo>
                    <a:lnTo>
                      <a:pt x="41094" y="15568"/>
                    </a:lnTo>
                    <a:lnTo>
                      <a:pt x="41010" y="15568"/>
                    </a:lnTo>
                    <a:lnTo>
                      <a:pt x="41010" y="15505"/>
                    </a:lnTo>
                    <a:lnTo>
                      <a:pt x="41073" y="15400"/>
                    </a:lnTo>
                    <a:lnTo>
                      <a:pt x="41199" y="15337"/>
                    </a:lnTo>
                    <a:lnTo>
                      <a:pt x="41241" y="15233"/>
                    </a:lnTo>
                    <a:lnTo>
                      <a:pt x="41303" y="15149"/>
                    </a:lnTo>
                    <a:lnTo>
                      <a:pt x="41345" y="15149"/>
                    </a:lnTo>
                    <a:lnTo>
                      <a:pt x="41429" y="15086"/>
                    </a:lnTo>
                    <a:lnTo>
                      <a:pt x="41450" y="15024"/>
                    </a:lnTo>
                    <a:lnTo>
                      <a:pt x="41387" y="15003"/>
                    </a:lnTo>
                    <a:lnTo>
                      <a:pt x="41282" y="15086"/>
                    </a:lnTo>
                    <a:lnTo>
                      <a:pt x="41199" y="15149"/>
                    </a:lnTo>
                    <a:lnTo>
                      <a:pt x="41115" y="15191"/>
                    </a:lnTo>
                    <a:lnTo>
                      <a:pt x="41010" y="15296"/>
                    </a:lnTo>
                    <a:lnTo>
                      <a:pt x="41073" y="15191"/>
                    </a:lnTo>
                    <a:lnTo>
                      <a:pt x="41136" y="15086"/>
                    </a:lnTo>
                    <a:lnTo>
                      <a:pt x="41115" y="15086"/>
                    </a:lnTo>
                    <a:lnTo>
                      <a:pt x="41010" y="15107"/>
                    </a:lnTo>
                    <a:lnTo>
                      <a:pt x="40969" y="15149"/>
                    </a:lnTo>
                    <a:lnTo>
                      <a:pt x="40801" y="15128"/>
                    </a:lnTo>
                    <a:lnTo>
                      <a:pt x="40696" y="15128"/>
                    </a:lnTo>
                    <a:lnTo>
                      <a:pt x="40655" y="15086"/>
                    </a:lnTo>
                    <a:lnTo>
                      <a:pt x="40759" y="15086"/>
                    </a:lnTo>
                    <a:lnTo>
                      <a:pt x="40969" y="15024"/>
                    </a:lnTo>
                    <a:lnTo>
                      <a:pt x="40864" y="14982"/>
                    </a:lnTo>
                    <a:lnTo>
                      <a:pt x="40780" y="14919"/>
                    </a:lnTo>
                    <a:lnTo>
                      <a:pt x="40864" y="14919"/>
                    </a:lnTo>
                    <a:lnTo>
                      <a:pt x="40927" y="14898"/>
                    </a:lnTo>
                    <a:lnTo>
                      <a:pt x="40885" y="14793"/>
                    </a:lnTo>
                    <a:lnTo>
                      <a:pt x="40801" y="14773"/>
                    </a:lnTo>
                    <a:lnTo>
                      <a:pt x="40801" y="14731"/>
                    </a:lnTo>
                    <a:lnTo>
                      <a:pt x="40885" y="14689"/>
                    </a:lnTo>
                    <a:lnTo>
                      <a:pt x="40885" y="14605"/>
                    </a:lnTo>
                    <a:lnTo>
                      <a:pt x="40864" y="14480"/>
                    </a:lnTo>
                    <a:lnTo>
                      <a:pt x="40822" y="14417"/>
                    </a:lnTo>
                    <a:lnTo>
                      <a:pt x="40696" y="14480"/>
                    </a:lnTo>
                    <a:lnTo>
                      <a:pt x="40655" y="14521"/>
                    </a:lnTo>
                    <a:lnTo>
                      <a:pt x="40592" y="14501"/>
                    </a:lnTo>
                    <a:lnTo>
                      <a:pt x="40571" y="14521"/>
                    </a:lnTo>
                    <a:lnTo>
                      <a:pt x="40550" y="14501"/>
                    </a:lnTo>
                    <a:lnTo>
                      <a:pt x="40592" y="14417"/>
                    </a:lnTo>
                    <a:lnTo>
                      <a:pt x="40613" y="14312"/>
                    </a:lnTo>
                    <a:lnTo>
                      <a:pt x="40759" y="14291"/>
                    </a:lnTo>
                    <a:lnTo>
                      <a:pt x="40801" y="14249"/>
                    </a:lnTo>
                    <a:lnTo>
                      <a:pt x="40801" y="14103"/>
                    </a:lnTo>
                    <a:lnTo>
                      <a:pt x="40780" y="14061"/>
                    </a:lnTo>
                    <a:lnTo>
                      <a:pt x="40696" y="14145"/>
                    </a:lnTo>
                    <a:lnTo>
                      <a:pt x="40571" y="14249"/>
                    </a:lnTo>
                    <a:lnTo>
                      <a:pt x="40508" y="14312"/>
                    </a:lnTo>
                    <a:lnTo>
                      <a:pt x="40445" y="14375"/>
                    </a:lnTo>
                    <a:lnTo>
                      <a:pt x="40445" y="14480"/>
                    </a:lnTo>
                    <a:lnTo>
                      <a:pt x="40445" y="14563"/>
                    </a:lnTo>
                    <a:lnTo>
                      <a:pt x="40278" y="14291"/>
                    </a:lnTo>
                    <a:lnTo>
                      <a:pt x="40278" y="14187"/>
                    </a:lnTo>
                    <a:lnTo>
                      <a:pt x="40278" y="14082"/>
                    </a:lnTo>
                    <a:lnTo>
                      <a:pt x="40341" y="13998"/>
                    </a:lnTo>
                    <a:lnTo>
                      <a:pt x="40424" y="13873"/>
                    </a:lnTo>
                    <a:lnTo>
                      <a:pt x="40466" y="13789"/>
                    </a:lnTo>
                    <a:lnTo>
                      <a:pt x="40424" y="13768"/>
                    </a:lnTo>
                    <a:lnTo>
                      <a:pt x="40362" y="13831"/>
                    </a:lnTo>
                    <a:lnTo>
                      <a:pt x="40299" y="13894"/>
                    </a:lnTo>
                    <a:lnTo>
                      <a:pt x="40299" y="13936"/>
                    </a:lnTo>
                    <a:lnTo>
                      <a:pt x="40194" y="13977"/>
                    </a:lnTo>
                    <a:lnTo>
                      <a:pt x="40152" y="14061"/>
                    </a:lnTo>
                    <a:lnTo>
                      <a:pt x="40152" y="14103"/>
                    </a:lnTo>
                    <a:lnTo>
                      <a:pt x="40069" y="14249"/>
                    </a:lnTo>
                    <a:lnTo>
                      <a:pt x="40027" y="14270"/>
                    </a:lnTo>
                    <a:lnTo>
                      <a:pt x="40027" y="14187"/>
                    </a:lnTo>
                    <a:lnTo>
                      <a:pt x="40069" y="14082"/>
                    </a:lnTo>
                    <a:lnTo>
                      <a:pt x="40173" y="13894"/>
                    </a:lnTo>
                    <a:lnTo>
                      <a:pt x="40215" y="13852"/>
                    </a:lnTo>
                    <a:lnTo>
                      <a:pt x="40194" y="13768"/>
                    </a:lnTo>
                    <a:lnTo>
                      <a:pt x="40111" y="13768"/>
                    </a:lnTo>
                    <a:lnTo>
                      <a:pt x="40048" y="13852"/>
                    </a:lnTo>
                    <a:lnTo>
                      <a:pt x="40048" y="13936"/>
                    </a:lnTo>
                    <a:lnTo>
                      <a:pt x="40006" y="13957"/>
                    </a:lnTo>
                    <a:lnTo>
                      <a:pt x="40006" y="13873"/>
                    </a:lnTo>
                    <a:lnTo>
                      <a:pt x="40069" y="13747"/>
                    </a:lnTo>
                    <a:lnTo>
                      <a:pt x="40090" y="13685"/>
                    </a:lnTo>
                    <a:lnTo>
                      <a:pt x="40048" y="13622"/>
                    </a:lnTo>
                    <a:lnTo>
                      <a:pt x="39943" y="13580"/>
                    </a:lnTo>
                    <a:lnTo>
                      <a:pt x="39964" y="13559"/>
                    </a:lnTo>
                    <a:lnTo>
                      <a:pt x="39901" y="13517"/>
                    </a:lnTo>
                    <a:lnTo>
                      <a:pt x="39776" y="13517"/>
                    </a:lnTo>
                    <a:lnTo>
                      <a:pt x="39692" y="13538"/>
                    </a:lnTo>
                    <a:lnTo>
                      <a:pt x="39734" y="13454"/>
                    </a:lnTo>
                    <a:lnTo>
                      <a:pt x="39818" y="13433"/>
                    </a:lnTo>
                    <a:lnTo>
                      <a:pt x="39713" y="13413"/>
                    </a:lnTo>
                    <a:lnTo>
                      <a:pt x="39567" y="13413"/>
                    </a:lnTo>
                    <a:lnTo>
                      <a:pt x="39504" y="13517"/>
                    </a:lnTo>
                    <a:lnTo>
                      <a:pt x="39504" y="13433"/>
                    </a:lnTo>
                    <a:lnTo>
                      <a:pt x="39671" y="13350"/>
                    </a:lnTo>
                    <a:lnTo>
                      <a:pt x="39818" y="13329"/>
                    </a:lnTo>
                    <a:lnTo>
                      <a:pt x="39860" y="13371"/>
                    </a:lnTo>
                    <a:lnTo>
                      <a:pt x="39964" y="13392"/>
                    </a:lnTo>
                    <a:lnTo>
                      <a:pt x="39985" y="13350"/>
                    </a:lnTo>
                    <a:lnTo>
                      <a:pt x="40027" y="13266"/>
                    </a:lnTo>
                    <a:lnTo>
                      <a:pt x="39943" y="13266"/>
                    </a:lnTo>
                    <a:lnTo>
                      <a:pt x="39839" y="13245"/>
                    </a:lnTo>
                    <a:lnTo>
                      <a:pt x="39734" y="13182"/>
                    </a:lnTo>
                    <a:lnTo>
                      <a:pt x="39650" y="13182"/>
                    </a:lnTo>
                    <a:lnTo>
                      <a:pt x="39650" y="13287"/>
                    </a:lnTo>
                    <a:lnTo>
                      <a:pt x="39608" y="13287"/>
                    </a:lnTo>
                    <a:lnTo>
                      <a:pt x="39608" y="13245"/>
                    </a:lnTo>
                    <a:lnTo>
                      <a:pt x="39629" y="13182"/>
                    </a:lnTo>
                    <a:lnTo>
                      <a:pt x="39629" y="13140"/>
                    </a:lnTo>
                    <a:lnTo>
                      <a:pt x="39525" y="13140"/>
                    </a:lnTo>
                    <a:lnTo>
                      <a:pt x="39525" y="13182"/>
                    </a:lnTo>
                    <a:lnTo>
                      <a:pt x="39462" y="13224"/>
                    </a:lnTo>
                    <a:lnTo>
                      <a:pt x="39441" y="13161"/>
                    </a:lnTo>
                    <a:lnTo>
                      <a:pt x="39441" y="13078"/>
                    </a:lnTo>
                    <a:lnTo>
                      <a:pt x="39399" y="13057"/>
                    </a:lnTo>
                    <a:lnTo>
                      <a:pt x="39357" y="13078"/>
                    </a:lnTo>
                    <a:lnTo>
                      <a:pt x="39316" y="13036"/>
                    </a:lnTo>
                    <a:lnTo>
                      <a:pt x="39232" y="12994"/>
                    </a:lnTo>
                    <a:lnTo>
                      <a:pt x="39148" y="12994"/>
                    </a:lnTo>
                    <a:lnTo>
                      <a:pt x="39232" y="12910"/>
                    </a:lnTo>
                    <a:lnTo>
                      <a:pt x="39295" y="12868"/>
                    </a:lnTo>
                    <a:lnTo>
                      <a:pt x="39441" y="12973"/>
                    </a:lnTo>
                    <a:lnTo>
                      <a:pt x="39504" y="12973"/>
                    </a:lnTo>
                    <a:lnTo>
                      <a:pt x="39462" y="12931"/>
                    </a:lnTo>
                    <a:lnTo>
                      <a:pt x="39169" y="12764"/>
                    </a:lnTo>
                    <a:lnTo>
                      <a:pt x="39044" y="12743"/>
                    </a:lnTo>
                    <a:lnTo>
                      <a:pt x="39023" y="12722"/>
                    </a:lnTo>
                    <a:lnTo>
                      <a:pt x="39106" y="12722"/>
                    </a:lnTo>
                    <a:lnTo>
                      <a:pt x="39316" y="12806"/>
                    </a:lnTo>
                    <a:lnTo>
                      <a:pt x="39441" y="12806"/>
                    </a:lnTo>
                    <a:lnTo>
                      <a:pt x="39650" y="12848"/>
                    </a:lnTo>
                    <a:lnTo>
                      <a:pt x="39692" y="12848"/>
                    </a:lnTo>
                    <a:lnTo>
                      <a:pt x="39671" y="12806"/>
                    </a:lnTo>
                    <a:lnTo>
                      <a:pt x="39671" y="12722"/>
                    </a:lnTo>
                    <a:lnTo>
                      <a:pt x="39629" y="12659"/>
                    </a:lnTo>
                    <a:lnTo>
                      <a:pt x="39546" y="12638"/>
                    </a:lnTo>
                    <a:lnTo>
                      <a:pt x="39462" y="12596"/>
                    </a:lnTo>
                    <a:lnTo>
                      <a:pt x="39483" y="12555"/>
                    </a:lnTo>
                    <a:lnTo>
                      <a:pt x="39546" y="12555"/>
                    </a:lnTo>
                    <a:lnTo>
                      <a:pt x="39567" y="12617"/>
                    </a:lnTo>
                    <a:lnTo>
                      <a:pt x="39629" y="12638"/>
                    </a:lnTo>
                    <a:lnTo>
                      <a:pt x="39671" y="12617"/>
                    </a:lnTo>
                    <a:lnTo>
                      <a:pt x="39776" y="12617"/>
                    </a:lnTo>
                    <a:lnTo>
                      <a:pt x="39797" y="12596"/>
                    </a:lnTo>
                    <a:lnTo>
                      <a:pt x="39797" y="12534"/>
                    </a:lnTo>
                    <a:lnTo>
                      <a:pt x="39734" y="12513"/>
                    </a:lnTo>
                    <a:lnTo>
                      <a:pt x="39734" y="12450"/>
                    </a:lnTo>
                    <a:lnTo>
                      <a:pt x="39671" y="12387"/>
                    </a:lnTo>
                    <a:lnTo>
                      <a:pt x="39588" y="12408"/>
                    </a:lnTo>
                    <a:lnTo>
                      <a:pt x="39525" y="12450"/>
                    </a:lnTo>
                    <a:lnTo>
                      <a:pt x="39378" y="12450"/>
                    </a:lnTo>
                    <a:lnTo>
                      <a:pt x="39357" y="12513"/>
                    </a:lnTo>
                    <a:lnTo>
                      <a:pt x="39316" y="12513"/>
                    </a:lnTo>
                    <a:lnTo>
                      <a:pt x="39274" y="12429"/>
                    </a:lnTo>
                    <a:lnTo>
                      <a:pt x="39378" y="12387"/>
                    </a:lnTo>
                    <a:lnTo>
                      <a:pt x="39525" y="12387"/>
                    </a:lnTo>
                    <a:lnTo>
                      <a:pt x="39567" y="12345"/>
                    </a:lnTo>
                    <a:lnTo>
                      <a:pt x="39692" y="12345"/>
                    </a:lnTo>
                    <a:lnTo>
                      <a:pt x="39734" y="12304"/>
                    </a:lnTo>
                    <a:lnTo>
                      <a:pt x="39650" y="12283"/>
                    </a:lnTo>
                    <a:lnTo>
                      <a:pt x="39546" y="12241"/>
                    </a:lnTo>
                    <a:lnTo>
                      <a:pt x="39525" y="12199"/>
                    </a:lnTo>
                    <a:lnTo>
                      <a:pt x="39588" y="12241"/>
                    </a:lnTo>
                    <a:lnTo>
                      <a:pt x="39776" y="12241"/>
                    </a:lnTo>
                    <a:lnTo>
                      <a:pt x="39839" y="12283"/>
                    </a:lnTo>
                    <a:lnTo>
                      <a:pt x="39964" y="12429"/>
                    </a:lnTo>
                    <a:lnTo>
                      <a:pt x="40048" y="12450"/>
                    </a:lnTo>
                    <a:lnTo>
                      <a:pt x="40090" y="12429"/>
                    </a:lnTo>
                    <a:lnTo>
                      <a:pt x="40111" y="12492"/>
                    </a:lnTo>
                    <a:lnTo>
                      <a:pt x="40173" y="12513"/>
                    </a:lnTo>
                    <a:lnTo>
                      <a:pt x="40215" y="12450"/>
                    </a:lnTo>
                    <a:lnTo>
                      <a:pt x="40278" y="12450"/>
                    </a:lnTo>
                    <a:lnTo>
                      <a:pt x="40320" y="12555"/>
                    </a:lnTo>
                    <a:lnTo>
                      <a:pt x="40404" y="12555"/>
                    </a:lnTo>
                    <a:lnTo>
                      <a:pt x="40466" y="12534"/>
                    </a:lnTo>
                    <a:lnTo>
                      <a:pt x="40466" y="12408"/>
                    </a:lnTo>
                    <a:lnTo>
                      <a:pt x="40404" y="12324"/>
                    </a:lnTo>
                    <a:lnTo>
                      <a:pt x="40383" y="12241"/>
                    </a:lnTo>
                    <a:lnTo>
                      <a:pt x="40278" y="12199"/>
                    </a:lnTo>
                    <a:lnTo>
                      <a:pt x="40194" y="12136"/>
                    </a:lnTo>
                    <a:lnTo>
                      <a:pt x="40152" y="12115"/>
                    </a:lnTo>
                    <a:lnTo>
                      <a:pt x="40090" y="12136"/>
                    </a:lnTo>
                    <a:lnTo>
                      <a:pt x="40048" y="12178"/>
                    </a:lnTo>
                    <a:lnTo>
                      <a:pt x="39964" y="12115"/>
                    </a:lnTo>
                    <a:lnTo>
                      <a:pt x="39797" y="11990"/>
                    </a:lnTo>
                    <a:lnTo>
                      <a:pt x="39692" y="11969"/>
                    </a:lnTo>
                    <a:lnTo>
                      <a:pt x="39483" y="11990"/>
                    </a:lnTo>
                    <a:lnTo>
                      <a:pt x="39420" y="11969"/>
                    </a:lnTo>
                    <a:lnTo>
                      <a:pt x="39588" y="11927"/>
                    </a:lnTo>
                    <a:lnTo>
                      <a:pt x="39671" y="11864"/>
                    </a:lnTo>
                    <a:lnTo>
                      <a:pt x="39755" y="11864"/>
                    </a:lnTo>
                    <a:lnTo>
                      <a:pt x="39776" y="11885"/>
                    </a:lnTo>
                    <a:lnTo>
                      <a:pt x="39860" y="11885"/>
                    </a:lnTo>
                    <a:lnTo>
                      <a:pt x="39943" y="11822"/>
                    </a:lnTo>
                    <a:lnTo>
                      <a:pt x="40006" y="11780"/>
                    </a:lnTo>
                    <a:lnTo>
                      <a:pt x="40173" y="11780"/>
                    </a:lnTo>
                    <a:lnTo>
                      <a:pt x="40257" y="11822"/>
                    </a:lnTo>
                    <a:lnTo>
                      <a:pt x="40383" y="11822"/>
                    </a:lnTo>
                    <a:lnTo>
                      <a:pt x="40424" y="11760"/>
                    </a:lnTo>
                    <a:lnTo>
                      <a:pt x="40466" y="11676"/>
                    </a:lnTo>
                    <a:lnTo>
                      <a:pt x="40404" y="11592"/>
                    </a:lnTo>
                    <a:lnTo>
                      <a:pt x="40383" y="11467"/>
                    </a:lnTo>
                    <a:lnTo>
                      <a:pt x="40278" y="11236"/>
                    </a:lnTo>
                    <a:lnTo>
                      <a:pt x="40257" y="11090"/>
                    </a:lnTo>
                    <a:lnTo>
                      <a:pt x="40194" y="11132"/>
                    </a:lnTo>
                    <a:lnTo>
                      <a:pt x="40173" y="11090"/>
                    </a:lnTo>
                    <a:lnTo>
                      <a:pt x="40090" y="11132"/>
                    </a:lnTo>
                    <a:lnTo>
                      <a:pt x="40090" y="11174"/>
                    </a:lnTo>
                    <a:lnTo>
                      <a:pt x="40048" y="11278"/>
                    </a:lnTo>
                    <a:lnTo>
                      <a:pt x="40069" y="11299"/>
                    </a:lnTo>
                    <a:lnTo>
                      <a:pt x="40069" y="11383"/>
                    </a:lnTo>
                    <a:lnTo>
                      <a:pt x="40006" y="11404"/>
                    </a:lnTo>
                    <a:lnTo>
                      <a:pt x="39901" y="11467"/>
                    </a:lnTo>
                    <a:lnTo>
                      <a:pt x="39839" y="11550"/>
                    </a:lnTo>
                    <a:lnTo>
                      <a:pt x="39734" y="11508"/>
                    </a:lnTo>
                    <a:lnTo>
                      <a:pt x="39650" y="11488"/>
                    </a:lnTo>
                    <a:lnTo>
                      <a:pt x="39546" y="11508"/>
                    </a:lnTo>
                    <a:lnTo>
                      <a:pt x="39462" y="11613"/>
                    </a:lnTo>
                    <a:lnTo>
                      <a:pt x="39357" y="11718"/>
                    </a:lnTo>
                    <a:lnTo>
                      <a:pt x="39316" y="11697"/>
                    </a:lnTo>
                    <a:lnTo>
                      <a:pt x="39232" y="11676"/>
                    </a:lnTo>
                    <a:lnTo>
                      <a:pt x="39127" y="11697"/>
                    </a:lnTo>
                    <a:lnTo>
                      <a:pt x="39085" y="11697"/>
                    </a:lnTo>
                    <a:lnTo>
                      <a:pt x="39190" y="11592"/>
                    </a:lnTo>
                    <a:lnTo>
                      <a:pt x="39232" y="11571"/>
                    </a:lnTo>
                    <a:lnTo>
                      <a:pt x="39316" y="11613"/>
                    </a:lnTo>
                    <a:lnTo>
                      <a:pt x="39420" y="11571"/>
                    </a:lnTo>
                    <a:lnTo>
                      <a:pt x="39462" y="11467"/>
                    </a:lnTo>
                    <a:lnTo>
                      <a:pt x="39546" y="11404"/>
                    </a:lnTo>
                    <a:lnTo>
                      <a:pt x="39588" y="11404"/>
                    </a:lnTo>
                    <a:lnTo>
                      <a:pt x="39692" y="11362"/>
                    </a:lnTo>
                    <a:lnTo>
                      <a:pt x="39776" y="11299"/>
                    </a:lnTo>
                    <a:lnTo>
                      <a:pt x="39776" y="11174"/>
                    </a:lnTo>
                    <a:lnTo>
                      <a:pt x="39776" y="11132"/>
                    </a:lnTo>
                    <a:lnTo>
                      <a:pt x="39692" y="11132"/>
                    </a:lnTo>
                    <a:lnTo>
                      <a:pt x="39629" y="11153"/>
                    </a:lnTo>
                    <a:lnTo>
                      <a:pt x="39546" y="11132"/>
                    </a:lnTo>
                    <a:lnTo>
                      <a:pt x="39420" y="11132"/>
                    </a:lnTo>
                    <a:lnTo>
                      <a:pt x="39253" y="11278"/>
                    </a:lnTo>
                    <a:lnTo>
                      <a:pt x="39148" y="11383"/>
                    </a:lnTo>
                    <a:lnTo>
                      <a:pt x="38960" y="11404"/>
                    </a:lnTo>
                    <a:lnTo>
                      <a:pt x="39023" y="11362"/>
                    </a:lnTo>
                    <a:lnTo>
                      <a:pt x="39148" y="11341"/>
                    </a:lnTo>
                    <a:lnTo>
                      <a:pt x="39169" y="11257"/>
                    </a:lnTo>
                    <a:lnTo>
                      <a:pt x="39127" y="11236"/>
                    </a:lnTo>
                    <a:lnTo>
                      <a:pt x="39023" y="11236"/>
                    </a:lnTo>
                    <a:lnTo>
                      <a:pt x="39190" y="11153"/>
                    </a:lnTo>
                    <a:lnTo>
                      <a:pt x="39295" y="11153"/>
                    </a:lnTo>
                    <a:lnTo>
                      <a:pt x="39441" y="11048"/>
                    </a:lnTo>
                    <a:lnTo>
                      <a:pt x="39567" y="11048"/>
                    </a:lnTo>
                    <a:lnTo>
                      <a:pt x="39650" y="11027"/>
                    </a:lnTo>
                    <a:lnTo>
                      <a:pt x="39839" y="11027"/>
                    </a:lnTo>
                    <a:lnTo>
                      <a:pt x="39922" y="10944"/>
                    </a:lnTo>
                    <a:lnTo>
                      <a:pt x="39964" y="10881"/>
                    </a:lnTo>
                    <a:lnTo>
                      <a:pt x="39985" y="10839"/>
                    </a:lnTo>
                    <a:lnTo>
                      <a:pt x="40069" y="10818"/>
                    </a:lnTo>
                    <a:lnTo>
                      <a:pt x="40069" y="10923"/>
                    </a:lnTo>
                    <a:lnTo>
                      <a:pt x="40132" y="10944"/>
                    </a:lnTo>
                    <a:lnTo>
                      <a:pt x="40236" y="10839"/>
                    </a:lnTo>
                    <a:lnTo>
                      <a:pt x="40257" y="10734"/>
                    </a:lnTo>
                    <a:lnTo>
                      <a:pt x="40236" y="10672"/>
                    </a:lnTo>
                    <a:lnTo>
                      <a:pt x="40152" y="10630"/>
                    </a:lnTo>
                    <a:lnTo>
                      <a:pt x="40090" y="10525"/>
                    </a:lnTo>
                    <a:lnTo>
                      <a:pt x="39964" y="10400"/>
                    </a:lnTo>
                    <a:lnTo>
                      <a:pt x="39922" y="10295"/>
                    </a:lnTo>
                    <a:lnTo>
                      <a:pt x="39839" y="10295"/>
                    </a:lnTo>
                    <a:lnTo>
                      <a:pt x="39755" y="10337"/>
                    </a:lnTo>
                    <a:lnTo>
                      <a:pt x="39713" y="10400"/>
                    </a:lnTo>
                    <a:lnTo>
                      <a:pt x="39629" y="10420"/>
                    </a:lnTo>
                    <a:lnTo>
                      <a:pt x="39525" y="10504"/>
                    </a:lnTo>
                    <a:lnTo>
                      <a:pt x="39420" y="10504"/>
                    </a:lnTo>
                    <a:lnTo>
                      <a:pt x="39336" y="10567"/>
                    </a:lnTo>
                    <a:lnTo>
                      <a:pt x="39316" y="10546"/>
                    </a:lnTo>
                    <a:lnTo>
                      <a:pt x="39336" y="10441"/>
                    </a:lnTo>
                    <a:lnTo>
                      <a:pt x="39420" y="10400"/>
                    </a:lnTo>
                    <a:lnTo>
                      <a:pt x="39525" y="10400"/>
                    </a:lnTo>
                    <a:lnTo>
                      <a:pt x="39650" y="10253"/>
                    </a:lnTo>
                    <a:lnTo>
                      <a:pt x="39713" y="10190"/>
                    </a:lnTo>
                    <a:lnTo>
                      <a:pt x="39713" y="10127"/>
                    </a:lnTo>
                    <a:lnTo>
                      <a:pt x="39629" y="10148"/>
                    </a:lnTo>
                    <a:lnTo>
                      <a:pt x="39462" y="10211"/>
                    </a:lnTo>
                    <a:lnTo>
                      <a:pt x="39316" y="10316"/>
                    </a:lnTo>
                    <a:lnTo>
                      <a:pt x="39253" y="10316"/>
                    </a:lnTo>
                    <a:lnTo>
                      <a:pt x="39211" y="10358"/>
                    </a:lnTo>
                    <a:lnTo>
                      <a:pt x="39169" y="10441"/>
                    </a:lnTo>
                    <a:lnTo>
                      <a:pt x="39106" y="10630"/>
                    </a:lnTo>
                    <a:lnTo>
                      <a:pt x="38918" y="10839"/>
                    </a:lnTo>
                    <a:lnTo>
                      <a:pt x="38730" y="10944"/>
                    </a:lnTo>
                    <a:lnTo>
                      <a:pt x="38730" y="10923"/>
                    </a:lnTo>
                    <a:lnTo>
                      <a:pt x="38813" y="10839"/>
                    </a:lnTo>
                    <a:lnTo>
                      <a:pt x="38939" y="10713"/>
                    </a:lnTo>
                    <a:lnTo>
                      <a:pt x="39023" y="10567"/>
                    </a:lnTo>
                    <a:lnTo>
                      <a:pt x="39064" y="10525"/>
                    </a:lnTo>
                    <a:lnTo>
                      <a:pt x="39064" y="10462"/>
                    </a:lnTo>
                    <a:lnTo>
                      <a:pt x="39023" y="10462"/>
                    </a:lnTo>
                    <a:lnTo>
                      <a:pt x="39002" y="10441"/>
                    </a:lnTo>
                    <a:lnTo>
                      <a:pt x="38939" y="10462"/>
                    </a:lnTo>
                    <a:lnTo>
                      <a:pt x="38855" y="10609"/>
                    </a:lnTo>
                    <a:lnTo>
                      <a:pt x="38730" y="10734"/>
                    </a:lnTo>
                    <a:lnTo>
                      <a:pt x="38688" y="10734"/>
                    </a:lnTo>
                    <a:lnTo>
                      <a:pt x="38709" y="10651"/>
                    </a:lnTo>
                    <a:lnTo>
                      <a:pt x="38730" y="10567"/>
                    </a:lnTo>
                    <a:lnTo>
                      <a:pt x="38834" y="10462"/>
                    </a:lnTo>
                    <a:lnTo>
                      <a:pt x="38876" y="10400"/>
                    </a:lnTo>
                    <a:lnTo>
                      <a:pt x="38918" y="10316"/>
                    </a:lnTo>
                    <a:lnTo>
                      <a:pt x="39002" y="10316"/>
                    </a:lnTo>
                    <a:lnTo>
                      <a:pt x="39044" y="10337"/>
                    </a:lnTo>
                    <a:lnTo>
                      <a:pt x="39148" y="10337"/>
                    </a:lnTo>
                    <a:lnTo>
                      <a:pt x="39190" y="10295"/>
                    </a:lnTo>
                    <a:lnTo>
                      <a:pt x="39253" y="10211"/>
                    </a:lnTo>
                    <a:lnTo>
                      <a:pt x="39357" y="10148"/>
                    </a:lnTo>
                    <a:lnTo>
                      <a:pt x="39462" y="10023"/>
                    </a:lnTo>
                    <a:lnTo>
                      <a:pt x="39525" y="9918"/>
                    </a:lnTo>
                    <a:lnTo>
                      <a:pt x="39483" y="9814"/>
                    </a:lnTo>
                    <a:lnTo>
                      <a:pt x="39525" y="9730"/>
                    </a:lnTo>
                    <a:lnTo>
                      <a:pt x="39483" y="9709"/>
                    </a:lnTo>
                    <a:lnTo>
                      <a:pt x="39336" y="9793"/>
                    </a:lnTo>
                    <a:lnTo>
                      <a:pt x="39274" y="9876"/>
                    </a:lnTo>
                    <a:lnTo>
                      <a:pt x="39274" y="9981"/>
                    </a:lnTo>
                    <a:lnTo>
                      <a:pt x="39253" y="10107"/>
                    </a:lnTo>
                    <a:lnTo>
                      <a:pt x="39211" y="10127"/>
                    </a:lnTo>
                    <a:lnTo>
                      <a:pt x="39232" y="10086"/>
                    </a:lnTo>
                    <a:lnTo>
                      <a:pt x="39232" y="10023"/>
                    </a:lnTo>
                    <a:lnTo>
                      <a:pt x="39148" y="9981"/>
                    </a:lnTo>
                    <a:lnTo>
                      <a:pt x="39044" y="9981"/>
                    </a:lnTo>
                    <a:lnTo>
                      <a:pt x="38939" y="10044"/>
                    </a:lnTo>
                    <a:lnTo>
                      <a:pt x="38855" y="10023"/>
                    </a:lnTo>
                    <a:lnTo>
                      <a:pt x="38730" y="10044"/>
                    </a:lnTo>
                    <a:lnTo>
                      <a:pt x="38625" y="10107"/>
                    </a:lnTo>
                    <a:lnTo>
                      <a:pt x="38500" y="10107"/>
                    </a:lnTo>
                    <a:lnTo>
                      <a:pt x="38583" y="10044"/>
                    </a:lnTo>
                    <a:lnTo>
                      <a:pt x="38688" y="10002"/>
                    </a:lnTo>
                    <a:lnTo>
                      <a:pt x="38772" y="9897"/>
                    </a:lnTo>
                    <a:lnTo>
                      <a:pt x="38730" y="9814"/>
                    </a:lnTo>
                    <a:lnTo>
                      <a:pt x="38688" y="9814"/>
                    </a:lnTo>
                    <a:lnTo>
                      <a:pt x="38541" y="9835"/>
                    </a:lnTo>
                    <a:lnTo>
                      <a:pt x="38604" y="9772"/>
                    </a:lnTo>
                    <a:lnTo>
                      <a:pt x="38688" y="9772"/>
                    </a:lnTo>
                    <a:lnTo>
                      <a:pt x="38772" y="9709"/>
                    </a:lnTo>
                    <a:lnTo>
                      <a:pt x="38813" y="9604"/>
                    </a:lnTo>
                    <a:lnTo>
                      <a:pt x="38897" y="9583"/>
                    </a:lnTo>
                    <a:lnTo>
                      <a:pt x="38939" y="9521"/>
                    </a:lnTo>
                    <a:lnTo>
                      <a:pt x="39002" y="9521"/>
                    </a:lnTo>
                    <a:lnTo>
                      <a:pt x="39106" y="9604"/>
                    </a:lnTo>
                    <a:lnTo>
                      <a:pt x="39169" y="9667"/>
                    </a:lnTo>
                    <a:lnTo>
                      <a:pt x="39253" y="9667"/>
                    </a:lnTo>
                    <a:lnTo>
                      <a:pt x="39357" y="9521"/>
                    </a:lnTo>
                    <a:lnTo>
                      <a:pt x="39441" y="9458"/>
                    </a:lnTo>
                    <a:lnTo>
                      <a:pt x="39441" y="9395"/>
                    </a:lnTo>
                    <a:lnTo>
                      <a:pt x="39336" y="9270"/>
                    </a:lnTo>
                    <a:lnTo>
                      <a:pt x="39316" y="9165"/>
                    </a:lnTo>
                    <a:lnTo>
                      <a:pt x="39274" y="9060"/>
                    </a:lnTo>
                    <a:lnTo>
                      <a:pt x="39169" y="8956"/>
                    </a:lnTo>
                    <a:lnTo>
                      <a:pt x="39106" y="8893"/>
                    </a:lnTo>
                    <a:lnTo>
                      <a:pt x="39023" y="8726"/>
                    </a:lnTo>
                    <a:lnTo>
                      <a:pt x="38960" y="8747"/>
                    </a:lnTo>
                    <a:lnTo>
                      <a:pt x="38960" y="8830"/>
                    </a:lnTo>
                    <a:lnTo>
                      <a:pt x="38918" y="8893"/>
                    </a:lnTo>
                    <a:lnTo>
                      <a:pt x="38855" y="8935"/>
                    </a:lnTo>
                    <a:lnTo>
                      <a:pt x="38834" y="8977"/>
                    </a:lnTo>
                    <a:lnTo>
                      <a:pt x="38834" y="9060"/>
                    </a:lnTo>
                    <a:lnTo>
                      <a:pt x="38751" y="9102"/>
                    </a:lnTo>
                    <a:lnTo>
                      <a:pt x="38709" y="9186"/>
                    </a:lnTo>
                    <a:lnTo>
                      <a:pt x="38709" y="9291"/>
                    </a:lnTo>
                    <a:lnTo>
                      <a:pt x="38583" y="9353"/>
                    </a:lnTo>
                    <a:lnTo>
                      <a:pt x="38500" y="9458"/>
                    </a:lnTo>
                    <a:lnTo>
                      <a:pt x="38479" y="9542"/>
                    </a:lnTo>
                    <a:lnTo>
                      <a:pt x="38416" y="9604"/>
                    </a:lnTo>
                    <a:lnTo>
                      <a:pt x="38374" y="9583"/>
                    </a:lnTo>
                    <a:lnTo>
                      <a:pt x="38395" y="9458"/>
                    </a:lnTo>
                    <a:lnTo>
                      <a:pt x="38500" y="9291"/>
                    </a:lnTo>
                    <a:lnTo>
                      <a:pt x="38583" y="9270"/>
                    </a:lnTo>
                    <a:lnTo>
                      <a:pt x="38583" y="9228"/>
                    </a:lnTo>
                    <a:lnTo>
                      <a:pt x="38541" y="9186"/>
                    </a:lnTo>
                    <a:lnTo>
                      <a:pt x="38500" y="9123"/>
                    </a:lnTo>
                    <a:lnTo>
                      <a:pt x="38186" y="9332"/>
                    </a:lnTo>
                    <a:lnTo>
                      <a:pt x="38060" y="9500"/>
                    </a:lnTo>
                    <a:lnTo>
                      <a:pt x="37997" y="9583"/>
                    </a:lnTo>
                    <a:lnTo>
                      <a:pt x="37893" y="9604"/>
                    </a:lnTo>
                    <a:lnTo>
                      <a:pt x="37893" y="9583"/>
                    </a:lnTo>
                    <a:lnTo>
                      <a:pt x="37956" y="9542"/>
                    </a:lnTo>
                    <a:lnTo>
                      <a:pt x="38039" y="9374"/>
                    </a:lnTo>
                    <a:lnTo>
                      <a:pt x="38060" y="9291"/>
                    </a:lnTo>
                    <a:lnTo>
                      <a:pt x="38186" y="9165"/>
                    </a:lnTo>
                    <a:lnTo>
                      <a:pt x="38248" y="9081"/>
                    </a:lnTo>
                    <a:lnTo>
                      <a:pt x="38207" y="9019"/>
                    </a:lnTo>
                    <a:lnTo>
                      <a:pt x="38207" y="8935"/>
                    </a:lnTo>
                    <a:lnTo>
                      <a:pt x="38081" y="9019"/>
                    </a:lnTo>
                    <a:lnTo>
                      <a:pt x="37935" y="9144"/>
                    </a:lnTo>
                    <a:lnTo>
                      <a:pt x="37893" y="9249"/>
                    </a:lnTo>
                    <a:lnTo>
                      <a:pt x="37809" y="9353"/>
                    </a:lnTo>
                    <a:lnTo>
                      <a:pt x="37788" y="9332"/>
                    </a:lnTo>
                    <a:lnTo>
                      <a:pt x="37809" y="9228"/>
                    </a:lnTo>
                    <a:lnTo>
                      <a:pt x="37872" y="9123"/>
                    </a:lnTo>
                    <a:lnTo>
                      <a:pt x="37809" y="9081"/>
                    </a:lnTo>
                    <a:lnTo>
                      <a:pt x="37809" y="9039"/>
                    </a:lnTo>
                    <a:lnTo>
                      <a:pt x="37893" y="9019"/>
                    </a:lnTo>
                    <a:lnTo>
                      <a:pt x="38081" y="8872"/>
                    </a:lnTo>
                    <a:lnTo>
                      <a:pt x="38269" y="8726"/>
                    </a:lnTo>
                    <a:lnTo>
                      <a:pt x="38269" y="8642"/>
                    </a:lnTo>
                    <a:lnTo>
                      <a:pt x="38186" y="8642"/>
                    </a:lnTo>
                    <a:lnTo>
                      <a:pt x="38060" y="8726"/>
                    </a:lnTo>
                    <a:lnTo>
                      <a:pt x="38018" y="8809"/>
                    </a:lnTo>
                    <a:lnTo>
                      <a:pt x="37914" y="8851"/>
                    </a:lnTo>
                    <a:lnTo>
                      <a:pt x="37914" y="8809"/>
                    </a:lnTo>
                    <a:lnTo>
                      <a:pt x="37893" y="8747"/>
                    </a:lnTo>
                    <a:lnTo>
                      <a:pt x="37704" y="8872"/>
                    </a:lnTo>
                    <a:lnTo>
                      <a:pt x="37642" y="8977"/>
                    </a:lnTo>
                    <a:lnTo>
                      <a:pt x="37558" y="9165"/>
                    </a:lnTo>
                    <a:lnTo>
                      <a:pt x="37432" y="9249"/>
                    </a:lnTo>
                    <a:lnTo>
                      <a:pt x="37349" y="9249"/>
                    </a:lnTo>
                    <a:lnTo>
                      <a:pt x="37432" y="9165"/>
                    </a:lnTo>
                    <a:lnTo>
                      <a:pt x="37558" y="9060"/>
                    </a:lnTo>
                    <a:lnTo>
                      <a:pt x="37600" y="8956"/>
                    </a:lnTo>
                    <a:lnTo>
                      <a:pt x="37579" y="8935"/>
                    </a:lnTo>
                    <a:lnTo>
                      <a:pt x="37495" y="8935"/>
                    </a:lnTo>
                    <a:lnTo>
                      <a:pt x="37600" y="8851"/>
                    </a:lnTo>
                    <a:lnTo>
                      <a:pt x="37746" y="8830"/>
                    </a:lnTo>
                    <a:lnTo>
                      <a:pt x="37788" y="8767"/>
                    </a:lnTo>
                    <a:lnTo>
                      <a:pt x="37767" y="8726"/>
                    </a:lnTo>
                    <a:lnTo>
                      <a:pt x="37683" y="8747"/>
                    </a:lnTo>
                    <a:lnTo>
                      <a:pt x="37558" y="8767"/>
                    </a:lnTo>
                    <a:lnTo>
                      <a:pt x="37474" y="8851"/>
                    </a:lnTo>
                    <a:lnTo>
                      <a:pt x="37391" y="8830"/>
                    </a:lnTo>
                    <a:lnTo>
                      <a:pt x="37600" y="8726"/>
                    </a:lnTo>
                    <a:lnTo>
                      <a:pt x="37579" y="8663"/>
                    </a:lnTo>
                    <a:lnTo>
                      <a:pt x="37474" y="8663"/>
                    </a:lnTo>
                    <a:lnTo>
                      <a:pt x="37537" y="8600"/>
                    </a:lnTo>
                    <a:lnTo>
                      <a:pt x="37642" y="8600"/>
                    </a:lnTo>
                    <a:lnTo>
                      <a:pt x="37683" y="8642"/>
                    </a:lnTo>
                    <a:lnTo>
                      <a:pt x="37809" y="8642"/>
                    </a:lnTo>
                    <a:lnTo>
                      <a:pt x="37872" y="8537"/>
                    </a:lnTo>
                    <a:lnTo>
                      <a:pt x="37997" y="8495"/>
                    </a:lnTo>
                    <a:lnTo>
                      <a:pt x="37997" y="8412"/>
                    </a:lnTo>
                    <a:lnTo>
                      <a:pt x="38060" y="8328"/>
                    </a:lnTo>
                    <a:lnTo>
                      <a:pt x="38060" y="8286"/>
                    </a:lnTo>
                    <a:lnTo>
                      <a:pt x="37976" y="8286"/>
                    </a:lnTo>
                    <a:lnTo>
                      <a:pt x="37914" y="8223"/>
                    </a:lnTo>
                    <a:lnTo>
                      <a:pt x="37809" y="8203"/>
                    </a:lnTo>
                    <a:lnTo>
                      <a:pt x="37683" y="8307"/>
                    </a:lnTo>
                    <a:lnTo>
                      <a:pt x="37537" y="8349"/>
                    </a:lnTo>
                    <a:lnTo>
                      <a:pt x="37453" y="8495"/>
                    </a:lnTo>
                    <a:lnTo>
                      <a:pt x="37244" y="8705"/>
                    </a:lnTo>
                    <a:lnTo>
                      <a:pt x="37181" y="8705"/>
                    </a:lnTo>
                    <a:lnTo>
                      <a:pt x="37223" y="8621"/>
                    </a:lnTo>
                    <a:lnTo>
                      <a:pt x="37265" y="8621"/>
                    </a:lnTo>
                    <a:lnTo>
                      <a:pt x="37370" y="8537"/>
                    </a:lnTo>
                    <a:lnTo>
                      <a:pt x="37495" y="8349"/>
                    </a:lnTo>
                    <a:lnTo>
                      <a:pt x="37642" y="8286"/>
                    </a:lnTo>
                    <a:lnTo>
                      <a:pt x="37704" y="8203"/>
                    </a:lnTo>
                    <a:lnTo>
                      <a:pt x="37683" y="8140"/>
                    </a:lnTo>
                    <a:lnTo>
                      <a:pt x="37495" y="8140"/>
                    </a:lnTo>
                    <a:lnTo>
                      <a:pt x="37328" y="8286"/>
                    </a:lnTo>
                    <a:lnTo>
                      <a:pt x="37495" y="8119"/>
                    </a:lnTo>
                    <a:lnTo>
                      <a:pt x="37663" y="8077"/>
                    </a:lnTo>
                    <a:lnTo>
                      <a:pt x="37767" y="8098"/>
                    </a:lnTo>
                    <a:lnTo>
                      <a:pt x="37851" y="8119"/>
                    </a:lnTo>
                    <a:lnTo>
                      <a:pt x="37956" y="8014"/>
                    </a:lnTo>
                    <a:lnTo>
                      <a:pt x="37956" y="7931"/>
                    </a:lnTo>
                    <a:lnTo>
                      <a:pt x="37914" y="7889"/>
                    </a:lnTo>
                    <a:lnTo>
                      <a:pt x="37914" y="7805"/>
                    </a:lnTo>
                    <a:lnTo>
                      <a:pt x="37914" y="7721"/>
                    </a:lnTo>
                    <a:lnTo>
                      <a:pt x="37788" y="7679"/>
                    </a:lnTo>
                    <a:lnTo>
                      <a:pt x="37746" y="7596"/>
                    </a:lnTo>
                    <a:lnTo>
                      <a:pt x="37642" y="7575"/>
                    </a:lnTo>
                    <a:lnTo>
                      <a:pt x="37600" y="7617"/>
                    </a:lnTo>
                    <a:lnTo>
                      <a:pt x="37558" y="7617"/>
                    </a:lnTo>
                    <a:lnTo>
                      <a:pt x="37558" y="7533"/>
                    </a:lnTo>
                    <a:lnTo>
                      <a:pt x="37474" y="7512"/>
                    </a:lnTo>
                    <a:lnTo>
                      <a:pt x="37391" y="7428"/>
                    </a:lnTo>
                    <a:lnTo>
                      <a:pt x="37391" y="7366"/>
                    </a:lnTo>
                    <a:lnTo>
                      <a:pt x="37244" y="7282"/>
                    </a:lnTo>
                    <a:lnTo>
                      <a:pt x="37181" y="7282"/>
                    </a:lnTo>
                    <a:lnTo>
                      <a:pt x="37139" y="7219"/>
                    </a:lnTo>
                    <a:lnTo>
                      <a:pt x="37014" y="7219"/>
                    </a:lnTo>
                    <a:lnTo>
                      <a:pt x="36826" y="7261"/>
                    </a:lnTo>
                    <a:lnTo>
                      <a:pt x="36721" y="7366"/>
                    </a:lnTo>
                    <a:lnTo>
                      <a:pt x="36595" y="7366"/>
                    </a:lnTo>
                    <a:lnTo>
                      <a:pt x="36491" y="7533"/>
                    </a:lnTo>
                    <a:lnTo>
                      <a:pt x="36512" y="7596"/>
                    </a:lnTo>
                    <a:lnTo>
                      <a:pt x="36595" y="7617"/>
                    </a:lnTo>
                    <a:lnTo>
                      <a:pt x="36805" y="7805"/>
                    </a:lnTo>
                    <a:lnTo>
                      <a:pt x="36826" y="7847"/>
                    </a:lnTo>
                    <a:lnTo>
                      <a:pt x="36909" y="7889"/>
                    </a:lnTo>
                    <a:lnTo>
                      <a:pt x="36951" y="7993"/>
                    </a:lnTo>
                    <a:lnTo>
                      <a:pt x="36909" y="7993"/>
                    </a:lnTo>
                    <a:lnTo>
                      <a:pt x="36826" y="7931"/>
                    </a:lnTo>
                    <a:lnTo>
                      <a:pt x="36700" y="7931"/>
                    </a:lnTo>
                    <a:lnTo>
                      <a:pt x="36700" y="7847"/>
                    </a:lnTo>
                    <a:lnTo>
                      <a:pt x="36512" y="7679"/>
                    </a:lnTo>
                    <a:lnTo>
                      <a:pt x="36428" y="7700"/>
                    </a:lnTo>
                    <a:lnTo>
                      <a:pt x="36386" y="7721"/>
                    </a:lnTo>
                    <a:lnTo>
                      <a:pt x="36386" y="7721"/>
                    </a:lnTo>
                    <a:lnTo>
                      <a:pt x="36407" y="7638"/>
                    </a:lnTo>
                    <a:lnTo>
                      <a:pt x="36428" y="7533"/>
                    </a:lnTo>
                    <a:lnTo>
                      <a:pt x="36303" y="7491"/>
                    </a:lnTo>
                    <a:lnTo>
                      <a:pt x="36240" y="7512"/>
                    </a:lnTo>
                    <a:lnTo>
                      <a:pt x="36240" y="7721"/>
                    </a:lnTo>
                    <a:lnTo>
                      <a:pt x="36303" y="7826"/>
                    </a:lnTo>
                    <a:lnTo>
                      <a:pt x="36323" y="7951"/>
                    </a:lnTo>
                    <a:lnTo>
                      <a:pt x="36303" y="8035"/>
                    </a:lnTo>
                    <a:lnTo>
                      <a:pt x="36303" y="7931"/>
                    </a:lnTo>
                    <a:lnTo>
                      <a:pt x="36219" y="7784"/>
                    </a:lnTo>
                    <a:lnTo>
                      <a:pt x="36135" y="7889"/>
                    </a:lnTo>
                    <a:lnTo>
                      <a:pt x="36093" y="7993"/>
                    </a:lnTo>
                    <a:lnTo>
                      <a:pt x="36135" y="8056"/>
                    </a:lnTo>
                    <a:lnTo>
                      <a:pt x="36072" y="8119"/>
                    </a:lnTo>
                    <a:lnTo>
                      <a:pt x="35968" y="8056"/>
                    </a:lnTo>
                    <a:lnTo>
                      <a:pt x="35863" y="8035"/>
                    </a:lnTo>
                    <a:lnTo>
                      <a:pt x="35905" y="7951"/>
                    </a:lnTo>
                    <a:lnTo>
                      <a:pt x="36010" y="7889"/>
                    </a:lnTo>
                    <a:lnTo>
                      <a:pt x="36135" y="7700"/>
                    </a:lnTo>
                    <a:lnTo>
                      <a:pt x="36177" y="7596"/>
                    </a:lnTo>
                    <a:lnTo>
                      <a:pt x="36093" y="7512"/>
                    </a:lnTo>
                    <a:lnTo>
                      <a:pt x="36072" y="7407"/>
                    </a:lnTo>
                    <a:lnTo>
                      <a:pt x="35926" y="7533"/>
                    </a:lnTo>
                    <a:lnTo>
                      <a:pt x="35884" y="7596"/>
                    </a:lnTo>
                    <a:lnTo>
                      <a:pt x="35863" y="7533"/>
                    </a:lnTo>
                    <a:lnTo>
                      <a:pt x="35884" y="7407"/>
                    </a:lnTo>
                    <a:lnTo>
                      <a:pt x="35779" y="7387"/>
                    </a:lnTo>
                    <a:lnTo>
                      <a:pt x="35717" y="7407"/>
                    </a:lnTo>
                    <a:lnTo>
                      <a:pt x="35696" y="7491"/>
                    </a:lnTo>
                    <a:lnTo>
                      <a:pt x="35717" y="7617"/>
                    </a:lnTo>
                    <a:lnTo>
                      <a:pt x="35717" y="7742"/>
                    </a:lnTo>
                    <a:lnTo>
                      <a:pt x="35675" y="7700"/>
                    </a:lnTo>
                    <a:lnTo>
                      <a:pt x="35675" y="7533"/>
                    </a:lnTo>
                    <a:lnTo>
                      <a:pt x="35654" y="7512"/>
                    </a:lnTo>
                    <a:lnTo>
                      <a:pt x="35591" y="7617"/>
                    </a:lnTo>
                    <a:lnTo>
                      <a:pt x="35487" y="7638"/>
                    </a:lnTo>
                    <a:lnTo>
                      <a:pt x="35487" y="7721"/>
                    </a:lnTo>
                    <a:lnTo>
                      <a:pt x="35403" y="7826"/>
                    </a:lnTo>
                    <a:lnTo>
                      <a:pt x="35340" y="7847"/>
                    </a:lnTo>
                    <a:lnTo>
                      <a:pt x="35277" y="7931"/>
                    </a:lnTo>
                    <a:lnTo>
                      <a:pt x="35173" y="7931"/>
                    </a:lnTo>
                    <a:lnTo>
                      <a:pt x="35256" y="7847"/>
                    </a:lnTo>
                    <a:lnTo>
                      <a:pt x="35256" y="7784"/>
                    </a:lnTo>
                    <a:lnTo>
                      <a:pt x="35194" y="7721"/>
                    </a:lnTo>
                    <a:lnTo>
                      <a:pt x="35152" y="7721"/>
                    </a:lnTo>
                    <a:lnTo>
                      <a:pt x="35152" y="7679"/>
                    </a:lnTo>
                    <a:lnTo>
                      <a:pt x="35235" y="7679"/>
                    </a:lnTo>
                    <a:lnTo>
                      <a:pt x="35277" y="7700"/>
                    </a:lnTo>
                    <a:lnTo>
                      <a:pt x="35298" y="7638"/>
                    </a:lnTo>
                    <a:lnTo>
                      <a:pt x="35298" y="7596"/>
                    </a:lnTo>
                    <a:lnTo>
                      <a:pt x="35298" y="7554"/>
                    </a:lnTo>
                    <a:lnTo>
                      <a:pt x="35403" y="7491"/>
                    </a:lnTo>
                    <a:lnTo>
                      <a:pt x="35570" y="7345"/>
                    </a:lnTo>
                    <a:lnTo>
                      <a:pt x="35591" y="7261"/>
                    </a:lnTo>
                    <a:lnTo>
                      <a:pt x="35675" y="7177"/>
                    </a:lnTo>
                    <a:lnTo>
                      <a:pt x="35570" y="7177"/>
                    </a:lnTo>
                    <a:lnTo>
                      <a:pt x="35403" y="7282"/>
                    </a:lnTo>
                    <a:lnTo>
                      <a:pt x="35277" y="7407"/>
                    </a:lnTo>
                    <a:lnTo>
                      <a:pt x="35194" y="7407"/>
                    </a:lnTo>
                    <a:lnTo>
                      <a:pt x="35277" y="7324"/>
                    </a:lnTo>
                    <a:lnTo>
                      <a:pt x="35361" y="7219"/>
                    </a:lnTo>
                    <a:lnTo>
                      <a:pt x="35445" y="7156"/>
                    </a:lnTo>
                    <a:lnTo>
                      <a:pt x="35549" y="7114"/>
                    </a:lnTo>
                    <a:lnTo>
                      <a:pt x="35612" y="7052"/>
                    </a:lnTo>
                    <a:lnTo>
                      <a:pt x="35696" y="7052"/>
                    </a:lnTo>
                    <a:lnTo>
                      <a:pt x="35779" y="6905"/>
                    </a:lnTo>
                    <a:lnTo>
                      <a:pt x="35779" y="6863"/>
                    </a:lnTo>
                    <a:lnTo>
                      <a:pt x="35696" y="6780"/>
                    </a:lnTo>
                    <a:lnTo>
                      <a:pt x="35696" y="6675"/>
                    </a:lnTo>
                    <a:lnTo>
                      <a:pt x="35717" y="6591"/>
                    </a:lnTo>
                    <a:lnTo>
                      <a:pt x="35884" y="6424"/>
                    </a:lnTo>
                    <a:lnTo>
                      <a:pt x="35905" y="6361"/>
                    </a:lnTo>
                    <a:lnTo>
                      <a:pt x="35863" y="6257"/>
                    </a:lnTo>
                    <a:lnTo>
                      <a:pt x="35842" y="6194"/>
                    </a:lnTo>
                    <a:lnTo>
                      <a:pt x="35800" y="6131"/>
                    </a:lnTo>
                    <a:lnTo>
                      <a:pt x="35884" y="6006"/>
                    </a:lnTo>
                    <a:lnTo>
                      <a:pt x="35968" y="5922"/>
                    </a:lnTo>
                    <a:lnTo>
                      <a:pt x="35989" y="5838"/>
                    </a:lnTo>
                    <a:lnTo>
                      <a:pt x="36010" y="5587"/>
                    </a:lnTo>
                    <a:lnTo>
                      <a:pt x="36051" y="5524"/>
                    </a:lnTo>
                    <a:lnTo>
                      <a:pt x="36010" y="5462"/>
                    </a:lnTo>
                    <a:lnTo>
                      <a:pt x="35842" y="5399"/>
                    </a:lnTo>
                    <a:lnTo>
                      <a:pt x="35654" y="5399"/>
                    </a:lnTo>
                    <a:lnTo>
                      <a:pt x="35487" y="5357"/>
                    </a:lnTo>
                    <a:lnTo>
                      <a:pt x="35361" y="5420"/>
                    </a:lnTo>
                    <a:lnTo>
                      <a:pt x="35235" y="5420"/>
                    </a:lnTo>
                    <a:lnTo>
                      <a:pt x="35068" y="5503"/>
                    </a:lnTo>
                    <a:lnTo>
                      <a:pt x="34796" y="5587"/>
                    </a:lnTo>
                    <a:lnTo>
                      <a:pt x="34754" y="5671"/>
                    </a:lnTo>
                    <a:lnTo>
                      <a:pt x="34859" y="5796"/>
                    </a:lnTo>
                    <a:lnTo>
                      <a:pt x="34859" y="5880"/>
                    </a:lnTo>
                    <a:lnTo>
                      <a:pt x="34817" y="5922"/>
                    </a:lnTo>
                    <a:lnTo>
                      <a:pt x="34754" y="5775"/>
                    </a:lnTo>
                    <a:lnTo>
                      <a:pt x="34712" y="5713"/>
                    </a:lnTo>
                    <a:lnTo>
                      <a:pt x="34650" y="5587"/>
                    </a:lnTo>
                    <a:lnTo>
                      <a:pt x="34524" y="5587"/>
                    </a:lnTo>
                    <a:lnTo>
                      <a:pt x="34440" y="5671"/>
                    </a:lnTo>
                    <a:lnTo>
                      <a:pt x="34440" y="5734"/>
                    </a:lnTo>
                    <a:lnTo>
                      <a:pt x="34398" y="5796"/>
                    </a:lnTo>
                    <a:lnTo>
                      <a:pt x="34378" y="5713"/>
                    </a:lnTo>
                    <a:lnTo>
                      <a:pt x="34398" y="5608"/>
                    </a:lnTo>
                    <a:lnTo>
                      <a:pt x="34336" y="5587"/>
                    </a:lnTo>
                    <a:lnTo>
                      <a:pt x="34189" y="5608"/>
                    </a:lnTo>
                    <a:lnTo>
                      <a:pt x="34126" y="5713"/>
                    </a:lnTo>
                    <a:lnTo>
                      <a:pt x="34126" y="5796"/>
                    </a:lnTo>
                    <a:lnTo>
                      <a:pt x="34273" y="5901"/>
                    </a:lnTo>
                    <a:lnTo>
                      <a:pt x="34378" y="6047"/>
                    </a:lnTo>
                    <a:lnTo>
                      <a:pt x="34503" y="6131"/>
                    </a:lnTo>
                    <a:lnTo>
                      <a:pt x="34440" y="6131"/>
                    </a:lnTo>
                    <a:lnTo>
                      <a:pt x="34294" y="6047"/>
                    </a:lnTo>
                    <a:lnTo>
                      <a:pt x="34106" y="5880"/>
                    </a:lnTo>
                    <a:lnTo>
                      <a:pt x="34064" y="5880"/>
                    </a:lnTo>
                    <a:lnTo>
                      <a:pt x="34022" y="5922"/>
                    </a:lnTo>
                    <a:lnTo>
                      <a:pt x="33854" y="5922"/>
                    </a:lnTo>
                    <a:lnTo>
                      <a:pt x="33813" y="5943"/>
                    </a:lnTo>
                    <a:lnTo>
                      <a:pt x="33875" y="6006"/>
                    </a:lnTo>
                    <a:lnTo>
                      <a:pt x="34001" y="6006"/>
                    </a:lnTo>
                    <a:lnTo>
                      <a:pt x="34022" y="6047"/>
                    </a:lnTo>
                    <a:lnTo>
                      <a:pt x="34064" y="6152"/>
                    </a:lnTo>
                    <a:lnTo>
                      <a:pt x="34210" y="6257"/>
                    </a:lnTo>
                    <a:lnTo>
                      <a:pt x="34231" y="6340"/>
                    </a:lnTo>
                    <a:lnTo>
                      <a:pt x="34315" y="6424"/>
                    </a:lnTo>
                    <a:lnTo>
                      <a:pt x="34210" y="6424"/>
                    </a:lnTo>
                    <a:lnTo>
                      <a:pt x="34126" y="6319"/>
                    </a:lnTo>
                    <a:lnTo>
                      <a:pt x="33980" y="6236"/>
                    </a:lnTo>
                    <a:lnTo>
                      <a:pt x="33980" y="6152"/>
                    </a:lnTo>
                    <a:lnTo>
                      <a:pt x="33875" y="6047"/>
                    </a:lnTo>
                    <a:lnTo>
                      <a:pt x="33750" y="6047"/>
                    </a:lnTo>
                    <a:lnTo>
                      <a:pt x="33666" y="6131"/>
                    </a:lnTo>
                    <a:lnTo>
                      <a:pt x="33666" y="6215"/>
                    </a:lnTo>
                    <a:lnTo>
                      <a:pt x="33582" y="6361"/>
                    </a:lnTo>
                    <a:lnTo>
                      <a:pt x="33541" y="6529"/>
                    </a:lnTo>
                    <a:lnTo>
                      <a:pt x="33603" y="6633"/>
                    </a:lnTo>
                    <a:lnTo>
                      <a:pt x="33478" y="6675"/>
                    </a:lnTo>
                    <a:lnTo>
                      <a:pt x="33478" y="6759"/>
                    </a:lnTo>
                    <a:lnTo>
                      <a:pt x="33541" y="6822"/>
                    </a:lnTo>
                    <a:lnTo>
                      <a:pt x="33562" y="6926"/>
                    </a:lnTo>
                    <a:lnTo>
                      <a:pt x="33645" y="6926"/>
                    </a:lnTo>
                    <a:lnTo>
                      <a:pt x="33813" y="6780"/>
                    </a:lnTo>
                    <a:lnTo>
                      <a:pt x="33896" y="6780"/>
                    </a:lnTo>
                    <a:lnTo>
                      <a:pt x="33917" y="6842"/>
                    </a:lnTo>
                    <a:lnTo>
                      <a:pt x="33813" y="6863"/>
                    </a:lnTo>
                    <a:lnTo>
                      <a:pt x="33771" y="6884"/>
                    </a:lnTo>
                    <a:lnTo>
                      <a:pt x="33771" y="6947"/>
                    </a:lnTo>
                    <a:lnTo>
                      <a:pt x="33687" y="6947"/>
                    </a:lnTo>
                    <a:lnTo>
                      <a:pt x="33603" y="7052"/>
                    </a:lnTo>
                    <a:lnTo>
                      <a:pt x="33603" y="7156"/>
                    </a:lnTo>
                    <a:lnTo>
                      <a:pt x="33541" y="7240"/>
                    </a:lnTo>
                    <a:lnTo>
                      <a:pt x="33478" y="7177"/>
                    </a:lnTo>
                    <a:lnTo>
                      <a:pt x="33499" y="7094"/>
                    </a:lnTo>
                    <a:lnTo>
                      <a:pt x="33436" y="6947"/>
                    </a:lnTo>
                    <a:lnTo>
                      <a:pt x="33352" y="6926"/>
                    </a:lnTo>
                    <a:lnTo>
                      <a:pt x="33290" y="7031"/>
                    </a:lnTo>
                    <a:lnTo>
                      <a:pt x="33331" y="7094"/>
                    </a:lnTo>
                    <a:lnTo>
                      <a:pt x="33269" y="7177"/>
                    </a:lnTo>
                    <a:lnTo>
                      <a:pt x="33164" y="7198"/>
                    </a:lnTo>
                    <a:lnTo>
                      <a:pt x="33122" y="7261"/>
                    </a:lnTo>
                    <a:lnTo>
                      <a:pt x="33080" y="7177"/>
                    </a:lnTo>
                    <a:lnTo>
                      <a:pt x="33038" y="7198"/>
                    </a:lnTo>
                    <a:lnTo>
                      <a:pt x="33059" y="7303"/>
                    </a:lnTo>
                    <a:lnTo>
                      <a:pt x="33122" y="7407"/>
                    </a:lnTo>
                    <a:lnTo>
                      <a:pt x="33122" y="7554"/>
                    </a:lnTo>
                    <a:lnTo>
                      <a:pt x="33143" y="7575"/>
                    </a:lnTo>
                    <a:lnTo>
                      <a:pt x="33143" y="7700"/>
                    </a:lnTo>
                    <a:lnTo>
                      <a:pt x="33227" y="7721"/>
                    </a:lnTo>
                    <a:lnTo>
                      <a:pt x="33290" y="7784"/>
                    </a:lnTo>
                    <a:lnTo>
                      <a:pt x="33269" y="7868"/>
                    </a:lnTo>
                    <a:lnTo>
                      <a:pt x="33290" y="7931"/>
                    </a:lnTo>
                    <a:lnTo>
                      <a:pt x="33290" y="8035"/>
                    </a:lnTo>
                    <a:lnTo>
                      <a:pt x="33185" y="8119"/>
                    </a:lnTo>
                    <a:lnTo>
                      <a:pt x="33143" y="8203"/>
                    </a:lnTo>
                    <a:lnTo>
                      <a:pt x="33122" y="8412"/>
                    </a:lnTo>
                    <a:lnTo>
                      <a:pt x="33059" y="8454"/>
                    </a:lnTo>
                    <a:lnTo>
                      <a:pt x="32934" y="8663"/>
                    </a:lnTo>
                    <a:lnTo>
                      <a:pt x="32934" y="8747"/>
                    </a:lnTo>
                    <a:lnTo>
                      <a:pt x="32808" y="8872"/>
                    </a:lnTo>
                    <a:lnTo>
                      <a:pt x="32829" y="8830"/>
                    </a:lnTo>
                    <a:lnTo>
                      <a:pt x="32829" y="8726"/>
                    </a:lnTo>
                    <a:lnTo>
                      <a:pt x="32871" y="8558"/>
                    </a:lnTo>
                    <a:lnTo>
                      <a:pt x="32955" y="8495"/>
                    </a:lnTo>
                    <a:lnTo>
                      <a:pt x="32934" y="8433"/>
                    </a:lnTo>
                    <a:lnTo>
                      <a:pt x="32913" y="8454"/>
                    </a:lnTo>
                    <a:lnTo>
                      <a:pt x="32829" y="8454"/>
                    </a:lnTo>
                    <a:lnTo>
                      <a:pt x="32746" y="8391"/>
                    </a:lnTo>
                    <a:lnTo>
                      <a:pt x="32704" y="8349"/>
                    </a:lnTo>
                    <a:lnTo>
                      <a:pt x="32746" y="8328"/>
                    </a:lnTo>
                    <a:lnTo>
                      <a:pt x="32829" y="8307"/>
                    </a:lnTo>
                    <a:lnTo>
                      <a:pt x="32913" y="8307"/>
                    </a:lnTo>
                    <a:lnTo>
                      <a:pt x="32913" y="8244"/>
                    </a:lnTo>
                    <a:lnTo>
                      <a:pt x="32955" y="8244"/>
                    </a:lnTo>
                    <a:lnTo>
                      <a:pt x="32976" y="8349"/>
                    </a:lnTo>
                    <a:lnTo>
                      <a:pt x="33038" y="8244"/>
                    </a:lnTo>
                    <a:lnTo>
                      <a:pt x="33038" y="8140"/>
                    </a:lnTo>
                    <a:lnTo>
                      <a:pt x="32934" y="8098"/>
                    </a:lnTo>
                    <a:lnTo>
                      <a:pt x="32913" y="8035"/>
                    </a:lnTo>
                    <a:lnTo>
                      <a:pt x="32808" y="7910"/>
                    </a:lnTo>
                    <a:lnTo>
                      <a:pt x="32808" y="7763"/>
                    </a:lnTo>
                    <a:lnTo>
                      <a:pt x="32746" y="7679"/>
                    </a:lnTo>
                    <a:lnTo>
                      <a:pt x="32725" y="7512"/>
                    </a:lnTo>
                    <a:lnTo>
                      <a:pt x="32704" y="7491"/>
                    </a:lnTo>
                    <a:lnTo>
                      <a:pt x="32704" y="7407"/>
                    </a:lnTo>
                    <a:lnTo>
                      <a:pt x="32746" y="7366"/>
                    </a:lnTo>
                    <a:lnTo>
                      <a:pt x="32829" y="7198"/>
                    </a:lnTo>
                    <a:lnTo>
                      <a:pt x="32829" y="7094"/>
                    </a:lnTo>
                    <a:lnTo>
                      <a:pt x="32934" y="6989"/>
                    </a:lnTo>
                    <a:lnTo>
                      <a:pt x="33018" y="6884"/>
                    </a:lnTo>
                    <a:lnTo>
                      <a:pt x="33122" y="6842"/>
                    </a:lnTo>
                    <a:lnTo>
                      <a:pt x="33122" y="6738"/>
                    </a:lnTo>
                    <a:lnTo>
                      <a:pt x="33059" y="6654"/>
                    </a:lnTo>
                    <a:lnTo>
                      <a:pt x="33018" y="6550"/>
                    </a:lnTo>
                    <a:lnTo>
                      <a:pt x="33038" y="6424"/>
                    </a:lnTo>
                    <a:lnTo>
                      <a:pt x="33143" y="6215"/>
                    </a:lnTo>
                    <a:lnTo>
                      <a:pt x="33227" y="6173"/>
                    </a:lnTo>
                    <a:lnTo>
                      <a:pt x="33394" y="6068"/>
                    </a:lnTo>
                    <a:lnTo>
                      <a:pt x="33603" y="5817"/>
                    </a:lnTo>
                    <a:lnTo>
                      <a:pt x="33813" y="5608"/>
                    </a:lnTo>
                    <a:lnTo>
                      <a:pt x="33959" y="5587"/>
                    </a:lnTo>
                    <a:lnTo>
                      <a:pt x="34064" y="5441"/>
                    </a:lnTo>
                    <a:lnTo>
                      <a:pt x="34106" y="5378"/>
                    </a:lnTo>
                    <a:lnTo>
                      <a:pt x="34210" y="5378"/>
                    </a:lnTo>
                    <a:lnTo>
                      <a:pt x="34398" y="5294"/>
                    </a:lnTo>
                    <a:lnTo>
                      <a:pt x="34545" y="5231"/>
                    </a:lnTo>
                    <a:lnTo>
                      <a:pt x="34587" y="5169"/>
                    </a:lnTo>
                    <a:lnTo>
                      <a:pt x="34545" y="5085"/>
                    </a:lnTo>
                    <a:lnTo>
                      <a:pt x="34315" y="4980"/>
                    </a:lnTo>
                    <a:lnTo>
                      <a:pt x="34189" y="4897"/>
                    </a:lnTo>
                    <a:lnTo>
                      <a:pt x="34001" y="4897"/>
                    </a:lnTo>
                    <a:lnTo>
                      <a:pt x="33959" y="4876"/>
                    </a:lnTo>
                    <a:lnTo>
                      <a:pt x="33875" y="4897"/>
                    </a:lnTo>
                    <a:lnTo>
                      <a:pt x="33708" y="4876"/>
                    </a:lnTo>
                    <a:lnTo>
                      <a:pt x="33645" y="4897"/>
                    </a:lnTo>
                    <a:lnTo>
                      <a:pt x="33436" y="4897"/>
                    </a:lnTo>
                    <a:lnTo>
                      <a:pt x="33122" y="5001"/>
                    </a:lnTo>
                    <a:lnTo>
                      <a:pt x="32934" y="5190"/>
                    </a:lnTo>
                    <a:lnTo>
                      <a:pt x="32725" y="5273"/>
                    </a:lnTo>
                    <a:lnTo>
                      <a:pt x="32704" y="5378"/>
                    </a:lnTo>
                    <a:lnTo>
                      <a:pt x="32725" y="5482"/>
                    </a:lnTo>
                    <a:lnTo>
                      <a:pt x="32641" y="5441"/>
                    </a:lnTo>
                    <a:lnTo>
                      <a:pt x="32557" y="5441"/>
                    </a:lnTo>
                    <a:lnTo>
                      <a:pt x="32494" y="5545"/>
                    </a:lnTo>
                    <a:lnTo>
                      <a:pt x="32348" y="5545"/>
                    </a:lnTo>
                    <a:lnTo>
                      <a:pt x="32243" y="5692"/>
                    </a:lnTo>
                    <a:lnTo>
                      <a:pt x="32243" y="5796"/>
                    </a:lnTo>
                    <a:lnTo>
                      <a:pt x="32181" y="5796"/>
                    </a:lnTo>
                    <a:lnTo>
                      <a:pt x="32034" y="6006"/>
                    </a:lnTo>
                    <a:lnTo>
                      <a:pt x="32097" y="6068"/>
                    </a:lnTo>
                    <a:lnTo>
                      <a:pt x="32034" y="6152"/>
                    </a:lnTo>
                    <a:lnTo>
                      <a:pt x="31992" y="6068"/>
                    </a:lnTo>
                    <a:lnTo>
                      <a:pt x="31930" y="6068"/>
                    </a:lnTo>
                    <a:lnTo>
                      <a:pt x="31888" y="6257"/>
                    </a:lnTo>
                    <a:lnTo>
                      <a:pt x="31762" y="6257"/>
                    </a:lnTo>
                    <a:lnTo>
                      <a:pt x="31678" y="6361"/>
                    </a:lnTo>
                    <a:lnTo>
                      <a:pt x="31616" y="6424"/>
                    </a:lnTo>
                    <a:lnTo>
                      <a:pt x="31553" y="6570"/>
                    </a:lnTo>
                    <a:lnTo>
                      <a:pt x="31448" y="6759"/>
                    </a:lnTo>
                    <a:lnTo>
                      <a:pt x="31448" y="6863"/>
                    </a:lnTo>
                    <a:lnTo>
                      <a:pt x="31490" y="6842"/>
                    </a:lnTo>
                    <a:lnTo>
                      <a:pt x="31511" y="6842"/>
                    </a:lnTo>
                    <a:lnTo>
                      <a:pt x="31490" y="6905"/>
                    </a:lnTo>
                    <a:lnTo>
                      <a:pt x="31406" y="6905"/>
                    </a:lnTo>
                    <a:lnTo>
                      <a:pt x="31260" y="6989"/>
                    </a:lnTo>
                    <a:lnTo>
                      <a:pt x="31239" y="7094"/>
                    </a:lnTo>
                    <a:lnTo>
                      <a:pt x="31155" y="7114"/>
                    </a:lnTo>
                    <a:lnTo>
                      <a:pt x="31134" y="7198"/>
                    </a:lnTo>
                    <a:lnTo>
                      <a:pt x="31134" y="7407"/>
                    </a:lnTo>
                    <a:lnTo>
                      <a:pt x="31072" y="7512"/>
                    </a:lnTo>
                    <a:lnTo>
                      <a:pt x="30988" y="7512"/>
                    </a:lnTo>
                    <a:lnTo>
                      <a:pt x="30967" y="7659"/>
                    </a:lnTo>
                    <a:lnTo>
                      <a:pt x="30967" y="7721"/>
                    </a:lnTo>
                    <a:lnTo>
                      <a:pt x="30862" y="7784"/>
                    </a:lnTo>
                    <a:lnTo>
                      <a:pt x="30821" y="7972"/>
                    </a:lnTo>
                    <a:lnTo>
                      <a:pt x="30862" y="8077"/>
                    </a:lnTo>
                    <a:lnTo>
                      <a:pt x="31072" y="8182"/>
                    </a:lnTo>
                    <a:lnTo>
                      <a:pt x="31176" y="8182"/>
                    </a:lnTo>
                    <a:lnTo>
                      <a:pt x="31302" y="8244"/>
                    </a:lnTo>
                    <a:lnTo>
                      <a:pt x="31385" y="8244"/>
                    </a:lnTo>
                    <a:lnTo>
                      <a:pt x="31511" y="8328"/>
                    </a:lnTo>
                    <a:lnTo>
                      <a:pt x="31678" y="8328"/>
                    </a:lnTo>
                    <a:lnTo>
                      <a:pt x="31699" y="8495"/>
                    </a:lnTo>
                    <a:lnTo>
                      <a:pt x="31867" y="8558"/>
                    </a:lnTo>
                    <a:lnTo>
                      <a:pt x="31888" y="8642"/>
                    </a:lnTo>
                    <a:lnTo>
                      <a:pt x="31971" y="8705"/>
                    </a:lnTo>
                    <a:lnTo>
                      <a:pt x="31804" y="8705"/>
                    </a:lnTo>
                    <a:lnTo>
                      <a:pt x="31762" y="8726"/>
                    </a:lnTo>
                    <a:lnTo>
                      <a:pt x="31574" y="8726"/>
                    </a:lnTo>
                    <a:lnTo>
                      <a:pt x="31365" y="8642"/>
                    </a:lnTo>
                    <a:lnTo>
                      <a:pt x="31344" y="8537"/>
                    </a:lnTo>
                    <a:lnTo>
                      <a:pt x="31239" y="8454"/>
                    </a:lnTo>
                    <a:lnTo>
                      <a:pt x="31051" y="8454"/>
                    </a:lnTo>
                    <a:lnTo>
                      <a:pt x="30988" y="8412"/>
                    </a:lnTo>
                    <a:lnTo>
                      <a:pt x="30883" y="8391"/>
                    </a:lnTo>
                    <a:lnTo>
                      <a:pt x="30862" y="8433"/>
                    </a:lnTo>
                    <a:lnTo>
                      <a:pt x="30925" y="8558"/>
                    </a:lnTo>
                    <a:lnTo>
                      <a:pt x="30925" y="8642"/>
                    </a:lnTo>
                    <a:lnTo>
                      <a:pt x="30841" y="8642"/>
                    </a:lnTo>
                    <a:lnTo>
                      <a:pt x="30821" y="8726"/>
                    </a:lnTo>
                    <a:lnTo>
                      <a:pt x="30862" y="8914"/>
                    </a:lnTo>
                    <a:lnTo>
                      <a:pt x="30883" y="9039"/>
                    </a:lnTo>
                    <a:lnTo>
                      <a:pt x="30862" y="9165"/>
                    </a:lnTo>
                    <a:lnTo>
                      <a:pt x="30883" y="9270"/>
                    </a:lnTo>
                    <a:lnTo>
                      <a:pt x="31030" y="9353"/>
                    </a:lnTo>
                    <a:lnTo>
                      <a:pt x="31134" y="9458"/>
                    </a:lnTo>
                    <a:lnTo>
                      <a:pt x="31134" y="9500"/>
                    </a:lnTo>
                    <a:lnTo>
                      <a:pt x="31072" y="9458"/>
                    </a:lnTo>
                    <a:lnTo>
                      <a:pt x="31051" y="9458"/>
                    </a:lnTo>
                    <a:lnTo>
                      <a:pt x="31072" y="9563"/>
                    </a:lnTo>
                    <a:lnTo>
                      <a:pt x="31155" y="9667"/>
                    </a:lnTo>
                    <a:lnTo>
                      <a:pt x="31197" y="9667"/>
                    </a:lnTo>
                    <a:lnTo>
                      <a:pt x="31197" y="9583"/>
                    </a:lnTo>
                    <a:lnTo>
                      <a:pt x="31281" y="9563"/>
                    </a:lnTo>
                    <a:lnTo>
                      <a:pt x="31385" y="9583"/>
                    </a:lnTo>
                    <a:lnTo>
                      <a:pt x="31469" y="9667"/>
                    </a:lnTo>
                    <a:lnTo>
                      <a:pt x="31553" y="9688"/>
                    </a:lnTo>
                    <a:lnTo>
                      <a:pt x="31574" y="9646"/>
                    </a:lnTo>
                    <a:lnTo>
                      <a:pt x="31553" y="9583"/>
                    </a:lnTo>
                    <a:lnTo>
                      <a:pt x="31574" y="9500"/>
                    </a:lnTo>
                    <a:lnTo>
                      <a:pt x="31616" y="9479"/>
                    </a:lnTo>
                    <a:lnTo>
                      <a:pt x="31678" y="9542"/>
                    </a:lnTo>
                    <a:lnTo>
                      <a:pt x="31657" y="9646"/>
                    </a:lnTo>
                    <a:lnTo>
                      <a:pt x="31678" y="9709"/>
                    </a:lnTo>
                    <a:lnTo>
                      <a:pt x="31720" y="9709"/>
                    </a:lnTo>
                    <a:lnTo>
                      <a:pt x="31783" y="9583"/>
                    </a:lnTo>
                    <a:lnTo>
                      <a:pt x="31909" y="9563"/>
                    </a:lnTo>
                    <a:lnTo>
                      <a:pt x="31992" y="9479"/>
                    </a:lnTo>
                    <a:lnTo>
                      <a:pt x="32013" y="9500"/>
                    </a:lnTo>
                    <a:lnTo>
                      <a:pt x="31971" y="9583"/>
                    </a:lnTo>
                    <a:lnTo>
                      <a:pt x="31783" y="9688"/>
                    </a:lnTo>
                    <a:lnTo>
                      <a:pt x="31762" y="9793"/>
                    </a:lnTo>
                    <a:lnTo>
                      <a:pt x="31867" y="9876"/>
                    </a:lnTo>
                    <a:lnTo>
                      <a:pt x="31888" y="10023"/>
                    </a:lnTo>
                    <a:lnTo>
                      <a:pt x="32013" y="10169"/>
                    </a:lnTo>
                    <a:lnTo>
                      <a:pt x="32181" y="10169"/>
                    </a:lnTo>
                    <a:lnTo>
                      <a:pt x="32222" y="10107"/>
                    </a:lnTo>
                    <a:lnTo>
                      <a:pt x="32118" y="10023"/>
                    </a:lnTo>
                    <a:lnTo>
                      <a:pt x="32181" y="10002"/>
                    </a:lnTo>
                    <a:lnTo>
                      <a:pt x="32285" y="10023"/>
                    </a:lnTo>
                    <a:lnTo>
                      <a:pt x="32348" y="10107"/>
                    </a:lnTo>
                    <a:lnTo>
                      <a:pt x="32411" y="10086"/>
                    </a:lnTo>
                    <a:lnTo>
                      <a:pt x="32494" y="10002"/>
                    </a:lnTo>
                    <a:lnTo>
                      <a:pt x="32599" y="9897"/>
                    </a:lnTo>
                    <a:lnTo>
                      <a:pt x="32662" y="9897"/>
                    </a:lnTo>
                    <a:lnTo>
                      <a:pt x="32662" y="9960"/>
                    </a:lnTo>
                    <a:lnTo>
                      <a:pt x="32599" y="9981"/>
                    </a:lnTo>
                    <a:lnTo>
                      <a:pt x="32432" y="10127"/>
                    </a:lnTo>
                    <a:lnTo>
                      <a:pt x="32432" y="10211"/>
                    </a:lnTo>
                    <a:lnTo>
                      <a:pt x="32453" y="10232"/>
                    </a:lnTo>
                    <a:cubicBezTo>
                      <a:pt x="32411" y="10295"/>
                      <a:pt x="32390" y="10379"/>
                      <a:pt x="32348" y="10441"/>
                    </a:cubicBezTo>
                    <a:lnTo>
                      <a:pt x="32306" y="10441"/>
                    </a:lnTo>
                    <a:lnTo>
                      <a:pt x="32222" y="10504"/>
                    </a:lnTo>
                    <a:lnTo>
                      <a:pt x="32139" y="10504"/>
                    </a:lnTo>
                    <a:lnTo>
                      <a:pt x="32097" y="10420"/>
                    </a:lnTo>
                    <a:lnTo>
                      <a:pt x="31992" y="10400"/>
                    </a:lnTo>
                    <a:lnTo>
                      <a:pt x="32013" y="10441"/>
                    </a:lnTo>
                    <a:lnTo>
                      <a:pt x="32097" y="10504"/>
                    </a:lnTo>
                    <a:lnTo>
                      <a:pt x="32076" y="10609"/>
                    </a:lnTo>
                    <a:lnTo>
                      <a:pt x="31971" y="10609"/>
                    </a:lnTo>
                    <a:lnTo>
                      <a:pt x="31971" y="10630"/>
                    </a:lnTo>
                    <a:lnTo>
                      <a:pt x="31992" y="10692"/>
                    </a:lnTo>
                    <a:lnTo>
                      <a:pt x="31909" y="10755"/>
                    </a:lnTo>
                    <a:lnTo>
                      <a:pt x="31909" y="10839"/>
                    </a:lnTo>
                    <a:lnTo>
                      <a:pt x="31971" y="10923"/>
                    </a:lnTo>
                    <a:lnTo>
                      <a:pt x="31888" y="10923"/>
                    </a:lnTo>
                    <a:lnTo>
                      <a:pt x="31888" y="11027"/>
                    </a:lnTo>
                    <a:lnTo>
                      <a:pt x="31804" y="11111"/>
                    </a:lnTo>
                    <a:lnTo>
                      <a:pt x="31804" y="11278"/>
                    </a:lnTo>
                    <a:lnTo>
                      <a:pt x="31867" y="11278"/>
                    </a:lnTo>
                    <a:lnTo>
                      <a:pt x="31909" y="11383"/>
                    </a:lnTo>
                    <a:lnTo>
                      <a:pt x="31950" y="11383"/>
                    </a:lnTo>
                    <a:lnTo>
                      <a:pt x="32013" y="11488"/>
                    </a:lnTo>
                    <a:lnTo>
                      <a:pt x="31950" y="11508"/>
                    </a:lnTo>
                    <a:lnTo>
                      <a:pt x="31888" y="11508"/>
                    </a:lnTo>
                    <a:lnTo>
                      <a:pt x="31825" y="11571"/>
                    </a:lnTo>
                    <a:lnTo>
                      <a:pt x="31783" y="11508"/>
                    </a:lnTo>
                    <a:lnTo>
                      <a:pt x="31637" y="11550"/>
                    </a:lnTo>
                    <a:lnTo>
                      <a:pt x="31595" y="11634"/>
                    </a:lnTo>
                    <a:lnTo>
                      <a:pt x="31699" y="11739"/>
                    </a:lnTo>
                    <a:lnTo>
                      <a:pt x="31741" y="11739"/>
                    </a:lnTo>
                    <a:lnTo>
                      <a:pt x="31741" y="11801"/>
                    </a:lnTo>
                    <a:lnTo>
                      <a:pt x="31637" y="11843"/>
                    </a:lnTo>
                    <a:lnTo>
                      <a:pt x="31595" y="11780"/>
                    </a:lnTo>
                    <a:lnTo>
                      <a:pt x="31511" y="11864"/>
                    </a:lnTo>
                    <a:lnTo>
                      <a:pt x="31427" y="11739"/>
                    </a:lnTo>
                    <a:lnTo>
                      <a:pt x="31323" y="11801"/>
                    </a:lnTo>
                    <a:lnTo>
                      <a:pt x="31218" y="12011"/>
                    </a:lnTo>
                    <a:lnTo>
                      <a:pt x="31113" y="12262"/>
                    </a:lnTo>
                    <a:lnTo>
                      <a:pt x="30988" y="12492"/>
                    </a:lnTo>
                    <a:lnTo>
                      <a:pt x="30779" y="12638"/>
                    </a:lnTo>
                    <a:lnTo>
                      <a:pt x="30737" y="12743"/>
                    </a:lnTo>
                    <a:lnTo>
                      <a:pt x="30674" y="12743"/>
                    </a:lnTo>
                    <a:lnTo>
                      <a:pt x="30569" y="12910"/>
                    </a:lnTo>
                    <a:lnTo>
                      <a:pt x="30465" y="12952"/>
                    </a:lnTo>
                    <a:lnTo>
                      <a:pt x="30444" y="13140"/>
                    </a:lnTo>
                    <a:lnTo>
                      <a:pt x="30360" y="13224"/>
                    </a:lnTo>
                    <a:lnTo>
                      <a:pt x="30339" y="13350"/>
                    </a:lnTo>
                    <a:lnTo>
                      <a:pt x="30277" y="13350"/>
                    </a:lnTo>
                    <a:lnTo>
                      <a:pt x="30235" y="13224"/>
                    </a:lnTo>
                    <a:lnTo>
                      <a:pt x="30151" y="13224"/>
                    </a:lnTo>
                    <a:lnTo>
                      <a:pt x="30067" y="13308"/>
                    </a:lnTo>
                    <a:lnTo>
                      <a:pt x="30109" y="13350"/>
                    </a:lnTo>
                    <a:lnTo>
                      <a:pt x="30130" y="13475"/>
                    </a:lnTo>
                    <a:lnTo>
                      <a:pt x="30046" y="13475"/>
                    </a:lnTo>
                    <a:lnTo>
                      <a:pt x="29963" y="13413"/>
                    </a:lnTo>
                    <a:lnTo>
                      <a:pt x="30005" y="13308"/>
                    </a:lnTo>
                    <a:lnTo>
                      <a:pt x="29921" y="13140"/>
                    </a:lnTo>
                    <a:lnTo>
                      <a:pt x="29837" y="12743"/>
                    </a:lnTo>
                    <a:lnTo>
                      <a:pt x="29837" y="12576"/>
                    </a:lnTo>
                    <a:lnTo>
                      <a:pt x="29816" y="12492"/>
                    </a:lnTo>
                    <a:lnTo>
                      <a:pt x="29858" y="12366"/>
                    </a:lnTo>
                    <a:lnTo>
                      <a:pt x="29942" y="12262"/>
                    </a:lnTo>
                    <a:lnTo>
                      <a:pt x="29921" y="12115"/>
                    </a:lnTo>
                    <a:lnTo>
                      <a:pt x="29963" y="12011"/>
                    </a:lnTo>
                    <a:lnTo>
                      <a:pt x="30046" y="11969"/>
                    </a:lnTo>
                    <a:lnTo>
                      <a:pt x="30130" y="12011"/>
                    </a:lnTo>
                    <a:lnTo>
                      <a:pt x="30214" y="11990"/>
                    </a:lnTo>
                    <a:lnTo>
                      <a:pt x="30277" y="11885"/>
                    </a:lnTo>
                    <a:lnTo>
                      <a:pt x="30256" y="11655"/>
                    </a:lnTo>
                    <a:lnTo>
                      <a:pt x="30318" y="11550"/>
                    </a:lnTo>
                    <a:lnTo>
                      <a:pt x="30318" y="11153"/>
                    </a:lnTo>
                    <a:lnTo>
                      <a:pt x="30214" y="11027"/>
                    </a:lnTo>
                    <a:lnTo>
                      <a:pt x="30172" y="10860"/>
                    </a:lnTo>
                    <a:lnTo>
                      <a:pt x="30109" y="10692"/>
                    </a:lnTo>
                    <a:lnTo>
                      <a:pt x="30067" y="10588"/>
                    </a:lnTo>
                    <a:lnTo>
                      <a:pt x="30025" y="10525"/>
                    </a:lnTo>
                    <a:lnTo>
                      <a:pt x="29963" y="10525"/>
                    </a:lnTo>
                    <a:lnTo>
                      <a:pt x="29921" y="10630"/>
                    </a:lnTo>
                    <a:lnTo>
                      <a:pt x="29795" y="10839"/>
                    </a:lnTo>
                    <a:lnTo>
                      <a:pt x="29628" y="10964"/>
                    </a:lnTo>
                    <a:lnTo>
                      <a:pt x="29607" y="11069"/>
                    </a:lnTo>
                    <a:lnTo>
                      <a:pt x="29607" y="11278"/>
                    </a:lnTo>
                    <a:lnTo>
                      <a:pt x="29544" y="11341"/>
                    </a:lnTo>
                    <a:lnTo>
                      <a:pt x="29481" y="11278"/>
                    </a:lnTo>
                    <a:lnTo>
                      <a:pt x="29398" y="11362"/>
                    </a:lnTo>
                    <a:lnTo>
                      <a:pt x="29419" y="11383"/>
                    </a:lnTo>
                    <a:lnTo>
                      <a:pt x="29398" y="11446"/>
                    </a:lnTo>
                    <a:lnTo>
                      <a:pt x="29230" y="11529"/>
                    </a:lnTo>
                    <a:lnTo>
                      <a:pt x="29189" y="11592"/>
                    </a:lnTo>
                    <a:lnTo>
                      <a:pt x="29084" y="11697"/>
                    </a:lnTo>
                    <a:lnTo>
                      <a:pt x="29000" y="11697"/>
                    </a:lnTo>
                    <a:lnTo>
                      <a:pt x="29000" y="11634"/>
                    </a:lnTo>
                    <a:lnTo>
                      <a:pt x="29084" y="11592"/>
                    </a:lnTo>
                    <a:lnTo>
                      <a:pt x="29084" y="11467"/>
                    </a:lnTo>
                    <a:lnTo>
                      <a:pt x="29042" y="11425"/>
                    </a:lnTo>
                    <a:lnTo>
                      <a:pt x="29147" y="11278"/>
                    </a:lnTo>
                    <a:lnTo>
                      <a:pt x="29168" y="11174"/>
                    </a:lnTo>
                    <a:lnTo>
                      <a:pt x="29168" y="11069"/>
                    </a:lnTo>
                    <a:lnTo>
                      <a:pt x="29251" y="11027"/>
                    </a:lnTo>
                    <a:lnTo>
                      <a:pt x="29251" y="10923"/>
                    </a:lnTo>
                    <a:lnTo>
                      <a:pt x="29209" y="10902"/>
                    </a:lnTo>
                    <a:lnTo>
                      <a:pt x="29251" y="10755"/>
                    </a:lnTo>
                    <a:lnTo>
                      <a:pt x="29147" y="10609"/>
                    </a:lnTo>
                    <a:lnTo>
                      <a:pt x="29147" y="10525"/>
                    </a:lnTo>
                    <a:lnTo>
                      <a:pt x="29084" y="10420"/>
                    </a:lnTo>
                    <a:lnTo>
                      <a:pt x="29084" y="10379"/>
                    </a:lnTo>
                    <a:lnTo>
                      <a:pt x="29147" y="10400"/>
                    </a:lnTo>
                    <a:lnTo>
                      <a:pt x="29189" y="10400"/>
                    </a:lnTo>
                    <a:lnTo>
                      <a:pt x="29209" y="10525"/>
                    </a:lnTo>
                    <a:lnTo>
                      <a:pt x="29272" y="10504"/>
                    </a:lnTo>
                    <a:lnTo>
                      <a:pt x="29377" y="10379"/>
                    </a:lnTo>
                    <a:lnTo>
                      <a:pt x="29481" y="10379"/>
                    </a:lnTo>
                    <a:lnTo>
                      <a:pt x="29565" y="10295"/>
                    </a:lnTo>
                    <a:lnTo>
                      <a:pt x="29481" y="10232"/>
                    </a:lnTo>
                    <a:lnTo>
                      <a:pt x="29377" y="10316"/>
                    </a:lnTo>
                    <a:lnTo>
                      <a:pt x="29293" y="10232"/>
                    </a:lnTo>
                    <a:lnTo>
                      <a:pt x="29189" y="10211"/>
                    </a:lnTo>
                    <a:lnTo>
                      <a:pt x="29189" y="10107"/>
                    </a:lnTo>
                    <a:lnTo>
                      <a:pt x="29230" y="10065"/>
                    </a:lnTo>
                    <a:lnTo>
                      <a:pt x="29209" y="10002"/>
                    </a:lnTo>
                    <a:lnTo>
                      <a:pt x="29126" y="10023"/>
                    </a:lnTo>
                    <a:lnTo>
                      <a:pt x="29105" y="10107"/>
                    </a:lnTo>
                    <a:lnTo>
                      <a:pt x="28958" y="10169"/>
                    </a:lnTo>
                    <a:lnTo>
                      <a:pt x="28854" y="10065"/>
                    </a:lnTo>
                    <a:lnTo>
                      <a:pt x="28854" y="9939"/>
                    </a:lnTo>
                    <a:lnTo>
                      <a:pt x="28770" y="9918"/>
                    </a:lnTo>
                    <a:lnTo>
                      <a:pt x="28665" y="9939"/>
                    </a:lnTo>
                    <a:lnTo>
                      <a:pt x="28603" y="9897"/>
                    </a:lnTo>
                    <a:lnTo>
                      <a:pt x="28644" y="9793"/>
                    </a:lnTo>
                    <a:lnTo>
                      <a:pt x="28707" y="9772"/>
                    </a:lnTo>
                    <a:lnTo>
                      <a:pt x="28749" y="9709"/>
                    </a:lnTo>
                    <a:lnTo>
                      <a:pt x="28812" y="9709"/>
                    </a:lnTo>
                    <a:lnTo>
                      <a:pt x="29126" y="9500"/>
                    </a:lnTo>
                    <a:lnTo>
                      <a:pt x="29168" y="9458"/>
                    </a:lnTo>
                    <a:lnTo>
                      <a:pt x="29042" y="9332"/>
                    </a:lnTo>
                    <a:lnTo>
                      <a:pt x="28875" y="9353"/>
                    </a:lnTo>
                    <a:lnTo>
                      <a:pt x="28875" y="9332"/>
                    </a:lnTo>
                    <a:lnTo>
                      <a:pt x="28979" y="9270"/>
                    </a:lnTo>
                    <a:lnTo>
                      <a:pt x="29042" y="9144"/>
                    </a:lnTo>
                    <a:lnTo>
                      <a:pt x="29168" y="9081"/>
                    </a:lnTo>
                    <a:lnTo>
                      <a:pt x="29147" y="9228"/>
                    </a:lnTo>
                    <a:lnTo>
                      <a:pt x="29189" y="9332"/>
                    </a:lnTo>
                    <a:lnTo>
                      <a:pt x="29293" y="9291"/>
                    </a:lnTo>
                    <a:lnTo>
                      <a:pt x="29377" y="9332"/>
                    </a:lnTo>
                    <a:lnTo>
                      <a:pt x="29461" y="9249"/>
                    </a:lnTo>
                    <a:lnTo>
                      <a:pt x="29461" y="9144"/>
                    </a:lnTo>
                    <a:lnTo>
                      <a:pt x="29377" y="9039"/>
                    </a:lnTo>
                    <a:lnTo>
                      <a:pt x="29293" y="9019"/>
                    </a:lnTo>
                    <a:lnTo>
                      <a:pt x="29293" y="8935"/>
                    </a:lnTo>
                    <a:lnTo>
                      <a:pt x="29314" y="8830"/>
                    </a:lnTo>
                    <a:lnTo>
                      <a:pt x="29293" y="8726"/>
                    </a:lnTo>
                    <a:lnTo>
                      <a:pt x="29314" y="8663"/>
                    </a:lnTo>
                    <a:lnTo>
                      <a:pt x="29314" y="8600"/>
                    </a:lnTo>
                    <a:lnTo>
                      <a:pt x="29209" y="8454"/>
                    </a:lnTo>
                    <a:lnTo>
                      <a:pt x="29272" y="8349"/>
                    </a:lnTo>
                    <a:lnTo>
                      <a:pt x="29209" y="8244"/>
                    </a:lnTo>
                    <a:lnTo>
                      <a:pt x="29272" y="8223"/>
                    </a:lnTo>
                    <a:lnTo>
                      <a:pt x="29272" y="8077"/>
                    </a:lnTo>
                    <a:lnTo>
                      <a:pt x="29356" y="7931"/>
                    </a:lnTo>
                    <a:lnTo>
                      <a:pt x="29356" y="7847"/>
                    </a:lnTo>
                    <a:lnTo>
                      <a:pt x="29419" y="7742"/>
                    </a:lnTo>
                    <a:lnTo>
                      <a:pt x="29419" y="7700"/>
                    </a:lnTo>
                    <a:lnTo>
                      <a:pt x="29356" y="7659"/>
                    </a:lnTo>
                    <a:lnTo>
                      <a:pt x="29377" y="7449"/>
                    </a:lnTo>
                    <a:lnTo>
                      <a:pt x="29356" y="7324"/>
                    </a:lnTo>
                    <a:lnTo>
                      <a:pt x="29251" y="7261"/>
                    </a:lnTo>
                    <a:lnTo>
                      <a:pt x="29272" y="7177"/>
                    </a:lnTo>
                    <a:lnTo>
                      <a:pt x="29251" y="7073"/>
                    </a:lnTo>
                    <a:lnTo>
                      <a:pt x="29293" y="7052"/>
                    </a:lnTo>
                    <a:lnTo>
                      <a:pt x="29335" y="6947"/>
                    </a:lnTo>
                    <a:lnTo>
                      <a:pt x="29272" y="6884"/>
                    </a:lnTo>
                    <a:lnTo>
                      <a:pt x="29230" y="6863"/>
                    </a:lnTo>
                    <a:cubicBezTo>
                      <a:pt x="29272" y="6842"/>
                      <a:pt x="29293" y="6801"/>
                      <a:pt x="29293" y="6759"/>
                    </a:cubicBezTo>
                    <a:cubicBezTo>
                      <a:pt x="29314" y="6696"/>
                      <a:pt x="29335" y="6654"/>
                      <a:pt x="29335" y="6591"/>
                    </a:cubicBezTo>
                    <a:lnTo>
                      <a:pt x="29377" y="6550"/>
                    </a:lnTo>
                    <a:lnTo>
                      <a:pt x="29377" y="6445"/>
                    </a:lnTo>
                    <a:lnTo>
                      <a:pt x="29440" y="6445"/>
                    </a:lnTo>
                    <a:lnTo>
                      <a:pt x="29523" y="6361"/>
                    </a:lnTo>
                    <a:lnTo>
                      <a:pt x="29586" y="6257"/>
                    </a:lnTo>
                    <a:lnTo>
                      <a:pt x="29649" y="6215"/>
                    </a:lnTo>
                    <a:lnTo>
                      <a:pt x="29753" y="6215"/>
                    </a:lnTo>
                    <a:lnTo>
                      <a:pt x="29816" y="6131"/>
                    </a:lnTo>
                    <a:lnTo>
                      <a:pt x="29900" y="6068"/>
                    </a:lnTo>
                    <a:lnTo>
                      <a:pt x="29942" y="5964"/>
                    </a:lnTo>
                    <a:lnTo>
                      <a:pt x="29942" y="5838"/>
                    </a:lnTo>
                    <a:lnTo>
                      <a:pt x="29900" y="5796"/>
                    </a:lnTo>
                    <a:lnTo>
                      <a:pt x="29963" y="5713"/>
                    </a:lnTo>
                    <a:lnTo>
                      <a:pt x="30005" y="5629"/>
                    </a:lnTo>
                    <a:lnTo>
                      <a:pt x="29795" y="5629"/>
                    </a:lnTo>
                    <a:lnTo>
                      <a:pt x="29733" y="5587"/>
                    </a:lnTo>
                    <a:lnTo>
                      <a:pt x="29753" y="5503"/>
                    </a:lnTo>
                    <a:lnTo>
                      <a:pt x="29837" y="5503"/>
                    </a:lnTo>
                    <a:lnTo>
                      <a:pt x="29921" y="5545"/>
                    </a:lnTo>
                    <a:lnTo>
                      <a:pt x="30025" y="5545"/>
                    </a:lnTo>
                    <a:lnTo>
                      <a:pt x="30130" y="5587"/>
                    </a:lnTo>
                    <a:lnTo>
                      <a:pt x="30214" y="5524"/>
                    </a:lnTo>
                    <a:lnTo>
                      <a:pt x="30297" y="5545"/>
                    </a:lnTo>
                    <a:lnTo>
                      <a:pt x="30318" y="5650"/>
                    </a:lnTo>
                    <a:lnTo>
                      <a:pt x="30465" y="5796"/>
                    </a:lnTo>
                    <a:lnTo>
                      <a:pt x="30549" y="5796"/>
                    </a:lnTo>
                    <a:lnTo>
                      <a:pt x="30569" y="5838"/>
                    </a:lnTo>
                    <a:lnTo>
                      <a:pt x="30653" y="5859"/>
                    </a:lnTo>
                    <a:lnTo>
                      <a:pt x="30779" y="5817"/>
                    </a:lnTo>
                    <a:lnTo>
                      <a:pt x="30988" y="5692"/>
                    </a:lnTo>
                    <a:lnTo>
                      <a:pt x="31134" y="5524"/>
                    </a:lnTo>
                    <a:lnTo>
                      <a:pt x="31302" y="5399"/>
                    </a:lnTo>
                    <a:lnTo>
                      <a:pt x="31365" y="5315"/>
                    </a:lnTo>
                    <a:lnTo>
                      <a:pt x="31302" y="5294"/>
                    </a:lnTo>
                    <a:lnTo>
                      <a:pt x="31344" y="5231"/>
                    </a:lnTo>
                    <a:lnTo>
                      <a:pt x="31469" y="5231"/>
                    </a:lnTo>
                    <a:lnTo>
                      <a:pt x="31595" y="5085"/>
                    </a:lnTo>
                    <a:lnTo>
                      <a:pt x="31825" y="4897"/>
                    </a:lnTo>
                    <a:lnTo>
                      <a:pt x="31825" y="4855"/>
                    </a:lnTo>
                    <a:lnTo>
                      <a:pt x="31930" y="4834"/>
                    </a:lnTo>
                    <a:lnTo>
                      <a:pt x="32013" y="4687"/>
                    </a:lnTo>
                    <a:lnTo>
                      <a:pt x="32181" y="4541"/>
                    </a:lnTo>
                    <a:lnTo>
                      <a:pt x="32222" y="4415"/>
                    </a:lnTo>
                    <a:lnTo>
                      <a:pt x="32285" y="4415"/>
                    </a:lnTo>
                    <a:lnTo>
                      <a:pt x="32327" y="4436"/>
                    </a:lnTo>
                    <a:lnTo>
                      <a:pt x="32327" y="4436"/>
                    </a:lnTo>
                    <a:lnTo>
                      <a:pt x="32306" y="4353"/>
                    </a:lnTo>
                    <a:lnTo>
                      <a:pt x="32222" y="4311"/>
                    </a:lnTo>
                    <a:lnTo>
                      <a:pt x="32222" y="4227"/>
                    </a:lnTo>
                    <a:lnTo>
                      <a:pt x="32076" y="4122"/>
                    </a:lnTo>
                    <a:lnTo>
                      <a:pt x="31804" y="4081"/>
                    </a:lnTo>
                    <a:lnTo>
                      <a:pt x="31657" y="4060"/>
                    </a:lnTo>
                    <a:lnTo>
                      <a:pt x="31574" y="4081"/>
                    </a:lnTo>
                    <a:lnTo>
                      <a:pt x="31511" y="4060"/>
                    </a:lnTo>
                    <a:lnTo>
                      <a:pt x="31511" y="3976"/>
                    </a:lnTo>
                    <a:lnTo>
                      <a:pt x="31469" y="3871"/>
                    </a:lnTo>
                    <a:lnTo>
                      <a:pt x="31406" y="3871"/>
                    </a:lnTo>
                    <a:lnTo>
                      <a:pt x="31385" y="3850"/>
                    </a:lnTo>
                    <a:lnTo>
                      <a:pt x="31281" y="3829"/>
                    </a:lnTo>
                    <a:lnTo>
                      <a:pt x="31197" y="3704"/>
                    </a:lnTo>
                    <a:lnTo>
                      <a:pt x="31051" y="3704"/>
                    </a:lnTo>
                    <a:lnTo>
                      <a:pt x="30967" y="3788"/>
                    </a:lnTo>
                    <a:lnTo>
                      <a:pt x="30946" y="3704"/>
                    </a:lnTo>
                    <a:lnTo>
                      <a:pt x="30841" y="3704"/>
                    </a:lnTo>
                    <a:lnTo>
                      <a:pt x="30779" y="3641"/>
                    </a:lnTo>
                    <a:lnTo>
                      <a:pt x="30674" y="3662"/>
                    </a:lnTo>
                    <a:lnTo>
                      <a:pt x="30507" y="3662"/>
                    </a:lnTo>
                    <a:lnTo>
                      <a:pt x="30235" y="3725"/>
                    </a:lnTo>
                    <a:lnTo>
                      <a:pt x="30130" y="3871"/>
                    </a:lnTo>
                    <a:lnTo>
                      <a:pt x="30214" y="3976"/>
                    </a:lnTo>
                    <a:lnTo>
                      <a:pt x="30130" y="4018"/>
                    </a:lnTo>
                    <a:lnTo>
                      <a:pt x="30109" y="4060"/>
                    </a:lnTo>
                    <a:lnTo>
                      <a:pt x="30193" y="4164"/>
                    </a:lnTo>
                    <a:lnTo>
                      <a:pt x="30214" y="4290"/>
                    </a:lnTo>
                    <a:lnTo>
                      <a:pt x="30088" y="4290"/>
                    </a:lnTo>
                    <a:lnTo>
                      <a:pt x="30046" y="4185"/>
                    </a:lnTo>
                    <a:lnTo>
                      <a:pt x="29984" y="4060"/>
                    </a:lnTo>
                    <a:lnTo>
                      <a:pt x="29900" y="4039"/>
                    </a:lnTo>
                    <a:lnTo>
                      <a:pt x="29816" y="4164"/>
                    </a:lnTo>
                    <a:lnTo>
                      <a:pt x="29837" y="4227"/>
                    </a:lnTo>
                    <a:lnTo>
                      <a:pt x="29837" y="4290"/>
                    </a:lnTo>
                    <a:lnTo>
                      <a:pt x="29733" y="4332"/>
                    </a:lnTo>
                    <a:lnTo>
                      <a:pt x="29712" y="4478"/>
                    </a:lnTo>
                    <a:lnTo>
                      <a:pt x="29565" y="4646"/>
                    </a:lnTo>
                    <a:lnTo>
                      <a:pt x="29523" y="4771"/>
                    </a:lnTo>
                    <a:lnTo>
                      <a:pt x="29502" y="4855"/>
                    </a:lnTo>
                    <a:lnTo>
                      <a:pt x="29565" y="4876"/>
                    </a:lnTo>
                    <a:lnTo>
                      <a:pt x="29461" y="4959"/>
                    </a:lnTo>
                    <a:lnTo>
                      <a:pt x="29461" y="5064"/>
                    </a:lnTo>
                    <a:lnTo>
                      <a:pt x="29377" y="5106"/>
                    </a:lnTo>
                    <a:lnTo>
                      <a:pt x="29272" y="5357"/>
                    </a:lnTo>
                    <a:lnTo>
                      <a:pt x="29272" y="5482"/>
                    </a:lnTo>
                    <a:lnTo>
                      <a:pt x="29209" y="5566"/>
                    </a:lnTo>
                    <a:lnTo>
                      <a:pt x="29293" y="5629"/>
                    </a:lnTo>
                    <a:lnTo>
                      <a:pt x="29293" y="5713"/>
                    </a:lnTo>
                    <a:lnTo>
                      <a:pt x="29251" y="5734"/>
                    </a:lnTo>
                    <a:lnTo>
                      <a:pt x="29251" y="5838"/>
                    </a:lnTo>
                    <a:lnTo>
                      <a:pt x="29189" y="6026"/>
                    </a:lnTo>
                    <a:lnTo>
                      <a:pt x="29063" y="6215"/>
                    </a:lnTo>
                    <a:lnTo>
                      <a:pt x="29084" y="6257"/>
                    </a:lnTo>
                    <a:lnTo>
                      <a:pt x="29189" y="6257"/>
                    </a:lnTo>
                    <a:lnTo>
                      <a:pt x="29209" y="6319"/>
                    </a:lnTo>
                    <a:cubicBezTo>
                      <a:pt x="29189" y="6319"/>
                      <a:pt x="29168" y="6340"/>
                      <a:pt x="29168" y="6340"/>
                    </a:cubicBezTo>
                    <a:lnTo>
                      <a:pt x="29105" y="6319"/>
                    </a:lnTo>
                    <a:lnTo>
                      <a:pt x="29042" y="6361"/>
                    </a:lnTo>
                    <a:lnTo>
                      <a:pt x="28958" y="6508"/>
                    </a:lnTo>
                    <a:lnTo>
                      <a:pt x="29042" y="6508"/>
                    </a:lnTo>
                    <a:cubicBezTo>
                      <a:pt x="29000" y="6529"/>
                      <a:pt x="28979" y="6550"/>
                      <a:pt x="28979" y="6612"/>
                    </a:cubicBezTo>
                    <a:lnTo>
                      <a:pt x="28875" y="6570"/>
                    </a:lnTo>
                    <a:lnTo>
                      <a:pt x="28791" y="6633"/>
                    </a:lnTo>
                    <a:lnTo>
                      <a:pt x="28791" y="6738"/>
                    </a:lnTo>
                    <a:lnTo>
                      <a:pt x="28644" y="6842"/>
                    </a:lnTo>
                    <a:lnTo>
                      <a:pt x="28582" y="6884"/>
                    </a:lnTo>
                    <a:cubicBezTo>
                      <a:pt x="28665" y="6612"/>
                      <a:pt x="28728" y="6257"/>
                      <a:pt x="28749" y="5943"/>
                    </a:cubicBezTo>
                    <a:lnTo>
                      <a:pt x="28937" y="5838"/>
                    </a:lnTo>
                    <a:lnTo>
                      <a:pt x="28937" y="5734"/>
                    </a:lnTo>
                    <a:lnTo>
                      <a:pt x="29000" y="5566"/>
                    </a:lnTo>
                    <a:lnTo>
                      <a:pt x="29000" y="5399"/>
                    </a:lnTo>
                    <a:lnTo>
                      <a:pt x="29063" y="5315"/>
                    </a:lnTo>
                    <a:lnTo>
                      <a:pt x="28979" y="5315"/>
                    </a:lnTo>
                    <a:lnTo>
                      <a:pt x="28937" y="5378"/>
                    </a:lnTo>
                    <a:lnTo>
                      <a:pt x="28791" y="5420"/>
                    </a:lnTo>
                    <a:lnTo>
                      <a:pt x="28728" y="5545"/>
                    </a:lnTo>
                    <a:lnTo>
                      <a:pt x="28686" y="5503"/>
                    </a:lnTo>
                    <a:lnTo>
                      <a:pt x="28686" y="5399"/>
                    </a:lnTo>
                    <a:lnTo>
                      <a:pt x="28770" y="5357"/>
                    </a:lnTo>
                    <a:lnTo>
                      <a:pt x="28770" y="5231"/>
                    </a:lnTo>
                    <a:lnTo>
                      <a:pt x="28749" y="5169"/>
                    </a:lnTo>
                    <a:lnTo>
                      <a:pt x="28665" y="5127"/>
                    </a:lnTo>
                    <a:lnTo>
                      <a:pt x="28749" y="5127"/>
                    </a:lnTo>
                    <a:lnTo>
                      <a:pt x="28791" y="5106"/>
                    </a:lnTo>
                    <a:lnTo>
                      <a:pt x="28770" y="4980"/>
                    </a:lnTo>
                    <a:lnTo>
                      <a:pt x="28582" y="4876"/>
                    </a:lnTo>
                    <a:lnTo>
                      <a:pt x="28540" y="4897"/>
                    </a:lnTo>
                    <a:lnTo>
                      <a:pt x="28352" y="4918"/>
                    </a:lnTo>
                    <a:lnTo>
                      <a:pt x="28331" y="4980"/>
                    </a:lnTo>
                    <a:lnTo>
                      <a:pt x="28247" y="4980"/>
                    </a:lnTo>
                    <a:lnTo>
                      <a:pt x="28247" y="4897"/>
                    </a:lnTo>
                    <a:lnTo>
                      <a:pt x="28331" y="4771"/>
                    </a:lnTo>
                    <a:lnTo>
                      <a:pt x="28414" y="4771"/>
                    </a:lnTo>
                    <a:lnTo>
                      <a:pt x="28540" y="4666"/>
                    </a:lnTo>
                    <a:lnTo>
                      <a:pt x="28749" y="4604"/>
                    </a:lnTo>
                    <a:lnTo>
                      <a:pt x="28791" y="4562"/>
                    </a:lnTo>
                    <a:lnTo>
                      <a:pt x="28937" y="4541"/>
                    </a:lnTo>
                    <a:lnTo>
                      <a:pt x="29000" y="4541"/>
                    </a:lnTo>
                    <a:lnTo>
                      <a:pt x="29063" y="4583"/>
                    </a:lnTo>
                    <a:lnTo>
                      <a:pt x="29105" y="4562"/>
                    </a:lnTo>
                    <a:lnTo>
                      <a:pt x="29147" y="4394"/>
                    </a:lnTo>
                    <a:lnTo>
                      <a:pt x="29189" y="4332"/>
                    </a:lnTo>
                    <a:lnTo>
                      <a:pt x="29063" y="4248"/>
                    </a:lnTo>
                    <a:lnTo>
                      <a:pt x="29042" y="4185"/>
                    </a:lnTo>
                    <a:lnTo>
                      <a:pt x="29105" y="4164"/>
                    </a:lnTo>
                    <a:lnTo>
                      <a:pt x="29168" y="4122"/>
                    </a:lnTo>
                    <a:lnTo>
                      <a:pt x="29189" y="4164"/>
                    </a:lnTo>
                    <a:lnTo>
                      <a:pt x="29272" y="4185"/>
                    </a:lnTo>
                    <a:lnTo>
                      <a:pt x="29419" y="4122"/>
                    </a:lnTo>
                    <a:lnTo>
                      <a:pt x="29481" y="4039"/>
                    </a:lnTo>
                    <a:lnTo>
                      <a:pt x="29461" y="3955"/>
                    </a:lnTo>
                    <a:lnTo>
                      <a:pt x="29481" y="3913"/>
                    </a:lnTo>
                    <a:lnTo>
                      <a:pt x="29461" y="3829"/>
                    </a:lnTo>
                    <a:lnTo>
                      <a:pt x="29377" y="3850"/>
                    </a:lnTo>
                    <a:lnTo>
                      <a:pt x="29293" y="3746"/>
                    </a:lnTo>
                    <a:lnTo>
                      <a:pt x="29042" y="3746"/>
                    </a:lnTo>
                    <a:lnTo>
                      <a:pt x="28958" y="3725"/>
                    </a:lnTo>
                    <a:lnTo>
                      <a:pt x="28896" y="3767"/>
                    </a:lnTo>
                    <a:lnTo>
                      <a:pt x="28770" y="3767"/>
                    </a:lnTo>
                    <a:lnTo>
                      <a:pt x="28665" y="3725"/>
                    </a:lnTo>
                    <a:lnTo>
                      <a:pt x="28582" y="3746"/>
                    </a:lnTo>
                    <a:lnTo>
                      <a:pt x="28519" y="3641"/>
                    </a:lnTo>
                    <a:lnTo>
                      <a:pt x="28435" y="3599"/>
                    </a:lnTo>
                    <a:lnTo>
                      <a:pt x="28435" y="3516"/>
                    </a:lnTo>
                    <a:lnTo>
                      <a:pt x="28477" y="3453"/>
                    </a:lnTo>
                    <a:lnTo>
                      <a:pt x="28456" y="3411"/>
                    </a:lnTo>
                    <a:lnTo>
                      <a:pt x="28310" y="3390"/>
                    </a:lnTo>
                    <a:lnTo>
                      <a:pt x="28226" y="3432"/>
                    </a:lnTo>
                    <a:lnTo>
                      <a:pt x="28163" y="3495"/>
                    </a:lnTo>
                    <a:lnTo>
                      <a:pt x="28226" y="3537"/>
                    </a:lnTo>
                    <a:lnTo>
                      <a:pt x="28331" y="3537"/>
                    </a:lnTo>
                    <a:lnTo>
                      <a:pt x="28268" y="3641"/>
                    </a:lnTo>
                    <a:lnTo>
                      <a:pt x="28142" y="3620"/>
                    </a:lnTo>
                    <a:lnTo>
                      <a:pt x="28059" y="3495"/>
                    </a:lnTo>
                    <a:lnTo>
                      <a:pt x="28017" y="3516"/>
                    </a:lnTo>
                    <a:lnTo>
                      <a:pt x="27954" y="3495"/>
                    </a:lnTo>
                    <a:lnTo>
                      <a:pt x="27849" y="3537"/>
                    </a:lnTo>
                    <a:lnTo>
                      <a:pt x="27828" y="3641"/>
                    </a:lnTo>
                    <a:lnTo>
                      <a:pt x="27787" y="3662"/>
                    </a:lnTo>
                    <a:lnTo>
                      <a:pt x="27808" y="3767"/>
                    </a:lnTo>
                    <a:lnTo>
                      <a:pt x="27808" y="3871"/>
                    </a:lnTo>
                    <a:lnTo>
                      <a:pt x="27891" y="3934"/>
                    </a:lnTo>
                    <a:lnTo>
                      <a:pt x="27891" y="4060"/>
                    </a:lnTo>
                    <a:lnTo>
                      <a:pt x="27828" y="4122"/>
                    </a:lnTo>
                    <a:lnTo>
                      <a:pt x="27808" y="4248"/>
                    </a:lnTo>
                    <a:lnTo>
                      <a:pt x="27787" y="4248"/>
                    </a:lnTo>
                    <a:lnTo>
                      <a:pt x="27745" y="4018"/>
                    </a:lnTo>
                    <a:lnTo>
                      <a:pt x="27703" y="3913"/>
                    </a:lnTo>
                    <a:lnTo>
                      <a:pt x="27619" y="3850"/>
                    </a:lnTo>
                    <a:lnTo>
                      <a:pt x="27598" y="3934"/>
                    </a:lnTo>
                    <a:lnTo>
                      <a:pt x="27515" y="3934"/>
                    </a:lnTo>
                    <a:lnTo>
                      <a:pt x="27431" y="4018"/>
                    </a:lnTo>
                    <a:lnTo>
                      <a:pt x="27431" y="4143"/>
                    </a:lnTo>
                    <a:lnTo>
                      <a:pt x="27515" y="4248"/>
                    </a:lnTo>
                    <a:lnTo>
                      <a:pt x="27515" y="4332"/>
                    </a:lnTo>
                    <a:lnTo>
                      <a:pt x="27619" y="4457"/>
                    </a:lnTo>
                    <a:lnTo>
                      <a:pt x="27745" y="4457"/>
                    </a:lnTo>
                    <a:lnTo>
                      <a:pt x="27808" y="4353"/>
                    </a:lnTo>
                    <a:lnTo>
                      <a:pt x="27828" y="4353"/>
                    </a:lnTo>
                    <a:lnTo>
                      <a:pt x="27849" y="4457"/>
                    </a:lnTo>
                    <a:lnTo>
                      <a:pt x="27933" y="4583"/>
                    </a:lnTo>
                    <a:lnTo>
                      <a:pt x="27933" y="4666"/>
                    </a:lnTo>
                    <a:lnTo>
                      <a:pt x="27849" y="4666"/>
                    </a:lnTo>
                    <a:lnTo>
                      <a:pt x="27808" y="4562"/>
                    </a:lnTo>
                    <a:lnTo>
                      <a:pt x="27724" y="4541"/>
                    </a:lnTo>
                    <a:lnTo>
                      <a:pt x="27619" y="4562"/>
                    </a:lnTo>
                    <a:lnTo>
                      <a:pt x="27577" y="4604"/>
                    </a:lnTo>
                    <a:lnTo>
                      <a:pt x="27619" y="4708"/>
                    </a:lnTo>
                    <a:lnTo>
                      <a:pt x="27598" y="4792"/>
                    </a:lnTo>
                    <a:lnTo>
                      <a:pt x="27515" y="4876"/>
                    </a:lnTo>
                    <a:lnTo>
                      <a:pt x="27536" y="4959"/>
                    </a:lnTo>
                    <a:lnTo>
                      <a:pt x="27473" y="5085"/>
                    </a:lnTo>
                    <a:lnTo>
                      <a:pt x="27410" y="5127"/>
                    </a:lnTo>
                    <a:lnTo>
                      <a:pt x="27431" y="5231"/>
                    </a:lnTo>
                    <a:lnTo>
                      <a:pt x="27389" y="5294"/>
                    </a:lnTo>
                    <a:lnTo>
                      <a:pt x="27284" y="5273"/>
                    </a:lnTo>
                    <a:lnTo>
                      <a:pt x="27201" y="5169"/>
                    </a:lnTo>
                    <a:lnTo>
                      <a:pt x="27201" y="5064"/>
                    </a:lnTo>
                    <a:lnTo>
                      <a:pt x="27075" y="4897"/>
                    </a:lnTo>
                    <a:lnTo>
                      <a:pt x="27075" y="4792"/>
                    </a:lnTo>
                    <a:lnTo>
                      <a:pt x="27054" y="4708"/>
                    </a:lnTo>
                    <a:lnTo>
                      <a:pt x="26950" y="4687"/>
                    </a:lnTo>
                    <a:lnTo>
                      <a:pt x="26950" y="4646"/>
                    </a:lnTo>
                    <a:lnTo>
                      <a:pt x="26992" y="4604"/>
                    </a:lnTo>
                    <a:lnTo>
                      <a:pt x="27033" y="4562"/>
                    </a:lnTo>
                    <a:lnTo>
                      <a:pt x="26992" y="4478"/>
                    </a:lnTo>
                    <a:lnTo>
                      <a:pt x="26887" y="4457"/>
                    </a:lnTo>
                    <a:lnTo>
                      <a:pt x="26740" y="4499"/>
                    </a:lnTo>
                    <a:lnTo>
                      <a:pt x="26699" y="4457"/>
                    </a:lnTo>
                    <a:lnTo>
                      <a:pt x="26657" y="4478"/>
                    </a:lnTo>
                    <a:lnTo>
                      <a:pt x="26594" y="4562"/>
                    </a:lnTo>
                    <a:lnTo>
                      <a:pt x="26489" y="4604"/>
                    </a:lnTo>
                    <a:lnTo>
                      <a:pt x="26364" y="4792"/>
                    </a:lnTo>
                    <a:lnTo>
                      <a:pt x="26427" y="4876"/>
                    </a:lnTo>
                    <a:lnTo>
                      <a:pt x="26427" y="5064"/>
                    </a:lnTo>
                    <a:lnTo>
                      <a:pt x="26385" y="5127"/>
                    </a:lnTo>
                    <a:lnTo>
                      <a:pt x="26448" y="5210"/>
                    </a:lnTo>
                    <a:lnTo>
                      <a:pt x="26427" y="5378"/>
                    </a:lnTo>
                    <a:lnTo>
                      <a:pt x="26322" y="5420"/>
                    </a:lnTo>
                    <a:lnTo>
                      <a:pt x="26322" y="5545"/>
                    </a:lnTo>
                    <a:lnTo>
                      <a:pt x="26364" y="5608"/>
                    </a:lnTo>
                    <a:lnTo>
                      <a:pt x="26448" y="5587"/>
                    </a:lnTo>
                    <a:lnTo>
                      <a:pt x="26489" y="5629"/>
                    </a:lnTo>
                    <a:lnTo>
                      <a:pt x="26573" y="5587"/>
                    </a:lnTo>
                    <a:lnTo>
                      <a:pt x="26636" y="5608"/>
                    </a:lnTo>
                    <a:lnTo>
                      <a:pt x="26636" y="5734"/>
                    </a:lnTo>
                    <a:lnTo>
                      <a:pt x="26657" y="5796"/>
                    </a:lnTo>
                    <a:lnTo>
                      <a:pt x="26699" y="5796"/>
                    </a:lnTo>
                    <a:lnTo>
                      <a:pt x="26782" y="5922"/>
                    </a:lnTo>
                    <a:lnTo>
                      <a:pt x="26782" y="6110"/>
                    </a:lnTo>
                    <a:lnTo>
                      <a:pt x="26887" y="6236"/>
                    </a:lnTo>
                    <a:lnTo>
                      <a:pt x="26887" y="6319"/>
                    </a:lnTo>
                    <a:lnTo>
                      <a:pt x="26929" y="6424"/>
                    </a:lnTo>
                    <a:lnTo>
                      <a:pt x="27012" y="6466"/>
                    </a:lnTo>
                    <a:lnTo>
                      <a:pt x="26992" y="6550"/>
                    </a:lnTo>
                    <a:lnTo>
                      <a:pt x="27012" y="6696"/>
                    </a:lnTo>
                    <a:lnTo>
                      <a:pt x="26929" y="6842"/>
                    </a:lnTo>
                    <a:lnTo>
                      <a:pt x="27012" y="6905"/>
                    </a:lnTo>
                    <a:lnTo>
                      <a:pt x="27033" y="7052"/>
                    </a:lnTo>
                    <a:lnTo>
                      <a:pt x="27012" y="7156"/>
                    </a:lnTo>
                    <a:lnTo>
                      <a:pt x="27033" y="7198"/>
                    </a:lnTo>
                    <a:lnTo>
                      <a:pt x="27117" y="7156"/>
                    </a:lnTo>
                    <a:lnTo>
                      <a:pt x="27180" y="7198"/>
                    </a:lnTo>
                    <a:lnTo>
                      <a:pt x="27180" y="7324"/>
                    </a:lnTo>
                    <a:lnTo>
                      <a:pt x="27264" y="7387"/>
                    </a:lnTo>
                    <a:lnTo>
                      <a:pt x="27410" y="7324"/>
                    </a:lnTo>
                    <a:lnTo>
                      <a:pt x="27452" y="7198"/>
                    </a:lnTo>
                    <a:lnTo>
                      <a:pt x="27598" y="7114"/>
                    </a:lnTo>
                    <a:lnTo>
                      <a:pt x="27619" y="7010"/>
                    </a:lnTo>
                    <a:lnTo>
                      <a:pt x="27556" y="6968"/>
                    </a:lnTo>
                    <a:lnTo>
                      <a:pt x="27494" y="6759"/>
                    </a:lnTo>
                    <a:lnTo>
                      <a:pt x="27515" y="6654"/>
                    </a:lnTo>
                    <a:lnTo>
                      <a:pt x="27703" y="6466"/>
                    </a:lnTo>
                    <a:lnTo>
                      <a:pt x="27703" y="6550"/>
                    </a:lnTo>
                    <a:lnTo>
                      <a:pt x="27598" y="6675"/>
                    </a:lnTo>
                    <a:lnTo>
                      <a:pt x="27640" y="6905"/>
                    </a:lnTo>
                    <a:lnTo>
                      <a:pt x="27724" y="6947"/>
                    </a:lnTo>
                    <a:lnTo>
                      <a:pt x="27828" y="6884"/>
                    </a:lnTo>
                    <a:lnTo>
                      <a:pt x="27954" y="6968"/>
                    </a:lnTo>
                    <a:lnTo>
                      <a:pt x="28121" y="6905"/>
                    </a:lnTo>
                    <a:lnTo>
                      <a:pt x="28121" y="6842"/>
                    </a:lnTo>
                    <a:lnTo>
                      <a:pt x="28247" y="6780"/>
                    </a:lnTo>
                    <a:lnTo>
                      <a:pt x="28352" y="6780"/>
                    </a:lnTo>
                    <a:lnTo>
                      <a:pt x="28435" y="6738"/>
                    </a:lnTo>
                    <a:lnTo>
                      <a:pt x="28477" y="6780"/>
                    </a:lnTo>
                    <a:lnTo>
                      <a:pt x="28498" y="6759"/>
                    </a:lnTo>
                    <a:lnTo>
                      <a:pt x="28498" y="6759"/>
                    </a:lnTo>
                    <a:cubicBezTo>
                      <a:pt x="28477" y="6863"/>
                      <a:pt x="28456" y="6989"/>
                      <a:pt x="28456" y="7094"/>
                    </a:cubicBezTo>
                    <a:lnTo>
                      <a:pt x="28435" y="7114"/>
                    </a:lnTo>
                    <a:lnTo>
                      <a:pt x="28456" y="7156"/>
                    </a:lnTo>
                    <a:lnTo>
                      <a:pt x="28456" y="7219"/>
                    </a:lnTo>
                    <a:cubicBezTo>
                      <a:pt x="28456" y="7283"/>
                      <a:pt x="28503" y="7308"/>
                      <a:pt x="28554" y="7308"/>
                    </a:cubicBezTo>
                    <a:cubicBezTo>
                      <a:pt x="28586" y="7308"/>
                      <a:pt x="28620" y="7298"/>
                      <a:pt x="28644" y="7282"/>
                    </a:cubicBezTo>
                    <a:lnTo>
                      <a:pt x="28707" y="7282"/>
                    </a:lnTo>
                    <a:lnTo>
                      <a:pt x="28707" y="7324"/>
                    </a:lnTo>
                    <a:lnTo>
                      <a:pt x="28582" y="7533"/>
                    </a:lnTo>
                    <a:lnTo>
                      <a:pt x="28561" y="7617"/>
                    </a:lnTo>
                    <a:lnTo>
                      <a:pt x="28456" y="7679"/>
                    </a:lnTo>
                    <a:lnTo>
                      <a:pt x="28477" y="7596"/>
                    </a:lnTo>
                    <a:lnTo>
                      <a:pt x="28435" y="7533"/>
                    </a:lnTo>
                    <a:lnTo>
                      <a:pt x="28477" y="7407"/>
                    </a:lnTo>
                    <a:lnTo>
                      <a:pt x="28393" y="7324"/>
                    </a:lnTo>
                    <a:lnTo>
                      <a:pt x="28268" y="7387"/>
                    </a:lnTo>
                    <a:lnTo>
                      <a:pt x="28184" y="7512"/>
                    </a:lnTo>
                    <a:lnTo>
                      <a:pt x="28121" y="7512"/>
                    </a:lnTo>
                    <a:lnTo>
                      <a:pt x="28038" y="7679"/>
                    </a:lnTo>
                    <a:lnTo>
                      <a:pt x="27954" y="7700"/>
                    </a:lnTo>
                    <a:lnTo>
                      <a:pt x="27870" y="7910"/>
                    </a:lnTo>
                    <a:lnTo>
                      <a:pt x="27724" y="8056"/>
                    </a:lnTo>
                    <a:lnTo>
                      <a:pt x="27703" y="8203"/>
                    </a:lnTo>
                    <a:lnTo>
                      <a:pt x="27745" y="8328"/>
                    </a:lnTo>
                    <a:lnTo>
                      <a:pt x="27745" y="8412"/>
                    </a:lnTo>
                    <a:lnTo>
                      <a:pt x="27808" y="8433"/>
                    </a:lnTo>
                    <a:lnTo>
                      <a:pt x="27870" y="8370"/>
                    </a:lnTo>
                    <a:lnTo>
                      <a:pt x="27933" y="8370"/>
                    </a:lnTo>
                    <a:lnTo>
                      <a:pt x="27933" y="8454"/>
                    </a:lnTo>
                    <a:lnTo>
                      <a:pt x="27828" y="8537"/>
                    </a:lnTo>
                    <a:lnTo>
                      <a:pt x="27828" y="8579"/>
                    </a:lnTo>
                    <a:lnTo>
                      <a:pt x="27724" y="8579"/>
                    </a:lnTo>
                    <a:lnTo>
                      <a:pt x="27619" y="8642"/>
                    </a:lnTo>
                    <a:lnTo>
                      <a:pt x="27431" y="8830"/>
                    </a:lnTo>
                    <a:lnTo>
                      <a:pt x="27347" y="8935"/>
                    </a:lnTo>
                    <a:lnTo>
                      <a:pt x="27326" y="9207"/>
                    </a:lnTo>
                    <a:lnTo>
                      <a:pt x="27389" y="9311"/>
                    </a:lnTo>
                    <a:lnTo>
                      <a:pt x="27389" y="9395"/>
                    </a:lnTo>
                    <a:lnTo>
                      <a:pt x="27326" y="9500"/>
                    </a:lnTo>
                    <a:lnTo>
                      <a:pt x="27347" y="9563"/>
                    </a:lnTo>
                    <a:lnTo>
                      <a:pt x="27389" y="9625"/>
                    </a:lnTo>
                    <a:lnTo>
                      <a:pt x="27452" y="9625"/>
                    </a:lnTo>
                    <a:lnTo>
                      <a:pt x="27515" y="9667"/>
                    </a:lnTo>
                    <a:lnTo>
                      <a:pt x="27536" y="9793"/>
                    </a:lnTo>
                    <a:lnTo>
                      <a:pt x="27640" y="9835"/>
                    </a:lnTo>
                    <a:lnTo>
                      <a:pt x="27703" y="9939"/>
                    </a:lnTo>
                    <a:lnTo>
                      <a:pt x="27745" y="9939"/>
                    </a:lnTo>
                    <a:lnTo>
                      <a:pt x="27828" y="9814"/>
                    </a:lnTo>
                    <a:lnTo>
                      <a:pt x="27808" y="9939"/>
                    </a:lnTo>
                    <a:lnTo>
                      <a:pt x="27849" y="10107"/>
                    </a:lnTo>
                    <a:lnTo>
                      <a:pt x="28017" y="10127"/>
                    </a:lnTo>
                    <a:lnTo>
                      <a:pt x="28080" y="10190"/>
                    </a:lnTo>
                    <a:lnTo>
                      <a:pt x="28184" y="10190"/>
                    </a:lnTo>
                    <a:lnTo>
                      <a:pt x="28331" y="10211"/>
                    </a:lnTo>
                    <a:lnTo>
                      <a:pt x="28331" y="10295"/>
                    </a:lnTo>
                    <a:lnTo>
                      <a:pt x="28226" y="10504"/>
                    </a:lnTo>
                    <a:lnTo>
                      <a:pt x="28121" y="10546"/>
                    </a:lnTo>
                    <a:lnTo>
                      <a:pt x="28080" y="10525"/>
                    </a:lnTo>
                    <a:lnTo>
                      <a:pt x="28121" y="10420"/>
                    </a:lnTo>
                    <a:lnTo>
                      <a:pt x="28226" y="10379"/>
                    </a:lnTo>
                    <a:lnTo>
                      <a:pt x="28080" y="10337"/>
                    </a:lnTo>
                    <a:lnTo>
                      <a:pt x="27954" y="10379"/>
                    </a:lnTo>
                    <a:lnTo>
                      <a:pt x="27849" y="10504"/>
                    </a:lnTo>
                    <a:lnTo>
                      <a:pt x="27912" y="10546"/>
                    </a:lnTo>
                    <a:lnTo>
                      <a:pt x="27912" y="10630"/>
                    </a:lnTo>
                    <a:lnTo>
                      <a:pt x="27745" y="10713"/>
                    </a:lnTo>
                    <a:lnTo>
                      <a:pt x="27661" y="10797"/>
                    </a:lnTo>
                    <a:lnTo>
                      <a:pt x="27598" y="10797"/>
                    </a:lnTo>
                    <a:lnTo>
                      <a:pt x="27515" y="10944"/>
                    </a:lnTo>
                    <a:lnTo>
                      <a:pt x="27536" y="11006"/>
                    </a:lnTo>
                    <a:lnTo>
                      <a:pt x="27619" y="11006"/>
                    </a:lnTo>
                    <a:lnTo>
                      <a:pt x="27661" y="11048"/>
                    </a:lnTo>
                    <a:lnTo>
                      <a:pt x="27766" y="11027"/>
                    </a:lnTo>
                    <a:lnTo>
                      <a:pt x="27828" y="10923"/>
                    </a:lnTo>
                    <a:lnTo>
                      <a:pt x="27808" y="10860"/>
                    </a:lnTo>
                    <a:lnTo>
                      <a:pt x="27870" y="10839"/>
                    </a:lnTo>
                    <a:lnTo>
                      <a:pt x="27954" y="10797"/>
                    </a:lnTo>
                    <a:lnTo>
                      <a:pt x="28017" y="10839"/>
                    </a:lnTo>
                    <a:lnTo>
                      <a:pt x="27975" y="10944"/>
                    </a:lnTo>
                    <a:lnTo>
                      <a:pt x="27912" y="11069"/>
                    </a:lnTo>
                    <a:lnTo>
                      <a:pt x="27870" y="11236"/>
                    </a:lnTo>
                    <a:lnTo>
                      <a:pt x="27870" y="11320"/>
                    </a:lnTo>
                    <a:lnTo>
                      <a:pt x="27808" y="11383"/>
                    </a:lnTo>
                    <a:lnTo>
                      <a:pt x="27640" y="11425"/>
                    </a:lnTo>
                    <a:lnTo>
                      <a:pt x="27536" y="11529"/>
                    </a:lnTo>
                    <a:lnTo>
                      <a:pt x="27452" y="11550"/>
                    </a:lnTo>
                    <a:lnTo>
                      <a:pt x="27452" y="11592"/>
                    </a:lnTo>
                    <a:lnTo>
                      <a:pt x="27410" y="11697"/>
                    </a:lnTo>
                    <a:lnTo>
                      <a:pt x="27138" y="11801"/>
                    </a:lnTo>
                    <a:lnTo>
                      <a:pt x="27075" y="11906"/>
                    </a:lnTo>
                    <a:lnTo>
                      <a:pt x="26971" y="11948"/>
                    </a:lnTo>
                    <a:lnTo>
                      <a:pt x="26929" y="11885"/>
                    </a:lnTo>
                    <a:lnTo>
                      <a:pt x="26887" y="11885"/>
                    </a:lnTo>
                    <a:lnTo>
                      <a:pt x="26866" y="11843"/>
                    </a:lnTo>
                    <a:lnTo>
                      <a:pt x="26803" y="11906"/>
                    </a:lnTo>
                    <a:lnTo>
                      <a:pt x="26720" y="11948"/>
                    </a:lnTo>
                    <a:lnTo>
                      <a:pt x="26720" y="11948"/>
                    </a:lnTo>
                    <a:lnTo>
                      <a:pt x="26761" y="11885"/>
                    </a:lnTo>
                    <a:lnTo>
                      <a:pt x="26720" y="11843"/>
                    </a:lnTo>
                    <a:lnTo>
                      <a:pt x="26615" y="11948"/>
                    </a:lnTo>
                    <a:lnTo>
                      <a:pt x="26573" y="12094"/>
                    </a:lnTo>
                    <a:lnTo>
                      <a:pt x="26468" y="12262"/>
                    </a:lnTo>
                    <a:lnTo>
                      <a:pt x="26448" y="12304"/>
                    </a:lnTo>
                    <a:lnTo>
                      <a:pt x="26489" y="12387"/>
                    </a:lnTo>
                    <a:lnTo>
                      <a:pt x="26489" y="12471"/>
                    </a:lnTo>
                    <a:lnTo>
                      <a:pt x="26406" y="12617"/>
                    </a:lnTo>
                    <a:lnTo>
                      <a:pt x="26406" y="12701"/>
                    </a:lnTo>
                    <a:lnTo>
                      <a:pt x="26468" y="12785"/>
                    </a:lnTo>
                    <a:lnTo>
                      <a:pt x="26385" y="12827"/>
                    </a:lnTo>
                    <a:lnTo>
                      <a:pt x="26343" y="12952"/>
                    </a:lnTo>
                    <a:lnTo>
                      <a:pt x="26364" y="12952"/>
                    </a:lnTo>
                    <a:lnTo>
                      <a:pt x="26448" y="12931"/>
                    </a:lnTo>
                    <a:lnTo>
                      <a:pt x="26489" y="12848"/>
                    </a:lnTo>
                    <a:lnTo>
                      <a:pt x="26594" y="12889"/>
                    </a:lnTo>
                    <a:lnTo>
                      <a:pt x="26699" y="12806"/>
                    </a:lnTo>
                    <a:lnTo>
                      <a:pt x="26615" y="12910"/>
                    </a:lnTo>
                    <a:lnTo>
                      <a:pt x="26510" y="12910"/>
                    </a:lnTo>
                    <a:lnTo>
                      <a:pt x="26406" y="13015"/>
                    </a:lnTo>
                    <a:lnTo>
                      <a:pt x="26259" y="13057"/>
                    </a:lnTo>
                    <a:lnTo>
                      <a:pt x="26259" y="13203"/>
                    </a:lnTo>
                    <a:lnTo>
                      <a:pt x="26176" y="13266"/>
                    </a:lnTo>
                    <a:lnTo>
                      <a:pt x="26071" y="13203"/>
                    </a:lnTo>
                    <a:lnTo>
                      <a:pt x="25945" y="13203"/>
                    </a:lnTo>
                    <a:lnTo>
                      <a:pt x="25862" y="13120"/>
                    </a:lnTo>
                    <a:lnTo>
                      <a:pt x="25778" y="13161"/>
                    </a:lnTo>
                    <a:lnTo>
                      <a:pt x="25820" y="13350"/>
                    </a:lnTo>
                    <a:lnTo>
                      <a:pt x="25631" y="13245"/>
                    </a:lnTo>
                    <a:lnTo>
                      <a:pt x="25694" y="12994"/>
                    </a:lnTo>
                    <a:lnTo>
                      <a:pt x="25631" y="12827"/>
                    </a:lnTo>
                    <a:lnTo>
                      <a:pt x="25548" y="12722"/>
                    </a:lnTo>
                    <a:lnTo>
                      <a:pt x="25590" y="12555"/>
                    </a:lnTo>
                    <a:lnTo>
                      <a:pt x="25631" y="12555"/>
                    </a:lnTo>
                    <a:lnTo>
                      <a:pt x="25673" y="12722"/>
                    </a:lnTo>
                    <a:lnTo>
                      <a:pt x="25820" y="12638"/>
                    </a:lnTo>
                    <a:lnTo>
                      <a:pt x="25862" y="12743"/>
                    </a:lnTo>
                    <a:lnTo>
                      <a:pt x="25987" y="12806"/>
                    </a:lnTo>
                    <a:lnTo>
                      <a:pt x="26071" y="12722"/>
                    </a:lnTo>
                    <a:lnTo>
                      <a:pt x="26071" y="12638"/>
                    </a:lnTo>
                    <a:lnTo>
                      <a:pt x="26134" y="12492"/>
                    </a:lnTo>
                    <a:lnTo>
                      <a:pt x="26029" y="12513"/>
                    </a:lnTo>
                    <a:lnTo>
                      <a:pt x="25945" y="12492"/>
                    </a:lnTo>
                    <a:lnTo>
                      <a:pt x="26029" y="12429"/>
                    </a:lnTo>
                    <a:lnTo>
                      <a:pt x="26092" y="12304"/>
                    </a:lnTo>
                    <a:lnTo>
                      <a:pt x="26029" y="12304"/>
                    </a:lnTo>
                    <a:lnTo>
                      <a:pt x="25945" y="12387"/>
                    </a:lnTo>
                    <a:lnTo>
                      <a:pt x="25778" y="12429"/>
                    </a:lnTo>
                    <a:lnTo>
                      <a:pt x="25778" y="12345"/>
                    </a:lnTo>
                    <a:lnTo>
                      <a:pt x="25924" y="12283"/>
                    </a:lnTo>
                    <a:lnTo>
                      <a:pt x="25924" y="12178"/>
                    </a:lnTo>
                    <a:lnTo>
                      <a:pt x="25841" y="12178"/>
                    </a:lnTo>
                    <a:lnTo>
                      <a:pt x="25736" y="12220"/>
                    </a:lnTo>
                    <a:lnTo>
                      <a:pt x="25736" y="12136"/>
                    </a:lnTo>
                    <a:lnTo>
                      <a:pt x="25778" y="11969"/>
                    </a:lnTo>
                    <a:lnTo>
                      <a:pt x="25862" y="11864"/>
                    </a:lnTo>
                    <a:lnTo>
                      <a:pt x="25883" y="11969"/>
                    </a:lnTo>
                    <a:lnTo>
                      <a:pt x="25945" y="11906"/>
                    </a:lnTo>
                    <a:lnTo>
                      <a:pt x="25945" y="11822"/>
                    </a:lnTo>
                    <a:lnTo>
                      <a:pt x="26092" y="11676"/>
                    </a:lnTo>
                    <a:lnTo>
                      <a:pt x="26092" y="11592"/>
                    </a:lnTo>
                    <a:lnTo>
                      <a:pt x="26280" y="11488"/>
                    </a:lnTo>
                    <a:lnTo>
                      <a:pt x="26280" y="11362"/>
                    </a:lnTo>
                    <a:lnTo>
                      <a:pt x="26364" y="11299"/>
                    </a:lnTo>
                    <a:lnTo>
                      <a:pt x="26448" y="11278"/>
                    </a:lnTo>
                    <a:lnTo>
                      <a:pt x="26448" y="11236"/>
                    </a:lnTo>
                    <a:lnTo>
                      <a:pt x="26343" y="11236"/>
                    </a:lnTo>
                    <a:lnTo>
                      <a:pt x="26196" y="11257"/>
                    </a:lnTo>
                    <a:lnTo>
                      <a:pt x="26155" y="11425"/>
                    </a:lnTo>
                    <a:lnTo>
                      <a:pt x="26029" y="11488"/>
                    </a:lnTo>
                    <a:lnTo>
                      <a:pt x="25945" y="11467"/>
                    </a:lnTo>
                    <a:lnTo>
                      <a:pt x="25966" y="11425"/>
                    </a:lnTo>
                    <a:lnTo>
                      <a:pt x="26113" y="11362"/>
                    </a:lnTo>
                    <a:lnTo>
                      <a:pt x="26134" y="11257"/>
                    </a:lnTo>
                    <a:lnTo>
                      <a:pt x="26050" y="11216"/>
                    </a:lnTo>
                    <a:lnTo>
                      <a:pt x="25966" y="11236"/>
                    </a:lnTo>
                    <a:lnTo>
                      <a:pt x="25883" y="11153"/>
                    </a:lnTo>
                    <a:lnTo>
                      <a:pt x="25924" y="11069"/>
                    </a:lnTo>
                    <a:lnTo>
                      <a:pt x="25945" y="10944"/>
                    </a:lnTo>
                    <a:lnTo>
                      <a:pt x="25862" y="10860"/>
                    </a:lnTo>
                    <a:lnTo>
                      <a:pt x="25820" y="10902"/>
                    </a:lnTo>
                    <a:lnTo>
                      <a:pt x="25778" y="10964"/>
                    </a:lnTo>
                    <a:lnTo>
                      <a:pt x="25778" y="10902"/>
                    </a:lnTo>
                    <a:lnTo>
                      <a:pt x="25820" y="10818"/>
                    </a:lnTo>
                    <a:lnTo>
                      <a:pt x="25757" y="10713"/>
                    </a:lnTo>
                    <a:lnTo>
                      <a:pt x="25652" y="10713"/>
                    </a:lnTo>
                    <a:lnTo>
                      <a:pt x="25631" y="10902"/>
                    </a:lnTo>
                    <a:lnTo>
                      <a:pt x="25527" y="10964"/>
                    </a:lnTo>
                    <a:lnTo>
                      <a:pt x="25506" y="11027"/>
                    </a:lnTo>
                    <a:lnTo>
                      <a:pt x="25443" y="10985"/>
                    </a:lnTo>
                    <a:lnTo>
                      <a:pt x="25443" y="10923"/>
                    </a:lnTo>
                    <a:lnTo>
                      <a:pt x="25401" y="10839"/>
                    </a:lnTo>
                    <a:lnTo>
                      <a:pt x="25318" y="10839"/>
                    </a:lnTo>
                    <a:lnTo>
                      <a:pt x="25297" y="10923"/>
                    </a:lnTo>
                    <a:lnTo>
                      <a:pt x="25318" y="10964"/>
                    </a:lnTo>
                    <a:lnTo>
                      <a:pt x="25297" y="11027"/>
                    </a:lnTo>
                    <a:lnTo>
                      <a:pt x="25339" y="11132"/>
                    </a:lnTo>
                    <a:lnTo>
                      <a:pt x="25339" y="11195"/>
                    </a:lnTo>
                    <a:lnTo>
                      <a:pt x="25297" y="11257"/>
                    </a:lnTo>
                    <a:lnTo>
                      <a:pt x="25234" y="11195"/>
                    </a:lnTo>
                    <a:lnTo>
                      <a:pt x="25234" y="11132"/>
                    </a:lnTo>
                    <a:lnTo>
                      <a:pt x="25192" y="11132"/>
                    </a:lnTo>
                    <a:lnTo>
                      <a:pt x="25171" y="11195"/>
                    </a:lnTo>
                    <a:lnTo>
                      <a:pt x="25213" y="11446"/>
                    </a:lnTo>
                    <a:lnTo>
                      <a:pt x="25234" y="11592"/>
                    </a:lnTo>
                    <a:lnTo>
                      <a:pt x="25401" y="11676"/>
                    </a:lnTo>
                    <a:lnTo>
                      <a:pt x="25443" y="11760"/>
                    </a:lnTo>
                    <a:lnTo>
                      <a:pt x="25443" y="11990"/>
                    </a:lnTo>
                    <a:lnTo>
                      <a:pt x="25422" y="11864"/>
                    </a:lnTo>
                    <a:lnTo>
                      <a:pt x="25339" y="11801"/>
                    </a:lnTo>
                    <a:lnTo>
                      <a:pt x="25192" y="11613"/>
                    </a:lnTo>
                    <a:lnTo>
                      <a:pt x="25171" y="11467"/>
                    </a:lnTo>
                    <a:lnTo>
                      <a:pt x="25108" y="11278"/>
                    </a:lnTo>
                    <a:lnTo>
                      <a:pt x="25025" y="11278"/>
                    </a:lnTo>
                    <a:lnTo>
                      <a:pt x="24983" y="11341"/>
                    </a:lnTo>
                    <a:lnTo>
                      <a:pt x="25004" y="11488"/>
                    </a:lnTo>
                    <a:lnTo>
                      <a:pt x="25087" y="11592"/>
                    </a:lnTo>
                    <a:lnTo>
                      <a:pt x="25108" y="11718"/>
                    </a:lnTo>
                    <a:lnTo>
                      <a:pt x="25067" y="11760"/>
                    </a:lnTo>
                    <a:lnTo>
                      <a:pt x="24983" y="11655"/>
                    </a:lnTo>
                    <a:lnTo>
                      <a:pt x="24774" y="11697"/>
                    </a:lnTo>
                    <a:lnTo>
                      <a:pt x="24711" y="11760"/>
                    </a:lnTo>
                    <a:lnTo>
                      <a:pt x="24648" y="11676"/>
                    </a:lnTo>
                    <a:lnTo>
                      <a:pt x="24564" y="11655"/>
                    </a:lnTo>
                    <a:lnTo>
                      <a:pt x="24376" y="11488"/>
                    </a:lnTo>
                    <a:lnTo>
                      <a:pt x="24146" y="11488"/>
                    </a:lnTo>
                    <a:lnTo>
                      <a:pt x="24125" y="11404"/>
                    </a:lnTo>
                    <a:lnTo>
                      <a:pt x="24083" y="11404"/>
                    </a:lnTo>
                    <a:lnTo>
                      <a:pt x="23937" y="11488"/>
                    </a:lnTo>
                    <a:lnTo>
                      <a:pt x="23874" y="11571"/>
                    </a:lnTo>
                    <a:lnTo>
                      <a:pt x="23707" y="11571"/>
                    </a:lnTo>
                    <a:lnTo>
                      <a:pt x="23560" y="11655"/>
                    </a:lnTo>
                    <a:lnTo>
                      <a:pt x="23435" y="11550"/>
                    </a:lnTo>
                    <a:lnTo>
                      <a:pt x="23414" y="11550"/>
                    </a:lnTo>
                    <a:lnTo>
                      <a:pt x="23393" y="11446"/>
                    </a:lnTo>
                    <a:lnTo>
                      <a:pt x="23330" y="11404"/>
                    </a:lnTo>
                    <a:lnTo>
                      <a:pt x="23204" y="11488"/>
                    </a:lnTo>
                    <a:lnTo>
                      <a:pt x="23204" y="11404"/>
                    </a:lnTo>
                    <a:lnTo>
                      <a:pt x="23037" y="11257"/>
                    </a:lnTo>
                    <a:lnTo>
                      <a:pt x="23016" y="11174"/>
                    </a:lnTo>
                    <a:lnTo>
                      <a:pt x="22974" y="11153"/>
                    </a:lnTo>
                    <a:lnTo>
                      <a:pt x="22974" y="11069"/>
                    </a:lnTo>
                    <a:lnTo>
                      <a:pt x="22995" y="11027"/>
                    </a:lnTo>
                    <a:lnTo>
                      <a:pt x="22932" y="10944"/>
                    </a:lnTo>
                    <a:lnTo>
                      <a:pt x="22890" y="10964"/>
                    </a:lnTo>
                    <a:lnTo>
                      <a:pt x="22870" y="10944"/>
                    </a:lnTo>
                    <a:lnTo>
                      <a:pt x="22870" y="10860"/>
                    </a:lnTo>
                    <a:lnTo>
                      <a:pt x="22807" y="10839"/>
                    </a:lnTo>
                    <a:lnTo>
                      <a:pt x="22702" y="10881"/>
                    </a:lnTo>
                    <a:lnTo>
                      <a:pt x="22577" y="10881"/>
                    </a:lnTo>
                    <a:lnTo>
                      <a:pt x="22493" y="10818"/>
                    </a:lnTo>
                    <a:lnTo>
                      <a:pt x="22451" y="10818"/>
                    </a:lnTo>
                    <a:lnTo>
                      <a:pt x="22409" y="10755"/>
                    </a:lnTo>
                    <a:lnTo>
                      <a:pt x="22305" y="10713"/>
                    </a:lnTo>
                    <a:lnTo>
                      <a:pt x="22200" y="10713"/>
                    </a:lnTo>
                    <a:lnTo>
                      <a:pt x="22263" y="10630"/>
                    </a:lnTo>
                    <a:lnTo>
                      <a:pt x="22263" y="10546"/>
                    </a:lnTo>
                    <a:lnTo>
                      <a:pt x="22346" y="10462"/>
                    </a:lnTo>
                    <a:lnTo>
                      <a:pt x="22346" y="10420"/>
                    </a:lnTo>
                    <a:lnTo>
                      <a:pt x="22263" y="10400"/>
                    </a:lnTo>
                    <a:lnTo>
                      <a:pt x="22179" y="10400"/>
                    </a:lnTo>
                    <a:lnTo>
                      <a:pt x="22158" y="10148"/>
                    </a:lnTo>
                    <a:lnTo>
                      <a:pt x="22095" y="10127"/>
                    </a:lnTo>
                    <a:lnTo>
                      <a:pt x="22095" y="10086"/>
                    </a:lnTo>
                    <a:lnTo>
                      <a:pt x="22179" y="10023"/>
                    </a:lnTo>
                    <a:lnTo>
                      <a:pt x="22200" y="9981"/>
                    </a:lnTo>
                    <a:lnTo>
                      <a:pt x="22158" y="9939"/>
                    </a:lnTo>
                    <a:lnTo>
                      <a:pt x="22179" y="9876"/>
                    </a:lnTo>
                    <a:lnTo>
                      <a:pt x="22179" y="9772"/>
                    </a:lnTo>
                    <a:cubicBezTo>
                      <a:pt x="22284" y="9709"/>
                      <a:pt x="22388" y="9688"/>
                      <a:pt x="22493" y="9604"/>
                    </a:cubicBezTo>
                    <a:lnTo>
                      <a:pt x="22514" y="9625"/>
                    </a:lnTo>
                    <a:lnTo>
                      <a:pt x="22598" y="9604"/>
                    </a:lnTo>
                    <a:lnTo>
                      <a:pt x="22681" y="9500"/>
                    </a:lnTo>
                    <a:lnTo>
                      <a:pt x="22702" y="9500"/>
                    </a:lnTo>
                    <a:lnTo>
                      <a:pt x="22702" y="9604"/>
                    </a:lnTo>
                    <a:lnTo>
                      <a:pt x="22765" y="9709"/>
                    </a:lnTo>
                    <a:lnTo>
                      <a:pt x="22828" y="9730"/>
                    </a:lnTo>
                    <a:lnTo>
                      <a:pt x="22911" y="9688"/>
                    </a:lnTo>
                    <a:lnTo>
                      <a:pt x="22995" y="9709"/>
                    </a:lnTo>
                    <a:lnTo>
                      <a:pt x="23037" y="9793"/>
                    </a:lnTo>
                    <a:lnTo>
                      <a:pt x="23121" y="9793"/>
                    </a:lnTo>
                    <a:lnTo>
                      <a:pt x="23183" y="9835"/>
                    </a:lnTo>
                    <a:lnTo>
                      <a:pt x="23225" y="9835"/>
                    </a:lnTo>
                    <a:lnTo>
                      <a:pt x="23225" y="9730"/>
                    </a:lnTo>
                    <a:lnTo>
                      <a:pt x="23288" y="9730"/>
                    </a:lnTo>
                    <a:lnTo>
                      <a:pt x="23351" y="9709"/>
                    </a:lnTo>
                    <a:lnTo>
                      <a:pt x="23414" y="9730"/>
                    </a:lnTo>
                    <a:lnTo>
                      <a:pt x="23414" y="9814"/>
                    </a:lnTo>
                    <a:lnTo>
                      <a:pt x="23455" y="9835"/>
                    </a:lnTo>
                    <a:lnTo>
                      <a:pt x="23539" y="9814"/>
                    </a:lnTo>
                    <a:lnTo>
                      <a:pt x="23602" y="9730"/>
                    </a:lnTo>
                    <a:lnTo>
                      <a:pt x="23644" y="9772"/>
                    </a:lnTo>
                    <a:lnTo>
                      <a:pt x="23665" y="9835"/>
                    </a:lnTo>
                    <a:lnTo>
                      <a:pt x="23727" y="9835"/>
                    </a:lnTo>
                    <a:lnTo>
                      <a:pt x="23748" y="9793"/>
                    </a:lnTo>
                    <a:lnTo>
                      <a:pt x="23769" y="9793"/>
                    </a:lnTo>
                    <a:lnTo>
                      <a:pt x="23832" y="9709"/>
                    </a:lnTo>
                    <a:lnTo>
                      <a:pt x="23916" y="9709"/>
                    </a:lnTo>
                    <a:lnTo>
                      <a:pt x="23937" y="9772"/>
                    </a:lnTo>
                    <a:lnTo>
                      <a:pt x="23979" y="9793"/>
                    </a:lnTo>
                    <a:lnTo>
                      <a:pt x="24041" y="9772"/>
                    </a:lnTo>
                    <a:lnTo>
                      <a:pt x="24041" y="9709"/>
                    </a:lnTo>
                    <a:lnTo>
                      <a:pt x="24020" y="9667"/>
                    </a:lnTo>
                    <a:lnTo>
                      <a:pt x="24083" y="9583"/>
                    </a:lnTo>
                    <a:lnTo>
                      <a:pt x="24083" y="9521"/>
                    </a:lnTo>
                    <a:lnTo>
                      <a:pt x="24146" y="9458"/>
                    </a:lnTo>
                    <a:lnTo>
                      <a:pt x="24146" y="9374"/>
                    </a:lnTo>
                    <a:lnTo>
                      <a:pt x="24062" y="9374"/>
                    </a:lnTo>
                    <a:lnTo>
                      <a:pt x="24041" y="9291"/>
                    </a:lnTo>
                    <a:lnTo>
                      <a:pt x="24062" y="9186"/>
                    </a:lnTo>
                    <a:lnTo>
                      <a:pt x="24146" y="9165"/>
                    </a:lnTo>
                    <a:lnTo>
                      <a:pt x="24146" y="9060"/>
                    </a:lnTo>
                    <a:lnTo>
                      <a:pt x="24041" y="8998"/>
                    </a:lnTo>
                    <a:lnTo>
                      <a:pt x="23958" y="9039"/>
                    </a:lnTo>
                    <a:lnTo>
                      <a:pt x="23958" y="9102"/>
                    </a:lnTo>
                    <a:lnTo>
                      <a:pt x="23916" y="9165"/>
                    </a:lnTo>
                    <a:lnTo>
                      <a:pt x="23832" y="9102"/>
                    </a:lnTo>
                    <a:lnTo>
                      <a:pt x="23707" y="9102"/>
                    </a:lnTo>
                    <a:lnTo>
                      <a:pt x="23560" y="9249"/>
                    </a:lnTo>
                    <a:lnTo>
                      <a:pt x="23455" y="9311"/>
                    </a:lnTo>
                    <a:lnTo>
                      <a:pt x="23455" y="9270"/>
                    </a:lnTo>
                    <a:lnTo>
                      <a:pt x="23602" y="9186"/>
                    </a:lnTo>
                    <a:lnTo>
                      <a:pt x="23644" y="9102"/>
                    </a:lnTo>
                    <a:lnTo>
                      <a:pt x="23644" y="8977"/>
                    </a:lnTo>
                    <a:lnTo>
                      <a:pt x="23602" y="9060"/>
                    </a:lnTo>
                    <a:lnTo>
                      <a:pt x="23539" y="9039"/>
                    </a:lnTo>
                    <a:lnTo>
                      <a:pt x="23539" y="8935"/>
                    </a:lnTo>
                    <a:lnTo>
                      <a:pt x="23644" y="8851"/>
                    </a:lnTo>
                    <a:lnTo>
                      <a:pt x="23560" y="8726"/>
                    </a:lnTo>
                    <a:lnTo>
                      <a:pt x="23644" y="8642"/>
                    </a:lnTo>
                    <a:lnTo>
                      <a:pt x="23727" y="8642"/>
                    </a:lnTo>
                    <a:lnTo>
                      <a:pt x="23707" y="8684"/>
                    </a:lnTo>
                    <a:lnTo>
                      <a:pt x="23748" y="8851"/>
                    </a:lnTo>
                    <a:lnTo>
                      <a:pt x="23832" y="8935"/>
                    </a:lnTo>
                    <a:lnTo>
                      <a:pt x="23874" y="8893"/>
                    </a:lnTo>
                    <a:lnTo>
                      <a:pt x="23979" y="8893"/>
                    </a:lnTo>
                    <a:lnTo>
                      <a:pt x="24041" y="8767"/>
                    </a:lnTo>
                    <a:lnTo>
                      <a:pt x="23979" y="8726"/>
                    </a:lnTo>
                    <a:lnTo>
                      <a:pt x="23979" y="8663"/>
                    </a:lnTo>
                    <a:lnTo>
                      <a:pt x="24062" y="8663"/>
                    </a:lnTo>
                    <a:lnTo>
                      <a:pt x="24083" y="8726"/>
                    </a:lnTo>
                    <a:lnTo>
                      <a:pt x="24146" y="8684"/>
                    </a:lnTo>
                    <a:lnTo>
                      <a:pt x="24251" y="8621"/>
                    </a:lnTo>
                    <a:lnTo>
                      <a:pt x="24271" y="8475"/>
                    </a:lnTo>
                    <a:lnTo>
                      <a:pt x="24292" y="8579"/>
                    </a:lnTo>
                    <a:lnTo>
                      <a:pt x="24355" y="8579"/>
                    </a:lnTo>
                    <a:lnTo>
                      <a:pt x="24460" y="8516"/>
                    </a:lnTo>
                    <a:lnTo>
                      <a:pt x="24376" y="8684"/>
                    </a:lnTo>
                    <a:lnTo>
                      <a:pt x="24376" y="8851"/>
                    </a:lnTo>
                    <a:lnTo>
                      <a:pt x="24439" y="8830"/>
                    </a:lnTo>
                    <a:lnTo>
                      <a:pt x="24481" y="8851"/>
                    </a:lnTo>
                    <a:lnTo>
                      <a:pt x="24439" y="8935"/>
                    </a:lnTo>
                    <a:lnTo>
                      <a:pt x="24502" y="8935"/>
                    </a:lnTo>
                    <a:lnTo>
                      <a:pt x="24564" y="8788"/>
                    </a:lnTo>
                    <a:lnTo>
                      <a:pt x="24606" y="8747"/>
                    </a:lnTo>
                    <a:lnTo>
                      <a:pt x="24690" y="8579"/>
                    </a:lnTo>
                    <a:lnTo>
                      <a:pt x="24774" y="8558"/>
                    </a:lnTo>
                    <a:lnTo>
                      <a:pt x="24753" y="8684"/>
                    </a:lnTo>
                    <a:lnTo>
                      <a:pt x="24648" y="8788"/>
                    </a:lnTo>
                    <a:lnTo>
                      <a:pt x="24669" y="8977"/>
                    </a:lnTo>
                    <a:lnTo>
                      <a:pt x="24753" y="8977"/>
                    </a:lnTo>
                    <a:lnTo>
                      <a:pt x="24815" y="9039"/>
                    </a:lnTo>
                    <a:lnTo>
                      <a:pt x="24878" y="8956"/>
                    </a:lnTo>
                    <a:lnTo>
                      <a:pt x="25004" y="8851"/>
                    </a:lnTo>
                    <a:lnTo>
                      <a:pt x="25067" y="8684"/>
                    </a:lnTo>
                    <a:lnTo>
                      <a:pt x="25108" y="8558"/>
                    </a:lnTo>
                    <a:lnTo>
                      <a:pt x="25087" y="8433"/>
                    </a:lnTo>
                    <a:lnTo>
                      <a:pt x="25129" y="8370"/>
                    </a:lnTo>
                    <a:lnTo>
                      <a:pt x="25108" y="8328"/>
                    </a:lnTo>
                    <a:lnTo>
                      <a:pt x="25025" y="8328"/>
                    </a:lnTo>
                    <a:lnTo>
                      <a:pt x="24983" y="8307"/>
                    </a:lnTo>
                    <a:lnTo>
                      <a:pt x="24899" y="8349"/>
                    </a:lnTo>
                    <a:lnTo>
                      <a:pt x="24899" y="8223"/>
                    </a:lnTo>
                    <a:lnTo>
                      <a:pt x="24941" y="8203"/>
                    </a:lnTo>
                    <a:lnTo>
                      <a:pt x="24920" y="8140"/>
                    </a:lnTo>
                    <a:lnTo>
                      <a:pt x="24815" y="8140"/>
                    </a:lnTo>
                    <a:lnTo>
                      <a:pt x="24795" y="8098"/>
                    </a:lnTo>
                    <a:lnTo>
                      <a:pt x="24690" y="8014"/>
                    </a:lnTo>
                    <a:lnTo>
                      <a:pt x="24690" y="7931"/>
                    </a:lnTo>
                    <a:lnTo>
                      <a:pt x="24606" y="7742"/>
                    </a:lnTo>
                    <a:lnTo>
                      <a:pt x="24585" y="7617"/>
                    </a:lnTo>
                    <a:lnTo>
                      <a:pt x="24627" y="7491"/>
                    </a:lnTo>
                    <a:lnTo>
                      <a:pt x="24585" y="7324"/>
                    </a:lnTo>
                    <a:lnTo>
                      <a:pt x="24502" y="7470"/>
                    </a:lnTo>
                    <a:lnTo>
                      <a:pt x="24502" y="7575"/>
                    </a:lnTo>
                    <a:lnTo>
                      <a:pt x="24418" y="7428"/>
                    </a:lnTo>
                    <a:lnTo>
                      <a:pt x="24292" y="7366"/>
                    </a:lnTo>
                    <a:lnTo>
                      <a:pt x="24271" y="7114"/>
                    </a:lnTo>
                    <a:lnTo>
                      <a:pt x="24188" y="7073"/>
                    </a:lnTo>
                    <a:lnTo>
                      <a:pt x="24167" y="6884"/>
                    </a:lnTo>
                    <a:lnTo>
                      <a:pt x="24083" y="6780"/>
                    </a:lnTo>
                    <a:lnTo>
                      <a:pt x="24083" y="6675"/>
                    </a:lnTo>
                    <a:lnTo>
                      <a:pt x="24041" y="6591"/>
                    </a:lnTo>
                    <a:lnTo>
                      <a:pt x="24041" y="6529"/>
                    </a:lnTo>
                    <a:lnTo>
                      <a:pt x="24146" y="6529"/>
                    </a:lnTo>
                    <a:lnTo>
                      <a:pt x="24167" y="6382"/>
                    </a:lnTo>
                    <a:lnTo>
                      <a:pt x="24251" y="6382"/>
                    </a:lnTo>
                    <a:lnTo>
                      <a:pt x="24271" y="6424"/>
                    </a:lnTo>
                    <a:lnTo>
                      <a:pt x="24355" y="6361"/>
                    </a:lnTo>
                    <a:lnTo>
                      <a:pt x="24355" y="6257"/>
                    </a:lnTo>
                    <a:lnTo>
                      <a:pt x="24460" y="6026"/>
                    </a:lnTo>
                    <a:lnTo>
                      <a:pt x="24460" y="5922"/>
                    </a:lnTo>
                    <a:lnTo>
                      <a:pt x="24481" y="5880"/>
                    </a:lnTo>
                    <a:lnTo>
                      <a:pt x="24397" y="5692"/>
                    </a:lnTo>
                    <a:lnTo>
                      <a:pt x="24460" y="5566"/>
                    </a:lnTo>
                    <a:lnTo>
                      <a:pt x="24523" y="5566"/>
                    </a:lnTo>
                    <a:lnTo>
                      <a:pt x="24523" y="5399"/>
                    </a:lnTo>
                    <a:lnTo>
                      <a:pt x="24627" y="5252"/>
                    </a:lnTo>
                    <a:lnTo>
                      <a:pt x="24627" y="5148"/>
                    </a:lnTo>
                    <a:lnTo>
                      <a:pt x="24690" y="5064"/>
                    </a:lnTo>
                    <a:lnTo>
                      <a:pt x="24690" y="4855"/>
                    </a:lnTo>
                    <a:lnTo>
                      <a:pt x="24774" y="4834"/>
                    </a:lnTo>
                    <a:lnTo>
                      <a:pt x="24774" y="4729"/>
                    </a:lnTo>
                    <a:lnTo>
                      <a:pt x="24899" y="4583"/>
                    </a:lnTo>
                    <a:lnTo>
                      <a:pt x="24899" y="4478"/>
                    </a:lnTo>
                    <a:cubicBezTo>
                      <a:pt x="24918" y="4516"/>
                      <a:pt x="24966" y="4536"/>
                      <a:pt x="25020" y="4536"/>
                    </a:cubicBezTo>
                    <a:cubicBezTo>
                      <a:pt x="25085" y="4536"/>
                      <a:pt x="25158" y="4505"/>
                      <a:pt x="25192" y="4436"/>
                    </a:cubicBezTo>
                    <a:lnTo>
                      <a:pt x="25255" y="4122"/>
                    </a:lnTo>
                    <a:lnTo>
                      <a:pt x="25359" y="4122"/>
                    </a:lnTo>
                    <a:lnTo>
                      <a:pt x="25506" y="3955"/>
                    </a:lnTo>
                    <a:lnTo>
                      <a:pt x="25652" y="3892"/>
                    </a:lnTo>
                    <a:lnTo>
                      <a:pt x="25820" y="3725"/>
                    </a:lnTo>
                    <a:lnTo>
                      <a:pt x="25862" y="3725"/>
                    </a:lnTo>
                    <a:lnTo>
                      <a:pt x="25987" y="3599"/>
                    </a:lnTo>
                    <a:lnTo>
                      <a:pt x="25987" y="3516"/>
                    </a:lnTo>
                    <a:lnTo>
                      <a:pt x="26050" y="3474"/>
                    </a:lnTo>
                    <a:lnTo>
                      <a:pt x="26050" y="3390"/>
                    </a:lnTo>
                    <a:lnTo>
                      <a:pt x="25966" y="3285"/>
                    </a:lnTo>
                    <a:lnTo>
                      <a:pt x="25987" y="3223"/>
                    </a:lnTo>
                    <a:lnTo>
                      <a:pt x="25987" y="3160"/>
                    </a:lnTo>
                    <a:lnTo>
                      <a:pt x="25883" y="2993"/>
                    </a:lnTo>
                    <a:lnTo>
                      <a:pt x="25820" y="2993"/>
                    </a:lnTo>
                    <a:lnTo>
                      <a:pt x="25736" y="3013"/>
                    </a:lnTo>
                    <a:lnTo>
                      <a:pt x="25631" y="2972"/>
                    </a:lnTo>
                    <a:lnTo>
                      <a:pt x="25548" y="2993"/>
                    </a:lnTo>
                    <a:lnTo>
                      <a:pt x="25443" y="2909"/>
                    </a:lnTo>
                    <a:lnTo>
                      <a:pt x="25359" y="2909"/>
                    </a:lnTo>
                    <a:lnTo>
                      <a:pt x="25297" y="2846"/>
                    </a:lnTo>
                    <a:lnTo>
                      <a:pt x="25129" y="2867"/>
                    </a:lnTo>
                    <a:lnTo>
                      <a:pt x="25025" y="2972"/>
                    </a:lnTo>
                    <a:lnTo>
                      <a:pt x="24941" y="2993"/>
                    </a:lnTo>
                    <a:lnTo>
                      <a:pt x="24774" y="3118"/>
                    </a:lnTo>
                    <a:lnTo>
                      <a:pt x="24774" y="3181"/>
                    </a:lnTo>
                    <a:lnTo>
                      <a:pt x="24878" y="3265"/>
                    </a:lnTo>
                    <a:lnTo>
                      <a:pt x="24941" y="3390"/>
                    </a:lnTo>
                    <a:lnTo>
                      <a:pt x="24941" y="3516"/>
                    </a:lnTo>
                    <a:lnTo>
                      <a:pt x="24983" y="3641"/>
                    </a:lnTo>
                    <a:lnTo>
                      <a:pt x="24941" y="3704"/>
                    </a:lnTo>
                    <a:lnTo>
                      <a:pt x="24941" y="3809"/>
                    </a:lnTo>
                    <a:lnTo>
                      <a:pt x="25025" y="3913"/>
                    </a:lnTo>
                    <a:lnTo>
                      <a:pt x="25025" y="3934"/>
                    </a:lnTo>
                    <a:lnTo>
                      <a:pt x="25004" y="3955"/>
                    </a:lnTo>
                    <a:cubicBezTo>
                      <a:pt x="24983" y="4018"/>
                      <a:pt x="24941" y="4081"/>
                      <a:pt x="24920" y="4143"/>
                    </a:cubicBezTo>
                    <a:lnTo>
                      <a:pt x="24899" y="4081"/>
                    </a:lnTo>
                    <a:lnTo>
                      <a:pt x="24920" y="4018"/>
                    </a:lnTo>
                    <a:lnTo>
                      <a:pt x="24920" y="3934"/>
                    </a:lnTo>
                    <a:lnTo>
                      <a:pt x="24815" y="3871"/>
                    </a:lnTo>
                    <a:lnTo>
                      <a:pt x="24774" y="3725"/>
                    </a:lnTo>
                    <a:lnTo>
                      <a:pt x="24795" y="3662"/>
                    </a:lnTo>
                    <a:lnTo>
                      <a:pt x="24711" y="3495"/>
                    </a:lnTo>
                    <a:lnTo>
                      <a:pt x="24606" y="3474"/>
                    </a:lnTo>
                    <a:lnTo>
                      <a:pt x="24564" y="3411"/>
                    </a:lnTo>
                    <a:lnTo>
                      <a:pt x="24502" y="3411"/>
                    </a:lnTo>
                    <a:lnTo>
                      <a:pt x="24481" y="3578"/>
                    </a:lnTo>
                    <a:lnTo>
                      <a:pt x="24418" y="3578"/>
                    </a:lnTo>
                    <a:lnTo>
                      <a:pt x="24292" y="3369"/>
                    </a:lnTo>
                    <a:lnTo>
                      <a:pt x="24209" y="3369"/>
                    </a:lnTo>
                    <a:lnTo>
                      <a:pt x="24146" y="3285"/>
                    </a:lnTo>
                    <a:lnTo>
                      <a:pt x="24062" y="3327"/>
                    </a:lnTo>
                    <a:lnTo>
                      <a:pt x="24083" y="3495"/>
                    </a:lnTo>
                    <a:lnTo>
                      <a:pt x="24041" y="3516"/>
                    </a:lnTo>
                    <a:lnTo>
                      <a:pt x="23958" y="3495"/>
                    </a:lnTo>
                    <a:lnTo>
                      <a:pt x="23895" y="3620"/>
                    </a:lnTo>
                    <a:lnTo>
                      <a:pt x="23895" y="3704"/>
                    </a:lnTo>
                    <a:lnTo>
                      <a:pt x="23832" y="3746"/>
                    </a:lnTo>
                    <a:lnTo>
                      <a:pt x="23748" y="4039"/>
                    </a:lnTo>
                    <a:lnTo>
                      <a:pt x="23748" y="4143"/>
                    </a:lnTo>
                    <a:lnTo>
                      <a:pt x="23686" y="4227"/>
                    </a:lnTo>
                    <a:lnTo>
                      <a:pt x="23686" y="4353"/>
                    </a:lnTo>
                    <a:lnTo>
                      <a:pt x="23665" y="4374"/>
                    </a:lnTo>
                    <a:lnTo>
                      <a:pt x="23665" y="4478"/>
                    </a:lnTo>
                    <a:lnTo>
                      <a:pt x="23581" y="4541"/>
                    </a:lnTo>
                    <a:lnTo>
                      <a:pt x="23581" y="4771"/>
                    </a:lnTo>
                    <a:lnTo>
                      <a:pt x="23518" y="4813"/>
                    </a:lnTo>
                    <a:lnTo>
                      <a:pt x="23455" y="4792"/>
                    </a:lnTo>
                    <a:lnTo>
                      <a:pt x="23372" y="4980"/>
                    </a:lnTo>
                    <a:lnTo>
                      <a:pt x="23414" y="5064"/>
                    </a:lnTo>
                    <a:lnTo>
                      <a:pt x="23372" y="5169"/>
                    </a:lnTo>
                    <a:lnTo>
                      <a:pt x="23372" y="5273"/>
                    </a:lnTo>
                    <a:lnTo>
                      <a:pt x="23309" y="5378"/>
                    </a:lnTo>
                    <a:lnTo>
                      <a:pt x="23351" y="5462"/>
                    </a:lnTo>
                    <a:lnTo>
                      <a:pt x="23330" y="5524"/>
                    </a:lnTo>
                    <a:lnTo>
                      <a:pt x="23204" y="5524"/>
                    </a:lnTo>
                    <a:lnTo>
                      <a:pt x="23246" y="5587"/>
                    </a:lnTo>
                    <a:lnTo>
                      <a:pt x="23351" y="5629"/>
                    </a:lnTo>
                    <a:lnTo>
                      <a:pt x="23351" y="5734"/>
                    </a:lnTo>
                    <a:lnTo>
                      <a:pt x="23267" y="5713"/>
                    </a:lnTo>
                    <a:lnTo>
                      <a:pt x="23204" y="5734"/>
                    </a:lnTo>
                    <a:lnTo>
                      <a:pt x="23121" y="5796"/>
                    </a:lnTo>
                    <a:lnTo>
                      <a:pt x="23037" y="5754"/>
                    </a:lnTo>
                    <a:lnTo>
                      <a:pt x="22995" y="5817"/>
                    </a:lnTo>
                    <a:lnTo>
                      <a:pt x="22995" y="5922"/>
                    </a:lnTo>
                    <a:lnTo>
                      <a:pt x="22932" y="5964"/>
                    </a:lnTo>
                    <a:lnTo>
                      <a:pt x="22849" y="5922"/>
                    </a:lnTo>
                    <a:lnTo>
                      <a:pt x="22849" y="5817"/>
                    </a:lnTo>
                    <a:lnTo>
                      <a:pt x="22890" y="5734"/>
                    </a:lnTo>
                    <a:lnTo>
                      <a:pt x="22828" y="5650"/>
                    </a:lnTo>
                    <a:lnTo>
                      <a:pt x="22828" y="5482"/>
                    </a:lnTo>
                    <a:lnTo>
                      <a:pt x="22911" y="5294"/>
                    </a:lnTo>
                    <a:lnTo>
                      <a:pt x="22932" y="5169"/>
                    </a:lnTo>
                    <a:lnTo>
                      <a:pt x="23016" y="5085"/>
                    </a:lnTo>
                    <a:lnTo>
                      <a:pt x="23016" y="4980"/>
                    </a:lnTo>
                    <a:lnTo>
                      <a:pt x="23037" y="4876"/>
                    </a:lnTo>
                    <a:lnTo>
                      <a:pt x="23100" y="4646"/>
                    </a:lnTo>
                    <a:lnTo>
                      <a:pt x="23225" y="4562"/>
                    </a:lnTo>
                    <a:lnTo>
                      <a:pt x="23225" y="4436"/>
                    </a:lnTo>
                    <a:lnTo>
                      <a:pt x="23100" y="4436"/>
                    </a:lnTo>
                    <a:lnTo>
                      <a:pt x="23100" y="4353"/>
                    </a:lnTo>
                    <a:lnTo>
                      <a:pt x="23163" y="4269"/>
                    </a:lnTo>
                    <a:lnTo>
                      <a:pt x="23163" y="4039"/>
                    </a:lnTo>
                    <a:lnTo>
                      <a:pt x="23121" y="3976"/>
                    </a:lnTo>
                    <a:lnTo>
                      <a:pt x="23058" y="3850"/>
                    </a:lnTo>
                    <a:lnTo>
                      <a:pt x="23100" y="3809"/>
                    </a:lnTo>
                    <a:lnTo>
                      <a:pt x="23100" y="3662"/>
                    </a:lnTo>
                    <a:lnTo>
                      <a:pt x="23016" y="3662"/>
                    </a:lnTo>
                    <a:lnTo>
                      <a:pt x="22911" y="3537"/>
                    </a:lnTo>
                    <a:lnTo>
                      <a:pt x="22744" y="3599"/>
                    </a:lnTo>
                    <a:lnTo>
                      <a:pt x="22723" y="3725"/>
                    </a:lnTo>
                    <a:lnTo>
                      <a:pt x="22828" y="3809"/>
                    </a:lnTo>
                    <a:lnTo>
                      <a:pt x="22828" y="3913"/>
                    </a:lnTo>
                    <a:lnTo>
                      <a:pt x="22890" y="3976"/>
                    </a:lnTo>
                    <a:lnTo>
                      <a:pt x="22890" y="4060"/>
                    </a:lnTo>
                    <a:lnTo>
                      <a:pt x="22807" y="4060"/>
                    </a:lnTo>
                    <a:lnTo>
                      <a:pt x="22786" y="3955"/>
                    </a:lnTo>
                    <a:lnTo>
                      <a:pt x="22702" y="3955"/>
                    </a:lnTo>
                    <a:lnTo>
                      <a:pt x="22639" y="4081"/>
                    </a:lnTo>
                    <a:lnTo>
                      <a:pt x="22702" y="4122"/>
                    </a:lnTo>
                    <a:lnTo>
                      <a:pt x="22723" y="4227"/>
                    </a:lnTo>
                    <a:lnTo>
                      <a:pt x="22786" y="4353"/>
                    </a:lnTo>
                    <a:lnTo>
                      <a:pt x="22723" y="4394"/>
                    </a:lnTo>
                    <a:lnTo>
                      <a:pt x="22702" y="4353"/>
                    </a:lnTo>
                    <a:lnTo>
                      <a:pt x="22639" y="4290"/>
                    </a:lnTo>
                    <a:lnTo>
                      <a:pt x="22618" y="4436"/>
                    </a:lnTo>
                    <a:lnTo>
                      <a:pt x="22514" y="4353"/>
                    </a:lnTo>
                    <a:lnTo>
                      <a:pt x="22514" y="4248"/>
                    </a:lnTo>
                    <a:lnTo>
                      <a:pt x="22430" y="4248"/>
                    </a:lnTo>
                    <a:lnTo>
                      <a:pt x="22388" y="4353"/>
                    </a:lnTo>
                    <a:lnTo>
                      <a:pt x="22326" y="4332"/>
                    </a:lnTo>
                    <a:lnTo>
                      <a:pt x="22326" y="4185"/>
                    </a:lnTo>
                    <a:lnTo>
                      <a:pt x="22409" y="4122"/>
                    </a:lnTo>
                    <a:lnTo>
                      <a:pt x="22388" y="4081"/>
                    </a:lnTo>
                    <a:lnTo>
                      <a:pt x="22221" y="4143"/>
                    </a:lnTo>
                    <a:lnTo>
                      <a:pt x="22095" y="4269"/>
                    </a:lnTo>
                    <a:lnTo>
                      <a:pt x="22012" y="4143"/>
                    </a:lnTo>
                    <a:lnTo>
                      <a:pt x="21949" y="4143"/>
                    </a:lnTo>
                    <a:lnTo>
                      <a:pt x="21865" y="4227"/>
                    </a:lnTo>
                    <a:lnTo>
                      <a:pt x="21740" y="4227"/>
                    </a:lnTo>
                    <a:lnTo>
                      <a:pt x="21698" y="4164"/>
                    </a:lnTo>
                    <a:lnTo>
                      <a:pt x="21572" y="4185"/>
                    </a:lnTo>
                    <a:lnTo>
                      <a:pt x="21530" y="4143"/>
                    </a:lnTo>
                    <a:lnTo>
                      <a:pt x="21635" y="4060"/>
                    </a:lnTo>
                    <a:lnTo>
                      <a:pt x="21782" y="4039"/>
                    </a:lnTo>
                    <a:lnTo>
                      <a:pt x="21865" y="4060"/>
                    </a:lnTo>
                    <a:lnTo>
                      <a:pt x="21991" y="4039"/>
                    </a:lnTo>
                    <a:lnTo>
                      <a:pt x="21991" y="3955"/>
                    </a:lnTo>
                    <a:lnTo>
                      <a:pt x="22074" y="3934"/>
                    </a:lnTo>
                    <a:lnTo>
                      <a:pt x="22158" y="3955"/>
                    </a:lnTo>
                    <a:lnTo>
                      <a:pt x="22263" y="3850"/>
                    </a:lnTo>
                    <a:lnTo>
                      <a:pt x="22263" y="3746"/>
                    </a:lnTo>
                    <a:lnTo>
                      <a:pt x="22284" y="3662"/>
                    </a:lnTo>
                    <a:lnTo>
                      <a:pt x="22200" y="3599"/>
                    </a:lnTo>
                    <a:lnTo>
                      <a:pt x="22095" y="3411"/>
                    </a:lnTo>
                    <a:lnTo>
                      <a:pt x="21970" y="3348"/>
                    </a:lnTo>
                    <a:lnTo>
                      <a:pt x="21949" y="3285"/>
                    </a:lnTo>
                    <a:lnTo>
                      <a:pt x="21761" y="3118"/>
                    </a:lnTo>
                    <a:lnTo>
                      <a:pt x="21740" y="3076"/>
                    </a:lnTo>
                    <a:lnTo>
                      <a:pt x="21635" y="3076"/>
                    </a:lnTo>
                    <a:lnTo>
                      <a:pt x="21489" y="3139"/>
                    </a:lnTo>
                    <a:lnTo>
                      <a:pt x="21426" y="3139"/>
                    </a:lnTo>
                    <a:lnTo>
                      <a:pt x="21238" y="3327"/>
                    </a:lnTo>
                    <a:lnTo>
                      <a:pt x="21279" y="3390"/>
                    </a:lnTo>
                    <a:lnTo>
                      <a:pt x="21279" y="3453"/>
                    </a:lnTo>
                    <a:lnTo>
                      <a:pt x="21217" y="3495"/>
                    </a:lnTo>
                    <a:lnTo>
                      <a:pt x="21133" y="3516"/>
                    </a:lnTo>
                    <a:lnTo>
                      <a:pt x="21133" y="3453"/>
                    </a:lnTo>
                    <a:lnTo>
                      <a:pt x="21049" y="3495"/>
                    </a:lnTo>
                    <a:lnTo>
                      <a:pt x="20966" y="3432"/>
                    </a:lnTo>
                    <a:lnTo>
                      <a:pt x="20861" y="3432"/>
                    </a:lnTo>
                    <a:lnTo>
                      <a:pt x="20819" y="3495"/>
                    </a:lnTo>
                    <a:lnTo>
                      <a:pt x="20714" y="3495"/>
                    </a:lnTo>
                    <a:lnTo>
                      <a:pt x="20652" y="3432"/>
                    </a:lnTo>
                    <a:lnTo>
                      <a:pt x="20714" y="3390"/>
                    </a:lnTo>
                    <a:lnTo>
                      <a:pt x="20861" y="3348"/>
                    </a:lnTo>
                    <a:lnTo>
                      <a:pt x="20924" y="3244"/>
                    </a:lnTo>
                    <a:lnTo>
                      <a:pt x="21028" y="3223"/>
                    </a:lnTo>
                    <a:lnTo>
                      <a:pt x="21112" y="3244"/>
                    </a:lnTo>
                    <a:lnTo>
                      <a:pt x="21175" y="3139"/>
                    </a:lnTo>
                    <a:lnTo>
                      <a:pt x="21175" y="3013"/>
                    </a:lnTo>
                    <a:lnTo>
                      <a:pt x="21238" y="2972"/>
                    </a:lnTo>
                    <a:lnTo>
                      <a:pt x="21321" y="2972"/>
                    </a:lnTo>
                    <a:lnTo>
                      <a:pt x="21384" y="2804"/>
                    </a:lnTo>
                    <a:lnTo>
                      <a:pt x="21384" y="2616"/>
                    </a:lnTo>
                    <a:lnTo>
                      <a:pt x="21426" y="2553"/>
                    </a:lnTo>
                    <a:lnTo>
                      <a:pt x="21384" y="2449"/>
                    </a:lnTo>
                    <a:lnTo>
                      <a:pt x="21279" y="2449"/>
                    </a:lnTo>
                    <a:lnTo>
                      <a:pt x="21112" y="2490"/>
                    </a:lnTo>
                    <a:lnTo>
                      <a:pt x="20903" y="2553"/>
                    </a:lnTo>
                    <a:lnTo>
                      <a:pt x="20694" y="2616"/>
                    </a:lnTo>
                    <a:lnTo>
                      <a:pt x="20547" y="2658"/>
                    </a:lnTo>
                    <a:cubicBezTo>
                      <a:pt x="20652" y="2616"/>
                      <a:pt x="20798" y="2574"/>
                      <a:pt x="20903" y="2511"/>
                    </a:cubicBezTo>
                    <a:cubicBezTo>
                      <a:pt x="20945" y="2511"/>
                      <a:pt x="21028" y="2490"/>
                      <a:pt x="21070" y="2490"/>
                    </a:cubicBezTo>
                    <a:cubicBezTo>
                      <a:pt x="21217" y="2469"/>
                      <a:pt x="21238" y="2344"/>
                      <a:pt x="21175" y="2239"/>
                    </a:cubicBezTo>
                    <a:lnTo>
                      <a:pt x="21238" y="2177"/>
                    </a:lnTo>
                    <a:lnTo>
                      <a:pt x="21217" y="2072"/>
                    </a:lnTo>
                    <a:lnTo>
                      <a:pt x="21217" y="1967"/>
                    </a:lnTo>
                    <a:lnTo>
                      <a:pt x="21154" y="1884"/>
                    </a:lnTo>
                    <a:lnTo>
                      <a:pt x="21217" y="1842"/>
                    </a:lnTo>
                    <a:lnTo>
                      <a:pt x="21217" y="1674"/>
                    </a:lnTo>
                    <a:lnTo>
                      <a:pt x="21133" y="1507"/>
                    </a:lnTo>
                    <a:lnTo>
                      <a:pt x="21175" y="1402"/>
                    </a:lnTo>
                    <a:lnTo>
                      <a:pt x="21154" y="1109"/>
                    </a:lnTo>
                    <a:lnTo>
                      <a:pt x="20945" y="879"/>
                    </a:lnTo>
                    <a:lnTo>
                      <a:pt x="20924" y="775"/>
                    </a:lnTo>
                    <a:lnTo>
                      <a:pt x="20840" y="733"/>
                    </a:lnTo>
                    <a:lnTo>
                      <a:pt x="20694" y="796"/>
                    </a:lnTo>
                    <a:lnTo>
                      <a:pt x="20526" y="775"/>
                    </a:lnTo>
                    <a:lnTo>
                      <a:pt x="20442" y="837"/>
                    </a:lnTo>
                    <a:lnTo>
                      <a:pt x="20442" y="984"/>
                    </a:lnTo>
                    <a:lnTo>
                      <a:pt x="20212" y="1109"/>
                    </a:lnTo>
                    <a:lnTo>
                      <a:pt x="20212" y="1047"/>
                    </a:lnTo>
                    <a:lnTo>
                      <a:pt x="20380" y="900"/>
                    </a:lnTo>
                    <a:lnTo>
                      <a:pt x="20422" y="754"/>
                    </a:lnTo>
                    <a:lnTo>
                      <a:pt x="20317" y="670"/>
                    </a:lnTo>
                    <a:lnTo>
                      <a:pt x="20212" y="712"/>
                    </a:lnTo>
                    <a:lnTo>
                      <a:pt x="20129" y="733"/>
                    </a:lnTo>
                    <a:lnTo>
                      <a:pt x="20212" y="670"/>
                    </a:lnTo>
                    <a:lnTo>
                      <a:pt x="20191" y="586"/>
                    </a:lnTo>
                    <a:lnTo>
                      <a:pt x="19898" y="419"/>
                    </a:lnTo>
                    <a:lnTo>
                      <a:pt x="19815" y="293"/>
                    </a:lnTo>
                    <a:lnTo>
                      <a:pt x="19752" y="252"/>
                    </a:lnTo>
                    <a:lnTo>
                      <a:pt x="19773" y="105"/>
                    </a:lnTo>
                    <a:lnTo>
                      <a:pt x="19459"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A6CBC2"/>
                  </a:solidFill>
                  <a:latin typeface="Arial"/>
                  <a:cs typeface="Arial"/>
                  <a:sym typeface="Arial"/>
                </a:endParaRPr>
              </a:p>
            </p:txBody>
          </p:sp>
        </p:grpSp>
        <p:sp>
          <p:nvSpPr>
            <p:cNvPr id="3038" name="Google Shape;3038;p86"/>
            <p:cNvSpPr/>
            <p:nvPr/>
          </p:nvSpPr>
          <p:spPr>
            <a:xfrm>
              <a:off x="3216902" y="3020658"/>
              <a:ext cx="15456" cy="5959"/>
            </a:xfrm>
            <a:custGeom>
              <a:avLst/>
              <a:gdLst/>
              <a:ahLst/>
              <a:cxnLst/>
              <a:rect l="l" t="t" r="r" b="b"/>
              <a:pathLst>
                <a:path w="1298" h="524" extrusionOk="0">
                  <a:moveTo>
                    <a:pt x="503" y="0"/>
                  </a:moveTo>
                  <a:lnTo>
                    <a:pt x="293" y="42"/>
                  </a:lnTo>
                  <a:lnTo>
                    <a:pt x="168" y="21"/>
                  </a:lnTo>
                  <a:lnTo>
                    <a:pt x="63" y="42"/>
                  </a:lnTo>
                  <a:lnTo>
                    <a:pt x="1" y="147"/>
                  </a:lnTo>
                  <a:lnTo>
                    <a:pt x="105" y="230"/>
                  </a:lnTo>
                  <a:lnTo>
                    <a:pt x="189" y="209"/>
                  </a:lnTo>
                  <a:lnTo>
                    <a:pt x="252" y="230"/>
                  </a:lnTo>
                  <a:lnTo>
                    <a:pt x="314" y="377"/>
                  </a:lnTo>
                  <a:lnTo>
                    <a:pt x="398" y="439"/>
                  </a:lnTo>
                  <a:lnTo>
                    <a:pt x="524" y="439"/>
                  </a:lnTo>
                  <a:lnTo>
                    <a:pt x="607" y="523"/>
                  </a:lnTo>
                  <a:lnTo>
                    <a:pt x="775" y="523"/>
                  </a:lnTo>
                  <a:lnTo>
                    <a:pt x="775" y="377"/>
                  </a:lnTo>
                  <a:lnTo>
                    <a:pt x="879" y="377"/>
                  </a:lnTo>
                  <a:lnTo>
                    <a:pt x="900" y="439"/>
                  </a:lnTo>
                  <a:lnTo>
                    <a:pt x="984" y="439"/>
                  </a:lnTo>
                  <a:lnTo>
                    <a:pt x="1005" y="335"/>
                  </a:lnTo>
                  <a:lnTo>
                    <a:pt x="1089" y="377"/>
                  </a:lnTo>
                  <a:lnTo>
                    <a:pt x="1298" y="377"/>
                  </a:lnTo>
                  <a:lnTo>
                    <a:pt x="1298" y="335"/>
                  </a:lnTo>
                  <a:lnTo>
                    <a:pt x="1193" y="230"/>
                  </a:lnTo>
                  <a:lnTo>
                    <a:pt x="1047" y="209"/>
                  </a:lnTo>
                  <a:lnTo>
                    <a:pt x="942" y="21"/>
                  </a:lnTo>
                  <a:lnTo>
                    <a:pt x="503"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39" name="Google Shape;3039;p86"/>
            <p:cNvSpPr/>
            <p:nvPr/>
          </p:nvSpPr>
          <p:spPr>
            <a:xfrm>
              <a:off x="3243063" y="3010423"/>
              <a:ext cx="19695" cy="13340"/>
            </a:xfrm>
            <a:custGeom>
              <a:avLst/>
              <a:gdLst/>
              <a:ahLst/>
              <a:cxnLst/>
              <a:rect l="l" t="t" r="r" b="b"/>
              <a:pathLst>
                <a:path w="1654" h="1173" extrusionOk="0">
                  <a:moveTo>
                    <a:pt x="1089" y="0"/>
                  </a:moveTo>
                  <a:lnTo>
                    <a:pt x="1005" y="63"/>
                  </a:lnTo>
                  <a:lnTo>
                    <a:pt x="900" y="21"/>
                  </a:lnTo>
                  <a:lnTo>
                    <a:pt x="691" y="21"/>
                  </a:lnTo>
                  <a:lnTo>
                    <a:pt x="649" y="84"/>
                  </a:lnTo>
                  <a:lnTo>
                    <a:pt x="754" y="168"/>
                  </a:lnTo>
                  <a:lnTo>
                    <a:pt x="1068" y="272"/>
                  </a:lnTo>
                  <a:lnTo>
                    <a:pt x="1047" y="314"/>
                  </a:lnTo>
                  <a:lnTo>
                    <a:pt x="1109" y="398"/>
                  </a:lnTo>
                  <a:lnTo>
                    <a:pt x="1047" y="544"/>
                  </a:lnTo>
                  <a:lnTo>
                    <a:pt x="1109" y="649"/>
                  </a:lnTo>
                  <a:lnTo>
                    <a:pt x="1214" y="691"/>
                  </a:lnTo>
                  <a:lnTo>
                    <a:pt x="1340" y="795"/>
                  </a:lnTo>
                  <a:lnTo>
                    <a:pt x="1319" y="858"/>
                  </a:lnTo>
                  <a:lnTo>
                    <a:pt x="1068" y="858"/>
                  </a:lnTo>
                  <a:lnTo>
                    <a:pt x="1026" y="900"/>
                  </a:lnTo>
                  <a:lnTo>
                    <a:pt x="921" y="858"/>
                  </a:lnTo>
                  <a:lnTo>
                    <a:pt x="796" y="858"/>
                  </a:lnTo>
                  <a:lnTo>
                    <a:pt x="649" y="816"/>
                  </a:lnTo>
                  <a:lnTo>
                    <a:pt x="524" y="858"/>
                  </a:lnTo>
                  <a:lnTo>
                    <a:pt x="524" y="816"/>
                  </a:lnTo>
                  <a:lnTo>
                    <a:pt x="482" y="795"/>
                  </a:lnTo>
                  <a:lnTo>
                    <a:pt x="293" y="837"/>
                  </a:lnTo>
                  <a:lnTo>
                    <a:pt x="189" y="733"/>
                  </a:lnTo>
                  <a:lnTo>
                    <a:pt x="63" y="795"/>
                  </a:lnTo>
                  <a:lnTo>
                    <a:pt x="0" y="858"/>
                  </a:lnTo>
                  <a:lnTo>
                    <a:pt x="63" y="963"/>
                  </a:lnTo>
                  <a:lnTo>
                    <a:pt x="189" y="1005"/>
                  </a:lnTo>
                  <a:lnTo>
                    <a:pt x="314" y="1151"/>
                  </a:lnTo>
                  <a:lnTo>
                    <a:pt x="377" y="1172"/>
                  </a:lnTo>
                  <a:lnTo>
                    <a:pt x="377" y="1067"/>
                  </a:lnTo>
                  <a:lnTo>
                    <a:pt x="419" y="1026"/>
                  </a:lnTo>
                  <a:lnTo>
                    <a:pt x="691" y="1026"/>
                  </a:lnTo>
                  <a:lnTo>
                    <a:pt x="796" y="1067"/>
                  </a:lnTo>
                  <a:lnTo>
                    <a:pt x="1109" y="1067"/>
                  </a:lnTo>
                  <a:lnTo>
                    <a:pt x="1151" y="1047"/>
                  </a:lnTo>
                  <a:lnTo>
                    <a:pt x="1256" y="1109"/>
                  </a:lnTo>
                  <a:lnTo>
                    <a:pt x="1340" y="1109"/>
                  </a:lnTo>
                  <a:lnTo>
                    <a:pt x="1340" y="1047"/>
                  </a:lnTo>
                  <a:lnTo>
                    <a:pt x="1570" y="921"/>
                  </a:lnTo>
                  <a:lnTo>
                    <a:pt x="1570" y="837"/>
                  </a:lnTo>
                  <a:lnTo>
                    <a:pt x="1570" y="733"/>
                  </a:lnTo>
                  <a:lnTo>
                    <a:pt x="1528" y="607"/>
                  </a:lnTo>
                  <a:lnTo>
                    <a:pt x="1549" y="544"/>
                  </a:lnTo>
                  <a:lnTo>
                    <a:pt x="1633" y="502"/>
                  </a:lnTo>
                  <a:lnTo>
                    <a:pt x="1653" y="377"/>
                  </a:lnTo>
                  <a:lnTo>
                    <a:pt x="1612" y="293"/>
                  </a:lnTo>
                  <a:lnTo>
                    <a:pt x="1653" y="189"/>
                  </a:lnTo>
                  <a:lnTo>
                    <a:pt x="1633" y="126"/>
                  </a:lnTo>
                  <a:lnTo>
                    <a:pt x="1528" y="105"/>
                  </a:lnTo>
                  <a:lnTo>
                    <a:pt x="1423" y="126"/>
                  </a:lnTo>
                  <a:lnTo>
                    <a:pt x="1319" y="21"/>
                  </a:lnTo>
                  <a:lnTo>
                    <a:pt x="1089"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40" name="Google Shape;3040;p86"/>
            <p:cNvSpPr/>
            <p:nvPr/>
          </p:nvSpPr>
          <p:spPr>
            <a:xfrm>
              <a:off x="3173297" y="2986859"/>
              <a:ext cx="73267" cy="24997"/>
            </a:xfrm>
            <a:custGeom>
              <a:avLst/>
              <a:gdLst/>
              <a:ahLst/>
              <a:cxnLst/>
              <a:rect l="l" t="t" r="r" b="b"/>
              <a:pathLst>
                <a:path w="6153" h="2198" extrusionOk="0">
                  <a:moveTo>
                    <a:pt x="1570" y="1"/>
                  </a:moveTo>
                  <a:lnTo>
                    <a:pt x="1445" y="106"/>
                  </a:lnTo>
                  <a:lnTo>
                    <a:pt x="1131" y="106"/>
                  </a:lnTo>
                  <a:lnTo>
                    <a:pt x="901" y="168"/>
                  </a:lnTo>
                  <a:lnTo>
                    <a:pt x="817" y="252"/>
                  </a:lnTo>
                  <a:lnTo>
                    <a:pt x="566" y="315"/>
                  </a:lnTo>
                  <a:lnTo>
                    <a:pt x="482" y="419"/>
                  </a:lnTo>
                  <a:lnTo>
                    <a:pt x="377" y="482"/>
                  </a:lnTo>
                  <a:lnTo>
                    <a:pt x="357" y="608"/>
                  </a:lnTo>
                  <a:lnTo>
                    <a:pt x="419" y="712"/>
                  </a:lnTo>
                  <a:lnTo>
                    <a:pt x="398" y="775"/>
                  </a:lnTo>
                  <a:lnTo>
                    <a:pt x="294" y="712"/>
                  </a:lnTo>
                  <a:lnTo>
                    <a:pt x="85" y="817"/>
                  </a:lnTo>
                  <a:lnTo>
                    <a:pt x="1" y="796"/>
                  </a:lnTo>
                  <a:lnTo>
                    <a:pt x="1" y="880"/>
                  </a:lnTo>
                  <a:lnTo>
                    <a:pt x="105" y="922"/>
                  </a:lnTo>
                  <a:lnTo>
                    <a:pt x="252" y="796"/>
                  </a:lnTo>
                  <a:lnTo>
                    <a:pt x="273" y="817"/>
                  </a:lnTo>
                  <a:lnTo>
                    <a:pt x="273" y="922"/>
                  </a:lnTo>
                  <a:lnTo>
                    <a:pt x="419" y="817"/>
                  </a:lnTo>
                  <a:lnTo>
                    <a:pt x="524" y="817"/>
                  </a:lnTo>
                  <a:lnTo>
                    <a:pt x="629" y="629"/>
                  </a:lnTo>
                  <a:lnTo>
                    <a:pt x="796" y="670"/>
                  </a:lnTo>
                  <a:lnTo>
                    <a:pt x="838" y="608"/>
                  </a:lnTo>
                  <a:lnTo>
                    <a:pt x="922" y="691"/>
                  </a:lnTo>
                  <a:lnTo>
                    <a:pt x="1026" y="670"/>
                  </a:lnTo>
                  <a:lnTo>
                    <a:pt x="1214" y="461"/>
                  </a:lnTo>
                  <a:lnTo>
                    <a:pt x="1319" y="419"/>
                  </a:lnTo>
                  <a:lnTo>
                    <a:pt x="1361" y="357"/>
                  </a:lnTo>
                  <a:lnTo>
                    <a:pt x="1528" y="378"/>
                  </a:lnTo>
                  <a:lnTo>
                    <a:pt x="1654" y="378"/>
                  </a:lnTo>
                  <a:lnTo>
                    <a:pt x="1884" y="398"/>
                  </a:lnTo>
                  <a:lnTo>
                    <a:pt x="1968" y="461"/>
                  </a:lnTo>
                  <a:lnTo>
                    <a:pt x="1884" y="503"/>
                  </a:lnTo>
                  <a:lnTo>
                    <a:pt x="1758" y="503"/>
                  </a:lnTo>
                  <a:lnTo>
                    <a:pt x="1675" y="566"/>
                  </a:lnTo>
                  <a:lnTo>
                    <a:pt x="1758" y="629"/>
                  </a:lnTo>
                  <a:lnTo>
                    <a:pt x="2093" y="691"/>
                  </a:lnTo>
                  <a:lnTo>
                    <a:pt x="2177" y="670"/>
                  </a:lnTo>
                  <a:lnTo>
                    <a:pt x="2282" y="670"/>
                  </a:lnTo>
                  <a:lnTo>
                    <a:pt x="2386" y="733"/>
                  </a:lnTo>
                  <a:lnTo>
                    <a:pt x="2554" y="775"/>
                  </a:lnTo>
                  <a:lnTo>
                    <a:pt x="2616" y="775"/>
                  </a:lnTo>
                  <a:lnTo>
                    <a:pt x="2658" y="691"/>
                  </a:lnTo>
                  <a:lnTo>
                    <a:pt x="2721" y="775"/>
                  </a:lnTo>
                  <a:lnTo>
                    <a:pt x="2763" y="817"/>
                  </a:lnTo>
                  <a:lnTo>
                    <a:pt x="2930" y="942"/>
                  </a:lnTo>
                  <a:lnTo>
                    <a:pt x="3077" y="984"/>
                  </a:lnTo>
                  <a:lnTo>
                    <a:pt x="3139" y="942"/>
                  </a:lnTo>
                  <a:lnTo>
                    <a:pt x="3244" y="1026"/>
                  </a:lnTo>
                  <a:lnTo>
                    <a:pt x="3349" y="1005"/>
                  </a:lnTo>
                  <a:lnTo>
                    <a:pt x="3432" y="1047"/>
                  </a:lnTo>
                  <a:lnTo>
                    <a:pt x="3600" y="1005"/>
                  </a:lnTo>
                  <a:lnTo>
                    <a:pt x="3663" y="1026"/>
                  </a:lnTo>
                  <a:lnTo>
                    <a:pt x="3746" y="1361"/>
                  </a:lnTo>
                  <a:lnTo>
                    <a:pt x="3955" y="1570"/>
                  </a:lnTo>
                  <a:lnTo>
                    <a:pt x="4039" y="1612"/>
                  </a:lnTo>
                  <a:lnTo>
                    <a:pt x="4081" y="1549"/>
                  </a:lnTo>
                  <a:lnTo>
                    <a:pt x="4227" y="1633"/>
                  </a:lnTo>
                  <a:lnTo>
                    <a:pt x="4437" y="1633"/>
                  </a:lnTo>
                  <a:lnTo>
                    <a:pt x="4458" y="1675"/>
                  </a:lnTo>
                  <a:lnTo>
                    <a:pt x="4541" y="1738"/>
                  </a:lnTo>
                  <a:lnTo>
                    <a:pt x="4541" y="1842"/>
                  </a:lnTo>
                  <a:lnTo>
                    <a:pt x="4374" y="1863"/>
                  </a:lnTo>
                  <a:lnTo>
                    <a:pt x="4186" y="2051"/>
                  </a:lnTo>
                  <a:lnTo>
                    <a:pt x="4186" y="2156"/>
                  </a:lnTo>
                  <a:lnTo>
                    <a:pt x="4374" y="2177"/>
                  </a:lnTo>
                  <a:lnTo>
                    <a:pt x="4541" y="2135"/>
                  </a:lnTo>
                  <a:lnTo>
                    <a:pt x="4604" y="2156"/>
                  </a:lnTo>
                  <a:lnTo>
                    <a:pt x="4897" y="2093"/>
                  </a:lnTo>
                  <a:lnTo>
                    <a:pt x="5064" y="2093"/>
                  </a:lnTo>
                  <a:lnTo>
                    <a:pt x="5274" y="2198"/>
                  </a:lnTo>
                  <a:lnTo>
                    <a:pt x="5546" y="2135"/>
                  </a:lnTo>
                  <a:lnTo>
                    <a:pt x="5587" y="2072"/>
                  </a:lnTo>
                  <a:lnTo>
                    <a:pt x="5650" y="2072"/>
                  </a:lnTo>
                  <a:lnTo>
                    <a:pt x="5734" y="2030"/>
                  </a:lnTo>
                  <a:lnTo>
                    <a:pt x="5943" y="2051"/>
                  </a:lnTo>
                  <a:lnTo>
                    <a:pt x="6069" y="1989"/>
                  </a:lnTo>
                  <a:lnTo>
                    <a:pt x="6152" y="1884"/>
                  </a:lnTo>
                  <a:lnTo>
                    <a:pt x="6111" y="1842"/>
                  </a:lnTo>
                  <a:lnTo>
                    <a:pt x="6006" y="1821"/>
                  </a:lnTo>
                  <a:lnTo>
                    <a:pt x="5922" y="1654"/>
                  </a:lnTo>
                  <a:lnTo>
                    <a:pt x="5692" y="1549"/>
                  </a:lnTo>
                  <a:lnTo>
                    <a:pt x="5378" y="1549"/>
                  </a:lnTo>
                  <a:lnTo>
                    <a:pt x="5295" y="1528"/>
                  </a:lnTo>
                  <a:lnTo>
                    <a:pt x="5336" y="1466"/>
                  </a:lnTo>
                  <a:lnTo>
                    <a:pt x="5399" y="1319"/>
                  </a:lnTo>
                  <a:lnTo>
                    <a:pt x="5315" y="1298"/>
                  </a:lnTo>
                  <a:lnTo>
                    <a:pt x="5232" y="1340"/>
                  </a:lnTo>
                  <a:lnTo>
                    <a:pt x="5127" y="1340"/>
                  </a:lnTo>
                  <a:lnTo>
                    <a:pt x="4918" y="1194"/>
                  </a:lnTo>
                  <a:lnTo>
                    <a:pt x="4855" y="1235"/>
                  </a:lnTo>
                  <a:lnTo>
                    <a:pt x="4771" y="1152"/>
                  </a:lnTo>
                  <a:lnTo>
                    <a:pt x="4604" y="1026"/>
                  </a:lnTo>
                  <a:lnTo>
                    <a:pt x="4541" y="1131"/>
                  </a:lnTo>
                  <a:lnTo>
                    <a:pt x="4479" y="1089"/>
                  </a:lnTo>
                  <a:lnTo>
                    <a:pt x="4499" y="1005"/>
                  </a:lnTo>
                  <a:lnTo>
                    <a:pt x="4437" y="984"/>
                  </a:lnTo>
                  <a:lnTo>
                    <a:pt x="4395" y="1047"/>
                  </a:lnTo>
                  <a:lnTo>
                    <a:pt x="4332" y="984"/>
                  </a:lnTo>
                  <a:lnTo>
                    <a:pt x="4123" y="922"/>
                  </a:lnTo>
                  <a:lnTo>
                    <a:pt x="3955" y="796"/>
                  </a:lnTo>
                  <a:lnTo>
                    <a:pt x="3830" y="712"/>
                  </a:lnTo>
                  <a:lnTo>
                    <a:pt x="3704" y="587"/>
                  </a:lnTo>
                  <a:lnTo>
                    <a:pt x="3349" y="587"/>
                  </a:lnTo>
                  <a:lnTo>
                    <a:pt x="3244" y="524"/>
                  </a:lnTo>
                  <a:lnTo>
                    <a:pt x="3202" y="398"/>
                  </a:lnTo>
                  <a:lnTo>
                    <a:pt x="3077" y="252"/>
                  </a:lnTo>
                  <a:lnTo>
                    <a:pt x="2972" y="273"/>
                  </a:lnTo>
                  <a:lnTo>
                    <a:pt x="2909" y="210"/>
                  </a:lnTo>
                  <a:lnTo>
                    <a:pt x="2491" y="147"/>
                  </a:lnTo>
                  <a:lnTo>
                    <a:pt x="2365" y="210"/>
                  </a:lnTo>
                  <a:lnTo>
                    <a:pt x="2177" y="168"/>
                  </a:lnTo>
                  <a:lnTo>
                    <a:pt x="2072" y="43"/>
                  </a:lnTo>
                  <a:lnTo>
                    <a:pt x="1821"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41" name="Google Shape;3041;p86"/>
            <p:cNvSpPr/>
            <p:nvPr/>
          </p:nvSpPr>
          <p:spPr>
            <a:xfrm>
              <a:off x="3371128" y="3527019"/>
              <a:ext cx="18695" cy="10247"/>
            </a:xfrm>
            <a:custGeom>
              <a:avLst/>
              <a:gdLst/>
              <a:ahLst/>
              <a:cxnLst/>
              <a:rect l="l" t="t" r="r" b="b"/>
              <a:pathLst>
                <a:path w="1570" h="901" extrusionOk="0">
                  <a:moveTo>
                    <a:pt x="1025" y="0"/>
                  </a:moveTo>
                  <a:lnTo>
                    <a:pt x="984" y="84"/>
                  </a:lnTo>
                  <a:lnTo>
                    <a:pt x="921" y="105"/>
                  </a:lnTo>
                  <a:lnTo>
                    <a:pt x="942" y="189"/>
                  </a:lnTo>
                  <a:lnTo>
                    <a:pt x="921" y="252"/>
                  </a:lnTo>
                  <a:lnTo>
                    <a:pt x="691" y="314"/>
                  </a:lnTo>
                  <a:lnTo>
                    <a:pt x="733" y="273"/>
                  </a:lnTo>
                  <a:lnTo>
                    <a:pt x="774" y="126"/>
                  </a:lnTo>
                  <a:lnTo>
                    <a:pt x="733" y="63"/>
                  </a:lnTo>
                  <a:lnTo>
                    <a:pt x="649" y="84"/>
                  </a:lnTo>
                  <a:lnTo>
                    <a:pt x="607" y="168"/>
                  </a:lnTo>
                  <a:lnTo>
                    <a:pt x="544" y="168"/>
                  </a:lnTo>
                  <a:lnTo>
                    <a:pt x="461" y="84"/>
                  </a:lnTo>
                  <a:lnTo>
                    <a:pt x="377" y="84"/>
                  </a:lnTo>
                  <a:lnTo>
                    <a:pt x="377" y="252"/>
                  </a:lnTo>
                  <a:lnTo>
                    <a:pt x="272" y="210"/>
                  </a:lnTo>
                  <a:lnTo>
                    <a:pt x="168" y="105"/>
                  </a:lnTo>
                  <a:lnTo>
                    <a:pt x="105" y="168"/>
                  </a:lnTo>
                  <a:lnTo>
                    <a:pt x="230" y="356"/>
                  </a:lnTo>
                  <a:lnTo>
                    <a:pt x="377" y="377"/>
                  </a:lnTo>
                  <a:lnTo>
                    <a:pt x="377" y="419"/>
                  </a:lnTo>
                  <a:lnTo>
                    <a:pt x="230" y="419"/>
                  </a:lnTo>
                  <a:lnTo>
                    <a:pt x="168" y="482"/>
                  </a:lnTo>
                  <a:lnTo>
                    <a:pt x="189" y="565"/>
                  </a:lnTo>
                  <a:lnTo>
                    <a:pt x="84" y="670"/>
                  </a:lnTo>
                  <a:lnTo>
                    <a:pt x="0" y="670"/>
                  </a:lnTo>
                  <a:lnTo>
                    <a:pt x="0" y="712"/>
                  </a:lnTo>
                  <a:lnTo>
                    <a:pt x="126" y="796"/>
                  </a:lnTo>
                  <a:lnTo>
                    <a:pt x="189" y="712"/>
                  </a:lnTo>
                  <a:lnTo>
                    <a:pt x="293" y="796"/>
                  </a:lnTo>
                  <a:lnTo>
                    <a:pt x="377" y="691"/>
                  </a:lnTo>
                  <a:lnTo>
                    <a:pt x="230" y="628"/>
                  </a:lnTo>
                  <a:lnTo>
                    <a:pt x="335" y="586"/>
                  </a:lnTo>
                  <a:lnTo>
                    <a:pt x="523" y="607"/>
                  </a:lnTo>
                  <a:lnTo>
                    <a:pt x="649" y="565"/>
                  </a:lnTo>
                  <a:lnTo>
                    <a:pt x="649" y="461"/>
                  </a:lnTo>
                  <a:cubicBezTo>
                    <a:pt x="649" y="461"/>
                    <a:pt x="667" y="470"/>
                    <a:pt x="680" y="470"/>
                  </a:cubicBezTo>
                  <a:cubicBezTo>
                    <a:pt x="686" y="470"/>
                    <a:pt x="691" y="468"/>
                    <a:pt x="691" y="461"/>
                  </a:cubicBezTo>
                  <a:cubicBezTo>
                    <a:pt x="795" y="398"/>
                    <a:pt x="900" y="377"/>
                    <a:pt x="1005" y="314"/>
                  </a:cubicBezTo>
                  <a:lnTo>
                    <a:pt x="1046" y="398"/>
                  </a:lnTo>
                  <a:lnTo>
                    <a:pt x="1025" y="461"/>
                  </a:lnTo>
                  <a:lnTo>
                    <a:pt x="942" y="419"/>
                  </a:lnTo>
                  <a:lnTo>
                    <a:pt x="858" y="461"/>
                  </a:lnTo>
                  <a:lnTo>
                    <a:pt x="691" y="712"/>
                  </a:lnTo>
                  <a:lnTo>
                    <a:pt x="753" y="733"/>
                  </a:lnTo>
                  <a:lnTo>
                    <a:pt x="837" y="879"/>
                  </a:lnTo>
                  <a:lnTo>
                    <a:pt x="921" y="900"/>
                  </a:lnTo>
                  <a:lnTo>
                    <a:pt x="921" y="837"/>
                  </a:lnTo>
                  <a:lnTo>
                    <a:pt x="837" y="733"/>
                  </a:lnTo>
                  <a:lnTo>
                    <a:pt x="858" y="712"/>
                  </a:lnTo>
                  <a:lnTo>
                    <a:pt x="963" y="775"/>
                  </a:lnTo>
                  <a:lnTo>
                    <a:pt x="1025" y="733"/>
                  </a:lnTo>
                  <a:lnTo>
                    <a:pt x="963" y="691"/>
                  </a:lnTo>
                  <a:lnTo>
                    <a:pt x="963" y="607"/>
                  </a:lnTo>
                  <a:lnTo>
                    <a:pt x="1067" y="628"/>
                  </a:lnTo>
                  <a:lnTo>
                    <a:pt x="1172" y="607"/>
                  </a:lnTo>
                  <a:lnTo>
                    <a:pt x="1172" y="586"/>
                  </a:lnTo>
                  <a:lnTo>
                    <a:pt x="1088" y="586"/>
                  </a:lnTo>
                  <a:lnTo>
                    <a:pt x="1046" y="524"/>
                  </a:lnTo>
                  <a:lnTo>
                    <a:pt x="1088" y="503"/>
                  </a:lnTo>
                  <a:lnTo>
                    <a:pt x="1193" y="524"/>
                  </a:lnTo>
                  <a:lnTo>
                    <a:pt x="1339" y="503"/>
                  </a:lnTo>
                  <a:lnTo>
                    <a:pt x="1444" y="419"/>
                  </a:lnTo>
                  <a:lnTo>
                    <a:pt x="1549" y="398"/>
                  </a:lnTo>
                  <a:lnTo>
                    <a:pt x="1507" y="314"/>
                  </a:lnTo>
                  <a:lnTo>
                    <a:pt x="1465" y="293"/>
                  </a:lnTo>
                  <a:lnTo>
                    <a:pt x="1444" y="273"/>
                  </a:lnTo>
                  <a:lnTo>
                    <a:pt x="1486" y="210"/>
                  </a:lnTo>
                  <a:lnTo>
                    <a:pt x="1569" y="189"/>
                  </a:lnTo>
                  <a:lnTo>
                    <a:pt x="1528" y="126"/>
                  </a:lnTo>
                  <a:lnTo>
                    <a:pt x="1381" y="105"/>
                  </a:lnTo>
                  <a:lnTo>
                    <a:pt x="1318" y="126"/>
                  </a:lnTo>
                  <a:lnTo>
                    <a:pt x="1339" y="189"/>
                  </a:lnTo>
                  <a:lnTo>
                    <a:pt x="1256" y="210"/>
                  </a:lnTo>
                  <a:lnTo>
                    <a:pt x="1172" y="105"/>
                  </a:lnTo>
                  <a:lnTo>
                    <a:pt x="1172" y="42"/>
                  </a:lnTo>
                  <a:lnTo>
                    <a:pt x="1025"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42" name="Google Shape;3042;p86"/>
            <p:cNvSpPr/>
            <p:nvPr/>
          </p:nvSpPr>
          <p:spPr>
            <a:xfrm>
              <a:off x="3183264" y="3080853"/>
              <a:ext cx="38140" cy="16672"/>
            </a:xfrm>
            <a:custGeom>
              <a:avLst/>
              <a:gdLst/>
              <a:ahLst/>
              <a:cxnLst/>
              <a:rect l="l" t="t" r="r" b="b"/>
              <a:pathLst>
                <a:path w="3203" h="1466" extrusionOk="0">
                  <a:moveTo>
                    <a:pt x="2072" y="1"/>
                  </a:moveTo>
                  <a:lnTo>
                    <a:pt x="2030" y="43"/>
                  </a:lnTo>
                  <a:lnTo>
                    <a:pt x="1863" y="147"/>
                  </a:lnTo>
                  <a:lnTo>
                    <a:pt x="1675" y="189"/>
                  </a:lnTo>
                  <a:lnTo>
                    <a:pt x="1319" y="377"/>
                  </a:lnTo>
                  <a:lnTo>
                    <a:pt x="1214" y="461"/>
                  </a:lnTo>
                  <a:lnTo>
                    <a:pt x="1131" y="482"/>
                  </a:lnTo>
                  <a:lnTo>
                    <a:pt x="921" y="482"/>
                  </a:lnTo>
                  <a:lnTo>
                    <a:pt x="733" y="315"/>
                  </a:lnTo>
                  <a:lnTo>
                    <a:pt x="608" y="273"/>
                  </a:lnTo>
                  <a:lnTo>
                    <a:pt x="566" y="294"/>
                  </a:lnTo>
                  <a:lnTo>
                    <a:pt x="629" y="356"/>
                  </a:lnTo>
                  <a:lnTo>
                    <a:pt x="629" y="398"/>
                  </a:lnTo>
                  <a:lnTo>
                    <a:pt x="566" y="419"/>
                  </a:lnTo>
                  <a:lnTo>
                    <a:pt x="461" y="377"/>
                  </a:lnTo>
                  <a:lnTo>
                    <a:pt x="419" y="315"/>
                  </a:lnTo>
                  <a:lnTo>
                    <a:pt x="461" y="294"/>
                  </a:lnTo>
                  <a:lnTo>
                    <a:pt x="482" y="294"/>
                  </a:lnTo>
                  <a:lnTo>
                    <a:pt x="461" y="252"/>
                  </a:lnTo>
                  <a:lnTo>
                    <a:pt x="398" y="252"/>
                  </a:lnTo>
                  <a:lnTo>
                    <a:pt x="315" y="210"/>
                  </a:lnTo>
                  <a:lnTo>
                    <a:pt x="273" y="168"/>
                  </a:lnTo>
                  <a:lnTo>
                    <a:pt x="252" y="84"/>
                  </a:lnTo>
                  <a:lnTo>
                    <a:pt x="147" y="84"/>
                  </a:lnTo>
                  <a:lnTo>
                    <a:pt x="85" y="147"/>
                  </a:lnTo>
                  <a:lnTo>
                    <a:pt x="85" y="252"/>
                  </a:lnTo>
                  <a:lnTo>
                    <a:pt x="43" y="315"/>
                  </a:lnTo>
                  <a:lnTo>
                    <a:pt x="1" y="398"/>
                  </a:lnTo>
                  <a:lnTo>
                    <a:pt x="85" y="419"/>
                  </a:lnTo>
                  <a:lnTo>
                    <a:pt x="147" y="524"/>
                  </a:lnTo>
                  <a:lnTo>
                    <a:pt x="64" y="587"/>
                  </a:lnTo>
                  <a:lnTo>
                    <a:pt x="43" y="691"/>
                  </a:lnTo>
                  <a:lnTo>
                    <a:pt x="43" y="733"/>
                  </a:lnTo>
                  <a:lnTo>
                    <a:pt x="64" y="796"/>
                  </a:lnTo>
                  <a:lnTo>
                    <a:pt x="168" y="796"/>
                  </a:lnTo>
                  <a:lnTo>
                    <a:pt x="252" y="817"/>
                  </a:lnTo>
                  <a:lnTo>
                    <a:pt x="357" y="796"/>
                  </a:lnTo>
                  <a:lnTo>
                    <a:pt x="398" y="733"/>
                  </a:lnTo>
                  <a:lnTo>
                    <a:pt x="461" y="796"/>
                  </a:lnTo>
                  <a:lnTo>
                    <a:pt x="461" y="838"/>
                  </a:lnTo>
                  <a:lnTo>
                    <a:pt x="524" y="880"/>
                  </a:lnTo>
                  <a:lnTo>
                    <a:pt x="733" y="900"/>
                  </a:lnTo>
                  <a:lnTo>
                    <a:pt x="775" y="1026"/>
                  </a:lnTo>
                  <a:lnTo>
                    <a:pt x="817" y="1193"/>
                  </a:lnTo>
                  <a:lnTo>
                    <a:pt x="921" y="1235"/>
                  </a:lnTo>
                  <a:lnTo>
                    <a:pt x="1026" y="1235"/>
                  </a:lnTo>
                  <a:lnTo>
                    <a:pt x="1047" y="1152"/>
                  </a:lnTo>
                  <a:lnTo>
                    <a:pt x="1005" y="1131"/>
                  </a:lnTo>
                  <a:lnTo>
                    <a:pt x="1047" y="1047"/>
                  </a:lnTo>
                  <a:lnTo>
                    <a:pt x="1131" y="1089"/>
                  </a:lnTo>
                  <a:lnTo>
                    <a:pt x="1152" y="1131"/>
                  </a:lnTo>
                  <a:lnTo>
                    <a:pt x="1131" y="1193"/>
                  </a:lnTo>
                  <a:lnTo>
                    <a:pt x="1152" y="1319"/>
                  </a:lnTo>
                  <a:lnTo>
                    <a:pt x="1152" y="1403"/>
                  </a:lnTo>
                  <a:lnTo>
                    <a:pt x="1193" y="1444"/>
                  </a:lnTo>
                  <a:lnTo>
                    <a:pt x="1340" y="1465"/>
                  </a:lnTo>
                  <a:lnTo>
                    <a:pt x="1424" y="1361"/>
                  </a:lnTo>
                  <a:lnTo>
                    <a:pt x="1507" y="1298"/>
                  </a:lnTo>
                  <a:lnTo>
                    <a:pt x="1612" y="1319"/>
                  </a:lnTo>
                  <a:lnTo>
                    <a:pt x="1654" y="1298"/>
                  </a:lnTo>
                  <a:lnTo>
                    <a:pt x="1654" y="1152"/>
                  </a:lnTo>
                  <a:lnTo>
                    <a:pt x="1570" y="1089"/>
                  </a:lnTo>
                  <a:lnTo>
                    <a:pt x="1465" y="1026"/>
                  </a:lnTo>
                  <a:lnTo>
                    <a:pt x="1445" y="921"/>
                  </a:lnTo>
                  <a:lnTo>
                    <a:pt x="1445" y="880"/>
                  </a:lnTo>
                  <a:lnTo>
                    <a:pt x="1549" y="817"/>
                  </a:lnTo>
                  <a:lnTo>
                    <a:pt x="1737" y="775"/>
                  </a:lnTo>
                  <a:lnTo>
                    <a:pt x="1884" y="628"/>
                  </a:lnTo>
                  <a:lnTo>
                    <a:pt x="1884" y="587"/>
                  </a:lnTo>
                  <a:lnTo>
                    <a:pt x="1863" y="566"/>
                  </a:lnTo>
                  <a:lnTo>
                    <a:pt x="1863" y="419"/>
                  </a:lnTo>
                  <a:lnTo>
                    <a:pt x="2051" y="356"/>
                  </a:lnTo>
                  <a:lnTo>
                    <a:pt x="2177" y="315"/>
                  </a:lnTo>
                  <a:lnTo>
                    <a:pt x="2261" y="377"/>
                  </a:lnTo>
                  <a:lnTo>
                    <a:pt x="2365" y="482"/>
                  </a:lnTo>
                  <a:lnTo>
                    <a:pt x="2449" y="482"/>
                  </a:lnTo>
                  <a:lnTo>
                    <a:pt x="2553" y="608"/>
                  </a:lnTo>
                  <a:lnTo>
                    <a:pt x="2574" y="712"/>
                  </a:lnTo>
                  <a:lnTo>
                    <a:pt x="2616" y="775"/>
                  </a:lnTo>
                  <a:lnTo>
                    <a:pt x="2679" y="733"/>
                  </a:lnTo>
                  <a:lnTo>
                    <a:pt x="2763" y="670"/>
                  </a:lnTo>
                  <a:lnTo>
                    <a:pt x="2805" y="670"/>
                  </a:lnTo>
                  <a:lnTo>
                    <a:pt x="2826" y="733"/>
                  </a:lnTo>
                  <a:lnTo>
                    <a:pt x="2784" y="796"/>
                  </a:lnTo>
                  <a:lnTo>
                    <a:pt x="2721" y="796"/>
                  </a:lnTo>
                  <a:lnTo>
                    <a:pt x="2616" y="942"/>
                  </a:lnTo>
                  <a:lnTo>
                    <a:pt x="2595" y="984"/>
                  </a:lnTo>
                  <a:lnTo>
                    <a:pt x="2616" y="1131"/>
                  </a:lnTo>
                  <a:lnTo>
                    <a:pt x="2763" y="1319"/>
                  </a:lnTo>
                  <a:lnTo>
                    <a:pt x="2888" y="1424"/>
                  </a:lnTo>
                  <a:lnTo>
                    <a:pt x="2972" y="1235"/>
                  </a:lnTo>
                  <a:lnTo>
                    <a:pt x="3014" y="1235"/>
                  </a:lnTo>
                  <a:lnTo>
                    <a:pt x="3098" y="1193"/>
                  </a:lnTo>
                  <a:lnTo>
                    <a:pt x="3118" y="1047"/>
                  </a:lnTo>
                  <a:lnTo>
                    <a:pt x="3202" y="900"/>
                  </a:lnTo>
                  <a:lnTo>
                    <a:pt x="3139" y="733"/>
                  </a:lnTo>
                  <a:lnTo>
                    <a:pt x="3139" y="691"/>
                  </a:lnTo>
                  <a:lnTo>
                    <a:pt x="3181" y="587"/>
                  </a:lnTo>
                  <a:lnTo>
                    <a:pt x="3118" y="524"/>
                  </a:lnTo>
                  <a:lnTo>
                    <a:pt x="3035" y="482"/>
                  </a:lnTo>
                  <a:lnTo>
                    <a:pt x="3014" y="419"/>
                  </a:lnTo>
                  <a:lnTo>
                    <a:pt x="2909" y="294"/>
                  </a:lnTo>
                  <a:lnTo>
                    <a:pt x="2679" y="168"/>
                  </a:lnTo>
                  <a:lnTo>
                    <a:pt x="2512" y="147"/>
                  </a:lnTo>
                  <a:lnTo>
                    <a:pt x="2281" y="147"/>
                  </a:lnTo>
                  <a:lnTo>
                    <a:pt x="2198" y="105"/>
                  </a:lnTo>
                  <a:lnTo>
                    <a:pt x="2156" y="63"/>
                  </a:lnTo>
                  <a:lnTo>
                    <a:pt x="2072"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43" name="Google Shape;3043;p86"/>
            <p:cNvSpPr/>
            <p:nvPr/>
          </p:nvSpPr>
          <p:spPr>
            <a:xfrm>
              <a:off x="3163092" y="3070629"/>
              <a:ext cx="23172" cy="20709"/>
            </a:xfrm>
            <a:custGeom>
              <a:avLst/>
              <a:gdLst/>
              <a:ahLst/>
              <a:cxnLst/>
              <a:rect l="l" t="t" r="r" b="b"/>
              <a:pathLst>
                <a:path w="1946" h="1821" extrusionOk="0">
                  <a:moveTo>
                    <a:pt x="293" y="0"/>
                  </a:moveTo>
                  <a:lnTo>
                    <a:pt x="105" y="21"/>
                  </a:lnTo>
                  <a:lnTo>
                    <a:pt x="105" y="42"/>
                  </a:lnTo>
                  <a:lnTo>
                    <a:pt x="63" y="63"/>
                  </a:lnTo>
                  <a:lnTo>
                    <a:pt x="84" y="63"/>
                  </a:lnTo>
                  <a:lnTo>
                    <a:pt x="63" y="209"/>
                  </a:lnTo>
                  <a:lnTo>
                    <a:pt x="0" y="230"/>
                  </a:lnTo>
                  <a:lnTo>
                    <a:pt x="63" y="251"/>
                  </a:lnTo>
                  <a:lnTo>
                    <a:pt x="126" y="272"/>
                  </a:lnTo>
                  <a:lnTo>
                    <a:pt x="167" y="377"/>
                  </a:lnTo>
                  <a:lnTo>
                    <a:pt x="63" y="460"/>
                  </a:lnTo>
                  <a:lnTo>
                    <a:pt x="0" y="586"/>
                  </a:lnTo>
                  <a:lnTo>
                    <a:pt x="21" y="690"/>
                  </a:lnTo>
                  <a:lnTo>
                    <a:pt x="188" y="837"/>
                  </a:lnTo>
                  <a:lnTo>
                    <a:pt x="335" y="837"/>
                  </a:lnTo>
                  <a:lnTo>
                    <a:pt x="418" y="879"/>
                  </a:lnTo>
                  <a:lnTo>
                    <a:pt x="481" y="983"/>
                  </a:lnTo>
                  <a:lnTo>
                    <a:pt x="523" y="983"/>
                  </a:lnTo>
                  <a:lnTo>
                    <a:pt x="607" y="879"/>
                  </a:lnTo>
                  <a:lnTo>
                    <a:pt x="586" y="774"/>
                  </a:lnTo>
                  <a:lnTo>
                    <a:pt x="418" y="670"/>
                  </a:lnTo>
                  <a:lnTo>
                    <a:pt x="377" y="586"/>
                  </a:lnTo>
                  <a:lnTo>
                    <a:pt x="418" y="565"/>
                  </a:lnTo>
                  <a:lnTo>
                    <a:pt x="523" y="649"/>
                  </a:lnTo>
                  <a:lnTo>
                    <a:pt x="628" y="690"/>
                  </a:lnTo>
                  <a:lnTo>
                    <a:pt x="649" y="774"/>
                  </a:lnTo>
                  <a:lnTo>
                    <a:pt x="753" y="858"/>
                  </a:lnTo>
                  <a:lnTo>
                    <a:pt x="795" y="983"/>
                  </a:lnTo>
                  <a:lnTo>
                    <a:pt x="921" y="1067"/>
                  </a:lnTo>
                  <a:lnTo>
                    <a:pt x="1025" y="1151"/>
                  </a:lnTo>
                  <a:lnTo>
                    <a:pt x="1109" y="1193"/>
                  </a:lnTo>
                  <a:lnTo>
                    <a:pt x="1234" y="1318"/>
                  </a:lnTo>
                  <a:lnTo>
                    <a:pt x="1255" y="1402"/>
                  </a:lnTo>
                  <a:lnTo>
                    <a:pt x="1172" y="1486"/>
                  </a:lnTo>
                  <a:lnTo>
                    <a:pt x="1172" y="1569"/>
                  </a:lnTo>
                  <a:lnTo>
                    <a:pt x="1234" y="1632"/>
                  </a:lnTo>
                  <a:lnTo>
                    <a:pt x="1360" y="1695"/>
                  </a:lnTo>
                  <a:lnTo>
                    <a:pt x="1444" y="1737"/>
                  </a:lnTo>
                  <a:lnTo>
                    <a:pt x="1486" y="1716"/>
                  </a:lnTo>
                  <a:lnTo>
                    <a:pt x="1527" y="1632"/>
                  </a:lnTo>
                  <a:lnTo>
                    <a:pt x="1465" y="1569"/>
                  </a:lnTo>
                  <a:lnTo>
                    <a:pt x="1360" y="1507"/>
                  </a:lnTo>
                  <a:lnTo>
                    <a:pt x="1360" y="1486"/>
                  </a:lnTo>
                  <a:lnTo>
                    <a:pt x="1381" y="1465"/>
                  </a:lnTo>
                  <a:lnTo>
                    <a:pt x="1465" y="1507"/>
                  </a:lnTo>
                  <a:lnTo>
                    <a:pt x="1548" y="1632"/>
                  </a:lnTo>
                  <a:lnTo>
                    <a:pt x="1548" y="1737"/>
                  </a:lnTo>
                  <a:lnTo>
                    <a:pt x="1590" y="1737"/>
                  </a:lnTo>
                  <a:lnTo>
                    <a:pt x="1632" y="1779"/>
                  </a:lnTo>
                  <a:lnTo>
                    <a:pt x="1674" y="1820"/>
                  </a:lnTo>
                  <a:lnTo>
                    <a:pt x="1737" y="1820"/>
                  </a:lnTo>
                  <a:lnTo>
                    <a:pt x="1758" y="1779"/>
                  </a:lnTo>
                  <a:lnTo>
                    <a:pt x="1758" y="1695"/>
                  </a:lnTo>
                  <a:lnTo>
                    <a:pt x="1737" y="1632"/>
                  </a:lnTo>
                  <a:lnTo>
                    <a:pt x="1737" y="1590"/>
                  </a:lnTo>
                  <a:lnTo>
                    <a:pt x="1758" y="1486"/>
                  </a:lnTo>
                  <a:lnTo>
                    <a:pt x="1841" y="1423"/>
                  </a:lnTo>
                  <a:lnTo>
                    <a:pt x="1779" y="1318"/>
                  </a:lnTo>
                  <a:lnTo>
                    <a:pt x="1695" y="1297"/>
                  </a:lnTo>
                  <a:lnTo>
                    <a:pt x="1737" y="1214"/>
                  </a:lnTo>
                  <a:lnTo>
                    <a:pt x="1779" y="1151"/>
                  </a:lnTo>
                  <a:lnTo>
                    <a:pt x="1779" y="1046"/>
                  </a:lnTo>
                  <a:lnTo>
                    <a:pt x="1841" y="983"/>
                  </a:lnTo>
                  <a:lnTo>
                    <a:pt x="1946" y="983"/>
                  </a:lnTo>
                  <a:lnTo>
                    <a:pt x="1946" y="962"/>
                  </a:lnTo>
                  <a:lnTo>
                    <a:pt x="1862" y="900"/>
                  </a:lnTo>
                  <a:lnTo>
                    <a:pt x="1758" y="879"/>
                  </a:lnTo>
                  <a:lnTo>
                    <a:pt x="1695" y="795"/>
                  </a:lnTo>
                  <a:lnTo>
                    <a:pt x="1653" y="732"/>
                  </a:lnTo>
                  <a:lnTo>
                    <a:pt x="1548" y="586"/>
                  </a:lnTo>
                  <a:lnTo>
                    <a:pt x="1465" y="481"/>
                  </a:lnTo>
                  <a:lnTo>
                    <a:pt x="1465" y="356"/>
                  </a:lnTo>
                  <a:lnTo>
                    <a:pt x="1423" y="251"/>
                  </a:lnTo>
                  <a:lnTo>
                    <a:pt x="1360" y="272"/>
                  </a:lnTo>
                  <a:lnTo>
                    <a:pt x="1339" y="335"/>
                  </a:lnTo>
                  <a:lnTo>
                    <a:pt x="1234" y="335"/>
                  </a:lnTo>
                  <a:lnTo>
                    <a:pt x="1255" y="272"/>
                  </a:lnTo>
                  <a:lnTo>
                    <a:pt x="1172" y="272"/>
                  </a:lnTo>
                  <a:lnTo>
                    <a:pt x="1130" y="314"/>
                  </a:lnTo>
                  <a:lnTo>
                    <a:pt x="1025" y="209"/>
                  </a:lnTo>
                  <a:lnTo>
                    <a:pt x="1025" y="146"/>
                  </a:lnTo>
                  <a:lnTo>
                    <a:pt x="942" y="126"/>
                  </a:lnTo>
                  <a:lnTo>
                    <a:pt x="858" y="42"/>
                  </a:lnTo>
                  <a:lnTo>
                    <a:pt x="711" y="42"/>
                  </a:lnTo>
                  <a:lnTo>
                    <a:pt x="607" y="63"/>
                  </a:lnTo>
                  <a:lnTo>
                    <a:pt x="293"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44" name="Google Shape;3044;p86"/>
            <p:cNvSpPr/>
            <p:nvPr/>
          </p:nvSpPr>
          <p:spPr>
            <a:xfrm>
              <a:off x="3150875" y="3043494"/>
              <a:ext cx="32150" cy="30467"/>
            </a:xfrm>
            <a:custGeom>
              <a:avLst/>
              <a:gdLst/>
              <a:ahLst/>
              <a:cxnLst/>
              <a:rect l="l" t="t" r="r" b="b"/>
              <a:pathLst>
                <a:path w="2700" h="2679" extrusionOk="0">
                  <a:moveTo>
                    <a:pt x="2470" y="1"/>
                  </a:moveTo>
                  <a:lnTo>
                    <a:pt x="2407" y="22"/>
                  </a:lnTo>
                  <a:lnTo>
                    <a:pt x="2386" y="105"/>
                  </a:lnTo>
                  <a:lnTo>
                    <a:pt x="2302" y="126"/>
                  </a:lnTo>
                  <a:lnTo>
                    <a:pt x="2198" y="210"/>
                  </a:lnTo>
                  <a:lnTo>
                    <a:pt x="2093" y="210"/>
                  </a:lnTo>
                  <a:lnTo>
                    <a:pt x="2072" y="294"/>
                  </a:lnTo>
                  <a:lnTo>
                    <a:pt x="1988" y="252"/>
                  </a:lnTo>
                  <a:lnTo>
                    <a:pt x="1884" y="294"/>
                  </a:lnTo>
                  <a:lnTo>
                    <a:pt x="1863" y="231"/>
                  </a:lnTo>
                  <a:lnTo>
                    <a:pt x="1779" y="189"/>
                  </a:lnTo>
                  <a:lnTo>
                    <a:pt x="1737" y="189"/>
                  </a:lnTo>
                  <a:lnTo>
                    <a:pt x="1696" y="294"/>
                  </a:lnTo>
                  <a:lnTo>
                    <a:pt x="1591" y="294"/>
                  </a:lnTo>
                  <a:lnTo>
                    <a:pt x="1528" y="419"/>
                  </a:lnTo>
                  <a:lnTo>
                    <a:pt x="1528" y="461"/>
                  </a:lnTo>
                  <a:lnTo>
                    <a:pt x="1465" y="503"/>
                  </a:lnTo>
                  <a:lnTo>
                    <a:pt x="1361" y="587"/>
                  </a:lnTo>
                  <a:lnTo>
                    <a:pt x="1235" y="649"/>
                  </a:lnTo>
                  <a:lnTo>
                    <a:pt x="1214" y="691"/>
                  </a:lnTo>
                  <a:lnTo>
                    <a:pt x="1131" y="670"/>
                  </a:lnTo>
                  <a:lnTo>
                    <a:pt x="1068" y="691"/>
                  </a:lnTo>
                  <a:lnTo>
                    <a:pt x="1005" y="649"/>
                  </a:lnTo>
                  <a:lnTo>
                    <a:pt x="859" y="628"/>
                  </a:lnTo>
                  <a:lnTo>
                    <a:pt x="691" y="733"/>
                  </a:lnTo>
                  <a:lnTo>
                    <a:pt x="503" y="754"/>
                  </a:lnTo>
                  <a:lnTo>
                    <a:pt x="503" y="859"/>
                  </a:lnTo>
                  <a:lnTo>
                    <a:pt x="503" y="942"/>
                  </a:lnTo>
                  <a:lnTo>
                    <a:pt x="482" y="1089"/>
                  </a:lnTo>
                  <a:lnTo>
                    <a:pt x="419" y="1172"/>
                  </a:lnTo>
                  <a:lnTo>
                    <a:pt x="294" y="1172"/>
                  </a:lnTo>
                  <a:lnTo>
                    <a:pt x="189" y="1193"/>
                  </a:lnTo>
                  <a:lnTo>
                    <a:pt x="189" y="1256"/>
                  </a:lnTo>
                  <a:lnTo>
                    <a:pt x="126" y="1256"/>
                  </a:lnTo>
                  <a:lnTo>
                    <a:pt x="22" y="1214"/>
                  </a:lnTo>
                  <a:lnTo>
                    <a:pt x="1" y="1256"/>
                  </a:lnTo>
                  <a:lnTo>
                    <a:pt x="210" y="1507"/>
                  </a:lnTo>
                  <a:lnTo>
                    <a:pt x="315" y="1591"/>
                  </a:lnTo>
                  <a:lnTo>
                    <a:pt x="315" y="1675"/>
                  </a:lnTo>
                  <a:lnTo>
                    <a:pt x="482" y="1821"/>
                  </a:lnTo>
                  <a:lnTo>
                    <a:pt x="628" y="2030"/>
                  </a:lnTo>
                  <a:lnTo>
                    <a:pt x="900" y="2323"/>
                  </a:lnTo>
                  <a:lnTo>
                    <a:pt x="963" y="2323"/>
                  </a:lnTo>
                  <a:lnTo>
                    <a:pt x="1026" y="2344"/>
                  </a:lnTo>
                  <a:lnTo>
                    <a:pt x="1068" y="2323"/>
                  </a:lnTo>
                  <a:lnTo>
                    <a:pt x="1068" y="2407"/>
                  </a:lnTo>
                  <a:lnTo>
                    <a:pt x="1131" y="2407"/>
                  </a:lnTo>
                  <a:lnTo>
                    <a:pt x="1319" y="2386"/>
                  </a:lnTo>
                  <a:lnTo>
                    <a:pt x="1633" y="2449"/>
                  </a:lnTo>
                  <a:lnTo>
                    <a:pt x="1737" y="2428"/>
                  </a:lnTo>
                  <a:lnTo>
                    <a:pt x="1884" y="2428"/>
                  </a:lnTo>
                  <a:lnTo>
                    <a:pt x="1947" y="2512"/>
                  </a:lnTo>
                  <a:lnTo>
                    <a:pt x="2009" y="2532"/>
                  </a:lnTo>
                  <a:lnTo>
                    <a:pt x="2009" y="2595"/>
                  </a:lnTo>
                  <a:lnTo>
                    <a:pt x="2156" y="2679"/>
                  </a:lnTo>
                  <a:lnTo>
                    <a:pt x="2198" y="2658"/>
                  </a:lnTo>
                  <a:lnTo>
                    <a:pt x="2260" y="2658"/>
                  </a:lnTo>
                  <a:lnTo>
                    <a:pt x="2302" y="2637"/>
                  </a:lnTo>
                  <a:lnTo>
                    <a:pt x="2281" y="2553"/>
                  </a:lnTo>
                  <a:lnTo>
                    <a:pt x="2219" y="2470"/>
                  </a:lnTo>
                  <a:lnTo>
                    <a:pt x="2198" y="2344"/>
                  </a:lnTo>
                  <a:lnTo>
                    <a:pt x="2281" y="2219"/>
                  </a:lnTo>
                  <a:lnTo>
                    <a:pt x="2302" y="2135"/>
                  </a:lnTo>
                  <a:lnTo>
                    <a:pt x="2302" y="2009"/>
                  </a:lnTo>
                  <a:lnTo>
                    <a:pt x="2281" y="2093"/>
                  </a:lnTo>
                  <a:lnTo>
                    <a:pt x="2260" y="2135"/>
                  </a:lnTo>
                  <a:lnTo>
                    <a:pt x="2198" y="2156"/>
                  </a:lnTo>
                  <a:lnTo>
                    <a:pt x="2198" y="2093"/>
                  </a:lnTo>
                  <a:lnTo>
                    <a:pt x="2219" y="2009"/>
                  </a:lnTo>
                  <a:lnTo>
                    <a:pt x="2281" y="1884"/>
                  </a:lnTo>
                  <a:lnTo>
                    <a:pt x="2260" y="1800"/>
                  </a:lnTo>
                  <a:lnTo>
                    <a:pt x="2260" y="1716"/>
                  </a:lnTo>
                  <a:lnTo>
                    <a:pt x="2344" y="1528"/>
                  </a:lnTo>
                  <a:lnTo>
                    <a:pt x="2386" y="1528"/>
                  </a:lnTo>
                  <a:lnTo>
                    <a:pt x="2365" y="1591"/>
                  </a:lnTo>
                  <a:lnTo>
                    <a:pt x="2365" y="1675"/>
                  </a:lnTo>
                  <a:lnTo>
                    <a:pt x="2365" y="1800"/>
                  </a:lnTo>
                  <a:lnTo>
                    <a:pt x="2386" y="1800"/>
                  </a:lnTo>
                  <a:lnTo>
                    <a:pt x="2428" y="1716"/>
                  </a:lnTo>
                  <a:lnTo>
                    <a:pt x="2470" y="1486"/>
                  </a:lnTo>
                  <a:lnTo>
                    <a:pt x="2470" y="1214"/>
                  </a:lnTo>
                  <a:lnTo>
                    <a:pt x="2491" y="1172"/>
                  </a:lnTo>
                  <a:lnTo>
                    <a:pt x="2428" y="1089"/>
                  </a:lnTo>
                  <a:lnTo>
                    <a:pt x="2407" y="1068"/>
                  </a:lnTo>
                  <a:lnTo>
                    <a:pt x="2407" y="1005"/>
                  </a:lnTo>
                  <a:lnTo>
                    <a:pt x="2470" y="963"/>
                  </a:lnTo>
                  <a:lnTo>
                    <a:pt x="2491" y="963"/>
                  </a:lnTo>
                  <a:lnTo>
                    <a:pt x="2512" y="984"/>
                  </a:lnTo>
                  <a:lnTo>
                    <a:pt x="2533" y="838"/>
                  </a:lnTo>
                  <a:lnTo>
                    <a:pt x="2637" y="691"/>
                  </a:lnTo>
                  <a:lnTo>
                    <a:pt x="2700" y="628"/>
                  </a:lnTo>
                  <a:lnTo>
                    <a:pt x="2700" y="566"/>
                  </a:lnTo>
                  <a:lnTo>
                    <a:pt x="2637" y="524"/>
                  </a:lnTo>
                  <a:lnTo>
                    <a:pt x="2637" y="461"/>
                  </a:lnTo>
                  <a:lnTo>
                    <a:pt x="2679" y="377"/>
                  </a:lnTo>
                  <a:lnTo>
                    <a:pt x="2637" y="273"/>
                  </a:lnTo>
                  <a:lnTo>
                    <a:pt x="2637" y="126"/>
                  </a:lnTo>
                  <a:lnTo>
                    <a:pt x="2679" y="63"/>
                  </a:lnTo>
                  <a:lnTo>
                    <a:pt x="2700" y="43"/>
                  </a:lnTo>
                  <a:lnTo>
                    <a:pt x="2533" y="43"/>
                  </a:lnTo>
                  <a:lnTo>
                    <a:pt x="2512"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45" name="Google Shape;3045;p86"/>
            <p:cNvSpPr/>
            <p:nvPr/>
          </p:nvSpPr>
          <p:spPr>
            <a:xfrm>
              <a:off x="3140409" y="3037308"/>
              <a:ext cx="43617" cy="20948"/>
            </a:xfrm>
            <a:custGeom>
              <a:avLst/>
              <a:gdLst/>
              <a:ahLst/>
              <a:cxnLst/>
              <a:rect l="l" t="t" r="r" b="b"/>
              <a:pathLst>
                <a:path w="3663" h="1842" extrusionOk="0">
                  <a:moveTo>
                    <a:pt x="1926" y="1"/>
                  </a:moveTo>
                  <a:lnTo>
                    <a:pt x="1905" y="43"/>
                  </a:lnTo>
                  <a:lnTo>
                    <a:pt x="1968" y="105"/>
                  </a:lnTo>
                  <a:lnTo>
                    <a:pt x="1863" y="126"/>
                  </a:lnTo>
                  <a:lnTo>
                    <a:pt x="1800" y="168"/>
                  </a:lnTo>
                  <a:lnTo>
                    <a:pt x="1696" y="147"/>
                  </a:lnTo>
                  <a:lnTo>
                    <a:pt x="1507" y="168"/>
                  </a:lnTo>
                  <a:lnTo>
                    <a:pt x="943" y="168"/>
                  </a:lnTo>
                  <a:lnTo>
                    <a:pt x="775" y="252"/>
                  </a:lnTo>
                  <a:lnTo>
                    <a:pt x="712" y="210"/>
                  </a:lnTo>
                  <a:lnTo>
                    <a:pt x="712" y="252"/>
                  </a:lnTo>
                  <a:lnTo>
                    <a:pt x="629" y="315"/>
                  </a:lnTo>
                  <a:lnTo>
                    <a:pt x="566" y="419"/>
                  </a:lnTo>
                  <a:lnTo>
                    <a:pt x="419" y="482"/>
                  </a:lnTo>
                  <a:lnTo>
                    <a:pt x="336" y="482"/>
                  </a:lnTo>
                  <a:lnTo>
                    <a:pt x="189" y="649"/>
                  </a:lnTo>
                  <a:lnTo>
                    <a:pt x="106" y="754"/>
                  </a:lnTo>
                  <a:lnTo>
                    <a:pt x="126" y="838"/>
                  </a:lnTo>
                  <a:lnTo>
                    <a:pt x="43" y="984"/>
                  </a:lnTo>
                  <a:lnTo>
                    <a:pt x="1" y="1047"/>
                  </a:lnTo>
                  <a:lnTo>
                    <a:pt x="43" y="1005"/>
                  </a:lnTo>
                  <a:lnTo>
                    <a:pt x="126" y="1047"/>
                  </a:lnTo>
                  <a:lnTo>
                    <a:pt x="147" y="1068"/>
                  </a:lnTo>
                  <a:lnTo>
                    <a:pt x="210" y="1089"/>
                  </a:lnTo>
                  <a:lnTo>
                    <a:pt x="252" y="1151"/>
                  </a:lnTo>
                  <a:lnTo>
                    <a:pt x="399" y="1110"/>
                  </a:lnTo>
                  <a:lnTo>
                    <a:pt x="503" y="1151"/>
                  </a:lnTo>
                  <a:lnTo>
                    <a:pt x="566" y="1256"/>
                  </a:lnTo>
                  <a:lnTo>
                    <a:pt x="608" y="1298"/>
                  </a:lnTo>
                  <a:lnTo>
                    <a:pt x="650" y="1361"/>
                  </a:lnTo>
                  <a:lnTo>
                    <a:pt x="671" y="1298"/>
                  </a:lnTo>
                  <a:lnTo>
                    <a:pt x="712" y="1256"/>
                  </a:lnTo>
                  <a:lnTo>
                    <a:pt x="817" y="1214"/>
                  </a:lnTo>
                  <a:lnTo>
                    <a:pt x="859" y="1256"/>
                  </a:lnTo>
                  <a:lnTo>
                    <a:pt x="943" y="1277"/>
                  </a:lnTo>
                  <a:lnTo>
                    <a:pt x="943" y="1382"/>
                  </a:lnTo>
                  <a:lnTo>
                    <a:pt x="922" y="1486"/>
                  </a:lnTo>
                  <a:lnTo>
                    <a:pt x="922" y="1507"/>
                  </a:lnTo>
                  <a:lnTo>
                    <a:pt x="880" y="1612"/>
                  </a:lnTo>
                  <a:lnTo>
                    <a:pt x="922" y="1675"/>
                  </a:lnTo>
                  <a:lnTo>
                    <a:pt x="963" y="1696"/>
                  </a:lnTo>
                  <a:lnTo>
                    <a:pt x="984" y="1716"/>
                  </a:lnTo>
                  <a:lnTo>
                    <a:pt x="1047" y="1716"/>
                  </a:lnTo>
                  <a:lnTo>
                    <a:pt x="1068" y="1696"/>
                  </a:lnTo>
                  <a:lnTo>
                    <a:pt x="1131" y="1716"/>
                  </a:lnTo>
                  <a:lnTo>
                    <a:pt x="1131" y="1800"/>
                  </a:lnTo>
                  <a:lnTo>
                    <a:pt x="1152" y="1842"/>
                  </a:lnTo>
                  <a:lnTo>
                    <a:pt x="1256" y="1821"/>
                  </a:lnTo>
                  <a:lnTo>
                    <a:pt x="1382" y="1821"/>
                  </a:lnTo>
                  <a:lnTo>
                    <a:pt x="1445" y="1737"/>
                  </a:lnTo>
                  <a:lnTo>
                    <a:pt x="1445" y="1591"/>
                  </a:lnTo>
                  <a:lnTo>
                    <a:pt x="1445" y="1507"/>
                  </a:lnTo>
                  <a:lnTo>
                    <a:pt x="1445" y="1403"/>
                  </a:lnTo>
                  <a:lnTo>
                    <a:pt x="1612" y="1382"/>
                  </a:lnTo>
                  <a:lnTo>
                    <a:pt x="1800" y="1277"/>
                  </a:lnTo>
                  <a:lnTo>
                    <a:pt x="1926" y="1298"/>
                  </a:lnTo>
                  <a:lnTo>
                    <a:pt x="2010" y="1361"/>
                  </a:lnTo>
                  <a:lnTo>
                    <a:pt x="2072" y="1361"/>
                  </a:lnTo>
                  <a:lnTo>
                    <a:pt x="2135" y="1382"/>
                  </a:lnTo>
                  <a:lnTo>
                    <a:pt x="2177" y="1298"/>
                  </a:lnTo>
                  <a:lnTo>
                    <a:pt x="2303" y="1277"/>
                  </a:lnTo>
                  <a:lnTo>
                    <a:pt x="2407" y="1151"/>
                  </a:lnTo>
                  <a:lnTo>
                    <a:pt x="2449" y="1110"/>
                  </a:lnTo>
                  <a:lnTo>
                    <a:pt x="2491" y="1068"/>
                  </a:lnTo>
                  <a:lnTo>
                    <a:pt x="2554" y="900"/>
                  </a:lnTo>
                  <a:lnTo>
                    <a:pt x="2658" y="900"/>
                  </a:lnTo>
                  <a:lnTo>
                    <a:pt x="2700" y="796"/>
                  </a:lnTo>
                  <a:lnTo>
                    <a:pt x="2742" y="796"/>
                  </a:lnTo>
                  <a:lnTo>
                    <a:pt x="2826" y="879"/>
                  </a:lnTo>
                  <a:lnTo>
                    <a:pt x="2847" y="900"/>
                  </a:lnTo>
                  <a:lnTo>
                    <a:pt x="2951" y="900"/>
                  </a:lnTo>
                  <a:lnTo>
                    <a:pt x="3035" y="942"/>
                  </a:lnTo>
                  <a:lnTo>
                    <a:pt x="3056" y="859"/>
                  </a:lnTo>
                  <a:lnTo>
                    <a:pt x="3139" y="859"/>
                  </a:lnTo>
                  <a:lnTo>
                    <a:pt x="3244" y="775"/>
                  </a:lnTo>
                  <a:lnTo>
                    <a:pt x="3328" y="754"/>
                  </a:lnTo>
                  <a:lnTo>
                    <a:pt x="3349" y="670"/>
                  </a:lnTo>
                  <a:lnTo>
                    <a:pt x="3391" y="649"/>
                  </a:lnTo>
                  <a:lnTo>
                    <a:pt x="3453" y="649"/>
                  </a:lnTo>
                  <a:lnTo>
                    <a:pt x="3474" y="670"/>
                  </a:lnTo>
                  <a:lnTo>
                    <a:pt x="3642" y="670"/>
                  </a:lnTo>
                  <a:lnTo>
                    <a:pt x="3663" y="628"/>
                  </a:lnTo>
                  <a:lnTo>
                    <a:pt x="3642" y="566"/>
                  </a:lnTo>
                  <a:lnTo>
                    <a:pt x="3495" y="461"/>
                  </a:lnTo>
                  <a:lnTo>
                    <a:pt x="3370" y="419"/>
                  </a:lnTo>
                  <a:lnTo>
                    <a:pt x="3370" y="419"/>
                  </a:lnTo>
                  <a:lnTo>
                    <a:pt x="3432" y="524"/>
                  </a:lnTo>
                  <a:lnTo>
                    <a:pt x="3286" y="524"/>
                  </a:lnTo>
                  <a:lnTo>
                    <a:pt x="3139" y="482"/>
                  </a:lnTo>
                  <a:lnTo>
                    <a:pt x="3077" y="461"/>
                  </a:lnTo>
                  <a:lnTo>
                    <a:pt x="2972" y="440"/>
                  </a:lnTo>
                  <a:lnTo>
                    <a:pt x="2867" y="440"/>
                  </a:lnTo>
                  <a:lnTo>
                    <a:pt x="2909" y="377"/>
                  </a:lnTo>
                  <a:lnTo>
                    <a:pt x="2972" y="377"/>
                  </a:lnTo>
                  <a:lnTo>
                    <a:pt x="2972" y="315"/>
                  </a:lnTo>
                  <a:lnTo>
                    <a:pt x="3035" y="315"/>
                  </a:lnTo>
                  <a:lnTo>
                    <a:pt x="3119" y="335"/>
                  </a:lnTo>
                  <a:lnTo>
                    <a:pt x="3265" y="377"/>
                  </a:lnTo>
                  <a:lnTo>
                    <a:pt x="3286" y="356"/>
                  </a:lnTo>
                  <a:lnTo>
                    <a:pt x="3181" y="273"/>
                  </a:lnTo>
                  <a:lnTo>
                    <a:pt x="3035" y="210"/>
                  </a:lnTo>
                  <a:lnTo>
                    <a:pt x="2951" y="168"/>
                  </a:lnTo>
                  <a:lnTo>
                    <a:pt x="2847" y="210"/>
                  </a:lnTo>
                  <a:lnTo>
                    <a:pt x="2805" y="168"/>
                  </a:lnTo>
                  <a:lnTo>
                    <a:pt x="2763" y="252"/>
                  </a:lnTo>
                  <a:lnTo>
                    <a:pt x="2700" y="210"/>
                  </a:lnTo>
                  <a:lnTo>
                    <a:pt x="2428" y="168"/>
                  </a:lnTo>
                  <a:lnTo>
                    <a:pt x="2198" y="147"/>
                  </a:lnTo>
                  <a:lnTo>
                    <a:pt x="2072" y="43"/>
                  </a:lnTo>
                  <a:lnTo>
                    <a:pt x="1926"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46" name="Google Shape;3046;p86"/>
            <p:cNvSpPr/>
            <p:nvPr/>
          </p:nvSpPr>
          <p:spPr>
            <a:xfrm>
              <a:off x="3134431" y="3048737"/>
              <a:ext cx="17206" cy="9519"/>
            </a:xfrm>
            <a:custGeom>
              <a:avLst/>
              <a:gdLst/>
              <a:ahLst/>
              <a:cxnLst/>
              <a:rect l="l" t="t" r="r" b="b"/>
              <a:pathLst>
                <a:path w="1445" h="837" extrusionOk="0">
                  <a:moveTo>
                    <a:pt x="545" y="0"/>
                  </a:moveTo>
                  <a:lnTo>
                    <a:pt x="503" y="42"/>
                  </a:lnTo>
                  <a:lnTo>
                    <a:pt x="398" y="105"/>
                  </a:lnTo>
                  <a:lnTo>
                    <a:pt x="398" y="167"/>
                  </a:lnTo>
                  <a:lnTo>
                    <a:pt x="294" y="188"/>
                  </a:lnTo>
                  <a:lnTo>
                    <a:pt x="168" y="251"/>
                  </a:lnTo>
                  <a:lnTo>
                    <a:pt x="64" y="356"/>
                  </a:lnTo>
                  <a:lnTo>
                    <a:pt x="64" y="398"/>
                  </a:lnTo>
                  <a:lnTo>
                    <a:pt x="1" y="481"/>
                  </a:lnTo>
                  <a:lnTo>
                    <a:pt x="168" y="481"/>
                  </a:lnTo>
                  <a:lnTo>
                    <a:pt x="273" y="586"/>
                  </a:lnTo>
                  <a:lnTo>
                    <a:pt x="398" y="607"/>
                  </a:lnTo>
                  <a:lnTo>
                    <a:pt x="440" y="607"/>
                  </a:lnTo>
                  <a:lnTo>
                    <a:pt x="649" y="691"/>
                  </a:lnTo>
                  <a:lnTo>
                    <a:pt x="838" y="795"/>
                  </a:lnTo>
                  <a:lnTo>
                    <a:pt x="859" y="732"/>
                  </a:lnTo>
                  <a:lnTo>
                    <a:pt x="796" y="691"/>
                  </a:lnTo>
                  <a:lnTo>
                    <a:pt x="817" y="670"/>
                  </a:lnTo>
                  <a:lnTo>
                    <a:pt x="921" y="670"/>
                  </a:lnTo>
                  <a:lnTo>
                    <a:pt x="1005" y="795"/>
                  </a:lnTo>
                  <a:lnTo>
                    <a:pt x="1068" y="837"/>
                  </a:lnTo>
                  <a:lnTo>
                    <a:pt x="1340" y="837"/>
                  </a:lnTo>
                  <a:lnTo>
                    <a:pt x="1424" y="732"/>
                  </a:lnTo>
                  <a:lnTo>
                    <a:pt x="1382" y="691"/>
                  </a:lnTo>
                  <a:lnTo>
                    <a:pt x="1424" y="670"/>
                  </a:lnTo>
                  <a:lnTo>
                    <a:pt x="1382" y="607"/>
                  </a:lnTo>
                  <a:lnTo>
                    <a:pt x="1424" y="502"/>
                  </a:lnTo>
                  <a:lnTo>
                    <a:pt x="1424" y="481"/>
                  </a:lnTo>
                  <a:lnTo>
                    <a:pt x="1445" y="377"/>
                  </a:lnTo>
                  <a:lnTo>
                    <a:pt x="1445" y="272"/>
                  </a:lnTo>
                  <a:lnTo>
                    <a:pt x="1361" y="251"/>
                  </a:lnTo>
                  <a:lnTo>
                    <a:pt x="1319" y="209"/>
                  </a:lnTo>
                  <a:lnTo>
                    <a:pt x="1214" y="251"/>
                  </a:lnTo>
                  <a:lnTo>
                    <a:pt x="1173" y="293"/>
                  </a:lnTo>
                  <a:lnTo>
                    <a:pt x="1152" y="356"/>
                  </a:lnTo>
                  <a:lnTo>
                    <a:pt x="1110" y="293"/>
                  </a:lnTo>
                  <a:lnTo>
                    <a:pt x="1068" y="251"/>
                  </a:lnTo>
                  <a:lnTo>
                    <a:pt x="1005" y="146"/>
                  </a:lnTo>
                  <a:lnTo>
                    <a:pt x="901" y="105"/>
                  </a:lnTo>
                  <a:lnTo>
                    <a:pt x="754" y="146"/>
                  </a:lnTo>
                  <a:lnTo>
                    <a:pt x="712" y="84"/>
                  </a:lnTo>
                  <a:lnTo>
                    <a:pt x="649" y="63"/>
                  </a:lnTo>
                  <a:lnTo>
                    <a:pt x="628" y="42"/>
                  </a:lnTo>
                  <a:lnTo>
                    <a:pt x="545"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47" name="Google Shape;3047;p86"/>
            <p:cNvSpPr/>
            <p:nvPr/>
          </p:nvSpPr>
          <p:spPr>
            <a:xfrm>
              <a:off x="3142159" y="3021841"/>
              <a:ext cx="7978" cy="16672"/>
            </a:xfrm>
            <a:custGeom>
              <a:avLst/>
              <a:gdLst/>
              <a:ahLst/>
              <a:cxnLst/>
              <a:rect l="l" t="t" r="r" b="b"/>
              <a:pathLst>
                <a:path w="670" h="1466" extrusionOk="0">
                  <a:moveTo>
                    <a:pt x="398" y="1"/>
                  </a:moveTo>
                  <a:lnTo>
                    <a:pt x="377" y="43"/>
                  </a:lnTo>
                  <a:lnTo>
                    <a:pt x="356" y="147"/>
                  </a:lnTo>
                  <a:lnTo>
                    <a:pt x="272" y="231"/>
                  </a:lnTo>
                  <a:lnTo>
                    <a:pt x="272" y="252"/>
                  </a:lnTo>
                  <a:lnTo>
                    <a:pt x="210" y="273"/>
                  </a:lnTo>
                  <a:lnTo>
                    <a:pt x="189" y="315"/>
                  </a:lnTo>
                  <a:lnTo>
                    <a:pt x="168" y="273"/>
                  </a:lnTo>
                  <a:lnTo>
                    <a:pt x="168" y="231"/>
                  </a:lnTo>
                  <a:lnTo>
                    <a:pt x="84" y="231"/>
                  </a:lnTo>
                  <a:lnTo>
                    <a:pt x="42" y="273"/>
                  </a:lnTo>
                  <a:lnTo>
                    <a:pt x="0" y="356"/>
                  </a:lnTo>
                  <a:lnTo>
                    <a:pt x="0" y="1423"/>
                  </a:lnTo>
                  <a:lnTo>
                    <a:pt x="84" y="1423"/>
                  </a:lnTo>
                  <a:lnTo>
                    <a:pt x="105" y="1465"/>
                  </a:lnTo>
                  <a:lnTo>
                    <a:pt x="168" y="1465"/>
                  </a:lnTo>
                  <a:lnTo>
                    <a:pt x="210" y="1361"/>
                  </a:lnTo>
                  <a:lnTo>
                    <a:pt x="314" y="1256"/>
                  </a:lnTo>
                  <a:lnTo>
                    <a:pt x="398" y="1298"/>
                  </a:lnTo>
                  <a:lnTo>
                    <a:pt x="565" y="1068"/>
                  </a:lnTo>
                  <a:lnTo>
                    <a:pt x="607" y="900"/>
                  </a:lnTo>
                  <a:lnTo>
                    <a:pt x="607" y="733"/>
                  </a:lnTo>
                  <a:lnTo>
                    <a:pt x="565" y="670"/>
                  </a:lnTo>
                  <a:lnTo>
                    <a:pt x="586" y="482"/>
                  </a:lnTo>
                  <a:lnTo>
                    <a:pt x="628" y="377"/>
                  </a:lnTo>
                  <a:lnTo>
                    <a:pt x="670" y="105"/>
                  </a:lnTo>
                  <a:lnTo>
                    <a:pt x="670" y="43"/>
                  </a:lnTo>
                  <a:lnTo>
                    <a:pt x="670" y="1"/>
                  </a:lnTo>
                  <a:lnTo>
                    <a:pt x="586" y="1"/>
                  </a:lnTo>
                  <a:lnTo>
                    <a:pt x="524" y="43"/>
                  </a:lnTo>
                  <a:lnTo>
                    <a:pt x="503"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48" name="Google Shape;3048;p86"/>
            <p:cNvSpPr/>
            <p:nvPr/>
          </p:nvSpPr>
          <p:spPr>
            <a:xfrm>
              <a:off x="3120487" y="3025651"/>
              <a:ext cx="28411" cy="28568"/>
            </a:xfrm>
            <a:custGeom>
              <a:avLst/>
              <a:gdLst/>
              <a:ahLst/>
              <a:cxnLst/>
              <a:rect l="l" t="t" r="r" b="b"/>
              <a:pathLst>
                <a:path w="2386" h="2512" extrusionOk="0">
                  <a:moveTo>
                    <a:pt x="837" y="0"/>
                  </a:moveTo>
                  <a:lnTo>
                    <a:pt x="816" y="314"/>
                  </a:lnTo>
                  <a:lnTo>
                    <a:pt x="565" y="335"/>
                  </a:lnTo>
                  <a:lnTo>
                    <a:pt x="649" y="419"/>
                  </a:lnTo>
                  <a:lnTo>
                    <a:pt x="670" y="461"/>
                  </a:lnTo>
                  <a:lnTo>
                    <a:pt x="774" y="565"/>
                  </a:lnTo>
                  <a:lnTo>
                    <a:pt x="858" y="649"/>
                  </a:lnTo>
                  <a:lnTo>
                    <a:pt x="942" y="649"/>
                  </a:lnTo>
                  <a:lnTo>
                    <a:pt x="963" y="712"/>
                  </a:lnTo>
                  <a:lnTo>
                    <a:pt x="983" y="816"/>
                  </a:lnTo>
                  <a:lnTo>
                    <a:pt x="1025" y="837"/>
                  </a:lnTo>
                  <a:lnTo>
                    <a:pt x="1130" y="858"/>
                  </a:lnTo>
                  <a:lnTo>
                    <a:pt x="1193" y="879"/>
                  </a:lnTo>
                  <a:lnTo>
                    <a:pt x="1193" y="963"/>
                  </a:lnTo>
                  <a:lnTo>
                    <a:pt x="1130" y="1026"/>
                  </a:lnTo>
                  <a:lnTo>
                    <a:pt x="398" y="1026"/>
                  </a:lnTo>
                  <a:lnTo>
                    <a:pt x="42" y="1570"/>
                  </a:lnTo>
                  <a:lnTo>
                    <a:pt x="42" y="1674"/>
                  </a:lnTo>
                  <a:lnTo>
                    <a:pt x="84" y="1695"/>
                  </a:lnTo>
                  <a:lnTo>
                    <a:pt x="42" y="1758"/>
                  </a:lnTo>
                  <a:lnTo>
                    <a:pt x="84" y="1800"/>
                  </a:lnTo>
                  <a:lnTo>
                    <a:pt x="105" y="1821"/>
                  </a:lnTo>
                  <a:lnTo>
                    <a:pt x="105" y="1863"/>
                  </a:lnTo>
                  <a:lnTo>
                    <a:pt x="42" y="1904"/>
                  </a:lnTo>
                  <a:lnTo>
                    <a:pt x="21" y="1967"/>
                  </a:lnTo>
                  <a:lnTo>
                    <a:pt x="0" y="1988"/>
                  </a:lnTo>
                  <a:lnTo>
                    <a:pt x="105" y="2093"/>
                  </a:lnTo>
                  <a:lnTo>
                    <a:pt x="147" y="2218"/>
                  </a:lnTo>
                  <a:lnTo>
                    <a:pt x="251" y="2218"/>
                  </a:lnTo>
                  <a:lnTo>
                    <a:pt x="335" y="2323"/>
                  </a:lnTo>
                  <a:lnTo>
                    <a:pt x="628" y="2428"/>
                  </a:lnTo>
                  <a:lnTo>
                    <a:pt x="942" y="2428"/>
                  </a:lnTo>
                  <a:lnTo>
                    <a:pt x="1172" y="2511"/>
                  </a:lnTo>
                  <a:lnTo>
                    <a:pt x="1235" y="2428"/>
                  </a:lnTo>
                  <a:lnTo>
                    <a:pt x="1235" y="2386"/>
                  </a:lnTo>
                  <a:lnTo>
                    <a:pt x="1339" y="2281"/>
                  </a:lnTo>
                  <a:lnTo>
                    <a:pt x="1465" y="2218"/>
                  </a:lnTo>
                  <a:lnTo>
                    <a:pt x="1569" y="2197"/>
                  </a:lnTo>
                  <a:lnTo>
                    <a:pt x="1569" y="2135"/>
                  </a:lnTo>
                  <a:lnTo>
                    <a:pt x="1716" y="2009"/>
                  </a:lnTo>
                  <a:lnTo>
                    <a:pt x="1799" y="1863"/>
                  </a:lnTo>
                  <a:lnTo>
                    <a:pt x="1779" y="1779"/>
                  </a:lnTo>
                  <a:lnTo>
                    <a:pt x="1862" y="1674"/>
                  </a:lnTo>
                  <a:lnTo>
                    <a:pt x="2009" y="1507"/>
                  </a:lnTo>
                  <a:lnTo>
                    <a:pt x="2092" y="1507"/>
                  </a:lnTo>
                  <a:lnTo>
                    <a:pt x="2239" y="1444"/>
                  </a:lnTo>
                  <a:lnTo>
                    <a:pt x="2302" y="1340"/>
                  </a:lnTo>
                  <a:lnTo>
                    <a:pt x="2385" y="1277"/>
                  </a:lnTo>
                  <a:lnTo>
                    <a:pt x="2385" y="1235"/>
                  </a:lnTo>
                  <a:lnTo>
                    <a:pt x="2344" y="1172"/>
                  </a:lnTo>
                  <a:lnTo>
                    <a:pt x="2239" y="1172"/>
                  </a:lnTo>
                  <a:lnTo>
                    <a:pt x="2218" y="1256"/>
                  </a:lnTo>
                  <a:lnTo>
                    <a:pt x="2113" y="1172"/>
                  </a:lnTo>
                  <a:lnTo>
                    <a:pt x="2030" y="1172"/>
                  </a:lnTo>
                  <a:lnTo>
                    <a:pt x="1988" y="1130"/>
                  </a:lnTo>
                  <a:lnTo>
                    <a:pt x="1925" y="1130"/>
                  </a:lnTo>
                  <a:lnTo>
                    <a:pt x="1904" y="1088"/>
                  </a:lnTo>
                  <a:lnTo>
                    <a:pt x="1820" y="1088"/>
                  </a:lnTo>
                  <a:lnTo>
                    <a:pt x="1820" y="21"/>
                  </a:lnTo>
                  <a:lnTo>
                    <a:pt x="837"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49" name="Google Shape;3049;p86"/>
            <p:cNvSpPr/>
            <p:nvPr/>
          </p:nvSpPr>
          <p:spPr>
            <a:xfrm>
              <a:off x="2965761" y="2909287"/>
              <a:ext cx="196343" cy="138983"/>
            </a:xfrm>
            <a:custGeom>
              <a:avLst/>
              <a:gdLst/>
              <a:ahLst/>
              <a:cxnLst/>
              <a:rect l="l" t="t" r="r" b="b"/>
              <a:pathLst>
                <a:path w="16489" h="12221" extrusionOk="0">
                  <a:moveTo>
                    <a:pt x="1381" y="1"/>
                  </a:moveTo>
                  <a:lnTo>
                    <a:pt x="1" y="22"/>
                  </a:lnTo>
                  <a:lnTo>
                    <a:pt x="21" y="168"/>
                  </a:lnTo>
                  <a:lnTo>
                    <a:pt x="105" y="482"/>
                  </a:lnTo>
                  <a:lnTo>
                    <a:pt x="168" y="587"/>
                  </a:lnTo>
                  <a:lnTo>
                    <a:pt x="231" y="691"/>
                  </a:lnTo>
                  <a:lnTo>
                    <a:pt x="168" y="712"/>
                  </a:lnTo>
                  <a:lnTo>
                    <a:pt x="168" y="796"/>
                  </a:lnTo>
                  <a:lnTo>
                    <a:pt x="189" y="901"/>
                  </a:lnTo>
                  <a:lnTo>
                    <a:pt x="356" y="1110"/>
                  </a:lnTo>
                  <a:lnTo>
                    <a:pt x="356" y="1152"/>
                  </a:lnTo>
                  <a:lnTo>
                    <a:pt x="314" y="1173"/>
                  </a:lnTo>
                  <a:lnTo>
                    <a:pt x="335" y="1256"/>
                  </a:lnTo>
                  <a:lnTo>
                    <a:pt x="461" y="1361"/>
                  </a:lnTo>
                  <a:lnTo>
                    <a:pt x="482" y="1486"/>
                  </a:lnTo>
                  <a:lnTo>
                    <a:pt x="440" y="1549"/>
                  </a:lnTo>
                  <a:lnTo>
                    <a:pt x="440" y="1654"/>
                  </a:lnTo>
                  <a:lnTo>
                    <a:pt x="524" y="1696"/>
                  </a:lnTo>
                  <a:lnTo>
                    <a:pt x="545" y="1779"/>
                  </a:lnTo>
                  <a:lnTo>
                    <a:pt x="545" y="1968"/>
                  </a:lnTo>
                  <a:lnTo>
                    <a:pt x="586" y="2114"/>
                  </a:lnTo>
                  <a:lnTo>
                    <a:pt x="691" y="2219"/>
                  </a:lnTo>
                  <a:lnTo>
                    <a:pt x="754" y="2219"/>
                  </a:lnTo>
                  <a:lnTo>
                    <a:pt x="942" y="2386"/>
                  </a:lnTo>
                  <a:lnTo>
                    <a:pt x="1005" y="2512"/>
                  </a:lnTo>
                  <a:lnTo>
                    <a:pt x="1047" y="2595"/>
                  </a:lnTo>
                  <a:lnTo>
                    <a:pt x="1172" y="2721"/>
                  </a:lnTo>
                  <a:lnTo>
                    <a:pt x="1214" y="2909"/>
                  </a:lnTo>
                  <a:lnTo>
                    <a:pt x="1277" y="2930"/>
                  </a:lnTo>
                  <a:lnTo>
                    <a:pt x="1361" y="3056"/>
                  </a:lnTo>
                  <a:lnTo>
                    <a:pt x="1298" y="3139"/>
                  </a:lnTo>
                  <a:lnTo>
                    <a:pt x="1277" y="3202"/>
                  </a:lnTo>
                  <a:lnTo>
                    <a:pt x="1319" y="3265"/>
                  </a:lnTo>
                  <a:lnTo>
                    <a:pt x="1298" y="3349"/>
                  </a:lnTo>
                  <a:lnTo>
                    <a:pt x="1214" y="3328"/>
                  </a:lnTo>
                  <a:lnTo>
                    <a:pt x="1172" y="3411"/>
                  </a:lnTo>
                  <a:lnTo>
                    <a:pt x="1193" y="3432"/>
                  </a:lnTo>
                  <a:lnTo>
                    <a:pt x="1277" y="3432"/>
                  </a:lnTo>
                  <a:lnTo>
                    <a:pt x="1277" y="3516"/>
                  </a:lnTo>
                  <a:lnTo>
                    <a:pt x="1214" y="3558"/>
                  </a:lnTo>
                  <a:lnTo>
                    <a:pt x="1151" y="3516"/>
                  </a:lnTo>
                  <a:lnTo>
                    <a:pt x="1005" y="3516"/>
                  </a:lnTo>
                  <a:lnTo>
                    <a:pt x="900" y="3453"/>
                  </a:lnTo>
                  <a:lnTo>
                    <a:pt x="775" y="3474"/>
                  </a:lnTo>
                  <a:lnTo>
                    <a:pt x="712" y="3516"/>
                  </a:lnTo>
                  <a:lnTo>
                    <a:pt x="858" y="3662"/>
                  </a:lnTo>
                  <a:lnTo>
                    <a:pt x="963" y="3725"/>
                  </a:lnTo>
                  <a:lnTo>
                    <a:pt x="963" y="3830"/>
                  </a:lnTo>
                  <a:lnTo>
                    <a:pt x="1005" y="3934"/>
                  </a:lnTo>
                  <a:lnTo>
                    <a:pt x="1109" y="3955"/>
                  </a:lnTo>
                  <a:lnTo>
                    <a:pt x="1235" y="4039"/>
                  </a:lnTo>
                  <a:lnTo>
                    <a:pt x="1235" y="4081"/>
                  </a:lnTo>
                  <a:lnTo>
                    <a:pt x="1319" y="4081"/>
                  </a:lnTo>
                  <a:lnTo>
                    <a:pt x="1402" y="4102"/>
                  </a:lnTo>
                  <a:lnTo>
                    <a:pt x="1381" y="4144"/>
                  </a:lnTo>
                  <a:lnTo>
                    <a:pt x="1423" y="4206"/>
                  </a:lnTo>
                  <a:lnTo>
                    <a:pt x="1507" y="4186"/>
                  </a:lnTo>
                  <a:lnTo>
                    <a:pt x="1591" y="4186"/>
                  </a:lnTo>
                  <a:lnTo>
                    <a:pt x="1674" y="4081"/>
                  </a:lnTo>
                  <a:lnTo>
                    <a:pt x="1716" y="4081"/>
                  </a:lnTo>
                  <a:lnTo>
                    <a:pt x="1695" y="4186"/>
                  </a:lnTo>
                  <a:lnTo>
                    <a:pt x="1716" y="4374"/>
                  </a:lnTo>
                  <a:lnTo>
                    <a:pt x="1905" y="4562"/>
                  </a:lnTo>
                  <a:lnTo>
                    <a:pt x="2009" y="4583"/>
                  </a:lnTo>
                  <a:lnTo>
                    <a:pt x="2051" y="4583"/>
                  </a:lnTo>
                  <a:lnTo>
                    <a:pt x="2114" y="4667"/>
                  </a:lnTo>
                  <a:lnTo>
                    <a:pt x="2197" y="4897"/>
                  </a:lnTo>
                  <a:lnTo>
                    <a:pt x="2197" y="5127"/>
                  </a:lnTo>
                  <a:lnTo>
                    <a:pt x="2156" y="5315"/>
                  </a:lnTo>
                  <a:lnTo>
                    <a:pt x="2051" y="5462"/>
                  </a:lnTo>
                  <a:lnTo>
                    <a:pt x="2093" y="5546"/>
                  </a:lnTo>
                  <a:lnTo>
                    <a:pt x="2197" y="5650"/>
                  </a:lnTo>
                  <a:lnTo>
                    <a:pt x="2239" y="5629"/>
                  </a:lnTo>
                  <a:lnTo>
                    <a:pt x="2260" y="5713"/>
                  </a:lnTo>
                  <a:lnTo>
                    <a:pt x="2407" y="5734"/>
                  </a:lnTo>
                  <a:lnTo>
                    <a:pt x="2449" y="5859"/>
                  </a:lnTo>
                  <a:lnTo>
                    <a:pt x="2679" y="6131"/>
                  </a:lnTo>
                  <a:lnTo>
                    <a:pt x="2762" y="6152"/>
                  </a:lnTo>
                  <a:lnTo>
                    <a:pt x="2804" y="6236"/>
                  </a:lnTo>
                  <a:lnTo>
                    <a:pt x="2888" y="6341"/>
                  </a:lnTo>
                  <a:lnTo>
                    <a:pt x="3034" y="6362"/>
                  </a:lnTo>
                  <a:lnTo>
                    <a:pt x="3076" y="6445"/>
                  </a:lnTo>
                  <a:lnTo>
                    <a:pt x="3076" y="6571"/>
                  </a:lnTo>
                  <a:lnTo>
                    <a:pt x="3160" y="6655"/>
                  </a:lnTo>
                  <a:lnTo>
                    <a:pt x="3160" y="6717"/>
                  </a:lnTo>
                  <a:lnTo>
                    <a:pt x="3202" y="6822"/>
                  </a:lnTo>
                  <a:lnTo>
                    <a:pt x="3286" y="6864"/>
                  </a:lnTo>
                  <a:lnTo>
                    <a:pt x="3474" y="6780"/>
                  </a:lnTo>
                  <a:lnTo>
                    <a:pt x="3578" y="6613"/>
                  </a:lnTo>
                  <a:lnTo>
                    <a:pt x="3578" y="6487"/>
                  </a:lnTo>
                  <a:lnTo>
                    <a:pt x="3495" y="6445"/>
                  </a:lnTo>
                  <a:lnTo>
                    <a:pt x="3474" y="6341"/>
                  </a:lnTo>
                  <a:lnTo>
                    <a:pt x="3411" y="6278"/>
                  </a:lnTo>
                  <a:lnTo>
                    <a:pt x="3390" y="6173"/>
                  </a:lnTo>
                  <a:lnTo>
                    <a:pt x="3286" y="6131"/>
                  </a:lnTo>
                  <a:lnTo>
                    <a:pt x="3265" y="6048"/>
                  </a:lnTo>
                  <a:lnTo>
                    <a:pt x="3202" y="5964"/>
                  </a:lnTo>
                  <a:lnTo>
                    <a:pt x="3139" y="5943"/>
                  </a:lnTo>
                  <a:lnTo>
                    <a:pt x="3097" y="5964"/>
                  </a:lnTo>
                  <a:lnTo>
                    <a:pt x="3097" y="6048"/>
                  </a:lnTo>
                  <a:lnTo>
                    <a:pt x="3055" y="6069"/>
                  </a:lnTo>
                  <a:lnTo>
                    <a:pt x="3055" y="5985"/>
                  </a:lnTo>
                  <a:lnTo>
                    <a:pt x="2972" y="5943"/>
                  </a:lnTo>
                  <a:lnTo>
                    <a:pt x="2867" y="5818"/>
                  </a:lnTo>
                  <a:lnTo>
                    <a:pt x="2846" y="5734"/>
                  </a:lnTo>
                  <a:lnTo>
                    <a:pt x="2888" y="5629"/>
                  </a:lnTo>
                  <a:lnTo>
                    <a:pt x="2888" y="5504"/>
                  </a:lnTo>
                  <a:lnTo>
                    <a:pt x="2804" y="5399"/>
                  </a:lnTo>
                  <a:lnTo>
                    <a:pt x="2846" y="5294"/>
                  </a:lnTo>
                  <a:lnTo>
                    <a:pt x="2846" y="5232"/>
                  </a:lnTo>
                  <a:lnTo>
                    <a:pt x="2783" y="5148"/>
                  </a:lnTo>
                  <a:lnTo>
                    <a:pt x="2783" y="5085"/>
                  </a:lnTo>
                  <a:lnTo>
                    <a:pt x="2721" y="5002"/>
                  </a:lnTo>
                  <a:lnTo>
                    <a:pt x="2721" y="4897"/>
                  </a:lnTo>
                  <a:lnTo>
                    <a:pt x="2679" y="4834"/>
                  </a:lnTo>
                  <a:lnTo>
                    <a:pt x="2679" y="4688"/>
                  </a:lnTo>
                  <a:lnTo>
                    <a:pt x="2721" y="4604"/>
                  </a:lnTo>
                  <a:lnTo>
                    <a:pt x="2658" y="4395"/>
                  </a:lnTo>
                  <a:lnTo>
                    <a:pt x="2616" y="4290"/>
                  </a:lnTo>
                  <a:lnTo>
                    <a:pt x="2553" y="4206"/>
                  </a:lnTo>
                  <a:lnTo>
                    <a:pt x="2532" y="4186"/>
                  </a:lnTo>
                  <a:lnTo>
                    <a:pt x="2532" y="4248"/>
                  </a:lnTo>
                  <a:lnTo>
                    <a:pt x="2532" y="4290"/>
                  </a:lnTo>
                  <a:lnTo>
                    <a:pt x="2469" y="4353"/>
                  </a:lnTo>
                  <a:lnTo>
                    <a:pt x="2365" y="4186"/>
                  </a:lnTo>
                  <a:lnTo>
                    <a:pt x="2365" y="4102"/>
                  </a:lnTo>
                  <a:lnTo>
                    <a:pt x="2407" y="4039"/>
                  </a:lnTo>
                  <a:lnTo>
                    <a:pt x="2365" y="3976"/>
                  </a:lnTo>
                  <a:lnTo>
                    <a:pt x="2323" y="3955"/>
                  </a:lnTo>
                  <a:lnTo>
                    <a:pt x="2281" y="3746"/>
                  </a:lnTo>
                  <a:lnTo>
                    <a:pt x="2197" y="3579"/>
                  </a:lnTo>
                  <a:lnTo>
                    <a:pt x="2135" y="3558"/>
                  </a:lnTo>
                  <a:lnTo>
                    <a:pt x="2030" y="3453"/>
                  </a:lnTo>
                  <a:lnTo>
                    <a:pt x="2030" y="3328"/>
                  </a:lnTo>
                  <a:lnTo>
                    <a:pt x="2051" y="3202"/>
                  </a:lnTo>
                  <a:lnTo>
                    <a:pt x="1946" y="3056"/>
                  </a:lnTo>
                  <a:lnTo>
                    <a:pt x="1884" y="3035"/>
                  </a:lnTo>
                  <a:lnTo>
                    <a:pt x="1821" y="2993"/>
                  </a:lnTo>
                  <a:lnTo>
                    <a:pt x="1821" y="2846"/>
                  </a:lnTo>
                  <a:lnTo>
                    <a:pt x="1737" y="2784"/>
                  </a:lnTo>
                  <a:lnTo>
                    <a:pt x="1633" y="2742"/>
                  </a:lnTo>
                  <a:lnTo>
                    <a:pt x="1612" y="2637"/>
                  </a:lnTo>
                  <a:lnTo>
                    <a:pt x="1633" y="2574"/>
                  </a:lnTo>
                  <a:lnTo>
                    <a:pt x="1612" y="2407"/>
                  </a:lnTo>
                  <a:lnTo>
                    <a:pt x="1465" y="2302"/>
                  </a:lnTo>
                  <a:lnTo>
                    <a:pt x="1402" y="2219"/>
                  </a:lnTo>
                  <a:lnTo>
                    <a:pt x="1319" y="2198"/>
                  </a:lnTo>
                  <a:lnTo>
                    <a:pt x="1319" y="2093"/>
                  </a:lnTo>
                  <a:lnTo>
                    <a:pt x="1235" y="1947"/>
                  </a:lnTo>
                  <a:lnTo>
                    <a:pt x="1193" y="1863"/>
                  </a:lnTo>
                  <a:lnTo>
                    <a:pt x="1235" y="1779"/>
                  </a:lnTo>
                  <a:lnTo>
                    <a:pt x="1214" y="1361"/>
                  </a:lnTo>
                  <a:lnTo>
                    <a:pt x="1193" y="1131"/>
                  </a:lnTo>
                  <a:lnTo>
                    <a:pt x="1235" y="1005"/>
                  </a:lnTo>
                  <a:lnTo>
                    <a:pt x="1298" y="796"/>
                  </a:lnTo>
                  <a:lnTo>
                    <a:pt x="1277" y="691"/>
                  </a:lnTo>
                  <a:lnTo>
                    <a:pt x="1235" y="545"/>
                  </a:lnTo>
                  <a:lnTo>
                    <a:pt x="1319" y="691"/>
                  </a:lnTo>
                  <a:lnTo>
                    <a:pt x="1486" y="754"/>
                  </a:lnTo>
                  <a:lnTo>
                    <a:pt x="1570" y="921"/>
                  </a:lnTo>
                  <a:lnTo>
                    <a:pt x="1633" y="963"/>
                  </a:lnTo>
                  <a:lnTo>
                    <a:pt x="1737" y="963"/>
                  </a:lnTo>
                  <a:lnTo>
                    <a:pt x="1800" y="921"/>
                  </a:lnTo>
                  <a:lnTo>
                    <a:pt x="1884" y="1026"/>
                  </a:lnTo>
                  <a:lnTo>
                    <a:pt x="1925" y="1068"/>
                  </a:lnTo>
                  <a:lnTo>
                    <a:pt x="2030" y="1068"/>
                  </a:lnTo>
                  <a:lnTo>
                    <a:pt x="2156" y="1152"/>
                  </a:lnTo>
                  <a:lnTo>
                    <a:pt x="2156" y="1214"/>
                  </a:lnTo>
                  <a:lnTo>
                    <a:pt x="2093" y="1319"/>
                  </a:lnTo>
                  <a:lnTo>
                    <a:pt x="2093" y="1382"/>
                  </a:lnTo>
                  <a:lnTo>
                    <a:pt x="2135" y="1549"/>
                  </a:lnTo>
                  <a:lnTo>
                    <a:pt x="2156" y="1737"/>
                  </a:lnTo>
                  <a:lnTo>
                    <a:pt x="2218" y="1842"/>
                  </a:lnTo>
                  <a:lnTo>
                    <a:pt x="2239" y="1968"/>
                  </a:lnTo>
                  <a:lnTo>
                    <a:pt x="2218" y="2051"/>
                  </a:lnTo>
                  <a:lnTo>
                    <a:pt x="2239" y="2156"/>
                  </a:lnTo>
                  <a:lnTo>
                    <a:pt x="2407" y="2323"/>
                  </a:lnTo>
                  <a:lnTo>
                    <a:pt x="2365" y="2386"/>
                  </a:lnTo>
                  <a:lnTo>
                    <a:pt x="2344" y="2470"/>
                  </a:lnTo>
                  <a:lnTo>
                    <a:pt x="2407" y="2533"/>
                  </a:lnTo>
                  <a:lnTo>
                    <a:pt x="2428" y="2533"/>
                  </a:lnTo>
                  <a:lnTo>
                    <a:pt x="2469" y="2595"/>
                  </a:lnTo>
                  <a:lnTo>
                    <a:pt x="2532" y="2784"/>
                  </a:lnTo>
                  <a:lnTo>
                    <a:pt x="2616" y="2805"/>
                  </a:lnTo>
                  <a:lnTo>
                    <a:pt x="2658" y="2909"/>
                  </a:lnTo>
                  <a:lnTo>
                    <a:pt x="2658" y="3035"/>
                  </a:lnTo>
                  <a:lnTo>
                    <a:pt x="2721" y="3097"/>
                  </a:lnTo>
                  <a:lnTo>
                    <a:pt x="2783" y="3118"/>
                  </a:lnTo>
                  <a:lnTo>
                    <a:pt x="2846" y="3244"/>
                  </a:lnTo>
                  <a:lnTo>
                    <a:pt x="2867" y="3349"/>
                  </a:lnTo>
                  <a:lnTo>
                    <a:pt x="2951" y="3411"/>
                  </a:lnTo>
                  <a:lnTo>
                    <a:pt x="2972" y="3453"/>
                  </a:lnTo>
                  <a:lnTo>
                    <a:pt x="3055" y="3453"/>
                  </a:lnTo>
                  <a:lnTo>
                    <a:pt x="3097" y="3516"/>
                  </a:lnTo>
                  <a:lnTo>
                    <a:pt x="3181" y="3453"/>
                  </a:lnTo>
                  <a:lnTo>
                    <a:pt x="3244" y="3516"/>
                  </a:lnTo>
                  <a:lnTo>
                    <a:pt x="3244" y="3642"/>
                  </a:lnTo>
                  <a:lnTo>
                    <a:pt x="3181" y="3725"/>
                  </a:lnTo>
                  <a:lnTo>
                    <a:pt x="3202" y="3872"/>
                  </a:lnTo>
                  <a:lnTo>
                    <a:pt x="3390" y="4060"/>
                  </a:lnTo>
                  <a:lnTo>
                    <a:pt x="3474" y="4039"/>
                  </a:lnTo>
                  <a:lnTo>
                    <a:pt x="3558" y="4060"/>
                  </a:lnTo>
                  <a:lnTo>
                    <a:pt x="3516" y="4165"/>
                  </a:lnTo>
                  <a:lnTo>
                    <a:pt x="3578" y="4269"/>
                  </a:lnTo>
                  <a:lnTo>
                    <a:pt x="3683" y="4290"/>
                  </a:lnTo>
                  <a:lnTo>
                    <a:pt x="3767" y="4290"/>
                  </a:lnTo>
                  <a:lnTo>
                    <a:pt x="3850" y="4395"/>
                  </a:lnTo>
                  <a:lnTo>
                    <a:pt x="3892" y="4499"/>
                  </a:lnTo>
                  <a:lnTo>
                    <a:pt x="3976" y="4520"/>
                  </a:lnTo>
                  <a:lnTo>
                    <a:pt x="3997" y="4499"/>
                  </a:lnTo>
                  <a:lnTo>
                    <a:pt x="4018" y="4520"/>
                  </a:lnTo>
                  <a:lnTo>
                    <a:pt x="4039" y="4604"/>
                  </a:lnTo>
                  <a:lnTo>
                    <a:pt x="3997" y="4667"/>
                  </a:lnTo>
                  <a:lnTo>
                    <a:pt x="3934" y="4604"/>
                  </a:lnTo>
                  <a:lnTo>
                    <a:pt x="3850" y="4625"/>
                  </a:lnTo>
                  <a:lnTo>
                    <a:pt x="3767" y="4730"/>
                  </a:lnTo>
                  <a:lnTo>
                    <a:pt x="3704" y="4897"/>
                  </a:lnTo>
                  <a:lnTo>
                    <a:pt x="3725" y="5002"/>
                  </a:lnTo>
                  <a:lnTo>
                    <a:pt x="3809" y="5085"/>
                  </a:lnTo>
                  <a:lnTo>
                    <a:pt x="3913" y="5085"/>
                  </a:lnTo>
                  <a:lnTo>
                    <a:pt x="3997" y="5148"/>
                  </a:lnTo>
                  <a:lnTo>
                    <a:pt x="4206" y="5315"/>
                  </a:lnTo>
                  <a:lnTo>
                    <a:pt x="4353" y="5357"/>
                  </a:lnTo>
                  <a:lnTo>
                    <a:pt x="4415" y="5357"/>
                  </a:lnTo>
                  <a:lnTo>
                    <a:pt x="4436" y="5420"/>
                  </a:lnTo>
                  <a:lnTo>
                    <a:pt x="4499" y="5525"/>
                  </a:lnTo>
                  <a:lnTo>
                    <a:pt x="4541" y="5608"/>
                  </a:lnTo>
                  <a:lnTo>
                    <a:pt x="4499" y="5713"/>
                  </a:lnTo>
                  <a:lnTo>
                    <a:pt x="4415" y="5734"/>
                  </a:lnTo>
                  <a:lnTo>
                    <a:pt x="4436" y="5776"/>
                  </a:lnTo>
                  <a:lnTo>
                    <a:pt x="4520" y="5838"/>
                  </a:lnTo>
                  <a:lnTo>
                    <a:pt x="4708" y="5880"/>
                  </a:lnTo>
                  <a:lnTo>
                    <a:pt x="4708" y="5964"/>
                  </a:lnTo>
                  <a:lnTo>
                    <a:pt x="4750" y="5985"/>
                  </a:lnTo>
                  <a:lnTo>
                    <a:pt x="4897" y="6131"/>
                  </a:lnTo>
                  <a:lnTo>
                    <a:pt x="5085" y="6362"/>
                  </a:lnTo>
                  <a:lnTo>
                    <a:pt x="5231" y="6592"/>
                  </a:lnTo>
                  <a:lnTo>
                    <a:pt x="5399" y="6801"/>
                  </a:lnTo>
                  <a:lnTo>
                    <a:pt x="5399" y="6906"/>
                  </a:lnTo>
                  <a:lnTo>
                    <a:pt x="5608" y="7178"/>
                  </a:lnTo>
                  <a:lnTo>
                    <a:pt x="5650" y="7282"/>
                  </a:lnTo>
                  <a:lnTo>
                    <a:pt x="5587" y="7408"/>
                  </a:lnTo>
                  <a:lnTo>
                    <a:pt x="5650" y="7491"/>
                  </a:lnTo>
                  <a:lnTo>
                    <a:pt x="5692" y="7638"/>
                  </a:lnTo>
                  <a:lnTo>
                    <a:pt x="5817" y="7952"/>
                  </a:lnTo>
                  <a:lnTo>
                    <a:pt x="5817" y="8077"/>
                  </a:lnTo>
                  <a:lnTo>
                    <a:pt x="5775" y="8182"/>
                  </a:lnTo>
                  <a:lnTo>
                    <a:pt x="5650" y="8287"/>
                  </a:lnTo>
                  <a:lnTo>
                    <a:pt x="5608" y="8370"/>
                  </a:lnTo>
                  <a:lnTo>
                    <a:pt x="5671" y="8370"/>
                  </a:lnTo>
                  <a:lnTo>
                    <a:pt x="5754" y="8454"/>
                  </a:lnTo>
                  <a:lnTo>
                    <a:pt x="5692" y="8496"/>
                  </a:lnTo>
                  <a:lnTo>
                    <a:pt x="5566" y="8496"/>
                  </a:lnTo>
                  <a:lnTo>
                    <a:pt x="5482" y="8538"/>
                  </a:lnTo>
                  <a:lnTo>
                    <a:pt x="5482" y="8579"/>
                  </a:lnTo>
                  <a:lnTo>
                    <a:pt x="5566" y="8789"/>
                  </a:lnTo>
                  <a:lnTo>
                    <a:pt x="5650" y="8872"/>
                  </a:lnTo>
                  <a:lnTo>
                    <a:pt x="5650" y="8956"/>
                  </a:lnTo>
                  <a:lnTo>
                    <a:pt x="5754" y="9103"/>
                  </a:lnTo>
                  <a:lnTo>
                    <a:pt x="5796" y="9228"/>
                  </a:lnTo>
                  <a:lnTo>
                    <a:pt x="5859" y="9291"/>
                  </a:lnTo>
                  <a:lnTo>
                    <a:pt x="5922" y="9291"/>
                  </a:lnTo>
                  <a:lnTo>
                    <a:pt x="5943" y="9333"/>
                  </a:lnTo>
                  <a:lnTo>
                    <a:pt x="6131" y="9395"/>
                  </a:lnTo>
                  <a:lnTo>
                    <a:pt x="6278" y="9375"/>
                  </a:lnTo>
                  <a:lnTo>
                    <a:pt x="6340" y="9375"/>
                  </a:lnTo>
                  <a:lnTo>
                    <a:pt x="6299" y="9437"/>
                  </a:lnTo>
                  <a:lnTo>
                    <a:pt x="6299" y="9500"/>
                  </a:lnTo>
                  <a:lnTo>
                    <a:pt x="6424" y="9542"/>
                  </a:lnTo>
                  <a:lnTo>
                    <a:pt x="6591" y="9688"/>
                  </a:lnTo>
                  <a:lnTo>
                    <a:pt x="6696" y="9835"/>
                  </a:lnTo>
                  <a:lnTo>
                    <a:pt x="6759" y="9960"/>
                  </a:lnTo>
                  <a:lnTo>
                    <a:pt x="6863" y="10023"/>
                  </a:lnTo>
                  <a:lnTo>
                    <a:pt x="6926" y="10002"/>
                  </a:lnTo>
                  <a:lnTo>
                    <a:pt x="7031" y="10044"/>
                  </a:lnTo>
                  <a:lnTo>
                    <a:pt x="7115" y="10044"/>
                  </a:lnTo>
                  <a:lnTo>
                    <a:pt x="7345" y="10149"/>
                  </a:lnTo>
                  <a:lnTo>
                    <a:pt x="7428" y="10149"/>
                  </a:lnTo>
                  <a:lnTo>
                    <a:pt x="7449" y="10107"/>
                  </a:lnTo>
                  <a:lnTo>
                    <a:pt x="7512" y="10107"/>
                  </a:lnTo>
                  <a:lnTo>
                    <a:pt x="7575" y="10170"/>
                  </a:lnTo>
                  <a:lnTo>
                    <a:pt x="7847" y="10442"/>
                  </a:lnTo>
                  <a:lnTo>
                    <a:pt x="7910" y="10442"/>
                  </a:lnTo>
                  <a:lnTo>
                    <a:pt x="8098" y="10630"/>
                  </a:lnTo>
                  <a:lnTo>
                    <a:pt x="8328" y="10735"/>
                  </a:lnTo>
                  <a:lnTo>
                    <a:pt x="8621" y="10756"/>
                  </a:lnTo>
                  <a:lnTo>
                    <a:pt x="8747" y="10839"/>
                  </a:lnTo>
                  <a:lnTo>
                    <a:pt x="8830" y="10965"/>
                  </a:lnTo>
                  <a:lnTo>
                    <a:pt x="8998" y="10965"/>
                  </a:lnTo>
                  <a:lnTo>
                    <a:pt x="9144" y="11048"/>
                  </a:lnTo>
                  <a:lnTo>
                    <a:pt x="9228" y="10986"/>
                  </a:lnTo>
                  <a:lnTo>
                    <a:pt x="9249" y="11007"/>
                  </a:lnTo>
                  <a:lnTo>
                    <a:pt x="9332" y="11153"/>
                  </a:lnTo>
                  <a:lnTo>
                    <a:pt x="9479" y="11216"/>
                  </a:lnTo>
                  <a:lnTo>
                    <a:pt x="9625" y="11216"/>
                  </a:lnTo>
                  <a:lnTo>
                    <a:pt x="9730" y="11279"/>
                  </a:lnTo>
                  <a:lnTo>
                    <a:pt x="9960" y="11362"/>
                  </a:lnTo>
                  <a:lnTo>
                    <a:pt x="10148" y="11362"/>
                  </a:lnTo>
                  <a:lnTo>
                    <a:pt x="10295" y="11467"/>
                  </a:lnTo>
                  <a:lnTo>
                    <a:pt x="10588" y="11572"/>
                  </a:lnTo>
                  <a:lnTo>
                    <a:pt x="10692" y="11530"/>
                  </a:lnTo>
                  <a:lnTo>
                    <a:pt x="11006" y="11404"/>
                  </a:lnTo>
                  <a:lnTo>
                    <a:pt x="11111" y="11404"/>
                  </a:lnTo>
                  <a:lnTo>
                    <a:pt x="11299" y="11300"/>
                  </a:lnTo>
                  <a:lnTo>
                    <a:pt x="11404" y="11279"/>
                  </a:lnTo>
                  <a:lnTo>
                    <a:pt x="11613" y="11279"/>
                  </a:lnTo>
                  <a:lnTo>
                    <a:pt x="11613" y="11258"/>
                  </a:lnTo>
                  <a:lnTo>
                    <a:pt x="11467" y="11216"/>
                  </a:lnTo>
                  <a:lnTo>
                    <a:pt x="11404" y="11216"/>
                  </a:lnTo>
                  <a:lnTo>
                    <a:pt x="11404" y="11174"/>
                  </a:lnTo>
                  <a:lnTo>
                    <a:pt x="11529" y="11090"/>
                  </a:lnTo>
                  <a:lnTo>
                    <a:pt x="11550" y="11111"/>
                  </a:lnTo>
                  <a:lnTo>
                    <a:pt x="11550" y="11195"/>
                  </a:lnTo>
                  <a:lnTo>
                    <a:pt x="11634" y="11153"/>
                  </a:lnTo>
                  <a:lnTo>
                    <a:pt x="11718" y="11153"/>
                  </a:lnTo>
                  <a:lnTo>
                    <a:pt x="11718" y="11195"/>
                  </a:lnTo>
                  <a:lnTo>
                    <a:pt x="11655" y="11195"/>
                  </a:lnTo>
                  <a:lnTo>
                    <a:pt x="11634" y="11216"/>
                  </a:lnTo>
                  <a:lnTo>
                    <a:pt x="11655" y="11258"/>
                  </a:lnTo>
                  <a:lnTo>
                    <a:pt x="11760" y="11258"/>
                  </a:lnTo>
                  <a:lnTo>
                    <a:pt x="11864" y="11279"/>
                  </a:lnTo>
                  <a:lnTo>
                    <a:pt x="12032" y="11404"/>
                  </a:lnTo>
                  <a:lnTo>
                    <a:pt x="12094" y="11467"/>
                  </a:lnTo>
                  <a:lnTo>
                    <a:pt x="12094" y="11425"/>
                  </a:lnTo>
                  <a:lnTo>
                    <a:pt x="11969" y="11300"/>
                  </a:lnTo>
                  <a:lnTo>
                    <a:pt x="11780" y="11216"/>
                  </a:lnTo>
                  <a:lnTo>
                    <a:pt x="11780" y="11174"/>
                  </a:lnTo>
                  <a:lnTo>
                    <a:pt x="11822" y="11174"/>
                  </a:lnTo>
                  <a:lnTo>
                    <a:pt x="11843" y="11195"/>
                  </a:lnTo>
                  <a:lnTo>
                    <a:pt x="11948" y="11216"/>
                  </a:lnTo>
                  <a:lnTo>
                    <a:pt x="12053" y="11300"/>
                  </a:lnTo>
                  <a:lnTo>
                    <a:pt x="12157" y="11425"/>
                  </a:lnTo>
                  <a:lnTo>
                    <a:pt x="12157" y="11488"/>
                  </a:lnTo>
                  <a:lnTo>
                    <a:pt x="12199" y="11530"/>
                  </a:lnTo>
                  <a:lnTo>
                    <a:pt x="12597" y="11885"/>
                  </a:lnTo>
                  <a:lnTo>
                    <a:pt x="12722" y="11906"/>
                  </a:lnTo>
                  <a:lnTo>
                    <a:pt x="12764" y="11990"/>
                  </a:lnTo>
                  <a:lnTo>
                    <a:pt x="12910" y="12116"/>
                  </a:lnTo>
                  <a:lnTo>
                    <a:pt x="12994" y="12220"/>
                  </a:lnTo>
                  <a:lnTo>
                    <a:pt x="13015" y="12199"/>
                  </a:lnTo>
                  <a:lnTo>
                    <a:pt x="13036" y="12136"/>
                  </a:lnTo>
                  <a:lnTo>
                    <a:pt x="13099" y="12095"/>
                  </a:lnTo>
                  <a:lnTo>
                    <a:pt x="13099" y="12053"/>
                  </a:lnTo>
                  <a:lnTo>
                    <a:pt x="13078" y="12032"/>
                  </a:lnTo>
                  <a:lnTo>
                    <a:pt x="13036" y="11990"/>
                  </a:lnTo>
                  <a:lnTo>
                    <a:pt x="13078" y="11927"/>
                  </a:lnTo>
                  <a:lnTo>
                    <a:pt x="13036" y="11906"/>
                  </a:lnTo>
                  <a:lnTo>
                    <a:pt x="13036" y="11802"/>
                  </a:lnTo>
                  <a:lnTo>
                    <a:pt x="13392" y="11258"/>
                  </a:lnTo>
                  <a:lnTo>
                    <a:pt x="14124" y="11258"/>
                  </a:lnTo>
                  <a:lnTo>
                    <a:pt x="14187" y="11195"/>
                  </a:lnTo>
                  <a:lnTo>
                    <a:pt x="14187" y="11111"/>
                  </a:lnTo>
                  <a:lnTo>
                    <a:pt x="14124" y="11090"/>
                  </a:lnTo>
                  <a:lnTo>
                    <a:pt x="14019" y="11069"/>
                  </a:lnTo>
                  <a:lnTo>
                    <a:pt x="13977" y="11048"/>
                  </a:lnTo>
                  <a:lnTo>
                    <a:pt x="13957" y="10944"/>
                  </a:lnTo>
                  <a:lnTo>
                    <a:pt x="13936" y="10881"/>
                  </a:lnTo>
                  <a:lnTo>
                    <a:pt x="13852" y="10881"/>
                  </a:lnTo>
                  <a:lnTo>
                    <a:pt x="13768" y="10797"/>
                  </a:lnTo>
                  <a:lnTo>
                    <a:pt x="13664" y="10693"/>
                  </a:lnTo>
                  <a:lnTo>
                    <a:pt x="13643" y="10651"/>
                  </a:lnTo>
                  <a:lnTo>
                    <a:pt x="13559" y="10567"/>
                  </a:lnTo>
                  <a:lnTo>
                    <a:pt x="13810" y="10546"/>
                  </a:lnTo>
                  <a:lnTo>
                    <a:pt x="13831" y="10232"/>
                  </a:lnTo>
                  <a:lnTo>
                    <a:pt x="14814" y="10253"/>
                  </a:lnTo>
                  <a:lnTo>
                    <a:pt x="14856" y="10170"/>
                  </a:lnTo>
                  <a:lnTo>
                    <a:pt x="14898" y="10128"/>
                  </a:lnTo>
                  <a:lnTo>
                    <a:pt x="14982" y="10128"/>
                  </a:lnTo>
                  <a:lnTo>
                    <a:pt x="14982" y="10170"/>
                  </a:lnTo>
                  <a:lnTo>
                    <a:pt x="15003" y="10212"/>
                  </a:lnTo>
                  <a:lnTo>
                    <a:pt x="15024" y="10170"/>
                  </a:lnTo>
                  <a:lnTo>
                    <a:pt x="15086" y="10149"/>
                  </a:lnTo>
                  <a:lnTo>
                    <a:pt x="15086" y="10128"/>
                  </a:lnTo>
                  <a:lnTo>
                    <a:pt x="15170" y="10044"/>
                  </a:lnTo>
                  <a:lnTo>
                    <a:pt x="15191" y="9940"/>
                  </a:lnTo>
                  <a:lnTo>
                    <a:pt x="15212" y="9898"/>
                  </a:lnTo>
                  <a:lnTo>
                    <a:pt x="15317" y="9898"/>
                  </a:lnTo>
                  <a:lnTo>
                    <a:pt x="15421" y="9793"/>
                  </a:lnTo>
                  <a:lnTo>
                    <a:pt x="15526" y="9647"/>
                  </a:lnTo>
                  <a:lnTo>
                    <a:pt x="15610" y="9626"/>
                  </a:lnTo>
                  <a:lnTo>
                    <a:pt x="15610" y="9626"/>
                  </a:lnTo>
                  <a:lnTo>
                    <a:pt x="15589" y="9730"/>
                  </a:lnTo>
                  <a:lnTo>
                    <a:pt x="15526" y="9793"/>
                  </a:lnTo>
                  <a:lnTo>
                    <a:pt x="15547" y="9835"/>
                  </a:lnTo>
                  <a:lnTo>
                    <a:pt x="15651" y="9919"/>
                  </a:lnTo>
                  <a:lnTo>
                    <a:pt x="15714" y="10023"/>
                  </a:lnTo>
                  <a:lnTo>
                    <a:pt x="15735" y="10002"/>
                  </a:lnTo>
                  <a:lnTo>
                    <a:pt x="15840" y="9814"/>
                  </a:lnTo>
                  <a:lnTo>
                    <a:pt x="15944" y="9437"/>
                  </a:lnTo>
                  <a:lnTo>
                    <a:pt x="16007" y="9333"/>
                  </a:lnTo>
                  <a:lnTo>
                    <a:pt x="15944" y="9375"/>
                  </a:lnTo>
                  <a:lnTo>
                    <a:pt x="15902" y="9416"/>
                  </a:lnTo>
                  <a:lnTo>
                    <a:pt x="15840" y="9395"/>
                  </a:lnTo>
                  <a:lnTo>
                    <a:pt x="15840" y="9333"/>
                  </a:lnTo>
                  <a:lnTo>
                    <a:pt x="15965" y="9207"/>
                  </a:lnTo>
                  <a:lnTo>
                    <a:pt x="16007" y="9123"/>
                  </a:lnTo>
                  <a:lnTo>
                    <a:pt x="15902" y="9123"/>
                  </a:lnTo>
                  <a:lnTo>
                    <a:pt x="15819" y="9061"/>
                  </a:lnTo>
                  <a:lnTo>
                    <a:pt x="15840" y="9019"/>
                  </a:lnTo>
                  <a:lnTo>
                    <a:pt x="15965" y="8956"/>
                  </a:lnTo>
                  <a:lnTo>
                    <a:pt x="15965" y="8789"/>
                  </a:lnTo>
                  <a:lnTo>
                    <a:pt x="16028" y="8705"/>
                  </a:lnTo>
                  <a:lnTo>
                    <a:pt x="16279" y="8475"/>
                  </a:lnTo>
                  <a:lnTo>
                    <a:pt x="16426" y="8266"/>
                  </a:lnTo>
                  <a:lnTo>
                    <a:pt x="16488" y="8119"/>
                  </a:lnTo>
                  <a:lnTo>
                    <a:pt x="16488" y="8015"/>
                  </a:lnTo>
                  <a:lnTo>
                    <a:pt x="16321" y="7763"/>
                  </a:lnTo>
                  <a:lnTo>
                    <a:pt x="16216" y="7805"/>
                  </a:lnTo>
                  <a:lnTo>
                    <a:pt x="16237" y="7847"/>
                  </a:lnTo>
                  <a:lnTo>
                    <a:pt x="16174" y="7868"/>
                  </a:lnTo>
                  <a:lnTo>
                    <a:pt x="15923" y="7826"/>
                  </a:lnTo>
                  <a:lnTo>
                    <a:pt x="15693" y="7826"/>
                  </a:lnTo>
                  <a:lnTo>
                    <a:pt x="15693" y="7868"/>
                  </a:lnTo>
                  <a:lnTo>
                    <a:pt x="15547" y="7952"/>
                  </a:lnTo>
                  <a:lnTo>
                    <a:pt x="15505" y="7910"/>
                  </a:lnTo>
                  <a:lnTo>
                    <a:pt x="15379" y="7931"/>
                  </a:lnTo>
                  <a:lnTo>
                    <a:pt x="15275" y="8035"/>
                  </a:lnTo>
                  <a:lnTo>
                    <a:pt x="14793" y="8035"/>
                  </a:lnTo>
                  <a:lnTo>
                    <a:pt x="14396" y="8119"/>
                  </a:lnTo>
                  <a:lnTo>
                    <a:pt x="14396" y="8182"/>
                  </a:lnTo>
                  <a:lnTo>
                    <a:pt x="14501" y="8224"/>
                  </a:lnTo>
                  <a:lnTo>
                    <a:pt x="14291" y="8454"/>
                  </a:lnTo>
                  <a:lnTo>
                    <a:pt x="14270" y="8810"/>
                  </a:lnTo>
                  <a:lnTo>
                    <a:pt x="14291" y="8851"/>
                  </a:lnTo>
                  <a:lnTo>
                    <a:pt x="14082" y="9082"/>
                  </a:lnTo>
                  <a:lnTo>
                    <a:pt x="14082" y="9270"/>
                  </a:lnTo>
                  <a:lnTo>
                    <a:pt x="13957" y="9395"/>
                  </a:lnTo>
                  <a:lnTo>
                    <a:pt x="13873" y="9416"/>
                  </a:lnTo>
                  <a:lnTo>
                    <a:pt x="13622" y="9542"/>
                  </a:lnTo>
                  <a:lnTo>
                    <a:pt x="13643" y="9584"/>
                  </a:lnTo>
                  <a:lnTo>
                    <a:pt x="13747" y="9500"/>
                  </a:lnTo>
                  <a:lnTo>
                    <a:pt x="13726" y="9605"/>
                  </a:lnTo>
                  <a:lnTo>
                    <a:pt x="13726" y="9793"/>
                  </a:lnTo>
                  <a:lnTo>
                    <a:pt x="13622" y="9919"/>
                  </a:lnTo>
                  <a:lnTo>
                    <a:pt x="13538" y="9919"/>
                  </a:lnTo>
                  <a:lnTo>
                    <a:pt x="13517" y="9960"/>
                  </a:lnTo>
                  <a:lnTo>
                    <a:pt x="13454" y="9919"/>
                  </a:lnTo>
                  <a:lnTo>
                    <a:pt x="13329" y="9835"/>
                  </a:lnTo>
                  <a:lnTo>
                    <a:pt x="13350" y="9793"/>
                  </a:lnTo>
                  <a:lnTo>
                    <a:pt x="13454" y="9730"/>
                  </a:lnTo>
                  <a:lnTo>
                    <a:pt x="13308" y="9688"/>
                  </a:lnTo>
                  <a:lnTo>
                    <a:pt x="13245" y="9730"/>
                  </a:lnTo>
                  <a:lnTo>
                    <a:pt x="13120" y="9709"/>
                  </a:lnTo>
                  <a:lnTo>
                    <a:pt x="12973" y="9709"/>
                  </a:lnTo>
                  <a:lnTo>
                    <a:pt x="12869" y="9793"/>
                  </a:lnTo>
                  <a:lnTo>
                    <a:pt x="12722" y="9814"/>
                  </a:lnTo>
                  <a:lnTo>
                    <a:pt x="12513" y="9814"/>
                  </a:lnTo>
                  <a:lnTo>
                    <a:pt x="12492" y="9856"/>
                  </a:lnTo>
                  <a:lnTo>
                    <a:pt x="12262" y="10002"/>
                  </a:lnTo>
                  <a:lnTo>
                    <a:pt x="12178" y="10002"/>
                  </a:lnTo>
                  <a:lnTo>
                    <a:pt x="12157" y="9940"/>
                  </a:lnTo>
                  <a:lnTo>
                    <a:pt x="11948" y="10002"/>
                  </a:lnTo>
                  <a:lnTo>
                    <a:pt x="11822" y="10044"/>
                  </a:lnTo>
                  <a:lnTo>
                    <a:pt x="11760" y="9919"/>
                  </a:lnTo>
                  <a:lnTo>
                    <a:pt x="11634" y="9730"/>
                  </a:lnTo>
                  <a:lnTo>
                    <a:pt x="11467" y="9647"/>
                  </a:lnTo>
                  <a:lnTo>
                    <a:pt x="11425" y="9605"/>
                  </a:lnTo>
                  <a:lnTo>
                    <a:pt x="11257" y="9605"/>
                  </a:lnTo>
                  <a:lnTo>
                    <a:pt x="11216" y="9626"/>
                  </a:lnTo>
                  <a:lnTo>
                    <a:pt x="11132" y="9521"/>
                  </a:lnTo>
                  <a:lnTo>
                    <a:pt x="10902" y="9270"/>
                  </a:lnTo>
                  <a:lnTo>
                    <a:pt x="10881" y="9165"/>
                  </a:lnTo>
                  <a:lnTo>
                    <a:pt x="10881" y="9082"/>
                  </a:lnTo>
                  <a:lnTo>
                    <a:pt x="10776" y="8914"/>
                  </a:lnTo>
                  <a:lnTo>
                    <a:pt x="10713" y="8789"/>
                  </a:lnTo>
                  <a:lnTo>
                    <a:pt x="10400" y="8454"/>
                  </a:lnTo>
                  <a:lnTo>
                    <a:pt x="10379" y="8328"/>
                  </a:lnTo>
                  <a:lnTo>
                    <a:pt x="10316" y="8245"/>
                  </a:lnTo>
                  <a:lnTo>
                    <a:pt x="10358" y="8161"/>
                  </a:lnTo>
                  <a:lnTo>
                    <a:pt x="10316" y="8077"/>
                  </a:lnTo>
                  <a:lnTo>
                    <a:pt x="10253" y="7847"/>
                  </a:lnTo>
                  <a:lnTo>
                    <a:pt x="10169" y="7763"/>
                  </a:lnTo>
                  <a:lnTo>
                    <a:pt x="10190" y="7638"/>
                  </a:lnTo>
                  <a:lnTo>
                    <a:pt x="10316" y="7805"/>
                  </a:lnTo>
                  <a:lnTo>
                    <a:pt x="10316" y="8015"/>
                  </a:lnTo>
                  <a:lnTo>
                    <a:pt x="10379" y="7973"/>
                  </a:lnTo>
                  <a:lnTo>
                    <a:pt x="10379" y="7805"/>
                  </a:lnTo>
                  <a:lnTo>
                    <a:pt x="10211" y="7554"/>
                  </a:lnTo>
                  <a:lnTo>
                    <a:pt x="10253" y="7429"/>
                  </a:lnTo>
                  <a:lnTo>
                    <a:pt x="10190" y="7219"/>
                  </a:lnTo>
                  <a:lnTo>
                    <a:pt x="10169" y="7115"/>
                  </a:lnTo>
                  <a:lnTo>
                    <a:pt x="10253" y="7010"/>
                  </a:lnTo>
                  <a:lnTo>
                    <a:pt x="10295" y="6717"/>
                  </a:lnTo>
                  <a:lnTo>
                    <a:pt x="10253" y="6571"/>
                  </a:lnTo>
                  <a:lnTo>
                    <a:pt x="10316" y="6278"/>
                  </a:lnTo>
                  <a:lnTo>
                    <a:pt x="10316" y="6173"/>
                  </a:lnTo>
                  <a:lnTo>
                    <a:pt x="10358" y="6090"/>
                  </a:lnTo>
                  <a:lnTo>
                    <a:pt x="10316" y="6048"/>
                  </a:lnTo>
                  <a:lnTo>
                    <a:pt x="10316" y="5922"/>
                  </a:lnTo>
                  <a:lnTo>
                    <a:pt x="10379" y="5859"/>
                  </a:lnTo>
                  <a:lnTo>
                    <a:pt x="10400" y="5713"/>
                  </a:lnTo>
                  <a:lnTo>
                    <a:pt x="10420" y="5650"/>
                  </a:lnTo>
                  <a:lnTo>
                    <a:pt x="10358" y="5608"/>
                  </a:lnTo>
                  <a:lnTo>
                    <a:pt x="10420" y="5504"/>
                  </a:lnTo>
                  <a:lnTo>
                    <a:pt x="10420" y="5336"/>
                  </a:lnTo>
                  <a:lnTo>
                    <a:pt x="10525" y="5336"/>
                  </a:lnTo>
                  <a:lnTo>
                    <a:pt x="10504" y="5441"/>
                  </a:lnTo>
                  <a:lnTo>
                    <a:pt x="10504" y="5525"/>
                  </a:lnTo>
                  <a:lnTo>
                    <a:pt x="10567" y="5504"/>
                  </a:lnTo>
                  <a:lnTo>
                    <a:pt x="10588" y="5399"/>
                  </a:lnTo>
                  <a:lnTo>
                    <a:pt x="10672" y="5294"/>
                  </a:lnTo>
                  <a:lnTo>
                    <a:pt x="10692" y="5148"/>
                  </a:lnTo>
                  <a:lnTo>
                    <a:pt x="10734" y="5106"/>
                  </a:lnTo>
                  <a:lnTo>
                    <a:pt x="10776" y="4939"/>
                  </a:lnTo>
                  <a:lnTo>
                    <a:pt x="10776" y="4897"/>
                  </a:lnTo>
                  <a:lnTo>
                    <a:pt x="10692" y="4939"/>
                  </a:lnTo>
                  <a:lnTo>
                    <a:pt x="10672" y="5127"/>
                  </a:lnTo>
                  <a:lnTo>
                    <a:pt x="10567" y="5190"/>
                  </a:lnTo>
                  <a:lnTo>
                    <a:pt x="10588" y="5106"/>
                  </a:lnTo>
                  <a:lnTo>
                    <a:pt x="10525" y="5085"/>
                  </a:lnTo>
                  <a:lnTo>
                    <a:pt x="10504" y="5002"/>
                  </a:lnTo>
                  <a:lnTo>
                    <a:pt x="10400" y="5002"/>
                  </a:lnTo>
                  <a:lnTo>
                    <a:pt x="10295" y="4918"/>
                  </a:lnTo>
                  <a:lnTo>
                    <a:pt x="10107" y="4876"/>
                  </a:lnTo>
                  <a:lnTo>
                    <a:pt x="10002" y="4771"/>
                  </a:lnTo>
                  <a:lnTo>
                    <a:pt x="9939" y="4730"/>
                  </a:lnTo>
                  <a:lnTo>
                    <a:pt x="9856" y="4730"/>
                  </a:lnTo>
                  <a:lnTo>
                    <a:pt x="9793" y="4709"/>
                  </a:lnTo>
                  <a:lnTo>
                    <a:pt x="9772" y="4709"/>
                  </a:lnTo>
                  <a:lnTo>
                    <a:pt x="9730" y="4667"/>
                  </a:lnTo>
                  <a:lnTo>
                    <a:pt x="9751" y="4499"/>
                  </a:lnTo>
                  <a:lnTo>
                    <a:pt x="9625" y="4165"/>
                  </a:lnTo>
                  <a:lnTo>
                    <a:pt x="9625" y="4144"/>
                  </a:lnTo>
                  <a:lnTo>
                    <a:pt x="9625" y="4081"/>
                  </a:lnTo>
                  <a:lnTo>
                    <a:pt x="9625" y="3976"/>
                  </a:lnTo>
                  <a:lnTo>
                    <a:pt x="9646" y="3872"/>
                  </a:lnTo>
                  <a:lnTo>
                    <a:pt x="9542" y="3788"/>
                  </a:lnTo>
                  <a:lnTo>
                    <a:pt x="9479" y="3683"/>
                  </a:lnTo>
                  <a:lnTo>
                    <a:pt x="9458" y="3579"/>
                  </a:lnTo>
                  <a:lnTo>
                    <a:pt x="9374" y="3537"/>
                  </a:lnTo>
                  <a:lnTo>
                    <a:pt x="9353" y="3453"/>
                  </a:lnTo>
                  <a:lnTo>
                    <a:pt x="9312" y="3432"/>
                  </a:lnTo>
                  <a:lnTo>
                    <a:pt x="9228" y="3223"/>
                  </a:lnTo>
                  <a:lnTo>
                    <a:pt x="9207" y="3139"/>
                  </a:lnTo>
                  <a:lnTo>
                    <a:pt x="9123" y="3118"/>
                  </a:lnTo>
                  <a:lnTo>
                    <a:pt x="9123" y="2951"/>
                  </a:lnTo>
                  <a:lnTo>
                    <a:pt x="9123" y="2888"/>
                  </a:lnTo>
                  <a:lnTo>
                    <a:pt x="9060" y="2825"/>
                  </a:lnTo>
                  <a:lnTo>
                    <a:pt x="9040" y="2721"/>
                  </a:lnTo>
                  <a:lnTo>
                    <a:pt x="8935" y="2574"/>
                  </a:lnTo>
                  <a:lnTo>
                    <a:pt x="8830" y="2491"/>
                  </a:lnTo>
                  <a:lnTo>
                    <a:pt x="8788" y="2386"/>
                  </a:lnTo>
                  <a:lnTo>
                    <a:pt x="8705" y="2365"/>
                  </a:lnTo>
                  <a:lnTo>
                    <a:pt x="8621" y="2365"/>
                  </a:lnTo>
                  <a:lnTo>
                    <a:pt x="8600" y="2323"/>
                  </a:lnTo>
                  <a:lnTo>
                    <a:pt x="8579" y="2302"/>
                  </a:lnTo>
                  <a:lnTo>
                    <a:pt x="8475" y="2323"/>
                  </a:lnTo>
                  <a:lnTo>
                    <a:pt x="8370" y="2302"/>
                  </a:lnTo>
                  <a:lnTo>
                    <a:pt x="8265" y="2302"/>
                  </a:lnTo>
                  <a:lnTo>
                    <a:pt x="8223" y="2386"/>
                  </a:lnTo>
                  <a:lnTo>
                    <a:pt x="8182" y="2386"/>
                  </a:lnTo>
                  <a:lnTo>
                    <a:pt x="8161" y="2365"/>
                  </a:lnTo>
                  <a:lnTo>
                    <a:pt x="8119" y="2365"/>
                  </a:lnTo>
                  <a:lnTo>
                    <a:pt x="8035" y="2386"/>
                  </a:lnTo>
                  <a:lnTo>
                    <a:pt x="7993" y="2428"/>
                  </a:lnTo>
                  <a:lnTo>
                    <a:pt x="7910" y="2595"/>
                  </a:lnTo>
                  <a:lnTo>
                    <a:pt x="7868" y="2679"/>
                  </a:lnTo>
                  <a:lnTo>
                    <a:pt x="7868" y="2700"/>
                  </a:lnTo>
                  <a:lnTo>
                    <a:pt x="7868" y="2742"/>
                  </a:lnTo>
                  <a:lnTo>
                    <a:pt x="7805" y="2742"/>
                  </a:lnTo>
                  <a:lnTo>
                    <a:pt x="7700" y="2825"/>
                  </a:lnTo>
                  <a:lnTo>
                    <a:pt x="7700" y="2846"/>
                  </a:lnTo>
                  <a:lnTo>
                    <a:pt x="7659" y="2888"/>
                  </a:lnTo>
                  <a:lnTo>
                    <a:pt x="7596" y="2888"/>
                  </a:lnTo>
                  <a:lnTo>
                    <a:pt x="7575" y="2825"/>
                  </a:lnTo>
                  <a:lnTo>
                    <a:pt x="7449" y="2784"/>
                  </a:lnTo>
                  <a:lnTo>
                    <a:pt x="7366" y="2742"/>
                  </a:lnTo>
                  <a:lnTo>
                    <a:pt x="7345" y="2700"/>
                  </a:lnTo>
                  <a:lnTo>
                    <a:pt x="7219" y="2637"/>
                  </a:lnTo>
                  <a:lnTo>
                    <a:pt x="7156" y="2637"/>
                  </a:lnTo>
                  <a:lnTo>
                    <a:pt x="7115" y="2595"/>
                  </a:lnTo>
                  <a:lnTo>
                    <a:pt x="7115" y="2574"/>
                  </a:lnTo>
                  <a:lnTo>
                    <a:pt x="7073" y="2512"/>
                  </a:lnTo>
                  <a:lnTo>
                    <a:pt x="7031" y="2491"/>
                  </a:lnTo>
                  <a:lnTo>
                    <a:pt x="6989" y="2491"/>
                  </a:lnTo>
                  <a:lnTo>
                    <a:pt x="6947" y="2470"/>
                  </a:lnTo>
                  <a:lnTo>
                    <a:pt x="6926" y="2470"/>
                  </a:lnTo>
                  <a:lnTo>
                    <a:pt x="6926" y="2428"/>
                  </a:lnTo>
                  <a:lnTo>
                    <a:pt x="6905" y="2323"/>
                  </a:lnTo>
                  <a:lnTo>
                    <a:pt x="6822" y="2261"/>
                  </a:lnTo>
                  <a:lnTo>
                    <a:pt x="6717" y="2114"/>
                  </a:lnTo>
                  <a:lnTo>
                    <a:pt x="6717" y="2093"/>
                  </a:lnTo>
                  <a:lnTo>
                    <a:pt x="6801" y="2072"/>
                  </a:lnTo>
                  <a:lnTo>
                    <a:pt x="6822" y="2051"/>
                  </a:lnTo>
                  <a:lnTo>
                    <a:pt x="6822" y="1968"/>
                  </a:lnTo>
                  <a:lnTo>
                    <a:pt x="6738" y="1884"/>
                  </a:lnTo>
                  <a:lnTo>
                    <a:pt x="6717" y="1863"/>
                  </a:lnTo>
                  <a:lnTo>
                    <a:pt x="6696" y="1842"/>
                  </a:lnTo>
                  <a:lnTo>
                    <a:pt x="6654" y="1800"/>
                  </a:lnTo>
                  <a:lnTo>
                    <a:pt x="6633" y="1675"/>
                  </a:lnTo>
                  <a:lnTo>
                    <a:pt x="6591" y="1591"/>
                  </a:lnTo>
                  <a:lnTo>
                    <a:pt x="6508" y="1549"/>
                  </a:lnTo>
                  <a:lnTo>
                    <a:pt x="6424" y="1528"/>
                  </a:lnTo>
                  <a:lnTo>
                    <a:pt x="6466" y="1465"/>
                  </a:lnTo>
                  <a:lnTo>
                    <a:pt x="6466" y="1424"/>
                  </a:lnTo>
                  <a:lnTo>
                    <a:pt x="6403" y="1340"/>
                  </a:lnTo>
                  <a:lnTo>
                    <a:pt x="6299" y="1319"/>
                  </a:lnTo>
                  <a:lnTo>
                    <a:pt x="6319" y="1256"/>
                  </a:lnTo>
                  <a:lnTo>
                    <a:pt x="6278" y="1173"/>
                  </a:lnTo>
                  <a:lnTo>
                    <a:pt x="6215" y="1173"/>
                  </a:lnTo>
                  <a:lnTo>
                    <a:pt x="6194" y="1131"/>
                  </a:lnTo>
                  <a:lnTo>
                    <a:pt x="6131" y="1068"/>
                  </a:lnTo>
                  <a:lnTo>
                    <a:pt x="6068" y="942"/>
                  </a:lnTo>
                  <a:lnTo>
                    <a:pt x="5943" y="859"/>
                  </a:lnTo>
                  <a:lnTo>
                    <a:pt x="5022" y="838"/>
                  </a:lnTo>
                  <a:lnTo>
                    <a:pt x="4980" y="1047"/>
                  </a:lnTo>
                  <a:lnTo>
                    <a:pt x="3327" y="1005"/>
                  </a:lnTo>
                  <a:lnTo>
                    <a:pt x="1402" y="105"/>
                  </a:lnTo>
                  <a:lnTo>
                    <a:pt x="1402" y="64"/>
                  </a:lnTo>
                  <a:lnTo>
                    <a:pt x="1381"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50" name="Google Shape;3050;p86"/>
            <p:cNvSpPr/>
            <p:nvPr/>
          </p:nvSpPr>
          <p:spPr>
            <a:xfrm>
              <a:off x="3378594" y="3107749"/>
              <a:ext cx="19445" cy="26657"/>
            </a:xfrm>
            <a:custGeom>
              <a:avLst/>
              <a:gdLst/>
              <a:ahLst/>
              <a:cxnLst/>
              <a:rect l="l" t="t" r="r" b="b"/>
              <a:pathLst>
                <a:path w="1633" h="2344" extrusionOk="0">
                  <a:moveTo>
                    <a:pt x="336" y="0"/>
                  </a:moveTo>
                  <a:lnTo>
                    <a:pt x="231" y="84"/>
                  </a:lnTo>
                  <a:lnTo>
                    <a:pt x="126" y="147"/>
                  </a:lnTo>
                  <a:lnTo>
                    <a:pt x="85" y="209"/>
                  </a:lnTo>
                  <a:lnTo>
                    <a:pt x="1" y="314"/>
                  </a:lnTo>
                  <a:lnTo>
                    <a:pt x="1" y="460"/>
                  </a:lnTo>
                  <a:lnTo>
                    <a:pt x="64" y="607"/>
                  </a:lnTo>
                  <a:lnTo>
                    <a:pt x="22" y="732"/>
                  </a:lnTo>
                  <a:lnTo>
                    <a:pt x="22" y="816"/>
                  </a:lnTo>
                  <a:lnTo>
                    <a:pt x="126" y="879"/>
                  </a:lnTo>
                  <a:lnTo>
                    <a:pt x="189" y="963"/>
                  </a:lnTo>
                  <a:lnTo>
                    <a:pt x="231" y="1067"/>
                  </a:lnTo>
                  <a:lnTo>
                    <a:pt x="273" y="1193"/>
                  </a:lnTo>
                  <a:lnTo>
                    <a:pt x="294" y="1256"/>
                  </a:lnTo>
                  <a:lnTo>
                    <a:pt x="273" y="1360"/>
                  </a:lnTo>
                  <a:lnTo>
                    <a:pt x="189" y="1444"/>
                  </a:lnTo>
                  <a:lnTo>
                    <a:pt x="189" y="1590"/>
                  </a:lnTo>
                  <a:lnTo>
                    <a:pt x="231" y="1653"/>
                  </a:lnTo>
                  <a:lnTo>
                    <a:pt x="189" y="1779"/>
                  </a:lnTo>
                  <a:lnTo>
                    <a:pt x="64" y="1883"/>
                  </a:lnTo>
                  <a:lnTo>
                    <a:pt x="1" y="1883"/>
                  </a:lnTo>
                  <a:lnTo>
                    <a:pt x="22" y="1925"/>
                  </a:lnTo>
                  <a:lnTo>
                    <a:pt x="85" y="2009"/>
                  </a:lnTo>
                  <a:lnTo>
                    <a:pt x="106" y="2030"/>
                  </a:lnTo>
                  <a:lnTo>
                    <a:pt x="106" y="2113"/>
                  </a:lnTo>
                  <a:lnTo>
                    <a:pt x="189" y="2197"/>
                  </a:lnTo>
                  <a:lnTo>
                    <a:pt x="294" y="2218"/>
                  </a:lnTo>
                  <a:lnTo>
                    <a:pt x="336" y="2134"/>
                  </a:lnTo>
                  <a:lnTo>
                    <a:pt x="419" y="2113"/>
                  </a:lnTo>
                  <a:lnTo>
                    <a:pt x="503" y="2113"/>
                  </a:lnTo>
                  <a:lnTo>
                    <a:pt x="503" y="2176"/>
                  </a:lnTo>
                  <a:lnTo>
                    <a:pt x="545" y="2197"/>
                  </a:lnTo>
                  <a:lnTo>
                    <a:pt x="545" y="2323"/>
                  </a:lnTo>
                  <a:lnTo>
                    <a:pt x="608" y="2344"/>
                  </a:lnTo>
                  <a:lnTo>
                    <a:pt x="712" y="2281"/>
                  </a:lnTo>
                  <a:lnTo>
                    <a:pt x="733" y="2197"/>
                  </a:lnTo>
                  <a:lnTo>
                    <a:pt x="817" y="2134"/>
                  </a:lnTo>
                  <a:lnTo>
                    <a:pt x="880" y="2113"/>
                  </a:lnTo>
                  <a:lnTo>
                    <a:pt x="963" y="1988"/>
                  </a:lnTo>
                  <a:lnTo>
                    <a:pt x="1068" y="1820"/>
                  </a:lnTo>
                  <a:lnTo>
                    <a:pt x="1173" y="1590"/>
                  </a:lnTo>
                  <a:lnTo>
                    <a:pt x="1173" y="1486"/>
                  </a:lnTo>
                  <a:lnTo>
                    <a:pt x="1340" y="1297"/>
                  </a:lnTo>
                  <a:lnTo>
                    <a:pt x="1466" y="1130"/>
                  </a:lnTo>
                  <a:lnTo>
                    <a:pt x="1528" y="1046"/>
                  </a:lnTo>
                  <a:lnTo>
                    <a:pt x="1633" y="921"/>
                  </a:lnTo>
                  <a:lnTo>
                    <a:pt x="1591" y="774"/>
                  </a:lnTo>
                  <a:lnTo>
                    <a:pt x="1487" y="649"/>
                  </a:lnTo>
                  <a:lnTo>
                    <a:pt x="1466" y="711"/>
                  </a:lnTo>
                  <a:lnTo>
                    <a:pt x="1382" y="649"/>
                  </a:lnTo>
                  <a:lnTo>
                    <a:pt x="1361" y="544"/>
                  </a:lnTo>
                  <a:lnTo>
                    <a:pt x="1173" y="335"/>
                  </a:lnTo>
                  <a:lnTo>
                    <a:pt x="1131" y="335"/>
                  </a:lnTo>
                  <a:lnTo>
                    <a:pt x="963" y="209"/>
                  </a:lnTo>
                  <a:lnTo>
                    <a:pt x="650" y="105"/>
                  </a:lnTo>
                  <a:lnTo>
                    <a:pt x="524" y="21"/>
                  </a:lnTo>
                  <a:lnTo>
                    <a:pt x="336"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51" name="Google Shape;3051;p86"/>
            <p:cNvSpPr/>
            <p:nvPr/>
          </p:nvSpPr>
          <p:spPr>
            <a:xfrm>
              <a:off x="3354434" y="3105122"/>
              <a:ext cx="27661" cy="28807"/>
            </a:xfrm>
            <a:custGeom>
              <a:avLst/>
              <a:gdLst/>
              <a:ahLst/>
              <a:cxnLst/>
              <a:rect l="l" t="t" r="r" b="b"/>
              <a:pathLst>
                <a:path w="2323" h="2533" extrusionOk="0">
                  <a:moveTo>
                    <a:pt x="1632" y="1"/>
                  </a:moveTo>
                  <a:lnTo>
                    <a:pt x="1528" y="43"/>
                  </a:lnTo>
                  <a:lnTo>
                    <a:pt x="1339" y="22"/>
                  </a:lnTo>
                  <a:lnTo>
                    <a:pt x="1151" y="64"/>
                  </a:lnTo>
                  <a:lnTo>
                    <a:pt x="963" y="22"/>
                  </a:lnTo>
                  <a:lnTo>
                    <a:pt x="691" y="22"/>
                  </a:lnTo>
                  <a:lnTo>
                    <a:pt x="544" y="64"/>
                  </a:lnTo>
                  <a:lnTo>
                    <a:pt x="544" y="210"/>
                  </a:lnTo>
                  <a:lnTo>
                    <a:pt x="482" y="336"/>
                  </a:lnTo>
                  <a:lnTo>
                    <a:pt x="523" y="419"/>
                  </a:lnTo>
                  <a:lnTo>
                    <a:pt x="440" y="524"/>
                  </a:lnTo>
                  <a:lnTo>
                    <a:pt x="335" y="566"/>
                  </a:lnTo>
                  <a:lnTo>
                    <a:pt x="168" y="566"/>
                  </a:lnTo>
                  <a:lnTo>
                    <a:pt x="105" y="691"/>
                  </a:lnTo>
                  <a:lnTo>
                    <a:pt x="105" y="838"/>
                  </a:lnTo>
                  <a:lnTo>
                    <a:pt x="0" y="1068"/>
                  </a:lnTo>
                  <a:lnTo>
                    <a:pt x="21" y="1152"/>
                  </a:lnTo>
                  <a:lnTo>
                    <a:pt x="126" y="1194"/>
                  </a:lnTo>
                  <a:lnTo>
                    <a:pt x="168" y="1277"/>
                  </a:lnTo>
                  <a:lnTo>
                    <a:pt x="210" y="1319"/>
                  </a:lnTo>
                  <a:lnTo>
                    <a:pt x="272" y="1424"/>
                  </a:lnTo>
                  <a:lnTo>
                    <a:pt x="272" y="1507"/>
                  </a:lnTo>
                  <a:lnTo>
                    <a:pt x="335" y="1570"/>
                  </a:lnTo>
                  <a:lnTo>
                    <a:pt x="419" y="1570"/>
                  </a:lnTo>
                  <a:lnTo>
                    <a:pt x="461" y="1591"/>
                  </a:lnTo>
                  <a:lnTo>
                    <a:pt x="482" y="1696"/>
                  </a:lnTo>
                  <a:lnTo>
                    <a:pt x="523" y="1842"/>
                  </a:lnTo>
                  <a:lnTo>
                    <a:pt x="523" y="1989"/>
                  </a:lnTo>
                  <a:lnTo>
                    <a:pt x="586" y="2010"/>
                  </a:lnTo>
                  <a:lnTo>
                    <a:pt x="670" y="2135"/>
                  </a:lnTo>
                  <a:lnTo>
                    <a:pt x="691" y="2219"/>
                  </a:lnTo>
                  <a:lnTo>
                    <a:pt x="795" y="2261"/>
                  </a:lnTo>
                  <a:lnTo>
                    <a:pt x="795" y="2323"/>
                  </a:lnTo>
                  <a:lnTo>
                    <a:pt x="858" y="2407"/>
                  </a:lnTo>
                  <a:lnTo>
                    <a:pt x="942" y="2449"/>
                  </a:lnTo>
                  <a:lnTo>
                    <a:pt x="984" y="2449"/>
                  </a:lnTo>
                  <a:lnTo>
                    <a:pt x="1005" y="2470"/>
                  </a:lnTo>
                  <a:lnTo>
                    <a:pt x="1172" y="2533"/>
                  </a:lnTo>
                  <a:lnTo>
                    <a:pt x="1256" y="2533"/>
                  </a:lnTo>
                  <a:lnTo>
                    <a:pt x="1277" y="2470"/>
                  </a:lnTo>
                  <a:lnTo>
                    <a:pt x="1214" y="2344"/>
                  </a:lnTo>
                  <a:lnTo>
                    <a:pt x="1193" y="2303"/>
                  </a:lnTo>
                  <a:lnTo>
                    <a:pt x="1088" y="2198"/>
                  </a:lnTo>
                  <a:lnTo>
                    <a:pt x="1109" y="2093"/>
                  </a:lnTo>
                  <a:lnTo>
                    <a:pt x="1214" y="2010"/>
                  </a:lnTo>
                  <a:lnTo>
                    <a:pt x="1339" y="2031"/>
                  </a:lnTo>
                  <a:lnTo>
                    <a:pt x="1591" y="2031"/>
                  </a:lnTo>
                  <a:lnTo>
                    <a:pt x="1695" y="1989"/>
                  </a:lnTo>
                  <a:lnTo>
                    <a:pt x="1842" y="1989"/>
                  </a:lnTo>
                  <a:lnTo>
                    <a:pt x="1946" y="2093"/>
                  </a:lnTo>
                  <a:lnTo>
                    <a:pt x="2030" y="2114"/>
                  </a:lnTo>
                  <a:lnTo>
                    <a:pt x="2093" y="2114"/>
                  </a:lnTo>
                  <a:lnTo>
                    <a:pt x="2218" y="2010"/>
                  </a:lnTo>
                  <a:lnTo>
                    <a:pt x="2260" y="1884"/>
                  </a:lnTo>
                  <a:lnTo>
                    <a:pt x="2218" y="1821"/>
                  </a:lnTo>
                  <a:lnTo>
                    <a:pt x="2218" y="1675"/>
                  </a:lnTo>
                  <a:lnTo>
                    <a:pt x="2302" y="1591"/>
                  </a:lnTo>
                  <a:lnTo>
                    <a:pt x="2323" y="1487"/>
                  </a:lnTo>
                  <a:lnTo>
                    <a:pt x="2302" y="1424"/>
                  </a:lnTo>
                  <a:lnTo>
                    <a:pt x="2260" y="1298"/>
                  </a:lnTo>
                  <a:lnTo>
                    <a:pt x="2218" y="1194"/>
                  </a:lnTo>
                  <a:lnTo>
                    <a:pt x="2155" y="1110"/>
                  </a:lnTo>
                  <a:lnTo>
                    <a:pt x="2051" y="1047"/>
                  </a:lnTo>
                  <a:lnTo>
                    <a:pt x="2051" y="963"/>
                  </a:lnTo>
                  <a:lnTo>
                    <a:pt x="2093" y="838"/>
                  </a:lnTo>
                  <a:lnTo>
                    <a:pt x="2030" y="691"/>
                  </a:lnTo>
                  <a:lnTo>
                    <a:pt x="2030" y="545"/>
                  </a:lnTo>
                  <a:lnTo>
                    <a:pt x="2114" y="440"/>
                  </a:lnTo>
                  <a:lnTo>
                    <a:pt x="2155" y="378"/>
                  </a:lnTo>
                  <a:lnTo>
                    <a:pt x="2260" y="231"/>
                  </a:lnTo>
                  <a:lnTo>
                    <a:pt x="2260" y="147"/>
                  </a:lnTo>
                  <a:lnTo>
                    <a:pt x="2135" y="106"/>
                  </a:lnTo>
                  <a:lnTo>
                    <a:pt x="1946" y="64"/>
                  </a:lnTo>
                  <a:lnTo>
                    <a:pt x="1716"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52" name="Google Shape;3052;p86"/>
            <p:cNvSpPr/>
            <p:nvPr/>
          </p:nvSpPr>
          <p:spPr>
            <a:xfrm>
              <a:off x="3331012" y="3088711"/>
              <a:ext cx="34639" cy="49743"/>
            </a:xfrm>
            <a:custGeom>
              <a:avLst/>
              <a:gdLst/>
              <a:ahLst/>
              <a:cxnLst/>
              <a:rect l="l" t="t" r="r" b="b"/>
              <a:pathLst>
                <a:path w="2909" h="4374" extrusionOk="0">
                  <a:moveTo>
                    <a:pt x="879" y="0"/>
                  </a:moveTo>
                  <a:lnTo>
                    <a:pt x="858" y="84"/>
                  </a:lnTo>
                  <a:lnTo>
                    <a:pt x="712" y="251"/>
                  </a:lnTo>
                  <a:lnTo>
                    <a:pt x="565" y="356"/>
                  </a:lnTo>
                  <a:lnTo>
                    <a:pt x="503" y="335"/>
                  </a:lnTo>
                  <a:lnTo>
                    <a:pt x="335" y="544"/>
                  </a:lnTo>
                  <a:lnTo>
                    <a:pt x="356" y="628"/>
                  </a:lnTo>
                  <a:lnTo>
                    <a:pt x="419" y="733"/>
                  </a:lnTo>
                  <a:lnTo>
                    <a:pt x="565" y="753"/>
                  </a:lnTo>
                  <a:lnTo>
                    <a:pt x="649" y="837"/>
                  </a:lnTo>
                  <a:lnTo>
                    <a:pt x="649" y="963"/>
                  </a:lnTo>
                  <a:lnTo>
                    <a:pt x="461" y="1046"/>
                  </a:lnTo>
                  <a:lnTo>
                    <a:pt x="398" y="1025"/>
                  </a:lnTo>
                  <a:lnTo>
                    <a:pt x="293" y="1046"/>
                  </a:lnTo>
                  <a:lnTo>
                    <a:pt x="210" y="1025"/>
                  </a:lnTo>
                  <a:lnTo>
                    <a:pt x="126" y="1088"/>
                  </a:lnTo>
                  <a:lnTo>
                    <a:pt x="105" y="1277"/>
                  </a:lnTo>
                  <a:lnTo>
                    <a:pt x="1" y="1381"/>
                  </a:lnTo>
                  <a:lnTo>
                    <a:pt x="42" y="1507"/>
                  </a:lnTo>
                  <a:lnTo>
                    <a:pt x="189" y="1716"/>
                  </a:lnTo>
                  <a:lnTo>
                    <a:pt x="419" y="1904"/>
                  </a:lnTo>
                  <a:lnTo>
                    <a:pt x="419" y="1925"/>
                  </a:lnTo>
                  <a:lnTo>
                    <a:pt x="461" y="1925"/>
                  </a:lnTo>
                  <a:lnTo>
                    <a:pt x="524" y="1988"/>
                  </a:lnTo>
                  <a:lnTo>
                    <a:pt x="565" y="1925"/>
                  </a:lnTo>
                  <a:lnTo>
                    <a:pt x="712" y="1967"/>
                  </a:lnTo>
                  <a:lnTo>
                    <a:pt x="817" y="2072"/>
                  </a:lnTo>
                  <a:lnTo>
                    <a:pt x="817" y="2218"/>
                  </a:lnTo>
                  <a:lnTo>
                    <a:pt x="733" y="2344"/>
                  </a:lnTo>
                  <a:lnTo>
                    <a:pt x="670" y="2406"/>
                  </a:lnTo>
                  <a:lnTo>
                    <a:pt x="775" y="2448"/>
                  </a:lnTo>
                  <a:lnTo>
                    <a:pt x="879" y="2448"/>
                  </a:lnTo>
                  <a:lnTo>
                    <a:pt x="942" y="2532"/>
                  </a:lnTo>
                  <a:lnTo>
                    <a:pt x="984" y="2616"/>
                  </a:lnTo>
                  <a:lnTo>
                    <a:pt x="1089" y="2616"/>
                  </a:lnTo>
                  <a:lnTo>
                    <a:pt x="1089" y="2657"/>
                  </a:lnTo>
                  <a:lnTo>
                    <a:pt x="984" y="2804"/>
                  </a:lnTo>
                  <a:lnTo>
                    <a:pt x="963" y="2950"/>
                  </a:lnTo>
                  <a:lnTo>
                    <a:pt x="837" y="3160"/>
                  </a:lnTo>
                  <a:lnTo>
                    <a:pt x="858" y="3264"/>
                  </a:lnTo>
                  <a:lnTo>
                    <a:pt x="817" y="3369"/>
                  </a:lnTo>
                  <a:lnTo>
                    <a:pt x="817" y="3474"/>
                  </a:lnTo>
                  <a:lnTo>
                    <a:pt x="837" y="3536"/>
                  </a:lnTo>
                  <a:lnTo>
                    <a:pt x="817" y="3599"/>
                  </a:lnTo>
                  <a:lnTo>
                    <a:pt x="817" y="3704"/>
                  </a:lnTo>
                  <a:lnTo>
                    <a:pt x="921" y="3808"/>
                  </a:lnTo>
                  <a:lnTo>
                    <a:pt x="1047" y="3955"/>
                  </a:lnTo>
                  <a:lnTo>
                    <a:pt x="1047" y="4018"/>
                  </a:lnTo>
                  <a:lnTo>
                    <a:pt x="1130" y="4122"/>
                  </a:lnTo>
                  <a:lnTo>
                    <a:pt x="1361" y="4331"/>
                  </a:lnTo>
                  <a:lnTo>
                    <a:pt x="1444" y="4373"/>
                  </a:lnTo>
                  <a:lnTo>
                    <a:pt x="1507" y="4290"/>
                  </a:lnTo>
                  <a:lnTo>
                    <a:pt x="1591" y="4269"/>
                  </a:lnTo>
                  <a:lnTo>
                    <a:pt x="1612" y="4290"/>
                  </a:lnTo>
                  <a:lnTo>
                    <a:pt x="1758" y="4290"/>
                  </a:lnTo>
                  <a:lnTo>
                    <a:pt x="1821" y="4185"/>
                  </a:lnTo>
                  <a:lnTo>
                    <a:pt x="1863" y="4122"/>
                  </a:lnTo>
                  <a:lnTo>
                    <a:pt x="1967" y="4101"/>
                  </a:lnTo>
                  <a:lnTo>
                    <a:pt x="2198" y="4101"/>
                  </a:lnTo>
                  <a:lnTo>
                    <a:pt x="2260" y="3913"/>
                  </a:lnTo>
                  <a:lnTo>
                    <a:pt x="2386" y="3871"/>
                  </a:lnTo>
                  <a:lnTo>
                    <a:pt x="2553" y="3871"/>
                  </a:lnTo>
                  <a:lnTo>
                    <a:pt x="2616" y="3913"/>
                  </a:lnTo>
                  <a:lnTo>
                    <a:pt x="2721" y="3892"/>
                  </a:lnTo>
                  <a:lnTo>
                    <a:pt x="2909" y="3892"/>
                  </a:lnTo>
                  <a:lnTo>
                    <a:pt x="2825" y="3850"/>
                  </a:lnTo>
                  <a:lnTo>
                    <a:pt x="2762" y="3766"/>
                  </a:lnTo>
                  <a:lnTo>
                    <a:pt x="2762" y="3704"/>
                  </a:lnTo>
                  <a:lnTo>
                    <a:pt x="2658" y="3662"/>
                  </a:lnTo>
                  <a:lnTo>
                    <a:pt x="2637" y="3578"/>
                  </a:lnTo>
                  <a:lnTo>
                    <a:pt x="2553" y="3453"/>
                  </a:lnTo>
                  <a:lnTo>
                    <a:pt x="2490" y="3432"/>
                  </a:lnTo>
                  <a:lnTo>
                    <a:pt x="2490" y="3285"/>
                  </a:lnTo>
                  <a:lnTo>
                    <a:pt x="2449" y="3139"/>
                  </a:lnTo>
                  <a:lnTo>
                    <a:pt x="2428" y="3034"/>
                  </a:lnTo>
                  <a:lnTo>
                    <a:pt x="2386" y="3013"/>
                  </a:lnTo>
                  <a:lnTo>
                    <a:pt x="2302" y="3013"/>
                  </a:lnTo>
                  <a:lnTo>
                    <a:pt x="2239" y="2950"/>
                  </a:lnTo>
                  <a:lnTo>
                    <a:pt x="2239" y="2867"/>
                  </a:lnTo>
                  <a:lnTo>
                    <a:pt x="2177" y="2762"/>
                  </a:lnTo>
                  <a:lnTo>
                    <a:pt x="2135" y="2720"/>
                  </a:lnTo>
                  <a:lnTo>
                    <a:pt x="2093" y="2637"/>
                  </a:lnTo>
                  <a:lnTo>
                    <a:pt x="1988" y="2595"/>
                  </a:lnTo>
                  <a:lnTo>
                    <a:pt x="1967" y="2511"/>
                  </a:lnTo>
                  <a:lnTo>
                    <a:pt x="2072" y="2281"/>
                  </a:lnTo>
                  <a:lnTo>
                    <a:pt x="2072" y="2134"/>
                  </a:lnTo>
                  <a:lnTo>
                    <a:pt x="2135" y="2009"/>
                  </a:lnTo>
                  <a:lnTo>
                    <a:pt x="2302" y="2009"/>
                  </a:lnTo>
                  <a:lnTo>
                    <a:pt x="2407" y="1967"/>
                  </a:lnTo>
                  <a:lnTo>
                    <a:pt x="2490" y="1862"/>
                  </a:lnTo>
                  <a:lnTo>
                    <a:pt x="2449" y="1779"/>
                  </a:lnTo>
                  <a:lnTo>
                    <a:pt x="2511" y="1653"/>
                  </a:lnTo>
                  <a:lnTo>
                    <a:pt x="2449" y="1549"/>
                  </a:lnTo>
                  <a:lnTo>
                    <a:pt x="2449" y="1381"/>
                  </a:lnTo>
                  <a:lnTo>
                    <a:pt x="2428" y="1297"/>
                  </a:lnTo>
                  <a:lnTo>
                    <a:pt x="2218" y="1256"/>
                  </a:lnTo>
                  <a:lnTo>
                    <a:pt x="2009" y="1046"/>
                  </a:lnTo>
                  <a:lnTo>
                    <a:pt x="1905" y="963"/>
                  </a:lnTo>
                  <a:lnTo>
                    <a:pt x="1863" y="984"/>
                  </a:lnTo>
                  <a:lnTo>
                    <a:pt x="1716" y="1046"/>
                  </a:lnTo>
                  <a:lnTo>
                    <a:pt x="1653" y="1130"/>
                  </a:lnTo>
                  <a:lnTo>
                    <a:pt x="1612" y="1235"/>
                  </a:lnTo>
                  <a:lnTo>
                    <a:pt x="1591" y="1088"/>
                  </a:lnTo>
                  <a:lnTo>
                    <a:pt x="1612" y="921"/>
                  </a:lnTo>
                  <a:lnTo>
                    <a:pt x="1674" y="816"/>
                  </a:lnTo>
                  <a:lnTo>
                    <a:pt x="1612" y="628"/>
                  </a:lnTo>
                  <a:lnTo>
                    <a:pt x="1507" y="565"/>
                  </a:lnTo>
                  <a:lnTo>
                    <a:pt x="1298" y="419"/>
                  </a:lnTo>
                  <a:lnTo>
                    <a:pt x="1151" y="251"/>
                  </a:lnTo>
                  <a:lnTo>
                    <a:pt x="1130" y="147"/>
                  </a:lnTo>
                  <a:lnTo>
                    <a:pt x="1026" y="42"/>
                  </a:lnTo>
                  <a:lnTo>
                    <a:pt x="921" y="21"/>
                  </a:lnTo>
                  <a:lnTo>
                    <a:pt x="879"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53" name="Google Shape;3053;p86"/>
            <p:cNvSpPr/>
            <p:nvPr/>
          </p:nvSpPr>
          <p:spPr>
            <a:xfrm>
              <a:off x="3250041" y="3063487"/>
              <a:ext cx="91450" cy="78538"/>
            </a:xfrm>
            <a:custGeom>
              <a:avLst/>
              <a:gdLst/>
              <a:ahLst/>
              <a:cxnLst/>
              <a:rect l="l" t="t" r="r" b="b"/>
              <a:pathLst>
                <a:path w="7680" h="6906" extrusionOk="0">
                  <a:moveTo>
                    <a:pt x="1988" y="0"/>
                  </a:moveTo>
                  <a:lnTo>
                    <a:pt x="1821" y="63"/>
                  </a:lnTo>
                  <a:lnTo>
                    <a:pt x="1674" y="251"/>
                  </a:lnTo>
                  <a:lnTo>
                    <a:pt x="1695" y="377"/>
                  </a:lnTo>
                  <a:lnTo>
                    <a:pt x="1758" y="440"/>
                  </a:lnTo>
                  <a:lnTo>
                    <a:pt x="1863" y="356"/>
                  </a:lnTo>
                  <a:lnTo>
                    <a:pt x="1967" y="377"/>
                  </a:lnTo>
                  <a:lnTo>
                    <a:pt x="2072" y="461"/>
                  </a:lnTo>
                  <a:lnTo>
                    <a:pt x="2030" y="544"/>
                  </a:lnTo>
                  <a:lnTo>
                    <a:pt x="1925" y="565"/>
                  </a:lnTo>
                  <a:lnTo>
                    <a:pt x="1821" y="523"/>
                  </a:lnTo>
                  <a:lnTo>
                    <a:pt x="1779" y="482"/>
                  </a:lnTo>
                  <a:lnTo>
                    <a:pt x="1758" y="523"/>
                  </a:lnTo>
                  <a:lnTo>
                    <a:pt x="1758" y="565"/>
                  </a:lnTo>
                  <a:lnTo>
                    <a:pt x="1611" y="649"/>
                  </a:lnTo>
                  <a:lnTo>
                    <a:pt x="1360" y="670"/>
                  </a:lnTo>
                  <a:lnTo>
                    <a:pt x="1088" y="774"/>
                  </a:lnTo>
                  <a:lnTo>
                    <a:pt x="1026" y="879"/>
                  </a:lnTo>
                  <a:lnTo>
                    <a:pt x="1026" y="984"/>
                  </a:lnTo>
                  <a:lnTo>
                    <a:pt x="1088" y="1088"/>
                  </a:lnTo>
                  <a:lnTo>
                    <a:pt x="1088" y="1318"/>
                  </a:lnTo>
                  <a:lnTo>
                    <a:pt x="1130" y="1486"/>
                  </a:lnTo>
                  <a:lnTo>
                    <a:pt x="1151" y="1611"/>
                  </a:lnTo>
                  <a:lnTo>
                    <a:pt x="1067" y="1800"/>
                  </a:lnTo>
                  <a:lnTo>
                    <a:pt x="879" y="1925"/>
                  </a:lnTo>
                  <a:lnTo>
                    <a:pt x="775" y="1904"/>
                  </a:lnTo>
                  <a:lnTo>
                    <a:pt x="775" y="1737"/>
                  </a:lnTo>
                  <a:lnTo>
                    <a:pt x="649" y="1611"/>
                  </a:lnTo>
                  <a:lnTo>
                    <a:pt x="628" y="1486"/>
                  </a:lnTo>
                  <a:lnTo>
                    <a:pt x="733" y="1402"/>
                  </a:lnTo>
                  <a:lnTo>
                    <a:pt x="754" y="1318"/>
                  </a:lnTo>
                  <a:lnTo>
                    <a:pt x="963" y="1109"/>
                  </a:lnTo>
                  <a:lnTo>
                    <a:pt x="963" y="942"/>
                  </a:lnTo>
                  <a:lnTo>
                    <a:pt x="879" y="795"/>
                  </a:lnTo>
                  <a:lnTo>
                    <a:pt x="921" y="754"/>
                  </a:lnTo>
                  <a:lnTo>
                    <a:pt x="879" y="670"/>
                  </a:lnTo>
                  <a:lnTo>
                    <a:pt x="816" y="628"/>
                  </a:lnTo>
                  <a:lnTo>
                    <a:pt x="754" y="523"/>
                  </a:lnTo>
                  <a:lnTo>
                    <a:pt x="775" y="440"/>
                  </a:lnTo>
                  <a:lnTo>
                    <a:pt x="921" y="377"/>
                  </a:lnTo>
                  <a:lnTo>
                    <a:pt x="1067" y="356"/>
                  </a:lnTo>
                  <a:lnTo>
                    <a:pt x="1172" y="210"/>
                  </a:lnTo>
                  <a:lnTo>
                    <a:pt x="1130" y="210"/>
                  </a:lnTo>
                  <a:lnTo>
                    <a:pt x="1088" y="230"/>
                  </a:lnTo>
                  <a:lnTo>
                    <a:pt x="775" y="356"/>
                  </a:lnTo>
                  <a:lnTo>
                    <a:pt x="628" y="628"/>
                  </a:lnTo>
                  <a:lnTo>
                    <a:pt x="565" y="670"/>
                  </a:lnTo>
                  <a:lnTo>
                    <a:pt x="461" y="691"/>
                  </a:lnTo>
                  <a:lnTo>
                    <a:pt x="356" y="837"/>
                  </a:lnTo>
                  <a:lnTo>
                    <a:pt x="293" y="900"/>
                  </a:lnTo>
                  <a:lnTo>
                    <a:pt x="105" y="1172"/>
                  </a:lnTo>
                  <a:lnTo>
                    <a:pt x="84" y="1298"/>
                  </a:lnTo>
                  <a:lnTo>
                    <a:pt x="105" y="1402"/>
                  </a:lnTo>
                  <a:lnTo>
                    <a:pt x="84" y="1590"/>
                  </a:lnTo>
                  <a:lnTo>
                    <a:pt x="0" y="1779"/>
                  </a:lnTo>
                  <a:lnTo>
                    <a:pt x="0" y="1821"/>
                  </a:lnTo>
                  <a:lnTo>
                    <a:pt x="147" y="1821"/>
                  </a:lnTo>
                  <a:lnTo>
                    <a:pt x="398" y="2239"/>
                  </a:lnTo>
                  <a:lnTo>
                    <a:pt x="503" y="2407"/>
                  </a:lnTo>
                  <a:lnTo>
                    <a:pt x="523" y="2511"/>
                  </a:lnTo>
                  <a:lnTo>
                    <a:pt x="461" y="2637"/>
                  </a:lnTo>
                  <a:lnTo>
                    <a:pt x="461" y="2720"/>
                  </a:lnTo>
                  <a:lnTo>
                    <a:pt x="440" y="2762"/>
                  </a:lnTo>
                  <a:lnTo>
                    <a:pt x="440" y="2867"/>
                  </a:lnTo>
                  <a:lnTo>
                    <a:pt x="565" y="2971"/>
                  </a:lnTo>
                  <a:lnTo>
                    <a:pt x="733" y="3034"/>
                  </a:lnTo>
                  <a:lnTo>
                    <a:pt x="837" y="3055"/>
                  </a:lnTo>
                  <a:lnTo>
                    <a:pt x="963" y="3097"/>
                  </a:lnTo>
                  <a:lnTo>
                    <a:pt x="1047" y="3055"/>
                  </a:lnTo>
                  <a:lnTo>
                    <a:pt x="1193" y="3055"/>
                  </a:lnTo>
                  <a:lnTo>
                    <a:pt x="1339" y="3097"/>
                  </a:lnTo>
                  <a:lnTo>
                    <a:pt x="1381" y="3076"/>
                  </a:lnTo>
                  <a:lnTo>
                    <a:pt x="1549" y="3055"/>
                  </a:lnTo>
                  <a:lnTo>
                    <a:pt x="1716" y="3076"/>
                  </a:lnTo>
                  <a:lnTo>
                    <a:pt x="1821" y="3139"/>
                  </a:lnTo>
                  <a:lnTo>
                    <a:pt x="2281" y="3557"/>
                  </a:lnTo>
                  <a:lnTo>
                    <a:pt x="2427" y="3515"/>
                  </a:lnTo>
                  <a:lnTo>
                    <a:pt x="2448" y="3557"/>
                  </a:lnTo>
                  <a:lnTo>
                    <a:pt x="2511" y="3515"/>
                  </a:lnTo>
                  <a:lnTo>
                    <a:pt x="2637" y="3578"/>
                  </a:lnTo>
                  <a:lnTo>
                    <a:pt x="2699" y="3599"/>
                  </a:lnTo>
                  <a:lnTo>
                    <a:pt x="2825" y="3557"/>
                  </a:lnTo>
                  <a:lnTo>
                    <a:pt x="2930" y="3557"/>
                  </a:lnTo>
                  <a:lnTo>
                    <a:pt x="3076" y="3578"/>
                  </a:lnTo>
                  <a:lnTo>
                    <a:pt x="3118" y="3515"/>
                  </a:lnTo>
                  <a:lnTo>
                    <a:pt x="3223" y="3515"/>
                  </a:lnTo>
                  <a:lnTo>
                    <a:pt x="3285" y="3578"/>
                  </a:lnTo>
                  <a:lnTo>
                    <a:pt x="3348" y="3808"/>
                  </a:lnTo>
                  <a:lnTo>
                    <a:pt x="3285" y="3892"/>
                  </a:lnTo>
                  <a:lnTo>
                    <a:pt x="3285" y="3997"/>
                  </a:lnTo>
                  <a:lnTo>
                    <a:pt x="3264" y="4080"/>
                  </a:lnTo>
                  <a:lnTo>
                    <a:pt x="3118" y="4101"/>
                  </a:lnTo>
                  <a:lnTo>
                    <a:pt x="3055" y="4185"/>
                  </a:lnTo>
                  <a:lnTo>
                    <a:pt x="3076" y="4394"/>
                  </a:lnTo>
                  <a:lnTo>
                    <a:pt x="3118" y="4457"/>
                  </a:lnTo>
                  <a:lnTo>
                    <a:pt x="3055" y="4624"/>
                  </a:lnTo>
                  <a:lnTo>
                    <a:pt x="3055" y="4813"/>
                  </a:lnTo>
                  <a:lnTo>
                    <a:pt x="3139" y="4875"/>
                  </a:lnTo>
                  <a:lnTo>
                    <a:pt x="3139" y="4959"/>
                  </a:lnTo>
                  <a:lnTo>
                    <a:pt x="3244" y="5252"/>
                  </a:lnTo>
                  <a:lnTo>
                    <a:pt x="3055" y="5587"/>
                  </a:lnTo>
                  <a:lnTo>
                    <a:pt x="3076" y="5692"/>
                  </a:lnTo>
                  <a:lnTo>
                    <a:pt x="3139" y="5692"/>
                  </a:lnTo>
                  <a:lnTo>
                    <a:pt x="3223" y="5671"/>
                  </a:lnTo>
                  <a:lnTo>
                    <a:pt x="3223" y="5692"/>
                  </a:lnTo>
                  <a:lnTo>
                    <a:pt x="3244" y="5775"/>
                  </a:lnTo>
                  <a:lnTo>
                    <a:pt x="3327" y="5817"/>
                  </a:lnTo>
                  <a:lnTo>
                    <a:pt x="3369" y="5922"/>
                  </a:lnTo>
                  <a:lnTo>
                    <a:pt x="3348" y="5984"/>
                  </a:lnTo>
                  <a:lnTo>
                    <a:pt x="3390" y="6131"/>
                  </a:lnTo>
                  <a:lnTo>
                    <a:pt x="3536" y="6424"/>
                  </a:lnTo>
                  <a:lnTo>
                    <a:pt x="3536" y="6528"/>
                  </a:lnTo>
                  <a:lnTo>
                    <a:pt x="3746" y="6696"/>
                  </a:lnTo>
                  <a:lnTo>
                    <a:pt x="3976" y="6863"/>
                  </a:lnTo>
                  <a:lnTo>
                    <a:pt x="4101" y="6905"/>
                  </a:lnTo>
                  <a:lnTo>
                    <a:pt x="4332" y="6863"/>
                  </a:lnTo>
                  <a:lnTo>
                    <a:pt x="4478" y="6717"/>
                  </a:lnTo>
                  <a:lnTo>
                    <a:pt x="4687" y="6591"/>
                  </a:lnTo>
                  <a:lnTo>
                    <a:pt x="4750" y="6487"/>
                  </a:lnTo>
                  <a:lnTo>
                    <a:pt x="5064" y="6319"/>
                  </a:lnTo>
                  <a:lnTo>
                    <a:pt x="5127" y="6173"/>
                  </a:lnTo>
                  <a:lnTo>
                    <a:pt x="5168" y="6110"/>
                  </a:lnTo>
                  <a:lnTo>
                    <a:pt x="5210" y="6068"/>
                  </a:lnTo>
                  <a:lnTo>
                    <a:pt x="5482" y="6005"/>
                  </a:lnTo>
                  <a:lnTo>
                    <a:pt x="5629" y="5964"/>
                  </a:lnTo>
                  <a:lnTo>
                    <a:pt x="5587" y="5817"/>
                  </a:lnTo>
                  <a:lnTo>
                    <a:pt x="5440" y="5796"/>
                  </a:lnTo>
                  <a:lnTo>
                    <a:pt x="5252" y="5817"/>
                  </a:lnTo>
                  <a:lnTo>
                    <a:pt x="4959" y="5712"/>
                  </a:lnTo>
                  <a:lnTo>
                    <a:pt x="5022" y="5545"/>
                  </a:lnTo>
                  <a:lnTo>
                    <a:pt x="5001" y="5482"/>
                  </a:lnTo>
                  <a:lnTo>
                    <a:pt x="4938" y="5440"/>
                  </a:lnTo>
                  <a:lnTo>
                    <a:pt x="5127" y="5168"/>
                  </a:lnTo>
                  <a:lnTo>
                    <a:pt x="5064" y="5064"/>
                  </a:lnTo>
                  <a:lnTo>
                    <a:pt x="4938" y="4938"/>
                  </a:lnTo>
                  <a:lnTo>
                    <a:pt x="4834" y="4917"/>
                  </a:lnTo>
                  <a:lnTo>
                    <a:pt x="4750" y="4750"/>
                  </a:lnTo>
                  <a:lnTo>
                    <a:pt x="4917" y="4813"/>
                  </a:lnTo>
                  <a:lnTo>
                    <a:pt x="5106" y="4834"/>
                  </a:lnTo>
                  <a:lnTo>
                    <a:pt x="5273" y="4938"/>
                  </a:lnTo>
                  <a:lnTo>
                    <a:pt x="5461" y="4938"/>
                  </a:lnTo>
                  <a:lnTo>
                    <a:pt x="5733" y="4875"/>
                  </a:lnTo>
                  <a:lnTo>
                    <a:pt x="5796" y="4938"/>
                  </a:lnTo>
                  <a:lnTo>
                    <a:pt x="5985" y="4875"/>
                  </a:lnTo>
                  <a:lnTo>
                    <a:pt x="6173" y="4708"/>
                  </a:lnTo>
                  <a:lnTo>
                    <a:pt x="6319" y="4708"/>
                  </a:lnTo>
                  <a:lnTo>
                    <a:pt x="6424" y="4729"/>
                  </a:lnTo>
                  <a:lnTo>
                    <a:pt x="6675" y="4624"/>
                  </a:lnTo>
                  <a:lnTo>
                    <a:pt x="6884" y="4624"/>
                  </a:lnTo>
                  <a:lnTo>
                    <a:pt x="7156" y="4394"/>
                  </a:lnTo>
                  <a:lnTo>
                    <a:pt x="7219" y="4248"/>
                  </a:lnTo>
                  <a:lnTo>
                    <a:pt x="7219" y="4143"/>
                  </a:lnTo>
                  <a:lnTo>
                    <a:pt x="7219" y="4122"/>
                  </a:lnTo>
                  <a:lnTo>
                    <a:pt x="6989" y="3934"/>
                  </a:lnTo>
                  <a:lnTo>
                    <a:pt x="6842" y="3725"/>
                  </a:lnTo>
                  <a:lnTo>
                    <a:pt x="6801" y="3599"/>
                  </a:lnTo>
                  <a:lnTo>
                    <a:pt x="6905" y="3495"/>
                  </a:lnTo>
                  <a:lnTo>
                    <a:pt x="6926" y="3306"/>
                  </a:lnTo>
                  <a:lnTo>
                    <a:pt x="7010" y="3243"/>
                  </a:lnTo>
                  <a:lnTo>
                    <a:pt x="7093" y="3264"/>
                  </a:lnTo>
                  <a:lnTo>
                    <a:pt x="7198" y="3243"/>
                  </a:lnTo>
                  <a:lnTo>
                    <a:pt x="7261" y="3264"/>
                  </a:lnTo>
                  <a:lnTo>
                    <a:pt x="7449" y="3181"/>
                  </a:lnTo>
                  <a:lnTo>
                    <a:pt x="7449" y="3055"/>
                  </a:lnTo>
                  <a:lnTo>
                    <a:pt x="7365" y="2971"/>
                  </a:lnTo>
                  <a:lnTo>
                    <a:pt x="7219" y="2951"/>
                  </a:lnTo>
                  <a:lnTo>
                    <a:pt x="7156" y="2846"/>
                  </a:lnTo>
                  <a:lnTo>
                    <a:pt x="7135" y="2762"/>
                  </a:lnTo>
                  <a:lnTo>
                    <a:pt x="7303" y="2553"/>
                  </a:lnTo>
                  <a:lnTo>
                    <a:pt x="7365" y="2574"/>
                  </a:lnTo>
                  <a:lnTo>
                    <a:pt x="7512" y="2469"/>
                  </a:lnTo>
                  <a:lnTo>
                    <a:pt x="7658" y="2302"/>
                  </a:lnTo>
                  <a:lnTo>
                    <a:pt x="7679" y="2218"/>
                  </a:lnTo>
                  <a:lnTo>
                    <a:pt x="7658" y="2218"/>
                  </a:lnTo>
                  <a:lnTo>
                    <a:pt x="7428" y="2114"/>
                  </a:lnTo>
                  <a:lnTo>
                    <a:pt x="7345" y="2114"/>
                  </a:lnTo>
                  <a:lnTo>
                    <a:pt x="7261" y="2135"/>
                  </a:lnTo>
                  <a:lnTo>
                    <a:pt x="7156" y="2114"/>
                  </a:lnTo>
                  <a:lnTo>
                    <a:pt x="7093" y="2114"/>
                  </a:lnTo>
                  <a:lnTo>
                    <a:pt x="7010" y="2155"/>
                  </a:lnTo>
                  <a:lnTo>
                    <a:pt x="6821" y="2197"/>
                  </a:lnTo>
                  <a:lnTo>
                    <a:pt x="6675" y="2155"/>
                  </a:lnTo>
                  <a:lnTo>
                    <a:pt x="6612" y="2155"/>
                  </a:lnTo>
                  <a:lnTo>
                    <a:pt x="6717" y="2135"/>
                  </a:lnTo>
                  <a:lnTo>
                    <a:pt x="6801" y="2135"/>
                  </a:lnTo>
                  <a:lnTo>
                    <a:pt x="6884" y="2093"/>
                  </a:lnTo>
                  <a:lnTo>
                    <a:pt x="6926" y="2009"/>
                  </a:lnTo>
                  <a:lnTo>
                    <a:pt x="7052" y="1904"/>
                  </a:lnTo>
                  <a:lnTo>
                    <a:pt x="7093" y="1842"/>
                  </a:lnTo>
                  <a:lnTo>
                    <a:pt x="7010" y="1800"/>
                  </a:lnTo>
                  <a:lnTo>
                    <a:pt x="7010" y="1779"/>
                  </a:lnTo>
                  <a:lnTo>
                    <a:pt x="6989" y="1674"/>
                  </a:lnTo>
                  <a:lnTo>
                    <a:pt x="6821" y="1590"/>
                  </a:lnTo>
                  <a:lnTo>
                    <a:pt x="6612" y="1528"/>
                  </a:lnTo>
                  <a:lnTo>
                    <a:pt x="6570" y="1486"/>
                  </a:lnTo>
                  <a:lnTo>
                    <a:pt x="6487" y="1423"/>
                  </a:lnTo>
                  <a:lnTo>
                    <a:pt x="6382" y="1423"/>
                  </a:lnTo>
                  <a:lnTo>
                    <a:pt x="6361" y="1381"/>
                  </a:lnTo>
                  <a:lnTo>
                    <a:pt x="6215" y="1318"/>
                  </a:lnTo>
                  <a:lnTo>
                    <a:pt x="6173" y="1318"/>
                  </a:lnTo>
                  <a:lnTo>
                    <a:pt x="6173" y="1423"/>
                  </a:lnTo>
                  <a:lnTo>
                    <a:pt x="6089" y="1318"/>
                  </a:lnTo>
                  <a:lnTo>
                    <a:pt x="6047" y="1214"/>
                  </a:lnTo>
                  <a:lnTo>
                    <a:pt x="5943" y="1172"/>
                  </a:lnTo>
                  <a:lnTo>
                    <a:pt x="5901" y="1088"/>
                  </a:lnTo>
                  <a:lnTo>
                    <a:pt x="5964" y="1046"/>
                  </a:lnTo>
                  <a:lnTo>
                    <a:pt x="6215" y="1067"/>
                  </a:lnTo>
                  <a:lnTo>
                    <a:pt x="6319" y="984"/>
                  </a:lnTo>
                  <a:lnTo>
                    <a:pt x="6487" y="984"/>
                  </a:lnTo>
                  <a:lnTo>
                    <a:pt x="6487" y="879"/>
                  </a:lnTo>
                  <a:lnTo>
                    <a:pt x="6361" y="900"/>
                  </a:lnTo>
                  <a:lnTo>
                    <a:pt x="6089" y="858"/>
                  </a:lnTo>
                  <a:lnTo>
                    <a:pt x="5901" y="879"/>
                  </a:lnTo>
                  <a:lnTo>
                    <a:pt x="5775" y="879"/>
                  </a:lnTo>
                  <a:lnTo>
                    <a:pt x="5524" y="963"/>
                  </a:lnTo>
                  <a:lnTo>
                    <a:pt x="5440" y="942"/>
                  </a:lnTo>
                  <a:lnTo>
                    <a:pt x="5336" y="942"/>
                  </a:lnTo>
                  <a:lnTo>
                    <a:pt x="5127" y="1088"/>
                  </a:lnTo>
                  <a:lnTo>
                    <a:pt x="5022" y="1109"/>
                  </a:lnTo>
                  <a:lnTo>
                    <a:pt x="4896" y="1172"/>
                  </a:lnTo>
                  <a:lnTo>
                    <a:pt x="4834" y="1256"/>
                  </a:lnTo>
                  <a:lnTo>
                    <a:pt x="4645" y="1277"/>
                  </a:lnTo>
                  <a:lnTo>
                    <a:pt x="4604" y="1298"/>
                  </a:lnTo>
                  <a:lnTo>
                    <a:pt x="4520" y="1277"/>
                  </a:lnTo>
                  <a:lnTo>
                    <a:pt x="4269" y="1088"/>
                  </a:lnTo>
                  <a:lnTo>
                    <a:pt x="4206" y="984"/>
                  </a:lnTo>
                  <a:lnTo>
                    <a:pt x="3871" y="984"/>
                  </a:lnTo>
                  <a:lnTo>
                    <a:pt x="3327" y="1088"/>
                  </a:lnTo>
                  <a:lnTo>
                    <a:pt x="3055" y="1088"/>
                  </a:lnTo>
                  <a:lnTo>
                    <a:pt x="2951" y="1046"/>
                  </a:lnTo>
                  <a:lnTo>
                    <a:pt x="2909" y="963"/>
                  </a:lnTo>
                  <a:lnTo>
                    <a:pt x="2909" y="858"/>
                  </a:lnTo>
                  <a:lnTo>
                    <a:pt x="2972" y="858"/>
                  </a:lnTo>
                  <a:lnTo>
                    <a:pt x="2951" y="733"/>
                  </a:lnTo>
                  <a:lnTo>
                    <a:pt x="2846" y="565"/>
                  </a:lnTo>
                  <a:lnTo>
                    <a:pt x="2741" y="544"/>
                  </a:lnTo>
                  <a:lnTo>
                    <a:pt x="2448" y="565"/>
                  </a:lnTo>
                  <a:lnTo>
                    <a:pt x="2323" y="482"/>
                  </a:lnTo>
                  <a:lnTo>
                    <a:pt x="2239" y="482"/>
                  </a:lnTo>
                  <a:lnTo>
                    <a:pt x="2176" y="523"/>
                  </a:lnTo>
                  <a:lnTo>
                    <a:pt x="2072" y="356"/>
                  </a:lnTo>
                  <a:lnTo>
                    <a:pt x="2072" y="210"/>
                  </a:lnTo>
                  <a:lnTo>
                    <a:pt x="2030" y="21"/>
                  </a:lnTo>
                  <a:lnTo>
                    <a:pt x="1988"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54" name="Google Shape;3054;p86"/>
            <p:cNvSpPr/>
            <p:nvPr/>
          </p:nvSpPr>
          <p:spPr>
            <a:xfrm>
              <a:off x="3209425" y="3061815"/>
              <a:ext cx="82733" cy="112565"/>
            </a:xfrm>
            <a:custGeom>
              <a:avLst/>
              <a:gdLst/>
              <a:ahLst/>
              <a:cxnLst/>
              <a:rect l="l" t="t" r="r" b="b"/>
              <a:pathLst>
                <a:path w="6948" h="9898" extrusionOk="0">
                  <a:moveTo>
                    <a:pt x="4353" y="1"/>
                  </a:moveTo>
                  <a:lnTo>
                    <a:pt x="4332" y="64"/>
                  </a:lnTo>
                  <a:lnTo>
                    <a:pt x="4290" y="105"/>
                  </a:lnTo>
                  <a:lnTo>
                    <a:pt x="4227" y="147"/>
                  </a:lnTo>
                  <a:lnTo>
                    <a:pt x="4165" y="168"/>
                  </a:lnTo>
                  <a:lnTo>
                    <a:pt x="4060" y="168"/>
                  </a:lnTo>
                  <a:lnTo>
                    <a:pt x="3976" y="189"/>
                  </a:lnTo>
                  <a:lnTo>
                    <a:pt x="3955" y="252"/>
                  </a:lnTo>
                  <a:lnTo>
                    <a:pt x="3976" y="294"/>
                  </a:lnTo>
                  <a:lnTo>
                    <a:pt x="3955" y="357"/>
                  </a:lnTo>
                  <a:lnTo>
                    <a:pt x="3809" y="419"/>
                  </a:lnTo>
                  <a:lnTo>
                    <a:pt x="3621" y="566"/>
                  </a:lnTo>
                  <a:lnTo>
                    <a:pt x="3495" y="670"/>
                  </a:lnTo>
                  <a:lnTo>
                    <a:pt x="3328" y="691"/>
                  </a:lnTo>
                  <a:lnTo>
                    <a:pt x="2972" y="691"/>
                  </a:lnTo>
                  <a:lnTo>
                    <a:pt x="2867" y="733"/>
                  </a:lnTo>
                  <a:lnTo>
                    <a:pt x="2867" y="817"/>
                  </a:lnTo>
                  <a:lnTo>
                    <a:pt x="2888" y="901"/>
                  </a:lnTo>
                  <a:lnTo>
                    <a:pt x="2888" y="1005"/>
                  </a:lnTo>
                  <a:lnTo>
                    <a:pt x="2805" y="1089"/>
                  </a:lnTo>
                  <a:lnTo>
                    <a:pt x="2721" y="1047"/>
                  </a:lnTo>
                  <a:lnTo>
                    <a:pt x="2763" y="942"/>
                  </a:lnTo>
                  <a:lnTo>
                    <a:pt x="2763" y="921"/>
                  </a:lnTo>
                  <a:lnTo>
                    <a:pt x="2825" y="901"/>
                  </a:lnTo>
                  <a:lnTo>
                    <a:pt x="2700" y="880"/>
                  </a:lnTo>
                  <a:lnTo>
                    <a:pt x="2574" y="817"/>
                  </a:lnTo>
                  <a:lnTo>
                    <a:pt x="2491" y="817"/>
                  </a:lnTo>
                  <a:lnTo>
                    <a:pt x="2302" y="942"/>
                  </a:lnTo>
                  <a:lnTo>
                    <a:pt x="2261" y="1026"/>
                  </a:lnTo>
                  <a:lnTo>
                    <a:pt x="2135" y="1152"/>
                  </a:lnTo>
                  <a:lnTo>
                    <a:pt x="1968" y="1465"/>
                  </a:lnTo>
                  <a:lnTo>
                    <a:pt x="1947" y="1549"/>
                  </a:lnTo>
                  <a:lnTo>
                    <a:pt x="1947" y="1549"/>
                  </a:lnTo>
                  <a:lnTo>
                    <a:pt x="1989" y="1528"/>
                  </a:lnTo>
                  <a:lnTo>
                    <a:pt x="2051" y="1570"/>
                  </a:lnTo>
                  <a:lnTo>
                    <a:pt x="2051" y="1654"/>
                  </a:lnTo>
                  <a:lnTo>
                    <a:pt x="2030" y="1758"/>
                  </a:lnTo>
                  <a:lnTo>
                    <a:pt x="1947" y="1821"/>
                  </a:lnTo>
                  <a:lnTo>
                    <a:pt x="1842" y="1821"/>
                  </a:lnTo>
                  <a:lnTo>
                    <a:pt x="1737" y="1863"/>
                  </a:lnTo>
                  <a:lnTo>
                    <a:pt x="1612" y="1989"/>
                  </a:lnTo>
                  <a:lnTo>
                    <a:pt x="1528" y="2051"/>
                  </a:lnTo>
                  <a:lnTo>
                    <a:pt x="1424" y="2198"/>
                  </a:lnTo>
                  <a:lnTo>
                    <a:pt x="1340" y="2198"/>
                  </a:lnTo>
                  <a:lnTo>
                    <a:pt x="1256" y="2240"/>
                  </a:lnTo>
                  <a:lnTo>
                    <a:pt x="1298" y="2344"/>
                  </a:lnTo>
                  <a:lnTo>
                    <a:pt x="1403" y="2449"/>
                  </a:lnTo>
                  <a:lnTo>
                    <a:pt x="1403" y="2574"/>
                  </a:lnTo>
                  <a:lnTo>
                    <a:pt x="1340" y="2700"/>
                  </a:lnTo>
                  <a:lnTo>
                    <a:pt x="1256" y="2700"/>
                  </a:lnTo>
                  <a:lnTo>
                    <a:pt x="1152" y="2616"/>
                  </a:lnTo>
                  <a:lnTo>
                    <a:pt x="1193" y="2574"/>
                  </a:lnTo>
                  <a:lnTo>
                    <a:pt x="1214" y="2512"/>
                  </a:lnTo>
                  <a:lnTo>
                    <a:pt x="1131" y="2470"/>
                  </a:lnTo>
                  <a:lnTo>
                    <a:pt x="1089" y="2365"/>
                  </a:lnTo>
                  <a:lnTo>
                    <a:pt x="984" y="2261"/>
                  </a:lnTo>
                  <a:lnTo>
                    <a:pt x="942" y="2365"/>
                  </a:lnTo>
                  <a:lnTo>
                    <a:pt x="942" y="2407"/>
                  </a:lnTo>
                  <a:lnTo>
                    <a:pt x="1005" y="2574"/>
                  </a:lnTo>
                  <a:lnTo>
                    <a:pt x="921" y="2721"/>
                  </a:lnTo>
                  <a:lnTo>
                    <a:pt x="901" y="2867"/>
                  </a:lnTo>
                  <a:lnTo>
                    <a:pt x="817" y="2909"/>
                  </a:lnTo>
                  <a:lnTo>
                    <a:pt x="775" y="2909"/>
                  </a:lnTo>
                  <a:lnTo>
                    <a:pt x="691" y="3098"/>
                  </a:lnTo>
                  <a:lnTo>
                    <a:pt x="712" y="3118"/>
                  </a:lnTo>
                  <a:lnTo>
                    <a:pt x="733" y="3244"/>
                  </a:lnTo>
                  <a:lnTo>
                    <a:pt x="733" y="3390"/>
                  </a:lnTo>
                  <a:lnTo>
                    <a:pt x="880" y="3516"/>
                  </a:lnTo>
                  <a:lnTo>
                    <a:pt x="901" y="3516"/>
                  </a:lnTo>
                  <a:lnTo>
                    <a:pt x="942" y="3495"/>
                  </a:lnTo>
                  <a:lnTo>
                    <a:pt x="1005" y="3537"/>
                  </a:lnTo>
                  <a:lnTo>
                    <a:pt x="1005" y="3662"/>
                  </a:lnTo>
                  <a:lnTo>
                    <a:pt x="921" y="3746"/>
                  </a:lnTo>
                  <a:lnTo>
                    <a:pt x="921" y="3809"/>
                  </a:lnTo>
                  <a:lnTo>
                    <a:pt x="1005" y="3872"/>
                  </a:lnTo>
                  <a:lnTo>
                    <a:pt x="1005" y="4039"/>
                  </a:lnTo>
                  <a:lnTo>
                    <a:pt x="921" y="4081"/>
                  </a:lnTo>
                  <a:lnTo>
                    <a:pt x="880" y="4165"/>
                  </a:lnTo>
                  <a:lnTo>
                    <a:pt x="921" y="4186"/>
                  </a:lnTo>
                  <a:lnTo>
                    <a:pt x="984" y="4290"/>
                  </a:lnTo>
                  <a:lnTo>
                    <a:pt x="942" y="4478"/>
                  </a:lnTo>
                  <a:lnTo>
                    <a:pt x="984" y="4771"/>
                  </a:lnTo>
                  <a:lnTo>
                    <a:pt x="901" y="4855"/>
                  </a:lnTo>
                  <a:lnTo>
                    <a:pt x="880" y="4918"/>
                  </a:lnTo>
                  <a:lnTo>
                    <a:pt x="942" y="5022"/>
                  </a:lnTo>
                  <a:lnTo>
                    <a:pt x="1047" y="4981"/>
                  </a:lnTo>
                  <a:lnTo>
                    <a:pt x="1047" y="4981"/>
                  </a:lnTo>
                  <a:lnTo>
                    <a:pt x="1026" y="5064"/>
                  </a:lnTo>
                  <a:lnTo>
                    <a:pt x="1089" y="5127"/>
                  </a:lnTo>
                  <a:lnTo>
                    <a:pt x="1152" y="5127"/>
                  </a:lnTo>
                  <a:lnTo>
                    <a:pt x="1152" y="5190"/>
                  </a:lnTo>
                  <a:lnTo>
                    <a:pt x="1110" y="5274"/>
                  </a:lnTo>
                  <a:lnTo>
                    <a:pt x="1047" y="5378"/>
                  </a:lnTo>
                  <a:lnTo>
                    <a:pt x="817" y="5608"/>
                  </a:lnTo>
                  <a:lnTo>
                    <a:pt x="775" y="5713"/>
                  </a:lnTo>
                  <a:lnTo>
                    <a:pt x="608" y="5859"/>
                  </a:lnTo>
                  <a:lnTo>
                    <a:pt x="398" y="5922"/>
                  </a:lnTo>
                  <a:lnTo>
                    <a:pt x="210" y="6048"/>
                  </a:lnTo>
                  <a:lnTo>
                    <a:pt x="64" y="6278"/>
                  </a:lnTo>
                  <a:lnTo>
                    <a:pt x="43" y="6466"/>
                  </a:lnTo>
                  <a:lnTo>
                    <a:pt x="1" y="6571"/>
                  </a:lnTo>
                  <a:lnTo>
                    <a:pt x="189" y="6655"/>
                  </a:lnTo>
                  <a:lnTo>
                    <a:pt x="377" y="6780"/>
                  </a:lnTo>
                  <a:lnTo>
                    <a:pt x="629" y="6947"/>
                  </a:lnTo>
                  <a:lnTo>
                    <a:pt x="733" y="6947"/>
                  </a:lnTo>
                  <a:lnTo>
                    <a:pt x="880" y="7094"/>
                  </a:lnTo>
                  <a:lnTo>
                    <a:pt x="838" y="7178"/>
                  </a:lnTo>
                  <a:lnTo>
                    <a:pt x="880" y="7261"/>
                  </a:lnTo>
                  <a:lnTo>
                    <a:pt x="1047" y="7282"/>
                  </a:lnTo>
                  <a:lnTo>
                    <a:pt x="1256" y="7366"/>
                  </a:lnTo>
                  <a:lnTo>
                    <a:pt x="1319" y="7408"/>
                  </a:lnTo>
                  <a:lnTo>
                    <a:pt x="1507" y="7471"/>
                  </a:lnTo>
                  <a:lnTo>
                    <a:pt x="1570" y="7387"/>
                  </a:lnTo>
                  <a:lnTo>
                    <a:pt x="1570" y="7282"/>
                  </a:lnTo>
                  <a:lnTo>
                    <a:pt x="1654" y="7199"/>
                  </a:lnTo>
                  <a:lnTo>
                    <a:pt x="1717" y="7199"/>
                  </a:lnTo>
                  <a:lnTo>
                    <a:pt x="1863" y="7282"/>
                  </a:lnTo>
                  <a:lnTo>
                    <a:pt x="1968" y="7303"/>
                  </a:lnTo>
                  <a:lnTo>
                    <a:pt x="1989" y="7387"/>
                  </a:lnTo>
                  <a:lnTo>
                    <a:pt x="2072" y="7429"/>
                  </a:lnTo>
                  <a:lnTo>
                    <a:pt x="2135" y="7429"/>
                  </a:lnTo>
                  <a:lnTo>
                    <a:pt x="2177" y="7512"/>
                  </a:lnTo>
                  <a:lnTo>
                    <a:pt x="2386" y="7575"/>
                  </a:lnTo>
                  <a:lnTo>
                    <a:pt x="2512" y="7596"/>
                  </a:lnTo>
                  <a:lnTo>
                    <a:pt x="2553" y="7638"/>
                  </a:lnTo>
                  <a:lnTo>
                    <a:pt x="2700" y="7805"/>
                  </a:lnTo>
                  <a:lnTo>
                    <a:pt x="2700" y="7910"/>
                  </a:lnTo>
                  <a:lnTo>
                    <a:pt x="2805" y="8098"/>
                  </a:lnTo>
                  <a:lnTo>
                    <a:pt x="2888" y="8098"/>
                  </a:lnTo>
                  <a:lnTo>
                    <a:pt x="3139" y="8203"/>
                  </a:lnTo>
                  <a:lnTo>
                    <a:pt x="3244" y="8349"/>
                  </a:lnTo>
                  <a:lnTo>
                    <a:pt x="3244" y="8517"/>
                  </a:lnTo>
                  <a:lnTo>
                    <a:pt x="3307" y="8517"/>
                  </a:lnTo>
                  <a:lnTo>
                    <a:pt x="3411" y="8559"/>
                  </a:lnTo>
                  <a:lnTo>
                    <a:pt x="3432" y="8684"/>
                  </a:lnTo>
                  <a:lnTo>
                    <a:pt x="3411" y="8768"/>
                  </a:lnTo>
                  <a:lnTo>
                    <a:pt x="3432" y="8852"/>
                  </a:lnTo>
                  <a:lnTo>
                    <a:pt x="3537" y="8872"/>
                  </a:lnTo>
                  <a:lnTo>
                    <a:pt x="3662" y="8852"/>
                  </a:lnTo>
                  <a:lnTo>
                    <a:pt x="3767" y="8872"/>
                  </a:lnTo>
                  <a:lnTo>
                    <a:pt x="3914" y="8872"/>
                  </a:lnTo>
                  <a:lnTo>
                    <a:pt x="3955" y="8831"/>
                  </a:lnTo>
                  <a:lnTo>
                    <a:pt x="4144" y="8747"/>
                  </a:lnTo>
                  <a:lnTo>
                    <a:pt x="4290" y="8768"/>
                  </a:lnTo>
                  <a:lnTo>
                    <a:pt x="4458" y="8852"/>
                  </a:lnTo>
                  <a:lnTo>
                    <a:pt x="4646" y="8747"/>
                  </a:lnTo>
                  <a:lnTo>
                    <a:pt x="4750" y="8747"/>
                  </a:lnTo>
                  <a:lnTo>
                    <a:pt x="4792" y="8831"/>
                  </a:lnTo>
                  <a:lnTo>
                    <a:pt x="4876" y="8831"/>
                  </a:lnTo>
                  <a:lnTo>
                    <a:pt x="4981" y="8872"/>
                  </a:lnTo>
                  <a:lnTo>
                    <a:pt x="5064" y="8956"/>
                  </a:lnTo>
                  <a:lnTo>
                    <a:pt x="5169" y="8935"/>
                  </a:lnTo>
                  <a:lnTo>
                    <a:pt x="5169" y="8998"/>
                  </a:lnTo>
                  <a:lnTo>
                    <a:pt x="4792" y="9626"/>
                  </a:lnTo>
                  <a:lnTo>
                    <a:pt x="4813" y="9709"/>
                  </a:lnTo>
                  <a:lnTo>
                    <a:pt x="4960" y="9688"/>
                  </a:lnTo>
                  <a:lnTo>
                    <a:pt x="5085" y="9688"/>
                  </a:lnTo>
                  <a:lnTo>
                    <a:pt x="5190" y="9772"/>
                  </a:lnTo>
                  <a:lnTo>
                    <a:pt x="5211" y="9898"/>
                  </a:lnTo>
                  <a:lnTo>
                    <a:pt x="5294" y="9584"/>
                  </a:lnTo>
                  <a:lnTo>
                    <a:pt x="5629" y="8370"/>
                  </a:lnTo>
                  <a:lnTo>
                    <a:pt x="5629" y="8308"/>
                  </a:lnTo>
                  <a:lnTo>
                    <a:pt x="5629" y="8098"/>
                  </a:lnTo>
                  <a:lnTo>
                    <a:pt x="5504" y="7847"/>
                  </a:lnTo>
                  <a:lnTo>
                    <a:pt x="5294" y="7680"/>
                  </a:lnTo>
                  <a:lnTo>
                    <a:pt x="5190" y="7533"/>
                  </a:lnTo>
                  <a:lnTo>
                    <a:pt x="5169" y="7219"/>
                  </a:lnTo>
                  <a:lnTo>
                    <a:pt x="5546" y="7094"/>
                  </a:lnTo>
                  <a:lnTo>
                    <a:pt x="5692" y="7199"/>
                  </a:lnTo>
                  <a:lnTo>
                    <a:pt x="5713" y="7094"/>
                  </a:lnTo>
                  <a:lnTo>
                    <a:pt x="5650" y="7010"/>
                  </a:lnTo>
                  <a:lnTo>
                    <a:pt x="5713" y="6968"/>
                  </a:lnTo>
                  <a:lnTo>
                    <a:pt x="5629" y="6801"/>
                  </a:lnTo>
                  <a:lnTo>
                    <a:pt x="5420" y="6738"/>
                  </a:lnTo>
                  <a:lnTo>
                    <a:pt x="5336" y="6592"/>
                  </a:lnTo>
                  <a:lnTo>
                    <a:pt x="5399" y="6424"/>
                  </a:lnTo>
                  <a:lnTo>
                    <a:pt x="6048" y="6424"/>
                  </a:lnTo>
                  <a:lnTo>
                    <a:pt x="6131" y="6341"/>
                  </a:lnTo>
                  <a:lnTo>
                    <a:pt x="6236" y="6341"/>
                  </a:lnTo>
                  <a:lnTo>
                    <a:pt x="6278" y="6383"/>
                  </a:lnTo>
                  <a:lnTo>
                    <a:pt x="6362" y="6383"/>
                  </a:lnTo>
                  <a:lnTo>
                    <a:pt x="6466" y="6257"/>
                  </a:lnTo>
                  <a:lnTo>
                    <a:pt x="6634" y="6215"/>
                  </a:lnTo>
                  <a:lnTo>
                    <a:pt x="6675" y="6320"/>
                  </a:lnTo>
                  <a:lnTo>
                    <a:pt x="6759" y="6424"/>
                  </a:lnTo>
                  <a:lnTo>
                    <a:pt x="6780" y="6550"/>
                  </a:lnTo>
                  <a:lnTo>
                    <a:pt x="6780" y="6696"/>
                  </a:lnTo>
                  <a:lnTo>
                    <a:pt x="6947" y="6675"/>
                  </a:lnTo>
                  <a:lnTo>
                    <a:pt x="6947" y="6571"/>
                  </a:lnTo>
                  <a:lnTo>
                    <a:pt x="6801" y="6278"/>
                  </a:lnTo>
                  <a:lnTo>
                    <a:pt x="6759" y="6131"/>
                  </a:lnTo>
                  <a:lnTo>
                    <a:pt x="6780" y="6069"/>
                  </a:lnTo>
                  <a:lnTo>
                    <a:pt x="6738" y="5964"/>
                  </a:lnTo>
                  <a:lnTo>
                    <a:pt x="6655" y="5922"/>
                  </a:lnTo>
                  <a:lnTo>
                    <a:pt x="6634" y="5839"/>
                  </a:lnTo>
                  <a:lnTo>
                    <a:pt x="6634" y="5818"/>
                  </a:lnTo>
                  <a:lnTo>
                    <a:pt x="6550" y="5839"/>
                  </a:lnTo>
                  <a:lnTo>
                    <a:pt x="6487" y="5839"/>
                  </a:lnTo>
                  <a:lnTo>
                    <a:pt x="6466" y="5734"/>
                  </a:lnTo>
                  <a:lnTo>
                    <a:pt x="6655" y="5399"/>
                  </a:lnTo>
                  <a:lnTo>
                    <a:pt x="6550" y="5106"/>
                  </a:lnTo>
                  <a:lnTo>
                    <a:pt x="6550" y="5022"/>
                  </a:lnTo>
                  <a:lnTo>
                    <a:pt x="6466" y="4960"/>
                  </a:lnTo>
                  <a:lnTo>
                    <a:pt x="6466" y="4771"/>
                  </a:lnTo>
                  <a:lnTo>
                    <a:pt x="6529" y="4604"/>
                  </a:lnTo>
                  <a:lnTo>
                    <a:pt x="6487" y="4541"/>
                  </a:lnTo>
                  <a:lnTo>
                    <a:pt x="6466" y="4332"/>
                  </a:lnTo>
                  <a:lnTo>
                    <a:pt x="6529" y="4248"/>
                  </a:lnTo>
                  <a:lnTo>
                    <a:pt x="6675" y="4227"/>
                  </a:lnTo>
                  <a:lnTo>
                    <a:pt x="6696" y="4144"/>
                  </a:lnTo>
                  <a:lnTo>
                    <a:pt x="6696" y="4039"/>
                  </a:lnTo>
                  <a:lnTo>
                    <a:pt x="6759" y="3955"/>
                  </a:lnTo>
                  <a:lnTo>
                    <a:pt x="6696" y="3725"/>
                  </a:lnTo>
                  <a:lnTo>
                    <a:pt x="6634" y="3662"/>
                  </a:lnTo>
                  <a:lnTo>
                    <a:pt x="6529" y="3662"/>
                  </a:lnTo>
                  <a:lnTo>
                    <a:pt x="6487" y="3725"/>
                  </a:lnTo>
                  <a:lnTo>
                    <a:pt x="6341" y="3704"/>
                  </a:lnTo>
                  <a:lnTo>
                    <a:pt x="6236" y="3704"/>
                  </a:lnTo>
                  <a:lnTo>
                    <a:pt x="6110" y="3746"/>
                  </a:lnTo>
                  <a:lnTo>
                    <a:pt x="6048" y="3725"/>
                  </a:lnTo>
                  <a:lnTo>
                    <a:pt x="5922" y="3662"/>
                  </a:lnTo>
                  <a:lnTo>
                    <a:pt x="5859" y="3704"/>
                  </a:lnTo>
                  <a:lnTo>
                    <a:pt x="5838" y="3662"/>
                  </a:lnTo>
                  <a:lnTo>
                    <a:pt x="5692" y="3704"/>
                  </a:lnTo>
                  <a:lnTo>
                    <a:pt x="5232" y="3286"/>
                  </a:lnTo>
                  <a:lnTo>
                    <a:pt x="5127" y="3223"/>
                  </a:lnTo>
                  <a:lnTo>
                    <a:pt x="4960" y="3202"/>
                  </a:lnTo>
                  <a:lnTo>
                    <a:pt x="4792" y="3223"/>
                  </a:lnTo>
                  <a:lnTo>
                    <a:pt x="4750" y="3244"/>
                  </a:lnTo>
                  <a:lnTo>
                    <a:pt x="4604" y="3202"/>
                  </a:lnTo>
                  <a:lnTo>
                    <a:pt x="4458" y="3202"/>
                  </a:lnTo>
                  <a:lnTo>
                    <a:pt x="4374" y="3244"/>
                  </a:lnTo>
                  <a:lnTo>
                    <a:pt x="4248" y="3202"/>
                  </a:lnTo>
                  <a:lnTo>
                    <a:pt x="4144" y="3181"/>
                  </a:lnTo>
                  <a:lnTo>
                    <a:pt x="3976" y="3118"/>
                  </a:lnTo>
                  <a:lnTo>
                    <a:pt x="3851" y="3014"/>
                  </a:lnTo>
                  <a:lnTo>
                    <a:pt x="3851" y="2909"/>
                  </a:lnTo>
                  <a:lnTo>
                    <a:pt x="3872" y="2867"/>
                  </a:lnTo>
                  <a:lnTo>
                    <a:pt x="3872" y="2784"/>
                  </a:lnTo>
                  <a:lnTo>
                    <a:pt x="3934" y="2658"/>
                  </a:lnTo>
                  <a:lnTo>
                    <a:pt x="3914" y="2554"/>
                  </a:lnTo>
                  <a:lnTo>
                    <a:pt x="3809" y="2386"/>
                  </a:lnTo>
                  <a:lnTo>
                    <a:pt x="3558" y="1968"/>
                  </a:lnTo>
                  <a:lnTo>
                    <a:pt x="3411" y="1968"/>
                  </a:lnTo>
                  <a:lnTo>
                    <a:pt x="3411" y="1926"/>
                  </a:lnTo>
                  <a:lnTo>
                    <a:pt x="3495" y="1737"/>
                  </a:lnTo>
                  <a:lnTo>
                    <a:pt x="3516" y="1549"/>
                  </a:lnTo>
                  <a:lnTo>
                    <a:pt x="3495" y="1445"/>
                  </a:lnTo>
                  <a:lnTo>
                    <a:pt x="3516" y="1319"/>
                  </a:lnTo>
                  <a:lnTo>
                    <a:pt x="3704" y="1047"/>
                  </a:lnTo>
                  <a:lnTo>
                    <a:pt x="3767" y="984"/>
                  </a:lnTo>
                  <a:lnTo>
                    <a:pt x="3872" y="838"/>
                  </a:lnTo>
                  <a:lnTo>
                    <a:pt x="3976" y="817"/>
                  </a:lnTo>
                  <a:lnTo>
                    <a:pt x="4039" y="775"/>
                  </a:lnTo>
                  <a:lnTo>
                    <a:pt x="4186" y="503"/>
                  </a:lnTo>
                  <a:lnTo>
                    <a:pt x="4499" y="377"/>
                  </a:lnTo>
                  <a:lnTo>
                    <a:pt x="4541" y="357"/>
                  </a:lnTo>
                  <a:lnTo>
                    <a:pt x="4604" y="357"/>
                  </a:lnTo>
                  <a:lnTo>
                    <a:pt x="4667" y="294"/>
                  </a:lnTo>
                  <a:lnTo>
                    <a:pt x="4688" y="210"/>
                  </a:lnTo>
                  <a:lnTo>
                    <a:pt x="4646" y="147"/>
                  </a:lnTo>
                  <a:lnTo>
                    <a:pt x="4437" y="43"/>
                  </a:lnTo>
                  <a:lnTo>
                    <a:pt x="4353"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55" name="Google Shape;3055;p86"/>
            <p:cNvSpPr/>
            <p:nvPr/>
          </p:nvSpPr>
          <p:spPr>
            <a:xfrm>
              <a:off x="3195231" y="3136533"/>
              <a:ext cx="40867" cy="42852"/>
            </a:xfrm>
            <a:custGeom>
              <a:avLst/>
              <a:gdLst/>
              <a:ahLst/>
              <a:cxnLst/>
              <a:rect l="l" t="t" r="r" b="b"/>
              <a:pathLst>
                <a:path w="3432" h="3768" extrusionOk="0">
                  <a:moveTo>
                    <a:pt x="1193" y="1"/>
                  </a:moveTo>
                  <a:lnTo>
                    <a:pt x="1172" y="168"/>
                  </a:lnTo>
                  <a:lnTo>
                    <a:pt x="1025" y="168"/>
                  </a:lnTo>
                  <a:lnTo>
                    <a:pt x="732" y="336"/>
                  </a:lnTo>
                  <a:lnTo>
                    <a:pt x="607" y="377"/>
                  </a:lnTo>
                  <a:lnTo>
                    <a:pt x="440" y="440"/>
                  </a:lnTo>
                  <a:lnTo>
                    <a:pt x="523" y="587"/>
                  </a:lnTo>
                  <a:lnTo>
                    <a:pt x="523" y="649"/>
                  </a:lnTo>
                  <a:lnTo>
                    <a:pt x="565" y="733"/>
                  </a:lnTo>
                  <a:lnTo>
                    <a:pt x="544" y="901"/>
                  </a:lnTo>
                  <a:lnTo>
                    <a:pt x="335" y="1131"/>
                  </a:lnTo>
                  <a:lnTo>
                    <a:pt x="314" y="1235"/>
                  </a:lnTo>
                  <a:lnTo>
                    <a:pt x="356" y="1277"/>
                  </a:lnTo>
                  <a:lnTo>
                    <a:pt x="251" y="1445"/>
                  </a:lnTo>
                  <a:lnTo>
                    <a:pt x="126" y="1465"/>
                  </a:lnTo>
                  <a:lnTo>
                    <a:pt x="21" y="1591"/>
                  </a:lnTo>
                  <a:lnTo>
                    <a:pt x="84" y="1696"/>
                  </a:lnTo>
                  <a:lnTo>
                    <a:pt x="126" y="1800"/>
                  </a:lnTo>
                  <a:lnTo>
                    <a:pt x="105" y="1905"/>
                  </a:lnTo>
                  <a:lnTo>
                    <a:pt x="126" y="2072"/>
                  </a:lnTo>
                  <a:lnTo>
                    <a:pt x="84" y="2198"/>
                  </a:lnTo>
                  <a:lnTo>
                    <a:pt x="0" y="2261"/>
                  </a:lnTo>
                  <a:lnTo>
                    <a:pt x="84" y="2323"/>
                  </a:lnTo>
                  <a:lnTo>
                    <a:pt x="209" y="2386"/>
                  </a:lnTo>
                  <a:lnTo>
                    <a:pt x="314" y="2491"/>
                  </a:lnTo>
                  <a:lnTo>
                    <a:pt x="419" y="2574"/>
                  </a:lnTo>
                  <a:lnTo>
                    <a:pt x="440" y="2533"/>
                  </a:lnTo>
                  <a:lnTo>
                    <a:pt x="502" y="2386"/>
                  </a:lnTo>
                  <a:lnTo>
                    <a:pt x="544" y="2323"/>
                  </a:lnTo>
                  <a:lnTo>
                    <a:pt x="628" y="2219"/>
                  </a:lnTo>
                  <a:lnTo>
                    <a:pt x="628" y="2323"/>
                  </a:lnTo>
                  <a:lnTo>
                    <a:pt x="649" y="2428"/>
                  </a:lnTo>
                  <a:lnTo>
                    <a:pt x="649" y="2365"/>
                  </a:lnTo>
                  <a:lnTo>
                    <a:pt x="649" y="2282"/>
                  </a:lnTo>
                  <a:lnTo>
                    <a:pt x="712" y="2282"/>
                  </a:lnTo>
                  <a:lnTo>
                    <a:pt x="732" y="2428"/>
                  </a:lnTo>
                  <a:lnTo>
                    <a:pt x="712" y="2595"/>
                  </a:lnTo>
                  <a:lnTo>
                    <a:pt x="712" y="2700"/>
                  </a:lnTo>
                  <a:lnTo>
                    <a:pt x="649" y="2826"/>
                  </a:lnTo>
                  <a:lnTo>
                    <a:pt x="502" y="2951"/>
                  </a:lnTo>
                  <a:lnTo>
                    <a:pt x="544" y="2993"/>
                  </a:lnTo>
                  <a:lnTo>
                    <a:pt x="607" y="3139"/>
                  </a:lnTo>
                  <a:lnTo>
                    <a:pt x="502" y="3202"/>
                  </a:lnTo>
                  <a:lnTo>
                    <a:pt x="398" y="3328"/>
                  </a:lnTo>
                  <a:lnTo>
                    <a:pt x="419" y="3432"/>
                  </a:lnTo>
                  <a:lnTo>
                    <a:pt x="523" y="3432"/>
                  </a:lnTo>
                  <a:lnTo>
                    <a:pt x="649" y="3370"/>
                  </a:lnTo>
                  <a:lnTo>
                    <a:pt x="712" y="3453"/>
                  </a:lnTo>
                  <a:lnTo>
                    <a:pt x="879" y="3516"/>
                  </a:lnTo>
                  <a:lnTo>
                    <a:pt x="984" y="3537"/>
                  </a:lnTo>
                  <a:lnTo>
                    <a:pt x="1151" y="3767"/>
                  </a:lnTo>
                  <a:lnTo>
                    <a:pt x="1235" y="3767"/>
                  </a:lnTo>
                  <a:lnTo>
                    <a:pt x="1339" y="3662"/>
                  </a:lnTo>
                  <a:lnTo>
                    <a:pt x="1779" y="2721"/>
                  </a:lnTo>
                  <a:lnTo>
                    <a:pt x="1883" y="2637"/>
                  </a:lnTo>
                  <a:lnTo>
                    <a:pt x="2448" y="2470"/>
                  </a:lnTo>
                  <a:lnTo>
                    <a:pt x="2720" y="2282"/>
                  </a:lnTo>
                  <a:lnTo>
                    <a:pt x="3118" y="1905"/>
                  </a:lnTo>
                  <a:lnTo>
                    <a:pt x="3264" y="1549"/>
                  </a:lnTo>
                  <a:lnTo>
                    <a:pt x="3369" y="1549"/>
                  </a:lnTo>
                  <a:lnTo>
                    <a:pt x="3390" y="1486"/>
                  </a:lnTo>
                  <a:lnTo>
                    <a:pt x="3432" y="1361"/>
                  </a:lnTo>
                  <a:lnTo>
                    <a:pt x="3390" y="1235"/>
                  </a:lnTo>
                  <a:lnTo>
                    <a:pt x="3285" y="1026"/>
                  </a:lnTo>
                  <a:lnTo>
                    <a:pt x="3285" y="963"/>
                  </a:lnTo>
                  <a:lnTo>
                    <a:pt x="3264" y="859"/>
                  </a:lnTo>
                  <a:lnTo>
                    <a:pt x="3181" y="817"/>
                  </a:lnTo>
                  <a:lnTo>
                    <a:pt x="3160" y="733"/>
                  </a:lnTo>
                  <a:lnTo>
                    <a:pt x="3055" y="712"/>
                  </a:lnTo>
                  <a:lnTo>
                    <a:pt x="2909" y="629"/>
                  </a:lnTo>
                  <a:lnTo>
                    <a:pt x="2846" y="629"/>
                  </a:lnTo>
                  <a:lnTo>
                    <a:pt x="2762" y="712"/>
                  </a:lnTo>
                  <a:lnTo>
                    <a:pt x="2762" y="817"/>
                  </a:lnTo>
                  <a:lnTo>
                    <a:pt x="2699" y="901"/>
                  </a:lnTo>
                  <a:lnTo>
                    <a:pt x="2511" y="838"/>
                  </a:lnTo>
                  <a:lnTo>
                    <a:pt x="2448" y="796"/>
                  </a:lnTo>
                  <a:lnTo>
                    <a:pt x="2239" y="712"/>
                  </a:lnTo>
                  <a:lnTo>
                    <a:pt x="2072" y="691"/>
                  </a:lnTo>
                  <a:lnTo>
                    <a:pt x="2030" y="608"/>
                  </a:lnTo>
                  <a:lnTo>
                    <a:pt x="2072" y="524"/>
                  </a:lnTo>
                  <a:lnTo>
                    <a:pt x="1925" y="377"/>
                  </a:lnTo>
                  <a:lnTo>
                    <a:pt x="1821" y="377"/>
                  </a:lnTo>
                  <a:lnTo>
                    <a:pt x="1569" y="210"/>
                  </a:lnTo>
                  <a:lnTo>
                    <a:pt x="1381" y="85"/>
                  </a:lnTo>
                  <a:lnTo>
                    <a:pt x="1193"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56" name="Google Shape;3056;p86"/>
            <p:cNvSpPr/>
            <p:nvPr/>
          </p:nvSpPr>
          <p:spPr>
            <a:xfrm>
              <a:off x="3192980" y="3146290"/>
              <a:ext cx="88711" cy="124938"/>
            </a:xfrm>
            <a:custGeom>
              <a:avLst/>
              <a:gdLst/>
              <a:ahLst/>
              <a:cxnLst/>
              <a:rect l="l" t="t" r="r" b="b"/>
              <a:pathLst>
                <a:path w="7450" h="10986" extrusionOk="0">
                  <a:moveTo>
                    <a:pt x="3453" y="1"/>
                  </a:moveTo>
                  <a:lnTo>
                    <a:pt x="3474" y="105"/>
                  </a:lnTo>
                  <a:lnTo>
                    <a:pt x="3474" y="168"/>
                  </a:lnTo>
                  <a:lnTo>
                    <a:pt x="3579" y="377"/>
                  </a:lnTo>
                  <a:lnTo>
                    <a:pt x="3621" y="503"/>
                  </a:lnTo>
                  <a:lnTo>
                    <a:pt x="3579" y="628"/>
                  </a:lnTo>
                  <a:lnTo>
                    <a:pt x="3558" y="691"/>
                  </a:lnTo>
                  <a:lnTo>
                    <a:pt x="3453" y="691"/>
                  </a:lnTo>
                  <a:lnTo>
                    <a:pt x="3307" y="1047"/>
                  </a:lnTo>
                  <a:lnTo>
                    <a:pt x="2909" y="1424"/>
                  </a:lnTo>
                  <a:lnTo>
                    <a:pt x="2637" y="1612"/>
                  </a:lnTo>
                  <a:lnTo>
                    <a:pt x="2072" y="1779"/>
                  </a:lnTo>
                  <a:lnTo>
                    <a:pt x="1968" y="1863"/>
                  </a:lnTo>
                  <a:lnTo>
                    <a:pt x="1528" y="2804"/>
                  </a:lnTo>
                  <a:lnTo>
                    <a:pt x="1424" y="2909"/>
                  </a:lnTo>
                  <a:lnTo>
                    <a:pt x="1340" y="2909"/>
                  </a:lnTo>
                  <a:lnTo>
                    <a:pt x="1173" y="2679"/>
                  </a:lnTo>
                  <a:lnTo>
                    <a:pt x="1068" y="2658"/>
                  </a:lnTo>
                  <a:lnTo>
                    <a:pt x="901" y="2595"/>
                  </a:lnTo>
                  <a:lnTo>
                    <a:pt x="838" y="2512"/>
                  </a:lnTo>
                  <a:lnTo>
                    <a:pt x="712" y="2574"/>
                  </a:lnTo>
                  <a:lnTo>
                    <a:pt x="608" y="2574"/>
                  </a:lnTo>
                  <a:lnTo>
                    <a:pt x="587" y="2470"/>
                  </a:lnTo>
                  <a:lnTo>
                    <a:pt x="691" y="2344"/>
                  </a:lnTo>
                  <a:lnTo>
                    <a:pt x="796" y="2281"/>
                  </a:lnTo>
                  <a:lnTo>
                    <a:pt x="733" y="2135"/>
                  </a:lnTo>
                  <a:lnTo>
                    <a:pt x="691" y="2093"/>
                  </a:lnTo>
                  <a:lnTo>
                    <a:pt x="398" y="2240"/>
                  </a:lnTo>
                  <a:lnTo>
                    <a:pt x="294" y="2344"/>
                  </a:lnTo>
                  <a:lnTo>
                    <a:pt x="105" y="2512"/>
                  </a:lnTo>
                  <a:lnTo>
                    <a:pt x="64" y="2679"/>
                  </a:lnTo>
                  <a:lnTo>
                    <a:pt x="1" y="2784"/>
                  </a:lnTo>
                  <a:lnTo>
                    <a:pt x="22" y="2825"/>
                  </a:lnTo>
                  <a:lnTo>
                    <a:pt x="105" y="2909"/>
                  </a:lnTo>
                  <a:lnTo>
                    <a:pt x="126" y="2993"/>
                  </a:lnTo>
                  <a:lnTo>
                    <a:pt x="64" y="3035"/>
                  </a:lnTo>
                  <a:lnTo>
                    <a:pt x="64" y="3097"/>
                  </a:lnTo>
                  <a:lnTo>
                    <a:pt x="189" y="3202"/>
                  </a:lnTo>
                  <a:lnTo>
                    <a:pt x="273" y="3348"/>
                  </a:lnTo>
                  <a:lnTo>
                    <a:pt x="231" y="3495"/>
                  </a:lnTo>
                  <a:lnTo>
                    <a:pt x="168" y="3495"/>
                  </a:lnTo>
                  <a:lnTo>
                    <a:pt x="85" y="3516"/>
                  </a:lnTo>
                  <a:lnTo>
                    <a:pt x="22" y="3621"/>
                  </a:lnTo>
                  <a:lnTo>
                    <a:pt x="126" y="3704"/>
                  </a:lnTo>
                  <a:lnTo>
                    <a:pt x="231" y="3746"/>
                  </a:lnTo>
                  <a:lnTo>
                    <a:pt x="419" y="3872"/>
                  </a:lnTo>
                  <a:lnTo>
                    <a:pt x="587" y="3913"/>
                  </a:lnTo>
                  <a:lnTo>
                    <a:pt x="817" y="4060"/>
                  </a:lnTo>
                  <a:lnTo>
                    <a:pt x="921" y="4081"/>
                  </a:lnTo>
                  <a:lnTo>
                    <a:pt x="963" y="4185"/>
                  </a:lnTo>
                  <a:lnTo>
                    <a:pt x="1068" y="4374"/>
                  </a:lnTo>
                  <a:lnTo>
                    <a:pt x="1110" y="4541"/>
                  </a:lnTo>
                  <a:lnTo>
                    <a:pt x="1173" y="4667"/>
                  </a:lnTo>
                  <a:lnTo>
                    <a:pt x="1424" y="4771"/>
                  </a:lnTo>
                  <a:lnTo>
                    <a:pt x="1486" y="4960"/>
                  </a:lnTo>
                  <a:lnTo>
                    <a:pt x="1549" y="5106"/>
                  </a:lnTo>
                  <a:lnTo>
                    <a:pt x="1591" y="5211"/>
                  </a:lnTo>
                  <a:lnTo>
                    <a:pt x="1633" y="5399"/>
                  </a:lnTo>
                  <a:lnTo>
                    <a:pt x="1696" y="5525"/>
                  </a:lnTo>
                  <a:lnTo>
                    <a:pt x="1800" y="5587"/>
                  </a:lnTo>
                  <a:lnTo>
                    <a:pt x="1905" y="5797"/>
                  </a:lnTo>
                  <a:lnTo>
                    <a:pt x="1905" y="5922"/>
                  </a:lnTo>
                  <a:lnTo>
                    <a:pt x="1884" y="5964"/>
                  </a:lnTo>
                  <a:lnTo>
                    <a:pt x="1989" y="6152"/>
                  </a:lnTo>
                  <a:lnTo>
                    <a:pt x="2177" y="6382"/>
                  </a:lnTo>
                  <a:lnTo>
                    <a:pt x="2219" y="6487"/>
                  </a:lnTo>
                  <a:lnTo>
                    <a:pt x="2198" y="6592"/>
                  </a:lnTo>
                  <a:lnTo>
                    <a:pt x="2219" y="6675"/>
                  </a:lnTo>
                  <a:lnTo>
                    <a:pt x="2302" y="6696"/>
                  </a:lnTo>
                  <a:lnTo>
                    <a:pt x="2491" y="6885"/>
                  </a:lnTo>
                  <a:lnTo>
                    <a:pt x="2533" y="6989"/>
                  </a:lnTo>
                  <a:lnTo>
                    <a:pt x="2574" y="7157"/>
                  </a:lnTo>
                  <a:lnTo>
                    <a:pt x="2616" y="7219"/>
                  </a:lnTo>
                  <a:lnTo>
                    <a:pt x="2784" y="7282"/>
                  </a:lnTo>
                  <a:lnTo>
                    <a:pt x="2805" y="7408"/>
                  </a:lnTo>
                  <a:lnTo>
                    <a:pt x="2951" y="7680"/>
                  </a:lnTo>
                  <a:lnTo>
                    <a:pt x="3014" y="7805"/>
                  </a:lnTo>
                  <a:lnTo>
                    <a:pt x="3202" y="8056"/>
                  </a:lnTo>
                  <a:lnTo>
                    <a:pt x="3202" y="8203"/>
                  </a:lnTo>
                  <a:lnTo>
                    <a:pt x="3139" y="8203"/>
                  </a:lnTo>
                  <a:lnTo>
                    <a:pt x="3098" y="8161"/>
                  </a:lnTo>
                  <a:lnTo>
                    <a:pt x="3098" y="8224"/>
                  </a:lnTo>
                  <a:lnTo>
                    <a:pt x="3118" y="8328"/>
                  </a:lnTo>
                  <a:lnTo>
                    <a:pt x="3118" y="8412"/>
                  </a:lnTo>
                  <a:lnTo>
                    <a:pt x="3160" y="8412"/>
                  </a:lnTo>
                  <a:lnTo>
                    <a:pt x="3244" y="8454"/>
                  </a:lnTo>
                  <a:lnTo>
                    <a:pt x="3265" y="8538"/>
                  </a:lnTo>
                  <a:lnTo>
                    <a:pt x="3244" y="8579"/>
                  </a:lnTo>
                  <a:lnTo>
                    <a:pt x="3432" y="8726"/>
                  </a:lnTo>
                  <a:lnTo>
                    <a:pt x="3621" y="8789"/>
                  </a:lnTo>
                  <a:lnTo>
                    <a:pt x="3642" y="8872"/>
                  </a:lnTo>
                  <a:lnTo>
                    <a:pt x="3725" y="8977"/>
                  </a:lnTo>
                  <a:lnTo>
                    <a:pt x="3830" y="8998"/>
                  </a:lnTo>
                  <a:lnTo>
                    <a:pt x="3872" y="9061"/>
                  </a:lnTo>
                  <a:lnTo>
                    <a:pt x="3893" y="9165"/>
                  </a:lnTo>
                  <a:lnTo>
                    <a:pt x="3976" y="9207"/>
                  </a:lnTo>
                  <a:lnTo>
                    <a:pt x="4165" y="9186"/>
                  </a:lnTo>
                  <a:lnTo>
                    <a:pt x="4206" y="9144"/>
                  </a:lnTo>
                  <a:lnTo>
                    <a:pt x="4186" y="9207"/>
                  </a:lnTo>
                  <a:lnTo>
                    <a:pt x="4269" y="9354"/>
                  </a:lnTo>
                  <a:lnTo>
                    <a:pt x="4458" y="9416"/>
                  </a:lnTo>
                  <a:lnTo>
                    <a:pt x="4562" y="9500"/>
                  </a:lnTo>
                  <a:lnTo>
                    <a:pt x="4562" y="9605"/>
                  </a:lnTo>
                  <a:lnTo>
                    <a:pt x="4667" y="9667"/>
                  </a:lnTo>
                  <a:lnTo>
                    <a:pt x="4792" y="9709"/>
                  </a:lnTo>
                  <a:lnTo>
                    <a:pt x="4834" y="9688"/>
                  </a:lnTo>
                  <a:lnTo>
                    <a:pt x="4939" y="9709"/>
                  </a:lnTo>
                  <a:lnTo>
                    <a:pt x="5148" y="9835"/>
                  </a:lnTo>
                  <a:lnTo>
                    <a:pt x="5315" y="9919"/>
                  </a:lnTo>
                  <a:lnTo>
                    <a:pt x="5420" y="9919"/>
                  </a:lnTo>
                  <a:lnTo>
                    <a:pt x="5462" y="9939"/>
                  </a:lnTo>
                  <a:lnTo>
                    <a:pt x="5504" y="10023"/>
                  </a:lnTo>
                  <a:lnTo>
                    <a:pt x="5650" y="10128"/>
                  </a:lnTo>
                  <a:lnTo>
                    <a:pt x="5755" y="10191"/>
                  </a:lnTo>
                  <a:lnTo>
                    <a:pt x="5859" y="10316"/>
                  </a:lnTo>
                  <a:lnTo>
                    <a:pt x="5943" y="10337"/>
                  </a:lnTo>
                  <a:lnTo>
                    <a:pt x="5985" y="10421"/>
                  </a:lnTo>
                  <a:lnTo>
                    <a:pt x="5964" y="10463"/>
                  </a:lnTo>
                  <a:lnTo>
                    <a:pt x="5964" y="10546"/>
                  </a:lnTo>
                  <a:lnTo>
                    <a:pt x="6090" y="10567"/>
                  </a:lnTo>
                  <a:lnTo>
                    <a:pt x="6236" y="10630"/>
                  </a:lnTo>
                  <a:lnTo>
                    <a:pt x="6403" y="10776"/>
                  </a:lnTo>
                  <a:lnTo>
                    <a:pt x="6550" y="10944"/>
                  </a:lnTo>
                  <a:lnTo>
                    <a:pt x="6655" y="10965"/>
                  </a:lnTo>
                  <a:lnTo>
                    <a:pt x="6675" y="10986"/>
                  </a:lnTo>
                  <a:lnTo>
                    <a:pt x="6801" y="10923"/>
                  </a:lnTo>
                  <a:lnTo>
                    <a:pt x="6927" y="10839"/>
                  </a:lnTo>
                  <a:lnTo>
                    <a:pt x="7010" y="10839"/>
                  </a:lnTo>
                  <a:lnTo>
                    <a:pt x="7115" y="10776"/>
                  </a:lnTo>
                  <a:lnTo>
                    <a:pt x="7178" y="10672"/>
                  </a:lnTo>
                  <a:lnTo>
                    <a:pt x="7073" y="10567"/>
                  </a:lnTo>
                  <a:lnTo>
                    <a:pt x="7094" y="10463"/>
                  </a:lnTo>
                  <a:lnTo>
                    <a:pt x="7136" y="10400"/>
                  </a:lnTo>
                  <a:lnTo>
                    <a:pt x="7240" y="10421"/>
                  </a:lnTo>
                  <a:lnTo>
                    <a:pt x="7219" y="10337"/>
                  </a:lnTo>
                  <a:lnTo>
                    <a:pt x="7136" y="10316"/>
                  </a:lnTo>
                  <a:lnTo>
                    <a:pt x="7094" y="10253"/>
                  </a:lnTo>
                  <a:lnTo>
                    <a:pt x="7199" y="10086"/>
                  </a:lnTo>
                  <a:lnTo>
                    <a:pt x="7324" y="10002"/>
                  </a:lnTo>
                  <a:lnTo>
                    <a:pt x="7429" y="9835"/>
                  </a:lnTo>
                  <a:lnTo>
                    <a:pt x="7450" y="9709"/>
                  </a:lnTo>
                  <a:lnTo>
                    <a:pt x="7282" y="9312"/>
                  </a:lnTo>
                  <a:lnTo>
                    <a:pt x="7324" y="9207"/>
                  </a:lnTo>
                  <a:lnTo>
                    <a:pt x="7324" y="9082"/>
                  </a:lnTo>
                  <a:lnTo>
                    <a:pt x="7303" y="8998"/>
                  </a:lnTo>
                  <a:lnTo>
                    <a:pt x="7282" y="8872"/>
                  </a:lnTo>
                  <a:lnTo>
                    <a:pt x="7324" y="8789"/>
                  </a:lnTo>
                  <a:lnTo>
                    <a:pt x="7387" y="8621"/>
                  </a:lnTo>
                  <a:lnTo>
                    <a:pt x="7345" y="8245"/>
                  </a:lnTo>
                  <a:lnTo>
                    <a:pt x="7303" y="8098"/>
                  </a:lnTo>
                  <a:lnTo>
                    <a:pt x="7387" y="7910"/>
                  </a:lnTo>
                  <a:lnTo>
                    <a:pt x="7387" y="7491"/>
                  </a:lnTo>
                  <a:lnTo>
                    <a:pt x="7450" y="7324"/>
                  </a:lnTo>
                  <a:lnTo>
                    <a:pt x="7450" y="7261"/>
                  </a:lnTo>
                  <a:lnTo>
                    <a:pt x="6927" y="6487"/>
                  </a:lnTo>
                  <a:lnTo>
                    <a:pt x="6906" y="6487"/>
                  </a:lnTo>
                  <a:lnTo>
                    <a:pt x="6864" y="6466"/>
                  </a:lnTo>
                  <a:lnTo>
                    <a:pt x="6675" y="6466"/>
                  </a:lnTo>
                  <a:lnTo>
                    <a:pt x="6571" y="6529"/>
                  </a:lnTo>
                  <a:lnTo>
                    <a:pt x="6445" y="6529"/>
                  </a:lnTo>
                  <a:lnTo>
                    <a:pt x="6383" y="6466"/>
                  </a:lnTo>
                  <a:lnTo>
                    <a:pt x="6362" y="6341"/>
                  </a:lnTo>
                  <a:lnTo>
                    <a:pt x="6341" y="6006"/>
                  </a:lnTo>
                  <a:lnTo>
                    <a:pt x="6341" y="5797"/>
                  </a:lnTo>
                  <a:lnTo>
                    <a:pt x="6383" y="5734"/>
                  </a:lnTo>
                  <a:lnTo>
                    <a:pt x="6403" y="5608"/>
                  </a:lnTo>
                  <a:lnTo>
                    <a:pt x="6362" y="5545"/>
                  </a:lnTo>
                  <a:lnTo>
                    <a:pt x="6152" y="5650"/>
                  </a:lnTo>
                  <a:lnTo>
                    <a:pt x="5922" y="5901"/>
                  </a:lnTo>
                  <a:lnTo>
                    <a:pt x="5608" y="5859"/>
                  </a:lnTo>
                  <a:lnTo>
                    <a:pt x="5357" y="5859"/>
                  </a:lnTo>
                  <a:lnTo>
                    <a:pt x="5315" y="5713"/>
                  </a:lnTo>
                  <a:lnTo>
                    <a:pt x="5211" y="5525"/>
                  </a:lnTo>
                  <a:lnTo>
                    <a:pt x="5023" y="5483"/>
                  </a:lnTo>
                  <a:lnTo>
                    <a:pt x="4688" y="5525"/>
                  </a:lnTo>
                  <a:lnTo>
                    <a:pt x="4813" y="5336"/>
                  </a:lnTo>
                  <a:lnTo>
                    <a:pt x="4520" y="4876"/>
                  </a:lnTo>
                  <a:lnTo>
                    <a:pt x="4374" y="4709"/>
                  </a:lnTo>
                  <a:lnTo>
                    <a:pt x="4395" y="4646"/>
                  </a:lnTo>
                  <a:lnTo>
                    <a:pt x="4374" y="4541"/>
                  </a:lnTo>
                  <a:lnTo>
                    <a:pt x="4416" y="4437"/>
                  </a:lnTo>
                  <a:lnTo>
                    <a:pt x="4416" y="4290"/>
                  </a:lnTo>
                  <a:lnTo>
                    <a:pt x="4395" y="4227"/>
                  </a:lnTo>
                  <a:lnTo>
                    <a:pt x="4458" y="4165"/>
                  </a:lnTo>
                  <a:lnTo>
                    <a:pt x="4458" y="4039"/>
                  </a:lnTo>
                  <a:lnTo>
                    <a:pt x="4625" y="3934"/>
                  </a:lnTo>
                  <a:lnTo>
                    <a:pt x="4709" y="3955"/>
                  </a:lnTo>
                  <a:lnTo>
                    <a:pt x="4792" y="3851"/>
                  </a:lnTo>
                  <a:lnTo>
                    <a:pt x="4730" y="3746"/>
                  </a:lnTo>
                  <a:lnTo>
                    <a:pt x="4688" y="3558"/>
                  </a:lnTo>
                  <a:lnTo>
                    <a:pt x="4834" y="3411"/>
                  </a:lnTo>
                  <a:lnTo>
                    <a:pt x="4813" y="3307"/>
                  </a:lnTo>
                  <a:lnTo>
                    <a:pt x="4897" y="3223"/>
                  </a:lnTo>
                  <a:lnTo>
                    <a:pt x="4876" y="3076"/>
                  </a:lnTo>
                  <a:lnTo>
                    <a:pt x="4981" y="3014"/>
                  </a:lnTo>
                  <a:lnTo>
                    <a:pt x="5106" y="2930"/>
                  </a:lnTo>
                  <a:lnTo>
                    <a:pt x="5232" y="2825"/>
                  </a:lnTo>
                  <a:lnTo>
                    <a:pt x="5295" y="2804"/>
                  </a:lnTo>
                  <a:lnTo>
                    <a:pt x="5357" y="2721"/>
                  </a:lnTo>
                  <a:lnTo>
                    <a:pt x="5650" y="2679"/>
                  </a:lnTo>
                  <a:lnTo>
                    <a:pt x="6069" y="2553"/>
                  </a:lnTo>
                  <a:lnTo>
                    <a:pt x="6090" y="2449"/>
                  </a:lnTo>
                  <a:lnTo>
                    <a:pt x="6152" y="2470"/>
                  </a:lnTo>
                  <a:lnTo>
                    <a:pt x="6299" y="2470"/>
                  </a:lnTo>
                  <a:lnTo>
                    <a:pt x="6445" y="2553"/>
                  </a:lnTo>
                  <a:lnTo>
                    <a:pt x="6445" y="2574"/>
                  </a:lnTo>
                  <a:lnTo>
                    <a:pt x="6550" y="2595"/>
                  </a:lnTo>
                  <a:lnTo>
                    <a:pt x="6592" y="2512"/>
                  </a:lnTo>
                  <a:lnTo>
                    <a:pt x="6592" y="2470"/>
                  </a:lnTo>
                  <a:lnTo>
                    <a:pt x="6571" y="2344"/>
                  </a:lnTo>
                  <a:lnTo>
                    <a:pt x="6466" y="2260"/>
                  </a:lnTo>
                  <a:lnTo>
                    <a:pt x="6341" y="2260"/>
                  </a:lnTo>
                  <a:lnTo>
                    <a:pt x="6194" y="2281"/>
                  </a:lnTo>
                  <a:lnTo>
                    <a:pt x="6173" y="2198"/>
                  </a:lnTo>
                  <a:lnTo>
                    <a:pt x="6550" y="1570"/>
                  </a:lnTo>
                  <a:lnTo>
                    <a:pt x="6550" y="1507"/>
                  </a:lnTo>
                  <a:lnTo>
                    <a:pt x="6445" y="1528"/>
                  </a:lnTo>
                  <a:lnTo>
                    <a:pt x="6362" y="1444"/>
                  </a:lnTo>
                  <a:lnTo>
                    <a:pt x="6257" y="1403"/>
                  </a:lnTo>
                  <a:lnTo>
                    <a:pt x="6173" y="1403"/>
                  </a:lnTo>
                  <a:lnTo>
                    <a:pt x="6131" y="1319"/>
                  </a:lnTo>
                  <a:lnTo>
                    <a:pt x="6027" y="1319"/>
                  </a:lnTo>
                  <a:lnTo>
                    <a:pt x="5839" y="1424"/>
                  </a:lnTo>
                  <a:lnTo>
                    <a:pt x="5671" y="1340"/>
                  </a:lnTo>
                  <a:lnTo>
                    <a:pt x="5525" y="1319"/>
                  </a:lnTo>
                  <a:lnTo>
                    <a:pt x="5336" y="1403"/>
                  </a:lnTo>
                  <a:lnTo>
                    <a:pt x="5295" y="1444"/>
                  </a:lnTo>
                  <a:lnTo>
                    <a:pt x="5148" y="1444"/>
                  </a:lnTo>
                  <a:lnTo>
                    <a:pt x="5043" y="1424"/>
                  </a:lnTo>
                  <a:lnTo>
                    <a:pt x="4918" y="1444"/>
                  </a:lnTo>
                  <a:lnTo>
                    <a:pt x="4813" y="1424"/>
                  </a:lnTo>
                  <a:lnTo>
                    <a:pt x="4792" y="1340"/>
                  </a:lnTo>
                  <a:lnTo>
                    <a:pt x="4813" y="1256"/>
                  </a:lnTo>
                  <a:lnTo>
                    <a:pt x="4792" y="1131"/>
                  </a:lnTo>
                  <a:lnTo>
                    <a:pt x="4688" y="1089"/>
                  </a:lnTo>
                  <a:lnTo>
                    <a:pt x="4625" y="1089"/>
                  </a:lnTo>
                  <a:lnTo>
                    <a:pt x="4625" y="921"/>
                  </a:lnTo>
                  <a:lnTo>
                    <a:pt x="4520" y="775"/>
                  </a:lnTo>
                  <a:lnTo>
                    <a:pt x="4269" y="670"/>
                  </a:lnTo>
                  <a:lnTo>
                    <a:pt x="4186" y="670"/>
                  </a:lnTo>
                  <a:lnTo>
                    <a:pt x="4081" y="482"/>
                  </a:lnTo>
                  <a:lnTo>
                    <a:pt x="4081" y="377"/>
                  </a:lnTo>
                  <a:lnTo>
                    <a:pt x="3934" y="210"/>
                  </a:lnTo>
                  <a:lnTo>
                    <a:pt x="3893" y="168"/>
                  </a:lnTo>
                  <a:lnTo>
                    <a:pt x="3767" y="147"/>
                  </a:lnTo>
                  <a:lnTo>
                    <a:pt x="3558" y="84"/>
                  </a:lnTo>
                  <a:lnTo>
                    <a:pt x="3516"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57" name="Google Shape;3057;p86"/>
            <p:cNvSpPr/>
            <p:nvPr/>
          </p:nvSpPr>
          <p:spPr>
            <a:xfrm>
              <a:off x="3275452" y="3211250"/>
              <a:ext cx="85722" cy="91389"/>
            </a:xfrm>
            <a:custGeom>
              <a:avLst/>
              <a:gdLst/>
              <a:ahLst/>
              <a:cxnLst/>
              <a:rect l="l" t="t" r="r" b="b"/>
              <a:pathLst>
                <a:path w="7199" h="8036" extrusionOk="0">
                  <a:moveTo>
                    <a:pt x="1967" y="1"/>
                  </a:moveTo>
                  <a:lnTo>
                    <a:pt x="1779" y="85"/>
                  </a:lnTo>
                  <a:lnTo>
                    <a:pt x="1612" y="126"/>
                  </a:lnTo>
                  <a:lnTo>
                    <a:pt x="1319" y="294"/>
                  </a:lnTo>
                  <a:lnTo>
                    <a:pt x="1235" y="545"/>
                  </a:lnTo>
                  <a:lnTo>
                    <a:pt x="1047" y="608"/>
                  </a:lnTo>
                  <a:lnTo>
                    <a:pt x="921" y="608"/>
                  </a:lnTo>
                  <a:lnTo>
                    <a:pt x="796" y="712"/>
                  </a:lnTo>
                  <a:lnTo>
                    <a:pt x="712" y="712"/>
                  </a:lnTo>
                  <a:lnTo>
                    <a:pt x="524" y="775"/>
                  </a:lnTo>
                  <a:lnTo>
                    <a:pt x="1" y="775"/>
                  </a:lnTo>
                  <a:lnTo>
                    <a:pt x="524" y="1549"/>
                  </a:lnTo>
                  <a:lnTo>
                    <a:pt x="524" y="1612"/>
                  </a:lnTo>
                  <a:lnTo>
                    <a:pt x="461" y="1779"/>
                  </a:lnTo>
                  <a:lnTo>
                    <a:pt x="461" y="2198"/>
                  </a:lnTo>
                  <a:lnTo>
                    <a:pt x="377" y="2386"/>
                  </a:lnTo>
                  <a:lnTo>
                    <a:pt x="419" y="2533"/>
                  </a:lnTo>
                  <a:lnTo>
                    <a:pt x="461" y="2909"/>
                  </a:lnTo>
                  <a:lnTo>
                    <a:pt x="398" y="3077"/>
                  </a:lnTo>
                  <a:lnTo>
                    <a:pt x="356" y="3160"/>
                  </a:lnTo>
                  <a:lnTo>
                    <a:pt x="377" y="3286"/>
                  </a:lnTo>
                  <a:lnTo>
                    <a:pt x="398" y="3370"/>
                  </a:lnTo>
                  <a:lnTo>
                    <a:pt x="398" y="3495"/>
                  </a:lnTo>
                  <a:lnTo>
                    <a:pt x="356" y="3600"/>
                  </a:lnTo>
                  <a:lnTo>
                    <a:pt x="524" y="3997"/>
                  </a:lnTo>
                  <a:lnTo>
                    <a:pt x="503" y="4123"/>
                  </a:lnTo>
                  <a:lnTo>
                    <a:pt x="398" y="4290"/>
                  </a:lnTo>
                  <a:lnTo>
                    <a:pt x="273" y="4374"/>
                  </a:lnTo>
                  <a:lnTo>
                    <a:pt x="168" y="4541"/>
                  </a:lnTo>
                  <a:lnTo>
                    <a:pt x="210" y="4604"/>
                  </a:lnTo>
                  <a:lnTo>
                    <a:pt x="293" y="4625"/>
                  </a:lnTo>
                  <a:lnTo>
                    <a:pt x="314" y="4709"/>
                  </a:lnTo>
                  <a:lnTo>
                    <a:pt x="356" y="4709"/>
                  </a:lnTo>
                  <a:lnTo>
                    <a:pt x="356" y="4834"/>
                  </a:lnTo>
                  <a:lnTo>
                    <a:pt x="482" y="4939"/>
                  </a:lnTo>
                  <a:lnTo>
                    <a:pt x="524" y="5002"/>
                  </a:lnTo>
                  <a:lnTo>
                    <a:pt x="565" y="5127"/>
                  </a:lnTo>
                  <a:lnTo>
                    <a:pt x="524" y="5232"/>
                  </a:lnTo>
                  <a:lnTo>
                    <a:pt x="524" y="5274"/>
                  </a:lnTo>
                  <a:lnTo>
                    <a:pt x="586" y="5483"/>
                  </a:lnTo>
                  <a:lnTo>
                    <a:pt x="670" y="5629"/>
                  </a:lnTo>
                  <a:lnTo>
                    <a:pt x="921" y="5839"/>
                  </a:lnTo>
                  <a:lnTo>
                    <a:pt x="942" y="5901"/>
                  </a:lnTo>
                  <a:lnTo>
                    <a:pt x="879" y="6090"/>
                  </a:lnTo>
                  <a:lnTo>
                    <a:pt x="921" y="6194"/>
                  </a:lnTo>
                  <a:lnTo>
                    <a:pt x="775" y="6508"/>
                  </a:lnTo>
                  <a:lnTo>
                    <a:pt x="879" y="6613"/>
                  </a:lnTo>
                  <a:lnTo>
                    <a:pt x="1130" y="6885"/>
                  </a:lnTo>
                  <a:lnTo>
                    <a:pt x="1570" y="8036"/>
                  </a:lnTo>
                  <a:lnTo>
                    <a:pt x="1737" y="8036"/>
                  </a:lnTo>
                  <a:lnTo>
                    <a:pt x="1758" y="7952"/>
                  </a:lnTo>
                  <a:lnTo>
                    <a:pt x="1863" y="7931"/>
                  </a:lnTo>
                  <a:lnTo>
                    <a:pt x="1863" y="7952"/>
                  </a:lnTo>
                  <a:lnTo>
                    <a:pt x="1946" y="7847"/>
                  </a:lnTo>
                  <a:lnTo>
                    <a:pt x="2051" y="7638"/>
                  </a:lnTo>
                  <a:lnTo>
                    <a:pt x="2260" y="7408"/>
                  </a:lnTo>
                  <a:lnTo>
                    <a:pt x="2407" y="7345"/>
                  </a:lnTo>
                  <a:lnTo>
                    <a:pt x="2553" y="7471"/>
                  </a:lnTo>
                  <a:lnTo>
                    <a:pt x="2721" y="7450"/>
                  </a:lnTo>
                  <a:lnTo>
                    <a:pt x="2804" y="7429"/>
                  </a:lnTo>
                  <a:lnTo>
                    <a:pt x="2930" y="7471"/>
                  </a:lnTo>
                  <a:lnTo>
                    <a:pt x="3139" y="7429"/>
                  </a:lnTo>
                  <a:lnTo>
                    <a:pt x="3244" y="7450"/>
                  </a:lnTo>
                  <a:lnTo>
                    <a:pt x="3286" y="7575"/>
                  </a:lnTo>
                  <a:lnTo>
                    <a:pt x="3348" y="7847"/>
                  </a:lnTo>
                  <a:lnTo>
                    <a:pt x="3411" y="7889"/>
                  </a:lnTo>
                  <a:lnTo>
                    <a:pt x="3453" y="7847"/>
                  </a:lnTo>
                  <a:lnTo>
                    <a:pt x="3453" y="7743"/>
                  </a:lnTo>
                  <a:lnTo>
                    <a:pt x="3516" y="7617"/>
                  </a:lnTo>
                  <a:lnTo>
                    <a:pt x="3516" y="7512"/>
                  </a:lnTo>
                  <a:lnTo>
                    <a:pt x="3620" y="7366"/>
                  </a:lnTo>
                  <a:lnTo>
                    <a:pt x="4227" y="7366"/>
                  </a:lnTo>
                  <a:lnTo>
                    <a:pt x="4353" y="7471"/>
                  </a:lnTo>
                  <a:lnTo>
                    <a:pt x="4374" y="7303"/>
                  </a:lnTo>
                  <a:lnTo>
                    <a:pt x="4541" y="6989"/>
                  </a:lnTo>
                  <a:lnTo>
                    <a:pt x="4562" y="6822"/>
                  </a:lnTo>
                  <a:lnTo>
                    <a:pt x="4541" y="6675"/>
                  </a:lnTo>
                  <a:lnTo>
                    <a:pt x="4478" y="6592"/>
                  </a:lnTo>
                  <a:lnTo>
                    <a:pt x="4667" y="6299"/>
                  </a:lnTo>
                  <a:lnTo>
                    <a:pt x="4750" y="6090"/>
                  </a:lnTo>
                  <a:lnTo>
                    <a:pt x="4750" y="5985"/>
                  </a:lnTo>
                  <a:lnTo>
                    <a:pt x="4876" y="5901"/>
                  </a:lnTo>
                  <a:lnTo>
                    <a:pt x="5650" y="5692"/>
                  </a:lnTo>
                  <a:lnTo>
                    <a:pt x="6319" y="5692"/>
                  </a:lnTo>
                  <a:lnTo>
                    <a:pt x="6696" y="5985"/>
                  </a:lnTo>
                  <a:lnTo>
                    <a:pt x="6780" y="5985"/>
                  </a:lnTo>
                  <a:lnTo>
                    <a:pt x="6864" y="6069"/>
                  </a:lnTo>
                  <a:lnTo>
                    <a:pt x="6926" y="5964"/>
                  </a:lnTo>
                  <a:lnTo>
                    <a:pt x="6905" y="5880"/>
                  </a:lnTo>
                  <a:lnTo>
                    <a:pt x="7198" y="5315"/>
                  </a:lnTo>
                  <a:lnTo>
                    <a:pt x="7177" y="5043"/>
                  </a:lnTo>
                  <a:lnTo>
                    <a:pt x="6884" y="4499"/>
                  </a:lnTo>
                  <a:lnTo>
                    <a:pt x="6571" y="4437"/>
                  </a:lnTo>
                  <a:lnTo>
                    <a:pt x="6591" y="4207"/>
                  </a:lnTo>
                  <a:lnTo>
                    <a:pt x="6550" y="3851"/>
                  </a:lnTo>
                  <a:lnTo>
                    <a:pt x="5524" y="3809"/>
                  </a:lnTo>
                  <a:lnTo>
                    <a:pt x="5545" y="3558"/>
                  </a:lnTo>
                  <a:lnTo>
                    <a:pt x="5315" y="3181"/>
                  </a:lnTo>
                  <a:lnTo>
                    <a:pt x="5399" y="3056"/>
                  </a:lnTo>
                  <a:lnTo>
                    <a:pt x="5336" y="2846"/>
                  </a:lnTo>
                  <a:lnTo>
                    <a:pt x="5378" y="2554"/>
                  </a:lnTo>
                  <a:lnTo>
                    <a:pt x="5315" y="2491"/>
                  </a:lnTo>
                  <a:lnTo>
                    <a:pt x="5106" y="2323"/>
                  </a:lnTo>
                  <a:lnTo>
                    <a:pt x="4771" y="2386"/>
                  </a:lnTo>
                  <a:lnTo>
                    <a:pt x="4604" y="2302"/>
                  </a:lnTo>
                  <a:lnTo>
                    <a:pt x="4499" y="2240"/>
                  </a:lnTo>
                  <a:lnTo>
                    <a:pt x="4457" y="2093"/>
                  </a:lnTo>
                  <a:lnTo>
                    <a:pt x="4290" y="2030"/>
                  </a:lnTo>
                  <a:lnTo>
                    <a:pt x="4060" y="1968"/>
                  </a:lnTo>
                  <a:lnTo>
                    <a:pt x="3955" y="1968"/>
                  </a:lnTo>
                  <a:lnTo>
                    <a:pt x="3746" y="1717"/>
                  </a:lnTo>
                  <a:lnTo>
                    <a:pt x="3620" y="1779"/>
                  </a:lnTo>
                  <a:lnTo>
                    <a:pt x="3411" y="1570"/>
                  </a:lnTo>
                  <a:lnTo>
                    <a:pt x="3181" y="1612"/>
                  </a:lnTo>
                  <a:lnTo>
                    <a:pt x="3118" y="1696"/>
                  </a:lnTo>
                  <a:lnTo>
                    <a:pt x="2993" y="1570"/>
                  </a:lnTo>
                  <a:lnTo>
                    <a:pt x="2804" y="1466"/>
                  </a:lnTo>
                  <a:lnTo>
                    <a:pt x="2679" y="1382"/>
                  </a:lnTo>
                  <a:lnTo>
                    <a:pt x="2616" y="1235"/>
                  </a:lnTo>
                  <a:lnTo>
                    <a:pt x="2490" y="1152"/>
                  </a:lnTo>
                  <a:lnTo>
                    <a:pt x="2407" y="942"/>
                  </a:lnTo>
                  <a:lnTo>
                    <a:pt x="2449" y="838"/>
                  </a:lnTo>
                  <a:lnTo>
                    <a:pt x="2386" y="545"/>
                  </a:lnTo>
                  <a:lnTo>
                    <a:pt x="2470" y="398"/>
                  </a:lnTo>
                  <a:lnTo>
                    <a:pt x="2407" y="189"/>
                  </a:lnTo>
                  <a:lnTo>
                    <a:pt x="2407" y="43"/>
                  </a:lnTo>
                  <a:lnTo>
                    <a:pt x="2365" y="1"/>
                  </a:lnTo>
                  <a:lnTo>
                    <a:pt x="2239" y="85"/>
                  </a:lnTo>
                  <a:lnTo>
                    <a:pt x="2093"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FF6B65"/>
                </a:solidFill>
                <a:latin typeface="Arial"/>
                <a:cs typeface="Arial"/>
                <a:sym typeface="Arial"/>
              </a:endParaRPr>
            </a:p>
          </p:txBody>
        </p:sp>
        <p:sp>
          <p:nvSpPr>
            <p:cNvPr id="3058" name="Google Shape;3058;p86"/>
            <p:cNvSpPr/>
            <p:nvPr/>
          </p:nvSpPr>
          <p:spPr>
            <a:xfrm>
              <a:off x="3327273" y="3275982"/>
              <a:ext cx="58811" cy="59262"/>
            </a:xfrm>
            <a:custGeom>
              <a:avLst/>
              <a:gdLst/>
              <a:ahLst/>
              <a:cxnLst/>
              <a:rect l="l" t="t" r="r" b="b"/>
              <a:pathLst>
                <a:path w="4939" h="5211" extrusionOk="0">
                  <a:moveTo>
                    <a:pt x="1298" y="0"/>
                  </a:moveTo>
                  <a:lnTo>
                    <a:pt x="524" y="209"/>
                  </a:lnTo>
                  <a:lnTo>
                    <a:pt x="398" y="293"/>
                  </a:lnTo>
                  <a:lnTo>
                    <a:pt x="398" y="398"/>
                  </a:lnTo>
                  <a:lnTo>
                    <a:pt x="315" y="607"/>
                  </a:lnTo>
                  <a:lnTo>
                    <a:pt x="126" y="900"/>
                  </a:lnTo>
                  <a:lnTo>
                    <a:pt x="189" y="983"/>
                  </a:lnTo>
                  <a:lnTo>
                    <a:pt x="210" y="1130"/>
                  </a:lnTo>
                  <a:lnTo>
                    <a:pt x="189" y="1297"/>
                  </a:lnTo>
                  <a:lnTo>
                    <a:pt x="22" y="1611"/>
                  </a:lnTo>
                  <a:lnTo>
                    <a:pt x="1" y="1779"/>
                  </a:lnTo>
                  <a:lnTo>
                    <a:pt x="1" y="1820"/>
                  </a:lnTo>
                  <a:lnTo>
                    <a:pt x="126" y="1946"/>
                  </a:lnTo>
                  <a:lnTo>
                    <a:pt x="231" y="1967"/>
                  </a:lnTo>
                  <a:lnTo>
                    <a:pt x="398" y="2239"/>
                  </a:lnTo>
                  <a:lnTo>
                    <a:pt x="754" y="2595"/>
                  </a:lnTo>
                  <a:lnTo>
                    <a:pt x="879" y="2595"/>
                  </a:lnTo>
                  <a:lnTo>
                    <a:pt x="1026" y="2720"/>
                  </a:lnTo>
                  <a:lnTo>
                    <a:pt x="1131" y="2888"/>
                  </a:lnTo>
                  <a:lnTo>
                    <a:pt x="1465" y="2971"/>
                  </a:lnTo>
                  <a:lnTo>
                    <a:pt x="1695" y="3097"/>
                  </a:lnTo>
                  <a:lnTo>
                    <a:pt x="1800" y="3097"/>
                  </a:lnTo>
                  <a:lnTo>
                    <a:pt x="2030" y="3327"/>
                  </a:lnTo>
                  <a:lnTo>
                    <a:pt x="2302" y="3452"/>
                  </a:lnTo>
                  <a:lnTo>
                    <a:pt x="2637" y="3515"/>
                  </a:lnTo>
                  <a:lnTo>
                    <a:pt x="2804" y="3641"/>
                  </a:lnTo>
                  <a:lnTo>
                    <a:pt x="2951" y="3808"/>
                  </a:lnTo>
                  <a:lnTo>
                    <a:pt x="3035" y="3934"/>
                  </a:lnTo>
                  <a:lnTo>
                    <a:pt x="2972" y="4059"/>
                  </a:lnTo>
                  <a:lnTo>
                    <a:pt x="2909" y="4185"/>
                  </a:lnTo>
                  <a:lnTo>
                    <a:pt x="2804" y="4269"/>
                  </a:lnTo>
                  <a:lnTo>
                    <a:pt x="2742" y="4373"/>
                  </a:lnTo>
                  <a:lnTo>
                    <a:pt x="2763" y="4478"/>
                  </a:lnTo>
                  <a:lnTo>
                    <a:pt x="2700" y="4708"/>
                  </a:lnTo>
                  <a:lnTo>
                    <a:pt x="2512" y="4896"/>
                  </a:lnTo>
                  <a:lnTo>
                    <a:pt x="2491" y="5022"/>
                  </a:lnTo>
                  <a:lnTo>
                    <a:pt x="2574" y="5022"/>
                  </a:lnTo>
                  <a:lnTo>
                    <a:pt x="2972" y="4959"/>
                  </a:lnTo>
                  <a:lnTo>
                    <a:pt x="3328" y="5064"/>
                  </a:lnTo>
                  <a:lnTo>
                    <a:pt x="3579" y="5210"/>
                  </a:lnTo>
                  <a:lnTo>
                    <a:pt x="3704" y="5168"/>
                  </a:lnTo>
                  <a:lnTo>
                    <a:pt x="3788" y="5168"/>
                  </a:lnTo>
                  <a:lnTo>
                    <a:pt x="3851" y="5210"/>
                  </a:lnTo>
                  <a:lnTo>
                    <a:pt x="3955" y="5064"/>
                  </a:lnTo>
                  <a:lnTo>
                    <a:pt x="3997" y="5022"/>
                  </a:lnTo>
                  <a:lnTo>
                    <a:pt x="4123" y="5085"/>
                  </a:lnTo>
                  <a:lnTo>
                    <a:pt x="4227" y="4959"/>
                  </a:lnTo>
                  <a:lnTo>
                    <a:pt x="4290" y="4792"/>
                  </a:lnTo>
                  <a:lnTo>
                    <a:pt x="4541" y="4603"/>
                  </a:lnTo>
                  <a:lnTo>
                    <a:pt x="4583" y="4478"/>
                  </a:lnTo>
                  <a:lnTo>
                    <a:pt x="4646" y="4352"/>
                  </a:lnTo>
                  <a:lnTo>
                    <a:pt x="4750" y="4248"/>
                  </a:lnTo>
                  <a:lnTo>
                    <a:pt x="4792" y="4038"/>
                  </a:lnTo>
                  <a:lnTo>
                    <a:pt x="4750" y="3976"/>
                  </a:lnTo>
                  <a:lnTo>
                    <a:pt x="4750" y="3829"/>
                  </a:lnTo>
                  <a:lnTo>
                    <a:pt x="4813" y="3808"/>
                  </a:lnTo>
                  <a:lnTo>
                    <a:pt x="4813" y="3724"/>
                  </a:lnTo>
                  <a:lnTo>
                    <a:pt x="4813" y="3662"/>
                  </a:lnTo>
                  <a:lnTo>
                    <a:pt x="4813" y="3599"/>
                  </a:lnTo>
                  <a:lnTo>
                    <a:pt x="4834" y="3599"/>
                  </a:lnTo>
                  <a:lnTo>
                    <a:pt x="4855" y="3515"/>
                  </a:lnTo>
                  <a:lnTo>
                    <a:pt x="4855" y="2971"/>
                  </a:lnTo>
                  <a:lnTo>
                    <a:pt x="4939" y="2888"/>
                  </a:lnTo>
                  <a:lnTo>
                    <a:pt x="4834" y="2867"/>
                  </a:lnTo>
                  <a:lnTo>
                    <a:pt x="4750" y="2783"/>
                  </a:lnTo>
                  <a:lnTo>
                    <a:pt x="4625" y="2720"/>
                  </a:lnTo>
                  <a:lnTo>
                    <a:pt x="4395" y="2867"/>
                  </a:lnTo>
                  <a:lnTo>
                    <a:pt x="4290" y="2825"/>
                  </a:lnTo>
                  <a:lnTo>
                    <a:pt x="4206" y="2616"/>
                  </a:lnTo>
                  <a:lnTo>
                    <a:pt x="4060" y="1988"/>
                  </a:lnTo>
                  <a:lnTo>
                    <a:pt x="4018" y="1862"/>
                  </a:lnTo>
                  <a:lnTo>
                    <a:pt x="3892" y="1820"/>
                  </a:lnTo>
                  <a:lnTo>
                    <a:pt x="3767" y="1716"/>
                  </a:lnTo>
                  <a:lnTo>
                    <a:pt x="3495" y="1841"/>
                  </a:lnTo>
                  <a:lnTo>
                    <a:pt x="3328" y="1758"/>
                  </a:lnTo>
                  <a:lnTo>
                    <a:pt x="3056" y="1779"/>
                  </a:lnTo>
                  <a:lnTo>
                    <a:pt x="2972" y="1737"/>
                  </a:lnTo>
                  <a:lnTo>
                    <a:pt x="2763" y="1758"/>
                  </a:lnTo>
                  <a:lnTo>
                    <a:pt x="2721" y="1632"/>
                  </a:lnTo>
                  <a:lnTo>
                    <a:pt x="2763" y="1528"/>
                  </a:lnTo>
                  <a:lnTo>
                    <a:pt x="2721" y="1360"/>
                  </a:lnTo>
                  <a:lnTo>
                    <a:pt x="2763" y="1025"/>
                  </a:lnTo>
                  <a:lnTo>
                    <a:pt x="2658" y="837"/>
                  </a:lnTo>
                  <a:lnTo>
                    <a:pt x="2658" y="670"/>
                  </a:lnTo>
                  <a:lnTo>
                    <a:pt x="2512" y="565"/>
                  </a:lnTo>
                  <a:lnTo>
                    <a:pt x="2553" y="419"/>
                  </a:lnTo>
                  <a:lnTo>
                    <a:pt x="2428" y="293"/>
                  </a:lnTo>
                  <a:lnTo>
                    <a:pt x="2344" y="293"/>
                  </a:lnTo>
                  <a:lnTo>
                    <a:pt x="1967"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A6CBC2"/>
                </a:solidFill>
                <a:latin typeface="Arial"/>
                <a:cs typeface="Arial"/>
                <a:sym typeface="Arial"/>
              </a:endParaRPr>
            </a:p>
          </p:txBody>
        </p:sp>
        <p:sp>
          <p:nvSpPr>
            <p:cNvPr id="3059" name="Google Shape;3059;p86"/>
            <p:cNvSpPr/>
            <p:nvPr/>
          </p:nvSpPr>
          <p:spPr>
            <a:xfrm>
              <a:off x="3363150" y="3352838"/>
              <a:ext cx="34889" cy="37848"/>
            </a:xfrm>
            <a:custGeom>
              <a:avLst/>
              <a:gdLst/>
              <a:ahLst/>
              <a:cxnLst/>
              <a:rect l="l" t="t" r="r" b="b"/>
              <a:pathLst>
                <a:path w="2930" h="3328" extrusionOk="0">
                  <a:moveTo>
                    <a:pt x="754" y="0"/>
                  </a:moveTo>
                  <a:lnTo>
                    <a:pt x="440" y="63"/>
                  </a:lnTo>
                  <a:lnTo>
                    <a:pt x="377" y="42"/>
                  </a:lnTo>
                  <a:lnTo>
                    <a:pt x="315" y="42"/>
                  </a:lnTo>
                  <a:lnTo>
                    <a:pt x="273" y="63"/>
                  </a:lnTo>
                  <a:lnTo>
                    <a:pt x="231" y="210"/>
                  </a:lnTo>
                  <a:lnTo>
                    <a:pt x="126" y="335"/>
                  </a:lnTo>
                  <a:lnTo>
                    <a:pt x="168" y="524"/>
                  </a:lnTo>
                  <a:lnTo>
                    <a:pt x="126" y="586"/>
                  </a:lnTo>
                  <a:lnTo>
                    <a:pt x="147" y="712"/>
                  </a:lnTo>
                  <a:lnTo>
                    <a:pt x="147" y="963"/>
                  </a:lnTo>
                  <a:lnTo>
                    <a:pt x="84" y="1047"/>
                  </a:lnTo>
                  <a:lnTo>
                    <a:pt x="84" y="1151"/>
                  </a:lnTo>
                  <a:lnTo>
                    <a:pt x="43" y="1277"/>
                  </a:lnTo>
                  <a:lnTo>
                    <a:pt x="84" y="1465"/>
                  </a:lnTo>
                  <a:lnTo>
                    <a:pt x="43" y="1507"/>
                  </a:lnTo>
                  <a:lnTo>
                    <a:pt x="63" y="1779"/>
                  </a:lnTo>
                  <a:lnTo>
                    <a:pt x="126" y="1967"/>
                  </a:lnTo>
                  <a:lnTo>
                    <a:pt x="84" y="2030"/>
                  </a:lnTo>
                  <a:lnTo>
                    <a:pt x="22" y="2114"/>
                  </a:lnTo>
                  <a:lnTo>
                    <a:pt x="1" y="2156"/>
                  </a:lnTo>
                  <a:lnTo>
                    <a:pt x="1" y="2428"/>
                  </a:lnTo>
                  <a:lnTo>
                    <a:pt x="63" y="2637"/>
                  </a:lnTo>
                  <a:lnTo>
                    <a:pt x="231" y="2867"/>
                  </a:lnTo>
                  <a:lnTo>
                    <a:pt x="315" y="2867"/>
                  </a:lnTo>
                  <a:lnTo>
                    <a:pt x="461" y="3034"/>
                  </a:lnTo>
                  <a:lnTo>
                    <a:pt x="545" y="3055"/>
                  </a:lnTo>
                  <a:lnTo>
                    <a:pt x="796" y="3034"/>
                  </a:lnTo>
                  <a:lnTo>
                    <a:pt x="963" y="3055"/>
                  </a:lnTo>
                  <a:lnTo>
                    <a:pt x="1089" y="3139"/>
                  </a:lnTo>
                  <a:lnTo>
                    <a:pt x="1172" y="3160"/>
                  </a:lnTo>
                  <a:lnTo>
                    <a:pt x="1277" y="3160"/>
                  </a:lnTo>
                  <a:lnTo>
                    <a:pt x="1298" y="3181"/>
                  </a:lnTo>
                  <a:lnTo>
                    <a:pt x="1277" y="3244"/>
                  </a:lnTo>
                  <a:lnTo>
                    <a:pt x="1277" y="3285"/>
                  </a:lnTo>
                  <a:lnTo>
                    <a:pt x="1382" y="3285"/>
                  </a:lnTo>
                  <a:lnTo>
                    <a:pt x="1507" y="3202"/>
                  </a:lnTo>
                  <a:lnTo>
                    <a:pt x="1654" y="3181"/>
                  </a:lnTo>
                  <a:lnTo>
                    <a:pt x="1800" y="3244"/>
                  </a:lnTo>
                  <a:lnTo>
                    <a:pt x="1842" y="3264"/>
                  </a:lnTo>
                  <a:lnTo>
                    <a:pt x="1926" y="3264"/>
                  </a:lnTo>
                  <a:lnTo>
                    <a:pt x="2009" y="3285"/>
                  </a:lnTo>
                  <a:lnTo>
                    <a:pt x="2093" y="3327"/>
                  </a:lnTo>
                  <a:lnTo>
                    <a:pt x="2135" y="3264"/>
                  </a:lnTo>
                  <a:lnTo>
                    <a:pt x="2156" y="3181"/>
                  </a:lnTo>
                  <a:lnTo>
                    <a:pt x="2177" y="3181"/>
                  </a:lnTo>
                  <a:lnTo>
                    <a:pt x="2239" y="3202"/>
                  </a:lnTo>
                  <a:lnTo>
                    <a:pt x="2449" y="3139"/>
                  </a:lnTo>
                  <a:lnTo>
                    <a:pt x="2574" y="2972"/>
                  </a:lnTo>
                  <a:lnTo>
                    <a:pt x="2637" y="2930"/>
                  </a:lnTo>
                  <a:lnTo>
                    <a:pt x="2616" y="2909"/>
                  </a:lnTo>
                  <a:lnTo>
                    <a:pt x="2658" y="2804"/>
                  </a:lnTo>
                  <a:lnTo>
                    <a:pt x="2784" y="2720"/>
                  </a:lnTo>
                  <a:lnTo>
                    <a:pt x="2784" y="2532"/>
                  </a:lnTo>
                  <a:lnTo>
                    <a:pt x="2867" y="2428"/>
                  </a:lnTo>
                  <a:lnTo>
                    <a:pt x="2930" y="2407"/>
                  </a:lnTo>
                  <a:lnTo>
                    <a:pt x="2888" y="2386"/>
                  </a:lnTo>
                  <a:lnTo>
                    <a:pt x="2825" y="2281"/>
                  </a:lnTo>
                  <a:lnTo>
                    <a:pt x="2784" y="2239"/>
                  </a:lnTo>
                  <a:lnTo>
                    <a:pt x="2784" y="2218"/>
                  </a:lnTo>
                  <a:lnTo>
                    <a:pt x="2742" y="2030"/>
                  </a:lnTo>
                  <a:lnTo>
                    <a:pt x="2846" y="1884"/>
                  </a:lnTo>
                  <a:lnTo>
                    <a:pt x="2867" y="1716"/>
                  </a:lnTo>
                  <a:lnTo>
                    <a:pt x="2742" y="1612"/>
                  </a:lnTo>
                  <a:lnTo>
                    <a:pt x="2574" y="1402"/>
                  </a:lnTo>
                  <a:lnTo>
                    <a:pt x="2449" y="1256"/>
                  </a:lnTo>
                  <a:lnTo>
                    <a:pt x="2239" y="1151"/>
                  </a:lnTo>
                  <a:lnTo>
                    <a:pt x="2114" y="1172"/>
                  </a:lnTo>
                  <a:lnTo>
                    <a:pt x="2114" y="1026"/>
                  </a:lnTo>
                  <a:lnTo>
                    <a:pt x="1988" y="879"/>
                  </a:lnTo>
                  <a:lnTo>
                    <a:pt x="1842" y="858"/>
                  </a:lnTo>
                  <a:lnTo>
                    <a:pt x="1695" y="775"/>
                  </a:lnTo>
                  <a:lnTo>
                    <a:pt x="1570" y="565"/>
                  </a:lnTo>
                  <a:lnTo>
                    <a:pt x="1486" y="565"/>
                  </a:lnTo>
                  <a:lnTo>
                    <a:pt x="1382" y="670"/>
                  </a:lnTo>
                  <a:lnTo>
                    <a:pt x="1319" y="670"/>
                  </a:lnTo>
                  <a:lnTo>
                    <a:pt x="1172" y="461"/>
                  </a:lnTo>
                  <a:lnTo>
                    <a:pt x="1110" y="314"/>
                  </a:lnTo>
                  <a:lnTo>
                    <a:pt x="984" y="251"/>
                  </a:lnTo>
                  <a:lnTo>
                    <a:pt x="859" y="63"/>
                  </a:lnTo>
                  <a:lnTo>
                    <a:pt x="754"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3060" name="Google Shape;3060;p86"/>
            <p:cNvGrpSpPr/>
            <p:nvPr/>
          </p:nvGrpSpPr>
          <p:grpSpPr>
            <a:xfrm>
              <a:off x="3280929" y="3294542"/>
              <a:ext cx="109894" cy="272224"/>
              <a:chOff x="2711750" y="3572300"/>
              <a:chExt cx="230725" cy="598425"/>
            </a:xfrm>
          </p:grpSpPr>
          <p:sp>
            <p:nvSpPr>
              <p:cNvPr id="3061" name="Google Shape;3061;p86"/>
              <p:cNvSpPr/>
              <p:nvPr/>
            </p:nvSpPr>
            <p:spPr>
              <a:xfrm>
                <a:off x="2711750" y="3572300"/>
                <a:ext cx="230725" cy="538800"/>
              </a:xfrm>
              <a:custGeom>
                <a:avLst/>
                <a:gdLst/>
                <a:ahLst/>
                <a:cxnLst/>
                <a:rect l="l" t="t" r="r" b="b"/>
                <a:pathLst>
                  <a:path w="9229" h="21552" extrusionOk="0">
                    <a:moveTo>
                      <a:pt x="1947" y="0"/>
                    </a:moveTo>
                    <a:lnTo>
                      <a:pt x="1800" y="42"/>
                    </a:lnTo>
                    <a:lnTo>
                      <a:pt x="1570" y="293"/>
                    </a:lnTo>
                    <a:lnTo>
                      <a:pt x="1466" y="502"/>
                    </a:lnTo>
                    <a:lnTo>
                      <a:pt x="1382" y="607"/>
                    </a:lnTo>
                    <a:lnTo>
                      <a:pt x="1466" y="753"/>
                    </a:lnTo>
                    <a:lnTo>
                      <a:pt x="1298" y="1402"/>
                    </a:lnTo>
                    <a:lnTo>
                      <a:pt x="629" y="1779"/>
                    </a:lnTo>
                    <a:lnTo>
                      <a:pt x="566" y="1925"/>
                    </a:lnTo>
                    <a:lnTo>
                      <a:pt x="691" y="2030"/>
                    </a:lnTo>
                    <a:lnTo>
                      <a:pt x="733" y="2134"/>
                    </a:lnTo>
                    <a:lnTo>
                      <a:pt x="650" y="2281"/>
                    </a:lnTo>
                    <a:lnTo>
                      <a:pt x="670" y="2448"/>
                    </a:lnTo>
                    <a:lnTo>
                      <a:pt x="796" y="2616"/>
                    </a:lnTo>
                    <a:lnTo>
                      <a:pt x="796" y="2762"/>
                    </a:lnTo>
                    <a:lnTo>
                      <a:pt x="691" y="2846"/>
                    </a:lnTo>
                    <a:lnTo>
                      <a:pt x="670" y="2950"/>
                    </a:lnTo>
                    <a:lnTo>
                      <a:pt x="754" y="3013"/>
                    </a:lnTo>
                    <a:lnTo>
                      <a:pt x="796" y="3076"/>
                    </a:lnTo>
                    <a:lnTo>
                      <a:pt x="796" y="3243"/>
                    </a:lnTo>
                    <a:lnTo>
                      <a:pt x="859" y="3285"/>
                    </a:lnTo>
                    <a:lnTo>
                      <a:pt x="775" y="3390"/>
                    </a:lnTo>
                    <a:lnTo>
                      <a:pt x="670" y="3453"/>
                    </a:lnTo>
                    <a:lnTo>
                      <a:pt x="524" y="3599"/>
                    </a:lnTo>
                    <a:lnTo>
                      <a:pt x="357" y="3997"/>
                    </a:lnTo>
                    <a:lnTo>
                      <a:pt x="252" y="4164"/>
                    </a:lnTo>
                    <a:lnTo>
                      <a:pt x="210" y="4582"/>
                    </a:lnTo>
                    <a:lnTo>
                      <a:pt x="126" y="4645"/>
                    </a:lnTo>
                    <a:lnTo>
                      <a:pt x="147" y="5022"/>
                    </a:lnTo>
                    <a:lnTo>
                      <a:pt x="252" y="5210"/>
                    </a:lnTo>
                    <a:lnTo>
                      <a:pt x="252" y="5461"/>
                    </a:lnTo>
                    <a:lnTo>
                      <a:pt x="168" y="5566"/>
                    </a:lnTo>
                    <a:lnTo>
                      <a:pt x="168" y="5859"/>
                    </a:lnTo>
                    <a:lnTo>
                      <a:pt x="22" y="5942"/>
                    </a:lnTo>
                    <a:lnTo>
                      <a:pt x="1" y="6152"/>
                    </a:lnTo>
                    <a:lnTo>
                      <a:pt x="43" y="6424"/>
                    </a:lnTo>
                    <a:lnTo>
                      <a:pt x="147" y="6570"/>
                    </a:lnTo>
                    <a:lnTo>
                      <a:pt x="168" y="6675"/>
                    </a:lnTo>
                    <a:lnTo>
                      <a:pt x="315" y="6884"/>
                    </a:lnTo>
                    <a:lnTo>
                      <a:pt x="378" y="7051"/>
                    </a:lnTo>
                    <a:lnTo>
                      <a:pt x="461" y="7407"/>
                    </a:lnTo>
                    <a:lnTo>
                      <a:pt x="545" y="7470"/>
                    </a:lnTo>
                    <a:lnTo>
                      <a:pt x="587" y="7930"/>
                    </a:lnTo>
                    <a:lnTo>
                      <a:pt x="566" y="8181"/>
                    </a:lnTo>
                    <a:lnTo>
                      <a:pt x="461" y="8202"/>
                    </a:lnTo>
                    <a:lnTo>
                      <a:pt x="357" y="8453"/>
                    </a:lnTo>
                    <a:lnTo>
                      <a:pt x="378" y="8683"/>
                    </a:lnTo>
                    <a:lnTo>
                      <a:pt x="252" y="8872"/>
                    </a:lnTo>
                    <a:lnTo>
                      <a:pt x="336" y="8935"/>
                    </a:lnTo>
                    <a:lnTo>
                      <a:pt x="440" y="9123"/>
                    </a:lnTo>
                    <a:lnTo>
                      <a:pt x="461" y="9332"/>
                    </a:lnTo>
                    <a:lnTo>
                      <a:pt x="336" y="9458"/>
                    </a:lnTo>
                    <a:lnTo>
                      <a:pt x="210" y="9709"/>
                    </a:lnTo>
                    <a:lnTo>
                      <a:pt x="210" y="10085"/>
                    </a:lnTo>
                    <a:lnTo>
                      <a:pt x="210" y="10253"/>
                    </a:lnTo>
                    <a:lnTo>
                      <a:pt x="147" y="10483"/>
                    </a:lnTo>
                    <a:lnTo>
                      <a:pt x="482" y="11173"/>
                    </a:lnTo>
                    <a:lnTo>
                      <a:pt x="419" y="11278"/>
                    </a:lnTo>
                    <a:lnTo>
                      <a:pt x="252" y="11341"/>
                    </a:lnTo>
                    <a:lnTo>
                      <a:pt x="231" y="11655"/>
                    </a:lnTo>
                    <a:lnTo>
                      <a:pt x="22" y="11948"/>
                    </a:lnTo>
                    <a:lnTo>
                      <a:pt x="43" y="12157"/>
                    </a:lnTo>
                    <a:lnTo>
                      <a:pt x="147" y="12345"/>
                    </a:lnTo>
                    <a:lnTo>
                      <a:pt x="126" y="12764"/>
                    </a:lnTo>
                    <a:lnTo>
                      <a:pt x="147" y="13119"/>
                    </a:lnTo>
                    <a:lnTo>
                      <a:pt x="210" y="13391"/>
                    </a:lnTo>
                    <a:lnTo>
                      <a:pt x="315" y="13433"/>
                    </a:lnTo>
                    <a:lnTo>
                      <a:pt x="357" y="13538"/>
                    </a:lnTo>
                    <a:lnTo>
                      <a:pt x="336" y="13705"/>
                    </a:lnTo>
                    <a:lnTo>
                      <a:pt x="210" y="13789"/>
                    </a:lnTo>
                    <a:lnTo>
                      <a:pt x="231" y="14103"/>
                    </a:lnTo>
                    <a:cubicBezTo>
                      <a:pt x="252" y="14165"/>
                      <a:pt x="252" y="14270"/>
                      <a:pt x="273" y="14354"/>
                    </a:cubicBezTo>
                    <a:lnTo>
                      <a:pt x="273" y="14375"/>
                    </a:lnTo>
                    <a:lnTo>
                      <a:pt x="461" y="14437"/>
                    </a:lnTo>
                    <a:lnTo>
                      <a:pt x="461" y="14626"/>
                    </a:lnTo>
                    <a:lnTo>
                      <a:pt x="461" y="14772"/>
                    </a:lnTo>
                    <a:lnTo>
                      <a:pt x="566" y="15002"/>
                    </a:lnTo>
                    <a:lnTo>
                      <a:pt x="608" y="15274"/>
                    </a:lnTo>
                    <a:lnTo>
                      <a:pt x="712" y="15295"/>
                    </a:lnTo>
                    <a:lnTo>
                      <a:pt x="796" y="15253"/>
                    </a:lnTo>
                    <a:lnTo>
                      <a:pt x="880" y="15274"/>
                    </a:lnTo>
                    <a:lnTo>
                      <a:pt x="880" y="15400"/>
                    </a:lnTo>
                    <a:lnTo>
                      <a:pt x="754" y="15567"/>
                    </a:lnTo>
                    <a:lnTo>
                      <a:pt x="482" y="15567"/>
                    </a:lnTo>
                    <a:lnTo>
                      <a:pt x="440" y="15672"/>
                    </a:lnTo>
                    <a:lnTo>
                      <a:pt x="524" y="15735"/>
                    </a:lnTo>
                    <a:lnTo>
                      <a:pt x="545" y="15714"/>
                    </a:lnTo>
                    <a:lnTo>
                      <a:pt x="670" y="15714"/>
                    </a:lnTo>
                    <a:lnTo>
                      <a:pt x="859" y="15839"/>
                    </a:lnTo>
                    <a:lnTo>
                      <a:pt x="984" y="16049"/>
                    </a:lnTo>
                    <a:lnTo>
                      <a:pt x="984" y="16195"/>
                    </a:lnTo>
                    <a:lnTo>
                      <a:pt x="838" y="16321"/>
                    </a:lnTo>
                    <a:lnTo>
                      <a:pt x="838" y="16425"/>
                    </a:lnTo>
                    <a:lnTo>
                      <a:pt x="901" y="16572"/>
                    </a:lnTo>
                    <a:lnTo>
                      <a:pt x="963" y="16885"/>
                    </a:lnTo>
                    <a:lnTo>
                      <a:pt x="1047" y="17137"/>
                    </a:lnTo>
                    <a:lnTo>
                      <a:pt x="942" y="17241"/>
                    </a:lnTo>
                    <a:lnTo>
                      <a:pt x="901" y="17367"/>
                    </a:lnTo>
                    <a:lnTo>
                      <a:pt x="1005" y="17618"/>
                    </a:lnTo>
                    <a:lnTo>
                      <a:pt x="901" y="17764"/>
                    </a:lnTo>
                    <a:lnTo>
                      <a:pt x="859" y="18015"/>
                    </a:lnTo>
                    <a:lnTo>
                      <a:pt x="942" y="18246"/>
                    </a:lnTo>
                    <a:lnTo>
                      <a:pt x="984" y="18559"/>
                    </a:lnTo>
                    <a:lnTo>
                      <a:pt x="942" y="18852"/>
                    </a:lnTo>
                    <a:lnTo>
                      <a:pt x="733" y="19062"/>
                    </a:lnTo>
                    <a:lnTo>
                      <a:pt x="587" y="19250"/>
                    </a:lnTo>
                    <a:lnTo>
                      <a:pt x="524" y="19752"/>
                    </a:lnTo>
                    <a:cubicBezTo>
                      <a:pt x="545" y="19815"/>
                      <a:pt x="545" y="19898"/>
                      <a:pt x="566" y="19982"/>
                    </a:cubicBezTo>
                    <a:lnTo>
                      <a:pt x="796" y="20422"/>
                    </a:lnTo>
                    <a:lnTo>
                      <a:pt x="942" y="20422"/>
                    </a:lnTo>
                    <a:lnTo>
                      <a:pt x="1047" y="20317"/>
                    </a:lnTo>
                    <a:lnTo>
                      <a:pt x="1214" y="20233"/>
                    </a:lnTo>
                    <a:lnTo>
                      <a:pt x="1361" y="20233"/>
                    </a:lnTo>
                    <a:lnTo>
                      <a:pt x="1361" y="20401"/>
                    </a:lnTo>
                    <a:lnTo>
                      <a:pt x="1382" y="20735"/>
                    </a:lnTo>
                    <a:lnTo>
                      <a:pt x="1507" y="20840"/>
                    </a:lnTo>
                    <a:lnTo>
                      <a:pt x="1570" y="21049"/>
                    </a:lnTo>
                    <a:lnTo>
                      <a:pt x="1633" y="21279"/>
                    </a:lnTo>
                    <a:lnTo>
                      <a:pt x="1926" y="21321"/>
                    </a:lnTo>
                    <a:lnTo>
                      <a:pt x="2030" y="21363"/>
                    </a:lnTo>
                    <a:lnTo>
                      <a:pt x="2449" y="21279"/>
                    </a:lnTo>
                    <a:lnTo>
                      <a:pt x="3181" y="21279"/>
                    </a:lnTo>
                    <a:lnTo>
                      <a:pt x="3244" y="21342"/>
                    </a:lnTo>
                    <a:lnTo>
                      <a:pt x="3370" y="21363"/>
                    </a:lnTo>
                    <a:lnTo>
                      <a:pt x="3516" y="21489"/>
                    </a:lnTo>
                    <a:lnTo>
                      <a:pt x="3663" y="21551"/>
                    </a:lnTo>
                    <a:lnTo>
                      <a:pt x="3704" y="21551"/>
                    </a:lnTo>
                    <a:lnTo>
                      <a:pt x="3704" y="21447"/>
                    </a:lnTo>
                    <a:lnTo>
                      <a:pt x="3600" y="21363"/>
                    </a:lnTo>
                    <a:lnTo>
                      <a:pt x="3411" y="21238"/>
                    </a:lnTo>
                    <a:lnTo>
                      <a:pt x="3391" y="21133"/>
                    </a:lnTo>
                    <a:lnTo>
                      <a:pt x="3286" y="21028"/>
                    </a:lnTo>
                    <a:lnTo>
                      <a:pt x="3202" y="21049"/>
                    </a:lnTo>
                    <a:lnTo>
                      <a:pt x="3160" y="21007"/>
                    </a:lnTo>
                    <a:lnTo>
                      <a:pt x="3244" y="20945"/>
                    </a:lnTo>
                    <a:lnTo>
                      <a:pt x="3265" y="20861"/>
                    </a:lnTo>
                    <a:lnTo>
                      <a:pt x="3244" y="20840"/>
                    </a:lnTo>
                    <a:lnTo>
                      <a:pt x="3244" y="20756"/>
                    </a:lnTo>
                    <a:lnTo>
                      <a:pt x="3139" y="20505"/>
                    </a:lnTo>
                    <a:lnTo>
                      <a:pt x="3035" y="20317"/>
                    </a:lnTo>
                    <a:lnTo>
                      <a:pt x="2993" y="20129"/>
                    </a:lnTo>
                    <a:lnTo>
                      <a:pt x="3077" y="19961"/>
                    </a:lnTo>
                    <a:lnTo>
                      <a:pt x="3202" y="19857"/>
                    </a:lnTo>
                    <a:lnTo>
                      <a:pt x="3265" y="19752"/>
                    </a:lnTo>
                    <a:lnTo>
                      <a:pt x="3202" y="19689"/>
                    </a:lnTo>
                    <a:lnTo>
                      <a:pt x="3202" y="19585"/>
                    </a:lnTo>
                    <a:lnTo>
                      <a:pt x="3160" y="19501"/>
                    </a:lnTo>
                    <a:lnTo>
                      <a:pt x="3244" y="19564"/>
                    </a:lnTo>
                    <a:lnTo>
                      <a:pt x="3307" y="19647"/>
                    </a:lnTo>
                    <a:lnTo>
                      <a:pt x="3391" y="19668"/>
                    </a:lnTo>
                    <a:lnTo>
                      <a:pt x="3516" y="19564"/>
                    </a:lnTo>
                    <a:lnTo>
                      <a:pt x="3558" y="19480"/>
                    </a:lnTo>
                    <a:lnTo>
                      <a:pt x="3663" y="19354"/>
                    </a:lnTo>
                    <a:lnTo>
                      <a:pt x="3683" y="19250"/>
                    </a:lnTo>
                    <a:lnTo>
                      <a:pt x="3663" y="19062"/>
                    </a:lnTo>
                    <a:lnTo>
                      <a:pt x="3579" y="19041"/>
                    </a:lnTo>
                    <a:lnTo>
                      <a:pt x="3516" y="19082"/>
                    </a:lnTo>
                    <a:lnTo>
                      <a:pt x="3516" y="19082"/>
                    </a:lnTo>
                    <a:lnTo>
                      <a:pt x="3558" y="19020"/>
                    </a:lnTo>
                    <a:lnTo>
                      <a:pt x="3663" y="18915"/>
                    </a:lnTo>
                    <a:lnTo>
                      <a:pt x="3704" y="18769"/>
                    </a:lnTo>
                    <a:lnTo>
                      <a:pt x="3725" y="18643"/>
                    </a:lnTo>
                    <a:lnTo>
                      <a:pt x="3872" y="18518"/>
                    </a:lnTo>
                    <a:lnTo>
                      <a:pt x="3976" y="18518"/>
                    </a:lnTo>
                    <a:lnTo>
                      <a:pt x="4018" y="18392"/>
                    </a:lnTo>
                    <a:lnTo>
                      <a:pt x="4102" y="18287"/>
                    </a:lnTo>
                    <a:lnTo>
                      <a:pt x="4144" y="18246"/>
                    </a:lnTo>
                    <a:lnTo>
                      <a:pt x="4186" y="18141"/>
                    </a:lnTo>
                    <a:lnTo>
                      <a:pt x="4248" y="18099"/>
                    </a:lnTo>
                    <a:lnTo>
                      <a:pt x="4332" y="17994"/>
                    </a:lnTo>
                    <a:lnTo>
                      <a:pt x="4311" y="17932"/>
                    </a:lnTo>
                    <a:lnTo>
                      <a:pt x="4311" y="17869"/>
                    </a:lnTo>
                    <a:lnTo>
                      <a:pt x="4395" y="17806"/>
                    </a:lnTo>
                    <a:lnTo>
                      <a:pt x="4290" y="17702"/>
                    </a:lnTo>
                    <a:lnTo>
                      <a:pt x="4207" y="17702"/>
                    </a:lnTo>
                    <a:lnTo>
                      <a:pt x="4311" y="17597"/>
                    </a:lnTo>
                    <a:lnTo>
                      <a:pt x="4311" y="17492"/>
                    </a:lnTo>
                    <a:lnTo>
                      <a:pt x="4227" y="17367"/>
                    </a:lnTo>
                    <a:lnTo>
                      <a:pt x="4227" y="17423"/>
                    </a:lnTo>
                    <a:lnTo>
                      <a:pt x="4186" y="17409"/>
                    </a:lnTo>
                    <a:lnTo>
                      <a:pt x="4123" y="17429"/>
                    </a:lnTo>
                    <a:lnTo>
                      <a:pt x="4018" y="17429"/>
                    </a:lnTo>
                    <a:lnTo>
                      <a:pt x="3830" y="17471"/>
                    </a:lnTo>
                    <a:lnTo>
                      <a:pt x="3600" y="17262"/>
                    </a:lnTo>
                    <a:lnTo>
                      <a:pt x="3453" y="17137"/>
                    </a:lnTo>
                    <a:lnTo>
                      <a:pt x="3370" y="17095"/>
                    </a:lnTo>
                    <a:lnTo>
                      <a:pt x="3265" y="16990"/>
                    </a:lnTo>
                    <a:lnTo>
                      <a:pt x="3139" y="16781"/>
                    </a:lnTo>
                    <a:lnTo>
                      <a:pt x="3139" y="16655"/>
                    </a:lnTo>
                    <a:lnTo>
                      <a:pt x="3056" y="16551"/>
                    </a:lnTo>
                    <a:lnTo>
                      <a:pt x="3056" y="16467"/>
                    </a:lnTo>
                    <a:lnTo>
                      <a:pt x="3181" y="16362"/>
                    </a:lnTo>
                    <a:lnTo>
                      <a:pt x="3244" y="16258"/>
                    </a:lnTo>
                    <a:lnTo>
                      <a:pt x="3286" y="16132"/>
                    </a:lnTo>
                    <a:lnTo>
                      <a:pt x="3370" y="16111"/>
                    </a:lnTo>
                    <a:lnTo>
                      <a:pt x="3474" y="16007"/>
                    </a:lnTo>
                    <a:lnTo>
                      <a:pt x="3600" y="15986"/>
                    </a:lnTo>
                    <a:lnTo>
                      <a:pt x="3704" y="15881"/>
                    </a:lnTo>
                    <a:lnTo>
                      <a:pt x="3872" y="15839"/>
                    </a:lnTo>
                    <a:lnTo>
                      <a:pt x="3976" y="15881"/>
                    </a:lnTo>
                    <a:lnTo>
                      <a:pt x="4144" y="15839"/>
                    </a:lnTo>
                    <a:lnTo>
                      <a:pt x="4144" y="15797"/>
                    </a:lnTo>
                    <a:lnTo>
                      <a:pt x="4102" y="15735"/>
                    </a:lnTo>
                    <a:lnTo>
                      <a:pt x="3997" y="15693"/>
                    </a:lnTo>
                    <a:lnTo>
                      <a:pt x="4018" y="15630"/>
                    </a:lnTo>
                    <a:lnTo>
                      <a:pt x="4039" y="15567"/>
                    </a:lnTo>
                    <a:lnTo>
                      <a:pt x="4207" y="15463"/>
                    </a:lnTo>
                    <a:lnTo>
                      <a:pt x="4186" y="15421"/>
                    </a:lnTo>
                    <a:lnTo>
                      <a:pt x="4227" y="15358"/>
                    </a:lnTo>
                    <a:lnTo>
                      <a:pt x="4227" y="15295"/>
                    </a:lnTo>
                    <a:lnTo>
                      <a:pt x="4102" y="15128"/>
                    </a:lnTo>
                    <a:lnTo>
                      <a:pt x="4123" y="15065"/>
                    </a:lnTo>
                    <a:lnTo>
                      <a:pt x="4123" y="14981"/>
                    </a:lnTo>
                    <a:lnTo>
                      <a:pt x="4018" y="14940"/>
                    </a:lnTo>
                    <a:lnTo>
                      <a:pt x="3997" y="14772"/>
                    </a:lnTo>
                    <a:lnTo>
                      <a:pt x="4081" y="14668"/>
                    </a:lnTo>
                    <a:lnTo>
                      <a:pt x="4123" y="14563"/>
                    </a:lnTo>
                    <a:lnTo>
                      <a:pt x="4081" y="14521"/>
                    </a:lnTo>
                    <a:lnTo>
                      <a:pt x="4144" y="14437"/>
                    </a:lnTo>
                    <a:lnTo>
                      <a:pt x="4332" y="14354"/>
                    </a:lnTo>
                    <a:lnTo>
                      <a:pt x="4458" y="14249"/>
                    </a:lnTo>
                    <a:lnTo>
                      <a:pt x="4458" y="14207"/>
                    </a:lnTo>
                    <a:lnTo>
                      <a:pt x="4311" y="14144"/>
                    </a:lnTo>
                    <a:lnTo>
                      <a:pt x="4207" y="14144"/>
                    </a:lnTo>
                    <a:lnTo>
                      <a:pt x="4144" y="14061"/>
                    </a:lnTo>
                    <a:lnTo>
                      <a:pt x="4186" y="14019"/>
                    </a:lnTo>
                    <a:lnTo>
                      <a:pt x="4290" y="13935"/>
                    </a:lnTo>
                    <a:lnTo>
                      <a:pt x="4437" y="13893"/>
                    </a:lnTo>
                    <a:lnTo>
                      <a:pt x="4562" y="13956"/>
                    </a:lnTo>
                    <a:lnTo>
                      <a:pt x="4562" y="14040"/>
                    </a:lnTo>
                    <a:lnTo>
                      <a:pt x="4541" y="14082"/>
                    </a:lnTo>
                    <a:lnTo>
                      <a:pt x="4604" y="14186"/>
                    </a:lnTo>
                    <a:lnTo>
                      <a:pt x="4667" y="14228"/>
                    </a:lnTo>
                    <a:lnTo>
                      <a:pt x="4918" y="14082"/>
                    </a:lnTo>
                    <a:lnTo>
                      <a:pt x="4939" y="13998"/>
                    </a:lnTo>
                    <a:lnTo>
                      <a:pt x="4876" y="13852"/>
                    </a:lnTo>
                    <a:lnTo>
                      <a:pt x="4813" y="13747"/>
                    </a:lnTo>
                    <a:lnTo>
                      <a:pt x="4855" y="13726"/>
                    </a:lnTo>
                    <a:lnTo>
                      <a:pt x="4876" y="13621"/>
                    </a:lnTo>
                    <a:lnTo>
                      <a:pt x="4813" y="13496"/>
                    </a:lnTo>
                    <a:lnTo>
                      <a:pt x="4730" y="13496"/>
                    </a:lnTo>
                    <a:lnTo>
                      <a:pt x="4625" y="13559"/>
                    </a:lnTo>
                    <a:lnTo>
                      <a:pt x="4541" y="13559"/>
                    </a:lnTo>
                    <a:lnTo>
                      <a:pt x="4499" y="13621"/>
                    </a:lnTo>
                    <a:lnTo>
                      <a:pt x="4520" y="13642"/>
                    </a:lnTo>
                    <a:lnTo>
                      <a:pt x="4625" y="13684"/>
                    </a:lnTo>
                    <a:lnTo>
                      <a:pt x="4625" y="13726"/>
                    </a:lnTo>
                    <a:lnTo>
                      <a:pt x="4437" y="13789"/>
                    </a:lnTo>
                    <a:lnTo>
                      <a:pt x="4353" y="13747"/>
                    </a:lnTo>
                    <a:lnTo>
                      <a:pt x="4416" y="13705"/>
                    </a:lnTo>
                    <a:lnTo>
                      <a:pt x="4499" y="13684"/>
                    </a:lnTo>
                    <a:lnTo>
                      <a:pt x="4437" y="13642"/>
                    </a:lnTo>
                    <a:lnTo>
                      <a:pt x="4248" y="13642"/>
                    </a:lnTo>
                    <a:lnTo>
                      <a:pt x="4123" y="13580"/>
                    </a:lnTo>
                    <a:lnTo>
                      <a:pt x="4102" y="13475"/>
                    </a:lnTo>
                    <a:lnTo>
                      <a:pt x="4102" y="13203"/>
                    </a:lnTo>
                    <a:lnTo>
                      <a:pt x="4039" y="12994"/>
                    </a:lnTo>
                    <a:lnTo>
                      <a:pt x="3914" y="12889"/>
                    </a:lnTo>
                    <a:lnTo>
                      <a:pt x="3914" y="12680"/>
                    </a:lnTo>
                    <a:lnTo>
                      <a:pt x="4018" y="12575"/>
                    </a:lnTo>
                    <a:lnTo>
                      <a:pt x="4102" y="12575"/>
                    </a:lnTo>
                    <a:lnTo>
                      <a:pt x="4081" y="12659"/>
                    </a:lnTo>
                    <a:lnTo>
                      <a:pt x="4102" y="12680"/>
                    </a:lnTo>
                    <a:lnTo>
                      <a:pt x="4227" y="12680"/>
                    </a:lnTo>
                    <a:lnTo>
                      <a:pt x="4437" y="12764"/>
                    </a:lnTo>
                    <a:lnTo>
                      <a:pt x="4646" y="12910"/>
                    </a:lnTo>
                    <a:lnTo>
                      <a:pt x="4834" y="12973"/>
                    </a:lnTo>
                    <a:lnTo>
                      <a:pt x="5148" y="12973"/>
                    </a:lnTo>
                    <a:lnTo>
                      <a:pt x="5336" y="12847"/>
                    </a:lnTo>
                    <a:lnTo>
                      <a:pt x="5295" y="12805"/>
                    </a:lnTo>
                    <a:lnTo>
                      <a:pt x="5441" y="12701"/>
                    </a:lnTo>
                    <a:lnTo>
                      <a:pt x="5462" y="12596"/>
                    </a:lnTo>
                    <a:lnTo>
                      <a:pt x="5441" y="12533"/>
                    </a:lnTo>
                    <a:lnTo>
                      <a:pt x="5462" y="12471"/>
                    </a:lnTo>
                    <a:lnTo>
                      <a:pt x="5483" y="12366"/>
                    </a:lnTo>
                    <a:lnTo>
                      <a:pt x="5378" y="12345"/>
                    </a:lnTo>
                    <a:lnTo>
                      <a:pt x="5295" y="12220"/>
                    </a:lnTo>
                    <a:lnTo>
                      <a:pt x="5295" y="12115"/>
                    </a:lnTo>
                    <a:lnTo>
                      <a:pt x="5357" y="12031"/>
                    </a:lnTo>
                    <a:lnTo>
                      <a:pt x="5336" y="11968"/>
                    </a:lnTo>
                    <a:lnTo>
                      <a:pt x="5441" y="11864"/>
                    </a:lnTo>
                    <a:lnTo>
                      <a:pt x="5441" y="11843"/>
                    </a:lnTo>
                    <a:lnTo>
                      <a:pt x="5483" y="11843"/>
                    </a:lnTo>
                    <a:lnTo>
                      <a:pt x="5504" y="11759"/>
                    </a:lnTo>
                    <a:lnTo>
                      <a:pt x="5483" y="11655"/>
                    </a:lnTo>
                    <a:lnTo>
                      <a:pt x="5378" y="11655"/>
                    </a:lnTo>
                    <a:lnTo>
                      <a:pt x="5378" y="11613"/>
                    </a:lnTo>
                    <a:lnTo>
                      <a:pt x="5336" y="11529"/>
                    </a:lnTo>
                    <a:lnTo>
                      <a:pt x="5336" y="11320"/>
                    </a:lnTo>
                    <a:lnTo>
                      <a:pt x="5295" y="11236"/>
                    </a:lnTo>
                    <a:lnTo>
                      <a:pt x="5295" y="11131"/>
                    </a:lnTo>
                    <a:lnTo>
                      <a:pt x="5336" y="11111"/>
                    </a:lnTo>
                    <a:lnTo>
                      <a:pt x="5378" y="11194"/>
                    </a:lnTo>
                    <a:lnTo>
                      <a:pt x="5462" y="11194"/>
                    </a:lnTo>
                    <a:lnTo>
                      <a:pt x="5608" y="11236"/>
                    </a:lnTo>
                    <a:lnTo>
                      <a:pt x="5755" y="11320"/>
                    </a:lnTo>
                    <a:lnTo>
                      <a:pt x="5859" y="11320"/>
                    </a:lnTo>
                    <a:lnTo>
                      <a:pt x="6027" y="11299"/>
                    </a:lnTo>
                    <a:lnTo>
                      <a:pt x="6215" y="11320"/>
                    </a:lnTo>
                    <a:lnTo>
                      <a:pt x="6445" y="11320"/>
                    </a:lnTo>
                    <a:lnTo>
                      <a:pt x="6843" y="11215"/>
                    </a:lnTo>
                    <a:lnTo>
                      <a:pt x="7178" y="11069"/>
                    </a:lnTo>
                    <a:lnTo>
                      <a:pt x="7220" y="10985"/>
                    </a:lnTo>
                    <a:lnTo>
                      <a:pt x="7261" y="11027"/>
                    </a:lnTo>
                    <a:lnTo>
                      <a:pt x="7492" y="10964"/>
                    </a:lnTo>
                    <a:lnTo>
                      <a:pt x="7805" y="10776"/>
                    </a:lnTo>
                    <a:lnTo>
                      <a:pt x="7868" y="10671"/>
                    </a:lnTo>
                    <a:lnTo>
                      <a:pt x="7826" y="10546"/>
                    </a:lnTo>
                    <a:lnTo>
                      <a:pt x="7889" y="10357"/>
                    </a:lnTo>
                    <a:lnTo>
                      <a:pt x="7931" y="10336"/>
                    </a:lnTo>
                    <a:lnTo>
                      <a:pt x="7973" y="10378"/>
                    </a:lnTo>
                    <a:lnTo>
                      <a:pt x="8015" y="10336"/>
                    </a:lnTo>
                    <a:lnTo>
                      <a:pt x="8077" y="10148"/>
                    </a:lnTo>
                    <a:lnTo>
                      <a:pt x="8182" y="9960"/>
                    </a:lnTo>
                    <a:lnTo>
                      <a:pt x="8203" y="9855"/>
                    </a:lnTo>
                    <a:lnTo>
                      <a:pt x="8203" y="9625"/>
                    </a:lnTo>
                    <a:lnTo>
                      <a:pt x="8182" y="9520"/>
                    </a:lnTo>
                    <a:lnTo>
                      <a:pt x="8140" y="9520"/>
                    </a:lnTo>
                    <a:lnTo>
                      <a:pt x="8077" y="9604"/>
                    </a:lnTo>
                    <a:lnTo>
                      <a:pt x="7931" y="9604"/>
                    </a:lnTo>
                    <a:lnTo>
                      <a:pt x="7784" y="9499"/>
                    </a:lnTo>
                    <a:lnTo>
                      <a:pt x="7701" y="9332"/>
                    </a:lnTo>
                    <a:lnTo>
                      <a:pt x="7701" y="9248"/>
                    </a:lnTo>
                    <a:lnTo>
                      <a:pt x="7826" y="8976"/>
                    </a:lnTo>
                    <a:lnTo>
                      <a:pt x="7826" y="8872"/>
                    </a:lnTo>
                    <a:lnTo>
                      <a:pt x="7764" y="8788"/>
                    </a:lnTo>
                    <a:lnTo>
                      <a:pt x="7471" y="8558"/>
                    </a:lnTo>
                    <a:lnTo>
                      <a:pt x="7240" y="8453"/>
                    </a:lnTo>
                    <a:lnTo>
                      <a:pt x="6989" y="8265"/>
                    </a:lnTo>
                    <a:lnTo>
                      <a:pt x="6948" y="8160"/>
                    </a:lnTo>
                    <a:lnTo>
                      <a:pt x="6968" y="8139"/>
                    </a:lnTo>
                    <a:lnTo>
                      <a:pt x="6968" y="8035"/>
                    </a:lnTo>
                    <a:lnTo>
                      <a:pt x="6885" y="7951"/>
                    </a:lnTo>
                    <a:lnTo>
                      <a:pt x="6927" y="7888"/>
                    </a:lnTo>
                    <a:lnTo>
                      <a:pt x="6864" y="7679"/>
                    </a:lnTo>
                    <a:lnTo>
                      <a:pt x="6885" y="7449"/>
                    </a:lnTo>
                    <a:lnTo>
                      <a:pt x="6927" y="7240"/>
                    </a:lnTo>
                    <a:lnTo>
                      <a:pt x="7010" y="7156"/>
                    </a:lnTo>
                    <a:lnTo>
                      <a:pt x="7031" y="7093"/>
                    </a:lnTo>
                    <a:lnTo>
                      <a:pt x="6968" y="6905"/>
                    </a:lnTo>
                    <a:lnTo>
                      <a:pt x="6948" y="6633"/>
                    </a:lnTo>
                    <a:lnTo>
                      <a:pt x="7010" y="6591"/>
                    </a:lnTo>
                    <a:lnTo>
                      <a:pt x="6948" y="6403"/>
                    </a:lnTo>
                    <a:lnTo>
                      <a:pt x="7031" y="6277"/>
                    </a:lnTo>
                    <a:lnTo>
                      <a:pt x="7031" y="6173"/>
                    </a:lnTo>
                    <a:lnTo>
                      <a:pt x="7073" y="6089"/>
                    </a:lnTo>
                    <a:lnTo>
                      <a:pt x="7115" y="5838"/>
                    </a:lnTo>
                    <a:lnTo>
                      <a:pt x="7073" y="5733"/>
                    </a:lnTo>
                    <a:lnTo>
                      <a:pt x="7136" y="5650"/>
                    </a:lnTo>
                    <a:lnTo>
                      <a:pt x="7115" y="5461"/>
                    </a:lnTo>
                    <a:lnTo>
                      <a:pt x="7220" y="5336"/>
                    </a:lnTo>
                    <a:lnTo>
                      <a:pt x="7261" y="5210"/>
                    </a:lnTo>
                    <a:lnTo>
                      <a:pt x="7261" y="5168"/>
                    </a:lnTo>
                    <a:lnTo>
                      <a:pt x="7282" y="5126"/>
                    </a:lnTo>
                    <a:lnTo>
                      <a:pt x="7387" y="5043"/>
                    </a:lnTo>
                    <a:lnTo>
                      <a:pt x="7387" y="5001"/>
                    </a:lnTo>
                    <a:lnTo>
                      <a:pt x="7492" y="4833"/>
                    </a:lnTo>
                    <a:lnTo>
                      <a:pt x="7575" y="4750"/>
                    </a:lnTo>
                    <a:lnTo>
                      <a:pt x="7680" y="4541"/>
                    </a:lnTo>
                    <a:lnTo>
                      <a:pt x="7722" y="4478"/>
                    </a:lnTo>
                    <a:lnTo>
                      <a:pt x="7805" y="4436"/>
                    </a:lnTo>
                    <a:lnTo>
                      <a:pt x="7805" y="4310"/>
                    </a:lnTo>
                    <a:lnTo>
                      <a:pt x="7826" y="4227"/>
                    </a:lnTo>
                    <a:lnTo>
                      <a:pt x="8015" y="3997"/>
                    </a:lnTo>
                    <a:lnTo>
                      <a:pt x="8098" y="3997"/>
                    </a:lnTo>
                    <a:lnTo>
                      <a:pt x="8182" y="3976"/>
                    </a:lnTo>
                    <a:lnTo>
                      <a:pt x="8182" y="3850"/>
                    </a:lnTo>
                    <a:lnTo>
                      <a:pt x="8266" y="3808"/>
                    </a:lnTo>
                    <a:lnTo>
                      <a:pt x="8475" y="3641"/>
                    </a:lnTo>
                    <a:lnTo>
                      <a:pt x="8538" y="3599"/>
                    </a:lnTo>
                    <a:lnTo>
                      <a:pt x="8600" y="3536"/>
                    </a:lnTo>
                    <a:lnTo>
                      <a:pt x="8831" y="3369"/>
                    </a:lnTo>
                    <a:lnTo>
                      <a:pt x="8852" y="3390"/>
                    </a:lnTo>
                    <a:lnTo>
                      <a:pt x="8935" y="3327"/>
                    </a:lnTo>
                    <a:lnTo>
                      <a:pt x="8956" y="3264"/>
                    </a:lnTo>
                    <a:lnTo>
                      <a:pt x="9103" y="3181"/>
                    </a:lnTo>
                    <a:lnTo>
                      <a:pt x="9207" y="3181"/>
                    </a:lnTo>
                    <a:lnTo>
                      <a:pt x="9228" y="3118"/>
                    </a:lnTo>
                    <a:lnTo>
                      <a:pt x="9207" y="2909"/>
                    </a:lnTo>
                    <a:lnTo>
                      <a:pt x="9165" y="2657"/>
                    </a:lnTo>
                    <a:lnTo>
                      <a:pt x="9165" y="2490"/>
                    </a:lnTo>
                    <a:lnTo>
                      <a:pt x="9061" y="2239"/>
                    </a:lnTo>
                    <a:lnTo>
                      <a:pt x="9061" y="2134"/>
                    </a:lnTo>
                    <a:lnTo>
                      <a:pt x="8810" y="2113"/>
                    </a:lnTo>
                    <a:lnTo>
                      <a:pt x="8705" y="2197"/>
                    </a:lnTo>
                    <a:lnTo>
                      <a:pt x="8684" y="2218"/>
                    </a:lnTo>
                    <a:lnTo>
                      <a:pt x="8684" y="2385"/>
                    </a:lnTo>
                    <a:lnTo>
                      <a:pt x="8705" y="2427"/>
                    </a:lnTo>
                    <a:lnTo>
                      <a:pt x="8705" y="2637"/>
                    </a:lnTo>
                    <a:lnTo>
                      <a:pt x="8600" y="2720"/>
                    </a:lnTo>
                    <a:lnTo>
                      <a:pt x="8517" y="2846"/>
                    </a:lnTo>
                    <a:lnTo>
                      <a:pt x="8496" y="2971"/>
                    </a:lnTo>
                    <a:lnTo>
                      <a:pt x="8224" y="3160"/>
                    </a:lnTo>
                    <a:lnTo>
                      <a:pt x="8182" y="3327"/>
                    </a:lnTo>
                    <a:lnTo>
                      <a:pt x="8077" y="3453"/>
                    </a:lnTo>
                    <a:lnTo>
                      <a:pt x="7952" y="3432"/>
                    </a:lnTo>
                    <a:lnTo>
                      <a:pt x="7889" y="3453"/>
                    </a:lnTo>
                    <a:lnTo>
                      <a:pt x="7784" y="3599"/>
                    </a:lnTo>
                    <a:lnTo>
                      <a:pt x="7743" y="3557"/>
                    </a:lnTo>
                    <a:lnTo>
                      <a:pt x="7659" y="3557"/>
                    </a:lnTo>
                    <a:lnTo>
                      <a:pt x="7533" y="3599"/>
                    </a:lnTo>
                    <a:lnTo>
                      <a:pt x="7282" y="3453"/>
                    </a:lnTo>
                    <a:lnTo>
                      <a:pt x="6948" y="3348"/>
                    </a:lnTo>
                    <a:lnTo>
                      <a:pt x="6529" y="3390"/>
                    </a:lnTo>
                    <a:lnTo>
                      <a:pt x="6424" y="3390"/>
                    </a:lnTo>
                    <a:lnTo>
                      <a:pt x="6445" y="3264"/>
                    </a:lnTo>
                    <a:lnTo>
                      <a:pt x="6634" y="3076"/>
                    </a:lnTo>
                    <a:lnTo>
                      <a:pt x="6717" y="2846"/>
                    </a:lnTo>
                    <a:lnTo>
                      <a:pt x="6696" y="2720"/>
                    </a:lnTo>
                    <a:lnTo>
                      <a:pt x="6738" y="2616"/>
                    </a:lnTo>
                    <a:lnTo>
                      <a:pt x="6843" y="2532"/>
                    </a:lnTo>
                    <a:lnTo>
                      <a:pt x="6927" y="2406"/>
                    </a:lnTo>
                    <a:lnTo>
                      <a:pt x="6948" y="2281"/>
                    </a:lnTo>
                    <a:lnTo>
                      <a:pt x="6864" y="2134"/>
                    </a:lnTo>
                    <a:lnTo>
                      <a:pt x="6696" y="2009"/>
                    </a:lnTo>
                    <a:lnTo>
                      <a:pt x="6550" y="1862"/>
                    </a:lnTo>
                    <a:lnTo>
                      <a:pt x="6215" y="1800"/>
                    </a:lnTo>
                    <a:lnTo>
                      <a:pt x="5964" y="1674"/>
                    </a:lnTo>
                    <a:lnTo>
                      <a:pt x="5692" y="1465"/>
                    </a:lnTo>
                    <a:lnTo>
                      <a:pt x="5587" y="1444"/>
                    </a:lnTo>
                    <a:lnTo>
                      <a:pt x="5357" y="1339"/>
                    </a:lnTo>
                    <a:lnTo>
                      <a:pt x="5023" y="1256"/>
                    </a:lnTo>
                    <a:lnTo>
                      <a:pt x="4939" y="1088"/>
                    </a:lnTo>
                    <a:lnTo>
                      <a:pt x="4813" y="963"/>
                    </a:lnTo>
                    <a:lnTo>
                      <a:pt x="4667" y="942"/>
                    </a:lnTo>
                    <a:lnTo>
                      <a:pt x="4311" y="565"/>
                    </a:lnTo>
                    <a:lnTo>
                      <a:pt x="4186" y="314"/>
                    </a:lnTo>
                    <a:lnTo>
                      <a:pt x="4081" y="293"/>
                    </a:lnTo>
                    <a:lnTo>
                      <a:pt x="3935" y="147"/>
                    </a:lnTo>
                    <a:lnTo>
                      <a:pt x="3914" y="126"/>
                    </a:lnTo>
                    <a:lnTo>
                      <a:pt x="3809" y="21"/>
                    </a:lnTo>
                    <a:lnTo>
                      <a:pt x="3181" y="21"/>
                    </a:lnTo>
                    <a:lnTo>
                      <a:pt x="3077" y="147"/>
                    </a:lnTo>
                    <a:lnTo>
                      <a:pt x="3077" y="251"/>
                    </a:lnTo>
                    <a:lnTo>
                      <a:pt x="2993" y="356"/>
                    </a:lnTo>
                    <a:lnTo>
                      <a:pt x="2993" y="460"/>
                    </a:lnTo>
                    <a:lnTo>
                      <a:pt x="2951" y="544"/>
                    </a:lnTo>
                    <a:lnTo>
                      <a:pt x="2888" y="460"/>
                    </a:lnTo>
                    <a:lnTo>
                      <a:pt x="2826" y="230"/>
                    </a:lnTo>
                    <a:lnTo>
                      <a:pt x="2784" y="84"/>
                    </a:lnTo>
                    <a:lnTo>
                      <a:pt x="2679" y="42"/>
                    </a:lnTo>
                    <a:lnTo>
                      <a:pt x="2470" y="105"/>
                    </a:lnTo>
                    <a:lnTo>
                      <a:pt x="2344" y="84"/>
                    </a:lnTo>
                    <a:lnTo>
                      <a:pt x="2240" y="105"/>
                    </a:lnTo>
                    <a:lnTo>
                      <a:pt x="2093" y="126"/>
                    </a:lnTo>
                    <a:lnTo>
                      <a:pt x="1947"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62" name="Google Shape;3062;p86"/>
              <p:cNvSpPr/>
              <p:nvPr/>
            </p:nvSpPr>
            <p:spPr>
              <a:xfrm>
                <a:off x="2804875" y="4134625"/>
                <a:ext cx="51800" cy="36100"/>
              </a:xfrm>
              <a:custGeom>
                <a:avLst/>
                <a:gdLst/>
                <a:ahLst/>
                <a:cxnLst/>
                <a:rect l="l" t="t" r="r" b="b"/>
                <a:pathLst>
                  <a:path w="2072" h="1444" extrusionOk="0">
                    <a:moveTo>
                      <a:pt x="0" y="0"/>
                    </a:moveTo>
                    <a:lnTo>
                      <a:pt x="272" y="1067"/>
                    </a:lnTo>
                    <a:lnTo>
                      <a:pt x="314" y="1067"/>
                    </a:lnTo>
                    <a:lnTo>
                      <a:pt x="502" y="1046"/>
                    </a:lnTo>
                    <a:lnTo>
                      <a:pt x="670" y="1046"/>
                    </a:lnTo>
                    <a:lnTo>
                      <a:pt x="816" y="1004"/>
                    </a:lnTo>
                    <a:lnTo>
                      <a:pt x="816" y="1046"/>
                    </a:lnTo>
                    <a:lnTo>
                      <a:pt x="712" y="1067"/>
                    </a:lnTo>
                    <a:lnTo>
                      <a:pt x="565" y="1130"/>
                    </a:lnTo>
                    <a:lnTo>
                      <a:pt x="293" y="1130"/>
                    </a:lnTo>
                    <a:lnTo>
                      <a:pt x="356" y="1360"/>
                    </a:lnTo>
                    <a:lnTo>
                      <a:pt x="398" y="1360"/>
                    </a:lnTo>
                    <a:lnTo>
                      <a:pt x="607" y="1276"/>
                    </a:lnTo>
                    <a:lnTo>
                      <a:pt x="837" y="1297"/>
                    </a:lnTo>
                    <a:lnTo>
                      <a:pt x="1005" y="1276"/>
                    </a:lnTo>
                    <a:lnTo>
                      <a:pt x="1235" y="1297"/>
                    </a:lnTo>
                    <a:lnTo>
                      <a:pt x="1360" y="1381"/>
                    </a:lnTo>
                    <a:lnTo>
                      <a:pt x="1507" y="1444"/>
                    </a:lnTo>
                    <a:lnTo>
                      <a:pt x="1632" y="1402"/>
                    </a:lnTo>
                    <a:lnTo>
                      <a:pt x="1737" y="1297"/>
                    </a:lnTo>
                    <a:lnTo>
                      <a:pt x="1758" y="1193"/>
                    </a:lnTo>
                    <a:lnTo>
                      <a:pt x="1883" y="1151"/>
                    </a:lnTo>
                    <a:lnTo>
                      <a:pt x="1946" y="1193"/>
                    </a:lnTo>
                    <a:lnTo>
                      <a:pt x="2072" y="1130"/>
                    </a:lnTo>
                    <a:lnTo>
                      <a:pt x="2072" y="1004"/>
                    </a:lnTo>
                    <a:lnTo>
                      <a:pt x="1967" y="983"/>
                    </a:lnTo>
                    <a:lnTo>
                      <a:pt x="1758" y="1046"/>
                    </a:lnTo>
                    <a:lnTo>
                      <a:pt x="1632" y="1004"/>
                    </a:lnTo>
                    <a:lnTo>
                      <a:pt x="1507" y="879"/>
                    </a:lnTo>
                    <a:lnTo>
                      <a:pt x="1318" y="837"/>
                    </a:lnTo>
                    <a:lnTo>
                      <a:pt x="1256" y="774"/>
                    </a:lnTo>
                    <a:lnTo>
                      <a:pt x="816" y="628"/>
                    </a:lnTo>
                    <a:lnTo>
                      <a:pt x="691" y="607"/>
                    </a:lnTo>
                    <a:lnTo>
                      <a:pt x="691" y="460"/>
                    </a:lnTo>
                    <a:lnTo>
                      <a:pt x="565" y="335"/>
                    </a:lnTo>
                    <a:lnTo>
                      <a:pt x="398" y="314"/>
                    </a:lnTo>
                    <a:lnTo>
                      <a:pt x="314" y="126"/>
                    </a:lnTo>
                    <a:lnTo>
                      <a:pt x="272" y="21"/>
                    </a:lnTo>
                    <a:lnTo>
                      <a:pt x="105" y="42"/>
                    </a:lnTo>
                    <a:lnTo>
                      <a:pt x="0"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3063" name="Google Shape;3063;p86"/>
            <p:cNvSpPr/>
            <p:nvPr/>
          </p:nvSpPr>
          <p:spPr>
            <a:xfrm>
              <a:off x="4563295" y="2964728"/>
              <a:ext cx="12467" cy="27863"/>
            </a:xfrm>
            <a:custGeom>
              <a:avLst/>
              <a:gdLst/>
              <a:ahLst/>
              <a:cxnLst/>
              <a:rect l="l" t="t" r="r" b="b"/>
              <a:pathLst>
                <a:path w="1047" h="2450" extrusionOk="0">
                  <a:moveTo>
                    <a:pt x="691" y="1"/>
                  </a:moveTo>
                  <a:lnTo>
                    <a:pt x="628" y="43"/>
                  </a:lnTo>
                  <a:lnTo>
                    <a:pt x="628" y="127"/>
                  </a:lnTo>
                  <a:lnTo>
                    <a:pt x="524" y="147"/>
                  </a:lnTo>
                  <a:lnTo>
                    <a:pt x="398" y="315"/>
                  </a:lnTo>
                  <a:lnTo>
                    <a:pt x="294" y="482"/>
                  </a:lnTo>
                  <a:lnTo>
                    <a:pt x="315" y="545"/>
                  </a:lnTo>
                  <a:lnTo>
                    <a:pt x="294" y="629"/>
                  </a:lnTo>
                  <a:lnTo>
                    <a:pt x="231" y="671"/>
                  </a:lnTo>
                  <a:lnTo>
                    <a:pt x="105" y="880"/>
                  </a:lnTo>
                  <a:lnTo>
                    <a:pt x="63" y="1110"/>
                  </a:lnTo>
                  <a:lnTo>
                    <a:pt x="1" y="1152"/>
                  </a:lnTo>
                  <a:lnTo>
                    <a:pt x="63" y="1194"/>
                  </a:lnTo>
                  <a:lnTo>
                    <a:pt x="63" y="1424"/>
                  </a:lnTo>
                  <a:lnTo>
                    <a:pt x="84" y="1675"/>
                  </a:lnTo>
                  <a:lnTo>
                    <a:pt x="126" y="1696"/>
                  </a:lnTo>
                  <a:lnTo>
                    <a:pt x="168" y="1780"/>
                  </a:lnTo>
                  <a:lnTo>
                    <a:pt x="126" y="1780"/>
                  </a:lnTo>
                  <a:lnTo>
                    <a:pt x="105" y="1842"/>
                  </a:lnTo>
                  <a:lnTo>
                    <a:pt x="189" y="1947"/>
                  </a:lnTo>
                  <a:lnTo>
                    <a:pt x="231" y="1947"/>
                  </a:lnTo>
                  <a:lnTo>
                    <a:pt x="273" y="2031"/>
                  </a:lnTo>
                  <a:lnTo>
                    <a:pt x="419" y="2093"/>
                  </a:lnTo>
                  <a:lnTo>
                    <a:pt x="503" y="2219"/>
                  </a:lnTo>
                  <a:lnTo>
                    <a:pt x="503" y="2344"/>
                  </a:lnTo>
                  <a:lnTo>
                    <a:pt x="503" y="2449"/>
                  </a:lnTo>
                  <a:lnTo>
                    <a:pt x="587" y="2407"/>
                  </a:lnTo>
                  <a:lnTo>
                    <a:pt x="691" y="2449"/>
                  </a:lnTo>
                  <a:lnTo>
                    <a:pt x="691" y="2449"/>
                  </a:lnTo>
                  <a:lnTo>
                    <a:pt x="649" y="2324"/>
                  </a:lnTo>
                  <a:lnTo>
                    <a:pt x="691" y="2198"/>
                  </a:lnTo>
                  <a:lnTo>
                    <a:pt x="628" y="2010"/>
                  </a:lnTo>
                  <a:lnTo>
                    <a:pt x="712" y="1884"/>
                  </a:lnTo>
                  <a:lnTo>
                    <a:pt x="859" y="1675"/>
                  </a:lnTo>
                  <a:lnTo>
                    <a:pt x="859" y="1528"/>
                  </a:lnTo>
                  <a:lnTo>
                    <a:pt x="880" y="1487"/>
                  </a:lnTo>
                  <a:lnTo>
                    <a:pt x="838" y="1466"/>
                  </a:lnTo>
                  <a:lnTo>
                    <a:pt x="880" y="1256"/>
                  </a:lnTo>
                  <a:lnTo>
                    <a:pt x="880" y="1089"/>
                  </a:lnTo>
                  <a:lnTo>
                    <a:pt x="859" y="943"/>
                  </a:lnTo>
                  <a:lnTo>
                    <a:pt x="942" y="796"/>
                  </a:lnTo>
                  <a:lnTo>
                    <a:pt x="963" y="524"/>
                  </a:lnTo>
                  <a:lnTo>
                    <a:pt x="1005" y="357"/>
                  </a:lnTo>
                  <a:lnTo>
                    <a:pt x="1047" y="336"/>
                  </a:lnTo>
                  <a:lnTo>
                    <a:pt x="1026" y="252"/>
                  </a:lnTo>
                  <a:lnTo>
                    <a:pt x="921" y="168"/>
                  </a:lnTo>
                  <a:lnTo>
                    <a:pt x="880" y="168"/>
                  </a:lnTo>
                  <a:lnTo>
                    <a:pt x="817" y="43"/>
                  </a:lnTo>
                  <a:lnTo>
                    <a:pt x="691"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3064" name="Google Shape;3064;p86"/>
            <p:cNvGrpSpPr/>
            <p:nvPr/>
          </p:nvGrpSpPr>
          <p:grpSpPr>
            <a:xfrm>
              <a:off x="3790439" y="2408636"/>
              <a:ext cx="73017" cy="75684"/>
              <a:chOff x="3781475" y="1624825"/>
              <a:chExt cx="153300" cy="166375"/>
            </a:xfrm>
          </p:grpSpPr>
          <p:sp>
            <p:nvSpPr>
              <p:cNvPr id="3065" name="Google Shape;3065;p86"/>
              <p:cNvSpPr/>
              <p:nvPr/>
            </p:nvSpPr>
            <p:spPr>
              <a:xfrm>
                <a:off x="3845300" y="1624825"/>
                <a:ext cx="89475" cy="60700"/>
              </a:xfrm>
              <a:custGeom>
                <a:avLst/>
                <a:gdLst/>
                <a:ahLst/>
                <a:cxnLst/>
                <a:rect l="l" t="t" r="r" b="b"/>
                <a:pathLst>
                  <a:path w="3579" h="2428" extrusionOk="0">
                    <a:moveTo>
                      <a:pt x="1695" y="1"/>
                    </a:moveTo>
                    <a:lnTo>
                      <a:pt x="1674" y="84"/>
                    </a:lnTo>
                    <a:lnTo>
                      <a:pt x="1716" y="168"/>
                    </a:lnTo>
                    <a:lnTo>
                      <a:pt x="1758" y="252"/>
                    </a:lnTo>
                    <a:lnTo>
                      <a:pt x="1674" y="210"/>
                    </a:lnTo>
                    <a:lnTo>
                      <a:pt x="1611" y="168"/>
                    </a:lnTo>
                    <a:lnTo>
                      <a:pt x="1570" y="189"/>
                    </a:lnTo>
                    <a:lnTo>
                      <a:pt x="1570" y="293"/>
                    </a:lnTo>
                    <a:lnTo>
                      <a:pt x="1653" y="377"/>
                    </a:lnTo>
                    <a:lnTo>
                      <a:pt x="1653" y="482"/>
                    </a:lnTo>
                    <a:lnTo>
                      <a:pt x="1611" y="586"/>
                    </a:lnTo>
                    <a:lnTo>
                      <a:pt x="1611" y="712"/>
                    </a:lnTo>
                    <a:lnTo>
                      <a:pt x="1674" y="879"/>
                    </a:lnTo>
                    <a:lnTo>
                      <a:pt x="1653" y="984"/>
                    </a:lnTo>
                    <a:lnTo>
                      <a:pt x="1591" y="984"/>
                    </a:lnTo>
                    <a:lnTo>
                      <a:pt x="1570" y="879"/>
                    </a:lnTo>
                    <a:lnTo>
                      <a:pt x="1465" y="796"/>
                    </a:lnTo>
                    <a:lnTo>
                      <a:pt x="1360" y="733"/>
                    </a:lnTo>
                    <a:lnTo>
                      <a:pt x="1339" y="670"/>
                    </a:lnTo>
                    <a:lnTo>
                      <a:pt x="1381" y="586"/>
                    </a:lnTo>
                    <a:lnTo>
                      <a:pt x="1381" y="524"/>
                    </a:lnTo>
                    <a:lnTo>
                      <a:pt x="1298" y="503"/>
                    </a:lnTo>
                    <a:lnTo>
                      <a:pt x="1193" y="565"/>
                    </a:lnTo>
                    <a:lnTo>
                      <a:pt x="1151" y="565"/>
                    </a:lnTo>
                    <a:lnTo>
                      <a:pt x="1130" y="607"/>
                    </a:lnTo>
                    <a:lnTo>
                      <a:pt x="1026" y="670"/>
                    </a:lnTo>
                    <a:lnTo>
                      <a:pt x="942" y="628"/>
                    </a:lnTo>
                    <a:lnTo>
                      <a:pt x="942" y="586"/>
                    </a:lnTo>
                    <a:lnTo>
                      <a:pt x="942" y="524"/>
                    </a:lnTo>
                    <a:lnTo>
                      <a:pt x="879" y="524"/>
                    </a:lnTo>
                    <a:lnTo>
                      <a:pt x="816" y="461"/>
                    </a:lnTo>
                    <a:lnTo>
                      <a:pt x="775" y="356"/>
                    </a:lnTo>
                    <a:lnTo>
                      <a:pt x="712" y="314"/>
                    </a:lnTo>
                    <a:lnTo>
                      <a:pt x="649" y="356"/>
                    </a:lnTo>
                    <a:lnTo>
                      <a:pt x="565" y="273"/>
                    </a:lnTo>
                    <a:lnTo>
                      <a:pt x="607" y="189"/>
                    </a:lnTo>
                    <a:lnTo>
                      <a:pt x="565" y="84"/>
                    </a:lnTo>
                    <a:lnTo>
                      <a:pt x="523" y="63"/>
                    </a:lnTo>
                    <a:lnTo>
                      <a:pt x="461" y="147"/>
                    </a:lnTo>
                    <a:lnTo>
                      <a:pt x="440" y="293"/>
                    </a:lnTo>
                    <a:lnTo>
                      <a:pt x="461" y="419"/>
                    </a:lnTo>
                    <a:lnTo>
                      <a:pt x="544" y="565"/>
                    </a:lnTo>
                    <a:lnTo>
                      <a:pt x="565" y="712"/>
                    </a:lnTo>
                    <a:lnTo>
                      <a:pt x="523" y="733"/>
                    </a:lnTo>
                    <a:lnTo>
                      <a:pt x="440" y="649"/>
                    </a:lnTo>
                    <a:lnTo>
                      <a:pt x="419" y="545"/>
                    </a:lnTo>
                    <a:lnTo>
                      <a:pt x="398" y="524"/>
                    </a:lnTo>
                    <a:lnTo>
                      <a:pt x="398" y="628"/>
                    </a:lnTo>
                    <a:lnTo>
                      <a:pt x="419" y="754"/>
                    </a:lnTo>
                    <a:lnTo>
                      <a:pt x="461" y="837"/>
                    </a:lnTo>
                    <a:lnTo>
                      <a:pt x="461" y="921"/>
                    </a:lnTo>
                    <a:lnTo>
                      <a:pt x="440" y="1005"/>
                    </a:lnTo>
                    <a:lnTo>
                      <a:pt x="419" y="984"/>
                    </a:lnTo>
                    <a:lnTo>
                      <a:pt x="356" y="837"/>
                    </a:lnTo>
                    <a:lnTo>
                      <a:pt x="314" y="796"/>
                    </a:lnTo>
                    <a:lnTo>
                      <a:pt x="105" y="817"/>
                    </a:lnTo>
                    <a:lnTo>
                      <a:pt x="21" y="775"/>
                    </a:lnTo>
                    <a:lnTo>
                      <a:pt x="0" y="775"/>
                    </a:lnTo>
                    <a:lnTo>
                      <a:pt x="63" y="879"/>
                    </a:lnTo>
                    <a:lnTo>
                      <a:pt x="126" y="879"/>
                    </a:lnTo>
                    <a:lnTo>
                      <a:pt x="189" y="921"/>
                    </a:lnTo>
                    <a:lnTo>
                      <a:pt x="168" y="984"/>
                    </a:lnTo>
                    <a:lnTo>
                      <a:pt x="189" y="1026"/>
                    </a:lnTo>
                    <a:lnTo>
                      <a:pt x="293" y="1026"/>
                    </a:lnTo>
                    <a:lnTo>
                      <a:pt x="314" y="1068"/>
                    </a:lnTo>
                    <a:lnTo>
                      <a:pt x="168" y="1172"/>
                    </a:lnTo>
                    <a:lnTo>
                      <a:pt x="168" y="1235"/>
                    </a:lnTo>
                    <a:lnTo>
                      <a:pt x="293" y="1423"/>
                    </a:lnTo>
                    <a:lnTo>
                      <a:pt x="377" y="1444"/>
                    </a:lnTo>
                    <a:lnTo>
                      <a:pt x="461" y="1486"/>
                    </a:lnTo>
                    <a:lnTo>
                      <a:pt x="607" y="1486"/>
                    </a:lnTo>
                    <a:lnTo>
                      <a:pt x="691" y="1465"/>
                    </a:lnTo>
                    <a:lnTo>
                      <a:pt x="754" y="1528"/>
                    </a:lnTo>
                    <a:lnTo>
                      <a:pt x="816" y="1528"/>
                    </a:lnTo>
                    <a:lnTo>
                      <a:pt x="942" y="1444"/>
                    </a:lnTo>
                    <a:lnTo>
                      <a:pt x="1026" y="1423"/>
                    </a:lnTo>
                    <a:lnTo>
                      <a:pt x="1235" y="1381"/>
                    </a:lnTo>
                    <a:lnTo>
                      <a:pt x="1381" y="1381"/>
                    </a:lnTo>
                    <a:lnTo>
                      <a:pt x="1465" y="1340"/>
                    </a:lnTo>
                    <a:lnTo>
                      <a:pt x="1528" y="1340"/>
                    </a:lnTo>
                    <a:lnTo>
                      <a:pt x="1570" y="1361"/>
                    </a:lnTo>
                    <a:lnTo>
                      <a:pt x="1570" y="1423"/>
                    </a:lnTo>
                    <a:lnTo>
                      <a:pt x="1549" y="1465"/>
                    </a:lnTo>
                    <a:lnTo>
                      <a:pt x="1507" y="1549"/>
                    </a:lnTo>
                    <a:lnTo>
                      <a:pt x="1465" y="1570"/>
                    </a:lnTo>
                    <a:lnTo>
                      <a:pt x="1339" y="1549"/>
                    </a:lnTo>
                    <a:lnTo>
                      <a:pt x="1214" y="1549"/>
                    </a:lnTo>
                    <a:lnTo>
                      <a:pt x="1109" y="1528"/>
                    </a:lnTo>
                    <a:lnTo>
                      <a:pt x="1067" y="1570"/>
                    </a:lnTo>
                    <a:lnTo>
                      <a:pt x="1130" y="1591"/>
                    </a:lnTo>
                    <a:lnTo>
                      <a:pt x="1298" y="1653"/>
                    </a:lnTo>
                    <a:lnTo>
                      <a:pt x="1360" y="1695"/>
                    </a:lnTo>
                    <a:lnTo>
                      <a:pt x="1360" y="1758"/>
                    </a:lnTo>
                    <a:lnTo>
                      <a:pt x="1298" y="1758"/>
                    </a:lnTo>
                    <a:lnTo>
                      <a:pt x="1172" y="1695"/>
                    </a:lnTo>
                    <a:lnTo>
                      <a:pt x="1151" y="1758"/>
                    </a:lnTo>
                    <a:lnTo>
                      <a:pt x="1088" y="1758"/>
                    </a:lnTo>
                    <a:lnTo>
                      <a:pt x="984" y="1674"/>
                    </a:lnTo>
                    <a:lnTo>
                      <a:pt x="900" y="1653"/>
                    </a:lnTo>
                    <a:lnTo>
                      <a:pt x="754" y="1695"/>
                    </a:lnTo>
                    <a:lnTo>
                      <a:pt x="754" y="1758"/>
                    </a:lnTo>
                    <a:lnTo>
                      <a:pt x="837" y="1779"/>
                    </a:lnTo>
                    <a:lnTo>
                      <a:pt x="1047" y="1967"/>
                    </a:lnTo>
                    <a:lnTo>
                      <a:pt x="1130" y="1988"/>
                    </a:lnTo>
                    <a:lnTo>
                      <a:pt x="1235" y="1946"/>
                    </a:lnTo>
                    <a:lnTo>
                      <a:pt x="1277" y="1967"/>
                    </a:lnTo>
                    <a:lnTo>
                      <a:pt x="1339" y="2072"/>
                    </a:lnTo>
                    <a:lnTo>
                      <a:pt x="1339" y="2156"/>
                    </a:lnTo>
                    <a:lnTo>
                      <a:pt x="1423" y="2177"/>
                    </a:lnTo>
                    <a:lnTo>
                      <a:pt x="1507" y="2156"/>
                    </a:lnTo>
                    <a:lnTo>
                      <a:pt x="1674" y="2156"/>
                    </a:lnTo>
                    <a:lnTo>
                      <a:pt x="1842" y="2093"/>
                    </a:lnTo>
                    <a:lnTo>
                      <a:pt x="1946" y="2093"/>
                    </a:lnTo>
                    <a:lnTo>
                      <a:pt x="2093" y="2072"/>
                    </a:lnTo>
                    <a:lnTo>
                      <a:pt x="2093" y="2114"/>
                    </a:lnTo>
                    <a:lnTo>
                      <a:pt x="2072" y="2218"/>
                    </a:lnTo>
                    <a:lnTo>
                      <a:pt x="2093" y="2323"/>
                    </a:lnTo>
                    <a:lnTo>
                      <a:pt x="2218" y="2407"/>
                    </a:lnTo>
                    <a:lnTo>
                      <a:pt x="2365" y="2428"/>
                    </a:lnTo>
                    <a:lnTo>
                      <a:pt x="2532" y="2386"/>
                    </a:lnTo>
                    <a:lnTo>
                      <a:pt x="2574" y="2323"/>
                    </a:lnTo>
                    <a:lnTo>
                      <a:pt x="2532" y="2281"/>
                    </a:lnTo>
                    <a:lnTo>
                      <a:pt x="2532" y="2218"/>
                    </a:lnTo>
                    <a:lnTo>
                      <a:pt x="2595" y="2156"/>
                    </a:lnTo>
                    <a:lnTo>
                      <a:pt x="2699" y="2051"/>
                    </a:lnTo>
                    <a:lnTo>
                      <a:pt x="2783" y="2009"/>
                    </a:lnTo>
                    <a:lnTo>
                      <a:pt x="2846" y="2072"/>
                    </a:lnTo>
                    <a:lnTo>
                      <a:pt x="2930" y="2114"/>
                    </a:lnTo>
                    <a:lnTo>
                      <a:pt x="3034" y="2114"/>
                    </a:lnTo>
                    <a:lnTo>
                      <a:pt x="3160" y="2051"/>
                    </a:lnTo>
                    <a:lnTo>
                      <a:pt x="3202" y="1988"/>
                    </a:lnTo>
                    <a:lnTo>
                      <a:pt x="3160" y="1842"/>
                    </a:lnTo>
                    <a:lnTo>
                      <a:pt x="3139" y="1758"/>
                    </a:lnTo>
                    <a:lnTo>
                      <a:pt x="3181" y="1674"/>
                    </a:lnTo>
                    <a:lnTo>
                      <a:pt x="3264" y="1591"/>
                    </a:lnTo>
                    <a:lnTo>
                      <a:pt x="3348" y="1423"/>
                    </a:lnTo>
                    <a:lnTo>
                      <a:pt x="3432" y="1319"/>
                    </a:lnTo>
                    <a:lnTo>
                      <a:pt x="3557" y="1172"/>
                    </a:lnTo>
                    <a:lnTo>
                      <a:pt x="3578" y="1068"/>
                    </a:lnTo>
                    <a:lnTo>
                      <a:pt x="3578" y="1005"/>
                    </a:lnTo>
                    <a:lnTo>
                      <a:pt x="3557" y="900"/>
                    </a:lnTo>
                    <a:lnTo>
                      <a:pt x="3536" y="817"/>
                    </a:lnTo>
                    <a:lnTo>
                      <a:pt x="3557" y="754"/>
                    </a:lnTo>
                    <a:lnTo>
                      <a:pt x="3557" y="712"/>
                    </a:lnTo>
                    <a:lnTo>
                      <a:pt x="3516" y="691"/>
                    </a:lnTo>
                    <a:lnTo>
                      <a:pt x="3348" y="691"/>
                    </a:lnTo>
                    <a:lnTo>
                      <a:pt x="3264" y="607"/>
                    </a:lnTo>
                    <a:lnTo>
                      <a:pt x="3223" y="607"/>
                    </a:lnTo>
                    <a:lnTo>
                      <a:pt x="3034" y="628"/>
                    </a:lnTo>
                    <a:lnTo>
                      <a:pt x="2930" y="607"/>
                    </a:lnTo>
                    <a:lnTo>
                      <a:pt x="2846" y="545"/>
                    </a:lnTo>
                    <a:lnTo>
                      <a:pt x="2741" y="545"/>
                    </a:lnTo>
                    <a:lnTo>
                      <a:pt x="2679" y="503"/>
                    </a:lnTo>
                    <a:lnTo>
                      <a:pt x="2679" y="440"/>
                    </a:lnTo>
                    <a:lnTo>
                      <a:pt x="2637" y="419"/>
                    </a:lnTo>
                    <a:lnTo>
                      <a:pt x="2532" y="482"/>
                    </a:lnTo>
                    <a:lnTo>
                      <a:pt x="2532" y="419"/>
                    </a:lnTo>
                    <a:lnTo>
                      <a:pt x="2532" y="335"/>
                    </a:lnTo>
                    <a:lnTo>
                      <a:pt x="2532" y="293"/>
                    </a:lnTo>
                    <a:lnTo>
                      <a:pt x="2490" y="335"/>
                    </a:lnTo>
                    <a:lnTo>
                      <a:pt x="2469" y="440"/>
                    </a:lnTo>
                    <a:lnTo>
                      <a:pt x="2407" y="482"/>
                    </a:lnTo>
                    <a:lnTo>
                      <a:pt x="2386" y="335"/>
                    </a:lnTo>
                    <a:lnTo>
                      <a:pt x="2344" y="335"/>
                    </a:lnTo>
                    <a:lnTo>
                      <a:pt x="2302" y="398"/>
                    </a:lnTo>
                    <a:lnTo>
                      <a:pt x="2323" y="440"/>
                    </a:lnTo>
                    <a:lnTo>
                      <a:pt x="2302" y="503"/>
                    </a:lnTo>
                    <a:lnTo>
                      <a:pt x="2093" y="503"/>
                    </a:lnTo>
                    <a:lnTo>
                      <a:pt x="2093" y="607"/>
                    </a:lnTo>
                    <a:lnTo>
                      <a:pt x="2072" y="691"/>
                    </a:lnTo>
                    <a:lnTo>
                      <a:pt x="1988" y="670"/>
                    </a:lnTo>
                    <a:lnTo>
                      <a:pt x="1967" y="586"/>
                    </a:lnTo>
                    <a:lnTo>
                      <a:pt x="1925" y="586"/>
                    </a:lnTo>
                    <a:lnTo>
                      <a:pt x="1925" y="670"/>
                    </a:lnTo>
                    <a:lnTo>
                      <a:pt x="1904" y="733"/>
                    </a:lnTo>
                    <a:lnTo>
                      <a:pt x="1883" y="691"/>
                    </a:lnTo>
                    <a:lnTo>
                      <a:pt x="1883" y="607"/>
                    </a:lnTo>
                    <a:lnTo>
                      <a:pt x="1904" y="482"/>
                    </a:lnTo>
                    <a:lnTo>
                      <a:pt x="1904" y="252"/>
                    </a:lnTo>
                    <a:lnTo>
                      <a:pt x="1883" y="168"/>
                    </a:lnTo>
                    <a:lnTo>
                      <a:pt x="1779" y="84"/>
                    </a:lnTo>
                    <a:lnTo>
                      <a:pt x="1716"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66" name="Google Shape;3066;p86"/>
              <p:cNvSpPr/>
              <p:nvPr/>
            </p:nvSpPr>
            <p:spPr>
              <a:xfrm>
                <a:off x="3875625" y="1704850"/>
                <a:ext cx="21475" cy="18350"/>
              </a:xfrm>
              <a:custGeom>
                <a:avLst/>
                <a:gdLst/>
                <a:ahLst/>
                <a:cxnLst/>
                <a:rect l="l" t="t" r="r" b="b"/>
                <a:pathLst>
                  <a:path w="859" h="734" extrusionOk="0">
                    <a:moveTo>
                      <a:pt x="650" y="1"/>
                    </a:moveTo>
                    <a:lnTo>
                      <a:pt x="587" y="43"/>
                    </a:lnTo>
                    <a:lnTo>
                      <a:pt x="419" y="126"/>
                    </a:lnTo>
                    <a:lnTo>
                      <a:pt x="419" y="43"/>
                    </a:lnTo>
                    <a:lnTo>
                      <a:pt x="357" y="43"/>
                    </a:lnTo>
                    <a:lnTo>
                      <a:pt x="273" y="105"/>
                    </a:lnTo>
                    <a:lnTo>
                      <a:pt x="252" y="147"/>
                    </a:lnTo>
                    <a:lnTo>
                      <a:pt x="231" y="210"/>
                    </a:lnTo>
                    <a:lnTo>
                      <a:pt x="126" y="189"/>
                    </a:lnTo>
                    <a:lnTo>
                      <a:pt x="64" y="252"/>
                    </a:lnTo>
                    <a:lnTo>
                      <a:pt x="1" y="315"/>
                    </a:lnTo>
                    <a:lnTo>
                      <a:pt x="64" y="357"/>
                    </a:lnTo>
                    <a:lnTo>
                      <a:pt x="210" y="357"/>
                    </a:lnTo>
                    <a:lnTo>
                      <a:pt x="252" y="461"/>
                    </a:lnTo>
                    <a:lnTo>
                      <a:pt x="273" y="524"/>
                    </a:lnTo>
                    <a:lnTo>
                      <a:pt x="273" y="608"/>
                    </a:lnTo>
                    <a:lnTo>
                      <a:pt x="336" y="629"/>
                    </a:lnTo>
                    <a:lnTo>
                      <a:pt x="273" y="712"/>
                    </a:lnTo>
                    <a:lnTo>
                      <a:pt x="357" y="712"/>
                    </a:lnTo>
                    <a:lnTo>
                      <a:pt x="419" y="733"/>
                    </a:lnTo>
                    <a:lnTo>
                      <a:pt x="440" y="670"/>
                    </a:lnTo>
                    <a:lnTo>
                      <a:pt x="587" y="608"/>
                    </a:lnTo>
                    <a:lnTo>
                      <a:pt x="670" y="608"/>
                    </a:lnTo>
                    <a:lnTo>
                      <a:pt x="754" y="524"/>
                    </a:lnTo>
                    <a:lnTo>
                      <a:pt x="733" y="461"/>
                    </a:lnTo>
                    <a:lnTo>
                      <a:pt x="754" y="315"/>
                    </a:lnTo>
                    <a:lnTo>
                      <a:pt x="796" y="294"/>
                    </a:lnTo>
                    <a:lnTo>
                      <a:pt x="859" y="189"/>
                    </a:lnTo>
                    <a:lnTo>
                      <a:pt x="796" y="105"/>
                    </a:lnTo>
                    <a:lnTo>
                      <a:pt x="733" y="85"/>
                    </a:lnTo>
                    <a:lnTo>
                      <a:pt x="670" y="22"/>
                    </a:lnTo>
                    <a:lnTo>
                      <a:pt x="650"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67" name="Google Shape;3067;p86"/>
              <p:cNvSpPr/>
              <p:nvPr/>
            </p:nvSpPr>
            <p:spPr>
              <a:xfrm>
                <a:off x="3883475" y="1716375"/>
                <a:ext cx="39275" cy="43425"/>
              </a:xfrm>
              <a:custGeom>
                <a:avLst/>
                <a:gdLst/>
                <a:ahLst/>
                <a:cxnLst/>
                <a:rect l="l" t="t" r="r" b="b"/>
                <a:pathLst>
                  <a:path w="1571" h="1737" extrusionOk="0">
                    <a:moveTo>
                      <a:pt x="796" y="0"/>
                    </a:moveTo>
                    <a:lnTo>
                      <a:pt x="649" y="105"/>
                    </a:lnTo>
                    <a:lnTo>
                      <a:pt x="482" y="251"/>
                    </a:lnTo>
                    <a:lnTo>
                      <a:pt x="377" y="251"/>
                    </a:lnTo>
                    <a:lnTo>
                      <a:pt x="147" y="293"/>
                    </a:lnTo>
                    <a:lnTo>
                      <a:pt x="43" y="398"/>
                    </a:lnTo>
                    <a:lnTo>
                      <a:pt x="1" y="502"/>
                    </a:lnTo>
                    <a:lnTo>
                      <a:pt x="105" y="565"/>
                    </a:lnTo>
                    <a:lnTo>
                      <a:pt x="168" y="670"/>
                    </a:lnTo>
                    <a:lnTo>
                      <a:pt x="273" y="670"/>
                    </a:lnTo>
                    <a:lnTo>
                      <a:pt x="315" y="712"/>
                    </a:lnTo>
                    <a:lnTo>
                      <a:pt x="273" y="795"/>
                    </a:lnTo>
                    <a:lnTo>
                      <a:pt x="273" y="900"/>
                    </a:lnTo>
                    <a:lnTo>
                      <a:pt x="168" y="1046"/>
                    </a:lnTo>
                    <a:lnTo>
                      <a:pt x="147" y="1235"/>
                    </a:lnTo>
                    <a:lnTo>
                      <a:pt x="64" y="1297"/>
                    </a:lnTo>
                    <a:lnTo>
                      <a:pt x="105" y="1402"/>
                    </a:lnTo>
                    <a:lnTo>
                      <a:pt x="43" y="1444"/>
                    </a:lnTo>
                    <a:lnTo>
                      <a:pt x="64" y="1548"/>
                    </a:lnTo>
                    <a:lnTo>
                      <a:pt x="126" y="1548"/>
                    </a:lnTo>
                    <a:lnTo>
                      <a:pt x="210" y="1507"/>
                    </a:lnTo>
                    <a:lnTo>
                      <a:pt x="315" y="1465"/>
                    </a:lnTo>
                    <a:lnTo>
                      <a:pt x="440" y="1402"/>
                    </a:lnTo>
                    <a:lnTo>
                      <a:pt x="524" y="1402"/>
                    </a:lnTo>
                    <a:lnTo>
                      <a:pt x="587" y="1318"/>
                    </a:lnTo>
                    <a:lnTo>
                      <a:pt x="649" y="1193"/>
                    </a:lnTo>
                    <a:lnTo>
                      <a:pt x="691" y="1151"/>
                    </a:lnTo>
                    <a:lnTo>
                      <a:pt x="796" y="1151"/>
                    </a:lnTo>
                    <a:lnTo>
                      <a:pt x="838" y="1130"/>
                    </a:lnTo>
                    <a:lnTo>
                      <a:pt x="838" y="1235"/>
                    </a:lnTo>
                    <a:lnTo>
                      <a:pt x="796" y="1423"/>
                    </a:lnTo>
                    <a:lnTo>
                      <a:pt x="796" y="1548"/>
                    </a:lnTo>
                    <a:lnTo>
                      <a:pt x="754" y="1632"/>
                    </a:lnTo>
                    <a:lnTo>
                      <a:pt x="775" y="1737"/>
                    </a:lnTo>
                    <a:lnTo>
                      <a:pt x="859" y="1737"/>
                    </a:lnTo>
                    <a:lnTo>
                      <a:pt x="942" y="1653"/>
                    </a:lnTo>
                    <a:lnTo>
                      <a:pt x="942" y="1569"/>
                    </a:lnTo>
                    <a:lnTo>
                      <a:pt x="984" y="1465"/>
                    </a:lnTo>
                    <a:lnTo>
                      <a:pt x="1089" y="1423"/>
                    </a:lnTo>
                    <a:lnTo>
                      <a:pt x="1193" y="1402"/>
                    </a:lnTo>
                    <a:lnTo>
                      <a:pt x="1277" y="1151"/>
                    </a:lnTo>
                    <a:lnTo>
                      <a:pt x="1277" y="1046"/>
                    </a:lnTo>
                    <a:lnTo>
                      <a:pt x="1382" y="900"/>
                    </a:lnTo>
                    <a:lnTo>
                      <a:pt x="1507" y="837"/>
                    </a:lnTo>
                    <a:lnTo>
                      <a:pt x="1570" y="795"/>
                    </a:lnTo>
                    <a:lnTo>
                      <a:pt x="1465" y="732"/>
                    </a:lnTo>
                    <a:lnTo>
                      <a:pt x="1403" y="691"/>
                    </a:lnTo>
                    <a:lnTo>
                      <a:pt x="1298" y="628"/>
                    </a:lnTo>
                    <a:lnTo>
                      <a:pt x="1172" y="712"/>
                    </a:lnTo>
                    <a:lnTo>
                      <a:pt x="1089" y="774"/>
                    </a:lnTo>
                    <a:lnTo>
                      <a:pt x="963" y="691"/>
                    </a:lnTo>
                    <a:lnTo>
                      <a:pt x="838" y="565"/>
                    </a:lnTo>
                    <a:lnTo>
                      <a:pt x="796" y="398"/>
                    </a:lnTo>
                    <a:lnTo>
                      <a:pt x="838" y="356"/>
                    </a:lnTo>
                    <a:lnTo>
                      <a:pt x="942" y="314"/>
                    </a:lnTo>
                    <a:lnTo>
                      <a:pt x="942" y="272"/>
                    </a:lnTo>
                    <a:lnTo>
                      <a:pt x="859" y="147"/>
                    </a:lnTo>
                    <a:lnTo>
                      <a:pt x="796"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68" name="Google Shape;3068;p86"/>
              <p:cNvSpPr/>
              <p:nvPr/>
            </p:nvSpPr>
            <p:spPr>
              <a:xfrm>
                <a:off x="3781475" y="1649925"/>
                <a:ext cx="102550" cy="141275"/>
              </a:xfrm>
              <a:custGeom>
                <a:avLst/>
                <a:gdLst/>
                <a:ahLst/>
                <a:cxnLst/>
                <a:rect l="l" t="t" r="r" b="b"/>
                <a:pathLst>
                  <a:path w="4102" h="5651" extrusionOk="0">
                    <a:moveTo>
                      <a:pt x="1988" y="1"/>
                    </a:moveTo>
                    <a:lnTo>
                      <a:pt x="1926" y="22"/>
                    </a:lnTo>
                    <a:lnTo>
                      <a:pt x="1842" y="126"/>
                    </a:lnTo>
                    <a:lnTo>
                      <a:pt x="1884" y="315"/>
                    </a:lnTo>
                    <a:lnTo>
                      <a:pt x="1821" y="419"/>
                    </a:lnTo>
                    <a:lnTo>
                      <a:pt x="1821" y="524"/>
                    </a:lnTo>
                    <a:lnTo>
                      <a:pt x="1800" y="629"/>
                    </a:lnTo>
                    <a:lnTo>
                      <a:pt x="1842" y="649"/>
                    </a:lnTo>
                    <a:lnTo>
                      <a:pt x="1884" y="733"/>
                    </a:lnTo>
                    <a:lnTo>
                      <a:pt x="1884" y="1068"/>
                    </a:lnTo>
                    <a:lnTo>
                      <a:pt x="1884" y="1235"/>
                    </a:lnTo>
                    <a:lnTo>
                      <a:pt x="1926" y="1361"/>
                    </a:lnTo>
                    <a:lnTo>
                      <a:pt x="2030" y="1507"/>
                    </a:lnTo>
                    <a:lnTo>
                      <a:pt x="2030" y="1654"/>
                    </a:lnTo>
                    <a:lnTo>
                      <a:pt x="2135" y="1779"/>
                    </a:lnTo>
                    <a:lnTo>
                      <a:pt x="2135" y="1863"/>
                    </a:lnTo>
                    <a:lnTo>
                      <a:pt x="2051" y="1863"/>
                    </a:lnTo>
                    <a:lnTo>
                      <a:pt x="2009" y="1800"/>
                    </a:lnTo>
                    <a:lnTo>
                      <a:pt x="1926" y="1612"/>
                    </a:lnTo>
                    <a:lnTo>
                      <a:pt x="1842" y="1507"/>
                    </a:lnTo>
                    <a:lnTo>
                      <a:pt x="1800" y="1507"/>
                    </a:lnTo>
                    <a:lnTo>
                      <a:pt x="1716" y="1570"/>
                    </a:lnTo>
                    <a:lnTo>
                      <a:pt x="1675" y="1549"/>
                    </a:lnTo>
                    <a:lnTo>
                      <a:pt x="1675" y="1486"/>
                    </a:lnTo>
                    <a:lnTo>
                      <a:pt x="1737" y="1403"/>
                    </a:lnTo>
                    <a:lnTo>
                      <a:pt x="1779" y="1361"/>
                    </a:lnTo>
                    <a:lnTo>
                      <a:pt x="1779" y="1256"/>
                    </a:lnTo>
                    <a:lnTo>
                      <a:pt x="1695" y="1026"/>
                    </a:lnTo>
                    <a:lnTo>
                      <a:pt x="1695" y="817"/>
                    </a:lnTo>
                    <a:lnTo>
                      <a:pt x="1675" y="733"/>
                    </a:lnTo>
                    <a:lnTo>
                      <a:pt x="1528" y="649"/>
                    </a:lnTo>
                    <a:lnTo>
                      <a:pt x="1465" y="524"/>
                    </a:lnTo>
                    <a:lnTo>
                      <a:pt x="1382" y="503"/>
                    </a:lnTo>
                    <a:lnTo>
                      <a:pt x="1319" y="545"/>
                    </a:lnTo>
                    <a:lnTo>
                      <a:pt x="1319" y="670"/>
                    </a:lnTo>
                    <a:lnTo>
                      <a:pt x="1193" y="838"/>
                    </a:lnTo>
                    <a:lnTo>
                      <a:pt x="1172" y="963"/>
                    </a:lnTo>
                    <a:lnTo>
                      <a:pt x="1193" y="1089"/>
                    </a:lnTo>
                    <a:lnTo>
                      <a:pt x="1256" y="1235"/>
                    </a:lnTo>
                    <a:lnTo>
                      <a:pt x="1277" y="1403"/>
                    </a:lnTo>
                    <a:lnTo>
                      <a:pt x="1214" y="1382"/>
                    </a:lnTo>
                    <a:lnTo>
                      <a:pt x="1172" y="1298"/>
                    </a:lnTo>
                    <a:lnTo>
                      <a:pt x="1151" y="1173"/>
                    </a:lnTo>
                    <a:lnTo>
                      <a:pt x="1172" y="1089"/>
                    </a:lnTo>
                    <a:lnTo>
                      <a:pt x="1110" y="1068"/>
                    </a:lnTo>
                    <a:lnTo>
                      <a:pt x="1068" y="984"/>
                    </a:lnTo>
                    <a:lnTo>
                      <a:pt x="1047" y="984"/>
                    </a:lnTo>
                    <a:lnTo>
                      <a:pt x="984" y="1047"/>
                    </a:lnTo>
                    <a:lnTo>
                      <a:pt x="942" y="1026"/>
                    </a:lnTo>
                    <a:lnTo>
                      <a:pt x="942" y="942"/>
                    </a:lnTo>
                    <a:lnTo>
                      <a:pt x="1047" y="859"/>
                    </a:lnTo>
                    <a:lnTo>
                      <a:pt x="1047" y="838"/>
                    </a:lnTo>
                    <a:lnTo>
                      <a:pt x="984" y="817"/>
                    </a:lnTo>
                    <a:lnTo>
                      <a:pt x="859" y="859"/>
                    </a:lnTo>
                    <a:lnTo>
                      <a:pt x="775" y="921"/>
                    </a:lnTo>
                    <a:lnTo>
                      <a:pt x="691" y="859"/>
                    </a:lnTo>
                    <a:lnTo>
                      <a:pt x="733" y="817"/>
                    </a:lnTo>
                    <a:lnTo>
                      <a:pt x="775" y="775"/>
                    </a:lnTo>
                    <a:lnTo>
                      <a:pt x="796" y="733"/>
                    </a:lnTo>
                    <a:lnTo>
                      <a:pt x="900" y="629"/>
                    </a:lnTo>
                    <a:lnTo>
                      <a:pt x="984" y="629"/>
                    </a:lnTo>
                    <a:lnTo>
                      <a:pt x="1005" y="649"/>
                    </a:lnTo>
                    <a:lnTo>
                      <a:pt x="1089" y="670"/>
                    </a:lnTo>
                    <a:lnTo>
                      <a:pt x="1151" y="608"/>
                    </a:lnTo>
                    <a:lnTo>
                      <a:pt x="1172" y="524"/>
                    </a:lnTo>
                    <a:lnTo>
                      <a:pt x="1089" y="398"/>
                    </a:lnTo>
                    <a:lnTo>
                      <a:pt x="1047" y="336"/>
                    </a:lnTo>
                    <a:lnTo>
                      <a:pt x="900" y="357"/>
                    </a:lnTo>
                    <a:lnTo>
                      <a:pt x="670" y="545"/>
                    </a:lnTo>
                    <a:lnTo>
                      <a:pt x="587" y="566"/>
                    </a:lnTo>
                    <a:lnTo>
                      <a:pt x="545" y="545"/>
                    </a:lnTo>
                    <a:lnTo>
                      <a:pt x="545" y="461"/>
                    </a:lnTo>
                    <a:lnTo>
                      <a:pt x="461" y="419"/>
                    </a:lnTo>
                    <a:lnTo>
                      <a:pt x="419" y="440"/>
                    </a:lnTo>
                    <a:lnTo>
                      <a:pt x="419" y="566"/>
                    </a:lnTo>
                    <a:lnTo>
                      <a:pt x="545" y="712"/>
                    </a:lnTo>
                    <a:lnTo>
                      <a:pt x="524" y="754"/>
                    </a:lnTo>
                    <a:lnTo>
                      <a:pt x="419" y="754"/>
                    </a:lnTo>
                    <a:lnTo>
                      <a:pt x="377" y="649"/>
                    </a:lnTo>
                    <a:lnTo>
                      <a:pt x="315" y="503"/>
                    </a:lnTo>
                    <a:lnTo>
                      <a:pt x="231" y="503"/>
                    </a:lnTo>
                    <a:lnTo>
                      <a:pt x="126" y="608"/>
                    </a:lnTo>
                    <a:lnTo>
                      <a:pt x="147" y="733"/>
                    </a:lnTo>
                    <a:lnTo>
                      <a:pt x="168" y="775"/>
                    </a:lnTo>
                    <a:lnTo>
                      <a:pt x="168" y="880"/>
                    </a:lnTo>
                    <a:lnTo>
                      <a:pt x="147" y="880"/>
                    </a:lnTo>
                    <a:lnTo>
                      <a:pt x="43" y="963"/>
                    </a:lnTo>
                    <a:lnTo>
                      <a:pt x="1" y="984"/>
                    </a:lnTo>
                    <a:lnTo>
                      <a:pt x="1" y="1089"/>
                    </a:lnTo>
                    <a:lnTo>
                      <a:pt x="22" y="1235"/>
                    </a:lnTo>
                    <a:lnTo>
                      <a:pt x="43" y="1361"/>
                    </a:lnTo>
                    <a:lnTo>
                      <a:pt x="147" y="1549"/>
                    </a:lnTo>
                    <a:lnTo>
                      <a:pt x="147" y="1612"/>
                    </a:lnTo>
                    <a:lnTo>
                      <a:pt x="231" y="1591"/>
                    </a:lnTo>
                    <a:lnTo>
                      <a:pt x="273" y="1507"/>
                    </a:lnTo>
                    <a:lnTo>
                      <a:pt x="273" y="1403"/>
                    </a:lnTo>
                    <a:lnTo>
                      <a:pt x="273" y="1298"/>
                    </a:lnTo>
                    <a:lnTo>
                      <a:pt x="335" y="1277"/>
                    </a:lnTo>
                    <a:lnTo>
                      <a:pt x="419" y="1361"/>
                    </a:lnTo>
                    <a:lnTo>
                      <a:pt x="461" y="1298"/>
                    </a:lnTo>
                    <a:lnTo>
                      <a:pt x="482" y="1340"/>
                    </a:lnTo>
                    <a:lnTo>
                      <a:pt x="440" y="1445"/>
                    </a:lnTo>
                    <a:lnTo>
                      <a:pt x="419" y="1591"/>
                    </a:lnTo>
                    <a:lnTo>
                      <a:pt x="377" y="1612"/>
                    </a:lnTo>
                    <a:lnTo>
                      <a:pt x="377" y="1675"/>
                    </a:lnTo>
                    <a:lnTo>
                      <a:pt x="482" y="1779"/>
                    </a:lnTo>
                    <a:lnTo>
                      <a:pt x="482" y="1800"/>
                    </a:lnTo>
                    <a:lnTo>
                      <a:pt x="545" y="1821"/>
                    </a:lnTo>
                    <a:lnTo>
                      <a:pt x="628" y="1821"/>
                    </a:lnTo>
                    <a:lnTo>
                      <a:pt x="649" y="1863"/>
                    </a:lnTo>
                    <a:lnTo>
                      <a:pt x="649" y="1926"/>
                    </a:lnTo>
                    <a:lnTo>
                      <a:pt x="545" y="2010"/>
                    </a:lnTo>
                    <a:lnTo>
                      <a:pt x="482" y="2010"/>
                    </a:lnTo>
                    <a:lnTo>
                      <a:pt x="482" y="1968"/>
                    </a:lnTo>
                    <a:lnTo>
                      <a:pt x="461" y="1905"/>
                    </a:lnTo>
                    <a:lnTo>
                      <a:pt x="315" y="1800"/>
                    </a:lnTo>
                    <a:lnTo>
                      <a:pt x="273" y="1821"/>
                    </a:lnTo>
                    <a:lnTo>
                      <a:pt x="273" y="1884"/>
                    </a:lnTo>
                    <a:lnTo>
                      <a:pt x="335" y="1989"/>
                    </a:lnTo>
                    <a:lnTo>
                      <a:pt x="419" y="2030"/>
                    </a:lnTo>
                    <a:lnTo>
                      <a:pt x="482" y="2093"/>
                    </a:lnTo>
                    <a:lnTo>
                      <a:pt x="482" y="2114"/>
                    </a:lnTo>
                    <a:lnTo>
                      <a:pt x="440" y="2177"/>
                    </a:lnTo>
                    <a:lnTo>
                      <a:pt x="482" y="2240"/>
                    </a:lnTo>
                    <a:lnTo>
                      <a:pt x="587" y="2302"/>
                    </a:lnTo>
                    <a:lnTo>
                      <a:pt x="670" y="2344"/>
                    </a:lnTo>
                    <a:lnTo>
                      <a:pt x="691" y="2428"/>
                    </a:lnTo>
                    <a:lnTo>
                      <a:pt x="775" y="2449"/>
                    </a:lnTo>
                    <a:lnTo>
                      <a:pt x="900" y="2449"/>
                    </a:lnTo>
                    <a:lnTo>
                      <a:pt x="942" y="2491"/>
                    </a:lnTo>
                    <a:lnTo>
                      <a:pt x="879" y="2533"/>
                    </a:lnTo>
                    <a:lnTo>
                      <a:pt x="754" y="2533"/>
                    </a:lnTo>
                    <a:lnTo>
                      <a:pt x="754" y="2637"/>
                    </a:lnTo>
                    <a:lnTo>
                      <a:pt x="796" y="2742"/>
                    </a:lnTo>
                    <a:lnTo>
                      <a:pt x="859" y="2742"/>
                    </a:lnTo>
                    <a:lnTo>
                      <a:pt x="942" y="2763"/>
                    </a:lnTo>
                    <a:lnTo>
                      <a:pt x="1068" y="2909"/>
                    </a:lnTo>
                    <a:lnTo>
                      <a:pt x="1110" y="2972"/>
                    </a:lnTo>
                    <a:lnTo>
                      <a:pt x="1068" y="3035"/>
                    </a:lnTo>
                    <a:lnTo>
                      <a:pt x="1068" y="3077"/>
                    </a:lnTo>
                    <a:lnTo>
                      <a:pt x="1382" y="3077"/>
                    </a:lnTo>
                    <a:lnTo>
                      <a:pt x="1465" y="3014"/>
                    </a:lnTo>
                    <a:lnTo>
                      <a:pt x="1465" y="2930"/>
                    </a:lnTo>
                    <a:lnTo>
                      <a:pt x="1507" y="2805"/>
                    </a:lnTo>
                    <a:lnTo>
                      <a:pt x="1591" y="2763"/>
                    </a:lnTo>
                    <a:lnTo>
                      <a:pt x="1675" y="2805"/>
                    </a:lnTo>
                    <a:lnTo>
                      <a:pt x="1675" y="2721"/>
                    </a:lnTo>
                    <a:lnTo>
                      <a:pt x="1612" y="2616"/>
                    </a:lnTo>
                    <a:lnTo>
                      <a:pt x="1570" y="2512"/>
                    </a:lnTo>
                    <a:lnTo>
                      <a:pt x="1570" y="2386"/>
                    </a:lnTo>
                    <a:lnTo>
                      <a:pt x="1528" y="2302"/>
                    </a:lnTo>
                    <a:lnTo>
                      <a:pt x="1528" y="2219"/>
                    </a:lnTo>
                    <a:lnTo>
                      <a:pt x="1591" y="2198"/>
                    </a:lnTo>
                    <a:lnTo>
                      <a:pt x="1633" y="2219"/>
                    </a:lnTo>
                    <a:lnTo>
                      <a:pt x="1695" y="2323"/>
                    </a:lnTo>
                    <a:lnTo>
                      <a:pt x="1675" y="2344"/>
                    </a:lnTo>
                    <a:lnTo>
                      <a:pt x="1695" y="2428"/>
                    </a:lnTo>
                    <a:lnTo>
                      <a:pt x="1779" y="2344"/>
                    </a:lnTo>
                    <a:lnTo>
                      <a:pt x="1779" y="2282"/>
                    </a:lnTo>
                    <a:lnTo>
                      <a:pt x="1737" y="2093"/>
                    </a:lnTo>
                    <a:lnTo>
                      <a:pt x="1800" y="2010"/>
                    </a:lnTo>
                    <a:lnTo>
                      <a:pt x="1821" y="2010"/>
                    </a:lnTo>
                    <a:lnTo>
                      <a:pt x="1884" y="2093"/>
                    </a:lnTo>
                    <a:lnTo>
                      <a:pt x="1884" y="2219"/>
                    </a:lnTo>
                    <a:lnTo>
                      <a:pt x="1926" y="2282"/>
                    </a:lnTo>
                    <a:lnTo>
                      <a:pt x="1926" y="2344"/>
                    </a:lnTo>
                    <a:lnTo>
                      <a:pt x="1842" y="2428"/>
                    </a:lnTo>
                    <a:lnTo>
                      <a:pt x="1842" y="2491"/>
                    </a:lnTo>
                    <a:lnTo>
                      <a:pt x="1884" y="2637"/>
                    </a:lnTo>
                    <a:lnTo>
                      <a:pt x="1926" y="2658"/>
                    </a:lnTo>
                    <a:lnTo>
                      <a:pt x="2009" y="2637"/>
                    </a:lnTo>
                    <a:lnTo>
                      <a:pt x="2156" y="2491"/>
                    </a:lnTo>
                    <a:lnTo>
                      <a:pt x="2219" y="2344"/>
                    </a:lnTo>
                    <a:lnTo>
                      <a:pt x="2219" y="2240"/>
                    </a:lnTo>
                    <a:lnTo>
                      <a:pt x="2239" y="2177"/>
                    </a:lnTo>
                    <a:lnTo>
                      <a:pt x="2302" y="2198"/>
                    </a:lnTo>
                    <a:lnTo>
                      <a:pt x="2344" y="2282"/>
                    </a:lnTo>
                    <a:lnTo>
                      <a:pt x="2323" y="2407"/>
                    </a:lnTo>
                    <a:lnTo>
                      <a:pt x="2260" y="2512"/>
                    </a:lnTo>
                    <a:lnTo>
                      <a:pt x="2260" y="2595"/>
                    </a:lnTo>
                    <a:lnTo>
                      <a:pt x="2344" y="2637"/>
                    </a:lnTo>
                    <a:lnTo>
                      <a:pt x="2449" y="2616"/>
                    </a:lnTo>
                    <a:lnTo>
                      <a:pt x="2532" y="2533"/>
                    </a:lnTo>
                    <a:lnTo>
                      <a:pt x="2574" y="2533"/>
                    </a:lnTo>
                    <a:lnTo>
                      <a:pt x="2574" y="2595"/>
                    </a:lnTo>
                    <a:lnTo>
                      <a:pt x="2532" y="2637"/>
                    </a:lnTo>
                    <a:lnTo>
                      <a:pt x="2428" y="2658"/>
                    </a:lnTo>
                    <a:lnTo>
                      <a:pt x="2344" y="2763"/>
                    </a:lnTo>
                    <a:lnTo>
                      <a:pt x="2156" y="2763"/>
                    </a:lnTo>
                    <a:lnTo>
                      <a:pt x="2009" y="2826"/>
                    </a:lnTo>
                    <a:lnTo>
                      <a:pt x="1988" y="2867"/>
                    </a:lnTo>
                    <a:lnTo>
                      <a:pt x="2009" y="2951"/>
                    </a:lnTo>
                    <a:lnTo>
                      <a:pt x="1884" y="3014"/>
                    </a:lnTo>
                    <a:lnTo>
                      <a:pt x="1800" y="3118"/>
                    </a:lnTo>
                    <a:lnTo>
                      <a:pt x="1716" y="3181"/>
                    </a:lnTo>
                    <a:lnTo>
                      <a:pt x="1675" y="3181"/>
                    </a:lnTo>
                    <a:lnTo>
                      <a:pt x="1570" y="3244"/>
                    </a:lnTo>
                    <a:lnTo>
                      <a:pt x="1570" y="3328"/>
                    </a:lnTo>
                    <a:lnTo>
                      <a:pt x="1507" y="3349"/>
                    </a:lnTo>
                    <a:lnTo>
                      <a:pt x="1486" y="3265"/>
                    </a:lnTo>
                    <a:lnTo>
                      <a:pt x="1465" y="3223"/>
                    </a:lnTo>
                    <a:lnTo>
                      <a:pt x="1382" y="3265"/>
                    </a:lnTo>
                    <a:lnTo>
                      <a:pt x="1298" y="3286"/>
                    </a:lnTo>
                    <a:lnTo>
                      <a:pt x="1298" y="3349"/>
                    </a:lnTo>
                    <a:lnTo>
                      <a:pt x="1277" y="3390"/>
                    </a:lnTo>
                    <a:lnTo>
                      <a:pt x="1319" y="3579"/>
                    </a:lnTo>
                    <a:lnTo>
                      <a:pt x="1319" y="3704"/>
                    </a:lnTo>
                    <a:lnTo>
                      <a:pt x="1361" y="3746"/>
                    </a:lnTo>
                    <a:lnTo>
                      <a:pt x="1465" y="3746"/>
                    </a:lnTo>
                    <a:lnTo>
                      <a:pt x="1528" y="3704"/>
                    </a:lnTo>
                    <a:lnTo>
                      <a:pt x="1633" y="3683"/>
                    </a:lnTo>
                    <a:lnTo>
                      <a:pt x="1695" y="3662"/>
                    </a:lnTo>
                    <a:lnTo>
                      <a:pt x="1779" y="3662"/>
                    </a:lnTo>
                    <a:lnTo>
                      <a:pt x="1842" y="3642"/>
                    </a:lnTo>
                    <a:lnTo>
                      <a:pt x="1926" y="3537"/>
                    </a:lnTo>
                    <a:lnTo>
                      <a:pt x="1988" y="3537"/>
                    </a:lnTo>
                    <a:lnTo>
                      <a:pt x="2009" y="3495"/>
                    </a:lnTo>
                    <a:lnTo>
                      <a:pt x="2114" y="3495"/>
                    </a:lnTo>
                    <a:lnTo>
                      <a:pt x="2135" y="3537"/>
                    </a:lnTo>
                    <a:lnTo>
                      <a:pt x="2428" y="3537"/>
                    </a:lnTo>
                    <a:lnTo>
                      <a:pt x="2470" y="3474"/>
                    </a:lnTo>
                    <a:lnTo>
                      <a:pt x="2553" y="3432"/>
                    </a:lnTo>
                    <a:lnTo>
                      <a:pt x="2616" y="3432"/>
                    </a:lnTo>
                    <a:lnTo>
                      <a:pt x="2616" y="3495"/>
                    </a:lnTo>
                    <a:lnTo>
                      <a:pt x="2553" y="3537"/>
                    </a:lnTo>
                    <a:lnTo>
                      <a:pt x="2532" y="3600"/>
                    </a:lnTo>
                    <a:lnTo>
                      <a:pt x="2449" y="3600"/>
                    </a:lnTo>
                    <a:lnTo>
                      <a:pt x="2407" y="3642"/>
                    </a:lnTo>
                    <a:lnTo>
                      <a:pt x="2239" y="3642"/>
                    </a:lnTo>
                    <a:lnTo>
                      <a:pt x="2135" y="3683"/>
                    </a:lnTo>
                    <a:lnTo>
                      <a:pt x="1947" y="3767"/>
                    </a:lnTo>
                    <a:lnTo>
                      <a:pt x="1884" y="3767"/>
                    </a:lnTo>
                    <a:lnTo>
                      <a:pt x="1800" y="3788"/>
                    </a:lnTo>
                    <a:lnTo>
                      <a:pt x="1800" y="3809"/>
                    </a:lnTo>
                    <a:lnTo>
                      <a:pt x="1905" y="3872"/>
                    </a:lnTo>
                    <a:lnTo>
                      <a:pt x="2051" y="3893"/>
                    </a:lnTo>
                    <a:lnTo>
                      <a:pt x="2135" y="3893"/>
                    </a:lnTo>
                    <a:lnTo>
                      <a:pt x="2239" y="3976"/>
                    </a:lnTo>
                    <a:lnTo>
                      <a:pt x="2239" y="4018"/>
                    </a:lnTo>
                    <a:lnTo>
                      <a:pt x="2030" y="4018"/>
                    </a:lnTo>
                    <a:lnTo>
                      <a:pt x="1947" y="4060"/>
                    </a:lnTo>
                    <a:lnTo>
                      <a:pt x="1905" y="4018"/>
                    </a:lnTo>
                    <a:lnTo>
                      <a:pt x="1800" y="3997"/>
                    </a:lnTo>
                    <a:lnTo>
                      <a:pt x="1779" y="4060"/>
                    </a:lnTo>
                    <a:lnTo>
                      <a:pt x="1737" y="4060"/>
                    </a:lnTo>
                    <a:lnTo>
                      <a:pt x="1695" y="3997"/>
                    </a:lnTo>
                    <a:lnTo>
                      <a:pt x="1633" y="3914"/>
                    </a:lnTo>
                    <a:lnTo>
                      <a:pt x="1570" y="3893"/>
                    </a:lnTo>
                    <a:lnTo>
                      <a:pt x="1423" y="3997"/>
                    </a:lnTo>
                    <a:lnTo>
                      <a:pt x="1423" y="4018"/>
                    </a:lnTo>
                    <a:lnTo>
                      <a:pt x="1486" y="4102"/>
                    </a:lnTo>
                    <a:lnTo>
                      <a:pt x="1507" y="4165"/>
                    </a:lnTo>
                    <a:lnTo>
                      <a:pt x="1486" y="4227"/>
                    </a:lnTo>
                    <a:lnTo>
                      <a:pt x="1507" y="4227"/>
                    </a:lnTo>
                    <a:lnTo>
                      <a:pt x="1486" y="4290"/>
                    </a:lnTo>
                    <a:lnTo>
                      <a:pt x="1507" y="4332"/>
                    </a:lnTo>
                    <a:lnTo>
                      <a:pt x="1591" y="4395"/>
                    </a:lnTo>
                    <a:lnTo>
                      <a:pt x="1591" y="4437"/>
                    </a:lnTo>
                    <a:lnTo>
                      <a:pt x="1612" y="4499"/>
                    </a:lnTo>
                    <a:lnTo>
                      <a:pt x="1633" y="4478"/>
                    </a:lnTo>
                    <a:lnTo>
                      <a:pt x="1716" y="4541"/>
                    </a:lnTo>
                    <a:lnTo>
                      <a:pt x="1716" y="4604"/>
                    </a:lnTo>
                    <a:lnTo>
                      <a:pt x="1779" y="4688"/>
                    </a:lnTo>
                    <a:lnTo>
                      <a:pt x="1800" y="4646"/>
                    </a:lnTo>
                    <a:lnTo>
                      <a:pt x="1884" y="4688"/>
                    </a:lnTo>
                    <a:lnTo>
                      <a:pt x="1926" y="4751"/>
                    </a:lnTo>
                    <a:lnTo>
                      <a:pt x="1988" y="4792"/>
                    </a:lnTo>
                    <a:lnTo>
                      <a:pt x="1988" y="4855"/>
                    </a:lnTo>
                    <a:lnTo>
                      <a:pt x="2114" y="4960"/>
                    </a:lnTo>
                    <a:lnTo>
                      <a:pt x="2239" y="4918"/>
                    </a:lnTo>
                    <a:lnTo>
                      <a:pt x="2260" y="4834"/>
                    </a:lnTo>
                    <a:lnTo>
                      <a:pt x="2323" y="4834"/>
                    </a:lnTo>
                    <a:lnTo>
                      <a:pt x="2344" y="4897"/>
                    </a:lnTo>
                    <a:lnTo>
                      <a:pt x="2428" y="4855"/>
                    </a:lnTo>
                    <a:lnTo>
                      <a:pt x="2449" y="4897"/>
                    </a:lnTo>
                    <a:lnTo>
                      <a:pt x="2449" y="4960"/>
                    </a:lnTo>
                    <a:lnTo>
                      <a:pt x="2407" y="5023"/>
                    </a:lnTo>
                    <a:lnTo>
                      <a:pt x="2344" y="5023"/>
                    </a:lnTo>
                    <a:lnTo>
                      <a:pt x="2239" y="5106"/>
                    </a:lnTo>
                    <a:lnTo>
                      <a:pt x="2239" y="5148"/>
                    </a:lnTo>
                    <a:lnTo>
                      <a:pt x="2428" y="5336"/>
                    </a:lnTo>
                    <a:lnTo>
                      <a:pt x="2470" y="5357"/>
                    </a:lnTo>
                    <a:lnTo>
                      <a:pt x="2532" y="5420"/>
                    </a:lnTo>
                    <a:lnTo>
                      <a:pt x="2512" y="5567"/>
                    </a:lnTo>
                    <a:lnTo>
                      <a:pt x="2532" y="5650"/>
                    </a:lnTo>
                    <a:lnTo>
                      <a:pt x="2574" y="5650"/>
                    </a:lnTo>
                    <a:lnTo>
                      <a:pt x="2616" y="5587"/>
                    </a:lnTo>
                    <a:lnTo>
                      <a:pt x="2658" y="5567"/>
                    </a:lnTo>
                    <a:lnTo>
                      <a:pt x="2721" y="5650"/>
                    </a:lnTo>
                    <a:lnTo>
                      <a:pt x="2784" y="5629"/>
                    </a:lnTo>
                    <a:lnTo>
                      <a:pt x="2867" y="5525"/>
                    </a:lnTo>
                    <a:lnTo>
                      <a:pt x="2888" y="5420"/>
                    </a:lnTo>
                    <a:lnTo>
                      <a:pt x="2930" y="5357"/>
                    </a:lnTo>
                    <a:lnTo>
                      <a:pt x="2930" y="5315"/>
                    </a:lnTo>
                    <a:lnTo>
                      <a:pt x="2867" y="5148"/>
                    </a:lnTo>
                    <a:lnTo>
                      <a:pt x="2846" y="5023"/>
                    </a:lnTo>
                    <a:lnTo>
                      <a:pt x="2888" y="4939"/>
                    </a:lnTo>
                    <a:lnTo>
                      <a:pt x="2951" y="4855"/>
                    </a:lnTo>
                    <a:lnTo>
                      <a:pt x="2951" y="4499"/>
                    </a:lnTo>
                    <a:lnTo>
                      <a:pt x="2972" y="4395"/>
                    </a:lnTo>
                    <a:lnTo>
                      <a:pt x="2972" y="4311"/>
                    </a:lnTo>
                    <a:lnTo>
                      <a:pt x="3056" y="4227"/>
                    </a:lnTo>
                    <a:lnTo>
                      <a:pt x="3056" y="4206"/>
                    </a:lnTo>
                    <a:lnTo>
                      <a:pt x="2972" y="4165"/>
                    </a:lnTo>
                    <a:lnTo>
                      <a:pt x="3056" y="4060"/>
                    </a:lnTo>
                    <a:lnTo>
                      <a:pt x="3181" y="4081"/>
                    </a:lnTo>
                    <a:lnTo>
                      <a:pt x="3202" y="4081"/>
                    </a:lnTo>
                    <a:lnTo>
                      <a:pt x="3244" y="3976"/>
                    </a:lnTo>
                    <a:lnTo>
                      <a:pt x="3244" y="3809"/>
                    </a:lnTo>
                    <a:lnTo>
                      <a:pt x="3265" y="3683"/>
                    </a:lnTo>
                    <a:lnTo>
                      <a:pt x="3265" y="3558"/>
                    </a:lnTo>
                    <a:lnTo>
                      <a:pt x="3181" y="3432"/>
                    </a:lnTo>
                    <a:lnTo>
                      <a:pt x="3181" y="3286"/>
                    </a:lnTo>
                    <a:lnTo>
                      <a:pt x="3244" y="3265"/>
                    </a:lnTo>
                    <a:lnTo>
                      <a:pt x="3348" y="3328"/>
                    </a:lnTo>
                    <a:lnTo>
                      <a:pt x="3390" y="3223"/>
                    </a:lnTo>
                    <a:lnTo>
                      <a:pt x="3369" y="3181"/>
                    </a:lnTo>
                    <a:lnTo>
                      <a:pt x="3369" y="3056"/>
                    </a:lnTo>
                    <a:lnTo>
                      <a:pt x="3390" y="2951"/>
                    </a:lnTo>
                    <a:lnTo>
                      <a:pt x="3369" y="2742"/>
                    </a:lnTo>
                    <a:lnTo>
                      <a:pt x="3348" y="2616"/>
                    </a:lnTo>
                    <a:lnTo>
                      <a:pt x="3369" y="2554"/>
                    </a:lnTo>
                    <a:lnTo>
                      <a:pt x="3495" y="2449"/>
                    </a:lnTo>
                    <a:lnTo>
                      <a:pt x="3495" y="2386"/>
                    </a:lnTo>
                    <a:lnTo>
                      <a:pt x="3474" y="2323"/>
                    </a:lnTo>
                    <a:lnTo>
                      <a:pt x="3474" y="2282"/>
                    </a:lnTo>
                    <a:lnTo>
                      <a:pt x="3579" y="2282"/>
                    </a:lnTo>
                    <a:lnTo>
                      <a:pt x="3725" y="2135"/>
                    </a:lnTo>
                    <a:lnTo>
                      <a:pt x="3830" y="2135"/>
                    </a:lnTo>
                    <a:lnTo>
                      <a:pt x="3934" y="2114"/>
                    </a:lnTo>
                    <a:lnTo>
                      <a:pt x="3997" y="2219"/>
                    </a:lnTo>
                    <a:lnTo>
                      <a:pt x="4039" y="2198"/>
                    </a:lnTo>
                    <a:lnTo>
                      <a:pt x="4081" y="2114"/>
                    </a:lnTo>
                    <a:lnTo>
                      <a:pt x="4102" y="2072"/>
                    </a:lnTo>
                    <a:lnTo>
                      <a:pt x="4102" y="1926"/>
                    </a:lnTo>
                    <a:lnTo>
                      <a:pt x="4018" y="1905"/>
                    </a:lnTo>
                    <a:lnTo>
                      <a:pt x="3767" y="1821"/>
                    </a:lnTo>
                    <a:lnTo>
                      <a:pt x="3662" y="1779"/>
                    </a:lnTo>
                    <a:lnTo>
                      <a:pt x="3495" y="1612"/>
                    </a:lnTo>
                    <a:lnTo>
                      <a:pt x="3411" y="1570"/>
                    </a:lnTo>
                    <a:lnTo>
                      <a:pt x="3286" y="1382"/>
                    </a:lnTo>
                    <a:lnTo>
                      <a:pt x="3244" y="1361"/>
                    </a:lnTo>
                    <a:lnTo>
                      <a:pt x="3097" y="1361"/>
                    </a:lnTo>
                    <a:lnTo>
                      <a:pt x="3056" y="1277"/>
                    </a:lnTo>
                    <a:lnTo>
                      <a:pt x="3056" y="1193"/>
                    </a:lnTo>
                    <a:lnTo>
                      <a:pt x="2972" y="942"/>
                    </a:lnTo>
                    <a:lnTo>
                      <a:pt x="2888" y="733"/>
                    </a:lnTo>
                    <a:lnTo>
                      <a:pt x="2742" y="608"/>
                    </a:lnTo>
                    <a:lnTo>
                      <a:pt x="2658" y="670"/>
                    </a:lnTo>
                    <a:lnTo>
                      <a:pt x="2637" y="775"/>
                    </a:lnTo>
                    <a:lnTo>
                      <a:pt x="2658" y="984"/>
                    </a:lnTo>
                    <a:lnTo>
                      <a:pt x="2658" y="1131"/>
                    </a:lnTo>
                    <a:lnTo>
                      <a:pt x="2574" y="1193"/>
                    </a:lnTo>
                    <a:lnTo>
                      <a:pt x="2553" y="1173"/>
                    </a:lnTo>
                    <a:lnTo>
                      <a:pt x="2553" y="1131"/>
                    </a:lnTo>
                    <a:lnTo>
                      <a:pt x="2553" y="963"/>
                    </a:lnTo>
                    <a:lnTo>
                      <a:pt x="2553" y="733"/>
                    </a:lnTo>
                    <a:lnTo>
                      <a:pt x="2616" y="670"/>
                    </a:lnTo>
                    <a:lnTo>
                      <a:pt x="2616" y="545"/>
                    </a:lnTo>
                    <a:lnTo>
                      <a:pt x="2553" y="419"/>
                    </a:lnTo>
                    <a:lnTo>
                      <a:pt x="2449" y="231"/>
                    </a:lnTo>
                    <a:lnTo>
                      <a:pt x="2344" y="189"/>
                    </a:lnTo>
                    <a:lnTo>
                      <a:pt x="2260" y="231"/>
                    </a:lnTo>
                    <a:lnTo>
                      <a:pt x="2219" y="315"/>
                    </a:lnTo>
                    <a:lnTo>
                      <a:pt x="2156" y="294"/>
                    </a:lnTo>
                    <a:lnTo>
                      <a:pt x="2135" y="147"/>
                    </a:lnTo>
                    <a:lnTo>
                      <a:pt x="2030"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3069" name="Google Shape;3069;p86"/>
            <p:cNvSpPr/>
            <p:nvPr/>
          </p:nvSpPr>
          <p:spPr>
            <a:xfrm>
              <a:off x="4614379" y="2777935"/>
              <a:ext cx="83472" cy="139700"/>
            </a:xfrm>
            <a:custGeom>
              <a:avLst/>
              <a:gdLst/>
              <a:ahLst/>
              <a:cxnLst/>
              <a:rect l="l" t="t" r="r" b="b"/>
              <a:pathLst>
                <a:path w="7010" h="12284" extrusionOk="0">
                  <a:moveTo>
                    <a:pt x="4122" y="1"/>
                  </a:moveTo>
                  <a:lnTo>
                    <a:pt x="4122" y="43"/>
                  </a:lnTo>
                  <a:lnTo>
                    <a:pt x="4080" y="126"/>
                  </a:lnTo>
                  <a:lnTo>
                    <a:pt x="4017" y="126"/>
                  </a:lnTo>
                  <a:lnTo>
                    <a:pt x="3996" y="147"/>
                  </a:lnTo>
                  <a:lnTo>
                    <a:pt x="4059" y="231"/>
                  </a:lnTo>
                  <a:lnTo>
                    <a:pt x="4080" y="357"/>
                  </a:lnTo>
                  <a:lnTo>
                    <a:pt x="4289" y="671"/>
                  </a:lnTo>
                  <a:lnTo>
                    <a:pt x="4331" y="796"/>
                  </a:lnTo>
                  <a:lnTo>
                    <a:pt x="4331" y="1005"/>
                  </a:lnTo>
                  <a:lnTo>
                    <a:pt x="4310" y="1089"/>
                  </a:lnTo>
                  <a:lnTo>
                    <a:pt x="4373" y="1277"/>
                  </a:lnTo>
                  <a:lnTo>
                    <a:pt x="4415" y="1382"/>
                  </a:lnTo>
                  <a:lnTo>
                    <a:pt x="4415" y="1424"/>
                  </a:lnTo>
                  <a:lnTo>
                    <a:pt x="4373" y="1424"/>
                  </a:lnTo>
                  <a:lnTo>
                    <a:pt x="4289" y="1528"/>
                  </a:lnTo>
                  <a:lnTo>
                    <a:pt x="4310" y="1633"/>
                  </a:lnTo>
                  <a:lnTo>
                    <a:pt x="4373" y="1738"/>
                  </a:lnTo>
                  <a:lnTo>
                    <a:pt x="4394" y="1800"/>
                  </a:lnTo>
                  <a:lnTo>
                    <a:pt x="4457" y="1821"/>
                  </a:lnTo>
                  <a:lnTo>
                    <a:pt x="4478" y="1905"/>
                  </a:lnTo>
                  <a:lnTo>
                    <a:pt x="4457" y="1926"/>
                  </a:lnTo>
                  <a:lnTo>
                    <a:pt x="4457" y="2010"/>
                  </a:lnTo>
                  <a:lnTo>
                    <a:pt x="4394" y="2051"/>
                  </a:lnTo>
                  <a:lnTo>
                    <a:pt x="4206" y="2031"/>
                  </a:lnTo>
                  <a:lnTo>
                    <a:pt x="4017" y="1926"/>
                  </a:lnTo>
                  <a:lnTo>
                    <a:pt x="3955" y="1947"/>
                  </a:lnTo>
                  <a:lnTo>
                    <a:pt x="3892" y="2031"/>
                  </a:lnTo>
                  <a:lnTo>
                    <a:pt x="3913" y="2093"/>
                  </a:lnTo>
                  <a:lnTo>
                    <a:pt x="3976" y="2093"/>
                  </a:lnTo>
                  <a:lnTo>
                    <a:pt x="4080" y="2156"/>
                  </a:lnTo>
                  <a:lnTo>
                    <a:pt x="4080" y="2219"/>
                  </a:lnTo>
                  <a:lnTo>
                    <a:pt x="4017" y="2261"/>
                  </a:lnTo>
                  <a:lnTo>
                    <a:pt x="3976" y="2365"/>
                  </a:lnTo>
                  <a:lnTo>
                    <a:pt x="3892" y="2407"/>
                  </a:lnTo>
                  <a:lnTo>
                    <a:pt x="3871" y="2449"/>
                  </a:lnTo>
                  <a:lnTo>
                    <a:pt x="3787" y="2470"/>
                  </a:lnTo>
                  <a:lnTo>
                    <a:pt x="3745" y="2575"/>
                  </a:lnTo>
                  <a:lnTo>
                    <a:pt x="3766" y="2679"/>
                  </a:lnTo>
                  <a:lnTo>
                    <a:pt x="3766" y="2847"/>
                  </a:lnTo>
                  <a:lnTo>
                    <a:pt x="3787" y="2930"/>
                  </a:lnTo>
                  <a:lnTo>
                    <a:pt x="3871" y="2930"/>
                  </a:lnTo>
                  <a:lnTo>
                    <a:pt x="3976" y="2993"/>
                  </a:lnTo>
                  <a:lnTo>
                    <a:pt x="4059" y="3077"/>
                  </a:lnTo>
                  <a:lnTo>
                    <a:pt x="4122" y="3286"/>
                  </a:lnTo>
                  <a:lnTo>
                    <a:pt x="4164" y="3495"/>
                  </a:lnTo>
                  <a:lnTo>
                    <a:pt x="4122" y="3516"/>
                  </a:lnTo>
                  <a:lnTo>
                    <a:pt x="4185" y="3621"/>
                  </a:lnTo>
                  <a:lnTo>
                    <a:pt x="4289" y="3684"/>
                  </a:lnTo>
                  <a:lnTo>
                    <a:pt x="4415" y="3516"/>
                  </a:lnTo>
                  <a:lnTo>
                    <a:pt x="4478" y="3412"/>
                  </a:lnTo>
                  <a:lnTo>
                    <a:pt x="4478" y="3349"/>
                  </a:lnTo>
                  <a:lnTo>
                    <a:pt x="4520" y="3286"/>
                  </a:lnTo>
                  <a:lnTo>
                    <a:pt x="4540" y="3286"/>
                  </a:lnTo>
                  <a:cubicBezTo>
                    <a:pt x="4624" y="3370"/>
                    <a:pt x="4708" y="3453"/>
                    <a:pt x="4729" y="3558"/>
                  </a:cubicBezTo>
                  <a:lnTo>
                    <a:pt x="4729" y="3579"/>
                  </a:lnTo>
                  <a:lnTo>
                    <a:pt x="4687" y="3704"/>
                  </a:lnTo>
                  <a:lnTo>
                    <a:pt x="4687" y="3809"/>
                  </a:lnTo>
                  <a:lnTo>
                    <a:pt x="4729" y="3872"/>
                  </a:lnTo>
                  <a:lnTo>
                    <a:pt x="4792" y="3830"/>
                  </a:lnTo>
                  <a:lnTo>
                    <a:pt x="4917" y="3725"/>
                  </a:lnTo>
                  <a:lnTo>
                    <a:pt x="4980" y="3872"/>
                  </a:lnTo>
                  <a:lnTo>
                    <a:pt x="4917" y="3976"/>
                  </a:lnTo>
                  <a:lnTo>
                    <a:pt x="4833" y="4018"/>
                  </a:lnTo>
                  <a:lnTo>
                    <a:pt x="4771" y="3976"/>
                  </a:lnTo>
                  <a:lnTo>
                    <a:pt x="4792" y="4102"/>
                  </a:lnTo>
                  <a:lnTo>
                    <a:pt x="4729" y="4144"/>
                  </a:lnTo>
                  <a:lnTo>
                    <a:pt x="4666" y="4123"/>
                  </a:lnTo>
                  <a:lnTo>
                    <a:pt x="4624" y="4018"/>
                  </a:lnTo>
                  <a:lnTo>
                    <a:pt x="4603" y="3914"/>
                  </a:lnTo>
                  <a:lnTo>
                    <a:pt x="4582" y="3872"/>
                  </a:lnTo>
                  <a:lnTo>
                    <a:pt x="4499" y="3893"/>
                  </a:lnTo>
                  <a:lnTo>
                    <a:pt x="4457" y="3872"/>
                  </a:lnTo>
                  <a:lnTo>
                    <a:pt x="4415" y="3976"/>
                  </a:lnTo>
                  <a:lnTo>
                    <a:pt x="4478" y="4123"/>
                  </a:lnTo>
                  <a:lnTo>
                    <a:pt x="4478" y="4228"/>
                  </a:lnTo>
                  <a:lnTo>
                    <a:pt x="4394" y="4248"/>
                  </a:lnTo>
                  <a:lnTo>
                    <a:pt x="4310" y="4353"/>
                  </a:lnTo>
                  <a:lnTo>
                    <a:pt x="4310" y="4416"/>
                  </a:lnTo>
                  <a:lnTo>
                    <a:pt x="4457" y="4562"/>
                  </a:lnTo>
                  <a:lnTo>
                    <a:pt x="4499" y="4646"/>
                  </a:lnTo>
                  <a:lnTo>
                    <a:pt x="4457" y="4813"/>
                  </a:lnTo>
                  <a:lnTo>
                    <a:pt x="4373" y="4855"/>
                  </a:lnTo>
                  <a:lnTo>
                    <a:pt x="4289" y="4834"/>
                  </a:lnTo>
                  <a:lnTo>
                    <a:pt x="4268" y="4876"/>
                  </a:lnTo>
                  <a:lnTo>
                    <a:pt x="4352" y="4981"/>
                  </a:lnTo>
                  <a:lnTo>
                    <a:pt x="4415" y="4960"/>
                  </a:lnTo>
                  <a:lnTo>
                    <a:pt x="4499" y="4876"/>
                  </a:lnTo>
                  <a:lnTo>
                    <a:pt x="4603" y="5148"/>
                  </a:lnTo>
                  <a:lnTo>
                    <a:pt x="4666" y="5441"/>
                  </a:lnTo>
                  <a:lnTo>
                    <a:pt x="4624" y="5588"/>
                  </a:lnTo>
                  <a:lnTo>
                    <a:pt x="4624" y="5860"/>
                  </a:lnTo>
                  <a:lnTo>
                    <a:pt x="4520" y="6236"/>
                  </a:lnTo>
                  <a:lnTo>
                    <a:pt x="4561" y="6404"/>
                  </a:lnTo>
                  <a:lnTo>
                    <a:pt x="4499" y="6592"/>
                  </a:lnTo>
                  <a:lnTo>
                    <a:pt x="4373" y="6655"/>
                  </a:lnTo>
                  <a:lnTo>
                    <a:pt x="4310" y="6843"/>
                  </a:lnTo>
                  <a:lnTo>
                    <a:pt x="4310" y="7031"/>
                  </a:lnTo>
                  <a:lnTo>
                    <a:pt x="4248" y="7136"/>
                  </a:lnTo>
                  <a:lnTo>
                    <a:pt x="4206" y="7241"/>
                  </a:lnTo>
                  <a:lnTo>
                    <a:pt x="4080" y="7366"/>
                  </a:lnTo>
                  <a:lnTo>
                    <a:pt x="3829" y="7533"/>
                  </a:lnTo>
                  <a:lnTo>
                    <a:pt x="3724" y="7554"/>
                  </a:lnTo>
                  <a:lnTo>
                    <a:pt x="3662" y="7659"/>
                  </a:lnTo>
                  <a:lnTo>
                    <a:pt x="3536" y="7575"/>
                  </a:lnTo>
                  <a:lnTo>
                    <a:pt x="3411" y="7429"/>
                  </a:lnTo>
                  <a:lnTo>
                    <a:pt x="3411" y="7345"/>
                  </a:lnTo>
                  <a:lnTo>
                    <a:pt x="3452" y="7324"/>
                  </a:lnTo>
                  <a:lnTo>
                    <a:pt x="3515" y="7220"/>
                  </a:lnTo>
                  <a:lnTo>
                    <a:pt x="3515" y="7157"/>
                  </a:lnTo>
                  <a:lnTo>
                    <a:pt x="3578" y="7073"/>
                  </a:lnTo>
                  <a:lnTo>
                    <a:pt x="3578" y="7052"/>
                  </a:lnTo>
                  <a:lnTo>
                    <a:pt x="3452" y="7073"/>
                  </a:lnTo>
                  <a:lnTo>
                    <a:pt x="3348" y="7178"/>
                  </a:lnTo>
                  <a:lnTo>
                    <a:pt x="3222" y="7241"/>
                  </a:lnTo>
                  <a:lnTo>
                    <a:pt x="3201" y="7345"/>
                  </a:lnTo>
                  <a:lnTo>
                    <a:pt x="3264" y="7471"/>
                  </a:lnTo>
                  <a:lnTo>
                    <a:pt x="3306" y="7722"/>
                  </a:lnTo>
                  <a:lnTo>
                    <a:pt x="3264" y="7868"/>
                  </a:lnTo>
                  <a:lnTo>
                    <a:pt x="3139" y="7994"/>
                  </a:lnTo>
                  <a:lnTo>
                    <a:pt x="3139" y="8077"/>
                  </a:lnTo>
                  <a:lnTo>
                    <a:pt x="3076" y="8119"/>
                  </a:lnTo>
                  <a:lnTo>
                    <a:pt x="3055" y="8329"/>
                  </a:lnTo>
                  <a:lnTo>
                    <a:pt x="3118" y="8391"/>
                  </a:lnTo>
                  <a:lnTo>
                    <a:pt x="3118" y="8475"/>
                  </a:lnTo>
                  <a:lnTo>
                    <a:pt x="3076" y="8496"/>
                  </a:lnTo>
                  <a:lnTo>
                    <a:pt x="3118" y="8517"/>
                  </a:lnTo>
                  <a:lnTo>
                    <a:pt x="3076" y="8601"/>
                  </a:lnTo>
                  <a:lnTo>
                    <a:pt x="3034" y="8601"/>
                  </a:lnTo>
                  <a:lnTo>
                    <a:pt x="3055" y="8642"/>
                  </a:lnTo>
                  <a:lnTo>
                    <a:pt x="2992" y="8684"/>
                  </a:lnTo>
                  <a:lnTo>
                    <a:pt x="2929" y="8621"/>
                  </a:lnTo>
                  <a:lnTo>
                    <a:pt x="2846" y="8684"/>
                  </a:lnTo>
                  <a:lnTo>
                    <a:pt x="2804" y="8642"/>
                  </a:lnTo>
                  <a:lnTo>
                    <a:pt x="2762" y="8517"/>
                  </a:lnTo>
                  <a:lnTo>
                    <a:pt x="2741" y="8496"/>
                  </a:lnTo>
                  <a:lnTo>
                    <a:pt x="2657" y="8538"/>
                  </a:lnTo>
                  <a:lnTo>
                    <a:pt x="2595" y="8538"/>
                  </a:lnTo>
                  <a:lnTo>
                    <a:pt x="2553" y="8517"/>
                  </a:lnTo>
                  <a:lnTo>
                    <a:pt x="2302" y="8601"/>
                  </a:lnTo>
                  <a:lnTo>
                    <a:pt x="2176" y="8642"/>
                  </a:lnTo>
                  <a:lnTo>
                    <a:pt x="2030" y="8705"/>
                  </a:lnTo>
                  <a:lnTo>
                    <a:pt x="1883" y="8705"/>
                  </a:lnTo>
                  <a:lnTo>
                    <a:pt x="1758" y="8747"/>
                  </a:lnTo>
                  <a:lnTo>
                    <a:pt x="1695" y="8726"/>
                  </a:lnTo>
                  <a:lnTo>
                    <a:pt x="1569" y="8747"/>
                  </a:lnTo>
                  <a:lnTo>
                    <a:pt x="1360" y="8914"/>
                  </a:lnTo>
                  <a:lnTo>
                    <a:pt x="1297" y="9040"/>
                  </a:lnTo>
                  <a:lnTo>
                    <a:pt x="1235" y="9082"/>
                  </a:lnTo>
                  <a:lnTo>
                    <a:pt x="1193" y="9165"/>
                  </a:lnTo>
                  <a:lnTo>
                    <a:pt x="1046" y="9354"/>
                  </a:lnTo>
                  <a:lnTo>
                    <a:pt x="942" y="9375"/>
                  </a:lnTo>
                  <a:lnTo>
                    <a:pt x="858" y="9479"/>
                  </a:lnTo>
                  <a:lnTo>
                    <a:pt x="837" y="9563"/>
                  </a:lnTo>
                  <a:lnTo>
                    <a:pt x="753" y="9647"/>
                  </a:lnTo>
                  <a:lnTo>
                    <a:pt x="607" y="9668"/>
                  </a:lnTo>
                  <a:lnTo>
                    <a:pt x="544" y="9751"/>
                  </a:lnTo>
                  <a:lnTo>
                    <a:pt x="565" y="9940"/>
                  </a:lnTo>
                  <a:lnTo>
                    <a:pt x="628" y="9961"/>
                  </a:lnTo>
                  <a:lnTo>
                    <a:pt x="649" y="10002"/>
                  </a:lnTo>
                  <a:lnTo>
                    <a:pt x="628" y="10065"/>
                  </a:lnTo>
                  <a:lnTo>
                    <a:pt x="607" y="10044"/>
                  </a:lnTo>
                  <a:lnTo>
                    <a:pt x="481" y="10149"/>
                  </a:lnTo>
                  <a:lnTo>
                    <a:pt x="439" y="10212"/>
                  </a:lnTo>
                  <a:lnTo>
                    <a:pt x="377" y="10274"/>
                  </a:lnTo>
                  <a:lnTo>
                    <a:pt x="272" y="10379"/>
                  </a:lnTo>
                  <a:lnTo>
                    <a:pt x="209" y="10463"/>
                  </a:lnTo>
                  <a:lnTo>
                    <a:pt x="105" y="10463"/>
                  </a:lnTo>
                  <a:lnTo>
                    <a:pt x="0" y="10505"/>
                  </a:lnTo>
                  <a:lnTo>
                    <a:pt x="105" y="10505"/>
                  </a:lnTo>
                  <a:lnTo>
                    <a:pt x="167" y="10609"/>
                  </a:lnTo>
                  <a:lnTo>
                    <a:pt x="209" y="10735"/>
                  </a:lnTo>
                  <a:lnTo>
                    <a:pt x="167" y="10777"/>
                  </a:lnTo>
                  <a:lnTo>
                    <a:pt x="126" y="10693"/>
                  </a:lnTo>
                  <a:lnTo>
                    <a:pt x="84" y="10609"/>
                  </a:lnTo>
                  <a:lnTo>
                    <a:pt x="63" y="10714"/>
                  </a:lnTo>
                  <a:lnTo>
                    <a:pt x="84" y="10818"/>
                  </a:lnTo>
                  <a:lnTo>
                    <a:pt x="167" y="10839"/>
                  </a:lnTo>
                  <a:lnTo>
                    <a:pt x="167" y="10923"/>
                  </a:lnTo>
                  <a:lnTo>
                    <a:pt x="126" y="11007"/>
                  </a:lnTo>
                  <a:lnTo>
                    <a:pt x="126" y="11007"/>
                  </a:lnTo>
                  <a:lnTo>
                    <a:pt x="188" y="10965"/>
                  </a:lnTo>
                  <a:lnTo>
                    <a:pt x="230" y="10902"/>
                  </a:lnTo>
                  <a:lnTo>
                    <a:pt x="314" y="10860"/>
                  </a:lnTo>
                  <a:lnTo>
                    <a:pt x="377" y="10902"/>
                  </a:lnTo>
                  <a:lnTo>
                    <a:pt x="314" y="10944"/>
                  </a:lnTo>
                  <a:lnTo>
                    <a:pt x="377" y="10965"/>
                  </a:lnTo>
                  <a:lnTo>
                    <a:pt x="439" y="10944"/>
                  </a:lnTo>
                  <a:lnTo>
                    <a:pt x="439" y="10839"/>
                  </a:lnTo>
                  <a:lnTo>
                    <a:pt x="398" y="10798"/>
                  </a:lnTo>
                  <a:lnTo>
                    <a:pt x="293" y="10818"/>
                  </a:lnTo>
                  <a:lnTo>
                    <a:pt x="293" y="10777"/>
                  </a:lnTo>
                  <a:lnTo>
                    <a:pt x="314" y="10714"/>
                  </a:lnTo>
                  <a:lnTo>
                    <a:pt x="293" y="10630"/>
                  </a:lnTo>
                  <a:lnTo>
                    <a:pt x="335" y="10588"/>
                  </a:lnTo>
                  <a:lnTo>
                    <a:pt x="439" y="10609"/>
                  </a:lnTo>
                  <a:lnTo>
                    <a:pt x="544" y="10798"/>
                  </a:lnTo>
                  <a:lnTo>
                    <a:pt x="586" y="10923"/>
                  </a:lnTo>
                  <a:lnTo>
                    <a:pt x="628" y="10986"/>
                  </a:lnTo>
                  <a:lnTo>
                    <a:pt x="628" y="11153"/>
                  </a:lnTo>
                  <a:lnTo>
                    <a:pt x="544" y="11342"/>
                  </a:lnTo>
                  <a:lnTo>
                    <a:pt x="439" y="11342"/>
                  </a:lnTo>
                  <a:lnTo>
                    <a:pt x="481" y="11383"/>
                  </a:lnTo>
                  <a:lnTo>
                    <a:pt x="544" y="11551"/>
                  </a:lnTo>
                  <a:lnTo>
                    <a:pt x="586" y="11760"/>
                  </a:lnTo>
                  <a:lnTo>
                    <a:pt x="691" y="11865"/>
                  </a:lnTo>
                  <a:lnTo>
                    <a:pt x="691" y="11969"/>
                  </a:lnTo>
                  <a:lnTo>
                    <a:pt x="628" y="12011"/>
                  </a:lnTo>
                  <a:lnTo>
                    <a:pt x="711" y="12095"/>
                  </a:lnTo>
                  <a:lnTo>
                    <a:pt x="795" y="12095"/>
                  </a:lnTo>
                  <a:lnTo>
                    <a:pt x="858" y="12158"/>
                  </a:lnTo>
                  <a:lnTo>
                    <a:pt x="900" y="12095"/>
                  </a:lnTo>
                  <a:lnTo>
                    <a:pt x="900" y="12053"/>
                  </a:lnTo>
                  <a:lnTo>
                    <a:pt x="816" y="11906"/>
                  </a:lnTo>
                  <a:lnTo>
                    <a:pt x="816" y="11739"/>
                  </a:lnTo>
                  <a:lnTo>
                    <a:pt x="858" y="11676"/>
                  </a:lnTo>
                  <a:lnTo>
                    <a:pt x="921" y="11739"/>
                  </a:lnTo>
                  <a:lnTo>
                    <a:pt x="900" y="11781"/>
                  </a:lnTo>
                  <a:lnTo>
                    <a:pt x="900" y="11844"/>
                  </a:lnTo>
                  <a:lnTo>
                    <a:pt x="963" y="11948"/>
                  </a:lnTo>
                  <a:lnTo>
                    <a:pt x="1004" y="12095"/>
                  </a:lnTo>
                  <a:lnTo>
                    <a:pt x="963" y="12199"/>
                  </a:lnTo>
                  <a:lnTo>
                    <a:pt x="1004" y="12283"/>
                  </a:lnTo>
                  <a:lnTo>
                    <a:pt x="1109" y="12220"/>
                  </a:lnTo>
                  <a:lnTo>
                    <a:pt x="1214" y="12074"/>
                  </a:lnTo>
                  <a:lnTo>
                    <a:pt x="1109" y="11969"/>
                  </a:lnTo>
                  <a:lnTo>
                    <a:pt x="1109" y="11906"/>
                  </a:lnTo>
                  <a:lnTo>
                    <a:pt x="1151" y="11886"/>
                  </a:lnTo>
                  <a:lnTo>
                    <a:pt x="1235" y="11906"/>
                  </a:lnTo>
                  <a:lnTo>
                    <a:pt x="1276" y="11948"/>
                  </a:lnTo>
                  <a:lnTo>
                    <a:pt x="1318" y="11844"/>
                  </a:lnTo>
                  <a:lnTo>
                    <a:pt x="1318" y="11655"/>
                  </a:lnTo>
                  <a:lnTo>
                    <a:pt x="1276" y="11572"/>
                  </a:lnTo>
                  <a:lnTo>
                    <a:pt x="1276" y="11237"/>
                  </a:lnTo>
                  <a:lnTo>
                    <a:pt x="1276" y="11049"/>
                  </a:lnTo>
                  <a:lnTo>
                    <a:pt x="1339" y="10944"/>
                  </a:lnTo>
                  <a:lnTo>
                    <a:pt x="1444" y="10839"/>
                  </a:lnTo>
                  <a:lnTo>
                    <a:pt x="1423" y="10777"/>
                  </a:lnTo>
                  <a:lnTo>
                    <a:pt x="1360" y="10735"/>
                  </a:lnTo>
                  <a:lnTo>
                    <a:pt x="1360" y="10630"/>
                  </a:lnTo>
                  <a:lnTo>
                    <a:pt x="1318" y="10630"/>
                  </a:lnTo>
                  <a:lnTo>
                    <a:pt x="1339" y="10567"/>
                  </a:lnTo>
                  <a:lnTo>
                    <a:pt x="1151" y="10567"/>
                  </a:lnTo>
                  <a:lnTo>
                    <a:pt x="1130" y="10505"/>
                  </a:lnTo>
                  <a:lnTo>
                    <a:pt x="1235" y="10463"/>
                  </a:lnTo>
                  <a:lnTo>
                    <a:pt x="1255" y="10379"/>
                  </a:lnTo>
                  <a:lnTo>
                    <a:pt x="1235" y="10212"/>
                  </a:lnTo>
                  <a:lnTo>
                    <a:pt x="1151" y="10170"/>
                  </a:lnTo>
                  <a:lnTo>
                    <a:pt x="1067" y="10191"/>
                  </a:lnTo>
                  <a:lnTo>
                    <a:pt x="1067" y="10212"/>
                  </a:lnTo>
                  <a:lnTo>
                    <a:pt x="1004" y="10274"/>
                  </a:lnTo>
                  <a:lnTo>
                    <a:pt x="921" y="10274"/>
                  </a:lnTo>
                  <a:lnTo>
                    <a:pt x="795" y="10149"/>
                  </a:lnTo>
                  <a:lnTo>
                    <a:pt x="816" y="10065"/>
                  </a:lnTo>
                  <a:lnTo>
                    <a:pt x="1004" y="9982"/>
                  </a:lnTo>
                  <a:lnTo>
                    <a:pt x="1151" y="9961"/>
                  </a:lnTo>
                  <a:lnTo>
                    <a:pt x="1339" y="10002"/>
                  </a:lnTo>
                  <a:lnTo>
                    <a:pt x="1423" y="10065"/>
                  </a:lnTo>
                  <a:lnTo>
                    <a:pt x="1444" y="10002"/>
                  </a:lnTo>
                  <a:lnTo>
                    <a:pt x="1444" y="9940"/>
                  </a:lnTo>
                  <a:lnTo>
                    <a:pt x="1444" y="9835"/>
                  </a:lnTo>
                  <a:lnTo>
                    <a:pt x="1423" y="9751"/>
                  </a:lnTo>
                  <a:lnTo>
                    <a:pt x="1444" y="9689"/>
                  </a:lnTo>
                  <a:lnTo>
                    <a:pt x="1527" y="9689"/>
                  </a:lnTo>
                  <a:lnTo>
                    <a:pt x="1569" y="9772"/>
                  </a:lnTo>
                  <a:lnTo>
                    <a:pt x="1653" y="9772"/>
                  </a:lnTo>
                  <a:lnTo>
                    <a:pt x="1758" y="9730"/>
                  </a:lnTo>
                  <a:lnTo>
                    <a:pt x="1946" y="9689"/>
                  </a:lnTo>
                  <a:lnTo>
                    <a:pt x="2113" y="9647"/>
                  </a:lnTo>
                  <a:lnTo>
                    <a:pt x="2218" y="9647"/>
                  </a:lnTo>
                  <a:lnTo>
                    <a:pt x="2281" y="9668"/>
                  </a:lnTo>
                  <a:lnTo>
                    <a:pt x="2323" y="9647"/>
                  </a:lnTo>
                  <a:cubicBezTo>
                    <a:pt x="2323" y="9668"/>
                    <a:pt x="2364" y="9730"/>
                    <a:pt x="2364" y="9751"/>
                  </a:cubicBezTo>
                  <a:lnTo>
                    <a:pt x="2218" y="9856"/>
                  </a:lnTo>
                  <a:lnTo>
                    <a:pt x="2218" y="9940"/>
                  </a:lnTo>
                  <a:lnTo>
                    <a:pt x="2155" y="9877"/>
                  </a:lnTo>
                  <a:lnTo>
                    <a:pt x="2051" y="9898"/>
                  </a:lnTo>
                  <a:lnTo>
                    <a:pt x="1967" y="9961"/>
                  </a:lnTo>
                  <a:lnTo>
                    <a:pt x="1904" y="9940"/>
                  </a:lnTo>
                  <a:lnTo>
                    <a:pt x="1841" y="9772"/>
                  </a:lnTo>
                  <a:lnTo>
                    <a:pt x="1779" y="9772"/>
                  </a:lnTo>
                  <a:lnTo>
                    <a:pt x="1632" y="9961"/>
                  </a:lnTo>
                  <a:lnTo>
                    <a:pt x="1632" y="10065"/>
                  </a:lnTo>
                  <a:lnTo>
                    <a:pt x="1527" y="10128"/>
                  </a:lnTo>
                  <a:lnTo>
                    <a:pt x="1486" y="10233"/>
                  </a:lnTo>
                  <a:lnTo>
                    <a:pt x="1653" y="10295"/>
                  </a:lnTo>
                  <a:lnTo>
                    <a:pt x="1674" y="10400"/>
                  </a:lnTo>
                  <a:lnTo>
                    <a:pt x="1653" y="10421"/>
                  </a:lnTo>
                  <a:lnTo>
                    <a:pt x="1653" y="10484"/>
                  </a:lnTo>
                  <a:lnTo>
                    <a:pt x="1737" y="10609"/>
                  </a:lnTo>
                  <a:lnTo>
                    <a:pt x="1862" y="10630"/>
                  </a:lnTo>
                  <a:lnTo>
                    <a:pt x="1862" y="10714"/>
                  </a:lnTo>
                  <a:lnTo>
                    <a:pt x="1904" y="10735"/>
                  </a:lnTo>
                  <a:lnTo>
                    <a:pt x="1946" y="10693"/>
                  </a:lnTo>
                  <a:lnTo>
                    <a:pt x="2009" y="10714"/>
                  </a:lnTo>
                  <a:lnTo>
                    <a:pt x="2072" y="10693"/>
                  </a:lnTo>
                  <a:lnTo>
                    <a:pt x="2072" y="10609"/>
                  </a:lnTo>
                  <a:lnTo>
                    <a:pt x="1967" y="10505"/>
                  </a:lnTo>
                  <a:lnTo>
                    <a:pt x="2009" y="10400"/>
                  </a:lnTo>
                  <a:lnTo>
                    <a:pt x="2072" y="10254"/>
                  </a:lnTo>
                  <a:lnTo>
                    <a:pt x="2197" y="10170"/>
                  </a:lnTo>
                  <a:lnTo>
                    <a:pt x="2218" y="10107"/>
                  </a:lnTo>
                  <a:lnTo>
                    <a:pt x="2364" y="10149"/>
                  </a:lnTo>
                  <a:lnTo>
                    <a:pt x="2511" y="10254"/>
                  </a:lnTo>
                  <a:lnTo>
                    <a:pt x="2574" y="10316"/>
                  </a:lnTo>
                  <a:lnTo>
                    <a:pt x="2636" y="10295"/>
                  </a:lnTo>
                  <a:lnTo>
                    <a:pt x="2699" y="10086"/>
                  </a:lnTo>
                  <a:lnTo>
                    <a:pt x="2825" y="9961"/>
                  </a:lnTo>
                  <a:lnTo>
                    <a:pt x="2825" y="9877"/>
                  </a:lnTo>
                  <a:lnTo>
                    <a:pt x="2783" y="9814"/>
                  </a:lnTo>
                  <a:lnTo>
                    <a:pt x="2741" y="9751"/>
                  </a:lnTo>
                  <a:lnTo>
                    <a:pt x="2616" y="9647"/>
                  </a:lnTo>
                  <a:lnTo>
                    <a:pt x="2532" y="9647"/>
                  </a:lnTo>
                  <a:lnTo>
                    <a:pt x="2469" y="9584"/>
                  </a:lnTo>
                  <a:lnTo>
                    <a:pt x="2302" y="9584"/>
                  </a:lnTo>
                  <a:cubicBezTo>
                    <a:pt x="2302" y="9563"/>
                    <a:pt x="2302" y="9521"/>
                    <a:pt x="2281" y="9479"/>
                  </a:cubicBezTo>
                  <a:lnTo>
                    <a:pt x="2281" y="9458"/>
                  </a:lnTo>
                  <a:lnTo>
                    <a:pt x="2406" y="9375"/>
                  </a:lnTo>
                  <a:lnTo>
                    <a:pt x="2427" y="9333"/>
                  </a:lnTo>
                  <a:lnTo>
                    <a:pt x="2574" y="9228"/>
                  </a:lnTo>
                  <a:lnTo>
                    <a:pt x="2699" y="9165"/>
                  </a:lnTo>
                  <a:lnTo>
                    <a:pt x="2888" y="9207"/>
                  </a:lnTo>
                  <a:lnTo>
                    <a:pt x="2992" y="9165"/>
                  </a:lnTo>
                  <a:lnTo>
                    <a:pt x="3034" y="9228"/>
                  </a:lnTo>
                  <a:lnTo>
                    <a:pt x="3034" y="9333"/>
                  </a:lnTo>
                  <a:lnTo>
                    <a:pt x="2950" y="9458"/>
                  </a:lnTo>
                  <a:lnTo>
                    <a:pt x="2929" y="9563"/>
                  </a:lnTo>
                  <a:lnTo>
                    <a:pt x="2992" y="9584"/>
                  </a:lnTo>
                  <a:lnTo>
                    <a:pt x="2992" y="9689"/>
                  </a:lnTo>
                  <a:lnTo>
                    <a:pt x="2992" y="9793"/>
                  </a:lnTo>
                  <a:lnTo>
                    <a:pt x="2950" y="9856"/>
                  </a:lnTo>
                  <a:lnTo>
                    <a:pt x="2992" y="9961"/>
                  </a:lnTo>
                  <a:lnTo>
                    <a:pt x="3097" y="10002"/>
                  </a:lnTo>
                  <a:lnTo>
                    <a:pt x="3243" y="10170"/>
                  </a:lnTo>
                  <a:lnTo>
                    <a:pt x="3348" y="10191"/>
                  </a:lnTo>
                  <a:lnTo>
                    <a:pt x="3432" y="10170"/>
                  </a:lnTo>
                  <a:lnTo>
                    <a:pt x="3536" y="10002"/>
                  </a:lnTo>
                  <a:lnTo>
                    <a:pt x="3536" y="9898"/>
                  </a:lnTo>
                  <a:lnTo>
                    <a:pt x="3578" y="9856"/>
                  </a:lnTo>
                  <a:lnTo>
                    <a:pt x="3620" y="9793"/>
                  </a:lnTo>
                  <a:lnTo>
                    <a:pt x="3578" y="9710"/>
                  </a:lnTo>
                  <a:lnTo>
                    <a:pt x="3662" y="9584"/>
                  </a:lnTo>
                  <a:lnTo>
                    <a:pt x="3766" y="9563"/>
                  </a:lnTo>
                  <a:lnTo>
                    <a:pt x="3850" y="9563"/>
                  </a:lnTo>
                  <a:lnTo>
                    <a:pt x="3871" y="9500"/>
                  </a:lnTo>
                  <a:lnTo>
                    <a:pt x="3850" y="9458"/>
                  </a:lnTo>
                  <a:lnTo>
                    <a:pt x="3829" y="9333"/>
                  </a:lnTo>
                  <a:lnTo>
                    <a:pt x="3620" y="9249"/>
                  </a:lnTo>
                  <a:lnTo>
                    <a:pt x="3578" y="9186"/>
                  </a:lnTo>
                  <a:lnTo>
                    <a:pt x="3641" y="9040"/>
                  </a:lnTo>
                  <a:lnTo>
                    <a:pt x="3724" y="8977"/>
                  </a:lnTo>
                  <a:lnTo>
                    <a:pt x="3766" y="8956"/>
                  </a:lnTo>
                  <a:lnTo>
                    <a:pt x="3745" y="9019"/>
                  </a:lnTo>
                  <a:lnTo>
                    <a:pt x="3745" y="9145"/>
                  </a:lnTo>
                  <a:lnTo>
                    <a:pt x="3787" y="9165"/>
                  </a:lnTo>
                  <a:lnTo>
                    <a:pt x="3850" y="9145"/>
                  </a:lnTo>
                  <a:lnTo>
                    <a:pt x="3871" y="9124"/>
                  </a:lnTo>
                  <a:lnTo>
                    <a:pt x="3955" y="9145"/>
                  </a:lnTo>
                  <a:lnTo>
                    <a:pt x="3996" y="9186"/>
                  </a:lnTo>
                  <a:lnTo>
                    <a:pt x="4059" y="9165"/>
                  </a:lnTo>
                  <a:lnTo>
                    <a:pt x="4101" y="9165"/>
                  </a:lnTo>
                  <a:lnTo>
                    <a:pt x="4080" y="9228"/>
                  </a:lnTo>
                  <a:lnTo>
                    <a:pt x="3976" y="9249"/>
                  </a:lnTo>
                  <a:lnTo>
                    <a:pt x="3976" y="9270"/>
                  </a:lnTo>
                  <a:lnTo>
                    <a:pt x="3996" y="9291"/>
                  </a:lnTo>
                  <a:lnTo>
                    <a:pt x="4080" y="9270"/>
                  </a:lnTo>
                  <a:lnTo>
                    <a:pt x="4206" y="9186"/>
                  </a:lnTo>
                  <a:lnTo>
                    <a:pt x="4499" y="9228"/>
                  </a:lnTo>
                  <a:lnTo>
                    <a:pt x="4666" y="9186"/>
                  </a:lnTo>
                  <a:lnTo>
                    <a:pt x="4603" y="9165"/>
                  </a:lnTo>
                  <a:lnTo>
                    <a:pt x="4582" y="9061"/>
                  </a:lnTo>
                  <a:lnTo>
                    <a:pt x="4603" y="8935"/>
                  </a:lnTo>
                  <a:lnTo>
                    <a:pt x="4729" y="8873"/>
                  </a:lnTo>
                  <a:lnTo>
                    <a:pt x="4833" y="8914"/>
                  </a:lnTo>
                  <a:lnTo>
                    <a:pt x="4875" y="9019"/>
                  </a:lnTo>
                  <a:lnTo>
                    <a:pt x="4833" y="9124"/>
                  </a:lnTo>
                  <a:lnTo>
                    <a:pt x="4896" y="9186"/>
                  </a:lnTo>
                  <a:lnTo>
                    <a:pt x="4980" y="9186"/>
                  </a:lnTo>
                  <a:lnTo>
                    <a:pt x="5043" y="9061"/>
                  </a:lnTo>
                  <a:lnTo>
                    <a:pt x="4980" y="8852"/>
                  </a:lnTo>
                  <a:lnTo>
                    <a:pt x="5001" y="8726"/>
                  </a:lnTo>
                  <a:lnTo>
                    <a:pt x="5126" y="8621"/>
                  </a:lnTo>
                  <a:lnTo>
                    <a:pt x="5210" y="8621"/>
                  </a:lnTo>
                  <a:lnTo>
                    <a:pt x="5231" y="8559"/>
                  </a:lnTo>
                  <a:lnTo>
                    <a:pt x="5189" y="8496"/>
                  </a:lnTo>
                  <a:lnTo>
                    <a:pt x="5210" y="8349"/>
                  </a:lnTo>
                  <a:lnTo>
                    <a:pt x="5294" y="8308"/>
                  </a:lnTo>
                  <a:lnTo>
                    <a:pt x="5398" y="8329"/>
                  </a:lnTo>
                  <a:lnTo>
                    <a:pt x="5419" y="8391"/>
                  </a:lnTo>
                  <a:lnTo>
                    <a:pt x="5357" y="8454"/>
                  </a:lnTo>
                  <a:lnTo>
                    <a:pt x="5336" y="8621"/>
                  </a:lnTo>
                  <a:lnTo>
                    <a:pt x="5357" y="8956"/>
                  </a:lnTo>
                  <a:lnTo>
                    <a:pt x="5419" y="8998"/>
                  </a:lnTo>
                  <a:lnTo>
                    <a:pt x="5503" y="8935"/>
                  </a:lnTo>
                  <a:lnTo>
                    <a:pt x="5545" y="8831"/>
                  </a:lnTo>
                  <a:lnTo>
                    <a:pt x="5649" y="8831"/>
                  </a:lnTo>
                  <a:lnTo>
                    <a:pt x="5754" y="8726"/>
                  </a:lnTo>
                  <a:lnTo>
                    <a:pt x="5817" y="8580"/>
                  </a:lnTo>
                  <a:lnTo>
                    <a:pt x="5775" y="8475"/>
                  </a:lnTo>
                  <a:lnTo>
                    <a:pt x="5921" y="8370"/>
                  </a:lnTo>
                  <a:lnTo>
                    <a:pt x="5880" y="8287"/>
                  </a:lnTo>
                  <a:lnTo>
                    <a:pt x="5838" y="8224"/>
                  </a:lnTo>
                  <a:lnTo>
                    <a:pt x="5712" y="8057"/>
                  </a:lnTo>
                  <a:lnTo>
                    <a:pt x="5649" y="7910"/>
                  </a:lnTo>
                  <a:lnTo>
                    <a:pt x="5629" y="7638"/>
                  </a:lnTo>
                  <a:lnTo>
                    <a:pt x="5670" y="7324"/>
                  </a:lnTo>
                  <a:lnTo>
                    <a:pt x="5670" y="7115"/>
                  </a:lnTo>
                  <a:lnTo>
                    <a:pt x="5566" y="6717"/>
                  </a:lnTo>
                  <a:lnTo>
                    <a:pt x="5440" y="6529"/>
                  </a:lnTo>
                  <a:lnTo>
                    <a:pt x="5440" y="6383"/>
                  </a:lnTo>
                  <a:lnTo>
                    <a:pt x="5461" y="6194"/>
                  </a:lnTo>
                  <a:lnTo>
                    <a:pt x="5649" y="6111"/>
                  </a:lnTo>
                  <a:lnTo>
                    <a:pt x="5733" y="6111"/>
                  </a:lnTo>
                  <a:lnTo>
                    <a:pt x="5775" y="6194"/>
                  </a:lnTo>
                  <a:lnTo>
                    <a:pt x="5817" y="6132"/>
                  </a:lnTo>
                  <a:lnTo>
                    <a:pt x="5775" y="6006"/>
                  </a:lnTo>
                  <a:lnTo>
                    <a:pt x="5754" y="5922"/>
                  </a:lnTo>
                  <a:lnTo>
                    <a:pt x="5733" y="5880"/>
                  </a:lnTo>
                  <a:lnTo>
                    <a:pt x="5712" y="5776"/>
                  </a:lnTo>
                  <a:lnTo>
                    <a:pt x="5712" y="5713"/>
                  </a:lnTo>
                  <a:lnTo>
                    <a:pt x="5712" y="5650"/>
                  </a:lnTo>
                  <a:lnTo>
                    <a:pt x="5754" y="5567"/>
                  </a:lnTo>
                  <a:lnTo>
                    <a:pt x="5754" y="5546"/>
                  </a:lnTo>
                  <a:lnTo>
                    <a:pt x="5754" y="5462"/>
                  </a:lnTo>
                  <a:lnTo>
                    <a:pt x="5733" y="5399"/>
                  </a:lnTo>
                  <a:lnTo>
                    <a:pt x="5733" y="5274"/>
                  </a:lnTo>
                  <a:lnTo>
                    <a:pt x="5754" y="5190"/>
                  </a:lnTo>
                  <a:lnTo>
                    <a:pt x="5712" y="5127"/>
                  </a:lnTo>
                  <a:lnTo>
                    <a:pt x="5670" y="4876"/>
                  </a:lnTo>
                  <a:lnTo>
                    <a:pt x="5566" y="4709"/>
                  </a:lnTo>
                  <a:lnTo>
                    <a:pt x="5545" y="4709"/>
                  </a:lnTo>
                  <a:lnTo>
                    <a:pt x="5503" y="4667"/>
                  </a:lnTo>
                  <a:lnTo>
                    <a:pt x="5503" y="4437"/>
                  </a:lnTo>
                  <a:lnTo>
                    <a:pt x="5398" y="4332"/>
                  </a:lnTo>
                  <a:lnTo>
                    <a:pt x="5147" y="4081"/>
                  </a:lnTo>
                  <a:lnTo>
                    <a:pt x="5105" y="3976"/>
                  </a:lnTo>
                  <a:lnTo>
                    <a:pt x="5043" y="3788"/>
                  </a:lnTo>
                  <a:lnTo>
                    <a:pt x="5043" y="3600"/>
                  </a:lnTo>
                  <a:lnTo>
                    <a:pt x="5043" y="3558"/>
                  </a:lnTo>
                  <a:lnTo>
                    <a:pt x="4980" y="3600"/>
                  </a:lnTo>
                  <a:lnTo>
                    <a:pt x="4917" y="3600"/>
                  </a:lnTo>
                  <a:lnTo>
                    <a:pt x="4896" y="3579"/>
                  </a:lnTo>
                  <a:lnTo>
                    <a:pt x="4896" y="3558"/>
                  </a:lnTo>
                  <a:cubicBezTo>
                    <a:pt x="4854" y="3474"/>
                    <a:pt x="4812" y="3412"/>
                    <a:pt x="4750" y="3349"/>
                  </a:cubicBezTo>
                  <a:lnTo>
                    <a:pt x="4792" y="3265"/>
                  </a:lnTo>
                  <a:lnTo>
                    <a:pt x="4854" y="3160"/>
                  </a:lnTo>
                  <a:lnTo>
                    <a:pt x="4812" y="3077"/>
                  </a:lnTo>
                  <a:lnTo>
                    <a:pt x="4687" y="3077"/>
                  </a:lnTo>
                  <a:lnTo>
                    <a:pt x="4540" y="3056"/>
                  </a:lnTo>
                  <a:lnTo>
                    <a:pt x="4394" y="2888"/>
                  </a:lnTo>
                  <a:lnTo>
                    <a:pt x="4268" y="2930"/>
                  </a:lnTo>
                  <a:lnTo>
                    <a:pt x="4122" y="2847"/>
                  </a:lnTo>
                  <a:lnTo>
                    <a:pt x="4101" y="2763"/>
                  </a:lnTo>
                  <a:lnTo>
                    <a:pt x="4101" y="2658"/>
                  </a:lnTo>
                  <a:lnTo>
                    <a:pt x="4185" y="2575"/>
                  </a:lnTo>
                  <a:lnTo>
                    <a:pt x="4268" y="2575"/>
                  </a:lnTo>
                  <a:lnTo>
                    <a:pt x="4415" y="2679"/>
                  </a:lnTo>
                  <a:lnTo>
                    <a:pt x="4478" y="2721"/>
                  </a:lnTo>
                  <a:lnTo>
                    <a:pt x="4603" y="2533"/>
                  </a:lnTo>
                  <a:lnTo>
                    <a:pt x="4729" y="2428"/>
                  </a:lnTo>
                  <a:lnTo>
                    <a:pt x="4833" y="2428"/>
                  </a:lnTo>
                  <a:lnTo>
                    <a:pt x="4896" y="2470"/>
                  </a:lnTo>
                  <a:lnTo>
                    <a:pt x="4959" y="2512"/>
                  </a:lnTo>
                  <a:lnTo>
                    <a:pt x="5064" y="2470"/>
                  </a:lnTo>
                  <a:lnTo>
                    <a:pt x="5168" y="2575"/>
                  </a:lnTo>
                  <a:lnTo>
                    <a:pt x="5336" y="2721"/>
                  </a:lnTo>
                  <a:lnTo>
                    <a:pt x="5524" y="2784"/>
                  </a:lnTo>
                  <a:lnTo>
                    <a:pt x="5691" y="2847"/>
                  </a:lnTo>
                  <a:lnTo>
                    <a:pt x="5754" y="2930"/>
                  </a:lnTo>
                  <a:lnTo>
                    <a:pt x="5859" y="2972"/>
                  </a:lnTo>
                  <a:lnTo>
                    <a:pt x="5859" y="2888"/>
                  </a:lnTo>
                  <a:lnTo>
                    <a:pt x="5880" y="2784"/>
                  </a:lnTo>
                  <a:lnTo>
                    <a:pt x="5859" y="2658"/>
                  </a:lnTo>
                  <a:lnTo>
                    <a:pt x="5880" y="2470"/>
                  </a:lnTo>
                  <a:lnTo>
                    <a:pt x="5942" y="2240"/>
                  </a:lnTo>
                  <a:lnTo>
                    <a:pt x="6089" y="2031"/>
                  </a:lnTo>
                  <a:lnTo>
                    <a:pt x="6193" y="2010"/>
                  </a:lnTo>
                  <a:lnTo>
                    <a:pt x="6298" y="2031"/>
                  </a:lnTo>
                  <a:lnTo>
                    <a:pt x="6465" y="2031"/>
                  </a:lnTo>
                  <a:lnTo>
                    <a:pt x="6465" y="1989"/>
                  </a:lnTo>
                  <a:lnTo>
                    <a:pt x="6528" y="1926"/>
                  </a:lnTo>
                  <a:lnTo>
                    <a:pt x="6591" y="1947"/>
                  </a:lnTo>
                  <a:lnTo>
                    <a:pt x="6675" y="1947"/>
                  </a:lnTo>
                  <a:lnTo>
                    <a:pt x="6717" y="1905"/>
                  </a:lnTo>
                  <a:lnTo>
                    <a:pt x="6737" y="1821"/>
                  </a:lnTo>
                  <a:lnTo>
                    <a:pt x="6842" y="1779"/>
                  </a:lnTo>
                  <a:lnTo>
                    <a:pt x="6926" y="1717"/>
                  </a:lnTo>
                  <a:lnTo>
                    <a:pt x="6926" y="1612"/>
                  </a:lnTo>
                  <a:lnTo>
                    <a:pt x="6989" y="1591"/>
                  </a:lnTo>
                  <a:lnTo>
                    <a:pt x="7009" y="1507"/>
                  </a:lnTo>
                  <a:lnTo>
                    <a:pt x="6926" y="1507"/>
                  </a:lnTo>
                  <a:lnTo>
                    <a:pt x="6863" y="1591"/>
                  </a:lnTo>
                  <a:lnTo>
                    <a:pt x="6800" y="1675"/>
                  </a:lnTo>
                  <a:lnTo>
                    <a:pt x="6717" y="1675"/>
                  </a:lnTo>
                  <a:lnTo>
                    <a:pt x="6717" y="1612"/>
                  </a:lnTo>
                  <a:lnTo>
                    <a:pt x="6717" y="1528"/>
                  </a:lnTo>
                  <a:lnTo>
                    <a:pt x="6612" y="1403"/>
                  </a:lnTo>
                  <a:lnTo>
                    <a:pt x="6486" y="1319"/>
                  </a:lnTo>
                  <a:lnTo>
                    <a:pt x="6445" y="1277"/>
                  </a:lnTo>
                  <a:lnTo>
                    <a:pt x="6445" y="1110"/>
                  </a:lnTo>
                  <a:lnTo>
                    <a:pt x="6486" y="943"/>
                  </a:lnTo>
                  <a:lnTo>
                    <a:pt x="6486" y="838"/>
                  </a:lnTo>
                  <a:lnTo>
                    <a:pt x="6465" y="775"/>
                  </a:lnTo>
                  <a:lnTo>
                    <a:pt x="6445" y="796"/>
                  </a:lnTo>
                  <a:lnTo>
                    <a:pt x="6403" y="901"/>
                  </a:lnTo>
                  <a:lnTo>
                    <a:pt x="6298" y="1047"/>
                  </a:lnTo>
                  <a:lnTo>
                    <a:pt x="6131" y="1173"/>
                  </a:lnTo>
                  <a:lnTo>
                    <a:pt x="5963" y="1194"/>
                  </a:lnTo>
                  <a:lnTo>
                    <a:pt x="5901" y="1173"/>
                  </a:lnTo>
                  <a:lnTo>
                    <a:pt x="5838" y="1194"/>
                  </a:lnTo>
                  <a:lnTo>
                    <a:pt x="5733" y="1089"/>
                  </a:lnTo>
                  <a:lnTo>
                    <a:pt x="5608" y="1068"/>
                  </a:lnTo>
                  <a:lnTo>
                    <a:pt x="5419" y="984"/>
                  </a:lnTo>
                  <a:lnTo>
                    <a:pt x="5315" y="880"/>
                  </a:lnTo>
                  <a:lnTo>
                    <a:pt x="5210" y="859"/>
                  </a:lnTo>
                  <a:lnTo>
                    <a:pt x="5147" y="775"/>
                  </a:lnTo>
                  <a:lnTo>
                    <a:pt x="5001" y="671"/>
                  </a:lnTo>
                  <a:lnTo>
                    <a:pt x="4729" y="419"/>
                  </a:lnTo>
                  <a:lnTo>
                    <a:pt x="4645" y="252"/>
                  </a:lnTo>
                  <a:lnTo>
                    <a:pt x="4499" y="231"/>
                  </a:lnTo>
                  <a:lnTo>
                    <a:pt x="4310" y="64"/>
                  </a:lnTo>
                  <a:lnTo>
                    <a:pt x="4268"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70" name="Google Shape;3070;p86"/>
            <p:cNvSpPr/>
            <p:nvPr/>
          </p:nvSpPr>
          <p:spPr>
            <a:xfrm>
              <a:off x="4580490" y="2850992"/>
              <a:ext cx="28661" cy="38087"/>
            </a:xfrm>
            <a:custGeom>
              <a:avLst/>
              <a:gdLst/>
              <a:ahLst/>
              <a:cxnLst/>
              <a:rect l="l" t="t" r="r" b="b"/>
              <a:pathLst>
                <a:path w="2407" h="3349" extrusionOk="0">
                  <a:moveTo>
                    <a:pt x="1256" y="1"/>
                  </a:moveTo>
                  <a:lnTo>
                    <a:pt x="1005" y="126"/>
                  </a:lnTo>
                  <a:lnTo>
                    <a:pt x="628" y="189"/>
                  </a:lnTo>
                  <a:lnTo>
                    <a:pt x="419" y="377"/>
                  </a:lnTo>
                  <a:lnTo>
                    <a:pt x="210" y="419"/>
                  </a:lnTo>
                  <a:lnTo>
                    <a:pt x="21" y="586"/>
                  </a:lnTo>
                  <a:lnTo>
                    <a:pt x="0" y="712"/>
                  </a:lnTo>
                  <a:lnTo>
                    <a:pt x="0" y="733"/>
                  </a:lnTo>
                  <a:lnTo>
                    <a:pt x="105" y="649"/>
                  </a:lnTo>
                  <a:lnTo>
                    <a:pt x="293" y="691"/>
                  </a:lnTo>
                  <a:lnTo>
                    <a:pt x="210" y="712"/>
                  </a:lnTo>
                  <a:lnTo>
                    <a:pt x="419" y="921"/>
                  </a:lnTo>
                  <a:lnTo>
                    <a:pt x="565" y="1130"/>
                  </a:lnTo>
                  <a:lnTo>
                    <a:pt x="649" y="1130"/>
                  </a:lnTo>
                  <a:lnTo>
                    <a:pt x="607" y="1214"/>
                  </a:lnTo>
                  <a:lnTo>
                    <a:pt x="712" y="1319"/>
                  </a:lnTo>
                  <a:lnTo>
                    <a:pt x="733" y="1423"/>
                  </a:lnTo>
                  <a:lnTo>
                    <a:pt x="544" y="1361"/>
                  </a:lnTo>
                  <a:lnTo>
                    <a:pt x="524" y="1277"/>
                  </a:lnTo>
                  <a:lnTo>
                    <a:pt x="461" y="1381"/>
                  </a:lnTo>
                  <a:lnTo>
                    <a:pt x="398" y="1361"/>
                  </a:lnTo>
                  <a:lnTo>
                    <a:pt x="252" y="1549"/>
                  </a:lnTo>
                  <a:lnTo>
                    <a:pt x="524" y="1653"/>
                  </a:lnTo>
                  <a:lnTo>
                    <a:pt x="607" y="1633"/>
                  </a:lnTo>
                  <a:lnTo>
                    <a:pt x="649" y="1758"/>
                  </a:lnTo>
                  <a:lnTo>
                    <a:pt x="649" y="1988"/>
                  </a:lnTo>
                  <a:lnTo>
                    <a:pt x="712" y="2051"/>
                  </a:lnTo>
                  <a:lnTo>
                    <a:pt x="754" y="2009"/>
                  </a:lnTo>
                  <a:lnTo>
                    <a:pt x="858" y="2197"/>
                  </a:lnTo>
                  <a:lnTo>
                    <a:pt x="670" y="2323"/>
                  </a:lnTo>
                  <a:lnTo>
                    <a:pt x="670" y="2386"/>
                  </a:lnTo>
                  <a:lnTo>
                    <a:pt x="754" y="2469"/>
                  </a:lnTo>
                  <a:lnTo>
                    <a:pt x="754" y="2574"/>
                  </a:lnTo>
                  <a:lnTo>
                    <a:pt x="670" y="2595"/>
                  </a:lnTo>
                  <a:lnTo>
                    <a:pt x="670" y="2700"/>
                  </a:lnTo>
                  <a:lnTo>
                    <a:pt x="733" y="2804"/>
                  </a:lnTo>
                  <a:lnTo>
                    <a:pt x="670" y="2804"/>
                  </a:lnTo>
                  <a:lnTo>
                    <a:pt x="816" y="3097"/>
                  </a:lnTo>
                  <a:lnTo>
                    <a:pt x="879" y="3097"/>
                  </a:lnTo>
                  <a:lnTo>
                    <a:pt x="921" y="3223"/>
                  </a:lnTo>
                  <a:lnTo>
                    <a:pt x="963" y="3244"/>
                  </a:lnTo>
                  <a:lnTo>
                    <a:pt x="963" y="3348"/>
                  </a:lnTo>
                  <a:lnTo>
                    <a:pt x="1047" y="3306"/>
                  </a:lnTo>
                  <a:lnTo>
                    <a:pt x="1047" y="3139"/>
                  </a:lnTo>
                  <a:lnTo>
                    <a:pt x="1088" y="3223"/>
                  </a:lnTo>
                  <a:lnTo>
                    <a:pt x="1172" y="3118"/>
                  </a:lnTo>
                  <a:lnTo>
                    <a:pt x="1444" y="2888"/>
                  </a:lnTo>
                  <a:lnTo>
                    <a:pt x="1549" y="2846"/>
                  </a:lnTo>
                  <a:lnTo>
                    <a:pt x="1570" y="2909"/>
                  </a:lnTo>
                  <a:lnTo>
                    <a:pt x="1653" y="2825"/>
                  </a:lnTo>
                  <a:lnTo>
                    <a:pt x="1695" y="2825"/>
                  </a:lnTo>
                  <a:lnTo>
                    <a:pt x="1758" y="2930"/>
                  </a:lnTo>
                  <a:lnTo>
                    <a:pt x="1863" y="2909"/>
                  </a:lnTo>
                  <a:lnTo>
                    <a:pt x="1905" y="2951"/>
                  </a:lnTo>
                  <a:lnTo>
                    <a:pt x="1967" y="2909"/>
                  </a:lnTo>
                  <a:lnTo>
                    <a:pt x="1925" y="2825"/>
                  </a:lnTo>
                  <a:lnTo>
                    <a:pt x="2072" y="2741"/>
                  </a:lnTo>
                  <a:lnTo>
                    <a:pt x="2197" y="2741"/>
                  </a:lnTo>
                  <a:lnTo>
                    <a:pt x="2344" y="2532"/>
                  </a:lnTo>
                  <a:lnTo>
                    <a:pt x="2323" y="2490"/>
                  </a:lnTo>
                  <a:lnTo>
                    <a:pt x="2407" y="2428"/>
                  </a:lnTo>
                  <a:lnTo>
                    <a:pt x="2344" y="1988"/>
                  </a:lnTo>
                  <a:lnTo>
                    <a:pt x="2323" y="1988"/>
                  </a:lnTo>
                  <a:lnTo>
                    <a:pt x="2281" y="2009"/>
                  </a:lnTo>
                  <a:lnTo>
                    <a:pt x="2281" y="1884"/>
                  </a:lnTo>
                  <a:lnTo>
                    <a:pt x="2197" y="1486"/>
                  </a:lnTo>
                  <a:lnTo>
                    <a:pt x="2114" y="1381"/>
                  </a:lnTo>
                  <a:lnTo>
                    <a:pt x="2114" y="1130"/>
                  </a:lnTo>
                  <a:lnTo>
                    <a:pt x="1779" y="712"/>
                  </a:lnTo>
                  <a:lnTo>
                    <a:pt x="1465" y="398"/>
                  </a:lnTo>
                  <a:lnTo>
                    <a:pt x="1256"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71" name="Google Shape;3071;p86"/>
            <p:cNvSpPr/>
            <p:nvPr/>
          </p:nvSpPr>
          <p:spPr>
            <a:xfrm>
              <a:off x="4566534" y="2807208"/>
              <a:ext cx="32650" cy="53553"/>
            </a:xfrm>
            <a:custGeom>
              <a:avLst/>
              <a:gdLst/>
              <a:ahLst/>
              <a:cxnLst/>
              <a:rect l="l" t="t" r="r" b="b"/>
              <a:pathLst>
                <a:path w="2742" h="4709" extrusionOk="0">
                  <a:moveTo>
                    <a:pt x="2260" y="1"/>
                  </a:moveTo>
                  <a:lnTo>
                    <a:pt x="2177" y="42"/>
                  </a:lnTo>
                  <a:lnTo>
                    <a:pt x="2177" y="168"/>
                  </a:lnTo>
                  <a:lnTo>
                    <a:pt x="2177" y="273"/>
                  </a:lnTo>
                  <a:lnTo>
                    <a:pt x="2240" y="377"/>
                  </a:lnTo>
                  <a:lnTo>
                    <a:pt x="2177" y="482"/>
                  </a:lnTo>
                  <a:lnTo>
                    <a:pt x="2093" y="482"/>
                  </a:lnTo>
                  <a:lnTo>
                    <a:pt x="1988" y="607"/>
                  </a:lnTo>
                  <a:lnTo>
                    <a:pt x="1988" y="733"/>
                  </a:lnTo>
                  <a:lnTo>
                    <a:pt x="1737" y="921"/>
                  </a:lnTo>
                  <a:lnTo>
                    <a:pt x="1612" y="921"/>
                  </a:lnTo>
                  <a:lnTo>
                    <a:pt x="1528" y="1005"/>
                  </a:lnTo>
                  <a:lnTo>
                    <a:pt x="1633" y="1089"/>
                  </a:lnTo>
                  <a:lnTo>
                    <a:pt x="1779" y="1214"/>
                  </a:lnTo>
                  <a:lnTo>
                    <a:pt x="1779" y="1298"/>
                  </a:lnTo>
                  <a:lnTo>
                    <a:pt x="1716" y="1444"/>
                  </a:lnTo>
                  <a:lnTo>
                    <a:pt x="1570" y="1423"/>
                  </a:lnTo>
                  <a:lnTo>
                    <a:pt x="1319" y="1444"/>
                  </a:lnTo>
                  <a:lnTo>
                    <a:pt x="1193" y="1402"/>
                  </a:lnTo>
                  <a:lnTo>
                    <a:pt x="1089" y="1444"/>
                  </a:lnTo>
                  <a:lnTo>
                    <a:pt x="1005" y="1361"/>
                  </a:lnTo>
                  <a:lnTo>
                    <a:pt x="942" y="1319"/>
                  </a:lnTo>
                  <a:lnTo>
                    <a:pt x="838" y="1151"/>
                  </a:lnTo>
                  <a:lnTo>
                    <a:pt x="691" y="1298"/>
                  </a:lnTo>
                  <a:lnTo>
                    <a:pt x="691" y="1465"/>
                  </a:lnTo>
                  <a:lnTo>
                    <a:pt x="691" y="1528"/>
                  </a:lnTo>
                  <a:lnTo>
                    <a:pt x="649" y="1633"/>
                  </a:lnTo>
                  <a:lnTo>
                    <a:pt x="566" y="1926"/>
                  </a:lnTo>
                  <a:lnTo>
                    <a:pt x="461" y="1967"/>
                  </a:lnTo>
                  <a:lnTo>
                    <a:pt x="356" y="2156"/>
                  </a:lnTo>
                  <a:lnTo>
                    <a:pt x="210" y="2260"/>
                  </a:lnTo>
                  <a:lnTo>
                    <a:pt x="210" y="2365"/>
                  </a:lnTo>
                  <a:lnTo>
                    <a:pt x="147" y="2511"/>
                  </a:lnTo>
                  <a:lnTo>
                    <a:pt x="1" y="2616"/>
                  </a:lnTo>
                  <a:lnTo>
                    <a:pt x="1" y="2972"/>
                  </a:lnTo>
                  <a:lnTo>
                    <a:pt x="22" y="3014"/>
                  </a:lnTo>
                  <a:lnTo>
                    <a:pt x="43" y="2993"/>
                  </a:lnTo>
                  <a:lnTo>
                    <a:pt x="84" y="3202"/>
                  </a:lnTo>
                  <a:lnTo>
                    <a:pt x="168" y="3139"/>
                  </a:lnTo>
                  <a:lnTo>
                    <a:pt x="168" y="3034"/>
                  </a:lnTo>
                  <a:lnTo>
                    <a:pt x="315" y="3118"/>
                  </a:lnTo>
                  <a:lnTo>
                    <a:pt x="356" y="3202"/>
                  </a:lnTo>
                  <a:lnTo>
                    <a:pt x="545" y="3181"/>
                  </a:lnTo>
                  <a:lnTo>
                    <a:pt x="587" y="3097"/>
                  </a:lnTo>
                  <a:lnTo>
                    <a:pt x="670" y="3097"/>
                  </a:lnTo>
                  <a:lnTo>
                    <a:pt x="649" y="3181"/>
                  </a:lnTo>
                  <a:lnTo>
                    <a:pt x="566" y="3223"/>
                  </a:lnTo>
                  <a:lnTo>
                    <a:pt x="649" y="3348"/>
                  </a:lnTo>
                  <a:lnTo>
                    <a:pt x="524" y="3558"/>
                  </a:lnTo>
                  <a:lnTo>
                    <a:pt x="524" y="3851"/>
                  </a:lnTo>
                  <a:lnTo>
                    <a:pt x="545" y="3913"/>
                  </a:lnTo>
                  <a:lnTo>
                    <a:pt x="775" y="3913"/>
                  </a:lnTo>
                  <a:lnTo>
                    <a:pt x="880" y="3851"/>
                  </a:lnTo>
                  <a:lnTo>
                    <a:pt x="754" y="3955"/>
                  </a:lnTo>
                  <a:lnTo>
                    <a:pt x="608" y="3955"/>
                  </a:lnTo>
                  <a:lnTo>
                    <a:pt x="545" y="4143"/>
                  </a:lnTo>
                  <a:lnTo>
                    <a:pt x="524" y="4374"/>
                  </a:lnTo>
                  <a:lnTo>
                    <a:pt x="482" y="4478"/>
                  </a:lnTo>
                  <a:lnTo>
                    <a:pt x="545" y="4478"/>
                  </a:lnTo>
                  <a:lnTo>
                    <a:pt x="649" y="4436"/>
                  </a:lnTo>
                  <a:lnTo>
                    <a:pt x="775" y="4478"/>
                  </a:lnTo>
                  <a:lnTo>
                    <a:pt x="670" y="4646"/>
                  </a:lnTo>
                  <a:lnTo>
                    <a:pt x="691" y="4708"/>
                  </a:lnTo>
                  <a:lnTo>
                    <a:pt x="838" y="4604"/>
                  </a:lnTo>
                  <a:lnTo>
                    <a:pt x="900" y="4667"/>
                  </a:lnTo>
                  <a:lnTo>
                    <a:pt x="1005" y="4541"/>
                  </a:lnTo>
                  <a:lnTo>
                    <a:pt x="963" y="4478"/>
                  </a:lnTo>
                  <a:lnTo>
                    <a:pt x="1047" y="4436"/>
                  </a:lnTo>
                  <a:lnTo>
                    <a:pt x="1172" y="4562"/>
                  </a:lnTo>
                  <a:lnTo>
                    <a:pt x="1193" y="4436"/>
                  </a:lnTo>
                  <a:lnTo>
                    <a:pt x="1382" y="4269"/>
                  </a:lnTo>
                  <a:lnTo>
                    <a:pt x="1591" y="4227"/>
                  </a:lnTo>
                  <a:lnTo>
                    <a:pt x="1800" y="4039"/>
                  </a:lnTo>
                  <a:lnTo>
                    <a:pt x="2177" y="3976"/>
                  </a:lnTo>
                  <a:lnTo>
                    <a:pt x="2428" y="3851"/>
                  </a:lnTo>
                  <a:lnTo>
                    <a:pt x="2344" y="3725"/>
                  </a:lnTo>
                  <a:lnTo>
                    <a:pt x="1926" y="3495"/>
                  </a:lnTo>
                  <a:lnTo>
                    <a:pt x="1884" y="3390"/>
                  </a:lnTo>
                  <a:lnTo>
                    <a:pt x="1654" y="3348"/>
                  </a:lnTo>
                  <a:lnTo>
                    <a:pt x="1612" y="3202"/>
                  </a:lnTo>
                  <a:lnTo>
                    <a:pt x="1654" y="3118"/>
                  </a:lnTo>
                  <a:lnTo>
                    <a:pt x="1633" y="2993"/>
                  </a:lnTo>
                  <a:lnTo>
                    <a:pt x="1633" y="2867"/>
                  </a:lnTo>
                  <a:lnTo>
                    <a:pt x="1800" y="2762"/>
                  </a:lnTo>
                  <a:lnTo>
                    <a:pt x="1821" y="2616"/>
                  </a:lnTo>
                  <a:lnTo>
                    <a:pt x="1947" y="2574"/>
                  </a:lnTo>
                  <a:lnTo>
                    <a:pt x="2051" y="2574"/>
                  </a:lnTo>
                  <a:lnTo>
                    <a:pt x="2093" y="2490"/>
                  </a:lnTo>
                  <a:lnTo>
                    <a:pt x="2156" y="2449"/>
                  </a:lnTo>
                  <a:lnTo>
                    <a:pt x="2135" y="2344"/>
                  </a:lnTo>
                  <a:lnTo>
                    <a:pt x="2428" y="2051"/>
                  </a:lnTo>
                  <a:lnTo>
                    <a:pt x="2407" y="1988"/>
                  </a:lnTo>
                  <a:lnTo>
                    <a:pt x="2553" y="1863"/>
                  </a:lnTo>
                  <a:lnTo>
                    <a:pt x="2574" y="1737"/>
                  </a:lnTo>
                  <a:lnTo>
                    <a:pt x="2512" y="1654"/>
                  </a:lnTo>
                  <a:lnTo>
                    <a:pt x="2512" y="1361"/>
                  </a:lnTo>
                  <a:lnTo>
                    <a:pt x="2365" y="1256"/>
                  </a:lnTo>
                  <a:lnTo>
                    <a:pt x="2365" y="1110"/>
                  </a:lnTo>
                  <a:lnTo>
                    <a:pt x="2449" y="817"/>
                  </a:lnTo>
                  <a:lnTo>
                    <a:pt x="2449" y="691"/>
                  </a:lnTo>
                  <a:lnTo>
                    <a:pt x="2532" y="691"/>
                  </a:lnTo>
                  <a:lnTo>
                    <a:pt x="2721" y="482"/>
                  </a:lnTo>
                  <a:lnTo>
                    <a:pt x="2742" y="482"/>
                  </a:lnTo>
                  <a:lnTo>
                    <a:pt x="2637" y="356"/>
                  </a:lnTo>
                  <a:lnTo>
                    <a:pt x="2616" y="293"/>
                  </a:lnTo>
                  <a:lnTo>
                    <a:pt x="2428" y="273"/>
                  </a:lnTo>
                  <a:lnTo>
                    <a:pt x="2365" y="189"/>
                  </a:lnTo>
                  <a:lnTo>
                    <a:pt x="2365" y="84"/>
                  </a:lnTo>
                  <a:lnTo>
                    <a:pt x="2260"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72" name="Google Shape;3072;p86"/>
            <p:cNvSpPr/>
            <p:nvPr/>
          </p:nvSpPr>
          <p:spPr>
            <a:xfrm>
              <a:off x="4301938" y="2737722"/>
              <a:ext cx="211787" cy="95438"/>
            </a:xfrm>
            <a:custGeom>
              <a:avLst/>
              <a:gdLst/>
              <a:ahLst/>
              <a:cxnLst/>
              <a:rect l="l" t="t" r="r" b="b"/>
              <a:pathLst>
                <a:path w="17786" h="8392" extrusionOk="0">
                  <a:moveTo>
                    <a:pt x="5232" y="1"/>
                  </a:moveTo>
                  <a:lnTo>
                    <a:pt x="5169" y="85"/>
                  </a:lnTo>
                  <a:lnTo>
                    <a:pt x="5169" y="147"/>
                  </a:lnTo>
                  <a:lnTo>
                    <a:pt x="5190" y="252"/>
                  </a:lnTo>
                  <a:lnTo>
                    <a:pt x="5169" y="336"/>
                  </a:lnTo>
                  <a:lnTo>
                    <a:pt x="5085" y="336"/>
                  </a:lnTo>
                  <a:lnTo>
                    <a:pt x="5002" y="357"/>
                  </a:lnTo>
                  <a:lnTo>
                    <a:pt x="4918" y="461"/>
                  </a:lnTo>
                  <a:lnTo>
                    <a:pt x="4918" y="545"/>
                  </a:lnTo>
                  <a:lnTo>
                    <a:pt x="4813" y="670"/>
                  </a:lnTo>
                  <a:lnTo>
                    <a:pt x="4813" y="963"/>
                  </a:lnTo>
                  <a:lnTo>
                    <a:pt x="4855" y="1089"/>
                  </a:lnTo>
                  <a:lnTo>
                    <a:pt x="5023" y="1152"/>
                  </a:lnTo>
                  <a:lnTo>
                    <a:pt x="5085" y="1214"/>
                  </a:lnTo>
                  <a:lnTo>
                    <a:pt x="5190" y="1256"/>
                  </a:lnTo>
                  <a:lnTo>
                    <a:pt x="5211" y="1340"/>
                  </a:lnTo>
                  <a:lnTo>
                    <a:pt x="5190" y="1507"/>
                  </a:lnTo>
                  <a:lnTo>
                    <a:pt x="5190" y="1696"/>
                  </a:lnTo>
                  <a:lnTo>
                    <a:pt x="5295" y="1779"/>
                  </a:lnTo>
                  <a:lnTo>
                    <a:pt x="5378" y="1863"/>
                  </a:lnTo>
                  <a:lnTo>
                    <a:pt x="5232" y="2010"/>
                  </a:lnTo>
                  <a:lnTo>
                    <a:pt x="5043" y="2030"/>
                  </a:lnTo>
                  <a:lnTo>
                    <a:pt x="4960" y="2010"/>
                  </a:lnTo>
                  <a:lnTo>
                    <a:pt x="4918" y="2072"/>
                  </a:lnTo>
                  <a:lnTo>
                    <a:pt x="4813" y="2072"/>
                  </a:lnTo>
                  <a:lnTo>
                    <a:pt x="4709" y="2010"/>
                  </a:lnTo>
                  <a:lnTo>
                    <a:pt x="4479" y="2010"/>
                  </a:lnTo>
                  <a:lnTo>
                    <a:pt x="4374" y="2030"/>
                  </a:lnTo>
                  <a:lnTo>
                    <a:pt x="4290" y="1989"/>
                  </a:lnTo>
                  <a:lnTo>
                    <a:pt x="4186" y="1968"/>
                  </a:lnTo>
                  <a:lnTo>
                    <a:pt x="4081" y="1968"/>
                  </a:lnTo>
                  <a:lnTo>
                    <a:pt x="3955" y="2072"/>
                  </a:lnTo>
                  <a:lnTo>
                    <a:pt x="3851" y="2093"/>
                  </a:lnTo>
                  <a:lnTo>
                    <a:pt x="3767" y="2135"/>
                  </a:lnTo>
                  <a:lnTo>
                    <a:pt x="3558" y="2030"/>
                  </a:lnTo>
                  <a:lnTo>
                    <a:pt x="3453" y="1968"/>
                  </a:lnTo>
                  <a:lnTo>
                    <a:pt x="3181" y="1800"/>
                  </a:lnTo>
                  <a:lnTo>
                    <a:pt x="3139" y="1717"/>
                  </a:lnTo>
                  <a:lnTo>
                    <a:pt x="3118" y="1612"/>
                  </a:lnTo>
                  <a:lnTo>
                    <a:pt x="3077" y="1549"/>
                  </a:lnTo>
                  <a:lnTo>
                    <a:pt x="2888" y="1549"/>
                  </a:lnTo>
                  <a:lnTo>
                    <a:pt x="2805" y="1591"/>
                  </a:lnTo>
                  <a:lnTo>
                    <a:pt x="2700" y="1591"/>
                  </a:lnTo>
                  <a:lnTo>
                    <a:pt x="2658" y="1612"/>
                  </a:lnTo>
                  <a:lnTo>
                    <a:pt x="2512" y="1612"/>
                  </a:lnTo>
                  <a:lnTo>
                    <a:pt x="2470" y="1549"/>
                  </a:lnTo>
                  <a:lnTo>
                    <a:pt x="2428" y="1486"/>
                  </a:lnTo>
                  <a:lnTo>
                    <a:pt x="2365" y="1382"/>
                  </a:lnTo>
                  <a:lnTo>
                    <a:pt x="2344" y="1382"/>
                  </a:lnTo>
                  <a:lnTo>
                    <a:pt x="2261" y="1445"/>
                  </a:lnTo>
                  <a:lnTo>
                    <a:pt x="2030" y="1445"/>
                  </a:lnTo>
                  <a:lnTo>
                    <a:pt x="1905" y="1466"/>
                  </a:lnTo>
                  <a:lnTo>
                    <a:pt x="1717" y="1486"/>
                  </a:lnTo>
                  <a:lnTo>
                    <a:pt x="1633" y="1549"/>
                  </a:lnTo>
                  <a:lnTo>
                    <a:pt x="1549" y="1675"/>
                  </a:lnTo>
                  <a:lnTo>
                    <a:pt x="1466" y="1717"/>
                  </a:lnTo>
                  <a:lnTo>
                    <a:pt x="1298" y="1675"/>
                  </a:lnTo>
                  <a:lnTo>
                    <a:pt x="1256" y="1717"/>
                  </a:lnTo>
                  <a:lnTo>
                    <a:pt x="1256" y="1800"/>
                  </a:lnTo>
                  <a:lnTo>
                    <a:pt x="1319" y="1863"/>
                  </a:lnTo>
                  <a:lnTo>
                    <a:pt x="1256" y="1884"/>
                  </a:lnTo>
                  <a:lnTo>
                    <a:pt x="1193" y="2010"/>
                  </a:lnTo>
                  <a:lnTo>
                    <a:pt x="1110" y="2030"/>
                  </a:lnTo>
                  <a:lnTo>
                    <a:pt x="1005" y="2114"/>
                  </a:lnTo>
                  <a:lnTo>
                    <a:pt x="1005" y="2198"/>
                  </a:lnTo>
                  <a:lnTo>
                    <a:pt x="838" y="2282"/>
                  </a:lnTo>
                  <a:lnTo>
                    <a:pt x="817" y="2386"/>
                  </a:lnTo>
                  <a:lnTo>
                    <a:pt x="796" y="2512"/>
                  </a:lnTo>
                  <a:lnTo>
                    <a:pt x="608" y="2554"/>
                  </a:lnTo>
                  <a:lnTo>
                    <a:pt x="503" y="2658"/>
                  </a:lnTo>
                  <a:lnTo>
                    <a:pt x="482" y="2742"/>
                  </a:lnTo>
                  <a:lnTo>
                    <a:pt x="210" y="2721"/>
                  </a:lnTo>
                  <a:lnTo>
                    <a:pt x="105" y="2763"/>
                  </a:lnTo>
                  <a:lnTo>
                    <a:pt x="1" y="2972"/>
                  </a:lnTo>
                  <a:lnTo>
                    <a:pt x="1" y="3014"/>
                  </a:lnTo>
                  <a:lnTo>
                    <a:pt x="43" y="3056"/>
                  </a:lnTo>
                  <a:lnTo>
                    <a:pt x="43" y="3181"/>
                  </a:lnTo>
                  <a:lnTo>
                    <a:pt x="64" y="3223"/>
                  </a:lnTo>
                  <a:lnTo>
                    <a:pt x="105" y="3286"/>
                  </a:lnTo>
                  <a:lnTo>
                    <a:pt x="147" y="3286"/>
                  </a:lnTo>
                  <a:lnTo>
                    <a:pt x="147" y="3244"/>
                  </a:lnTo>
                  <a:lnTo>
                    <a:pt x="168" y="3244"/>
                  </a:lnTo>
                  <a:lnTo>
                    <a:pt x="189" y="3286"/>
                  </a:lnTo>
                  <a:lnTo>
                    <a:pt x="189" y="3370"/>
                  </a:lnTo>
                  <a:lnTo>
                    <a:pt x="210" y="3453"/>
                  </a:lnTo>
                  <a:lnTo>
                    <a:pt x="294" y="3495"/>
                  </a:lnTo>
                  <a:lnTo>
                    <a:pt x="336" y="3537"/>
                  </a:lnTo>
                  <a:lnTo>
                    <a:pt x="461" y="3642"/>
                  </a:lnTo>
                  <a:lnTo>
                    <a:pt x="566" y="3704"/>
                  </a:lnTo>
                  <a:lnTo>
                    <a:pt x="629" y="3788"/>
                  </a:lnTo>
                  <a:lnTo>
                    <a:pt x="629" y="3851"/>
                  </a:lnTo>
                  <a:lnTo>
                    <a:pt x="670" y="3914"/>
                  </a:lnTo>
                  <a:lnTo>
                    <a:pt x="796" y="3997"/>
                  </a:lnTo>
                  <a:lnTo>
                    <a:pt x="838" y="3997"/>
                  </a:lnTo>
                  <a:lnTo>
                    <a:pt x="859" y="3914"/>
                  </a:lnTo>
                  <a:lnTo>
                    <a:pt x="901" y="3872"/>
                  </a:lnTo>
                  <a:lnTo>
                    <a:pt x="1026" y="3809"/>
                  </a:lnTo>
                  <a:lnTo>
                    <a:pt x="1131" y="3809"/>
                  </a:lnTo>
                  <a:lnTo>
                    <a:pt x="1152" y="3872"/>
                  </a:lnTo>
                  <a:lnTo>
                    <a:pt x="1235" y="3976"/>
                  </a:lnTo>
                  <a:lnTo>
                    <a:pt x="1319" y="3997"/>
                  </a:lnTo>
                  <a:lnTo>
                    <a:pt x="1361" y="3976"/>
                  </a:lnTo>
                  <a:lnTo>
                    <a:pt x="1424" y="3914"/>
                  </a:lnTo>
                  <a:lnTo>
                    <a:pt x="1528" y="3914"/>
                  </a:lnTo>
                  <a:lnTo>
                    <a:pt x="1612" y="3955"/>
                  </a:lnTo>
                  <a:lnTo>
                    <a:pt x="1654" y="4018"/>
                  </a:lnTo>
                  <a:lnTo>
                    <a:pt x="1738" y="4060"/>
                  </a:lnTo>
                  <a:lnTo>
                    <a:pt x="1842" y="4123"/>
                  </a:lnTo>
                  <a:lnTo>
                    <a:pt x="1884" y="4207"/>
                  </a:lnTo>
                  <a:lnTo>
                    <a:pt x="1905" y="4311"/>
                  </a:lnTo>
                  <a:lnTo>
                    <a:pt x="1947" y="4416"/>
                  </a:lnTo>
                  <a:lnTo>
                    <a:pt x="1989" y="4499"/>
                  </a:lnTo>
                  <a:lnTo>
                    <a:pt x="2051" y="4604"/>
                  </a:lnTo>
                  <a:lnTo>
                    <a:pt x="2135" y="4646"/>
                  </a:lnTo>
                  <a:lnTo>
                    <a:pt x="2198" y="4709"/>
                  </a:lnTo>
                  <a:lnTo>
                    <a:pt x="2282" y="4834"/>
                  </a:lnTo>
                  <a:lnTo>
                    <a:pt x="2344" y="4897"/>
                  </a:lnTo>
                  <a:lnTo>
                    <a:pt x="2344" y="5023"/>
                  </a:lnTo>
                  <a:lnTo>
                    <a:pt x="2302" y="5106"/>
                  </a:lnTo>
                  <a:lnTo>
                    <a:pt x="2344" y="5232"/>
                  </a:lnTo>
                  <a:lnTo>
                    <a:pt x="2407" y="5315"/>
                  </a:lnTo>
                  <a:lnTo>
                    <a:pt x="2365" y="5420"/>
                  </a:lnTo>
                  <a:lnTo>
                    <a:pt x="2282" y="5483"/>
                  </a:lnTo>
                  <a:lnTo>
                    <a:pt x="2261" y="5546"/>
                  </a:lnTo>
                  <a:lnTo>
                    <a:pt x="2261" y="5629"/>
                  </a:lnTo>
                  <a:lnTo>
                    <a:pt x="2282" y="5734"/>
                  </a:lnTo>
                  <a:lnTo>
                    <a:pt x="2407" y="5901"/>
                  </a:lnTo>
                  <a:lnTo>
                    <a:pt x="2512" y="5985"/>
                  </a:lnTo>
                  <a:lnTo>
                    <a:pt x="3098" y="6111"/>
                  </a:lnTo>
                  <a:lnTo>
                    <a:pt x="3349" y="6090"/>
                  </a:lnTo>
                  <a:lnTo>
                    <a:pt x="3516" y="6090"/>
                  </a:lnTo>
                  <a:lnTo>
                    <a:pt x="3558" y="6048"/>
                  </a:lnTo>
                  <a:lnTo>
                    <a:pt x="3600" y="6048"/>
                  </a:lnTo>
                  <a:lnTo>
                    <a:pt x="3976" y="6111"/>
                  </a:lnTo>
                  <a:lnTo>
                    <a:pt x="4165" y="6257"/>
                  </a:lnTo>
                  <a:lnTo>
                    <a:pt x="4227" y="6299"/>
                  </a:lnTo>
                  <a:lnTo>
                    <a:pt x="4332" y="6320"/>
                  </a:lnTo>
                  <a:lnTo>
                    <a:pt x="4437" y="6320"/>
                  </a:lnTo>
                  <a:lnTo>
                    <a:pt x="4646" y="6487"/>
                  </a:lnTo>
                  <a:lnTo>
                    <a:pt x="4792" y="6571"/>
                  </a:lnTo>
                  <a:lnTo>
                    <a:pt x="5023" y="6571"/>
                  </a:lnTo>
                  <a:lnTo>
                    <a:pt x="5043" y="6675"/>
                  </a:lnTo>
                  <a:lnTo>
                    <a:pt x="5085" y="6738"/>
                  </a:lnTo>
                  <a:lnTo>
                    <a:pt x="5127" y="6738"/>
                  </a:lnTo>
                  <a:lnTo>
                    <a:pt x="5211" y="6780"/>
                  </a:lnTo>
                  <a:lnTo>
                    <a:pt x="5315" y="6885"/>
                  </a:lnTo>
                  <a:lnTo>
                    <a:pt x="5315" y="6948"/>
                  </a:lnTo>
                  <a:lnTo>
                    <a:pt x="5378" y="7115"/>
                  </a:lnTo>
                  <a:lnTo>
                    <a:pt x="5483" y="7240"/>
                  </a:lnTo>
                  <a:lnTo>
                    <a:pt x="5608" y="7408"/>
                  </a:lnTo>
                  <a:lnTo>
                    <a:pt x="5650" y="7533"/>
                  </a:lnTo>
                  <a:lnTo>
                    <a:pt x="5797" y="7784"/>
                  </a:lnTo>
                  <a:lnTo>
                    <a:pt x="5901" y="7826"/>
                  </a:lnTo>
                  <a:lnTo>
                    <a:pt x="6006" y="7784"/>
                  </a:lnTo>
                  <a:lnTo>
                    <a:pt x="6236" y="7764"/>
                  </a:lnTo>
                  <a:lnTo>
                    <a:pt x="6487" y="7784"/>
                  </a:lnTo>
                  <a:lnTo>
                    <a:pt x="6843" y="7764"/>
                  </a:lnTo>
                  <a:lnTo>
                    <a:pt x="7324" y="7826"/>
                  </a:lnTo>
                  <a:lnTo>
                    <a:pt x="7596" y="7784"/>
                  </a:lnTo>
                  <a:lnTo>
                    <a:pt x="7784" y="7722"/>
                  </a:lnTo>
                  <a:lnTo>
                    <a:pt x="7826" y="7659"/>
                  </a:lnTo>
                  <a:lnTo>
                    <a:pt x="7889" y="7617"/>
                  </a:lnTo>
                  <a:lnTo>
                    <a:pt x="7952" y="7638"/>
                  </a:lnTo>
                  <a:lnTo>
                    <a:pt x="8328" y="7638"/>
                  </a:lnTo>
                  <a:lnTo>
                    <a:pt x="8747" y="7659"/>
                  </a:lnTo>
                  <a:lnTo>
                    <a:pt x="8872" y="7680"/>
                  </a:lnTo>
                  <a:lnTo>
                    <a:pt x="9082" y="7868"/>
                  </a:lnTo>
                  <a:lnTo>
                    <a:pt x="9458" y="8036"/>
                  </a:lnTo>
                  <a:lnTo>
                    <a:pt x="9814" y="8161"/>
                  </a:lnTo>
                  <a:lnTo>
                    <a:pt x="9981" y="8182"/>
                  </a:lnTo>
                  <a:lnTo>
                    <a:pt x="10191" y="8287"/>
                  </a:lnTo>
                  <a:lnTo>
                    <a:pt x="10358" y="8266"/>
                  </a:lnTo>
                  <a:lnTo>
                    <a:pt x="10630" y="8182"/>
                  </a:lnTo>
                  <a:lnTo>
                    <a:pt x="10651" y="8287"/>
                  </a:lnTo>
                  <a:lnTo>
                    <a:pt x="10651" y="8349"/>
                  </a:lnTo>
                  <a:lnTo>
                    <a:pt x="10797" y="8391"/>
                  </a:lnTo>
                  <a:lnTo>
                    <a:pt x="10944" y="8391"/>
                  </a:lnTo>
                  <a:lnTo>
                    <a:pt x="11049" y="8287"/>
                  </a:lnTo>
                  <a:lnTo>
                    <a:pt x="11300" y="8098"/>
                  </a:lnTo>
                  <a:lnTo>
                    <a:pt x="11467" y="7931"/>
                  </a:lnTo>
                  <a:lnTo>
                    <a:pt x="11781" y="7826"/>
                  </a:lnTo>
                  <a:lnTo>
                    <a:pt x="12199" y="7659"/>
                  </a:lnTo>
                  <a:lnTo>
                    <a:pt x="12367" y="7617"/>
                  </a:lnTo>
                  <a:lnTo>
                    <a:pt x="12555" y="7554"/>
                  </a:lnTo>
                  <a:lnTo>
                    <a:pt x="12806" y="7533"/>
                  </a:lnTo>
                  <a:lnTo>
                    <a:pt x="12953" y="7533"/>
                  </a:lnTo>
                  <a:lnTo>
                    <a:pt x="13120" y="7408"/>
                  </a:lnTo>
                  <a:lnTo>
                    <a:pt x="13266" y="7303"/>
                  </a:lnTo>
                  <a:lnTo>
                    <a:pt x="13392" y="7303"/>
                  </a:lnTo>
                  <a:lnTo>
                    <a:pt x="13580" y="7240"/>
                  </a:lnTo>
                  <a:lnTo>
                    <a:pt x="13685" y="7240"/>
                  </a:lnTo>
                  <a:lnTo>
                    <a:pt x="13769" y="7031"/>
                  </a:lnTo>
                  <a:lnTo>
                    <a:pt x="13894" y="6801"/>
                  </a:lnTo>
                  <a:lnTo>
                    <a:pt x="14166" y="6508"/>
                  </a:lnTo>
                  <a:lnTo>
                    <a:pt x="14229" y="6403"/>
                  </a:lnTo>
                  <a:lnTo>
                    <a:pt x="14292" y="6299"/>
                  </a:lnTo>
                  <a:lnTo>
                    <a:pt x="14292" y="6215"/>
                  </a:lnTo>
                  <a:lnTo>
                    <a:pt x="14062" y="6090"/>
                  </a:lnTo>
                  <a:lnTo>
                    <a:pt x="13790" y="5901"/>
                  </a:lnTo>
                  <a:lnTo>
                    <a:pt x="13810" y="5839"/>
                  </a:lnTo>
                  <a:lnTo>
                    <a:pt x="13790" y="5692"/>
                  </a:lnTo>
                  <a:lnTo>
                    <a:pt x="13790" y="5462"/>
                  </a:lnTo>
                  <a:lnTo>
                    <a:pt x="13894" y="5336"/>
                  </a:lnTo>
                  <a:lnTo>
                    <a:pt x="14020" y="5232"/>
                  </a:lnTo>
                  <a:lnTo>
                    <a:pt x="14229" y="5169"/>
                  </a:lnTo>
                  <a:lnTo>
                    <a:pt x="14396" y="5211"/>
                  </a:lnTo>
                  <a:lnTo>
                    <a:pt x="14522" y="5274"/>
                  </a:lnTo>
                  <a:lnTo>
                    <a:pt x="14710" y="5357"/>
                  </a:lnTo>
                  <a:lnTo>
                    <a:pt x="14836" y="5378"/>
                  </a:lnTo>
                  <a:lnTo>
                    <a:pt x="14961" y="5441"/>
                  </a:lnTo>
                  <a:lnTo>
                    <a:pt x="15024" y="5441"/>
                  </a:lnTo>
                  <a:lnTo>
                    <a:pt x="15045" y="5336"/>
                  </a:lnTo>
                  <a:lnTo>
                    <a:pt x="15129" y="5253"/>
                  </a:lnTo>
                  <a:lnTo>
                    <a:pt x="15254" y="5148"/>
                  </a:lnTo>
                  <a:lnTo>
                    <a:pt x="15359" y="5064"/>
                  </a:lnTo>
                  <a:lnTo>
                    <a:pt x="15463" y="4855"/>
                  </a:lnTo>
                  <a:lnTo>
                    <a:pt x="15547" y="4813"/>
                  </a:lnTo>
                  <a:lnTo>
                    <a:pt x="15673" y="4834"/>
                  </a:lnTo>
                  <a:lnTo>
                    <a:pt x="15840" y="4834"/>
                  </a:lnTo>
                  <a:lnTo>
                    <a:pt x="16070" y="4646"/>
                  </a:lnTo>
                  <a:lnTo>
                    <a:pt x="16196" y="4625"/>
                  </a:lnTo>
                  <a:lnTo>
                    <a:pt x="16259" y="4541"/>
                  </a:lnTo>
                  <a:lnTo>
                    <a:pt x="16259" y="4437"/>
                  </a:lnTo>
                  <a:lnTo>
                    <a:pt x="16279" y="4269"/>
                  </a:lnTo>
                  <a:lnTo>
                    <a:pt x="16384" y="4102"/>
                  </a:lnTo>
                  <a:lnTo>
                    <a:pt x="16426" y="4018"/>
                  </a:lnTo>
                  <a:lnTo>
                    <a:pt x="16489" y="4060"/>
                  </a:lnTo>
                  <a:lnTo>
                    <a:pt x="16551" y="4018"/>
                  </a:lnTo>
                  <a:lnTo>
                    <a:pt x="16614" y="3976"/>
                  </a:lnTo>
                  <a:lnTo>
                    <a:pt x="16614" y="3872"/>
                  </a:lnTo>
                  <a:lnTo>
                    <a:pt x="16677" y="3851"/>
                  </a:lnTo>
                  <a:lnTo>
                    <a:pt x="16782" y="3914"/>
                  </a:lnTo>
                  <a:lnTo>
                    <a:pt x="16844" y="3872"/>
                  </a:lnTo>
                  <a:lnTo>
                    <a:pt x="17012" y="3746"/>
                  </a:lnTo>
                  <a:lnTo>
                    <a:pt x="17116" y="3600"/>
                  </a:lnTo>
                  <a:lnTo>
                    <a:pt x="17221" y="3579"/>
                  </a:lnTo>
                  <a:lnTo>
                    <a:pt x="17367" y="3662"/>
                  </a:lnTo>
                  <a:lnTo>
                    <a:pt x="17451" y="3600"/>
                  </a:lnTo>
                  <a:lnTo>
                    <a:pt x="17556" y="3579"/>
                  </a:lnTo>
                  <a:lnTo>
                    <a:pt x="17598" y="3642"/>
                  </a:lnTo>
                  <a:lnTo>
                    <a:pt x="17723" y="3662"/>
                  </a:lnTo>
                  <a:lnTo>
                    <a:pt x="17744" y="3579"/>
                  </a:lnTo>
                  <a:lnTo>
                    <a:pt x="17744" y="3495"/>
                  </a:lnTo>
                  <a:lnTo>
                    <a:pt x="17786" y="3453"/>
                  </a:lnTo>
                  <a:lnTo>
                    <a:pt x="17786" y="3349"/>
                  </a:lnTo>
                  <a:lnTo>
                    <a:pt x="17765" y="3265"/>
                  </a:lnTo>
                  <a:lnTo>
                    <a:pt x="17744" y="3160"/>
                  </a:lnTo>
                  <a:lnTo>
                    <a:pt x="17535" y="3014"/>
                  </a:lnTo>
                  <a:lnTo>
                    <a:pt x="17367" y="2805"/>
                  </a:lnTo>
                  <a:lnTo>
                    <a:pt x="17158" y="2616"/>
                  </a:lnTo>
                  <a:lnTo>
                    <a:pt x="17012" y="2428"/>
                  </a:lnTo>
                  <a:lnTo>
                    <a:pt x="16740" y="2344"/>
                  </a:lnTo>
                  <a:lnTo>
                    <a:pt x="16698" y="2407"/>
                  </a:lnTo>
                  <a:lnTo>
                    <a:pt x="16531" y="2449"/>
                  </a:lnTo>
                  <a:lnTo>
                    <a:pt x="16531" y="2554"/>
                  </a:lnTo>
                  <a:lnTo>
                    <a:pt x="16531" y="2700"/>
                  </a:lnTo>
                  <a:lnTo>
                    <a:pt x="16405" y="2909"/>
                  </a:lnTo>
                  <a:lnTo>
                    <a:pt x="16300" y="2805"/>
                  </a:lnTo>
                  <a:lnTo>
                    <a:pt x="16028" y="2742"/>
                  </a:lnTo>
                  <a:lnTo>
                    <a:pt x="15798" y="2742"/>
                  </a:lnTo>
                  <a:lnTo>
                    <a:pt x="15631" y="2909"/>
                  </a:lnTo>
                  <a:lnTo>
                    <a:pt x="15359" y="2763"/>
                  </a:lnTo>
                  <a:lnTo>
                    <a:pt x="15254" y="2595"/>
                  </a:lnTo>
                  <a:lnTo>
                    <a:pt x="15338" y="2323"/>
                  </a:lnTo>
                  <a:lnTo>
                    <a:pt x="15317" y="2219"/>
                  </a:lnTo>
                  <a:lnTo>
                    <a:pt x="15359" y="2030"/>
                  </a:lnTo>
                  <a:lnTo>
                    <a:pt x="15338" y="1863"/>
                  </a:lnTo>
                  <a:lnTo>
                    <a:pt x="15463" y="963"/>
                  </a:lnTo>
                  <a:lnTo>
                    <a:pt x="15463" y="942"/>
                  </a:lnTo>
                  <a:lnTo>
                    <a:pt x="15422" y="880"/>
                  </a:lnTo>
                  <a:lnTo>
                    <a:pt x="15212" y="838"/>
                  </a:lnTo>
                  <a:lnTo>
                    <a:pt x="14982" y="859"/>
                  </a:lnTo>
                  <a:lnTo>
                    <a:pt x="14982" y="922"/>
                  </a:lnTo>
                  <a:lnTo>
                    <a:pt x="14857" y="984"/>
                  </a:lnTo>
                  <a:lnTo>
                    <a:pt x="14752" y="984"/>
                  </a:lnTo>
                  <a:lnTo>
                    <a:pt x="14710" y="942"/>
                  </a:lnTo>
                  <a:lnTo>
                    <a:pt x="14606" y="1026"/>
                  </a:lnTo>
                  <a:lnTo>
                    <a:pt x="14501" y="963"/>
                  </a:lnTo>
                  <a:lnTo>
                    <a:pt x="14438" y="880"/>
                  </a:lnTo>
                  <a:lnTo>
                    <a:pt x="14313" y="775"/>
                  </a:lnTo>
                  <a:lnTo>
                    <a:pt x="14208" y="775"/>
                  </a:lnTo>
                  <a:lnTo>
                    <a:pt x="14020" y="838"/>
                  </a:lnTo>
                  <a:lnTo>
                    <a:pt x="13999" y="775"/>
                  </a:lnTo>
                  <a:lnTo>
                    <a:pt x="13894" y="775"/>
                  </a:lnTo>
                  <a:lnTo>
                    <a:pt x="13790" y="859"/>
                  </a:lnTo>
                  <a:lnTo>
                    <a:pt x="13769" y="984"/>
                  </a:lnTo>
                  <a:lnTo>
                    <a:pt x="13685" y="1068"/>
                  </a:lnTo>
                  <a:lnTo>
                    <a:pt x="13559" y="1131"/>
                  </a:lnTo>
                  <a:lnTo>
                    <a:pt x="13476" y="1256"/>
                  </a:lnTo>
                  <a:lnTo>
                    <a:pt x="13476" y="1298"/>
                  </a:lnTo>
                  <a:lnTo>
                    <a:pt x="13455" y="1403"/>
                  </a:lnTo>
                  <a:lnTo>
                    <a:pt x="13350" y="1507"/>
                  </a:lnTo>
                  <a:lnTo>
                    <a:pt x="12973" y="1507"/>
                  </a:lnTo>
                  <a:lnTo>
                    <a:pt x="12869" y="1612"/>
                  </a:lnTo>
                  <a:lnTo>
                    <a:pt x="12743" y="1612"/>
                  </a:lnTo>
                  <a:lnTo>
                    <a:pt x="12534" y="1758"/>
                  </a:lnTo>
                  <a:lnTo>
                    <a:pt x="12429" y="1905"/>
                  </a:lnTo>
                  <a:lnTo>
                    <a:pt x="12367" y="1905"/>
                  </a:lnTo>
                  <a:lnTo>
                    <a:pt x="12283" y="1863"/>
                  </a:lnTo>
                  <a:lnTo>
                    <a:pt x="12137" y="1863"/>
                  </a:lnTo>
                  <a:lnTo>
                    <a:pt x="12095" y="1884"/>
                  </a:lnTo>
                  <a:lnTo>
                    <a:pt x="11927" y="1905"/>
                  </a:lnTo>
                  <a:lnTo>
                    <a:pt x="11593" y="1905"/>
                  </a:lnTo>
                  <a:lnTo>
                    <a:pt x="11362" y="1863"/>
                  </a:lnTo>
                  <a:lnTo>
                    <a:pt x="11090" y="1884"/>
                  </a:lnTo>
                  <a:lnTo>
                    <a:pt x="11028" y="1884"/>
                  </a:lnTo>
                  <a:lnTo>
                    <a:pt x="10923" y="1758"/>
                  </a:lnTo>
                  <a:lnTo>
                    <a:pt x="10839" y="1758"/>
                  </a:lnTo>
                  <a:lnTo>
                    <a:pt x="10756" y="1696"/>
                  </a:lnTo>
                  <a:lnTo>
                    <a:pt x="10651" y="1612"/>
                  </a:lnTo>
                  <a:lnTo>
                    <a:pt x="10609" y="1445"/>
                  </a:lnTo>
                  <a:lnTo>
                    <a:pt x="10525" y="1382"/>
                  </a:lnTo>
                  <a:lnTo>
                    <a:pt x="10421" y="1403"/>
                  </a:lnTo>
                  <a:lnTo>
                    <a:pt x="10232" y="1403"/>
                  </a:lnTo>
                  <a:lnTo>
                    <a:pt x="10044" y="1340"/>
                  </a:lnTo>
                  <a:lnTo>
                    <a:pt x="9919" y="1173"/>
                  </a:lnTo>
                  <a:lnTo>
                    <a:pt x="9521" y="1173"/>
                  </a:lnTo>
                  <a:lnTo>
                    <a:pt x="9396" y="1089"/>
                  </a:lnTo>
                  <a:lnTo>
                    <a:pt x="9270" y="1131"/>
                  </a:lnTo>
                  <a:lnTo>
                    <a:pt x="9103" y="1152"/>
                  </a:lnTo>
                  <a:lnTo>
                    <a:pt x="8977" y="1194"/>
                  </a:lnTo>
                  <a:lnTo>
                    <a:pt x="8768" y="1214"/>
                  </a:lnTo>
                  <a:lnTo>
                    <a:pt x="8580" y="1277"/>
                  </a:lnTo>
                  <a:lnTo>
                    <a:pt x="8517" y="1382"/>
                  </a:lnTo>
                  <a:lnTo>
                    <a:pt x="8433" y="1403"/>
                  </a:lnTo>
                  <a:lnTo>
                    <a:pt x="8349" y="1382"/>
                  </a:lnTo>
                  <a:lnTo>
                    <a:pt x="8266" y="1382"/>
                  </a:lnTo>
                  <a:lnTo>
                    <a:pt x="8182" y="1445"/>
                  </a:lnTo>
                  <a:lnTo>
                    <a:pt x="8015" y="1445"/>
                  </a:lnTo>
                  <a:lnTo>
                    <a:pt x="7952" y="1466"/>
                  </a:lnTo>
                  <a:lnTo>
                    <a:pt x="7889" y="1466"/>
                  </a:lnTo>
                  <a:lnTo>
                    <a:pt x="7722" y="1361"/>
                  </a:lnTo>
                  <a:lnTo>
                    <a:pt x="7533" y="1340"/>
                  </a:lnTo>
                  <a:lnTo>
                    <a:pt x="7512" y="1256"/>
                  </a:lnTo>
                  <a:lnTo>
                    <a:pt x="7387" y="1152"/>
                  </a:lnTo>
                  <a:lnTo>
                    <a:pt x="7324" y="1152"/>
                  </a:lnTo>
                  <a:lnTo>
                    <a:pt x="7261" y="1089"/>
                  </a:lnTo>
                  <a:lnTo>
                    <a:pt x="7261" y="984"/>
                  </a:lnTo>
                  <a:lnTo>
                    <a:pt x="7199" y="859"/>
                  </a:lnTo>
                  <a:lnTo>
                    <a:pt x="7136" y="817"/>
                  </a:lnTo>
                  <a:lnTo>
                    <a:pt x="7136" y="691"/>
                  </a:lnTo>
                  <a:lnTo>
                    <a:pt x="7094" y="629"/>
                  </a:lnTo>
                  <a:lnTo>
                    <a:pt x="7094" y="566"/>
                  </a:lnTo>
                  <a:lnTo>
                    <a:pt x="7052" y="461"/>
                  </a:lnTo>
                  <a:lnTo>
                    <a:pt x="6947" y="440"/>
                  </a:lnTo>
                  <a:lnTo>
                    <a:pt x="6696" y="440"/>
                  </a:lnTo>
                  <a:lnTo>
                    <a:pt x="6592" y="419"/>
                  </a:lnTo>
                  <a:lnTo>
                    <a:pt x="6529" y="398"/>
                  </a:lnTo>
                  <a:lnTo>
                    <a:pt x="6383" y="357"/>
                  </a:lnTo>
                  <a:lnTo>
                    <a:pt x="6341" y="315"/>
                  </a:lnTo>
                  <a:lnTo>
                    <a:pt x="6257" y="252"/>
                  </a:lnTo>
                  <a:lnTo>
                    <a:pt x="5901" y="252"/>
                  </a:lnTo>
                  <a:lnTo>
                    <a:pt x="5755" y="210"/>
                  </a:lnTo>
                  <a:lnTo>
                    <a:pt x="5734" y="168"/>
                  </a:lnTo>
                  <a:lnTo>
                    <a:pt x="5567" y="105"/>
                  </a:lnTo>
                  <a:lnTo>
                    <a:pt x="5441" y="43"/>
                  </a:lnTo>
                  <a:lnTo>
                    <a:pt x="5378"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73" name="Google Shape;3073;p86"/>
            <p:cNvSpPr/>
            <p:nvPr/>
          </p:nvSpPr>
          <p:spPr>
            <a:xfrm>
              <a:off x="4718522" y="3165089"/>
              <a:ext cx="67277" cy="54986"/>
            </a:xfrm>
            <a:custGeom>
              <a:avLst/>
              <a:gdLst/>
              <a:ahLst/>
              <a:cxnLst/>
              <a:rect l="l" t="t" r="r" b="b"/>
              <a:pathLst>
                <a:path w="5650" h="4835" extrusionOk="0">
                  <a:moveTo>
                    <a:pt x="126" y="1"/>
                  </a:moveTo>
                  <a:lnTo>
                    <a:pt x="42" y="2156"/>
                  </a:lnTo>
                  <a:lnTo>
                    <a:pt x="21" y="2323"/>
                  </a:lnTo>
                  <a:lnTo>
                    <a:pt x="21" y="2407"/>
                  </a:lnTo>
                  <a:lnTo>
                    <a:pt x="21" y="2470"/>
                  </a:lnTo>
                  <a:lnTo>
                    <a:pt x="0" y="3872"/>
                  </a:lnTo>
                  <a:lnTo>
                    <a:pt x="168" y="3872"/>
                  </a:lnTo>
                  <a:lnTo>
                    <a:pt x="251" y="3892"/>
                  </a:lnTo>
                  <a:lnTo>
                    <a:pt x="356" y="3872"/>
                  </a:lnTo>
                  <a:lnTo>
                    <a:pt x="732" y="3872"/>
                  </a:lnTo>
                  <a:lnTo>
                    <a:pt x="753" y="3934"/>
                  </a:lnTo>
                  <a:lnTo>
                    <a:pt x="837" y="3997"/>
                  </a:lnTo>
                  <a:lnTo>
                    <a:pt x="942" y="4039"/>
                  </a:lnTo>
                  <a:lnTo>
                    <a:pt x="1046" y="3955"/>
                  </a:lnTo>
                  <a:lnTo>
                    <a:pt x="1256" y="3892"/>
                  </a:lnTo>
                  <a:lnTo>
                    <a:pt x="1276" y="3851"/>
                  </a:lnTo>
                  <a:lnTo>
                    <a:pt x="1318" y="3892"/>
                  </a:lnTo>
                  <a:lnTo>
                    <a:pt x="1381" y="3830"/>
                  </a:lnTo>
                  <a:lnTo>
                    <a:pt x="1360" y="3662"/>
                  </a:lnTo>
                  <a:lnTo>
                    <a:pt x="1214" y="3558"/>
                  </a:lnTo>
                  <a:lnTo>
                    <a:pt x="1046" y="3474"/>
                  </a:lnTo>
                  <a:lnTo>
                    <a:pt x="900" y="3453"/>
                  </a:lnTo>
                  <a:lnTo>
                    <a:pt x="858" y="3411"/>
                  </a:lnTo>
                  <a:lnTo>
                    <a:pt x="753" y="3369"/>
                  </a:lnTo>
                  <a:lnTo>
                    <a:pt x="732" y="3369"/>
                  </a:lnTo>
                  <a:lnTo>
                    <a:pt x="670" y="3328"/>
                  </a:lnTo>
                  <a:lnTo>
                    <a:pt x="649" y="3202"/>
                  </a:lnTo>
                  <a:lnTo>
                    <a:pt x="544" y="3056"/>
                  </a:lnTo>
                  <a:lnTo>
                    <a:pt x="440" y="3014"/>
                  </a:lnTo>
                  <a:lnTo>
                    <a:pt x="419" y="2930"/>
                  </a:lnTo>
                  <a:lnTo>
                    <a:pt x="335" y="2846"/>
                  </a:lnTo>
                  <a:lnTo>
                    <a:pt x="419" y="2909"/>
                  </a:lnTo>
                  <a:lnTo>
                    <a:pt x="440" y="3014"/>
                  </a:lnTo>
                  <a:lnTo>
                    <a:pt x="523" y="3014"/>
                  </a:lnTo>
                  <a:lnTo>
                    <a:pt x="649" y="3097"/>
                  </a:lnTo>
                  <a:lnTo>
                    <a:pt x="670" y="3202"/>
                  </a:lnTo>
                  <a:lnTo>
                    <a:pt x="670" y="3328"/>
                  </a:lnTo>
                  <a:lnTo>
                    <a:pt x="732" y="3328"/>
                  </a:lnTo>
                  <a:lnTo>
                    <a:pt x="879" y="3348"/>
                  </a:lnTo>
                  <a:lnTo>
                    <a:pt x="963" y="3432"/>
                  </a:lnTo>
                  <a:lnTo>
                    <a:pt x="1151" y="3432"/>
                  </a:lnTo>
                  <a:lnTo>
                    <a:pt x="1297" y="3369"/>
                  </a:lnTo>
                  <a:lnTo>
                    <a:pt x="1423" y="3411"/>
                  </a:lnTo>
                  <a:lnTo>
                    <a:pt x="1507" y="3348"/>
                  </a:lnTo>
                  <a:lnTo>
                    <a:pt x="1486" y="3328"/>
                  </a:lnTo>
                  <a:lnTo>
                    <a:pt x="1402" y="3244"/>
                  </a:lnTo>
                  <a:lnTo>
                    <a:pt x="1360" y="3160"/>
                  </a:lnTo>
                  <a:lnTo>
                    <a:pt x="1276" y="3202"/>
                  </a:lnTo>
                  <a:lnTo>
                    <a:pt x="1256" y="3118"/>
                  </a:lnTo>
                  <a:lnTo>
                    <a:pt x="1297" y="3160"/>
                  </a:lnTo>
                  <a:lnTo>
                    <a:pt x="1423" y="3139"/>
                  </a:lnTo>
                  <a:lnTo>
                    <a:pt x="1507" y="3244"/>
                  </a:lnTo>
                  <a:lnTo>
                    <a:pt x="1611" y="3244"/>
                  </a:lnTo>
                  <a:lnTo>
                    <a:pt x="1569" y="3202"/>
                  </a:lnTo>
                  <a:lnTo>
                    <a:pt x="1569" y="3118"/>
                  </a:lnTo>
                  <a:lnTo>
                    <a:pt x="1611" y="3056"/>
                  </a:lnTo>
                  <a:lnTo>
                    <a:pt x="1611" y="3014"/>
                  </a:lnTo>
                  <a:lnTo>
                    <a:pt x="1611" y="2930"/>
                  </a:lnTo>
                  <a:lnTo>
                    <a:pt x="1528" y="2825"/>
                  </a:lnTo>
                  <a:lnTo>
                    <a:pt x="1528" y="2804"/>
                  </a:lnTo>
                  <a:lnTo>
                    <a:pt x="1632" y="2846"/>
                  </a:lnTo>
                  <a:lnTo>
                    <a:pt x="1674" y="2909"/>
                  </a:lnTo>
                  <a:lnTo>
                    <a:pt x="1779" y="3014"/>
                  </a:lnTo>
                  <a:lnTo>
                    <a:pt x="1883" y="3035"/>
                  </a:lnTo>
                  <a:lnTo>
                    <a:pt x="1883" y="2993"/>
                  </a:lnTo>
                  <a:lnTo>
                    <a:pt x="1841" y="2909"/>
                  </a:lnTo>
                  <a:lnTo>
                    <a:pt x="1883" y="2930"/>
                  </a:lnTo>
                  <a:lnTo>
                    <a:pt x="1904" y="3035"/>
                  </a:lnTo>
                  <a:lnTo>
                    <a:pt x="1946" y="3035"/>
                  </a:lnTo>
                  <a:lnTo>
                    <a:pt x="1946" y="2951"/>
                  </a:lnTo>
                  <a:lnTo>
                    <a:pt x="1925" y="2888"/>
                  </a:lnTo>
                  <a:lnTo>
                    <a:pt x="1946" y="2784"/>
                  </a:lnTo>
                  <a:lnTo>
                    <a:pt x="2009" y="2825"/>
                  </a:lnTo>
                  <a:lnTo>
                    <a:pt x="2155" y="2888"/>
                  </a:lnTo>
                  <a:lnTo>
                    <a:pt x="2197" y="2951"/>
                  </a:lnTo>
                  <a:lnTo>
                    <a:pt x="2260" y="2993"/>
                  </a:lnTo>
                  <a:lnTo>
                    <a:pt x="2323" y="2951"/>
                  </a:lnTo>
                  <a:lnTo>
                    <a:pt x="2365" y="2993"/>
                  </a:lnTo>
                  <a:lnTo>
                    <a:pt x="2427" y="2930"/>
                  </a:lnTo>
                  <a:lnTo>
                    <a:pt x="2427" y="3014"/>
                  </a:lnTo>
                  <a:lnTo>
                    <a:pt x="2427" y="3097"/>
                  </a:lnTo>
                  <a:lnTo>
                    <a:pt x="2469" y="3097"/>
                  </a:lnTo>
                  <a:lnTo>
                    <a:pt x="2553" y="3160"/>
                  </a:lnTo>
                  <a:lnTo>
                    <a:pt x="2867" y="3244"/>
                  </a:lnTo>
                  <a:lnTo>
                    <a:pt x="2950" y="3307"/>
                  </a:lnTo>
                  <a:lnTo>
                    <a:pt x="3055" y="3411"/>
                  </a:lnTo>
                  <a:lnTo>
                    <a:pt x="3076" y="3558"/>
                  </a:lnTo>
                  <a:lnTo>
                    <a:pt x="3243" y="3746"/>
                  </a:lnTo>
                  <a:lnTo>
                    <a:pt x="3264" y="3830"/>
                  </a:lnTo>
                  <a:lnTo>
                    <a:pt x="3369" y="3872"/>
                  </a:lnTo>
                  <a:lnTo>
                    <a:pt x="3453" y="3955"/>
                  </a:lnTo>
                  <a:lnTo>
                    <a:pt x="3473" y="4039"/>
                  </a:lnTo>
                  <a:lnTo>
                    <a:pt x="3725" y="4290"/>
                  </a:lnTo>
                  <a:lnTo>
                    <a:pt x="3725" y="4374"/>
                  </a:lnTo>
                  <a:lnTo>
                    <a:pt x="3829" y="4457"/>
                  </a:lnTo>
                  <a:lnTo>
                    <a:pt x="3997" y="4499"/>
                  </a:lnTo>
                  <a:lnTo>
                    <a:pt x="4080" y="4478"/>
                  </a:lnTo>
                  <a:lnTo>
                    <a:pt x="4122" y="4478"/>
                  </a:lnTo>
                  <a:lnTo>
                    <a:pt x="4206" y="4520"/>
                  </a:lnTo>
                  <a:lnTo>
                    <a:pt x="4394" y="4499"/>
                  </a:lnTo>
                  <a:lnTo>
                    <a:pt x="4520" y="4562"/>
                  </a:lnTo>
                  <a:lnTo>
                    <a:pt x="4624" y="4520"/>
                  </a:lnTo>
                  <a:lnTo>
                    <a:pt x="4771" y="4562"/>
                  </a:lnTo>
                  <a:lnTo>
                    <a:pt x="4875" y="4604"/>
                  </a:lnTo>
                  <a:lnTo>
                    <a:pt x="5022" y="4583"/>
                  </a:lnTo>
                  <a:lnTo>
                    <a:pt x="5064" y="4667"/>
                  </a:lnTo>
                  <a:lnTo>
                    <a:pt x="5168" y="4667"/>
                  </a:lnTo>
                  <a:lnTo>
                    <a:pt x="5189" y="4688"/>
                  </a:lnTo>
                  <a:lnTo>
                    <a:pt x="5126" y="4729"/>
                  </a:lnTo>
                  <a:lnTo>
                    <a:pt x="5252" y="4771"/>
                  </a:lnTo>
                  <a:lnTo>
                    <a:pt x="5378" y="4834"/>
                  </a:lnTo>
                  <a:lnTo>
                    <a:pt x="5503" y="4813"/>
                  </a:lnTo>
                  <a:lnTo>
                    <a:pt x="5545" y="4729"/>
                  </a:lnTo>
                  <a:lnTo>
                    <a:pt x="5398" y="4667"/>
                  </a:lnTo>
                  <a:lnTo>
                    <a:pt x="5357" y="4667"/>
                  </a:lnTo>
                  <a:lnTo>
                    <a:pt x="5357" y="4604"/>
                  </a:lnTo>
                  <a:lnTo>
                    <a:pt x="5461" y="4583"/>
                  </a:lnTo>
                  <a:lnTo>
                    <a:pt x="5545" y="4604"/>
                  </a:lnTo>
                  <a:lnTo>
                    <a:pt x="5650" y="4562"/>
                  </a:lnTo>
                  <a:lnTo>
                    <a:pt x="5440" y="4499"/>
                  </a:lnTo>
                  <a:lnTo>
                    <a:pt x="5168" y="4478"/>
                  </a:lnTo>
                  <a:lnTo>
                    <a:pt x="5043" y="4395"/>
                  </a:lnTo>
                  <a:lnTo>
                    <a:pt x="4980" y="4311"/>
                  </a:lnTo>
                  <a:lnTo>
                    <a:pt x="5126" y="4269"/>
                  </a:lnTo>
                  <a:lnTo>
                    <a:pt x="5189" y="4269"/>
                  </a:lnTo>
                  <a:lnTo>
                    <a:pt x="5252" y="4248"/>
                  </a:lnTo>
                  <a:lnTo>
                    <a:pt x="5168" y="4185"/>
                  </a:lnTo>
                  <a:lnTo>
                    <a:pt x="4959" y="4185"/>
                  </a:lnTo>
                  <a:lnTo>
                    <a:pt x="4771" y="4164"/>
                  </a:lnTo>
                  <a:lnTo>
                    <a:pt x="4708" y="4081"/>
                  </a:lnTo>
                  <a:lnTo>
                    <a:pt x="4708" y="3997"/>
                  </a:lnTo>
                  <a:lnTo>
                    <a:pt x="4771" y="3934"/>
                  </a:lnTo>
                  <a:lnTo>
                    <a:pt x="4813" y="3851"/>
                  </a:lnTo>
                  <a:lnTo>
                    <a:pt x="4750" y="3788"/>
                  </a:lnTo>
                  <a:lnTo>
                    <a:pt x="4666" y="3788"/>
                  </a:lnTo>
                  <a:lnTo>
                    <a:pt x="4624" y="3830"/>
                  </a:lnTo>
                  <a:lnTo>
                    <a:pt x="4541" y="3788"/>
                  </a:lnTo>
                  <a:lnTo>
                    <a:pt x="4457" y="3830"/>
                  </a:lnTo>
                  <a:lnTo>
                    <a:pt x="4352" y="3683"/>
                  </a:lnTo>
                  <a:lnTo>
                    <a:pt x="4352" y="3537"/>
                  </a:lnTo>
                  <a:lnTo>
                    <a:pt x="4248" y="3516"/>
                  </a:lnTo>
                  <a:lnTo>
                    <a:pt x="4143" y="3244"/>
                  </a:lnTo>
                  <a:lnTo>
                    <a:pt x="4101" y="3223"/>
                  </a:lnTo>
                  <a:lnTo>
                    <a:pt x="4080" y="3139"/>
                  </a:lnTo>
                  <a:lnTo>
                    <a:pt x="3934" y="3139"/>
                  </a:lnTo>
                  <a:lnTo>
                    <a:pt x="3871" y="3097"/>
                  </a:lnTo>
                  <a:lnTo>
                    <a:pt x="3808" y="2951"/>
                  </a:lnTo>
                  <a:lnTo>
                    <a:pt x="3683" y="2825"/>
                  </a:lnTo>
                  <a:lnTo>
                    <a:pt x="3662" y="2700"/>
                  </a:lnTo>
                  <a:lnTo>
                    <a:pt x="3578" y="2616"/>
                  </a:lnTo>
                  <a:lnTo>
                    <a:pt x="3494" y="2512"/>
                  </a:lnTo>
                  <a:lnTo>
                    <a:pt x="3515" y="2470"/>
                  </a:lnTo>
                  <a:lnTo>
                    <a:pt x="3766" y="2491"/>
                  </a:lnTo>
                  <a:lnTo>
                    <a:pt x="3976" y="2386"/>
                  </a:lnTo>
                  <a:lnTo>
                    <a:pt x="4017" y="2281"/>
                  </a:lnTo>
                  <a:lnTo>
                    <a:pt x="3997" y="2156"/>
                  </a:lnTo>
                  <a:lnTo>
                    <a:pt x="3829" y="1988"/>
                  </a:lnTo>
                  <a:lnTo>
                    <a:pt x="3704" y="1968"/>
                  </a:lnTo>
                  <a:lnTo>
                    <a:pt x="3662" y="1988"/>
                  </a:lnTo>
                  <a:lnTo>
                    <a:pt x="3557" y="1947"/>
                  </a:lnTo>
                  <a:lnTo>
                    <a:pt x="3348" y="1842"/>
                  </a:lnTo>
                  <a:lnTo>
                    <a:pt x="3243" y="1737"/>
                  </a:lnTo>
                  <a:lnTo>
                    <a:pt x="3097" y="1758"/>
                  </a:lnTo>
                  <a:lnTo>
                    <a:pt x="2846" y="1654"/>
                  </a:lnTo>
                  <a:lnTo>
                    <a:pt x="2825" y="1570"/>
                  </a:lnTo>
                  <a:lnTo>
                    <a:pt x="2867" y="1444"/>
                  </a:lnTo>
                  <a:lnTo>
                    <a:pt x="2888" y="1340"/>
                  </a:lnTo>
                  <a:lnTo>
                    <a:pt x="2825" y="1235"/>
                  </a:lnTo>
                  <a:lnTo>
                    <a:pt x="2616" y="1026"/>
                  </a:lnTo>
                  <a:lnTo>
                    <a:pt x="2553" y="1026"/>
                  </a:lnTo>
                  <a:lnTo>
                    <a:pt x="2511" y="1047"/>
                  </a:lnTo>
                  <a:lnTo>
                    <a:pt x="2448" y="963"/>
                  </a:lnTo>
                  <a:lnTo>
                    <a:pt x="2344" y="900"/>
                  </a:lnTo>
                  <a:lnTo>
                    <a:pt x="2323" y="817"/>
                  </a:lnTo>
                  <a:lnTo>
                    <a:pt x="2197" y="796"/>
                  </a:lnTo>
                  <a:lnTo>
                    <a:pt x="2134" y="712"/>
                  </a:lnTo>
                  <a:lnTo>
                    <a:pt x="2092" y="712"/>
                  </a:lnTo>
                  <a:lnTo>
                    <a:pt x="1988" y="649"/>
                  </a:lnTo>
                  <a:lnTo>
                    <a:pt x="1841" y="649"/>
                  </a:lnTo>
                  <a:lnTo>
                    <a:pt x="1716" y="545"/>
                  </a:lnTo>
                  <a:lnTo>
                    <a:pt x="1590" y="524"/>
                  </a:lnTo>
                  <a:lnTo>
                    <a:pt x="1381" y="398"/>
                  </a:lnTo>
                  <a:lnTo>
                    <a:pt x="1067" y="377"/>
                  </a:lnTo>
                  <a:lnTo>
                    <a:pt x="963" y="315"/>
                  </a:lnTo>
                  <a:lnTo>
                    <a:pt x="879" y="231"/>
                  </a:lnTo>
                  <a:lnTo>
                    <a:pt x="837" y="231"/>
                  </a:lnTo>
                  <a:lnTo>
                    <a:pt x="795" y="273"/>
                  </a:lnTo>
                  <a:lnTo>
                    <a:pt x="565" y="189"/>
                  </a:lnTo>
                  <a:lnTo>
                    <a:pt x="523" y="126"/>
                  </a:lnTo>
                  <a:lnTo>
                    <a:pt x="419" y="84"/>
                  </a:lnTo>
                  <a:lnTo>
                    <a:pt x="230"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74" name="Google Shape;3074;p86"/>
            <p:cNvSpPr/>
            <p:nvPr/>
          </p:nvSpPr>
          <p:spPr>
            <a:xfrm>
              <a:off x="4567785" y="3016610"/>
              <a:ext cx="54822" cy="91389"/>
            </a:xfrm>
            <a:custGeom>
              <a:avLst/>
              <a:gdLst/>
              <a:ahLst/>
              <a:cxnLst/>
              <a:rect l="l" t="t" r="r" b="b"/>
              <a:pathLst>
                <a:path w="4604" h="8036" extrusionOk="0">
                  <a:moveTo>
                    <a:pt x="586" y="0"/>
                  </a:moveTo>
                  <a:lnTo>
                    <a:pt x="440" y="63"/>
                  </a:lnTo>
                  <a:lnTo>
                    <a:pt x="419" y="189"/>
                  </a:lnTo>
                  <a:lnTo>
                    <a:pt x="314" y="419"/>
                  </a:lnTo>
                  <a:lnTo>
                    <a:pt x="335" y="565"/>
                  </a:lnTo>
                  <a:lnTo>
                    <a:pt x="335" y="795"/>
                  </a:lnTo>
                  <a:lnTo>
                    <a:pt x="251" y="1088"/>
                  </a:lnTo>
                  <a:lnTo>
                    <a:pt x="210" y="1214"/>
                  </a:lnTo>
                  <a:lnTo>
                    <a:pt x="272" y="1402"/>
                  </a:lnTo>
                  <a:lnTo>
                    <a:pt x="272" y="1465"/>
                  </a:lnTo>
                  <a:lnTo>
                    <a:pt x="210" y="1528"/>
                  </a:lnTo>
                  <a:lnTo>
                    <a:pt x="105" y="1507"/>
                  </a:lnTo>
                  <a:lnTo>
                    <a:pt x="21" y="1402"/>
                  </a:lnTo>
                  <a:lnTo>
                    <a:pt x="0" y="1528"/>
                  </a:lnTo>
                  <a:lnTo>
                    <a:pt x="21" y="1653"/>
                  </a:lnTo>
                  <a:lnTo>
                    <a:pt x="105" y="1653"/>
                  </a:lnTo>
                  <a:lnTo>
                    <a:pt x="126" y="1716"/>
                  </a:lnTo>
                  <a:lnTo>
                    <a:pt x="63" y="1779"/>
                  </a:lnTo>
                  <a:lnTo>
                    <a:pt x="126" y="1946"/>
                  </a:lnTo>
                  <a:lnTo>
                    <a:pt x="210" y="2093"/>
                  </a:lnTo>
                  <a:lnTo>
                    <a:pt x="210" y="2302"/>
                  </a:lnTo>
                  <a:lnTo>
                    <a:pt x="251" y="2344"/>
                  </a:lnTo>
                  <a:lnTo>
                    <a:pt x="314" y="2302"/>
                  </a:lnTo>
                  <a:lnTo>
                    <a:pt x="356" y="2344"/>
                  </a:lnTo>
                  <a:lnTo>
                    <a:pt x="356" y="2448"/>
                  </a:lnTo>
                  <a:lnTo>
                    <a:pt x="461" y="2595"/>
                  </a:lnTo>
                  <a:lnTo>
                    <a:pt x="544" y="2595"/>
                  </a:lnTo>
                  <a:lnTo>
                    <a:pt x="628" y="2511"/>
                  </a:lnTo>
                  <a:lnTo>
                    <a:pt x="565" y="2448"/>
                  </a:lnTo>
                  <a:lnTo>
                    <a:pt x="565" y="2365"/>
                  </a:lnTo>
                  <a:lnTo>
                    <a:pt x="691" y="2365"/>
                  </a:lnTo>
                  <a:lnTo>
                    <a:pt x="795" y="2448"/>
                  </a:lnTo>
                  <a:lnTo>
                    <a:pt x="670" y="2595"/>
                  </a:lnTo>
                  <a:lnTo>
                    <a:pt x="628" y="2679"/>
                  </a:lnTo>
                  <a:lnTo>
                    <a:pt x="628" y="2762"/>
                  </a:lnTo>
                  <a:lnTo>
                    <a:pt x="628" y="2888"/>
                  </a:lnTo>
                  <a:lnTo>
                    <a:pt x="691" y="3013"/>
                  </a:lnTo>
                  <a:lnTo>
                    <a:pt x="733" y="2909"/>
                  </a:lnTo>
                  <a:lnTo>
                    <a:pt x="795" y="2888"/>
                  </a:lnTo>
                  <a:lnTo>
                    <a:pt x="858" y="2992"/>
                  </a:lnTo>
                  <a:lnTo>
                    <a:pt x="795" y="3097"/>
                  </a:lnTo>
                  <a:lnTo>
                    <a:pt x="795" y="3097"/>
                  </a:lnTo>
                  <a:lnTo>
                    <a:pt x="879" y="3076"/>
                  </a:lnTo>
                  <a:lnTo>
                    <a:pt x="963" y="3013"/>
                  </a:lnTo>
                  <a:cubicBezTo>
                    <a:pt x="963" y="3097"/>
                    <a:pt x="963" y="3181"/>
                    <a:pt x="984" y="3244"/>
                  </a:cubicBezTo>
                  <a:lnTo>
                    <a:pt x="900" y="3181"/>
                  </a:lnTo>
                  <a:lnTo>
                    <a:pt x="775" y="3202"/>
                  </a:lnTo>
                  <a:lnTo>
                    <a:pt x="649" y="3139"/>
                  </a:lnTo>
                  <a:lnTo>
                    <a:pt x="544" y="3202"/>
                  </a:lnTo>
                  <a:lnTo>
                    <a:pt x="565" y="3244"/>
                  </a:lnTo>
                  <a:lnTo>
                    <a:pt x="649" y="3244"/>
                  </a:lnTo>
                  <a:lnTo>
                    <a:pt x="670" y="3390"/>
                  </a:lnTo>
                  <a:lnTo>
                    <a:pt x="754" y="3411"/>
                  </a:lnTo>
                  <a:lnTo>
                    <a:pt x="816" y="3516"/>
                  </a:lnTo>
                  <a:lnTo>
                    <a:pt x="816" y="3704"/>
                  </a:lnTo>
                  <a:lnTo>
                    <a:pt x="900" y="3746"/>
                  </a:lnTo>
                  <a:lnTo>
                    <a:pt x="900" y="3850"/>
                  </a:lnTo>
                  <a:lnTo>
                    <a:pt x="1005" y="3976"/>
                  </a:lnTo>
                  <a:lnTo>
                    <a:pt x="1109" y="4018"/>
                  </a:lnTo>
                  <a:lnTo>
                    <a:pt x="1214" y="3934"/>
                  </a:lnTo>
                  <a:lnTo>
                    <a:pt x="1214" y="3850"/>
                  </a:lnTo>
                  <a:lnTo>
                    <a:pt x="1277" y="3829"/>
                  </a:lnTo>
                  <a:lnTo>
                    <a:pt x="1277" y="3725"/>
                  </a:lnTo>
                  <a:lnTo>
                    <a:pt x="1214" y="3641"/>
                  </a:lnTo>
                  <a:lnTo>
                    <a:pt x="1277" y="3557"/>
                  </a:lnTo>
                  <a:lnTo>
                    <a:pt x="1277" y="3453"/>
                  </a:lnTo>
                  <a:lnTo>
                    <a:pt x="1172" y="3411"/>
                  </a:lnTo>
                  <a:lnTo>
                    <a:pt x="1109" y="3348"/>
                  </a:lnTo>
                  <a:cubicBezTo>
                    <a:pt x="1130" y="3306"/>
                    <a:pt x="1130" y="3223"/>
                    <a:pt x="1130" y="3181"/>
                  </a:cubicBezTo>
                  <a:lnTo>
                    <a:pt x="1235" y="3097"/>
                  </a:lnTo>
                  <a:lnTo>
                    <a:pt x="1214" y="3013"/>
                  </a:lnTo>
                  <a:lnTo>
                    <a:pt x="1277" y="2930"/>
                  </a:lnTo>
                  <a:lnTo>
                    <a:pt x="1402" y="2930"/>
                  </a:lnTo>
                  <a:lnTo>
                    <a:pt x="1632" y="3034"/>
                  </a:lnTo>
                  <a:lnTo>
                    <a:pt x="1695" y="3118"/>
                  </a:lnTo>
                  <a:lnTo>
                    <a:pt x="1821" y="3202"/>
                  </a:lnTo>
                  <a:lnTo>
                    <a:pt x="1904" y="3327"/>
                  </a:lnTo>
                  <a:lnTo>
                    <a:pt x="1863" y="3306"/>
                  </a:lnTo>
                  <a:cubicBezTo>
                    <a:pt x="1800" y="3264"/>
                    <a:pt x="1716" y="3264"/>
                    <a:pt x="1632" y="3264"/>
                  </a:cubicBezTo>
                  <a:lnTo>
                    <a:pt x="1653" y="3244"/>
                  </a:lnTo>
                  <a:lnTo>
                    <a:pt x="1611" y="3139"/>
                  </a:lnTo>
                  <a:lnTo>
                    <a:pt x="1507" y="3097"/>
                  </a:lnTo>
                  <a:lnTo>
                    <a:pt x="1444" y="3181"/>
                  </a:lnTo>
                  <a:lnTo>
                    <a:pt x="1486" y="3244"/>
                  </a:lnTo>
                  <a:lnTo>
                    <a:pt x="1528" y="3285"/>
                  </a:lnTo>
                  <a:cubicBezTo>
                    <a:pt x="1507" y="3285"/>
                    <a:pt x="1486" y="3306"/>
                    <a:pt x="1444" y="3306"/>
                  </a:cubicBezTo>
                  <a:lnTo>
                    <a:pt x="1444" y="3327"/>
                  </a:lnTo>
                  <a:lnTo>
                    <a:pt x="1591" y="3327"/>
                  </a:lnTo>
                  <a:lnTo>
                    <a:pt x="1611" y="3348"/>
                  </a:lnTo>
                  <a:lnTo>
                    <a:pt x="1611" y="3327"/>
                  </a:lnTo>
                  <a:cubicBezTo>
                    <a:pt x="1695" y="3327"/>
                    <a:pt x="1758" y="3348"/>
                    <a:pt x="1842" y="3390"/>
                  </a:cubicBezTo>
                  <a:cubicBezTo>
                    <a:pt x="1850" y="3393"/>
                    <a:pt x="1858" y="3394"/>
                    <a:pt x="1866" y="3394"/>
                  </a:cubicBezTo>
                  <a:cubicBezTo>
                    <a:pt x="1915" y="3394"/>
                    <a:pt x="1946" y="3342"/>
                    <a:pt x="1946" y="3306"/>
                  </a:cubicBezTo>
                  <a:lnTo>
                    <a:pt x="1967" y="3327"/>
                  </a:lnTo>
                  <a:lnTo>
                    <a:pt x="2030" y="3327"/>
                  </a:lnTo>
                  <a:lnTo>
                    <a:pt x="2009" y="3139"/>
                  </a:lnTo>
                  <a:lnTo>
                    <a:pt x="1863" y="2930"/>
                  </a:lnTo>
                  <a:lnTo>
                    <a:pt x="1904" y="2888"/>
                  </a:lnTo>
                  <a:lnTo>
                    <a:pt x="1946" y="2888"/>
                  </a:lnTo>
                  <a:lnTo>
                    <a:pt x="2030" y="2971"/>
                  </a:lnTo>
                  <a:lnTo>
                    <a:pt x="2114" y="2992"/>
                  </a:lnTo>
                  <a:lnTo>
                    <a:pt x="2176" y="3118"/>
                  </a:lnTo>
                  <a:lnTo>
                    <a:pt x="2344" y="3181"/>
                  </a:lnTo>
                  <a:lnTo>
                    <a:pt x="2386" y="3285"/>
                  </a:lnTo>
                  <a:lnTo>
                    <a:pt x="2386" y="3411"/>
                  </a:lnTo>
                  <a:lnTo>
                    <a:pt x="2469" y="3432"/>
                  </a:lnTo>
                  <a:lnTo>
                    <a:pt x="2595" y="3599"/>
                  </a:lnTo>
                  <a:lnTo>
                    <a:pt x="2699" y="3557"/>
                  </a:lnTo>
                  <a:lnTo>
                    <a:pt x="2699" y="3516"/>
                  </a:lnTo>
                  <a:lnTo>
                    <a:pt x="2804" y="3536"/>
                  </a:lnTo>
                  <a:lnTo>
                    <a:pt x="2804" y="3599"/>
                  </a:lnTo>
                  <a:lnTo>
                    <a:pt x="2741" y="3641"/>
                  </a:lnTo>
                  <a:cubicBezTo>
                    <a:pt x="2741" y="3641"/>
                    <a:pt x="2699" y="3641"/>
                    <a:pt x="2699" y="3662"/>
                  </a:cubicBezTo>
                  <a:cubicBezTo>
                    <a:pt x="2783" y="3913"/>
                    <a:pt x="2992" y="4060"/>
                    <a:pt x="3223" y="4122"/>
                  </a:cubicBezTo>
                  <a:lnTo>
                    <a:pt x="3285" y="4122"/>
                  </a:lnTo>
                  <a:lnTo>
                    <a:pt x="3411" y="4269"/>
                  </a:lnTo>
                  <a:lnTo>
                    <a:pt x="3432" y="4290"/>
                  </a:lnTo>
                  <a:lnTo>
                    <a:pt x="3432" y="4332"/>
                  </a:lnTo>
                  <a:cubicBezTo>
                    <a:pt x="3432" y="4352"/>
                    <a:pt x="3411" y="4394"/>
                    <a:pt x="3411" y="4436"/>
                  </a:cubicBezTo>
                  <a:lnTo>
                    <a:pt x="3411" y="4436"/>
                  </a:lnTo>
                  <a:cubicBezTo>
                    <a:pt x="3411" y="4436"/>
                    <a:pt x="3411" y="4394"/>
                    <a:pt x="3453" y="4394"/>
                  </a:cubicBezTo>
                  <a:lnTo>
                    <a:pt x="3495" y="4436"/>
                  </a:lnTo>
                  <a:lnTo>
                    <a:pt x="3599" y="4478"/>
                  </a:lnTo>
                  <a:lnTo>
                    <a:pt x="3620" y="4562"/>
                  </a:lnTo>
                  <a:lnTo>
                    <a:pt x="3808" y="4562"/>
                  </a:lnTo>
                  <a:lnTo>
                    <a:pt x="3829" y="4583"/>
                  </a:lnTo>
                  <a:lnTo>
                    <a:pt x="3871" y="4562"/>
                  </a:lnTo>
                  <a:lnTo>
                    <a:pt x="3913" y="4583"/>
                  </a:lnTo>
                  <a:lnTo>
                    <a:pt x="3871" y="4499"/>
                  </a:lnTo>
                  <a:lnTo>
                    <a:pt x="3829" y="4394"/>
                  </a:lnTo>
                  <a:lnTo>
                    <a:pt x="3788" y="4352"/>
                  </a:lnTo>
                  <a:lnTo>
                    <a:pt x="3788" y="4185"/>
                  </a:lnTo>
                  <a:lnTo>
                    <a:pt x="3767" y="3976"/>
                  </a:lnTo>
                  <a:lnTo>
                    <a:pt x="3767" y="3934"/>
                  </a:lnTo>
                  <a:lnTo>
                    <a:pt x="3704" y="3913"/>
                  </a:lnTo>
                  <a:lnTo>
                    <a:pt x="3599" y="3767"/>
                  </a:lnTo>
                  <a:lnTo>
                    <a:pt x="3557" y="3662"/>
                  </a:lnTo>
                  <a:lnTo>
                    <a:pt x="3474" y="3662"/>
                  </a:lnTo>
                  <a:lnTo>
                    <a:pt x="3453" y="3704"/>
                  </a:lnTo>
                  <a:lnTo>
                    <a:pt x="3390" y="3662"/>
                  </a:lnTo>
                  <a:lnTo>
                    <a:pt x="3348" y="3662"/>
                  </a:lnTo>
                  <a:lnTo>
                    <a:pt x="3285" y="3725"/>
                  </a:lnTo>
                  <a:lnTo>
                    <a:pt x="3097" y="3725"/>
                  </a:lnTo>
                  <a:lnTo>
                    <a:pt x="3055" y="3704"/>
                  </a:lnTo>
                  <a:lnTo>
                    <a:pt x="3055" y="3767"/>
                  </a:lnTo>
                  <a:lnTo>
                    <a:pt x="3055" y="3808"/>
                  </a:lnTo>
                  <a:cubicBezTo>
                    <a:pt x="2992" y="3767"/>
                    <a:pt x="2972" y="3746"/>
                    <a:pt x="2930" y="3725"/>
                  </a:cubicBezTo>
                  <a:lnTo>
                    <a:pt x="2951" y="3620"/>
                  </a:lnTo>
                  <a:lnTo>
                    <a:pt x="2951" y="3536"/>
                  </a:lnTo>
                  <a:lnTo>
                    <a:pt x="2992" y="3495"/>
                  </a:lnTo>
                  <a:lnTo>
                    <a:pt x="2951" y="3432"/>
                  </a:lnTo>
                  <a:lnTo>
                    <a:pt x="2846" y="3432"/>
                  </a:lnTo>
                  <a:lnTo>
                    <a:pt x="2762" y="3390"/>
                  </a:lnTo>
                  <a:lnTo>
                    <a:pt x="2658" y="3390"/>
                  </a:lnTo>
                  <a:lnTo>
                    <a:pt x="2658" y="3306"/>
                  </a:lnTo>
                  <a:lnTo>
                    <a:pt x="2574" y="3097"/>
                  </a:lnTo>
                  <a:lnTo>
                    <a:pt x="2553" y="2992"/>
                  </a:lnTo>
                  <a:lnTo>
                    <a:pt x="2616" y="2971"/>
                  </a:lnTo>
                  <a:lnTo>
                    <a:pt x="2658" y="2992"/>
                  </a:lnTo>
                  <a:lnTo>
                    <a:pt x="2741" y="2992"/>
                  </a:lnTo>
                  <a:lnTo>
                    <a:pt x="2720" y="2971"/>
                  </a:lnTo>
                  <a:lnTo>
                    <a:pt x="2616" y="2888"/>
                  </a:lnTo>
                  <a:lnTo>
                    <a:pt x="2469" y="2888"/>
                  </a:lnTo>
                  <a:lnTo>
                    <a:pt x="2427" y="2783"/>
                  </a:lnTo>
                  <a:lnTo>
                    <a:pt x="2365" y="2825"/>
                  </a:lnTo>
                  <a:lnTo>
                    <a:pt x="2365" y="2930"/>
                  </a:lnTo>
                  <a:lnTo>
                    <a:pt x="2302" y="2992"/>
                  </a:lnTo>
                  <a:lnTo>
                    <a:pt x="2239" y="2930"/>
                  </a:lnTo>
                  <a:lnTo>
                    <a:pt x="2260" y="2804"/>
                  </a:lnTo>
                  <a:lnTo>
                    <a:pt x="2197" y="2679"/>
                  </a:lnTo>
                  <a:lnTo>
                    <a:pt x="2009" y="2574"/>
                  </a:lnTo>
                  <a:lnTo>
                    <a:pt x="1904" y="2574"/>
                  </a:lnTo>
                  <a:lnTo>
                    <a:pt x="1737" y="2699"/>
                  </a:lnTo>
                  <a:lnTo>
                    <a:pt x="1716" y="2783"/>
                  </a:lnTo>
                  <a:lnTo>
                    <a:pt x="1632" y="2804"/>
                  </a:lnTo>
                  <a:lnTo>
                    <a:pt x="1507" y="2762"/>
                  </a:lnTo>
                  <a:lnTo>
                    <a:pt x="1465" y="2658"/>
                  </a:lnTo>
                  <a:lnTo>
                    <a:pt x="1381" y="2574"/>
                  </a:lnTo>
                  <a:lnTo>
                    <a:pt x="1381" y="2448"/>
                  </a:lnTo>
                  <a:lnTo>
                    <a:pt x="1423" y="2365"/>
                  </a:lnTo>
                  <a:lnTo>
                    <a:pt x="1360" y="2281"/>
                  </a:lnTo>
                  <a:lnTo>
                    <a:pt x="1088" y="2239"/>
                  </a:lnTo>
                  <a:lnTo>
                    <a:pt x="1026" y="2176"/>
                  </a:lnTo>
                  <a:lnTo>
                    <a:pt x="1067" y="2051"/>
                  </a:lnTo>
                  <a:lnTo>
                    <a:pt x="1109" y="1967"/>
                  </a:lnTo>
                  <a:lnTo>
                    <a:pt x="1109" y="1842"/>
                  </a:lnTo>
                  <a:lnTo>
                    <a:pt x="1172" y="1737"/>
                  </a:lnTo>
                  <a:lnTo>
                    <a:pt x="1360" y="1549"/>
                  </a:lnTo>
                  <a:lnTo>
                    <a:pt x="1423" y="1507"/>
                  </a:lnTo>
                  <a:lnTo>
                    <a:pt x="1402" y="1570"/>
                  </a:lnTo>
                  <a:lnTo>
                    <a:pt x="1402" y="1632"/>
                  </a:lnTo>
                  <a:lnTo>
                    <a:pt x="1507" y="1465"/>
                  </a:lnTo>
                  <a:lnTo>
                    <a:pt x="1486" y="1339"/>
                  </a:lnTo>
                  <a:lnTo>
                    <a:pt x="1549" y="1193"/>
                  </a:lnTo>
                  <a:lnTo>
                    <a:pt x="1611" y="921"/>
                  </a:lnTo>
                  <a:lnTo>
                    <a:pt x="1549" y="837"/>
                  </a:lnTo>
                  <a:lnTo>
                    <a:pt x="1528" y="691"/>
                  </a:lnTo>
                  <a:lnTo>
                    <a:pt x="1465" y="649"/>
                  </a:lnTo>
                  <a:lnTo>
                    <a:pt x="1360" y="482"/>
                  </a:lnTo>
                  <a:lnTo>
                    <a:pt x="1381" y="251"/>
                  </a:lnTo>
                  <a:lnTo>
                    <a:pt x="1381" y="189"/>
                  </a:lnTo>
                  <a:lnTo>
                    <a:pt x="1381" y="105"/>
                  </a:lnTo>
                  <a:lnTo>
                    <a:pt x="1298" y="0"/>
                  </a:lnTo>
                  <a:lnTo>
                    <a:pt x="1256" y="42"/>
                  </a:lnTo>
                  <a:lnTo>
                    <a:pt x="1256" y="84"/>
                  </a:lnTo>
                  <a:lnTo>
                    <a:pt x="1172" y="168"/>
                  </a:lnTo>
                  <a:lnTo>
                    <a:pt x="1005" y="168"/>
                  </a:lnTo>
                  <a:lnTo>
                    <a:pt x="984" y="210"/>
                  </a:lnTo>
                  <a:lnTo>
                    <a:pt x="900" y="168"/>
                  </a:lnTo>
                  <a:lnTo>
                    <a:pt x="795" y="63"/>
                  </a:lnTo>
                  <a:lnTo>
                    <a:pt x="586" y="0"/>
                  </a:lnTo>
                  <a:close/>
                  <a:moveTo>
                    <a:pt x="1842" y="4060"/>
                  </a:moveTo>
                  <a:lnTo>
                    <a:pt x="1716" y="4080"/>
                  </a:lnTo>
                  <a:lnTo>
                    <a:pt x="1695" y="4164"/>
                  </a:lnTo>
                  <a:lnTo>
                    <a:pt x="1821" y="4227"/>
                  </a:lnTo>
                  <a:lnTo>
                    <a:pt x="1883" y="4248"/>
                  </a:lnTo>
                  <a:lnTo>
                    <a:pt x="1883" y="4352"/>
                  </a:lnTo>
                  <a:lnTo>
                    <a:pt x="1842" y="4457"/>
                  </a:lnTo>
                  <a:lnTo>
                    <a:pt x="1842" y="4666"/>
                  </a:lnTo>
                  <a:lnTo>
                    <a:pt x="1800" y="4792"/>
                  </a:lnTo>
                  <a:lnTo>
                    <a:pt x="1842" y="4980"/>
                  </a:lnTo>
                  <a:lnTo>
                    <a:pt x="1904" y="4959"/>
                  </a:lnTo>
                  <a:lnTo>
                    <a:pt x="1925" y="4896"/>
                  </a:lnTo>
                  <a:lnTo>
                    <a:pt x="2051" y="4813"/>
                  </a:lnTo>
                  <a:cubicBezTo>
                    <a:pt x="2093" y="4813"/>
                    <a:pt x="2114" y="4855"/>
                    <a:pt x="2135" y="4855"/>
                  </a:cubicBezTo>
                  <a:lnTo>
                    <a:pt x="2114" y="4959"/>
                  </a:lnTo>
                  <a:lnTo>
                    <a:pt x="2197" y="5001"/>
                  </a:lnTo>
                  <a:lnTo>
                    <a:pt x="2260" y="4917"/>
                  </a:lnTo>
                  <a:cubicBezTo>
                    <a:pt x="2323" y="4959"/>
                    <a:pt x="2344" y="5001"/>
                    <a:pt x="2407" y="5022"/>
                  </a:cubicBezTo>
                  <a:lnTo>
                    <a:pt x="2407" y="5106"/>
                  </a:lnTo>
                  <a:lnTo>
                    <a:pt x="2344" y="5231"/>
                  </a:lnTo>
                  <a:lnTo>
                    <a:pt x="2155" y="5294"/>
                  </a:lnTo>
                  <a:lnTo>
                    <a:pt x="2114" y="5378"/>
                  </a:lnTo>
                  <a:lnTo>
                    <a:pt x="2135" y="5545"/>
                  </a:lnTo>
                  <a:lnTo>
                    <a:pt x="2218" y="5545"/>
                  </a:lnTo>
                  <a:lnTo>
                    <a:pt x="2344" y="5629"/>
                  </a:lnTo>
                  <a:lnTo>
                    <a:pt x="2448" y="5629"/>
                  </a:lnTo>
                  <a:lnTo>
                    <a:pt x="2448" y="5754"/>
                  </a:lnTo>
                  <a:lnTo>
                    <a:pt x="2532" y="5817"/>
                  </a:lnTo>
                  <a:lnTo>
                    <a:pt x="2637" y="5754"/>
                  </a:lnTo>
                  <a:lnTo>
                    <a:pt x="2637" y="5650"/>
                  </a:lnTo>
                  <a:lnTo>
                    <a:pt x="2574" y="5587"/>
                  </a:lnTo>
                  <a:cubicBezTo>
                    <a:pt x="2616" y="5545"/>
                    <a:pt x="2637" y="5545"/>
                    <a:pt x="2658" y="5524"/>
                  </a:cubicBezTo>
                  <a:lnTo>
                    <a:pt x="2658" y="5503"/>
                  </a:lnTo>
                  <a:lnTo>
                    <a:pt x="2679" y="5587"/>
                  </a:lnTo>
                  <a:lnTo>
                    <a:pt x="2762" y="5482"/>
                  </a:lnTo>
                  <a:lnTo>
                    <a:pt x="2804" y="5231"/>
                  </a:lnTo>
                  <a:lnTo>
                    <a:pt x="2972" y="5064"/>
                  </a:lnTo>
                  <a:lnTo>
                    <a:pt x="2992" y="4959"/>
                  </a:lnTo>
                  <a:lnTo>
                    <a:pt x="2972" y="4855"/>
                  </a:lnTo>
                  <a:lnTo>
                    <a:pt x="3034" y="4771"/>
                  </a:lnTo>
                  <a:lnTo>
                    <a:pt x="3034" y="4750"/>
                  </a:lnTo>
                  <a:cubicBezTo>
                    <a:pt x="3087" y="4760"/>
                    <a:pt x="3128" y="4766"/>
                    <a:pt x="3170" y="4766"/>
                  </a:cubicBezTo>
                  <a:cubicBezTo>
                    <a:pt x="3212" y="4766"/>
                    <a:pt x="3254" y="4760"/>
                    <a:pt x="3306" y="4750"/>
                  </a:cubicBezTo>
                  <a:cubicBezTo>
                    <a:pt x="3348" y="4750"/>
                    <a:pt x="3369" y="4708"/>
                    <a:pt x="3369" y="4687"/>
                  </a:cubicBezTo>
                  <a:lnTo>
                    <a:pt x="3411" y="4750"/>
                  </a:lnTo>
                  <a:lnTo>
                    <a:pt x="3411" y="4896"/>
                  </a:lnTo>
                  <a:lnTo>
                    <a:pt x="3411" y="4917"/>
                  </a:lnTo>
                  <a:cubicBezTo>
                    <a:pt x="3390" y="4959"/>
                    <a:pt x="3390" y="4980"/>
                    <a:pt x="3411" y="4980"/>
                  </a:cubicBezTo>
                  <a:cubicBezTo>
                    <a:pt x="3453" y="5001"/>
                    <a:pt x="3453" y="5022"/>
                    <a:pt x="3474" y="5085"/>
                  </a:cubicBezTo>
                  <a:lnTo>
                    <a:pt x="3474" y="5189"/>
                  </a:lnTo>
                  <a:lnTo>
                    <a:pt x="3557" y="5231"/>
                  </a:lnTo>
                  <a:cubicBezTo>
                    <a:pt x="3599" y="5336"/>
                    <a:pt x="3683" y="5482"/>
                    <a:pt x="3704" y="5608"/>
                  </a:cubicBezTo>
                  <a:cubicBezTo>
                    <a:pt x="3716" y="5632"/>
                    <a:pt x="3750" y="5643"/>
                    <a:pt x="3780" y="5643"/>
                  </a:cubicBezTo>
                  <a:cubicBezTo>
                    <a:pt x="3801" y="5643"/>
                    <a:pt x="3821" y="5637"/>
                    <a:pt x="3829" y="5629"/>
                  </a:cubicBezTo>
                  <a:lnTo>
                    <a:pt x="3871" y="5754"/>
                  </a:lnTo>
                  <a:lnTo>
                    <a:pt x="3871" y="5838"/>
                  </a:lnTo>
                  <a:lnTo>
                    <a:pt x="3788" y="5733"/>
                  </a:lnTo>
                  <a:lnTo>
                    <a:pt x="3725" y="5733"/>
                  </a:lnTo>
                  <a:lnTo>
                    <a:pt x="3725" y="5901"/>
                  </a:lnTo>
                  <a:lnTo>
                    <a:pt x="3704" y="5943"/>
                  </a:lnTo>
                  <a:lnTo>
                    <a:pt x="3620" y="5901"/>
                  </a:lnTo>
                  <a:lnTo>
                    <a:pt x="3495" y="5838"/>
                  </a:lnTo>
                  <a:lnTo>
                    <a:pt x="3453" y="6068"/>
                  </a:lnTo>
                  <a:lnTo>
                    <a:pt x="3495" y="6110"/>
                  </a:lnTo>
                  <a:lnTo>
                    <a:pt x="3495" y="6173"/>
                  </a:lnTo>
                  <a:lnTo>
                    <a:pt x="3411" y="6215"/>
                  </a:lnTo>
                  <a:lnTo>
                    <a:pt x="3369" y="6068"/>
                  </a:lnTo>
                  <a:lnTo>
                    <a:pt x="3244" y="6131"/>
                  </a:lnTo>
                  <a:lnTo>
                    <a:pt x="3181" y="6340"/>
                  </a:lnTo>
                  <a:lnTo>
                    <a:pt x="3055" y="6424"/>
                  </a:lnTo>
                  <a:lnTo>
                    <a:pt x="2951" y="6445"/>
                  </a:lnTo>
                  <a:lnTo>
                    <a:pt x="2846" y="6549"/>
                  </a:lnTo>
                  <a:lnTo>
                    <a:pt x="2972" y="6361"/>
                  </a:lnTo>
                  <a:lnTo>
                    <a:pt x="2972" y="6173"/>
                  </a:lnTo>
                  <a:lnTo>
                    <a:pt x="2825" y="6047"/>
                  </a:lnTo>
                  <a:lnTo>
                    <a:pt x="2741" y="6047"/>
                  </a:lnTo>
                  <a:lnTo>
                    <a:pt x="2658" y="6152"/>
                  </a:lnTo>
                  <a:lnTo>
                    <a:pt x="2532" y="6215"/>
                  </a:lnTo>
                  <a:lnTo>
                    <a:pt x="2469" y="6319"/>
                  </a:lnTo>
                  <a:lnTo>
                    <a:pt x="2532" y="6424"/>
                  </a:lnTo>
                  <a:lnTo>
                    <a:pt x="2365" y="6445"/>
                  </a:lnTo>
                  <a:lnTo>
                    <a:pt x="2260" y="6424"/>
                  </a:lnTo>
                  <a:lnTo>
                    <a:pt x="2197" y="6487"/>
                  </a:lnTo>
                  <a:lnTo>
                    <a:pt x="2093" y="6529"/>
                  </a:lnTo>
                  <a:lnTo>
                    <a:pt x="1988" y="6654"/>
                  </a:lnTo>
                  <a:lnTo>
                    <a:pt x="2009" y="6738"/>
                  </a:lnTo>
                  <a:lnTo>
                    <a:pt x="1988" y="6884"/>
                  </a:lnTo>
                  <a:lnTo>
                    <a:pt x="1904" y="7052"/>
                  </a:lnTo>
                  <a:lnTo>
                    <a:pt x="2030" y="7177"/>
                  </a:lnTo>
                  <a:lnTo>
                    <a:pt x="2093" y="7093"/>
                  </a:lnTo>
                  <a:lnTo>
                    <a:pt x="2155" y="6863"/>
                  </a:lnTo>
                  <a:lnTo>
                    <a:pt x="2239" y="6801"/>
                  </a:lnTo>
                  <a:lnTo>
                    <a:pt x="2302" y="6675"/>
                  </a:lnTo>
                  <a:lnTo>
                    <a:pt x="2344" y="6654"/>
                  </a:lnTo>
                  <a:lnTo>
                    <a:pt x="2427" y="6738"/>
                  </a:lnTo>
                  <a:lnTo>
                    <a:pt x="2407" y="6863"/>
                  </a:lnTo>
                  <a:lnTo>
                    <a:pt x="2427" y="6884"/>
                  </a:lnTo>
                  <a:lnTo>
                    <a:pt x="2469" y="6863"/>
                  </a:lnTo>
                  <a:lnTo>
                    <a:pt x="2532" y="6884"/>
                  </a:lnTo>
                  <a:lnTo>
                    <a:pt x="2532" y="6780"/>
                  </a:lnTo>
                  <a:lnTo>
                    <a:pt x="2574" y="6759"/>
                  </a:lnTo>
                  <a:lnTo>
                    <a:pt x="2637" y="6780"/>
                  </a:lnTo>
                  <a:lnTo>
                    <a:pt x="2616" y="6863"/>
                  </a:lnTo>
                  <a:lnTo>
                    <a:pt x="2658" y="6863"/>
                  </a:lnTo>
                  <a:lnTo>
                    <a:pt x="2762" y="6947"/>
                  </a:lnTo>
                  <a:lnTo>
                    <a:pt x="2825" y="6947"/>
                  </a:lnTo>
                  <a:lnTo>
                    <a:pt x="2762" y="6863"/>
                  </a:lnTo>
                  <a:lnTo>
                    <a:pt x="2783" y="6801"/>
                  </a:lnTo>
                  <a:lnTo>
                    <a:pt x="2762" y="6759"/>
                  </a:lnTo>
                  <a:lnTo>
                    <a:pt x="2825" y="6696"/>
                  </a:lnTo>
                  <a:lnTo>
                    <a:pt x="2867" y="6696"/>
                  </a:lnTo>
                  <a:lnTo>
                    <a:pt x="2972" y="6801"/>
                  </a:lnTo>
                  <a:lnTo>
                    <a:pt x="3076" y="6842"/>
                  </a:lnTo>
                  <a:lnTo>
                    <a:pt x="3181" y="6905"/>
                  </a:lnTo>
                  <a:lnTo>
                    <a:pt x="3202" y="7010"/>
                  </a:lnTo>
                  <a:lnTo>
                    <a:pt x="3306" y="7093"/>
                  </a:lnTo>
                  <a:lnTo>
                    <a:pt x="3202" y="7073"/>
                  </a:lnTo>
                  <a:lnTo>
                    <a:pt x="3160" y="7093"/>
                  </a:lnTo>
                  <a:lnTo>
                    <a:pt x="3160" y="7156"/>
                  </a:lnTo>
                  <a:lnTo>
                    <a:pt x="3097" y="7219"/>
                  </a:lnTo>
                  <a:lnTo>
                    <a:pt x="3160" y="7282"/>
                  </a:lnTo>
                  <a:lnTo>
                    <a:pt x="3160" y="7365"/>
                  </a:lnTo>
                  <a:lnTo>
                    <a:pt x="3139" y="7428"/>
                  </a:lnTo>
                  <a:lnTo>
                    <a:pt x="3202" y="7533"/>
                  </a:lnTo>
                  <a:lnTo>
                    <a:pt x="3244" y="7637"/>
                  </a:lnTo>
                  <a:lnTo>
                    <a:pt x="3348" y="7784"/>
                  </a:lnTo>
                  <a:lnTo>
                    <a:pt x="3474" y="7784"/>
                  </a:lnTo>
                  <a:lnTo>
                    <a:pt x="3578" y="7847"/>
                  </a:lnTo>
                  <a:lnTo>
                    <a:pt x="3704" y="7909"/>
                  </a:lnTo>
                  <a:lnTo>
                    <a:pt x="3808" y="7847"/>
                  </a:lnTo>
                  <a:lnTo>
                    <a:pt x="3829" y="7805"/>
                  </a:lnTo>
                  <a:lnTo>
                    <a:pt x="3892" y="7742"/>
                  </a:lnTo>
                  <a:lnTo>
                    <a:pt x="3913" y="7805"/>
                  </a:lnTo>
                  <a:lnTo>
                    <a:pt x="3871" y="7889"/>
                  </a:lnTo>
                  <a:lnTo>
                    <a:pt x="3892" y="7993"/>
                  </a:lnTo>
                  <a:lnTo>
                    <a:pt x="3913" y="8035"/>
                  </a:lnTo>
                  <a:lnTo>
                    <a:pt x="3997" y="7993"/>
                  </a:lnTo>
                  <a:lnTo>
                    <a:pt x="4143" y="7784"/>
                  </a:lnTo>
                  <a:lnTo>
                    <a:pt x="4143" y="7637"/>
                  </a:lnTo>
                  <a:lnTo>
                    <a:pt x="4101" y="7575"/>
                  </a:lnTo>
                  <a:lnTo>
                    <a:pt x="4039" y="7407"/>
                  </a:lnTo>
                  <a:lnTo>
                    <a:pt x="3934" y="7324"/>
                  </a:lnTo>
                  <a:lnTo>
                    <a:pt x="3976" y="7219"/>
                  </a:lnTo>
                  <a:lnTo>
                    <a:pt x="4101" y="6989"/>
                  </a:lnTo>
                  <a:lnTo>
                    <a:pt x="4185" y="6947"/>
                  </a:lnTo>
                  <a:lnTo>
                    <a:pt x="4248" y="7052"/>
                  </a:lnTo>
                  <a:lnTo>
                    <a:pt x="4290" y="7156"/>
                  </a:lnTo>
                  <a:lnTo>
                    <a:pt x="4332" y="7219"/>
                  </a:lnTo>
                  <a:lnTo>
                    <a:pt x="4332" y="7324"/>
                  </a:lnTo>
                  <a:lnTo>
                    <a:pt x="4394" y="7512"/>
                  </a:lnTo>
                  <a:lnTo>
                    <a:pt x="4415" y="7596"/>
                  </a:lnTo>
                  <a:lnTo>
                    <a:pt x="4415" y="7512"/>
                  </a:lnTo>
                  <a:lnTo>
                    <a:pt x="4415" y="7386"/>
                  </a:lnTo>
                  <a:lnTo>
                    <a:pt x="4352" y="7219"/>
                  </a:lnTo>
                  <a:lnTo>
                    <a:pt x="4394" y="7156"/>
                  </a:lnTo>
                  <a:lnTo>
                    <a:pt x="4436" y="7156"/>
                  </a:lnTo>
                  <a:lnTo>
                    <a:pt x="4499" y="7219"/>
                  </a:lnTo>
                  <a:lnTo>
                    <a:pt x="4499" y="7156"/>
                  </a:lnTo>
                  <a:lnTo>
                    <a:pt x="4541" y="7156"/>
                  </a:lnTo>
                  <a:lnTo>
                    <a:pt x="4604" y="6989"/>
                  </a:lnTo>
                  <a:lnTo>
                    <a:pt x="4562" y="6801"/>
                  </a:lnTo>
                  <a:lnTo>
                    <a:pt x="4499" y="6696"/>
                  </a:lnTo>
                  <a:lnTo>
                    <a:pt x="4436" y="6591"/>
                  </a:lnTo>
                  <a:lnTo>
                    <a:pt x="4436" y="6466"/>
                  </a:lnTo>
                  <a:lnTo>
                    <a:pt x="4415" y="6340"/>
                  </a:lnTo>
                  <a:lnTo>
                    <a:pt x="4352" y="6424"/>
                  </a:lnTo>
                  <a:lnTo>
                    <a:pt x="4352" y="6277"/>
                  </a:lnTo>
                  <a:lnTo>
                    <a:pt x="4352" y="6215"/>
                  </a:lnTo>
                  <a:lnTo>
                    <a:pt x="4311" y="6215"/>
                  </a:lnTo>
                  <a:lnTo>
                    <a:pt x="4227" y="6131"/>
                  </a:lnTo>
                  <a:lnTo>
                    <a:pt x="4248" y="6068"/>
                  </a:lnTo>
                  <a:lnTo>
                    <a:pt x="4332" y="6068"/>
                  </a:lnTo>
                  <a:lnTo>
                    <a:pt x="4332" y="5922"/>
                  </a:lnTo>
                  <a:lnTo>
                    <a:pt x="4248" y="5796"/>
                  </a:lnTo>
                  <a:lnTo>
                    <a:pt x="4248" y="5712"/>
                  </a:lnTo>
                  <a:lnTo>
                    <a:pt x="4185" y="5796"/>
                  </a:lnTo>
                  <a:lnTo>
                    <a:pt x="4080" y="5692"/>
                  </a:lnTo>
                  <a:lnTo>
                    <a:pt x="3913" y="5545"/>
                  </a:lnTo>
                  <a:lnTo>
                    <a:pt x="3892" y="5440"/>
                  </a:lnTo>
                  <a:lnTo>
                    <a:pt x="3871" y="5440"/>
                  </a:lnTo>
                  <a:lnTo>
                    <a:pt x="3767" y="5420"/>
                  </a:lnTo>
                  <a:lnTo>
                    <a:pt x="3767" y="5503"/>
                  </a:lnTo>
                  <a:cubicBezTo>
                    <a:pt x="3725" y="5482"/>
                    <a:pt x="3725" y="5420"/>
                    <a:pt x="3704" y="5399"/>
                  </a:cubicBezTo>
                  <a:lnTo>
                    <a:pt x="3704" y="5315"/>
                  </a:lnTo>
                  <a:lnTo>
                    <a:pt x="3662" y="5210"/>
                  </a:lnTo>
                  <a:lnTo>
                    <a:pt x="3662" y="5273"/>
                  </a:lnTo>
                  <a:cubicBezTo>
                    <a:pt x="3620" y="5231"/>
                    <a:pt x="3620" y="5210"/>
                    <a:pt x="3599" y="5189"/>
                  </a:cubicBezTo>
                  <a:lnTo>
                    <a:pt x="3683" y="5168"/>
                  </a:lnTo>
                  <a:lnTo>
                    <a:pt x="3683" y="5085"/>
                  </a:lnTo>
                  <a:lnTo>
                    <a:pt x="3578" y="4896"/>
                  </a:lnTo>
                  <a:lnTo>
                    <a:pt x="3495" y="4855"/>
                  </a:lnTo>
                  <a:lnTo>
                    <a:pt x="3474" y="4666"/>
                  </a:lnTo>
                  <a:lnTo>
                    <a:pt x="3411" y="4562"/>
                  </a:lnTo>
                  <a:cubicBezTo>
                    <a:pt x="3411" y="4541"/>
                    <a:pt x="3411" y="4541"/>
                    <a:pt x="3453" y="4499"/>
                  </a:cubicBezTo>
                  <a:cubicBezTo>
                    <a:pt x="3474" y="4478"/>
                    <a:pt x="3453" y="4457"/>
                    <a:pt x="3411" y="4436"/>
                  </a:cubicBezTo>
                  <a:lnTo>
                    <a:pt x="3390" y="4457"/>
                  </a:lnTo>
                  <a:lnTo>
                    <a:pt x="3411" y="4457"/>
                  </a:lnTo>
                  <a:lnTo>
                    <a:pt x="3411" y="4478"/>
                  </a:lnTo>
                  <a:cubicBezTo>
                    <a:pt x="3411" y="4478"/>
                    <a:pt x="3390" y="4478"/>
                    <a:pt x="3390" y="4499"/>
                  </a:cubicBezTo>
                  <a:lnTo>
                    <a:pt x="3390" y="4541"/>
                  </a:lnTo>
                  <a:lnTo>
                    <a:pt x="3306" y="4562"/>
                  </a:lnTo>
                  <a:lnTo>
                    <a:pt x="3202" y="4499"/>
                  </a:lnTo>
                  <a:lnTo>
                    <a:pt x="3139" y="4499"/>
                  </a:lnTo>
                  <a:lnTo>
                    <a:pt x="3181" y="4604"/>
                  </a:lnTo>
                  <a:lnTo>
                    <a:pt x="3181" y="4666"/>
                  </a:lnTo>
                  <a:cubicBezTo>
                    <a:pt x="3097" y="4687"/>
                    <a:pt x="3055" y="4708"/>
                    <a:pt x="2972" y="4750"/>
                  </a:cubicBezTo>
                  <a:lnTo>
                    <a:pt x="2972" y="4583"/>
                  </a:lnTo>
                  <a:lnTo>
                    <a:pt x="2930" y="4604"/>
                  </a:lnTo>
                  <a:lnTo>
                    <a:pt x="2888" y="4750"/>
                  </a:lnTo>
                  <a:lnTo>
                    <a:pt x="2888" y="4792"/>
                  </a:lnTo>
                  <a:lnTo>
                    <a:pt x="2783" y="4980"/>
                  </a:lnTo>
                  <a:lnTo>
                    <a:pt x="2783" y="5106"/>
                  </a:lnTo>
                  <a:lnTo>
                    <a:pt x="2741" y="5273"/>
                  </a:lnTo>
                  <a:lnTo>
                    <a:pt x="2658" y="5378"/>
                  </a:lnTo>
                  <a:lnTo>
                    <a:pt x="2658" y="5482"/>
                  </a:lnTo>
                  <a:cubicBezTo>
                    <a:pt x="2646" y="5459"/>
                    <a:pt x="2622" y="5443"/>
                    <a:pt x="2599" y="5443"/>
                  </a:cubicBezTo>
                  <a:cubicBezTo>
                    <a:pt x="2580" y="5443"/>
                    <a:pt x="2562" y="5454"/>
                    <a:pt x="2553" y="5482"/>
                  </a:cubicBezTo>
                  <a:lnTo>
                    <a:pt x="2553" y="5315"/>
                  </a:lnTo>
                  <a:lnTo>
                    <a:pt x="2637" y="4980"/>
                  </a:lnTo>
                  <a:lnTo>
                    <a:pt x="2741" y="4876"/>
                  </a:lnTo>
                  <a:lnTo>
                    <a:pt x="2741" y="4771"/>
                  </a:lnTo>
                  <a:lnTo>
                    <a:pt x="2658" y="4687"/>
                  </a:lnTo>
                  <a:lnTo>
                    <a:pt x="2616" y="4708"/>
                  </a:lnTo>
                  <a:lnTo>
                    <a:pt x="2532" y="4687"/>
                  </a:lnTo>
                  <a:lnTo>
                    <a:pt x="2448" y="4750"/>
                  </a:lnTo>
                  <a:lnTo>
                    <a:pt x="2448" y="4855"/>
                  </a:lnTo>
                  <a:cubicBezTo>
                    <a:pt x="2427" y="4792"/>
                    <a:pt x="2365" y="4708"/>
                    <a:pt x="2323" y="4666"/>
                  </a:cubicBezTo>
                  <a:lnTo>
                    <a:pt x="2427" y="4583"/>
                  </a:lnTo>
                  <a:lnTo>
                    <a:pt x="2469" y="4457"/>
                  </a:lnTo>
                  <a:lnTo>
                    <a:pt x="2532" y="4394"/>
                  </a:lnTo>
                  <a:lnTo>
                    <a:pt x="2553" y="4290"/>
                  </a:lnTo>
                  <a:lnTo>
                    <a:pt x="2511" y="4227"/>
                  </a:lnTo>
                  <a:lnTo>
                    <a:pt x="2427" y="4269"/>
                  </a:lnTo>
                  <a:lnTo>
                    <a:pt x="2344" y="4373"/>
                  </a:lnTo>
                  <a:lnTo>
                    <a:pt x="2260" y="4269"/>
                  </a:lnTo>
                  <a:lnTo>
                    <a:pt x="2197" y="4248"/>
                  </a:lnTo>
                  <a:lnTo>
                    <a:pt x="2009" y="4248"/>
                  </a:lnTo>
                  <a:lnTo>
                    <a:pt x="2030" y="4185"/>
                  </a:lnTo>
                  <a:lnTo>
                    <a:pt x="1946" y="4164"/>
                  </a:lnTo>
                  <a:lnTo>
                    <a:pt x="1842" y="406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75" name="Google Shape;3075;p86"/>
            <p:cNvSpPr/>
            <p:nvPr/>
          </p:nvSpPr>
          <p:spPr>
            <a:xfrm>
              <a:off x="4595934" y="3205063"/>
              <a:ext cx="26673" cy="13340"/>
            </a:xfrm>
            <a:custGeom>
              <a:avLst/>
              <a:gdLst/>
              <a:ahLst/>
              <a:cxnLst/>
              <a:rect l="l" t="t" r="r" b="b"/>
              <a:pathLst>
                <a:path w="2240" h="1173" extrusionOk="0">
                  <a:moveTo>
                    <a:pt x="2177" y="1"/>
                  </a:moveTo>
                  <a:lnTo>
                    <a:pt x="1968" y="43"/>
                  </a:lnTo>
                  <a:lnTo>
                    <a:pt x="1821" y="43"/>
                  </a:lnTo>
                  <a:lnTo>
                    <a:pt x="1675" y="64"/>
                  </a:lnTo>
                  <a:lnTo>
                    <a:pt x="1570" y="64"/>
                  </a:lnTo>
                  <a:lnTo>
                    <a:pt x="1424" y="105"/>
                  </a:lnTo>
                  <a:lnTo>
                    <a:pt x="1193" y="105"/>
                  </a:lnTo>
                  <a:lnTo>
                    <a:pt x="1005" y="252"/>
                  </a:lnTo>
                  <a:lnTo>
                    <a:pt x="880" y="315"/>
                  </a:lnTo>
                  <a:lnTo>
                    <a:pt x="817" y="336"/>
                  </a:lnTo>
                  <a:lnTo>
                    <a:pt x="712" y="357"/>
                  </a:lnTo>
                  <a:lnTo>
                    <a:pt x="628" y="377"/>
                  </a:lnTo>
                  <a:lnTo>
                    <a:pt x="482" y="419"/>
                  </a:lnTo>
                  <a:lnTo>
                    <a:pt x="398" y="482"/>
                  </a:lnTo>
                  <a:lnTo>
                    <a:pt x="377" y="524"/>
                  </a:lnTo>
                  <a:lnTo>
                    <a:pt x="252" y="587"/>
                  </a:lnTo>
                  <a:lnTo>
                    <a:pt x="210" y="733"/>
                  </a:lnTo>
                  <a:lnTo>
                    <a:pt x="105" y="880"/>
                  </a:lnTo>
                  <a:lnTo>
                    <a:pt x="84" y="942"/>
                  </a:lnTo>
                  <a:lnTo>
                    <a:pt x="147" y="984"/>
                  </a:lnTo>
                  <a:lnTo>
                    <a:pt x="147" y="1047"/>
                  </a:lnTo>
                  <a:lnTo>
                    <a:pt x="84" y="1047"/>
                  </a:lnTo>
                  <a:lnTo>
                    <a:pt x="43" y="1005"/>
                  </a:lnTo>
                  <a:lnTo>
                    <a:pt x="1" y="1110"/>
                  </a:lnTo>
                  <a:lnTo>
                    <a:pt x="63" y="1173"/>
                  </a:lnTo>
                  <a:lnTo>
                    <a:pt x="252" y="1152"/>
                  </a:lnTo>
                  <a:lnTo>
                    <a:pt x="419" y="1047"/>
                  </a:lnTo>
                  <a:lnTo>
                    <a:pt x="503" y="1005"/>
                  </a:lnTo>
                  <a:lnTo>
                    <a:pt x="608" y="1005"/>
                  </a:lnTo>
                  <a:lnTo>
                    <a:pt x="712" y="942"/>
                  </a:lnTo>
                  <a:lnTo>
                    <a:pt x="796" y="838"/>
                  </a:lnTo>
                  <a:lnTo>
                    <a:pt x="1005" y="670"/>
                  </a:lnTo>
                  <a:lnTo>
                    <a:pt x="1047" y="587"/>
                  </a:lnTo>
                  <a:lnTo>
                    <a:pt x="1110" y="566"/>
                  </a:lnTo>
                  <a:lnTo>
                    <a:pt x="1131" y="566"/>
                  </a:lnTo>
                  <a:lnTo>
                    <a:pt x="1235" y="461"/>
                  </a:lnTo>
                  <a:lnTo>
                    <a:pt x="1340" y="440"/>
                  </a:lnTo>
                  <a:lnTo>
                    <a:pt x="1444" y="440"/>
                  </a:lnTo>
                  <a:lnTo>
                    <a:pt x="1675" y="419"/>
                  </a:lnTo>
                  <a:lnTo>
                    <a:pt x="1842" y="315"/>
                  </a:lnTo>
                  <a:lnTo>
                    <a:pt x="2030" y="252"/>
                  </a:lnTo>
                  <a:lnTo>
                    <a:pt x="2051" y="168"/>
                  </a:lnTo>
                  <a:lnTo>
                    <a:pt x="2135" y="168"/>
                  </a:lnTo>
                  <a:lnTo>
                    <a:pt x="2240" y="105"/>
                  </a:lnTo>
                  <a:lnTo>
                    <a:pt x="2240" y="43"/>
                  </a:lnTo>
                  <a:lnTo>
                    <a:pt x="2177"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3076" name="Google Shape;3076;p86"/>
            <p:cNvGrpSpPr/>
            <p:nvPr/>
          </p:nvGrpSpPr>
          <p:grpSpPr>
            <a:xfrm>
              <a:off x="4403342" y="3107749"/>
              <a:ext cx="316680" cy="101374"/>
              <a:chOff x="5068275" y="3161675"/>
              <a:chExt cx="664875" cy="222850"/>
            </a:xfrm>
          </p:grpSpPr>
          <p:sp>
            <p:nvSpPr>
              <p:cNvPr id="3077" name="Google Shape;3077;p86"/>
              <p:cNvSpPr/>
              <p:nvPr/>
            </p:nvSpPr>
            <p:spPr>
              <a:xfrm>
                <a:off x="5408300" y="3224425"/>
                <a:ext cx="96775" cy="107800"/>
              </a:xfrm>
              <a:custGeom>
                <a:avLst/>
                <a:gdLst/>
                <a:ahLst/>
                <a:cxnLst/>
                <a:rect l="l" t="t" r="r" b="b"/>
                <a:pathLst>
                  <a:path w="3871" h="4312" extrusionOk="0">
                    <a:moveTo>
                      <a:pt x="3620" y="1"/>
                    </a:moveTo>
                    <a:lnTo>
                      <a:pt x="3515" y="43"/>
                    </a:lnTo>
                    <a:lnTo>
                      <a:pt x="3494" y="147"/>
                    </a:lnTo>
                    <a:lnTo>
                      <a:pt x="3390" y="231"/>
                    </a:lnTo>
                    <a:lnTo>
                      <a:pt x="3390" y="294"/>
                    </a:lnTo>
                    <a:lnTo>
                      <a:pt x="3285" y="357"/>
                    </a:lnTo>
                    <a:lnTo>
                      <a:pt x="3181" y="398"/>
                    </a:lnTo>
                    <a:lnTo>
                      <a:pt x="3139" y="461"/>
                    </a:lnTo>
                    <a:lnTo>
                      <a:pt x="2992" y="503"/>
                    </a:lnTo>
                    <a:lnTo>
                      <a:pt x="2720" y="440"/>
                    </a:lnTo>
                    <a:lnTo>
                      <a:pt x="2469" y="419"/>
                    </a:lnTo>
                    <a:lnTo>
                      <a:pt x="2448" y="503"/>
                    </a:lnTo>
                    <a:lnTo>
                      <a:pt x="2406" y="503"/>
                    </a:lnTo>
                    <a:lnTo>
                      <a:pt x="2260" y="398"/>
                    </a:lnTo>
                    <a:lnTo>
                      <a:pt x="2092" y="398"/>
                    </a:lnTo>
                    <a:lnTo>
                      <a:pt x="1988" y="357"/>
                    </a:lnTo>
                    <a:lnTo>
                      <a:pt x="1820" y="336"/>
                    </a:lnTo>
                    <a:lnTo>
                      <a:pt x="1737" y="398"/>
                    </a:lnTo>
                    <a:lnTo>
                      <a:pt x="1674" y="336"/>
                    </a:lnTo>
                    <a:lnTo>
                      <a:pt x="1569" y="231"/>
                    </a:lnTo>
                    <a:lnTo>
                      <a:pt x="1381" y="210"/>
                    </a:lnTo>
                    <a:lnTo>
                      <a:pt x="1276" y="210"/>
                    </a:lnTo>
                    <a:lnTo>
                      <a:pt x="1276" y="336"/>
                    </a:lnTo>
                    <a:lnTo>
                      <a:pt x="1193" y="398"/>
                    </a:lnTo>
                    <a:lnTo>
                      <a:pt x="1151" y="503"/>
                    </a:lnTo>
                    <a:lnTo>
                      <a:pt x="1067" y="566"/>
                    </a:lnTo>
                    <a:lnTo>
                      <a:pt x="900" y="524"/>
                    </a:lnTo>
                    <a:lnTo>
                      <a:pt x="774" y="545"/>
                    </a:lnTo>
                    <a:lnTo>
                      <a:pt x="712" y="608"/>
                    </a:lnTo>
                    <a:lnTo>
                      <a:pt x="753" y="650"/>
                    </a:lnTo>
                    <a:lnTo>
                      <a:pt x="586" y="775"/>
                    </a:lnTo>
                    <a:lnTo>
                      <a:pt x="586" y="942"/>
                    </a:lnTo>
                    <a:lnTo>
                      <a:pt x="628" y="1047"/>
                    </a:lnTo>
                    <a:lnTo>
                      <a:pt x="628" y="1235"/>
                    </a:lnTo>
                    <a:lnTo>
                      <a:pt x="586" y="1298"/>
                    </a:lnTo>
                    <a:lnTo>
                      <a:pt x="649" y="1445"/>
                    </a:lnTo>
                    <a:lnTo>
                      <a:pt x="670" y="1549"/>
                    </a:lnTo>
                    <a:lnTo>
                      <a:pt x="628" y="1486"/>
                    </a:lnTo>
                    <a:lnTo>
                      <a:pt x="565" y="1403"/>
                    </a:lnTo>
                    <a:lnTo>
                      <a:pt x="523" y="1445"/>
                    </a:lnTo>
                    <a:lnTo>
                      <a:pt x="440" y="1507"/>
                    </a:lnTo>
                    <a:lnTo>
                      <a:pt x="335" y="1570"/>
                    </a:lnTo>
                    <a:lnTo>
                      <a:pt x="314" y="1675"/>
                    </a:lnTo>
                    <a:lnTo>
                      <a:pt x="335" y="1800"/>
                    </a:lnTo>
                    <a:lnTo>
                      <a:pt x="314" y="1905"/>
                    </a:lnTo>
                    <a:lnTo>
                      <a:pt x="335" y="2135"/>
                    </a:lnTo>
                    <a:lnTo>
                      <a:pt x="314" y="2198"/>
                    </a:lnTo>
                    <a:lnTo>
                      <a:pt x="272" y="2303"/>
                    </a:lnTo>
                    <a:lnTo>
                      <a:pt x="188" y="2323"/>
                    </a:lnTo>
                    <a:lnTo>
                      <a:pt x="188" y="2449"/>
                    </a:lnTo>
                    <a:lnTo>
                      <a:pt x="63" y="2554"/>
                    </a:lnTo>
                    <a:lnTo>
                      <a:pt x="42" y="2721"/>
                    </a:lnTo>
                    <a:lnTo>
                      <a:pt x="42" y="2763"/>
                    </a:lnTo>
                    <a:lnTo>
                      <a:pt x="0" y="2826"/>
                    </a:lnTo>
                    <a:lnTo>
                      <a:pt x="63" y="3035"/>
                    </a:lnTo>
                    <a:lnTo>
                      <a:pt x="126" y="3139"/>
                    </a:lnTo>
                    <a:lnTo>
                      <a:pt x="168" y="3119"/>
                    </a:lnTo>
                    <a:lnTo>
                      <a:pt x="251" y="3119"/>
                    </a:lnTo>
                    <a:lnTo>
                      <a:pt x="335" y="3056"/>
                    </a:lnTo>
                    <a:lnTo>
                      <a:pt x="377" y="3077"/>
                    </a:lnTo>
                    <a:lnTo>
                      <a:pt x="419" y="3223"/>
                    </a:lnTo>
                    <a:lnTo>
                      <a:pt x="523" y="3495"/>
                    </a:lnTo>
                    <a:lnTo>
                      <a:pt x="481" y="3558"/>
                    </a:lnTo>
                    <a:lnTo>
                      <a:pt x="440" y="3704"/>
                    </a:lnTo>
                    <a:lnTo>
                      <a:pt x="356" y="3851"/>
                    </a:lnTo>
                    <a:lnTo>
                      <a:pt x="356" y="4081"/>
                    </a:lnTo>
                    <a:lnTo>
                      <a:pt x="356" y="4269"/>
                    </a:lnTo>
                    <a:lnTo>
                      <a:pt x="440" y="4269"/>
                    </a:lnTo>
                    <a:lnTo>
                      <a:pt x="523" y="4311"/>
                    </a:lnTo>
                    <a:lnTo>
                      <a:pt x="628" y="4311"/>
                    </a:lnTo>
                    <a:lnTo>
                      <a:pt x="670" y="4269"/>
                    </a:lnTo>
                    <a:lnTo>
                      <a:pt x="774" y="4290"/>
                    </a:lnTo>
                    <a:lnTo>
                      <a:pt x="879" y="4269"/>
                    </a:lnTo>
                    <a:lnTo>
                      <a:pt x="963" y="4311"/>
                    </a:lnTo>
                    <a:lnTo>
                      <a:pt x="984" y="4227"/>
                    </a:lnTo>
                    <a:lnTo>
                      <a:pt x="963" y="4102"/>
                    </a:lnTo>
                    <a:lnTo>
                      <a:pt x="879" y="4060"/>
                    </a:lnTo>
                    <a:lnTo>
                      <a:pt x="858" y="3914"/>
                    </a:lnTo>
                    <a:lnTo>
                      <a:pt x="942" y="3809"/>
                    </a:lnTo>
                    <a:lnTo>
                      <a:pt x="963" y="3600"/>
                    </a:lnTo>
                    <a:lnTo>
                      <a:pt x="942" y="3432"/>
                    </a:lnTo>
                    <a:lnTo>
                      <a:pt x="879" y="3391"/>
                    </a:lnTo>
                    <a:lnTo>
                      <a:pt x="1004" y="3223"/>
                    </a:lnTo>
                    <a:lnTo>
                      <a:pt x="1046" y="3056"/>
                    </a:lnTo>
                    <a:lnTo>
                      <a:pt x="1004" y="2909"/>
                    </a:lnTo>
                    <a:lnTo>
                      <a:pt x="942" y="2826"/>
                    </a:lnTo>
                    <a:lnTo>
                      <a:pt x="942" y="2763"/>
                    </a:lnTo>
                    <a:lnTo>
                      <a:pt x="1067" y="2700"/>
                    </a:lnTo>
                    <a:lnTo>
                      <a:pt x="1088" y="2616"/>
                    </a:lnTo>
                    <a:lnTo>
                      <a:pt x="1214" y="2595"/>
                    </a:lnTo>
                    <a:lnTo>
                      <a:pt x="1318" y="2637"/>
                    </a:lnTo>
                    <a:lnTo>
                      <a:pt x="1318" y="2700"/>
                    </a:lnTo>
                    <a:lnTo>
                      <a:pt x="1381" y="2763"/>
                    </a:lnTo>
                    <a:lnTo>
                      <a:pt x="1381" y="2909"/>
                    </a:lnTo>
                    <a:lnTo>
                      <a:pt x="1276" y="3014"/>
                    </a:lnTo>
                    <a:lnTo>
                      <a:pt x="1276" y="3119"/>
                    </a:lnTo>
                    <a:lnTo>
                      <a:pt x="1318" y="3223"/>
                    </a:lnTo>
                    <a:lnTo>
                      <a:pt x="1402" y="3244"/>
                    </a:lnTo>
                    <a:lnTo>
                      <a:pt x="1486" y="3328"/>
                    </a:lnTo>
                    <a:lnTo>
                      <a:pt x="1611" y="3391"/>
                    </a:lnTo>
                    <a:lnTo>
                      <a:pt x="1632" y="3495"/>
                    </a:lnTo>
                    <a:lnTo>
                      <a:pt x="1590" y="3495"/>
                    </a:lnTo>
                    <a:lnTo>
                      <a:pt x="1569" y="3704"/>
                    </a:lnTo>
                    <a:lnTo>
                      <a:pt x="1590" y="3851"/>
                    </a:lnTo>
                    <a:lnTo>
                      <a:pt x="1674" y="3872"/>
                    </a:lnTo>
                    <a:lnTo>
                      <a:pt x="1737" y="3851"/>
                    </a:lnTo>
                    <a:lnTo>
                      <a:pt x="1883" y="3893"/>
                    </a:lnTo>
                    <a:lnTo>
                      <a:pt x="1946" y="3872"/>
                    </a:lnTo>
                    <a:lnTo>
                      <a:pt x="1946" y="3851"/>
                    </a:lnTo>
                    <a:lnTo>
                      <a:pt x="1925" y="3746"/>
                    </a:lnTo>
                    <a:lnTo>
                      <a:pt x="2030" y="3663"/>
                    </a:lnTo>
                    <a:lnTo>
                      <a:pt x="2113" y="3642"/>
                    </a:lnTo>
                    <a:lnTo>
                      <a:pt x="2260" y="3558"/>
                    </a:lnTo>
                    <a:lnTo>
                      <a:pt x="2427" y="3579"/>
                    </a:lnTo>
                    <a:lnTo>
                      <a:pt x="2511" y="3495"/>
                    </a:lnTo>
                    <a:lnTo>
                      <a:pt x="2532" y="3537"/>
                    </a:lnTo>
                    <a:lnTo>
                      <a:pt x="2616" y="3537"/>
                    </a:lnTo>
                    <a:lnTo>
                      <a:pt x="2657" y="3453"/>
                    </a:lnTo>
                    <a:lnTo>
                      <a:pt x="2657" y="3391"/>
                    </a:lnTo>
                    <a:lnTo>
                      <a:pt x="2511" y="3370"/>
                    </a:lnTo>
                    <a:lnTo>
                      <a:pt x="2448" y="3391"/>
                    </a:lnTo>
                    <a:lnTo>
                      <a:pt x="2281" y="3391"/>
                    </a:lnTo>
                    <a:lnTo>
                      <a:pt x="2281" y="3328"/>
                    </a:lnTo>
                    <a:lnTo>
                      <a:pt x="2239" y="3328"/>
                    </a:lnTo>
                    <a:lnTo>
                      <a:pt x="2239" y="3244"/>
                    </a:lnTo>
                    <a:lnTo>
                      <a:pt x="2197" y="3244"/>
                    </a:lnTo>
                    <a:lnTo>
                      <a:pt x="2134" y="3265"/>
                    </a:lnTo>
                    <a:lnTo>
                      <a:pt x="2134" y="3223"/>
                    </a:lnTo>
                    <a:lnTo>
                      <a:pt x="2030" y="3181"/>
                    </a:lnTo>
                    <a:lnTo>
                      <a:pt x="2009" y="3119"/>
                    </a:lnTo>
                    <a:lnTo>
                      <a:pt x="2051" y="3035"/>
                    </a:lnTo>
                    <a:lnTo>
                      <a:pt x="2092" y="2972"/>
                    </a:lnTo>
                    <a:lnTo>
                      <a:pt x="2134" y="3014"/>
                    </a:lnTo>
                    <a:lnTo>
                      <a:pt x="2134" y="3014"/>
                    </a:lnTo>
                    <a:lnTo>
                      <a:pt x="2113" y="2930"/>
                    </a:lnTo>
                    <a:lnTo>
                      <a:pt x="2155" y="2930"/>
                    </a:lnTo>
                    <a:lnTo>
                      <a:pt x="2197" y="2867"/>
                    </a:lnTo>
                    <a:lnTo>
                      <a:pt x="2134" y="2826"/>
                    </a:lnTo>
                    <a:lnTo>
                      <a:pt x="2051" y="2805"/>
                    </a:lnTo>
                    <a:lnTo>
                      <a:pt x="2092" y="2742"/>
                    </a:lnTo>
                    <a:lnTo>
                      <a:pt x="2051" y="2658"/>
                    </a:lnTo>
                    <a:lnTo>
                      <a:pt x="1988" y="2616"/>
                    </a:lnTo>
                    <a:lnTo>
                      <a:pt x="1904" y="2616"/>
                    </a:lnTo>
                    <a:lnTo>
                      <a:pt x="1883" y="2491"/>
                    </a:lnTo>
                    <a:lnTo>
                      <a:pt x="1716" y="2323"/>
                    </a:lnTo>
                    <a:lnTo>
                      <a:pt x="1611" y="2240"/>
                    </a:lnTo>
                    <a:lnTo>
                      <a:pt x="1569" y="2135"/>
                    </a:lnTo>
                    <a:lnTo>
                      <a:pt x="1569" y="2093"/>
                    </a:lnTo>
                    <a:lnTo>
                      <a:pt x="1611" y="2093"/>
                    </a:lnTo>
                    <a:lnTo>
                      <a:pt x="1632" y="2177"/>
                    </a:lnTo>
                    <a:lnTo>
                      <a:pt x="1737" y="2177"/>
                    </a:lnTo>
                    <a:lnTo>
                      <a:pt x="1841" y="2093"/>
                    </a:lnTo>
                    <a:lnTo>
                      <a:pt x="1883" y="2010"/>
                    </a:lnTo>
                    <a:lnTo>
                      <a:pt x="2092" y="1926"/>
                    </a:lnTo>
                    <a:lnTo>
                      <a:pt x="2260" y="1800"/>
                    </a:lnTo>
                    <a:lnTo>
                      <a:pt x="2344" y="1675"/>
                    </a:lnTo>
                    <a:lnTo>
                      <a:pt x="2448" y="1612"/>
                    </a:lnTo>
                    <a:lnTo>
                      <a:pt x="2448" y="1549"/>
                    </a:lnTo>
                    <a:lnTo>
                      <a:pt x="2574" y="1507"/>
                    </a:lnTo>
                    <a:lnTo>
                      <a:pt x="2678" y="1570"/>
                    </a:lnTo>
                    <a:lnTo>
                      <a:pt x="2762" y="1591"/>
                    </a:lnTo>
                    <a:lnTo>
                      <a:pt x="2867" y="1445"/>
                    </a:lnTo>
                    <a:lnTo>
                      <a:pt x="2867" y="1361"/>
                    </a:lnTo>
                    <a:lnTo>
                      <a:pt x="2741" y="1298"/>
                    </a:lnTo>
                    <a:lnTo>
                      <a:pt x="2469" y="1340"/>
                    </a:lnTo>
                    <a:lnTo>
                      <a:pt x="2364" y="1403"/>
                    </a:lnTo>
                    <a:lnTo>
                      <a:pt x="2197" y="1403"/>
                    </a:lnTo>
                    <a:lnTo>
                      <a:pt x="2113" y="1445"/>
                    </a:lnTo>
                    <a:lnTo>
                      <a:pt x="2009" y="1549"/>
                    </a:lnTo>
                    <a:lnTo>
                      <a:pt x="1820" y="1549"/>
                    </a:lnTo>
                    <a:lnTo>
                      <a:pt x="1716" y="1486"/>
                    </a:lnTo>
                    <a:lnTo>
                      <a:pt x="1611" y="1466"/>
                    </a:lnTo>
                    <a:lnTo>
                      <a:pt x="1507" y="1591"/>
                    </a:lnTo>
                    <a:lnTo>
                      <a:pt x="1423" y="1800"/>
                    </a:lnTo>
                    <a:lnTo>
                      <a:pt x="1297" y="1863"/>
                    </a:lnTo>
                    <a:lnTo>
                      <a:pt x="1193" y="1821"/>
                    </a:lnTo>
                    <a:lnTo>
                      <a:pt x="1172" y="1779"/>
                    </a:lnTo>
                    <a:lnTo>
                      <a:pt x="1004" y="1612"/>
                    </a:lnTo>
                    <a:lnTo>
                      <a:pt x="858" y="1486"/>
                    </a:lnTo>
                    <a:lnTo>
                      <a:pt x="774" y="1277"/>
                    </a:lnTo>
                    <a:lnTo>
                      <a:pt x="795" y="1047"/>
                    </a:lnTo>
                    <a:lnTo>
                      <a:pt x="879" y="838"/>
                    </a:lnTo>
                    <a:lnTo>
                      <a:pt x="984" y="733"/>
                    </a:lnTo>
                    <a:lnTo>
                      <a:pt x="1109" y="670"/>
                    </a:lnTo>
                    <a:lnTo>
                      <a:pt x="1276" y="754"/>
                    </a:lnTo>
                    <a:lnTo>
                      <a:pt x="1465" y="775"/>
                    </a:lnTo>
                    <a:lnTo>
                      <a:pt x="1674" y="670"/>
                    </a:lnTo>
                    <a:lnTo>
                      <a:pt x="1820" y="670"/>
                    </a:lnTo>
                    <a:lnTo>
                      <a:pt x="1883" y="754"/>
                    </a:lnTo>
                    <a:lnTo>
                      <a:pt x="1988" y="754"/>
                    </a:lnTo>
                    <a:lnTo>
                      <a:pt x="2051" y="712"/>
                    </a:lnTo>
                    <a:lnTo>
                      <a:pt x="2281" y="733"/>
                    </a:lnTo>
                    <a:lnTo>
                      <a:pt x="2427" y="733"/>
                    </a:lnTo>
                    <a:lnTo>
                      <a:pt x="2448" y="712"/>
                    </a:lnTo>
                    <a:lnTo>
                      <a:pt x="2574" y="712"/>
                    </a:lnTo>
                    <a:lnTo>
                      <a:pt x="2678" y="754"/>
                    </a:lnTo>
                    <a:lnTo>
                      <a:pt x="2720" y="817"/>
                    </a:lnTo>
                    <a:lnTo>
                      <a:pt x="2825" y="859"/>
                    </a:lnTo>
                    <a:lnTo>
                      <a:pt x="3264" y="754"/>
                    </a:lnTo>
                    <a:lnTo>
                      <a:pt x="3453" y="629"/>
                    </a:lnTo>
                    <a:lnTo>
                      <a:pt x="3494" y="524"/>
                    </a:lnTo>
                    <a:lnTo>
                      <a:pt x="3578" y="524"/>
                    </a:lnTo>
                    <a:lnTo>
                      <a:pt x="3620" y="440"/>
                    </a:lnTo>
                    <a:lnTo>
                      <a:pt x="3704" y="398"/>
                    </a:lnTo>
                    <a:lnTo>
                      <a:pt x="3766" y="294"/>
                    </a:lnTo>
                    <a:lnTo>
                      <a:pt x="3808" y="210"/>
                    </a:lnTo>
                    <a:lnTo>
                      <a:pt x="3871" y="147"/>
                    </a:lnTo>
                    <a:lnTo>
                      <a:pt x="3808" y="106"/>
                    </a:lnTo>
                    <a:lnTo>
                      <a:pt x="3787" y="43"/>
                    </a:lnTo>
                    <a:lnTo>
                      <a:pt x="3620"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78" name="Google Shape;3078;p86"/>
              <p:cNvSpPr/>
              <p:nvPr/>
            </p:nvSpPr>
            <p:spPr>
              <a:xfrm>
                <a:off x="5587700" y="3253200"/>
                <a:ext cx="145450" cy="131325"/>
              </a:xfrm>
              <a:custGeom>
                <a:avLst/>
                <a:gdLst/>
                <a:ahLst/>
                <a:cxnLst/>
                <a:rect l="l" t="t" r="r" b="b"/>
                <a:pathLst>
                  <a:path w="5818" h="5253" extrusionOk="0">
                    <a:moveTo>
                      <a:pt x="922" y="1"/>
                    </a:moveTo>
                    <a:lnTo>
                      <a:pt x="775" y="22"/>
                    </a:lnTo>
                    <a:lnTo>
                      <a:pt x="712" y="84"/>
                    </a:lnTo>
                    <a:lnTo>
                      <a:pt x="566" y="189"/>
                    </a:lnTo>
                    <a:lnTo>
                      <a:pt x="482" y="210"/>
                    </a:lnTo>
                    <a:lnTo>
                      <a:pt x="398" y="294"/>
                    </a:lnTo>
                    <a:lnTo>
                      <a:pt x="252" y="294"/>
                    </a:lnTo>
                    <a:lnTo>
                      <a:pt x="147" y="356"/>
                    </a:lnTo>
                    <a:lnTo>
                      <a:pt x="189" y="440"/>
                    </a:lnTo>
                    <a:lnTo>
                      <a:pt x="168" y="524"/>
                    </a:lnTo>
                    <a:lnTo>
                      <a:pt x="43" y="608"/>
                    </a:lnTo>
                    <a:lnTo>
                      <a:pt x="1" y="670"/>
                    </a:lnTo>
                    <a:lnTo>
                      <a:pt x="147" y="712"/>
                    </a:lnTo>
                    <a:lnTo>
                      <a:pt x="252" y="649"/>
                    </a:lnTo>
                    <a:lnTo>
                      <a:pt x="273" y="608"/>
                    </a:lnTo>
                    <a:lnTo>
                      <a:pt x="315" y="670"/>
                    </a:lnTo>
                    <a:lnTo>
                      <a:pt x="503" y="754"/>
                    </a:lnTo>
                    <a:lnTo>
                      <a:pt x="566" y="859"/>
                    </a:lnTo>
                    <a:lnTo>
                      <a:pt x="524" y="921"/>
                    </a:lnTo>
                    <a:lnTo>
                      <a:pt x="566" y="1047"/>
                    </a:lnTo>
                    <a:lnTo>
                      <a:pt x="691" y="1131"/>
                    </a:lnTo>
                    <a:lnTo>
                      <a:pt x="796" y="1152"/>
                    </a:lnTo>
                    <a:lnTo>
                      <a:pt x="901" y="1131"/>
                    </a:lnTo>
                    <a:lnTo>
                      <a:pt x="984" y="1172"/>
                    </a:lnTo>
                    <a:lnTo>
                      <a:pt x="1026" y="1131"/>
                    </a:lnTo>
                    <a:lnTo>
                      <a:pt x="1110" y="1152"/>
                    </a:lnTo>
                    <a:lnTo>
                      <a:pt x="1298" y="1131"/>
                    </a:lnTo>
                    <a:lnTo>
                      <a:pt x="1340" y="1152"/>
                    </a:lnTo>
                    <a:lnTo>
                      <a:pt x="1424" y="1131"/>
                    </a:lnTo>
                    <a:lnTo>
                      <a:pt x="1361" y="1068"/>
                    </a:lnTo>
                    <a:lnTo>
                      <a:pt x="1654" y="1089"/>
                    </a:lnTo>
                    <a:lnTo>
                      <a:pt x="1717" y="1172"/>
                    </a:lnTo>
                    <a:lnTo>
                      <a:pt x="1675" y="1298"/>
                    </a:lnTo>
                    <a:lnTo>
                      <a:pt x="1633" y="1277"/>
                    </a:lnTo>
                    <a:lnTo>
                      <a:pt x="1549" y="1361"/>
                    </a:lnTo>
                    <a:lnTo>
                      <a:pt x="1507" y="1465"/>
                    </a:lnTo>
                    <a:lnTo>
                      <a:pt x="1445" y="1361"/>
                    </a:lnTo>
                    <a:lnTo>
                      <a:pt x="1256" y="1277"/>
                    </a:lnTo>
                    <a:lnTo>
                      <a:pt x="1194" y="1298"/>
                    </a:lnTo>
                    <a:lnTo>
                      <a:pt x="1131" y="1465"/>
                    </a:lnTo>
                    <a:lnTo>
                      <a:pt x="1026" y="1507"/>
                    </a:lnTo>
                    <a:lnTo>
                      <a:pt x="922" y="1465"/>
                    </a:lnTo>
                    <a:lnTo>
                      <a:pt x="817" y="1465"/>
                    </a:lnTo>
                    <a:lnTo>
                      <a:pt x="775" y="1403"/>
                    </a:lnTo>
                    <a:lnTo>
                      <a:pt x="629" y="1444"/>
                    </a:lnTo>
                    <a:lnTo>
                      <a:pt x="566" y="1507"/>
                    </a:lnTo>
                    <a:lnTo>
                      <a:pt x="608" y="1570"/>
                    </a:lnTo>
                    <a:lnTo>
                      <a:pt x="733" y="1591"/>
                    </a:lnTo>
                    <a:lnTo>
                      <a:pt x="838" y="1654"/>
                    </a:lnTo>
                    <a:lnTo>
                      <a:pt x="901" y="1779"/>
                    </a:lnTo>
                    <a:lnTo>
                      <a:pt x="942" y="1821"/>
                    </a:lnTo>
                    <a:lnTo>
                      <a:pt x="1005" y="1800"/>
                    </a:lnTo>
                    <a:lnTo>
                      <a:pt x="1026" y="1884"/>
                    </a:lnTo>
                    <a:lnTo>
                      <a:pt x="1026" y="1968"/>
                    </a:lnTo>
                    <a:lnTo>
                      <a:pt x="984" y="1988"/>
                    </a:lnTo>
                    <a:lnTo>
                      <a:pt x="942" y="2072"/>
                    </a:lnTo>
                    <a:lnTo>
                      <a:pt x="1047" y="2240"/>
                    </a:lnTo>
                    <a:lnTo>
                      <a:pt x="1152" y="2281"/>
                    </a:lnTo>
                    <a:lnTo>
                      <a:pt x="1256" y="2240"/>
                    </a:lnTo>
                    <a:lnTo>
                      <a:pt x="1403" y="2114"/>
                    </a:lnTo>
                    <a:lnTo>
                      <a:pt x="1361" y="2009"/>
                    </a:lnTo>
                    <a:lnTo>
                      <a:pt x="1466" y="1863"/>
                    </a:lnTo>
                    <a:lnTo>
                      <a:pt x="1507" y="1821"/>
                    </a:lnTo>
                    <a:lnTo>
                      <a:pt x="1528" y="1758"/>
                    </a:lnTo>
                    <a:lnTo>
                      <a:pt x="1570" y="1612"/>
                    </a:lnTo>
                    <a:lnTo>
                      <a:pt x="1633" y="1507"/>
                    </a:lnTo>
                    <a:lnTo>
                      <a:pt x="1633" y="1654"/>
                    </a:lnTo>
                    <a:lnTo>
                      <a:pt x="1549" y="1716"/>
                    </a:lnTo>
                    <a:lnTo>
                      <a:pt x="1612" y="1863"/>
                    </a:lnTo>
                    <a:lnTo>
                      <a:pt x="1654" y="1988"/>
                    </a:lnTo>
                    <a:lnTo>
                      <a:pt x="1717" y="2072"/>
                    </a:lnTo>
                    <a:lnTo>
                      <a:pt x="1738" y="2009"/>
                    </a:lnTo>
                    <a:lnTo>
                      <a:pt x="1779" y="2009"/>
                    </a:lnTo>
                    <a:lnTo>
                      <a:pt x="1842" y="2030"/>
                    </a:lnTo>
                    <a:lnTo>
                      <a:pt x="1842" y="2135"/>
                    </a:lnTo>
                    <a:lnTo>
                      <a:pt x="1884" y="2093"/>
                    </a:lnTo>
                    <a:lnTo>
                      <a:pt x="1947" y="2093"/>
                    </a:lnTo>
                    <a:lnTo>
                      <a:pt x="1968" y="2135"/>
                    </a:lnTo>
                    <a:lnTo>
                      <a:pt x="2051" y="2177"/>
                    </a:lnTo>
                    <a:lnTo>
                      <a:pt x="2156" y="2135"/>
                    </a:lnTo>
                    <a:lnTo>
                      <a:pt x="2240" y="2135"/>
                    </a:lnTo>
                    <a:lnTo>
                      <a:pt x="2240" y="2177"/>
                    </a:lnTo>
                    <a:lnTo>
                      <a:pt x="2093" y="2177"/>
                    </a:lnTo>
                    <a:lnTo>
                      <a:pt x="2093" y="2281"/>
                    </a:lnTo>
                    <a:lnTo>
                      <a:pt x="2240" y="2302"/>
                    </a:lnTo>
                    <a:lnTo>
                      <a:pt x="2240" y="2323"/>
                    </a:lnTo>
                    <a:lnTo>
                      <a:pt x="2261" y="2386"/>
                    </a:lnTo>
                    <a:lnTo>
                      <a:pt x="2407" y="2449"/>
                    </a:lnTo>
                    <a:lnTo>
                      <a:pt x="2575" y="2449"/>
                    </a:lnTo>
                    <a:lnTo>
                      <a:pt x="2930" y="2553"/>
                    </a:lnTo>
                    <a:lnTo>
                      <a:pt x="3286" y="2658"/>
                    </a:lnTo>
                    <a:lnTo>
                      <a:pt x="3391" y="2658"/>
                    </a:lnTo>
                    <a:lnTo>
                      <a:pt x="3537" y="2721"/>
                    </a:lnTo>
                    <a:lnTo>
                      <a:pt x="3558" y="2825"/>
                    </a:lnTo>
                    <a:lnTo>
                      <a:pt x="3725" y="2867"/>
                    </a:lnTo>
                    <a:lnTo>
                      <a:pt x="3830" y="2867"/>
                    </a:lnTo>
                    <a:lnTo>
                      <a:pt x="3914" y="2825"/>
                    </a:lnTo>
                    <a:lnTo>
                      <a:pt x="3914" y="2825"/>
                    </a:lnTo>
                    <a:lnTo>
                      <a:pt x="3830" y="2951"/>
                    </a:lnTo>
                    <a:lnTo>
                      <a:pt x="3851" y="2972"/>
                    </a:lnTo>
                    <a:lnTo>
                      <a:pt x="3935" y="2951"/>
                    </a:lnTo>
                    <a:lnTo>
                      <a:pt x="3955" y="3014"/>
                    </a:lnTo>
                    <a:lnTo>
                      <a:pt x="4081" y="2972"/>
                    </a:lnTo>
                    <a:lnTo>
                      <a:pt x="4018" y="3035"/>
                    </a:lnTo>
                    <a:lnTo>
                      <a:pt x="4060" y="3076"/>
                    </a:lnTo>
                    <a:lnTo>
                      <a:pt x="4039" y="3139"/>
                    </a:lnTo>
                    <a:lnTo>
                      <a:pt x="4081" y="3181"/>
                    </a:lnTo>
                    <a:lnTo>
                      <a:pt x="4186" y="3160"/>
                    </a:lnTo>
                    <a:lnTo>
                      <a:pt x="4081" y="3265"/>
                    </a:lnTo>
                    <a:lnTo>
                      <a:pt x="4081" y="3328"/>
                    </a:lnTo>
                    <a:lnTo>
                      <a:pt x="4227" y="3453"/>
                    </a:lnTo>
                    <a:lnTo>
                      <a:pt x="4186" y="3558"/>
                    </a:lnTo>
                    <a:lnTo>
                      <a:pt x="4227" y="3641"/>
                    </a:lnTo>
                    <a:lnTo>
                      <a:pt x="4332" y="3704"/>
                    </a:lnTo>
                    <a:lnTo>
                      <a:pt x="4479" y="3809"/>
                    </a:lnTo>
                    <a:lnTo>
                      <a:pt x="4499" y="3872"/>
                    </a:lnTo>
                    <a:lnTo>
                      <a:pt x="4374" y="3872"/>
                    </a:lnTo>
                    <a:lnTo>
                      <a:pt x="4353" y="3955"/>
                    </a:lnTo>
                    <a:lnTo>
                      <a:pt x="4437" y="4018"/>
                    </a:lnTo>
                    <a:lnTo>
                      <a:pt x="4541" y="4081"/>
                    </a:lnTo>
                    <a:lnTo>
                      <a:pt x="4667" y="4060"/>
                    </a:lnTo>
                    <a:lnTo>
                      <a:pt x="4751" y="4081"/>
                    </a:lnTo>
                    <a:lnTo>
                      <a:pt x="4688" y="4081"/>
                    </a:lnTo>
                    <a:lnTo>
                      <a:pt x="4562" y="4123"/>
                    </a:lnTo>
                    <a:lnTo>
                      <a:pt x="4499" y="4102"/>
                    </a:lnTo>
                    <a:lnTo>
                      <a:pt x="4458" y="4123"/>
                    </a:lnTo>
                    <a:lnTo>
                      <a:pt x="4499" y="4206"/>
                    </a:lnTo>
                    <a:lnTo>
                      <a:pt x="4583" y="4227"/>
                    </a:lnTo>
                    <a:lnTo>
                      <a:pt x="4562" y="4395"/>
                    </a:lnTo>
                    <a:lnTo>
                      <a:pt x="4541" y="4416"/>
                    </a:lnTo>
                    <a:lnTo>
                      <a:pt x="4541" y="4499"/>
                    </a:lnTo>
                    <a:lnTo>
                      <a:pt x="4499" y="4583"/>
                    </a:lnTo>
                    <a:lnTo>
                      <a:pt x="4458" y="4604"/>
                    </a:lnTo>
                    <a:lnTo>
                      <a:pt x="4541" y="4709"/>
                    </a:lnTo>
                    <a:lnTo>
                      <a:pt x="4667" y="4625"/>
                    </a:lnTo>
                    <a:lnTo>
                      <a:pt x="4709" y="4688"/>
                    </a:lnTo>
                    <a:lnTo>
                      <a:pt x="4792" y="4688"/>
                    </a:lnTo>
                    <a:lnTo>
                      <a:pt x="4897" y="4625"/>
                    </a:lnTo>
                    <a:lnTo>
                      <a:pt x="5064" y="4625"/>
                    </a:lnTo>
                    <a:lnTo>
                      <a:pt x="5127" y="4583"/>
                    </a:lnTo>
                    <a:lnTo>
                      <a:pt x="5169" y="4478"/>
                    </a:lnTo>
                    <a:lnTo>
                      <a:pt x="5169" y="4583"/>
                    </a:lnTo>
                    <a:lnTo>
                      <a:pt x="5106" y="4688"/>
                    </a:lnTo>
                    <a:lnTo>
                      <a:pt x="5127" y="4750"/>
                    </a:lnTo>
                    <a:lnTo>
                      <a:pt x="5190" y="4792"/>
                    </a:lnTo>
                    <a:lnTo>
                      <a:pt x="5316" y="4897"/>
                    </a:lnTo>
                    <a:lnTo>
                      <a:pt x="5295" y="4939"/>
                    </a:lnTo>
                    <a:lnTo>
                      <a:pt x="5336" y="5022"/>
                    </a:lnTo>
                    <a:lnTo>
                      <a:pt x="5504" y="5211"/>
                    </a:lnTo>
                    <a:lnTo>
                      <a:pt x="5629" y="5232"/>
                    </a:lnTo>
                    <a:lnTo>
                      <a:pt x="5692" y="5253"/>
                    </a:lnTo>
                    <a:lnTo>
                      <a:pt x="5713" y="3851"/>
                    </a:lnTo>
                    <a:lnTo>
                      <a:pt x="5713" y="3788"/>
                    </a:lnTo>
                    <a:lnTo>
                      <a:pt x="5713" y="3704"/>
                    </a:lnTo>
                    <a:lnTo>
                      <a:pt x="5734" y="3537"/>
                    </a:lnTo>
                    <a:lnTo>
                      <a:pt x="5818" y="1382"/>
                    </a:lnTo>
                    <a:lnTo>
                      <a:pt x="5713" y="1403"/>
                    </a:lnTo>
                    <a:lnTo>
                      <a:pt x="5629" y="1382"/>
                    </a:lnTo>
                    <a:lnTo>
                      <a:pt x="5629" y="1298"/>
                    </a:lnTo>
                    <a:lnTo>
                      <a:pt x="5650" y="1256"/>
                    </a:lnTo>
                    <a:lnTo>
                      <a:pt x="5546" y="1193"/>
                    </a:lnTo>
                    <a:lnTo>
                      <a:pt x="5441" y="1193"/>
                    </a:lnTo>
                    <a:lnTo>
                      <a:pt x="5316" y="1172"/>
                    </a:lnTo>
                    <a:lnTo>
                      <a:pt x="5232" y="1152"/>
                    </a:lnTo>
                    <a:lnTo>
                      <a:pt x="5169" y="1172"/>
                    </a:lnTo>
                    <a:lnTo>
                      <a:pt x="4813" y="1026"/>
                    </a:lnTo>
                    <a:lnTo>
                      <a:pt x="4667" y="984"/>
                    </a:lnTo>
                    <a:lnTo>
                      <a:pt x="4562" y="963"/>
                    </a:lnTo>
                    <a:lnTo>
                      <a:pt x="4458" y="880"/>
                    </a:lnTo>
                    <a:lnTo>
                      <a:pt x="4248" y="838"/>
                    </a:lnTo>
                    <a:lnTo>
                      <a:pt x="4060" y="754"/>
                    </a:lnTo>
                    <a:lnTo>
                      <a:pt x="3976" y="670"/>
                    </a:lnTo>
                    <a:lnTo>
                      <a:pt x="3830" y="649"/>
                    </a:lnTo>
                    <a:lnTo>
                      <a:pt x="3537" y="838"/>
                    </a:lnTo>
                    <a:lnTo>
                      <a:pt x="3537" y="880"/>
                    </a:lnTo>
                    <a:lnTo>
                      <a:pt x="3600" y="984"/>
                    </a:lnTo>
                    <a:lnTo>
                      <a:pt x="3558" y="1068"/>
                    </a:lnTo>
                    <a:lnTo>
                      <a:pt x="3391" y="1089"/>
                    </a:lnTo>
                    <a:lnTo>
                      <a:pt x="3286" y="1131"/>
                    </a:lnTo>
                    <a:lnTo>
                      <a:pt x="3223" y="1131"/>
                    </a:lnTo>
                    <a:lnTo>
                      <a:pt x="3181" y="1089"/>
                    </a:lnTo>
                    <a:lnTo>
                      <a:pt x="3119" y="1172"/>
                    </a:lnTo>
                    <a:lnTo>
                      <a:pt x="3119" y="1277"/>
                    </a:lnTo>
                    <a:lnTo>
                      <a:pt x="2993" y="1340"/>
                    </a:lnTo>
                    <a:lnTo>
                      <a:pt x="2888" y="1361"/>
                    </a:lnTo>
                    <a:lnTo>
                      <a:pt x="2805" y="1465"/>
                    </a:lnTo>
                    <a:lnTo>
                      <a:pt x="2805" y="1612"/>
                    </a:lnTo>
                    <a:lnTo>
                      <a:pt x="2763" y="1654"/>
                    </a:lnTo>
                    <a:lnTo>
                      <a:pt x="2700" y="1696"/>
                    </a:lnTo>
                    <a:lnTo>
                      <a:pt x="2658" y="1800"/>
                    </a:lnTo>
                    <a:lnTo>
                      <a:pt x="2554" y="1821"/>
                    </a:lnTo>
                    <a:lnTo>
                      <a:pt x="2449" y="1821"/>
                    </a:lnTo>
                    <a:lnTo>
                      <a:pt x="2386" y="1779"/>
                    </a:lnTo>
                    <a:lnTo>
                      <a:pt x="2261" y="1675"/>
                    </a:lnTo>
                    <a:lnTo>
                      <a:pt x="2240" y="1570"/>
                    </a:lnTo>
                    <a:lnTo>
                      <a:pt x="2177" y="1591"/>
                    </a:lnTo>
                    <a:lnTo>
                      <a:pt x="2156" y="1465"/>
                    </a:lnTo>
                    <a:lnTo>
                      <a:pt x="2156" y="1361"/>
                    </a:lnTo>
                    <a:lnTo>
                      <a:pt x="2072" y="1298"/>
                    </a:lnTo>
                    <a:lnTo>
                      <a:pt x="2031" y="1382"/>
                    </a:lnTo>
                    <a:lnTo>
                      <a:pt x="2051" y="1507"/>
                    </a:lnTo>
                    <a:lnTo>
                      <a:pt x="1989" y="1507"/>
                    </a:lnTo>
                    <a:lnTo>
                      <a:pt x="1926" y="1444"/>
                    </a:lnTo>
                    <a:lnTo>
                      <a:pt x="1863" y="1298"/>
                    </a:lnTo>
                    <a:lnTo>
                      <a:pt x="1842" y="1047"/>
                    </a:lnTo>
                    <a:lnTo>
                      <a:pt x="1821" y="880"/>
                    </a:lnTo>
                    <a:lnTo>
                      <a:pt x="1863" y="775"/>
                    </a:lnTo>
                    <a:lnTo>
                      <a:pt x="1947" y="670"/>
                    </a:lnTo>
                    <a:lnTo>
                      <a:pt x="1884" y="566"/>
                    </a:lnTo>
                    <a:lnTo>
                      <a:pt x="1821" y="503"/>
                    </a:lnTo>
                    <a:lnTo>
                      <a:pt x="1821" y="335"/>
                    </a:lnTo>
                    <a:lnTo>
                      <a:pt x="1842" y="294"/>
                    </a:lnTo>
                    <a:lnTo>
                      <a:pt x="1779" y="231"/>
                    </a:lnTo>
                    <a:lnTo>
                      <a:pt x="1612" y="210"/>
                    </a:lnTo>
                    <a:lnTo>
                      <a:pt x="1424" y="231"/>
                    </a:lnTo>
                    <a:lnTo>
                      <a:pt x="1235" y="105"/>
                    </a:lnTo>
                    <a:lnTo>
                      <a:pt x="922"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79" name="Google Shape;3079;p86"/>
              <p:cNvSpPr/>
              <p:nvPr/>
            </p:nvSpPr>
            <p:spPr>
              <a:xfrm>
                <a:off x="5268100" y="3181025"/>
                <a:ext cx="143350" cy="129750"/>
              </a:xfrm>
              <a:custGeom>
                <a:avLst/>
                <a:gdLst/>
                <a:ahLst/>
                <a:cxnLst/>
                <a:rect l="l" t="t" r="r" b="b"/>
                <a:pathLst>
                  <a:path w="5734" h="5190" extrusionOk="0">
                    <a:moveTo>
                      <a:pt x="4060" y="0"/>
                    </a:moveTo>
                    <a:lnTo>
                      <a:pt x="3955" y="147"/>
                    </a:lnTo>
                    <a:lnTo>
                      <a:pt x="3955" y="209"/>
                    </a:lnTo>
                    <a:lnTo>
                      <a:pt x="3892" y="314"/>
                    </a:lnTo>
                    <a:lnTo>
                      <a:pt x="3892" y="398"/>
                    </a:lnTo>
                    <a:lnTo>
                      <a:pt x="3767" y="837"/>
                    </a:lnTo>
                    <a:lnTo>
                      <a:pt x="3579" y="1109"/>
                    </a:lnTo>
                    <a:lnTo>
                      <a:pt x="3516" y="1360"/>
                    </a:lnTo>
                    <a:lnTo>
                      <a:pt x="3265" y="1716"/>
                    </a:lnTo>
                    <a:lnTo>
                      <a:pt x="3307" y="1779"/>
                    </a:lnTo>
                    <a:lnTo>
                      <a:pt x="3014" y="1842"/>
                    </a:lnTo>
                    <a:lnTo>
                      <a:pt x="2783" y="1967"/>
                    </a:lnTo>
                    <a:lnTo>
                      <a:pt x="2637" y="1967"/>
                    </a:lnTo>
                    <a:lnTo>
                      <a:pt x="2595" y="1883"/>
                    </a:lnTo>
                    <a:lnTo>
                      <a:pt x="2470" y="1842"/>
                    </a:lnTo>
                    <a:lnTo>
                      <a:pt x="2177" y="1842"/>
                    </a:lnTo>
                    <a:lnTo>
                      <a:pt x="2093" y="1925"/>
                    </a:lnTo>
                    <a:lnTo>
                      <a:pt x="1758" y="2051"/>
                    </a:lnTo>
                    <a:lnTo>
                      <a:pt x="1444" y="2030"/>
                    </a:lnTo>
                    <a:lnTo>
                      <a:pt x="1361" y="2072"/>
                    </a:lnTo>
                    <a:lnTo>
                      <a:pt x="1235" y="2051"/>
                    </a:lnTo>
                    <a:lnTo>
                      <a:pt x="1214" y="2134"/>
                    </a:lnTo>
                    <a:lnTo>
                      <a:pt x="1047" y="2176"/>
                    </a:lnTo>
                    <a:lnTo>
                      <a:pt x="942" y="2155"/>
                    </a:lnTo>
                    <a:lnTo>
                      <a:pt x="921" y="2051"/>
                    </a:lnTo>
                    <a:lnTo>
                      <a:pt x="796" y="1946"/>
                    </a:lnTo>
                    <a:lnTo>
                      <a:pt x="754" y="1883"/>
                    </a:lnTo>
                    <a:lnTo>
                      <a:pt x="566" y="1758"/>
                    </a:lnTo>
                    <a:lnTo>
                      <a:pt x="440" y="1549"/>
                    </a:lnTo>
                    <a:lnTo>
                      <a:pt x="377" y="1570"/>
                    </a:lnTo>
                    <a:lnTo>
                      <a:pt x="314" y="1653"/>
                    </a:lnTo>
                    <a:lnTo>
                      <a:pt x="168" y="1842"/>
                    </a:lnTo>
                    <a:lnTo>
                      <a:pt x="84" y="1988"/>
                    </a:lnTo>
                    <a:lnTo>
                      <a:pt x="84" y="2072"/>
                    </a:lnTo>
                    <a:lnTo>
                      <a:pt x="105" y="2155"/>
                    </a:lnTo>
                    <a:lnTo>
                      <a:pt x="84" y="2239"/>
                    </a:lnTo>
                    <a:lnTo>
                      <a:pt x="1" y="2281"/>
                    </a:lnTo>
                    <a:lnTo>
                      <a:pt x="22" y="2490"/>
                    </a:lnTo>
                    <a:lnTo>
                      <a:pt x="210" y="2699"/>
                    </a:lnTo>
                    <a:lnTo>
                      <a:pt x="231" y="2804"/>
                    </a:lnTo>
                    <a:lnTo>
                      <a:pt x="189" y="2762"/>
                    </a:lnTo>
                    <a:lnTo>
                      <a:pt x="168" y="2804"/>
                    </a:lnTo>
                    <a:lnTo>
                      <a:pt x="210" y="2930"/>
                    </a:lnTo>
                    <a:lnTo>
                      <a:pt x="335" y="2971"/>
                    </a:lnTo>
                    <a:lnTo>
                      <a:pt x="419" y="2971"/>
                    </a:lnTo>
                    <a:lnTo>
                      <a:pt x="607" y="2909"/>
                    </a:lnTo>
                    <a:lnTo>
                      <a:pt x="733" y="2825"/>
                    </a:lnTo>
                    <a:lnTo>
                      <a:pt x="838" y="2867"/>
                    </a:lnTo>
                    <a:lnTo>
                      <a:pt x="733" y="2867"/>
                    </a:lnTo>
                    <a:lnTo>
                      <a:pt x="607" y="2971"/>
                    </a:lnTo>
                    <a:lnTo>
                      <a:pt x="398" y="3013"/>
                    </a:lnTo>
                    <a:lnTo>
                      <a:pt x="314" y="3097"/>
                    </a:lnTo>
                    <a:lnTo>
                      <a:pt x="210" y="3097"/>
                    </a:lnTo>
                    <a:lnTo>
                      <a:pt x="210" y="3139"/>
                    </a:lnTo>
                    <a:lnTo>
                      <a:pt x="335" y="3181"/>
                    </a:lnTo>
                    <a:lnTo>
                      <a:pt x="503" y="3243"/>
                    </a:lnTo>
                    <a:lnTo>
                      <a:pt x="649" y="3411"/>
                    </a:lnTo>
                    <a:lnTo>
                      <a:pt x="712" y="3515"/>
                    </a:lnTo>
                    <a:lnTo>
                      <a:pt x="733" y="3620"/>
                    </a:lnTo>
                    <a:lnTo>
                      <a:pt x="649" y="3746"/>
                    </a:lnTo>
                    <a:lnTo>
                      <a:pt x="566" y="3829"/>
                    </a:lnTo>
                    <a:lnTo>
                      <a:pt x="607" y="3871"/>
                    </a:lnTo>
                    <a:lnTo>
                      <a:pt x="712" y="3955"/>
                    </a:lnTo>
                    <a:lnTo>
                      <a:pt x="733" y="4227"/>
                    </a:lnTo>
                    <a:lnTo>
                      <a:pt x="733" y="4352"/>
                    </a:lnTo>
                    <a:lnTo>
                      <a:pt x="817" y="4499"/>
                    </a:lnTo>
                    <a:lnTo>
                      <a:pt x="858" y="4499"/>
                    </a:lnTo>
                    <a:lnTo>
                      <a:pt x="963" y="4436"/>
                    </a:lnTo>
                    <a:lnTo>
                      <a:pt x="1005" y="4499"/>
                    </a:lnTo>
                    <a:lnTo>
                      <a:pt x="1130" y="4499"/>
                    </a:lnTo>
                    <a:lnTo>
                      <a:pt x="1214" y="4541"/>
                    </a:lnTo>
                    <a:lnTo>
                      <a:pt x="1361" y="4541"/>
                    </a:lnTo>
                    <a:lnTo>
                      <a:pt x="1444" y="4457"/>
                    </a:lnTo>
                    <a:lnTo>
                      <a:pt x="1528" y="4499"/>
                    </a:lnTo>
                    <a:lnTo>
                      <a:pt x="1591" y="4457"/>
                    </a:lnTo>
                    <a:lnTo>
                      <a:pt x="1654" y="4352"/>
                    </a:lnTo>
                    <a:lnTo>
                      <a:pt x="1654" y="4290"/>
                    </a:lnTo>
                    <a:lnTo>
                      <a:pt x="1674" y="4373"/>
                    </a:lnTo>
                    <a:lnTo>
                      <a:pt x="1654" y="4478"/>
                    </a:lnTo>
                    <a:lnTo>
                      <a:pt x="1695" y="4603"/>
                    </a:lnTo>
                    <a:lnTo>
                      <a:pt x="1737" y="4792"/>
                    </a:lnTo>
                    <a:lnTo>
                      <a:pt x="1695" y="4896"/>
                    </a:lnTo>
                    <a:lnTo>
                      <a:pt x="1779" y="4896"/>
                    </a:lnTo>
                    <a:lnTo>
                      <a:pt x="1905" y="4750"/>
                    </a:lnTo>
                    <a:lnTo>
                      <a:pt x="1988" y="4708"/>
                    </a:lnTo>
                    <a:lnTo>
                      <a:pt x="2051" y="4771"/>
                    </a:lnTo>
                    <a:lnTo>
                      <a:pt x="2114" y="4750"/>
                    </a:lnTo>
                    <a:lnTo>
                      <a:pt x="2135" y="4687"/>
                    </a:lnTo>
                    <a:lnTo>
                      <a:pt x="2302" y="4687"/>
                    </a:lnTo>
                    <a:lnTo>
                      <a:pt x="2386" y="4583"/>
                    </a:lnTo>
                    <a:lnTo>
                      <a:pt x="2428" y="4583"/>
                    </a:lnTo>
                    <a:lnTo>
                      <a:pt x="2532" y="4645"/>
                    </a:lnTo>
                    <a:lnTo>
                      <a:pt x="2616" y="4583"/>
                    </a:lnTo>
                    <a:lnTo>
                      <a:pt x="2658" y="4645"/>
                    </a:lnTo>
                    <a:lnTo>
                      <a:pt x="2658" y="4750"/>
                    </a:lnTo>
                    <a:lnTo>
                      <a:pt x="2721" y="4792"/>
                    </a:lnTo>
                    <a:lnTo>
                      <a:pt x="2825" y="4813"/>
                    </a:lnTo>
                    <a:lnTo>
                      <a:pt x="2804" y="4750"/>
                    </a:lnTo>
                    <a:lnTo>
                      <a:pt x="2825" y="4666"/>
                    </a:lnTo>
                    <a:lnTo>
                      <a:pt x="2888" y="4750"/>
                    </a:lnTo>
                    <a:lnTo>
                      <a:pt x="2993" y="4771"/>
                    </a:lnTo>
                    <a:lnTo>
                      <a:pt x="3035" y="4750"/>
                    </a:lnTo>
                    <a:lnTo>
                      <a:pt x="3097" y="4813"/>
                    </a:lnTo>
                    <a:lnTo>
                      <a:pt x="3139" y="4792"/>
                    </a:lnTo>
                    <a:lnTo>
                      <a:pt x="3160" y="4855"/>
                    </a:lnTo>
                    <a:lnTo>
                      <a:pt x="3223" y="4917"/>
                    </a:lnTo>
                    <a:lnTo>
                      <a:pt x="3181" y="5022"/>
                    </a:lnTo>
                    <a:lnTo>
                      <a:pt x="3244" y="5189"/>
                    </a:lnTo>
                    <a:lnTo>
                      <a:pt x="3348" y="5168"/>
                    </a:lnTo>
                    <a:lnTo>
                      <a:pt x="3579" y="5064"/>
                    </a:lnTo>
                    <a:lnTo>
                      <a:pt x="3746" y="5022"/>
                    </a:lnTo>
                    <a:lnTo>
                      <a:pt x="3955" y="4896"/>
                    </a:lnTo>
                    <a:lnTo>
                      <a:pt x="4060" y="4666"/>
                    </a:lnTo>
                    <a:lnTo>
                      <a:pt x="4060" y="4583"/>
                    </a:lnTo>
                    <a:lnTo>
                      <a:pt x="4102" y="4457"/>
                    </a:lnTo>
                    <a:lnTo>
                      <a:pt x="4143" y="4478"/>
                    </a:lnTo>
                    <a:lnTo>
                      <a:pt x="4185" y="4478"/>
                    </a:lnTo>
                    <a:lnTo>
                      <a:pt x="4269" y="4290"/>
                    </a:lnTo>
                    <a:lnTo>
                      <a:pt x="4227" y="4269"/>
                    </a:lnTo>
                    <a:lnTo>
                      <a:pt x="4185" y="4227"/>
                    </a:lnTo>
                    <a:lnTo>
                      <a:pt x="4185" y="4164"/>
                    </a:lnTo>
                    <a:lnTo>
                      <a:pt x="4206" y="4185"/>
                    </a:lnTo>
                    <a:lnTo>
                      <a:pt x="4290" y="4227"/>
                    </a:lnTo>
                    <a:lnTo>
                      <a:pt x="4353" y="4143"/>
                    </a:lnTo>
                    <a:lnTo>
                      <a:pt x="4311" y="4059"/>
                    </a:lnTo>
                    <a:lnTo>
                      <a:pt x="4269" y="4059"/>
                    </a:lnTo>
                    <a:lnTo>
                      <a:pt x="4206" y="4039"/>
                    </a:lnTo>
                    <a:lnTo>
                      <a:pt x="4290" y="3976"/>
                    </a:lnTo>
                    <a:lnTo>
                      <a:pt x="4290" y="3871"/>
                    </a:lnTo>
                    <a:lnTo>
                      <a:pt x="4143" y="3871"/>
                    </a:lnTo>
                    <a:lnTo>
                      <a:pt x="4185" y="3808"/>
                    </a:lnTo>
                    <a:lnTo>
                      <a:pt x="4164" y="3746"/>
                    </a:lnTo>
                    <a:lnTo>
                      <a:pt x="4164" y="3746"/>
                    </a:lnTo>
                    <a:lnTo>
                      <a:pt x="4227" y="3767"/>
                    </a:lnTo>
                    <a:lnTo>
                      <a:pt x="4353" y="3725"/>
                    </a:lnTo>
                    <a:lnTo>
                      <a:pt x="4374" y="3620"/>
                    </a:lnTo>
                    <a:lnTo>
                      <a:pt x="4457" y="3515"/>
                    </a:lnTo>
                    <a:lnTo>
                      <a:pt x="4478" y="3390"/>
                    </a:lnTo>
                    <a:lnTo>
                      <a:pt x="4457" y="3306"/>
                    </a:lnTo>
                    <a:lnTo>
                      <a:pt x="4499" y="3348"/>
                    </a:lnTo>
                    <a:lnTo>
                      <a:pt x="4562" y="3453"/>
                    </a:lnTo>
                    <a:lnTo>
                      <a:pt x="4625" y="3348"/>
                    </a:lnTo>
                    <a:lnTo>
                      <a:pt x="4708" y="3243"/>
                    </a:lnTo>
                    <a:lnTo>
                      <a:pt x="4667" y="3097"/>
                    </a:lnTo>
                    <a:lnTo>
                      <a:pt x="4813" y="2971"/>
                    </a:lnTo>
                    <a:lnTo>
                      <a:pt x="4834" y="2783"/>
                    </a:lnTo>
                    <a:lnTo>
                      <a:pt x="4897" y="2699"/>
                    </a:lnTo>
                    <a:lnTo>
                      <a:pt x="4918" y="2469"/>
                    </a:lnTo>
                    <a:lnTo>
                      <a:pt x="4980" y="2406"/>
                    </a:lnTo>
                    <a:lnTo>
                      <a:pt x="4980" y="2344"/>
                    </a:lnTo>
                    <a:lnTo>
                      <a:pt x="5106" y="2197"/>
                    </a:lnTo>
                    <a:lnTo>
                      <a:pt x="5148" y="2281"/>
                    </a:lnTo>
                    <a:lnTo>
                      <a:pt x="5190" y="2239"/>
                    </a:lnTo>
                    <a:lnTo>
                      <a:pt x="5148" y="2072"/>
                    </a:lnTo>
                    <a:lnTo>
                      <a:pt x="5148" y="2072"/>
                    </a:lnTo>
                    <a:lnTo>
                      <a:pt x="5336" y="2260"/>
                    </a:lnTo>
                    <a:lnTo>
                      <a:pt x="5462" y="2260"/>
                    </a:lnTo>
                    <a:lnTo>
                      <a:pt x="5545" y="2197"/>
                    </a:lnTo>
                    <a:lnTo>
                      <a:pt x="5629" y="2239"/>
                    </a:lnTo>
                    <a:lnTo>
                      <a:pt x="5713" y="2197"/>
                    </a:lnTo>
                    <a:lnTo>
                      <a:pt x="5734" y="2093"/>
                    </a:lnTo>
                    <a:lnTo>
                      <a:pt x="5629" y="2072"/>
                    </a:lnTo>
                    <a:lnTo>
                      <a:pt x="5608" y="2030"/>
                    </a:lnTo>
                    <a:lnTo>
                      <a:pt x="5503" y="1883"/>
                    </a:lnTo>
                    <a:lnTo>
                      <a:pt x="5420" y="1883"/>
                    </a:lnTo>
                    <a:lnTo>
                      <a:pt x="5190" y="1674"/>
                    </a:lnTo>
                    <a:lnTo>
                      <a:pt x="5106" y="1632"/>
                    </a:lnTo>
                    <a:lnTo>
                      <a:pt x="5085" y="1528"/>
                    </a:lnTo>
                    <a:lnTo>
                      <a:pt x="5022" y="1465"/>
                    </a:lnTo>
                    <a:lnTo>
                      <a:pt x="5043" y="1423"/>
                    </a:lnTo>
                    <a:lnTo>
                      <a:pt x="5190" y="1360"/>
                    </a:lnTo>
                    <a:lnTo>
                      <a:pt x="5231" y="1256"/>
                    </a:lnTo>
                    <a:lnTo>
                      <a:pt x="5148" y="1193"/>
                    </a:lnTo>
                    <a:lnTo>
                      <a:pt x="4980" y="1005"/>
                    </a:lnTo>
                    <a:lnTo>
                      <a:pt x="4918" y="879"/>
                    </a:lnTo>
                    <a:lnTo>
                      <a:pt x="4834" y="795"/>
                    </a:lnTo>
                    <a:lnTo>
                      <a:pt x="4876" y="712"/>
                    </a:lnTo>
                    <a:lnTo>
                      <a:pt x="4918" y="691"/>
                    </a:lnTo>
                    <a:lnTo>
                      <a:pt x="4918" y="628"/>
                    </a:lnTo>
                    <a:lnTo>
                      <a:pt x="4876" y="607"/>
                    </a:lnTo>
                    <a:lnTo>
                      <a:pt x="4750" y="482"/>
                    </a:lnTo>
                    <a:lnTo>
                      <a:pt x="4813" y="461"/>
                    </a:lnTo>
                    <a:lnTo>
                      <a:pt x="4939" y="482"/>
                    </a:lnTo>
                    <a:lnTo>
                      <a:pt x="5085" y="461"/>
                    </a:lnTo>
                    <a:lnTo>
                      <a:pt x="4980" y="314"/>
                    </a:lnTo>
                    <a:lnTo>
                      <a:pt x="4834" y="272"/>
                    </a:lnTo>
                    <a:lnTo>
                      <a:pt x="4897" y="209"/>
                    </a:lnTo>
                    <a:lnTo>
                      <a:pt x="4876" y="168"/>
                    </a:lnTo>
                    <a:lnTo>
                      <a:pt x="4939" y="147"/>
                    </a:lnTo>
                    <a:lnTo>
                      <a:pt x="4939" y="105"/>
                    </a:lnTo>
                    <a:lnTo>
                      <a:pt x="4813" y="84"/>
                    </a:lnTo>
                    <a:lnTo>
                      <a:pt x="4667" y="84"/>
                    </a:lnTo>
                    <a:lnTo>
                      <a:pt x="4604" y="42"/>
                    </a:lnTo>
                    <a:lnTo>
                      <a:pt x="4164" y="42"/>
                    </a:lnTo>
                    <a:lnTo>
                      <a:pt x="4060"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80" name="Google Shape;3080;p86"/>
              <p:cNvSpPr/>
              <p:nvPr/>
            </p:nvSpPr>
            <p:spPr>
              <a:xfrm>
                <a:off x="5068275" y="3161675"/>
                <a:ext cx="431050" cy="221800"/>
              </a:xfrm>
              <a:custGeom>
                <a:avLst/>
                <a:gdLst/>
                <a:ahLst/>
                <a:cxnLst/>
                <a:rect l="l" t="t" r="r" b="b"/>
                <a:pathLst>
                  <a:path w="17242" h="8872" extrusionOk="0">
                    <a:moveTo>
                      <a:pt x="16991" y="8202"/>
                    </a:moveTo>
                    <a:lnTo>
                      <a:pt x="16886" y="8265"/>
                    </a:lnTo>
                    <a:lnTo>
                      <a:pt x="16928" y="8286"/>
                    </a:lnTo>
                    <a:lnTo>
                      <a:pt x="16907" y="8307"/>
                    </a:lnTo>
                    <a:cubicBezTo>
                      <a:pt x="16886" y="8307"/>
                      <a:pt x="16823" y="8349"/>
                      <a:pt x="16802" y="8349"/>
                    </a:cubicBezTo>
                    <a:lnTo>
                      <a:pt x="16802" y="8307"/>
                    </a:lnTo>
                    <a:lnTo>
                      <a:pt x="16782" y="8349"/>
                    </a:lnTo>
                    <a:cubicBezTo>
                      <a:pt x="16677" y="8370"/>
                      <a:pt x="16572" y="8370"/>
                      <a:pt x="16489" y="8390"/>
                    </a:cubicBezTo>
                    <a:lnTo>
                      <a:pt x="16593" y="8286"/>
                    </a:lnTo>
                    <a:lnTo>
                      <a:pt x="16551" y="8265"/>
                    </a:lnTo>
                    <a:lnTo>
                      <a:pt x="16468" y="8307"/>
                    </a:lnTo>
                    <a:lnTo>
                      <a:pt x="16384" y="8307"/>
                    </a:lnTo>
                    <a:lnTo>
                      <a:pt x="16342" y="8349"/>
                    </a:lnTo>
                    <a:lnTo>
                      <a:pt x="16363" y="8390"/>
                    </a:lnTo>
                    <a:lnTo>
                      <a:pt x="16300" y="8453"/>
                    </a:lnTo>
                    <a:lnTo>
                      <a:pt x="16196" y="8453"/>
                    </a:lnTo>
                    <a:lnTo>
                      <a:pt x="16258" y="8495"/>
                    </a:lnTo>
                    <a:lnTo>
                      <a:pt x="16384" y="8474"/>
                    </a:lnTo>
                    <a:lnTo>
                      <a:pt x="16447" y="8411"/>
                    </a:lnTo>
                    <a:cubicBezTo>
                      <a:pt x="16489" y="8411"/>
                      <a:pt x="16551" y="8411"/>
                      <a:pt x="16614" y="8390"/>
                    </a:cubicBezTo>
                    <a:lnTo>
                      <a:pt x="16614" y="8390"/>
                    </a:lnTo>
                    <a:lnTo>
                      <a:pt x="16593" y="8411"/>
                    </a:lnTo>
                    <a:lnTo>
                      <a:pt x="16677" y="8411"/>
                    </a:lnTo>
                    <a:lnTo>
                      <a:pt x="16719" y="8474"/>
                    </a:lnTo>
                    <a:lnTo>
                      <a:pt x="16802" y="8370"/>
                    </a:lnTo>
                    <a:cubicBezTo>
                      <a:pt x="16823" y="8370"/>
                      <a:pt x="16886" y="8349"/>
                      <a:pt x="16907" y="8349"/>
                    </a:cubicBezTo>
                    <a:lnTo>
                      <a:pt x="16907" y="8370"/>
                    </a:lnTo>
                    <a:lnTo>
                      <a:pt x="17012" y="8390"/>
                    </a:lnTo>
                    <a:lnTo>
                      <a:pt x="17200" y="8307"/>
                    </a:lnTo>
                    <a:lnTo>
                      <a:pt x="17242" y="8244"/>
                    </a:lnTo>
                    <a:lnTo>
                      <a:pt x="17200" y="8202"/>
                    </a:lnTo>
                    <a:lnTo>
                      <a:pt x="17033" y="8244"/>
                    </a:lnTo>
                    <a:lnTo>
                      <a:pt x="16991" y="8202"/>
                    </a:lnTo>
                    <a:close/>
                    <a:moveTo>
                      <a:pt x="16070" y="8411"/>
                    </a:moveTo>
                    <a:lnTo>
                      <a:pt x="16007" y="8443"/>
                    </a:lnTo>
                    <a:lnTo>
                      <a:pt x="16007" y="8443"/>
                    </a:lnTo>
                    <a:cubicBezTo>
                      <a:pt x="16026" y="8475"/>
                      <a:pt x="16037" y="8501"/>
                      <a:pt x="16036" y="8525"/>
                    </a:cubicBezTo>
                    <a:lnTo>
                      <a:pt x="16036" y="8525"/>
                    </a:lnTo>
                    <a:lnTo>
                      <a:pt x="16049" y="8474"/>
                    </a:lnTo>
                    <a:lnTo>
                      <a:pt x="16133" y="8453"/>
                    </a:lnTo>
                    <a:lnTo>
                      <a:pt x="16196" y="8453"/>
                    </a:lnTo>
                    <a:lnTo>
                      <a:pt x="16237" y="8411"/>
                    </a:lnTo>
                    <a:close/>
                    <a:moveTo>
                      <a:pt x="16036" y="8525"/>
                    </a:moveTo>
                    <a:lnTo>
                      <a:pt x="16028" y="8558"/>
                    </a:lnTo>
                    <a:cubicBezTo>
                      <a:pt x="16034" y="8547"/>
                      <a:pt x="16036" y="8536"/>
                      <a:pt x="16036" y="8525"/>
                    </a:cubicBezTo>
                    <a:close/>
                    <a:moveTo>
                      <a:pt x="105" y="0"/>
                    </a:moveTo>
                    <a:lnTo>
                      <a:pt x="22" y="42"/>
                    </a:lnTo>
                    <a:lnTo>
                      <a:pt x="1" y="105"/>
                    </a:lnTo>
                    <a:lnTo>
                      <a:pt x="22" y="251"/>
                    </a:lnTo>
                    <a:lnTo>
                      <a:pt x="168" y="565"/>
                    </a:lnTo>
                    <a:lnTo>
                      <a:pt x="252" y="628"/>
                    </a:lnTo>
                    <a:lnTo>
                      <a:pt x="524" y="879"/>
                    </a:lnTo>
                    <a:lnTo>
                      <a:pt x="587" y="879"/>
                    </a:lnTo>
                    <a:lnTo>
                      <a:pt x="754" y="1067"/>
                    </a:lnTo>
                    <a:lnTo>
                      <a:pt x="838" y="1088"/>
                    </a:lnTo>
                    <a:lnTo>
                      <a:pt x="900" y="1067"/>
                    </a:lnTo>
                    <a:lnTo>
                      <a:pt x="1089" y="1214"/>
                    </a:lnTo>
                    <a:lnTo>
                      <a:pt x="1298" y="1528"/>
                    </a:lnTo>
                    <a:lnTo>
                      <a:pt x="1507" y="1716"/>
                    </a:lnTo>
                    <a:lnTo>
                      <a:pt x="1570" y="1716"/>
                    </a:lnTo>
                    <a:lnTo>
                      <a:pt x="1570" y="1883"/>
                    </a:lnTo>
                    <a:lnTo>
                      <a:pt x="1612" y="1925"/>
                    </a:lnTo>
                    <a:lnTo>
                      <a:pt x="1633" y="2092"/>
                    </a:lnTo>
                    <a:lnTo>
                      <a:pt x="1716" y="2155"/>
                    </a:lnTo>
                    <a:lnTo>
                      <a:pt x="1842" y="2155"/>
                    </a:lnTo>
                    <a:lnTo>
                      <a:pt x="2009" y="2344"/>
                    </a:lnTo>
                    <a:lnTo>
                      <a:pt x="2093" y="2406"/>
                    </a:lnTo>
                    <a:lnTo>
                      <a:pt x="2156" y="2406"/>
                    </a:lnTo>
                    <a:lnTo>
                      <a:pt x="2198" y="2448"/>
                    </a:lnTo>
                    <a:lnTo>
                      <a:pt x="2135" y="2532"/>
                    </a:lnTo>
                    <a:lnTo>
                      <a:pt x="2219" y="2616"/>
                    </a:lnTo>
                    <a:lnTo>
                      <a:pt x="2261" y="2762"/>
                    </a:lnTo>
                    <a:lnTo>
                      <a:pt x="2261" y="2783"/>
                    </a:lnTo>
                    <a:lnTo>
                      <a:pt x="2365" y="3097"/>
                    </a:lnTo>
                    <a:lnTo>
                      <a:pt x="2428" y="3264"/>
                    </a:lnTo>
                    <a:lnTo>
                      <a:pt x="2574" y="3306"/>
                    </a:lnTo>
                    <a:lnTo>
                      <a:pt x="2763" y="3411"/>
                    </a:lnTo>
                    <a:lnTo>
                      <a:pt x="2763" y="3515"/>
                    </a:lnTo>
                    <a:lnTo>
                      <a:pt x="2888" y="3787"/>
                    </a:lnTo>
                    <a:lnTo>
                      <a:pt x="3035" y="3892"/>
                    </a:lnTo>
                    <a:lnTo>
                      <a:pt x="3056" y="4185"/>
                    </a:lnTo>
                    <a:lnTo>
                      <a:pt x="3265" y="4561"/>
                    </a:lnTo>
                    <a:lnTo>
                      <a:pt x="3265" y="4729"/>
                    </a:lnTo>
                    <a:lnTo>
                      <a:pt x="3307" y="4875"/>
                    </a:lnTo>
                    <a:lnTo>
                      <a:pt x="3516" y="5043"/>
                    </a:lnTo>
                    <a:lnTo>
                      <a:pt x="3725" y="5294"/>
                    </a:lnTo>
                    <a:lnTo>
                      <a:pt x="3788" y="5440"/>
                    </a:lnTo>
                    <a:lnTo>
                      <a:pt x="3934" y="5461"/>
                    </a:lnTo>
                    <a:lnTo>
                      <a:pt x="3997" y="5545"/>
                    </a:lnTo>
                    <a:lnTo>
                      <a:pt x="4123" y="5608"/>
                    </a:lnTo>
                    <a:lnTo>
                      <a:pt x="4144" y="5775"/>
                    </a:lnTo>
                    <a:lnTo>
                      <a:pt x="4290" y="5859"/>
                    </a:lnTo>
                    <a:lnTo>
                      <a:pt x="4437" y="6005"/>
                    </a:lnTo>
                    <a:lnTo>
                      <a:pt x="4709" y="6173"/>
                    </a:lnTo>
                    <a:lnTo>
                      <a:pt x="4750" y="6298"/>
                    </a:lnTo>
                    <a:lnTo>
                      <a:pt x="4918" y="6361"/>
                    </a:lnTo>
                    <a:lnTo>
                      <a:pt x="5253" y="6633"/>
                    </a:lnTo>
                    <a:lnTo>
                      <a:pt x="5274" y="6779"/>
                    </a:lnTo>
                    <a:lnTo>
                      <a:pt x="5357" y="6800"/>
                    </a:lnTo>
                    <a:lnTo>
                      <a:pt x="5441" y="6926"/>
                    </a:lnTo>
                    <a:lnTo>
                      <a:pt x="5483" y="6884"/>
                    </a:lnTo>
                    <a:lnTo>
                      <a:pt x="5483" y="6779"/>
                    </a:lnTo>
                    <a:lnTo>
                      <a:pt x="5462" y="6717"/>
                    </a:lnTo>
                    <a:lnTo>
                      <a:pt x="5462" y="6675"/>
                    </a:lnTo>
                    <a:lnTo>
                      <a:pt x="5566" y="6696"/>
                    </a:lnTo>
                    <a:lnTo>
                      <a:pt x="5797" y="6905"/>
                    </a:lnTo>
                    <a:lnTo>
                      <a:pt x="5859" y="6884"/>
                    </a:lnTo>
                    <a:lnTo>
                      <a:pt x="5859" y="6717"/>
                    </a:lnTo>
                    <a:lnTo>
                      <a:pt x="5901" y="6633"/>
                    </a:lnTo>
                    <a:lnTo>
                      <a:pt x="5985" y="6675"/>
                    </a:lnTo>
                    <a:cubicBezTo>
                      <a:pt x="5985" y="6696"/>
                      <a:pt x="6006" y="6696"/>
                      <a:pt x="6006" y="6717"/>
                    </a:cubicBezTo>
                    <a:lnTo>
                      <a:pt x="6090" y="6842"/>
                    </a:lnTo>
                    <a:lnTo>
                      <a:pt x="6110" y="6842"/>
                    </a:lnTo>
                    <a:cubicBezTo>
                      <a:pt x="6173" y="6905"/>
                      <a:pt x="6215" y="6989"/>
                      <a:pt x="6278" y="7030"/>
                    </a:cubicBezTo>
                    <a:lnTo>
                      <a:pt x="6236" y="7051"/>
                    </a:lnTo>
                    <a:lnTo>
                      <a:pt x="6236" y="7198"/>
                    </a:lnTo>
                    <a:lnTo>
                      <a:pt x="6194" y="7323"/>
                    </a:lnTo>
                    <a:lnTo>
                      <a:pt x="6069" y="7344"/>
                    </a:lnTo>
                    <a:lnTo>
                      <a:pt x="6069" y="7449"/>
                    </a:lnTo>
                    <a:lnTo>
                      <a:pt x="5985" y="7470"/>
                    </a:lnTo>
                    <a:lnTo>
                      <a:pt x="5922" y="7428"/>
                    </a:lnTo>
                    <a:lnTo>
                      <a:pt x="5880" y="7428"/>
                    </a:lnTo>
                    <a:lnTo>
                      <a:pt x="5880" y="7512"/>
                    </a:lnTo>
                    <a:lnTo>
                      <a:pt x="5964" y="7554"/>
                    </a:lnTo>
                    <a:lnTo>
                      <a:pt x="6194" y="7554"/>
                    </a:lnTo>
                    <a:lnTo>
                      <a:pt x="6320" y="7512"/>
                    </a:lnTo>
                    <a:lnTo>
                      <a:pt x="6382" y="7616"/>
                    </a:lnTo>
                    <a:lnTo>
                      <a:pt x="6445" y="7658"/>
                    </a:lnTo>
                    <a:lnTo>
                      <a:pt x="6529" y="7637"/>
                    </a:lnTo>
                    <a:lnTo>
                      <a:pt x="6613" y="7637"/>
                    </a:lnTo>
                    <a:lnTo>
                      <a:pt x="6550" y="7679"/>
                    </a:lnTo>
                    <a:lnTo>
                      <a:pt x="6466" y="7826"/>
                    </a:lnTo>
                    <a:lnTo>
                      <a:pt x="6529" y="7867"/>
                    </a:lnTo>
                    <a:lnTo>
                      <a:pt x="6696" y="7888"/>
                    </a:lnTo>
                    <a:lnTo>
                      <a:pt x="6822" y="7951"/>
                    </a:lnTo>
                    <a:lnTo>
                      <a:pt x="6926" y="7888"/>
                    </a:lnTo>
                    <a:lnTo>
                      <a:pt x="6989" y="7951"/>
                    </a:lnTo>
                    <a:lnTo>
                      <a:pt x="7178" y="7951"/>
                    </a:lnTo>
                    <a:lnTo>
                      <a:pt x="7366" y="8077"/>
                    </a:lnTo>
                    <a:lnTo>
                      <a:pt x="7638" y="8160"/>
                    </a:lnTo>
                    <a:lnTo>
                      <a:pt x="7743" y="8035"/>
                    </a:lnTo>
                    <a:lnTo>
                      <a:pt x="7805" y="8035"/>
                    </a:lnTo>
                    <a:lnTo>
                      <a:pt x="7889" y="8139"/>
                    </a:lnTo>
                    <a:lnTo>
                      <a:pt x="7994" y="8160"/>
                    </a:lnTo>
                    <a:lnTo>
                      <a:pt x="8077" y="8077"/>
                    </a:lnTo>
                    <a:lnTo>
                      <a:pt x="8140" y="8077"/>
                    </a:lnTo>
                    <a:lnTo>
                      <a:pt x="8287" y="8181"/>
                    </a:lnTo>
                    <a:lnTo>
                      <a:pt x="8454" y="8181"/>
                    </a:lnTo>
                    <a:lnTo>
                      <a:pt x="8747" y="8370"/>
                    </a:lnTo>
                    <a:lnTo>
                      <a:pt x="9061" y="8474"/>
                    </a:lnTo>
                    <a:lnTo>
                      <a:pt x="9186" y="8390"/>
                    </a:lnTo>
                    <a:lnTo>
                      <a:pt x="9395" y="8390"/>
                    </a:lnTo>
                    <a:lnTo>
                      <a:pt x="9521" y="8495"/>
                    </a:lnTo>
                    <a:lnTo>
                      <a:pt x="9647" y="8390"/>
                    </a:lnTo>
                    <a:lnTo>
                      <a:pt x="9793" y="8411"/>
                    </a:lnTo>
                    <a:lnTo>
                      <a:pt x="9960" y="8495"/>
                    </a:lnTo>
                    <a:lnTo>
                      <a:pt x="10149" y="8495"/>
                    </a:lnTo>
                    <a:lnTo>
                      <a:pt x="10295" y="8411"/>
                    </a:lnTo>
                    <a:lnTo>
                      <a:pt x="10379" y="8411"/>
                    </a:lnTo>
                    <a:lnTo>
                      <a:pt x="10483" y="8516"/>
                    </a:lnTo>
                    <a:lnTo>
                      <a:pt x="10609" y="8558"/>
                    </a:lnTo>
                    <a:lnTo>
                      <a:pt x="10776" y="8683"/>
                    </a:lnTo>
                    <a:lnTo>
                      <a:pt x="10902" y="8662"/>
                    </a:lnTo>
                    <a:lnTo>
                      <a:pt x="10986" y="8725"/>
                    </a:lnTo>
                    <a:lnTo>
                      <a:pt x="11048" y="8704"/>
                    </a:lnTo>
                    <a:lnTo>
                      <a:pt x="11028" y="8516"/>
                    </a:lnTo>
                    <a:lnTo>
                      <a:pt x="10965" y="8474"/>
                    </a:lnTo>
                    <a:lnTo>
                      <a:pt x="11007" y="8453"/>
                    </a:lnTo>
                    <a:cubicBezTo>
                      <a:pt x="11132" y="8453"/>
                      <a:pt x="11237" y="8474"/>
                      <a:pt x="11341" y="8495"/>
                    </a:cubicBezTo>
                    <a:lnTo>
                      <a:pt x="11467" y="8579"/>
                    </a:lnTo>
                    <a:lnTo>
                      <a:pt x="11488" y="8662"/>
                    </a:lnTo>
                    <a:lnTo>
                      <a:pt x="11551" y="8579"/>
                    </a:lnTo>
                    <a:lnTo>
                      <a:pt x="11634" y="8516"/>
                    </a:lnTo>
                    <a:cubicBezTo>
                      <a:pt x="11697" y="8579"/>
                      <a:pt x="11781" y="8600"/>
                      <a:pt x="11864" y="8621"/>
                    </a:cubicBezTo>
                    <a:lnTo>
                      <a:pt x="11844" y="8662"/>
                    </a:lnTo>
                    <a:lnTo>
                      <a:pt x="11864" y="8704"/>
                    </a:lnTo>
                    <a:lnTo>
                      <a:pt x="12053" y="8767"/>
                    </a:lnTo>
                    <a:lnTo>
                      <a:pt x="12157" y="8704"/>
                    </a:lnTo>
                    <a:lnTo>
                      <a:pt x="12220" y="8725"/>
                    </a:lnTo>
                    <a:lnTo>
                      <a:pt x="12220" y="8704"/>
                    </a:lnTo>
                    <a:cubicBezTo>
                      <a:pt x="12262" y="8725"/>
                      <a:pt x="12304" y="8725"/>
                      <a:pt x="12325" y="8767"/>
                    </a:cubicBezTo>
                    <a:lnTo>
                      <a:pt x="12388" y="8809"/>
                    </a:lnTo>
                    <a:lnTo>
                      <a:pt x="12492" y="8872"/>
                    </a:lnTo>
                    <a:lnTo>
                      <a:pt x="12597" y="8830"/>
                    </a:lnTo>
                    <a:lnTo>
                      <a:pt x="12680" y="8830"/>
                    </a:lnTo>
                    <a:lnTo>
                      <a:pt x="12722" y="8872"/>
                    </a:lnTo>
                    <a:lnTo>
                      <a:pt x="12848" y="8809"/>
                    </a:lnTo>
                    <a:lnTo>
                      <a:pt x="12911" y="8725"/>
                    </a:lnTo>
                    <a:lnTo>
                      <a:pt x="13015" y="8767"/>
                    </a:lnTo>
                    <a:lnTo>
                      <a:pt x="13141" y="8704"/>
                    </a:lnTo>
                    <a:lnTo>
                      <a:pt x="13245" y="8725"/>
                    </a:lnTo>
                    <a:lnTo>
                      <a:pt x="13371" y="8621"/>
                    </a:lnTo>
                    <a:lnTo>
                      <a:pt x="13413" y="8704"/>
                    </a:lnTo>
                    <a:lnTo>
                      <a:pt x="13517" y="8683"/>
                    </a:lnTo>
                    <a:lnTo>
                      <a:pt x="13664" y="8704"/>
                    </a:lnTo>
                    <a:lnTo>
                      <a:pt x="13580" y="8662"/>
                    </a:lnTo>
                    <a:lnTo>
                      <a:pt x="13894" y="8662"/>
                    </a:lnTo>
                    <a:lnTo>
                      <a:pt x="13936" y="8683"/>
                    </a:lnTo>
                    <a:lnTo>
                      <a:pt x="13936" y="8662"/>
                    </a:lnTo>
                    <a:lnTo>
                      <a:pt x="14166" y="8662"/>
                    </a:lnTo>
                    <a:lnTo>
                      <a:pt x="14250" y="8683"/>
                    </a:lnTo>
                    <a:lnTo>
                      <a:pt x="14313" y="8683"/>
                    </a:lnTo>
                    <a:lnTo>
                      <a:pt x="14396" y="8704"/>
                    </a:lnTo>
                    <a:lnTo>
                      <a:pt x="14480" y="8683"/>
                    </a:lnTo>
                    <a:lnTo>
                      <a:pt x="14564" y="8683"/>
                    </a:lnTo>
                    <a:lnTo>
                      <a:pt x="14626" y="8725"/>
                    </a:lnTo>
                    <a:lnTo>
                      <a:pt x="14731" y="8683"/>
                    </a:lnTo>
                    <a:lnTo>
                      <a:pt x="14794" y="8704"/>
                    </a:lnTo>
                    <a:lnTo>
                      <a:pt x="14877" y="8704"/>
                    </a:lnTo>
                    <a:lnTo>
                      <a:pt x="14898" y="8683"/>
                    </a:lnTo>
                    <a:lnTo>
                      <a:pt x="15024" y="8621"/>
                    </a:lnTo>
                    <a:lnTo>
                      <a:pt x="15212" y="8662"/>
                    </a:lnTo>
                    <a:lnTo>
                      <a:pt x="15359" y="8579"/>
                    </a:lnTo>
                    <a:lnTo>
                      <a:pt x="15547" y="8579"/>
                    </a:lnTo>
                    <a:lnTo>
                      <a:pt x="15631" y="8600"/>
                    </a:lnTo>
                    <a:lnTo>
                      <a:pt x="15652" y="8579"/>
                    </a:lnTo>
                    <a:cubicBezTo>
                      <a:pt x="15683" y="8589"/>
                      <a:pt x="15714" y="8594"/>
                      <a:pt x="15748" y="8594"/>
                    </a:cubicBezTo>
                    <a:cubicBezTo>
                      <a:pt x="15782" y="8594"/>
                      <a:pt x="15819" y="8589"/>
                      <a:pt x="15861" y="8579"/>
                    </a:cubicBezTo>
                    <a:cubicBezTo>
                      <a:pt x="15882" y="8579"/>
                      <a:pt x="15924" y="8558"/>
                      <a:pt x="15945" y="8516"/>
                    </a:cubicBezTo>
                    <a:lnTo>
                      <a:pt x="15986" y="8453"/>
                    </a:lnTo>
                    <a:lnTo>
                      <a:pt x="16007" y="8443"/>
                    </a:lnTo>
                    <a:lnTo>
                      <a:pt x="16007" y="8443"/>
                    </a:lnTo>
                    <a:cubicBezTo>
                      <a:pt x="16001" y="8433"/>
                      <a:pt x="15994" y="8423"/>
                      <a:pt x="15986" y="8411"/>
                    </a:cubicBezTo>
                    <a:lnTo>
                      <a:pt x="16049" y="8390"/>
                    </a:lnTo>
                    <a:lnTo>
                      <a:pt x="16091" y="8286"/>
                    </a:lnTo>
                    <a:lnTo>
                      <a:pt x="16091" y="8181"/>
                    </a:lnTo>
                    <a:lnTo>
                      <a:pt x="15965" y="8139"/>
                    </a:lnTo>
                    <a:lnTo>
                      <a:pt x="15861" y="8202"/>
                    </a:lnTo>
                    <a:lnTo>
                      <a:pt x="15924" y="8244"/>
                    </a:lnTo>
                    <a:lnTo>
                      <a:pt x="15840" y="8349"/>
                    </a:lnTo>
                    <a:lnTo>
                      <a:pt x="15735" y="8370"/>
                    </a:lnTo>
                    <a:lnTo>
                      <a:pt x="15714" y="8390"/>
                    </a:lnTo>
                    <a:lnTo>
                      <a:pt x="15673" y="8390"/>
                    </a:lnTo>
                    <a:cubicBezTo>
                      <a:pt x="15652" y="8390"/>
                      <a:pt x="15631" y="8411"/>
                      <a:pt x="15610" y="8453"/>
                    </a:cubicBezTo>
                    <a:lnTo>
                      <a:pt x="15526" y="8453"/>
                    </a:lnTo>
                    <a:lnTo>
                      <a:pt x="15442" y="8390"/>
                    </a:lnTo>
                    <a:lnTo>
                      <a:pt x="15296" y="8390"/>
                    </a:lnTo>
                    <a:lnTo>
                      <a:pt x="15149" y="8453"/>
                    </a:lnTo>
                    <a:lnTo>
                      <a:pt x="15003" y="8349"/>
                    </a:lnTo>
                    <a:lnTo>
                      <a:pt x="14836" y="8307"/>
                    </a:lnTo>
                    <a:lnTo>
                      <a:pt x="14773" y="8349"/>
                    </a:lnTo>
                    <a:lnTo>
                      <a:pt x="14626" y="8265"/>
                    </a:lnTo>
                    <a:lnTo>
                      <a:pt x="14354" y="8307"/>
                    </a:lnTo>
                    <a:lnTo>
                      <a:pt x="14166" y="8411"/>
                    </a:lnTo>
                    <a:lnTo>
                      <a:pt x="14166" y="8453"/>
                    </a:lnTo>
                    <a:lnTo>
                      <a:pt x="13999" y="8453"/>
                    </a:lnTo>
                    <a:lnTo>
                      <a:pt x="13894" y="8411"/>
                    </a:lnTo>
                    <a:lnTo>
                      <a:pt x="13894" y="8474"/>
                    </a:lnTo>
                    <a:cubicBezTo>
                      <a:pt x="13852" y="8474"/>
                      <a:pt x="13769" y="8474"/>
                      <a:pt x="13727" y="8495"/>
                    </a:cubicBezTo>
                    <a:lnTo>
                      <a:pt x="13685" y="8453"/>
                    </a:lnTo>
                    <a:lnTo>
                      <a:pt x="13685" y="8370"/>
                    </a:lnTo>
                    <a:lnTo>
                      <a:pt x="13559" y="8349"/>
                    </a:lnTo>
                    <a:lnTo>
                      <a:pt x="13580" y="8453"/>
                    </a:lnTo>
                    <a:lnTo>
                      <a:pt x="13538" y="8474"/>
                    </a:lnTo>
                    <a:lnTo>
                      <a:pt x="13538" y="8370"/>
                    </a:lnTo>
                    <a:lnTo>
                      <a:pt x="13434" y="8286"/>
                    </a:lnTo>
                    <a:lnTo>
                      <a:pt x="13329" y="8349"/>
                    </a:lnTo>
                    <a:lnTo>
                      <a:pt x="13224" y="8265"/>
                    </a:lnTo>
                    <a:lnTo>
                      <a:pt x="13120" y="8202"/>
                    </a:lnTo>
                    <a:lnTo>
                      <a:pt x="12994" y="8286"/>
                    </a:lnTo>
                    <a:lnTo>
                      <a:pt x="12994" y="8349"/>
                    </a:lnTo>
                    <a:lnTo>
                      <a:pt x="13224" y="8411"/>
                    </a:lnTo>
                    <a:lnTo>
                      <a:pt x="13308" y="8495"/>
                    </a:lnTo>
                    <a:lnTo>
                      <a:pt x="13162" y="8495"/>
                    </a:lnTo>
                    <a:lnTo>
                      <a:pt x="13162" y="8516"/>
                    </a:lnTo>
                    <a:lnTo>
                      <a:pt x="13099" y="8579"/>
                    </a:lnTo>
                    <a:lnTo>
                      <a:pt x="13057" y="8579"/>
                    </a:lnTo>
                    <a:cubicBezTo>
                      <a:pt x="13094" y="8560"/>
                      <a:pt x="13098" y="8492"/>
                      <a:pt x="13055" y="8492"/>
                    </a:cubicBezTo>
                    <a:cubicBezTo>
                      <a:pt x="13049" y="8492"/>
                      <a:pt x="13043" y="8493"/>
                      <a:pt x="13036" y="8495"/>
                    </a:cubicBezTo>
                    <a:lnTo>
                      <a:pt x="12952" y="8495"/>
                    </a:lnTo>
                    <a:lnTo>
                      <a:pt x="12932" y="8390"/>
                    </a:lnTo>
                    <a:lnTo>
                      <a:pt x="12848" y="8370"/>
                    </a:lnTo>
                    <a:lnTo>
                      <a:pt x="12743" y="8390"/>
                    </a:lnTo>
                    <a:lnTo>
                      <a:pt x="12639" y="8370"/>
                    </a:lnTo>
                    <a:lnTo>
                      <a:pt x="12492" y="8411"/>
                    </a:lnTo>
                    <a:lnTo>
                      <a:pt x="12408" y="8516"/>
                    </a:lnTo>
                    <a:lnTo>
                      <a:pt x="12388" y="8600"/>
                    </a:lnTo>
                    <a:lnTo>
                      <a:pt x="12283" y="8600"/>
                    </a:lnTo>
                    <a:lnTo>
                      <a:pt x="12283" y="8579"/>
                    </a:lnTo>
                    <a:lnTo>
                      <a:pt x="12283" y="8558"/>
                    </a:lnTo>
                    <a:lnTo>
                      <a:pt x="12304" y="8558"/>
                    </a:lnTo>
                    <a:cubicBezTo>
                      <a:pt x="12325" y="8558"/>
                      <a:pt x="12304" y="8516"/>
                      <a:pt x="12304" y="8516"/>
                    </a:cubicBezTo>
                    <a:lnTo>
                      <a:pt x="12325" y="8495"/>
                    </a:lnTo>
                    <a:lnTo>
                      <a:pt x="12367" y="8370"/>
                    </a:lnTo>
                    <a:lnTo>
                      <a:pt x="12178" y="8307"/>
                    </a:lnTo>
                    <a:lnTo>
                      <a:pt x="12053" y="8390"/>
                    </a:lnTo>
                    <a:lnTo>
                      <a:pt x="12011" y="8516"/>
                    </a:lnTo>
                    <a:cubicBezTo>
                      <a:pt x="11885" y="8495"/>
                      <a:pt x="11781" y="8474"/>
                      <a:pt x="11676" y="8453"/>
                    </a:cubicBezTo>
                    <a:lnTo>
                      <a:pt x="11781" y="8411"/>
                    </a:lnTo>
                    <a:lnTo>
                      <a:pt x="11802" y="8349"/>
                    </a:lnTo>
                    <a:lnTo>
                      <a:pt x="11676" y="8181"/>
                    </a:lnTo>
                    <a:lnTo>
                      <a:pt x="11530" y="8160"/>
                    </a:lnTo>
                    <a:lnTo>
                      <a:pt x="11362" y="8202"/>
                    </a:lnTo>
                    <a:lnTo>
                      <a:pt x="11237" y="8181"/>
                    </a:lnTo>
                    <a:lnTo>
                      <a:pt x="11111" y="8202"/>
                    </a:lnTo>
                    <a:lnTo>
                      <a:pt x="11111" y="8244"/>
                    </a:lnTo>
                    <a:cubicBezTo>
                      <a:pt x="11069" y="8244"/>
                      <a:pt x="11069" y="8244"/>
                      <a:pt x="11048" y="8202"/>
                    </a:cubicBezTo>
                    <a:lnTo>
                      <a:pt x="11069" y="8056"/>
                    </a:lnTo>
                    <a:lnTo>
                      <a:pt x="11028" y="7972"/>
                    </a:lnTo>
                    <a:lnTo>
                      <a:pt x="10923" y="7951"/>
                    </a:lnTo>
                    <a:lnTo>
                      <a:pt x="10902" y="7930"/>
                    </a:lnTo>
                    <a:lnTo>
                      <a:pt x="10797" y="7930"/>
                    </a:lnTo>
                    <a:lnTo>
                      <a:pt x="10714" y="7972"/>
                    </a:lnTo>
                    <a:lnTo>
                      <a:pt x="10609" y="7972"/>
                    </a:lnTo>
                    <a:lnTo>
                      <a:pt x="10525" y="7930"/>
                    </a:lnTo>
                    <a:lnTo>
                      <a:pt x="10400" y="7972"/>
                    </a:lnTo>
                    <a:lnTo>
                      <a:pt x="10274" y="7930"/>
                    </a:lnTo>
                    <a:lnTo>
                      <a:pt x="10191" y="7846"/>
                    </a:lnTo>
                    <a:lnTo>
                      <a:pt x="10191" y="7763"/>
                    </a:lnTo>
                    <a:lnTo>
                      <a:pt x="10086" y="7595"/>
                    </a:lnTo>
                    <a:lnTo>
                      <a:pt x="10086" y="7449"/>
                    </a:lnTo>
                    <a:lnTo>
                      <a:pt x="9939" y="7449"/>
                    </a:lnTo>
                    <a:lnTo>
                      <a:pt x="9856" y="7470"/>
                    </a:lnTo>
                    <a:lnTo>
                      <a:pt x="9772" y="7386"/>
                    </a:lnTo>
                    <a:lnTo>
                      <a:pt x="9667" y="7386"/>
                    </a:lnTo>
                    <a:lnTo>
                      <a:pt x="9542" y="7282"/>
                    </a:lnTo>
                    <a:lnTo>
                      <a:pt x="9458" y="7240"/>
                    </a:lnTo>
                    <a:lnTo>
                      <a:pt x="9354" y="7261"/>
                    </a:lnTo>
                    <a:lnTo>
                      <a:pt x="9270" y="7261"/>
                    </a:lnTo>
                    <a:lnTo>
                      <a:pt x="9144" y="7114"/>
                    </a:lnTo>
                    <a:lnTo>
                      <a:pt x="9040" y="7114"/>
                    </a:lnTo>
                    <a:lnTo>
                      <a:pt x="9019" y="7344"/>
                    </a:lnTo>
                    <a:lnTo>
                      <a:pt x="8935" y="7449"/>
                    </a:lnTo>
                    <a:lnTo>
                      <a:pt x="8684" y="7491"/>
                    </a:lnTo>
                    <a:lnTo>
                      <a:pt x="8370" y="7449"/>
                    </a:lnTo>
                    <a:lnTo>
                      <a:pt x="8015" y="7449"/>
                    </a:lnTo>
                    <a:lnTo>
                      <a:pt x="7805" y="7365"/>
                    </a:lnTo>
                    <a:lnTo>
                      <a:pt x="7763" y="7323"/>
                    </a:lnTo>
                    <a:lnTo>
                      <a:pt x="7784" y="7219"/>
                    </a:lnTo>
                    <a:lnTo>
                      <a:pt x="7701" y="7072"/>
                    </a:lnTo>
                    <a:lnTo>
                      <a:pt x="7450" y="7051"/>
                    </a:lnTo>
                    <a:lnTo>
                      <a:pt x="7240" y="7010"/>
                    </a:lnTo>
                    <a:lnTo>
                      <a:pt x="7136" y="6926"/>
                    </a:lnTo>
                    <a:lnTo>
                      <a:pt x="6947" y="6926"/>
                    </a:lnTo>
                    <a:lnTo>
                      <a:pt x="6906" y="6968"/>
                    </a:lnTo>
                    <a:lnTo>
                      <a:pt x="6843" y="7030"/>
                    </a:lnTo>
                    <a:lnTo>
                      <a:pt x="6759" y="6947"/>
                    </a:lnTo>
                    <a:lnTo>
                      <a:pt x="6592" y="6926"/>
                    </a:lnTo>
                    <a:lnTo>
                      <a:pt x="6487" y="6926"/>
                    </a:lnTo>
                    <a:cubicBezTo>
                      <a:pt x="6403" y="6842"/>
                      <a:pt x="6320" y="6758"/>
                      <a:pt x="6278" y="6654"/>
                    </a:cubicBezTo>
                    <a:lnTo>
                      <a:pt x="6278" y="6486"/>
                    </a:lnTo>
                    <a:lnTo>
                      <a:pt x="6320" y="6173"/>
                    </a:lnTo>
                    <a:lnTo>
                      <a:pt x="6278" y="5963"/>
                    </a:lnTo>
                    <a:lnTo>
                      <a:pt x="6382" y="5712"/>
                    </a:lnTo>
                    <a:lnTo>
                      <a:pt x="6320" y="5649"/>
                    </a:lnTo>
                    <a:lnTo>
                      <a:pt x="6320" y="5461"/>
                    </a:lnTo>
                    <a:lnTo>
                      <a:pt x="6424" y="5398"/>
                    </a:lnTo>
                    <a:lnTo>
                      <a:pt x="6487" y="5336"/>
                    </a:lnTo>
                    <a:lnTo>
                      <a:pt x="6445" y="5231"/>
                    </a:lnTo>
                    <a:lnTo>
                      <a:pt x="6382" y="5168"/>
                    </a:lnTo>
                    <a:lnTo>
                      <a:pt x="6278" y="5085"/>
                    </a:lnTo>
                    <a:lnTo>
                      <a:pt x="6215" y="4959"/>
                    </a:lnTo>
                    <a:lnTo>
                      <a:pt x="6131" y="4938"/>
                    </a:lnTo>
                    <a:lnTo>
                      <a:pt x="6110" y="4854"/>
                    </a:lnTo>
                    <a:lnTo>
                      <a:pt x="6006" y="4813"/>
                    </a:lnTo>
                    <a:lnTo>
                      <a:pt x="5818" y="4833"/>
                    </a:lnTo>
                    <a:lnTo>
                      <a:pt x="5713" y="4813"/>
                    </a:lnTo>
                    <a:lnTo>
                      <a:pt x="5692" y="4624"/>
                    </a:lnTo>
                    <a:lnTo>
                      <a:pt x="5608" y="4520"/>
                    </a:lnTo>
                    <a:lnTo>
                      <a:pt x="5546" y="4561"/>
                    </a:lnTo>
                    <a:lnTo>
                      <a:pt x="5587" y="4457"/>
                    </a:lnTo>
                    <a:lnTo>
                      <a:pt x="5483" y="4415"/>
                    </a:lnTo>
                    <a:lnTo>
                      <a:pt x="5462" y="4122"/>
                    </a:lnTo>
                    <a:lnTo>
                      <a:pt x="5336" y="4185"/>
                    </a:lnTo>
                    <a:lnTo>
                      <a:pt x="5274" y="4122"/>
                    </a:lnTo>
                    <a:lnTo>
                      <a:pt x="5043" y="4122"/>
                    </a:lnTo>
                    <a:lnTo>
                      <a:pt x="4855" y="3996"/>
                    </a:lnTo>
                    <a:lnTo>
                      <a:pt x="4855" y="3892"/>
                    </a:lnTo>
                    <a:lnTo>
                      <a:pt x="4960" y="3850"/>
                    </a:lnTo>
                    <a:lnTo>
                      <a:pt x="5085" y="3766"/>
                    </a:lnTo>
                    <a:lnTo>
                      <a:pt x="5002" y="3704"/>
                    </a:lnTo>
                    <a:lnTo>
                      <a:pt x="4876" y="3745"/>
                    </a:lnTo>
                    <a:lnTo>
                      <a:pt x="4813" y="3704"/>
                    </a:lnTo>
                    <a:lnTo>
                      <a:pt x="4667" y="3766"/>
                    </a:lnTo>
                    <a:lnTo>
                      <a:pt x="4750" y="3683"/>
                    </a:lnTo>
                    <a:lnTo>
                      <a:pt x="4876" y="3578"/>
                    </a:lnTo>
                    <a:lnTo>
                      <a:pt x="5064" y="3557"/>
                    </a:lnTo>
                    <a:lnTo>
                      <a:pt x="5043" y="3432"/>
                    </a:lnTo>
                    <a:lnTo>
                      <a:pt x="4855" y="3222"/>
                    </a:lnTo>
                    <a:lnTo>
                      <a:pt x="4750" y="3222"/>
                    </a:lnTo>
                    <a:lnTo>
                      <a:pt x="4625" y="3285"/>
                    </a:lnTo>
                    <a:lnTo>
                      <a:pt x="4478" y="3369"/>
                    </a:lnTo>
                    <a:lnTo>
                      <a:pt x="4332" y="3369"/>
                    </a:lnTo>
                    <a:lnTo>
                      <a:pt x="4416" y="3348"/>
                    </a:lnTo>
                    <a:lnTo>
                      <a:pt x="4457" y="3285"/>
                    </a:lnTo>
                    <a:lnTo>
                      <a:pt x="4520" y="3264"/>
                    </a:lnTo>
                    <a:lnTo>
                      <a:pt x="4562" y="3180"/>
                    </a:lnTo>
                    <a:lnTo>
                      <a:pt x="4541" y="3097"/>
                    </a:lnTo>
                    <a:lnTo>
                      <a:pt x="4416" y="3055"/>
                    </a:lnTo>
                    <a:lnTo>
                      <a:pt x="4206" y="3055"/>
                    </a:lnTo>
                    <a:lnTo>
                      <a:pt x="4081" y="2929"/>
                    </a:lnTo>
                    <a:lnTo>
                      <a:pt x="4081" y="2846"/>
                    </a:lnTo>
                    <a:lnTo>
                      <a:pt x="4039" y="2678"/>
                    </a:lnTo>
                    <a:lnTo>
                      <a:pt x="3809" y="2448"/>
                    </a:lnTo>
                    <a:lnTo>
                      <a:pt x="3725" y="2427"/>
                    </a:lnTo>
                    <a:lnTo>
                      <a:pt x="3662" y="2448"/>
                    </a:lnTo>
                    <a:lnTo>
                      <a:pt x="3558" y="2364"/>
                    </a:lnTo>
                    <a:lnTo>
                      <a:pt x="3516" y="2155"/>
                    </a:lnTo>
                    <a:lnTo>
                      <a:pt x="3369" y="2009"/>
                    </a:lnTo>
                    <a:lnTo>
                      <a:pt x="3160" y="1883"/>
                    </a:lnTo>
                    <a:lnTo>
                      <a:pt x="3035" y="1883"/>
                    </a:lnTo>
                    <a:lnTo>
                      <a:pt x="2993" y="1925"/>
                    </a:lnTo>
                    <a:lnTo>
                      <a:pt x="2930" y="1883"/>
                    </a:lnTo>
                    <a:lnTo>
                      <a:pt x="2888" y="1716"/>
                    </a:lnTo>
                    <a:lnTo>
                      <a:pt x="2825" y="1800"/>
                    </a:lnTo>
                    <a:lnTo>
                      <a:pt x="2763" y="1716"/>
                    </a:lnTo>
                    <a:lnTo>
                      <a:pt x="2763" y="1528"/>
                    </a:lnTo>
                    <a:lnTo>
                      <a:pt x="2658" y="1402"/>
                    </a:lnTo>
                    <a:lnTo>
                      <a:pt x="2533" y="1381"/>
                    </a:lnTo>
                    <a:lnTo>
                      <a:pt x="2470" y="1297"/>
                    </a:lnTo>
                    <a:lnTo>
                      <a:pt x="2135" y="1088"/>
                    </a:lnTo>
                    <a:lnTo>
                      <a:pt x="2030" y="1088"/>
                    </a:lnTo>
                    <a:lnTo>
                      <a:pt x="1905" y="942"/>
                    </a:lnTo>
                    <a:lnTo>
                      <a:pt x="1779" y="900"/>
                    </a:lnTo>
                    <a:lnTo>
                      <a:pt x="1737" y="837"/>
                    </a:lnTo>
                    <a:lnTo>
                      <a:pt x="1716" y="649"/>
                    </a:lnTo>
                    <a:lnTo>
                      <a:pt x="1612" y="586"/>
                    </a:lnTo>
                    <a:lnTo>
                      <a:pt x="1528" y="460"/>
                    </a:lnTo>
                    <a:lnTo>
                      <a:pt x="1486" y="439"/>
                    </a:lnTo>
                    <a:lnTo>
                      <a:pt x="1403" y="272"/>
                    </a:lnTo>
                    <a:lnTo>
                      <a:pt x="1277" y="230"/>
                    </a:lnTo>
                    <a:lnTo>
                      <a:pt x="1152" y="230"/>
                    </a:lnTo>
                    <a:lnTo>
                      <a:pt x="1068" y="251"/>
                    </a:lnTo>
                    <a:lnTo>
                      <a:pt x="1005" y="209"/>
                    </a:lnTo>
                    <a:lnTo>
                      <a:pt x="859" y="209"/>
                    </a:lnTo>
                    <a:lnTo>
                      <a:pt x="670" y="251"/>
                    </a:lnTo>
                    <a:lnTo>
                      <a:pt x="587" y="209"/>
                    </a:lnTo>
                    <a:lnTo>
                      <a:pt x="336" y="21"/>
                    </a:lnTo>
                    <a:lnTo>
                      <a:pt x="105"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3081" name="Google Shape;3081;p86"/>
            <p:cNvSpPr/>
            <p:nvPr/>
          </p:nvSpPr>
          <p:spPr>
            <a:xfrm>
              <a:off x="4437231" y="3100607"/>
              <a:ext cx="29912" cy="37370"/>
            </a:xfrm>
            <a:custGeom>
              <a:avLst/>
              <a:gdLst/>
              <a:ahLst/>
              <a:cxnLst/>
              <a:rect l="l" t="t" r="r" b="b"/>
              <a:pathLst>
                <a:path w="2512" h="3286" extrusionOk="0">
                  <a:moveTo>
                    <a:pt x="126" y="0"/>
                  </a:moveTo>
                  <a:lnTo>
                    <a:pt x="42" y="84"/>
                  </a:lnTo>
                  <a:lnTo>
                    <a:pt x="0" y="210"/>
                  </a:lnTo>
                  <a:lnTo>
                    <a:pt x="126" y="419"/>
                  </a:lnTo>
                  <a:lnTo>
                    <a:pt x="189" y="879"/>
                  </a:lnTo>
                  <a:lnTo>
                    <a:pt x="251" y="1047"/>
                  </a:lnTo>
                  <a:lnTo>
                    <a:pt x="314" y="1172"/>
                  </a:lnTo>
                  <a:lnTo>
                    <a:pt x="314" y="1360"/>
                  </a:lnTo>
                  <a:lnTo>
                    <a:pt x="251" y="1402"/>
                  </a:lnTo>
                  <a:lnTo>
                    <a:pt x="293" y="1507"/>
                  </a:lnTo>
                  <a:lnTo>
                    <a:pt x="356" y="1611"/>
                  </a:lnTo>
                  <a:lnTo>
                    <a:pt x="335" y="1674"/>
                  </a:lnTo>
                  <a:lnTo>
                    <a:pt x="419" y="1758"/>
                  </a:lnTo>
                  <a:lnTo>
                    <a:pt x="565" y="1863"/>
                  </a:lnTo>
                  <a:lnTo>
                    <a:pt x="649" y="2009"/>
                  </a:lnTo>
                  <a:lnTo>
                    <a:pt x="754" y="2072"/>
                  </a:lnTo>
                  <a:lnTo>
                    <a:pt x="837" y="2176"/>
                  </a:lnTo>
                  <a:lnTo>
                    <a:pt x="754" y="2281"/>
                  </a:lnTo>
                  <a:lnTo>
                    <a:pt x="733" y="2344"/>
                  </a:lnTo>
                  <a:lnTo>
                    <a:pt x="816" y="2407"/>
                  </a:lnTo>
                  <a:lnTo>
                    <a:pt x="1005" y="2490"/>
                  </a:lnTo>
                  <a:lnTo>
                    <a:pt x="1193" y="2616"/>
                  </a:lnTo>
                  <a:lnTo>
                    <a:pt x="1172" y="2720"/>
                  </a:lnTo>
                  <a:lnTo>
                    <a:pt x="1339" y="2867"/>
                  </a:lnTo>
                  <a:lnTo>
                    <a:pt x="1486" y="2867"/>
                  </a:lnTo>
                  <a:lnTo>
                    <a:pt x="1528" y="2909"/>
                  </a:lnTo>
                  <a:lnTo>
                    <a:pt x="1611" y="3013"/>
                  </a:lnTo>
                  <a:lnTo>
                    <a:pt x="1800" y="3118"/>
                  </a:lnTo>
                  <a:lnTo>
                    <a:pt x="1988" y="3139"/>
                  </a:lnTo>
                  <a:lnTo>
                    <a:pt x="2051" y="3223"/>
                  </a:lnTo>
                  <a:lnTo>
                    <a:pt x="2197" y="3264"/>
                  </a:lnTo>
                  <a:lnTo>
                    <a:pt x="2218" y="3244"/>
                  </a:lnTo>
                  <a:lnTo>
                    <a:pt x="2281" y="3285"/>
                  </a:lnTo>
                  <a:lnTo>
                    <a:pt x="2386" y="3223"/>
                  </a:lnTo>
                  <a:lnTo>
                    <a:pt x="2386" y="3181"/>
                  </a:lnTo>
                  <a:lnTo>
                    <a:pt x="2344" y="3181"/>
                  </a:lnTo>
                  <a:lnTo>
                    <a:pt x="2386" y="3118"/>
                  </a:lnTo>
                  <a:lnTo>
                    <a:pt x="2323" y="3076"/>
                  </a:lnTo>
                  <a:lnTo>
                    <a:pt x="2407" y="3118"/>
                  </a:lnTo>
                  <a:lnTo>
                    <a:pt x="2407" y="3181"/>
                  </a:lnTo>
                  <a:lnTo>
                    <a:pt x="2407" y="3223"/>
                  </a:lnTo>
                  <a:lnTo>
                    <a:pt x="2511" y="3244"/>
                  </a:lnTo>
                  <a:lnTo>
                    <a:pt x="2511" y="3118"/>
                  </a:lnTo>
                  <a:lnTo>
                    <a:pt x="2386" y="2846"/>
                  </a:lnTo>
                  <a:lnTo>
                    <a:pt x="2344" y="2846"/>
                  </a:lnTo>
                  <a:lnTo>
                    <a:pt x="2344" y="2804"/>
                  </a:lnTo>
                  <a:lnTo>
                    <a:pt x="2323" y="2762"/>
                  </a:lnTo>
                  <a:lnTo>
                    <a:pt x="2281" y="2741"/>
                  </a:lnTo>
                  <a:lnTo>
                    <a:pt x="2239" y="2553"/>
                  </a:lnTo>
                  <a:lnTo>
                    <a:pt x="2281" y="2511"/>
                  </a:lnTo>
                  <a:lnTo>
                    <a:pt x="2239" y="2448"/>
                  </a:lnTo>
                  <a:lnTo>
                    <a:pt x="2176" y="2448"/>
                  </a:lnTo>
                  <a:lnTo>
                    <a:pt x="2009" y="2344"/>
                  </a:lnTo>
                  <a:lnTo>
                    <a:pt x="1967" y="2197"/>
                  </a:lnTo>
                  <a:lnTo>
                    <a:pt x="1967" y="1904"/>
                  </a:lnTo>
                  <a:lnTo>
                    <a:pt x="1904" y="1821"/>
                  </a:lnTo>
                  <a:lnTo>
                    <a:pt x="1904" y="1716"/>
                  </a:lnTo>
                  <a:lnTo>
                    <a:pt x="1925" y="1674"/>
                  </a:lnTo>
                  <a:lnTo>
                    <a:pt x="1904" y="1381"/>
                  </a:lnTo>
                  <a:lnTo>
                    <a:pt x="1967" y="1339"/>
                  </a:lnTo>
                  <a:lnTo>
                    <a:pt x="1904" y="1088"/>
                  </a:lnTo>
                  <a:lnTo>
                    <a:pt x="1779" y="879"/>
                  </a:lnTo>
                  <a:lnTo>
                    <a:pt x="1360" y="461"/>
                  </a:lnTo>
                  <a:lnTo>
                    <a:pt x="1277" y="314"/>
                  </a:lnTo>
                  <a:lnTo>
                    <a:pt x="1235" y="335"/>
                  </a:lnTo>
                  <a:lnTo>
                    <a:pt x="1172" y="398"/>
                  </a:lnTo>
                  <a:lnTo>
                    <a:pt x="1088" y="398"/>
                  </a:lnTo>
                  <a:lnTo>
                    <a:pt x="1067" y="419"/>
                  </a:lnTo>
                  <a:lnTo>
                    <a:pt x="1067" y="523"/>
                  </a:lnTo>
                  <a:lnTo>
                    <a:pt x="984" y="565"/>
                  </a:lnTo>
                  <a:lnTo>
                    <a:pt x="921" y="523"/>
                  </a:lnTo>
                  <a:lnTo>
                    <a:pt x="816" y="523"/>
                  </a:lnTo>
                  <a:lnTo>
                    <a:pt x="670" y="628"/>
                  </a:lnTo>
                  <a:lnTo>
                    <a:pt x="523" y="607"/>
                  </a:lnTo>
                  <a:lnTo>
                    <a:pt x="523" y="523"/>
                  </a:lnTo>
                  <a:lnTo>
                    <a:pt x="607" y="440"/>
                  </a:lnTo>
                  <a:lnTo>
                    <a:pt x="607" y="251"/>
                  </a:lnTo>
                  <a:lnTo>
                    <a:pt x="544" y="189"/>
                  </a:lnTo>
                  <a:lnTo>
                    <a:pt x="419" y="189"/>
                  </a:lnTo>
                  <a:lnTo>
                    <a:pt x="398" y="126"/>
                  </a:lnTo>
                  <a:lnTo>
                    <a:pt x="231" y="84"/>
                  </a:lnTo>
                  <a:lnTo>
                    <a:pt x="126"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82" name="Google Shape;3082;p86"/>
            <p:cNvSpPr/>
            <p:nvPr/>
          </p:nvSpPr>
          <p:spPr>
            <a:xfrm>
              <a:off x="4503746" y="3099174"/>
              <a:ext cx="65289" cy="42135"/>
            </a:xfrm>
            <a:custGeom>
              <a:avLst/>
              <a:gdLst/>
              <a:ahLst/>
              <a:cxnLst/>
              <a:rect l="l" t="t" r="r" b="b"/>
              <a:pathLst>
                <a:path w="5483" h="3705" extrusionOk="0">
                  <a:moveTo>
                    <a:pt x="4186" y="1"/>
                  </a:moveTo>
                  <a:lnTo>
                    <a:pt x="4144" y="22"/>
                  </a:lnTo>
                  <a:lnTo>
                    <a:pt x="4165" y="126"/>
                  </a:lnTo>
                  <a:lnTo>
                    <a:pt x="4039" y="252"/>
                  </a:lnTo>
                  <a:lnTo>
                    <a:pt x="3976" y="231"/>
                  </a:lnTo>
                  <a:lnTo>
                    <a:pt x="4039" y="126"/>
                  </a:lnTo>
                  <a:lnTo>
                    <a:pt x="4018" y="43"/>
                  </a:lnTo>
                  <a:lnTo>
                    <a:pt x="3935" y="43"/>
                  </a:lnTo>
                  <a:lnTo>
                    <a:pt x="3851" y="273"/>
                  </a:lnTo>
                  <a:lnTo>
                    <a:pt x="3767" y="315"/>
                  </a:lnTo>
                  <a:lnTo>
                    <a:pt x="3642" y="587"/>
                  </a:lnTo>
                  <a:lnTo>
                    <a:pt x="3642" y="754"/>
                  </a:lnTo>
                  <a:lnTo>
                    <a:pt x="3432" y="963"/>
                  </a:lnTo>
                  <a:lnTo>
                    <a:pt x="3328" y="963"/>
                  </a:lnTo>
                  <a:lnTo>
                    <a:pt x="3140" y="1005"/>
                  </a:lnTo>
                  <a:lnTo>
                    <a:pt x="3098" y="1089"/>
                  </a:lnTo>
                  <a:lnTo>
                    <a:pt x="3181" y="1089"/>
                  </a:lnTo>
                  <a:lnTo>
                    <a:pt x="3119" y="1152"/>
                  </a:lnTo>
                  <a:lnTo>
                    <a:pt x="3181" y="1173"/>
                  </a:lnTo>
                  <a:lnTo>
                    <a:pt x="3307" y="1152"/>
                  </a:lnTo>
                  <a:lnTo>
                    <a:pt x="3244" y="1214"/>
                  </a:lnTo>
                  <a:lnTo>
                    <a:pt x="3181" y="1277"/>
                  </a:lnTo>
                  <a:lnTo>
                    <a:pt x="3140" y="1298"/>
                  </a:lnTo>
                  <a:lnTo>
                    <a:pt x="3140" y="1319"/>
                  </a:lnTo>
                  <a:lnTo>
                    <a:pt x="3223" y="1528"/>
                  </a:lnTo>
                  <a:lnTo>
                    <a:pt x="3181" y="1633"/>
                  </a:lnTo>
                  <a:lnTo>
                    <a:pt x="3098" y="1591"/>
                  </a:lnTo>
                  <a:lnTo>
                    <a:pt x="3098" y="1465"/>
                  </a:lnTo>
                  <a:lnTo>
                    <a:pt x="3077" y="1361"/>
                  </a:lnTo>
                  <a:lnTo>
                    <a:pt x="3035" y="1361"/>
                  </a:lnTo>
                  <a:lnTo>
                    <a:pt x="3035" y="1319"/>
                  </a:lnTo>
                  <a:lnTo>
                    <a:pt x="2993" y="1319"/>
                  </a:lnTo>
                  <a:lnTo>
                    <a:pt x="2930" y="1424"/>
                  </a:lnTo>
                  <a:lnTo>
                    <a:pt x="2972" y="1675"/>
                  </a:lnTo>
                  <a:lnTo>
                    <a:pt x="2909" y="1717"/>
                  </a:lnTo>
                  <a:lnTo>
                    <a:pt x="2805" y="1612"/>
                  </a:lnTo>
                  <a:lnTo>
                    <a:pt x="2700" y="1465"/>
                  </a:lnTo>
                  <a:lnTo>
                    <a:pt x="2658" y="1465"/>
                  </a:lnTo>
                  <a:lnTo>
                    <a:pt x="2554" y="1403"/>
                  </a:lnTo>
                  <a:lnTo>
                    <a:pt x="2470" y="1507"/>
                  </a:lnTo>
                  <a:lnTo>
                    <a:pt x="2470" y="1633"/>
                  </a:lnTo>
                  <a:lnTo>
                    <a:pt x="2344" y="1779"/>
                  </a:lnTo>
                  <a:lnTo>
                    <a:pt x="2261" y="1884"/>
                  </a:lnTo>
                  <a:lnTo>
                    <a:pt x="2093" y="2030"/>
                  </a:lnTo>
                  <a:lnTo>
                    <a:pt x="2072" y="2135"/>
                  </a:lnTo>
                  <a:lnTo>
                    <a:pt x="1926" y="2323"/>
                  </a:lnTo>
                  <a:lnTo>
                    <a:pt x="1779" y="2449"/>
                  </a:lnTo>
                  <a:lnTo>
                    <a:pt x="1319" y="2554"/>
                  </a:lnTo>
                  <a:lnTo>
                    <a:pt x="1256" y="2574"/>
                  </a:lnTo>
                  <a:lnTo>
                    <a:pt x="1298" y="2742"/>
                  </a:lnTo>
                  <a:lnTo>
                    <a:pt x="1340" y="2784"/>
                  </a:lnTo>
                  <a:lnTo>
                    <a:pt x="1256" y="2763"/>
                  </a:lnTo>
                  <a:lnTo>
                    <a:pt x="1173" y="2826"/>
                  </a:lnTo>
                  <a:lnTo>
                    <a:pt x="1047" y="2846"/>
                  </a:lnTo>
                  <a:lnTo>
                    <a:pt x="984" y="2888"/>
                  </a:lnTo>
                  <a:lnTo>
                    <a:pt x="943" y="3035"/>
                  </a:lnTo>
                  <a:lnTo>
                    <a:pt x="943" y="3181"/>
                  </a:lnTo>
                  <a:lnTo>
                    <a:pt x="838" y="3349"/>
                  </a:lnTo>
                  <a:lnTo>
                    <a:pt x="838" y="3370"/>
                  </a:lnTo>
                  <a:lnTo>
                    <a:pt x="629" y="3349"/>
                  </a:lnTo>
                  <a:lnTo>
                    <a:pt x="399" y="3265"/>
                  </a:lnTo>
                  <a:lnTo>
                    <a:pt x="210" y="3265"/>
                  </a:lnTo>
                  <a:lnTo>
                    <a:pt x="168" y="3181"/>
                  </a:lnTo>
                  <a:lnTo>
                    <a:pt x="64" y="3056"/>
                  </a:lnTo>
                  <a:lnTo>
                    <a:pt x="1" y="3077"/>
                  </a:lnTo>
                  <a:lnTo>
                    <a:pt x="127" y="3286"/>
                  </a:lnTo>
                  <a:lnTo>
                    <a:pt x="315" y="3411"/>
                  </a:lnTo>
                  <a:lnTo>
                    <a:pt x="357" y="3474"/>
                  </a:lnTo>
                  <a:lnTo>
                    <a:pt x="482" y="3579"/>
                  </a:lnTo>
                  <a:lnTo>
                    <a:pt x="503" y="3683"/>
                  </a:lnTo>
                  <a:lnTo>
                    <a:pt x="608" y="3704"/>
                  </a:lnTo>
                  <a:lnTo>
                    <a:pt x="775" y="3662"/>
                  </a:lnTo>
                  <a:lnTo>
                    <a:pt x="796" y="3579"/>
                  </a:lnTo>
                  <a:lnTo>
                    <a:pt x="922" y="3600"/>
                  </a:lnTo>
                  <a:lnTo>
                    <a:pt x="1005" y="3558"/>
                  </a:lnTo>
                  <a:lnTo>
                    <a:pt x="1319" y="3579"/>
                  </a:lnTo>
                  <a:lnTo>
                    <a:pt x="1654" y="3453"/>
                  </a:lnTo>
                  <a:lnTo>
                    <a:pt x="1738" y="3370"/>
                  </a:lnTo>
                  <a:lnTo>
                    <a:pt x="2031" y="3370"/>
                  </a:lnTo>
                  <a:lnTo>
                    <a:pt x="2156" y="3411"/>
                  </a:lnTo>
                  <a:lnTo>
                    <a:pt x="2198" y="3495"/>
                  </a:lnTo>
                  <a:lnTo>
                    <a:pt x="2344" y="3495"/>
                  </a:lnTo>
                  <a:lnTo>
                    <a:pt x="2575" y="3370"/>
                  </a:lnTo>
                  <a:lnTo>
                    <a:pt x="2868" y="3307"/>
                  </a:lnTo>
                  <a:lnTo>
                    <a:pt x="2826" y="3244"/>
                  </a:lnTo>
                  <a:lnTo>
                    <a:pt x="3077" y="2888"/>
                  </a:lnTo>
                  <a:lnTo>
                    <a:pt x="3140" y="2637"/>
                  </a:lnTo>
                  <a:lnTo>
                    <a:pt x="3328" y="2365"/>
                  </a:lnTo>
                  <a:lnTo>
                    <a:pt x="3453" y="1926"/>
                  </a:lnTo>
                  <a:lnTo>
                    <a:pt x="3453" y="1842"/>
                  </a:lnTo>
                  <a:lnTo>
                    <a:pt x="3516" y="1737"/>
                  </a:lnTo>
                  <a:lnTo>
                    <a:pt x="3516" y="1675"/>
                  </a:lnTo>
                  <a:lnTo>
                    <a:pt x="3621" y="1528"/>
                  </a:lnTo>
                  <a:lnTo>
                    <a:pt x="3725" y="1570"/>
                  </a:lnTo>
                  <a:lnTo>
                    <a:pt x="4165" y="1570"/>
                  </a:lnTo>
                  <a:lnTo>
                    <a:pt x="4228" y="1612"/>
                  </a:lnTo>
                  <a:lnTo>
                    <a:pt x="4374" y="1612"/>
                  </a:lnTo>
                  <a:lnTo>
                    <a:pt x="4500" y="1633"/>
                  </a:lnTo>
                  <a:lnTo>
                    <a:pt x="4500" y="1591"/>
                  </a:lnTo>
                  <a:lnTo>
                    <a:pt x="4667" y="1675"/>
                  </a:lnTo>
                  <a:lnTo>
                    <a:pt x="4751" y="1696"/>
                  </a:lnTo>
                  <a:lnTo>
                    <a:pt x="4876" y="1633"/>
                  </a:lnTo>
                  <a:lnTo>
                    <a:pt x="5023" y="1612"/>
                  </a:lnTo>
                  <a:lnTo>
                    <a:pt x="5023" y="1528"/>
                  </a:lnTo>
                  <a:lnTo>
                    <a:pt x="4876" y="1403"/>
                  </a:lnTo>
                  <a:lnTo>
                    <a:pt x="4876" y="1277"/>
                  </a:lnTo>
                  <a:lnTo>
                    <a:pt x="4918" y="1214"/>
                  </a:lnTo>
                  <a:lnTo>
                    <a:pt x="5169" y="1256"/>
                  </a:lnTo>
                  <a:lnTo>
                    <a:pt x="5357" y="1193"/>
                  </a:lnTo>
                  <a:lnTo>
                    <a:pt x="5483" y="1089"/>
                  </a:lnTo>
                  <a:lnTo>
                    <a:pt x="5441" y="1005"/>
                  </a:lnTo>
                  <a:lnTo>
                    <a:pt x="5357" y="1005"/>
                  </a:lnTo>
                  <a:lnTo>
                    <a:pt x="5232" y="984"/>
                  </a:lnTo>
                  <a:lnTo>
                    <a:pt x="5127" y="880"/>
                  </a:lnTo>
                  <a:lnTo>
                    <a:pt x="5023" y="901"/>
                  </a:lnTo>
                  <a:lnTo>
                    <a:pt x="4897" y="775"/>
                  </a:lnTo>
                  <a:lnTo>
                    <a:pt x="4813" y="775"/>
                  </a:lnTo>
                  <a:lnTo>
                    <a:pt x="4709" y="859"/>
                  </a:lnTo>
                  <a:lnTo>
                    <a:pt x="4667" y="796"/>
                  </a:lnTo>
                  <a:lnTo>
                    <a:pt x="4792" y="691"/>
                  </a:lnTo>
                  <a:lnTo>
                    <a:pt x="4709" y="629"/>
                  </a:lnTo>
                  <a:lnTo>
                    <a:pt x="4688" y="649"/>
                  </a:lnTo>
                  <a:lnTo>
                    <a:pt x="4604" y="754"/>
                  </a:lnTo>
                  <a:lnTo>
                    <a:pt x="4562" y="670"/>
                  </a:lnTo>
                  <a:lnTo>
                    <a:pt x="4500" y="670"/>
                  </a:lnTo>
                  <a:lnTo>
                    <a:pt x="4500" y="482"/>
                  </a:lnTo>
                  <a:lnTo>
                    <a:pt x="4604" y="461"/>
                  </a:lnTo>
                  <a:lnTo>
                    <a:pt x="4604" y="377"/>
                  </a:lnTo>
                  <a:lnTo>
                    <a:pt x="4458" y="273"/>
                  </a:lnTo>
                  <a:lnTo>
                    <a:pt x="4437" y="336"/>
                  </a:lnTo>
                  <a:lnTo>
                    <a:pt x="4290" y="231"/>
                  </a:lnTo>
                  <a:lnTo>
                    <a:pt x="4290" y="64"/>
                  </a:lnTo>
                  <a:lnTo>
                    <a:pt x="4186"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83" name="Google Shape;3083;p86"/>
            <p:cNvSpPr/>
            <p:nvPr/>
          </p:nvSpPr>
          <p:spPr>
            <a:xfrm>
              <a:off x="4442708" y="2983061"/>
              <a:ext cx="56823" cy="104945"/>
            </a:xfrm>
            <a:custGeom>
              <a:avLst/>
              <a:gdLst/>
              <a:ahLst/>
              <a:cxnLst/>
              <a:rect l="l" t="t" r="r" b="b"/>
              <a:pathLst>
                <a:path w="4772" h="9228" extrusionOk="0">
                  <a:moveTo>
                    <a:pt x="1821" y="0"/>
                  </a:moveTo>
                  <a:lnTo>
                    <a:pt x="1737" y="84"/>
                  </a:lnTo>
                  <a:lnTo>
                    <a:pt x="1591" y="84"/>
                  </a:lnTo>
                  <a:lnTo>
                    <a:pt x="1465" y="126"/>
                  </a:lnTo>
                  <a:lnTo>
                    <a:pt x="1507" y="314"/>
                  </a:lnTo>
                  <a:lnTo>
                    <a:pt x="1298" y="398"/>
                  </a:lnTo>
                  <a:lnTo>
                    <a:pt x="1193" y="314"/>
                  </a:lnTo>
                  <a:lnTo>
                    <a:pt x="1026" y="377"/>
                  </a:lnTo>
                  <a:lnTo>
                    <a:pt x="1026" y="440"/>
                  </a:lnTo>
                  <a:lnTo>
                    <a:pt x="900" y="502"/>
                  </a:lnTo>
                  <a:lnTo>
                    <a:pt x="879" y="419"/>
                  </a:lnTo>
                  <a:lnTo>
                    <a:pt x="796" y="419"/>
                  </a:lnTo>
                  <a:lnTo>
                    <a:pt x="733" y="502"/>
                  </a:lnTo>
                  <a:lnTo>
                    <a:pt x="607" y="398"/>
                  </a:lnTo>
                  <a:lnTo>
                    <a:pt x="524" y="440"/>
                  </a:lnTo>
                  <a:lnTo>
                    <a:pt x="503" y="544"/>
                  </a:lnTo>
                  <a:lnTo>
                    <a:pt x="419" y="544"/>
                  </a:lnTo>
                  <a:lnTo>
                    <a:pt x="377" y="523"/>
                  </a:lnTo>
                  <a:lnTo>
                    <a:pt x="398" y="440"/>
                  </a:lnTo>
                  <a:lnTo>
                    <a:pt x="315" y="419"/>
                  </a:lnTo>
                  <a:lnTo>
                    <a:pt x="189" y="481"/>
                  </a:lnTo>
                  <a:lnTo>
                    <a:pt x="147" y="523"/>
                  </a:lnTo>
                  <a:lnTo>
                    <a:pt x="105" y="586"/>
                  </a:lnTo>
                  <a:lnTo>
                    <a:pt x="63" y="607"/>
                  </a:lnTo>
                  <a:lnTo>
                    <a:pt x="1" y="628"/>
                  </a:lnTo>
                  <a:lnTo>
                    <a:pt x="63" y="712"/>
                  </a:lnTo>
                  <a:lnTo>
                    <a:pt x="252" y="795"/>
                  </a:lnTo>
                  <a:lnTo>
                    <a:pt x="356" y="942"/>
                  </a:lnTo>
                  <a:lnTo>
                    <a:pt x="461" y="1025"/>
                  </a:lnTo>
                  <a:lnTo>
                    <a:pt x="482" y="1151"/>
                  </a:lnTo>
                  <a:lnTo>
                    <a:pt x="419" y="1235"/>
                  </a:lnTo>
                  <a:lnTo>
                    <a:pt x="628" y="1423"/>
                  </a:lnTo>
                  <a:lnTo>
                    <a:pt x="733" y="1632"/>
                  </a:lnTo>
                  <a:lnTo>
                    <a:pt x="984" y="1632"/>
                  </a:lnTo>
                  <a:lnTo>
                    <a:pt x="1131" y="1674"/>
                  </a:lnTo>
                  <a:lnTo>
                    <a:pt x="1256" y="1590"/>
                  </a:lnTo>
                  <a:lnTo>
                    <a:pt x="1423" y="1590"/>
                  </a:lnTo>
                  <a:lnTo>
                    <a:pt x="1507" y="1695"/>
                  </a:lnTo>
                  <a:lnTo>
                    <a:pt x="1654" y="1737"/>
                  </a:lnTo>
                  <a:lnTo>
                    <a:pt x="1675" y="1841"/>
                  </a:lnTo>
                  <a:lnTo>
                    <a:pt x="1654" y="1946"/>
                  </a:lnTo>
                  <a:lnTo>
                    <a:pt x="1842" y="1988"/>
                  </a:lnTo>
                  <a:lnTo>
                    <a:pt x="1842" y="2072"/>
                  </a:lnTo>
                  <a:lnTo>
                    <a:pt x="1758" y="2092"/>
                  </a:lnTo>
                  <a:lnTo>
                    <a:pt x="1675" y="2302"/>
                  </a:lnTo>
                  <a:lnTo>
                    <a:pt x="1633" y="2385"/>
                  </a:lnTo>
                  <a:lnTo>
                    <a:pt x="1507" y="2385"/>
                  </a:lnTo>
                  <a:lnTo>
                    <a:pt x="1340" y="2469"/>
                  </a:lnTo>
                  <a:lnTo>
                    <a:pt x="1256" y="2469"/>
                  </a:lnTo>
                  <a:lnTo>
                    <a:pt x="1256" y="2532"/>
                  </a:lnTo>
                  <a:lnTo>
                    <a:pt x="1403" y="2699"/>
                  </a:lnTo>
                  <a:lnTo>
                    <a:pt x="1319" y="2783"/>
                  </a:lnTo>
                  <a:lnTo>
                    <a:pt x="1340" y="2846"/>
                  </a:lnTo>
                  <a:lnTo>
                    <a:pt x="1423" y="2846"/>
                  </a:lnTo>
                  <a:lnTo>
                    <a:pt x="1507" y="3013"/>
                  </a:lnTo>
                  <a:lnTo>
                    <a:pt x="1675" y="3013"/>
                  </a:lnTo>
                  <a:lnTo>
                    <a:pt x="1863" y="3118"/>
                  </a:lnTo>
                  <a:lnTo>
                    <a:pt x="1968" y="3118"/>
                  </a:lnTo>
                  <a:lnTo>
                    <a:pt x="2114" y="3327"/>
                  </a:lnTo>
                  <a:lnTo>
                    <a:pt x="2281" y="3411"/>
                  </a:lnTo>
                  <a:lnTo>
                    <a:pt x="2407" y="3557"/>
                  </a:lnTo>
                  <a:lnTo>
                    <a:pt x="2386" y="3641"/>
                  </a:lnTo>
                  <a:lnTo>
                    <a:pt x="2574" y="3850"/>
                  </a:lnTo>
                  <a:lnTo>
                    <a:pt x="2616" y="3976"/>
                  </a:lnTo>
                  <a:lnTo>
                    <a:pt x="2700" y="4038"/>
                  </a:lnTo>
                  <a:lnTo>
                    <a:pt x="2825" y="4038"/>
                  </a:lnTo>
                  <a:lnTo>
                    <a:pt x="2909" y="4143"/>
                  </a:lnTo>
                  <a:lnTo>
                    <a:pt x="2909" y="4206"/>
                  </a:lnTo>
                  <a:lnTo>
                    <a:pt x="2993" y="4289"/>
                  </a:lnTo>
                  <a:lnTo>
                    <a:pt x="3035" y="4289"/>
                  </a:lnTo>
                  <a:lnTo>
                    <a:pt x="3118" y="4310"/>
                  </a:lnTo>
                  <a:lnTo>
                    <a:pt x="3097" y="4415"/>
                  </a:lnTo>
                  <a:lnTo>
                    <a:pt x="3139" y="4478"/>
                  </a:lnTo>
                  <a:lnTo>
                    <a:pt x="3286" y="4478"/>
                  </a:lnTo>
                  <a:lnTo>
                    <a:pt x="3348" y="4582"/>
                  </a:lnTo>
                  <a:lnTo>
                    <a:pt x="3411" y="4603"/>
                  </a:lnTo>
                  <a:lnTo>
                    <a:pt x="3516" y="4561"/>
                  </a:lnTo>
                  <a:lnTo>
                    <a:pt x="3558" y="4624"/>
                  </a:lnTo>
                  <a:lnTo>
                    <a:pt x="3495" y="4708"/>
                  </a:lnTo>
                  <a:lnTo>
                    <a:pt x="3453" y="4875"/>
                  </a:lnTo>
                  <a:lnTo>
                    <a:pt x="3516" y="4938"/>
                  </a:lnTo>
                  <a:lnTo>
                    <a:pt x="3600" y="4938"/>
                  </a:lnTo>
                  <a:lnTo>
                    <a:pt x="3600" y="5105"/>
                  </a:lnTo>
                  <a:lnTo>
                    <a:pt x="3432" y="5231"/>
                  </a:lnTo>
                  <a:lnTo>
                    <a:pt x="3453" y="5357"/>
                  </a:lnTo>
                  <a:lnTo>
                    <a:pt x="3495" y="5440"/>
                  </a:lnTo>
                  <a:lnTo>
                    <a:pt x="3516" y="5629"/>
                  </a:lnTo>
                  <a:lnTo>
                    <a:pt x="3411" y="5670"/>
                  </a:lnTo>
                  <a:lnTo>
                    <a:pt x="3390" y="5670"/>
                  </a:lnTo>
                  <a:lnTo>
                    <a:pt x="3453" y="5859"/>
                  </a:lnTo>
                  <a:lnTo>
                    <a:pt x="3558" y="5921"/>
                  </a:lnTo>
                  <a:lnTo>
                    <a:pt x="3662" y="6152"/>
                  </a:lnTo>
                  <a:lnTo>
                    <a:pt x="3641" y="6340"/>
                  </a:lnTo>
                  <a:lnTo>
                    <a:pt x="3662" y="6445"/>
                  </a:lnTo>
                  <a:lnTo>
                    <a:pt x="3641" y="6591"/>
                  </a:lnTo>
                  <a:lnTo>
                    <a:pt x="3662" y="6717"/>
                  </a:lnTo>
                  <a:lnTo>
                    <a:pt x="3558" y="6905"/>
                  </a:lnTo>
                  <a:lnTo>
                    <a:pt x="3495" y="6926"/>
                  </a:lnTo>
                  <a:lnTo>
                    <a:pt x="3453" y="7010"/>
                  </a:lnTo>
                  <a:lnTo>
                    <a:pt x="3307" y="7072"/>
                  </a:lnTo>
                  <a:lnTo>
                    <a:pt x="3139" y="7177"/>
                  </a:lnTo>
                  <a:lnTo>
                    <a:pt x="3076" y="7282"/>
                  </a:lnTo>
                  <a:lnTo>
                    <a:pt x="2867" y="7282"/>
                  </a:lnTo>
                  <a:lnTo>
                    <a:pt x="2763" y="7344"/>
                  </a:lnTo>
                  <a:lnTo>
                    <a:pt x="2784" y="7554"/>
                  </a:lnTo>
                  <a:lnTo>
                    <a:pt x="2909" y="7595"/>
                  </a:lnTo>
                  <a:lnTo>
                    <a:pt x="3014" y="7700"/>
                  </a:lnTo>
                  <a:lnTo>
                    <a:pt x="2993" y="7763"/>
                  </a:lnTo>
                  <a:lnTo>
                    <a:pt x="3035" y="7909"/>
                  </a:lnTo>
                  <a:lnTo>
                    <a:pt x="2867" y="7909"/>
                  </a:lnTo>
                  <a:lnTo>
                    <a:pt x="2825" y="7826"/>
                  </a:lnTo>
                  <a:lnTo>
                    <a:pt x="2721" y="7763"/>
                  </a:lnTo>
                  <a:lnTo>
                    <a:pt x="2449" y="7826"/>
                  </a:lnTo>
                  <a:lnTo>
                    <a:pt x="2386" y="7805"/>
                  </a:lnTo>
                  <a:lnTo>
                    <a:pt x="2260" y="7805"/>
                  </a:lnTo>
                  <a:lnTo>
                    <a:pt x="2198" y="7951"/>
                  </a:lnTo>
                  <a:lnTo>
                    <a:pt x="2072" y="7972"/>
                  </a:lnTo>
                  <a:lnTo>
                    <a:pt x="1968" y="8118"/>
                  </a:lnTo>
                  <a:lnTo>
                    <a:pt x="1988" y="8139"/>
                  </a:lnTo>
                  <a:lnTo>
                    <a:pt x="1988" y="8244"/>
                  </a:lnTo>
                  <a:lnTo>
                    <a:pt x="1988" y="8265"/>
                  </a:lnTo>
                  <a:lnTo>
                    <a:pt x="2093" y="8286"/>
                  </a:lnTo>
                  <a:lnTo>
                    <a:pt x="2156" y="8265"/>
                  </a:lnTo>
                  <a:lnTo>
                    <a:pt x="2198" y="8286"/>
                  </a:lnTo>
                  <a:lnTo>
                    <a:pt x="2281" y="8265"/>
                  </a:lnTo>
                  <a:lnTo>
                    <a:pt x="2407" y="8286"/>
                  </a:lnTo>
                  <a:lnTo>
                    <a:pt x="2491" y="8265"/>
                  </a:lnTo>
                  <a:lnTo>
                    <a:pt x="2449" y="8328"/>
                  </a:lnTo>
                  <a:lnTo>
                    <a:pt x="2281" y="8453"/>
                  </a:lnTo>
                  <a:lnTo>
                    <a:pt x="2198" y="8579"/>
                  </a:lnTo>
                  <a:lnTo>
                    <a:pt x="2198" y="8767"/>
                  </a:lnTo>
                  <a:lnTo>
                    <a:pt x="2177" y="8851"/>
                  </a:lnTo>
                  <a:lnTo>
                    <a:pt x="2240" y="8851"/>
                  </a:lnTo>
                  <a:lnTo>
                    <a:pt x="2198" y="8872"/>
                  </a:lnTo>
                  <a:lnTo>
                    <a:pt x="2198" y="9018"/>
                  </a:lnTo>
                  <a:lnTo>
                    <a:pt x="2281" y="9081"/>
                  </a:lnTo>
                  <a:lnTo>
                    <a:pt x="2344" y="9060"/>
                  </a:lnTo>
                  <a:lnTo>
                    <a:pt x="2344" y="9060"/>
                  </a:lnTo>
                  <a:lnTo>
                    <a:pt x="2281" y="9123"/>
                  </a:lnTo>
                  <a:lnTo>
                    <a:pt x="2177" y="9165"/>
                  </a:lnTo>
                  <a:lnTo>
                    <a:pt x="2072" y="9227"/>
                  </a:lnTo>
                  <a:lnTo>
                    <a:pt x="2240" y="9227"/>
                  </a:lnTo>
                  <a:lnTo>
                    <a:pt x="2470" y="9123"/>
                  </a:lnTo>
                  <a:lnTo>
                    <a:pt x="2470" y="9102"/>
                  </a:lnTo>
                  <a:lnTo>
                    <a:pt x="2491" y="9102"/>
                  </a:lnTo>
                  <a:lnTo>
                    <a:pt x="2574" y="9018"/>
                  </a:lnTo>
                  <a:lnTo>
                    <a:pt x="2595" y="8914"/>
                  </a:lnTo>
                  <a:lnTo>
                    <a:pt x="2616" y="8851"/>
                  </a:lnTo>
                  <a:lnTo>
                    <a:pt x="2700" y="8872"/>
                  </a:lnTo>
                  <a:lnTo>
                    <a:pt x="2721" y="8851"/>
                  </a:lnTo>
                  <a:lnTo>
                    <a:pt x="2867" y="8746"/>
                  </a:lnTo>
                  <a:lnTo>
                    <a:pt x="2909" y="8746"/>
                  </a:lnTo>
                  <a:lnTo>
                    <a:pt x="2930" y="8683"/>
                  </a:lnTo>
                  <a:lnTo>
                    <a:pt x="2993" y="8662"/>
                  </a:lnTo>
                  <a:lnTo>
                    <a:pt x="2972" y="8600"/>
                  </a:lnTo>
                  <a:lnTo>
                    <a:pt x="2972" y="8579"/>
                  </a:lnTo>
                  <a:lnTo>
                    <a:pt x="2930" y="8495"/>
                  </a:lnTo>
                  <a:lnTo>
                    <a:pt x="2993" y="8495"/>
                  </a:lnTo>
                  <a:lnTo>
                    <a:pt x="3035" y="8558"/>
                  </a:lnTo>
                  <a:lnTo>
                    <a:pt x="3097" y="8579"/>
                  </a:lnTo>
                  <a:lnTo>
                    <a:pt x="3139" y="8537"/>
                  </a:lnTo>
                  <a:lnTo>
                    <a:pt x="3139" y="8453"/>
                  </a:lnTo>
                  <a:lnTo>
                    <a:pt x="3035" y="8349"/>
                  </a:lnTo>
                  <a:lnTo>
                    <a:pt x="3160" y="8453"/>
                  </a:lnTo>
                  <a:lnTo>
                    <a:pt x="3244" y="8390"/>
                  </a:lnTo>
                  <a:lnTo>
                    <a:pt x="3223" y="8286"/>
                  </a:lnTo>
                  <a:lnTo>
                    <a:pt x="3244" y="8244"/>
                  </a:lnTo>
                  <a:lnTo>
                    <a:pt x="3097" y="8181"/>
                  </a:lnTo>
                  <a:lnTo>
                    <a:pt x="3160" y="8181"/>
                  </a:lnTo>
                  <a:lnTo>
                    <a:pt x="3223" y="8160"/>
                  </a:lnTo>
                  <a:lnTo>
                    <a:pt x="3223" y="8139"/>
                  </a:lnTo>
                  <a:lnTo>
                    <a:pt x="3139" y="8077"/>
                  </a:lnTo>
                  <a:lnTo>
                    <a:pt x="3244" y="8118"/>
                  </a:lnTo>
                  <a:lnTo>
                    <a:pt x="3286" y="8077"/>
                  </a:lnTo>
                  <a:lnTo>
                    <a:pt x="3307" y="8014"/>
                  </a:lnTo>
                  <a:lnTo>
                    <a:pt x="3307" y="8077"/>
                  </a:lnTo>
                  <a:lnTo>
                    <a:pt x="3286" y="8160"/>
                  </a:lnTo>
                  <a:lnTo>
                    <a:pt x="3307" y="8160"/>
                  </a:lnTo>
                  <a:lnTo>
                    <a:pt x="3411" y="8139"/>
                  </a:lnTo>
                  <a:lnTo>
                    <a:pt x="3495" y="8181"/>
                  </a:lnTo>
                  <a:lnTo>
                    <a:pt x="3620" y="8160"/>
                  </a:lnTo>
                  <a:lnTo>
                    <a:pt x="3872" y="8014"/>
                  </a:lnTo>
                  <a:lnTo>
                    <a:pt x="3955" y="7951"/>
                  </a:lnTo>
                  <a:lnTo>
                    <a:pt x="4060" y="7951"/>
                  </a:lnTo>
                  <a:lnTo>
                    <a:pt x="4060" y="7846"/>
                  </a:lnTo>
                  <a:lnTo>
                    <a:pt x="4164" y="7763"/>
                  </a:lnTo>
                  <a:lnTo>
                    <a:pt x="4269" y="7721"/>
                  </a:lnTo>
                  <a:lnTo>
                    <a:pt x="4395" y="7595"/>
                  </a:lnTo>
                  <a:lnTo>
                    <a:pt x="4457" y="7554"/>
                  </a:lnTo>
                  <a:lnTo>
                    <a:pt x="4478" y="7428"/>
                  </a:lnTo>
                  <a:lnTo>
                    <a:pt x="4541" y="7407"/>
                  </a:lnTo>
                  <a:lnTo>
                    <a:pt x="4604" y="7323"/>
                  </a:lnTo>
                  <a:lnTo>
                    <a:pt x="4583" y="7282"/>
                  </a:lnTo>
                  <a:lnTo>
                    <a:pt x="4604" y="7177"/>
                  </a:lnTo>
                  <a:lnTo>
                    <a:pt x="4541" y="7072"/>
                  </a:lnTo>
                  <a:lnTo>
                    <a:pt x="4646" y="6989"/>
                  </a:lnTo>
                  <a:lnTo>
                    <a:pt x="4646" y="6905"/>
                  </a:lnTo>
                  <a:lnTo>
                    <a:pt x="4688" y="6884"/>
                  </a:lnTo>
                  <a:lnTo>
                    <a:pt x="4688" y="6821"/>
                  </a:lnTo>
                  <a:lnTo>
                    <a:pt x="4646" y="6758"/>
                  </a:lnTo>
                  <a:lnTo>
                    <a:pt x="4646" y="6675"/>
                  </a:lnTo>
                  <a:lnTo>
                    <a:pt x="4688" y="6654"/>
                  </a:lnTo>
                  <a:lnTo>
                    <a:pt x="4709" y="6696"/>
                  </a:lnTo>
                  <a:lnTo>
                    <a:pt x="4709" y="6717"/>
                  </a:lnTo>
                  <a:lnTo>
                    <a:pt x="4729" y="6717"/>
                  </a:lnTo>
                  <a:lnTo>
                    <a:pt x="4771" y="6654"/>
                  </a:lnTo>
                  <a:lnTo>
                    <a:pt x="4688" y="6507"/>
                  </a:lnTo>
                  <a:lnTo>
                    <a:pt x="4667" y="6445"/>
                  </a:lnTo>
                  <a:lnTo>
                    <a:pt x="4604" y="6403"/>
                  </a:lnTo>
                  <a:lnTo>
                    <a:pt x="4604" y="6361"/>
                  </a:lnTo>
                  <a:lnTo>
                    <a:pt x="4583" y="6194"/>
                  </a:lnTo>
                  <a:lnTo>
                    <a:pt x="4604" y="6173"/>
                  </a:lnTo>
                  <a:lnTo>
                    <a:pt x="4562" y="6068"/>
                  </a:lnTo>
                  <a:lnTo>
                    <a:pt x="4583" y="6026"/>
                  </a:lnTo>
                  <a:lnTo>
                    <a:pt x="4583" y="5921"/>
                  </a:lnTo>
                  <a:lnTo>
                    <a:pt x="4541" y="5859"/>
                  </a:lnTo>
                  <a:lnTo>
                    <a:pt x="4499" y="5670"/>
                  </a:lnTo>
                  <a:lnTo>
                    <a:pt x="4457" y="5649"/>
                  </a:lnTo>
                  <a:lnTo>
                    <a:pt x="4437" y="5440"/>
                  </a:lnTo>
                  <a:lnTo>
                    <a:pt x="4332" y="5315"/>
                  </a:lnTo>
                  <a:lnTo>
                    <a:pt x="4353" y="5252"/>
                  </a:lnTo>
                  <a:lnTo>
                    <a:pt x="4332" y="5210"/>
                  </a:lnTo>
                  <a:lnTo>
                    <a:pt x="4332" y="5147"/>
                  </a:lnTo>
                  <a:lnTo>
                    <a:pt x="4185" y="5022"/>
                  </a:lnTo>
                  <a:lnTo>
                    <a:pt x="4185" y="4938"/>
                  </a:lnTo>
                  <a:lnTo>
                    <a:pt x="4164" y="4938"/>
                  </a:lnTo>
                  <a:lnTo>
                    <a:pt x="4144" y="4833"/>
                  </a:lnTo>
                  <a:lnTo>
                    <a:pt x="4060" y="4708"/>
                  </a:lnTo>
                  <a:lnTo>
                    <a:pt x="3809" y="4499"/>
                  </a:lnTo>
                  <a:lnTo>
                    <a:pt x="3746" y="4394"/>
                  </a:lnTo>
                  <a:lnTo>
                    <a:pt x="3453" y="4185"/>
                  </a:lnTo>
                  <a:lnTo>
                    <a:pt x="3139" y="4038"/>
                  </a:lnTo>
                  <a:lnTo>
                    <a:pt x="3139" y="3976"/>
                  </a:lnTo>
                  <a:lnTo>
                    <a:pt x="3014" y="3934"/>
                  </a:lnTo>
                  <a:lnTo>
                    <a:pt x="2784" y="3745"/>
                  </a:lnTo>
                  <a:lnTo>
                    <a:pt x="2763" y="3662"/>
                  </a:lnTo>
                  <a:lnTo>
                    <a:pt x="2721" y="3536"/>
                  </a:lnTo>
                  <a:lnTo>
                    <a:pt x="2721" y="3473"/>
                  </a:lnTo>
                  <a:lnTo>
                    <a:pt x="2721" y="3432"/>
                  </a:lnTo>
                  <a:lnTo>
                    <a:pt x="2679" y="3306"/>
                  </a:lnTo>
                  <a:lnTo>
                    <a:pt x="2595" y="3306"/>
                  </a:lnTo>
                  <a:lnTo>
                    <a:pt x="2470" y="3139"/>
                  </a:lnTo>
                  <a:lnTo>
                    <a:pt x="2281" y="3055"/>
                  </a:lnTo>
                  <a:lnTo>
                    <a:pt x="2177" y="3034"/>
                  </a:lnTo>
                  <a:lnTo>
                    <a:pt x="2281" y="2992"/>
                  </a:lnTo>
                  <a:lnTo>
                    <a:pt x="2281" y="2929"/>
                  </a:lnTo>
                  <a:lnTo>
                    <a:pt x="2177" y="2825"/>
                  </a:lnTo>
                  <a:lnTo>
                    <a:pt x="2240" y="2720"/>
                  </a:lnTo>
                  <a:lnTo>
                    <a:pt x="2281" y="2532"/>
                  </a:lnTo>
                  <a:lnTo>
                    <a:pt x="2260" y="2490"/>
                  </a:lnTo>
                  <a:lnTo>
                    <a:pt x="2198" y="2490"/>
                  </a:lnTo>
                  <a:lnTo>
                    <a:pt x="2198" y="2385"/>
                  </a:lnTo>
                  <a:lnTo>
                    <a:pt x="2260" y="2323"/>
                  </a:lnTo>
                  <a:lnTo>
                    <a:pt x="2281" y="2218"/>
                  </a:lnTo>
                  <a:lnTo>
                    <a:pt x="2344" y="2197"/>
                  </a:lnTo>
                  <a:lnTo>
                    <a:pt x="2365" y="2155"/>
                  </a:lnTo>
                  <a:lnTo>
                    <a:pt x="2386" y="2176"/>
                  </a:lnTo>
                  <a:lnTo>
                    <a:pt x="2449" y="2176"/>
                  </a:lnTo>
                  <a:lnTo>
                    <a:pt x="2553" y="2051"/>
                  </a:lnTo>
                  <a:lnTo>
                    <a:pt x="2574" y="2051"/>
                  </a:lnTo>
                  <a:lnTo>
                    <a:pt x="2616" y="1988"/>
                  </a:lnTo>
                  <a:lnTo>
                    <a:pt x="2574" y="1904"/>
                  </a:lnTo>
                  <a:lnTo>
                    <a:pt x="2595" y="1883"/>
                  </a:lnTo>
                  <a:lnTo>
                    <a:pt x="2595" y="1800"/>
                  </a:lnTo>
                  <a:lnTo>
                    <a:pt x="2595" y="1737"/>
                  </a:lnTo>
                  <a:lnTo>
                    <a:pt x="2574" y="1674"/>
                  </a:lnTo>
                  <a:lnTo>
                    <a:pt x="2616" y="1632"/>
                  </a:lnTo>
                  <a:lnTo>
                    <a:pt x="2616" y="1548"/>
                  </a:lnTo>
                  <a:lnTo>
                    <a:pt x="2679" y="1548"/>
                  </a:lnTo>
                  <a:lnTo>
                    <a:pt x="2700" y="1590"/>
                  </a:lnTo>
                  <a:lnTo>
                    <a:pt x="2721" y="1590"/>
                  </a:lnTo>
                  <a:lnTo>
                    <a:pt x="2804" y="1548"/>
                  </a:lnTo>
                  <a:lnTo>
                    <a:pt x="2888" y="1528"/>
                  </a:lnTo>
                  <a:lnTo>
                    <a:pt x="2930" y="1548"/>
                  </a:lnTo>
                  <a:lnTo>
                    <a:pt x="2972" y="1528"/>
                  </a:lnTo>
                  <a:lnTo>
                    <a:pt x="3014" y="1465"/>
                  </a:lnTo>
                  <a:lnTo>
                    <a:pt x="2993" y="1381"/>
                  </a:lnTo>
                  <a:lnTo>
                    <a:pt x="3014" y="1339"/>
                  </a:lnTo>
                  <a:lnTo>
                    <a:pt x="3118" y="1318"/>
                  </a:lnTo>
                  <a:lnTo>
                    <a:pt x="3223" y="1339"/>
                  </a:lnTo>
                  <a:lnTo>
                    <a:pt x="3328" y="1256"/>
                  </a:lnTo>
                  <a:lnTo>
                    <a:pt x="3390" y="1256"/>
                  </a:lnTo>
                  <a:lnTo>
                    <a:pt x="3432" y="1235"/>
                  </a:lnTo>
                  <a:lnTo>
                    <a:pt x="3495" y="1172"/>
                  </a:lnTo>
                  <a:lnTo>
                    <a:pt x="3453" y="1130"/>
                  </a:lnTo>
                  <a:lnTo>
                    <a:pt x="3348" y="1067"/>
                  </a:lnTo>
                  <a:lnTo>
                    <a:pt x="3286" y="1109"/>
                  </a:lnTo>
                  <a:lnTo>
                    <a:pt x="3223" y="1046"/>
                  </a:lnTo>
                  <a:lnTo>
                    <a:pt x="3118" y="1109"/>
                  </a:lnTo>
                  <a:lnTo>
                    <a:pt x="3014" y="1025"/>
                  </a:lnTo>
                  <a:lnTo>
                    <a:pt x="2888" y="1004"/>
                  </a:lnTo>
                  <a:lnTo>
                    <a:pt x="2867" y="900"/>
                  </a:lnTo>
                  <a:lnTo>
                    <a:pt x="2616" y="816"/>
                  </a:lnTo>
                  <a:lnTo>
                    <a:pt x="2595" y="712"/>
                  </a:lnTo>
                  <a:lnTo>
                    <a:pt x="2512" y="691"/>
                  </a:lnTo>
                  <a:lnTo>
                    <a:pt x="2574" y="481"/>
                  </a:lnTo>
                  <a:lnTo>
                    <a:pt x="2679" y="440"/>
                  </a:lnTo>
                  <a:lnTo>
                    <a:pt x="2679" y="335"/>
                  </a:lnTo>
                  <a:lnTo>
                    <a:pt x="2595" y="272"/>
                  </a:lnTo>
                  <a:lnTo>
                    <a:pt x="2449" y="314"/>
                  </a:lnTo>
                  <a:lnTo>
                    <a:pt x="2386" y="272"/>
                  </a:lnTo>
                  <a:lnTo>
                    <a:pt x="2114" y="272"/>
                  </a:lnTo>
                  <a:lnTo>
                    <a:pt x="2072" y="188"/>
                  </a:lnTo>
                  <a:lnTo>
                    <a:pt x="1947" y="168"/>
                  </a:lnTo>
                  <a:lnTo>
                    <a:pt x="1947" y="84"/>
                  </a:lnTo>
                  <a:lnTo>
                    <a:pt x="1821"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84" name="Google Shape;3084;p86"/>
            <p:cNvSpPr/>
            <p:nvPr/>
          </p:nvSpPr>
          <p:spPr>
            <a:xfrm>
              <a:off x="4450186" y="3045644"/>
              <a:ext cx="36139" cy="29750"/>
            </a:xfrm>
            <a:custGeom>
              <a:avLst/>
              <a:gdLst/>
              <a:ahLst/>
              <a:cxnLst/>
              <a:rect l="l" t="t" r="r" b="b"/>
              <a:pathLst>
                <a:path w="3035" h="2616" extrusionOk="0">
                  <a:moveTo>
                    <a:pt x="2407" y="0"/>
                  </a:moveTo>
                  <a:lnTo>
                    <a:pt x="2239" y="42"/>
                  </a:lnTo>
                  <a:lnTo>
                    <a:pt x="2135" y="126"/>
                  </a:lnTo>
                  <a:lnTo>
                    <a:pt x="2260" y="251"/>
                  </a:lnTo>
                  <a:lnTo>
                    <a:pt x="2239" y="356"/>
                  </a:lnTo>
                  <a:lnTo>
                    <a:pt x="2260" y="460"/>
                  </a:lnTo>
                  <a:lnTo>
                    <a:pt x="2260" y="544"/>
                  </a:lnTo>
                  <a:lnTo>
                    <a:pt x="2072" y="481"/>
                  </a:lnTo>
                  <a:lnTo>
                    <a:pt x="1967" y="314"/>
                  </a:lnTo>
                  <a:lnTo>
                    <a:pt x="1821" y="314"/>
                  </a:lnTo>
                  <a:lnTo>
                    <a:pt x="1758" y="230"/>
                  </a:lnTo>
                  <a:lnTo>
                    <a:pt x="1632" y="126"/>
                  </a:lnTo>
                  <a:lnTo>
                    <a:pt x="1549" y="167"/>
                  </a:lnTo>
                  <a:lnTo>
                    <a:pt x="1444" y="105"/>
                  </a:lnTo>
                  <a:lnTo>
                    <a:pt x="1298" y="126"/>
                  </a:lnTo>
                  <a:lnTo>
                    <a:pt x="1151" y="63"/>
                  </a:lnTo>
                  <a:lnTo>
                    <a:pt x="1026" y="63"/>
                  </a:lnTo>
                  <a:lnTo>
                    <a:pt x="879" y="146"/>
                  </a:lnTo>
                  <a:lnTo>
                    <a:pt x="816" y="105"/>
                  </a:lnTo>
                  <a:lnTo>
                    <a:pt x="670" y="105"/>
                  </a:lnTo>
                  <a:lnTo>
                    <a:pt x="398" y="167"/>
                  </a:lnTo>
                  <a:lnTo>
                    <a:pt x="272" y="167"/>
                  </a:lnTo>
                  <a:lnTo>
                    <a:pt x="168" y="335"/>
                  </a:lnTo>
                  <a:lnTo>
                    <a:pt x="105" y="523"/>
                  </a:lnTo>
                  <a:lnTo>
                    <a:pt x="42" y="649"/>
                  </a:lnTo>
                  <a:lnTo>
                    <a:pt x="0" y="858"/>
                  </a:lnTo>
                  <a:lnTo>
                    <a:pt x="63" y="1088"/>
                  </a:lnTo>
                  <a:lnTo>
                    <a:pt x="168" y="1151"/>
                  </a:lnTo>
                  <a:lnTo>
                    <a:pt x="210" y="1255"/>
                  </a:lnTo>
                  <a:lnTo>
                    <a:pt x="189" y="1486"/>
                  </a:lnTo>
                  <a:lnTo>
                    <a:pt x="189" y="1569"/>
                  </a:lnTo>
                  <a:lnTo>
                    <a:pt x="272" y="1632"/>
                  </a:lnTo>
                  <a:lnTo>
                    <a:pt x="272" y="1779"/>
                  </a:lnTo>
                  <a:lnTo>
                    <a:pt x="356" y="1820"/>
                  </a:lnTo>
                  <a:lnTo>
                    <a:pt x="356" y="1925"/>
                  </a:lnTo>
                  <a:lnTo>
                    <a:pt x="419" y="2051"/>
                  </a:lnTo>
                  <a:lnTo>
                    <a:pt x="482" y="2030"/>
                  </a:lnTo>
                  <a:lnTo>
                    <a:pt x="523" y="2113"/>
                  </a:lnTo>
                  <a:lnTo>
                    <a:pt x="503" y="2218"/>
                  </a:lnTo>
                  <a:lnTo>
                    <a:pt x="565" y="2260"/>
                  </a:lnTo>
                  <a:lnTo>
                    <a:pt x="565" y="2364"/>
                  </a:lnTo>
                  <a:lnTo>
                    <a:pt x="733" y="2364"/>
                  </a:lnTo>
                  <a:lnTo>
                    <a:pt x="733" y="2260"/>
                  </a:lnTo>
                  <a:lnTo>
                    <a:pt x="795" y="2218"/>
                  </a:lnTo>
                  <a:lnTo>
                    <a:pt x="837" y="2155"/>
                  </a:lnTo>
                  <a:lnTo>
                    <a:pt x="837" y="2239"/>
                  </a:lnTo>
                  <a:lnTo>
                    <a:pt x="900" y="2323"/>
                  </a:lnTo>
                  <a:lnTo>
                    <a:pt x="879" y="2406"/>
                  </a:lnTo>
                  <a:lnTo>
                    <a:pt x="816" y="2469"/>
                  </a:lnTo>
                  <a:lnTo>
                    <a:pt x="837" y="2553"/>
                  </a:lnTo>
                  <a:lnTo>
                    <a:pt x="879" y="2574"/>
                  </a:lnTo>
                  <a:lnTo>
                    <a:pt x="921" y="2574"/>
                  </a:lnTo>
                  <a:lnTo>
                    <a:pt x="1026" y="2511"/>
                  </a:lnTo>
                  <a:lnTo>
                    <a:pt x="1026" y="2469"/>
                  </a:lnTo>
                  <a:lnTo>
                    <a:pt x="1088" y="2532"/>
                  </a:lnTo>
                  <a:lnTo>
                    <a:pt x="1214" y="2553"/>
                  </a:lnTo>
                  <a:lnTo>
                    <a:pt x="1235" y="2532"/>
                  </a:lnTo>
                  <a:lnTo>
                    <a:pt x="1340" y="2615"/>
                  </a:lnTo>
                  <a:lnTo>
                    <a:pt x="1444" y="2469"/>
                  </a:lnTo>
                  <a:lnTo>
                    <a:pt x="1570" y="2448"/>
                  </a:lnTo>
                  <a:lnTo>
                    <a:pt x="1632" y="2302"/>
                  </a:lnTo>
                  <a:lnTo>
                    <a:pt x="1758" y="2302"/>
                  </a:lnTo>
                  <a:lnTo>
                    <a:pt x="1821" y="2323"/>
                  </a:lnTo>
                  <a:lnTo>
                    <a:pt x="2093" y="2260"/>
                  </a:lnTo>
                  <a:lnTo>
                    <a:pt x="2197" y="2323"/>
                  </a:lnTo>
                  <a:lnTo>
                    <a:pt x="2239" y="2406"/>
                  </a:lnTo>
                  <a:lnTo>
                    <a:pt x="2407" y="2406"/>
                  </a:lnTo>
                  <a:lnTo>
                    <a:pt x="2365" y="2260"/>
                  </a:lnTo>
                  <a:lnTo>
                    <a:pt x="2386" y="2197"/>
                  </a:lnTo>
                  <a:lnTo>
                    <a:pt x="2281" y="2092"/>
                  </a:lnTo>
                  <a:lnTo>
                    <a:pt x="2156" y="2051"/>
                  </a:lnTo>
                  <a:lnTo>
                    <a:pt x="2135" y="1841"/>
                  </a:lnTo>
                  <a:lnTo>
                    <a:pt x="2239" y="1779"/>
                  </a:lnTo>
                  <a:lnTo>
                    <a:pt x="2448" y="1779"/>
                  </a:lnTo>
                  <a:lnTo>
                    <a:pt x="2511" y="1674"/>
                  </a:lnTo>
                  <a:lnTo>
                    <a:pt x="2679" y="1569"/>
                  </a:lnTo>
                  <a:lnTo>
                    <a:pt x="2825" y="1507"/>
                  </a:lnTo>
                  <a:lnTo>
                    <a:pt x="2867" y="1423"/>
                  </a:lnTo>
                  <a:lnTo>
                    <a:pt x="2930" y="1402"/>
                  </a:lnTo>
                  <a:lnTo>
                    <a:pt x="3034" y="1214"/>
                  </a:lnTo>
                  <a:lnTo>
                    <a:pt x="3013" y="1088"/>
                  </a:lnTo>
                  <a:lnTo>
                    <a:pt x="3034" y="942"/>
                  </a:lnTo>
                  <a:lnTo>
                    <a:pt x="3013" y="837"/>
                  </a:lnTo>
                  <a:lnTo>
                    <a:pt x="3034" y="649"/>
                  </a:lnTo>
                  <a:lnTo>
                    <a:pt x="2930" y="418"/>
                  </a:lnTo>
                  <a:lnTo>
                    <a:pt x="2825" y="356"/>
                  </a:lnTo>
                  <a:lnTo>
                    <a:pt x="2762" y="167"/>
                  </a:lnTo>
                  <a:lnTo>
                    <a:pt x="2679" y="167"/>
                  </a:lnTo>
                  <a:lnTo>
                    <a:pt x="2574" y="126"/>
                  </a:lnTo>
                  <a:lnTo>
                    <a:pt x="2469" y="105"/>
                  </a:lnTo>
                  <a:lnTo>
                    <a:pt x="2407"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85" name="Google Shape;3085;p86"/>
            <p:cNvSpPr/>
            <p:nvPr/>
          </p:nvSpPr>
          <p:spPr>
            <a:xfrm>
              <a:off x="4429753" y="2990191"/>
              <a:ext cx="55822" cy="61650"/>
            </a:xfrm>
            <a:custGeom>
              <a:avLst/>
              <a:gdLst/>
              <a:ahLst/>
              <a:cxnLst/>
              <a:rect l="l" t="t" r="r" b="b"/>
              <a:pathLst>
                <a:path w="4688" h="5421" extrusionOk="0">
                  <a:moveTo>
                    <a:pt x="879" y="1"/>
                  </a:moveTo>
                  <a:lnTo>
                    <a:pt x="879" y="85"/>
                  </a:lnTo>
                  <a:lnTo>
                    <a:pt x="817" y="126"/>
                  </a:lnTo>
                  <a:lnTo>
                    <a:pt x="817" y="336"/>
                  </a:lnTo>
                  <a:lnTo>
                    <a:pt x="859" y="440"/>
                  </a:lnTo>
                  <a:lnTo>
                    <a:pt x="859" y="587"/>
                  </a:lnTo>
                  <a:lnTo>
                    <a:pt x="879" y="733"/>
                  </a:lnTo>
                  <a:lnTo>
                    <a:pt x="775" y="712"/>
                  </a:lnTo>
                  <a:lnTo>
                    <a:pt x="649" y="754"/>
                  </a:lnTo>
                  <a:lnTo>
                    <a:pt x="587" y="649"/>
                  </a:lnTo>
                  <a:lnTo>
                    <a:pt x="524" y="608"/>
                  </a:lnTo>
                  <a:lnTo>
                    <a:pt x="419" y="712"/>
                  </a:lnTo>
                  <a:lnTo>
                    <a:pt x="252" y="733"/>
                  </a:lnTo>
                  <a:lnTo>
                    <a:pt x="231" y="838"/>
                  </a:lnTo>
                  <a:lnTo>
                    <a:pt x="189" y="942"/>
                  </a:lnTo>
                  <a:lnTo>
                    <a:pt x="231" y="1026"/>
                  </a:lnTo>
                  <a:lnTo>
                    <a:pt x="105" y="1110"/>
                  </a:lnTo>
                  <a:lnTo>
                    <a:pt x="43" y="1110"/>
                  </a:lnTo>
                  <a:lnTo>
                    <a:pt x="1" y="1256"/>
                  </a:lnTo>
                  <a:lnTo>
                    <a:pt x="43" y="1382"/>
                  </a:lnTo>
                  <a:lnTo>
                    <a:pt x="210" y="1361"/>
                  </a:lnTo>
                  <a:lnTo>
                    <a:pt x="315" y="1486"/>
                  </a:lnTo>
                  <a:lnTo>
                    <a:pt x="335" y="1675"/>
                  </a:lnTo>
                  <a:lnTo>
                    <a:pt x="252" y="1758"/>
                  </a:lnTo>
                  <a:lnTo>
                    <a:pt x="335" y="1884"/>
                  </a:lnTo>
                  <a:lnTo>
                    <a:pt x="440" y="1947"/>
                  </a:lnTo>
                  <a:lnTo>
                    <a:pt x="524" y="1863"/>
                  </a:lnTo>
                  <a:lnTo>
                    <a:pt x="733" y="1863"/>
                  </a:lnTo>
                  <a:lnTo>
                    <a:pt x="754" y="1968"/>
                  </a:lnTo>
                  <a:lnTo>
                    <a:pt x="670" y="2093"/>
                  </a:lnTo>
                  <a:lnTo>
                    <a:pt x="754" y="2198"/>
                  </a:lnTo>
                  <a:lnTo>
                    <a:pt x="733" y="2281"/>
                  </a:lnTo>
                  <a:lnTo>
                    <a:pt x="670" y="2386"/>
                  </a:lnTo>
                  <a:lnTo>
                    <a:pt x="733" y="2512"/>
                  </a:lnTo>
                  <a:lnTo>
                    <a:pt x="733" y="2721"/>
                  </a:lnTo>
                  <a:lnTo>
                    <a:pt x="733" y="3014"/>
                  </a:lnTo>
                  <a:lnTo>
                    <a:pt x="879" y="2930"/>
                  </a:lnTo>
                  <a:lnTo>
                    <a:pt x="1047" y="2909"/>
                  </a:lnTo>
                  <a:lnTo>
                    <a:pt x="1047" y="2784"/>
                  </a:lnTo>
                  <a:lnTo>
                    <a:pt x="1235" y="2700"/>
                  </a:lnTo>
                  <a:lnTo>
                    <a:pt x="1444" y="2805"/>
                  </a:lnTo>
                  <a:lnTo>
                    <a:pt x="1549" y="2805"/>
                  </a:lnTo>
                  <a:lnTo>
                    <a:pt x="1633" y="2930"/>
                  </a:lnTo>
                  <a:lnTo>
                    <a:pt x="1884" y="2909"/>
                  </a:lnTo>
                  <a:lnTo>
                    <a:pt x="2009" y="2637"/>
                  </a:lnTo>
                  <a:lnTo>
                    <a:pt x="2198" y="2595"/>
                  </a:lnTo>
                  <a:lnTo>
                    <a:pt x="2449" y="2679"/>
                  </a:lnTo>
                  <a:lnTo>
                    <a:pt x="2532" y="2826"/>
                  </a:lnTo>
                  <a:lnTo>
                    <a:pt x="2804" y="3014"/>
                  </a:lnTo>
                  <a:lnTo>
                    <a:pt x="2930" y="3118"/>
                  </a:lnTo>
                  <a:lnTo>
                    <a:pt x="2972" y="3244"/>
                  </a:lnTo>
                  <a:lnTo>
                    <a:pt x="2972" y="3328"/>
                  </a:lnTo>
                  <a:lnTo>
                    <a:pt x="2930" y="3411"/>
                  </a:lnTo>
                  <a:lnTo>
                    <a:pt x="2972" y="3537"/>
                  </a:lnTo>
                  <a:lnTo>
                    <a:pt x="2972" y="3725"/>
                  </a:lnTo>
                  <a:lnTo>
                    <a:pt x="2951" y="3788"/>
                  </a:lnTo>
                  <a:lnTo>
                    <a:pt x="3056" y="3872"/>
                  </a:lnTo>
                  <a:lnTo>
                    <a:pt x="3160" y="3997"/>
                  </a:lnTo>
                  <a:lnTo>
                    <a:pt x="3286" y="3997"/>
                  </a:lnTo>
                  <a:lnTo>
                    <a:pt x="3369" y="4060"/>
                  </a:lnTo>
                  <a:lnTo>
                    <a:pt x="3348" y="4102"/>
                  </a:lnTo>
                  <a:lnTo>
                    <a:pt x="3495" y="4206"/>
                  </a:lnTo>
                  <a:lnTo>
                    <a:pt x="3495" y="4290"/>
                  </a:lnTo>
                  <a:lnTo>
                    <a:pt x="3474" y="4416"/>
                  </a:lnTo>
                  <a:lnTo>
                    <a:pt x="3474" y="4499"/>
                  </a:lnTo>
                  <a:lnTo>
                    <a:pt x="3453" y="4604"/>
                  </a:lnTo>
                  <a:lnTo>
                    <a:pt x="3474" y="4688"/>
                  </a:lnTo>
                  <a:lnTo>
                    <a:pt x="3474" y="4897"/>
                  </a:lnTo>
                  <a:lnTo>
                    <a:pt x="3390" y="4981"/>
                  </a:lnTo>
                  <a:lnTo>
                    <a:pt x="3348" y="5002"/>
                  </a:lnTo>
                  <a:lnTo>
                    <a:pt x="3474" y="5106"/>
                  </a:lnTo>
                  <a:lnTo>
                    <a:pt x="3537" y="5190"/>
                  </a:lnTo>
                  <a:lnTo>
                    <a:pt x="3683" y="5190"/>
                  </a:lnTo>
                  <a:lnTo>
                    <a:pt x="3788" y="5357"/>
                  </a:lnTo>
                  <a:lnTo>
                    <a:pt x="3976" y="5420"/>
                  </a:lnTo>
                  <a:lnTo>
                    <a:pt x="3976" y="5336"/>
                  </a:lnTo>
                  <a:lnTo>
                    <a:pt x="3955" y="5232"/>
                  </a:lnTo>
                  <a:lnTo>
                    <a:pt x="3976" y="5127"/>
                  </a:lnTo>
                  <a:lnTo>
                    <a:pt x="3851" y="5002"/>
                  </a:lnTo>
                  <a:lnTo>
                    <a:pt x="3955" y="4918"/>
                  </a:lnTo>
                  <a:lnTo>
                    <a:pt x="4123" y="4876"/>
                  </a:lnTo>
                  <a:lnTo>
                    <a:pt x="4185" y="4981"/>
                  </a:lnTo>
                  <a:lnTo>
                    <a:pt x="4290" y="5002"/>
                  </a:lnTo>
                  <a:lnTo>
                    <a:pt x="4395" y="5043"/>
                  </a:lnTo>
                  <a:lnTo>
                    <a:pt x="4499" y="5043"/>
                  </a:lnTo>
                  <a:lnTo>
                    <a:pt x="4604" y="5002"/>
                  </a:lnTo>
                  <a:lnTo>
                    <a:pt x="4583" y="4813"/>
                  </a:lnTo>
                  <a:lnTo>
                    <a:pt x="4541" y="4730"/>
                  </a:lnTo>
                  <a:lnTo>
                    <a:pt x="4520" y="4604"/>
                  </a:lnTo>
                  <a:lnTo>
                    <a:pt x="4688" y="4478"/>
                  </a:lnTo>
                  <a:lnTo>
                    <a:pt x="4688" y="4311"/>
                  </a:lnTo>
                  <a:lnTo>
                    <a:pt x="4604" y="4311"/>
                  </a:lnTo>
                  <a:lnTo>
                    <a:pt x="4541" y="4248"/>
                  </a:lnTo>
                  <a:lnTo>
                    <a:pt x="4583" y="4081"/>
                  </a:lnTo>
                  <a:lnTo>
                    <a:pt x="4646" y="3997"/>
                  </a:lnTo>
                  <a:lnTo>
                    <a:pt x="4604" y="3934"/>
                  </a:lnTo>
                  <a:lnTo>
                    <a:pt x="4499" y="3976"/>
                  </a:lnTo>
                  <a:lnTo>
                    <a:pt x="4436" y="3955"/>
                  </a:lnTo>
                  <a:lnTo>
                    <a:pt x="4374" y="3851"/>
                  </a:lnTo>
                  <a:lnTo>
                    <a:pt x="4227" y="3851"/>
                  </a:lnTo>
                  <a:lnTo>
                    <a:pt x="4185" y="3788"/>
                  </a:lnTo>
                  <a:lnTo>
                    <a:pt x="4206" y="3683"/>
                  </a:lnTo>
                  <a:lnTo>
                    <a:pt x="4123" y="3662"/>
                  </a:lnTo>
                  <a:lnTo>
                    <a:pt x="4081" y="3662"/>
                  </a:lnTo>
                  <a:lnTo>
                    <a:pt x="3997" y="3579"/>
                  </a:lnTo>
                  <a:lnTo>
                    <a:pt x="3997" y="3516"/>
                  </a:lnTo>
                  <a:lnTo>
                    <a:pt x="3913" y="3411"/>
                  </a:lnTo>
                  <a:lnTo>
                    <a:pt x="3788" y="3411"/>
                  </a:lnTo>
                  <a:lnTo>
                    <a:pt x="3704" y="3349"/>
                  </a:lnTo>
                  <a:lnTo>
                    <a:pt x="3662" y="3223"/>
                  </a:lnTo>
                  <a:lnTo>
                    <a:pt x="3474" y="3014"/>
                  </a:lnTo>
                  <a:lnTo>
                    <a:pt x="3495" y="2930"/>
                  </a:lnTo>
                  <a:lnTo>
                    <a:pt x="3369" y="2784"/>
                  </a:lnTo>
                  <a:lnTo>
                    <a:pt x="3202" y="2700"/>
                  </a:lnTo>
                  <a:lnTo>
                    <a:pt x="3056" y="2491"/>
                  </a:lnTo>
                  <a:lnTo>
                    <a:pt x="2951" y="2491"/>
                  </a:lnTo>
                  <a:lnTo>
                    <a:pt x="2763" y="2386"/>
                  </a:lnTo>
                  <a:lnTo>
                    <a:pt x="2595" y="2386"/>
                  </a:lnTo>
                  <a:lnTo>
                    <a:pt x="2511" y="2219"/>
                  </a:lnTo>
                  <a:lnTo>
                    <a:pt x="2428" y="2219"/>
                  </a:lnTo>
                  <a:lnTo>
                    <a:pt x="2407" y="2156"/>
                  </a:lnTo>
                  <a:lnTo>
                    <a:pt x="2491" y="2072"/>
                  </a:lnTo>
                  <a:lnTo>
                    <a:pt x="2344" y="1905"/>
                  </a:lnTo>
                  <a:lnTo>
                    <a:pt x="2344" y="1842"/>
                  </a:lnTo>
                  <a:lnTo>
                    <a:pt x="2428" y="1842"/>
                  </a:lnTo>
                  <a:lnTo>
                    <a:pt x="2595" y="1758"/>
                  </a:lnTo>
                  <a:lnTo>
                    <a:pt x="2721" y="1758"/>
                  </a:lnTo>
                  <a:lnTo>
                    <a:pt x="2763" y="1675"/>
                  </a:lnTo>
                  <a:lnTo>
                    <a:pt x="2846" y="1465"/>
                  </a:lnTo>
                  <a:lnTo>
                    <a:pt x="2930" y="1445"/>
                  </a:lnTo>
                  <a:lnTo>
                    <a:pt x="2930" y="1361"/>
                  </a:lnTo>
                  <a:lnTo>
                    <a:pt x="2742" y="1319"/>
                  </a:lnTo>
                  <a:lnTo>
                    <a:pt x="2763" y="1214"/>
                  </a:lnTo>
                  <a:lnTo>
                    <a:pt x="2742" y="1110"/>
                  </a:lnTo>
                  <a:lnTo>
                    <a:pt x="2595" y="1068"/>
                  </a:lnTo>
                  <a:lnTo>
                    <a:pt x="2511" y="963"/>
                  </a:lnTo>
                  <a:lnTo>
                    <a:pt x="2344" y="963"/>
                  </a:lnTo>
                  <a:lnTo>
                    <a:pt x="2219" y="1047"/>
                  </a:lnTo>
                  <a:lnTo>
                    <a:pt x="2072" y="1005"/>
                  </a:lnTo>
                  <a:lnTo>
                    <a:pt x="1821" y="1005"/>
                  </a:lnTo>
                  <a:lnTo>
                    <a:pt x="1716" y="796"/>
                  </a:lnTo>
                  <a:lnTo>
                    <a:pt x="1507" y="608"/>
                  </a:lnTo>
                  <a:lnTo>
                    <a:pt x="1570" y="524"/>
                  </a:lnTo>
                  <a:lnTo>
                    <a:pt x="1549" y="398"/>
                  </a:lnTo>
                  <a:lnTo>
                    <a:pt x="1444" y="315"/>
                  </a:lnTo>
                  <a:lnTo>
                    <a:pt x="1340" y="168"/>
                  </a:lnTo>
                  <a:lnTo>
                    <a:pt x="1151" y="85"/>
                  </a:lnTo>
                  <a:lnTo>
                    <a:pt x="1089"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86" name="Google Shape;3086;p86"/>
            <p:cNvSpPr/>
            <p:nvPr/>
          </p:nvSpPr>
          <p:spPr>
            <a:xfrm>
              <a:off x="4413309" y="3004475"/>
              <a:ext cx="58061" cy="103285"/>
            </a:xfrm>
            <a:custGeom>
              <a:avLst/>
              <a:gdLst/>
              <a:ahLst/>
              <a:cxnLst/>
              <a:rect l="l" t="t" r="r" b="b"/>
              <a:pathLst>
                <a:path w="4876" h="9082" extrusionOk="0">
                  <a:moveTo>
                    <a:pt x="1361" y="0"/>
                  </a:moveTo>
                  <a:lnTo>
                    <a:pt x="1193" y="21"/>
                  </a:lnTo>
                  <a:lnTo>
                    <a:pt x="1068" y="63"/>
                  </a:lnTo>
                  <a:lnTo>
                    <a:pt x="1068" y="126"/>
                  </a:lnTo>
                  <a:lnTo>
                    <a:pt x="1110" y="209"/>
                  </a:lnTo>
                  <a:lnTo>
                    <a:pt x="1089" y="293"/>
                  </a:lnTo>
                  <a:lnTo>
                    <a:pt x="921" y="272"/>
                  </a:lnTo>
                  <a:lnTo>
                    <a:pt x="859" y="314"/>
                  </a:lnTo>
                  <a:lnTo>
                    <a:pt x="859" y="481"/>
                  </a:lnTo>
                  <a:lnTo>
                    <a:pt x="838" y="523"/>
                  </a:lnTo>
                  <a:lnTo>
                    <a:pt x="691" y="523"/>
                  </a:lnTo>
                  <a:lnTo>
                    <a:pt x="566" y="628"/>
                  </a:lnTo>
                  <a:lnTo>
                    <a:pt x="335" y="544"/>
                  </a:lnTo>
                  <a:lnTo>
                    <a:pt x="252" y="691"/>
                  </a:lnTo>
                  <a:lnTo>
                    <a:pt x="273" y="858"/>
                  </a:lnTo>
                  <a:lnTo>
                    <a:pt x="210" y="942"/>
                  </a:lnTo>
                  <a:lnTo>
                    <a:pt x="210" y="1130"/>
                  </a:lnTo>
                  <a:lnTo>
                    <a:pt x="231" y="1214"/>
                  </a:lnTo>
                  <a:lnTo>
                    <a:pt x="126" y="1277"/>
                  </a:lnTo>
                  <a:lnTo>
                    <a:pt x="1" y="1360"/>
                  </a:lnTo>
                  <a:lnTo>
                    <a:pt x="1" y="1444"/>
                  </a:lnTo>
                  <a:lnTo>
                    <a:pt x="63" y="1465"/>
                  </a:lnTo>
                  <a:lnTo>
                    <a:pt x="168" y="1653"/>
                  </a:lnTo>
                  <a:lnTo>
                    <a:pt x="252" y="1737"/>
                  </a:lnTo>
                  <a:lnTo>
                    <a:pt x="315" y="1800"/>
                  </a:lnTo>
                  <a:lnTo>
                    <a:pt x="440" y="1904"/>
                  </a:lnTo>
                  <a:lnTo>
                    <a:pt x="587" y="2197"/>
                  </a:lnTo>
                  <a:lnTo>
                    <a:pt x="670" y="2260"/>
                  </a:lnTo>
                  <a:lnTo>
                    <a:pt x="754" y="2386"/>
                  </a:lnTo>
                  <a:lnTo>
                    <a:pt x="754" y="2511"/>
                  </a:lnTo>
                  <a:lnTo>
                    <a:pt x="879" y="2574"/>
                  </a:lnTo>
                  <a:lnTo>
                    <a:pt x="879" y="2699"/>
                  </a:lnTo>
                  <a:lnTo>
                    <a:pt x="775" y="2741"/>
                  </a:lnTo>
                  <a:lnTo>
                    <a:pt x="754" y="2825"/>
                  </a:lnTo>
                  <a:lnTo>
                    <a:pt x="796" y="3118"/>
                  </a:lnTo>
                  <a:lnTo>
                    <a:pt x="775" y="3222"/>
                  </a:lnTo>
                  <a:lnTo>
                    <a:pt x="670" y="3264"/>
                  </a:lnTo>
                  <a:lnTo>
                    <a:pt x="754" y="3474"/>
                  </a:lnTo>
                  <a:lnTo>
                    <a:pt x="754" y="3578"/>
                  </a:lnTo>
                  <a:lnTo>
                    <a:pt x="900" y="3766"/>
                  </a:lnTo>
                  <a:lnTo>
                    <a:pt x="1089" y="3892"/>
                  </a:lnTo>
                  <a:lnTo>
                    <a:pt x="1256" y="4059"/>
                  </a:lnTo>
                  <a:lnTo>
                    <a:pt x="1298" y="4311"/>
                  </a:lnTo>
                  <a:lnTo>
                    <a:pt x="1277" y="4394"/>
                  </a:lnTo>
                  <a:lnTo>
                    <a:pt x="1298" y="4520"/>
                  </a:lnTo>
                  <a:lnTo>
                    <a:pt x="1277" y="4624"/>
                  </a:lnTo>
                  <a:lnTo>
                    <a:pt x="1361" y="4708"/>
                  </a:lnTo>
                  <a:lnTo>
                    <a:pt x="1382" y="4896"/>
                  </a:lnTo>
                  <a:lnTo>
                    <a:pt x="1424" y="5001"/>
                  </a:lnTo>
                  <a:lnTo>
                    <a:pt x="1403" y="5147"/>
                  </a:lnTo>
                  <a:lnTo>
                    <a:pt x="1486" y="5294"/>
                  </a:lnTo>
                  <a:lnTo>
                    <a:pt x="1486" y="5461"/>
                  </a:lnTo>
                  <a:lnTo>
                    <a:pt x="1403" y="5524"/>
                  </a:lnTo>
                  <a:lnTo>
                    <a:pt x="1277" y="5880"/>
                  </a:lnTo>
                  <a:lnTo>
                    <a:pt x="1152" y="5963"/>
                  </a:lnTo>
                  <a:lnTo>
                    <a:pt x="1152" y="6131"/>
                  </a:lnTo>
                  <a:lnTo>
                    <a:pt x="1089" y="6194"/>
                  </a:lnTo>
                  <a:lnTo>
                    <a:pt x="1068" y="6298"/>
                  </a:lnTo>
                  <a:lnTo>
                    <a:pt x="1047" y="6487"/>
                  </a:lnTo>
                  <a:lnTo>
                    <a:pt x="1089" y="6487"/>
                  </a:lnTo>
                  <a:lnTo>
                    <a:pt x="1005" y="6591"/>
                  </a:lnTo>
                  <a:lnTo>
                    <a:pt x="1047" y="6654"/>
                  </a:lnTo>
                  <a:lnTo>
                    <a:pt x="963" y="6779"/>
                  </a:lnTo>
                  <a:lnTo>
                    <a:pt x="1047" y="6779"/>
                  </a:lnTo>
                  <a:lnTo>
                    <a:pt x="984" y="6863"/>
                  </a:lnTo>
                  <a:lnTo>
                    <a:pt x="921" y="6863"/>
                  </a:lnTo>
                  <a:lnTo>
                    <a:pt x="921" y="7072"/>
                  </a:lnTo>
                  <a:lnTo>
                    <a:pt x="859" y="7114"/>
                  </a:lnTo>
                  <a:lnTo>
                    <a:pt x="879" y="7282"/>
                  </a:lnTo>
                  <a:lnTo>
                    <a:pt x="859" y="7324"/>
                  </a:lnTo>
                  <a:lnTo>
                    <a:pt x="879" y="7533"/>
                  </a:lnTo>
                  <a:lnTo>
                    <a:pt x="921" y="7616"/>
                  </a:lnTo>
                  <a:lnTo>
                    <a:pt x="1005" y="7616"/>
                  </a:lnTo>
                  <a:lnTo>
                    <a:pt x="984" y="7512"/>
                  </a:lnTo>
                  <a:lnTo>
                    <a:pt x="1110" y="7449"/>
                  </a:lnTo>
                  <a:lnTo>
                    <a:pt x="1089" y="7512"/>
                  </a:lnTo>
                  <a:lnTo>
                    <a:pt x="1172" y="7554"/>
                  </a:lnTo>
                  <a:lnTo>
                    <a:pt x="1172" y="7637"/>
                  </a:lnTo>
                  <a:lnTo>
                    <a:pt x="1277" y="7658"/>
                  </a:lnTo>
                  <a:lnTo>
                    <a:pt x="1319" y="7868"/>
                  </a:lnTo>
                  <a:lnTo>
                    <a:pt x="1424" y="7868"/>
                  </a:lnTo>
                  <a:lnTo>
                    <a:pt x="1570" y="8035"/>
                  </a:lnTo>
                  <a:lnTo>
                    <a:pt x="1570" y="8119"/>
                  </a:lnTo>
                  <a:lnTo>
                    <a:pt x="1675" y="8140"/>
                  </a:lnTo>
                  <a:lnTo>
                    <a:pt x="1696" y="8244"/>
                  </a:lnTo>
                  <a:lnTo>
                    <a:pt x="1779" y="8244"/>
                  </a:lnTo>
                  <a:lnTo>
                    <a:pt x="1779" y="8286"/>
                  </a:lnTo>
                  <a:lnTo>
                    <a:pt x="1716" y="8370"/>
                  </a:lnTo>
                  <a:lnTo>
                    <a:pt x="1716" y="8391"/>
                  </a:lnTo>
                  <a:lnTo>
                    <a:pt x="1968" y="8579"/>
                  </a:lnTo>
                  <a:lnTo>
                    <a:pt x="2009" y="8663"/>
                  </a:lnTo>
                  <a:lnTo>
                    <a:pt x="2051" y="8537"/>
                  </a:lnTo>
                  <a:lnTo>
                    <a:pt x="2135" y="8453"/>
                  </a:lnTo>
                  <a:lnTo>
                    <a:pt x="2240" y="8537"/>
                  </a:lnTo>
                  <a:lnTo>
                    <a:pt x="2407" y="8579"/>
                  </a:lnTo>
                  <a:lnTo>
                    <a:pt x="2428" y="8642"/>
                  </a:lnTo>
                  <a:lnTo>
                    <a:pt x="2553" y="8642"/>
                  </a:lnTo>
                  <a:lnTo>
                    <a:pt x="2616" y="8704"/>
                  </a:lnTo>
                  <a:lnTo>
                    <a:pt x="2616" y="8893"/>
                  </a:lnTo>
                  <a:lnTo>
                    <a:pt x="2532" y="8976"/>
                  </a:lnTo>
                  <a:lnTo>
                    <a:pt x="2532" y="9060"/>
                  </a:lnTo>
                  <a:lnTo>
                    <a:pt x="2679" y="9081"/>
                  </a:lnTo>
                  <a:lnTo>
                    <a:pt x="2825" y="8976"/>
                  </a:lnTo>
                  <a:lnTo>
                    <a:pt x="2930" y="8976"/>
                  </a:lnTo>
                  <a:lnTo>
                    <a:pt x="2993" y="9018"/>
                  </a:lnTo>
                  <a:lnTo>
                    <a:pt x="3076" y="8976"/>
                  </a:lnTo>
                  <a:lnTo>
                    <a:pt x="3076" y="8872"/>
                  </a:lnTo>
                  <a:lnTo>
                    <a:pt x="3097" y="8851"/>
                  </a:lnTo>
                  <a:lnTo>
                    <a:pt x="3076" y="8788"/>
                  </a:lnTo>
                  <a:lnTo>
                    <a:pt x="2972" y="8704"/>
                  </a:lnTo>
                  <a:lnTo>
                    <a:pt x="2930" y="8642"/>
                  </a:lnTo>
                  <a:lnTo>
                    <a:pt x="2846" y="8474"/>
                  </a:lnTo>
                  <a:lnTo>
                    <a:pt x="2742" y="8432"/>
                  </a:lnTo>
                  <a:lnTo>
                    <a:pt x="2637" y="8432"/>
                  </a:lnTo>
                  <a:lnTo>
                    <a:pt x="2574" y="8453"/>
                  </a:lnTo>
                  <a:lnTo>
                    <a:pt x="2491" y="8391"/>
                  </a:lnTo>
                  <a:lnTo>
                    <a:pt x="2344" y="8244"/>
                  </a:lnTo>
                  <a:lnTo>
                    <a:pt x="2260" y="8160"/>
                  </a:lnTo>
                  <a:lnTo>
                    <a:pt x="2260" y="8056"/>
                  </a:lnTo>
                  <a:lnTo>
                    <a:pt x="2219" y="8035"/>
                  </a:lnTo>
                  <a:lnTo>
                    <a:pt x="2198" y="8140"/>
                  </a:lnTo>
                  <a:lnTo>
                    <a:pt x="2030" y="8056"/>
                  </a:lnTo>
                  <a:lnTo>
                    <a:pt x="2051" y="7972"/>
                  </a:lnTo>
                  <a:lnTo>
                    <a:pt x="2135" y="7930"/>
                  </a:lnTo>
                  <a:lnTo>
                    <a:pt x="2156" y="7951"/>
                  </a:lnTo>
                  <a:lnTo>
                    <a:pt x="2198" y="7930"/>
                  </a:lnTo>
                  <a:lnTo>
                    <a:pt x="2219" y="7868"/>
                  </a:lnTo>
                  <a:lnTo>
                    <a:pt x="2156" y="7637"/>
                  </a:lnTo>
                  <a:lnTo>
                    <a:pt x="2114" y="7616"/>
                  </a:lnTo>
                  <a:lnTo>
                    <a:pt x="2114" y="7533"/>
                  </a:lnTo>
                  <a:lnTo>
                    <a:pt x="2030" y="7428"/>
                  </a:lnTo>
                  <a:lnTo>
                    <a:pt x="2009" y="7344"/>
                  </a:lnTo>
                  <a:lnTo>
                    <a:pt x="2009" y="7386"/>
                  </a:lnTo>
                  <a:lnTo>
                    <a:pt x="2009" y="7449"/>
                  </a:lnTo>
                  <a:lnTo>
                    <a:pt x="1947" y="7449"/>
                  </a:lnTo>
                  <a:lnTo>
                    <a:pt x="1884" y="7324"/>
                  </a:lnTo>
                  <a:lnTo>
                    <a:pt x="1821" y="7303"/>
                  </a:lnTo>
                  <a:lnTo>
                    <a:pt x="1842" y="7177"/>
                  </a:lnTo>
                  <a:lnTo>
                    <a:pt x="1800" y="7114"/>
                  </a:lnTo>
                  <a:lnTo>
                    <a:pt x="1779" y="6989"/>
                  </a:lnTo>
                  <a:lnTo>
                    <a:pt x="1716" y="6926"/>
                  </a:lnTo>
                  <a:lnTo>
                    <a:pt x="1633" y="6926"/>
                  </a:lnTo>
                  <a:lnTo>
                    <a:pt x="1612" y="6905"/>
                  </a:lnTo>
                  <a:lnTo>
                    <a:pt x="1570" y="6968"/>
                  </a:lnTo>
                  <a:lnTo>
                    <a:pt x="1528" y="7010"/>
                  </a:lnTo>
                  <a:lnTo>
                    <a:pt x="1486" y="7031"/>
                  </a:lnTo>
                  <a:lnTo>
                    <a:pt x="1424" y="6989"/>
                  </a:lnTo>
                  <a:lnTo>
                    <a:pt x="1486" y="6884"/>
                  </a:lnTo>
                  <a:lnTo>
                    <a:pt x="1382" y="6717"/>
                  </a:lnTo>
                  <a:lnTo>
                    <a:pt x="1382" y="6654"/>
                  </a:lnTo>
                  <a:lnTo>
                    <a:pt x="1361" y="6507"/>
                  </a:lnTo>
                  <a:lnTo>
                    <a:pt x="1361" y="6466"/>
                  </a:lnTo>
                  <a:lnTo>
                    <a:pt x="1403" y="6382"/>
                  </a:lnTo>
                  <a:lnTo>
                    <a:pt x="1382" y="6361"/>
                  </a:lnTo>
                  <a:lnTo>
                    <a:pt x="1319" y="6361"/>
                  </a:lnTo>
                  <a:lnTo>
                    <a:pt x="1382" y="6256"/>
                  </a:lnTo>
                  <a:lnTo>
                    <a:pt x="1382" y="6131"/>
                  </a:lnTo>
                  <a:lnTo>
                    <a:pt x="1507" y="5943"/>
                  </a:lnTo>
                  <a:lnTo>
                    <a:pt x="1528" y="5503"/>
                  </a:lnTo>
                  <a:lnTo>
                    <a:pt x="1612" y="5399"/>
                  </a:lnTo>
                  <a:lnTo>
                    <a:pt x="1633" y="5252"/>
                  </a:lnTo>
                  <a:lnTo>
                    <a:pt x="1716" y="5147"/>
                  </a:lnTo>
                  <a:lnTo>
                    <a:pt x="1737" y="5001"/>
                  </a:lnTo>
                  <a:lnTo>
                    <a:pt x="1696" y="4980"/>
                  </a:lnTo>
                  <a:lnTo>
                    <a:pt x="1716" y="4896"/>
                  </a:lnTo>
                  <a:lnTo>
                    <a:pt x="1716" y="4771"/>
                  </a:lnTo>
                  <a:lnTo>
                    <a:pt x="1779" y="4666"/>
                  </a:lnTo>
                  <a:lnTo>
                    <a:pt x="1779" y="4562"/>
                  </a:lnTo>
                  <a:lnTo>
                    <a:pt x="1675" y="4520"/>
                  </a:lnTo>
                  <a:lnTo>
                    <a:pt x="1696" y="4457"/>
                  </a:lnTo>
                  <a:lnTo>
                    <a:pt x="1696" y="4415"/>
                  </a:lnTo>
                  <a:lnTo>
                    <a:pt x="1800" y="4415"/>
                  </a:lnTo>
                  <a:lnTo>
                    <a:pt x="1821" y="4394"/>
                  </a:lnTo>
                  <a:lnTo>
                    <a:pt x="1884" y="4415"/>
                  </a:lnTo>
                  <a:lnTo>
                    <a:pt x="1926" y="4415"/>
                  </a:lnTo>
                  <a:lnTo>
                    <a:pt x="2030" y="4373"/>
                  </a:lnTo>
                  <a:lnTo>
                    <a:pt x="2051" y="4394"/>
                  </a:lnTo>
                  <a:lnTo>
                    <a:pt x="2135" y="4394"/>
                  </a:lnTo>
                  <a:lnTo>
                    <a:pt x="2219" y="4415"/>
                  </a:lnTo>
                  <a:lnTo>
                    <a:pt x="2260" y="4499"/>
                  </a:lnTo>
                  <a:lnTo>
                    <a:pt x="2219" y="4520"/>
                  </a:lnTo>
                  <a:lnTo>
                    <a:pt x="2219" y="4687"/>
                  </a:lnTo>
                  <a:lnTo>
                    <a:pt x="2260" y="4792"/>
                  </a:lnTo>
                  <a:lnTo>
                    <a:pt x="2240" y="4813"/>
                  </a:lnTo>
                  <a:lnTo>
                    <a:pt x="2198" y="4917"/>
                  </a:lnTo>
                  <a:lnTo>
                    <a:pt x="2302" y="4896"/>
                  </a:lnTo>
                  <a:lnTo>
                    <a:pt x="2365" y="4917"/>
                  </a:lnTo>
                  <a:lnTo>
                    <a:pt x="2470" y="4896"/>
                  </a:lnTo>
                  <a:lnTo>
                    <a:pt x="2616" y="4917"/>
                  </a:lnTo>
                  <a:lnTo>
                    <a:pt x="2658" y="4980"/>
                  </a:lnTo>
                  <a:lnTo>
                    <a:pt x="2658" y="4938"/>
                  </a:lnTo>
                  <a:lnTo>
                    <a:pt x="2658" y="4917"/>
                  </a:lnTo>
                  <a:lnTo>
                    <a:pt x="2721" y="4875"/>
                  </a:lnTo>
                  <a:lnTo>
                    <a:pt x="2784" y="4896"/>
                  </a:lnTo>
                  <a:lnTo>
                    <a:pt x="2951" y="5043"/>
                  </a:lnTo>
                  <a:lnTo>
                    <a:pt x="3014" y="5085"/>
                  </a:lnTo>
                  <a:lnTo>
                    <a:pt x="3014" y="5127"/>
                  </a:lnTo>
                  <a:lnTo>
                    <a:pt x="3076" y="5127"/>
                  </a:lnTo>
                  <a:lnTo>
                    <a:pt x="3181" y="5231"/>
                  </a:lnTo>
                  <a:lnTo>
                    <a:pt x="3202" y="5252"/>
                  </a:lnTo>
                  <a:lnTo>
                    <a:pt x="3244" y="5252"/>
                  </a:lnTo>
                  <a:lnTo>
                    <a:pt x="3244" y="5189"/>
                  </a:lnTo>
                  <a:lnTo>
                    <a:pt x="3286" y="5189"/>
                  </a:lnTo>
                  <a:lnTo>
                    <a:pt x="3286" y="5106"/>
                  </a:lnTo>
                  <a:lnTo>
                    <a:pt x="3307" y="4875"/>
                  </a:lnTo>
                  <a:lnTo>
                    <a:pt x="3265" y="4771"/>
                  </a:lnTo>
                  <a:lnTo>
                    <a:pt x="3160" y="4708"/>
                  </a:lnTo>
                  <a:lnTo>
                    <a:pt x="3097" y="4478"/>
                  </a:lnTo>
                  <a:lnTo>
                    <a:pt x="3139" y="4269"/>
                  </a:lnTo>
                  <a:lnTo>
                    <a:pt x="3202" y="4143"/>
                  </a:lnTo>
                  <a:lnTo>
                    <a:pt x="3265" y="3955"/>
                  </a:lnTo>
                  <a:lnTo>
                    <a:pt x="3369" y="3787"/>
                  </a:lnTo>
                  <a:lnTo>
                    <a:pt x="3495" y="3787"/>
                  </a:lnTo>
                  <a:lnTo>
                    <a:pt x="3767" y="3725"/>
                  </a:lnTo>
                  <a:lnTo>
                    <a:pt x="3913" y="3725"/>
                  </a:lnTo>
                  <a:lnTo>
                    <a:pt x="3976" y="3766"/>
                  </a:lnTo>
                  <a:lnTo>
                    <a:pt x="4123" y="3683"/>
                  </a:lnTo>
                  <a:lnTo>
                    <a:pt x="4248" y="3683"/>
                  </a:lnTo>
                  <a:lnTo>
                    <a:pt x="4395" y="3746"/>
                  </a:lnTo>
                  <a:lnTo>
                    <a:pt x="4541" y="3725"/>
                  </a:lnTo>
                  <a:lnTo>
                    <a:pt x="4646" y="3787"/>
                  </a:lnTo>
                  <a:lnTo>
                    <a:pt x="4771" y="3725"/>
                  </a:lnTo>
                  <a:lnTo>
                    <a:pt x="4855" y="3641"/>
                  </a:lnTo>
                  <a:lnTo>
                    <a:pt x="4855" y="3432"/>
                  </a:lnTo>
                  <a:lnTo>
                    <a:pt x="4834" y="3348"/>
                  </a:lnTo>
                  <a:lnTo>
                    <a:pt x="4855" y="3243"/>
                  </a:lnTo>
                  <a:lnTo>
                    <a:pt x="4855" y="3160"/>
                  </a:lnTo>
                  <a:lnTo>
                    <a:pt x="4876" y="3034"/>
                  </a:lnTo>
                  <a:lnTo>
                    <a:pt x="4876" y="2950"/>
                  </a:lnTo>
                  <a:lnTo>
                    <a:pt x="4729" y="2846"/>
                  </a:lnTo>
                  <a:lnTo>
                    <a:pt x="4750" y="2804"/>
                  </a:lnTo>
                  <a:lnTo>
                    <a:pt x="4667" y="2741"/>
                  </a:lnTo>
                  <a:lnTo>
                    <a:pt x="4541" y="2741"/>
                  </a:lnTo>
                  <a:lnTo>
                    <a:pt x="4437" y="2616"/>
                  </a:lnTo>
                  <a:lnTo>
                    <a:pt x="4332" y="2532"/>
                  </a:lnTo>
                  <a:lnTo>
                    <a:pt x="4353" y="2469"/>
                  </a:lnTo>
                  <a:lnTo>
                    <a:pt x="4353" y="2281"/>
                  </a:lnTo>
                  <a:lnTo>
                    <a:pt x="4311" y="2155"/>
                  </a:lnTo>
                  <a:lnTo>
                    <a:pt x="4353" y="2072"/>
                  </a:lnTo>
                  <a:lnTo>
                    <a:pt x="4353" y="1988"/>
                  </a:lnTo>
                  <a:lnTo>
                    <a:pt x="4311" y="1862"/>
                  </a:lnTo>
                  <a:lnTo>
                    <a:pt x="4185" y="1758"/>
                  </a:lnTo>
                  <a:lnTo>
                    <a:pt x="3913" y="1570"/>
                  </a:lnTo>
                  <a:lnTo>
                    <a:pt x="3830" y="1423"/>
                  </a:lnTo>
                  <a:lnTo>
                    <a:pt x="3579" y="1339"/>
                  </a:lnTo>
                  <a:lnTo>
                    <a:pt x="3390" y="1381"/>
                  </a:lnTo>
                  <a:lnTo>
                    <a:pt x="3265" y="1653"/>
                  </a:lnTo>
                  <a:lnTo>
                    <a:pt x="3014" y="1674"/>
                  </a:lnTo>
                  <a:lnTo>
                    <a:pt x="2930" y="1549"/>
                  </a:lnTo>
                  <a:lnTo>
                    <a:pt x="2825" y="1549"/>
                  </a:lnTo>
                  <a:lnTo>
                    <a:pt x="2616" y="1444"/>
                  </a:lnTo>
                  <a:lnTo>
                    <a:pt x="2428" y="1528"/>
                  </a:lnTo>
                  <a:lnTo>
                    <a:pt x="2428" y="1653"/>
                  </a:lnTo>
                  <a:lnTo>
                    <a:pt x="2260" y="1674"/>
                  </a:lnTo>
                  <a:lnTo>
                    <a:pt x="2114" y="1758"/>
                  </a:lnTo>
                  <a:lnTo>
                    <a:pt x="2114" y="1465"/>
                  </a:lnTo>
                  <a:lnTo>
                    <a:pt x="2114" y="1256"/>
                  </a:lnTo>
                  <a:lnTo>
                    <a:pt x="2051" y="1130"/>
                  </a:lnTo>
                  <a:lnTo>
                    <a:pt x="2114" y="1025"/>
                  </a:lnTo>
                  <a:lnTo>
                    <a:pt x="2135" y="942"/>
                  </a:lnTo>
                  <a:lnTo>
                    <a:pt x="2051" y="837"/>
                  </a:lnTo>
                  <a:lnTo>
                    <a:pt x="2135" y="712"/>
                  </a:lnTo>
                  <a:lnTo>
                    <a:pt x="2114" y="607"/>
                  </a:lnTo>
                  <a:lnTo>
                    <a:pt x="1905" y="607"/>
                  </a:lnTo>
                  <a:lnTo>
                    <a:pt x="1821" y="691"/>
                  </a:lnTo>
                  <a:lnTo>
                    <a:pt x="1716" y="628"/>
                  </a:lnTo>
                  <a:lnTo>
                    <a:pt x="1633" y="502"/>
                  </a:lnTo>
                  <a:lnTo>
                    <a:pt x="1716" y="419"/>
                  </a:lnTo>
                  <a:lnTo>
                    <a:pt x="1696" y="230"/>
                  </a:lnTo>
                  <a:lnTo>
                    <a:pt x="1591" y="105"/>
                  </a:lnTo>
                  <a:lnTo>
                    <a:pt x="1424" y="126"/>
                  </a:lnTo>
                  <a:lnTo>
                    <a:pt x="1382"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87" name="Google Shape;3087;p86"/>
            <p:cNvSpPr/>
            <p:nvPr/>
          </p:nvSpPr>
          <p:spPr>
            <a:xfrm>
              <a:off x="4375443" y="2948079"/>
              <a:ext cx="61050" cy="131125"/>
            </a:xfrm>
            <a:custGeom>
              <a:avLst/>
              <a:gdLst/>
              <a:ahLst/>
              <a:cxnLst/>
              <a:rect l="l" t="t" r="r" b="b"/>
              <a:pathLst>
                <a:path w="5127" h="11530" extrusionOk="0">
                  <a:moveTo>
                    <a:pt x="2407" y="0"/>
                  </a:moveTo>
                  <a:lnTo>
                    <a:pt x="2302" y="42"/>
                  </a:lnTo>
                  <a:lnTo>
                    <a:pt x="2344" y="63"/>
                  </a:lnTo>
                  <a:lnTo>
                    <a:pt x="2365" y="147"/>
                  </a:lnTo>
                  <a:lnTo>
                    <a:pt x="2260" y="251"/>
                  </a:lnTo>
                  <a:lnTo>
                    <a:pt x="2260" y="419"/>
                  </a:lnTo>
                  <a:lnTo>
                    <a:pt x="2281" y="523"/>
                  </a:lnTo>
                  <a:lnTo>
                    <a:pt x="2155" y="461"/>
                  </a:lnTo>
                  <a:lnTo>
                    <a:pt x="2072" y="377"/>
                  </a:lnTo>
                  <a:lnTo>
                    <a:pt x="1925" y="482"/>
                  </a:lnTo>
                  <a:lnTo>
                    <a:pt x="1716" y="544"/>
                  </a:lnTo>
                  <a:lnTo>
                    <a:pt x="1653" y="691"/>
                  </a:lnTo>
                  <a:lnTo>
                    <a:pt x="1528" y="858"/>
                  </a:lnTo>
                  <a:lnTo>
                    <a:pt x="1402" y="900"/>
                  </a:lnTo>
                  <a:lnTo>
                    <a:pt x="1214" y="1193"/>
                  </a:lnTo>
                  <a:lnTo>
                    <a:pt x="1193" y="1360"/>
                  </a:lnTo>
                  <a:lnTo>
                    <a:pt x="1235" y="1402"/>
                  </a:lnTo>
                  <a:lnTo>
                    <a:pt x="1151" y="1632"/>
                  </a:lnTo>
                  <a:lnTo>
                    <a:pt x="1005" y="1904"/>
                  </a:lnTo>
                  <a:lnTo>
                    <a:pt x="1005" y="2009"/>
                  </a:lnTo>
                  <a:lnTo>
                    <a:pt x="1130" y="2051"/>
                  </a:lnTo>
                  <a:lnTo>
                    <a:pt x="1005" y="2365"/>
                  </a:lnTo>
                  <a:lnTo>
                    <a:pt x="942" y="2616"/>
                  </a:lnTo>
                  <a:lnTo>
                    <a:pt x="879" y="2825"/>
                  </a:lnTo>
                  <a:lnTo>
                    <a:pt x="712" y="2825"/>
                  </a:lnTo>
                  <a:lnTo>
                    <a:pt x="607" y="2783"/>
                  </a:lnTo>
                  <a:lnTo>
                    <a:pt x="502" y="2783"/>
                  </a:lnTo>
                  <a:lnTo>
                    <a:pt x="565" y="3076"/>
                  </a:lnTo>
                  <a:lnTo>
                    <a:pt x="565" y="3202"/>
                  </a:lnTo>
                  <a:lnTo>
                    <a:pt x="565" y="3411"/>
                  </a:lnTo>
                  <a:lnTo>
                    <a:pt x="419" y="3411"/>
                  </a:lnTo>
                  <a:lnTo>
                    <a:pt x="440" y="3578"/>
                  </a:lnTo>
                  <a:lnTo>
                    <a:pt x="419" y="3704"/>
                  </a:lnTo>
                  <a:lnTo>
                    <a:pt x="440" y="3808"/>
                  </a:lnTo>
                  <a:lnTo>
                    <a:pt x="398" y="4018"/>
                  </a:lnTo>
                  <a:lnTo>
                    <a:pt x="314" y="4039"/>
                  </a:lnTo>
                  <a:lnTo>
                    <a:pt x="272" y="4018"/>
                  </a:lnTo>
                  <a:lnTo>
                    <a:pt x="251" y="4122"/>
                  </a:lnTo>
                  <a:lnTo>
                    <a:pt x="251" y="4206"/>
                  </a:lnTo>
                  <a:lnTo>
                    <a:pt x="251" y="4332"/>
                  </a:lnTo>
                  <a:lnTo>
                    <a:pt x="189" y="4457"/>
                  </a:lnTo>
                  <a:lnTo>
                    <a:pt x="147" y="4436"/>
                  </a:lnTo>
                  <a:lnTo>
                    <a:pt x="42" y="4562"/>
                  </a:lnTo>
                  <a:lnTo>
                    <a:pt x="0" y="4666"/>
                  </a:lnTo>
                  <a:lnTo>
                    <a:pt x="0" y="4729"/>
                  </a:lnTo>
                  <a:lnTo>
                    <a:pt x="84" y="4834"/>
                  </a:lnTo>
                  <a:lnTo>
                    <a:pt x="105" y="4980"/>
                  </a:lnTo>
                  <a:lnTo>
                    <a:pt x="377" y="5231"/>
                  </a:lnTo>
                  <a:lnTo>
                    <a:pt x="377" y="5231"/>
                  </a:lnTo>
                  <a:lnTo>
                    <a:pt x="314" y="5127"/>
                  </a:lnTo>
                  <a:lnTo>
                    <a:pt x="314" y="5064"/>
                  </a:lnTo>
                  <a:lnTo>
                    <a:pt x="398" y="5148"/>
                  </a:lnTo>
                  <a:lnTo>
                    <a:pt x="523" y="5148"/>
                  </a:lnTo>
                  <a:lnTo>
                    <a:pt x="419" y="5231"/>
                  </a:lnTo>
                  <a:lnTo>
                    <a:pt x="440" y="5273"/>
                  </a:lnTo>
                  <a:lnTo>
                    <a:pt x="565" y="5273"/>
                  </a:lnTo>
                  <a:lnTo>
                    <a:pt x="565" y="5189"/>
                  </a:lnTo>
                  <a:lnTo>
                    <a:pt x="586" y="5273"/>
                  </a:lnTo>
                  <a:lnTo>
                    <a:pt x="691" y="5273"/>
                  </a:lnTo>
                  <a:lnTo>
                    <a:pt x="733" y="5357"/>
                  </a:lnTo>
                  <a:lnTo>
                    <a:pt x="921" y="5399"/>
                  </a:lnTo>
                  <a:lnTo>
                    <a:pt x="1026" y="5566"/>
                  </a:lnTo>
                  <a:lnTo>
                    <a:pt x="1026" y="5671"/>
                  </a:lnTo>
                  <a:lnTo>
                    <a:pt x="942" y="5692"/>
                  </a:lnTo>
                  <a:lnTo>
                    <a:pt x="900" y="5608"/>
                  </a:lnTo>
                  <a:lnTo>
                    <a:pt x="816" y="5671"/>
                  </a:lnTo>
                  <a:lnTo>
                    <a:pt x="900" y="5754"/>
                  </a:lnTo>
                  <a:lnTo>
                    <a:pt x="921" y="5775"/>
                  </a:lnTo>
                  <a:lnTo>
                    <a:pt x="900" y="5796"/>
                  </a:lnTo>
                  <a:lnTo>
                    <a:pt x="795" y="5775"/>
                  </a:lnTo>
                  <a:lnTo>
                    <a:pt x="774" y="5671"/>
                  </a:lnTo>
                  <a:lnTo>
                    <a:pt x="670" y="5671"/>
                  </a:lnTo>
                  <a:lnTo>
                    <a:pt x="670" y="5712"/>
                  </a:lnTo>
                  <a:lnTo>
                    <a:pt x="795" y="5817"/>
                  </a:lnTo>
                  <a:lnTo>
                    <a:pt x="795" y="5880"/>
                  </a:lnTo>
                  <a:lnTo>
                    <a:pt x="900" y="6005"/>
                  </a:lnTo>
                  <a:lnTo>
                    <a:pt x="1109" y="6068"/>
                  </a:lnTo>
                  <a:lnTo>
                    <a:pt x="1088" y="5880"/>
                  </a:lnTo>
                  <a:lnTo>
                    <a:pt x="1026" y="5775"/>
                  </a:lnTo>
                  <a:lnTo>
                    <a:pt x="1151" y="5859"/>
                  </a:lnTo>
                  <a:lnTo>
                    <a:pt x="1151" y="5964"/>
                  </a:lnTo>
                  <a:lnTo>
                    <a:pt x="1214" y="6068"/>
                  </a:lnTo>
                  <a:lnTo>
                    <a:pt x="1298" y="6131"/>
                  </a:lnTo>
                  <a:lnTo>
                    <a:pt x="1319" y="6298"/>
                  </a:lnTo>
                  <a:lnTo>
                    <a:pt x="1402" y="6382"/>
                  </a:lnTo>
                  <a:lnTo>
                    <a:pt x="1360" y="6403"/>
                  </a:lnTo>
                  <a:lnTo>
                    <a:pt x="1402" y="6445"/>
                  </a:lnTo>
                  <a:lnTo>
                    <a:pt x="1465" y="6487"/>
                  </a:lnTo>
                  <a:lnTo>
                    <a:pt x="1465" y="6717"/>
                  </a:lnTo>
                  <a:lnTo>
                    <a:pt x="1570" y="6947"/>
                  </a:lnTo>
                  <a:lnTo>
                    <a:pt x="1632" y="7010"/>
                  </a:lnTo>
                  <a:lnTo>
                    <a:pt x="1486" y="7114"/>
                  </a:lnTo>
                  <a:lnTo>
                    <a:pt x="1402" y="7658"/>
                  </a:lnTo>
                  <a:lnTo>
                    <a:pt x="1444" y="7784"/>
                  </a:lnTo>
                  <a:lnTo>
                    <a:pt x="1423" y="7847"/>
                  </a:lnTo>
                  <a:lnTo>
                    <a:pt x="1444" y="7889"/>
                  </a:lnTo>
                  <a:lnTo>
                    <a:pt x="1528" y="7742"/>
                  </a:lnTo>
                  <a:lnTo>
                    <a:pt x="1653" y="7637"/>
                  </a:lnTo>
                  <a:lnTo>
                    <a:pt x="1716" y="7470"/>
                  </a:lnTo>
                  <a:lnTo>
                    <a:pt x="1716" y="7658"/>
                  </a:lnTo>
                  <a:lnTo>
                    <a:pt x="1549" y="7805"/>
                  </a:lnTo>
                  <a:lnTo>
                    <a:pt x="1549" y="7972"/>
                  </a:lnTo>
                  <a:lnTo>
                    <a:pt x="1632" y="7951"/>
                  </a:lnTo>
                  <a:lnTo>
                    <a:pt x="1632" y="7868"/>
                  </a:lnTo>
                  <a:lnTo>
                    <a:pt x="1779" y="7784"/>
                  </a:lnTo>
                  <a:lnTo>
                    <a:pt x="1863" y="7868"/>
                  </a:lnTo>
                  <a:lnTo>
                    <a:pt x="1925" y="7868"/>
                  </a:lnTo>
                  <a:lnTo>
                    <a:pt x="1925" y="7805"/>
                  </a:lnTo>
                  <a:lnTo>
                    <a:pt x="1946" y="7847"/>
                  </a:lnTo>
                  <a:lnTo>
                    <a:pt x="1988" y="7847"/>
                  </a:lnTo>
                  <a:lnTo>
                    <a:pt x="2009" y="7805"/>
                  </a:lnTo>
                  <a:lnTo>
                    <a:pt x="2135" y="7805"/>
                  </a:lnTo>
                  <a:lnTo>
                    <a:pt x="2365" y="7658"/>
                  </a:lnTo>
                  <a:lnTo>
                    <a:pt x="2386" y="7575"/>
                  </a:lnTo>
                  <a:lnTo>
                    <a:pt x="2448" y="7596"/>
                  </a:lnTo>
                  <a:lnTo>
                    <a:pt x="2511" y="7596"/>
                  </a:lnTo>
                  <a:lnTo>
                    <a:pt x="2658" y="7533"/>
                  </a:lnTo>
                  <a:lnTo>
                    <a:pt x="2574" y="7491"/>
                  </a:lnTo>
                  <a:lnTo>
                    <a:pt x="2574" y="7470"/>
                  </a:lnTo>
                  <a:lnTo>
                    <a:pt x="2511" y="7365"/>
                  </a:lnTo>
                  <a:lnTo>
                    <a:pt x="2574" y="7365"/>
                  </a:lnTo>
                  <a:lnTo>
                    <a:pt x="2616" y="7449"/>
                  </a:lnTo>
                  <a:lnTo>
                    <a:pt x="2720" y="7470"/>
                  </a:lnTo>
                  <a:lnTo>
                    <a:pt x="2888" y="7345"/>
                  </a:lnTo>
                  <a:lnTo>
                    <a:pt x="2867" y="7282"/>
                  </a:lnTo>
                  <a:lnTo>
                    <a:pt x="2909" y="7240"/>
                  </a:lnTo>
                  <a:lnTo>
                    <a:pt x="2909" y="7114"/>
                  </a:lnTo>
                  <a:lnTo>
                    <a:pt x="2867" y="7052"/>
                  </a:lnTo>
                  <a:lnTo>
                    <a:pt x="2867" y="7010"/>
                  </a:lnTo>
                  <a:lnTo>
                    <a:pt x="2888" y="6947"/>
                  </a:lnTo>
                  <a:lnTo>
                    <a:pt x="2804" y="6863"/>
                  </a:lnTo>
                  <a:lnTo>
                    <a:pt x="2909" y="6947"/>
                  </a:lnTo>
                  <a:lnTo>
                    <a:pt x="2909" y="7010"/>
                  </a:lnTo>
                  <a:lnTo>
                    <a:pt x="2992" y="7010"/>
                  </a:lnTo>
                  <a:lnTo>
                    <a:pt x="2992" y="7073"/>
                  </a:lnTo>
                  <a:lnTo>
                    <a:pt x="3118" y="7282"/>
                  </a:lnTo>
                  <a:lnTo>
                    <a:pt x="3181" y="7365"/>
                  </a:lnTo>
                  <a:lnTo>
                    <a:pt x="3202" y="7491"/>
                  </a:lnTo>
                  <a:lnTo>
                    <a:pt x="3306" y="7491"/>
                  </a:lnTo>
                  <a:lnTo>
                    <a:pt x="3390" y="7470"/>
                  </a:lnTo>
                  <a:lnTo>
                    <a:pt x="3411" y="7386"/>
                  </a:lnTo>
                  <a:lnTo>
                    <a:pt x="3411" y="7470"/>
                  </a:lnTo>
                  <a:lnTo>
                    <a:pt x="3390" y="7533"/>
                  </a:lnTo>
                  <a:lnTo>
                    <a:pt x="3432" y="7658"/>
                  </a:lnTo>
                  <a:lnTo>
                    <a:pt x="3432" y="7700"/>
                  </a:lnTo>
                  <a:lnTo>
                    <a:pt x="3411" y="7742"/>
                  </a:lnTo>
                  <a:lnTo>
                    <a:pt x="3432" y="7847"/>
                  </a:lnTo>
                  <a:lnTo>
                    <a:pt x="3495" y="7889"/>
                  </a:lnTo>
                  <a:lnTo>
                    <a:pt x="3536" y="8307"/>
                  </a:lnTo>
                  <a:lnTo>
                    <a:pt x="3578" y="8328"/>
                  </a:lnTo>
                  <a:lnTo>
                    <a:pt x="3578" y="8516"/>
                  </a:lnTo>
                  <a:lnTo>
                    <a:pt x="3725" y="8600"/>
                  </a:lnTo>
                  <a:lnTo>
                    <a:pt x="3704" y="8642"/>
                  </a:lnTo>
                  <a:lnTo>
                    <a:pt x="3704" y="8788"/>
                  </a:lnTo>
                  <a:lnTo>
                    <a:pt x="3767" y="8851"/>
                  </a:lnTo>
                  <a:lnTo>
                    <a:pt x="3767" y="9123"/>
                  </a:lnTo>
                  <a:lnTo>
                    <a:pt x="3829" y="9228"/>
                  </a:lnTo>
                  <a:lnTo>
                    <a:pt x="3829" y="9332"/>
                  </a:lnTo>
                  <a:lnTo>
                    <a:pt x="3850" y="9311"/>
                  </a:lnTo>
                  <a:lnTo>
                    <a:pt x="3871" y="9123"/>
                  </a:lnTo>
                  <a:lnTo>
                    <a:pt x="3955" y="9249"/>
                  </a:lnTo>
                  <a:lnTo>
                    <a:pt x="3976" y="9374"/>
                  </a:lnTo>
                  <a:lnTo>
                    <a:pt x="4059" y="9458"/>
                  </a:lnTo>
                  <a:lnTo>
                    <a:pt x="4080" y="9793"/>
                  </a:lnTo>
                  <a:lnTo>
                    <a:pt x="4164" y="9855"/>
                  </a:lnTo>
                  <a:lnTo>
                    <a:pt x="4185" y="9960"/>
                  </a:lnTo>
                  <a:lnTo>
                    <a:pt x="4143" y="10002"/>
                  </a:lnTo>
                  <a:lnTo>
                    <a:pt x="4164" y="10169"/>
                  </a:lnTo>
                  <a:lnTo>
                    <a:pt x="4227" y="10253"/>
                  </a:lnTo>
                  <a:lnTo>
                    <a:pt x="4290" y="10316"/>
                  </a:lnTo>
                  <a:lnTo>
                    <a:pt x="4227" y="10399"/>
                  </a:lnTo>
                  <a:lnTo>
                    <a:pt x="4269" y="10567"/>
                  </a:lnTo>
                  <a:lnTo>
                    <a:pt x="4248" y="10609"/>
                  </a:lnTo>
                  <a:lnTo>
                    <a:pt x="4227" y="10630"/>
                  </a:lnTo>
                  <a:lnTo>
                    <a:pt x="4185" y="10797"/>
                  </a:lnTo>
                  <a:lnTo>
                    <a:pt x="4227" y="10818"/>
                  </a:lnTo>
                  <a:lnTo>
                    <a:pt x="4227" y="10922"/>
                  </a:lnTo>
                  <a:lnTo>
                    <a:pt x="4143" y="11027"/>
                  </a:lnTo>
                  <a:lnTo>
                    <a:pt x="4101" y="11048"/>
                  </a:lnTo>
                  <a:lnTo>
                    <a:pt x="4059" y="11048"/>
                  </a:lnTo>
                  <a:lnTo>
                    <a:pt x="4059" y="11111"/>
                  </a:lnTo>
                  <a:lnTo>
                    <a:pt x="4101" y="11194"/>
                  </a:lnTo>
                  <a:lnTo>
                    <a:pt x="4101" y="11341"/>
                  </a:lnTo>
                  <a:lnTo>
                    <a:pt x="4164" y="11529"/>
                  </a:lnTo>
                  <a:lnTo>
                    <a:pt x="4185" y="11341"/>
                  </a:lnTo>
                  <a:lnTo>
                    <a:pt x="4248" y="11236"/>
                  </a:lnTo>
                  <a:lnTo>
                    <a:pt x="4248" y="11257"/>
                  </a:lnTo>
                  <a:lnTo>
                    <a:pt x="4269" y="11153"/>
                  </a:lnTo>
                  <a:lnTo>
                    <a:pt x="4332" y="11090"/>
                  </a:lnTo>
                  <a:lnTo>
                    <a:pt x="4332" y="10922"/>
                  </a:lnTo>
                  <a:lnTo>
                    <a:pt x="4457" y="10839"/>
                  </a:lnTo>
                  <a:lnTo>
                    <a:pt x="4583" y="10483"/>
                  </a:lnTo>
                  <a:lnTo>
                    <a:pt x="4666" y="10420"/>
                  </a:lnTo>
                  <a:lnTo>
                    <a:pt x="4666" y="10253"/>
                  </a:lnTo>
                  <a:lnTo>
                    <a:pt x="4583" y="10106"/>
                  </a:lnTo>
                  <a:lnTo>
                    <a:pt x="4604" y="9960"/>
                  </a:lnTo>
                  <a:lnTo>
                    <a:pt x="4562" y="9855"/>
                  </a:lnTo>
                  <a:lnTo>
                    <a:pt x="4541" y="9667"/>
                  </a:lnTo>
                  <a:lnTo>
                    <a:pt x="4457" y="9583"/>
                  </a:lnTo>
                  <a:lnTo>
                    <a:pt x="4478" y="9479"/>
                  </a:lnTo>
                  <a:lnTo>
                    <a:pt x="4457" y="9353"/>
                  </a:lnTo>
                  <a:lnTo>
                    <a:pt x="4478" y="9270"/>
                  </a:lnTo>
                  <a:lnTo>
                    <a:pt x="4436" y="9018"/>
                  </a:lnTo>
                  <a:lnTo>
                    <a:pt x="4269" y="8851"/>
                  </a:lnTo>
                  <a:lnTo>
                    <a:pt x="4080" y="8725"/>
                  </a:lnTo>
                  <a:lnTo>
                    <a:pt x="3934" y="8537"/>
                  </a:lnTo>
                  <a:lnTo>
                    <a:pt x="3934" y="8433"/>
                  </a:lnTo>
                  <a:lnTo>
                    <a:pt x="3850" y="8223"/>
                  </a:lnTo>
                  <a:lnTo>
                    <a:pt x="3955" y="8181"/>
                  </a:lnTo>
                  <a:lnTo>
                    <a:pt x="3976" y="8077"/>
                  </a:lnTo>
                  <a:lnTo>
                    <a:pt x="3934" y="7784"/>
                  </a:lnTo>
                  <a:lnTo>
                    <a:pt x="3955" y="7700"/>
                  </a:lnTo>
                  <a:lnTo>
                    <a:pt x="4059" y="7658"/>
                  </a:lnTo>
                  <a:lnTo>
                    <a:pt x="4059" y="7533"/>
                  </a:lnTo>
                  <a:lnTo>
                    <a:pt x="3934" y="7470"/>
                  </a:lnTo>
                  <a:lnTo>
                    <a:pt x="3934" y="7345"/>
                  </a:lnTo>
                  <a:lnTo>
                    <a:pt x="3850" y="7219"/>
                  </a:lnTo>
                  <a:lnTo>
                    <a:pt x="3767" y="7156"/>
                  </a:lnTo>
                  <a:lnTo>
                    <a:pt x="3620" y="6863"/>
                  </a:lnTo>
                  <a:lnTo>
                    <a:pt x="3495" y="6759"/>
                  </a:lnTo>
                  <a:lnTo>
                    <a:pt x="3432" y="6696"/>
                  </a:lnTo>
                  <a:lnTo>
                    <a:pt x="3348" y="6612"/>
                  </a:lnTo>
                  <a:lnTo>
                    <a:pt x="3243" y="6424"/>
                  </a:lnTo>
                  <a:lnTo>
                    <a:pt x="3181" y="6403"/>
                  </a:lnTo>
                  <a:lnTo>
                    <a:pt x="3181" y="6319"/>
                  </a:lnTo>
                  <a:lnTo>
                    <a:pt x="3306" y="6236"/>
                  </a:lnTo>
                  <a:lnTo>
                    <a:pt x="3411" y="6173"/>
                  </a:lnTo>
                  <a:lnTo>
                    <a:pt x="3390" y="6089"/>
                  </a:lnTo>
                  <a:lnTo>
                    <a:pt x="3390" y="5901"/>
                  </a:lnTo>
                  <a:lnTo>
                    <a:pt x="3453" y="5817"/>
                  </a:lnTo>
                  <a:lnTo>
                    <a:pt x="3432" y="5650"/>
                  </a:lnTo>
                  <a:lnTo>
                    <a:pt x="3515" y="5503"/>
                  </a:lnTo>
                  <a:lnTo>
                    <a:pt x="3746" y="5587"/>
                  </a:lnTo>
                  <a:lnTo>
                    <a:pt x="3871" y="5482"/>
                  </a:lnTo>
                  <a:lnTo>
                    <a:pt x="4018" y="5482"/>
                  </a:lnTo>
                  <a:lnTo>
                    <a:pt x="4039" y="5440"/>
                  </a:lnTo>
                  <a:lnTo>
                    <a:pt x="4039" y="5273"/>
                  </a:lnTo>
                  <a:lnTo>
                    <a:pt x="4101" y="5231"/>
                  </a:lnTo>
                  <a:lnTo>
                    <a:pt x="4269" y="5252"/>
                  </a:lnTo>
                  <a:lnTo>
                    <a:pt x="4290" y="5168"/>
                  </a:lnTo>
                  <a:lnTo>
                    <a:pt x="4248" y="5085"/>
                  </a:lnTo>
                  <a:lnTo>
                    <a:pt x="4248" y="5022"/>
                  </a:lnTo>
                  <a:lnTo>
                    <a:pt x="4373" y="4980"/>
                  </a:lnTo>
                  <a:lnTo>
                    <a:pt x="4541" y="4959"/>
                  </a:lnTo>
                  <a:lnTo>
                    <a:pt x="4562" y="4959"/>
                  </a:lnTo>
                  <a:lnTo>
                    <a:pt x="4604" y="4813"/>
                  </a:lnTo>
                  <a:lnTo>
                    <a:pt x="4666" y="4813"/>
                  </a:lnTo>
                  <a:lnTo>
                    <a:pt x="4792" y="4729"/>
                  </a:lnTo>
                  <a:lnTo>
                    <a:pt x="4750" y="4645"/>
                  </a:lnTo>
                  <a:lnTo>
                    <a:pt x="4792" y="4541"/>
                  </a:lnTo>
                  <a:lnTo>
                    <a:pt x="4813" y="4436"/>
                  </a:lnTo>
                  <a:lnTo>
                    <a:pt x="4980" y="4415"/>
                  </a:lnTo>
                  <a:lnTo>
                    <a:pt x="5085" y="4311"/>
                  </a:lnTo>
                  <a:lnTo>
                    <a:pt x="5127" y="4290"/>
                  </a:lnTo>
                  <a:lnTo>
                    <a:pt x="5127" y="4143"/>
                  </a:lnTo>
                  <a:lnTo>
                    <a:pt x="5022" y="4122"/>
                  </a:lnTo>
                  <a:lnTo>
                    <a:pt x="4771" y="4227"/>
                  </a:lnTo>
                  <a:lnTo>
                    <a:pt x="4624" y="4227"/>
                  </a:lnTo>
                  <a:lnTo>
                    <a:pt x="4562" y="4311"/>
                  </a:lnTo>
                  <a:lnTo>
                    <a:pt x="4436" y="4248"/>
                  </a:lnTo>
                  <a:lnTo>
                    <a:pt x="4394" y="4122"/>
                  </a:lnTo>
                  <a:lnTo>
                    <a:pt x="4436" y="3997"/>
                  </a:lnTo>
                  <a:lnTo>
                    <a:pt x="4352" y="3892"/>
                  </a:lnTo>
                  <a:lnTo>
                    <a:pt x="4269" y="3976"/>
                  </a:lnTo>
                  <a:lnTo>
                    <a:pt x="4227" y="3913"/>
                  </a:lnTo>
                  <a:lnTo>
                    <a:pt x="4039" y="3913"/>
                  </a:lnTo>
                  <a:lnTo>
                    <a:pt x="3955" y="3934"/>
                  </a:lnTo>
                  <a:lnTo>
                    <a:pt x="3934" y="3871"/>
                  </a:lnTo>
                  <a:lnTo>
                    <a:pt x="4039" y="3767"/>
                  </a:lnTo>
                  <a:lnTo>
                    <a:pt x="4185" y="3578"/>
                  </a:lnTo>
                  <a:lnTo>
                    <a:pt x="4164" y="3495"/>
                  </a:lnTo>
                  <a:lnTo>
                    <a:pt x="4227" y="3390"/>
                  </a:lnTo>
                  <a:lnTo>
                    <a:pt x="4227" y="3306"/>
                  </a:lnTo>
                  <a:lnTo>
                    <a:pt x="4101" y="3244"/>
                  </a:lnTo>
                  <a:lnTo>
                    <a:pt x="3955" y="3244"/>
                  </a:lnTo>
                  <a:lnTo>
                    <a:pt x="3934" y="3285"/>
                  </a:lnTo>
                  <a:lnTo>
                    <a:pt x="3871" y="3202"/>
                  </a:lnTo>
                  <a:lnTo>
                    <a:pt x="3913" y="3160"/>
                  </a:lnTo>
                  <a:lnTo>
                    <a:pt x="3767" y="3139"/>
                  </a:lnTo>
                  <a:lnTo>
                    <a:pt x="3704" y="3055"/>
                  </a:lnTo>
                  <a:lnTo>
                    <a:pt x="3725" y="2951"/>
                  </a:lnTo>
                  <a:lnTo>
                    <a:pt x="3704" y="2846"/>
                  </a:lnTo>
                  <a:lnTo>
                    <a:pt x="3557" y="2867"/>
                  </a:lnTo>
                  <a:lnTo>
                    <a:pt x="3495" y="2825"/>
                  </a:lnTo>
                  <a:lnTo>
                    <a:pt x="3515" y="2741"/>
                  </a:lnTo>
                  <a:lnTo>
                    <a:pt x="3495" y="2658"/>
                  </a:lnTo>
                  <a:lnTo>
                    <a:pt x="3223" y="2720"/>
                  </a:lnTo>
                  <a:lnTo>
                    <a:pt x="3097" y="2825"/>
                  </a:lnTo>
                  <a:lnTo>
                    <a:pt x="3034" y="2679"/>
                  </a:lnTo>
                  <a:lnTo>
                    <a:pt x="3055" y="2532"/>
                  </a:lnTo>
                  <a:lnTo>
                    <a:pt x="2992" y="2469"/>
                  </a:lnTo>
                  <a:lnTo>
                    <a:pt x="2930" y="2407"/>
                  </a:lnTo>
                  <a:lnTo>
                    <a:pt x="2825" y="2344"/>
                  </a:lnTo>
                  <a:lnTo>
                    <a:pt x="2825" y="2239"/>
                  </a:lnTo>
                  <a:lnTo>
                    <a:pt x="2888" y="2155"/>
                  </a:lnTo>
                  <a:lnTo>
                    <a:pt x="2825" y="2093"/>
                  </a:lnTo>
                  <a:lnTo>
                    <a:pt x="2888" y="2009"/>
                  </a:lnTo>
                  <a:lnTo>
                    <a:pt x="2971" y="1904"/>
                  </a:lnTo>
                  <a:lnTo>
                    <a:pt x="3034" y="1925"/>
                  </a:lnTo>
                  <a:lnTo>
                    <a:pt x="3097" y="1883"/>
                  </a:lnTo>
                  <a:lnTo>
                    <a:pt x="3034" y="1779"/>
                  </a:lnTo>
                  <a:lnTo>
                    <a:pt x="3055" y="1695"/>
                  </a:lnTo>
                  <a:lnTo>
                    <a:pt x="3118" y="1674"/>
                  </a:lnTo>
                  <a:lnTo>
                    <a:pt x="3139" y="1570"/>
                  </a:lnTo>
                  <a:lnTo>
                    <a:pt x="3243" y="1507"/>
                  </a:lnTo>
                  <a:lnTo>
                    <a:pt x="3285" y="1423"/>
                  </a:lnTo>
                  <a:lnTo>
                    <a:pt x="3285" y="1319"/>
                  </a:lnTo>
                  <a:lnTo>
                    <a:pt x="3306" y="1067"/>
                  </a:lnTo>
                  <a:lnTo>
                    <a:pt x="3285" y="900"/>
                  </a:lnTo>
                  <a:lnTo>
                    <a:pt x="3202" y="691"/>
                  </a:lnTo>
                  <a:lnTo>
                    <a:pt x="3202" y="544"/>
                  </a:lnTo>
                  <a:lnTo>
                    <a:pt x="3097" y="419"/>
                  </a:lnTo>
                  <a:lnTo>
                    <a:pt x="2992" y="419"/>
                  </a:lnTo>
                  <a:lnTo>
                    <a:pt x="2971" y="251"/>
                  </a:lnTo>
                  <a:lnTo>
                    <a:pt x="2825" y="147"/>
                  </a:lnTo>
                  <a:lnTo>
                    <a:pt x="2783" y="0"/>
                  </a:lnTo>
                  <a:lnTo>
                    <a:pt x="2616" y="0"/>
                  </a:lnTo>
                  <a:lnTo>
                    <a:pt x="2532" y="42"/>
                  </a:lnTo>
                  <a:lnTo>
                    <a:pt x="2407"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88" name="Google Shape;3088;p86"/>
            <p:cNvSpPr/>
            <p:nvPr/>
          </p:nvSpPr>
          <p:spPr>
            <a:xfrm>
              <a:off x="4343054" y="2959975"/>
              <a:ext cx="35389" cy="43557"/>
            </a:xfrm>
            <a:custGeom>
              <a:avLst/>
              <a:gdLst/>
              <a:ahLst/>
              <a:cxnLst/>
              <a:rect l="l" t="t" r="r" b="b"/>
              <a:pathLst>
                <a:path w="2972" h="3830" extrusionOk="0">
                  <a:moveTo>
                    <a:pt x="209" y="1"/>
                  </a:moveTo>
                  <a:lnTo>
                    <a:pt x="189" y="63"/>
                  </a:lnTo>
                  <a:lnTo>
                    <a:pt x="147" y="63"/>
                  </a:lnTo>
                  <a:lnTo>
                    <a:pt x="147" y="147"/>
                  </a:lnTo>
                  <a:lnTo>
                    <a:pt x="189" y="210"/>
                  </a:lnTo>
                  <a:lnTo>
                    <a:pt x="147" y="356"/>
                  </a:lnTo>
                  <a:lnTo>
                    <a:pt x="21" y="482"/>
                  </a:lnTo>
                  <a:lnTo>
                    <a:pt x="0" y="628"/>
                  </a:lnTo>
                  <a:lnTo>
                    <a:pt x="293" y="733"/>
                  </a:lnTo>
                  <a:lnTo>
                    <a:pt x="398" y="670"/>
                  </a:lnTo>
                  <a:lnTo>
                    <a:pt x="523" y="691"/>
                  </a:lnTo>
                  <a:lnTo>
                    <a:pt x="502" y="754"/>
                  </a:lnTo>
                  <a:lnTo>
                    <a:pt x="544" y="900"/>
                  </a:lnTo>
                  <a:lnTo>
                    <a:pt x="481" y="963"/>
                  </a:lnTo>
                  <a:lnTo>
                    <a:pt x="398" y="942"/>
                  </a:lnTo>
                  <a:lnTo>
                    <a:pt x="314" y="984"/>
                  </a:lnTo>
                  <a:lnTo>
                    <a:pt x="272" y="1151"/>
                  </a:lnTo>
                  <a:lnTo>
                    <a:pt x="168" y="1172"/>
                  </a:lnTo>
                  <a:lnTo>
                    <a:pt x="168" y="1402"/>
                  </a:lnTo>
                  <a:lnTo>
                    <a:pt x="293" y="1570"/>
                  </a:lnTo>
                  <a:lnTo>
                    <a:pt x="419" y="1612"/>
                  </a:lnTo>
                  <a:lnTo>
                    <a:pt x="586" y="1800"/>
                  </a:lnTo>
                  <a:lnTo>
                    <a:pt x="586" y="1988"/>
                  </a:lnTo>
                  <a:lnTo>
                    <a:pt x="628" y="2114"/>
                  </a:lnTo>
                  <a:lnTo>
                    <a:pt x="607" y="2218"/>
                  </a:lnTo>
                  <a:lnTo>
                    <a:pt x="628" y="2407"/>
                  </a:lnTo>
                  <a:lnTo>
                    <a:pt x="816" y="2637"/>
                  </a:lnTo>
                  <a:lnTo>
                    <a:pt x="816" y="2783"/>
                  </a:lnTo>
                  <a:lnTo>
                    <a:pt x="837" y="2888"/>
                  </a:lnTo>
                  <a:lnTo>
                    <a:pt x="879" y="3076"/>
                  </a:lnTo>
                  <a:lnTo>
                    <a:pt x="921" y="3055"/>
                  </a:lnTo>
                  <a:lnTo>
                    <a:pt x="984" y="3160"/>
                  </a:lnTo>
                  <a:lnTo>
                    <a:pt x="1005" y="3202"/>
                  </a:lnTo>
                  <a:lnTo>
                    <a:pt x="1046" y="3202"/>
                  </a:lnTo>
                  <a:lnTo>
                    <a:pt x="1067" y="3139"/>
                  </a:lnTo>
                  <a:lnTo>
                    <a:pt x="1130" y="3097"/>
                  </a:lnTo>
                  <a:lnTo>
                    <a:pt x="1214" y="3160"/>
                  </a:lnTo>
                  <a:lnTo>
                    <a:pt x="1214" y="3181"/>
                  </a:lnTo>
                  <a:lnTo>
                    <a:pt x="1256" y="3160"/>
                  </a:lnTo>
                  <a:lnTo>
                    <a:pt x="1298" y="3055"/>
                  </a:lnTo>
                  <a:lnTo>
                    <a:pt x="1214" y="2930"/>
                  </a:lnTo>
                  <a:lnTo>
                    <a:pt x="1256" y="2888"/>
                  </a:lnTo>
                  <a:lnTo>
                    <a:pt x="1256" y="2783"/>
                  </a:lnTo>
                  <a:lnTo>
                    <a:pt x="1318" y="2721"/>
                  </a:lnTo>
                  <a:lnTo>
                    <a:pt x="1318" y="2742"/>
                  </a:lnTo>
                  <a:lnTo>
                    <a:pt x="1256" y="2951"/>
                  </a:lnTo>
                  <a:lnTo>
                    <a:pt x="1339" y="3055"/>
                  </a:lnTo>
                  <a:lnTo>
                    <a:pt x="1423" y="2930"/>
                  </a:lnTo>
                  <a:lnTo>
                    <a:pt x="1507" y="2888"/>
                  </a:lnTo>
                  <a:lnTo>
                    <a:pt x="1507" y="2888"/>
                  </a:lnTo>
                  <a:lnTo>
                    <a:pt x="1465" y="2951"/>
                  </a:lnTo>
                  <a:lnTo>
                    <a:pt x="1423" y="2972"/>
                  </a:lnTo>
                  <a:lnTo>
                    <a:pt x="1360" y="3076"/>
                  </a:lnTo>
                  <a:lnTo>
                    <a:pt x="1465" y="3139"/>
                  </a:lnTo>
                  <a:lnTo>
                    <a:pt x="1549" y="2951"/>
                  </a:lnTo>
                  <a:lnTo>
                    <a:pt x="1653" y="2930"/>
                  </a:lnTo>
                  <a:lnTo>
                    <a:pt x="1674" y="2762"/>
                  </a:lnTo>
                  <a:lnTo>
                    <a:pt x="1590" y="2637"/>
                  </a:lnTo>
                  <a:lnTo>
                    <a:pt x="1528" y="2616"/>
                  </a:lnTo>
                  <a:lnTo>
                    <a:pt x="1632" y="2553"/>
                  </a:lnTo>
                  <a:lnTo>
                    <a:pt x="1653" y="2511"/>
                  </a:lnTo>
                  <a:lnTo>
                    <a:pt x="1570" y="2365"/>
                  </a:lnTo>
                  <a:lnTo>
                    <a:pt x="1549" y="2156"/>
                  </a:lnTo>
                  <a:lnTo>
                    <a:pt x="1590" y="2344"/>
                  </a:lnTo>
                  <a:lnTo>
                    <a:pt x="1716" y="2449"/>
                  </a:lnTo>
                  <a:lnTo>
                    <a:pt x="1779" y="2428"/>
                  </a:lnTo>
                  <a:lnTo>
                    <a:pt x="1779" y="2470"/>
                  </a:lnTo>
                  <a:lnTo>
                    <a:pt x="1988" y="2574"/>
                  </a:lnTo>
                  <a:lnTo>
                    <a:pt x="2093" y="2511"/>
                  </a:lnTo>
                  <a:lnTo>
                    <a:pt x="2155" y="2532"/>
                  </a:lnTo>
                  <a:lnTo>
                    <a:pt x="2155" y="2470"/>
                  </a:lnTo>
                  <a:lnTo>
                    <a:pt x="2197" y="2470"/>
                  </a:lnTo>
                  <a:lnTo>
                    <a:pt x="2365" y="2888"/>
                  </a:lnTo>
                  <a:lnTo>
                    <a:pt x="2448" y="2951"/>
                  </a:lnTo>
                  <a:lnTo>
                    <a:pt x="2448" y="3034"/>
                  </a:lnTo>
                  <a:lnTo>
                    <a:pt x="2406" y="3160"/>
                  </a:lnTo>
                  <a:lnTo>
                    <a:pt x="2469" y="3181"/>
                  </a:lnTo>
                  <a:lnTo>
                    <a:pt x="2406" y="3348"/>
                  </a:lnTo>
                  <a:lnTo>
                    <a:pt x="2448" y="3369"/>
                  </a:lnTo>
                  <a:lnTo>
                    <a:pt x="2511" y="3306"/>
                  </a:lnTo>
                  <a:lnTo>
                    <a:pt x="2553" y="3265"/>
                  </a:lnTo>
                  <a:lnTo>
                    <a:pt x="2553" y="3265"/>
                  </a:lnTo>
                  <a:lnTo>
                    <a:pt x="2511" y="3369"/>
                  </a:lnTo>
                  <a:lnTo>
                    <a:pt x="2490" y="3411"/>
                  </a:lnTo>
                  <a:lnTo>
                    <a:pt x="2553" y="3495"/>
                  </a:lnTo>
                  <a:lnTo>
                    <a:pt x="2637" y="3620"/>
                  </a:lnTo>
                  <a:lnTo>
                    <a:pt x="2720" y="3830"/>
                  </a:lnTo>
                  <a:lnTo>
                    <a:pt x="2762" y="3830"/>
                  </a:lnTo>
                  <a:lnTo>
                    <a:pt x="2720" y="3683"/>
                  </a:lnTo>
                  <a:lnTo>
                    <a:pt x="2720" y="3620"/>
                  </a:lnTo>
                  <a:lnTo>
                    <a:pt x="2762" y="3516"/>
                  </a:lnTo>
                  <a:lnTo>
                    <a:pt x="2867" y="3390"/>
                  </a:lnTo>
                  <a:lnTo>
                    <a:pt x="2909" y="3411"/>
                  </a:lnTo>
                  <a:lnTo>
                    <a:pt x="2971" y="3286"/>
                  </a:lnTo>
                  <a:lnTo>
                    <a:pt x="2971" y="3160"/>
                  </a:lnTo>
                  <a:lnTo>
                    <a:pt x="2930" y="3139"/>
                  </a:lnTo>
                  <a:lnTo>
                    <a:pt x="2909" y="3076"/>
                  </a:lnTo>
                  <a:lnTo>
                    <a:pt x="2909" y="3034"/>
                  </a:lnTo>
                  <a:lnTo>
                    <a:pt x="2888" y="2972"/>
                  </a:lnTo>
                  <a:lnTo>
                    <a:pt x="2867" y="2888"/>
                  </a:lnTo>
                  <a:lnTo>
                    <a:pt x="2804" y="2742"/>
                  </a:lnTo>
                  <a:lnTo>
                    <a:pt x="2783" y="2511"/>
                  </a:lnTo>
                  <a:lnTo>
                    <a:pt x="2720" y="2428"/>
                  </a:lnTo>
                  <a:lnTo>
                    <a:pt x="2720" y="2302"/>
                  </a:lnTo>
                  <a:lnTo>
                    <a:pt x="2699" y="2135"/>
                  </a:lnTo>
                  <a:lnTo>
                    <a:pt x="2637" y="2051"/>
                  </a:lnTo>
                  <a:lnTo>
                    <a:pt x="2595" y="2009"/>
                  </a:lnTo>
                  <a:lnTo>
                    <a:pt x="2511" y="2009"/>
                  </a:lnTo>
                  <a:lnTo>
                    <a:pt x="2448" y="1946"/>
                  </a:lnTo>
                  <a:lnTo>
                    <a:pt x="2386" y="2009"/>
                  </a:lnTo>
                  <a:lnTo>
                    <a:pt x="2406" y="2051"/>
                  </a:lnTo>
                  <a:lnTo>
                    <a:pt x="2386" y="2114"/>
                  </a:lnTo>
                  <a:lnTo>
                    <a:pt x="2386" y="2156"/>
                  </a:lnTo>
                  <a:lnTo>
                    <a:pt x="2344" y="2239"/>
                  </a:lnTo>
                  <a:lnTo>
                    <a:pt x="2365" y="2302"/>
                  </a:lnTo>
                  <a:lnTo>
                    <a:pt x="2365" y="2365"/>
                  </a:lnTo>
                  <a:lnTo>
                    <a:pt x="2281" y="2365"/>
                  </a:lnTo>
                  <a:lnTo>
                    <a:pt x="2197" y="2260"/>
                  </a:lnTo>
                  <a:lnTo>
                    <a:pt x="2093" y="2156"/>
                  </a:lnTo>
                  <a:lnTo>
                    <a:pt x="2093" y="2114"/>
                  </a:lnTo>
                  <a:lnTo>
                    <a:pt x="2030" y="2051"/>
                  </a:lnTo>
                  <a:lnTo>
                    <a:pt x="1967" y="1905"/>
                  </a:lnTo>
                  <a:lnTo>
                    <a:pt x="1967" y="1821"/>
                  </a:lnTo>
                  <a:lnTo>
                    <a:pt x="2030" y="1800"/>
                  </a:lnTo>
                  <a:lnTo>
                    <a:pt x="2051" y="1716"/>
                  </a:lnTo>
                  <a:lnTo>
                    <a:pt x="2155" y="1633"/>
                  </a:lnTo>
                  <a:lnTo>
                    <a:pt x="2176" y="1695"/>
                  </a:lnTo>
                  <a:lnTo>
                    <a:pt x="2260" y="1695"/>
                  </a:lnTo>
                  <a:lnTo>
                    <a:pt x="2302" y="1633"/>
                  </a:lnTo>
                  <a:lnTo>
                    <a:pt x="2302" y="1570"/>
                  </a:lnTo>
                  <a:lnTo>
                    <a:pt x="2365" y="1528"/>
                  </a:lnTo>
                  <a:lnTo>
                    <a:pt x="2448" y="1319"/>
                  </a:lnTo>
                  <a:lnTo>
                    <a:pt x="2469" y="1193"/>
                  </a:lnTo>
                  <a:lnTo>
                    <a:pt x="2511" y="1068"/>
                  </a:lnTo>
                  <a:lnTo>
                    <a:pt x="2469" y="1047"/>
                  </a:lnTo>
                  <a:lnTo>
                    <a:pt x="2365" y="942"/>
                  </a:lnTo>
                  <a:lnTo>
                    <a:pt x="2302" y="963"/>
                  </a:lnTo>
                  <a:lnTo>
                    <a:pt x="2260" y="942"/>
                  </a:lnTo>
                  <a:lnTo>
                    <a:pt x="2176" y="942"/>
                  </a:lnTo>
                  <a:lnTo>
                    <a:pt x="1967" y="963"/>
                  </a:lnTo>
                  <a:lnTo>
                    <a:pt x="1779" y="942"/>
                  </a:lnTo>
                  <a:lnTo>
                    <a:pt x="1423" y="942"/>
                  </a:lnTo>
                  <a:lnTo>
                    <a:pt x="1298" y="879"/>
                  </a:lnTo>
                  <a:lnTo>
                    <a:pt x="1193" y="900"/>
                  </a:lnTo>
                  <a:lnTo>
                    <a:pt x="1067" y="858"/>
                  </a:lnTo>
                  <a:lnTo>
                    <a:pt x="1067" y="775"/>
                  </a:lnTo>
                  <a:lnTo>
                    <a:pt x="1026" y="649"/>
                  </a:lnTo>
                  <a:lnTo>
                    <a:pt x="1026" y="565"/>
                  </a:lnTo>
                  <a:lnTo>
                    <a:pt x="1005" y="440"/>
                  </a:lnTo>
                  <a:lnTo>
                    <a:pt x="921" y="314"/>
                  </a:lnTo>
                  <a:lnTo>
                    <a:pt x="879" y="314"/>
                  </a:lnTo>
                  <a:lnTo>
                    <a:pt x="837" y="356"/>
                  </a:lnTo>
                  <a:lnTo>
                    <a:pt x="733" y="314"/>
                  </a:lnTo>
                  <a:lnTo>
                    <a:pt x="691" y="252"/>
                  </a:lnTo>
                  <a:lnTo>
                    <a:pt x="607" y="168"/>
                  </a:lnTo>
                  <a:lnTo>
                    <a:pt x="544" y="168"/>
                  </a:lnTo>
                  <a:lnTo>
                    <a:pt x="523" y="252"/>
                  </a:lnTo>
                  <a:lnTo>
                    <a:pt x="607" y="314"/>
                  </a:lnTo>
                  <a:lnTo>
                    <a:pt x="544" y="335"/>
                  </a:lnTo>
                  <a:lnTo>
                    <a:pt x="419" y="314"/>
                  </a:lnTo>
                  <a:lnTo>
                    <a:pt x="356" y="210"/>
                  </a:lnTo>
                  <a:lnTo>
                    <a:pt x="356" y="147"/>
                  </a:lnTo>
                  <a:lnTo>
                    <a:pt x="272" y="42"/>
                  </a:lnTo>
                  <a:lnTo>
                    <a:pt x="209"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89" name="Google Shape;3089;p86"/>
            <p:cNvSpPr/>
            <p:nvPr/>
          </p:nvSpPr>
          <p:spPr>
            <a:xfrm>
              <a:off x="3793178" y="2712975"/>
              <a:ext cx="26423" cy="30945"/>
            </a:xfrm>
            <a:custGeom>
              <a:avLst/>
              <a:gdLst/>
              <a:ahLst/>
              <a:cxnLst/>
              <a:rect l="l" t="t" r="r" b="b"/>
              <a:pathLst>
                <a:path w="2219" h="2721" extrusionOk="0">
                  <a:moveTo>
                    <a:pt x="1298" y="1"/>
                  </a:moveTo>
                  <a:lnTo>
                    <a:pt x="1152" y="168"/>
                  </a:lnTo>
                  <a:lnTo>
                    <a:pt x="984" y="231"/>
                  </a:lnTo>
                  <a:lnTo>
                    <a:pt x="880" y="231"/>
                  </a:lnTo>
                  <a:lnTo>
                    <a:pt x="817" y="336"/>
                  </a:lnTo>
                  <a:lnTo>
                    <a:pt x="754" y="482"/>
                  </a:lnTo>
                  <a:lnTo>
                    <a:pt x="649" y="545"/>
                  </a:lnTo>
                  <a:lnTo>
                    <a:pt x="524" y="545"/>
                  </a:lnTo>
                  <a:lnTo>
                    <a:pt x="357" y="649"/>
                  </a:lnTo>
                  <a:lnTo>
                    <a:pt x="315" y="629"/>
                  </a:lnTo>
                  <a:lnTo>
                    <a:pt x="231" y="629"/>
                  </a:lnTo>
                  <a:lnTo>
                    <a:pt x="210" y="754"/>
                  </a:lnTo>
                  <a:lnTo>
                    <a:pt x="126" y="838"/>
                  </a:lnTo>
                  <a:lnTo>
                    <a:pt x="189" y="901"/>
                  </a:lnTo>
                  <a:lnTo>
                    <a:pt x="231" y="859"/>
                  </a:lnTo>
                  <a:lnTo>
                    <a:pt x="357" y="1005"/>
                  </a:lnTo>
                  <a:lnTo>
                    <a:pt x="336" y="838"/>
                  </a:lnTo>
                  <a:lnTo>
                    <a:pt x="357" y="754"/>
                  </a:lnTo>
                  <a:lnTo>
                    <a:pt x="545" y="629"/>
                  </a:lnTo>
                  <a:lnTo>
                    <a:pt x="566" y="649"/>
                  </a:lnTo>
                  <a:lnTo>
                    <a:pt x="670" y="629"/>
                  </a:lnTo>
                  <a:lnTo>
                    <a:pt x="817" y="649"/>
                  </a:lnTo>
                  <a:lnTo>
                    <a:pt x="859" y="629"/>
                  </a:lnTo>
                  <a:lnTo>
                    <a:pt x="859" y="629"/>
                  </a:lnTo>
                  <a:cubicBezTo>
                    <a:pt x="859" y="649"/>
                    <a:pt x="838" y="649"/>
                    <a:pt x="838" y="691"/>
                  </a:cubicBezTo>
                  <a:lnTo>
                    <a:pt x="754" y="712"/>
                  </a:lnTo>
                  <a:lnTo>
                    <a:pt x="670" y="712"/>
                  </a:lnTo>
                  <a:lnTo>
                    <a:pt x="629" y="733"/>
                  </a:lnTo>
                  <a:lnTo>
                    <a:pt x="733" y="859"/>
                  </a:lnTo>
                  <a:lnTo>
                    <a:pt x="691" y="921"/>
                  </a:lnTo>
                  <a:lnTo>
                    <a:pt x="775" y="1026"/>
                  </a:lnTo>
                  <a:lnTo>
                    <a:pt x="775" y="1047"/>
                  </a:lnTo>
                  <a:lnTo>
                    <a:pt x="691" y="1026"/>
                  </a:lnTo>
                  <a:lnTo>
                    <a:pt x="587" y="1047"/>
                  </a:lnTo>
                  <a:lnTo>
                    <a:pt x="566" y="1005"/>
                  </a:lnTo>
                  <a:lnTo>
                    <a:pt x="629" y="942"/>
                  </a:lnTo>
                  <a:lnTo>
                    <a:pt x="566" y="838"/>
                  </a:lnTo>
                  <a:lnTo>
                    <a:pt x="545" y="838"/>
                  </a:lnTo>
                  <a:lnTo>
                    <a:pt x="461" y="963"/>
                  </a:lnTo>
                  <a:lnTo>
                    <a:pt x="524" y="1047"/>
                  </a:lnTo>
                  <a:lnTo>
                    <a:pt x="419" y="1131"/>
                  </a:lnTo>
                  <a:lnTo>
                    <a:pt x="336" y="1047"/>
                  </a:lnTo>
                  <a:lnTo>
                    <a:pt x="231" y="1047"/>
                  </a:lnTo>
                  <a:lnTo>
                    <a:pt x="147" y="1026"/>
                  </a:lnTo>
                  <a:lnTo>
                    <a:pt x="64" y="1110"/>
                  </a:lnTo>
                  <a:lnTo>
                    <a:pt x="210" y="1173"/>
                  </a:lnTo>
                  <a:lnTo>
                    <a:pt x="210" y="1277"/>
                  </a:lnTo>
                  <a:lnTo>
                    <a:pt x="126" y="1235"/>
                  </a:lnTo>
                  <a:lnTo>
                    <a:pt x="64" y="1256"/>
                  </a:lnTo>
                  <a:lnTo>
                    <a:pt x="105" y="1424"/>
                  </a:lnTo>
                  <a:lnTo>
                    <a:pt x="168" y="1465"/>
                  </a:lnTo>
                  <a:lnTo>
                    <a:pt x="168" y="1591"/>
                  </a:lnTo>
                  <a:lnTo>
                    <a:pt x="231" y="1675"/>
                  </a:lnTo>
                  <a:lnTo>
                    <a:pt x="64" y="1758"/>
                  </a:lnTo>
                  <a:lnTo>
                    <a:pt x="1" y="1905"/>
                  </a:lnTo>
                  <a:lnTo>
                    <a:pt x="64" y="1968"/>
                  </a:lnTo>
                  <a:lnTo>
                    <a:pt x="168" y="1905"/>
                  </a:lnTo>
                  <a:lnTo>
                    <a:pt x="315" y="2051"/>
                  </a:lnTo>
                  <a:lnTo>
                    <a:pt x="336" y="2219"/>
                  </a:lnTo>
                  <a:lnTo>
                    <a:pt x="273" y="2261"/>
                  </a:lnTo>
                  <a:lnTo>
                    <a:pt x="315" y="2323"/>
                  </a:lnTo>
                  <a:lnTo>
                    <a:pt x="461" y="2323"/>
                  </a:lnTo>
                  <a:lnTo>
                    <a:pt x="608" y="2533"/>
                  </a:lnTo>
                  <a:lnTo>
                    <a:pt x="649" y="2574"/>
                  </a:lnTo>
                  <a:lnTo>
                    <a:pt x="754" y="2533"/>
                  </a:lnTo>
                  <a:lnTo>
                    <a:pt x="775" y="2470"/>
                  </a:lnTo>
                  <a:lnTo>
                    <a:pt x="691" y="2386"/>
                  </a:lnTo>
                  <a:lnTo>
                    <a:pt x="649" y="2386"/>
                  </a:lnTo>
                  <a:lnTo>
                    <a:pt x="649" y="2302"/>
                  </a:lnTo>
                  <a:lnTo>
                    <a:pt x="733" y="2261"/>
                  </a:lnTo>
                  <a:lnTo>
                    <a:pt x="733" y="2177"/>
                  </a:lnTo>
                  <a:lnTo>
                    <a:pt x="670" y="2135"/>
                  </a:lnTo>
                  <a:lnTo>
                    <a:pt x="670" y="2072"/>
                  </a:lnTo>
                  <a:lnTo>
                    <a:pt x="754" y="2009"/>
                  </a:lnTo>
                  <a:cubicBezTo>
                    <a:pt x="775" y="2051"/>
                    <a:pt x="817" y="2093"/>
                    <a:pt x="838" y="2135"/>
                  </a:cubicBezTo>
                  <a:lnTo>
                    <a:pt x="838" y="2177"/>
                  </a:lnTo>
                  <a:lnTo>
                    <a:pt x="880" y="2302"/>
                  </a:lnTo>
                  <a:lnTo>
                    <a:pt x="984" y="2407"/>
                  </a:lnTo>
                  <a:lnTo>
                    <a:pt x="1089" y="2407"/>
                  </a:lnTo>
                  <a:lnTo>
                    <a:pt x="1152" y="2449"/>
                  </a:lnTo>
                  <a:lnTo>
                    <a:pt x="1256" y="2428"/>
                  </a:lnTo>
                  <a:cubicBezTo>
                    <a:pt x="1277" y="2428"/>
                    <a:pt x="1298" y="2428"/>
                    <a:pt x="1298" y="2407"/>
                  </a:cubicBezTo>
                  <a:cubicBezTo>
                    <a:pt x="1319" y="2407"/>
                    <a:pt x="1319" y="2428"/>
                    <a:pt x="1361" y="2428"/>
                  </a:cubicBezTo>
                  <a:lnTo>
                    <a:pt x="1361" y="2449"/>
                  </a:lnTo>
                  <a:lnTo>
                    <a:pt x="1298" y="2533"/>
                  </a:lnTo>
                  <a:lnTo>
                    <a:pt x="1319" y="2595"/>
                  </a:lnTo>
                  <a:lnTo>
                    <a:pt x="1382" y="2512"/>
                  </a:lnTo>
                  <a:lnTo>
                    <a:pt x="1403" y="2449"/>
                  </a:lnTo>
                  <a:cubicBezTo>
                    <a:pt x="1445" y="2491"/>
                    <a:pt x="1486" y="2512"/>
                    <a:pt x="1507" y="2553"/>
                  </a:cubicBezTo>
                  <a:lnTo>
                    <a:pt x="1507" y="2595"/>
                  </a:lnTo>
                  <a:lnTo>
                    <a:pt x="1465" y="2616"/>
                  </a:lnTo>
                  <a:lnTo>
                    <a:pt x="1507" y="2658"/>
                  </a:lnTo>
                  <a:lnTo>
                    <a:pt x="1675" y="2721"/>
                  </a:lnTo>
                  <a:lnTo>
                    <a:pt x="1821" y="2700"/>
                  </a:lnTo>
                  <a:lnTo>
                    <a:pt x="1884" y="2616"/>
                  </a:lnTo>
                  <a:lnTo>
                    <a:pt x="1905" y="2700"/>
                  </a:lnTo>
                  <a:lnTo>
                    <a:pt x="1926" y="2721"/>
                  </a:lnTo>
                  <a:lnTo>
                    <a:pt x="1926" y="2616"/>
                  </a:lnTo>
                  <a:lnTo>
                    <a:pt x="1968" y="2574"/>
                  </a:lnTo>
                  <a:cubicBezTo>
                    <a:pt x="2009" y="2533"/>
                    <a:pt x="2030" y="2512"/>
                    <a:pt x="2030" y="2470"/>
                  </a:cubicBezTo>
                  <a:lnTo>
                    <a:pt x="2093" y="2386"/>
                  </a:lnTo>
                  <a:lnTo>
                    <a:pt x="2177" y="2344"/>
                  </a:lnTo>
                  <a:lnTo>
                    <a:pt x="2135" y="2302"/>
                  </a:lnTo>
                  <a:lnTo>
                    <a:pt x="2072" y="2323"/>
                  </a:lnTo>
                  <a:lnTo>
                    <a:pt x="2009" y="2407"/>
                  </a:lnTo>
                  <a:lnTo>
                    <a:pt x="2009" y="2386"/>
                  </a:lnTo>
                  <a:cubicBezTo>
                    <a:pt x="1989" y="2344"/>
                    <a:pt x="1989" y="2344"/>
                    <a:pt x="1989" y="2323"/>
                  </a:cubicBezTo>
                  <a:lnTo>
                    <a:pt x="2009" y="2302"/>
                  </a:lnTo>
                  <a:lnTo>
                    <a:pt x="2009" y="2219"/>
                  </a:lnTo>
                  <a:lnTo>
                    <a:pt x="2135" y="2177"/>
                  </a:lnTo>
                  <a:lnTo>
                    <a:pt x="2198" y="2114"/>
                  </a:lnTo>
                  <a:lnTo>
                    <a:pt x="2177" y="2051"/>
                  </a:lnTo>
                  <a:lnTo>
                    <a:pt x="2072" y="1968"/>
                  </a:lnTo>
                  <a:lnTo>
                    <a:pt x="2072" y="1905"/>
                  </a:lnTo>
                  <a:lnTo>
                    <a:pt x="2198" y="1863"/>
                  </a:lnTo>
                  <a:lnTo>
                    <a:pt x="2219" y="1737"/>
                  </a:lnTo>
                  <a:lnTo>
                    <a:pt x="2219" y="1591"/>
                  </a:lnTo>
                  <a:lnTo>
                    <a:pt x="2198" y="1486"/>
                  </a:lnTo>
                  <a:lnTo>
                    <a:pt x="2072" y="1486"/>
                  </a:lnTo>
                  <a:lnTo>
                    <a:pt x="1905" y="1528"/>
                  </a:lnTo>
                  <a:lnTo>
                    <a:pt x="1863" y="1633"/>
                  </a:lnTo>
                  <a:lnTo>
                    <a:pt x="1905" y="1675"/>
                  </a:lnTo>
                  <a:lnTo>
                    <a:pt x="1989" y="1737"/>
                  </a:lnTo>
                  <a:lnTo>
                    <a:pt x="1989" y="1779"/>
                  </a:lnTo>
                  <a:lnTo>
                    <a:pt x="1926" y="1758"/>
                  </a:lnTo>
                  <a:lnTo>
                    <a:pt x="1905" y="1779"/>
                  </a:lnTo>
                  <a:lnTo>
                    <a:pt x="1800" y="1696"/>
                  </a:lnTo>
                  <a:lnTo>
                    <a:pt x="1800" y="1654"/>
                  </a:lnTo>
                  <a:lnTo>
                    <a:pt x="1758" y="1570"/>
                  </a:lnTo>
                  <a:lnTo>
                    <a:pt x="1696" y="1591"/>
                  </a:lnTo>
                  <a:lnTo>
                    <a:pt x="1654" y="1675"/>
                  </a:lnTo>
                  <a:lnTo>
                    <a:pt x="1570" y="1696"/>
                  </a:lnTo>
                  <a:lnTo>
                    <a:pt x="1591" y="1779"/>
                  </a:lnTo>
                  <a:lnTo>
                    <a:pt x="1654" y="1863"/>
                  </a:lnTo>
                  <a:lnTo>
                    <a:pt x="1654" y="1989"/>
                  </a:lnTo>
                  <a:lnTo>
                    <a:pt x="1717" y="2072"/>
                  </a:lnTo>
                  <a:lnTo>
                    <a:pt x="1800" y="2072"/>
                  </a:lnTo>
                  <a:lnTo>
                    <a:pt x="1926" y="2093"/>
                  </a:lnTo>
                  <a:lnTo>
                    <a:pt x="1968" y="2156"/>
                  </a:lnTo>
                  <a:lnTo>
                    <a:pt x="1905" y="2198"/>
                  </a:lnTo>
                  <a:lnTo>
                    <a:pt x="1968" y="2261"/>
                  </a:lnTo>
                  <a:cubicBezTo>
                    <a:pt x="1926" y="2281"/>
                    <a:pt x="1926" y="2323"/>
                    <a:pt x="1926" y="2365"/>
                  </a:cubicBezTo>
                  <a:lnTo>
                    <a:pt x="1905" y="2386"/>
                  </a:lnTo>
                  <a:lnTo>
                    <a:pt x="1863" y="2386"/>
                  </a:lnTo>
                  <a:lnTo>
                    <a:pt x="1779" y="2407"/>
                  </a:lnTo>
                  <a:lnTo>
                    <a:pt x="1675" y="2261"/>
                  </a:lnTo>
                  <a:lnTo>
                    <a:pt x="1612" y="2281"/>
                  </a:lnTo>
                  <a:cubicBezTo>
                    <a:pt x="1591" y="2261"/>
                    <a:pt x="1570" y="2261"/>
                    <a:pt x="1549" y="2219"/>
                  </a:cubicBezTo>
                  <a:lnTo>
                    <a:pt x="1549" y="2198"/>
                  </a:lnTo>
                  <a:lnTo>
                    <a:pt x="1465" y="2114"/>
                  </a:lnTo>
                  <a:lnTo>
                    <a:pt x="1465" y="2177"/>
                  </a:lnTo>
                  <a:cubicBezTo>
                    <a:pt x="1465" y="2177"/>
                    <a:pt x="1445" y="2177"/>
                    <a:pt x="1445" y="2156"/>
                  </a:cubicBezTo>
                  <a:cubicBezTo>
                    <a:pt x="1403" y="2156"/>
                    <a:pt x="1403" y="2156"/>
                    <a:pt x="1382" y="2177"/>
                  </a:cubicBezTo>
                  <a:lnTo>
                    <a:pt x="1403" y="2093"/>
                  </a:lnTo>
                  <a:lnTo>
                    <a:pt x="1382" y="2009"/>
                  </a:lnTo>
                  <a:lnTo>
                    <a:pt x="1298" y="1863"/>
                  </a:lnTo>
                  <a:lnTo>
                    <a:pt x="1235" y="1863"/>
                  </a:lnTo>
                  <a:lnTo>
                    <a:pt x="1089" y="1779"/>
                  </a:lnTo>
                  <a:lnTo>
                    <a:pt x="1026" y="1612"/>
                  </a:lnTo>
                  <a:lnTo>
                    <a:pt x="1047" y="1654"/>
                  </a:lnTo>
                  <a:lnTo>
                    <a:pt x="1173" y="1591"/>
                  </a:lnTo>
                  <a:lnTo>
                    <a:pt x="1173" y="1445"/>
                  </a:lnTo>
                  <a:lnTo>
                    <a:pt x="1131" y="1340"/>
                  </a:lnTo>
                  <a:lnTo>
                    <a:pt x="1193" y="1256"/>
                  </a:lnTo>
                  <a:lnTo>
                    <a:pt x="1298" y="1235"/>
                  </a:lnTo>
                  <a:lnTo>
                    <a:pt x="1382" y="1298"/>
                  </a:lnTo>
                  <a:lnTo>
                    <a:pt x="1445" y="1277"/>
                  </a:lnTo>
                  <a:lnTo>
                    <a:pt x="1486" y="1298"/>
                  </a:lnTo>
                  <a:lnTo>
                    <a:pt x="1507" y="1256"/>
                  </a:lnTo>
                  <a:lnTo>
                    <a:pt x="1549" y="1152"/>
                  </a:lnTo>
                  <a:lnTo>
                    <a:pt x="1445" y="1047"/>
                  </a:lnTo>
                  <a:lnTo>
                    <a:pt x="1382" y="1110"/>
                  </a:lnTo>
                  <a:lnTo>
                    <a:pt x="1256" y="1110"/>
                  </a:lnTo>
                  <a:lnTo>
                    <a:pt x="1193" y="1026"/>
                  </a:lnTo>
                  <a:lnTo>
                    <a:pt x="1152" y="921"/>
                  </a:lnTo>
                  <a:lnTo>
                    <a:pt x="1089" y="921"/>
                  </a:lnTo>
                  <a:lnTo>
                    <a:pt x="1152" y="859"/>
                  </a:lnTo>
                  <a:lnTo>
                    <a:pt x="1152" y="754"/>
                  </a:lnTo>
                  <a:lnTo>
                    <a:pt x="1131" y="754"/>
                  </a:lnTo>
                  <a:cubicBezTo>
                    <a:pt x="1131" y="733"/>
                    <a:pt x="1152" y="712"/>
                    <a:pt x="1152" y="691"/>
                  </a:cubicBezTo>
                  <a:lnTo>
                    <a:pt x="1173" y="691"/>
                  </a:lnTo>
                  <a:lnTo>
                    <a:pt x="1277" y="503"/>
                  </a:lnTo>
                  <a:lnTo>
                    <a:pt x="1256" y="377"/>
                  </a:lnTo>
                  <a:lnTo>
                    <a:pt x="1277" y="315"/>
                  </a:lnTo>
                  <a:lnTo>
                    <a:pt x="1256" y="210"/>
                  </a:lnTo>
                  <a:lnTo>
                    <a:pt x="1340" y="64"/>
                  </a:lnTo>
                  <a:lnTo>
                    <a:pt x="1298"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90" name="Google Shape;3090;p86"/>
            <p:cNvSpPr/>
            <p:nvPr/>
          </p:nvSpPr>
          <p:spPr>
            <a:xfrm>
              <a:off x="3772256" y="2560208"/>
              <a:ext cx="138282" cy="153495"/>
            </a:xfrm>
            <a:custGeom>
              <a:avLst/>
              <a:gdLst/>
              <a:ahLst/>
              <a:cxnLst/>
              <a:rect l="l" t="t" r="r" b="b"/>
              <a:pathLst>
                <a:path w="11613" h="13497" extrusionOk="0">
                  <a:moveTo>
                    <a:pt x="9792" y="1"/>
                  </a:moveTo>
                  <a:lnTo>
                    <a:pt x="9709" y="64"/>
                  </a:lnTo>
                  <a:lnTo>
                    <a:pt x="9709" y="126"/>
                  </a:lnTo>
                  <a:lnTo>
                    <a:pt x="9792" y="231"/>
                  </a:lnTo>
                  <a:lnTo>
                    <a:pt x="9730" y="273"/>
                  </a:lnTo>
                  <a:lnTo>
                    <a:pt x="9688" y="273"/>
                  </a:lnTo>
                  <a:lnTo>
                    <a:pt x="9604" y="168"/>
                  </a:lnTo>
                  <a:lnTo>
                    <a:pt x="9541" y="231"/>
                  </a:lnTo>
                  <a:lnTo>
                    <a:pt x="9520" y="336"/>
                  </a:lnTo>
                  <a:lnTo>
                    <a:pt x="9541" y="357"/>
                  </a:lnTo>
                  <a:lnTo>
                    <a:pt x="9625" y="357"/>
                  </a:lnTo>
                  <a:lnTo>
                    <a:pt x="9688" y="419"/>
                  </a:lnTo>
                  <a:lnTo>
                    <a:pt x="9646" y="440"/>
                  </a:lnTo>
                  <a:lnTo>
                    <a:pt x="9604" y="482"/>
                  </a:lnTo>
                  <a:lnTo>
                    <a:pt x="9604" y="566"/>
                  </a:lnTo>
                  <a:lnTo>
                    <a:pt x="9520" y="587"/>
                  </a:lnTo>
                  <a:lnTo>
                    <a:pt x="9520" y="670"/>
                  </a:lnTo>
                  <a:lnTo>
                    <a:pt x="9541" y="691"/>
                  </a:lnTo>
                  <a:lnTo>
                    <a:pt x="9479" y="754"/>
                  </a:lnTo>
                  <a:lnTo>
                    <a:pt x="9520" y="859"/>
                  </a:lnTo>
                  <a:lnTo>
                    <a:pt x="9479" y="901"/>
                  </a:lnTo>
                  <a:lnTo>
                    <a:pt x="9416" y="859"/>
                  </a:lnTo>
                  <a:lnTo>
                    <a:pt x="9332" y="901"/>
                  </a:lnTo>
                  <a:lnTo>
                    <a:pt x="9332" y="942"/>
                  </a:lnTo>
                  <a:lnTo>
                    <a:pt x="9269" y="984"/>
                  </a:lnTo>
                  <a:lnTo>
                    <a:pt x="9228" y="880"/>
                  </a:lnTo>
                  <a:lnTo>
                    <a:pt x="9332" y="670"/>
                  </a:lnTo>
                  <a:lnTo>
                    <a:pt x="9269" y="649"/>
                  </a:lnTo>
                  <a:lnTo>
                    <a:pt x="9269" y="587"/>
                  </a:lnTo>
                  <a:lnTo>
                    <a:pt x="9311" y="545"/>
                  </a:lnTo>
                  <a:lnTo>
                    <a:pt x="9311" y="357"/>
                  </a:lnTo>
                  <a:lnTo>
                    <a:pt x="9290" y="315"/>
                  </a:lnTo>
                  <a:lnTo>
                    <a:pt x="9228" y="315"/>
                  </a:lnTo>
                  <a:lnTo>
                    <a:pt x="9102" y="545"/>
                  </a:lnTo>
                  <a:lnTo>
                    <a:pt x="9081" y="670"/>
                  </a:lnTo>
                  <a:lnTo>
                    <a:pt x="8956" y="880"/>
                  </a:lnTo>
                  <a:lnTo>
                    <a:pt x="8893" y="1005"/>
                  </a:lnTo>
                  <a:lnTo>
                    <a:pt x="8956" y="1068"/>
                  </a:lnTo>
                  <a:lnTo>
                    <a:pt x="8914" y="1193"/>
                  </a:lnTo>
                  <a:lnTo>
                    <a:pt x="8767" y="1361"/>
                  </a:lnTo>
                  <a:lnTo>
                    <a:pt x="8704" y="1382"/>
                  </a:lnTo>
                  <a:lnTo>
                    <a:pt x="8704" y="1298"/>
                  </a:lnTo>
                  <a:lnTo>
                    <a:pt x="8663" y="1214"/>
                  </a:lnTo>
                  <a:lnTo>
                    <a:pt x="8767" y="1068"/>
                  </a:lnTo>
                  <a:lnTo>
                    <a:pt x="8746" y="963"/>
                  </a:lnTo>
                  <a:lnTo>
                    <a:pt x="8788" y="880"/>
                  </a:lnTo>
                  <a:lnTo>
                    <a:pt x="8746" y="775"/>
                  </a:lnTo>
                  <a:lnTo>
                    <a:pt x="8893" y="587"/>
                  </a:lnTo>
                  <a:lnTo>
                    <a:pt x="8914" y="482"/>
                  </a:lnTo>
                  <a:lnTo>
                    <a:pt x="8956" y="461"/>
                  </a:lnTo>
                  <a:lnTo>
                    <a:pt x="8956" y="419"/>
                  </a:lnTo>
                  <a:lnTo>
                    <a:pt x="8851" y="419"/>
                  </a:lnTo>
                  <a:lnTo>
                    <a:pt x="8767" y="315"/>
                  </a:lnTo>
                  <a:lnTo>
                    <a:pt x="8704" y="336"/>
                  </a:lnTo>
                  <a:lnTo>
                    <a:pt x="8746" y="440"/>
                  </a:lnTo>
                  <a:lnTo>
                    <a:pt x="8663" y="482"/>
                  </a:lnTo>
                  <a:lnTo>
                    <a:pt x="8663" y="419"/>
                  </a:lnTo>
                  <a:lnTo>
                    <a:pt x="8579" y="336"/>
                  </a:lnTo>
                  <a:lnTo>
                    <a:pt x="8495" y="315"/>
                  </a:lnTo>
                  <a:lnTo>
                    <a:pt x="8432" y="336"/>
                  </a:lnTo>
                  <a:lnTo>
                    <a:pt x="8453" y="482"/>
                  </a:lnTo>
                  <a:lnTo>
                    <a:pt x="8391" y="545"/>
                  </a:lnTo>
                  <a:lnTo>
                    <a:pt x="8349" y="482"/>
                  </a:lnTo>
                  <a:lnTo>
                    <a:pt x="8286" y="461"/>
                  </a:lnTo>
                  <a:lnTo>
                    <a:pt x="8244" y="482"/>
                  </a:lnTo>
                  <a:lnTo>
                    <a:pt x="8265" y="545"/>
                  </a:lnTo>
                  <a:lnTo>
                    <a:pt x="8391" y="608"/>
                  </a:lnTo>
                  <a:lnTo>
                    <a:pt x="8432" y="733"/>
                  </a:lnTo>
                  <a:lnTo>
                    <a:pt x="8391" y="775"/>
                  </a:lnTo>
                  <a:lnTo>
                    <a:pt x="8349" y="691"/>
                  </a:lnTo>
                  <a:lnTo>
                    <a:pt x="8265" y="775"/>
                  </a:lnTo>
                  <a:lnTo>
                    <a:pt x="8265" y="838"/>
                  </a:lnTo>
                  <a:lnTo>
                    <a:pt x="8286" y="880"/>
                  </a:lnTo>
                  <a:lnTo>
                    <a:pt x="8265" y="901"/>
                  </a:lnTo>
                  <a:lnTo>
                    <a:pt x="8160" y="859"/>
                  </a:lnTo>
                  <a:lnTo>
                    <a:pt x="8119" y="859"/>
                  </a:lnTo>
                  <a:lnTo>
                    <a:pt x="8035" y="963"/>
                  </a:lnTo>
                  <a:lnTo>
                    <a:pt x="7951" y="1005"/>
                  </a:lnTo>
                  <a:lnTo>
                    <a:pt x="7951" y="1047"/>
                  </a:lnTo>
                  <a:lnTo>
                    <a:pt x="8014" y="1068"/>
                  </a:lnTo>
                  <a:lnTo>
                    <a:pt x="7909" y="1131"/>
                  </a:lnTo>
                  <a:lnTo>
                    <a:pt x="7868" y="1214"/>
                  </a:lnTo>
                  <a:lnTo>
                    <a:pt x="7972" y="1319"/>
                  </a:lnTo>
                  <a:lnTo>
                    <a:pt x="7909" y="1382"/>
                  </a:lnTo>
                  <a:lnTo>
                    <a:pt x="7972" y="1424"/>
                  </a:lnTo>
                  <a:lnTo>
                    <a:pt x="8035" y="1466"/>
                  </a:lnTo>
                  <a:lnTo>
                    <a:pt x="7972" y="1507"/>
                  </a:lnTo>
                  <a:lnTo>
                    <a:pt x="7847" y="1507"/>
                  </a:lnTo>
                  <a:lnTo>
                    <a:pt x="7805" y="1361"/>
                  </a:lnTo>
                  <a:lnTo>
                    <a:pt x="7742" y="1319"/>
                  </a:lnTo>
                  <a:lnTo>
                    <a:pt x="7805" y="1277"/>
                  </a:lnTo>
                  <a:lnTo>
                    <a:pt x="7721" y="1214"/>
                  </a:lnTo>
                  <a:lnTo>
                    <a:pt x="7491" y="1214"/>
                  </a:lnTo>
                  <a:lnTo>
                    <a:pt x="7303" y="1089"/>
                  </a:lnTo>
                  <a:lnTo>
                    <a:pt x="7240" y="1089"/>
                  </a:lnTo>
                  <a:lnTo>
                    <a:pt x="7198" y="1131"/>
                  </a:lnTo>
                  <a:lnTo>
                    <a:pt x="7177" y="1068"/>
                  </a:lnTo>
                  <a:lnTo>
                    <a:pt x="7072" y="1173"/>
                  </a:lnTo>
                  <a:lnTo>
                    <a:pt x="6968" y="1173"/>
                  </a:lnTo>
                  <a:lnTo>
                    <a:pt x="6968" y="1214"/>
                  </a:lnTo>
                  <a:lnTo>
                    <a:pt x="7093" y="1382"/>
                  </a:lnTo>
                  <a:lnTo>
                    <a:pt x="7177" y="1382"/>
                  </a:lnTo>
                  <a:lnTo>
                    <a:pt x="7219" y="1424"/>
                  </a:lnTo>
                  <a:lnTo>
                    <a:pt x="7344" y="1424"/>
                  </a:lnTo>
                  <a:lnTo>
                    <a:pt x="7303" y="1528"/>
                  </a:lnTo>
                  <a:lnTo>
                    <a:pt x="7303" y="1633"/>
                  </a:lnTo>
                  <a:lnTo>
                    <a:pt x="7407" y="1779"/>
                  </a:lnTo>
                  <a:lnTo>
                    <a:pt x="7386" y="1842"/>
                  </a:lnTo>
                  <a:lnTo>
                    <a:pt x="7303" y="1800"/>
                  </a:lnTo>
                  <a:lnTo>
                    <a:pt x="7219" y="1654"/>
                  </a:lnTo>
                  <a:lnTo>
                    <a:pt x="7114" y="1612"/>
                  </a:lnTo>
                  <a:lnTo>
                    <a:pt x="7072" y="1528"/>
                  </a:lnTo>
                  <a:lnTo>
                    <a:pt x="7031" y="1633"/>
                  </a:lnTo>
                  <a:lnTo>
                    <a:pt x="6968" y="1717"/>
                  </a:lnTo>
                  <a:lnTo>
                    <a:pt x="6926" y="1591"/>
                  </a:lnTo>
                  <a:lnTo>
                    <a:pt x="6863" y="1633"/>
                  </a:lnTo>
                  <a:lnTo>
                    <a:pt x="6863" y="1717"/>
                  </a:lnTo>
                  <a:lnTo>
                    <a:pt x="6759" y="1800"/>
                  </a:lnTo>
                  <a:lnTo>
                    <a:pt x="6759" y="1884"/>
                  </a:lnTo>
                  <a:lnTo>
                    <a:pt x="6884" y="1947"/>
                  </a:lnTo>
                  <a:lnTo>
                    <a:pt x="6926" y="2051"/>
                  </a:lnTo>
                  <a:lnTo>
                    <a:pt x="6821" y="2030"/>
                  </a:lnTo>
                  <a:lnTo>
                    <a:pt x="6779" y="1989"/>
                  </a:lnTo>
                  <a:lnTo>
                    <a:pt x="6696" y="2114"/>
                  </a:lnTo>
                  <a:lnTo>
                    <a:pt x="6675" y="2177"/>
                  </a:lnTo>
                  <a:lnTo>
                    <a:pt x="6549" y="2302"/>
                  </a:lnTo>
                  <a:lnTo>
                    <a:pt x="6549" y="2219"/>
                  </a:lnTo>
                  <a:lnTo>
                    <a:pt x="6654" y="2156"/>
                  </a:lnTo>
                  <a:lnTo>
                    <a:pt x="6591" y="2093"/>
                  </a:lnTo>
                  <a:lnTo>
                    <a:pt x="6696" y="1926"/>
                  </a:lnTo>
                  <a:lnTo>
                    <a:pt x="6612" y="1612"/>
                  </a:lnTo>
                  <a:lnTo>
                    <a:pt x="6549" y="1654"/>
                  </a:lnTo>
                  <a:lnTo>
                    <a:pt x="6403" y="1842"/>
                  </a:lnTo>
                  <a:lnTo>
                    <a:pt x="6403" y="2010"/>
                  </a:lnTo>
                  <a:lnTo>
                    <a:pt x="6445" y="2051"/>
                  </a:lnTo>
                  <a:lnTo>
                    <a:pt x="6340" y="2156"/>
                  </a:lnTo>
                  <a:lnTo>
                    <a:pt x="6340" y="2051"/>
                  </a:lnTo>
                  <a:lnTo>
                    <a:pt x="6382" y="1947"/>
                  </a:lnTo>
                  <a:lnTo>
                    <a:pt x="6340" y="1800"/>
                  </a:lnTo>
                  <a:lnTo>
                    <a:pt x="6277" y="1779"/>
                  </a:lnTo>
                  <a:lnTo>
                    <a:pt x="6173" y="1842"/>
                  </a:lnTo>
                  <a:lnTo>
                    <a:pt x="6089" y="1989"/>
                  </a:lnTo>
                  <a:lnTo>
                    <a:pt x="6152" y="2114"/>
                  </a:lnTo>
                  <a:lnTo>
                    <a:pt x="6152" y="2177"/>
                  </a:lnTo>
                  <a:lnTo>
                    <a:pt x="6298" y="2323"/>
                  </a:lnTo>
                  <a:lnTo>
                    <a:pt x="6340" y="2407"/>
                  </a:lnTo>
                  <a:lnTo>
                    <a:pt x="6277" y="2512"/>
                  </a:lnTo>
                  <a:lnTo>
                    <a:pt x="6235" y="2344"/>
                  </a:lnTo>
                  <a:lnTo>
                    <a:pt x="6131" y="2302"/>
                  </a:lnTo>
                  <a:lnTo>
                    <a:pt x="6047" y="2114"/>
                  </a:lnTo>
                  <a:lnTo>
                    <a:pt x="5984" y="2093"/>
                  </a:lnTo>
                  <a:lnTo>
                    <a:pt x="5859" y="2135"/>
                  </a:lnTo>
                  <a:lnTo>
                    <a:pt x="5838" y="2219"/>
                  </a:lnTo>
                  <a:lnTo>
                    <a:pt x="5984" y="2323"/>
                  </a:lnTo>
                  <a:lnTo>
                    <a:pt x="6047" y="2323"/>
                  </a:lnTo>
                  <a:lnTo>
                    <a:pt x="6089" y="2365"/>
                  </a:lnTo>
                  <a:lnTo>
                    <a:pt x="5984" y="2344"/>
                  </a:lnTo>
                  <a:lnTo>
                    <a:pt x="5880" y="2407"/>
                  </a:lnTo>
                  <a:lnTo>
                    <a:pt x="5963" y="2512"/>
                  </a:lnTo>
                  <a:lnTo>
                    <a:pt x="5838" y="2428"/>
                  </a:lnTo>
                  <a:lnTo>
                    <a:pt x="5838" y="2302"/>
                  </a:lnTo>
                  <a:lnTo>
                    <a:pt x="5775" y="2261"/>
                  </a:lnTo>
                  <a:lnTo>
                    <a:pt x="5754" y="2156"/>
                  </a:lnTo>
                  <a:lnTo>
                    <a:pt x="5712" y="2219"/>
                  </a:lnTo>
                  <a:lnTo>
                    <a:pt x="5671" y="2365"/>
                  </a:lnTo>
                  <a:lnTo>
                    <a:pt x="5733" y="2428"/>
                  </a:lnTo>
                  <a:lnTo>
                    <a:pt x="5712" y="2554"/>
                  </a:lnTo>
                  <a:lnTo>
                    <a:pt x="5629" y="2512"/>
                  </a:lnTo>
                  <a:lnTo>
                    <a:pt x="5545" y="2533"/>
                  </a:lnTo>
                  <a:lnTo>
                    <a:pt x="5419" y="2658"/>
                  </a:lnTo>
                  <a:lnTo>
                    <a:pt x="5440" y="2679"/>
                  </a:lnTo>
                  <a:lnTo>
                    <a:pt x="5524" y="2658"/>
                  </a:lnTo>
                  <a:lnTo>
                    <a:pt x="5608" y="2763"/>
                  </a:lnTo>
                  <a:lnTo>
                    <a:pt x="5503" y="2763"/>
                  </a:lnTo>
                  <a:lnTo>
                    <a:pt x="5440" y="2826"/>
                  </a:lnTo>
                  <a:lnTo>
                    <a:pt x="5503" y="2846"/>
                  </a:lnTo>
                  <a:lnTo>
                    <a:pt x="5461" y="2888"/>
                  </a:lnTo>
                  <a:lnTo>
                    <a:pt x="5357" y="2930"/>
                  </a:lnTo>
                  <a:lnTo>
                    <a:pt x="5357" y="2972"/>
                  </a:lnTo>
                  <a:lnTo>
                    <a:pt x="5399" y="2993"/>
                  </a:lnTo>
                  <a:lnTo>
                    <a:pt x="5336" y="2993"/>
                  </a:lnTo>
                  <a:lnTo>
                    <a:pt x="5294" y="2951"/>
                  </a:lnTo>
                  <a:lnTo>
                    <a:pt x="5210" y="2972"/>
                  </a:lnTo>
                  <a:lnTo>
                    <a:pt x="5127" y="3077"/>
                  </a:lnTo>
                  <a:lnTo>
                    <a:pt x="5147" y="3139"/>
                  </a:lnTo>
                  <a:lnTo>
                    <a:pt x="5127" y="3160"/>
                  </a:lnTo>
                  <a:lnTo>
                    <a:pt x="5022" y="3160"/>
                  </a:lnTo>
                  <a:lnTo>
                    <a:pt x="4938" y="3265"/>
                  </a:lnTo>
                  <a:lnTo>
                    <a:pt x="5043" y="3307"/>
                  </a:lnTo>
                  <a:lnTo>
                    <a:pt x="5315" y="3223"/>
                  </a:lnTo>
                  <a:lnTo>
                    <a:pt x="5357" y="3265"/>
                  </a:lnTo>
                  <a:lnTo>
                    <a:pt x="5461" y="3202"/>
                  </a:lnTo>
                  <a:lnTo>
                    <a:pt x="5524" y="3202"/>
                  </a:lnTo>
                  <a:lnTo>
                    <a:pt x="5524" y="3286"/>
                  </a:lnTo>
                  <a:lnTo>
                    <a:pt x="5461" y="3370"/>
                  </a:lnTo>
                  <a:lnTo>
                    <a:pt x="5440" y="3516"/>
                  </a:lnTo>
                  <a:lnTo>
                    <a:pt x="5419" y="3558"/>
                  </a:lnTo>
                  <a:lnTo>
                    <a:pt x="5357" y="3495"/>
                  </a:lnTo>
                  <a:lnTo>
                    <a:pt x="5336" y="3411"/>
                  </a:lnTo>
                  <a:lnTo>
                    <a:pt x="5252" y="3453"/>
                  </a:lnTo>
                  <a:lnTo>
                    <a:pt x="5210" y="3390"/>
                  </a:lnTo>
                  <a:lnTo>
                    <a:pt x="5106" y="3390"/>
                  </a:lnTo>
                  <a:lnTo>
                    <a:pt x="5127" y="3453"/>
                  </a:lnTo>
                  <a:lnTo>
                    <a:pt x="5106" y="3495"/>
                  </a:lnTo>
                  <a:lnTo>
                    <a:pt x="5022" y="3453"/>
                  </a:lnTo>
                  <a:lnTo>
                    <a:pt x="4938" y="3474"/>
                  </a:lnTo>
                  <a:lnTo>
                    <a:pt x="5043" y="3516"/>
                  </a:lnTo>
                  <a:lnTo>
                    <a:pt x="5085" y="3600"/>
                  </a:lnTo>
                  <a:lnTo>
                    <a:pt x="5022" y="3621"/>
                  </a:lnTo>
                  <a:lnTo>
                    <a:pt x="5001" y="3683"/>
                  </a:lnTo>
                  <a:lnTo>
                    <a:pt x="5001" y="3746"/>
                  </a:lnTo>
                  <a:lnTo>
                    <a:pt x="4980" y="3809"/>
                  </a:lnTo>
                  <a:lnTo>
                    <a:pt x="4938" y="3725"/>
                  </a:lnTo>
                  <a:lnTo>
                    <a:pt x="4938" y="3621"/>
                  </a:lnTo>
                  <a:lnTo>
                    <a:pt x="4875" y="3558"/>
                  </a:lnTo>
                  <a:lnTo>
                    <a:pt x="4792" y="3621"/>
                  </a:lnTo>
                  <a:lnTo>
                    <a:pt x="4708" y="3662"/>
                  </a:lnTo>
                  <a:lnTo>
                    <a:pt x="4666" y="3579"/>
                  </a:lnTo>
                  <a:lnTo>
                    <a:pt x="4687" y="3516"/>
                  </a:lnTo>
                  <a:lnTo>
                    <a:pt x="4624" y="3516"/>
                  </a:lnTo>
                  <a:lnTo>
                    <a:pt x="4520" y="3621"/>
                  </a:lnTo>
                  <a:lnTo>
                    <a:pt x="4603" y="3704"/>
                  </a:lnTo>
                  <a:lnTo>
                    <a:pt x="4729" y="3704"/>
                  </a:lnTo>
                  <a:lnTo>
                    <a:pt x="4834" y="3746"/>
                  </a:lnTo>
                  <a:lnTo>
                    <a:pt x="4792" y="3830"/>
                  </a:lnTo>
                  <a:lnTo>
                    <a:pt x="4583" y="3893"/>
                  </a:lnTo>
                  <a:lnTo>
                    <a:pt x="4520" y="3830"/>
                  </a:lnTo>
                  <a:lnTo>
                    <a:pt x="4457" y="3830"/>
                  </a:lnTo>
                  <a:lnTo>
                    <a:pt x="4394" y="3934"/>
                  </a:lnTo>
                  <a:lnTo>
                    <a:pt x="4478" y="4018"/>
                  </a:lnTo>
                  <a:lnTo>
                    <a:pt x="4394" y="4102"/>
                  </a:lnTo>
                  <a:lnTo>
                    <a:pt x="4478" y="4102"/>
                  </a:lnTo>
                  <a:lnTo>
                    <a:pt x="4583" y="3976"/>
                  </a:lnTo>
                  <a:lnTo>
                    <a:pt x="4687" y="3976"/>
                  </a:lnTo>
                  <a:lnTo>
                    <a:pt x="4729" y="4039"/>
                  </a:lnTo>
                  <a:lnTo>
                    <a:pt x="4583" y="4081"/>
                  </a:lnTo>
                  <a:lnTo>
                    <a:pt x="4562" y="4186"/>
                  </a:lnTo>
                  <a:lnTo>
                    <a:pt x="4603" y="4248"/>
                  </a:lnTo>
                  <a:lnTo>
                    <a:pt x="4729" y="4332"/>
                  </a:lnTo>
                  <a:lnTo>
                    <a:pt x="4729" y="4416"/>
                  </a:lnTo>
                  <a:lnTo>
                    <a:pt x="4666" y="4353"/>
                  </a:lnTo>
                  <a:lnTo>
                    <a:pt x="4583" y="4353"/>
                  </a:lnTo>
                  <a:lnTo>
                    <a:pt x="4499" y="4248"/>
                  </a:lnTo>
                  <a:lnTo>
                    <a:pt x="4457" y="4248"/>
                  </a:lnTo>
                  <a:lnTo>
                    <a:pt x="4373" y="4332"/>
                  </a:lnTo>
                  <a:lnTo>
                    <a:pt x="4457" y="4395"/>
                  </a:lnTo>
                  <a:lnTo>
                    <a:pt x="4352" y="4416"/>
                  </a:lnTo>
                  <a:lnTo>
                    <a:pt x="4248" y="4499"/>
                  </a:lnTo>
                  <a:lnTo>
                    <a:pt x="4248" y="4541"/>
                  </a:lnTo>
                  <a:lnTo>
                    <a:pt x="4352" y="4604"/>
                  </a:lnTo>
                  <a:lnTo>
                    <a:pt x="4457" y="4541"/>
                  </a:lnTo>
                  <a:lnTo>
                    <a:pt x="4499" y="4604"/>
                  </a:lnTo>
                  <a:lnTo>
                    <a:pt x="4603" y="4562"/>
                  </a:lnTo>
                  <a:lnTo>
                    <a:pt x="4624" y="4646"/>
                  </a:lnTo>
                  <a:lnTo>
                    <a:pt x="4708" y="4709"/>
                  </a:lnTo>
                  <a:lnTo>
                    <a:pt x="4708" y="4751"/>
                  </a:lnTo>
                  <a:lnTo>
                    <a:pt x="4562" y="4667"/>
                  </a:lnTo>
                  <a:lnTo>
                    <a:pt x="4415" y="4667"/>
                  </a:lnTo>
                  <a:lnTo>
                    <a:pt x="4373" y="4709"/>
                  </a:lnTo>
                  <a:lnTo>
                    <a:pt x="4206" y="4730"/>
                  </a:lnTo>
                  <a:lnTo>
                    <a:pt x="4206" y="4792"/>
                  </a:lnTo>
                  <a:lnTo>
                    <a:pt x="4143" y="4855"/>
                  </a:lnTo>
                  <a:lnTo>
                    <a:pt x="4080" y="4834"/>
                  </a:lnTo>
                  <a:lnTo>
                    <a:pt x="3955" y="4918"/>
                  </a:lnTo>
                  <a:lnTo>
                    <a:pt x="3871" y="4918"/>
                  </a:lnTo>
                  <a:lnTo>
                    <a:pt x="3850" y="4960"/>
                  </a:lnTo>
                  <a:lnTo>
                    <a:pt x="3955" y="4981"/>
                  </a:lnTo>
                  <a:lnTo>
                    <a:pt x="3997" y="5064"/>
                  </a:lnTo>
                  <a:lnTo>
                    <a:pt x="3934" y="5127"/>
                  </a:lnTo>
                  <a:lnTo>
                    <a:pt x="3871" y="5085"/>
                  </a:lnTo>
                  <a:lnTo>
                    <a:pt x="3850" y="5127"/>
                  </a:lnTo>
                  <a:lnTo>
                    <a:pt x="3934" y="5169"/>
                  </a:lnTo>
                  <a:lnTo>
                    <a:pt x="3892" y="5232"/>
                  </a:lnTo>
                  <a:lnTo>
                    <a:pt x="3787" y="5190"/>
                  </a:lnTo>
                  <a:lnTo>
                    <a:pt x="3766" y="5169"/>
                  </a:lnTo>
                  <a:lnTo>
                    <a:pt x="3746" y="5190"/>
                  </a:lnTo>
                  <a:lnTo>
                    <a:pt x="3829" y="5274"/>
                  </a:lnTo>
                  <a:lnTo>
                    <a:pt x="3766" y="5295"/>
                  </a:lnTo>
                  <a:lnTo>
                    <a:pt x="3787" y="5378"/>
                  </a:lnTo>
                  <a:lnTo>
                    <a:pt x="3850" y="5378"/>
                  </a:lnTo>
                  <a:lnTo>
                    <a:pt x="3787" y="5399"/>
                  </a:lnTo>
                  <a:lnTo>
                    <a:pt x="3725" y="5441"/>
                  </a:lnTo>
                  <a:lnTo>
                    <a:pt x="3662" y="5378"/>
                  </a:lnTo>
                  <a:lnTo>
                    <a:pt x="3662" y="5462"/>
                  </a:lnTo>
                  <a:lnTo>
                    <a:pt x="3641" y="5504"/>
                  </a:lnTo>
                  <a:lnTo>
                    <a:pt x="3683" y="5546"/>
                  </a:lnTo>
                  <a:lnTo>
                    <a:pt x="3850" y="5587"/>
                  </a:lnTo>
                  <a:lnTo>
                    <a:pt x="3871" y="5671"/>
                  </a:lnTo>
                  <a:lnTo>
                    <a:pt x="3934" y="5671"/>
                  </a:lnTo>
                  <a:lnTo>
                    <a:pt x="4039" y="5650"/>
                  </a:lnTo>
                  <a:lnTo>
                    <a:pt x="3955" y="5692"/>
                  </a:lnTo>
                  <a:lnTo>
                    <a:pt x="3955" y="5755"/>
                  </a:lnTo>
                  <a:lnTo>
                    <a:pt x="3850" y="5755"/>
                  </a:lnTo>
                  <a:lnTo>
                    <a:pt x="3829" y="5713"/>
                  </a:lnTo>
                  <a:lnTo>
                    <a:pt x="3662" y="5713"/>
                  </a:lnTo>
                  <a:lnTo>
                    <a:pt x="3557" y="5818"/>
                  </a:lnTo>
                  <a:lnTo>
                    <a:pt x="3578" y="5839"/>
                  </a:lnTo>
                  <a:lnTo>
                    <a:pt x="3683" y="5839"/>
                  </a:lnTo>
                  <a:lnTo>
                    <a:pt x="3725" y="5922"/>
                  </a:lnTo>
                  <a:lnTo>
                    <a:pt x="3766" y="5985"/>
                  </a:lnTo>
                  <a:lnTo>
                    <a:pt x="3766" y="6069"/>
                  </a:lnTo>
                  <a:lnTo>
                    <a:pt x="3683" y="6006"/>
                  </a:lnTo>
                  <a:lnTo>
                    <a:pt x="3641" y="6006"/>
                  </a:lnTo>
                  <a:lnTo>
                    <a:pt x="3578" y="6069"/>
                  </a:lnTo>
                  <a:lnTo>
                    <a:pt x="3578" y="6131"/>
                  </a:lnTo>
                  <a:lnTo>
                    <a:pt x="3557" y="6173"/>
                  </a:lnTo>
                  <a:lnTo>
                    <a:pt x="3620" y="6215"/>
                  </a:lnTo>
                  <a:lnTo>
                    <a:pt x="3641" y="6299"/>
                  </a:lnTo>
                  <a:lnTo>
                    <a:pt x="3578" y="6299"/>
                  </a:lnTo>
                  <a:lnTo>
                    <a:pt x="3515" y="6236"/>
                  </a:lnTo>
                  <a:lnTo>
                    <a:pt x="3474" y="6278"/>
                  </a:lnTo>
                  <a:lnTo>
                    <a:pt x="3474" y="6341"/>
                  </a:lnTo>
                  <a:lnTo>
                    <a:pt x="3578" y="6362"/>
                  </a:lnTo>
                  <a:lnTo>
                    <a:pt x="3578" y="6424"/>
                  </a:lnTo>
                  <a:lnTo>
                    <a:pt x="3578" y="6508"/>
                  </a:lnTo>
                  <a:lnTo>
                    <a:pt x="3453" y="6403"/>
                  </a:lnTo>
                  <a:lnTo>
                    <a:pt x="3411" y="6445"/>
                  </a:lnTo>
                  <a:lnTo>
                    <a:pt x="3411" y="6529"/>
                  </a:lnTo>
                  <a:lnTo>
                    <a:pt x="3432" y="6529"/>
                  </a:lnTo>
                  <a:lnTo>
                    <a:pt x="3432" y="6634"/>
                  </a:lnTo>
                  <a:lnTo>
                    <a:pt x="3474" y="6738"/>
                  </a:lnTo>
                  <a:lnTo>
                    <a:pt x="3536" y="6738"/>
                  </a:lnTo>
                  <a:lnTo>
                    <a:pt x="3578" y="6634"/>
                  </a:lnTo>
                  <a:lnTo>
                    <a:pt x="3641" y="6634"/>
                  </a:lnTo>
                  <a:lnTo>
                    <a:pt x="3578" y="6759"/>
                  </a:lnTo>
                  <a:lnTo>
                    <a:pt x="3536" y="6801"/>
                  </a:lnTo>
                  <a:lnTo>
                    <a:pt x="3432" y="6885"/>
                  </a:lnTo>
                  <a:lnTo>
                    <a:pt x="3348" y="6885"/>
                  </a:lnTo>
                  <a:lnTo>
                    <a:pt x="3264" y="6927"/>
                  </a:lnTo>
                  <a:lnTo>
                    <a:pt x="3264" y="6968"/>
                  </a:lnTo>
                  <a:lnTo>
                    <a:pt x="3202" y="7031"/>
                  </a:lnTo>
                  <a:lnTo>
                    <a:pt x="3118" y="7073"/>
                  </a:lnTo>
                  <a:lnTo>
                    <a:pt x="3202" y="7136"/>
                  </a:lnTo>
                  <a:lnTo>
                    <a:pt x="3160" y="7157"/>
                  </a:lnTo>
                  <a:lnTo>
                    <a:pt x="3013" y="7178"/>
                  </a:lnTo>
                  <a:lnTo>
                    <a:pt x="2950" y="7261"/>
                  </a:lnTo>
                  <a:lnTo>
                    <a:pt x="2950" y="7324"/>
                  </a:lnTo>
                  <a:lnTo>
                    <a:pt x="3055" y="7345"/>
                  </a:lnTo>
                  <a:lnTo>
                    <a:pt x="2992" y="7387"/>
                  </a:lnTo>
                  <a:lnTo>
                    <a:pt x="2930" y="7492"/>
                  </a:lnTo>
                  <a:lnTo>
                    <a:pt x="2846" y="7492"/>
                  </a:lnTo>
                  <a:lnTo>
                    <a:pt x="2825" y="7408"/>
                  </a:lnTo>
                  <a:lnTo>
                    <a:pt x="2783" y="7366"/>
                  </a:lnTo>
                  <a:lnTo>
                    <a:pt x="2741" y="7408"/>
                  </a:lnTo>
                  <a:lnTo>
                    <a:pt x="2678" y="7408"/>
                  </a:lnTo>
                  <a:lnTo>
                    <a:pt x="2699" y="7492"/>
                  </a:lnTo>
                  <a:lnTo>
                    <a:pt x="2637" y="7554"/>
                  </a:lnTo>
                  <a:lnTo>
                    <a:pt x="2637" y="7596"/>
                  </a:lnTo>
                  <a:lnTo>
                    <a:pt x="2678" y="7659"/>
                  </a:lnTo>
                  <a:lnTo>
                    <a:pt x="2532" y="7659"/>
                  </a:lnTo>
                  <a:lnTo>
                    <a:pt x="2490" y="7680"/>
                  </a:lnTo>
                  <a:lnTo>
                    <a:pt x="2490" y="7805"/>
                  </a:lnTo>
                  <a:lnTo>
                    <a:pt x="2386" y="7868"/>
                  </a:lnTo>
                  <a:lnTo>
                    <a:pt x="2406" y="7910"/>
                  </a:lnTo>
                  <a:lnTo>
                    <a:pt x="2386" y="8015"/>
                  </a:lnTo>
                  <a:lnTo>
                    <a:pt x="2302" y="8098"/>
                  </a:lnTo>
                  <a:lnTo>
                    <a:pt x="2197" y="8182"/>
                  </a:lnTo>
                  <a:lnTo>
                    <a:pt x="2218" y="8224"/>
                  </a:lnTo>
                  <a:lnTo>
                    <a:pt x="2365" y="8161"/>
                  </a:lnTo>
                  <a:lnTo>
                    <a:pt x="2406" y="8161"/>
                  </a:lnTo>
                  <a:lnTo>
                    <a:pt x="2406" y="8224"/>
                  </a:lnTo>
                  <a:lnTo>
                    <a:pt x="2323" y="8266"/>
                  </a:lnTo>
                  <a:lnTo>
                    <a:pt x="2323" y="8370"/>
                  </a:lnTo>
                  <a:lnTo>
                    <a:pt x="2386" y="8454"/>
                  </a:lnTo>
                  <a:lnTo>
                    <a:pt x="2511" y="8391"/>
                  </a:lnTo>
                  <a:lnTo>
                    <a:pt x="2637" y="8370"/>
                  </a:lnTo>
                  <a:lnTo>
                    <a:pt x="2804" y="8203"/>
                  </a:lnTo>
                  <a:lnTo>
                    <a:pt x="2804" y="8119"/>
                  </a:lnTo>
                  <a:lnTo>
                    <a:pt x="2720" y="8161"/>
                  </a:lnTo>
                  <a:lnTo>
                    <a:pt x="2804" y="8056"/>
                  </a:lnTo>
                  <a:lnTo>
                    <a:pt x="2825" y="7910"/>
                  </a:lnTo>
                  <a:lnTo>
                    <a:pt x="2846" y="7910"/>
                  </a:lnTo>
                  <a:lnTo>
                    <a:pt x="2909" y="7868"/>
                  </a:lnTo>
                  <a:lnTo>
                    <a:pt x="3013" y="7889"/>
                  </a:lnTo>
                  <a:lnTo>
                    <a:pt x="3055" y="7889"/>
                  </a:lnTo>
                  <a:lnTo>
                    <a:pt x="2909" y="7994"/>
                  </a:lnTo>
                  <a:lnTo>
                    <a:pt x="2909" y="8056"/>
                  </a:lnTo>
                  <a:lnTo>
                    <a:pt x="3055" y="8098"/>
                  </a:lnTo>
                  <a:lnTo>
                    <a:pt x="3013" y="8182"/>
                  </a:lnTo>
                  <a:lnTo>
                    <a:pt x="2930" y="8182"/>
                  </a:lnTo>
                  <a:lnTo>
                    <a:pt x="2783" y="8370"/>
                  </a:lnTo>
                  <a:lnTo>
                    <a:pt x="2888" y="8412"/>
                  </a:lnTo>
                  <a:lnTo>
                    <a:pt x="2804" y="8496"/>
                  </a:lnTo>
                  <a:lnTo>
                    <a:pt x="2825" y="8600"/>
                  </a:lnTo>
                  <a:lnTo>
                    <a:pt x="2720" y="8580"/>
                  </a:lnTo>
                  <a:lnTo>
                    <a:pt x="2637" y="8496"/>
                  </a:lnTo>
                  <a:lnTo>
                    <a:pt x="2511" y="8496"/>
                  </a:lnTo>
                  <a:lnTo>
                    <a:pt x="2427" y="8538"/>
                  </a:lnTo>
                  <a:lnTo>
                    <a:pt x="2427" y="8642"/>
                  </a:lnTo>
                  <a:lnTo>
                    <a:pt x="2365" y="8705"/>
                  </a:lnTo>
                  <a:lnTo>
                    <a:pt x="2260" y="8747"/>
                  </a:lnTo>
                  <a:lnTo>
                    <a:pt x="2260" y="8747"/>
                  </a:lnTo>
                  <a:lnTo>
                    <a:pt x="2323" y="8684"/>
                  </a:lnTo>
                  <a:lnTo>
                    <a:pt x="2386" y="8642"/>
                  </a:lnTo>
                  <a:lnTo>
                    <a:pt x="2302" y="8538"/>
                  </a:lnTo>
                  <a:lnTo>
                    <a:pt x="2302" y="8433"/>
                  </a:lnTo>
                  <a:lnTo>
                    <a:pt x="2218" y="8328"/>
                  </a:lnTo>
                  <a:lnTo>
                    <a:pt x="2155" y="8328"/>
                  </a:lnTo>
                  <a:lnTo>
                    <a:pt x="2093" y="8412"/>
                  </a:lnTo>
                  <a:lnTo>
                    <a:pt x="1988" y="8412"/>
                  </a:lnTo>
                  <a:lnTo>
                    <a:pt x="1988" y="8454"/>
                  </a:lnTo>
                  <a:lnTo>
                    <a:pt x="2155" y="8454"/>
                  </a:lnTo>
                  <a:lnTo>
                    <a:pt x="1988" y="8600"/>
                  </a:lnTo>
                  <a:lnTo>
                    <a:pt x="1883" y="8580"/>
                  </a:lnTo>
                  <a:lnTo>
                    <a:pt x="1800" y="8580"/>
                  </a:lnTo>
                  <a:lnTo>
                    <a:pt x="1695" y="8684"/>
                  </a:lnTo>
                  <a:lnTo>
                    <a:pt x="1758" y="8705"/>
                  </a:lnTo>
                  <a:lnTo>
                    <a:pt x="1842" y="8684"/>
                  </a:lnTo>
                  <a:lnTo>
                    <a:pt x="1862" y="8705"/>
                  </a:lnTo>
                  <a:lnTo>
                    <a:pt x="1737" y="8789"/>
                  </a:lnTo>
                  <a:lnTo>
                    <a:pt x="1674" y="8831"/>
                  </a:lnTo>
                  <a:lnTo>
                    <a:pt x="1632" y="8789"/>
                  </a:lnTo>
                  <a:lnTo>
                    <a:pt x="1549" y="8789"/>
                  </a:lnTo>
                  <a:lnTo>
                    <a:pt x="1549" y="8831"/>
                  </a:lnTo>
                  <a:lnTo>
                    <a:pt x="1674" y="8914"/>
                  </a:lnTo>
                  <a:lnTo>
                    <a:pt x="1800" y="8914"/>
                  </a:lnTo>
                  <a:lnTo>
                    <a:pt x="1779" y="8977"/>
                  </a:lnTo>
                  <a:lnTo>
                    <a:pt x="1862" y="9019"/>
                  </a:lnTo>
                  <a:lnTo>
                    <a:pt x="1842" y="9103"/>
                  </a:lnTo>
                  <a:lnTo>
                    <a:pt x="1695" y="9040"/>
                  </a:lnTo>
                  <a:lnTo>
                    <a:pt x="1695" y="8956"/>
                  </a:lnTo>
                  <a:lnTo>
                    <a:pt x="1590" y="8956"/>
                  </a:lnTo>
                  <a:lnTo>
                    <a:pt x="1486" y="8893"/>
                  </a:lnTo>
                  <a:lnTo>
                    <a:pt x="1465" y="8810"/>
                  </a:lnTo>
                  <a:lnTo>
                    <a:pt x="1444" y="8810"/>
                  </a:lnTo>
                  <a:lnTo>
                    <a:pt x="1423" y="8914"/>
                  </a:lnTo>
                  <a:lnTo>
                    <a:pt x="1528" y="9040"/>
                  </a:lnTo>
                  <a:lnTo>
                    <a:pt x="1632" y="9124"/>
                  </a:lnTo>
                  <a:lnTo>
                    <a:pt x="1695" y="9124"/>
                  </a:lnTo>
                  <a:lnTo>
                    <a:pt x="1758" y="9165"/>
                  </a:lnTo>
                  <a:lnTo>
                    <a:pt x="1653" y="9165"/>
                  </a:lnTo>
                  <a:lnTo>
                    <a:pt x="1486" y="9124"/>
                  </a:lnTo>
                  <a:lnTo>
                    <a:pt x="1360" y="8956"/>
                  </a:lnTo>
                  <a:lnTo>
                    <a:pt x="1277" y="8977"/>
                  </a:lnTo>
                  <a:lnTo>
                    <a:pt x="1214" y="8935"/>
                  </a:lnTo>
                  <a:lnTo>
                    <a:pt x="1067" y="8935"/>
                  </a:lnTo>
                  <a:lnTo>
                    <a:pt x="1026" y="8893"/>
                  </a:lnTo>
                  <a:lnTo>
                    <a:pt x="963" y="8935"/>
                  </a:lnTo>
                  <a:lnTo>
                    <a:pt x="1005" y="9019"/>
                  </a:lnTo>
                  <a:lnTo>
                    <a:pt x="942" y="9061"/>
                  </a:lnTo>
                  <a:lnTo>
                    <a:pt x="1026" y="9165"/>
                  </a:lnTo>
                  <a:lnTo>
                    <a:pt x="1214" y="9124"/>
                  </a:lnTo>
                  <a:lnTo>
                    <a:pt x="1235" y="9144"/>
                  </a:lnTo>
                  <a:lnTo>
                    <a:pt x="1151" y="9207"/>
                  </a:lnTo>
                  <a:lnTo>
                    <a:pt x="1214" y="9228"/>
                  </a:lnTo>
                  <a:lnTo>
                    <a:pt x="1339" y="9165"/>
                  </a:lnTo>
                  <a:lnTo>
                    <a:pt x="1423" y="9165"/>
                  </a:lnTo>
                  <a:lnTo>
                    <a:pt x="1381" y="9228"/>
                  </a:lnTo>
                  <a:lnTo>
                    <a:pt x="1214" y="9312"/>
                  </a:lnTo>
                  <a:lnTo>
                    <a:pt x="1151" y="9375"/>
                  </a:lnTo>
                  <a:lnTo>
                    <a:pt x="1026" y="9354"/>
                  </a:lnTo>
                  <a:lnTo>
                    <a:pt x="942" y="9228"/>
                  </a:lnTo>
                  <a:lnTo>
                    <a:pt x="900" y="9228"/>
                  </a:lnTo>
                  <a:lnTo>
                    <a:pt x="837" y="9270"/>
                  </a:lnTo>
                  <a:lnTo>
                    <a:pt x="753" y="9207"/>
                  </a:lnTo>
                  <a:lnTo>
                    <a:pt x="691" y="9249"/>
                  </a:lnTo>
                  <a:lnTo>
                    <a:pt x="628" y="9228"/>
                  </a:lnTo>
                  <a:lnTo>
                    <a:pt x="544" y="9270"/>
                  </a:lnTo>
                  <a:lnTo>
                    <a:pt x="586" y="9333"/>
                  </a:lnTo>
                  <a:lnTo>
                    <a:pt x="753" y="9354"/>
                  </a:lnTo>
                  <a:lnTo>
                    <a:pt x="858" y="9416"/>
                  </a:lnTo>
                  <a:lnTo>
                    <a:pt x="1005" y="9479"/>
                  </a:lnTo>
                  <a:lnTo>
                    <a:pt x="963" y="9584"/>
                  </a:lnTo>
                  <a:lnTo>
                    <a:pt x="1026" y="9668"/>
                  </a:lnTo>
                  <a:lnTo>
                    <a:pt x="921" y="9688"/>
                  </a:lnTo>
                  <a:lnTo>
                    <a:pt x="900" y="9668"/>
                  </a:lnTo>
                  <a:lnTo>
                    <a:pt x="900" y="9500"/>
                  </a:lnTo>
                  <a:lnTo>
                    <a:pt x="795" y="9479"/>
                  </a:lnTo>
                  <a:lnTo>
                    <a:pt x="691" y="9479"/>
                  </a:lnTo>
                  <a:lnTo>
                    <a:pt x="733" y="9563"/>
                  </a:lnTo>
                  <a:lnTo>
                    <a:pt x="712" y="9626"/>
                  </a:lnTo>
                  <a:lnTo>
                    <a:pt x="586" y="9542"/>
                  </a:lnTo>
                  <a:lnTo>
                    <a:pt x="481" y="9668"/>
                  </a:lnTo>
                  <a:lnTo>
                    <a:pt x="586" y="9730"/>
                  </a:lnTo>
                  <a:lnTo>
                    <a:pt x="502" y="9751"/>
                  </a:lnTo>
                  <a:lnTo>
                    <a:pt x="440" y="9772"/>
                  </a:lnTo>
                  <a:lnTo>
                    <a:pt x="398" y="9668"/>
                  </a:lnTo>
                  <a:lnTo>
                    <a:pt x="230" y="9647"/>
                  </a:lnTo>
                  <a:lnTo>
                    <a:pt x="293" y="9772"/>
                  </a:lnTo>
                  <a:lnTo>
                    <a:pt x="209" y="9793"/>
                  </a:lnTo>
                  <a:lnTo>
                    <a:pt x="189" y="9688"/>
                  </a:lnTo>
                  <a:lnTo>
                    <a:pt x="105" y="9626"/>
                  </a:lnTo>
                  <a:lnTo>
                    <a:pt x="63" y="9647"/>
                  </a:lnTo>
                  <a:lnTo>
                    <a:pt x="63" y="9688"/>
                  </a:lnTo>
                  <a:lnTo>
                    <a:pt x="168" y="9793"/>
                  </a:lnTo>
                  <a:lnTo>
                    <a:pt x="105" y="9856"/>
                  </a:lnTo>
                  <a:lnTo>
                    <a:pt x="168" y="9898"/>
                  </a:lnTo>
                  <a:lnTo>
                    <a:pt x="293" y="9877"/>
                  </a:lnTo>
                  <a:lnTo>
                    <a:pt x="481" y="9898"/>
                  </a:lnTo>
                  <a:lnTo>
                    <a:pt x="586" y="9981"/>
                  </a:lnTo>
                  <a:lnTo>
                    <a:pt x="733" y="9981"/>
                  </a:lnTo>
                  <a:lnTo>
                    <a:pt x="795" y="9940"/>
                  </a:lnTo>
                  <a:lnTo>
                    <a:pt x="858" y="9940"/>
                  </a:lnTo>
                  <a:lnTo>
                    <a:pt x="753" y="10023"/>
                  </a:lnTo>
                  <a:lnTo>
                    <a:pt x="607" y="10023"/>
                  </a:lnTo>
                  <a:lnTo>
                    <a:pt x="544" y="10065"/>
                  </a:lnTo>
                  <a:lnTo>
                    <a:pt x="377" y="9960"/>
                  </a:lnTo>
                  <a:lnTo>
                    <a:pt x="272" y="9981"/>
                  </a:lnTo>
                  <a:lnTo>
                    <a:pt x="209" y="9981"/>
                  </a:lnTo>
                  <a:lnTo>
                    <a:pt x="126" y="10023"/>
                  </a:lnTo>
                  <a:lnTo>
                    <a:pt x="0" y="10065"/>
                  </a:lnTo>
                  <a:lnTo>
                    <a:pt x="0" y="10107"/>
                  </a:lnTo>
                  <a:lnTo>
                    <a:pt x="189" y="10191"/>
                  </a:lnTo>
                  <a:lnTo>
                    <a:pt x="105" y="10274"/>
                  </a:lnTo>
                  <a:lnTo>
                    <a:pt x="209" y="10295"/>
                  </a:lnTo>
                  <a:lnTo>
                    <a:pt x="272" y="10253"/>
                  </a:lnTo>
                  <a:lnTo>
                    <a:pt x="419" y="10253"/>
                  </a:lnTo>
                  <a:lnTo>
                    <a:pt x="314" y="10316"/>
                  </a:lnTo>
                  <a:lnTo>
                    <a:pt x="126" y="10316"/>
                  </a:lnTo>
                  <a:lnTo>
                    <a:pt x="105" y="10358"/>
                  </a:lnTo>
                  <a:lnTo>
                    <a:pt x="63" y="10358"/>
                  </a:lnTo>
                  <a:lnTo>
                    <a:pt x="63" y="10379"/>
                  </a:lnTo>
                  <a:lnTo>
                    <a:pt x="126" y="10400"/>
                  </a:lnTo>
                  <a:lnTo>
                    <a:pt x="189" y="10400"/>
                  </a:lnTo>
                  <a:lnTo>
                    <a:pt x="105" y="10463"/>
                  </a:lnTo>
                  <a:lnTo>
                    <a:pt x="63" y="10484"/>
                  </a:lnTo>
                  <a:lnTo>
                    <a:pt x="63" y="10525"/>
                  </a:lnTo>
                  <a:lnTo>
                    <a:pt x="105" y="10546"/>
                  </a:lnTo>
                  <a:lnTo>
                    <a:pt x="168" y="10630"/>
                  </a:lnTo>
                  <a:lnTo>
                    <a:pt x="293" y="10630"/>
                  </a:lnTo>
                  <a:lnTo>
                    <a:pt x="335" y="10588"/>
                  </a:lnTo>
                  <a:lnTo>
                    <a:pt x="523" y="10546"/>
                  </a:lnTo>
                  <a:lnTo>
                    <a:pt x="649" y="10588"/>
                  </a:lnTo>
                  <a:lnTo>
                    <a:pt x="691" y="10609"/>
                  </a:lnTo>
                  <a:lnTo>
                    <a:pt x="753" y="10546"/>
                  </a:lnTo>
                  <a:lnTo>
                    <a:pt x="753" y="10484"/>
                  </a:lnTo>
                  <a:lnTo>
                    <a:pt x="837" y="10463"/>
                  </a:lnTo>
                  <a:lnTo>
                    <a:pt x="858" y="10525"/>
                  </a:lnTo>
                  <a:lnTo>
                    <a:pt x="963" y="10525"/>
                  </a:lnTo>
                  <a:lnTo>
                    <a:pt x="1067" y="10421"/>
                  </a:lnTo>
                  <a:lnTo>
                    <a:pt x="1130" y="10463"/>
                  </a:lnTo>
                  <a:lnTo>
                    <a:pt x="1130" y="10505"/>
                  </a:lnTo>
                  <a:lnTo>
                    <a:pt x="1046" y="10525"/>
                  </a:lnTo>
                  <a:lnTo>
                    <a:pt x="1151" y="10588"/>
                  </a:lnTo>
                  <a:lnTo>
                    <a:pt x="1214" y="10525"/>
                  </a:lnTo>
                  <a:lnTo>
                    <a:pt x="1214" y="10463"/>
                  </a:lnTo>
                  <a:lnTo>
                    <a:pt x="1277" y="10358"/>
                  </a:lnTo>
                  <a:lnTo>
                    <a:pt x="1256" y="10421"/>
                  </a:lnTo>
                  <a:lnTo>
                    <a:pt x="1339" y="10525"/>
                  </a:lnTo>
                  <a:lnTo>
                    <a:pt x="1277" y="10609"/>
                  </a:lnTo>
                  <a:lnTo>
                    <a:pt x="1130" y="10672"/>
                  </a:lnTo>
                  <a:lnTo>
                    <a:pt x="1046" y="10714"/>
                  </a:lnTo>
                  <a:lnTo>
                    <a:pt x="1109" y="10735"/>
                  </a:lnTo>
                  <a:lnTo>
                    <a:pt x="1046" y="10839"/>
                  </a:lnTo>
                  <a:lnTo>
                    <a:pt x="921" y="10839"/>
                  </a:lnTo>
                  <a:lnTo>
                    <a:pt x="921" y="10797"/>
                  </a:lnTo>
                  <a:lnTo>
                    <a:pt x="963" y="10735"/>
                  </a:lnTo>
                  <a:lnTo>
                    <a:pt x="942" y="10630"/>
                  </a:lnTo>
                  <a:lnTo>
                    <a:pt x="837" y="10609"/>
                  </a:lnTo>
                  <a:lnTo>
                    <a:pt x="733" y="10735"/>
                  </a:lnTo>
                  <a:lnTo>
                    <a:pt x="712" y="10797"/>
                  </a:lnTo>
                  <a:lnTo>
                    <a:pt x="628" y="10693"/>
                  </a:lnTo>
                  <a:lnTo>
                    <a:pt x="523" y="10672"/>
                  </a:lnTo>
                  <a:lnTo>
                    <a:pt x="419" y="10693"/>
                  </a:lnTo>
                  <a:lnTo>
                    <a:pt x="335" y="10672"/>
                  </a:lnTo>
                  <a:lnTo>
                    <a:pt x="209" y="10735"/>
                  </a:lnTo>
                  <a:lnTo>
                    <a:pt x="126" y="10735"/>
                  </a:lnTo>
                  <a:lnTo>
                    <a:pt x="63" y="10693"/>
                  </a:lnTo>
                  <a:lnTo>
                    <a:pt x="21" y="10693"/>
                  </a:lnTo>
                  <a:lnTo>
                    <a:pt x="63" y="10797"/>
                  </a:lnTo>
                  <a:lnTo>
                    <a:pt x="21" y="10839"/>
                  </a:lnTo>
                  <a:lnTo>
                    <a:pt x="84" y="10902"/>
                  </a:lnTo>
                  <a:lnTo>
                    <a:pt x="168" y="10881"/>
                  </a:lnTo>
                  <a:lnTo>
                    <a:pt x="209" y="10818"/>
                  </a:lnTo>
                  <a:lnTo>
                    <a:pt x="293" y="10818"/>
                  </a:lnTo>
                  <a:lnTo>
                    <a:pt x="209" y="10902"/>
                  </a:lnTo>
                  <a:lnTo>
                    <a:pt x="209" y="11007"/>
                  </a:lnTo>
                  <a:lnTo>
                    <a:pt x="168" y="11049"/>
                  </a:lnTo>
                  <a:lnTo>
                    <a:pt x="84" y="11007"/>
                  </a:lnTo>
                  <a:lnTo>
                    <a:pt x="126" y="11132"/>
                  </a:lnTo>
                  <a:lnTo>
                    <a:pt x="189" y="11195"/>
                  </a:lnTo>
                  <a:lnTo>
                    <a:pt x="335" y="11007"/>
                  </a:lnTo>
                  <a:lnTo>
                    <a:pt x="481" y="11049"/>
                  </a:lnTo>
                  <a:lnTo>
                    <a:pt x="419" y="11111"/>
                  </a:lnTo>
                  <a:lnTo>
                    <a:pt x="419" y="11195"/>
                  </a:lnTo>
                  <a:lnTo>
                    <a:pt x="293" y="11258"/>
                  </a:lnTo>
                  <a:lnTo>
                    <a:pt x="314" y="11300"/>
                  </a:lnTo>
                  <a:lnTo>
                    <a:pt x="398" y="11321"/>
                  </a:lnTo>
                  <a:lnTo>
                    <a:pt x="377" y="11404"/>
                  </a:lnTo>
                  <a:lnTo>
                    <a:pt x="419" y="11467"/>
                  </a:lnTo>
                  <a:lnTo>
                    <a:pt x="377" y="11572"/>
                  </a:lnTo>
                  <a:lnTo>
                    <a:pt x="419" y="11572"/>
                  </a:lnTo>
                  <a:lnTo>
                    <a:pt x="502" y="11446"/>
                  </a:lnTo>
                  <a:lnTo>
                    <a:pt x="586" y="11425"/>
                  </a:lnTo>
                  <a:lnTo>
                    <a:pt x="607" y="11300"/>
                  </a:lnTo>
                  <a:lnTo>
                    <a:pt x="816" y="11216"/>
                  </a:lnTo>
                  <a:lnTo>
                    <a:pt x="921" y="11216"/>
                  </a:lnTo>
                  <a:lnTo>
                    <a:pt x="1005" y="11195"/>
                  </a:lnTo>
                  <a:lnTo>
                    <a:pt x="942" y="11237"/>
                  </a:lnTo>
                  <a:lnTo>
                    <a:pt x="837" y="11321"/>
                  </a:lnTo>
                  <a:lnTo>
                    <a:pt x="837" y="11446"/>
                  </a:lnTo>
                  <a:lnTo>
                    <a:pt x="858" y="11530"/>
                  </a:lnTo>
                  <a:lnTo>
                    <a:pt x="795" y="11467"/>
                  </a:lnTo>
                  <a:lnTo>
                    <a:pt x="753" y="11341"/>
                  </a:lnTo>
                  <a:lnTo>
                    <a:pt x="712" y="11341"/>
                  </a:lnTo>
                  <a:lnTo>
                    <a:pt x="628" y="11467"/>
                  </a:lnTo>
                  <a:lnTo>
                    <a:pt x="586" y="11509"/>
                  </a:lnTo>
                  <a:lnTo>
                    <a:pt x="691" y="11530"/>
                  </a:lnTo>
                  <a:lnTo>
                    <a:pt x="586" y="11655"/>
                  </a:lnTo>
                  <a:lnTo>
                    <a:pt x="502" y="11655"/>
                  </a:lnTo>
                  <a:lnTo>
                    <a:pt x="481" y="11739"/>
                  </a:lnTo>
                  <a:lnTo>
                    <a:pt x="523" y="11760"/>
                  </a:lnTo>
                  <a:lnTo>
                    <a:pt x="691" y="11760"/>
                  </a:lnTo>
                  <a:lnTo>
                    <a:pt x="733" y="11823"/>
                  </a:lnTo>
                  <a:lnTo>
                    <a:pt x="607" y="11844"/>
                  </a:lnTo>
                  <a:lnTo>
                    <a:pt x="586" y="11885"/>
                  </a:lnTo>
                  <a:lnTo>
                    <a:pt x="544" y="11969"/>
                  </a:lnTo>
                  <a:lnTo>
                    <a:pt x="440" y="11885"/>
                  </a:lnTo>
                  <a:lnTo>
                    <a:pt x="398" y="11927"/>
                  </a:lnTo>
                  <a:lnTo>
                    <a:pt x="377" y="12032"/>
                  </a:lnTo>
                  <a:lnTo>
                    <a:pt x="335" y="11885"/>
                  </a:lnTo>
                  <a:lnTo>
                    <a:pt x="272" y="11948"/>
                  </a:lnTo>
                  <a:lnTo>
                    <a:pt x="168" y="12074"/>
                  </a:lnTo>
                  <a:lnTo>
                    <a:pt x="209" y="12178"/>
                  </a:lnTo>
                  <a:lnTo>
                    <a:pt x="335" y="12367"/>
                  </a:lnTo>
                  <a:lnTo>
                    <a:pt x="398" y="12262"/>
                  </a:lnTo>
                  <a:lnTo>
                    <a:pt x="419" y="12283"/>
                  </a:lnTo>
                  <a:lnTo>
                    <a:pt x="502" y="12262"/>
                  </a:lnTo>
                  <a:lnTo>
                    <a:pt x="481" y="12199"/>
                  </a:lnTo>
                  <a:lnTo>
                    <a:pt x="523" y="12095"/>
                  </a:lnTo>
                  <a:lnTo>
                    <a:pt x="649" y="12178"/>
                  </a:lnTo>
                  <a:lnTo>
                    <a:pt x="607" y="12241"/>
                  </a:lnTo>
                  <a:lnTo>
                    <a:pt x="649" y="12304"/>
                  </a:lnTo>
                  <a:lnTo>
                    <a:pt x="628" y="12388"/>
                  </a:lnTo>
                  <a:lnTo>
                    <a:pt x="586" y="12450"/>
                  </a:lnTo>
                  <a:lnTo>
                    <a:pt x="628" y="12597"/>
                  </a:lnTo>
                  <a:lnTo>
                    <a:pt x="691" y="12555"/>
                  </a:lnTo>
                  <a:lnTo>
                    <a:pt x="816" y="12513"/>
                  </a:lnTo>
                  <a:lnTo>
                    <a:pt x="900" y="12597"/>
                  </a:lnTo>
                  <a:lnTo>
                    <a:pt x="753" y="12597"/>
                  </a:lnTo>
                  <a:lnTo>
                    <a:pt x="712" y="12639"/>
                  </a:lnTo>
                  <a:lnTo>
                    <a:pt x="753" y="12722"/>
                  </a:lnTo>
                  <a:lnTo>
                    <a:pt x="753" y="12785"/>
                  </a:lnTo>
                  <a:lnTo>
                    <a:pt x="544" y="12618"/>
                  </a:lnTo>
                  <a:lnTo>
                    <a:pt x="481" y="12639"/>
                  </a:lnTo>
                  <a:lnTo>
                    <a:pt x="419" y="12597"/>
                  </a:lnTo>
                  <a:lnTo>
                    <a:pt x="314" y="12597"/>
                  </a:lnTo>
                  <a:lnTo>
                    <a:pt x="314" y="12701"/>
                  </a:lnTo>
                  <a:lnTo>
                    <a:pt x="272" y="12764"/>
                  </a:lnTo>
                  <a:lnTo>
                    <a:pt x="419" y="12994"/>
                  </a:lnTo>
                  <a:lnTo>
                    <a:pt x="523" y="13015"/>
                  </a:lnTo>
                  <a:lnTo>
                    <a:pt x="691" y="13141"/>
                  </a:lnTo>
                  <a:lnTo>
                    <a:pt x="900" y="13245"/>
                  </a:lnTo>
                  <a:lnTo>
                    <a:pt x="921" y="13308"/>
                  </a:lnTo>
                  <a:lnTo>
                    <a:pt x="858" y="13329"/>
                  </a:lnTo>
                  <a:lnTo>
                    <a:pt x="963" y="13413"/>
                  </a:lnTo>
                  <a:lnTo>
                    <a:pt x="1026" y="13392"/>
                  </a:lnTo>
                  <a:lnTo>
                    <a:pt x="1005" y="13287"/>
                  </a:lnTo>
                  <a:lnTo>
                    <a:pt x="1067" y="13287"/>
                  </a:lnTo>
                  <a:lnTo>
                    <a:pt x="1151" y="13329"/>
                  </a:lnTo>
                  <a:lnTo>
                    <a:pt x="1130" y="13350"/>
                  </a:lnTo>
                  <a:lnTo>
                    <a:pt x="1235" y="13497"/>
                  </a:lnTo>
                  <a:lnTo>
                    <a:pt x="1277" y="13434"/>
                  </a:lnTo>
                  <a:lnTo>
                    <a:pt x="1339" y="13455"/>
                  </a:lnTo>
                  <a:lnTo>
                    <a:pt x="1444" y="13413"/>
                  </a:lnTo>
                  <a:lnTo>
                    <a:pt x="1570" y="13308"/>
                  </a:lnTo>
                  <a:lnTo>
                    <a:pt x="1632" y="13287"/>
                  </a:lnTo>
                  <a:lnTo>
                    <a:pt x="1653" y="13225"/>
                  </a:lnTo>
                  <a:lnTo>
                    <a:pt x="1674" y="13245"/>
                  </a:lnTo>
                  <a:lnTo>
                    <a:pt x="1695" y="13329"/>
                  </a:lnTo>
                  <a:lnTo>
                    <a:pt x="1779" y="13329"/>
                  </a:lnTo>
                  <a:lnTo>
                    <a:pt x="1988" y="13120"/>
                  </a:lnTo>
                  <a:lnTo>
                    <a:pt x="1967" y="13078"/>
                  </a:lnTo>
                  <a:lnTo>
                    <a:pt x="1883" y="12932"/>
                  </a:lnTo>
                  <a:lnTo>
                    <a:pt x="2051" y="13036"/>
                  </a:lnTo>
                  <a:lnTo>
                    <a:pt x="2155" y="12911"/>
                  </a:lnTo>
                  <a:lnTo>
                    <a:pt x="2114" y="12890"/>
                  </a:lnTo>
                  <a:lnTo>
                    <a:pt x="2197" y="12827"/>
                  </a:lnTo>
                  <a:lnTo>
                    <a:pt x="2176" y="12764"/>
                  </a:lnTo>
                  <a:lnTo>
                    <a:pt x="2281" y="12701"/>
                  </a:lnTo>
                  <a:lnTo>
                    <a:pt x="2386" y="12681"/>
                  </a:lnTo>
                  <a:lnTo>
                    <a:pt x="2386" y="12597"/>
                  </a:lnTo>
                  <a:lnTo>
                    <a:pt x="2302" y="12492"/>
                  </a:lnTo>
                  <a:lnTo>
                    <a:pt x="2323" y="12409"/>
                  </a:lnTo>
                  <a:lnTo>
                    <a:pt x="2260" y="12304"/>
                  </a:lnTo>
                  <a:lnTo>
                    <a:pt x="2155" y="12241"/>
                  </a:lnTo>
                  <a:lnTo>
                    <a:pt x="2176" y="12157"/>
                  </a:lnTo>
                  <a:lnTo>
                    <a:pt x="2218" y="12178"/>
                  </a:lnTo>
                  <a:lnTo>
                    <a:pt x="2323" y="12304"/>
                  </a:lnTo>
                  <a:lnTo>
                    <a:pt x="2386" y="12471"/>
                  </a:lnTo>
                  <a:lnTo>
                    <a:pt x="2406" y="12492"/>
                  </a:lnTo>
                  <a:lnTo>
                    <a:pt x="2490" y="12513"/>
                  </a:lnTo>
                  <a:lnTo>
                    <a:pt x="2469" y="12576"/>
                  </a:lnTo>
                  <a:lnTo>
                    <a:pt x="2511" y="12639"/>
                  </a:lnTo>
                  <a:lnTo>
                    <a:pt x="2616" y="12597"/>
                  </a:lnTo>
                  <a:lnTo>
                    <a:pt x="2595" y="12513"/>
                  </a:lnTo>
                  <a:lnTo>
                    <a:pt x="2532" y="12492"/>
                  </a:lnTo>
                  <a:lnTo>
                    <a:pt x="2595" y="12409"/>
                  </a:lnTo>
                  <a:lnTo>
                    <a:pt x="2678" y="12492"/>
                  </a:lnTo>
                  <a:lnTo>
                    <a:pt x="2699" y="12555"/>
                  </a:lnTo>
                  <a:lnTo>
                    <a:pt x="2825" y="12409"/>
                  </a:lnTo>
                  <a:lnTo>
                    <a:pt x="2846" y="12283"/>
                  </a:lnTo>
                  <a:lnTo>
                    <a:pt x="2825" y="12178"/>
                  </a:lnTo>
                  <a:lnTo>
                    <a:pt x="2741" y="12157"/>
                  </a:lnTo>
                  <a:lnTo>
                    <a:pt x="2720" y="12074"/>
                  </a:lnTo>
                  <a:lnTo>
                    <a:pt x="2783" y="12053"/>
                  </a:lnTo>
                  <a:lnTo>
                    <a:pt x="2783" y="11990"/>
                  </a:lnTo>
                  <a:lnTo>
                    <a:pt x="2825" y="11990"/>
                  </a:lnTo>
                  <a:lnTo>
                    <a:pt x="2888" y="11948"/>
                  </a:lnTo>
                  <a:lnTo>
                    <a:pt x="2825" y="11865"/>
                  </a:lnTo>
                  <a:lnTo>
                    <a:pt x="2825" y="11760"/>
                  </a:lnTo>
                  <a:lnTo>
                    <a:pt x="2909" y="11718"/>
                  </a:lnTo>
                  <a:lnTo>
                    <a:pt x="2992" y="11781"/>
                  </a:lnTo>
                  <a:lnTo>
                    <a:pt x="2930" y="11885"/>
                  </a:lnTo>
                  <a:lnTo>
                    <a:pt x="2950" y="12032"/>
                  </a:lnTo>
                  <a:lnTo>
                    <a:pt x="2930" y="12095"/>
                  </a:lnTo>
                  <a:lnTo>
                    <a:pt x="2992" y="12199"/>
                  </a:lnTo>
                  <a:lnTo>
                    <a:pt x="3013" y="12283"/>
                  </a:lnTo>
                  <a:lnTo>
                    <a:pt x="3118" y="12409"/>
                  </a:lnTo>
                  <a:lnTo>
                    <a:pt x="3264" y="12409"/>
                  </a:lnTo>
                  <a:lnTo>
                    <a:pt x="3327" y="12450"/>
                  </a:lnTo>
                  <a:lnTo>
                    <a:pt x="3264" y="12492"/>
                  </a:lnTo>
                  <a:lnTo>
                    <a:pt x="3348" y="12555"/>
                  </a:lnTo>
                  <a:lnTo>
                    <a:pt x="3432" y="12639"/>
                  </a:lnTo>
                  <a:lnTo>
                    <a:pt x="3474" y="12555"/>
                  </a:lnTo>
                  <a:lnTo>
                    <a:pt x="3453" y="12178"/>
                  </a:lnTo>
                  <a:lnTo>
                    <a:pt x="3369" y="12032"/>
                  </a:lnTo>
                  <a:lnTo>
                    <a:pt x="3432" y="11948"/>
                  </a:lnTo>
                  <a:lnTo>
                    <a:pt x="3515" y="11885"/>
                  </a:lnTo>
                  <a:lnTo>
                    <a:pt x="3432" y="11781"/>
                  </a:lnTo>
                  <a:lnTo>
                    <a:pt x="3474" y="11718"/>
                  </a:lnTo>
                  <a:lnTo>
                    <a:pt x="3662" y="11676"/>
                  </a:lnTo>
                  <a:lnTo>
                    <a:pt x="3683" y="11593"/>
                  </a:lnTo>
                  <a:lnTo>
                    <a:pt x="3683" y="11467"/>
                  </a:lnTo>
                  <a:lnTo>
                    <a:pt x="3766" y="11321"/>
                  </a:lnTo>
                  <a:lnTo>
                    <a:pt x="3683" y="11195"/>
                  </a:lnTo>
                  <a:lnTo>
                    <a:pt x="3662" y="10923"/>
                  </a:lnTo>
                  <a:lnTo>
                    <a:pt x="3536" y="10714"/>
                  </a:lnTo>
                  <a:lnTo>
                    <a:pt x="3557" y="10609"/>
                  </a:lnTo>
                  <a:lnTo>
                    <a:pt x="3829" y="10525"/>
                  </a:lnTo>
                  <a:lnTo>
                    <a:pt x="3829" y="10358"/>
                  </a:lnTo>
                  <a:lnTo>
                    <a:pt x="3871" y="10212"/>
                  </a:lnTo>
                  <a:lnTo>
                    <a:pt x="3662" y="10002"/>
                  </a:lnTo>
                  <a:lnTo>
                    <a:pt x="3515" y="9898"/>
                  </a:lnTo>
                  <a:lnTo>
                    <a:pt x="3515" y="9688"/>
                  </a:lnTo>
                  <a:lnTo>
                    <a:pt x="3536" y="9479"/>
                  </a:lnTo>
                  <a:lnTo>
                    <a:pt x="3515" y="9249"/>
                  </a:lnTo>
                  <a:lnTo>
                    <a:pt x="3453" y="9103"/>
                  </a:lnTo>
                  <a:lnTo>
                    <a:pt x="3515" y="8914"/>
                  </a:lnTo>
                  <a:lnTo>
                    <a:pt x="3453" y="8621"/>
                  </a:lnTo>
                  <a:lnTo>
                    <a:pt x="3411" y="8308"/>
                  </a:lnTo>
                  <a:lnTo>
                    <a:pt x="3453" y="8077"/>
                  </a:lnTo>
                  <a:lnTo>
                    <a:pt x="3578" y="7847"/>
                  </a:lnTo>
                  <a:lnTo>
                    <a:pt x="3683" y="7764"/>
                  </a:lnTo>
                  <a:lnTo>
                    <a:pt x="3850" y="7784"/>
                  </a:lnTo>
                  <a:lnTo>
                    <a:pt x="4059" y="7805"/>
                  </a:lnTo>
                  <a:lnTo>
                    <a:pt x="4164" y="7680"/>
                  </a:lnTo>
                  <a:lnTo>
                    <a:pt x="4143" y="7450"/>
                  </a:lnTo>
                  <a:lnTo>
                    <a:pt x="4080" y="7366"/>
                  </a:lnTo>
                  <a:lnTo>
                    <a:pt x="4080" y="7240"/>
                  </a:lnTo>
                  <a:lnTo>
                    <a:pt x="4290" y="6738"/>
                  </a:lnTo>
                  <a:lnTo>
                    <a:pt x="4290" y="6487"/>
                  </a:lnTo>
                  <a:lnTo>
                    <a:pt x="4352" y="6215"/>
                  </a:lnTo>
                  <a:lnTo>
                    <a:pt x="4394" y="6069"/>
                  </a:lnTo>
                  <a:lnTo>
                    <a:pt x="4394" y="5901"/>
                  </a:lnTo>
                  <a:lnTo>
                    <a:pt x="4311" y="5818"/>
                  </a:lnTo>
                  <a:lnTo>
                    <a:pt x="4311" y="5692"/>
                  </a:lnTo>
                  <a:lnTo>
                    <a:pt x="4499" y="5587"/>
                  </a:lnTo>
                  <a:lnTo>
                    <a:pt x="4708" y="5567"/>
                  </a:lnTo>
                  <a:lnTo>
                    <a:pt x="4792" y="5483"/>
                  </a:lnTo>
                  <a:lnTo>
                    <a:pt x="4813" y="5357"/>
                  </a:lnTo>
                  <a:lnTo>
                    <a:pt x="4980" y="5064"/>
                  </a:lnTo>
                  <a:lnTo>
                    <a:pt x="5127" y="4855"/>
                  </a:lnTo>
                  <a:lnTo>
                    <a:pt x="5189" y="4730"/>
                  </a:lnTo>
                  <a:lnTo>
                    <a:pt x="5106" y="4541"/>
                  </a:lnTo>
                  <a:lnTo>
                    <a:pt x="5043" y="4458"/>
                  </a:lnTo>
                  <a:lnTo>
                    <a:pt x="5043" y="4206"/>
                  </a:lnTo>
                  <a:lnTo>
                    <a:pt x="5127" y="4186"/>
                  </a:lnTo>
                  <a:lnTo>
                    <a:pt x="5189" y="4081"/>
                  </a:lnTo>
                  <a:lnTo>
                    <a:pt x="5231" y="3934"/>
                  </a:lnTo>
                  <a:lnTo>
                    <a:pt x="5315" y="3893"/>
                  </a:lnTo>
                  <a:lnTo>
                    <a:pt x="5399" y="3704"/>
                  </a:lnTo>
                  <a:lnTo>
                    <a:pt x="5524" y="3600"/>
                  </a:lnTo>
                  <a:lnTo>
                    <a:pt x="5629" y="3683"/>
                  </a:lnTo>
                  <a:lnTo>
                    <a:pt x="5712" y="3725"/>
                  </a:lnTo>
                  <a:lnTo>
                    <a:pt x="5754" y="3725"/>
                  </a:lnTo>
                  <a:lnTo>
                    <a:pt x="5859" y="3621"/>
                  </a:lnTo>
                  <a:lnTo>
                    <a:pt x="5775" y="3516"/>
                  </a:lnTo>
                  <a:lnTo>
                    <a:pt x="5859" y="3474"/>
                  </a:lnTo>
                  <a:lnTo>
                    <a:pt x="5859" y="3390"/>
                  </a:lnTo>
                  <a:lnTo>
                    <a:pt x="5880" y="3349"/>
                  </a:lnTo>
                  <a:lnTo>
                    <a:pt x="5775" y="3181"/>
                  </a:lnTo>
                  <a:lnTo>
                    <a:pt x="5838" y="3160"/>
                  </a:lnTo>
                  <a:lnTo>
                    <a:pt x="6026" y="3160"/>
                  </a:lnTo>
                  <a:lnTo>
                    <a:pt x="6152" y="3077"/>
                  </a:lnTo>
                  <a:lnTo>
                    <a:pt x="6340" y="3139"/>
                  </a:lnTo>
                  <a:lnTo>
                    <a:pt x="6445" y="3202"/>
                  </a:lnTo>
                  <a:lnTo>
                    <a:pt x="6570" y="3223"/>
                  </a:lnTo>
                  <a:lnTo>
                    <a:pt x="6654" y="3286"/>
                  </a:lnTo>
                  <a:lnTo>
                    <a:pt x="6696" y="3265"/>
                  </a:lnTo>
                  <a:lnTo>
                    <a:pt x="6759" y="3307"/>
                  </a:lnTo>
                  <a:lnTo>
                    <a:pt x="6759" y="3160"/>
                  </a:lnTo>
                  <a:lnTo>
                    <a:pt x="6696" y="3077"/>
                  </a:lnTo>
                  <a:lnTo>
                    <a:pt x="6717" y="2888"/>
                  </a:lnTo>
                  <a:lnTo>
                    <a:pt x="6800" y="2846"/>
                  </a:lnTo>
                  <a:lnTo>
                    <a:pt x="6779" y="2700"/>
                  </a:lnTo>
                  <a:lnTo>
                    <a:pt x="6696" y="2658"/>
                  </a:lnTo>
                  <a:lnTo>
                    <a:pt x="6675" y="2554"/>
                  </a:lnTo>
                  <a:lnTo>
                    <a:pt x="6675" y="2554"/>
                  </a:lnTo>
                  <a:lnTo>
                    <a:pt x="6800" y="2616"/>
                  </a:lnTo>
                  <a:lnTo>
                    <a:pt x="6926" y="2574"/>
                  </a:lnTo>
                  <a:lnTo>
                    <a:pt x="6989" y="2554"/>
                  </a:lnTo>
                  <a:lnTo>
                    <a:pt x="7010" y="2533"/>
                  </a:lnTo>
                  <a:lnTo>
                    <a:pt x="7072" y="2533"/>
                  </a:lnTo>
                  <a:lnTo>
                    <a:pt x="7093" y="2512"/>
                  </a:lnTo>
                  <a:lnTo>
                    <a:pt x="7072" y="2428"/>
                  </a:lnTo>
                  <a:lnTo>
                    <a:pt x="7093" y="2323"/>
                  </a:lnTo>
                  <a:lnTo>
                    <a:pt x="7177" y="2261"/>
                  </a:lnTo>
                  <a:lnTo>
                    <a:pt x="7282" y="2261"/>
                  </a:lnTo>
                  <a:lnTo>
                    <a:pt x="7344" y="2407"/>
                  </a:lnTo>
                  <a:lnTo>
                    <a:pt x="7616" y="2616"/>
                  </a:lnTo>
                  <a:lnTo>
                    <a:pt x="7637" y="2742"/>
                  </a:lnTo>
                  <a:lnTo>
                    <a:pt x="7742" y="2846"/>
                  </a:lnTo>
                  <a:lnTo>
                    <a:pt x="7909" y="2930"/>
                  </a:lnTo>
                  <a:lnTo>
                    <a:pt x="8160" y="2930"/>
                  </a:lnTo>
                  <a:lnTo>
                    <a:pt x="8328" y="2784"/>
                  </a:lnTo>
                  <a:lnTo>
                    <a:pt x="8391" y="2700"/>
                  </a:lnTo>
                  <a:lnTo>
                    <a:pt x="8495" y="2700"/>
                  </a:lnTo>
                  <a:lnTo>
                    <a:pt x="8704" y="2846"/>
                  </a:lnTo>
                  <a:lnTo>
                    <a:pt x="8851" y="2867"/>
                  </a:lnTo>
                  <a:lnTo>
                    <a:pt x="8893" y="2742"/>
                  </a:lnTo>
                  <a:lnTo>
                    <a:pt x="8976" y="2679"/>
                  </a:lnTo>
                  <a:lnTo>
                    <a:pt x="9060" y="2616"/>
                  </a:lnTo>
                  <a:lnTo>
                    <a:pt x="9165" y="2616"/>
                  </a:lnTo>
                  <a:lnTo>
                    <a:pt x="9269" y="2554"/>
                  </a:lnTo>
                  <a:lnTo>
                    <a:pt x="9311" y="2470"/>
                  </a:lnTo>
                  <a:lnTo>
                    <a:pt x="9269" y="2365"/>
                  </a:lnTo>
                  <a:lnTo>
                    <a:pt x="9207" y="2219"/>
                  </a:lnTo>
                  <a:lnTo>
                    <a:pt x="9228" y="1905"/>
                  </a:lnTo>
                  <a:lnTo>
                    <a:pt x="9290" y="1821"/>
                  </a:lnTo>
                  <a:lnTo>
                    <a:pt x="9228" y="1717"/>
                  </a:lnTo>
                  <a:lnTo>
                    <a:pt x="9290" y="1696"/>
                  </a:lnTo>
                  <a:lnTo>
                    <a:pt x="9395" y="1570"/>
                  </a:lnTo>
                  <a:lnTo>
                    <a:pt x="9374" y="1507"/>
                  </a:lnTo>
                  <a:lnTo>
                    <a:pt x="9500" y="1424"/>
                  </a:lnTo>
                  <a:lnTo>
                    <a:pt x="9646" y="1486"/>
                  </a:lnTo>
                  <a:lnTo>
                    <a:pt x="9730" y="1466"/>
                  </a:lnTo>
                  <a:lnTo>
                    <a:pt x="9730" y="1403"/>
                  </a:lnTo>
                  <a:lnTo>
                    <a:pt x="9813" y="1298"/>
                  </a:lnTo>
                  <a:lnTo>
                    <a:pt x="10065" y="1298"/>
                  </a:lnTo>
                  <a:lnTo>
                    <a:pt x="10169" y="1382"/>
                  </a:lnTo>
                  <a:lnTo>
                    <a:pt x="10316" y="1528"/>
                  </a:lnTo>
                  <a:lnTo>
                    <a:pt x="10378" y="1633"/>
                  </a:lnTo>
                  <a:lnTo>
                    <a:pt x="10525" y="1654"/>
                  </a:lnTo>
                  <a:lnTo>
                    <a:pt x="10692" y="1696"/>
                  </a:lnTo>
                  <a:lnTo>
                    <a:pt x="10755" y="1800"/>
                  </a:lnTo>
                  <a:lnTo>
                    <a:pt x="10860" y="1905"/>
                  </a:lnTo>
                  <a:lnTo>
                    <a:pt x="10839" y="2030"/>
                  </a:lnTo>
                  <a:lnTo>
                    <a:pt x="10734" y="2177"/>
                  </a:lnTo>
                  <a:lnTo>
                    <a:pt x="10755" y="2428"/>
                  </a:lnTo>
                  <a:lnTo>
                    <a:pt x="10839" y="2428"/>
                  </a:lnTo>
                  <a:lnTo>
                    <a:pt x="10839" y="2219"/>
                  </a:lnTo>
                  <a:lnTo>
                    <a:pt x="10985" y="2051"/>
                  </a:lnTo>
                  <a:lnTo>
                    <a:pt x="11111" y="2030"/>
                  </a:lnTo>
                  <a:lnTo>
                    <a:pt x="11194" y="1926"/>
                  </a:lnTo>
                  <a:lnTo>
                    <a:pt x="11194" y="1779"/>
                  </a:lnTo>
                  <a:lnTo>
                    <a:pt x="11299" y="1738"/>
                  </a:lnTo>
                  <a:lnTo>
                    <a:pt x="11404" y="1800"/>
                  </a:lnTo>
                  <a:lnTo>
                    <a:pt x="11487" y="1717"/>
                  </a:lnTo>
                  <a:lnTo>
                    <a:pt x="11487" y="1591"/>
                  </a:lnTo>
                  <a:lnTo>
                    <a:pt x="11425" y="1591"/>
                  </a:lnTo>
                  <a:lnTo>
                    <a:pt x="11362" y="1507"/>
                  </a:lnTo>
                  <a:lnTo>
                    <a:pt x="11299" y="1507"/>
                  </a:lnTo>
                  <a:lnTo>
                    <a:pt x="11278" y="1528"/>
                  </a:lnTo>
                  <a:lnTo>
                    <a:pt x="11278" y="1612"/>
                  </a:lnTo>
                  <a:lnTo>
                    <a:pt x="11215" y="1570"/>
                  </a:lnTo>
                  <a:lnTo>
                    <a:pt x="11194" y="1507"/>
                  </a:lnTo>
                  <a:lnTo>
                    <a:pt x="11153" y="1507"/>
                  </a:lnTo>
                  <a:lnTo>
                    <a:pt x="11153" y="1570"/>
                  </a:lnTo>
                  <a:lnTo>
                    <a:pt x="11111" y="1696"/>
                  </a:lnTo>
                  <a:lnTo>
                    <a:pt x="11090" y="1654"/>
                  </a:lnTo>
                  <a:lnTo>
                    <a:pt x="11048" y="1591"/>
                  </a:lnTo>
                  <a:lnTo>
                    <a:pt x="10964" y="1633"/>
                  </a:lnTo>
                  <a:lnTo>
                    <a:pt x="10943" y="1696"/>
                  </a:lnTo>
                  <a:lnTo>
                    <a:pt x="10901" y="1612"/>
                  </a:lnTo>
                  <a:lnTo>
                    <a:pt x="10881" y="1486"/>
                  </a:lnTo>
                  <a:lnTo>
                    <a:pt x="10839" y="1486"/>
                  </a:lnTo>
                  <a:lnTo>
                    <a:pt x="10776" y="1361"/>
                  </a:lnTo>
                  <a:lnTo>
                    <a:pt x="10734" y="1319"/>
                  </a:lnTo>
                  <a:lnTo>
                    <a:pt x="10650" y="1319"/>
                  </a:lnTo>
                  <a:lnTo>
                    <a:pt x="10567" y="1298"/>
                  </a:lnTo>
                  <a:lnTo>
                    <a:pt x="10420" y="1277"/>
                  </a:lnTo>
                  <a:lnTo>
                    <a:pt x="10357" y="1193"/>
                  </a:lnTo>
                  <a:lnTo>
                    <a:pt x="10378" y="1173"/>
                  </a:lnTo>
                  <a:lnTo>
                    <a:pt x="10546" y="1214"/>
                  </a:lnTo>
                  <a:lnTo>
                    <a:pt x="10692" y="1193"/>
                  </a:lnTo>
                  <a:lnTo>
                    <a:pt x="10797" y="1214"/>
                  </a:lnTo>
                  <a:lnTo>
                    <a:pt x="11048" y="1256"/>
                  </a:lnTo>
                  <a:lnTo>
                    <a:pt x="11194" y="1193"/>
                  </a:lnTo>
                  <a:lnTo>
                    <a:pt x="11299" y="984"/>
                  </a:lnTo>
                  <a:lnTo>
                    <a:pt x="11508" y="942"/>
                  </a:lnTo>
                  <a:lnTo>
                    <a:pt x="11613" y="859"/>
                  </a:lnTo>
                  <a:lnTo>
                    <a:pt x="11613" y="838"/>
                  </a:lnTo>
                  <a:lnTo>
                    <a:pt x="11529" y="796"/>
                  </a:lnTo>
                  <a:lnTo>
                    <a:pt x="11508" y="754"/>
                  </a:lnTo>
                  <a:lnTo>
                    <a:pt x="11425" y="733"/>
                  </a:lnTo>
                  <a:lnTo>
                    <a:pt x="11320" y="754"/>
                  </a:lnTo>
                  <a:lnTo>
                    <a:pt x="11194" y="608"/>
                  </a:lnTo>
                  <a:lnTo>
                    <a:pt x="11111" y="608"/>
                  </a:lnTo>
                  <a:lnTo>
                    <a:pt x="11006" y="733"/>
                  </a:lnTo>
                  <a:lnTo>
                    <a:pt x="10964" y="733"/>
                  </a:lnTo>
                  <a:lnTo>
                    <a:pt x="10943" y="691"/>
                  </a:lnTo>
                  <a:lnTo>
                    <a:pt x="11048" y="649"/>
                  </a:lnTo>
                  <a:lnTo>
                    <a:pt x="11048" y="566"/>
                  </a:lnTo>
                  <a:lnTo>
                    <a:pt x="10943" y="524"/>
                  </a:lnTo>
                  <a:lnTo>
                    <a:pt x="10901" y="482"/>
                  </a:lnTo>
                  <a:lnTo>
                    <a:pt x="10839" y="482"/>
                  </a:lnTo>
                  <a:lnTo>
                    <a:pt x="10776" y="608"/>
                  </a:lnTo>
                  <a:lnTo>
                    <a:pt x="10734" y="608"/>
                  </a:lnTo>
                  <a:lnTo>
                    <a:pt x="10734" y="524"/>
                  </a:lnTo>
                  <a:lnTo>
                    <a:pt x="10671" y="545"/>
                  </a:lnTo>
                  <a:lnTo>
                    <a:pt x="10650" y="587"/>
                  </a:lnTo>
                  <a:lnTo>
                    <a:pt x="10588" y="587"/>
                  </a:lnTo>
                  <a:lnTo>
                    <a:pt x="10567" y="545"/>
                  </a:lnTo>
                  <a:lnTo>
                    <a:pt x="10650" y="482"/>
                  </a:lnTo>
                  <a:lnTo>
                    <a:pt x="10650" y="419"/>
                  </a:lnTo>
                  <a:lnTo>
                    <a:pt x="10546" y="357"/>
                  </a:lnTo>
                  <a:lnTo>
                    <a:pt x="10420" y="357"/>
                  </a:lnTo>
                  <a:lnTo>
                    <a:pt x="10357" y="377"/>
                  </a:lnTo>
                  <a:lnTo>
                    <a:pt x="10337" y="545"/>
                  </a:lnTo>
                  <a:lnTo>
                    <a:pt x="10253" y="587"/>
                  </a:lnTo>
                  <a:lnTo>
                    <a:pt x="10253" y="649"/>
                  </a:lnTo>
                  <a:lnTo>
                    <a:pt x="10316" y="796"/>
                  </a:lnTo>
                  <a:lnTo>
                    <a:pt x="10316" y="880"/>
                  </a:lnTo>
                  <a:lnTo>
                    <a:pt x="10253" y="942"/>
                  </a:lnTo>
                  <a:lnTo>
                    <a:pt x="10211" y="838"/>
                  </a:lnTo>
                  <a:lnTo>
                    <a:pt x="10127" y="838"/>
                  </a:lnTo>
                  <a:lnTo>
                    <a:pt x="10127" y="859"/>
                  </a:lnTo>
                  <a:lnTo>
                    <a:pt x="10023" y="838"/>
                  </a:lnTo>
                  <a:lnTo>
                    <a:pt x="9897" y="901"/>
                  </a:lnTo>
                  <a:lnTo>
                    <a:pt x="9897" y="901"/>
                  </a:lnTo>
                  <a:lnTo>
                    <a:pt x="10002" y="754"/>
                  </a:lnTo>
                  <a:lnTo>
                    <a:pt x="10065" y="733"/>
                  </a:lnTo>
                  <a:lnTo>
                    <a:pt x="10127" y="608"/>
                  </a:lnTo>
                  <a:lnTo>
                    <a:pt x="10127" y="566"/>
                  </a:lnTo>
                  <a:lnTo>
                    <a:pt x="10065" y="566"/>
                  </a:lnTo>
                  <a:lnTo>
                    <a:pt x="9960" y="649"/>
                  </a:lnTo>
                  <a:lnTo>
                    <a:pt x="9897" y="649"/>
                  </a:lnTo>
                  <a:lnTo>
                    <a:pt x="9918" y="587"/>
                  </a:lnTo>
                  <a:lnTo>
                    <a:pt x="10002" y="524"/>
                  </a:lnTo>
                  <a:lnTo>
                    <a:pt x="10002" y="482"/>
                  </a:lnTo>
                  <a:lnTo>
                    <a:pt x="9897" y="461"/>
                  </a:lnTo>
                  <a:lnTo>
                    <a:pt x="9855" y="419"/>
                  </a:lnTo>
                  <a:lnTo>
                    <a:pt x="9960" y="377"/>
                  </a:lnTo>
                  <a:lnTo>
                    <a:pt x="10002" y="419"/>
                  </a:lnTo>
                  <a:lnTo>
                    <a:pt x="10127" y="419"/>
                  </a:lnTo>
                  <a:lnTo>
                    <a:pt x="10169" y="231"/>
                  </a:lnTo>
                  <a:lnTo>
                    <a:pt x="10169" y="168"/>
                  </a:lnTo>
                  <a:lnTo>
                    <a:pt x="10044" y="210"/>
                  </a:lnTo>
                  <a:lnTo>
                    <a:pt x="10002" y="147"/>
                  </a:lnTo>
                  <a:lnTo>
                    <a:pt x="10023" y="64"/>
                  </a:lnTo>
                  <a:lnTo>
                    <a:pt x="10002" y="1"/>
                  </a:lnTo>
                  <a:lnTo>
                    <a:pt x="9918" y="64"/>
                  </a:lnTo>
                  <a:lnTo>
                    <a:pt x="9855" y="64"/>
                  </a:lnTo>
                  <a:lnTo>
                    <a:pt x="9792"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91" name="Google Shape;3091;p86"/>
            <p:cNvSpPr/>
            <p:nvPr/>
          </p:nvSpPr>
          <p:spPr>
            <a:xfrm>
              <a:off x="3810372" y="2589242"/>
              <a:ext cx="68528" cy="147786"/>
            </a:xfrm>
            <a:custGeom>
              <a:avLst/>
              <a:gdLst/>
              <a:ahLst/>
              <a:cxnLst/>
              <a:rect l="l" t="t" r="r" b="b"/>
              <a:pathLst>
                <a:path w="5755" h="12995" extrusionOk="0">
                  <a:moveTo>
                    <a:pt x="3788" y="1"/>
                  </a:moveTo>
                  <a:lnTo>
                    <a:pt x="3725" y="21"/>
                  </a:lnTo>
                  <a:lnTo>
                    <a:pt x="3599" y="63"/>
                  </a:lnTo>
                  <a:lnTo>
                    <a:pt x="3474" y="1"/>
                  </a:lnTo>
                  <a:lnTo>
                    <a:pt x="3474" y="1"/>
                  </a:lnTo>
                  <a:lnTo>
                    <a:pt x="3495" y="105"/>
                  </a:lnTo>
                  <a:lnTo>
                    <a:pt x="3578" y="147"/>
                  </a:lnTo>
                  <a:lnTo>
                    <a:pt x="3599" y="293"/>
                  </a:lnTo>
                  <a:lnTo>
                    <a:pt x="3516" y="335"/>
                  </a:lnTo>
                  <a:lnTo>
                    <a:pt x="3495" y="524"/>
                  </a:lnTo>
                  <a:lnTo>
                    <a:pt x="3558" y="607"/>
                  </a:lnTo>
                  <a:lnTo>
                    <a:pt x="3558" y="754"/>
                  </a:lnTo>
                  <a:lnTo>
                    <a:pt x="3495" y="712"/>
                  </a:lnTo>
                  <a:lnTo>
                    <a:pt x="3453" y="733"/>
                  </a:lnTo>
                  <a:lnTo>
                    <a:pt x="3369" y="670"/>
                  </a:lnTo>
                  <a:lnTo>
                    <a:pt x="3244" y="649"/>
                  </a:lnTo>
                  <a:lnTo>
                    <a:pt x="3139" y="586"/>
                  </a:lnTo>
                  <a:lnTo>
                    <a:pt x="2951" y="524"/>
                  </a:lnTo>
                  <a:lnTo>
                    <a:pt x="2825" y="607"/>
                  </a:lnTo>
                  <a:lnTo>
                    <a:pt x="2637" y="607"/>
                  </a:lnTo>
                  <a:lnTo>
                    <a:pt x="2574" y="628"/>
                  </a:lnTo>
                  <a:lnTo>
                    <a:pt x="2679" y="796"/>
                  </a:lnTo>
                  <a:lnTo>
                    <a:pt x="2658" y="837"/>
                  </a:lnTo>
                  <a:lnTo>
                    <a:pt x="2658" y="921"/>
                  </a:lnTo>
                  <a:lnTo>
                    <a:pt x="2574" y="963"/>
                  </a:lnTo>
                  <a:lnTo>
                    <a:pt x="2658" y="1068"/>
                  </a:lnTo>
                  <a:lnTo>
                    <a:pt x="2553" y="1172"/>
                  </a:lnTo>
                  <a:lnTo>
                    <a:pt x="2511" y="1172"/>
                  </a:lnTo>
                  <a:lnTo>
                    <a:pt x="2428" y="1130"/>
                  </a:lnTo>
                  <a:lnTo>
                    <a:pt x="2323" y="1047"/>
                  </a:lnTo>
                  <a:lnTo>
                    <a:pt x="2198" y="1151"/>
                  </a:lnTo>
                  <a:lnTo>
                    <a:pt x="2114" y="1340"/>
                  </a:lnTo>
                  <a:lnTo>
                    <a:pt x="2030" y="1381"/>
                  </a:lnTo>
                  <a:lnTo>
                    <a:pt x="1988" y="1528"/>
                  </a:lnTo>
                  <a:lnTo>
                    <a:pt x="1926" y="1633"/>
                  </a:lnTo>
                  <a:lnTo>
                    <a:pt x="1842" y="1653"/>
                  </a:lnTo>
                  <a:lnTo>
                    <a:pt x="1842" y="1905"/>
                  </a:lnTo>
                  <a:lnTo>
                    <a:pt x="1905" y="1988"/>
                  </a:lnTo>
                  <a:lnTo>
                    <a:pt x="1988" y="2177"/>
                  </a:lnTo>
                  <a:lnTo>
                    <a:pt x="1926" y="2302"/>
                  </a:lnTo>
                  <a:lnTo>
                    <a:pt x="1779" y="2511"/>
                  </a:lnTo>
                  <a:lnTo>
                    <a:pt x="1612" y="2804"/>
                  </a:lnTo>
                  <a:lnTo>
                    <a:pt x="1591" y="2930"/>
                  </a:lnTo>
                  <a:lnTo>
                    <a:pt x="1507" y="3014"/>
                  </a:lnTo>
                  <a:lnTo>
                    <a:pt x="1298" y="3034"/>
                  </a:lnTo>
                  <a:lnTo>
                    <a:pt x="1110" y="3139"/>
                  </a:lnTo>
                  <a:lnTo>
                    <a:pt x="1110" y="3265"/>
                  </a:lnTo>
                  <a:lnTo>
                    <a:pt x="1193" y="3348"/>
                  </a:lnTo>
                  <a:lnTo>
                    <a:pt x="1193" y="3516"/>
                  </a:lnTo>
                  <a:lnTo>
                    <a:pt x="1151" y="3662"/>
                  </a:lnTo>
                  <a:lnTo>
                    <a:pt x="1089" y="3934"/>
                  </a:lnTo>
                  <a:lnTo>
                    <a:pt x="1089" y="4185"/>
                  </a:lnTo>
                  <a:lnTo>
                    <a:pt x="879" y="4687"/>
                  </a:lnTo>
                  <a:lnTo>
                    <a:pt x="879" y="4813"/>
                  </a:lnTo>
                  <a:lnTo>
                    <a:pt x="942" y="4897"/>
                  </a:lnTo>
                  <a:lnTo>
                    <a:pt x="963" y="5127"/>
                  </a:lnTo>
                  <a:lnTo>
                    <a:pt x="858" y="5252"/>
                  </a:lnTo>
                  <a:lnTo>
                    <a:pt x="649" y="5231"/>
                  </a:lnTo>
                  <a:lnTo>
                    <a:pt x="482" y="5211"/>
                  </a:lnTo>
                  <a:lnTo>
                    <a:pt x="377" y="5294"/>
                  </a:lnTo>
                  <a:lnTo>
                    <a:pt x="252" y="5524"/>
                  </a:lnTo>
                  <a:lnTo>
                    <a:pt x="210" y="5755"/>
                  </a:lnTo>
                  <a:lnTo>
                    <a:pt x="252" y="6068"/>
                  </a:lnTo>
                  <a:lnTo>
                    <a:pt x="314" y="6361"/>
                  </a:lnTo>
                  <a:lnTo>
                    <a:pt x="252" y="6550"/>
                  </a:lnTo>
                  <a:lnTo>
                    <a:pt x="314" y="6696"/>
                  </a:lnTo>
                  <a:lnTo>
                    <a:pt x="335" y="6926"/>
                  </a:lnTo>
                  <a:lnTo>
                    <a:pt x="314" y="7135"/>
                  </a:lnTo>
                  <a:lnTo>
                    <a:pt x="314" y="7345"/>
                  </a:lnTo>
                  <a:lnTo>
                    <a:pt x="461" y="7449"/>
                  </a:lnTo>
                  <a:lnTo>
                    <a:pt x="670" y="7659"/>
                  </a:lnTo>
                  <a:lnTo>
                    <a:pt x="628" y="7805"/>
                  </a:lnTo>
                  <a:lnTo>
                    <a:pt x="628" y="7972"/>
                  </a:lnTo>
                  <a:lnTo>
                    <a:pt x="356" y="8056"/>
                  </a:lnTo>
                  <a:lnTo>
                    <a:pt x="335" y="8161"/>
                  </a:lnTo>
                  <a:lnTo>
                    <a:pt x="461" y="8370"/>
                  </a:lnTo>
                  <a:lnTo>
                    <a:pt x="482" y="8642"/>
                  </a:lnTo>
                  <a:lnTo>
                    <a:pt x="565" y="8768"/>
                  </a:lnTo>
                  <a:lnTo>
                    <a:pt x="482" y="8914"/>
                  </a:lnTo>
                  <a:lnTo>
                    <a:pt x="482" y="9040"/>
                  </a:lnTo>
                  <a:lnTo>
                    <a:pt x="461" y="9123"/>
                  </a:lnTo>
                  <a:lnTo>
                    <a:pt x="273" y="9165"/>
                  </a:lnTo>
                  <a:lnTo>
                    <a:pt x="231" y="9228"/>
                  </a:lnTo>
                  <a:lnTo>
                    <a:pt x="314" y="9332"/>
                  </a:lnTo>
                  <a:lnTo>
                    <a:pt x="231" y="9395"/>
                  </a:lnTo>
                  <a:lnTo>
                    <a:pt x="168" y="9479"/>
                  </a:lnTo>
                  <a:lnTo>
                    <a:pt x="252" y="9625"/>
                  </a:lnTo>
                  <a:lnTo>
                    <a:pt x="273" y="10002"/>
                  </a:lnTo>
                  <a:lnTo>
                    <a:pt x="231" y="10086"/>
                  </a:lnTo>
                  <a:lnTo>
                    <a:pt x="147" y="10002"/>
                  </a:lnTo>
                  <a:lnTo>
                    <a:pt x="63" y="9939"/>
                  </a:lnTo>
                  <a:lnTo>
                    <a:pt x="63" y="9960"/>
                  </a:lnTo>
                  <a:lnTo>
                    <a:pt x="1" y="10023"/>
                  </a:lnTo>
                  <a:lnTo>
                    <a:pt x="21" y="10253"/>
                  </a:lnTo>
                  <a:lnTo>
                    <a:pt x="42" y="10337"/>
                  </a:lnTo>
                  <a:lnTo>
                    <a:pt x="63" y="10525"/>
                  </a:lnTo>
                  <a:lnTo>
                    <a:pt x="147" y="10546"/>
                  </a:lnTo>
                  <a:lnTo>
                    <a:pt x="168" y="10588"/>
                  </a:lnTo>
                  <a:lnTo>
                    <a:pt x="147" y="10734"/>
                  </a:lnTo>
                  <a:lnTo>
                    <a:pt x="273" y="10672"/>
                  </a:lnTo>
                  <a:lnTo>
                    <a:pt x="210" y="10567"/>
                  </a:lnTo>
                  <a:lnTo>
                    <a:pt x="231" y="10483"/>
                  </a:lnTo>
                  <a:lnTo>
                    <a:pt x="273" y="10483"/>
                  </a:lnTo>
                  <a:lnTo>
                    <a:pt x="252" y="10546"/>
                  </a:lnTo>
                  <a:lnTo>
                    <a:pt x="335" y="10588"/>
                  </a:lnTo>
                  <a:lnTo>
                    <a:pt x="377" y="10672"/>
                  </a:lnTo>
                  <a:lnTo>
                    <a:pt x="252" y="10755"/>
                  </a:lnTo>
                  <a:lnTo>
                    <a:pt x="231" y="10860"/>
                  </a:lnTo>
                  <a:lnTo>
                    <a:pt x="273" y="10944"/>
                  </a:lnTo>
                  <a:lnTo>
                    <a:pt x="252" y="11069"/>
                  </a:lnTo>
                  <a:lnTo>
                    <a:pt x="210" y="11111"/>
                  </a:lnTo>
                  <a:lnTo>
                    <a:pt x="273" y="11216"/>
                  </a:lnTo>
                  <a:lnTo>
                    <a:pt x="356" y="11257"/>
                  </a:lnTo>
                  <a:lnTo>
                    <a:pt x="440" y="11383"/>
                  </a:lnTo>
                  <a:lnTo>
                    <a:pt x="482" y="11425"/>
                  </a:lnTo>
                  <a:lnTo>
                    <a:pt x="586" y="11634"/>
                  </a:lnTo>
                  <a:lnTo>
                    <a:pt x="586" y="11801"/>
                  </a:lnTo>
                  <a:lnTo>
                    <a:pt x="733" y="11843"/>
                  </a:lnTo>
                  <a:lnTo>
                    <a:pt x="754" y="11948"/>
                  </a:lnTo>
                  <a:lnTo>
                    <a:pt x="858" y="12094"/>
                  </a:lnTo>
                  <a:lnTo>
                    <a:pt x="984" y="12011"/>
                  </a:lnTo>
                  <a:lnTo>
                    <a:pt x="1005" y="12136"/>
                  </a:lnTo>
                  <a:lnTo>
                    <a:pt x="942" y="12304"/>
                  </a:lnTo>
                  <a:lnTo>
                    <a:pt x="775" y="12325"/>
                  </a:lnTo>
                  <a:lnTo>
                    <a:pt x="754" y="12366"/>
                  </a:lnTo>
                  <a:lnTo>
                    <a:pt x="838" y="12429"/>
                  </a:lnTo>
                  <a:lnTo>
                    <a:pt x="858" y="12534"/>
                  </a:lnTo>
                  <a:lnTo>
                    <a:pt x="984" y="12555"/>
                  </a:lnTo>
                  <a:lnTo>
                    <a:pt x="1047" y="12848"/>
                  </a:lnTo>
                  <a:lnTo>
                    <a:pt x="963" y="12952"/>
                  </a:lnTo>
                  <a:lnTo>
                    <a:pt x="1005" y="12994"/>
                  </a:lnTo>
                  <a:lnTo>
                    <a:pt x="1151" y="12994"/>
                  </a:lnTo>
                  <a:lnTo>
                    <a:pt x="1423" y="12931"/>
                  </a:lnTo>
                  <a:lnTo>
                    <a:pt x="1570" y="12973"/>
                  </a:lnTo>
                  <a:lnTo>
                    <a:pt x="1695" y="12869"/>
                  </a:lnTo>
                  <a:lnTo>
                    <a:pt x="1674" y="12764"/>
                  </a:lnTo>
                  <a:lnTo>
                    <a:pt x="1612" y="12701"/>
                  </a:lnTo>
                  <a:lnTo>
                    <a:pt x="1695" y="12534"/>
                  </a:lnTo>
                  <a:lnTo>
                    <a:pt x="1884" y="12513"/>
                  </a:lnTo>
                  <a:lnTo>
                    <a:pt x="1905" y="12325"/>
                  </a:lnTo>
                  <a:lnTo>
                    <a:pt x="1926" y="12408"/>
                  </a:lnTo>
                  <a:lnTo>
                    <a:pt x="2135" y="12450"/>
                  </a:lnTo>
                  <a:lnTo>
                    <a:pt x="2260" y="12366"/>
                  </a:lnTo>
                  <a:lnTo>
                    <a:pt x="2365" y="12429"/>
                  </a:lnTo>
                  <a:lnTo>
                    <a:pt x="2449" y="12513"/>
                  </a:lnTo>
                  <a:lnTo>
                    <a:pt x="2553" y="12345"/>
                  </a:lnTo>
                  <a:lnTo>
                    <a:pt x="2616" y="12115"/>
                  </a:lnTo>
                  <a:lnTo>
                    <a:pt x="2679" y="12032"/>
                  </a:lnTo>
                  <a:lnTo>
                    <a:pt x="2721" y="11739"/>
                  </a:lnTo>
                  <a:lnTo>
                    <a:pt x="2762" y="11634"/>
                  </a:lnTo>
                  <a:lnTo>
                    <a:pt x="2658" y="11571"/>
                  </a:lnTo>
                  <a:lnTo>
                    <a:pt x="2679" y="11467"/>
                  </a:lnTo>
                  <a:lnTo>
                    <a:pt x="2783" y="11320"/>
                  </a:lnTo>
                  <a:lnTo>
                    <a:pt x="2679" y="11216"/>
                  </a:lnTo>
                  <a:lnTo>
                    <a:pt x="2783" y="11111"/>
                  </a:lnTo>
                  <a:lnTo>
                    <a:pt x="2658" y="11048"/>
                  </a:lnTo>
                  <a:lnTo>
                    <a:pt x="2721" y="10965"/>
                  </a:lnTo>
                  <a:lnTo>
                    <a:pt x="2658" y="10839"/>
                  </a:lnTo>
                  <a:lnTo>
                    <a:pt x="2762" y="10881"/>
                  </a:lnTo>
                  <a:lnTo>
                    <a:pt x="2930" y="10860"/>
                  </a:lnTo>
                  <a:lnTo>
                    <a:pt x="2783" y="10755"/>
                  </a:lnTo>
                  <a:lnTo>
                    <a:pt x="2846" y="10609"/>
                  </a:lnTo>
                  <a:lnTo>
                    <a:pt x="2846" y="10546"/>
                  </a:lnTo>
                  <a:lnTo>
                    <a:pt x="2658" y="10483"/>
                  </a:lnTo>
                  <a:lnTo>
                    <a:pt x="2888" y="10483"/>
                  </a:lnTo>
                  <a:lnTo>
                    <a:pt x="2762" y="10358"/>
                  </a:lnTo>
                  <a:lnTo>
                    <a:pt x="2679" y="10358"/>
                  </a:lnTo>
                  <a:lnTo>
                    <a:pt x="2742" y="10274"/>
                  </a:lnTo>
                  <a:lnTo>
                    <a:pt x="2783" y="10274"/>
                  </a:lnTo>
                  <a:lnTo>
                    <a:pt x="2825" y="10316"/>
                  </a:lnTo>
                  <a:lnTo>
                    <a:pt x="2888" y="10232"/>
                  </a:lnTo>
                  <a:lnTo>
                    <a:pt x="2867" y="10148"/>
                  </a:lnTo>
                  <a:lnTo>
                    <a:pt x="2972" y="10232"/>
                  </a:lnTo>
                  <a:lnTo>
                    <a:pt x="2993" y="10128"/>
                  </a:lnTo>
                  <a:lnTo>
                    <a:pt x="3076" y="10023"/>
                  </a:lnTo>
                  <a:lnTo>
                    <a:pt x="3160" y="10023"/>
                  </a:lnTo>
                  <a:lnTo>
                    <a:pt x="3139" y="9939"/>
                  </a:lnTo>
                  <a:lnTo>
                    <a:pt x="3181" y="9897"/>
                  </a:lnTo>
                  <a:lnTo>
                    <a:pt x="3202" y="9939"/>
                  </a:lnTo>
                  <a:lnTo>
                    <a:pt x="3181" y="10044"/>
                  </a:lnTo>
                  <a:lnTo>
                    <a:pt x="3265" y="10044"/>
                  </a:lnTo>
                  <a:lnTo>
                    <a:pt x="3369" y="9897"/>
                  </a:lnTo>
                  <a:lnTo>
                    <a:pt x="3453" y="9897"/>
                  </a:lnTo>
                  <a:lnTo>
                    <a:pt x="3516" y="9835"/>
                  </a:lnTo>
                  <a:lnTo>
                    <a:pt x="3495" y="9730"/>
                  </a:lnTo>
                  <a:lnTo>
                    <a:pt x="3411" y="9646"/>
                  </a:lnTo>
                  <a:lnTo>
                    <a:pt x="3286" y="9625"/>
                  </a:lnTo>
                  <a:lnTo>
                    <a:pt x="3181" y="9688"/>
                  </a:lnTo>
                  <a:lnTo>
                    <a:pt x="3139" y="9646"/>
                  </a:lnTo>
                  <a:lnTo>
                    <a:pt x="3055" y="9709"/>
                  </a:lnTo>
                  <a:lnTo>
                    <a:pt x="2972" y="9604"/>
                  </a:lnTo>
                  <a:lnTo>
                    <a:pt x="2846" y="9563"/>
                  </a:lnTo>
                  <a:lnTo>
                    <a:pt x="2762" y="9521"/>
                  </a:lnTo>
                  <a:lnTo>
                    <a:pt x="2616" y="9542"/>
                  </a:lnTo>
                  <a:lnTo>
                    <a:pt x="2616" y="9604"/>
                  </a:lnTo>
                  <a:lnTo>
                    <a:pt x="2553" y="9542"/>
                  </a:lnTo>
                  <a:lnTo>
                    <a:pt x="2407" y="9542"/>
                  </a:lnTo>
                  <a:lnTo>
                    <a:pt x="2365" y="9500"/>
                  </a:lnTo>
                  <a:lnTo>
                    <a:pt x="2470" y="9479"/>
                  </a:lnTo>
                  <a:lnTo>
                    <a:pt x="2553" y="9521"/>
                  </a:lnTo>
                  <a:lnTo>
                    <a:pt x="2637" y="9395"/>
                  </a:lnTo>
                  <a:lnTo>
                    <a:pt x="2679" y="9437"/>
                  </a:lnTo>
                  <a:lnTo>
                    <a:pt x="2783" y="9416"/>
                  </a:lnTo>
                  <a:lnTo>
                    <a:pt x="2825" y="9332"/>
                  </a:lnTo>
                  <a:lnTo>
                    <a:pt x="2930" y="9374"/>
                  </a:lnTo>
                  <a:lnTo>
                    <a:pt x="2972" y="9416"/>
                  </a:lnTo>
                  <a:lnTo>
                    <a:pt x="3034" y="9416"/>
                  </a:lnTo>
                  <a:lnTo>
                    <a:pt x="3055" y="9332"/>
                  </a:lnTo>
                  <a:lnTo>
                    <a:pt x="3097" y="9416"/>
                  </a:lnTo>
                  <a:lnTo>
                    <a:pt x="3244" y="9437"/>
                  </a:lnTo>
                  <a:lnTo>
                    <a:pt x="3202" y="9521"/>
                  </a:lnTo>
                  <a:lnTo>
                    <a:pt x="3306" y="9563"/>
                  </a:lnTo>
                  <a:lnTo>
                    <a:pt x="3474" y="9542"/>
                  </a:lnTo>
                  <a:lnTo>
                    <a:pt x="3495" y="9416"/>
                  </a:lnTo>
                  <a:lnTo>
                    <a:pt x="3662" y="9270"/>
                  </a:lnTo>
                  <a:lnTo>
                    <a:pt x="3725" y="9102"/>
                  </a:lnTo>
                  <a:lnTo>
                    <a:pt x="3599" y="8977"/>
                  </a:lnTo>
                  <a:lnTo>
                    <a:pt x="3599" y="8893"/>
                  </a:lnTo>
                  <a:lnTo>
                    <a:pt x="3453" y="8788"/>
                  </a:lnTo>
                  <a:lnTo>
                    <a:pt x="3474" y="8747"/>
                  </a:lnTo>
                  <a:lnTo>
                    <a:pt x="3265" y="8579"/>
                  </a:lnTo>
                  <a:lnTo>
                    <a:pt x="3244" y="8475"/>
                  </a:lnTo>
                  <a:lnTo>
                    <a:pt x="3160" y="8391"/>
                  </a:lnTo>
                  <a:lnTo>
                    <a:pt x="3055" y="8516"/>
                  </a:lnTo>
                  <a:lnTo>
                    <a:pt x="2993" y="8433"/>
                  </a:lnTo>
                  <a:lnTo>
                    <a:pt x="2951" y="8454"/>
                  </a:lnTo>
                  <a:lnTo>
                    <a:pt x="2951" y="8349"/>
                  </a:lnTo>
                  <a:lnTo>
                    <a:pt x="2867" y="8349"/>
                  </a:lnTo>
                  <a:lnTo>
                    <a:pt x="2825" y="8244"/>
                  </a:lnTo>
                  <a:lnTo>
                    <a:pt x="2742" y="8182"/>
                  </a:lnTo>
                  <a:lnTo>
                    <a:pt x="2825" y="8077"/>
                  </a:lnTo>
                  <a:lnTo>
                    <a:pt x="2762" y="7952"/>
                  </a:lnTo>
                  <a:lnTo>
                    <a:pt x="2825" y="7931"/>
                  </a:lnTo>
                  <a:lnTo>
                    <a:pt x="2825" y="7847"/>
                  </a:lnTo>
                  <a:lnTo>
                    <a:pt x="2742" y="7826"/>
                  </a:lnTo>
                  <a:lnTo>
                    <a:pt x="2825" y="7721"/>
                  </a:lnTo>
                  <a:lnTo>
                    <a:pt x="2783" y="7533"/>
                  </a:lnTo>
                  <a:lnTo>
                    <a:pt x="2825" y="7512"/>
                  </a:lnTo>
                  <a:lnTo>
                    <a:pt x="2867" y="7554"/>
                  </a:lnTo>
                  <a:lnTo>
                    <a:pt x="2888" y="7449"/>
                  </a:lnTo>
                  <a:lnTo>
                    <a:pt x="2825" y="7345"/>
                  </a:lnTo>
                  <a:lnTo>
                    <a:pt x="2846" y="7198"/>
                  </a:lnTo>
                  <a:lnTo>
                    <a:pt x="2825" y="7073"/>
                  </a:lnTo>
                  <a:lnTo>
                    <a:pt x="2846" y="7010"/>
                  </a:lnTo>
                  <a:lnTo>
                    <a:pt x="2825" y="6884"/>
                  </a:lnTo>
                  <a:lnTo>
                    <a:pt x="2679" y="6696"/>
                  </a:lnTo>
                  <a:lnTo>
                    <a:pt x="2679" y="6696"/>
                  </a:lnTo>
                  <a:lnTo>
                    <a:pt x="2783" y="6759"/>
                  </a:lnTo>
                  <a:lnTo>
                    <a:pt x="2951" y="6717"/>
                  </a:lnTo>
                  <a:lnTo>
                    <a:pt x="3055" y="6571"/>
                  </a:lnTo>
                  <a:lnTo>
                    <a:pt x="2993" y="6466"/>
                  </a:lnTo>
                  <a:lnTo>
                    <a:pt x="3034" y="6403"/>
                  </a:lnTo>
                  <a:lnTo>
                    <a:pt x="3139" y="6424"/>
                  </a:lnTo>
                  <a:lnTo>
                    <a:pt x="3286" y="6299"/>
                  </a:lnTo>
                  <a:lnTo>
                    <a:pt x="3286" y="6236"/>
                  </a:lnTo>
                  <a:lnTo>
                    <a:pt x="3202" y="6236"/>
                  </a:lnTo>
                  <a:lnTo>
                    <a:pt x="3265" y="6131"/>
                  </a:lnTo>
                  <a:lnTo>
                    <a:pt x="3348" y="6047"/>
                  </a:lnTo>
                  <a:lnTo>
                    <a:pt x="3390" y="6089"/>
                  </a:lnTo>
                  <a:lnTo>
                    <a:pt x="3453" y="6089"/>
                  </a:lnTo>
                  <a:lnTo>
                    <a:pt x="3474" y="5964"/>
                  </a:lnTo>
                  <a:lnTo>
                    <a:pt x="3516" y="5964"/>
                  </a:lnTo>
                  <a:lnTo>
                    <a:pt x="3558" y="6047"/>
                  </a:lnTo>
                  <a:lnTo>
                    <a:pt x="3620" y="5964"/>
                  </a:lnTo>
                  <a:lnTo>
                    <a:pt x="3620" y="5838"/>
                  </a:lnTo>
                  <a:lnTo>
                    <a:pt x="3683" y="5734"/>
                  </a:lnTo>
                  <a:lnTo>
                    <a:pt x="3788" y="5734"/>
                  </a:lnTo>
                  <a:lnTo>
                    <a:pt x="3788" y="5817"/>
                  </a:lnTo>
                  <a:lnTo>
                    <a:pt x="3871" y="5817"/>
                  </a:lnTo>
                  <a:lnTo>
                    <a:pt x="3913" y="5713"/>
                  </a:lnTo>
                  <a:lnTo>
                    <a:pt x="4039" y="5629"/>
                  </a:lnTo>
                  <a:lnTo>
                    <a:pt x="4018" y="5524"/>
                  </a:lnTo>
                  <a:lnTo>
                    <a:pt x="4018" y="5420"/>
                  </a:lnTo>
                  <a:lnTo>
                    <a:pt x="4102" y="5503"/>
                  </a:lnTo>
                  <a:lnTo>
                    <a:pt x="4206" y="5378"/>
                  </a:lnTo>
                  <a:lnTo>
                    <a:pt x="4290" y="5378"/>
                  </a:lnTo>
                  <a:lnTo>
                    <a:pt x="4395" y="5190"/>
                  </a:lnTo>
                  <a:lnTo>
                    <a:pt x="4395" y="5001"/>
                  </a:lnTo>
                  <a:lnTo>
                    <a:pt x="4457" y="4897"/>
                  </a:lnTo>
                  <a:lnTo>
                    <a:pt x="4541" y="4897"/>
                  </a:lnTo>
                  <a:lnTo>
                    <a:pt x="4646" y="4771"/>
                  </a:lnTo>
                  <a:lnTo>
                    <a:pt x="4562" y="4771"/>
                  </a:lnTo>
                  <a:lnTo>
                    <a:pt x="4499" y="4666"/>
                  </a:lnTo>
                  <a:lnTo>
                    <a:pt x="4562" y="4625"/>
                  </a:lnTo>
                  <a:lnTo>
                    <a:pt x="4541" y="4562"/>
                  </a:lnTo>
                  <a:lnTo>
                    <a:pt x="4436" y="4562"/>
                  </a:lnTo>
                  <a:lnTo>
                    <a:pt x="4332" y="4457"/>
                  </a:lnTo>
                  <a:lnTo>
                    <a:pt x="4457" y="4415"/>
                  </a:lnTo>
                  <a:lnTo>
                    <a:pt x="4436" y="4332"/>
                  </a:lnTo>
                  <a:lnTo>
                    <a:pt x="4520" y="4164"/>
                  </a:lnTo>
                  <a:lnTo>
                    <a:pt x="4541" y="4081"/>
                  </a:lnTo>
                  <a:lnTo>
                    <a:pt x="4499" y="3997"/>
                  </a:lnTo>
                  <a:lnTo>
                    <a:pt x="4415" y="3997"/>
                  </a:lnTo>
                  <a:lnTo>
                    <a:pt x="4395" y="3934"/>
                  </a:lnTo>
                  <a:lnTo>
                    <a:pt x="4415" y="3892"/>
                  </a:lnTo>
                  <a:lnTo>
                    <a:pt x="4499" y="3934"/>
                  </a:lnTo>
                  <a:lnTo>
                    <a:pt x="4520" y="3955"/>
                  </a:lnTo>
                  <a:lnTo>
                    <a:pt x="4541" y="3955"/>
                  </a:lnTo>
                  <a:lnTo>
                    <a:pt x="4541" y="3871"/>
                  </a:lnTo>
                  <a:lnTo>
                    <a:pt x="4436" y="3850"/>
                  </a:lnTo>
                  <a:lnTo>
                    <a:pt x="4541" y="3788"/>
                  </a:lnTo>
                  <a:lnTo>
                    <a:pt x="4625" y="3788"/>
                  </a:lnTo>
                  <a:lnTo>
                    <a:pt x="4729" y="3725"/>
                  </a:lnTo>
                  <a:lnTo>
                    <a:pt x="4646" y="3662"/>
                  </a:lnTo>
                  <a:lnTo>
                    <a:pt x="4562" y="3516"/>
                  </a:lnTo>
                  <a:lnTo>
                    <a:pt x="4646" y="3537"/>
                  </a:lnTo>
                  <a:lnTo>
                    <a:pt x="4708" y="3620"/>
                  </a:lnTo>
                  <a:lnTo>
                    <a:pt x="4813" y="3578"/>
                  </a:lnTo>
                  <a:lnTo>
                    <a:pt x="4834" y="3474"/>
                  </a:lnTo>
                  <a:lnTo>
                    <a:pt x="4855" y="3369"/>
                  </a:lnTo>
                  <a:lnTo>
                    <a:pt x="4918" y="3327"/>
                  </a:lnTo>
                  <a:lnTo>
                    <a:pt x="4980" y="3453"/>
                  </a:lnTo>
                  <a:lnTo>
                    <a:pt x="5064" y="3348"/>
                  </a:lnTo>
                  <a:lnTo>
                    <a:pt x="5127" y="3453"/>
                  </a:lnTo>
                  <a:lnTo>
                    <a:pt x="5190" y="3474"/>
                  </a:lnTo>
                  <a:lnTo>
                    <a:pt x="5252" y="3369"/>
                  </a:lnTo>
                  <a:lnTo>
                    <a:pt x="5357" y="3432"/>
                  </a:lnTo>
                  <a:lnTo>
                    <a:pt x="5483" y="3348"/>
                  </a:lnTo>
                  <a:lnTo>
                    <a:pt x="5545" y="3432"/>
                  </a:lnTo>
                  <a:lnTo>
                    <a:pt x="5671" y="3432"/>
                  </a:lnTo>
                  <a:lnTo>
                    <a:pt x="5713" y="3369"/>
                  </a:lnTo>
                  <a:lnTo>
                    <a:pt x="5755" y="3411"/>
                  </a:lnTo>
                  <a:lnTo>
                    <a:pt x="5755" y="3265"/>
                  </a:lnTo>
                  <a:lnTo>
                    <a:pt x="5671" y="3202"/>
                  </a:lnTo>
                  <a:lnTo>
                    <a:pt x="5587" y="2993"/>
                  </a:lnTo>
                  <a:lnTo>
                    <a:pt x="5462" y="2951"/>
                  </a:lnTo>
                  <a:lnTo>
                    <a:pt x="5399" y="2762"/>
                  </a:lnTo>
                  <a:lnTo>
                    <a:pt x="5462" y="2700"/>
                  </a:lnTo>
                  <a:lnTo>
                    <a:pt x="5462" y="2490"/>
                  </a:lnTo>
                  <a:lnTo>
                    <a:pt x="5441" y="2386"/>
                  </a:lnTo>
                  <a:lnTo>
                    <a:pt x="5462" y="2302"/>
                  </a:lnTo>
                  <a:lnTo>
                    <a:pt x="5399" y="2093"/>
                  </a:lnTo>
                  <a:lnTo>
                    <a:pt x="5357" y="1988"/>
                  </a:lnTo>
                  <a:lnTo>
                    <a:pt x="5336" y="1842"/>
                  </a:lnTo>
                  <a:lnTo>
                    <a:pt x="5378" y="1758"/>
                  </a:lnTo>
                  <a:lnTo>
                    <a:pt x="5357" y="1633"/>
                  </a:lnTo>
                  <a:lnTo>
                    <a:pt x="5190" y="1591"/>
                  </a:lnTo>
                  <a:lnTo>
                    <a:pt x="5190" y="1486"/>
                  </a:lnTo>
                  <a:lnTo>
                    <a:pt x="5252" y="1361"/>
                  </a:lnTo>
                  <a:lnTo>
                    <a:pt x="5190" y="1172"/>
                  </a:lnTo>
                  <a:lnTo>
                    <a:pt x="5252" y="1068"/>
                  </a:lnTo>
                  <a:lnTo>
                    <a:pt x="5190" y="1005"/>
                  </a:lnTo>
                  <a:lnTo>
                    <a:pt x="5127" y="1005"/>
                  </a:lnTo>
                  <a:lnTo>
                    <a:pt x="5022" y="858"/>
                  </a:lnTo>
                  <a:lnTo>
                    <a:pt x="4939" y="858"/>
                  </a:lnTo>
                  <a:lnTo>
                    <a:pt x="4876" y="754"/>
                  </a:lnTo>
                  <a:lnTo>
                    <a:pt x="4771" y="628"/>
                  </a:lnTo>
                  <a:lnTo>
                    <a:pt x="4708" y="607"/>
                  </a:lnTo>
                  <a:lnTo>
                    <a:pt x="4604" y="545"/>
                  </a:lnTo>
                  <a:lnTo>
                    <a:pt x="4395" y="524"/>
                  </a:lnTo>
                  <a:lnTo>
                    <a:pt x="4227" y="419"/>
                  </a:lnTo>
                  <a:lnTo>
                    <a:pt x="4018" y="189"/>
                  </a:lnTo>
                  <a:lnTo>
                    <a:pt x="3892" y="105"/>
                  </a:lnTo>
                  <a:lnTo>
                    <a:pt x="3788"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92" name="Google Shape;3092;p86"/>
            <p:cNvSpPr/>
            <p:nvPr/>
          </p:nvSpPr>
          <p:spPr>
            <a:xfrm>
              <a:off x="3883127" y="2693471"/>
              <a:ext cx="27411" cy="23803"/>
            </a:xfrm>
            <a:custGeom>
              <a:avLst/>
              <a:gdLst/>
              <a:ahLst/>
              <a:cxnLst/>
              <a:rect l="l" t="t" r="r" b="b"/>
              <a:pathLst>
                <a:path w="2302" h="2093" extrusionOk="0">
                  <a:moveTo>
                    <a:pt x="1026" y="0"/>
                  </a:moveTo>
                  <a:lnTo>
                    <a:pt x="1026" y="63"/>
                  </a:lnTo>
                  <a:lnTo>
                    <a:pt x="942" y="63"/>
                  </a:lnTo>
                  <a:lnTo>
                    <a:pt x="942" y="105"/>
                  </a:lnTo>
                  <a:lnTo>
                    <a:pt x="1005" y="167"/>
                  </a:lnTo>
                  <a:lnTo>
                    <a:pt x="900" y="230"/>
                  </a:lnTo>
                  <a:lnTo>
                    <a:pt x="837" y="209"/>
                  </a:lnTo>
                  <a:lnTo>
                    <a:pt x="628" y="209"/>
                  </a:lnTo>
                  <a:lnTo>
                    <a:pt x="607" y="147"/>
                  </a:lnTo>
                  <a:lnTo>
                    <a:pt x="586" y="251"/>
                  </a:lnTo>
                  <a:lnTo>
                    <a:pt x="481" y="230"/>
                  </a:lnTo>
                  <a:lnTo>
                    <a:pt x="335" y="272"/>
                  </a:lnTo>
                  <a:lnTo>
                    <a:pt x="335" y="356"/>
                  </a:lnTo>
                  <a:lnTo>
                    <a:pt x="272" y="356"/>
                  </a:lnTo>
                  <a:lnTo>
                    <a:pt x="84" y="439"/>
                  </a:lnTo>
                  <a:lnTo>
                    <a:pt x="0" y="544"/>
                  </a:lnTo>
                  <a:lnTo>
                    <a:pt x="21" y="900"/>
                  </a:lnTo>
                  <a:lnTo>
                    <a:pt x="84" y="900"/>
                  </a:lnTo>
                  <a:lnTo>
                    <a:pt x="126" y="879"/>
                  </a:lnTo>
                  <a:lnTo>
                    <a:pt x="230" y="900"/>
                  </a:lnTo>
                  <a:lnTo>
                    <a:pt x="189" y="983"/>
                  </a:lnTo>
                  <a:lnTo>
                    <a:pt x="105" y="983"/>
                  </a:lnTo>
                  <a:lnTo>
                    <a:pt x="105" y="1151"/>
                  </a:lnTo>
                  <a:lnTo>
                    <a:pt x="209" y="1276"/>
                  </a:lnTo>
                  <a:lnTo>
                    <a:pt x="377" y="1423"/>
                  </a:lnTo>
                  <a:lnTo>
                    <a:pt x="419" y="1423"/>
                  </a:lnTo>
                  <a:lnTo>
                    <a:pt x="419" y="1318"/>
                  </a:lnTo>
                  <a:lnTo>
                    <a:pt x="544" y="1214"/>
                  </a:lnTo>
                  <a:lnTo>
                    <a:pt x="586" y="1318"/>
                  </a:lnTo>
                  <a:lnTo>
                    <a:pt x="523" y="1611"/>
                  </a:lnTo>
                  <a:lnTo>
                    <a:pt x="523" y="1695"/>
                  </a:lnTo>
                  <a:lnTo>
                    <a:pt x="586" y="1674"/>
                  </a:lnTo>
                  <a:lnTo>
                    <a:pt x="754" y="1569"/>
                  </a:lnTo>
                  <a:lnTo>
                    <a:pt x="900" y="1507"/>
                  </a:lnTo>
                  <a:lnTo>
                    <a:pt x="1046" y="1632"/>
                  </a:lnTo>
                  <a:lnTo>
                    <a:pt x="1130" y="1611"/>
                  </a:lnTo>
                  <a:lnTo>
                    <a:pt x="1151" y="1507"/>
                  </a:lnTo>
                  <a:lnTo>
                    <a:pt x="1235" y="1590"/>
                  </a:lnTo>
                  <a:lnTo>
                    <a:pt x="1277" y="1674"/>
                  </a:lnTo>
                  <a:lnTo>
                    <a:pt x="1339" y="1674"/>
                  </a:lnTo>
                  <a:lnTo>
                    <a:pt x="1528" y="1779"/>
                  </a:lnTo>
                  <a:lnTo>
                    <a:pt x="1570" y="1925"/>
                  </a:lnTo>
                  <a:lnTo>
                    <a:pt x="1695" y="1967"/>
                  </a:lnTo>
                  <a:lnTo>
                    <a:pt x="1779" y="2092"/>
                  </a:lnTo>
                  <a:lnTo>
                    <a:pt x="1988" y="2009"/>
                  </a:lnTo>
                  <a:lnTo>
                    <a:pt x="2155" y="2030"/>
                  </a:lnTo>
                  <a:lnTo>
                    <a:pt x="2260" y="1904"/>
                  </a:lnTo>
                  <a:lnTo>
                    <a:pt x="2218" y="1800"/>
                  </a:lnTo>
                  <a:lnTo>
                    <a:pt x="2302" y="1716"/>
                  </a:lnTo>
                  <a:lnTo>
                    <a:pt x="2302" y="1611"/>
                  </a:lnTo>
                  <a:lnTo>
                    <a:pt x="2051" y="1109"/>
                  </a:lnTo>
                  <a:lnTo>
                    <a:pt x="2093" y="691"/>
                  </a:lnTo>
                  <a:lnTo>
                    <a:pt x="2155" y="649"/>
                  </a:lnTo>
                  <a:lnTo>
                    <a:pt x="2197" y="481"/>
                  </a:lnTo>
                  <a:lnTo>
                    <a:pt x="2281" y="356"/>
                  </a:lnTo>
                  <a:lnTo>
                    <a:pt x="2302" y="335"/>
                  </a:lnTo>
                  <a:lnTo>
                    <a:pt x="2302" y="314"/>
                  </a:lnTo>
                  <a:lnTo>
                    <a:pt x="2260" y="230"/>
                  </a:lnTo>
                  <a:lnTo>
                    <a:pt x="2218" y="272"/>
                  </a:lnTo>
                  <a:lnTo>
                    <a:pt x="1758" y="251"/>
                  </a:lnTo>
                  <a:lnTo>
                    <a:pt x="1570" y="126"/>
                  </a:lnTo>
                  <a:lnTo>
                    <a:pt x="1339" y="126"/>
                  </a:lnTo>
                  <a:lnTo>
                    <a:pt x="1235" y="63"/>
                  </a:lnTo>
                  <a:lnTo>
                    <a:pt x="1130" y="105"/>
                  </a:lnTo>
                  <a:lnTo>
                    <a:pt x="1026"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93" name="Google Shape;3093;p86"/>
            <p:cNvSpPr/>
            <p:nvPr/>
          </p:nvSpPr>
          <p:spPr>
            <a:xfrm>
              <a:off x="3870422" y="2710598"/>
              <a:ext cx="43605" cy="22620"/>
            </a:xfrm>
            <a:custGeom>
              <a:avLst/>
              <a:gdLst/>
              <a:ahLst/>
              <a:cxnLst/>
              <a:rect l="l" t="t" r="r" b="b"/>
              <a:pathLst>
                <a:path w="3662" h="1989" extrusionOk="0">
                  <a:moveTo>
                    <a:pt x="1967" y="1"/>
                  </a:moveTo>
                  <a:lnTo>
                    <a:pt x="1821" y="63"/>
                  </a:lnTo>
                  <a:lnTo>
                    <a:pt x="1653" y="168"/>
                  </a:lnTo>
                  <a:lnTo>
                    <a:pt x="1590" y="189"/>
                  </a:lnTo>
                  <a:lnTo>
                    <a:pt x="1590" y="314"/>
                  </a:lnTo>
                  <a:lnTo>
                    <a:pt x="1653" y="586"/>
                  </a:lnTo>
                  <a:lnTo>
                    <a:pt x="1590" y="754"/>
                  </a:lnTo>
                  <a:lnTo>
                    <a:pt x="1402" y="963"/>
                  </a:lnTo>
                  <a:lnTo>
                    <a:pt x="1256" y="963"/>
                  </a:lnTo>
                  <a:lnTo>
                    <a:pt x="1130" y="838"/>
                  </a:lnTo>
                  <a:lnTo>
                    <a:pt x="1130" y="733"/>
                  </a:lnTo>
                  <a:lnTo>
                    <a:pt x="837" y="440"/>
                  </a:lnTo>
                  <a:lnTo>
                    <a:pt x="837" y="294"/>
                  </a:lnTo>
                  <a:lnTo>
                    <a:pt x="774" y="294"/>
                  </a:lnTo>
                  <a:lnTo>
                    <a:pt x="670" y="398"/>
                  </a:lnTo>
                  <a:lnTo>
                    <a:pt x="523" y="419"/>
                  </a:lnTo>
                  <a:lnTo>
                    <a:pt x="460" y="461"/>
                  </a:lnTo>
                  <a:lnTo>
                    <a:pt x="335" y="461"/>
                  </a:lnTo>
                  <a:lnTo>
                    <a:pt x="251" y="607"/>
                  </a:lnTo>
                  <a:lnTo>
                    <a:pt x="293" y="733"/>
                  </a:lnTo>
                  <a:lnTo>
                    <a:pt x="230" y="712"/>
                  </a:lnTo>
                  <a:lnTo>
                    <a:pt x="230" y="921"/>
                  </a:lnTo>
                  <a:lnTo>
                    <a:pt x="84" y="1110"/>
                  </a:lnTo>
                  <a:lnTo>
                    <a:pt x="84" y="1214"/>
                  </a:lnTo>
                  <a:lnTo>
                    <a:pt x="84" y="1319"/>
                  </a:lnTo>
                  <a:lnTo>
                    <a:pt x="0" y="1382"/>
                  </a:lnTo>
                  <a:lnTo>
                    <a:pt x="42" y="1674"/>
                  </a:lnTo>
                  <a:lnTo>
                    <a:pt x="126" y="1737"/>
                  </a:lnTo>
                  <a:lnTo>
                    <a:pt x="126" y="1758"/>
                  </a:lnTo>
                  <a:lnTo>
                    <a:pt x="230" y="1737"/>
                  </a:lnTo>
                  <a:lnTo>
                    <a:pt x="251" y="1591"/>
                  </a:lnTo>
                  <a:lnTo>
                    <a:pt x="440" y="1465"/>
                  </a:lnTo>
                  <a:lnTo>
                    <a:pt x="670" y="1382"/>
                  </a:lnTo>
                  <a:lnTo>
                    <a:pt x="879" y="1423"/>
                  </a:lnTo>
                  <a:lnTo>
                    <a:pt x="1025" y="1423"/>
                  </a:lnTo>
                  <a:lnTo>
                    <a:pt x="1088" y="1465"/>
                  </a:lnTo>
                  <a:lnTo>
                    <a:pt x="1235" y="1382"/>
                  </a:lnTo>
                  <a:lnTo>
                    <a:pt x="1339" y="1361"/>
                  </a:lnTo>
                  <a:lnTo>
                    <a:pt x="1360" y="1444"/>
                  </a:lnTo>
                  <a:lnTo>
                    <a:pt x="1465" y="1444"/>
                  </a:lnTo>
                  <a:lnTo>
                    <a:pt x="1548" y="1549"/>
                  </a:lnTo>
                  <a:lnTo>
                    <a:pt x="1716" y="1549"/>
                  </a:lnTo>
                  <a:lnTo>
                    <a:pt x="1779" y="1570"/>
                  </a:lnTo>
                  <a:lnTo>
                    <a:pt x="1967" y="1444"/>
                  </a:lnTo>
                  <a:lnTo>
                    <a:pt x="2176" y="1549"/>
                  </a:lnTo>
                  <a:lnTo>
                    <a:pt x="2344" y="1570"/>
                  </a:lnTo>
                  <a:lnTo>
                    <a:pt x="2511" y="1758"/>
                  </a:lnTo>
                  <a:lnTo>
                    <a:pt x="2637" y="1758"/>
                  </a:lnTo>
                  <a:lnTo>
                    <a:pt x="2762" y="1946"/>
                  </a:lnTo>
                  <a:lnTo>
                    <a:pt x="2929" y="1967"/>
                  </a:lnTo>
                  <a:lnTo>
                    <a:pt x="2971" y="1988"/>
                  </a:lnTo>
                  <a:lnTo>
                    <a:pt x="3160" y="1905"/>
                  </a:lnTo>
                  <a:lnTo>
                    <a:pt x="3390" y="1884"/>
                  </a:lnTo>
                  <a:lnTo>
                    <a:pt x="3432" y="1737"/>
                  </a:lnTo>
                  <a:lnTo>
                    <a:pt x="3536" y="1674"/>
                  </a:lnTo>
                  <a:lnTo>
                    <a:pt x="3578" y="1570"/>
                  </a:lnTo>
                  <a:lnTo>
                    <a:pt x="3662" y="1549"/>
                  </a:lnTo>
                  <a:lnTo>
                    <a:pt x="3662" y="1382"/>
                  </a:lnTo>
                  <a:lnTo>
                    <a:pt x="3578" y="1277"/>
                  </a:lnTo>
                  <a:lnTo>
                    <a:pt x="3494" y="1110"/>
                  </a:lnTo>
                  <a:lnTo>
                    <a:pt x="3473" y="1047"/>
                  </a:lnTo>
                  <a:lnTo>
                    <a:pt x="3390" y="921"/>
                  </a:lnTo>
                  <a:lnTo>
                    <a:pt x="3432" y="838"/>
                  </a:lnTo>
                  <a:lnTo>
                    <a:pt x="3369" y="733"/>
                  </a:lnTo>
                  <a:lnTo>
                    <a:pt x="3327" y="712"/>
                  </a:lnTo>
                  <a:lnTo>
                    <a:pt x="3348" y="649"/>
                  </a:lnTo>
                  <a:lnTo>
                    <a:pt x="3348" y="545"/>
                  </a:lnTo>
                  <a:lnTo>
                    <a:pt x="3055" y="503"/>
                  </a:lnTo>
                  <a:lnTo>
                    <a:pt x="2846" y="586"/>
                  </a:lnTo>
                  <a:lnTo>
                    <a:pt x="2762" y="461"/>
                  </a:lnTo>
                  <a:lnTo>
                    <a:pt x="2637" y="419"/>
                  </a:lnTo>
                  <a:lnTo>
                    <a:pt x="2595" y="273"/>
                  </a:lnTo>
                  <a:lnTo>
                    <a:pt x="2406" y="168"/>
                  </a:lnTo>
                  <a:lnTo>
                    <a:pt x="2344" y="168"/>
                  </a:lnTo>
                  <a:lnTo>
                    <a:pt x="2302" y="84"/>
                  </a:lnTo>
                  <a:lnTo>
                    <a:pt x="2218" y="1"/>
                  </a:lnTo>
                  <a:lnTo>
                    <a:pt x="2197" y="105"/>
                  </a:lnTo>
                  <a:lnTo>
                    <a:pt x="2113" y="126"/>
                  </a:lnTo>
                  <a:lnTo>
                    <a:pt x="1967"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94" name="Google Shape;3094;p86"/>
            <p:cNvSpPr/>
            <p:nvPr/>
          </p:nvSpPr>
          <p:spPr>
            <a:xfrm>
              <a:off x="3871910" y="2726065"/>
              <a:ext cx="33901" cy="23803"/>
            </a:xfrm>
            <a:custGeom>
              <a:avLst/>
              <a:gdLst/>
              <a:ahLst/>
              <a:cxnLst/>
              <a:rect l="l" t="t" r="r" b="b"/>
              <a:pathLst>
                <a:path w="2847" h="2093" extrusionOk="0">
                  <a:moveTo>
                    <a:pt x="1214" y="1"/>
                  </a:moveTo>
                  <a:lnTo>
                    <a:pt x="1110" y="22"/>
                  </a:lnTo>
                  <a:lnTo>
                    <a:pt x="963" y="105"/>
                  </a:lnTo>
                  <a:lnTo>
                    <a:pt x="900" y="63"/>
                  </a:lnTo>
                  <a:lnTo>
                    <a:pt x="754" y="63"/>
                  </a:lnTo>
                  <a:lnTo>
                    <a:pt x="545" y="22"/>
                  </a:lnTo>
                  <a:lnTo>
                    <a:pt x="315" y="105"/>
                  </a:lnTo>
                  <a:lnTo>
                    <a:pt x="126" y="231"/>
                  </a:lnTo>
                  <a:lnTo>
                    <a:pt x="105" y="377"/>
                  </a:lnTo>
                  <a:lnTo>
                    <a:pt x="1" y="398"/>
                  </a:lnTo>
                  <a:lnTo>
                    <a:pt x="1" y="586"/>
                  </a:lnTo>
                  <a:lnTo>
                    <a:pt x="63" y="712"/>
                  </a:lnTo>
                  <a:lnTo>
                    <a:pt x="1" y="796"/>
                  </a:lnTo>
                  <a:lnTo>
                    <a:pt x="22" y="817"/>
                  </a:lnTo>
                  <a:lnTo>
                    <a:pt x="231" y="754"/>
                  </a:lnTo>
                  <a:lnTo>
                    <a:pt x="398" y="1005"/>
                  </a:lnTo>
                  <a:lnTo>
                    <a:pt x="524" y="1047"/>
                  </a:lnTo>
                  <a:lnTo>
                    <a:pt x="733" y="1005"/>
                  </a:lnTo>
                  <a:lnTo>
                    <a:pt x="817" y="1047"/>
                  </a:lnTo>
                  <a:lnTo>
                    <a:pt x="838" y="1151"/>
                  </a:lnTo>
                  <a:lnTo>
                    <a:pt x="921" y="1172"/>
                  </a:lnTo>
                  <a:lnTo>
                    <a:pt x="963" y="1235"/>
                  </a:lnTo>
                  <a:lnTo>
                    <a:pt x="921" y="1340"/>
                  </a:lnTo>
                  <a:lnTo>
                    <a:pt x="921" y="1549"/>
                  </a:lnTo>
                  <a:lnTo>
                    <a:pt x="1047" y="1528"/>
                  </a:lnTo>
                  <a:lnTo>
                    <a:pt x="1172" y="1633"/>
                  </a:lnTo>
                  <a:lnTo>
                    <a:pt x="1256" y="1633"/>
                  </a:lnTo>
                  <a:lnTo>
                    <a:pt x="1319" y="1863"/>
                  </a:lnTo>
                  <a:lnTo>
                    <a:pt x="1319" y="1988"/>
                  </a:lnTo>
                  <a:lnTo>
                    <a:pt x="1361" y="2093"/>
                  </a:lnTo>
                  <a:lnTo>
                    <a:pt x="1486" y="2009"/>
                  </a:lnTo>
                  <a:lnTo>
                    <a:pt x="1696" y="1947"/>
                  </a:lnTo>
                  <a:lnTo>
                    <a:pt x="1863" y="2009"/>
                  </a:lnTo>
                  <a:lnTo>
                    <a:pt x="2009" y="1947"/>
                  </a:lnTo>
                  <a:lnTo>
                    <a:pt x="2114" y="1947"/>
                  </a:lnTo>
                  <a:lnTo>
                    <a:pt x="2051" y="1779"/>
                  </a:lnTo>
                  <a:lnTo>
                    <a:pt x="2219" y="1758"/>
                  </a:lnTo>
                  <a:lnTo>
                    <a:pt x="2281" y="1633"/>
                  </a:lnTo>
                  <a:lnTo>
                    <a:pt x="2386" y="1570"/>
                  </a:lnTo>
                  <a:lnTo>
                    <a:pt x="2407" y="1654"/>
                  </a:lnTo>
                  <a:lnTo>
                    <a:pt x="2532" y="1654"/>
                  </a:lnTo>
                  <a:lnTo>
                    <a:pt x="2532" y="1528"/>
                  </a:lnTo>
                  <a:lnTo>
                    <a:pt x="2386" y="1444"/>
                  </a:lnTo>
                  <a:lnTo>
                    <a:pt x="2428" y="1277"/>
                  </a:lnTo>
                  <a:lnTo>
                    <a:pt x="2512" y="1256"/>
                  </a:lnTo>
                  <a:lnTo>
                    <a:pt x="2616" y="1068"/>
                  </a:lnTo>
                  <a:lnTo>
                    <a:pt x="2825" y="963"/>
                  </a:lnTo>
                  <a:lnTo>
                    <a:pt x="2825" y="858"/>
                  </a:lnTo>
                  <a:lnTo>
                    <a:pt x="2721" y="817"/>
                  </a:lnTo>
                  <a:lnTo>
                    <a:pt x="2846" y="628"/>
                  </a:lnTo>
                  <a:lnTo>
                    <a:pt x="2804" y="607"/>
                  </a:lnTo>
                  <a:lnTo>
                    <a:pt x="2637" y="586"/>
                  </a:lnTo>
                  <a:lnTo>
                    <a:pt x="2512" y="398"/>
                  </a:lnTo>
                  <a:lnTo>
                    <a:pt x="2386" y="398"/>
                  </a:lnTo>
                  <a:lnTo>
                    <a:pt x="2219" y="210"/>
                  </a:lnTo>
                  <a:lnTo>
                    <a:pt x="2051" y="189"/>
                  </a:lnTo>
                  <a:lnTo>
                    <a:pt x="1842" y="84"/>
                  </a:lnTo>
                  <a:lnTo>
                    <a:pt x="1654" y="210"/>
                  </a:lnTo>
                  <a:lnTo>
                    <a:pt x="1591" y="189"/>
                  </a:lnTo>
                  <a:lnTo>
                    <a:pt x="1423" y="189"/>
                  </a:lnTo>
                  <a:lnTo>
                    <a:pt x="1340" y="84"/>
                  </a:lnTo>
                  <a:lnTo>
                    <a:pt x="1235" y="84"/>
                  </a:lnTo>
                  <a:lnTo>
                    <a:pt x="1214"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95" name="Google Shape;3095;p86"/>
            <p:cNvSpPr/>
            <p:nvPr/>
          </p:nvSpPr>
          <p:spPr>
            <a:xfrm>
              <a:off x="3888104" y="2727737"/>
              <a:ext cx="57573" cy="42601"/>
            </a:xfrm>
            <a:custGeom>
              <a:avLst/>
              <a:gdLst/>
              <a:ahLst/>
              <a:cxnLst/>
              <a:rect l="l" t="t" r="r" b="b"/>
              <a:pathLst>
                <a:path w="4835" h="3746" extrusionOk="0">
                  <a:moveTo>
                    <a:pt x="2470" y="0"/>
                  </a:moveTo>
                  <a:lnTo>
                    <a:pt x="2323" y="84"/>
                  </a:lnTo>
                  <a:lnTo>
                    <a:pt x="2219" y="42"/>
                  </a:lnTo>
                  <a:lnTo>
                    <a:pt x="2093" y="63"/>
                  </a:lnTo>
                  <a:lnTo>
                    <a:pt x="2051" y="167"/>
                  </a:lnTo>
                  <a:lnTo>
                    <a:pt x="1947" y="230"/>
                  </a:lnTo>
                  <a:lnTo>
                    <a:pt x="1905" y="377"/>
                  </a:lnTo>
                  <a:lnTo>
                    <a:pt x="1675" y="398"/>
                  </a:lnTo>
                  <a:lnTo>
                    <a:pt x="1486" y="481"/>
                  </a:lnTo>
                  <a:lnTo>
                    <a:pt x="1361" y="670"/>
                  </a:lnTo>
                  <a:lnTo>
                    <a:pt x="1465" y="711"/>
                  </a:lnTo>
                  <a:lnTo>
                    <a:pt x="1465" y="816"/>
                  </a:lnTo>
                  <a:lnTo>
                    <a:pt x="1256" y="921"/>
                  </a:lnTo>
                  <a:lnTo>
                    <a:pt x="1152" y="1109"/>
                  </a:lnTo>
                  <a:lnTo>
                    <a:pt x="1068" y="1130"/>
                  </a:lnTo>
                  <a:lnTo>
                    <a:pt x="1026" y="1297"/>
                  </a:lnTo>
                  <a:lnTo>
                    <a:pt x="1172" y="1381"/>
                  </a:lnTo>
                  <a:lnTo>
                    <a:pt x="1172" y="1507"/>
                  </a:lnTo>
                  <a:lnTo>
                    <a:pt x="1047" y="1507"/>
                  </a:lnTo>
                  <a:lnTo>
                    <a:pt x="1026" y="1423"/>
                  </a:lnTo>
                  <a:lnTo>
                    <a:pt x="921" y="1486"/>
                  </a:lnTo>
                  <a:lnTo>
                    <a:pt x="859" y="1611"/>
                  </a:lnTo>
                  <a:lnTo>
                    <a:pt x="691" y="1632"/>
                  </a:lnTo>
                  <a:lnTo>
                    <a:pt x="754" y="1800"/>
                  </a:lnTo>
                  <a:lnTo>
                    <a:pt x="649" y="1800"/>
                  </a:lnTo>
                  <a:lnTo>
                    <a:pt x="503" y="1862"/>
                  </a:lnTo>
                  <a:lnTo>
                    <a:pt x="336" y="1800"/>
                  </a:lnTo>
                  <a:lnTo>
                    <a:pt x="126" y="1862"/>
                  </a:lnTo>
                  <a:lnTo>
                    <a:pt x="1" y="1946"/>
                  </a:lnTo>
                  <a:lnTo>
                    <a:pt x="22" y="2009"/>
                  </a:lnTo>
                  <a:lnTo>
                    <a:pt x="126" y="2260"/>
                  </a:lnTo>
                  <a:lnTo>
                    <a:pt x="210" y="2385"/>
                  </a:lnTo>
                  <a:lnTo>
                    <a:pt x="231" y="2532"/>
                  </a:lnTo>
                  <a:lnTo>
                    <a:pt x="294" y="2574"/>
                  </a:lnTo>
                  <a:lnTo>
                    <a:pt x="294" y="2950"/>
                  </a:lnTo>
                  <a:lnTo>
                    <a:pt x="189" y="2992"/>
                  </a:lnTo>
                  <a:lnTo>
                    <a:pt x="105" y="3118"/>
                  </a:lnTo>
                  <a:lnTo>
                    <a:pt x="126" y="3306"/>
                  </a:lnTo>
                  <a:lnTo>
                    <a:pt x="273" y="3494"/>
                  </a:lnTo>
                  <a:lnTo>
                    <a:pt x="273" y="3536"/>
                  </a:lnTo>
                  <a:lnTo>
                    <a:pt x="336" y="3536"/>
                  </a:lnTo>
                  <a:lnTo>
                    <a:pt x="524" y="3620"/>
                  </a:lnTo>
                  <a:lnTo>
                    <a:pt x="628" y="3578"/>
                  </a:lnTo>
                  <a:lnTo>
                    <a:pt x="1047" y="3515"/>
                  </a:lnTo>
                  <a:lnTo>
                    <a:pt x="1235" y="3515"/>
                  </a:lnTo>
                  <a:lnTo>
                    <a:pt x="1340" y="3411"/>
                  </a:lnTo>
                  <a:lnTo>
                    <a:pt x="1424" y="3411"/>
                  </a:lnTo>
                  <a:lnTo>
                    <a:pt x="1549" y="3494"/>
                  </a:lnTo>
                  <a:lnTo>
                    <a:pt x="1884" y="3536"/>
                  </a:lnTo>
                  <a:lnTo>
                    <a:pt x="2009" y="3620"/>
                  </a:lnTo>
                  <a:lnTo>
                    <a:pt x="2051" y="3683"/>
                  </a:lnTo>
                  <a:lnTo>
                    <a:pt x="2260" y="3599"/>
                  </a:lnTo>
                  <a:lnTo>
                    <a:pt x="2365" y="3683"/>
                  </a:lnTo>
                  <a:lnTo>
                    <a:pt x="2428" y="3683"/>
                  </a:lnTo>
                  <a:lnTo>
                    <a:pt x="2470" y="3620"/>
                  </a:lnTo>
                  <a:lnTo>
                    <a:pt x="2637" y="3641"/>
                  </a:lnTo>
                  <a:lnTo>
                    <a:pt x="2721" y="3704"/>
                  </a:lnTo>
                  <a:lnTo>
                    <a:pt x="2909" y="3599"/>
                  </a:lnTo>
                  <a:lnTo>
                    <a:pt x="3056" y="3599"/>
                  </a:lnTo>
                  <a:lnTo>
                    <a:pt x="3097" y="3724"/>
                  </a:lnTo>
                  <a:lnTo>
                    <a:pt x="3202" y="3745"/>
                  </a:lnTo>
                  <a:lnTo>
                    <a:pt x="3307" y="3620"/>
                  </a:lnTo>
                  <a:lnTo>
                    <a:pt x="3411" y="3599"/>
                  </a:lnTo>
                  <a:lnTo>
                    <a:pt x="3516" y="3683"/>
                  </a:lnTo>
                  <a:lnTo>
                    <a:pt x="3662" y="3620"/>
                  </a:lnTo>
                  <a:lnTo>
                    <a:pt x="3767" y="3704"/>
                  </a:lnTo>
                  <a:lnTo>
                    <a:pt x="3893" y="3704"/>
                  </a:lnTo>
                  <a:lnTo>
                    <a:pt x="3893" y="3494"/>
                  </a:lnTo>
                  <a:lnTo>
                    <a:pt x="3997" y="3285"/>
                  </a:lnTo>
                  <a:lnTo>
                    <a:pt x="4165" y="3264"/>
                  </a:lnTo>
                  <a:lnTo>
                    <a:pt x="4395" y="3201"/>
                  </a:lnTo>
                  <a:lnTo>
                    <a:pt x="4416" y="3201"/>
                  </a:lnTo>
                  <a:lnTo>
                    <a:pt x="4416" y="3055"/>
                  </a:lnTo>
                  <a:lnTo>
                    <a:pt x="4290" y="2908"/>
                  </a:lnTo>
                  <a:lnTo>
                    <a:pt x="4311" y="2762"/>
                  </a:lnTo>
                  <a:lnTo>
                    <a:pt x="4185" y="2574"/>
                  </a:lnTo>
                  <a:lnTo>
                    <a:pt x="4185" y="2427"/>
                  </a:lnTo>
                  <a:lnTo>
                    <a:pt x="4248" y="2344"/>
                  </a:lnTo>
                  <a:lnTo>
                    <a:pt x="4374" y="2448"/>
                  </a:lnTo>
                  <a:lnTo>
                    <a:pt x="4667" y="2427"/>
                  </a:lnTo>
                  <a:lnTo>
                    <a:pt x="4771" y="2218"/>
                  </a:lnTo>
                  <a:lnTo>
                    <a:pt x="4834" y="2155"/>
                  </a:lnTo>
                  <a:lnTo>
                    <a:pt x="4688" y="2051"/>
                  </a:lnTo>
                  <a:lnTo>
                    <a:pt x="4688" y="1946"/>
                  </a:lnTo>
                  <a:lnTo>
                    <a:pt x="4457" y="1758"/>
                  </a:lnTo>
                  <a:lnTo>
                    <a:pt x="4269" y="1716"/>
                  </a:lnTo>
                  <a:lnTo>
                    <a:pt x="4206" y="1527"/>
                  </a:lnTo>
                  <a:lnTo>
                    <a:pt x="4102" y="1423"/>
                  </a:lnTo>
                  <a:lnTo>
                    <a:pt x="3955" y="1214"/>
                  </a:lnTo>
                  <a:lnTo>
                    <a:pt x="3872" y="1046"/>
                  </a:lnTo>
                  <a:lnTo>
                    <a:pt x="3746" y="921"/>
                  </a:lnTo>
                  <a:lnTo>
                    <a:pt x="3746" y="753"/>
                  </a:lnTo>
                  <a:lnTo>
                    <a:pt x="3662" y="649"/>
                  </a:lnTo>
                  <a:lnTo>
                    <a:pt x="3683" y="481"/>
                  </a:lnTo>
                  <a:lnTo>
                    <a:pt x="3662" y="356"/>
                  </a:lnTo>
                  <a:lnTo>
                    <a:pt x="3411" y="272"/>
                  </a:lnTo>
                  <a:lnTo>
                    <a:pt x="3328" y="272"/>
                  </a:lnTo>
                  <a:lnTo>
                    <a:pt x="3265" y="167"/>
                  </a:lnTo>
                  <a:lnTo>
                    <a:pt x="3097" y="230"/>
                  </a:lnTo>
                  <a:lnTo>
                    <a:pt x="2930" y="356"/>
                  </a:lnTo>
                  <a:lnTo>
                    <a:pt x="2825" y="147"/>
                  </a:lnTo>
                  <a:lnTo>
                    <a:pt x="2721" y="147"/>
                  </a:lnTo>
                  <a:lnTo>
                    <a:pt x="2574" y="188"/>
                  </a:lnTo>
                  <a:lnTo>
                    <a:pt x="2470"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96" name="Google Shape;3096;p86"/>
            <p:cNvSpPr/>
            <p:nvPr/>
          </p:nvSpPr>
          <p:spPr>
            <a:xfrm>
              <a:off x="3848488" y="2796972"/>
              <a:ext cx="39628" cy="24519"/>
            </a:xfrm>
            <a:custGeom>
              <a:avLst/>
              <a:gdLst/>
              <a:ahLst/>
              <a:cxnLst/>
              <a:rect l="l" t="t" r="r" b="b"/>
              <a:pathLst>
                <a:path w="3328" h="2156" extrusionOk="0">
                  <a:moveTo>
                    <a:pt x="2993" y="1"/>
                  </a:moveTo>
                  <a:lnTo>
                    <a:pt x="2867" y="64"/>
                  </a:lnTo>
                  <a:lnTo>
                    <a:pt x="2679" y="43"/>
                  </a:lnTo>
                  <a:lnTo>
                    <a:pt x="2449" y="43"/>
                  </a:lnTo>
                  <a:lnTo>
                    <a:pt x="2302" y="22"/>
                  </a:lnTo>
                  <a:lnTo>
                    <a:pt x="2135" y="43"/>
                  </a:lnTo>
                  <a:lnTo>
                    <a:pt x="2030" y="210"/>
                  </a:lnTo>
                  <a:lnTo>
                    <a:pt x="1926" y="273"/>
                  </a:lnTo>
                  <a:lnTo>
                    <a:pt x="1926" y="377"/>
                  </a:lnTo>
                  <a:lnTo>
                    <a:pt x="1758" y="210"/>
                  </a:lnTo>
                  <a:lnTo>
                    <a:pt x="1549" y="357"/>
                  </a:lnTo>
                  <a:lnTo>
                    <a:pt x="1403" y="419"/>
                  </a:lnTo>
                  <a:lnTo>
                    <a:pt x="1403" y="545"/>
                  </a:lnTo>
                  <a:lnTo>
                    <a:pt x="1089" y="566"/>
                  </a:lnTo>
                  <a:lnTo>
                    <a:pt x="880" y="629"/>
                  </a:lnTo>
                  <a:lnTo>
                    <a:pt x="691" y="587"/>
                  </a:lnTo>
                  <a:lnTo>
                    <a:pt x="294" y="357"/>
                  </a:lnTo>
                  <a:lnTo>
                    <a:pt x="294" y="440"/>
                  </a:lnTo>
                  <a:lnTo>
                    <a:pt x="315" y="566"/>
                  </a:lnTo>
                  <a:lnTo>
                    <a:pt x="294" y="670"/>
                  </a:lnTo>
                  <a:lnTo>
                    <a:pt x="64" y="670"/>
                  </a:lnTo>
                  <a:lnTo>
                    <a:pt x="43" y="733"/>
                  </a:lnTo>
                  <a:lnTo>
                    <a:pt x="147" y="838"/>
                  </a:lnTo>
                  <a:lnTo>
                    <a:pt x="85" y="984"/>
                  </a:lnTo>
                  <a:lnTo>
                    <a:pt x="64" y="1089"/>
                  </a:lnTo>
                  <a:lnTo>
                    <a:pt x="147" y="1193"/>
                  </a:lnTo>
                  <a:lnTo>
                    <a:pt x="43" y="1298"/>
                  </a:lnTo>
                  <a:lnTo>
                    <a:pt x="1" y="1298"/>
                  </a:lnTo>
                  <a:lnTo>
                    <a:pt x="168" y="1486"/>
                  </a:lnTo>
                  <a:lnTo>
                    <a:pt x="189" y="1675"/>
                  </a:lnTo>
                  <a:lnTo>
                    <a:pt x="273" y="1696"/>
                  </a:lnTo>
                  <a:lnTo>
                    <a:pt x="524" y="1905"/>
                  </a:lnTo>
                  <a:lnTo>
                    <a:pt x="629" y="1947"/>
                  </a:lnTo>
                  <a:lnTo>
                    <a:pt x="733" y="2030"/>
                  </a:lnTo>
                  <a:lnTo>
                    <a:pt x="1026" y="2093"/>
                  </a:lnTo>
                  <a:lnTo>
                    <a:pt x="1235" y="2156"/>
                  </a:lnTo>
                  <a:lnTo>
                    <a:pt x="1340" y="2030"/>
                  </a:lnTo>
                  <a:lnTo>
                    <a:pt x="1403" y="2051"/>
                  </a:lnTo>
                  <a:lnTo>
                    <a:pt x="1466" y="1989"/>
                  </a:lnTo>
                  <a:lnTo>
                    <a:pt x="1612" y="1926"/>
                  </a:lnTo>
                  <a:lnTo>
                    <a:pt x="1717" y="1926"/>
                  </a:lnTo>
                  <a:lnTo>
                    <a:pt x="1738" y="1884"/>
                  </a:lnTo>
                  <a:lnTo>
                    <a:pt x="1863" y="1779"/>
                  </a:lnTo>
                  <a:lnTo>
                    <a:pt x="1968" y="1800"/>
                  </a:lnTo>
                  <a:lnTo>
                    <a:pt x="2072" y="1821"/>
                  </a:lnTo>
                  <a:lnTo>
                    <a:pt x="2156" y="1842"/>
                  </a:lnTo>
                  <a:lnTo>
                    <a:pt x="2282" y="1717"/>
                  </a:lnTo>
                  <a:lnTo>
                    <a:pt x="2386" y="1696"/>
                  </a:lnTo>
                  <a:lnTo>
                    <a:pt x="2449" y="1591"/>
                  </a:lnTo>
                  <a:lnTo>
                    <a:pt x="2595" y="1612"/>
                  </a:lnTo>
                  <a:lnTo>
                    <a:pt x="2700" y="1507"/>
                  </a:lnTo>
                  <a:lnTo>
                    <a:pt x="2679" y="1403"/>
                  </a:lnTo>
                  <a:lnTo>
                    <a:pt x="2888" y="1089"/>
                  </a:lnTo>
                  <a:lnTo>
                    <a:pt x="3014" y="754"/>
                  </a:lnTo>
                  <a:lnTo>
                    <a:pt x="3118" y="524"/>
                  </a:lnTo>
                  <a:lnTo>
                    <a:pt x="3286" y="482"/>
                  </a:lnTo>
                  <a:lnTo>
                    <a:pt x="3328" y="357"/>
                  </a:lnTo>
                  <a:lnTo>
                    <a:pt x="3307" y="336"/>
                  </a:lnTo>
                  <a:lnTo>
                    <a:pt x="3286" y="231"/>
                  </a:lnTo>
                  <a:lnTo>
                    <a:pt x="3118" y="126"/>
                  </a:lnTo>
                  <a:lnTo>
                    <a:pt x="2993"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97" name="Google Shape;3097;p86"/>
            <p:cNvSpPr/>
            <p:nvPr/>
          </p:nvSpPr>
          <p:spPr>
            <a:xfrm>
              <a:off x="3851727" y="2789842"/>
              <a:ext cx="34151" cy="14284"/>
            </a:xfrm>
            <a:custGeom>
              <a:avLst/>
              <a:gdLst/>
              <a:ahLst/>
              <a:cxnLst/>
              <a:rect l="l" t="t" r="r" b="b"/>
              <a:pathLst>
                <a:path w="2868" h="1256" extrusionOk="0">
                  <a:moveTo>
                    <a:pt x="2240" y="0"/>
                  </a:moveTo>
                  <a:lnTo>
                    <a:pt x="2177" y="21"/>
                  </a:lnTo>
                  <a:lnTo>
                    <a:pt x="2093" y="105"/>
                  </a:lnTo>
                  <a:lnTo>
                    <a:pt x="2010" y="42"/>
                  </a:lnTo>
                  <a:lnTo>
                    <a:pt x="1884" y="42"/>
                  </a:lnTo>
                  <a:lnTo>
                    <a:pt x="1779" y="21"/>
                  </a:lnTo>
                  <a:lnTo>
                    <a:pt x="1696" y="42"/>
                  </a:lnTo>
                  <a:lnTo>
                    <a:pt x="1612" y="147"/>
                  </a:lnTo>
                  <a:lnTo>
                    <a:pt x="1507" y="168"/>
                  </a:lnTo>
                  <a:lnTo>
                    <a:pt x="1486" y="147"/>
                  </a:lnTo>
                  <a:lnTo>
                    <a:pt x="1235" y="126"/>
                  </a:lnTo>
                  <a:lnTo>
                    <a:pt x="1089" y="230"/>
                  </a:lnTo>
                  <a:lnTo>
                    <a:pt x="942" y="251"/>
                  </a:lnTo>
                  <a:lnTo>
                    <a:pt x="775" y="419"/>
                  </a:lnTo>
                  <a:lnTo>
                    <a:pt x="566" y="440"/>
                  </a:lnTo>
                  <a:lnTo>
                    <a:pt x="336" y="523"/>
                  </a:lnTo>
                  <a:lnTo>
                    <a:pt x="294" y="460"/>
                  </a:lnTo>
                  <a:lnTo>
                    <a:pt x="147" y="481"/>
                  </a:lnTo>
                  <a:lnTo>
                    <a:pt x="22" y="565"/>
                  </a:lnTo>
                  <a:lnTo>
                    <a:pt x="1" y="565"/>
                  </a:lnTo>
                  <a:lnTo>
                    <a:pt x="1" y="753"/>
                  </a:lnTo>
                  <a:lnTo>
                    <a:pt x="22" y="984"/>
                  </a:lnTo>
                  <a:lnTo>
                    <a:pt x="419" y="1214"/>
                  </a:lnTo>
                  <a:lnTo>
                    <a:pt x="608" y="1256"/>
                  </a:lnTo>
                  <a:lnTo>
                    <a:pt x="817" y="1193"/>
                  </a:lnTo>
                  <a:lnTo>
                    <a:pt x="1131" y="1172"/>
                  </a:lnTo>
                  <a:lnTo>
                    <a:pt x="1131" y="1046"/>
                  </a:lnTo>
                  <a:lnTo>
                    <a:pt x="1277" y="984"/>
                  </a:lnTo>
                  <a:lnTo>
                    <a:pt x="1486" y="837"/>
                  </a:lnTo>
                  <a:lnTo>
                    <a:pt x="1654" y="1004"/>
                  </a:lnTo>
                  <a:lnTo>
                    <a:pt x="1654" y="900"/>
                  </a:lnTo>
                  <a:lnTo>
                    <a:pt x="1758" y="837"/>
                  </a:lnTo>
                  <a:lnTo>
                    <a:pt x="1863" y="670"/>
                  </a:lnTo>
                  <a:lnTo>
                    <a:pt x="2030" y="649"/>
                  </a:lnTo>
                  <a:lnTo>
                    <a:pt x="2177" y="670"/>
                  </a:lnTo>
                  <a:lnTo>
                    <a:pt x="2407" y="670"/>
                  </a:lnTo>
                  <a:lnTo>
                    <a:pt x="2595" y="691"/>
                  </a:lnTo>
                  <a:lnTo>
                    <a:pt x="2742" y="628"/>
                  </a:lnTo>
                  <a:lnTo>
                    <a:pt x="2763" y="419"/>
                  </a:lnTo>
                  <a:lnTo>
                    <a:pt x="2867" y="147"/>
                  </a:lnTo>
                  <a:lnTo>
                    <a:pt x="2637" y="21"/>
                  </a:lnTo>
                  <a:lnTo>
                    <a:pt x="2407" y="21"/>
                  </a:lnTo>
                  <a:lnTo>
                    <a:pt x="2344" y="42"/>
                  </a:lnTo>
                  <a:lnTo>
                    <a:pt x="2240"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98" name="Google Shape;3098;p86"/>
            <p:cNvSpPr/>
            <p:nvPr/>
          </p:nvSpPr>
          <p:spPr>
            <a:xfrm>
              <a:off x="3869672" y="2845760"/>
              <a:ext cx="12967" cy="23803"/>
            </a:xfrm>
            <a:custGeom>
              <a:avLst/>
              <a:gdLst/>
              <a:ahLst/>
              <a:cxnLst/>
              <a:rect l="l" t="t" r="r" b="b"/>
              <a:pathLst>
                <a:path w="1089" h="2093" extrusionOk="0">
                  <a:moveTo>
                    <a:pt x="419" y="0"/>
                  </a:moveTo>
                  <a:lnTo>
                    <a:pt x="314" y="126"/>
                  </a:lnTo>
                  <a:lnTo>
                    <a:pt x="272" y="21"/>
                  </a:lnTo>
                  <a:lnTo>
                    <a:pt x="210" y="21"/>
                  </a:lnTo>
                  <a:lnTo>
                    <a:pt x="84" y="147"/>
                  </a:lnTo>
                  <a:lnTo>
                    <a:pt x="0" y="314"/>
                  </a:lnTo>
                  <a:lnTo>
                    <a:pt x="0" y="544"/>
                  </a:lnTo>
                  <a:lnTo>
                    <a:pt x="189" y="628"/>
                  </a:lnTo>
                  <a:lnTo>
                    <a:pt x="168" y="691"/>
                  </a:lnTo>
                  <a:lnTo>
                    <a:pt x="105" y="733"/>
                  </a:lnTo>
                  <a:lnTo>
                    <a:pt x="63" y="984"/>
                  </a:lnTo>
                  <a:lnTo>
                    <a:pt x="105" y="1172"/>
                  </a:lnTo>
                  <a:lnTo>
                    <a:pt x="63" y="1277"/>
                  </a:lnTo>
                  <a:lnTo>
                    <a:pt x="63" y="1423"/>
                  </a:lnTo>
                  <a:lnTo>
                    <a:pt x="147" y="1528"/>
                  </a:lnTo>
                  <a:lnTo>
                    <a:pt x="84" y="1674"/>
                  </a:lnTo>
                  <a:lnTo>
                    <a:pt x="147" y="1716"/>
                  </a:lnTo>
                  <a:lnTo>
                    <a:pt x="377" y="1737"/>
                  </a:lnTo>
                  <a:lnTo>
                    <a:pt x="482" y="2009"/>
                  </a:lnTo>
                  <a:lnTo>
                    <a:pt x="565" y="2093"/>
                  </a:lnTo>
                  <a:lnTo>
                    <a:pt x="628" y="2030"/>
                  </a:lnTo>
                  <a:lnTo>
                    <a:pt x="712" y="1883"/>
                  </a:lnTo>
                  <a:lnTo>
                    <a:pt x="733" y="1737"/>
                  </a:lnTo>
                  <a:lnTo>
                    <a:pt x="942" y="1674"/>
                  </a:lnTo>
                  <a:lnTo>
                    <a:pt x="1047" y="1507"/>
                  </a:lnTo>
                  <a:lnTo>
                    <a:pt x="1088" y="1360"/>
                  </a:lnTo>
                  <a:lnTo>
                    <a:pt x="942" y="1256"/>
                  </a:lnTo>
                  <a:lnTo>
                    <a:pt x="900" y="1109"/>
                  </a:lnTo>
                  <a:lnTo>
                    <a:pt x="795" y="963"/>
                  </a:lnTo>
                  <a:lnTo>
                    <a:pt x="775" y="753"/>
                  </a:lnTo>
                  <a:lnTo>
                    <a:pt x="795" y="544"/>
                  </a:lnTo>
                  <a:lnTo>
                    <a:pt x="775" y="481"/>
                  </a:lnTo>
                  <a:lnTo>
                    <a:pt x="775" y="335"/>
                  </a:lnTo>
                  <a:lnTo>
                    <a:pt x="712" y="230"/>
                  </a:lnTo>
                  <a:lnTo>
                    <a:pt x="607" y="147"/>
                  </a:lnTo>
                  <a:lnTo>
                    <a:pt x="565" y="147"/>
                  </a:lnTo>
                  <a:lnTo>
                    <a:pt x="482" y="21"/>
                  </a:lnTo>
                  <a:lnTo>
                    <a:pt x="419"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99" name="Google Shape;3099;p86"/>
            <p:cNvSpPr/>
            <p:nvPr/>
          </p:nvSpPr>
          <p:spPr>
            <a:xfrm>
              <a:off x="3863444" y="2836958"/>
              <a:ext cx="12467" cy="15000"/>
            </a:xfrm>
            <a:custGeom>
              <a:avLst/>
              <a:gdLst/>
              <a:ahLst/>
              <a:cxnLst/>
              <a:rect l="l" t="t" r="r" b="b"/>
              <a:pathLst>
                <a:path w="1047" h="1319" extrusionOk="0">
                  <a:moveTo>
                    <a:pt x="293" y="0"/>
                  </a:moveTo>
                  <a:lnTo>
                    <a:pt x="210" y="63"/>
                  </a:lnTo>
                  <a:lnTo>
                    <a:pt x="210" y="167"/>
                  </a:lnTo>
                  <a:lnTo>
                    <a:pt x="314" y="209"/>
                  </a:lnTo>
                  <a:lnTo>
                    <a:pt x="356" y="293"/>
                  </a:lnTo>
                  <a:lnTo>
                    <a:pt x="272" y="356"/>
                  </a:lnTo>
                  <a:lnTo>
                    <a:pt x="189" y="356"/>
                  </a:lnTo>
                  <a:lnTo>
                    <a:pt x="147" y="481"/>
                  </a:lnTo>
                  <a:lnTo>
                    <a:pt x="147" y="628"/>
                  </a:lnTo>
                  <a:lnTo>
                    <a:pt x="84" y="732"/>
                  </a:lnTo>
                  <a:lnTo>
                    <a:pt x="0" y="795"/>
                  </a:lnTo>
                  <a:lnTo>
                    <a:pt x="63" y="837"/>
                  </a:lnTo>
                  <a:lnTo>
                    <a:pt x="168" y="879"/>
                  </a:lnTo>
                  <a:lnTo>
                    <a:pt x="377" y="1151"/>
                  </a:lnTo>
                  <a:lnTo>
                    <a:pt x="398" y="1235"/>
                  </a:lnTo>
                  <a:lnTo>
                    <a:pt x="523" y="1318"/>
                  </a:lnTo>
                  <a:lnTo>
                    <a:pt x="523" y="1088"/>
                  </a:lnTo>
                  <a:lnTo>
                    <a:pt x="607" y="921"/>
                  </a:lnTo>
                  <a:lnTo>
                    <a:pt x="733" y="795"/>
                  </a:lnTo>
                  <a:lnTo>
                    <a:pt x="795" y="795"/>
                  </a:lnTo>
                  <a:lnTo>
                    <a:pt x="837" y="900"/>
                  </a:lnTo>
                  <a:lnTo>
                    <a:pt x="942" y="774"/>
                  </a:lnTo>
                  <a:lnTo>
                    <a:pt x="984" y="711"/>
                  </a:lnTo>
                  <a:lnTo>
                    <a:pt x="1046" y="628"/>
                  </a:lnTo>
                  <a:lnTo>
                    <a:pt x="1046" y="502"/>
                  </a:lnTo>
                  <a:lnTo>
                    <a:pt x="900" y="481"/>
                  </a:lnTo>
                  <a:lnTo>
                    <a:pt x="816" y="398"/>
                  </a:lnTo>
                  <a:lnTo>
                    <a:pt x="691" y="398"/>
                  </a:lnTo>
                  <a:lnTo>
                    <a:pt x="628" y="314"/>
                  </a:lnTo>
                  <a:lnTo>
                    <a:pt x="628" y="251"/>
                  </a:lnTo>
                  <a:lnTo>
                    <a:pt x="502" y="105"/>
                  </a:lnTo>
                  <a:lnTo>
                    <a:pt x="502" y="146"/>
                  </a:lnTo>
                  <a:lnTo>
                    <a:pt x="398" y="84"/>
                  </a:lnTo>
                  <a:lnTo>
                    <a:pt x="293"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00" name="Google Shape;3100;p86"/>
            <p:cNvSpPr/>
            <p:nvPr/>
          </p:nvSpPr>
          <p:spPr>
            <a:xfrm>
              <a:off x="3844761" y="2824346"/>
              <a:ext cx="25923" cy="21665"/>
            </a:xfrm>
            <a:custGeom>
              <a:avLst/>
              <a:gdLst/>
              <a:ahLst/>
              <a:cxnLst/>
              <a:rect l="l" t="t" r="r" b="b"/>
              <a:pathLst>
                <a:path w="2177" h="1905" extrusionOk="0">
                  <a:moveTo>
                    <a:pt x="105" y="0"/>
                  </a:moveTo>
                  <a:lnTo>
                    <a:pt x="63" y="42"/>
                  </a:lnTo>
                  <a:lnTo>
                    <a:pt x="63" y="167"/>
                  </a:lnTo>
                  <a:lnTo>
                    <a:pt x="0" y="230"/>
                  </a:lnTo>
                  <a:lnTo>
                    <a:pt x="42" y="314"/>
                  </a:lnTo>
                  <a:lnTo>
                    <a:pt x="84" y="314"/>
                  </a:lnTo>
                  <a:lnTo>
                    <a:pt x="209" y="439"/>
                  </a:lnTo>
                  <a:lnTo>
                    <a:pt x="251" y="544"/>
                  </a:lnTo>
                  <a:lnTo>
                    <a:pt x="314" y="649"/>
                  </a:lnTo>
                  <a:lnTo>
                    <a:pt x="272" y="670"/>
                  </a:lnTo>
                  <a:lnTo>
                    <a:pt x="293" y="753"/>
                  </a:lnTo>
                  <a:lnTo>
                    <a:pt x="774" y="1151"/>
                  </a:lnTo>
                  <a:lnTo>
                    <a:pt x="1151" y="1611"/>
                  </a:lnTo>
                  <a:lnTo>
                    <a:pt x="1109" y="1695"/>
                  </a:lnTo>
                  <a:lnTo>
                    <a:pt x="1193" y="1716"/>
                  </a:lnTo>
                  <a:lnTo>
                    <a:pt x="1402" y="1737"/>
                  </a:lnTo>
                  <a:lnTo>
                    <a:pt x="1465" y="1716"/>
                  </a:lnTo>
                  <a:lnTo>
                    <a:pt x="1569" y="1904"/>
                  </a:lnTo>
                  <a:lnTo>
                    <a:pt x="1653" y="1841"/>
                  </a:lnTo>
                  <a:lnTo>
                    <a:pt x="1716" y="1737"/>
                  </a:lnTo>
                  <a:lnTo>
                    <a:pt x="1716" y="1590"/>
                  </a:lnTo>
                  <a:lnTo>
                    <a:pt x="1758" y="1465"/>
                  </a:lnTo>
                  <a:lnTo>
                    <a:pt x="1841" y="1465"/>
                  </a:lnTo>
                  <a:lnTo>
                    <a:pt x="1925" y="1402"/>
                  </a:lnTo>
                  <a:lnTo>
                    <a:pt x="1883" y="1318"/>
                  </a:lnTo>
                  <a:lnTo>
                    <a:pt x="1779" y="1276"/>
                  </a:lnTo>
                  <a:lnTo>
                    <a:pt x="1779" y="1172"/>
                  </a:lnTo>
                  <a:lnTo>
                    <a:pt x="1862" y="1109"/>
                  </a:lnTo>
                  <a:lnTo>
                    <a:pt x="1967" y="1193"/>
                  </a:lnTo>
                  <a:lnTo>
                    <a:pt x="2071" y="1255"/>
                  </a:lnTo>
                  <a:lnTo>
                    <a:pt x="2134" y="1193"/>
                  </a:lnTo>
                  <a:lnTo>
                    <a:pt x="1988" y="1046"/>
                  </a:lnTo>
                  <a:lnTo>
                    <a:pt x="1988" y="900"/>
                  </a:lnTo>
                  <a:lnTo>
                    <a:pt x="2051" y="879"/>
                  </a:lnTo>
                  <a:lnTo>
                    <a:pt x="2155" y="942"/>
                  </a:lnTo>
                  <a:lnTo>
                    <a:pt x="2176" y="858"/>
                  </a:lnTo>
                  <a:lnTo>
                    <a:pt x="2134" y="795"/>
                  </a:lnTo>
                  <a:lnTo>
                    <a:pt x="2030" y="774"/>
                  </a:lnTo>
                  <a:lnTo>
                    <a:pt x="1862" y="649"/>
                  </a:lnTo>
                  <a:lnTo>
                    <a:pt x="1862" y="565"/>
                  </a:lnTo>
                  <a:lnTo>
                    <a:pt x="1967" y="419"/>
                  </a:lnTo>
                  <a:lnTo>
                    <a:pt x="1988" y="251"/>
                  </a:lnTo>
                  <a:lnTo>
                    <a:pt x="1925" y="251"/>
                  </a:lnTo>
                  <a:lnTo>
                    <a:pt x="1862" y="272"/>
                  </a:lnTo>
                  <a:lnTo>
                    <a:pt x="1820" y="230"/>
                  </a:lnTo>
                  <a:lnTo>
                    <a:pt x="1653" y="230"/>
                  </a:lnTo>
                  <a:lnTo>
                    <a:pt x="1548" y="126"/>
                  </a:lnTo>
                  <a:lnTo>
                    <a:pt x="1465" y="147"/>
                  </a:lnTo>
                  <a:lnTo>
                    <a:pt x="1339" y="105"/>
                  </a:lnTo>
                  <a:lnTo>
                    <a:pt x="1214" y="126"/>
                  </a:lnTo>
                  <a:lnTo>
                    <a:pt x="1193" y="63"/>
                  </a:lnTo>
                  <a:lnTo>
                    <a:pt x="1088" y="126"/>
                  </a:lnTo>
                  <a:lnTo>
                    <a:pt x="942" y="63"/>
                  </a:lnTo>
                  <a:lnTo>
                    <a:pt x="900" y="126"/>
                  </a:lnTo>
                  <a:lnTo>
                    <a:pt x="837" y="21"/>
                  </a:lnTo>
                  <a:lnTo>
                    <a:pt x="732" y="0"/>
                  </a:lnTo>
                  <a:lnTo>
                    <a:pt x="690" y="42"/>
                  </a:lnTo>
                  <a:lnTo>
                    <a:pt x="607" y="0"/>
                  </a:lnTo>
                  <a:lnTo>
                    <a:pt x="565" y="63"/>
                  </a:lnTo>
                  <a:lnTo>
                    <a:pt x="481" y="42"/>
                  </a:lnTo>
                  <a:lnTo>
                    <a:pt x="377" y="63"/>
                  </a:lnTo>
                  <a:lnTo>
                    <a:pt x="377" y="147"/>
                  </a:lnTo>
                  <a:lnTo>
                    <a:pt x="293" y="167"/>
                  </a:lnTo>
                  <a:lnTo>
                    <a:pt x="251" y="105"/>
                  </a:lnTo>
                  <a:lnTo>
                    <a:pt x="105"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01" name="Google Shape;3101;p86"/>
            <p:cNvSpPr/>
            <p:nvPr/>
          </p:nvSpPr>
          <p:spPr>
            <a:xfrm>
              <a:off x="3830555" y="2811734"/>
              <a:ext cx="20195" cy="12146"/>
            </a:xfrm>
            <a:custGeom>
              <a:avLst/>
              <a:gdLst/>
              <a:ahLst/>
              <a:cxnLst/>
              <a:rect l="l" t="t" r="r" b="b"/>
              <a:pathLst>
                <a:path w="1696" h="1068" extrusionOk="0">
                  <a:moveTo>
                    <a:pt x="1507" y="0"/>
                  </a:moveTo>
                  <a:lnTo>
                    <a:pt x="1381" y="63"/>
                  </a:lnTo>
                  <a:lnTo>
                    <a:pt x="1130" y="209"/>
                  </a:lnTo>
                  <a:lnTo>
                    <a:pt x="1067" y="188"/>
                  </a:lnTo>
                  <a:lnTo>
                    <a:pt x="984" y="209"/>
                  </a:lnTo>
                  <a:lnTo>
                    <a:pt x="858" y="272"/>
                  </a:lnTo>
                  <a:lnTo>
                    <a:pt x="733" y="272"/>
                  </a:lnTo>
                  <a:lnTo>
                    <a:pt x="607" y="314"/>
                  </a:lnTo>
                  <a:lnTo>
                    <a:pt x="523" y="230"/>
                  </a:lnTo>
                  <a:lnTo>
                    <a:pt x="251" y="230"/>
                  </a:lnTo>
                  <a:lnTo>
                    <a:pt x="147" y="209"/>
                  </a:lnTo>
                  <a:lnTo>
                    <a:pt x="21" y="419"/>
                  </a:lnTo>
                  <a:lnTo>
                    <a:pt x="84" y="502"/>
                  </a:lnTo>
                  <a:lnTo>
                    <a:pt x="0" y="628"/>
                  </a:lnTo>
                  <a:lnTo>
                    <a:pt x="21" y="816"/>
                  </a:lnTo>
                  <a:lnTo>
                    <a:pt x="42" y="816"/>
                  </a:lnTo>
                  <a:lnTo>
                    <a:pt x="147" y="858"/>
                  </a:lnTo>
                  <a:lnTo>
                    <a:pt x="147" y="942"/>
                  </a:lnTo>
                  <a:lnTo>
                    <a:pt x="42" y="963"/>
                  </a:lnTo>
                  <a:lnTo>
                    <a:pt x="42" y="1067"/>
                  </a:lnTo>
                  <a:lnTo>
                    <a:pt x="251" y="1067"/>
                  </a:lnTo>
                  <a:lnTo>
                    <a:pt x="398" y="963"/>
                  </a:lnTo>
                  <a:lnTo>
                    <a:pt x="523" y="921"/>
                  </a:lnTo>
                  <a:lnTo>
                    <a:pt x="733" y="1025"/>
                  </a:lnTo>
                  <a:lnTo>
                    <a:pt x="858" y="1025"/>
                  </a:lnTo>
                  <a:lnTo>
                    <a:pt x="879" y="816"/>
                  </a:lnTo>
                  <a:lnTo>
                    <a:pt x="1067" y="732"/>
                  </a:lnTo>
                  <a:lnTo>
                    <a:pt x="1088" y="586"/>
                  </a:lnTo>
                  <a:lnTo>
                    <a:pt x="1444" y="398"/>
                  </a:lnTo>
                  <a:lnTo>
                    <a:pt x="1695" y="398"/>
                  </a:lnTo>
                  <a:lnTo>
                    <a:pt x="1674" y="188"/>
                  </a:lnTo>
                  <a:lnTo>
                    <a:pt x="1507"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02" name="Google Shape;3102;p86"/>
            <p:cNvSpPr/>
            <p:nvPr/>
          </p:nvSpPr>
          <p:spPr>
            <a:xfrm>
              <a:off x="3804645" y="2793401"/>
              <a:ext cx="47594" cy="21903"/>
            </a:xfrm>
            <a:custGeom>
              <a:avLst/>
              <a:gdLst/>
              <a:ahLst/>
              <a:cxnLst/>
              <a:rect l="l" t="t" r="r" b="b"/>
              <a:pathLst>
                <a:path w="3997" h="1926" extrusionOk="0">
                  <a:moveTo>
                    <a:pt x="2846" y="1"/>
                  </a:moveTo>
                  <a:lnTo>
                    <a:pt x="2804" y="106"/>
                  </a:lnTo>
                  <a:lnTo>
                    <a:pt x="2741" y="147"/>
                  </a:lnTo>
                  <a:lnTo>
                    <a:pt x="2720" y="252"/>
                  </a:lnTo>
                  <a:lnTo>
                    <a:pt x="2574" y="252"/>
                  </a:lnTo>
                  <a:lnTo>
                    <a:pt x="2511" y="315"/>
                  </a:lnTo>
                  <a:lnTo>
                    <a:pt x="2218" y="147"/>
                  </a:lnTo>
                  <a:lnTo>
                    <a:pt x="2155" y="147"/>
                  </a:lnTo>
                  <a:lnTo>
                    <a:pt x="2114" y="252"/>
                  </a:lnTo>
                  <a:lnTo>
                    <a:pt x="2114" y="357"/>
                  </a:lnTo>
                  <a:lnTo>
                    <a:pt x="2051" y="357"/>
                  </a:lnTo>
                  <a:lnTo>
                    <a:pt x="1967" y="461"/>
                  </a:lnTo>
                  <a:lnTo>
                    <a:pt x="1842" y="545"/>
                  </a:lnTo>
                  <a:lnTo>
                    <a:pt x="1674" y="733"/>
                  </a:lnTo>
                  <a:lnTo>
                    <a:pt x="1674" y="796"/>
                  </a:lnTo>
                  <a:lnTo>
                    <a:pt x="1842" y="880"/>
                  </a:lnTo>
                  <a:lnTo>
                    <a:pt x="1863" y="984"/>
                  </a:lnTo>
                  <a:lnTo>
                    <a:pt x="1779" y="1047"/>
                  </a:lnTo>
                  <a:lnTo>
                    <a:pt x="1653" y="963"/>
                  </a:lnTo>
                  <a:lnTo>
                    <a:pt x="1528" y="984"/>
                  </a:lnTo>
                  <a:lnTo>
                    <a:pt x="1381" y="963"/>
                  </a:lnTo>
                  <a:lnTo>
                    <a:pt x="1319" y="963"/>
                  </a:lnTo>
                  <a:lnTo>
                    <a:pt x="1130" y="1089"/>
                  </a:lnTo>
                  <a:lnTo>
                    <a:pt x="1026" y="1110"/>
                  </a:lnTo>
                  <a:lnTo>
                    <a:pt x="942" y="1089"/>
                  </a:lnTo>
                  <a:lnTo>
                    <a:pt x="837" y="1110"/>
                  </a:lnTo>
                  <a:lnTo>
                    <a:pt x="754" y="1047"/>
                  </a:lnTo>
                  <a:lnTo>
                    <a:pt x="440" y="1047"/>
                  </a:lnTo>
                  <a:lnTo>
                    <a:pt x="440" y="1110"/>
                  </a:lnTo>
                  <a:lnTo>
                    <a:pt x="419" y="1173"/>
                  </a:lnTo>
                  <a:lnTo>
                    <a:pt x="272" y="1152"/>
                  </a:lnTo>
                  <a:lnTo>
                    <a:pt x="189" y="1047"/>
                  </a:lnTo>
                  <a:lnTo>
                    <a:pt x="84" y="1089"/>
                  </a:lnTo>
                  <a:lnTo>
                    <a:pt x="21" y="1110"/>
                  </a:lnTo>
                  <a:lnTo>
                    <a:pt x="0" y="1110"/>
                  </a:lnTo>
                  <a:lnTo>
                    <a:pt x="63" y="1173"/>
                  </a:lnTo>
                  <a:lnTo>
                    <a:pt x="63" y="1256"/>
                  </a:lnTo>
                  <a:lnTo>
                    <a:pt x="105" y="1298"/>
                  </a:lnTo>
                  <a:lnTo>
                    <a:pt x="105" y="1403"/>
                  </a:lnTo>
                  <a:lnTo>
                    <a:pt x="210" y="1403"/>
                  </a:lnTo>
                  <a:lnTo>
                    <a:pt x="293" y="1382"/>
                  </a:lnTo>
                  <a:lnTo>
                    <a:pt x="398" y="1507"/>
                  </a:lnTo>
                  <a:lnTo>
                    <a:pt x="502" y="1403"/>
                  </a:lnTo>
                  <a:lnTo>
                    <a:pt x="586" y="1403"/>
                  </a:lnTo>
                  <a:lnTo>
                    <a:pt x="628" y="1507"/>
                  </a:lnTo>
                  <a:lnTo>
                    <a:pt x="837" y="1591"/>
                  </a:lnTo>
                  <a:lnTo>
                    <a:pt x="1130" y="1403"/>
                  </a:lnTo>
                  <a:lnTo>
                    <a:pt x="1256" y="1424"/>
                  </a:lnTo>
                  <a:lnTo>
                    <a:pt x="1444" y="1424"/>
                  </a:lnTo>
                  <a:lnTo>
                    <a:pt x="1444" y="1528"/>
                  </a:lnTo>
                  <a:lnTo>
                    <a:pt x="1737" y="1717"/>
                  </a:lnTo>
                  <a:lnTo>
                    <a:pt x="2072" y="1779"/>
                  </a:lnTo>
                  <a:lnTo>
                    <a:pt x="2260" y="1738"/>
                  </a:lnTo>
                  <a:lnTo>
                    <a:pt x="2323" y="1821"/>
                  </a:lnTo>
                  <a:lnTo>
                    <a:pt x="2427" y="1842"/>
                  </a:lnTo>
                  <a:lnTo>
                    <a:pt x="2699" y="1842"/>
                  </a:lnTo>
                  <a:lnTo>
                    <a:pt x="2783" y="1926"/>
                  </a:lnTo>
                  <a:lnTo>
                    <a:pt x="2909" y="1884"/>
                  </a:lnTo>
                  <a:lnTo>
                    <a:pt x="3034" y="1884"/>
                  </a:lnTo>
                  <a:lnTo>
                    <a:pt x="3160" y="1821"/>
                  </a:lnTo>
                  <a:lnTo>
                    <a:pt x="3243" y="1800"/>
                  </a:lnTo>
                  <a:lnTo>
                    <a:pt x="3306" y="1821"/>
                  </a:lnTo>
                  <a:lnTo>
                    <a:pt x="3557" y="1675"/>
                  </a:lnTo>
                  <a:lnTo>
                    <a:pt x="3683" y="1612"/>
                  </a:lnTo>
                  <a:lnTo>
                    <a:pt x="3725" y="1612"/>
                  </a:lnTo>
                  <a:lnTo>
                    <a:pt x="3829" y="1507"/>
                  </a:lnTo>
                  <a:lnTo>
                    <a:pt x="3746" y="1403"/>
                  </a:lnTo>
                  <a:lnTo>
                    <a:pt x="3767" y="1298"/>
                  </a:lnTo>
                  <a:lnTo>
                    <a:pt x="3829" y="1152"/>
                  </a:lnTo>
                  <a:lnTo>
                    <a:pt x="3725" y="1047"/>
                  </a:lnTo>
                  <a:lnTo>
                    <a:pt x="3746" y="984"/>
                  </a:lnTo>
                  <a:lnTo>
                    <a:pt x="3976" y="984"/>
                  </a:lnTo>
                  <a:lnTo>
                    <a:pt x="3997" y="880"/>
                  </a:lnTo>
                  <a:lnTo>
                    <a:pt x="3976" y="754"/>
                  </a:lnTo>
                  <a:lnTo>
                    <a:pt x="3976" y="671"/>
                  </a:lnTo>
                  <a:lnTo>
                    <a:pt x="3955" y="440"/>
                  </a:lnTo>
                  <a:lnTo>
                    <a:pt x="3955" y="252"/>
                  </a:lnTo>
                  <a:lnTo>
                    <a:pt x="3725" y="210"/>
                  </a:lnTo>
                  <a:lnTo>
                    <a:pt x="3641" y="127"/>
                  </a:lnTo>
                  <a:lnTo>
                    <a:pt x="3474" y="147"/>
                  </a:lnTo>
                  <a:lnTo>
                    <a:pt x="3327" y="147"/>
                  </a:lnTo>
                  <a:lnTo>
                    <a:pt x="3160" y="43"/>
                  </a:lnTo>
                  <a:lnTo>
                    <a:pt x="2951" y="43"/>
                  </a:lnTo>
                  <a:lnTo>
                    <a:pt x="2846"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03" name="Google Shape;3103;p86"/>
            <p:cNvSpPr/>
            <p:nvPr/>
          </p:nvSpPr>
          <p:spPr>
            <a:xfrm>
              <a:off x="3831556" y="2741054"/>
              <a:ext cx="63038" cy="50699"/>
            </a:xfrm>
            <a:custGeom>
              <a:avLst/>
              <a:gdLst/>
              <a:ahLst/>
              <a:cxnLst/>
              <a:rect l="l" t="t" r="r" b="b"/>
              <a:pathLst>
                <a:path w="5294" h="4458" extrusionOk="0">
                  <a:moveTo>
                    <a:pt x="1883" y="1"/>
                  </a:moveTo>
                  <a:lnTo>
                    <a:pt x="1632" y="105"/>
                  </a:lnTo>
                  <a:lnTo>
                    <a:pt x="1486" y="105"/>
                  </a:lnTo>
                  <a:lnTo>
                    <a:pt x="1318" y="147"/>
                  </a:lnTo>
                  <a:lnTo>
                    <a:pt x="1214" y="315"/>
                  </a:lnTo>
                  <a:lnTo>
                    <a:pt x="1046" y="315"/>
                  </a:lnTo>
                  <a:lnTo>
                    <a:pt x="942" y="398"/>
                  </a:lnTo>
                  <a:lnTo>
                    <a:pt x="942" y="524"/>
                  </a:lnTo>
                  <a:lnTo>
                    <a:pt x="753" y="524"/>
                  </a:lnTo>
                  <a:lnTo>
                    <a:pt x="481" y="670"/>
                  </a:lnTo>
                  <a:lnTo>
                    <a:pt x="314" y="670"/>
                  </a:lnTo>
                  <a:lnTo>
                    <a:pt x="251" y="796"/>
                  </a:lnTo>
                  <a:lnTo>
                    <a:pt x="209" y="963"/>
                  </a:lnTo>
                  <a:lnTo>
                    <a:pt x="147" y="984"/>
                  </a:lnTo>
                  <a:lnTo>
                    <a:pt x="167" y="1047"/>
                  </a:lnTo>
                  <a:lnTo>
                    <a:pt x="126" y="1047"/>
                  </a:lnTo>
                  <a:lnTo>
                    <a:pt x="167" y="1298"/>
                  </a:lnTo>
                  <a:lnTo>
                    <a:pt x="147" y="1486"/>
                  </a:lnTo>
                  <a:lnTo>
                    <a:pt x="0" y="1570"/>
                  </a:lnTo>
                  <a:lnTo>
                    <a:pt x="0" y="1633"/>
                  </a:lnTo>
                  <a:lnTo>
                    <a:pt x="167" y="1842"/>
                  </a:lnTo>
                  <a:lnTo>
                    <a:pt x="147" y="1947"/>
                  </a:lnTo>
                  <a:lnTo>
                    <a:pt x="230" y="2051"/>
                  </a:lnTo>
                  <a:lnTo>
                    <a:pt x="230" y="2135"/>
                  </a:lnTo>
                  <a:lnTo>
                    <a:pt x="272" y="2261"/>
                  </a:lnTo>
                  <a:lnTo>
                    <a:pt x="230" y="2365"/>
                  </a:lnTo>
                  <a:lnTo>
                    <a:pt x="335" y="2616"/>
                  </a:lnTo>
                  <a:lnTo>
                    <a:pt x="419" y="2658"/>
                  </a:lnTo>
                  <a:lnTo>
                    <a:pt x="481" y="2742"/>
                  </a:lnTo>
                  <a:lnTo>
                    <a:pt x="481" y="3056"/>
                  </a:lnTo>
                  <a:lnTo>
                    <a:pt x="460" y="3097"/>
                  </a:lnTo>
                  <a:lnTo>
                    <a:pt x="523" y="3181"/>
                  </a:lnTo>
                  <a:lnTo>
                    <a:pt x="565" y="3139"/>
                  </a:lnTo>
                  <a:lnTo>
                    <a:pt x="649" y="3160"/>
                  </a:lnTo>
                  <a:lnTo>
                    <a:pt x="732" y="3097"/>
                  </a:lnTo>
                  <a:lnTo>
                    <a:pt x="963" y="3160"/>
                  </a:lnTo>
                  <a:lnTo>
                    <a:pt x="942" y="3202"/>
                  </a:lnTo>
                  <a:lnTo>
                    <a:pt x="1046" y="3307"/>
                  </a:lnTo>
                  <a:lnTo>
                    <a:pt x="1151" y="3307"/>
                  </a:lnTo>
                  <a:lnTo>
                    <a:pt x="1214" y="3390"/>
                  </a:lnTo>
                  <a:lnTo>
                    <a:pt x="1172" y="3495"/>
                  </a:lnTo>
                  <a:lnTo>
                    <a:pt x="1193" y="3579"/>
                  </a:lnTo>
                  <a:lnTo>
                    <a:pt x="1255" y="3600"/>
                  </a:lnTo>
                  <a:lnTo>
                    <a:pt x="1255" y="3704"/>
                  </a:lnTo>
                  <a:lnTo>
                    <a:pt x="1318" y="3725"/>
                  </a:lnTo>
                  <a:lnTo>
                    <a:pt x="1381" y="3683"/>
                  </a:lnTo>
                  <a:lnTo>
                    <a:pt x="1465" y="3683"/>
                  </a:lnTo>
                  <a:lnTo>
                    <a:pt x="1318" y="3516"/>
                  </a:lnTo>
                  <a:lnTo>
                    <a:pt x="1381" y="3474"/>
                  </a:lnTo>
                  <a:lnTo>
                    <a:pt x="1632" y="3621"/>
                  </a:lnTo>
                  <a:lnTo>
                    <a:pt x="1820" y="3600"/>
                  </a:lnTo>
                  <a:lnTo>
                    <a:pt x="1779" y="3704"/>
                  </a:lnTo>
                  <a:lnTo>
                    <a:pt x="1904" y="3809"/>
                  </a:lnTo>
                  <a:lnTo>
                    <a:pt x="2134" y="3767"/>
                  </a:lnTo>
                  <a:lnTo>
                    <a:pt x="2302" y="3809"/>
                  </a:lnTo>
                  <a:lnTo>
                    <a:pt x="2636" y="4081"/>
                  </a:lnTo>
                  <a:lnTo>
                    <a:pt x="2762" y="4248"/>
                  </a:lnTo>
                  <a:lnTo>
                    <a:pt x="2846" y="4248"/>
                  </a:lnTo>
                  <a:lnTo>
                    <a:pt x="2888" y="4206"/>
                  </a:lnTo>
                  <a:lnTo>
                    <a:pt x="3055" y="4206"/>
                  </a:lnTo>
                  <a:lnTo>
                    <a:pt x="3139" y="4290"/>
                  </a:lnTo>
                  <a:lnTo>
                    <a:pt x="3180" y="4437"/>
                  </a:lnTo>
                  <a:lnTo>
                    <a:pt x="3201" y="4458"/>
                  </a:lnTo>
                  <a:lnTo>
                    <a:pt x="3306" y="4437"/>
                  </a:lnTo>
                  <a:lnTo>
                    <a:pt x="3390" y="4332"/>
                  </a:lnTo>
                  <a:lnTo>
                    <a:pt x="3473" y="4311"/>
                  </a:lnTo>
                  <a:lnTo>
                    <a:pt x="3578" y="4332"/>
                  </a:lnTo>
                  <a:lnTo>
                    <a:pt x="3704" y="4332"/>
                  </a:lnTo>
                  <a:lnTo>
                    <a:pt x="3787" y="4395"/>
                  </a:lnTo>
                  <a:lnTo>
                    <a:pt x="3871" y="4311"/>
                  </a:lnTo>
                  <a:lnTo>
                    <a:pt x="3934" y="4290"/>
                  </a:lnTo>
                  <a:lnTo>
                    <a:pt x="4038" y="4332"/>
                  </a:lnTo>
                  <a:lnTo>
                    <a:pt x="4101" y="4311"/>
                  </a:lnTo>
                  <a:lnTo>
                    <a:pt x="4331" y="4311"/>
                  </a:lnTo>
                  <a:lnTo>
                    <a:pt x="4561" y="4437"/>
                  </a:lnTo>
                  <a:lnTo>
                    <a:pt x="4708" y="4458"/>
                  </a:lnTo>
                  <a:lnTo>
                    <a:pt x="4708" y="4290"/>
                  </a:lnTo>
                  <a:lnTo>
                    <a:pt x="4666" y="4123"/>
                  </a:lnTo>
                  <a:lnTo>
                    <a:pt x="5043" y="3725"/>
                  </a:lnTo>
                  <a:lnTo>
                    <a:pt x="5064" y="3558"/>
                  </a:lnTo>
                  <a:lnTo>
                    <a:pt x="5168" y="3474"/>
                  </a:lnTo>
                  <a:lnTo>
                    <a:pt x="5252" y="3474"/>
                  </a:lnTo>
                  <a:lnTo>
                    <a:pt x="5294" y="3286"/>
                  </a:lnTo>
                  <a:lnTo>
                    <a:pt x="5252" y="3202"/>
                  </a:lnTo>
                  <a:lnTo>
                    <a:pt x="5231" y="3139"/>
                  </a:lnTo>
                  <a:lnTo>
                    <a:pt x="5273" y="3056"/>
                  </a:lnTo>
                  <a:lnTo>
                    <a:pt x="5147" y="2972"/>
                  </a:lnTo>
                  <a:lnTo>
                    <a:pt x="5064" y="2825"/>
                  </a:lnTo>
                  <a:lnTo>
                    <a:pt x="5022" y="2742"/>
                  </a:lnTo>
                  <a:lnTo>
                    <a:pt x="4980" y="2470"/>
                  </a:lnTo>
                  <a:lnTo>
                    <a:pt x="5022" y="2365"/>
                  </a:lnTo>
                  <a:lnTo>
                    <a:pt x="5022" y="2323"/>
                  </a:lnTo>
                  <a:lnTo>
                    <a:pt x="4875" y="2135"/>
                  </a:lnTo>
                  <a:lnTo>
                    <a:pt x="4854" y="1947"/>
                  </a:lnTo>
                  <a:lnTo>
                    <a:pt x="4938" y="1821"/>
                  </a:lnTo>
                  <a:lnTo>
                    <a:pt x="5043" y="1779"/>
                  </a:lnTo>
                  <a:lnTo>
                    <a:pt x="5043" y="1403"/>
                  </a:lnTo>
                  <a:lnTo>
                    <a:pt x="4980" y="1361"/>
                  </a:lnTo>
                  <a:lnTo>
                    <a:pt x="4959" y="1214"/>
                  </a:lnTo>
                  <a:lnTo>
                    <a:pt x="4875" y="1089"/>
                  </a:lnTo>
                  <a:lnTo>
                    <a:pt x="4771" y="838"/>
                  </a:lnTo>
                  <a:lnTo>
                    <a:pt x="4750" y="775"/>
                  </a:lnTo>
                  <a:lnTo>
                    <a:pt x="4708" y="670"/>
                  </a:lnTo>
                  <a:lnTo>
                    <a:pt x="4708" y="545"/>
                  </a:lnTo>
                  <a:lnTo>
                    <a:pt x="4645" y="315"/>
                  </a:lnTo>
                  <a:lnTo>
                    <a:pt x="4561" y="315"/>
                  </a:lnTo>
                  <a:lnTo>
                    <a:pt x="4436" y="210"/>
                  </a:lnTo>
                  <a:lnTo>
                    <a:pt x="4310" y="231"/>
                  </a:lnTo>
                  <a:lnTo>
                    <a:pt x="3683" y="273"/>
                  </a:lnTo>
                  <a:lnTo>
                    <a:pt x="2950" y="231"/>
                  </a:lnTo>
                  <a:lnTo>
                    <a:pt x="2867" y="252"/>
                  </a:lnTo>
                  <a:lnTo>
                    <a:pt x="2678" y="440"/>
                  </a:lnTo>
                  <a:lnTo>
                    <a:pt x="2511" y="482"/>
                  </a:lnTo>
                  <a:lnTo>
                    <a:pt x="2469" y="440"/>
                  </a:lnTo>
                  <a:lnTo>
                    <a:pt x="2636" y="356"/>
                  </a:lnTo>
                  <a:lnTo>
                    <a:pt x="2783" y="210"/>
                  </a:lnTo>
                  <a:lnTo>
                    <a:pt x="2741" y="210"/>
                  </a:lnTo>
                  <a:lnTo>
                    <a:pt x="2616" y="315"/>
                  </a:lnTo>
                  <a:lnTo>
                    <a:pt x="2406" y="398"/>
                  </a:lnTo>
                  <a:lnTo>
                    <a:pt x="2134" y="356"/>
                  </a:lnTo>
                  <a:lnTo>
                    <a:pt x="2092" y="210"/>
                  </a:lnTo>
                  <a:lnTo>
                    <a:pt x="2134" y="126"/>
                  </a:lnTo>
                  <a:lnTo>
                    <a:pt x="2260" y="126"/>
                  </a:lnTo>
                  <a:lnTo>
                    <a:pt x="2323" y="168"/>
                  </a:lnTo>
                  <a:lnTo>
                    <a:pt x="2323" y="126"/>
                  </a:lnTo>
                  <a:lnTo>
                    <a:pt x="2155" y="43"/>
                  </a:lnTo>
                  <a:lnTo>
                    <a:pt x="1883"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04" name="Google Shape;3104;p86"/>
            <p:cNvSpPr/>
            <p:nvPr/>
          </p:nvSpPr>
          <p:spPr>
            <a:xfrm>
              <a:off x="3819089" y="2776036"/>
              <a:ext cx="50345" cy="20948"/>
            </a:xfrm>
            <a:custGeom>
              <a:avLst/>
              <a:gdLst/>
              <a:ahLst/>
              <a:cxnLst/>
              <a:rect l="l" t="t" r="r" b="b"/>
              <a:pathLst>
                <a:path w="4228" h="1842" extrusionOk="0">
                  <a:moveTo>
                    <a:pt x="1403" y="1"/>
                  </a:moveTo>
                  <a:lnTo>
                    <a:pt x="1319" y="63"/>
                  </a:lnTo>
                  <a:lnTo>
                    <a:pt x="1152" y="21"/>
                  </a:lnTo>
                  <a:lnTo>
                    <a:pt x="1152" y="126"/>
                  </a:lnTo>
                  <a:lnTo>
                    <a:pt x="1068" y="189"/>
                  </a:lnTo>
                  <a:lnTo>
                    <a:pt x="984" y="168"/>
                  </a:lnTo>
                  <a:lnTo>
                    <a:pt x="775" y="168"/>
                  </a:lnTo>
                  <a:lnTo>
                    <a:pt x="733" y="273"/>
                  </a:lnTo>
                  <a:lnTo>
                    <a:pt x="587" y="273"/>
                  </a:lnTo>
                  <a:lnTo>
                    <a:pt x="482" y="398"/>
                  </a:lnTo>
                  <a:lnTo>
                    <a:pt x="378" y="398"/>
                  </a:lnTo>
                  <a:lnTo>
                    <a:pt x="168" y="586"/>
                  </a:lnTo>
                  <a:lnTo>
                    <a:pt x="106" y="545"/>
                  </a:lnTo>
                  <a:lnTo>
                    <a:pt x="22" y="503"/>
                  </a:lnTo>
                  <a:lnTo>
                    <a:pt x="1" y="524"/>
                  </a:lnTo>
                  <a:lnTo>
                    <a:pt x="1" y="628"/>
                  </a:lnTo>
                  <a:lnTo>
                    <a:pt x="147" y="712"/>
                  </a:lnTo>
                  <a:lnTo>
                    <a:pt x="252" y="900"/>
                  </a:lnTo>
                  <a:lnTo>
                    <a:pt x="252" y="1047"/>
                  </a:lnTo>
                  <a:lnTo>
                    <a:pt x="273" y="1130"/>
                  </a:lnTo>
                  <a:lnTo>
                    <a:pt x="378" y="1172"/>
                  </a:lnTo>
                  <a:lnTo>
                    <a:pt x="587" y="1319"/>
                  </a:lnTo>
                  <a:lnTo>
                    <a:pt x="691" y="1382"/>
                  </a:lnTo>
                  <a:lnTo>
                    <a:pt x="942" y="1674"/>
                  </a:lnTo>
                  <a:lnTo>
                    <a:pt x="1005" y="1674"/>
                  </a:lnTo>
                  <a:lnTo>
                    <a:pt x="1298" y="1842"/>
                  </a:lnTo>
                  <a:lnTo>
                    <a:pt x="1361" y="1779"/>
                  </a:lnTo>
                  <a:lnTo>
                    <a:pt x="1507" y="1779"/>
                  </a:lnTo>
                  <a:lnTo>
                    <a:pt x="1528" y="1674"/>
                  </a:lnTo>
                  <a:lnTo>
                    <a:pt x="1591" y="1633"/>
                  </a:lnTo>
                  <a:lnTo>
                    <a:pt x="1633" y="1528"/>
                  </a:lnTo>
                  <a:lnTo>
                    <a:pt x="1738" y="1570"/>
                  </a:lnTo>
                  <a:lnTo>
                    <a:pt x="1947" y="1570"/>
                  </a:lnTo>
                  <a:lnTo>
                    <a:pt x="2114" y="1674"/>
                  </a:lnTo>
                  <a:lnTo>
                    <a:pt x="2261" y="1674"/>
                  </a:lnTo>
                  <a:lnTo>
                    <a:pt x="2428" y="1654"/>
                  </a:lnTo>
                  <a:lnTo>
                    <a:pt x="2512" y="1737"/>
                  </a:lnTo>
                  <a:lnTo>
                    <a:pt x="2742" y="1779"/>
                  </a:lnTo>
                  <a:lnTo>
                    <a:pt x="2763" y="1779"/>
                  </a:lnTo>
                  <a:lnTo>
                    <a:pt x="2888" y="1695"/>
                  </a:lnTo>
                  <a:lnTo>
                    <a:pt x="3035" y="1674"/>
                  </a:lnTo>
                  <a:lnTo>
                    <a:pt x="3077" y="1737"/>
                  </a:lnTo>
                  <a:lnTo>
                    <a:pt x="3307" y="1654"/>
                  </a:lnTo>
                  <a:lnTo>
                    <a:pt x="3516" y="1633"/>
                  </a:lnTo>
                  <a:lnTo>
                    <a:pt x="3683" y="1465"/>
                  </a:lnTo>
                  <a:lnTo>
                    <a:pt x="3830" y="1444"/>
                  </a:lnTo>
                  <a:lnTo>
                    <a:pt x="3976" y="1340"/>
                  </a:lnTo>
                  <a:lnTo>
                    <a:pt x="4227" y="1361"/>
                  </a:lnTo>
                  <a:lnTo>
                    <a:pt x="4186" y="1214"/>
                  </a:lnTo>
                  <a:lnTo>
                    <a:pt x="4102" y="1130"/>
                  </a:lnTo>
                  <a:lnTo>
                    <a:pt x="3935" y="1130"/>
                  </a:lnTo>
                  <a:lnTo>
                    <a:pt x="3893" y="1172"/>
                  </a:lnTo>
                  <a:lnTo>
                    <a:pt x="3809" y="1172"/>
                  </a:lnTo>
                  <a:lnTo>
                    <a:pt x="3683" y="1005"/>
                  </a:lnTo>
                  <a:lnTo>
                    <a:pt x="3349" y="733"/>
                  </a:lnTo>
                  <a:lnTo>
                    <a:pt x="3181" y="691"/>
                  </a:lnTo>
                  <a:lnTo>
                    <a:pt x="2951" y="733"/>
                  </a:lnTo>
                  <a:lnTo>
                    <a:pt x="2826" y="628"/>
                  </a:lnTo>
                  <a:lnTo>
                    <a:pt x="2867" y="524"/>
                  </a:lnTo>
                  <a:lnTo>
                    <a:pt x="2679" y="545"/>
                  </a:lnTo>
                  <a:lnTo>
                    <a:pt x="2428" y="398"/>
                  </a:lnTo>
                  <a:lnTo>
                    <a:pt x="2365" y="440"/>
                  </a:lnTo>
                  <a:lnTo>
                    <a:pt x="2512" y="607"/>
                  </a:lnTo>
                  <a:lnTo>
                    <a:pt x="2428" y="607"/>
                  </a:lnTo>
                  <a:lnTo>
                    <a:pt x="2365" y="649"/>
                  </a:lnTo>
                  <a:lnTo>
                    <a:pt x="2302" y="628"/>
                  </a:lnTo>
                  <a:lnTo>
                    <a:pt x="2302" y="524"/>
                  </a:lnTo>
                  <a:lnTo>
                    <a:pt x="2240" y="503"/>
                  </a:lnTo>
                  <a:lnTo>
                    <a:pt x="2219" y="419"/>
                  </a:lnTo>
                  <a:lnTo>
                    <a:pt x="2261" y="314"/>
                  </a:lnTo>
                  <a:lnTo>
                    <a:pt x="2198" y="231"/>
                  </a:lnTo>
                  <a:lnTo>
                    <a:pt x="2093" y="231"/>
                  </a:lnTo>
                  <a:lnTo>
                    <a:pt x="1989" y="126"/>
                  </a:lnTo>
                  <a:lnTo>
                    <a:pt x="2010" y="84"/>
                  </a:lnTo>
                  <a:lnTo>
                    <a:pt x="1779" y="21"/>
                  </a:lnTo>
                  <a:lnTo>
                    <a:pt x="1696" y="84"/>
                  </a:lnTo>
                  <a:lnTo>
                    <a:pt x="1612" y="63"/>
                  </a:lnTo>
                  <a:lnTo>
                    <a:pt x="1570" y="105"/>
                  </a:lnTo>
                  <a:lnTo>
                    <a:pt x="1507" y="21"/>
                  </a:lnTo>
                  <a:lnTo>
                    <a:pt x="1486" y="63"/>
                  </a:lnTo>
                  <a:lnTo>
                    <a:pt x="1403"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05" name="Google Shape;3105;p86"/>
            <p:cNvSpPr/>
            <p:nvPr/>
          </p:nvSpPr>
          <p:spPr>
            <a:xfrm>
              <a:off x="3779972" y="2741293"/>
              <a:ext cx="57323" cy="65449"/>
            </a:xfrm>
            <a:custGeom>
              <a:avLst/>
              <a:gdLst/>
              <a:ahLst/>
              <a:cxnLst/>
              <a:rect l="l" t="t" r="r" b="b"/>
              <a:pathLst>
                <a:path w="4814" h="5755" extrusionOk="0">
                  <a:moveTo>
                    <a:pt x="1340" y="1"/>
                  </a:moveTo>
                  <a:lnTo>
                    <a:pt x="1340" y="22"/>
                  </a:lnTo>
                  <a:lnTo>
                    <a:pt x="1340" y="126"/>
                  </a:lnTo>
                  <a:lnTo>
                    <a:pt x="1424" y="189"/>
                  </a:lnTo>
                  <a:lnTo>
                    <a:pt x="1466" y="189"/>
                  </a:lnTo>
                  <a:lnTo>
                    <a:pt x="1466" y="252"/>
                  </a:lnTo>
                  <a:lnTo>
                    <a:pt x="1612" y="377"/>
                  </a:lnTo>
                  <a:lnTo>
                    <a:pt x="1507" y="419"/>
                  </a:lnTo>
                  <a:lnTo>
                    <a:pt x="1403" y="419"/>
                  </a:lnTo>
                  <a:lnTo>
                    <a:pt x="1403" y="524"/>
                  </a:lnTo>
                  <a:lnTo>
                    <a:pt x="1507" y="461"/>
                  </a:lnTo>
                  <a:lnTo>
                    <a:pt x="1507" y="628"/>
                  </a:lnTo>
                  <a:lnTo>
                    <a:pt x="1612" y="670"/>
                  </a:lnTo>
                  <a:lnTo>
                    <a:pt x="1528" y="754"/>
                  </a:lnTo>
                  <a:lnTo>
                    <a:pt x="1528" y="838"/>
                  </a:lnTo>
                  <a:lnTo>
                    <a:pt x="1612" y="880"/>
                  </a:lnTo>
                  <a:lnTo>
                    <a:pt x="1738" y="880"/>
                  </a:lnTo>
                  <a:lnTo>
                    <a:pt x="1926" y="1068"/>
                  </a:lnTo>
                  <a:lnTo>
                    <a:pt x="2156" y="1172"/>
                  </a:lnTo>
                  <a:lnTo>
                    <a:pt x="1926" y="1131"/>
                  </a:lnTo>
                  <a:lnTo>
                    <a:pt x="1738" y="942"/>
                  </a:lnTo>
                  <a:lnTo>
                    <a:pt x="1612" y="963"/>
                  </a:lnTo>
                  <a:lnTo>
                    <a:pt x="1507" y="942"/>
                  </a:lnTo>
                  <a:lnTo>
                    <a:pt x="1424" y="942"/>
                  </a:lnTo>
                  <a:lnTo>
                    <a:pt x="1340" y="1068"/>
                  </a:lnTo>
                  <a:lnTo>
                    <a:pt x="1361" y="1152"/>
                  </a:lnTo>
                  <a:lnTo>
                    <a:pt x="1361" y="1340"/>
                  </a:lnTo>
                  <a:lnTo>
                    <a:pt x="1424" y="1444"/>
                  </a:lnTo>
                  <a:lnTo>
                    <a:pt x="1298" y="1277"/>
                  </a:lnTo>
                  <a:lnTo>
                    <a:pt x="1319" y="1152"/>
                  </a:lnTo>
                  <a:lnTo>
                    <a:pt x="1235" y="1068"/>
                  </a:lnTo>
                  <a:lnTo>
                    <a:pt x="1194" y="1089"/>
                  </a:lnTo>
                  <a:lnTo>
                    <a:pt x="1194" y="1172"/>
                  </a:lnTo>
                  <a:lnTo>
                    <a:pt x="1235" y="1277"/>
                  </a:lnTo>
                  <a:lnTo>
                    <a:pt x="1152" y="1361"/>
                  </a:lnTo>
                  <a:lnTo>
                    <a:pt x="1089" y="1235"/>
                  </a:lnTo>
                  <a:lnTo>
                    <a:pt x="1089" y="1089"/>
                  </a:lnTo>
                  <a:lnTo>
                    <a:pt x="942" y="1026"/>
                  </a:lnTo>
                  <a:lnTo>
                    <a:pt x="880" y="1047"/>
                  </a:lnTo>
                  <a:lnTo>
                    <a:pt x="608" y="1131"/>
                  </a:lnTo>
                  <a:lnTo>
                    <a:pt x="587" y="1235"/>
                  </a:lnTo>
                  <a:lnTo>
                    <a:pt x="629" y="1340"/>
                  </a:lnTo>
                  <a:lnTo>
                    <a:pt x="775" y="1361"/>
                  </a:lnTo>
                  <a:lnTo>
                    <a:pt x="796" y="1465"/>
                  </a:lnTo>
                  <a:lnTo>
                    <a:pt x="796" y="1486"/>
                  </a:lnTo>
                  <a:lnTo>
                    <a:pt x="733" y="1507"/>
                  </a:lnTo>
                  <a:lnTo>
                    <a:pt x="733" y="1591"/>
                  </a:lnTo>
                  <a:lnTo>
                    <a:pt x="691" y="1696"/>
                  </a:lnTo>
                  <a:lnTo>
                    <a:pt x="691" y="1800"/>
                  </a:lnTo>
                  <a:lnTo>
                    <a:pt x="608" y="1863"/>
                  </a:lnTo>
                  <a:lnTo>
                    <a:pt x="503" y="1800"/>
                  </a:lnTo>
                  <a:lnTo>
                    <a:pt x="461" y="1926"/>
                  </a:lnTo>
                  <a:lnTo>
                    <a:pt x="482" y="1988"/>
                  </a:lnTo>
                  <a:lnTo>
                    <a:pt x="608" y="1988"/>
                  </a:lnTo>
                  <a:lnTo>
                    <a:pt x="670" y="2030"/>
                  </a:lnTo>
                  <a:lnTo>
                    <a:pt x="629" y="2114"/>
                  </a:lnTo>
                  <a:lnTo>
                    <a:pt x="608" y="2240"/>
                  </a:lnTo>
                  <a:lnTo>
                    <a:pt x="524" y="2302"/>
                  </a:lnTo>
                  <a:lnTo>
                    <a:pt x="608" y="2407"/>
                  </a:lnTo>
                  <a:lnTo>
                    <a:pt x="524" y="2449"/>
                  </a:lnTo>
                  <a:lnTo>
                    <a:pt x="378" y="2407"/>
                  </a:lnTo>
                  <a:lnTo>
                    <a:pt x="210" y="2449"/>
                  </a:lnTo>
                  <a:lnTo>
                    <a:pt x="168" y="2553"/>
                  </a:lnTo>
                  <a:lnTo>
                    <a:pt x="85" y="2658"/>
                  </a:lnTo>
                  <a:lnTo>
                    <a:pt x="105" y="2825"/>
                  </a:lnTo>
                  <a:lnTo>
                    <a:pt x="85" y="3035"/>
                  </a:lnTo>
                  <a:lnTo>
                    <a:pt x="43" y="3139"/>
                  </a:lnTo>
                  <a:lnTo>
                    <a:pt x="43" y="3160"/>
                  </a:lnTo>
                  <a:lnTo>
                    <a:pt x="1" y="3244"/>
                  </a:lnTo>
                  <a:lnTo>
                    <a:pt x="85" y="3432"/>
                  </a:lnTo>
                  <a:lnTo>
                    <a:pt x="85" y="3474"/>
                  </a:lnTo>
                  <a:lnTo>
                    <a:pt x="168" y="3579"/>
                  </a:lnTo>
                  <a:lnTo>
                    <a:pt x="85" y="3746"/>
                  </a:lnTo>
                  <a:lnTo>
                    <a:pt x="147" y="3746"/>
                  </a:lnTo>
                  <a:lnTo>
                    <a:pt x="273" y="3913"/>
                  </a:lnTo>
                  <a:lnTo>
                    <a:pt x="294" y="4060"/>
                  </a:lnTo>
                  <a:lnTo>
                    <a:pt x="357" y="4102"/>
                  </a:lnTo>
                  <a:lnTo>
                    <a:pt x="357" y="4290"/>
                  </a:lnTo>
                  <a:lnTo>
                    <a:pt x="461" y="4374"/>
                  </a:lnTo>
                  <a:lnTo>
                    <a:pt x="461" y="4437"/>
                  </a:lnTo>
                  <a:lnTo>
                    <a:pt x="566" y="4520"/>
                  </a:lnTo>
                  <a:lnTo>
                    <a:pt x="629" y="4478"/>
                  </a:lnTo>
                  <a:lnTo>
                    <a:pt x="733" y="4478"/>
                  </a:lnTo>
                  <a:lnTo>
                    <a:pt x="817" y="4520"/>
                  </a:lnTo>
                  <a:lnTo>
                    <a:pt x="922" y="4478"/>
                  </a:lnTo>
                  <a:lnTo>
                    <a:pt x="1047" y="4541"/>
                  </a:lnTo>
                  <a:lnTo>
                    <a:pt x="1152" y="4541"/>
                  </a:lnTo>
                  <a:lnTo>
                    <a:pt x="1298" y="4625"/>
                  </a:lnTo>
                  <a:lnTo>
                    <a:pt x="1152" y="4750"/>
                  </a:lnTo>
                  <a:lnTo>
                    <a:pt x="1089" y="4918"/>
                  </a:lnTo>
                  <a:lnTo>
                    <a:pt x="1089" y="5022"/>
                  </a:lnTo>
                  <a:lnTo>
                    <a:pt x="1005" y="5106"/>
                  </a:lnTo>
                  <a:lnTo>
                    <a:pt x="942" y="5273"/>
                  </a:lnTo>
                  <a:lnTo>
                    <a:pt x="942" y="5441"/>
                  </a:lnTo>
                  <a:lnTo>
                    <a:pt x="1047" y="5525"/>
                  </a:lnTo>
                  <a:lnTo>
                    <a:pt x="1110" y="5629"/>
                  </a:lnTo>
                  <a:lnTo>
                    <a:pt x="1214" y="5650"/>
                  </a:lnTo>
                  <a:lnTo>
                    <a:pt x="1319" y="5587"/>
                  </a:lnTo>
                  <a:lnTo>
                    <a:pt x="1445" y="5650"/>
                  </a:lnTo>
                  <a:lnTo>
                    <a:pt x="1507" y="5566"/>
                  </a:lnTo>
                  <a:lnTo>
                    <a:pt x="1466" y="5525"/>
                  </a:lnTo>
                  <a:lnTo>
                    <a:pt x="1612" y="5462"/>
                  </a:lnTo>
                  <a:lnTo>
                    <a:pt x="1633" y="5566"/>
                  </a:lnTo>
                  <a:lnTo>
                    <a:pt x="1717" y="5587"/>
                  </a:lnTo>
                  <a:lnTo>
                    <a:pt x="1758" y="5545"/>
                  </a:lnTo>
                  <a:lnTo>
                    <a:pt x="1842" y="5545"/>
                  </a:lnTo>
                  <a:lnTo>
                    <a:pt x="1989" y="5671"/>
                  </a:lnTo>
                  <a:lnTo>
                    <a:pt x="2072" y="5692"/>
                  </a:lnTo>
                  <a:lnTo>
                    <a:pt x="2093" y="5692"/>
                  </a:lnTo>
                  <a:lnTo>
                    <a:pt x="2156" y="5671"/>
                  </a:lnTo>
                  <a:lnTo>
                    <a:pt x="2261" y="5629"/>
                  </a:lnTo>
                  <a:lnTo>
                    <a:pt x="2344" y="5734"/>
                  </a:lnTo>
                  <a:lnTo>
                    <a:pt x="2491" y="5755"/>
                  </a:lnTo>
                  <a:lnTo>
                    <a:pt x="2512" y="5692"/>
                  </a:lnTo>
                  <a:lnTo>
                    <a:pt x="2512" y="5629"/>
                  </a:lnTo>
                  <a:lnTo>
                    <a:pt x="2826" y="5629"/>
                  </a:lnTo>
                  <a:lnTo>
                    <a:pt x="2909" y="5692"/>
                  </a:lnTo>
                  <a:lnTo>
                    <a:pt x="3014" y="5671"/>
                  </a:lnTo>
                  <a:lnTo>
                    <a:pt x="3098" y="5692"/>
                  </a:lnTo>
                  <a:lnTo>
                    <a:pt x="3202" y="5671"/>
                  </a:lnTo>
                  <a:lnTo>
                    <a:pt x="3391" y="5545"/>
                  </a:lnTo>
                  <a:lnTo>
                    <a:pt x="3453" y="5545"/>
                  </a:lnTo>
                  <a:lnTo>
                    <a:pt x="3600" y="5566"/>
                  </a:lnTo>
                  <a:lnTo>
                    <a:pt x="3725" y="5545"/>
                  </a:lnTo>
                  <a:lnTo>
                    <a:pt x="3851" y="5629"/>
                  </a:lnTo>
                  <a:lnTo>
                    <a:pt x="3935" y="5566"/>
                  </a:lnTo>
                  <a:lnTo>
                    <a:pt x="3914" y="5462"/>
                  </a:lnTo>
                  <a:lnTo>
                    <a:pt x="3746" y="5378"/>
                  </a:lnTo>
                  <a:lnTo>
                    <a:pt x="3746" y="5315"/>
                  </a:lnTo>
                  <a:lnTo>
                    <a:pt x="3914" y="5127"/>
                  </a:lnTo>
                  <a:lnTo>
                    <a:pt x="4039" y="5043"/>
                  </a:lnTo>
                  <a:lnTo>
                    <a:pt x="4123" y="4939"/>
                  </a:lnTo>
                  <a:lnTo>
                    <a:pt x="4186" y="4939"/>
                  </a:lnTo>
                  <a:lnTo>
                    <a:pt x="4186" y="4834"/>
                  </a:lnTo>
                  <a:lnTo>
                    <a:pt x="4227" y="4729"/>
                  </a:lnTo>
                  <a:lnTo>
                    <a:pt x="3976" y="4437"/>
                  </a:lnTo>
                  <a:lnTo>
                    <a:pt x="3872" y="4374"/>
                  </a:lnTo>
                  <a:lnTo>
                    <a:pt x="3663" y="4227"/>
                  </a:lnTo>
                  <a:lnTo>
                    <a:pt x="3558" y="4185"/>
                  </a:lnTo>
                  <a:lnTo>
                    <a:pt x="3537" y="4102"/>
                  </a:lnTo>
                  <a:lnTo>
                    <a:pt x="3537" y="3955"/>
                  </a:lnTo>
                  <a:lnTo>
                    <a:pt x="3432" y="3767"/>
                  </a:lnTo>
                  <a:lnTo>
                    <a:pt x="3286" y="3683"/>
                  </a:lnTo>
                  <a:lnTo>
                    <a:pt x="3286" y="3579"/>
                  </a:lnTo>
                  <a:lnTo>
                    <a:pt x="3307" y="3558"/>
                  </a:lnTo>
                  <a:lnTo>
                    <a:pt x="3391" y="3600"/>
                  </a:lnTo>
                  <a:lnTo>
                    <a:pt x="3453" y="3641"/>
                  </a:lnTo>
                  <a:lnTo>
                    <a:pt x="3663" y="3453"/>
                  </a:lnTo>
                  <a:lnTo>
                    <a:pt x="3767" y="3453"/>
                  </a:lnTo>
                  <a:lnTo>
                    <a:pt x="3872" y="3328"/>
                  </a:lnTo>
                  <a:lnTo>
                    <a:pt x="4018" y="3328"/>
                  </a:lnTo>
                  <a:lnTo>
                    <a:pt x="4060" y="3223"/>
                  </a:lnTo>
                  <a:lnTo>
                    <a:pt x="4269" y="3223"/>
                  </a:lnTo>
                  <a:lnTo>
                    <a:pt x="4353" y="3244"/>
                  </a:lnTo>
                  <a:lnTo>
                    <a:pt x="4437" y="3181"/>
                  </a:lnTo>
                  <a:lnTo>
                    <a:pt x="4437" y="3076"/>
                  </a:lnTo>
                  <a:lnTo>
                    <a:pt x="4604" y="3118"/>
                  </a:lnTo>
                  <a:lnTo>
                    <a:pt x="4688" y="3056"/>
                  </a:lnTo>
                  <a:lnTo>
                    <a:pt x="4771" y="3118"/>
                  </a:lnTo>
                  <a:lnTo>
                    <a:pt x="4792" y="3076"/>
                  </a:lnTo>
                  <a:lnTo>
                    <a:pt x="4813" y="3035"/>
                  </a:lnTo>
                  <a:lnTo>
                    <a:pt x="4813" y="2721"/>
                  </a:lnTo>
                  <a:lnTo>
                    <a:pt x="4751" y="2637"/>
                  </a:lnTo>
                  <a:lnTo>
                    <a:pt x="4667" y="2595"/>
                  </a:lnTo>
                  <a:lnTo>
                    <a:pt x="4562" y="2344"/>
                  </a:lnTo>
                  <a:lnTo>
                    <a:pt x="4604" y="2240"/>
                  </a:lnTo>
                  <a:lnTo>
                    <a:pt x="4562" y="2114"/>
                  </a:lnTo>
                  <a:lnTo>
                    <a:pt x="4562" y="2030"/>
                  </a:lnTo>
                  <a:lnTo>
                    <a:pt x="4479" y="1926"/>
                  </a:lnTo>
                  <a:lnTo>
                    <a:pt x="4499" y="1821"/>
                  </a:lnTo>
                  <a:lnTo>
                    <a:pt x="4332" y="1612"/>
                  </a:lnTo>
                  <a:lnTo>
                    <a:pt x="4332" y="1549"/>
                  </a:lnTo>
                  <a:lnTo>
                    <a:pt x="4479" y="1465"/>
                  </a:lnTo>
                  <a:lnTo>
                    <a:pt x="4499" y="1277"/>
                  </a:lnTo>
                  <a:lnTo>
                    <a:pt x="4458" y="1026"/>
                  </a:lnTo>
                  <a:lnTo>
                    <a:pt x="4353" y="1026"/>
                  </a:lnTo>
                  <a:lnTo>
                    <a:pt x="4269" y="963"/>
                  </a:lnTo>
                  <a:lnTo>
                    <a:pt x="4165" y="963"/>
                  </a:lnTo>
                  <a:lnTo>
                    <a:pt x="4060" y="880"/>
                  </a:lnTo>
                  <a:lnTo>
                    <a:pt x="4081" y="775"/>
                  </a:lnTo>
                  <a:lnTo>
                    <a:pt x="4039" y="670"/>
                  </a:lnTo>
                  <a:lnTo>
                    <a:pt x="3914" y="712"/>
                  </a:lnTo>
                  <a:lnTo>
                    <a:pt x="3767" y="545"/>
                  </a:lnTo>
                  <a:lnTo>
                    <a:pt x="3663" y="545"/>
                  </a:lnTo>
                  <a:lnTo>
                    <a:pt x="3621" y="461"/>
                  </a:lnTo>
                  <a:lnTo>
                    <a:pt x="3558" y="503"/>
                  </a:lnTo>
                  <a:lnTo>
                    <a:pt x="3432" y="524"/>
                  </a:lnTo>
                  <a:lnTo>
                    <a:pt x="3328" y="608"/>
                  </a:lnTo>
                  <a:lnTo>
                    <a:pt x="3286" y="545"/>
                  </a:lnTo>
                  <a:lnTo>
                    <a:pt x="3349" y="503"/>
                  </a:lnTo>
                  <a:lnTo>
                    <a:pt x="3349" y="524"/>
                  </a:lnTo>
                  <a:lnTo>
                    <a:pt x="3411" y="461"/>
                  </a:lnTo>
                  <a:lnTo>
                    <a:pt x="3516" y="419"/>
                  </a:lnTo>
                  <a:lnTo>
                    <a:pt x="3391" y="419"/>
                  </a:lnTo>
                  <a:lnTo>
                    <a:pt x="3328" y="440"/>
                  </a:lnTo>
                  <a:lnTo>
                    <a:pt x="3307" y="503"/>
                  </a:lnTo>
                  <a:lnTo>
                    <a:pt x="3202" y="545"/>
                  </a:lnTo>
                  <a:lnTo>
                    <a:pt x="3202" y="608"/>
                  </a:lnTo>
                  <a:lnTo>
                    <a:pt x="2993" y="628"/>
                  </a:lnTo>
                  <a:lnTo>
                    <a:pt x="2909" y="733"/>
                  </a:lnTo>
                  <a:lnTo>
                    <a:pt x="2888" y="838"/>
                  </a:lnTo>
                  <a:lnTo>
                    <a:pt x="2763" y="838"/>
                  </a:lnTo>
                  <a:lnTo>
                    <a:pt x="2721" y="775"/>
                  </a:lnTo>
                  <a:lnTo>
                    <a:pt x="2616" y="754"/>
                  </a:lnTo>
                  <a:lnTo>
                    <a:pt x="2574" y="775"/>
                  </a:lnTo>
                  <a:lnTo>
                    <a:pt x="2407" y="733"/>
                  </a:lnTo>
                  <a:lnTo>
                    <a:pt x="2512" y="670"/>
                  </a:lnTo>
                  <a:lnTo>
                    <a:pt x="2595" y="670"/>
                  </a:lnTo>
                  <a:lnTo>
                    <a:pt x="2679" y="608"/>
                  </a:lnTo>
                  <a:lnTo>
                    <a:pt x="2679" y="503"/>
                  </a:lnTo>
                  <a:lnTo>
                    <a:pt x="2616" y="461"/>
                  </a:lnTo>
                  <a:lnTo>
                    <a:pt x="2512" y="545"/>
                  </a:lnTo>
                  <a:lnTo>
                    <a:pt x="2491" y="566"/>
                  </a:lnTo>
                  <a:lnTo>
                    <a:pt x="2365" y="461"/>
                  </a:lnTo>
                  <a:lnTo>
                    <a:pt x="2302" y="419"/>
                  </a:lnTo>
                  <a:lnTo>
                    <a:pt x="2261" y="440"/>
                  </a:lnTo>
                  <a:lnTo>
                    <a:pt x="2240" y="524"/>
                  </a:lnTo>
                  <a:lnTo>
                    <a:pt x="2135" y="566"/>
                  </a:lnTo>
                  <a:lnTo>
                    <a:pt x="2093" y="461"/>
                  </a:lnTo>
                  <a:lnTo>
                    <a:pt x="2030" y="440"/>
                  </a:lnTo>
                  <a:lnTo>
                    <a:pt x="1968" y="377"/>
                  </a:lnTo>
                  <a:lnTo>
                    <a:pt x="2051" y="335"/>
                  </a:lnTo>
                  <a:lnTo>
                    <a:pt x="2093" y="210"/>
                  </a:lnTo>
                  <a:lnTo>
                    <a:pt x="1989" y="189"/>
                  </a:lnTo>
                  <a:lnTo>
                    <a:pt x="1863" y="84"/>
                  </a:lnTo>
                  <a:lnTo>
                    <a:pt x="1758" y="84"/>
                  </a:lnTo>
                  <a:lnTo>
                    <a:pt x="1717" y="43"/>
                  </a:lnTo>
                  <a:lnTo>
                    <a:pt x="1507"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06" name="Google Shape;3106;p86"/>
            <p:cNvSpPr/>
            <p:nvPr/>
          </p:nvSpPr>
          <p:spPr>
            <a:xfrm>
              <a:off x="3764778" y="2755577"/>
              <a:ext cx="24672" cy="21426"/>
            </a:xfrm>
            <a:custGeom>
              <a:avLst/>
              <a:gdLst/>
              <a:ahLst/>
              <a:cxnLst/>
              <a:rect l="l" t="t" r="r" b="b"/>
              <a:pathLst>
                <a:path w="2072" h="1884" extrusionOk="0">
                  <a:moveTo>
                    <a:pt x="1695" y="0"/>
                  </a:moveTo>
                  <a:lnTo>
                    <a:pt x="1549" y="21"/>
                  </a:lnTo>
                  <a:lnTo>
                    <a:pt x="1444" y="126"/>
                  </a:lnTo>
                  <a:lnTo>
                    <a:pt x="1340" y="84"/>
                  </a:lnTo>
                  <a:lnTo>
                    <a:pt x="1277" y="126"/>
                  </a:lnTo>
                  <a:lnTo>
                    <a:pt x="1130" y="126"/>
                  </a:lnTo>
                  <a:lnTo>
                    <a:pt x="1005" y="251"/>
                  </a:lnTo>
                  <a:lnTo>
                    <a:pt x="796" y="398"/>
                  </a:lnTo>
                  <a:lnTo>
                    <a:pt x="754" y="335"/>
                  </a:lnTo>
                  <a:lnTo>
                    <a:pt x="628" y="398"/>
                  </a:lnTo>
                  <a:lnTo>
                    <a:pt x="628" y="544"/>
                  </a:lnTo>
                  <a:lnTo>
                    <a:pt x="524" y="628"/>
                  </a:lnTo>
                  <a:lnTo>
                    <a:pt x="545" y="753"/>
                  </a:lnTo>
                  <a:lnTo>
                    <a:pt x="524" y="879"/>
                  </a:lnTo>
                  <a:lnTo>
                    <a:pt x="482" y="984"/>
                  </a:lnTo>
                  <a:lnTo>
                    <a:pt x="440" y="1046"/>
                  </a:lnTo>
                  <a:lnTo>
                    <a:pt x="335" y="1130"/>
                  </a:lnTo>
                  <a:lnTo>
                    <a:pt x="335" y="1193"/>
                  </a:lnTo>
                  <a:lnTo>
                    <a:pt x="482" y="1339"/>
                  </a:lnTo>
                  <a:lnTo>
                    <a:pt x="607" y="1360"/>
                  </a:lnTo>
                  <a:lnTo>
                    <a:pt x="482" y="1360"/>
                  </a:lnTo>
                  <a:lnTo>
                    <a:pt x="419" y="1402"/>
                  </a:lnTo>
                  <a:lnTo>
                    <a:pt x="377" y="1444"/>
                  </a:lnTo>
                  <a:lnTo>
                    <a:pt x="419" y="1507"/>
                  </a:lnTo>
                  <a:lnTo>
                    <a:pt x="503" y="1507"/>
                  </a:lnTo>
                  <a:lnTo>
                    <a:pt x="503" y="1569"/>
                  </a:lnTo>
                  <a:lnTo>
                    <a:pt x="398" y="1569"/>
                  </a:lnTo>
                  <a:lnTo>
                    <a:pt x="293" y="1486"/>
                  </a:lnTo>
                  <a:lnTo>
                    <a:pt x="189" y="1444"/>
                  </a:lnTo>
                  <a:lnTo>
                    <a:pt x="105" y="1465"/>
                  </a:lnTo>
                  <a:lnTo>
                    <a:pt x="126" y="1507"/>
                  </a:lnTo>
                  <a:lnTo>
                    <a:pt x="210" y="1548"/>
                  </a:lnTo>
                  <a:lnTo>
                    <a:pt x="314" y="1611"/>
                  </a:lnTo>
                  <a:lnTo>
                    <a:pt x="335" y="1590"/>
                  </a:lnTo>
                  <a:lnTo>
                    <a:pt x="440" y="1674"/>
                  </a:lnTo>
                  <a:lnTo>
                    <a:pt x="335" y="1611"/>
                  </a:lnTo>
                  <a:lnTo>
                    <a:pt x="273" y="1653"/>
                  </a:lnTo>
                  <a:lnTo>
                    <a:pt x="105" y="1590"/>
                  </a:lnTo>
                  <a:lnTo>
                    <a:pt x="1" y="1590"/>
                  </a:lnTo>
                  <a:lnTo>
                    <a:pt x="84" y="1611"/>
                  </a:lnTo>
                  <a:lnTo>
                    <a:pt x="126" y="1695"/>
                  </a:lnTo>
                  <a:lnTo>
                    <a:pt x="210" y="1695"/>
                  </a:lnTo>
                  <a:lnTo>
                    <a:pt x="293" y="1758"/>
                  </a:lnTo>
                  <a:lnTo>
                    <a:pt x="335" y="1695"/>
                  </a:lnTo>
                  <a:lnTo>
                    <a:pt x="440" y="1674"/>
                  </a:lnTo>
                  <a:lnTo>
                    <a:pt x="482" y="1653"/>
                  </a:lnTo>
                  <a:lnTo>
                    <a:pt x="545" y="1653"/>
                  </a:lnTo>
                  <a:lnTo>
                    <a:pt x="586" y="1548"/>
                  </a:lnTo>
                  <a:lnTo>
                    <a:pt x="796" y="1548"/>
                  </a:lnTo>
                  <a:lnTo>
                    <a:pt x="837" y="1611"/>
                  </a:lnTo>
                  <a:lnTo>
                    <a:pt x="942" y="1611"/>
                  </a:lnTo>
                  <a:lnTo>
                    <a:pt x="1005" y="1695"/>
                  </a:lnTo>
                  <a:lnTo>
                    <a:pt x="1151" y="1695"/>
                  </a:lnTo>
                  <a:lnTo>
                    <a:pt x="1214" y="1779"/>
                  </a:lnTo>
                  <a:lnTo>
                    <a:pt x="1214" y="1862"/>
                  </a:lnTo>
                  <a:lnTo>
                    <a:pt x="1319" y="1883"/>
                  </a:lnTo>
                  <a:lnTo>
                    <a:pt x="1361" y="1779"/>
                  </a:lnTo>
                  <a:lnTo>
                    <a:pt x="1381" y="1569"/>
                  </a:lnTo>
                  <a:lnTo>
                    <a:pt x="1361" y="1402"/>
                  </a:lnTo>
                  <a:lnTo>
                    <a:pt x="1444" y="1297"/>
                  </a:lnTo>
                  <a:lnTo>
                    <a:pt x="1486" y="1193"/>
                  </a:lnTo>
                  <a:lnTo>
                    <a:pt x="1654" y="1151"/>
                  </a:lnTo>
                  <a:lnTo>
                    <a:pt x="1800" y="1193"/>
                  </a:lnTo>
                  <a:lnTo>
                    <a:pt x="1884" y="1151"/>
                  </a:lnTo>
                  <a:lnTo>
                    <a:pt x="1800" y="1046"/>
                  </a:lnTo>
                  <a:lnTo>
                    <a:pt x="1884" y="984"/>
                  </a:lnTo>
                  <a:lnTo>
                    <a:pt x="1905" y="858"/>
                  </a:lnTo>
                  <a:lnTo>
                    <a:pt x="1946" y="774"/>
                  </a:lnTo>
                  <a:lnTo>
                    <a:pt x="1884" y="732"/>
                  </a:lnTo>
                  <a:lnTo>
                    <a:pt x="1758" y="732"/>
                  </a:lnTo>
                  <a:lnTo>
                    <a:pt x="1737" y="670"/>
                  </a:lnTo>
                  <a:lnTo>
                    <a:pt x="1779" y="544"/>
                  </a:lnTo>
                  <a:lnTo>
                    <a:pt x="1884" y="607"/>
                  </a:lnTo>
                  <a:lnTo>
                    <a:pt x="1967" y="544"/>
                  </a:lnTo>
                  <a:lnTo>
                    <a:pt x="1967" y="440"/>
                  </a:lnTo>
                  <a:lnTo>
                    <a:pt x="2009" y="335"/>
                  </a:lnTo>
                  <a:lnTo>
                    <a:pt x="2009" y="251"/>
                  </a:lnTo>
                  <a:lnTo>
                    <a:pt x="2072" y="230"/>
                  </a:lnTo>
                  <a:lnTo>
                    <a:pt x="2072" y="209"/>
                  </a:lnTo>
                  <a:lnTo>
                    <a:pt x="1967" y="147"/>
                  </a:lnTo>
                  <a:lnTo>
                    <a:pt x="1863" y="84"/>
                  </a:lnTo>
                  <a:lnTo>
                    <a:pt x="1695"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07" name="Google Shape;3107;p86"/>
            <p:cNvSpPr/>
            <p:nvPr/>
          </p:nvSpPr>
          <p:spPr>
            <a:xfrm>
              <a:off x="3762540" y="2773181"/>
              <a:ext cx="19445" cy="15956"/>
            </a:xfrm>
            <a:custGeom>
              <a:avLst/>
              <a:gdLst/>
              <a:ahLst/>
              <a:cxnLst/>
              <a:rect l="l" t="t" r="r" b="b"/>
              <a:pathLst>
                <a:path w="1633" h="1403" extrusionOk="0">
                  <a:moveTo>
                    <a:pt x="774" y="0"/>
                  </a:moveTo>
                  <a:lnTo>
                    <a:pt x="733" y="105"/>
                  </a:lnTo>
                  <a:lnTo>
                    <a:pt x="670" y="105"/>
                  </a:lnTo>
                  <a:lnTo>
                    <a:pt x="628" y="126"/>
                  </a:lnTo>
                  <a:lnTo>
                    <a:pt x="523" y="147"/>
                  </a:lnTo>
                  <a:lnTo>
                    <a:pt x="481" y="210"/>
                  </a:lnTo>
                  <a:lnTo>
                    <a:pt x="398" y="147"/>
                  </a:lnTo>
                  <a:lnTo>
                    <a:pt x="314" y="147"/>
                  </a:lnTo>
                  <a:lnTo>
                    <a:pt x="272" y="63"/>
                  </a:lnTo>
                  <a:lnTo>
                    <a:pt x="189" y="42"/>
                  </a:lnTo>
                  <a:lnTo>
                    <a:pt x="84" y="126"/>
                  </a:lnTo>
                  <a:lnTo>
                    <a:pt x="0" y="272"/>
                  </a:lnTo>
                  <a:lnTo>
                    <a:pt x="63" y="335"/>
                  </a:lnTo>
                  <a:lnTo>
                    <a:pt x="84" y="524"/>
                  </a:lnTo>
                  <a:lnTo>
                    <a:pt x="209" y="565"/>
                  </a:lnTo>
                  <a:lnTo>
                    <a:pt x="251" y="670"/>
                  </a:lnTo>
                  <a:lnTo>
                    <a:pt x="398" y="796"/>
                  </a:lnTo>
                  <a:lnTo>
                    <a:pt x="481" y="796"/>
                  </a:lnTo>
                  <a:lnTo>
                    <a:pt x="565" y="858"/>
                  </a:lnTo>
                  <a:lnTo>
                    <a:pt x="628" y="879"/>
                  </a:lnTo>
                  <a:lnTo>
                    <a:pt x="628" y="1047"/>
                  </a:lnTo>
                  <a:lnTo>
                    <a:pt x="774" y="1109"/>
                  </a:lnTo>
                  <a:lnTo>
                    <a:pt x="816" y="1068"/>
                  </a:lnTo>
                  <a:lnTo>
                    <a:pt x="900" y="1068"/>
                  </a:lnTo>
                  <a:lnTo>
                    <a:pt x="942" y="1109"/>
                  </a:lnTo>
                  <a:lnTo>
                    <a:pt x="1025" y="1151"/>
                  </a:lnTo>
                  <a:lnTo>
                    <a:pt x="1151" y="1298"/>
                  </a:lnTo>
                  <a:lnTo>
                    <a:pt x="1256" y="1319"/>
                  </a:lnTo>
                  <a:lnTo>
                    <a:pt x="1360" y="1402"/>
                  </a:lnTo>
                  <a:lnTo>
                    <a:pt x="1423" y="1361"/>
                  </a:lnTo>
                  <a:lnTo>
                    <a:pt x="1507" y="1361"/>
                  </a:lnTo>
                  <a:lnTo>
                    <a:pt x="1507" y="1298"/>
                  </a:lnTo>
                  <a:lnTo>
                    <a:pt x="1444" y="1256"/>
                  </a:lnTo>
                  <a:lnTo>
                    <a:pt x="1444" y="1172"/>
                  </a:lnTo>
                  <a:lnTo>
                    <a:pt x="1423" y="1109"/>
                  </a:lnTo>
                  <a:lnTo>
                    <a:pt x="1465" y="1047"/>
                  </a:lnTo>
                  <a:lnTo>
                    <a:pt x="1528" y="942"/>
                  </a:lnTo>
                  <a:lnTo>
                    <a:pt x="1549" y="942"/>
                  </a:lnTo>
                  <a:lnTo>
                    <a:pt x="1632" y="775"/>
                  </a:lnTo>
                  <a:lnTo>
                    <a:pt x="1549" y="670"/>
                  </a:lnTo>
                  <a:lnTo>
                    <a:pt x="1549" y="628"/>
                  </a:lnTo>
                  <a:lnTo>
                    <a:pt x="1465" y="440"/>
                  </a:lnTo>
                  <a:lnTo>
                    <a:pt x="1507" y="356"/>
                  </a:lnTo>
                  <a:lnTo>
                    <a:pt x="1507" y="335"/>
                  </a:lnTo>
                  <a:lnTo>
                    <a:pt x="1402" y="314"/>
                  </a:lnTo>
                  <a:lnTo>
                    <a:pt x="1402" y="231"/>
                  </a:lnTo>
                  <a:lnTo>
                    <a:pt x="1339" y="147"/>
                  </a:lnTo>
                  <a:lnTo>
                    <a:pt x="1193" y="147"/>
                  </a:lnTo>
                  <a:lnTo>
                    <a:pt x="1130" y="63"/>
                  </a:lnTo>
                  <a:lnTo>
                    <a:pt x="1025" y="63"/>
                  </a:lnTo>
                  <a:lnTo>
                    <a:pt x="984"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08" name="Google Shape;3108;p86"/>
            <p:cNvSpPr/>
            <p:nvPr/>
          </p:nvSpPr>
          <p:spPr>
            <a:xfrm>
              <a:off x="3779484" y="2783894"/>
              <a:ext cx="4739" cy="6425"/>
            </a:xfrm>
            <a:custGeom>
              <a:avLst/>
              <a:gdLst/>
              <a:ahLst/>
              <a:cxnLst/>
              <a:rect l="l" t="t" r="r" b="b"/>
              <a:pathLst>
                <a:path w="398" h="565" extrusionOk="0">
                  <a:moveTo>
                    <a:pt x="105" y="0"/>
                  </a:moveTo>
                  <a:lnTo>
                    <a:pt x="42" y="105"/>
                  </a:lnTo>
                  <a:lnTo>
                    <a:pt x="0" y="167"/>
                  </a:lnTo>
                  <a:lnTo>
                    <a:pt x="21" y="230"/>
                  </a:lnTo>
                  <a:lnTo>
                    <a:pt x="21" y="314"/>
                  </a:lnTo>
                  <a:lnTo>
                    <a:pt x="84" y="356"/>
                  </a:lnTo>
                  <a:lnTo>
                    <a:pt x="84" y="419"/>
                  </a:lnTo>
                  <a:lnTo>
                    <a:pt x="105" y="419"/>
                  </a:lnTo>
                  <a:lnTo>
                    <a:pt x="146" y="523"/>
                  </a:lnTo>
                  <a:lnTo>
                    <a:pt x="314" y="565"/>
                  </a:lnTo>
                  <a:lnTo>
                    <a:pt x="398" y="544"/>
                  </a:lnTo>
                  <a:lnTo>
                    <a:pt x="398" y="356"/>
                  </a:lnTo>
                  <a:lnTo>
                    <a:pt x="335" y="314"/>
                  </a:lnTo>
                  <a:lnTo>
                    <a:pt x="314" y="167"/>
                  </a:lnTo>
                  <a:lnTo>
                    <a:pt x="188"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09" name="Google Shape;3109;p86"/>
            <p:cNvSpPr/>
            <p:nvPr/>
          </p:nvSpPr>
          <p:spPr>
            <a:xfrm>
              <a:off x="3681319" y="2737017"/>
              <a:ext cx="27661" cy="34982"/>
            </a:xfrm>
            <a:custGeom>
              <a:avLst/>
              <a:gdLst/>
              <a:ahLst/>
              <a:cxnLst/>
              <a:rect l="l" t="t" r="r" b="b"/>
              <a:pathLst>
                <a:path w="2323" h="3076" extrusionOk="0">
                  <a:moveTo>
                    <a:pt x="1737" y="0"/>
                  </a:moveTo>
                  <a:lnTo>
                    <a:pt x="1779" y="84"/>
                  </a:lnTo>
                  <a:lnTo>
                    <a:pt x="1653" y="84"/>
                  </a:lnTo>
                  <a:lnTo>
                    <a:pt x="1674" y="209"/>
                  </a:lnTo>
                  <a:lnTo>
                    <a:pt x="1590" y="314"/>
                  </a:lnTo>
                  <a:lnTo>
                    <a:pt x="1590" y="230"/>
                  </a:lnTo>
                  <a:lnTo>
                    <a:pt x="1653" y="188"/>
                  </a:lnTo>
                  <a:lnTo>
                    <a:pt x="1590" y="84"/>
                  </a:lnTo>
                  <a:lnTo>
                    <a:pt x="1528" y="105"/>
                  </a:lnTo>
                  <a:lnTo>
                    <a:pt x="1569" y="167"/>
                  </a:lnTo>
                  <a:lnTo>
                    <a:pt x="1465" y="188"/>
                  </a:lnTo>
                  <a:lnTo>
                    <a:pt x="1423" y="147"/>
                  </a:lnTo>
                  <a:lnTo>
                    <a:pt x="1256" y="167"/>
                  </a:lnTo>
                  <a:lnTo>
                    <a:pt x="1256" y="230"/>
                  </a:lnTo>
                  <a:lnTo>
                    <a:pt x="1214" y="230"/>
                  </a:lnTo>
                  <a:lnTo>
                    <a:pt x="1172" y="356"/>
                  </a:lnTo>
                  <a:lnTo>
                    <a:pt x="1256" y="377"/>
                  </a:lnTo>
                  <a:lnTo>
                    <a:pt x="1235" y="419"/>
                  </a:lnTo>
                  <a:lnTo>
                    <a:pt x="1151" y="419"/>
                  </a:lnTo>
                  <a:lnTo>
                    <a:pt x="1151" y="481"/>
                  </a:lnTo>
                  <a:lnTo>
                    <a:pt x="1046" y="502"/>
                  </a:lnTo>
                  <a:lnTo>
                    <a:pt x="1067" y="586"/>
                  </a:lnTo>
                  <a:lnTo>
                    <a:pt x="1214" y="586"/>
                  </a:lnTo>
                  <a:lnTo>
                    <a:pt x="1172" y="607"/>
                  </a:lnTo>
                  <a:lnTo>
                    <a:pt x="1276" y="586"/>
                  </a:lnTo>
                  <a:lnTo>
                    <a:pt x="1360" y="586"/>
                  </a:lnTo>
                  <a:lnTo>
                    <a:pt x="1235" y="711"/>
                  </a:lnTo>
                  <a:lnTo>
                    <a:pt x="1046" y="795"/>
                  </a:lnTo>
                  <a:lnTo>
                    <a:pt x="1130" y="837"/>
                  </a:lnTo>
                  <a:lnTo>
                    <a:pt x="942" y="879"/>
                  </a:lnTo>
                  <a:lnTo>
                    <a:pt x="858" y="837"/>
                  </a:lnTo>
                  <a:lnTo>
                    <a:pt x="795" y="921"/>
                  </a:lnTo>
                  <a:lnTo>
                    <a:pt x="753" y="816"/>
                  </a:lnTo>
                  <a:lnTo>
                    <a:pt x="502" y="753"/>
                  </a:lnTo>
                  <a:lnTo>
                    <a:pt x="502" y="816"/>
                  </a:lnTo>
                  <a:lnTo>
                    <a:pt x="335" y="753"/>
                  </a:lnTo>
                  <a:lnTo>
                    <a:pt x="314" y="942"/>
                  </a:lnTo>
                  <a:lnTo>
                    <a:pt x="398" y="879"/>
                  </a:lnTo>
                  <a:lnTo>
                    <a:pt x="419" y="942"/>
                  </a:lnTo>
                  <a:lnTo>
                    <a:pt x="440" y="984"/>
                  </a:lnTo>
                  <a:lnTo>
                    <a:pt x="481" y="1088"/>
                  </a:lnTo>
                  <a:lnTo>
                    <a:pt x="419" y="1088"/>
                  </a:lnTo>
                  <a:lnTo>
                    <a:pt x="398" y="1025"/>
                  </a:lnTo>
                  <a:lnTo>
                    <a:pt x="272" y="1025"/>
                  </a:lnTo>
                  <a:lnTo>
                    <a:pt x="419" y="1130"/>
                  </a:lnTo>
                  <a:lnTo>
                    <a:pt x="544" y="1109"/>
                  </a:lnTo>
                  <a:lnTo>
                    <a:pt x="586" y="1214"/>
                  </a:lnTo>
                  <a:lnTo>
                    <a:pt x="440" y="1235"/>
                  </a:lnTo>
                  <a:lnTo>
                    <a:pt x="419" y="1276"/>
                  </a:lnTo>
                  <a:lnTo>
                    <a:pt x="440" y="1339"/>
                  </a:lnTo>
                  <a:lnTo>
                    <a:pt x="293" y="1360"/>
                  </a:lnTo>
                  <a:lnTo>
                    <a:pt x="335" y="1444"/>
                  </a:lnTo>
                  <a:lnTo>
                    <a:pt x="272" y="1465"/>
                  </a:lnTo>
                  <a:lnTo>
                    <a:pt x="377" y="1528"/>
                  </a:lnTo>
                  <a:lnTo>
                    <a:pt x="419" y="1507"/>
                  </a:lnTo>
                  <a:lnTo>
                    <a:pt x="398" y="1548"/>
                  </a:lnTo>
                  <a:lnTo>
                    <a:pt x="523" y="1528"/>
                  </a:lnTo>
                  <a:lnTo>
                    <a:pt x="544" y="1674"/>
                  </a:lnTo>
                  <a:lnTo>
                    <a:pt x="858" y="1674"/>
                  </a:lnTo>
                  <a:lnTo>
                    <a:pt x="753" y="1758"/>
                  </a:lnTo>
                  <a:lnTo>
                    <a:pt x="691" y="1737"/>
                  </a:lnTo>
                  <a:lnTo>
                    <a:pt x="586" y="1925"/>
                  </a:lnTo>
                  <a:lnTo>
                    <a:pt x="628" y="1925"/>
                  </a:lnTo>
                  <a:lnTo>
                    <a:pt x="523" y="2051"/>
                  </a:lnTo>
                  <a:lnTo>
                    <a:pt x="335" y="2176"/>
                  </a:lnTo>
                  <a:lnTo>
                    <a:pt x="419" y="2176"/>
                  </a:lnTo>
                  <a:lnTo>
                    <a:pt x="523" y="2134"/>
                  </a:lnTo>
                  <a:lnTo>
                    <a:pt x="586" y="2155"/>
                  </a:lnTo>
                  <a:lnTo>
                    <a:pt x="732" y="2155"/>
                  </a:lnTo>
                  <a:lnTo>
                    <a:pt x="816" y="2072"/>
                  </a:lnTo>
                  <a:lnTo>
                    <a:pt x="816" y="2092"/>
                  </a:lnTo>
                  <a:lnTo>
                    <a:pt x="942" y="2134"/>
                  </a:lnTo>
                  <a:lnTo>
                    <a:pt x="691" y="2176"/>
                  </a:lnTo>
                  <a:lnTo>
                    <a:pt x="502" y="2197"/>
                  </a:lnTo>
                  <a:lnTo>
                    <a:pt x="440" y="2281"/>
                  </a:lnTo>
                  <a:lnTo>
                    <a:pt x="314" y="2302"/>
                  </a:lnTo>
                  <a:lnTo>
                    <a:pt x="377" y="2364"/>
                  </a:lnTo>
                  <a:lnTo>
                    <a:pt x="335" y="2406"/>
                  </a:lnTo>
                  <a:lnTo>
                    <a:pt x="398" y="2448"/>
                  </a:lnTo>
                  <a:lnTo>
                    <a:pt x="293" y="2469"/>
                  </a:lnTo>
                  <a:lnTo>
                    <a:pt x="209" y="2385"/>
                  </a:lnTo>
                  <a:lnTo>
                    <a:pt x="188" y="2448"/>
                  </a:lnTo>
                  <a:lnTo>
                    <a:pt x="168" y="2406"/>
                  </a:lnTo>
                  <a:lnTo>
                    <a:pt x="0" y="2490"/>
                  </a:lnTo>
                  <a:lnTo>
                    <a:pt x="21" y="2511"/>
                  </a:lnTo>
                  <a:lnTo>
                    <a:pt x="398" y="2511"/>
                  </a:lnTo>
                  <a:lnTo>
                    <a:pt x="272" y="2595"/>
                  </a:lnTo>
                  <a:lnTo>
                    <a:pt x="105" y="2657"/>
                  </a:lnTo>
                  <a:lnTo>
                    <a:pt x="63" y="2762"/>
                  </a:lnTo>
                  <a:lnTo>
                    <a:pt x="168" y="2762"/>
                  </a:lnTo>
                  <a:lnTo>
                    <a:pt x="188" y="2825"/>
                  </a:lnTo>
                  <a:lnTo>
                    <a:pt x="440" y="2762"/>
                  </a:lnTo>
                  <a:lnTo>
                    <a:pt x="440" y="2762"/>
                  </a:lnTo>
                  <a:lnTo>
                    <a:pt x="230" y="2888"/>
                  </a:lnTo>
                  <a:lnTo>
                    <a:pt x="168" y="2929"/>
                  </a:lnTo>
                  <a:lnTo>
                    <a:pt x="314" y="2929"/>
                  </a:lnTo>
                  <a:lnTo>
                    <a:pt x="502" y="2825"/>
                  </a:lnTo>
                  <a:lnTo>
                    <a:pt x="481" y="2908"/>
                  </a:lnTo>
                  <a:lnTo>
                    <a:pt x="314" y="2992"/>
                  </a:lnTo>
                  <a:lnTo>
                    <a:pt x="419" y="2992"/>
                  </a:lnTo>
                  <a:lnTo>
                    <a:pt x="398" y="3034"/>
                  </a:lnTo>
                  <a:lnTo>
                    <a:pt x="398" y="3034"/>
                  </a:lnTo>
                  <a:lnTo>
                    <a:pt x="523" y="3013"/>
                  </a:lnTo>
                  <a:lnTo>
                    <a:pt x="607" y="3076"/>
                  </a:lnTo>
                  <a:lnTo>
                    <a:pt x="795" y="3034"/>
                  </a:lnTo>
                  <a:lnTo>
                    <a:pt x="963" y="2992"/>
                  </a:lnTo>
                  <a:lnTo>
                    <a:pt x="1130" y="2888"/>
                  </a:lnTo>
                  <a:lnTo>
                    <a:pt x="1067" y="2783"/>
                  </a:lnTo>
                  <a:lnTo>
                    <a:pt x="1172" y="2783"/>
                  </a:lnTo>
                  <a:lnTo>
                    <a:pt x="1151" y="2867"/>
                  </a:lnTo>
                  <a:lnTo>
                    <a:pt x="1256" y="2867"/>
                  </a:lnTo>
                  <a:lnTo>
                    <a:pt x="1360" y="2720"/>
                  </a:lnTo>
                  <a:lnTo>
                    <a:pt x="1444" y="2762"/>
                  </a:lnTo>
                  <a:lnTo>
                    <a:pt x="1465" y="2657"/>
                  </a:lnTo>
                  <a:lnTo>
                    <a:pt x="1800" y="2595"/>
                  </a:lnTo>
                  <a:lnTo>
                    <a:pt x="1841" y="2511"/>
                  </a:lnTo>
                  <a:lnTo>
                    <a:pt x="1862" y="2616"/>
                  </a:lnTo>
                  <a:lnTo>
                    <a:pt x="1946" y="2553"/>
                  </a:lnTo>
                  <a:lnTo>
                    <a:pt x="2009" y="2574"/>
                  </a:lnTo>
                  <a:lnTo>
                    <a:pt x="2176" y="2574"/>
                  </a:lnTo>
                  <a:lnTo>
                    <a:pt x="2072" y="2406"/>
                  </a:lnTo>
                  <a:lnTo>
                    <a:pt x="2155" y="2385"/>
                  </a:lnTo>
                  <a:lnTo>
                    <a:pt x="2218" y="2281"/>
                  </a:lnTo>
                  <a:lnTo>
                    <a:pt x="2218" y="2176"/>
                  </a:lnTo>
                  <a:lnTo>
                    <a:pt x="2302" y="2072"/>
                  </a:lnTo>
                  <a:lnTo>
                    <a:pt x="2323" y="1967"/>
                  </a:lnTo>
                  <a:lnTo>
                    <a:pt x="2302" y="1716"/>
                  </a:lnTo>
                  <a:lnTo>
                    <a:pt x="2218" y="1674"/>
                  </a:lnTo>
                  <a:lnTo>
                    <a:pt x="2302" y="1632"/>
                  </a:lnTo>
                  <a:lnTo>
                    <a:pt x="2302" y="1507"/>
                  </a:lnTo>
                  <a:lnTo>
                    <a:pt x="2218" y="1402"/>
                  </a:lnTo>
                  <a:lnTo>
                    <a:pt x="2260" y="1256"/>
                  </a:lnTo>
                  <a:lnTo>
                    <a:pt x="2176" y="1214"/>
                  </a:lnTo>
                  <a:lnTo>
                    <a:pt x="2197" y="1130"/>
                  </a:lnTo>
                  <a:lnTo>
                    <a:pt x="2281" y="1151"/>
                  </a:lnTo>
                  <a:lnTo>
                    <a:pt x="2281" y="1151"/>
                  </a:lnTo>
                  <a:lnTo>
                    <a:pt x="2155" y="1088"/>
                  </a:lnTo>
                  <a:lnTo>
                    <a:pt x="2072" y="1046"/>
                  </a:lnTo>
                  <a:lnTo>
                    <a:pt x="1967" y="837"/>
                  </a:lnTo>
                  <a:lnTo>
                    <a:pt x="1800" y="732"/>
                  </a:lnTo>
                  <a:lnTo>
                    <a:pt x="1737" y="795"/>
                  </a:lnTo>
                  <a:lnTo>
                    <a:pt x="1695" y="942"/>
                  </a:lnTo>
                  <a:lnTo>
                    <a:pt x="1632" y="984"/>
                  </a:lnTo>
                  <a:lnTo>
                    <a:pt x="1360" y="732"/>
                  </a:lnTo>
                  <a:lnTo>
                    <a:pt x="1486" y="502"/>
                  </a:lnTo>
                  <a:lnTo>
                    <a:pt x="1632" y="481"/>
                  </a:lnTo>
                  <a:lnTo>
                    <a:pt x="1653" y="377"/>
                  </a:lnTo>
                  <a:lnTo>
                    <a:pt x="1737" y="356"/>
                  </a:lnTo>
                  <a:lnTo>
                    <a:pt x="1779" y="272"/>
                  </a:lnTo>
                  <a:lnTo>
                    <a:pt x="1737" y="293"/>
                  </a:lnTo>
                  <a:lnTo>
                    <a:pt x="1737" y="293"/>
                  </a:lnTo>
                  <a:lnTo>
                    <a:pt x="1841" y="188"/>
                  </a:lnTo>
                  <a:lnTo>
                    <a:pt x="1946" y="147"/>
                  </a:lnTo>
                  <a:lnTo>
                    <a:pt x="1841" y="84"/>
                  </a:lnTo>
                  <a:lnTo>
                    <a:pt x="1737"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3110" name="Google Shape;3110;p86"/>
            <p:cNvGrpSpPr/>
            <p:nvPr/>
          </p:nvGrpSpPr>
          <p:grpSpPr>
            <a:xfrm>
              <a:off x="3697513" y="2707266"/>
              <a:ext cx="59549" cy="79733"/>
              <a:chOff x="3586375" y="2281300"/>
              <a:chExt cx="125025" cy="175275"/>
            </a:xfrm>
          </p:grpSpPr>
          <p:sp>
            <p:nvSpPr>
              <p:cNvPr id="3111" name="Google Shape;3111;p86"/>
              <p:cNvSpPr/>
              <p:nvPr/>
            </p:nvSpPr>
            <p:spPr>
              <a:xfrm>
                <a:off x="3609900" y="2281300"/>
                <a:ext cx="101500" cy="175275"/>
              </a:xfrm>
              <a:custGeom>
                <a:avLst/>
                <a:gdLst/>
                <a:ahLst/>
                <a:cxnLst/>
                <a:rect l="l" t="t" r="r" b="b"/>
                <a:pathLst>
                  <a:path w="4060" h="7011" extrusionOk="0">
                    <a:moveTo>
                      <a:pt x="1340" y="1"/>
                    </a:moveTo>
                    <a:lnTo>
                      <a:pt x="1277" y="63"/>
                    </a:lnTo>
                    <a:lnTo>
                      <a:pt x="1235" y="42"/>
                    </a:lnTo>
                    <a:lnTo>
                      <a:pt x="1110" y="84"/>
                    </a:lnTo>
                    <a:lnTo>
                      <a:pt x="1026" y="84"/>
                    </a:lnTo>
                    <a:lnTo>
                      <a:pt x="921" y="105"/>
                    </a:lnTo>
                    <a:lnTo>
                      <a:pt x="859" y="105"/>
                    </a:lnTo>
                    <a:lnTo>
                      <a:pt x="838" y="168"/>
                    </a:lnTo>
                    <a:lnTo>
                      <a:pt x="838" y="105"/>
                    </a:lnTo>
                    <a:lnTo>
                      <a:pt x="796" y="84"/>
                    </a:lnTo>
                    <a:lnTo>
                      <a:pt x="712" y="168"/>
                    </a:lnTo>
                    <a:lnTo>
                      <a:pt x="733" y="105"/>
                    </a:lnTo>
                    <a:lnTo>
                      <a:pt x="608" y="42"/>
                    </a:lnTo>
                    <a:lnTo>
                      <a:pt x="587" y="105"/>
                    </a:lnTo>
                    <a:lnTo>
                      <a:pt x="524" y="168"/>
                    </a:lnTo>
                    <a:lnTo>
                      <a:pt x="545" y="231"/>
                    </a:lnTo>
                    <a:lnTo>
                      <a:pt x="524" y="231"/>
                    </a:lnTo>
                    <a:lnTo>
                      <a:pt x="524" y="314"/>
                    </a:lnTo>
                    <a:lnTo>
                      <a:pt x="419" y="356"/>
                    </a:lnTo>
                    <a:lnTo>
                      <a:pt x="482" y="419"/>
                    </a:lnTo>
                    <a:lnTo>
                      <a:pt x="440" y="503"/>
                    </a:lnTo>
                    <a:lnTo>
                      <a:pt x="398" y="503"/>
                    </a:lnTo>
                    <a:lnTo>
                      <a:pt x="503" y="607"/>
                    </a:lnTo>
                    <a:lnTo>
                      <a:pt x="545" y="670"/>
                    </a:lnTo>
                    <a:lnTo>
                      <a:pt x="419" y="607"/>
                    </a:lnTo>
                    <a:lnTo>
                      <a:pt x="398" y="670"/>
                    </a:lnTo>
                    <a:lnTo>
                      <a:pt x="315" y="587"/>
                    </a:lnTo>
                    <a:lnTo>
                      <a:pt x="294" y="628"/>
                    </a:lnTo>
                    <a:lnTo>
                      <a:pt x="315" y="691"/>
                    </a:lnTo>
                    <a:lnTo>
                      <a:pt x="294" y="733"/>
                    </a:lnTo>
                    <a:lnTo>
                      <a:pt x="273" y="628"/>
                    </a:lnTo>
                    <a:lnTo>
                      <a:pt x="210" y="733"/>
                    </a:lnTo>
                    <a:lnTo>
                      <a:pt x="273" y="796"/>
                    </a:lnTo>
                    <a:lnTo>
                      <a:pt x="210" y="817"/>
                    </a:lnTo>
                    <a:lnTo>
                      <a:pt x="294" y="900"/>
                    </a:lnTo>
                    <a:lnTo>
                      <a:pt x="336" y="900"/>
                    </a:lnTo>
                    <a:lnTo>
                      <a:pt x="294" y="942"/>
                    </a:lnTo>
                    <a:lnTo>
                      <a:pt x="210" y="900"/>
                    </a:lnTo>
                    <a:lnTo>
                      <a:pt x="210" y="1026"/>
                    </a:lnTo>
                    <a:lnTo>
                      <a:pt x="210" y="1047"/>
                    </a:lnTo>
                    <a:lnTo>
                      <a:pt x="377" y="1026"/>
                    </a:lnTo>
                    <a:lnTo>
                      <a:pt x="273" y="1089"/>
                    </a:lnTo>
                    <a:lnTo>
                      <a:pt x="273" y="1110"/>
                    </a:lnTo>
                    <a:lnTo>
                      <a:pt x="294" y="1131"/>
                    </a:lnTo>
                    <a:lnTo>
                      <a:pt x="377" y="1110"/>
                    </a:lnTo>
                    <a:lnTo>
                      <a:pt x="336" y="1131"/>
                    </a:lnTo>
                    <a:lnTo>
                      <a:pt x="398" y="1151"/>
                    </a:lnTo>
                    <a:lnTo>
                      <a:pt x="398" y="1151"/>
                    </a:lnTo>
                    <a:lnTo>
                      <a:pt x="315" y="1131"/>
                    </a:lnTo>
                    <a:lnTo>
                      <a:pt x="294" y="1151"/>
                    </a:lnTo>
                    <a:lnTo>
                      <a:pt x="294" y="1214"/>
                    </a:lnTo>
                    <a:lnTo>
                      <a:pt x="315" y="1235"/>
                    </a:lnTo>
                    <a:lnTo>
                      <a:pt x="273" y="1256"/>
                    </a:lnTo>
                    <a:lnTo>
                      <a:pt x="231" y="1319"/>
                    </a:lnTo>
                    <a:lnTo>
                      <a:pt x="294" y="1319"/>
                    </a:lnTo>
                    <a:lnTo>
                      <a:pt x="294" y="1361"/>
                    </a:lnTo>
                    <a:lnTo>
                      <a:pt x="210" y="1340"/>
                    </a:lnTo>
                    <a:lnTo>
                      <a:pt x="189" y="1403"/>
                    </a:lnTo>
                    <a:lnTo>
                      <a:pt x="210" y="1444"/>
                    </a:lnTo>
                    <a:lnTo>
                      <a:pt x="189" y="1465"/>
                    </a:lnTo>
                    <a:lnTo>
                      <a:pt x="168" y="1528"/>
                    </a:lnTo>
                    <a:lnTo>
                      <a:pt x="63" y="1528"/>
                    </a:lnTo>
                    <a:lnTo>
                      <a:pt x="1" y="1549"/>
                    </a:lnTo>
                    <a:lnTo>
                      <a:pt x="63" y="1570"/>
                    </a:lnTo>
                    <a:lnTo>
                      <a:pt x="126" y="1570"/>
                    </a:lnTo>
                    <a:lnTo>
                      <a:pt x="189" y="1612"/>
                    </a:lnTo>
                    <a:lnTo>
                      <a:pt x="168" y="1633"/>
                    </a:lnTo>
                    <a:lnTo>
                      <a:pt x="105" y="1633"/>
                    </a:lnTo>
                    <a:lnTo>
                      <a:pt x="189" y="1716"/>
                    </a:lnTo>
                    <a:lnTo>
                      <a:pt x="210" y="1716"/>
                    </a:lnTo>
                    <a:lnTo>
                      <a:pt x="273" y="1737"/>
                    </a:lnTo>
                    <a:lnTo>
                      <a:pt x="503" y="1507"/>
                    </a:lnTo>
                    <a:lnTo>
                      <a:pt x="482" y="1570"/>
                    </a:lnTo>
                    <a:lnTo>
                      <a:pt x="503" y="1612"/>
                    </a:lnTo>
                    <a:lnTo>
                      <a:pt x="419" y="1633"/>
                    </a:lnTo>
                    <a:lnTo>
                      <a:pt x="377" y="1758"/>
                    </a:lnTo>
                    <a:lnTo>
                      <a:pt x="377" y="1779"/>
                    </a:lnTo>
                    <a:lnTo>
                      <a:pt x="315" y="1947"/>
                    </a:lnTo>
                    <a:lnTo>
                      <a:pt x="336" y="1947"/>
                    </a:lnTo>
                    <a:lnTo>
                      <a:pt x="294" y="2135"/>
                    </a:lnTo>
                    <a:lnTo>
                      <a:pt x="294" y="2239"/>
                    </a:lnTo>
                    <a:lnTo>
                      <a:pt x="231" y="2281"/>
                    </a:lnTo>
                    <a:lnTo>
                      <a:pt x="294" y="2323"/>
                    </a:lnTo>
                    <a:lnTo>
                      <a:pt x="315" y="2302"/>
                    </a:lnTo>
                    <a:lnTo>
                      <a:pt x="231" y="2449"/>
                    </a:lnTo>
                    <a:lnTo>
                      <a:pt x="231" y="2595"/>
                    </a:lnTo>
                    <a:lnTo>
                      <a:pt x="189" y="2658"/>
                    </a:lnTo>
                    <a:lnTo>
                      <a:pt x="189" y="2700"/>
                    </a:lnTo>
                    <a:lnTo>
                      <a:pt x="315" y="2700"/>
                    </a:lnTo>
                    <a:lnTo>
                      <a:pt x="294" y="2595"/>
                    </a:lnTo>
                    <a:lnTo>
                      <a:pt x="336" y="2491"/>
                    </a:lnTo>
                    <a:lnTo>
                      <a:pt x="336" y="2407"/>
                    </a:lnTo>
                    <a:lnTo>
                      <a:pt x="398" y="2323"/>
                    </a:lnTo>
                    <a:lnTo>
                      <a:pt x="336" y="2135"/>
                    </a:lnTo>
                    <a:lnTo>
                      <a:pt x="398" y="2135"/>
                    </a:lnTo>
                    <a:lnTo>
                      <a:pt x="545" y="1947"/>
                    </a:lnTo>
                    <a:lnTo>
                      <a:pt x="440" y="2135"/>
                    </a:lnTo>
                    <a:lnTo>
                      <a:pt x="419" y="2239"/>
                    </a:lnTo>
                    <a:lnTo>
                      <a:pt x="482" y="2260"/>
                    </a:lnTo>
                    <a:lnTo>
                      <a:pt x="482" y="2198"/>
                    </a:lnTo>
                    <a:lnTo>
                      <a:pt x="545" y="2135"/>
                    </a:lnTo>
                    <a:lnTo>
                      <a:pt x="587" y="2260"/>
                    </a:lnTo>
                    <a:lnTo>
                      <a:pt x="628" y="2135"/>
                    </a:lnTo>
                    <a:lnTo>
                      <a:pt x="628" y="2030"/>
                    </a:lnTo>
                    <a:lnTo>
                      <a:pt x="691" y="1988"/>
                    </a:lnTo>
                    <a:lnTo>
                      <a:pt x="649" y="2135"/>
                    </a:lnTo>
                    <a:lnTo>
                      <a:pt x="754" y="2198"/>
                    </a:lnTo>
                    <a:lnTo>
                      <a:pt x="649" y="2177"/>
                    </a:lnTo>
                    <a:lnTo>
                      <a:pt x="628" y="2323"/>
                    </a:lnTo>
                    <a:lnTo>
                      <a:pt x="649" y="2449"/>
                    </a:lnTo>
                    <a:lnTo>
                      <a:pt x="712" y="2470"/>
                    </a:lnTo>
                    <a:lnTo>
                      <a:pt x="754" y="2574"/>
                    </a:lnTo>
                    <a:lnTo>
                      <a:pt x="649" y="2658"/>
                    </a:lnTo>
                    <a:lnTo>
                      <a:pt x="587" y="2909"/>
                    </a:lnTo>
                    <a:lnTo>
                      <a:pt x="587" y="3014"/>
                    </a:lnTo>
                    <a:lnTo>
                      <a:pt x="503" y="2972"/>
                    </a:lnTo>
                    <a:lnTo>
                      <a:pt x="503" y="3097"/>
                    </a:lnTo>
                    <a:lnTo>
                      <a:pt x="628" y="3244"/>
                    </a:lnTo>
                    <a:lnTo>
                      <a:pt x="587" y="3097"/>
                    </a:lnTo>
                    <a:lnTo>
                      <a:pt x="649" y="3076"/>
                    </a:lnTo>
                    <a:lnTo>
                      <a:pt x="859" y="3223"/>
                    </a:lnTo>
                    <a:lnTo>
                      <a:pt x="859" y="3097"/>
                    </a:lnTo>
                    <a:lnTo>
                      <a:pt x="796" y="3035"/>
                    </a:lnTo>
                    <a:lnTo>
                      <a:pt x="838" y="3014"/>
                    </a:lnTo>
                    <a:lnTo>
                      <a:pt x="1005" y="3118"/>
                    </a:lnTo>
                    <a:lnTo>
                      <a:pt x="1131" y="3118"/>
                    </a:lnTo>
                    <a:lnTo>
                      <a:pt x="1131" y="3076"/>
                    </a:lnTo>
                    <a:lnTo>
                      <a:pt x="1235" y="3076"/>
                    </a:lnTo>
                    <a:lnTo>
                      <a:pt x="1256" y="2972"/>
                    </a:lnTo>
                    <a:lnTo>
                      <a:pt x="1549" y="2993"/>
                    </a:lnTo>
                    <a:lnTo>
                      <a:pt x="1361" y="3014"/>
                    </a:lnTo>
                    <a:lnTo>
                      <a:pt x="1235" y="3348"/>
                    </a:lnTo>
                    <a:lnTo>
                      <a:pt x="1382" y="3620"/>
                    </a:lnTo>
                    <a:lnTo>
                      <a:pt x="1444" y="3558"/>
                    </a:lnTo>
                    <a:lnTo>
                      <a:pt x="1444" y="3704"/>
                    </a:lnTo>
                    <a:lnTo>
                      <a:pt x="1549" y="3600"/>
                    </a:lnTo>
                    <a:lnTo>
                      <a:pt x="1654" y="3600"/>
                    </a:lnTo>
                    <a:lnTo>
                      <a:pt x="1633" y="3746"/>
                    </a:lnTo>
                    <a:lnTo>
                      <a:pt x="1654" y="3767"/>
                    </a:lnTo>
                    <a:lnTo>
                      <a:pt x="1549" y="3851"/>
                    </a:lnTo>
                    <a:lnTo>
                      <a:pt x="1570" y="4018"/>
                    </a:lnTo>
                    <a:lnTo>
                      <a:pt x="1528" y="4123"/>
                    </a:lnTo>
                    <a:lnTo>
                      <a:pt x="1570" y="4227"/>
                    </a:lnTo>
                    <a:lnTo>
                      <a:pt x="1654" y="4290"/>
                    </a:lnTo>
                    <a:lnTo>
                      <a:pt x="1737" y="4290"/>
                    </a:lnTo>
                    <a:lnTo>
                      <a:pt x="1675" y="4332"/>
                    </a:lnTo>
                    <a:lnTo>
                      <a:pt x="1591" y="4332"/>
                    </a:lnTo>
                    <a:lnTo>
                      <a:pt x="1549" y="4248"/>
                    </a:lnTo>
                    <a:lnTo>
                      <a:pt x="1465" y="4269"/>
                    </a:lnTo>
                    <a:lnTo>
                      <a:pt x="1528" y="4353"/>
                    </a:lnTo>
                    <a:lnTo>
                      <a:pt x="1591" y="4395"/>
                    </a:lnTo>
                    <a:lnTo>
                      <a:pt x="1486" y="4374"/>
                    </a:lnTo>
                    <a:lnTo>
                      <a:pt x="1424" y="4290"/>
                    </a:lnTo>
                    <a:lnTo>
                      <a:pt x="1235" y="4353"/>
                    </a:lnTo>
                    <a:lnTo>
                      <a:pt x="1152" y="4353"/>
                    </a:lnTo>
                    <a:lnTo>
                      <a:pt x="963" y="4436"/>
                    </a:lnTo>
                    <a:lnTo>
                      <a:pt x="859" y="4583"/>
                    </a:lnTo>
                    <a:lnTo>
                      <a:pt x="733" y="4667"/>
                    </a:lnTo>
                    <a:lnTo>
                      <a:pt x="691" y="4750"/>
                    </a:lnTo>
                    <a:lnTo>
                      <a:pt x="817" y="4750"/>
                    </a:lnTo>
                    <a:lnTo>
                      <a:pt x="817" y="4688"/>
                    </a:lnTo>
                    <a:lnTo>
                      <a:pt x="1026" y="4646"/>
                    </a:lnTo>
                    <a:lnTo>
                      <a:pt x="1005" y="4750"/>
                    </a:lnTo>
                    <a:lnTo>
                      <a:pt x="1068" y="4813"/>
                    </a:lnTo>
                    <a:lnTo>
                      <a:pt x="1005" y="4876"/>
                    </a:lnTo>
                    <a:lnTo>
                      <a:pt x="1026" y="4960"/>
                    </a:lnTo>
                    <a:lnTo>
                      <a:pt x="1068" y="4960"/>
                    </a:lnTo>
                    <a:lnTo>
                      <a:pt x="942" y="5190"/>
                    </a:lnTo>
                    <a:lnTo>
                      <a:pt x="859" y="5232"/>
                    </a:lnTo>
                    <a:lnTo>
                      <a:pt x="754" y="5294"/>
                    </a:lnTo>
                    <a:lnTo>
                      <a:pt x="733" y="5294"/>
                    </a:lnTo>
                    <a:lnTo>
                      <a:pt x="608" y="5378"/>
                    </a:lnTo>
                    <a:lnTo>
                      <a:pt x="524" y="5378"/>
                    </a:lnTo>
                    <a:lnTo>
                      <a:pt x="398" y="5483"/>
                    </a:lnTo>
                    <a:lnTo>
                      <a:pt x="503" y="5483"/>
                    </a:lnTo>
                    <a:lnTo>
                      <a:pt x="503" y="5545"/>
                    </a:lnTo>
                    <a:lnTo>
                      <a:pt x="419" y="5608"/>
                    </a:lnTo>
                    <a:lnTo>
                      <a:pt x="545" y="5629"/>
                    </a:lnTo>
                    <a:lnTo>
                      <a:pt x="524" y="5650"/>
                    </a:lnTo>
                    <a:lnTo>
                      <a:pt x="587" y="5692"/>
                    </a:lnTo>
                    <a:lnTo>
                      <a:pt x="649" y="5650"/>
                    </a:lnTo>
                    <a:lnTo>
                      <a:pt x="754" y="5608"/>
                    </a:lnTo>
                    <a:lnTo>
                      <a:pt x="900" y="5545"/>
                    </a:lnTo>
                    <a:lnTo>
                      <a:pt x="921" y="5629"/>
                    </a:lnTo>
                    <a:lnTo>
                      <a:pt x="1026" y="5650"/>
                    </a:lnTo>
                    <a:lnTo>
                      <a:pt x="942" y="5692"/>
                    </a:lnTo>
                    <a:lnTo>
                      <a:pt x="921" y="5734"/>
                    </a:lnTo>
                    <a:lnTo>
                      <a:pt x="1068" y="5734"/>
                    </a:lnTo>
                    <a:lnTo>
                      <a:pt x="1068" y="5713"/>
                    </a:lnTo>
                    <a:lnTo>
                      <a:pt x="1152" y="5692"/>
                    </a:lnTo>
                    <a:lnTo>
                      <a:pt x="1256" y="5796"/>
                    </a:lnTo>
                    <a:lnTo>
                      <a:pt x="1319" y="5859"/>
                    </a:lnTo>
                    <a:lnTo>
                      <a:pt x="1486" y="5859"/>
                    </a:lnTo>
                    <a:lnTo>
                      <a:pt x="1549" y="5796"/>
                    </a:lnTo>
                    <a:lnTo>
                      <a:pt x="1633" y="5755"/>
                    </a:lnTo>
                    <a:lnTo>
                      <a:pt x="1758" y="5713"/>
                    </a:lnTo>
                    <a:lnTo>
                      <a:pt x="1800" y="5650"/>
                    </a:lnTo>
                    <a:lnTo>
                      <a:pt x="1905" y="5608"/>
                    </a:lnTo>
                    <a:lnTo>
                      <a:pt x="1758" y="5755"/>
                    </a:lnTo>
                    <a:lnTo>
                      <a:pt x="1633" y="5901"/>
                    </a:lnTo>
                    <a:lnTo>
                      <a:pt x="1633" y="6048"/>
                    </a:lnTo>
                    <a:lnTo>
                      <a:pt x="1528" y="6048"/>
                    </a:lnTo>
                    <a:lnTo>
                      <a:pt x="1444" y="6068"/>
                    </a:lnTo>
                    <a:lnTo>
                      <a:pt x="1361" y="6027"/>
                    </a:lnTo>
                    <a:lnTo>
                      <a:pt x="1131" y="6006"/>
                    </a:lnTo>
                    <a:lnTo>
                      <a:pt x="963" y="6048"/>
                    </a:lnTo>
                    <a:lnTo>
                      <a:pt x="963" y="6131"/>
                    </a:lnTo>
                    <a:lnTo>
                      <a:pt x="900" y="6215"/>
                    </a:lnTo>
                    <a:lnTo>
                      <a:pt x="796" y="6215"/>
                    </a:lnTo>
                    <a:lnTo>
                      <a:pt x="796" y="6382"/>
                    </a:lnTo>
                    <a:lnTo>
                      <a:pt x="691" y="6487"/>
                    </a:lnTo>
                    <a:lnTo>
                      <a:pt x="649" y="6550"/>
                    </a:lnTo>
                    <a:lnTo>
                      <a:pt x="545" y="6550"/>
                    </a:lnTo>
                    <a:lnTo>
                      <a:pt x="524" y="6675"/>
                    </a:lnTo>
                    <a:lnTo>
                      <a:pt x="482" y="6675"/>
                    </a:lnTo>
                    <a:lnTo>
                      <a:pt x="440" y="6738"/>
                    </a:lnTo>
                    <a:lnTo>
                      <a:pt x="315" y="6843"/>
                    </a:lnTo>
                    <a:lnTo>
                      <a:pt x="231" y="6801"/>
                    </a:lnTo>
                    <a:lnTo>
                      <a:pt x="168" y="6864"/>
                    </a:lnTo>
                    <a:lnTo>
                      <a:pt x="168" y="6968"/>
                    </a:lnTo>
                    <a:lnTo>
                      <a:pt x="273" y="6968"/>
                    </a:lnTo>
                    <a:lnTo>
                      <a:pt x="273" y="6885"/>
                    </a:lnTo>
                    <a:lnTo>
                      <a:pt x="377" y="6905"/>
                    </a:lnTo>
                    <a:lnTo>
                      <a:pt x="419" y="7010"/>
                    </a:lnTo>
                    <a:lnTo>
                      <a:pt x="503" y="6968"/>
                    </a:lnTo>
                    <a:lnTo>
                      <a:pt x="482" y="6905"/>
                    </a:lnTo>
                    <a:lnTo>
                      <a:pt x="524" y="6843"/>
                    </a:lnTo>
                    <a:lnTo>
                      <a:pt x="545" y="6864"/>
                    </a:lnTo>
                    <a:lnTo>
                      <a:pt x="628" y="6801"/>
                    </a:lnTo>
                    <a:lnTo>
                      <a:pt x="649" y="6801"/>
                    </a:lnTo>
                    <a:lnTo>
                      <a:pt x="712" y="6696"/>
                    </a:lnTo>
                    <a:lnTo>
                      <a:pt x="817" y="6759"/>
                    </a:lnTo>
                    <a:lnTo>
                      <a:pt x="900" y="6696"/>
                    </a:lnTo>
                    <a:lnTo>
                      <a:pt x="963" y="6738"/>
                    </a:lnTo>
                    <a:lnTo>
                      <a:pt x="1005" y="6696"/>
                    </a:lnTo>
                    <a:lnTo>
                      <a:pt x="1047" y="6759"/>
                    </a:lnTo>
                    <a:lnTo>
                      <a:pt x="1110" y="6759"/>
                    </a:lnTo>
                    <a:lnTo>
                      <a:pt x="1172" y="6801"/>
                    </a:lnTo>
                    <a:lnTo>
                      <a:pt x="1277" y="6801"/>
                    </a:lnTo>
                    <a:lnTo>
                      <a:pt x="1256" y="6759"/>
                    </a:lnTo>
                    <a:lnTo>
                      <a:pt x="1340" y="6738"/>
                    </a:lnTo>
                    <a:lnTo>
                      <a:pt x="1361" y="6654"/>
                    </a:lnTo>
                    <a:lnTo>
                      <a:pt x="1340" y="6571"/>
                    </a:lnTo>
                    <a:lnTo>
                      <a:pt x="1382" y="6487"/>
                    </a:lnTo>
                    <a:lnTo>
                      <a:pt x="1444" y="6487"/>
                    </a:lnTo>
                    <a:lnTo>
                      <a:pt x="1465" y="6445"/>
                    </a:lnTo>
                    <a:lnTo>
                      <a:pt x="1675" y="6424"/>
                    </a:lnTo>
                    <a:lnTo>
                      <a:pt x="1779" y="6424"/>
                    </a:lnTo>
                    <a:lnTo>
                      <a:pt x="1905" y="6487"/>
                    </a:lnTo>
                    <a:lnTo>
                      <a:pt x="2093" y="6487"/>
                    </a:lnTo>
                    <a:lnTo>
                      <a:pt x="2177" y="6529"/>
                    </a:lnTo>
                    <a:lnTo>
                      <a:pt x="2198" y="6445"/>
                    </a:lnTo>
                    <a:lnTo>
                      <a:pt x="2323" y="6361"/>
                    </a:lnTo>
                    <a:lnTo>
                      <a:pt x="2407" y="6382"/>
                    </a:lnTo>
                    <a:lnTo>
                      <a:pt x="2512" y="6320"/>
                    </a:lnTo>
                    <a:lnTo>
                      <a:pt x="2616" y="6340"/>
                    </a:lnTo>
                    <a:lnTo>
                      <a:pt x="2637" y="6320"/>
                    </a:lnTo>
                    <a:lnTo>
                      <a:pt x="2721" y="6278"/>
                    </a:lnTo>
                    <a:lnTo>
                      <a:pt x="2721" y="6320"/>
                    </a:lnTo>
                    <a:lnTo>
                      <a:pt x="2804" y="6361"/>
                    </a:lnTo>
                    <a:lnTo>
                      <a:pt x="2888" y="6320"/>
                    </a:lnTo>
                    <a:lnTo>
                      <a:pt x="3056" y="6320"/>
                    </a:lnTo>
                    <a:lnTo>
                      <a:pt x="3202" y="6278"/>
                    </a:lnTo>
                    <a:lnTo>
                      <a:pt x="3307" y="6320"/>
                    </a:lnTo>
                    <a:lnTo>
                      <a:pt x="3349" y="6340"/>
                    </a:lnTo>
                    <a:lnTo>
                      <a:pt x="3453" y="6257"/>
                    </a:lnTo>
                    <a:lnTo>
                      <a:pt x="3537" y="6236"/>
                    </a:lnTo>
                    <a:lnTo>
                      <a:pt x="3621" y="6152"/>
                    </a:lnTo>
                    <a:lnTo>
                      <a:pt x="3683" y="6152"/>
                    </a:lnTo>
                    <a:lnTo>
                      <a:pt x="3746" y="6173"/>
                    </a:lnTo>
                    <a:lnTo>
                      <a:pt x="3725" y="6110"/>
                    </a:lnTo>
                    <a:lnTo>
                      <a:pt x="3851" y="6027"/>
                    </a:lnTo>
                    <a:lnTo>
                      <a:pt x="3955" y="6006"/>
                    </a:lnTo>
                    <a:lnTo>
                      <a:pt x="3955" y="5922"/>
                    </a:lnTo>
                    <a:lnTo>
                      <a:pt x="3934" y="5859"/>
                    </a:lnTo>
                    <a:lnTo>
                      <a:pt x="3955" y="5796"/>
                    </a:lnTo>
                    <a:lnTo>
                      <a:pt x="3788" y="5796"/>
                    </a:lnTo>
                    <a:lnTo>
                      <a:pt x="3683" y="5838"/>
                    </a:lnTo>
                    <a:lnTo>
                      <a:pt x="3641" y="5838"/>
                    </a:lnTo>
                    <a:lnTo>
                      <a:pt x="3537" y="5817"/>
                    </a:lnTo>
                    <a:lnTo>
                      <a:pt x="3474" y="5796"/>
                    </a:lnTo>
                    <a:lnTo>
                      <a:pt x="3537" y="5755"/>
                    </a:lnTo>
                    <a:lnTo>
                      <a:pt x="3558" y="5755"/>
                    </a:lnTo>
                    <a:lnTo>
                      <a:pt x="3558" y="5734"/>
                    </a:lnTo>
                    <a:lnTo>
                      <a:pt x="3474" y="5713"/>
                    </a:lnTo>
                    <a:lnTo>
                      <a:pt x="3411" y="5734"/>
                    </a:lnTo>
                    <a:lnTo>
                      <a:pt x="3516" y="5650"/>
                    </a:lnTo>
                    <a:lnTo>
                      <a:pt x="3579" y="5692"/>
                    </a:lnTo>
                    <a:lnTo>
                      <a:pt x="3662" y="5629"/>
                    </a:lnTo>
                    <a:lnTo>
                      <a:pt x="3641" y="5545"/>
                    </a:lnTo>
                    <a:lnTo>
                      <a:pt x="3558" y="5545"/>
                    </a:lnTo>
                    <a:lnTo>
                      <a:pt x="3621" y="5504"/>
                    </a:lnTo>
                    <a:lnTo>
                      <a:pt x="3662" y="5441"/>
                    </a:lnTo>
                    <a:lnTo>
                      <a:pt x="3725" y="5504"/>
                    </a:lnTo>
                    <a:lnTo>
                      <a:pt x="3788" y="5441"/>
                    </a:lnTo>
                    <a:lnTo>
                      <a:pt x="3851" y="5399"/>
                    </a:lnTo>
                    <a:lnTo>
                      <a:pt x="3788" y="5378"/>
                    </a:lnTo>
                    <a:lnTo>
                      <a:pt x="3830" y="5336"/>
                    </a:lnTo>
                    <a:lnTo>
                      <a:pt x="3725" y="5336"/>
                    </a:lnTo>
                    <a:lnTo>
                      <a:pt x="3767" y="5273"/>
                    </a:lnTo>
                    <a:lnTo>
                      <a:pt x="3830" y="5294"/>
                    </a:lnTo>
                    <a:lnTo>
                      <a:pt x="3851" y="5315"/>
                    </a:lnTo>
                    <a:lnTo>
                      <a:pt x="3893" y="5232"/>
                    </a:lnTo>
                    <a:lnTo>
                      <a:pt x="3976" y="5211"/>
                    </a:lnTo>
                    <a:lnTo>
                      <a:pt x="3976" y="5064"/>
                    </a:lnTo>
                    <a:lnTo>
                      <a:pt x="4060" y="4897"/>
                    </a:lnTo>
                    <a:lnTo>
                      <a:pt x="3997" y="4813"/>
                    </a:lnTo>
                    <a:lnTo>
                      <a:pt x="3976" y="4688"/>
                    </a:lnTo>
                    <a:lnTo>
                      <a:pt x="3767" y="4541"/>
                    </a:lnTo>
                    <a:lnTo>
                      <a:pt x="3349" y="4541"/>
                    </a:lnTo>
                    <a:lnTo>
                      <a:pt x="3328" y="4667"/>
                    </a:lnTo>
                    <a:lnTo>
                      <a:pt x="3307" y="4708"/>
                    </a:lnTo>
                    <a:lnTo>
                      <a:pt x="3202" y="4646"/>
                    </a:lnTo>
                    <a:lnTo>
                      <a:pt x="3097" y="4604"/>
                    </a:lnTo>
                    <a:lnTo>
                      <a:pt x="3265" y="4436"/>
                    </a:lnTo>
                    <a:lnTo>
                      <a:pt x="3265" y="4332"/>
                    </a:lnTo>
                    <a:lnTo>
                      <a:pt x="3139" y="4123"/>
                    </a:lnTo>
                    <a:lnTo>
                      <a:pt x="3097" y="4123"/>
                    </a:lnTo>
                    <a:lnTo>
                      <a:pt x="2951" y="4039"/>
                    </a:lnTo>
                    <a:lnTo>
                      <a:pt x="2909" y="3955"/>
                    </a:lnTo>
                    <a:lnTo>
                      <a:pt x="2846" y="3976"/>
                    </a:lnTo>
                    <a:lnTo>
                      <a:pt x="2825" y="3976"/>
                    </a:lnTo>
                    <a:lnTo>
                      <a:pt x="2742" y="3955"/>
                    </a:lnTo>
                    <a:lnTo>
                      <a:pt x="2825" y="3955"/>
                    </a:lnTo>
                    <a:lnTo>
                      <a:pt x="2930" y="3934"/>
                    </a:lnTo>
                    <a:lnTo>
                      <a:pt x="2993" y="3955"/>
                    </a:lnTo>
                    <a:lnTo>
                      <a:pt x="3014" y="4018"/>
                    </a:lnTo>
                    <a:lnTo>
                      <a:pt x="3139" y="4018"/>
                    </a:lnTo>
                    <a:lnTo>
                      <a:pt x="2993" y="3830"/>
                    </a:lnTo>
                    <a:lnTo>
                      <a:pt x="2909" y="3725"/>
                    </a:lnTo>
                    <a:lnTo>
                      <a:pt x="2951" y="3641"/>
                    </a:lnTo>
                    <a:lnTo>
                      <a:pt x="2993" y="3641"/>
                    </a:lnTo>
                    <a:lnTo>
                      <a:pt x="2909" y="3600"/>
                    </a:lnTo>
                    <a:lnTo>
                      <a:pt x="2888" y="3537"/>
                    </a:lnTo>
                    <a:lnTo>
                      <a:pt x="2846" y="3537"/>
                    </a:lnTo>
                    <a:lnTo>
                      <a:pt x="2784" y="3348"/>
                    </a:lnTo>
                    <a:lnTo>
                      <a:pt x="2616" y="3307"/>
                    </a:lnTo>
                    <a:lnTo>
                      <a:pt x="2428" y="3244"/>
                    </a:lnTo>
                    <a:lnTo>
                      <a:pt x="2428" y="3181"/>
                    </a:lnTo>
                    <a:lnTo>
                      <a:pt x="2386" y="3139"/>
                    </a:lnTo>
                    <a:lnTo>
                      <a:pt x="2323" y="2930"/>
                    </a:lnTo>
                    <a:lnTo>
                      <a:pt x="2260" y="2825"/>
                    </a:lnTo>
                    <a:lnTo>
                      <a:pt x="2198" y="2574"/>
                    </a:lnTo>
                    <a:lnTo>
                      <a:pt x="2156" y="2470"/>
                    </a:lnTo>
                    <a:lnTo>
                      <a:pt x="2093" y="2470"/>
                    </a:lnTo>
                    <a:lnTo>
                      <a:pt x="1947" y="2239"/>
                    </a:lnTo>
                    <a:lnTo>
                      <a:pt x="1842" y="2198"/>
                    </a:lnTo>
                    <a:lnTo>
                      <a:pt x="1758" y="2156"/>
                    </a:lnTo>
                    <a:lnTo>
                      <a:pt x="1654" y="2093"/>
                    </a:lnTo>
                    <a:lnTo>
                      <a:pt x="1591" y="2156"/>
                    </a:lnTo>
                    <a:lnTo>
                      <a:pt x="1486" y="2198"/>
                    </a:lnTo>
                    <a:lnTo>
                      <a:pt x="1361" y="2177"/>
                    </a:lnTo>
                    <a:lnTo>
                      <a:pt x="1277" y="2177"/>
                    </a:lnTo>
                    <a:lnTo>
                      <a:pt x="1172" y="2156"/>
                    </a:lnTo>
                    <a:lnTo>
                      <a:pt x="1152" y="2072"/>
                    </a:lnTo>
                    <a:lnTo>
                      <a:pt x="1152" y="2072"/>
                    </a:lnTo>
                    <a:lnTo>
                      <a:pt x="1214" y="2093"/>
                    </a:lnTo>
                    <a:lnTo>
                      <a:pt x="1340" y="2135"/>
                    </a:lnTo>
                    <a:lnTo>
                      <a:pt x="1465" y="2093"/>
                    </a:lnTo>
                    <a:lnTo>
                      <a:pt x="1486" y="1988"/>
                    </a:lnTo>
                    <a:lnTo>
                      <a:pt x="1591" y="1988"/>
                    </a:lnTo>
                    <a:lnTo>
                      <a:pt x="1696" y="1926"/>
                    </a:lnTo>
                    <a:lnTo>
                      <a:pt x="1591" y="1884"/>
                    </a:lnTo>
                    <a:lnTo>
                      <a:pt x="1591" y="1800"/>
                    </a:lnTo>
                    <a:lnTo>
                      <a:pt x="1549" y="1779"/>
                    </a:lnTo>
                    <a:lnTo>
                      <a:pt x="1424" y="1863"/>
                    </a:lnTo>
                    <a:lnTo>
                      <a:pt x="1382" y="1842"/>
                    </a:lnTo>
                    <a:lnTo>
                      <a:pt x="1486" y="1758"/>
                    </a:lnTo>
                    <a:lnTo>
                      <a:pt x="1633" y="1758"/>
                    </a:lnTo>
                    <a:lnTo>
                      <a:pt x="1696" y="1716"/>
                    </a:lnTo>
                    <a:lnTo>
                      <a:pt x="1696" y="1633"/>
                    </a:lnTo>
                    <a:lnTo>
                      <a:pt x="1758" y="1612"/>
                    </a:lnTo>
                    <a:lnTo>
                      <a:pt x="1842" y="1444"/>
                    </a:lnTo>
                    <a:lnTo>
                      <a:pt x="1884" y="1403"/>
                    </a:lnTo>
                    <a:lnTo>
                      <a:pt x="1884" y="1340"/>
                    </a:lnTo>
                    <a:lnTo>
                      <a:pt x="1947" y="1235"/>
                    </a:lnTo>
                    <a:lnTo>
                      <a:pt x="1905" y="1214"/>
                    </a:lnTo>
                    <a:lnTo>
                      <a:pt x="1968" y="1047"/>
                    </a:lnTo>
                    <a:lnTo>
                      <a:pt x="2072" y="984"/>
                    </a:lnTo>
                    <a:lnTo>
                      <a:pt x="2072" y="900"/>
                    </a:lnTo>
                    <a:lnTo>
                      <a:pt x="1905" y="754"/>
                    </a:lnTo>
                    <a:lnTo>
                      <a:pt x="1884" y="796"/>
                    </a:lnTo>
                    <a:lnTo>
                      <a:pt x="1675" y="796"/>
                    </a:lnTo>
                    <a:lnTo>
                      <a:pt x="1528" y="754"/>
                    </a:lnTo>
                    <a:lnTo>
                      <a:pt x="1486" y="817"/>
                    </a:lnTo>
                    <a:lnTo>
                      <a:pt x="1424" y="817"/>
                    </a:lnTo>
                    <a:lnTo>
                      <a:pt x="1340" y="754"/>
                    </a:lnTo>
                    <a:lnTo>
                      <a:pt x="1256" y="796"/>
                    </a:lnTo>
                    <a:lnTo>
                      <a:pt x="1256" y="817"/>
                    </a:lnTo>
                    <a:lnTo>
                      <a:pt x="1172" y="838"/>
                    </a:lnTo>
                    <a:lnTo>
                      <a:pt x="1068" y="900"/>
                    </a:lnTo>
                    <a:lnTo>
                      <a:pt x="1047" y="900"/>
                    </a:lnTo>
                    <a:lnTo>
                      <a:pt x="963" y="942"/>
                    </a:lnTo>
                    <a:lnTo>
                      <a:pt x="942" y="921"/>
                    </a:lnTo>
                    <a:lnTo>
                      <a:pt x="1047" y="817"/>
                    </a:lnTo>
                    <a:lnTo>
                      <a:pt x="1131" y="691"/>
                    </a:lnTo>
                    <a:lnTo>
                      <a:pt x="1131" y="691"/>
                    </a:lnTo>
                    <a:lnTo>
                      <a:pt x="1068" y="712"/>
                    </a:lnTo>
                    <a:lnTo>
                      <a:pt x="963" y="691"/>
                    </a:lnTo>
                    <a:lnTo>
                      <a:pt x="1026" y="670"/>
                    </a:lnTo>
                    <a:lnTo>
                      <a:pt x="1047" y="587"/>
                    </a:lnTo>
                    <a:lnTo>
                      <a:pt x="1277" y="419"/>
                    </a:lnTo>
                    <a:lnTo>
                      <a:pt x="1340" y="294"/>
                    </a:lnTo>
                    <a:lnTo>
                      <a:pt x="1424" y="273"/>
                    </a:lnTo>
                    <a:lnTo>
                      <a:pt x="1444" y="168"/>
                    </a:lnTo>
                    <a:lnTo>
                      <a:pt x="1424" y="147"/>
                    </a:lnTo>
                    <a:lnTo>
                      <a:pt x="1465" y="63"/>
                    </a:lnTo>
                    <a:lnTo>
                      <a:pt x="1444"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12" name="Google Shape;3112;p86"/>
              <p:cNvSpPr/>
              <p:nvPr/>
            </p:nvSpPr>
            <p:spPr>
              <a:xfrm>
                <a:off x="3586375" y="2350350"/>
                <a:ext cx="31925" cy="25125"/>
              </a:xfrm>
              <a:custGeom>
                <a:avLst/>
                <a:gdLst/>
                <a:ahLst/>
                <a:cxnLst/>
                <a:rect l="l" t="t" r="r" b="b"/>
                <a:pathLst>
                  <a:path w="1277" h="1005" extrusionOk="0">
                    <a:moveTo>
                      <a:pt x="732" y="1"/>
                    </a:moveTo>
                    <a:lnTo>
                      <a:pt x="628" y="63"/>
                    </a:lnTo>
                    <a:lnTo>
                      <a:pt x="544" y="63"/>
                    </a:lnTo>
                    <a:lnTo>
                      <a:pt x="523" y="126"/>
                    </a:lnTo>
                    <a:lnTo>
                      <a:pt x="419" y="126"/>
                    </a:lnTo>
                    <a:lnTo>
                      <a:pt x="377" y="210"/>
                    </a:lnTo>
                    <a:lnTo>
                      <a:pt x="293" y="231"/>
                    </a:lnTo>
                    <a:lnTo>
                      <a:pt x="272" y="335"/>
                    </a:lnTo>
                    <a:lnTo>
                      <a:pt x="126" y="356"/>
                    </a:lnTo>
                    <a:lnTo>
                      <a:pt x="0" y="586"/>
                    </a:lnTo>
                    <a:lnTo>
                      <a:pt x="272" y="838"/>
                    </a:lnTo>
                    <a:lnTo>
                      <a:pt x="335" y="796"/>
                    </a:lnTo>
                    <a:lnTo>
                      <a:pt x="377" y="649"/>
                    </a:lnTo>
                    <a:lnTo>
                      <a:pt x="440" y="586"/>
                    </a:lnTo>
                    <a:lnTo>
                      <a:pt x="607" y="691"/>
                    </a:lnTo>
                    <a:lnTo>
                      <a:pt x="712" y="900"/>
                    </a:lnTo>
                    <a:lnTo>
                      <a:pt x="795" y="942"/>
                    </a:lnTo>
                    <a:lnTo>
                      <a:pt x="921" y="1005"/>
                    </a:lnTo>
                    <a:lnTo>
                      <a:pt x="942" y="1005"/>
                    </a:lnTo>
                    <a:lnTo>
                      <a:pt x="942" y="942"/>
                    </a:lnTo>
                    <a:lnTo>
                      <a:pt x="1004" y="942"/>
                    </a:lnTo>
                    <a:lnTo>
                      <a:pt x="1067" y="858"/>
                    </a:lnTo>
                    <a:lnTo>
                      <a:pt x="1067" y="775"/>
                    </a:lnTo>
                    <a:lnTo>
                      <a:pt x="1214" y="796"/>
                    </a:lnTo>
                    <a:lnTo>
                      <a:pt x="1235" y="691"/>
                    </a:lnTo>
                    <a:lnTo>
                      <a:pt x="1151" y="691"/>
                    </a:lnTo>
                    <a:lnTo>
                      <a:pt x="1172" y="586"/>
                    </a:lnTo>
                    <a:lnTo>
                      <a:pt x="1151" y="545"/>
                    </a:lnTo>
                    <a:lnTo>
                      <a:pt x="1214" y="524"/>
                    </a:lnTo>
                    <a:lnTo>
                      <a:pt x="1277" y="733"/>
                    </a:lnTo>
                    <a:lnTo>
                      <a:pt x="1235" y="461"/>
                    </a:lnTo>
                    <a:lnTo>
                      <a:pt x="1109" y="461"/>
                    </a:lnTo>
                    <a:lnTo>
                      <a:pt x="1172" y="419"/>
                    </a:lnTo>
                    <a:lnTo>
                      <a:pt x="1004" y="147"/>
                    </a:lnTo>
                    <a:lnTo>
                      <a:pt x="1004" y="42"/>
                    </a:lnTo>
                    <a:lnTo>
                      <a:pt x="921" y="21"/>
                    </a:lnTo>
                    <a:lnTo>
                      <a:pt x="732"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3113" name="Google Shape;3113;p86"/>
            <p:cNvSpPr/>
            <p:nvPr/>
          </p:nvSpPr>
          <p:spPr>
            <a:xfrm>
              <a:off x="4037841" y="3224817"/>
              <a:ext cx="52333" cy="93527"/>
            </a:xfrm>
            <a:custGeom>
              <a:avLst/>
              <a:gdLst/>
              <a:ahLst/>
              <a:cxnLst/>
              <a:rect l="l" t="t" r="r" b="b"/>
              <a:pathLst>
                <a:path w="4395" h="8224" extrusionOk="0">
                  <a:moveTo>
                    <a:pt x="3914" y="1"/>
                  </a:moveTo>
                  <a:lnTo>
                    <a:pt x="3746" y="168"/>
                  </a:lnTo>
                  <a:lnTo>
                    <a:pt x="3809" y="252"/>
                  </a:lnTo>
                  <a:lnTo>
                    <a:pt x="3704" y="293"/>
                  </a:lnTo>
                  <a:lnTo>
                    <a:pt x="3600" y="252"/>
                  </a:lnTo>
                  <a:lnTo>
                    <a:pt x="3537" y="252"/>
                  </a:lnTo>
                  <a:lnTo>
                    <a:pt x="3621" y="377"/>
                  </a:lnTo>
                  <a:lnTo>
                    <a:pt x="3621" y="419"/>
                  </a:lnTo>
                  <a:lnTo>
                    <a:pt x="3704" y="503"/>
                  </a:lnTo>
                  <a:lnTo>
                    <a:pt x="3704" y="524"/>
                  </a:lnTo>
                  <a:lnTo>
                    <a:pt x="3600" y="670"/>
                  </a:lnTo>
                  <a:lnTo>
                    <a:pt x="3600" y="817"/>
                  </a:lnTo>
                  <a:lnTo>
                    <a:pt x="3516" y="921"/>
                  </a:lnTo>
                  <a:lnTo>
                    <a:pt x="3432" y="900"/>
                  </a:lnTo>
                  <a:lnTo>
                    <a:pt x="3328" y="1026"/>
                  </a:lnTo>
                  <a:lnTo>
                    <a:pt x="3328" y="1109"/>
                  </a:lnTo>
                  <a:lnTo>
                    <a:pt x="3244" y="1151"/>
                  </a:lnTo>
                  <a:lnTo>
                    <a:pt x="3181" y="1130"/>
                  </a:lnTo>
                  <a:lnTo>
                    <a:pt x="3181" y="1005"/>
                  </a:lnTo>
                  <a:lnTo>
                    <a:pt x="3118" y="984"/>
                  </a:lnTo>
                  <a:lnTo>
                    <a:pt x="3035" y="1047"/>
                  </a:lnTo>
                  <a:lnTo>
                    <a:pt x="3035" y="1193"/>
                  </a:lnTo>
                  <a:lnTo>
                    <a:pt x="3139" y="1298"/>
                  </a:lnTo>
                  <a:lnTo>
                    <a:pt x="3181" y="1340"/>
                  </a:lnTo>
                  <a:lnTo>
                    <a:pt x="3139" y="1402"/>
                  </a:lnTo>
                  <a:lnTo>
                    <a:pt x="3077" y="1361"/>
                  </a:lnTo>
                  <a:lnTo>
                    <a:pt x="2930" y="1402"/>
                  </a:lnTo>
                  <a:lnTo>
                    <a:pt x="2993" y="1507"/>
                  </a:lnTo>
                  <a:lnTo>
                    <a:pt x="3098" y="1549"/>
                  </a:lnTo>
                  <a:lnTo>
                    <a:pt x="3098" y="1612"/>
                  </a:lnTo>
                  <a:lnTo>
                    <a:pt x="3077" y="1674"/>
                  </a:lnTo>
                  <a:lnTo>
                    <a:pt x="2993" y="1612"/>
                  </a:lnTo>
                  <a:lnTo>
                    <a:pt x="2909" y="1633"/>
                  </a:lnTo>
                  <a:lnTo>
                    <a:pt x="2888" y="1716"/>
                  </a:lnTo>
                  <a:lnTo>
                    <a:pt x="2721" y="1842"/>
                  </a:lnTo>
                  <a:lnTo>
                    <a:pt x="2721" y="1716"/>
                  </a:lnTo>
                  <a:lnTo>
                    <a:pt x="2763" y="1674"/>
                  </a:lnTo>
                  <a:lnTo>
                    <a:pt x="2721" y="1612"/>
                  </a:lnTo>
                  <a:lnTo>
                    <a:pt x="2616" y="1716"/>
                  </a:lnTo>
                  <a:lnTo>
                    <a:pt x="2679" y="1758"/>
                  </a:lnTo>
                  <a:lnTo>
                    <a:pt x="2658" y="1821"/>
                  </a:lnTo>
                  <a:lnTo>
                    <a:pt x="2512" y="1884"/>
                  </a:lnTo>
                  <a:lnTo>
                    <a:pt x="2574" y="1988"/>
                  </a:lnTo>
                  <a:lnTo>
                    <a:pt x="2658" y="2030"/>
                  </a:lnTo>
                  <a:lnTo>
                    <a:pt x="2658" y="2072"/>
                  </a:lnTo>
                  <a:lnTo>
                    <a:pt x="2574" y="2093"/>
                  </a:lnTo>
                  <a:lnTo>
                    <a:pt x="2470" y="2156"/>
                  </a:lnTo>
                  <a:lnTo>
                    <a:pt x="2470" y="2072"/>
                  </a:lnTo>
                  <a:lnTo>
                    <a:pt x="2407" y="2072"/>
                  </a:lnTo>
                  <a:lnTo>
                    <a:pt x="2470" y="1967"/>
                  </a:lnTo>
                  <a:lnTo>
                    <a:pt x="2407" y="1946"/>
                  </a:lnTo>
                  <a:lnTo>
                    <a:pt x="2198" y="2135"/>
                  </a:lnTo>
                  <a:lnTo>
                    <a:pt x="2177" y="2281"/>
                  </a:lnTo>
                  <a:lnTo>
                    <a:pt x="2198" y="2365"/>
                  </a:lnTo>
                  <a:lnTo>
                    <a:pt x="2156" y="2407"/>
                  </a:lnTo>
                  <a:lnTo>
                    <a:pt x="2093" y="2386"/>
                  </a:lnTo>
                  <a:lnTo>
                    <a:pt x="2051" y="2365"/>
                  </a:lnTo>
                  <a:lnTo>
                    <a:pt x="2051" y="2197"/>
                  </a:lnTo>
                  <a:lnTo>
                    <a:pt x="1989" y="2197"/>
                  </a:lnTo>
                  <a:lnTo>
                    <a:pt x="1863" y="2344"/>
                  </a:lnTo>
                  <a:lnTo>
                    <a:pt x="1717" y="2239"/>
                  </a:lnTo>
                  <a:lnTo>
                    <a:pt x="1675" y="2281"/>
                  </a:lnTo>
                  <a:lnTo>
                    <a:pt x="1633" y="2281"/>
                  </a:lnTo>
                  <a:lnTo>
                    <a:pt x="1654" y="2449"/>
                  </a:lnTo>
                  <a:lnTo>
                    <a:pt x="1612" y="2449"/>
                  </a:lnTo>
                  <a:lnTo>
                    <a:pt x="1549" y="2469"/>
                  </a:lnTo>
                  <a:lnTo>
                    <a:pt x="1549" y="2365"/>
                  </a:lnTo>
                  <a:lnTo>
                    <a:pt x="1507" y="2344"/>
                  </a:lnTo>
                  <a:lnTo>
                    <a:pt x="1445" y="2449"/>
                  </a:lnTo>
                  <a:lnTo>
                    <a:pt x="1403" y="2344"/>
                  </a:lnTo>
                  <a:lnTo>
                    <a:pt x="1152" y="2553"/>
                  </a:lnTo>
                  <a:lnTo>
                    <a:pt x="1110" y="2553"/>
                  </a:lnTo>
                  <a:lnTo>
                    <a:pt x="1047" y="2511"/>
                  </a:lnTo>
                  <a:lnTo>
                    <a:pt x="921" y="2511"/>
                  </a:lnTo>
                  <a:lnTo>
                    <a:pt x="880" y="2595"/>
                  </a:lnTo>
                  <a:lnTo>
                    <a:pt x="901" y="2783"/>
                  </a:lnTo>
                  <a:lnTo>
                    <a:pt x="733" y="3034"/>
                  </a:lnTo>
                  <a:lnTo>
                    <a:pt x="733" y="3097"/>
                  </a:lnTo>
                  <a:lnTo>
                    <a:pt x="587" y="3244"/>
                  </a:lnTo>
                  <a:lnTo>
                    <a:pt x="587" y="3327"/>
                  </a:lnTo>
                  <a:lnTo>
                    <a:pt x="670" y="3411"/>
                  </a:lnTo>
                  <a:lnTo>
                    <a:pt x="587" y="3516"/>
                  </a:lnTo>
                  <a:lnTo>
                    <a:pt x="629" y="3704"/>
                  </a:lnTo>
                  <a:lnTo>
                    <a:pt x="629" y="3830"/>
                  </a:lnTo>
                  <a:lnTo>
                    <a:pt x="796" y="4143"/>
                  </a:lnTo>
                  <a:lnTo>
                    <a:pt x="796" y="4227"/>
                  </a:lnTo>
                  <a:lnTo>
                    <a:pt x="880" y="4332"/>
                  </a:lnTo>
                  <a:lnTo>
                    <a:pt x="880" y="4374"/>
                  </a:lnTo>
                  <a:lnTo>
                    <a:pt x="796" y="4457"/>
                  </a:lnTo>
                  <a:lnTo>
                    <a:pt x="817" y="4541"/>
                  </a:lnTo>
                  <a:lnTo>
                    <a:pt x="775" y="4792"/>
                  </a:lnTo>
                  <a:lnTo>
                    <a:pt x="670" y="4876"/>
                  </a:lnTo>
                  <a:lnTo>
                    <a:pt x="629" y="5022"/>
                  </a:lnTo>
                  <a:lnTo>
                    <a:pt x="566" y="5064"/>
                  </a:lnTo>
                  <a:lnTo>
                    <a:pt x="524" y="5127"/>
                  </a:lnTo>
                  <a:lnTo>
                    <a:pt x="419" y="5231"/>
                  </a:lnTo>
                  <a:lnTo>
                    <a:pt x="419" y="5441"/>
                  </a:lnTo>
                  <a:lnTo>
                    <a:pt x="357" y="5524"/>
                  </a:lnTo>
                  <a:lnTo>
                    <a:pt x="168" y="5545"/>
                  </a:lnTo>
                  <a:lnTo>
                    <a:pt x="147" y="5608"/>
                  </a:lnTo>
                  <a:lnTo>
                    <a:pt x="147" y="5796"/>
                  </a:lnTo>
                  <a:lnTo>
                    <a:pt x="43" y="5943"/>
                  </a:lnTo>
                  <a:lnTo>
                    <a:pt x="43" y="6068"/>
                  </a:lnTo>
                  <a:lnTo>
                    <a:pt x="1" y="6173"/>
                  </a:lnTo>
                  <a:lnTo>
                    <a:pt x="43" y="6236"/>
                  </a:lnTo>
                  <a:lnTo>
                    <a:pt x="43" y="6424"/>
                  </a:lnTo>
                  <a:lnTo>
                    <a:pt x="189" y="6591"/>
                  </a:lnTo>
                  <a:lnTo>
                    <a:pt x="168" y="6738"/>
                  </a:lnTo>
                  <a:lnTo>
                    <a:pt x="189" y="6843"/>
                  </a:lnTo>
                  <a:lnTo>
                    <a:pt x="273" y="6863"/>
                  </a:lnTo>
                  <a:lnTo>
                    <a:pt x="294" y="6863"/>
                  </a:lnTo>
                  <a:lnTo>
                    <a:pt x="273" y="6884"/>
                  </a:lnTo>
                  <a:lnTo>
                    <a:pt x="147" y="6905"/>
                  </a:lnTo>
                  <a:lnTo>
                    <a:pt x="147" y="7052"/>
                  </a:lnTo>
                  <a:lnTo>
                    <a:pt x="168" y="7219"/>
                  </a:lnTo>
                  <a:lnTo>
                    <a:pt x="147" y="7470"/>
                  </a:lnTo>
                  <a:lnTo>
                    <a:pt x="189" y="7512"/>
                  </a:lnTo>
                  <a:lnTo>
                    <a:pt x="189" y="7596"/>
                  </a:lnTo>
                  <a:lnTo>
                    <a:pt x="273" y="7638"/>
                  </a:lnTo>
                  <a:lnTo>
                    <a:pt x="357" y="7742"/>
                  </a:lnTo>
                  <a:lnTo>
                    <a:pt x="398" y="7784"/>
                  </a:lnTo>
                  <a:lnTo>
                    <a:pt x="461" y="7847"/>
                  </a:lnTo>
                  <a:lnTo>
                    <a:pt x="524" y="7951"/>
                  </a:lnTo>
                  <a:lnTo>
                    <a:pt x="608" y="7931"/>
                  </a:lnTo>
                  <a:lnTo>
                    <a:pt x="629" y="7951"/>
                  </a:lnTo>
                  <a:lnTo>
                    <a:pt x="733" y="7993"/>
                  </a:lnTo>
                  <a:lnTo>
                    <a:pt x="817" y="8119"/>
                  </a:lnTo>
                  <a:lnTo>
                    <a:pt x="901" y="8140"/>
                  </a:lnTo>
                  <a:lnTo>
                    <a:pt x="901" y="8161"/>
                  </a:lnTo>
                  <a:lnTo>
                    <a:pt x="921" y="8223"/>
                  </a:lnTo>
                  <a:lnTo>
                    <a:pt x="1005" y="8161"/>
                  </a:lnTo>
                  <a:lnTo>
                    <a:pt x="1131" y="8161"/>
                  </a:lnTo>
                  <a:lnTo>
                    <a:pt x="1256" y="8098"/>
                  </a:lnTo>
                  <a:lnTo>
                    <a:pt x="1361" y="7951"/>
                  </a:lnTo>
                  <a:lnTo>
                    <a:pt x="1737" y="7931"/>
                  </a:lnTo>
                  <a:lnTo>
                    <a:pt x="1842" y="7951"/>
                  </a:lnTo>
                  <a:lnTo>
                    <a:pt x="2030" y="7889"/>
                  </a:lnTo>
                  <a:lnTo>
                    <a:pt x="2093" y="7784"/>
                  </a:lnTo>
                  <a:lnTo>
                    <a:pt x="2177" y="7742"/>
                  </a:lnTo>
                  <a:lnTo>
                    <a:pt x="2240" y="7596"/>
                  </a:lnTo>
                  <a:lnTo>
                    <a:pt x="2344" y="7428"/>
                  </a:lnTo>
                  <a:lnTo>
                    <a:pt x="2344" y="7324"/>
                  </a:lnTo>
                  <a:lnTo>
                    <a:pt x="2449" y="7261"/>
                  </a:lnTo>
                  <a:lnTo>
                    <a:pt x="2449" y="7094"/>
                  </a:lnTo>
                  <a:lnTo>
                    <a:pt x="2407" y="7073"/>
                  </a:lnTo>
                  <a:lnTo>
                    <a:pt x="2491" y="6989"/>
                  </a:lnTo>
                  <a:lnTo>
                    <a:pt x="2554" y="6801"/>
                  </a:lnTo>
                  <a:lnTo>
                    <a:pt x="2512" y="6780"/>
                  </a:lnTo>
                  <a:lnTo>
                    <a:pt x="2574" y="6780"/>
                  </a:lnTo>
                  <a:lnTo>
                    <a:pt x="2679" y="6591"/>
                  </a:lnTo>
                  <a:lnTo>
                    <a:pt x="2763" y="6236"/>
                  </a:lnTo>
                  <a:lnTo>
                    <a:pt x="2805" y="6027"/>
                  </a:lnTo>
                  <a:lnTo>
                    <a:pt x="2909" y="5922"/>
                  </a:lnTo>
                  <a:lnTo>
                    <a:pt x="2972" y="5692"/>
                  </a:lnTo>
                  <a:lnTo>
                    <a:pt x="3118" y="5420"/>
                  </a:lnTo>
                  <a:lnTo>
                    <a:pt x="3286" y="4959"/>
                  </a:lnTo>
                  <a:lnTo>
                    <a:pt x="3390" y="4792"/>
                  </a:lnTo>
                  <a:lnTo>
                    <a:pt x="3390" y="4583"/>
                  </a:lnTo>
                  <a:lnTo>
                    <a:pt x="3495" y="4374"/>
                  </a:lnTo>
                  <a:lnTo>
                    <a:pt x="3516" y="4269"/>
                  </a:lnTo>
                  <a:lnTo>
                    <a:pt x="3642" y="4060"/>
                  </a:lnTo>
                  <a:lnTo>
                    <a:pt x="3704" y="3746"/>
                  </a:lnTo>
                  <a:lnTo>
                    <a:pt x="3746" y="3516"/>
                  </a:lnTo>
                  <a:lnTo>
                    <a:pt x="3809" y="3453"/>
                  </a:lnTo>
                  <a:lnTo>
                    <a:pt x="3830" y="3286"/>
                  </a:lnTo>
                  <a:lnTo>
                    <a:pt x="3809" y="3202"/>
                  </a:lnTo>
                  <a:lnTo>
                    <a:pt x="3830" y="3076"/>
                  </a:lnTo>
                  <a:lnTo>
                    <a:pt x="3934" y="2888"/>
                  </a:lnTo>
                  <a:lnTo>
                    <a:pt x="3934" y="2804"/>
                  </a:lnTo>
                  <a:lnTo>
                    <a:pt x="4018" y="2700"/>
                  </a:lnTo>
                  <a:lnTo>
                    <a:pt x="3976" y="2574"/>
                  </a:lnTo>
                  <a:lnTo>
                    <a:pt x="3934" y="2511"/>
                  </a:lnTo>
                  <a:lnTo>
                    <a:pt x="3976" y="2449"/>
                  </a:lnTo>
                  <a:lnTo>
                    <a:pt x="3976" y="2281"/>
                  </a:lnTo>
                  <a:lnTo>
                    <a:pt x="3934" y="2260"/>
                  </a:lnTo>
                  <a:lnTo>
                    <a:pt x="3934" y="2135"/>
                  </a:lnTo>
                  <a:lnTo>
                    <a:pt x="4018" y="2072"/>
                  </a:lnTo>
                  <a:lnTo>
                    <a:pt x="4060" y="2135"/>
                  </a:lnTo>
                  <a:lnTo>
                    <a:pt x="4081" y="2260"/>
                  </a:lnTo>
                  <a:lnTo>
                    <a:pt x="4186" y="2386"/>
                  </a:lnTo>
                  <a:lnTo>
                    <a:pt x="4269" y="2386"/>
                  </a:lnTo>
                  <a:lnTo>
                    <a:pt x="4290" y="2302"/>
                  </a:lnTo>
                  <a:lnTo>
                    <a:pt x="4332" y="2239"/>
                  </a:lnTo>
                  <a:lnTo>
                    <a:pt x="4353" y="2177"/>
                  </a:lnTo>
                  <a:lnTo>
                    <a:pt x="4353" y="2072"/>
                  </a:lnTo>
                  <a:lnTo>
                    <a:pt x="4395" y="2051"/>
                  </a:lnTo>
                  <a:lnTo>
                    <a:pt x="4374" y="1925"/>
                  </a:lnTo>
                  <a:lnTo>
                    <a:pt x="4269" y="1779"/>
                  </a:lnTo>
                  <a:lnTo>
                    <a:pt x="4248" y="1674"/>
                  </a:lnTo>
                  <a:lnTo>
                    <a:pt x="4269" y="1633"/>
                  </a:lnTo>
                  <a:lnTo>
                    <a:pt x="4269" y="1507"/>
                  </a:lnTo>
                  <a:lnTo>
                    <a:pt x="4248" y="1340"/>
                  </a:lnTo>
                  <a:lnTo>
                    <a:pt x="4269" y="1256"/>
                  </a:lnTo>
                  <a:lnTo>
                    <a:pt x="4269" y="984"/>
                  </a:lnTo>
                  <a:lnTo>
                    <a:pt x="4186" y="879"/>
                  </a:lnTo>
                  <a:lnTo>
                    <a:pt x="4186" y="607"/>
                  </a:lnTo>
                  <a:lnTo>
                    <a:pt x="4144" y="524"/>
                  </a:lnTo>
                  <a:lnTo>
                    <a:pt x="4081" y="524"/>
                  </a:lnTo>
                  <a:lnTo>
                    <a:pt x="3976" y="398"/>
                  </a:lnTo>
                  <a:lnTo>
                    <a:pt x="3976" y="293"/>
                  </a:lnTo>
                  <a:lnTo>
                    <a:pt x="3872" y="252"/>
                  </a:lnTo>
                  <a:lnTo>
                    <a:pt x="3934" y="147"/>
                  </a:lnTo>
                  <a:lnTo>
                    <a:pt x="3914"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3114" name="Google Shape;3114;p86"/>
            <p:cNvGrpSpPr/>
            <p:nvPr/>
          </p:nvGrpSpPr>
          <p:grpSpPr>
            <a:xfrm>
              <a:off x="4513224" y="3221724"/>
              <a:ext cx="274563" cy="280321"/>
              <a:chOff x="5298975" y="3412225"/>
              <a:chExt cx="576450" cy="616225"/>
            </a:xfrm>
          </p:grpSpPr>
          <p:sp>
            <p:nvSpPr>
              <p:cNvPr id="3115" name="Google Shape;3115;p86"/>
              <p:cNvSpPr/>
              <p:nvPr/>
            </p:nvSpPr>
            <p:spPr>
              <a:xfrm>
                <a:off x="5298975" y="3412225"/>
                <a:ext cx="576450" cy="515275"/>
              </a:xfrm>
              <a:custGeom>
                <a:avLst/>
                <a:gdLst/>
                <a:ahLst/>
                <a:cxnLst/>
                <a:rect l="l" t="t" r="r" b="b"/>
                <a:pathLst>
                  <a:path w="23058" h="20611" extrusionOk="0">
                    <a:moveTo>
                      <a:pt x="18015" y="1"/>
                    </a:moveTo>
                    <a:lnTo>
                      <a:pt x="17890" y="42"/>
                    </a:lnTo>
                    <a:lnTo>
                      <a:pt x="17806" y="147"/>
                    </a:lnTo>
                    <a:lnTo>
                      <a:pt x="17806" y="335"/>
                    </a:lnTo>
                    <a:lnTo>
                      <a:pt x="17764" y="524"/>
                    </a:lnTo>
                    <a:lnTo>
                      <a:pt x="17764" y="565"/>
                    </a:lnTo>
                    <a:lnTo>
                      <a:pt x="17722" y="670"/>
                    </a:lnTo>
                    <a:lnTo>
                      <a:pt x="17660" y="670"/>
                    </a:lnTo>
                    <a:lnTo>
                      <a:pt x="17597" y="858"/>
                    </a:lnTo>
                    <a:lnTo>
                      <a:pt x="17492" y="1005"/>
                    </a:lnTo>
                    <a:lnTo>
                      <a:pt x="17576" y="1089"/>
                    </a:lnTo>
                    <a:lnTo>
                      <a:pt x="17681" y="1172"/>
                    </a:lnTo>
                    <a:lnTo>
                      <a:pt x="17618" y="1214"/>
                    </a:lnTo>
                    <a:lnTo>
                      <a:pt x="17555" y="1193"/>
                    </a:lnTo>
                    <a:lnTo>
                      <a:pt x="17492" y="1319"/>
                    </a:lnTo>
                    <a:lnTo>
                      <a:pt x="17450" y="1423"/>
                    </a:lnTo>
                    <a:lnTo>
                      <a:pt x="17513" y="1570"/>
                    </a:lnTo>
                    <a:lnTo>
                      <a:pt x="17513" y="1674"/>
                    </a:lnTo>
                    <a:lnTo>
                      <a:pt x="17450" y="1633"/>
                    </a:lnTo>
                    <a:lnTo>
                      <a:pt x="17367" y="1674"/>
                    </a:lnTo>
                    <a:lnTo>
                      <a:pt x="17304" y="1946"/>
                    </a:lnTo>
                    <a:lnTo>
                      <a:pt x="17367" y="2156"/>
                    </a:lnTo>
                    <a:lnTo>
                      <a:pt x="17346" y="2365"/>
                    </a:lnTo>
                    <a:lnTo>
                      <a:pt x="17388" y="2511"/>
                    </a:lnTo>
                    <a:lnTo>
                      <a:pt x="17388" y="2679"/>
                    </a:lnTo>
                    <a:lnTo>
                      <a:pt x="17262" y="2783"/>
                    </a:lnTo>
                    <a:lnTo>
                      <a:pt x="17262" y="2867"/>
                    </a:lnTo>
                    <a:lnTo>
                      <a:pt x="17157" y="3097"/>
                    </a:lnTo>
                    <a:lnTo>
                      <a:pt x="17137" y="3411"/>
                    </a:lnTo>
                    <a:lnTo>
                      <a:pt x="17032" y="3558"/>
                    </a:lnTo>
                    <a:lnTo>
                      <a:pt x="17074" y="3662"/>
                    </a:lnTo>
                    <a:lnTo>
                      <a:pt x="16990" y="3830"/>
                    </a:lnTo>
                    <a:lnTo>
                      <a:pt x="16885" y="3934"/>
                    </a:lnTo>
                    <a:lnTo>
                      <a:pt x="16885" y="4143"/>
                    </a:lnTo>
                    <a:lnTo>
                      <a:pt x="16718" y="4290"/>
                    </a:lnTo>
                    <a:lnTo>
                      <a:pt x="16341" y="4436"/>
                    </a:lnTo>
                    <a:lnTo>
                      <a:pt x="16195" y="4332"/>
                    </a:lnTo>
                    <a:lnTo>
                      <a:pt x="16028" y="4311"/>
                    </a:lnTo>
                    <a:lnTo>
                      <a:pt x="15944" y="4227"/>
                    </a:lnTo>
                    <a:lnTo>
                      <a:pt x="15818" y="4102"/>
                    </a:lnTo>
                    <a:lnTo>
                      <a:pt x="15818" y="4039"/>
                    </a:lnTo>
                    <a:lnTo>
                      <a:pt x="15776" y="3997"/>
                    </a:lnTo>
                    <a:lnTo>
                      <a:pt x="15735" y="3871"/>
                    </a:lnTo>
                    <a:lnTo>
                      <a:pt x="15609" y="3830"/>
                    </a:lnTo>
                    <a:lnTo>
                      <a:pt x="15484" y="3788"/>
                    </a:lnTo>
                    <a:lnTo>
                      <a:pt x="15316" y="3788"/>
                    </a:lnTo>
                    <a:lnTo>
                      <a:pt x="15149" y="3683"/>
                    </a:lnTo>
                    <a:lnTo>
                      <a:pt x="15107" y="3578"/>
                    </a:lnTo>
                    <a:lnTo>
                      <a:pt x="14981" y="3411"/>
                    </a:lnTo>
                    <a:lnTo>
                      <a:pt x="14835" y="3390"/>
                    </a:lnTo>
                    <a:lnTo>
                      <a:pt x="14688" y="3306"/>
                    </a:lnTo>
                    <a:lnTo>
                      <a:pt x="14688" y="3244"/>
                    </a:lnTo>
                    <a:lnTo>
                      <a:pt x="14626" y="3244"/>
                    </a:lnTo>
                    <a:lnTo>
                      <a:pt x="14563" y="3181"/>
                    </a:lnTo>
                    <a:lnTo>
                      <a:pt x="14437" y="3181"/>
                    </a:lnTo>
                    <a:lnTo>
                      <a:pt x="14333" y="3160"/>
                    </a:lnTo>
                    <a:lnTo>
                      <a:pt x="14354" y="3097"/>
                    </a:lnTo>
                    <a:lnTo>
                      <a:pt x="14207" y="2993"/>
                    </a:lnTo>
                    <a:lnTo>
                      <a:pt x="14165" y="2867"/>
                    </a:lnTo>
                    <a:lnTo>
                      <a:pt x="14040" y="2721"/>
                    </a:lnTo>
                    <a:lnTo>
                      <a:pt x="13935" y="2721"/>
                    </a:lnTo>
                    <a:lnTo>
                      <a:pt x="13810" y="2553"/>
                    </a:lnTo>
                    <a:lnTo>
                      <a:pt x="13810" y="2428"/>
                    </a:lnTo>
                    <a:lnTo>
                      <a:pt x="13914" y="2239"/>
                    </a:lnTo>
                    <a:lnTo>
                      <a:pt x="13935" y="2114"/>
                    </a:lnTo>
                    <a:lnTo>
                      <a:pt x="14061" y="2030"/>
                    </a:lnTo>
                    <a:lnTo>
                      <a:pt x="14103" y="1884"/>
                    </a:lnTo>
                    <a:lnTo>
                      <a:pt x="14144" y="1779"/>
                    </a:lnTo>
                    <a:lnTo>
                      <a:pt x="14040" y="1821"/>
                    </a:lnTo>
                    <a:lnTo>
                      <a:pt x="13956" y="1674"/>
                    </a:lnTo>
                    <a:lnTo>
                      <a:pt x="14061" y="1591"/>
                    </a:lnTo>
                    <a:lnTo>
                      <a:pt x="14040" y="1486"/>
                    </a:lnTo>
                    <a:lnTo>
                      <a:pt x="14124" y="1486"/>
                    </a:lnTo>
                    <a:lnTo>
                      <a:pt x="14165" y="1465"/>
                    </a:lnTo>
                    <a:lnTo>
                      <a:pt x="14228" y="1486"/>
                    </a:lnTo>
                    <a:lnTo>
                      <a:pt x="14333" y="1507"/>
                    </a:lnTo>
                    <a:lnTo>
                      <a:pt x="14458" y="1465"/>
                    </a:lnTo>
                    <a:lnTo>
                      <a:pt x="14521" y="1319"/>
                    </a:lnTo>
                    <a:lnTo>
                      <a:pt x="14416" y="1256"/>
                    </a:lnTo>
                    <a:lnTo>
                      <a:pt x="14479" y="1172"/>
                    </a:lnTo>
                    <a:lnTo>
                      <a:pt x="14563" y="1193"/>
                    </a:lnTo>
                    <a:lnTo>
                      <a:pt x="14626" y="1005"/>
                    </a:lnTo>
                    <a:lnTo>
                      <a:pt x="14688" y="963"/>
                    </a:lnTo>
                    <a:lnTo>
                      <a:pt x="14772" y="858"/>
                    </a:lnTo>
                    <a:lnTo>
                      <a:pt x="14772" y="796"/>
                    </a:lnTo>
                    <a:lnTo>
                      <a:pt x="14668" y="754"/>
                    </a:lnTo>
                    <a:lnTo>
                      <a:pt x="14584" y="837"/>
                    </a:lnTo>
                    <a:lnTo>
                      <a:pt x="14521" y="796"/>
                    </a:lnTo>
                    <a:lnTo>
                      <a:pt x="14521" y="586"/>
                    </a:lnTo>
                    <a:lnTo>
                      <a:pt x="14416" y="649"/>
                    </a:lnTo>
                    <a:lnTo>
                      <a:pt x="14270" y="796"/>
                    </a:lnTo>
                    <a:lnTo>
                      <a:pt x="14333" y="837"/>
                    </a:lnTo>
                    <a:lnTo>
                      <a:pt x="14333" y="900"/>
                    </a:lnTo>
                    <a:lnTo>
                      <a:pt x="14249" y="963"/>
                    </a:lnTo>
                    <a:lnTo>
                      <a:pt x="14144" y="900"/>
                    </a:lnTo>
                    <a:lnTo>
                      <a:pt x="14124" y="837"/>
                    </a:lnTo>
                    <a:lnTo>
                      <a:pt x="14103" y="775"/>
                    </a:lnTo>
                    <a:lnTo>
                      <a:pt x="14040" y="858"/>
                    </a:lnTo>
                    <a:lnTo>
                      <a:pt x="13956" y="879"/>
                    </a:lnTo>
                    <a:lnTo>
                      <a:pt x="13956" y="796"/>
                    </a:lnTo>
                    <a:lnTo>
                      <a:pt x="14040" y="733"/>
                    </a:lnTo>
                    <a:lnTo>
                      <a:pt x="14061" y="670"/>
                    </a:lnTo>
                    <a:lnTo>
                      <a:pt x="13998" y="691"/>
                    </a:lnTo>
                    <a:lnTo>
                      <a:pt x="13914" y="775"/>
                    </a:lnTo>
                    <a:lnTo>
                      <a:pt x="13789" y="837"/>
                    </a:lnTo>
                    <a:lnTo>
                      <a:pt x="13789" y="858"/>
                    </a:lnTo>
                    <a:lnTo>
                      <a:pt x="13705" y="879"/>
                    </a:lnTo>
                    <a:lnTo>
                      <a:pt x="13684" y="837"/>
                    </a:lnTo>
                    <a:lnTo>
                      <a:pt x="13538" y="837"/>
                    </a:lnTo>
                    <a:lnTo>
                      <a:pt x="13538" y="775"/>
                    </a:lnTo>
                    <a:lnTo>
                      <a:pt x="13475" y="649"/>
                    </a:lnTo>
                    <a:lnTo>
                      <a:pt x="13412" y="649"/>
                    </a:lnTo>
                    <a:lnTo>
                      <a:pt x="13287" y="691"/>
                    </a:lnTo>
                    <a:lnTo>
                      <a:pt x="13182" y="670"/>
                    </a:lnTo>
                    <a:lnTo>
                      <a:pt x="13119" y="691"/>
                    </a:lnTo>
                    <a:lnTo>
                      <a:pt x="13077" y="628"/>
                    </a:lnTo>
                    <a:lnTo>
                      <a:pt x="13015" y="628"/>
                    </a:lnTo>
                    <a:lnTo>
                      <a:pt x="12973" y="482"/>
                    </a:lnTo>
                    <a:lnTo>
                      <a:pt x="12847" y="545"/>
                    </a:lnTo>
                    <a:lnTo>
                      <a:pt x="12701" y="524"/>
                    </a:lnTo>
                    <a:lnTo>
                      <a:pt x="12575" y="461"/>
                    </a:lnTo>
                    <a:lnTo>
                      <a:pt x="12575" y="377"/>
                    </a:lnTo>
                    <a:lnTo>
                      <a:pt x="12491" y="273"/>
                    </a:lnTo>
                    <a:lnTo>
                      <a:pt x="12450" y="273"/>
                    </a:lnTo>
                    <a:lnTo>
                      <a:pt x="12450" y="335"/>
                    </a:lnTo>
                    <a:lnTo>
                      <a:pt x="12282" y="377"/>
                    </a:lnTo>
                    <a:lnTo>
                      <a:pt x="12240" y="273"/>
                    </a:lnTo>
                    <a:lnTo>
                      <a:pt x="12136" y="252"/>
                    </a:lnTo>
                    <a:lnTo>
                      <a:pt x="11968" y="168"/>
                    </a:lnTo>
                    <a:lnTo>
                      <a:pt x="11968" y="210"/>
                    </a:lnTo>
                    <a:lnTo>
                      <a:pt x="11906" y="147"/>
                    </a:lnTo>
                    <a:lnTo>
                      <a:pt x="11801" y="231"/>
                    </a:lnTo>
                    <a:lnTo>
                      <a:pt x="11906" y="314"/>
                    </a:lnTo>
                    <a:lnTo>
                      <a:pt x="11864" y="335"/>
                    </a:lnTo>
                    <a:lnTo>
                      <a:pt x="11968" y="356"/>
                    </a:lnTo>
                    <a:lnTo>
                      <a:pt x="12073" y="335"/>
                    </a:lnTo>
                    <a:lnTo>
                      <a:pt x="12240" y="461"/>
                    </a:lnTo>
                    <a:lnTo>
                      <a:pt x="12240" y="545"/>
                    </a:lnTo>
                    <a:lnTo>
                      <a:pt x="12261" y="733"/>
                    </a:lnTo>
                    <a:lnTo>
                      <a:pt x="12136" y="733"/>
                    </a:lnTo>
                    <a:lnTo>
                      <a:pt x="12115" y="858"/>
                    </a:lnTo>
                    <a:lnTo>
                      <a:pt x="12052" y="775"/>
                    </a:lnTo>
                    <a:lnTo>
                      <a:pt x="11968" y="754"/>
                    </a:lnTo>
                    <a:lnTo>
                      <a:pt x="11864" y="837"/>
                    </a:lnTo>
                    <a:lnTo>
                      <a:pt x="11550" y="837"/>
                    </a:lnTo>
                    <a:lnTo>
                      <a:pt x="11424" y="733"/>
                    </a:lnTo>
                    <a:lnTo>
                      <a:pt x="11403" y="775"/>
                    </a:lnTo>
                    <a:lnTo>
                      <a:pt x="11278" y="837"/>
                    </a:lnTo>
                    <a:lnTo>
                      <a:pt x="11299" y="942"/>
                    </a:lnTo>
                    <a:lnTo>
                      <a:pt x="11194" y="900"/>
                    </a:lnTo>
                    <a:lnTo>
                      <a:pt x="11215" y="1068"/>
                    </a:lnTo>
                    <a:lnTo>
                      <a:pt x="11173" y="1005"/>
                    </a:lnTo>
                    <a:lnTo>
                      <a:pt x="11027" y="963"/>
                    </a:lnTo>
                    <a:lnTo>
                      <a:pt x="10985" y="1047"/>
                    </a:lnTo>
                    <a:lnTo>
                      <a:pt x="11027" y="1109"/>
                    </a:lnTo>
                    <a:lnTo>
                      <a:pt x="11027" y="1172"/>
                    </a:lnTo>
                    <a:lnTo>
                      <a:pt x="10880" y="1109"/>
                    </a:lnTo>
                    <a:lnTo>
                      <a:pt x="10818" y="1193"/>
                    </a:lnTo>
                    <a:lnTo>
                      <a:pt x="10880" y="1256"/>
                    </a:lnTo>
                    <a:lnTo>
                      <a:pt x="10797" y="1298"/>
                    </a:lnTo>
                    <a:lnTo>
                      <a:pt x="10713" y="1361"/>
                    </a:lnTo>
                    <a:lnTo>
                      <a:pt x="10713" y="1402"/>
                    </a:lnTo>
                    <a:lnTo>
                      <a:pt x="10797" y="1507"/>
                    </a:lnTo>
                    <a:lnTo>
                      <a:pt x="10818" y="1570"/>
                    </a:lnTo>
                    <a:lnTo>
                      <a:pt x="10818" y="1570"/>
                    </a:lnTo>
                    <a:lnTo>
                      <a:pt x="10713" y="1507"/>
                    </a:lnTo>
                    <a:lnTo>
                      <a:pt x="10650" y="1591"/>
                    </a:lnTo>
                    <a:lnTo>
                      <a:pt x="10546" y="1591"/>
                    </a:lnTo>
                    <a:lnTo>
                      <a:pt x="10462" y="1737"/>
                    </a:lnTo>
                    <a:lnTo>
                      <a:pt x="10357" y="1925"/>
                    </a:lnTo>
                    <a:lnTo>
                      <a:pt x="10274" y="1946"/>
                    </a:lnTo>
                    <a:lnTo>
                      <a:pt x="10253" y="2114"/>
                    </a:lnTo>
                    <a:lnTo>
                      <a:pt x="10148" y="2156"/>
                    </a:lnTo>
                    <a:lnTo>
                      <a:pt x="10232" y="2239"/>
                    </a:lnTo>
                    <a:lnTo>
                      <a:pt x="10441" y="2260"/>
                    </a:lnTo>
                    <a:lnTo>
                      <a:pt x="10357" y="2302"/>
                    </a:lnTo>
                    <a:lnTo>
                      <a:pt x="10294" y="2365"/>
                    </a:lnTo>
                    <a:lnTo>
                      <a:pt x="10546" y="2449"/>
                    </a:lnTo>
                    <a:lnTo>
                      <a:pt x="10462" y="2511"/>
                    </a:lnTo>
                    <a:lnTo>
                      <a:pt x="10294" y="2469"/>
                    </a:lnTo>
                    <a:lnTo>
                      <a:pt x="10253" y="2407"/>
                    </a:lnTo>
                    <a:lnTo>
                      <a:pt x="10253" y="2407"/>
                    </a:lnTo>
                    <a:lnTo>
                      <a:pt x="10274" y="2469"/>
                    </a:lnTo>
                    <a:lnTo>
                      <a:pt x="10357" y="2553"/>
                    </a:lnTo>
                    <a:lnTo>
                      <a:pt x="10357" y="2679"/>
                    </a:lnTo>
                    <a:lnTo>
                      <a:pt x="10462" y="2825"/>
                    </a:lnTo>
                    <a:lnTo>
                      <a:pt x="10294" y="2679"/>
                    </a:lnTo>
                    <a:lnTo>
                      <a:pt x="10232" y="2532"/>
                    </a:lnTo>
                    <a:lnTo>
                      <a:pt x="10127" y="2511"/>
                    </a:lnTo>
                    <a:lnTo>
                      <a:pt x="10085" y="2574"/>
                    </a:lnTo>
                    <a:lnTo>
                      <a:pt x="10064" y="2658"/>
                    </a:lnTo>
                    <a:lnTo>
                      <a:pt x="10043" y="2574"/>
                    </a:lnTo>
                    <a:lnTo>
                      <a:pt x="9813" y="2428"/>
                    </a:lnTo>
                    <a:lnTo>
                      <a:pt x="9625" y="2449"/>
                    </a:lnTo>
                    <a:lnTo>
                      <a:pt x="9667" y="2511"/>
                    </a:lnTo>
                    <a:lnTo>
                      <a:pt x="9625" y="2574"/>
                    </a:lnTo>
                    <a:lnTo>
                      <a:pt x="9562" y="2532"/>
                    </a:lnTo>
                    <a:lnTo>
                      <a:pt x="9520" y="2532"/>
                    </a:lnTo>
                    <a:lnTo>
                      <a:pt x="9458" y="2574"/>
                    </a:lnTo>
                    <a:lnTo>
                      <a:pt x="9541" y="2721"/>
                    </a:lnTo>
                    <a:lnTo>
                      <a:pt x="9520" y="2762"/>
                    </a:lnTo>
                    <a:lnTo>
                      <a:pt x="9499" y="2721"/>
                    </a:lnTo>
                    <a:lnTo>
                      <a:pt x="9437" y="2741"/>
                    </a:lnTo>
                    <a:lnTo>
                      <a:pt x="9437" y="2783"/>
                    </a:lnTo>
                    <a:lnTo>
                      <a:pt x="9332" y="2846"/>
                    </a:lnTo>
                    <a:lnTo>
                      <a:pt x="9186" y="2888"/>
                    </a:lnTo>
                    <a:lnTo>
                      <a:pt x="9311" y="2825"/>
                    </a:lnTo>
                    <a:lnTo>
                      <a:pt x="9395" y="2721"/>
                    </a:lnTo>
                    <a:lnTo>
                      <a:pt x="9395" y="2532"/>
                    </a:lnTo>
                    <a:lnTo>
                      <a:pt x="9458" y="2428"/>
                    </a:lnTo>
                    <a:lnTo>
                      <a:pt x="9416" y="2344"/>
                    </a:lnTo>
                    <a:lnTo>
                      <a:pt x="9311" y="2323"/>
                    </a:lnTo>
                    <a:lnTo>
                      <a:pt x="9144" y="2030"/>
                    </a:lnTo>
                    <a:lnTo>
                      <a:pt x="9081" y="1905"/>
                    </a:lnTo>
                    <a:lnTo>
                      <a:pt x="8893" y="1842"/>
                    </a:lnTo>
                    <a:lnTo>
                      <a:pt x="8788" y="1800"/>
                    </a:lnTo>
                    <a:lnTo>
                      <a:pt x="8725" y="1821"/>
                    </a:lnTo>
                    <a:lnTo>
                      <a:pt x="8788" y="1884"/>
                    </a:lnTo>
                    <a:lnTo>
                      <a:pt x="8704" y="1905"/>
                    </a:lnTo>
                    <a:lnTo>
                      <a:pt x="8621" y="2030"/>
                    </a:lnTo>
                    <a:lnTo>
                      <a:pt x="8558" y="2009"/>
                    </a:lnTo>
                    <a:lnTo>
                      <a:pt x="8579" y="1946"/>
                    </a:lnTo>
                    <a:lnTo>
                      <a:pt x="8474" y="1988"/>
                    </a:lnTo>
                    <a:lnTo>
                      <a:pt x="8453" y="2051"/>
                    </a:lnTo>
                    <a:lnTo>
                      <a:pt x="8370" y="1884"/>
                    </a:lnTo>
                    <a:lnTo>
                      <a:pt x="8307" y="1884"/>
                    </a:lnTo>
                    <a:lnTo>
                      <a:pt x="8286" y="1946"/>
                    </a:lnTo>
                    <a:lnTo>
                      <a:pt x="8370" y="2009"/>
                    </a:lnTo>
                    <a:lnTo>
                      <a:pt x="8265" y="2093"/>
                    </a:lnTo>
                    <a:lnTo>
                      <a:pt x="8202" y="2218"/>
                    </a:lnTo>
                    <a:lnTo>
                      <a:pt x="8265" y="2260"/>
                    </a:lnTo>
                    <a:lnTo>
                      <a:pt x="8139" y="2344"/>
                    </a:lnTo>
                    <a:lnTo>
                      <a:pt x="8077" y="2260"/>
                    </a:lnTo>
                    <a:lnTo>
                      <a:pt x="8035" y="2260"/>
                    </a:lnTo>
                    <a:lnTo>
                      <a:pt x="7993" y="2197"/>
                    </a:lnTo>
                    <a:lnTo>
                      <a:pt x="8077" y="2114"/>
                    </a:lnTo>
                    <a:lnTo>
                      <a:pt x="7993" y="2114"/>
                    </a:lnTo>
                    <a:lnTo>
                      <a:pt x="7951" y="2239"/>
                    </a:lnTo>
                    <a:lnTo>
                      <a:pt x="7846" y="2260"/>
                    </a:lnTo>
                    <a:lnTo>
                      <a:pt x="7784" y="2323"/>
                    </a:lnTo>
                    <a:lnTo>
                      <a:pt x="7763" y="2449"/>
                    </a:lnTo>
                    <a:lnTo>
                      <a:pt x="7951" y="2511"/>
                    </a:lnTo>
                    <a:lnTo>
                      <a:pt x="7784" y="2637"/>
                    </a:lnTo>
                    <a:lnTo>
                      <a:pt x="7679" y="2574"/>
                    </a:lnTo>
                    <a:lnTo>
                      <a:pt x="7533" y="2658"/>
                    </a:lnTo>
                    <a:lnTo>
                      <a:pt x="7554" y="2741"/>
                    </a:lnTo>
                    <a:lnTo>
                      <a:pt x="7742" y="2762"/>
                    </a:lnTo>
                    <a:lnTo>
                      <a:pt x="7658" y="2846"/>
                    </a:lnTo>
                    <a:lnTo>
                      <a:pt x="7574" y="2867"/>
                    </a:lnTo>
                    <a:lnTo>
                      <a:pt x="7470" y="2741"/>
                    </a:lnTo>
                    <a:lnTo>
                      <a:pt x="7365" y="2846"/>
                    </a:lnTo>
                    <a:lnTo>
                      <a:pt x="7261" y="2867"/>
                    </a:lnTo>
                    <a:lnTo>
                      <a:pt x="7302" y="2951"/>
                    </a:lnTo>
                    <a:lnTo>
                      <a:pt x="7323" y="3034"/>
                    </a:lnTo>
                    <a:lnTo>
                      <a:pt x="7323" y="3097"/>
                    </a:lnTo>
                    <a:lnTo>
                      <a:pt x="7407" y="3076"/>
                    </a:lnTo>
                    <a:lnTo>
                      <a:pt x="7323" y="3181"/>
                    </a:lnTo>
                    <a:lnTo>
                      <a:pt x="7365" y="3286"/>
                    </a:lnTo>
                    <a:lnTo>
                      <a:pt x="7261" y="3306"/>
                    </a:lnTo>
                    <a:lnTo>
                      <a:pt x="7219" y="3390"/>
                    </a:lnTo>
                    <a:lnTo>
                      <a:pt x="7407" y="3453"/>
                    </a:lnTo>
                    <a:lnTo>
                      <a:pt x="7302" y="3495"/>
                    </a:lnTo>
                    <a:lnTo>
                      <a:pt x="7261" y="3558"/>
                    </a:lnTo>
                    <a:lnTo>
                      <a:pt x="7135" y="3516"/>
                    </a:lnTo>
                    <a:lnTo>
                      <a:pt x="7093" y="3453"/>
                    </a:lnTo>
                    <a:lnTo>
                      <a:pt x="7009" y="3390"/>
                    </a:lnTo>
                    <a:lnTo>
                      <a:pt x="6905" y="3474"/>
                    </a:lnTo>
                    <a:lnTo>
                      <a:pt x="6884" y="3369"/>
                    </a:lnTo>
                    <a:lnTo>
                      <a:pt x="6779" y="3306"/>
                    </a:lnTo>
                    <a:lnTo>
                      <a:pt x="6696" y="3369"/>
                    </a:lnTo>
                    <a:lnTo>
                      <a:pt x="6821" y="3474"/>
                    </a:lnTo>
                    <a:lnTo>
                      <a:pt x="6779" y="3495"/>
                    </a:lnTo>
                    <a:lnTo>
                      <a:pt x="6717" y="3599"/>
                    </a:lnTo>
                    <a:lnTo>
                      <a:pt x="6821" y="3704"/>
                    </a:lnTo>
                    <a:lnTo>
                      <a:pt x="6947" y="3704"/>
                    </a:lnTo>
                    <a:lnTo>
                      <a:pt x="6905" y="3809"/>
                    </a:lnTo>
                    <a:lnTo>
                      <a:pt x="6905" y="3913"/>
                    </a:lnTo>
                    <a:lnTo>
                      <a:pt x="6842" y="3871"/>
                    </a:lnTo>
                    <a:lnTo>
                      <a:pt x="6779" y="3871"/>
                    </a:lnTo>
                    <a:lnTo>
                      <a:pt x="6800" y="3997"/>
                    </a:lnTo>
                    <a:lnTo>
                      <a:pt x="6737" y="4122"/>
                    </a:lnTo>
                    <a:lnTo>
                      <a:pt x="6737" y="4248"/>
                    </a:lnTo>
                    <a:lnTo>
                      <a:pt x="6570" y="3871"/>
                    </a:lnTo>
                    <a:lnTo>
                      <a:pt x="6424" y="3620"/>
                    </a:lnTo>
                    <a:lnTo>
                      <a:pt x="6382" y="3558"/>
                    </a:lnTo>
                    <a:lnTo>
                      <a:pt x="6403" y="3390"/>
                    </a:lnTo>
                    <a:lnTo>
                      <a:pt x="6361" y="3474"/>
                    </a:lnTo>
                    <a:lnTo>
                      <a:pt x="6214" y="3558"/>
                    </a:lnTo>
                    <a:lnTo>
                      <a:pt x="6193" y="3704"/>
                    </a:lnTo>
                    <a:lnTo>
                      <a:pt x="6110" y="3725"/>
                    </a:lnTo>
                    <a:lnTo>
                      <a:pt x="6089" y="3809"/>
                    </a:lnTo>
                    <a:lnTo>
                      <a:pt x="5984" y="3788"/>
                    </a:lnTo>
                    <a:lnTo>
                      <a:pt x="5901" y="3892"/>
                    </a:lnTo>
                    <a:lnTo>
                      <a:pt x="5838" y="3976"/>
                    </a:lnTo>
                    <a:lnTo>
                      <a:pt x="5859" y="4102"/>
                    </a:lnTo>
                    <a:lnTo>
                      <a:pt x="5859" y="4415"/>
                    </a:lnTo>
                    <a:lnTo>
                      <a:pt x="5901" y="4436"/>
                    </a:lnTo>
                    <a:lnTo>
                      <a:pt x="5901" y="4541"/>
                    </a:lnTo>
                    <a:lnTo>
                      <a:pt x="5796" y="4604"/>
                    </a:lnTo>
                    <a:lnTo>
                      <a:pt x="5733" y="4708"/>
                    </a:lnTo>
                    <a:lnTo>
                      <a:pt x="5566" y="4750"/>
                    </a:lnTo>
                    <a:lnTo>
                      <a:pt x="5587" y="4834"/>
                    </a:lnTo>
                    <a:lnTo>
                      <a:pt x="5461" y="4918"/>
                    </a:lnTo>
                    <a:lnTo>
                      <a:pt x="5461" y="5064"/>
                    </a:lnTo>
                    <a:lnTo>
                      <a:pt x="5377" y="5127"/>
                    </a:lnTo>
                    <a:lnTo>
                      <a:pt x="5210" y="5378"/>
                    </a:lnTo>
                    <a:lnTo>
                      <a:pt x="4854" y="5587"/>
                    </a:lnTo>
                    <a:lnTo>
                      <a:pt x="4561" y="5608"/>
                    </a:lnTo>
                    <a:lnTo>
                      <a:pt x="4436" y="5650"/>
                    </a:lnTo>
                    <a:lnTo>
                      <a:pt x="4268" y="5671"/>
                    </a:lnTo>
                    <a:lnTo>
                      <a:pt x="4122" y="5692"/>
                    </a:lnTo>
                    <a:lnTo>
                      <a:pt x="3996" y="5671"/>
                    </a:lnTo>
                    <a:lnTo>
                      <a:pt x="3808" y="5754"/>
                    </a:lnTo>
                    <a:lnTo>
                      <a:pt x="3787" y="5859"/>
                    </a:lnTo>
                    <a:lnTo>
                      <a:pt x="3683" y="5901"/>
                    </a:lnTo>
                    <a:lnTo>
                      <a:pt x="3285" y="5880"/>
                    </a:lnTo>
                    <a:lnTo>
                      <a:pt x="3222" y="5922"/>
                    </a:lnTo>
                    <a:lnTo>
                      <a:pt x="3160" y="6027"/>
                    </a:lnTo>
                    <a:lnTo>
                      <a:pt x="2929" y="6131"/>
                    </a:lnTo>
                    <a:lnTo>
                      <a:pt x="2762" y="6131"/>
                    </a:lnTo>
                    <a:lnTo>
                      <a:pt x="2657" y="6089"/>
                    </a:lnTo>
                    <a:lnTo>
                      <a:pt x="2553" y="6110"/>
                    </a:lnTo>
                    <a:lnTo>
                      <a:pt x="2532" y="6027"/>
                    </a:lnTo>
                    <a:lnTo>
                      <a:pt x="2427" y="6089"/>
                    </a:lnTo>
                    <a:lnTo>
                      <a:pt x="2344" y="6215"/>
                    </a:lnTo>
                    <a:lnTo>
                      <a:pt x="2113" y="6278"/>
                    </a:lnTo>
                    <a:lnTo>
                      <a:pt x="2092" y="6319"/>
                    </a:lnTo>
                    <a:lnTo>
                      <a:pt x="2009" y="6319"/>
                    </a:lnTo>
                    <a:lnTo>
                      <a:pt x="1820" y="6487"/>
                    </a:lnTo>
                    <a:lnTo>
                      <a:pt x="1569" y="6612"/>
                    </a:lnTo>
                    <a:lnTo>
                      <a:pt x="1255" y="6717"/>
                    </a:lnTo>
                    <a:lnTo>
                      <a:pt x="1088" y="6905"/>
                    </a:lnTo>
                    <a:lnTo>
                      <a:pt x="1088" y="7115"/>
                    </a:lnTo>
                    <a:lnTo>
                      <a:pt x="963" y="7219"/>
                    </a:lnTo>
                    <a:lnTo>
                      <a:pt x="879" y="7156"/>
                    </a:lnTo>
                    <a:lnTo>
                      <a:pt x="900" y="7073"/>
                    </a:lnTo>
                    <a:lnTo>
                      <a:pt x="900" y="7010"/>
                    </a:lnTo>
                    <a:lnTo>
                      <a:pt x="963" y="6843"/>
                    </a:lnTo>
                    <a:lnTo>
                      <a:pt x="963" y="6738"/>
                    </a:lnTo>
                    <a:lnTo>
                      <a:pt x="774" y="6863"/>
                    </a:lnTo>
                    <a:lnTo>
                      <a:pt x="732" y="7052"/>
                    </a:lnTo>
                    <a:lnTo>
                      <a:pt x="607" y="7282"/>
                    </a:lnTo>
                    <a:lnTo>
                      <a:pt x="711" y="7470"/>
                    </a:lnTo>
                    <a:lnTo>
                      <a:pt x="628" y="7638"/>
                    </a:lnTo>
                    <a:lnTo>
                      <a:pt x="649" y="7889"/>
                    </a:lnTo>
                    <a:lnTo>
                      <a:pt x="419" y="8161"/>
                    </a:lnTo>
                    <a:lnTo>
                      <a:pt x="335" y="8537"/>
                    </a:lnTo>
                    <a:lnTo>
                      <a:pt x="377" y="8726"/>
                    </a:lnTo>
                    <a:lnTo>
                      <a:pt x="356" y="9019"/>
                    </a:lnTo>
                    <a:lnTo>
                      <a:pt x="565" y="9353"/>
                    </a:lnTo>
                    <a:lnTo>
                      <a:pt x="565" y="9479"/>
                    </a:lnTo>
                    <a:lnTo>
                      <a:pt x="649" y="9584"/>
                    </a:lnTo>
                    <a:lnTo>
                      <a:pt x="565" y="9751"/>
                    </a:lnTo>
                    <a:lnTo>
                      <a:pt x="628" y="9897"/>
                    </a:lnTo>
                    <a:lnTo>
                      <a:pt x="502" y="9960"/>
                    </a:lnTo>
                    <a:lnTo>
                      <a:pt x="439" y="9856"/>
                    </a:lnTo>
                    <a:lnTo>
                      <a:pt x="439" y="9667"/>
                    </a:lnTo>
                    <a:lnTo>
                      <a:pt x="356" y="9772"/>
                    </a:lnTo>
                    <a:lnTo>
                      <a:pt x="335" y="9730"/>
                    </a:lnTo>
                    <a:lnTo>
                      <a:pt x="335" y="9542"/>
                    </a:lnTo>
                    <a:lnTo>
                      <a:pt x="230" y="9312"/>
                    </a:lnTo>
                    <a:lnTo>
                      <a:pt x="147" y="9416"/>
                    </a:lnTo>
                    <a:lnTo>
                      <a:pt x="188" y="9667"/>
                    </a:lnTo>
                    <a:lnTo>
                      <a:pt x="335" y="9835"/>
                    </a:lnTo>
                    <a:lnTo>
                      <a:pt x="439" y="10023"/>
                    </a:lnTo>
                    <a:lnTo>
                      <a:pt x="293" y="10065"/>
                    </a:lnTo>
                    <a:lnTo>
                      <a:pt x="147" y="9897"/>
                    </a:lnTo>
                    <a:lnTo>
                      <a:pt x="126" y="9688"/>
                    </a:lnTo>
                    <a:lnTo>
                      <a:pt x="84" y="9772"/>
                    </a:lnTo>
                    <a:lnTo>
                      <a:pt x="0" y="9835"/>
                    </a:lnTo>
                    <a:lnTo>
                      <a:pt x="105" y="10002"/>
                    </a:lnTo>
                    <a:lnTo>
                      <a:pt x="314" y="10253"/>
                    </a:lnTo>
                    <a:lnTo>
                      <a:pt x="419" y="10588"/>
                    </a:lnTo>
                    <a:lnTo>
                      <a:pt x="377" y="11153"/>
                    </a:lnTo>
                    <a:lnTo>
                      <a:pt x="460" y="11257"/>
                    </a:lnTo>
                    <a:lnTo>
                      <a:pt x="544" y="11592"/>
                    </a:lnTo>
                    <a:lnTo>
                      <a:pt x="711" y="12032"/>
                    </a:lnTo>
                    <a:lnTo>
                      <a:pt x="649" y="12178"/>
                    </a:lnTo>
                    <a:lnTo>
                      <a:pt x="670" y="12827"/>
                    </a:lnTo>
                    <a:lnTo>
                      <a:pt x="649" y="12910"/>
                    </a:lnTo>
                    <a:lnTo>
                      <a:pt x="711" y="13099"/>
                    </a:lnTo>
                    <a:lnTo>
                      <a:pt x="711" y="13308"/>
                    </a:lnTo>
                    <a:lnTo>
                      <a:pt x="837" y="13559"/>
                    </a:lnTo>
                    <a:lnTo>
                      <a:pt x="837" y="13726"/>
                    </a:lnTo>
                    <a:lnTo>
                      <a:pt x="732" y="13810"/>
                    </a:lnTo>
                    <a:lnTo>
                      <a:pt x="774" y="13852"/>
                    </a:lnTo>
                    <a:lnTo>
                      <a:pt x="732" y="14019"/>
                    </a:lnTo>
                    <a:lnTo>
                      <a:pt x="711" y="14270"/>
                    </a:lnTo>
                    <a:lnTo>
                      <a:pt x="628" y="14354"/>
                    </a:lnTo>
                    <a:lnTo>
                      <a:pt x="649" y="14438"/>
                    </a:lnTo>
                    <a:lnTo>
                      <a:pt x="628" y="14584"/>
                    </a:lnTo>
                    <a:lnTo>
                      <a:pt x="523" y="14668"/>
                    </a:lnTo>
                    <a:lnTo>
                      <a:pt x="544" y="14793"/>
                    </a:lnTo>
                    <a:lnTo>
                      <a:pt x="335" y="14961"/>
                    </a:lnTo>
                    <a:lnTo>
                      <a:pt x="251" y="14877"/>
                    </a:lnTo>
                    <a:lnTo>
                      <a:pt x="126" y="15086"/>
                    </a:lnTo>
                    <a:lnTo>
                      <a:pt x="126" y="15442"/>
                    </a:lnTo>
                    <a:lnTo>
                      <a:pt x="209" y="15526"/>
                    </a:lnTo>
                    <a:lnTo>
                      <a:pt x="293" y="15526"/>
                    </a:lnTo>
                    <a:lnTo>
                      <a:pt x="544" y="15756"/>
                    </a:lnTo>
                    <a:lnTo>
                      <a:pt x="544" y="15861"/>
                    </a:lnTo>
                    <a:lnTo>
                      <a:pt x="565" y="15923"/>
                    </a:lnTo>
                    <a:lnTo>
                      <a:pt x="711" y="15944"/>
                    </a:lnTo>
                    <a:lnTo>
                      <a:pt x="753" y="16007"/>
                    </a:lnTo>
                    <a:lnTo>
                      <a:pt x="942" y="16028"/>
                    </a:lnTo>
                    <a:lnTo>
                      <a:pt x="983" y="16028"/>
                    </a:lnTo>
                    <a:lnTo>
                      <a:pt x="1025" y="16070"/>
                    </a:lnTo>
                    <a:lnTo>
                      <a:pt x="1151" y="16070"/>
                    </a:lnTo>
                    <a:lnTo>
                      <a:pt x="1297" y="16049"/>
                    </a:lnTo>
                    <a:lnTo>
                      <a:pt x="1339" y="16133"/>
                    </a:lnTo>
                    <a:lnTo>
                      <a:pt x="1402" y="16070"/>
                    </a:lnTo>
                    <a:lnTo>
                      <a:pt x="1423" y="16112"/>
                    </a:lnTo>
                    <a:lnTo>
                      <a:pt x="1611" y="16070"/>
                    </a:lnTo>
                    <a:lnTo>
                      <a:pt x="1758" y="16070"/>
                    </a:lnTo>
                    <a:lnTo>
                      <a:pt x="1779" y="16007"/>
                    </a:lnTo>
                    <a:lnTo>
                      <a:pt x="1862" y="15965"/>
                    </a:lnTo>
                    <a:lnTo>
                      <a:pt x="1946" y="15840"/>
                    </a:lnTo>
                    <a:lnTo>
                      <a:pt x="2113" y="15861"/>
                    </a:lnTo>
                    <a:lnTo>
                      <a:pt x="2113" y="15756"/>
                    </a:lnTo>
                    <a:lnTo>
                      <a:pt x="2218" y="15693"/>
                    </a:lnTo>
                    <a:lnTo>
                      <a:pt x="2323" y="15693"/>
                    </a:lnTo>
                    <a:lnTo>
                      <a:pt x="2406" y="15777"/>
                    </a:lnTo>
                    <a:lnTo>
                      <a:pt x="2511" y="15651"/>
                    </a:lnTo>
                    <a:lnTo>
                      <a:pt x="2532" y="15693"/>
                    </a:lnTo>
                    <a:lnTo>
                      <a:pt x="2616" y="15651"/>
                    </a:lnTo>
                    <a:lnTo>
                      <a:pt x="2636" y="15526"/>
                    </a:lnTo>
                    <a:lnTo>
                      <a:pt x="2950" y="15317"/>
                    </a:lnTo>
                    <a:lnTo>
                      <a:pt x="3076" y="15338"/>
                    </a:lnTo>
                    <a:lnTo>
                      <a:pt x="3160" y="15379"/>
                    </a:lnTo>
                    <a:lnTo>
                      <a:pt x="3264" y="15317"/>
                    </a:lnTo>
                    <a:lnTo>
                      <a:pt x="3557" y="15233"/>
                    </a:lnTo>
                    <a:lnTo>
                      <a:pt x="3599" y="15317"/>
                    </a:lnTo>
                    <a:lnTo>
                      <a:pt x="3787" y="15254"/>
                    </a:lnTo>
                    <a:lnTo>
                      <a:pt x="3850" y="15296"/>
                    </a:lnTo>
                    <a:lnTo>
                      <a:pt x="3955" y="15317"/>
                    </a:lnTo>
                    <a:lnTo>
                      <a:pt x="4038" y="15254"/>
                    </a:lnTo>
                    <a:lnTo>
                      <a:pt x="4101" y="15400"/>
                    </a:lnTo>
                    <a:lnTo>
                      <a:pt x="4185" y="15400"/>
                    </a:lnTo>
                    <a:lnTo>
                      <a:pt x="4268" y="15338"/>
                    </a:lnTo>
                    <a:lnTo>
                      <a:pt x="4310" y="15400"/>
                    </a:lnTo>
                    <a:lnTo>
                      <a:pt x="4415" y="15338"/>
                    </a:lnTo>
                    <a:lnTo>
                      <a:pt x="4624" y="15338"/>
                    </a:lnTo>
                    <a:lnTo>
                      <a:pt x="4624" y="15442"/>
                    </a:lnTo>
                    <a:lnTo>
                      <a:pt x="4645" y="15442"/>
                    </a:lnTo>
                    <a:lnTo>
                      <a:pt x="4792" y="15338"/>
                    </a:lnTo>
                    <a:lnTo>
                      <a:pt x="4917" y="15379"/>
                    </a:lnTo>
                    <a:lnTo>
                      <a:pt x="5064" y="15254"/>
                    </a:lnTo>
                    <a:lnTo>
                      <a:pt x="5126" y="15128"/>
                    </a:lnTo>
                    <a:lnTo>
                      <a:pt x="5168" y="15107"/>
                    </a:lnTo>
                    <a:lnTo>
                      <a:pt x="5315" y="14982"/>
                    </a:lnTo>
                    <a:lnTo>
                      <a:pt x="5377" y="14773"/>
                    </a:lnTo>
                    <a:lnTo>
                      <a:pt x="5524" y="14668"/>
                    </a:lnTo>
                    <a:lnTo>
                      <a:pt x="5670" y="14647"/>
                    </a:lnTo>
                    <a:lnTo>
                      <a:pt x="5754" y="14668"/>
                    </a:lnTo>
                    <a:lnTo>
                      <a:pt x="5984" y="14584"/>
                    </a:lnTo>
                    <a:lnTo>
                      <a:pt x="6277" y="14396"/>
                    </a:lnTo>
                    <a:lnTo>
                      <a:pt x="6486" y="14208"/>
                    </a:lnTo>
                    <a:lnTo>
                      <a:pt x="6570" y="14187"/>
                    </a:lnTo>
                    <a:lnTo>
                      <a:pt x="6737" y="14187"/>
                    </a:lnTo>
                    <a:lnTo>
                      <a:pt x="6905" y="14249"/>
                    </a:lnTo>
                    <a:lnTo>
                      <a:pt x="7051" y="14270"/>
                    </a:lnTo>
                    <a:lnTo>
                      <a:pt x="7198" y="14208"/>
                    </a:lnTo>
                    <a:lnTo>
                      <a:pt x="7407" y="14249"/>
                    </a:lnTo>
                    <a:lnTo>
                      <a:pt x="7742" y="14145"/>
                    </a:lnTo>
                    <a:lnTo>
                      <a:pt x="7930" y="14082"/>
                    </a:lnTo>
                    <a:lnTo>
                      <a:pt x="8056" y="13977"/>
                    </a:lnTo>
                    <a:lnTo>
                      <a:pt x="8139" y="13977"/>
                    </a:lnTo>
                    <a:lnTo>
                      <a:pt x="8307" y="13852"/>
                    </a:lnTo>
                    <a:lnTo>
                      <a:pt x="8558" y="13852"/>
                    </a:lnTo>
                    <a:lnTo>
                      <a:pt x="9186" y="13810"/>
                    </a:lnTo>
                    <a:lnTo>
                      <a:pt x="9395" y="13852"/>
                    </a:lnTo>
                    <a:lnTo>
                      <a:pt x="9520" y="13852"/>
                    </a:lnTo>
                    <a:lnTo>
                      <a:pt x="9709" y="13810"/>
                    </a:lnTo>
                    <a:lnTo>
                      <a:pt x="9834" y="13831"/>
                    </a:lnTo>
                    <a:lnTo>
                      <a:pt x="10022" y="13977"/>
                    </a:lnTo>
                    <a:lnTo>
                      <a:pt x="10148" y="14208"/>
                    </a:lnTo>
                    <a:lnTo>
                      <a:pt x="10253" y="14249"/>
                    </a:lnTo>
                    <a:lnTo>
                      <a:pt x="10336" y="14187"/>
                    </a:lnTo>
                    <a:lnTo>
                      <a:pt x="10378" y="14166"/>
                    </a:lnTo>
                    <a:lnTo>
                      <a:pt x="10441" y="14208"/>
                    </a:lnTo>
                    <a:lnTo>
                      <a:pt x="10504" y="14187"/>
                    </a:lnTo>
                    <a:lnTo>
                      <a:pt x="10650" y="14208"/>
                    </a:lnTo>
                    <a:lnTo>
                      <a:pt x="10755" y="14354"/>
                    </a:lnTo>
                    <a:lnTo>
                      <a:pt x="10880" y="14375"/>
                    </a:lnTo>
                    <a:lnTo>
                      <a:pt x="10964" y="14354"/>
                    </a:lnTo>
                    <a:lnTo>
                      <a:pt x="11194" y="14542"/>
                    </a:lnTo>
                    <a:lnTo>
                      <a:pt x="11194" y="14647"/>
                    </a:lnTo>
                    <a:lnTo>
                      <a:pt x="11278" y="14647"/>
                    </a:lnTo>
                    <a:lnTo>
                      <a:pt x="11341" y="14731"/>
                    </a:lnTo>
                    <a:lnTo>
                      <a:pt x="11320" y="14814"/>
                    </a:lnTo>
                    <a:lnTo>
                      <a:pt x="11215" y="14814"/>
                    </a:lnTo>
                    <a:lnTo>
                      <a:pt x="11194" y="14898"/>
                    </a:lnTo>
                    <a:lnTo>
                      <a:pt x="11299" y="15107"/>
                    </a:lnTo>
                    <a:lnTo>
                      <a:pt x="11403" y="15128"/>
                    </a:lnTo>
                    <a:lnTo>
                      <a:pt x="11508" y="15254"/>
                    </a:lnTo>
                    <a:lnTo>
                      <a:pt x="11550" y="15421"/>
                    </a:lnTo>
                    <a:lnTo>
                      <a:pt x="11529" y="15526"/>
                    </a:lnTo>
                    <a:lnTo>
                      <a:pt x="11655" y="15819"/>
                    </a:lnTo>
                    <a:lnTo>
                      <a:pt x="11613" y="15944"/>
                    </a:lnTo>
                    <a:lnTo>
                      <a:pt x="11655" y="16007"/>
                    </a:lnTo>
                    <a:lnTo>
                      <a:pt x="11634" y="16154"/>
                    </a:lnTo>
                    <a:lnTo>
                      <a:pt x="11613" y="16237"/>
                    </a:lnTo>
                    <a:lnTo>
                      <a:pt x="11529" y="16216"/>
                    </a:lnTo>
                    <a:lnTo>
                      <a:pt x="11508" y="16237"/>
                    </a:lnTo>
                    <a:lnTo>
                      <a:pt x="11592" y="16363"/>
                    </a:lnTo>
                    <a:lnTo>
                      <a:pt x="11655" y="16384"/>
                    </a:lnTo>
                    <a:lnTo>
                      <a:pt x="11717" y="16530"/>
                    </a:lnTo>
                    <a:lnTo>
                      <a:pt x="11822" y="16488"/>
                    </a:lnTo>
                    <a:lnTo>
                      <a:pt x="11927" y="16572"/>
                    </a:lnTo>
                    <a:lnTo>
                      <a:pt x="11927" y="16467"/>
                    </a:lnTo>
                    <a:lnTo>
                      <a:pt x="11864" y="16363"/>
                    </a:lnTo>
                    <a:lnTo>
                      <a:pt x="11927" y="16300"/>
                    </a:lnTo>
                    <a:lnTo>
                      <a:pt x="11968" y="16174"/>
                    </a:lnTo>
                    <a:lnTo>
                      <a:pt x="12073" y="16174"/>
                    </a:lnTo>
                    <a:lnTo>
                      <a:pt x="12136" y="16070"/>
                    </a:lnTo>
                    <a:lnTo>
                      <a:pt x="12240" y="16028"/>
                    </a:lnTo>
                    <a:lnTo>
                      <a:pt x="12261" y="15923"/>
                    </a:lnTo>
                    <a:lnTo>
                      <a:pt x="12366" y="15777"/>
                    </a:lnTo>
                    <a:lnTo>
                      <a:pt x="12596" y="15693"/>
                    </a:lnTo>
                    <a:lnTo>
                      <a:pt x="12638" y="15610"/>
                    </a:lnTo>
                    <a:lnTo>
                      <a:pt x="12680" y="15610"/>
                    </a:lnTo>
                    <a:lnTo>
                      <a:pt x="12868" y="15505"/>
                    </a:lnTo>
                    <a:lnTo>
                      <a:pt x="12910" y="15338"/>
                    </a:lnTo>
                    <a:lnTo>
                      <a:pt x="13077" y="15107"/>
                    </a:lnTo>
                    <a:lnTo>
                      <a:pt x="13224" y="15086"/>
                    </a:lnTo>
                    <a:lnTo>
                      <a:pt x="13307" y="14982"/>
                    </a:lnTo>
                    <a:lnTo>
                      <a:pt x="13266" y="14856"/>
                    </a:lnTo>
                    <a:lnTo>
                      <a:pt x="13287" y="14710"/>
                    </a:lnTo>
                    <a:lnTo>
                      <a:pt x="13370" y="14877"/>
                    </a:lnTo>
                    <a:lnTo>
                      <a:pt x="13370" y="15024"/>
                    </a:lnTo>
                    <a:lnTo>
                      <a:pt x="13370" y="15191"/>
                    </a:lnTo>
                    <a:lnTo>
                      <a:pt x="13287" y="15254"/>
                    </a:lnTo>
                    <a:lnTo>
                      <a:pt x="13266" y="15547"/>
                    </a:lnTo>
                    <a:lnTo>
                      <a:pt x="13015" y="15714"/>
                    </a:lnTo>
                    <a:lnTo>
                      <a:pt x="12973" y="15840"/>
                    </a:lnTo>
                    <a:lnTo>
                      <a:pt x="12910" y="15923"/>
                    </a:lnTo>
                    <a:lnTo>
                      <a:pt x="12910" y="16070"/>
                    </a:lnTo>
                    <a:lnTo>
                      <a:pt x="12784" y="16258"/>
                    </a:lnTo>
                    <a:lnTo>
                      <a:pt x="12805" y="16300"/>
                    </a:lnTo>
                    <a:lnTo>
                      <a:pt x="12743" y="16593"/>
                    </a:lnTo>
                    <a:lnTo>
                      <a:pt x="12450" y="16572"/>
                    </a:lnTo>
                    <a:lnTo>
                      <a:pt x="12387" y="16739"/>
                    </a:lnTo>
                    <a:lnTo>
                      <a:pt x="12324" y="16823"/>
                    </a:lnTo>
                    <a:lnTo>
                      <a:pt x="12324" y="16886"/>
                    </a:lnTo>
                    <a:lnTo>
                      <a:pt x="12491" y="16823"/>
                    </a:lnTo>
                    <a:lnTo>
                      <a:pt x="12659" y="16760"/>
                    </a:lnTo>
                    <a:lnTo>
                      <a:pt x="12868" y="16823"/>
                    </a:lnTo>
                    <a:lnTo>
                      <a:pt x="13056" y="16530"/>
                    </a:lnTo>
                    <a:lnTo>
                      <a:pt x="13098" y="16216"/>
                    </a:lnTo>
                    <a:lnTo>
                      <a:pt x="13266" y="16049"/>
                    </a:lnTo>
                    <a:lnTo>
                      <a:pt x="13307" y="16112"/>
                    </a:lnTo>
                    <a:lnTo>
                      <a:pt x="13307" y="16384"/>
                    </a:lnTo>
                    <a:lnTo>
                      <a:pt x="13370" y="16551"/>
                    </a:lnTo>
                    <a:lnTo>
                      <a:pt x="13307" y="16551"/>
                    </a:lnTo>
                    <a:lnTo>
                      <a:pt x="13328" y="16823"/>
                    </a:lnTo>
                    <a:lnTo>
                      <a:pt x="13203" y="17074"/>
                    </a:lnTo>
                    <a:lnTo>
                      <a:pt x="12994" y="17158"/>
                    </a:lnTo>
                    <a:lnTo>
                      <a:pt x="13015" y="17221"/>
                    </a:lnTo>
                    <a:lnTo>
                      <a:pt x="13161" y="17200"/>
                    </a:lnTo>
                    <a:lnTo>
                      <a:pt x="13307" y="17221"/>
                    </a:lnTo>
                    <a:lnTo>
                      <a:pt x="13391" y="17158"/>
                    </a:lnTo>
                    <a:lnTo>
                      <a:pt x="13496" y="17116"/>
                    </a:lnTo>
                    <a:lnTo>
                      <a:pt x="13600" y="17011"/>
                    </a:lnTo>
                    <a:lnTo>
                      <a:pt x="13705" y="17053"/>
                    </a:lnTo>
                    <a:lnTo>
                      <a:pt x="13789" y="17053"/>
                    </a:lnTo>
                    <a:lnTo>
                      <a:pt x="13705" y="17158"/>
                    </a:lnTo>
                    <a:lnTo>
                      <a:pt x="13642" y="17221"/>
                    </a:lnTo>
                    <a:lnTo>
                      <a:pt x="13538" y="17221"/>
                    </a:lnTo>
                    <a:lnTo>
                      <a:pt x="13517" y="17283"/>
                    </a:lnTo>
                    <a:lnTo>
                      <a:pt x="13621" y="17430"/>
                    </a:lnTo>
                    <a:lnTo>
                      <a:pt x="13684" y="17576"/>
                    </a:lnTo>
                    <a:lnTo>
                      <a:pt x="13747" y="17744"/>
                    </a:lnTo>
                    <a:lnTo>
                      <a:pt x="13747" y="17953"/>
                    </a:lnTo>
                    <a:lnTo>
                      <a:pt x="13726" y="18225"/>
                    </a:lnTo>
                    <a:lnTo>
                      <a:pt x="13600" y="18371"/>
                    </a:lnTo>
                    <a:lnTo>
                      <a:pt x="13621" y="18455"/>
                    </a:lnTo>
                    <a:lnTo>
                      <a:pt x="13600" y="18664"/>
                    </a:lnTo>
                    <a:lnTo>
                      <a:pt x="13705" y="18748"/>
                    </a:lnTo>
                    <a:lnTo>
                      <a:pt x="13789" y="18895"/>
                    </a:lnTo>
                    <a:lnTo>
                      <a:pt x="13810" y="19083"/>
                    </a:lnTo>
                    <a:lnTo>
                      <a:pt x="14019" y="19355"/>
                    </a:lnTo>
                    <a:lnTo>
                      <a:pt x="14165" y="19397"/>
                    </a:lnTo>
                    <a:lnTo>
                      <a:pt x="14270" y="19480"/>
                    </a:lnTo>
                    <a:lnTo>
                      <a:pt x="14333" y="19606"/>
                    </a:lnTo>
                    <a:lnTo>
                      <a:pt x="14437" y="19627"/>
                    </a:lnTo>
                    <a:lnTo>
                      <a:pt x="14458" y="19585"/>
                    </a:lnTo>
                    <a:lnTo>
                      <a:pt x="14542" y="19564"/>
                    </a:lnTo>
                    <a:lnTo>
                      <a:pt x="14688" y="19585"/>
                    </a:lnTo>
                    <a:lnTo>
                      <a:pt x="14835" y="19731"/>
                    </a:lnTo>
                    <a:lnTo>
                      <a:pt x="14960" y="19773"/>
                    </a:lnTo>
                    <a:lnTo>
                      <a:pt x="15086" y="19899"/>
                    </a:lnTo>
                    <a:lnTo>
                      <a:pt x="15107" y="20003"/>
                    </a:lnTo>
                    <a:lnTo>
                      <a:pt x="15212" y="20045"/>
                    </a:lnTo>
                    <a:lnTo>
                      <a:pt x="15358" y="20192"/>
                    </a:lnTo>
                    <a:lnTo>
                      <a:pt x="15421" y="20192"/>
                    </a:lnTo>
                    <a:lnTo>
                      <a:pt x="15463" y="20108"/>
                    </a:lnTo>
                    <a:lnTo>
                      <a:pt x="15693" y="20003"/>
                    </a:lnTo>
                    <a:lnTo>
                      <a:pt x="15776" y="19899"/>
                    </a:lnTo>
                    <a:lnTo>
                      <a:pt x="15902" y="19899"/>
                    </a:lnTo>
                    <a:lnTo>
                      <a:pt x="16048" y="19773"/>
                    </a:lnTo>
                    <a:lnTo>
                      <a:pt x="16153" y="19773"/>
                    </a:lnTo>
                    <a:lnTo>
                      <a:pt x="16195" y="19711"/>
                    </a:lnTo>
                    <a:lnTo>
                      <a:pt x="16153" y="19669"/>
                    </a:lnTo>
                    <a:lnTo>
                      <a:pt x="16048" y="19627"/>
                    </a:lnTo>
                    <a:lnTo>
                      <a:pt x="16090" y="19564"/>
                    </a:lnTo>
                    <a:lnTo>
                      <a:pt x="16320" y="19397"/>
                    </a:lnTo>
                    <a:lnTo>
                      <a:pt x="16509" y="19522"/>
                    </a:lnTo>
                    <a:lnTo>
                      <a:pt x="16509" y="19669"/>
                    </a:lnTo>
                    <a:lnTo>
                      <a:pt x="16258" y="19794"/>
                    </a:lnTo>
                    <a:lnTo>
                      <a:pt x="16320" y="19899"/>
                    </a:lnTo>
                    <a:lnTo>
                      <a:pt x="16404" y="19920"/>
                    </a:lnTo>
                    <a:lnTo>
                      <a:pt x="16467" y="19815"/>
                    </a:lnTo>
                    <a:lnTo>
                      <a:pt x="16572" y="19731"/>
                    </a:lnTo>
                    <a:lnTo>
                      <a:pt x="16676" y="19815"/>
                    </a:lnTo>
                    <a:lnTo>
                      <a:pt x="16676" y="19920"/>
                    </a:lnTo>
                    <a:lnTo>
                      <a:pt x="16613" y="19920"/>
                    </a:lnTo>
                    <a:lnTo>
                      <a:pt x="16509" y="20003"/>
                    </a:lnTo>
                    <a:lnTo>
                      <a:pt x="16655" y="20192"/>
                    </a:lnTo>
                    <a:lnTo>
                      <a:pt x="16676" y="20401"/>
                    </a:lnTo>
                    <a:lnTo>
                      <a:pt x="16760" y="20338"/>
                    </a:lnTo>
                    <a:lnTo>
                      <a:pt x="16844" y="20359"/>
                    </a:lnTo>
                    <a:lnTo>
                      <a:pt x="16844" y="20464"/>
                    </a:lnTo>
                    <a:lnTo>
                      <a:pt x="16927" y="20610"/>
                    </a:lnTo>
                    <a:lnTo>
                      <a:pt x="16990" y="20443"/>
                    </a:lnTo>
                    <a:lnTo>
                      <a:pt x="16990" y="20296"/>
                    </a:lnTo>
                    <a:lnTo>
                      <a:pt x="16885" y="20359"/>
                    </a:lnTo>
                    <a:lnTo>
                      <a:pt x="16885" y="20317"/>
                    </a:lnTo>
                    <a:lnTo>
                      <a:pt x="16948" y="20234"/>
                    </a:lnTo>
                    <a:lnTo>
                      <a:pt x="17241" y="20234"/>
                    </a:lnTo>
                    <a:lnTo>
                      <a:pt x="17262" y="20296"/>
                    </a:lnTo>
                    <a:lnTo>
                      <a:pt x="17304" y="20234"/>
                    </a:lnTo>
                    <a:lnTo>
                      <a:pt x="17450" y="20024"/>
                    </a:lnTo>
                    <a:lnTo>
                      <a:pt x="17764" y="19836"/>
                    </a:lnTo>
                    <a:lnTo>
                      <a:pt x="17911" y="19711"/>
                    </a:lnTo>
                    <a:lnTo>
                      <a:pt x="17827" y="19711"/>
                    </a:lnTo>
                    <a:lnTo>
                      <a:pt x="17764" y="19731"/>
                    </a:lnTo>
                    <a:lnTo>
                      <a:pt x="17785" y="19711"/>
                    </a:lnTo>
                    <a:lnTo>
                      <a:pt x="17681" y="19669"/>
                    </a:lnTo>
                    <a:lnTo>
                      <a:pt x="17932" y="19669"/>
                    </a:lnTo>
                    <a:lnTo>
                      <a:pt x="18183" y="19606"/>
                    </a:lnTo>
                    <a:lnTo>
                      <a:pt x="18622" y="19501"/>
                    </a:lnTo>
                    <a:lnTo>
                      <a:pt x="18957" y="19585"/>
                    </a:lnTo>
                    <a:lnTo>
                      <a:pt x="19124" y="19501"/>
                    </a:lnTo>
                    <a:lnTo>
                      <a:pt x="19124" y="19397"/>
                    </a:lnTo>
                    <a:lnTo>
                      <a:pt x="19229" y="19397"/>
                    </a:lnTo>
                    <a:lnTo>
                      <a:pt x="19333" y="19313"/>
                    </a:lnTo>
                    <a:lnTo>
                      <a:pt x="19438" y="19104"/>
                    </a:lnTo>
                    <a:lnTo>
                      <a:pt x="19375" y="18895"/>
                    </a:lnTo>
                    <a:lnTo>
                      <a:pt x="19375" y="18769"/>
                    </a:lnTo>
                    <a:lnTo>
                      <a:pt x="19585" y="18560"/>
                    </a:lnTo>
                    <a:lnTo>
                      <a:pt x="19585" y="18225"/>
                    </a:lnTo>
                    <a:lnTo>
                      <a:pt x="19668" y="18099"/>
                    </a:lnTo>
                    <a:lnTo>
                      <a:pt x="19710" y="17869"/>
                    </a:lnTo>
                    <a:lnTo>
                      <a:pt x="19815" y="17827"/>
                    </a:lnTo>
                    <a:lnTo>
                      <a:pt x="19815" y="17702"/>
                    </a:lnTo>
                    <a:lnTo>
                      <a:pt x="20170" y="17283"/>
                    </a:lnTo>
                    <a:lnTo>
                      <a:pt x="20275" y="17262"/>
                    </a:lnTo>
                    <a:lnTo>
                      <a:pt x="20317" y="17011"/>
                    </a:lnTo>
                    <a:lnTo>
                      <a:pt x="20442" y="16823"/>
                    </a:lnTo>
                    <a:lnTo>
                      <a:pt x="20547" y="16593"/>
                    </a:lnTo>
                    <a:lnTo>
                      <a:pt x="20694" y="16446"/>
                    </a:lnTo>
                    <a:lnTo>
                      <a:pt x="20652" y="16342"/>
                    </a:lnTo>
                    <a:lnTo>
                      <a:pt x="20756" y="16258"/>
                    </a:lnTo>
                    <a:lnTo>
                      <a:pt x="20861" y="16049"/>
                    </a:lnTo>
                    <a:lnTo>
                      <a:pt x="20798" y="15965"/>
                    </a:lnTo>
                    <a:lnTo>
                      <a:pt x="20966" y="15902"/>
                    </a:lnTo>
                    <a:lnTo>
                      <a:pt x="21070" y="15714"/>
                    </a:lnTo>
                    <a:lnTo>
                      <a:pt x="21154" y="15630"/>
                    </a:lnTo>
                    <a:lnTo>
                      <a:pt x="21258" y="15442"/>
                    </a:lnTo>
                    <a:lnTo>
                      <a:pt x="21426" y="15400"/>
                    </a:lnTo>
                    <a:lnTo>
                      <a:pt x="21530" y="15338"/>
                    </a:lnTo>
                    <a:lnTo>
                      <a:pt x="21342" y="15338"/>
                    </a:lnTo>
                    <a:lnTo>
                      <a:pt x="21384" y="15296"/>
                    </a:lnTo>
                    <a:lnTo>
                      <a:pt x="21593" y="15254"/>
                    </a:lnTo>
                    <a:lnTo>
                      <a:pt x="21782" y="15170"/>
                    </a:lnTo>
                    <a:lnTo>
                      <a:pt x="21802" y="15003"/>
                    </a:lnTo>
                    <a:lnTo>
                      <a:pt x="21782" y="14961"/>
                    </a:lnTo>
                    <a:lnTo>
                      <a:pt x="21802" y="14814"/>
                    </a:lnTo>
                    <a:lnTo>
                      <a:pt x="22012" y="14689"/>
                    </a:lnTo>
                    <a:lnTo>
                      <a:pt x="22012" y="14563"/>
                    </a:lnTo>
                    <a:lnTo>
                      <a:pt x="22158" y="14501"/>
                    </a:lnTo>
                    <a:lnTo>
                      <a:pt x="22284" y="14291"/>
                    </a:lnTo>
                    <a:lnTo>
                      <a:pt x="22263" y="14187"/>
                    </a:lnTo>
                    <a:lnTo>
                      <a:pt x="22305" y="14019"/>
                    </a:lnTo>
                    <a:lnTo>
                      <a:pt x="22284" y="13957"/>
                    </a:lnTo>
                    <a:lnTo>
                      <a:pt x="22284" y="13852"/>
                    </a:lnTo>
                    <a:lnTo>
                      <a:pt x="22430" y="13496"/>
                    </a:lnTo>
                    <a:lnTo>
                      <a:pt x="22493" y="13287"/>
                    </a:lnTo>
                    <a:lnTo>
                      <a:pt x="22702" y="12910"/>
                    </a:lnTo>
                    <a:lnTo>
                      <a:pt x="22702" y="12785"/>
                    </a:lnTo>
                    <a:lnTo>
                      <a:pt x="22807" y="12492"/>
                    </a:lnTo>
                    <a:lnTo>
                      <a:pt x="22953" y="12366"/>
                    </a:lnTo>
                    <a:lnTo>
                      <a:pt x="23016" y="12199"/>
                    </a:lnTo>
                    <a:lnTo>
                      <a:pt x="22953" y="12053"/>
                    </a:lnTo>
                    <a:lnTo>
                      <a:pt x="23058" y="11927"/>
                    </a:lnTo>
                    <a:lnTo>
                      <a:pt x="22995" y="11655"/>
                    </a:lnTo>
                    <a:lnTo>
                      <a:pt x="22995" y="11529"/>
                    </a:lnTo>
                    <a:lnTo>
                      <a:pt x="22911" y="11320"/>
                    </a:lnTo>
                    <a:lnTo>
                      <a:pt x="22891" y="11236"/>
                    </a:lnTo>
                    <a:lnTo>
                      <a:pt x="22849" y="11111"/>
                    </a:lnTo>
                    <a:lnTo>
                      <a:pt x="22911" y="11069"/>
                    </a:lnTo>
                    <a:lnTo>
                      <a:pt x="22911" y="10923"/>
                    </a:lnTo>
                    <a:lnTo>
                      <a:pt x="23016" y="10776"/>
                    </a:lnTo>
                    <a:lnTo>
                      <a:pt x="23016" y="10713"/>
                    </a:lnTo>
                    <a:lnTo>
                      <a:pt x="22995" y="10379"/>
                    </a:lnTo>
                    <a:lnTo>
                      <a:pt x="23058" y="10253"/>
                    </a:lnTo>
                    <a:lnTo>
                      <a:pt x="23016" y="10190"/>
                    </a:lnTo>
                    <a:lnTo>
                      <a:pt x="22995" y="10065"/>
                    </a:lnTo>
                    <a:lnTo>
                      <a:pt x="22995" y="9856"/>
                    </a:lnTo>
                    <a:lnTo>
                      <a:pt x="22932" y="9835"/>
                    </a:lnTo>
                    <a:lnTo>
                      <a:pt x="22995" y="9688"/>
                    </a:lnTo>
                    <a:lnTo>
                      <a:pt x="22891" y="9667"/>
                    </a:lnTo>
                    <a:lnTo>
                      <a:pt x="22828" y="9542"/>
                    </a:lnTo>
                    <a:lnTo>
                      <a:pt x="22828" y="9416"/>
                    </a:lnTo>
                    <a:lnTo>
                      <a:pt x="22702" y="9312"/>
                    </a:lnTo>
                    <a:lnTo>
                      <a:pt x="22619" y="9144"/>
                    </a:lnTo>
                    <a:lnTo>
                      <a:pt x="22598" y="8956"/>
                    </a:lnTo>
                    <a:lnTo>
                      <a:pt x="22514" y="8830"/>
                    </a:lnTo>
                    <a:lnTo>
                      <a:pt x="22430" y="8830"/>
                    </a:lnTo>
                    <a:lnTo>
                      <a:pt x="22367" y="8851"/>
                    </a:lnTo>
                    <a:lnTo>
                      <a:pt x="22284" y="8809"/>
                    </a:lnTo>
                    <a:lnTo>
                      <a:pt x="22263" y="8642"/>
                    </a:lnTo>
                    <a:lnTo>
                      <a:pt x="22200" y="8621"/>
                    </a:lnTo>
                    <a:lnTo>
                      <a:pt x="22179" y="8537"/>
                    </a:lnTo>
                    <a:lnTo>
                      <a:pt x="22054" y="8412"/>
                    </a:lnTo>
                    <a:lnTo>
                      <a:pt x="21970" y="8370"/>
                    </a:lnTo>
                    <a:lnTo>
                      <a:pt x="22012" y="8265"/>
                    </a:lnTo>
                    <a:lnTo>
                      <a:pt x="21949" y="8119"/>
                    </a:lnTo>
                    <a:lnTo>
                      <a:pt x="22054" y="7993"/>
                    </a:lnTo>
                    <a:lnTo>
                      <a:pt x="22074" y="7805"/>
                    </a:lnTo>
                    <a:lnTo>
                      <a:pt x="22012" y="7742"/>
                    </a:lnTo>
                    <a:lnTo>
                      <a:pt x="22054" y="7638"/>
                    </a:lnTo>
                    <a:lnTo>
                      <a:pt x="21970" y="7575"/>
                    </a:lnTo>
                    <a:lnTo>
                      <a:pt x="21949" y="7638"/>
                    </a:lnTo>
                    <a:lnTo>
                      <a:pt x="21991" y="7679"/>
                    </a:lnTo>
                    <a:lnTo>
                      <a:pt x="21949" y="7763"/>
                    </a:lnTo>
                    <a:lnTo>
                      <a:pt x="21677" y="7533"/>
                    </a:lnTo>
                    <a:lnTo>
                      <a:pt x="21635" y="7366"/>
                    </a:lnTo>
                    <a:lnTo>
                      <a:pt x="21572" y="7387"/>
                    </a:lnTo>
                    <a:lnTo>
                      <a:pt x="21572" y="7470"/>
                    </a:lnTo>
                    <a:lnTo>
                      <a:pt x="21551" y="7575"/>
                    </a:lnTo>
                    <a:lnTo>
                      <a:pt x="21593" y="7763"/>
                    </a:lnTo>
                    <a:lnTo>
                      <a:pt x="21468" y="7596"/>
                    </a:lnTo>
                    <a:lnTo>
                      <a:pt x="21426" y="7659"/>
                    </a:lnTo>
                    <a:lnTo>
                      <a:pt x="21426" y="7554"/>
                    </a:lnTo>
                    <a:lnTo>
                      <a:pt x="21363" y="7470"/>
                    </a:lnTo>
                    <a:lnTo>
                      <a:pt x="21342" y="7135"/>
                    </a:lnTo>
                    <a:lnTo>
                      <a:pt x="21384" y="7115"/>
                    </a:lnTo>
                    <a:lnTo>
                      <a:pt x="21384" y="7031"/>
                    </a:lnTo>
                    <a:lnTo>
                      <a:pt x="21279" y="6947"/>
                    </a:lnTo>
                    <a:lnTo>
                      <a:pt x="21321" y="6863"/>
                    </a:lnTo>
                    <a:lnTo>
                      <a:pt x="21238" y="6801"/>
                    </a:lnTo>
                    <a:lnTo>
                      <a:pt x="21258" y="6696"/>
                    </a:lnTo>
                    <a:lnTo>
                      <a:pt x="21070" y="6529"/>
                    </a:lnTo>
                    <a:lnTo>
                      <a:pt x="21028" y="6424"/>
                    </a:lnTo>
                    <a:lnTo>
                      <a:pt x="21028" y="6299"/>
                    </a:lnTo>
                    <a:lnTo>
                      <a:pt x="21133" y="6319"/>
                    </a:lnTo>
                    <a:lnTo>
                      <a:pt x="21133" y="6194"/>
                    </a:lnTo>
                    <a:lnTo>
                      <a:pt x="21028" y="6027"/>
                    </a:lnTo>
                    <a:lnTo>
                      <a:pt x="20966" y="6068"/>
                    </a:lnTo>
                    <a:lnTo>
                      <a:pt x="20861" y="6068"/>
                    </a:lnTo>
                    <a:lnTo>
                      <a:pt x="20756" y="5880"/>
                    </a:lnTo>
                    <a:lnTo>
                      <a:pt x="20694" y="5880"/>
                    </a:lnTo>
                    <a:lnTo>
                      <a:pt x="20589" y="5796"/>
                    </a:lnTo>
                    <a:lnTo>
                      <a:pt x="20505" y="5859"/>
                    </a:lnTo>
                    <a:lnTo>
                      <a:pt x="20484" y="5796"/>
                    </a:lnTo>
                    <a:lnTo>
                      <a:pt x="20338" y="5754"/>
                    </a:lnTo>
                    <a:lnTo>
                      <a:pt x="20275" y="5817"/>
                    </a:lnTo>
                    <a:lnTo>
                      <a:pt x="20317" y="5713"/>
                    </a:lnTo>
                    <a:lnTo>
                      <a:pt x="20442" y="5692"/>
                    </a:lnTo>
                    <a:lnTo>
                      <a:pt x="20442" y="5608"/>
                    </a:lnTo>
                    <a:lnTo>
                      <a:pt x="20422" y="5545"/>
                    </a:lnTo>
                    <a:lnTo>
                      <a:pt x="20296" y="5566"/>
                    </a:lnTo>
                    <a:lnTo>
                      <a:pt x="20191" y="5545"/>
                    </a:lnTo>
                    <a:lnTo>
                      <a:pt x="20170" y="5482"/>
                    </a:lnTo>
                    <a:lnTo>
                      <a:pt x="20087" y="5482"/>
                    </a:lnTo>
                    <a:lnTo>
                      <a:pt x="19857" y="5336"/>
                    </a:lnTo>
                    <a:lnTo>
                      <a:pt x="19752" y="5127"/>
                    </a:lnTo>
                    <a:lnTo>
                      <a:pt x="19710" y="4918"/>
                    </a:lnTo>
                    <a:lnTo>
                      <a:pt x="19668" y="4771"/>
                    </a:lnTo>
                    <a:lnTo>
                      <a:pt x="19668" y="4666"/>
                    </a:lnTo>
                    <a:lnTo>
                      <a:pt x="19710" y="4646"/>
                    </a:lnTo>
                    <a:lnTo>
                      <a:pt x="19773" y="4415"/>
                    </a:lnTo>
                    <a:lnTo>
                      <a:pt x="19689" y="4122"/>
                    </a:lnTo>
                    <a:lnTo>
                      <a:pt x="19647" y="3976"/>
                    </a:lnTo>
                    <a:lnTo>
                      <a:pt x="19689" y="3934"/>
                    </a:lnTo>
                    <a:lnTo>
                      <a:pt x="19606" y="3892"/>
                    </a:lnTo>
                    <a:lnTo>
                      <a:pt x="19543" y="3892"/>
                    </a:lnTo>
                    <a:lnTo>
                      <a:pt x="19438" y="3662"/>
                    </a:lnTo>
                    <a:lnTo>
                      <a:pt x="19438" y="3369"/>
                    </a:lnTo>
                    <a:lnTo>
                      <a:pt x="19459" y="3348"/>
                    </a:lnTo>
                    <a:lnTo>
                      <a:pt x="19459" y="3265"/>
                    </a:lnTo>
                    <a:lnTo>
                      <a:pt x="19396" y="3202"/>
                    </a:lnTo>
                    <a:lnTo>
                      <a:pt x="19375" y="2846"/>
                    </a:lnTo>
                    <a:lnTo>
                      <a:pt x="19438" y="2762"/>
                    </a:lnTo>
                    <a:lnTo>
                      <a:pt x="19375" y="2637"/>
                    </a:lnTo>
                    <a:lnTo>
                      <a:pt x="19438" y="2616"/>
                    </a:lnTo>
                    <a:lnTo>
                      <a:pt x="19438" y="2532"/>
                    </a:lnTo>
                    <a:lnTo>
                      <a:pt x="19250" y="2323"/>
                    </a:lnTo>
                    <a:lnTo>
                      <a:pt x="19124" y="2260"/>
                    </a:lnTo>
                    <a:lnTo>
                      <a:pt x="19145" y="2218"/>
                    </a:lnTo>
                    <a:lnTo>
                      <a:pt x="19020" y="2093"/>
                    </a:lnTo>
                    <a:lnTo>
                      <a:pt x="18915" y="2156"/>
                    </a:lnTo>
                    <a:lnTo>
                      <a:pt x="18852" y="2114"/>
                    </a:lnTo>
                    <a:lnTo>
                      <a:pt x="18769" y="2239"/>
                    </a:lnTo>
                    <a:lnTo>
                      <a:pt x="18706" y="2239"/>
                    </a:lnTo>
                    <a:lnTo>
                      <a:pt x="18559" y="2051"/>
                    </a:lnTo>
                    <a:lnTo>
                      <a:pt x="18601" y="1988"/>
                    </a:lnTo>
                    <a:lnTo>
                      <a:pt x="18517" y="1800"/>
                    </a:lnTo>
                    <a:lnTo>
                      <a:pt x="18538" y="1591"/>
                    </a:lnTo>
                    <a:lnTo>
                      <a:pt x="18517" y="1319"/>
                    </a:lnTo>
                    <a:lnTo>
                      <a:pt x="18497" y="1361"/>
                    </a:lnTo>
                    <a:lnTo>
                      <a:pt x="18434" y="1256"/>
                    </a:lnTo>
                    <a:lnTo>
                      <a:pt x="18497" y="1151"/>
                    </a:lnTo>
                    <a:lnTo>
                      <a:pt x="18413" y="1047"/>
                    </a:lnTo>
                    <a:lnTo>
                      <a:pt x="18392" y="942"/>
                    </a:lnTo>
                    <a:lnTo>
                      <a:pt x="18329" y="900"/>
                    </a:lnTo>
                    <a:lnTo>
                      <a:pt x="18329" y="754"/>
                    </a:lnTo>
                    <a:lnTo>
                      <a:pt x="18413" y="670"/>
                    </a:lnTo>
                    <a:lnTo>
                      <a:pt x="18329" y="649"/>
                    </a:lnTo>
                    <a:lnTo>
                      <a:pt x="18225" y="670"/>
                    </a:lnTo>
                    <a:lnTo>
                      <a:pt x="18141" y="586"/>
                    </a:lnTo>
                    <a:lnTo>
                      <a:pt x="18204" y="314"/>
                    </a:lnTo>
                    <a:lnTo>
                      <a:pt x="18183" y="252"/>
                    </a:lnTo>
                    <a:lnTo>
                      <a:pt x="18120" y="105"/>
                    </a:lnTo>
                    <a:lnTo>
                      <a:pt x="18015" y="63"/>
                    </a:lnTo>
                    <a:lnTo>
                      <a:pt x="18015"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A6CBC2"/>
                  </a:solidFill>
                  <a:latin typeface="Arial"/>
                  <a:cs typeface="Arial"/>
                  <a:sym typeface="Arial"/>
                </a:endParaRPr>
              </a:p>
            </p:txBody>
          </p:sp>
          <p:sp>
            <p:nvSpPr>
              <p:cNvPr id="3116" name="Google Shape;3116;p86"/>
              <p:cNvSpPr/>
              <p:nvPr/>
            </p:nvSpPr>
            <p:spPr>
              <a:xfrm>
                <a:off x="5683950" y="3957275"/>
                <a:ext cx="54950" cy="71175"/>
              </a:xfrm>
              <a:custGeom>
                <a:avLst/>
                <a:gdLst/>
                <a:ahLst/>
                <a:cxnLst/>
                <a:rect l="l" t="t" r="r" b="b"/>
                <a:pathLst>
                  <a:path w="2198" h="2847" extrusionOk="0">
                    <a:moveTo>
                      <a:pt x="168" y="1"/>
                    </a:moveTo>
                    <a:lnTo>
                      <a:pt x="126" y="64"/>
                    </a:lnTo>
                    <a:lnTo>
                      <a:pt x="126" y="189"/>
                    </a:lnTo>
                    <a:lnTo>
                      <a:pt x="105" y="210"/>
                    </a:lnTo>
                    <a:lnTo>
                      <a:pt x="105" y="336"/>
                    </a:lnTo>
                    <a:lnTo>
                      <a:pt x="126" y="587"/>
                    </a:lnTo>
                    <a:lnTo>
                      <a:pt x="105" y="733"/>
                    </a:lnTo>
                    <a:lnTo>
                      <a:pt x="126" y="1005"/>
                    </a:lnTo>
                    <a:lnTo>
                      <a:pt x="168" y="1214"/>
                    </a:lnTo>
                    <a:lnTo>
                      <a:pt x="126" y="1361"/>
                    </a:lnTo>
                    <a:lnTo>
                      <a:pt x="189" y="1382"/>
                    </a:lnTo>
                    <a:lnTo>
                      <a:pt x="189" y="1466"/>
                    </a:lnTo>
                    <a:lnTo>
                      <a:pt x="294" y="1570"/>
                    </a:lnTo>
                    <a:lnTo>
                      <a:pt x="168" y="1570"/>
                    </a:lnTo>
                    <a:lnTo>
                      <a:pt x="64" y="1466"/>
                    </a:lnTo>
                    <a:lnTo>
                      <a:pt x="1" y="1570"/>
                    </a:lnTo>
                    <a:lnTo>
                      <a:pt x="1" y="1779"/>
                    </a:lnTo>
                    <a:lnTo>
                      <a:pt x="85" y="1842"/>
                    </a:lnTo>
                    <a:lnTo>
                      <a:pt x="64" y="1884"/>
                    </a:lnTo>
                    <a:lnTo>
                      <a:pt x="64" y="2198"/>
                    </a:lnTo>
                    <a:lnTo>
                      <a:pt x="105" y="2261"/>
                    </a:lnTo>
                    <a:lnTo>
                      <a:pt x="85" y="2303"/>
                    </a:lnTo>
                    <a:lnTo>
                      <a:pt x="105" y="2470"/>
                    </a:lnTo>
                    <a:lnTo>
                      <a:pt x="210" y="2491"/>
                    </a:lnTo>
                    <a:lnTo>
                      <a:pt x="168" y="2575"/>
                    </a:lnTo>
                    <a:lnTo>
                      <a:pt x="168" y="2700"/>
                    </a:lnTo>
                    <a:lnTo>
                      <a:pt x="210" y="2721"/>
                    </a:lnTo>
                    <a:lnTo>
                      <a:pt x="315" y="2700"/>
                    </a:lnTo>
                    <a:lnTo>
                      <a:pt x="398" y="2784"/>
                    </a:lnTo>
                    <a:lnTo>
                      <a:pt x="503" y="2637"/>
                    </a:lnTo>
                    <a:lnTo>
                      <a:pt x="503" y="2742"/>
                    </a:lnTo>
                    <a:lnTo>
                      <a:pt x="545" y="2847"/>
                    </a:lnTo>
                    <a:lnTo>
                      <a:pt x="649" y="2847"/>
                    </a:lnTo>
                    <a:lnTo>
                      <a:pt x="754" y="2700"/>
                    </a:lnTo>
                    <a:lnTo>
                      <a:pt x="796" y="2595"/>
                    </a:lnTo>
                    <a:lnTo>
                      <a:pt x="838" y="2407"/>
                    </a:lnTo>
                    <a:lnTo>
                      <a:pt x="921" y="2491"/>
                    </a:lnTo>
                    <a:lnTo>
                      <a:pt x="942" y="2428"/>
                    </a:lnTo>
                    <a:lnTo>
                      <a:pt x="1047" y="2365"/>
                    </a:lnTo>
                    <a:lnTo>
                      <a:pt x="1110" y="2219"/>
                    </a:lnTo>
                    <a:lnTo>
                      <a:pt x="1110" y="2365"/>
                    </a:lnTo>
                    <a:lnTo>
                      <a:pt x="1173" y="2386"/>
                    </a:lnTo>
                    <a:lnTo>
                      <a:pt x="1235" y="2282"/>
                    </a:lnTo>
                    <a:lnTo>
                      <a:pt x="1340" y="2261"/>
                    </a:lnTo>
                    <a:lnTo>
                      <a:pt x="1382" y="2303"/>
                    </a:lnTo>
                    <a:lnTo>
                      <a:pt x="1361" y="2407"/>
                    </a:lnTo>
                    <a:lnTo>
                      <a:pt x="1256" y="2365"/>
                    </a:lnTo>
                    <a:lnTo>
                      <a:pt x="1256" y="2512"/>
                    </a:lnTo>
                    <a:lnTo>
                      <a:pt x="1361" y="2470"/>
                    </a:lnTo>
                    <a:lnTo>
                      <a:pt x="1424" y="2491"/>
                    </a:lnTo>
                    <a:lnTo>
                      <a:pt x="1549" y="2303"/>
                    </a:lnTo>
                    <a:lnTo>
                      <a:pt x="1549" y="2219"/>
                    </a:lnTo>
                    <a:lnTo>
                      <a:pt x="1466" y="2177"/>
                    </a:lnTo>
                    <a:lnTo>
                      <a:pt x="1549" y="2072"/>
                    </a:lnTo>
                    <a:lnTo>
                      <a:pt x="1549" y="1947"/>
                    </a:lnTo>
                    <a:lnTo>
                      <a:pt x="1633" y="1947"/>
                    </a:lnTo>
                    <a:lnTo>
                      <a:pt x="1675" y="1884"/>
                    </a:lnTo>
                    <a:lnTo>
                      <a:pt x="1675" y="1633"/>
                    </a:lnTo>
                    <a:lnTo>
                      <a:pt x="1758" y="1570"/>
                    </a:lnTo>
                    <a:lnTo>
                      <a:pt x="1800" y="1466"/>
                    </a:lnTo>
                    <a:lnTo>
                      <a:pt x="1842" y="1633"/>
                    </a:lnTo>
                    <a:lnTo>
                      <a:pt x="1863" y="1696"/>
                    </a:lnTo>
                    <a:lnTo>
                      <a:pt x="1905" y="1570"/>
                    </a:lnTo>
                    <a:lnTo>
                      <a:pt x="1905" y="1466"/>
                    </a:lnTo>
                    <a:lnTo>
                      <a:pt x="1947" y="1424"/>
                    </a:lnTo>
                    <a:lnTo>
                      <a:pt x="1905" y="1256"/>
                    </a:lnTo>
                    <a:lnTo>
                      <a:pt x="1989" y="1131"/>
                    </a:lnTo>
                    <a:lnTo>
                      <a:pt x="1989" y="922"/>
                    </a:lnTo>
                    <a:lnTo>
                      <a:pt x="2093" y="796"/>
                    </a:lnTo>
                    <a:lnTo>
                      <a:pt x="2156" y="503"/>
                    </a:lnTo>
                    <a:lnTo>
                      <a:pt x="2198" y="398"/>
                    </a:lnTo>
                    <a:lnTo>
                      <a:pt x="2072" y="294"/>
                    </a:lnTo>
                    <a:lnTo>
                      <a:pt x="1947" y="294"/>
                    </a:lnTo>
                    <a:lnTo>
                      <a:pt x="1947" y="315"/>
                    </a:lnTo>
                    <a:lnTo>
                      <a:pt x="1884" y="419"/>
                    </a:lnTo>
                    <a:lnTo>
                      <a:pt x="1863" y="398"/>
                    </a:lnTo>
                    <a:lnTo>
                      <a:pt x="1800" y="398"/>
                    </a:lnTo>
                    <a:lnTo>
                      <a:pt x="1738" y="440"/>
                    </a:lnTo>
                    <a:lnTo>
                      <a:pt x="1675" y="503"/>
                    </a:lnTo>
                    <a:lnTo>
                      <a:pt x="1340" y="482"/>
                    </a:lnTo>
                    <a:lnTo>
                      <a:pt x="1256" y="524"/>
                    </a:lnTo>
                    <a:lnTo>
                      <a:pt x="1256" y="629"/>
                    </a:lnTo>
                    <a:lnTo>
                      <a:pt x="1173" y="545"/>
                    </a:lnTo>
                    <a:lnTo>
                      <a:pt x="1068" y="545"/>
                    </a:lnTo>
                    <a:lnTo>
                      <a:pt x="1005" y="608"/>
                    </a:lnTo>
                    <a:lnTo>
                      <a:pt x="901" y="524"/>
                    </a:lnTo>
                    <a:lnTo>
                      <a:pt x="733" y="398"/>
                    </a:lnTo>
                    <a:lnTo>
                      <a:pt x="524" y="294"/>
                    </a:lnTo>
                    <a:lnTo>
                      <a:pt x="524" y="106"/>
                    </a:lnTo>
                    <a:lnTo>
                      <a:pt x="482" y="168"/>
                    </a:lnTo>
                    <a:lnTo>
                      <a:pt x="440" y="210"/>
                    </a:lnTo>
                    <a:lnTo>
                      <a:pt x="377" y="126"/>
                    </a:lnTo>
                    <a:lnTo>
                      <a:pt x="273" y="85"/>
                    </a:lnTo>
                    <a:lnTo>
                      <a:pt x="168"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117" name="Google Shape;3117;p86"/>
            <p:cNvGrpSpPr/>
            <p:nvPr/>
          </p:nvGrpSpPr>
          <p:grpSpPr>
            <a:xfrm>
              <a:off x="4824403" y="3421846"/>
              <a:ext cx="110132" cy="130647"/>
              <a:chOff x="5952300" y="3852150"/>
              <a:chExt cx="231225" cy="287200"/>
            </a:xfrm>
          </p:grpSpPr>
          <p:sp>
            <p:nvSpPr>
              <p:cNvPr id="3118" name="Google Shape;3118;p86"/>
              <p:cNvSpPr/>
              <p:nvPr/>
            </p:nvSpPr>
            <p:spPr>
              <a:xfrm>
                <a:off x="5952300" y="3996525"/>
                <a:ext cx="145450" cy="142825"/>
              </a:xfrm>
              <a:custGeom>
                <a:avLst/>
                <a:gdLst/>
                <a:ahLst/>
                <a:cxnLst/>
                <a:rect l="l" t="t" r="r" b="b"/>
                <a:pathLst>
                  <a:path w="5818" h="5713" extrusionOk="0">
                    <a:moveTo>
                      <a:pt x="5064" y="0"/>
                    </a:moveTo>
                    <a:lnTo>
                      <a:pt x="4918" y="105"/>
                    </a:lnTo>
                    <a:lnTo>
                      <a:pt x="4834" y="126"/>
                    </a:lnTo>
                    <a:lnTo>
                      <a:pt x="4729" y="209"/>
                    </a:lnTo>
                    <a:lnTo>
                      <a:pt x="4729" y="377"/>
                    </a:lnTo>
                    <a:lnTo>
                      <a:pt x="4625" y="628"/>
                    </a:lnTo>
                    <a:lnTo>
                      <a:pt x="4520" y="753"/>
                    </a:lnTo>
                    <a:lnTo>
                      <a:pt x="4457" y="774"/>
                    </a:lnTo>
                    <a:lnTo>
                      <a:pt x="4332" y="942"/>
                    </a:lnTo>
                    <a:lnTo>
                      <a:pt x="4290" y="1025"/>
                    </a:lnTo>
                    <a:lnTo>
                      <a:pt x="4185" y="1067"/>
                    </a:lnTo>
                    <a:lnTo>
                      <a:pt x="4081" y="1046"/>
                    </a:lnTo>
                    <a:lnTo>
                      <a:pt x="3976" y="1130"/>
                    </a:lnTo>
                    <a:lnTo>
                      <a:pt x="3934" y="1235"/>
                    </a:lnTo>
                    <a:lnTo>
                      <a:pt x="3934" y="1339"/>
                    </a:lnTo>
                    <a:lnTo>
                      <a:pt x="3892" y="1360"/>
                    </a:lnTo>
                    <a:lnTo>
                      <a:pt x="3788" y="1465"/>
                    </a:lnTo>
                    <a:lnTo>
                      <a:pt x="3788" y="1590"/>
                    </a:lnTo>
                    <a:lnTo>
                      <a:pt x="3725" y="1674"/>
                    </a:lnTo>
                    <a:lnTo>
                      <a:pt x="3704" y="1758"/>
                    </a:lnTo>
                    <a:lnTo>
                      <a:pt x="3495" y="2009"/>
                    </a:lnTo>
                    <a:lnTo>
                      <a:pt x="3286" y="2176"/>
                    </a:lnTo>
                    <a:lnTo>
                      <a:pt x="3160" y="2197"/>
                    </a:lnTo>
                    <a:lnTo>
                      <a:pt x="2993" y="2281"/>
                    </a:lnTo>
                    <a:lnTo>
                      <a:pt x="2993" y="2344"/>
                    </a:lnTo>
                    <a:lnTo>
                      <a:pt x="2888" y="2344"/>
                    </a:lnTo>
                    <a:lnTo>
                      <a:pt x="2679" y="2469"/>
                    </a:lnTo>
                    <a:lnTo>
                      <a:pt x="2512" y="2616"/>
                    </a:lnTo>
                    <a:lnTo>
                      <a:pt x="2407" y="2637"/>
                    </a:lnTo>
                    <a:lnTo>
                      <a:pt x="2198" y="2783"/>
                    </a:lnTo>
                    <a:lnTo>
                      <a:pt x="2156" y="2846"/>
                    </a:lnTo>
                    <a:lnTo>
                      <a:pt x="2219" y="2929"/>
                    </a:lnTo>
                    <a:lnTo>
                      <a:pt x="2219" y="3055"/>
                    </a:lnTo>
                    <a:lnTo>
                      <a:pt x="2114" y="2950"/>
                    </a:lnTo>
                    <a:lnTo>
                      <a:pt x="2093" y="2929"/>
                    </a:lnTo>
                    <a:lnTo>
                      <a:pt x="1988" y="2950"/>
                    </a:lnTo>
                    <a:lnTo>
                      <a:pt x="1884" y="2992"/>
                    </a:lnTo>
                    <a:lnTo>
                      <a:pt x="1821" y="2950"/>
                    </a:lnTo>
                    <a:lnTo>
                      <a:pt x="1737" y="2950"/>
                    </a:lnTo>
                    <a:lnTo>
                      <a:pt x="1570" y="3118"/>
                    </a:lnTo>
                    <a:lnTo>
                      <a:pt x="1507" y="3201"/>
                    </a:lnTo>
                    <a:lnTo>
                      <a:pt x="1361" y="3327"/>
                    </a:lnTo>
                    <a:lnTo>
                      <a:pt x="1277" y="3348"/>
                    </a:lnTo>
                    <a:lnTo>
                      <a:pt x="1172" y="3453"/>
                    </a:lnTo>
                    <a:lnTo>
                      <a:pt x="1151" y="3620"/>
                    </a:lnTo>
                    <a:lnTo>
                      <a:pt x="1110" y="3536"/>
                    </a:lnTo>
                    <a:lnTo>
                      <a:pt x="1068" y="3473"/>
                    </a:lnTo>
                    <a:lnTo>
                      <a:pt x="1005" y="3557"/>
                    </a:lnTo>
                    <a:lnTo>
                      <a:pt x="942" y="3620"/>
                    </a:lnTo>
                    <a:lnTo>
                      <a:pt x="942" y="3746"/>
                    </a:lnTo>
                    <a:lnTo>
                      <a:pt x="879" y="3787"/>
                    </a:lnTo>
                    <a:lnTo>
                      <a:pt x="838" y="3766"/>
                    </a:lnTo>
                    <a:lnTo>
                      <a:pt x="670" y="3955"/>
                    </a:lnTo>
                    <a:lnTo>
                      <a:pt x="628" y="3955"/>
                    </a:lnTo>
                    <a:lnTo>
                      <a:pt x="566" y="4038"/>
                    </a:lnTo>
                    <a:lnTo>
                      <a:pt x="566" y="4206"/>
                    </a:lnTo>
                    <a:lnTo>
                      <a:pt x="524" y="4269"/>
                    </a:lnTo>
                    <a:lnTo>
                      <a:pt x="461" y="4164"/>
                    </a:lnTo>
                    <a:lnTo>
                      <a:pt x="419" y="4164"/>
                    </a:lnTo>
                    <a:lnTo>
                      <a:pt x="377" y="4206"/>
                    </a:lnTo>
                    <a:lnTo>
                      <a:pt x="335" y="4248"/>
                    </a:lnTo>
                    <a:lnTo>
                      <a:pt x="252" y="4415"/>
                    </a:lnTo>
                    <a:lnTo>
                      <a:pt x="252" y="4478"/>
                    </a:lnTo>
                    <a:lnTo>
                      <a:pt x="335" y="4582"/>
                    </a:lnTo>
                    <a:lnTo>
                      <a:pt x="377" y="4624"/>
                    </a:lnTo>
                    <a:lnTo>
                      <a:pt x="335" y="4666"/>
                    </a:lnTo>
                    <a:lnTo>
                      <a:pt x="252" y="4666"/>
                    </a:lnTo>
                    <a:lnTo>
                      <a:pt x="126" y="4687"/>
                    </a:lnTo>
                    <a:lnTo>
                      <a:pt x="1" y="4813"/>
                    </a:lnTo>
                    <a:lnTo>
                      <a:pt x="43" y="4834"/>
                    </a:lnTo>
                    <a:lnTo>
                      <a:pt x="126" y="4834"/>
                    </a:lnTo>
                    <a:lnTo>
                      <a:pt x="43" y="4896"/>
                    </a:lnTo>
                    <a:lnTo>
                      <a:pt x="43" y="5001"/>
                    </a:lnTo>
                    <a:lnTo>
                      <a:pt x="126" y="5085"/>
                    </a:lnTo>
                    <a:lnTo>
                      <a:pt x="168" y="5106"/>
                    </a:lnTo>
                    <a:lnTo>
                      <a:pt x="315" y="5106"/>
                    </a:lnTo>
                    <a:lnTo>
                      <a:pt x="335" y="5147"/>
                    </a:lnTo>
                    <a:lnTo>
                      <a:pt x="356" y="5147"/>
                    </a:lnTo>
                    <a:lnTo>
                      <a:pt x="377" y="5085"/>
                    </a:lnTo>
                    <a:lnTo>
                      <a:pt x="440" y="5085"/>
                    </a:lnTo>
                    <a:lnTo>
                      <a:pt x="524" y="5126"/>
                    </a:lnTo>
                    <a:lnTo>
                      <a:pt x="566" y="5210"/>
                    </a:lnTo>
                    <a:lnTo>
                      <a:pt x="545" y="5252"/>
                    </a:lnTo>
                    <a:lnTo>
                      <a:pt x="587" y="5315"/>
                    </a:lnTo>
                    <a:lnTo>
                      <a:pt x="670" y="5315"/>
                    </a:lnTo>
                    <a:lnTo>
                      <a:pt x="733" y="5336"/>
                    </a:lnTo>
                    <a:lnTo>
                      <a:pt x="754" y="5461"/>
                    </a:lnTo>
                    <a:lnTo>
                      <a:pt x="859" y="5545"/>
                    </a:lnTo>
                    <a:lnTo>
                      <a:pt x="942" y="5608"/>
                    </a:lnTo>
                    <a:lnTo>
                      <a:pt x="838" y="5670"/>
                    </a:lnTo>
                    <a:lnTo>
                      <a:pt x="879" y="5670"/>
                    </a:lnTo>
                    <a:lnTo>
                      <a:pt x="1005" y="5629"/>
                    </a:lnTo>
                    <a:lnTo>
                      <a:pt x="1005" y="5670"/>
                    </a:lnTo>
                    <a:lnTo>
                      <a:pt x="1110" y="5712"/>
                    </a:lnTo>
                    <a:lnTo>
                      <a:pt x="1256" y="5670"/>
                    </a:lnTo>
                    <a:lnTo>
                      <a:pt x="1465" y="5608"/>
                    </a:lnTo>
                    <a:lnTo>
                      <a:pt x="1612" y="5461"/>
                    </a:lnTo>
                    <a:lnTo>
                      <a:pt x="1737" y="5419"/>
                    </a:lnTo>
                    <a:lnTo>
                      <a:pt x="1737" y="5357"/>
                    </a:lnTo>
                    <a:lnTo>
                      <a:pt x="1716" y="5252"/>
                    </a:lnTo>
                    <a:lnTo>
                      <a:pt x="1800" y="5315"/>
                    </a:lnTo>
                    <a:lnTo>
                      <a:pt x="1779" y="5398"/>
                    </a:lnTo>
                    <a:lnTo>
                      <a:pt x="1905" y="5336"/>
                    </a:lnTo>
                    <a:lnTo>
                      <a:pt x="1926" y="5210"/>
                    </a:lnTo>
                    <a:lnTo>
                      <a:pt x="2009" y="5106"/>
                    </a:lnTo>
                    <a:lnTo>
                      <a:pt x="2198" y="5022"/>
                    </a:lnTo>
                    <a:lnTo>
                      <a:pt x="2323" y="5022"/>
                    </a:lnTo>
                    <a:lnTo>
                      <a:pt x="2365" y="5001"/>
                    </a:lnTo>
                    <a:lnTo>
                      <a:pt x="2365" y="4959"/>
                    </a:lnTo>
                    <a:lnTo>
                      <a:pt x="2260" y="4959"/>
                    </a:lnTo>
                    <a:lnTo>
                      <a:pt x="2323" y="4938"/>
                    </a:lnTo>
                    <a:lnTo>
                      <a:pt x="2344" y="4917"/>
                    </a:lnTo>
                    <a:lnTo>
                      <a:pt x="2323" y="4896"/>
                    </a:lnTo>
                    <a:lnTo>
                      <a:pt x="2449" y="4729"/>
                    </a:lnTo>
                    <a:lnTo>
                      <a:pt x="2532" y="4582"/>
                    </a:lnTo>
                    <a:lnTo>
                      <a:pt x="2574" y="4415"/>
                    </a:lnTo>
                    <a:lnTo>
                      <a:pt x="2658" y="4310"/>
                    </a:lnTo>
                    <a:lnTo>
                      <a:pt x="2930" y="4143"/>
                    </a:lnTo>
                    <a:lnTo>
                      <a:pt x="2972" y="4038"/>
                    </a:lnTo>
                    <a:lnTo>
                      <a:pt x="2993" y="3913"/>
                    </a:lnTo>
                    <a:lnTo>
                      <a:pt x="3097" y="3746"/>
                    </a:lnTo>
                    <a:lnTo>
                      <a:pt x="3160" y="3641"/>
                    </a:lnTo>
                    <a:lnTo>
                      <a:pt x="3181" y="3536"/>
                    </a:lnTo>
                    <a:lnTo>
                      <a:pt x="3265" y="3432"/>
                    </a:lnTo>
                    <a:lnTo>
                      <a:pt x="3369" y="3369"/>
                    </a:lnTo>
                    <a:lnTo>
                      <a:pt x="3390" y="3264"/>
                    </a:lnTo>
                    <a:lnTo>
                      <a:pt x="3474" y="3348"/>
                    </a:lnTo>
                    <a:lnTo>
                      <a:pt x="3516" y="3348"/>
                    </a:lnTo>
                    <a:lnTo>
                      <a:pt x="3558" y="3243"/>
                    </a:lnTo>
                    <a:lnTo>
                      <a:pt x="3662" y="3243"/>
                    </a:lnTo>
                    <a:lnTo>
                      <a:pt x="3725" y="3222"/>
                    </a:lnTo>
                    <a:lnTo>
                      <a:pt x="3788" y="3139"/>
                    </a:lnTo>
                    <a:lnTo>
                      <a:pt x="3788" y="3034"/>
                    </a:lnTo>
                    <a:lnTo>
                      <a:pt x="3704" y="2950"/>
                    </a:lnTo>
                    <a:lnTo>
                      <a:pt x="3704" y="2950"/>
                    </a:lnTo>
                    <a:lnTo>
                      <a:pt x="3809" y="3013"/>
                    </a:lnTo>
                    <a:lnTo>
                      <a:pt x="3830" y="3139"/>
                    </a:lnTo>
                    <a:lnTo>
                      <a:pt x="3892" y="3139"/>
                    </a:lnTo>
                    <a:lnTo>
                      <a:pt x="3976" y="3118"/>
                    </a:lnTo>
                    <a:lnTo>
                      <a:pt x="3976" y="3055"/>
                    </a:lnTo>
                    <a:lnTo>
                      <a:pt x="4039" y="3013"/>
                    </a:lnTo>
                    <a:lnTo>
                      <a:pt x="4123" y="3034"/>
                    </a:lnTo>
                    <a:lnTo>
                      <a:pt x="4123" y="3097"/>
                    </a:lnTo>
                    <a:lnTo>
                      <a:pt x="4018" y="3139"/>
                    </a:lnTo>
                    <a:lnTo>
                      <a:pt x="4123" y="3139"/>
                    </a:lnTo>
                    <a:lnTo>
                      <a:pt x="4227" y="3160"/>
                    </a:lnTo>
                    <a:lnTo>
                      <a:pt x="4248" y="3118"/>
                    </a:lnTo>
                    <a:lnTo>
                      <a:pt x="4248" y="3034"/>
                    </a:lnTo>
                    <a:lnTo>
                      <a:pt x="4290" y="2992"/>
                    </a:lnTo>
                    <a:lnTo>
                      <a:pt x="4311" y="3013"/>
                    </a:lnTo>
                    <a:lnTo>
                      <a:pt x="4311" y="3139"/>
                    </a:lnTo>
                    <a:lnTo>
                      <a:pt x="4332" y="3160"/>
                    </a:lnTo>
                    <a:lnTo>
                      <a:pt x="4395" y="3118"/>
                    </a:lnTo>
                    <a:lnTo>
                      <a:pt x="4416" y="2950"/>
                    </a:lnTo>
                    <a:lnTo>
                      <a:pt x="4353" y="2867"/>
                    </a:lnTo>
                    <a:lnTo>
                      <a:pt x="4290" y="2867"/>
                    </a:lnTo>
                    <a:lnTo>
                      <a:pt x="4311" y="2825"/>
                    </a:lnTo>
                    <a:lnTo>
                      <a:pt x="4311" y="2699"/>
                    </a:lnTo>
                    <a:lnTo>
                      <a:pt x="4332" y="2511"/>
                    </a:lnTo>
                    <a:lnTo>
                      <a:pt x="4416" y="2490"/>
                    </a:lnTo>
                    <a:lnTo>
                      <a:pt x="4562" y="2427"/>
                    </a:lnTo>
                    <a:lnTo>
                      <a:pt x="4750" y="2323"/>
                    </a:lnTo>
                    <a:lnTo>
                      <a:pt x="4771" y="2260"/>
                    </a:lnTo>
                    <a:lnTo>
                      <a:pt x="4918" y="2093"/>
                    </a:lnTo>
                    <a:lnTo>
                      <a:pt x="4918" y="1988"/>
                    </a:lnTo>
                    <a:lnTo>
                      <a:pt x="5043" y="1862"/>
                    </a:lnTo>
                    <a:lnTo>
                      <a:pt x="5127" y="1883"/>
                    </a:lnTo>
                    <a:lnTo>
                      <a:pt x="5127" y="1821"/>
                    </a:lnTo>
                    <a:lnTo>
                      <a:pt x="5336" y="1632"/>
                    </a:lnTo>
                    <a:lnTo>
                      <a:pt x="5336" y="1549"/>
                    </a:lnTo>
                    <a:lnTo>
                      <a:pt x="5650" y="1277"/>
                    </a:lnTo>
                    <a:lnTo>
                      <a:pt x="5755" y="1235"/>
                    </a:lnTo>
                    <a:lnTo>
                      <a:pt x="5692" y="1214"/>
                    </a:lnTo>
                    <a:lnTo>
                      <a:pt x="5671" y="1109"/>
                    </a:lnTo>
                    <a:lnTo>
                      <a:pt x="5608" y="1005"/>
                    </a:lnTo>
                    <a:lnTo>
                      <a:pt x="5650" y="900"/>
                    </a:lnTo>
                    <a:lnTo>
                      <a:pt x="5671" y="774"/>
                    </a:lnTo>
                    <a:lnTo>
                      <a:pt x="5692" y="816"/>
                    </a:lnTo>
                    <a:lnTo>
                      <a:pt x="5797" y="649"/>
                    </a:lnTo>
                    <a:lnTo>
                      <a:pt x="5713" y="691"/>
                    </a:lnTo>
                    <a:lnTo>
                      <a:pt x="5650" y="691"/>
                    </a:lnTo>
                    <a:lnTo>
                      <a:pt x="5755" y="628"/>
                    </a:lnTo>
                    <a:lnTo>
                      <a:pt x="5817" y="502"/>
                    </a:lnTo>
                    <a:lnTo>
                      <a:pt x="5797" y="502"/>
                    </a:lnTo>
                    <a:lnTo>
                      <a:pt x="5797" y="419"/>
                    </a:lnTo>
                    <a:lnTo>
                      <a:pt x="5713" y="419"/>
                    </a:lnTo>
                    <a:lnTo>
                      <a:pt x="5650" y="544"/>
                    </a:lnTo>
                    <a:lnTo>
                      <a:pt x="5671" y="586"/>
                    </a:lnTo>
                    <a:lnTo>
                      <a:pt x="5713" y="607"/>
                    </a:lnTo>
                    <a:lnTo>
                      <a:pt x="5608" y="649"/>
                    </a:lnTo>
                    <a:lnTo>
                      <a:pt x="5566" y="607"/>
                    </a:lnTo>
                    <a:lnTo>
                      <a:pt x="5566" y="544"/>
                    </a:lnTo>
                    <a:lnTo>
                      <a:pt x="5504" y="544"/>
                    </a:lnTo>
                    <a:lnTo>
                      <a:pt x="5441" y="523"/>
                    </a:lnTo>
                    <a:lnTo>
                      <a:pt x="5378" y="586"/>
                    </a:lnTo>
                    <a:lnTo>
                      <a:pt x="5294" y="691"/>
                    </a:lnTo>
                    <a:lnTo>
                      <a:pt x="5232" y="628"/>
                    </a:lnTo>
                    <a:lnTo>
                      <a:pt x="5169" y="481"/>
                    </a:lnTo>
                    <a:lnTo>
                      <a:pt x="5232" y="440"/>
                    </a:lnTo>
                    <a:lnTo>
                      <a:pt x="5273" y="377"/>
                    </a:lnTo>
                    <a:lnTo>
                      <a:pt x="5273" y="314"/>
                    </a:lnTo>
                    <a:lnTo>
                      <a:pt x="5252" y="293"/>
                    </a:lnTo>
                    <a:lnTo>
                      <a:pt x="5273" y="251"/>
                    </a:lnTo>
                    <a:lnTo>
                      <a:pt x="5232" y="209"/>
                    </a:lnTo>
                    <a:lnTo>
                      <a:pt x="5169" y="251"/>
                    </a:lnTo>
                    <a:lnTo>
                      <a:pt x="5127" y="230"/>
                    </a:lnTo>
                    <a:lnTo>
                      <a:pt x="5064" y="188"/>
                    </a:lnTo>
                    <a:lnTo>
                      <a:pt x="5085" y="105"/>
                    </a:lnTo>
                    <a:lnTo>
                      <a:pt x="5169"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19" name="Google Shape;3119;p86"/>
              <p:cNvSpPr/>
              <p:nvPr/>
            </p:nvSpPr>
            <p:spPr>
              <a:xfrm>
                <a:off x="6101375" y="3852150"/>
                <a:ext cx="82150" cy="171075"/>
              </a:xfrm>
              <a:custGeom>
                <a:avLst/>
                <a:gdLst/>
                <a:ahLst/>
                <a:cxnLst/>
                <a:rect l="l" t="t" r="r" b="b"/>
                <a:pathLst>
                  <a:path w="3286" h="6843" extrusionOk="0">
                    <a:moveTo>
                      <a:pt x="880" y="0"/>
                    </a:moveTo>
                    <a:lnTo>
                      <a:pt x="796" y="21"/>
                    </a:lnTo>
                    <a:lnTo>
                      <a:pt x="650" y="21"/>
                    </a:lnTo>
                    <a:lnTo>
                      <a:pt x="650" y="42"/>
                    </a:lnTo>
                    <a:lnTo>
                      <a:pt x="733" y="126"/>
                    </a:lnTo>
                    <a:lnTo>
                      <a:pt x="859" y="440"/>
                    </a:lnTo>
                    <a:lnTo>
                      <a:pt x="859" y="544"/>
                    </a:lnTo>
                    <a:lnTo>
                      <a:pt x="859" y="733"/>
                    </a:lnTo>
                    <a:lnTo>
                      <a:pt x="796" y="774"/>
                    </a:lnTo>
                    <a:lnTo>
                      <a:pt x="754" y="774"/>
                    </a:lnTo>
                    <a:lnTo>
                      <a:pt x="754" y="795"/>
                    </a:lnTo>
                    <a:lnTo>
                      <a:pt x="796" y="1046"/>
                    </a:lnTo>
                    <a:lnTo>
                      <a:pt x="838" y="1067"/>
                    </a:lnTo>
                    <a:lnTo>
                      <a:pt x="942" y="1026"/>
                    </a:lnTo>
                    <a:lnTo>
                      <a:pt x="1047" y="1026"/>
                    </a:lnTo>
                    <a:lnTo>
                      <a:pt x="963" y="1046"/>
                    </a:lnTo>
                    <a:lnTo>
                      <a:pt x="880" y="1151"/>
                    </a:lnTo>
                    <a:lnTo>
                      <a:pt x="901" y="1277"/>
                    </a:lnTo>
                    <a:lnTo>
                      <a:pt x="984" y="1444"/>
                    </a:lnTo>
                    <a:lnTo>
                      <a:pt x="1005" y="1716"/>
                    </a:lnTo>
                    <a:lnTo>
                      <a:pt x="1005" y="1904"/>
                    </a:lnTo>
                    <a:lnTo>
                      <a:pt x="1005" y="2030"/>
                    </a:lnTo>
                    <a:lnTo>
                      <a:pt x="1068" y="2009"/>
                    </a:lnTo>
                    <a:lnTo>
                      <a:pt x="1089" y="1904"/>
                    </a:lnTo>
                    <a:lnTo>
                      <a:pt x="1068" y="1821"/>
                    </a:lnTo>
                    <a:lnTo>
                      <a:pt x="1089" y="1800"/>
                    </a:lnTo>
                    <a:lnTo>
                      <a:pt x="1152" y="1842"/>
                    </a:lnTo>
                    <a:lnTo>
                      <a:pt x="1152" y="1967"/>
                    </a:lnTo>
                    <a:lnTo>
                      <a:pt x="1194" y="1967"/>
                    </a:lnTo>
                    <a:lnTo>
                      <a:pt x="1214" y="1904"/>
                    </a:lnTo>
                    <a:lnTo>
                      <a:pt x="1194" y="1842"/>
                    </a:lnTo>
                    <a:lnTo>
                      <a:pt x="1214" y="1842"/>
                    </a:lnTo>
                    <a:lnTo>
                      <a:pt x="1256" y="1925"/>
                    </a:lnTo>
                    <a:lnTo>
                      <a:pt x="1173" y="2030"/>
                    </a:lnTo>
                    <a:lnTo>
                      <a:pt x="1152" y="2134"/>
                    </a:lnTo>
                    <a:lnTo>
                      <a:pt x="1152" y="2197"/>
                    </a:lnTo>
                    <a:lnTo>
                      <a:pt x="1110" y="2218"/>
                    </a:lnTo>
                    <a:lnTo>
                      <a:pt x="1068" y="2134"/>
                    </a:lnTo>
                    <a:lnTo>
                      <a:pt x="1005" y="2134"/>
                    </a:lnTo>
                    <a:lnTo>
                      <a:pt x="1047" y="2323"/>
                    </a:lnTo>
                    <a:lnTo>
                      <a:pt x="1110" y="2532"/>
                    </a:lnTo>
                    <a:lnTo>
                      <a:pt x="1173" y="2553"/>
                    </a:lnTo>
                    <a:lnTo>
                      <a:pt x="1194" y="2532"/>
                    </a:lnTo>
                    <a:lnTo>
                      <a:pt x="1256" y="2616"/>
                    </a:lnTo>
                    <a:lnTo>
                      <a:pt x="1256" y="2658"/>
                    </a:lnTo>
                    <a:lnTo>
                      <a:pt x="1298" y="2699"/>
                    </a:lnTo>
                    <a:lnTo>
                      <a:pt x="1194" y="2762"/>
                    </a:lnTo>
                    <a:lnTo>
                      <a:pt x="1194" y="2825"/>
                    </a:lnTo>
                    <a:lnTo>
                      <a:pt x="1214" y="2867"/>
                    </a:lnTo>
                    <a:lnTo>
                      <a:pt x="1194" y="2950"/>
                    </a:lnTo>
                    <a:lnTo>
                      <a:pt x="1110" y="3139"/>
                    </a:lnTo>
                    <a:lnTo>
                      <a:pt x="1152" y="3243"/>
                    </a:lnTo>
                    <a:lnTo>
                      <a:pt x="1089" y="3264"/>
                    </a:lnTo>
                    <a:lnTo>
                      <a:pt x="1173" y="3348"/>
                    </a:lnTo>
                    <a:lnTo>
                      <a:pt x="1152" y="3369"/>
                    </a:lnTo>
                    <a:lnTo>
                      <a:pt x="1068" y="3369"/>
                    </a:lnTo>
                    <a:lnTo>
                      <a:pt x="1005" y="3474"/>
                    </a:lnTo>
                    <a:lnTo>
                      <a:pt x="1005" y="3536"/>
                    </a:lnTo>
                    <a:lnTo>
                      <a:pt x="1068" y="3599"/>
                    </a:lnTo>
                    <a:lnTo>
                      <a:pt x="1005" y="3641"/>
                    </a:lnTo>
                    <a:lnTo>
                      <a:pt x="942" y="3641"/>
                    </a:lnTo>
                    <a:lnTo>
                      <a:pt x="880" y="3767"/>
                    </a:lnTo>
                    <a:lnTo>
                      <a:pt x="796" y="4164"/>
                    </a:lnTo>
                    <a:lnTo>
                      <a:pt x="796" y="4269"/>
                    </a:lnTo>
                    <a:lnTo>
                      <a:pt x="733" y="4331"/>
                    </a:lnTo>
                    <a:lnTo>
                      <a:pt x="629" y="4331"/>
                    </a:lnTo>
                    <a:lnTo>
                      <a:pt x="545" y="4290"/>
                    </a:lnTo>
                    <a:lnTo>
                      <a:pt x="419" y="4311"/>
                    </a:lnTo>
                    <a:lnTo>
                      <a:pt x="210" y="4415"/>
                    </a:lnTo>
                    <a:lnTo>
                      <a:pt x="106" y="4520"/>
                    </a:lnTo>
                    <a:lnTo>
                      <a:pt x="64" y="4645"/>
                    </a:lnTo>
                    <a:lnTo>
                      <a:pt x="106" y="4834"/>
                    </a:lnTo>
                    <a:lnTo>
                      <a:pt x="210" y="4917"/>
                    </a:lnTo>
                    <a:lnTo>
                      <a:pt x="357" y="5022"/>
                    </a:lnTo>
                    <a:lnTo>
                      <a:pt x="440" y="5168"/>
                    </a:lnTo>
                    <a:lnTo>
                      <a:pt x="587" y="5231"/>
                    </a:lnTo>
                    <a:lnTo>
                      <a:pt x="650" y="5273"/>
                    </a:lnTo>
                    <a:lnTo>
                      <a:pt x="670" y="5545"/>
                    </a:lnTo>
                    <a:lnTo>
                      <a:pt x="691" y="5566"/>
                    </a:lnTo>
                    <a:lnTo>
                      <a:pt x="670" y="5587"/>
                    </a:lnTo>
                    <a:lnTo>
                      <a:pt x="670" y="5733"/>
                    </a:lnTo>
                    <a:lnTo>
                      <a:pt x="629" y="5838"/>
                    </a:lnTo>
                    <a:lnTo>
                      <a:pt x="378" y="6110"/>
                    </a:lnTo>
                    <a:lnTo>
                      <a:pt x="231" y="6277"/>
                    </a:lnTo>
                    <a:lnTo>
                      <a:pt x="43" y="6424"/>
                    </a:lnTo>
                    <a:lnTo>
                      <a:pt x="1" y="6508"/>
                    </a:lnTo>
                    <a:lnTo>
                      <a:pt x="22" y="6549"/>
                    </a:lnTo>
                    <a:lnTo>
                      <a:pt x="126" y="6591"/>
                    </a:lnTo>
                    <a:lnTo>
                      <a:pt x="147" y="6528"/>
                    </a:lnTo>
                    <a:lnTo>
                      <a:pt x="210" y="6528"/>
                    </a:lnTo>
                    <a:lnTo>
                      <a:pt x="210" y="6612"/>
                    </a:lnTo>
                    <a:lnTo>
                      <a:pt x="210" y="6675"/>
                    </a:lnTo>
                    <a:lnTo>
                      <a:pt x="231" y="6696"/>
                    </a:lnTo>
                    <a:lnTo>
                      <a:pt x="273" y="6675"/>
                    </a:lnTo>
                    <a:lnTo>
                      <a:pt x="315" y="6717"/>
                    </a:lnTo>
                    <a:lnTo>
                      <a:pt x="315" y="6800"/>
                    </a:lnTo>
                    <a:lnTo>
                      <a:pt x="336" y="6842"/>
                    </a:lnTo>
                    <a:lnTo>
                      <a:pt x="419" y="6821"/>
                    </a:lnTo>
                    <a:lnTo>
                      <a:pt x="629" y="6675"/>
                    </a:lnTo>
                    <a:lnTo>
                      <a:pt x="796" y="6528"/>
                    </a:lnTo>
                    <a:lnTo>
                      <a:pt x="984" y="6361"/>
                    </a:lnTo>
                    <a:lnTo>
                      <a:pt x="1152" y="6173"/>
                    </a:lnTo>
                    <a:lnTo>
                      <a:pt x="1319" y="5901"/>
                    </a:lnTo>
                    <a:lnTo>
                      <a:pt x="1424" y="5859"/>
                    </a:lnTo>
                    <a:lnTo>
                      <a:pt x="1507" y="5859"/>
                    </a:lnTo>
                    <a:lnTo>
                      <a:pt x="1570" y="5775"/>
                    </a:lnTo>
                    <a:lnTo>
                      <a:pt x="1570" y="5691"/>
                    </a:lnTo>
                    <a:lnTo>
                      <a:pt x="1612" y="5650"/>
                    </a:lnTo>
                    <a:lnTo>
                      <a:pt x="1717" y="5587"/>
                    </a:lnTo>
                    <a:lnTo>
                      <a:pt x="1800" y="5357"/>
                    </a:lnTo>
                    <a:lnTo>
                      <a:pt x="1905" y="5210"/>
                    </a:lnTo>
                    <a:lnTo>
                      <a:pt x="1905" y="5147"/>
                    </a:lnTo>
                    <a:lnTo>
                      <a:pt x="1989" y="5106"/>
                    </a:lnTo>
                    <a:lnTo>
                      <a:pt x="1884" y="4980"/>
                    </a:lnTo>
                    <a:lnTo>
                      <a:pt x="1717" y="4980"/>
                    </a:lnTo>
                    <a:lnTo>
                      <a:pt x="1800" y="4938"/>
                    </a:lnTo>
                    <a:lnTo>
                      <a:pt x="1884" y="4917"/>
                    </a:lnTo>
                    <a:lnTo>
                      <a:pt x="2114" y="4624"/>
                    </a:lnTo>
                    <a:lnTo>
                      <a:pt x="2240" y="4603"/>
                    </a:lnTo>
                    <a:lnTo>
                      <a:pt x="2428" y="4624"/>
                    </a:lnTo>
                    <a:lnTo>
                      <a:pt x="2512" y="4624"/>
                    </a:lnTo>
                    <a:lnTo>
                      <a:pt x="2512" y="4708"/>
                    </a:lnTo>
                    <a:lnTo>
                      <a:pt x="2512" y="4792"/>
                    </a:lnTo>
                    <a:lnTo>
                      <a:pt x="2616" y="4708"/>
                    </a:lnTo>
                    <a:lnTo>
                      <a:pt x="2679" y="4645"/>
                    </a:lnTo>
                    <a:lnTo>
                      <a:pt x="2533" y="4603"/>
                    </a:lnTo>
                    <a:lnTo>
                      <a:pt x="2554" y="4499"/>
                    </a:lnTo>
                    <a:lnTo>
                      <a:pt x="2637" y="4311"/>
                    </a:lnTo>
                    <a:lnTo>
                      <a:pt x="2679" y="4227"/>
                    </a:lnTo>
                    <a:lnTo>
                      <a:pt x="2784" y="4227"/>
                    </a:lnTo>
                    <a:lnTo>
                      <a:pt x="2826" y="4290"/>
                    </a:lnTo>
                    <a:lnTo>
                      <a:pt x="2867" y="4227"/>
                    </a:lnTo>
                    <a:lnTo>
                      <a:pt x="2930" y="4122"/>
                    </a:lnTo>
                    <a:lnTo>
                      <a:pt x="3077" y="3892"/>
                    </a:lnTo>
                    <a:lnTo>
                      <a:pt x="3077" y="3808"/>
                    </a:lnTo>
                    <a:lnTo>
                      <a:pt x="3077" y="3746"/>
                    </a:lnTo>
                    <a:lnTo>
                      <a:pt x="3098" y="3599"/>
                    </a:lnTo>
                    <a:lnTo>
                      <a:pt x="3202" y="3495"/>
                    </a:lnTo>
                    <a:lnTo>
                      <a:pt x="3286" y="3453"/>
                    </a:lnTo>
                    <a:lnTo>
                      <a:pt x="3286" y="3411"/>
                    </a:lnTo>
                    <a:lnTo>
                      <a:pt x="3160" y="3369"/>
                    </a:lnTo>
                    <a:lnTo>
                      <a:pt x="3098" y="3285"/>
                    </a:lnTo>
                    <a:lnTo>
                      <a:pt x="3139" y="3285"/>
                    </a:lnTo>
                    <a:lnTo>
                      <a:pt x="3160" y="3243"/>
                    </a:lnTo>
                    <a:lnTo>
                      <a:pt x="3035" y="3222"/>
                    </a:lnTo>
                    <a:lnTo>
                      <a:pt x="2888" y="3327"/>
                    </a:lnTo>
                    <a:lnTo>
                      <a:pt x="2679" y="3536"/>
                    </a:lnTo>
                    <a:lnTo>
                      <a:pt x="2554" y="3536"/>
                    </a:lnTo>
                    <a:lnTo>
                      <a:pt x="2470" y="3578"/>
                    </a:lnTo>
                    <a:lnTo>
                      <a:pt x="2365" y="3536"/>
                    </a:lnTo>
                    <a:lnTo>
                      <a:pt x="2135" y="3285"/>
                    </a:lnTo>
                    <a:lnTo>
                      <a:pt x="2051" y="3285"/>
                    </a:lnTo>
                    <a:lnTo>
                      <a:pt x="1989" y="3181"/>
                    </a:lnTo>
                    <a:lnTo>
                      <a:pt x="1947" y="3118"/>
                    </a:lnTo>
                    <a:lnTo>
                      <a:pt x="2010" y="3034"/>
                    </a:lnTo>
                    <a:lnTo>
                      <a:pt x="2030" y="2888"/>
                    </a:lnTo>
                    <a:lnTo>
                      <a:pt x="1926" y="2720"/>
                    </a:lnTo>
                    <a:lnTo>
                      <a:pt x="1926" y="2637"/>
                    </a:lnTo>
                    <a:lnTo>
                      <a:pt x="1905" y="2595"/>
                    </a:lnTo>
                    <a:lnTo>
                      <a:pt x="1905" y="2448"/>
                    </a:lnTo>
                    <a:lnTo>
                      <a:pt x="1947" y="2365"/>
                    </a:lnTo>
                    <a:lnTo>
                      <a:pt x="1884" y="2365"/>
                    </a:lnTo>
                    <a:lnTo>
                      <a:pt x="1884" y="2239"/>
                    </a:lnTo>
                    <a:lnTo>
                      <a:pt x="1842" y="2176"/>
                    </a:lnTo>
                    <a:lnTo>
                      <a:pt x="1800" y="2197"/>
                    </a:lnTo>
                    <a:lnTo>
                      <a:pt x="1717" y="2134"/>
                    </a:lnTo>
                    <a:lnTo>
                      <a:pt x="1675" y="2197"/>
                    </a:lnTo>
                    <a:lnTo>
                      <a:pt x="1779" y="2281"/>
                    </a:lnTo>
                    <a:lnTo>
                      <a:pt x="1738" y="2365"/>
                    </a:lnTo>
                    <a:lnTo>
                      <a:pt x="1779" y="2427"/>
                    </a:lnTo>
                    <a:lnTo>
                      <a:pt x="1696" y="2511"/>
                    </a:lnTo>
                    <a:lnTo>
                      <a:pt x="1696" y="2595"/>
                    </a:lnTo>
                    <a:lnTo>
                      <a:pt x="1779" y="2699"/>
                    </a:lnTo>
                    <a:lnTo>
                      <a:pt x="1779" y="2741"/>
                    </a:lnTo>
                    <a:lnTo>
                      <a:pt x="1675" y="2762"/>
                    </a:lnTo>
                    <a:lnTo>
                      <a:pt x="1612" y="2720"/>
                    </a:lnTo>
                    <a:lnTo>
                      <a:pt x="1591" y="2616"/>
                    </a:lnTo>
                    <a:lnTo>
                      <a:pt x="1486" y="2595"/>
                    </a:lnTo>
                    <a:lnTo>
                      <a:pt x="1486" y="2532"/>
                    </a:lnTo>
                    <a:lnTo>
                      <a:pt x="1382" y="2511"/>
                    </a:lnTo>
                    <a:lnTo>
                      <a:pt x="1319" y="2511"/>
                    </a:lnTo>
                    <a:lnTo>
                      <a:pt x="1298" y="2448"/>
                    </a:lnTo>
                    <a:lnTo>
                      <a:pt x="1403" y="2406"/>
                    </a:lnTo>
                    <a:lnTo>
                      <a:pt x="1424" y="2323"/>
                    </a:lnTo>
                    <a:lnTo>
                      <a:pt x="1319" y="2239"/>
                    </a:lnTo>
                    <a:lnTo>
                      <a:pt x="1403" y="2114"/>
                    </a:lnTo>
                    <a:lnTo>
                      <a:pt x="1486" y="2093"/>
                    </a:lnTo>
                    <a:lnTo>
                      <a:pt x="1507" y="1988"/>
                    </a:lnTo>
                    <a:lnTo>
                      <a:pt x="1486" y="1904"/>
                    </a:lnTo>
                    <a:lnTo>
                      <a:pt x="1507" y="1821"/>
                    </a:lnTo>
                    <a:lnTo>
                      <a:pt x="1466" y="1758"/>
                    </a:lnTo>
                    <a:lnTo>
                      <a:pt x="1486" y="1611"/>
                    </a:lnTo>
                    <a:lnTo>
                      <a:pt x="1361" y="1507"/>
                    </a:lnTo>
                    <a:lnTo>
                      <a:pt x="1361" y="1465"/>
                    </a:lnTo>
                    <a:lnTo>
                      <a:pt x="1424" y="1507"/>
                    </a:lnTo>
                    <a:lnTo>
                      <a:pt x="1528" y="1486"/>
                    </a:lnTo>
                    <a:lnTo>
                      <a:pt x="1570" y="1360"/>
                    </a:lnTo>
                    <a:lnTo>
                      <a:pt x="1591" y="1318"/>
                    </a:lnTo>
                    <a:lnTo>
                      <a:pt x="1591" y="1151"/>
                    </a:lnTo>
                    <a:lnTo>
                      <a:pt x="1570" y="1026"/>
                    </a:lnTo>
                    <a:lnTo>
                      <a:pt x="1570" y="921"/>
                    </a:lnTo>
                    <a:lnTo>
                      <a:pt x="1507" y="942"/>
                    </a:lnTo>
                    <a:lnTo>
                      <a:pt x="1382" y="984"/>
                    </a:lnTo>
                    <a:lnTo>
                      <a:pt x="1277" y="879"/>
                    </a:lnTo>
                    <a:lnTo>
                      <a:pt x="1361" y="837"/>
                    </a:lnTo>
                    <a:lnTo>
                      <a:pt x="1277" y="774"/>
                    </a:lnTo>
                    <a:lnTo>
                      <a:pt x="1214" y="754"/>
                    </a:lnTo>
                    <a:lnTo>
                      <a:pt x="1277" y="712"/>
                    </a:lnTo>
                    <a:lnTo>
                      <a:pt x="1361" y="649"/>
                    </a:lnTo>
                    <a:lnTo>
                      <a:pt x="1361" y="607"/>
                    </a:lnTo>
                    <a:lnTo>
                      <a:pt x="1256" y="565"/>
                    </a:lnTo>
                    <a:lnTo>
                      <a:pt x="1173" y="502"/>
                    </a:lnTo>
                    <a:lnTo>
                      <a:pt x="1089" y="544"/>
                    </a:lnTo>
                    <a:lnTo>
                      <a:pt x="1089" y="440"/>
                    </a:lnTo>
                    <a:lnTo>
                      <a:pt x="1110" y="440"/>
                    </a:lnTo>
                    <a:lnTo>
                      <a:pt x="1173" y="356"/>
                    </a:lnTo>
                    <a:lnTo>
                      <a:pt x="1110" y="356"/>
                    </a:lnTo>
                    <a:lnTo>
                      <a:pt x="1047" y="398"/>
                    </a:lnTo>
                    <a:lnTo>
                      <a:pt x="1047" y="461"/>
                    </a:lnTo>
                    <a:lnTo>
                      <a:pt x="1005" y="544"/>
                    </a:lnTo>
                    <a:lnTo>
                      <a:pt x="942" y="523"/>
                    </a:lnTo>
                    <a:lnTo>
                      <a:pt x="963" y="419"/>
                    </a:lnTo>
                    <a:lnTo>
                      <a:pt x="901" y="335"/>
                    </a:lnTo>
                    <a:lnTo>
                      <a:pt x="880" y="209"/>
                    </a:lnTo>
                    <a:lnTo>
                      <a:pt x="880" y="105"/>
                    </a:lnTo>
                    <a:lnTo>
                      <a:pt x="880" y="42"/>
                    </a:lnTo>
                    <a:lnTo>
                      <a:pt x="942" y="42"/>
                    </a:lnTo>
                    <a:lnTo>
                      <a:pt x="880"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3120" name="Google Shape;3120;p86"/>
            <p:cNvSpPr/>
            <p:nvPr/>
          </p:nvSpPr>
          <p:spPr>
            <a:xfrm>
              <a:off x="3608564" y="2619698"/>
              <a:ext cx="60550" cy="35232"/>
            </a:xfrm>
            <a:custGeom>
              <a:avLst/>
              <a:gdLst/>
              <a:ahLst/>
              <a:cxnLst/>
              <a:rect l="l" t="t" r="r" b="b"/>
              <a:pathLst>
                <a:path w="5085" h="3098" extrusionOk="0">
                  <a:moveTo>
                    <a:pt x="900" y="1"/>
                  </a:moveTo>
                  <a:lnTo>
                    <a:pt x="733" y="22"/>
                  </a:lnTo>
                  <a:lnTo>
                    <a:pt x="733" y="64"/>
                  </a:lnTo>
                  <a:lnTo>
                    <a:pt x="775" y="126"/>
                  </a:lnTo>
                  <a:lnTo>
                    <a:pt x="837" y="126"/>
                  </a:lnTo>
                  <a:lnTo>
                    <a:pt x="858" y="64"/>
                  </a:lnTo>
                  <a:lnTo>
                    <a:pt x="942" y="64"/>
                  </a:lnTo>
                  <a:lnTo>
                    <a:pt x="984" y="126"/>
                  </a:lnTo>
                  <a:lnTo>
                    <a:pt x="1088" y="147"/>
                  </a:lnTo>
                  <a:lnTo>
                    <a:pt x="1047" y="210"/>
                  </a:lnTo>
                  <a:lnTo>
                    <a:pt x="942" y="168"/>
                  </a:lnTo>
                  <a:lnTo>
                    <a:pt x="837" y="168"/>
                  </a:lnTo>
                  <a:lnTo>
                    <a:pt x="858" y="231"/>
                  </a:lnTo>
                  <a:lnTo>
                    <a:pt x="1005" y="315"/>
                  </a:lnTo>
                  <a:lnTo>
                    <a:pt x="1109" y="440"/>
                  </a:lnTo>
                  <a:lnTo>
                    <a:pt x="1088" y="524"/>
                  </a:lnTo>
                  <a:lnTo>
                    <a:pt x="1047" y="545"/>
                  </a:lnTo>
                  <a:lnTo>
                    <a:pt x="1047" y="461"/>
                  </a:lnTo>
                  <a:lnTo>
                    <a:pt x="900" y="377"/>
                  </a:lnTo>
                  <a:lnTo>
                    <a:pt x="837" y="461"/>
                  </a:lnTo>
                  <a:lnTo>
                    <a:pt x="775" y="440"/>
                  </a:lnTo>
                  <a:lnTo>
                    <a:pt x="796" y="356"/>
                  </a:lnTo>
                  <a:lnTo>
                    <a:pt x="691" y="252"/>
                  </a:lnTo>
                  <a:lnTo>
                    <a:pt x="586" y="210"/>
                  </a:lnTo>
                  <a:lnTo>
                    <a:pt x="524" y="252"/>
                  </a:lnTo>
                  <a:lnTo>
                    <a:pt x="586" y="356"/>
                  </a:lnTo>
                  <a:lnTo>
                    <a:pt x="565" y="419"/>
                  </a:lnTo>
                  <a:lnTo>
                    <a:pt x="524" y="315"/>
                  </a:lnTo>
                  <a:lnTo>
                    <a:pt x="419" y="273"/>
                  </a:lnTo>
                  <a:lnTo>
                    <a:pt x="377" y="356"/>
                  </a:lnTo>
                  <a:lnTo>
                    <a:pt x="461" y="440"/>
                  </a:lnTo>
                  <a:lnTo>
                    <a:pt x="524" y="482"/>
                  </a:lnTo>
                  <a:lnTo>
                    <a:pt x="565" y="545"/>
                  </a:lnTo>
                  <a:lnTo>
                    <a:pt x="461" y="482"/>
                  </a:lnTo>
                  <a:lnTo>
                    <a:pt x="356" y="545"/>
                  </a:lnTo>
                  <a:lnTo>
                    <a:pt x="419" y="608"/>
                  </a:lnTo>
                  <a:lnTo>
                    <a:pt x="565" y="670"/>
                  </a:lnTo>
                  <a:lnTo>
                    <a:pt x="482" y="670"/>
                  </a:lnTo>
                  <a:lnTo>
                    <a:pt x="461" y="733"/>
                  </a:lnTo>
                  <a:lnTo>
                    <a:pt x="482" y="775"/>
                  </a:lnTo>
                  <a:lnTo>
                    <a:pt x="461" y="775"/>
                  </a:lnTo>
                  <a:lnTo>
                    <a:pt x="272" y="649"/>
                  </a:lnTo>
                  <a:lnTo>
                    <a:pt x="231" y="608"/>
                  </a:lnTo>
                  <a:lnTo>
                    <a:pt x="168" y="670"/>
                  </a:lnTo>
                  <a:lnTo>
                    <a:pt x="252" y="796"/>
                  </a:lnTo>
                  <a:lnTo>
                    <a:pt x="314" y="880"/>
                  </a:lnTo>
                  <a:lnTo>
                    <a:pt x="252" y="900"/>
                  </a:lnTo>
                  <a:lnTo>
                    <a:pt x="147" y="775"/>
                  </a:lnTo>
                  <a:lnTo>
                    <a:pt x="63" y="754"/>
                  </a:lnTo>
                  <a:lnTo>
                    <a:pt x="0" y="859"/>
                  </a:lnTo>
                  <a:lnTo>
                    <a:pt x="126" y="900"/>
                  </a:lnTo>
                  <a:lnTo>
                    <a:pt x="231" y="1005"/>
                  </a:lnTo>
                  <a:lnTo>
                    <a:pt x="356" y="1047"/>
                  </a:lnTo>
                  <a:lnTo>
                    <a:pt x="440" y="942"/>
                  </a:lnTo>
                  <a:lnTo>
                    <a:pt x="565" y="900"/>
                  </a:lnTo>
                  <a:lnTo>
                    <a:pt x="628" y="796"/>
                  </a:lnTo>
                  <a:lnTo>
                    <a:pt x="649" y="859"/>
                  </a:lnTo>
                  <a:lnTo>
                    <a:pt x="649" y="900"/>
                  </a:lnTo>
                  <a:lnTo>
                    <a:pt x="691" y="900"/>
                  </a:lnTo>
                  <a:lnTo>
                    <a:pt x="775" y="880"/>
                  </a:lnTo>
                  <a:lnTo>
                    <a:pt x="796" y="984"/>
                  </a:lnTo>
                  <a:lnTo>
                    <a:pt x="858" y="984"/>
                  </a:lnTo>
                  <a:lnTo>
                    <a:pt x="942" y="900"/>
                  </a:lnTo>
                  <a:lnTo>
                    <a:pt x="963" y="859"/>
                  </a:lnTo>
                  <a:lnTo>
                    <a:pt x="984" y="963"/>
                  </a:lnTo>
                  <a:lnTo>
                    <a:pt x="1005" y="963"/>
                  </a:lnTo>
                  <a:lnTo>
                    <a:pt x="1151" y="859"/>
                  </a:lnTo>
                  <a:lnTo>
                    <a:pt x="1109" y="900"/>
                  </a:lnTo>
                  <a:lnTo>
                    <a:pt x="1088" y="1005"/>
                  </a:lnTo>
                  <a:lnTo>
                    <a:pt x="1151" y="1047"/>
                  </a:lnTo>
                  <a:lnTo>
                    <a:pt x="1214" y="984"/>
                  </a:lnTo>
                  <a:lnTo>
                    <a:pt x="1360" y="1068"/>
                  </a:lnTo>
                  <a:lnTo>
                    <a:pt x="1277" y="1089"/>
                  </a:lnTo>
                  <a:lnTo>
                    <a:pt x="1193" y="1089"/>
                  </a:lnTo>
                  <a:lnTo>
                    <a:pt x="1109" y="1131"/>
                  </a:lnTo>
                  <a:lnTo>
                    <a:pt x="1047" y="1131"/>
                  </a:lnTo>
                  <a:lnTo>
                    <a:pt x="879" y="1214"/>
                  </a:lnTo>
                  <a:lnTo>
                    <a:pt x="879" y="1256"/>
                  </a:lnTo>
                  <a:lnTo>
                    <a:pt x="1068" y="1298"/>
                  </a:lnTo>
                  <a:lnTo>
                    <a:pt x="1172" y="1298"/>
                  </a:lnTo>
                  <a:lnTo>
                    <a:pt x="1214" y="1214"/>
                  </a:lnTo>
                  <a:lnTo>
                    <a:pt x="1277" y="1193"/>
                  </a:lnTo>
                  <a:lnTo>
                    <a:pt x="1277" y="1298"/>
                  </a:lnTo>
                  <a:lnTo>
                    <a:pt x="1193" y="1382"/>
                  </a:lnTo>
                  <a:lnTo>
                    <a:pt x="1005" y="1403"/>
                  </a:lnTo>
                  <a:lnTo>
                    <a:pt x="942" y="1382"/>
                  </a:lnTo>
                  <a:lnTo>
                    <a:pt x="858" y="1486"/>
                  </a:lnTo>
                  <a:lnTo>
                    <a:pt x="796" y="1403"/>
                  </a:lnTo>
                  <a:lnTo>
                    <a:pt x="775" y="1382"/>
                  </a:lnTo>
                  <a:lnTo>
                    <a:pt x="775" y="1319"/>
                  </a:lnTo>
                  <a:lnTo>
                    <a:pt x="691" y="1319"/>
                  </a:lnTo>
                  <a:lnTo>
                    <a:pt x="691" y="1361"/>
                  </a:lnTo>
                  <a:lnTo>
                    <a:pt x="691" y="1382"/>
                  </a:lnTo>
                  <a:lnTo>
                    <a:pt x="628" y="1465"/>
                  </a:lnTo>
                  <a:lnTo>
                    <a:pt x="544" y="1403"/>
                  </a:lnTo>
                  <a:lnTo>
                    <a:pt x="461" y="1424"/>
                  </a:lnTo>
                  <a:lnTo>
                    <a:pt x="356" y="1486"/>
                  </a:lnTo>
                  <a:lnTo>
                    <a:pt x="252" y="1424"/>
                  </a:lnTo>
                  <a:lnTo>
                    <a:pt x="168" y="1465"/>
                  </a:lnTo>
                  <a:lnTo>
                    <a:pt x="126" y="1465"/>
                  </a:lnTo>
                  <a:lnTo>
                    <a:pt x="168" y="1591"/>
                  </a:lnTo>
                  <a:lnTo>
                    <a:pt x="231" y="1654"/>
                  </a:lnTo>
                  <a:lnTo>
                    <a:pt x="377" y="1696"/>
                  </a:lnTo>
                  <a:lnTo>
                    <a:pt x="377" y="1633"/>
                  </a:lnTo>
                  <a:lnTo>
                    <a:pt x="565" y="1696"/>
                  </a:lnTo>
                  <a:lnTo>
                    <a:pt x="900" y="1696"/>
                  </a:lnTo>
                  <a:lnTo>
                    <a:pt x="900" y="1737"/>
                  </a:lnTo>
                  <a:lnTo>
                    <a:pt x="837" y="1800"/>
                  </a:lnTo>
                  <a:lnTo>
                    <a:pt x="837" y="1842"/>
                  </a:lnTo>
                  <a:lnTo>
                    <a:pt x="942" y="1926"/>
                  </a:lnTo>
                  <a:lnTo>
                    <a:pt x="963" y="2009"/>
                  </a:lnTo>
                  <a:lnTo>
                    <a:pt x="1005" y="2009"/>
                  </a:lnTo>
                  <a:lnTo>
                    <a:pt x="1172" y="1905"/>
                  </a:lnTo>
                  <a:lnTo>
                    <a:pt x="1151" y="1988"/>
                  </a:lnTo>
                  <a:lnTo>
                    <a:pt x="1047" y="2030"/>
                  </a:lnTo>
                  <a:lnTo>
                    <a:pt x="984" y="2135"/>
                  </a:lnTo>
                  <a:lnTo>
                    <a:pt x="1068" y="2177"/>
                  </a:lnTo>
                  <a:lnTo>
                    <a:pt x="1214" y="2051"/>
                  </a:lnTo>
                  <a:lnTo>
                    <a:pt x="1360" y="2114"/>
                  </a:lnTo>
                  <a:lnTo>
                    <a:pt x="1381" y="2156"/>
                  </a:lnTo>
                  <a:lnTo>
                    <a:pt x="1298" y="2114"/>
                  </a:lnTo>
                  <a:lnTo>
                    <a:pt x="1193" y="2156"/>
                  </a:lnTo>
                  <a:lnTo>
                    <a:pt x="1109" y="2240"/>
                  </a:lnTo>
                  <a:lnTo>
                    <a:pt x="984" y="2240"/>
                  </a:lnTo>
                  <a:lnTo>
                    <a:pt x="984" y="2323"/>
                  </a:lnTo>
                  <a:lnTo>
                    <a:pt x="942" y="2365"/>
                  </a:lnTo>
                  <a:lnTo>
                    <a:pt x="879" y="2365"/>
                  </a:lnTo>
                  <a:lnTo>
                    <a:pt x="796" y="2407"/>
                  </a:lnTo>
                  <a:lnTo>
                    <a:pt x="775" y="2344"/>
                  </a:lnTo>
                  <a:lnTo>
                    <a:pt x="670" y="2261"/>
                  </a:lnTo>
                  <a:lnTo>
                    <a:pt x="670" y="2323"/>
                  </a:lnTo>
                  <a:lnTo>
                    <a:pt x="628" y="2323"/>
                  </a:lnTo>
                  <a:lnTo>
                    <a:pt x="649" y="2449"/>
                  </a:lnTo>
                  <a:lnTo>
                    <a:pt x="691" y="2470"/>
                  </a:lnTo>
                  <a:lnTo>
                    <a:pt x="670" y="2512"/>
                  </a:lnTo>
                  <a:lnTo>
                    <a:pt x="649" y="2700"/>
                  </a:lnTo>
                  <a:lnTo>
                    <a:pt x="775" y="2679"/>
                  </a:lnTo>
                  <a:lnTo>
                    <a:pt x="837" y="2658"/>
                  </a:lnTo>
                  <a:lnTo>
                    <a:pt x="900" y="2700"/>
                  </a:lnTo>
                  <a:lnTo>
                    <a:pt x="1088" y="2742"/>
                  </a:lnTo>
                  <a:lnTo>
                    <a:pt x="1214" y="2637"/>
                  </a:lnTo>
                  <a:lnTo>
                    <a:pt x="1360" y="2679"/>
                  </a:lnTo>
                  <a:lnTo>
                    <a:pt x="1423" y="2637"/>
                  </a:lnTo>
                  <a:lnTo>
                    <a:pt x="1465" y="2679"/>
                  </a:lnTo>
                  <a:lnTo>
                    <a:pt x="1528" y="2700"/>
                  </a:lnTo>
                  <a:lnTo>
                    <a:pt x="1632" y="2679"/>
                  </a:lnTo>
                  <a:lnTo>
                    <a:pt x="1632" y="2784"/>
                  </a:lnTo>
                  <a:lnTo>
                    <a:pt x="1779" y="2930"/>
                  </a:lnTo>
                  <a:lnTo>
                    <a:pt x="1842" y="2972"/>
                  </a:lnTo>
                  <a:lnTo>
                    <a:pt x="1946" y="2888"/>
                  </a:lnTo>
                  <a:lnTo>
                    <a:pt x="2051" y="2888"/>
                  </a:lnTo>
                  <a:lnTo>
                    <a:pt x="2239" y="3077"/>
                  </a:lnTo>
                  <a:lnTo>
                    <a:pt x="2469" y="3077"/>
                  </a:lnTo>
                  <a:lnTo>
                    <a:pt x="2574" y="3097"/>
                  </a:lnTo>
                  <a:lnTo>
                    <a:pt x="2741" y="3056"/>
                  </a:lnTo>
                  <a:lnTo>
                    <a:pt x="2721" y="2951"/>
                  </a:lnTo>
                  <a:lnTo>
                    <a:pt x="2741" y="2867"/>
                  </a:lnTo>
                  <a:lnTo>
                    <a:pt x="2762" y="2951"/>
                  </a:lnTo>
                  <a:lnTo>
                    <a:pt x="2888" y="2972"/>
                  </a:lnTo>
                  <a:lnTo>
                    <a:pt x="3034" y="2867"/>
                  </a:lnTo>
                  <a:lnTo>
                    <a:pt x="3034" y="2700"/>
                  </a:lnTo>
                  <a:lnTo>
                    <a:pt x="3181" y="2700"/>
                  </a:lnTo>
                  <a:lnTo>
                    <a:pt x="3139" y="2763"/>
                  </a:lnTo>
                  <a:lnTo>
                    <a:pt x="3181" y="2846"/>
                  </a:lnTo>
                  <a:lnTo>
                    <a:pt x="3202" y="2763"/>
                  </a:lnTo>
                  <a:lnTo>
                    <a:pt x="3306" y="2763"/>
                  </a:lnTo>
                  <a:lnTo>
                    <a:pt x="3411" y="2637"/>
                  </a:lnTo>
                  <a:lnTo>
                    <a:pt x="3474" y="2658"/>
                  </a:lnTo>
                  <a:lnTo>
                    <a:pt x="3495" y="2637"/>
                  </a:lnTo>
                  <a:lnTo>
                    <a:pt x="3599" y="2658"/>
                  </a:lnTo>
                  <a:lnTo>
                    <a:pt x="3599" y="2679"/>
                  </a:lnTo>
                  <a:lnTo>
                    <a:pt x="3662" y="2658"/>
                  </a:lnTo>
                  <a:lnTo>
                    <a:pt x="3892" y="2449"/>
                  </a:lnTo>
                  <a:lnTo>
                    <a:pt x="3976" y="2323"/>
                  </a:lnTo>
                  <a:lnTo>
                    <a:pt x="4248" y="2261"/>
                  </a:lnTo>
                  <a:lnTo>
                    <a:pt x="4332" y="2177"/>
                  </a:lnTo>
                  <a:lnTo>
                    <a:pt x="4290" y="2135"/>
                  </a:lnTo>
                  <a:lnTo>
                    <a:pt x="4311" y="2051"/>
                  </a:lnTo>
                  <a:lnTo>
                    <a:pt x="4353" y="2051"/>
                  </a:lnTo>
                  <a:lnTo>
                    <a:pt x="4394" y="2156"/>
                  </a:lnTo>
                  <a:lnTo>
                    <a:pt x="4541" y="2177"/>
                  </a:lnTo>
                  <a:lnTo>
                    <a:pt x="4625" y="2114"/>
                  </a:lnTo>
                  <a:lnTo>
                    <a:pt x="4625" y="2030"/>
                  </a:lnTo>
                  <a:lnTo>
                    <a:pt x="4604" y="2009"/>
                  </a:lnTo>
                  <a:lnTo>
                    <a:pt x="4604" y="1926"/>
                  </a:lnTo>
                  <a:lnTo>
                    <a:pt x="4666" y="1905"/>
                  </a:lnTo>
                  <a:lnTo>
                    <a:pt x="4625" y="1779"/>
                  </a:lnTo>
                  <a:lnTo>
                    <a:pt x="4666" y="1716"/>
                  </a:lnTo>
                  <a:lnTo>
                    <a:pt x="4771" y="1779"/>
                  </a:lnTo>
                  <a:lnTo>
                    <a:pt x="4771" y="1884"/>
                  </a:lnTo>
                  <a:lnTo>
                    <a:pt x="4876" y="1842"/>
                  </a:lnTo>
                  <a:lnTo>
                    <a:pt x="4938" y="1716"/>
                  </a:lnTo>
                  <a:lnTo>
                    <a:pt x="4917" y="1612"/>
                  </a:lnTo>
                  <a:lnTo>
                    <a:pt x="4813" y="1507"/>
                  </a:lnTo>
                  <a:lnTo>
                    <a:pt x="4813" y="1403"/>
                  </a:lnTo>
                  <a:lnTo>
                    <a:pt x="4855" y="1361"/>
                  </a:lnTo>
                  <a:lnTo>
                    <a:pt x="4855" y="1256"/>
                  </a:lnTo>
                  <a:lnTo>
                    <a:pt x="4959" y="1193"/>
                  </a:lnTo>
                  <a:lnTo>
                    <a:pt x="5043" y="1193"/>
                  </a:lnTo>
                  <a:lnTo>
                    <a:pt x="5085" y="1110"/>
                  </a:lnTo>
                  <a:lnTo>
                    <a:pt x="5022" y="1005"/>
                  </a:lnTo>
                  <a:lnTo>
                    <a:pt x="4771" y="984"/>
                  </a:lnTo>
                  <a:lnTo>
                    <a:pt x="4708" y="1068"/>
                  </a:lnTo>
                  <a:lnTo>
                    <a:pt x="4750" y="963"/>
                  </a:lnTo>
                  <a:lnTo>
                    <a:pt x="4750" y="859"/>
                  </a:lnTo>
                  <a:lnTo>
                    <a:pt x="4625" y="859"/>
                  </a:lnTo>
                  <a:lnTo>
                    <a:pt x="4604" y="880"/>
                  </a:lnTo>
                  <a:lnTo>
                    <a:pt x="4541" y="775"/>
                  </a:lnTo>
                  <a:lnTo>
                    <a:pt x="4625" y="670"/>
                  </a:lnTo>
                  <a:lnTo>
                    <a:pt x="4708" y="649"/>
                  </a:lnTo>
                  <a:lnTo>
                    <a:pt x="4708" y="482"/>
                  </a:lnTo>
                  <a:lnTo>
                    <a:pt x="4645" y="461"/>
                  </a:lnTo>
                  <a:lnTo>
                    <a:pt x="4562" y="545"/>
                  </a:lnTo>
                  <a:lnTo>
                    <a:pt x="4457" y="482"/>
                  </a:lnTo>
                  <a:lnTo>
                    <a:pt x="4415" y="377"/>
                  </a:lnTo>
                  <a:lnTo>
                    <a:pt x="4520" y="336"/>
                  </a:lnTo>
                  <a:lnTo>
                    <a:pt x="4541" y="252"/>
                  </a:lnTo>
                  <a:lnTo>
                    <a:pt x="4604" y="210"/>
                  </a:lnTo>
                  <a:lnTo>
                    <a:pt x="4708" y="168"/>
                  </a:lnTo>
                  <a:lnTo>
                    <a:pt x="4562" y="126"/>
                  </a:lnTo>
                  <a:lnTo>
                    <a:pt x="4499" y="147"/>
                  </a:lnTo>
                  <a:lnTo>
                    <a:pt x="4311" y="336"/>
                  </a:lnTo>
                  <a:lnTo>
                    <a:pt x="4290" y="419"/>
                  </a:lnTo>
                  <a:lnTo>
                    <a:pt x="4206" y="440"/>
                  </a:lnTo>
                  <a:lnTo>
                    <a:pt x="4122" y="315"/>
                  </a:lnTo>
                  <a:lnTo>
                    <a:pt x="4185" y="252"/>
                  </a:lnTo>
                  <a:lnTo>
                    <a:pt x="4122" y="210"/>
                  </a:lnTo>
                  <a:lnTo>
                    <a:pt x="4101" y="84"/>
                  </a:lnTo>
                  <a:lnTo>
                    <a:pt x="3997" y="64"/>
                  </a:lnTo>
                  <a:lnTo>
                    <a:pt x="3913" y="126"/>
                  </a:lnTo>
                  <a:lnTo>
                    <a:pt x="3829" y="84"/>
                  </a:lnTo>
                  <a:lnTo>
                    <a:pt x="3788" y="168"/>
                  </a:lnTo>
                  <a:lnTo>
                    <a:pt x="3829" y="315"/>
                  </a:lnTo>
                  <a:lnTo>
                    <a:pt x="3788" y="377"/>
                  </a:lnTo>
                  <a:lnTo>
                    <a:pt x="3683" y="377"/>
                  </a:lnTo>
                  <a:lnTo>
                    <a:pt x="3578" y="440"/>
                  </a:lnTo>
                  <a:lnTo>
                    <a:pt x="3557" y="336"/>
                  </a:lnTo>
                  <a:lnTo>
                    <a:pt x="3495" y="315"/>
                  </a:lnTo>
                  <a:lnTo>
                    <a:pt x="3453" y="377"/>
                  </a:lnTo>
                  <a:lnTo>
                    <a:pt x="3369" y="545"/>
                  </a:lnTo>
                  <a:lnTo>
                    <a:pt x="3265" y="545"/>
                  </a:lnTo>
                  <a:lnTo>
                    <a:pt x="3160" y="356"/>
                  </a:lnTo>
                  <a:lnTo>
                    <a:pt x="3076" y="356"/>
                  </a:lnTo>
                  <a:lnTo>
                    <a:pt x="3034" y="336"/>
                  </a:lnTo>
                  <a:lnTo>
                    <a:pt x="2951" y="356"/>
                  </a:lnTo>
                  <a:lnTo>
                    <a:pt x="2888" y="545"/>
                  </a:lnTo>
                  <a:lnTo>
                    <a:pt x="2993" y="754"/>
                  </a:lnTo>
                  <a:lnTo>
                    <a:pt x="2888" y="1047"/>
                  </a:lnTo>
                  <a:lnTo>
                    <a:pt x="2930" y="775"/>
                  </a:lnTo>
                  <a:lnTo>
                    <a:pt x="2825" y="608"/>
                  </a:lnTo>
                  <a:lnTo>
                    <a:pt x="2825" y="524"/>
                  </a:lnTo>
                  <a:lnTo>
                    <a:pt x="2762" y="482"/>
                  </a:lnTo>
                  <a:lnTo>
                    <a:pt x="2783" y="356"/>
                  </a:lnTo>
                  <a:lnTo>
                    <a:pt x="2658" y="273"/>
                  </a:lnTo>
                  <a:lnTo>
                    <a:pt x="2448" y="440"/>
                  </a:lnTo>
                  <a:lnTo>
                    <a:pt x="2428" y="566"/>
                  </a:lnTo>
                  <a:lnTo>
                    <a:pt x="2448" y="649"/>
                  </a:lnTo>
                  <a:lnTo>
                    <a:pt x="2344" y="796"/>
                  </a:lnTo>
                  <a:lnTo>
                    <a:pt x="2260" y="796"/>
                  </a:lnTo>
                  <a:lnTo>
                    <a:pt x="2260" y="649"/>
                  </a:lnTo>
                  <a:lnTo>
                    <a:pt x="2156" y="587"/>
                  </a:lnTo>
                  <a:lnTo>
                    <a:pt x="2156" y="356"/>
                  </a:lnTo>
                  <a:lnTo>
                    <a:pt x="2093" y="315"/>
                  </a:lnTo>
                  <a:lnTo>
                    <a:pt x="1925" y="440"/>
                  </a:lnTo>
                  <a:lnTo>
                    <a:pt x="1946" y="691"/>
                  </a:lnTo>
                  <a:lnTo>
                    <a:pt x="2009" y="775"/>
                  </a:lnTo>
                  <a:lnTo>
                    <a:pt x="2009" y="963"/>
                  </a:lnTo>
                  <a:lnTo>
                    <a:pt x="1925" y="1047"/>
                  </a:lnTo>
                  <a:lnTo>
                    <a:pt x="1842" y="1047"/>
                  </a:lnTo>
                  <a:lnTo>
                    <a:pt x="1821" y="900"/>
                  </a:lnTo>
                  <a:lnTo>
                    <a:pt x="1716" y="963"/>
                  </a:lnTo>
                  <a:lnTo>
                    <a:pt x="1674" y="1110"/>
                  </a:lnTo>
                  <a:lnTo>
                    <a:pt x="1612" y="1131"/>
                  </a:lnTo>
                  <a:lnTo>
                    <a:pt x="1591" y="1319"/>
                  </a:lnTo>
                  <a:lnTo>
                    <a:pt x="1507" y="1131"/>
                  </a:lnTo>
                  <a:lnTo>
                    <a:pt x="1423" y="1131"/>
                  </a:lnTo>
                  <a:lnTo>
                    <a:pt x="1465" y="1068"/>
                  </a:lnTo>
                  <a:lnTo>
                    <a:pt x="1528" y="963"/>
                  </a:lnTo>
                  <a:lnTo>
                    <a:pt x="1528" y="859"/>
                  </a:lnTo>
                  <a:lnTo>
                    <a:pt x="1402" y="859"/>
                  </a:lnTo>
                  <a:lnTo>
                    <a:pt x="1465" y="775"/>
                  </a:lnTo>
                  <a:lnTo>
                    <a:pt x="1402" y="649"/>
                  </a:lnTo>
                  <a:lnTo>
                    <a:pt x="1486" y="691"/>
                  </a:lnTo>
                  <a:lnTo>
                    <a:pt x="1570" y="608"/>
                  </a:lnTo>
                  <a:lnTo>
                    <a:pt x="1528" y="545"/>
                  </a:lnTo>
                  <a:lnTo>
                    <a:pt x="1423" y="482"/>
                  </a:lnTo>
                  <a:lnTo>
                    <a:pt x="1528" y="440"/>
                  </a:lnTo>
                  <a:lnTo>
                    <a:pt x="1465" y="336"/>
                  </a:lnTo>
                  <a:lnTo>
                    <a:pt x="1381" y="377"/>
                  </a:lnTo>
                  <a:lnTo>
                    <a:pt x="1319" y="315"/>
                  </a:lnTo>
                  <a:lnTo>
                    <a:pt x="1193" y="231"/>
                  </a:lnTo>
                  <a:lnTo>
                    <a:pt x="1193" y="126"/>
                  </a:lnTo>
                  <a:lnTo>
                    <a:pt x="1109" y="22"/>
                  </a:lnTo>
                  <a:lnTo>
                    <a:pt x="1005" y="43"/>
                  </a:lnTo>
                  <a:lnTo>
                    <a:pt x="900"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21" name="Google Shape;3121;p86"/>
            <p:cNvSpPr/>
            <p:nvPr/>
          </p:nvSpPr>
          <p:spPr>
            <a:xfrm>
              <a:off x="4188328" y="2704412"/>
              <a:ext cx="421823" cy="300791"/>
            </a:xfrm>
            <a:custGeom>
              <a:avLst/>
              <a:gdLst/>
              <a:ahLst/>
              <a:cxnLst/>
              <a:rect l="l" t="t" r="r" b="b"/>
              <a:pathLst>
                <a:path w="35425" h="26449" extrusionOk="0">
                  <a:moveTo>
                    <a:pt x="27390" y="1"/>
                  </a:moveTo>
                  <a:lnTo>
                    <a:pt x="27369" y="21"/>
                  </a:lnTo>
                  <a:lnTo>
                    <a:pt x="27180" y="42"/>
                  </a:lnTo>
                  <a:lnTo>
                    <a:pt x="27139" y="126"/>
                  </a:lnTo>
                  <a:lnTo>
                    <a:pt x="27097" y="126"/>
                  </a:lnTo>
                  <a:lnTo>
                    <a:pt x="27055" y="189"/>
                  </a:lnTo>
                  <a:lnTo>
                    <a:pt x="26867" y="189"/>
                  </a:lnTo>
                  <a:lnTo>
                    <a:pt x="26741" y="147"/>
                  </a:lnTo>
                  <a:lnTo>
                    <a:pt x="26678" y="231"/>
                  </a:lnTo>
                  <a:lnTo>
                    <a:pt x="26574" y="231"/>
                  </a:lnTo>
                  <a:lnTo>
                    <a:pt x="26532" y="335"/>
                  </a:lnTo>
                  <a:lnTo>
                    <a:pt x="26448" y="356"/>
                  </a:lnTo>
                  <a:lnTo>
                    <a:pt x="26344" y="356"/>
                  </a:lnTo>
                  <a:lnTo>
                    <a:pt x="26260" y="398"/>
                  </a:lnTo>
                  <a:lnTo>
                    <a:pt x="26176" y="419"/>
                  </a:lnTo>
                  <a:lnTo>
                    <a:pt x="26051" y="419"/>
                  </a:lnTo>
                  <a:lnTo>
                    <a:pt x="25967" y="461"/>
                  </a:lnTo>
                  <a:lnTo>
                    <a:pt x="25967" y="545"/>
                  </a:lnTo>
                  <a:lnTo>
                    <a:pt x="25904" y="649"/>
                  </a:lnTo>
                  <a:lnTo>
                    <a:pt x="25862" y="754"/>
                  </a:lnTo>
                  <a:lnTo>
                    <a:pt x="25820" y="817"/>
                  </a:lnTo>
                  <a:lnTo>
                    <a:pt x="25820" y="858"/>
                  </a:lnTo>
                  <a:lnTo>
                    <a:pt x="25800" y="921"/>
                  </a:lnTo>
                  <a:lnTo>
                    <a:pt x="25800" y="1068"/>
                  </a:lnTo>
                  <a:lnTo>
                    <a:pt x="25820" y="1089"/>
                  </a:lnTo>
                  <a:lnTo>
                    <a:pt x="25862" y="1130"/>
                  </a:lnTo>
                  <a:lnTo>
                    <a:pt x="26009" y="1047"/>
                  </a:lnTo>
                  <a:lnTo>
                    <a:pt x="26072" y="984"/>
                  </a:lnTo>
                  <a:lnTo>
                    <a:pt x="26155" y="1005"/>
                  </a:lnTo>
                  <a:lnTo>
                    <a:pt x="26239" y="1151"/>
                  </a:lnTo>
                  <a:lnTo>
                    <a:pt x="26281" y="1256"/>
                  </a:lnTo>
                  <a:lnTo>
                    <a:pt x="26364" y="1340"/>
                  </a:lnTo>
                  <a:lnTo>
                    <a:pt x="26364" y="1402"/>
                  </a:lnTo>
                  <a:lnTo>
                    <a:pt x="26385" y="1486"/>
                  </a:lnTo>
                  <a:lnTo>
                    <a:pt x="26385" y="1612"/>
                  </a:lnTo>
                  <a:lnTo>
                    <a:pt x="26323" y="1674"/>
                  </a:lnTo>
                  <a:lnTo>
                    <a:pt x="26239" y="1779"/>
                  </a:lnTo>
                  <a:lnTo>
                    <a:pt x="26218" y="1926"/>
                  </a:lnTo>
                  <a:lnTo>
                    <a:pt x="26134" y="1988"/>
                  </a:lnTo>
                  <a:lnTo>
                    <a:pt x="26072" y="2093"/>
                  </a:lnTo>
                  <a:lnTo>
                    <a:pt x="26051" y="2198"/>
                  </a:lnTo>
                  <a:lnTo>
                    <a:pt x="26134" y="2281"/>
                  </a:lnTo>
                  <a:lnTo>
                    <a:pt x="26092" y="2344"/>
                  </a:lnTo>
                  <a:lnTo>
                    <a:pt x="26134" y="2490"/>
                  </a:lnTo>
                  <a:lnTo>
                    <a:pt x="26176" y="2532"/>
                  </a:lnTo>
                  <a:lnTo>
                    <a:pt x="26176" y="2658"/>
                  </a:lnTo>
                  <a:lnTo>
                    <a:pt x="26092" y="2700"/>
                  </a:lnTo>
                  <a:lnTo>
                    <a:pt x="26072" y="2742"/>
                  </a:lnTo>
                  <a:lnTo>
                    <a:pt x="26134" y="2846"/>
                  </a:lnTo>
                  <a:lnTo>
                    <a:pt x="26134" y="3034"/>
                  </a:lnTo>
                  <a:lnTo>
                    <a:pt x="26092" y="3076"/>
                  </a:lnTo>
                  <a:lnTo>
                    <a:pt x="26092" y="3244"/>
                  </a:lnTo>
                  <a:lnTo>
                    <a:pt x="26155" y="3244"/>
                  </a:lnTo>
                  <a:lnTo>
                    <a:pt x="26218" y="3265"/>
                  </a:lnTo>
                  <a:lnTo>
                    <a:pt x="26260" y="3244"/>
                  </a:lnTo>
                  <a:lnTo>
                    <a:pt x="26281" y="3265"/>
                  </a:lnTo>
                  <a:lnTo>
                    <a:pt x="26323" y="3390"/>
                  </a:lnTo>
                  <a:lnTo>
                    <a:pt x="26281" y="3495"/>
                  </a:lnTo>
                  <a:lnTo>
                    <a:pt x="26218" y="3578"/>
                  </a:lnTo>
                  <a:lnTo>
                    <a:pt x="26009" y="3620"/>
                  </a:lnTo>
                  <a:lnTo>
                    <a:pt x="25862" y="3704"/>
                  </a:lnTo>
                  <a:lnTo>
                    <a:pt x="25569" y="3976"/>
                  </a:lnTo>
                  <a:lnTo>
                    <a:pt x="25527" y="3997"/>
                  </a:lnTo>
                  <a:lnTo>
                    <a:pt x="25444" y="3913"/>
                  </a:lnTo>
                  <a:lnTo>
                    <a:pt x="25276" y="3892"/>
                  </a:lnTo>
                  <a:lnTo>
                    <a:pt x="25172" y="3913"/>
                  </a:lnTo>
                  <a:lnTo>
                    <a:pt x="25130" y="3871"/>
                  </a:lnTo>
                  <a:lnTo>
                    <a:pt x="25004" y="3871"/>
                  </a:lnTo>
                  <a:lnTo>
                    <a:pt x="25004" y="3892"/>
                  </a:lnTo>
                  <a:lnTo>
                    <a:pt x="24879" y="4792"/>
                  </a:lnTo>
                  <a:lnTo>
                    <a:pt x="24900" y="4959"/>
                  </a:lnTo>
                  <a:lnTo>
                    <a:pt x="24858" y="5148"/>
                  </a:lnTo>
                  <a:lnTo>
                    <a:pt x="24879" y="5252"/>
                  </a:lnTo>
                  <a:lnTo>
                    <a:pt x="24795" y="5524"/>
                  </a:lnTo>
                  <a:lnTo>
                    <a:pt x="24900" y="5692"/>
                  </a:lnTo>
                  <a:lnTo>
                    <a:pt x="25172" y="5838"/>
                  </a:lnTo>
                  <a:lnTo>
                    <a:pt x="25339" y="5671"/>
                  </a:lnTo>
                  <a:lnTo>
                    <a:pt x="25569" y="5671"/>
                  </a:lnTo>
                  <a:lnTo>
                    <a:pt x="25841" y="5734"/>
                  </a:lnTo>
                  <a:lnTo>
                    <a:pt x="25946" y="5838"/>
                  </a:lnTo>
                  <a:lnTo>
                    <a:pt x="26072" y="5629"/>
                  </a:lnTo>
                  <a:lnTo>
                    <a:pt x="26072" y="5483"/>
                  </a:lnTo>
                  <a:lnTo>
                    <a:pt x="26072" y="5378"/>
                  </a:lnTo>
                  <a:lnTo>
                    <a:pt x="26239" y="5336"/>
                  </a:lnTo>
                  <a:lnTo>
                    <a:pt x="26281" y="5273"/>
                  </a:lnTo>
                  <a:lnTo>
                    <a:pt x="26553" y="5357"/>
                  </a:lnTo>
                  <a:lnTo>
                    <a:pt x="26699" y="5545"/>
                  </a:lnTo>
                  <a:lnTo>
                    <a:pt x="26908" y="5734"/>
                  </a:lnTo>
                  <a:lnTo>
                    <a:pt x="27076" y="5943"/>
                  </a:lnTo>
                  <a:lnTo>
                    <a:pt x="27285" y="6089"/>
                  </a:lnTo>
                  <a:lnTo>
                    <a:pt x="27306" y="6194"/>
                  </a:lnTo>
                  <a:lnTo>
                    <a:pt x="27327" y="6278"/>
                  </a:lnTo>
                  <a:lnTo>
                    <a:pt x="27327" y="6382"/>
                  </a:lnTo>
                  <a:lnTo>
                    <a:pt x="27285" y="6424"/>
                  </a:lnTo>
                  <a:lnTo>
                    <a:pt x="27285" y="6508"/>
                  </a:lnTo>
                  <a:lnTo>
                    <a:pt x="27264" y="6591"/>
                  </a:lnTo>
                  <a:lnTo>
                    <a:pt x="27139" y="6571"/>
                  </a:lnTo>
                  <a:lnTo>
                    <a:pt x="27097" y="6508"/>
                  </a:lnTo>
                  <a:lnTo>
                    <a:pt x="26992" y="6529"/>
                  </a:lnTo>
                  <a:lnTo>
                    <a:pt x="26908" y="6591"/>
                  </a:lnTo>
                  <a:lnTo>
                    <a:pt x="26762" y="6508"/>
                  </a:lnTo>
                  <a:lnTo>
                    <a:pt x="26657" y="6529"/>
                  </a:lnTo>
                  <a:lnTo>
                    <a:pt x="26553" y="6675"/>
                  </a:lnTo>
                  <a:lnTo>
                    <a:pt x="26385" y="6801"/>
                  </a:lnTo>
                  <a:lnTo>
                    <a:pt x="26323" y="6843"/>
                  </a:lnTo>
                  <a:lnTo>
                    <a:pt x="26218" y="6780"/>
                  </a:lnTo>
                  <a:lnTo>
                    <a:pt x="26155" y="6801"/>
                  </a:lnTo>
                  <a:lnTo>
                    <a:pt x="26155" y="6905"/>
                  </a:lnTo>
                  <a:lnTo>
                    <a:pt x="26092" y="6947"/>
                  </a:lnTo>
                  <a:lnTo>
                    <a:pt x="26030" y="6989"/>
                  </a:lnTo>
                  <a:lnTo>
                    <a:pt x="25967" y="6947"/>
                  </a:lnTo>
                  <a:lnTo>
                    <a:pt x="25925" y="7031"/>
                  </a:lnTo>
                  <a:lnTo>
                    <a:pt x="25820" y="7198"/>
                  </a:lnTo>
                  <a:lnTo>
                    <a:pt x="25800" y="7366"/>
                  </a:lnTo>
                  <a:lnTo>
                    <a:pt x="25800" y="7470"/>
                  </a:lnTo>
                  <a:lnTo>
                    <a:pt x="25737" y="7554"/>
                  </a:lnTo>
                  <a:lnTo>
                    <a:pt x="25611" y="7575"/>
                  </a:lnTo>
                  <a:lnTo>
                    <a:pt x="25381" y="7763"/>
                  </a:lnTo>
                  <a:lnTo>
                    <a:pt x="25214" y="7763"/>
                  </a:lnTo>
                  <a:lnTo>
                    <a:pt x="25088" y="7742"/>
                  </a:lnTo>
                  <a:lnTo>
                    <a:pt x="25004" y="7784"/>
                  </a:lnTo>
                  <a:lnTo>
                    <a:pt x="24900" y="7993"/>
                  </a:lnTo>
                  <a:lnTo>
                    <a:pt x="24795" y="8077"/>
                  </a:lnTo>
                  <a:lnTo>
                    <a:pt x="24670" y="8182"/>
                  </a:lnTo>
                  <a:lnTo>
                    <a:pt x="24586" y="8265"/>
                  </a:lnTo>
                  <a:lnTo>
                    <a:pt x="24565" y="8370"/>
                  </a:lnTo>
                  <a:lnTo>
                    <a:pt x="24502" y="8370"/>
                  </a:lnTo>
                  <a:lnTo>
                    <a:pt x="24377" y="8307"/>
                  </a:lnTo>
                  <a:lnTo>
                    <a:pt x="24251" y="8286"/>
                  </a:lnTo>
                  <a:lnTo>
                    <a:pt x="24063" y="8203"/>
                  </a:lnTo>
                  <a:lnTo>
                    <a:pt x="23937" y="8140"/>
                  </a:lnTo>
                  <a:lnTo>
                    <a:pt x="23770" y="8098"/>
                  </a:lnTo>
                  <a:lnTo>
                    <a:pt x="23561" y="8161"/>
                  </a:lnTo>
                  <a:lnTo>
                    <a:pt x="23435" y="8265"/>
                  </a:lnTo>
                  <a:lnTo>
                    <a:pt x="23331" y="8391"/>
                  </a:lnTo>
                  <a:lnTo>
                    <a:pt x="23331" y="8621"/>
                  </a:lnTo>
                  <a:lnTo>
                    <a:pt x="23351" y="8768"/>
                  </a:lnTo>
                  <a:lnTo>
                    <a:pt x="23331" y="8830"/>
                  </a:lnTo>
                  <a:lnTo>
                    <a:pt x="23603" y="9019"/>
                  </a:lnTo>
                  <a:lnTo>
                    <a:pt x="23833" y="9144"/>
                  </a:lnTo>
                  <a:lnTo>
                    <a:pt x="23833" y="9228"/>
                  </a:lnTo>
                  <a:lnTo>
                    <a:pt x="23770" y="9332"/>
                  </a:lnTo>
                  <a:lnTo>
                    <a:pt x="23707" y="9437"/>
                  </a:lnTo>
                  <a:lnTo>
                    <a:pt x="23435" y="9730"/>
                  </a:lnTo>
                  <a:lnTo>
                    <a:pt x="23310" y="9960"/>
                  </a:lnTo>
                  <a:lnTo>
                    <a:pt x="23226" y="10169"/>
                  </a:lnTo>
                  <a:lnTo>
                    <a:pt x="23121" y="10169"/>
                  </a:lnTo>
                  <a:lnTo>
                    <a:pt x="22933" y="10232"/>
                  </a:lnTo>
                  <a:lnTo>
                    <a:pt x="22807" y="10232"/>
                  </a:lnTo>
                  <a:lnTo>
                    <a:pt x="22661" y="10337"/>
                  </a:lnTo>
                  <a:lnTo>
                    <a:pt x="22494" y="10462"/>
                  </a:lnTo>
                  <a:lnTo>
                    <a:pt x="22347" y="10462"/>
                  </a:lnTo>
                  <a:lnTo>
                    <a:pt x="22096" y="10483"/>
                  </a:lnTo>
                  <a:lnTo>
                    <a:pt x="21908" y="10546"/>
                  </a:lnTo>
                  <a:lnTo>
                    <a:pt x="21740" y="10588"/>
                  </a:lnTo>
                  <a:lnTo>
                    <a:pt x="21322" y="10755"/>
                  </a:lnTo>
                  <a:lnTo>
                    <a:pt x="21008" y="10860"/>
                  </a:lnTo>
                  <a:lnTo>
                    <a:pt x="20841" y="11027"/>
                  </a:lnTo>
                  <a:lnTo>
                    <a:pt x="20590" y="11216"/>
                  </a:lnTo>
                  <a:lnTo>
                    <a:pt x="20485" y="11320"/>
                  </a:lnTo>
                  <a:lnTo>
                    <a:pt x="20338" y="11320"/>
                  </a:lnTo>
                  <a:lnTo>
                    <a:pt x="20192" y="11278"/>
                  </a:lnTo>
                  <a:lnTo>
                    <a:pt x="20192" y="11216"/>
                  </a:lnTo>
                  <a:lnTo>
                    <a:pt x="20171" y="11111"/>
                  </a:lnTo>
                  <a:lnTo>
                    <a:pt x="19899" y="11195"/>
                  </a:lnTo>
                  <a:lnTo>
                    <a:pt x="19732" y="11216"/>
                  </a:lnTo>
                  <a:lnTo>
                    <a:pt x="19522" y="11111"/>
                  </a:lnTo>
                  <a:lnTo>
                    <a:pt x="19355" y="11090"/>
                  </a:lnTo>
                  <a:lnTo>
                    <a:pt x="18999" y="10965"/>
                  </a:lnTo>
                  <a:lnTo>
                    <a:pt x="18623" y="10797"/>
                  </a:lnTo>
                  <a:lnTo>
                    <a:pt x="18413" y="10609"/>
                  </a:lnTo>
                  <a:lnTo>
                    <a:pt x="18288" y="10588"/>
                  </a:lnTo>
                  <a:lnTo>
                    <a:pt x="17869" y="10567"/>
                  </a:lnTo>
                  <a:lnTo>
                    <a:pt x="17493" y="10567"/>
                  </a:lnTo>
                  <a:lnTo>
                    <a:pt x="17430" y="10546"/>
                  </a:lnTo>
                  <a:lnTo>
                    <a:pt x="17367" y="10588"/>
                  </a:lnTo>
                  <a:lnTo>
                    <a:pt x="17325" y="10651"/>
                  </a:lnTo>
                  <a:lnTo>
                    <a:pt x="17137" y="10713"/>
                  </a:lnTo>
                  <a:lnTo>
                    <a:pt x="16865" y="10755"/>
                  </a:lnTo>
                  <a:lnTo>
                    <a:pt x="16384" y="10693"/>
                  </a:lnTo>
                  <a:lnTo>
                    <a:pt x="16028" y="10713"/>
                  </a:lnTo>
                  <a:lnTo>
                    <a:pt x="15777" y="10693"/>
                  </a:lnTo>
                  <a:lnTo>
                    <a:pt x="15547" y="10713"/>
                  </a:lnTo>
                  <a:lnTo>
                    <a:pt x="15442" y="10755"/>
                  </a:lnTo>
                  <a:lnTo>
                    <a:pt x="15338" y="10713"/>
                  </a:lnTo>
                  <a:lnTo>
                    <a:pt x="15191" y="10462"/>
                  </a:lnTo>
                  <a:lnTo>
                    <a:pt x="15149" y="10337"/>
                  </a:lnTo>
                  <a:lnTo>
                    <a:pt x="15024" y="10169"/>
                  </a:lnTo>
                  <a:lnTo>
                    <a:pt x="14919" y="10044"/>
                  </a:lnTo>
                  <a:lnTo>
                    <a:pt x="14856" y="9877"/>
                  </a:lnTo>
                  <a:lnTo>
                    <a:pt x="14856" y="9814"/>
                  </a:lnTo>
                  <a:lnTo>
                    <a:pt x="14752" y="9709"/>
                  </a:lnTo>
                  <a:lnTo>
                    <a:pt x="14668" y="9667"/>
                  </a:lnTo>
                  <a:lnTo>
                    <a:pt x="14626" y="9667"/>
                  </a:lnTo>
                  <a:lnTo>
                    <a:pt x="14584" y="9604"/>
                  </a:lnTo>
                  <a:lnTo>
                    <a:pt x="14564" y="9500"/>
                  </a:lnTo>
                  <a:lnTo>
                    <a:pt x="14333" y="9500"/>
                  </a:lnTo>
                  <a:lnTo>
                    <a:pt x="14187" y="9416"/>
                  </a:lnTo>
                  <a:lnTo>
                    <a:pt x="13978" y="9249"/>
                  </a:lnTo>
                  <a:lnTo>
                    <a:pt x="13873" y="9249"/>
                  </a:lnTo>
                  <a:lnTo>
                    <a:pt x="13768" y="9228"/>
                  </a:lnTo>
                  <a:lnTo>
                    <a:pt x="13706" y="9186"/>
                  </a:lnTo>
                  <a:lnTo>
                    <a:pt x="13517" y="9040"/>
                  </a:lnTo>
                  <a:lnTo>
                    <a:pt x="13141" y="8977"/>
                  </a:lnTo>
                  <a:lnTo>
                    <a:pt x="13099" y="8977"/>
                  </a:lnTo>
                  <a:lnTo>
                    <a:pt x="13057" y="9019"/>
                  </a:lnTo>
                  <a:lnTo>
                    <a:pt x="12890" y="9019"/>
                  </a:lnTo>
                  <a:lnTo>
                    <a:pt x="12639" y="9040"/>
                  </a:lnTo>
                  <a:lnTo>
                    <a:pt x="12053" y="8914"/>
                  </a:lnTo>
                  <a:lnTo>
                    <a:pt x="11948" y="8830"/>
                  </a:lnTo>
                  <a:lnTo>
                    <a:pt x="11823" y="8663"/>
                  </a:lnTo>
                  <a:lnTo>
                    <a:pt x="11802" y="8558"/>
                  </a:lnTo>
                  <a:lnTo>
                    <a:pt x="11802" y="8475"/>
                  </a:lnTo>
                  <a:lnTo>
                    <a:pt x="11823" y="8412"/>
                  </a:lnTo>
                  <a:lnTo>
                    <a:pt x="11906" y="8349"/>
                  </a:lnTo>
                  <a:lnTo>
                    <a:pt x="11948" y="8244"/>
                  </a:lnTo>
                  <a:lnTo>
                    <a:pt x="11885" y="8161"/>
                  </a:lnTo>
                  <a:lnTo>
                    <a:pt x="11843" y="8035"/>
                  </a:lnTo>
                  <a:lnTo>
                    <a:pt x="11885" y="7952"/>
                  </a:lnTo>
                  <a:lnTo>
                    <a:pt x="11885" y="7826"/>
                  </a:lnTo>
                  <a:lnTo>
                    <a:pt x="11823" y="7763"/>
                  </a:lnTo>
                  <a:lnTo>
                    <a:pt x="11739" y="7638"/>
                  </a:lnTo>
                  <a:lnTo>
                    <a:pt x="11676" y="7575"/>
                  </a:lnTo>
                  <a:lnTo>
                    <a:pt x="11592" y="7533"/>
                  </a:lnTo>
                  <a:lnTo>
                    <a:pt x="11530" y="7428"/>
                  </a:lnTo>
                  <a:lnTo>
                    <a:pt x="11488" y="7345"/>
                  </a:lnTo>
                  <a:lnTo>
                    <a:pt x="11446" y="7240"/>
                  </a:lnTo>
                  <a:lnTo>
                    <a:pt x="11425" y="7136"/>
                  </a:lnTo>
                  <a:lnTo>
                    <a:pt x="11383" y="7052"/>
                  </a:lnTo>
                  <a:lnTo>
                    <a:pt x="11279" y="6989"/>
                  </a:lnTo>
                  <a:lnTo>
                    <a:pt x="11195" y="6947"/>
                  </a:lnTo>
                  <a:lnTo>
                    <a:pt x="11153" y="6884"/>
                  </a:lnTo>
                  <a:lnTo>
                    <a:pt x="11069" y="6843"/>
                  </a:lnTo>
                  <a:lnTo>
                    <a:pt x="10965" y="6843"/>
                  </a:lnTo>
                  <a:lnTo>
                    <a:pt x="10902" y="6905"/>
                  </a:lnTo>
                  <a:lnTo>
                    <a:pt x="10860" y="6926"/>
                  </a:lnTo>
                  <a:lnTo>
                    <a:pt x="10776" y="6905"/>
                  </a:lnTo>
                  <a:lnTo>
                    <a:pt x="10693" y="6801"/>
                  </a:lnTo>
                  <a:lnTo>
                    <a:pt x="10672" y="6738"/>
                  </a:lnTo>
                  <a:lnTo>
                    <a:pt x="10567" y="6738"/>
                  </a:lnTo>
                  <a:lnTo>
                    <a:pt x="10442" y="6801"/>
                  </a:lnTo>
                  <a:lnTo>
                    <a:pt x="10400" y="6843"/>
                  </a:lnTo>
                  <a:lnTo>
                    <a:pt x="10379" y="6926"/>
                  </a:lnTo>
                  <a:lnTo>
                    <a:pt x="10337" y="6926"/>
                  </a:lnTo>
                  <a:lnTo>
                    <a:pt x="10211" y="6843"/>
                  </a:lnTo>
                  <a:lnTo>
                    <a:pt x="10170" y="6780"/>
                  </a:lnTo>
                  <a:lnTo>
                    <a:pt x="10170" y="6717"/>
                  </a:lnTo>
                  <a:lnTo>
                    <a:pt x="10107" y="6633"/>
                  </a:lnTo>
                  <a:lnTo>
                    <a:pt x="10002" y="6571"/>
                  </a:lnTo>
                  <a:lnTo>
                    <a:pt x="9877" y="6466"/>
                  </a:lnTo>
                  <a:lnTo>
                    <a:pt x="9835" y="6424"/>
                  </a:lnTo>
                  <a:lnTo>
                    <a:pt x="9751" y="6382"/>
                  </a:lnTo>
                  <a:lnTo>
                    <a:pt x="9730" y="6299"/>
                  </a:lnTo>
                  <a:lnTo>
                    <a:pt x="9730" y="6215"/>
                  </a:lnTo>
                  <a:lnTo>
                    <a:pt x="9709" y="6173"/>
                  </a:lnTo>
                  <a:lnTo>
                    <a:pt x="9688" y="6173"/>
                  </a:lnTo>
                  <a:lnTo>
                    <a:pt x="9688" y="6215"/>
                  </a:lnTo>
                  <a:lnTo>
                    <a:pt x="9646" y="6215"/>
                  </a:lnTo>
                  <a:lnTo>
                    <a:pt x="9605" y="6152"/>
                  </a:lnTo>
                  <a:lnTo>
                    <a:pt x="9584" y="6110"/>
                  </a:lnTo>
                  <a:lnTo>
                    <a:pt x="9584" y="5985"/>
                  </a:lnTo>
                  <a:lnTo>
                    <a:pt x="9542" y="5943"/>
                  </a:lnTo>
                  <a:lnTo>
                    <a:pt x="9521" y="5943"/>
                  </a:lnTo>
                  <a:lnTo>
                    <a:pt x="9395" y="5880"/>
                  </a:lnTo>
                  <a:lnTo>
                    <a:pt x="9312" y="5880"/>
                  </a:lnTo>
                  <a:lnTo>
                    <a:pt x="9333" y="5901"/>
                  </a:lnTo>
                  <a:lnTo>
                    <a:pt x="9228" y="6006"/>
                  </a:lnTo>
                  <a:lnTo>
                    <a:pt x="9123" y="6068"/>
                  </a:lnTo>
                  <a:lnTo>
                    <a:pt x="8998" y="6215"/>
                  </a:lnTo>
                  <a:lnTo>
                    <a:pt x="8977" y="6319"/>
                  </a:lnTo>
                  <a:lnTo>
                    <a:pt x="9019" y="6382"/>
                  </a:lnTo>
                  <a:lnTo>
                    <a:pt x="8956" y="6508"/>
                  </a:lnTo>
                  <a:lnTo>
                    <a:pt x="8768" y="6571"/>
                  </a:lnTo>
                  <a:lnTo>
                    <a:pt x="8684" y="6633"/>
                  </a:lnTo>
                  <a:lnTo>
                    <a:pt x="8663" y="6780"/>
                  </a:lnTo>
                  <a:lnTo>
                    <a:pt x="8663" y="7010"/>
                  </a:lnTo>
                  <a:lnTo>
                    <a:pt x="8768" y="7240"/>
                  </a:lnTo>
                  <a:lnTo>
                    <a:pt x="8872" y="7408"/>
                  </a:lnTo>
                  <a:lnTo>
                    <a:pt x="8872" y="7470"/>
                  </a:lnTo>
                  <a:lnTo>
                    <a:pt x="8705" y="7638"/>
                  </a:lnTo>
                  <a:lnTo>
                    <a:pt x="8579" y="7680"/>
                  </a:lnTo>
                  <a:lnTo>
                    <a:pt x="8496" y="7784"/>
                  </a:lnTo>
                  <a:lnTo>
                    <a:pt x="8433" y="7826"/>
                  </a:lnTo>
                  <a:lnTo>
                    <a:pt x="8349" y="7826"/>
                  </a:lnTo>
                  <a:lnTo>
                    <a:pt x="8307" y="7742"/>
                  </a:lnTo>
                  <a:lnTo>
                    <a:pt x="8245" y="7742"/>
                  </a:lnTo>
                  <a:lnTo>
                    <a:pt x="8014" y="7784"/>
                  </a:lnTo>
                  <a:lnTo>
                    <a:pt x="7847" y="7763"/>
                  </a:lnTo>
                  <a:lnTo>
                    <a:pt x="7638" y="7680"/>
                  </a:lnTo>
                  <a:lnTo>
                    <a:pt x="7429" y="7680"/>
                  </a:lnTo>
                  <a:lnTo>
                    <a:pt x="7387" y="7952"/>
                  </a:lnTo>
                  <a:lnTo>
                    <a:pt x="7324" y="8098"/>
                  </a:lnTo>
                  <a:lnTo>
                    <a:pt x="7324" y="8244"/>
                  </a:lnTo>
                  <a:lnTo>
                    <a:pt x="7261" y="8579"/>
                  </a:lnTo>
                  <a:lnTo>
                    <a:pt x="7261" y="8830"/>
                  </a:lnTo>
                  <a:lnTo>
                    <a:pt x="7240" y="8914"/>
                  </a:lnTo>
                  <a:lnTo>
                    <a:pt x="7303" y="8977"/>
                  </a:lnTo>
                  <a:lnTo>
                    <a:pt x="7429" y="9019"/>
                  </a:lnTo>
                  <a:lnTo>
                    <a:pt x="7387" y="9144"/>
                  </a:lnTo>
                  <a:lnTo>
                    <a:pt x="7387" y="9228"/>
                  </a:lnTo>
                  <a:lnTo>
                    <a:pt x="7303" y="9228"/>
                  </a:lnTo>
                  <a:lnTo>
                    <a:pt x="7219" y="9291"/>
                  </a:lnTo>
                  <a:lnTo>
                    <a:pt x="7136" y="9291"/>
                  </a:lnTo>
                  <a:lnTo>
                    <a:pt x="7073" y="9228"/>
                  </a:lnTo>
                  <a:lnTo>
                    <a:pt x="6989" y="9249"/>
                  </a:lnTo>
                  <a:lnTo>
                    <a:pt x="6864" y="9291"/>
                  </a:lnTo>
                  <a:lnTo>
                    <a:pt x="6592" y="9332"/>
                  </a:lnTo>
                  <a:lnTo>
                    <a:pt x="6445" y="9416"/>
                  </a:lnTo>
                  <a:lnTo>
                    <a:pt x="6341" y="9416"/>
                  </a:lnTo>
                  <a:lnTo>
                    <a:pt x="6278" y="9353"/>
                  </a:lnTo>
                  <a:lnTo>
                    <a:pt x="6173" y="9416"/>
                  </a:lnTo>
                  <a:lnTo>
                    <a:pt x="6069" y="9521"/>
                  </a:lnTo>
                  <a:lnTo>
                    <a:pt x="6069" y="9604"/>
                  </a:lnTo>
                  <a:lnTo>
                    <a:pt x="6173" y="9667"/>
                  </a:lnTo>
                  <a:lnTo>
                    <a:pt x="6341" y="9646"/>
                  </a:lnTo>
                  <a:lnTo>
                    <a:pt x="6466" y="9667"/>
                  </a:lnTo>
                  <a:lnTo>
                    <a:pt x="6466" y="9730"/>
                  </a:lnTo>
                  <a:lnTo>
                    <a:pt x="6382" y="9814"/>
                  </a:lnTo>
                  <a:lnTo>
                    <a:pt x="6445" y="9981"/>
                  </a:lnTo>
                  <a:lnTo>
                    <a:pt x="6445" y="10065"/>
                  </a:lnTo>
                  <a:lnTo>
                    <a:pt x="6487" y="10149"/>
                  </a:lnTo>
                  <a:lnTo>
                    <a:pt x="6508" y="10253"/>
                  </a:lnTo>
                  <a:lnTo>
                    <a:pt x="6613" y="10441"/>
                  </a:lnTo>
                  <a:lnTo>
                    <a:pt x="6654" y="10546"/>
                  </a:lnTo>
                  <a:lnTo>
                    <a:pt x="6780" y="10609"/>
                  </a:lnTo>
                  <a:lnTo>
                    <a:pt x="6822" y="10860"/>
                  </a:lnTo>
                  <a:lnTo>
                    <a:pt x="6738" y="10923"/>
                  </a:lnTo>
                  <a:lnTo>
                    <a:pt x="6696" y="11027"/>
                  </a:lnTo>
                  <a:lnTo>
                    <a:pt x="6801" y="11132"/>
                  </a:lnTo>
                  <a:lnTo>
                    <a:pt x="6738" y="11174"/>
                  </a:lnTo>
                  <a:lnTo>
                    <a:pt x="6738" y="11216"/>
                  </a:lnTo>
                  <a:lnTo>
                    <a:pt x="6613" y="11299"/>
                  </a:lnTo>
                  <a:lnTo>
                    <a:pt x="6654" y="11446"/>
                  </a:lnTo>
                  <a:lnTo>
                    <a:pt x="6508" y="11509"/>
                  </a:lnTo>
                  <a:lnTo>
                    <a:pt x="6278" y="11446"/>
                  </a:lnTo>
                  <a:lnTo>
                    <a:pt x="6027" y="11174"/>
                  </a:lnTo>
                  <a:lnTo>
                    <a:pt x="5922" y="11195"/>
                  </a:lnTo>
                  <a:lnTo>
                    <a:pt x="5671" y="11090"/>
                  </a:lnTo>
                  <a:lnTo>
                    <a:pt x="5336" y="11090"/>
                  </a:lnTo>
                  <a:lnTo>
                    <a:pt x="5148" y="11132"/>
                  </a:lnTo>
                  <a:lnTo>
                    <a:pt x="4876" y="11069"/>
                  </a:lnTo>
                  <a:lnTo>
                    <a:pt x="4583" y="11132"/>
                  </a:lnTo>
                  <a:lnTo>
                    <a:pt x="4457" y="11132"/>
                  </a:lnTo>
                  <a:lnTo>
                    <a:pt x="4311" y="11111"/>
                  </a:lnTo>
                  <a:lnTo>
                    <a:pt x="4206" y="11195"/>
                  </a:lnTo>
                  <a:lnTo>
                    <a:pt x="4102" y="11237"/>
                  </a:lnTo>
                  <a:lnTo>
                    <a:pt x="3767" y="11195"/>
                  </a:lnTo>
                  <a:lnTo>
                    <a:pt x="3558" y="11132"/>
                  </a:lnTo>
                  <a:lnTo>
                    <a:pt x="3432" y="11069"/>
                  </a:lnTo>
                  <a:lnTo>
                    <a:pt x="3244" y="11069"/>
                  </a:lnTo>
                  <a:lnTo>
                    <a:pt x="3202" y="11111"/>
                  </a:lnTo>
                  <a:lnTo>
                    <a:pt x="3035" y="11090"/>
                  </a:lnTo>
                  <a:lnTo>
                    <a:pt x="2930" y="11069"/>
                  </a:lnTo>
                  <a:lnTo>
                    <a:pt x="2888" y="11111"/>
                  </a:lnTo>
                  <a:lnTo>
                    <a:pt x="2888" y="11237"/>
                  </a:lnTo>
                  <a:lnTo>
                    <a:pt x="2909" y="11383"/>
                  </a:lnTo>
                  <a:lnTo>
                    <a:pt x="2930" y="11509"/>
                  </a:lnTo>
                  <a:lnTo>
                    <a:pt x="2742" y="11550"/>
                  </a:lnTo>
                  <a:lnTo>
                    <a:pt x="2386" y="11550"/>
                  </a:lnTo>
                  <a:lnTo>
                    <a:pt x="1968" y="11509"/>
                  </a:lnTo>
                  <a:lnTo>
                    <a:pt x="1863" y="11446"/>
                  </a:lnTo>
                  <a:lnTo>
                    <a:pt x="1675" y="11425"/>
                  </a:lnTo>
                  <a:lnTo>
                    <a:pt x="1570" y="11550"/>
                  </a:lnTo>
                  <a:lnTo>
                    <a:pt x="1591" y="11613"/>
                  </a:lnTo>
                  <a:lnTo>
                    <a:pt x="1465" y="11697"/>
                  </a:lnTo>
                  <a:lnTo>
                    <a:pt x="1465" y="11739"/>
                  </a:lnTo>
                  <a:lnTo>
                    <a:pt x="1507" y="11739"/>
                  </a:lnTo>
                  <a:lnTo>
                    <a:pt x="1507" y="11864"/>
                  </a:lnTo>
                  <a:lnTo>
                    <a:pt x="1340" y="12157"/>
                  </a:lnTo>
                  <a:lnTo>
                    <a:pt x="1256" y="12283"/>
                  </a:lnTo>
                  <a:lnTo>
                    <a:pt x="1361" y="12366"/>
                  </a:lnTo>
                  <a:lnTo>
                    <a:pt x="1633" y="12450"/>
                  </a:lnTo>
                  <a:lnTo>
                    <a:pt x="1737" y="12555"/>
                  </a:lnTo>
                  <a:lnTo>
                    <a:pt x="1842" y="12576"/>
                  </a:lnTo>
                  <a:lnTo>
                    <a:pt x="1947" y="12471"/>
                  </a:lnTo>
                  <a:lnTo>
                    <a:pt x="1947" y="12325"/>
                  </a:lnTo>
                  <a:lnTo>
                    <a:pt x="2009" y="12325"/>
                  </a:lnTo>
                  <a:lnTo>
                    <a:pt x="2302" y="12555"/>
                  </a:lnTo>
                  <a:lnTo>
                    <a:pt x="2323" y="12659"/>
                  </a:lnTo>
                  <a:lnTo>
                    <a:pt x="2177" y="12848"/>
                  </a:lnTo>
                  <a:lnTo>
                    <a:pt x="1968" y="12848"/>
                  </a:lnTo>
                  <a:lnTo>
                    <a:pt x="1675" y="12890"/>
                  </a:lnTo>
                  <a:lnTo>
                    <a:pt x="1654" y="12785"/>
                  </a:lnTo>
                  <a:lnTo>
                    <a:pt x="1507" y="12659"/>
                  </a:lnTo>
                  <a:lnTo>
                    <a:pt x="1340" y="12869"/>
                  </a:lnTo>
                  <a:lnTo>
                    <a:pt x="1235" y="12848"/>
                  </a:lnTo>
                  <a:lnTo>
                    <a:pt x="1068" y="12973"/>
                  </a:lnTo>
                  <a:lnTo>
                    <a:pt x="921" y="13015"/>
                  </a:lnTo>
                  <a:lnTo>
                    <a:pt x="921" y="13162"/>
                  </a:lnTo>
                  <a:lnTo>
                    <a:pt x="1110" y="13224"/>
                  </a:lnTo>
                  <a:lnTo>
                    <a:pt x="1068" y="13371"/>
                  </a:lnTo>
                  <a:lnTo>
                    <a:pt x="900" y="13434"/>
                  </a:lnTo>
                  <a:lnTo>
                    <a:pt x="628" y="13496"/>
                  </a:lnTo>
                  <a:lnTo>
                    <a:pt x="691" y="13538"/>
                  </a:lnTo>
                  <a:lnTo>
                    <a:pt x="733" y="13622"/>
                  </a:lnTo>
                  <a:lnTo>
                    <a:pt x="503" y="13706"/>
                  </a:lnTo>
                  <a:lnTo>
                    <a:pt x="503" y="13831"/>
                  </a:lnTo>
                  <a:lnTo>
                    <a:pt x="398" y="13852"/>
                  </a:lnTo>
                  <a:lnTo>
                    <a:pt x="126" y="13831"/>
                  </a:lnTo>
                  <a:lnTo>
                    <a:pt x="1" y="13936"/>
                  </a:lnTo>
                  <a:lnTo>
                    <a:pt x="1" y="14103"/>
                  </a:lnTo>
                  <a:lnTo>
                    <a:pt x="168" y="14333"/>
                  </a:lnTo>
                  <a:lnTo>
                    <a:pt x="273" y="14270"/>
                  </a:lnTo>
                  <a:lnTo>
                    <a:pt x="419" y="14250"/>
                  </a:lnTo>
                  <a:lnTo>
                    <a:pt x="440" y="14375"/>
                  </a:lnTo>
                  <a:lnTo>
                    <a:pt x="398" y="14522"/>
                  </a:lnTo>
                  <a:lnTo>
                    <a:pt x="461" y="14668"/>
                  </a:lnTo>
                  <a:lnTo>
                    <a:pt x="587" y="14731"/>
                  </a:lnTo>
                  <a:lnTo>
                    <a:pt x="607" y="14877"/>
                  </a:lnTo>
                  <a:lnTo>
                    <a:pt x="545" y="14940"/>
                  </a:lnTo>
                  <a:lnTo>
                    <a:pt x="419" y="15212"/>
                  </a:lnTo>
                  <a:lnTo>
                    <a:pt x="377" y="15589"/>
                  </a:lnTo>
                  <a:lnTo>
                    <a:pt x="335" y="15526"/>
                  </a:lnTo>
                  <a:lnTo>
                    <a:pt x="440" y="15693"/>
                  </a:lnTo>
                  <a:lnTo>
                    <a:pt x="545" y="15714"/>
                  </a:lnTo>
                  <a:lnTo>
                    <a:pt x="733" y="15693"/>
                  </a:lnTo>
                  <a:lnTo>
                    <a:pt x="859" y="15610"/>
                  </a:lnTo>
                  <a:lnTo>
                    <a:pt x="921" y="15526"/>
                  </a:lnTo>
                  <a:lnTo>
                    <a:pt x="984" y="15505"/>
                  </a:lnTo>
                  <a:lnTo>
                    <a:pt x="1047" y="15463"/>
                  </a:lnTo>
                  <a:lnTo>
                    <a:pt x="1110" y="15484"/>
                  </a:lnTo>
                  <a:lnTo>
                    <a:pt x="1172" y="15568"/>
                  </a:lnTo>
                  <a:lnTo>
                    <a:pt x="1361" y="15589"/>
                  </a:lnTo>
                  <a:lnTo>
                    <a:pt x="1361" y="15505"/>
                  </a:lnTo>
                  <a:lnTo>
                    <a:pt x="1319" y="15463"/>
                  </a:lnTo>
                  <a:lnTo>
                    <a:pt x="1319" y="15358"/>
                  </a:lnTo>
                  <a:lnTo>
                    <a:pt x="1444" y="15317"/>
                  </a:lnTo>
                  <a:lnTo>
                    <a:pt x="1486" y="15275"/>
                  </a:lnTo>
                  <a:lnTo>
                    <a:pt x="1549" y="15275"/>
                  </a:lnTo>
                  <a:lnTo>
                    <a:pt x="1570" y="15317"/>
                  </a:lnTo>
                  <a:lnTo>
                    <a:pt x="1695" y="15317"/>
                  </a:lnTo>
                  <a:lnTo>
                    <a:pt x="1779" y="15191"/>
                  </a:lnTo>
                  <a:lnTo>
                    <a:pt x="1758" y="15045"/>
                  </a:lnTo>
                  <a:lnTo>
                    <a:pt x="1779" y="14961"/>
                  </a:lnTo>
                  <a:lnTo>
                    <a:pt x="1863" y="14898"/>
                  </a:lnTo>
                  <a:lnTo>
                    <a:pt x="1884" y="14731"/>
                  </a:lnTo>
                  <a:lnTo>
                    <a:pt x="1947" y="14626"/>
                  </a:lnTo>
                  <a:lnTo>
                    <a:pt x="2072" y="14626"/>
                  </a:lnTo>
                  <a:lnTo>
                    <a:pt x="2177" y="14689"/>
                  </a:lnTo>
                  <a:lnTo>
                    <a:pt x="2281" y="14752"/>
                  </a:lnTo>
                  <a:lnTo>
                    <a:pt x="2281" y="14835"/>
                  </a:lnTo>
                  <a:lnTo>
                    <a:pt x="2260" y="14982"/>
                  </a:lnTo>
                  <a:lnTo>
                    <a:pt x="2281" y="15086"/>
                  </a:lnTo>
                  <a:lnTo>
                    <a:pt x="2386" y="15086"/>
                  </a:lnTo>
                  <a:lnTo>
                    <a:pt x="2428" y="15191"/>
                  </a:lnTo>
                  <a:lnTo>
                    <a:pt x="2407" y="15317"/>
                  </a:lnTo>
                  <a:lnTo>
                    <a:pt x="2428" y="15463"/>
                  </a:lnTo>
                  <a:lnTo>
                    <a:pt x="2428" y="15672"/>
                  </a:lnTo>
                  <a:lnTo>
                    <a:pt x="2532" y="15798"/>
                  </a:lnTo>
                  <a:lnTo>
                    <a:pt x="2532" y="15882"/>
                  </a:lnTo>
                  <a:lnTo>
                    <a:pt x="2637" y="15903"/>
                  </a:lnTo>
                  <a:lnTo>
                    <a:pt x="2784" y="15903"/>
                  </a:lnTo>
                  <a:lnTo>
                    <a:pt x="2888" y="15819"/>
                  </a:lnTo>
                  <a:lnTo>
                    <a:pt x="2909" y="15777"/>
                  </a:lnTo>
                  <a:lnTo>
                    <a:pt x="3076" y="15693"/>
                  </a:lnTo>
                  <a:lnTo>
                    <a:pt x="3202" y="15610"/>
                  </a:lnTo>
                  <a:lnTo>
                    <a:pt x="3223" y="15484"/>
                  </a:lnTo>
                  <a:lnTo>
                    <a:pt x="3307" y="15421"/>
                  </a:lnTo>
                  <a:lnTo>
                    <a:pt x="3558" y="15275"/>
                  </a:lnTo>
                  <a:lnTo>
                    <a:pt x="3725" y="15212"/>
                  </a:lnTo>
                  <a:lnTo>
                    <a:pt x="3746" y="15358"/>
                  </a:lnTo>
                  <a:lnTo>
                    <a:pt x="3976" y="15317"/>
                  </a:lnTo>
                  <a:lnTo>
                    <a:pt x="4039" y="15212"/>
                  </a:lnTo>
                  <a:lnTo>
                    <a:pt x="4290" y="15212"/>
                  </a:lnTo>
                  <a:lnTo>
                    <a:pt x="4311" y="15317"/>
                  </a:lnTo>
                  <a:lnTo>
                    <a:pt x="4123" y="15484"/>
                  </a:lnTo>
                  <a:lnTo>
                    <a:pt x="4248" y="15505"/>
                  </a:lnTo>
                  <a:lnTo>
                    <a:pt x="4290" y="15463"/>
                  </a:lnTo>
                  <a:lnTo>
                    <a:pt x="4374" y="15463"/>
                  </a:lnTo>
                  <a:lnTo>
                    <a:pt x="4478" y="15526"/>
                  </a:lnTo>
                  <a:lnTo>
                    <a:pt x="4520" y="15505"/>
                  </a:lnTo>
                  <a:lnTo>
                    <a:pt x="4625" y="15505"/>
                  </a:lnTo>
                  <a:lnTo>
                    <a:pt x="4688" y="15463"/>
                  </a:lnTo>
                  <a:lnTo>
                    <a:pt x="4729" y="15400"/>
                  </a:lnTo>
                  <a:lnTo>
                    <a:pt x="4813" y="15400"/>
                  </a:lnTo>
                  <a:lnTo>
                    <a:pt x="4897" y="15484"/>
                  </a:lnTo>
                  <a:lnTo>
                    <a:pt x="4981" y="15672"/>
                  </a:lnTo>
                  <a:lnTo>
                    <a:pt x="5232" y="16049"/>
                  </a:lnTo>
                  <a:lnTo>
                    <a:pt x="5357" y="16133"/>
                  </a:lnTo>
                  <a:lnTo>
                    <a:pt x="5399" y="16300"/>
                  </a:lnTo>
                  <a:lnTo>
                    <a:pt x="5462" y="16363"/>
                  </a:lnTo>
                  <a:lnTo>
                    <a:pt x="5545" y="16447"/>
                  </a:lnTo>
                  <a:lnTo>
                    <a:pt x="5776" y="16467"/>
                  </a:lnTo>
                  <a:lnTo>
                    <a:pt x="5985" y="16467"/>
                  </a:lnTo>
                  <a:lnTo>
                    <a:pt x="6089" y="16509"/>
                  </a:lnTo>
                  <a:lnTo>
                    <a:pt x="6131" y="16635"/>
                  </a:lnTo>
                  <a:lnTo>
                    <a:pt x="6361" y="16719"/>
                  </a:lnTo>
                  <a:lnTo>
                    <a:pt x="6550" y="16823"/>
                  </a:lnTo>
                  <a:lnTo>
                    <a:pt x="6654" y="17095"/>
                  </a:lnTo>
                  <a:lnTo>
                    <a:pt x="6801" y="17263"/>
                  </a:lnTo>
                  <a:lnTo>
                    <a:pt x="6989" y="17367"/>
                  </a:lnTo>
                  <a:lnTo>
                    <a:pt x="7073" y="17514"/>
                  </a:lnTo>
                  <a:lnTo>
                    <a:pt x="7073" y="17786"/>
                  </a:lnTo>
                  <a:lnTo>
                    <a:pt x="7177" y="18037"/>
                  </a:lnTo>
                  <a:lnTo>
                    <a:pt x="7324" y="18079"/>
                  </a:lnTo>
                  <a:lnTo>
                    <a:pt x="7387" y="18330"/>
                  </a:lnTo>
                  <a:lnTo>
                    <a:pt x="7429" y="18539"/>
                  </a:lnTo>
                  <a:lnTo>
                    <a:pt x="7345" y="18664"/>
                  </a:lnTo>
                  <a:lnTo>
                    <a:pt x="7324" y="18602"/>
                  </a:lnTo>
                  <a:lnTo>
                    <a:pt x="7219" y="18539"/>
                  </a:lnTo>
                  <a:lnTo>
                    <a:pt x="7073" y="18727"/>
                  </a:lnTo>
                  <a:lnTo>
                    <a:pt x="7094" y="18811"/>
                  </a:lnTo>
                  <a:lnTo>
                    <a:pt x="7115" y="18874"/>
                  </a:lnTo>
                  <a:lnTo>
                    <a:pt x="7261" y="18957"/>
                  </a:lnTo>
                  <a:lnTo>
                    <a:pt x="7240" y="19188"/>
                  </a:lnTo>
                  <a:lnTo>
                    <a:pt x="7303" y="19292"/>
                  </a:lnTo>
                  <a:lnTo>
                    <a:pt x="7261" y="19376"/>
                  </a:lnTo>
                  <a:lnTo>
                    <a:pt x="7324" y="19397"/>
                  </a:lnTo>
                  <a:lnTo>
                    <a:pt x="7408" y="19501"/>
                  </a:lnTo>
                  <a:lnTo>
                    <a:pt x="7408" y="19606"/>
                  </a:lnTo>
                  <a:lnTo>
                    <a:pt x="7449" y="19606"/>
                  </a:lnTo>
                  <a:lnTo>
                    <a:pt x="7491" y="19752"/>
                  </a:lnTo>
                  <a:lnTo>
                    <a:pt x="7617" y="19794"/>
                  </a:lnTo>
                  <a:lnTo>
                    <a:pt x="7701" y="19690"/>
                  </a:lnTo>
                  <a:lnTo>
                    <a:pt x="7826" y="19690"/>
                  </a:lnTo>
                  <a:lnTo>
                    <a:pt x="7868" y="19773"/>
                  </a:lnTo>
                  <a:lnTo>
                    <a:pt x="8014" y="19794"/>
                  </a:lnTo>
                  <a:lnTo>
                    <a:pt x="8119" y="19899"/>
                  </a:lnTo>
                  <a:lnTo>
                    <a:pt x="8182" y="19920"/>
                  </a:lnTo>
                  <a:lnTo>
                    <a:pt x="8266" y="20087"/>
                  </a:lnTo>
                  <a:lnTo>
                    <a:pt x="8370" y="20087"/>
                  </a:lnTo>
                  <a:lnTo>
                    <a:pt x="8391" y="20192"/>
                  </a:lnTo>
                  <a:lnTo>
                    <a:pt x="8433" y="20171"/>
                  </a:lnTo>
                  <a:lnTo>
                    <a:pt x="8454" y="20129"/>
                  </a:lnTo>
                  <a:lnTo>
                    <a:pt x="8600" y="20213"/>
                  </a:lnTo>
                  <a:lnTo>
                    <a:pt x="8663" y="20296"/>
                  </a:lnTo>
                  <a:lnTo>
                    <a:pt x="8768" y="20296"/>
                  </a:lnTo>
                  <a:lnTo>
                    <a:pt x="8830" y="20317"/>
                  </a:lnTo>
                  <a:lnTo>
                    <a:pt x="8893" y="20213"/>
                  </a:lnTo>
                  <a:lnTo>
                    <a:pt x="9061" y="20192"/>
                  </a:lnTo>
                  <a:lnTo>
                    <a:pt x="9270" y="20276"/>
                  </a:lnTo>
                  <a:lnTo>
                    <a:pt x="9312" y="20338"/>
                  </a:lnTo>
                  <a:lnTo>
                    <a:pt x="9437" y="20338"/>
                  </a:lnTo>
                  <a:lnTo>
                    <a:pt x="9542" y="20401"/>
                  </a:lnTo>
                  <a:lnTo>
                    <a:pt x="9709" y="20589"/>
                  </a:lnTo>
                  <a:lnTo>
                    <a:pt x="9835" y="20589"/>
                  </a:lnTo>
                  <a:lnTo>
                    <a:pt x="9960" y="20652"/>
                  </a:lnTo>
                  <a:lnTo>
                    <a:pt x="10023" y="20715"/>
                  </a:lnTo>
                  <a:lnTo>
                    <a:pt x="10128" y="20840"/>
                  </a:lnTo>
                  <a:lnTo>
                    <a:pt x="10170" y="20966"/>
                  </a:lnTo>
                  <a:lnTo>
                    <a:pt x="10232" y="20945"/>
                  </a:lnTo>
                  <a:lnTo>
                    <a:pt x="10232" y="20757"/>
                  </a:lnTo>
                  <a:lnTo>
                    <a:pt x="10316" y="20715"/>
                  </a:lnTo>
                  <a:lnTo>
                    <a:pt x="10337" y="20757"/>
                  </a:lnTo>
                  <a:lnTo>
                    <a:pt x="10462" y="20757"/>
                  </a:lnTo>
                  <a:lnTo>
                    <a:pt x="10588" y="20840"/>
                  </a:lnTo>
                  <a:lnTo>
                    <a:pt x="10588" y="21008"/>
                  </a:lnTo>
                  <a:lnTo>
                    <a:pt x="10755" y="21133"/>
                  </a:lnTo>
                  <a:lnTo>
                    <a:pt x="10923" y="21071"/>
                  </a:lnTo>
                  <a:lnTo>
                    <a:pt x="11069" y="21071"/>
                  </a:lnTo>
                  <a:lnTo>
                    <a:pt x="11048" y="21322"/>
                  </a:lnTo>
                  <a:lnTo>
                    <a:pt x="11090" y="21468"/>
                  </a:lnTo>
                  <a:lnTo>
                    <a:pt x="11195" y="21447"/>
                  </a:lnTo>
                  <a:lnTo>
                    <a:pt x="11362" y="21531"/>
                  </a:lnTo>
                  <a:lnTo>
                    <a:pt x="11425" y="21447"/>
                  </a:lnTo>
                  <a:lnTo>
                    <a:pt x="11571" y="21426"/>
                  </a:lnTo>
                  <a:lnTo>
                    <a:pt x="11676" y="21322"/>
                  </a:lnTo>
                  <a:lnTo>
                    <a:pt x="11885" y="21322"/>
                  </a:lnTo>
                  <a:lnTo>
                    <a:pt x="12011" y="21384"/>
                  </a:lnTo>
                  <a:lnTo>
                    <a:pt x="12053" y="21531"/>
                  </a:lnTo>
                  <a:lnTo>
                    <a:pt x="12220" y="21594"/>
                  </a:lnTo>
                  <a:lnTo>
                    <a:pt x="12346" y="21761"/>
                  </a:lnTo>
                  <a:lnTo>
                    <a:pt x="12429" y="21782"/>
                  </a:lnTo>
                  <a:lnTo>
                    <a:pt x="12576" y="21740"/>
                  </a:lnTo>
                  <a:lnTo>
                    <a:pt x="12639" y="21761"/>
                  </a:lnTo>
                  <a:lnTo>
                    <a:pt x="12785" y="21698"/>
                  </a:lnTo>
                  <a:lnTo>
                    <a:pt x="12931" y="21698"/>
                  </a:lnTo>
                  <a:lnTo>
                    <a:pt x="13015" y="21594"/>
                  </a:lnTo>
                  <a:lnTo>
                    <a:pt x="13162" y="21594"/>
                  </a:lnTo>
                  <a:lnTo>
                    <a:pt x="13203" y="21698"/>
                  </a:lnTo>
                  <a:lnTo>
                    <a:pt x="13245" y="21866"/>
                  </a:lnTo>
                  <a:lnTo>
                    <a:pt x="13350" y="21949"/>
                  </a:lnTo>
                  <a:lnTo>
                    <a:pt x="13475" y="21887"/>
                  </a:lnTo>
                  <a:lnTo>
                    <a:pt x="13601" y="21636"/>
                  </a:lnTo>
                  <a:lnTo>
                    <a:pt x="13873" y="21468"/>
                  </a:lnTo>
                  <a:lnTo>
                    <a:pt x="14040" y="21447"/>
                  </a:lnTo>
                  <a:lnTo>
                    <a:pt x="14124" y="21552"/>
                  </a:lnTo>
                  <a:lnTo>
                    <a:pt x="14396" y="21573"/>
                  </a:lnTo>
                  <a:lnTo>
                    <a:pt x="14501" y="21636"/>
                  </a:lnTo>
                  <a:lnTo>
                    <a:pt x="14647" y="21552"/>
                  </a:lnTo>
                  <a:lnTo>
                    <a:pt x="14815" y="21573"/>
                  </a:lnTo>
                  <a:lnTo>
                    <a:pt x="14877" y="21677"/>
                  </a:lnTo>
                  <a:lnTo>
                    <a:pt x="14982" y="21677"/>
                  </a:lnTo>
                  <a:lnTo>
                    <a:pt x="15191" y="21636"/>
                  </a:lnTo>
                  <a:lnTo>
                    <a:pt x="15296" y="21636"/>
                  </a:lnTo>
                  <a:lnTo>
                    <a:pt x="15359" y="21468"/>
                  </a:lnTo>
                  <a:lnTo>
                    <a:pt x="15442" y="21426"/>
                  </a:lnTo>
                  <a:lnTo>
                    <a:pt x="15547" y="21447"/>
                  </a:lnTo>
                  <a:lnTo>
                    <a:pt x="15547" y="21364"/>
                  </a:lnTo>
                  <a:lnTo>
                    <a:pt x="15631" y="21343"/>
                  </a:lnTo>
                  <a:lnTo>
                    <a:pt x="15693" y="21217"/>
                  </a:lnTo>
                  <a:lnTo>
                    <a:pt x="15798" y="21112"/>
                  </a:lnTo>
                  <a:lnTo>
                    <a:pt x="15903" y="21071"/>
                  </a:lnTo>
                  <a:lnTo>
                    <a:pt x="16133" y="21029"/>
                  </a:lnTo>
                  <a:lnTo>
                    <a:pt x="16237" y="20861"/>
                  </a:lnTo>
                  <a:lnTo>
                    <a:pt x="16237" y="20736"/>
                  </a:lnTo>
                  <a:lnTo>
                    <a:pt x="16321" y="20736"/>
                  </a:lnTo>
                  <a:lnTo>
                    <a:pt x="16447" y="20631"/>
                  </a:lnTo>
                  <a:lnTo>
                    <a:pt x="16551" y="20799"/>
                  </a:lnTo>
                  <a:lnTo>
                    <a:pt x="16719" y="20736"/>
                  </a:lnTo>
                  <a:lnTo>
                    <a:pt x="16928" y="20820"/>
                  </a:lnTo>
                  <a:lnTo>
                    <a:pt x="17012" y="20757"/>
                  </a:lnTo>
                  <a:lnTo>
                    <a:pt x="16970" y="20652"/>
                  </a:lnTo>
                  <a:lnTo>
                    <a:pt x="17242" y="20506"/>
                  </a:lnTo>
                  <a:lnTo>
                    <a:pt x="17325" y="20527"/>
                  </a:lnTo>
                  <a:lnTo>
                    <a:pt x="17367" y="20610"/>
                  </a:lnTo>
                  <a:lnTo>
                    <a:pt x="17451" y="20610"/>
                  </a:lnTo>
                  <a:lnTo>
                    <a:pt x="17472" y="20652"/>
                  </a:lnTo>
                  <a:lnTo>
                    <a:pt x="17388" y="20820"/>
                  </a:lnTo>
                  <a:lnTo>
                    <a:pt x="17451" y="20903"/>
                  </a:lnTo>
                  <a:lnTo>
                    <a:pt x="17535" y="20903"/>
                  </a:lnTo>
                  <a:lnTo>
                    <a:pt x="17597" y="20861"/>
                  </a:lnTo>
                  <a:lnTo>
                    <a:pt x="17639" y="20945"/>
                  </a:lnTo>
                  <a:lnTo>
                    <a:pt x="17702" y="21050"/>
                  </a:lnTo>
                  <a:lnTo>
                    <a:pt x="17702" y="21133"/>
                  </a:lnTo>
                  <a:lnTo>
                    <a:pt x="17597" y="21238"/>
                  </a:lnTo>
                  <a:lnTo>
                    <a:pt x="17639" y="21343"/>
                  </a:lnTo>
                  <a:lnTo>
                    <a:pt x="17765" y="21364"/>
                  </a:lnTo>
                  <a:lnTo>
                    <a:pt x="17849" y="21322"/>
                  </a:lnTo>
                  <a:lnTo>
                    <a:pt x="17953" y="21364"/>
                  </a:lnTo>
                  <a:lnTo>
                    <a:pt x="18016" y="21468"/>
                  </a:lnTo>
                  <a:lnTo>
                    <a:pt x="18121" y="21426"/>
                  </a:lnTo>
                  <a:lnTo>
                    <a:pt x="18246" y="21468"/>
                  </a:lnTo>
                  <a:lnTo>
                    <a:pt x="18330" y="21426"/>
                  </a:lnTo>
                  <a:lnTo>
                    <a:pt x="18497" y="21426"/>
                  </a:lnTo>
                  <a:lnTo>
                    <a:pt x="18539" y="21573"/>
                  </a:lnTo>
                  <a:lnTo>
                    <a:pt x="18685" y="21677"/>
                  </a:lnTo>
                  <a:lnTo>
                    <a:pt x="18706" y="21845"/>
                  </a:lnTo>
                  <a:lnTo>
                    <a:pt x="18811" y="21845"/>
                  </a:lnTo>
                  <a:lnTo>
                    <a:pt x="18916" y="21970"/>
                  </a:lnTo>
                  <a:lnTo>
                    <a:pt x="18916" y="22117"/>
                  </a:lnTo>
                  <a:lnTo>
                    <a:pt x="18999" y="22326"/>
                  </a:lnTo>
                  <a:lnTo>
                    <a:pt x="19020" y="22493"/>
                  </a:lnTo>
                  <a:lnTo>
                    <a:pt x="18999" y="22745"/>
                  </a:lnTo>
                  <a:lnTo>
                    <a:pt x="18999" y="22849"/>
                  </a:lnTo>
                  <a:lnTo>
                    <a:pt x="18957" y="22933"/>
                  </a:lnTo>
                  <a:lnTo>
                    <a:pt x="18853" y="22996"/>
                  </a:lnTo>
                  <a:lnTo>
                    <a:pt x="18832" y="23100"/>
                  </a:lnTo>
                  <a:lnTo>
                    <a:pt x="18769" y="23121"/>
                  </a:lnTo>
                  <a:lnTo>
                    <a:pt x="18748" y="23205"/>
                  </a:lnTo>
                  <a:lnTo>
                    <a:pt x="18811" y="23309"/>
                  </a:lnTo>
                  <a:lnTo>
                    <a:pt x="18748" y="23351"/>
                  </a:lnTo>
                  <a:lnTo>
                    <a:pt x="18685" y="23330"/>
                  </a:lnTo>
                  <a:lnTo>
                    <a:pt x="18602" y="23435"/>
                  </a:lnTo>
                  <a:lnTo>
                    <a:pt x="18539" y="23519"/>
                  </a:lnTo>
                  <a:lnTo>
                    <a:pt x="18602" y="23581"/>
                  </a:lnTo>
                  <a:lnTo>
                    <a:pt x="18539" y="23665"/>
                  </a:lnTo>
                  <a:lnTo>
                    <a:pt x="18539" y="23770"/>
                  </a:lnTo>
                  <a:lnTo>
                    <a:pt x="18644" y="23833"/>
                  </a:lnTo>
                  <a:lnTo>
                    <a:pt x="18706" y="23895"/>
                  </a:lnTo>
                  <a:lnTo>
                    <a:pt x="18769" y="23958"/>
                  </a:lnTo>
                  <a:lnTo>
                    <a:pt x="18748" y="24105"/>
                  </a:lnTo>
                  <a:lnTo>
                    <a:pt x="18811" y="24251"/>
                  </a:lnTo>
                  <a:lnTo>
                    <a:pt x="18937" y="24146"/>
                  </a:lnTo>
                  <a:lnTo>
                    <a:pt x="19209" y="24084"/>
                  </a:lnTo>
                  <a:lnTo>
                    <a:pt x="19229" y="24167"/>
                  </a:lnTo>
                  <a:lnTo>
                    <a:pt x="19209" y="24251"/>
                  </a:lnTo>
                  <a:lnTo>
                    <a:pt x="19271" y="24293"/>
                  </a:lnTo>
                  <a:lnTo>
                    <a:pt x="19418" y="24272"/>
                  </a:lnTo>
                  <a:lnTo>
                    <a:pt x="19439" y="24377"/>
                  </a:lnTo>
                  <a:lnTo>
                    <a:pt x="19418" y="24481"/>
                  </a:lnTo>
                  <a:lnTo>
                    <a:pt x="19481" y="24565"/>
                  </a:lnTo>
                  <a:lnTo>
                    <a:pt x="19627" y="24586"/>
                  </a:lnTo>
                  <a:lnTo>
                    <a:pt x="19585" y="24628"/>
                  </a:lnTo>
                  <a:lnTo>
                    <a:pt x="19648" y="24711"/>
                  </a:lnTo>
                  <a:lnTo>
                    <a:pt x="19669" y="24670"/>
                  </a:lnTo>
                  <a:lnTo>
                    <a:pt x="19815" y="24670"/>
                  </a:lnTo>
                  <a:lnTo>
                    <a:pt x="19941" y="24732"/>
                  </a:lnTo>
                  <a:lnTo>
                    <a:pt x="19941" y="24816"/>
                  </a:lnTo>
                  <a:lnTo>
                    <a:pt x="19878" y="24921"/>
                  </a:lnTo>
                  <a:lnTo>
                    <a:pt x="19899" y="25004"/>
                  </a:lnTo>
                  <a:lnTo>
                    <a:pt x="19753" y="25193"/>
                  </a:lnTo>
                  <a:lnTo>
                    <a:pt x="19648" y="25297"/>
                  </a:lnTo>
                  <a:lnTo>
                    <a:pt x="19669" y="25360"/>
                  </a:lnTo>
                  <a:lnTo>
                    <a:pt x="19753" y="25339"/>
                  </a:lnTo>
                  <a:lnTo>
                    <a:pt x="19941" y="25339"/>
                  </a:lnTo>
                  <a:lnTo>
                    <a:pt x="19983" y="25402"/>
                  </a:lnTo>
                  <a:lnTo>
                    <a:pt x="20066" y="25318"/>
                  </a:lnTo>
                  <a:lnTo>
                    <a:pt x="20150" y="25423"/>
                  </a:lnTo>
                  <a:lnTo>
                    <a:pt x="20108" y="25548"/>
                  </a:lnTo>
                  <a:lnTo>
                    <a:pt x="20150" y="25674"/>
                  </a:lnTo>
                  <a:lnTo>
                    <a:pt x="20276" y="25737"/>
                  </a:lnTo>
                  <a:lnTo>
                    <a:pt x="20338" y="25653"/>
                  </a:lnTo>
                  <a:lnTo>
                    <a:pt x="20485" y="25653"/>
                  </a:lnTo>
                  <a:lnTo>
                    <a:pt x="20736" y="25548"/>
                  </a:lnTo>
                  <a:lnTo>
                    <a:pt x="20841" y="25569"/>
                  </a:lnTo>
                  <a:lnTo>
                    <a:pt x="20841" y="25716"/>
                  </a:lnTo>
                  <a:lnTo>
                    <a:pt x="20799" y="25737"/>
                  </a:lnTo>
                  <a:lnTo>
                    <a:pt x="20862" y="25778"/>
                  </a:lnTo>
                  <a:lnTo>
                    <a:pt x="20924" y="25883"/>
                  </a:lnTo>
                  <a:lnTo>
                    <a:pt x="21050" y="25841"/>
                  </a:lnTo>
                  <a:lnTo>
                    <a:pt x="21154" y="25862"/>
                  </a:lnTo>
                  <a:lnTo>
                    <a:pt x="21134" y="25716"/>
                  </a:lnTo>
                  <a:lnTo>
                    <a:pt x="21134" y="25569"/>
                  </a:lnTo>
                  <a:lnTo>
                    <a:pt x="21092" y="25465"/>
                  </a:lnTo>
                  <a:lnTo>
                    <a:pt x="21092" y="25255"/>
                  </a:lnTo>
                  <a:lnTo>
                    <a:pt x="21154" y="25214"/>
                  </a:lnTo>
                  <a:lnTo>
                    <a:pt x="21154" y="25130"/>
                  </a:lnTo>
                  <a:lnTo>
                    <a:pt x="21364" y="25130"/>
                  </a:lnTo>
                  <a:lnTo>
                    <a:pt x="21426" y="25109"/>
                  </a:lnTo>
                  <a:lnTo>
                    <a:pt x="21468" y="25088"/>
                  </a:lnTo>
                  <a:lnTo>
                    <a:pt x="21510" y="25025"/>
                  </a:lnTo>
                  <a:lnTo>
                    <a:pt x="21552" y="24983"/>
                  </a:lnTo>
                  <a:lnTo>
                    <a:pt x="21678" y="24921"/>
                  </a:lnTo>
                  <a:lnTo>
                    <a:pt x="21761" y="24942"/>
                  </a:lnTo>
                  <a:lnTo>
                    <a:pt x="21740" y="25025"/>
                  </a:lnTo>
                  <a:lnTo>
                    <a:pt x="21782" y="25046"/>
                  </a:lnTo>
                  <a:lnTo>
                    <a:pt x="21866" y="25046"/>
                  </a:lnTo>
                  <a:lnTo>
                    <a:pt x="21887" y="24942"/>
                  </a:lnTo>
                  <a:lnTo>
                    <a:pt x="21970" y="24900"/>
                  </a:lnTo>
                  <a:lnTo>
                    <a:pt x="22096" y="25004"/>
                  </a:lnTo>
                  <a:lnTo>
                    <a:pt x="22159" y="24921"/>
                  </a:lnTo>
                  <a:lnTo>
                    <a:pt x="22242" y="24921"/>
                  </a:lnTo>
                  <a:lnTo>
                    <a:pt x="22263" y="25004"/>
                  </a:lnTo>
                  <a:lnTo>
                    <a:pt x="22389" y="24942"/>
                  </a:lnTo>
                  <a:lnTo>
                    <a:pt x="22389" y="24879"/>
                  </a:lnTo>
                  <a:lnTo>
                    <a:pt x="22556" y="24816"/>
                  </a:lnTo>
                  <a:lnTo>
                    <a:pt x="22661" y="24900"/>
                  </a:lnTo>
                  <a:lnTo>
                    <a:pt x="22870" y="24816"/>
                  </a:lnTo>
                  <a:lnTo>
                    <a:pt x="22828" y="24628"/>
                  </a:lnTo>
                  <a:lnTo>
                    <a:pt x="22954" y="24586"/>
                  </a:lnTo>
                  <a:lnTo>
                    <a:pt x="23100" y="24586"/>
                  </a:lnTo>
                  <a:lnTo>
                    <a:pt x="23184" y="24502"/>
                  </a:lnTo>
                  <a:lnTo>
                    <a:pt x="23310" y="24586"/>
                  </a:lnTo>
                  <a:lnTo>
                    <a:pt x="23310" y="24670"/>
                  </a:lnTo>
                  <a:lnTo>
                    <a:pt x="23435" y="24690"/>
                  </a:lnTo>
                  <a:lnTo>
                    <a:pt x="23477" y="24774"/>
                  </a:lnTo>
                  <a:lnTo>
                    <a:pt x="23749" y="24774"/>
                  </a:lnTo>
                  <a:lnTo>
                    <a:pt x="23812" y="24816"/>
                  </a:lnTo>
                  <a:lnTo>
                    <a:pt x="23958" y="24774"/>
                  </a:lnTo>
                  <a:lnTo>
                    <a:pt x="24042" y="24837"/>
                  </a:lnTo>
                  <a:lnTo>
                    <a:pt x="24042" y="24942"/>
                  </a:lnTo>
                  <a:lnTo>
                    <a:pt x="23937" y="24983"/>
                  </a:lnTo>
                  <a:lnTo>
                    <a:pt x="23875" y="25193"/>
                  </a:lnTo>
                  <a:lnTo>
                    <a:pt x="23958" y="25214"/>
                  </a:lnTo>
                  <a:lnTo>
                    <a:pt x="23979" y="25318"/>
                  </a:lnTo>
                  <a:lnTo>
                    <a:pt x="24230" y="25402"/>
                  </a:lnTo>
                  <a:lnTo>
                    <a:pt x="24251" y="25506"/>
                  </a:lnTo>
                  <a:lnTo>
                    <a:pt x="24377" y="25527"/>
                  </a:lnTo>
                  <a:lnTo>
                    <a:pt x="24481" y="25611"/>
                  </a:lnTo>
                  <a:lnTo>
                    <a:pt x="24586" y="25548"/>
                  </a:lnTo>
                  <a:lnTo>
                    <a:pt x="24649" y="25611"/>
                  </a:lnTo>
                  <a:lnTo>
                    <a:pt x="24711" y="25569"/>
                  </a:lnTo>
                  <a:lnTo>
                    <a:pt x="24816" y="25632"/>
                  </a:lnTo>
                  <a:lnTo>
                    <a:pt x="24858" y="25632"/>
                  </a:lnTo>
                  <a:lnTo>
                    <a:pt x="24900" y="25611"/>
                  </a:lnTo>
                  <a:lnTo>
                    <a:pt x="24963" y="25653"/>
                  </a:lnTo>
                  <a:lnTo>
                    <a:pt x="25046" y="25611"/>
                  </a:lnTo>
                  <a:lnTo>
                    <a:pt x="25046" y="25548"/>
                  </a:lnTo>
                  <a:lnTo>
                    <a:pt x="25088" y="25423"/>
                  </a:lnTo>
                  <a:lnTo>
                    <a:pt x="25130" y="25527"/>
                  </a:lnTo>
                  <a:lnTo>
                    <a:pt x="25235" y="25653"/>
                  </a:lnTo>
                  <a:lnTo>
                    <a:pt x="25297" y="25632"/>
                  </a:lnTo>
                  <a:lnTo>
                    <a:pt x="25444" y="25737"/>
                  </a:lnTo>
                  <a:lnTo>
                    <a:pt x="25569" y="25737"/>
                  </a:lnTo>
                  <a:lnTo>
                    <a:pt x="25632" y="25632"/>
                  </a:lnTo>
                  <a:lnTo>
                    <a:pt x="25716" y="25716"/>
                  </a:lnTo>
                  <a:lnTo>
                    <a:pt x="25820" y="25674"/>
                  </a:lnTo>
                  <a:lnTo>
                    <a:pt x="25862" y="25716"/>
                  </a:lnTo>
                  <a:lnTo>
                    <a:pt x="25862" y="25737"/>
                  </a:lnTo>
                  <a:lnTo>
                    <a:pt x="25800" y="25758"/>
                  </a:lnTo>
                  <a:lnTo>
                    <a:pt x="25758" y="25862"/>
                  </a:lnTo>
                  <a:lnTo>
                    <a:pt x="25695" y="25967"/>
                  </a:lnTo>
                  <a:lnTo>
                    <a:pt x="25695" y="26030"/>
                  </a:lnTo>
                  <a:lnTo>
                    <a:pt x="25820" y="26197"/>
                  </a:lnTo>
                  <a:lnTo>
                    <a:pt x="25904" y="26260"/>
                  </a:lnTo>
                  <a:lnTo>
                    <a:pt x="25904" y="26302"/>
                  </a:lnTo>
                  <a:lnTo>
                    <a:pt x="25925" y="26448"/>
                  </a:lnTo>
                  <a:lnTo>
                    <a:pt x="25946" y="26406"/>
                  </a:lnTo>
                  <a:lnTo>
                    <a:pt x="26009" y="26343"/>
                  </a:lnTo>
                  <a:lnTo>
                    <a:pt x="26092" y="26364"/>
                  </a:lnTo>
                  <a:lnTo>
                    <a:pt x="26134" y="26385"/>
                  </a:lnTo>
                  <a:lnTo>
                    <a:pt x="26176" y="26385"/>
                  </a:lnTo>
                  <a:lnTo>
                    <a:pt x="26281" y="26281"/>
                  </a:lnTo>
                  <a:lnTo>
                    <a:pt x="26260" y="26239"/>
                  </a:lnTo>
                  <a:lnTo>
                    <a:pt x="26218" y="26197"/>
                  </a:lnTo>
                  <a:lnTo>
                    <a:pt x="26218" y="26176"/>
                  </a:lnTo>
                  <a:lnTo>
                    <a:pt x="26155" y="26071"/>
                  </a:lnTo>
                  <a:lnTo>
                    <a:pt x="26072" y="26071"/>
                  </a:lnTo>
                  <a:lnTo>
                    <a:pt x="26030" y="25967"/>
                  </a:lnTo>
                  <a:lnTo>
                    <a:pt x="26051" y="25925"/>
                  </a:lnTo>
                  <a:lnTo>
                    <a:pt x="26155" y="25841"/>
                  </a:lnTo>
                  <a:lnTo>
                    <a:pt x="26155" y="25758"/>
                  </a:lnTo>
                  <a:lnTo>
                    <a:pt x="26155" y="25716"/>
                  </a:lnTo>
                  <a:lnTo>
                    <a:pt x="26176" y="25716"/>
                  </a:lnTo>
                  <a:lnTo>
                    <a:pt x="26218" y="25653"/>
                  </a:lnTo>
                  <a:lnTo>
                    <a:pt x="26239" y="25716"/>
                  </a:lnTo>
                  <a:lnTo>
                    <a:pt x="26260" y="25737"/>
                  </a:lnTo>
                  <a:lnTo>
                    <a:pt x="26281" y="25737"/>
                  </a:lnTo>
                  <a:lnTo>
                    <a:pt x="26260" y="25758"/>
                  </a:lnTo>
                  <a:lnTo>
                    <a:pt x="26260" y="25778"/>
                  </a:lnTo>
                  <a:lnTo>
                    <a:pt x="26323" y="25778"/>
                  </a:lnTo>
                  <a:lnTo>
                    <a:pt x="26281" y="25820"/>
                  </a:lnTo>
                  <a:lnTo>
                    <a:pt x="26344" y="25841"/>
                  </a:lnTo>
                  <a:lnTo>
                    <a:pt x="26385" y="25758"/>
                  </a:lnTo>
                  <a:lnTo>
                    <a:pt x="26490" y="25737"/>
                  </a:lnTo>
                  <a:lnTo>
                    <a:pt x="26553" y="25653"/>
                  </a:lnTo>
                  <a:lnTo>
                    <a:pt x="26616" y="25716"/>
                  </a:lnTo>
                  <a:lnTo>
                    <a:pt x="26741" y="25653"/>
                  </a:lnTo>
                  <a:lnTo>
                    <a:pt x="26867" y="25611"/>
                  </a:lnTo>
                  <a:lnTo>
                    <a:pt x="26804" y="25527"/>
                  </a:lnTo>
                  <a:lnTo>
                    <a:pt x="26908" y="25527"/>
                  </a:lnTo>
                  <a:lnTo>
                    <a:pt x="27013" y="25465"/>
                  </a:lnTo>
                  <a:lnTo>
                    <a:pt x="27139" y="25527"/>
                  </a:lnTo>
                  <a:lnTo>
                    <a:pt x="27201" y="25506"/>
                  </a:lnTo>
                  <a:lnTo>
                    <a:pt x="27327" y="25444"/>
                  </a:lnTo>
                  <a:lnTo>
                    <a:pt x="27432" y="25339"/>
                  </a:lnTo>
                  <a:lnTo>
                    <a:pt x="27515" y="25234"/>
                  </a:lnTo>
                  <a:lnTo>
                    <a:pt x="27536" y="25193"/>
                  </a:lnTo>
                  <a:lnTo>
                    <a:pt x="27578" y="25214"/>
                  </a:lnTo>
                  <a:lnTo>
                    <a:pt x="27620" y="25255"/>
                  </a:lnTo>
                  <a:lnTo>
                    <a:pt x="27662" y="25214"/>
                  </a:lnTo>
                  <a:lnTo>
                    <a:pt x="27724" y="25130"/>
                  </a:lnTo>
                  <a:lnTo>
                    <a:pt x="27808" y="25088"/>
                  </a:lnTo>
                  <a:lnTo>
                    <a:pt x="27787" y="24942"/>
                  </a:lnTo>
                  <a:lnTo>
                    <a:pt x="27745" y="24837"/>
                  </a:lnTo>
                  <a:lnTo>
                    <a:pt x="27787" y="24774"/>
                  </a:lnTo>
                  <a:lnTo>
                    <a:pt x="27745" y="24690"/>
                  </a:lnTo>
                  <a:lnTo>
                    <a:pt x="27808" y="24732"/>
                  </a:lnTo>
                  <a:lnTo>
                    <a:pt x="27934" y="24816"/>
                  </a:lnTo>
                  <a:lnTo>
                    <a:pt x="27955" y="24900"/>
                  </a:lnTo>
                  <a:lnTo>
                    <a:pt x="28059" y="25004"/>
                  </a:lnTo>
                  <a:lnTo>
                    <a:pt x="28143" y="24983"/>
                  </a:lnTo>
                  <a:lnTo>
                    <a:pt x="28143" y="24983"/>
                  </a:lnTo>
                  <a:lnTo>
                    <a:pt x="28101" y="25046"/>
                  </a:lnTo>
                  <a:lnTo>
                    <a:pt x="28017" y="25109"/>
                  </a:lnTo>
                  <a:lnTo>
                    <a:pt x="28038" y="25151"/>
                  </a:lnTo>
                  <a:lnTo>
                    <a:pt x="28248" y="25046"/>
                  </a:lnTo>
                  <a:lnTo>
                    <a:pt x="28248" y="24921"/>
                  </a:lnTo>
                  <a:lnTo>
                    <a:pt x="28352" y="24900"/>
                  </a:lnTo>
                  <a:lnTo>
                    <a:pt x="28415" y="24837"/>
                  </a:lnTo>
                  <a:lnTo>
                    <a:pt x="28520" y="24900"/>
                  </a:lnTo>
                  <a:lnTo>
                    <a:pt x="28582" y="24879"/>
                  </a:lnTo>
                  <a:lnTo>
                    <a:pt x="28624" y="24795"/>
                  </a:lnTo>
                  <a:lnTo>
                    <a:pt x="28687" y="24795"/>
                  </a:lnTo>
                  <a:lnTo>
                    <a:pt x="28708" y="24711"/>
                  </a:lnTo>
                  <a:lnTo>
                    <a:pt x="28771" y="24795"/>
                  </a:lnTo>
                  <a:lnTo>
                    <a:pt x="28854" y="24900"/>
                  </a:lnTo>
                  <a:lnTo>
                    <a:pt x="28896" y="24837"/>
                  </a:lnTo>
                  <a:lnTo>
                    <a:pt x="28938" y="24732"/>
                  </a:lnTo>
                  <a:lnTo>
                    <a:pt x="28980" y="24732"/>
                  </a:lnTo>
                  <a:lnTo>
                    <a:pt x="29001" y="24774"/>
                  </a:lnTo>
                  <a:lnTo>
                    <a:pt x="29085" y="24774"/>
                  </a:lnTo>
                  <a:lnTo>
                    <a:pt x="29105" y="24711"/>
                  </a:lnTo>
                  <a:lnTo>
                    <a:pt x="29231" y="24711"/>
                  </a:lnTo>
                  <a:lnTo>
                    <a:pt x="29294" y="24628"/>
                  </a:lnTo>
                  <a:lnTo>
                    <a:pt x="29357" y="24586"/>
                  </a:lnTo>
                  <a:lnTo>
                    <a:pt x="29377" y="24670"/>
                  </a:lnTo>
                  <a:lnTo>
                    <a:pt x="29398" y="24607"/>
                  </a:lnTo>
                  <a:lnTo>
                    <a:pt x="29482" y="24607"/>
                  </a:lnTo>
                  <a:lnTo>
                    <a:pt x="29566" y="24586"/>
                  </a:lnTo>
                  <a:lnTo>
                    <a:pt x="29524" y="24502"/>
                  </a:lnTo>
                  <a:lnTo>
                    <a:pt x="29587" y="24418"/>
                  </a:lnTo>
                  <a:lnTo>
                    <a:pt x="29608" y="24293"/>
                  </a:lnTo>
                  <a:lnTo>
                    <a:pt x="29566" y="24188"/>
                  </a:lnTo>
                  <a:lnTo>
                    <a:pt x="29566" y="24188"/>
                  </a:lnTo>
                  <a:lnTo>
                    <a:pt x="29608" y="24209"/>
                  </a:lnTo>
                  <a:lnTo>
                    <a:pt x="29670" y="24146"/>
                  </a:lnTo>
                  <a:lnTo>
                    <a:pt x="29796" y="24105"/>
                  </a:lnTo>
                  <a:lnTo>
                    <a:pt x="29817" y="24167"/>
                  </a:lnTo>
                  <a:lnTo>
                    <a:pt x="29921" y="24167"/>
                  </a:lnTo>
                  <a:lnTo>
                    <a:pt x="29942" y="24042"/>
                  </a:lnTo>
                  <a:lnTo>
                    <a:pt x="30005" y="24042"/>
                  </a:lnTo>
                  <a:lnTo>
                    <a:pt x="30026" y="23958"/>
                  </a:lnTo>
                  <a:lnTo>
                    <a:pt x="30089" y="23958"/>
                  </a:lnTo>
                  <a:lnTo>
                    <a:pt x="30089" y="23979"/>
                  </a:lnTo>
                  <a:lnTo>
                    <a:pt x="30110" y="23979"/>
                  </a:lnTo>
                  <a:lnTo>
                    <a:pt x="30193" y="23874"/>
                  </a:lnTo>
                  <a:lnTo>
                    <a:pt x="30256" y="23958"/>
                  </a:lnTo>
                  <a:lnTo>
                    <a:pt x="30256" y="23833"/>
                  </a:lnTo>
                  <a:lnTo>
                    <a:pt x="30340" y="23833"/>
                  </a:lnTo>
                  <a:lnTo>
                    <a:pt x="30361" y="23728"/>
                  </a:lnTo>
                  <a:lnTo>
                    <a:pt x="30277" y="23686"/>
                  </a:lnTo>
                  <a:lnTo>
                    <a:pt x="30193" y="23749"/>
                  </a:lnTo>
                  <a:lnTo>
                    <a:pt x="30047" y="23623"/>
                  </a:lnTo>
                  <a:lnTo>
                    <a:pt x="30235" y="23623"/>
                  </a:lnTo>
                  <a:lnTo>
                    <a:pt x="30340" y="23477"/>
                  </a:lnTo>
                  <a:lnTo>
                    <a:pt x="30361" y="23540"/>
                  </a:lnTo>
                  <a:lnTo>
                    <a:pt x="30445" y="23477"/>
                  </a:lnTo>
                  <a:lnTo>
                    <a:pt x="30612" y="23581"/>
                  </a:lnTo>
                  <a:lnTo>
                    <a:pt x="30633" y="23456"/>
                  </a:lnTo>
                  <a:lnTo>
                    <a:pt x="30549" y="23435"/>
                  </a:lnTo>
                  <a:lnTo>
                    <a:pt x="30507" y="23372"/>
                  </a:lnTo>
                  <a:lnTo>
                    <a:pt x="30528" y="23309"/>
                  </a:lnTo>
                  <a:lnTo>
                    <a:pt x="30633" y="23372"/>
                  </a:lnTo>
                  <a:lnTo>
                    <a:pt x="30717" y="23309"/>
                  </a:lnTo>
                  <a:lnTo>
                    <a:pt x="30675" y="23268"/>
                  </a:lnTo>
                  <a:lnTo>
                    <a:pt x="30612" y="23268"/>
                  </a:lnTo>
                  <a:lnTo>
                    <a:pt x="30612" y="23163"/>
                  </a:lnTo>
                  <a:lnTo>
                    <a:pt x="30528" y="23121"/>
                  </a:lnTo>
                  <a:lnTo>
                    <a:pt x="30612" y="23100"/>
                  </a:lnTo>
                  <a:lnTo>
                    <a:pt x="30654" y="23142"/>
                  </a:lnTo>
                  <a:lnTo>
                    <a:pt x="30717" y="23142"/>
                  </a:lnTo>
                  <a:lnTo>
                    <a:pt x="30758" y="23205"/>
                  </a:lnTo>
                  <a:lnTo>
                    <a:pt x="30758" y="23121"/>
                  </a:lnTo>
                  <a:lnTo>
                    <a:pt x="30654" y="23037"/>
                  </a:lnTo>
                  <a:lnTo>
                    <a:pt x="30654" y="22933"/>
                  </a:lnTo>
                  <a:lnTo>
                    <a:pt x="30737" y="22933"/>
                  </a:lnTo>
                  <a:lnTo>
                    <a:pt x="30758" y="22891"/>
                  </a:lnTo>
                  <a:lnTo>
                    <a:pt x="30863" y="22954"/>
                  </a:lnTo>
                  <a:lnTo>
                    <a:pt x="30863" y="23037"/>
                  </a:lnTo>
                  <a:lnTo>
                    <a:pt x="30926" y="23037"/>
                  </a:lnTo>
                  <a:lnTo>
                    <a:pt x="30968" y="23121"/>
                  </a:lnTo>
                  <a:lnTo>
                    <a:pt x="30989" y="22996"/>
                  </a:lnTo>
                  <a:lnTo>
                    <a:pt x="30947" y="22912"/>
                  </a:lnTo>
                  <a:lnTo>
                    <a:pt x="30884" y="22912"/>
                  </a:lnTo>
                  <a:lnTo>
                    <a:pt x="30863" y="22828"/>
                  </a:lnTo>
                  <a:lnTo>
                    <a:pt x="30947" y="22828"/>
                  </a:lnTo>
                  <a:lnTo>
                    <a:pt x="30947" y="22745"/>
                  </a:lnTo>
                  <a:lnTo>
                    <a:pt x="30863" y="22724"/>
                  </a:lnTo>
                  <a:lnTo>
                    <a:pt x="30989" y="22598"/>
                  </a:lnTo>
                  <a:lnTo>
                    <a:pt x="30926" y="22535"/>
                  </a:lnTo>
                  <a:lnTo>
                    <a:pt x="30842" y="22535"/>
                  </a:lnTo>
                  <a:lnTo>
                    <a:pt x="30779" y="22598"/>
                  </a:lnTo>
                  <a:lnTo>
                    <a:pt x="30800" y="22493"/>
                  </a:lnTo>
                  <a:lnTo>
                    <a:pt x="30947" y="22410"/>
                  </a:lnTo>
                  <a:lnTo>
                    <a:pt x="31135" y="22326"/>
                  </a:lnTo>
                  <a:lnTo>
                    <a:pt x="31072" y="22263"/>
                  </a:lnTo>
                  <a:lnTo>
                    <a:pt x="30989" y="22326"/>
                  </a:lnTo>
                  <a:lnTo>
                    <a:pt x="30863" y="22201"/>
                  </a:lnTo>
                  <a:lnTo>
                    <a:pt x="30968" y="22201"/>
                  </a:lnTo>
                  <a:lnTo>
                    <a:pt x="30884" y="22096"/>
                  </a:lnTo>
                  <a:lnTo>
                    <a:pt x="30800" y="22096"/>
                  </a:lnTo>
                  <a:lnTo>
                    <a:pt x="30863" y="22054"/>
                  </a:lnTo>
                  <a:lnTo>
                    <a:pt x="30800" y="21991"/>
                  </a:lnTo>
                  <a:lnTo>
                    <a:pt x="30884" y="21991"/>
                  </a:lnTo>
                  <a:lnTo>
                    <a:pt x="30926" y="21908"/>
                  </a:lnTo>
                  <a:lnTo>
                    <a:pt x="31030" y="21908"/>
                  </a:lnTo>
                  <a:lnTo>
                    <a:pt x="30989" y="22012"/>
                  </a:lnTo>
                  <a:lnTo>
                    <a:pt x="31072" y="22012"/>
                  </a:lnTo>
                  <a:lnTo>
                    <a:pt x="31240" y="21866"/>
                  </a:lnTo>
                  <a:lnTo>
                    <a:pt x="31240" y="21782"/>
                  </a:lnTo>
                  <a:lnTo>
                    <a:pt x="31365" y="21803"/>
                  </a:lnTo>
                  <a:lnTo>
                    <a:pt x="31281" y="21698"/>
                  </a:lnTo>
                  <a:lnTo>
                    <a:pt x="31198" y="21698"/>
                  </a:lnTo>
                  <a:lnTo>
                    <a:pt x="31240" y="21594"/>
                  </a:lnTo>
                  <a:lnTo>
                    <a:pt x="31302" y="21677"/>
                  </a:lnTo>
                  <a:lnTo>
                    <a:pt x="31386" y="21636"/>
                  </a:lnTo>
                  <a:lnTo>
                    <a:pt x="31386" y="21531"/>
                  </a:lnTo>
                  <a:lnTo>
                    <a:pt x="31449" y="21489"/>
                  </a:lnTo>
                  <a:lnTo>
                    <a:pt x="31386" y="21426"/>
                  </a:lnTo>
                  <a:lnTo>
                    <a:pt x="31386" y="21343"/>
                  </a:lnTo>
                  <a:lnTo>
                    <a:pt x="31470" y="21322"/>
                  </a:lnTo>
                  <a:lnTo>
                    <a:pt x="31407" y="21238"/>
                  </a:lnTo>
                  <a:lnTo>
                    <a:pt x="31407" y="21175"/>
                  </a:lnTo>
                  <a:lnTo>
                    <a:pt x="31302" y="21112"/>
                  </a:lnTo>
                  <a:lnTo>
                    <a:pt x="31470" y="21154"/>
                  </a:lnTo>
                  <a:lnTo>
                    <a:pt x="31512" y="21112"/>
                  </a:lnTo>
                  <a:lnTo>
                    <a:pt x="31616" y="20903"/>
                  </a:lnTo>
                  <a:lnTo>
                    <a:pt x="31700" y="20903"/>
                  </a:lnTo>
                  <a:lnTo>
                    <a:pt x="31721" y="20966"/>
                  </a:lnTo>
                  <a:lnTo>
                    <a:pt x="31763" y="21029"/>
                  </a:lnTo>
                  <a:lnTo>
                    <a:pt x="31784" y="20924"/>
                  </a:lnTo>
                  <a:lnTo>
                    <a:pt x="31846" y="20861"/>
                  </a:lnTo>
                  <a:lnTo>
                    <a:pt x="31805" y="20736"/>
                  </a:lnTo>
                  <a:lnTo>
                    <a:pt x="31679" y="20736"/>
                  </a:lnTo>
                  <a:lnTo>
                    <a:pt x="31616" y="20694"/>
                  </a:lnTo>
                  <a:lnTo>
                    <a:pt x="31679" y="20652"/>
                  </a:lnTo>
                  <a:lnTo>
                    <a:pt x="31763" y="20652"/>
                  </a:lnTo>
                  <a:lnTo>
                    <a:pt x="31826" y="20610"/>
                  </a:lnTo>
                  <a:lnTo>
                    <a:pt x="31784" y="20548"/>
                  </a:lnTo>
                  <a:lnTo>
                    <a:pt x="31700" y="20506"/>
                  </a:lnTo>
                  <a:lnTo>
                    <a:pt x="31784" y="20443"/>
                  </a:lnTo>
                  <a:lnTo>
                    <a:pt x="31826" y="20443"/>
                  </a:lnTo>
                  <a:lnTo>
                    <a:pt x="31826" y="20401"/>
                  </a:lnTo>
                  <a:lnTo>
                    <a:pt x="31784" y="20338"/>
                  </a:lnTo>
                  <a:lnTo>
                    <a:pt x="31574" y="20338"/>
                  </a:lnTo>
                  <a:lnTo>
                    <a:pt x="31595" y="20296"/>
                  </a:lnTo>
                  <a:lnTo>
                    <a:pt x="31721" y="20192"/>
                  </a:lnTo>
                  <a:lnTo>
                    <a:pt x="31826" y="20213"/>
                  </a:lnTo>
                  <a:lnTo>
                    <a:pt x="31846" y="20192"/>
                  </a:lnTo>
                  <a:lnTo>
                    <a:pt x="31888" y="20129"/>
                  </a:lnTo>
                  <a:lnTo>
                    <a:pt x="31930" y="20192"/>
                  </a:lnTo>
                  <a:lnTo>
                    <a:pt x="31972" y="20213"/>
                  </a:lnTo>
                  <a:lnTo>
                    <a:pt x="32014" y="20171"/>
                  </a:lnTo>
                  <a:lnTo>
                    <a:pt x="31993" y="20087"/>
                  </a:lnTo>
                  <a:lnTo>
                    <a:pt x="31972" y="19920"/>
                  </a:lnTo>
                  <a:lnTo>
                    <a:pt x="31909" y="19878"/>
                  </a:lnTo>
                  <a:lnTo>
                    <a:pt x="31826" y="19962"/>
                  </a:lnTo>
                  <a:lnTo>
                    <a:pt x="31846" y="19983"/>
                  </a:lnTo>
                  <a:lnTo>
                    <a:pt x="31846" y="20024"/>
                  </a:lnTo>
                  <a:lnTo>
                    <a:pt x="31763" y="20004"/>
                  </a:lnTo>
                  <a:lnTo>
                    <a:pt x="31595" y="20129"/>
                  </a:lnTo>
                  <a:lnTo>
                    <a:pt x="31512" y="20108"/>
                  </a:lnTo>
                  <a:lnTo>
                    <a:pt x="31512" y="20004"/>
                  </a:lnTo>
                  <a:lnTo>
                    <a:pt x="31679" y="19983"/>
                  </a:lnTo>
                  <a:lnTo>
                    <a:pt x="31930" y="19752"/>
                  </a:lnTo>
                  <a:lnTo>
                    <a:pt x="31909" y="19711"/>
                  </a:lnTo>
                  <a:lnTo>
                    <a:pt x="31805" y="19711"/>
                  </a:lnTo>
                  <a:lnTo>
                    <a:pt x="31763" y="19648"/>
                  </a:lnTo>
                  <a:lnTo>
                    <a:pt x="31721" y="19690"/>
                  </a:lnTo>
                  <a:lnTo>
                    <a:pt x="31553" y="19460"/>
                  </a:lnTo>
                  <a:lnTo>
                    <a:pt x="31386" y="19439"/>
                  </a:lnTo>
                  <a:lnTo>
                    <a:pt x="31240" y="19585"/>
                  </a:lnTo>
                  <a:lnTo>
                    <a:pt x="31135" y="19564"/>
                  </a:lnTo>
                  <a:lnTo>
                    <a:pt x="31030" y="19397"/>
                  </a:lnTo>
                  <a:lnTo>
                    <a:pt x="30884" y="19439"/>
                  </a:lnTo>
                  <a:lnTo>
                    <a:pt x="30779" y="19501"/>
                  </a:lnTo>
                  <a:lnTo>
                    <a:pt x="30737" y="19606"/>
                  </a:lnTo>
                  <a:lnTo>
                    <a:pt x="30758" y="19480"/>
                  </a:lnTo>
                  <a:lnTo>
                    <a:pt x="30884" y="19376"/>
                  </a:lnTo>
                  <a:lnTo>
                    <a:pt x="30968" y="19376"/>
                  </a:lnTo>
                  <a:lnTo>
                    <a:pt x="31051" y="19334"/>
                  </a:lnTo>
                  <a:lnTo>
                    <a:pt x="31177" y="19376"/>
                  </a:lnTo>
                  <a:lnTo>
                    <a:pt x="31281" y="19355"/>
                  </a:lnTo>
                  <a:lnTo>
                    <a:pt x="31281" y="19250"/>
                  </a:lnTo>
                  <a:lnTo>
                    <a:pt x="31323" y="19188"/>
                  </a:lnTo>
                  <a:lnTo>
                    <a:pt x="31407" y="19188"/>
                  </a:lnTo>
                  <a:lnTo>
                    <a:pt x="31553" y="19041"/>
                  </a:lnTo>
                  <a:lnTo>
                    <a:pt x="31700" y="19020"/>
                  </a:lnTo>
                  <a:lnTo>
                    <a:pt x="31700" y="18936"/>
                  </a:lnTo>
                  <a:lnTo>
                    <a:pt x="31574" y="18727"/>
                  </a:lnTo>
                  <a:lnTo>
                    <a:pt x="31281" y="18539"/>
                  </a:lnTo>
                  <a:lnTo>
                    <a:pt x="31072" y="18413"/>
                  </a:lnTo>
                  <a:lnTo>
                    <a:pt x="30842" y="18204"/>
                  </a:lnTo>
                  <a:lnTo>
                    <a:pt x="30737" y="18204"/>
                  </a:lnTo>
                  <a:lnTo>
                    <a:pt x="30549" y="18330"/>
                  </a:lnTo>
                  <a:lnTo>
                    <a:pt x="30445" y="18309"/>
                  </a:lnTo>
                  <a:lnTo>
                    <a:pt x="30319" y="18183"/>
                  </a:lnTo>
                  <a:lnTo>
                    <a:pt x="30319" y="18099"/>
                  </a:lnTo>
                  <a:lnTo>
                    <a:pt x="30235" y="18079"/>
                  </a:lnTo>
                  <a:lnTo>
                    <a:pt x="30110" y="18120"/>
                  </a:lnTo>
                  <a:lnTo>
                    <a:pt x="29984" y="18120"/>
                  </a:lnTo>
                  <a:lnTo>
                    <a:pt x="29838" y="18141"/>
                  </a:lnTo>
                  <a:lnTo>
                    <a:pt x="29691" y="18351"/>
                  </a:lnTo>
                  <a:lnTo>
                    <a:pt x="29817" y="18099"/>
                  </a:lnTo>
                  <a:lnTo>
                    <a:pt x="29921" y="18037"/>
                  </a:lnTo>
                  <a:lnTo>
                    <a:pt x="29984" y="18079"/>
                  </a:lnTo>
                  <a:lnTo>
                    <a:pt x="30047" y="18079"/>
                  </a:lnTo>
                  <a:lnTo>
                    <a:pt x="30089" y="18016"/>
                  </a:lnTo>
                  <a:lnTo>
                    <a:pt x="30193" y="18079"/>
                  </a:lnTo>
                  <a:lnTo>
                    <a:pt x="30340" y="17995"/>
                  </a:lnTo>
                  <a:lnTo>
                    <a:pt x="30403" y="18183"/>
                  </a:lnTo>
                  <a:lnTo>
                    <a:pt x="30465" y="18225"/>
                  </a:lnTo>
                  <a:lnTo>
                    <a:pt x="30570" y="18225"/>
                  </a:lnTo>
                  <a:lnTo>
                    <a:pt x="30654" y="18120"/>
                  </a:lnTo>
                  <a:lnTo>
                    <a:pt x="30842" y="18141"/>
                  </a:lnTo>
                  <a:lnTo>
                    <a:pt x="30968" y="18246"/>
                  </a:lnTo>
                  <a:lnTo>
                    <a:pt x="31051" y="18246"/>
                  </a:lnTo>
                  <a:lnTo>
                    <a:pt x="31177" y="18351"/>
                  </a:lnTo>
                  <a:lnTo>
                    <a:pt x="31323" y="18288"/>
                  </a:lnTo>
                  <a:lnTo>
                    <a:pt x="31574" y="18351"/>
                  </a:lnTo>
                  <a:lnTo>
                    <a:pt x="31658" y="18330"/>
                  </a:lnTo>
                  <a:lnTo>
                    <a:pt x="31553" y="18141"/>
                  </a:lnTo>
                  <a:lnTo>
                    <a:pt x="31491" y="18120"/>
                  </a:lnTo>
                  <a:lnTo>
                    <a:pt x="31323" y="17974"/>
                  </a:lnTo>
                  <a:lnTo>
                    <a:pt x="31323" y="17911"/>
                  </a:lnTo>
                  <a:lnTo>
                    <a:pt x="31281" y="17869"/>
                  </a:lnTo>
                  <a:lnTo>
                    <a:pt x="31177" y="17890"/>
                  </a:lnTo>
                  <a:lnTo>
                    <a:pt x="31051" y="17827"/>
                  </a:lnTo>
                  <a:lnTo>
                    <a:pt x="30884" y="17597"/>
                  </a:lnTo>
                  <a:lnTo>
                    <a:pt x="30884" y="17451"/>
                  </a:lnTo>
                  <a:lnTo>
                    <a:pt x="30675" y="17283"/>
                  </a:lnTo>
                  <a:lnTo>
                    <a:pt x="30675" y="17095"/>
                  </a:lnTo>
                  <a:lnTo>
                    <a:pt x="30549" y="17074"/>
                  </a:lnTo>
                  <a:lnTo>
                    <a:pt x="30612" y="16949"/>
                  </a:lnTo>
                  <a:lnTo>
                    <a:pt x="30570" y="16928"/>
                  </a:lnTo>
                  <a:lnTo>
                    <a:pt x="30403" y="16572"/>
                  </a:lnTo>
                  <a:lnTo>
                    <a:pt x="30089" y="16405"/>
                  </a:lnTo>
                  <a:lnTo>
                    <a:pt x="30005" y="16447"/>
                  </a:lnTo>
                  <a:lnTo>
                    <a:pt x="30005" y="16363"/>
                  </a:lnTo>
                  <a:lnTo>
                    <a:pt x="29712" y="16237"/>
                  </a:lnTo>
                  <a:lnTo>
                    <a:pt x="29670" y="16237"/>
                  </a:lnTo>
                  <a:lnTo>
                    <a:pt x="29670" y="15944"/>
                  </a:lnTo>
                  <a:lnTo>
                    <a:pt x="29712" y="15735"/>
                  </a:lnTo>
                  <a:lnTo>
                    <a:pt x="29670" y="15610"/>
                  </a:lnTo>
                  <a:lnTo>
                    <a:pt x="29691" y="15463"/>
                  </a:lnTo>
                  <a:lnTo>
                    <a:pt x="29712" y="15484"/>
                  </a:lnTo>
                  <a:lnTo>
                    <a:pt x="29817" y="15463"/>
                  </a:lnTo>
                  <a:lnTo>
                    <a:pt x="29921" y="15296"/>
                  </a:lnTo>
                  <a:lnTo>
                    <a:pt x="29984" y="15317"/>
                  </a:lnTo>
                  <a:lnTo>
                    <a:pt x="30089" y="15191"/>
                  </a:lnTo>
                  <a:lnTo>
                    <a:pt x="29984" y="15149"/>
                  </a:lnTo>
                  <a:lnTo>
                    <a:pt x="29921" y="15066"/>
                  </a:lnTo>
                  <a:lnTo>
                    <a:pt x="30005" y="14961"/>
                  </a:lnTo>
                  <a:lnTo>
                    <a:pt x="30193" y="14982"/>
                  </a:lnTo>
                  <a:lnTo>
                    <a:pt x="30193" y="14856"/>
                  </a:lnTo>
                  <a:lnTo>
                    <a:pt x="30319" y="14835"/>
                  </a:lnTo>
                  <a:lnTo>
                    <a:pt x="30319" y="14731"/>
                  </a:lnTo>
                  <a:lnTo>
                    <a:pt x="30193" y="14647"/>
                  </a:lnTo>
                  <a:lnTo>
                    <a:pt x="30319" y="14647"/>
                  </a:lnTo>
                  <a:lnTo>
                    <a:pt x="30424" y="14689"/>
                  </a:lnTo>
                  <a:lnTo>
                    <a:pt x="30445" y="14647"/>
                  </a:lnTo>
                  <a:lnTo>
                    <a:pt x="30549" y="14647"/>
                  </a:lnTo>
                  <a:lnTo>
                    <a:pt x="30654" y="14563"/>
                  </a:lnTo>
                  <a:lnTo>
                    <a:pt x="30717" y="14563"/>
                  </a:lnTo>
                  <a:lnTo>
                    <a:pt x="30842" y="14375"/>
                  </a:lnTo>
                  <a:lnTo>
                    <a:pt x="30884" y="14459"/>
                  </a:lnTo>
                  <a:lnTo>
                    <a:pt x="30947" y="14417"/>
                  </a:lnTo>
                  <a:lnTo>
                    <a:pt x="30947" y="14459"/>
                  </a:lnTo>
                  <a:lnTo>
                    <a:pt x="31093" y="14563"/>
                  </a:lnTo>
                  <a:lnTo>
                    <a:pt x="31240" y="14438"/>
                  </a:lnTo>
                  <a:lnTo>
                    <a:pt x="31240" y="14375"/>
                  </a:lnTo>
                  <a:lnTo>
                    <a:pt x="31156" y="14354"/>
                  </a:lnTo>
                  <a:lnTo>
                    <a:pt x="31135" y="14250"/>
                  </a:lnTo>
                  <a:lnTo>
                    <a:pt x="31198" y="14208"/>
                  </a:lnTo>
                  <a:lnTo>
                    <a:pt x="31261" y="14208"/>
                  </a:lnTo>
                  <a:lnTo>
                    <a:pt x="31177" y="14061"/>
                  </a:lnTo>
                  <a:lnTo>
                    <a:pt x="31177" y="13998"/>
                  </a:lnTo>
                  <a:lnTo>
                    <a:pt x="31302" y="13957"/>
                  </a:lnTo>
                  <a:lnTo>
                    <a:pt x="31240" y="13936"/>
                  </a:lnTo>
                  <a:lnTo>
                    <a:pt x="31093" y="13957"/>
                  </a:lnTo>
                  <a:lnTo>
                    <a:pt x="30947" y="13957"/>
                  </a:lnTo>
                  <a:lnTo>
                    <a:pt x="30947" y="13915"/>
                  </a:lnTo>
                  <a:lnTo>
                    <a:pt x="30800" y="13915"/>
                  </a:lnTo>
                  <a:lnTo>
                    <a:pt x="30758" y="13957"/>
                  </a:lnTo>
                  <a:lnTo>
                    <a:pt x="30403" y="13998"/>
                  </a:lnTo>
                  <a:lnTo>
                    <a:pt x="30319" y="13915"/>
                  </a:lnTo>
                  <a:lnTo>
                    <a:pt x="30256" y="13894"/>
                  </a:lnTo>
                  <a:lnTo>
                    <a:pt x="30193" y="13789"/>
                  </a:lnTo>
                  <a:lnTo>
                    <a:pt x="30131" y="13747"/>
                  </a:lnTo>
                  <a:lnTo>
                    <a:pt x="30089" y="13706"/>
                  </a:lnTo>
                  <a:lnTo>
                    <a:pt x="29817" y="13831"/>
                  </a:lnTo>
                  <a:lnTo>
                    <a:pt x="29691" y="13831"/>
                  </a:lnTo>
                  <a:lnTo>
                    <a:pt x="29733" y="13894"/>
                  </a:lnTo>
                  <a:lnTo>
                    <a:pt x="29733" y="13998"/>
                  </a:lnTo>
                  <a:lnTo>
                    <a:pt x="29670" y="14040"/>
                  </a:lnTo>
                  <a:lnTo>
                    <a:pt x="29503" y="14103"/>
                  </a:lnTo>
                  <a:lnTo>
                    <a:pt x="29524" y="14124"/>
                  </a:lnTo>
                  <a:lnTo>
                    <a:pt x="29587" y="14208"/>
                  </a:lnTo>
                  <a:lnTo>
                    <a:pt x="29524" y="14312"/>
                  </a:lnTo>
                  <a:lnTo>
                    <a:pt x="29482" y="14354"/>
                  </a:lnTo>
                  <a:lnTo>
                    <a:pt x="29357" y="14312"/>
                  </a:lnTo>
                  <a:lnTo>
                    <a:pt x="29231" y="14375"/>
                  </a:lnTo>
                  <a:lnTo>
                    <a:pt x="29085" y="14354"/>
                  </a:lnTo>
                  <a:lnTo>
                    <a:pt x="28938" y="14061"/>
                  </a:lnTo>
                  <a:lnTo>
                    <a:pt x="28938" y="13915"/>
                  </a:lnTo>
                  <a:lnTo>
                    <a:pt x="28896" y="13810"/>
                  </a:lnTo>
                  <a:lnTo>
                    <a:pt x="28750" y="13810"/>
                  </a:lnTo>
                  <a:lnTo>
                    <a:pt x="28687" y="13831"/>
                  </a:lnTo>
                  <a:lnTo>
                    <a:pt x="28687" y="13789"/>
                  </a:lnTo>
                  <a:lnTo>
                    <a:pt x="28624" y="13789"/>
                  </a:lnTo>
                  <a:lnTo>
                    <a:pt x="28561" y="13852"/>
                  </a:lnTo>
                  <a:lnTo>
                    <a:pt x="28540" y="13789"/>
                  </a:lnTo>
                  <a:lnTo>
                    <a:pt x="28540" y="13831"/>
                  </a:lnTo>
                  <a:lnTo>
                    <a:pt x="28436" y="13706"/>
                  </a:lnTo>
                  <a:lnTo>
                    <a:pt x="28436" y="13622"/>
                  </a:lnTo>
                  <a:lnTo>
                    <a:pt x="28227" y="13496"/>
                  </a:lnTo>
                  <a:lnTo>
                    <a:pt x="28122" y="13413"/>
                  </a:lnTo>
                  <a:lnTo>
                    <a:pt x="28101" y="13287"/>
                  </a:lnTo>
                  <a:lnTo>
                    <a:pt x="28038" y="13162"/>
                  </a:lnTo>
                  <a:lnTo>
                    <a:pt x="28101" y="13099"/>
                  </a:lnTo>
                  <a:lnTo>
                    <a:pt x="28101" y="13057"/>
                  </a:lnTo>
                  <a:lnTo>
                    <a:pt x="28101" y="12994"/>
                  </a:lnTo>
                  <a:lnTo>
                    <a:pt x="28122" y="12869"/>
                  </a:lnTo>
                  <a:lnTo>
                    <a:pt x="28164" y="12806"/>
                  </a:lnTo>
                  <a:lnTo>
                    <a:pt x="28185" y="12764"/>
                  </a:lnTo>
                  <a:lnTo>
                    <a:pt x="28415" y="12848"/>
                  </a:lnTo>
                  <a:lnTo>
                    <a:pt x="28750" y="12848"/>
                  </a:lnTo>
                  <a:lnTo>
                    <a:pt x="28792" y="12701"/>
                  </a:lnTo>
                  <a:lnTo>
                    <a:pt x="28771" y="12659"/>
                  </a:lnTo>
                  <a:lnTo>
                    <a:pt x="28854" y="12659"/>
                  </a:lnTo>
                  <a:lnTo>
                    <a:pt x="28833" y="12492"/>
                  </a:lnTo>
                  <a:lnTo>
                    <a:pt x="28792" y="12471"/>
                  </a:lnTo>
                  <a:lnTo>
                    <a:pt x="28854" y="12429"/>
                  </a:lnTo>
                  <a:lnTo>
                    <a:pt x="28896" y="12136"/>
                  </a:lnTo>
                  <a:lnTo>
                    <a:pt x="29105" y="12011"/>
                  </a:lnTo>
                  <a:lnTo>
                    <a:pt x="29210" y="12011"/>
                  </a:lnTo>
                  <a:lnTo>
                    <a:pt x="29315" y="11843"/>
                  </a:lnTo>
                  <a:lnTo>
                    <a:pt x="29377" y="11843"/>
                  </a:lnTo>
                  <a:lnTo>
                    <a:pt x="29398" y="11613"/>
                  </a:lnTo>
                  <a:lnTo>
                    <a:pt x="29503" y="11488"/>
                  </a:lnTo>
                  <a:lnTo>
                    <a:pt x="29524" y="11341"/>
                  </a:lnTo>
                  <a:lnTo>
                    <a:pt x="29587" y="11320"/>
                  </a:lnTo>
                  <a:lnTo>
                    <a:pt x="29670" y="11195"/>
                  </a:lnTo>
                  <a:lnTo>
                    <a:pt x="29796" y="11195"/>
                  </a:lnTo>
                  <a:lnTo>
                    <a:pt x="29838" y="11216"/>
                  </a:lnTo>
                  <a:lnTo>
                    <a:pt x="29942" y="11216"/>
                  </a:lnTo>
                  <a:lnTo>
                    <a:pt x="29984" y="11111"/>
                  </a:lnTo>
                  <a:lnTo>
                    <a:pt x="30152" y="11320"/>
                  </a:lnTo>
                  <a:lnTo>
                    <a:pt x="30424" y="11488"/>
                  </a:lnTo>
                  <a:lnTo>
                    <a:pt x="30424" y="11592"/>
                  </a:lnTo>
                  <a:lnTo>
                    <a:pt x="30361" y="11613"/>
                  </a:lnTo>
                  <a:lnTo>
                    <a:pt x="30340" y="11697"/>
                  </a:lnTo>
                  <a:lnTo>
                    <a:pt x="30214" y="11843"/>
                  </a:lnTo>
                  <a:lnTo>
                    <a:pt x="30193" y="12011"/>
                  </a:lnTo>
                  <a:lnTo>
                    <a:pt x="30089" y="12011"/>
                  </a:lnTo>
                  <a:lnTo>
                    <a:pt x="30110" y="12032"/>
                  </a:lnTo>
                  <a:lnTo>
                    <a:pt x="30089" y="12178"/>
                  </a:lnTo>
                  <a:lnTo>
                    <a:pt x="30214" y="12325"/>
                  </a:lnTo>
                  <a:lnTo>
                    <a:pt x="30193" y="12387"/>
                  </a:lnTo>
                  <a:lnTo>
                    <a:pt x="30131" y="12429"/>
                  </a:lnTo>
                  <a:lnTo>
                    <a:pt x="30131" y="12471"/>
                  </a:lnTo>
                  <a:lnTo>
                    <a:pt x="30193" y="12555"/>
                  </a:lnTo>
                  <a:lnTo>
                    <a:pt x="30319" y="12492"/>
                  </a:lnTo>
                  <a:lnTo>
                    <a:pt x="30445" y="12387"/>
                  </a:lnTo>
                  <a:lnTo>
                    <a:pt x="30403" y="12492"/>
                  </a:lnTo>
                  <a:lnTo>
                    <a:pt x="30277" y="12576"/>
                  </a:lnTo>
                  <a:lnTo>
                    <a:pt x="30319" y="12638"/>
                  </a:lnTo>
                  <a:lnTo>
                    <a:pt x="30361" y="12659"/>
                  </a:lnTo>
                  <a:lnTo>
                    <a:pt x="30361" y="12701"/>
                  </a:lnTo>
                  <a:lnTo>
                    <a:pt x="30319" y="12743"/>
                  </a:lnTo>
                  <a:lnTo>
                    <a:pt x="30193" y="12743"/>
                  </a:lnTo>
                  <a:lnTo>
                    <a:pt x="30131" y="12806"/>
                  </a:lnTo>
                  <a:lnTo>
                    <a:pt x="30026" y="12806"/>
                  </a:lnTo>
                  <a:lnTo>
                    <a:pt x="29984" y="12890"/>
                  </a:lnTo>
                  <a:lnTo>
                    <a:pt x="30089" y="12973"/>
                  </a:lnTo>
                  <a:lnTo>
                    <a:pt x="30089" y="13057"/>
                  </a:lnTo>
                  <a:lnTo>
                    <a:pt x="30152" y="13057"/>
                  </a:lnTo>
                  <a:lnTo>
                    <a:pt x="30235" y="12952"/>
                  </a:lnTo>
                  <a:lnTo>
                    <a:pt x="30277" y="12952"/>
                  </a:lnTo>
                  <a:lnTo>
                    <a:pt x="30403" y="12806"/>
                  </a:lnTo>
                  <a:lnTo>
                    <a:pt x="30549" y="12743"/>
                  </a:lnTo>
                  <a:lnTo>
                    <a:pt x="30570" y="12701"/>
                  </a:lnTo>
                  <a:lnTo>
                    <a:pt x="30528" y="12576"/>
                  </a:lnTo>
                  <a:lnTo>
                    <a:pt x="30654" y="12471"/>
                  </a:lnTo>
                  <a:lnTo>
                    <a:pt x="30926" y="12283"/>
                  </a:lnTo>
                  <a:lnTo>
                    <a:pt x="30989" y="12283"/>
                  </a:lnTo>
                  <a:lnTo>
                    <a:pt x="31030" y="12178"/>
                  </a:lnTo>
                  <a:lnTo>
                    <a:pt x="31156" y="12178"/>
                  </a:lnTo>
                  <a:lnTo>
                    <a:pt x="31302" y="12053"/>
                  </a:lnTo>
                  <a:lnTo>
                    <a:pt x="31365" y="12115"/>
                  </a:lnTo>
                  <a:lnTo>
                    <a:pt x="31407" y="12115"/>
                  </a:lnTo>
                  <a:lnTo>
                    <a:pt x="31553" y="12073"/>
                  </a:lnTo>
                  <a:lnTo>
                    <a:pt x="31721" y="11906"/>
                  </a:lnTo>
                  <a:lnTo>
                    <a:pt x="31763" y="12011"/>
                  </a:lnTo>
                  <a:lnTo>
                    <a:pt x="31763" y="11655"/>
                  </a:lnTo>
                  <a:lnTo>
                    <a:pt x="31909" y="11550"/>
                  </a:lnTo>
                  <a:lnTo>
                    <a:pt x="31972" y="11404"/>
                  </a:lnTo>
                  <a:lnTo>
                    <a:pt x="31972" y="11299"/>
                  </a:lnTo>
                  <a:lnTo>
                    <a:pt x="32118" y="11195"/>
                  </a:lnTo>
                  <a:lnTo>
                    <a:pt x="32223" y="11006"/>
                  </a:lnTo>
                  <a:lnTo>
                    <a:pt x="32328" y="10965"/>
                  </a:lnTo>
                  <a:lnTo>
                    <a:pt x="32411" y="10672"/>
                  </a:lnTo>
                  <a:lnTo>
                    <a:pt x="32453" y="10567"/>
                  </a:lnTo>
                  <a:lnTo>
                    <a:pt x="32453" y="10504"/>
                  </a:lnTo>
                  <a:lnTo>
                    <a:pt x="32453" y="10337"/>
                  </a:lnTo>
                  <a:lnTo>
                    <a:pt x="32600" y="10190"/>
                  </a:lnTo>
                  <a:lnTo>
                    <a:pt x="32704" y="10358"/>
                  </a:lnTo>
                  <a:lnTo>
                    <a:pt x="32767" y="10400"/>
                  </a:lnTo>
                  <a:lnTo>
                    <a:pt x="32851" y="10483"/>
                  </a:lnTo>
                  <a:lnTo>
                    <a:pt x="32955" y="10441"/>
                  </a:lnTo>
                  <a:lnTo>
                    <a:pt x="33081" y="10483"/>
                  </a:lnTo>
                  <a:lnTo>
                    <a:pt x="33332" y="10462"/>
                  </a:lnTo>
                  <a:lnTo>
                    <a:pt x="33478" y="10483"/>
                  </a:lnTo>
                  <a:lnTo>
                    <a:pt x="33541" y="10337"/>
                  </a:lnTo>
                  <a:lnTo>
                    <a:pt x="33541" y="10253"/>
                  </a:lnTo>
                  <a:lnTo>
                    <a:pt x="33395" y="10128"/>
                  </a:lnTo>
                  <a:lnTo>
                    <a:pt x="33290" y="10044"/>
                  </a:lnTo>
                  <a:lnTo>
                    <a:pt x="33374" y="9960"/>
                  </a:lnTo>
                  <a:lnTo>
                    <a:pt x="33499" y="9960"/>
                  </a:lnTo>
                  <a:lnTo>
                    <a:pt x="33750" y="9772"/>
                  </a:lnTo>
                  <a:lnTo>
                    <a:pt x="33750" y="9646"/>
                  </a:lnTo>
                  <a:lnTo>
                    <a:pt x="33855" y="9521"/>
                  </a:lnTo>
                  <a:lnTo>
                    <a:pt x="33939" y="9521"/>
                  </a:lnTo>
                  <a:lnTo>
                    <a:pt x="34002" y="9416"/>
                  </a:lnTo>
                  <a:lnTo>
                    <a:pt x="33939" y="9312"/>
                  </a:lnTo>
                  <a:lnTo>
                    <a:pt x="33939" y="9207"/>
                  </a:lnTo>
                  <a:lnTo>
                    <a:pt x="33939" y="9081"/>
                  </a:lnTo>
                  <a:lnTo>
                    <a:pt x="34022" y="9040"/>
                  </a:lnTo>
                  <a:lnTo>
                    <a:pt x="34127" y="9123"/>
                  </a:lnTo>
                  <a:lnTo>
                    <a:pt x="34127" y="9228"/>
                  </a:lnTo>
                  <a:lnTo>
                    <a:pt x="34190" y="9312"/>
                  </a:lnTo>
                  <a:lnTo>
                    <a:pt x="34378" y="9332"/>
                  </a:lnTo>
                  <a:lnTo>
                    <a:pt x="34399" y="9395"/>
                  </a:lnTo>
                  <a:lnTo>
                    <a:pt x="34399" y="9353"/>
                  </a:lnTo>
                  <a:lnTo>
                    <a:pt x="34399" y="9291"/>
                  </a:lnTo>
                  <a:lnTo>
                    <a:pt x="34378" y="9249"/>
                  </a:lnTo>
                  <a:lnTo>
                    <a:pt x="34336" y="9144"/>
                  </a:lnTo>
                  <a:lnTo>
                    <a:pt x="34336" y="9123"/>
                  </a:lnTo>
                  <a:lnTo>
                    <a:pt x="34420" y="9081"/>
                  </a:lnTo>
                  <a:lnTo>
                    <a:pt x="34546" y="9102"/>
                  </a:lnTo>
                  <a:lnTo>
                    <a:pt x="34608" y="9081"/>
                  </a:lnTo>
                  <a:lnTo>
                    <a:pt x="34608" y="8977"/>
                  </a:lnTo>
                  <a:lnTo>
                    <a:pt x="34587" y="8914"/>
                  </a:lnTo>
                  <a:lnTo>
                    <a:pt x="34587" y="8830"/>
                  </a:lnTo>
                  <a:lnTo>
                    <a:pt x="34608" y="8788"/>
                  </a:lnTo>
                  <a:lnTo>
                    <a:pt x="34608" y="8684"/>
                  </a:lnTo>
                  <a:lnTo>
                    <a:pt x="34608" y="8579"/>
                  </a:lnTo>
                  <a:lnTo>
                    <a:pt x="34525" y="8516"/>
                  </a:lnTo>
                  <a:lnTo>
                    <a:pt x="34525" y="8349"/>
                  </a:lnTo>
                  <a:lnTo>
                    <a:pt x="34525" y="8244"/>
                  </a:lnTo>
                  <a:lnTo>
                    <a:pt x="34504" y="8098"/>
                  </a:lnTo>
                  <a:lnTo>
                    <a:pt x="34504" y="7993"/>
                  </a:lnTo>
                  <a:lnTo>
                    <a:pt x="34441" y="7889"/>
                  </a:lnTo>
                  <a:lnTo>
                    <a:pt x="34399" y="7826"/>
                  </a:lnTo>
                  <a:lnTo>
                    <a:pt x="34378" y="7742"/>
                  </a:lnTo>
                  <a:lnTo>
                    <a:pt x="34232" y="7533"/>
                  </a:lnTo>
                  <a:lnTo>
                    <a:pt x="34190" y="7428"/>
                  </a:lnTo>
                  <a:lnTo>
                    <a:pt x="34211" y="7366"/>
                  </a:lnTo>
                  <a:lnTo>
                    <a:pt x="34294" y="7345"/>
                  </a:lnTo>
                  <a:lnTo>
                    <a:pt x="34378" y="7324"/>
                  </a:lnTo>
                  <a:lnTo>
                    <a:pt x="34420" y="7261"/>
                  </a:lnTo>
                  <a:lnTo>
                    <a:pt x="34441" y="7198"/>
                  </a:lnTo>
                  <a:lnTo>
                    <a:pt x="34546" y="7010"/>
                  </a:lnTo>
                  <a:lnTo>
                    <a:pt x="34587" y="7010"/>
                  </a:lnTo>
                  <a:lnTo>
                    <a:pt x="34692" y="7031"/>
                  </a:lnTo>
                  <a:lnTo>
                    <a:pt x="34755" y="7052"/>
                  </a:lnTo>
                  <a:lnTo>
                    <a:pt x="35131" y="7115"/>
                  </a:lnTo>
                  <a:lnTo>
                    <a:pt x="35173" y="7136"/>
                  </a:lnTo>
                  <a:lnTo>
                    <a:pt x="35236" y="7136"/>
                  </a:lnTo>
                  <a:lnTo>
                    <a:pt x="35278" y="7094"/>
                  </a:lnTo>
                  <a:lnTo>
                    <a:pt x="35257" y="7010"/>
                  </a:lnTo>
                  <a:lnTo>
                    <a:pt x="35236" y="6926"/>
                  </a:lnTo>
                  <a:lnTo>
                    <a:pt x="35236" y="6884"/>
                  </a:lnTo>
                  <a:lnTo>
                    <a:pt x="35257" y="6822"/>
                  </a:lnTo>
                  <a:lnTo>
                    <a:pt x="35236" y="6780"/>
                  </a:lnTo>
                  <a:lnTo>
                    <a:pt x="35215" y="6696"/>
                  </a:lnTo>
                  <a:lnTo>
                    <a:pt x="35257" y="6591"/>
                  </a:lnTo>
                  <a:lnTo>
                    <a:pt x="35320" y="6571"/>
                  </a:lnTo>
                  <a:lnTo>
                    <a:pt x="35278" y="6466"/>
                  </a:lnTo>
                  <a:lnTo>
                    <a:pt x="35257" y="6403"/>
                  </a:lnTo>
                  <a:lnTo>
                    <a:pt x="35257" y="6382"/>
                  </a:lnTo>
                  <a:lnTo>
                    <a:pt x="35341" y="6319"/>
                  </a:lnTo>
                  <a:lnTo>
                    <a:pt x="35320" y="6278"/>
                  </a:lnTo>
                  <a:lnTo>
                    <a:pt x="35320" y="6215"/>
                  </a:lnTo>
                  <a:lnTo>
                    <a:pt x="35278" y="6152"/>
                  </a:lnTo>
                  <a:lnTo>
                    <a:pt x="35320" y="6068"/>
                  </a:lnTo>
                  <a:lnTo>
                    <a:pt x="35362" y="6047"/>
                  </a:lnTo>
                  <a:lnTo>
                    <a:pt x="35362" y="5985"/>
                  </a:lnTo>
                  <a:lnTo>
                    <a:pt x="35341" y="5943"/>
                  </a:lnTo>
                  <a:lnTo>
                    <a:pt x="35278" y="5796"/>
                  </a:lnTo>
                  <a:lnTo>
                    <a:pt x="35278" y="5671"/>
                  </a:lnTo>
                  <a:lnTo>
                    <a:pt x="35320" y="5650"/>
                  </a:lnTo>
                  <a:lnTo>
                    <a:pt x="35341" y="5629"/>
                  </a:lnTo>
                  <a:lnTo>
                    <a:pt x="35341" y="5587"/>
                  </a:lnTo>
                  <a:lnTo>
                    <a:pt x="35320" y="5545"/>
                  </a:lnTo>
                  <a:lnTo>
                    <a:pt x="35320" y="5483"/>
                  </a:lnTo>
                  <a:lnTo>
                    <a:pt x="35257" y="5441"/>
                  </a:lnTo>
                  <a:lnTo>
                    <a:pt x="35236" y="5378"/>
                  </a:lnTo>
                  <a:lnTo>
                    <a:pt x="35257" y="5315"/>
                  </a:lnTo>
                  <a:lnTo>
                    <a:pt x="35257" y="5231"/>
                  </a:lnTo>
                  <a:lnTo>
                    <a:pt x="35236" y="5169"/>
                  </a:lnTo>
                  <a:lnTo>
                    <a:pt x="35173" y="5127"/>
                  </a:lnTo>
                  <a:lnTo>
                    <a:pt x="35173" y="5064"/>
                  </a:lnTo>
                  <a:lnTo>
                    <a:pt x="35257" y="4959"/>
                  </a:lnTo>
                  <a:lnTo>
                    <a:pt x="35362" y="4939"/>
                  </a:lnTo>
                  <a:lnTo>
                    <a:pt x="35383" y="4918"/>
                  </a:lnTo>
                  <a:lnTo>
                    <a:pt x="35383" y="4813"/>
                  </a:lnTo>
                  <a:lnTo>
                    <a:pt x="35424" y="4687"/>
                  </a:lnTo>
                  <a:lnTo>
                    <a:pt x="35341" y="4646"/>
                  </a:lnTo>
                  <a:lnTo>
                    <a:pt x="35278" y="4583"/>
                  </a:lnTo>
                  <a:lnTo>
                    <a:pt x="35257" y="4499"/>
                  </a:lnTo>
                  <a:lnTo>
                    <a:pt x="35173" y="4395"/>
                  </a:lnTo>
                  <a:lnTo>
                    <a:pt x="35152" y="4332"/>
                  </a:lnTo>
                  <a:lnTo>
                    <a:pt x="35215" y="4290"/>
                  </a:lnTo>
                  <a:lnTo>
                    <a:pt x="35152" y="4185"/>
                  </a:lnTo>
                  <a:lnTo>
                    <a:pt x="35131" y="4123"/>
                  </a:lnTo>
                  <a:lnTo>
                    <a:pt x="35027" y="4102"/>
                  </a:lnTo>
                  <a:lnTo>
                    <a:pt x="34964" y="4081"/>
                  </a:lnTo>
                  <a:lnTo>
                    <a:pt x="34859" y="4018"/>
                  </a:lnTo>
                  <a:lnTo>
                    <a:pt x="34797" y="4081"/>
                  </a:lnTo>
                  <a:lnTo>
                    <a:pt x="34713" y="4102"/>
                  </a:lnTo>
                  <a:lnTo>
                    <a:pt x="34629" y="4143"/>
                  </a:lnTo>
                  <a:lnTo>
                    <a:pt x="34629" y="4227"/>
                  </a:lnTo>
                  <a:lnTo>
                    <a:pt x="34587" y="4269"/>
                  </a:lnTo>
                  <a:lnTo>
                    <a:pt x="34504" y="4269"/>
                  </a:lnTo>
                  <a:lnTo>
                    <a:pt x="34483" y="4395"/>
                  </a:lnTo>
                  <a:lnTo>
                    <a:pt x="34294" y="4395"/>
                  </a:lnTo>
                  <a:lnTo>
                    <a:pt x="34232" y="4478"/>
                  </a:lnTo>
                  <a:lnTo>
                    <a:pt x="34232" y="4583"/>
                  </a:lnTo>
                  <a:lnTo>
                    <a:pt x="34190" y="4604"/>
                  </a:lnTo>
                  <a:lnTo>
                    <a:pt x="34169" y="4729"/>
                  </a:lnTo>
                  <a:lnTo>
                    <a:pt x="34169" y="4792"/>
                  </a:lnTo>
                  <a:lnTo>
                    <a:pt x="34106" y="4813"/>
                  </a:lnTo>
                  <a:lnTo>
                    <a:pt x="34022" y="4897"/>
                  </a:lnTo>
                  <a:lnTo>
                    <a:pt x="33876" y="4918"/>
                  </a:lnTo>
                  <a:lnTo>
                    <a:pt x="33709" y="4918"/>
                  </a:lnTo>
                  <a:lnTo>
                    <a:pt x="33667" y="4939"/>
                  </a:lnTo>
                  <a:lnTo>
                    <a:pt x="33604" y="5001"/>
                  </a:lnTo>
                  <a:lnTo>
                    <a:pt x="33583" y="4918"/>
                  </a:lnTo>
                  <a:lnTo>
                    <a:pt x="33541" y="4834"/>
                  </a:lnTo>
                  <a:lnTo>
                    <a:pt x="33458" y="4834"/>
                  </a:lnTo>
                  <a:lnTo>
                    <a:pt x="33374" y="4897"/>
                  </a:lnTo>
                  <a:lnTo>
                    <a:pt x="33269" y="4918"/>
                  </a:lnTo>
                  <a:lnTo>
                    <a:pt x="33248" y="4834"/>
                  </a:lnTo>
                  <a:lnTo>
                    <a:pt x="33165" y="4729"/>
                  </a:lnTo>
                  <a:lnTo>
                    <a:pt x="33123" y="4708"/>
                  </a:lnTo>
                  <a:lnTo>
                    <a:pt x="32976" y="4583"/>
                  </a:lnTo>
                  <a:lnTo>
                    <a:pt x="32976" y="4478"/>
                  </a:lnTo>
                  <a:lnTo>
                    <a:pt x="33018" y="4436"/>
                  </a:lnTo>
                  <a:lnTo>
                    <a:pt x="33039" y="4332"/>
                  </a:lnTo>
                  <a:lnTo>
                    <a:pt x="33018" y="4227"/>
                  </a:lnTo>
                  <a:lnTo>
                    <a:pt x="32976" y="4123"/>
                  </a:lnTo>
                  <a:lnTo>
                    <a:pt x="32872" y="4143"/>
                  </a:lnTo>
                  <a:lnTo>
                    <a:pt x="32872" y="4081"/>
                  </a:lnTo>
                  <a:lnTo>
                    <a:pt x="32872" y="3997"/>
                  </a:lnTo>
                  <a:lnTo>
                    <a:pt x="32934" y="3913"/>
                  </a:lnTo>
                  <a:lnTo>
                    <a:pt x="32934" y="3871"/>
                  </a:lnTo>
                  <a:lnTo>
                    <a:pt x="32872" y="3851"/>
                  </a:lnTo>
                  <a:lnTo>
                    <a:pt x="32851" y="3851"/>
                  </a:lnTo>
                  <a:lnTo>
                    <a:pt x="32767" y="3892"/>
                  </a:lnTo>
                  <a:lnTo>
                    <a:pt x="32725" y="3892"/>
                  </a:lnTo>
                  <a:lnTo>
                    <a:pt x="32642" y="3913"/>
                  </a:lnTo>
                  <a:lnTo>
                    <a:pt x="32558" y="3892"/>
                  </a:lnTo>
                  <a:lnTo>
                    <a:pt x="32516" y="3871"/>
                  </a:lnTo>
                  <a:lnTo>
                    <a:pt x="32453" y="3851"/>
                  </a:lnTo>
                  <a:lnTo>
                    <a:pt x="32432" y="3809"/>
                  </a:lnTo>
                  <a:lnTo>
                    <a:pt x="32307" y="3767"/>
                  </a:lnTo>
                  <a:lnTo>
                    <a:pt x="32307" y="3704"/>
                  </a:lnTo>
                  <a:lnTo>
                    <a:pt x="32244" y="3662"/>
                  </a:lnTo>
                  <a:lnTo>
                    <a:pt x="32202" y="3662"/>
                  </a:lnTo>
                  <a:lnTo>
                    <a:pt x="32139" y="3599"/>
                  </a:lnTo>
                  <a:lnTo>
                    <a:pt x="32139" y="3558"/>
                  </a:lnTo>
                  <a:lnTo>
                    <a:pt x="32077" y="3558"/>
                  </a:lnTo>
                  <a:lnTo>
                    <a:pt x="32014" y="3474"/>
                  </a:lnTo>
                  <a:lnTo>
                    <a:pt x="31993" y="3432"/>
                  </a:lnTo>
                  <a:lnTo>
                    <a:pt x="31930" y="3369"/>
                  </a:lnTo>
                  <a:lnTo>
                    <a:pt x="31888" y="3369"/>
                  </a:lnTo>
                  <a:lnTo>
                    <a:pt x="31846" y="3453"/>
                  </a:lnTo>
                  <a:lnTo>
                    <a:pt x="31805" y="3432"/>
                  </a:lnTo>
                  <a:lnTo>
                    <a:pt x="31763" y="3453"/>
                  </a:lnTo>
                  <a:lnTo>
                    <a:pt x="31721" y="3495"/>
                  </a:lnTo>
                  <a:lnTo>
                    <a:pt x="31658" y="3453"/>
                  </a:lnTo>
                  <a:lnTo>
                    <a:pt x="31616" y="3390"/>
                  </a:lnTo>
                  <a:lnTo>
                    <a:pt x="31574" y="3369"/>
                  </a:lnTo>
                  <a:lnTo>
                    <a:pt x="31449" y="3369"/>
                  </a:lnTo>
                  <a:lnTo>
                    <a:pt x="31386" y="3348"/>
                  </a:lnTo>
                  <a:lnTo>
                    <a:pt x="31449" y="3286"/>
                  </a:lnTo>
                  <a:lnTo>
                    <a:pt x="31449" y="3244"/>
                  </a:lnTo>
                  <a:lnTo>
                    <a:pt x="31365" y="3244"/>
                  </a:lnTo>
                  <a:lnTo>
                    <a:pt x="31302" y="3286"/>
                  </a:lnTo>
                  <a:lnTo>
                    <a:pt x="31177" y="3286"/>
                  </a:lnTo>
                  <a:lnTo>
                    <a:pt x="31135" y="3327"/>
                  </a:lnTo>
                  <a:lnTo>
                    <a:pt x="31072" y="3265"/>
                  </a:lnTo>
                  <a:lnTo>
                    <a:pt x="31030" y="3286"/>
                  </a:lnTo>
                  <a:lnTo>
                    <a:pt x="30947" y="3286"/>
                  </a:lnTo>
                  <a:lnTo>
                    <a:pt x="30884" y="3223"/>
                  </a:lnTo>
                  <a:lnTo>
                    <a:pt x="30800" y="3181"/>
                  </a:lnTo>
                  <a:lnTo>
                    <a:pt x="30675" y="3055"/>
                  </a:lnTo>
                  <a:lnTo>
                    <a:pt x="30633" y="2930"/>
                  </a:lnTo>
                  <a:lnTo>
                    <a:pt x="30633" y="2846"/>
                  </a:lnTo>
                  <a:lnTo>
                    <a:pt x="30612" y="2742"/>
                  </a:lnTo>
                  <a:lnTo>
                    <a:pt x="30549" y="2742"/>
                  </a:lnTo>
                  <a:lnTo>
                    <a:pt x="30465" y="2721"/>
                  </a:lnTo>
                  <a:lnTo>
                    <a:pt x="30465" y="2574"/>
                  </a:lnTo>
                  <a:lnTo>
                    <a:pt x="30424" y="2553"/>
                  </a:lnTo>
                  <a:lnTo>
                    <a:pt x="30403" y="2428"/>
                  </a:lnTo>
                  <a:lnTo>
                    <a:pt x="30361" y="2323"/>
                  </a:lnTo>
                  <a:lnTo>
                    <a:pt x="30152" y="2198"/>
                  </a:lnTo>
                  <a:lnTo>
                    <a:pt x="30047" y="2030"/>
                  </a:lnTo>
                  <a:lnTo>
                    <a:pt x="30026" y="1988"/>
                  </a:lnTo>
                  <a:lnTo>
                    <a:pt x="29984" y="1884"/>
                  </a:lnTo>
                  <a:lnTo>
                    <a:pt x="29921" y="1905"/>
                  </a:lnTo>
                  <a:lnTo>
                    <a:pt x="29901" y="1905"/>
                  </a:lnTo>
                  <a:lnTo>
                    <a:pt x="29901" y="1821"/>
                  </a:lnTo>
                  <a:lnTo>
                    <a:pt x="29921" y="1779"/>
                  </a:lnTo>
                  <a:lnTo>
                    <a:pt x="29838" y="1716"/>
                  </a:lnTo>
                  <a:lnTo>
                    <a:pt x="29796" y="1612"/>
                  </a:lnTo>
                  <a:lnTo>
                    <a:pt x="29733" y="1591"/>
                  </a:lnTo>
                  <a:lnTo>
                    <a:pt x="29712" y="1507"/>
                  </a:lnTo>
                  <a:lnTo>
                    <a:pt x="29670" y="1444"/>
                  </a:lnTo>
                  <a:lnTo>
                    <a:pt x="29608" y="1340"/>
                  </a:lnTo>
                  <a:lnTo>
                    <a:pt x="29482" y="1256"/>
                  </a:lnTo>
                  <a:lnTo>
                    <a:pt x="29461" y="1193"/>
                  </a:lnTo>
                  <a:lnTo>
                    <a:pt x="29503" y="1130"/>
                  </a:lnTo>
                  <a:lnTo>
                    <a:pt x="29482" y="1047"/>
                  </a:lnTo>
                  <a:lnTo>
                    <a:pt x="29315" y="1047"/>
                  </a:lnTo>
                  <a:lnTo>
                    <a:pt x="29294" y="984"/>
                  </a:lnTo>
                  <a:lnTo>
                    <a:pt x="29294" y="942"/>
                  </a:lnTo>
                  <a:lnTo>
                    <a:pt x="29273" y="879"/>
                  </a:lnTo>
                  <a:lnTo>
                    <a:pt x="29273" y="817"/>
                  </a:lnTo>
                  <a:lnTo>
                    <a:pt x="29231" y="733"/>
                  </a:lnTo>
                  <a:lnTo>
                    <a:pt x="29168" y="712"/>
                  </a:lnTo>
                  <a:lnTo>
                    <a:pt x="29168" y="649"/>
                  </a:lnTo>
                  <a:lnTo>
                    <a:pt x="29147" y="607"/>
                  </a:lnTo>
                  <a:lnTo>
                    <a:pt x="29085" y="628"/>
                  </a:lnTo>
                  <a:lnTo>
                    <a:pt x="28980" y="607"/>
                  </a:lnTo>
                  <a:lnTo>
                    <a:pt x="28959" y="545"/>
                  </a:lnTo>
                  <a:lnTo>
                    <a:pt x="28980" y="482"/>
                  </a:lnTo>
                  <a:lnTo>
                    <a:pt x="28959" y="440"/>
                  </a:lnTo>
                  <a:lnTo>
                    <a:pt x="28875" y="419"/>
                  </a:lnTo>
                  <a:lnTo>
                    <a:pt x="28833" y="461"/>
                  </a:lnTo>
                  <a:lnTo>
                    <a:pt x="28792" y="419"/>
                  </a:lnTo>
                  <a:lnTo>
                    <a:pt x="28750" y="419"/>
                  </a:lnTo>
                  <a:lnTo>
                    <a:pt x="28708" y="356"/>
                  </a:lnTo>
                  <a:lnTo>
                    <a:pt x="28750" y="293"/>
                  </a:lnTo>
                  <a:lnTo>
                    <a:pt x="28687" y="231"/>
                  </a:lnTo>
                  <a:lnTo>
                    <a:pt x="28624" y="210"/>
                  </a:lnTo>
                  <a:lnTo>
                    <a:pt x="28561" y="231"/>
                  </a:lnTo>
                  <a:lnTo>
                    <a:pt x="28520" y="147"/>
                  </a:lnTo>
                  <a:lnTo>
                    <a:pt x="28457" y="189"/>
                  </a:lnTo>
                  <a:lnTo>
                    <a:pt x="28373" y="189"/>
                  </a:lnTo>
                  <a:lnTo>
                    <a:pt x="28331" y="147"/>
                  </a:lnTo>
                  <a:lnTo>
                    <a:pt x="28268" y="189"/>
                  </a:lnTo>
                  <a:lnTo>
                    <a:pt x="28268" y="252"/>
                  </a:lnTo>
                  <a:lnTo>
                    <a:pt x="28248" y="293"/>
                  </a:lnTo>
                  <a:lnTo>
                    <a:pt x="28143" y="231"/>
                  </a:lnTo>
                  <a:lnTo>
                    <a:pt x="28101" y="189"/>
                  </a:lnTo>
                  <a:lnTo>
                    <a:pt x="28017" y="210"/>
                  </a:lnTo>
                  <a:lnTo>
                    <a:pt x="27892" y="210"/>
                  </a:lnTo>
                  <a:lnTo>
                    <a:pt x="27892" y="189"/>
                  </a:lnTo>
                  <a:lnTo>
                    <a:pt x="27808" y="105"/>
                  </a:lnTo>
                  <a:lnTo>
                    <a:pt x="27620" y="84"/>
                  </a:lnTo>
                  <a:lnTo>
                    <a:pt x="27536" y="21"/>
                  </a:lnTo>
                  <a:lnTo>
                    <a:pt x="27432" y="21"/>
                  </a:lnTo>
                  <a:lnTo>
                    <a:pt x="27390"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22" name="Google Shape;3122;p86"/>
            <p:cNvSpPr/>
            <p:nvPr/>
          </p:nvSpPr>
          <p:spPr>
            <a:xfrm>
              <a:off x="4442708" y="2990191"/>
              <a:ext cx="762" cy="967"/>
            </a:xfrm>
            <a:custGeom>
              <a:avLst/>
              <a:gdLst/>
              <a:ahLst/>
              <a:cxnLst/>
              <a:rect l="l" t="t" r="r" b="b"/>
              <a:pathLst>
                <a:path w="64" h="85" extrusionOk="0">
                  <a:moveTo>
                    <a:pt x="63" y="85"/>
                  </a:moveTo>
                  <a:lnTo>
                    <a:pt x="1" y="1"/>
                  </a:lnTo>
                  <a:lnTo>
                    <a:pt x="1"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23" name="Google Shape;3123;p86"/>
            <p:cNvSpPr/>
            <p:nvPr/>
          </p:nvSpPr>
          <p:spPr>
            <a:xfrm>
              <a:off x="4434742" y="2997094"/>
              <a:ext cx="1250" cy="1205"/>
            </a:xfrm>
            <a:custGeom>
              <a:avLst/>
              <a:gdLst/>
              <a:ahLst/>
              <a:cxnLst/>
              <a:rect l="l" t="t" r="r" b="b"/>
              <a:pathLst>
                <a:path w="105" h="106" extrusionOk="0">
                  <a:moveTo>
                    <a:pt x="0" y="105"/>
                  </a:moveTo>
                  <a:lnTo>
                    <a:pt x="105" y="1"/>
                  </a:lnTo>
                  <a:lnTo>
                    <a:pt x="105"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24" name="Google Shape;3124;p86"/>
            <p:cNvSpPr/>
            <p:nvPr/>
          </p:nvSpPr>
          <p:spPr>
            <a:xfrm>
              <a:off x="4184339" y="2879787"/>
              <a:ext cx="2512" cy="728"/>
            </a:xfrm>
            <a:custGeom>
              <a:avLst/>
              <a:gdLst/>
              <a:ahLst/>
              <a:cxnLst/>
              <a:rect l="l" t="t" r="r" b="b"/>
              <a:pathLst>
                <a:path w="211" h="64" extrusionOk="0">
                  <a:moveTo>
                    <a:pt x="210" y="0"/>
                  </a:moveTo>
                  <a:lnTo>
                    <a:pt x="1" y="63"/>
                  </a:lnTo>
                  <a:lnTo>
                    <a:pt x="22" y="63"/>
                  </a:lnTo>
                  <a:lnTo>
                    <a:pt x="210"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25" name="Google Shape;3125;p86"/>
            <p:cNvSpPr/>
            <p:nvPr/>
          </p:nvSpPr>
          <p:spPr>
            <a:xfrm>
              <a:off x="4038591" y="2720356"/>
              <a:ext cx="260870" cy="130886"/>
            </a:xfrm>
            <a:custGeom>
              <a:avLst/>
              <a:gdLst/>
              <a:ahLst/>
              <a:cxnLst/>
              <a:rect l="l" t="t" r="r" b="b"/>
              <a:pathLst>
                <a:path w="21908" h="11509" extrusionOk="0">
                  <a:moveTo>
                    <a:pt x="10860" y="0"/>
                  </a:moveTo>
                  <a:lnTo>
                    <a:pt x="10755" y="84"/>
                  </a:lnTo>
                  <a:lnTo>
                    <a:pt x="10713" y="189"/>
                  </a:lnTo>
                  <a:lnTo>
                    <a:pt x="10567" y="189"/>
                  </a:lnTo>
                  <a:lnTo>
                    <a:pt x="10483" y="252"/>
                  </a:lnTo>
                  <a:lnTo>
                    <a:pt x="10546" y="314"/>
                  </a:lnTo>
                  <a:lnTo>
                    <a:pt x="10546" y="398"/>
                  </a:lnTo>
                  <a:lnTo>
                    <a:pt x="10400" y="419"/>
                  </a:lnTo>
                  <a:lnTo>
                    <a:pt x="10337" y="419"/>
                  </a:lnTo>
                  <a:lnTo>
                    <a:pt x="10253" y="524"/>
                  </a:lnTo>
                  <a:lnTo>
                    <a:pt x="10128" y="524"/>
                  </a:lnTo>
                  <a:lnTo>
                    <a:pt x="10044" y="586"/>
                  </a:lnTo>
                  <a:lnTo>
                    <a:pt x="9981" y="586"/>
                  </a:lnTo>
                  <a:lnTo>
                    <a:pt x="9751" y="733"/>
                  </a:lnTo>
                  <a:lnTo>
                    <a:pt x="9625" y="796"/>
                  </a:lnTo>
                  <a:lnTo>
                    <a:pt x="9521" y="837"/>
                  </a:lnTo>
                  <a:lnTo>
                    <a:pt x="9437" y="837"/>
                  </a:lnTo>
                  <a:lnTo>
                    <a:pt x="9353" y="775"/>
                  </a:lnTo>
                  <a:lnTo>
                    <a:pt x="9312" y="837"/>
                  </a:lnTo>
                  <a:lnTo>
                    <a:pt x="9291" y="921"/>
                  </a:lnTo>
                  <a:lnTo>
                    <a:pt x="9144" y="921"/>
                  </a:lnTo>
                  <a:lnTo>
                    <a:pt x="9102" y="984"/>
                  </a:lnTo>
                  <a:lnTo>
                    <a:pt x="9102" y="1088"/>
                  </a:lnTo>
                  <a:lnTo>
                    <a:pt x="9040" y="1130"/>
                  </a:lnTo>
                  <a:lnTo>
                    <a:pt x="8977" y="1109"/>
                  </a:lnTo>
                  <a:lnTo>
                    <a:pt x="8893" y="1109"/>
                  </a:lnTo>
                  <a:lnTo>
                    <a:pt x="8789" y="1151"/>
                  </a:lnTo>
                  <a:lnTo>
                    <a:pt x="8663" y="1172"/>
                  </a:lnTo>
                  <a:lnTo>
                    <a:pt x="8496" y="1256"/>
                  </a:lnTo>
                  <a:lnTo>
                    <a:pt x="8475" y="1319"/>
                  </a:lnTo>
                  <a:lnTo>
                    <a:pt x="8307" y="1340"/>
                  </a:lnTo>
                  <a:lnTo>
                    <a:pt x="8182" y="1402"/>
                  </a:lnTo>
                  <a:lnTo>
                    <a:pt x="8035" y="1423"/>
                  </a:lnTo>
                  <a:lnTo>
                    <a:pt x="7847" y="1465"/>
                  </a:lnTo>
                  <a:lnTo>
                    <a:pt x="7826" y="1549"/>
                  </a:lnTo>
                  <a:lnTo>
                    <a:pt x="7763" y="1632"/>
                  </a:lnTo>
                  <a:lnTo>
                    <a:pt x="7721" y="1528"/>
                  </a:lnTo>
                  <a:lnTo>
                    <a:pt x="7617" y="1528"/>
                  </a:lnTo>
                  <a:lnTo>
                    <a:pt x="7512" y="1570"/>
                  </a:lnTo>
                  <a:lnTo>
                    <a:pt x="7512" y="1653"/>
                  </a:lnTo>
                  <a:lnTo>
                    <a:pt x="7449" y="1695"/>
                  </a:lnTo>
                  <a:lnTo>
                    <a:pt x="7345" y="1653"/>
                  </a:lnTo>
                  <a:lnTo>
                    <a:pt x="7219" y="1653"/>
                  </a:lnTo>
                  <a:lnTo>
                    <a:pt x="7198" y="1612"/>
                  </a:lnTo>
                  <a:lnTo>
                    <a:pt x="7115" y="1612"/>
                  </a:lnTo>
                  <a:lnTo>
                    <a:pt x="7031" y="1653"/>
                  </a:lnTo>
                  <a:lnTo>
                    <a:pt x="6926" y="1674"/>
                  </a:lnTo>
                  <a:lnTo>
                    <a:pt x="6884" y="1695"/>
                  </a:lnTo>
                  <a:lnTo>
                    <a:pt x="6926" y="1842"/>
                  </a:lnTo>
                  <a:lnTo>
                    <a:pt x="6884" y="1925"/>
                  </a:lnTo>
                  <a:lnTo>
                    <a:pt x="6989" y="1946"/>
                  </a:lnTo>
                  <a:lnTo>
                    <a:pt x="7136" y="1925"/>
                  </a:lnTo>
                  <a:lnTo>
                    <a:pt x="7198" y="2051"/>
                  </a:lnTo>
                  <a:lnTo>
                    <a:pt x="7031" y="2051"/>
                  </a:lnTo>
                  <a:lnTo>
                    <a:pt x="6989" y="2093"/>
                  </a:lnTo>
                  <a:lnTo>
                    <a:pt x="6989" y="2156"/>
                  </a:lnTo>
                  <a:lnTo>
                    <a:pt x="7136" y="2176"/>
                  </a:lnTo>
                  <a:lnTo>
                    <a:pt x="7240" y="2197"/>
                  </a:lnTo>
                  <a:lnTo>
                    <a:pt x="7324" y="2156"/>
                  </a:lnTo>
                  <a:lnTo>
                    <a:pt x="7408" y="2156"/>
                  </a:lnTo>
                  <a:lnTo>
                    <a:pt x="7512" y="2260"/>
                  </a:lnTo>
                  <a:lnTo>
                    <a:pt x="7617" y="2281"/>
                  </a:lnTo>
                  <a:lnTo>
                    <a:pt x="7617" y="2386"/>
                  </a:lnTo>
                  <a:lnTo>
                    <a:pt x="7554" y="2449"/>
                  </a:lnTo>
                  <a:lnTo>
                    <a:pt x="7449" y="2407"/>
                  </a:lnTo>
                  <a:lnTo>
                    <a:pt x="7219" y="2449"/>
                  </a:lnTo>
                  <a:lnTo>
                    <a:pt x="7094" y="2553"/>
                  </a:lnTo>
                  <a:lnTo>
                    <a:pt x="6947" y="2741"/>
                  </a:lnTo>
                  <a:lnTo>
                    <a:pt x="6947" y="2867"/>
                  </a:lnTo>
                  <a:lnTo>
                    <a:pt x="7031" y="2888"/>
                  </a:lnTo>
                  <a:lnTo>
                    <a:pt x="7052" y="3013"/>
                  </a:lnTo>
                  <a:lnTo>
                    <a:pt x="6989" y="3118"/>
                  </a:lnTo>
                  <a:lnTo>
                    <a:pt x="6947" y="3244"/>
                  </a:lnTo>
                  <a:lnTo>
                    <a:pt x="6843" y="3244"/>
                  </a:lnTo>
                  <a:lnTo>
                    <a:pt x="6843" y="3306"/>
                  </a:lnTo>
                  <a:lnTo>
                    <a:pt x="6884" y="3390"/>
                  </a:lnTo>
                  <a:lnTo>
                    <a:pt x="6884" y="3453"/>
                  </a:lnTo>
                  <a:lnTo>
                    <a:pt x="7031" y="3453"/>
                  </a:lnTo>
                  <a:lnTo>
                    <a:pt x="7115" y="3537"/>
                  </a:lnTo>
                  <a:lnTo>
                    <a:pt x="7240" y="3557"/>
                  </a:lnTo>
                  <a:lnTo>
                    <a:pt x="7240" y="3620"/>
                  </a:lnTo>
                  <a:lnTo>
                    <a:pt x="7366" y="3704"/>
                  </a:lnTo>
                  <a:lnTo>
                    <a:pt x="7533" y="3725"/>
                  </a:lnTo>
                  <a:lnTo>
                    <a:pt x="7575" y="3746"/>
                  </a:lnTo>
                  <a:lnTo>
                    <a:pt x="7617" y="4227"/>
                  </a:lnTo>
                  <a:lnTo>
                    <a:pt x="7554" y="4290"/>
                  </a:lnTo>
                  <a:lnTo>
                    <a:pt x="7366" y="4373"/>
                  </a:lnTo>
                  <a:lnTo>
                    <a:pt x="7219" y="4353"/>
                  </a:lnTo>
                  <a:lnTo>
                    <a:pt x="7031" y="4248"/>
                  </a:lnTo>
                  <a:lnTo>
                    <a:pt x="6947" y="4290"/>
                  </a:lnTo>
                  <a:lnTo>
                    <a:pt x="6947" y="4394"/>
                  </a:lnTo>
                  <a:lnTo>
                    <a:pt x="6905" y="4541"/>
                  </a:lnTo>
                  <a:lnTo>
                    <a:pt x="6780" y="4562"/>
                  </a:lnTo>
                  <a:lnTo>
                    <a:pt x="6571" y="4457"/>
                  </a:lnTo>
                  <a:lnTo>
                    <a:pt x="6403" y="4457"/>
                  </a:lnTo>
                  <a:lnTo>
                    <a:pt x="6320" y="4394"/>
                  </a:lnTo>
                  <a:lnTo>
                    <a:pt x="6278" y="4436"/>
                  </a:lnTo>
                  <a:lnTo>
                    <a:pt x="6173" y="4394"/>
                  </a:lnTo>
                  <a:lnTo>
                    <a:pt x="6048" y="4269"/>
                  </a:lnTo>
                  <a:lnTo>
                    <a:pt x="6152" y="4227"/>
                  </a:lnTo>
                  <a:lnTo>
                    <a:pt x="6173" y="4143"/>
                  </a:lnTo>
                  <a:lnTo>
                    <a:pt x="6089" y="4122"/>
                  </a:lnTo>
                  <a:lnTo>
                    <a:pt x="5964" y="4039"/>
                  </a:lnTo>
                  <a:lnTo>
                    <a:pt x="5880" y="4122"/>
                  </a:lnTo>
                  <a:lnTo>
                    <a:pt x="5755" y="4081"/>
                  </a:lnTo>
                  <a:lnTo>
                    <a:pt x="5671" y="4122"/>
                  </a:lnTo>
                  <a:lnTo>
                    <a:pt x="5692" y="4269"/>
                  </a:lnTo>
                  <a:lnTo>
                    <a:pt x="5545" y="4290"/>
                  </a:lnTo>
                  <a:lnTo>
                    <a:pt x="5483" y="4227"/>
                  </a:lnTo>
                  <a:lnTo>
                    <a:pt x="5336" y="4060"/>
                  </a:lnTo>
                  <a:lnTo>
                    <a:pt x="5211" y="4081"/>
                  </a:lnTo>
                  <a:lnTo>
                    <a:pt x="5148" y="4185"/>
                  </a:lnTo>
                  <a:lnTo>
                    <a:pt x="5064" y="4081"/>
                  </a:lnTo>
                  <a:lnTo>
                    <a:pt x="5001" y="4122"/>
                  </a:lnTo>
                  <a:lnTo>
                    <a:pt x="5001" y="4248"/>
                  </a:lnTo>
                  <a:lnTo>
                    <a:pt x="4855" y="4248"/>
                  </a:lnTo>
                  <a:lnTo>
                    <a:pt x="4834" y="4457"/>
                  </a:lnTo>
                  <a:lnTo>
                    <a:pt x="4708" y="4562"/>
                  </a:lnTo>
                  <a:lnTo>
                    <a:pt x="4625" y="4541"/>
                  </a:lnTo>
                  <a:lnTo>
                    <a:pt x="4541" y="4436"/>
                  </a:lnTo>
                  <a:lnTo>
                    <a:pt x="4332" y="4394"/>
                  </a:lnTo>
                  <a:lnTo>
                    <a:pt x="4269" y="4269"/>
                  </a:lnTo>
                  <a:lnTo>
                    <a:pt x="4123" y="4353"/>
                  </a:lnTo>
                  <a:lnTo>
                    <a:pt x="4164" y="4478"/>
                  </a:lnTo>
                  <a:lnTo>
                    <a:pt x="4081" y="4604"/>
                  </a:lnTo>
                  <a:lnTo>
                    <a:pt x="3997" y="4583"/>
                  </a:lnTo>
                  <a:lnTo>
                    <a:pt x="3997" y="4457"/>
                  </a:lnTo>
                  <a:lnTo>
                    <a:pt x="3955" y="4373"/>
                  </a:lnTo>
                  <a:lnTo>
                    <a:pt x="3871" y="4373"/>
                  </a:lnTo>
                  <a:lnTo>
                    <a:pt x="3704" y="4248"/>
                  </a:lnTo>
                  <a:lnTo>
                    <a:pt x="3599" y="4122"/>
                  </a:lnTo>
                  <a:lnTo>
                    <a:pt x="3474" y="4122"/>
                  </a:lnTo>
                  <a:lnTo>
                    <a:pt x="3369" y="3976"/>
                  </a:lnTo>
                  <a:lnTo>
                    <a:pt x="3286" y="3955"/>
                  </a:lnTo>
                  <a:lnTo>
                    <a:pt x="3244" y="3871"/>
                  </a:lnTo>
                  <a:lnTo>
                    <a:pt x="3160" y="3871"/>
                  </a:lnTo>
                  <a:lnTo>
                    <a:pt x="2951" y="3955"/>
                  </a:lnTo>
                  <a:lnTo>
                    <a:pt x="2825" y="3850"/>
                  </a:lnTo>
                  <a:lnTo>
                    <a:pt x="2742" y="3704"/>
                  </a:lnTo>
                  <a:lnTo>
                    <a:pt x="2637" y="3704"/>
                  </a:lnTo>
                  <a:lnTo>
                    <a:pt x="2532" y="3809"/>
                  </a:lnTo>
                  <a:lnTo>
                    <a:pt x="2407" y="3809"/>
                  </a:lnTo>
                  <a:lnTo>
                    <a:pt x="2407" y="3871"/>
                  </a:lnTo>
                  <a:lnTo>
                    <a:pt x="2323" y="3955"/>
                  </a:lnTo>
                  <a:lnTo>
                    <a:pt x="2323" y="3850"/>
                  </a:lnTo>
                  <a:lnTo>
                    <a:pt x="2239" y="3913"/>
                  </a:lnTo>
                  <a:lnTo>
                    <a:pt x="2218" y="3976"/>
                  </a:lnTo>
                  <a:lnTo>
                    <a:pt x="2114" y="4060"/>
                  </a:lnTo>
                  <a:lnTo>
                    <a:pt x="2030" y="3976"/>
                  </a:lnTo>
                  <a:lnTo>
                    <a:pt x="2114" y="3913"/>
                  </a:lnTo>
                  <a:lnTo>
                    <a:pt x="2135" y="3829"/>
                  </a:lnTo>
                  <a:lnTo>
                    <a:pt x="2009" y="3767"/>
                  </a:lnTo>
                  <a:lnTo>
                    <a:pt x="1821" y="3662"/>
                  </a:lnTo>
                  <a:lnTo>
                    <a:pt x="1800" y="3746"/>
                  </a:lnTo>
                  <a:lnTo>
                    <a:pt x="1821" y="3850"/>
                  </a:lnTo>
                  <a:lnTo>
                    <a:pt x="1821" y="3955"/>
                  </a:lnTo>
                  <a:lnTo>
                    <a:pt x="1695" y="3913"/>
                  </a:lnTo>
                  <a:lnTo>
                    <a:pt x="1612" y="3976"/>
                  </a:lnTo>
                  <a:lnTo>
                    <a:pt x="1570" y="4143"/>
                  </a:lnTo>
                  <a:lnTo>
                    <a:pt x="1486" y="4143"/>
                  </a:lnTo>
                  <a:lnTo>
                    <a:pt x="1298" y="4248"/>
                  </a:lnTo>
                  <a:lnTo>
                    <a:pt x="1277" y="4373"/>
                  </a:lnTo>
                  <a:lnTo>
                    <a:pt x="1361" y="4478"/>
                  </a:lnTo>
                  <a:lnTo>
                    <a:pt x="1361" y="4604"/>
                  </a:lnTo>
                  <a:lnTo>
                    <a:pt x="1172" y="4604"/>
                  </a:lnTo>
                  <a:lnTo>
                    <a:pt x="984" y="4645"/>
                  </a:lnTo>
                  <a:lnTo>
                    <a:pt x="1130" y="5106"/>
                  </a:lnTo>
                  <a:lnTo>
                    <a:pt x="1047" y="5169"/>
                  </a:lnTo>
                  <a:lnTo>
                    <a:pt x="1068" y="5336"/>
                  </a:lnTo>
                  <a:lnTo>
                    <a:pt x="879" y="5336"/>
                  </a:lnTo>
                  <a:lnTo>
                    <a:pt x="733" y="5231"/>
                  </a:lnTo>
                  <a:lnTo>
                    <a:pt x="670" y="5127"/>
                  </a:lnTo>
                  <a:lnTo>
                    <a:pt x="356" y="4876"/>
                  </a:lnTo>
                  <a:lnTo>
                    <a:pt x="294" y="4980"/>
                  </a:lnTo>
                  <a:lnTo>
                    <a:pt x="294" y="5106"/>
                  </a:lnTo>
                  <a:lnTo>
                    <a:pt x="126" y="5315"/>
                  </a:lnTo>
                  <a:lnTo>
                    <a:pt x="22" y="5378"/>
                  </a:lnTo>
                  <a:lnTo>
                    <a:pt x="42" y="5629"/>
                  </a:lnTo>
                  <a:lnTo>
                    <a:pt x="126" y="5734"/>
                  </a:lnTo>
                  <a:lnTo>
                    <a:pt x="105" y="6068"/>
                  </a:lnTo>
                  <a:lnTo>
                    <a:pt x="1" y="6278"/>
                  </a:lnTo>
                  <a:lnTo>
                    <a:pt x="231" y="6382"/>
                  </a:lnTo>
                  <a:lnTo>
                    <a:pt x="335" y="6550"/>
                  </a:lnTo>
                  <a:lnTo>
                    <a:pt x="314" y="6633"/>
                  </a:lnTo>
                  <a:lnTo>
                    <a:pt x="503" y="6780"/>
                  </a:lnTo>
                  <a:lnTo>
                    <a:pt x="545" y="6696"/>
                  </a:lnTo>
                  <a:lnTo>
                    <a:pt x="921" y="6801"/>
                  </a:lnTo>
                  <a:lnTo>
                    <a:pt x="1172" y="7052"/>
                  </a:lnTo>
                  <a:lnTo>
                    <a:pt x="1402" y="7428"/>
                  </a:lnTo>
                  <a:lnTo>
                    <a:pt x="1172" y="7428"/>
                  </a:lnTo>
                  <a:lnTo>
                    <a:pt x="1172" y="7533"/>
                  </a:lnTo>
                  <a:lnTo>
                    <a:pt x="1382" y="7679"/>
                  </a:lnTo>
                  <a:lnTo>
                    <a:pt x="1549" y="7617"/>
                  </a:lnTo>
                  <a:lnTo>
                    <a:pt x="1674" y="7721"/>
                  </a:lnTo>
                  <a:lnTo>
                    <a:pt x="1716" y="7721"/>
                  </a:lnTo>
                  <a:lnTo>
                    <a:pt x="1758" y="7784"/>
                  </a:lnTo>
                  <a:lnTo>
                    <a:pt x="1821" y="7784"/>
                  </a:lnTo>
                  <a:lnTo>
                    <a:pt x="1863" y="7721"/>
                  </a:lnTo>
                  <a:lnTo>
                    <a:pt x="1905" y="7721"/>
                  </a:lnTo>
                  <a:lnTo>
                    <a:pt x="1967" y="7784"/>
                  </a:lnTo>
                  <a:lnTo>
                    <a:pt x="2009" y="7721"/>
                  </a:lnTo>
                  <a:lnTo>
                    <a:pt x="2009" y="7638"/>
                  </a:lnTo>
                  <a:lnTo>
                    <a:pt x="2072" y="7679"/>
                  </a:lnTo>
                  <a:lnTo>
                    <a:pt x="2177" y="7596"/>
                  </a:lnTo>
                  <a:lnTo>
                    <a:pt x="2218" y="7512"/>
                  </a:lnTo>
                  <a:lnTo>
                    <a:pt x="2281" y="7512"/>
                  </a:lnTo>
                  <a:lnTo>
                    <a:pt x="2344" y="7428"/>
                  </a:lnTo>
                  <a:lnTo>
                    <a:pt x="2407" y="7428"/>
                  </a:lnTo>
                  <a:lnTo>
                    <a:pt x="2428" y="7470"/>
                  </a:lnTo>
                  <a:lnTo>
                    <a:pt x="2491" y="7428"/>
                  </a:lnTo>
                  <a:lnTo>
                    <a:pt x="2511" y="7366"/>
                  </a:lnTo>
                  <a:lnTo>
                    <a:pt x="2595" y="7282"/>
                  </a:lnTo>
                  <a:lnTo>
                    <a:pt x="2721" y="7282"/>
                  </a:lnTo>
                  <a:lnTo>
                    <a:pt x="2763" y="7303"/>
                  </a:lnTo>
                  <a:lnTo>
                    <a:pt x="2846" y="7303"/>
                  </a:lnTo>
                  <a:lnTo>
                    <a:pt x="2909" y="7282"/>
                  </a:lnTo>
                  <a:lnTo>
                    <a:pt x="2930" y="7303"/>
                  </a:lnTo>
                  <a:lnTo>
                    <a:pt x="2930" y="7386"/>
                  </a:lnTo>
                  <a:lnTo>
                    <a:pt x="2972" y="7470"/>
                  </a:lnTo>
                  <a:lnTo>
                    <a:pt x="3014" y="7407"/>
                  </a:lnTo>
                  <a:lnTo>
                    <a:pt x="3076" y="7407"/>
                  </a:lnTo>
                  <a:lnTo>
                    <a:pt x="3076" y="7470"/>
                  </a:lnTo>
                  <a:lnTo>
                    <a:pt x="3160" y="7491"/>
                  </a:lnTo>
                  <a:lnTo>
                    <a:pt x="3223" y="7470"/>
                  </a:lnTo>
                  <a:lnTo>
                    <a:pt x="3244" y="7407"/>
                  </a:lnTo>
                  <a:lnTo>
                    <a:pt x="3286" y="7386"/>
                  </a:lnTo>
                  <a:lnTo>
                    <a:pt x="3286" y="7324"/>
                  </a:lnTo>
                  <a:lnTo>
                    <a:pt x="3369" y="7303"/>
                  </a:lnTo>
                  <a:lnTo>
                    <a:pt x="3453" y="7324"/>
                  </a:lnTo>
                  <a:lnTo>
                    <a:pt x="3662" y="7324"/>
                  </a:lnTo>
                  <a:lnTo>
                    <a:pt x="3662" y="7386"/>
                  </a:lnTo>
                  <a:lnTo>
                    <a:pt x="3704" y="7470"/>
                  </a:lnTo>
                  <a:lnTo>
                    <a:pt x="3788" y="7491"/>
                  </a:lnTo>
                  <a:lnTo>
                    <a:pt x="3788" y="7512"/>
                  </a:lnTo>
                  <a:lnTo>
                    <a:pt x="3746" y="7596"/>
                  </a:lnTo>
                  <a:lnTo>
                    <a:pt x="3767" y="7638"/>
                  </a:lnTo>
                  <a:lnTo>
                    <a:pt x="3871" y="7742"/>
                  </a:lnTo>
                  <a:lnTo>
                    <a:pt x="3851" y="7826"/>
                  </a:lnTo>
                  <a:lnTo>
                    <a:pt x="3788" y="7951"/>
                  </a:lnTo>
                  <a:lnTo>
                    <a:pt x="3809" y="8014"/>
                  </a:lnTo>
                  <a:lnTo>
                    <a:pt x="3851" y="8056"/>
                  </a:lnTo>
                  <a:lnTo>
                    <a:pt x="3871" y="8098"/>
                  </a:lnTo>
                  <a:lnTo>
                    <a:pt x="3851" y="8140"/>
                  </a:lnTo>
                  <a:lnTo>
                    <a:pt x="3767" y="8161"/>
                  </a:lnTo>
                  <a:lnTo>
                    <a:pt x="3746" y="8307"/>
                  </a:lnTo>
                  <a:lnTo>
                    <a:pt x="3809" y="8454"/>
                  </a:lnTo>
                  <a:lnTo>
                    <a:pt x="3913" y="8475"/>
                  </a:lnTo>
                  <a:lnTo>
                    <a:pt x="3997" y="8516"/>
                  </a:lnTo>
                  <a:lnTo>
                    <a:pt x="3997" y="8558"/>
                  </a:lnTo>
                  <a:lnTo>
                    <a:pt x="3871" y="8621"/>
                  </a:lnTo>
                  <a:lnTo>
                    <a:pt x="3788" y="8621"/>
                  </a:lnTo>
                  <a:lnTo>
                    <a:pt x="3683" y="8516"/>
                  </a:lnTo>
                  <a:lnTo>
                    <a:pt x="3599" y="8516"/>
                  </a:lnTo>
                  <a:lnTo>
                    <a:pt x="3558" y="8558"/>
                  </a:lnTo>
                  <a:lnTo>
                    <a:pt x="3495" y="8516"/>
                  </a:lnTo>
                  <a:lnTo>
                    <a:pt x="3432" y="8516"/>
                  </a:lnTo>
                  <a:lnTo>
                    <a:pt x="3286" y="8558"/>
                  </a:lnTo>
                  <a:lnTo>
                    <a:pt x="3223" y="8516"/>
                  </a:lnTo>
                  <a:lnTo>
                    <a:pt x="3118" y="8537"/>
                  </a:lnTo>
                  <a:lnTo>
                    <a:pt x="2972" y="8579"/>
                  </a:lnTo>
                  <a:lnTo>
                    <a:pt x="2930" y="8663"/>
                  </a:lnTo>
                  <a:lnTo>
                    <a:pt x="2930" y="8726"/>
                  </a:lnTo>
                  <a:lnTo>
                    <a:pt x="2930" y="8788"/>
                  </a:lnTo>
                  <a:lnTo>
                    <a:pt x="2867" y="8830"/>
                  </a:lnTo>
                  <a:lnTo>
                    <a:pt x="2867" y="8893"/>
                  </a:lnTo>
                  <a:lnTo>
                    <a:pt x="3014" y="9039"/>
                  </a:lnTo>
                  <a:lnTo>
                    <a:pt x="3014" y="9102"/>
                  </a:lnTo>
                  <a:lnTo>
                    <a:pt x="3035" y="9144"/>
                  </a:lnTo>
                  <a:lnTo>
                    <a:pt x="3139" y="9102"/>
                  </a:lnTo>
                  <a:lnTo>
                    <a:pt x="3160" y="9186"/>
                  </a:lnTo>
                  <a:lnTo>
                    <a:pt x="3139" y="9207"/>
                  </a:lnTo>
                  <a:lnTo>
                    <a:pt x="3055" y="9165"/>
                  </a:lnTo>
                  <a:lnTo>
                    <a:pt x="3014" y="9186"/>
                  </a:lnTo>
                  <a:lnTo>
                    <a:pt x="2930" y="9249"/>
                  </a:lnTo>
                  <a:lnTo>
                    <a:pt x="2867" y="9207"/>
                  </a:lnTo>
                  <a:lnTo>
                    <a:pt x="2825" y="9207"/>
                  </a:lnTo>
                  <a:lnTo>
                    <a:pt x="2763" y="9186"/>
                  </a:lnTo>
                  <a:lnTo>
                    <a:pt x="2616" y="9207"/>
                  </a:lnTo>
                  <a:lnTo>
                    <a:pt x="2532" y="9186"/>
                  </a:lnTo>
                  <a:lnTo>
                    <a:pt x="2491" y="9249"/>
                  </a:lnTo>
                  <a:lnTo>
                    <a:pt x="2491" y="9291"/>
                  </a:lnTo>
                  <a:lnTo>
                    <a:pt x="2553" y="9395"/>
                  </a:lnTo>
                  <a:lnTo>
                    <a:pt x="2637" y="9395"/>
                  </a:lnTo>
                  <a:lnTo>
                    <a:pt x="2742" y="9416"/>
                  </a:lnTo>
                  <a:lnTo>
                    <a:pt x="2804" y="9521"/>
                  </a:lnTo>
                  <a:lnTo>
                    <a:pt x="2846" y="9563"/>
                  </a:lnTo>
                  <a:lnTo>
                    <a:pt x="2909" y="9688"/>
                  </a:lnTo>
                  <a:lnTo>
                    <a:pt x="2951" y="9709"/>
                  </a:lnTo>
                  <a:lnTo>
                    <a:pt x="2972" y="9772"/>
                  </a:lnTo>
                  <a:lnTo>
                    <a:pt x="3139" y="9939"/>
                  </a:lnTo>
                  <a:lnTo>
                    <a:pt x="3139" y="10086"/>
                  </a:lnTo>
                  <a:lnTo>
                    <a:pt x="3139" y="10211"/>
                  </a:lnTo>
                  <a:lnTo>
                    <a:pt x="3181" y="10211"/>
                  </a:lnTo>
                  <a:lnTo>
                    <a:pt x="3286" y="10190"/>
                  </a:lnTo>
                  <a:lnTo>
                    <a:pt x="3327" y="10190"/>
                  </a:lnTo>
                  <a:lnTo>
                    <a:pt x="3369" y="10211"/>
                  </a:lnTo>
                  <a:lnTo>
                    <a:pt x="3432" y="10295"/>
                  </a:lnTo>
                  <a:lnTo>
                    <a:pt x="3474" y="10337"/>
                  </a:lnTo>
                  <a:lnTo>
                    <a:pt x="3537" y="10441"/>
                  </a:lnTo>
                  <a:lnTo>
                    <a:pt x="3579" y="10441"/>
                  </a:lnTo>
                  <a:lnTo>
                    <a:pt x="3662" y="10420"/>
                  </a:lnTo>
                  <a:lnTo>
                    <a:pt x="3767" y="10441"/>
                  </a:lnTo>
                  <a:lnTo>
                    <a:pt x="3871" y="10462"/>
                  </a:lnTo>
                  <a:lnTo>
                    <a:pt x="3976" y="10462"/>
                  </a:lnTo>
                  <a:lnTo>
                    <a:pt x="4018" y="10504"/>
                  </a:lnTo>
                  <a:lnTo>
                    <a:pt x="3997" y="10546"/>
                  </a:lnTo>
                  <a:lnTo>
                    <a:pt x="3997" y="10609"/>
                  </a:lnTo>
                  <a:lnTo>
                    <a:pt x="3997" y="10755"/>
                  </a:lnTo>
                  <a:lnTo>
                    <a:pt x="3913" y="10923"/>
                  </a:lnTo>
                  <a:lnTo>
                    <a:pt x="3955" y="11048"/>
                  </a:lnTo>
                  <a:lnTo>
                    <a:pt x="3976" y="11195"/>
                  </a:lnTo>
                  <a:lnTo>
                    <a:pt x="4311" y="10881"/>
                  </a:lnTo>
                  <a:lnTo>
                    <a:pt x="4604" y="10776"/>
                  </a:lnTo>
                  <a:lnTo>
                    <a:pt x="4959" y="10839"/>
                  </a:lnTo>
                  <a:lnTo>
                    <a:pt x="5378" y="11069"/>
                  </a:lnTo>
                  <a:lnTo>
                    <a:pt x="5755" y="11508"/>
                  </a:lnTo>
                  <a:lnTo>
                    <a:pt x="5985" y="11467"/>
                  </a:lnTo>
                  <a:lnTo>
                    <a:pt x="6068" y="11446"/>
                  </a:lnTo>
                  <a:lnTo>
                    <a:pt x="5629" y="8726"/>
                  </a:lnTo>
                  <a:lnTo>
                    <a:pt x="7136" y="8433"/>
                  </a:lnTo>
                  <a:lnTo>
                    <a:pt x="8056" y="9060"/>
                  </a:lnTo>
                  <a:lnTo>
                    <a:pt x="8391" y="9186"/>
                  </a:lnTo>
                  <a:lnTo>
                    <a:pt x="8893" y="9479"/>
                  </a:lnTo>
                  <a:lnTo>
                    <a:pt x="9751" y="9395"/>
                  </a:lnTo>
                  <a:lnTo>
                    <a:pt x="10693" y="9395"/>
                  </a:lnTo>
                  <a:lnTo>
                    <a:pt x="10985" y="9604"/>
                  </a:lnTo>
                  <a:lnTo>
                    <a:pt x="11132" y="9981"/>
                  </a:lnTo>
                  <a:lnTo>
                    <a:pt x="11320" y="9897"/>
                  </a:lnTo>
                  <a:lnTo>
                    <a:pt x="11341" y="10713"/>
                  </a:lnTo>
                  <a:lnTo>
                    <a:pt x="11760" y="10755"/>
                  </a:lnTo>
                  <a:lnTo>
                    <a:pt x="11990" y="11446"/>
                  </a:lnTo>
                  <a:lnTo>
                    <a:pt x="12115" y="11446"/>
                  </a:lnTo>
                  <a:lnTo>
                    <a:pt x="12366" y="11299"/>
                  </a:lnTo>
                  <a:lnTo>
                    <a:pt x="12555" y="11278"/>
                  </a:lnTo>
                  <a:lnTo>
                    <a:pt x="12743" y="11299"/>
                  </a:lnTo>
                  <a:lnTo>
                    <a:pt x="12994" y="11446"/>
                  </a:lnTo>
                  <a:lnTo>
                    <a:pt x="13078" y="11467"/>
                  </a:lnTo>
                  <a:lnTo>
                    <a:pt x="13287" y="11257"/>
                  </a:lnTo>
                  <a:lnTo>
                    <a:pt x="13413" y="11048"/>
                  </a:lnTo>
                  <a:lnTo>
                    <a:pt x="13475" y="10964"/>
                  </a:lnTo>
                  <a:lnTo>
                    <a:pt x="13538" y="10818"/>
                  </a:lnTo>
                  <a:lnTo>
                    <a:pt x="13789" y="10525"/>
                  </a:lnTo>
                  <a:lnTo>
                    <a:pt x="13894" y="10504"/>
                  </a:lnTo>
                  <a:lnTo>
                    <a:pt x="13998" y="10337"/>
                  </a:lnTo>
                  <a:lnTo>
                    <a:pt x="14040" y="10337"/>
                  </a:lnTo>
                  <a:lnTo>
                    <a:pt x="14040" y="10295"/>
                  </a:lnTo>
                  <a:lnTo>
                    <a:pt x="14166" y="10211"/>
                  </a:lnTo>
                  <a:lnTo>
                    <a:pt x="14145" y="10148"/>
                  </a:lnTo>
                  <a:lnTo>
                    <a:pt x="14250" y="10023"/>
                  </a:lnTo>
                  <a:lnTo>
                    <a:pt x="14438" y="10044"/>
                  </a:lnTo>
                  <a:lnTo>
                    <a:pt x="14543" y="10107"/>
                  </a:lnTo>
                  <a:lnTo>
                    <a:pt x="14961" y="10148"/>
                  </a:lnTo>
                  <a:lnTo>
                    <a:pt x="15317" y="10148"/>
                  </a:lnTo>
                  <a:lnTo>
                    <a:pt x="15505" y="10107"/>
                  </a:lnTo>
                  <a:lnTo>
                    <a:pt x="15484" y="9981"/>
                  </a:lnTo>
                  <a:lnTo>
                    <a:pt x="15463" y="9835"/>
                  </a:lnTo>
                  <a:lnTo>
                    <a:pt x="15463" y="9709"/>
                  </a:lnTo>
                  <a:lnTo>
                    <a:pt x="15505" y="9667"/>
                  </a:lnTo>
                  <a:lnTo>
                    <a:pt x="15610" y="9688"/>
                  </a:lnTo>
                  <a:lnTo>
                    <a:pt x="15777" y="9709"/>
                  </a:lnTo>
                  <a:lnTo>
                    <a:pt x="15819" y="9667"/>
                  </a:lnTo>
                  <a:lnTo>
                    <a:pt x="16007" y="9667"/>
                  </a:lnTo>
                  <a:lnTo>
                    <a:pt x="16133" y="9730"/>
                  </a:lnTo>
                  <a:lnTo>
                    <a:pt x="16342" y="9793"/>
                  </a:lnTo>
                  <a:lnTo>
                    <a:pt x="16677" y="9835"/>
                  </a:lnTo>
                  <a:lnTo>
                    <a:pt x="16781" y="9793"/>
                  </a:lnTo>
                  <a:lnTo>
                    <a:pt x="16886" y="9709"/>
                  </a:lnTo>
                  <a:lnTo>
                    <a:pt x="17032" y="9730"/>
                  </a:lnTo>
                  <a:lnTo>
                    <a:pt x="17158" y="9730"/>
                  </a:lnTo>
                  <a:lnTo>
                    <a:pt x="17451" y="9667"/>
                  </a:lnTo>
                  <a:lnTo>
                    <a:pt x="17723" y="9730"/>
                  </a:lnTo>
                  <a:lnTo>
                    <a:pt x="17911" y="9688"/>
                  </a:lnTo>
                  <a:lnTo>
                    <a:pt x="18246" y="9688"/>
                  </a:lnTo>
                  <a:lnTo>
                    <a:pt x="18497" y="9793"/>
                  </a:lnTo>
                  <a:lnTo>
                    <a:pt x="18602" y="9772"/>
                  </a:lnTo>
                  <a:lnTo>
                    <a:pt x="18853" y="10044"/>
                  </a:lnTo>
                  <a:lnTo>
                    <a:pt x="19083" y="10107"/>
                  </a:lnTo>
                  <a:lnTo>
                    <a:pt x="19229" y="10044"/>
                  </a:lnTo>
                  <a:lnTo>
                    <a:pt x="19188" y="9897"/>
                  </a:lnTo>
                  <a:lnTo>
                    <a:pt x="19313" y="9814"/>
                  </a:lnTo>
                  <a:lnTo>
                    <a:pt x="19313" y="9772"/>
                  </a:lnTo>
                  <a:lnTo>
                    <a:pt x="19376" y="9730"/>
                  </a:lnTo>
                  <a:lnTo>
                    <a:pt x="19271" y="9625"/>
                  </a:lnTo>
                  <a:lnTo>
                    <a:pt x="19313" y="9521"/>
                  </a:lnTo>
                  <a:lnTo>
                    <a:pt x="19397" y="9458"/>
                  </a:lnTo>
                  <a:lnTo>
                    <a:pt x="19355" y="9207"/>
                  </a:lnTo>
                  <a:lnTo>
                    <a:pt x="19229" y="9144"/>
                  </a:lnTo>
                  <a:lnTo>
                    <a:pt x="19188" y="9039"/>
                  </a:lnTo>
                  <a:lnTo>
                    <a:pt x="19083" y="8851"/>
                  </a:lnTo>
                  <a:lnTo>
                    <a:pt x="19062" y="8747"/>
                  </a:lnTo>
                  <a:lnTo>
                    <a:pt x="19020" y="8663"/>
                  </a:lnTo>
                  <a:lnTo>
                    <a:pt x="19020" y="8579"/>
                  </a:lnTo>
                  <a:lnTo>
                    <a:pt x="18957" y="8412"/>
                  </a:lnTo>
                  <a:lnTo>
                    <a:pt x="19041" y="8328"/>
                  </a:lnTo>
                  <a:lnTo>
                    <a:pt x="19041" y="8265"/>
                  </a:lnTo>
                  <a:lnTo>
                    <a:pt x="18916" y="8244"/>
                  </a:lnTo>
                  <a:lnTo>
                    <a:pt x="18748" y="8265"/>
                  </a:lnTo>
                  <a:lnTo>
                    <a:pt x="18644" y="8202"/>
                  </a:lnTo>
                  <a:lnTo>
                    <a:pt x="18644" y="8119"/>
                  </a:lnTo>
                  <a:lnTo>
                    <a:pt x="18748" y="8014"/>
                  </a:lnTo>
                  <a:lnTo>
                    <a:pt x="18853" y="7951"/>
                  </a:lnTo>
                  <a:lnTo>
                    <a:pt x="18916" y="8014"/>
                  </a:lnTo>
                  <a:lnTo>
                    <a:pt x="19020" y="8014"/>
                  </a:lnTo>
                  <a:lnTo>
                    <a:pt x="19167" y="7930"/>
                  </a:lnTo>
                  <a:lnTo>
                    <a:pt x="19439" y="7889"/>
                  </a:lnTo>
                  <a:lnTo>
                    <a:pt x="19564" y="7847"/>
                  </a:lnTo>
                  <a:lnTo>
                    <a:pt x="19648" y="7826"/>
                  </a:lnTo>
                  <a:lnTo>
                    <a:pt x="19711" y="7889"/>
                  </a:lnTo>
                  <a:lnTo>
                    <a:pt x="19794" y="7889"/>
                  </a:lnTo>
                  <a:lnTo>
                    <a:pt x="19878" y="7826"/>
                  </a:lnTo>
                  <a:lnTo>
                    <a:pt x="19962" y="7826"/>
                  </a:lnTo>
                  <a:lnTo>
                    <a:pt x="19962" y="7742"/>
                  </a:lnTo>
                  <a:lnTo>
                    <a:pt x="20004" y="7617"/>
                  </a:lnTo>
                  <a:lnTo>
                    <a:pt x="19878" y="7575"/>
                  </a:lnTo>
                  <a:lnTo>
                    <a:pt x="19815" y="7512"/>
                  </a:lnTo>
                  <a:lnTo>
                    <a:pt x="19836" y="7428"/>
                  </a:lnTo>
                  <a:lnTo>
                    <a:pt x="19836" y="7177"/>
                  </a:lnTo>
                  <a:lnTo>
                    <a:pt x="19899" y="6842"/>
                  </a:lnTo>
                  <a:lnTo>
                    <a:pt x="19899" y="6696"/>
                  </a:lnTo>
                  <a:lnTo>
                    <a:pt x="19962" y="6550"/>
                  </a:lnTo>
                  <a:lnTo>
                    <a:pt x="20004" y="6278"/>
                  </a:lnTo>
                  <a:lnTo>
                    <a:pt x="20213" y="6278"/>
                  </a:lnTo>
                  <a:lnTo>
                    <a:pt x="20422" y="6361"/>
                  </a:lnTo>
                  <a:lnTo>
                    <a:pt x="20589" y="6382"/>
                  </a:lnTo>
                  <a:lnTo>
                    <a:pt x="20820" y="6340"/>
                  </a:lnTo>
                  <a:lnTo>
                    <a:pt x="20882" y="6340"/>
                  </a:lnTo>
                  <a:lnTo>
                    <a:pt x="20924" y="6424"/>
                  </a:lnTo>
                  <a:lnTo>
                    <a:pt x="21008" y="6424"/>
                  </a:lnTo>
                  <a:lnTo>
                    <a:pt x="21071" y="6382"/>
                  </a:lnTo>
                  <a:lnTo>
                    <a:pt x="21154" y="6278"/>
                  </a:lnTo>
                  <a:lnTo>
                    <a:pt x="21280" y="6236"/>
                  </a:lnTo>
                  <a:lnTo>
                    <a:pt x="21447" y="6068"/>
                  </a:lnTo>
                  <a:lnTo>
                    <a:pt x="21447" y="6006"/>
                  </a:lnTo>
                  <a:lnTo>
                    <a:pt x="21343" y="5838"/>
                  </a:lnTo>
                  <a:lnTo>
                    <a:pt x="21238" y="5608"/>
                  </a:lnTo>
                  <a:lnTo>
                    <a:pt x="21238" y="5378"/>
                  </a:lnTo>
                  <a:lnTo>
                    <a:pt x="21259" y="5231"/>
                  </a:lnTo>
                  <a:lnTo>
                    <a:pt x="21343" y="5169"/>
                  </a:lnTo>
                  <a:lnTo>
                    <a:pt x="21531" y="5106"/>
                  </a:lnTo>
                  <a:lnTo>
                    <a:pt x="21594" y="4980"/>
                  </a:lnTo>
                  <a:lnTo>
                    <a:pt x="21552" y="4917"/>
                  </a:lnTo>
                  <a:lnTo>
                    <a:pt x="21573" y="4813"/>
                  </a:lnTo>
                  <a:lnTo>
                    <a:pt x="21698" y="4666"/>
                  </a:lnTo>
                  <a:lnTo>
                    <a:pt x="21803" y="4604"/>
                  </a:lnTo>
                  <a:lnTo>
                    <a:pt x="21908" y="4499"/>
                  </a:lnTo>
                  <a:lnTo>
                    <a:pt x="21887" y="4478"/>
                  </a:lnTo>
                  <a:lnTo>
                    <a:pt x="21866" y="4457"/>
                  </a:lnTo>
                  <a:lnTo>
                    <a:pt x="21698" y="4394"/>
                  </a:lnTo>
                  <a:lnTo>
                    <a:pt x="21573" y="4269"/>
                  </a:lnTo>
                  <a:lnTo>
                    <a:pt x="21489" y="4269"/>
                  </a:lnTo>
                  <a:lnTo>
                    <a:pt x="21447" y="4164"/>
                  </a:lnTo>
                  <a:lnTo>
                    <a:pt x="21489" y="4039"/>
                  </a:lnTo>
                  <a:lnTo>
                    <a:pt x="21447" y="3976"/>
                  </a:lnTo>
                  <a:lnTo>
                    <a:pt x="21343" y="4060"/>
                  </a:lnTo>
                  <a:lnTo>
                    <a:pt x="21259" y="4164"/>
                  </a:lnTo>
                  <a:lnTo>
                    <a:pt x="21154" y="4185"/>
                  </a:lnTo>
                  <a:lnTo>
                    <a:pt x="20861" y="4227"/>
                  </a:lnTo>
                  <a:lnTo>
                    <a:pt x="20799" y="4269"/>
                  </a:lnTo>
                  <a:lnTo>
                    <a:pt x="20757" y="4332"/>
                  </a:lnTo>
                  <a:lnTo>
                    <a:pt x="20652" y="4269"/>
                  </a:lnTo>
                  <a:lnTo>
                    <a:pt x="20548" y="4227"/>
                  </a:lnTo>
                  <a:lnTo>
                    <a:pt x="20506" y="4227"/>
                  </a:lnTo>
                  <a:lnTo>
                    <a:pt x="20485" y="4185"/>
                  </a:lnTo>
                  <a:lnTo>
                    <a:pt x="20422" y="4143"/>
                  </a:lnTo>
                  <a:lnTo>
                    <a:pt x="20401" y="4060"/>
                  </a:lnTo>
                  <a:lnTo>
                    <a:pt x="20359" y="3976"/>
                  </a:lnTo>
                  <a:lnTo>
                    <a:pt x="20401" y="3934"/>
                  </a:lnTo>
                  <a:lnTo>
                    <a:pt x="20401" y="3850"/>
                  </a:lnTo>
                  <a:lnTo>
                    <a:pt x="20317" y="3809"/>
                  </a:lnTo>
                  <a:lnTo>
                    <a:pt x="20276" y="3809"/>
                  </a:lnTo>
                  <a:lnTo>
                    <a:pt x="20129" y="3725"/>
                  </a:lnTo>
                  <a:lnTo>
                    <a:pt x="20004" y="3704"/>
                  </a:lnTo>
                  <a:lnTo>
                    <a:pt x="19962" y="3704"/>
                  </a:lnTo>
                  <a:lnTo>
                    <a:pt x="19899" y="3557"/>
                  </a:lnTo>
                  <a:lnTo>
                    <a:pt x="19794" y="3390"/>
                  </a:lnTo>
                  <a:lnTo>
                    <a:pt x="19648" y="3244"/>
                  </a:lnTo>
                  <a:lnTo>
                    <a:pt x="19460" y="3223"/>
                  </a:lnTo>
                  <a:lnTo>
                    <a:pt x="19250" y="3223"/>
                  </a:lnTo>
                  <a:lnTo>
                    <a:pt x="19062" y="3244"/>
                  </a:lnTo>
                  <a:lnTo>
                    <a:pt x="19041" y="3306"/>
                  </a:lnTo>
                  <a:lnTo>
                    <a:pt x="19083" y="3348"/>
                  </a:lnTo>
                  <a:lnTo>
                    <a:pt x="19062" y="3411"/>
                  </a:lnTo>
                  <a:lnTo>
                    <a:pt x="18936" y="3453"/>
                  </a:lnTo>
                  <a:lnTo>
                    <a:pt x="18853" y="3432"/>
                  </a:lnTo>
                  <a:lnTo>
                    <a:pt x="18727" y="3495"/>
                  </a:lnTo>
                  <a:lnTo>
                    <a:pt x="18560" y="3411"/>
                  </a:lnTo>
                  <a:lnTo>
                    <a:pt x="18497" y="3432"/>
                  </a:lnTo>
                  <a:lnTo>
                    <a:pt x="18413" y="3495"/>
                  </a:lnTo>
                  <a:lnTo>
                    <a:pt x="18309" y="3495"/>
                  </a:lnTo>
                  <a:lnTo>
                    <a:pt x="18204" y="3411"/>
                  </a:lnTo>
                  <a:lnTo>
                    <a:pt x="18079" y="3348"/>
                  </a:lnTo>
                  <a:lnTo>
                    <a:pt x="18079" y="3285"/>
                  </a:lnTo>
                  <a:lnTo>
                    <a:pt x="18100" y="3202"/>
                  </a:lnTo>
                  <a:lnTo>
                    <a:pt x="17911" y="3118"/>
                  </a:lnTo>
                  <a:lnTo>
                    <a:pt x="17828" y="3181"/>
                  </a:lnTo>
                  <a:lnTo>
                    <a:pt x="17828" y="3306"/>
                  </a:lnTo>
                  <a:lnTo>
                    <a:pt x="17869" y="3327"/>
                  </a:lnTo>
                  <a:lnTo>
                    <a:pt x="17828" y="3390"/>
                  </a:lnTo>
                  <a:lnTo>
                    <a:pt x="17744" y="3453"/>
                  </a:lnTo>
                  <a:lnTo>
                    <a:pt x="17597" y="3453"/>
                  </a:lnTo>
                  <a:lnTo>
                    <a:pt x="16175" y="1695"/>
                  </a:lnTo>
                  <a:lnTo>
                    <a:pt x="15170" y="921"/>
                  </a:lnTo>
                  <a:lnTo>
                    <a:pt x="15107" y="837"/>
                  </a:lnTo>
                  <a:lnTo>
                    <a:pt x="15191" y="816"/>
                  </a:lnTo>
                  <a:lnTo>
                    <a:pt x="15296" y="712"/>
                  </a:lnTo>
                  <a:lnTo>
                    <a:pt x="15296" y="607"/>
                  </a:lnTo>
                  <a:lnTo>
                    <a:pt x="15254" y="565"/>
                  </a:lnTo>
                  <a:lnTo>
                    <a:pt x="15087" y="607"/>
                  </a:lnTo>
                  <a:lnTo>
                    <a:pt x="14961" y="628"/>
                  </a:lnTo>
                  <a:lnTo>
                    <a:pt x="14877" y="733"/>
                  </a:lnTo>
                  <a:lnTo>
                    <a:pt x="14773" y="775"/>
                  </a:lnTo>
                  <a:lnTo>
                    <a:pt x="14647" y="900"/>
                  </a:lnTo>
                  <a:lnTo>
                    <a:pt x="14647" y="984"/>
                  </a:lnTo>
                  <a:lnTo>
                    <a:pt x="14563" y="1047"/>
                  </a:lnTo>
                  <a:lnTo>
                    <a:pt x="14522" y="1151"/>
                  </a:lnTo>
                  <a:lnTo>
                    <a:pt x="14417" y="1235"/>
                  </a:lnTo>
                  <a:lnTo>
                    <a:pt x="14229" y="1235"/>
                  </a:lnTo>
                  <a:lnTo>
                    <a:pt x="14124" y="1298"/>
                  </a:lnTo>
                  <a:lnTo>
                    <a:pt x="14145" y="1423"/>
                  </a:lnTo>
                  <a:lnTo>
                    <a:pt x="14061" y="1465"/>
                  </a:lnTo>
                  <a:lnTo>
                    <a:pt x="14019" y="1423"/>
                  </a:lnTo>
                  <a:lnTo>
                    <a:pt x="13789" y="1360"/>
                  </a:lnTo>
                  <a:lnTo>
                    <a:pt x="13643" y="1423"/>
                  </a:lnTo>
                  <a:lnTo>
                    <a:pt x="13601" y="1507"/>
                  </a:lnTo>
                  <a:lnTo>
                    <a:pt x="13517" y="1507"/>
                  </a:lnTo>
                  <a:lnTo>
                    <a:pt x="13434" y="1402"/>
                  </a:lnTo>
                  <a:lnTo>
                    <a:pt x="13434" y="1235"/>
                  </a:lnTo>
                  <a:lnTo>
                    <a:pt x="13517" y="1172"/>
                  </a:lnTo>
                  <a:lnTo>
                    <a:pt x="13538" y="1088"/>
                  </a:lnTo>
                  <a:lnTo>
                    <a:pt x="13496" y="1026"/>
                  </a:lnTo>
                  <a:lnTo>
                    <a:pt x="13413" y="1109"/>
                  </a:lnTo>
                  <a:lnTo>
                    <a:pt x="13329" y="1109"/>
                  </a:lnTo>
                  <a:lnTo>
                    <a:pt x="13120" y="1005"/>
                  </a:lnTo>
                  <a:lnTo>
                    <a:pt x="12994" y="1026"/>
                  </a:lnTo>
                  <a:lnTo>
                    <a:pt x="13015" y="1109"/>
                  </a:lnTo>
                  <a:lnTo>
                    <a:pt x="13078" y="1130"/>
                  </a:lnTo>
                  <a:lnTo>
                    <a:pt x="12994" y="1214"/>
                  </a:lnTo>
                  <a:lnTo>
                    <a:pt x="12952" y="1214"/>
                  </a:lnTo>
                  <a:lnTo>
                    <a:pt x="12869" y="1088"/>
                  </a:lnTo>
                  <a:lnTo>
                    <a:pt x="12848" y="900"/>
                  </a:lnTo>
                  <a:lnTo>
                    <a:pt x="12638" y="733"/>
                  </a:lnTo>
                  <a:lnTo>
                    <a:pt x="12597" y="775"/>
                  </a:lnTo>
                  <a:lnTo>
                    <a:pt x="12638" y="900"/>
                  </a:lnTo>
                  <a:lnTo>
                    <a:pt x="12638" y="984"/>
                  </a:lnTo>
                  <a:lnTo>
                    <a:pt x="12555" y="984"/>
                  </a:lnTo>
                  <a:lnTo>
                    <a:pt x="12513" y="879"/>
                  </a:lnTo>
                  <a:lnTo>
                    <a:pt x="12450" y="900"/>
                  </a:lnTo>
                  <a:lnTo>
                    <a:pt x="12429" y="1005"/>
                  </a:lnTo>
                  <a:lnTo>
                    <a:pt x="12366" y="1026"/>
                  </a:lnTo>
                  <a:lnTo>
                    <a:pt x="12262" y="942"/>
                  </a:lnTo>
                  <a:lnTo>
                    <a:pt x="12136" y="1026"/>
                  </a:lnTo>
                  <a:lnTo>
                    <a:pt x="12074" y="984"/>
                  </a:lnTo>
                  <a:lnTo>
                    <a:pt x="12032" y="879"/>
                  </a:lnTo>
                  <a:lnTo>
                    <a:pt x="12115" y="837"/>
                  </a:lnTo>
                  <a:lnTo>
                    <a:pt x="12136" y="796"/>
                  </a:lnTo>
                  <a:lnTo>
                    <a:pt x="12115" y="691"/>
                  </a:lnTo>
                  <a:lnTo>
                    <a:pt x="12136" y="586"/>
                  </a:lnTo>
                  <a:lnTo>
                    <a:pt x="12115" y="524"/>
                  </a:lnTo>
                  <a:lnTo>
                    <a:pt x="12032" y="482"/>
                  </a:lnTo>
                  <a:lnTo>
                    <a:pt x="11948" y="398"/>
                  </a:lnTo>
                  <a:lnTo>
                    <a:pt x="11927" y="272"/>
                  </a:lnTo>
                  <a:lnTo>
                    <a:pt x="11864" y="252"/>
                  </a:lnTo>
                  <a:lnTo>
                    <a:pt x="11822" y="84"/>
                  </a:lnTo>
                  <a:lnTo>
                    <a:pt x="11718" y="84"/>
                  </a:lnTo>
                  <a:lnTo>
                    <a:pt x="11592" y="126"/>
                  </a:lnTo>
                  <a:lnTo>
                    <a:pt x="11446" y="126"/>
                  </a:lnTo>
                  <a:lnTo>
                    <a:pt x="11299" y="42"/>
                  </a:lnTo>
                  <a:lnTo>
                    <a:pt x="11132" y="63"/>
                  </a:lnTo>
                  <a:lnTo>
                    <a:pt x="11006" y="0"/>
                  </a:lnTo>
                  <a:lnTo>
                    <a:pt x="10902" y="42"/>
                  </a:lnTo>
                  <a:lnTo>
                    <a:pt x="10860"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26" name="Google Shape;3126;p86"/>
            <p:cNvSpPr/>
            <p:nvPr/>
          </p:nvSpPr>
          <p:spPr>
            <a:xfrm>
              <a:off x="4105619" y="2816249"/>
              <a:ext cx="110383" cy="65688"/>
            </a:xfrm>
            <a:custGeom>
              <a:avLst/>
              <a:gdLst/>
              <a:ahLst/>
              <a:cxnLst/>
              <a:rect l="l" t="t" r="r" b="b"/>
              <a:pathLst>
                <a:path w="9270" h="5776" extrusionOk="0">
                  <a:moveTo>
                    <a:pt x="1507" y="1"/>
                  </a:moveTo>
                  <a:lnTo>
                    <a:pt x="0" y="294"/>
                  </a:lnTo>
                  <a:lnTo>
                    <a:pt x="439" y="3014"/>
                  </a:lnTo>
                  <a:lnTo>
                    <a:pt x="732" y="3014"/>
                  </a:lnTo>
                  <a:lnTo>
                    <a:pt x="963" y="3035"/>
                  </a:lnTo>
                  <a:lnTo>
                    <a:pt x="1004" y="2909"/>
                  </a:lnTo>
                  <a:lnTo>
                    <a:pt x="900" y="2804"/>
                  </a:lnTo>
                  <a:lnTo>
                    <a:pt x="879" y="2595"/>
                  </a:lnTo>
                  <a:lnTo>
                    <a:pt x="983" y="2344"/>
                  </a:lnTo>
                  <a:lnTo>
                    <a:pt x="1172" y="2323"/>
                  </a:lnTo>
                  <a:lnTo>
                    <a:pt x="1276" y="2198"/>
                  </a:lnTo>
                  <a:lnTo>
                    <a:pt x="1402" y="2114"/>
                  </a:lnTo>
                  <a:lnTo>
                    <a:pt x="1527" y="2198"/>
                  </a:lnTo>
                  <a:lnTo>
                    <a:pt x="1611" y="2135"/>
                  </a:lnTo>
                  <a:lnTo>
                    <a:pt x="1507" y="2009"/>
                  </a:lnTo>
                  <a:lnTo>
                    <a:pt x="1779" y="2030"/>
                  </a:lnTo>
                  <a:lnTo>
                    <a:pt x="2155" y="2219"/>
                  </a:lnTo>
                  <a:lnTo>
                    <a:pt x="2511" y="2428"/>
                  </a:lnTo>
                  <a:lnTo>
                    <a:pt x="2532" y="2553"/>
                  </a:lnTo>
                  <a:lnTo>
                    <a:pt x="2971" y="2804"/>
                  </a:lnTo>
                  <a:lnTo>
                    <a:pt x="3306" y="2951"/>
                  </a:lnTo>
                  <a:lnTo>
                    <a:pt x="3390" y="2909"/>
                  </a:lnTo>
                  <a:lnTo>
                    <a:pt x="3515" y="2930"/>
                  </a:lnTo>
                  <a:lnTo>
                    <a:pt x="3766" y="3076"/>
                  </a:lnTo>
                  <a:lnTo>
                    <a:pt x="3871" y="3432"/>
                  </a:lnTo>
                  <a:lnTo>
                    <a:pt x="3976" y="3537"/>
                  </a:lnTo>
                  <a:lnTo>
                    <a:pt x="4017" y="3662"/>
                  </a:lnTo>
                  <a:lnTo>
                    <a:pt x="4143" y="3913"/>
                  </a:lnTo>
                  <a:lnTo>
                    <a:pt x="4352" y="3997"/>
                  </a:lnTo>
                  <a:lnTo>
                    <a:pt x="4729" y="4227"/>
                  </a:lnTo>
                  <a:lnTo>
                    <a:pt x="5126" y="4520"/>
                  </a:lnTo>
                  <a:lnTo>
                    <a:pt x="5545" y="4708"/>
                  </a:lnTo>
                  <a:lnTo>
                    <a:pt x="5921" y="5001"/>
                  </a:lnTo>
                  <a:lnTo>
                    <a:pt x="6235" y="5022"/>
                  </a:lnTo>
                  <a:lnTo>
                    <a:pt x="6319" y="5106"/>
                  </a:lnTo>
                  <a:lnTo>
                    <a:pt x="6403" y="5106"/>
                  </a:lnTo>
                  <a:lnTo>
                    <a:pt x="6612" y="5232"/>
                  </a:lnTo>
                  <a:lnTo>
                    <a:pt x="6612" y="5378"/>
                  </a:lnTo>
                  <a:lnTo>
                    <a:pt x="6633" y="5650"/>
                  </a:lnTo>
                  <a:lnTo>
                    <a:pt x="6821" y="5587"/>
                  </a:lnTo>
                  <a:lnTo>
                    <a:pt x="6926" y="5671"/>
                  </a:lnTo>
                  <a:lnTo>
                    <a:pt x="7009" y="5776"/>
                  </a:lnTo>
                  <a:lnTo>
                    <a:pt x="7072" y="5776"/>
                  </a:lnTo>
                  <a:lnTo>
                    <a:pt x="7177" y="5671"/>
                  </a:lnTo>
                  <a:lnTo>
                    <a:pt x="7281" y="5692"/>
                  </a:lnTo>
                  <a:lnTo>
                    <a:pt x="7323" y="5755"/>
                  </a:lnTo>
                  <a:lnTo>
                    <a:pt x="7365" y="5378"/>
                  </a:lnTo>
                  <a:lnTo>
                    <a:pt x="7491" y="5106"/>
                  </a:lnTo>
                  <a:lnTo>
                    <a:pt x="7553" y="5043"/>
                  </a:lnTo>
                  <a:lnTo>
                    <a:pt x="7533" y="4897"/>
                  </a:lnTo>
                  <a:lnTo>
                    <a:pt x="7407" y="4834"/>
                  </a:lnTo>
                  <a:lnTo>
                    <a:pt x="7344" y="4688"/>
                  </a:lnTo>
                  <a:lnTo>
                    <a:pt x="7386" y="4541"/>
                  </a:lnTo>
                  <a:lnTo>
                    <a:pt x="7365" y="4416"/>
                  </a:lnTo>
                  <a:lnTo>
                    <a:pt x="7219" y="4436"/>
                  </a:lnTo>
                  <a:lnTo>
                    <a:pt x="7114" y="4499"/>
                  </a:lnTo>
                  <a:lnTo>
                    <a:pt x="6947" y="4269"/>
                  </a:lnTo>
                  <a:lnTo>
                    <a:pt x="6947" y="4102"/>
                  </a:lnTo>
                  <a:lnTo>
                    <a:pt x="7072" y="3997"/>
                  </a:lnTo>
                  <a:lnTo>
                    <a:pt x="7344" y="4018"/>
                  </a:lnTo>
                  <a:lnTo>
                    <a:pt x="7449" y="3997"/>
                  </a:lnTo>
                  <a:lnTo>
                    <a:pt x="7449" y="3872"/>
                  </a:lnTo>
                  <a:lnTo>
                    <a:pt x="7679" y="3788"/>
                  </a:lnTo>
                  <a:lnTo>
                    <a:pt x="7637" y="3704"/>
                  </a:lnTo>
                  <a:lnTo>
                    <a:pt x="7574" y="3662"/>
                  </a:lnTo>
                  <a:lnTo>
                    <a:pt x="7846" y="3600"/>
                  </a:lnTo>
                  <a:lnTo>
                    <a:pt x="8014" y="3537"/>
                  </a:lnTo>
                  <a:lnTo>
                    <a:pt x="8056" y="3390"/>
                  </a:lnTo>
                  <a:lnTo>
                    <a:pt x="7867" y="3328"/>
                  </a:lnTo>
                  <a:lnTo>
                    <a:pt x="7867" y="3181"/>
                  </a:lnTo>
                  <a:lnTo>
                    <a:pt x="8014" y="3139"/>
                  </a:lnTo>
                  <a:lnTo>
                    <a:pt x="8181" y="3014"/>
                  </a:lnTo>
                  <a:lnTo>
                    <a:pt x="8286" y="3035"/>
                  </a:lnTo>
                  <a:lnTo>
                    <a:pt x="8453" y="2825"/>
                  </a:lnTo>
                  <a:lnTo>
                    <a:pt x="8600" y="2951"/>
                  </a:lnTo>
                  <a:lnTo>
                    <a:pt x="8621" y="3056"/>
                  </a:lnTo>
                  <a:lnTo>
                    <a:pt x="8914" y="3014"/>
                  </a:lnTo>
                  <a:lnTo>
                    <a:pt x="9123" y="3014"/>
                  </a:lnTo>
                  <a:lnTo>
                    <a:pt x="9269" y="2825"/>
                  </a:lnTo>
                  <a:lnTo>
                    <a:pt x="9248" y="2721"/>
                  </a:lnTo>
                  <a:lnTo>
                    <a:pt x="8955" y="2491"/>
                  </a:lnTo>
                  <a:lnTo>
                    <a:pt x="8893" y="2491"/>
                  </a:lnTo>
                  <a:lnTo>
                    <a:pt x="8893" y="2637"/>
                  </a:lnTo>
                  <a:lnTo>
                    <a:pt x="8788" y="2742"/>
                  </a:lnTo>
                  <a:lnTo>
                    <a:pt x="8683" y="2721"/>
                  </a:lnTo>
                  <a:lnTo>
                    <a:pt x="8579" y="2616"/>
                  </a:lnTo>
                  <a:lnTo>
                    <a:pt x="8307" y="2532"/>
                  </a:lnTo>
                  <a:lnTo>
                    <a:pt x="8202" y="2449"/>
                  </a:lnTo>
                  <a:lnTo>
                    <a:pt x="8286" y="2323"/>
                  </a:lnTo>
                  <a:lnTo>
                    <a:pt x="8453" y="2030"/>
                  </a:lnTo>
                  <a:lnTo>
                    <a:pt x="8453" y="1905"/>
                  </a:lnTo>
                  <a:lnTo>
                    <a:pt x="8369" y="1905"/>
                  </a:lnTo>
                  <a:lnTo>
                    <a:pt x="8265" y="2072"/>
                  </a:lnTo>
                  <a:lnTo>
                    <a:pt x="8160" y="2093"/>
                  </a:lnTo>
                  <a:lnTo>
                    <a:pt x="7909" y="2386"/>
                  </a:lnTo>
                  <a:lnTo>
                    <a:pt x="7846" y="2532"/>
                  </a:lnTo>
                  <a:lnTo>
                    <a:pt x="7784" y="2616"/>
                  </a:lnTo>
                  <a:lnTo>
                    <a:pt x="7658" y="2825"/>
                  </a:lnTo>
                  <a:lnTo>
                    <a:pt x="7449" y="3035"/>
                  </a:lnTo>
                  <a:lnTo>
                    <a:pt x="7365" y="3014"/>
                  </a:lnTo>
                  <a:lnTo>
                    <a:pt x="7114" y="2867"/>
                  </a:lnTo>
                  <a:lnTo>
                    <a:pt x="6926" y="2846"/>
                  </a:lnTo>
                  <a:lnTo>
                    <a:pt x="6737" y="2867"/>
                  </a:lnTo>
                  <a:lnTo>
                    <a:pt x="6486" y="3014"/>
                  </a:lnTo>
                  <a:lnTo>
                    <a:pt x="6361" y="3014"/>
                  </a:lnTo>
                  <a:lnTo>
                    <a:pt x="6131" y="2323"/>
                  </a:lnTo>
                  <a:lnTo>
                    <a:pt x="5712" y="2281"/>
                  </a:lnTo>
                  <a:lnTo>
                    <a:pt x="5691" y="1465"/>
                  </a:lnTo>
                  <a:lnTo>
                    <a:pt x="5503" y="1549"/>
                  </a:lnTo>
                  <a:lnTo>
                    <a:pt x="5356" y="1172"/>
                  </a:lnTo>
                  <a:lnTo>
                    <a:pt x="5064" y="963"/>
                  </a:lnTo>
                  <a:lnTo>
                    <a:pt x="4122" y="963"/>
                  </a:lnTo>
                  <a:lnTo>
                    <a:pt x="3264" y="1047"/>
                  </a:lnTo>
                  <a:lnTo>
                    <a:pt x="2762" y="754"/>
                  </a:lnTo>
                  <a:lnTo>
                    <a:pt x="2427" y="628"/>
                  </a:lnTo>
                  <a:lnTo>
                    <a:pt x="1507"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27" name="Google Shape;3127;p86"/>
            <p:cNvSpPr/>
            <p:nvPr/>
          </p:nvSpPr>
          <p:spPr>
            <a:xfrm>
              <a:off x="4085936" y="2839096"/>
              <a:ext cx="98666" cy="59262"/>
            </a:xfrm>
            <a:custGeom>
              <a:avLst/>
              <a:gdLst/>
              <a:ahLst/>
              <a:cxnLst/>
              <a:rect l="l" t="t" r="r" b="b"/>
              <a:pathLst>
                <a:path w="8286" h="5211" extrusionOk="0">
                  <a:moveTo>
                    <a:pt x="3160" y="0"/>
                  </a:moveTo>
                  <a:lnTo>
                    <a:pt x="3264" y="126"/>
                  </a:lnTo>
                  <a:lnTo>
                    <a:pt x="3180" y="189"/>
                  </a:lnTo>
                  <a:lnTo>
                    <a:pt x="3055" y="105"/>
                  </a:lnTo>
                  <a:lnTo>
                    <a:pt x="2929" y="189"/>
                  </a:lnTo>
                  <a:lnTo>
                    <a:pt x="2825" y="314"/>
                  </a:lnTo>
                  <a:lnTo>
                    <a:pt x="2636" y="335"/>
                  </a:lnTo>
                  <a:lnTo>
                    <a:pt x="2532" y="586"/>
                  </a:lnTo>
                  <a:lnTo>
                    <a:pt x="2553" y="795"/>
                  </a:lnTo>
                  <a:lnTo>
                    <a:pt x="2657" y="900"/>
                  </a:lnTo>
                  <a:lnTo>
                    <a:pt x="2616" y="1026"/>
                  </a:lnTo>
                  <a:lnTo>
                    <a:pt x="2385" y="1005"/>
                  </a:lnTo>
                  <a:lnTo>
                    <a:pt x="2092" y="1005"/>
                  </a:lnTo>
                  <a:lnTo>
                    <a:pt x="2009" y="1026"/>
                  </a:lnTo>
                  <a:lnTo>
                    <a:pt x="1779" y="1067"/>
                  </a:lnTo>
                  <a:lnTo>
                    <a:pt x="1402" y="628"/>
                  </a:lnTo>
                  <a:lnTo>
                    <a:pt x="983" y="398"/>
                  </a:lnTo>
                  <a:lnTo>
                    <a:pt x="628" y="335"/>
                  </a:lnTo>
                  <a:lnTo>
                    <a:pt x="335" y="440"/>
                  </a:lnTo>
                  <a:lnTo>
                    <a:pt x="0" y="754"/>
                  </a:lnTo>
                  <a:lnTo>
                    <a:pt x="0" y="816"/>
                  </a:lnTo>
                  <a:lnTo>
                    <a:pt x="84" y="900"/>
                  </a:lnTo>
                  <a:lnTo>
                    <a:pt x="126" y="963"/>
                  </a:lnTo>
                  <a:lnTo>
                    <a:pt x="209" y="1047"/>
                  </a:lnTo>
                  <a:lnTo>
                    <a:pt x="251" y="1151"/>
                  </a:lnTo>
                  <a:lnTo>
                    <a:pt x="356" y="1360"/>
                  </a:lnTo>
                  <a:lnTo>
                    <a:pt x="335" y="1528"/>
                  </a:lnTo>
                  <a:lnTo>
                    <a:pt x="293" y="1653"/>
                  </a:lnTo>
                  <a:lnTo>
                    <a:pt x="314" y="1946"/>
                  </a:lnTo>
                  <a:lnTo>
                    <a:pt x="356" y="2009"/>
                  </a:lnTo>
                  <a:lnTo>
                    <a:pt x="398" y="2093"/>
                  </a:lnTo>
                  <a:lnTo>
                    <a:pt x="607" y="2302"/>
                  </a:lnTo>
                  <a:lnTo>
                    <a:pt x="565" y="2218"/>
                  </a:lnTo>
                  <a:lnTo>
                    <a:pt x="523" y="2155"/>
                  </a:lnTo>
                  <a:lnTo>
                    <a:pt x="544" y="2114"/>
                  </a:lnTo>
                  <a:lnTo>
                    <a:pt x="732" y="2155"/>
                  </a:lnTo>
                  <a:lnTo>
                    <a:pt x="816" y="2093"/>
                  </a:lnTo>
                  <a:lnTo>
                    <a:pt x="858" y="2114"/>
                  </a:lnTo>
                  <a:lnTo>
                    <a:pt x="837" y="2260"/>
                  </a:lnTo>
                  <a:lnTo>
                    <a:pt x="858" y="2365"/>
                  </a:lnTo>
                  <a:lnTo>
                    <a:pt x="942" y="2323"/>
                  </a:lnTo>
                  <a:lnTo>
                    <a:pt x="983" y="2427"/>
                  </a:lnTo>
                  <a:lnTo>
                    <a:pt x="963" y="2490"/>
                  </a:lnTo>
                  <a:lnTo>
                    <a:pt x="858" y="2469"/>
                  </a:lnTo>
                  <a:lnTo>
                    <a:pt x="816" y="2469"/>
                  </a:lnTo>
                  <a:lnTo>
                    <a:pt x="753" y="2427"/>
                  </a:lnTo>
                  <a:lnTo>
                    <a:pt x="649" y="2511"/>
                  </a:lnTo>
                  <a:lnTo>
                    <a:pt x="649" y="2616"/>
                  </a:lnTo>
                  <a:lnTo>
                    <a:pt x="732" y="2699"/>
                  </a:lnTo>
                  <a:lnTo>
                    <a:pt x="711" y="2574"/>
                  </a:lnTo>
                  <a:lnTo>
                    <a:pt x="774" y="2574"/>
                  </a:lnTo>
                  <a:lnTo>
                    <a:pt x="837" y="2595"/>
                  </a:lnTo>
                  <a:lnTo>
                    <a:pt x="921" y="2616"/>
                  </a:lnTo>
                  <a:lnTo>
                    <a:pt x="963" y="2720"/>
                  </a:lnTo>
                  <a:lnTo>
                    <a:pt x="1130" y="2804"/>
                  </a:lnTo>
                  <a:lnTo>
                    <a:pt x="1172" y="2909"/>
                  </a:lnTo>
                  <a:lnTo>
                    <a:pt x="1151" y="3097"/>
                  </a:lnTo>
                  <a:lnTo>
                    <a:pt x="1172" y="3160"/>
                  </a:lnTo>
                  <a:lnTo>
                    <a:pt x="1172" y="3453"/>
                  </a:lnTo>
                  <a:lnTo>
                    <a:pt x="1235" y="3662"/>
                  </a:lnTo>
                  <a:lnTo>
                    <a:pt x="1339" y="3955"/>
                  </a:lnTo>
                  <a:lnTo>
                    <a:pt x="1444" y="3871"/>
                  </a:lnTo>
                  <a:lnTo>
                    <a:pt x="1716" y="3871"/>
                  </a:lnTo>
                  <a:lnTo>
                    <a:pt x="1779" y="3725"/>
                  </a:lnTo>
                  <a:lnTo>
                    <a:pt x="1862" y="3620"/>
                  </a:lnTo>
                  <a:lnTo>
                    <a:pt x="1967" y="3620"/>
                  </a:lnTo>
                  <a:lnTo>
                    <a:pt x="2197" y="3411"/>
                  </a:lnTo>
                  <a:lnTo>
                    <a:pt x="2427" y="3348"/>
                  </a:lnTo>
                  <a:lnTo>
                    <a:pt x="2636" y="3411"/>
                  </a:lnTo>
                  <a:lnTo>
                    <a:pt x="2699" y="3264"/>
                  </a:lnTo>
                  <a:lnTo>
                    <a:pt x="2804" y="3243"/>
                  </a:lnTo>
                  <a:lnTo>
                    <a:pt x="2929" y="3306"/>
                  </a:lnTo>
                  <a:lnTo>
                    <a:pt x="3055" y="3264"/>
                  </a:lnTo>
                  <a:lnTo>
                    <a:pt x="3264" y="3453"/>
                  </a:lnTo>
                  <a:lnTo>
                    <a:pt x="3432" y="3515"/>
                  </a:lnTo>
                  <a:lnTo>
                    <a:pt x="3766" y="3725"/>
                  </a:lnTo>
                  <a:lnTo>
                    <a:pt x="3871" y="3725"/>
                  </a:lnTo>
                  <a:lnTo>
                    <a:pt x="3955" y="3641"/>
                  </a:lnTo>
                  <a:lnTo>
                    <a:pt x="4185" y="3746"/>
                  </a:lnTo>
                  <a:lnTo>
                    <a:pt x="4310" y="3767"/>
                  </a:lnTo>
                  <a:lnTo>
                    <a:pt x="4331" y="3934"/>
                  </a:lnTo>
                  <a:lnTo>
                    <a:pt x="4394" y="3976"/>
                  </a:lnTo>
                  <a:lnTo>
                    <a:pt x="4520" y="3955"/>
                  </a:lnTo>
                  <a:lnTo>
                    <a:pt x="4729" y="3997"/>
                  </a:lnTo>
                  <a:lnTo>
                    <a:pt x="4959" y="4311"/>
                  </a:lnTo>
                  <a:lnTo>
                    <a:pt x="5231" y="4352"/>
                  </a:lnTo>
                  <a:lnTo>
                    <a:pt x="5357" y="4394"/>
                  </a:lnTo>
                  <a:lnTo>
                    <a:pt x="5461" y="4562"/>
                  </a:lnTo>
                  <a:lnTo>
                    <a:pt x="5419" y="4666"/>
                  </a:lnTo>
                  <a:lnTo>
                    <a:pt x="5461" y="4792"/>
                  </a:lnTo>
                  <a:lnTo>
                    <a:pt x="5461" y="4876"/>
                  </a:lnTo>
                  <a:lnTo>
                    <a:pt x="5524" y="4980"/>
                  </a:lnTo>
                  <a:lnTo>
                    <a:pt x="5566" y="4938"/>
                  </a:lnTo>
                  <a:lnTo>
                    <a:pt x="5691" y="4980"/>
                  </a:lnTo>
                  <a:lnTo>
                    <a:pt x="5775" y="5043"/>
                  </a:lnTo>
                  <a:lnTo>
                    <a:pt x="5880" y="5043"/>
                  </a:lnTo>
                  <a:lnTo>
                    <a:pt x="5963" y="4980"/>
                  </a:lnTo>
                  <a:lnTo>
                    <a:pt x="6047" y="4980"/>
                  </a:lnTo>
                  <a:lnTo>
                    <a:pt x="6173" y="5085"/>
                  </a:lnTo>
                  <a:lnTo>
                    <a:pt x="6214" y="5148"/>
                  </a:lnTo>
                  <a:lnTo>
                    <a:pt x="6277" y="5210"/>
                  </a:lnTo>
                  <a:lnTo>
                    <a:pt x="6319" y="5148"/>
                  </a:lnTo>
                  <a:lnTo>
                    <a:pt x="6486" y="5127"/>
                  </a:lnTo>
                  <a:lnTo>
                    <a:pt x="6570" y="5022"/>
                  </a:lnTo>
                  <a:lnTo>
                    <a:pt x="6591" y="4938"/>
                  </a:lnTo>
                  <a:lnTo>
                    <a:pt x="6675" y="4896"/>
                  </a:lnTo>
                  <a:lnTo>
                    <a:pt x="6633" y="4813"/>
                  </a:lnTo>
                  <a:lnTo>
                    <a:pt x="6821" y="4708"/>
                  </a:lnTo>
                  <a:lnTo>
                    <a:pt x="7030" y="4666"/>
                  </a:lnTo>
                  <a:lnTo>
                    <a:pt x="7051" y="4604"/>
                  </a:lnTo>
                  <a:lnTo>
                    <a:pt x="7135" y="4520"/>
                  </a:lnTo>
                  <a:lnTo>
                    <a:pt x="7240" y="4499"/>
                  </a:lnTo>
                  <a:lnTo>
                    <a:pt x="7261" y="4373"/>
                  </a:lnTo>
                  <a:lnTo>
                    <a:pt x="7261" y="4206"/>
                  </a:lnTo>
                  <a:lnTo>
                    <a:pt x="7407" y="4080"/>
                  </a:lnTo>
                  <a:lnTo>
                    <a:pt x="7407" y="3955"/>
                  </a:lnTo>
                  <a:lnTo>
                    <a:pt x="7344" y="3892"/>
                  </a:lnTo>
                  <a:lnTo>
                    <a:pt x="7365" y="3850"/>
                  </a:lnTo>
                  <a:lnTo>
                    <a:pt x="7428" y="3829"/>
                  </a:lnTo>
                  <a:lnTo>
                    <a:pt x="7470" y="3767"/>
                  </a:lnTo>
                  <a:lnTo>
                    <a:pt x="7637" y="3725"/>
                  </a:lnTo>
                  <a:lnTo>
                    <a:pt x="7679" y="3725"/>
                  </a:lnTo>
                  <a:lnTo>
                    <a:pt x="7846" y="3620"/>
                  </a:lnTo>
                  <a:lnTo>
                    <a:pt x="7993" y="3557"/>
                  </a:lnTo>
                  <a:lnTo>
                    <a:pt x="8098" y="3641"/>
                  </a:lnTo>
                  <a:lnTo>
                    <a:pt x="8244" y="3620"/>
                  </a:lnTo>
                  <a:lnTo>
                    <a:pt x="8265" y="3641"/>
                  </a:lnTo>
                  <a:lnTo>
                    <a:pt x="8286" y="3641"/>
                  </a:lnTo>
                  <a:lnTo>
                    <a:pt x="8265" y="3369"/>
                  </a:lnTo>
                  <a:lnTo>
                    <a:pt x="8265" y="3223"/>
                  </a:lnTo>
                  <a:lnTo>
                    <a:pt x="8056" y="3097"/>
                  </a:lnTo>
                  <a:lnTo>
                    <a:pt x="7972" y="3097"/>
                  </a:lnTo>
                  <a:lnTo>
                    <a:pt x="7888" y="3013"/>
                  </a:lnTo>
                  <a:lnTo>
                    <a:pt x="7574" y="2992"/>
                  </a:lnTo>
                  <a:lnTo>
                    <a:pt x="7198" y="2699"/>
                  </a:lnTo>
                  <a:lnTo>
                    <a:pt x="6779" y="2511"/>
                  </a:lnTo>
                  <a:lnTo>
                    <a:pt x="6382" y="2218"/>
                  </a:lnTo>
                  <a:lnTo>
                    <a:pt x="6005" y="1988"/>
                  </a:lnTo>
                  <a:lnTo>
                    <a:pt x="5796" y="1904"/>
                  </a:lnTo>
                  <a:lnTo>
                    <a:pt x="5670" y="1653"/>
                  </a:lnTo>
                  <a:lnTo>
                    <a:pt x="5629" y="1528"/>
                  </a:lnTo>
                  <a:lnTo>
                    <a:pt x="5524" y="1423"/>
                  </a:lnTo>
                  <a:lnTo>
                    <a:pt x="5419" y="1067"/>
                  </a:lnTo>
                  <a:lnTo>
                    <a:pt x="5168" y="921"/>
                  </a:lnTo>
                  <a:lnTo>
                    <a:pt x="5043" y="900"/>
                  </a:lnTo>
                  <a:lnTo>
                    <a:pt x="4959" y="942"/>
                  </a:lnTo>
                  <a:lnTo>
                    <a:pt x="4624" y="795"/>
                  </a:lnTo>
                  <a:lnTo>
                    <a:pt x="4185" y="544"/>
                  </a:lnTo>
                  <a:lnTo>
                    <a:pt x="4164" y="419"/>
                  </a:lnTo>
                  <a:lnTo>
                    <a:pt x="3808" y="210"/>
                  </a:lnTo>
                  <a:lnTo>
                    <a:pt x="3432" y="21"/>
                  </a:lnTo>
                  <a:lnTo>
                    <a:pt x="3160"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3128" name="Google Shape;3128;p86"/>
            <p:cNvGrpSpPr/>
            <p:nvPr/>
          </p:nvGrpSpPr>
          <p:grpSpPr>
            <a:xfrm>
              <a:off x="4295710" y="3079670"/>
              <a:ext cx="14968" cy="27135"/>
              <a:chOff x="4842300" y="3099950"/>
              <a:chExt cx="31425" cy="59650"/>
            </a:xfrm>
          </p:grpSpPr>
          <p:sp>
            <p:nvSpPr>
              <p:cNvPr id="3129" name="Google Shape;3129;p86"/>
              <p:cNvSpPr/>
              <p:nvPr/>
            </p:nvSpPr>
            <p:spPr>
              <a:xfrm>
                <a:off x="4842300" y="3122950"/>
                <a:ext cx="2125" cy="6825"/>
              </a:xfrm>
              <a:custGeom>
                <a:avLst/>
                <a:gdLst/>
                <a:ahLst/>
                <a:cxnLst/>
                <a:rect l="l" t="t" r="r" b="b"/>
                <a:pathLst>
                  <a:path w="85" h="273" extrusionOk="0">
                    <a:moveTo>
                      <a:pt x="84" y="1"/>
                    </a:moveTo>
                    <a:lnTo>
                      <a:pt x="1" y="22"/>
                    </a:lnTo>
                    <a:lnTo>
                      <a:pt x="43" y="126"/>
                    </a:lnTo>
                    <a:lnTo>
                      <a:pt x="1" y="273"/>
                    </a:lnTo>
                    <a:lnTo>
                      <a:pt x="64" y="126"/>
                    </a:lnTo>
                    <a:lnTo>
                      <a:pt x="43" y="22"/>
                    </a:lnTo>
                    <a:lnTo>
                      <a:pt x="84" y="22"/>
                    </a:lnTo>
                    <a:lnTo>
                      <a:pt x="84"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30" name="Google Shape;3130;p86"/>
              <p:cNvSpPr/>
              <p:nvPr/>
            </p:nvSpPr>
            <p:spPr>
              <a:xfrm>
                <a:off x="4842300" y="3106225"/>
                <a:ext cx="31425" cy="53375"/>
              </a:xfrm>
              <a:custGeom>
                <a:avLst/>
                <a:gdLst/>
                <a:ahLst/>
                <a:cxnLst/>
                <a:rect l="l" t="t" r="r" b="b"/>
                <a:pathLst>
                  <a:path w="1257" h="2135" extrusionOk="0">
                    <a:moveTo>
                      <a:pt x="273" y="0"/>
                    </a:moveTo>
                    <a:lnTo>
                      <a:pt x="273" y="21"/>
                    </a:lnTo>
                    <a:lnTo>
                      <a:pt x="294" y="42"/>
                    </a:lnTo>
                    <a:lnTo>
                      <a:pt x="273" y="63"/>
                    </a:lnTo>
                    <a:lnTo>
                      <a:pt x="252" y="105"/>
                    </a:lnTo>
                    <a:lnTo>
                      <a:pt x="252" y="126"/>
                    </a:lnTo>
                    <a:lnTo>
                      <a:pt x="252" y="209"/>
                    </a:lnTo>
                    <a:lnTo>
                      <a:pt x="189" y="314"/>
                    </a:lnTo>
                    <a:lnTo>
                      <a:pt x="147" y="272"/>
                    </a:lnTo>
                    <a:lnTo>
                      <a:pt x="84" y="230"/>
                    </a:lnTo>
                    <a:lnTo>
                      <a:pt x="1" y="230"/>
                    </a:lnTo>
                    <a:lnTo>
                      <a:pt x="1" y="251"/>
                    </a:lnTo>
                    <a:lnTo>
                      <a:pt x="84" y="272"/>
                    </a:lnTo>
                    <a:lnTo>
                      <a:pt x="105" y="335"/>
                    </a:lnTo>
                    <a:lnTo>
                      <a:pt x="84" y="356"/>
                    </a:lnTo>
                    <a:lnTo>
                      <a:pt x="147" y="461"/>
                    </a:lnTo>
                    <a:lnTo>
                      <a:pt x="147" y="628"/>
                    </a:lnTo>
                    <a:lnTo>
                      <a:pt x="84" y="691"/>
                    </a:lnTo>
                    <a:lnTo>
                      <a:pt x="64" y="942"/>
                    </a:lnTo>
                    <a:lnTo>
                      <a:pt x="84" y="1005"/>
                    </a:lnTo>
                    <a:lnTo>
                      <a:pt x="43" y="1046"/>
                    </a:lnTo>
                    <a:lnTo>
                      <a:pt x="84" y="1277"/>
                    </a:lnTo>
                    <a:lnTo>
                      <a:pt x="84" y="1360"/>
                    </a:lnTo>
                    <a:lnTo>
                      <a:pt x="168" y="1611"/>
                    </a:lnTo>
                    <a:lnTo>
                      <a:pt x="252" y="1925"/>
                    </a:lnTo>
                    <a:lnTo>
                      <a:pt x="315" y="2051"/>
                    </a:lnTo>
                    <a:lnTo>
                      <a:pt x="461" y="2134"/>
                    </a:lnTo>
                    <a:lnTo>
                      <a:pt x="587" y="2113"/>
                    </a:lnTo>
                    <a:lnTo>
                      <a:pt x="775" y="2093"/>
                    </a:lnTo>
                    <a:lnTo>
                      <a:pt x="942" y="2030"/>
                    </a:lnTo>
                    <a:lnTo>
                      <a:pt x="1131" y="1821"/>
                    </a:lnTo>
                    <a:lnTo>
                      <a:pt x="1214" y="1674"/>
                    </a:lnTo>
                    <a:lnTo>
                      <a:pt x="1256" y="1569"/>
                    </a:lnTo>
                    <a:lnTo>
                      <a:pt x="1235" y="1486"/>
                    </a:lnTo>
                    <a:lnTo>
                      <a:pt x="1256" y="1423"/>
                    </a:lnTo>
                    <a:lnTo>
                      <a:pt x="1256" y="1277"/>
                    </a:lnTo>
                    <a:lnTo>
                      <a:pt x="1235" y="1214"/>
                    </a:lnTo>
                    <a:lnTo>
                      <a:pt x="1256" y="1109"/>
                    </a:lnTo>
                    <a:lnTo>
                      <a:pt x="1152" y="1046"/>
                    </a:lnTo>
                    <a:lnTo>
                      <a:pt x="1089" y="795"/>
                    </a:lnTo>
                    <a:lnTo>
                      <a:pt x="1005" y="628"/>
                    </a:lnTo>
                    <a:lnTo>
                      <a:pt x="900" y="628"/>
                    </a:lnTo>
                    <a:lnTo>
                      <a:pt x="900" y="586"/>
                    </a:lnTo>
                    <a:lnTo>
                      <a:pt x="796" y="586"/>
                    </a:lnTo>
                    <a:lnTo>
                      <a:pt x="921" y="544"/>
                    </a:lnTo>
                    <a:lnTo>
                      <a:pt x="900" y="481"/>
                    </a:lnTo>
                    <a:lnTo>
                      <a:pt x="838" y="461"/>
                    </a:lnTo>
                    <a:lnTo>
                      <a:pt x="775" y="335"/>
                    </a:lnTo>
                    <a:lnTo>
                      <a:pt x="712" y="335"/>
                    </a:lnTo>
                    <a:lnTo>
                      <a:pt x="691" y="230"/>
                    </a:lnTo>
                    <a:lnTo>
                      <a:pt x="670" y="168"/>
                    </a:lnTo>
                    <a:lnTo>
                      <a:pt x="670" y="126"/>
                    </a:lnTo>
                    <a:lnTo>
                      <a:pt x="482" y="42"/>
                    </a:lnTo>
                    <a:lnTo>
                      <a:pt x="461" y="105"/>
                    </a:lnTo>
                    <a:lnTo>
                      <a:pt x="377" y="63"/>
                    </a:lnTo>
                    <a:lnTo>
                      <a:pt x="398" y="21"/>
                    </a:lnTo>
                    <a:lnTo>
                      <a:pt x="273"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31" name="Google Shape;3131;p86"/>
              <p:cNvSpPr/>
              <p:nvPr/>
            </p:nvSpPr>
            <p:spPr>
              <a:xfrm>
                <a:off x="4844400" y="3099950"/>
                <a:ext cx="5250" cy="4725"/>
              </a:xfrm>
              <a:custGeom>
                <a:avLst/>
                <a:gdLst/>
                <a:ahLst/>
                <a:cxnLst/>
                <a:rect l="l" t="t" r="r" b="b"/>
                <a:pathLst>
                  <a:path w="210" h="189" extrusionOk="0">
                    <a:moveTo>
                      <a:pt x="189" y="0"/>
                    </a:moveTo>
                    <a:lnTo>
                      <a:pt x="0" y="42"/>
                    </a:lnTo>
                    <a:lnTo>
                      <a:pt x="0" y="105"/>
                    </a:lnTo>
                    <a:lnTo>
                      <a:pt x="126" y="188"/>
                    </a:lnTo>
                    <a:lnTo>
                      <a:pt x="126" y="147"/>
                    </a:lnTo>
                    <a:lnTo>
                      <a:pt x="168" y="147"/>
                    </a:lnTo>
                    <a:lnTo>
                      <a:pt x="210" y="42"/>
                    </a:lnTo>
                    <a:lnTo>
                      <a:pt x="189"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32" name="Google Shape;3132;p86"/>
              <p:cNvSpPr/>
              <p:nvPr/>
            </p:nvSpPr>
            <p:spPr>
              <a:xfrm>
                <a:off x="4849625" y="3101500"/>
                <a:ext cx="7875" cy="6300"/>
              </a:xfrm>
              <a:custGeom>
                <a:avLst/>
                <a:gdLst/>
                <a:ahLst/>
                <a:cxnLst/>
                <a:rect l="l" t="t" r="r" b="b"/>
                <a:pathLst>
                  <a:path w="315" h="252" extrusionOk="0">
                    <a:moveTo>
                      <a:pt x="43" y="1"/>
                    </a:moveTo>
                    <a:lnTo>
                      <a:pt x="43" y="43"/>
                    </a:lnTo>
                    <a:lnTo>
                      <a:pt x="84" y="85"/>
                    </a:lnTo>
                    <a:lnTo>
                      <a:pt x="1" y="85"/>
                    </a:lnTo>
                    <a:lnTo>
                      <a:pt x="1" y="105"/>
                    </a:lnTo>
                    <a:lnTo>
                      <a:pt x="126" y="147"/>
                    </a:lnTo>
                    <a:lnTo>
                      <a:pt x="189" y="210"/>
                    </a:lnTo>
                    <a:lnTo>
                      <a:pt x="273" y="210"/>
                    </a:lnTo>
                    <a:lnTo>
                      <a:pt x="315" y="252"/>
                    </a:lnTo>
                    <a:lnTo>
                      <a:pt x="294" y="210"/>
                    </a:lnTo>
                    <a:lnTo>
                      <a:pt x="168" y="105"/>
                    </a:lnTo>
                    <a:lnTo>
                      <a:pt x="168" y="22"/>
                    </a:lnTo>
                    <a:lnTo>
                      <a:pt x="43"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3133" name="Google Shape;3133;p86"/>
            <p:cNvSpPr/>
            <p:nvPr/>
          </p:nvSpPr>
          <p:spPr>
            <a:xfrm>
              <a:off x="4210500" y="2911903"/>
              <a:ext cx="193104" cy="180152"/>
            </a:xfrm>
            <a:custGeom>
              <a:avLst/>
              <a:gdLst/>
              <a:ahLst/>
              <a:cxnLst/>
              <a:rect l="l" t="t" r="r" b="b"/>
              <a:pathLst>
                <a:path w="16217" h="15841" extrusionOk="0">
                  <a:moveTo>
                    <a:pt x="6906" y="15150"/>
                  </a:moveTo>
                  <a:lnTo>
                    <a:pt x="6927" y="15212"/>
                  </a:lnTo>
                  <a:lnTo>
                    <a:pt x="6927" y="15171"/>
                  </a:lnTo>
                  <a:lnTo>
                    <a:pt x="6906" y="15150"/>
                  </a:lnTo>
                  <a:close/>
                  <a:moveTo>
                    <a:pt x="3997" y="1"/>
                  </a:moveTo>
                  <a:lnTo>
                    <a:pt x="3914" y="147"/>
                  </a:lnTo>
                  <a:lnTo>
                    <a:pt x="3788" y="147"/>
                  </a:lnTo>
                  <a:lnTo>
                    <a:pt x="3600" y="294"/>
                  </a:lnTo>
                  <a:lnTo>
                    <a:pt x="3453" y="587"/>
                  </a:lnTo>
                  <a:lnTo>
                    <a:pt x="3391" y="629"/>
                  </a:lnTo>
                  <a:lnTo>
                    <a:pt x="3286" y="733"/>
                  </a:lnTo>
                  <a:lnTo>
                    <a:pt x="3223" y="733"/>
                  </a:lnTo>
                  <a:lnTo>
                    <a:pt x="3119" y="817"/>
                  </a:lnTo>
                  <a:lnTo>
                    <a:pt x="3014" y="838"/>
                  </a:lnTo>
                  <a:lnTo>
                    <a:pt x="2826" y="1026"/>
                  </a:lnTo>
                  <a:lnTo>
                    <a:pt x="2846" y="1089"/>
                  </a:lnTo>
                  <a:lnTo>
                    <a:pt x="2930" y="1298"/>
                  </a:lnTo>
                  <a:lnTo>
                    <a:pt x="2867" y="1570"/>
                  </a:lnTo>
                  <a:lnTo>
                    <a:pt x="2867" y="1717"/>
                  </a:lnTo>
                  <a:lnTo>
                    <a:pt x="2763" y="1779"/>
                  </a:lnTo>
                  <a:lnTo>
                    <a:pt x="2616" y="1968"/>
                  </a:lnTo>
                  <a:lnTo>
                    <a:pt x="2700" y="2031"/>
                  </a:lnTo>
                  <a:lnTo>
                    <a:pt x="2700" y="2135"/>
                  </a:lnTo>
                  <a:lnTo>
                    <a:pt x="2637" y="2261"/>
                  </a:lnTo>
                  <a:lnTo>
                    <a:pt x="2428" y="2365"/>
                  </a:lnTo>
                  <a:lnTo>
                    <a:pt x="2323" y="2554"/>
                  </a:lnTo>
                  <a:lnTo>
                    <a:pt x="2302" y="2721"/>
                  </a:lnTo>
                  <a:lnTo>
                    <a:pt x="2219" y="2867"/>
                  </a:lnTo>
                  <a:lnTo>
                    <a:pt x="1968" y="3035"/>
                  </a:lnTo>
                  <a:lnTo>
                    <a:pt x="1863" y="3391"/>
                  </a:lnTo>
                  <a:lnTo>
                    <a:pt x="1675" y="3600"/>
                  </a:lnTo>
                  <a:lnTo>
                    <a:pt x="1361" y="3600"/>
                  </a:lnTo>
                  <a:lnTo>
                    <a:pt x="1152" y="3725"/>
                  </a:lnTo>
                  <a:lnTo>
                    <a:pt x="1068" y="3704"/>
                  </a:lnTo>
                  <a:lnTo>
                    <a:pt x="1047" y="3600"/>
                  </a:lnTo>
                  <a:lnTo>
                    <a:pt x="922" y="3537"/>
                  </a:lnTo>
                  <a:lnTo>
                    <a:pt x="838" y="3600"/>
                  </a:lnTo>
                  <a:lnTo>
                    <a:pt x="733" y="3642"/>
                  </a:lnTo>
                  <a:lnTo>
                    <a:pt x="691" y="3746"/>
                  </a:lnTo>
                  <a:lnTo>
                    <a:pt x="545" y="3956"/>
                  </a:lnTo>
                  <a:lnTo>
                    <a:pt x="461" y="3976"/>
                  </a:lnTo>
                  <a:lnTo>
                    <a:pt x="357" y="4228"/>
                  </a:lnTo>
                  <a:lnTo>
                    <a:pt x="357" y="4374"/>
                  </a:lnTo>
                  <a:lnTo>
                    <a:pt x="461" y="4353"/>
                  </a:lnTo>
                  <a:lnTo>
                    <a:pt x="608" y="4395"/>
                  </a:lnTo>
                  <a:lnTo>
                    <a:pt x="670" y="4374"/>
                  </a:lnTo>
                  <a:lnTo>
                    <a:pt x="775" y="4374"/>
                  </a:lnTo>
                  <a:lnTo>
                    <a:pt x="859" y="4562"/>
                  </a:lnTo>
                  <a:lnTo>
                    <a:pt x="838" y="4688"/>
                  </a:lnTo>
                  <a:lnTo>
                    <a:pt x="859" y="4897"/>
                  </a:lnTo>
                  <a:lnTo>
                    <a:pt x="1068" y="5023"/>
                  </a:lnTo>
                  <a:lnTo>
                    <a:pt x="1173" y="5023"/>
                  </a:lnTo>
                  <a:lnTo>
                    <a:pt x="1256" y="5085"/>
                  </a:lnTo>
                  <a:lnTo>
                    <a:pt x="1214" y="5169"/>
                  </a:lnTo>
                  <a:lnTo>
                    <a:pt x="1340" y="5316"/>
                  </a:lnTo>
                  <a:lnTo>
                    <a:pt x="1466" y="5692"/>
                  </a:lnTo>
                  <a:lnTo>
                    <a:pt x="1445" y="5755"/>
                  </a:lnTo>
                  <a:lnTo>
                    <a:pt x="1486" y="5818"/>
                  </a:lnTo>
                  <a:lnTo>
                    <a:pt x="1382" y="5860"/>
                  </a:lnTo>
                  <a:lnTo>
                    <a:pt x="1256" y="5943"/>
                  </a:lnTo>
                  <a:lnTo>
                    <a:pt x="1194" y="5860"/>
                  </a:lnTo>
                  <a:lnTo>
                    <a:pt x="1256" y="5797"/>
                  </a:lnTo>
                  <a:lnTo>
                    <a:pt x="1256" y="5797"/>
                  </a:lnTo>
                  <a:lnTo>
                    <a:pt x="1131" y="5818"/>
                  </a:lnTo>
                  <a:lnTo>
                    <a:pt x="1068" y="5860"/>
                  </a:lnTo>
                  <a:lnTo>
                    <a:pt x="838" y="5964"/>
                  </a:lnTo>
                  <a:lnTo>
                    <a:pt x="440" y="5943"/>
                  </a:lnTo>
                  <a:lnTo>
                    <a:pt x="336" y="6006"/>
                  </a:lnTo>
                  <a:lnTo>
                    <a:pt x="252" y="5964"/>
                  </a:lnTo>
                  <a:lnTo>
                    <a:pt x="210" y="6111"/>
                  </a:lnTo>
                  <a:lnTo>
                    <a:pt x="126" y="6132"/>
                  </a:lnTo>
                  <a:lnTo>
                    <a:pt x="22" y="6215"/>
                  </a:lnTo>
                  <a:lnTo>
                    <a:pt x="1" y="6362"/>
                  </a:lnTo>
                  <a:lnTo>
                    <a:pt x="168" y="6257"/>
                  </a:lnTo>
                  <a:lnTo>
                    <a:pt x="336" y="6236"/>
                  </a:lnTo>
                  <a:lnTo>
                    <a:pt x="210" y="6320"/>
                  </a:lnTo>
                  <a:lnTo>
                    <a:pt x="106" y="6445"/>
                  </a:lnTo>
                  <a:lnTo>
                    <a:pt x="85" y="6571"/>
                  </a:lnTo>
                  <a:lnTo>
                    <a:pt x="147" y="6592"/>
                  </a:lnTo>
                  <a:lnTo>
                    <a:pt x="336" y="6780"/>
                  </a:lnTo>
                  <a:lnTo>
                    <a:pt x="691" y="6906"/>
                  </a:lnTo>
                  <a:lnTo>
                    <a:pt x="817" y="6885"/>
                  </a:lnTo>
                  <a:lnTo>
                    <a:pt x="963" y="6885"/>
                  </a:lnTo>
                  <a:lnTo>
                    <a:pt x="1194" y="6780"/>
                  </a:lnTo>
                  <a:lnTo>
                    <a:pt x="1194" y="6738"/>
                  </a:lnTo>
                  <a:lnTo>
                    <a:pt x="1194" y="6697"/>
                  </a:lnTo>
                  <a:lnTo>
                    <a:pt x="1214" y="6697"/>
                  </a:lnTo>
                  <a:lnTo>
                    <a:pt x="1340" y="6738"/>
                  </a:lnTo>
                  <a:lnTo>
                    <a:pt x="1298" y="6843"/>
                  </a:lnTo>
                  <a:lnTo>
                    <a:pt x="1256" y="6843"/>
                  </a:lnTo>
                  <a:lnTo>
                    <a:pt x="1152" y="6989"/>
                  </a:lnTo>
                  <a:lnTo>
                    <a:pt x="1068" y="6989"/>
                  </a:lnTo>
                  <a:lnTo>
                    <a:pt x="838" y="7178"/>
                  </a:lnTo>
                  <a:lnTo>
                    <a:pt x="838" y="7220"/>
                  </a:lnTo>
                  <a:lnTo>
                    <a:pt x="754" y="7199"/>
                  </a:lnTo>
                  <a:lnTo>
                    <a:pt x="733" y="7199"/>
                  </a:lnTo>
                  <a:lnTo>
                    <a:pt x="650" y="7261"/>
                  </a:lnTo>
                  <a:lnTo>
                    <a:pt x="566" y="7220"/>
                  </a:lnTo>
                  <a:lnTo>
                    <a:pt x="566" y="7115"/>
                  </a:lnTo>
                  <a:lnTo>
                    <a:pt x="503" y="7115"/>
                  </a:lnTo>
                  <a:lnTo>
                    <a:pt x="461" y="7094"/>
                  </a:lnTo>
                  <a:lnTo>
                    <a:pt x="419" y="7094"/>
                  </a:lnTo>
                  <a:lnTo>
                    <a:pt x="398" y="7178"/>
                  </a:lnTo>
                  <a:lnTo>
                    <a:pt x="419" y="7261"/>
                  </a:lnTo>
                  <a:lnTo>
                    <a:pt x="650" y="7492"/>
                  </a:lnTo>
                  <a:lnTo>
                    <a:pt x="733" y="7533"/>
                  </a:lnTo>
                  <a:lnTo>
                    <a:pt x="775" y="7533"/>
                  </a:lnTo>
                  <a:lnTo>
                    <a:pt x="817" y="7575"/>
                  </a:lnTo>
                  <a:lnTo>
                    <a:pt x="984" y="7826"/>
                  </a:lnTo>
                  <a:lnTo>
                    <a:pt x="1403" y="8161"/>
                  </a:lnTo>
                  <a:lnTo>
                    <a:pt x="1612" y="8224"/>
                  </a:lnTo>
                  <a:lnTo>
                    <a:pt x="1779" y="8161"/>
                  </a:lnTo>
                  <a:lnTo>
                    <a:pt x="2072" y="7994"/>
                  </a:lnTo>
                  <a:lnTo>
                    <a:pt x="2261" y="7889"/>
                  </a:lnTo>
                  <a:lnTo>
                    <a:pt x="2261" y="7826"/>
                  </a:lnTo>
                  <a:lnTo>
                    <a:pt x="2344" y="7722"/>
                  </a:lnTo>
                  <a:lnTo>
                    <a:pt x="2386" y="7513"/>
                  </a:lnTo>
                  <a:lnTo>
                    <a:pt x="2302" y="7408"/>
                  </a:lnTo>
                  <a:lnTo>
                    <a:pt x="2386" y="7199"/>
                  </a:lnTo>
                  <a:lnTo>
                    <a:pt x="2386" y="7094"/>
                  </a:lnTo>
                  <a:lnTo>
                    <a:pt x="2407" y="7010"/>
                  </a:lnTo>
                  <a:lnTo>
                    <a:pt x="2428" y="7094"/>
                  </a:lnTo>
                  <a:lnTo>
                    <a:pt x="2595" y="7094"/>
                  </a:lnTo>
                  <a:lnTo>
                    <a:pt x="2637" y="7115"/>
                  </a:lnTo>
                  <a:lnTo>
                    <a:pt x="2742" y="7073"/>
                  </a:lnTo>
                  <a:lnTo>
                    <a:pt x="2721" y="7115"/>
                  </a:lnTo>
                  <a:lnTo>
                    <a:pt x="2616" y="7220"/>
                  </a:lnTo>
                  <a:lnTo>
                    <a:pt x="2533" y="7199"/>
                  </a:lnTo>
                  <a:lnTo>
                    <a:pt x="2512" y="7220"/>
                  </a:lnTo>
                  <a:lnTo>
                    <a:pt x="2491" y="7366"/>
                  </a:lnTo>
                  <a:lnTo>
                    <a:pt x="2533" y="7429"/>
                  </a:lnTo>
                  <a:lnTo>
                    <a:pt x="2533" y="7533"/>
                  </a:lnTo>
                  <a:lnTo>
                    <a:pt x="2595" y="7575"/>
                  </a:lnTo>
                  <a:lnTo>
                    <a:pt x="2742" y="7533"/>
                  </a:lnTo>
                  <a:lnTo>
                    <a:pt x="2826" y="7575"/>
                  </a:lnTo>
                  <a:lnTo>
                    <a:pt x="2742" y="7575"/>
                  </a:lnTo>
                  <a:lnTo>
                    <a:pt x="2700" y="7617"/>
                  </a:lnTo>
                  <a:lnTo>
                    <a:pt x="2554" y="7701"/>
                  </a:lnTo>
                  <a:lnTo>
                    <a:pt x="2616" y="7952"/>
                  </a:lnTo>
                  <a:lnTo>
                    <a:pt x="2700" y="8015"/>
                  </a:lnTo>
                  <a:lnTo>
                    <a:pt x="2742" y="8203"/>
                  </a:lnTo>
                  <a:lnTo>
                    <a:pt x="2742" y="8349"/>
                  </a:lnTo>
                  <a:lnTo>
                    <a:pt x="2700" y="8475"/>
                  </a:lnTo>
                  <a:lnTo>
                    <a:pt x="2700" y="8580"/>
                  </a:lnTo>
                  <a:lnTo>
                    <a:pt x="2784" y="8642"/>
                  </a:lnTo>
                  <a:lnTo>
                    <a:pt x="2700" y="8684"/>
                  </a:lnTo>
                  <a:lnTo>
                    <a:pt x="2721" y="8873"/>
                  </a:lnTo>
                  <a:lnTo>
                    <a:pt x="2867" y="9186"/>
                  </a:lnTo>
                  <a:lnTo>
                    <a:pt x="2909" y="9291"/>
                  </a:lnTo>
                  <a:lnTo>
                    <a:pt x="2951" y="9375"/>
                  </a:lnTo>
                  <a:lnTo>
                    <a:pt x="2867" y="9396"/>
                  </a:lnTo>
                  <a:lnTo>
                    <a:pt x="2867" y="9521"/>
                  </a:lnTo>
                  <a:lnTo>
                    <a:pt x="3035" y="9730"/>
                  </a:lnTo>
                  <a:lnTo>
                    <a:pt x="2909" y="9730"/>
                  </a:lnTo>
                  <a:lnTo>
                    <a:pt x="3035" y="9919"/>
                  </a:lnTo>
                  <a:lnTo>
                    <a:pt x="3035" y="10086"/>
                  </a:lnTo>
                  <a:lnTo>
                    <a:pt x="3265" y="10546"/>
                  </a:lnTo>
                  <a:lnTo>
                    <a:pt x="3265" y="10860"/>
                  </a:lnTo>
                  <a:lnTo>
                    <a:pt x="3370" y="11132"/>
                  </a:lnTo>
                  <a:lnTo>
                    <a:pt x="3453" y="11174"/>
                  </a:lnTo>
                  <a:lnTo>
                    <a:pt x="3495" y="11342"/>
                  </a:lnTo>
                  <a:lnTo>
                    <a:pt x="3579" y="11383"/>
                  </a:lnTo>
                  <a:lnTo>
                    <a:pt x="3579" y="11467"/>
                  </a:lnTo>
                  <a:lnTo>
                    <a:pt x="3704" y="11697"/>
                  </a:lnTo>
                  <a:lnTo>
                    <a:pt x="3767" y="11718"/>
                  </a:lnTo>
                  <a:lnTo>
                    <a:pt x="3767" y="11781"/>
                  </a:lnTo>
                  <a:lnTo>
                    <a:pt x="3893" y="11969"/>
                  </a:lnTo>
                  <a:lnTo>
                    <a:pt x="3955" y="11969"/>
                  </a:lnTo>
                  <a:lnTo>
                    <a:pt x="3955" y="12178"/>
                  </a:lnTo>
                  <a:lnTo>
                    <a:pt x="3997" y="12241"/>
                  </a:lnTo>
                  <a:lnTo>
                    <a:pt x="4081" y="12388"/>
                  </a:lnTo>
                  <a:lnTo>
                    <a:pt x="4102" y="12555"/>
                  </a:lnTo>
                  <a:lnTo>
                    <a:pt x="4207" y="12827"/>
                  </a:lnTo>
                  <a:lnTo>
                    <a:pt x="4269" y="12932"/>
                  </a:lnTo>
                  <a:lnTo>
                    <a:pt x="4290" y="13162"/>
                  </a:lnTo>
                  <a:lnTo>
                    <a:pt x="4332" y="13225"/>
                  </a:lnTo>
                  <a:lnTo>
                    <a:pt x="4416" y="13371"/>
                  </a:lnTo>
                  <a:lnTo>
                    <a:pt x="4583" y="13539"/>
                  </a:lnTo>
                  <a:lnTo>
                    <a:pt x="4604" y="13539"/>
                  </a:lnTo>
                  <a:lnTo>
                    <a:pt x="4709" y="13685"/>
                  </a:lnTo>
                  <a:lnTo>
                    <a:pt x="4876" y="13894"/>
                  </a:lnTo>
                  <a:lnTo>
                    <a:pt x="4939" y="14083"/>
                  </a:lnTo>
                  <a:lnTo>
                    <a:pt x="5002" y="14229"/>
                  </a:lnTo>
                  <a:lnTo>
                    <a:pt x="5043" y="14271"/>
                  </a:lnTo>
                  <a:lnTo>
                    <a:pt x="5043" y="14375"/>
                  </a:lnTo>
                  <a:lnTo>
                    <a:pt x="5169" y="14606"/>
                  </a:lnTo>
                  <a:lnTo>
                    <a:pt x="5232" y="14815"/>
                  </a:lnTo>
                  <a:lnTo>
                    <a:pt x="5232" y="15045"/>
                  </a:lnTo>
                  <a:lnTo>
                    <a:pt x="5441" y="15484"/>
                  </a:lnTo>
                  <a:lnTo>
                    <a:pt x="5629" y="15673"/>
                  </a:lnTo>
                  <a:lnTo>
                    <a:pt x="5776" y="15798"/>
                  </a:lnTo>
                  <a:lnTo>
                    <a:pt x="5985" y="15840"/>
                  </a:lnTo>
                  <a:lnTo>
                    <a:pt x="6194" y="15673"/>
                  </a:lnTo>
                  <a:lnTo>
                    <a:pt x="6257" y="15547"/>
                  </a:lnTo>
                  <a:lnTo>
                    <a:pt x="6215" y="15484"/>
                  </a:lnTo>
                  <a:lnTo>
                    <a:pt x="6257" y="15464"/>
                  </a:lnTo>
                  <a:lnTo>
                    <a:pt x="6278" y="15422"/>
                  </a:lnTo>
                  <a:lnTo>
                    <a:pt x="6320" y="15317"/>
                  </a:lnTo>
                  <a:lnTo>
                    <a:pt x="6529" y="15212"/>
                  </a:lnTo>
                  <a:lnTo>
                    <a:pt x="6571" y="15212"/>
                  </a:lnTo>
                  <a:lnTo>
                    <a:pt x="6822" y="15129"/>
                  </a:lnTo>
                  <a:lnTo>
                    <a:pt x="6906" y="15150"/>
                  </a:lnTo>
                  <a:lnTo>
                    <a:pt x="6717" y="15045"/>
                  </a:lnTo>
                  <a:lnTo>
                    <a:pt x="6696" y="14961"/>
                  </a:lnTo>
                  <a:lnTo>
                    <a:pt x="6738" y="14919"/>
                  </a:lnTo>
                  <a:lnTo>
                    <a:pt x="6906" y="14710"/>
                  </a:lnTo>
                  <a:lnTo>
                    <a:pt x="6885" y="14647"/>
                  </a:lnTo>
                  <a:lnTo>
                    <a:pt x="6927" y="14543"/>
                  </a:lnTo>
                  <a:lnTo>
                    <a:pt x="7094" y="14522"/>
                  </a:lnTo>
                  <a:lnTo>
                    <a:pt x="7136" y="14543"/>
                  </a:lnTo>
                  <a:lnTo>
                    <a:pt x="7261" y="14522"/>
                  </a:lnTo>
                  <a:lnTo>
                    <a:pt x="7261" y="14375"/>
                  </a:lnTo>
                  <a:lnTo>
                    <a:pt x="7220" y="13894"/>
                  </a:lnTo>
                  <a:lnTo>
                    <a:pt x="7157" y="13811"/>
                  </a:lnTo>
                  <a:lnTo>
                    <a:pt x="7157" y="13580"/>
                  </a:lnTo>
                  <a:lnTo>
                    <a:pt x="7303" y="13329"/>
                  </a:lnTo>
                  <a:lnTo>
                    <a:pt x="7429" y="12953"/>
                  </a:lnTo>
                  <a:lnTo>
                    <a:pt x="7429" y="12660"/>
                  </a:lnTo>
                  <a:lnTo>
                    <a:pt x="7261" y="12618"/>
                  </a:lnTo>
                  <a:lnTo>
                    <a:pt x="7261" y="12178"/>
                  </a:lnTo>
                  <a:lnTo>
                    <a:pt x="7240" y="12011"/>
                  </a:lnTo>
                  <a:lnTo>
                    <a:pt x="7345" y="11906"/>
                  </a:lnTo>
                  <a:lnTo>
                    <a:pt x="7240" y="11614"/>
                  </a:lnTo>
                  <a:lnTo>
                    <a:pt x="7240" y="11404"/>
                  </a:lnTo>
                  <a:lnTo>
                    <a:pt x="7303" y="11300"/>
                  </a:lnTo>
                  <a:lnTo>
                    <a:pt x="7492" y="11132"/>
                  </a:lnTo>
                  <a:lnTo>
                    <a:pt x="7533" y="11132"/>
                  </a:lnTo>
                  <a:lnTo>
                    <a:pt x="7617" y="11195"/>
                  </a:lnTo>
                  <a:lnTo>
                    <a:pt x="7680" y="11237"/>
                  </a:lnTo>
                  <a:lnTo>
                    <a:pt x="7847" y="11028"/>
                  </a:lnTo>
                  <a:lnTo>
                    <a:pt x="7847" y="10881"/>
                  </a:lnTo>
                  <a:lnTo>
                    <a:pt x="7952" y="10818"/>
                  </a:lnTo>
                  <a:lnTo>
                    <a:pt x="8203" y="10839"/>
                  </a:lnTo>
                  <a:lnTo>
                    <a:pt x="8349" y="10756"/>
                  </a:lnTo>
                  <a:lnTo>
                    <a:pt x="8454" y="10609"/>
                  </a:lnTo>
                  <a:lnTo>
                    <a:pt x="8412" y="10463"/>
                  </a:lnTo>
                  <a:lnTo>
                    <a:pt x="8454" y="10358"/>
                  </a:lnTo>
                  <a:lnTo>
                    <a:pt x="8600" y="10212"/>
                  </a:lnTo>
                  <a:lnTo>
                    <a:pt x="8810" y="10149"/>
                  </a:lnTo>
                  <a:lnTo>
                    <a:pt x="8935" y="10023"/>
                  </a:lnTo>
                  <a:lnTo>
                    <a:pt x="9019" y="9877"/>
                  </a:lnTo>
                  <a:lnTo>
                    <a:pt x="9542" y="9479"/>
                  </a:lnTo>
                  <a:lnTo>
                    <a:pt x="9626" y="9186"/>
                  </a:lnTo>
                  <a:lnTo>
                    <a:pt x="10023" y="8852"/>
                  </a:lnTo>
                  <a:lnTo>
                    <a:pt x="9961" y="8831"/>
                  </a:lnTo>
                  <a:lnTo>
                    <a:pt x="9940" y="8852"/>
                  </a:lnTo>
                  <a:lnTo>
                    <a:pt x="9856" y="8893"/>
                  </a:lnTo>
                  <a:lnTo>
                    <a:pt x="9877" y="8747"/>
                  </a:lnTo>
                  <a:lnTo>
                    <a:pt x="9940" y="8747"/>
                  </a:lnTo>
                  <a:lnTo>
                    <a:pt x="10044" y="8663"/>
                  </a:lnTo>
                  <a:lnTo>
                    <a:pt x="10065" y="8663"/>
                  </a:lnTo>
                  <a:lnTo>
                    <a:pt x="10086" y="8684"/>
                  </a:lnTo>
                  <a:lnTo>
                    <a:pt x="10086" y="8747"/>
                  </a:lnTo>
                  <a:lnTo>
                    <a:pt x="10149" y="8789"/>
                  </a:lnTo>
                  <a:lnTo>
                    <a:pt x="10463" y="8621"/>
                  </a:lnTo>
                  <a:lnTo>
                    <a:pt x="10463" y="8559"/>
                  </a:lnTo>
                  <a:lnTo>
                    <a:pt x="10672" y="8412"/>
                  </a:lnTo>
                  <a:lnTo>
                    <a:pt x="10630" y="8329"/>
                  </a:lnTo>
                  <a:lnTo>
                    <a:pt x="10714" y="8329"/>
                  </a:lnTo>
                  <a:lnTo>
                    <a:pt x="10756" y="8224"/>
                  </a:lnTo>
                  <a:lnTo>
                    <a:pt x="10881" y="8119"/>
                  </a:lnTo>
                  <a:lnTo>
                    <a:pt x="10818" y="8098"/>
                  </a:lnTo>
                  <a:lnTo>
                    <a:pt x="10860" y="8057"/>
                  </a:lnTo>
                  <a:lnTo>
                    <a:pt x="10777" y="7931"/>
                  </a:lnTo>
                  <a:lnTo>
                    <a:pt x="10777" y="7847"/>
                  </a:lnTo>
                  <a:lnTo>
                    <a:pt x="10818" y="7743"/>
                  </a:lnTo>
                  <a:lnTo>
                    <a:pt x="10860" y="7680"/>
                  </a:lnTo>
                  <a:lnTo>
                    <a:pt x="10902" y="7617"/>
                  </a:lnTo>
                  <a:lnTo>
                    <a:pt x="11279" y="7492"/>
                  </a:lnTo>
                  <a:lnTo>
                    <a:pt x="11341" y="7387"/>
                  </a:lnTo>
                  <a:lnTo>
                    <a:pt x="11341" y="7303"/>
                  </a:lnTo>
                  <a:lnTo>
                    <a:pt x="11404" y="7220"/>
                  </a:lnTo>
                  <a:lnTo>
                    <a:pt x="11425" y="7178"/>
                  </a:lnTo>
                  <a:lnTo>
                    <a:pt x="11383" y="7115"/>
                  </a:lnTo>
                  <a:lnTo>
                    <a:pt x="11321" y="7115"/>
                  </a:lnTo>
                  <a:lnTo>
                    <a:pt x="11300" y="7073"/>
                  </a:lnTo>
                  <a:lnTo>
                    <a:pt x="11404" y="7073"/>
                  </a:lnTo>
                  <a:lnTo>
                    <a:pt x="11488" y="7157"/>
                  </a:lnTo>
                  <a:lnTo>
                    <a:pt x="11488" y="7261"/>
                  </a:lnTo>
                  <a:lnTo>
                    <a:pt x="11509" y="7387"/>
                  </a:lnTo>
                  <a:lnTo>
                    <a:pt x="11593" y="7408"/>
                  </a:lnTo>
                  <a:lnTo>
                    <a:pt x="11676" y="7408"/>
                  </a:lnTo>
                  <a:lnTo>
                    <a:pt x="11718" y="7366"/>
                  </a:lnTo>
                  <a:lnTo>
                    <a:pt x="11739" y="7387"/>
                  </a:lnTo>
                  <a:lnTo>
                    <a:pt x="11739" y="7324"/>
                  </a:lnTo>
                  <a:lnTo>
                    <a:pt x="11760" y="7282"/>
                  </a:lnTo>
                  <a:lnTo>
                    <a:pt x="11802" y="7324"/>
                  </a:lnTo>
                  <a:lnTo>
                    <a:pt x="11823" y="7492"/>
                  </a:lnTo>
                  <a:lnTo>
                    <a:pt x="11906" y="7513"/>
                  </a:lnTo>
                  <a:lnTo>
                    <a:pt x="11906" y="7429"/>
                  </a:lnTo>
                  <a:lnTo>
                    <a:pt x="11969" y="7533"/>
                  </a:lnTo>
                  <a:lnTo>
                    <a:pt x="12032" y="7429"/>
                  </a:lnTo>
                  <a:lnTo>
                    <a:pt x="11969" y="7303"/>
                  </a:lnTo>
                  <a:lnTo>
                    <a:pt x="12011" y="7303"/>
                  </a:lnTo>
                  <a:lnTo>
                    <a:pt x="11969" y="7115"/>
                  </a:lnTo>
                  <a:lnTo>
                    <a:pt x="11948" y="7010"/>
                  </a:lnTo>
                  <a:lnTo>
                    <a:pt x="11948" y="6864"/>
                  </a:lnTo>
                  <a:lnTo>
                    <a:pt x="11760" y="6634"/>
                  </a:lnTo>
                  <a:lnTo>
                    <a:pt x="11739" y="6445"/>
                  </a:lnTo>
                  <a:lnTo>
                    <a:pt x="11760" y="6341"/>
                  </a:lnTo>
                  <a:lnTo>
                    <a:pt x="11718" y="6215"/>
                  </a:lnTo>
                  <a:lnTo>
                    <a:pt x="11718" y="6027"/>
                  </a:lnTo>
                  <a:lnTo>
                    <a:pt x="11551" y="5839"/>
                  </a:lnTo>
                  <a:lnTo>
                    <a:pt x="11425" y="5797"/>
                  </a:lnTo>
                  <a:lnTo>
                    <a:pt x="11300" y="5629"/>
                  </a:lnTo>
                  <a:lnTo>
                    <a:pt x="11300" y="5399"/>
                  </a:lnTo>
                  <a:lnTo>
                    <a:pt x="11404" y="5378"/>
                  </a:lnTo>
                  <a:lnTo>
                    <a:pt x="11446" y="5211"/>
                  </a:lnTo>
                  <a:lnTo>
                    <a:pt x="11530" y="5169"/>
                  </a:lnTo>
                  <a:lnTo>
                    <a:pt x="11613" y="5190"/>
                  </a:lnTo>
                  <a:lnTo>
                    <a:pt x="11676" y="5127"/>
                  </a:lnTo>
                  <a:lnTo>
                    <a:pt x="11634" y="4981"/>
                  </a:lnTo>
                  <a:lnTo>
                    <a:pt x="11655" y="4918"/>
                  </a:lnTo>
                  <a:lnTo>
                    <a:pt x="11530" y="4897"/>
                  </a:lnTo>
                  <a:lnTo>
                    <a:pt x="11425" y="4960"/>
                  </a:lnTo>
                  <a:lnTo>
                    <a:pt x="11132" y="4855"/>
                  </a:lnTo>
                  <a:lnTo>
                    <a:pt x="11153" y="4709"/>
                  </a:lnTo>
                  <a:lnTo>
                    <a:pt x="11279" y="4583"/>
                  </a:lnTo>
                  <a:lnTo>
                    <a:pt x="11321" y="4437"/>
                  </a:lnTo>
                  <a:lnTo>
                    <a:pt x="11279" y="4374"/>
                  </a:lnTo>
                  <a:lnTo>
                    <a:pt x="11279" y="4290"/>
                  </a:lnTo>
                  <a:lnTo>
                    <a:pt x="11321" y="4290"/>
                  </a:lnTo>
                  <a:lnTo>
                    <a:pt x="11341" y="4228"/>
                  </a:lnTo>
                  <a:lnTo>
                    <a:pt x="11404" y="4269"/>
                  </a:lnTo>
                  <a:lnTo>
                    <a:pt x="11488" y="4374"/>
                  </a:lnTo>
                  <a:lnTo>
                    <a:pt x="11488" y="4437"/>
                  </a:lnTo>
                  <a:lnTo>
                    <a:pt x="11551" y="4541"/>
                  </a:lnTo>
                  <a:lnTo>
                    <a:pt x="11676" y="4562"/>
                  </a:lnTo>
                  <a:lnTo>
                    <a:pt x="11739" y="4541"/>
                  </a:lnTo>
                  <a:lnTo>
                    <a:pt x="11655" y="4479"/>
                  </a:lnTo>
                  <a:lnTo>
                    <a:pt x="11676" y="4395"/>
                  </a:lnTo>
                  <a:lnTo>
                    <a:pt x="11739" y="4395"/>
                  </a:lnTo>
                  <a:lnTo>
                    <a:pt x="11823" y="4479"/>
                  </a:lnTo>
                  <a:lnTo>
                    <a:pt x="11865" y="4541"/>
                  </a:lnTo>
                  <a:lnTo>
                    <a:pt x="11969" y="4583"/>
                  </a:lnTo>
                  <a:lnTo>
                    <a:pt x="12011" y="4541"/>
                  </a:lnTo>
                  <a:lnTo>
                    <a:pt x="12053" y="4541"/>
                  </a:lnTo>
                  <a:lnTo>
                    <a:pt x="12137" y="4667"/>
                  </a:lnTo>
                  <a:lnTo>
                    <a:pt x="12158" y="4792"/>
                  </a:lnTo>
                  <a:lnTo>
                    <a:pt x="12158" y="4876"/>
                  </a:lnTo>
                  <a:lnTo>
                    <a:pt x="12199" y="5002"/>
                  </a:lnTo>
                  <a:lnTo>
                    <a:pt x="12199" y="5085"/>
                  </a:lnTo>
                  <a:lnTo>
                    <a:pt x="12325" y="5127"/>
                  </a:lnTo>
                  <a:lnTo>
                    <a:pt x="12430" y="5106"/>
                  </a:lnTo>
                  <a:lnTo>
                    <a:pt x="12555" y="5169"/>
                  </a:lnTo>
                  <a:lnTo>
                    <a:pt x="12911" y="5169"/>
                  </a:lnTo>
                  <a:lnTo>
                    <a:pt x="13099" y="5190"/>
                  </a:lnTo>
                  <a:lnTo>
                    <a:pt x="13308" y="5169"/>
                  </a:lnTo>
                  <a:lnTo>
                    <a:pt x="13392" y="5169"/>
                  </a:lnTo>
                  <a:lnTo>
                    <a:pt x="13434" y="5190"/>
                  </a:lnTo>
                  <a:lnTo>
                    <a:pt x="13497" y="5169"/>
                  </a:lnTo>
                  <a:lnTo>
                    <a:pt x="13601" y="5274"/>
                  </a:lnTo>
                  <a:lnTo>
                    <a:pt x="13643" y="5295"/>
                  </a:lnTo>
                  <a:lnTo>
                    <a:pt x="13601" y="5420"/>
                  </a:lnTo>
                  <a:lnTo>
                    <a:pt x="13580" y="5546"/>
                  </a:lnTo>
                  <a:lnTo>
                    <a:pt x="13497" y="5755"/>
                  </a:lnTo>
                  <a:lnTo>
                    <a:pt x="13434" y="5797"/>
                  </a:lnTo>
                  <a:lnTo>
                    <a:pt x="13434" y="5860"/>
                  </a:lnTo>
                  <a:lnTo>
                    <a:pt x="13392" y="5922"/>
                  </a:lnTo>
                  <a:lnTo>
                    <a:pt x="13308" y="5922"/>
                  </a:lnTo>
                  <a:lnTo>
                    <a:pt x="13287" y="5860"/>
                  </a:lnTo>
                  <a:lnTo>
                    <a:pt x="13183" y="5943"/>
                  </a:lnTo>
                  <a:lnTo>
                    <a:pt x="13162" y="6027"/>
                  </a:lnTo>
                  <a:lnTo>
                    <a:pt x="13099" y="6048"/>
                  </a:lnTo>
                  <a:lnTo>
                    <a:pt x="13099" y="6132"/>
                  </a:lnTo>
                  <a:lnTo>
                    <a:pt x="13162" y="6278"/>
                  </a:lnTo>
                  <a:lnTo>
                    <a:pt x="13225" y="6341"/>
                  </a:lnTo>
                  <a:lnTo>
                    <a:pt x="13225" y="6383"/>
                  </a:lnTo>
                  <a:lnTo>
                    <a:pt x="13329" y="6487"/>
                  </a:lnTo>
                  <a:lnTo>
                    <a:pt x="13413" y="6592"/>
                  </a:lnTo>
                  <a:lnTo>
                    <a:pt x="13497" y="6592"/>
                  </a:lnTo>
                  <a:lnTo>
                    <a:pt x="13497" y="6529"/>
                  </a:lnTo>
                  <a:lnTo>
                    <a:pt x="13476" y="6466"/>
                  </a:lnTo>
                  <a:lnTo>
                    <a:pt x="13518" y="6383"/>
                  </a:lnTo>
                  <a:lnTo>
                    <a:pt x="13518" y="6341"/>
                  </a:lnTo>
                  <a:lnTo>
                    <a:pt x="13538" y="6278"/>
                  </a:lnTo>
                  <a:lnTo>
                    <a:pt x="13518" y="6236"/>
                  </a:lnTo>
                  <a:lnTo>
                    <a:pt x="13580" y="6173"/>
                  </a:lnTo>
                  <a:lnTo>
                    <a:pt x="13643" y="6236"/>
                  </a:lnTo>
                  <a:lnTo>
                    <a:pt x="13727" y="6236"/>
                  </a:lnTo>
                  <a:lnTo>
                    <a:pt x="13769" y="6278"/>
                  </a:lnTo>
                  <a:lnTo>
                    <a:pt x="13831" y="6362"/>
                  </a:lnTo>
                  <a:lnTo>
                    <a:pt x="13852" y="6529"/>
                  </a:lnTo>
                  <a:lnTo>
                    <a:pt x="13852" y="6655"/>
                  </a:lnTo>
                  <a:lnTo>
                    <a:pt x="13915" y="6738"/>
                  </a:lnTo>
                  <a:lnTo>
                    <a:pt x="13936" y="6969"/>
                  </a:lnTo>
                  <a:lnTo>
                    <a:pt x="13999" y="7115"/>
                  </a:lnTo>
                  <a:lnTo>
                    <a:pt x="14020" y="7199"/>
                  </a:lnTo>
                  <a:lnTo>
                    <a:pt x="14041" y="7261"/>
                  </a:lnTo>
                  <a:lnTo>
                    <a:pt x="14041" y="7303"/>
                  </a:lnTo>
                  <a:lnTo>
                    <a:pt x="14062" y="7366"/>
                  </a:lnTo>
                  <a:lnTo>
                    <a:pt x="14103" y="7387"/>
                  </a:lnTo>
                  <a:lnTo>
                    <a:pt x="14103" y="7303"/>
                  </a:lnTo>
                  <a:lnTo>
                    <a:pt x="14124" y="7199"/>
                  </a:lnTo>
                  <a:lnTo>
                    <a:pt x="14166" y="7220"/>
                  </a:lnTo>
                  <a:lnTo>
                    <a:pt x="14250" y="7199"/>
                  </a:lnTo>
                  <a:lnTo>
                    <a:pt x="14292" y="6989"/>
                  </a:lnTo>
                  <a:lnTo>
                    <a:pt x="14271" y="6885"/>
                  </a:lnTo>
                  <a:lnTo>
                    <a:pt x="14292" y="6759"/>
                  </a:lnTo>
                  <a:lnTo>
                    <a:pt x="14271" y="6592"/>
                  </a:lnTo>
                  <a:lnTo>
                    <a:pt x="14417" y="6592"/>
                  </a:lnTo>
                  <a:lnTo>
                    <a:pt x="14417" y="6383"/>
                  </a:lnTo>
                  <a:lnTo>
                    <a:pt x="14417" y="6257"/>
                  </a:lnTo>
                  <a:lnTo>
                    <a:pt x="14354" y="5964"/>
                  </a:lnTo>
                  <a:lnTo>
                    <a:pt x="14459" y="5964"/>
                  </a:lnTo>
                  <a:lnTo>
                    <a:pt x="14564" y="6006"/>
                  </a:lnTo>
                  <a:lnTo>
                    <a:pt x="14731" y="6006"/>
                  </a:lnTo>
                  <a:lnTo>
                    <a:pt x="14794" y="5797"/>
                  </a:lnTo>
                  <a:lnTo>
                    <a:pt x="14857" y="5546"/>
                  </a:lnTo>
                  <a:lnTo>
                    <a:pt x="14982" y="5232"/>
                  </a:lnTo>
                  <a:lnTo>
                    <a:pt x="14857" y="5190"/>
                  </a:lnTo>
                  <a:lnTo>
                    <a:pt x="14857" y="5085"/>
                  </a:lnTo>
                  <a:lnTo>
                    <a:pt x="15003" y="4813"/>
                  </a:lnTo>
                  <a:lnTo>
                    <a:pt x="15087" y="4583"/>
                  </a:lnTo>
                  <a:lnTo>
                    <a:pt x="15045" y="4541"/>
                  </a:lnTo>
                  <a:lnTo>
                    <a:pt x="15066" y="4374"/>
                  </a:lnTo>
                  <a:lnTo>
                    <a:pt x="15254" y="4081"/>
                  </a:lnTo>
                  <a:lnTo>
                    <a:pt x="15380" y="4039"/>
                  </a:lnTo>
                  <a:lnTo>
                    <a:pt x="15505" y="3872"/>
                  </a:lnTo>
                  <a:lnTo>
                    <a:pt x="15568" y="3725"/>
                  </a:lnTo>
                  <a:lnTo>
                    <a:pt x="15777" y="3663"/>
                  </a:lnTo>
                  <a:lnTo>
                    <a:pt x="15924" y="3558"/>
                  </a:lnTo>
                  <a:lnTo>
                    <a:pt x="16007" y="3642"/>
                  </a:lnTo>
                  <a:lnTo>
                    <a:pt x="16133" y="3704"/>
                  </a:lnTo>
                  <a:lnTo>
                    <a:pt x="16112" y="3600"/>
                  </a:lnTo>
                  <a:lnTo>
                    <a:pt x="16112" y="3432"/>
                  </a:lnTo>
                  <a:lnTo>
                    <a:pt x="16217" y="3328"/>
                  </a:lnTo>
                  <a:lnTo>
                    <a:pt x="16196" y="3244"/>
                  </a:lnTo>
                  <a:lnTo>
                    <a:pt x="16154" y="3223"/>
                  </a:lnTo>
                  <a:lnTo>
                    <a:pt x="16091" y="3119"/>
                  </a:lnTo>
                  <a:lnTo>
                    <a:pt x="15987" y="3077"/>
                  </a:lnTo>
                  <a:lnTo>
                    <a:pt x="15903" y="3119"/>
                  </a:lnTo>
                  <a:lnTo>
                    <a:pt x="15777" y="3098"/>
                  </a:lnTo>
                  <a:lnTo>
                    <a:pt x="15735" y="2993"/>
                  </a:lnTo>
                  <a:lnTo>
                    <a:pt x="15840" y="2888"/>
                  </a:lnTo>
                  <a:lnTo>
                    <a:pt x="15840" y="2805"/>
                  </a:lnTo>
                  <a:lnTo>
                    <a:pt x="15777" y="2700"/>
                  </a:lnTo>
                  <a:lnTo>
                    <a:pt x="15735" y="2616"/>
                  </a:lnTo>
                  <a:lnTo>
                    <a:pt x="15673" y="2658"/>
                  </a:lnTo>
                  <a:lnTo>
                    <a:pt x="15589" y="2658"/>
                  </a:lnTo>
                  <a:lnTo>
                    <a:pt x="15526" y="2575"/>
                  </a:lnTo>
                  <a:lnTo>
                    <a:pt x="15610" y="2407"/>
                  </a:lnTo>
                  <a:lnTo>
                    <a:pt x="15589" y="2365"/>
                  </a:lnTo>
                  <a:lnTo>
                    <a:pt x="15505" y="2365"/>
                  </a:lnTo>
                  <a:lnTo>
                    <a:pt x="15463" y="2282"/>
                  </a:lnTo>
                  <a:lnTo>
                    <a:pt x="15380" y="2261"/>
                  </a:lnTo>
                  <a:lnTo>
                    <a:pt x="15108" y="2407"/>
                  </a:lnTo>
                  <a:lnTo>
                    <a:pt x="15150" y="2512"/>
                  </a:lnTo>
                  <a:lnTo>
                    <a:pt x="15066" y="2575"/>
                  </a:lnTo>
                  <a:lnTo>
                    <a:pt x="14857" y="2491"/>
                  </a:lnTo>
                  <a:lnTo>
                    <a:pt x="14689" y="2554"/>
                  </a:lnTo>
                  <a:lnTo>
                    <a:pt x="14585" y="2386"/>
                  </a:lnTo>
                  <a:lnTo>
                    <a:pt x="14459" y="2491"/>
                  </a:lnTo>
                  <a:lnTo>
                    <a:pt x="14375" y="2491"/>
                  </a:lnTo>
                  <a:lnTo>
                    <a:pt x="14375" y="2616"/>
                  </a:lnTo>
                  <a:lnTo>
                    <a:pt x="14271" y="2784"/>
                  </a:lnTo>
                  <a:lnTo>
                    <a:pt x="14041" y="2826"/>
                  </a:lnTo>
                  <a:lnTo>
                    <a:pt x="13936" y="2867"/>
                  </a:lnTo>
                  <a:lnTo>
                    <a:pt x="13831" y="2972"/>
                  </a:lnTo>
                  <a:lnTo>
                    <a:pt x="13769" y="3098"/>
                  </a:lnTo>
                  <a:lnTo>
                    <a:pt x="13685" y="3119"/>
                  </a:lnTo>
                  <a:lnTo>
                    <a:pt x="13685" y="3202"/>
                  </a:lnTo>
                  <a:lnTo>
                    <a:pt x="13580" y="3181"/>
                  </a:lnTo>
                  <a:lnTo>
                    <a:pt x="13497" y="3223"/>
                  </a:lnTo>
                  <a:lnTo>
                    <a:pt x="13434" y="3391"/>
                  </a:lnTo>
                  <a:lnTo>
                    <a:pt x="13329" y="3391"/>
                  </a:lnTo>
                  <a:lnTo>
                    <a:pt x="13120" y="3432"/>
                  </a:lnTo>
                  <a:lnTo>
                    <a:pt x="13057" y="3432"/>
                  </a:lnTo>
                  <a:lnTo>
                    <a:pt x="13015" y="3600"/>
                  </a:lnTo>
                  <a:lnTo>
                    <a:pt x="13015" y="3704"/>
                  </a:lnTo>
                  <a:lnTo>
                    <a:pt x="13204" y="3767"/>
                  </a:lnTo>
                  <a:lnTo>
                    <a:pt x="13204" y="3935"/>
                  </a:lnTo>
                  <a:lnTo>
                    <a:pt x="13204" y="4039"/>
                  </a:lnTo>
                  <a:lnTo>
                    <a:pt x="12974" y="4123"/>
                  </a:lnTo>
                  <a:lnTo>
                    <a:pt x="12806" y="4081"/>
                  </a:lnTo>
                  <a:lnTo>
                    <a:pt x="12597" y="4144"/>
                  </a:lnTo>
                  <a:lnTo>
                    <a:pt x="12492" y="4081"/>
                  </a:lnTo>
                  <a:lnTo>
                    <a:pt x="12367" y="4123"/>
                  </a:lnTo>
                  <a:lnTo>
                    <a:pt x="12262" y="4248"/>
                  </a:lnTo>
                  <a:lnTo>
                    <a:pt x="12116" y="4248"/>
                  </a:lnTo>
                  <a:lnTo>
                    <a:pt x="11823" y="4081"/>
                  </a:lnTo>
                  <a:lnTo>
                    <a:pt x="11739" y="4144"/>
                  </a:lnTo>
                  <a:lnTo>
                    <a:pt x="11530" y="4123"/>
                  </a:lnTo>
                  <a:lnTo>
                    <a:pt x="11425" y="3935"/>
                  </a:lnTo>
                  <a:lnTo>
                    <a:pt x="11488" y="3830"/>
                  </a:lnTo>
                  <a:lnTo>
                    <a:pt x="11488" y="3704"/>
                  </a:lnTo>
                  <a:lnTo>
                    <a:pt x="11383" y="3621"/>
                  </a:lnTo>
                  <a:lnTo>
                    <a:pt x="11341" y="3453"/>
                  </a:lnTo>
                  <a:lnTo>
                    <a:pt x="11300" y="3349"/>
                  </a:lnTo>
                  <a:lnTo>
                    <a:pt x="11153" y="3349"/>
                  </a:lnTo>
                  <a:lnTo>
                    <a:pt x="11069" y="3453"/>
                  </a:lnTo>
                  <a:lnTo>
                    <a:pt x="11028" y="3453"/>
                  </a:lnTo>
                  <a:lnTo>
                    <a:pt x="11090" y="3600"/>
                  </a:lnTo>
                  <a:lnTo>
                    <a:pt x="11028" y="3851"/>
                  </a:lnTo>
                  <a:lnTo>
                    <a:pt x="11132" y="4081"/>
                  </a:lnTo>
                  <a:lnTo>
                    <a:pt x="11090" y="4353"/>
                  </a:lnTo>
                  <a:lnTo>
                    <a:pt x="10756" y="4437"/>
                  </a:lnTo>
                  <a:lnTo>
                    <a:pt x="10505" y="4290"/>
                  </a:lnTo>
                  <a:lnTo>
                    <a:pt x="10400" y="4374"/>
                  </a:lnTo>
                  <a:lnTo>
                    <a:pt x="9919" y="4186"/>
                  </a:lnTo>
                  <a:lnTo>
                    <a:pt x="9709" y="4186"/>
                  </a:lnTo>
                  <a:lnTo>
                    <a:pt x="9584" y="4248"/>
                  </a:lnTo>
                  <a:lnTo>
                    <a:pt x="9291" y="4165"/>
                  </a:lnTo>
                  <a:lnTo>
                    <a:pt x="9124" y="4039"/>
                  </a:lnTo>
                  <a:lnTo>
                    <a:pt x="9103" y="3872"/>
                  </a:lnTo>
                  <a:lnTo>
                    <a:pt x="8810" y="3830"/>
                  </a:lnTo>
                  <a:lnTo>
                    <a:pt x="8517" y="3914"/>
                  </a:lnTo>
                  <a:lnTo>
                    <a:pt x="8412" y="3830"/>
                  </a:lnTo>
                  <a:lnTo>
                    <a:pt x="8140" y="3830"/>
                  </a:lnTo>
                  <a:lnTo>
                    <a:pt x="7952" y="3725"/>
                  </a:lnTo>
                  <a:lnTo>
                    <a:pt x="7784" y="3725"/>
                  </a:lnTo>
                  <a:lnTo>
                    <a:pt x="7680" y="3642"/>
                  </a:lnTo>
                  <a:lnTo>
                    <a:pt x="7450" y="3600"/>
                  </a:lnTo>
                  <a:lnTo>
                    <a:pt x="7261" y="3391"/>
                  </a:lnTo>
                  <a:lnTo>
                    <a:pt x="7010" y="3202"/>
                  </a:lnTo>
                  <a:lnTo>
                    <a:pt x="6801" y="3139"/>
                  </a:lnTo>
                  <a:lnTo>
                    <a:pt x="6717" y="3077"/>
                  </a:lnTo>
                  <a:lnTo>
                    <a:pt x="6613" y="3077"/>
                  </a:lnTo>
                  <a:lnTo>
                    <a:pt x="6508" y="2993"/>
                  </a:lnTo>
                  <a:lnTo>
                    <a:pt x="6383" y="2972"/>
                  </a:lnTo>
                  <a:lnTo>
                    <a:pt x="6362" y="2826"/>
                  </a:lnTo>
                  <a:lnTo>
                    <a:pt x="6487" y="2616"/>
                  </a:lnTo>
                  <a:lnTo>
                    <a:pt x="6487" y="2449"/>
                  </a:lnTo>
                  <a:lnTo>
                    <a:pt x="6571" y="2135"/>
                  </a:lnTo>
                  <a:lnTo>
                    <a:pt x="6571" y="1926"/>
                  </a:lnTo>
                  <a:lnTo>
                    <a:pt x="6529" y="1947"/>
                  </a:lnTo>
                  <a:lnTo>
                    <a:pt x="6508" y="1842"/>
                  </a:lnTo>
                  <a:lnTo>
                    <a:pt x="6404" y="1842"/>
                  </a:lnTo>
                  <a:lnTo>
                    <a:pt x="6320" y="1675"/>
                  </a:lnTo>
                  <a:lnTo>
                    <a:pt x="6257" y="1654"/>
                  </a:lnTo>
                  <a:lnTo>
                    <a:pt x="6152" y="1549"/>
                  </a:lnTo>
                  <a:lnTo>
                    <a:pt x="6006" y="1528"/>
                  </a:lnTo>
                  <a:lnTo>
                    <a:pt x="5964" y="1445"/>
                  </a:lnTo>
                  <a:lnTo>
                    <a:pt x="5839" y="1445"/>
                  </a:lnTo>
                  <a:lnTo>
                    <a:pt x="5755" y="1549"/>
                  </a:lnTo>
                  <a:lnTo>
                    <a:pt x="5629" y="1507"/>
                  </a:lnTo>
                  <a:lnTo>
                    <a:pt x="5587" y="1361"/>
                  </a:lnTo>
                  <a:lnTo>
                    <a:pt x="5546" y="1361"/>
                  </a:lnTo>
                  <a:lnTo>
                    <a:pt x="5546" y="1256"/>
                  </a:lnTo>
                  <a:lnTo>
                    <a:pt x="5462" y="1152"/>
                  </a:lnTo>
                  <a:lnTo>
                    <a:pt x="5399" y="1131"/>
                  </a:lnTo>
                  <a:lnTo>
                    <a:pt x="5441" y="1047"/>
                  </a:lnTo>
                  <a:lnTo>
                    <a:pt x="5378" y="943"/>
                  </a:lnTo>
                  <a:lnTo>
                    <a:pt x="5399" y="712"/>
                  </a:lnTo>
                  <a:lnTo>
                    <a:pt x="5253" y="629"/>
                  </a:lnTo>
                  <a:lnTo>
                    <a:pt x="5232" y="566"/>
                  </a:lnTo>
                  <a:lnTo>
                    <a:pt x="5211" y="482"/>
                  </a:lnTo>
                  <a:lnTo>
                    <a:pt x="4960" y="357"/>
                  </a:lnTo>
                  <a:lnTo>
                    <a:pt x="4813" y="357"/>
                  </a:lnTo>
                  <a:lnTo>
                    <a:pt x="4751" y="189"/>
                  </a:lnTo>
                  <a:lnTo>
                    <a:pt x="4604" y="106"/>
                  </a:lnTo>
                  <a:lnTo>
                    <a:pt x="4437" y="210"/>
                  </a:lnTo>
                  <a:lnTo>
                    <a:pt x="4123"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34" name="Google Shape;3134;p86"/>
            <p:cNvSpPr/>
            <p:nvPr/>
          </p:nvSpPr>
          <p:spPr>
            <a:xfrm>
              <a:off x="4286244" y="2933329"/>
              <a:ext cx="56823" cy="29034"/>
            </a:xfrm>
            <a:custGeom>
              <a:avLst/>
              <a:gdLst/>
              <a:ahLst/>
              <a:cxnLst/>
              <a:rect l="l" t="t" r="r" b="b"/>
              <a:pathLst>
                <a:path w="4772" h="2553" extrusionOk="0">
                  <a:moveTo>
                    <a:pt x="231" y="0"/>
                  </a:moveTo>
                  <a:lnTo>
                    <a:pt x="210" y="42"/>
                  </a:lnTo>
                  <a:lnTo>
                    <a:pt x="210" y="251"/>
                  </a:lnTo>
                  <a:lnTo>
                    <a:pt x="126" y="565"/>
                  </a:lnTo>
                  <a:lnTo>
                    <a:pt x="126" y="732"/>
                  </a:lnTo>
                  <a:lnTo>
                    <a:pt x="1" y="942"/>
                  </a:lnTo>
                  <a:lnTo>
                    <a:pt x="22" y="1088"/>
                  </a:lnTo>
                  <a:lnTo>
                    <a:pt x="147" y="1109"/>
                  </a:lnTo>
                  <a:lnTo>
                    <a:pt x="252" y="1193"/>
                  </a:lnTo>
                  <a:lnTo>
                    <a:pt x="356" y="1193"/>
                  </a:lnTo>
                  <a:lnTo>
                    <a:pt x="440" y="1255"/>
                  </a:lnTo>
                  <a:lnTo>
                    <a:pt x="649" y="1318"/>
                  </a:lnTo>
                  <a:lnTo>
                    <a:pt x="900" y="1507"/>
                  </a:lnTo>
                  <a:lnTo>
                    <a:pt x="1089" y="1716"/>
                  </a:lnTo>
                  <a:lnTo>
                    <a:pt x="1319" y="1758"/>
                  </a:lnTo>
                  <a:lnTo>
                    <a:pt x="1423" y="1841"/>
                  </a:lnTo>
                  <a:lnTo>
                    <a:pt x="1591" y="1841"/>
                  </a:lnTo>
                  <a:lnTo>
                    <a:pt x="1779" y="1946"/>
                  </a:lnTo>
                  <a:lnTo>
                    <a:pt x="2051" y="1946"/>
                  </a:lnTo>
                  <a:lnTo>
                    <a:pt x="2156" y="2030"/>
                  </a:lnTo>
                  <a:lnTo>
                    <a:pt x="2449" y="1946"/>
                  </a:lnTo>
                  <a:lnTo>
                    <a:pt x="2742" y="1988"/>
                  </a:lnTo>
                  <a:lnTo>
                    <a:pt x="2763" y="2155"/>
                  </a:lnTo>
                  <a:lnTo>
                    <a:pt x="2930" y="2281"/>
                  </a:lnTo>
                  <a:lnTo>
                    <a:pt x="3223" y="2364"/>
                  </a:lnTo>
                  <a:lnTo>
                    <a:pt x="3348" y="2302"/>
                  </a:lnTo>
                  <a:lnTo>
                    <a:pt x="3558" y="2302"/>
                  </a:lnTo>
                  <a:lnTo>
                    <a:pt x="4039" y="2490"/>
                  </a:lnTo>
                  <a:lnTo>
                    <a:pt x="4144" y="2406"/>
                  </a:lnTo>
                  <a:lnTo>
                    <a:pt x="4395" y="2553"/>
                  </a:lnTo>
                  <a:lnTo>
                    <a:pt x="4729" y="2469"/>
                  </a:lnTo>
                  <a:lnTo>
                    <a:pt x="4771" y="2197"/>
                  </a:lnTo>
                  <a:lnTo>
                    <a:pt x="4667" y="1967"/>
                  </a:lnTo>
                  <a:lnTo>
                    <a:pt x="4729" y="1716"/>
                  </a:lnTo>
                  <a:lnTo>
                    <a:pt x="4667" y="1569"/>
                  </a:lnTo>
                  <a:lnTo>
                    <a:pt x="4562" y="1569"/>
                  </a:lnTo>
                  <a:lnTo>
                    <a:pt x="4416" y="1632"/>
                  </a:lnTo>
                  <a:lnTo>
                    <a:pt x="4353" y="1611"/>
                  </a:lnTo>
                  <a:lnTo>
                    <a:pt x="4206" y="1653"/>
                  </a:lnTo>
                  <a:lnTo>
                    <a:pt x="4123" y="1632"/>
                  </a:lnTo>
                  <a:lnTo>
                    <a:pt x="3997" y="1465"/>
                  </a:lnTo>
                  <a:lnTo>
                    <a:pt x="3830" y="1402"/>
                  </a:lnTo>
                  <a:lnTo>
                    <a:pt x="3788" y="1255"/>
                  </a:lnTo>
                  <a:lnTo>
                    <a:pt x="3662" y="1193"/>
                  </a:lnTo>
                  <a:lnTo>
                    <a:pt x="3453" y="1193"/>
                  </a:lnTo>
                  <a:lnTo>
                    <a:pt x="3348" y="1297"/>
                  </a:lnTo>
                  <a:lnTo>
                    <a:pt x="3202" y="1318"/>
                  </a:lnTo>
                  <a:lnTo>
                    <a:pt x="3139" y="1402"/>
                  </a:lnTo>
                  <a:lnTo>
                    <a:pt x="2972" y="1318"/>
                  </a:lnTo>
                  <a:lnTo>
                    <a:pt x="2867" y="1339"/>
                  </a:lnTo>
                  <a:lnTo>
                    <a:pt x="2825" y="1193"/>
                  </a:lnTo>
                  <a:lnTo>
                    <a:pt x="2846" y="942"/>
                  </a:lnTo>
                  <a:lnTo>
                    <a:pt x="2700" y="942"/>
                  </a:lnTo>
                  <a:lnTo>
                    <a:pt x="2532" y="1004"/>
                  </a:lnTo>
                  <a:lnTo>
                    <a:pt x="2365" y="879"/>
                  </a:lnTo>
                  <a:lnTo>
                    <a:pt x="2365" y="711"/>
                  </a:lnTo>
                  <a:lnTo>
                    <a:pt x="2239" y="628"/>
                  </a:lnTo>
                  <a:lnTo>
                    <a:pt x="2114" y="628"/>
                  </a:lnTo>
                  <a:lnTo>
                    <a:pt x="2093" y="586"/>
                  </a:lnTo>
                  <a:lnTo>
                    <a:pt x="2009" y="628"/>
                  </a:lnTo>
                  <a:lnTo>
                    <a:pt x="2009" y="816"/>
                  </a:lnTo>
                  <a:lnTo>
                    <a:pt x="1947" y="837"/>
                  </a:lnTo>
                  <a:lnTo>
                    <a:pt x="1905" y="711"/>
                  </a:lnTo>
                  <a:lnTo>
                    <a:pt x="1800" y="586"/>
                  </a:lnTo>
                  <a:lnTo>
                    <a:pt x="1737" y="523"/>
                  </a:lnTo>
                  <a:lnTo>
                    <a:pt x="1612" y="460"/>
                  </a:lnTo>
                  <a:lnTo>
                    <a:pt x="1486" y="460"/>
                  </a:lnTo>
                  <a:lnTo>
                    <a:pt x="1319" y="272"/>
                  </a:lnTo>
                  <a:lnTo>
                    <a:pt x="1214" y="209"/>
                  </a:lnTo>
                  <a:lnTo>
                    <a:pt x="1089" y="209"/>
                  </a:lnTo>
                  <a:lnTo>
                    <a:pt x="1047" y="147"/>
                  </a:lnTo>
                  <a:lnTo>
                    <a:pt x="838" y="63"/>
                  </a:lnTo>
                  <a:lnTo>
                    <a:pt x="670" y="84"/>
                  </a:lnTo>
                  <a:lnTo>
                    <a:pt x="607" y="188"/>
                  </a:lnTo>
                  <a:lnTo>
                    <a:pt x="545" y="167"/>
                  </a:lnTo>
                  <a:lnTo>
                    <a:pt x="440" y="167"/>
                  </a:lnTo>
                  <a:lnTo>
                    <a:pt x="377" y="84"/>
                  </a:lnTo>
                  <a:lnTo>
                    <a:pt x="231"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35" name="Google Shape;3135;p86"/>
            <p:cNvSpPr/>
            <p:nvPr/>
          </p:nvSpPr>
          <p:spPr>
            <a:xfrm>
              <a:off x="4155440" y="2884541"/>
              <a:ext cx="95439" cy="100431"/>
            </a:xfrm>
            <a:custGeom>
              <a:avLst/>
              <a:gdLst/>
              <a:ahLst/>
              <a:cxnLst/>
              <a:rect l="l" t="t" r="r" b="b"/>
              <a:pathLst>
                <a:path w="8015" h="8831" extrusionOk="0">
                  <a:moveTo>
                    <a:pt x="5901" y="1"/>
                  </a:moveTo>
                  <a:lnTo>
                    <a:pt x="5713" y="105"/>
                  </a:lnTo>
                  <a:lnTo>
                    <a:pt x="5587" y="252"/>
                  </a:lnTo>
                  <a:lnTo>
                    <a:pt x="5441" y="252"/>
                  </a:lnTo>
                  <a:lnTo>
                    <a:pt x="5315" y="377"/>
                  </a:lnTo>
                  <a:lnTo>
                    <a:pt x="5232" y="482"/>
                  </a:lnTo>
                  <a:lnTo>
                    <a:pt x="5462" y="838"/>
                  </a:lnTo>
                  <a:lnTo>
                    <a:pt x="5483" y="1110"/>
                  </a:lnTo>
                  <a:lnTo>
                    <a:pt x="5232" y="1444"/>
                  </a:lnTo>
                  <a:lnTo>
                    <a:pt x="5357" y="1570"/>
                  </a:lnTo>
                  <a:lnTo>
                    <a:pt x="5357" y="1737"/>
                  </a:lnTo>
                  <a:lnTo>
                    <a:pt x="5190" y="1968"/>
                  </a:lnTo>
                  <a:lnTo>
                    <a:pt x="4981" y="1968"/>
                  </a:lnTo>
                  <a:lnTo>
                    <a:pt x="4771" y="1884"/>
                  </a:lnTo>
                  <a:lnTo>
                    <a:pt x="4646" y="1968"/>
                  </a:lnTo>
                  <a:lnTo>
                    <a:pt x="4709" y="2135"/>
                  </a:lnTo>
                  <a:lnTo>
                    <a:pt x="4834" y="2198"/>
                  </a:lnTo>
                  <a:lnTo>
                    <a:pt x="4876" y="2365"/>
                  </a:lnTo>
                  <a:lnTo>
                    <a:pt x="4855" y="2449"/>
                  </a:lnTo>
                  <a:lnTo>
                    <a:pt x="4730" y="2512"/>
                  </a:lnTo>
                  <a:lnTo>
                    <a:pt x="4604" y="2553"/>
                  </a:lnTo>
                  <a:lnTo>
                    <a:pt x="4562" y="2616"/>
                  </a:lnTo>
                  <a:lnTo>
                    <a:pt x="4541" y="2825"/>
                  </a:lnTo>
                  <a:lnTo>
                    <a:pt x="4499" y="2972"/>
                  </a:lnTo>
                  <a:lnTo>
                    <a:pt x="4499" y="3035"/>
                  </a:lnTo>
                  <a:lnTo>
                    <a:pt x="4457" y="3097"/>
                  </a:lnTo>
                  <a:lnTo>
                    <a:pt x="4499" y="3328"/>
                  </a:lnTo>
                  <a:lnTo>
                    <a:pt x="4395" y="3537"/>
                  </a:lnTo>
                  <a:lnTo>
                    <a:pt x="4248" y="3390"/>
                  </a:lnTo>
                  <a:lnTo>
                    <a:pt x="4206" y="3390"/>
                  </a:lnTo>
                  <a:lnTo>
                    <a:pt x="4185" y="3453"/>
                  </a:lnTo>
                  <a:lnTo>
                    <a:pt x="4039" y="3453"/>
                  </a:lnTo>
                  <a:lnTo>
                    <a:pt x="3997" y="3411"/>
                  </a:lnTo>
                  <a:lnTo>
                    <a:pt x="3830" y="3432"/>
                  </a:lnTo>
                  <a:lnTo>
                    <a:pt x="3809" y="3495"/>
                  </a:lnTo>
                  <a:lnTo>
                    <a:pt x="3600" y="3662"/>
                  </a:lnTo>
                  <a:lnTo>
                    <a:pt x="3683" y="3704"/>
                  </a:lnTo>
                  <a:lnTo>
                    <a:pt x="3621" y="3767"/>
                  </a:lnTo>
                  <a:lnTo>
                    <a:pt x="3411" y="3872"/>
                  </a:lnTo>
                  <a:lnTo>
                    <a:pt x="3349" y="3830"/>
                  </a:lnTo>
                  <a:lnTo>
                    <a:pt x="3202" y="3851"/>
                  </a:lnTo>
                  <a:lnTo>
                    <a:pt x="3160" y="3934"/>
                  </a:lnTo>
                  <a:lnTo>
                    <a:pt x="3139" y="4039"/>
                  </a:lnTo>
                  <a:lnTo>
                    <a:pt x="3035" y="4060"/>
                  </a:lnTo>
                  <a:lnTo>
                    <a:pt x="2951" y="4165"/>
                  </a:lnTo>
                  <a:lnTo>
                    <a:pt x="2951" y="4332"/>
                  </a:lnTo>
                  <a:lnTo>
                    <a:pt x="2993" y="4499"/>
                  </a:lnTo>
                  <a:lnTo>
                    <a:pt x="2993" y="4646"/>
                  </a:lnTo>
                  <a:lnTo>
                    <a:pt x="3035" y="4750"/>
                  </a:lnTo>
                  <a:lnTo>
                    <a:pt x="3035" y="4855"/>
                  </a:lnTo>
                  <a:lnTo>
                    <a:pt x="2784" y="4960"/>
                  </a:lnTo>
                  <a:lnTo>
                    <a:pt x="2574" y="4960"/>
                  </a:lnTo>
                  <a:lnTo>
                    <a:pt x="2407" y="4981"/>
                  </a:lnTo>
                  <a:lnTo>
                    <a:pt x="2093" y="4981"/>
                  </a:lnTo>
                  <a:lnTo>
                    <a:pt x="1905" y="5022"/>
                  </a:lnTo>
                  <a:lnTo>
                    <a:pt x="1821" y="5106"/>
                  </a:lnTo>
                  <a:lnTo>
                    <a:pt x="1633" y="5085"/>
                  </a:lnTo>
                  <a:lnTo>
                    <a:pt x="1465" y="5127"/>
                  </a:lnTo>
                  <a:lnTo>
                    <a:pt x="775" y="5169"/>
                  </a:lnTo>
                  <a:lnTo>
                    <a:pt x="1" y="4918"/>
                  </a:lnTo>
                  <a:lnTo>
                    <a:pt x="273" y="5336"/>
                  </a:lnTo>
                  <a:lnTo>
                    <a:pt x="356" y="5483"/>
                  </a:lnTo>
                  <a:lnTo>
                    <a:pt x="524" y="5629"/>
                  </a:lnTo>
                  <a:lnTo>
                    <a:pt x="649" y="5713"/>
                  </a:lnTo>
                  <a:lnTo>
                    <a:pt x="691" y="5755"/>
                  </a:lnTo>
                  <a:lnTo>
                    <a:pt x="880" y="5797"/>
                  </a:lnTo>
                  <a:lnTo>
                    <a:pt x="984" y="5818"/>
                  </a:lnTo>
                  <a:lnTo>
                    <a:pt x="1005" y="5901"/>
                  </a:lnTo>
                  <a:lnTo>
                    <a:pt x="1172" y="5901"/>
                  </a:lnTo>
                  <a:lnTo>
                    <a:pt x="1172" y="6110"/>
                  </a:lnTo>
                  <a:lnTo>
                    <a:pt x="1214" y="6236"/>
                  </a:lnTo>
                  <a:lnTo>
                    <a:pt x="1214" y="6382"/>
                  </a:lnTo>
                  <a:lnTo>
                    <a:pt x="1256" y="6487"/>
                  </a:lnTo>
                  <a:lnTo>
                    <a:pt x="1403" y="6466"/>
                  </a:lnTo>
                  <a:lnTo>
                    <a:pt x="1528" y="6571"/>
                  </a:lnTo>
                  <a:lnTo>
                    <a:pt x="1570" y="6801"/>
                  </a:lnTo>
                  <a:lnTo>
                    <a:pt x="1486" y="6885"/>
                  </a:lnTo>
                  <a:lnTo>
                    <a:pt x="1319" y="6843"/>
                  </a:lnTo>
                  <a:lnTo>
                    <a:pt x="1068" y="6906"/>
                  </a:lnTo>
                  <a:lnTo>
                    <a:pt x="984" y="6968"/>
                  </a:lnTo>
                  <a:lnTo>
                    <a:pt x="838" y="7052"/>
                  </a:lnTo>
                  <a:lnTo>
                    <a:pt x="754" y="7157"/>
                  </a:lnTo>
                  <a:lnTo>
                    <a:pt x="796" y="7261"/>
                  </a:lnTo>
                  <a:lnTo>
                    <a:pt x="691" y="7387"/>
                  </a:lnTo>
                  <a:lnTo>
                    <a:pt x="754" y="7512"/>
                  </a:lnTo>
                  <a:lnTo>
                    <a:pt x="733" y="7722"/>
                  </a:lnTo>
                  <a:lnTo>
                    <a:pt x="733" y="7805"/>
                  </a:lnTo>
                  <a:lnTo>
                    <a:pt x="796" y="7805"/>
                  </a:lnTo>
                  <a:lnTo>
                    <a:pt x="796" y="7889"/>
                  </a:lnTo>
                  <a:lnTo>
                    <a:pt x="859" y="7910"/>
                  </a:lnTo>
                  <a:lnTo>
                    <a:pt x="1005" y="7805"/>
                  </a:lnTo>
                  <a:lnTo>
                    <a:pt x="1131" y="7805"/>
                  </a:lnTo>
                  <a:lnTo>
                    <a:pt x="1172" y="7847"/>
                  </a:lnTo>
                  <a:lnTo>
                    <a:pt x="1193" y="7826"/>
                  </a:lnTo>
                  <a:lnTo>
                    <a:pt x="1298" y="7784"/>
                  </a:lnTo>
                  <a:lnTo>
                    <a:pt x="1403" y="7784"/>
                  </a:lnTo>
                  <a:lnTo>
                    <a:pt x="1465" y="7805"/>
                  </a:lnTo>
                  <a:lnTo>
                    <a:pt x="1570" y="7784"/>
                  </a:lnTo>
                  <a:lnTo>
                    <a:pt x="1696" y="7784"/>
                  </a:lnTo>
                  <a:lnTo>
                    <a:pt x="1717" y="7722"/>
                  </a:lnTo>
                  <a:lnTo>
                    <a:pt x="1779" y="7638"/>
                  </a:lnTo>
                  <a:lnTo>
                    <a:pt x="1884" y="7722"/>
                  </a:lnTo>
                  <a:lnTo>
                    <a:pt x="1947" y="7722"/>
                  </a:lnTo>
                  <a:lnTo>
                    <a:pt x="1989" y="7701"/>
                  </a:lnTo>
                  <a:lnTo>
                    <a:pt x="2030" y="7701"/>
                  </a:lnTo>
                  <a:lnTo>
                    <a:pt x="2051" y="7784"/>
                  </a:lnTo>
                  <a:lnTo>
                    <a:pt x="2156" y="7784"/>
                  </a:lnTo>
                  <a:lnTo>
                    <a:pt x="2240" y="7826"/>
                  </a:lnTo>
                  <a:lnTo>
                    <a:pt x="2323" y="7826"/>
                  </a:lnTo>
                  <a:lnTo>
                    <a:pt x="2449" y="7701"/>
                  </a:lnTo>
                  <a:lnTo>
                    <a:pt x="2616" y="7701"/>
                  </a:lnTo>
                  <a:lnTo>
                    <a:pt x="2700" y="7722"/>
                  </a:lnTo>
                  <a:lnTo>
                    <a:pt x="2784" y="7680"/>
                  </a:lnTo>
                  <a:lnTo>
                    <a:pt x="2867" y="7680"/>
                  </a:lnTo>
                  <a:lnTo>
                    <a:pt x="2888" y="7617"/>
                  </a:lnTo>
                  <a:lnTo>
                    <a:pt x="2951" y="7638"/>
                  </a:lnTo>
                  <a:lnTo>
                    <a:pt x="3097" y="7680"/>
                  </a:lnTo>
                  <a:lnTo>
                    <a:pt x="3223" y="7617"/>
                  </a:lnTo>
                  <a:lnTo>
                    <a:pt x="3411" y="7617"/>
                  </a:lnTo>
                  <a:lnTo>
                    <a:pt x="3558" y="7722"/>
                  </a:lnTo>
                  <a:lnTo>
                    <a:pt x="3579" y="7847"/>
                  </a:lnTo>
                  <a:lnTo>
                    <a:pt x="3579" y="7931"/>
                  </a:lnTo>
                  <a:lnTo>
                    <a:pt x="3579" y="7952"/>
                  </a:lnTo>
                  <a:lnTo>
                    <a:pt x="3558" y="7952"/>
                  </a:lnTo>
                  <a:lnTo>
                    <a:pt x="3558" y="8014"/>
                  </a:lnTo>
                  <a:lnTo>
                    <a:pt x="3662" y="8014"/>
                  </a:lnTo>
                  <a:lnTo>
                    <a:pt x="3809" y="7931"/>
                  </a:lnTo>
                  <a:lnTo>
                    <a:pt x="3809" y="8056"/>
                  </a:lnTo>
                  <a:lnTo>
                    <a:pt x="3934" y="8203"/>
                  </a:lnTo>
                  <a:lnTo>
                    <a:pt x="3997" y="8412"/>
                  </a:lnTo>
                  <a:lnTo>
                    <a:pt x="3997" y="8433"/>
                  </a:lnTo>
                  <a:lnTo>
                    <a:pt x="3997" y="8517"/>
                  </a:lnTo>
                  <a:lnTo>
                    <a:pt x="3934" y="8538"/>
                  </a:lnTo>
                  <a:lnTo>
                    <a:pt x="4039" y="8538"/>
                  </a:lnTo>
                  <a:lnTo>
                    <a:pt x="4081" y="8663"/>
                  </a:lnTo>
                  <a:lnTo>
                    <a:pt x="4353" y="8663"/>
                  </a:lnTo>
                  <a:lnTo>
                    <a:pt x="4541" y="8747"/>
                  </a:lnTo>
                  <a:lnTo>
                    <a:pt x="4541" y="8831"/>
                  </a:lnTo>
                  <a:lnTo>
                    <a:pt x="4625" y="8768"/>
                  </a:lnTo>
                  <a:lnTo>
                    <a:pt x="4646" y="8621"/>
                  </a:lnTo>
                  <a:lnTo>
                    <a:pt x="4750" y="8538"/>
                  </a:lnTo>
                  <a:lnTo>
                    <a:pt x="4834" y="8517"/>
                  </a:lnTo>
                  <a:lnTo>
                    <a:pt x="4876" y="8370"/>
                  </a:lnTo>
                  <a:lnTo>
                    <a:pt x="4960" y="8412"/>
                  </a:lnTo>
                  <a:lnTo>
                    <a:pt x="5064" y="8349"/>
                  </a:lnTo>
                  <a:lnTo>
                    <a:pt x="5462" y="8370"/>
                  </a:lnTo>
                  <a:lnTo>
                    <a:pt x="5692" y="8266"/>
                  </a:lnTo>
                  <a:lnTo>
                    <a:pt x="5755" y="8224"/>
                  </a:lnTo>
                  <a:lnTo>
                    <a:pt x="5880" y="8203"/>
                  </a:lnTo>
                  <a:lnTo>
                    <a:pt x="5880" y="8203"/>
                  </a:lnTo>
                  <a:lnTo>
                    <a:pt x="5818" y="8266"/>
                  </a:lnTo>
                  <a:lnTo>
                    <a:pt x="5880" y="8349"/>
                  </a:lnTo>
                  <a:lnTo>
                    <a:pt x="6006" y="8266"/>
                  </a:lnTo>
                  <a:lnTo>
                    <a:pt x="6110" y="8224"/>
                  </a:lnTo>
                  <a:lnTo>
                    <a:pt x="6069" y="8161"/>
                  </a:lnTo>
                  <a:lnTo>
                    <a:pt x="6090" y="8098"/>
                  </a:lnTo>
                  <a:lnTo>
                    <a:pt x="5964" y="7722"/>
                  </a:lnTo>
                  <a:lnTo>
                    <a:pt x="5838" y="7575"/>
                  </a:lnTo>
                  <a:lnTo>
                    <a:pt x="5880" y="7491"/>
                  </a:lnTo>
                  <a:lnTo>
                    <a:pt x="5797" y="7429"/>
                  </a:lnTo>
                  <a:lnTo>
                    <a:pt x="5692" y="7429"/>
                  </a:lnTo>
                  <a:lnTo>
                    <a:pt x="5483" y="7303"/>
                  </a:lnTo>
                  <a:lnTo>
                    <a:pt x="5462" y="7094"/>
                  </a:lnTo>
                  <a:lnTo>
                    <a:pt x="5483" y="6968"/>
                  </a:lnTo>
                  <a:lnTo>
                    <a:pt x="5399" y="6780"/>
                  </a:lnTo>
                  <a:lnTo>
                    <a:pt x="5294" y="6780"/>
                  </a:lnTo>
                  <a:lnTo>
                    <a:pt x="5232" y="6801"/>
                  </a:lnTo>
                  <a:lnTo>
                    <a:pt x="5085" y="6759"/>
                  </a:lnTo>
                  <a:lnTo>
                    <a:pt x="4981" y="6780"/>
                  </a:lnTo>
                  <a:lnTo>
                    <a:pt x="4981" y="6634"/>
                  </a:lnTo>
                  <a:lnTo>
                    <a:pt x="5085" y="6382"/>
                  </a:lnTo>
                  <a:lnTo>
                    <a:pt x="5169" y="6362"/>
                  </a:lnTo>
                  <a:lnTo>
                    <a:pt x="5315" y="6152"/>
                  </a:lnTo>
                  <a:lnTo>
                    <a:pt x="5357" y="6048"/>
                  </a:lnTo>
                  <a:lnTo>
                    <a:pt x="5462" y="6006"/>
                  </a:lnTo>
                  <a:lnTo>
                    <a:pt x="5546" y="5943"/>
                  </a:lnTo>
                  <a:lnTo>
                    <a:pt x="5671" y="6006"/>
                  </a:lnTo>
                  <a:lnTo>
                    <a:pt x="5692" y="6110"/>
                  </a:lnTo>
                  <a:lnTo>
                    <a:pt x="5776" y="6131"/>
                  </a:lnTo>
                  <a:lnTo>
                    <a:pt x="5985" y="6006"/>
                  </a:lnTo>
                  <a:lnTo>
                    <a:pt x="6299" y="6006"/>
                  </a:lnTo>
                  <a:lnTo>
                    <a:pt x="6487" y="5797"/>
                  </a:lnTo>
                  <a:lnTo>
                    <a:pt x="6592" y="5441"/>
                  </a:lnTo>
                  <a:lnTo>
                    <a:pt x="6843" y="5273"/>
                  </a:lnTo>
                  <a:lnTo>
                    <a:pt x="6926" y="5127"/>
                  </a:lnTo>
                  <a:lnTo>
                    <a:pt x="6947" y="4960"/>
                  </a:lnTo>
                  <a:lnTo>
                    <a:pt x="7052" y="4771"/>
                  </a:lnTo>
                  <a:lnTo>
                    <a:pt x="7261" y="4667"/>
                  </a:lnTo>
                  <a:lnTo>
                    <a:pt x="7324" y="4541"/>
                  </a:lnTo>
                  <a:lnTo>
                    <a:pt x="7324" y="4437"/>
                  </a:lnTo>
                  <a:lnTo>
                    <a:pt x="7240" y="4374"/>
                  </a:lnTo>
                  <a:lnTo>
                    <a:pt x="7387" y="4185"/>
                  </a:lnTo>
                  <a:lnTo>
                    <a:pt x="7491" y="4123"/>
                  </a:lnTo>
                  <a:lnTo>
                    <a:pt x="7491" y="3976"/>
                  </a:lnTo>
                  <a:lnTo>
                    <a:pt x="7554" y="3704"/>
                  </a:lnTo>
                  <a:lnTo>
                    <a:pt x="7470" y="3495"/>
                  </a:lnTo>
                  <a:lnTo>
                    <a:pt x="7450" y="3432"/>
                  </a:lnTo>
                  <a:lnTo>
                    <a:pt x="7638" y="3244"/>
                  </a:lnTo>
                  <a:lnTo>
                    <a:pt x="7743" y="3223"/>
                  </a:lnTo>
                  <a:lnTo>
                    <a:pt x="7847" y="3139"/>
                  </a:lnTo>
                  <a:lnTo>
                    <a:pt x="7910" y="3139"/>
                  </a:lnTo>
                  <a:lnTo>
                    <a:pt x="8015" y="3035"/>
                  </a:lnTo>
                  <a:lnTo>
                    <a:pt x="8015" y="2909"/>
                  </a:lnTo>
                  <a:lnTo>
                    <a:pt x="7868" y="2867"/>
                  </a:lnTo>
                  <a:lnTo>
                    <a:pt x="7743" y="2909"/>
                  </a:lnTo>
                  <a:lnTo>
                    <a:pt x="7554" y="2888"/>
                  </a:lnTo>
                  <a:lnTo>
                    <a:pt x="7491" y="2721"/>
                  </a:lnTo>
                  <a:lnTo>
                    <a:pt x="7282" y="2658"/>
                  </a:lnTo>
                  <a:lnTo>
                    <a:pt x="7073" y="2595"/>
                  </a:lnTo>
                  <a:lnTo>
                    <a:pt x="6864" y="2407"/>
                  </a:lnTo>
                  <a:lnTo>
                    <a:pt x="6843" y="2240"/>
                  </a:lnTo>
                  <a:lnTo>
                    <a:pt x="6738" y="1863"/>
                  </a:lnTo>
                  <a:lnTo>
                    <a:pt x="6634" y="1675"/>
                  </a:lnTo>
                  <a:lnTo>
                    <a:pt x="6634" y="1507"/>
                  </a:lnTo>
                  <a:lnTo>
                    <a:pt x="6738" y="1465"/>
                  </a:lnTo>
                  <a:lnTo>
                    <a:pt x="6738" y="1340"/>
                  </a:lnTo>
                  <a:lnTo>
                    <a:pt x="6885" y="1235"/>
                  </a:lnTo>
                  <a:lnTo>
                    <a:pt x="6885" y="1110"/>
                  </a:lnTo>
                  <a:lnTo>
                    <a:pt x="6738" y="1047"/>
                  </a:lnTo>
                  <a:lnTo>
                    <a:pt x="6717" y="921"/>
                  </a:lnTo>
                  <a:lnTo>
                    <a:pt x="6550" y="838"/>
                  </a:lnTo>
                  <a:lnTo>
                    <a:pt x="6403" y="712"/>
                  </a:lnTo>
                  <a:lnTo>
                    <a:pt x="6278" y="566"/>
                  </a:lnTo>
                  <a:lnTo>
                    <a:pt x="6173" y="608"/>
                  </a:lnTo>
                  <a:lnTo>
                    <a:pt x="6090" y="628"/>
                  </a:lnTo>
                  <a:lnTo>
                    <a:pt x="6006" y="566"/>
                  </a:lnTo>
                  <a:lnTo>
                    <a:pt x="5985" y="315"/>
                  </a:lnTo>
                  <a:lnTo>
                    <a:pt x="6236" y="147"/>
                  </a:lnTo>
                  <a:lnTo>
                    <a:pt x="6215" y="64"/>
                  </a:lnTo>
                  <a:lnTo>
                    <a:pt x="6027" y="84"/>
                  </a:lnTo>
                  <a:lnTo>
                    <a:pt x="5901"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36" name="Google Shape;3136;p86"/>
            <p:cNvSpPr/>
            <p:nvPr/>
          </p:nvSpPr>
          <p:spPr>
            <a:xfrm>
              <a:off x="4148462" y="2870746"/>
              <a:ext cx="91200" cy="72579"/>
            </a:xfrm>
            <a:custGeom>
              <a:avLst/>
              <a:gdLst/>
              <a:ahLst/>
              <a:cxnLst/>
              <a:rect l="l" t="t" r="r" b="b"/>
              <a:pathLst>
                <a:path w="7659" h="6382" extrusionOk="0">
                  <a:moveTo>
                    <a:pt x="5295" y="0"/>
                  </a:moveTo>
                  <a:lnTo>
                    <a:pt x="5232" y="105"/>
                  </a:lnTo>
                  <a:lnTo>
                    <a:pt x="5211" y="272"/>
                  </a:lnTo>
                  <a:lnTo>
                    <a:pt x="5127" y="335"/>
                  </a:lnTo>
                  <a:lnTo>
                    <a:pt x="5106" y="419"/>
                  </a:lnTo>
                  <a:lnTo>
                    <a:pt x="5127" y="565"/>
                  </a:lnTo>
                  <a:lnTo>
                    <a:pt x="5043" y="691"/>
                  </a:lnTo>
                  <a:lnTo>
                    <a:pt x="4918" y="691"/>
                  </a:lnTo>
                  <a:lnTo>
                    <a:pt x="4897" y="649"/>
                  </a:lnTo>
                  <a:lnTo>
                    <a:pt x="4834" y="649"/>
                  </a:lnTo>
                  <a:lnTo>
                    <a:pt x="4792" y="691"/>
                  </a:lnTo>
                  <a:lnTo>
                    <a:pt x="4667" y="732"/>
                  </a:lnTo>
                  <a:lnTo>
                    <a:pt x="4667" y="837"/>
                  </a:lnTo>
                  <a:lnTo>
                    <a:pt x="4709" y="879"/>
                  </a:lnTo>
                  <a:lnTo>
                    <a:pt x="4709" y="963"/>
                  </a:lnTo>
                  <a:lnTo>
                    <a:pt x="4520" y="942"/>
                  </a:lnTo>
                  <a:lnTo>
                    <a:pt x="4458" y="858"/>
                  </a:lnTo>
                  <a:lnTo>
                    <a:pt x="4395" y="837"/>
                  </a:lnTo>
                  <a:lnTo>
                    <a:pt x="4332" y="879"/>
                  </a:lnTo>
                  <a:lnTo>
                    <a:pt x="4269" y="900"/>
                  </a:lnTo>
                  <a:lnTo>
                    <a:pt x="4207" y="984"/>
                  </a:lnTo>
                  <a:lnTo>
                    <a:pt x="4081" y="1067"/>
                  </a:lnTo>
                  <a:lnTo>
                    <a:pt x="3893" y="1088"/>
                  </a:lnTo>
                  <a:lnTo>
                    <a:pt x="3788" y="1067"/>
                  </a:lnTo>
                  <a:lnTo>
                    <a:pt x="3683" y="900"/>
                  </a:lnTo>
                  <a:lnTo>
                    <a:pt x="3579" y="879"/>
                  </a:lnTo>
                  <a:lnTo>
                    <a:pt x="3474" y="984"/>
                  </a:lnTo>
                  <a:lnTo>
                    <a:pt x="3411" y="984"/>
                  </a:lnTo>
                  <a:lnTo>
                    <a:pt x="3328" y="879"/>
                  </a:lnTo>
                  <a:lnTo>
                    <a:pt x="3223" y="795"/>
                  </a:lnTo>
                  <a:lnTo>
                    <a:pt x="3014" y="858"/>
                  </a:lnTo>
                  <a:lnTo>
                    <a:pt x="2993" y="837"/>
                  </a:lnTo>
                  <a:lnTo>
                    <a:pt x="2847" y="858"/>
                  </a:lnTo>
                  <a:lnTo>
                    <a:pt x="2742" y="774"/>
                  </a:lnTo>
                  <a:lnTo>
                    <a:pt x="2595" y="837"/>
                  </a:lnTo>
                  <a:lnTo>
                    <a:pt x="2428" y="942"/>
                  </a:lnTo>
                  <a:lnTo>
                    <a:pt x="2386" y="942"/>
                  </a:lnTo>
                  <a:lnTo>
                    <a:pt x="2219" y="984"/>
                  </a:lnTo>
                  <a:lnTo>
                    <a:pt x="2177" y="1046"/>
                  </a:lnTo>
                  <a:lnTo>
                    <a:pt x="2114" y="1067"/>
                  </a:lnTo>
                  <a:lnTo>
                    <a:pt x="2093" y="1109"/>
                  </a:lnTo>
                  <a:lnTo>
                    <a:pt x="2156" y="1172"/>
                  </a:lnTo>
                  <a:lnTo>
                    <a:pt x="2156" y="1297"/>
                  </a:lnTo>
                  <a:lnTo>
                    <a:pt x="2010" y="1423"/>
                  </a:lnTo>
                  <a:lnTo>
                    <a:pt x="2010" y="1590"/>
                  </a:lnTo>
                  <a:lnTo>
                    <a:pt x="1989" y="1716"/>
                  </a:lnTo>
                  <a:lnTo>
                    <a:pt x="1884" y="1737"/>
                  </a:lnTo>
                  <a:lnTo>
                    <a:pt x="1800" y="1821"/>
                  </a:lnTo>
                  <a:lnTo>
                    <a:pt x="1779" y="1883"/>
                  </a:lnTo>
                  <a:lnTo>
                    <a:pt x="1570" y="1925"/>
                  </a:lnTo>
                  <a:lnTo>
                    <a:pt x="1382" y="2030"/>
                  </a:lnTo>
                  <a:lnTo>
                    <a:pt x="1424" y="2113"/>
                  </a:lnTo>
                  <a:lnTo>
                    <a:pt x="1340" y="2155"/>
                  </a:lnTo>
                  <a:lnTo>
                    <a:pt x="1319" y="2239"/>
                  </a:lnTo>
                  <a:lnTo>
                    <a:pt x="1235" y="2344"/>
                  </a:lnTo>
                  <a:lnTo>
                    <a:pt x="1068" y="2365"/>
                  </a:lnTo>
                  <a:lnTo>
                    <a:pt x="1026" y="2427"/>
                  </a:lnTo>
                  <a:lnTo>
                    <a:pt x="963" y="2365"/>
                  </a:lnTo>
                  <a:lnTo>
                    <a:pt x="922" y="2302"/>
                  </a:lnTo>
                  <a:lnTo>
                    <a:pt x="796" y="2197"/>
                  </a:lnTo>
                  <a:lnTo>
                    <a:pt x="712" y="2197"/>
                  </a:lnTo>
                  <a:lnTo>
                    <a:pt x="629" y="2260"/>
                  </a:lnTo>
                  <a:lnTo>
                    <a:pt x="524" y="2260"/>
                  </a:lnTo>
                  <a:lnTo>
                    <a:pt x="440" y="2197"/>
                  </a:lnTo>
                  <a:lnTo>
                    <a:pt x="315" y="2155"/>
                  </a:lnTo>
                  <a:lnTo>
                    <a:pt x="273" y="2197"/>
                  </a:lnTo>
                  <a:lnTo>
                    <a:pt x="273" y="2365"/>
                  </a:lnTo>
                  <a:lnTo>
                    <a:pt x="273" y="2448"/>
                  </a:lnTo>
                  <a:lnTo>
                    <a:pt x="210" y="2532"/>
                  </a:lnTo>
                  <a:lnTo>
                    <a:pt x="294" y="2637"/>
                  </a:lnTo>
                  <a:lnTo>
                    <a:pt x="273" y="2657"/>
                  </a:lnTo>
                  <a:lnTo>
                    <a:pt x="273" y="2741"/>
                  </a:lnTo>
                  <a:lnTo>
                    <a:pt x="126" y="2846"/>
                  </a:lnTo>
                  <a:lnTo>
                    <a:pt x="1" y="2867"/>
                  </a:lnTo>
                  <a:lnTo>
                    <a:pt x="64" y="2950"/>
                  </a:lnTo>
                  <a:lnTo>
                    <a:pt x="168" y="3034"/>
                  </a:lnTo>
                  <a:lnTo>
                    <a:pt x="22" y="3181"/>
                  </a:lnTo>
                  <a:lnTo>
                    <a:pt x="85" y="3181"/>
                  </a:lnTo>
                  <a:lnTo>
                    <a:pt x="106" y="3390"/>
                  </a:lnTo>
                  <a:lnTo>
                    <a:pt x="106" y="3515"/>
                  </a:lnTo>
                  <a:lnTo>
                    <a:pt x="294" y="3557"/>
                  </a:lnTo>
                  <a:lnTo>
                    <a:pt x="336" y="3557"/>
                  </a:lnTo>
                  <a:lnTo>
                    <a:pt x="189" y="3787"/>
                  </a:lnTo>
                  <a:lnTo>
                    <a:pt x="126" y="3934"/>
                  </a:lnTo>
                  <a:lnTo>
                    <a:pt x="294" y="4227"/>
                  </a:lnTo>
                  <a:lnTo>
                    <a:pt x="378" y="4499"/>
                  </a:lnTo>
                  <a:lnTo>
                    <a:pt x="336" y="4562"/>
                  </a:lnTo>
                  <a:lnTo>
                    <a:pt x="398" y="4666"/>
                  </a:lnTo>
                  <a:lnTo>
                    <a:pt x="419" y="4875"/>
                  </a:lnTo>
                  <a:lnTo>
                    <a:pt x="922" y="4917"/>
                  </a:lnTo>
                  <a:lnTo>
                    <a:pt x="1005" y="5085"/>
                  </a:lnTo>
                  <a:lnTo>
                    <a:pt x="1005" y="5252"/>
                  </a:lnTo>
                  <a:lnTo>
                    <a:pt x="1047" y="5482"/>
                  </a:lnTo>
                  <a:lnTo>
                    <a:pt x="1005" y="5566"/>
                  </a:lnTo>
                  <a:lnTo>
                    <a:pt x="587" y="6131"/>
                  </a:lnTo>
                  <a:lnTo>
                    <a:pt x="1361" y="6382"/>
                  </a:lnTo>
                  <a:lnTo>
                    <a:pt x="2051" y="6340"/>
                  </a:lnTo>
                  <a:lnTo>
                    <a:pt x="2219" y="6298"/>
                  </a:lnTo>
                  <a:lnTo>
                    <a:pt x="2407" y="6319"/>
                  </a:lnTo>
                  <a:lnTo>
                    <a:pt x="2491" y="6235"/>
                  </a:lnTo>
                  <a:lnTo>
                    <a:pt x="2679" y="6194"/>
                  </a:lnTo>
                  <a:lnTo>
                    <a:pt x="2993" y="6194"/>
                  </a:lnTo>
                  <a:lnTo>
                    <a:pt x="3160" y="6173"/>
                  </a:lnTo>
                  <a:lnTo>
                    <a:pt x="3370" y="6173"/>
                  </a:lnTo>
                  <a:lnTo>
                    <a:pt x="3621" y="6068"/>
                  </a:lnTo>
                  <a:lnTo>
                    <a:pt x="3621" y="5963"/>
                  </a:lnTo>
                  <a:lnTo>
                    <a:pt x="3579" y="5859"/>
                  </a:lnTo>
                  <a:lnTo>
                    <a:pt x="3579" y="5712"/>
                  </a:lnTo>
                  <a:lnTo>
                    <a:pt x="3537" y="5545"/>
                  </a:lnTo>
                  <a:lnTo>
                    <a:pt x="3537" y="5378"/>
                  </a:lnTo>
                  <a:lnTo>
                    <a:pt x="3621" y="5273"/>
                  </a:lnTo>
                  <a:lnTo>
                    <a:pt x="3725" y="5252"/>
                  </a:lnTo>
                  <a:lnTo>
                    <a:pt x="3746" y="5147"/>
                  </a:lnTo>
                  <a:lnTo>
                    <a:pt x="3788" y="5064"/>
                  </a:lnTo>
                  <a:lnTo>
                    <a:pt x="3935" y="5043"/>
                  </a:lnTo>
                  <a:lnTo>
                    <a:pt x="3997" y="5085"/>
                  </a:lnTo>
                  <a:lnTo>
                    <a:pt x="4207" y="4980"/>
                  </a:lnTo>
                  <a:lnTo>
                    <a:pt x="4269" y="4917"/>
                  </a:lnTo>
                  <a:lnTo>
                    <a:pt x="4186" y="4875"/>
                  </a:lnTo>
                  <a:lnTo>
                    <a:pt x="4395" y="4708"/>
                  </a:lnTo>
                  <a:lnTo>
                    <a:pt x="4416" y="4645"/>
                  </a:lnTo>
                  <a:lnTo>
                    <a:pt x="4583" y="4624"/>
                  </a:lnTo>
                  <a:lnTo>
                    <a:pt x="4625" y="4666"/>
                  </a:lnTo>
                  <a:lnTo>
                    <a:pt x="4771" y="4666"/>
                  </a:lnTo>
                  <a:lnTo>
                    <a:pt x="4792" y="4603"/>
                  </a:lnTo>
                  <a:lnTo>
                    <a:pt x="4834" y="4603"/>
                  </a:lnTo>
                  <a:lnTo>
                    <a:pt x="4981" y="4750"/>
                  </a:lnTo>
                  <a:lnTo>
                    <a:pt x="5085" y="4541"/>
                  </a:lnTo>
                  <a:lnTo>
                    <a:pt x="5043" y="4310"/>
                  </a:lnTo>
                  <a:lnTo>
                    <a:pt x="5085" y="4248"/>
                  </a:lnTo>
                  <a:lnTo>
                    <a:pt x="5085" y="4185"/>
                  </a:lnTo>
                  <a:lnTo>
                    <a:pt x="5127" y="4038"/>
                  </a:lnTo>
                  <a:lnTo>
                    <a:pt x="5148" y="3829"/>
                  </a:lnTo>
                  <a:lnTo>
                    <a:pt x="5190" y="3766"/>
                  </a:lnTo>
                  <a:lnTo>
                    <a:pt x="5316" y="3725"/>
                  </a:lnTo>
                  <a:lnTo>
                    <a:pt x="5441" y="3662"/>
                  </a:lnTo>
                  <a:lnTo>
                    <a:pt x="5462" y="3578"/>
                  </a:lnTo>
                  <a:lnTo>
                    <a:pt x="5420" y="3411"/>
                  </a:lnTo>
                  <a:lnTo>
                    <a:pt x="5295" y="3348"/>
                  </a:lnTo>
                  <a:lnTo>
                    <a:pt x="5232" y="3181"/>
                  </a:lnTo>
                  <a:lnTo>
                    <a:pt x="5357" y="3097"/>
                  </a:lnTo>
                  <a:lnTo>
                    <a:pt x="5567" y="3181"/>
                  </a:lnTo>
                  <a:lnTo>
                    <a:pt x="5776" y="3181"/>
                  </a:lnTo>
                  <a:lnTo>
                    <a:pt x="5943" y="2950"/>
                  </a:lnTo>
                  <a:lnTo>
                    <a:pt x="5943" y="2783"/>
                  </a:lnTo>
                  <a:lnTo>
                    <a:pt x="5818" y="2657"/>
                  </a:lnTo>
                  <a:lnTo>
                    <a:pt x="6069" y="2323"/>
                  </a:lnTo>
                  <a:lnTo>
                    <a:pt x="6048" y="2051"/>
                  </a:lnTo>
                  <a:lnTo>
                    <a:pt x="5818" y="1695"/>
                  </a:lnTo>
                  <a:lnTo>
                    <a:pt x="5901" y="1590"/>
                  </a:lnTo>
                  <a:lnTo>
                    <a:pt x="6027" y="1465"/>
                  </a:lnTo>
                  <a:lnTo>
                    <a:pt x="6173" y="1465"/>
                  </a:lnTo>
                  <a:lnTo>
                    <a:pt x="6299" y="1318"/>
                  </a:lnTo>
                  <a:lnTo>
                    <a:pt x="6487" y="1214"/>
                  </a:lnTo>
                  <a:lnTo>
                    <a:pt x="6613" y="1297"/>
                  </a:lnTo>
                  <a:lnTo>
                    <a:pt x="6801" y="1277"/>
                  </a:lnTo>
                  <a:lnTo>
                    <a:pt x="7199" y="1172"/>
                  </a:lnTo>
                  <a:lnTo>
                    <a:pt x="7450" y="1067"/>
                  </a:lnTo>
                  <a:lnTo>
                    <a:pt x="7596" y="879"/>
                  </a:lnTo>
                  <a:lnTo>
                    <a:pt x="7471" y="858"/>
                  </a:lnTo>
                  <a:lnTo>
                    <a:pt x="7659" y="691"/>
                  </a:lnTo>
                  <a:lnTo>
                    <a:pt x="7638" y="586"/>
                  </a:lnTo>
                  <a:lnTo>
                    <a:pt x="7387" y="586"/>
                  </a:lnTo>
                  <a:lnTo>
                    <a:pt x="7324" y="691"/>
                  </a:lnTo>
                  <a:lnTo>
                    <a:pt x="7094" y="732"/>
                  </a:lnTo>
                  <a:lnTo>
                    <a:pt x="7073" y="586"/>
                  </a:lnTo>
                  <a:lnTo>
                    <a:pt x="6906" y="649"/>
                  </a:lnTo>
                  <a:lnTo>
                    <a:pt x="6655" y="795"/>
                  </a:lnTo>
                  <a:lnTo>
                    <a:pt x="6571" y="858"/>
                  </a:lnTo>
                  <a:lnTo>
                    <a:pt x="6550" y="984"/>
                  </a:lnTo>
                  <a:lnTo>
                    <a:pt x="6424" y="1067"/>
                  </a:lnTo>
                  <a:lnTo>
                    <a:pt x="6257" y="1151"/>
                  </a:lnTo>
                  <a:lnTo>
                    <a:pt x="6236" y="1193"/>
                  </a:lnTo>
                  <a:lnTo>
                    <a:pt x="6132" y="1277"/>
                  </a:lnTo>
                  <a:lnTo>
                    <a:pt x="5985" y="1277"/>
                  </a:lnTo>
                  <a:lnTo>
                    <a:pt x="5880" y="1256"/>
                  </a:lnTo>
                  <a:lnTo>
                    <a:pt x="5880" y="1172"/>
                  </a:lnTo>
                  <a:lnTo>
                    <a:pt x="5776" y="1046"/>
                  </a:lnTo>
                  <a:lnTo>
                    <a:pt x="5776" y="837"/>
                  </a:lnTo>
                  <a:lnTo>
                    <a:pt x="5755" y="691"/>
                  </a:lnTo>
                  <a:lnTo>
                    <a:pt x="5776" y="565"/>
                  </a:lnTo>
                  <a:lnTo>
                    <a:pt x="5734" y="460"/>
                  </a:lnTo>
                  <a:lnTo>
                    <a:pt x="5629" y="460"/>
                  </a:lnTo>
                  <a:lnTo>
                    <a:pt x="5608" y="356"/>
                  </a:lnTo>
                  <a:lnTo>
                    <a:pt x="5629" y="209"/>
                  </a:lnTo>
                  <a:lnTo>
                    <a:pt x="5629" y="126"/>
                  </a:lnTo>
                  <a:lnTo>
                    <a:pt x="5525" y="63"/>
                  </a:lnTo>
                  <a:lnTo>
                    <a:pt x="5420"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37" name="Google Shape;3137;p86"/>
            <p:cNvSpPr/>
            <p:nvPr/>
          </p:nvSpPr>
          <p:spPr>
            <a:xfrm>
              <a:off x="3884115" y="2761763"/>
              <a:ext cx="113133" cy="67348"/>
            </a:xfrm>
            <a:custGeom>
              <a:avLst/>
              <a:gdLst/>
              <a:ahLst/>
              <a:cxnLst/>
              <a:rect l="l" t="t" r="r" b="b"/>
              <a:pathLst>
                <a:path w="9501" h="5922" extrusionOk="0">
                  <a:moveTo>
                    <a:pt x="5064" y="0"/>
                  </a:moveTo>
                  <a:lnTo>
                    <a:pt x="4960" y="84"/>
                  </a:lnTo>
                  <a:lnTo>
                    <a:pt x="5002" y="209"/>
                  </a:lnTo>
                  <a:lnTo>
                    <a:pt x="4855" y="230"/>
                  </a:lnTo>
                  <a:lnTo>
                    <a:pt x="4751" y="209"/>
                  </a:lnTo>
                  <a:lnTo>
                    <a:pt x="4730" y="209"/>
                  </a:lnTo>
                  <a:lnTo>
                    <a:pt x="4500" y="272"/>
                  </a:lnTo>
                  <a:lnTo>
                    <a:pt x="4332" y="293"/>
                  </a:lnTo>
                  <a:lnTo>
                    <a:pt x="4228" y="502"/>
                  </a:lnTo>
                  <a:lnTo>
                    <a:pt x="4228" y="712"/>
                  </a:lnTo>
                  <a:lnTo>
                    <a:pt x="4102" y="712"/>
                  </a:lnTo>
                  <a:lnTo>
                    <a:pt x="3997" y="628"/>
                  </a:lnTo>
                  <a:lnTo>
                    <a:pt x="3851" y="691"/>
                  </a:lnTo>
                  <a:lnTo>
                    <a:pt x="3746" y="607"/>
                  </a:lnTo>
                  <a:lnTo>
                    <a:pt x="3642" y="628"/>
                  </a:lnTo>
                  <a:lnTo>
                    <a:pt x="3537" y="753"/>
                  </a:lnTo>
                  <a:lnTo>
                    <a:pt x="3432" y="732"/>
                  </a:lnTo>
                  <a:lnTo>
                    <a:pt x="3391" y="607"/>
                  </a:lnTo>
                  <a:lnTo>
                    <a:pt x="3244" y="607"/>
                  </a:lnTo>
                  <a:lnTo>
                    <a:pt x="3056" y="712"/>
                  </a:lnTo>
                  <a:lnTo>
                    <a:pt x="2972" y="649"/>
                  </a:lnTo>
                  <a:lnTo>
                    <a:pt x="2805" y="628"/>
                  </a:lnTo>
                  <a:lnTo>
                    <a:pt x="2763" y="691"/>
                  </a:lnTo>
                  <a:lnTo>
                    <a:pt x="2700" y="691"/>
                  </a:lnTo>
                  <a:lnTo>
                    <a:pt x="2595" y="607"/>
                  </a:lnTo>
                  <a:lnTo>
                    <a:pt x="2386" y="691"/>
                  </a:lnTo>
                  <a:lnTo>
                    <a:pt x="2344" y="628"/>
                  </a:lnTo>
                  <a:lnTo>
                    <a:pt x="2219" y="544"/>
                  </a:lnTo>
                  <a:lnTo>
                    <a:pt x="1884" y="502"/>
                  </a:lnTo>
                  <a:lnTo>
                    <a:pt x="1759" y="419"/>
                  </a:lnTo>
                  <a:lnTo>
                    <a:pt x="1675" y="419"/>
                  </a:lnTo>
                  <a:lnTo>
                    <a:pt x="1570" y="523"/>
                  </a:lnTo>
                  <a:lnTo>
                    <a:pt x="1382" y="523"/>
                  </a:lnTo>
                  <a:lnTo>
                    <a:pt x="963" y="586"/>
                  </a:lnTo>
                  <a:lnTo>
                    <a:pt x="859" y="628"/>
                  </a:lnTo>
                  <a:lnTo>
                    <a:pt x="671" y="544"/>
                  </a:lnTo>
                  <a:lnTo>
                    <a:pt x="608" y="544"/>
                  </a:lnTo>
                  <a:lnTo>
                    <a:pt x="566" y="649"/>
                  </a:lnTo>
                  <a:lnTo>
                    <a:pt x="608" y="921"/>
                  </a:lnTo>
                  <a:lnTo>
                    <a:pt x="650" y="1004"/>
                  </a:lnTo>
                  <a:lnTo>
                    <a:pt x="733" y="1151"/>
                  </a:lnTo>
                  <a:lnTo>
                    <a:pt x="859" y="1235"/>
                  </a:lnTo>
                  <a:lnTo>
                    <a:pt x="817" y="1318"/>
                  </a:lnTo>
                  <a:lnTo>
                    <a:pt x="838" y="1381"/>
                  </a:lnTo>
                  <a:lnTo>
                    <a:pt x="880" y="1465"/>
                  </a:lnTo>
                  <a:lnTo>
                    <a:pt x="838" y="1653"/>
                  </a:lnTo>
                  <a:lnTo>
                    <a:pt x="754" y="1653"/>
                  </a:lnTo>
                  <a:lnTo>
                    <a:pt x="650" y="1737"/>
                  </a:lnTo>
                  <a:lnTo>
                    <a:pt x="629" y="1904"/>
                  </a:lnTo>
                  <a:lnTo>
                    <a:pt x="252" y="2302"/>
                  </a:lnTo>
                  <a:lnTo>
                    <a:pt x="294" y="2469"/>
                  </a:lnTo>
                  <a:lnTo>
                    <a:pt x="294" y="2637"/>
                  </a:lnTo>
                  <a:lnTo>
                    <a:pt x="147" y="2616"/>
                  </a:lnTo>
                  <a:lnTo>
                    <a:pt x="43" y="2888"/>
                  </a:lnTo>
                  <a:lnTo>
                    <a:pt x="22" y="3097"/>
                  </a:lnTo>
                  <a:lnTo>
                    <a:pt x="1" y="3097"/>
                  </a:lnTo>
                  <a:lnTo>
                    <a:pt x="126" y="3222"/>
                  </a:lnTo>
                  <a:lnTo>
                    <a:pt x="294" y="3327"/>
                  </a:lnTo>
                  <a:lnTo>
                    <a:pt x="315" y="3432"/>
                  </a:lnTo>
                  <a:lnTo>
                    <a:pt x="440" y="3432"/>
                  </a:lnTo>
                  <a:lnTo>
                    <a:pt x="524" y="3348"/>
                  </a:lnTo>
                  <a:lnTo>
                    <a:pt x="629" y="3348"/>
                  </a:lnTo>
                  <a:lnTo>
                    <a:pt x="838" y="3453"/>
                  </a:lnTo>
                  <a:lnTo>
                    <a:pt x="984" y="3473"/>
                  </a:lnTo>
                  <a:lnTo>
                    <a:pt x="1152" y="3536"/>
                  </a:lnTo>
                  <a:lnTo>
                    <a:pt x="1194" y="3641"/>
                  </a:lnTo>
                  <a:lnTo>
                    <a:pt x="1340" y="3683"/>
                  </a:lnTo>
                  <a:lnTo>
                    <a:pt x="1487" y="3641"/>
                  </a:lnTo>
                  <a:lnTo>
                    <a:pt x="1612" y="3641"/>
                  </a:lnTo>
                  <a:lnTo>
                    <a:pt x="1717" y="3515"/>
                  </a:lnTo>
                  <a:lnTo>
                    <a:pt x="2114" y="3453"/>
                  </a:lnTo>
                  <a:lnTo>
                    <a:pt x="2240" y="3369"/>
                  </a:lnTo>
                  <a:lnTo>
                    <a:pt x="2386" y="3348"/>
                  </a:lnTo>
                  <a:lnTo>
                    <a:pt x="2344" y="3201"/>
                  </a:lnTo>
                  <a:lnTo>
                    <a:pt x="2386" y="3139"/>
                  </a:lnTo>
                  <a:lnTo>
                    <a:pt x="2344" y="2992"/>
                  </a:lnTo>
                  <a:lnTo>
                    <a:pt x="2428" y="3013"/>
                  </a:lnTo>
                  <a:lnTo>
                    <a:pt x="2449" y="2992"/>
                  </a:lnTo>
                  <a:lnTo>
                    <a:pt x="2554" y="3034"/>
                  </a:lnTo>
                  <a:lnTo>
                    <a:pt x="2616" y="2992"/>
                  </a:lnTo>
                  <a:lnTo>
                    <a:pt x="2742" y="2992"/>
                  </a:lnTo>
                  <a:lnTo>
                    <a:pt x="2763" y="2929"/>
                  </a:lnTo>
                  <a:lnTo>
                    <a:pt x="2867" y="3055"/>
                  </a:lnTo>
                  <a:lnTo>
                    <a:pt x="3014" y="3055"/>
                  </a:lnTo>
                  <a:lnTo>
                    <a:pt x="3181" y="3243"/>
                  </a:lnTo>
                  <a:lnTo>
                    <a:pt x="3370" y="3243"/>
                  </a:lnTo>
                  <a:lnTo>
                    <a:pt x="3391" y="3201"/>
                  </a:lnTo>
                  <a:lnTo>
                    <a:pt x="3453" y="3201"/>
                  </a:lnTo>
                  <a:lnTo>
                    <a:pt x="3642" y="3369"/>
                  </a:lnTo>
                  <a:lnTo>
                    <a:pt x="3788" y="3453"/>
                  </a:lnTo>
                  <a:lnTo>
                    <a:pt x="3809" y="3641"/>
                  </a:lnTo>
                  <a:lnTo>
                    <a:pt x="3809" y="3787"/>
                  </a:lnTo>
                  <a:lnTo>
                    <a:pt x="3956" y="3850"/>
                  </a:lnTo>
                  <a:lnTo>
                    <a:pt x="3956" y="3892"/>
                  </a:lnTo>
                  <a:lnTo>
                    <a:pt x="4102" y="4038"/>
                  </a:lnTo>
                  <a:lnTo>
                    <a:pt x="4269" y="4143"/>
                  </a:lnTo>
                  <a:lnTo>
                    <a:pt x="4290" y="4248"/>
                  </a:lnTo>
                  <a:lnTo>
                    <a:pt x="4269" y="4352"/>
                  </a:lnTo>
                  <a:lnTo>
                    <a:pt x="4332" y="4457"/>
                  </a:lnTo>
                  <a:lnTo>
                    <a:pt x="4311" y="4499"/>
                  </a:lnTo>
                  <a:lnTo>
                    <a:pt x="4123" y="4499"/>
                  </a:lnTo>
                  <a:lnTo>
                    <a:pt x="4060" y="4415"/>
                  </a:lnTo>
                  <a:lnTo>
                    <a:pt x="3893" y="4478"/>
                  </a:lnTo>
                  <a:lnTo>
                    <a:pt x="3788" y="4478"/>
                  </a:lnTo>
                  <a:lnTo>
                    <a:pt x="3767" y="4687"/>
                  </a:lnTo>
                  <a:lnTo>
                    <a:pt x="3767" y="4834"/>
                  </a:lnTo>
                  <a:lnTo>
                    <a:pt x="3704" y="4813"/>
                  </a:lnTo>
                  <a:lnTo>
                    <a:pt x="3600" y="5022"/>
                  </a:lnTo>
                  <a:lnTo>
                    <a:pt x="3600" y="5126"/>
                  </a:lnTo>
                  <a:lnTo>
                    <a:pt x="3495" y="5106"/>
                  </a:lnTo>
                  <a:lnTo>
                    <a:pt x="3432" y="5147"/>
                  </a:lnTo>
                  <a:lnTo>
                    <a:pt x="3537" y="5315"/>
                  </a:lnTo>
                  <a:lnTo>
                    <a:pt x="3684" y="5357"/>
                  </a:lnTo>
                  <a:lnTo>
                    <a:pt x="3893" y="5357"/>
                  </a:lnTo>
                  <a:lnTo>
                    <a:pt x="3976" y="5294"/>
                  </a:lnTo>
                  <a:lnTo>
                    <a:pt x="4165" y="5294"/>
                  </a:lnTo>
                  <a:lnTo>
                    <a:pt x="4269" y="5357"/>
                  </a:lnTo>
                  <a:lnTo>
                    <a:pt x="4290" y="5252"/>
                  </a:lnTo>
                  <a:lnTo>
                    <a:pt x="4228" y="5189"/>
                  </a:lnTo>
                  <a:lnTo>
                    <a:pt x="4228" y="5106"/>
                  </a:lnTo>
                  <a:lnTo>
                    <a:pt x="4228" y="5022"/>
                  </a:lnTo>
                  <a:lnTo>
                    <a:pt x="4290" y="5106"/>
                  </a:lnTo>
                  <a:lnTo>
                    <a:pt x="4374" y="5106"/>
                  </a:lnTo>
                  <a:lnTo>
                    <a:pt x="4583" y="4834"/>
                  </a:lnTo>
                  <a:lnTo>
                    <a:pt x="4541" y="4771"/>
                  </a:lnTo>
                  <a:lnTo>
                    <a:pt x="4604" y="4771"/>
                  </a:lnTo>
                  <a:lnTo>
                    <a:pt x="4730" y="4603"/>
                  </a:lnTo>
                  <a:lnTo>
                    <a:pt x="4730" y="4478"/>
                  </a:lnTo>
                  <a:lnTo>
                    <a:pt x="4813" y="4394"/>
                  </a:lnTo>
                  <a:lnTo>
                    <a:pt x="4939" y="4394"/>
                  </a:lnTo>
                  <a:lnTo>
                    <a:pt x="5064" y="4269"/>
                  </a:lnTo>
                  <a:lnTo>
                    <a:pt x="5127" y="4310"/>
                  </a:lnTo>
                  <a:lnTo>
                    <a:pt x="5127" y="4352"/>
                  </a:lnTo>
                  <a:lnTo>
                    <a:pt x="5232" y="4352"/>
                  </a:lnTo>
                  <a:lnTo>
                    <a:pt x="5274" y="4289"/>
                  </a:lnTo>
                  <a:lnTo>
                    <a:pt x="5336" y="4206"/>
                  </a:lnTo>
                  <a:lnTo>
                    <a:pt x="5357" y="4269"/>
                  </a:lnTo>
                  <a:lnTo>
                    <a:pt x="5441" y="4310"/>
                  </a:lnTo>
                  <a:lnTo>
                    <a:pt x="5525" y="4352"/>
                  </a:lnTo>
                  <a:lnTo>
                    <a:pt x="5692" y="4310"/>
                  </a:lnTo>
                  <a:lnTo>
                    <a:pt x="5567" y="4373"/>
                  </a:lnTo>
                  <a:lnTo>
                    <a:pt x="5483" y="4415"/>
                  </a:lnTo>
                  <a:lnTo>
                    <a:pt x="5378" y="4394"/>
                  </a:lnTo>
                  <a:lnTo>
                    <a:pt x="5211" y="4415"/>
                  </a:lnTo>
                  <a:lnTo>
                    <a:pt x="5064" y="4415"/>
                  </a:lnTo>
                  <a:lnTo>
                    <a:pt x="5127" y="4478"/>
                  </a:lnTo>
                  <a:lnTo>
                    <a:pt x="5336" y="4478"/>
                  </a:lnTo>
                  <a:lnTo>
                    <a:pt x="5483" y="4561"/>
                  </a:lnTo>
                  <a:lnTo>
                    <a:pt x="5462" y="4582"/>
                  </a:lnTo>
                  <a:lnTo>
                    <a:pt x="5420" y="4624"/>
                  </a:lnTo>
                  <a:lnTo>
                    <a:pt x="5483" y="4708"/>
                  </a:lnTo>
                  <a:lnTo>
                    <a:pt x="5567" y="4708"/>
                  </a:lnTo>
                  <a:lnTo>
                    <a:pt x="5671" y="4771"/>
                  </a:lnTo>
                  <a:lnTo>
                    <a:pt x="5797" y="4708"/>
                  </a:lnTo>
                  <a:lnTo>
                    <a:pt x="5943" y="4687"/>
                  </a:lnTo>
                  <a:lnTo>
                    <a:pt x="6069" y="4729"/>
                  </a:lnTo>
                  <a:lnTo>
                    <a:pt x="6173" y="4792"/>
                  </a:lnTo>
                  <a:lnTo>
                    <a:pt x="6194" y="4708"/>
                  </a:lnTo>
                  <a:lnTo>
                    <a:pt x="6257" y="4729"/>
                  </a:lnTo>
                  <a:lnTo>
                    <a:pt x="6278" y="4875"/>
                  </a:lnTo>
                  <a:lnTo>
                    <a:pt x="6362" y="4938"/>
                  </a:lnTo>
                  <a:lnTo>
                    <a:pt x="6299" y="4980"/>
                  </a:lnTo>
                  <a:lnTo>
                    <a:pt x="6111" y="5022"/>
                  </a:lnTo>
                  <a:lnTo>
                    <a:pt x="5943" y="5126"/>
                  </a:lnTo>
                  <a:lnTo>
                    <a:pt x="5797" y="5315"/>
                  </a:lnTo>
                  <a:lnTo>
                    <a:pt x="5901" y="5357"/>
                  </a:lnTo>
                  <a:lnTo>
                    <a:pt x="5985" y="5294"/>
                  </a:lnTo>
                  <a:lnTo>
                    <a:pt x="6111" y="5357"/>
                  </a:lnTo>
                  <a:lnTo>
                    <a:pt x="6173" y="5336"/>
                  </a:lnTo>
                  <a:lnTo>
                    <a:pt x="6362" y="5503"/>
                  </a:lnTo>
                  <a:lnTo>
                    <a:pt x="6383" y="5566"/>
                  </a:lnTo>
                  <a:lnTo>
                    <a:pt x="6299" y="5775"/>
                  </a:lnTo>
                  <a:lnTo>
                    <a:pt x="6278" y="5838"/>
                  </a:lnTo>
                  <a:lnTo>
                    <a:pt x="6383" y="5922"/>
                  </a:lnTo>
                  <a:lnTo>
                    <a:pt x="6592" y="5922"/>
                  </a:lnTo>
                  <a:lnTo>
                    <a:pt x="6780" y="5817"/>
                  </a:lnTo>
                  <a:lnTo>
                    <a:pt x="7031" y="5629"/>
                  </a:lnTo>
                  <a:lnTo>
                    <a:pt x="7220" y="5629"/>
                  </a:lnTo>
                  <a:lnTo>
                    <a:pt x="7324" y="5503"/>
                  </a:lnTo>
                  <a:lnTo>
                    <a:pt x="7450" y="5419"/>
                  </a:lnTo>
                  <a:lnTo>
                    <a:pt x="7680" y="5440"/>
                  </a:lnTo>
                  <a:lnTo>
                    <a:pt x="7889" y="5440"/>
                  </a:lnTo>
                  <a:lnTo>
                    <a:pt x="7952" y="5336"/>
                  </a:lnTo>
                  <a:lnTo>
                    <a:pt x="7889" y="5231"/>
                  </a:lnTo>
                  <a:lnTo>
                    <a:pt x="7952" y="5210"/>
                  </a:lnTo>
                  <a:lnTo>
                    <a:pt x="7994" y="5126"/>
                  </a:lnTo>
                  <a:lnTo>
                    <a:pt x="7847" y="5106"/>
                  </a:lnTo>
                  <a:lnTo>
                    <a:pt x="7659" y="5126"/>
                  </a:lnTo>
                  <a:lnTo>
                    <a:pt x="7638" y="5252"/>
                  </a:lnTo>
                  <a:lnTo>
                    <a:pt x="7513" y="5189"/>
                  </a:lnTo>
                  <a:lnTo>
                    <a:pt x="7450" y="5189"/>
                  </a:lnTo>
                  <a:lnTo>
                    <a:pt x="7345" y="5294"/>
                  </a:lnTo>
                  <a:lnTo>
                    <a:pt x="7303" y="5252"/>
                  </a:lnTo>
                  <a:lnTo>
                    <a:pt x="7010" y="4938"/>
                  </a:lnTo>
                  <a:lnTo>
                    <a:pt x="6948" y="4813"/>
                  </a:lnTo>
                  <a:lnTo>
                    <a:pt x="6885" y="4687"/>
                  </a:lnTo>
                  <a:lnTo>
                    <a:pt x="6822" y="4708"/>
                  </a:lnTo>
                  <a:lnTo>
                    <a:pt x="6885" y="4875"/>
                  </a:lnTo>
                  <a:lnTo>
                    <a:pt x="7094" y="5106"/>
                  </a:lnTo>
                  <a:lnTo>
                    <a:pt x="7261" y="5294"/>
                  </a:lnTo>
                  <a:lnTo>
                    <a:pt x="7220" y="5315"/>
                  </a:lnTo>
                  <a:lnTo>
                    <a:pt x="7094" y="5294"/>
                  </a:lnTo>
                  <a:lnTo>
                    <a:pt x="7031" y="5210"/>
                  </a:lnTo>
                  <a:lnTo>
                    <a:pt x="7010" y="5085"/>
                  </a:lnTo>
                  <a:lnTo>
                    <a:pt x="6927" y="5043"/>
                  </a:lnTo>
                  <a:lnTo>
                    <a:pt x="6885" y="5106"/>
                  </a:lnTo>
                  <a:lnTo>
                    <a:pt x="6885" y="5022"/>
                  </a:lnTo>
                  <a:lnTo>
                    <a:pt x="6822" y="5022"/>
                  </a:lnTo>
                  <a:lnTo>
                    <a:pt x="6780" y="5043"/>
                  </a:lnTo>
                  <a:lnTo>
                    <a:pt x="6780" y="5001"/>
                  </a:lnTo>
                  <a:lnTo>
                    <a:pt x="6822" y="4917"/>
                  </a:lnTo>
                  <a:lnTo>
                    <a:pt x="6801" y="4875"/>
                  </a:lnTo>
                  <a:lnTo>
                    <a:pt x="6717" y="4896"/>
                  </a:lnTo>
                  <a:lnTo>
                    <a:pt x="6676" y="4834"/>
                  </a:lnTo>
                  <a:lnTo>
                    <a:pt x="6592" y="4771"/>
                  </a:lnTo>
                  <a:lnTo>
                    <a:pt x="6404" y="4792"/>
                  </a:lnTo>
                  <a:lnTo>
                    <a:pt x="6320" y="4729"/>
                  </a:lnTo>
                  <a:lnTo>
                    <a:pt x="6362" y="4687"/>
                  </a:lnTo>
                  <a:lnTo>
                    <a:pt x="6487" y="4708"/>
                  </a:lnTo>
                  <a:lnTo>
                    <a:pt x="6529" y="4624"/>
                  </a:lnTo>
                  <a:lnTo>
                    <a:pt x="6634" y="4708"/>
                  </a:lnTo>
                  <a:lnTo>
                    <a:pt x="6738" y="4708"/>
                  </a:lnTo>
                  <a:lnTo>
                    <a:pt x="6780" y="4624"/>
                  </a:lnTo>
                  <a:lnTo>
                    <a:pt x="6885" y="4603"/>
                  </a:lnTo>
                  <a:lnTo>
                    <a:pt x="7052" y="4415"/>
                  </a:lnTo>
                  <a:lnTo>
                    <a:pt x="7052" y="4373"/>
                  </a:lnTo>
                  <a:lnTo>
                    <a:pt x="7136" y="4394"/>
                  </a:lnTo>
                  <a:lnTo>
                    <a:pt x="7136" y="4457"/>
                  </a:lnTo>
                  <a:lnTo>
                    <a:pt x="7031" y="4582"/>
                  </a:lnTo>
                  <a:lnTo>
                    <a:pt x="6989" y="4603"/>
                  </a:lnTo>
                  <a:lnTo>
                    <a:pt x="7010" y="4666"/>
                  </a:lnTo>
                  <a:lnTo>
                    <a:pt x="7094" y="4624"/>
                  </a:lnTo>
                  <a:lnTo>
                    <a:pt x="7220" y="4457"/>
                  </a:lnTo>
                  <a:lnTo>
                    <a:pt x="7241" y="4373"/>
                  </a:lnTo>
                  <a:lnTo>
                    <a:pt x="7157" y="4289"/>
                  </a:lnTo>
                  <a:lnTo>
                    <a:pt x="7136" y="4248"/>
                  </a:lnTo>
                  <a:lnTo>
                    <a:pt x="7199" y="4206"/>
                  </a:lnTo>
                  <a:lnTo>
                    <a:pt x="7261" y="4352"/>
                  </a:lnTo>
                  <a:lnTo>
                    <a:pt x="7345" y="4373"/>
                  </a:lnTo>
                  <a:lnTo>
                    <a:pt x="7450" y="4289"/>
                  </a:lnTo>
                  <a:lnTo>
                    <a:pt x="7617" y="4310"/>
                  </a:lnTo>
                  <a:lnTo>
                    <a:pt x="7722" y="4248"/>
                  </a:lnTo>
                  <a:lnTo>
                    <a:pt x="7868" y="4248"/>
                  </a:lnTo>
                  <a:lnTo>
                    <a:pt x="7973" y="4101"/>
                  </a:lnTo>
                  <a:lnTo>
                    <a:pt x="8057" y="4038"/>
                  </a:lnTo>
                  <a:lnTo>
                    <a:pt x="8182" y="4038"/>
                  </a:lnTo>
                  <a:lnTo>
                    <a:pt x="8203" y="3934"/>
                  </a:lnTo>
                  <a:lnTo>
                    <a:pt x="8287" y="3871"/>
                  </a:lnTo>
                  <a:lnTo>
                    <a:pt x="8454" y="3871"/>
                  </a:lnTo>
                  <a:lnTo>
                    <a:pt x="8580" y="3829"/>
                  </a:lnTo>
                  <a:lnTo>
                    <a:pt x="8663" y="3829"/>
                  </a:lnTo>
                  <a:lnTo>
                    <a:pt x="8663" y="3892"/>
                  </a:lnTo>
                  <a:lnTo>
                    <a:pt x="8768" y="3850"/>
                  </a:lnTo>
                  <a:lnTo>
                    <a:pt x="8789" y="3578"/>
                  </a:lnTo>
                  <a:lnTo>
                    <a:pt x="8873" y="3557"/>
                  </a:lnTo>
                  <a:lnTo>
                    <a:pt x="8998" y="3348"/>
                  </a:lnTo>
                  <a:lnTo>
                    <a:pt x="9291" y="3327"/>
                  </a:lnTo>
                  <a:lnTo>
                    <a:pt x="9396" y="3243"/>
                  </a:lnTo>
                  <a:lnTo>
                    <a:pt x="9354" y="3118"/>
                  </a:lnTo>
                  <a:lnTo>
                    <a:pt x="9438" y="2909"/>
                  </a:lnTo>
                  <a:lnTo>
                    <a:pt x="9417" y="2720"/>
                  </a:lnTo>
                  <a:lnTo>
                    <a:pt x="9228" y="2616"/>
                  </a:lnTo>
                  <a:lnTo>
                    <a:pt x="9291" y="2365"/>
                  </a:lnTo>
                  <a:lnTo>
                    <a:pt x="9396" y="2323"/>
                  </a:lnTo>
                  <a:lnTo>
                    <a:pt x="9500" y="2197"/>
                  </a:lnTo>
                  <a:lnTo>
                    <a:pt x="9500" y="2072"/>
                  </a:lnTo>
                  <a:lnTo>
                    <a:pt x="9417" y="2009"/>
                  </a:lnTo>
                  <a:lnTo>
                    <a:pt x="9354" y="1883"/>
                  </a:lnTo>
                  <a:lnTo>
                    <a:pt x="9291" y="1967"/>
                  </a:lnTo>
                  <a:lnTo>
                    <a:pt x="9103" y="1946"/>
                  </a:lnTo>
                  <a:lnTo>
                    <a:pt x="8935" y="1841"/>
                  </a:lnTo>
                  <a:lnTo>
                    <a:pt x="8810" y="1862"/>
                  </a:lnTo>
                  <a:lnTo>
                    <a:pt x="8705" y="1800"/>
                  </a:lnTo>
                  <a:lnTo>
                    <a:pt x="8559" y="1779"/>
                  </a:lnTo>
                  <a:lnTo>
                    <a:pt x="8349" y="1758"/>
                  </a:lnTo>
                  <a:lnTo>
                    <a:pt x="8266" y="1841"/>
                  </a:lnTo>
                  <a:lnTo>
                    <a:pt x="8203" y="1695"/>
                  </a:lnTo>
                  <a:lnTo>
                    <a:pt x="8057" y="1590"/>
                  </a:lnTo>
                  <a:lnTo>
                    <a:pt x="7931" y="1318"/>
                  </a:lnTo>
                  <a:lnTo>
                    <a:pt x="7826" y="1339"/>
                  </a:lnTo>
                  <a:lnTo>
                    <a:pt x="7638" y="1465"/>
                  </a:lnTo>
                  <a:lnTo>
                    <a:pt x="7513" y="1444"/>
                  </a:lnTo>
                  <a:lnTo>
                    <a:pt x="7366" y="1486"/>
                  </a:lnTo>
                  <a:lnTo>
                    <a:pt x="7220" y="1423"/>
                  </a:lnTo>
                  <a:lnTo>
                    <a:pt x="7115" y="1528"/>
                  </a:lnTo>
                  <a:lnTo>
                    <a:pt x="6843" y="1256"/>
                  </a:lnTo>
                  <a:lnTo>
                    <a:pt x="6780" y="1067"/>
                  </a:lnTo>
                  <a:lnTo>
                    <a:pt x="6780" y="921"/>
                  </a:lnTo>
                  <a:lnTo>
                    <a:pt x="6676" y="921"/>
                  </a:lnTo>
                  <a:lnTo>
                    <a:pt x="6676" y="795"/>
                  </a:lnTo>
                  <a:lnTo>
                    <a:pt x="6529" y="691"/>
                  </a:lnTo>
                  <a:lnTo>
                    <a:pt x="6215" y="732"/>
                  </a:lnTo>
                  <a:lnTo>
                    <a:pt x="6069" y="523"/>
                  </a:lnTo>
                  <a:lnTo>
                    <a:pt x="6111" y="398"/>
                  </a:lnTo>
                  <a:lnTo>
                    <a:pt x="6006" y="293"/>
                  </a:lnTo>
                  <a:lnTo>
                    <a:pt x="5901" y="21"/>
                  </a:lnTo>
                  <a:lnTo>
                    <a:pt x="5776" y="21"/>
                  </a:lnTo>
                  <a:lnTo>
                    <a:pt x="5650" y="105"/>
                  </a:lnTo>
                  <a:lnTo>
                    <a:pt x="5357" y="105"/>
                  </a:lnTo>
                  <a:lnTo>
                    <a:pt x="5064"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38" name="Google Shape;3138;p86"/>
            <p:cNvSpPr/>
            <p:nvPr/>
          </p:nvSpPr>
          <p:spPr>
            <a:xfrm>
              <a:off x="3912027" y="2795073"/>
              <a:ext cx="23684" cy="25236"/>
            </a:xfrm>
            <a:custGeom>
              <a:avLst/>
              <a:gdLst/>
              <a:ahLst/>
              <a:cxnLst/>
              <a:rect l="l" t="t" r="r" b="b"/>
              <a:pathLst>
                <a:path w="1989" h="2219" extrusionOk="0">
                  <a:moveTo>
                    <a:pt x="419" y="0"/>
                  </a:moveTo>
                  <a:lnTo>
                    <a:pt x="398" y="63"/>
                  </a:lnTo>
                  <a:lnTo>
                    <a:pt x="272" y="63"/>
                  </a:lnTo>
                  <a:lnTo>
                    <a:pt x="210" y="105"/>
                  </a:lnTo>
                  <a:lnTo>
                    <a:pt x="105" y="63"/>
                  </a:lnTo>
                  <a:lnTo>
                    <a:pt x="84" y="84"/>
                  </a:lnTo>
                  <a:lnTo>
                    <a:pt x="0" y="63"/>
                  </a:lnTo>
                  <a:lnTo>
                    <a:pt x="42" y="210"/>
                  </a:lnTo>
                  <a:lnTo>
                    <a:pt x="0" y="272"/>
                  </a:lnTo>
                  <a:lnTo>
                    <a:pt x="42" y="419"/>
                  </a:lnTo>
                  <a:lnTo>
                    <a:pt x="251" y="377"/>
                  </a:lnTo>
                  <a:lnTo>
                    <a:pt x="314" y="628"/>
                  </a:lnTo>
                  <a:lnTo>
                    <a:pt x="565" y="837"/>
                  </a:lnTo>
                  <a:lnTo>
                    <a:pt x="586" y="942"/>
                  </a:lnTo>
                  <a:lnTo>
                    <a:pt x="900" y="1214"/>
                  </a:lnTo>
                  <a:lnTo>
                    <a:pt x="921" y="1360"/>
                  </a:lnTo>
                  <a:lnTo>
                    <a:pt x="1026" y="1528"/>
                  </a:lnTo>
                  <a:lnTo>
                    <a:pt x="1005" y="2072"/>
                  </a:lnTo>
                  <a:lnTo>
                    <a:pt x="1088" y="2218"/>
                  </a:lnTo>
                  <a:lnTo>
                    <a:pt x="1151" y="2177"/>
                  </a:lnTo>
                  <a:lnTo>
                    <a:pt x="1256" y="2197"/>
                  </a:lnTo>
                  <a:lnTo>
                    <a:pt x="1256" y="2093"/>
                  </a:lnTo>
                  <a:lnTo>
                    <a:pt x="1360" y="1884"/>
                  </a:lnTo>
                  <a:lnTo>
                    <a:pt x="1423" y="1905"/>
                  </a:lnTo>
                  <a:lnTo>
                    <a:pt x="1423" y="1758"/>
                  </a:lnTo>
                  <a:lnTo>
                    <a:pt x="1444" y="1549"/>
                  </a:lnTo>
                  <a:lnTo>
                    <a:pt x="1549" y="1549"/>
                  </a:lnTo>
                  <a:lnTo>
                    <a:pt x="1716" y="1486"/>
                  </a:lnTo>
                  <a:lnTo>
                    <a:pt x="1779" y="1570"/>
                  </a:lnTo>
                  <a:lnTo>
                    <a:pt x="1967" y="1570"/>
                  </a:lnTo>
                  <a:lnTo>
                    <a:pt x="1988" y="1528"/>
                  </a:lnTo>
                  <a:lnTo>
                    <a:pt x="1925" y="1423"/>
                  </a:lnTo>
                  <a:lnTo>
                    <a:pt x="1946" y="1319"/>
                  </a:lnTo>
                  <a:lnTo>
                    <a:pt x="1925" y="1214"/>
                  </a:lnTo>
                  <a:lnTo>
                    <a:pt x="1758" y="1109"/>
                  </a:lnTo>
                  <a:lnTo>
                    <a:pt x="1612" y="963"/>
                  </a:lnTo>
                  <a:lnTo>
                    <a:pt x="1612" y="921"/>
                  </a:lnTo>
                  <a:lnTo>
                    <a:pt x="1465" y="858"/>
                  </a:lnTo>
                  <a:lnTo>
                    <a:pt x="1465" y="712"/>
                  </a:lnTo>
                  <a:lnTo>
                    <a:pt x="1444" y="524"/>
                  </a:lnTo>
                  <a:lnTo>
                    <a:pt x="1298" y="440"/>
                  </a:lnTo>
                  <a:lnTo>
                    <a:pt x="1109" y="272"/>
                  </a:lnTo>
                  <a:lnTo>
                    <a:pt x="1047" y="272"/>
                  </a:lnTo>
                  <a:lnTo>
                    <a:pt x="1026" y="314"/>
                  </a:lnTo>
                  <a:lnTo>
                    <a:pt x="837" y="314"/>
                  </a:lnTo>
                  <a:lnTo>
                    <a:pt x="670" y="126"/>
                  </a:lnTo>
                  <a:lnTo>
                    <a:pt x="523" y="126"/>
                  </a:lnTo>
                  <a:lnTo>
                    <a:pt x="419"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39" name="Google Shape;3139;p86"/>
            <p:cNvSpPr/>
            <p:nvPr/>
          </p:nvSpPr>
          <p:spPr>
            <a:xfrm>
              <a:off x="3874161" y="2799361"/>
              <a:ext cx="60800" cy="37131"/>
            </a:xfrm>
            <a:custGeom>
              <a:avLst/>
              <a:gdLst/>
              <a:ahLst/>
              <a:cxnLst/>
              <a:rect l="l" t="t" r="r" b="b"/>
              <a:pathLst>
                <a:path w="5106" h="3265" extrusionOk="0">
                  <a:moveTo>
                    <a:pt x="3431" y="0"/>
                  </a:moveTo>
                  <a:lnTo>
                    <a:pt x="3076" y="63"/>
                  </a:lnTo>
                  <a:lnTo>
                    <a:pt x="2950" y="147"/>
                  </a:lnTo>
                  <a:lnTo>
                    <a:pt x="2553" y="209"/>
                  </a:lnTo>
                  <a:lnTo>
                    <a:pt x="2448" y="335"/>
                  </a:lnTo>
                  <a:lnTo>
                    <a:pt x="2323" y="335"/>
                  </a:lnTo>
                  <a:lnTo>
                    <a:pt x="2176" y="377"/>
                  </a:lnTo>
                  <a:lnTo>
                    <a:pt x="2030" y="335"/>
                  </a:lnTo>
                  <a:lnTo>
                    <a:pt x="1988" y="230"/>
                  </a:lnTo>
                  <a:lnTo>
                    <a:pt x="1820" y="167"/>
                  </a:lnTo>
                  <a:lnTo>
                    <a:pt x="1674" y="147"/>
                  </a:lnTo>
                  <a:lnTo>
                    <a:pt x="1465" y="42"/>
                  </a:lnTo>
                  <a:lnTo>
                    <a:pt x="1360" y="42"/>
                  </a:lnTo>
                  <a:lnTo>
                    <a:pt x="1276" y="126"/>
                  </a:lnTo>
                  <a:lnTo>
                    <a:pt x="1151" y="126"/>
                  </a:lnTo>
                  <a:lnTo>
                    <a:pt x="1172" y="147"/>
                  </a:lnTo>
                  <a:lnTo>
                    <a:pt x="1130" y="272"/>
                  </a:lnTo>
                  <a:lnTo>
                    <a:pt x="962" y="314"/>
                  </a:lnTo>
                  <a:lnTo>
                    <a:pt x="858" y="544"/>
                  </a:lnTo>
                  <a:lnTo>
                    <a:pt x="732" y="879"/>
                  </a:lnTo>
                  <a:lnTo>
                    <a:pt x="523" y="1193"/>
                  </a:lnTo>
                  <a:lnTo>
                    <a:pt x="544" y="1297"/>
                  </a:lnTo>
                  <a:lnTo>
                    <a:pt x="439" y="1402"/>
                  </a:lnTo>
                  <a:lnTo>
                    <a:pt x="293" y="1381"/>
                  </a:lnTo>
                  <a:lnTo>
                    <a:pt x="230" y="1486"/>
                  </a:lnTo>
                  <a:lnTo>
                    <a:pt x="126" y="1507"/>
                  </a:lnTo>
                  <a:lnTo>
                    <a:pt x="0" y="1632"/>
                  </a:lnTo>
                  <a:lnTo>
                    <a:pt x="126" y="1674"/>
                  </a:lnTo>
                  <a:lnTo>
                    <a:pt x="146" y="1737"/>
                  </a:lnTo>
                  <a:lnTo>
                    <a:pt x="335" y="1946"/>
                  </a:lnTo>
                  <a:lnTo>
                    <a:pt x="356" y="2051"/>
                  </a:lnTo>
                  <a:lnTo>
                    <a:pt x="523" y="2134"/>
                  </a:lnTo>
                  <a:lnTo>
                    <a:pt x="670" y="2260"/>
                  </a:lnTo>
                  <a:lnTo>
                    <a:pt x="607" y="2406"/>
                  </a:lnTo>
                  <a:lnTo>
                    <a:pt x="628" y="2448"/>
                  </a:lnTo>
                  <a:lnTo>
                    <a:pt x="837" y="2532"/>
                  </a:lnTo>
                  <a:lnTo>
                    <a:pt x="879" y="2616"/>
                  </a:lnTo>
                  <a:lnTo>
                    <a:pt x="983" y="2574"/>
                  </a:lnTo>
                  <a:lnTo>
                    <a:pt x="1088" y="2657"/>
                  </a:lnTo>
                  <a:lnTo>
                    <a:pt x="1172" y="2532"/>
                  </a:lnTo>
                  <a:lnTo>
                    <a:pt x="1381" y="2553"/>
                  </a:lnTo>
                  <a:lnTo>
                    <a:pt x="1276" y="2678"/>
                  </a:lnTo>
                  <a:lnTo>
                    <a:pt x="1297" y="2762"/>
                  </a:lnTo>
                  <a:lnTo>
                    <a:pt x="1339" y="2888"/>
                  </a:lnTo>
                  <a:lnTo>
                    <a:pt x="1486" y="2888"/>
                  </a:lnTo>
                  <a:lnTo>
                    <a:pt x="1569" y="2971"/>
                  </a:lnTo>
                  <a:lnTo>
                    <a:pt x="1569" y="3055"/>
                  </a:lnTo>
                  <a:lnTo>
                    <a:pt x="1507" y="3097"/>
                  </a:lnTo>
                  <a:lnTo>
                    <a:pt x="1590" y="3201"/>
                  </a:lnTo>
                  <a:lnTo>
                    <a:pt x="1716" y="3139"/>
                  </a:lnTo>
                  <a:lnTo>
                    <a:pt x="1883" y="3139"/>
                  </a:lnTo>
                  <a:lnTo>
                    <a:pt x="1925" y="3201"/>
                  </a:lnTo>
                  <a:lnTo>
                    <a:pt x="1988" y="3180"/>
                  </a:lnTo>
                  <a:lnTo>
                    <a:pt x="2197" y="3264"/>
                  </a:lnTo>
                  <a:lnTo>
                    <a:pt x="2343" y="3180"/>
                  </a:lnTo>
                  <a:lnTo>
                    <a:pt x="2490" y="3201"/>
                  </a:lnTo>
                  <a:lnTo>
                    <a:pt x="2553" y="3160"/>
                  </a:lnTo>
                  <a:lnTo>
                    <a:pt x="2699" y="3201"/>
                  </a:lnTo>
                  <a:lnTo>
                    <a:pt x="2804" y="3201"/>
                  </a:lnTo>
                  <a:lnTo>
                    <a:pt x="3013" y="3243"/>
                  </a:lnTo>
                  <a:lnTo>
                    <a:pt x="3076" y="3180"/>
                  </a:lnTo>
                  <a:lnTo>
                    <a:pt x="3222" y="3139"/>
                  </a:lnTo>
                  <a:lnTo>
                    <a:pt x="3264" y="3055"/>
                  </a:lnTo>
                  <a:lnTo>
                    <a:pt x="3599" y="2888"/>
                  </a:lnTo>
                  <a:lnTo>
                    <a:pt x="3766" y="2867"/>
                  </a:lnTo>
                  <a:lnTo>
                    <a:pt x="3955" y="2888"/>
                  </a:lnTo>
                  <a:lnTo>
                    <a:pt x="4122" y="2971"/>
                  </a:lnTo>
                  <a:lnTo>
                    <a:pt x="4185" y="3034"/>
                  </a:lnTo>
                  <a:lnTo>
                    <a:pt x="4289" y="2992"/>
                  </a:lnTo>
                  <a:lnTo>
                    <a:pt x="4436" y="3055"/>
                  </a:lnTo>
                  <a:lnTo>
                    <a:pt x="4478" y="3139"/>
                  </a:lnTo>
                  <a:lnTo>
                    <a:pt x="4603" y="3139"/>
                  </a:lnTo>
                  <a:lnTo>
                    <a:pt x="4582" y="2992"/>
                  </a:lnTo>
                  <a:lnTo>
                    <a:pt x="4624" y="2888"/>
                  </a:lnTo>
                  <a:lnTo>
                    <a:pt x="4624" y="2720"/>
                  </a:lnTo>
                  <a:lnTo>
                    <a:pt x="4603" y="2636"/>
                  </a:lnTo>
                  <a:lnTo>
                    <a:pt x="4645" y="2553"/>
                  </a:lnTo>
                  <a:lnTo>
                    <a:pt x="4708" y="2427"/>
                  </a:lnTo>
                  <a:lnTo>
                    <a:pt x="4896" y="2427"/>
                  </a:lnTo>
                  <a:lnTo>
                    <a:pt x="5022" y="2406"/>
                  </a:lnTo>
                  <a:lnTo>
                    <a:pt x="5105" y="2239"/>
                  </a:lnTo>
                  <a:lnTo>
                    <a:pt x="5105" y="2155"/>
                  </a:lnTo>
                  <a:lnTo>
                    <a:pt x="5043" y="2113"/>
                  </a:lnTo>
                  <a:lnTo>
                    <a:pt x="5105" y="2051"/>
                  </a:lnTo>
                  <a:lnTo>
                    <a:pt x="5001" y="1988"/>
                  </a:lnTo>
                  <a:lnTo>
                    <a:pt x="4812" y="1988"/>
                  </a:lnTo>
                  <a:lnTo>
                    <a:pt x="4729" y="2051"/>
                  </a:lnTo>
                  <a:lnTo>
                    <a:pt x="4520" y="2051"/>
                  </a:lnTo>
                  <a:lnTo>
                    <a:pt x="4373" y="2009"/>
                  </a:lnTo>
                  <a:lnTo>
                    <a:pt x="4268" y="1841"/>
                  </a:lnTo>
                  <a:lnTo>
                    <a:pt x="4185" y="1695"/>
                  </a:lnTo>
                  <a:lnTo>
                    <a:pt x="4206" y="1151"/>
                  </a:lnTo>
                  <a:lnTo>
                    <a:pt x="4101" y="983"/>
                  </a:lnTo>
                  <a:lnTo>
                    <a:pt x="4080" y="837"/>
                  </a:lnTo>
                  <a:lnTo>
                    <a:pt x="3766" y="565"/>
                  </a:lnTo>
                  <a:lnTo>
                    <a:pt x="3745" y="460"/>
                  </a:lnTo>
                  <a:lnTo>
                    <a:pt x="3494" y="251"/>
                  </a:lnTo>
                  <a:lnTo>
                    <a:pt x="3431"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40" name="Google Shape;3140;p86"/>
            <p:cNvSpPr/>
            <p:nvPr/>
          </p:nvSpPr>
          <p:spPr>
            <a:xfrm>
              <a:off x="3889355" y="2831954"/>
              <a:ext cx="39878" cy="24041"/>
            </a:xfrm>
            <a:custGeom>
              <a:avLst/>
              <a:gdLst/>
              <a:ahLst/>
              <a:cxnLst/>
              <a:rect l="l" t="t" r="r" b="b"/>
              <a:pathLst>
                <a:path w="3349" h="2114" extrusionOk="0">
                  <a:moveTo>
                    <a:pt x="2490" y="1"/>
                  </a:moveTo>
                  <a:lnTo>
                    <a:pt x="2323" y="22"/>
                  </a:lnTo>
                  <a:lnTo>
                    <a:pt x="1988" y="189"/>
                  </a:lnTo>
                  <a:lnTo>
                    <a:pt x="1946" y="273"/>
                  </a:lnTo>
                  <a:lnTo>
                    <a:pt x="1800" y="314"/>
                  </a:lnTo>
                  <a:lnTo>
                    <a:pt x="1737" y="377"/>
                  </a:lnTo>
                  <a:lnTo>
                    <a:pt x="1528" y="335"/>
                  </a:lnTo>
                  <a:lnTo>
                    <a:pt x="1423" y="335"/>
                  </a:lnTo>
                  <a:lnTo>
                    <a:pt x="1277" y="294"/>
                  </a:lnTo>
                  <a:lnTo>
                    <a:pt x="1214" y="335"/>
                  </a:lnTo>
                  <a:lnTo>
                    <a:pt x="1067" y="314"/>
                  </a:lnTo>
                  <a:lnTo>
                    <a:pt x="921" y="398"/>
                  </a:lnTo>
                  <a:lnTo>
                    <a:pt x="712" y="314"/>
                  </a:lnTo>
                  <a:lnTo>
                    <a:pt x="649" y="335"/>
                  </a:lnTo>
                  <a:lnTo>
                    <a:pt x="607" y="273"/>
                  </a:lnTo>
                  <a:lnTo>
                    <a:pt x="440" y="273"/>
                  </a:lnTo>
                  <a:lnTo>
                    <a:pt x="314" y="335"/>
                  </a:lnTo>
                  <a:lnTo>
                    <a:pt x="231" y="231"/>
                  </a:lnTo>
                  <a:lnTo>
                    <a:pt x="293" y="189"/>
                  </a:lnTo>
                  <a:lnTo>
                    <a:pt x="293" y="105"/>
                  </a:lnTo>
                  <a:lnTo>
                    <a:pt x="210" y="22"/>
                  </a:lnTo>
                  <a:lnTo>
                    <a:pt x="63" y="22"/>
                  </a:lnTo>
                  <a:lnTo>
                    <a:pt x="84" y="126"/>
                  </a:lnTo>
                  <a:lnTo>
                    <a:pt x="0" y="210"/>
                  </a:lnTo>
                  <a:lnTo>
                    <a:pt x="63" y="440"/>
                  </a:lnTo>
                  <a:lnTo>
                    <a:pt x="231" y="628"/>
                  </a:lnTo>
                  <a:lnTo>
                    <a:pt x="314" y="754"/>
                  </a:lnTo>
                  <a:lnTo>
                    <a:pt x="272" y="900"/>
                  </a:lnTo>
                  <a:lnTo>
                    <a:pt x="63" y="1068"/>
                  </a:lnTo>
                  <a:lnTo>
                    <a:pt x="84" y="1172"/>
                  </a:lnTo>
                  <a:lnTo>
                    <a:pt x="168" y="1277"/>
                  </a:lnTo>
                  <a:lnTo>
                    <a:pt x="105" y="1382"/>
                  </a:lnTo>
                  <a:lnTo>
                    <a:pt x="335" y="1570"/>
                  </a:lnTo>
                  <a:lnTo>
                    <a:pt x="503" y="1842"/>
                  </a:lnTo>
                  <a:lnTo>
                    <a:pt x="523" y="1988"/>
                  </a:lnTo>
                  <a:lnTo>
                    <a:pt x="523" y="2093"/>
                  </a:lnTo>
                  <a:lnTo>
                    <a:pt x="607" y="2114"/>
                  </a:lnTo>
                  <a:lnTo>
                    <a:pt x="795" y="2114"/>
                  </a:lnTo>
                  <a:lnTo>
                    <a:pt x="942" y="2093"/>
                  </a:lnTo>
                  <a:lnTo>
                    <a:pt x="1026" y="1988"/>
                  </a:lnTo>
                  <a:lnTo>
                    <a:pt x="1172" y="2009"/>
                  </a:lnTo>
                  <a:lnTo>
                    <a:pt x="1319" y="2009"/>
                  </a:lnTo>
                  <a:lnTo>
                    <a:pt x="1339" y="2114"/>
                  </a:lnTo>
                  <a:lnTo>
                    <a:pt x="1444" y="2114"/>
                  </a:lnTo>
                  <a:lnTo>
                    <a:pt x="1528" y="2051"/>
                  </a:lnTo>
                  <a:lnTo>
                    <a:pt x="1653" y="2051"/>
                  </a:lnTo>
                  <a:lnTo>
                    <a:pt x="1737" y="2114"/>
                  </a:lnTo>
                  <a:lnTo>
                    <a:pt x="1863" y="2072"/>
                  </a:lnTo>
                  <a:lnTo>
                    <a:pt x="2093" y="2072"/>
                  </a:lnTo>
                  <a:lnTo>
                    <a:pt x="2176" y="2009"/>
                  </a:lnTo>
                  <a:lnTo>
                    <a:pt x="2114" y="1905"/>
                  </a:lnTo>
                  <a:lnTo>
                    <a:pt x="2114" y="1779"/>
                  </a:lnTo>
                  <a:lnTo>
                    <a:pt x="2281" y="1675"/>
                  </a:lnTo>
                  <a:lnTo>
                    <a:pt x="2323" y="1675"/>
                  </a:lnTo>
                  <a:lnTo>
                    <a:pt x="2427" y="1570"/>
                  </a:lnTo>
                  <a:lnTo>
                    <a:pt x="2511" y="1570"/>
                  </a:lnTo>
                  <a:lnTo>
                    <a:pt x="2595" y="1486"/>
                  </a:lnTo>
                  <a:lnTo>
                    <a:pt x="2741" y="1486"/>
                  </a:lnTo>
                  <a:lnTo>
                    <a:pt x="2909" y="1633"/>
                  </a:lnTo>
                  <a:lnTo>
                    <a:pt x="3013" y="1549"/>
                  </a:lnTo>
                  <a:lnTo>
                    <a:pt x="3118" y="1570"/>
                  </a:lnTo>
                  <a:lnTo>
                    <a:pt x="3034" y="1444"/>
                  </a:lnTo>
                  <a:lnTo>
                    <a:pt x="2930" y="1256"/>
                  </a:lnTo>
                  <a:lnTo>
                    <a:pt x="2825" y="1256"/>
                  </a:lnTo>
                  <a:lnTo>
                    <a:pt x="2804" y="1172"/>
                  </a:lnTo>
                  <a:lnTo>
                    <a:pt x="2951" y="1068"/>
                  </a:lnTo>
                  <a:lnTo>
                    <a:pt x="3013" y="942"/>
                  </a:lnTo>
                  <a:lnTo>
                    <a:pt x="2992" y="712"/>
                  </a:lnTo>
                  <a:lnTo>
                    <a:pt x="3139" y="545"/>
                  </a:lnTo>
                  <a:lnTo>
                    <a:pt x="3244" y="586"/>
                  </a:lnTo>
                  <a:lnTo>
                    <a:pt x="3327" y="503"/>
                  </a:lnTo>
                  <a:lnTo>
                    <a:pt x="3348" y="294"/>
                  </a:lnTo>
                  <a:lnTo>
                    <a:pt x="3327" y="273"/>
                  </a:lnTo>
                  <a:lnTo>
                    <a:pt x="3202" y="273"/>
                  </a:lnTo>
                  <a:lnTo>
                    <a:pt x="3160" y="189"/>
                  </a:lnTo>
                  <a:lnTo>
                    <a:pt x="3013" y="126"/>
                  </a:lnTo>
                  <a:lnTo>
                    <a:pt x="2909" y="168"/>
                  </a:lnTo>
                  <a:lnTo>
                    <a:pt x="2846" y="105"/>
                  </a:lnTo>
                  <a:lnTo>
                    <a:pt x="2679" y="22"/>
                  </a:lnTo>
                  <a:lnTo>
                    <a:pt x="2490"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3141" name="Google Shape;3141;p86"/>
            <p:cNvGrpSpPr/>
            <p:nvPr/>
          </p:nvGrpSpPr>
          <p:grpSpPr>
            <a:xfrm>
              <a:off x="3831056" y="2816010"/>
              <a:ext cx="37378" cy="27612"/>
              <a:chOff x="3866750" y="2520350"/>
              <a:chExt cx="78475" cy="60700"/>
            </a:xfrm>
          </p:grpSpPr>
          <p:sp>
            <p:nvSpPr>
              <p:cNvPr id="3142" name="Google Shape;3142;p86"/>
              <p:cNvSpPr/>
              <p:nvPr/>
            </p:nvSpPr>
            <p:spPr>
              <a:xfrm>
                <a:off x="3877200" y="2546500"/>
                <a:ext cx="4725" cy="6300"/>
              </a:xfrm>
              <a:custGeom>
                <a:avLst/>
                <a:gdLst/>
                <a:ahLst/>
                <a:cxnLst/>
                <a:rect l="l" t="t" r="r" b="b"/>
                <a:pathLst>
                  <a:path w="189" h="252" extrusionOk="0">
                    <a:moveTo>
                      <a:pt x="1" y="1"/>
                    </a:moveTo>
                    <a:lnTo>
                      <a:pt x="84" y="126"/>
                    </a:lnTo>
                    <a:lnTo>
                      <a:pt x="63" y="147"/>
                    </a:lnTo>
                    <a:lnTo>
                      <a:pt x="168" y="252"/>
                    </a:lnTo>
                    <a:lnTo>
                      <a:pt x="189" y="252"/>
                    </a:lnTo>
                    <a:lnTo>
                      <a:pt x="168" y="106"/>
                    </a:lnTo>
                    <a:lnTo>
                      <a:pt x="1"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43" name="Google Shape;3143;p86"/>
              <p:cNvSpPr/>
              <p:nvPr/>
            </p:nvSpPr>
            <p:spPr>
              <a:xfrm>
                <a:off x="3882425" y="2554350"/>
                <a:ext cx="2650" cy="3175"/>
              </a:xfrm>
              <a:custGeom>
                <a:avLst/>
                <a:gdLst/>
                <a:ahLst/>
                <a:cxnLst/>
                <a:rect l="l" t="t" r="r" b="b"/>
                <a:pathLst>
                  <a:path w="106" h="127" extrusionOk="0">
                    <a:moveTo>
                      <a:pt x="1" y="1"/>
                    </a:moveTo>
                    <a:lnTo>
                      <a:pt x="106" y="126"/>
                    </a:lnTo>
                    <a:lnTo>
                      <a:pt x="85" y="43"/>
                    </a:lnTo>
                    <a:lnTo>
                      <a:pt x="1"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44" name="Google Shape;3144;p86"/>
              <p:cNvSpPr/>
              <p:nvPr/>
            </p:nvSpPr>
            <p:spPr>
              <a:xfrm>
                <a:off x="3866750" y="2520350"/>
                <a:ext cx="78475" cy="60700"/>
              </a:xfrm>
              <a:custGeom>
                <a:avLst/>
                <a:gdLst/>
                <a:ahLst/>
                <a:cxnLst/>
                <a:rect l="l" t="t" r="r" b="b"/>
                <a:pathLst>
                  <a:path w="3139" h="2428" extrusionOk="0">
                    <a:moveTo>
                      <a:pt x="1653" y="1"/>
                    </a:moveTo>
                    <a:lnTo>
                      <a:pt x="1653" y="22"/>
                    </a:lnTo>
                    <a:lnTo>
                      <a:pt x="1402" y="22"/>
                    </a:lnTo>
                    <a:lnTo>
                      <a:pt x="1046" y="210"/>
                    </a:lnTo>
                    <a:lnTo>
                      <a:pt x="1025" y="356"/>
                    </a:lnTo>
                    <a:lnTo>
                      <a:pt x="837" y="440"/>
                    </a:lnTo>
                    <a:lnTo>
                      <a:pt x="816" y="649"/>
                    </a:lnTo>
                    <a:lnTo>
                      <a:pt x="691" y="649"/>
                    </a:lnTo>
                    <a:lnTo>
                      <a:pt x="481" y="545"/>
                    </a:lnTo>
                    <a:lnTo>
                      <a:pt x="356" y="587"/>
                    </a:lnTo>
                    <a:lnTo>
                      <a:pt x="209" y="691"/>
                    </a:lnTo>
                    <a:lnTo>
                      <a:pt x="0" y="691"/>
                    </a:lnTo>
                    <a:lnTo>
                      <a:pt x="0" y="733"/>
                    </a:lnTo>
                    <a:lnTo>
                      <a:pt x="42" y="942"/>
                    </a:lnTo>
                    <a:lnTo>
                      <a:pt x="168" y="1068"/>
                    </a:lnTo>
                    <a:lnTo>
                      <a:pt x="168" y="1110"/>
                    </a:lnTo>
                    <a:lnTo>
                      <a:pt x="209" y="1152"/>
                    </a:lnTo>
                    <a:lnTo>
                      <a:pt x="356" y="942"/>
                    </a:lnTo>
                    <a:lnTo>
                      <a:pt x="377" y="796"/>
                    </a:lnTo>
                    <a:lnTo>
                      <a:pt x="461" y="691"/>
                    </a:lnTo>
                    <a:lnTo>
                      <a:pt x="607" y="691"/>
                    </a:lnTo>
                    <a:lnTo>
                      <a:pt x="628" y="796"/>
                    </a:lnTo>
                    <a:lnTo>
                      <a:pt x="733" y="900"/>
                    </a:lnTo>
                    <a:lnTo>
                      <a:pt x="774" y="1068"/>
                    </a:lnTo>
                    <a:lnTo>
                      <a:pt x="879" y="1256"/>
                    </a:lnTo>
                    <a:lnTo>
                      <a:pt x="1025" y="1403"/>
                    </a:lnTo>
                    <a:lnTo>
                      <a:pt x="1088" y="1403"/>
                    </a:lnTo>
                    <a:lnTo>
                      <a:pt x="1193" y="1507"/>
                    </a:lnTo>
                    <a:lnTo>
                      <a:pt x="1088" y="1486"/>
                    </a:lnTo>
                    <a:lnTo>
                      <a:pt x="1005" y="1507"/>
                    </a:lnTo>
                    <a:lnTo>
                      <a:pt x="942" y="1591"/>
                    </a:lnTo>
                    <a:lnTo>
                      <a:pt x="1005" y="1696"/>
                    </a:lnTo>
                    <a:lnTo>
                      <a:pt x="1130" y="1696"/>
                    </a:lnTo>
                    <a:lnTo>
                      <a:pt x="1256" y="1821"/>
                    </a:lnTo>
                    <a:lnTo>
                      <a:pt x="1360" y="1842"/>
                    </a:lnTo>
                    <a:lnTo>
                      <a:pt x="1423" y="1947"/>
                    </a:lnTo>
                    <a:lnTo>
                      <a:pt x="1465" y="2030"/>
                    </a:lnTo>
                    <a:lnTo>
                      <a:pt x="1611" y="2009"/>
                    </a:lnTo>
                    <a:lnTo>
                      <a:pt x="1862" y="2030"/>
                    </a:lnTo>
                    <a:lnTo>
                      <a:pt x="1988" y="2093"/>
                    </a:lnTo>
                    <a:lnTo>
                      <a:pt x="2281" y="2365"/>
                    </a:lnTo>
                    <a:lnTo>
                      <a:pt x="2197" y="2407"/>
                    </a:lnTo>
                    <a:lnTo>
                      <a:pt x="2072" y="2323"/>
                    </a:lnTo>
                    <a:lnTo>
                      <a:pt x="2155" y="2407"/>
                    </a:lnTo>
                    <a:lnTo>
                      <a:pt x="2260" y="2428"/>
                    </a:lnTo>
                    <a:lnTo>
                      <a:pt x="2302" y="2344"/>
                    </a:lnTo>
                    <a:lnTo>
                      <a:pt x="1925" y="1884"/>
                    </a:lnTo>
                    <a:lnTo>
                      <a:pt x="1444" y="1486"/>
                    </a:lnTo>
                    <a:lnTo>
                      <a:pt x="1423" y="1403"/>
                    </a:lnTo>
                    <a:lnTo>
                      <a:pt x="1465" y="1382"/>
                    </a:lnTo>
                    <a:lnTo>
                      <a:pt x="1402" y="1277"/>
                    </a:lnTo>
                    <a:lnTo>
                      <a:pt x="1360" y="1172"/>
                    </a:lnTo>
                    <a:lnTo>
                      <a:pt x="1235" y="1047"/>
                    </a:lnTo>
                    <a:lnTo>
                      <a:pt x="1193" y="1047"/>
                    </a:lnTo>
                    <a:lnTo>
                      <a:pt x="1151" y="963"/>
                    </a:lnTo>
                    <a:lnTo>
                      <a:pt x="1214" y="900"/>
                    </a:lnTo>
                    <a:lnTo>
                      <a:pt x="1214" y="775"/>
                    </a:lnTo>
                    <a:lnTo>
                      <a:pt x="1256" y="733"/>
                    </a:lnTo>
                    <a:lnTo>
                      <a:pt x="1402" y="838"/>
                    </a:lnTo>
                    <a:lnTo>
                      <a:pt x="1444" y="900"/>
                    </a:lnTo>
                    <a:lnTo>
                      <a:pt x="1528" y="880"/>
                    </a:lnTo>
                    <a:lnTo>
                      <a:pt x="1528" y="796"/>
                    </a:lnTo>
                    <a:lnTo>
                      <a:pt x="1632" y="775"/>
                    </a:lnTo>
                    <a:lnTo>
                      <a:pt x="1716" y="796"/>
                    </a:lnTo>
                    <a:lnTo>
                      <a:pt x="1758" y="733"/>
                    </a:lnTo>
                    <a:lnTo>
                      <a:pt x="1841" y="775"/>
                    </a:lnTo>
                    <a:lnTo>
                      <a:pt x="1883" y="733"/>
                    </a:lnTo>
                    <a:lnTo>
                      <a:pt x="1988" y="754"/>
                    </a:lnTo>
                    <a:lnTo>
                      <a:pt x="2051" y="859"/>
                    </a:lnTo>
                    <a:lnTo>
                      <a:pt x="2093" y="796"/>
                    </a:lnTo>
                    <a:lnTo>
                      <a:pt x="2239" y="859"/>
                    </a:lnTo>
                    <a:lnTo>
                      <a:pt x="2344" y="796"/>
                    </a:lnTo>
                    <a:lnTo>
                      <a:pt x="2365" y="859"/>
                    </a:lnTo>
                    <a:lnTo>
                      <a:pt x="2490" y="838"/>
                    </a:lnTo>
                    <a:lnTo>
                      <a:pt x="2616" y="880"/>
                    </a:lnTo>
                    <a:lnTo>
                      <a:pt x="2699" y="859"/>
                    </a:lnTo>
                    <a:lnTo>
                      <a:pt x="2804" y="963"/>
                    </a:lnTo>
                    <a:lnTo>
                      <a:pt x="2971" y="963"/>
                    </a:lnTo>
                    <a:lnTo>
                      <a:pt x="2992" y="984"/>
                    </a:lnTo>
                    <a:lnTo>
                      <a:pt x="2971" y="880"/>
                    </a:lnTo>
                    <a:lnTo>
                      <a:pt x="3097" y="859"/>
                    </a:lnTo>
                    <a:lnTo>
                      <a:pt x="3139" y="859"/>
                    </a:lnTo>
                    <a:lnTo>
                      <a:pt x="3139" y="796"/>
                    </a:lnTo>
                    <a:lnTo>
                      <a:pt x="3034" y="775"/>
                    </a:lnTo>
                    <a:lnTo>
                      <a:pt x="2971" y="733"/>
                    </a:lnTo>
                    <a:lnTo>
                      <a:pt x="2930" y="566"/>
                    </a:lnTo>
                    <a:lnTo>
                      <a:pt x="2888" y="419"/>
                    </a:lnTo>
                    <a:lnTo>
                      <a:pt x="2804" y="356"/>
                    </a:lnTo>
                    <a:lnTo>
                      <a:pt x="2699" y="482"/>
                    </a:lnTo>
                    <a:lnTo>
                      <a:pt x="2490" y="419"/>
                    </a:lnTo>
                    <a:lnTo>
                      <a:pt x="2197" y="356"/>
                    </a:lnTo>
                    <a:lnTo>
                      <a:pt x="2093" y="273"/>
                    </a:lnTo>
                    <a:lnTo>
                      <a:pt x="1988" y="231"/>
                    </a:lnTo>
                    <a:lnTo>
                      <a:pt x="1737" y="22"/>
                    </a:lnTo>
                    <a:lnTo>
                      <a:pt x="1653"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45" name="Google Shape;3145;p86"/>
              <p:cNvSpPr/>
              <p:nvPr/>
            </p:nvSpPr>
            <p:spPr>
              <a:xfrm>
                <a:off x="3886100" y="2558550"/>
                <a:ext cx="3675" cy="5250"/>
              </a:xfrm>
              <a:custGeom>
                <a:avLst/>
                <a:gdLst/>
                <a:ahLst/>
                <a:cxnLst/>
                <a:rect l="l" t="t" r="r" b="b"/>
                <a:pathLst>
                  <a:path w="147" h="210" extrusionOk="0">
                    <a:moveTo>
                      <a:pt x="0" y="0"/>
                    </a:moveTo>
                    <a:lnTo>
                      <a:pt x="147" y="209"/>
                    </a:lnTo>
                    <a:lnTo>
                      <a:pt x="126" y="105"/>
                    </a:lnTo>
                    <a:lnTo>
                      <a:pt x="0"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3146" name="Google Shape;3146;p86"/>
            <p:cNvSpPr/>
            <p:nvPr/>
          </p:nvSpPr>
          <p:spPr>
            <a:xfrm>
              <a:off x="3799155" y="2842190"/>
              <a:ext cx="6990" cy="13340"/>
            </a:xfrm>
            <a:custGeom>
              <a:avLst/>
              <a:gdLst/>
              <a:ahLst/>
              <a:cxnLst/>
              <a:rect l="l" t="t" r="r" b="b"/>
              <a:pathLst>
                <a:path w="587" h="1173" extrusionOk="0">
                  <a:moveTo>
                    <a:pt x="461" y="0"/>
                  </a:moveTo>
                  <a:lnTo>
                    <a:pt x="440" y="105"/>
                  </a:lnTo>
                  <a:lnTo>
                    <a:pt x="482" y="147"/>
                  </a:lnTo>
                  <a:lnTo>
                    <a:pt x="461" y="251"/>
                  </a:lnTo>
                  <a:lnTo>
                    <a:pt x="419" y="251"/>
                  </a:lnTo>
                  <a:lnTo>
                    <a:pt x="357" y="210"/>
                  </a:lnTo>
                  <a:lnTo>
                    <a:pt x="273" y="251"/>
                  </a:lnTo>
                  <a:lnTo>
                    <a:pt x="106" y="335"/>
                  </a:lnTo>
                  <a:lnTo>
                    <a:pt x="22" y="461"/>
                  </a:lnTo>
                  <a:lnTo>
                    <a:pt x="106" y="523"/>
                  </a:lnTo>
                  <a:lnTo>
                    <a:pt x="64" y="565"/>
                  </a:lnTo>
                  <a:lnTo>
                    <a:pt x="1" y="565"/>
                  </a:lnTo>
                  <a:lnTo>
                    <a:pt x="22" y="649"/>
                  </a:lnTo>
                  <a:lnTo>
                    <a:pt x="106" y="691"/>
                  </a:lnTo>
                  <a:lnTo>
                    <a:pt x="106" y="754"/>
                  </a:lnTo>
                  <a:lnTo>
                    <a:pt x="64" y="775"/>
                  </a:lnTo>
                  <a:lnTo>
                    <a:pt x="106" y="837"/>
                  </a:lnTo>
                  <a:lnTo>
                    <a:pt x="168" y="879"/>
                  </a:lnTo>
                  <a:lnTo>
                    <a:pt x="168" y="963"/>
                  </a:lnTo>
                  <a:lnTo>
                    <a:pt x="210" y="963"/>
                  </a:lnTo>
                  <a:lnTo>
                    <a:pt x="252" y="1005"/>
                  </a:lnTo>
                  <a:lnTo>
                    <a:pt x="210" y="984"/>
                  </a:lnTo>
                  <a:lnTo>
                    <a:pt x="147" y="1067"/>
                  </a:lnTo>
                  <a:lnTo>
                    <a:pt x="210" y="1109"/>
                  </a:lnTo>
                  <a:lnTo>
                    <a:pt x="357" y="1172"/>
                  </a:lnTo>
                  <a:lnTo>
                    <a:pt x="461" y="1109"/>
                  </a:lnTo>
                  <a:lnTo>
                    <a:pt x="545" y="942"/>
                  </a:lnTo>
                  <a:lnTo>
                    <a:pt x="545" y="795"/>
                  </a:lnTo>
                  <a:lnTo>
                    <a:pt x="587" y="544"/>
                  </a:lnTo>
                  <a:lnTo>
                    <a:pt x="545" y="314"/>
                  </a:lnTo>
                  <a:lnTo>
                    <a:pt x="545" y="147"/>
                  </a:lnTo>
                  <a:lnTo>
                    <a:pt x="524"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47" name="Google Shape;3147;p86"/>
            <p:cNvSpPr/>
            <p:nvPr/>
          </p:nvSpPr>
          <p:spPr>
            <a:xfrm>
              <a:off x="3688535" y="2836242"/>
              <a:ext cx="76506" cy="61161"/>
            </a:xfrm>
            <a:custGeom>
              <a:avLst/>
              <a:gdLst/>
              <a:ahLst/>
              <a:cxnLst/>
              <a:rect l="l" t="t" r="r" b="b"/>
              <a:pathLst>
                <a:path w="6425" h="5378" extrusionOk="0">
                  <a:moveTo>
                    <a:pt x="817" y="0"/>
                  </a:moveTo>
                  <a:lnTo>
                    <a:pt x="733" y="42"/>
                  </a:lnTo>
                  <a:lnTo>
                    <a:pt x="712" y="21"/>
                  </a:lnTo>
                  <a:lnTo>
                    <a:pt x="503" y="126"/>
                  </a:lnTo>
                  <a:lnTo>
                    <a:pt x="524" y="209"/>
                  </a:lnTo>
                  <a:lnTo>
                    <a:pt x="608" y="251"/>
                  </a:lnTo>
                  <a:lnTo>
                    <a:pt x="524" y="335"/>
                  </a:lnTo>
                  <a:lnTo>
                    <a:pt x="336" y="356"/>
                  </a:lnTo>
                  <a:lnTo>
                    <a:pt x="252" y="335"/>
                  </a:lnTo>
                  <a:lnTo>
                    <a:pt x="43" y="419"/>
                  </a:lnTo>
                  <a:lnTo>
                    <a:pt x="1" y="544"/>
                  </a:lnTo>
                  <a:lnTo>
                    <a:pt x="43" y="670"/>
                  </a:lnTo>
                  <a:lnTo>
                    <a:pt x="126" y="649"/>
                  </a:lnTo>
                  <a:lnTo>
                    <a:pt x="126" y="691"/>
                  </a:lnTo>
                  <a:lnTo>
                    <a:pt x="189" y="733"/>
                  </a:lnTo>
                  <a:lnTo>
                    <a:pt x="147" y="879"/>
                  </a:lnTo>
                  <a:lnTo>
                    <a:pt x="210" y="900"/>
                  </a:lnTo>
                  <a:lnTo>
                    <a:pt x="294" y="837"/>
                  </a:lnTo>
                  <a:lnTo>
                    <a:pt x="252" y="963"/>
                  </a:lnTo>
                  <a:lnTo>
                    <a:pt x="315" y="1005"/>
                  </a:lnTo>
                  <a:lnTo>
                    <a:pt x="252" y="1088"/>
                  </a:lnTo>
                  <a:lnTo>
                    <a:pt x="357" y="1109"/>
                  </a:lnTo>
                  <a:lnTo>
                    <a:pt x="231" y="1256"/>
                  </a:lnTo>
                  <a:lnTo>
                    <a:pt x="231" y="1277"/>
                  </a:lnTo>
                  <a:lnTo>
                    <a:pt x="482" y="1214"/>
                  </a:lnTo>
                  <a:lnTo>
                    <a:pt x="587" y="1256"/>
                  </a:lnTo>
                  <a:lnTo>
                    <a:pt x="566" y="1381"/>
                  </a:lnTo>
                  <a:lnTo>
                    <a:pt x="629" y="1465"/>
                  </a:lnTo>
                  <a:lnTo>
                    <a:pt x="796" y="1360"/>
                  </a:lnTo>
                  <a:lnTo>
                    <a:pt x="1110" y="1423"/>
                  </a:lnTo>
                  <a:lnTo>
                    <a:pt x="1214" y="1318"/>
                  </a:lnTo>
                  <a:lnTo>
                    <a:pt x="1486" y="1360"/>
                  </a:lnTo>
                  <a:lnTo>
                    <a:pt x="1507" y="1486"/>
                  </a:lnTo>
                  <a:lnTo>
                    <a:pt x="1612" y="1632"/>
                  </a:lnTo>
                  <a:lnTo>
                    <a:pt x="1591" y="1737"/>
                  </a:lnTo>
                  <a:lnTo>
                    <a:pt x="1445" y="1737"/>
                  </a:lnTo>
                  <a:lnTo>
                    <a:pt x="1235" y="1946"/>
                  </a:lnTo>
                  <a:lnTo>
                    <a:pt x="1256" y="2114"/>
                  </a:lnTo>
                  <a:lnTo>
                    <a:pt x="1235" y="2469"/>
                  </a:lnTo>
                  <a:lnTo>
                    <a:pt x="1089" y="2616"/>
                  </a:lnTo>
                  <a:lnTo>
                    <a:pt x="1194" y="2720"/>
                  </a:lnTo>
                  <a:lnTo>
                    <a:pt x="1047" y="2930"/>
                  </a:lnTo>
                  <a:lnTo>
                    <a:pt x="942" y="2888"/>
                  </a:lnTo>
                  <a:lnTo>
                    <a:pt x="817" y="2930"/>
                  </a:lnTo>
                  <a:lnTo>
                    <a:pt x="963" y="3202"/>
                  </a:lnTo>
                  <a:lnTo>
                    <a:pt x="1089" y="3285"/>
                  </a:lnTo>
                  <a:lnTo>
                    <a:pt x="1089" y="3515"/>
                  </a:lnTo>
                  <a:lnTo>
                    <a:pt x="922" y="3704"/>
                  </a:lnTo>
                  <a:lnTo>
                    <a:pt x="984" y="3871"/>
                  </a:lnTo>
                  <a:lnTo>
                    <a:pt x="1131" y="3871"/>
                  </a:lnTo>
                  <a:lnTo>
                    <a:pt x="1089" y="3976"/>
                  </a:lnTo>
                  <a:lnTo>
                    <a:pt x="963" y="4080"/>
                  </a:lnTo>
                  <a:lnTo>
                    <a:pt x="838" y="4331"/>
                  </a:lnTo>
                  <a:lnTo>
                    <a:pt x="922" y="4457"/>
                  </a:lnTo>
                  <a:lnTo>
                    <a:pt x="922" y="4603"/>
                  </a:lnTo>
                  <a:lnTo>
                    <a:pt x="1026" y="4624"/>
                  </a:lnTo>
                  <a:lnTo>
                    <a:pt x="1173" y="4645"/>
                  </a:lnTo>
                  <a:lnTo>
                    <a:pt x="1403" y="4875"/>
                  </a:lnTo>
                  <a:lnTo>
                    <a:pt x="1382" y="4917"/>
                  </a:lnTo>
                  <a:lnTo>
                    <a:pt x="1486" y="5168"/>
                  </a:lnTo>
                  <a:lnTo>
                    <a:pt x="1675" y="5357"/>
                  </a:lnTo>
                  <a:lnTo>
                    <a:pt x="1842" y="5378"/>
                  </a:lnTo>
                  <a:lnTo>
                    <a:pt x="2010" y="5273"/>
                  </a:lnTo>
                  <a:lnTo>
                    <a:pt x="2010" y="5168"/>
                  </a:lnTo>
                  <a:lnTo>
                    <a:pt x="2093" y="5085"/>
                  </a:lnTo>
                  <a:lnTo>
                    <a:pt x="2303" y="5064"/>
                  </a:lnTo>
                  <a:lnTo>
                    <a:pt x="2470" y="4875"/>
                  </a:lnTo>
                  <a:lnTo>
                    <a:pt x="2679" y="4855"/>
                  </a:lnTo>
                  <a:lnTo>
                    <a:pt x="2784" y="4813"/>
                  </a:lnTo>
                  <a:lnTo>
                    <a:pt x="3035" y="4875"/>
                  </a:lnTo>
                  <a:lnTo>
                    <a:pt x="3181" y="4917"/>
                  </a:lnTo>
                  <a:lnTo>
                    <a:pt x="3202" y="4855"/>
                  </a:lnTo>
                  <a:lnTo>
                    <a:pt x="3307" y="4855"/>
                  </a:lnTo>
                  <a:lnTo>
                    <a:pt x="3411" y="4938"/>
                  </a:lnTo>
                  <a:lnTo>
                    <a:pt x="3495" y="4855"/>
                  </a:lnTo>
                  <a:lnTo>
                    <a:pt x="3558" y="4750"/>
                  </a:lnTo>
                  <a:lnTo>
                    <a:pt x="3663" y="4855"/>
                  </a:lnTo>
                  <a:lnTo>
                    <a:pt x="3788" y="4917"/>
                  </a:lnTo>
                  <a:lnTo>
                    <a:pt x="3914" y="4708"/>
                  </a:lnTo>
                  <a:lnTo>
                    <a:pt x="3914" y="4603"/>
                  </a:lnTo>
                  <a:lnTo>
                    <a:pt x="4248" y="4436"/>
                  </a:lnTo>
                  <a:lnTo>
                    <a:pt x="4458" y="4436"/>
                  </a:lnTo>
                  <a:lnTo>
                    <a:pt x="4520" y="4352"/>
                  </a:lnTo>
                  <a:lnTo>
                    <a:pt x="4458" y="4311"/>
                  </a:lnTo>
                  <a:lnTo>
                    <a:pt x="4499" y="4143"/>
                  </a:lnTo>
                  <a:lnTo>
                    <a:pt x="4667" y="3892"/>
                  </a:lnTo>
                  <a:lnTo>
                    <a:pt x="4667" y="3766"/>
                  </a:lnTo>
                  <a:lnTo>
                    <a:pt x="4855" y="3704"/>
                  </a:lnTo>
                  <a:lnTo>
                    <a:pt x="4981" y="3578"/>
                  </a:lnTo>
                  <a:lnTo>
                    <a:pt x="4855" y="3390"/>
                  </a:lnTo>
                  <a:lnTo>
                    <a:pt x="4771" y="3348"/>
                  </a:lnTo>
                  <a:lnTo>
                    <a:pt x="4751" y="3243"/>
                  </a:lnTo>
                  <a:lnTo>
                    <a:pt x="4646" y="3076"/>
                  </a:lnTo>
                  <a:lnTo>
                    <a:pt x="4730" y="2992"/>
                  </a:lnTo>
                  <a:lnTo>
                    <a:pt x="4960" y="2637"/>
                  </a:lnTo>
                  <a:lnTo>
                    <a:pt x="5064" y="2574"/>
                  </a:lnTo>
                  <a:lnTo>
                    <a:pt x="5232" y="2302"/>
                  </a:lnTo>
                  <a:lnTo>
                    <a:pt x="5274" y="2323"/>
                  </a:lnTo>
                  <a:lnTo>
                    <a:pt x="5253" y="2344"/>
                  </a:lnTo>
                  <a:lnTo>
                    <a:pt x="5253" y="2365"/>
                  </a:lnTo>
                  <a:lnTo>
                    <a:pt x="5336" y="2323"/>
                  </a:lnTo>
                  <a:lnTo>
                    <a:pt x="5357" y="2197"/>
                  </a:lnTo>
                  <a:lnTo>
                    <a:pt x="5295" y="2134"/>
                  </a:lnTo>
                  <a:lnTo>
                    <a:pt x="5441" y="2051"/>
                  </a:lnTo>
                  <a:lnTo>
                    <a:pt x="5567" y="1946"/>
                  </a:lnTo>
                  <a:lnTo>
                    <a:pt x="5776" y="1946"/>
                  </a:lnTo>
                  <a:lnTo>
                    <a:pt x="5964" y="1883"/>
                  </a:lnTo>
                  <a:lnTo>
                    <a:pt x="6069" y="1737"/>
                  </a:lnTo>
                  <a:lnTo>
                    <a:pt x="6278" y="1611"/>
                  </a:lnTo>
                  <a:lnTo>
                    <a:pt x="6320" y="1507"/>
                  </a:lnTo>
                  <a:lnTo>
                    <a:pt x="6341" y="1381"/>
                  </a:lnTo>
                  <a:lnTo>
                    <a:pt x="6320" y="1193"/>
                  </a:lnTo>
                  <a:lnTo>
                    <a:pt x="6424" y="1151"/>
                  </a:lnTo>
                  <a:lnTo>
                    <a:pt x="6424" y="1088"/>
                  </a:lnTo>
                  <a:lnTo>
                    <a:pt x="6341" y="1067"/>
                  </a:lnTo>
                  <a:lnTo>
                    <a:pt x="6215" y="879"/>
                  </a:lnTo>
                  <a:lnTo>
                    <a:pt x="5964" y="900"/>
                  </a:lnTo>
                  <a:lnTo>
                    <a:pt x="5797" y="837"/>
                  </a:lnTo>
                  <a:lnTo>
                    <a:pt x="5629" y="837"/>
                  </a:lnTo>
                  <a:lnTo>
                    <a:pt x="5525" y="774"/>
                  </a:lnTo>
                  <a:lnTo>
                    <a:pt x="5253" y="774"/>
                  </a:lnTo>
                  <a:lnTo>
                    <a:pt x="5148" y="879"/>
                  </a:lnTo>
                  <a:lnTo>
                    <a:pt x="5064" y="837"/>
                  </a:lnTo>
                  <a:lnTo>
                    <a:pt x="4918" y="837"/>
                  </a:lnTo>
                  <a:lnTo>
                    <a:pt x="4792" y="691"/>
                  </a:lnTo>
                  <a:lnTo>
                    <a:pt x="4688" y="753"/>
                  </a:lnTo>
                  <a:lnTo>
                    <a:pt x="4583" y="649"/>
                  </a:lnTo>
                  <a:lnTo>
                    <a:pt x="4332" y="565"/>
                  </a:lnTo>
                  <a:lnTo>
                    <a:pt x="4186" y="586"/>
                  </a:lnTo>
                  <a:lnTo>
                    <a:pt x="4207" y="523"/>
                  </a:lnTo>
                  <a:lnTo>
                    <a:pt x="4186" y="377"/>
                  </a:lnTo>
                  <a:lnTo>
                    <a:pt x="4102" y="377"/>
                  </a:lnTo>
                  <a:lnTo>
                    <a:pt x="4102" y="356"/>
                  </a:lnTo>
                  <a:lnTo>
                    <a:pt x="3997" y="314"/>
                  </a:lnTo>
                  <a:lnTo>
                    <a:pt x="3955" y="335"/>
                  </a:lnTo>
                  <a:lnTo>
                    <a:pt x="3872" y="335"/>
                  </a:lnTo>
                  <a:lnTo>
                    <a:pt x="3809" y="419"/>
                  </a:lnTo>
                  <a:lnTo>
                    <a:pt x="3495" y="230"/>
                  </a:lnTo>
                  <a:lnTo>
                    <a:pt x="3391" y="230"/>
                  </a:lnTo>
                  <a:lnTo>
                    <a:pt x="3286" y="335"/>
                  </a:lnTo>
                  <a:lnTo>
                    <a:pt x="3077" y="272"/>
                  </a:lnTo>
                  <a:lnTo>
                    <a:pt x="3035" y="168"/>
                  </a:lnTo>
                  <a:lnTo>
                    <a:pt x="2826" y="147"/>
                  </a:lnTo>
                  <a:lnTo>
                    <a:pt x="2533" y="272"/>
                  </a:lnTo>
                  <a:lnTo>
                    <a:pt x="2344" y="230"/>
                  </a:lnTo>
                  <a:lnTo>
                    <a:pt x="1926" y="168"/>
                  </a:lnTo>
                  <a:lnTo>
                    <a:pt x="1779" y="105"/>
                  </a:lnTo>
                  <a:lnTo>
                    <a:pt x="1758" y="42"/>
                  </a:lnTo>
                  <a:lnTo>
                    <a:pt x="1570" y="105"/>
                  </a:lnTo>
                  <a:lnTo>
                    <a:pt x="1403" y="147"/>
                  </a:lnTo>
                  <a:lnTo>
                    <a:pt x="1277" y="105"/>
                  </a:lnTo>
                  <a:lnTo>
                    <a:pt x="1173" y="105"/>
                  </a:lnTo>
                  <a:lnTo>
                    <a:pt x="1068" y="168"/>
                  </a:lnTo>
                  <a:lnTo>
                    <a:pt x="942" y="21"/>
                  </a:lnTo>
                  <a:lnTo>
                    <a:pt x="817"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48" name="Google Shape;3148;p86"/>
            <p:cNvSpPr/>
            <p:nvPr/>
          </p:nvSpPr>
          <p:spPr>
            <a:xfrm>
              <a:off x="4036603" y="2865264"/>
              <a:ext cx="11967" cy="9064"/>
            </a:xfrm>
            <a:custGeom>
              <a:avLst/>
              <a:gdLst/>
              <a:ahLst/>
              <a:cxnLst/>
              <a:rect l="l" t="t" r="r" b="b"/>
              <a:pathLst>
                <a:path w="1005" h="797" extrusionOk="0">
                  <a:moveTo>
                    <a:pt x="189" y="1"/>
                  </a:moveTo>
                  <a:lnTo>
                    <a:pt x="84" y="64"/>
                  </a:lnTo>
                  <a:lnTo>
                    <a:pt x="0" y="64"/>
                  </a:lnTo>
                  <a:lnTo>
                    <a:pt x="0" y="106"/>
                  </a:lnTo>
                  <a:lnTo>
                    <a:pt x="42" y="106"/>
                  </a:lnTo>
                  <a:lnTo>
                    <a:pt x="105" y="189"/>
                  </a:lnTo>
                  <a:lnTo>
                    <a:pt x="189" y="189"/>
                  </a:lnTo>
                  <a:lnTo>
                    <a:pt x="251" y="294"/>
                  </a:lnTo>
                  <a:lnTo>
                    <a:pt x="209" y="378"/>
                  </a:lnTo>
                  <a:lnTo>
                    <a:pt x="481" y="503"/>
                  </a:lnTo>
                  <a:lnTo>
                    <a:pt x="502" y="629"/>
                  </a:lnTo>
                  <a:lnTo>
                    <a:pt x="670" y="712"/>
                  </a:lnTo>
                  <a:lnTo>
                    <a:pt x="795" y="712"/>
                  </a:lnTo>
                  <a:lnTo>
                    <a:pt x="984" y="796"/>
                  </a:lnTo>
                  <a:lnTo>
                    <a:pt x="1005" y="712"/>
                  </a:lnTo>
                  <a:lnTo>
                    <a:pt x="733" y="315"/>
                  </a:lnTo>
                  <a:lnTo>
                    <a:pt x="586" y="273"/>
                  </a:lnTo>
                  <a:lnTo>
                    <a:pt x="502" y="85"/>
                  </a:lnTo>
                  <a:lnTo>
                    <a:pt x="398" y="85"/>
                  </a:lnTo>
                  <a:lnTo>
                    <a:pt x="356" y="126"/>
                  </a:lnTo>
                  <a:lnTo>
                    <a:pt x="189"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49" name="Google Shape;3149;p86"/>
            <p:cNvSpPr/>
            <p:nvPr/>
          </p:nvSpPr>
          <p:spPr>
            <a:xfrm>
              <a:off x="4033614" y="2866458"/>
              <a:ext cx="140532" cy="108039"/>
            </a:xfrm>
            <a:custGeom>
              <a:avLst/>
              <a:gdLst/>
              <a:ahLst/>
              <a:cxnLst/>
              <a:rect l="l" t="t" r="r" b="b"/>
              <a:pathLst>
                <a:path w="11802" h="9500" extrusionOk="0">
                  <a:moveTo>
                    <a:pt x="502" y="1863"/>
                  </a:moveTo>
                  <a:lnTo>
                    <a:pt x="502" y="1884"/>
                  </a:lnTo>
                  <a:lnTo>
                    <a:pt x="506" y="1864"/>
                  </a:lnTo>
                  <a:lnTo>
                    <a:pt x="506" y="1864"/>
                  </a:lnTo>
                  <a:lnTo>
                    <a:pt x="502" y="1863"/>
                  </a:lnTo>
                  <a:close/>
                  <a:moveTo>
                    <a:pt x="251" y="1"/>
                  </a:moveTo>
                  <a:lnTo>
                    <a:pt x="209" y="63"/>
                  </a:lnTo>
                  <a:lnTo>
                    <a:pt x="147" y="210"/>
                  </a:lnTo>
                  <a:lnTo>
                    <a:pt x="0" y="210"/>
                  </a:lnTo>
                  <a:lnTo>
                    <a:pt x="0" y="273"/>
                  </a:lnTo>
                  <a:lnTo>
                    <a:pt x="42" y="398"/>
                  </a:lnTo>
                  <a:lnTo>
                    <a:pt x="105" y="607"/>
                  </a:lnTo>
                  <a:lnTo>
                    <a:pt x="105" y="712"/>
                  </a:lnTo>
                  <a:lnTo>
                    <a:pt x="105" y="858"/>
                  </a:lnTo>
                  <a:lnTo>
                    <a:pt x="230" y="900"/>
                  </a:lnTo>
                  <a:lnTo>
                    <a:pt x="251" y="942"/>
                  </a:lnTo>
                  <a:lnTo>
                    <a:pt x="188" y="1130"/>
                  </a:lnTo>
                  <a:lnTo>
                    <a:pt x="209" y="1277"/>
                  </a:lnTo>
                  <a:lnTo>
                    <a:pt x="188" y="1361"/>
                  </a:lnTo>
                  <a:lnTo>
                    <a:pt x="335" y="1423"/>
                  </a:lnTo>
                  <a:lnTo>
                    <a:pt x="460" y="1654"/>
                  </a:lnTo>
                  <a:lnTo>
                    <a:pt x="523" y="1779"/>
                  </a:lnTo>
                  <a:lnTo>
                    <a:pt x="506" y="1864"/>
                  </a:lnTo>
                  <a:lnTo>
                    <a:pt x="506" y="1864"/>
                  </a:lnTo>
                  <a:lnTo>
                    <a:pt x="607" y="1884"/>
                  </a:lnTo>
                  <a:lnTo>
                    <a:pt x="670" y="2009"/>
                  </a:lnTo>
                  <a:lnTo>
                    <a:pt x="649" y="2114"/>
                  </a:lnTo>
                  <a:lnTo>
                    <a:pt x="712" y="2260"/>
                  </a:lnTo>
                  <a:lnTo>
                    <a:pt x="816" y="2260"/>
                  </a:lnTo>
                  <a:lnTo>
                    <a:pt x="858" y="2365"/>
                  </a:lnTo>
                  <a:lnTo>
                    <a:pt x="921" y="2490"/>
                  </a:lnTo>
                  <a:lnTo>
                    <a:pt x="1025" y="2532"/>
                  </a:lnTo>
                  <a:lnTo>
                    <a:pt x="1088" y="2574"/>
                  </a:lnTo>
                  <a:lnTo>
                    <a:pt x="1297" y="2679"/>
                  </a:lnTo>
                  <a:lnTo>
                    <a:pt x="1381" y="2700"/>
                  </a:lnTo>
                  <a:lnTo>
                    <a:pt x="1507" y="2679"/>
                  </a:lnTo>
                  <a:lnTo>
                    <a:pt x="1590" y="2721"/>
                  </a:lnTo>
                  <a:lnTo>
                    <a:pt x="1653" y="2742"/>
                  </a:lnTo>
                  <a:lnTo>
                    <a:pt x="1590" y="2783"/>
                  </a:lnTo>
                  <a:lnTo>
                    <a:pt x="1486" y="2825"/>
                  </a:lnTo>
                  <a:lnTo>
                    <a:pt x="1402" y="2825"/>
                  </a:lnTo>
                  <a:lnTo>
                    <a:pt x="1444" y="2993"/>
                  </a:lnTo>
                  <a:lnTo>
                    <a:pt x="1486" y="3014"/>
                  </a:lnTo>
                  <a:lnTo>
                    <a:pt x="1486" y="3223"/>
                  </a:lnTo>
                  <a:lnTo>
                    <a:pt x="1402" y="3244"/>
                  </a:lnTo>
                  <a:lnTo>
                    <a:pt x="1339" y="3244"/>
                  </a:lnTo>
                  <a:lnTo>
                    <a:pt x="1297" y="3432"/>
                  </a:lnTo>
                  <a:lnTo>
                    <a:pt x="1256" y="3474"/>
                  </a:lnTo>
                  <a:lnTo>
                    <a:pt x="1256" y="3683"/>
                  </a:lnTo>
                  <a:lnTo>
                    <a:pt x="1235" y="3767"/>
                  </a:lnTo>
                  <a:lnTo>
                    <a:pt x="1256" y="3830"/>
                  </a:lnTo>
                  <a:lnTo>
                    <a:pt x="1193" y="3871"/>
                  </a:lnTo>
                  <a:lnTo>
                    <a:pt x="1193" y="3955"/>
                  </a:lnTo>
                  <a:lnTo>
                    <a:pt x="1276" y="3976"/>
                  </a:lnTo>
                  <a:lnTo>
                    <a:pt x="1360" y="4060"/>
                  </a:lnTo>
                  <a:lnTo>
                    <a:pt x="1465" y="4081"/>
                  </a:lnTo>
                  <a:lnTo>
                    <a:pt x="1486" y="4164"/>
                  </a:lnTo>
                  <a:lnTo>
                    <a:pt x="1611" y="4269"/>
                  </a:lnTo>
                  <a:lnTo>
                    <a:pt x="1569" y="4394"/>
                  </a:lnTo>
                  <a:lnTo>
                    <a:pt x="1590" y="4415"/>
                  </a:lnTo>
                  <a:lnTo>
                    <a:pt x="1590" y="4499"/>
                  </a:lnTo>
                  <a:lnTo>
                    <a:pt x="1695" y="4583"/>
                  </a:lnTo>
                  <a:lnTo>
                    <a:pt x="1758" y="4562"/>
                  </a:lnTo>
                  <a:lnTo>
                    <a:pt x="1862" y="4520"/>
                  </a:lnTo>
                  <a:lnTo>
                    <a:pt x="2302" y="4813"/>
                  </a:lnTo>
                  <a:lnTo>
                    <a:pt x="2344" y="4792"/>
                  </a:lnTo>
                  <a:lnTo>
                    <a:pt x="2427" y="4834"/>
                  </a:lnTo>
                  <a:lnTo>
                    <a:pt x="2532" y="5043"/>
                  </a:lnTo>
                  <a:lnTo>
                    <a:pt x="2636" y="5106"/>
                  </a:lnTo>
                  <a:lnTo>
                    <a:pt x="2762" y="5357"/>
                  </a:lnTo>
                  <a:lnTo>
                    <a:pt x="2636" y="5462"/>
                  </a:lnTo>
                  <a:lnTo>
                    <a:pt x="2636" y="5650"/>
                  </a:lnTo>
                  <a:lnTo>
                    <a:pt x="2657" y="5817"/>
                  </a:lnTo>
                  <a:lnTo>
                    <a:pt x="2846" y="5817"/>
                  </a:lnTo>
                  <a:lnTo>
                    <a:pt x="2909" y="6152"/>
                  </a:lnTo>
                  <a:lnTo>
                    <a:pt x="3013" y="6236"/>
                  </a:lnTo>
                  <a:lnTo>
                    <a:pt x="3118" y="6278"/>
                  </a:lnTo>
                  <a:lnTo>
                    <a:pt x="3160" y="6299"/>
                  </a:lnTo>
                  <a:lnTo>
                    <a:pt x="3222" y="6278"/>
                  </a:lnTo>
                  <a:lnTo>
                    <a:pt x="3222" y="6340"/>
                  </a:lnTo>
                  <a:lnTo>
                    <a:pt x="3285" y="6445"/>
                  </a:lnTo>
                  <a:lnTo>
                    <a:pt x="3369" y="6445"/>
                  </a:lnTo>
                  <a:lnTo>
                    <a:pt x="3432" y="6382"/>
                  </a:lnTo>
                  <a:lnTo>
                    <a:pt x="3453" y="6257"/>
                  </a:lnTo>
                  <a:lnTo>
                    <a:pt x="3348" y="6194"/>
                  </a:lnTo>
                  <a:lnTo>
                    <a:pt x="3494" y="6194"/>
                  </a:lnTo>
                  <a:lnTo>
                    <a:pt x="3536" y="6173"/>
                  </a:lnTo>
                  <a:lnTo>
                    <a:pt x="3494" y="6236"/>
                  </a:lnTo>
                  <a:lnTo>
                    <a:pt x="3494" y="6299"/>
                  </a:lnTo>
                  <a:lnTo>
                    <a:pt x="3641" y="6361"/>
                  </a:lnTo>
                  <a:lnTo>
                    <a:pt x="3683" y="6340"/>
                  </a:lnTo>
                  <a:lnTo>
                    <a:pt x="3745" y="6445"/>
                  </a:lnTo>
                  <a:lnTo>
                    <a:pt x="3787" y="6445"/>
                  </a:lnTo>
                  <a:lnTo>
                    <a:pt x="3976" y="6299"/>
                  </a:lnTo>
                  <a:lnTo>
                    <a:pt x="4017" y="6340"/>
                  </a:lnTo>
                  <a:lnTo>
                    <a:pt x="4164" y="6487"/>
                  </a:lnTo>
                  <a:lnTo>
                    <a:pt x="4164" y="6591"/>
                  </a:lnTo>
                  <a:lnTo>
                    <a:pt x="4373" y="6863"/>
                  </a:lnTo>
                  <a:lnTo>
                    <a:pt x="4394" y="7031"/>
                  </a:lnTo>
                  <a:lnTo>
                    <a:pt x="4436" y="7073"/>
                  </a:lnTo>
                  <a:lnTo>
                    <a:pt x="4541" y="7073"/>
                  </a:lnTo>
                  <a:lnTo>
                    <a:pt x="4603" y="7177"/>
                  </a:lnTo>
                  <a:lnTo>
                    <a:pt x="4541" y="7177"/>
                  </a:lnTo>
                  <a:lnTo>
                    <a:pt x="4520" y="7135"/>
                  </a:lnTo>
                  <a:lnTo>
                    <a:pt x="4499" y="7177"/>
                  </a:lnTo>
                  <a:lnTo>
                    <a:pt x="4603" y="7240"/>
                  </a:lnTo>
                  <a:lnTo>
                    <a:pt x="4645" y="7219"/>
                  </a:lnTo>
                  <a:lnTo>
                    <a:pt x="4687" y="7324"/>
                  </a:lnTo>
                  <a:lnTo>
                    <a:pt x="4833" y="7721"/>
                  </a:lnTo>
                  <a:lnTo>
                    <a:pt x="4959" y="7763"/>
                  </a:lnTo>
                  <a:lnTo>
                    <a:pt x="5168" y="7763"/>
                  </a:lnTo>
                  <a:lnTo>
                    <a:pt x="5315" y="7805"/>
                  </a:lnTo>
                  <a:lnTo>
                    <a:pt x="5377" y="7868"/>
                  </a:lnTo>
                  <a:lnTo>
                    <a:pt x="5566" y="7868"/>
                  </a:lnTo>
                  <a:lnTo>
                    <a:pt x="5587" y="7931"/>
                  </a:lnTo>
                  <a:lnTo>
                    <a:pt x="5691" y="7931"/>
                  </a:lnTo>
                  <a:lnTo>
                    <a:pt x="5733" y="7972"/>
                  </a:lnTo>
                  <a:lnTo>
                    <a:pt x="5649" y="8035"/>
                  </a:lnTo>
                  <a:lnTo>
                    <a:pt x="5796" y="8224"/>
                  </a:lnTo>
                  <a:lnTo>
                    <a:pt x="5963" y="8244"/>
                  </a:lnTo>
                  <a:lnTo>
                    <a:pt x="6047" y="8328"/>
                  </a:lnTo>
                  <a:lnTo>
                    <a:pt x="6152" y="8328"/>
                  </a:lnTo>
                  <a:lnTo>
                    <a:pt x="6319" y="8496"/>
                  </a:lnTo>
                  <a:lnTo>
                    <a:pt x="6403" y="8475"/>
                  </a:lnTo>
                  <a:lnTo>
                    <a:pt x="6528" y="8454"/>
                  </a:lnTo>
                  <a:lnTo>
                    <a:pt x="6717" y="8496"/>
                  </a:lnTo>
                  <a:lnTo>
                    <a:pt x="6947" y="8663"/>
                  </a:lnTo>
                  <a:lnTo>
                    <a:pt x="7135" y="8475"/>
                  </a:lnTo>
                  <a:lnTo>
                    <a:pt x="7407" y="8349"/>
                  </a:lnTo>
                  <a:lnTo>
                    <a:pt x="7407" y="8328"/>
                  </a:lnTo>
                  <a:lnTo>
                    <a:pt x="7533" y="8328"/>
                  </a:lnTo>
                  <a:lnTo>
                    <a:pt x="7679" y="8224"/>
                  </a:lnTo>
                  <a:lnTo>
                    <a:pt x="7784" y="8161"/>
                  </a:lnTo>
                  <a:lnTo>
                    <a:pt x="7993" y="8182"/>
                  </a:lnTo>
                  <a:lnTo>
                    <a:pt x="7993" y="8244"/>
                  </a:lnTo>
                  <a:lnTo>
                    <a:pt x="8056" y="8244"/>
                  </a:lnTo>
                  <a:lnTo>
                    <a:pt x="8056" y="8286"/>
                  </a:lnTo>
                  <a:lnTo>
                    <a:pt x="8160" y="8454"/>
                  </a:lnTo>
                  <a:lnTo>
                    <a:pt x="8244" y="8663"/>
                  </a:lnTo>
                  <a:lnTo>
                    <a:pt x="8349" y="8872"/>
                  </a:lnTo>
                  <a:lnTo>
                    <a:pt x="8349" y="9019"/>
                  </a:lnTo>
                  <a:lnTo>
                    <a:pt x="8411" y="9081"/>
                  </a:lnTo>
                  <a:lnTo>
                    <a:pt x="8453" y="9123"/>
                  </a:lnTo>
                  <a:lnTo>
                    <a:pt x="8872" y="9123"/>
                  </a:lnTo>
                  <a:lnTo>
                    <a:pt x="8976" y="9207"/>
                  </a:lnTo>
                  <a:lnTo>
                    <a:pt x="9102" y="9081"/>
                  </a:lnTo>
                  <a:lnTo>
                    <a:pt x="9144" y="9102"/>
                  </a:lnTo>
                  <a:lnTo>
                    <a:pt x="9311" y="9228"/>
                  </a:lnTo>
                  <a:lnTo>
                    <a:pt x="9625" y="9207"/>
                  </a:lnTo>
                  <a:lnTo>
                    <a:pt x="9813" y="9291"/>
                  </a:lnTo>
                  <a:lnTo>
                    <a:pt x="10064" y="9312"/>
                  </a:lnTo>
                  <a:lnTo>
                    <a:pt x="10169" y="9332"/>
                  </a:lnTo>
                  <a:lnTo>
                    <a:pt x="10232" y="9312"/>
                  </a:lnTo>
                  <a:lnTo>
                    <a:pt x="10295" y="9395"/>
                  </a:lnTo>
                  <a:lnTo>
                    <a:pt x="10315" y="9395"/>
                  </a:lnTo>
                  <a:lnTo>
                    <a:pt x="10357" y="9291"/>
                  </a:lnTo>
                  <a:lnTo>
                    <a:pt x="10441" y="9291"/>
                  </a:lnTo>
                  <a:lnTo>
                    <a:pt x="10483" y="9374"/>
                  </a:lnTo>
                  <a:lnTo>
                    <a:pt x="10608" y="9416"/>
                  </a:lnTo>
                  <a:lnTo>
                    <a:pt x="10818" y="9500"/>
                  </a:lnTo>
                  <a:lnTo>
                    <a:pt x="10901" y="9437"/>
                  </a:lnTo>
                  <a:lnTo>
                    <a:pt x="10922" y="9395"/>
                  </a:lnTo>
                  <a:lnTo>
                    <a:pt x="10964" y="9395"/>
                  </a:lnTo>
                  <a:lnTo>
                    <a:pt x="10964" y="9312"/>
                  </a:lnTo>
                  <a:lnTo>
                    <a:pt x="10985" y="9102"/>
                  </a:lnTo>
                  <a:lnTo>
                    <a:pt x="10922" y="8977"/>
                  </a:lnTo>
                  <a:lnTo>
                    <a:pt x="11027" y="8851"/>
                  </a:lnTo>
                  <a:lnTo>
                    <a:pt x="10985" y="8747"/>
                  </a:lnTo>
                  <a:lnTo>
                    <a:pt x="11069" y="8642"/>
                  </a:lnTo>
                  <a:lnTo>
                    <a:pt x="11215" y="8558"/>
                  </a:lnTo>
                  <a:lnTo>
                    <a:pt x="11299" y="8496"/>
                  </a:lnTo>
                  <a:lnTo>
                    <a:pt x="11550" y="8433"/>
                  </a:lnTo>
                  <a:lnTo>
                    <a:pt x="11717" y="8475"/>
                  </a:lnTo>
                  <a:lnTo>
                    <a:pt x="11801" y="8391"/>
                  </a:lnTo>
                  <a:lnTo>
                    <a:pt x="11759" y="8161"/>
                  </a:lnTo>
                  <a:lnTo>
                    <a:pt x="11634" y="8056"/>
                  </a:lnTo>
                  <a:lnTo>
                    <a:pt x="11487" y="8077"/>
                  </a:lnTo>
                  <a:lnTo>
                    <a:pt x="11445" y="7972"/>
                  </a:lnTo>
                  <a:lnTo>
                    <a:pt x="11445" y="7826"/>
                  </a:lnTo>
                  <a:lnTo>
                    <a:pt x="11403" y="7700"/>
                  </a:lnTo>
                  <a:lnTo>
                    <a:pt x="11403" y="7491"/>
                  </a:lnTo>
                  <a:lnTo>
                    <a:pt x="11236" y="7491"/>
                  </a:lnTo>
                  <a:lnTo>
                    <a:pt x="11215" y="7408"/>
                  </a:lnTo>
                  <a:lnTo>
                    <a:pt x="11111" y="7387"/>
                  </a:lnTo>
                  <a:lnTo>
                    <a:pt x="10922" y="7345"/>
                  </a:lnTo>
                  <a:lnTo>
                    <a:pt x="10880" y="7303"/>
                  </a:lnTo>
                  <a:lnTo>
                    <a:pt x="10755" y="7219"/>
                  </a:lnTo>
                  <a:lnTo>
                    <a:pt x="10587" y="7073"/>
                  </a:lnTo>
                  <a:lnTo>
                    <a:pt x="10504" y="6926"/>
                  </a:lnTo>
                  <a:lnTo>
                    <a:pt x="10232" y="6508"/>
                  </a:lnTo>
                  <a:lnTo>
                    <a:pt x="10650" y="5943"/>
                  </a:lnTo>
                  <a:lnTo>
                    <a:pt x="10692" y="5859"/>
                  </a:lnTo>
                  <a:lnTo>
                    <a:pt x="10650" y="5629"/>
                  </a:lnTo>
                  <a:lnTo>
                    <a:pt x="10650" y="5462"/>
                  </a:lnTo>
                  <a:lnTo>
                    <a:pt x="10567" y="5294"/>
                  </a:lnTo>
                  <a:lnTo>
                    <a:pt x="10064" y="5252"/>
                  </a:lnTo>
                  <a:lnTo>
                    <a:pt x="10043" y="5043"/>
                  </a:lnTo>
                  <a:lnTo>
                    <a:pt x="9981" y="4939"/>
                  </a:lnTo>
                  <a:lnTo>
                    <a:pt x="10023" y="4876"/>
                  </a:lnTo>
                  <a:lnTo>
                    <a:pt x="9939" y="4604"/>
                  </a:lnTo>
                  <a:lnTo>
                    <a:pt x="9771" y="4311"/>
                  </a:lnTo>
                  <a:lnTo>
                    <a:pt x="9834" y="4164"/>
                  </a:lnTo>
                  <a:lnTo>
                    <a:pt x="9981" y="3934"/>
                  </a:lnTo>
                  <a:lnTo>
                    <a:pt x="9939" y="3934"/>
                  </a:lnTo>
                  <a:lnTo>
                    <a:pt x="9751" y="3892"/>
                  </a:lnTo>
                  <a:lnTo>
                    <a:pt x="9751" y="3767"/>
                  </a:lnTo>
                  <a:lnTo>
                    <a:pt x="9730" y="3558"/>
                  </a:lnTo>
                  <a:lnTo>
                    <a:pt x="9667" y="3558"/>
                  </a:lnTo>
                  <a:lnTo>
                    <a:pt x="9813" y="3411"/>
                  </a:lnTo>
                  <a:lnTo>
                    <a:pt x="9709" y="3327"/>
                  </a:lnTo>
                  <a:lnTo>
                    <a:pt x="9646" y="3244"/>
                  </a:lnTo>
                  <a:lnTo>
                    <a:pt x="9771" y="3223"/>
                  </a:lnTo>
                  <a:lnTo>
                    <a:pt x="9918" y="3118"/>
                  </a:lnTo>
                  <a:lnTo>
                    <a:pt x="9918" y="3034"/>
                  </a:lnTo>
                  <a:lnTo>
                    <a:pt x="9939" y="3014"/>
                  </a:lnTo>
                  <a:lnTo>
                    <a:pt x="9855" y="2909"/>
                  </a:lnTo>
                  <a:lnTo>
                    <a:pt x="9918" y="2825"/>
                  </a:lnTo>
                  <a:lnTo>
                    <a:pt x="9918" y="2742"/>
                  </a:lnTo>
                  <a:lnTo>
                    <a:pt x="9918" y="2574"/>
                  </a:lnTo>
                  <a:lnTo>
                    <a:pt x="9855" y="2470"/>
                  </a:lnTo>
                  <a:lnTo>
                    <a:pt x="9855" y="2386"/>
                  </a:lnTo>
                  <a:lnTo>
                    <a:pt x="9813" y="2260"/>
                  </a:lnTo>
                  <a:lnTo>
                    <a:pt x="9855" y="2156"/>
                  </a:lnTo>
                  <a:lnTo>
                    <a:pt x="9751" y="1988"/>
                  </a:lnTo>
                  <a:lnTo>
                    <a:pt x="9625" y="1946"/>
                  </a:lnTo>
                  <a:lnTo>
                    <a:pt x="9353" y="1905"/>
                  </a:lnTo>
                  <a:lnTo>
                    <a:pt x="9123" y="1591"/>
                  </a:lnTo>
                  <a:lnTo>
                    <a:pt x="8914" y="1549"/>
                  </a:lnTo>
                  <a:lnTo>
                    <a:pt x="8788" y="1570"/>
                  </a:lnTo>
                  <a:lnTo>
                    <a:pt x="8725" y="1528"/>
                  </a:lnTo>
                  <a:lnTo>
                    <a:pt x="8704" y="1361"/>
                  </a:lnTo>
                  <a:lnTo>
                    <a:pt x="8579" y="1340"/>
                  </a:lnTo>
                  <a:lnTo>
                    <a:pt x="8349" y="1235"/>
                  </a:lnTo>
                  <a:lnTo>
                    <a:pt x="8265" y="1319"/>
                  </a:lnTo>
                  <a:lnTo>
                    <a:pt x="8160" y="1319"/>
                  </a:lnTo>
                  <a:lnTo>
                    <a:pt x="7826" y="1109"/>
                  </a:lnTo>
                  <a:lnTo>
                    <a:pt x="7658" y="1047"/>
                  </a:lnTo>
                  <a:lnTo>
                    <a:pt x="7449" y="858"/>
                  </a:lnTo>
                  <a:lnTo>
                    <a:pt x="7323" y="900"/>
                  </a:lnTo>
                  <a:lnTo>
                    <a:pt x="7198" y="837"/>
                  </a:lnTo>
                  <a:lnTo>
                    <a:pt x="7093" y="858"/>
                  </a:lnTo>
                  <a:lnTo>
                    <a:pt x="7030" y="1005"/>
                  </a:lnTo>
                  <a:lnTo>
                    <a:pt x="6821" y="942"/>
                  </a:lnTo>
                  <a:lnTo>
                    <a:pt x="6591" y="1005"/>
                  </a:lnTo>
                  <a:lnTo>
                    <a:pt x="6361" y="1214"/>
                  </a:lnTo>
                  <a:lnTo>
                    <a:pt x="6256" y="1214"/>
                  </a:lnTo>
                  <a:lnTo>
                    <a:pt x="6173" y="1319"/>
                  </a:lnTo>
                  <a:lnTo>
                    <a:pt x="6110" y="1465"/>
                  </a:lnTo>
                  <a:lnTo>
                    <a:pt x="5838" y="1465"/>
                  </a:lnTo>
                  <a:lnTo>
                    <a:pt x="5733" y="1549"/>
                  </a:lnTo>
                  <a:lnTo>
                    <a:pt x="5775" y="1695"/>
                  </a:lnTo>
                  <a:lnTo>
                    <a:pt x="5859" y="1842"/>
                  </a:lnTo>
                  <a:lnTo>
                    <a:pt x="5838" y="1967"/>
                  </a:lnTo>
                  <a:lnTo>
                    <a:pt x="5691" y="1967"/>
                  </a:lnTo>
                  <a:lnTo>
                    <a:pt x="5357" y="1905"/>
                  </a:lnTo>
                  <a:lnTo>
                    <a:pt x="5064" y="1967"/>
                  </a:lnTo>
                  <a:lnTo>
                    <a:pt x="4708" y="2072"/>
                  </a:lnTo>
                  <a:lnTo>
                    <a:pt x="4520" y="2072"/>
                  </a:lnTo>
                  <a:lnTo>
                    <a:pt x="4185" y="1967"/>
                  </a:lnTo>
                  <a:lnTo>
                    <a:pt x="4059" y="1967"/>
                  </a:lnTo>
                  <a:lnTo>
                    <a:pt x="3766" y="1842"/>
                  </a:lnTo>
                  <a:lnTo>
                    <a:pt x="3662" y="1737"/>
                  </a:lnTo>
                  <a:lnTo>
                    <a:pt x="3641" y="1591"/>
                  </a:lnTo>
                  <a:lnTo>
                    <a:pt x="3557" y="1591"/>
                  </a:lnTo>
                  <a:lnTo>
                    <a:pt x="3432" y="1528"/>
                  </a:lnTo>
                  <a:lnTo>
                    <a:pt x="3264" y="1570"/>
                  </a:lnTo>
                  <a:lnTo>
                    <a:pt x="3181" y="1528"/>
                  </a:lnTo>
                  <a:lnTo>
                    <a:pt x="3055" y="1528"/>
                  </a:lnTo>
                  <a:lnTo>
                    <a:pt x="2929" y="1423"/>
                  </a:lnTo>
                  <a:lnTo>
                    <a:pt x="2846" y="1381"/>
                  </a:lnTo>
                  <a:lnTo>
                    <a:pt x="2804" y="1340"/>
                  </a:lnTo>
                  <a:lnTo>
                    <a:pt x="2825" y="1214"/>
                  </a:lnTo>
                  <a:lnTo>
                    <a:pt x="2825" y="1068"/>
                  </a:lnTo>
                  <a:lnTo>
                    <a:pt x="2741" y="942"/>
                  </a:lnTo>
                  <a:lnTo>
                    <a:pt x="2741" y="921"/>
                  </a:lnTo>
                  <a:lnTo>
                    <a:pt x="2699" y="942"/>
                  </a:lnTo>
                  <a:lnTo>
                    <a:pt x="2595" y="921"/>
                  </a:lnTo>
                  <a:lnTo>
                    <a:pt x="2553" y="858"/>
                  </a:lnTo>
                  <a:lnTo>
                    <a:pt x="2448" y="817"/>
                  </a:lnTo>
                  <a:lnTo>
                    <a:pt x="2281" y="607"/>
                  </a:lnTo>
                  <a:lnTo>
                    <a:pt x="2448" y="482"/>
                  </a:lnTo>
                  <a:lnTo>
                    <a:pt x="2323" y="398"/>
                  </a:lnTo>
                  <a:lnTo>
                    <a:pt x="2302" y="335"/>
                  </a:lnTo>
                  <a:lnTo>
                    <a:pt x="2344" y="293"/>
                  </a:lnTo>
                  <a:lnTo>
                    <a:pt x="2281" y="210"/>
                  </a:lnTo>
                  <a:lnTo>
                    <a:pt x="2218" y="105"/>
                  </a:lnTo>
                  <a:lnTo>
                    <a:pt x="2176" y="105"/>
                  </a:lnTo>
                  <a:lnTo>
                    <a:pt x="2176" y="84"/>
                  </a:lnTo>
                  <a:lnTo>
                    <a:pt x="2113" y="84"/>
                  </a:lnTo>
                  <a:lnTo>
                    <a:pt x="1988" y="168"/>
                  </a:lnTo>
                  <a:lnTo>
                    <a:pt x="1904" y="168"/>
                  </a:lnTo>
                  <a:lnTo>
                    <a:pt x="1862" y="273"/>
                  </a:lnTo>
                  <a:lnTo>
                    <a:pt x="1779" y="293"/>
                  </a:lnTo>
                  <a:lnTo>
                    <a:pt x="1674" y="419"/>
                  </a:lnTo>
                  <a:lnTo>
                    <a:pt x="1611" y="440"/>
                  </a:lnTo>
                  <a:lnTo>
                    <a:pt x="1569" y="503"/>
                  </a:lnTo>
                  <a:lnTo>
                    <a:pt x="1569" y="545"/>
                  </a:lnTo>
                  <a:lnTo>
                    <a:pt x="1465" y="607"/>
                  </a:lnTo>
                  <a:lnTo>
                    <a:pt x="1381" y="586"/>
                  </a:lnTo>
                  <a:lnTo>
                    <a:pt x="1256" y="607"/>
                  </a:lnTo>
                  <a:lnTo>
                    <a:pt x="1235" y="691"/>
                  </a:lnTo>
                  <a:lnTo>
                    <a:pt x="1046" y="607"/>
                  </a:lnTo>
                  <a:lnTo>
                    <a:pt x="921" y="607"/>
                  </a:lnTo>
                  <a:lnTo>
                    <a:pt x="753" y="524"/>
                  </a:lnTo>
                  <a:lnTo>
                    <a:pt x="732" y="398"/>
                  </a:lnTo>
                  <a:lnTo>
                    <a:pt x="460" y="273"/>
                  </a:lnTo>
                  <a:lnTo>
                    <a:pt x="502" y="189"/>
                  </a:lnTo>
                  <a:lnTo>
                    <a:pt x="440" y="84"/>
                  </a:lnTo>
                  <a:lnTo>
                    <a:pt x="356" y="84"/>
                  </a:lnTo>
                  <a:lnTo>
                    <a:pt x="293"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50" name="Google Shape;3150;p86"/>
            <p:cNvSpPr/>
            <p:nvPr/>
          </p:nvSpPr>
          <p:spPr>
            <a:xfrm>
              <a:off x="4026636" y="2853369"/>
              <a:ext cx="24672" cy="20004"/>
            </a:xfrm>
            <a:custGeom>
              <a:avLst/>
              <a:gdLst/>
              <a:ahLst/>
              <a:cxnLst/>
              <a:rect l="l" t="t" r="r" b="b"/>
              <a:pathLst>
                <a:path w="2072" h="1759" extrusionOk="0">
                  <a:moveTo>
                    <a:pt x="419" y="1"/>
                  </a:moveTo>
                  <a:lnTo>
                    <a:pt x="168" y="64"/>
                  </a:lnTo>
                  <a:lnTo>
                    <a:pt x="0" y="105"/>
                  </a:lnTo>
                  <a:lnTo>
                    <a:pt x="84" y="210"/>
                  </a:lnTo>
                  <a:lnTo>
                    <a:pt x="84" y="294"/>
                  </a:lnTo>
                  <a:lnTo>
                    <a:pt x="189" y="315"/>
                  </a:lnTo>
                  <a:lnTo>
                    <a:pt x="272" y="419"/>
                  </a:lnTo>
                  <a:lnTo>
                    <a:pt x="209" y="608"/>
                  </a:lnTo>
                  <a:lnTo>
                    <a:pt x="251" y="838"/>
                  </a:lnTo>
                  <a:lnTo>
                    <a:pt x="398" y="942"/>
                  </a:lnTo>
                  <a:lnTo>
                    <a:pt x="691" y="942"/>
                  </a:lnTo>
                  <a:lnTo>
                    <a:pt x="795" y="1026"/>
                  </a:lnTo>
                  <a:lnTo>
                    <a:pt x="837" y="1110"/>
                  </a:lnTo>
                  <a:lnTo>
                    <a:pt x="921" y="1110"/>
                  </a:lnTo>
                  <a:lnTo>
                    <a:pt x="1026" y="1047"/>
                  </a:lnTo>
                  <a:lnTo>
                    <a:pt x="1193" y="1172"/>
                  </a:lnTo>
                  <a:lnTo>
                    <a:pt x="1235" y="1131"/>
                  </a:lnTo>
                  <a:lnTo>
                    <a:pt x="1339" y="1131"/>
                  </a:lnTo>
                  <a:lnTo>
                    <a:pt x="1423" y="1319"/>
                  </a:lnTo>
                  <a:lnTo>
                    <a:pt x="1570" y="1361"/>
                  </a:lnTo>
                  <a:lnTo>
                    <a:pt x="1842" y="1758"/>
                  </a:lnTo>
                  <a:lnTo>
                    <a:pt x="1967" y="1737"/>
                  </a:lnTo>
                  <a:lnTo>
                    <a:pt x="1967" y="1591"/>
                  </a:lnTo>
                  <a:lnTo>
                    <a:pt x="1988" y="1549"/>
                  </a:lnTo>
                  <a:lnTo>
                    <a:pt x="1925" y="1382"/>
                  </a:lnTo>
                  <a:lnTo>
                    <a:pt x="2072" y="1361"/>
                  </a:lnTo>
                  <a:lnTo>
                    <a:pt x="1946" y="1235"/>
                  </a:lnTo>
                  <a:lnTo>
                    <a:pt x="1758" y="1235"/>
                  </a:lnTo>
                  <a:lnTo>
                    <a:pt x="1507" y="1110"/>
                  </a:lnTo>
                  <a:lnTo>
                    <a:pt x="1423" y="921"/>
                  </a:lnTo>
                  <a:lnTo>
                    <a:pt x="1507" y="838"/>
                  </a:lnTo>
                  <a:lnTo>
                    <a:pt x="1507" y="712"/>
                  </a:lnTo>
                  <a:lnTo>
                    <a:pt x="1256" y="524"/>
                  </a:lnTo>
                  <a:lnTo>
                    <a:pt x="1256" y="419"/>
                  </a:lnTo>
                  <a:lnTo>
                    <a:pt x="1298" y="294"/>
                  </a:lnTo>
                  <a:lnTo>
                    <a:pt x="1193" y="168"/>
                  </a:lnTo>
                  <a:lnTo>
                    <a:pt x="984" y="126"/>
                  </a:lnTo>
                  <a:lnTo>
                    <a:pt x="837"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51" name="Google Shape;3151;p86"/>
            <p:cNvSpPr/>
            <p:nvPr/>
          </p:nvSpPr>
          <p:spPr>
            <a:xfrm>
              <a:off x="3915766" y="2848615"/>
              <a:ext cx="124088" cy="48788"/>
            </a:xfrm>
            <a:custGeom>
              <a:avLst/>
              <a:gdLst/>
              <a:ahLst/>
              <a:cxnLst/>
              <a:rect l="l" t="t" r="r" b="b"/>
              <a:pathLst>
                <a:path w="10421" h="4290" extrusionOk="0">
                  <a:moveTo>
                    <a:pt x="4708" y="0"/>
                  </a:moveTo>
                  <a:lnTo>
                    <a:pt x="4562" y="63"/>
                  </a:lnTo>
                  <a:lnTo>
                    <a:pt x="4373" y="63"/>
                  </a:lnTo>
                  <a:lnTo>
                    <a:pt x="4290" y="21"/>
                  </a:lnTo>
                  <a:lnTo>
                    <a:pt x="4185" y="63"/>
                  </a:lnTo>
                  <a:lnTo>
                    <a:pt x="3913" y="63"/>
                  </a:lnTo>
                  <a:lnTo>
                    <a:pt x="3766" y="84"/>
                  </a:lnTo>
                  <a:lnTo>
                    <a:pt x="3494" y="189"/>
                  </a:lnTo>
                  <a:lnTo>
                    <a:pt x="3390" y="210"/>
                  </a:lnTo>
                  <a:lnTo>
                    <a:pt x="3181" y="230"/>
                  </a:lnTo>
                  <a:lnTo>
                    <a:pt x="3097" y="335"/>
                  </a:lnTo>
                  <a:lnTo>
                    <a:pt x="2992" y="377"/>
                  </a:lnTo>
                  <a:lnTo>
                    <a:pt x="2909" y="440"/>
                  </a:lnTo>
                  <a:lnTo>
                    <a:pt x="2867" y="502"/>
                  </a:lnTo>
                  <a:lnTo>
                    <a:pt x="2804" y="628"/>
                  </a:lnTo>
                  <a:lnTo>
                    <a:pt x="2762" y="649"/>
                  </a:lnTo>
                  <a:lnTo>
                    <a:pt x="2762" y="733"/>
                  </a:lnTo>
                  <a:lnTo>
                    <a:pt x="2553" y="733"/>
                  </a:lnTo>
                  <a:lnTo>
                    <a:pt x="2239" y="628"/>
                  </a:lnTo>
                  <a:lnTo>
                    <a:pt x="2155" y="628"/>
                  </a:lnTo>
                  <a:lnTo>
                    <a:pt x="2072" y="691"/>
                  </a:lnTo>
                  <a:lnTo>
                    <a:pt x="1946" y="649"/>
                  </a:lnTo>
                  <a:lnTo>
                    <a:pt x="1779" y="691"/>
                  </a:lnTo>
                  <a:lnTo>
                    <a:pt x="1674" y="649"/>
                  </a:lnTo>
                  <a:lnTo>
                    <a:pt x="1549" y="712"/>
                  </a:lnTo>
                  <a:lnTo>
                    <a:pt x="1528" y="795"/>
                  </a:lnTo>
                  <a:lnTo>
                    <a:pt x="1632" y="942"/>
                  </a:lnTo>
                  <a:lnTo>
                    <a:pt x="1779" y="963"/>
                  </a:lnTo>
                  <a:lnTo>
                    <a:pt x="1925" y="963"/>
                  </a:lnTo>
                  <a:lnTo>
                    <a:pt x="1883" y="1046"/>
                  </a:lnTo>
                  <a:lnTo>
                    <a:pt x="1653" y="1046"/>
                  </a:lnTo>
                  <a:lnTo>
                    <a:pt x="1444" y="1109"/>
                  </a:lnTo>
                  <a:lnTo>
                    <a:pt x="1402" y="1214"/>
                  </a:lnTo>
                  <a:lnTo>
                    <a:pt x="1423" y="1256"/>
                  </a:lnTo>
                  <a:lnTo>
                    <a:pt x="1528" y="1235"/>
                  </a:lnTo>
                  <a:lnTo>
                    <a:pt x="1570" y="1277"/>
                  </a:lnTo>
                  <a:lnTo>
                    <a:pt x="1507" y="1318"/>
                  </a:lnTo>
                  <a:lnTo>
                    <a:pt x="1214" y="1339"/>
                  </a:lnTo>
                  <a:lnTo>
                    <a:pt x="1109" y="1256"/>
                  </a:lnTo>
                  <a:lnTo>
                    <a:pt x="984" y="1339"/>
                  </a:lnTo>
                  <a:lnTo>
                    <a:pt x="900" y="1235"/>
                  </a:lnTo>
                  <a:lnTo>
                    <a:pt x="837" y="1235"/>
                  </a:lnTo>
                  <a:lnTo>
                    <a:pt x="733" y="1339"/>
                  </a:lnTo>
                  <a:lnTo>
                    <a:pt x="628" y="1339"/>
                  </a:lnTo>
                  <a:lnTo>
                    <a:pt x="502" y="1235"/>
                  </a:lnTo>
                  <a:lnTo>
                    <a:pt x="377" y="1235"/>
                  </a:lnTo>
                  <a:lnTo>
                    <a:pt x="105" y="1444"/>
                  </a:lnTo>
                  <a:lnTo>
                    <a:pt x="63" y="1549"/>
                  </a:lnTo>
                  <a:lnTo>
                    <a:pt x="0" y="1653"/>
                  </a:lnTo>
                  <a:lnTo>
                    <a:pt x="63" y="1695"/>
                  </a:lnTo>
                  <a:lnTo>
                    <a:pt x="63" y="1842"/>
                  </a:lnTo>
                  <a:lnTo>
                    <a:pt x="0" y="1883"/>
                  </a:lnTo>
                  <a:lnTo>
                    <a:pt x="63" y="1946"/>
                  </a:lnTo>
                  <a:lnTo>
                    <a:pt x="209" y="1883"/>
                  </a:lnTo>
                  <a:lnTo>
                    <a:pt x="251" y="1904"/>
                  </a:lnTo>
                  <a:lnTo>
                    <a:pt x="377" y="1883"/>
                  </a:lnTo>
                  <a:lnTo>
                    <a:pt x="502" y="1883"/>
                  </a:lnTo>
                  <a:lnTo>
                    <a:pt x="377" y="2009"/>
                  </a:lnTo>
                  <a:lnTo>
                    <a:pt x="398" y="2093"/>
                  </a:lnTo>
                  <a:lnTo>
                    <a:pt x="461" y="2197"/>
                  </a:lnTo>
                  <a:lnTo>
                    <a:pt x="461" y="2281"/>
                  </a:lnTo>
                  <a:lnTo>
                    <a:pt x="419" y="2302"/>
                  </a:lnTo>
                  <a:lnTo>
                    <a:pt x="481" y="2323"/>
                  </a:lnTo>
                  <a:lnTo>
                    <a:pt x="586" y="2281"/>
                  </a:lnTo>
                  <a:lnTo>
                    <a:pt x="586" y="2323"/>
                  </a:lnTo>
                  <a:lnTo>
                    <a:pt x="502" y="2406"/>
                  </a:lnTo>
                  <a:lnTo>
                    <a:pt x="377" y="2490"/>
                  </a:lnTo>
                  <a:lnTo>
                    <a:pt x="419" y="2532"/>
                  </a:lnTo>
                  <a:lnTo>
                    <a:pt x="502" y="2532"/>
                  </a:lnTo>
                  <a:lnTo>
                    <a:pt x="419" y="2595"/>
                  </a:lnTo>
                  <a:lnTo>
                    <a:pt x="377" y="2699"/>
                  </a:lnTo>
                  <a:lnTo>
                    <a:pt x="293" y="2699"/>
                  </a:lnTo>
                  <a:lnTo>
                    <a:pt x="251" y="2532"/>
                  </a:lnTo>
                  <a:lnTo>
                    <a:pt x="189" y="2511"/>
                  </a:lnTo>
                  <a:lnTo>
                    <a:pt x="189" y="2616"/>
                  </a:lnTo>
                  <a:lnTo>
                    <a:pt x="209" y="2720"/>
                  </a:lnTo>
                  <a:lnTo>
                    <a:pt x="168" y="2783"/>
                  </a:lnTo>
                  <a:lnTo>
                    <a:pt x="189" y="2846"/>
                  </a:lnTo>
                  <a:lnTo>
                    <a:pt x="293" y="2930"/>
                  </a:lnTo>
                  <a:lnTo>
                    <a:pt x="293" y="2888"/>
                  </a:lnTo>
                  <a:lnTo>
                    <a:pt x="419" y="2950"/>
                  </a:lnTo>
                  <a:lnTo>
                    <a:pt x="502" y="2950"/>
                  </a:lnTo>
                  <a:lnTo>
                    <a:pt x="628" y="3034"/>
                  </a:lnTo>
                  <a:lnTo>
                    <a:pt x="670" y="3160"/>
                  </a:lnTo>
                  <a:lnTo>
                    <a:pt x="586" y="3243"/>
                  </a:lnTo>
                  <a:lnTo>
                    <a:pt x="670" y="3327"/>
                  </a:lnTo>
                  <a:lnTo>
                    <a:pt x="670" y="3411"/>
                  </a:lnTo>
                  <a:lnTo>
                    <a:pt x="733" y="3411"/>
                  </a:lnTo>
                  <a:lnTo>
                    <a:pt x="879" y="3536"/>
                  </a:lnTo>
                  <a:lnTo>
                    <a:pt x="816" y="3641"/>
                  </a:lnTo>
                  <a:lnTo>
                    <a:pt x="733" y="3620"/>
                  </a:lnTo>
                  <a:lnTo>
                    <a:pt x="712" y="3662"/>
                  </a:lnTo>
                  <a:lnTo>
                    <a:pt x="795" y="3683"/>
                  </a:lnTo>
                  <a:lnTo>
                    <a:pt x="942" y="3662"/>
                  </a:lnTo>
                  <a:lnTo>
                    <a:pt x="1214" y="3662"/>
                  </a:lnTo>
                  <a:lnTo>
                    <a:pt x="1193" y="3725"/>
                  </a:lnTo>
                  <a:lnTo>
                    <a:pt x="1130" y="3767"/>
                  </a:lnTo>
                  <a:lnTo>
                    <a:pt x="1005" y="3829"/>
                  </a:lnTo>
                  <a:lnTo>
                    <a:pt x="816" y="3829"/>
                  </a:lnTo>
                  <a:lnTo>
                    <a:pt x="774" y="3871"/>
                  </a:lnTo>
                  <a:lnTo>
                    <a:pt x="837" y="3892"/>
                  </a:lnTo>
                  <a:lnTo>
                    <a:pt x="942" y="3871"/>
                  </a:lnTo>
                  <a:lnTo>
                    <a:pt x="1088" y="3871"/>
                  </a:lnTo>
                  <a:lnTo>
                    <a:pt x="1130" y="3829"/>
                  </a:lnTo>
                  <a:lnTo>
                    <a:pt x="1130" y="3934"/>
                  </a:lnTo>
                  <a:lnTo>
                    <a:pt x="1151" y="3955"/>
                  </a:lnTo>
                  <a:lnTo>
                    <a:pt x="1235" y="3871"/>
                  </a:lnTo>
                  <a:lnTo>
                    <a:pt x="1318" y="3767"/>
                  </a:lnTo>
                  <a:lnTo>
                    <a:pt x="1402" y="3767"/>
                  </a:lnTo>
                  <a:lnTo>
                    <a:pt x="1444" y="3829"/>
                  </a:lnTo>
                  <a:lnTo>
                    <a:pt x="1528" y="3829"/>
                  </a:lnTo>
                  <a:lnTo>
                    <a:pt x="1632" y="3892"/>
                  </a:lnTo>
                  <a:lnTo>
                    <a:pt x="1674" y="3829"/>
                  </a:lnTo>
                  <a:lnTo>
                    <a:pt x="1758" y="3850"/>
                  </a:lnTo>
                  <a:lnTo>
                    <a:pt x="1758" y="3892"/>
                  </a:lnTo>
                  <a:lnTo>
                    <a:pt x="1716" y="3934"/>
                  </a:lnTo>
                  <a:lnTo>
                    <a:pt x="1758" y="3997"/>
                  </a:lnTo>
                  <a:lnTo>
                    <a:pt x="1779" y="4080"/>
                  </a:lnTo>
                  <a:lnTo>
                    <a:pt x="1883" y="4185"/>
                  </a:lnTo>
                  <a:lnTo>
                    <a:pt x="1946" y="4164"/>
                  </a:lnTo>
                  <a:lnTo>
                    <a:pt x="2072" y="4206"/>
                  </a:lnTo>
                  <a:lnTo>
                    <a:pt x="2197" y="4185"/>
                  </a:lnTo>
                  <a:lnTo>
                    <a:pt x="2281" y="4143"/>
                  </a:lnTo>
                  <a:lnTo>
                    <a:pt x="2386" y="4143"/>
                  </a:lnTo>
                  <a:lnTo>
                    <a:pt x="2469" y="4080"/>
                  </a:lnTo>
                  <a:lnTo>
                    <a:pt x="2574" y="4143"/>
                  </a:lnTo>
                  <a:lnTo>
                    <a:pt x="2616" y="4080"/>
                  </a:lnTo>
                  <a:lnTo>
                    <a:pt x="2616" y="3955"/>
                  </a:lnTo>
                  <a:lnTo>
                    <a:pt x="2658" y="3871"/>
                  </a:lnTo>
                  <a:lnTo>
                    <a:pt x="2616" y="3767"/>
                  </a:lnTo>
                  <a:lnTo>
                    <a:pt x="2867" y="3746"/>
                  </a:lnTo>
                  <a:lnTo>
                    <a:pt x="3076" y="3746"/>
                  </a:lnTo>
                  <a:lnTo>
                    <a:pt x="3348" y="3892"/>
                  </a:lnTo>
                  <a:lnTo>
                    <a:pt x="3453" y="3892"/>
                  </a:lnTo>
                  <a:lnTo>
                    <a:pt x="3641" y="4143"/>
                  </a:lnTo>
                  <a:lnTo>
                    <a:pt x="3808" y="4248"/>
                  </a:lnTo>
                  <a:lnTo>
                    <a:pt x="4331" y="4185"/>
                  </a:lnTo>
                  <a:lnTo>
                    <a:pt x="4478" y="4101"/>
                  </a:lnTo>
                  <a:lnTo>
                    <a:pt x="4541" y="4101"/>
                  </a:lnTo>
                  <a:lnTo>
                    <a:pt x="4562" y="4143"/>
                  </a:lnTo>
                  <a:lnTo>
                    <a:pt x="4603" y="4080"/>
                  </a:lnTo>
                  <a:lnTo>
                    <a:pt x="4645" y="3976"/>
                  </a:lnTo>
                  <a:lnTo>
                    <a:pt x="4896" y="3725"/>
                  </a:lnTo>
                  <a:lnTo>
                    <a:pt x="4959" y="3683"/>
                  </a:lnTo>
                  <a:lnTo>
                    <a:pt x="5189" y="3767"/>
                  </a:lnTo>
                  <a:lnTo>
                    <a:pt x="5336" y="3850"/>
                  </a:lnTo>
                  <a:lnTo>
                    <a:pt x="5524" y="3787"/>
                  </a:lnTo>
                  <a:lnTo>
                    <a:pt x="5524" y="3746"/>
                  </a:lnTo>
                  <a:lnTo>
                    <a:pt x="5650" y="3662"/>
                  </a:lnTo>
                  <a:lnTo>
                    <a:pt x="5754" y="3683"/>
                  </a:lnTo>
                  <a:lnTo>
                    <a:pt x="5754" y="3767"/>
                  </a:lnTo>
                  <a:lnTo>
                    <a:pt x="5691" y="3934"/>
                  </a:lnTo>
                  <a:lnTo>
                    <a:pt x="5545" y="3997"/>
                  </a:lnTo>
                  <a:lnTo>
                    <a:pt x="5587" y="4059"/>
                  </a:lnTo>
                  <a:lnTo>
                    <a:pt x="5691" y="4185"/>
                  </a:lnTo>
                  <a:lnTo>
                    <a:pt x="5650" y="4269"/>
                  </a:lnTo>
                  <a:lnTo>
                    <a:pt x="5754" y="4290"/>
                  </a:lnTo>
                  <a:lnTo>
                    <a:pt x="5901" y="4269"/>
                  </a:lnTo>
                  <a:lnTo>
                    <a:pt x="6005" y="4206"/>
                  </a:lnTo>
                  <a:lnTo>
                    <a:pt x="5963" y="4080"/>
                  </a:lnTo>
                  <a:lnTo>
                    <a:pt x="6047" y="4059"/>
                  </a:lnTo>
                  <a:lnTo>
                    <a:pt x="6047" y="3829"/>
                  </a:lnTo>
                  <a:lnTo>
                    <a:pt x="6110" y="3746"/>
                  </a:lnTo>
                  <a:lnTo>
                    <a:pt x="6256" y="3787"/>
                  </a:lnTo>
                  <a:lnTo>
                    <a:pt x="6361" y="3829"/>
                  </a:lnTo>
                  <a:lnTo>
                    <a:pt x="6654" y="3683"/>
                  </a:lnTo>
                  <a:lnTo>
                    <a:pt x="6696" y="3683"/>
                  </a:lnTo>
                  <a:lnTo>
                    <a:pt x="6780" y="3641"/>
                  </a:lnTo>
                  <a:lnTo>
                    <a:pt x="7093" y="3620"/>
                  </a:lnTo>
                  <a:lnTo>
                    <a:pt x="7198" y="3641"/>
                  </a:lnTo>
                  <a:lnTo>
                    <a:pt x="7261" y="3683"/>
                  </a:lnTo>
                  <a:lnTo>
                    <a:pt x="7428" y="3746"/>
                  </a:lnTo>
                  <a:lnTo>
                    <a:pt x="7700" y="3746"/>
                  </a:lnTo>
                  <a:lnTo>
                    <a:pt x="7721" y="3683"/>
                  </a:lnTo>
                  <a:lnTo>
                    <a:pt x="7888" y="3641"/>
                  </a:lnTo>
                  <a:lnTo>
                    <a:pt x="7951" y="3557"/>
                  </a:lnTo>
                  <a:lnTo>
                    <a:pt x="8160" y="3474"/>
                  </a:lnTo>
                  <a:lnTo>
                    <a:pt x="8307" y="3474"/>
                  </a:lnTo>
                  <a:lnTo>
                    <a:pt x="8432" y="3453"/>
                  </a:lnTo>
                  <a:lnTo>
                    <a:pt x="8725" y="3474"/>
                  </a:lnTo>
                  <a:lnTo>
                    <a:pt x="8956" y="3411"/>
                  </a:lnTo>
                  <a:lnTo>
                    <a:pt x="9102" y="3411"/>
                  </a:lnTo>
                  <a:lnTo>
                    <a:pt x="9165" y="3432"/>
                  </a:lnTo>
                  <a:lnTo>
                    <a:pt x="9311" y="3306"/>
                  </a:lnTo>
                  <a:lnTo>
                    <a:pt x="9458" y="3306"/>
                  </a:lnTo>
                  <a:lnTo>
                    <a:pt x="9500" y="3264"/>
                  </a:lnTo>
                  <a:lnTo>
                    <a:pt x="9730" y="3264"/>
                  </a:lnTo>
                  <a:lnTo>
                    <a:pt x="9939" y="3327"/>
                  </a:lnTo>
                  <a:lnTo>
                    <a:pt x="10085" y="3264"/>
                  </a:lnTo>
                  <a:lnTo>
                    <a:pt x="10148" y="3327"/>
                  </a:lnTo>
                  <a:lnTo>
                    <a:pt x="10148" y="3432"/>
                  </a:lnTo>
                  <a:lnTo>
                    <a:pt x="10253" y="3474"/>
                  </a:lnTo>
                  <a:lnTo>
                    <a:pt x="10399" y="3453"/>
                  </a:lnTo>
                  <a:lnTo>
                    <a:pt x="10420" y="3348"/>
                  </a:lnTo>
                  <a:lnTo>
                    <a:pt x="10357" y="3223"/>
                  </a:lnTo>
                  <a:lnTo>
                    <a:pt x="10232" y="2992"/>
                  </a:lnTo>
                  <a:lnTo>
                    <a:pt x="10085" y="2930"/>
                  </a:lnTo>
                  <a:lnTo>
                    <a:pt x="10106" y="2846"/>
                  </a:lnTo>
                  <a:lnTo>
                    <a:pt x="10085" y="2699"/>
                  </a:lnTo>
                  <a:lnTo>
                    <a:pt x="10148" y="2511"/>
                  </a:lnTo>
                  <a:lnTo>
                    <a:pt x="10127" y="2469"/>
                  </a:lnTo>
                  <a:lnTo>
                    <a:pt x="10002" y="2427"/>
                  </a:lnTo>
                  <a:lnTo>
                    <a:pt x="10002" y="2281"/>
                  </a:lnTo>
                  <a:lnTo>
                    <a:pt x="10002" y="2176"/>
                  </a:lnTo>
                  <a:lnTo>
                    <a:pt x="9939" y="1967"/>
                  </a:lnTo>
                  <a:lnTo>
                    <a:pt x="9897" y="1842"/>
                  </a:lnTo>
                  <a:lnTo>
                    <a:pt x="9897" y="1779"/>
                  </a:lnTo>
                  <a:lnTo>
                    <a:pt x="10044" y="1779"/>
                  </a:lnTo>
                  <a:lnTo>
                    <a:pt x="10106" y="1632"/>
                  </a:lnTo>
                  <a:lnTo>
                    <a:pt x="10148" y="1570"/>
                  </a:lnTo>
                  <a:lnTo>
                    <a:pt x="10148" y="1528"/>
                  </a:lnTo>
                  <a:lnTo>
                    <a:pt x="10106" y="1444"/>
                  </a:lnTo>
                  <a:lnTo>
                    <a:pt x="10002" y="1360"/>
                  </a:lnTo>
                  <a:lnTo>
                    <a:pt x="9709" y="1360"/>
                  </a:lnTo>
                  <a:lnTo>
                    <a:pt x="9562" y="1256"/>
                  </a:lnTo>
                  <a:lnTo>
                    <a:pt x="9520" y="1026"/>
                  </a:lnTo>
                  <a:lnTo>
                    <a:pt x="9583" y="837"/>
                  </a:lnTo>
                  <a:lnTo>
                    <a:pt x="9500" y="733"/>
                  </a:lnTo>
                  <a:lnTo>
                    <a:pt x="9395" y="712"/>
                  </a:lnTo>
                  <a:lnTo>
                    <a:pt x="9395" y="628"/>
                  </a:lnTo>
                  <a:lnTo>
                    <a:pt x="9290" y="523"/>
                  </a:lnTo>
                  <a:lnTo>
                    <a:pt x="9186" y="502"/>
                  </a:lnTo>
                  <a:lnTo>
                    <a:pt x="8956" y="293"/>
                  </a:lnTo>
                  <a:lnTo>
                    <a:pt x="8851" y="272"/>
                  </a:lnTo>
                  <a:lnTo>
                    <a:pt x="8767" y="335"/>
                  </a:lnTo>
                  <a:lnTo>
                    <a:pt x="8725" y="335"/>
                  </a:lnTo>
                  <a:lnTo>
                    <a:pt x="8558" y="293"/>
                  </a:lnTo>
                  <a:lnTo>
                    <a:pt x="8516" y="377"/>
                  </a:lnTo>
                  <a:lnTo>
                    <a:pt x="8432" y="335"/>
                  </a:lnTo>
                  <a:lnTo>
                    <a:pt x="8412" y="230"/>
                  </a:lnTo>
                  <a:lnTo>
                    <a:pt x="8349" y="230"/>
                  </a:lnTo>
                  <a:lnTo>
                    <a:pt x="8328" y="272"/>
                  </a:lnTo>
                  <a:lnTo>
                    <a:pt x="8244" y="419"/>
                  </a:lnTo>
                  <a:lnTo>
                    <a:pt x="8098" y="502"/>
                  </a:lnTo>
                  <a:lnTo>
                    <a:pt x="7909" y="607"/>
                  </a:lnTo>
                  <a:lnTo>
                    <a:pt x="7888" y="691"/>
                  </a:lnTo>
                  <a:lnTo>
                    <a:pt x="7700" y="712"/>
                  </a:lnTo>
                  <a:lnTo>
                    <a:pt x="7616" y="754"/>
                  </a:lnTo>
                  <a:lnTo>
                    <a:pt x="7386" y="712"/>
                  </a:lnTo>
                  <a:lnTo>
                    <a:pt x="7324" y="649"/>
                  </a:lnTo>
                  <a:lnTo>
                    <a:pt x="7219" y="649"/>
                  </a:lnTo>
                  <a:lnTo>
                    <a:pt x="7198" y="628"/>
                  </a:lnTo>
                  <a:lnTo>
                    <a:pt x="7093" y="691"/>
                  </a:lnTo>
                  <a:lnTo>
                    <a:pt x="6884" y="691"/>
                  </a:lnTo>
                  <a:lnTo>
                    <a:pt x="6633" y="795"/>
                  </a:lnTo>
                  <a:lnTo>
                    <a:pt x="6445" y="754"/>
                  </a:lnTo>
                  <a:lnTo>
                    <a:pt x="6319" y="649"/>
                  </a:lnTo>
                  <a:lnTo>
                    <a:pt x="6235" y="712"/>
                  </a:lnTo>
                  <a:lnTo>
                    <a:pt x="6026" y="607"/>
                  </a:lnTo>
                  <a:lnTo>
                    <a:pt x="5901" y="586"/>
                  </a:lnTo>
                  <a:lnTo>
                    <a:pt x="5712" y="440"/>
                  </a:lnTo>
                  <a:lnTo>
                    <a:pt x="5629" y="440"/>
                  </a:lnTo>
                  <a:lnTo>
                    <a:pt x="5587" y="523"/>
                  </a:lnTo>
                  <a:lnTo>
                    <a:pt x="5503" y="502"/>
                  </a:lnTo>
                  <a:lnTo>
                    <a:pt x="5399" y="377"/>
                  </a:lnTo>
                  <a:lnTo>
                    <a:pt x="5378" y="210"/>
                  </a:lnTo>
                  <a:lnTo>
                    <a:pt x="5273" y="126"/>
                  </a:lnTo>
                  <a:lnTo>
                    <a:pt x="5210" y="168"/>
                  </a:lnTo>
                  <a:lnTo>
                    <a:pt x="5085" y="293"/>
                  </a:lnTo>
                  <a:lnTo>
                    <a:pt x="5022" y="272"/>
                  </a:lnTo>
                  <a:lnTo>
                    <a:pt x="4980" y="314"/>
                  </a:lnTo>
                  <a:lnTo>
                    <a:pt x="4771" y="105"/>
                  </a:lnTo>
                  <a:lnTo>
                    <a:pt x="4750"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52" name="Google Shape;3152;p86"/>
            <p:cNvSpPr/>
            <p:nvPr/>
          </p:nvSpPr>
          <p:spPr>
            <a:xfrm>
              <a:off x="3914265" y="2848854"/>
              <a:ext cx="18945" cy="15956"/>
            </a:xfrm>
            <a:custGeom>
              <a:avLst/>
              <a:gdLst/>
              <a:ahLst/>
              <a:cxnLst/>
              <a:rect l="l" t="t" r="r" b="b"/>
              <a:pathLst>
                <a:path w="1591" h="1403" extrusionOk="0">
                  <a:moveTo>
                    <a:pt x="503" y="0"/>
                  </a:moveTo>
                  <a:lnTo>
                    <a:pt x="419" y="84"/>
                  </a:lnTo>
                  <a:lnTo>
                    <a:pt x="335" y="84"/>
                  </a:lnTo>
                  <a:lnTo>
                    <a:pt x="231" y="189"/>
                  </a:lnTo>
                  <a:lnTo>
                    <a:pt x="210" y="356"/>
                  </a:lnTo>
                  <a:lnTo>
                    <a:pt x="335" y="398"/>
                  </a:lnTo>
                  <a:lnTo>
                    <a:pt x="335" y="523"/>
                  </a:lnTo>
                  <a:lnTo>
                    <a:pt x="189" y="628"/>
                  </a:lnTo>
                  <a:lnTo>
                    <a:pt x="210" y="733"/>
                  </a:lnTo>
                  <a:lnTo>
                    <a:pt x="126" y="879"/>
                  </a:lnTo>
                  <a:lnTo>
                    <a:pt x="1" y="921"/>
                  </a:lnTo>
                  <a:lnTo>
                    <a:pt x="22" y="921"/>
                  </a:lnTo>
                  <a:lnTo>
                    <a:pt x="84" y="1025"/>
                  </a:lnTo>
                  <a:lnTo>
                    <a:pt x="168" y="1088"/>
                  </a:lnTo>
                  <a:lnTo>
                    <a:pt x="231" y="1046"/>
                  </a:lnTo>
                  <a:lnTo>
                    <a:pt x="294" y="1088"/>
                  </a:lnTo>
                  <a:lnTo>
                    <a:pt x="398" y="1046"/>
                  </a:lnTo>
                  <a:lnTo>
                    <a:pt x="294" y="1130"/>
                  </a:lnTo>
                  <a:lnTo>
                    <a:pt x="231" y="1130"/>
                  </a:lnTo>
                  <a:lnTo>
                    <a:pt x="168" y="1318"/>
                  </a:lnTo>
                  <a:lnTo>
                    <a:pt x="189" y="1402"/>
                  </a:lnTo>
                  <a:lnTo>
                    <a:pt x="419" y="1193"/>
                  </a:lnTo>
                  <a:lnTo>
                    <a:pt x="712" y="1025"/>
                  </a:lnTo>
                  <a:lnTo>
                    <a:pt x="796" y="879"/>
                  </a:lnTo>
                  <a:lnTo>
                    <a:pt x="900" y="816"/>
                  </a:lnTo>
                  <a:lnTo>
                    <a:pt x="1110" y="837"/>
                  </a:lnTo>
                  <a:lnTo>
                    <a:pt x="1152" y="795"/>
                  </a:lnTo>
                  <a:lnTo>
                    <a:pt x="1277" y="795"/>
                  </a:lnTo>
                  <a:lnTo>
                    <a:pt x="1361" y="816"/>
                  </a:lnTo>
                  <a:lnTo>
                    <a:pt x="1486" y="837"/>
                  </a:lnTo>
                  <a:lnTo>
                    <a:pt x="1591" y="733"/>
                  </a:lnTo>
                  <a:lnTo>
                    <a:pt x="1591" y="670"/>
                  </a:lnTo>
                  <a:lnTo>
                    <a:pt x="1486" y="607"/>
                  </a:lnTo>
                  <a:lnTo>
                    <a:pt x="1361" y="481"/>
                  </a:lnTo>
                  <a:lnTo>
                    <a:pt x="1235" y="461"/>
                  </a:lnTo>
                  <a:lnTo>
                    <a:pt x="1047" y="293"/>
                  </a:lnTo>
                  <a:lnTo>
                    <a:pt x="1026" y="84"/>
                  </a:lnTo>
                  <a:lnTo>
                    <a:pt x="921" y="63"/>
                  </a:lnTo>
                  <a:lnTo>
                    <a:pt x="817" y="147"/>
                  </a:lnTo>
                  <a:lnTo>
                    <a:pt x="649"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53" name="Google Shape;3153;p86"/>
            <p:cNvSpPr/>
            <p:nvPr/>
          </p:nvSpPr>
          <p:spPr>
            <a:xfrm>
              <a:off x="4004703" y="2885735"/>
              <a:ext cx="66539" cy="61161"/>
            </a:xfrm>
            <a:custGeom>
              <a:avLst/>
              <a:gdLst/>
              <a:ahLst/>
              <a:cxnLst/>
              <a:rect l="l" t="t" r="r" b="b"/>
              <a:pathLst>
                <a:path w="5588" h="5378" extrusionOk="0">
                  <a:moveTo>
                    <a:pt x="2031" y="0"/>
                  </a:moveTo>
                  <a:lnTo>
                    <a:pt x="1989" y="42"/>
                  </a:lnTo>
                  <a:lnTo>
                    <a:pt x="1842" y="42"/>
                  </a:lnTo>
                  <a:lnTo>
                    <a:pt x="1696" y="168"/>
                  </a:lnTo>
                  <a:lnTo>
                    <a:pt x="1717" y="189"/>
                  </a:lnTo>
                  <a:lnTo>
                    <a:pt x="1633" y="314"/>
                  </a:lnTo>
                  <a:lnTo>
                    <a:pt x="1591" y="314"/>
                  </a:lnTo>
                  <a:lnTo>
                    <a:pt x="1466" y="419"/>
                  </a:lnTo>
                  <a:lnTo>
                    <a:pt x="1215" y="482"/>
                  </a:lnTo>
                  <a:lnTo>
                    <a:pt x="1110" y="670"/>
                  </a:lnTo>
                  <a:lnTo>
                    <a:pt x="1110" y="837"/>
                  </a:lnTo>
                  <a:lnTo>
                    <a:pt x="1215" y="1047"/>
                  </a:lnTo>
                  <a:lnTo>
                    <a:pt x="1215" y="1235"/>
                  </a:lnTo>
                  <a:lnTo>
                    <a:pt x="1110" y="1444"/>
                  </a:lnTo>
                  <a:lnTo>
                    <a:pt x="1173" y="1549"/>
                  </a:lnTo>
                  <a:lnTo>
                    <a:pt x="1152" y="1716"/>
                  </a:lnTo>
                  <a:lnTo>
                    <a:pt x="1068" y="1842"/>
                  </a:lnTo>
                  <a:lnTo>
                    <a:pt x="1005" y="1925"/>
                  </a:lnTo>
                  <a:lnTo>
                    <a:pt x="1" y="2658"/>
                  </a:lnTo>
                  <a:lnTo>
                    <a:pt x="273" y="3411"/>
                  </a:lnTo>
                  <a:lnTo>
                    <a:pt x="775" y="3453"/>
                  </a:lnTo>
                  <a:lnTo>
                    <a:pt x="3474" y="5336"/>
                  </a:lnTo>
                  <a:lnTo>
                    <a:pt x="4562" y="5378"/>
                  </a:lnTo>
                  <a:lnTo>
                    <a:pt x="4709" y="5106"/>
                  </a:lnTo>
                  <a:lnTo>
                    <a:pt x="4834" y="4855"/>
                  </a:lnTo>
                  <a:lnTo>
                    <a:pt x="5085" y="4708"/>
                  </a:lnTo>
                  <a:lnTo>
                    <a:pt x="5274" y="4792"/>
                  </a:lnTo>
                  <a:lnTo>
                    <a:pt x="5399" y="4750"/>
                  </a:lnTo>
                  <a:lnTo>
                    <a:pt x="5462" y="4771"/>
                  </a:lnTo>
                  <a:lnTo>
                    <a:pt x="5546" y="4645"/>
                  </a:lnTo>
                  <a:lnTo>
                    <a:pt x="5588" y="4604"/>
                  </a:lnTo>
                  <a:lnTo>
                    <a:pt x="5546" y="4583"/>
                  </a:lnTo>
                  <a:lnTo>
                    <a:pt x="5441" y="4541"/>
                  </a:lnTo>
                  <a:lnTo>
                    <a:pt x="5337" y="4457"/>
                  </a:lnTo>
                  <a:lnTo>
                    <a:pt x="5274" y="4122"/>
                  </a:lnTo>
                  <a:lnTo>
                    <a:pt x="5085" y="4122"/>
                  </a:lnTo>
                  <a:lnTo>
                    <a:pt x="5064" y="3955"/>
                  </a:lnTo>
                  <a:lnTo>
                    <a:pt x="5064" y="3767"/>
                  </a:lnTo>
                  <a:lnTo>
                    <a:pt x="5190" y="3662"/>
                  </a:lnTo>
                  <a:lnTo>
                    <a:pt x="5064" y="3411"/>
                  </a:lnTo>
                  <a:lnTo>
                    <a:pt x="4960" y="3348"/>
                  </a:lnTo>
                  <a:lnTo>
                    <a:pt x="4855" y="3139"/>
                  </a:lnTo>
                  <a:lnTo>
                    <a:pt x="4772" y="3097"/>
                  </a:lnTo>
                  <a:lnTo>
                    <a:pt x="4730" y="3118"/>
                  </a:lnTo>
                  <a:lnTo>
                    <a:pt x="4290" y="2825"/>
                  </a:lnTo>
                  <a:lnTo>
                    <a:pt x="4186" y="2867"/>
                  </a:lnTo>
                  <a:lnTo>
                    <a:pt x="4123" y="2888"/>
                  </a:lnTo>
                  <a:lnTo>
                    <a:pt x="4018" y="2804"/>
                  </a:lnTo>
                  <a:lnTo>
                    <a:pt x="4018" y="2720"/>
                  </a:lnTo>
                  <a:lnTo>
                    <a:pt x="3997" y="2699"/>
                  </a:lnTo>
                  <a:lnTo>
                    <a:pt x="4039" y="2574"/>
                  </a:lnTo>
                  <a:lnTo>
                    <a:pt x="3914" y="2469"/>
                  </a:lnTo>
                  <a:lnTo>
                    <a:pt x="3893" y="2386"/>
                  </a:lnTo>
                  <a:lnTo>
                    <a:pt x="3788" y="2365"/>
                  </a:lnTo>
                  <a:lnTo>
                    <a:pt x="3704" y="2281"/>
                  </a:lnTo>
                  <a:lnTo>
                    <a:pt x="3621" y="2260"/>
                  </a:lnTo>
                  <a:lnTo>
                    <a:pt x="3621" y="2176"/>
                  </a:lnTo>
                  <a:lnTo>
                    <a:pt x="3684" y="2135"/>
                  </a:lnTo>
                  <a:lnTo>
                    <a:pt x="3663" y="2072"/>
                  </a:lnTo>
                  <a:lnTo>
                    <a:pt x="3684" y="1988"/>
                  </a:lnTo>
                  <a:lnTo>
                    <a:pt x="3684" y="1779"/>
                  </a:lnTo>
                  <a:lnTo>
                    <a:pt x="3725" y="1737"/>
                  </a:lnTo>
                  <a:lnTo>
                    <a:pt x="3767" y="1549"/>
                  </a:lnTo>
                  <a:lnTo>
                    <a:pt x="3830" y="1549"/>
                  </a:lnTo>
                  <a:lnTo>
                    <a:pt x="3914" y="1528"/>
                  </a:lnTo>
                  <a:lnTo>
                    <a:pt x="3914" y="1319"/>
                  </a:lnTo>
                  <a:lnTo>
                    <a:pt x="3872" y="1298"/>
                  </a:lnTo>
                  <a:lnTo>
                    <a:pt x="3830" y="1130"/>
                  </a:lnTo>
                  <a:lnTo>
                    <a:pt x="3914" y="1130"/>
                  </a:lnTo>
                  <a:lnTo>
                    <a:pt x="4018" y="1088"/>
                  </a:lnTo>
                  <a:lnTo>
                    <a:pt x="4081" y="1047"/>
                  </a:lnTo>
                  <a:lnTo>
                    <a:pt x="4018" y="1026"/>
                  </a:lnTo>
                  <a:lnTo>
                    <a:pt x="3935" y="984"/>
                  </a:lnTo>
                  <a:lnTo>
                    <a:pt x="3809" y="1005"/>
                  </a:lnTo>
                  <a:lnTo>
                    <a:pt x="3725" y="984"/>
                  </a:lnTo>
                  <a:lnTo>
                    <a:pt x="3516" y="879"/>
                  </a:lnTo>
                  <a:lnTo>
                    <a:pt x="3453" y="837"/>
                  </a:lnTo>
                  <a:lnTo>
                    <a:pt x="3349" y="795"/>
                  </a:lnTo>
                  <a:lnTo>
                    <a:pt x="3286" y="670"/>
                  </a:lnTo>
                  <a:lnTo>
                    <a:pt x="3244" y="565"/>
                  </a:lnTo>
                  <a:lnTo>
                    <a:pt x="3140" y="565"/>
                  </a:lnTo>
                  <a:lnTo>
                    <a:pt x="3077" y="419"/>
                  </a:lnTo>
                  <a:lnTo>
                    <a:pt x="3098" y="314"/>
                  </a:lnTo>
                  <a:lnTo>
                    <a:pt x="3035" y="189"/>
                  </a:lnTo>
                  <a:lnTo>
                    <a:pt x="2930" y="168"/>
                  </a:lnTo>
                  <a:lnTo>
                    <a:pt x="2784" y="210"/>
                  </a:lnTo>
                  <a:lnTo>
                    <a:pt x="2679" y="168"/>
                  </a:lnTo>
                  <a:lnTo>
                    <a:pt x="2679" y="63"/>
                  </a:lnTo>
                  <a:lnTo>
                    <a:pt x="2616" y="0"/>
                  </a:lnTo>
                  <a:lnTo>
                    <a:pt x="2470" y="63"/>
                  </a:lnTo>
                  <a:lnTo>
                    <a:pt x="2261"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54" name="Google Shape;3154;p86"/>
            <p:cNvSpPr/>
            <p:nvPr/>
          </p:nvSpPr>
          <p:spPr>
            <a:xfrm>
              <a:off x="4059025" y="2939277"/>
              <a:ext cx="11967" cy="11668"/>
            </a:xfrm>
            <a:custGeom>
              <a:avLst/>
              <a:gdLst/>
              <a:ahLst/>
              <a:cxnLst/>
              <a:rect l="l" t="t" r="r" b="b"/>
              <a:pathLst>
                <a:path w="1005" h="1026" extrusionOk="0">
                  <a:moveTo>
                    <a:pt x="523" y="0"/>
                  </a:moveTo>
                  <a:lnTo>
                    <a:pt x="272" y="147"/>
                  </a:lnTo>
                  <a:lnTo>
                    <a:pt x="147" y="398"/>
                  </a:lnTo>
                  <a:lnTo>
                    <a:pt x="0" y="670"/>
                  </a:lnTo>
                  <a:lnTo>
                    <a:pt x="84" y="670"/>
                  </a:lnTo>
                  <a:lnTo>
                    <a:pt x="607" y="816"/>
                  </a:lnTo>
                  <a:lnTo>
                    <a:pt x="628" y="1025"/>
                  </a:lnTo>
                  <a:lnTo>
                    <a:pt x="1005" y="879"/>
                  </a:lnTo>
                  <a:lnTo>
                    <a:pt x="942" y="795"/>
                  </a:lnTo>
                  <a:lnTo>
                    <a:pt x="942" y="774"/>
                  </a:lnTo>
                  <a:lnTo>
                    <a:pt x="984" y="774"/>
                  </a:lnTo>
                  <a:lnTo>
                    <a:pt x="921" y="691"/>
                  </a:lnTo>
                  <a:lnTo>
                    <a:pt x="921" y="607"/>
                  </a:lnTo>
                  <a:lnTo>
                    <a:pt x="879" y="502"/>
                  </a:lnTo>
                  <a:lnTo>
                    <a:pt x="837" y="565"/>
                  </a:lnTo>
                  <a:lnTo>
                    <a:pt x="607" y="419"/>
                  </a:lnTo>
                  <a:lnTo>
                    <a:pt x="942" y="356"/>
                  </a:lnTo>
                  <a:lnTo>
                    <a:pt x="900" y="84"/>
                  </a:lnTo>
                  <a:lnTo>
                    <a:pt x="900" y="63"/>
                  </a:lnTo>
                  <a:lnTo>
                    <a:pt x="837" y="42"/>
                  </a:lnTo>
                  <a:lnTo>
                    <a:pt x="712" y="84"/>
                  </a:lnTo>
                  <a:lnTo>
                    <a:pt x="523"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55" name="Google Shape;3155;p86"/>
            <p:cNvSpPr/>
            <p:nvPr/>
          </p:nvSpPr>
          <p:spPr>
            <a:xfrm>
              <a:off x="3959359" y="2899768"/>
              <a:ext cx="15468" cy="8347"/>
            </a:xfrm>
            <a:custGeom>
              <a:avLst/>
              <a:gdLst/>
              <a:ahLst/>
              <a:cxnLst/>
              <a:rect l="l" t="t" r="r" b="b"/>
              <a:pathLst>
                <a:path w="1299" h="734" extrusionOk="0">
                  <a:moveTo>
                    <a:pt x="1194" y="1"/>
                  </a:moveTo>
                  <a:lnTo>
                    <a:pt x="1005" y="105"/>
                  </a:lnTo>
                  <a:lnTo>
                    <a:pt x="775" y="210"/>
                  </a:lnTo>
                  <a:lnTo>
                    <a:pt x="608" y="210"/>
                  </a:lnTo>
                  <a:lnTo>
                    <a:pt x="482" y="168"/>
                  </a:lnTo>
                  <a:lnTo>
                    <a:pt x="378" y="168"/>
                  </a:lnTo>
                  <a:lnTo>
                    <a:pt x="378" y="231"/>
                  </a:lnTo>
                  <a:lnTo>
                    <a:pt x="357" y="315"/>
                  </a:lnTo>
                  <a:lnTo>
                    <a:pt x="273" y="336"/>
                  </a:lnTo>
                  <a:lnTo>
                    <a:pt x="147" y="294"/>
                  </a:lnTo>
                  <a:lnTo>
                    <a:pt x="85" y="377"/>
                  </a:lnTo>
                  <a:lnTo>
                    <a:pt x="1" y="398"/>
                  </a:lnTo>
                  <a:lnTo>
                    <a:pt x="1" y="524"/>
                  </a:lnTo>
                  <a:lnTo>
                    <a:pt x="85" y="629"/>
                  </a:lnTo>
                  <a:lnTo>
                    <a:pt x="210" y="712"/>
                  </a:lnTo>
                  <a:lnTo>
                    <a:pt x="378" y="691"/>
                  </a:lnTo>
                  <a:lnTo>
                    <a:pt x="461" y="733"/>
                  </a:lnTo>
                  <a:lnTo>
                    <a:pt x="503" y="691"/>
                  </a:lnTo>
                  <a:lnTo>
                    <a:pt x="629" y="649"/>
                  </a:lnTo>
                  <a:lnTo>
                    <a:pt x="775" y="545"/>
                  </a:lnTo>
                  <a:lnTo>
                    <a:pt x="838" y="503"/>
                  </a:lnTo>
                  <a:lnTo>
                    <a:pt x="1005" y="524"/>
                  </a:lnTo>
                  <a:lnTo>
                    <a:pt x="1005" y="419"/>
                  </a:lnTo>
                  <a:lnTo>
                    <a:pt x="984" y="315"/>
                  </a:lnTo>
                  <a:lnTo>
                    <a:pt x="1110" y="168"/>
                  </a:lnTo>
                  <a:lnTo>
                    <a:pt x="1235" y="85"/>
                  </a:lnTo>
                  <a:lnTo>
                    <a:pt x="1298" y="22"/>
                  </a:lnTo>
                  <a:lnTo>
                    <a:pt x="1256"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56" name="Google Shape;3156;p86"/>
            <p:cNvSpPr/>
            <p:nvPr/>
          </p:nvSpPr>
          <p:spPr>
            <a:xfrm>
              <a:off x="3982281" y="2887395"/>
              <a:ext cx="42867" cy="36426"/>
            </a:xfrm>
            <a:custGeom>
              <a:avLst/>
              <a:gdLst/>
              <a:ahLst/>
              <a:cxnLst/>
              <a:rect l="l" t="t" r="r" b="b"/>
              <a:pathLst>
                <a:path w="3600" h="3203" extrusionOk="0">
                  <a:moveTo>
                    <a:pt x="3370" y="1"/>
                  </a:moveTo>
                  <a:lnTo>
                    <a:pt x="3139" y="64"/>
                  </a:lnTo>
                  <a:lnTo>
                    <a:pt x="2846" y="43"/>
                  </a:lnTo>
                  <a:lnTo>
                    <a:pt x="2721" y="64"/>
                  </a:lnTo>
                  <a:lnTo>
                    <a:pt x="2574" y="64"/>
                  </a:lnTo>
                  <a:lnTo>
                    <a:pt x="2365" y="147"/>
                  </a:lnTo>
                  <a:lnTo>
                    <a:pt x="2302" y="231"/>
                  </a:lnTo>
                  <a:lnTo>
                    <a:pt x="2135" y="273"/>
                  </a:lnTo>
                  <a:lnTo>
                    <a:pt x="2114" y="336"/>
                  </a:lnTo>
                  <a:lnTo>
                    <a:pt x="1842" y="336"/>
                  </a:lnTo>
                  <a:lnTo>
                    <a:pt x="1675" y="273"/>
                  </a:lnTo>
                  <a:lnTo>
                    <a:pt x="1612" y="231"/>
                  </a:lnTo>
                  <a:lnTo>
                    <a:pt x="1507" y="210"/>
                  </a:lnTo>
                  <a:lnTo>
                    <a:pt x="1194" y="231"/>
                  </a:lnTo>
                  <a:lnTo>
                    <a:pt x="1110" y="273"/>
                  </a:lnTo>
                  <a:lnTo>
                    <a:pt x="1068" y="273"/>
                  </a:lnTo>
                  <a:lnTo>
                    <a:pt x="775" y="419"/>
                  </a:lnTo>
                  <a:lnTo>
                    <a:pt x="670" y="377"/>
                  </a:lnTo>
                  <a:lnTo>
                    <a:pt x="524" y="336"/>
                  </a:lnTo>
                  <a:lnTo>
                    <a:pt x="461" y="419"/>
                  </a:lnTo>
                  <a:lnTo>
                    <a:pt x="461" y="649"/>
                  </a:lnTo>
                  <a:lnTo>
                    <a:pt x="377" y="670"/>
                  </a:lnTo>
                  <a:lnTo>
                    <a:pt x="419" y="796"/>
                  </a:lnTo>
                  <a:lnTo>
                    <a:pt x="315" y="859"/>
                  </a:lnTo>
                  <a:lnTo>
                    <a:pt x="168" y="880"/>
                  </a:lnTo>
                  <a:lnTo>
                    <a:pt x="64" y="859"/>
                  </a:lnTo>
                  <a:lnTo>
                    <a:pt x="1" y="901"/>
                  </a:lnTo>
                  <a:lnTo>
                    <a:pt x="22" y="1068"/>
                  </a:lnTo>
                  <a:lnTo>
                    <a:pt x="105" y="1277"/>
                  </a:lnTo>
                  <a:lnTo>
                    <a:pt x="147" y="1403"/>
                  </a:lnTo>
                  <a:lnTo>
                    <a:pt x="126" y="1528"/>
                  </a:lnTo>
                  <a:lnTo>
                    <a:pt x="105" y="1779"/>
                  </a:lnTo>
                  <a:lnTo>
                    <a:pt x="336" y="1779"/>
                  </a:lnTo>
                  <a:lnTo>
                    <a:pt x="377" y="1905"/>
                  </a:lnTo>
                  <a:lnTo>
                    <a:pt x="482" y="1947"/>
                  </a:lnTo>
                  <a:lnTo>
                    <a:pt x="482" y="2114"/>
                  </a:lnTo>
                  <a:lnTo>
                    <a:pt x="545" y="2198"/>
                  </a:lnTo>
                  <a:lnTo>
                    <a:pt x="461" y="2219"/>
                  </a:lnTo>
                  <a:lnTo>
                    <a:pt x="419" y="2219"/>
                  </a:lnTo>
                  <a:lnTo>
                    <a:pt x="315" y="2302"/>
                  </a:lnTo>
                  <a:lnTo>
                    <a:pt x="252" y="2449"/>
                  </a:lnTo>
                  <a:lnTo>
                    <a:pt x="168" y="2574"/>
                  </a:lnTo>
                  <a:lnTo>
                    <a:pt x="147" y="2574"/>
                  </a:lnTo>
                  <a:lnTo>
                    <a:pt x="168" y="2616"/>
                  </a:lnTo>
                  <a:lnTo>
                    <a:pt x="252" y="2679"/>
                  </a:lnTo>
                  <a:lnTo>
                    <a:pt x="273" y="2888"/>
                  </a:lnTo>
                  <a:lnTo>
                    <a:pt x="252" y="2993"/>
                  </a:lnTo>
                  <a:lnTo>
                    <a:pt x="315" y="2993"/>
                  </a:lnTo>
                  <a:lnTo>
                    <a:pt x="482" y="3077"/>
                  </a:lnTo>
                  <a:lnTo>
                    <a:pt x="629" y="3181"/>
                  </a:lnTo>
                  <a:lnTo>
                    <a:pt x="649" y="3181"/>
                  </a:lnTo>
                  <a:lnTo>
                    <a:pt x="733" y="3202"/>
                  </a:lnTo>
                  <a:lnTo>
                    <a:pt x="1884" y="2512"/>
                  </a:lnTo>
                  <a:lnTo>
                    <a:pt x="2888" y="1779"/>
                  </a:lnTo>
                  <a:lnTo>
                    <a:pt x="2951" y="1696"/>
                  </a:lnTo>
                  <a:lnTo>
                    <a:pt x="3035" y="1570"/>
                  </a:lnTo>
                  <a:lnTo>
                    <a:pt x="3056" y="1403"/>
                  </a:lnTo>
                  <a:lnTo>
                    <a:pt x="2993" y="1298"/>
                  </a:lnTo>
                  <a:lnTo>
                    <a:pt x="3098" y="1089"/>
                  </a:lnTo>
                  <a:lnTo>
                    <a:pt x="3098" y="901"/>
                  </a:lnTo>
                  <a:lnTo>
                    <a:pt x="2993" y="691"/>
                  </a:lnTo>
                  <a:lnTo>
                    <a:pt x="2993" y="524"/>
                  </a:lnTo>
                  <a:lnTo>
                    <a:pt x="3098" y="336"/>
                  </a:lnTo>
                  <a:lnTo>
                    <a:pt x="3349" y="273"/>
                  </a:lnTo>
                  <a:lnTo>
                    <a:pt x="3474" y="168"/>
                  </a:lnTo>
                  <a:lnTo>
                    <a:pt x="3516" y="168"/>
                  </a:lnTo>
                  <a:lnTo>
                    <a:pt x="3600" y="43"/>
                  </a:lnTo>
                  <a:lnTo>
                    <a:pt x="3579" y="22"/>
                  </a:lnTo>
                  <a:lnTo>
                    <a:pt x="3516"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57" name="Google Shape;3157;p86"/>
            <p:cNvSpPr/>
            <p:nvPr/>
          </p:nvSpPr>
          <p:spPr>
            <a:xfrm>
              <a:off x="3973565" y="2916668"/>
              <a:ext cx="10479" cy="29045"/>
            </a:xfrm>
            <a:custGeom>
              <a:avLst/>
              <a:gdLst/>
              <a:ahLst/>
              <a:cxnLst/>
              <a:rect l="l" t="t" r="r" b="b"/>
              <a:pathLst>
                <a:path w="880" h="2554" extrusionOk="0">
                  <a:moveTo>
                    <a:pt x="837" y="0"/>
                  </a:moveTo>
                  <a:lnTo>
                    <a:pt x="754" y="105"/>
                  </a:lnTo>
                  <a:lnTo>
                    <a:pt x="565" y="147"/>
                  </a:lnTo>
                  <a:lnTo>
                    <a:pt x="524" y="105"/>
                  </a:lnTo>
                  <a:lnTo>
                    <a:pt x="377" y="252"/>
                  </a:lnTo>
                  <a:lnTo>
                    <a:pt x="335" y="670"/>
                  </a:lnTo>
                  <a:lnTo>
                    <a:pt x="168" y="1005"/>
                  </a:lnTo>
                  <a:lnTo>
                    <a:pt x="1" y="1235"/>
                  </a:lnTo>
                  <a:lnTo>
                    <a:pt x="63" y="1256"/>
                  </a:lnTo>
                  <a:lnTo>
                    <a:pt x="168" y="1444"/>
                  </a:lnTo>
                  <a:lnTo>
                    <a:pt x="231" y="1653"/>
                  </a:lnTo>
                  <a:lnTo>
                    <a:pt x="377" y="1884"/>
                  </a:lnTo>
                  <a:lnTo>
                    <a:pt x="524" y="2197"/>
                  </a:lnTo>
                  <a:lnTo>
                    <a:pt x="461" y="2344"/>
                  </a:lnTo>
                  <a:lnTo>
                    <a:pt x="545" y="2553"/>
                  </a:lnTo>
                  <a:lnTo>
                    <a:pt x="628" y="2448"/>
                  </a:lnTo>
                  <a:lnTo>
                    <a:pt x="628" y="2407"/>
                  </a:lnTo>
                  <a:lnTo>
                    <a:pt x="628" y="2344"/>
                  </a:lnTo>
                  <a:lnTo>
                    <a:pt x="670" y="2281"/>
                  </a:lnTo>
                  <a:lnTo>
                    <a:pt x="670" y="2156"/>
                  </a:lnTo>
                  <a:lnTo>
                    <a:pt x="733" y="1988"/>
                  </a:lnTo>
                  <a:lnTo>
                    <a:pt x="691" y="1842"/>
                  </a:lnTo>
                  <a:lnTo>
                    <a:pt x="754" y="1821"/>
                  </a:lnTo>
                  <a:lnTo>
                    <a:pt x="754" y="1674"/>
                  </a:lnTo>
                  <a:lnTo>
                    <a:pt x="775" y="1549"/>
                  </a:lnTo>
                  <a:lnTo>
                    <a:pt x="775" y="1465"/>
                  </a:lnTo>
                  <a:lnTo>
                    <a:pt x="775" y="1214"/>
                  </a:lnTo>
                  <a:lnTo>
                    <a:pt x="754" y="1235"/>
                  </a:lnTo>
                  <a:lnTo>
                    <a:pt x="670" y="1235"/>
                  </a:lnTo>
                  <a:lnTo>
                    <a:pt x="565" y="1298"/>
                  </a:lnTo>
                  <a:lnTo>
                    <a:pt x="524" y="1235"/>
                  </a:lnTo>
                  <a:lnTo>
                    <a:pt x="545" y="1047"/>
                  </a:lnTo>
                  <a:lnTo>
                    <a:pt x="545" y="796"/>
                  </a:lnTo>
                  <a:lnTo>
                    <a:pt x="524" y="712"/>
                  </a:lnTo>
                  <a:lnTo>
                    <a:pt x="545" y="565"/>
                  </a:lnTo>
                  <a:lnTo>
                    <a:pt x="670" y="565"/>
                  </a:lnTo>
                  <a:lnTo>
                    <a:pt x="691" y="670"/>
                  </a:lnTo>
                  <a:lnTo>
                    <a:pt x="754" y="670"/>
                  </a:lnTo>
                  <a:lnTo>
                    <a:pt x="837" y="607"/>
                  </a:lnTo>
                  <a:lnTo>
                    <a:pt x="837" y="524"/>
                  </a:lnTo>
                  <a:lnTo>
                    <a:pt x="796" y="482"/>
                  </a:lnTo>
                  <a:lnTo>
                    <a:pt x="775" y="377"/>
                  </a:lnTo>
                  <a:lnTo>
                    <a:pt x="837" y="210"/>
                  </a:lnTo>
                  <a:lnTo>
                    <a:pt x="858" y="63"/>
                  </a:lnTo>
                  <a:lnTo>
                    <a:pt x="879"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58" name="Google Shape;3158;p86"/>
            <p:cNvSpPr/>
            <p:nvPr/>
          </p:nvSpPr>
          <p:spPr>
            <a:xfrm>
              <a:off x="3982781" y="2916668"/>
              <a:ext cx="2751" cy="5959"/>
            </a:xfrm>
            <a:custGeom>
              <a:avLst/>
              <a:gdLst/>
              <a:ahLst/>
              <a:cxnLst/>
              <a:rect l="l" t="t" r="r" b="b"/>
              <a:pathLst>
                <a:path w="231" h="524" extrusionOk="0">
                  <a:moveTo>
                    <a:pt x="105" y="0"/>
                  </a:moveTo>
                  <a:lnTo>
                    <a:pt x="84" y="63"/>
                  </a:lnTo>
                  <a:lnTo>
                    <a:pt x="63" y="210"/>
                  </a:lnTo>
                  <a:lnTo>
                    <a:pt x="1" y="377"/>
                  </a:lnTo>
                  <a:lnTo>
                    <a:pt x="22" y="482"/>
                  </a:lnTo>
                  <a:lnTo>
                    <a:pt x="63" y="524"/>
                  </a:lnTo>
                  <a:lnTo>
                    <a:pt x="84" y="524"/>
                  </a:lnTo>
                  <a:lnTo>
                    <a:pt x="126" y="482"/>
                  </a:lnTo>
                  <a:lnTo>
                    <a:pt x="210" y="419"/>
                  </a:lnTo>
                  <a:lnTo>
                    <a:pt x="231" y="314"/>
                  </a:lnTo>
                  <a:lnTo>
                    <a:pt x="210" y="105"/>
                  </a:lnTo>
                  <a:lnTo>
                    <a:pt x="126" y="42"/>
                  </a:lnTo>
                  <a:lnTo>
                    <a:pt x="105"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59" name="Google Shape;3159;p86"/>
            <p:cNvSpPr/>
            <p:nvPr/>
          </p:nvSpPr>
          <p:spPr>
            <a:xfrm>
              <a:off x="3979792" y="2923093"/>
              <a:ext cx="3751" cy="8336"/>
            </a:xfrm>
            <a:custGeom>
              <a:avLst/>
              <a:gdLst/>
              <a:ahLst/>
              <a:cxnLst/>
              <a:rect l="l" t="t" r="r" b="b"/>
              <a:pathLst>
                <a:path w="315" h="733" extrusionOk="0">
                  <a:moveTo>
                    <a:pt x="22" y="0"/>
                  </a:moveTo>
                  <a:lnTo>
                    <a:pt x="1" y="147"/>
                  </a:lnTo>
                  <a:lnTo>
                    <a:pt x="22" y="231"/>
                  </a:lnTo>
                  <a:lnTo>
                    <a:pt x="22" y="482"/>
                  </a:lnTo>
                  <a:lnTo>
                    <a:pt x="1" y="670"/>
                  </a:lnTo>
                  <a:lnTo>
                    <a:pt x="42" y="733"/>
                  </a:lnTo>
                  <a:lnTo>
                    <a:pt x="147" y="670"/>
                  </a:lnTo>
                  <a:lnTo>
                    <a:pt x="231" y="670"/>
                  </a:lnTo>
                  <a:lnTo>
                    <a:pt x="252" y="649"/>
                  </a:lnTo>
                  <a:lnTo>
                    <a:pt x="273" y="440"/>
                  </a:lnTo>
                  <a:lnTo>
                    <a:pt x="273" y="356"/>
                  </a:lnTo>
                  <a:lnTo>
                    <a:pt x="314" y="210"/>
                  </a:lnTo>
                  <a:lnTo>
                    <a:pt x="314" y="147"/>
                  </a:lnTo>
                  <a:lnTo>
                    <a:pt x="314" y="63"/>
                  </a:lnTo>
                  <a:lnTo>
                    <a:pt x="314" y="42"/>
                  </a:lnTo>
                  <a:lnTo>
                    <a:pt x="231" y="105"/>
                  </a:lnTo>
                  <a:lnTo>
                    <a:pt x="168" y="105"/>
                  </a:lnTo>
                  <a:lnTo>
                    <a:pt x="147"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60" name="Google Shape;3160;p86"/>
            <p:cNvSpPr/>
            <p:nvPr/>
          </p:nvSpPr>
          <p:spPr>
            <a:xfrm>
              <a:off x="3979792" y="2907627"/>
              <a:ext cx="8978" cy="10713"/>
            </a:xfrm>
            <a:custGeom>
              <a:avLst/>
              <a:gdLst/>
              <a:ahLst/>
              <a:cxnLst/>
              <a:rect l="l" t="t" r="r" b="b"/>
              <a:pathLst>
                <a:path w="754" h="942" extrusionOk="0">
                  <a:moveTo>
                    <a:pt x="314" y="0"/>
                  </a:moveTo>
                  <a:lnTo>
                    <a:pt x="314" y="21"/>
                  </a:lnTo>
                  <a:lnTo>
                    <a:pt x="231" y="21"/>
                  </a:lnTo>
                  <a:lnTo>
                    <a:pt x="210" y="440"/>
                  </a:lnTo>
                  <a:lnTo>
                    <a:pt x="105" y="586"/>
                  </a:lnTo>
                  <a:lnTo>
                    <a:pt x="1" y="733"/>
                  </a:lnTo>
                  <a:lnTo>
                    <a:pt x="1" y="879"/>
                  </a:lnTo>
                  <a:lnTo>
                    <a:pt x="1" y="900"/>
                  </a:lnTo>
                  <a:lnTo>
                    <a:pt x="42" y="942"/>
                  </a:lnTo>
                  <a:lnTo>
                    <a:pt x="231" y="900"/>
                  </a:lnTo>
                  <a:lnTo>
                    <a:pt x="314" y="795"/>
                  </a:lnTo>
                  <a:lnTo>
                    <a:pt x="377" y="795"/>
                  </a:lnTo>
                  <a:lnTo>
                    <a:pt x="461" y="670"/>
                  </a:lnTo>
                  <a:lnTo>
                    <a:pt x="524" y="523"/>
                  </a:lnTo>
                  <a:lnTo>
                    <a:pt x="628" y="440"/>
                  </a:lnTo>
                  <a:lnTo>
                    <a:pt x="670" y="440"/>
                  </a:lnTo>
                  <a:lnTo>
                    <a:pt x="754" y="419"/>
                  </a:lnTo>
                  <a:lnTo>
                    <a:pt x="691" y="335"/>
                  </a:lnTo>
                  <a:lnTo>
                    <a:pt x="691" y="168"/>
                  </a:lnTo>
                  <a:lnTo>
                    <a:pt x="586" y="126"/>
                  </a:lnTo>
                  <a:lnTo>
                    <a:pt x="545"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61" name="Google Shape;3161;p86"/>
            <p:cNvSpPr/>
            <p:nvPr/>
          </p:nvSpPr>
          <p:spPr>
            <a:xfrm>
              <a:off x="3980292" y="2915952"/>
              <a:ext cx="27661" cy="32616"/>
            </a:xfrm>
            <a:custGeom>
              <a:avLst/>
              <a:gdLst/>
              <a:ahLst/>
              <a:cxnLst/>
              <a:rect l="l" t="t" r="r" b="b"/>
              <a:pathLst>
                <a:path w="2323" h="2868" extrusionOk="0">
                  <a:moveTo>
                    <a:pt x="2051" y="1"/>
                  </a:moveTo>
                  <a:lnTo>
                    <a:pt x="900" y="691"/>
                  </a:lnTo>
                  <a:lnTo>
                    <a:pt x="816" y="670"/>
                  </a:lnTo>
                  <a:lnTo>
                    <a:pt x="796" y="670"/>
                  </a:lnTo>
                  <a:lnTo>
                    <a:pt x="649" y="566"/>
                  </a:lnTo>
                  <a:lnTo>
                    <a:pt x="482" y="482"/>
                  </a:lnTo>
                  <a:lnTo>
                    <a:pt x="419" y="482"/>
                  </a:lnTo>
                  <a:lnTo>
                    <a:pt x="335" y="545"/>
                  </a:lnTo>
                  <a:lnTo>
                    <a:pt x="293" y="587"/>
                  </a:lnTo>
                  <a:lnTo>
                    <a:pt x="272" y="587"/>
                  </a:lnTo>
                  <a:lnTo>
                    <a:pt x="272" y="670"/>
                  </a:lnTo>
                  <a:lnTo>
                    <a:pt x="272" y="691"/>
                  </a:lnTo>
                  <a:lnTo>
                    <a:pt x="272" y="775"/>
                  </a:lnTo>
                  <a:lnTo>
                    <a:pt x="272" y="838"/>
                  </a:lnTo>
                  <a:lnTo>
                    <a:pt x="231" y="984"/>
                  </a:lnTo>
                  <a:lnTo>
                    <a:pt x="231" y="1068"/>
                  </a:lnTo>
                  <a:lnTo>
                    <a:pt x="210" y="1528"/>
                  </a:lnTo>
                  <a:lnTo>
                    <a:pt x="210" y="1612"/>
                  </a:lnTo>
                  <a:lnTo>
                    <a:pt x="189" y="1737"/>
                  </a:lnTo>
                  <a:lnTo>
                    <a:pt x="189" y="1884"/>
                  </a:lnTo>
                  <a:lnTo>
                    <a:pt x="126" y="1905"/>
                  </a:lnTo>
                  <a:lnTo>
                    <a:pt x="168" y="2051"/>
                  </a:lnTo>
                  <a:lnTo>
                    <a:pt x="105" y="2219"/>
                  </a:lnTo>
                  <a:lnTo>
                    <a:pt x="105" y="2344"/>
                  </a:lnTo>
                  <a:lnTo>
                    <a:pt x="63" y="2407"/>
                  </a:lnTo>
                  <a:lnTo>
                    <a:pt x="63" y="2470"/>
                  </a:lnTo>
                  <a:lnTo>
                    <a:pt x="63" y="2553"/>
                  </a:lnTo>
                  <a:lnTo>
                    <a:pt x="0" y="2679"/>
                  </a:lnTo>
                  <a:lnTo>
                    <a:pt x="0" y="2721"/>
                  </a:lnTo>
                  <a:lnTo>
                    <a:pt x="189" y="2721"/>
                  </a:lnTo>
                  <a:lnTo>
                    <a:pt x="754" y="2867"/>
                  </a:lnTo>
                  <a:lnTo>
                    <a:pt x="1172" y="2449"/>
                  </a:lnTo>
                  <a:lnTo>
                    <a:pt x="1633" y="2407"/>
                  </a:lnTo>
                  <a:lnTo>
                    <a:pt x="1653" y="2219"/>
                  </a:lnTo>
                  <a:lnTo>
                    <a:pt x="1884" y="1926"/>
                  </a:lnTo>
                  <a:lnTo>
                    <a:pt x="1235" y="1214"/>
                  </a:lnTo>
                  <a:lnTo>
                    <a:pt x="2093" y="963"/>
                  </a:lnTo>
                  <a:lnTo>
                    <a:pt x="2302" y="754"/>
                  </a:lnTo>
                  <a:lnTo>
                    <a:pt x="2323" y="754"/>
                  </a:lnTo>
                  <a:lnTo>
                    <a:pt x="2051"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62" name="Google Shape;3162;p86"/>
            <p:cNvSpPr/>
            <p:nvPr/>
          </p:nvSpPr>
          <p:spPr>
            <a:xfrm>
              <a:off x="3979792" y="2924515"/>
              <a:ext cx="142521" cy="114714"/>
            </a:xfrm>
            <a:custGeom>
              <a:avLst/>
              <a:gdLst/>
              <a:ahLst/>
              <a:cxnLst/>
              <a:rect l="l" t="t" r="r" b="b"/>
              <a:pathLst>
                <a:path w="11969" h="10087" extrusionOk="0">
                  <a:moveTo>
                    <a:pt x="2344" y="1"/>
                  </a:moveTo>
                  <a:lnTo>
                    <a:pt x="2135" y="210"/>
                  </a:lnTo>
                  <a:lnTo>
                    <a:pt x="1277" y="461"/>
                  </a:lnTo>
                  <a:lnTo>
                    <a:pt x="1926" y="1173"/>
                  </a:lnTo>
                  <a:lnTo>
                    <a:pt x="1695" y="1466"/>
                  </a:lnTo>
                  <a:lnTo>
                    <a:pt x="1675" y="1654"/>
                  </a:lnTo>
                  <a:lnTo>
                    <a:pt x="1214" y="1696"/>
                  </a:lnTo>
                  <a:lnTo>
                    <a:pt x="796" y="2114"/>
                  </a:lnTo>
                  <a:lnTo>
                    <a:pt x="231" y="1968"/>
                  </a:lnTo>
                  <a:lnTo>
                    <a:pt x="42" y="1968"/>
                  </a:lnTo>
                  <a:lnTo>
                    <a:pt x="42" y="2177"/>
                  </a:lnTo>
                  <a:lnTo>
                    <a:pt x="42" y="2407"/>
                  </a:lnTo>
                  <a:lnTo>
                    <a:pt x="1" y="2595"/>
                  </a:lnTo>
                  <a:lnTo>
                    <a:pt x="1" y="2637"/>
                  </a:lnTo>
                  <a:lnTo>
                    <a:pt x="63" y="2616"/>
                  </a:lnTo>
                  <a:lnTo>
                    <a:pt x="105" y="2637"/>
                  </a:lnTo>
                  <a:lnTo>
                    <a:pt x="168" y="2595"/>
                  </a:lnTo>
                  <a:lnTo>
                    <a:pt x="314" y="2658"/>
                  </a:lnTo>
                  <a:lnTo>
                    <a:pt x="273" y="2700"/>
                  </a:lnTo>
                  <a:lnTo>
                    <a:pt x="524" y="2972"/>
                  </a:lnTo>
                  <a:lnTo>
                    <a:pt x="545" y="3119"/>
                  </a:lnTo>
                  <a:lnTo>
                    <a:pt x="628" y="3139"/>
                  </a:lnTo>
                  <a:lnTo>
                    <a:pt x="628" y="3244"/>
                  </a:lnTo>
                  <a:lnTo>
                    <a:pt x="754" y="3349"/>
                  </a:lnTo>
                  <a:lnTo>
                    <a:pt x="838" y="3370"/>
                  </a:lnTo>
                  <a:lnTo>
                    <a:pt x="984" y="3663"/>
                  </a:lnTo>
                  <a:lnTo>
                    <a:pt x="984" y="3746"/>
                  </a:lnTo>
                  <a:lnTo>
                    <a:pt x="1047" y="3851"/>
                  </a:lnTo>
                  <a:lnTo>
                    <a:pt x="1110" y="3851"/>
                  </a:lnTo>
                  <a:lnTo>
                    <a:pt x="1151" y="3997"/>
                  </a:lnTo>
                  <a:lnTo>
                    <a:pt x="1193" y="4081"/>
                  </a:lnTo>
                  <a:lnTo>
                    <a:pt x="1319" y="4123"/>
                  </a:lnTo>
                  <a:lnTo>
                    <a:pt x="1423" y="4416"/>
                  </a:lnTo>
                  <a:lnTo>
                    <a:pt x="1528" y="4479"/>
                  </a:lnTo>
                  <a:lnTo>
                    <a:pt x="1570" y="4625"/>
                  </a:lnTo>
                  <a:lnTo>
                    <a:pt x="1528" y="4709"/>
                  </a:lnTo>
                  <a:lnTo>
                    <a:pt x="1528" y="4792"/>
                  </a:lnTo>
                  <a:lnTo>
                    <a:pt x="1633" y="4897"/>
                  </a:lnTo>
                  <a:lnTo>
                    <a:pt x="1633" y="4960"/>
                  </a:lnTo>
                  <a:lnTo>
                    <a:pt x="1716" y="5023"/>
                  </a:lnTo>
                  <a:lnTo>
                    <a:pt x="1821" y="4939"/>
                  </a:lnTo>
                  <a:lnTo>
                    <a:pt x="1926" y="5043"/>
                  </a:lnTo>
                  <a:lnTo>
                    <a:pt x="2114" y="5127"/>
                  </a:lnTo>
                  <a:lnTo>
                    <a:pt x="2260" y="5274"/>
                  </a:lnTo>
                  <a:lnTo>
                    <a:pt x="2323" y="5378"/>
                  </a:lnTo>
                  <a:lnTo>
                    <a:pt x="2344" y="5420"/>
                  </a:lnTo>
                  <a:lnTo>
                    <a:pt x="2365" y="5546"/>
                  </a:lnTo>
                  <a:lnTo>
                    <a:pt x="2428" y="5588"/>
                  </a:lnTo>
                  <a:lnTo>
                    <a:pt x="2470" y="5797"/>
                  </a:lnTo>
                  <a:lnTo>
                    <a:pt x="2574" y="5880"/>
                  </a:lnTo>
                  <a:lnTo>
                    <a:pt x="2637" y="6090"/>
                  </a:lnTo>
                  <a:lnTo>
                    <a:pt x="2658" y="6173"/>
                  </a:lnTo>
                  <a:lnTo>
                    <a:pt x="2616" y="6362"/>
                  </a:lnTo>
                  <a:lnTo>
                    <a:pt x="2574" y="6383"/>
                  </a:lnTo>
                  <a:lnTo>
                    <a:pt x="2616" y="6487"/>
                  </a:lnTo>
                  <a:lnTo>
                    <a:pt x="2658" y="6696"/>
                  </a:lnTo>
                  <a:lnTo>
                    <a:pt x="2679" y="6906"/>
                  </a:lnTo>
                  <a:lnTo>
                    <a:pt x="2783" y="7010"/>
                  </a:lnTo>
                  <a:lnTo>
                    <a:pt x="2825" y="7094"/>
                  </a:lnTo>
                  <a:lnTo>
                    <a:pt x="3097" y="7408"/>
                  </a:lnTo>
                  <a:lnTo>
                    <a:pt x="3202" y="7429"/>
                  </a:lnTo>
                  <a:lnTo>
                    <a:pt x="3307" y="7450"/>
                  </a:lnTo>
                  <a:lnTo>
                    <a:pt x="3390" y="7554"/>
                  </a:lnTo>
                  <a:lnTo>
                    <a:pt x="3474" y="7554"/>
                  </a:lnTo>
                  <a:lnTo>
                    <a:pt x="3620" y="7680"/>
                  </a:lnTo>
                  <a:lnTo>
                    <a:pt x="3620" y="7784"/>
                  </a:lnTo>
                  <a:lnTo>
                    <a:pt x="3788" y="7826"/>
                  </a:lnTo>
                  <a:lnTo>
                    <a:pt x="3767" y="7889"/>
                  </a:lnTo>
                  <a:lnTo>
                    <a:pt x="3830" y="7931"/>
                  </a:lnTo>
                  <a:lnTo>
                    <a:pt x="3976" y="8412"/>
                  </a:lnTo>
                  <a:lnTo>
                    <a:pt x="4102" y="8496"/>
                  </a:lnTo>
                  <a:lnTo>
                    <a:pt x="4102" y="8663"/>
                  </a:lnTo>
                  <a:lnTo>
                    <a:pt x="4541" y="9082"/>
                  </a:lnTo>
                  <a:lnTo>
                    <a:pt x="4604" y="9082"/>
                  </a:lnTo>
                  <a:lnTo>
                    <a:pt x="4646" y="9333"/>
                  </a:lnTo>
                  <a:lnTo>
                    <a:pt x="4834" y="9396"/>
                  </a:lnTo>
                  <a:lnTo>
                    <a:pt x="4939" y="9668"/>
                  </a:lnTo>
                  <a:lnTo>
                    <a:pt x="5043" y="9709"/>
                  </a:lnTo>
                  <a:lnTo>
                    <a:pt x="5127" y="9730"/>
                  </a:lnTo>
                  <a:lnTo>
                    <a:pt x="5169" y="9626"/>
                  </a:lnTo>
                  <a:lnTo>
                    <a:pt x="5336" y="9521"/>
                  </a:lnTo>
                  <a:lnTo>
                    <a:pt x="5232" y="9312"/>
                  </a:lnTo>
                  <a:lnTo>
                    <a:pt x="5294" y="9040"/>
                  </a:lnTo>
                  <a:lnTo>
                    <a:pt x="5462" y="8977"/>
                  </a:lnTo>
                  <a:lnTo>
                    <a:pt x="5650" y="9124"/>
                  </a:lnTo>
                  <a:lnTo>
                    <a:pt x="5985" y="9124"/>
                  </a:lnTo>
                  <a:lnTo>
                    <a:pt x="6487" y="9333"/>
                  </a:lnTo>
                  <a:lnTo>
                    <a:pt x="7010" y="9563"/>
                  </a:lnTo>
                  <a:lnTo>
                    <a:pt x="7031" y="10086"/>
                  </a:lnTo>
                  <a:lnTo>
                    <a:pt x="8077" y="8684"/>
                  </a:lnTo>
                  <a:lnTo>
                    <a:pt x="10253" y="8036"/>
                  </a:lnTo>
                  <a:lnTo>
                    <a:pt x="11885" y="7554"/>
                  </a:lnTo>
                  <a:lnTo>
                    <a:pt x="11969" y="6299"/>
                  </a:lnTo>
                  <a:lnTo>
                    <a:pt x="11843" y="5839"/>
                  </a:lnTo>
                  <a:lnTo>
                    <a:pt x="11655" y="5985"/>
                  </a:lnTo>
                  <a:lnTo>
                    <a:pt x="9960" y="5755"/>
                  </a:lnTo>
                  <a:lnTo>
                    <a:pt x="9835" y="5274"/>
                  </a:lnTo>
                  <a:lnTo>
                    <a:pt x="9688" y="5127"/>
                  </a:lnTo>
                  <a:lnTo>
                    <a:pt x="9688" y="4939"/>
                  </a:lnTo>
                  <a:lnTo>
                    <a:pt x="9688" y="4918"/>
                  </a:lnTo>
                  <a:lnTo>
                    <a:pt x="9667" y="4939"/>
                  </a:lnTo>
                  <a:lnTo>
                    <a:pt x="9625" y="4855"/>
                  </a:lnTo>
                  <a:lnTo>
                    <a:pt x="9625" y="4792"/>
                  </a:lnTo>
                  <a:lnTo>
                    <a:pt x="9667" y="4730"/>
                  </a:lnTo>
                  <a:lnTo>
                    <a:pt x="9563" y="4730"/>
                  </a:lnTo>
                  <a:lnTo>
                    <a:pt x="9563" y="4709"/>
                  </a:lnTo>
                  <a:lnTo>
                    <a:pt x="9458" y="4709"/>
                  </a:lnTo>
                  <a:lnTo>
                    <a:pt x="9270" y="4604"/>
                  </a:lnTo>
                  <a:lnTo>
                    <a:pt x="9249" y="4541"/>
                  </a:lnTo>
                  <a:lnTo>
                    <a:pt x="9228" y="4583"/>
                  </a:lnTo>
                  <a:lnTo>
                    <a:pt x="9123" y="4437"/>
                  </a:lnTo>
                  <a:lnTo>
                    <a:pt x="9102" y="4290"/>
                  </a:lnTo>
                  <a:lnTo>
                    <a:pt x="8809" y="3914"/>
                  </a:lnTo>
                  <a:lnTo>
                    <a:pt x="8726" y="3788"/>
                  </a:lnTo>
                  <a:lnTo>
                    <a:pt x="8809" y="3788"/>
                  </a:lnTo>
                  <a:lnTo>
                    <a:pt x="8809" y="3746"/>
                  </a:lnTo>
                  <a:lnTo>
                    <a:pt x="8705" y="3453"/>
                  </a:lnTo>
                  <a:lnTo>
                    <a:pt x="8705" y="3391"/>
                  </a:lnTo>
                  <a:lnTo>
                    <a:pt x="8621" y="3265"/>
                  </a:lnTo>
                  <a:lnTo>
                    <a:pt x="8579" y="3265"/>
                  </a:lnTo>
                  <a:lnTo>
                    <a:pt x="8391" y="3014"/>
                  </a:lnTo>
                  <a:lnTo>
                    <a:pt x="8307" y="3014"/>
                  </a:lnTo>
                  <a:lnTo>
                    <a:pt x="8224" y="2909"/>
                  </a:lnTo>
                  <a:lnTo>
                    <a:pt x="8224" y="2867"/>
                  </a:lnTo>
                  <a:lnTo>
                    <a:pt x="8286" y="2867"/>
                  </a:lnTo>
                  <a:lnTo>
                    <a:pt x="8307" y="2909"/>
                  </a:lnTo>
                  <a:lnTo>
                    <a:pt x="8286" y="2826"/>
                  </a:lnTo>
                  <a:lnTo>
                    <a:pt x="8182" y="2805"/>
                  </a:lnTo>
                  <a:lnTo>
                    <a:pt x="7973" y="2763"/>
                  </a:lnTo>
                  <a:lnTo>
                    <a:pt x="7868" y="2449"/>
                  </a:lnTo>
                  <a:lnTo>
                    <a:pt x="7805" y="2323"/>
                  </a:lnTo>
                  <a:lnTo>
                    <a:pt x="7742" y="2303"/>
                  </a:lnTo>
                  <a:lnTo>
                    <a:pt x="7742" y="2198"/>
                  </a:lnTo>
                  <a:lnTo>
                    <a:pt x="7701" y="2219"/>
                  </a:lnTo>
                  <a:lnTo>
                    <a:pt x="7659" y="2177"/>
                  </a:lnTo>
                  <a:lnTo>
                    <a:pt x="7282" y="2323"/>
                  </a:lnTo>
                  <a:lnTo>
                    <a:pt x="7261" y="2114"/>
                  </a:lnTo>
                  <a:lnTo>
                    <a:pt x="6738" y="1968"/>
                  </a:lnTo>
                  <a:lnTo>
                    <a:pt x="6654" y="1968"/>
                  </a:lnTo>
                  <a:lnTo>
                    <a:pt x="5566" y="1926"/>
                  </a:lnTo>
                  <a:lnTo>
                    <a:pt x="2867" y="43"/>
                  </a:lnTo>
                  <a:lnTo>
                    <a:pt x="2344"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FF6B65"/>
                </a:solidFill>
                <a:latin typeface="Arial"/>
                <a:cs typeface="Arial"/>
                <a:sym typeface="Arial"/>
              </a:endParaRPr>
            </a:p>
          </p:txBody>
        </p:sp>
        <p:sp>
          <p:nvSpPr>
            <p:cNvPr id="3163" name="Google Shape;3163;p86"/>
            <p:cNvSpPr/>
            <p:nvPr/>
          </p:nvSpPr>
          <p:spPr>
            <a:xfrm>
              <a:off x="4089663" y="2967116"/>
              <a:ext cx="5251" cy="10952"/>
            </a:xfrm>
            <a:custGeom>
              <a:avLst/>
              <a:gdLst/>
              <a:ahLst/>
              <a:cxnLst/>
              <a:rect l="l" t="t" r="r" b="b"/>
              <a:pathLst>
                <a:path w="441" h="963" extrusionOk="0">
                  <a:moveTo>
                    <a:pt x="147" y="0"/>
                  </a:moveTo>
                  <a:lnTo>
                    <a:pt x="147" y="42"/>
                  </a:lnTo>
                  <a:lnTo>
                    <a:pt x="106" y="42"/>
                  </a:lnTo>
                  <a:lnTo>
                    <a:pt x="106" y="105"/>
                  </a:lnTo>
                  <a:lnTo>
                    <a:pt x="43" y="126"/>
                  </a:lnTo>
                  <a:lnTo>
                    <a:pt x="85" y="209"/>
                  </a:lnTo>
                  <a:lnTo>
                    <a:pt x="43" y="209"/>
                  </a:lnTo>
                  <a:lnTo>
                    <a:pt x="85" y="377"/>
                  </a:lnTo>
                  <a:lnTo>
                    <a:pt x="43" y="356"/>
                  </a:lnTo>
                  <a:lnTo>
                    <a:pt x="1" y="356"/>
                  </a:lnTo>
                  <a:lnTo>
                    <a:pt x="1" y="544"/>
                  </a:lnTo>
                  <a:lnTo>
                    <a:pt x="22" y="628"/>
                  </a:lnTo>
                  <a:lnTo>
                    <a:pt x="43" y="670"/>
                  </a:lnTo>
                  <a:lnTo>
                    <a:pt x="43" y="795"/>
                  </a:lnTo>
                  <a:lnTo>
                    <a:pt x="22" y="795"/>
                  </a:lnTo>
                  <a:lnTo>
                    <a:pt x="43" y="858"/>
                  </a:lnTo>
                  <a:lnTo>
                    <a:pt x="231" y="963"/>
                  </a:lnTo>
                  <a:lnTo>
                    <a:pt x="336" y="963"/>
                  </a:lnTo>
                  <a:lnTo>
                    <a:pt x="398" y="942"/>
                  </a:lnTo>
                  <a:lnTo>
                    <a:pt x="440" y="670"/>
                  </a:lnTo>
                  <a:lnTo>
                    <a:pt x="398" y="544"/>
                  </a:lnTo>
                  <a:lnTo>
                    <a:pt x="336" y="544"/>
                  </a:lnTo>
                  <a:lnTo>
                    <a:pt x="315" y="356"/>
                  </a:lnTo>
                  <a:lnTo>
                    <a:pt x="336" y="356"/>
                  </a:lnTo>
                  <a:lnTo>
                    <a:pt x="398" y="168"/>
                  </a:lnTo>
                  <a:lnTo>
                    <a:pt x="357" y="126"/>
                  </a:lnTo>
                  <a:lnTo>
                    <a:pt x="315" y="126"/>
                  </a:lnTo>
                  <a:lnTo>
                    <a:pt x="315" y="63"/>
                  </a:lnTo>
                  <a:lnTo>
                    <a:pt x="210"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64" name="Google Shape;3164;p86"/>
            <p:cNvSpPr/>
            <p:nvPr/>
          </p:nvSpPr>
          <p:spPr>
            <a:xfrm>
              <a:off x="4095152" y="2967833"/>
              <a:ext cx="32900" cy="24758"/>
            </a:xfrm>
            <a:custGeom>
              <a:avLst/>
              <a:gdLst/>
              <a:ahLst/>
              <a:cxnLst/>
              <a:rect l="l" t="t" r="r" b="b"/>
              <a:pathLst>
                <a:path w="2763" h="2177" extrusionOk="0">
                  <a:moveTo>
                    <a:pt x="2490" y="0"/>
                  </a:moveTo>
                  <a:lnTo>
                    <a:pt x="2490" y="84"/>
                  </a:lnTo>
                  <a:lnTo>
                    <a:pt x="2469" y="146"/>
                  </a:lnTo>
                  <a:lnTo>
                    <a:pt x="2093" y="356"/>
                  </a:lnTo>
                  <a:lnTo>
                    <a:pt x="2093" y="502"/>
                  </a:lnTo>
                  <a:lnTo>
                    <a:pt x="1779" y="795"/>
                  </a:lnTo>
                  <a:lnTo>
                    <a:pt x="1737" y="879"/>
                  </a:lnTo>
                  <a:lnTo>
                    <a:pt x="1779" y="900"/>
                  </a:lnTo>
                  <a:lnTo>
                    <a:pt x="1821" y="983"/>
                  </a:lnTo>
                  <a:lnTo>
                    <a:pt x="1653" y="1130"/>
                  </a:lnTo>
                  <a:lnTo>
                    <a:pt x="1611" y="1046"/>
                  </a:lnTo>
                  <a:lnTo>
                    <a:pt x="1549" y="1088"/>
                  </a:lnTo>
                  <a:lnTo>
                    <a:pt x="1465" y="1088"/>
                  </a:lnTo>
                  <a:lnTo>
                    <a:pt x="1507" y="1193"/>
                  </a:lnTo>
                  <a:lnTo>
                    <a:pt x="1444" y="1193"/>
                  </a:lnTo>
                  <a:lnTo>
                    <a:pt x="1423" y="1234"/>
                  </a:lnTo>
                  <a:lnTo>
                    <a:pt x="1256" y="1255"/>
                  </a:lnTo>
                  <a:lnTo>
                    <a:pt x="1130" y="1297"/>
                  </a:lnTo>
                  <a:lnTo>
                    <a:pt x="1088" y="1214"/>
                  </a:lnTo>
                  <a:lnTo>
                    <a:pt x="837" y="1214"/>
                  </a:lnTo>
                  <a:lnTo>
                    <a:pt x="628" y="1151"/>
                  </a:lnTo>
                  <a:lnTo>
                    <a:pt x="398" y="1339"/>
                  </a:lnTo>
                  <a:lnTo>
                    <a:pt x="314" y="1318"/>
                  </a:lnTo>
                  <a:lnTo>
                    <a:pt x="251" y="1318"/>
                  </a:lnTo>
                  <a:lnTo>
                    <a:pt x="147" y="1360"/>
                  </a:lnTo>
                  <a:lnTo>
                    <a:pt x="105" y="1109"/>
                  </a:lnTo>
                  <a:lnTo>
                    <a:pt x="63" y="1151"/>
                  </a:lnTo>
                  <a:lnTo>
                    <a:pt x="0" y="1130"/>
                  </a:lnTo>
                  <a:lnTo>
                    <a:pt x="0" y="1318"/>
                  </a:lnTo>
                  <a:lnTo>
                    <a:pt x="147" y="1465"/>
                  </a:lnTo>
                  <a:lnTo>
                    <a:pt x="272" y="1946"/>
                  </a:lnTo>
                  <a:lnTo>
                    <a:pt x="1967" y="2176"/>
                  </a:lnTo>
                  <a:lnTo>
                    <a:pt x="2155" y="2030"/>
                  </a:lnTo>
                  <a:lnTo>
                    <a:pt x="2658" y="502"/>
                  </a:lnTo>
                  <a:lnTo>
                    <a:pt x="2762" y="481"/>
                  </a:lnTo>
                  <a:lnTo>
                    <a:pt x="2762" y="314"/>
                  </a:lnTo>
                  <a:lnTo>
                    <a:pt x="2720" y="251"/>
                  </a:lnTo>
                  <a:lnTo>
                    <a:pt x="2678" y="272"/>
                  </a:lnTo>
                  <a:lnTo>
                    <a:pt x="2658" y="251"/>
                  </a:lnTo>
                  <a:lnTo>
                    <a:pt x="2595" y="209"/>
                  </a:lnTo>
                  <a:lnTo>
                    <a:pt x="2574" y="42"/>
                  </a:lnTo>
                  <a:lnTo>
                    <a:pt x="2490"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65" name="Google Shape;3165;p86"/>
            <p:cNvSpPr/>
            <p:nvPr/>
          </p:nvSpPr>
          <p:spPr>
            <a:xfrm>
              <a:off x="4101380" y="2973303"/>
              <a:ext cx="51583" cy="60684"/>
            </a:xfrm>
            <a:custGeom>
              <a:avLst/>
              <a:gdLst/>
              <a:ahLst/>
              <a:cxnLst/>
              <a:rect l="l" t="t" r="r" b="b"/>
              <a:pathLst>
                <a:path w="4332" h="5336" extrusionOk="0">
                  <a:moveTo>
                    <a:pt x="2239" y="0"/>
                  </a:moveTo>
                  <a:lnTo>
                    <a:pt x="2135" y="21"/>
                  </a:lnTo>
                  <a:lnTo>
                    <a:pt x="1632" y="1549"/>
                  </a:lnTo>
                  <a:lnTo>
                    <a:pt x="1758" y="2009"/>
                  </a:lnTo>
                  <a:lnTo>
                    <a:pt x="1674" y="3264"/>
                  </a:lnTo>
                  <a:lnTo>
                    <a:pt x="42" y="3746"/>
                  </a:lnTo>
                  <a:lnTo>
                    <a:pt x="0" y="4018"/>
                  </a:lnTo>
                  <a:lnTo>
                    <a:pt x="523" y="4708"/>
                  </a:lnTo>
                  <a:lnTo>
                    <a:pt x="461" y="4938"/>
                  </a:lnTo>
                  <a:lnTo>
                    <a:pt x="795" y="5336"/>
                  </a:lnTo>
                  <a:lnTo>
                    <a:pt x="879" y="5315"/>
                  </a:lnTo>
                  <a:lnTo>
                    <a:pt x="900" y="5336"/>
                  </a:lnTo>
                  <a:lnTo>
                    <a:pt x="1005" y="5336"/>
                  </a:lnTo>
                  <a:lnTo>
                    <a:pt x="1088" y="5231"/>
                  </a:lnTo>
                  <a:lnTo>
                    <a:pt x="1214" y="5231"/>
                  </a:lnTo>
                  <a:lnTo>
                    <a:pt x="1423" y="5127"/>
                  </a:lnTo>
                  <a:lnTo>
                    <a:pt x="1528" y="5127"/>
                  </a:lnTo>
                  <a:lnTo>
                    <a:pt x="1632" y="5106"/>
                  </a:lnTo>
                  <a:lnTo>
                    <a:pt x="1716" y="5147"/>
                  </a:lnTo>
                  <a:lnTo>
                    <a:pt x="1779" y="5147"/>
                  </a:lnTo>
                  <a:lnTo>
                    <a:pt x="1925" y="4938"/>
                  </a:lnTo>
                  <a:lnTo>
                    <a:pt x="1925" y="4917"/>
                  </a:lnTo>
                  <a:lnTo>
                    <a:pt x="1946" y="4917"/>
                  </a:lnTo>
                  <a:lnTo>
                    <a:pt x="1946" y="4834"/>
                  </a:lnTo>
                  <a:lnTo>
                    <a:pt x="1883" y="4813"/>
                  </a:lnTo>
                  <a:lnTo>
                    <a:pt x="1925" y="4750"/>
                  </a:lnTo>
                  <a:lnTo>
                    <a:pt x="1883" y="4687"/>
                  </a:lnTo>
                  <a:lnTo>
                    <a:pt x="1967" y="4603"/>
                  </a:lnTo>
                  <a:lnTo>
                    <a:pt x="2030" y="4541"/>
                  </a:lnTo>
                  <a:lnTo>
                    <a:pt x="2239" y="4541"/>
                  </a:lnTo>
                  <a:lnTo>
                    <a:pt x="2365" y="4520"/>
                  </a:lnTo>
                  <a:lnTo>
                    <a:pt x="2448" y="4583"/>
                  </a:lnTo>
                  <a:lnTo>
                    <a:pt x="2553" y="4436"/>
                  </a:lnTo>
                  <a:lnTo>
                    <a:pt x="2595" y="4415"/>
                  </a:lnTo>
                  <a:lnTo>
                    <a:pt x="2595" y="4227"/>
                  </a:lnTo>
                  <a:lnTo>
                    <a:pt x="2804" y="3976"/>
                  </a:lnTo>
                  <a:lnTo>
                    <a:pt x="2930" y="3955"/>
                  </a:lnTo>
                  <a:lnTo>
                    <a:pt x="3013" y="3976"/>
                  </a:lnTo>
                  <a:lnTo>
                    <a:pt x="3076" y="3913"/>
                  </a:lnTo>
                  <a:lnTo>
                    <a:pt x="3348" y="3913"/>
                  </a:lnTo>
                  <a:lnTo>
                    <a:pt x="3390" y="3850"/>
                  </a:lnTo>
                  <a:lnTo>
                    <a:pt x="3327" y="3808"/>
                  </a:lnTo>
                  <a:lnTo>
                    <a:pt x="3285" y="3599"/>
                  </a:lnTo>
                  <a:lnTo>
                    <a:pt x="3306" y="3599"/>
                  </a:lnTo>
                  <a:lnTo>
                    <a:pt x="3244" y="3494"/>
                  </a:lnTo>
                  <a:lnTo>
                    <a:pt x="3223" y="3474"/>
                  </a:lnTo>
                  <a:lnTo>
                    <a:pt x="3244" y="3390"/>
                  </a:lnTo>
                  <a:lnTo>
                    <a:pt x="3244" y="3285"/>
                  </a:lnTo>
                  <a:lnTo>
                    <a:pt x="3348" y="3118"/>
                  </a:lnTo>
                  <a:lnTo>
                    <a:pt x="3432" y="3076"/>
                  </a:lnTo>
                  <a:lnTo>
                    <a:pt x="3390" y="3013"/>
                  </a:lnTo>
                  <a:lnTo>
                    <a:pt x="3411" y="3013"/>
                  </a:lnTo>
                  <a:lnTo>
                    <a:pt x="3495" y="2867"/>
                  </a:lnTo>
                  <a:lnTo>
                    <a:pt x="3536" y="2846"/>
                  </a:lnTo>
                  <a:lnTo>
                    <a:pt x="3599" y="2846"/>
                  </a:lnTo>
                  <a:lnTo>
                    <a:pt x="3557" y="2909"/>
                  </a:lnTo>
                  <a:lnTo>
                    <a:pt x="3536" y="2971"/>
                  </a:lnTo>
                  <a:lnTo>
                    <a:pt x="3620" y="3013"/>
                  </a:lnTo>
                  <a:lnTo>
                    <a:pt x="3662" y="3013"/>
                  </a:lnTo>
                  <a:lnTo>
                    <a:pt x="3746" y="2804"/>
                  </a:lnTo>
                  <a:lnTo>
                    <a:pt x="3808" y="2741"/>
                  </a:lnTo>
                  <a:lnTo>
                    <a:pt x="3871" y="2616"/>
                  </a:lnTo>
                  <a:lnTo>
                    <a:pt x="4018" y="2490"/>
                  </a:lnTo>
                  <a:lnTo>
                    <a:pt x="4227" y="2134"/>
                  </a:lnTo>
                  <a:lnTo>
                    <a:pt x="4248" y="2072"/>
                  </a:lnTo>
                  <a:lnTo>
                    <a:pt x="4248" y="1988"/>
                  </a:lnTo>
                  <a:lnTo>
                    <a:pt x="4290" y="1862"/>
                  </a:lnTo>
                  <a:lnTo>
                    <a:pt x="4332" y="1758"/>
                  </a:lnTo>
                  <a:lnTo>
                    <a:pt x="4269" y="1695"/>
                  </a:lnTo>
                  <a:lnTo>
                    <a:pt x="4164" y="1674"/>
                  </a:lnTo>
                  <a:lnTo>
                    <a:pt x="3955" y="1507"/>
                  </a:lnTo>
                  <a:lnTo>
                    <a:pt x="3913" y="1402"/>
                  </a:lnTo>
                  <a:lnTo>
                    <a:pt x="3808" y="1298"/>
                  </a:lnTo>
                  <a:lnTo>
                    <a:pt x="3767" y="1151"/>
                  </a:lnTo>
                  <a:lnTo>
                    <a:pt x="3599" y="942"/>
                  </a:lnTo>
                  <a:lnTo>
                    <a:pt x="3516" y="942"/>
                  </a:lnTo>
                  <a:lnTo>
                    <a:pt x="3390" y="963"/>
                  </a:lnTo>
                  <a:lnTo>
                    <a:pt x="3118" y="921"/>
                  </a:lnTo>
                  <a:lnTo>
                    <a:pt x="3013" y="942"/>
                  </a:lnTo>
                  <a:lnTo>
                    <a:pt x="2930" y="963"/>
                  </a:lnTo>
                  <a:lnTo>
                    <a:pt x="2804" y="921"/>
                  </a:lnTo>
                  <a:lnTo>
                    <a:pt x="2469" y="649"/>
                  </a:lnTo>
                  <a:lnTo>
                    <a:pt x="2469" y="565"/>
                  </a:lnTo>
                  <a:lnTo>
                    <a:pt x="2260" y="335"/>
                  </a:lnTo>
                  <a:lnTo>
                    <a:pt x="2239"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66" name="Google Shape;3166;p86"/>
            <p:cNvSpPr/>
            <p:nvPr/>
          </p:nvSpPr>
          <p:spPr>
            <a:xfrm>
              <a:off x="4124802" y="2964728"/>
              <a:ext cx="2751" cy="5971"/>
            </a:xfrm>
            <a:custGeom>
              <a:avLst/>
              <a:gdLst/>
              <a:ahLst/>
              <a:cxnLst/>
              <a:rect l="l" t="t" r="r" b="b"/>
              <a:pathLst>
                <a:path w="231" h="525" extrusionOk="0">
                  <a:moveTo>
                    <a:pt x="209" y="1"/>
                  </a:moveTo>
                  <a:lnTo>
                    <a:pt x="168" y="22"/>
                  </a:lnTo>
                  <a:lnTo>
                    <a:pt x="105" y="22"/>
                  </a:lnTo>
                  <a:lnTo>
                    <a:pt x="84" y="168"/>
                  </a:lnTo>
                  <a:lnTo>
                    <a:pt x="63" y="210"/>
                  </a:lnTo>
                  <a:lnTo>
                    <a:pt x="21" y="168"/>
                  </a:lnTo>
                  <a:lnTo>
                    <a:pt x="0" y="231"/>
                  </a:lnTo>
                  <a:lnTo>
                    <a:pt x="0" y="273"/>
                  </a:lnTo>
                  <a:lnTo>
                    <a:pt x="84" y="315"/>
                  </a:lnTo>
                  <a:lnTo>
                    <a:pt x="105" y="482"/>
                  </a:lnTo>
                  <a:lnTo>
                    <a:pt x="168" y="524"/>
                  </a:lnTo>
                  <a:lnTo>
                    <a:pt x="168" y="440"/>
                  </a:lnTo>
                  <a:lnTo>
                    <a:pt x="209" y="336"/>
                  </a:lnTo>
                  <a:lnTo>
                    <a:pt x="209" y="168"/>
                  </a:lnTo>
                  <a:lnTo>
                    <a:pt x="188" y="168"/>
                  </a:lnTo>
                  <a:lnTo>
                    <a:pt x="209" y="106"/>
                  </a:lnTo>
                  <a:lnTo>
                    <a:pt x="188" y="64"/>
                  </a:lnTo>
                  <a:lnTo>
                    <a:pt x="209" y="43"/>
                  </a:lnTo>
                  <a:lnTo>
                    <a:pt x="230" y="43"/>
                  </a:lnTo>
                  <a:lnTo>
                    <a:pt x="209"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67" name="Google Shape;3167;p86"/>
            <p:cNvSpPr/>
            <p:nvPr/>
          </p:nvSpPr>
          <p:spPr>
            <a:xfrm>
              <a:off x="4037591" y="3015893"/>
              <a:ext cx="73267" cy="45456"/>
            </a:xfrm>
            <a:custGeom>
              <a:avLst/>
              <a:gdLst/>
              <a:ahLst/>
              <a:cxnLst/>
              <a:rect l="l" t="t" r="r" b="b"/>
              <a:pathLst>
                <a:path w="6153" h="3997" extrusionOk="0">
                  <a:moveTo>
                    <a:pt x="5399" y="1"/>
                  </a:moveTo>
                  <a:lnTo>
                    <a:pt x="3223" y="649"/>
                  </a:lnTo>
                  <a:lnTo>
                    <a:pt x="2177" y="2051"/>
                  </a:lnTo>
                  <a:lnTo>
                    <a:pt x="2156" y="1528"/>
                  </a:lnTo>
                  <a:lnTo>
                    <a:pt x="1633" y="1298"/>
                  </a:lnTo>
                  <a:lnTo>
                    <a:pt x="1131" y="1089"/>
                  </a:lnTo>
                  <a:lnTo>
                    <a:pt x="796" y="1089"/>
                  </a:lnTo>
                  <a:lnTo>
                    <a:pt x="608" y="942"/>
                  </a:lnTo>
                  <a:lnTo>
                    <a:pt x="440" y="1005"/>
                  </a:lnTo>
                  <a:lnTo>
                    <a:pt x="378" y="1277"/>
                  </a:lnTo>
                  <a:lnTo>
                    <a:pt x="482" y="1486"/>
                  </a:lnTo>
                  <a:lnTo>
                    <a:pt x="315" y="1591"/>
                  </a:lnTo>
                  <a:lnTo>
                    <a:pt x="273" y="1695"/>
                  </a:lnTo>
                  <a:lnTo>
                    <a:pt x="189" y="1674"/>
                  </a:lnTo>
                  <a:lnTo>
                    <a:pt x="85" y="1633"/>
                  </a:lnTo>
                  <a:lnTo>
                    <a:pt x="106" y="1737"/>
                  </a:lnTo>
                  <a:lnTo>
                    <a:pt x="168" y="2030"/>
                  </a:lnTo>
                  <a:lnTo>
                    <a:pt x="168" y="2218"/>
                  </a:lnTo>
                  <a:lnTo>
                    <a:pt x="85" y="2218"/>
                  </a:lnTo>
                  <a:lnTo>
                    <a:pt x="85" y="2260"/>
                  </a:lnTo>
                  <a:lnTo>
                    <a:pt x="1" y="2239"/>
                  </a:lnTo>
                  <a:lnTo>
                    <a:pt x="1" y="2239"/>
                  </a:lnTo>
                  <a:lnTo>
                    <a:pt x="22" y="2344"/>
                  </a:lnTo>
                  <a:lnTo>
                    <a:pt x="106" y="2344"/>
                  </a:lnTo>
                  <a:lnTo>
                    <a:pt x="106" y="2428"/>
                  </a:lnTo>
                  <a:lnTo>
                    <a:pt x="231" y="2616"/>
                  </a:lnTo>
                  <a:lnTo>
                    <a:pt x="315" y="3139"/>
                  </a:lnTo>
                  <a:lnTo>
                    <a:pt x="482" y="3265"/>
                  </a:lnTo>
                  <a:lnTo>
                    <a:pt x="482" y="3453"/>
                  </a:lnTo>
                  <a:lnTo>
                    <a:pt x="419" y="3474"/>
                  </a:lnTo>
                  <a:lnTo>
                    <a:pt x="482" y="3620"/>
                  </a:lnTo>
                  <a:lnTo>
                    <a:pt x="608" y="3767"/>
                  </a:lnTo>
                  <a:lnTo>
                    <a:pt x="608" y="3913"/>
                  </a:lnTo>
                  <a:lnTo>
                    <a:pt x="650" y="3997"/>
                  </a:lnTo>
                  <a:lnTo>
                    <a:pt x="796" y="3997"/>
                  </a:lnTo>
                  <a:lnTo>
                    <a:pt x="817" y="3934"/>
                  </a:lnTo>
                  <a:lnTo>
                    <a:pt x="963" y="3997"/>
                  </a:lnTo>
                  <a:lnTo>
                    <a:pt x="1068" y="3976"/>
                  </a:lnTo>
                  <a:lnTo>
                    <a:pt x="1173" y="3871"/>
                  </a:lnTo>
                  <a:lnTo>
                    <a:pt x="1319" y="3871"/>
                  </a:lnTo>
                  <a:lnTo>
                    <a:pt x="1361" y="3934"/>
                  </a:lnTo>
                  <a:lnTo>
                    <a:pt x="1466" y="3892"/>
                  </a:lnTo>
                  <a:lnTo>
                    <a:pt x="1570" y="3725"/>
                  </a:lnTo>
                  <a:lnTo>
                    <a:pt x="1633" y="3725"/>
                  </a:lnTo>
                  <a:lnTo>
                    <a:pt x="1696" y="3579"/>
                  </a:lnTo>
                  <a:lnTo>
                    <a:pt x="1842" y="3495"/>
                  </a:lnTo>
                  <a:lnTo>
                    <a:pt x="1905" y="3474"/>
                  </a:lnTo>
                  <a:lnTo>
                    <a:pt x="2010" y="3474"/>
                  </a:lnTo>
                  <a:lnTo>
                    <a:pt x="2051" y="3495"/>
                  </a:lnTo>
                  <a:lnTo>
                    <a:pt x="2198" y="3495"/>
                  </a:lnTo>
                  <a:lnTo>
                    <a:pt x="2219" y="3558"/>
                  </a:lnTo>
                  <a:lnTo>
                    <a:pt x="2365" y="3579"/>
                  </a:lnTo>
                  <a:lnTo>
                    <a:pt x="2616" y="3474"/>
                  </a:lnTo>
                  <a:lnTo>
                    <a:pt x="2826" y="3453"/>
                  </a:lnTo>
                  <a:lnTo>
                    <a:pt x="2909" y="3369"/>
                  </a:lnTo>
                  <a:lnTo>
                    <a:pt x="2930" y="3307"/>
                  </a:lnTo>
                  <a:lnTo>
                    <a:pt x="3119" y="3160"/>
                  </a:lnTo>
                  <a:lnTo>
                    <a:pt x="3223" y="3160"/>
                  </a:lnTo>
                  <a:lnTo>
                    <a:pt x="3307" y="3202"/>
                  </a:lnTo>
                  <a:lnTo>
                    <a:pt x="3370" y="3181"/>
                  </a:lnTo>
                  <a:lnTo>
                    <a:pt x="3432" y="3139"/>
                  </a:lnTo>
                  <a:lnTo>
                    <a:pt x="3453" y="3181"/>
                  </a:lnTo>
                  <a:lnTo>
                    <a:pt x="3537" y="3181"/>
                  </a:lnTo>
                  <a:lnTo>
                    <a:pt x="3725" y="3034"/>
                  </a:lnTo>
                  <a:lnTo>
                    <a:pt x="3830" y="2846"/>
                  </a:lnTo>
                  <a:lnTo>
                    <a:pt x="3935" y="2783"/>
                  </a:lnTo>
                  <a:lnTo>
                    <a:pt x="3997" y="2783"/>
                  </a:lnTo>
                  <a:lnTo>
                    <a:pt x="4625" y="2616"/>
                  </a:lnTo>
                  <a:lnTo>
                    <a:pt x="4688" y="2532"/>
                  </a:lnTo>
                  <a:lnTo>
                    <a:pt x="5043" y="2470"/>
                  </a:lnTo>
                  <a:lnTo>
                    <a:pt x="5253" y="2365"/>
                  </a:lnTo>
                  <a:lnTo>
                    <a:pt x="5399" y="2260"/>
                  </a:lnTo>
                  <a:lnTo>
                    <a:pt x="5629" y="2218"/>
                  </a:lnTo>
                  <a:lnTo>
                    <a:pt x="5608" y="2135"/>
                  </a:lnTo>
                  <a:lnTo>
                    <a:pt x="5629" y="2114"/>
                  </a:lnTo>
                  <a:lnTo>
                    <a:pt x="5567" y="2051"/>
                  </a:lnTo>
                  <a:lnTo>
                    <a:pt x="5608" y="1905"/>
                  </a:lnTo>
                  <a:lnTo>
                    <a:pt x="5776" y="1674"/>
                  </a:lnTo>
                  <a:lnTo>
                    <a:pt x="6027" y="1612"/>
                  </a:lnTo>
                  <a:lnTo>
                    <a:pt x="6152" y="1591"/>
                  </a:lnTo>
                  <a:lnTo>
                    <a:pt x="5818" y="1193"/>
                  </a:lnTo>
                  <a:lnTo>
                    <a:pt x="5880" y="963"/>
                  </a:lnTo>
                  <a:lnTo>
                    <a:pt x="5357" y="273"/>
                  </a:lnTo>
                  <a:lnTo>
                    <a:pt x="5399"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68" name="Google Shape;3168;p86"/>
            <p:cNvSpPr/>
            <p:nvPr/>
          </p:nvSpPr>
          <p:spPr>
            <a:xfrm>
              <a:off x="3911526" y="2929280"/>
              <a:ext cx="85972" cy="69020"/>
            </a:xfrm>
            <a:custGeom>
              <a:avLst/>
              <a:gdLst/>
              <a:ahLst/>
              <a:cxnLst/>
              <a:rect l="l" t="t" r="r" b="b"/>
              <a:pathLst>
                <a:path w="7220" h="6069" extrusionOk="0">
                  <a:moveTo>
                    <a:pt x="503" y="0"/>
                  </a:moveTo>
                  <a:lnTo>
                    <a:pt x="210" y="21"/>
                  </a:lnTo>
                  <a:lnTo>
                    <a:pt x="147" y="21"/>
                  </a:lnTo>
                  <a:lnTo>
                    <a:pt x="126" y="126"/>
                  </a:lnTo>
                  <a:lnTo>
                    <a:pt x="84" y="356"/>
                  </a:lnTo>
                  <a:lnTo>
                    <a:pt x="126" y="523"/>
                  </a:lnTo>
                  <a:lnTo>
                    <a:pt x="126" y="649"/>
                  </a:lnTo>
                  <a:lnTo>
                    <a:pt x="42" y="858"/>
                  </a:lnTo>
                  <a:lnTo>
                    <a:pt x="1" y="1047"/>
                  </a:lnTo>
                  <a:lnTo>
                    <a:pt x="42" y="1193"/>
                  </a:lnTo>
                  <a:lnTo>
                    <a:pt x="126" y="1486"/>
                  </a:lnTo>
                  <a:lnTo>
                    <a:pt x="314" y="6068"/>
                  </a:lnTo>
                  <a:lnTo>
                    <a:pt x="7219" y="6005"/>
                  </a:lnTo>
                  <a:lnTo>
                    <a:pt x="7219" y="5985"/>
                  </a:lnTo>
                  <a:lnTo>
                    <a:pt x="7115" y="5964"/>
                  </a:lnTo>
                  <a:lnTo>
                    <a:pt x="6989" y="5796"/>
                  </a:lnTo>
                  <a:lnTo>
                    <a:pt x="6947" y="5754"/>
                  </a:lnTo>
                  <a:lnTo>
                    <a:pt x="6822" y="5692"/>
                  </a:lnTo>
                  <a:lnTo>
                    <a:pt x="6738" y="5566"/>
                  </a:lnTo>
                  <a:lnTo>
                    <a:pt x="6675" y="5587"/>
                  </a:lnTo>
                  <a:lnTo>
                    <a:pt x="6571" y="5587"/>
                  </a:lnTo>
                  <a:lnTo>
                    <a:pt x="6403" y="5461"/>
                  </a:lnTo>
                  <a:lnTo>
                    <a:pt x="6299" y="5169"/>
                  </a:lnTo>
                  <a:lnTo>
                    <a:pt x="6319" y="5106"/>
                  </a:lnTo>
                  <a:lnTo>
                    <a:pt x="6319" y="4938"/>
                  </a:lnTo>
                  <a:lnTo>
                    <a:pt x="6278" y="4855"/>
                  </a:lnTo>
                  <a:lnTo>
                    <a:pt x="6299" y="4813"/>
                  </a:lnTo>
                  <a:lnTo>
                    <a:pt x="6319" y="4855"/>
                  </a:lnTo>
                  <a:lnTo>
                    <a:pt x="6508" y="4855"/>
                  </a:lnTo>
                  <a:lnTo>
                    <a:pt x="6424" y="4792"/>
                  </a:lnTo>
                  <a:lnTo>
                    <a:pt x="6382" y="4792"/>
                  </a:lnTo>
                  <a:lnTo>
                    <a:pt x="6299" y="4624"/>
                  </a:lnTo>
                  <a:lnTo>
                    <a:pt x="6257" y="4604"/>
                  </a:lnTo>
                  <a:lnTo>
                    <a:pt x="6257" y="4645"/>
                  </a:lnTo>
                  <a:lnTo>
                    <a:pt x="6173" y="4583"/>
                  </a:lnTo>
                  <a:lnTo>
                    <a:pt x="6110" y="4415"/>
                  </a:lnTo>
                  <a:lnTo>
                    <a:pt x="5901" y="4080"/>
                  </a:lnTo>
                  <a:lnTo>
                    <a:pt x="5796" y="4018"/>
                  </a:lnTo>
                  <a:lnTo>
                    <a:pt x="5775" y="3871"/>
                  </a:lnTo>
                  <a:lnTo>
                    <a:pt x="5420" y="3327"/>
                  </a:lnTo>
                  <a:lnTo>
                    <a:pt x="5420" y="3223"/>
                  </a:lnTo>
                  <a:lnTo>
                    <a:pt x="5357" y="3118"/>
                  </a:lnTo>
                  <a:lnTo>
                    <a:pt x="5336" y="2867"/>
                  </a:lnTo>
                  <a:lnTo>
                    <a:pt x="5273" y="2825"/>
                  </a:lnTo>
                  <a:lnTo>
                    <a:pt x="5273" y="2741"/>
                  </a:lnTo>
                  <a:lnTo>
                    <a:pt x="5064" y="2532"/>
                  </a:lnTo>
                  <a:lnTo>
                    <a:pt x="5064" y="2448"/>
                  </a:lnTo>
                  <a:lnTo>
                    <a:pt x="5106" y="2344"/>
                  </a:lnTo>
                  <a:lnTo>
                    <a:pt x="5043" y="2281"/>
                  </a:lnTo>
                  <a:lnTo>
                    <a:pt x="4708" y="1988"/>
                  </a:lnTo>
                  <a:lnTo>
                    <a:pt x="4687" y="1884"/>
                  </a:lnTo>
                  <a:lnTo>
                    <a:pt x="4478" y="1653"/>
                  </a:lnTo>
                  <a:lnTo>
                    <a:pt x="4478" y="1507"/>
                  </a:lnTo>
                  <a:lnTo>
                    <a:pt x="4332" y="1360"/>
                  </a:lnTo>
                  <a:lnTo>
                    <a:pt x="4374" y="1277"/>
                  </a:lnTo>
                  <a:lnTo>
                    <a:pt x="4374" y="1193"/>
                  </a:lnTo>
                  <a:lnTo>
                    <a:pt x="4395" y="1151"/>
                  </a:lnTo>
                  <a:lnTo>
                    <a:pt x="4395" y="1193"/>
                  </a:lnTo>
                  <a:lnTo>
                    <a:pt x="4478" y="1193"/>
                  </a:lnTo>
                  <a:lnTo>
                    <a:pt x="4499" y="1339"/>
                  </a:lnTo>
                  <a:lnTo>
                    <a:pt x="4541" y="1402"/>
                  </a:lnTo>
                  <a:lnTo>
                    <a:pt x="4583" y="1465"/>
                  </a:lnTo>
                  <a:lnTo>
                    <a:pt x="4792" y="1674"/>
                  </a:lnTo>
                  <a:lnTo>
                    <a:pt x="4792" y="1779"/>
                  </a:lnTo>
                  <a:lnTo>
                    <a:pt x="4834" y="1884"/>
                  </a:lnTo>
                  <a:lnTo>
                    <a:pt x="5001" y="1967"/>
                  </a:lnTo>
                  <a:lnTo>
                    <a:pt x="5022" y="2072"/>
                  </a:lnTo>
                  <a:lnTo>
                    <a:pt x="5315" y="2344"/>
                  </a:lnTo>
                  <a:lnTo>
                    <a:pt x="5462" y="2428"/>
                  </a:lnTo>
                  <a:lnTo>
                    <a:pt x="5462" y="2490"/>
                  </a:lnTo>
                  <a:lnTo>
                    <a:pt x="5483" y="2407"/>
                  </a:lnTo>
                  <a:lnTo>
                    <a:pt x="5566" y="2323"/>
                  </a:lnTo>
                  <a:lnTo>
                    <a:pt x="5629" y="2114"/>
                  </a:lnTo>
                  <a:lnTo>
                    <a:pt x="5566" y="2072"/>
                  </a:lnTo>
                  <a:lnTo>
                    <a:pt x="5650" y="1904"/>
                  </a:lnTo>
                  <a:lnTo>
                    <a:pt x="5650" y="1779"/>
                  </a:lnTo>
                  <a:lnTo>
                    <a:pt x="5734" y="1465"/>
                  </a:lnTo>
                  <a:lnTo>
                    <a:pt x="5755" y="1444"/>
                  </a:lnTo>
                  <a:lnTo>
                    <a:pt x="5671" y="1235"/>
                  </a:lnTo>
                  <a:lnTo>
                    <a:pt x="5734" y="1088"/>
                  </a:lnTo>
                  <a:lnTo>
                    <a:pt x="5587" y="775"/>
                  </a:lnTo>
                  <a:lnTo>
                    <a:pt x="5441" y="544"/>
                  </a:lnTo>
                  <a:lnTo>
                    <a:pt x="5378" y="335"/>
                  </a:lnTo>
                  <a:lnTo>
                    <a:pt x="5273" y="147"/>
                  </a:lnTo>
                  <a:lnTo>
                    <a:pt x="5211" y="126"/>
                  </a:lnTo>
                  <a:lnTo>
                    <a:pt x="5127" y="231"/>
                  </a:lnTo>
                  <a:lnTo>
                    <a:pt x="4959" y="293"/>
                  </a:lnTo>
                  <a:lnTo>
                    <a:pt x="4604" y="231"/>
                  </a:lnTo>
                  <a:lnTo>
                    <a:pt x="4311" y="314"/>
                  </a:lnTo>
                  <a:lnTo>
                    <a:pt x="4102" y="147"/>
                  </a:lnTo>
                  <a:lnTo>
                    <a:pt x="4081" y="251"/>
                  </a:lnTo>
                  <a:lnTo>
                    <a:pt x="4164" y="398"/>
                  </a:lnTo>
                  <a:lnTo>
                    <a:pt x="4164" y="461"/>
                  </a:lnTo>
                  <a:lnTo>
                    <a:pt x="4081" y="335"/>
                  </a:lnTo>
                  <a:lnTo>
                    <a:pt x="3976" y="293"/>
                  </a:lnTo>
                  <a:lnTo>
                    <a:pt x="3955" y="189"/>
                  </a:lnTo>
                  <a:lnTo>
                    <a:pt x="3997" y="147"/>
                  </a:lnTo>
                  <a:lnTo>
                    <a:pt x="3955" y="105"/>
                  </a:lnTo>
                  <a:lnTo>
                    <a:pt x="3850" y="105"/>
                  </a:lnTo>
                  <a:lnTo>
                    <a:pt x="3746" y="84"/>
                  </a:lnTo>
                  <a:lnTo>
                    <a:pt x="3537" y="21"/>
                  </a:lnTo>
                  <a:lnTo>
                    <a:pt x="3495" y="42"/>
                  </a:lnTo>
                  <a:lnTo>
                    <a:pt x="3578" y="84"/>
                  </a:lnTo>
                  <a:lnTo>
                    <a:pt x="3599" y="105"/>
                  </a:lnTo>
                  <a:lnTo>
                    <a:pt x="3495" y="126"/>
                  </a:lnTo>
                  <a:lnTo>
                    <a:pt x="3390" y="105"/>
                  </a:lnTo>
                  <a:lnTo>
                    <a:pt x="3265" y="147"/>
                  </a:lnTo>
                  <a:lnTo>
                    <a:pt x="3223" y="126"/>
                  </a:lnTo>
                  <a:lnTo>
                    <a:pt x="3223" y="105"/>
                  </a:lnTo>
                  <a:lnTo>
                    <a:pt x="3348" y="84"/>
                  </a:lnTo>
                  <a:lnTo>
                    <a:pt x="3432" y="42"/>
                  </a:lnTo>
                  <a:lnTo>
                    <a:pt x="3327" y="42"/>
                  </a:lnTo>
                  <a:lnTo>
                    <a:pt x="3139" y="84"/>
                  </a:lnTo>
                  <a:lnTo>
                    <a:pt x="3076" y="126"/>
                  </a:lnTo>
                  <a:lnTo>
                    <a:pt x="2930" y="210"/>
                  </a:lnTo>
                  <a:lnTo>
                    <a:pt x="2846" y="231"/>
                  </a:lnTo>
                  <a:lnTo>
                    <a:pt x="2700" y="293"/>
                  </a:lnTo>
                  <a:lnTo>
                    <a:pt x="2595" y="419"/>
                  </a:lnTo>
                  <a:lnTo>
                    <a:pt x="2553" y="461"/>
                  </a:lnTo>
                  <a:lnTo>
                    <a:pt x="2386" y="461"/>
                  </a:lnTo>
                  <a:lnTo>
                    <a:pt x="2177" y="335"/>
                  </a:lnTo>
                  <a:lnTo>
                    <a:pt x="2009" y="314"/>
                  </a:lnTo>
                  <a:lnTo>
                    <a:pt x="1821" y="335"/>
                  </a:lnTo>
                  <a:lnTo>
                    <a:pt x="1674" y="231"/>
                  </a:lnTo>
                  <a:lnTo>
                    <a:pt x="1591" y="231"/>
                  </a:lnTo>
                  <a:lnTo>
                    <a:pt x="1507" y="251"/>
                  </a:lnTo>
                  <a:lnTo>
                    <a:pt x="1361" y="147"/>
                  </a:lnTo>
                  <a:lnTo>
                    <a:pt x="1172" y="105"/>
                  </a:lnTo>
                  <a:lnTo>
                    <a:pt x="733" y="84"/>
                  </a:lnTo>
                  <a:lnTo>
                    <a:pt x="503"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69" name="Google Shape;3169;p86"/>
            <p:cNvSpPr/>
            <p:nvPr/>
          </p:nvSpPr>
          <p:spPr>
            <a:xfrm>
              <a:off x="3896332" y="2997572"/>
              <a:ext cx="113621" cy="124461"/>
            </a:xfrm>
            <a:custGeom>
              <a:avLst/>
              <a:gdLst/>
              <a:ahLst/>
              <a:cxnLst/>
              <a:rect l="l" t="t" r="r" b="b"/>
              <a:pathLst>
                <a:path w="9542" h="10944" extrusionOk="0">
                  <a:moveTo>
                    <a:pt x="8495" y="0"/>
                  </a:moveTo>
                  <a:lnTo>
                    <a:pt x="1590" y="63"/>
                  </a:lnTo>
                  <a:lnTo>
                    <a:pt x="1632" y="1193"/>
                  </a:lnTo>
                  <a:lnTo>
                    <a:pt x="1088" y="1235"/>
                  </a:lnTo>
                  <a:lnTo>
                    <a:pt x="1088" y="1444"/>
                  </a:lnTo>
                  <a:lnTo>
                    <a:pt x="1151" y="3725"/>
                  </a:lnTo>
                  <a:lnTo>
                    <a:pt x="1046" y="3746"/>
                  </a:lnTo>
                  <a:lnTo>
                    <a:pt x="942" y="3829"/>
                  </a:lnTo>
                  <a:lnTo>
                    <a:pt x="837" y="3767"/>
                  </a:lnTo>
                  <a:lnTo>
                    <a:pt x="691" y="3767"/>
                  </a:lnTo>
                  <a:lnTo>
                    <a:pt x="586" y="3850"/>
                  </a:lnTo>
                  <a:lnTo>
                    <a:pt x="586" y="3976"/>
                  </a:lnTo>
                  <a:lnTo>
                    <a:pt x="649" y="4060"/>
                  </a:lnTo>
                  <a:lnTo>
                    <a:pt x="586" y="4185"/>
                  </a:lnTo>
                  <a:lnTo>
                    <a:pt x="377" y="4457"/>
                  </a:lnTo>
                  <a:lnTo>
                    <a:pt x="335" y="4457"/>
                  </a:lnTo>
                  <a:lnTo>
                    <a:pt x="230" y="4541"/>
                  </a:lnTo>
                  <a:lnTo>
                    <a:pt x="251" y="4645"/>
                  </a:lnTo>
                  <a:lnTo>
                    <a:pt x="314" y="4687"/>
                  </a:lnTo>
                  <a:lnTo>
                    <a:pt x="251" y="4813"/>
                  </a:lnTo>
                  <a:lnTo>
                    <a:pt x="126" y="4897"/>
                  </a:lnTo>
                  <a:lnTo>
                    <a:pt x="105" y="4980"/>
                  </a:lnTo>
                  <a:lnTo>
                    <a:pt x="209" y="5022"/>
                  </a:lnTo>
                  <a:lnTo>
                    <a:pt x="230" y="5127"/>
                  </a:lnTo>
                  <a:lnTo>
                    <a:pt x="168" y="5231"/>
                  </a:lnTo>
                  <a:lnTo>
                    <a:pt x="0" y="5420"/>
                  </a:lnTo>
                  <a:lnTo>
                    <a:pt x="0" y="5545"/>
                  </a:lnTo>
                  <a:lnTo>
                    <a:pt x="63" y="5629"/>
                  </a:lnTo>
                  <a:lnTo>
                    <a:pt x="209" y="5524"/>
                  </a:lnTo>
                  <a:lnTo>
                    <a:pt x="251" y="5545"/>
                  </a:lnTo>
                  <a:lnTo>
                    <a:pt x="251" y="5629"/>
                  </a:lnTo>
                  <a:lnTo>
                    <a:pt x="209" y="5692"/>
                  </a:lnTo>
                  <a:lnTo>
                    <a:pt x="272" y="5734"/>
                  </a:lnTo>
                  <a:lnTo>
                    <a:pt x="230" y="5817"/>
                  </a:lnTo>
                  <a:lnTo>
                    <a:pt x="272" y="5922"/>
                  </a:lnTo>
                  <a:lnTo>
                    <a:pt x="272" y="6047"/>
                  </a:lnTo>
                  <a:lnTo>
                    <a:pt x="314" y="6152"/>
                  </a:lnTo>
                  <a:lnTo>
                    <a:pt x="544" y="6236"/>
                  </a:lnTo>
                  <a:lnTo>
                    <a:pt x="586" y="6319"/>
                  </a:lnTo>
                  <a:lnTo>
                    <a:pt x="544" y="6382"/>
                  </a:lnTo>
                  <a:lnTo>
                    <a:pt x="544" y="6466"/>
                  </a:lnTo>
                  <a:lnTo>
                    <a:pt x="523" y="6487"/>
                  </a:lnTo>
                  <a:lnTo>
                    <a:pt x="586" y="6570"/>
                  </a:lnTo>
                  <a:lnTo>
                    <a:pt x="586" y="6654"/>
                  </a:lnTo>
                  <a:lnTo>
                    <a:pt x="544" y="6675"/>
                  </a:lnTo>
                  <a:lnTo>
                    <a:pt x="670" y="6780"/>
                  </a:lnTo>
                  <a:lnTo>
                    <a:pt x="691" y="6863"/>
                  </a:lnTo>
                  <a:lnTo>
                    <a:pt x="858" y="7052"/>
                  </a:lnTo>
                  <a:lnTo>
                    <a:pt x="963" y="7282"/>
                  </a:lnTo>
                  <a:lnTo>
                    <a:pt x="984" y="7366"/>
                  </a:lnTo>
                  <a:lnTo>
                    <a:pt x="963" y="7491"/>
                  </a:lnTo>
                  <a:lnTo>
                    <a:pt x="942" y="7533"/>
                  </a:lnTo>
                  <a:lnTo>
                    <a:pt x="879" y="7638"/>
                  </a:lnTo>
                  <a:lnTo>
                    <a:pt x="879" y="7826"/>
                  </a:lnTo>
                  <a:lnTo>
                    <a:pt x="984" y="7910"/>
                  </a:lnTo>
                  <a:lnTo>
                    <a:pt x="1109" y="7910"/>
                  </a:lnTo>
                  <a:lnTo>
                    <a:pt x="1172" y="7847"/>
                  </a:lnTo>
                  <a:lnTo>
                    <a:pt x="1318" y="7847"/>
                  </a:lnTo>
                  <a:lnTo>
                    <a:pt x="1402" y="7889"/>
                  </a:lnTo>
                  <a:lnTo>
                    <a:pt x="1360" y="7951"/>
                  </a:lnTo>
                  <a:lnTo>
                    <a:pt x="1381" y="8098"/>
                  </a:lnTo>
                  <a:lnTo>
                    <a:pt x="1465" y="8140"/>
                  </a:lnTo>
                  <a:lnTo>
                    <a:pt x="1590" y="8223"/>
                  </a:lnTo>
                  <a:lnTo>
                    <a:pt x="1695" y="8223"/>
                  </a:lnTo>
                  <a:lnTo>
                    <a:pt x="1779" y="8265"/>
                  </a:lnTo>
                  <a:lnTo>
                    <a:pt x="1821" y="8349"/>
                  </a:lnTo>
                  <a:lnTo>
                    <a:pt x="1925" y="8412"/>
                  </a:lnTo>
                  <a:lnTo>
                    <a:pt x="2030" y="8412"/>
                  </a:lnTo>
                  <a:lnTo>
                    <a:pt x="2093" y="8475"/>
                  </a:lnTo>
                  <a:lnTo>
                    <a:pt x="2051" y="8558"/>
                  </a:lnTo>
                  <a:lnTo>
                    <a:pt x="1988" y="8621"/>
                  </a:lnTo>
                  <a:lnTo>
                    <a:pt x="1946" y="8663"/>
                  </a:lnTo>
                  <a:lnTo>
                    <a:pt x="1904" y="8726"/>
                  </a:lnTo>
                  <a:lnTo>
                    <a:pt x="2030" y="8830"/>
                  </a:lnTo>
                  <a:lnTo>
                    <a:pt x="2134" y="8851"/>
                  </a:lnTo>
                  <a:lnTo>
                    <a:pt x="2155" y="8830"/>
                  </a:lnTo>
                  <a:lnTo>
                    <a:pt x="2260" y="8872"/>
                  </a:lnTo>
                  <a:lnTo>
                    <a:pt x="2323" y="8851"/>
                  </a:lnTo>
                  <a:lnTo>
                    <a:pt x="2511" y="8977"/>
                  </a:lnTo>
                  <a:lnTo>
                    <a:pt x="2532" y="9039"/>
                  </a:lnTo>
                  <a:lnTo>
                    <a:pt x="2553" y="9207"/>
                  </a:lnTo>
                  <a:lnTo>
                    <a:pt x="2616" y="9270"/>
                  </a:lnTo>
                  <a:lnTo>
                    <a:pt x="2720" y="9291"/>
                  </a:lnTo>
                  <a:lnTo>
                    <a:pt x="2762" y="9353"/>
                  </a:lnTo>
                  <a:lnTo>
                    <a:pt x="2741" y="9458"/>
                  </a:lnTo>
                  <a:lnTo>
                    <a:pt x="2783" y="9521"/>
                  </a:lnTo>
                  <a:lnTo>
                    <a:pt x="2992" y="9563"/>
                  </a:lnTo>
                  <a:lnTo>
                    <a:pt x="3076" y="9625"/>
                  </a:lnTo>
                  <a:lnTo>
                    <a:pt x="3076" y="9688"/>
                  </a:lnTo>
                  <a:lnTo>
                    <a:pt x="3076" y="9876"/>
                  </a:lnTo>
                  <a:lnTo>
                    <a:pt x="3160" y="9918"/>
                  </a:lnTo>
                  <a:lnTo>
                    <a:pt x="3264" y="9981"/>
                  </a:lnTo>
                  <a:lnTo>
                    <a:pt x="3306" y="10044"/>
                  </a:lnTo>
                  <a:lnTo>
                    <a:pt x="3306" y="10086"/>
                  </a:lnTo>
                  <a:lnTo>
                    <a:pt x="3348" y="10190"/>
                  </a:lnTo>
                  <a:lnTo>
                    <a:pt x="3390" y="10232"/>
                  </a:lnTo>
                  <a:lnTo>
                    <a:pt x="3474" y="10253"/>
                  </a:lnTo>
                  <a:lnTo>
                    <a:pt x="3515" y="10337"/>
                  </a:lnTo>
                  <a:lnTo>
                    <a:pt x="3662" y="10420"/>
                  </a:lnTo>
                  <a:lnTo>
                    <a:pt x="3766" y="10462"/>
                  </a:lnTo>
                  <a:lnTo>
                    <a:pt x="3829" y="10441"/>
                  </a:lnTo>
                  <a:lnTo>
                    <a:pt x="3871" y="10399"/>
                  </a:lnTo>
                  <a:lnTo>
                    <a:pt x="3934" y="10337"/>
                  </a:lnTo>
                  <a:lnTo>
                    <a:pt x="4143" y="10337"/>
                  </a:lnTo>
                  <a:lnTo>
                    <a:pt x="4185" y="10399"/>
                  </a:lnTo>
                  <a:lnTo>
                    <a:pt x="4227" y="10399"/>
                  </a:lnTo>
                  <a:lnTo>
                    <a:pt x="4331" y="10337"/>
                  </a:lnTo>
                  <a:lnTo>
                    <a:pt x="4394" y="10295"/>
                  </a:lnTo>
                  <a:lnTo>
                    <a:pt x="4436" y="10211"/>
                  </a:lnTo>
                  <a:lnTo>
                    <a:pt x="4562" y="10211"/>
                  </a:lnTo>
                  <a:lnTo>
                    <a:pt x="4624" y="10232"/>
                  </a:lnTo>
                  <a:lnTo>
                    <a:pt x="4708" y="10399"/>
                  </a:lnTo>
                  <a:lnTo>
                    <a:pt x="4750" y="10462"/>
                  </a:lnTo>
                  <a:lnTo>
                    <a:pt x="4813" y="10525"/>
                  </a:lnTo>
                  <a:lnTo>
                    <a:pt x="4938" y="10567"/>
                  </a:lnTo>
                  <a:lnTo>
                    <a:pt x="5022" y="10630"/>
                  </a:lnTo>
                  <a:lnTo>
                    <a:pt x="5043" y="10734"/>
                  </a:lnTo>
                  <a:lnTo>
                    <a:pt x="5085" y="10755"/>
                  </a:lnTo>
                  <a:lnTo>
                    <a:pt x="5126" y="10839"/>
                  </a:lnTo>
                  <a:lnTo>
                    <a:pt x="5126" y="10923"/>
                  </a:lnTo>
                  <a:lnTo>
                    <a:pt x="5294" y="10923"/>
                  </a:lnTo>
                  <a:lnTo>
                    <a:pt x="5336" y="10944"/>
                  </a:lnTo>
                  <a:lnTo>
                    <a:pt x="5357" y="10923"/>
                  </a:lnTo>
                  <a:lnTo>
                    <a:pt x="5336" y="10860"/>
                  </a:lnTo>
                  <a:lnTo>
                    <a:pt x="5336" y="10776"/>
                  </a:lnTo>
                  <a:lnTo>
                    <a:pt x="5398" y="10713"/>
                  </a:lnTo>
                  <a:lnTo>
                    <a:pt x="5503" y="10755"/>
                  </a:lnTo>
                  <a:lnTo>
                    <a:pt x="5671" y="10818"/>
                  </a:lnTo>
                  <a:lnTo>
                    <a:pt x="5754" y="10776"/>
                  </a:lnTo>
                  <a:lnTo>
                    <a:pt x="5859" y="10818"/>
                  </a:lnTo>
                  <a:lnTo>
                    <a:pt x="5859" y="10923"/>
                  </a:lnTo>
                  <a:lnTo>
                    <a:pt x="6005" y="10944"/>
                  </a:lnTo>
                  <a:lnTo>
                    <a:pt x="6068" y="10944"/>
                  </a:lnTo>
                  <a:lnTo>
                    <a:pt x="6068" y="10860"/>
                  </a:lnTo>
                  <a:lnTo>
                    <a:pt x="6131" y="10776"/>
                  </a:lnTo>
                  <a:lnTo>
                    <a:pt x="6215" y="10818"/>
                  </a:lnTo>
                  <a:lnTo>
                    <a:pt x="6235" y="10776"/>
                  </a:lnTo>
                  <a:lnTo>
                    <a:pt x="6340" y="10776"/>
                  </a:lnTo>
                  <a:lnTo>
                    <a:pt x="6487" y="10734"/>
                  </a:lnTo>
                  <a:lnTo>
                    <a:pt x="6696" y="10713"/>
                  </a:lnTo>
                  <a:lnTo>
                    <a:pt x="6821" y="10755"/>
                  </a:lnTo>
                  <a:lnTo>
                    <a:pt x="6947" y="10713"/>
                  </a:lnTo>
                  <a:lnTo>
                    <a:pt x="7010" y="10609"/>
                  </a:lnTo>
                  <a:lnTo>
                    <a:pt x="7135" y="10525"/>
                  </a:lnTo>
                  <a:lnTo>
                    <a:pt x="7219" y="10420"/>
                  </a:lnTo>
                  <a:lnTo>
                    <a:pt x="7261" y="10399"/>
                  </a:lnTo>
                  <a:lnTo>
                    <a:pt x="7323" y="10337"/>
                  </a:lnTo>
                  <a:lnTo>
                    <a:pt x="7428" y="10232"/>
                  </a:lnTo>
                  <a:lnTo>
                    <a:pt x="7470" y="10232"/>
                  </a:lnTo>
                  <a:lnTo>
                    <a:pt x="7595" y="10023"/>
                  </a:lnTo>
                  <a:lnTo>
                    <a:pt x="7805" y="9814"/>
                  </a:lnTo>
                  <a:lnTo>
                    <a:pt x="7763" y="9604"/>
                  </a:lnTo>
                  <a:lnTo>
                    <a:pt x="7700" y="9563"/>
                  </a:lnTo>
                  <a:lnTo>
                    <a:pt x="7679" y="9353"/>
                  </a:lnTo>
                  <a:lnTo>
                    <a:pt x="7595" y="9249"/>
                  </a:lnTo>
                  <a:lnTo>
                    <a:pt x="7554" y="9144"/>
                  </a:lnTo>
                  <a:lnTo>
                    <a:pt x="7470" y="9060"/>
                  </a:lnTo>
                  <a:lnTo>
                    <a:pt x="7365" y="9060"/>
                  </a:lnTo>
                  <a:lnTo>
                    <a:pt x="7323" y="8998"/>
                  </a:lnTo>
                  <a:lnTo>
                    <a:pt x="7323" y="8956"/>
                  </a:lnTo>
                  <a:lnTo>
                    <a:pt x="7219" y="8893"/>
                  </a:lnTo>
                  <a:lnTo>
                    <a:pt x="7114" y="8726"/>
                  </a:lnTo>
                  <a:lnTo>
                    <a:pt x="7072" y="8684"/>
                  </a:lnTo>
                  <a:lnTo>
                    <a:pt x="7051" y="8621"/>
                  </a:lnTo>
                  <a:lnTo>
                    <a:pt x="6947" y="8516"/>
                  </a:lnTo>
                  <a:lnTo>
                    <a:pt x="6905" y="8433"/>
                  </a:lnTo>
                  <a:lnTo>
                    <a:pt x="6633" y="8433"/>
                  </a:lnTo>
                  <a:lnTo>
                    <a:pt x="6549" y="8412"/>
                  </a:lnTo>
                  <a:lnTo>
                    <a:pt x="6507" y="8328"/>
                  </a:lnTo>
                  <a:lnTo>
                    <a:pt x="6591" y="8203"/>
                  </a:lnTo>
                  <a:lnTo>
                    <a:pt x="6654" y="8161"/>
                  </a:lnTo>
                  <a:lnTo>
                    <a:pt x="6654" y="8035"/>
                  </a:lnTo>
                  <a:lnTo>
                    <a:pt x="6800" y="8056"/>
                  </a:lnTo>
                  <a:lnTo>
                    <a:pt x="6905" y="8035"/>
                  </a:lnTo>
                  <a:lnTo>
                    <a:pt x="6947" y="8098"/>
                  </a:lnTo>
                  <a:lnTo>
                    <a:pt x="7031" y="8098"/>
                  </a:lnTo>
                  <a:lnTo>
                    <a:pt x="7051" y="8035"/>
                  </a:lnTo>
                  <a:lnTo>
                    <a:pt x="7135" y="7951"/>
                  </a:lnTo>
                  <a:lnTo>
                    <a:pt x="7156" y="7700"/>
                  </a:lnTo>
                  <a:lnTo>
                    <a:pt x="7135" y="7470"/>
                  </a:lnTo>
                  <a:lnTo>
                    <a:pt x="7177" y="7303"/>
                  </a:lnTo>
                  <a:lnTo>
                    <a:pt x="7282" y="7177"/>
                  </a:lnTo>
                  <a:lnTo>
                    <a:pt x="7282" y="7052"/>
                  </a:lnTo>
                  <a:lnTo>
                    <a:pt x="7240" y="6968"/>
                  </a:lnTo>
                  <a:lnTo>
                    <a:pt x="7282" y="6863"/>
                  </a:lnTo>
                  <a:lnTo>
                    <a:pt x="7386" y="6696"/>
                  </a:lnTo>
                  <a:lnTo>
                    <a:pt x="7428" y="6633"/>
                  </a:lnTo>
                  <a:lnTo>
                    <a:pt x="7470" y="6633"/>
                  </a:lnTo>
                  <a:lnTo>
                    <a:pt x="7533" y="6654"/>
                  </a:lnTo>
                  <a:lnTo>
                    <a:pt x="7658" y="6215"/>
                  </a:lnTo>
                  <a:lnTo>
                    <a:pt x="7700" y="6026"/>
                  </a:lnTo>
                  <a:lnTo>
                    <a:pt x="7888" y="5922"/>
                  </a:lnTo>
                  <a:lnTo>
                    <a:pt x="7888" y="5817"/>
                  </a:lnTo>
                  <a:lnTo>
                    <a:pt x="8014" y="5608"/>
                  </a:lnTo>
                  <a:lnTo>
                    <a:pt x="8056" y="5503"/>
                  </a:lnTo>
                  <a:lnTo>
                    <a:pt x="8160" y="5482"/>
                  </a:lnTo>
                  <a:lnTo>
                    <a:pt x="8202" y="5482"/>
                  </a:lnTo>
                  <a:lnTo>
                    <a:pt x="8265" y="5294"/>
                  </a:lnTo>
                  <a:lnTo>
                    <a:pt x="8412" y="5022"/>
                  </a:lnTo>
                  <a:lnTo>
                    <a:pt x="8412" y="4813"/>
                  </a:lnTo>
                  <a:lnTo>
                    <a:pt x="8495" y="4666"/>
                  </a:lnTo>
                  <a:lnTo>
                    <a:pt x="8516" y="4604"/>
                  </a:lnTo>
                  <a:lnTo>
                    <a:pt x="8495" y="4604"/>
                  </a:lnTo>
                  <a:lnTo>
                    <a:pt x="8474" y="4478"/>
                  </a:lnTo>
                  <a:lnTo>
                    <a:pt x="8391" y="4248"/>
                  </a:lnTo>
                  <a:lnTo>
                    <a:pt x="8412" y="4122"/>
                  </a:lnTo>
                  <a:lnTo>
                    <a:pt x="8474" y="4039"/>
                  </a:lnTo>
                  <a:lnTo>
                    <a:pt x="8474" y="3934"/>
                  </a:lnTo>
                  <a:lnTo>
                    <a:pt x="8579" y="3809"/>
                  </a:lnTo>
                  <a:lnTo>
                    <a:pt x="8621" y="3516"/>
                  </a:lnTo>
                  <a:lnTo>
                    <a:pt x="8684" y="3327"/>
                  </a:lnTo>
                  <a:lnTo>
                    <a:pt x="8725" y="3285"/>
                  </a:lnTo>
                  <a:lnTo>
                    <a:pt x="8684" y="3223"/>
                  </a:lnTo>
                  <a:lnTo>
                    <a:pt x="8621" y="3202"/>
                  </a:lnTo>
                  <a:lnTo>
                    <a:pt x="8704" y="3076"/>
                  </a:lnTo>
                  <a:lnTo>
                    <a:pt x="8704" y="2930"/>
                  </a:lnTo>
                  <a:lnTo>
                    <a:pt x="8746" y="2909"/>
                  </a:lnTo>
                  <a:lnTo>
                    <a:pt x="8914" y="2909"/>
                  </a:lnTo>
                  <a:lnTo>
                    <a:pt x="8914" y="2825"/>
                  </a:lnTo>
                  <a:lnTo>
                    <a:pt x="8914" y="2783"/>
                  </a:lnTo>
                  <a:lnTo>
                    <a:pt x="8914" y="2721"/>
                  </a:lnTo>
                  <a:lnTo>
                    <a:pt x="9018" y="2700"/>
                  </a:lnTo>
                  <a:lnTo>
                    <a:pt x="9102" y="2658"/>
                  </a:lnTo>
                  <a:lnTo>
                    <a:pt x="9228" y="2658"/>
                  </a:lnTo>
                  <a:lnTo>
                    <a:pt x="9248" y="2574"/>
                  </a:lnTo>
                  <a:lnTo>
                    <a:pt x="9353" y="2553"/>
                  </a:lnTo>
                  <a:lnTo>
                    <a:pt x="9458" y="2490"/>
                  </a:lnTo>
                  <a:lnTo>
                    <a:pt x="9541" y="2386"/>
                  </a:lnTo>
                  <a:lnTo>
                    <a:pt x="9479" y="2386"/>
                  </a:lnTo>
                  <a:lnTo>
                    <a:pt x="9479" y="2302"/>
                  </a:lnTo>
                  <a:lnTo>
                    <a:pt x="9353" y="2239"/>
                  </a:lnTo>
                  <a:lnTo>
                    <a:pt x="9248" y="2239"/>
                  </a:lnTo>
                  <a:lnTo>
                    <a:pt x="9248" y="2135"/>
                  </a:lnTo>
                  <a:lnTo>
                    <a:pt x="8997" y="1946"/>
                  </a:lnTo>
                  <a:lnTo>
                    <a:pt x="8914" y="1946"/>
                  </a:lnTo>
                  <a:lnTo>
                    <a:pt x="8809" y="1737"/>
                  </a:lnTo>
                  <a:lnTo>
                    <a:pt x="8725" y="1507"/>
                  </a:lnTo>
                  <a:lnTo>
                    <a:pt x="8746" y="1256"/>
                  </a:lnTo>
                  <a:lnTo>
                    <a:pt x="8725" y="1047"/>
                  </a:lnTo>
                  <a:lnTo>
                    <a:pt x="8579" y="628"/>
                  </a:lnTo>
                  <a:lnTo>
                    <a:pt x="8579" y="524"/>
                  </a:lnTo>
                  <a:lnTo>
                    <a:pt x="8600" y="503"/>
                  </a:lnTo>
                  <a:lnTo>
                    <a:pt x="8621" y="565"/>
                  </a:lnTo>
                  <a:lnTo>
                    <a:pt x="8642" y="607"/>
                  </a:lnTo>
                  <a:lnTo>
                    <a:pt x="8684" y="607"/>
                  </a:lnTo>
                  <a:lnTo>
                    <a:pt x="8684" y="565"/>
                  </a:lnTo>
                  <a:lnTo>
                    <a:pt x="8579" y="419"/>
                  </a:lnTo>
                  <a:lnTo>
                    <a:pt x="8516" y="252"/>
                  </a:lnTo>
                  <a:lnTo>
                    <a:pt x="8495" y="210"/>
                  </a:lnTo>
                  <a:lnTo>
                    <a:pt x="8495" y="189"/>
                  </a:lnTo>
                  <a:lnTo>
                    <a:pt x="8495" y="168"/>
                  </a:lnTo>
                  <a:lnTo>
                    <a:pt x="8495" y="147"/>
                  </a:lnTo>
                  <a:lnTo>
                    <a:pt x="8474" y="84"/>
                  </a:lnTo>
                  <a:lnTo>
                    <a:pt x="8495" y="42"/>
                  </a:lnTo>
                  <a:lnTo>
                    <a:pt x="8495"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70" name="Google Shape;3170;p86"/>
            <p:cNvSpPr/>
            <p:nvPr/>
          </p:nvSpPr>
          <p:spPr>
            <a:xfrm>
              <a:off x="3973815" y="3045871"/>
              <a:ext cx="104655" cy="75923"/>
            </a:xfrm>
            <a:custGeom>
              <a:avLst/>
              <a:gdLst/>
              <a:ahLst/>
              <a:cxnLst/>
              <a:rect l="l" t="t" r="r" b="b"/>
              <a:pathLst>
                <a:path w="8789" h="6676" extrusionOk="0">
                  <a:moveTo>
                    <a:pt x="2511" y="1"/>
                  </a:moveTo>
                  <a:lnTo>
                    <a:pt x="2344" y="336"/>
                  </a:lnTo>
                  <a:lnTo>
                    <a:pt x="2239" y="336"/>
                  </a:lnTo>
                  <a:lnTo>
                    <a:pt x="2218" y="419"/>
                  </a:lnTo>
                  <a:lnTo>
                    <a:pt x="2093" y="398"/>
                  </a:lnTo>
                  <a:lnTo>
                    <a:pt x="2009" y="357"/>
                  </a:lnTo>
                  <a:lnTo>
                    <a:pt x="1988" y="419"/>
                  </a:lnTo>
                  <a:lnTo>
                    <a:pt x="1905" y="566"/>
                  </a:lnTo>
                  <a:lnTo>
                    <a:pt x="1905" y="775"/>
                  </a:lnTo>
                  <a:lnTo>
                    <a:pt x="1758" y="1047"/>
                  </a:lnTo>
                  <a:lnTo>
                    <a:pt x="1695" y="1235"/>
                  </a:lnTo>
                  <a:lnTo>
                    <a:pt x="1653" y="1235"/>
                  </a:lnTo>
                  <a:lnTo>
                    <a:pt x="1549" y="1256"/>
                  </a:lnTo>
                  <a:lnTo>
                    <a:pt x="1507" y="1361"/>
                  </a:lnTo>
                  <a:lnTo>
                    <a:pt x="1381" y="1570"/>
                  </a:lnTo>
                  <a:lnTo>
                    <a:pt x="1381" y="1675"/>
                  </a:lnTo>
                  <a:lnTo>
                    <a:pt x="1193" y="1779"/>
                  </a:lnTo>
                  <a:lnTo>
                    <a:pt x="1151" y="1968"/>
                  </a:lnTo>
                  <a:lnTo>
                    <a:pt x="1026" y="2407"/>
                  </a:lnTo>
                  <a:lnTo>
                    <a:pt x="963" y="2386"/>
                  </a:lnTo>
                  <a:lnTo>
                    <a:pt x="921" y="2386"/>
                  </a:lnTo>
                  <a:lnTo>
                    <a:pt x="879" y="2449"/>
                  </a:lnTo>
                  <a:lnTo>
                    <a:pt x="775" y="2616"/>
                  </a:lnTo>
                  <a:lnTo>
                    <a:pt x="733" y="2721"/>
                  </a:lnTo>
                  <a:lnTo>
                    <a:pt x="775" y="2805"/>
                  </a:lnTo>
                  <a:lnTo>
                    <a:pt x="775" y="2930"/>
                  </a:lnTo>
                  <a:lnTo>
                    <a:pt x="670" y="3056"/>
                  </a:lnTo>
                  <a:lnTo>
                    <a:pt x="628" y="3223"/>
                  </a:lnTo>
                  <a:lnTo>
                    <a:pt x="649" y="3453"/>
                  </a:lnTo>
                  <a:lnTo>
                    <a:pt x="628" y="3704"/>
                  </a:lnTo>
                  <a:lnTo>
                    <a:pt x="544" y="3788"/>
                  </a:lnTo>
                  <a:lnTo>
                    <a:pt x="524" y="3851"/>
                  </a:lnTo>
                  <a:lnTo>
                    <a:pt x="440" y="3851"/>
                  </a:lnTo>
                  <a:lnTo>
                    <a:pt x="398" y="3788"/>
                  </a:lnTo>
                  <a:lnTo>
                    <a:pt x="293" y="3809"/>
                  </a:lnTo>
                  <a:lnTo>
                    <a:pt x="147" y="3788"/>
                  </a:lnTo>
                  <a:lnTo>
                    <a:pt x="147" y="3914"/>
                  </a:lnTo>
                  <a:lnTo>
                    <a:pt x="84" y="3956"/>
                  </a:lnTo>
                  <a:lnTo>
                    <a:pt x="0" y="4081"/>
                  </a:lnTo>
                  <a:lnTo>
                    <a:pt x="42" y="4165"/>
                  </a:lnTo>
                  <a:lnTo>
                    <a:pt x="126" y="4186"/>
                  </a:lnTo>
                  <a:lnTo>
                    <a:pt x="398" y="4186"/>
                  </a:lnTo>
                  <a:lnTo>
                    <a:pt x="440" y="4269"/>
                  </a:lnTo>
                  <a:lnTo>
                    <a:pt x="544" y="4374"/>
                  </a:lnTo>
                  <a:lnTo>
                    <a:pt x="565" y="4437"/>
                  </a:lnTo>
                  <a:lnTo>
                    <a:pt x="607" y="4479"/>
                  </a:lnTo>
                  <a:lnTo>
                    <a:pt x="712" y="4646"/>
                  </a:lnTo>
                  <a:lnTo>
                    <a:pt x="816" y="4709"/>
                  </a:lnTo>
                  <a:lnTo>
                    <a:pt x="816" y="4751"/>
                  </a:lnTo>
                  <a:lnTo>
                    <a:pt x="858" y="4813"/>
                  </a:lnTo>
                  <a:lnTo>
                    <a:pt x="963" y="4813"/>
                  </a:lnTo>
                  <a:lnTo>
                    <a:pt x="1047" y="4897"/>
                  </a:lnTo>
                  <a:lnTo>
                    <a:pt x="1088" y="5002"/>
                  </a:lnTo>
                  <a:lnTo>
                    <a:pt x="1172" y="5106"/>
                  </a:lnTo>
                  <a:lnTo>
                    <a:pt x="1193" y="5316"/>
                  </a:lnTo>
                  <a:lnTo>
                    <a:pt x="1256" y="5357"/>
                  </a:lnTo>
                  <a:lnTo>
                    <a:pt x="1298" y="5567"/>
                  </a:lnTo>
                  <a:lnTo>
                    <a:pt x="1340" y="5525"/>
                  </a:lnTo>
                  <a:lnTo>
                    <a:pt x="1402" y="5629"/>
                  </a:lnTo>
                  <a:lnTo>
                    <a:pt x="1507" y="5588"/>
                  </a:lnTo>
                  <a:lnTo>
                    <a:pt x="1612" y="5629"/>
                  </a:lnTo>
                  <a:lnTo>
                    <a:pt x="1612" y="5964"/>
                  </a:lnTo>
                  <a:lnTo>
                    <a:pt x="1695" y="6069"/>
                  </a:lnTo>
                  <a:lnTo>
                    <a:pt x="1821" y="6090"/>
                  </a:lnTo>
                  <a:lnTo>
                    <a:pt x="1967" y="6048"/>
                  </a:lnTo>
                  <a:lnTo>
                    <a:pt x="2093" y="6090"/>
                  </a:lnTo>
                  <a:lnTo>
                    <a:pt x="2386" y="6069"/>
                  </a:lnTo>
                  <a:lnTo>
                    <a:pt x="2490" y="6152"/>
                  </a:lnTo>
                  <a:lnTo>
                    <a:pt x="2721" y="6383"/>
                  </a:lnTo>
                  <a:lnTo>
                    <a:pt x="2867" y="6466"/>
                  </a:lnTo>
                  <a:lnTo>
                    <a:pt x="2951" y="6571"/>
                  </a:lnTo>
                  <a:lnTo>
                    <a:pt x="3055" y="6613"/>
                  </a:lnTo>
                  <a:lnTo>
                    <a:pt x="3244" y="6613"/>
                  </a:lnTo>
                  <a:lnTo>
                    <a:pt x="3369" y="6676"/>
                  </a:lnTo>
                  <a:lnTo>
                    <a:pt x="3537" y="6634"/>
                  </a:lnTo>
                  <a:lnTo>
                    <a:pt x="3641" y="6676"/>
                  </a:lnTo>
                  <a:lnTo>
                    <a:pt x="3850" y="6676"/>
                  </a:lnTo>
                  <a:lnTo>
                    <a:pt x="3997" y="6424"/>
                  </a:lnTo>
                  <a:lnTo>
                    <a:pt x="4060" y="6362"/>
                  </a:lnTo>
                  <a:lnTo>
                    <a:pt x="4164" y="6299"/>
                  </a:lnTo>
                  <a:lnTo>
                    <a:pt x="4269" y="6299"/>
                  </a:lnTo>
                  <a:lnTo>
                    <a:pt x="4311" y="6278"/>
                  </a:lnTo>
                  <a:lnTo>
                    <a:pt x="4583" y="6257"/>
                  </a:lnTo>
                  <a:lnTo>
                    <a:pt x="4645" y="6278"/>
                  </a:lnTo>
                  <a:lnTo>
                    <a:pt x="4729" y="6404"/>
                  </a:lnTo>
                  <a:lnTo>
                    <a:pt x="4834" y="6466"/>
                  </a:lnTo>
                  <a:lnTo>
                    <a:pt x="5043" y="6424"/>
                  </a:lnTo>
                  <a:lnTo>
                    <a:pt x="5210" y="6424"/>
                  </a:lnTo>
                  <a:lnTo>
                    <a:pt x="5252" y="6320"/>
                  </a:lnTo>
                  <a:lnTo>
                    <a:pt x="5441" y="6257"/>
                  </a:lnTo>
                  <a:lnTo>
                    <a:pt x="5629" y="6215"/>
                  </a:lnTo>
                  <a:lnTo>
                    <a:pt x="5775" y="6152"/>
                  </a:lnTo>
                  <a:lnTo>
                    <a:pt x="5880" y="6069"/>
                  </a:lnTo>
                  <a:lnTo>
                    <a:pt x="5943" y="5964"/>
                  </a:lnTo>
                  <a:lnTo>
                    <a:pt x="6068" y="5880"/>
                  </a:lnTo>
                  <a:lnTo>
                    <a:pt x="6173" y="5880"/>
                  </a:lnTo>
                  <a:lnTo>
                    <a:pt x="6278" y="5797"/>
                  </a:lnTo>
                  <a:lnTo>
                    <a:pt x="7010" y="5797"/>
                  </a:lnTo>
                  <a:lnTo>
                    <a:pt x="8788" y="4018"/>
                  </a:lnTo>
                  <a:lnTo>
                    <a:pt x="8056" y="4018"/>
                  </a:lnTo>
                  <a:lnTo>
                    <a:pt x="6361" y="3495"/>
                  </a:lnTo>
                  <a:lnTo>
                    <a:pt x="6215" y="3370"/>
                  </a:lnTo>
                  <a:lnTo>
                    <a:pt x="6006" y="3349"/>
                  </a:lnTo>
                  <a:lnTo>
                    <a:pt x="5943" y="3160"/>
                  </a:lnTo>
                  <a:lnTo>
                    <a:pt x="5964" y="3014"/>
                  </a:lnTo>
                  <a:lnTo>
                    <a:pt x="5796" y="2930"/>
                  </a:lnTo>
                  <a:lnTo>
                    <a:pt x="5692" y="2616"/>
                  </a:lnTo>
                  <a:lnTo>
                    <a:pt x="5650" y="2386"/>
                  </a:lnTo>
                  <a:lnTo>
                    <a:pt x="5692" y="2323"/>
                  </a:lnTo>
                  <a:lnTo>
                    <a:pt x="5587" y="2282"/>
                  </a:lnTo>
                  <a:lnTo>
                    <a:pt x="5441" y="2303"/>
                  </a:lnTo>
                  <a:lnTo>
                    <a:pt x="5315" y="2386"/>
                  </a:lnTo>
                  <a:lnTo>
                    <a:pt x="5106" y="2386"/>
                  </a:lnTo>
                  <a:lnTo>
                    <a:pt x="5022" y="2323"/>
                  </a:lnTo>
                  <a:lnTo>
                    <a:pt x="5127" y="2198"/>
                  </a:lnTo>
                  <a:lnTo>
                    <a:pt x="5127" y="2093"/>
                  </a:lnTo>
                  <a:lnTo>
                    <a:pt x="5169" y="1989"/>
                  </a:lnTo>
                  <a:lnTo>
                    <a:pt x="5169" y="1821"/>
                  </a:lnTo>
                  <a:lnTo>
                    <a:pt x="5210" y="1717"/>
                  </a:lnTo>
                  <a:lnTo>
                    <a:pt x="5252" y="1591"/>
                  </a:lnTo>
                  <a:lnTo>
                    <a:pt x="5357" y="1570"/>
                  </a:lnTo>
                  <a:lnTo>
                    <a:pt x="5210" y="1361"/>
                  </a:lnTo>
                  <a:lnTo>
                    <a:pt x="5127" y="1361"/>
                  </a:lnTo>
                  <a:lnTo>
                    <a:pt x="5106" y="1277"/>
                  </a:lnTo>
                  <a:lnTo>
                    <a:pt x="5064" y="1173"/>
                  </a:lnTo>
                  <a:lnTo>
                    <a:pt x="4959" y="1026"/>
                  </a:lnTo>
                  <a:lnTo>
                    <a:pt x="4855" y="984"/>
                  </a:lnTo>
                  <a:lnTo>
                    <a:pt x="4687" y="838"/>
                  </a:lnTo>
                  <a:lnTo>
                    <a:pt x="4541" y="733"/>
                  </a:lnTo>
                  <a:lnTo>
                    <a:pt x="4520" y="671"/>
                  </a:lnTo>
                  <a:lnTo>
                    <a:pt x="4415" y="671"/>
                  </a:lnTo>
                  <a:lnTo>
                    <a:pt x="4394" y="629"/>
                  </a:lnTo>
                  <a:lnTo>
                    <a:pt x="4227" y="629"/>
                  </a:lnTo>
                  <a:lnTo>
                    <a:pt x="4185" y="524"/>
                  </a:lnTo>
                  <a:lnTo>
                    <a:pt x="3976" y="336"/>
                  </a:lnTo>
                  <a:lnTo>
                    <a:pt x="3871" y="315"/>
                  </a:lnTo>
                  <a:lnTo>
                    <a:pt x="3788" y="231"/>
                  </a:lnTo>
                  <a:lnTo>
                    <a:pt x="3662" y="210"/>
                  </a:lnTo>
                  <a:lnTo>
                    <a:pt x="3578" y="231"/>
                  </a:lnTo>
                  <a:lnTo>
                    <a:pt x="3557" y="252"/>
                  </a:lnTo>
                  <a:lnTo>
                    <a:pt x="3369" y="106"/>
                  </a:lnTo>
                  <a:lnTo>
                    <a:pt x="3265" y="106"/>
                  </a:lnTo>
                  <a:lnTo>
                    <a:pt x="3223" y="147"/>
                  </a:lnTo>
                  <a:lnTo>
                    <a:pt x="3139" y="85"/>
                  </a:lnTo>
                  <a:lnTo>
                    <a:pt x="3034" y="106"/>
                  </a:lnTo>
                  <a:lnTo>
                    <a:pt x="2930" y="189"/>
                  </a:lnTo>
                  <a:lnTo>
                    <a:pt x="2825" y="189"/>
                  </a:lnTo>
                  <a:lnTo>
                    <a:pt x="2595" y="106"/>
                  </a:lnTo>
                  <a:lnTo>
                    <a:pt x="2553" y="43"/>
                  </a:lnTo>
                  <a:lnTo>
                    <a:pt x="2511"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71" name="Google Shape;3171;p86"/>
            <p:cNvSpPr/>
            <p:nvPr/>
          </p:nvSpPr>
          <p:spPr>
            <a:xfrm>
              <a:off x="3996236" y="3024695"/>
              <a:ext cx="46106" cy="39042"/>
            </a:xfrm>
            <a:custGeom>
              <a:avLst/>
              <a:gdLst/>
              <a:ahLst/>
              <a:cxnLst/>
              <a:rect l="l" t="t" r="r" b="b"/>
              <a:pathLst>
                <a:path w="3872" h="3433" extrusionOk="0">
                  <a:moveTo>
                    <a:pt x="1151" y="1"/>
                  </a:moveTo>
                  <a:lnTo>
                    <a:pt x="1068" y="105"/>
                  </a:lnTo>
                  <a:lnTo>
                    <a:pt x="963" y="168"/>
                  </a:lnTo>
                  <a:lnTo>
                    <a:pt x="858" y="189"/>
                  </a:lnTo>
                  <a:lnTo>
                    <a:pt x="838" y="273"/>
                  </a:lnTo>
                  <a:lnTo>
                    <a:pt x="712" y="273"/>
                  </a:lnTo>
                  <a:lnTo>
                    <a:pt x="628" y="315"/>
                  </a:lnTo>
                  <a:lnTo>
                    <a:pt x="524" y="336"/>
                  </a:lnTo>
                  <a:lnTo>
                    <a:pt x="524" y="398"/>
                  </a:lnTo>
                  <a:lnTo>
                    <a:pt x="524" y="440"/>
                  </a:lnTo>
                  <a:lnTo>
                    <a:pt x="524" y="524"/>
                  </a:lnTo>
                  <a:lnTo>
                    <a:pt x="356" y="524"/>
                  </a:lnTo>
                  <a:lnTo>
                    <a:pt x="314" y="545"/>
                  </a:lnTo>
                  <a:lnTo>
                    <a:pt x="314" y="691"/>
                  </a:lnTo>
                  <a:lnTo>
                    <a:pt x="231" y="817"/>
                  </a:lnTo>
                  <a:lnTo>
                    <a:pt x="294" y="838"/>
                  </a:lnTo>
                  <a:lnTo>
                    <a:pt x="335" y="900"/>
                  </a:lnTo>
                  <a:lnTo>
                    <a:pt x="294" y="942"/>
                  </a:lnTo>
                  <a:lnTo>
                    <a:pt x="231" y="1131"/>
                  </a:lnTo>
                  <a:lnTo>
                    <a:pt x="189" y="1424"/>
                  </a:lnTo>
                  <a:lnTo>
                    <a:pt x="84" y="1549"/>
                  </a:lnTo>
                  <a:lnTo>
                    <a:pt x="84" y="1654"/>
                  </a:lnTo>
                  <a:lnTo>
                    <a:pt x="22" y="1737"/>
                  </a:lnTo>
                  <a:lnTo>
                    <a:pt x="1" y="1863"/>
                  </a:lnTo>
                  <a:lnTo>
                    <a:pt x="84" y="2093"/>
                  </a:lnTo>
                  <a:lnTo>
                    <a:pt x="105" y="2219"/>
                  </a:lnTo>
                  <a:lnTo>
                    <a:pt x="126" y="2219"/>
                  </a:lnTo>
                  <a:lnTo>
                    <a:pt x="210" y="2260"/>
                  </a:lnTo>
                  <a:lnTo>
                    <a:pt x="335" y="2281"/>
                  </a:lnTo>
                  <a:lnTo>
                    <a:pt x="356" y="2198"/>
                  </a:lnTo>
                  <a:lnTo>
                    <a:pt x="461" y="2198"/>
                  </a:lnTo>
                  <a:lnTo>
                    <a:pt x="628" y="1863"/>
                  </a:lnTo>
                  <a:lnTo>
                    <a:pt x="670" y="1905"/>
                  </a:lnTo>
                  <a:lnTo>
                    <a:pt x="712" y="1968"/>
                  </a:lnTo>
                  <a:lnTo>
                    <a:pt x="942" y="2051"/>
                  </a:lnTo>
                  <a:lnTo>
                    <a:pt x="1047" y="2051"/>
                  </a:lnTo>
                  <a:lnTo>
                    <a:pt x="1151" y="1968"/>
                  </a:lnTo>
                  <a:lnTo>
                    <a:pt x="1256" y="1947"/>
                  </a:lnTo>
                  <a:lnTo>
                    <a:pt x="1340" y="2009"/>
                  </a:lnTo>
                  <a:lnTo>
                    <a:pt x="1382" y="1968"/>
                  </a:lnTo>
                  <a:lnTo>
                    <a:pt x="1486" y="1968"/>
                  </a:lnTo>
                  <a:lnTo>
                    <a:pt x="1674" y="2114"/>
                  </a:lnTo>
                  <a:lnTo>
                    <a:pt x="1695" y="2093"/>
                  </a:lnTo>
                  <a:lnTo>
                    <a:pt x="1779" y="2072"/>
                  </a:lnTo>
                  <a:lnTo>
                    <a:pt x="1905" y="2093"/>
                  </a:lnTo>
                  <a:lnTo>
                    <a:pt x="1988" y="2177"/>
                  </a:lnTo>
                  <a:lnTo>
                    <a:pt x="2093" y="2198"/>
                  </a:lnTo>
                  <a:lnTo>
                    <a:pt x="2302" y="2386"/>
                  </a:lnTo>
                  <a:lnTo>
                    <a:pt x="2344" y="2491"/>
                  </a:lnTo>
                  <a:lnTo>
                    <a:pt x="2511" y="2491"/>
                  </a:lnTo>
                  <a:lnTo>
                    <a:pt x="2532" y="2533"/>
                  </a:lnTo>
                  <a:lnTo>
                    <a:pt x="2637" y="2533"/>
                  </a:lnTo>
                  <a:lnTo>
                    <a:pt x="2658" y="2595"/>
                  </a:lnTo>
                  <a:lnTo>
                    <a:pt x="2804" y="2700"/>
                  </a:lnTo>
                  <a:lnTo>
                    <a:pt x="2972" y="2846"/>
                  </a:lnTo>
                  <a:lnTo>
                    <a:pt x="3076" y="2888"/>
                  </a:lnTo>
                  <a:lnTo>
                    <a:pt x="3181" y="3035"/>
                  </a:lnTo>
                  <a:lnTo>
                    <a:pt x="3223" y="3139"/>
                  </a:lnTo>
                  <a:lnTo>
                    <a:pt x="3244" y="3223"/>
                  </a:lnTo>
                  <a:lnTo>
                    <a:pt x="3327" y="3223"/>
                  </a:lnTo>
                  <a:lnTo>
                    <a:pt x="3474" y="3432"/>
                  </a:lnTo>
                  <a:lnTo>
                    <a:pt x="3599" y="3369"/>
                  </a:lnTo>
                  <a:lnTo>
                    <a:pt x="3662" y="3328"/>
                  </a:lnTo>
                  <a:lnTo>
                    <a:pt x="3746" y="3307"/>
                  </a:lnTo>
                  <a:lnTo>
                    <a:pt x="3871" y="3202"/>
                  </a:lnTo>
                  <a:lnTo>
                    <a:pt x="3809" y="3160"/>
                  </a:lnTo>
                  <a:lnTo>
                    <a:pt x="3809" y="3139"/>
                  </a:lnTo>
                  <a:lnTo>
                    <a:pt x="3767" y="3202"/>
                  </a:lnTo>
                  <a:lnTo>
                    <a:pt x="3683" y="3139"/>
                  </a:lnTo>
                  <a:lnTo>
                    <a:pt x="3641" y="3139"/>
                  </a:lnTo>
                  <a:lnTo>
                    <a:pt x="3579" y="3035"/>
                  </a:lnTo>
                  <a:lnTo>
                    <a:pt x="3599" y="3014"/>
                  </a:lnTo>
                  <a:lnTo>
                    <a:pt x="3537" y="2909"/>
                  </a:lnTo>
                  <a:lnTo>
                    <a:pt x="3453" y="2888"/>
                  </a:lnTo>
                  <a:lnTo>
                    <a:pt x="3348" y="2637"/>
                  </a:lnTo>
                  <a:lnTo>
                    <a:pt x="3327" y="2595"/>
                  </a:lnTo>
                  <a:lnTo>
                    <a:pt x="3327" y="2616"/>
                  </a:lnTo>
                  <a:lnTo>
                    <a:pt x="3265" y="2616"/>
                  </a:lnTo>
                  <a:lnTo>
                    <a:pt x="3181" y="2512"/>
                  </a:lnTo>
                  <a:lnTo>
                    <a:pt x="3055" y="2470"/>
                  </a:lnTo>
                  <a:lnTo>
                    <a:pt x="2972" y="2323"/>
                  </a:lnTo>
                  <a:lnTo>
                    <a:pt x="2804" y="2093"/>
                  </a:lnTo>
                  <a:lnTo>
                    <a:pt x="2742" y="2051"/>
                  </a:lnTo>
                  <a:lnTo>
                    <a:pt x="2595" y="2009"/>
                  </a:lnTo>
                  <a:lnTo>
                    <a:pt x="2532" y="1947"/>
                  </a:lnTo>
                  <a:lnTo>
                    <a:pt x="2428" y="1800"/>
                  </a:lnTo>
                  <a:lnTo>
                    <a:pt x="2344" y="1842"/>
                  </a:lnTo>
                  <a:lnTo>
                    <a:pt x="2218" y="1842"/>
                  </a:lnTo>
                  <a:lnTo>
                    <a:pt x="2177" y="1863"/>
                  </a:lnTo>
                  <a:lnTo>
                    <a:pt x="2114" y="1800"/>
                  </a:lnTo>
                  <a:lnTo>
                    <a:pt x="2009" y="1654"/>
                  </a:lnTo>
                  <a:lnTo>
                    <a:pt x="2072" y="1633"/>
                  </a:lnTo>
                  <a:lnTo>
                    <a:pt x="1967" y="1465"/>
                  </a:lnTo>
                  <a:lnTo>
                    <a:pt x="1905" y="1486"/>
                  </a:lnTo>
                  <a:lnTo>
                    <a:pt x="1905" y="1591"/>
                  </a:lnTo>
                  <a:lnTo>
                    <a:pt x="1926" y="1591"/>
                  </a:lnTo>
                  <a:lnTo>
                    <a:pt x="1926" y="1758"/>
                  </a:lnTo>
                  <a:lnTo>
                    <a:pt x="1821" y="1737"/>
                  </a:lnTo>
                  <a:lnTo>
                    <a:pt x="1800" y="1549"/>
                  </a:lnTo>
                  <a:lnTo>
                    <a:pt x="1758" y="1444"/>
                  </a:lnTo>
                  <a:lnTo>
                    <a:pt x="1674" y="1424"/>
                  </a:lnTo>
                  <a:lnTo>
                    <a:pt x="1674" y="1361"/>
                  </a:lnTo>
                  <a:lnTo>
                    <a:pt x="1654" y="1214"/>
                  </a:lnTo>
                  <a:lnTo>
                    <a:pt x="1591" y="1172"/>
                  </a:lnTo>
                  <a:lnTo>
                    <a:pt x="1507" y="754"/>
                  </a:lnTo>
                  <a:lnTo>
                    <a:pt x="1277" y="126"/>
                  </a:lnTo>
                  <a:lnTo>
                    <a:pt x="1151"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72" name="Google Shape;3172;p86"/>
            <p:cNvSpPr/>
            <p:nvPr/>
          </p:nvSpPr>
          <p:spPr>
            <a:xfrm>
              <a:off x="4033614" y="3061110"/>
              <a:ext cx="10467" cy="11907"/>
            </a:xfrm>
            <a:custGeom>
              <a:avLst/>
              <a:gdLst/>
              <a:ahLst/>
              <a:cxnLst/>
              <a:rect l="l" t="t" r="r" b="b"/>
              <a:pathLst>
                <a:path w="879" h="1047" extrusionOk="0">
                  <a:moveTo>
                    <a:pt x="732" y="0"/>
                  </a:moveTo>
                  <a:lnTo>
                    <a:pt x="607" y="105"/>
                  </a:lnTo>
                  <a:lnTo>
                    <a:pt x="523" y="126"/>
                  </a:lnTo>
                  <a:lnTo>
                    <a:pt x="460" y="167"/>
                  </a:lnTo>
                  <a:lnTo>
                    <a:pt x="230" y="251"/>
                  </a:lnTo>
                  <a:lnTo>
                    <a:pt x="188" y="377"/>
                  </a:lnTo>
                  <a:lnTo>
                    <a:pt x="147" y="481"/>
                  </a:lnTo>
                  <a:lnTo>
                    <a:pt x="147" y="649"/>
                  </a:lnTo>
                  <a:lnTo>
                    <a:pt x="105" y="753"/>
                  </a:lnTo>
                  <a:lnTo>
                    <a:pt x="105" y="858"/>
                  </a:lnTo>
                  <a:lnTo>
                    <a:pt x="0" y="983"/>
                  </a:lnTo>
                  <a:lnTo>
                    <a:pt x="84" y="1046"/>
                  </a:lnTo>
                  <a:lnTo>
                    <a:pt x="293" y="1046"/>
                  </a:lnTo>
                  <a:lnTo>
                    <a:pt x="419" y="963"/>
                  </a:lnTo>
                  <a:lnTo>
                    <a:pt x="565" y="942"/>
                  </a:lnTo>
                  <a:lnTo>
                    <a:pt x="670" y="983"/>
                  </a:lnTo>
                  <a:lnTo>
                    <a:pt x="670" y="963"/>
                  </a:lnTo>
                  <a:lnTo>
                    <a:pt x="837" y="732"/>
                  </a:lnTo>
                  <a:lnTo>
                    <a:pt x="816" y="670"/>
                  </a:lnTo>
                  <a:lnTo>
                    <a:pt x="649" y="670"/>
                  </a:lnTo>
                  <a:lnTo>
                    <a:pt x="565" y="732"/>
                  </a:lnTo>
                  <a:lnTo>
                    <a:pt x="523" y="691"/>
                  </a:lnTo>
                  <a:lnTo>
                    <a:pt x="460" y="628"/>
                  </a:lnTo>
                  <a:lnTo>
                    <a:pt x="565" y="628"/>
                  </a:lnTo>
                  <a:lnTo>
                    <a:pt x="649" y="544"/>
                  </a:lnTo>
                  <a:lnTo>
                    <a:pt x="732" y="544"/>
                  </a:lnTo>
                  <a:lnTo>
                    <a:pt x="837" y="419"/>
                  </a:lnTo>
                  <a:lnTo>
                    <a:pt x="879" y="377"/>
                  </a:lnTo>
                  <a:lnTo>
                    <a:pt x="858" y="230"/>
                  </a:lnTo>
                  <a:lnTo>
                    <a:pt x="879" y="147"/>
                  </a:lnTo>
                  <a:lnTo>
                    <a:pt x="858" y="147"/>
                  </a:lnTo>
                  <a:lnTo>
                    <a:pt x="732" y="21"/>
                  </a:lnTo>
                  <a:lnTo>
                    <a:pt x="732"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73" name="Google Shape;3173;p86"/>
            <p:cNvSpPr/>
            <p:nvPr/>
          </p:nvSpPr>
          <p:spPr>
            <a:xfrm>
              <a:off x="4029125" y="3065864"/>
              <a:ext cx="70516" cy="89240"/>
            </a:xfrm>
            <a:custGeom>
              <a:avLst/>
              <a:gdLst/>
              <a:ahLst/>
              <a:cxnLst/>
              <a:rect l="l" t="t" r="r" b="b"/>
              <a:pathLst>
                <a:path w="5922" h="7847" extrusionOk="0">
                  <a:moveTo>
                    <a:pt x="5587" y="1"/>
                  </a:moveTo>
                  <a:lnTo>
                    <a:pt x="5587" y="21"/>
                  </a:lnTo>
                  <a:lnTo>
                    <a:pt x="5545" y="21"/>
                  </a:lnTo>
                  <a:lnTo>
                    <a:pt x="5482" y="105"/>
                  </a:lnTo>
                  <a:lnTo>
                    <a:pt x="5441" y="210"/>
                  </a:lnTo>
                  <a:lnTo>
                    <a:pt x="5420" y="168"/>
                  </a:lnTo>
                  <a:lnTo>
                    <a:pt x="5315" y="273"/>
                  </a:lnTo>
                  <a:lnTo>
                    <a:pt x="5127" y="314"/>
                  </a:lnTo>
                  <a:lnTo>
                    <a:pt x="5127" y="335"/>
                  </a:lnTo>
                  <a:lnTo>
                    <a:pt x="5085" y="314"/>
                  </a:lnTo>
                  <a:lnTo>
                    <a:pt x="4897" y="335"/>
                  </a:lnTo>
                  <a:lnTo>
                    <a:pt x="4792" y="419"/>
                  </a:lnTo>
                  <a:lnTo>
                    <a:pt x="4499" y="461"/>
                  </a:lnTo>
                  <a:lnTo>
                    <a:pt x="4457" y="461"/>
                  </a:lnTo>
                  <a:lnTo>
                    <a:pt x="4394" y="440"/>
                  </a:lnTo>
                  <a:lnTo>
                    <a:pt x="4227" y="440"/>
                  </a:lnTo>
                  <a:lnTo>
                    <a:pt x="4060" y="524"/>
                  </a:lnTo>
                  <a:lnTo>
                    <a:pt x="3913" y="524"/>
                  </a:lnTo>
                  <a:lnTo>
                    <a:pt x="3830" y="545"/>
                  </a:lnTo>
                  <a:lnTo>
                    <a:pt x="3704" y="482"/>
                  </a:lnTo>
                  <a:lnTo>
                    <a:pt x="3599" y="524"/>
                  </a:lnTo>
                  <a:lnTo>
                    <a:pt x="3244" y="733"/>
                  </a:lnTo>
                  <a:lnTo>
                    <a:pt x="3076" y="754"/>
                  </a:lnTo>
                  <a:lnTo>
                    <a:pt x="2972" y="691"/>
                  </a:lnTo>
                  <a:lnTo>
                    <a:pt x="2909" y="733"/>
                  </a:lnTo>
                  <a:lnTo>
                    <a:pt x="2762" y="733"/>
                  </a:lnTo>
                  <a:lnTo>
                    <a:pt x="2700" y="691"/>
                  </a:lnTo>
                  <a:lnTo>
                    <a:pt x="2658" y="691"/>
                  </a:lnTo>
                  <a:lnTo>
                    <a:pt x="2469" y="858"/>
                  </a:lnTo>
                  <a:lnTo>
                    <a:pt x="2365" y="858"/>
                  </a:lnTo>
                  <a:lnTo>
                    <a:pt x="2239" y="942"/>
                  </a:lnTo>
                  <a:lnTo>
                    <a:pt x="2177" y="1005"/>
                  </a:lnTo>
                  <a:lnTo>
                    <a:pt x="1988" y="1047"/>
                  </a:lnTo>
                  <a:lnTo>
                    <a:pt x="1863" y="984"/>
                  </a:lnTo>
                  <a:lnTo>
                    <a:pt x="1716" y="858"/>
                  </a:lnTo>
                  <a:lnTo>
                    <a:pt x="1653" y="858"/>
                  </a:lnTo>
                  <a:lnTo>
                    <a:pt x="1633" y="754"/>
                  </a:lnTo>
                  <a:lnTo>
                    <a:pt x="1256" y="377"/>
                  </a:lnTo>
                  <a:lnTo>
                    <a:pt x="1235" y="356"/>
                  </a:lnTo>
                  <a:lnTo>
                    <a:pt x="1214" y="314"/>
                  </a:lnTo>
                  <a:lnTo>
                    <a:pt x="1047" y="545"/>
                  </a:lnTo>
                  <a:lnTo>
                    <a:pt x="1005" y="628"/>
                  </a:lnTo>
                  <a:lnTo>
                    <a:pt x="1047" y="858"/>
                  </a:lnTo>
                  <a:lnTo>
                    <a:pt x="1151" y="1172"/>
                  </a:lnTo>
                  <a:lnTo>
                    <a:pt x="1319" y="1256"/>
                  </a:lnTo>
                  <a:lnTo>
                    <a:pt x="1298" y="1402"/>
                  </a:lnTo>
                  <a:lnTo>
                    <a:pt x="1361" y="1591"/>
                  </a:lnTo>
                  <a:lnTo>
                    <a:pt x="1570" y="1612"/>
                  </a:lnTo>
                  <a:lnTo>
                    <a:pt x="1716" y="1737"/>
                  </a:lnTo>
                  <a:lnTo>
                    <a:pt x="3411" y="2260"/>
                  </a:lnTo>
                  <a:lnTo>
                    <a:pt x="4143" y="2260"/>
                  </a:lnTo>
                  <a:lnTo>
                    <a:pt x="2365" y="4039"/>
                  </a:lnTo>
                  <a:lnTo>
                    <a:pt x="1633" y="4039"/>
                  </a:lnTo>
                  <a:lnTo>
                    <a:pt x="1528" y="4122"/>
                  </a:lnTo>
                  <a:lnTo>
                    <a:pt x="1423" y="4122"/>
                  </a:lnTo>
                  <a:lnTo>
                    <a:pt x="1298" y="4206"/>
                  </a:lnTo>
                  <a:lnTo>
                    <a:pt x="1235" y="4311"/>
                  </a:lnTo>
                  <a:lnTo>
                    <a:pt x="1130" y="4394"/>
                  </a:lnTo>
                  <a:lnTo>
                    <a:pt x="984" y="4457"/>
                  </a:lnTo>
                  <a:lnTo>
                    <a:pt x="796" y="4499"/>
                  </a:lnTo>
                  <a:lnTo>
                    <a:pt x="607" y="4562"/>
                  </a:lnTo>
                  <a:lnTo>
                    <a:pt x="565" y="4666"/>
                  </a:lnTo>
                  <a:lnTo>
                    <a:pt x="0" y="5169"/>
                  </a:lnTo>
                  <a:lnTo>
                    <a:pt x="0" y="7449"/>
                  </a:lnTo>
                  <a:lnTo>
                    <a:pt x="419" y="7847"/>
                  </a:lnTo>
                  <a:lnTo>
                    <a:pt x="419" y="7805"/>
                  </a:lnTo>
                  <a:lnTo>
                    <a:pt x="900" y="7261"/>
                  </a:lnTo>
                  <a:lnTo>
                    <a:pt x="942" y="7156"/>
                  </a:lnTo>
                  <a:lnTo>
                    <a:pt x="1089" y="7031"/>
                  </a:lnTo>
                  <a:lnTo>
                    <a:pt x="1193" y="7010"/>
                  </a:lnTo>
                  <a:lnTo>
                    <a:pt x="1235" y="6926"/>
                  </a:lnTo>
                  <a:lnTo>
                    <a:pt x="1298" y="6905"/>
                  </a:lnTo>
                  <a:lnTo>
                    <a:pt x="1633" y="6529"/>
                  </a:lnTo>
                  <a:lnTo>
                    <a:pt x="1716" y="6508"/>
                  </a:lnTo>
                  <a:lnTo>
                    <a:pt x="2093" y="6089"/>
                  </a:lnTo>
                  <a:lnTo>
                    <a:pt x="2302" y="5922"/>
                  </a:lnTo>
                  <a:lnTo>
                    <a:pt x="2469" y="5817"/>
                  </a:lnTo>
                  <a:lnTo>
                    <a:pt x="2658" y="5796"/>
                  </a:lnTo>
                  <a:lnTo>
                    <a:pt x="2930" y="5566"/>
                  </a:lnTo>
                  <a:lnTo>
                    <a:pt x="3558" y="4980"/>
                  </a:lnTo>
                  <a:lnTo>
                    <a:pt x="3871" y="4625"/>
                  </a:lnTo>
                  <a:lnTo>
                    <a:pt x="4060" y="4436"/>
                  </a:lnTo>
                  <a:lnTo>
                    <a:pt x="4081" y="4311"/>
                  </a:lnTo>
                  <a:lnTo>
                    <a:pt x="4478" y="3788"/>
                  </a:lnTo>
                  <a:lnTo>
                    <a:pt x="4478" y="3683"/>
                  </a:lnTo>
                  <a:lnTo>
                    <a:pt x="4687" y="3390"/>
                  </a:lnTo>
                  <a:lnTo>
                    <a:pt x="4708" y="3202"/>
                  </a:lnTo>
                  <a:lnTo>
                    <a:pt x="5022" y="2574"/>
                  </a:lnTo>
                  <a:lnTo>
                    <a:pt x="5106" y="2532"/>
                  </a:lnTo>
                  <a:lnTo>
                    <a:pt x="5064" y="2449"/>
                  </a:lnTo>
                  <a:lnTo>
                    <a:pt x="5064" y="2365"/>
                  </a:lnTo>
                  <a:lnTo>
                    <a:pt x="5190" y="2239"/>
                  </a:lnTo>
                  <a:lnTo>
                    <a:pt x="5231" y="2239"/>
                  </a:lnTo>
                  <a:lnTo>
                    <a:pt x="5315" y="2135"/>
                  </a:lnTo>
                  <a:lnTo>
                    <a:pt x="5441" y="1842"/>
                  </a:lnTo>
                  <a:lnTo>
                    <a:pt x="5650" y="1591"/>
                  </a:lnTo>
                  <a:lnTo>
                    <a:pt x="5650" y="1423"/>
                  </a:lnTo>
                  <a:lnTo>
                    <a:pt x="5692" y="1381"/>
                  </a:lnTo>
                  <a:lnTo>
                    <a:pt x="5713" y="1214"/>
                  </a:lnTo>
                  <a:lnTo>
                    <a:pt x="5650" y="1151"/>
                  </a:lnTo>
                  <a:lnTo>
                    <a:pt x="5734" y="1005"/>
                  </a:lnTo>
                  <a:lnTo>
                    <a:pt x="5796" y="984"/>
                  </a:lnTo>
                  <a:lnTo>
                    <a:pt x="5859" y="984"/>
                  </a:lnTo>
                  <a:lnTo>
                    <a:pt x="5901" y="1005"/>
                  </a:lnTo>
                  <a:lnTo>
                    <a:pt x="5922" y="1005"/>
                  </a:lnTo>
                  <a:lnTo>
                    <a:pt x="5901" y="942"/>
                  </a:lnTo>
                  <a:lnTo>
                    <a:pt x="5838" y="942"/>
                  </a:lnTo>
                  <a:lnTo>
                    <a:pt x="5859" y="963"/>
                  </a:lnTo>
                  <a:lnTo>
                    <a:pt x="5796" y="963"/>
                  </a:lnTo>
                  <a:lnTo>
                    <a:pt x="5817" y="879"/>
                  </a:lnTo>
                  <a:lnTo>
                    <a:pt x="5817" y="775"/>
                  </a:lnTo>
                  <a:lnTo>
                    <a:pt x="5754" y="691"/>
                  </a:lnTo>
                  <a:lnTo>
                    <a:pt x="5817" y="586"/>
                  </a:lnTo>
                  <a:lnTo>
                    <a:pt x="5859" y="545"/>
                  </a:lnTo>
                  <a:lnTo>
                    <a:pt x="5859" y="482"/>
                  </a:lnTo>
                  <a:lnTo>
                    <a:pt x="5796" y="482"/>
                  </a:lnTo>
                  <a:lnTo>
                    <a:pt x="5754" y="440"/>
                  </a:lnTo>
                  <a:lnTo>
                    <a:pt x="5796" y="377"/>
                  </a:lnTo>
                  <a:lnTo>
                    <a:pt x="5796" y="314"/>
                  </a:lnTo>
                  <a:lnTo>
                    <a:pt x="5838" y="210"/>
                  </a:lnTo>
                  <a:lnTo>
                    <a:pt x="5901" y="126"/>
                  </a:lnTo>
                  <a:lnTo>
                    <a:pt x="5859" y="105"/>
                  </a:lnTo>
                  <a:lnTo>
                    <a:pt x="5796" y="105"/>
                  </a:lnTo>
                  <a:lnTo>
                    <a:pt x="5650" y="42"/>
                  </a:lnTo>
                  <a:lnTo>
                    <a:pt x="5587"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74" name="Google Shape;3174;p86"/>
            <p:cNvSpPr/>
            <p:nvPr/>
          </p:nvSpPr>
          <p:spPr>
            <a:xfrm>
              <a:off x="3978054" y="3108693"/>
              <a:ext cx="57811" cy="66882"/>
            </a:xfrm>
            <a:custGeom>
              <a:avLst/>
              <a:gdLst/>
              <a:ahLst/>
              <a:cxnLst/>
              <a:rect l="l" t="t" r="r" b="b"/>
              <a:pathLst>
                <a:path w="4855" h="5881" extrusionOk="0">
                  <a:moveTo>
                    <a:pt x="984" y="1"/>
                  </a:moveTo>
                  <a:lnTo>
                    <a:pt x="942" y="43"/>
                  </a:lnTo>
                  <a:lnTo>
                    <a:pt x="732" y="252"/>
                  </a:lnTo>
                  <a:lnTo>
                    <a:pt x="607" y="461"/>
                  </a:lnTo>
                  <a:lnTo>
                    <a:pt x="565" y="461"/>
                  </a:lnTo>
                  <a:lnTo>
                    <a:pt x="460" y="566"/>
                  </a:lnTo>
                  <a:lnTo>
                    <a:pt x="398" y="628"/>
                  </a:lnTo>
                  <a:lnTo>
                    <a:pt x="356" y="649"/>
                  </a:lnTo>
                  <a:lnTo>
                    <a:pt x="272" y="754"/>
                  </a:lnTo>
                  <a:lnTo>
                    <a:pt x="293" y="733"/>
                  </a:lnTo>
                  <a:lnTo>
                    <a:pt x="356" y="796"/>
                  </a:lnTo>
                  <a:lnTo>
                    <a:pt x="377" y="963"/>
                  </a:lnTo>
                  <a:lnTo>
                    <a:pt x="419" y="984"/>
                  </a:lnTo>
                  <a:lnTo>
                    <a:pt x="419" y="1089"/>
                  </a:lnTo>
                  <a:lnTo>
                    <a:pt x="502" y="1089"/>
                  </a:lnTo>
                  <a:lnTo>
                    <a:pt x="523" y="1214"/>
                  </a:lnTo>
                  <a:lnTo>
                    <a:pt x="523" y="1361"/>
                  </a:lnTo>
                  <a:lnTo>
                    <a:pt x="670" y="1486"/>
                  </a:lnTo>
                  <a:lnTo>
                    <a:pt x="732" y="1633"/>
                  </a:lnTo>
                  <a:lnTo>
                    <a:pt x="816" y="1696"/>
                  </a:lnTo>
                  <a:lnTo>
                    <a:pt x="900" y="1737"/>
                  </a:lnTo>
                  <a:lnTo>
                    <a:pt x="837" y="1800"/>
                  </a:lnTo>
                  <a:lnTo>
                    <a:pt x="921" y="1884"/>
                  </a:lnTo>
                  <a:lnTo>
                    <a:pt x="942" y="2009"/>
                  </a:lnTo>
                  <a:lnTo>
                    <a:pt x="942" y="2114"/>
                  </a:lnTo>
                  <a:lnTo>
                    <a:pt x="816" y="2261"/>
                  </a:lnTo>
                  <a:lnTo>
                    <a:pt x="816" y="2365"/>
                  </a:lnTo>
                  <a:lnTo>
                    <a:pt x="774" y="2512"/>
                  </a:lnTo>
                  <a:lnTo>
                    <a:pt x="565" y="2512"/>
                  </a:lnTo>
                  <a:lnTo>
                    <a:pt x="565" y="2553"/>
                  </a:lnTo>
                  <a:lnTo>
                    <a:pt x="502" y="2616"/>
                  </a:lnTo>
                  <a:lnTo>
                    <a:pt x="460" y="2721"/>
                  </a:lnTo>
                  <a:lnTo>
                    <a:pt x="377" y="2784"/>
                  </a:lnTo>
                  <a:lnTo>
                    <a:pt x="293" y="2930"/>
                  </a:lnTo>
                  <a:lnTo>
                    <a:pt x="188" y="3056"/>
                  </a:lnTo>
                  <a:lnTo>
                    <a:pt x="168" y="3202"/>
                  </a:lnTo>
                  <a:lnTo>
                    <a:pt x="0" y="3767"/>
                  </a:lnTo>
                  <a:lnTo>
                    <a:pt x="188" y="3767"/>
                  </a:lnTo>
                  <a:lnTo>
                    <a:pt x="2281" y="4981"/>
                  </a:lnTo>
                  <a:lnTo>
                    <a:pt x="2406" y="5169"/>
                  </a:lnTo>
                  <a:lnTo>
                    <a:pt x="2385" y="5253"/>
                  </a:lnTo>
                  <a:lnTo>
                    <a:pt x="2406" y="5294"/>
                  </a:lnTo>
                  <a:lnTo>
                    <a:pt x="2469" y="5378"/>
                  </a:lnTo>
                  <a:lnTo>
                    <a:pt x="3181" y="5880"/>
                  </a:lnTo>
                  <a:lnTo>
                    <a:pt x="3222" y="5880"/>
                  </a:lnTo>
                  <a:lnTo>
                    <a:pt x="3327" y="5818"/>
                  </a:lnTo>
                  <a:lnTo>
                    <a:pt x="3536" y="5546"/>
                  </a:lnTo>
                  <a:lnTo>
                    <a:pt x="3641" y="5357"/>
                  </a:lnTo>
                  <a:lnTo>
                    <a:pt x="3641" y="5232"/>
                  </a:lnTo>
                  <a:lnTo>
                    <a:pt x="3725" y="5085"/>
                  </a:lnTo>
                  <a:lnTo>
                    <a:pt x="3829" y="4939"/>
                  </a:lnTo>
                  <a:lnTo>
                    <a:pt x="3808" y="4918"/>
                  </a:lnTo>
                  <a:lnTo>
                    <a:pt x="3808" y="4855"/>
                  </a:lnTo>
                  <a:lnTo>
                    <a:pt x="3871" y="4750"/>
                  </a:lnTo>
                  <a:lnTo>
                    <a:pt x="3871" y="4730"/>
                  </a:lnTo>
                  <a:lnTo>
                    <a:pt x="3955" y="4709"/>
                  </a:lnTo>
                  <a:lnTo>
                    <a:pt x="4122" y="4709"/>
                  </a:lnTo>
                  <a:lnTo>
                    <a:pt x="4227" y="4541"/>
                  </a:lnTo>
                  <a:lnTo>
                    <a:pt x="4436" y="4458"/>
                  </a:lnTo>
                  <a:lnTo>
                    <a:pt x="4394" y="4416"/>
                  </a:lnTo>
                  <a:lnTo>
                    <a:pt x="4457" y="4332"/>
                  </a:lnTo>
                  <a:lnTo>
                    <a:pt x="4499" y="4332"/>
                  </a:lnTo>
                  <a:lnTo>
                    <a:pt x="4687" y="4102"/>
                  </a:lnTo>
                  <a:lnTo>
                    <a:pt x="4708" y="4081"/>
                  </a:lnTo>
                  <a:lnTo>
                    <a:pt x="4289" y="3683"/>
                  </a:lnTo>
                  <a:lnTo>
                    <a:pt x="4289" y="1403"/>
                  </a:lnTo>
                  <a:lnTo>
                    <a:pt x="4854" y="900"/>
                  </a:lnTo>
                  <a:lnTo>
                    <a:pt x="4687" y="900"/>
                  </a:lnTo>
                  <a:lnTo>
                    <a:pt x="4478" y="942"/>
                  </a:lnTo>
                  <a:lnTo>
                    <a:pt x="4373" y="880"/>
                  </a:lnTo>
                  <a:lnTo>
                    <a:pt x="4289" y="754"/>
                  </a:lnTo>
                  <a:lnTo>
                    <a:pt x="4227" y="733"/>
                  </a:lnTo>
                  <a:lnTo>
                    <a:pt x="3955" y="754"/>
                  </a:lnTo>
                  <a:lnTo>
                    <a:pt x="3913" y="775"/>
                  </a:lnTo>
                  <a:lnTo>
                    <a:pt x="3808" y="775"/>
                  </a:lnTo>
                  <a:lnTo>
                    <a:pt x="3704" y="838"/>
                  </a:lnTo>
                  <a:lnTo>
                    <a:pt x="3641" y="900"/>
                  </a:lnTo>
                  <a:lnTo>
                    <a:pt x="3494" y="1152"/>
                  </a:lnTo>
                  <a:lnTo>
                    <a:pt x="3285" y="1152"/>
                  </a:lnTo>
                  <a:lnTo>
                    <a:pt x="3181" y="1110"/>
                  </a:lnTo>
                  <a:lnTo>
                    <a:pt x="3013" y="1152"/>
                  </a:lnTo>
                  <a:lnTo>
                    <a:pt x="2888" y="1089"/>
                  </a:lnTo>
                  <a:lnTo>
                    <a:pt x="2699" y="1089"/>
                  </a:lnTo>
                  <a:lnTo>
                    <a:pt x="2595" y="1047"/>
                  </a:lnTo>
                  <a:lnTo>
                    <a:pt x="2511" y="942"/>
                  </a:lnTo>
                  <a:lnTo>
                    <a:pt x="2365" y="859"/>
                  </a:lnTo>
                  <a:lnTo>
                    <a:pt x="2134" y="628"/>
                  </a:lnTo>
                  <a:lnTo>
                    <a:pt x="2030" y="545"/>
                  </a:lnTo>
                  <a:lnTo>
                    <a:pt x="1737" y="566"/>
                  </a:lnTo>
                  <a:lnTo>
                    <a:pt x="1611" y="524"/>
                  </a:lnTo>
                  <a:lnTo>
                    <a:pt x="1465" y="566"/>
                  </a:lnTo>
                  <a:lnTo>
                    <a:pt x="1339" y="545"/>
                  </a:lnTo>
                  <a:lnTo>
                    <a:pt x="1256" y="440"/>
                  </a:lnTo>
                  <a:lnTo>
                    <a:pt x="1256" y="105"/>
                  </a:lnTo>
                  <a:lnTo>
                    <a:pt x="1151" y="64"/>
                  </a:lnTo>
                  <a:lnTo>
                    <a:pt x="1046" y="105"/>
                  </a:lnTo>
                  <a:lnTo>
                    <a:pt x="984"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FF6B65"/>
                </a:solidFill>
                <a:latin typeface="Arial"/>
                <a:cs typeface="Arial"/>
                <a:sym typeface="Arial"/>
              </a:endParaRPr>
            </a:p>
          </p:txBody>
        </p:sp>
        <p:sp>
          <p:nvSpPr>
            <p:cNvPr id="3175" name="Google Shape;3175;p86"/>
            <p:cNvSpPr/>
            <p:nvPr/>
          </p:nvSpPr>
          <p:spPr>
            <a:xfrm>
              <a:off x="3963598" y="3151999"/>
              <a:ext cx="5239" cy="11"/>
            </a:xfrm>
            <a:custGeom>
              <a:avLst/>
              <a:gdLst/>
              <a:ahLst/>
              <a:cxnLst/>
              <a:rect l="l" t="t" r="r" b="b"/>
              <a:pathLst>
                <a:path w="440" h="1" extrusionOk="0">
                  <a:moveTo>
                    <a:pt x="1" y="1"/>
                  </a:moveTo>
                  <a:lnTo>
                    <a:pt x="210" y="1"/>
                  </a:lnTo>
                  <a:lnTo>
                    <a:pt x="440" y="1"/>
                  </a:lnTo>
                  <a:lnTo>
                    <a:pt x="22"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76" name="Google Shape;3176;p86"/>
            <p:cNvSpPr/>
            <p:nvPr/>
          </p:nvSpPr>
          <p:spPr>
            <a:xfrm>
              <a:off x="3949392" y="3117029"/>
              <a:ext cx="39878" cy="37609"/>
            </a:xfrm>
            <a:custGeom>
              <a:avLst/>
              <a:gdLst/>
              <a:ahLst/>
              <a:cxnLst/>
              <a:rect l="l" t="t" r="r" b="b"/>
              <a:pathLst>
                <a:path w="3349" h="3307" extrusionOk="0">
                  <a:moveTo>
                    <a:pt x="2700" y="0"/>
                  </a:moveTo>
                  <a:lnTo>
                    <a:pt x="2679" y="21"/>
                  </a:lnTo>
                  <a:lnTo>
                    <a:pt x="2554" y="105"/>
                  </a:lnTo>
                  <a:lnTo>
                    <a:pt x="2491" y="209"/>
                  </a:lnTo>
                  <a:lnTo>
                    <a:pt x="2365" y="251"/>
                  </a:lnTo>
                  <a:lnTo>
                    <a:pt x="2240" y="209"/>
                  </a:lnTo>
                  <a:lnTo>
                    <a:pt x="2031" y="230"/>
                  </a:lnTo>
                  <a:lnTo>
                    <a:pt x="1884" y="272"/>
                  </a:lnTo>
                  <a:lnTo>
                    <a:pt x="1779" y="272"/>
                  </a:lnTo>
                  <a:lnTo>
                    <a:pt x="1759" y="314"/>
                  </a:lnTo>
                  <a:lnTo>
                    <a:pt x="1675" y="272"/>
                  </a:lnTo>
                  <a:lnTo>
                    <a:pt x="1612" y="356"/>
                  </a:lnTo>
                  <a:lnTo>
                    <a:pt x="1612" y="440"/>
                  </a:lnTo>
                  <a:lnTo>
                    <a:pt x="1549" y="440"/>
                  </a:lnTo>
                  <a:lnTo>
                    <a:pt x="1403" y="419"/>
                  </a:lnTo>
                  <a:lnTo>
                    <a:pt x="1403" y="314"/>
                  </a:lnTo>
                  <a:lnTo>
                    <a:pt x="1298" y="272"/>
                  </a:lnTo>
                  <a:lnTo>
                    <a:pt x="1215" y="314"/>
                  </a:lnTo>
                  <a:lnTo>
                    <a:pt x="1047" y="251"/>
                  </a:lnTo>
                  <a:lnTo>
                    <a:pt x="942" y="209"/>
                  </a:lnTo>
                  <a:lnTo>
                    <a:pt x="880" y="272"/>
                  </a:lnTo>
                  <a:lnTo>
                    <a:pt x="880" y="356"/>
                  </a:lnTo>
                  <a:lnTo>
                    <a:pt x="901" y="419"/>
                  </a:lnTo>
                  <a:lnTo>
                    <a:pt x="880" y="440"/>
                  </a:lnTo>
                  <a:lnTo>
                    <a:pt x="838" y="544"/>
                  </a:lnTo>
                  <a:lnTo>
                    <a:pt x="796" y="628"/>
                  </a:lnTo>
                  <a:lnTo>
                    <a:pt x="796" y="774"/>
                  </a:lnTo>
                  <a:lnTo>
                    <a:pt x="775" y="984"/>
                  </a:lnTo>
                  <a:lnTo>
                    <a:pt x="733" y="1109"/>
                  </a:lnTo>
                  <a:lnTo>
                    <a:pt x="817" y="1172"/>
                  </a:lnTo>
                  <a:lnTo>
                    <a:pt x="880" y="1256"/>
                  </a:lnTo>
                  <a:lnTo>
                    <a:pt x="922" y="1318"/>
                  </a:lnTo>
                  <a:lnTo>
                    <a:pt x="901" y="1402"/>
                  </a:lnTo>
                  <a:lnTo>
                    <a:pt x="608" y="1800"/>
                  </a:lnTo>
                  <a:lnTo>
                    <a:pt x="419" y="2009"/>
                  </a:lnTo>
                  <a:lnTo>
                    <a:pt x="378" y="2092"/>
                  </a:lnTo>
                  <a:lnTo>
                    <a:pt x="147" y="2511"/>
                  </a:lnTo>
                  <a:lnTo>
                    <a:pt x="106" y="2553"/>
                  </a:lnTo>
                  <a:lnTo>
                    <a:pt x="106" y="2720"/>
                  </a:lnTo>
                  <a:lnTo>
                    <a:pt x="85" y="2929"/>
                  </a:lnTo>
                  <a:lnTo>
                    <a:pt x="1" y="3139"/>
                  </a:lnTo>
                  <a:lnTo>
                    <a:pt x="43" y="3264"/>
                  </a:lnTo>
                  <a:lnTo>
                    <a:pt x="1" y="3285"/>
                  </a:lnTo>
                  <a:lnTo>
                    <a:pt x="43" y="3306"/>
                  </a:lnTo>
                  <a:lnTo>
                    <a:pt x="106" y="3285"/>
                  </a:lnTo>
                  <a:lnTo>
                    <a:pt x="210" y="3201"/>
                  </a:lnTo>
                  <a:lnTo>
                    <a:pt x="273" y="3243"/>
                  </a:lnTo>
                  <a:lnTo>
                    <a:pt x="315" y="3285"/>
                  </a:lnTo>
                  <a:lnTo>
                    <a:pt x="398" y="3285"/>
                  </a:lnTo>
                  <a:lnTo>
                    <a:pt x="461" y="3243"/>
                  </a:lnTo>
                  <a:lnTo>
                    <a:pt x="461" y="3160"/>
                  </a:lnTo>
                  <a:lnTo>
                    <a:pt x="566" y="3160"/>
                  </a:lnTo>
                  <a:lnTo>
                    <a:pt x="566" y="3180"/>
                  </a:lnTo>
                  <a:lnTo>
                    <a:pt x="608" y="3139"/>
                  </a:lnTo>
                  <a:lnTo>
                    <a:pt x="670" y="3139"/>
                  </a:lnTo>
                  <a:lnTo>
                    <a:pt x="712" y="3076"/>
                  </a:lnTo>
                  <a:lnTo>
                    <a:pt x="1633" y="3076"/>
                  </a:lnTo>
                  <a:lnTo>
                    <a:pt x="2407" y="3034"/>
                  </a:lnTo>
                  <a:lnTo>
                    <a:pt x="2575" y="2469"/>
                  </a:lnTo>
                  <a:lnTo>
                    <a:pt x="2595" y="2323"/>
                  </a:lnTo>
                  <a:lnTo>
                    <a:pt x="2700" y="2197"/>
                  </a:lnTo>
                  <a:lnTo>
                    <a:pt x="2784" y="2051"/>
                  </a:lnTo>
                  <a:lnTo>
                    <a:pt x="2867" y="1988"/>
                  </a:lnTo>
                  <a:lnTo>
                    <a:pt x="2909" y="1883"/>
                  </a:lnTo>
                  <a:lnTo>
                    <a:pt x="2972" y="1820"/>
                  </a:lnTo>
                  <a:lnTo>
                    <a:pt x="2972" y="1779"/>
                  </a:lnTo>
                  <a:lnTo>
                    <a:pt x="3181" y="1779"/>
                  </a:lnTo>
                  <a:lnTo>
                    <a:pt x="3223" y="1632"/>
                  </a:lnTo>
                  <a:lnTo>
                    <a:pt x="3223" y="1528"/>
                  </a:lnTo>
                  <a:lnTo>
                    <a:pt x="3349" y="1381"/>
                  </a:lnTo>
                  <a:lnTo>
                    <a:pt x="3349" y="1276"/>
                  </a:lnTo>
                  <a:lnTo>
                    <a:pt x="3328" y="1151"/>
                  </a:lnTo>
                  <a:lnTo>
                    <a:pt x="3244" y="1067"/>
                  </a:lnTo>
                  <a:lnTo>
                    <a:pt x="3307" y="1004"/>
                  </a:lnTo>
                  <a:lnTo>
                    <a:pt x="3223" y="963"/>
                  </a:lnTo>
                  <a:lnTo>
                    <a:pt x="3139" y="900"/>
                  </a:lnTo>
                  <a:lnTo>
                    <a:pt x="3077" y="753"/>
                  </a:lnTo>
                  <a:lnTo>
                    <a:pt x="2930" y="628"/>
                  </a:lnTo>
                  <a:lnTo>
                    <a:pt x="2930" y="481"/>
                  </a:lnTo>
                  <a:lnTo>
                    <a:pt x="2909" y="356"/>
                  </a:lnTo>
                  <a:lnTo>
                    <a:pt x="2826" y="356"/>
                  </a:lnTo>
                  <a:lnTo>
                    <a:pt x="2826" y="251"/>
                  </a:lnTo>
                  <a:lnTo>
                    <a:pt x="2784" y="230"/>
                  </a:lnTo>
                  <a:lnTo>
                    <a:pt x="2763" y="63"/>
                  </a:lnTo>
                  <a:lnTo>
                    <a:pt x="2700"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77" name="Google Shape;3177;p86"/>
            <p:cNvSpPr/>
            <p:nvPr/>
          </p:nvSpPr>
          <p:spPr>
            <a:xfrm>
              <a:off x="3845999" y="3071334"/>
              <a:ext cx="89711" cy="57841"/>
            </a:xfrm>
            <a:custGeom>
              <a:avLst/>
              <a:gdLst/>
              <a:ahLst/>
              <a:cxnLst/>
              <a:rect l="l" t="t" r="r" b="b"/>
              <a:pathLst>
                <a:path w="7534" h="5086" extrusionOk="0">
                  <a:moveTo>
                    <a:pt x="4750" y="1"/>
                  </a:moveTo>
                  <a:lnTo>
                    <a:pt x="4708" y="64"/>
                  </a:lnTo>
                  <a:lnTo>
                    <a:pt x="4583" y="147"/>
                  </a:lnTo>
                  <a:lnTo>
                    <a:pt x="4499" y="84"/>
                  </a:lnTo>
                  <a:lnTo>
                    <a:pt x="4374" y="84"/>
                  </a:lnTo>
                  <a:lnTo>
                    <a:pt x="4269" y="168"/>
                  </a:lnTo>
                  <a:lnTo>
                    <a:pt x="4123" y="252"/>
                  </a:lnTo>
                  <a:lnTo>
                    <a:pt x="4081" y="315"/>
                  </a:lnTo>
                  <a:lnTo>
                    <a:pt x="4123" y="398"/>
                  </a:lnTo>
                  <a:lnTo>
                    <a:pt x="4039" y="419"/>
                  </a:lnTo>
                  <a:lnTo>
                    <a:pt x="3934" y="587"/>
                  </a:lnTo>
                  <a:lnTo>
                    <a:pt x="3872" y="587"/>
                  </a:lnTo>
                  <a:lnTo>
                    <a:pt x="3830" y="566"/>
                  </a:lnTo>
                  <a:lnTo>
                    <a:pt x="3746" y="670"/>
                  </a:lnTo>
                  <a:lnTo>
                    <a:pt x="3746" y="733"/>
                  </a:lnTo>
                  <a:lnTo>
                    <a:pt x="3662" y="796"/>
                  </a:lnTo>
                  <a:lnTo>
                    <a:pt x="3641" y="900"/>
                  </a:lnTo>
                  <a:lnTo>
                    <a:pt x="3662" y="984"/>
                  </a:lnTo>
                  <a:lnTo>
                    <a:pt x="3641" y="1089"/>
                  </a:lnTo>
                  <a:lnTo>
                    <a:pt x="3537" y="1131"/>
                  </a:lnTo>
                  <a:lnTo>
                    <a:pt x="3432" y="1214"/>
                  </a:lnTo>
                  <a:lnTo>
                    <a:pt x="3202" y="1235"/>
                  </a:lnTo>
                  <a:lnTo>
                    <a:pt x="3035" y="1256"/>
                  </a:lnTo>
                  <a:lnTo>
                    <a:pt x="2909" y="1235"/>
                  </a:lnTo>
                  <a:lnTo>
                    <a:pt x="2804" y="1193"/>
                  </a:lnTo>
                  <a:lnTo>
                    <a:pt x="2679" y="1214"/>
                  </a:lnTo>
                  <a:lnTo>
                    <a:pt x="2595" y="1193"/>
                  </a:lnTo>
                  <a:lnTo>
                    <a:pt x="2511" y="1235"/>
                  </a:lnTo>
                  <a:lnTo>
                    <a:pt x="2491" y="1340"/>
                  </a:lnTo>
                  <a:lnTo>
                    <a:pt x="2595" y="1445"/>
                  </a:lnTo>
                  <a:lnTo>
                    <a:pt x="2658" y="1445"/>
                  </a:lnTo>
                  <a:lnTo>
                    <a:pt x="2679" y="1528"/>
                  </a:lnTo>
                  <a:lnTo>
                    <a:pt x="2511" y="1633"/>
                  </a:lnTo>
                  <a:lnTo>
                    <a:pt x="2449" y="1737"/>
                  </a:lnTo>
                  <a:lnTo>
                    <a:pt x="2281" y="1737"/>
                  </a:lnTo>
                  <a:lnTo>
                    <a:pt x="1947" y="1821"/>
                  </a:lnTo>
                  <a:lnTo>
                    <a:pt x="1821" y="1926"/>
                  </a:lnTo>
                  <a:lnTo>
                    <a:pt x="1633" y="1968"/>
                  </a:lnTo>
                  <a:lnTo>
                    <a:pt x="1507" y="2072"/>
                  </a:lnTo>
                  <a:lnTo>
                    <a:pt x="1403" y="2093"/>
                  </a:lnTo>
                  <a:lnTo>
                    <a:pt x="1340" y="2051"/>
                  </a:lnTo>
                  <a:lnTo>
                    <a:pt x="1298" y="1926"/>
                  </a:lnTo>
                  <a:lnTo>
                    <a:pt x="1235" y="1863"/>
                  </a:lnTo>
                  <a:lnTo>
                    <a:pt x="1151" y="1926"/>
                  </a:lnTo>
                  <a:lnTo>
                    <a:pt x="1151" y="2051"/>
                  </a:lnTo>
                  <a:lnTo>
                    <a:pt x="1110" y="2177"/>
                  </a:lnTo>
                  <a:lnTo>
                    <a:pt x="942" y="2177"/>
                  </a:lnTo>
                  <a:lnTo>
                    <a:pt x="838" y="2198"/>
                  </a:lnTo>
                  <a:lnTo>
                    <a:pt x="733" y="2198"/>
                  </a:lnTo>
                  <a:lnTo>
                    <a:pt x="712" y="2072"/>
                  </a:lnTo>
                  <a:lnTo>
                    <a:pt x="670" y="2030"/>
                  </a:lnTo>
                  <a:lnTo>
                    <a:pt x="670" y="2051"/>
                  </a:lnTo>
                  <a:lnTo>
                    <a:pt x="566" y="2198"/>
                  </a:lnTo>
                  <a:lnTo>
                    <a:pt x="461" y="2240"/>
                  </a:lnTo>
                  <a:lnTo>
                    <a:pt x="398" y="2365"/>
                  </a:lnTo>
                  <a:lnTo>
                    <a:pt x="294" y="2553"/>
                  </a:lnTo>
                  <a:lnTo>
                    <a:pt x="252" y="2679"/>
                  </a:lnTo>
                  <a:lnTo>
                    <a:pt x="147" y="2867"/>
                  </a:lnTo>
                  <a:lnTo>
                    <a:pt x="63" y="2867"/>
                  </a:lnTo>
                  <a:lnTo>
                    <a:pt x="1" y="2930"/>
                  </a:lnTo>
                  <a:lnTo>
                    <a:pt x="42" y="3077"/>
                  </a:lnTo>
                  <a:lnTo>
                    <a:pt x="84" y="3223"/>
                  </a:lnTo>
                  <a:lnTo>
                    <a:pt x="63" y="3349"/>
                  </a:lnTo>
                  <a:lnTo>
                    <a:pt x="84" y="3516"/>
                  </a:lnTo>
                  <a:lnTo>
                    <a:pt x="105" y="3641"/>
                  </a:lnTo>
                  <a:lnTo>
                    <a:pt x="105" y="3872"/>
                  </a:lnTo>
                  <a:lnTo>
                    <a:pt x="168" y="3934"/>
                  </a:lnTo>
                  <a:lnTo>
                    <a:pt x="314" y="4018"/>
                  </a:lnTo>
                  <a:lnTo>
                    <a:pt x="419" y="4123"/>
                  </a:lnTo>
                  <a:lnTo>
                    <a:pt x="461" y="4248"/>
                  </a:lnTo>
                  <a:lnTo>
                    <a:pt x="607" y="4458"/>
                  </a:lnTo>
                  <a:lnTo>
                    <a:pt x="691" y="4604"/>
                  </a:lnTo>
                  <a:lnTo>
                    <a:pt x="775" y="4688"/>
                  </a:lnTo>
                  <a:lnTo>
                    <a:pt x="942" y="4813"/>
                  </a:lnTo>
                  <a:lnTo>
                    <a:pt x="942" y="4960"/>
                  </a:lnTo>
                  <a:lnTo>
                    <a:pt x="942" y="5022"/>
                  </a:lnTo>
                  <a:lnTo>
                    <a:pt x="984" y="5085"/>
                  </a:lnTo>
                  <a:lnTo>
                    <a:pt x="1005" y="5085"/>
                  </a:lnTo>
                  <a:lnTo>
                    <a:pt x="1256" y="4667"/>
                  </a:lnTo>
                  <a:lnTo>
                    <a:pt x="1403" y="4499"/>
                  </a:lnTo>
                  <a:lnTo>
                    <a:pt x="1507" y="4478"/>
                  </a:lnTo>
                  <a:lnTo>
                    <a:pt x="1549" y="4437"/>
                  </a:lnTo>
                  <a:lnTo>
                    <a:pt x="1779" y="4332"/>
                  </a:lnTo>
                  <a:lnTo>
                    <a:pt x="1884" y="4353"/>
                  </a:lnTo>
                  <a:lnTo>
                    <a:pt x="1947" y="4290"/>
                  </a:lnTo>
                  <a:lnTo>
                    <a:pt x="2135" y="4290"/>
                  </a:lnTo>
                  <a:lnTo>
                    <a:pt x="2156" y="4353"/>
                  </a:lnTo>
                  <a:lnTo>
                    <a:pt x="2260" y="4395"/>
                  </a:lnTo>
                  <a:lnTo>
                    <a:pt x="2302" y="4374"/>
                  </a:lnTo>
                  <a:lnTo>
                    <a:pt x="2386" y="4353"/>
                  </a:lnTo>
                  <a:lnTo>
                    <a:pt x="2386" y="4269"/>
                  </a:lnTo>
                  <a:lnTo>
                    <a:pt x="2407" y="4185"/>
                  </a:lnTo>
                  <a:lnTo>
                    <a:pt x="2470" y="4144"/>
                  </a:lnTo>
                  <a:lnTo>
                    <a:pt x="2365" y="4018"/>
                  </a:lnTo>
                  <a:lnTo>
                    <a:pt x="2365" y="3955"/>
                  </a:lnTo>
                  <a:lnTo>
                    <a:pt x="2449" y="3955"/>
                  </a:lnTo>
                  <a:lnTo>
                    <a:pt x="2491" y="3913"/>
                  </a:lnTo>
                  <a:lnTo>
                    <a:pt x="2491" y="3851"/>
                  </a:lnTo>
                  <a:lnTo>
                    <a:pt x="2553" y="3767"/>
                  </a:lnTo>
                  <a:lnTo>
                    <a:pt x="2553" y="3704"/>
                  </a:lnTo>
                  <a:lnTo>
                    <a:pt x="2595" y="3662"/>
                  </a:lnTo>
                  <a:lnTo>
                    <a:pt x="2679" y="3662"/>
                  </a:lnTo>
                  <a:lnTo>
                    <a:pt x="2763" y="3558"/>
                  </a:lnTo>
                  <a:lnTo>
                    <a:pt x="2867" y="3600"/>
                  </a:lnTo>
                  <a:lnTo>
                    <a:pt x="2867" y="3537"/>
                  </a:lnTo>
                  <a:lnTo>
                    <a:pt x="2930" y="3537"/>
                  </a:lnTo>
                  <a:lnTo>
                    <a:pt x="3014" y="3600"/>
                  </a:lnTo>
                  <a:lnTo>
                    <a:pt x="3076" y="3621"/>
                  </a:lnTo>
                  <a:lnTo>
                    <a:pt x="3244" y="3746"/>
                  </a:lnTo>
                  <a:lnTo>
                    <a:pt x="3327" y="3767"/>
                  </a:lnTo>
                  <a:lnTo>
                    <a:pt x="3495" y="3913"/>
                  </a:lnTo>
                  <a:lnTo>
                    <a:pt x="3516" y="3955"/>
                  </a:lnTo>
                  <a:lnTo>
                    <a:pt x="3641" y="3934"/>
                  </a:lnTo>
                  <a:lnTo>
                    <a:pt x="3767" y="4018"/>
                  </a:lnTo>
                  <a:lnTo>
                    <a:pt x="3913" y="4018"/>
                  </a:lnTo>
                  <a:lnTo>
                    <a:pt x="3976" y="4039"/>
                  </a:lnTo>
                  <a:lnTo>
                    <a:pt x="4060" y="3976"/>
                  </a:lnTo>
                  <a:lnTo>
                    <a:pt x="4144" y="3976"/>
                  </a:lnTo>
                  <a:lnTo>
                    <a:pt x="4248" y="4039"/>
                  </a:lnTo>
                  <a:lnTo>
                    <a:pt x="4374" y="4060"/>
                  </a:lnTo>
                  <a:lnTo>
                    <a:pt x="4436" y="4081"/>
                  </a:lnTo>
                  <a:lnTo>
                    <a:pt x="4562" y="4060"/>
                  </a:lnTo>
                  <a:lnTo>
                    <a:pt x="4583" y="4018"/>
                  </a:lnTo>
                  <a:lnTo>
                    <a:pt x="4541" y="3955"/>
                  </a:lnTo>
                  <a:lnTo>
                    <a:pt x="4499" y="3913"/>
                  </a:lnTo>
                  <a:lnTo>
                    <a:pt x="4604" y="3809"/>
                  </a:lnTo>
                  <a:lnTo>
                    <a:pt x="4688" y="3704"/>
                  </a:lnTo>
                  <a:lnTo>
                    <a:pt x="4792" y="3704"/>
                  </a:lnTo>
                  <a:lnTo>
                    <a:pt x="4897" y="3725"/>
                  </a:lnTo>
                  <a:lnTo>
                    <a:pt x="4980" y="3809"/>
                  </a:lnTo>
                  <a:lnTo>
                    <a:pt x="5064" y="3767"/>
                  </a:lnTo>
                  <a:lnTo>
                    <a:pt x="5294" y="3746"/>
                  </a:lnTo>
                  <a:lnTo>
                    <a:pt x="5336" y="3704"/>
                  </a:lnTo>
                  <a:lnTo>
                    <a:pt x="5420" y="3641"/>
                  </a:lnTo>
                  <a:lnTo>
                    <a:pt x="5650" y="3537"/>
                  </a:lnTo>
                  <a:lnTo>
                    <a:pt x="5734" y="3558"/>
                  </a:lnTo>
                  <a:lnTo>
                    <a:pt x="5755" y="3600"/>
                  </a:lnTo>
                  <a:lnTo>
                    <a:pt x="5796" y="3600"/>
                  </a:lnTo>
                  <a:lnTo>
                    <a:pt x="5817" y="3662"/>
                  </a:lnTo>
                  <a:lnTo>
                    <a:pt x="5859" y="3662"/>
                  </a:lnTo>
                  <a:lnTo>
                    <a:pt x="5943" y="3621"/>
                  </a:lnTo>
                  <a:lnTo>
                    <a:pt x="6068" y="3621"/>
                  </a:lnTo>
                  <a:lnTo>
                    <a:pt x="6152" y="3600"/>
                  </a:lnTo>
                  <a:lnTo>
                    <a:pt x="6236" y="3600"/>
                  </a:lnTo>
                  <a:lnTo>
                    <a:pt x="6320" y="3495"/>
                  </a:lnTo>
                  <a:lnTo>
                    <a:pt x="6278" y="3453"/>
                  </a:lnTo>
                  <a:lnTo>
                    <a:pt x="6278" y="3411"/>
                  </a:lnTo>
                  <a:lnTo>
                    <a:pt x="6361" y="3411"/>
                  </a:lnTo>
                  <a:lnTo>
                    <a:pt x="6445" y="3453"/>
                  </a:lnTo>
                  <a:lnTo>
                    <a:pt x="6633" y="3453"/>
                  </a:lnTo>
                  <a:lnTo>
                    <a:pt x="6675" y="3495"/>
                  </a:lnTo>
                  <a:lnTo>
                    <a:pt x="6759" y="3516"/>
                  </a:lnTo>
                  <a:lnTo>
                    <a:pt x="6843" y="3558"/>
                  </a:lnTo>
                  <a:lnTo>
                    <a:pt x="7073" y="3558"/>
                  </a:lnTo>
                  <a:lnTo>
                    <a:pt x="7094" y="3600"/>
                  </a:lnTo>
                  <a:lnTo>
                    <a:pt x="7282" y="3516"/>
                  </a:lnTo>
                  <a:lnTo>
                    <a:pt x="7408" y="3516"/>
                  </a:lnTo>
                  <a:lnTo>
                    <a:pt x="7512" y="3558"/>
                  </a:lnTo>
                  <a:lnTo>
                    <a:pt x="7533" y="3600"/>
                  </a:lnTo>
                  <a:lnTo>
                    <a:pt x="7533" y="3558"/>
                  </a:lnTo>
                  <a:lnTo>
                    <a:pt x="7491" y="3495"/>
                  </a:lnTo>
                  <a:lnTo>
                    <a:pt x="7387" y="3432"/>
                  </a:lnTo>
                  <a:lnTo>
                    <a:pt x="7303" y="3390"/>
                  </a:lnTo>
                  <a:lnTo>
                    <a:pt x="7303" y="3202"/>
                  </a:lnTo>
                  <a:lnTo>
                    <a:pt x="7303" y="3139"/>
                  </a:lnTo>
                  <a:lnTo>
                    <a:pt x="7219" y="3077"/>
                  </a:lnTo>
                  <a:lnTo>
                    <a:pt x="7010" y="3035"/>
                  </a:lnTo>
                  <a:lnTo>
                    <a:pt x="6968" y="2972"/>
                  </a:lnTo>
                  <a:lnTo>
                    <a:pt x="6989" y="2867"/>
                  </a:lnTo>
                  <a:lnTo>
                    <a:pt x="6947" y="2805"/>
                  </a:lnTo>
                  <a:lnTo>
                    <a:pt x="6843" y="2784"/>
                  </a:lnTo>
                  <a:lnTo>
                    <a:pt x="6780" y="2721"/>
                  </a:lnTo>
                  <a:lnTo>
                    <a:pt x="6759" y="2553"/>
                  </a:lnTo>
                  <a:lnTo>
                    <a:pt x="6738" y="2491"/>
                  </a:lnTo>
                  <a:lnTo>
                    <a:pt x="6550" y="2365"/>
                  </a:lnTo>
                  <a:lnTo>
                    <a:pt x="6487" y="2386"/>
                  </a:lnTo>
                  <a:lnTo>
                    <a:pt x="6382" y="2344"/>
                  </a:lnTo>
                  <a:lnTo>
                    <a:pt x="6361" y="2365"/>
                  </a:lnTo>
                  <a:lnTo>
                    <a:pt x="6257" y="2344"/>
                  </a:lnTo>
                  <a:lnTo>
                    <a:pt x="6131" y="2240"/>
                  </a:lnTo>
                  <a:lnTo>
                    <a:pt x="6173" y="2177"/>
                  </a:lnTo>
                  <a:lnTo>
                    <a:pt x="6215" y="2135"/>
                  </a:lnTo>
                  <a:lnTo>
                    <a:pt x="6278" y="2072"/>
                  </a:lnTo>
                  <a:lnTo>
                    <a:pt x="6320" y="1989"/>
                  </a:lnTo>
                  <a:lnTo>
                    <a:pt x="6257" y="1926"/>
                  </a:lnTo>
                  <a:lnTo>
                    <a:pt x="6152" y="1926"/>
                  </a:lnTo>
                  <a:lnTo>
                    <a:pt x="6048" y="1863"/>
                  </a:lnTo>
                  <a:lnTo>
                    <a:pt x="6006" y="1779"/>
                  </a:lnTo>
                  <a:lnTo>
                    <a:pt x="5922" y="1737"/>
                  </a:lnTo>
                  <a:lnTo>
                    <a:pt x="5817" y="1737"/>
                  </a:lnTo>
                  <a:lnTo>
                    <a:pt x="5692" y="1654"/>
                  </a:lnTo>
                  <a:lnTo>
                    <a:pt x="5608" y="1612"/>
                  </a:lnTo>
                  <a:lnTo>
                    <a:pt x="5587" y="1465"/>
                  </a:lnTo>
                  <a:lnTo>
                    <a:pt x="5629" y="1403"/>
                  </a:lnTo>
                  <a:lnTo>
                    <a:pt x="5545" y="1361"/>
                  </a:lnTo>
                  <a:lnTo>
                    <a:pt x="5399" y="1361"/>
                  </a:lnTo>
                  <a:lnTo>
                    <a:pt x="5336" y="1424"/>
                  </a:lnTo>
                  <a:lnTo>
                    <a:pt x="5211" y="1424"/>
                  </a:lnTo>
                  <a:lnTo>
                    <a:pt x="5106" y="1340"/>
                  </a:lnTo>
                  <a:lnTo>
                    <a:pt x="5106" y="1152"/>
                  </a:lnTo>
                  <a:lnTo>
                    <a:pt x="5169" y="1047"/>
                  </a:lnTo>
                  <a:lnTo>
                    <a:pt x="5190" y="1005"/>
                  </a:lnTo>
                  <a:lnTo>
                    <a:pt x="5211" y="880"/>
                  </a:lnTo>
                  <a:lnTo>
                    <a:pt x="5190" y="796"/>
                  </a:lnTo>
                  <a:lnTo>
                    <a:pt x="5085" y="566"/>
                  </a:lnTo>
                  <a:lnTo>
                    <a:pt x="4918" y="377"/>
                  </a:lnTo>
                  <a:lnTo>
                    <a:pt x="4897" y="294"/>
                  </a:lnTo>
                  <a:lnTo>
                    <a:pt x="4771" y="189"/>
                  </a:lnTo>
                  <a:lnTo>
                    <a:pt x="4813" y="168"/>
                  </a:lnTo>
                  <a:lnTo>
                    <a:pt x="4813" y="84"/>
                  </a:lnTo>
                  <a:lnTo>
                    <a:pt x="4750"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78" name="Google Shape;3178;p86"/>
            <p:cNvSpPr/>
            <p:nvPr/>
          </p:nvSpPr>
          <p:spPr>
            <a:xfrm>
              <a:off x="3809372" y="2919523"/>
              <a:ext cx="106405" cy="94483"/>
            </a:xfrm>
            <a:custGeom>
              <a:avLst/>
              <a:gdLst/>
              <a:ahLst/>
              <a:cxnLst/>
              <a:rect l="l" t="t" r="r" b="b"/>
              <a:pathLst>
                <a:path w="8936" h="8308" extrusionOk="0">
                  <a:moveTo>
                    <a:pt x="1068" y="1"/>
                  </a:moveTo>
                  <a:lnTo>
                    <a:pt x="1047" y="42"/>
                  </a:lnTo>
                  <a:lnTo>
                    <a:pt x="1089" y="252"/>
                  </a:lnTo>
                  <a:lnTo>
                    <a:pt x="1152" y="314"/>
                  </a:lnTo>
                  <a:lnTo>
                    <a:pt x="1026" y="482"/>
                  </a:lnTo>
                  <a:lnTo>
                    <a:pt x="670" y="691"/>
                  </a:lnTo>
                  <a:lnTo>
                    <a:pt x="670" y="775"/>
                  </a:lnTo>
                  <a:lnTo>
                    <a:pt x="566" y="900"/>
                  </a:lnTo>
                  <a:lnTo>
                    <a:pt x="440" y="900"/>
                  </a:lnTo>
                  <a:lnTo>
                    <a:pt x="357" y="963"/>
                  </a:lnTo>
                  <a:lnTo>
                    <a:pt x="357" y="1047"/>
                  </a:lnTo>
                  <a:lnTo>
                    <a:pt x="336" y="1109"/>
                  </a:lnTo>
                  <a:lnTo>
                    <a:pt x="398" y="1298"/>
                  </a:lnTo>
                  <a:lnTo>
                    <a:pt x="398" y="1423"/>
                  </a:lnTo>
                  <a:lnTo>
                    <a:pt x="357" y="1465"/>
                  </a:lnTo>
                  <a:lnTo>
                    <a:pt x="357" y="1507"/>
                  </a:lnTo>
                  <a:lnTo>
                    <a:pt x="336" y="1570"/>
                  </a:lnTo>
                  <a:lnTo>
                    <a:pt x="294" y="1674"/>
                  </a:lnTo>
                  <a:lnTo>
                    <a:pt x="189" y="1716"/>
                  </a:lnTo>
                  <a:lnTo>
                    <a:pt x="147" y="1737"/>
                  </a:lnTo>
                  <a:lnTo>
                    <a:pt x="85" y="1737"/>
                  </a:lnTo>
                  <a:lnTo>
                    <a:pt x="22" y="1800"/>
                  </a:lnTo>
                  <a:lnTo>
                    <a:pt x="22" y="2009"/>
                  </a:lnTo>
                  <a:lnTo>
                    <a:pt x="85" y="2030"/>
                  </a:lnTo>
                  <a:lnTo>
                    <a:pt x="147" y="2156"/>
                  </a:lnTo>
                  <a:lnTo>
                    <a:pt x="147" y="2553"/>
                  </a:lnTo>
                  <a:lnTo>
                    <a:pt x="189" y="2762"/>
                  </a:lnTo>
                  <a:lnTo>
                    <a:pt x="189" y="2825"/>
                  </a:lnTo>
                  <a:lnTo>
                    <a:pt x="189" y="3139"/>
                  </a:lnTo>
                  <a:lnTo>
                    <a:pt x="252" y="3286"/>
                  </a:lnTo>
                  <a:lnTo>
                    <a:pt x="210" y="3599"/>
                  </a:lnTo>
                  <a:lnTo>
                    <a:pt x="189" y="3662"/>
                  </a:lnTo>
                  <a:lnTo>
                    <a:pt x="231" y="3788"/>
                  </a:lnTo>
                  <a:lnTo>
                    <a:pt x="252" y="3997"/>
                  </a:lnTo>
                  <a:lnTo>
                    <a:pt x="210" y="4081"/>
                  </a:lnTo>
                  <a:lnTo>
                    <a:pt x="85" y="4185"/>
                  </a:lnTo>
                  <a:lnTo>
                    <a:pt x="43" y="4227"/>
                  </a:lnTo>
                  <a:lnTo>
                    <a:pt x="1" y="4290"/>
                  </a:lnTo>
                  <a:lnTo>
                    <a:pt x="85" y="4353"/>
                  </a:lnTo>
                  <a:lnTo>
                    <a:pt x="210" y="4541"/>
                  </a:lnTo>
                  <a:lnTo>
                    <a:pt x="315" y="4771"/>
                  </a:lnTo>
                  <a:lnTo>
                    <a:pt x="357" y="4813"/>
                  </a:lnTo>
                  <a:lnTo>
                    <a:pt x="398" y="4938"/>
                  </a:lnTo>
                  <a:lnTo>
                    <a:pt x="357" y="5022"/>
                  </a:lnTo>
                  <a:lnTo>
                    <a:pt x="398" y="5169"/>
                  </a:lnTo>
                  <a:lnTo>
                    <a:pt x="440" y="5252"/>
                  </a:lnTo>
                  <a:lnTo>
                    <a:pt x="461" y="5357"/>
                  </a:lnTo>
                  <a:lnTo>
                    <a:pt x="545" y="5441"/>
                  </a:lnTo>
                  <a:lnTo>
                    <a:pt x="984" y="5441"/>
                  </a:lnTo>
                  <a:lnTo>
                    <a:pt x="1089" y="5503"/>
                  </a:lnTo>
                  <a:lnTo>
                    <a:pt x="1173" y="5650"/>
                  </a:lnTo>
                  <a:lnTo>
                    <a:pt x="1277" y="5880"/>
                  </a:lnTo>
                  <a:lnTo>
                    <a:pt x="1340" y="5922"/>
                  </a:lnTo>
                  <a:lnTo>
                    <a:pt x="1403" y="6006"/>
                  </a:lnTo>
                  <a:lnTo>
                    <a:pt x="1486" y="6089"/>
                  </a:lnTo>
                  <a:lnTo>
                    <a:pt x="2491" y="6319"/>
                  </a:lnTo>
                  <a:lnTo>
                    <a:pt x="2595" y="6424"/>
                  </a:lnTo>
                  <a:lnTo>
                    <a:pt x="3118" y="6215"/>
                  </a:lnTo>
                  <a:lnTo>
                    <a:pt x="3746" y="5964"/>
                  </a:lnTo>
                  <a:lnTo>
                    <a:pt x="8391" y="8307"/>
                  </a:lnTo>
                  <a:lnTo>
                    <a:pt x="8391" y="8098"/>
                  </a:lnTo>
                  <a:lnTo>
                    <a:pt x="8935" y="8056"/>
                  </a:lnTo>
                  <a:lnTo>
                    <a:pt x="8705" y="2344"/>
                  </a:lnTo>
                  <a:lnTo>
                    <a:pt x="8621" y="2051"/>
                  </a:lnTo>
                  <a:lnTo>
                    <a:pt x="8580" y="1905"/>
                  </a:lnTo>
                  <a:lnTo>
                    <a:pt x="8621" y="1716"/>
                  </a:lnTo>
                  <a:lnTo>
                    <a:pt x="8705" y="1507"/>
                  </a:lnTo>
                  <a:lnTo>
                    <a:pt x="8705" y="1381"/>
                  </a:lnTo>
                  <a:lnTo>
                    <a:pt x="8663" y="1214"/>
                  </a:lnTo>
                  <a:lnTo>
                    <a:pt x="8705" y="984"/>
                  </a:lnTo>
                  <a:lnTo>
                    <a:pt x="8726" y="879"/>
                  </a:lnTo>
                  <a:lnTo>
                    <a:pt x="8684" y="733"/>
                  </a:lnTo>
                  <a:lnTo>
                    <a:pt x="8600" y="649"/>
                  </a:lnTo>
                  <a:lnTo>
                    <a:pt x="8496" y="628"/>
                  </a:lnTo>
                  <a:lnTo>
                    <a:pt x="8391" y="649"/>
                  </a:lnTo>
                  <a:lnTo>
                    <a:pt x="7994" y="586"/>
                  </a:lnTo>
                  <a:lnTo>
                    <a:pt x="7931" y="524"/>
                  </a:lnTo>
                  <a:lnTo>
                    <a:pt x="7764" y="524"/>
                  </a:lnTo>
                  <a:lnTo>
                    <a:pt x="7575" y="461"/>
                  </a:lnTo>
                  <a:lnTo>
                    <a:pt x="7533" y="377"/>
                  </a:lnTo>
                  <a:lnTo>
                    <a:pt x="7575" y="356"/>
                  </a:lnTo>
                  <a:lnTo>
                    <a:pt x="7554" y="314"/>
                  </a:lnTo>
                  <a:lnTo>
                    <a:pt x="7324" y="168"/>
                  </a:lnTo>
                  <a:lnTo>
                    <a:pt x="7199" y="168"/>
                  </a:lnTo>
                  <a:lnTo>
                    <a:pt x="7010" y="126"/>
                  </a:lnTo>
                  <a:lnTo>
                    <a:pt x="6948" y="105"/>
                  </a:lnTo>
                  <a:lnTo>
                    <a:pt x="6885" y="147"/>
                  </a:lnTo>
                  <a:lnTo>
                    <a:pt x="6780" y="63"/>
                  </a:lnTo>
                  <a:lnTo>
                    <a:pt x="6717" y="63"/>
                  </a:lnTo>
                  <a:lnTo>
                    <a:pt x="6529" y="168"/>
                  </a:lnTo>
                  <a:lnTo>
                    <a:pt x="6257" y="210"/>
                  </a:lnTo>
                  <a:lnTo>
                    <a:pt x="6006" y="314"/>
                  </a:lnTo>
                  <a:lnTo>
                    <a:pt x="5880" y="440"/>
                  </a:lnTo>
                  <a:lnTo>
                    <a:pt x="5839" y="586"/>
                  </a:lnTo>
                  <a:lnTo>
                    <a:pt x="5776" y="670"/>
                  </a:lnTo>
                  <a:lnTo>
                    <a:pt x="5755" y="963"/>
                  </a:lnTo>
                  <a:lnTo>
                    <a:pt x="5859" y="1109"/>
                  </a:lnTo>
                  <a:lnTo>
                    <a:pt x="5943" y="1361"/>
                  </a:lnTo>
                  <a:lnTo>
                    <a:pt x="5880" y="1486"/>
                  </a:lnTo>
                  <a:lnTo>
                    <a:pt x="5734" y="1633"/>
                  </a:lnTo>
                  <a:lnTo>
                    <a:pt x="5692" y="1695"/>
                  </a:lnTo>
                  <a:lnTo>
                    <a:pt x="5525" y="1842"/>
                  </a:lnTo>
                  <a:lnTo>
                    <a:pt x="5378" y="1905"/>
                  </a:lnTo>
                  <a:lnTo>
                    <a:pt x="5148" y="1800"/>
                  </a:lnTo>
                  <a:lnTo>
                    <a:pt x="4918" y="1612"/>
                  </a:lnTo>
                  <a:lnTo>
                    <a:pt x="4730" y="1486"/>
                  </a:lnTo>
                  <a:lnTo>
                    <a:pt x="4479" y="1319"/>
                  </a:lnTo>
                  <a:lnTo>
                    <a:pt x="4060" y="1172"/>
                  </a:lnTo>
                  <a:lnTo>
                    <a:pt x="3872" y="1151"/>
                  </a:lnTo>
                  <a:lnTo>
                    <a:pt x="3788" y="1172"/>
                  </a:lnTo>
                  <a:lnTo>
                    <a:pt x="3579" y="1172"/>
                  </a:lnTo>
                  <a:lnTo>
                    <a:pt x="3390" y="1068"/>
                  </a:lnTo>
                  <a:lnTo>
                    <a:pt x="3223" y="733"/>
                  </a:lnTo>
                  <a:lnTo>
                    <a:pt x="3223" y="545"/>
                  </a:lnTo>
                  <a:lnTo>
                    <a:pt x="3056" y="356"/>
                  </a:lnTo>
                  <a:lnTo>
                    <a:pt x="2700" y="314"/>
                  </a:lnTo>
                  <a:lnTo>
                    <a:pt x="2512" y="168"/>
                  </a:lnTo>
                  <a:lnTo>
                    <a:pt x="2198" y="168"/>
                  </a:lnTo>
                  <a:lnTo>
                    <a:pt x="2010" y="105"/>
                  </a:lnTo>
                  <a:lnTo>
                    <a:pt x="1591" y="168"/>
                  </a:lnTo>
                  <a:lnTo>
                    <a:pt x="1298" y="126"/>
                  </a:lnTo>
                  <a:lnTo>
                    <a:pt x="1194" y="21"/>
                  </a:lnTo>
                  <a:lnTo>
                    <a:pt x="1068"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79" name="Google Shape;3179;p86"/>
            <p:cNvSpPr/>
            <p:nvPr/>
          </p:nvSpPr>
          <p:spPr>
            <a:xfrm>
              <a:off x="3795917" y="2888589"/>
              <a:ext cx="27173" cy="50699"/>
            </a:xfrm>
            <a:custGeom>
              <a:avLst/>
              <a:gdLst/>
              <a:ahLst/>
              <a:cxnLst/>
              <a:rect l="l" t="t" r="r" b="b"/>
              <a:pathLst>
                <a:path w="2282" h="4458" extrusionOk="0">
                  <a:moveTo>
                    <a:pt x="1235" y="0"/>
                  </a:moveTo>
                  <a:lnTo>
                    <a:pt x="1110" y="21"/>
                  </a:lnTo>
                  <a:lnTo>
                    <a:pt x="1110" y="105"/>
                  </a:lnTo>
                  <a:lnTo>
                    <a:pt x="1026" y="21"/>
                  </a:lnTo>
                  <a:lnTo>
                    <a:pt x="859" y="42"/>
                  </a:lnTo>
                  <a:lnTo>
                    <a:pt x="650" y="147"/>
                  </a:lnTo>
                  <a:lnTo>
                    <a:pt x="524" y="272"/>
                  </a:lnTo>
                  <a:lnTo>
                    <a:pt x="503" y="356"/>
                  </a:lnTo>
                  <a:lnTo>
                    <a:pt x="524" y="440"/>
                  </a:lnTo>
                  <a:lnTo>
                    <a:pt x="503" y="586"/>
                  </a:lnTo>
                  <a:lnTo>
                    <a:pt x="503" y="775"/>
                  </a:lnTo>
                  <a:lnTo>
                    <a:pt x="399" y="1047"/>
                  </a:lnTo>
                  <a:lnTo>
                    <a:pt x="440" y="1193"/>
                  </a:lnTo>
                  <a:lnTo>
                    <a:pt x="503" y="1298"/>
                  </a:lnTo>
                  <a:lnTo>
                    <a:pt x="524" y="1319"/>
                  </a:lnTo>
                  <a:lnTo>
                    <a:pt x="482" y="1381"/>
                  </a:lnTo>
                  <a:lnTo>
                    <a:pt x="419" y="1465"/>
                  </a:lnTo>
                  <a:lnTo>
                    <a:pt x="503" y="1528"/>
                  </a:lnTo>
                  <a:lnTo>
                    <a:pt x="440" y="1591"/>
                  </a:lnTo>
                  <a:lnTo>
                    <a:pt x="419" y="1800"/>
                  </a:lnTo>
                  <a:lnTo>
                    <a:pt x="336" y="1842"/>
                  </a:lnTo>
                  <a:lnTo>
                    <a:pt x="294" y="1925"/>
                  </a:lnTo>
                  <a:lnTo>
                    <a:pt x="210" y="1946"/>
                  </a:lnTo>
                  <a:lnTo>
                    <a:pt x="85" y="2114"/>
                  </a:lnTo>
                  <a:lnTo>
                    <a:pt x="1" y="2365"/>
                  </a:lnTo>
                  <a:lnTo>
                    <a:pt x="64" y="2407"/>
                  </a:lnTo>
                  <a:lnTo>
                    <a:pt x="106" y="2553"/>
                  </a:lnTo>
                  <a:lnTo>
                    <a:pt x="85" y="2616"/>
                  </a:lnTo>
                  <a:lnTo>
                    <a:pt x="168" y="2741"/>
                  </a:lnTo>
                  <a:lnTo>
                    <a:pt x="210" y="2741"/>
                  </a:lnTo>
                  <a:lnTo>
                    <a:pt x="399" y="2888"/>
                  </a:lnTo>
                  <a:lnTo>
                    <a:pt x="419" y="3034"/>
                  </a:lnTo>
                  <a:lnTo>
                    <a:pt x="545" y="3076"/>
                  </a:lnTo>
                  <a:lnTo>
                    <a:pt x="608" y="3139"/>
                  </a:lnTo>
                  <a:lnTo>
                    <a:pt x="712" y="3160"/>
                  </a:lnTo>
                  <a:lnTo>
                    <a:pt x="838" y="3306"/>
                  </a:lnTo>
                  <a:lnTo>
                    <a:pt x="1215" y="4457"/>
                  </a:lnTo>
                  <a:lnTo>
                    <a:pt x="1277" y="4457"/>
                  </a:lnTo>
                  <a:lnTo>
                    <a:pt x="1319" y="4436"/>
                  </a:lnTo>
                  <a:lnTo>
                    <a:pt x="1424" y="4394"/>
                  </a:lnTo>
                  <a:lnTo>
                    <a:pt x="1466" y="4290"/>
                  </a:lnTo>
                  <a:lnTo>
                    <a:pt x="1487" y="4227"/>
                  </a:lnTo>
                  <a:lnTo>
                    <a:pt x="1487" y="4185"/>
                  </a:lnTo>
                  <a:lnTo>
                    <a:pt x="1528" y="4143"/>
                  </a:lnTo>
                  <a:lnTo>
                    <a:pt x="1528" y="4018"/>
                  </a:lnTo>
                  <a:lnTo>
                    <a:pt x="1466" y="3829"/>
                  </a:lnTo>
                  <a:lnTo>
                    <a:pt x="1487" y="3767"/>
                  </a:lnTo>
                  <a:lnTo>
                    <a:pt x="1487" y="3683"/>
                  </a:lnTo>
                  <a:lnTo>
                    <a:pt x="1570" y="3620"/>
                  </a:lnTo>
                  <a:lnTo>
                    <a:pt x="1696" y="3620"/>
                  </a:lnTo>
                  <a:lnTo>
                    <a:pt x="1800" y="3495"/>
                  </a:lnTo>
                  <a:lnTo>
                    <a:pt x="1800" y="3411"/>
                  </a:lnTo>
                  <a:lnTo>
                    <a:pt x="2156" y="3202"/>
                  </a:lnTo>
                  <a:lnTo>
                    <a:pt x="2282" y="3034"/>
                  </a:lnTo>
                  <a:lnTo>
                    <a:pt x="2219" y="2972"/>
                  </a:lnTo>
                  <a:lnTo>
                    <a:pt x="2177" y="2762"/>
                  </a:lnTo>
                  <a:lnTo>
                    <a:pt x="2198" y="2721"/>
                  </a:lnTo>
                  <a:lnTo>
                    <a:pt x="2156" y="2679"/>
                  </a:lnTo>
                  <a:lnTo>
                    <a:pt x="1968" y="2574"/>
                  </a:lnTo>
                  <a:lnTo>
                    <a:pt x="1947" y="2532"/>
                  </a:lnTo>
                  <a:lnTo>
                    <a:pt x="1947" y="2448"/>
                  </a:lnTo>
                  <a:lnTo>
                    <a:pt x="1863" y="2407"/>
                  </a:lnTo>
                  <a:lnTo>
                    <a:pt x="1842" y="2428"/>
                  </a:lnTo>
                  <a:lnTo>
                    <a:pt x="1842" y="2469"/>
                  </a:lnTo>
                  <a:lnTo>
                    <a:pt x="1779" y="2511"/>
                  </a:lnTo>
                  <a:lnTo>
                    <a:pt x="1696" y="2469"/>
                  </a:lnTo>
                  <a:lnTo>
                    <a:pt x="1675" y="2365"/>
                  </a:lnTo>
                  <a:lnTo>
                    <a:pt x="1591" y="2407"/>
                  </a:lnTo>
                  <a:lnTo>
                    <a:pt x="1424" y="2260"/>
                  </a:lnTo>
                  <a:lnTo>
                    <a:pt x="1340" y="2114"/>
                  </a:lnTo>
                  <a:lnTo>
                    <a:pt x="1382" y="1925"/>
                  </a:lnTo>
                  <a:lnTo>
                    <a:pt x="1675" y="1737"/>
                  </a:lnTo>
                  <a:lnTo>
                    <a:pt x="1842" y="1570"/>
                  </a:lnTo>
                  <a:lnTo>
                    <a:pt x="1884" y="1507"/>
                  </a:lnTo>
                  <a:lnTo>
                    <a:pt x="1842" y="1465"/>
                  </a:lnTo>
                  <a:lnTo>
                    <a:pt x="1884" y="1381"/>
                  </a:lnTo>
                  <a:lnTo>
                    <a:pt x="1863" y="1298"/>
                  </a:lnTo>
                  <a:lnTo>
                    <a:pt x="1842" y="1277"/>
                  </a:lnTo>
                  <a:lnTo>
                    <a:pt x="1842" y="1088"/>
                  </a:lnTo>
                  <a:lnTo>
                    <a:pt x="1654" y="1005"/>
                  </a:lnTo>
                  <a:lnTo>
                    <a:pt x="1528" y="837"/>
                  </a:lnTo>
                  <a:lnTo>
                    <a:pt x="1549" y="670"/>
                  </a:lnTo>
                  <a:lnTo>
                    <a:pt x="1675" y="586"/>
                  </a:lnTo>
                  <a:lnTo>
                    <a:pt x="1696" y="482"/>
                  </a:lnTo>
                  <a:lnTo>
                    <a:pt x="1800" y="314"/>
                  </a:lnTo>
                  <a:lnTo>
                    <a:pt x="1800" y="210"/>
                  </a:lnTo>
                  <a:lnTo>
                    <a:pt x="1759" y="147"/>
                  </a:lnTo>
                  <a:lnTo>
                    <a:pt x="1549" y="335"/>
                  </a:lnTo>
                  <a:lnTo>
                    <a:pt x="1487" y="419"/>
                  </a:lnTo>
                  <a:lnTo>
                    <a:pt x="1424" y="377"/>
                  </a:lnTo>
                  <a:lnTo>
                    <a:pt x="1340" y="168"/>
                  </a:lnTo>
                  <a:lnTo>
                    <a:pt x="1277" y="168"/>
                  </a:lnTo>
                  <a:lnTo>
                    <a:pt x="1277" y="63"/>
                  </a:lnTo>
                  <a:lnTo>
                    <a:pt x="1235"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80" name="Google Shape;3180;p86"/>
            <p:cNvSpPr/>
            <p:nvPr/>
          </p:nvSpPr>
          <p:spPr>
            <a:xfrm>
              <a:off x="3689035" y="2890250"/>
              <a:ext cx="138044" cy="127554"/>
            </a:xfrm>
            <a:custGeom>
              <a:avLst/>
              <a:gdLst/>
              <a:ahLst/>
              <a:cxnLst/>
              <a:rect l="l" t="t" r="r" b="b"/>
              <a:pathLst>
                <a:path w="11593" h="11216" extrusionOk="0">
                  <a:moveTo>
                    <a:pt x="8307" y="1"/>
                  </a:moveTo>
                  <a:lnTo>
                    <a:pt x="8161" y="22"/>
                  </a:lnTo>
                  <a:lnTo>
                    <a:pt x="8140" y="106"/>
                  </a:lnTo>
                  <a:lnTo>
                    <a:pt x="8035" y="126"/>
                  </a:lnTo>
                  <a:lnTo>
                    <a:pt x="7994" y="210"/>
                  </a:lnTo>
                  <a:lnTo>
                    <a:pt x="7910" y="189"/>
                  </a:lnTo>
                  <a:lnTo>
                    <a:pt x="7805" y="189"/>
                  </a:lnTo>
                  <a:lnTo>
                    <a:pt x="7701" y="294"/>
                  </a:lnTo>
                  <a:lnTo>
                    <a:pt x="7575" y="294"/>
                  </a:lnTo>
                  <a:lnTo>
                    <a:pt x="7491" y="168"/>
                  </a:lnTo>
                  <a:lnTo>
                    <a:pt x="7324" y="168"/>
                  </a:lnTo>
                  <a:lnTo>
                    <a:pt x="7261" y="126"/>
                  </a:lnTo>
                  <a:lnTo>
                    <a:pt x="7115" y="168"/>
                  </a:lnTo>
                  <a:lnTo>
                    <a:pt x="6989" y="126"/>
                  </a:lnTo>
                  <a:lnTo>
                    <a:pt x="6947" y="168"/>
                  </a:lnTo>
                  <a:lnTo>
                    <a:pt x="6843" y="106"/>
                  </a:lnTo>
                  <a:lnTo>
                    <a:pt x="6759" y="126"/>
                  </a:lnTo>
                  <a:lnTo>
                    <a:pt x="6696" y="273"/>
                  </a:lnTo>
                  <a:lnTo>
                    <a:pt x="6571" y="273"/>
                  </a:lnTo>
                  <a:lnTo>
                    <a:pt x="6466" y="210"/>
                  </a:lnTo>
                  <a:lnTo>
                    <a:pt x="6320" y="336"/>
                  </a:lnTo>
                  <a:lnTo>
                    <a:pt x="6236" y="336"/>
                  </a:lnTo>
                  <a:lnTo>
                    <a:pt x="6110" y="273"/>
                  </a:lnTo>
                  <a:lnTo>
                    <a:pt x="5964" y="315"/>
                  </a:lnTo>
                  <a:lnTo>
                    <a:pt x="5629" y="315"/>
                  </a:lnTo>
                  <a:lnTo>
                    <a:pt x="5336" y="524"/>
                  </a:lnTo>
                  <a:lnTo>
                    <a:pt x="5190" y="545"/>
                  </a:lnTo>
                  <a:lnTo>
                    <a:pt x="5106" y="545"/>
                  </a:lnTo>
                  <a:lnTo>
                    <a:pt x="4981" y="629"/>
                  </a:lnTo>
                  <a:lnTo>
                    <a:pt x="4960" y="712"/>
                  </a:lnTo>
                  <a:lnTo>
                    <a:pt x="4897" y="817"/>
                  </a:lnTo>
                  <a:lnTo>
                    <a:pt x="4813" y="817"/>
                  </a:lnTo>
                  <a:lnTo>
                    <a:pt x="4792" y="796"/>
                  </a:lnTo>
                  <a:lnTo>
                    <a:pt x="4709" y="796"/>
                  </a:lnTo>
                  <a:lnTo>
                    <a:pt x="4646" y="817"/>
                  </a:lnTo>
                  <a:lnTo>
                    <a:pt x="4604" y="859"/>
                  </a:lnTo>
                  <a:lnTo>
                    <a:pt x="4457" y="901"/>
                  </a:lnTo>
                  <a:lnTo>
                    <a:pt x="4332" y="942"/>
                  </a:lnTo>
                  <a:lnTo>
                    <a:pt x="4248" y="1026"/>
                  </a:lnTo>
                  <a:lnTo>
                    <a:pt x="4227" y="1068"/>
                  </a:lnTo>
                  <a:lnTo>
                    <a:pt x="4123" y="1214"/>
                  </a:lnTo>
                  <a:lnTo>
                    <a:pt x="3934" y="1256"/>
                  </a:lnTo>
                  <a:lnTo>
                    <a:pt x="3767" y="1256"/>
                  </a:lnTo>
                  <a:lnTo>
                    <a:pt x="3830" y="1340"/>
                  </a:lnTo>
                  <a:lnTo>
                    <a:pt x="3851" y="1382"/>
                  </a:lnTo>
                  <a:lnTo>
                    <a:pt x="3913" y="1486"/>
                  </a:lnTo>
                  <a:lnTo>
                    <a:pt x="3934" y="1591"/>
                  </a:lnTo>
                  <a:lnTo>
                    <a:pt x="3955" y="1633"/>
                  </a:lnTo>
                  <a:lnTo>
                    <a:pt x="3955" y="1800"/>
                  </a:lnTo>
                  <a:lnTo>
                    <a:pt x="3955" y="2051"/>
                  </a:lnTo>
                  <a:lnTo>
                    <a:pt x="3976" y="2114"/>
                  </a:lnTo>
                  <a:lnTo>
                    <a:pt x="4039" y="2575"/>
                  </a:lnTo>
                  <a:lnTo>
                    <a:pt x="4123" y="2721"/>
                  </a:lnTo>
                  <a:lnTo>
                    <a:pt x="4144" y="2847"/>
                  </a:lnTo>
                  <a:lnTo>
                    <a:pt x="4227" y="2847"/>
                  </a:lnTo>
                  <a:lnTo>
                    <a:pt x="4269" y="2909"/>
                  </a:lnTo>
                  <a:lnTo>
                    <a:pt x="4353" y="2930"/>
                  </a:lnTo>
                  <a:lnTo>
                    <a:pt x="4395" y="2951"/>
                  </a:lnTo>
                  <a:lnTo>
                    <a:pt x="4332" y="3119"/>
                  </a:lnTo>
                  <a:lnTo>
                    <a:pt x="4353" y="3160"/>
                  </a:lnTo>
                  <a:lnTo>
                    <a:pt x="4269" y="3265"/>
                  </a:lnTo>
                  <a:lnTo>
                    <a:pt x="3600" y="3265"/>
                  </a:lnTo>
                  <a:lnTo>
                    <a:pt x="3453" y="3307"/>
                  </a:lnTo>
                  <a:lnTo>
                    <a:pt x="3307" y="3516"/>
                  </a:lnTo>
                  <a:lnTo>
                    <a:pt x="3202" y="3621"/>
                  </a:lnTo>
                  <a:lnTo>
                    <a:pt x="3118" y="3746"/>
                  </a:lnTo>
                  <a:lnTo>
                    <a:pt x="3139" y="3935"/>
                  </a:lnTo>
                  <a:lnTo>
                    <a:pt x="3097" y="4060"/>
                  </a:lnTo>
                  <a:lnTo>
                    <a:pt x="2700" y="4311"/>
                  </a:lnTo>
                  <a:lnTo>
                    <a:pt x="2072" y="4688"/>
                  </a:lnTo>
                  <a:lnTo>
                    <a:pt x="1612" y="4939"/>
                  </a:lnTo>
                  <a:lnTo>
                    <a:pt x="1361" y="5002"/>
                  </a:lnTo>
                  <a:lnTo>
                    <a:pt x="1152" y="5002"/>
                  </a:lnTo>
                  <a:lnTo>
                    <a:pt x="1047" y="5043"/>
                  </a:lnTo>
                  <a:lnTo>
                    <a:pt x="880" y="5043"/>
                  </a:lnTo>
                  <a:lnTo>
                    <a:pt x="587" y="5106"/>
                  </a:lnTo>
                  <a:lnTo>
                    <a:pt x="398" y="5211"/>
                  </a:lnTo>
                  <a:lnTo>
                    <a:pt x="294" y="5357"/>
                  </a:lnTo>
                  <a:lnTo>
                    <a:pt x="43" y="5546"/>
                  </a:lnTo>
                  <a:lnTo>
                    <a:pt x="43" y="6048"/>
                  </a:lnTo>
                  <a:lnTo>
                    <a:pt x="1" y="6194"/>
                  </a:lnTo>
                  <a:lnTo>
                    <a:pt x="2093" y="7617"/>
                  </a:lnTo>
                  <a:lnTo>
                    <a:pt x="5901" y="10128"/>
                  </a:lnTo>
                  <a:lnTo>
                    <a:pt x="5943" y="10379"/>
                  </a:lnTo>
                  <a:lnTo>
                    <a:pt x="6069" y="10484"/>
                  </a:lnTo>
                  <a:lnTo>
                    <a:pt x="6278" y="10484"/>
                  </a:lnTo>
                  <a:lnTo>
                    <a:pt x="6445" y="10546"/>
                  </a:lnTo>
                  <a:lnTo>
                    <a:pt x="6550" y="10672"/>
                  </a:lnTo>
                  <a:lnTo>
                    <a:pt x="6696" y="10735"/>
                  </a:lnTo>
                  <a:lnTo>
                    <a:pt x="6801" y="10797"/>
                  </a:lnTo>
                  <a:lnTo>
                    <a:pt x="6801" y="10902"/>
                  </a:lnTo>
                  <a:lnTo>
                    <a:pt x="6738" y="11090"/>
                  </a:lnTo>
                  <a:lnTo>
                    <a:pt x="6780" y="11174"/>
                  </a:lnTo>
                  <a:lnTo>
                    <a:pt x="6906" y="11216"/>
                  </a:lnTo>
                  <a:lnTo>
                    <a:pt x="7178" y="11195"/>
                  </a:lnTo>
                  <a:lnTo>
                    <a:pt x="7408" y="11111"/>
                  </a:lnTo>
                  <a:lnTo>
                    <a:pt x="8266" y="10902"/>
                  </a:lnTo>
                  <a:lnTo>
                    <a:pt x="8998" y="10253"/>
                  </a:lnTo>
                  <a:lnTo>
                    <a:pt x="11592" y="8663"/>
                  </a:lnTo>
                  <a:lnTo>
                    <a:pt x="11509" y="8580"/>
                  </a:lnTo>
                  <a:lnTo>
                    <a:pt x="11446" y="8496"/>
                  </a:lnTo>
                  <a:lnTo>
                    <a:pt x="11383" y="8454"/>
                  </a:lnTo>
                  <a:lnTo>
                    <a:pt x="11279" y="8224"/>
                  </a:lnTo>
                  <a:lnTo>
                    <a:pt x="11195" y="8077"/>
                  </a:lnTo>
                  <a:lnTo>
                    <a:pt x="11090" y="8015"/>
                  </a:lnTo>
                  <a:lnTo>
                    <a:pt x="10651" y="8015"/>
                  </a:lnTo>
                  <a:lnTo>
                    <a:pt x="10567" y="7931"/>
                  </a:lnTo>
                  <a:lnTo>
                    <a:pt x="10546" y="7826"/>
                  </a:lnTo>
                  <a:lnTo>
                    <a:pt x="10504" y="7743"/>
                  </a:lnTo>
                  <a:lnTo>
                    <a:pt x="10463" y="7596"/>
                  </a:lnTo>
                  <a:lnTo>
                    <a:pt x="10504" y="7512"/>
                  </a:lnTo>
                  <a:lnTo>
                    <a:pt x="10463" y="7387"/>
                  </a:lnTo>
                  <a:lnTo>
                    <a:pt x="10421" y="7345"/>
                  </a:lnTo>
                  <a:lnTo>
                    <a:pt x="10316" y="7115"/>
                  </a:lnTo>
                  <a:lnTo>
                    <a:pt x="10191" y="6927"/>
                  </a:lnTo>
                  <a:lnTo>
                    <a:pt x="10107" y="6864"/>
                  </a:lnTo>
                  <a:lnTo>
                    <a:pt x="10149" y="6801"/>
                  </a:lnTo>
                  <a:lnTo>
                    <a:pt x="10191" y="6759"/>
                  </a:lnTo>
                  <a:lnTo>
                    <a:pt x="10316" y="6655"/>
                  </a:lnTo>
                  <a:lnTo>
                    <a:pt x="10358" y="6571"/>
                  </a:lnTo>
                  <a:lnTo>
                    <a:pt x="10337" y="6362"/>
                  </a:lnTo>
                  <a:lnTo>
                    <a:pt x="10295" y="6236"/>
                  </a:lnTo>
                  <a:lnTo>
                    <a:pt x="10316" y="6173"/>
                  </a:lnTo>
                  <a:lnTo>
                    <a:pt x="10358" y="5860"/>
                  </a:lnTo>
                  <a:lnTo>
                    <a:pt x="10295" y="5713"/>
                  </a:lnTo>
                  <a:lnTo>
                    <a:pt x="10295" y="5399"/>
                  </a:lnTo>
                  <a:lnTo>
                    <a:pt x="10295" y="5336"/>
                  </a:lnTo>
                  <a:lnTo>
                    <a:pt x="10253" y="5127"/>
                  </a:lnTo>
                  <a:lnTo>
                    <a:pt x="10253" y="4730"/>
                  </a:lnTo>
                  <a:lnTo>
                    <a:pt x="10191" y="4604"/>
                  </a:lnTo>
                  <a:lnTo>
                    <a:pt x="10128" y="4583"/>
                  </a:lnTo>
                  <a:lnTo>
                    <a:pt x="10128" y="4374"/>
                  </a:lnTo>
                  <a:lnTo>
                    <a:pt x="10191" y="4311"/>
                  </a:lnTo>
                  <a:lnTo>
                    <a:pt x="9814" y="3160"/>
                  </a:lnTo>
                  <a:lnTo>
                    <a:pt x="9688" y="3014"/>
                  </a:lnTo>
                  <a:lnTo>
                    <a:pt x="9584" y="2993"/>
                  </a:lnTo>
                  <a:lnTo>
                    <a:pt x="9521" y="2930"/>
                  </a:lnTo>
                  <a:lnTo>
                    <a:pt x="9395" y="2888"/>
                  </a:lnTo>
                  <a:lnTo>
                    <a:pt x="9375" y="2742"/>
                  </a:lnTo>
                  <a:lnTo>
                    <a:pt x="9186" y="2595"/>
                  </a:lnTo>
                  <a:lnTo>
                    <a:pt x="9144" y="2595"/>
                  </a:lnTo>
                  <a:lnTo>
                    <a:pt x="9061" y="2470"/>
                  </a:lnTo>
                  <a:lnTo>
                    <a:pt x="9082" y="2407"/>
                  </a:lnTo>
                  <a:lnTo>
                    <a:pt x="9040" y="2261"/>
                  </a:lnTo>
                  <a:lnTo>
                    <a:pt x="8977" y="2219"/>
                  </a:lnTo>
                  <a:lnTo>
                    <a:pt x="9061" y="1968"/>
                  </a:lnTo>
                  <a:lnTo>
                    <a:pt x="9186" y="1800"/>
                  </a:lnTo>
                  <a:lnTo>
                    <a:pt x="9270" y="1779"/>
                  </a:lnTo>
                  <a:lnTo>
                    <a:pt x="9312" y="1696"/>
                  </a:lnTo>
                  <a:lnTo>
                    <a:pt x="9395" y="1654"/>
                  </a:lnTo>
                  <a:lnTo>
                    <a:pt x="9416" y="1445"/>
                  </a:lnTo>
                  <a:lnTo>
                    <a:pt x="9479" y="1382"/>
                  </a:lnTo>
                  <a:lnTo>
                    <a:pt x="9395" y="1319"/>
                  </a:lnTo>
                  <a:lnTo>
                    <a:pt x="9458" y="1235"/>
                  </a:lnTo>
                  <a:lnTo>
                    <a:pt x="9500" y="1173"/>
                  </a:lnTo>
                  <a:lnTo>
                    <a:pt x="9479" y="1152"/>
                  </a:lnTo>
                  <a:lnTo>
                    <a:pt x="9416" y="1047"/>
                  </a:lnTo>
                  <a:lnTo>
                    <a:pt x="9375" y="901"/>
                  </a:lnTo>
                  <a:lnTo>
                    <a:pt x="9479" y="629"/>
                  </a:lnTo>
                  <a:lnTo>
                    <a:pt x="9479" y="440"/>
                  </a:lnTo>
                  <a:lnTo>
                    <a:pt x="9500" y="294"/>
                  </a:lnTo>
                  <a:lnTo>
                    <a:pt x="9479" y="210"/>
                  </a:lnTo>
                  <a:lnTo>
                    <a:pt x="9500" y="126"/>
                  </a:lnTo>
                  <a:lnTo>
                    <a:pt x="9479" y="106"/>
                  </a:lnTo>
                  <a:lnTo>
                    <a:pt x="9291" y="126"/>
                  </a:lnTo>
                  <a:lnTo>
                    <a:pt x="9207" y="106"/>
                  </a:lnTo>
                  <a:lnTo>
                    <a:pt x="8977" y="189"/>
                  </a:lnTo>
                  <a:lnTo>
                    <a:pt x="8851" y="85"/>
                  </a:lnTo>
                  <a:lnTo>
                    <a:pt x="8684" y="22"/>
                  </a:lnTo>
                  <a:lnTo>
                    <a:pt x="8684" y="85"/>
                  </a:lnTo>
                  <a:lnTo>
                    <a:pt x="8579" y="189"/>
                  </a:lnTo>
                  <a:lnTo>
                    <a:pt x="8370" y="168"/>
                  </a:lnTo>
                  <a:lnTo>
                    <a:pt x="8370" y="64"/>
                  </a:lnTo>
                  <a:lnTo>
                    <a:pt x="8307"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81" name="Google Shape;3181;p86"/>
            <p:cNvSpPr/>
            <p:nvPr/>
          </p:nvSpPr>
          <p:spPr>
            <a:xfrm>
              <a:off x="3661636" y="2898825"/>
              <a:ext cx="79733" cy="60206"/>
            </a:xfrm>
            <a:custGeom>
              <a:avLst/>
              <a:gdLst/>
              <a:ahLst/>
              <a:cxnLst/>
              <a:rect l="l" t="t" r="r" b="b"/>
              <a:pathLst>
                <a:path w="6696" h="5294" extrusionOk="0">
                  <a:moveTo>
                    <a:pt x="4269" y="0"/>
                  </a:moveTo>
                  <a:lnTo>
                    <a:pt x="4164" y="42"/>
                  </a:lnTo>
                  <a:lnTo>
                    <a:pt x="4122" y="84"/>
                  </a:lnTo>
                  <a:lnTo>
                    <a:pt x="4038" y="84"/>
                  </a:lnTo>
                  <a:lnTo>
                    <a:pt x="3913" y="188"/>
                  </a:lnTo>
                  <a:lnTo>
                    <a:pt x="3871" y="502"/>
                  </a:lnTo>
                  <a:lnTo>
                    <a:pt x="3766" y="691"/>
                  </a:lnTo>
                  <a:lnTo>
                    <a:pt x="3745" y="921"/>
                  </a:lnTo>
                  <a:lnTo>
                    <a:pt x="3662" y="1046"/>
                  </a:lnTo>
                  <a:lnTo>
                    <a:pt x="3411" y="1318"/>
                  </a:lnTo>
                  <a:lnTo>
                    <a:pt x="3327" y="1318"/>
                  </a:lnTo>
                  <a:lnTo>
                    <a:pt x="3222" y="1402"/>
                  </a:lnTo>
                  <a:lnTo>
                    <a:pt x="2992" y="1465"/>
                  </a:lnTo>
                  <a:lnTo>
                    <a:pt x="2825" y="1632"/>
                  </a:lnTo>
                  <a:lnTo>
                    <a:pt x="2783" y="1632"/>
                  </a:lnTo>
                  <a:lnTo>
                    <a:pt x="2553" y="1779"/>
                  </a:lnTo>
                  <a:lnTo>
                    <a:pt x="2406" y="1841"/>
                  </a:lnTo>
                  <a:lnTo>
                    <a:pt x="2344" y="1967"/>
                  </a:lnTo>
                  <a:lnTo>
                    <a:pt x="2072" y="2155"/>
                  </a:lnTo>
                  <a:lnTo>
                    <a:pt x="2155" y="2365"/>
                  </a:lnTo>
                  <a:lnTo>
                    <a:pt x="2155" y="2490"/>
                  </a:lnTo>
                  <a:lnTo>
                    <a:pt x="1925" y="2699"/>
                  </a:lnTo>
                  <a:lnTo>
                    <a:pt x="1758" y="3013"/>
                  </a:lnTo>
                  <a:lnTo>
                    <a:pt x="1758" y="3118"/>
                  </a:lnTo>
                  <a:lnTo>
                    <a:pt x="1862" y="3327"/>
                  </a:lnTo>
                  <a:lnTo>
                    <a:pt x="1779" y="3536"/>
                  </a:lnTo>
                  <a:lnTo>
                    <a:pt x="1841" y="3599"/>
                  </a:lnTo>
                  <a:lnTo>
                    <a:pt x="1883" y="3662"/>
                  </a:lnTo>
                  <a:lnTo>
                    <a:pt x="1862" y="3829"/>
                  </a:lnTo>
                  <a:lnTo>
                    <a:pt x="1507" y="4248"/>
                  </a:lnTo>
                  <a:lnTo>
                    <a:pt x="1444" y="4394"/>
                  </a:lnTo>
                  <a:lnTo>
                    <a:pt x="1297" y="4582"/>
                  </a:lnTo>
                  <a:lnTo>
                    <a:pt x="1109" y="4603"/>
                  </a:lnTo>
                  <a:lnTo>
                    <a:pt x="712" y="4959"/>
                  </a:lnTo>
                  <a:lnTo>
                    <a:pt x="147" y="5064"/>
                  </a:lnTo>
                  <a:lnTo>
                    <a:pt x="0" y="5273"/>
                  </a:lnTo>
                  <a:lnTo>
                    <a:pt x="2344" y="5294"/>
                  </a:lnTo>
                  <a:lnTo>
                    <a:pt x="2344" y="4792"/>
                  </a:lnTo>
                  <a:lnTo>
                    <a:pt x="2595" y="4603"/>
                  </a:lnTo>
                  <a:lnTo>
                    <a:pt x="2699" y="4457"/>
                  </a:lnTo>
                  <a:lnTo>
                    <a:pt x="2888" y="4352"/>
                  </a:lnTo>
                  <a:lnTo>
                    <a:pt x="3181" y="4289"/>
                  </a:lnTo>
                  <a:lnTo>
                    <a:pt x="3348" y="4289"/>
                  </a:lnTo>
                  <a:lnTo>
                    <a:pt x="3453" y="4248"/>
                  </a:lnTo>
                  <a:lnTo>
                    <a:pt x="3662" y="4248"/>
                  </a:lnTo>
                  <a:lnTo>
                    <a:pt x="3913" y="4185"/>
                  </a:lnTo>
                  <a:lnTo>
                    <a:pt x="4373" y="3934"/>
                  </a:lnTo>
                  <a:lnTo>
                    <a:pt x="5001" y="3557"/>
                  </a:lnTo>
                  <a:lnTo>
                    <a:pt x="5398" y="3306"/>
                  </a:lnTo>
                  <a:lnTo>
                    <a:pt x="5440" y="3181"/>
                  </a:lnTo>
                  <a:lnTo>
                    <a:pt x="5419" y="2992"/>
                  </a:lnTo>
                  <a:lnTo>
                    <a:pt x="5503" y="2867"/>
                  </a:lnTo>
                  <a:lnTo>
                    <a:pt x="5608" y="2762"/>
                  </a:lnTo>
                  <a:lnTo>
                    <a:pt x="5754" y="2553"/>
                  </a:lnTo>
                  <a:lnTo>
                    <a:pt x="5901" y="2511"/>
                  </a:lnTo>
                  <a:lnTo>
                    <a:pt x="6570" y="2511"/>
                  </a:lnTo>
                  <a:lnTo>
                    <a:pt x="6654" y="2406"/>
                  </a:lnTo>
                  <a:lnTo>
                    <a:pt x="6633" y="2365"/>
                  </a:lnTo>
                  <a:lnTo>
                    <a:pt x="6696" y="2197"/>
                  </a:lnTo>
                  <a:lnTo>
                    <a:pt x="6654" y="2176"/>
                  </a:lnTo>
                  <a:lnTo>
                    <a:pt x="6570" y="2155"/>
                  </a:lnTo>
                  <a:lnTo>
                    <a:pt x="6528" y="2093"/>
                  </a:lnTo>
                  <a:lnTo>
                    <a:pt x="6445" y="2093"/>
                  </a:lnTo>
                  <a:lnTo>
                    <a:pt x="6424" y="1967"/>
                  </a:lnTo>
                  <a:lnTo>
                    <a:pt x="6340" y="1821"/>
                  </a:lnTo>
                  <a:lnTo>
                    <a:pt x="6277" y="1360"/>
                  </a:lnTo>
                  <a:lnTo>
                    <a:pt x="6256" y="1297"/>
                  </a:lnTo>
                  <a:lnTo>
                    <a:pt x="6256" y="1046"/>
                  </a:lnTo>
                  <a:lnTo>
                    <a:pt x="6256" y="879"/>
                  </a:lnTo>
                  <a:lnTo>
                    <a:pt x="6235" y="837"/>
                  </a:lnTo>
                  <a:lnTo>
                    <a:pt x="6214" y="732"/>
                  </a:lnTo>
                  <a:lnTo>
                    <a:pt x="6152" y="628"/>
                  </a:lnTo>
                  <a:lnTo>
                    <a:pt x="6131" y="586"/>
                  </a:lnTo>
                  <a:lnTo>
                    <a:pt x="6068" y="502"/>
                  </a:lnTo>
                  <a:lnTo>
                    <a:pt x="6005" y="523"/>
                  </a:lnTo>
                  <a:lnTo>
                    <a:pt x="5691" y="502"/>
                  </a:lnTo>
                  <a:lnTo>
                    <a:pt x="5608" y="419"/>
                  </a:lnTo>
                  <a:lnTo>
                    <a:pt x="5587" y="314"/>
                  </a:lnTo>
                  <a:lnTo>
                    <a:pt x="5524" y="293"/>
                  </a:lnTo>
                  <a:lnTo>
                    <a:pt x="5419" y="398"/>
                  </a:lnTo>
                  <a:lnTo>
                    <a:pt x="5231" y="460"/>
                  </a:lnTo>
                  <a:lnTo>
                    <a:pt x="5064" y="398"/>
                  </a:lnTo>
                  <a:lnTo>
                    <a:pt x="4959" y="398"/>
                  </a:lnTo>
                  <a:lnTo>
                    <a:pt x="4854" y="460"/>
                  </a:lnTo>
                  <a:lnTo>
                    <a:pt x="4666" y="481"/>
                  </a:lnTo>
                  <a:lnTo>
                    <a:pt x="4541" y="460"/>
                  </a:lnTo>
                  <a:lnTo>
                    <a:pt x="4373" y="293"/>
                  </a:lnTo>
                  <a:lnTo>
                    <a:pt x="4331" y="251"/>
                  </a:lnTo>
                  <a:lnTo>
                    <a:pt x="4290" y="147"/>
                  </a:lnTo>
                  <a:lnTo>
                    <a:pt x="4290" y="84"/>
                  </a:lnTo>
                  <a:lnTo>
                    <a:pt x="4290" y="42"/>
                  </a:lnTo>
                  <a:lnTo>
                    <a:pt x="4269"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82" name="Google Shape;3182;p86"/>
            <p:cNvSpPr/>
            <p:nvPr/>
          </p:nvSpPr>
          <p:spPr>
            <a:xfrm>
              <a:off x="3632974" y="2958780"/>
              <a:ext cx="56573" cy="43318"/>
            </a:xfrm>
            <a:custGeom>
              <a:avLst/>
              <a:gdLst/>
              <a:ahLst/>
              <a:cxnLst/>
              <a:rect l="l" t="t" r="r" b="b"/>
              <a:pathLst>
                <a:path w="4751" h="3809" extrusionOk="0">
                  <a:moveTo>
                    <a:pt x="2407" y="1"/>
                  </a:moveTo>
                  <a:lnTo>
                    <a:pt x="2177" y="315"/>
                  </a:lnTo>
                  <a:lnTo>
                    <a:pt x="2177" y="524"/>
                  </a:lnTo>
                  <a:lnTo>
                    <a:pt x="2072" y="545"/>
                  </a:lnTo>
                  <a:lnTo>
                    <a:pt x="1675" y="754"/>
                  </a:lnTo>
                  <a:lnTo>
                    <a:pt x="1633" y="859"/>
                  </a:lnTo>
                  <a:lnTo>
                    <a:pt x="1466" y="942"/>
                  </a:lnTo>
                  <a:lnTo>
                    <a:pt x="1528" y="1089"/>
                  </a:lnTo>
                  <a:lnTo>
                    <a:pt x="1194" y="1612"/>
                  </a:lnTo>
                  <a:lnTo>
                    <a:pt x="1152" y="1779"/>
                  </a:lnTo>
                  <a:lnTo>
                    <a:pt x="901" y="2030"/>
                  </a:lnTo>
                  <a:lnTo>
                    <a:pt x="796" y="2093"/>
                  </a:lnTo>
                  <a:lnTo>
                    <a:pt x="671" y="2365"/>
                  </a:lnTo>
                  <a:lnTo>
                    <a:pt x="671" y="2470"/>
                  </a:lnTo>
                  <a:lnTo>
                    <a:pt x="461" y="2763"/>
                  </a:lnTo>
                  <a:lnTo>
                    <a:pt x="419" y="2847"/>
                  </a:lnTo>
                  <a:lnTo>
                    <a:pt x="503" y="2888"/>
                  </a:lnTo>
                  <a:lnTo>
                    <a:pt x="398" y="2930"/>
                  </a:lnTo>
                  <a:lnTo>
                    <a:pt x="210" y="3265"/>
                  </a:lnTo>
                  <a:lnTo>
                    <a:pt x="147" y="3286"/>
                  </a:lnTo>
                  <a:lnTo>
                    <a:pt x="64" y="3370"/>
                  </a:lnTo>
                  <a:lnTo>
                    <a:pt x="85" y="3495"/>
                  </a:lnTo>
                  <a:lnTo>
                    <a:pt x="1" y="3621"/>
                  </a:lnTo>
                  <a:lnTo>
                    <a:pt x="43" y="3809"/>
                  </a:lnTo>
                  <a:lnTo>
                    <a:pt x="2344" y="3809"/>
                  </a:lnTo>
                  <a:lnTo>
                    <a:pt x="2303" y="2742"/>
                  </a:lnTo>
                  <a:lnTo>
                    <a:pt x="2386" y="2575"/>
                  </a:lnTo>
                  <a:lnTo>
                    <a:pt x="2512" y="2512"/>
                  </a:lnTo>
                  <a:lnTo>
                    <a:pt x="2658" y="2470"/>
                  </a:lnTo>
                  <a:lnTo>
                    <a:pt x="2867" y="2470"/>
                  </a:lnTo>
                  <a:lnTo>
                    <a:pt x="2888" y="963"/>
                  </a:lnTo>
                  <a:lnTo>
                    <a:pt x="4709" y="984"/>
                  </a:lnTo>
                  <a:lnTo>
                    <a:pt x="4709" y="168"/>
                  </a:lnTo>
                  <a:lnTo>
                    <a:pt x="4751" y="22"/>
                  </a:lnTo>
                  <a:lnTo>
                    <a:pt x="2407"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83" name="Google Shape;3183;p86"/>
            <p:cNvSpPr/>
            <p:nvPr/>
          </p:nvSpPr>
          <p:spPr>
            <a:xfrm>
              <a:off x="3632736" y="2960691"/>
              <a:ext cx="81233" cy="85430"/>
            </a:xfrm>
            <a:custGeom>
              <a:avLst/>
              <a:gdLst/>
              <a:ahLst/>
              <a:cxnLst/>
              <a:rect l="l" t="t" r="r" b="b"/>
              <a:pathLst>
                <a:path w="6822" h="7512" extrusionOk="0">
                  <a:moveTo>
                    <a:pt x="4729" y="0"/>
                  </a:moveTo>
                  <a:lnTo>
                    <a:pt x="4729" y="816"/>
                  </a:lnTo>
                  <a:lnTo>
                    <a:pt x="2908" y="795"/>
                  </a:lnTo>
                  <a:lnTo>
                    <a:pt x="2887" y="2302"/>
                  </a:lnTo>
                  <a:lnTo>
                    <a:pt x="2678" y="2302"/>
                  </a:lnTo>
                  <a:lnTo>
                    <a:pt x="2532" y="2344"/>
                  </a:lnTo>
                  <a:lnTo>
                    <a:pt x="2406" y="2407"/>
                  </a:lnTo>
                  <a:lnTo>
                    <a:pt x="2323" y="2574"/>
                  </a:lnTo>
                  <a:lnTo>
                    <a:pt x="2364" y="3641"/>
                  </a:lnTo>
                  <a:lnTo>
                    <a:pt x="63" y="3641"/>
                  </a:lnTo>
                  <a:lnTo>
                    <a:pt x="63" y="3662"/>
                  </a:lnTo>
                  <a:lnTo>
                    <a:pt x="0" y="3808"/>
                  </a:lnTo>
                  <a:lnTo>
                    <a:pt x="0" y="4039"/>
                  </a:lnTo>
                  <a:lnTo>
                    <a:pt x="126" y="3871"/>
                  </a:lnTo>
                  <a:lnTo>
                    <a:pt x="188" y="4018"/>
                  </a:lnTo>
                  <a:lnTo>
                    <a:pt x="209" y="4039"/>
                  </a:lnTo>
                  <a:lnTo>
                    <a:pt x="293" y="3976"/>
                  </a:lnTo>
                  <a:lnTo>
                    <a:pt x="439" y="4248"/>
                  </a:lnTo>
                  <a:lnTo>
                    <a:pt x="398" y="4331"/>
                  </a:lnTo>
                  <a:lnTo>
                    <a:pt x="418" y="4436"/>
                  </a:lnTo>
                  <a:lnTo>
                    <a:pt x="398" y="4645"/>
                  </a:lnTo>
                  <a:lnTo>
                    <a:pt x="314" y="4645"/>
                  </a:lnTo>
                  <a:lnTo>
                    <a:pt x="230" y="4687"/>
                  </a:lnTo>
                  <a:lnTo>
                    <a:pt x="418" y="4917"/>
                  </a:lnTo>
                  <a:lnTo>
                    <a:pt x="523" y="5524"/>
                  </a:lnTo>
                  <a:lnTo>
                    <a:pt x="481" y="5943"/>
                  </a:lnTo>
                  <a:lnTo>
                    <a:pt x="335" y="6131"/>
                  </a:lnTo>
                  <a:lnTo>
                    <a:pt x="272" y="6487"/>
                  </a:lnTo>
                  <a:lnTo>
                    <a:pt x="209" y="6738"/>
                  </a:lnTo>
                  <a:lnTo>
                    <a:pt x="314" y="6654"/>
                  </a:lnTo>
                  <a:lnTo>
                    <a:pt x="398" y="6654"/>
                  </a:lnTo>
                  <a:lnTo>
                    <a:pt x="523" y="6549"/>
                  </a:lnTo>
                  <a:lnTo>
                    <a:pt x="837" y="6487"/>
                  </a:lnTo>
                  <a:lnTo>
                    <a:pt x="1130" y="6382"/>
                  </a:lnTo>
                  <a:lnTo>
                    <a:pt x="1235" y="6382"/>
                  </a:lnTo>
                  <a:lnTo>
                    <a:pt x="1486" y="6466"/>
                  </a:lnTo>
                  <a:lnTo>
                    <a:pt x="1653" y="6487"/>
                  </a:lnTo>
                  <a:lnTo>
                    <a:pt x="1779" y="6654"/>
                  </a:lnTo>
                  <a:lnTo>
                    <a:pt x="1779" y="6738"/>
                  </a:lnTo>
                  <a:lnTo>
                    <a:pt x="1862" y="6759"/>
                  </a:lnTo>
                  <a:lnTo>
                    <a:pt x="1946" y="6696"/>
                  </a:lnTo>
                  <a:lnTo>
                    <a:pt x="1988" y="6738"/>
                  </a:lnTo>
                  <a:lnTo>
                    <a:pt x="2071" y="6738"/>
                  </a:lnTo>
                  <a:lnTo>
                    <a:pt x="2113" y="6780"/>
                  </a:lnTo>
                  <a:lnTo>
                    <a:pt x="2155" y="6905"/>
                  </a:lnTo>
                  <a:lnTo>
                    <a:pt x="2281" y="7010"/>
                  </a:lnTo>
                  <a:lnTo>
                    <a:pt x="2281" y="7156"/>
                  </a:lnTo>
                  <a:lnTo>
                    <a:pt x="2406" y="7177"/>
                  </a:lnTo>
                  <a:lnTo>
                    <a:pt x="2427" y="7303"/>
                  </a:lnTo>
                  <a:lnTo>
                    <a:pt x="2532" y="7324"/>
                  </a:lnTo>
                  <a:lnTo>
                    <a:pt x="2699" y="7428"/>
                  </a:lnTo>
                  <a:lnTo>
                    <a:pt x="2720" y="7512"/>
                  </a:lnTo>
                  <a:lnTo>
                    <a:pt x="2846" y="7407"/>
                  </a:lnTo>
                  <a:lnTo>
                    <a:pt x="3034" y="7407"/>
                  </a:lnTo>
                  <a:lnTo>
                    <a:pt x="3097" y="7261"/>
                  </a:lnTo>
                  <a:lnTo>
                    <a:pt x="3097" y="7177"/>
                  </a:lnTo>
                  <a:lnTo>
                    <a:pt x="3097" y="6947"/>
                  </a:lnTo>
                  <a:lnTo>
                    <a:pt x="3264" y="6884"/>
                  </a:lnTo>
                  <a:lnTo>
                    <a:pt x="3411" y="6884"/>
                  </a:lnTo>
                  <a:lnTo>
                    <a:pt x="3431" y="7052"/>
                  </a:lnTo>
                  <a:lnTo>
                    <a:pt x="3515" y="7219"/>
                  </a:lnTo>
                  <a:lnTo>
                    <a:pt x="3578" y="7282"/>
                  </a:lnTo>
                  <a:lnTo>
                    <a:pt x="3724" y="6989"/>
                  </a:lnTo>
                  <a:lnTo>
                    <a:pt x="3996" y="6863"/>
                  </a:lnTo>
                  <a:lnTo>
                    <a:pt x="4143" y="6905"/>
                  </a:lnTo>
                  <a:lnTo>
                    <a:pt x="4164" y="7093"/>
                  </a:lnTo>
                  <a:lnTo>
                    <a:pt x="4206" y="7156"/>
                  </a:lnTo>
                  <a:lnTo>
                    <a:pt x="4310" y="7052"/>
                  </a:lnTo>
                  <a:lnTo>
                    <a:pt x="4394" y="7052"/>
                  </a:lnTo>
                  <a:lnTo>
                    <a:pt x="4457" y="7114"/>
                  </a:lnTo>
                  <a:lnTo>
                    <a:pt x="4520" y="7156"/>
                  </a:lnTo>
                  <a:lnTo>
                    <a:pt x="6570" y="7156"/>
                  </a:lnTo>
                  <a:lnTo>
                    <a:pt x="6758" y="6633"/>
                  </a:lnTo>
                  <a:lnTo>
                    <a:pt x="6570" y="6528"/>
                  </a:lnTo>
                  <a:lnTo>
                    <a:pt x="6131" y="1423"/>
                  </a:lnTo>
                  <a:lnTo>
                    <a:pt x="6821" y="1423"/>
                  </a:lnTo>
                  <a:lnTo>
                    <a:pt x="4729"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84" name="Google Shape;3184;p86"/>
            <p:cNvSpPr/>
            <p:nvPr/>
          </p:nvSpPr>
          <p:spPr>
            <a:xfrm>
              <a:off x="3665125" y="2976874"/>
              <a:ext cx="112121" cy="99236"/>
            </a:xfrm>
            <a:custGeom>
              <a:avLst/>
              <a:gdLst/>
              <a:ahLst/>
              <a:cxnLst/>
              <a:rect l="l" t="t" r="r" b="b"/>
              <a:pathLst>
                <a:path w="9416" h="8726" extrusionOk="0">
                  <a:moveTo>
                    <a:pt x="3411" y="0"/>
                  </a:moveTo>
                  <a:lnTo>
                    <a:pt x="3850" y="5105"/>
                  </a:lnTo>
                  <a:lnTo>
                    <a:pt x="4038" y="5210"/>
                  </a:lnTo>
                  <a:lnTo>
                    <a:pt x="3850" y="5733"/>
                  </a:lnTo>
                  <a:lnTo>
                    <a:pt x="1800" y="5733"/>
                  </a:lnTo>
                  <a:lnTo>
                    <a:pt x="1737" y="5691"/>
                  </a:lnTo>
                  <a:lnTo>
                    <a:pt x="1674" y="5629"/>
                  </a:lnTo>
                  <a:lnTo>
                    <a:pt x="1590" y="5629"/>
                  </a:lnTo>
                  <a:lnTo>
                    <a:pt x="1486" y="5733"/>
                  </a:lnTo>
                  <a:lnTo>
                    <a:pt x="1444" y="5670"/>
                  </a:lnTo>
                  <a:lnTo>
                    <a:pt x="1423" y="5482"/>
                  </a:lnTo>
                  <a:lnTo>
                    <a:pt x="1276" y="5440"/>
                  </a:lnTo>
                  <a:lnTo>
                    <a:pt x="1004" y="5566"/>
                  </a:lnTo>
                  <a:lnTo>
                    <a:pt x="858" y="5859"/>
                  </a:lnTo>
                  <a:lnTo>
                    <a:pt x="795" y="5796"/>
                  </a:lnTo>
                  <a:lnTo>
                    <a:pt x="711" y="5629"/>
                  </a:lnTo>
                  <a:lnTo>
                    <a:pt x="691" y="5461"/>
                  </a:lnTo>
                  <a:lnTo>
                    <a:pt x="544" y="5461"/>
                  </a:lnTo>
                  <a:lnTo>
                    <a:pt x="377" y="5524"/>
                  </a:lnTo>
                  <a:lnTo>
                    <a:pt x="377" y="5754"/>
                  </a:lnTo>
                  <a:lnTo>
                    <a:pt x="377" y="5838"/>
                  </a:lnTo>
                  <a:lnTo>
                    <a:pt x="314" y="5984"/>
                  </a:lnTo>
                  <a:lnTo>
                    <a:pt x="126" y="5984"/>
                  </a:lnTo>
                  <a:lnTo>
                    <a:pt x="0" y="6089"/>
                  </a:lnTo>
                  <a:lnTo>
                    <a:pt x="84" y="6173"/>
                  </a:lnTo>
                  <a:lnTo>
                    <a:pt x="84" y="6277"/>
                  </a:lnTo>
                  <a:lnTo>
                    <a:pt x="105" y="6361"/>
                  </a:lnTo>
                  <a:lnTo>
                    <a:pt x="63" y="6591"/>
                  </a:lnTo>
                  <a:lnTo>
                    <a:pt x="84" y="6675"/>
                  </a:lnTo>
                  <a:lnTo>
                    <a:pt x="209" y="6800"/>
                  </a:lnTo>
                  <a:lnTo>
                    <a:pt x="272" y="6926"/>
                  </a:lnTo>
                  <a:lnTo>
                    <a:pt x="335" y="7010"/>
                  </a:lnTo>
                  <a:lnTo>
                    <a:pt x="398" y="6989"/>
                  </a:lnTo>
                  <a:lnTo>
                    <a:pt x="481" y="7030"/>
                  </a:lnTo>
                  <a:lnTo>
                    <a:pt x="502" y="7114"/>
                  </a:lnTo>
                  <a:lnTo>
                    <a:pt x="586" y="7219"/>
                  </a:lnTo>
                  <a:lnTo>
                    <a:pt x="586" y="7261"/>
                  </a:lnTo>
                  <a:lnTo>
                    <a:pt x="523" y="7344"/>
                  </a:lnTo>
                  <a:lnTo>
                    <a:pt x="544" y="7428"/>
                  </a:lnTo>
                  <a:lnTo>
                    <a:pt x="691" y="7512"/>
                  </a:lnTo>
                  <a:lnTo>
                    <a:pt x="691" y="7616"/>
                  </a:lnTo>
                  <a:lnTo>
                    <a:pt x="649" y="7679"/>
                  </a:lnTo>
                  <a:lnTo>
                    <a:pt x="732" y="7721"/>
                  </a:lnTo>
                  <a:lnTo>
                    <a:pt x="837" y="7658"/>
                  </a:lnTo>
                  <a:lnTo>
                    <a:pt x="921" y="7679"/>
                  </a:lnTo>
                  <a:lnTo>
                    <a:pt x="1046" y="7784"/>
                  </a:lnTo>
                  <a:lnTo>
                    <a:pt x="1214" y="7784"/>
                  </a:lnTo>
                  <a:lnTo>
                    <a:pt x="1318" y="7721"/>
                  </a:lnTo>
                  <a:lnTo>
                    <a:pt x="1381" y="7679"/>
                  </a:lnTo>
                  <a:lnTo>
                    <a:pt x="1486" y="7533"/>
                  </a:lnTo>
                  <a:lnTo>
                    <a:pt x="1632" y="7533"/>
                  </a:lnTo>
                  <a:lnTo>
                    <a:pt x="1779" y="7616"/>
                  </a:lnTo>
                  <a:lnTo>
                    <a:pt x="1800" y="7554"/>
                  </a:lnTo>
                  <a:lnTo>
                    <a:pt x="1904" y="7533"/>
                  </a:lnTo>
                  <a:lnTo>
                    <a:pt x="1946" y="7574"/>
                  </a:lnTo>
                  <a:lnTo>
                    <a:pt x="2072" y="7679"/>
                  </a:lnTo>
                  <a:lnTo>
                    <a:pt x="2113" y="7826"/>
                  </a:lnTo>
                  <a:lnTo>
                    <a:pt x="2092" y="7972"/>
                  </a:lnTo>
                  <a:lnTo>
                    <a:pt x="2155" y="8035"/>
                  </a:lnTo>
                  <a:lnTo>
                    <a:pt x="2281" y="8056"/>
                  </a:lnTo>
                  <a:lnTo>
                    <a:pt x="2281" y="8098"/>
                  </a:lnTo>
                  <a:lnTo>
                    <a:pt x="2176" y="8265"/>
                  </a:lnTo>
                  <a:lnTo>
                    <a:pt x="2113" y="8411"/>
                  </a:lnTo>
                  <a:lnTo>
                    <a:pt x="2113" y="8411"/>
                  </a:lnTo>
                  <a:lnTo>
                    <a:pt x="2218" y="8390"/>
                  </a:lnTo>
                  <a:lnTo>
                    <a:pt x="2281" y="8307"/>
                  </a:lnTo>
                  <a:lnTo>
                    <a:pt x="2364" y="8307"/>
                  </a:lnTo>
                  <a:lnTo>
                    <a:pt x="2364" y="8411"/>
                  </a:lnTo>
                  <a:lnTo>
                    <a:pt x="2385" y="8495"/>
                  </a:lnTo>
                  <a:lnTo>
                    <a:pt x="2385" y="8558"/>
                  </a:lnTo>
                  <a:lnTo>
                    <a:pt x="2532" y="8579"/>
                  </a:lnTo>
                  <a:lnTo>
                    <a:pt x="2595" y="8621"/>
                  </a:lnTo>
                  <a:lnTo>
                    <a:pt x="2595" y="8704"/>
                  </a:lnTo>
                  <a:lnTo>
                    <a:pt x="2783" y="8600"/>
                  </a:lnTo>
                  <a:lnTo>
                    <a:pt x="2846" y="8600"/>
                  </a:lnTo>
                  <a:lnTo>
                    <a:pt x="2992" y="8683"/>
                  </a:lnTo>
                  <a:lnTo>
                    <a:pt x="3222" y="8683"/>
                  </a:lnTo>
                  <a:lnTo>
                    <a:pt x="3264" y="8662"/>
                  </a:lnTo>
                  <a:lnTo>
                    <a:pt x="3264" y="8600"/>
                  </a:lnTo>
                  <a:lnTo>
                    <a:pt x="3452" y="8558"/>
                  </a:lnTo>
                  <a:lnTo>
                    <a:pt x="3620" y="8579"/>
                  </a:lnTo>
                  <a:lnTo>
                    <a:pt x="3578" y="8621"/>
                  </a:lnTo>
                  <a:lnTo>
                    <a:pt x="3620" y="8683"/>
                  </a:lnTo>
                  <a:lnTo>
                    <a:pt x="3787" y="8725"/>
                  </a:lnTo>
                  <a:lnTo>
                    <a:pt x="3892" y="8579"/>
                  </a:lnTo>
                  <a:lnTo>
                    <a:pt x="3976" y="8516"/>
                  </a:lnTo>
                  <a:lnTo>
                    <a:pt x="3997" y="8390"/>
                  </a:lnTo>
                  <a:lnTo>
                    <a:pt x="3976" y="8307"/>
                  </a:lnTo>
                  <a:lnTo>
                    <a:pt x="3976" y="8181"/>
                  </a:lnTo>
                  <a:lnTo>
                    <a:pt x="4080" y="8160"/>
                  </a:lnTo>
                  <a:lnTo>
                    <a:pt x="4059" y="7993"/>
                  </a:lnTo>
                  <a:lnTo>
                    <a:pt x="4038" y="7888"/>
                  </a:lnTo>
                  <a:lnTo>
                    <a:pt x="4143" y="7826"/>
                  </a:lnTo>
                  <a:lnTo>
                    <a:pt x="4269" y="7679"/>
                  </a:lnTo>
                  <a:lnTo>
                    <a:pt x="4457" y="7407"/>
                  </a:lnTo>
                  <a:lnTo>
                    <a:pt x="4561" y="7219"/>
                  </a:lnTo>
                  <a:lnTo>
                    <a:pt x="4582" y="7135"/>
                  </a:lnTo>
                  <a:lnTo>
                    <a:pt x="4708" y="6926"/>
                  </a:lnTo>
                  <a:lnTo>
                    <a:pt x="4792" y="6905"/>
                  </a:lnTo>
                  <a:lnTo>
                    <a:pt x="4813" y="6821"/>
                  </a:lnTo>
                  <a:lnTo>
                    <a:pt x="4980" y="6800"/>
                  </a:lnTo>
                  <a:lnTo>
                    <a:pt x="5043" y="6821"/>
                  </a:lnTo>
                  <a:lnTo>
                    <a:pt x="5336" y="6738"/>
                  </a:lnTo>
                  <a:lnTo>
                    <a:pt x="5398" y="6612"/>
                  </a:lnTo>
                  <a:lnTo>
                    <a:pt x="5712" y="6403"/>
                  </a:lnTo>
                  <a:lnTo>
                    <a:pt x="6152" y="6173"/>
                  </a:lnTo>
                  <a:lnTo>
                    <a:pt x="6277" y="6047"/>
                  </a:lnTo>
                  <a:lnTo>
                    <a:pt x="6465" y="5942"/>
                  </a:lnTo>
                  <a:lnTo>
                    <a:pt x="6758" y="5901"/>
                  </a:lnTo>
                  <a:lnTo>
                    <a:pt x="6884" y="5880"/>
                  </a:lnTo>
                  <a:lnTo>
                    <a:pt x="7072" y="5942"/>
                  </a:lnTo>
                  <a:lnTo>
                    <a:pt x="7177" y="5942"/>
                  </a:lnTo>
                  <a:lnTo>
                    <a:pt x="7198" y="5984"/>
                  </a:lnTo>
                  <a:lnTo>
                    <a:pt x="7219" y="5963"/>
                  </a:lnTo>
                  <a:lnTo>
                    <a:pt x="7344" y="5984"/>
                  </a:lnTo>
                  <a:lnTo>
                    <a:pt x="7742" y="5963"/>
                  </a:lnTo>
                  <a:lnTo>
                    <a:pt x="7867" y="5963"/>
                  </a:lnTo>
                  <a:lnTo>
                    <a:pt x="8035" y="5880"/>
                  </a:lnTo>
                  <a:lnTo>
                    <a:pt x="8390" y="5880"/>
                  </a:lnTo>
                  <a:lnTo>
                    <a:pt x="8558" y="5775"/>
                  </a:lnTo>
                  <a:lnTo>
                    <a:pt x="8746" y="5775"/>
                  </a:lnTo>
                  <a:lnTo>
                    <a:pt x="8893" y="5670"/>
                  </a:lnTo>
                  <a:lnTo>
                    <a:pt x="9186" y="5524"/>
                  </a:lnTo>
                  <a:lnTo>
                    <a:pt x="9227" y="5377"/>
                  </a:lnTo>
                  <a:lnTo>
                    <a:pt x="9269" y="5210"/>
                  </a:lnTo>
                  <a:lnTo>
                    <a:pt x="9332" y="5126"/>
                  </a:lnTo>
                  <a:lnTo>
                    <a:pt x="9395" y="4624"/>
                  </a:lnTo>
                  <a:lnTo>
                    <a:pt x="9416" y="3494"/>
                  </a:lnTo>
                  <a:lnTo>
                    <a:pt x="9186" y="3578"/>
                  </a:lnTo>
                  <a:lnTo>
                    <a:pt x="8914" y="3599"/>
                  </a:lnTo>
                  <a:lnTo>
                    <a:pt x="8788" y="3557"/>
                  </a:lnTo>
                  <a:lnTo>
                    <a:pt x="8746" y="3473"/>
                  </a:lnTo>
                  <a:lnTo>
                    <a:pt x="8809" y="3285"/>
                  </a:lnTo>
                  <a:lnTo>
                    <a:pt x="8809" y="3180"/>
                  </a:lnTo>
                  <a:lnTo>
                    <a:pt x="8704" y="3118"/>
                  </a:lnTo>
                  <a:lnTo>
                    <a:pt x="8558" y="3055"/>
                  </a:lnTo>
                  <a:lnTo>
                    <a:pt x="8453" y="2929"/>
                  </a:lnTo>
                  <a:lnTo>
                    <a:pt x="8286" y="2867"/>
                  </a:lnTo>
                  <a:lnTo>
                    <a:pt x="8077" y="2867"/>
                  </a:lnTo>
                  <a:lnTo>
                    <a:pt x="7951" y="2762"/>
                  </a:lnTo>
                  <a:lnTo>
                    <a:pt x="7909" y="2511"/>
                  </a:lnTo>
                  <a:lnTo>
                    <a:pt x="4101"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85" name="Google Shape;3185;p86"/>
            <p:cNvSpPr/>
            <p:nvPr/>
          </p:nvSpPr>
          <p:spPr>
            <a:xfrm>
              <a:off x="3712457" y="3043733"/>
              <a:ext cx="51833" cy="35948"/>
            </a:xfrm>
            <a:custGeom>
              <a:avLst/>
              <a:gdLst/>
              <a:ahLst/>
              <a:cxnLst/>
              <a:rect l="l" t="t" r="r" b="b"/>
              <a:pathLst>
                <a:path w="4353" h="3161" extrusionOk="0">
                  <a:moveTo>
                    <a:pt x="2909" y="1"/>
                  </a:moveTo>
                  <a:lnTo>
                    <a:pt x="2783" y="22"/>
                  </a:lnTo>
                  <a:lnTo>
                    <a:pt x="2490" y="63"/>
                  </a:lnTo>
                  <a:lnTo>
                    <a:pt x="2302" y="168"/>
                  </a:lnTo>
                  <a:lnTo>
                    <a:pt x="2177" y="294"/>
                  </a:lnTo>
                  <a:lnTo>
                    <a:pt x="1737" y="524"/>
                  </a:lnTo>
                  <a:lnTo>
                    <a:pt x="1423" y="733"/>
                  </a:lnTo>
                  <a:lnTo>
                    <a:pt x="1361" y="859"/>
                  </a:lnTo>
                  <a:lnTo>
                    <a:pt x="1068" y="942"/>
                  </a:lnTo>
                  <a:lnTo>
                    <a:pt x="1005" y="921"/>
                  </a:lnTo>
                  <a:lnTo>
                    <a:pt x="838" y="942"/>
                  </a:lnTo>
                  <a:lnTo>
                    <a:pt x="817" y="1026"/>
                  </a:lnTo>
                  <a:lnTo>
                    <a:pt x="733" y="1047"/>
                  </a:lnTo>
                  <a:lnTo>
                    <a:pt x="607" y="1256"/>
                  </a:lnTo>
                  <a:lnTo>
                    <a:pt x="586" y="1340"/>
                  </a:lnTo>
                  <a:lnTo>
                    <a:pt x="482" y="1528"/>
                  </a:lnTo>
                  <a:lnTo>
                    <a:pt x="294" y="1800"/>
                  </a:lnTo>
                  <a:lnTo>
                    <a:pt x="168" y="1947"/>
                  </a:lnTo>
                  <a:lnTo>
                    <a:pt x="63" y="2009"/>
                  </a:lnTo>
                  <a:lnTo>
                    <a:pt x="84" y="2114"/>
                  </a:lnTo>
                  <a:lnTo>
                    <a:pt x="105" y="2281"/>
                  </a:lnTo>
                  <a:lnTo>
                    <a:pt x="1" y="2302"/>
                  </a:lnTo>
                  <a:lnTo>
                    <a:pt x="1" y="2428"/>
                  </a:lnTo>
                  <a:lnTo>
                    <a:pt x="22" y="2511"/>
                  </a:lnTo>
                  <a:lnTo>
                    <a:pt x="1" y="2637"/>
                  </a:lnTo>
                  <a:lnTo>
                    <a:pt x="22" y="2637"/>
                  </a:lnTo>
                  <a:lnTo>
                    <a:pt x="189" y="2783"/>
                  </a:lnTo>
                  <a:lnTo>
                    <a:pt x="398" y="2888"/>
                  </a:lnTo>
                  <a:lnTo>
                    <a:pt x="503" y="2888"/>
                  </a:lnTo>
                  <a:lnTo>
                    <a:pt x="545" y="2930"/>
                  </a:lnTo>
                  <a:lnTo>
                    <a:pt x="649" y="2930"/>
                  </a:lnTo>
                  <a:lnTo>
                    <a:pt x="754" y="2993"/>
                  </a:lnTo>
                  <a:lnTo>
                    <a:pt x="838" y="3097"/>
                  </a:lnTo>
                  <a:lnTo>
                    <a:pt x="1026" y="3160"/>
                  </a:lnTo>
                  <a:lnTo>
                    <a:pt x="1151" y="3139"/>
                  </a:lnTo>
                  <a:lnTo>
                    <a:pt x="1256" y="3055"/>
                  </a:lnTo>
                  <a:lnTo>
                    <a:pt x="1340" y="3055"/>
                  </a:lnTo>
                  <a:lnTo>
                    <a:pt x="1423" y="3139"/>
                  </a:lnTo>
                  <a:lnTo>
                    <a:pt x="1549" y="3139"/>
                  </a:lnTo>
                  <a:lnTo>
                    <a:pt x="1549" y="2993"/>
                  </a:lnTo>
                  <a:lnTo>
                    <a:pt x="1465" y="2825"/>
                  </a:lnTo>
                  <a:lnTo>
                    <a:pt x="1423" y="2783"/>
                  </a:lnTo>
                  <a:lnTo>
                    <a:pt x="1361" y="2595"/>
                  </a:lnTo>
                  <a:lnTo>
                    <a:pt x="1382" y="2470"/>
                  </a:lnTo>
                  <a:lnTo>
                    <a:pt x="1591" y="2428"/>
                  </a:lnTo>
                  <a:lnTo>
                    <a:pt x="2365" y="2428"/>
                  </a:lnTo>
                  <a:lnTo>
                    <a:pt x="2574" y="2386"/>
                  </a:lnTo>
                  <a:lnTo>
                    <a:pt x="2721" y="2386"/>
                  </a:lnTo>
                  <a:lnTo>
                    <a:pt x="2846" y="2323"/>
                  </a:lnTo>
                  <a:lnTo>
                    <a:pt x="2930" y="2323"/>
                  </a:lnTo>
                  <a:lnTo>
                    <a:pt x="3537" y="2491"/>
                  </a:lnTo>
                  <a:lnTo>
                    <a:pt x="3558" y="2428"/>
                  </a:lnTo>
                  <a:lnTo>
                    <a:pt x="3683" y="2386"/>
                  </a:lnTo>
                  <a:lnTo>
                    <a:pt x="3683" y="2281"/>
                  </a:lnTo>
                  <a:lnTo>
                    <a:pt x="3767" y="2198"/>
                  </a:lnTo>
                  <a:lnTo>
                    <a:pt x="3767" y="2093"/>
                  </a:lnTo>
                  <a:lnTo>
                    <a:pt x="3871" y="2051"/>
                  </a:lnTo>
                  <a:lnTo>
                    <a:pt x="3955" y="2072"/>
                  </a:lnTo>
                  <a:lnTo>
                    <a:pt x="4143" y="1967"/>
                  </a:lnTo>
                  <a:lnTo>
                    <a:pt x="4206" y="1967"/>
                  </a:lnTo>
                  <a:lnTo>
                    <a:pt x="4353" y="1800"/>
                  </a:lnTo>
                  <a:lnTo>
                    <a:pt x="4353" y="1737"/>
                  </a:lnTo>
                  <a:lnTo>
                    <a:pt x="4311" y="1737"/>
                  </a:lnTo>
                  <a:lnTo>
                    <a:pt x="4185" y="1570"/>
                  </a:lnTo>
                  <a:lnTo>
                    <a:pt x="4248" y="1465"/>
                  </a:lnTo>
                  <a:lnTo>
                    <a:pt x="4248" y="1361"/>
                  </a:lnTo>
                  <a:lnTo>
                    <a:pt x="4185" y="1319"/>
                  </a:lnTo>
                  <a:lnTo>
                    <a:pt x="4185" y="1256"/>
                  </a:lnTo>
                  <a:lnTo>
                    <a:pt x="4102" y="1214"/>
                  </a:lnTo>
                  <a:lnTo>
                    <a:pt x="3871" y="1340"/>
                  </a:lnTo>
                  <a:lnTo>
                    <a:pt x="3662" y="1214"/>
                  </a:lnTo>
                  <a:lnTo>
                    <a:pt x="3662" y="963"/>
                  </a:lnTo>
                  <a:lnTo>
                    <a:pt x="3118" y="607"/>
                  </a:lnTo>
                  <a:lnTo>
                    <a:pt x="3118" y="419"/>
                  </a:lnTo>
                  <a:lnTo>
                    <a:pt x="3202" y="314"/>
                  </a:lnTo>
                  <a:lnTo>
                    <a:pt x="3202" y="168"/>
                  </a:lnTo>
                  <a:lnTo>
                    <a:pt x="3223" y="105"/>
                  </a:lnTo>
                  <a:lnTo>
                    <a:pt x="3202" y="63"/>
                  </a:lnTo>
                  <a:lnTo>
                    <a:pt x="3097" y="63"/>
                  </a:lnTo>
                  <a:lnTo>
                    <a:pt x="2909"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86" name="Google Shape;3186;p86"/>
            <p:cNvSpPr/>
            <p:nvPr/>
          </p:nvSpPr>
          <p:spPr>
            <a:xfrm>
              <a:off x="3628997" y="3033259"/>
              <a:ext cx="44355" cy="30956"/>
            </a:xfrm>
            <a:custGeom>
              <a:avLst/>
              <a:gdLst/>
              <a:ahLst/>
              <a:cxnLst/>
              <a:rect l="l" t="t" r="r" b="b"/>
              <a:pathLst>
                <a:path w="3725" h="2722" extrusionOk="0">
                  <a:moveTo>
                    <a:pt x="1444" y="1"/>
                  </a:moveTo>
                  <a:lnTo>
                    <a:pt x="1151" y="106"/>
                  </a:lnTo>
                  <a:lnTo>
                    <a:pt x="837" y="168"/>
                  </a:lnTo>
                  <a:lnTo>
                    <a:pt x="712" y="273"/>
                  </a:lnTo>
                  <a:lnTo>
                    <a:pt x="628" y="273"/>
                  </a:lnTo>
                  <a:lnTo>
                    <a:pt x="523" y="357"/>
                  </a:lnTo>
                  <a:lnTo>
                    <a:pt x="502" y="524"/>
                  </a:lnTo>
                  <a:lnTo>
                    <a:pt x="377" y="817"/>
                  </a:lnTo>
                  <a:lnTo>
                    <a:pt x="0" y="1131"/>
                  </a:lnTo>
                  <a:lnTo>
                    <a:pt x="188" y="1298"/>
                  </a:lnTo>
                  <a:lnTo>
                    <a:pt x="314" y="1528"/>
                  </a:lnTo>
                  <a:lnTo>
                    <a:pt x="419" y="1528"/>
                  </a:lnTo>
                  <a:lnTo>
                    <a:pt x="419" y="1654"/>
                  </a:lnTo>
                  <a:lnTo>
                    <a:pt x="398" y="1654"/>
                  </a:lnTo>
                  <a:lnTo>
                    <a:pt x="523" y="1759"/>
                  </a:lnTo>
                  <a:lnTo>
                    <a:pt x="440" y="1821"/>
                  </a:lnTo>
                  <a:lnTo>
                    <a:pt x="481" y="1863"/>
                  </a:lnTo>
                  <a:lnTo>
                    <a:pt x="732" y="1863"/>
                  </a:lnTo>
                  <a:lnTo>
                    <a:pt x="795" y="1842"/>
                  </a:lnTo>
                  <a:lnTo>
                    <a:pt x="900" y="1842"/>
                  </a:lnTo>
                  <a:lnTo>
                    <a:pt x="1109" y="1675"/>
                  </a:lnTo>
                  <a:lnTo>
                    <a:pt x="1256" y="1612"/>
                  </a:lnTo>
                  <a:lnTo>
                    <a:pt x="1360" y="1633"/>
                  </a:lnTo>
                  <a:lnTo>
                    <a:pt x="1486" y="1633"/>
                  </a:lnTo>
                  <a:lnTo>
                    <a:pt x="1674" y="1759"/>
                  </a:lnTo>
                  <a:lnTo>
                    <a:pt x="1779" y="1759"/>
                  </a:lnTo>
                  <a:lnTo>
                    <a:pt x="2051" y="1926"/>
                  </a:lnTo>
                  <a:lnTo>
                    <a:pt x="2093" y="1884"/>
                  </a:lnTo>
                  <a:lnTo>
                    <a:pt x="2155" y="1968"/>
                  </a:lnTo>
                  <a:lnTo>
                    <a:pt x="2093" y="2052"/>
                  </a:lnTo>
                  <a:lnTo>
                    <a:pt x="1967" y="2052"/>
                  </a:lnTo>
                  <a:lnTo>
                    <a:pt x="1779" y="1968"/>
                  </a:lnTo>
                  <a:lnTo>
                    <a:pt x="1632" y="1926"/>
                  </a:lnTo>
                  <a:lnTo>
                    <a:pt x="1528" y="1926"/>
                  </a:lnTo>
                  <a:lnTo>
                    <a:pt x="1381" y="1821"/>
                  </a:lnTo>
                  <a:lnTo>
                    <a:pt x="1318" y="1842"/>
                  </a:lnTo>
                  <a:lnTo>
                    <a:pt x="1235" y="1926"/>
                  </a:lnTo>
                  <a:lnTo>
                    <a:pt x="1214" y="1884"/>
                  </a:lnTo>
                  <a:lnTo>
                    <a:pt x="1130" y="1863"/>
                  </a:lnTo>
                  <a:lnTo>
                    <a:pt x="1005" y="1947"/>
                  </a:lnTo>
                  <a:lnTo>
                    <a:pt x="900" y="1968"/>
                  </a:lnTo>
                  <a:lnTo>
                    <a:pt x="795" y="2093"/>
                  </a:lnTo>
                  <a:lnTo>
                    <a:pt x="419" y="2093"/>
                  </a:lnTo>
                  <a:lnTo>
                    <a:pt x="377" y="2156"/>
                  </a:lnTo>
                  <a:lnTo>
                    <a:pt x="377" y="2282"/>
                  </a:lnTo>
                  <a:lnTo>
                    <a:pt x="314" y="2344"/>
                  </a:lnTo>
                  <a:lnTo>
                    <a:pt x="335" y="2386"/>
                  </a:lnTo>
                  <a:lnTo>
                    <a:pt x="481" y="2303"/>
                  </a:lnTo>
                  <a:lnTo>
                    <a:pt x="691" y="2386"/>
                  </a:lnTo>
                  <a:lnTo>
                    <a:pt x="544" y="2470"/>
                  </a:lnTo>
                  <a:lnTo>
                    <a:pt x="502" y="2449"/>
                  </a:lnTo>
                  <a:lnTo>
                    <a:pt x="398" y="2407"/>
                  </a:lnTo>
                  <a:lnTo>
                    <a:pt x="398" y="2407"/>
                  </a:lnTo>
                  <a:lnTo>
                    <a:pt x="440" y="2470"/>
                  </a:lnTo>
                  <a:lnTo>
                    <a:pt x="419" y="2575"/>
                  </a:lnTo>
                  <a:lnTo>
                    <a:pt x="586" y="2616"/>
                  </a:lnTo>
                  <a:lnTo>
                    <a:pt x="753" y="2512"/>
                  </a:lnTo>
                  <a:lnTo>
                    <a:pt x="1151" y="2554"/>
                  </a:lnTo>
                  <a:lnTo>
                    <a:pt x="1256" y="2407"/>
                  </a:lnTo>
                  <a:lnTo>
                    <a:pt x="1465" y="2344"/>
                  </a:lnTo>
                  <a:lnTo>
                    <a:pt x="1988" y="2344"/>
                  </a:lnTo>
                  <a:lnTo>
                    <a:pt x="2113" y="2386"/>
                  </a:lnTo>
                  <a:lnTo>
                    <a:pt x="2113" y="2365"/>
                  </a:lnTo>
                  <a:lnTo>
                    <a:pt x="2260" y="2344"/>
                  </a:lnTo>
                  <a:lnTo>
                    <a:pt x="2595" y="2365"/>
                  </a:lnTo>
                  <a:lnTo>
                    <a:pt x="2825" y="2470"/>
                  </a:lnTo>
                  <a:lnTo>
                    <a:pt x="2929" y="2554"/>
                  </a:lnTo>
                  <a:lnTo>
                    <a:pt x="3118" y="2554"/>
                  </a:lnTo>
                  <a:lnTo>
                    <a:pt x="3306" y="2616"/>
                  </a:lnTo>
                  <a:lnTo>
                    <a:pt x="3411" y="2554"/>
                  </a:lnTo>
                  <a:lnTo>
                    <a:pt x="3515" y="2575"/>
                  </a:lnTo>
                  <a:lnTo>
                    <a:pt x="3557" y="2616"/>
                  </a:lnTo>
                  <a:lnTo>
                    <a:pt x="3683" y="2616"/>
                  </a:lnTo>
                  <a:lnTo>
                    <a:pt x="3683" y="2721"/>
                  </a:lnTo>
                  <a:lnTo>
                    <a:pt x="3725" y="2658"/>
                  </a:lnTo>
                  <a:lnTo>
                    <a:pt x="3725" y="2554"/>
                  </a:lnTo>
                  <a:lnTo>
                    <a:pt x="3578" y="2470"/>
                  </a:lnTo>
                  <a:lnTo>
                    <a:pt x="3557" y="2386"/>
                  </a:lnTo>
                  <a:lnTo>
                    <a:pt x="3620" y="2303"/>
                  </a:lnTo>
                  <a:lnTo>
                    <a:pt x="3620" y="2261"/>
                  </a:lnTo>
                  <a:lnTo>
                    <a:pt x="3536" y="2156"/>
                  </a:lnTo>
                  <a:lnTo>
                    <a:pt x="3515" y="2072"/>
                  </a:lnTo>
                  <a:lnTo>
                    <a:pt x="3432" y="2031"/>
                  </a:lnTo>
                  <a:lnTo>
                    <a:pt x="3369" y="2052"/>
                  </a:lnTo>
                  <a:lnTo>
                    <a:pt x="3306" y="1968"/>
                  </a:lnTo>
                  <a:lnTo>
                    <a:pt x="3243" y="1842"/>
                  </a:lnTo>
                  <a:lnTo>
                    <a:pt x="3118" y="1717"/>
                  </a:lnTo>
                  <a:lnTo>
                    <a:pt x="3097" y="1633"/>
                  </a:lnTo>
                  <a:lnTo>
                    <a:pt x="3139" y="1403"/>
                  </a:lnTo>
                  <a:lnTo>
                    <a:pt x="3118" y="1319"/>
                  </a:lnTo>
                  <a:lnTo>
                    <a:pt x="3118" y="1215"/>
                  </a:lnTo>
                  <a:lnTo>
                    <a:pt x="3034" y="1131"/>
                  </a:lnTo>
                  <a:lnTo>
                    <a:pt x="3013" y="1047"/>
                  </a:lnTo>
                  <a:lnTo>
                    <a:pt x="2846" y="943"/>
                  </a:lnTo>
                  <a:lnTo>
                    <a:pt x="2741" y="922"/>
                  </a:lnTo>
                  <a:lnTo>
                    <a:pt x="2720" y="796"/>
                  </a:lnTo>
                  <a:lnTo>
                    <a:pt x="2595" y="775"/>
                  </a:lnTo>
                  <a:lnTo>
                    <a:pt x="2595" y="629"/>
                  </a:lnTo>
                  <a:lnTo>
                    <a:pt x="2469" y="524"/>
                  </a:lnTo>
                  <a:lnTo>
                    <a:pt x="2427" y="399"/>
                  </a:lnTo>
                  <a:lnTo>
                    <a:pt x="2385" y="357"/>
                  </a:lnTo>
                  <a:lnTo>
                    <a:pt x="2302" y="357"/>
                  </a:lnTo>
                  <a:lnTo>
                    <a:pt x="2260" y="315"/>
                  </a:lnTo>
                  <a:lnTo>
                    <a:pt x="2176" y="378"/>
                  </a:lnTo>
                  <a:lnTo>
                    <a:pt x="2093" y="357"/>
                  </a:lnTo>
                  <a:lnTo>
                    <a:pt x="2093" y="273"/>
                  </a:lnTo>
                  <a:lnTo>
                    <a:pt x="1967" y="106"/>
                  </a:lnTo>
                  <a:lnTo>
                    <a:pt x="1800" y="85"/>
                  </a:lnTo>
                  <a:lnTo>
                    <a:pt x="1549"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87" name="Google Shape;3187;p86"/>
            <p:cNvSpPr/>
            <p:nvPr/>
          </p:nvSpPr>
          <p:spPr>
            <a:xfrm>
              <a:off x="3633975" y="3059916"/>
              <a:ext cx="21195" cy="12146"/>
            </a:xfrm>
            <a:custGeom>
              <a:avLst/>
              <a:gdLst/>
              <a:ahLst/>
              <a:cxnLst/>
              <a:rect l="l" t="t" r="r" b="b"/>
              <a:pathLst>
                <a:path w="1780" h="1068" extrusionOk="0">
                  <a:moveTo>
                    <a:pt x="1047" y="0"/>
                  </a:moveTo>
                  <a:lnTo>
                    <a:pt x="838" y="63"/>
                  </a:lnTo>
                  <a:lnTo>
                    <a:pt x="733" y="210"/>
                  </a:lnTo>
                  <a:lnTo>
                    <a:pt x="335" y="168"/>
                  </a:lnTo>
                  <a:lnTo>
                    <a:pt x="168" y="272"/>
                  </a:lnTo>
                  <a:lnTo>
                    <a:pt x="1" y="231"/>
                  </a:lnTo>
                  <a:lnTo>
                    <a:pt x="1" y="231"/>
                  </a:lnTo>
                  <a:lnTo>
                    <a:pt x="63" y="314"/>
                  </a:lnTo>
                  <a:lnTo>
                    <a:pt x="273" y="335"/>
                  </a:lnTo>
                  <a:lnTo>
                    <a:pt x="335" y="335"/>
                  </a:lnTo>
                  <a:lnTo>
                    <a:pt x="231" y="419"/>
                  </a:lnTo>
                  <a:lnTo>
                    <a:pt x="335" y="524"/>
                  </a:lnTo>
                  <a:lnTo>
                    <a:pt x="440" y="524"/>
                  </a:lnTo>
                  <a:lnTo>
                    <a:pt x="482" y="586"/>
                  </a:lnTo>
                  <a:lnTo>
                    <a:pt x="545" y="586"/>
                  </a:lnTo>
                  <a:lnTo>
                    <a:pt x="691" y="544"/>
                  </a:lnTo>
                  <a:lnTo>
                    <a:pt x="838" y="524"/>
                  </a:lnTo>
                  <a:lnTo>
                    <a:pt x="1005" y="586"/>
                  </a:lnTo>
                  <a:lnTo>
                    <a:pt x="942" y="649"/>
                  </a:lnTo>
                  <a:lnTo>
                    <a:pt x="649" y="649"/>
                  </a:lnTo>
                  <a:lnTo>
                    <a:pt x="691" y="691"/>
                  </a:lnTo>
                  <a:lnTo>
                    <a:pt x="796" y="691"/>
                  </a:lnTo>
                  <a:lnTo>
                    <a:pt x="838" y="754"/>
                  </a:lnTo>
                  <a:lnTo>
                    <a:pt x="817" y="796"/>
                  </a:lnTo>
                  <a:lnTo>
                    <a:pt x="859" y="796"/>
                  </a:lnTo>
                  <a:lnTo>
                    <a:pt x="733" y="963"/>
                  </a:lnTo>
                  <a:lnTo>
                    <a:pt x="963" y="942"/>
                  </a:lnTo>
                  <a:lnTo>
                    <a:pt x="963" y="1047"/>
                  </a:lnTo>
                  <a:lnTo>
                    <a:pt x="1005" y="1068"/>
                  </a:lnTo>
                  <a:lnTo>
                    <a:pt x="1131" y="1047"/>
                  </a:lnTo>
                  <a:lnTo>
                    <a:pt x="1214" y="879"/>
                  </a:lnTo>
                  <a:lnTo>
                    <a:pt x="1319" y="858"/>
                  </a:lnTo>
                  <a:lnTo>
                    <a:pt x="1465" y="775"/>
                  </a:lnTo>
                  <a:lnTo>
                    <a:pt x="1675" y="733"/>
                  </a:lnTo>
                  <a:lnTo>
                    <a:pt x="1758" y="670"/>
                  </a:lnTo>
                  <a:lnTo>
                    <a:pt x="1779" y="565"/>
                  </a:lnTo>
                  <a:lnTo>
                    <a:pt x="1695" y="482"/>
                  </a:lnTo>
                  <a:lnTo>
                    <a:pt x="1695" y="314"/>
                  </a:lnTo>
                  <a:lnTo>
                    <a:pt x="1737" y="210"/>
                  </a:lnTo>
                  <a:lnTo>
                    <a:pt x="1695" y="42"/>
                  </a:lnTo>
                  <a:lnTo>
                    <a:pt x="1570"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3188" name="Google Shape;3188;p86"/>
            <p:cNvGrpSpPr/>
            <p:nvPr/>
          </p:nvGrpSpPr>
          <p:grpSpPr>
            <a:xfrm>
              <a:off x="3632736" y="3051591"/>
              <a:ext cx="63288" cy="45217"/>
              <a:chOff x="3450375" y="3038225"/>
              <a:chExt cx="132875" cy="99400"/>
            </a:xfrm>
          </p:grpSpPr>
          <p:sp>
            <p:nvSpPr>
              <p:cNvPr id="3189" name="Google Shape;3189;p86"/>
              <p:cNvSpPr/>
              <p:nvPr/>
            </p:nvSpPr>
            <p:spPr>
              <a:xfrm>
                <a:off x="3450375" y="3038225"/>
                <a:ext cx="46050" cy="13625"/>
              </a:xfrm>
              <a:custGeom>
                <a:avLst/>
                <a:gdLst/>
                <a:ahLst/>
                <a:cxnLst/>
                <a:rect l="l" t="t" r="r" b="b"/>
                <a:pathLst>
                  <a:path w="1842" h="545" extrusionOk="0">
                    <a:moveTo>
                      <a:pt x="942" y="0"/>
                    </a:moveTo>
                    <a:lnTo>
                      <a:pt x="795" y="63"/>
                    </a:lnTo>
                    <a:lnTo>
                      <a:pt x="586" y="230"/>
                    </a:lnTo>
                    <a:lnTo>
                      <a:pt x="481" y="230"/>
                    </a:lnTo>
                    <a:lnTo>
                      <a:pt x="418" y="251"/>
                    </a:lnTo>
                    <a:lnTo>
                      <a:pt x="167" y="251"/>
                    </a:lnTo>
                    <a:lnTo>
                      <a:pt x="188" y="335"/>
                    </a:lnTo>
                    <a:lnTo>
                      <a:pt x="314" y="419"/>
                    </a:lnTo>
                    <a:lnTo>
                      <a:pt x="439" y="377"/>
                    </a:lnTo>
                    <a:lnTo>
                      <a:pt x="439" y="377"/>
                    </a:lnTo>
                    <a:lnTo>
                      <a:pt x="377" y="460"/>
                    </a:lnTo>
                    <a:lnTo>
                      <a:pt x="209" y="460"/>
                    </a:lnTo>
                    <a:lnTo>
                      <a:pt x="105" y="314"/>
                    </a:lnTo>
                    <a:lnTo>
                      <a:pt x="0" y="419"/>
                    </a:lnTo>
                    <a:lnTo>
                      <a:pt x="63" y="481"/>
                    </a:lnTo>
                    <a:lnTo>
                      <a:pt x="63" y="544"/>
                    </a:lnTo>
                    <a:lnTo>
                      <a:pt x="105" y="481"/>
                    </a:lnTo>
                    <a:lnTo>
                      <a:pt x="481" y="481"/>
                    </a:lnTo>
                    <a:lnTo>
                      <a:pt x="586" y="356"/>
                    </a:lnTo>
                    <a:lnTo>
                      <a:pt x="691" y="335"/>
                    </a:lnTo>
                    <a:lnTo>
                      <a:pt x="816" y="251"/>
                    </a:lnTo>
                    <a:lnTo>
                      <a:pt x="900" y="272"/>
                    </a:lnTo>
                    <a:lnTo>
                      <a:pt x="921" y="314"/>
                    </a:lnTo>
                    <a:lnTo>
                      <a:pt x="1004" y="230"/>
                    </a:lnTo>
                    <a:lnTo>
                      <a:pt x="1067" y="209"/>
                    </a:lnTo>
                    <a:lnTo>
                      <a:pt x="1214" y="314"/>
                    </a:lnTo>
                    <a:lnTo>
                      <a:pt x="1318" y="314"/>
                    </a:lnTo>
                    <a:lnTo>
                      <a:pt x="1465" y="356"/>
                    </a:lnTo>
                    <a:lnTo>
                      <a:pt x="1653" y="440"/>
                    </a:lnTo>
                    <a:lnTo>
                      <a:pt x="1779" y="440"/>
                    </a:lnTo>
                    <a:lnTo>
                      <a:pt x="1841" y="356"/>
                    </a:lnTo>
                    <a:lnTo>
                      <a:pt x="1779" y="272"/>
                    </a:lnTo>
                    <a:lnTo>
                      <a:pt x="1737" y="314"/>
                    </a:lnTo>
                    <a:lnTo>
                      <a:pt x="1465" y="147"/>
                    </a:lnTo>
                    <a:lnTo>
                      <a:pt x="1360" y="147"/>
                    </a:lnTo>
                    <a:lnTo>
                      <a:pt x="1172" y="21"/>
                    </a:lnTo>
                    <a:lnTo>
                      <a:pt x="1046" y="21"/>
                    </a:lnTo>
                    <a:lnTo>
                      <a:pt x="942"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90" name="Google Shape;3190;p86"/>
              <p:cNvSpPr/>
              <p:nvPr/>
            </p:nvSpPr>
            <p:spPr>
              <a:xfrm>
                <a:off x="3481225" y="3056525"/>
                <a:ext cx="102025" cy="81100"/>
              </a:xfrm>
              <a:custGeom>
                <a:avLst/>
                <a:gdLst/>
                <a:ahLst/>
                <a:cxnLst/>
                <a:rect l="l" t="t" r="r" b="b"/>
                <a:pathLst>
                  <a:path w="4081" h="3244" extrusionOk="0">
                    <a:moveTo>
                      <a:pt x="712" y="0"/>
                    </a:moveTo>
                    <a:lnTo>
                      <a:pt x="565" y="21"/>
                    </a:lnTo>
                    <a:lnTo>
                      <a:pt x="565" y="42"/>
                    </a:lnTo>
                    <a:lnTo>
                      <a:pt x="607" y="210"/>
                    </a:lnTo>
                    <a:lnTo>
                      <a:pt x="565" y="314"/>
                    </a:lnTo>
                    <a:lnTo>
                      <a:pt x="565" y="482"/>
                    </a:lnTo>
                    <a:lnTo>
                      <a:pt x="649" y="565"/>
                    </a:lnTo>
                    <a:lnTo>
                      <a:pt x="628" y="670"/>
                    </a:lnTo>
                    <a:lnTo>
                      <a:pt x="545" y="733"/>
                    </a:lnTo>
                    <a:lnTo>
                      <a:pt x="335" y="775"/>
                    </a:lnTo>
                    <a:lnTo>
                      <a:pt x="189" y="858"/>
                    </a:lnTo>
                    <a:lnTo>
                      <a:pt x="84" y="879"/>
                    </a:lnTo>
                    <a:lnTo>
                      <a:pt x="1" y="1046"/>
                    </a:lnTo>
                    <a:lnTo>
                      <a:pt x="21" y="1005"/>
                    </a:lnTo>
                    <a:lnTo>
                      <a:pt x="105" y="1109"/>
                    </a:lnTo>
                    <a:lnTo>
                      <a:pt x="42" y="1319"/>
                    </a:lnTo>
                    <a:lnTo>
                      <a:pt x="189" y="1507"/>
                    </a:lnTo>
                    <a:lnTo>
                      <a:pt x="314" y="1528"/>
                    </a:lnTo>
                    <a:lnTo>
                      <a:pt x="398" y="1570"/>
                    </a:lnTo>
                    <a:lnTo>
                      <a:pt x="440" y="1486"/>
                    </a:lnTo>
                    <a:lnTo>
                      <a:pt x="545" y="1528"/>
                    </a:lnTo>
                    <a:lnTo>
                      <a:pt x="503" y="1570"/>
                    </a:lnTo>
                    <a:lnTo>
                      <a:pt x="503" y="1674"/>
                    </a:lnTo>
                    <a:lnTo>
                      <a:pt x="545" y="1716"/>
                    </a:lnTo>
                    <a:lnTo>
                      <a:pt x="670" y="1716"/>
                    </a:lnTo>
                    <a:lnTo>
                      <a:pt x="733" y="1904"/>
                    </a:lnTo>
                    <a:lnTo>
                      <a:pt x="879" y="1988"/>
                    </a:lnTo>
                    <a:lnTo>
                      <a:pt x="963" y="2051"/>
                    </a:lnTo>
                    <a:lnTo>
                      <a:pt x="1047" y="2030"/>
                    </a:lnTo>
                    <a:lnTo>
                      <a:pt x="1235" y="1946"/>
                    </a:lnTo>
                    <a:lnTo>
                      <a:pt x="1235" y="1884"/>
                    </a:lnTo>
                    <a:lnTo>
                      <a:pt x="1381" y="1716"/>
                    </a:lnTo>
                    <a:lnTo>
                      <a:pt x="1486" y="1632"/>
                    </a:lnTo>
                    <a:lnTo>
                      <a:pt x="1612" y="1570"/>
                    </a:lnTo>
                    <a:lnTo>
                      <a:pt x="2114" y="1570"/>
                    </a:lnTo>
                    <a:lnTo>
                      <a:pt x="2197" y="1716"/>
                    </a:lnTo>
                    <a:lnTo>
                      <a:pt x="2239" y="1821"/>
                    </a:lnTo>
                    <a:lnTo>
                      <a:pt x="2407" y="2093"/>
                    </a:lnTo>
                    <a:lnTo>
                      <a:pt x="2386" y="2156"/>
                    </a:lnTo>
                    <a:lnTo>
                      <a:pt x="2490" y="2260"/>
                    </a:lnTo>
                    <a:lnTo>
                      <a:pt x="2490" y="2365"/>
                    </a:lnTo>
                    <a:lnTo>
                      <a:pt x="2407" y="2407"/>
                    </a:lnTo>
                    <a:lnTo>
                      <a:pt x="2407" y="2511"/>
                    </a:lnTo>
                    <a:lnTo>
                      <a:pt x="2449" y="2532"/>
                    </a:lnTo>
                    <a:lnTo>
                      <a:pt x="2449" y="2574"/>
                    </a:lnTo>
                    <a:lnTo>
                      <a:pt x="2595" y="2532"/>
                    </a:lnTo>
                    <a:lnTo>
                      <a:pt x="2637" y="2532"/>
                    </a:lnTo>
                    <a:lnTo>
                      <a:pt x="2867" y="2449"/>
                    </a:lnTo>
                    <a:lnTo>
                      <a:pt x="3014" y="2511"/>
                    </a:lnTo>
                    <a:lnTo>
                      <a:pt x="3055" y="2637"/>
                    </a:lnTo>
                    <a:lnTo>
                      <a:pt x="3181" y="2721"/>
                    </a:lnTo>
                    <a:lnTo>
                      <a:pt x="3160" y="2930"/>
                    </a:lnTo>
                    <a:lnTo>
                      <a:pt x="3139" y="3055"/>
                    </a:lnTo>
                    <a:lnTo>
                      <a:pt x="3286" y="3202"/>
                    </a:lnTo>
                    <a:lnTo>
                      <a:pt x="3369" y="3202"/>
                    </a:lnTo>
                    <a:lnTo>
                      <a:pt x="3537" y="3076"/>
                    </a:lnTo>
                    <a:lnTo>
                      <a:pt x="3578" y="3076"/>
                    </a:lnTo>
                    <a:lnTo>
                      <a:pt x="3683" y="3181"/>
                    </a:lnTo>
                    <a:lnTo>
                      <a:pt x="3704" y="3244"/>
                    </a:lnTo>
                    <a:lnTo>
                      <a:pt x="3704" y="3202"/>
                    </a:lnTo>
                    <a:lnTo>
                      <a:pt x="3809" y="3181"/>
                    </a:lnTo>
                    <a:lnTo>
                      <a:pt x="3976" y="2846"/>
                    </a:lnTo>
                    <a:lnTo>
                      <a:pt x="3976" y="2721"/>
                    </a:lnTo>
                    <a:lnTo>
                      <a:pt x="3955" y="2658"/>
                    </a:lnTo>
                    <a:lnTo>
                      <a:pt x="3850" y="2553"/>
                    </a:lnTo>
                    <a:lnTo>
                      <a:pt x="3850" y="2469"/>
                    </a:lnTo>
                    <a:lnTo>
                      <a:pt x="3913" y="2428"/>
                    </a:lnTo>
                    <a:lnTo>
                      <a:pt x="3997" y="2449"/>
                    </a:lnTo>
                    <a:lnTo>
                      <a:pt x="4018" y="2365"/>
                    </a:lnTo>
                    <a:lnTo>
                      <a:pt x="3955" y="2239"/>
                    </a:lnTo>
                    <a:lnTo>
                      <a:pt x="3871" y="2218"/>
                    </a:lnTo>
                    <a:lnTo>
                      <a:pt x="3871" y="2009"/>
                    </a:lnTo>
                    <a:lnTo>
                      <a:pt x="3892" y="1925"/>
                    </a:lnTo>
                    <a:lnTo>
                      <a:pt x="3871" y="1674"/>
                    </a:lnTo>
                    <a:lnTo>
                      <a:pt x="3809" y="1612"/>
                    </a:lnTo>
                    <a:lnTo>
                      <a:pt x="3809" y="1507"/>
                    </a:lnTo>
                    <a:lnTo>
                      <a:pt x="4060" y="1423"/>
                    </a:lnTo>
                    <a:lnTo>
                      <a:pt x="4081" y="1402"/>
                    </a:lnTo>
                    <a:lnTo>
                      <a:pt x="4081" y="1319"/>
                    </a:lnTo>
                    <a:lnTo>
                      <a:pt x="4018" y="1277"/>
                    </a:lnTo>
                    <a:lnTo>
                      <a:pt x="3871" y="1256"/>
                    </a:lnTo>
                    <a:lnTo>
                      <a:pt x="3871" y="1193"/>
                    </a:lnTo>
                    <a:lnTo>
                      <a:pt x="3850" y="1109"/>
                    </a:lnTo>
                    <a:lnTo>
                      <a:pt x="3850" y="1005"/>
                    </a:lnTo>
                    <a:lnTo>
                      <a:pt x="3767" y="1005"/>
                    </a:lnTo>
                    <a:lnTo>
                      <a:pt x="3704" y="1088"/>
                    </a:lnTo>
                    <a:lnTo>
                      <a:pt x="3599" y="1109"/>
                    </a:lnTo>
                    <a:lnTo>
                      <a:pt x="3599" y="1109"/>
                    </a:lnTo>
                    <a:lnTo>
                      <a:pt x="3662" y="963"/>
                    </a:lnTo>
                    <a:lnTo>
                      <a:pt x="3767" y="796"/>
                    </a:lnTo>
                    <a:lnTo>
                      <a:pt x="3767" y="754"/>
                    </a:lnTo>
                    <a:lnTo>
                      <a:pt x="3641" y="733"/>
                    </a:lnTo>
                    <a:lnTo>
                      <a:pt x="3578" y="670"/>
                    </a:lnTo>
                    <a:lnTo>
                      <a:pt x="3599" y="524"/>
                    </a:lnTo>
                    <a:lnTo>
                      <a:pt x="3558" y="377"/>
                    </a:lnTo>
                    <a:lnTo>
                      <a:pt x="3432" y="272"/>
                    </a:lnTo>
                    <a:lnTo>
                      <a:pt x="3390" y="231"/>
                    </a:lnTo>
                    <a:lnTo>
                      <a:pt x="3286" y="252"/>
                    </a:lnTo>
                    <a:lnTo>
                      <a:pt x="3265" y="314"/>
                    </a:lnTo>
                    <a:lnTo>
                      <a:pt x="3118" y="231"/>
                    </a:lnTo>
                    <a:lnTo>
                      <a:pt x="2972" y="231"/>
                    </a:lnTo>
                    <a:lnTo>
                      <a:pt x="2867" y="377"/>
                    </a:lnTo>
                    <a:lnTo>
                      <a:pt x="2804" y="419"/>
                    </a:lnTo>
                    <a:lnTo>
                      <a:pt x="2700" y="482"/>
                    </a:lnTo>
                    <a:lnTo>
                      <a:pt x="2532" y="482"/>
                    </a:lnTo>
                    <a:lnTo>
                      <a:pt x="2407" y="377"/>
                    </a:lnTo>
                    <a:lnTo>
                      <a:pt x="2323" y="356"/>
                    </a:lnTo>
                    <a:lnTo>
                      <a:pt x="2218" y="419"/>
                    </a:lnTo>
                    <a:lnTo>
                      <a:pt x="2135" y="377"/>
                    </a:lnTo>
                    <a:lnTo>
                      <a:pt x="2135" y="272"/>
                    </a:lnTo>
                    <a:lnTo>
                      <a:pt x="2009" y="272"/>
                    </a:lnTo>
                    <a:lnTo>
                      <a:pt x="1967" y="231"/>
                    </a:lnTo>
                    <a:lnTo>
                      <a:pt x="1863" y="210"/>
                    </a:lnTo>
                    <a:lnTo>
                      <a:pt x="1758" y="272"/>
                    </a:lnTo>
                    <a:lnTo>
                      <a:pt x="1570" y="210"/>
                    </a:lnTo>
                    <a:lnTo>
                      <a:pt x="1381" y="210"/>
                    </a:lnTo>
                    <a:lnTo>
                      <a:pt x="1277" y="126"/>
                    </a:lnTo>
                    <a:lnTo>
                      <a:pt x="1047" y="21"/>
                    </a:lnTo>
                    <a:lnTo>
                      <a:pt x="712"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3191" name="Google Shape;3191;p86"/>
            <p:cNvSpPr/>
            <p:nvPr/>
          </p:nvSpPr>
          <p:spPr>
            <a:xfrm>
              <a:off x="3657897" y="3077759"/>
              <a:ext cx="19195" cy="21903"/>
            </a:xfrm>
            <a:custGeom>
              <a:avLst/>
              <a:gdLst/>
              <a:ahLst/>
              <a:cxnLst/>
              <a:rect l="l" t="t" r="r" b="b"/>
              <a:pathLst>
                <a:path w="1612" h="1926" extrusionOk="0">
                  <a:moveTo>
                    <a:pt x="733" y="1"/>
                  </a:moveTo>
                  <a:lnTo>
                    <a:pt x="607" y="63"/>
                  </a:lnTo>
                  <a:lnTo>
                    <a:pt x="502" y="147"/>
                  </a:lnTo>
                  <a:lnTo>
                    <a:pt x="356" y="315"/>
                  </a:lnTo>
                  <a:lnTo>
                    <a:pt x="356" y="377"/>
                  </a:lnTo>
                  <a:lnTo>
                    <a:pt x="168" y="461"/>
                  </a:lnTo>
                  <a:lnTo>
                    <a:pt x="84" y="482"/>
                  </a:lnTo>
                  <a:lnTo>
                    <a:pt x="42" y="587"/>
                  </a:lnTo>
                  <a:lnTo>
                    <a:pt x="0" y="670"/>
                  </a:lnTo>
                  <a:lnTo>
                    <a:pt x="105" y="733"/>
                  </a:lnTo>
                  <a:lnTo>
                    <a:pt x="42" y="880"/>
                  </a:lnTo>
                  <a:lnTo>
                    <a:pt x="63" y="963"/>
                  </a:lnTo>
                  <a:lnTo>
                    <a:pt x="168" y="984"/>
                  </a:lnTo>
                  <a:lnTo>
                    <a:pt x="251" y="1172"/>
                  </a:lnTo>
                  <a:lnTo>
                    <a:pt x="251" y="1298"/>
                  </a:lnTo>
                  <a:lnTo>
                    <a:pt x="377" y="1424"/>
                  </a:lnTo>
                  <a:lnTo>
                    <a:pt x="482" y="1382"/>
                  </a:lnTo>
                  <a:lnTo>
                    <a:pt x="482" y="1403"/>
                  </a:lnTo>
                  <a:lnTo>
                    <a:pt x="419" y="1507"/>
                  </a:lnTo>
                  <a:lnTo>
                    <a:pt x="502" y="1591"/>
                  </a:lnTo>
                  <a:lnTo>
                    <a:pt x="586" y="1675"/>
                  </a:lnTo>
                  <a:lnTo>
                    <a:pt x="565" y="1737"/>
                  </a:lnTo>
                  <a:lnTo>
                    <a:pt x="691" y="1779"/>
                  </a:lnTo>
                  <a:lnTo>
                    <a:pt x="1005" y="1926"/>
                  </a:lnTo>
                  <a:lnTo>
                    <a:pt x="1046" y="1926"/>
                  </a:lnTo>
                  <a:lnTo>
                    <a:pt x="1088" y="1842"/>
                  </a:lnTo>
                  <a:lnTo>
                    <a:pt x="1151" y="1696"/>
                  </a:lnTo>
                  <a:lnTo>
                    <a:pt x="1298" y="1633"/>
                  </a:lnTo>
                  <a:lnTo>
                    <a:pt x="1402" y="1507"/>
                  </a:lnTo>
                  <a:lnTo>
                    <a:pt x="1402" y="1403"/>
                  </a:lnTo>
                  <a:lnTo>
                    <a:pt x="1444" y="1256"/>
                  </a:lnTo>
                  <a:lnTo>
                    <a:pt x="1528" y="1214"/>
                  </a:lnTo>
                  <a:lnTo>
                    <a:pt x="1528" y="1152"/>
                  </a:lnTo>
                  <a:lnTo>
                    <a:pt x="1549" y="1005"/>
                  </a:lnTo>
                  <a:lnTo>
                    <a:pt x="1570" y="1005"/>
                  </a:lnTo>
                  <a:lnTo>
                    <a:pt x="1570" y="963"/>
                  </a:lnTo>
                  <a:lnTo>
                    <a:pt x="1528" y="942"/>
                  </a:lnTo>
                  <a:lnTo>
                    <a:pt x="1528" y="838"/>
                  </a:lnTo>
                  <a:lnTo>
                    <a:pt x="1611" y="796"/>
                  </a:lnTo>
                  <a:lnTo>
                    <a:pt x="1611" y="691"/>
                  </a:lnTo>
                  <a:lnTo>
                    <a:pt x="1507" y="587"/>
                  </a:lnTo>
                  <a:lnTo>
                    <a:pt x="1528" y="524"/>
                  </a:lnTo>
                  <a:lnTo>
                    <a:pt x="1360" y="252"/>
                  </a:lnTo>
                  <a:lnTo>
                    <a:pt x="1318" y="147"/>
                  </a:lnTo>
                  <a:lnTo>
                    <a:pt x="1235"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92" name="Google Shape;3192;p86"/>
            <p:cNvSpPr/>
            <p:nvPr/>
          </p:nvSpPr>
          <p:spPr>
            <a:xfrm>
              <a:off x="3670352" y="3087756"/>
              <a:ext cx="27911" cy="28568"/>
            </a:xfrm>
            <a:custGeom>
              <a:avLst/>
              <a:gdLst/>
              <a:ahLst/>
              <a:cxnLst/>
              <a:rect l="l" t="t" r="r" b="b"/>
              <a:pathLst>
                <a:path w="2344" h="2512" extrusionOk="0">
                  <a:moveTo>
                    <a:pt x="942" y="1"/>
                  </a:moveTo>
                  <a:lnTo>
                    <a:pt x="712" y="84"/>
                  </a:lnTo>
                  <a:lnTo>
                    <a:pt x="670" y="84"/>
                  </a:lnTo>
                  <a:lnTo>
                    <a:pt x="524" y="126"/>
                  </a:lnTo>
                  <a:lnTo>
                    <a:pt x="503" y="126"/>
                  </a:lnTo>
                  <a:lnTo>
                    <a:pt x="482" y="273"/>
                  </a:lnTo>
                  <a:lnTo>
                    <a:pt x="482" y="335"/>
                  </a:lnTo>
                  <a:lnTo>
                    <a:pt x="398" y="377"/>
                  </a:lnTo>
                  <a:lnTo>
                    <a:pt x="356" y="524"/>
                  </a:lnTo>
                  <a:lnTo>
                    <a:pt x="356" y="628"/>
                  </a:lnTo>
                  <a:lnTo>
                    <a:pt x="252" y="754"/>
                  </a:lnTo>
                  <a:lnTo>
                    <a:pt x="105" y="817"/>
                  </a:lnTo>
                  <a:lnTo>
                    <a:pt x="42" y="963"/>
                  </a:lnTo>
                  <a:lnTo>
                    <a:pt x="0" y="1047"/>
                  </a:lnTo>
                  <a:lnTo>
                    <a:pt x="168" y="1047"/>
                  </a:lnTo>
                  <a:lnTo>
                    <a:pt x="252" y="1109"/>
                  </a:lnTo>
                  <a:lnTo>
                    <a:pt x="210" y="1172"/>
                  </a:lnTo>
                  <a:lnTo>
                    <a:pt x="293" y="1235"/>
                  </a:lnTo>
                  <a:lnTo>
                    <a:pt x="461" y="1444"/>
                  </a:lnTo>
                  <a:lnTo>
                    <a:pt x="524" y="1444"/>
                  </a:lnTo>
                  <a:lnTo>
                    <a:pt x="775" y="1591"/>
                  </a:lnTo>
                  <a:lnTo>
                    <a:pt x="796" y="1591"/>
                  </a:lnTo>
                  <a:lnTo>
                    <a:pt x="1130" y="1967"/>
                  </a:lnTo>
                  <a:lnTo>
                    <a:pt x="1256" y="1988"/>
                  </a:lnTo>
                  <a:lnTo>
                    <a:pt x="1716" y="2302"/>
                  </a:lnTo>
                  <a:lnTo>
                    <a:pt x="2260" y="2511"/>
                  </a:lnTo>
                  <a:lnTo>
                    <a:pt x="2260" y="2386"/>
                  </a:lnTo>
                  <a:lnTo>
                    <a:pt x="2197" y="2281"/>
                  </a:lnTo>
                  <a:lnTo>
                    <a:pt x="2260" y="2156"/>
                  </a:lnTo>
                  <a:lnTo>
                    <a:pt x="2239" y="2072"/>
                  </a:lnTo>
                  <a:lnTo>
                    <a:pt x="2260" y="1967"/>
                  </a:lnTo>
                  <a:lnTo>
                    <a:pt x="2302" y="1884"/>
                  </a:lnTo>
                  <a:lnTo>
                    <a:pt x="2260" y="1800"/>
                  </a:lnTo>
                  <a:lnTo>
                    <a:pt x="2344" y="1758"/>
                  </a:lnTo>
                  <a:lnTo>
                    <a:pt x="2302" y="1653"/>
                  </a:lnTo>
                  <a:lnTo>
                    <a:pt x="2239" y="1633"/>
                  </a:lnTo>
                  <a:lnTo>
                    <a:pt x="2156" y="1570"/>
                  </a:lnTo>
                  <a:lnTo>
                    <a:pt x="2093" y="1465"/>
                  </a:lnTo>
                  <a:lnTo>
                    <a:pt x="2030" y="1444"/>
                  </a:lnTo>
                  <a:lnTo>
                    <a:pt x="1967" y="1444"/>
                  </a:lnTo>
                  <a:lnTo>
                    <a:pt x="1884" y="1361"/>
                  </a:lnTo>
                  <a:lnTo>
                    <a:pt x="1779" y="1361"/>
                  </a:lnTo>
                  <a:lnTo>
                    <a:pt x="1758" y="1381"/>
                  </a:lnTo>
                  <a:lnTo>
                    <a:pt x="1653" y="1361"/>
                  </a:lnTo>
                  <a:lnTo>
                    <a:pt x="1633" y="1256"/>
                  </a:lnTo>
                  <a:lnTo>
                    <a:pt x="1716" y="1151"/>
                  </a:lnTo>
                  <a:lnTo>
                    <a:pt x="1821" y="942"/>
                  </a:lnTo>
                  <a:lnTo>
                    <a:pt x="1758" y="837"/>
                  </a:lnTo>
                  <a:lnTo>
                    <a:pt x="1779" y="796"/>
                  </a:lnTo>
                  <a:lnTo>
                    <a:pt x="1758" y="733"/>
                  </a:lnTo>
                  <a:lnTo>
                    <a:pt x="1653" y="628"/>
                  </a:lnTo>
                  <a:lnTo>
                    <a:pt x="1612" y="628"/>
                  </a:lnTo>
                  <a:lnTo>
                    <a:pt x="1444" y="754"/>
                  </a:lnTo>
                  <a:lnTo>
                    <a:pt x="1361" y="754"/>
                  </a:lnTo>
                  <a:lnTo>
                    <a:pt x="1214" y="607"/>
                  </a:lnTo>
                  <a:lnTo>
                    <a:pt x="1235" y="482"/>
                  </a:lnTo>
                  <a:lnTo>
                    <a:pt x="1256" y="273"/>
                  </a:lnTo>
                  <a:lnTo>
                    <a:pt x="1130" y="189"/>
                  </a:lnTo>
                  <a:lnTo>
                    <a:pt x="1089" y="63"/>
                  </a:lnTo>
                  <a:lnTo>
                    <a:pt x="942"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93" name="Google Shape;3193;p86"/>
            <p:cNvSpPr/>
            <p:nvPr/>
          </p:nvSpPr>
          <p:spPr>
            <a:xfrm>
              <a:off x="3689785" y="3073722"/>
              <a:ext cx="42617" cy="42840"/>
            </a:xfrm>
            <a:custGeom>
              <a:avLst/>
              <a:gdLst/>
              <a:ahLst/>
              <a:cxnLst/>
              <a:rect l="l" t="t" r="r" b="b"/>
              <a:pathLst>
                <a:path w="3579" h="3767" extrusionOk="0">
                  <a:moveTo>
                    <a:pt x="1905" y="0"/>
                  </a:moveTo>
                  <a:lnTo>
                    <a:pt x="1821" y="63"/>
                  </a:lnTo>
                  <a:lnTo>
                    <a:pt x="1716" y="209"/>
                  </a:lnTo>
                  <a:lnTo>
                    <a:pt x="1549" y="167"/>
                  </a:lnTo>
                  <a:lnTo>
                    <a:pt x="1507" y="105"/>
                  </a:lnTo>
                  <a:lnTo>
                    <a:pt x="1549" y="63"/>
                  </a:lnTo>
                  <a:lnTo>
                    <a:pt x="1381" y="42"/>
                  </a:lnTo>
                  <a:lnTo>
                    <a:pt x="1193" y="84"/>
                  </a:lnTo>
                  <a:lnTo>
                    <a:pt x="1193" y="146"/>
                  </a:lnTo>
                  <a:lnTo>
                    <a:pt x="1151" y="167"/>
                  </a:lnTo>
                  <a:lnTo>
                    <a:pt x="921" y="167"/>
                  </a:lnTo>
                  <a:lnTo>
                    <a:pt x="775" y="84"/>
                  </a:lnTo>
                  <a:lnTo>
                    <a:pt x="712" y="84"/>
                  </a:lnTo>
                  <a:lnTo>
                    <a:pt x="503" y="209"/>
                  </a:lnTo>
                  <a:lnTo>
                    <a:pt x="252" y="293"/>
                  </a:lnTo>
                  <a:lnTo>
                    <a:pt x="252" y="398"/>
                  </a:lnTo>
                  <a:lnTo>
                    <a:pt x="314" y="460"/>
                  </a:lnTo>
                  <a:lnTo>
                    <a:pt x="335" y="711"/>
                  </a:lnTo>
                  <a:lnTo>
                    <a:pt x="314" y="795"/>
                  </a:lnTo>
                  <a:lnTo>
                    <a:pt x="314" y="1004"/>
                  </a:lnTo>
                  <a:lnTo>
                    <a:pt x="398" y="1025"/>
                  </a:lnTo>
                  <a:lnTo>
                    <a:pt x="461" y="1151"/>
                  </a:lnTo>
                  <a:lnTo>
                    <a:pt x="440" y="1235"/>
                  </a:lnTo>
                  <a:lnTo>
                    <a:pt x="356" y="1214"/>
                  </a:lnTo>
                  <a:lnTo>
                    <a:pt x="293" y="1255"/>
                  </a:lnTo>
                  <a:lnTo>
                    <a:pt x="293" y="1339"/>
                  </a:lnTo>
                  <a:lnTo>
                    <a:pt x="398" y="1444"/>
                  </a:lnTo>
                  <a:lnTo>
                    <a:pt x="419" y="1507"/>
                  </a:lnTo>
                  <a:lnTo>
                    <a:pt x="419" y="1632"/>
                  </a:lnTo>
                  <a:lnTo>
                    <a:pt x="252" y="1967"/>
                  </a:lnTo>
                  <a:lnTo>
                    <a:pt x="147" y="1988"/>
                  </a:lnTo>
                  <a:lnTo>
                    <a:pt x="147" y="2030"/>
                  </a:lnTo>
                  <a:lnTo>
                    <a:pt x="126" y="2071"/>
                  </a:lnTo>
                  <a:lnTo>
                    <a:pt x="189" y="2176"/>
                  </a:lnTo>
                  <a:lnTo>
                    <a:pt x="84" y="2385"/>
                  </a:lnTo>
                  <a:lnTo>
                    <a:pt x="1" y="2490"/>
                  </a:lnTo>
                  <a:lnTo>
                    <a:pt x="21" y="2595"/>
                  </a:lnTo>
                  <a:lnTo>
                    <a:pt x="126" y="2615"/>
                  </a:lnTo>
                  <a:lnTo>
                    <a:pt x="147" y="2595"/>
                  </a:lnTo>
                  <a:lnTo>
                    <a:pt x="252" y="2595"/>
                  </a:lnTo>
                  <a:lnTo>
                    <a:pt x="335" y="2678"/>
                  </a:lnTo>
                  <a:lnTo>
                    <a:pt x="398" y="2678"/>
                  </a:lnTo>
                  <a:lnTo>
                    <a:pt x="461" y="2699"/>
                  </a:lnTo>
                  <a:lnTo>
                    <a:pt x="524" y="2804"/>
                  </a:lnTo>
                  <a:lnTo>
                    <a:pt x="607" y="2867"/>
                  </a:lnTo>
                  <a:lnTo>
                    <a:pt x="670" y="2887"/>
                  </a:lnTo>
                  <a:lnTo>
                    <a:pt x="712" y="2992"/>
                  </a:lnTo>
                  <a:lnTo>
                    <a:pt x="628" y="3034"/>
                  </a:lnTo>
                  <a:lnTo>
                    <a:pt x="670" y="3118"/>
                  </a:lnTo>
                  <a:lnTo>
                    <a:pt x="628" y="3201"/>
                  </a:lnTo>
                  <a:lnTo>
                    <a:pt x="607" y="3306"/>
                  </a:lnTo>
                  <a:lnTo>
                    <a:pt x="628" y="3390"/>
                  </a:lnTo>
                  <a:lnTo>
                    <a:pt x="565" y="3515"/>
                  </a:lnTo>
                  <a:lnTo>
                    <a:pt x="628" y="3620"/>
                  </a:lnTo>
                  <a:lnTo>
                    <a:pt x="628" y="3745"/>
                  </a:lnTo>
                  <a:lnTo>
                    <a:pt x="712" y="3766"/>
                  </a:lnTo>
                  <a:lnTo>
                    <a:pt x="879" y="3599"/>
                  </a:lnTo>
                  <a:lnTo>
                    <a:pt x="1026" y="3599"/>
                  </a:lnTo>
                  <a:lnTo>
                    <a:pt x="1068" y="3536"/>
                  </a:lnTo>
                  <a:lnTo>
                    <a:pt x="1465" y="3390"/>
                  </a:lnTo>
                  <a:lnTo>
                    <a:pt x="1465" y="3327"/>
                  </a:lnTo>
                  <a:lnTo>
                    <a:pt x="1674" y="3306"/>
                  </a:lnTo>
                  <a:lnTo>
                    <a:pt x="2449" y="3306"/>
                  </a:lnTo>
                  <a:lnTo>
                    <a:pt x="2742" y="3201"/>
                  </a:lnTo>
                  <a:lnTo>
                    <a:pt x="3014" y="3327"/>
                  </a:lnTo>
                  <a:lnTo>
                    <a:pt x="3034" y="3201"/>
                  </a:lnTo>
                  <a:lnTo>
                    <a:pt x="3139" y="3180"/>
                  </a:lnTo>
                  <a:lnTo>
                    <a:pt x="3223" y="3306"/>
                  </a:lnTo>
                  <a:lnTo>
                    <a:pt x="3244" y="3285"/>
                  </a:lnTo>
                  <a:lnTo>
                    <a:pt x="3348" y="3285"/>
                  </a:lnTo>
                  <a:lnTo>
                    <a:pt x="3453" y="3243"/>
                  </a:lnTo>
                  <a:lnTo>
                    <a:pt x="3453" y="3097"/>
                  </a:lnTo>
                  <a:lnTo>
                    <a:pt x="3390" y="2992"/>
                  </a:lnTo>
                  <a:lnTo>
                    <a:pt x="3265" y="2971"/>
                  </a:lnTo>
                  <a:lnTo>
                    <a:pt x="3244" y="2804"/>
                  </a:lnTo>
                  <a:lnTo>
                    <a:pt x="3160" y="2595"/>
                  </a:lnTo>
                  <a:lnTo>
                    <a:pt x="3076" y="2511"/>
                  </a:lnTo>
                  <a:lnTo>
                    <a:pt x="3118" y="2469"/>
                  </a:lnTo>
                  <a:lnTo>
                    <a:pt x="3139" y="2448"/>
                  </a:lnTo>
                  <a:lnTo>
                    <a:pt x="3139" y="2176"/>
                  </a:lnTo>
                  <a:lnTo>
                    <a:pt x="3181" y="2092"/>
                  </a:lnTo>
                  <a:lnTo>
                    <a:pt x="3223" y="1967"/>
                  </a:lnTo>
                  <a:lnTo>
                    <a:pt x="3244" y="1883"/>
                  </a:lnTo>
                  <a:lnTo>
                    <a:pt x="3244" y="1758"/>
                  </a:lnTo>
                  <a:lnTo>
                    <a:pt x="3432" y="1507"/>
                  </a:lnTo>
                  <a:lnTo>
                    <a:pt x="3537" y="1423"/>
                  </a:lnTo>
                  <a:lnTo>
                    <a:pt x="3537" y="1318"/>
                  </a:lnTo>
                  <a:lnTo>
                    <a:pt x="3578" y="1193"/>
                  </a:lnTo>
                  <a:lnTo>
                    <a:pt x="3537" y="1025"/>
                  </a:lnTo>
                  <a:lnTo>
                    <a:pt x="3453" y="942"/>
                  </a:lnTo>
                  <a:lnTo>
                    <a:pt x="3453" y="879"/>
                  </a:lnTo>
                  <a:lnTo>
                    <a:pt x="3390" y="732"/>
                  </a:lnTo>
                  <a:lnTo>
                    <a:pt x="3453" y="565"/>
                  </a:lnTo>
                  <a:lnTo>
                    <a:pt x="3453" y="502"/>
                  </a:lnTo>
                  <a:lnTo>
                    <a:pt x="3327" y="502"/>
                  </a:lnTo>
                  <a:lnTo>
                    <a:pt x="3244" y="418"/>
                  </a:lnTo>
                  <a:lnTo>
                    <a:pt x="3160" y="418"/>
                  </a:lnTo>
                  <a:lnTo>
                    <a:pt x="3055" y="502"/>
                  </a:lnTo>
                  <a:lnTo>
                    <a:pt x="2930" y="523"/>
                  </a:lnTo>
                  <a:lnTo>
                    <a:pt x="2742" y="460"/>
                  </a:lnTo>
                  <a:lnTo>
                    <a:pt x="2658" y="356"/>
                  </a:lnTo>
                  <a:lnTo>
                    <a:pt x="2553" y="293"/>
                  </a:lnTo>
                  <a:lnTo>
                    <a:pt x="2449" y="293"/>
                  </a:lnTo>
                  <a:lnTo>
                    <a:pt x="2407" y="251"/>
                  </a:lnTo>
                  <a:lnTo>
                    <a:pt x="2302" y="251"/>
                  </a:lnTo>
                  <a:lnTo>
                    <a:pt x="2093" y="146"/>
                  </a:lnTo>
                  <a:lnTo>
                    <a:pt x="1926"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94" name="Google Shape;3194;p86"/>
            <p:cNvSpPr/>
            <p:nvPr/>
          </p:nvSpPr>
          <p:spPr>
            <a:xfrm>
              <a:off x="3726412" y="3070151"/>
              <a:ext cx="29161" cy="43557"/>
            </a:xfrm>
            <a:custGeom>
              <a:avLst/>
              <a:gdLst/>
              <a:ahLst/>
              <a:cxnLst/>
              <a:rect l="l" t="t" r="r" b="b"/>
              <a:pathLst>
                <a:path w="2449" h="3830" extrusionOk="0">
                  <a:moveTo>
                    <a:pt x="1674" y="0"/>
                  </a:moveTo>
                  <a:lnTo>
                    <a:pt x="1549" y="63"/>
                  </a:lnTo>
                  <a:lnTo>
                    <a:pt x="1402" y="63"/>
                  </a:lnTo>
                  <a:lnTo>
                    <a:pt x="1193" y="105"/>
                  </a:lnTo>
                  <a:lnTo>
                    <a:pt x="419" y="105"/>
                  </a:lnTo>
                  <a:lnTo>
                    <a:pt x="210" y="147"/>
                  </a:lnTo>
                  <a:lnTo>
                    <a:pt x="189" y="272"/>
                  </a:lnTo>
                  <a:lnTo>
                    <a:pt x="251" y="460"/>
                  </a:lnTo>
                  <a:lnTo>
                    <a:pt x="293" y="502"/>
                  </a:lnTo>
                  <a:lnTo>
                    <a:pt x="377" y="670"/>
                  </a:lnTo>
                  <a:lnTo>
                    <a:pt x="377" y="816"/>
                  </a:lnTo>
                  <a:lnTo>
                    <a:pt x="377" y="879"/>
                  </a:lnTo>
                  <a:lnTo>
                    <a:pt x="314" y="1046"/>
                  </a:lnTo>
                  <a:lnTo>
                    <a:pt x="377" y="1193"/>
                  </a:lnTo>
                  <a:lnTo>
                    <a:pt x="377" y="1256"/>
                  </a:lnTo>
                  <a:lnTo>
                    <a:pt x="461" y="1339"/>
                  </a:lnTo>
                  <a:lnTo>
                    <a:pt x="502" y="1507"/>
                  </a:lnTo>
                  <a:lnTo>
                    <a:pt x="461" y="1632"/>
                  </a:lnTo>
                  <a:lnTo>
                    <a:pt x="461" y="1737"/>
                  </a:lnTo>
                  <a:lnTo>
                    <a:pt x="356" y="1821"/>
                  </a:lnTo>
                  <a:lnTo>
                    <a:pt x="168" y="2072"/>
                  </a:lnTo>
                  <a:lnTo>
                    <a:pt x="168" y="2197"/>
                  </a:lnTo>
                  <a:lnTo>
                    <a:pt x="147" y="2281"/>
                  </a:lnTo>
                  <a:lnTo>
                    <a:pt x="105" y="2406"/>
                  </a:lnTo>
                  <a:lnTo>
                    <a:pt x="63" y="2490"/>
                  </a:lnTo>
                  <a:lnTo>
                    <a:pt x="63" y="2762"/>
                  </a:lnTo>
                  <a:lnTo>
                    <a:pt x="42" y="2783"/>
                  </a:lnTo>
                  <a:lnTo>
                    <a:pt x="0" y="2825"/>
                  </a:lnTo>
                  <a:lnTo>
                    <a:pt x="84" y="2909"/>
                  </a:lnTo>
                  <a:lnTo>
                    <a:pt x="168" y="3118"/>
                  </a:lnTo>
                  <a:lnTo>
                    <a:pt x="189" y="3285"/>
                  </a:lnTo>
                  <a:lnTo>
                    <a:pt x="314" y="3306"/>
                  </a:lnTo>
                  <a:lnTo>
                    <a:pt x="377" y="3411"/>
                  </a:lnTo>
                  <a:lnTo>
                    <a:pt x="377" y="3557"/>
                  </a:lnTo>
                  <a:lnTo>
                    <a:pt x="272" y="3599"/>
                  </a:lnTo>
                  <a:lnTo>
                    <a:pt x="168" y="3599"/>
                  </a:lnTo>
                  <a:lnTo>
                    <a:pt x="147" y="3620"/>
                  </a:lnTo>
                  <a:lnTo>
                    <a:pt x="168" y="3662"/>
                  </a:lnTo>
                  <a:lnTo>
                    <a:pt x="482" y="3725"/>
                  </a:lnTo>
                  <a:lnTo>
                    <a:pt x="712" y="3829"/>
                  </a:lnTo>
                  <a:lnTo>
                    <a:pt x="1214" y="3599"/>
                  </a:lnTo>
                  <a:lnTo>
                    <a:pt x="1549" y="3557"/>
                  </a:lnTo>
                  <a:lnTo>
                    <a:pt x="1863" y="3306"/>
                  </a:lnTo>
                  <a:lnTo>
                    <a:pt x="2135" y="3181"/>
                  </a:lnTo>
                  <a:lnTo>
                    <a:pt x="2448" y="3118"/>
                  </a:lnTo>
                  <a:lnTo>
                    <a:pt x="2386" y="3034"/>
                  </a:lnTo>
                  <a:lnTo>
                    <a:pt x="2302" y="2971"/>
                  </a:lnTo>
                  <a:lnTo>
                    <a:pt x="2260" y="2929"/>
                  </a:lnTo>
                  <a:lnTo>
                    <a:pt x="2197" y="2804"/>
                  </a:lnTo>
                  <a:lnTo>
                    <a:pt x="2176" y="2657"/>
                  </a:lnTo>
                  <a:lnTo>
                    <a:pt x="2197" y="2490"/>
                  </a:lnTo>
                  <a:lnTo>
                    <a:pt x="2197" y="2448"/>
                  </a:lnTo>
                  <a:lnTo>
                    <a:pt x="2260" y="2302"/>
                  </a:lnTo>
                  <a:lnTo>
                    <a:pt x="2260" y="1967"/>
                  </a:lnTo>
                  <a:lnTo>
                    <a:pt x="2197" y="1883"/>
                  </a:lnTo>
                  <a:lnTo>
                    <a:pt x="2239" y="1674"/>
                  </a:lnTo>
                  <a:lnTo>
                    <a:pt x="2176" y="1611"/>
                  </a:lnTo>
                  <a:lnTo>
                    <a:pt x="2239" y="1528"/>
                  </a:lnTo>
                  <a:lnTo>
                    <a:pt x="2197" y="1423"/>
                  </a:lnTo>
                  <a:lnTo>
                    <a:pt x="2155" y="1360"/>
                  </a:lnTo>
                  <a:lnTo>
                    <a:pt x="2176" y="1297"/>
                  </a:lnTo>
                  <a:lnTo>
                    <a:pt x="2197" y="1214"/>
                  </a:lnTo>
                  <a:lnTo>
                    <a:pt x="2197" y="1004"/>
                  </a:lnTo>
                  <a:lnTo>
                    <a:pt x="2155" y="1004"/>
                  </a:lnTo>
                  <a:lnTo>
                    <a:pt x="2093" y="942"/>
                  </a:lnTo>
                  <a:lnTo>
                    <a:pt x="2093" y="732"/>
                  </a:lnTo>
                  <a:lnTo>
                    <a:pt x="2135" y="586"/>
                  </a:lnTo>
                  <a:lnTo>
                    <a:pt x="1988" y="502"/>
                  </a:lnTo>
                  <a:lnTo>
                    <a:pt x="1946" y="419"/>
                  </a:lnTo>
                  <a:lnTo>
                    <a:pt x="1821" y="293"/>
                  </a:lnTo>
                  <a:lnTo>
                    <a:pt x="1821" y="209"/>
                  </a:lnTo>
                  <a:lnTo>
                    <a:pt x="1758" y="168"/>
                  </a:lnTo>
                  <a:lnTo>
                    <a:pt x="1716"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95" name="Google Shape;3195;p86"/>
            <p:cNvSpPr/>
            <p:nvPr/>
          </p:nvSpPr>
          <p:spPr>
            <a:xfrm>
              <a:off x="3746846" y="3070151"/>
              <a:ext cx="13956" cy="35459"/>
            </a:xfrm>
            <a:custGeom>
              <a:avLst/>
              <a:gdLst/>
              <a:ahLst/>
              <a:cxnLst/>
              <a:rect l="l" t="t" r="r" b="b"/>
              <a:pathLst>
                <a:path w="1172" h="3118" extrusionOk="0">
                  <a:moveTo>
                    <a:pt x="0" y="0"/>
                  </a:moveTo>
                  <a:lnTo>
                    <a:pt x="42" y="168"/>
                  </a:lnTo>
                  <a:lnTo>
                    <a:pt x="105" y="209"/>
                  </a:lnTo>
                  <a:lnTo>
                    <a:pt x="105" y="293"/>
                  </a:lnTo>
                  <a:lnTo>
                    <a:pt x="230" y="419"/>
                  </a:lnTo>
                  <a:lnTo>
                    <a:pt x="272" y="502"/>
                  </a:lnTo>
                  <a:lnTo>
                    <a:pt x="419" y="586"/>
                  </a:lnTo>
                  <a:lnTo>
                    <a:pt x="377" y="732"/>
                  </a:lnTo>
                  <a:lnTo>
                    <a:pt x="377" y="942"/>
                  </a:lnTo>
                  <a:lnTo>
                    <a:pt x="439" y="1004"/>
                  </a:lnTo>
                  <a:lnTo>
                    <a:pt x="481" y="1004"/>
                  </a:lnTo>
                  <a:lnTo>
                    <a:pt x="481" y="1214"/>
                  </a:lnTo>
                  <a:lnTo>
                    <a:pt x="460" y="1297"/>
                  </a:lnTo>
                  <a:lnTo>
                    <a:pt x="439" y="1360"/>
                  </a:lnTo>
                  <a:lnTo>
                    <a:pt x="481" y="1423"/>
                  </a:lnTo>
                  <a:lnTo>
                    <a:pt x="523" y="1528"/>
                  </a:lnTo>
                  <a:lnTo>
                    <a:pt x="460" y="1611"/>
                  </a:lnTo>
                  <a:lnTo>
                    <a:pt x="523" y="1674"/>
                  </a:lnTo>
                  <a:lnTo>
                    <a:pt x="481" y="1883"/>
                  </a:lnTo>
                  <a:lnTo>
                    <a:pt x="544" y="1967"/>
                  </a:lnTo>
                  <a:lnTo>
                    <a:pt x="544" y="2302"/>
                  </a:lnTo>
                  <a:lnTo>
                    <a:pt x="481" y="2448"/>
                  </a:lnTo>
                  <a:lnTo>
                    <a:pt x="481" y="2490"/>
                  </a:lnTo>
                  <a:lnTo>
                    <a:pt x="460" y="2657"/>
                  </a:lnTo>
                  <a:lnTo>
                    <a:pt x="481" y="2804"/>
                  </a:lnTo>
                  <a:lnTo>
                    <a:pt x="544" y="2929"/>
                  </a:lnTo>
                  <a:lnTo>
                    <a:pt x="586" y="2971"/>
                  </a:lnTo>
                  <a:lnTo>
                    <a:pt x="670" y="3034"/>
                  </a:lnTo>
                  <a:lnTo>
                    <a:pt x="732" y="3118"/>
                  </a:lnTo>
                  <a:lnTo>
                    <a:pt x="774" y="3118"/>
                  </a:lnTo>
                  <a:lnTo>
                    <a:pt x="1088" y="2929"/>
                  </a:lnTo>
                  <a:lnTo>
                    <a:pt x="1151" y="2929"/>
                  </a:lnTo>
                  <a:lnTo>
                    <a:pt x="1172" y="2825"/>
                  </a:lnTo>
                  <a:lnTo>
                    <a:pt x="1088" y="2699"/>
                  </a:lnTo>
                  <a:lnTo>
                    <a:pt x="1088" y="2553"/>
                  </a:lnTo>
                  <a:lnTo>
                    <a:pt x="1046" y="2385"/>
                  </a:lnTo>
                  <a:lnTo>
                    <a:pt x="1067" y="1716"/>
                  </a:lnTo>
                  <a:lnTo>
                    <a:pt x="1067" y="1611"/>
                  </a:lnTo>
                  <a:lnTo>
                    <a:pt x="1109" y="1528"/>
                  </a:lnTo>
                  <a:lnTo>
                    <a:pt x="1109" y="1402"/>
                  </a:lnTo>
                  <a:lnTo>
                    <a:pt x="1088" y="1297"/>
                  </a:lnTo>
                  <a:lnTo>
                    <a:pt x="1088" y="1130"/>
                  </a:lnTo>
                  <a:lnTo>
                    <a:pt x="1046" y="900"/>
                  </a:lnTo>
                  <a:lnTo>
                    <a:pt x="900" y="586"/>
                  </a:lnTo>
                  <a:lnTo>
                    <a:pt x="858" y="565"/>
                  </a:lnTo>
                  <a:lnTo>
                    <a:pt x="774" y="481"/>
                  </a:lnTo>
                  <a:lnTo>
                    <a:pt x="649" y="398"/>
                  </a:lnTo>
                  <a:lnTo>
                    <a:pt x="628" y="209"/>
                  </a:lnTo>
                  <a:lnTo>
                    <a:pt x="649" y="168"/>
                  </a:lnTo>
                  <a:lnTo>
                    <a:pt x="42"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96" name="Google Shape;3196;p86"/>
            <p:cNvSpPr/>
            <p:nvPr/>
          </p:nvSpPr>
          <p:spPr>
            <a:xfrm>
              <a:off x="3754312" y="3061110"/>
              <a:ext cx="21445" cy="42840"/>
            </a:xfrm>
            <a:custGeom>
              <a:avLst/>
              <a:gdLst/>
              <a:ahLst/>
              <a:cxnLst/>
              <a:rect l="l" t="t" r="r" b="b"/>
              <a:pathLst>
                <a:path w="1801" h="3767" extrusionOk="0">
                  <a:moveTo>
                    <a:pt x="1047" y="0"/>
                  </a:moveTo>
                  <a:lnTo>
                    <a:pt x="984" y="105"/>
                  </a:lnTo>
                  <a:lnTo>
                    <a:pt x="1005" y="147"/>
                  </a:lnTo>
                  <a:lnTo>
                    <a:pt x="900" y="209"/>
                  </a:lnTo>
                  <a:lnTo>
                    <a:pt x="838" y="209"/>
                  </a:lnTo>
                  <a:lnTo>
                    <a:pt x="838" y="272"/>
                  </a:lnTo>
                  <a:lnTo>
                    <a:pt x="691" y="439"/>
                  </a:lnTo>
                  <a:lnTo>
                    <a:pt x="628" y="439"/>
                  </a:lnTo>
                  <a:lnTo>
                    <a:pt x="440" y="544"/>
                  </a:lnTo>
                  <a:lnTo>
                    <a:pt x="356" y="523"/>
                  </a:lnTo>
                  <a:lnTo>
                    <a:pt x="252" y="565"/>
                  </a:lnTo>
                  <a:lnTo>
                    <a:pt x="252" y="670"/>
                  </a:lnTo>
                  <a:lnTo>
                    <a:pt x="168" y="753"/>
                  </a:lnTo>
                  <a:lnTo>
                    <a:pt x="168" y="858"/>
                  </a:lnTo>
                  <a:lnTo>
                    <a:pt x="43" y="900"/>
                  </a:lnTo>
                  <a:lnTo>
                    <a:pt x="22" y="963"/>
                  </a:lnTo>
                  <a:lnTo>
                    <a:pt x="1" y="1004"/>
                  </a:lnTo>
                  <a:lnTo>
                    <a:pt x="22" y="1193"/>
                  </a:lnTo>
                  <a:lnTo>
                    <a:pt x="147" y="1276"/>
                  </a:lnTo>
                  <a:lnTo>
                    <a:pt x="231" y="1360"/>
                  </a:lnTo>
                  <a:lnTo>
                    <a:pt x="273" y="1381"/>
                  </a:lnTo>
                  <a:lnTo>
                    <a:pt x="419" y="1695"/>
                  </a:lnTo>
                  <a:lnTo>
                    <a:pt x="461" y="1925"/>
                  </a:lnTo>
                  <a:lnTo>
                    <a:pt x="461" y="2092"/>
                  </a:lnTo>
                  <a:lnTo>
                    <a:pt x="482" y="2197"/>
                  </a:lnTo>
                  <a:lnTo>
                    <a:pt x="482" y="2323"/>
                  </a:lnTo>
                  <a:lnTo>
                    <a:pt x="440" y="2406"/>
                  </a:lnTo>
                  <a:lnTo>
                    <a:pt x="440" y="2511"/>
                  </a:lnTo>
                  <a:lnTo>
                    <a:pt x="419" y="3180"/>
                  </a:lnTo>
                  <a:lnTo>
                    <a:pt x="461" y="3348"/>
                  </a:lnTo>
                  <a:lnTo>
                    <a:pt x="461" y="3494"/>
                  </a:lnTo>
                  <a:lnTo>
                    <a:pt x="545" y="3620"/>
                  </a:lnTo>
                  <a:lnTo>
                    <a:pt x="524" y="3724"/>
                  </a:lnTo>
                  <a:lnTo>
                    <a:pt x="733" y="3766"/>
                  </a:lnTo>
                  <a:lnTo>
                    <a:pt x="1110" y="3620"/>
                  </a:lnTo>
                  <a:lnTo>
                    <a:pt x="1152" y="3620"/>
                  </a:lnTo>
                  <a:lnTo>
                    <a:pt x="1110" y="3515"/>
                  </a:lnTo>
                  <a:lnTo>
                    <a:pt x="1152" y="3243"/>
                  </a:lnTo>
                  <a:lnTo>
                    <a:pt x="1110" y="3139"/>
                  </a:lnTo>
                  <a:lnTo>
                    <a:pt x="1152" y="3055"/>
                  </a:lnTo>
                  <a:lnTo>
                    <a:pt x="1110" y="2825"/>
                  </a:lnTo>
                  <a:lnTo>
                    <a:pt x="1110" y="2720"/>
                  </a:lnTo>
                  <a:lnTo>
                    <a:pt x="1110" y="2657"/>
                  </a:lnTo>
                  <a:lnTo>
                    <a:pt x="1089" y="2616"/>
                  </a:lnTo>
                  <a:lnTo>
                    <a:pt x="1110" y="2553"/>
                  </a:lnTo>
                  <a:lnTo>
                    <a:pt x="1089" y="2469"/>
                  </a:lnTo>
                  <a:lnTo>
                    <a:pt x="1089" y="2427"/>
                  </a:lnTo>
                  <a:lnTo>
                    <a:pt x="1089" y="2302"/>
                  </a:lnTo>
                  <a:lnTo>
                    <a:pt x="1110" y="2218"/>
                  </a:lnTo>
                  <a:lnTo>
                    <a:pt x="1110" y="2113"/>
                  </a:lnTo>
                  <a:lnTo>
                    <a:pt x="1152" y="2051"/>
                  </a:lnTo>
                  <a:lnTo>
                    <a:pt x="1256" y="2009"/>
                  </a:lnTo>
                  <a:lnTo>
                    <a:pt x="1298" y="2009"/>
                  </a:lnTo>
                  <a:lnTo>
                    <a:pt x="1361" y="1946"/>
                  </a:lnTo>
                  <a:lnTo>
                    <a:pt x="1403" y="1841"/>
                  </a:lnTo>
                  <a:lnTo>
                    <a:pt x="1486" y="1716"/>
                  </a:lnTo>
                  <a:lnTo>
                    <a:pt x="1528" y="1611"/>
                  </a:lnTo>
                  <a:lnTo>
                    <a:pt x="1612" y="1569"/>
                  </a:lnTo>
                  <a:lnTo>
                    <a:pt x="1696" y="1569"/>
                  </a:lnTo>
                  <a:lnTo>
                    <a:pt x="1716" y="1507"/>
                  </a:lnTo>
                  <a:lnTo>
                    <a:pt x="1591" y="1381"/>
                  </a:lnTo>
                  <a:lnTo>
                    <a:pt x="1591" y="1318"/>
                  </a:lnTo>
                  <a:lnTo>
                    <a:pt x="1633" y="1255"/>
                  </a:lnTo>
                  <a:lnTo>
                    <a:pt x="1779" y="1255"/>
                  </a:lnTo>
                  <a:lnTo>
                    <a:pt x="1800" y="1172"/>
                  </a:lnTo>
                  <a:lnTo>
                    <a:pt x="1737" y="963"/>
                  </a:lnTo>
                  <a:lnTo>
                    <a:pt x="1716" y="837"/>
                  </a:lnTo>
                  <a:lnTo>
                    <a:pt x="1570" y="691"/>
                  </a:lnTo>
                  <a:lnTo>
                    <a:pt x="1528" y="628"/>
                  </a:lnTo>
                  <a:lnTo>
                    <a:pt x="1570" y="481"/>
                  </a:lnTo>
                  <a:lnTo>
                    <a:pt x="1591" y="481"/>
                  </a:lnTo>
                  <a:lnTo>
                    <a:pt x="1465" y="314"/>
                  </a:lnTo>
                  <a:lnTo>
                    <a:pt x="1319" y="272"/>
                  </a:lnTo>
                  <a:lnTo>
                    <a:pt x="1214" y="147"/>
                  </a:lnTo>
                  <a:lnTo>
                    <a:pt x="1047"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97" name="Google Shape;3197;p86"/>
            <p:cNvSpPr/>
            <p:nvPr/>
          </p:nvSpPr>
          <p:spPr>
            <a:xfrm>
              <a:off x="3838283" y="2987337"/>
              <a:ext cx="71755" cy="108994"/>
            </a:xfrm>
            <a:custGeom>
              <a:avLst/>
              <a:gdLst/>
              <a:ahLst/>
              <a:cxnLst/>
              <a:rect l="l" t="t" r="r" b="b"/>
              <a:pathLst>
                <a:path w="6026" h="9584" extrusionOk="0">
                  <a:moveTo>
                    <a:pt x="1318" y="1"/>
                  </a:moveTo>
                  <a:lnTo>
                    <a:pt x="690" y="252"/>
                  </a:lnTo>
                  <a:lnTo>
                    <a:pt x="732" y="336"/>
                  </a:lnTo>
                  <a:lnTo>
                    <a:pt x="1025" y="1110"/>
                  </a:lnTo>
                  <a:lnTo>
                    <a:pt x="1004" y="1277"/>
                  </a:lnTo>
                  <a:lnTo>
                    <a:pt x="962" y="1361"/>
                  </a:lnTo>
                  <a:lnTo>
                    <a:pt x="1360" y="1821"/>
                  </a:lnTo>
                  <a:lnTo>
                    <a:pt x="1339" y="2030"/>
                  </a:lnTo>
                  <a:lnTo>
                    <a:pt x="1255" y="2114"/>
                  </a:lnTo>
                  <a:lnTo>
                    <a:pt x="1109" y="3202"/>
                  </a:lnTo>
                  <a:lnTo>
                    <a:pt x="1130" y="4039"/>
                  </a:lnTo>
                  <a:lnTo>
                    <a:pt x="167" y="5022"/>
                  </a:lnTo>
                  <a:lnTo>
                    <a:pt x="126" y="5085"/>
                  </a:lnTo>
                  <a:lnTo>
                    <a:pt x="0" y="5085"/>
                  </a:lnTo>
                  <a:lnTo>
                    <a:pt x="0" y="5169"/>
                  </a:lnTo>
                  <a:lnTo>
                    <a:pt x="21" y="5901"/>
                  </a:lnTo>
                  <a:lnTo>
                    <a:pt x="105" y="5922"/>
                  </a:lnTo>
                  <a:lnTo>
                    <a:pt x="272" y="6131"/>
                  </a:lnTo>
                  <a:lnTo>
                    <a:pt x="335" y="6278"/>
                  </a:lnTo>
                  <a:lnTo>
                    <a:pt x="628" y="6424"/>
                  </a:lnTo>
                  <a:lnTo>
                    <a:pt x="753" y="6529"/>
                  </a:lnTo>
                  <a:lnTo>
                    <a:pt x="795" y="6717"/>
                  </a:lnTo>
                  <a:lnTo>
                    <a:pt x="837" y="6759"/>
                  </a:lnTo>
                  <a:lnTo>
                    <a:pt x="858" y="6864"/>
                  </a:lnTo>
                  <a:lnTo>
                    <a:pt x="942" y="7031"/>
                  </a:lnTo>
                  <a:lnTo>
                    <a:pt x="942" y="7115"/>
                  </a:lnTo>
                  <a:lnTo>
                    <a:pt x="921" y="7157"/>
                  </a:lnTo>
                  <a:lnTo>
                    <a:pt x="900" y="7219"/>
                  </a:lnTo>
                  <a:lnTo>
                    <a:pt x="962" y="7282"/>
                  </a:lnTo>
                  <a:lnTo>
                    <a:pt x="921" y="7429"/>
                  </a:lnTo>
                  <a:lnTo>
                    <a:pt x="837" y="7491"/>
                  </a:lnTo>
                  <a:lnTo>
                    <a:pt x="858" y="7596"/>
                  </a:lnTo>
                  <a:lnTo>
                    <a:pt x="962" y="7763"/>
                  </a:lnTo>
                  <a:lnTo>
                    <a:pt x="1046" y="7805"/>
                  </a:lnTo>
                  <a:lnTo>
                    <a:pt x="1067" y="7910"/>
                  </a:lnTo>
                  <a:lnTo>
                    <a:pt x="1234" y="8056"/>
                  </a:lnTo>
                  <a:lnTo>
                    <a:pt x="1276" y="8077"/>
                  </a:lnTo>
                  <a:lnTo>
                    <a:pt x="1234" y="8119"/>
                  </a:lnTo>
                  <a:lnTo>
                    <a:pt x="1151" y="8098"/>
                  </a:lnTo>
                  <a:lnTo>
                    <a:pt x="1067" y="8077"/>
                  </a:lnTo>
                  <a:lnTo>
                    <a:pt x="942" y="8056"/>
                  </a:lnTo>
                  <a:lnTo>
                    <a:pt x="900" y="8077"/>
                  </a:lnTo>
                  <a:lnTo>
                    <a:pt x="795" y="8056"/>
                  </a:lnTo>
                  <a:lnTo>
                    <a:pt x="690" y="8077"/>
                  </a:lnTo>
                  <a:lnTo>
                    <a:pt x="628" y="8056"/>
                  </a:lnTo>
                  <a:lnTo>
                    <a:pt x="439" y="8056"/>
                  </a:lnTo>
                  <a:lnTo>
                    <a:pt x="439" y="8161"/>
                  </a:lnTo>
                  <a:lnTo>
                    <a:pt x="418" y="8203"/>
                  </a:lnTo>
                  <a:lnTo>
                    <a:pt x="418" y="8307"/>
                  </a:lnTo>
                  <a:lnTo>
                    <a:pt x="418" y="8370"/>
                  </a:lnTo>
                  <a:lnTo>
                    <a:pt x="502" y="8412"/>
                  </a:lnTo>
                  <a:lnTo>
                    <a:pt x="502" y="8496"/>
                  </a:lnTo>
                  <a:lnTo>
                    <a:pt x="607" y="8517"/>
                  </a:lnTo>
                  <a:lnTo>
                    <a:pt x="816" y="8705"/>
                  </a:lnTo>
                  <a:lnTo>
                    <a:pt x="1025" y="8914"/>
                  </a:lnTo>
                  <a:lnTo>
                    <a:pt x="1109" y="8998"/>
                  </a:lnTo>
                  <a:lnTo>
                    <a:pt x="1214" y="9144"/>
                  </a:lnTo>
                  <a:lnTo>
                    <a:pt x="1276" y="9312"/>
                  </a:lnTo>
                  <a:lnTo>
                    <a:pt x="1318" y="9416"/>
                  </a:lnTo>
                  <a:lnTo>
                    <a:pt x="1360" y="9458"/>
                  </a:lnTo>
                  <a:lnTo>
                    <a:pt x="1381" y="9584"/>
                  </a:lnTo>
                  <a:lnTo>
                    <a:pt x="1486" y="9584"/>
                  </a:lnTo>
                  <a:lnTo>
                    <a:pt x="1590" y="9563"/>
                  </a:lnTo>
                  <a:lnTo>
                    <a:pt x="1758" y="9563"/>
                  </a:lnTo>
                  <a:lnTo>
                    <a:pt x="1799" y="9437"/>
                  </a:lnTo>
                  <a:lnTo>
                    <a:pt x="1799" y="9312"/>
                  </a:lnTo>
                  <a:lnTo>
                    <a:pt x="1883" y="9249"/>
                  </a:lnTo>
                  <a:lnTo>
                    <a:pt x="1946" y="9312"/>
                  </a:lnTo>
                  <a:lnTo>
                    <a:pt x="1988" y="9437"/>
                  </a:lnTo>
                  <a:lnTo>
                    <a:pt x="2051" y="9479"/>
                  </a:lnTo>
                  <a:lnTo>
                    <a:pt x="2155" y="9458"/>
                  </a:lnTo>
                  <a:lnTo>
                    <a:pt x="2281" y="9354"/>
                  </a:lnTo>
                  <a:lnTo>
                    <a:pt x="2469" y="9312"/>
                  </a:lnTo>
                  <a:lnTo>
                    <a:pt x="2595" y="9207"/>
                  </a:lnTo>
                  <a:lnTo>
                    <a:pt x="2929" y="9123"/>
                  </a:lnTo>
                  <a:lnTo>
                    <a:pt x="3097" y="9123"/>
                  </a:lnTo>
                  <a:lnTo>
                    <a:pt x="3159" y="9019"/>
                  </a:lnTo>
                  <a:lnTo>
                    <a:pt x="3327" y="8914"/>
                  </a:lnTo>
                  <a:lnTo>
                    <a:pt x="3306" y="8831"/>
                  </a:lnTo>
                  <a:lnTo>
                    <a:pt x="3243" y="8831"/>
                  </a:lnTo>
                  <a:lnTo>
                    <a:pt x="3139" y="8726"/>
                  </a:lnTo>
                  <a:lnTo>
                    <a:pt x="3159" y="8621"/>
                  </a:lnTo>
                  <a:lnTo>
                    <a:pt x="3243" y="8579"/>
                  </a:lnTo>
                  <a:lnTo>
                    <a:pt x="3327" y="8600"/>
                  </a:lnTo>
                  <a:lnTo>
                    <a:pt x="3452" y="8579"/>
                  </a:lnTo>
                  <a:lnTo>
                    <a:pt x="3557" y="8621"/>
                  </a:lnTo>
                  <a:lnTo>
                    <a:pt x="3683" y="8642"/>
                  </a:lnTo>
                  <a:lnTo>
                    <a:pt x="3850" y="8621"/>
                  </a:lnTo>
                  <a:lnTo>
                    <a:pt x="4080" y="8600"/>
                  </a:lnTo>
                  <a:lnTo>
                    <a:pt x="4185" y="8517"/>
                  </a:lnTo>
                  <a:lnTo>
                    <a:pt x="4289" y="8475"/>
                  </a:lnTo>
                  <a:lnTo>
                    <a:pt x="4310" y="8370"/>
                  </a:lnTo>
                  <a:lnTo>
                    <a:pt x="4289" y="8286"/>
                  </a:lnTo>
                  <a:lnTo>
                    <a:pt x="4310" y="8182"/>
                  </a:lnTo>
                  <a:lnTo>
                    <a:pt x="4394" y="8119"/>
                  </a:lnTo>
                  <a:lnTo>
                    <a:pt x="4394" y="8056"/>
                  </a:lnTo>
                  <a:lnTo>
                    <a:pt x="4478" y="7952"/>
                  </a:lnTo>
                  <a:lnTo>
                    <a:pt x="4520" y="7973"/>
                  </a:lnTo>
                  <a:lnTo>
                    <a:pt x="4582" y="7973"/>
                  </a:lnTo>
                  <a:lnTo>
                    <a:pt x="4687" y="7805"/>
                  </a:lnTo>
                  <a:lnTo>
                    <a:pt x="4771" y="7784"/>
                  </a:lnTo>
                  <a:lnTo>
                    <a:pt x="4729" y="7701"/>
                  </a:lnTo>
                  <a:lnTo>
                    <a:pt x="4771" y="7638"/>
                  </a:lnTo>
                  <a:lnTo>
                    <a:pt x="4917" y="7554"/>
                  </a:lnTo>
                  <a:lnTo>
                    <a:pt x="5022" y="7470"/>
                  </a:lnTo>
                  <a:lnTo>
                    <a:pt x="5147" y="7470"/>
                  </a:lnTo>
                  <a:lnTo>
                    <a:pt x="5231" y="7533"/>
                  </a:lnTo>
                  <a:lnTo>
                    <a:pt x="5356" y="7450"/>
                  </a:lnTo>
                  <a:lnTo>
                    <a:pt x="5398" y="7387"/>
                  </a:lnTo>
                  <a:lnTo>
                    <a:pt x="5419" y="7366"/>
                  </a:lnTo>
                  <a:lnTo>
                    <a:pt x="5419" y="7282"/>
                  </a:lnTo>
                  <a:lnTo>
                    <a:pt x="5461" y="7219"/>
                  </a:lnTo>
                  <a:lnTo>
                    <a:pt x="5419" y="7136"/>
                  </a:lnTo>
                  <a:lnTo>
                    <a:pt x="5189" y="7052"/>
                  </a:lnTo>
                  <a:lnTo>
                    <a:pt x="5147" y="6947"/>
                  </a:lnTo>
                  <a:lnTo>
                    <a:pt x="5147" y="6822"/>
                  </a:lnTo>
                  <a:lnTo>
                    <a:pt x="5105" y="6717"/>
                  </a:lnTo>
                  <a:lnTo>
                    <a:pt x="5147" y="6634"/>
                  </a:lnTo>
                  <a:lnTo>
                    <a:pt x="5084" y="6592"/>
                  </a:lnTo>
                  <a:lnTo>
                    <a:pt x="5126" y="6529"/>
                  </a:lnTo>
                  <a:lnTo>
                    <a:pt x="5126" y="6445"/>
                  </a:lnTo>
                  <a:lnTo>
                    <a:pt x="5084" y="6424"/>
                  </a:lnTo>
                  <a:lnTo>
                    <a:pt x="4938" y="6529"/>
                  </a:lnTo>
                  <a:lnTo>
                    <a:pt x="4875" y="6445"/>
                  </a:lnTo>
                  <a:lnTo>
                    <a:pt x="4875" y="6320"/>
                  </a:lnTo>
                  <a:lnTo>
                    <a:pt x="5043" y="6131"/>
                  </a:lnTo>
                  <a:lnTo>
                    <a:pt x="5105" y="6027"/>
                  </a:lnTo>
                  <a:lnTo>
                    <a:pt x="5084" y="5922"/>
                  </a:lnTo>
                  <a:lnTo>
                    <a:pt x="4980" y="5880"/>
                  </a:lnTo>
                  <a:lnTo>
                    <a:pt x="5001" y="5797"/>
                  </a:lnTo>
                  <a:lnTo>
                    <a:pt x="5126" y="5713"/>
                  </a:lnTo>
                  <a:lnTo>
                    <a:pt x="5189" y="5587"/>
                  </a:lnTo>
                  <a:lnTo>
                    <a:pt x="5126" y="5545"/>
                  </a:lnTo>
                  <a:lnTo>
                    <a:pt x="5105" y="5441"/>
                  </a:lnTo>
                  <a:lnTo>
                    <a:pt x="5210" y="5357"/>
                  </a:lnTo>
                  <a:lnTo>
                    <a:pt x="5252" y="5357"/>
                  </a:lnTo>
                  <a:lnTo>
                    <a:pt x="5461" y="5085"/>
                  </a:lnTo>
                  <a:lnTo>
                    <a:pt x="5524" y="4960"/>
                  </a:lnTo>
                  <a:lnTo>
                    <a:pt x="5461" y="4876"/>
                  </a:lnTo>
                  <a:lnTo>
                    <a:pt x="5461" y="4750"/>
                  </a:lnTo>
                  <a:lnTo>
                    <a:pt x="5566" y="4667"/>
                  </a:lnTo>
                  <a:lnTo>
                    <a:pt x="5712" y="4667"/>
                  </a:lnTo>
                  <a:lnTo>
                    <a:pt x="5817" y="4729"/>
                  </a:lnTo>
                  <a:lnTo>
                    <a:pt x="5921" y="4646"/>
                  </a:lnTo>
                  <a:lnTo>
                    <a:pt x="6026" y="4625"/>
                  </a:lnTo>
                  <a:lnTo>
                    <a:pt x="5963" y="2344"/>
                  </a:lnTo>
                  <a:lnTo>
                    <a:pt x="1318"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98" name="Google Shape;3198;p86"/>
            <p:cNvSpPr/>
            <p:nvPr/>
          </p:nvSpPr>
          <p:spPr>
            <a:xfrm>
              <a:off x="3829555" y="3057778"/>
              <a:ext cx="2251" cy="1194"/>
            </a:xfrm>
            <a:custGeom>
              <a:avLst/>
              <a:gdLst/>
              <a:ahLst/>
              <a:cxnLst/>
              <a:rect l="l" t="t" r="r" b="b"/>
              <a:pathLst>
                <a:path w="189" h="105" extrusionOk="0">
                  <a:moveTo>
                    <a:pt x="189" y="0"/>
                  </a:moveTo>
                  <a:lnTo>
                    <a:pt x="1" y="42"/>
                  </a:lnTo>
                  <a:lnTo>
                    <a:pt x="63" y="105"/>
                  </a:lnTo>
                  <a:lnTo>
                    <a:pt x="168" y="84"/>
                  </a:lnTo>
                  <a:lnTo>
                    <a:pt x="189"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99" name="Google Shape;3199;p86"/>
            <p:cNvSpPr/>
            <p:nvPr/>
          </p:nvSpPr>
          <p:spPr>
            <a:xfrm>
              <a:off x="3749584" y="2988770"/>
              <a:ext cx="104905" cy="77822"/>
            </a:xfrm>
            <a:custGeom>
              <a:avLst/>
              <a:gdLst/>
              <a:ahLst/>
              <a:cxnLst/>
              <a:rect l="l" t="t" r="r" b="b"/>
              <a:pathLst>
                <a:path w="8810" h="6843" extrusionOk="0">
                  <a:moveTo>
                    <a:pt x="6507" y="0"/>
                  </a:moveTo>
                  <a:lnTo>
                    <a:pt x="3913" y="1590"/>
                  </a:lnTo>
                  <a:lnTo>
                    <a:pt x="3181" y="2239"/>
                  </a:lnTo>
                  <a:lnTo>
                    <a:pt x="2323" y="2448"/>
                  </a:lnTo>
                  <a:lnTo>
                    <a:pt x="2302" y="3578"/>
                  </a:lnTo>
                  <a:lnTo>
                    <a:pt x="2239" y="4080"/>
                  </a:lnTo>
                  <a:lnTo>
                    <a:pt x="2176" y="4164"/>
                  </a:lnTo>
                  <a:lnTo>
                    <a:pt x="2134" y="4331"/>
                  </a:lnTo>
                  <a:lnTo>
                    <a:pt x="2093" y="4478"/>
                  </a:lnTo>
                  <a:lnTo>
                    <a:pt x="1800" y="4624"/>
                  </a:lnTo>
                  <a:lnTo>
                    <a:pt x="1653" y="4729"/>
                  </a:lnTo>
                  <a:lnTo>
                    <a:pt x="1465" y="4729"/>
                  </a:lnTo>
                  <a:lnTo>
                    <a:pt x="1297" y="4834"/>
                  </a:lnTo>
                  <a:lnTo>
                    <a:pt x="942" y="4834"/>
                  </a:lnTo>
                  <a:lnTo>
                    <a:pt x="774" y="4917"/>
                  </a:lnTo>
                  <a:lnTo>
                    <a:pt x="649" y="4917"/>
                  </a:lnTo>
                  <a:lnTo>
                    <a:pt x="251" y="4938"/>
                  </a:lnTo>
                  <a:lnTo>
                    <a:pt x="126" y="4917"/>
                  </a:lnTo>
                  <a:lnTo>
                    <a:pt x="84" y="5001"/>
                  </a:lnTo>
                  <a:lnTo>
                    <a:pt x="84" y="5147"/>
                  </a:lnTo>
                  <a:lnTo>
                    <a:pt x="0" y="5252"/>
                  </a:lnTo>
                  <a:lnTo>
                    <a:pt x="0" y="5440"/>
                  </a:lnTo>
                  <a:lnTo>
                    <a:pt x="544" y="5796"/>
                  </a:lnTo>
                  <a:lnTo>
                    <a:pt x="544" y="6047"/>
                  </a:lnTo>
                  <a:lnTo>
                    <a:pt x="753" y="6173"/>
                  </a:lnTo>
                  <a:lnTo>
                    <a:pt x="984" y="6047"/>
                  </a:lnTo>
                  <a:lnTo>
                    <a:pt x="1067" y="6089"/>
                  </a:lnTo>
                  <a:lnTo>
                    <a:pt x="1067" y="6152"/>
                  </a:lnTo>
                  <a:lnTo>
                    <a:pt x="1130" y="6194"/>
                  </a:lnTo>
                  <a:lnTo>
                    <a:pt x="1130" y="6298"/>
                  </a:lnTo>
                  <a:lnTo>
                    <a:pt x="1067" y="6403"/>
                  </a:lnTo>
                  <a:lnTo>
                    <a:pt x="1193" y="6570"/>
                  </a:lnTo>
                  <a:lnTo>
                    <a:pt x="1297" y="6570"/>
                  </a:lnTo>
                  <a:lnTo>
                    <a:pt x="1402" y="6508"/>
                  </a:lnTo>
                  <a:lnTo>
                    <a:pt x="1381" y="6466"/>
                  </a:lnTo>
                  <a:lnTo>
                    <a:pt x="1444" y="6361"/>
                  </a:lnTo>
                  <a:lnTo>
                    <a:pt x="1611" y="6508"/>
                  </a:lnTo>
                  <a:lnTo>
                    <a:pt x="1716" y="6633"/>
                  </a:lnTo>
                  <a:lnTo>
                    <a:pt x="1862" y="6675"/>
                  </a:lnTo>
                  <a:lnTo>
                    <a:pt x="1988" y="6842"/>
                  </a:lnTo>
                  <a:lnTo>
                    <a:pt x="2072" y="6780"/>
                  </a:lnTo>
                  <a:lnTo>
                    <a:pt x="2072" y="6717"/>
                  </a:lnTo>
                  <a:lnTo>
                    <a:pt x="2009" y="6696"/>
                  </a:lnTo>
                  <a:lnTo>
                    <a:pt x="1925" y="6528"/>
                  </a:lnTo>
                  <a:lnTo>
                    <a:pt x="1967" y="6487"/>
                  </a:lnTo>
                  <a:lnTo>
                    <a:pt x="1967" y="6403"/>
                  </a:lnTo>
                  <a:lnTo>
                    <a:pt x="2072" y="6298"/>
                  </a:lnTo>
                  <a:lnTo>
                    <a:pt x="2176" y="6298"/>
                  </a:lnTo>
                  <a:lnTo>
                    <a:pt x="2176" y="6215"/>
                  </a:lnTo>
                  <a:lnTo>
                    <a:pt x="2113" y="6173"/>
                  </a:lnTo>
                  <a:lnTo>
                    <a:pt x="2093" y="6068"/>
                  </a:lnTo>
                  <a:lnTo>
                    <a:pt x="2113" y="6005"/>
                  </a:lnTo>
                  <a:lnTo>
                    <a:pt x="2134" y="5984"/>
                  </a:lnTo>
                  <a:lnTo>
                    <a:pt x="2113" y="5943"/>
                  </a:lnTo>
                  <a:lnTo>
                    <a:pt x="2113" y="5880"/>
                  </a:lnTo>
                  <a:lnTo>
                    <a:pt x="2239" y="5775"/>
                  </a:lnTo>
                  <a:lnTo>
                    <a:pt x="2323" y="5754"/>
                  </a:lnTo>
                  <a:lnTo>
                    <a:pt x="2385" y="5733"/>
                  </a:lnTo>
                  <a:lnTo>
                    <a:pt x="2490" y="5692"/>
                  </a:lnTo>
                  <a:lnTo>
                    <a:pt x="2804" y="5692"/>
                  </a:lnTo>
                  <a:lnTo>
                    <a:pt x="2846" y="5650"/>
                  </a:lnTo>
                  <a:lnTo>
                    <a:pt x="2930" y="5650"/>
                  </a:lnTo>
                  <a:lnTo>
                    <a:pt x="3013" y="5671"/>
                  </a:lnTo>
                  <a:lnTo>
                    <a:pt x="3160" y="5692"/>
                  </a:lnTo>
                  <a:lnTo>
                    <a:pt x="3243" y="5733"/>
                  </a:lnTo>
                  <a:lnTo>
                    <a:pt x="3327" y="5754"/>
                  </a:lnTo>
                  <a:lnTo>
                    <a:pt x="3494" y="5796"/>
                  </a:lnTo>
                  <a:lnTo>
                    <a:pt x="3557" y="5880"/>
                  </a:lnTo>
                  <a:lnTo>
                    <a:pt x="3683" y="6068"/>
                  </a:lnTo>
                  <a:lnTo>
                    <a:pt x="3787" y="6152"/>
                  </a:lnTo>
                  <a:lnTo>
                    <a:pt x="3850" y="6110"/>
                  </a:lnTo>
                  <a:lnTo>
                    <a:pt x="3913" y="6047"/>
                  </a:lnTo>
                  <a:lnTo>
                    <a:pt x="3997" y="6005"/>
                  </a:lnTo>
                  <a:lnTo>
                    <a:pt x="4080" y="5984"/>
                  </a:lnTo>
                  <a:lnTo>
                    <a:pt x="4227" y="5964"/>
                  </a:lnTo>
                  <a:lnTo>
                    <a:pt x="4269" y="5943"/>
                  </a:lnTo>
                  <a:lnTo>
                    <a:pt x="4373" y="5943"/>
                  </a:lnTo>
                  <a:lnTo>
                    <a:pt x="4478" y="6005"/>
                  </a:lnTo>
                  <a:lnTo>
                    <a:pt x="4478" y="6068"/>
                  </a:lnTo>
                  <a:lnTo>
                    <a:pt x="4582" y="6089"/>
                  </a:lnTo>
                  <a:lnTo>
                    <a:pt x="4750" y="6194"/>
                  </a:lnTo>
                  <a:lnTo>
                    <a:pt x="4896" y="6215"/>
                  </a:lnTo>
                  <a:lnTo>
                    <a:pt x="5126" y="6298"/>
                  </a:lnTo>
                  <a:lnTo>
                    <a:pt x="5231" y="6319"/>
                  </a:lnTo>
                  <a:lnTo>
                    <a:pt x="5357" y="6256"/>
                  </a:lnTo>
                  <a:lnTo>
                    <a:pt x="5524" y="6047"/>
                  </a:lnTo>
                  <a:lnTo>
                    <a:pt x="5629" y="5984"/>
                  </a:lnTo>
                  <a:lnTo>
                    <a:pt x="5943" y="6005"/>
                  </a:lnTo>
                  <a:lnTo>
                    <a:pt x="6068" y="5964"/>
                  </a:lnTo>
                  <a:lnTo>
                    <a:pt x="6319" y="5984"/>
                  </a:lnTo>
                  <a:lnTo>
                    <a:pt x="6507" y="6068"/>
                  </a:lnTo>
                  <a:lnTo>
                    <a:pt x="6675" y="6089"/>
                  </a:lnTo>
                  <a:lnTo>
                    <a:pt x="6717" y="6110"/>
                  </a:lnTo>
                  <a:lnTo>
                    <a:pt x="6905" y="6068"/>
                  </a:lnTo>
                  <a:lnTo>
                    <a:pt x="6926" y="6047"/>
                  </a:lnTo>
                  <a:lnTo>
                    <a:pt x="7031" y="5984"/>
                  </a:lnTo>
                  <a:lnTo>
                    <a:pt x="7093" y="5943"/>
                  </a:lnTo>
                  <a:lnTo>
                    <a:pt x="7156" y="5901"/>
                  </a:lnTo>
                  <a:lnTo>
                    <a:pt x="7240" y="5943"/>
                  </a:lnTo>
                  <a:lnTo>
                    <a:pt x="7303" y="5901"/>
                  </a:lnTo>
                  <a:lnTo>
                    <a:pt x="7323" y="5838"/>
                  </a:lnTo>
                  <a:lnTo>
                    <a:pt x="7365" y="5733"/>
                  </a:lnTo>
                  <a:lnTo>
                    <a:pt x="7470" y="5775"/>
                  </a:lnTo>
                  <a:lnTo>
                    <a:pt x="7470" y="5775"/>
                  </a:lnTo>
                  <a:lnTo>
                    <a:pt x="7449" y="5043"/>
                  </a:lnTo>
                  <a:lnTo>
                    <a:pt x="7449" y="4959"/>
                  </a:lnTo>
                  <a:lnTo>
                    <a:pt x="7575" y="4959"/>
                  </a:lnTo>
                  <a:lnTo>
                    <a:pt x="7616" y="4896"/>
                  </a:lnTo>
                  <a:lnTo>
                    <a:pt x="8579" y="3913"/>
                  </a:lnTo>
                  <a:lnTo>
                    <a:pt x="8558" y="3076"/>
                  </a:lnTo>
                  <a:lnTo>
                    <a:pt x="8704" y="1988"/>
                  </a:lnTo>
                  <a:lnTo>
                    <a:pt x="8788" y="1904"/>
                  </a:lnTo>
                  <a:lnTo>
                    <a:pt x="8809" y="1695"/>
                  </a:lnTo>
                  <a:lnTo>
                    <a:pt x="8411" y="1235"/>
                  </a:lnTo>
                  <a:lnTo>
                    <a:pt x="8453" y="1151"/>
                  </a:lnTo>
                  <a:lnTo>
                    <a:pt x="8474" y="984"/>
                  </a:lnTo>
                  <a:lnTo>
                    <a:pt x="8181" y="210"/>
                  </a:lnTo>
                  <a:lnTo>
                    <a:pt x="8139" y="126"/>
                  </a:lnTo>
                  <a:lnTo>
                    <a:pt x="7616" y="335"/>
                  </a:lnTo>
                  <a:lnTo>
                    <a:pt x="7512" y="230"/>
                  </a:lnTo>
                  <a:lnTo>
                    <a:pt x="6507"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A6CBC2"/>
                </a:solidFill>
                <a:latin typeface="Arial"/>
                <a:cs typeface="Arial"/>
                <a:sym typeface="Arial"/>
              </a:endParaRPr>
            </a:p>
          </p:txBody>
        </p:sp>
        <p:sp>
          <p:nvSpPr>
            <p:cNvPr id="3200" name="Google Shape;3200;p86"/>
            <p:cNvSpPr/>
            <p:nvPr/>
          </p:nvSpPr>
          <p:spPr>
            <a:xfrm>
              <a:off x="3767267" y="3053013"/>
              <a:ext cx="78744" cy="64493"/>
            </a:xfrm>
            <a:custGeom>
              <a:avLst/>
              <a:gdLst/>
              <a:ahLst/>
              <a:cxnLst/>
              <a:rect l="l" t="t" r="r" b="b"/>
              <a:pathLst>
                <a:path w="6613" h="5671" extrusionOk="0">
                  <a:moveTo>
                    <a:pt x="1361" y="1"/>
                  </a:moveTo>
                  <a:lnTo>
                    <a:pt x="1319" y="43"/>
                  </a:lnTo>
                  <a:lnTo>
                    <a:pt x="1005" y="43"/>
                  </a:lnTo>
                  <a:lnTo>
                    <a:pt x="900" y="84"/>
                  </a:lnTo>
                  <a:lnTo>
                    <a:pt x="838" y="105"/>
                  </a:lnTo>
                  <a:lnTo>
                    <a:pt x="754" y="126"/>
                  </a:lnTo>
                  <a:lnTo>
                    <a:pt x="628" y="231"/>
                  </a:lnTo>
                  <a:lnTo>
                    <a:pt x="628" y="294"/>
                  </a:lnTo>
                  <a:lnTo>
                    <a:pt x="649" y="335"/>
                  </a:lnTo>
                  <a:lnTo>
                    <a:pt x="628" y="356"/>
                  </a:lnTo>
                  <a:lnTo>
                    <a:pt x="608" y="419"/>
                  </a:lnTo>
                  <a:lnTo>
                    <a:pt x="628" y="524"/>
                  </a:lnTo>
                  <a:lnTo>
                    <a:pt x="691" y="566"/>
                  </a:lnTo>
                  <a:lnTo>
                    <a:pt x="691" y="649"/>
                  </a:lnTo>
                  <a:lnTo>
                    <a:pt x="587" y="649"/>
                  </a:lnTo>
                  <a:lnTo>
                    <a:pt x="482" y="754"/>
                  </a:lnTo>
                  <a:lnTo>
                    <a:pt x="482" y="838"/>
                  </a:lnTo>
                  <a:lnTo>
                    <a:pt x="440" y="879"/>
                  </a:lnTo>
                  <a:lnTo>
                    <a:pt x="524" y="1047"/>
                  </a:lnTo>
                  <a:lnTo>
                    <a:pt x="587" y="1068"/>
                  </a:lnTo>
                  <a:lnTo>
                    <a:pt x="587" y="1131"/>
                  </a:lnTo>
                  <a:lnTo>
                    <a:pt x="503" y="1193"/>
                  </a:lnTo>
                  <a:lnTo>
                    <a:pt x="482" y="1193"/>
                  </a:lnTo>
                  <a:lnTo>
                    <a:pt x="440" y="1340"/>
                  </a:lnTo>
                  <a:lnTo>
                    <a:pt x="482" y="1403"/>
                  </a:lnTo>
                  <a:lnTo>
                    <a:pt x="628" y="1549"/>
                  </a:lnTo>
                  <a:lnTo>
                    <a:pt x="649" y="1675"/>
                  </a:lnTo>
                  <a:lnTo>
                    <a:pt x="712" y="1884"/>
                  </a:lnTo>
                  <a:lnTo>
                    <a:pt x="691" y="1967"/>
                  </a:lnTo>
                  <a:lnTo>
                    <a:pt x="545" y="1967"/>
                  </a:lnTo>
                  <a:lnTo>
                    <a:pt x="503" y="2030"/>
                  </a:lnTo>
                  <a:lnTo>
                    <a:pt x="503" y="2093"/>
                  </a:lnTo>
                  <a:lnTo>
                    <a:pt x="628" y="2219"/>
                  </a:lnTo>
                  <a:lnTo>
                    <a:pt x="608" y="2281"/>
                  </a:lnTo>
                  <a:lnTo>
                    <a:pt x="524" y="2281"/>
                  </a:lnTo>
                  <a:lnTo>
                    <a:pt x="440" y="2323"/>
                  </a:lnTo>
                  <a:lnTo>
                    <a:pt x="398" y="2428"/>
                  </a:lnTo>
                  <a:lnTo>
                    <a:pt x="315" y="2553"/>
                  </a:lnTo>
                  <a:lnTo>
                    <a:pt x="273" y="2658"/>
                  </a:lnTo>
                  <a:lnTo>
                    <a:pt x="210" y="2721"/>
                  </a:lnTo>
                  <a:lnTo>
                    <a:pt x="168" y="2721"/>
                  </a:lnTo>
                  <a:lnTo>
                    <a:pt x="64" y="2763"/>
                  </a:lnTo>
                  <a:lnTo>
                    <a:pt x="22" y="2825"/>
                  </a:lnTo>
                  <a:lnTo>
                    <a:pt x="22" y="2930"/>
                  </a:lnTo>
                  <a:lnTo>
                    <a:pt x="1" y="3014"/>
                  </a:lnTo>
                  <a:lnTo>
                    <a:pt x="1" y="3139"/>
                  </a:lnTo>
                  <a:lnTo>
                    <a:pt x="1" y="3181"/>
                  </a:lnTo>
                  <a:lnTo>
                    <a:pt x="22" y="3265"/>
                  </a:lnTo>
                  <a:lnTo>
                    <a:pt x="1" y="3328"/>
                  </a:lnTo>
                  <a:lnTo>
                    <a:pt x="22" y="3369"/>
                  </a:lnTo>
                  <a:lnTo>
                    <a:pt x="22" y="3432"/>
                  </a:lnTo>
                  <a:lnTo>
                    <a:pt x="22" y="3537"/>
                  </a:lnTo>
                  <a:lnTo>
                    <a:pt x="64" y="3767"/>
                  </a:lnTo>
                  <a:lnTo>
                    <a:pt x="22" y="3851"/>
                  </a:lnTo>
                  <a:lnTo>
                    <a:pt x="64" y="3955"/>
                  </a:lnTo>
                  <a:lnTo>
                    <a:pt x="22" y="4227"/>
                  </a:lnTo>
                  <a:lnTo>
                    <a:pt x="64" y="4332"/>
                  </a:lnTo>
                  <a:lnTo>
                    <a:pt x="294" y="4395"/>
                  </a:lnTo>
                  <a:lnTo>
                    <a:pt x="482" y="4311"/>
                  </a:lnTo>
                  <a:lnTo>
                    <a:pt x="900" y="4541"/>
                  </a:lnTo>
                  <a:lnTo>
                    <a:pt x="1131" y="4750"/>
                  </a:lnTo>
                  <a:lnTo>
                    <a:pt x="1256" y="5043"/>
                  </a:lnTo>
                  <a:lnTo>
                    <a:pt x="1256" y="5232"/>
                  </a:lnTo>
                  <a:lnTo>
                    <a:pt x="1340" y="5273"/>
                  </a:lnTo>
                  <a:lnTo>
                    <a:pt x="1424" y="5462"/>
                  </a:lnTo>
                  <a:lnTo>
                    <a:pt x="1549" y="5587"/>
                  </a:lnTo>
                  <a:lnTo>
                    <a:pt x="1758" y="5671"/>
                  </a:lnTo>
                  <a:lnTo>
                    <a:pt x="2323" y="5629"/>
                  </a:lnTo>
                  <a:lnTo>
                    <a:pt x="2428" y="5566"/>
                  </a:lnTo>
                  <a:lnTo>
                    <a:pt x="2512" y="5587"/>
                  </a:lnTo>
                  <a:lnTo>
                    <a:pt x="2784" y="5483"/>
                  </a:lnTo>
                  <a:lnTo>
                    <a:pt x="2888" y="5545"/>
                  </a:lnTo>
                  <a:lnTo>
                    <a:pt x="3014" y="5524"/>
                  </a:lnTo>
                  <a:lnTo>
                    <a:pt x="3056" y="5357"/>
                  </a:lnTo>
                  <a:lnTo>
                    <a:pt x="3160" y="5462"/>
                  </a:lnTo>
                  <a:lnTo>
                    <a:pt x="3223" y="5441"/>
                  </a:lnTo>
                  <a:lnTo>
                    <a:pt x="3223" y="5357"/>
                  </a:lnTo>
                  <a:lnTo>
                    <a:pt x="3369" y="5211"/>
                  </a:lnTo>
                  <a:lnTo>
                    <a:pt x="3432" y="5043"/>
                  </a:lnTo>
                  <a:lnTo>
                    <a:pt x="3432" y="4918"/>
                  </a:lnTo>
                  <a:lnTo>
                    <a:pt x="3411" y="4792"/>
                  </a:lnTo>
                  <a:lnTo>
                    <a:pt x="3474" y="4729"/>
                  </a:lnTo>
                  <a:lnTo>
                    <a:pt x="3474" y="4646"/>
                  </a:lnTo>
                  <a:lnTo>
                    <a:pt x="3558" y="4583"/>
                  </a:lnTo>
                  <a:lnTo>
                    <a:pt x="3662" y="4499"/>
                  </a:lnTo>
                  <a:lnTo>
                    <a:pt x="3725" y="4436"/>
                  </a:lnTo>
                  <a:lnTo>
                    <a:pt x="3893" y="4311"/>
                  </a:lnTo>
                  <a:lnTo>
                    <a:pt x="3872" y="4206"/>
                  </a:lnTo>
                  <a:lnTo>
                    <a:pt x="3893" y="4123"/>
                  </a:lnTo>
                  <a:lnTo>
                    <a:pt x="4039" y="4123"/>
                  </a:lnTo>
                  <a:lnTo>
                    <a:pt x="4081" y="4060"/>
                  </a:lnTo>
                  <a:lnTo>
                    <a:pt x="4102" y="4081"/>
                  </a:lnTo>
                  <a:lnTo>
                    <a:pt x="4269" y="4123"/>
                  </a:lnTo>
                  <a:lnTo>
                    <a:pt x="4353" y="4123"/>
                  </a:lnTo>
                  <a:lnTo>
                    <a:pt x="4458" y="4185"/>
                  </a:lnTo>
                  <a:lnTo>
                    <a:pt x="4499" y="4311"/>
                  </a:lnTo>
                  <a:lnTo>
                    <a:pt x="4604" y="4374"/>
                  </a:lnTo>
                  <a:lnTo>
                    <a:pt x="4688" y="4395"/>
                  </a:lnTo>
                  <a:lnTo>
                    <a:pt x="4792" y="4332"/>
                  </a:lnTo>
                  <a:lnTo>
                    <a:pt x="4876" y="4206"/>
                  </a:lnTo>
                  <a:lnTo>
                    <a:pt x="4876" y="4164"/>
                  </a:lnTo>
                  <a:lnTo>
                    <a:pt x="4918" y="4081"/>
                  </a:lnTo>
                  <a:lnTo>
                    <a:pt x="5002" y="4060"/>
                  </a:lnTo>
                  <a:lnTo>
                    <a:pt x="5085" y="3955"/>
                  </a:lnTo>
                  <a:lnTo>
                    <a:pt x="5085" y="3872"/>
                  </a:lnTo>
                  <a:lnTo>
                    <a:pt x="5106" y="3746"/>
                  </a:lnTo>
                  <a:lnTo>
                    <a:pt x="5294" y="3558"/>
                  </a:lnTo>
                  <a:lnTo>
                    <a:pt x="5315" y="3453"/>
                  </a:lnTo>
                  <a:lnTo>
                    <a:pt x="5294" y="3369"/>
                  </a:lnTo>
                  <a:lnTo>
                    <a:pt x="5336" y="3286"/>
                  </a:lnTo>
                  <a:lnTo>
                    <a:pt x="5504" y="3139"/>
                  </a:lnTo>
                  <a:lnTo>
                    <a:pt x="5608" y="3056"/>
                  </a:lnTo>
                  <a:lnTo>
                    <a:pt x="5629" y="2930"/>
                  </a:lnTo>
                  <a:lnTo>
                    <a:pt x="5650" y="2846"/>
                  </a:lnTo>
                  <a:lnTo>
                    <a:pt x="5629" y="2658"/>
                  </a:lnTo>
                  <a:lnTo>
                    <a:pt x="5734" y="2595"/>
                  </a:lnTo>
                  <a:lnTo>
                    <a:pt x="5880" y="2553"/>
                  </a:lnTo>
                  <a:lnTo>
                    <a:pt x="5964" y="2428"/>
                  </a:lnTo>
                  <a:lnTo>
                    <a:pt x="5985" y="2302"/>
                  </a:lnTo>
                  <a:lnTo>
                    <a:pt x="5985" y="2135"/>
                  </a:lnTo>
                  <a:lnTo>
                    <a:pt x="5985" y="2030"/>
                  </a:lnTo>
                  <a:lnTo>
                    <a:pt x="6048" y="1926"/>
                  </a:lnTo>
                  <a:lnTo>
                    <a:pt x="6152" y="1758"/>
                  </a:lnTo>
                  <a:lnTo>
                    <a:pt x="6194" y="1695"/>
                  </a:lnTo>
                  <a:lnTo>
                    <a:pt x="6236" y="1654"/>
                  </a:lnTo>
                  <a:lnTo>
                    <a:pt x="6341" y="1570"/>
                  </a:lnTo>
                  <a:lnTo>
                    <a:pt x="6382" y="1570"/>
                  </a:lnTo>
                  <a:lnTo>
                    <a:pt x="6466" y="1465"/>
                  </a:lnTo>
                  <a:lnTo>
                    <a:pt x="6592" y="1403"/>
                  </a:lnTo>
                  <a:lnTo>
                    <a:pt x="6613" y="1340"/>
                  </a:lnTo>
                  <a:lnTo>
                    <a:pt x="6571" y="1193"/>
                  </a:lnTo>
                  <a:lnTo>
                    <a:pt x="6571" y="1131"/>
                  </a:lnTo>
                  <a:lnTo>
                    <a:pt x="6550" y="1047"/>
                  </a:lnTo>
                  <a:lnTo>
                    <a:pt x="6445" y="984"/>
                  </a:lnTo>
                  <a:lnTo>
                    <a:pt x="6382" y="921"/>
                  </a:lnTo>
                  <a:lnTo>
                    <a:pt x="6382" y="733"/>
                  </a:lnTo>
                  <a:lnTo>
                    <a:pt x="6362" y="628"/>
                  </a:lnTo>
                  <a:lnTo>
                    <a:pt x="6299" y="503"/>
                  </a:lnTo>
                  <a:lnTo>
                    <a:pt x="6236" y="356"/>
                  </a:lnTo>
                  <a:lnTo>
                    <a:pt x="6069" y="147"/>
                  </a:lnTo>
                  <a:lnTo>
                    <a:pt x="5985" y="126"/>
                  </a:lnTo>
                  <a:lnTo>
                    <a:pt x="5880" y="84"/>
                  </a:lnTo>
                  <a:lnTo>
                    <a:pt x="5838" y="189"/>
                  </a:lnTo>
                  <a:lnTo>
                    <a:pt x="5818" y="252"/>
                  </a:lnTo>
                  <a:lnTo>
                    <a:pt x="5755" y="294"/>
                  </a:lnTo>
                  <a:lnTo>
                    <a:pt x="5671" y="252"/>
                  </a:lnTo>
                  <a:lnTo>
                    <a:pt x="5608" y="294"/>
                  </a:lnTo>
                  <a:lnTo>
                    <a:pt x="5546" y="335"/>
                  </a:lnTo>
                  <a:lnTo>
                    <a:pt x="5441" y="398"/>
                  </a:lnTo>
                  <a:lnTo>
                    <a:pt x="5399" y="503"/>
                  </a:lnTo>
                  <a:lnTo>
                    <a:pt x="5294" y="524"/>
                  </a:lnTo>
                  <a:lnTo>
                    <a:pt x="5232" y="461"/>
                  </a:lnTo>
                  <a:lnTo>
                    <a:pt x="5190" y="440"/>
                  </a:lnTo>
                  <a:lnTo>
                    <a:pt x="5022" y="419"/>
                  </a:lnTo>
                  <a:lnTo>
                    <a:pt x="4834" y="335"/>
                  </a:lnTo>
                  <a:lnTo>
                    <a:pt x="4583" y="315"/>
                  </a:lnTo>
                  <a:lnTo>
                    <a:pt x="4458" y="356"/>
                  </a:lnTo>
                  <a:lnTo>
                    <a:pt x="4144" y="335"/>
                  </a:lnTo>
                  <a:lnTo>
                    <a:pt x="4039" y="398"/>
                  </a:lnTo>
                  <a:lnTo>
                    <a:pt x="3872" y="607"/>
                  </a:lnTo>
                  <a:lnTo>
                    <a:pt x="3746" y="670"/>
                  </a:lnTo>
                  <a:lnTo>
                    <a:pt x="3641" y="649"/>
                  </a:lnTo>
                  <a:lnTo>
                    <a:pt x="3411" y="566"/>
                  </a:lnTo>
                  <a:lnTo>
                    <a:pt x="3265" y="545"/>
                  </a:lnTo>
                  <a:lnTo>
                    <a:pt x="3097" y="440"/>
                  </a:lnTo>
                  <a:lnTo>
                    <a:pt x="2993" y="419"/>
                  </a:lnTo>
                  <a:lnTo>
                    <a:pt x="2993" y="356"/>
                  </a:lnTo>
                  <a:lnTo>
                    <a:pt x="2888" y="294"/>
                  </a:lnTo>
                  <a:lnTo>
                    <a:pt x="2784" y="294"/>
                  </a:lnTo>
                  <a:lnTo>
                    <a:pt x="2742" y="315"/>
                  </a:lnTo>
                  <a:lnTo>
                    <a:pt x="2595" y="335"/>
                  </a:lnTo>
                  <a:lnTo>
                    <a:pt x="2512" y="356"/>
                  </a:lnTo>
                  <a:lnTo>
                    <a:pt x="2428" y="398"/>
                  </a:lnTo>
                  <a:lnTo>
                    <a:pt x="2365" y="461"/>
                  </a:lnTo>
                  <a:lnTo>
                    <a:pt x="2302" y="503"/>
                  </a:lnTo>
                  <a:lnTo>
                    <a:pt x="2198" y="419"/>
                  </a:lnTo>
                  <a:lnTo>
                    <a:pt x="2072" y="231"/>
                  </a:lnTo>
                  <a:lnTo>
                    <a:pt x="2009" y="147"/>
                  </a:lnTo>
                  <a:lnTo>
                    <a:pt x="1842" y="105"/>
                  </a:lnTo>
                  <a:lnTo>
                    <a:pt x="1758" y="84"/>
                  </a:lnTo>
                  <a:lnTo>
                    <a:pt x="1675" y="43"/>
                  </a:lnTo>
                  <a:lnTo>
                    <a:pt x="1528" y="22"/>
                  </a:lnTo>
                  <a:lnTo>
                    <a:pt x="1445"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01" name="Google Shape;3201;p86"/>
            <p:cNvSpPr/>
            <p:nvPr/>
          </p:nvSpPr>
          <p:spPr>
            <a:xfrm>
              <a:off x="3805645" y="3058722"/>
              <a:ext cx="52322" cy="74968"/>
            </a:xfrm>
            <a:custGeom>
              <a:avLst/>
              <a:gdLst/>
              <a:ahLst/>
              <a:cxnLst/>
              <a:rect l="l" t="t" r="r" b="b"/>
              <a:pathLst>
                <a:path w="4394" h="6592" extrusionOk="0">
                  <a:moveTo>
                    <a:pt x="3076" y="1"/>
                  </a:moveTo>
                  <a:lnTo>
                    <a:pt x="3139" y="126"/>
                  </a:lnTo>
                  <a:lnTo>
                    <a:pt x="3159" y="231"/>
                  </a:lnTo>
                  <a:lnTo>
                    <a:pt x="3159" y="419"/>
                  </a:lnTo>
                  <a:lnTo>
                    <a:pt x="3222" y="482"/>
                  </a:lnTo>
                  <a:lnTo>
                    <a:pt x="3327" y="545"/>
                  </a:lnTo>
                  <a:lnTo>
                    <a:pt x="3348" y="629"/>
                  </a:lnTo>
                  <a:lnTo>
                    <a:pt x="3348" y="691"/>
                  </a:lnTo>
                  <a:lnTo>
                    <a:pt x="3390" y="838"/>
                  </a:lnTo>
                  <a:lnTo>
                    <a:pt x="3369" y="901"/>
                  </a:lnTo>
                  <a:lnTo>
                    <a:pt x="3243" y="963"/>
                  </a:lnTo>
                  <a:lnTo>
                    <a:pt x="3159" y="1068"/>
                  </a:lnTo>
                  <a:lnTo>
                    <a:pt x="3118" y="1068"/>
                  </a:lnTo>
                  <a:lnTo>
                    <a:pt x="3013" y="1152"/>
                  </a:lnTo>
                  <a:lnTo>
                    <a:pt x="2971" y="1193"/>
                  </a:lnTo>
                  <a:lnTo>
                    <a:pt x="2929" y="1256"/>
                  </a:lnTo>
                  <a:lnTo>
                    <a:pt x="2825" y="1424"/>
                  </a:lnTo>
                  <a:lnTo>
                    <a:pt x="2762" y="1528"/>
                  </a:lnTo>
                  <a:lnTo>
                    <a:pt x="2762" y="1633"/>
                  </a:lnTo>
                  <a:lnTo>
                    <a:pt x="2762" y="1800"/>
                  </a:lnTo>
                  <a:lnTo>
                    <a:pt x="2741" y="1926"/>
                  </a:lnTo>
                  <a:lnTo>
                    <a:pt x="2657" y="2051"/>
                  </a:lnTo>
                  <a:lnTo>
                    <a:pt x="2511" y="2093"/>
                  </a:lnTo>
                  <a:lnTo>
                    <a:pt x="2406" y="2156"/>
                  </a:lnTo>
                  <a:lnTo>
                    <a:pt x="2427" y="2344"/>
                  </a:lnTo>
                  <a:lnTo>
                    <a:pt x="2406" y="2428"/>
                  </a:lnTo>
                  <a:lnTo>
                    <a:pt x="2385" y="2554"/>
                  </a:lnTo>
                  <a:lnTo>
                    <a:pt x="2281" y="2637"/>
                  </a:lnTo>
                  <a:lnTo>
                    <a:pt x="2113" y="2784"/>
                  </a:lnTo>
                  <a:lnTo>
                    <a:pt x="2071" y="2867"/>
                  </a:lnTo>
                  <a:lnTo>
                    <a:pt x="2092" y="2951"/>
                  </a:lnTo>
                  <a:lnTo>
                    <a:pt x="2071" y="3056"/>
                  </a:lnTo>
                  <a:lnTo>
                    <a:pt x="1883" y="3244"/>
                  </a:lnTo>
                  <a:lnTo>
                    <a:pt x="1862" y="3370"/>
                  </a:lnTo>
                  <a:lnTo>
                    <a:pt x="1862" y="3453"/>
                  </a:lnTo>
                  <a:lnTo>
                    <a:pt x="1779" y="3558"/>
                  </a:lnTo>
                  <a:lnTo>
                    <a:pt x="1695" y="3579"/>
                  </a:lnTo>
                  <a:lnTo>
                    <a:pt x="1653" y="3662"/>
                  </a:lnTo>
                  <a:lnTo>
                    <a:pt x="1653" y="3704"/>
                  </a:lnTo>
                  <a:lnTo>
                    <a:pt x="1569" y="3830"/>
                  </a:lnTo>
                  <a:lnTo>
                    <a:pt x="1465" y="3893"/>
                  </a:lnTo>
                  <a:lnTo>
                    <a:pt x="1381" y="3872"/>
                  </a:lnTo>
                  <a:lnTo>
                    <a:pt x="1276" y="3809"/>
                  </a:lnTo>
                  <a:lnTo>
                    <a:pt x="1235" y="3683"/>
                  </a:lnTo>
                  <a:lnTo>
                    <a:pt x="1130" y="3621"/>
                  </a:lnTo>
                  <a:lnTo>
                    <a:pt x="1046" y="3621"/>
                  </a:lnTo>
                  <a:lnTo>
                    <a:pt x="879" y="3579"/>
                  </a:lnTo>
                  <a:lnTo>
                    <a:pt x="858" y="3558"/>
                  </a:lnTo>
                  <a:lnTo>
                    <a:pt x="816" y="3621"/>
                  </a:lnTo>
                  <a:lnTo>
                    <a:pt x="670" y="3621"/>
                  </a:lnTo>
                  <a:lnTo>
                    <a:pt x="649" y="3704"/>
                  </a:lnTo>
                  <a:lnTo>
                    <a:pt x="670" y="3809"/>
                  </a:lnTo>
                  <a:lnTo>
                    <a:pt x="502" y="3934"/>
                  </a:lnTo>
                  <a:lnTo>
                    <a:pt x="439" y="3997"/>
                  </a:lnTo>
                  <a:lnTo>
                    <a:pt x="335" y="4081"/>
                  </a:lnTo>
                  <a:lnTo>
                    <a:pt x="251" y="4144"/>
                  </a:lnTo>
                  <a:lnTo>
                    <a:pt x="251" y="4227"/>
                  </a:lnTo>
                  <a:lnTo>
                    <a:pt x="188" y="4290"/>
                  </a:lnTo>
                  <a:lnTo>
                    <a:pt x="209" y="4416"/>
                  </a:lnTo>
                  <a:lnTo>
                    <a:pt x="209" y="4541"/>
                  </a:lnTo>
                  <a:lnTo>
                    <a:pt x="146" y="4709"/>
                  </a:lnTo>
                  <a:lnTo>
                    <a:pt x="0" y="4855"/>
                  </a:lnTo>
                  <a:lnTo>
                    <a:pt x="0" y="4939"/>
                  </a:lnTo>
                  <a:lnTo>
                    <a:pt x="84" y="4960"/>
                  </a:lnTo>
                  <a:lnTo>
                    <a:pt x="188" y="4918"/>
                  </a:lnTo>
                  <a:lnTo>
                    <a:pt x="230" y="5274"/>
                  </a:lnTo>
                  <a:lnTo>
                    <a:pt x="335" y="5274"/>
                  </a:lnTo>
                  <a:lnTo>
                    <a:pt x="398" y="5357"/>
                  </a:lnTo>
                  <a:lnTo>
                    <a:pt x="565" y="5274"/>
                  </a:lnTo>
                  <a:lnTo>
                    <a:pt x="649" y="5399"/>
                  </a:lnTo>
                  <a:lnTo>
                    <a:pt x="628" y="5483"/>
                  </a:lnTo>
                  <a:lnTo>
                    <a:pt x="628" y="5650"/>
                  </a:lnTo>
                  <a:lnTo>
                    <a:pt x="732" y="5797"/>
                  </a:lnTo>
                  <a:lnTo>
                    <a:pt x="732" y="6006"/>
                  </a:lnTo>
                  <a:lnTo>
                    <a:pt x="649" y="6215"/>
                  </a:lnTo>
                  <a:lnTo>
                    <a:pt x="753" y="6299"/>
                  </a:lnTo>
                  <a:lnTo>
                    <a:pt x="649" y="6403"/>
                  </a:lnTo>
                  <a:lnTo>
                    <a:pt x="649" y="6403"/>
                  </a:lnTo>
                  <a:lnTo>
                    <a:pt x="732" y="6383"/>
                  </a:lnTo>
                  <a:lnTo>
                    <a:pt x="816" y="6383"/>
                  </a:lnTo>
                  <a:lnTo>
                    <a:pt x="837" y="6403"/>
                  </a:lnTo>
                  <a:lnTo>
                    <a:pt x="1507" y="6403"/>
                  </a:lnTo>
                  <a:lnTo>
                    <a:pt x="1548" y="6383"/>
                  </a:lnTo>
                  <a:lnTo>
                    <a:pt x="1590" y="6341"/>
                  </a:lnTo>
                  <a:lnTo>
                    <a:pt x="1653" y="6383"/>
                  </a:lnTo>
                  <a:lnTo>
                    <a:pt x="1695" y="6320"/>
                  </a:lnTo>
                  <a:lnTo>
                    <a:pt x="1862" y="6341"/>
                  </a:lnTo>
                  <a:lnTo>
                    <a:pt x="1904" y="6320"/>
                  </a:lnTo>
                  <a:lnTo>
                    <a:pt x="2092" y="6320"/>
                  </a:lnTo>
                  <a:lnTo>
                    <a:pt x="2134" y="6341"/>
                  </a:lnTo>
                  <a:lnTo>
                    <a:pt x="2239" y="6320"/>
                  </a:lnTo>
                  <a:lnTo>
                    <a:pt x="2323" y="6320"/>
                  </a:lnTo>
                  <a:lnTo>
                    <a:pt x="2323" y="6341"/>
                  </a:lnTo>
                  <a:lnTo>
                    <a:pt x="2490" y="6383"/>
                  </a:lnTo>
                  <a:lnTo>
                    <a:pt x="2511" y="6341"/>
                  </a:lnTo>
                  <a:lnTo>
                    <a:pt x="2553" y="6341"/>
                  </a:lnTo>
                  <a:lnTo>
                    <a:pt x="2595" y="6403"/>
                  </a:lnTo>
                  <a:lnTo>
                    <a:pt x="3327" y="6403"/>
                  </a:lnTo>
                  <a:lnTo>
                    <a:pt x="3390" y="6424"/>
                  </a:lnTo>
                  <a:lnTo>
                    <a:pt x="3431" y="6403"/>
                  </a:lnTo>
                  <a:lnTo>
                    <a:pt x="3452" y="6403"/>
                  </a:lnTo>
                  <a:lnTo>
                    <a:pt x="3536" y="6487"/>
                  </a:lnTo>
                  <a:lnTo>
                    <a:pt x="3578" y="6445"/>
                  </a:lnTo>
                  <a:lnTo>
                    <a:pt x="3662" y="6487"/>
                  </a:lnTo>
                  <a:lnTo>
                    <a:pt x="3683" y="6529"/>
                  </a:lnTo>
                  <a:lnTo>
                    <a:pt x="3745" y="6508"/>
                  </a:lnTo>
                  <a:lnTo>
                    <a:pt x="3766" y="6487"/>
                  </a:lnTo>
                  <a:lnTo>
                    <a:pt x="3808" y="6487"/>
                  </a:lnTo>
                  <a:lnTo>
                    <a:pt x="3892" y="6550"/>
                  </a:lnTo>
                  <a:lnTo>
                    <a:pt x="3955" y="6529"/>
                  </a:lnTo>
                  <a:lnTo>
                    <a:pt x="4059" y="6529"/>
                  </a:lnTo>
                  <a:lnTo>
                    <a:pt x="4101" y="6550"/>
                  </a:lnTo>
                  <a:lnTo>
                    <a:pt x="4206" y="6550"/>
                  </a:lnTo>
                  <a:lnTo>
                    <a:pt x="4206" y="6592"/>
                  </a:lnTo>
                  <a:lnTo>
                    <a:pt x="4289" y="6592"/>
                  </a:lnTo>
                  <a:lnTo>
                    <a:pt x="4310" y="6529"/>
                  </a:lnTo>
                  <a:lnTo>
                    <a:pt x="4268" y="6424"/>
                  </a:lnTo>
                  <a:lnTo>
                    <a:pt x="4268" y="6403"/>
                  </a:lnTo>
                  <a:lnTo>
                    <a:pt x="4331" y="6299"/>
                  </a:lnTo>
                  <a:lnTo>
                    <a:pt x="4373" y="6215"/>
                  </a:lnTo>
                  <a:lnTo>
                    <a:pt x="4394" y="6194"/>
                  </a:lnTo>
                  <a:lnTo>
                    <a:pt x="4373" y="6194"/>
                  </a:lnTo>
                  <a:lnTo>
                    <a:pt x="4331" y="6131"/>
                  </a:lnTo>
                  <a:lnTo>
                    <a:pt x="4331" y="6069"/>
                  </a:lnTo>
                  <a:lnTo>
                    <a:pt x="4331" y="5922"/>
                  </a:lnTo>
                  <a:lnTo>
                    <a:pt x="4164" y="5797"/>
                  </a:lnTo>
                  <a:lnTo>
                    <a:pt x="4080" y="5713"/>
                  </a:lnTo>
                  <a:lnTo>
                    <a:pt x="3996" y="5567"/>
                  </a:lnTo>
                  <a:lnTo>
                    <a:pt x="3850" y="5357"/>
                  </a:lnTo>
                  <a:lnTo>
                    <a:pt x="3808" y="5232"/>
                  </a:lnTo>
                  <a:lnTo>
                    <a:pt x="3703" y="5127"/>
                  </a:lnTo>
                  <a:lnTo>
                    <a:pt x="3557" y="5043"/>
                  </a:lnTo>
                  <a:lnTo>
                    <a:pt x="3494" y="4981"/>
                  </a:lnTo>
                  <a:lnTo>
                    <a:pt x="3494" y="4750"/>
                  </a:lnTo>
                  <a:lnTo>
                    <a:pt x="3473" y="4625"/>
                  </a:lnTo>
                  <a:lnTo>
                    <a:pt x="3452" y="4458"/>
                  </a:lnTo>
                  <a:lnTo>
                    <a:pt x="3473" y="4332"/>
                  </a:lnTo>
                  <a:lnTo>
                    <a:pt x="3431" y="4186"/>
                  </a:lnTo>
                  <a:lnTo>
                    <a:pt x="3390" y="4039"/>
                  </a:lnTo>
                  <a:lnTo>
                    <a:pt x="3452" y="3976"/>
                  </a:lnTo>
                  <a:lnTo>
                    <a:pt x="3536" y="3976"/>
                  </a:lnTo>
                  <a:lnTo>
                    <a:pt x="3641" y="3788"/>
                  </a:lnTo>
                  <a:lnTo>
                    <a:pt x="3683" y="3662"/>
                  </a:lnTo>
                  <a:lnTo>
                    <a:pt x="3787" y="3474"/>
                  </a:lnTo>
                  <a:lnTo>
                    <a:pt x="3850" y="3349"/>
                  </a:lnTo>
                  <a:lnTo>
                    <a:pt x="3955" y="3307"/>
                  </a:lnTo>
                  <a:lnTo>
                    <a:pt x="4059" y="3160"/>
                  </a:lnTo>
                  <a:lnTo>
                    <a:pt x="4059" y="3139"/>
                  </a:lnTo>
                  <a:lnTo>
                    <a:pt x="4017" y="3035"/>
                  </a:lnTo>
                  <a:lnTo>
                    <a:pt x="3955" y="2867"/>
                  </a:lnTo>
                  <a:lnTo>
                    <a:pt x="3850" y="2721"/>
                  </a:lnTo>
                  <a:lnTo>
                    <a:pt x="3766" y="2637"/>
                  </a:lnTo>
                  <a:lnTo>
                    <a:pt x="3557" y="2428"/>
                  </a:lnTo>
                  <a:lnTo>
                    <a:pt x="3348" y="2240"/>
                  </a:lnTo>
                  <a:lnTo>
                    <a:pt x="3243" y="2219"/>
                  </a:lnTo>
                  <a:lnTo>
                    <a:pt x="3243" y="2135"/>
                  </a:lnTo>
                  <a:lnTo>
                    <a:pt x="3159" y="2093"/>
                  </a:lnTo>
                  <a:lnTo>
                    <a:pt x="3159" y="2030"/>
                  </a:lnTo>
                  <a:lnTo>
                    <a:pt x="3159" y="1926"/>
                  </a:lnTo>
                  <a:lnTo>
                    <a:pt x="3180" y="1884"/>
                  </a:lnTo>
                  <a:lnTo>
                    <a:pt x="3180" y="1779"/>
                  </a:lnTo>
                  <a:lnTo>
                    <a:pt x="3369" y="1779"/>
                  </a:lnTo>
                  <a:lnTo>
                    <a:pt x="3431" y="1800"/>
                  </a:lnTo>
                  <a:lnTo>
                    <a:pt x="3536" y="1779"/>
                  </a:lnTo>
                  <a:lnTo>
                    <a:pt x="3641" y="1800"/>
                  </a:lnTo>
                  <a:lnTo>
                    <a:pt x="3683" y="1779"/>
                  </a:lnTo>
                  <a:lnTo>
                    <a:pt x="3808" y="1800"/>
                  </a:lnTo>
                  <a:lnTo>
                    <a:pt x="3892" y="1821"/>
                  </a:lnTo>
                  <a:lnTo>
                    <a:pt x="3975" y="1842"/>
                  </a:lnTo>
                  <a:lnTo>
                    <a:pt x="4017" y="1800"/>
                  </a:lnTo>
                  <a:lnTo>
                    <a:pt x="3975" y="1779"/>
                  </a:lnTo>
                  <a:lnTo>
                    <a:pt x="3808" y="1633"/>
                  </a:lnTo>
                  <a:lnTo>
                    <a:pt x="3787" y="1528"/>
                  </a:lnTo>
                  <a:lnTo>
                    <a:pt x="3703" y="1486"/>
                  </a:lnTo>
                  <a:lnTo>
                    <a:pt x="3599" y="1319"/>
                  </a:lnTo>
                  <a:lnTo>
                    <a:pt x="3578" y="1214"/>
                  </a:lnTo>
                  <a:lnTo>
                    <a:pt x="3662" y="1152"/>
                  </a:lnTo>
                  <a:lnTo>
                    <a:pt x="3703" y="1005"/>
                  </a:lnTo>
                  <a:lnTo>
                    <a:pt x="3641" y="942"/>
                  </a:lnTo>
                  <a:lnTo>
                    <a:pt x="3662" y="880"/>
                  </a:lnTo>
                  <a:lnTo>
                    <a:pt x="3683" y="838"/>
                  </a:lnTo>
                  <a:lnTo>
                    <a:pt x="3683" y="754"/>
                  </a:lnTo>
                  <a:lnTo>
                    <a:pt x="3599" y="587"/>
                  </a:lnTo>
                  <a:lnTo>
                    <a:pt x="3578" y="482"/>
                  </a:lnTo>
                  <a:lnTo>
                    <a:pt x="3536" y="440"/>
                  </a:lnTo>
                  <a:lnTo>
                    <a:pt x="3494" y="252"/>
                  </a:lnTo>
                  <a:lnTo>
                    <a:pt x="3369" y="147"/>
                  </a:lnTo>
                  <a:lnTo>
                    <a:pt x="3076"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02" name="Google Shape;3202;p86"/>
            <p:cNvSpPr/>
            <p:nvPr/>
          </p:nvSpPr>
          <p:spPr>
            <a:xfrm>
              <a:off x="3805883" y="3130585"/>
              <a:ext cx="39378" cy="40702"/>
            </a:xfrm>
            <a:custGeom>
              <a:avLst/>
              <a:gdLst/>
              <a:ahLst/>
              <a:cxnLst/>
              <a:rect l="l" t="t" r="r" b="b"/>
              <a:pathLst>
                <a:path w="3307" h="3579" extrusionOk="0">
                  <a:moveTo>
                    <a:pt x="1675" y="1"/>
                  </a:moveTo>
                  <a:lnTo>
                    <a:pt x="1633" y="64"/>
                  </a:lnTo>
                  <a:lnTo>
                    <a:pt x="1570" y="22"/>
                  </a:lnTo>
                  <a:lnTo>
                    <a:pt x="1528" y="64"/>
                  </a:lnTo>
                  <a:lnTo>
                    <a:pt x="1487" y="84"/>
                  </a:lnTo>
                  <a:lnTo>
                    <a:pt x="1487" y="754"/>
                  </a:lnTo>
                  <a:lnTo>
                    <a:pt x="712" y="754"/>
                  </a:lnTo>
                  <a:lnTo>
                    <a:pt x="691" y="733"/>
                  </a:lnTo>
                  <a:lnTo>
                    <a:pt x="608" y="754"/>
                  </a:lnTo>
                  <a:lnTo>
                    <a:pt x="524" y="817"/>
                  </a:lnTo>
                  <a:lnTo>
                    <a:pt x="482" y="796"/>
                  </a:lnTo>
                  <a:lnTo>
                    <a:pt x="482" y="921"/>
                  </a:lnTo>
                  <a:lnTo>
                    <a:pt x="336" y="942"/>
                  </a:lnTo>
                  <a:lnTo>
                    <a:pt x="440" y="1131"/>
                  </a:lnTo>
                  <a:lnTo>
                    <a:pt x="629" y="1172"/>
                  </a:lnTo>
                  <a:lnTo>
                    <a:pt x="378" y="1235"/>
                  </a:lnTo>
                  <a:lnTo>
                    <a:pt x="315" y="1152"/>
                  </a:lnTo>
                  <a:lnTo>
                    <a:pt x="294" y="1340"/>
                  </a:lnTo>
                  <a:lnTo>
                    <a:pt x="273" y="1654"/>
                  </a:lnTo>
                  <a:lnTo>
                    <a:pt x="168" y="1737"/>
                  </a:lnTo>
                  <a:lnTo>
                    <a:pt x="22" y="1675"/>
                  </a:lnTo>
                  <a:lnTo>
                    <a:pt x="1" y="1758"/>
                  </a:lnTo>
                  <a:lnTo>
                    <a:pt x="126" y="1988"/>
                  </a:lnTo>
                  <a:lnTo>
                    <a:pt x="210" y="2051"/>
                  </a:lnTo>
                  <a:lnTo>
                    <a:pt x="210" y="2156"/>
                  </a:lnTo>
                  <a:lnTo>
                    <a:pt x="315" y="2281"/>
                  </a:lnTo>
                  <a:lnTo>
                    <a:pt x="315" y="2470"/>
                  </a:lnTo>
                  <a:lnTo>
                    <a:pt x="398" y="2533"/>
                  </a:lnTo>
                  <a:lnTo>
                    <a:pt x="440" y="2679"/>
                  </a:lnTo>
                  <a:lnTo>
                    <a:pt x="608" y="2805"/>
                  </a:lnTo>
                  <a:lnTo>
                    <a:pt x="545" y="2825"/>
                  </a:lnTo>
                  <a:lnTo>
                    <a:pt x="712" y="2993"/>
                  </a:lnTo>
                  <a:lnTo>
                    <a:pt x="963" y="3202"/>
                  </a:lnTo>
                  <a:lnTo>
                    <a:pt x="1026" y="3328"/>
                  </a:lnTo>
                  <a:lnTo>
                    <a:pt x="1235" y="3432"/>
                  </a:lnTo>
                  <a:lnTo>
                    <a:pt x="1256" y="3537"/>
                  </a:lnTo>
                  <a:lnTo>
                    <a:pt x="1361" y="3558"/>
                  </a:lnTo>
                  <a:lnTo>
                    <a:pt x="1382" y="3579"/>
                  </a:lnTo>
                  <a:lnTo>
                    <a:pt x="1466" y="3474"/>
                  </a:lnTo>
                  <a:lnTo>
                    <a:pt x="1466" y="3411"/>
                  </a:lnTo>
                  <a:lnTo>
                    <a:pt x="1528" y="3369"/>
                  </a:lnTo>
                  <a:lnTo>
                    <a:pt x="1633" y="3369"/>
                  </a:lnTo>
                  <a:lnTo>
                    <a:pt x="1675" y="3307"/>
                  </a:lnTo>
                  <a:lnTo>
                    <a:pt x="1696" y="3307"/>
                  </a:lnTo>
                  <a:lnTo>
                    <a:pt x="1884" y="3432"/>
                  </a:lnTo>
                  <a:lnTo>
                    <a:pt x="1884" y="3328"/>
                  </a:lnTo>
                  <a:lnTo>
                    <a:pt x="1863" y="3035"/>
                  </a:lnTo>
                  <a:lnTo>
                    <a:pt x="1779" y="2951"/>
                  </a:lnTo>
                  <a:lnTo>
                    <a:pt x="1696" y="2930"/>
                  </a:lnTo>
                  <a:lnTo>
                    <a:pt x="1633" y="2951"/>
                  </a:lnTo>
                  <a:lnTo>
                    <a:pt x="1549" y="2993"/>
                  </a:lnTo>
                  <a:lnTo>
                    <a:pt x="1549" y="2846"/>
                  </a:lnTo>
                  <a:lnTo>
                    <a:pt x="1528" y="2784"/>
                  </a:lnTo>
                  <a:lnTo>
                    <a:pt x="1570" y="2721"/>
                  </a:lnTo>
                  <a:lnTo>
                    <a:pt x="1675" y="2721"/>
                  </a:lnTo>
                  <a:lnTo>
                    <a:pt x="1800" y="2784"/>
                  </a:lnTo>
                  <a:lnTo>
                    <a:pt x="1863" y="2721"/>
                  </a:lnTo>
                  <a:lnTo>
                    <a:pt x="1884" y="2679"/>
                  </a:lnTo>
                  <a:lnTo>
                    <a:pt x="1968" y="2679"/>
                  </a:lnTo>
                  <a:lnTo>
                    <a:pt x="2177" y="2637"/>
                  </a:lnTo>
                  <a:lnTo>
                    <a:pt x="2198" y="2574"/>
                  </a:lnTo>
                  <a:lnTo>
                    <a:pt x="2177" y="2407"/>
                  </a:lnTo>
                  <a:lnTo>
                    <a:pt x="2219" y="2365"/>
                  </a:lnTo>
                  <a:lnTo>
                    <a:pt x="2365" y="2365"/>
                  </a:lnTo>
                  <a:lnTo>
                    <a:pt x="2428" y="2595"/>
                  </a:lnTo>
                  <a:lnTo>
                    <a:pt x="2512" y="2700"/>
                  </a:lnTo>
                  <a:lnTo>
                    <a:pt x="2637" y="2637"/>
                  </a:lnTo>
                  <a:lnTo>
                    <a:pt x="2721" y="2679"/>
                  </a:lnTo>
                  <a:lnTo>
                    <a:pt x="2805" y="2616"/>
                  </a:lnTo>
                  <a:lnTo>
                    <a:pt x="2909" y="2616"/>
                  </a:lnTo>
                  <a:lnTo>
                    <a:pt x="3035" y="2679"/>
                  </a:lnTo>
                  <a:lnTo>
                    <a:pt x="3056" y="2742"/>
                  </a:lnTo>
                  <a:lnTo>
                    <a:pt x="3119" y="2742"/>
                  </a:lnTo>
                  <a:lnTo>
                    <a:pt x="3119" y="2637"/>
                  </a:lnTo>
                  <a:lnTo>
                    <a:pt x="3098" y="2533"/>
                  </a:lnTo>
                  <a:lnTo>
                    <a:pt x="3244" y="2114"/>
                  </a:lnTo>
                  <a:lnTo>
                    <a:pt x="3307" y="1884"/>
                  </a:lnTo>
                  <a:lnTo>
                    <a:pt x="3307" y="1779"/>
                  </a:lnTo>
                  <a:lnTo>
                    <a:pt x="3244" y="1696"/>
                  </a:lnTo>
                  <a:lnTo>
                    <a:pt x="3223" y="1654"/>
                  </a:lnTo>
                  <a:lnTo>
                    <a:pt x="3139" y="1570"/>
                  </a:lnTo>
                  <a:lnTo>
                    <a:pt x="3119" y="1528"/>
                  </a:lnTo>
                  <a:lnTo>
                    <a:pt x="3035" y="1486"/>
                  </a:lnTo>
                  <a:lnTo>
                    <a:pt x="3014" y="1444"/>
                  </a:lnTo>
                  <a:lnTo>
                    <a:pt x="2993" y="1382"/>
                  </a:lnTo>
                  <a:lnTo>
                    <a:pt x="2993" y="1340"/>
                  </a:lnTo>
                  <a:lnTo>
                    <a:pt x="3035" y="1319"/>
                  </a:lnTo>
                  <a:lnTo>
                    <a:pt x="3056" y="1277"/>
                  </a:lnTo>
                  <a:lnTo>
                    <a:pt x="3119" y="1277"/>
                  </a:lnTo>
                  <a:lnTo>
                    <a:pt x="3098" y="1214"/>
                  </a:lnTo>
                  <a:lnTo>
                    <a:pt x="3056" y="1172"/>
                  </a:lnTo>
                  <a:lnTo>
                    <a:pt x="3056" y="1110"/>
                  </a:lnTo>
                  <a:lnTo>
                    <a:pt x="3202" y="1026"/>
                  </a:lnTo>
                  <a:lnTo>
                    <a:pt x="3307" y="1005"/>
                  </a:lnTo>
                  <a:lnTo>
                    <a:pt x="3307" y="900"/>
                  </a:lnTo>
                  <a:lnTo>
                    <a:pt x="3265" y="838"/>
                  </a:lnTo>
                  <a:lnTo>
                    <a:pt x="3307" y="754"/>
                  </a:lnTo>
                  <a:lnTo>
                    <a:pt x="3307" y="587"/>
                  </a:lnTo>
                  <a:lnTo>
                    <a:pt x="3244" y="545"/>
                  </a:lnTo>
                  <a:lnTo>
                    <a:pt x="3056" y="524"/>
                  </a:lnTo>
                  <a:lnTo>
                    <a:pt x="2930" y="587"/>
                  </a:lnTo>
                  <a:lnTo>
                    <a:pt x="2805" y="628"/>
                  </a:lnTo>
                  <a:lnTo>
                    <a:pt x="2721" y="608"/>
                  </a:lnTo>
                  <a:lnTo>
                    <a:pt x="2616" y="649"/>
                  </a:lnTo>
                  <a:lnTo>
                    <a:pt x="2575" y="608"/>
                  </a:lnTo>
                  <a:lnTo>
                    <a:pt x="2595" y="545"/>
                  </a:lnTo>
                  <a:lnTo>
                    <a:pt x="2575" y="440"/>
                  </a:lnTo>
                  <a:lnTo>
                    <a:pt x="2575" y="315"/>
                  </a:lnTo>
                  <a:lnTo>
                    <a:pt x="2533" y="189"/>
                  </a:lnTo>
                  <a:lnTo>
                    <a:pt x="2575" y="84"/>
                  </a:lnTo>
                  <a:lnTo>
                    <a:pt x="2533" y="22"/>
                  </a:lnTo>
                  <a:lnTo>
                    <a:pt x="2491" y="22"/>
                  </a:lnTo>
                  <a:lnTo>
                    <a:pt x="2470" y="64"/>
                  </a:lnTo>
                  <a:lnTo>
                    <a:pt x="2303" y="22"/>
                  </a:lnTo>
                  <a:lnTo>
                    <a:pt x="2303" y="1"/>
                  </a:lnTo>
                  <a:lnTo>
                    <a:pt x="2219" y="1"/>
                  </a:lnTo>
                  <a:lnTo>
                    <a:pt x="2114" y="22"/>
                  </a:lnTo>
                  <a:lnTo>
                    <a:pt x="2072" y="1"/>
                  </a:lnTo>
                  <a:lnTo>
                    <a:pt x="1884" y="1"/>
                  </a:lnTo>
                  <a:lnTo>
                    <a:pt x="1842" y="22"/>
                  </a:lnTo>
                  <a:lnTo>
                    <a:pt x="1675"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03" name="Google Shape;3203;p86"/>
            <p:cNvSpPr/>
            <p:nvPr/>
          </p:nvSpPr>
          <p:spPr>
            <a:xfrm>
              <a:off x="3809622" y="3131301"/>
              <a:ext cx="13967" cy="8575"/>
            </a:xfrm>
            <a:custGeom>
              <a:avLst/>
              <a:gdLst/>
              <a:ahLst/>
              <a:cxnLst/>
              <a:rect l="l" t="t" r="r" b="b"/>
              <a:pathLst>
                <a:path w="1173" h="754" extrusionOk="0">
                  <a:moveTo>
                    <a:pt x="398" y="1"/>
                  </a:moveTo>
                  <a:lnTo>
                    <a:pt x="315" y="21"/>
                  </a:lnTo>
                  <a:lnTo>
                    <a:pt x="294" y="42"/>
                  </a:lnTo>
                  <a:lnTo>
                    <a:pt x="336" y="147"/>
                  </a:lnTo>
                  <a:lnTo>
                    <a:pt x="168" y="335"/>
                  </a:lnTo>
                  <a:lnTo>
                    <a:pt x="1" y="628"/>
                  </a:lnTo>
                  <a:lnTo>
                    <a:pt x="168" y="691"/>
                  </a:lnTo>
                  <a:lnTo>
                    <a:pt x="168" y="733"/>
                  </a:lnTo>
                  <a:lnTo>
                    <a:pt x="210" y="754"/>
                  </a:lnTo>
                  <a:lnTo>
                    <a:pt x="294" y="691"/>
                  </a:lnTo>
                  <a:lnTo>
                    <a:pt x="377" y="670"/>
                  </a:lnTo>
                  <a:lnTo>
                    <a:pt x="398" y="691"/>
                  </a:lnTo>
                  <a:lnTo>
                    <a:pt x="1173" y="691"/>
                  </a:lnTo>
                  <a:lnTo>
                    <a:pt x="1173" y="21"/>
                  </a:lnTo>
                  <a:lnTo>
                    <a:pt x="503" y="21"/>
                  </a:lnTo>
                  <a:lnTo>
                    <a:pt x="482"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04" name="Google Shape;3204;p86"/>
            <p:cNvSpPr/>
            <p:nvPr/>
          </p:nvSpPr>
          <p:spPr>
            <a:xfrm>
              <a:off x="3822327" y="3120122"/>
              <a:ext cx="52834" cy="59023"/>
            </a:xfrm>
            <a:custGeom>
              <a:avLst/>
              <a:gdLst/>
              <a:ahLst/>
              <a:cxnLst/>
              <a:rect l="l" t="t" r="r" b="b"/>
              <a:pathLst>
                <a:path w="4437" h="5190" extrusionOk="0">
                  <a:moveTo>
                    <a:pt x="3935" y="0"/>
                  </a:moveTo>
                  <a:lnTo>
                    <a:pt x="3872" y="63"/>
                  </a:lnTo>
                  <a:lnTo>
                    <a:pt x="3767" y="42"/>
                  </a:lnTo>
                  <a:lnTo>
                    <a:pt x="3537" y="147"/>
                  </a:lnTo>
                  <a:lnTo>
                    <a:pt x="3495" y="188"/>
                  </a:lnTo>
                  <a:lnTo>
                    <a:pt x="3391" y="209"/>
                  </a:lnTo>
                  <a:lnTo>
                    <a:pt x="3244" y="377"/>
                  </a:lnTo>
                  <a:lnTo>
                    <a:pt x="2972" y="816"/>
                  </a:lnTo>
                  <a:lnTo>
                    <a:pt x="2930" y="900"/>
                  </a:lnTo>
                  <a:lnTo>
                    <a:pt x="2867" y="1004"/>
                  </a:lnTo>
                  <a:lnTo>
                    <a:pt x="2867" y="1025"/>
                  </a:lnTo>
                  <a:lnTo>
                    <a:pt x="2909" y="1130"/>
                  </a:lnTo>
                  <a:lnTo>
                    <a:pt x="2888" y="1193"/>
                  </a:lnTo>
                  <a:lnTo>
                    <a:pt x="2805" y="1193"/>
                  </a:lnTo>
                  <a:lnTo>
                    <a:pt x="2805" y="1151"/>
                  </a:lnTo>
                  <a:lnTo>
                    <a:pt x="2700" y="1151"/>
                  </a:lnTo>
                  <a:lnTo>
                    <a:pt x="2658" y="1130"/>
                  </a:lnTo>
                  <a:lnTo>
                    <a:pt x="2554" y="1130"/>
                  </a:lnTo>
                  <a:lnTo>
                    <a:pt x="2491" y="1151"/>
                  </a:lnTo>
                  <a:lnTo>
                    <a:pt x="2407" y="1088"/>
                  </a:lnTo>
                  <a:lnTo>
                    <a:pt x="2365" y="1088"/>
                  </a:lnTo>
                  <a:lnTo>
                    <a:pt x="2344" y="1109"/>
                  </a:lnTo>
                  <a:lnTo>
                    <a:pt x="2282" y="1130"/>
                  </a:lnTo>
                  <a:lnTo>
                    <a:pt x="2261" y="1088"/>
                  </a:lnTo>
                  <a:lnTo>
                    <a:pt x="2177" y="1046"/>
                  </a:lnTo>
                  <a:lnTo>
                    <a:pt x="2135" y="1088"/>
                  </a:lnTo>
                  <a:lnTo>
                    <a:pt x="2051" y="1004"/>
                  </a:lnTo>
                  <a:lnTo>
                    <a:pt x="2030" y="1004"/>
                  </a:lnTo>
                  <a:lnTo>
                    <a:pt x="1989" y="1025"/>
                  </a:lnTo>
                  <a:lnTo>
                    <a:pt x="1926" y="1004"/>
                  </a:lnTo>
                  <a:lnTo>
                    <a:pt x="1194" y="1004"/>
                  </a:lnTo>
                  <a:lnTo>
                    <a:pt x="1152" y="1109"/>
                  </a:lnTo>
                  <a:lnTo>
                    <a:pt x="1194" y="1235"/>
                  </a:lnTo>
                  <a:lnTo>
                    <a:pt x="1194" y="1360"/>
                  </a:lnTo>
                  <a:lnTo>
                    <a:pt x="1214" y="1465"/>
                  </a:lnTo>
                  <a:lnTo>
                    <a:pt x="1194" y="1528"/>
                  </a:lnTo>
                  <a:lnTo>
                    <a:pt x="1235" y="1569"/>
                  </a:lnTo>
                  <a:lnTo>
                    <a:pt x="1340" y="1528"/>
                  </a:lnTo>
                  <a:lnTo>
                    <a:pt x="1424" y="1548"/>
                  </a:lnTo>
                  <a:lnTo>
                    <a:pt x="1549" y="1507"/>
                  </a:lnTo>
                  <a:lnTo>
                    <a:pt x="1675" y="1444"/>
                  </a:lnTo>
                  <a:lnTo>
                    <a:pt x="1863" y="1465"/>
                  </a:lnTo>
                  <a:lnTo>
                    <a:pt x="1926" y="1507"/>
                  </a:lnTo>
                  <a:lnTo>
                    <a:pt x="1926" y="1674"/>
                  </a:lnTo>
                  <a:lnTo>
                    <a:pt x="1884" y="1758"/>
                  </a:lnTo>
                  <a:lnTo>
                    <a:pt x="1926" y="1820"/>
                  </a:lnTo>
                  <a:lnTo>
                    <a:pt x="1926" y="1925"/>
                  </a:lnTo>
                  <a:lnTo>
                    <a:pt x="1821" y="1946"/>
                  </a:lnTo>
                  <a:lnTo>
                    <a:pt x="1675" y="2030"/>
                  </a:lnTo>
                  <a:lnTo>
                    <a:pt x="1675" y="2092"/>
                  </a:lnTo>
                  <a:lnTo>
                    <a:pt x="1717" y="2134"/>
                  </a:lnTo>
                  <a:lnTo>
                    <a:pt x="1738" y="2197"/>
                  </a:lnTo>
                  <a:lnTo>
                    <a:pt x="1675" y="2197"/>
                  </a:lnTo>
                  <a:lnTo>
                    <a:pt x="1654" y="2239"/>
                  </a:lnTo>
                  <a:lnTo>
                    <a:pt x="1612" y="2260"/>
                  </a:lnTo>
                  <a:lnTo>
                    <a:pt x="1612" y="2302"/>
                  </a:lnTo>
                  <a:lnTo>
                    <a:pt x="1633" y="2364"/>
                  </a:lnTo>
                  <a:lnTo>
                    <a:pt x="1654" y="2406"/>
                  </a:lnTo>
                  <a:lnTo>
                    <a:pt x="1738" y="2448"/>
                  </a:lnTo>
                  <a:lnTo>
                    <a:pt x="1758" y="2490"/>
                  </a:lnTo>
                  <a:lnTo>
                    <a:pt x="1842" y="2574"/>
                  </a:lnTo>
                  <a:lnTo>
                    <a:pt x="1863" y="2616"/>
                  </a:lnTo>
                  <a:lnTo>
                    <a:pt x="1926" y="2699"/>
                  </a:lnTo>
                  <a:lnTo>
                    <a:pt x="1926" y="2804"/>
                  </a:lnTo>
                  <a:lnTo>
                    <a:pt x="1863" y="3034"/>
                  </a:lnTo>
                  <a:lnTo>
                    <a:pt x="1717" y="3453"/>
                  </a:lnTo>
                  <a:lnTo>
                    <a:pt x="1738" y="3557"/>
                  </a:lnTo>
                  <a:lnTo>
                    <a:pt x="1738" y="3662"/>
                  </a:lnTo>
                  <a:lnTo>
                    <a:pt x="1675" y="3662"/>
                  </a:lnTo>
                  <a:lnTo>
                    <a:pt x="1654" y="3599"/>
                  </a:lnTo>
                  <a:lnTo>
                    <a:pt x="1528" y="3536"/>
                  </a:lnTo>
                  <a:lnTo>
                    <a:pt x="1424" y="3536"/>
                  </a:lnTo>
                  <a:lnTo>
                    <a:pt x="1340" y="3599"/>
                  </a:lnTo>
                  <a:lnTo>
                    <a:pt x="1256" y="3557"/>
                  </a:lnTo>
                  <a:lnTo>
                    <a:pt x="1131" y="3620"/>
                  </a:lnTo>
                  <a:lnTo>
                    <a:pt x="1047" y="3515"/>
                  </a:lnTo>
                  <a:lnTo>
                    <a:pt x="984" y="3285"/>
                  </a:lnTo>
                  <a:lnTo>
                    <a:pt x="838" y="3285"/>
                  </a:lnTo>
                  <a:lnTo>
                    <a:pt x="796" y="3327"/>
                  </a:lnTo>
                  <a:lnTo>
                    <a:pt x="817" y="3494"/>
                  </a:lnTo>
                  <a:lnTo>
                    <a:pt x="796" y="3557"/>
                  </a:lnTo>
                  <a:lnTo>
                    <a:pt x="587" y="3599"/>
                  </a:lnTo>
                  <a:lnTo>
                    <a:pt x="503" y="3599"/>
                  </a:lnTo>
                  <a:lnTo>
                    <a:pt x="482" y="3641"/>
                  </a:lnTo>
                  <a:lnTo>
                    <a:pt x="419" y="3704"/>
                  </a:lnTo>
                  <a:lnTo>
                    <a:pt x="294" y="3641"/>
                  </a:lnTo>
                  <a:lnTo>
                    <a:pt x="189" y="3641"/>
                  </a:lnTo>
                  <a:lnTo>
                    <a:pt x="147" y="3704"/>
                  </a:lnTo>
                  <a:lnTo>
                    <a:pt x="168" y="3766"/>
                  </a:lnTo>
                  <a:lnTo>
                    <a:pt x="168" y="3913"/>
                  </a:lnTo>
                  <a:lnTo>
                    <a:pt x="252" y="3871"/>
                  </a:lnTo>
                  <a:lnTo>
                    <a:pt x="315" y="3850"/>
                  </a:lnTo>
                  <a:lnTo>
                    <a:pt x="398" y="3871"/>
                  </a:lnTo>
                  <a:lnTo>
                    <a:pt x="482" y="3955"/>
                  </a:lnTo>
                  <a:lnTo>
                    <a:pt x="503" y="4248"/>
                  </a:lnTo>
                  <a:lnTo>
                    <a:pt x="503" y="4352"/>
                  </a:lnTo>
                  <a:lnTo>
                    <a:pt x="315" y="4227"/>
                  </a:lnTo>
                  <a:lnTo>
                    <a:pt x="294" y="4227"/>
                  </a:lnTo>
                  <a:lnTo>
                    <a:pt x="252" y="4289"/>
                  </a:lnTo>
                  <a:lnTo>
                    <a:pt x="147" y="4289"/>
                  </a:lnTo>
                  <a:lnTo>
                    <a:pt x="85" y="4331"/>
                  </a:lnTo>
                  <a:lnTo>
                    <a:pt x="85" y="4394"/>
                  </a:lnTo>
                  <a:lnTo>
                    <a:pt x="1" y="4499"/>
                  </a:lnTo>
                  <a:lnTo>
                    <a:pt x="106" y="4603"/>
                  </a:lnTo>
                  <a:lnTo>
                    <a:pt x="168" y="4687"/>
                  </a:lnTo>
                  <a:lnTo>
                    <a:pt x="315" y="4792"/>
                  </a:lnTo>
                  <a:lnTo>
                    <a:pt x="315" y="4896"/>
                  </a:lnTo>
                  <a:lnTo>
                    <a:pt x="419" y="5001"/>
                  </a:lnTo>
                  <a:lnTo>
                    <a:pt x="419" y="5126"/>
                  </a:lnTo>
                  <a:lnTo>
                    <a:pt x="482" y="5189"/>
                  </a:lnTo>
                  <a:lnTo>
                    <a:pt x="524" y="5168"/>
                  </a:lnTo>
                  <a:lnTo>
                    <a:pt x="608" y="5022"/>
                  </a:lnTo>
                  <a:lnTo>
                    <a:pt x="629" y="5022"/>
                  </a:lnTo>
                  <a:lnTo>
                    <a:pt x="712" y="4980"/>
                  </a:lnTo>
                  <a:lnTo>
                    <a:pt x="775" y="4875"/>
                  </a:lnTo>
                  <a:lnTo>
                    <a:pt x="838" y="4854"/>
                  </a:lnTo>
                  <a:lnTo>
                    <a:pt x="942" y="4771"/>
                  </a:lnTo>
                  <a:lnTo>
                    <a:pt x="1005" y="4771"/>
                  </a:lnTo>
                  <a:lnTo>
                    <a:pt x="1047" y="4813"/>
                  </a:lnTo>
                  <a:lnTo>
                    <a:pt x="1110" y="4896"/>
                  </a:lnTo>
                  <a:lnTo>
                    <a:pt x="1110" y="5001"/>
                  </a:lnTo>
                  <a:lnTo>
                    <a:pt x="1131" y="4980"/>
                  </a:lnTo>
                  <a:lnTo>
                    <a:pt x="1194" y="5001"/>
                  </a:lnTo>
                  <a:lnTo>
                    <a:pt x="1298" y="4959"/>
                  </a:lnTo>
                  <a:lnTo>
                    <a:pt x="1319" y="5001"/>
                  </a:lnTo>
                  <a:lnTo>
                    <a:pt x="1319" y="5064"/>
                  </a:lnTo>
                  <a:lnTo>
                    <a:pt x="1424" y="5064"/>
                  </a:lnTo>
                  <a:lnTo>
                    <a:pt x="1507" y="4980"/>
                  </a:lnTo>
                  <a:lnTo>
                    <a:pt x="1507" y="4875"/>
                  </a:lnTo>
                  <a:lnTo>
                    <a:pt x="1570" y="4854"/>
                  </a:lnTo>
                  <a:lnTo>
                    <a:pt x="1654" y="4875"/>
                  </a:lnTo>
                  <a:lnTo>
                    <a:pt x="1758" y="4771"/>
                  </a:lnTo>
                  <a:lnTo>
                    <a:pt x="1947" y="4708"/>
                  </a:lnTo>
                  <a:lnTo>
                    <a:pt x="1947" y="4771"/>
                  </a:lnTo>
                  <a:lnTo>
                    <a:pt x="1863" y="4896"/>
                  </a:lnTo>
                  <a:lnTo>
                    <a:pt x="1884" y="4917"/>
                  </a:lnTo>
                  <a:lnTo>
                    <a:pt x="1947" y="5022"/>
                  </a:lnTo>
                  <a:lnTo>
                    <a:pt x="2072" y="5105"/>
                  </a:lnTo>
                  <a:lnTo>
                    <a:pt x="2198" y="5022"/>
                  </a:lnTo>
                  <a:lnTo>
                    <a:pt x="2282" y="4917"/>
                  </a:lnTo>
                  <a:lnTo>
                    <a:pt x="2512" y="4687"/>
                  </a:lnTo>
                  <a:lnTo>
                    <a:pt x="2574" y="4603"/>
                  </a:lnTo>
                  <a:lnTo>
                    <a:pt x="2658" y="4541"/>
                  </a:lnTo>
                  <a:lnTo>
                    <a:pt x="2763" y="4499"/>
                  </a:lnTo>
                  <a:lnTo>
                    <a:pt x="2867" y="4352"/>
                  </a:lnTo>
                  <a:lnTo>
                    <a:pt x="2867" y="4248"/>
                  </a:lnTo>
                  <a:lnTo>
                    <a:pt x="2888" y="4080"/>
                  </a:lnTo>
                  <a:lnTo>
                    <a:pt x="2909" y="3766"/>
                  </a:lnTo>
                  <a:lnTo>
                    <a:pt x="2888" y="3745"/>
                  </a:lnTo>
                  <a:lnTo>
                    <a:pt x="2867" y="3557"/>
                  </a:lnTo>
                  <a:lnTo>
                    <a:pt x="2909" y="3453"/>
                  </a:lnTo>
                  <a:lnTo>
                    <a:pt x="3098" y="3285"/>
                  </a:lnTo>
                  <a:lnTo>
                    <a:pt x="3098" y="3139"/>
                  </a:lnTo>
                  <a:lnTo>
                    <a:pt x="3202" y="3013"/>
                  </a:lnTo>
                  <a:lnTo>
                    <a:pt x="3328" y="2908"/>
                  </a:lnTo>
                  <a:lnTo>
                    <a:pt x="3411" y="2929"/>
                  </a:lnTo>
                  <a:lnTo>
                    <a:pt x="3516" y="2867"/>
                  </a:lnTo>
                  <a:lnTo>
                    <a:pt x="3621" y="2825"/>
                  </a:lnTo>
                  <a:lnTo>
                    <a:pt x="3809" y="2511"/>
                  </a:lnTo>
                  <a:lnTo>
                    <a:pt x="3809" y="2344"/>
                  </a:lnTo>
                  <a:lnTo>
                    <a:pt x="3851" y="2155"/>
                  </a:lnTo>
                  <a:lnTo>
                    <a:pt x="3935" y="2092"/>
                  </a:lnTo>
                  <a:lnTo>
                    <a:pt x="3955" y="1946"/>
                  </a:lnTo>
                  <a:lnTo>
                    <a:pt x="3935" y="1925"/>
                  </a:lnTo>
                  <a:lnTo>
                    <a:pt x="3955" y="1737"/>
                  </a:lnTo>
                  <a:lnTo>
                    <a:pt x="3955" y="1653"/>
                  </a:lnTo>
                  <a:lnTo>
                    <a:pt x="3955" y="1507"/>
                  </a:lnTo>
                  <a:lnTo>
                    <a:pt x="4060" y="1402"/>
                  </a:lnTo>
                  <a:lnTo>
                    <a:pt x="4060" y="1256"/>
                  </a:lnTo>
                  <a:lnTo>
                    <a:pt x="4081" y="1130"/>
                  </a:lnTo>
                  <a:lnTo>
                    <a:pt x="4039" y="921"/>
                  </a:lnTo>
                  <a:lnTo>
                    <a:pt x="4290" y="607"/>
                  </a:lnTo>
                  <a:lnTo>
                    <a:pt x="4332" y="502"/>
                  </a:lnTo>
                  <a:lnTo>
                    <a:pt x="4437" y="460"/>
                  </a:lnTo>
                  <a:lnTo>
                    <a:pt x="4437" y="209"/>
                  </a:lnTo>
                  <a:lnTo>
                    <a:pt x="4374" y="105"/>
                  </a:lnTo>
                  <a:lnTo>
                    <a:pt x="4374" y="63"/>
                  </a:lnTo>
                  <a:lnTo>
                    <a:pt x="4290" y="84"/>
                  </a:lnTo>
                  <a:lnTo>
                    <a:pt x="4248" y="105"/>
                  </a:lnTo>
                  <a:lnTo>
                    <a:pt x="4144" y="63"/>
                  </a:lnTo>
                  <a:lnTo>
                    <a:pt x="4123"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05" name="Google Shape;3205;p86"/>
            <p:cNvSpPr/>
            <p:nvPr/>
          </p:nvSpPr>
          <p:spPr>
            <a:xfrm>
              <a:off x="3828067" y="3174369"/>
              <a:ext cx="7478" cy="9769"/>
            </a:xfrm>
            <a:custGeom>
              <a:avLst/>
              <a:gdLst/>
              <a:ahLst/>
              <a:cxnLst/>
              <a:rect l="l" t="t" r="r" b="b"/>
              <a:pathLst>
                <a:path w="628" h="859" extrusionOk="0">
                  <a:moveTo>
                    <a:pt x="460" y="1"/>
                  </a:moveTo>
                  <a:lnTo>
                    <a:pt x="356" y="84"/>
                  </a:lnTo>
                  <a:lnTo>
                    <a:pt x="293" y="105"/>
                  </a:lnTo>
                  <a:lnTo>
                    <a:pt x="230" y="210"/>
                  </a:lnTo>
                  <a:lnTo>
                    <a:pt x="147" y="252"/>
                  </a:lnTo>
                  <a:lnTo>
                    <a:pt x="126" y="252"/>
                  </a:lnTo>
                  <a:lnTo>
                    <a:pt x="42" y="398"/>
                  </a:lnTo>
                  <a:lnTo>
                    <a:pt x="0" y="419"/>
                  </a:lnTo>
                  <a:lnTo>
                    <a:pt x="84" y="503"/>
                  </a:lnTo>
                  <a:lnTo>
                    <a:pt x="105" y="670"/>
                  </a:lnTo>
                  <a:lnTo>
                    <a:pt x="42" y="775"/>
                  </a:lnTo>
                  <a:lnTo>
                    <a:pt x="84" y="859"/>
                  </a:lnTo>
                  <a:lnTo>
                    <a:pt x="188" y="775"/>
                  </a:lnTo>
                  <a:lnTo>
                    <a:pt x="293" y="775"/>
                  </a:lnTo>
                  <a:lnTo>
                    <a:pt x="356" y="712"/>
                  </a:lnTo>
                  <a:lnTo>
                    <a:pt x="335" y="503"/>
                  </a:lnTo>
                  <a:lnTo>
                    <a:pt x="398" y="440"/>
                  </a:lnTo>
                  <a:lnTo>
                    <a:pt x="523" y="335"/>
                  </a:lnTo>
                  <a:lnTo>
                    <a:pt x="628" y="231"/>
                  </a:lnTo>
                  <a:lnTo>
                    <a:pt x="628" y="126"/>
                  </a:lnTo>
                  <a:lnTo>
                    <a:pt x="565" y="43"/>
                  </a:lnTo>
                  <a:lnTo>
                    <a:pt x="523"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06" name="Google Shape;3206;p86"/>
            <p:cNvSpPr/>
            <p:nvPr/>
          </p:nvSpPr>
          <p:spPr>
            <a:xfrm>
              <a:off x="3947654" y="3151533"/>
              <a:ext cx="76994" cy="74956"/>
            </a:xfrm>
            <a:custGeom>
              <a:avLst/>
              <a:gdLst/>
              <a:ahLst/>
              <a:cxnLst/>
              <a:rect l="l" t="t" r="r" b="b"/>
              <a:pathLst>
                <a:path w="6466" h="6591" extrusionOk="0">
                  <a:moveTo>
                    <a:pt x="2553" y="0"/>
                  </a:moveTo>
                  <a:lnTo>
                    <a:pt x="1779" y="42"/>
                  </a:lnTo>
                  <a:lnTo>
                    <a:pt x="858" y="42"/>
                  </a:lnTo>
                  <a:lnTo>
                    <a:pt x="816" y="105"/>
                  </a:lnTo>
                  <a:lnTo>
                    <a:pt x="754" y="105"/>
                  </a:lnTo>
                  <a:lnTo>
                    <a:pt x="712" y="146"/>
                  </a:lnTo>
                  <a:lnTo>
                    <a:pt x="775" y="230"/>
                  </a:lnTo>
                  <a:lnTo>
                    <a:pt x="858" y="314"/>
                  </a:lnTo>
                  <a:lnTo>
                    <a:pt x="858" y="356"/>
                  </a:lnTo>
                  <a:lnTo>
                    <a:pt x="921" y="439"/>
                  </a:lnTo>
                  <a:lnTo>
                    <a:pt x="963" y="628"/>
                  </a:lnTo>
                  <a:lnTo>
                    <a:pt x="984" y="732"/>
                  </a:lnTo>
                  <a:lnTo>
                    <a:pt x="942" y="795"/>
                  </a:lnTo>
                  <a:lnTo>
                    <a:pt x="942" y="879"/>
                  </a:lnTo>
                  <a:lnTo>
                    <a:pt x="879" y="942"/>
                  </a:lnTo>
                  <a:lnTo>
                    <a:pt x="816" y="963"/>
                  </a:lnTo>
                  <a:lnTo>
                    <a:pt x="754" y="963"/>
                  </a:lnTo>
                  <a:lnTo>
                    <a:pt x="733" y="942"/>
                  </a:lnTo>
                  <a:lnTo>
                    <a:pt x="733" y="983"/>
                  </a:lnTo>
                  <a:lnTo>
                    <a:pt x="754" y="1046"/>
                  </a:lnTo>
                  <a:lnTo>
                    <a:pt x="754" y="1109"/>
                  </a:lnTo>
                  <a:lnTo>
                    <a:pt x="858" y="1151"/>
                  </a:lnTo>
                  <a:lnTo>
                    <a:pt x="858" y="1214"/>
                  </a:lnTo>
                  <a:lnTo>
                    <a:pt x="942" y="1214"/>
                  </a:lnTo>
                  <a:lnTo>
                    <a:pt x="963" y="1402"/>
                  </a:lnTo>
                  <a:lnTo>
                    <a:pt x="963" y="1486"/>
                  </a:lnTo>
                  <a:lnTo>
                    <a:pt x="858" y="1590"/>
                  </a:lnTo>
                  <a:lnTo>
                    <a:pt x="775" y="1674"/>
                  </a:lnTo>
                  <a:lnTo>
                    <a:pt x="733" y="1716"/>
                  </a:lnTo>
                  <a:lnTo>
                    <a:pt x="565" y="1883"/>
                  </a:lnTo>
                  <a:lnTo>
                    <a:pt x="461" y="2030"/>
                  </a:lnTo>
                  <a:lnTo>
                    <a:pt x="293" y="2092"/>
                  </a:lnTo>
                  <a:lnTo>
                    <a:pt x="0" y="2092"/>
                  </a:lnTo>
                  <a:lnTo>
                    <a:pt x="84" y="2553"/>
                  </a:lnTo>
                  <a:lnTo>
                    <a:pt x="210" y="3243"/>
                  </a:lnTo>
                  <a:lnTo>
                    <a:pt x="628" y="3808"/>
                  </a:lnTo>
                  <a:lnTo>
                    <a:pt x="754" y="4248"/>
                  </a:lnTo>
                  <a:lnTo>
                    <a:pt x="942" y="4352"/>
                  </a:lnTo>
                  <a:lnTo>
                    <a:pt x="1026" y="4352"/>
                  </a:lnTo>
                  <a:lnTo>
                    <a:pt x="1130" y="4394"/>
                  </a:lnTo>
                  <a:lnTo>
                    <a:pt x="1172" y="4394"/>
                  </a:lnTo>
                  <a:lnTo>
                    <a:pt x="1256" y="4436"/>
                  </a:lnTo>
                  <a:lnTo>
                    <a:pt x="1256" y="4499"/>
                  </a:lnTo>
                  <a:lnTo>
                    <a:pt x="1340" y="4561"/>
                  </a:lnTo>
                  <a:lnTo>
                    <a:pt x="1444" y="4561"/>
                  </a:lnTo>
                  <a:lnTo>
                    <a:pt x="1695" y="4645"/>
                  </a:lnTo>
                  <a:lnTo>
                    <a:pt x="1779" y="4645"/>
                  </a:lnTo>
                  <a:lnTo>
                    <a:pt x="1821" y="4708"/>
                  </a:lnTo>
                  <a:lnTo>
                    <a:pt x="1884" y="4729"/>
                  </a:lnTo>
                  <a:lnTo>
                    <a:pt x="1925" y="4812"/>
                  </a:lnTo>
                  <a:lnTo>
                    <a:pt x="2030" y="4917"/>
                  </a:lnTo>
                  <a:lnTo>
                    <a:pt x="2093" y="4917"/>
                  </a:lnTo>
                  <a:lnTo>
                    <a:pt x="2093" y="4938"/>
                  </a:lnTo>
                  <a:lnTo>
                    <a:pt x="2114" y="4917"/>
                  </a:lnTo>
                  <a:lnTo>
                    <a:pt x="2177" y="4917"/>
                  </a:lnTo>
                  <a:lnTo>
                    <a:pt x="2197" y="4980"/>
                  </a:lnTo>
                  <a:lnTo>
                    <a:pt x="2281" y="4980"/>
                  </a:lnTo>
                  <a:lnTo>
                    <a:pt x="2302" y="5022"/>
                  </a:lnTo>
                  <a:lnTo>
                    <a:pt x="2323" y="4980"/>
                  </a:lnTo>
                  <a:lnTo>
                    <a:pt x="2407" y="5022"/>
                  </a:lnTo>
                  <a:lnTo>
                    <a:pt x="2428" y="5043"/>
                  </a:lnTo>
                  <a:lnTo>
                    <a:pt x="2490" y="5043"/>
                  </a:lnTo>
                  <a:lnTo>
                    <a:pt x="2511" y="5084"/>
                  </a:lnTo>
                  <a:lnTo>
                    <a:pt x="2553" y="5126"/>
                  </a:lnTo>
                  <a:lnTo>
                    <a:pt x="2637" y="5189"/>
                  </a:lnTo>
                  <a:lnTo>
                    <a:pt x="2825" y="5398"/>
                  </a:lnTo>
                  <a:lnTo>
                    <a:pt x="2846" y="5608"/>
                  </a:lnTo>
                  <a:lnTo>
                    <a:pt x="2846" y="6591"/>
                  </a:lnTo>
                  <a:lnTo>
                    <a:pt x="2951" y="6193"/>
                  </a:lnTo>
                  <a:lnTo>
                    <a:pt x="3495" y="6173"/>
                  </a:lnTo>
                  <a:lnTo>
                    <a:pt x="3599" y="6131"/>
                  </a:lnTo>
                  <a:lnTo>
                    <a:pt x="3641" y="6110"/>
                  </a:lnTo>
                  <a:lnTo>
                    <a:pt x="3704" y="6089"/>
                  </a:lnTo>
                  <a:lnTo>
                    <a:pt x="3704" y="6131"/>
                  </a:lnTo>
                  <a:lnTo>
                    <a:pt x="3788" y="6173"/>
                  </a:lnTo>
                  <a:lnTo>
                    <a:pt x="3871" y="6214"/>
                  </a:lnTo>
                  <a:lnTo>
                    <a:pt x="3955" y="6214"/>
                  </a:lnTo>
                  <a:lnTo>
                    <a:pt x="3997" y="6298"/>
                  </a:lnTo>
                  <a:lnTo>
                    <a:pt x="3976" y="6319"/>
                  </a:lnTo>
                  <a:lnTo>
                    <a:pt x="4164" y="6298"/>
                  </a:lnTo>
                  <a:lnTo>
                    <a:pt x="4269" y="6193"/>
                  </a:lnTo>
                  <a:lnTo>
                    <a:pt x="4332" y="6193"/>
                  </a:lnTo>
                  <a:lnTo>
                    <a:pt x="4394" y="6131"/>
                  </a:lnTo>
                  <a:lnTo>
                    <a:pt x="4436" y="6173"/>
                  </a:lnTo>
                  <a:lnTo>
                    <a:pt x="4436" y="6214"/>
                  </a:lnTo>
                  <a:lnTo>
                    <a:pt x="4520" y="6214"/>
                  </a:lnTo>
                  <a:lnTo>
                    <a:pt x="4604" y="6277"/>
                  </a:lnTo>
                  <a:lnTo>
                    <a:pt x="4729" y="6214"/>
                  </a:lnTo>
                  <a:lnTo>
                    <a:pt x="4897" y="6193"/>
                  </a:lnTo>
                  <a:lnTo>
                    <a:pt x="4918" y="6110"/>
                  </a:lnTo>
                  <a:lnTo>
                    <a:pt x="4897" y="6068"/>
                  </a:lnTo>
                  <a:lnTo>
                    <a:pt x="4938" y="6005"/>
                  </a:lnTo>
                  <a:lnTo>
                    <a:pt x="5043" y="6026"/>
                  </a:lnTo>
                  <a:lnTo>
                    <a:pt x="5127" y="6026"/>
                  </a:lnTo>
                  <a:lnTo>
                    <a:pt x="5210" y="6089"/>
                  </a:lnTo>
                  <a:lnTo>
                    <a:pt x="5315" y="6068"/>
                  </a:lnTo>
                  <a:lnTo>
                    <a:pt x="5357" y="6026"/>
                  </a:lnTo>
                  <a:lnTo>
                    <a:pt x="5566" y="5963"/>
                  </a:lnTo>
                  <a:lnTo>
                    <a:pt x="5650" y="5984"/>
                  </a:lnTo>
                  <a:lnTo>
                    <a:pt x="5754" y="5963"/>
                  </a:lnTo>
                  <a:lnTo>
                    <a:pt x="5775" y="5900"/>
                  </a:lnTo>
                  <a:lnTo>
                    <a:pt x="5901" y="5900"/>
                  </a:lnTo>
                  <a:lnTo>
                    <a:pt x="5985" y="5817"/>
                  </a:lnTo>
                  <a:lnTo>
                    <a:pt x="6110" y="5796"/>
                  </a:lnTo>
                  <a:lnTo>
                    <a:pt x="6194" y="5712"/>
                  </a:lnTo>
                  <a:lnTo>
                    <a:pt x="6278" y="5649"/>
                  </a:lnTo>
                  <a:lnTo>
                    <a:pt x="6382" y="5670"/>
                  </a:lnTo>
                  <a:lnTo>
                    <a:pt x="6424" y="5608"/>
                  </a:lnTo>
                  <a:lnTo>
                    <a:pt x="6466" y="5587"/>
                  </a:lnTo>
                  <a:lnTo>
                    <a:pt x="6424" y="5587"/>
                  </a:lnTo>
                  <a:lnTo>
                    <a:pt x="6424" y="5545"/>
                  </a:lnTo>
                  <a:lnTo>
                    <a:pt x="6298" y="5440"/>
                  </a:lnTo>
                  <a:lnTo>
                    <a:pt x="6173" y="5398"/>
                  </a:lnTo>
                  <a:lnTo>
                    <a:pt x="5964" y="5189"/>
                  </a:lnTo>
                  <a:lnTo>
                    <a:pt x="5985" y="5126"/>
                  </a:lnTo>
                  <a:lnTo>
                    <a:pt x="5901" y="4938"/>
                  </a:lnTo>
                  <a:lnTo>
                    <a:pt x="5859" y="4875"/>
                  </a:lnTo>
                  <a:lnTo>
                    <a:pt x="5901" y="4771"/>
                  </a:lnTo>
                  <a:lnTo>
                    <a:pt x="5859" y="4729"/>
                  </a:lnTo>
                  <a:lnTo>
                    <a:pt x="5838" y="4624"/>
                  </a:lnTo>
                  <a:lnTo>
                    <a:pt x="5796" y="4540"/>
                  </a:lnTo>
                  <a:lnTo>
                    <a:pt x="5838" y="4540"/>
                  </a:lnTo>
                  <a:lnTo>
                    <a:pt x="5775" y="4394"/>
                  </a:lnTo>
                  <a:lnTo>
                    <a:pt x="5754" y="4248"/>
                  </a:lnTo>
                  <a:lnTo>
                    <a:pt x="5838" y="4206"/>
                  </a:lnTo>
                  <a:lnTo>
                    <a:pt x="5838" y="4038"/>
                  </a:lnTo>
                  <a:lnTo>
                    <a:pt x="5754" y="3976"/>
                  </a:lnTo>
                  <a:lnTo>
                    <a:pt x="5754" y="3766"/>
                  </a:lnTo>
                  <a:lnTo>
                    <a:pt x="5775" y="3620"/>
                  </a:lnTo>
                  <a:lnTo>
                    <a:pt x="5859" y="3578"/>
                  </a:lnTo>
                  <a:lnTo>
                    <a:pt x="5880" y="3599"/>
                  </a:lnTo>
                  <a:lnTo>
                    <a:pt x="5943" y="3515"/>
                  </a:lnTo>
                  <a:lnTo>
                    <a:pt x="5859" y="3306"/>
                  </a:lnTo>
                  <a:lnTo>
                    <a:pt x="5775" y="3306"/>
                  </a:lnTo>
                  <a:lnTo>
                    <a:pt x="5650" y="3180"/>
                  </a:lnTo>
                  <a:lnTo>
                    <a:pt x="5482" y="3055"/>
                  </a:lnTo>
                  <a:lnTo>
                    <a:pt x="5482" y="2929"/>
                  </a:lnTo>
                  <a:lnTo>
                    <a:pt x="5566" y="2657"/>
                  </a:lnTo>
                  <a:lnTo>
                    <a:pt x="5692" y="2302"/>
                  </a:lnTo>
                  <a:lnTo>
                    <a:pt x="5754" y="2239"/>
                  </a:lnTo>
                  <a:lnTo>
                    <a:pt x="5734" y="2134"/>
                  </a:lnTo>
                  <a:lnTo>
                    <a:pt x="5692" y="2113"/>
                  </a:lnTo>
                  <a:lnTo>
                    <a:pt x="5734" y="2113"/>
                  </a:lnTo>
                  <a:lnTo>
                    <a:pt x="5022" y="1611"/>
                  </a:lnTo>
                  <a:lnTo>
                    <a:pt x="4959" y="1527"/>
                  </a:lnTo>
                  <a:lnTo>
                    <a:pt x="4938" y="1486"/>
                  </a:lnTo>
                  <a:lnTo>
                    <a:pt x="4959" y="1402"/>
                  </a:lnTo>
                  <a:lnTo>
                    <a:pt x="4834" y="1214"/>
                  </a:lnTo>
                  <a:lnTo>
                    <a:pt x="2741"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07" name="Google Shape;3207;p86"/>
            <p:cNvSpPr/>
            <p:nvPr/>
          </p:nvSpPr>
          <p:spPr>
            <a:xfrm>
              <a:off x="3945415" y="3152954"/>
              <a:ext cx="13956" cy="10963"/>
            </a:xfrm>
            <a:custGeom>
              <a:avLst/>
              <a:gdLst/>
              <a:ahLst/>
              <a:cxnLst/>
              <a:rect l="l" t="t" r="r" b="b"/>
              <a:pathLst>
                <a:path w="1172" h="964" extrusionOk="0">
                  <a:moveTo>
                    <a:pt x="795" y="1"/>
                  </a:moveTo>
                  <a:lnTo>
                    <a:pt x="795" y="84"/>
                  </a:lnTo>
                  <a:lnTo>
                    <a:pt x="732" y="126"/>
                  </a:lnTo>
                  <a:lnTo>
                    <a:pt x="649" y="126"/>
                  </a:lnTo>
                  <a:lnTo>
                    <a:pt x="607" y="84"/>
                  </a:lnTo>
                  <a:lnTo>
                    <a:pt x="544" y="42"/>
                  </a:lnTo>
                  <a:lnTo>
                    <a:pt x="440" y="126"/>
                  </a:lnTo>
                  <a:lnTo>
                    <a:pt x="377" y="147"/>
                  </a:lnTo>
                  <a:lnTo>
                    <a:pt x="335" y="126"/>
                  </a:lnTo>
                  <a:lnTo>
                    <a:pt x="209" y="231"/>
                  </a:lnTo>
                  <a:lnTo>
                    <a:pt x="105" y="356"/>
                  </a:lnTo>
                  <a:lnTo>
                    <a:pt x="0" y="733"/>
                  </a:lnTo>
                  <a:lnTo>
                    <a:pt x="0" y="817"/>
                  </a:lnTo>
                  <a:lnTo>
                    <a:pt x="209" y="817"/>
                  </a:lnTo>
                  <a:lnTo>
                    <a:pt x="272" y="921"/>
                  </a:lnTo>
                  <a:lnTo>
                    <a:pt x="335" y="963"/>
                  </a:lnTo>
                  <a:lnTo>
                    <a:pt x="398" y="921"/>
                  </a:lnTo>
                  <a:lnTo>
                    <a:pt x="419" y="921"/>
                  </a:lnTo>
                  <a:lnTo>
                    <a:pt x="481" y="963"/>
                  </a:lnTo>
                  <a:lnTo>
                    <a:pt x="607" y="921"/>
                  </a:lnTo>
                  <a:lnTo>
                    <a:pt x="607" y="858"/>
                  </a:lnTo>
                  <a:lnTo>
                    <a:pt x="691" y="670"/>
                  </a:lnTo>
                  <a:lnTo>
                    <a:pt x="649" y="566"/>
                  </a:lnTo>
                  <a:lnTo>
                    <a:pt x="712" y="566"/>
                  </a:lnTo>
                  <a:lnTo>
                    <a:pt x="753" y="628"/>
                  </a:lnTo>
                  <a:lnTo>
                    <a:pt x="816" y="628"/>
                  </a:lnTo>
                  <a:lnTo>
                    <a:pt x="858" y="733"/>
                  </a:lnTo>
                  <a:lnTo>
                    <a:pt x="921" y="754"/>
                  </a:lnTo>
                  <a:lnTo>
                    <a:pt x="921" y="817"/>
                  </a:lnTo>
                  <a:lnTo>
                    <a:pt x="942" y="838"/>
                  </a:lnTo>
                  <a:lnTo>
                    <a:pt x="1004" y="838"/>
                  </a:lnTo>
                  <a:lnTo>
                    <a:pt x="1067" y="817"/>
                  </a:lnTo>
                  <a:lnTo>
                    <a:pt x="1130" y="754"/>
                  </a:lnTo>
                  <a:lnTo>
                    <a:pt x="1130" y="670"/>
                  </a:lnTo>
                  <a:lnTo>
                    <a:pt x="1172" y="607"/>
                  </a:lnTo>
                  <a:lnTo>
                    <a:pt x="1151" y="503"/>
                  </a:lnTo>
                  <a:lnTo>
                    <a:pt x="1109" y="314"/>
                  </a:lnTo>
                  <a:lnTo>
                    <a:pt x="1046" y="231"/>
                  </a:lnTo>
                  <a:lnTo>
                    <a:pt x="1046" y="189"/>
                  </a:lnTo>
                  <a:lnTo>
                    <a:pt x="963" y="105"/>
                  </a:lnTo>
                  <a:lnTo>
                    <a:pt x="900" y="21"/>
                  </a:lnTo>
                  <a:lnTo>
                    <a:pt x="900"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08" name="Google Shape;3208;p86"/>
            <p:cNvSpPr/>
            <p:nvPr/>
          </p:nvSpPr>
          <p:spPr>
            <a:xfrm>
              <a:off x="3945415" y="3159380"/>
              <a:ext cx="13706" cy="15956"/>
            </a:xfrm>
            <a:custGeom>
              <a:avLst/>
              <a:gdLst/>
              <a:ahLst/>
              <a:cxnLst/>
              <a:rect l="l" t="t" r="r" b="b"/>
              <a:pathLst>
                <a:path w="1151" h="1403" extrusionOk="0">
                  <a:moveTo>
                    <a:pt x="649" y="1"/>
                  </a:moveTo>
                  <a:lnTo>
                    <a:pt x="691" y="105"/>
                  </a:lnTo>
                  <a:lnTo>
                    <a:pt x="607" y="293"/>
                  </a:lnTo>
                  <a:lnTo>
                    <a:pt x="607" y="356"/>
                  </a:lnTo>
                  <a:lnTo>
                    <a:pt x="481" y="398"/>
                  </a:lnTo>
                  <a:lnTo>
                    <a:pt x="419" y="356"/>
                  </a:lnTo>
                  <a:lnTo>
                    <a:pt x="398" y="356"/>
                  </a:lnTo>
                  <a:lnTo>
                    <a:pt x="335" y="398"/>
                  </a:lnTo>
                  <a:lnTo>
                    <a:pt x="272" y="356"/>
                  </a:lnTo>
                  <a:lnTo>
                    <a:pt x="209" y="252"/>
                  </a:lnTo>
                  <a:lnTo>
                    <a:pt x="0" y="252"/>
                  </a:lnTo>
                  <a:lnTo>
                    <a:pt x="0" y="314"/>
                  </a:lnTo>
                  <a:lnTo>
                    <a:pt x="63" y="419"/>
                  </a:lnTo>
                  <a:lnTo>
                    <a:pt x="84" y="565"/>
                  </a:lnTo>
                  <a:lnTo>
                    <a:pt x="84" y="712"/>
                  </a:lnTo>
                  <a:lnTo>
                    <a:pt x="188" y="1402"/>
                  </a:lnTo>
                  <a:lnTo>
                    <a:pt x="481" y="1402"/>
                  </a:lnTo>
                  <a:lnTo>
                    <a:pt x="649" y="1340"/>
                  </a:lnTo>
                  <a:lnTo>
                    <a:pt x="753" y="1193"/>
                  </a:lnTo>
                  <a:lnTo>
                    <a:pt x="921" y="1026"/>
                  </a:lnTo>
                  <a:lnTo>
                    <a:pt x="963" y="984"/>
                  </a:lnTo>
                  <a:lnTo>
                    <a:pt x="1046" y="900"/>
                  </a:lnTo>
                  <a:lnTo>
                    <a:pt x="1151" y="796"/>
                  </a:lnTo>
                  <a:lnTo>
                    <a:pt x="1151" y="712"/>
                  </a:lnTo>
                  <a:lnTo>
                    <a:pt x="1130" y="524"/>
                  </a:lnTo>
                  <a:lnTo>
                    <a:pt x="1046" y="524"/>
                  </a:lnTo>
                  <a:lnTo>
                    <a:pt x="1046" y="461"/>
                  </a:lnTo>
                  <a:lnTo>
                    <a:pt x="942" y="419"/>
                  </a:lnTo>
                  <a:lnTo>
                    <a:pt x="942" y="356"/>
                  </a:lnTo>
                  <a:lnTo>
                    <a:pt x="921" y="293"/>
                  </a:lnTo>
                  <a:lnTo>
                    <a:pt x="921" y="252"/>
                  </a:lnTo>
                  <a:lnTo>
                    <a:pt x="921" y="189"/>
                  </a:lnTo>
                  <a:lnTo>
                    <a:pt x="858" y="168"/>
                  </a:lnTo>
                  <a:lnTo>
                    <a:pt x="816" y="63"/>
                  </a:lnTo>
                  <a:lnTo>
                    <a:pt x="753" y="63"/>
                  </a:lnTo>
                  <a:lnTo>
                    <a:pt x="712"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09" name="Google Shape;3209;p86"/>
            <p:cNvSpPr/>
            <p:nvPr/>
          </p:nvSpPr>
          <p:spPr>
            <a:xfrm>
              <a:off x="3829055" y="3110126"/>
              <a:ext cx="131316" cy="124222"/>
            </a:xfrm>
            <a:custGeom>
              <a:avLst/>
              <a:gdLst/>
              <a:ahLst/>
              <a:cxnLst/>
              <a:rect l="l" t="t" r="r" b="b"/>
              <a:pathLst>
                <a:path w="11028" h="10923" extrusionOk="0">
                  <a:moveTo>
                    <a:pt x="7701" y="0"/>
                  </a:moveTo>
                  <a:lnTo>
                    <a:pt x="7701" y="42"/>
                  </a:lnTo>
                  <a:lnTo>
                    <a:pt x="7743" y="84"/>
                  </a:lnTo>
                  <a:lnTo>
                    <a:pt x="7659" y="189"/>
                  </a:lnTo>
                  <a:lnTo>
                    <a:pt x="7575" y="189"/>
                  </a:lnTo>
                  <a:lnTo>
                    <a:pt x="7491" y="210"/>
                  </a:lnTo>
                  <a:lnTo>
                    <a:pt x="7366" y="210"/>
                  </a:lnTo>
                  <a:lnTo>
                    <a:pt x="7282" y="251"/>
                  </a:lnTo>
                  <a:lnTo>
                    <a:pt x="7240" y="251"/>
                  </a:lnTo>
                  <a:lnTo>
                    <a:pt x="7219" y="189"/>
                  </a:lnTo>
                  <a:lnTo>
                    <a:pt x="7178" y="189"/>
                  </a:lnTo>
                  <a:lnTo>
                    <a:pt x="7157" y="147"/>
                  </a:lnTo>
                  <a:lnTo>
                    <a:pt x="7073" y="126"/>
                  </a:lnTo>
                  <a:lnTo>
                    <a:pt x="6843" y="230"/>
                  </a:lnTo>
                  <a:lnTo>
                    <a:pt x="6759" y="293"/>
                  </a:lnTo>
                  <a:lnTo>
                    <a:pt x="6717" y="335"/>
                  </a:lnTo>
                  <a:lnTo>
                    <a:pt x="6487" y="356"/>
                  </a:lnTo>
                  <a:lnTo>
                    <a:pt x="6403" y="398"/>
                  </a:lnTo>
                  <a:lnTo>
                    <a:pt x="6320" y="314"/>
                  </a:lnTo>
                  <a:lnTo>
                    <a:pt x="6215" y="293"/>
                  </a:lnTo>
                  <a:lnTo>
                    <a:pt x="6111" y="293"/>
                  </a:lnTo>
                  <a:lnTo>
                    <a:pt x="6027" y="398"/>
                  </a:lnTo>
                  <a:lnTo>
                    <a:pt x="5922" y="502"/>
                  </a:lnTo>
                  <a:lnTo>
                    <a:pt x="5964" y="544"/>
                  </a:lnTo>
                  <a:lnTo>
                    <a:pt x="6006" y="607"/>
                  </a:lnTo>
                  <a:lnTo>
                    <a:pt x="5985" y="649"/>
                  </a:lnTo>
                  <a:lnTo>
                    <a:pt x="5859" y="670"/>
                  </a:lnTo>
                  <a:lnTo>
                    <a:pt x="5797" y="649"/>
                  </a:lnTo>
                  <a:lnTo>
                    <a:pt x="5671" y="628"/>
                  </a:lnTo>
                  <a:lnTo>
                    <a:pt x="5567" y="565"/>
                  </a:lnTo>
                  <a:lnTo>
                    <a:pt x="5483" y="565"/>
                  </a:lnTo>
                  <a:lnTo>
                    <a:pt x="5399" y="628"/>
                  </a:lnTo>
                  <a:lnTo>
                    <a:pt x="5336" y="607"/>
                  </a:lnTo>
                  <a:lnTo>
                    <a:pt x="5190" y="607"/>
                  </a:lnTo>
                  <a:lnTo>
                    <a:pt x="5064" y="523"/>
                  </a:lnTo>
                  <a:lnTo>
                    <a:pt x="4939" y="544"/>
                  </a:lnTo>
                  <a:lnTo>
                    <a:pt x="4918" y="502"/>
                  </a:lnTo>
                  <a:lnTo>
                    <a:pt x="4750" y="356"/>
                  </a:lnTo>
                  <a:lnTo>
                    <a:pt x="4667" y="335"/>
                  </a:lnTo>
                  <a:lnTo>
                    <a:pt x="4499" y="210"/>
                  </a:lnTo>
                  <a:lnTo>
                    <a:pt x="4437" y="189"/>
                  </a:lnTo>
                  <a:lnTo>
                    <a:pt x="4353" y="126"/>
                  </a:lnTo>
                  <a:lnTo>
                    <a:pt x="4290" y="126"/>
                  </a:lnTo>
                  <a:lnTo>
                    <a:pt x="4290" y="189"/>
                  </a:lnTo>
                  <a:lnTo>
                    <a:pt x="4186" y="147"/>
                  </a:lnTo>
                  <a:lnTo>
                    <a:pt x="4102" y="251"/>
                  </a:lnTo>
                  <a:lnTo>
                    <a:pt x="4018" y="251"/>
                  </a:lnTo>
                  <a:lnTo>
                    <a:pt x="3976" y="293"/>
                  </a:lnTo>
                  <a:lnTo>
                    <a:pt x="3976" y="356"/>
                  </a:lnTo>
                  <a:lnTo>
                    <a:pt x="3914" y="440"/>
                  </a:lnTo>
                  <a:lnTo>
                    <a:pt x="3914" y="502"/>
                  </a:lnTo>
                  <a:lnTo>
                    <a:pt x="3872" y="544"/>
                  </a:lnTo>
                  <a:lnTo>
                    <a:pt x="3788" y="544"/>
                  </a:lnTo>
                  <a:lnTo>
                    <a:pt x="3788" y="607"/>
                  </a:lnTo>
                  <a:lnTo>
                    <a:pt x="3893" y="733"/>
                  </a:lnTo>
                  <a:lnTo>
                    <a:pt x="3830" y="774"/>
                  </a:lnTo>
                  <a:lnTo>
                    <a:pt x="3809" y="858"/>
                  </a:lnTo>
                  <a:lnTo>
                    <a:pt x="3809" y="984"/>
                  </a:lnTo>
                  <a:lnTo>
                    <a:pt x="3872" y="1088"/>
                  </a:lnTo>
                  <a:lnTo>
                    <a:pt x="3872" y="1339"/>
                  </a:lnTo>
                  <a:lnTo>
                    <a:pt x="3767" y="1381"/>
                  </a:lnTo>
                  <a:lnTo>
                    <a:pt x="3725" y="1486"/>
                  </a:lnTo>
                  <a:lnTo>
                    <a:pt x="3474" y="1800"/>
                  </a:lnTo>
                  <a:lnTo>
                    <a:pt x="3516" y="2009"/>
                  </a:lnTo>
                  <a:lnTo>
                    <a:pt x="3495" y="2135"/>
                  </a:lnTo>
                  <a:lnTo>
                    <a:pt x="3495" y="2281"/>
                  </a:lnTo>
                  <a:lnTo>
                    <a:pt x="3390" y="2386"/>
                  </a:lnTo>
                  <a:lnTo>
                    <a:pt x="3390" y="2532"/>
                  </a:lnTo>
                  <a:lnTo>
                    <a:pt x="3390" y="2616"/>
                  </a:lnTo>
                  <a:lnTo>
                    <a:pt x="3370" y="2804"/>
                  </a:lnTo>
                  <a:lnTo>
                    <a:pt x="3390" y="2825"/>
                  </a:lnTo>
                  <a:lnTo>
                    <a:pt x="3370" y="2971"/>
                  </a:lnTo>
                  <a:lnTo>
                    <a:pt x="3286" y="3034"/>
                  </a:lnTo>
                  <a:lnTo>
                    <a:pt x="3244" y="3223"/>
                  </a:lnTo>
                  <a:lnTo>
                    <a:pt x="3244" y="3390"/>
                  </a:lnTo>
                  <a:lnTo>
                    <a:pt x="3056" y="3704"/>
                  </a:lnTo>
                  <a:lnTo>
                    <a:pt x="2951" y="3746"/>
                  </a:lnTo>
                  <a:lnTo>
                    <a:pt x="2846" y="3808"/>
                  </a:lnTo>
                  <a:lnTo>
                    <a:pt x="2763" y="3787"/>
                  </a:lnTo>
                  <a:lnTo>
                    <a:pt x="2637" y="3892"/>
                  </a:lnTo>
                  <a:lnTo>
                    <a:pt x="2533" y="4018"/>
                  </a:lnTo>
                  <a:lnTo>
                    <a:pt x="2533" y="4164"/>
                  </a:lnTo>
                  <a:lnTo>
                    <a:pt x="2344" y="4332"/>
                  </a:lnTo>
                  <a:lnTo>
                    <a:pt x="2302" y="4436"/>
                  </a:lnTo>
                  <a:lnTo>
                    <a:pt x="2323" y="4624"/>
                  </a:lnTo>
                  <a:lnTo>
                    <a:pt x="2344" y="4645"/>
                  </a:lnTo>
                  <a:lnTo>
                    <a:pt x="2323" y="4959"/>
                  </a:lnTo>
                  <a:lnTo>
                    <a:pt x="2302" y="5127"/>
                  </a:lnTo>
                  <a:lnTo>
                    <a:pt x="2302" y="5231"/>
                  </a:lnTo>
                  <a:lnTo>
                    <a:pt x="2198" y="5378"/>
                  </a:lnTo>
                  <a:lnTo>
                    <a:pt x="2093" y="5420"/>
                  </a:lnTo>
                  <a:lnTo>
                    <a:pt x="2009" y="5482"/>
                  </a:lnTo>
                  <a:lnTo>
                    <a:pt x="1947" y="5566"/>
                  </a:lnTo>
                  <a:lnTo>
                    <a:pt x="1717" y="5796"/>
                  </a:lnTo>
                  <a:lnTo>
                    <a:pt x="1633" y="5901"/>
                  </a:lnTo>
                  <a:lnTo>
                    <a:pt x="1507" y="5984"/>
                  </a:lnTo>
                  <a:lnTo>
                    <a:pt x="1382" y="5901"/>
                  </a:lnTo>
                  <a:lnTo>
                    <a:pt x="1319" y="5796"/>
                  </a:lnTo>
                  <a:lnTo>
                    <a:pt x="1298" y="5775"/>
                  </a:lnTo>
                  <a:lnTo>
                    <a:pt x="1382" y="5650"/>
                  </a:lnTo>
                  <a:lnTo>
                    <a:pt x="1382" y="5587"/>
                  </a:lnTo>
                  <a:lnTo>
                    <a:pt x="1193" y="5650"/>
                  </a:lnTo>
                  <a:lnTo>
                    <a:pt x="1089" y="5754"/>
                  </a:lnTo>
                  <a:lnTo>
                    <a:pt x="1005" y="5733"/>
                  </a:lnTo>
                  <a:lnTo>
                    <a:pt x="942" y="5754"/>
                  </a:lnTo>
                  <a:lnTo>
                    <a:pt x="942" y="5859"/>
                  </a:lnTo>
                  <a:lnTo>
                    <a:pt x="859" y="5943"/>
                  </a:lnTo>
                  <a:lnTo>
                    <a:pt x="754" y="5943"/>
                  </a:lnTo>
                  <a:lnTo>
                    <a:pt x="754" y="5880"/>
                  </a:lnTo>
                  <a:lnTo>
                    <a:pt x="733" y="5838"/>
                  </a:lnTo>
                  <a:lnTo>
                    <a:pt x="629" y="5880"/>
                  </a:lnTo>
                  <a:lnTo>
                    <a:pt x="566" y="5859"/>
                  </a:lnTo>
                  <a:lnTo>
                    <a:pt x="440" y="5984"/>
                  </a:lnTo>
                  <a:lnTo>
                    <a:pt x="315" y="6089"/>
                  </a:lnTo>
                  <a:lnTo>
                    <a:pt x="252" y="6152"/>
                  </a:lnTo>
                  <a:lnTo>
                    <a:pt x="273" y="6361"/>
                  </a:lnTo>
                  <a:lnTo>
                    <a:pt x="210" y="6424"/>
                  </a:lnTo>
                  <a:lnTo>
                    <a:pt x="105" y="6424"/>
                  </a:lnTo>
                  <a:lnTo>
                    <a:pt x="1" y="6508"/>
                  </a:lnTo>
                  <a:lnTo>
                    <a:pt x="22" y="6570"/>
                  </a:lnTo>
                  <a:lnTo>
                    <a:pt x="210" y="6591"/>
                  </a:lnTo>
                  <a:lnTo>
                    <a:pt x="252" y="6633"/>
                  </a:lnTo>
                  <a:lnTo>
                    <a:pt x="273" y="6633"/>
                  </a:lnTo>
                  <a:lnTo>
                    <a:pt x="273" y="6612"/>
                  </a:lnTo>
                  <a:lnTo>
                    <a:pt x="315" y="6591"/>
                  </a:lnTo>
                  <a:lnTo>
                    <a:pt x="377" y="6591"/>
                  </a:lnTo>
                  <a:lnTo>
                    <a:pt x="482" y="6570"/>
                  </a:lnTo>
                  <a:lnTo>
                    <a:pt x="566" y="6528"/>
                  </a:lnTo>
                  <a:lnTo>
                    <a:pt x="1256" y="6528"/>
                  </a:lnTo>
                  <a:lnTo>
                    <a:pt x="1424" y="6570"/>
                  </a:lnTo>
                  <a:lnTo>
                    <a:pt x="1633" y="6528"/>
                  </a:lnTo>
                  <a:lnTo>
                    <a:pt x="2637" y="6528"/>
                  </a:lnTo>
                  <a:lnTo>
                    <a:pt x="2637" y="6612"/>
                  </a:lnTo>
                  <a:lnTo>
                    <a:pt x="2637" y="6633"/>
                  </a:lnTo>
                  <a:lnTo>
                    <a:pt x="2637" y="6717"/>
                  </a:lnTo>
                  <a:lnTo>
                    <a:pt x="2679" y="6780"/>
                  </a:lnTo>
                  <a:lnTo>
                    <a:pt x="2721" y="6842"/>
                  </a:lnTo>
                  <a:lnTo>
                    <a:pt x="2679" y="6905"/>
                  </a:lnTo>
                  <a:lnTo>
                    <a:pt x="2679" y="6989"/>
                  </a:lnTo>
                  <a:lnTo>
                    <a:pt x="2742" y="7093"/>
                  </a:lnTo>
                  <a:lnTo>
                    <a:pt x="2763" y="7219"/>
                  </a:lnTo>
                  <a:lnTo>
                    <a:pt x="2784" y="7261"/>
                  </a:lnTo>
                  <a:lnTo>
                    <a:pt x="2784" y="7345"/>
                  </a:lnTo>
                  <a:lnTo>
                    <a:pt x="2846" y="7365"/>
                  </a:lnTo>
                  <a:lnTo>
                    <a:pt x="2888" y="7449"/>
                  </a:lnTo>
                  <a:lnTo>
                    <a:pt x="2972" y="7554"/>
                  </a:lnTo>
                  <a:lnTo>
                    <a:pt x="2993" y="7763"/>
                  </a:lnTo>
                  <a:lnTo>
                    <a:pt x="3056" y="7784"/>
                  </a:lnTo>
                  <a:lnTo>
                    <a:pt x="3202" y="7784"/>
                  </a:lnTo>
                  <a:lnTo>
                    <a:pt x="3307" y="7763"/>
                  </a:lnTo>
                  <a:lnTo>
                    <a:pt x="3390" y="7784"/>
                  </a:lnTo>
                  <a:lnTo>
                    <a:pt x="3579" y="7826"/>
                  </a:lnTo>
                  <a:lnTo>
                    <a:pt x="3662" y="7763"/>
                  </a:lnTo>
                  <a:lnTo>
                    <a:pt x="4102" y="7742"/>
                  </a:lnTo>
                  <a:lnTo>
                    <a:pt x="4102" y="7575"/>
                  </a:lnTo>
                  <a:lnTo>
                    <a:pt x="4081" y="7470"/>
                  </a:lnTo>
                  <a:lnTo>
                    <a:pt x="4123" y="7449"/>
                  </a:lnTo>
                  <a:lnTo>
                    <a:pt x="4186" y="7345"/>
                  </a:lnTo>
                  <a:lnTo>
                    <a:pt x="4186" y="7198"/>
                  </a:lnTo>
                  <a:lnTo>
                    <a:pt x="4750" y="7156"/>
                  </a:lnTo>
                  <a:lnTo>
                    <a:pt x="4750" y="7114"/>
                  </a:lnTo>
                  <a:lnTo>
                    <a:pt x="4939" y="7135"/>
                  </a:lnTo>
                  <a:lnTo>
                    <a:pt x="4918" y="7219"/>
                  </a:lnTo>
                  <a:lnTo>
                    <a:pt x="4876" y="7261"/>
                  </a:lnTo>
                  <a:lnTo>
                    <a:pt x="4918" y="7324"/>
                  </a:lnTo>
                  <a:lnTo>
                    <a:pt x="5567" y="7365"/>
                  </a:lnTo>
                  <a:lnTo>
                    <a:pt x="5587" y="7449"/>
                  </a:lnTo>
                  <a:lnTo>
                    <a:pt x="5587" y="7533"/>
                  </a:lnTo>
                  <a:lnTo>
                    <a:pt x="5587" y="7617"/>
                  </a:lnTo>
                  <a:lnTo>
                    <a:pt x="5546" y="7721"/>
                  </a:lnTo>
                  <a:lnTo>
                    <a:pt x="5504" y="7826"/>
                  </a:lnTo>
                  <a:lnTo>
                    <a:pt x="5567" y="7889"/>
                  </a:lnTo>
                  <a:lnTo>
                    <a:pt x="5567" y="7972"/>
                  </a:lnTo>
                  <a:lnTo>
                    <a:pt x="5546" y="8035"/>
                  </a:lnTo>
                  <a:lnTo>
                    <a:pt x="5546" y="8056"/>
                  </a:lnTo>
                  <a:lnTo>
                    <a:pt x="5567" y="8140"/>
                  </a:lnTo>
                  <a:lnTo>
                    <a:pt x="5567" y="8349"/>
                  </a:lnTo>
                  <a:lnTo>
                    <a:pt x="5504" y="8453"/>
                  </a:lnTo>
                  <a:lnTo>
                    <a:pt x="5567" y="8495"/>
                  </a:lnTo>
                  <a:lnTo>
                    <a:pt x="5567" y="8579"/>
                  </a:lnTo>
                  <a:lnTo>
                    <a:pt x="5608" y="8621"/>
                  </a:lnTo>
                  <a:lnTo>
                    <a:pt x="5608" y="8705"/>
                  </a:lnTo>
                  <a:lnTo>
                    <a:pt x="5650" y="8725"/>
                  </a:lnTo>
                  <a:lnTo>
                    <a:pt x="5671" y="8788"/>
                  </a:lnTo>
                  <a:lnTo>
                    <a:pt x="5713" y="8809"/>
                  </a:lnTo>
                  <a:lnTo>
                    <a:pt x="5755" y="8872"/>
                  </a:lnTo>
                  <a:lnTo>
                    <a:pt x="5713" y="8935"/>
                  </a:lnTo>
                  <a:lnTo>
                    <a:pt x="5713" y="9018"/>
                  </a:lnTo>
                  <a:lnTo>
                    <a:pt x="5797" y="9081"/>
                  </a:lnTo>
                  <a:lnTo>
                    <a:pt x="5797" y="9144"/>
                  </a:lnTo>
                  <a:lnTo>
                    <a:pt x="5776" y="9186"/>
                  </a:lnTo>
                  <a:lnTo>
                    <a:pt x="5776" y="9311"/>
                  </a:lnTo>
                  <a:lnTo>
                    <a:pt x="5859" y="9353"/>
                  </a:lnTo>
                  <a:lnTo>
                    <a:pt x="5818" y="9437"/>
                  </a:lnTo>
                  <a:lnTo>
                    <a:pt x="5818" y="9458"/>
                  </a:lnTo>
                  <a:lnTo>
                    <a:pt x="5776" y="9500"/>
                  </a:lnTo>
                  <a:lnTo>
                    <a:pt x="5776" y="9625"/>
                  </a:lnTo>
                  <a:lnTo>
                    <a:pt x="5797" y="9646"/>
                  </a:lnTo>
                  <a:lnTo>
                    <a:pt x="5859" y="9646"/>
                  </a:lnTo>
                  <a:lnTo>
                    <a:pt x="5901" y="9625"/>
                  </a:lnTo>
                  <a:lnTo>
                    <a:pt x="5964" y="9604"/>
                  </a:lnTo>
                  <a:lnTo>
                    <a:pt x="5985" y="9562"/>
                  </a:lnTo>
                  <a:lnTo>
                    <a:pt x="6027" y="9562"/>
                  </a:lnTo>
                  <a:lnTo>
                    <a:pt x="6111" y="9625"/>
                  </a:lnTo>
                  <a:lnTo>
                    <a:pt x="6173" y="9646"/>
                  </a:lnTo>
                  <a:lnTo>
                    <a:pt x="6320" y="9646"/>
                  </a:lnTo>
                  <a:lnTo>
                    <a:pt x="6383" y="9667"/>
                  </a:lnTo>
                  <a:lnTo>
                    <a:pt x="6424" y="9646"/>
                  </a:lnTo>
                  <a:lnTo>
                    <a:pt x="6508" y="9625"/>
                  </a:lnTo>
                  <a:lnTo>
                    <a:pt x="6592" y="9562"/>
                  </a:lnTo>
                  <a:lnTo>
                    <a:pt x="6696" y="9541"/>
                  </a:lnTo>
                  <a:lnTo>
                    <a:pt x="6801" y="9541"/>
                  </a:lnTo>
                  <a:lnTo>
                    <a:pt x="6843" y="9604"/>
                  </a:lnTo>
                  <a:lnTo>
                    <a:pt x="6906" y="9562"/>
                  </a:lnTo>
                  <a:lnTo>
                    <a:pt x="7010" y="9625"/>
                  </a:lnTo>
                  <a:lnTo>
                    <a:pt x="7031" y="9646"/>
                  </a:lnTo>
                  <a:lnTo>
                    <a:pt x="7031" y="9751"/>
                  </a:lnTo>
                  <a:lnTo>
                    <a:pt x="7052" y="9772"/>
                  </a:lnTo>
                  <a:lnTo>
                    <a:pt x="7073" y="9814"/>
                  </a:lnTo>
                  <a:lnTo>
                    <a:pt x="7157" y="9751"/>
                  </a:lnTo>
                  <a:lnTo>
                    <a:pt x="7240" y="9709"/>
                  </a:lnTo>
                  <a:lnTo>
                    <a:pt x="7324" y="9709"/>
                  </a:lnTo>
                  <a:lnTo>
                    <a:pt x="7345" y="9667"/>
                  </a:lnTo>
                  <a:lnTo>
                    <a:pt x="7491" y="9625"/>
                  </a:lnTo>
                  <a:lnTo>
                    <a:pt x="7554" y="9625"/>
                  </a:lnTo>
                  <a:lnTo>
                    <a:pt x="7554" y="9751"/>
                  </a:lnTo>
                  <a:lnTo>
                    <a:pt x="7575" y="9814"/>
                  </a:lnTo>
                  <a:lnTo>
                    <a:pt x="7575" y="9876"/>
                  </a:lnTo>
                  <a:lnTo>
                    <a:pt x="7575" y="9939"/>
                  </a:lnTo>
                  <a:lnTo>
                    <a:pt x="7638" y="9939"/>
                  </a:lnTo>
                  <a:lnTo>
                    <a:pt x="7743" y="9981"/>
                  </a:lnTo>
                  <a:lnTo>
                    <a:pt x="7784" y="9981"/>
                  </a:lnTo>
                  <a:lnTo>
                    <a:pt x="7910" y="10065"/>
                  </a:lnTo>
                  <a:lnTo>
                    <a:pt x="8056" y="10086"/>
                  </a:lnTo>
                  <a:lnTo>
                    <a:pt x="8182" y="10127"/>
                  </a:lnTo>
                  <a:lnTo>
                    <a:pt x="8182" y="10148"/>
                  </a:lnTo>
                  <a:lnTo>
                    <a:pt x="8287" y="10148"/>
                  </a:lnTo>
                  <a:lnTo>
                    <a:pt x="8433" y="10086"/>
                  </a:lnTo>
                  <a:lnTo>
                    <a:pt x="8475" y="10044"/>
                  </a:lnTo>
                  <a:lnTo>
                    <a:pt x="8517" y="9876"/>
                  </a:lnTo>
                  <a:lnTo>
                    <a:pt x="8600" y="9876"/>
                  </a:lnTo>
                  <a:lnTo>
                    <a:pt x="8642" y="9855"/>
                  </a:lnTo>
                  <a:lnTo>
                    <a:pt x="8684" y="9855"/>
                  </a:lnTo>
                  <a:lnTo>
                    <a:pt x="8684" y="10023"/>
                  </a:lnTo>
                  <a:lnTo>
                    <a:pt x="8789" y="10127"/>
                  </a:lnTo>
                  <a:lnTo>
                    <a:pt x="8789" y="10190"/>
                  </a:lnTo>
                  <a:lnTo>
                    <a:pt x="8935" y="10274"/>
                  </a:lnTo>
                  <a:lnTo>
                    <a:pt x="9144" y="10337"/>
                  </a:lnTo>
                  <a:lnTo>
                    <a:pt x="9270" y="10441"/>
                  </a:lnTo>
                  <a:lnTo>
                    <a:pt x="9375" y="10588"/>
                  </a:lnTo>
                  <a:lnTo>
                    <a:pt x="9479" y="10671"/>
                  </a:lnTo>
                  <a:lnTo>
                    <a:pt x="9584" y="10797"/>
                  </a:lnTo>
                  <a:lnTo>
                    <a:pt x="9730" y="10922"/>
                  </a:lnTo>
                  <a:lnTo>
                    <a:pt x="9793" y="10922"/>
                  </a:lnTo>
                  <a:lnTo>
                    <a:pt x="9898" y="10902"/>
                  </a:lnTo>
                  <a:lnTo>
                    <a:pt x="9981" y="10860"/>
                  </a:lnTo>
                  <a:lnTo>
                    <a:pt x="10002" y="10881"/>
                  </a:lnTo>
                  <a:lnTo>
                    <a:pt x="10044" y="10902"/>
                  </a:lnTo>
                  <a:lnTo>
                    <a:pt x="10107" y="10922"/>
                  </a:lnTo>
                  <a:lnTo>
                    <a:pt x="10170" y="10881"/>
                  </a:lnTo>
                  <a:lnTo>
                    <a:pt x="10107" y="10253"/>
                  </a:lnTo>
                  <a:lnTo>
                    <a:pt x="10065" y="10232"/>
                  </a:lnTo>
                  <a:lnTo>
                    <a:pt x="9940" y="10253"/>
                  </a:lnTo>
                  <a:lnTo>
                    <a:pt x="9940" y="10337"/>
                  </a:lnTo>
                  <a:lnTo>
                    <a:pt x="9981" y="10378"/>
                  </a:lnTo>
                  <a:lnTo>
                    <a:pt x="9688" y="10378"/>
                  </a:lnTo>
                  <a:lnTo>
                    <a:pt x="9647" y="10295"/>
                  </a:lnTo>
                  <a:lnTo>
                    <a:pt x="9626" y="10232"/>
                  </a:lnTo>
                  <a:lnTo>
                    <a:pt x="9458" y="10065"/>
                  </a:lnTo>
                  <a:lnTo>
                    <a:pt x="9375" y="9981"/>
                  </a:lnTo>
                  <a:lnTo>
                    <a:pt x="9375" y="9855"/>
                  </a:lnTo>
                  <a:lnTo>
                    <a:pt x="9375" y="9521"/>
                  </a:lnTo>
                  <a:lnTo>
                    <a:pt x="9375" y="9437"/>
                  </a:lnTo>
                  <a:lnTo>
                    <a:pt x="9479" y="9332"/>
                  </a:lnTo>
                  <a:lnTo>
                    <a:pt x="9542" y="9290"/>
                  </a:lnTo>
                  <a:lnTo>
                    <a:pt x="9521" y="9249"/>
                  </a:lnTo>
                  <a:lnTo>
                    <a:pt x="9563" y="9228"/>
                  </a:lnTo>
                  <a:lnTo>
                    <a:pt x="9563" y="9102"/>
                  </a:lnTo>
                  <a:lnTo>
                    <a:pt x="9563" y="9018"/>
                  </a:lnTo>
                  <a:lnTo>
                    <a:pt x="9563" y="8935"/>
                  </a:lnTo>
                  <a:lnTo>
                    <a:pt x="9563" y="8872"/>
                  </a:lnTo>
                  <a:lnTo>
                    <a:pt x="9584" y="8809"/>
                  </a:lnTo>
                  <a:lnTo>
                    <a:pt x="9626" y="8767"/>
                  </a:lnTo>
                  <a:lnTo>
                    <a:pt x="9542" y="8725"/>
                  </a:lnTo>
                  <a:lnTo>
                    <a:pt x="9479" y="8663"/>
                  </a:lnTo>
                  <a:lnTo>
                    <a:pt x="9458" y="8558"/>
                  </a:lnTo>
                  <a:lnTo>
                    <a:pt x="9688" y="8077"/>
                  </a:lnTo>
                  <a:lnTo>
                    <a:pt x="10630" y="7868"/>
                  </a:lnTo>
                  <a:lnTo>
                    <a:pt x="10714" y="7889"/>
                  </a:lnTo>
                  <a:lnTo>
                    <a:pt x="10588" y="7449"/>
                  </a:lnTo>
                  <a:lnTo>
                    <a:pt x="10170" y="6884"/>
                  </a:lnTo>
                  <a:lnTo>
                    <a:pt x="10044" y="6194"/>
                  </a:lnTo>
                  <a:lnTo>
                    <a:pt x="9960" y="5733"/>
                  </a:lnTo>
                  <a:lnTo>
                    <a:pt x="9856" y="5043"/>
                  </a:lnTo>
                  <a:lnTo>
                    <a:pt x="9856" y="4896"/>
                  </a:lnTo>
                  <a:lnTo>
                    <a:pt x="9835" y="4750"/>
                  </a:lnTo>
                  <a:lnTo>
                    <a:pt x="9772" y="4645"/>
                  </a:lnTo>
                  <a:lnTo>
                    <a:pt x="9772" y="4583"/>
                  </a:lnTo>
                  <a:lnTo>
                    <a:pt x="9772" y="4499"/>
                  </a:lnTo>
                  <a:lnTo>
                    <a:pt x="9877" y="4122"/>
                  </a:lnTo>
                  <a:lnTo>
                    <a:pt x="9981" y="3997"/>
                  </a:lnTo>
                  <a:lnTo>
                    <a:pt x="10107" y="3892"/>
                  </a:lnTo>
                  <a:lnTo>
                    <a:pt x="10149" y="3871"/>
                  </a:lnTo>
                  <a:lnTo>
                    <a:pt x="10107" y="3746"/>
                  </a:lnTo>
                  <a:lnTo>
                    <a:pt x="10191" y="3536"/>
                  </a:lnTo>
                  <a:lnTo>
                    <a:pt x="10212" y="3327"/>
                  </a:lnTo>
                  <a:lnTo>
                    <a:pt x="10212" y="3160"/>
                  </a:lnTo>
                  <a:lnTo>
                    <a:pt x="10253" y="3118"/>
                  </a:lnTo>
                  <a:lnTo>
                    <a:pt x="10484" y="2699"/>
                  </a:lnTo>
                  <a:lnTo>
                    <a:pt x="10525" y="2616"/>
                  </a:lnTo>
                  <a:lnTo>
                    <a:pt x="10714" y="2407"/>
                  </a:lnTo>
                  <a:lnTo>
                    <a:pt x="11007" y="2009"/>
                  </a:lnTo>
                  <a:lnTo>
                    <a:pt x="11028" y="1925"/>
                  </a:lnTo>
                  <a:lnTo>
                    <a:pt x="10986" y="1863"/>
                  </a:lnTo>
                  <a:lnTo>
                    <a:pt x="10923" y="1779"/>
                  </a:lnTo>
                  <a:lnTo>
                    <a:pt x="10839" y="1716"/>
                  </a:lnTo>
                  <a:lnTo>
                    <a:pt x="10881" y="1591"/>
                  </a:lnTo>
                  <a:lnTo>
                    <a:pt x="10902" y="1381"/>
                  </a:lnTo>
                  <a:lnTo>
                    <a:pt x="10902" y="1235"/>
                  </a:lnTo>
                  <a:lnTo>
                    <a:pt x="10944" y="1151"/>
                  </a:lnTo>
                  <a:lnTo>
                    <a:pt x="10986" y="1047"/>
                  </a:lnTo>
                  <a:lnTo>
                    <a:pt x="10944" y="1026"/>
                  </a:lnTo>
                  <a:lnTo>
                    <a:pt x="10776" y="1026"/>
                  </a:lnTo>
                  <a:lnTo>
                    <a:pt x="10776" y="942"/>
                  </a:lnTo>
                  <a:lnTo>
                    <a:pt x="10735" y="858"/>
                  </a:lnTo>
                  <a:lnTo>
                    <a:pt x="10693" y="837"/>
                  </a:lnTo>
                  <a:lnTo>
                    <a:pt x="10672" y="733"/>
                  </a:lnTo>
                  <a:lnTo>
                    <a:pt x="10588" y="670"/>
                  </a:lnTo>
                  <a:lnTo>
                    <a:pt x="10463" y="628"/>
                  </a:lnTo>
                  <a:lnTo>
                    <a:pt x="10400" y="565"/>
                  </a:lnTo>
                  <a:lnTo>
                    <a:pt x="10358" y="502"/>
                  </a:lnTo>
                  <a:lnTo>
                    <a:pt x="10274" y="335"/>
                  </a:lnTo>
                  <a:lnTo>
                    <a:pt x="10212" y="314"/>
                  </a:lnTo>
                  <a:lnTo>
                    <a:pt x="10086" y="314"/>
                  </a:lnTo>
                  <a:lnTo>
                    <a:pt x="10044" y="398"/>
                  </a:lnTo>
                  <a:lnTo>
                    <a:pt x="9981" y="440"/>
                  </a:lnTo>
                  <a:lnTo>
                    <a:pt x="9877" y="502"/>
                  </a:lnTo>
                  <a:lnTo>
                    <a:pt x="9835" y="502"/>
                  </a:lnTo>
                  <a:lnTo>
                    <a:pt x="9793" y="440"/>
                  </a:lnTo>
                  <a:lnTo>
                    <a:pt x="9584" y="440"/>
                  </a:lnTo>
                  <a:lnTo>
                    <a:pt x="9521" y="502"/>
                  </a:lnTo>
                  <a:lnTo>
                    <a:pt x="9479" y="544"/>
                  </a:lnTo>
                  <a:lnTo>
                    <a:pt x="9416" y="565"/>
                  </a:lnTo>
                  <a:lnTo>
                    <a:pt x="9312" y="523"/>
                  </a:lnTo>
                  <a:lnTo>
                    <a:pt x="9165" y="440"/>
                  </a:lnTo>
                  <a:lnTo>
                    <a:pt x="9124" y="356"/>
                  </a:lnTo>
                  <a:lnTo>
                    <a:pt x="9040" y="335"/>
                  </a:lnTo>
                  <a:lnTo>
                    <a:pt x="8998" y="293"/>
                  </a:lnTo>
                  <a:lnTo>
                    <a:pt x="8956" y="189"/>
                  </a:lnTo>
                  <a:lnTo>
                    <a:pt x="8935" y="147"/>
                  </a:lnTo>
                  <a:lnTo>
                    <a:pt x="8831" y="105"/>
                  </a:lnTo>
                  <a:lnTo>
                    <a:pt x="8705" y="105"/>
                  </a:lnTo>
                  <a:lnTo>
                    <a:pt x="8517" y="189"/>
                  </a:lnTo>
                  <a:lnTo>
                    <a:pt x="8496" y="147"/>
                  </a:lnTo>
                  <a:lnTo>
                    <a:pt x="8266" y="147"/>
                  </a:lnTo>
                  <a:lnTo>
                    <a:pt x="8182" y="105"/>
                  </a:lnTo>
                  <a:lnTo>
                    <a:pt x="8098" y="84"/>
                  </a:lnTo>
                  <a:lnTo>
                    <a:pt x="8056" y="42"/>
                  </a:lnTo>
                  <a:lnTo>
                    <a:pt x="7868" y="42"/>
                  </a:lnTo>
                  <a:lnTo>
                    <a:pt x="7784"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A6CBC2"/>
                </a:solidFill>
                <a:latin typeface="Arial"/>
                <a:cs typeface="Arial"/>
                <a:sym typeface="Arial"/>
              </a:endParaRPr>
            </a:p>
          </p:txBody>
        </p:sp>
        <p:sp>
          <p:nvSpPr>
            <p:cNvPr id="3210" name="Google Shape;3210;p86"/>
            <p:cNvSpPr/>
            <p:nvPr/>
          </p:nvSpPr>
          <p:spPr>
            <a:xfrm>
              <a:off x="3970326" y="3207451"/>
              <a:ext cx="21934" cy="52837"/>
            </a:xfrm>
            <a:custGeom>
              <a:avLst/>
              <a:gdLst/>
              <a:ahLst/>
              <a:cxnLst/>
              <a:rect l="l" t="t" r="r" b="b"/>
              <a:pathLst>
                <a:path w="1842" h="4646" extrusionOk="0">
                  <a:moveTo>
                    <a:pt x="210" y="0"/>
                  </a:moveTo>
                  <a:lnTo>
                    <a:pt x="189" y="21"/>
                  </a:lnTo>
                  <a:lnTo>
                    <a:pt x="210" y="105"/>
                  </a:lnTo>
                  <a:lnTo>
                    <a:pt x="231" y="126"/>
                  </a:lnTo>
                  <a:lnTo>
                    <a:pt x="273" y="209"/>
                  </a:lnTo>
                  <a:lnTo>
                    <a:pt x="377" y="251"/>
                  </a:lnTo>
                  <a:lnTo>
                    <a:pt x="419" y="272"/>
                  </a:lnTo>
                  <a:lnTo>
                    <a:pt x="419" y="314"/>
                  </a:lnTo>
                  <a:lnTo>
                    <a:pt x="377" y="460"/>
                  </a:lnTo>
                  <a:lnTo>
                    <a:pt x="377" y="523"/>
                  </a:lnTo>
                  <a:lnTo>
                    <a:pt x="482" y="586"/>
                  </a:lnTo>
                  <a:lnTo>
                    <a:pt x="503" y="670"/>
                  </a:lnTo>
                  <a:lnTo>
                    <a:pt x="503" y="795"/>
                  </a:lnTo>
                  <a:lnTo>
                    <a:pt x="482" y="837"/>
                  </a:lnTo>
                  <a:lnTo>
                    <a:pt x="482" y="879"/>
                  </a:lnTo>
                  <a:lnTo>
                    <a:pt x="335" y="1004"/>
                  </a:lnTo>
                  <a:lnTo>
                    <a:pt x="335" y="1088"/>
                  </a:lnTo>
                  <a:lnTo>
                    <a:pt x="377" y="1193"/>
                  </a:lnTo>
                  <a:lnTo>
                    <a:pt x="377" y="1276"/>
                  </a:lnTo>
                  <a:lnTo>
                    <a:pt x="398" y="1360"/>
                  </a:lnTo>
                  <a:lnTo>
                    <a:pt x="335" y="1423"/>
                  </a:lnTo>
                  <a:lnTo>
                    <a:pt x="398" y="1507"/>
                  </a:lnTo>
                  <a:lnTo>
                    <a:pt x="398" y="1590"/>
                  </a:lnTo>
                  <a:lnTo>
                    <a:pt x="335" y="1611"/>
                  </a:lnTo>
                  <a:lnTo>
                    <a:pt x="377" y="1695"/>
                  </a:lnTo>
                  <a:lnTo>
                    <a:pt x="398" y="1737"/>
                  </a:lnTo>
                  <a:lnTo>
                    <a:pt x="440" y="1779"/>
                  </a:lnTo>
                  <a:lnTo>
                    <a:pt x="440" y="1820"/>
                  </a:lnTo>
                  <a:lnTo>
                    <a:pt x="398" y="1820"/>
                  </a:lnTo>
                  <a:lnTo>
                    <a:pt x="377" y="1904"/>
                  </a:lnTo>
                  <a:lnTo>
                    <a:pt x="293" y="1925"/>
                  </a:lnTo>
                  <a:lnTo>
                    <a:pt x="168" y="2030"/>
                  </a:lnTo>
                  <a:lnTo>
                    <a:pt x="126" y="2051"/>
                  </a:lnTo>
                  <a:lnTo>
                    <a:pt x="126" y="2134"/>
                  </a:lnTo>
                  <a:lnTo>
                    <a:pt x="168" y="2197"/>
                  </a:lnTo>
                  <a:lnTo>
                    <a:pt x="126" y="2260"/>
                  </a:lnTo>
                  <a:lnTo>
                    <a:pt x="126" y="2344"/>
                  </a:lnTo>
                  <a:lnTo>
                    <a:pt x="63" y="2448"/>
                  </a:lnTo>
                  <a:lnTo>
                    <a:pt x="1" y="2469"/>
                  </a:lnTo>
                  <a:lnTo>
                    <a:pt x="1" y="2532"/>
                  </a:lnTo>
                  <a:lnTo>
                    <a:pt x="84" y="2636"/>
                  </a:lnTo>
                  <a:lnTo>
                    <a:pt x="126" y="2741"/>
                  </a:lnTo>
                  <a:lnTo>
                    <a:pt x="168" y="2783"/>
                  </a:lnTo>
                  <a:lnTo>
                    <a:pt x="314" y="2762"/>
                  </a:lnTo>
                  <a:lnTo>
                    <a:pt x="335" y="2825"/>
                  </a:lnTo>
                  <a:lnTo>
                    <a:pt x="377" y="2867"/>
                  </a:lnTo>
                  <a:lnTo>
                    <a:pt x="419" y="2929"/>
                  </a:lnTo>
                  <a:lnTo>
                    <a:pt x="419" y="2992"/>
                  </a:lnTo>
                  <a:lnTo>
                    <a:pt x="524" y="3055"/>
                  </a:lnTo>
                  <a:lnTo>
                    <a:pt x="586" y="3034"/>
                  </a:lnTo>
                  <a:lnTo>
                    <a:pt x="628" y="3034"/>
                  </a:lnTo>
                  <a:lnTo>
                    <a:pt x="691" y="2971"/>
                  </a:lnTo>
                  <a:lnTo>
                    <a:pt x="817" y="2971"/>
                  </a:lnTo>
                  <a:lnTo>
                    <a:pt x="963" y="2992"/>
                  </a:lnTo>
                  <a:lnTo>
                    <a:pt x="1026" y="3097"/>
                  </a:lnTo>
                  <a:lnTo>
                    <a:pt x="1026" y="3264"/>
                  </a:lnTo>
                  <a:lnTo>
                    <a:pt x="1005" y="3390"/>
                  </a:lnTo>
                  <a:lnTo>
                    <a:pt x="900" y="3515"/>
                  </a:lnTo>
                  <a:lnTo>
                    <a:pt x="837" y="3662"/>
                  </a:lnTo>
                  <a:lnTo>
                    <a:pt x="796" y="3766"/>
                  </a:lnTo>
                  <a:lnTo>
                    <a:pt x="796" y="3871"/>
                  </a:lnTo>
                  <a:lnTo>
                    <a:pt x="837" y="3996"/>
                  </a:lnTo>
                  <a:lnTo>
                    <a:pt x="837" y="4080"/>
                  </a:lnTo>
                  <a:lnTo>
                    <a:pt x="942" y="4206"/>
                  </a:lnTo>
                  <a:lnTo>
                    <a:pt x="1047" y="4289"/>
                  </a:lnTo>
                  <a:lnTo>
                    <a:pt x="1130" y="4331"/>
                  </a:lnTo>
                  <a:lnTo>
                    <a:pt x="1172" y="4394"/>
                  </a:lnTo>
                  <a:lnTo>
                    <a:pt x="1256" y="4499"/>
                  </a:lnTo>
                  <a:lnTo>
                    <a:pt x="1235" y="4541"/>
                  </a:lnTo>
                  <a:lnTo>
                    <a:pt x="1256" y="4645"/>
                  </a:lnTo>
                  <a:lnTo>
                    <a:pt x="1361" y="4624"/>
                  </a:lnTo>
                  <a:lnTo>
                    <a:pt x="1381" y="4499"/>
                  </a:lnTo>
                  <a:lnTo>
                    <a:pt x="1361" y="4352"/>
                  </a:lnTo>
                  <a:lnTo>
                    <a:pt x="1423" y="4248"/>
                  </a:lnTo>
                  <a:lnTo>
                    <a:pt x="1423" y="4143"/>
                  </a:lnTo>
                  <a:lnTo>
                    <a:pt x="1486" y="3996"/>
                  </a:lnTo>
                  <a:lnTo>
                    <a:pt x="1591" y="3976"/>
                  </a:lnTo>
                  <a:lnTo>
                    <a:pt x="1674" y="3913"/>
                  </a:lnTo>
                  <a:lnTo>
                    <a:pt x="1695" y="3808"/>
                  </a:lnTo>
                  <a:lnTo>
                    <a:pt x="1737" y="3599"/>
                  </a:lnTo>
                  <a:lnTo>
                    <a:pt x="1653" y="3515"/>
                  </a:lnTo>
                  <a:lnTo>
                    <a:pt x="1674" y="3473"/>
                  </a:lnTo>
                  <a:lnTo>
                    <a:pt x="1653" y="3452"/>
                  </a:lnTo>
                  <a:lnTo>
                    <a:pt x="1674" y="3390"/>
                  </a:lnTo>
                  <a:lnTo>
                    <a:pt x="1737" y="3390"/>
                  </a:lnTo>
                  <a:lnTo>
                    <a:pt x="1758" y="3306"/>
                  </a:lnTo>
                  <a:lnTo>
                    <a:pt x="1842" y="3306"/>
                  </a:lnTo>
                  <a:lnTo>
                    <a:pt x="1842" y="3243"/>
                  </a:lnTo>
                  <a:lnTo>
                    <a:pt x="1779" y="3160"/>
                  </a:lnTo>
                  <a:lnTo>
                    <a:pt x="1737" y="3034"/>
                  </a:lnTo>
                  <a:lnTo>
                    <a:pt x="1591" y="2846"/>
                  </a:lnTo>
                  <a:lnTo>
                    <a:pt x="1570" y="2741"/>
                  </a:lnTo>
                  <a:lnTo>
                    <a:pt x="1361" y="2553"/>
                  </a:lnTo>
                  <a:lnTo>
                    <a:pt x="1319" y="2532"/>
                  </a:lnTo>
                  <a:lnTo>
                    <a:pt x="1277" y="2469"/>
                  </a:lnTo>
                  <a:lnTo>
                    <a:pt x="1172" y="2406"/>
                  </a:lnTo>
                  <a:lnTo>
                    <a:pt x="1005" y="2323"/>
                  </a:lnTo>
                  <a:lnTo>
                    <a:pt x="921" y="1779"/>
                  </a:lnTo>
                  <a:lnTo>
                    <a:pt x="942" y="1674"/>
                  </a:lnTo>
                  <a:lnTo>
                    <a:pt x="942" y="691"/>
                  </a:lnTo>
                  <a:lnTo>
                    <a:pt x="921" y="481"/>
                  </a:lnTo>
                  <a:lnTo>
                    <a:pt x="733" y="272"/>
                  </a:lnTo>
                  <a:lnTo>
                    <a:pt x="649" y="209"/>
                  </a:lnTo>
                  <a:lnTo>
                    <a:pt x="607" y="167"/>
                  </a:lnTo>
                  <a:lnTo>
                    <a:pt x="586" y="126"/>
                  </a:lnTo>
                  <a:lnTo>
                    <a:pt x="524" y="126"/>
                  </a:lnTo>
                  <a:lnTo>
                    <a:pt x="503" y="105"/>
                  </a:lnTo>
                  <a:lnTo>
                    <a:pt x="419" y="63"/>
                  </a:lnTo>
                  <a:lnTo>
                    <a:pt x="398" y="105"/>
                  </a:lnTo>
                  <a:lnTo>
                    <a:pt x="377" y="63"/>
                  </a:lnTo>
                  <a:lnTo>
                    <a:pt x="293" y="63"/>
                  </a:lnTo>
                  <a:lnTo>
                    <a:pt x="273"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11" name="Google Shape;3211;p86"/>
            <p:cNvSpPr/>
            <p:nvPr/>
          </p:nvSpPr>
          <p:spPr>
            <a:xfrm>
              <a:off x="3895082" y="3199593"/>
              <a:ext cx="81233" cy="66165"/>
            </a:xfrm>
            <a:custGeom>
              <a:avLst/>
              <a:gdLst/>
              <a:ahLst/>
              <a:cxnLst/>
              <a:rect l="l" t="t" r="r" b="b"/>
              <a:pathLst>
                <a:path w="6822" h="5818" extrusionOk="0">
                  <a:moveTo>
                    <a:pt x="5085" y="1"/>
                  </a:moveTo>
                  <a:lnTo>
                    <a:pt x="4143" y="210"/>
                  </a:lnTo>
                  <a:lnTo>
                    <a:pt x="3913" y="691"/>
                  </a:lnTo>
                  <a:lnTo>
                    <a:pt x="3934" y="796"/>
                  </a:lnTo>
                  <a:lnTo>
                    <a:pt x="3997" y="858"/>
                  </a:lnTo>
                  <a:lnTo>
                    <a:pt x="4081" y="900"/>
                  </a:lnTo>
                  <a:lnTo>
                    <a:pt x="4039" y="942"/>
                  </a:lnTo>
                  <a:lnTo>
                    <a:pt x="4018" y="1005"/>
                  </a:lnTo>
                  <a:lnTo>
                    <a:pt x="4018" y="1068"/>
                  </a:lnTo>
                  <a:lnTo>
                    <a:pt x="4018" y="1151"/>
                  </a:lnTo>
                  <a:lnTo>
                    <a:pt x="4018" y="1235"/>
                  </a:lnTo>
                  <a:lnTo>
                    <a:pt x="4018" y="1361"/>
                  </a:lnTo>
                  <a:lnTo>
                    <a:pt x="3976" y="1382"/>
                  </a:lnTo>
                  <a:lnTo>
                    <a:pt x="3997" y="1423"/>
                  </a:lnTo>
                  <a:lnTo>
                    <a:pt x="3934" y="1465"/>
                  </a:lnTo>
                  <a:lnTo>
                    <a:pt x="3830" y="1570"/>
                  </a:lnTo>
                  <a:lnTo>
                    <a:pt x="3830" y="1654"/>
                  </a:lnTo>
                  <a:lnTo>
                    <a:pt x="3830" y="1988"/>
                  </a:lnTo>
                  <a:lnTo>
                    <a:pt x="3830" y="2114"/>
                  </a:lnTo>
                  <a:lnTo>
                    <a:pt x="3913" y="2198"/>
                  </a:lnTo>
                  <a:lnTo>
                    <a:pt x="4081" y="2365"/>
                  </a:lnTo>
                  <a:lnTo>
                    <a:pt x="4102" y="2428"/>
                  </a:lnTo>
                  <a:lnTo>
                    <a:pt x="4143" y="2511"/>
                  </a:lnTo>
                  <a:lnTo>
                    <a:pt x="4436" y="2511"/>
                  </a:lnTo>
                  <a:lnTo>
                    <a:pt x="4395" y="2470"/>
                  </a:lnTo>
                  <a:lnTo>
                    <a:pt x="4395" y="2386"/>
                  </a:lnTo>
                  <a:lnTo>
                    <a:pt x="4520" y="2365"/>
                  </a:lnTo>
                  <a:lnTo>
                    <a:pt x="4562" y="2386"/>
                  </a:lnTo>
                  <a:lnTo>
                    <a:pt x="4625" y="3014"/>
                  </a:lnTo>
                  <a:lnTo>
                    <a:pt x="4562" y="3055"/>
                  </a:lnTo>
                  <a:lnTo>
                    <a:pt x="4499" y="3035"/>
                  </a:lnTo>
                  <a:lnTo>
                    <a:pt x="4457" y="3014"/>
                  </a:lnTo>
                  <a:lnTo>
                    <a:pt x="4436" y="2993"/>
                  </a:lnTo>
                  <a:lnTo>
                    <a:pt x="4353" y="3035"/>
                  </a:lnTo>
                  <a:lnTo>
                    <a:pt x="4248" y="3055"/>
                  </a:lnTo>
                  <a:lnTo>
                    <a:pt x="4185" y="3055"/>
                  </a:lnTo>
                  <a:lnTo>
                    <a:pt x="4039" y="2930"/>
                  </a:lnTo>
                  <a:lnTo>
                    <a:pt x="3934" y="2804"/>
                  </a:lnTo>
                  <a:lnTo>
                    <a:pt x="3830" y="2721"/>
                  </a:lnTo>
                  <a:lnTo>
                    <a:pt x="3725" y="2574"/>
                  </a:lnTo>
                  <a:lnTo>
                    <a:pt x="3599" y="2470"/>
                  </a:lnTo>
                  <a:lnTo>
                    <a:pt x="3390" y="2407"/>
                  </a:lnTo>
                  <a:lnTo>
                    <a:pt x="3244" y="2323"/>
                  </a:lnTo>
                  <a:lnTo>
                    <a:pt x="3244" y="2260"/>
                  </a:lnTo>
                  <a:lnTo>
                    <a:pt x="3139" y="2156"/>
                  </a:lnTo>
                  <a:lnTo>
                    <a:pt x="3139" y="1988"/>
                  </a:lnTo>
                  <a:lnTo>
                    <a:pt x="3097" y="1988"/>
                  </a:lnTo>
                  <a:lnTo>
                    <a:pt x="3055" y="2009"/>
                  </a:lnTo>
                  <a:lnTo>
                    <a:pt x="2972" y="2009"/>
                  </a:lnTo>
                  <a:lnTo>
                    <a:pt x="2930" y="2177"/>
                  </a:lnTo>
                  <a:lnTo>
                    <a:pt x="2888" y="2219"/>
                  </a:lnTo>
                  <a:lnTo>
                    <a:pt x="2742" y="2281"/>
                  </a:lnTo>
                  <a:lnTo>
                    <a:pt x="2637" y="2281"/>
                  </a:lnTo>
                  <a:lnTo>
                    <a:pt x="2637" y="2260"/>
                  </a:lnTo>
                  <a:lnTo>
                    <a:pt x="2511" y="2219"/>
                  </a:lnTo>
                  <a:lnTo>
                    <a:pt x="2365" y="2198"/>
                  </a:lnTo>
                  <a:lnTo>
                    <a:pt x="2239" y="2114"/>
                  </a:lnTo>
                  <a:lnTo>
                    <a:pt x="2198" y="2114"/>
                  </a:lnTo>
                  <a:lnTo>
                    <a:pt x="2093" y="2072"/>
                  </a:lnTo>
                  <a:lnTo>
                    <a:pt x="2030" y="2072"/>
                  </a:lnTo>
                  <a:lnTo>
                    <a:pt x="2030" y="2009"/>
                  </a:lnTo>
                  <a:lnTo>
                    <a:pt x="2030" y="1947"/>
                  </a:lnTo>
                  <a:lnTo>
                    <a:pt x="2009" y="1884"/>
                  </a:lnTo>
                  <a:lnTo>
                    <a:pt x="2009" y="1758"/>
                  </a:lnTo>
                  <a:lnTo>
                    <a:pt x="1946" y="1758"/>
                  </a:lnTo>
                  <a:lnTo>
                    <a:pt x="1800" y="1800"/>
                  </a:lnTo>
                  <a:lnTo>
                    <a:pt x="1779" y="1842"/>
                  </a:lnTo>
                  <a:lnTo>
                    <a:pt x="1695" y="1842"/>
                  </a:lnTo>
                  <a:lnTo>
                    <a:pt x="1612" y="1884"/>
                  </a:lnTo>
                  <a:lnTo>
                    <a:pt x="1528" y="1947"/>
                  </a:lnTo>
                  <a:lnTo>
                    <a:pt x="1507" y="1905"/>
                  </a:lnTo>
                  <a:lnTo>
                    <a:pt x="1486" y="1884"/>
                  </a:lnTo>
                  <a:lnTo>
                    <a:pt x="1486" y="1779"/>
                  </a:lnTo>
                  <a:lnTo>
                    <a:pt x="1465" y="1758"/>
                  </a:lnTo>
                  <a:lnTo>
                    <a:pt x="1361" y="1695"/>
                  </a:lnTo>
                  <a:lnTo>
                    <a:pt x="1298" y="1737"/>
                  </a:lnTo>
                  <a:lnTo>
                    <a:pt x="1256" y="1674"/>
                  </a:lnTo>
                  <a:lnTo>
                    <a:pt x="1256" y="1695"/>
                  </a:lnTo>
                  <a:lnTo>
                    <a:pt x="1256" y="1758"/>
                  </a:lnTo>
                  <a:lnTo>
                    <a:pt x="1214" y="1779"/>
                  </a:lnTo>
                  <a:lnTo>
                    <a:pt x="1256" y="2009"/>
                  </a:lnTo>
                  <a:lnTo>
                    <a:pt x="1256" y="2219"/>
                  </a:lnTo>
                  <a:lnTo>
                    <a:pt x="1256" y="2365"/>
                  </a:lnTo>
                  <a:lnTo>
                    <a:pt x="1298" y="2470"/>
                  </a:lnTo>
                  <a:lnTo>
                    <a:pt x="1298" y="2574"/>
                  </a:lnTo>
                  <a:lnTo>
                    <a:pt x="1277" y="2616"/>
                  </a:lnTo>
                  <a:lnTo>
                    <a:pt x="1256" y="2783"/>
                  </a:lnTo>
                  <a:lnTo>
                    <a:pt x="1277" y="2825"/>
                  </a:lnTo>
                  <a:lnTo>
                    <a:pt x="42" y="2825"/>
                  </a:lnTo>
                  <a:lnTo>
                    <a:pt x="1" y="4771"/>
                  </a:lnTo>
                  <a:lnTo>
                    <a:pt x="22" y="4813"/>
                  </a:lnTo>
                  <a:lnTo>
                    <a:pt x="105" y="4918"/>
                  </a:lnTo>
                  <a:lnTo>
                    <a:pt x="168" y="4980"/>
                  </a:lnTo>
                  <a:lnTo>
                    <a:pt x="231" y="5043"/>
                  </a:lnTo>
                  <a:lnTo>
                    <a:pt x="314" y="5085"/>
                  </a:lnTo>
                  <a:lnTo>
                    <a:pt x="419" y="5232"/>
                  </a:lnTo>
                  <a:lnTo>
                    <a:pt x="482" y="5294"/>
                  </a:lnTo>
                  <a:lnTo>
                    <a:pt x="566" y="5336"/>
                  </a:lnTo>
                  <a:lnTo>
                    <a:pt x="628" y="5399"/>
                  </a:lnTo>
                  <a:lnTo>
                    <a:pt x="670" y="5462"/>
                  </a:lnTo>
                  <a:lnTo>
                    <a:pt x="754" y="5504"/>
                  </a:lnTo>
                  <a:lnTo>
                    <a:pt x="775" y="5608"/>
                  </a:lnTo>
                  <a:lnTo>
                    <a:pt x="1319" y="5462"/>
                  </a:lnTo>
                  <a:lnTo>
                    <a:pt x="1402" y="5504"/>
                  </a:lnTo>
                  <a:lnTo>
                    <a:pt x="1528" y="5441"/>
                  </a:lnTo>
                  <a:lnTo>
                    <a:pt x="1570" y="5462"/>
                  </a:lnTo>
                  <a:lnTo>
                    <a:pt x="1591" y="5462"/>
                  </a:lnTo>
                  <a:lnTo>
                    <a:pt x="1612" y="5504"/>
                  </a:lnTo>
                  <a:lnTo>
                    <a:pt x="1695" y="5504"/>
                  </a:lnTo>
                  <a:lnTo>
                    <a:pt x="1716" y="5524"/>
                  </a:lnTo>
                  <a:lnTo>
                    <a:pt x="1737" y="5524"/>
                  </a:lnTo>
                  <a:lnTo>
                    <a:pt x="1821" y="5629"/>
                  </a:lnTo>
                  <a:lnTo>
                    <a:pt x="1884" y="5629"/>
                  </a:lnTo>
                  <a:lnTo>
                    <a:pt x="2030" y="5650"/>
                  </a:lnTo>
                  <a:lnTo>
                    <a:pt x="2135" y="5713"/>
                  </a:lnTo>
                  <a:lnTo>
                    <a:pt x="2198" y="5755"/>
                  </a:lnTo>
                  <a:lnTo>
                    <a:pt x="2239" y="5755"/>
                  </a:lnTo>
                  <a:lnTo>
                    <a:pt x="2344" y="5671"/>
                  </a:lnTo>
                  <a:lnTo>
                    <a:pt x="2470" y="5650"/>
                  </a:lnTo>
                  <a:lnTo>
                    <a:pt x="2532" y="5713"/>
                  </a:lnTo>
                  <a:lnTo>
                    <a:pt x="2553" y="5671"/>
                  </a:lnTo>
                  <a:lnTo>
                    <a:pt x="2574" y="5713"/>
                  </a:lnTo>
                  <a:lnTo>
                    <a:pt x="2616" y="5713"/>
                  </a:lnTo>
                  <a:lnTo>
                    <a:pt x="2679" y="5776"/>
                  </a:lnTo>
                  <a:lnTo>
                    <a:pt x="2783" y="5817"/>
                  </a:lnTo>
                  <a:lnTo>
                    <a:pt x="2951" y="5755"/>
                  </a:lnTo>
                  <a:lnTo>
                    <a:pt x="3139" y="5504"/>
                  </a:lnTo>
                  <a:lnTo>
                    <a:pt x="3390" y="5190"/>
                  </a:lnTo>
                  <a:lnTo>
                    <a:pt x="3725" y="4939"/>
                  </a:lnTo>
                  <a:lnTo>
                    <a:pt x="3934" y="4876"/>
                  </a:lnTo>
                  <a:lnTo>
                    <a:pt x="3976" y="4834"/>
                  </a:lnTo>
                  <a:lnTo>
                    <a:pt x="3997" y="4792"/>
                  </a:lnTo>
                  <a:lnTo>
                    <a:pt x="3976" y="4729"/>
                  </a:lnTo>
                  <a:lnTo>
                    <a:pt x="3997" y="4687"/>
                  </a:lnTo>
                  <a:lnTo>
                    <a:pt x="3997" y="4625"/>
                  </a:lnTo>
                  <a:lnTo>
                    <a:pt x="4039" y="4562"/>
                  </a:lnTo>
                  <a:lnTo>
                    <a:pt x="4206" y="4457"/>
                  </a:lnTo>
                  <a:lnTo>
                    <a:pt x="4290" y="4415"/>
                  </a:lnTo>
                  <a:lnTo>
                    <a:pt x="4353" y="4395"/>
                  </a:lnTo>
                  <a:lnTo>
                    <a:pt x="4499" y="4353"/>
                  </a:lnTo>
                  <a:lnTo>
                    <a:pt x="4646" y="4353"/>
                  </a:lnTo>
                  <a:lnTo>
                    <a:pt x="4667" y="4395"/>
                  </a:lnTo>
                  <a:lnTo>
                    <a:pt x="4729" y="4374"/>
                  </a:lnTo>
                  <a:lnTo>
                    <a:pt x="4855" y="4395"/>
                  </a:lnTo>
                  <a:lnTo>
                    <a:pt x="4918" y="4395"/>
                  </a:lnTo>
                  <a:lnTo>
                    <a:pt x="4918" y="4311"/>
                  </a:lnTo>
                  <a:lnTo>
                    <a:pt x="4876" y="4143"/>
                  </a:lnTo>
                  <a:lnTo>
                    <a:pt x="4918" y="4060"/>
                  </a:lnTo>
                  <a:lnTo>
                    <a:pt x="5148" y="3955"/>
                  </a:lnTo>
                  <a:lnTo>
                    <a:pt x="5273" y="3955"/>
                  </a:lnTo>
                  <a:lnTo>
                    <a:pt x="5859" y="3683"/>
                  </a:lnTo>
                  <a:lnTo>
                    <a:pt x="5964" y="3662"/>
                  </a:lnTo>
                  <a:lnTo>
                    <a:pt x="6299" y="3537"/>
                  </a:lnTo>
                  <a:lnTo>
                    <a:pt x="6487" y="3474"/>
                  </a:lnTo>
                  <a:lnTo>
                    <a:pt x="6445" y="3432"/>
                  </a:lnTo>
                  <a:lnTo>
                    <a:pt x="6403" y="3327"/>
                  </a:lnTo>
                  <a:lnTo>
                    <a:pt x="6320" y="3223"/>
                  </a:lnTo>
                  <a:lnTo>
                    <a:pt x="6320" y="3160"/>
                  </a:lnTo>
                  <a:lnTo>
                    <a:pt x="6382" y="3139"/>
                  </a:lnTo>
                  <a:lnTo>
                    <a:pt x="6445" y="3035"/>
                  </a:lnTo>
                  <a:lnTo>
                    <a:pt x="6445" y="2951"/>
                  </a:lnTo>
                  <a:lnTo>
                    <a:pt x="6487" y="2888"/>
                  </a:lnTo>
                  <a:lnTo>
                    <a:pt x="6445" y="2825"/>
                  </a:lnTo>
                  <a:lnTo>
                    <a:pt x="6445" y="2742"/>
                  </a:lnTo>
                  <a:lnTo>
                    <a:pt x="6487" y="2721"/>
                  </a:lnTo>
                  <a:lnTo>
                    <a:pt x="6612" y="2616"/>
                  </a:lnTo>
                  <a:lnTo>
                    <a:pt x="6696" y="2595"/>
                  </a:lnTo>
                  <a:lnTo>
                    <a:pt x="6717" y="2511"/>
                  </a:lnTo>
                  <a:lnTo>
                    <a:pt x="6759" y="2511"/>
                  </a:lnTo>
                  <a:lnTo>
                    <a:pt x="6759" y="2470"/>
                  </a:lnTo>
                  <a:lnTo>
                    <a:pt x="6717" y="2428"/>
                  </a:lnTo>
                  <a:lnTo>
                    <a:pt x="6696" y="2386"/>
                  </a:lnTo>
                  <a:lnTo>
                    <a:pt x="6654" y="2302"/>
                  </a:lnTo>
                  <a:lnTo>
                    <a:pt x="6717" y="2281"/>
                  </a:lnTo>
                  <a:lnTo>
                    <a:pt x="6717" y="2198"/>
                  </a:lnTo>
                  <a:lnTo>
                    <a:pt x="6654" y="2114"/>
                  </a:lnTo>
                  <a:lnTo>
                    <a:pt x="6717" y="2051"/>
                  </a:lnTo>
                  <a:lnTo>
                    <a:pt x="6696" y="1967"/>
                  </a:lnTo>
                  <a:lnTo>
                    <a:pt x="6696" y="1884"/>
                  </a:lnTo>
                  <a:lnTo>
                    <a:pt x="6654" y="1779"/>
                  </a:lnTo>
                  <a:lnTo>
                    <a:pt x="6654" y="1695"/>
                  </a:lnTo>
                  <a:lnTo>
                    <a:pt x="6801" y="1570"/>
                  </a:lnTo>
                  <a:lnTo>
                    <a:pt x="6801" y="1528"/>
                  </a:lnTo>
                  <a:lnTo>
                    <a:pt x="6822" y="1486"/>
                  </a:lnTo>
                  <a:lnTo>
                    <a:pt x="6822" y="1361"/>
                  </a:lnTo>
                  <a:lnTo>
                    <a:pt x="6801" y="1277"/>
                  </a:lnTo>
                  <a:lnTo>
                    <a:pt x="6696" y="1214"/>
                  </a:lnTo>
                  <a:lnTo>
                    <a:pt x="6696" y="1151"/>
                  </a:lnTo>
                  <a:lnTo>
                    <a:pt x="6738" y="1005"/>
                  </a:lnTo>
                  <a:lnTo>
                    <a:pt x="6738" y="963"/>
                  </a:lnTo>
                  <a:lnTo>
                    <a:pt x="6696" y="942"/>
                  </a:lnTo>
                  <a:lnTo>
                    <a:pt x="6592" y="900"/>
                  </a:lnTo>
                  <a:lnTo>
                    <a:pt x="6550" y="817"/>
                  </a:lnTo>
                  <a:lnTo>
                    <a:pt x="6529" y="796"/>
                  </a:lnTo>
                  <a:lnTo>
                    <a:pt x="6508" y="712"/>
                  </a:lnTo>
                  <a:lnTo>
                    <a:pt x="6508" y="691"/>
                  </a:lnTo>
                  <a:lnTo>
                    <a:pt x="6445" y="691"/>
                  </a:lnTo>
                  <a:lnTo>
                    <a:pt x="6340" y="586"/>
                  </a:lnTo>
                  <a:lnTo>
                    <a:pt x="6299" y="503"/>
                  </a:lnTo>
                  <a:lnTo>
                    <a:pt x="6236" y="482"/>
                  </a:lnTo>
                  <a:lnTo>
                    <a:pt x="6194" y="419"/>
                  </a:lnTo>
                  <a:lnTo>
                    <a:pt x="6110" y="419"/>
                  </a:lnTo>
                  <a:lnTo>
                    <a:pt x="5859" y="335"/>
                  </a:lnTo>
                  <a:lnTo>
                    <a:pt x="5755" y="335"/>
                  </a:lnTo>
                  <a:lnTo>
                    <a:pt x="5671" y="273"/>
                  </a:lnTo>
                  <a:lnTo>
                    <a:pt x="5671" y="210"/>
                  </a:lnTo>
                  <a:lnTo>
                    <a:pt x="5587" y="168"/>
                  </a:lnTo>
                  <a:lnTo>
                    <a:pt x="5545" y="168"/>
                  </a:lnTo>
                  <a:lnTo>
                    <a:pt x="5441" y="126"/>
                  </a:lnTo>
                  <a:lnTo>
                    <a:pt x="5357" y="126"/>
                  </a:lnTo>
                  <a:lnTo>
                    <a:pt x="5169" y="22"/>
                  </a:lnTo>
                  <a:lnTo>
                    <a:pt x="5085"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12" name="Google Shape;3212;p86"/>
            <p:cNvSpPr/>
            <p:nvPr/>
          </p:nvSpPr>
          <p:spPr>
            <a:xfrm>
              <a:off x="3824328" y="3184365"/>
              <a:ext cx="86210" cy="81393"/>
            </a:xfrm>
            <a:custGeom>
              <a:avLst/>
              <a:gdLst/>
              <a:ahLst/>
              <a:cxnLst/>
              <a:rect l="l" t="t" r="r" b="b"/>
              <a:pathLst>
                <a:path w="7240" h="7157" extrusionOk="0">
                  <a:moveTo>
                    <a:pt x="963" y="0"/>
                  </a:moveTo>
                  <a:lnTo>
                    <a:pt x="879" y="42"/>
                  </a:lnTo>
                  <a:lnTo>
                    <a:pt x="774" y="63"/>
                  </a:lnTo>
                  <a:lnTo>
                    <a:pt x="712" y="63"/>
                  </a:lnTo>
                  <a:lnTo>
                    <a:pt x="670" y="84"/>
                  </a:lnTo>
                  <a:lnTo>
                    <a:pt x="670" y="105"/>
                  </a:lnTo>
                  <a:lnTo>
                    <a:pt x="649" y="105"/>
                  </a:lnTo>
                  <a:lnTo>
                    <a:pt x="502" y="189"/>
                  </a:lnTo>
                  <a:lnTo>
                    <a:pt x="544" y="273"/>
                  </a:lnTo>
                  <a:lnTo>
                    <a:pt x="544" y="356"/>
                  </a:lnTo>
                  <a:lnTo>
                    <a:pt x="858" y="712"/>
                  </a:lnTo>
                  <a:lnTo>
                    <a:pt x="879" y="1151"/>
                  </a:lnTo>
                  <a:lnTo>
                    <a:pt x="1046" y="1402"/>
                  </a:lnTo>
                  <a:lnTo>
                    <a:pt x="1026" y="1633"/>
                  </a:lnTo>
                  <a:lnTo>
                    <a:pt x="837" y="1863"/>
                  </a:lnTo>
                  <a:lnTo>
                    <a:pt x="942" y="1925"/>
                  </a:lnTo>
                  <a:lnTo>
                    <a:pt x="942" y="2135"/>
                  </a:lnTo>
                  <a:lnTo>
                    <a:pt x="1046" y="2260"/>
                  </a:lnTo>
                  <a:lnTo>
                    <a:pt x="1046" y="2407"/>
                  </a:lnTo>
                  <a:lnTo>
                    <a:pt x="1256" y="2783"/>
                  </a:lnTo>
                  <a:lnTo>
                    <a:pt x="1256" y="2867"/>
                  </a:lnTo>
                  <a:lnTo>
                    <a:pt x="1339" y="2972"/>
                  </a:lnTo>
                  <a:lnTo>
                    <a:pt x="1339" y="3453"/>
                  </a:lnTo>
                  <a:lnTo>
                    <a:pt x="1088" y="3871"/>
                  </a:lnTo>
                  <a:lnTo>
                    <a:pt x="1026" y="3871"/>
                  </a:lnTo>
                  <a:lnTo>
                    <a:pt x="754" y="4081"/>
                  </a:lnTo>
                  <a:lnTo>
                    <a:pt x="754" y="4227"/>
                  </a:lnTo>
                  <a:lnTo>
                    <a:pt x="440" y="4499"/>
                  </a:lnTo>
                  <a:lnTo>
                    <a:pt x="440" y="4687"/>
                  </a:lnTo>
                  <a:lnTo>
                    <a:pt x="398" y="4750"/>
                  </a:lnTo>
                  <a:lnTo>
                    <a:pt x="398" y="5210"/>
                  </a:lnTo>
                  <a:lnTo>
                    <a:pt x="230" y="5399"/>
                  </a:lnTo>
                  <a:lnTo>
                    <a:pt x="210" y="5608"/>
                  </a:lnTo>
                  <a:lnTo>
                    <a:pt x="42" y="5796"/>
                  </a:lnTo>
                  <a:lnTo>
                    <a:pt x="42" y="6006"/>
                  </a:lnTo>
                  <a:lnTo>
                    <a:pt x="21" y="6173"/>
                  </a:lnTo>
                  <a:lnTo>
                    <a:pt x="21" y="6466"/>
                  </a:lnTo>
                  <a:lnTo>
                    <a:pt x="0" y="6654"/>
                  </a:lnTo>
                  <a:lnTo>
                    <a:pt x="21" y="6696"/>
                  </a:lnTo>
                  <a:lnTo>
                    <a:pt x="105" y="6738"/>
                  </a:lnTo>
                  <a:lnTo>
                    <a:pt x="126" y="6759"/>
                  </a:lnTo>
                  <a:lnTo>
                    <a:pt x="189" y="6738"/>
                  </a:lnTo>
                  <a:lnTo>
                    <a:pt x="210" y="6654"/>
                  </a:lnTo>
                  <a:lnTo>
                    <a:pt x="398" y="6654"/>
                  </a:lnTo>
                  <a:lnTo>
                    <a:pt x="461" y="6696"/>
                  </a:lnTo>
                  <a:lnTo>
                    <a:pt x="523" y="6675"/>
                  </a:lnTo>
                  <a:lnTo>
                    <a:pt x="523" y="6591"/>
                  </a:lnTo>
                  <a:lnTo>
                    <a:pt x="712" y="6466"/>
                  </a:lnTo>
                  <a:lnTo>
                    <a:pt x="754" y="6466"/>
                  </a:lnTo>
                  <a:lnTo>
                    <a:pt x="858" y="6529"/>
                  </a:lnTo>
                  <a:lnTo>
                    <a:pt x="879" y="6529"/>
                  </a:lnTo>
                  <a:lnTo>
                    <a:pt x="921" y="6487"/>
                  </a:lnTo>
                  <a:lnTo>
                    <a:pt x="963" y="6466"/>
                  </a:lnTo>
                  <a:lnTo>
                    <a:pt x="1046" y="6529"/>
                  </a:lnTo>
                  <a:lnTo>
                    <a:pt x="1046" y="6550"/>
                  </a:lnTo>
                  <a:lnTo>
                    <a:pt x="1130" y="6571"/>
                  </a:lnTo>
                  <a:lnTo>
                    <a:pt x="1088" y="6633"/>
                  </a:lnTo>
                  <a:lnTo>
                    <a:pt x="1151" y="6654"/>
                  </a:lnTo>
                  <a:lnTo>
                    <a:pt x="1256" y="6759"/>
                  </a:lnTo>
                  <a:lnTo>
                    <a:pt x="1381" y="6801"/>
                  </a:lnTo>
                  <a:lnTo>
                    <a:pt x="1486" y="6759"/>
                  </a:lnTo>
                  <a:lnTo>
                    <a:pt x="1507" y="6759"/>
                  </a:lnTo>
                  <a:lnTo>
                    <a:pt x="1590" y="6696"/>
                  </a:lnTo>
                  <a:lnTo>
                    <a:pt x="1653" y="6696"/>
                  </a:lnTo>
                  <a:lnTo>
                    <a:pt x="1674" y="6738"/>
                  </a:lnTo>
                  <a:lnTo>
                    <a:pt x="3850" y="6738"/>
                  </a:lnTo>
                  <a:lnTo>
                    <a:pt x="3871" y="6759"/>
                  </a:lnTo>
                  <a:lnTo>
                    <a:pt x="3913" y="6863"/>
                  </a:lnTo>
                  <a:lnTo>
                    <a:pt x="3976" y="6905"/>
                  </a:lnTo>
                  <a:lnTo>
                    <a:pt x="4101" y="6968"/>
                  </a:lnTo>
                  <a:lnTo>
                    <a:pt x="4206" y="6989"/>
                  </a:lnTo>
                  <a:lnTo>
                    <a:pt x="4311" y="6968"/>
                  </a:lnTo>
                  <a:lnTo>
                    <a:pt x="4373" y="6989"/>
                  </a:lnTo>
                  <a:lnTo>
                    <a:pt x="4394" y="7052"/>
                  </a:lnTo>
                  <a:lnTo>
                    <a:pt x="4478" y="7073"/>
                  </a:lnTo>
                  <a:lnTo>
                    <a:pt x="4541" y="7010"/>
                  </a:lnTo>
                  <a:lnTo>
                    <a:pt x="4645" y="6989"/>
                  </a:lnTo>
                  <a:lnTo>
                    <a:pt x="4792" y="7010"/>
                  </a:lnTo>
                  <a:lnTo>
                    <a:pt x="4855" y="7010"/>
                  </a:lnTo>
                  <a:lnTo>
                    <a:pt x="4896" y="6947"/>
                  </a:lnTo>
                  <a:lnTo>
                    <a:pt x="4917" y="6968"/>
                  </a:lnTo>
                  <a:lnTo>
                    <a:pt x="4959" y="6968"/>
                  </a:lnTo>
                  <a:lnTo>
                    <a:pt x="5106" y="7094"/>
                  </a:lnTo>
                  <a:lnTo>
                    <a:pt x="5210" y="7115"/>
                  </a:lnTo>
                  <a:lnTo>
                    <a:pt x="5357" y="7115"/>
                  </a:lnTo>
                  <a:lnTo>
                    <a:pt x="5357" y="7073"/>
                  </a:lnTo>
                  <a:lnTo>
                    <a:pt x="5440" y="7052"/>
                  </a:lnTo>
                  <a:lnTo>
                    <a:pt x="5482" y="7073"/>
                  </a:lnTo>
                  <a:lnTo>
                    <a:pt x="5545" y="7094"/>
                  </a:lnTo>
                  <a:lnTo>
                    <a:pt x="5587" y="7073"/>
                  </a:lnTo>
                  <a:lnTo>
                    <a:pt x="5629" y="7115"/>
                  </a:lnTo>
                  <a:lnTo>
                    <a:pt x="5671" y="7115"/>
                  </a:lnTo>
                  <a:lnTo>
                    <a:pt x="5692" y="7156"/>
                  </a:lnTo>
                  <a:lnTo>
                    <a:pt x="5838" y="7156"/>
                  </a:lnTo>
                  <a:lnTo>
                    <a:pt x="6717" y="6947"/>
                  </a:lnTo>
                  <a:lnTo>
                    <a:pt x="6696" y="6843"/>
                  </a:lnTo>
                  <a:lnTo>
                    <a:pt x="6612" y="6801"/>
                  </a:lnTo>
                  <a:lnTo>
                    <a:pt x="6570" y="6738"/>
                  </a:lnTo>
                  <a:lnTo>
                    <a:pt x="6508" y="6675"/>
                  </a:lnTo>
                  <a:lnTo>
                    <a:pt x="6424" y="6633"/>
                  </a:lnTo>
                  <a:lnTo>
                    <a:pt x="6361" y="6571"/>
                  </a:lnTo>
                  <a:lnTo>
                    <a:pt x="6256" y="6424"/>
                  </a:lnTo>
                  <a:lnTo>
                    <a:pt x="6173" y="6382"/>
                  </a:lnTo>
                  <a:lnTo>
                    <a:pt x="6110" y="6319"/>
                  </a:lnTo>
                  <a:lnTo>
                    <a:pt x="6047" y="6257"/>
                  </a:lnTo>
                  <a:lnTo>
                    <a:pt x="5964" y="6152"/>
                  </a:lnTo>
                  <a:lnTo>
                    <a:pt x="5943" y="6110"/>
                  </a:lnTo>
                  <a:lnTo>
                    <a:pt x="5984" y="4164"/>
                  </a:lnTo>
                  <a:lnTo>
                    <a:pt x="7219" y="4164"/>
                  </a:lnTo>
                  <a:lnTo>
                    <a:pt x="7198" y="4122"/>
                  </a:lnTo>
                  <a:lnTo>
                    <a:pt x="7219" y="3955"/>
                  </a:lnTo>
                  <a:lnTo>
                    <a:pt x="7240" y="3913"/>
                  </a:lnTo>
                  <a:lnTo>
                    <a:pt x="7240" y="3809"/>
                  </a:lnTo>
                  <a:lnTo>
                    <a:pt x="7198" y="3704"/>
                  </a:lnTo>
                  <a:lnTo>
                    <a:pt x="7198" y="3558"/>
                  </a:lnTo>
                  <a:lnTo>
                    <a:pt x="7198" y="3348"/>
                  </a:lnTo>
                  <a:lnTo>
                    <a:pt x="7156" y="3118"/>
                  </a:lnTo>
                  <a:lnTo>
                    <a:pt x="7198" y="3097"/>
                  </a:lnTo>
                  <a:lnTo>
                    <a:pt x="7198" y="3034"/>
                  </a:lnTo>
                  <a:lnTo>
                    <a:pt x="7198" y="3013"/>
                  </a:lnTo>
                  <a:lnTo>
                    <a:pt x="7093" y="3013"/>
                  </a:lnTo>
                  <a:lnTo>
                    <a:pt x="6989" y="3034"/>
                  </a:lnTo>
                  <a:lnTo>
                    <a:pt x="6905" y="3097"/>
                  </a:lnTo>
                  <a:lnTo>
                    <a:pt x="6821" y="3118"/>
                  </a:lnTo>
                  <a:lnTo>
                    <a:pt x="6780" y="3139"/>
                  </a:lnTo>
                  <a:lnTo>
                    <a:pt x="6717" y="3118"/>
                  </a:lnTo>
                  <a:lnTo>
                    <a:pt x="6570" y="3118"/>
                  </a:lnTo>
                  <a:lnTo>
                    <a:pt x="6508" y="3097"/>
                  </a:lnTo>
                  <a:lnTo>
                    <a:pt x="6424" y="3034"/>
                  </a:lnTo>
                  <a:lnTo>
                    <a:pt x="6382" y="3034"/>
                  </a:lnTo>
                  <a:lnTo>
                    <a:pt x="6361" y="3076"/>
                  </a:lnTo>
                  <a:lnTo>
                    <a:pt x="6298" y="3097"/>
                  </a:lnTo>
                  <a:lnTo>
                    <a:pt x="6256" y="3118"/>
                  </a:lnTo>
                  <a:lnTo>
                    <a:pt x="6194" y="3118"/>
                  </a:lnTo>
                  <a:lnTo>
                    <a:pt x="6173" y="3097"/>
                  </a:lnTo>
                  <a:lnTo>
                    <a:pt x="6173" y="2972"/>
                  </a:lnTo>
                  <a:lnTo>
                    <a:pt x="6215" y="2930"/>
                  </a:lnTo>
                  <a:lnTo>
                    <a:pt x="6215" y="2909"/>
                  </a:lnTo>
                  <a:lnTo>
                    <a:pt x="6256" y="2825"/>
                  </a:lnTo>
                  <a:lnTo>
                    <a:pt x="6173" y="2783"/>
                  </a:lnTo>
                  <a:lnTo>
                    <a:pt x="6173" y="2658"/>
                  </a:lnTo>
                  <a:lnTo>
                    <a:pt x="6194" y="2616"/>
                  </a:lnTo>
                  <a:lnTo>
                    <a:pt x="6194" y="2553"/>
                  </a:lnTo>
                  <a:lnTo>
                    <a:pt x="6110" y="2490"/>
                  </a:lnTo>
                  <a:lnTo>
                    <a:pt x="6110" y="2407"/>
                  </a:lnTo>
                  <a:lnTo>
                    <a:pt x="6152" y="2344"/>
                  </a:lnTo>
                  <a:lnTo>
                    <a:pt x="6110" y="2281"/>
                  </a:lnTo>
                  <a:lnTo>
                    <a:pt x="6068" y="2260"/>
                  </a:lnTo>
                  <a:lnTo>
                    <a:pt x="6047" y="2197"/>
                  </a:lnTo>
                  <a:lnTo>
                    <a:pt x="6005" y="2177"/>
                  </a:lnTo>
                  <a:lnTo>
                    <a:pt x="6005" y="2093"/>
                  </a:lnTo>
                  <a:lnTo>
                    <a:pt x="5964" y="2051"/>
                  </a:lnTo>
                  <a:lnTo>
                    <a:pt x="5964" y="1967"/>
                  </a:lnTo>
                  <a:lnTo>
                    <a:pt x="5901" y="1925"/>
                  </a:lnTo>
                  <a:lnTo>
                    <a:pt x="5964" y="1821"/>
                  </a:lnTo>
                  <a:lnTo>
                    <a:pt x="5964" y="1612"/>
                  </a:lnTo>
                  <a:lnTo>
                    <a:pt x="5943" y="1528"/>
                  </a:lnTo>
                  <a:lnTo>
                    <a:pt x="5943" y="1507"/>
                  </a:lnTo>
                  <a:lnTo>
                    <a:pt x="5964" y="1444"/>
                  </a:lnTo>
                  <a:lnTo>
                    <a:pt x="5964" y="1361"/>
                  </a:lnTo>
                  <a:lnTo>
                    <a:pt x="5901" y="1298"/>
                  </a:lnTo>
                  <a:lnTo>
                    <a:pt x="5943" y="1193"/>
                  </a:lnTo>
                  <a:lnTo>
                    <a:pt x="5984" y="1089"/>
                  </a:lnTo>
                  <a:lnTo>
                    <a:pt x="5984" y="1005"/>
                  </a:lnTo>
                  <a:lnTo>
                    <a:pt x="5984" y="921"/>
                  </a:lnTo>
                  <a:lnTo>
                    <a:pt x="5964" y="837"/>
                  </a:lnTo>
                  <a:lnTo>
                    <a:pt x="5315" y="796"/>
                  </a:lnTo>
                  <a:lnTo>
                    <a:pt x="5273" y="733"/>
                  </a:lnTo>
                  <a:lnTo>
                    <a:pt x="5315" y="691"/>
                  </a:lnTo>
                  <a:lnTo>
                    <a:pt x="5336" y="607"/>
                  </a:lnTo>
                  <a:lnTo>
                    <a:pt x="5147" y="586"/>
                  </a:lnTo>
                  <a:lnTo>
                    <a:pt x="5147" y="628"/>
                  </a:lnTo>
                  <a:lnTo>
                    <a:pt x="4583" y="670"/>
                  </a:lnTo>
                  <a:lnTo>
                    <a:pt x="4583" y="817"/>
                  </a:lnTo>
                  <a:lnTo>
                    <a:pt x="4520" y="921"/>
                  </a:lnTo>
                  <a:lnTo>
                    <a:pt x="4478" y="942"/>
                  </a:lnTo>
                  <a:lnTo>
                    <a:pt x="4499" y="1047"/>
                  </a:lnTo>
                  <a:lnTo>
                    <a:pt x="4499" y="1214"/>
                  </a:lnTo>
                  <a:lnTo>
                    <a:pt x="4059" y="1235"/>
                  </a:lnTo>
                  <a:lnTo>
                    <a:pt x="3976" y="1298"/>
                  </a:lnTo>
                  <a:lnTo>
                    <a:pt x="3787" y="1256"/>
                  </a:lnTo>
                  <a:lnTo>
                    <a:pt x="3704" y="1235"/>
                  </a:lnTo>
                  <a:lnTo>
                    <a:pt x="3599" y="1256"/>
                  </a:lnTo>
                  <a:lnTo>
                    <a:pt x="3453" y="1256"/>
                  </a:lnTo>
                  <a:lnTo>
                    <a:pt x="3390" y="1235"/>
                  </a:lnTo>
                  <a:lnTo>
                    <a:pt x="3369" y="1026"/>
                  </a:lnTo>
                  <a:lnTo>
                    <a:pt x="3285" y="921"/>
                  </a:lnTo>
                  <a:lnTo>
                    <a:pt x="3243" y="837"/>
                  </a:lnTo>
                  <a:lnTo>
                    <a:pt x="3181" y="817"/>
                  </a:lnTo>
                  <a:lnTo>
                    <a:pt x="3181" y="733"/>
                  </a:lnTo>
                  <a:lnTo>
                    <a:pt x="3160" y="691"/>
                  </a:lnTo>
                  <a:lnTo>
                    <a:pt x="3139" y="565"/>
                  </a:lnTo>
                  <a:lnTo>
                    <a:pt x="3076" y="461"/>
                  </a:lnTo>
                  <a:lnTo>
                    <a:pt x="3076" y="377"/>
                  </a:lnTo>
                  <a:lnTo>
                    <a:pt x="3118" y="314"/>
                  </a:lnTo>
                  <a:lnTo>
                    <a:pt x="3076" y="252"/>
                  </a:lnTo>
                  <a:lnTo>
                    <a:pt x="3034" y="189"/>
                  </a:lnTo>
                  <a:lnTo>
                    <a:pt x="3034" y="105"/>
                  </a:lnTo>
                  <a:lnTo>
                    <a:pt x="3034" y="84"/>
                  </a:lnTo>
                  <a:lnTo>
                    <a:pt x="3034" y="0"/>
                  </a:lnTo>
                  <a:lnTo>
                    <a:pt x="2030" y="0"/>
                  </a:lnTo>
                  <a:lnTo>
                    <a:pt x="1821" y="42"/>
                  </a:lnTo>
                  <a:lnTo>
                    <a:pt x="1653"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13" name="Google Shape;3213;p86"/>
            <p:cNvSpPr/>
            <p:nvPr/>
          </p:nvSpPr>
          <p:spPr>
            <a:xfrm>
              <a:off x="3916754" y="3249086"/>
              <a:ext cx="53834" cy="46889"/>
            </a:xfrm>
            <a:custGeom>
              <a:avLst/>
              <a:gdLst/>
              <a:ahLst/>
              <a:cxnLst/>
              <a:rect l="l" t="t" r="r" b="b"/>
              <a:pathLst>
                <a:path w="4521" h="4123" extrusionOk="0">
                  <a:moveTo>
                    <a:pt x="2679" y="1"/>
                  </a:moveTo>
                  <a:lnTo>
                    <a:pt x="2533" y="43"/>
                  </a:lnTo>
                  <a:lnTo>
                    <a:pt x="2470" y="63"/>
                  </a:lnTo>
                  <a:lnTo>
                    <a:pt x="2386" y="105"/>
                  </a:lnTo>
                  <a:lnTo>
                    <a:pt x="2219" y="210"/>
                  </a:lnTo>
                  <a:lnTo>
                    <a:pt x="2177" y="273"/>
                  </a:lnTo>
                  <a:lnTo>
                    <a:pt x="2177" y="335"/>
                  </a:lnTo>
                  <a:lnTo>
                    <a:pt x="2156" y="377"/>
                  </a:lnTo>
                  <a:lnTo>
                    <a:pt x="2177" y="440"/>
                  </a:lnTo>
                  <a:lnTo>
                    <a:pt x="2156" y="482"/>
                  </a:lnTo>
                  <a:lnTo>
                    <a:pt x="2114" y="524"/>
                  </a:lnTo>
                  <a:lnTo>
                    <a:pt x="1905" y="587"/>
                  </a:lnTo>
                  <a:lnTo>
                    <a:pt x="1570" y="838"/>
                  </a:lnTo>
                  <a:lnTo>
                    <a:pt x="1319" y="1152"/>
                  </a:lnTo>
                  <a:lnTo>
                    <a:pt x="1131" y="1403"/>
                  </a:lnTo>
                  <a:lnTo>
                    <a:pt x="963" y="1465"/>
                  </a:lnTo>
                  <a:lnTo>
                    <a:pt x="859" y="1424"/>
                  </a:lnTo>
                  <a:lnTo>
                    <a:pt x="796" y="1361"/>
                  </a:lnTo>
                  <a:lnTo>
                    <a:pt x="754" y="1361"/>
                  </a:lnTo>
                  <a:lnTo>
                    <a:pt x="733" y="1319"/>
                  </a:lnTo>
                  <a:lnTo>
                    <a:pt x="712" y="1361"/>
                  </a:lnTo>
                  <a:lnTo>
                    <a:pt x="650" y="1298"/>
                  </a:lnTo>
                  <a:lnTo>
                    <a:pt x="524" y="1319"/>
                  </a:lnTo>
                  <a:lnTo>
                    <a:pt x="419" y="1403"/>
                  </a:lnTo>
                  <a:lnTo>
                    <a:pt x="378" y="1403"/>
                  </a:lnTo>
                  <a:lnTo>
                    <a:pt x="315" y="1361"/>
                  </a:lnTo>
                  <a:lnTo>
                    <a:pt x="210" y="1298"/>
                  </a:lnTo>
                  <a:lnTo>
                    <a:pt x="64" y="1277"/>
                  </a:lnTo>
                  <a:lnTo>
                    <a:pt x="1" y="1277"/>
                  </a:lnTo>
                  <a:lnTo>
                    <a:pt x="22" y="1319"/>
                  </a:lnTo>
                  <a:lnTo>
                    <a:pt x="22" y="1382"/>
                  </a:lnTo>
                  <a:lnTo>
                    <a:pt x="22" y="1424"/>
                  </a:lnTo>
                  <a:lnTo>
                    <a:pt x="22" y="1486"/>
                  </a:lnTo>
                  <a:lnTo>
                    <a:pt x="106" y="1570"/>
                  </a:lnTo>
                  <a:lnTo>
                    <a:pt x="168" y="1591"/>
                  </a:lnTo>
                  <a:lnTo>
                    <a:pt x="231" y="1633"/>
                  </a:lnTo>
                  <a:lnTo>
                    <a:pt x="294" y="1716"/>
                  </a:lnTo>
                  <a:lnTo>
                    <a:pt x="294" y="1779"/>
                  </a:lnTo>
                  <a:lnTo>
                    <a:pt x="315" y="1800"/>
                  </a:lnTo>
                  <a:lnTo>
                    <a:pt x="378" y="1884"/>
                  </a:lnTo>
                  <a:lnTo>
                    <a:pt x="398" y="1988"/>
                  </a:lnTo>
                  <a:lnTo>
                    <a:pt x="440" y="2030"/>
                  </a:lnTo>
                  <a:lnTo>
                    <a:pt x="503" y="2114"/>
                  </a:lnTo>
                  <a:lnTo>
                    <a:pt x="545" y="2156"/>
                  </a:lnTo>
                  <a:lnTo>
                    <a:pt x="587" y="2156"/>
                  </a:lnTo>
                  <a:lnTo>
                    <a:pt x="629" y="2240"/>
                  </a:lnTo>
                  <a:lnTo>
                    <a:pt x="796" y="2512"/>
                  </a:lnTo>
                  <a:lnTo>
                    <a:pt x="901" y="2574"/>
                  </a:lnTo>
                  <a:lnTo>
                    <a:pt x="1005" y="2637"/>
                  </a:lnTo>
                  <a:lnTo>
                    <a:pt x="1047" y="2679"/>
                  </a:lnTo>
                  <a:lnTo>
                    <a:pt x="1131" y="2742"/>
                  </a:lnTo>
                  <a:lnTo>
                    <a:pt x="1131" y="2763"/>
                  </a:lnTo>
                  <a:lnTo>
                    <a:pt x="1131" y="2825"/>
                  </a:lnTo>
                  <a:lnTo>
                    <a:pt x="1152" y="2867"/>
                  </a:lnTo>
                  <a:lnTo>
                    <a:pt x="1256" y="2888"/>
                  </a:lnTo>
                  <a:lnTo>
                    <a:pt x="1340" y="2972"/>
                  </a:lnTo>
                  <a:lnTo>
                    <a:pt x="1319" y="3056"/>
                  </a:lnTo>
                  <a:lnTo>
                    <a:pt x="1340" y="3181"/>
                  </a:lnTo>
                  <a:lnTo>
                    <a:pt x="1340" y="3265"/>
                  </a:lnTo>
                  <a:lnTo>
                    <a:pt x="1382" y="3369"/>
                  </a:lnTo>
                  <a:lnTo>
                    <a:pt x="1487" y="3453"/>
                  </a:lnTo>
                  <a:lnTo>
                    <a:pt x="1549" y="3558"/>
                  </a:lnTo>
                  <a:lnTo>
                    <a:pt x="1675" y="3579"/>
                  </a:lnTo>
                  <a:lnTo>
                    <a:pt x="1759" y="3558"/>
                  </a:lnTo>
                  <a:lnTo>
                    <a:pt x="1884" y="3600"/>
                  </a:lnTo>
                  <a:lnTo>
                    <a:pt x="1968" y="3600"/>
                  </a:lnTo>
                  <a:lnTo>
                    <a:pt x="2093" y="3683"/>
                  </a:lnTo>
                  <a:lnTo>
                    <a:pt x="2156" y="3683"/>
                  </a:lnTo>
                  <a:lnTo>
                    <a:pt x="2198" y="3725"/>
                  </a:lnTo>
                  <a:lnTo>
                    <a:pt x="2198" y="3788"/>
                  </a:lnTo>
                  <a:lnTo>
                    <a:pt x="2261" y="3830"/>
                  </a:lnTo>
                  <a:lnTo>
                    <a:pt x="2303" y="3893"/>
                  </a:lnTo>
                  <a:lnTo>
                    <a:pt x="2491" y="3872"/>
                  </a:lnTo>
                  <a:lnTo>
                    <a:pt x="2616" y="3893"/>
                  </a:lnTo>
                  <a:lnTo>
                    <a:pt x="2679" y="3976"/>
                  </a:lnTo>
                  <a:lnTo>
                    <a:pt x="2742" y="3976"/>
                  </a:lnTo>
                  <a:lnTo>
                    <a:pt x="2888" y="4018"/>
                  </a:lnTo>
                  <a:lnTo>
                    <a:pt x="2909" y="4039"/>
                  </a:lnTo>
                  <a:lnTo>
                    <a:pt x="3014" y="4018"/>
                  </a:lnTo>
                  <a:lnTo>
                    <a:pt x="3160" y="3997"/>
                  </a:lnTo>
                  <a:lnTo>
                    <a:pt x="3349" y="4039"/>
                  </a:lnTo>
                  <a:lnTo>
                    <a:pt x="3453" y="4123"/>
                  </a:lnTo>
                  <a:lnTo>
                    <a:pt x="4081" y="3474"/>
                  </a:lnTo>
                  <a:lnTo>
                    <a:pt x="4081" y="3286"/>
                  </a:lnTo>
                  <a:lnTo>
                    <a:pt x="4102" y="3202"/>
                  </a:lnTo>
                  <a:lnTo>
                    <a:pt x="4144" y="3056"/>
                  </a:lnTo>
                  <a:lnTo>
                    <a:pt x="4165" y="2972"/>
                  </a:lnTo>
                  <a:lnTo>
                    <a:pt x="4144" y="2867"/>
                  </a:lnTo>
                  <a:lnTo>
                    <a:pt x="4165" y="2784"/>
                  </a:lnTo>
                  <a:lnTo>
                    <a:pt x="4248" y="2784"/>
                  </a:lnTo>
                  <a:lnTo>
                    <a:pt x="4269" y="2742"/>
                  </a:lnTo>
                  <a:lnTo>
                    <a:pt x="4374" y="2637"/>
                  </a:lnTo>
                  <a:lnTo>
                    <a:pt x="4458" y="2532"/>
                  </a:lnTo>
                  <a:lnTo>
                    <a:pt x="4416" y="2449"/>
                  </a:lnTo>
                  <a:lnTo>
                    <a:pt x="4374" y="2407"/>
                  </a:lnTo>
                  <a:lnTo>
                    <a:pt x="4374" y="2302"/>
                  </a:lnTo>
                  <a:lnTo>
                    <a:pt x="4416" y="2240"/>
                  </a:lnTo>
                  <a:lnTo>
                    <a:pt x="4395" y="2135"/>
                  </a:lnTo>
                  <a:lnTo>
                    <a:pt x="4290" y="2051"/>
                  </a:lnTo>
                  <a:lnTo>
                    <a:pt x="4290" y="2009"/>
                  </a:lnTo>
                  <a:lnTo>
                    <a:pt x="4374" y="1988"/>
                  </a:lnTo>
                  <a:lnTo>
                    <a:pt x="4374" y="1842"/>
                  </a:lnTo>
                  <a:lnTo>
                    <a:pt x="4374" y="1737"/>
                  </a:lnTo>
                  <a:lnTo>
                    <a:pt x="4479" y="1696"/>
                  </a:lnTo>
                  <a:lnTo>
                    <a:pt x="4500" y="1612"/>
                  </a:lnTo>
                  <a:lnTo>
                    <a:pt x="4416" y="1612"/>
                  </a:lnTo>
                  <a:lnTo>
                    <a:pt x="4374" y="1570"/>
                  </a:lnTo>
                  <a:lnTo>
                    <a:pt x="4416" y="1465"/>
                  </a:lnTo>
                  <a:lnTo>
                    <a:pt x="4458" y="1298"/>
                  </a:lnTo>
                  <a:lnTo>
                    <a:pt x="4500" y="1214"/>
                  </a:lnTo>
                  <a:lnTo>
                    <a:pt x="4500" y="1152"/>
                  </a:lnTo>
                  <a:lnTo>
                    <a:pt x="4479" y="1068"/>
                  </a:lnTo>
                  <a:lnTo>
                    <a:pt x="4500" y="984"/>
                  </a:lnTo>
                  <a:lnTo>
                    <a:pt x="4479" y="900"/>
                  </a:lnTo>
                  <a:lnTo>
                    <a:pt x="4520" y="796"/>
                  </a:lnTo>
                  <a:lnTo>
                    <a:pt x="4520" y="733"/>
                  </a:lnTo>
                  <a:lnTo>
                    <a:pt x="4395" y="691"/>
                  </a:lnTo>
                  <a:lnTo>
                    <a:pt x="4353" y="628"/>
                  </a:lnTo>
                  <a:lnTo>
                    <a:pt x="4248" y="545"/>
                  </a:lnTo>
                  <a:lnTo>
                    <a:pt x="4060" y="545"/>
                  </a:lnTo>
                  <a:lnTo>
                    <a:pt x="3956" y="524"/>
                  </a:lnTo>
                  <a:lnTo>
                    <a:pt x="3851" y="377"/>
                  </a:lnTo>
                  <a:lnTo>
                    <a:pt x="3683" y="273"/>
                  </a:lnTo>
                  <a:lnTo>
                    <a:pt x="3537" y="252"/>
                  </a:lnTo>
                  <a:lnTo>
                    <a:pt x="3474" y="315"/>
                  </a:lnTo>
                  <a:lnTo>
                    <a:pt x="3432" y="335"/>
                  </a:lnTo>
                  <a:lnTo>
                    <a:pt x="3411" y="252"/>
                  </a:lnTo>
                  <a:lnTo>
                    <a:pt x="3328" y="252"/>
                  </a:lnTo>
                  <a:lnTo>
                    <a:pt x="3119" y="231"/>
                  </a:lnTo>
                  <a:lnTo>
                    <a:pt x="3098" y="43"/>
                  </a:lnTo>
                  <a:lnTo>
                    <a:pt x="3035" y="43"/>
                  </a:lnTo>
                  <a:lnTo>
                    <a:pt x="2909" y="22"/>
                  </a:lnTo>
                  <a:lnTo>
                    <a:pt x="2847" y="43"/>
                  </a:lnTo>
                  <a:lnTo>
                    <a:pt x="2826"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14" name="Google Shape;3214;p86"/>
            <p:cNvSpPr/>
            <p:nvPr/>
          </p:nvSpPr>
          <p:spPr>
            <a:xfrm>
              <a:off x="3879638" y="3263609"/>
              <a:ext cx="64539" cy="61639"/>
            </a:xfrm>
            <a:custGeom>
              <a:avLst/>
              <a:gdLst/>
              <a:ahLst/>
              <a:cxnLst/>
              <a:rect l="l" t="t" r="r" b="b"/>
              <a:pathLst>
                <a:path w="5420" h="5420" extrusionOk="0">
                  <a:moveTo>
                    <a:pt x="3118" y="0"/>
                  </a:moveTo>
                  <a:lnTo>
                    <a:pt x="3013" y="21"/>
                  </a:lnTo>
                  <a:lnTo>
                    <a:pt x="2825" y="105"/>
                  </a:lnTo>
                  <a:lnTo>
                    <a:pt x="2762" y="147"/>
                  </a:lnTo>
                  <a:lnTo>
                    <a:pt x="2679" y="126"/>
                  </a:lnTo>
                  <a:lnTo>
                    <a:pt x="2658" y="105"/>
                  </a:lnTo>
                  <a:lnTo>
                    <a:pt x="2511" y="105"/>
                  </a:lnTo>
                  <a:lnTo>
                    <a:pt x="2407" y="230"/>
                  </a:lnTo>
                  <a:lnTo>
                    <a:pt x="2281" y="356"/>
                  </a:lnTo>
                  <a:lnTo>
                    <a:pt x="2093" y="502"/>
                  </a:lnTo>
                  <a:lnTo>
                    <a:pt x="2051" y="502"/>
                  </a:lnTo>
                  <a:lnTo>
                    <a:pt x="2072" y="419"/>
                  </a:lnTo>
                  <a:lnTo>
                    <a:pt x="2093" y="356"/>
                  </a:lnTo>
                  <a:lnTo>
                    <a:pt x="2051" y="335"/>
                  </a:lnTo>
                  <a:lnTo>
                    <a:pt x="2030" y="251"/>
                  </a:lnTo>
                  <a:lnTo>
                    <a:pt x="1988" y="230"/>
                  </a:lnTo>
                  <a:lnTo>
                    <a:pt x="1883" y="230"/>
                  </a:lnTo>
                  <a:lnTo>
                    <a:pt x="1716" y="293"/>
                  </a:lnTo>
                  <a:lnTo>
                    <a:pt x="1151" y="419"/>
                  </a:lnTo>
                  <a:lnTo>
                    <a:pt x="733" y="419"/>
                  </a:lnTo>
                  <a:lnTo>
                    <a:pt x="628" y="2490"/>
                  </a:lnTo>
                  <a:lnTo>
                    <a:pt x="105" y="2490"/>
                  </a:lnTo>
                  <a:lnTo>
                    <a:pt x="0" y="4310"/>
                  </a:lnTo>
                  <a:lnTo>
                    <a:pt x="210" y="4436"/>
                  </a:lnTo>
                  <a:lnTo>
                    <a:pt x="272" y="4624"/>
                  </a:lnTo>
                  <a:lnTo>
                    <a:pt x="419" y="4938"/>
                  </a:lnTo>
                  <a:lnTo>
                    <a:pt x="398" y="5105"/>
                  </a:lnTo>
                  <a:lnTo>
                    <a:pt x="314" y="5273"/>
                  </a:lnTo>
                  <a:lnTo>
                    <a:pt x="314" y="5377"/>
                  </a:lnTo>
                  <a:lnTo>
                    <a:pt x="482" y="5357"/>
                  </a:lnTo>
                  <a:lnTo>
                    <a:pt x="628" y="5419"/>
                  </a:lnTo>
                  <a:lnTo>
                    <a:pt x="712" y="5357"/>
                  </a:lnTo>
                  <a:lnTo>
                    <a:pt x="879" y="5377"/>
                  </a:lnTo>
                  <a:lnTo>
                    <a:pt x="942" y="5294"/>
                  </a:lnTo>
                  <a:lnTo>
                    <a:pt x="1088" y="5273"/>
                  </a:lnTo>
                  <a:lnTo>
                    <a:pt x="1193" y="5210"/>
                  </a:lnTo>
                  <a:lnTo>
                    <a:pt x="1235" y="5126"/>
                  </a:lnTo>
                  <a:lnTo>
                    <a:pt x="1423" y="5043"/>
                  </a:lnTo>
                  <a:lnTo>
                    <a:pt x="1528" y="4938"/>
                  </a:lnTo>
                  <a:lnTo>
                    <a:pt x="1611" y="4708"/>
                  </a:lnTo>
                  <a:lnTo>
                    <a:pt x="1758" y="4582"/>
                  </a:lnTo>
                  <a:lnTo>
                    <a:pt x="1925" y="4540"/>
                  </a:lnTo>
                  <a:lnTo>
                    <a:pt x="2093" y="4603"/>
                  </a:lnTo>
                  <a:lnTo>
                    <a:pt x="2155" y="4645"/>
                  </a:lnTo>
                  <a:lnTo>
                    <a:pt x="2239" y="4687"/>
                  </a:lnTo>
                  <a:lnTo>
                    <a:pt x="2448" y="4771"/>
                  </a:lnTo>
                  <a:lnTo>
                    <a:pt x="2511" y="4771"/>
                  </a:lnTo>
                  <a:lnTo>
                    <a:pt x="2616" y="4812"/>
                  </a:lnTo>
                  <a:lnTo>
                    <a:pt x="2762" y="4771"/>
                  </a:lnTo>
                  <a:lnTo>
                    <a:pt x="2888" y="4771"/>
                  </a:lnTo>
                  <a:lnTo>
                    <a:pt x="2992" y="4750"/>
                  </a:lnTo>
                  <a:lnTo>
                    <a:pt x="3013" y="4812"/>
                  </a:lnTo>
                  <a:lnTo>
                    <a:pt x="3097" y="4854"/>
                  </a:lnTo>
                  <a:lnTo>
                    <a:pt x="3223" y="4750"/>
                  </a:lnTo>
                  <a:lnTo>
                    <a:pt x="3202" y="4729"/>
                  </a:lnTo>
                  <a:lnTo>
                    <a:pt x="3223" y="4624"/>
                  </a:lnTo>
                  <a:lnTo>
                    <a:pt x="3223" y="4540"/>
                  </a:lnTo>
                  <a:lnTo>
                    <a:pt x="3285" y="4499"/>
                  </a:lnTo>
                  <a:lnTo>
                    <a:pt x="3285" y="4331"/>
                  </a:lnTo>
                  <a:lnTo>
                    <a:pt x="3327" y="4227"/>
                  </a:lnTo>
                  <a:lnTo>
                    <a:pt x="3432" y="4206"/>
                  </a:lnTo>
                  <a:lnTo>
                    <a:pt x="3515" y="4164"/>
                  </a:lnTo>
                  <a:lnTo>
                    <a:pt x="3599" y="4164"/>
                  </a:lnTo>
                  <a:lnTo>
                    <a:pt x="3641" y="4101"/>
                  </a:lnTo>
                  <a:lnTo>
                    <a:pt x="3662" y="4080"/>
                  </a:lnTo>
                  <a:lnTo>
                    <a:pt x="3704" y="3996"/>
                  </a:lnTo>
                  <a:lnTo>
                    <a:pt x="3767" y="3955"/>
                  </a:lnTo>
                  <a:lnTo>
                    <a:pt x="3850" y="3913"/>
                  </a:lnTo>
                  <a:lnTo>
                    <a:pt x="3871" y="3871"/>
                  </a:lnTo>
                  <a:lnTo>
                    <a:pt x="3955" y="3850"/>
                  </a:lnTo>
                  <a:lnTo>
                    <a:pt x="3955" y="3766"/>
                  </a:lnTo>
                  <a:lnTo>
                    <a:pt x="3934" y="3704"/>
                  </a:lnTo>
                  <a:lnTo>
                    <a:pt x="3955" y="3578"/>
                  </a:lnTo>
                  <a:lnTo>
                    <a:pt x="4080" y="3369"/>
                  </a:lnTo>
                  <a:lnTo>
                    <a:pt x="4185" y="3327"/>
                  </a:lnTo>
                  <a:lnTo>
                    <a:pt x="4248" y="3327"/>
                  </a:lnTo>
                  <a:lnTo>
                    <a:pt x="4290" y="3264"/>
                  </a:lnTo>
                  <a:lnTo>
                    <a:pt x="4373" y="3243"/>
                  </a:lnTo>
                  <a:lnTo>
                    <a:pt x="4394" y="3180"/>
                  </a:lnTo>
                  <a:lnTo>
                    <a:pt x="4457" y="3139"/>
                  </a:lnTo>
                  <a:lnTo>
                    <a:pt x="4541" y="3076"/>
                  </a:lnTo>
                  <a:lnTo>
                    <a:pt x="4645" y="2971"/>
                  </a:lnTo>
                  <a:lnTo>
                    <a:pt x="4771" y="2950"/>
                  </a:lnTo>
                  <a:lnTo>
                    <a:pt x="4792" y="2971"/>
                  </a:lnTo>
                  <a:lnTo>
                    <a:pt x="4855" y="2950"/>
                  </a:lnTo>
                  <a:lnTo>
                    <a:pt x="4959" y="2950"/>
                  </a:lnTo>
                  <a:lnTo>
                    <a:pt x="5022" y="2867"/>
                  </a:lnTo>
                  <a:lnTo>
                    <a:pt x="5106" y="2867"/>
                  </a:lnTo>
                  <a:lnTo>
                    <a:pt x="5127" y="2762"/>
                  </a:lnTo>
                  <a:lnTo>
                    <a:pt x="5127" y="2720"/>
                  </a:lnTo>
                  <a:lnTo>
                    <a:pt x="5189" y="2657"/>
                  </a:lnTo>
                  <a:lnTo>
                    <a:pt x="5294" y="2657"/>
                  </a:lnTo>
                  <a:lnTo>
                    <a:pt x="5336" y="2616"/>
                  </a:lnTo>
                  <a:lnTo>
                    <a:pt x="5420" y="2616"/>
                  </a:lnTo>
                  <a:lnTo>
                    <a:pt x="5378" y="2553"/>
                  </a:lnTo>
                  <a:lnTo>
                    <a:pt x="5315" y="2511"/>
                  </a:lnTo>
                  <a:lnTo>
                    <a:pt x="5315" y="2448"/>
                  </a:lnTo>
                  <a:lnTo>
                    <a:pt x="5273" y="2406"/>
                  </a:lnTo>
                  <a:lnTo>
                    <a:pt x="5210" y="2406"/>
                  </a:lnTo>
                  <a:lnTo>
                    <a:pt x="5085" y="2323"/>
                  </a:lnTo>
                  <a:lnTo>
                    <a:pt x="5001" y="2323"/>
                  </a:lnTo>
                  <a:lnTo>
                    <a:pt x="4876" y="2281"/>
                  </a:lnTo>
                  <a:lnTo>
                    <a:pt x="4792" y="2302"/>
                  </a:lnTo>
                  <a:lnTo>
                    <a:pt x="4666" y="2281"/>
                  </a:lnTo>
                  <a:lnTo>
                    <a:pt x="4604" y="2176"/>
                  </a:lnTo>
                  <a:lnTo>
                    <a:pt x="4499" y="2092"/>
                  </a:lnTo>
                  <a:lnTo>
                    <a:pt x="4457" y="1988"/>
                  </a:lnTo>
                  <a:lnTo>
                    <a:pt x="4457" y="1904"/>
                  </a:lnTo>
                  <a:lnTo>
                    <a:pt x="4436" y="1779"/>
                  </a:lnTo>
                  <a:lnTo>
                    <a:pt x="4457" y="1695"/>
                  </a:lnTo>
                  <a:lnTo>
                    <a:pt x="4373" y="1611"/>
                  </a:lnTo>
                  <a:lnTo>
                    <a:pt x="4269" y="1590"/>
                  </a:lnTo>
                  <a:lnTo>
                    <a:pt x="4248" y="1548"/>
                  </a:lnTo>
                  <a:lnTo>
                    <a:pt x="4248" y="1486"/>
                  </a:lnTo>
                  <a:lnTo>
                    <a:pt x="4248" y="1465"/>
                  </a:lnTo>
                  <a:lnTo>
                    <a:pt x="4164" y="1402"/>
                  </a:lnTo>
                  <a:lnTo>
                    <a:pt x="4122" y="1360"/>
                  </a:lnTo>
                  <a:lnTo>
                    <a:pt x="4018" y="1297"/>
                  </a:lnTo>
                  <a:lnTo>
                    <a:pt x="3913" y="1235"/>
                  </a:lnTo>
                  <a:lnTo>
                    <a:pt x="3746" y="963"/>
                  </a:lnTo>
                  <a:lnTo>
                    <a:pt x="3704" y="879"/>
                  </a:lnTo>
                  <a:lnTo>
                    <a:pt x="3662" y="879"/>
                  </a:lnTo>
                  <a:lnTo>
                    <a:pt x="3620" y="837"/>
                  </a:lnTo>
                  <a:lnTo>
                    <a:pt x="3557" y="753"/>
                  </a:lnTo>
                  <a:lnTo>
                    <a:pt x="3515" y="711"/>
                  </a:lnTo>
                  <a:lnTo>
                    <a:pt x="3495" y="607"/>
                  </a:lnTo>
                  <a:lnTo>
                    <a:pt x="3432" y="523"/>
                  </a:lnTo>
                  <a:lnTo>
                    <a:pt x="3411" y="502"/>
                  </a:lnTo>
                  <a:lnTo>
                    <a:pt x="3411" y="439"/>
                  </a:lnTo>
                  <a:lnTo>
                    <a:pt x="3348" y="356"/>
                  </a:lnTo>
                  <a:lnTo>
                    <a:pt x="3285" y="314"/>
                  </a:lnTo>
                  <a:lnTo>
                    <a:pt x="3223" y="293"/>
                  </a:lnTo>
                  <a:lnTo>
                    <a:pt x="3139" y="209"/>
                  </a:lnTo>
                  <a:lnTo>
                    <a:pt x="3139" y="147"/>
                  </a:lnTo>
                  <a:lnTo>
                    <a:pt x="3139" y="105"/>
                  </a:lnTo>
                  <a:lnTo>
                    <a:pt x="3139" y="42"/>
                  </a:lnTo>
                  <a:lnTo>
                    <a:pt x="3118"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15" name="Google Shape;3215;p86"/>
            <p:cNvSpPr/>
            <p:nvPr/>
          </p:nvSpPr>
          <p:spPr>
            <a:xfrm>
              <a:off x="3824578" y="3257889"/>
              <a:ext cx="92188" cy="82826"/>
            </a:xfrm>
            <a:custGeom>
              <a:avLst/>
              <a:gdLst/>
              <a:ahLst/>
              <a:cxnLst/>
              <a:rect l="l" t="t" r="r" b="b"/>
              <a:pathLst>
                <a:path w="7742" h="7283" extrusionOk="0">
                  <a:moveTo>
                    <a:pt x="691" y="1"/>
                  </a:moveTo>
                  <a:lnTo>
                    <a:pt x="502" y="126"/>
                  </a:lnTo>
                  <a:lnTo>
                    <a:pt x="502" y="210"/>
                  </a:lnTo>
                  <a:lnTo>
                    <a:pt x="440" y="231"/>
                  </a:lnTo>
                  <a:lnTo>
                    <a:pt x="377" y="189"/>
                  </a:lnTo>
                  <a:lnTo>
                    <a:pt x="189" y="189"/>
                  </a:lnTo>
                  <a:lnTo>
                    <a:pt x="168" y="273"/>
                  </a:lnTo>
                  <a:lnTo>
                    <a:pt x="105" y="294"/>
                  </a:lnTo>
                  <a:lnTo>
                    <a:pt x="84" y="273"/>
                  </a:lnTo>
                  <a:lnTo>
                    <a:pt x="0" y="231"/>
                  </a:lnTo>
                  <a:lnTo>
                    <a:pt x="21" y="733"/>
                  </a:lnTo>
                  <a:lnTo>
                    <a:pt x="377" y="1068"/>
                  </a:lnTo>
                  <a:lnTo>
                    <a:pt x="544" y="1382"/>
                  </a:lnTo>
                  <a:lnTo>
                    <a:pt x="837" y="2051"/>
                  </a:lnTo>
                  <a:lnTo>
                    <a:pt x="858" y="2302"/>
                  </a:lnTo>
                  <a:lnTo>
                    <a:pt x="1151" y="2700"/>
                  </a:lnTo>
                  <a:lnTo>
                    <a:pt x="1151" y="2847"/>
                  </a:lnTo>
                  <a:lnTo>
                    <a:pt x="1465" y="3307"/>
                  </a:lnTo>
                  <a:lnTo>
                    <a:pt x="1465" y="3537"/>
                  </a:lnTo>
                  <a:lnTo>
                    <a:pt x="1381" y="3579"/>
                  </a:lnTo>
                  <a:lnTo>
                    <a:pt x="1465" y="3872"/>
                  </a:lnTo>
                  <a:lnTo>
                    <a:pt x="1486" y="4311"/>
                  </a:lnTo>
                  <a:lnTo>
                    <a:pt x="1674" y="4751"/>
                  </a:lnTo>
                  <a:lnTo>
                    <a:pt x="1653" y="5023"/>
                  </a:lnTo>
                  <a:lnTo>
                    <a:pt x="1695" y="5190"/>
                  </a:lnTo>
                  <a:lnTo>
                    <a:pt x="1632" y="5232"/>
                  </a:lnTo>
                  <a:lnTo>
                    <a:pt x="1674" y="5315"/>
                  </a:lnTo>
                  <a:lnTo>
                    <a:pt x="1737" y="5629"/>
                  </a:lnTo>
                  <a:lnTo>
                    <a:pt x="1800" y="5650"/>
                  </a:lnTo>
                  <a:lnTo>
                    <a:pt x="1862" y="5755"/>
                  </a:lnTo>
                  <a:lnTo>
                    <a:pt x="1800" y="5797"/>
                  </a:lnTo>
                  <a:lnTo>
                    <a:pt x="1800" y="5943"/>
                  </a:lnTo>
                  <a:lnTo>
                    <a:pt x="1883" y="6027"/>
                  </a:lnTo>
                  <a:lnTo>
                    <a:pt x="1904" y="6257"/>
                  </a:lnTo>
                  <a:lnTo>
                    <a:pt x="2009" y="6383"/>
                  </a:lnTo>
                  <a:lnTo>
                    <a:pt x="2155" y="6676"/>
                  </a:lnTo>
                  <a:lnTo>
                    <a:pt x="2281" y="6801"/>
                  </a:lnTo>
                  <a:lnTo>
                    <a:pt x="2302" y="6885"/>
                  </a:lnTo>
                  <a:lnTo>
                    <a:pt x="2511" y="7031"/>
                  </a:lnTo>
                  <a:lnTo>
                    <a:pt x="2595" y="6989"/>
                  </a:lnTo>
                  <a:lnTo>
                    <a:pt x="2720" y="6968"/>
                  </a:lnTo>
                  <a:lnTo>
                    <a:pt x="2720" y="6885"/>
                  </a:lnTo>
                  <a:lnTo>
                    <a:pt x="2678" y="6843"/>
                  </a:lnTo>
                  <a:lnTo>
                    <a:pt x="2720" y="6759"/>
                  </a:lnTo>
                  <a:lnTo>
                    <a:pt x="2888" y="6696"/>
                  </a:lnTo>
                  <a:lnTo>
                    <a:pt x="2930" y="6801"/>
                  </a:lnTo>
                  <a:lnTo>
                    <a:pt x="3055" y="6822"/>
                  </a:lnTo>
                  <a:lnTo>
                    <a:pt x="3013" y="6927"/>
                  </a:lnTo>
                  <a:lnTo>
                    <a:pt x="3097" y="7115"/>
                  </a:lnTo>
                  <a:lnTo>
                    <a:pt x="3264" y="7136"/>
                  </a:lnTo>
                  <a:lnTo>
                    <a:pt x="3411" y="7220"/>
                  </a:lnTo>
                  <a:lnTo>
                    <a:pt x="3515" y="7199"/>
                  </a:lnTo>
                  <a:lnTo>
                    <a:pt x="3557" y="7220"/>
                  </a:lnTo>
                  <a:lnTo>
                    <a:pt x="3662" y="7240"/>
                  </a:lnTo>
                  <a:lnTo>
                    <a:pt x="3725" y="7199"/>
                  </a:lnTo>
                  <a:lnTo>
                    <a:pt x="3787" y="7199"/>
                  </a:lnTo>
                  <a:lnTo>
                    <a:pt x="3850" y="7282"/>
                  </a:lnTo>
                  <a:lnTo>
                    <a:pt x="3976" y="7282"/>
                  </a:lnTo>
                  <a:lnTo>
                    <a:pt x="3997" y="7178"/>
                  </a:lnTo>
                  <a:lnTo>
                    <a:pt x="4038" y="7115"/>
                  </a:lnTo>
                  <a:lnTo>
                    <a:pt x="4101" y="7094"/>
                  </a:lnTo>
                  <a:lnTo>
                    <a:pt x="4164" y="6968"/>
                  </a:lnTo>
                  <a:lnTo>
                    <a:pt x="4310" y="6885"/>
                  </a:lnTo>
                  <a:lnTo>
                    <a:pt x="4499" y="6906"/>
                  </a:lnTo>
                  <a:lnTo>
                    <a:pt x="4562" y="6906"/>
                  </a:lnTo>
                  <a:lnTo>
                    <a:pt x="4624" y="4813"/>
                  </a:lnTo>
                  <a:lnTo>
                    <a:pt x="4729" y="2993"/>
                  </a:lnTo>
                  <a:lnTo>
                    <a:pt x="5252" y="2993"/>
                  </a:lnTo>
                  <a:lnTo>
                    <a:pt x="5357" y="922"/>
                  </a:lnTo>
                  <a:lnTo>
                    <a:pt x="5775" y="922"/>
                  </a:lnTo>
                  <a:lnTo>
                    <a:pt x="6340" y="796"/>
                  </a:lnTo>
                  <a:lnTo>
                    <a:pt x="6507" y="733"/>
                  </a:lnTo>
                  <a:lnTo>
                    <a:pt x="6612" y="733"/>
                  </a:lnTo>
                  <a:lnTo>
                    <a:pt x="6654" y="754"/>
                  </a:lnTo>
                  <a:lnTo>
                    <a:pt x="6675" y="838"/>
                  </a:lnTo>
                  <a:lnTo>
                    <a:pt x="6717" y="859"/>
                  </a:lnTo>
                  <a:lnTo>
                    <a:pt x="6696" y="922"/>
                  </a:lnTo>
                  <a:lnTo>
                    <a:pt x="6675" y="1005"/>
                  </a:lnTo>
                  <a:lnTo>
                    <a:pt x="6717" y="1005"/>
                  </a:lnTo>
                  <a:lnTo>
                    <a:pt x="6905" y="859"/>
                  </a:lnTo>
                  <a:lnTo>
                    <a:pt x="7031" y="733"/>
                  </a:lnTo>
                  <a:lnTo>
                    <a:pt x="7135" y="608"/>
                  </a:lnTo>
                  <a:lnTo>
                    <a:pt x="7282" y="608"/>
                  </a:lnTo>
                  <a:lnTo>
                    <a:pt x="7303" y="629"/>
                  </a:lnTo>
                  <a:lnTo>
                    <a:pt x="7386" y="650"/>
                  </a:lnTo>
                  <a:lnTo>
                    <a:pt x="7449" y="608"/>
                  </a:lnTo>
                  <a:lnTo>
                    <a:pt x="7637" y="524"/>
                  </a:lnTo>
                  <a:lnTo>
                    <a:pt x="7742" y="503"/>
                  </a:lnTo>
                  <a:lnTo>
                    <a:pt x="7658" y="398"/>
                  </a:lnTo>
                  <a:lnTo>
                    <a:pt x="7637" y="398"/>
                  </a:lnTo>
                  <a:lnTo>
                    <a:pt x="7616" y="378"/>
                  </a:lnTo>
                  <a:lnTo>
                    <a:pt x="7533" y="378"/>
                  </a:lnTo>
                  <a:lnTo>
                    <a:pt x="7512" y="336"/>
                  </a:lnTo>
                  <a:lnTo>
                    <a:pt x="7491" y="336"/>
                  </a:lnTo>
                  <a:lnTo>
                    <a:pt x="7449" y="315"/>
                  </a:lnTo>
                  <a:lnTo>
                    <a:pt x="7323" y="378"/>
                  </a:lnTo>
                  <a:lnTo>
                    <a:pt x="7240" y="336"/>
                  </a:lnTo>
                  <a:lnTo>
                    <a:pt x="6696" y="482"/>
                  </a:lnTo>
                  <a:lnTo>
                    <a:pt x="5817" y="691"/>
                  </a:lnTo>
                  <a:lnTo>
                    <a:pt x="5671" y="691"/>
                  </a:lnTo>
                  <a:lnTo>
                    <a:pt x="5650" y="650"/>
                  </a:lnTo>
                  <a:lnTo>
                    <a:pt x="5608" y="650"/>
                  </a:lnTo>
                  <a:lnTo>
                    <a:pt x="5566" y="608"/>
                  </a:lnTo>
                  <a:lnTo>
                    <a:pt x="5524" y="629"/>
                  </a:lnTo>
                  <a:lnTo>
                    <a:pt x="5461" y="608"/>
                  </a:lnTo>
                  <a:lnTo>
                    <a:pt x="5419" y="587"/>
                  </a:lnTo>
                  <a:lnTo>
                    <a:pt x="5336" y="608"/>
                  </a:lnTo>
                  <a:lnTo>
                    <a:pt x="5336" y="650"/>
                  </a:lnTo>
                  <a:lnTo>
                    <a:pt x="5189" y="650"/>
                  </a:lnTo>
                  <a:lnTo>
                    <a:pt x="5085" y="629"/>
                  </a:lnTo>
                  <a:lnTo>
                    <a:pt x="4938" y="503"/>
                  </a:lnTo>
                  <a:lnTo>
                    <a:pt x="4896" y="503"/>
                  </a:lnTo>
                  <a:lnTo>
                    <a:pt x="4875" y="482"/>
                  </a:lnTo>
                  <a:lnTo>
                    <a:pt x="4834" y="545"/>
                  </a:lnTo>
                  <a:lnTo>
                    <a:pt x="4771" y="545"/>
                  </a:lnTo>
                  <a:lnTo>
                    <a:pt x="4624" y="524"/>
                  </a:lnTo>
                  <a:lnTo>
                    <a:pt x="4520" y="545"/>
                  </a:lnTo>
                  <a:lnTo>
                    <a:pt x="4457" y="608"/>
                  </a:lnTo>
                  <a:lnTo>
                    <a:pt x="4373" y="587"/>
                  </a:lnTo>
                  <a:lnTo>
                    <a:pt x="4352" y="524"/>
                  </a:lnTo>
                  <a:lnTo>
                    <a:pt x="4290" y="503"/>
                  </a:lnTo>
                  <a:lnTo>
                    <a:pt x="4185" y="524"/>
                  </a:lnTo>
                  <a:lnTo>
                    <a:pt x="4080" y="503"/>
                  </a:lnTo>
                  <a:lnTo>
                    <a:pt x="3955" y="440"/>
                  </a:lnTo>
                  <a:lnTo>
                    <a:pt x="3892" y="398"/>
                  </a:lnTo>
                  <a:lnTo>
                    <a:pt x="3850" y="294"/>
                  </a:lnTo>
                  <a:lnTo>
                    <a:pt x="3829" y="273"/>
                  </a:lnTo>
                  <a:lnTo>
                    <a:pt x="1653" y="273"/>
                  </a:lnTo>
                  <a:lnTo>
                    <a:pt x="1632" y="231"/>
                  </a:lnTo>
                  <a:lnTo>
                    <a:pt x="1569" y="231"/>
                  </a:lnTo>
                  <a:lnTo>
                    <a:pt x="1486" y="294"/>
                  </a:lnTo>
                  <a:lnTo>
                    <a:pt x="1465" y="294"/>
                  </a:lnTo>
                  <a:lnTo>
                    <a:pt x="1360" y="336"/>
                  </a:lnTo>
                  <a:lnTo>
                    <a:pt x="1235" y="294"/>
                  </a:lnTo>
                  <a:lnTo>
                    <a:pt x="1130" y="189"/>
                  </a:lnTo>
                  <a:lnTo>
                    <a:pt x="1067" y="168"/>
                  </a:lnTo>
                  <a:lnTo>
                    <a:pt x="1109" y="106"/>
                  </a:lnTo>
                  <a:lnTo>
                    <a:pt x="1025" y="85"/>
                  </a:lnTo>
                  <a:lnTo>
                    <a:pt x="1025" y="64"/>
                  </a:lnTo>
                  <a:lnTo>
                    <a:pt x="942" y="1"/>
                  </a:lnTo>
                  <a:lnTo>
                    <a:pt x="900" y="22"/>
                  </a:lnTo>
                  <a:lnTo>
                    <a:pt x="858" y="64"/>
                  </a:lnTo>
                  <a:lnTo>
                    <a:pt x="837" y="64"/>
                  </a:lnTo>
                  <a:lnTo>
                    <a:pt x="733"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FF6B65"/>
                </a:solidFill>
                <a:latin typeface="Arial"/>
                <a:cs typeface="Arial"/>
                <a:sym typeface="Arial"/>
              </a:endParaRPr>
            </a:p>
          </p:txBody>
        </p:sp>
        <p:sp>
          <p:nvSpPr>
            <p:cNvPr id="3216" name="Google Shape;3216;p86"/>
            <p:cNvSpPr/>
            <p:nvPr/>
          </p:nvSpPr>
          <p:spPr>
            <a:xfrm>
              <a:off x="3953131" y="3215060"/>
              <a:ext cx="71767" cy="110427"/>
            </a:xfrm>
            <a:custGeom>
              <a:avLst/>
              <a:gdLst/>
              <a:ahLst/>
              <a:cxnLst/>
              <a:rect l="l" t="t" r="r" b="b"/>
              <a:pathLst>
                <a:path w="6027" h="9710" extrusionOk="0">
                  <a:moveTo>
                    <a:pt x="6006" y="1"/>
                  </a:moveTo>
                  <a:lnTo>
                    <a:pt x="5964" y="22"/>
                  </a:lnTo>
                  <a:lnTo>
                    <a:pt x="5922" y="84"/>
                  </a:lnTo>
                  <a:lnTo>
                    <a:pt x="5818" y="63"/>
                  </a:lnTo>
                  <a:lnTo>
                    <a:pt x="5734" y="126"/>
                  </a:lnTo>
                  <a:lnTo>
                    <a:pt x="5650" y="210"/>
                  </a:lnTo>
                  <a:lnTo>
                    <a:pt x="5525" y="231"/>
                  </a:lnTo>
                  <a:lnTo>
                    <a:pt x="5441" y="314"/>
                  </a:lnTo>
                  <a:lnTo>
                    <a:pt x="5315" y="314"/>
                  </a:lnTo>
                  <a:lnTo>
                    <a:pt x="5294" y="377"/>
                  </a:lnTo>
                  <a:lnTo>
                    <a:pt x="5190" y="398"/>
                  </a:lnTo>
                  <a:lnTo>
                    <a:pt x="5106" y="377"/>
                  </a:lnTo>
                  <a:lnTo>
                    <a:pt x="4897" y="440"/>
                  </a:lnTo>
                  <a:lnTo>
                    <a:pt x="4855" y="482"/>
                  </a:lnTo>
                  <a:lnTo>
                    <a:pt x="4750" y="503"/>
                  </a:lnTo>
                  <a:lnTo>
                    <a:pt x="4667" y="440"/>
                  </a:lnTo>
                  <a:lnTo>
                    <a:pt x="4583" y="440"/>
                  </a:lnTo>
                  <a:lnTo>
                    <a:pt x="4478" y="419"/>
                  </a:lnTo>
                  <a:lnTo>
                    <a:pt x="4437" y="482"/>
                  </a:lnTo>
                  <a:lnTo>
                    <a:pt x="4458" y="524"/>
                  </a:lnTo>
                  <a:lnTo>
                    <a:pt x="4437" y="607"/>
                  </a:lnTo>
                  <a:lnTo>
                    <a:pt x="4269" y="628"/>
                  </a:lnTo>
                  <a:lnTo>
                    <a:pt x="4144" y="691"/>
                  </a:lnTo>
                  <a:lnTo>
                    <a:pt x="4060" y="628"/>
                  </a:lnTo>
                  <a:lnTo>
                    <a:pt x="3976" y="628"/>
                  </a:lnTo>
                  <a:lnTo>
                    <a:pt x="3976" y="587"/>
                  </a:lnTo>
                  <a:lnTo>
                    <a:pt x="3934" y="545"/>
                  </a:lnTo>
                  <a:lnTo>
                    <a:pt x="3872" y="607"/>
                  </a:lnTo>
                  <a:lnTo>
                    <a:pt x="3809" y="607"/>
                  </a:lnTo>
                  <a:lnTo>
                    <a:pt x="3704" y="712"/>
                  </a:lnTo>
                  <a:lnTo>
                    <a:pt x="3516" y="733"/>
                  </a:lnTo>
                  <a:lnTo>
                    <a:pt x="3537" y="712"/>
                  </a:lnTo>
                  <a:lnTo>
                    <a:pt x="3495" y="628"/>
                  </a:lnTo>
                  <a:lnTo>
                    <a:pt x="3411" y="628"/>
                  </a:lnTo>
                  <a:lnTo>
                    <a:pt x="3328" y="587"/>
                  </a:lnTo>
                  <a:lnTo>
                    <a:pt x="3244" y="545"/>
                  </a:lnTo>
                  <a:lnTo>
                    <a:pt x="3244" y="503"/>
                  </a:lnTo>
                  <a:lnTo>
                    <a:pt x="3181" y="524"/>
                  </a:lnTo>
                  <a:lnTo>
                    <a:pt x="3139" y="545"/>
                  </a:lnTo>
                  <a:lnTo>
                    <a:pt x="3035" y="587"/>
                  </a:lnTo>
                  <a:lnTo>
                    <a:pt x="2491" y="607"/>
                  </a:lnTo>
                  <a:lnTo>
                    <a:pt x="2365" y="1110"/>
                  </a:lnTo>
                  <a:lnTo>
                    <a:pt x="2449" y="1654"/>
                  </a:lnTo>
                  <a:lnTo>
                    <a:pt x="2616" y="1737"/>
                  </a:lnTo>
                  <a:lnTo>
                    <a:pt x="2721" y="1800"/>
                  </a:lnTo>
                  <a:lnTo>
                    <a:pt x="2763" y="1863"/>
                  </a:lnTo>
                  <a:lnTo>
                    <a:pt x="2805" y="1884"/>
                  </a:lnTo>
                  <a:lnTo>
                    <a:pt x="3014" y="2072"/>
                  </a:lnTo>
                  <a:lnTo>
                    <a:pt x="3035" y="2177"/>
                  </a:lnTo>
                  <a:lnTo>
                    <a:pt x="3181" y="2365"/>
                  </a:lnTo>
                  <a:lnTo>
                    <a:pt x="3223" y="2491"/>
                  </a:lnTo>
                  <a:lnTo>
                    <a:pt x="3286" y="2574"/>
                  </a:lnTo>
                  <a:lnTo>
                    <a:pt x="3286" y="2637"/>
                  </a:lnTo>
                  <a:lnTo>
                    <a:pt x="3202" y="2637"/>
                  </a:lnTo>
                  <a:lnTo>
                    <a:pt x="3181" y="2721"/>
                  </a:lnTo>
                  <a:lnTo>
                    <a:pt x="3118" y="2721"/>
                  </a:lnTo>
                  <a:lnTo>
                    <a:pt x="3097" y="2783"/>
                  </a:lnTo>
                  <a:lnTo>
                    <a:pt x="3118" y="2804"/>
                  </a:lnTo>
                  <a:lnTo>
                    <a:pt x="3097" y="2846"/>
                  </a:lnTo>
                  <a:lnTo>
                    <a:pt x="3181" y="2930"/>
                  </a:lnTo>
                  <a:lnTo>
                    <a:pt x="3139" y="3139"/>
                  </a:lnTo>
                  <a:lnTo>
                    <a:pt x="3118" y="3244"/>
                  </a:lnTo>
                  <a:lnTo>
                    <a:pt x="3035" y="3307"/>
                  </a:lnTo>
                  <a:lnTo>
                    <a:pt x="2930" y="3327"/>
                  </a:lnTo>
                  <a:lnTo>
                    <a:pt x="2867" y="3474"/>
                  </a:lnTo>
                  <a:lnTo>
                    <a:pt x="2867" y="3579"/>
                  </a:lnTo>
                  <a:lnTo>
                    <a:pt x="2805" y="3683"/>
                  </a:lnTo>
                  <a:lnTo>
                    <a:pt x="2825" y="3830"/>
                  </a:lnTo>
                  <a:lnTo>
                    <a:pt x="2805" y="3955"/>
                  </a:lnTo>
                  <a:lnTo>
                    <a:pt x="2700" y="3976"/>
                  </a:lnTo>
                  <a:lnTo>
                    <a:pt x="2679" y="3872"/>
                  </a:lnTo>
                  <a:lnTo>
                    <a:pt x="2700" y="3830"/>
                  </a:lnTo>
                  <a:lnTo>
                    <a:pt x="2616" y="3725"/>
                  </a:lnTo>
                  <a:lnTo>
                    <a:pt x="2574" y="3662"/>
                  </a:lnTo>
                  <a:lnTo>
                    <a:pt x="2491" y="3620"/>
                  </a:lnTo>
                  <a:lnTo>
                    <a:pt x="2386" y="3537"/>
                  </a:lnTo>
                  <a:lnTo>
                    <a:pt x="2281" y="3411"/>
                  </a:lnTo>
                  <a:lnTo>
                    <a:pt x="2281" y="3327"/>
                  </a:lnTo>
                  <a:lnTo>
                    <a:pt x="2240" y="3202"/>
                  </a:lnTo>
                  <a:lnTo>
                    <a:pt x="2240" y="3097"/>
                  </a:lnTo>
                  <a:lnTo>
                    <a:pt x="2281" y="2993"/>
                  </a:lnTo>
                  <a:lnTo>
                    <a:pt x="2344" y="2846"/>
                  </a:lnTo>
                  <a:lnTo>
                    <a:pt x="2449" y="2721"/>
                  </a:lnTo>
                  <a:lnTo>
                    <a:pt x="2470" y="2595"/>
                  </a:lnTo>
                  <a:lnTo>
                    <a:pt x="2470" y="2428"/>
                  </a:lnTo>
                  <a:lnTo>
                    <a:pt x="2407" y="2323"/>
                  </a:lnTo>
                  <a:lnTo>
                    <a:pt x="2261" y="2302"/>
                  </a:lnTo>
                  <a:lnTo>
                    <a:pt x="2135" y="2302"/>
                  </a:lnTo>
                  <a:lnTo>
                    <a:pt x="2072" y="2365"/>
                  </a:lnTo>
                  <a:lnTo>
                    <a:pt x="2030" y="2365"/>
                  </a:lnTo>
                  <a:lnTo>
                    <a:pt x="1968" y="2386"/>
                  </a:lnTo>
                  <a:lnTo>
                    <a:pt x="1863" y="2323"/>
                  </a:lnTo>
                  <a:lnTo>
                    <a:pt x="1863" y="2260"/>
                  </a:lnTo>
                  <a:lnTo>
                    <a:pt x="1821" y="2198"/>
                  </a:lnTo>
                  <a:lnTo>
                    <a:pt x="1779" y="2156"/>
                  </a:lnTo>
                  <a:lnTo>
                    <a:pt x="1758" y="2093"/>
                  </a:lnTo>
                  <a:lnTo>
                    <a:pt x="1612" y="2114"/>
                  </a:lnTo>
                  <a:lnTo>
                    <a:pt x="1424" y="2177"/>
                  </a:lnTo>
                  <a:lnTo>
                    <a:pt x="1089" y="2302"/>
                  </a:lnTo>
                  <a:lnTo>
                    <a:pt x="984" y="2323"/>
                  </a:lnTo>
                  <a:lnTo>
                    <a:pt x="398" y="2595"/>
                  </a:lnTo>
                  <a:lnTo>
                    <a:pt x="273" y="2595"/>
                  </a:lnTo>
                  <a:lnTo>
                    <a:pt x="43" y="2700"/>
                  </a:lnTo>
                  <a:lnTo>
                    <a:pt x="1" y="2783"/>
                  </a:lnTo>
                  <a:lnTo>
                    <a:pt x="43" y="2951"/>
                  </a:lnTo>
                  <a:lnTo>
                    <a:pt x="43" y="3035"/>
                  </a:lnTo>
                  <a:lnTo>
                    <a:pt x="64" y="3223"/>
                  </a:lnTo>
                  <a:lnTo>
                    <a:pt x="273" y="3244"/>
                  </a:lnTo>
                  <a:lnTo>
                    <a:pt x="356" y="3244"/>
                  </a:lnTo>
                  <a:lnTo>
                    <a:pt x="377" y="3327"/>
                  </a:lnTo>
                  <a:lnTo>
                    <a:pt x="419" y="3307"/>
                  </a:lnTo>
                  <a:lnTo>
                    <a:pt x="482" y="3244"/>
                  </a:lnTo>
                  <a:lnTo>
                    <a:pt x="628" y="3265"/>
                  </a:lnTo>
                  <a:lnTo>
                    <a:pt x="796" y="3369"/>
                  </a:lnTo>
                  <a:lnTo>
                    <a:pt x="901" y="3516"/>
                  </a:lnTo>
                  <a:lnTo>
                    <a:pt x="1005" y="3537"/>
                  </a:lnTo>
                  <a:lnTo>
                    <a:pt x="1193" y="3537"/>
                  </a:lnTo>
                  <a:lnTo>
                    <a:pt x="1298" y="3620"/>
                  </a:lnTo>
                  <a:lnTo>
                    <a:pt x="1340" y="3683"/>
                  </a:lnTo>
                  <a:lnTo>
                    <a:pt x="1465" y="3725"/>
                  </a:lnTo>
                  <a:lnTo>
                    <a:pt x="1465" y="3788"/>
                  </a:lnTo>
                  <a:lnTo>
                    <a:pt x="1424" y="3892"/>
                  </a:lnTo>
                  <a:lnTo>
                    <a:pt x="1445" y="3976"/>
                  </a:lnTo>
                  <a:lnTo>
                    <a:pt x="1424" y="4060"/>
                  </a:lnTo>
                  <a:lnTo>
                    <a:pt x="1445" y="4144"/>
                  </a:lnTo>
                  <a:lnTo>
                    <a:pt x="1445" y="4206"/>
                  </a:lnTo>
                  <a:lnTo>
                    <a:pt x="1403" y="4290"/>
                  </a:lnTo>
                  <a:lnTo>
                    <a:pt x="1361" y="4457"/>
                  </a:lnTo>
                  <a:lnTo>
                    <a:pt x="1319" y="4562"/>
                  </a:lnTo>
                  <a:lnTo>
                    <a:pt x="1361" y="4604"/>
                  </a:lnTo>
                  <a:lnTo>
                    <a:pt x="1445" y="4604"/>
                  </a:lnTo>
                  <a:lnTo>
                    <a:pt x="1424" y="4688"/>
                  </a:lnTo>
                  <a:lnTo>
                    <a:pt x="1319" y="4729"/>
                  </a:lnTo>
                  <a:lnTo>
                    <a:pt x="1319" y="4834"/>
                  </a:lnTo>
                  <a:lnTo>
                    <a:pt x="1319" y="4980"/>
                  </a:lnTo>
                  <a:lnTo>
                    <a:pt x="1235" y="5001"/>
                  </a:lnTo>
                  <a:lnTo>
                    <a:pt x="1235" y="5043"/>
                  </a:lnTo>
                  <a:lnTo>
                    <a:pt x="1340" y="5127"/>
                  </a:lnTo>
                  <a:lnTo>
                    <a:pt x="1361" y="5232"/>
                  </a:lnTo>
                  <a:lnTo>
                    <a:pt x="1319" y="5294"/>
                  </a:lnTo>
                  <a:lnTo>
                    <a:pt x="1319" y="5399"/>
                  </a:lnTo>
                  <a:lnTo>
                    <a:pt x="1361" y="5441"/>
                  </a:lnTo>
                  <a:lnTo>
                    <a:pt x="1403" y="5524"/>
                  </a:lnTo>
                  <a:lnTo>
                    <a:pt x="1319" y="5629"/>
                  </a:lnTo>
                  <a:lnTo>
                    <a:pt x="1214" y="5734"/>
                  </a:lnTo>
                  <a:lnTo>
                    <a:pt x="1193" y="5776"/>
                  </a:lnTo>
                  <a:lnTo>
                    <a:pt x="1110" y="5776"/>
                  </a:lnTo>
                  <a:lnTo>
                    <a:pt x="1089" y="5859"/>
                  </a:lnTo>
                  <a:lnTo>
                    <a:pt x="1110" y="5964"/>
                  </a:lnTo>
                  <a:lnTo>
                    <a:pt x="1089" y="6048"/>
                  </a:lnTo>
                  <a:lnTo>
                    <a:pt x="1047" y="6194"/>
                  </a:lnTo>
                  <a:lnTo>
                    <a:pt x="1026" y="6278"/>
                  </a:lnTo>
                  <a:lnTo>
                    <a:pt x="1026" y="6466"/>
                  </a:lnTo>
                  <a:lnTo>
                    <a:pt x="398" y="7115"/>
                  </a:lnTo>
                  <a:lnTo>
                    <a:pt x="461" y="7282"/>
                  </a:lnTo>
                  <a:lnTo>
                    <a:pt x="482" y="7429"/>
                  </a:lnTo>
                  <a:lnTo>
                    <a:pt x="566" y="7554"/>
                  </a:lnTo>
                  <a:lnTo>
                    <a:pt x="566" y="7847"/>
                  </a:lnTo>
                  <a:lnTo>
                    <a:pt x="524" y="7868"/>
                  </a:lnTo>
                  <a:lnTo>
                    <a:pt x="524" y="7973"/>
                  </a:lnTo>
                  <a:lnTo>
                    <a:pt x="587" y="8077"/>
                  </a:lnTo>
                  <a:lnTo>
                    <a:pt x="608" y="8224"/>
                  </a:lnTo>
                  <a:lnTo>
                    <a:pt x="608" y="8684"/>
                  </a:lnTo>
                  <a:lnTo>
                    <a:pt x="566" y="8851"/>
                  </a:lnTo>
                  <a:lnTo>
                    <a:pt x="566" y="9019"/>
                  </a:lnTo>
                  <a:lnTo>
                    <a:pt x="566" y="9207"/>
                  </a:lnTo>
                  <a:lnTo>
                    <a:pt x="566" y="9228"/>
                  </a:lnTo>
                  <a:lnTo>
                    <a:pt x="628" y="9270"/>
                  </a:lnTo>
                  <a:lnTo>
                    <a:pt x="691" y="9333"/>
                  </a:lnTo>
                  <a:lnTo>
                    <a:pt x="733" y="9395"/>
                  </a:lnTo>
                  <a:lnTo>
                    <a:pt x="712" y="9437"/>
                  </a:lnTo>
                  <a:lnTo>
                    <a:pt x="712" y="9521"/>
                  </a:lnTo>
                  <a:lnTo>
                    <a:pt x="691" y="9626"/>
                  </a:lnTo>
                  <a:lnTo>
                    <a:pt x="691" y="9646"/>
                  </a:lnTo>
                  <a:lnTo>
                    <a:pt x="733" y="9646"/>
                  </a:lnTo>
                  <a:lnTo>
                    <a:pt x="942" y="9709"/>
                  </a:lnTo>
                  <a:lnTo>
                    <a:pt x="1047" y="9709"/>
                  </a:lnTo>
                  <a:lnTo>
                    <a:pt x="1089" y="9605"/>
                  </a:lnTo>
                  <a:lnTo>
                    <a:pt x="1131" y="9500"/>
                  </a:lnTo>
                  <a:lnTo>
                    <a:pt x="1152" y="9333"/>
                  </a:lnTo>
                  <a:lnTo>
                    <a:pt x="1131" y="9291"/>
                  </a:lnTo>
                  <a:lnTo>
                    <a:pt x="1110" y="9291"/>
                  </a:lnTo>
                  <a:lnTo>
                    <a:pt x="1089" y="9395"/>
                  </a:lnTo>
                  <a:lnTo>
                    <a:pt x="1005" y="9374"/>
                  </a:lnTo>
                  <a:lnTo>
                    <a:pt x="942" y="9437"/>
                  </a:lnTo>
                  <a:lnTo>
                    <a:pt x="942" y="9333"/>
                  </a:lnTo>
                  <a:lnTo>
                    <a:pt x="901" y="9228"/>
                  </a:lnTo>
                  <a:lnTo>
                    <a:pt x="880" y="9207"/>
                  </a:lnTo>
                  <a:lnTo>
                    <a:pt x="921" y="9165"/>
                  </a:lnTo>
                  <a:lnTo>
                    <a:pt x="984" y="9165"/>
                  </a:lnTo>
                  <a:lnTo>
                    <a:pt x="1026" y="9019"/>
                  </a:lnTo>
                  <a:lnTo>
                    <a:pt x="1110" y="8977"/>
                  </a:lnTo>
                  <a:lnTo>
                    <a:pt x="1131" y="8893"/>
                  </a:lnTo>
                  <a:lnTo>
                    <a:pt x="1298" y="8872"/>
                  </a:lnTo>
                  <a:lnTo>
                    <a:pt x="1465" y="8663"/>
                  </a:lnTo>
                  <a:lnTo>
                    <a:pt x="1989" y="8579"/>
                  </a:lnTo>
                  <a:lnTo>
                    <a:pt x="2365" y="8391"/>
                  </a:lnTo>
                  <a:lnTo>
                    <a:pt x="2574" y="8182"/>
                  </a:lnTo>
                  <a:lnTo>
                    <a:pt x="2616" y="8035"/>
                  </a:lnTo>
                  <a:lnTo>
                    <a:pt x="2679" y="7931"/>
                  </a:lnTo>
                  <a:lnTo>
                    <a:pt x="2679" y="7847"/>
                  </a:lnTo>
                  <a:lnTo>
                    <a:pt x="2574" y="7910"/>
                  </a:lnTo>
                  <a:lnTo>
                    <a:pt x="2553" y="7805"/>
                  </a:lnTo>
                  <a:lnTo>
                    <a:pt x="2595" y="7805"/>
                  </a:lnTo>
                  <a:lnTo>
                    <a:pt x="2595" y="7701"/>
                  </a:lnTo>
                  <a:lnTo>
                    <a:pt x="2658" y="7617"/>
                  </a:lnTo>
                  <a:lnTo>
                    <a:pt x="2658" y="7533"/>
                  </a:lnTo>
                  <a:lnTo>
                    <a:pt x="2721" y="7345"/>
                  </a:lnTo>
                  <a:lnTo>
                    <a:pt x="2700" y="7324"/>
                  </a:lnTo>
                  <a:lnTo>
                    <a:pt x="2700" y="7177"/>
                  </a:lnTo>
                  <a:lnTo>
                    <a:pt x="2763" y="7115"/>
                  </a:lnTo>
                  <a:lnTo>
                    <a:pt x="2763" y="6968"/>
                  </a:lnTo>
                  <a:lnTo>
                    <a:pt x="2721" y="6968"/>
                  </a:lnTo>
                  <a:lnTo>
                    <a:pt x="2721" y="6822"/>
                  </a:lnTo>
                  <a:lnTo>
                    <a:pt x="2658" y="6968"/>
                  </a:lnTo>
                  <a:lnTo>
                    <a:pt x="2658" y="7073"/>
                  </a:lnTo>
                  <a:lnTo>
                    <a:pt x="2595" y="7094"/>
                  </a:lnTo>
                  <a:lnTo>
                    <a:pt x="2574" y="6968"/>
                  </a:lnTo>
                  <a:lnTo>
                    <a:pt x="2595" y="6592"/>
                  </a:lnTo>
                  <a:lnTo>
                    <a:pt x="2553" y="6466"/>
                  </a:lnTo>
                  <a:lnTo>
                    <a:pt x="2553" y="6340"/>
                  </a:lnTo>
                  <a:lnTo>
                    <a:pt x="2470" y="6236"/>
                  </a:lnTo>
                  <a:lnTo>
                    <a:pt x="2407" y="6194"/>
                  </a:lnTo>
                  <a:lnTo>
                    <a:pt x="2491" y="6152"/>
                  </a:lnTo>
                  <a:lnTo>
                    <a:pt x="2491" y="6068"/>
                  </a:lnTo>
                  <a:lnTo>
                    <a:pt x="2302" y="5838"/>
                  </a:lnTo>
                  <a:lnTo>
                    <a:pt x="2386" y="5755"/>
                  </a:lnTo>
                  <a:lnTo>
                    <a:pt x="2365" y="5650"/>
                  </a:lnTo>
                  <a:lnTo>
                    <a:pt x="2407" y="5608"/>
                  </a:lnTo>
                  <a:lnTo>
                    <a:pt x="2407" y="5524"/>
                  </a:lnTo>
                  <a:lnTo>
                    <a:pt x="2365" y="5441"/>
                  </a:lnTo>
                  <a:lnTo>
                    <a:pt x="2365" y="5399"/>
                  </a:lnTo>
                  <a:lnTo>
                    <a:pt x="2407" y="5399"/>
                  </a:lnTo>
                  <a:lnTo>
                    <a:pt x="2512" y="5462"/>
                  </a:lnTo>
                  <a:lnTo>
                    <a:pt x="2574" y="5399"/>
                  </a:lnTo>
                  <a:lnTo>
                    <a:pt x="2721" y="5399"/>
                  </a:lnTo>
                  <a:lnTo>
                    <a:pt x="2825" y="5315"/>
                  </a:lnTo>
                  <a:lnTo>
                    <a:pt x="2805" y="5190"/>
                  </a:lnTo>
                  <a:lnTo>
                    <a:pt x="3118" y="4980"/>
                  </a:lnTo>
                  <a:lnTo>
                    <a:pt x="3244" y="4980"/>
                  </a:lnTo>
                  <a:lnTo>
                    <a:pt x="3244" y="4897"/>
                  </a:lnTo>
                  <a:lnTo>
                    <a:pt x="3307" y="4876"/>
                  </a:lnTo>
                  <a:lnTo>
                    <a:pt x="3349" y="4813"/>
                  </a:lnTo>
                  <a:lnTo>
                    <a:pt x="3349" y="4771"/>
                  </a:lnTo>
                  <a:lnTo>
                    <a:pt x="3600" y="4625"/>
                  </a:lnTo>
                  <a:lnTo>
                    <a:pt x="3621" y="4562"/>
                  </a:lnTo>
                  <a:lnTo>
                    <a:pt x="3662" y="4520"/>
                  </a:lnTo>
                  <a:lnTo>
                    <a:pt x="3704" y="4374"/>
                  </a:lnTo>
                  <a:lnTo>
                    <a:pt x="3746" y="4478"/>
                  </a:lnTo>
                  <a:lnTo>
                    <a:pt x="3830" y="4416"/>
                  </a:lnTo>
                  <a:lnTo>
                    <a:pt x="3955" y="4269"/>
                  </a:lnTo>
                  <a:lnTo>
                    <a:pt x="3955" y="4185"/>
                  </a:lnTo>
                  <a:lnTo>
                    <a:pt x="4018" y="4248"/>
                  </a:lnTo>
                  <a:lnTo>
                    <a:pt x="4248" y="4081"/>
                  </a:lnTo>
                  <a:lnTo>
                    <a:pt x="4437" y="3997"/>
                  </a:lnTo>
                  <a:lnTo>
                    <a:pt x="4437" y="3976"/>
                  </a:lnTo>
                  <a:lnTo>
                    <a:pt x="4562" y="3976"/>
                  </a:lnTo>
                  <a:lnTo>
                    <a:pt x="4918" y="3788"/>
                  </a:lnTo>
                  <a:lnTo>
                    <a:pt x="4960" y="3725"/>
                  </a:lnTo>
                  <a:lnTo>
                    <a:pt x="5022" y="3683"/>
                  </a:lnTo>
                  <a:lnTo>
                    <a:pt x="5399" y="3474"/>
                  </a:lnTo>
                  <a:lnTo>
                    <a:pt x="5399" y="3369"/>
                  </a:lnTo>
                  <a:lnTo>
                    <a:pt x="5504" y="3369"/>
                  </a:lnTo>
                  <a:lnTo>
                    <a:pt x="5608" y="3223"/>
                  </a:lnTo>
                  <a:lnTo>
                    <a:pt x="5608" y="3139"/>
                  </a:lnTo>
                  <a:lnTo>
                    <a:pt x="5734" y="2993"/>
                  </a:lnTo>
                  <a:lnTo>
                    <a:pt x="5818" y="2951"/>
                  </a:lnTo>
                  <a:lnTo>
                    <a:pt x="5818" y="2846"/>
                  </a:lnTo>
                  <a:lnTo>
                    <a:pt x="5859" y="2783"/>
                  </a:lnTo>
                  <a:lnTo>
                    <a:pt x="5797" y="2783"/>
                  </a:lnTo>
                  <a:lnTo>
                    <a:pt x="5755" y="2804"/>
                  </a:lnTo>
                  <a:lnTo>
                    <a:pt x="5734" y="2742"/>
                  </a:lnTo>
                  <a:lnTo>
                    <a:pt x="5838" y="2679"/>
                  </a:lnTo>
                  <a:lnTo>
                    <a:pt x="5901" y="2679"/>
                  </a:lnTo>
                  <a:lnTo>
                    <a:pt x="5922" y="2616"/>
                  </a:lnTo>
                  <a:lnTo>
                    <a:pt x="5901" y="2574"/>
                  </a:lnTo>
                  <a:lnTo>
                    <a:pt x="5943" y="2532"/>
                  </a:lnTo>
                  <a:lnTo>
                    <a:pt x="6006" y="2470"/>
                  </a:lnTo>
                  <a:lnTo>
                    <a:pt x="5964" y="2219"/>
                  </a:lnTo>
                  <a:lnTo>
                    <a:pt x="5943" y="2198"/>
                  </a:lnTo>
                  <a:lnTo>
                    <a:pt x="5838" y="2198"/>
                  </a:lnTo>
                  <a:lnTo>
                    <a:pt x="5797" y="2177"/>
                  </a:lnTo>
                  <a:lnTo>
                    <a:pt x="5818" y="2114"/>
                  </a:lnTo>
                  <a:lnTo>
                    <a:pt x="5901" y="2114"/>
                  </a:lnTo>
                  <a:lnTo>
                    <a:pt x="5901" y="1863"/>
                  </a:lnTo>
                  <a:lnTo>
                    <a:pt x="5859" y="1800"/>
                  </a:lnTo>
                  <a:lnTo>
                    <a:pt x="5901" y="1800"/>
                  </a:lnTo>
                  <a:lnTo>
                    <a:pt x="5922" y="1528"/>
                  </a:lnTo>
                  <a:lnTo>
                    <a:pt x="5901" y="1361"/>
                  </a:lnTo>
                  <a:lnTo>
                    <a:pt x="5964" y="1319"/>
                  </a:lnTo>
                  <a:lnTo>
                    <a:pt x="5943" y="1151"/>
                  </a:lnTo>
                  <a:lnTo>
                    <a:pt x="5922" y="1131"/>
                  </a:lnTo>
                  <a:lnTo>
                    <a:pt x="5922" y="963"/>
                  </a:lnTo>
                  <a:lnTo>
                    <a:pt x="5964" y="942"/>
                  </a:lnTo>
                  <a:lnTo>
                    <a:pt x="5901" y="817"/>
                  </a:lnTo>
                  <a:lnTo>
                    <a:pt x="5859" y="628"/>
                  </a:lnTo>
                  <a:lnTo>
                    <a:pt x="5922" y="587"/>
                  </a:lnTo>
                  <a:lnTo>
                    <a:pt x="5901" y="545"/>
                  </a:lnTo>
                  <a:lnTo>
                    <a:pt x="5901" y="503"/>
                  </a:lnTo>
                  <a:lnTo>
                    <a:pt x="5901" y="440"/>
                  </a:lnTo>
                  <a:lnTo>
                    <a:pt x="6027" y="273"/>
                  </a:lnTo>
                  <a:lnTo>
                    <a:pt x="5964" y="231"/>
                  </a:lnTo>
                  <a:lnTo>
                    <a:pt x="6027" y="168"/>
                  </a:lnTo>
                  <a:lnTo>
                    <a:pt x="6027" y="22"/>
                  </a:lnTo>
                  <a:lnTo>
                    <a:pt x="6006"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17" name="Google Shape;3217;p86"/>
            <p:cNvSpPr/>
            <p:nvPr/>
          </p:nvSpPr>
          <p:spPr>
            <a:xfrm>
              <a:off x="3951893" y="3317378"/>
              <a:ext cx="9978" cy="10724"/>
            </a:xfrm>
            <a:custGeom>
              <a:avLst/>
              <a:gdLst/>
              <a:ahLst/>
              <a:cxnLst/>
              <a:rect l="l" t="t" r="r" b="b"/>
              <a:pathLst>
                <a:path w="838" h="943" extrusionOk="0">
                  <a:moveTo>
                    <a:pt x="314" y="1"/>
                  </a:moveTo>
                  <a:lnTo>
                    <a:pt x="209" y="43"/>
                  </a:lnTo>
                  <a:lnTo>
                    <a:pt x="188" y="189"/>
                  </a:lnTo>
                  <a:lnTo>
                    <a:pt x="63" y="440"/>
                  </a:lnTo>
                  <a:lnTo>
                    <a:pt x="0" y="566"/>
                  </a:lnTo>
                  <a:lnTo>
                    <a:pt x="42" y="649"/>
                  </a:lnTo>
                  <a:lnTo>
                    <a:pt x="105" y="712"/>
                  </a:lnTo>
                  <a:lnTo>
                    <a:pt x="168" y="817"/>
                  </a:lnTo>
                  <a:lnTo>
                    <a:pt x="377" y="921"/>
                  </a:lnTo>
                  <a:lnTo>
                    <a:pt x="586" y="942"/>
                  </a:lnTo>
                  <a:lnTo>
                    <a:pt x="670" y="921"/>
                  </a:lnTo>
                  <a:lnTo>
                    <a:pt x="712" y="817"/>
                  </a:lnTo>
                  <a:lnTo>
                    <a:pt x="691" y="712"/>
                  </a:lnTo>
                  <a:lnTo>
                    <a:pt x="774" y="691"/>
                  </a:lnTo>
                  <a:lnTo>
                    <a:pt x="795" y="649"/>
                  </a:lnTo>
                  <a:lnTo>
                    <a:pt x="795" y="629"/>
                  </a:lnTo>
                  <a:lnTo>
                    <a:pt x="816" y="524"/>
                  </a:lnTo>
                  <a:lnTo>
                    <a:pt x="816" y="440"/>
                  </a:lnTo>
                  <a:lnTo>
                    <a:pt x="837" y="398"/>
                  </a:lnTo>
                  <a:lnTo>
                    <a:pt x="795" y="336"/>
                  </a:lnTo>
                  <a:lnTo>
                    <a:pt x="732" y="273"/>
                  </a:lnTo>
                  <a:lnTo>
                    <a:pt x="670" y="231"/>
                  </a:lnTo>
                  <a:lnTo>
                    <a:pt x="670" y="210"/>
                  </a:lnTo>
                  <a:lnTo>
                    <a:pt x="565" y="189"/>
                  </a:lnTo>
                  <a:lnTo>
                    <a:pt x="481" y="105"/>
                  </a:lnTo>
                  <a:lnTo>
                    <a:pt x="314"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18" name="Google Shape;3218;p86"/>
            <p:cNvSpPr/>
            <p:nvPr/>
          </p:nvSpPr>
          <p:spPr>
            <a:xfrm>
              <a:off x="3925232" y="3338554"/>
              <a:ext cx="15956" cy="14295"/>
            </a:xfrm>
            <a:custGeom>
              <a:avLst/>
              <a:gdLst/>
              <a:ahLst/>
              <a:cxnLst/>
              <a:rect l="l" t="t" r="r" b="b"/>
              <a:pathLst>
                <a:path w="1340" h="1257" extrusionOk="0">
                  <a:moveTo>
                    <a:pt x="775" y="1"/>
                  </a:moveTo>
                  <a:lnTo>
                    <a:pt x="754" y="43"/>
                  </a:lnTo>
                  <a:lnTo>
                    <a:pt x="670" y="106"/>
                  </a:lnTo>
                  <a:lnTo>
                    <a:pt x="628" y="147"/>
                  </a:lnTo>
                  <a:lnTo>
                    <a:pt x="419" y="189"/>
                  </a:lnTo>
                  <a:lnTo>
                    <a:pt x="293" y="315"/>
                  </a:lnTo>
                  <a:lnTo>
                    <a:pt x="231" y="440"/>
                  </a:lnTo>
                  <a:lnTo>
                    <a:pt x="84" y="566"/>
                  </a:lnTo>
                  <a:lnTo>
                    <a:pt x="0" y="629"/>
                  </a:lnTo>
                  <a:lnTo>
                    <a:pt x="42" y="733"/>
                  </a:lnTo>
                  <a:lnTo>
                    <a:pt x="126" y="796"/>
                  </a:lnTo>
                  <a:lnTo>
                    <a:pt x="126" y="859"/>
                  </a:lnTo>
                  <a:lnTo>
                    <a:pt x="210" y="943"/>
                  </a:lnTo>
                  <a:lnTo>
                    <a:pt x="210" y="1047"/>
                  </a:lnTo>
                  <a:lnTo>
                    <a:pt x="293" y="1131"/>
                  </a:lnTo>
                  <a:lnTo>
                    <a:pt x="356" y="1194"/>
                  </a:lnTo>
                  <a:lnTo>
                    <a:pt x="503" y="1256"/>
                  </a:lnTo>
                  <a:lnTo>
                    <a:pt x="607" y="1256"/>
                  </a:lnTo>
                  <a:lnTo>
                    <a:pt x="628" y="1194"/>
                  </a:lnTo>
                  <a:lnTo>
                    <a:pt x="670" y="1152"/>
                  </a:lnTo>
                  <a:lnTo>
                    <a:pt x="712" y="1026"/>
                  </a:lnTo>
                  <a:lnTo>
                    <a:pt x="816" y="984"/>
                  </a:lnTo>
                  <a:lnTo>
                    <a:pt x="879" y="943"/>
                  </a:lnTo>
                  <a:lnTo>
                    <a:pt x="984" y="922"/>
                  </a:lnTo>
                  <a:lnTo>
                    <a:pt x="1067" y="943"/>
                  </a:lnTo>
                  <a:lnTo>
                    <a:pt x="1172" y="859"/>
                  </a:lnTo>
                  <a:lnTo>
                    <a:pt x="1193" y="775"/>
                  </a:lnTo>
                  <a:lnTo>
                    <a:pt x="1151" y="733"/>
                  </a:lnTo>
                  <a:lnTo>
                    <a:pt x="1130" y="650"/>
                  </a:lnTo>
                  <a:lnTo>
                    <a:pt x="1235" y="608"/>
                  </a:lnTo>
                  <a:lnTo>
                    <a:pt x="1339" y="524"/>
                  </a:lnTo>
                  <a:lnTo>
                    <a:pt x="1339" y="399"/>
                  </a:lnTo>
                  <a:lnTo>
                    <a:pt x="1256" y="147"/>
                  </a:lnTo>
                  <a:lnTo>
                    <a:pt x="1130" y="43"/>
                  </a:lnTo>
                  <a:lnTo>
                    <a:pt x="1026" y="85"/>
                  </a:lnTo>
                  <a:lnTo>
                    <a:pt x="942" y="22"/>
                  </a:lnTo>
                  <a:lnTo>
                    <a:pt x="921" y="43"/>
                  </a:lnTo>
                  <a:lnTo>
                    <a:pt x="858" y="22"/>
                  </a:lnTo>
                  <a:lnTo>
                    <a:pt x="775"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19" name="Google Shape;3219;p86"/>
            <p:cNvSpPr/>
            <p:nvPr/>
          </p:nvSpPr>
          <p:spPr>
            <a:xfrm>
              <a:off x="4226694" y="2879548"/>
              <a:ext cx="50095" cy="39508"/>
            </a:xfrm>
            <a:custGeom>
              <a:avLst/>
              <a:gdLst/>
              <a:ahLst/>
              <a:cxnLst/>
              <a:rect l="l" t="t" r="r" b="b"/>
              <a:pathLst>
                <a:path w="4207" h="3474" extrusionOk="0">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20" name="Google Shape;3220;p86"/>
            <p:cNvSpPr/>
            <p:nvPr/>
          </p:nvSpPr>
          <p:spPr>
            <a:xfrm>
              <a:off x="4226694" y="2879548"/>
              <a:ext cx="50095" cy="39508"/>
            </a:xfrm>
            <a:custGeom>
              <a:avLst/>
              <a:gdLst/>
              <a:ahLst/>
              <a:cxnLst/>
              <a:rect l="l" t="t" r="r" b="b"/>
              <a:pathLst>
                <a:path w="4207" h="3474" extrusionOk="0">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21" name="Google Shape;3221;p86"/>
            <p:cNvSpPr/>
            <p:nvPr/>
          </p:nvSpPr>
          <p:spPr>
            <a:xfrm>
              <a:off x="4014919" y="2846238"/>
              <a:ext cx="33651" cy="9053"/>
            </a:xfrm>
            <a:custGeom>
              <a:avLst/>
              <a:gdLst/>
              <a:ahLst/>
              <a:cxnLst/>
              <a:rect l="l" t="t" r="r" b="b"/>
              <a:pathLst>
                <a:path w="2826" h="796" extrusionOk="0">
                  <a:moveTo>
                    <a:pt x="2240" y="0"/>
                  </a:moveTo>
                  <a:cubicBezTo>
                    <a:pt x="2240" y="0"/>
                    <a:pt x="1717" y="230"/>
                    <a:pt x="1612" y="230"/>
                  </a:cubicBezTo>
                  <a:cubicBezTo>
                    <a:pt x="1507" y="230"/>
                    <a:pt x="1382" y="105"/>
                    <a:pt x="1382" y="105"/>
                  </a:cubicBezTo>
                  <a:lnTo>
                    <a:pt x="733" y="126"/>
                  </a:lnTo>
                  <a:lnTo>
                    <a:pt x="754" y="293"/>
                  </a:lnTo>
                  <a:cubicBezTo>
                    <a:pt x="775" y="419"/>
                    <a:pt x="231" y="419"/>
                    <a:pt x="22" y="419"/>
                  </a:cubicBezTo>
                  <a:lnTo>
                    <a:pt x="22" y="439"/>
                  </a:lnTo>
                  <a:lnTo>
                    <a:pt x="1" y="481"/>
                  </a:lnTo>
                  <a:lnTo>
                    <a:pt x="85" y="481"/>
                  </a:lnTo>
                  <a:lnTo>
                    <a:pt x="105" y="586"/>
                  </a:lnTo>
                  <a:lnTo>
                    <a:pt x="189" y="586"/>
                  </a:lnTo>
                  <a:lnTo>
                    <a:pt x="231" y="502"/>
                  </a:lnTo>
                  <a:lnTo>
                    <a:pt x="398" y="544"/>
                  </a:lnTo>
                  <a:lnTo>
                    <a:pt x="461" y="544"/>
                  </a:lnTo>
                  <a:lnTo>
                    <a:pt x="545" y="460"/>
                  </a:lnTo>
                  <a:lnTo>
                    <a:pt x="649" y="502"/>
                  </a:lnTo>
                  <a:lnTo>
                    <a:pt x="880" y="711"/>
                  </a:lnTo>
                  <a:lnTo>
                    <a:pt x="984" y="732"/>
                  </a:lnTo>
                  <a:lnTo>
                    <a:pt x="1173" y="691"/>
                  </a:lnTo>
                  <a:lnTo>
                    <a:pt x="1424" y="628"/>
                  </a:lnTo>
                  <a:lnTo>
                    <a:pt x="1507" y="649"/>
                  </a:lnTo>
                  <a:lnTo>
                    <a:pt x="1821" y="649"/>
                  </a:lnTo>
                  <a:lnTo>
                    <a:pt x="1863" y="691"/>
                  </a:lnTo>
                  <a:lnTo>
                    <a:pt x="1863" y="586"/>
                  </a:lnTo>
                  <a:lnTo>
                    <a:pt x="2072" y="502"/>
                  </a:lnTo>
                  <a:lnTo>
                    <a:pt x="2386" y="691"/>
                  </a:lnTo>
                  <a:lnTo>
                    <a:pt x="2595" y="691"/>
                  </a:lnTo>
                  <a:lnTo>
                    <a:pt x="2805" y="795"/>
                  </a:lnTo>
                  <a:lnTo>
                    <a:pt x="2826" y="586"/>
                  </a:lnTo>
                  <a:lnTo>
                    <a:pt x="2742" y="481"/>
                  </a:lnTo>
                  <a:lnTo>
                    <a:pt x="2595" y="377"/>
                  </a:lnTo>
                  <a:lnTo>
                    <a:pt x="2637" y="188"/>
                  </a:lnTo>
                  <a:cubicBezTo>
                    <a:pt x="2628" y="188"/>
                    <a:pt x="2594" y="197"/>
                    <a:pt x="2555" y="197"/>
                  </a:cubicBezTo>
                  <a:cubicBezTo>
                    <a:pt x="2507" y="197"/>
                    <a:pt x="2451" y="184"/>
                    <a:pt x="2428" y="126"/>
                  </a:cubicBezTo>
                  <a:cubicBezTo>
                    <a:pt x="2386" y="21"/>
                    <a:pt x="2240" y="0"/>
                    <a:pt x="224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22" name="Google Shape;3222;p86"/>
            <p:cNvSpPr/>
            <p:nvPr/>
          </p:nvSpPr>
          <p:spPr>
            <a:xfrm>
              <a:off x="4036853" y="2853608"/>
              <a:ext cx="1250" cy="1205"/>
            </a:xfrm>
            <a:custGeom>
              <a:avLst/>
              <a:gdLst/>
              <a:ahLst/>
              <a:cxnLst/>
              <a:rect l="l" t="t" r="r" b="b"/>
              <a:pathLst>
                <a:path w="105" h="106" fill="none" extrusionOk="0">
                  <a:moveTo>
                    <a:pt x="105" y="105"/>
                  </a:moveTo>
                  <a:lnTo>
                    <a:pt x="0" y="1"/>
                  </a:lnTo>
                </a:path>
              </a:pathLst>
            </a:custGeom>
            <a:solidFill>
              <a:srgbClr val="5F7D95"/>
            </a:solidFill>
            <a:ln w="25" cap="rnd"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23" name="Google Shape;3223;p86"/>
            <p:cNvSpPr/>
            <p:nvPr/>
          </p:nvSpPr>
          <p:spPr>
            <a:xfrm>
              <a:off x="4346543" y="2948318"/>
              <a:ext cx="21183" cy="11907"/>
            </a:xfrm>
            <a:custGeom>
              <a:avLst/>
              <a:gdLst/>
              <a:ahLst/>
              <a:cxnLst/>
              <a:rect l="l" t="t" r="r" b="b"/>
              <a:pathLst>
                <a:path w="1779" h="1047" extrusionOk="0">
                  <a:moveTo>
                    <a:pt x="753" y="0"/>
                  </a:moveTo>
                  <a:lnTo>
                    <a:pt x="586" y="21"/>
                  </a:lnTo>
                  <a:lnTo>
                    <a:pt x="314" y="189"/>
                  </a:lnTo>
                  <a:lnTo>
                    <a:pt x="188" y="440"/>
                  </a:lnTo>
                  <a:lnTo>
                    <a:pt x="63" y="502"/>
                  </a:lnTo>
                  <a:lnTo>
                    <a:pt x="63" y="628"/>
                  </a:lnTo>
                  <a:lnTo>
                    <a:pt x="0" y="733"/>
                  </a:lnTo>
                  <a:lnTo>
                    <a:pt x="105" y="921"/>
                  </a:lnTo>
                  <a:lnTo>
                    <a:pt x="314" y="942"/>
                  </a:lnTo>
                  <a:lnTo>
                    <a:pt x="398" y="879"/>
                  </a:lnTo>
                  <a:lnTo>
                    <a:pt x="691" y="1046"/>
                  </a:lnTo>
                  <a:lnTo>
                    <a:pt x="837" y="1046"/>
                  </a:lnTo>
                  <a:lnTo>
                    <a:pt x="942" y="921"/>
                  </a:lnTo>
                  <a:lnTo>
                    <a:pt x="1067" y="879"/>
                  </a:lnTo>
                  <a:lnTo>
                    <a:pt x="1172" y="942"/>
                  </a:lnTo>
                  <a:lnTo>
                    <a:pt x="1381" y="879"/>
                  </a:lnTo>
                  <a:lnTo>
                    <a:pt x="1549" y="921"/>
                  </a:lnTo>
                  <a:lnTo>
                    <a:pt x="1779" y="837"/>
                  </a:lnTo>
                  <a:lnTo>
                    <a:pt x="1779" y="733"/>
                  </a:lnTo>
                  <a:lnTo>
                    <a:pt x="1779" y="565"/>
                  </a:lnTo>
                  <a:lnTo>
                    <a:pt x="1590" y="502"/>
                  </a:lnTo>
                  <a:lnTo>
                    <a:pt x="1590" y="398"/>
                  </a:lnTo>
                  <a:lnTo>
                    <a:pt x="1632" y="230"/>
                  </a:lnTo>
                  <a:lnTo>
                    <a:pt x="1590" y="230"/>
                  </a:lnTo>
                  <a:lnTo>
                    <a:pt x="1528" y="126"/>
                  </a:lnTo>
                  <a:lnTo>
                    <a:pt x="1360" y="105"/>
                  </a:lnTo>
                  <a:lnTo>
                    <a:pt x="1214" y="189"/>
                  </a:lnTo>
                  <a:lnTo>
                    <a:pt x="1109" y="126"/>
                  </a:lnTo>
                  <a:lnTo>
                    <a:pt x="837" y="105"/>
                  </a:lnTo>
                  <a:lnTo>
                    <a:pt x="753"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24" name="Google Shape;3224;p86"/>
            <p:cNvSpPr/>
            <p:nvPr/>
          </p:nvSpPr>
          <p:spPr>
            <a:xfrm>
              <a:off x="3878888" y="2847660"/>
              <a:ext cx="16706" cy="13579"/>
            </a:xfrm>
            <a:custGeom>
              <a:avLst/>
              <a:gdLst/>
              <a:ahLst/>
              <a:cxnLst/>
              <a:rect l="l" t="t" r="r" b="b"/>
              <a:pathLst>
                <a:path w="1403" h="1194" extrusionOk="0">
                  <a:moveTo>
                    <a:pt x="900" y="1"/>
                  </a:moveTo>
                  <a:lnTo>
                    <a:pt x="754" y="42"/>
                  </a:lnTo>
                  <a:lnTo>
                    <a:pt x="628" y="42"/>
                  </a:lnTo>
                  <a:lnTo>
                    <a:pt x="419" y="84"/>
                  </a:lnTo>
                  <a:lnTo>
                    <a:pt x="314" y="168"/>
                  </a:lnTo>
                  <a:lnTo>
                    <a:pt x="210" y="189"/>
                  </a:lnTo>
                  <a:lnTo>
                    <a:pt x="42" y="273"/>
                  </a:lnTo>
                  <a:lnTo>
                    <a:pt x="63" y="356"/>
                  </a:lnTo>
                  <a:lnTo>
                    <a:pt x="21" y="398"/>
                  </a:lnTo>
                  <a:lnTo>
                    <a:pt x="21" y="377"/>
                  </a:lnTo>
                  <a:lnTo>
                    <a:pt x="1" y="586"/>
                  </a:lnTo>
                  <a:lnTo>
                    <a:pt x="21" y="796"/>
                  </a:lnTo>
                  <a:lnTo>
                    <a:pt x="126" y="942"/>
                  </a:lnTo>
                  <a:lnTo>
                    <a:pt x="168" y="1089"/>
                  </a:lnTo>
                  <a:lnTo>
                    <a:pt x="314" y="1193"/>
                  </a:lnTo>
                  <a:lnTo>
                    <a:pt x="314" y="1151"/>
                  </a:lnTo>
                  <a:lnTo>
                    <a:pt x="524" y="1026"/>
                  </a:lnTo>
                  <a:lnTo>
                    <a:pt x="691" y="984"/>
                  </a:lnTo>
                  <a:lnTo>
                    <a:pt x="691" y="921"/>
                  </a:lnTo>
                  <a:lnTo>
                    <a:pt x="837" y="838"/>
                  </a:lnTo>
                  <a:lnTo>
                    <a:pt x="1110" y="879"/>
                  </a:lnTo>
                  <a:lnTo>
                    <a:pt x="1256" y="796"/>
                  </a:lnTo>
                  <a:lnTo>
                    <a:pt x="1361" y="775"/>
                  </a:lnTo>
                  <a:lnTo>
                    <a:pt x="1402" y="712"/>
                  </a:lnTo>
                  <a:lnTo>
                    <a:pt x="1402" y="607"/>
                  </a:lnTo>
                  <a:lnTo>
                    <a:pt x="1382" y="461"/>
                  </a:lnTo>
                  <a:lnTo>
                    <a:pt x="1214" y="189"/>
                  </a:lnTo>
                  <a:lnTo>
                    <a:pt x="984"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25" name="Google Shape;3225;p86"/>
            <p:cNvSpPr/>
            <p:nvPr/>
          </p:nvSpPr>
          <p:spPr>
            <a:xfrm>
              <a:off x="3865182" y="2817204"/>
              <a:ext cx="27923" cy="34993"/>
            </a:xfrm>
            <a:custGeom>
              <a:avLst/>
              <a:gdLst/>
              <a:ahLst/>
              <a:cxnLst/>
              <a:rect l="l" t="t" r="r" b="b"/>
              <a:pathLst>
                <a:path w="2345" h="3077" extrusionOk="0">
                  <a:moveTo>
                    <a:pt x="461" y="0"/>
                  </a:moveTo>
                  <a:lnTo>
                    <a:pt x="336" y="105"/>
                  </a:lnTo>
                  <a:lnTo>
                    <a:pt x="315" y="147"/>
                  </a:lnTo>
                  <a:lnTo>
                    <a:pt x="210" y="147"/>
                  </a:lnTo>
                  <a:lnTo>
                    <a:pt x="64" y="210"/>
                  </a:lnTo>
                  <a:lnTo>
                    <a:pt x="1" y="272"/>
                  </a:lnTo>
                  <a:lnTo>
                    <a:pt x="22" y="314"/>
                  </a:lnTo>
                  <a:lnTo>
                    <a:pt x="64" y="461"/>
                  </a:lnTo>
                  <a:lnTo>
                    <a:pt x="105" y="628"/>
                  </a:lnTo>
                  <a:lnTo>
                    <a:pt x="168" y="670"/>
                  </a:lnTo>
                  <a:lnTo>
                    <a:pt x="273" y="691"/>
                  </a:lnTo>
                  <a:lnTo>
                    <a:pt x="273" y="754"/>
                  </a:lnTo>
                  <a:lnTo>
                    <a:pt x="231" y="754"/>
                  </a:lnTo>
                  <a:lnTo>
                    <a:pt x="105" y="775"/>
                  </a:lnTo>
                  <a:lnTo>
                    <a:pt x="126" y="879"/>
                  </a:lnTo>
                  <a:lnTo>
                    <a:pt x="147" y="900"/>
                  </a:lnTo>
                  <a:lnTo>
                    <a:pt x="210" y="879"/>
                  </a:lnTo>
                  <a:lnTo>
                    <a:pt x="273" y="879"/>
                  </a:lnTo>
                  <a:lnTo>
                    <a:pt x="252" y="1047"/>
                  </a:lnTo>
                  <a:lnTo>
                    <a:pt x="147" y="1193"/>
                  </a:lnTo>
                  <a:lnTo>
                    <a:pt x="147" y="1277"/>
                  </a:lnTo>
                  <a:lnTo>
                    <a:pt x="315" y="1402"/>
                  </a:lnTo>
                  <a:lnTo>
                    <a:pt x="419" y="1423"/>
                  </a:lnTo>
                  <a:lnTo>
                    <a:pt x="461" y="1486"/>
                  </a:lnTo>
                  <a:lnTo>
                    <a:pt x="440" y="1570"/>
                  </a:lnTo>
                  <a:lnTo>
                    <a:pt x="336" y="1507"/>
                  </a:lnTo>
                  <a:lnTo>
                    <a:pt x="273" y="1528"/>
                  </a:lnTo>
                  <a:lnTo>
                    <a:pt x="273" y="1674"/>
                  </a:lnTo>
                  <a:lnTo>
                    <a:pt x="419" y="1821"/>
                  </a:lnTo>
                  <a:lnTo>
                    <a:pt x="356" y="1842"/>
                  </a:lnTo>
                  <a:lnTo>
                    <a:pt x="482" y="1988"/>
                  </a:lnTo>
                  <a:lnTo>
                    <a:pt x="482" y="2051"/>
                  </a:lnTo>
                  <a:lnTo>
                    <a:pt x="545" y="2135"/>
                  </a:lnTo>
                  <a:lnTo>
                    <a:pt x="670" y="2135"/>
                  </a:lnTo>
                  <a:lnTo>
                    <a:pt x="754" y="2218"/>
                  </a:lnTo>
                  <a:lnTo>
                    <a:pt x="900" y="2239"/>
                  </a:lnTo>
                  <a:lnTo>
                    <a:pt x="900" y="2365"/>
                  </a:lnTo>
                  <a:lnTo>
                    <a:pt x="838" y="2448"/>
                  </a:lnTo>
                  <a:lnTo>
                    <a:pt x="796" y="2511"/>
                  </a:lnTo>
                  <a:lnTo>
                    <a:pt x="859" y="2532"/>
                  </a:lnTo>
                  <a:lnTo>
                    <a:pt x="942" y="2658"/>
                  </a:lnTo>
                  <a:lnTo>
                    <a:pt x="984" y="2658"/>
                  </a:lnTo>
                  <a:lnTo>
                    <a:pt x="1089" y="2741"/>
                  </a:lnTo>
                  <a:lnTo>
                    <a:pt x="1152" y="2846"/>
                  </a:lnTo>
                  <a:lnTo>
                    <a:pt x="1152" y="2992"/>
                  </a:lnTo>
                  <a:lnTo>
                    <a:pt x="1172" y="3076"/>
                  </a:lnTo>
                  <a:lnTo>
                    <a:pt x="1214" y="3034"/>
                  </a:lnTo>
                  <a:lnTo>
                    <a:pt x="1193" y="2951"/>
                  </a:lnTo>
                  <a:lnTo>
                    <a:pt x="1361" y="2867"/>
                  </a:lnTo>
                  <a:lnTo>
                    <a:pt x="1465" y="2846"/>
                  </a:lnTo>
                  <a:lnTo>
                    <a:pt x="1570" y="2762"/>
                  </a:lnTo>
                  <a:lnTo>
                    <a:pt x="1779" y="2720"/>
                  </a:lnTo>
                  <a:lnTo>
                    <a:pt x="1905" y="2720"/>
                  </a:lnTo>
                  <a:lnTo>
                    <a:pt x="2051" y="2679"/>
                  </a:lnTo>
                  <a:lnTo>
                    <a:pt x="2135" y="2679"/>
                  </a:lnTo>
                  <a:lnTo>
                    <a:pt x="2198" y="2574"/>
                  </a:lnTo>
                  <a:lnTo>
                    <a:pt x="2114" y="2469"/>
                  </a:lnTo>
                  <a:lnTo>
                    <a:pt x="2093" y="2365"/>
                  </a:lnTo>
                  <a:lnTo>
                    <a:pt x="2302" y="2197"/>
                  </a:lnTo>
                  <a:lnTo>
                    <a:pt x="2344" y="2051"/>
                  </a:lnTo>
                  <a:lnTo>
                    <a:pt x="2261" y="1925"/>
                  </a:lnTo>
                  <a:lnTo>
                    <a:pt x="2093" y="1737"/>
                  </a:lnTo>
                  <a:lnTo>
                    <a:pt x="2030" y="1507"/>
                  </a:lnTo>
                  <a:lnTo>
                    <a:pt x="2114" y="1423"/>
                  </a:lnTo>
                  <a:lnTo>
                    <a:pt x="2093" y="1319"/>
                  </a:lnTo>
                  <a:lnTo>
                    <a:pt x="2051" y="1193"/>
                  </a:lnTo>
                  <a:lnTo>
                    <a:pt x="2030" y="1109"/>
                  </a:lnTo>
                  <a:lnTo>
                    <a:pt x="2135" y="984"/>
                  </a:lnTo>
                  <a:lnTo>
                    <a:pt x="1926" y="963"/>
                  </a:lnTo>
                  <a:lnTo>
                    <a:pt x="1842" y="1088"/>
                  </a:lnTo>
                  <a:lnTo>
                    <a:pt x="1737" y="1005"/>
                  </a:lnTo>
                  <a:lnTo>
                    <a:pt x="1633" y="1047"/>
                  </a:lnTo>
                  <a:lnTo>
                    <a:pt x="1591" y="963"/>
                  </a:lnTo>
                  <a:lnTo>
                    <a:pt x="1382" y="879"/>
                  </a:lnTo>
                  <a:lnTo>
                    <a:pt x="1361" y="837"/>
                  </a:lnTo>
                  <a:lnTo>
                    <a:pt x="1424" y="691"/>
                  </a:lnTo>
                  <a:lnTo>
                    <a:pt x="1277" y="565"/>
                  </a:lnTo>
                  <a:lnTo>
                    <a:pt x="1110" y="482"/>
                  </a:lnTo>
                  <a:lnTo>
                    <a:pt x="1089" y="377"/>
                  </a:lnTo>
                  <a:lnTo>
                    <a:pt x="900" y="168"/>
                  </a:lnTo>
                  <a:lnTo>
                    <a:pt x="880" y="105"/>
                  </a:lnTo>
                  <a:lnTo>
                    <a:pt x="754" y="63"/>
                  </a:lnTo>
                  <a:lnTo>
                    <a:pt x="670" y="42"/>
                  </a:lnTo>
                  <a:lnTo>
                    <a:pt x="566" y="21"/>
                  </a:lnTo>
                  <a:lnTo>
                    <a:pt x="461"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226" name="Google Shape;3226;p86"/>
          <p:cNvGrpSpPr/>
          <p:nvPr/>
        </p:nvGrpSpPr>
        <p:grpSpPr>
          <a:xfrm>
            <a:off x="958821" y="3801260"/>
            <a:ext cx="3497168" cy="1778053"/>
            <a:chOff x="238125" y="1038125"/>
            <a:chExt cx="7146800" cy="3633625"/>
          </a:xfrm>
        </p:grpSpPr>
        <p:sp>
          <p:nvSpPr>
            <p:cNvPr id="3227" name="Google Shape;3227;p86"/>
            <p:cNvSpPr/>
            <p:nvPr/>
          </p:nvSpPr>
          <p:spPr>
            <a:xfrm>
              <a:off x="6256150" y="3780375"/>
              <a:ext cx="62400" cy="53425"/>
            </a:xfrm>
            <a:custGeom>
              <a:avLst/>
              <a:gdLst/>
              <a:ahLst/>
              <a:cxnLst/>
              <a:rect l="l" t="t" r="r" b="b"/>
              <a:pathLst>
                <a:path w="2496" h="2137" extrusionOk="0">
                  <a:moveTo>
                    <a:pt x="1065" y="0"/>
                  </a:moveTo>
                  <a:cubicBezTo>
                    <a:pt x="472"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28" name="Google Shape;3228;p86"/>
            <p:cNvSpPr/>
            <p:nvPr/>
          </p:nvSpPr>
          <p:spPr>
            <a:xfrm>
              <a:off x="6256150" y="3856775"/>
              <a:ext cx="62200" cy="53250"/>
            </a:xfrm>
            <a:custGeom>
              <a:avLst/>
              <a:gdLst/>
              <a:ahLst/>
              <a:cxnLst/>
              <a:rect l="l" t="t" r="r" b="b"/>
              <a:pathLst>
                <a:path w="2488" h="2130" extrusionOk="0">
                  <a:moveTo>
                    <a:pt x="1065" y="1"/>
                  </a:moveTo>
                  <a:cubicBezTo>
                    <a:pt x="480" y="1"/>
                    <a:pt x="0" y="472"/>
                    <a:pt x="0" y="1066"/>
                  </a:cubicBezTo>
                  <a:cubicBezTo>
                    <a:pt x="0" y="1704"/>
                    <a:pt x="524" y="2129"/>
                    <a:pt x="1070" y="2129"/>
                  </a:cubicBezTo>
                  <a:cubicBezTo>
                    <a:pt x="1331" y="2129"/>
                    <a:pt x="1597" y="2032"/>
                    <a:pt x="1813"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29" name="Google Shape;3229;p86"/>
            <p:cNvSpPr/>
            <p:nvPr/>
          </p:nvSpPr>
          <p:spPr>
            <a:xfrm>
              <a:off x="6256150" y="3932800"/>
              <a:ext cx="62200" cy="53425"/>
            </a:xfrm>
            <a:custGeom>
              <a:avLst/>
              <a:gdLst/>
              <a:ahLst/>
              <a:cxnLst/>
              <a:rect l="l" t="t" r="r" b="b"/>
              <a:pathLst>
                <a:path w="2488" h="2137" extrusionOk="0">
                  <a:moveTo>
                    <a:pt x="1065" y="0"/>
                  </a:moveTo>
                  <a:cubicBezTo>
                    <a:pt x="472" y="0"/>
                    <a:pt x="0" y="480"/>
                    <a:pt x="0" y="1065"/>
                  </a:cubicBezTo>
                  <a:cubicBezTo>
                    <a:pt x="0" y="1709"/>
                    <a:pt x="525" y="2137"/>
                    <a:pt x="1071" y="2137"/>
                  </a:cubicBezTo>
                  <a:cubicBezTo>
                    <a:pt x="1332" y="2137"/>
                    <a:pt x="1597" y="2039"/>
                    <a:pt x="1813" y="1821"/>
                  </a:cubicBezTo>
                  <a:cubicBezTo>
                    <a:pt x="2488"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30" name="Google Shape;3230;p86"/>
            <p:cNvSpPr/>
            <p:nvPr/>
          </p:nvSpPr>
          <p:spPr>
            <a:xfrm>
              <a:off x="6332350"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31" name="Google Shape;3231;p86"/>
            <p:cNvSpPr/>
            <p:nvPr/>
          </p:nvSpPr>
          <p:spPr>
            <a:xfrm>
              <a:off x="6332350"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3"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32" name="Google Shape;3232;p86"/>
            <p:cNvSpPr/>
            <p:nvPr/>
          </p:nvSpPr>
          <p:spPr>
            <a:xfrm>
              <a:off x="6408350" y="385677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33" name="Google Shape;3233;p86"/>
            <p:cNvSpPr/>
            <p:nvPr/>
          </p:nvSpPr>
          <p:spPr>
            <a:xfrm>
              <a:off x="6408350" y="3932800"/>
              <a:ext cx="62425" cy="53425"/>
            </a:xfrm>
            <a:custGeom>
              <a:avLst/>
              <a:gdLst/>
              <a:ahLst/>
              <a:cxnLst/>
              <a:rect l="l" t="t" r="r" b="b"/>
              <a:pathLst>
                <a:path w="2497" h="2137" extrusionOk="0">
                  <a:moveTo>
                    <a:pt x="1074" y="0"/>
                  </a:moveTo>
                  <a:cubicBezTo>
                    <a:pt x="481" y="0"/>
                    <a:pt x="1" y="480"/>
                    <a:pt x="1" y="1065"/>
                  </a:cubicBezTo>
                  <a:cubicBezTo>
                    <a:pt x="1" y="1709"/>
                    <a:pt x="526" y="2137"/>
                    <a:pt x="1075" y="2137"/>
                  </a:cubicBezTo>
                  <a:cubicBezTo>
                    <a:pt x="1337" y="2137"/>
                    <a:pt x="1604" y="2039"/>
                    <a:pt x="1822" y="1821"/>
                  </a:cubicBezTo>
                  <a:cubicBezTo>
                    <a:pt x="2497" y="1155"/>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34" name="Google Shape;3234;p86"/>
            <p:cNvSpPr/>
            <p:nvPr/>
          </p:nvSpPr>
          <p:spPr>
            <a:xfrm>
              <a:off x="6408350" y="4085225"/>
              <a:ext cx="62425" cy="53350"/>
            </a:xfrm>
            <a:custGeom>
              <a:avLst/>
              <a:gdLst/>
              <a:ahLst/>
              <a:cxnLst/>
              <a:rect l="l" t="t" r="r" b="b"/>
              <a:pathLst>
                <a:path w="2497" h="2134" extrusionOk="0">
                  <a:moveTo>
                    <a:pt x="1074" y="0"/>
                  </a:moveTo>
                  <a:cubicBezTo>
                    <a:pt x="481" y="0"/>
                    <a:pt x="9" y="480"/>
                    <a:pt x="1" y="1065"/>
                  </a:cubicBezTo>
                  <a:cubicBezTo>
                    <a:pt x="1" y="1709"/>
                    <a:pt x="526" y="2133"/>
                    <a:pt x="1075" y="2133"/>
                  </a:cubicBezTo>
                  <a:cubicBezTo>
                    <a:pt x="1337" y="2133"/>
                    <a:pt x="1604" y="2037"/>
                    <a:pt x="1822" y="1821"/>
                  </a:cubicBezTo>
                  <a:cubicBezTo>
                    <a:pt x="2497" y="1147"/>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35" name="Google Shape;3235;p86"/>
            <p:cNvSpPr/>
            <p:nvPr/>
          </p:nvSpPr>
          <p:spPr>
            <a:xfrm>
              <a:off x="6484575" y="385677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36" name="Google Shape;3236;p86"/>
            <p:cNvSpPr/>
            <p:nvPr/>
          </p:nvSpPr>
          <p:spPr>
            <a:xfrm>
              <a:off x="648457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37" name="Google Shape;3237;p86"/>
            <p:cNvSpPr/>
            <p:nvPr/>
          </p:nvSpPr>
          <p:spPr>
            <a:xfrm>
              <a:off x="6484575" y="4161425"/>
              <a:ext cx="62425" cy="53300"/>
            </a:xfrm>
            <a:custGeom>
              <a:avLst/>
              <a:gdLst/>
              <a:ahLst/>
              <a:cxnLst/>
              <a:rect l="l" t="t" r="r" b="b"/>
              <a:pathLst>
                <a:path w="2497" h="2132" extrusionOk="0">
                  <a:moveTo>
                    <a:pt x="1065" y="1"/>
                  </a:moveTo>
                  <a:cubicBezTo>
                    <a:pt x="480" y="1"/>
                    <a:pt x="1" y="472"/>
                    <a:pt x="1" y="1066"/>
                  </a:cubicBezTo>
                  <a:cubicBezTo>
                    <a:pt x="1" y="1708"/>
                    <a:pt x="523" y="2131"/>
                    <a:pt x="1070" y="2131"/>
                  </a:cubicBezTo>
                  <a:cubicBezTo>
                    <a:pt x="1333" y="2131"/>
                    <a:pt x="1602" y="2033"/>
                    <a:pt x="1822" y="1814"/>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38" name="Google Shape;3238;p86"/>
            <p:cNvSpPr/>
            <p:nvPr/>
          </p:nvSpPr>
          <p:spPr>
            <a:xfrm>
              <a:off x="6484575" y="40852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39" name="Google Shape;3239;p86"/>
            <p:cNvSpPr/>
            <p:nvPr/>
          </p:nvSpPr>
          <p:spPr>
            <a:xfrm>
              <a:off x="6484575" y="4009000"/>
              <a:ext cx="62425" cy="53350"/>
            </a:xfrm>
            <a:custGeom>
              <a:avLst/>
              <a:gdLst/>
              <a:ahLst/>
              <a:cxnLst/>
              <a:rect l="l" t="t" r="r" b="b"/>
              <a:pathLst>
                <a:path w="2497" h="2134" extrusionOk="0">
                  <a:moveTo>
                    <a:pt x="1065" y="1"/>
                  </a:moveTo>
                  <a:cubicBezTo>
                    <a:pt x="480" y="1"/>
                    <a:pt x="1" y="480"/>
                    <a:pt x="1" y="1066"/>
                  </a:cubicBezTo>
                  <a:cubicBezTo>
                    <a:pt x="1" y="1710"/>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40" name="Google Shape;3240;p86"/>
            <p:cNvSpPr/>
            <p:nvPr/>
          </p:nvSpPr>
          <p:spPr>
            <a:xfrm>
              <a:off x="6638425" y="3856775"/>
              <a:ext cx="62425" cy="53250"/>
            </a:xfrm>
            <a:custGeom>
              <a:avLst/>
              <a:gdLst/>
              <a:ahLst/>
              <a:cxnLst/>
              <a:rect l="l" t="t" r="r" b="b"/>
              <a:pathLst>
                <a:path w="2497" h="2130" extrusionOk="0">
                  <a:moveTo>
                    <a:pt x="1065" y="1"/>
                  </a:moveTo>
                  <a:cubicBezTo>
                    <a:pt x="480" y="1"/>
                    <a:pt x="9"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41" name="Google Shape;3241;p86"/>
            <p:cNvSpPr/>
            <p:nvPr/>
          </p:nvSpPr>
          <p:spPr>
            <a:xfrm>
              <a:off x="663842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42" name="Google Shape;3242;p86"/>
            <p:cNvSpPr/>
            <p:nvPr/>
          </p:nvSpPr>
          <p:spPr>
            <a:xfrm>
              <a:off x="6638425" y="4161425"/>
              <a:ext cx="62425" cy="53300"/>
            </a:xfrm>
            <a:custGeom>
              <a:avLst/>
              <a:gdLst/>
              <a:ahLst/>
              <a:cxnLst/>
              <a:rect l="l" t="t" r="r" b="b"/>
              <a:pathLst>
                <a:path w="2497" h="2132" extrusionOk="0">
                  <a:moveTo>
                    <a:pt x="1065" y="1"/>
                  </a:moveTo>
                  <a:cubicBezTo>
                    <a:pt x="480" y="1"/>
                    <a:pt x="1" y="472"/>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43" name="Google Shape;3243;p86"/>
            <p:cNvSpPr/>
            <p:nvPr/>
          </p:nvSpPr>
          <p:spPr>
            <a:xfrm>
              <a:off x="6638425" y="4085225"/>
              <a:ext cx="62425" cy="53350"/>
            </a:xfrm>
            <a:custGeom>
              <a:avLst/>
              <a:gdLst/>
              <a:ahLst/>
              <a:cxnLst/>
              <a:rect l="l" t="t" r="r" b="b"/>
              <a:pathLst>
                <a:path w="2497" h="2134" extrusionOk="0">
                  <a:moveTo>
                    <a:pt x="1065" y="0"/>
                  </a:moveTo>
                  <a:cubicBezTo>
                    <a:pt x="480" y="0"/>
                    <a:pt x="9" y="480"/>
                    <a:pt x="1" y="1065"/>
                  </a:cubicBezTo>
                  <a:cubicBezTo>
                    <a:pt x="1" y="1709"/>
                    <a:pt x="526" y="2133"/>
                    <a:pt x="1074"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44" name="Google Shape;3244;p86"/>
            <p:cNvSpPr/>
            <p:nvPr/>
          </p:nvSpPr>
          <p:spPr>
            <a:xfrm>
              <a:off x="6638425" y="4009000"/>
              <a:ext cx="62425" cy="53350"/>
            </a:xfrm>
            <a:custGeom>
              <a:avLst/>
              <a:gdLst/>
              <a:ahLst/>
              <a:cxnLst/>
              <a:rect l="l" t="t" r="r" b="b"/>
              <a:pathLst>
                <a:path w="2497" h="2134" extrusionOk="0">
                  <a:moveTo>
                    <a:pt x="1065" y="1"/>
                  </a:moveTo>
                  <a:cubicBezTo>
                    <a:pt x="480" y="1"/>
                    <a:pt x="1" y="480"/>
                    <a:pt x="1" y="1066"/>
                  </a:cubicBezTo>
                  <a:cubicBezTo>
                    <a:pt x="1" y="1710"/>
                    <a:pt x="530" y="2134"/>
                    <a:pt x="1078" y="2134"/>
                  </a:cubicBezTo>
                  <a:cubicBezTo>
                    <a:pt x="1340" y="2134"/>
                    <a:pt x="1606" y="2037"/>
                    <a:pt x="1822"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45" name="Google Shape;3245;p86"/>
            <p:cNvSpPr/>
            <p:nvPr/>
          </p:nvSpPr>
          <p:spPr>
            <a:xfrm>
              <a:off x="6715450" y="393280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46" name="Google Shape;3246;p86"/>
            <p:cNvSpPr/>
            <p:nvPr/>
          </p:nvSpPr>
          <p:spPr>
            <a:xfrm>
              <a:off x="6715450" y="40852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7"/>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47" name="Google Shape;3247;p86"/>
            <p:cNvSpPr/>
            <p:nvPr/>
          </p:nvSpPr>
          <p:spPr>
            <a:xfrm>
              <a:off x="6715450" y="4009000"/>
              <a:ext cx="62225" cy="53350"/>
            </a:xfrm>
            <a:custGeom>
              <a:avLst/>
              <a:gdLst/>
              <a:ahLst/>
              <a:cxnLst/>
              <a:rect l="l" t="t" r="r" b="b"/>
              <a:pathLst>
                <a:path w="2489" h="2134" extrusionOk="0">
                  <a:moveTo>
                    <a:pt x="1066" y="1"/>
                  </a:moveTo>
                  <a:cubicBezTo>
                    <a:pt x="480" y="1"/>
                    <a:pt x="1" y="480"/>
                    <a:pt x="1" y="1066"/>
                  </a:cubicBezTo>
                  <a:cubicBezTo>
                    <a:pt x="1" y="1710"/>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48" name="Google Shape;3248;p86"/>
            <p:cNvSpPr/>
            <p:nvPr/>
          </p:nvSpPr>
          <p:spPr>
            <a:xfrm>
              <a:off x="6408350" y="4009000"/>
              <a:ext cx="62425" cy="53350"/>
            </a:xfrm>
            <a:custGeom>
              <a:avLst/>
              <a:gdLst/>
              <a:ahLst/>
              <a:cxnLst/>
              <a:rect l="l" t="t" r="r" b="b"/>
              <a:pathLst>
                <a:path w="2497" h="2134" extrusionOk="0">
                  <a:moveTo>
                    <a:pt x="1074" y="1"/>
                  </a:moveTo>
                  <a:cubicBezTo>
                    <a:pt x="481" y="1"/>
                    <a:pt x="1"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49" name="Google Shape;3249;p86"/>
            <p:cNvSpPr/>
            <p:nvPr/>
          </p:nvSpPr>
          <p:spPr>
            <a:xfrm>
              <a:off x="6332350"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50" name="Google Shape;3250;p86"/>
            <p:cNvSpPr/>
            <p:nvPr/>
          </p:nvSpPr>
          <p:spPr>
            <a:xfrm>
              <a:off x="6256150" y="4009000"/>
              <a:ext cx="62200" cy="53350"/>
            </a:xfrm>
            <a:custGeom>
              <a:avLst/>
              <a:gdLst/>
              <a:ahLst/>
              <a:cxnLst/>
              <a:rect l="l" t="t" r="r" b="b"/>
              <a:pathLst>
                <a:path w="2488" h="2134" extrusionOk="0">
                  <a:moveTo>
                    <a:pt x="1065" y="1"/>
                  </a:moveTo>
                  <a:cubicBezTo>
                    <a:pt x="472" y="1"/>
                    <a:pt x="0" y="480"/>
                    <a:pt x="0" y="1066"/>
                  </a:cubicBezTo>
                  <a:cubicBezTo>
                    <a:pt x="0" y="1710"/>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51" name="Google Shape;3251;p86"/>
            <p:cNvSpPr/>
            <p:nvPr/>
          </p:nvSpPr>
          <p:spPr>
            <a:xfrm>
              <a:off x="5951475"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52" name="Google Shape;3252;p86"/>
            <p:cNvSpPr/>
            <p:nvPr/>
          </p:nvSpPr>
          <p:spPr>
            <a:xfrm>
              <a:off x="5951475" y="4009000"/>
              <a:ext cx="62225" cy="53350"/>
            </a:xfrm>
            <a:custGeom>
              <a:avLst/>
              <a:gdLst/>
              <a:ahLst/>
              <a:cxnLst/>
              <a:rect l="l" t="t" r="r" b="b"/>
              <a:pathLst>
                <a:path w="2489" h="2134" extrusionOk="0">
                  <a:moveTo>
                    <a:pt x="1066" y="1"/>
                  </a:moveTo>
                  <a:cubicBezTo>
                    <a:pt x="472"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53" name="Google Shape;3253;p86"/>
            <p:cNvSpPr/>
            <p:nvPr/>
          </p:nvSpPr>
          <p:spPr>
            <a:xfrm>
              <a:off x="6027500" y="385677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54" name="Google Shape;3254;p86"/>
            <p:cNvSpPr/>
            <p:nvPr/>
          </p:nvSpPr>
          <p:spPr>
            <a:xfrm>
              <a:off x="6027500" y="39328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5"/>
                    <a:pt x="2016" y="0"/>
                    <a:pt x="1073"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55" name="Google Shape;3255;p86"/>
            <p:cNvSpPr/>
            <p:nvPr/>
          </p:nvSpPr>
          <p:spPr>
            <a:xfrm>
              <a:off x="6027500" y="4009000"/>
              <a:ext cx="62425" cy="53350"/>
            </a:xfrm>
            <a:custGeom>
              <a:avLst/>
              <a:gdLst/>
              <a:ahLst/>
              <a:cxnLst/>
              <a:rect l="l" t="t" r="r" b="b"/>
              <a:pathLst>
                <a:path w="2497" h="2134" extrusionOk="0">
                  <a:moveTo>
                    <a:pt x="1073" y="1"/>
                  </a:moveTo>
                  <a:cubicBezTo>
                    <a:pt x="480" y="1"/>
                    <a:pt x="9" y="480"/>
                    <a:pt x="0" y="1066"/>
                  </a:cubicBezTo>
                  <a:cubicBezTo>
                    <a:pt x="0" y="1710"/>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56" name="Google Shape;3256;p86"/>
            <p:cNvSpPr/>
            <p:nvPr/>
          </p:nvSpPr>
          <p:spPr>
            <a:xfrm>
              <a:off x="6103700" y="3780375"/>
              <a:ext cx="62425" cy="53475"/>
            </a:xfrm>
            <a:custGeom>
              <a:avLst/>
              <a:gdLst/>
              <a:ahLst/>
              <a:cxnLst/>
              <a:rect l="l" t="t" r="r" b="b"/>
              <a:pathLst>
                <a:path w="2497" h="2139" extrusionOk="0">
                  <a:moveTo>
                    <a:pt x="1066" y="0"/>
                  </a:moveTo>
                  <a:cubicBezTo>
                    <a:pt x="481" y="0"/>
                    <a:pt x="1" y="480"/>
                    <a:pt x="1" y="1073"/>
                  </a:cubicBezTo>
                  <a:cubicBezTo>
                    <a:pt x="6" y="1715"/>
                    <a:pt x="530" y="2139"/>
                    <a:pt x="1078" y="2139"/>
                  </a:cubicBezTo>
                  <a:cubicBezTo>
                    <a:pt x="1342" y="2139"/>
                    <a:pt x="1611" y="2040"/>
                    <a:pt x="1830" y="1821"/>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57" name="Google Shape;3257;p86"/>
            <p:cNvSpPr/>
            <p:nvPr/>
          </p:nvSpPr>
          <p:spPr>
            <a:xfrm>
              <a:off x="6103700" y="3856775"/>
              <a:ext cx="62425" cy="53300"/>
            </a:xfrm>
            <a:custGeom>
              <a:avLst/>
              <a:gdLst/>
              <a:ahLst/>
              <a:cxnLst/>
              <a:rect l="l" t="t" r="r" b="b"/>
              <a:pathLst>
                <a:path w="2497" h="2132" extrusionOk="0">
                  <a:moveTo>
                    <a:pt x="1066" y="1"/>
                  </a:moveTo>
                  <a:cubicBezTo>
                    <a:pt x="481" y="1"/>
                    <a:pt x="1" y="480"/>
                    <a:pt x="1" y="1066"/>
                  </a:cubicBezTo>
                  <a:cubicBezTo>
                    <a:pt x="6" y="1708"/>
                    <a:pt x="530" y="2131"/>
                    <a:pt x="1075" y="2131"/>
                  </a:cubicBezTo>
                  <a:cubicBezTo>
                    <a:pt x="1338" y="2131"/>
                    <a:pt x="1605" y="2033"/>
                    <a:pt x="1822" y="1814"/>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58" name="Google Shape;3258;p86"/>
            <p:cNvSpPr/>
            <p:nvPr/>
          </p:nvSpPr>
          <p:spPr>
            <a:xfrm>
              <a:off x="6103700" y="3932800"/>
              <a:ext cx="62425" cy="53475"/>
            </a:xfrm>
            <a:custGeom>
              <a:avLst/>
              <a:gdLst/>
              <a:ahLst/>
              <a:cxnLst/>
              <a:rect l="l" t="t" r="r" b="b"/>
              <a:pathLst>
                <a:path w="2497" h="2139" extrusionOk="0">
                  <a:moveTo>
                    <a:pt x="1066" y="0"/>
                  </a:moveTo>
                  <a:cubicBezTo>
                    <a:pt x="481" y="0"/>
                    <a:pt x="1" y="480"/>
                    <a:pt x="1" y="1073"/>
                  </a:cubicBezTo>
                  <a:cubicBezTo>
                    <a:pt x="6" y="1715"/>
                    <a:pt x="530" y="2139"/>
                    <a:pt x="1075" y="2139"/>
                  </a:cubicBezTo>
                  <a:cubicBezTo>
                    <a:pt x="1338" y="2139"/>
                    <a:pt x="1605" y="2041"/>
                    <a:pt x="1822" y="1821"/>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59" name="Google Shape;3259;p86"/>
            <p:cNvSpPr/>
            <p:nvPr/>
          </p:nvSpPr>
          <p:spPr>
            <a:xfrm>
              <a:off x="6103700" y="4009000"/>
              <a:ext cx="62425" cy="53350"/>
            </a:xfrm>
            <a:custGeom>
              <a:avLst/>
              <a:gdLst/>
              <a:ahLst/>
              <a:cxnLst/>
              <a:rect l="l" t="t" r="r" b="b"/>
              <a:pathLst>
                <a:path w="2497" h="2134" extrusionOk="0">
                  <a:moveTo>
                    <a:pt x="1066" y="1"/>
                  </a:moveTo>
                  <a:cubicBezTo>
                    <a:pt x="481" y="1"/>
                    <a:pt x="1" y="480"/>
                    <a:pt x="1" y="1066"/>
                  </a:cubicBezTo>
                  <a:cubicBezTo>
                    <a:pt x="1" y="1710"/>
                    <a:pt x="530" y="2134"/>
                    <a:pt x="1079" y="2134"/>
                  </a:cubicBezTo>
                  <a:cubicBezTo>
                    <a:pt x="1340" y="2134"/>
                    <a:pt x="1607" y="2037"/>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0" name="Google Shape;3260;p86"/>
            <p:cNvSpPr/>
            <p:nvPr/>
          </p:nvSpPr>
          <p:spPr>
            <a:xfrm>
              <a:off x="61799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1" name="Google Shape;3261;p86"/>
            <p:cNvSpPr/>
            <p:nvPr/>
          </p:nvSpPr>
          <p:spPr>
            <a:xfrm>
              <a:off x="61799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2" name="Google Shape;3262;p86"/>
            <p:cNvSpPr/>
            <p:nvPr/>
          </p:nvSpPr>
          <p:spPr>
            <a:xfrm>
              <a:off x="61799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3" name="Google Shape;3263;p86"/>
            <p:cNvSpPr/>
            <p:nvPr/>
          </p:nvSpPr>
          <p:spPr>
            <a:xfrm>
              <a:off x="61799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4" name="Google Shape;3264;p86"/>
            <p:cNvSpPr/>
            <p:nvPr/>
          </p:nvSpPr>
          <p:spPr>
            <a:xfrm>
              <a:off x="61799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5" name="Google Shape;3265;p86"/>
            <p:cNvSpPr/>
            <p:nvPr/>
          </p:nvSpPr>
          <p:spPr>
            <a:xfrm>
              <a:off x="717030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6" name="Google Shape;3266;p86"/>
            <p:cNvSpPr/>
            <p:nvPr/>
          </p:nvSpPr>
          <p:spPr>
            <a:xfrm>
              <a:off x="68656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7" name="Google Shape;3267;p86"/>
            <p:cNvSpPr/>
            <p:nvPr/>
          </p:nvSpPr>
          <p:spPr>
            <a:xfrm>
              <a:off x="686565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8" name="Google Shape;3268;p86"/>
            <p:cNvSpPr/>
            <p:nvPr/>
          </p:nvSpPr>
          <p:spPr>
            <a:xfrm>
              <a:off x="69418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9" name="Google Shape;3269;p86"/>
            <p:cNvSpPr/>
            <p:nvPr/>
          </p:nvSpPr>
          <p:spPr>
            <a:xfrm>
              <a:off x="6789225" y="3627950"/>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8"/>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70" name="Google Shape;3270;p86"/>
            <p:cNvSpPr/>
            <p:nvPr/>
          </p:nvSpPr>
          <p:spPr>
            <a:xfrm>
              <a:off x="6637000" y="3475725"/>
              <a:ext cx="62225" cy="53350"/>
            </a:xfrm>
            <a:custGeom>
              <a:avLst/>
              <a:gdLst/>
              <a:ahLst/>
              <a:cxnLst/>
              <a:rect l="l" t="t" r="r" b="b"/>
              <a:pathLst>
                <a:path w="2489" h="2134" extrusionOk="0">
                  <a:moveTo>
                    <a:pt x="1066" y="0"/>
                  </a:moveTo>
                  <a:cubicBezTo>
                    <a:pt x="472" y="0"/>
                    <a:pt x="1" y="472"/>
                    <a:pt x="1" y="1065"/>
                  </a:cubicBezTo>
                  <a:cubicBezTo>
                    <a:pt x="1" y="1709"/>
                    <a:pt x="526" y="2133"/>
                    <a:pt x="1072" y="2133"/>
                  </a:cubicBezTo>
                  <a:cubicBezTo>
                    <a:pt x="1333" y="2133"/>
                    <a:pt x="1598" y="2037"/>
                    <a:pt x="1813"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71" name="Google Shape;3271;p86"/>
            <p:cNvSpPr/>
            <p:nvPr/>
          </p:nvSpPr>
          <p:spPr>
            <a:xfrm>
              <a:off x="6256150" y="3399500"/>
              <a:ext cx="62200" cy="53350"/>
            </a:xfrm>
            <a:custGeom>
              <a:avLst/>
              <a:gdLst/>
              <a:ahLst/>
              <a:cxnLst/>
              <a:rect l="l" t="t" r="r" b="b"/>
              <a:pathLst>
                <a:path w="2488" h="2134" extrusionOk="0">
                  <a:moveTo>
                    <a:pt x="1065" y="1"/>
                  </a:moveTo>
                  <a:cubicBezTo>
                    <a:pt x="472" y="1"/>
                    <a:pt x="0" y="480"/>
                    <a:pt x="0" y="1066"/>
                  </a:cubicBezTo>
                  <a:cubicBezTo>
                    <a:pt x="0" y="1709"/>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72" name="Google Shape;3272;p86"/>
            <p:cNvSpPr/>
            <p:nvPr/>
          </p:nvSpPr>
          <p:spPr>
            <a:xfrm>
              <a:off x="6484575" y="355192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73" name="Google Shape;3273;p86"/>
            <p:cNvSpPr/>
            <p:nvPr/>
          </p:nvSpPr>
          <p:spPr>
            <a:xfrm>
              <a:off x="6484575" y="34757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74" name="Google Shape;3274;p86"/>
            <p:cNvSpPr/>
            <p:nvPr/>
          </p:nvSpPr>
          <p:spPr>
            <a:xfrm>
              <a:off x="6408350" y="355192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75" name="Google Shape;3275;p86"/>
            <p:cNvSpPr/>
            <p:nvPr/>
          </p:nvSpPr>
          <p:spPr>
            <a:xfrm>
              <a:off x="6408350" y="3475725"/>
              <a:ext cx="62425" cy="53350"/>
            </a:xfrm>
            <a:custGeom>
              <a:avLst/>
              <a:gdLst/>
              <a:ahLst/>
              <a:cxnLst/>
              <a:rect l="l" t="t" r="r" b="b"/>
              <a:pathLst>
                <a:path w="2497" h="2134" extrusionOk="0">
                  <a:moveTo>
                    <a:pt x="1074" y="0"/>
                  </a:moveTo>
                  <a:cubicBezTo>
                    <a:pt x="481" y="0"/>
                    <a:pt x="1" y="472"/>
                    <a:pt x="1" y="1065"/>
                  </a:cubicBezTo>
                  <a:cubicBezTo>
                    <a:pt x="1" y="1709"/>
                    <a:pt x="526" y="2133"/>
                    <a:pt x="1075" y="2133"/>
                  </a:cubicBezTo>
                  <a:cubicBezTo>
                    <a:pt x="1337" y="2133"/>
                    <a:pt x="1604" y="2037"/>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76" name="Google Shape;3276;p86"/>
            <p:cNvSpPr/>
            <p:nvPr/>
          </p:nvSpPr>
          <p:spPr>
            <a:xfrm>
              <a:off x="6332350"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77" name="Google Shape;3277;p86"/>
            <p:cNvSpPr/>
            <p:nvPr/>
          </p:nvSpPr>
          <p:spPr>
            <a:xfrm>
              <a:off x="6332350" y="33995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78" name="Google Shape;3278;p86"/>
            <p:cNvSpPr/>
            <p:nvPr/>
          </p:nvSpPr>
          <p:spPr>
            <a:xfrm>
              <a:off x="7094075" y="4237450"/>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40"/>
                    <a:pt x="1822" y="1821"/>
                  </a:cubicBezTo>
                  <a:cubicBezTo>
                    <a:pt x="2496" y="1155"/>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79" name="Google Shape;3279;p86"/>
            <p:cNvSpPr/>
            <p:nvPr/>
          </p:nvSpPr>
          <p:spPr>
            <a:xfrm>
              <a:off x="7017875" y="4389875"/>
              <a:ext cx="62400" cy="53350"/>
            </a:xfrm>
            <a:custGeom>
              <a:avLst/>
              <a:gdLst/>
              <a:ahLst/>
              <a:cxnLst/>
              <a:rect l="l" t="t" r="r" b="b"/>
              <a:pathLst>
                <a:path w="2496" h="2134" extrusionOk="0">
                  <a:moveTo>
                    <a:pt x="1073" y="0"/>
                  </a:moveTo>
                  <a:cubicBezTo>
                    <a:pt x="480" y="0"/>
                    <a:pt x="8"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80" name="Google Shape;3280;p86"/>
            <p:cNvSpPr/>
            <p:nvPr/>
          </p:nvSpPr>
          <p:spPr>
            <a:xfrm>
              <a:off x="7017875" y="4313650"/>
              <a:ext cx="62400" cy="53450"/>
            </a:xfrm>
            <a:custGeom>
              <a:avLst/>
              <a:gdLst/>
              <a:ahLst/>
              <a:cxnLst/>
              <a:rect l="l" t="t" r="r" b="b"/>
              <a:pathLst>
                <a:path w="2496" h="2138" extrusionOk="0">
                  <a:moveTo>
                    <a:pt x="1073" y="1"/>
                  </a:moveTo>
                  <a:cubicBezTo>
                    <a:pt x="480" y="1"/>
                    <a:pt x="8" y="480"/>
                    <a:pt x="0" y="1066"/>
                  </a:cubicBezTo>
                  <a:cubicBezTo>
                    <a:pt x="0" y="1709"/>
                    <a:pt x="529" y="2137"/>
                    <a:pt x="1078"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81" name="Google Shape;3281;p86"/>
            <p:cNvSpPr/>
            <p:nvPr/>
          </p:nvSpPr>
          <p:spPr>
            <a:xfrm>
              <a:off x="6941850" y="438987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82" name="Google Shape;3282;p86"/>
            <p:cNvSpPr/>
            <p:nvPr/>
          </p:nvSpPr>
          <p:spPr>
            <a:xfrm>
              <a:off x="6484575" y="438987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83" name="Google Shape;3283;p86"/>
            <p:cNvSpPr/>
            <p:nvPr/>
          </p:nvSpPr>
          <p:spPr>
            <a:xfrm>
              <a:off x="6560800" y="42374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84" name="Google Shape;3284;p86"/>
            <p:cNvSpPr/>
            <p:nvPr/>
          </p:nvSpPr>
          <p:spPr>
            <a:xfrm>
              <a:off x="6560800" y="4161425"/>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85" name="Google Shape;3285;p86"/>
            <p:cNvSpPr/>
            <p:nvPr/>
          </p:nvSpPr>
          <p:spPr>
            <a:xfrm>
              <a:off x="6560800" y="40852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7"/>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86" name="Google Shape;3286;p86"/>
            <p:cNvSpPr/>
            <p:nvPr/>
          </p:nvSpPr>
          <p:spPr>
            <a:xfrm>
              <a:off x="6560800" y="4009000"/>
              <a:ext cx="62200" cy="53350"/>
            </a:xfrm>
            <a:custGeom>
              <a:avLst/>
              <a:gdLst/>
              <a:ahLst/>
              <a:cxnLst/>
              <a:rect l="l" t="t" r="r" b="b"/>
              <a:pathLst>
                <a:path w="2488" h="2134" extrusionOk="0">
                  <a:moveTo>
                    <a:pt x="1065" y="1"/>
                  </a:moveTo>
                  <a:cubicBezTo>
                    <a:pt x="480"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87" name="Google Shape;3287;p86"/>
            <p:cNvSpPr/>
            <p:nvPr/>
          </p:nvSpPr>
          <p:spPr>
            <a:xfrm>
              <a:off x="6560800" y="39328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88" name="Google Shape;3288;p86"/>
            <p:cNvSpPr/>
            <p:nvPr/>
          </p:nvSpPr>
          <p:spPr>
            <a:xfrm>
              <a:off x="65608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89" name="Google Shape;3289;p86"/>
            <p:cNvSpPr/>
            <p:nvPr/>
          </p:nvSpPr>
          <p:spPr>
            <a:xfrm>
              <a:off x="65608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90" name="Google Shape;3290;p86"/>
            <p:cNvSpPr/>
            <p:nvPr/>
          </p:nvSpPr>
          <p:spPr>
            <a:xfrm>
              <a:off x="6484575" y="4237450"/>
              <a:ext cx="62425" cy="53425"/>
            </a:xfrm>
            <a:custGeom>
              <a:avLst/>
              <a:gdLst/>
              <a:ahLst/>
              <a:cxnLst/>
              <a:rect l="l" t="t" r="r" b="b"/>
              <a:pathLst>
                <a:path w="2497" h="2137" extrusionOk="0">
                  <a:moveTo>
                    <a:pt x="1065" y="0"/>
                  </a:moveTo>
                  <a:cubicBezTo>
                    <a:pt x="480" y="8"/>
                    <a:pt x="1" y="480"/>
                    <a:pt x="1" y="1073"/>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91" name="Google Shape;3291;p86"/>
            <p:cNvSpPr/>
            <p:nvPr/>
          </p:nvSpPr>
          <p:spPr>
            <a:xfrm>
              <a:off x="6484575" y="3780375"/>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92" name="Google Shape;3292;p86"/>
            <p:cNvSpPr/>
            <p:nvPr/>
          </p:nvSpPr>
          <p:spPr>
            <a:xfrm>
              <a:off x="6484575" y="3704150"/>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93" name="Google Shape;3293;p86"/>
            <p:cNvSpPr/>
            <p:nvPr/>
          </p:nvSpPr>
          <p:spPr>
            <a:xfrm>
              <a:off x="6408350" y="4237450"/>
              <a:ext cx="62425" cy="53425"/>
            </a:xfrm>
            <a:custGeom>
              <a:avLst/>
              <a:gdLst/>
              <a:ahLst/>
              <a:cxnLst/>
              <a:rect l="l" t="t" r="r" b="b"/>
              <a:pathLst>
                <a:path w="2497" h="2137" extrusionOk="0">
                  <a:moveTo>
                    <a:pt x="1074" y="0"/>
                  </a:moveTo>
                  <a:cubicBezTo>
                    <a:pt x="481" y="8"/>
                    <a:pt x="9" y="480"/>
                    <a:pt x="1" y="1073"/>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94" name="Google Shape;3294;p86"/>
            <p:cNvSpPr/>
            <p:nvPr/>
          </p:nvSpPr>
          <p:spPr>
            <a:xfrm>
              <a:off x="6408350" y="4161425"/>
              <a:ext cx="62425" cy="53300"/>
            </a:xfrm>
            <a:custGeom>
              <a:avLst/>
              <a:gdLst/>
              <a:ahLst/>
              <a:cxnLst/>
              <a:rect l="l" t="t" r="r" b="b"/>
              <a:pathLst>
                <a:path w="2497" h="2132" extrusionOk="0">
                  <a:moveTo>
                    <a:pt x="1074" y="1"/>
                  </a:moveTo>
                  <a:cubicBezTo>
                    <a:pt x="481" y="1"/>
                    <a:pt x="1"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95" name="Google Shape;3295;p86"/>
            <p:cNvSpPr/>
            <p:nvPr/>
          </p:nvSpPr>
          <p:spPr>
            <a:xfrm>
              <a:off x="6408350" y="3780375"/>
              <a:ext cx="62425" cy="53425"/>
            </a:xfrm>
            <a:custGeom>
              <a:avLst/>
              <a:gdLst/>
              <a:ahLst/>
              <a:cxnLst/>
              <a:rect l="l" t="t" r="r" b="b"/>
              <a:pathLst>
                <a:path w="2497" h="2137" extrusionOk="0">
                  <a:moveTo>
                    <a:pt x="1074" y="0"/>
                  </a:moveTo>
                  <a:cubicBezTo>
                    <a:pt x="481" y="0"/>
                    <a:pt x="1"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96" name="Google Shape;3296;p86"/>
            <p:cNvSpPr/>
            <p:nvPr/>
          </p:nvSpPr>
          <p:spPr>
            <a:xfrm>
              <a:off x="6408350" y="3704150"/>
              <a:ext cx="62425" cy="53450"/>
            </a:xfrm>
            <a:custGeom>
              <a:avLst/>
              <a:gdLst/>
              <a:ahLst/>
              <a:cxnLst/>
              <a:rect l="l" t="t" r="r" b="b"/>
              <a:pathLst>
                <a:path w="2497" h="2138" extrusionOk="0">
                  <a:moveTo>
                    <a:pt x="1074" y="1"/>
                  </a:moveTo>
                  <a:cubicBezTo>
                    <a:pt x="481" y="1"/>
                    <a:pt x="9"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97" name="Google Shape;3297;p86"/>
            <p:cNvSpPr/>
            <p:nvPr/>
          </p:nvSpPr>
          <p:spPr>
            <a:xfrm>
              <a:off x="6332350"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3" y="1814"/>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98" name="Google Shape;3298;p86"/>
            <p:cNvSpPr/>
            <p:nvPr/>
          </p:nvSpPr>
          <p:spPr>
            <a:xfrm>
              <a:off x="6332350"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7"/>
                    <a:pt x="2009"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99" name="Google Shape;3299;p86"/>
            <p:cNvSpPr/>
            <p:nvPr/>
          </p:nvSpPr>
          <p:spPr>
            <a:xfrm>
              <a:off x="633235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00" name="Google Shape;3300;p86"/>
            <p:cNvSpPr/>
            <p:nvPr/>
          </p:nvSpPr>
          <p:spPr>
            <a:xfrm>
              <a:off x="63323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01" name="Google Shape;3301;p86"/>
            <p:cNvSpPr/>
            <p:nvPr/>
          </p:nvSpPr>
          <p:spPr>
            <a:xfrm>
              <a:off x="6256150" y="4085225"/>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02" name="Google Shape;3302;p86"/>
            <p:cNvSpPr/>
            <p:nvPr/>
          </p:nvSpPr>
          <p:spPr>
            <a:xfrm>
              <a:off x="6256150" y="3704150"/>
              <a:ext cx="62200" cy="53450"/>
            </a:xfrm>
            <a:custGeom>
              <a:avLst/>
              <a:gdLst/>
              <a:ahLst/>
              <a:cxnLst/>
              <a:rect l="l" t="t" r="r" b="b"/>
              <a:pathLst>
                <a:path w="2488" h="2138" extrusionOk="0">
                  <a:moveTo>
                    <a:pt x="1065" y="1"/>
                  </a:moveTo>
                  <a:cubicBezTo>
                    <a:pt x="480" y="1"/>
                    <a:pt x="0" y="480"/>
                    <a:pt x="0" y="1066"/>
                  </a:cubicBezTo>
                  <a:cubicBezTo>
                    <a:pt x="0" y="1709"/>
                    <a:pt x="525" y="2137"/>
                    <a:pt x="1071" y="2137"/>
                  </a:cubicBezTo>
                  <a:cubicBezTo>
                    <a:pt x="1332" y="2137"/>
                    <a:pt x="1597" y="2040"/>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03" name="Google Shape;3303;p86"/>
            <p:cNvSpPr/>
            <p:nvPr/>
          </p:nvSpPr>
          <p:spPr>
            <a:xfrm>
              <a:off x="6256150" y="3627950"/>
              <a:ext cx="62200" cy="53425"/>
            </a:xfrm>
            <a:custGeom>
              <a:avLst/>
              <a:gdLst/>
              <a:ahLst/>
              <a:cxnLst/>
              <a:rect l="l" t="t" r="r" b="b"/>
              <a:pathLst>
                <a:path w="2488" h="2137" extrusionOk="0">
                  <a:moveTo>
                    <a:pt x="1065" y="0"/>
                  </a:moveTo>
                  <a:cubicBezTo>
                    <a:pt x="472" y="8"/>
                    <a:pt x="0" y="480"/>
                    <a:pt x="0" y="1073"/>
                  </a:cubicBezTo>
                  <a:cubicBezTo>
                    <a:pt x="0" y="1711"/>
                    <a:pt x="524" y="2137"/>
                    <a:pt x="1070" y="2137"/>
                  </a:cubicBezTo>
                  <a:cubicBezTo>
                    <a:pt x="1331" y="2137"/>
                    <a:pt x="1597" y="2039"/>
                    <a:pt x="1813" y="1821"/>
                  </a:cubicBezTo>
                  <a:cubicBezTo>
                    <a:pt x="2488"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04" name="Google Shape;3304;p86"/>
            <p:cNvSpPr/>
            <p:nvPr/>
          </p:nvSpPr>
          <p:spPr>
            <a:xfrm>
              <a:off x="617992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05" name="Google Shape;3305;p86"/>
            <p:cNvSpPr/>
            <p:nvPr/>
          </p:nvSpPr>
          <p:spPr>
            <a:xfrm>
              <a:off x="61799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06" name="Google Shape;3306;p86"/>
            <p:cNvSpPr/>
            <p:nvPr/>
          </p:nvSpPr>
          <p:spPr>
            <a:xfrm>
              <a:off x="6103700" y="4085225"/>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7"/>
                    <a:pt x="1822" y="1821"/>
                  </a:cubicBezTo>
                  <a:cubicBezTo>
                    <a:pt x="2497" y="1147"/>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07" name="Google Shape;3307;p86"/>
            <p:cNvSpPr/>
            <p:nvPr/>
          </p:nvSpPr>
          <p:spPr>
            <a:xfrm>
              <a:off x="6103700" y="3704150"/>
              <a:ext cx="62425" cy="53450"/>
            </a:xfrm>
            <a:custGeom>
              <a:avLst/>
              <a:gdLst/>
              <a:ahLst/>
              <a:cxnLst/>
              <a:rect l="l" t="t" r="r" b="b"/>
              <a:pathLst>
                <a:path w="2497" h="2138" extrusionOk="0">
                  <a:moveTo>
                    <a:pt x="1066" y="1"/>
                  </a:moveTo>
                  <a:cubicBezTo>
                    <a:pt x="481" y="1"/>
                    <a:pt x="9"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08" name="Google Shape;3308;p86"/>
            <p:cNvSpPr/>
            <p:nvPr/>
          </p:nvSpPr>
          <p:spPr>
            <a:xfrm>
              <a:off x="6027500" y="4085225"/>
              <a:ext cx="62425" cy="53350"/>
            </a:xfrm>
            <a:custGeom>
              <a:avLst/>
              <a:gdLst/>
              <a:ahLst/>
              <a:cxnLst/>
              <a:rect l="l" t="t" r="r" b="b"/>
              <a:pathLst>
                <a:path w="2497" h="2134" extrusionOk="0">
                  <a:moveTo>
                    <a:pt x="1073" y="0"/>
                  </a:moveTo>
                  <a:cubicBezTo>
                    <a:pt x="480" y="0"/>
                    <a:pt x="9"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09" name="Google Shape;3309;p86"/>
            <p:cNvSpPr/>
            <p:nvPr/>
          </p:nvSpPr>
          <p:spPr>
            <a:xfrm>
              <a:off x="6027500" y="3780375"/>
              <a:ext cx="62425" cy="53425"/>
            </a:xfrm>
            <a:custGeom>
              <a:avLst/>
              <a:gdLst/>
              <a:ahLst/>
              <a:cxnLst/>
              <a:rect l="l" t="t" r="r" b="b"/>
              <a:pathLst>
                <a:path w="2497" h="2137" extrusionOk="0">
                  <a:moveTo>
                    <a:pt x="1073" y="0"/>
                  </a:moveTo>
                  <a:cubicBezTo>
                    <a:pt x="480" y="0"/>
                    <a:pt x="9" y="480"/>
                    <a:pt x="0" y="1065"/>
                  </a:cubicBezTo>
                  <a:cubicBezTo>
                    <a:pt x="0" y="1709"/>
                    <a:pt x="529" y="2137"/>
                    <a:pt x="1080" y="2137"/>
                  </a:cubicBezTo>
                  <a:cubicBezTo>
                    <a:pt x="1343" y="2137"/>
                    <a:pt x="1611" y="2039"/>
                    <a:pt x="1830" y="1821"/>
                  </a:cubicBezTo>
                  <a:cubicBezTo>
                    <a:pt x="2496" y="1146"/>
                    <a:pt x="2025" y="0"/>
                    <a:pt x="1073"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10" name="Google Shape;3310;p86"/>
            <p:cNvSpPr/>
            <p:nvPr/>
          </p:nvSpPr>
          <p:spPr>
            <a:xfrm>
              <a:off x="6027500" y="3704150"/>
              <a:ext cx="62425" cy="53450"/>
            </a:xfrm>
            <a:custGeom>
              <a:avLst/>
              <a:gdLst/>
              <a:ahLst/>
              <a:cxnLst/>
              <a:rect l="l" t="t" r="r" b="b"/>
              <a:pathLst>
                <a:path w="2497" h="2138" extrusionOk="0">
                  <a:moveTo>
                    <a:pt x="1073" y="1"/>
                  </a:moveTo>
                  <a:cubicBezTo>
                    <a:pt x="480" y="1"/>
                    <a:pt x="9" y="480"/>
                    <a:pt x="0" y="1066"/>
                  </a:cubicBezTo>
                  <a:cubicBezTo>
                    <a:pt x="0" y="1709"/>
                    <a:pt x="529" y="2137"/>
                    <a:pt x="1078" y="2137"/>
                  </a:cubicBezTo>
                  <a:cubicBezTo>
                    <a:pt x="1340" y="2137"/>
                    <a:pt x="1606" y="2040"/>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11" name="Google Shape;3311;p86"/>
            <p:cNvSpPr/>
            <p:nvPr/>
          </p:nvSpPr>
          <p:spPr>
            <a:xfrm>
              <a:off x="59514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7"/>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12" name="Google Shape;3312;p86"/>
            <p:cNvSpPr/>
            <p:nvPr/>
          </p:nvSpPr>
          <p:spPr>
            <a:xfrm>
              <a:off x="5951475"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13" name="Google Shape;3313;p86"/>
            <p:cNvSpPr/>
            <p:nvPr/>
          </p:nvSpPr>
          <p:spPr>
            <a:xfrm>
              <a:off x="5951475" y="3780375"/>
              <a:ext cx="62425" cy="53425"/>
            </a:xfrm>
            <a:custGeom>
              <a:avLst/>
              <a:gdLst/>
              <a:ahLst/>
              <a:cxnLst/>
              <a:rect l="l" t="t" r="r" b="b"/>
              <a:pathLst>
                <a:path w="2497" h="2137" extrusionOk="0">
                  <a:moveTo>
                    <a:pt x="1066" y="0"/>
                  </a:moveTo>
                  <a:cubicBezTo>
                    <a:pt x="472"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14" name="Google Shape;3314;p86"/>
            <p:cNvSpPr/>
            <p:nvPr/>
          </p:nvSpPr>
          <p:spPr>
            <a:xfrm>
              <a:off x="587527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15" name="Google Shape;3315;p86"/>
            <p:cNvSpPr/>
            <p:nvPr/>
          </p:nvSpPr>
          <p:spPr>
            <a:xfrm>
              <a:off x="587527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16" name="Google Shape;3316;p86"/>
            <p:cNvSpPr/>
            <p:nvPr/>
          </p:nvSpPr>
          <p:spPr>
            <a:xfrm>
              <a:off x="587527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5"/>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17" name="Google Shape;3317;p86"/>
            <p:cNvSpPr/>
            <p:nvPr/>
          </p:nvSpPr>
          <p:spPr>
            <a:xfrm>
              <a:off x="587527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18" name="Google Shape;3318;p86"/>
            <p:cNvSpPr/>
            <p:nvPr/>
          </p:nvSpPr>
          <p:spPr>
            <a:xfrm>
              <a:off x="45040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19" name="Google Shape;3319;p86"/>
            <p:cNvSpPr/>
            <p:nvPr/>
          </p:nvSpPr>
          <p:spPr>
            <a:xfrm>
              <a:off x="450405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20" name="Google Shape;3320;p86"/>
            <p:cNvSpPr/>
            <p:nvPr/>
          </p:nvSpPr>
          <p:spPr>
            <a:xfrm>
              <a:off x="450405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21" name="Google Shape;3321;p86"/>
            <p:cNvSpPr/>
            <p:nvPr/>
          </p:nvSpPr>
          <p:spPr>
            <a:xfrm>
              <a:off x="4427825" y="39328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22" name="Google Shape;3322;p86"/>
            <p:cNvSpPr/>
            <p:nvPr/>
          </p:nvSpPr>
          <p:spPr>
            <a:xfrm>
              <a:off x="4427825" y="3856775"/>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4"/>
                    <a:pt x="525" y="2129"/>
                    <a:pt x="1073" y="2129"/>
                  </a:cubicBezTo>
                  <a:cubicBezTo>
                    <a:pt x="1335" y="2129"/>
                    <a:pt x="1603" y="2032"/>
                    <a:pt x="1822" y="1814"/>
                  </a:cubicBezTo>
                  <a:cubicBezTo>
                    <a:pt x="2494" y="1149"/>
                    <a:pt x="2020" y="1"/>
                    <a:pt x="107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23" name="Google Shape;3323;p86"/>
            <p:cNvSpPr/>
            <p:nvPr/>
          </p:nvSpPr>
          <p:spPr>
            <a:xfrm>
              <a:off x="4427825" y="3780375"/>
              <a:ext cx="62425" cy="53425"/>
            </a:xfrm>
            <a:custGeom>
              <a:avLst/>
              <a:gdLst/>
              <a:ahLst/>
              <a:cxnLst/>
              <a:rect l="l" t="t" r="r" b="b"/>
              <a:pathLst>
                <a:path w="2497" h="2137" extrusionOk="0">
                  <a:moveTo>
                    <a:pt x="1065" y="0"/>
                  </a:moveTo>
                  <a:cubicBezTo>
                    <a:pt x="480" y="0"/>
                    <a:pt x="1" y="480"/>
                    <a:pt x="1" y="1065"/>
                  </a:cubicBezTo>
                  <a:cubicBezTo>
                    <a:pt x="1" y="1709"/>
                    <a:pt x="529" y="2137"/>
                    <a:pt x="1080" y="2137"/>
                  </a:cubicBezTo>
                  <a:cubicBezTo>
                    <a:pt x="1343" y="2137"/>
                    <a:pt x="1612" y="2039"/>
                    <a:pt x="1830"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24" name="Google Shape;3324;p86"/>
            <p:cNvSpPr/>
            <p:nvPr/>
          </p:nvSpPr>
          <p:spPr>
            <a:xfrm>
              <a:off x="4351600" y="3171075"/>
              <a:ext cx="62425" cy="53350"/>
            </a:xfrm>
            <a:custGeom>
              <a:avLst/>
              <a:gdLst/>
              <a:ahLst/>
              <a:cxnLst/>
              <a:rect l="l" t="t" r="r" b="b"/>
              <a:pathLst>
                <a:path w="2497" h="2134" extrusionOk="0">
                  <a:moveTo>
                    <a:pt x="1074" y="0"/>
                  </a:moveTo>
                  <a:cubicBezTo>
                    <a:pt x="481" y="0"/>
                    <a:pt x="9" y="472"/>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25" name="Google Shape;3325;p86"/>
            <p:cNvSpPr/>
            <p:nvPr/>
          </p:nvSpPr>
          <p:spPr>
            <a:xfrm>
              <a:off x="435160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26" name="Google Shape;3326;p86"/>
            <p:cNvSpPr/>
            <p:nvPr/>
          </p:nvSpPr>
          <p:spPr>
            <a:xfrm>
              <a:off x="3970950" y="27902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27" name="Google Shape;3327;p86"/>
            <p:cNvSpPr/>
            <p:nvPr/>
          </p:nvSpPr>
          <p:spPr>
            <a:xfrm>
              <a:off x="3970950" y="2866425"/>
              <a:ext cx="62225" cy="53275"/>
            </a:xfrm>
            <a:custGeom>
              <a:avLst/>
              <a:gdLst/>
              <a:ahLst/>
              <a:cxnLst/>
              <a:rect l="l" t="t" r="r" b="b"/>
              <a:pathLst>
                <a:path w="2489" h="2131" extrusionOk="0">
                  <a:moveTo>
                    <a:pt x="1065" y="0"/>
                  </a:moveTo>
                  <a:cubicBezTo>
                    <a:pt x="472" y="0"/>
                    <a:pt x="1" y="472"/>
                    <a:pt x="1" y="1065"/>
                  </a:cubicBezTo>
                  <a:cubicBezTo>
                    <a:pt x="1" y="1707"/>
                    <a:pt x="523" y="2131"/>
                    <a:pt x="1067" y="2131"/>
                  </a:cubicBezTo>
                  <a:cubicBezTo>
                    <a:pt x="1329" y="2131"/>
                    <a:pt x="1597" y="2032"/>
                    <a:pt x="1813" y="1813"/>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28" name="Google Shape;3328;p86"/>
            <p:cNvSpPr/>
            <p:nvPr/>
          </p:nvSpPr>
          <p:spPr>
            <a:xfrm>
              <a:off x="3970950" y="2942425"/>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29" name="Google Shape;3329;p86"/>
            <p:cNvSpPr/>
            <p:nvPr/>
          </p:nvSpPr>
          <p:spPr>
            <a:xfrm>
              <a:off x="3970950" y="301865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30" name="Google Shape;3330;p86"/>
            <p:cNvSpPr/>
            <p:nvPr/>
          </p:nvSpPr>
          <p:spPr>
            <a:xfrm>
              <a:off x="3970950" y="309485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31" name="Google Shape;3331;p86"/>
            <p:cNvSpPr/>
            <p:nvPr/>
          </p:nvSpPr>
          <p:spPr>
            <a:xfrm>
              <a:off x="3970950" y="317107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32" name="Google Shape;3332;p86"/>
            <p:cNvSpPr/>
            <p:nvPr/>
          </p:nvSpPr>
          <p:spPr>
            <a:xfrm>
              <a:off x="3970950" y="3247075"/>
              <a:ext cx="62225" cy="53450"/>
            </a:xfrm>
            <a:custGeom>
              <a:avLst/>
              <a:gdLst/>
              <a:ahLst/>
              <a:cxnLst/>
              <a:rect l="l" t="t" r="r" b="b"/>
              <a:pathLst>
                <a:path w="2489" h="2138" extrusionOk="0">
                  <a:moveTo>
                    <a:pt x="1065" y="1"/>
                  </a:moveTo>
                  <a:cubicBezTo>
                    <a:pt x="472" y="9"/>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33" name="Google Shape;3333;p86"/>
            <p:cNvSpPr/>
            <p:nvPr/>
          </p:nvSpPr>
          <p:spPr>
            <a:xfrm>
              <a:off x="3970950" y="33233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34" name="Google Shape;3334;p86"/>
            <p:cNvSpPr/>
            <p:nvPr/>
          </p:nvSpPr>
          <p:spPr>
            <a:xfrm>
              <a:off x="3970950" y="33995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35" name="Google Shape;3335;p86"/>
            <p:cNvSpPr/>
            <p:nvPr/>
          </p:nvSpPr>
          <p:spPr>
            <a:xfrm>
              <a:off x="3970950" y="347572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36" name="Google Shape;3336;p86"/>
            <p:cNvSpPr/>
            <p:nvPr/>
          </p:nvSpPr>
          <p:spPr>
            <a:xfrm>
              <a:off x="3970950" y="355192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37" name="Google Shape;3337;p86"/>
            <p:cNvSpPr/>
            <p:nvPr/>
          </p:nvSpPr>
          <p:spPr>
            <a:xfrm>
              <a:off x="3970950" y="3627950"/>
              <a:ext cx="62225" cy="53425"/>
            </a:xfrm>
            <a:custGeom>
              <a:avLst/>
              <a:gdLst/>
              <a:ahLst/>
              <a:cxnLst/>
              <a:rect l="l" t="t" r="r" b="b"/>
              <a:pathLst>
                <a:path w="2489" h="2137" extrusionOk="0">
                  <a:moveTo>
                    <a:pt x="1065" y="0"/>
                  </a:moveTo>
                  <a:cubicBezTo>
                    <a:pt x="472" y="8"/>
                    <a:pt x="1" y="480"/>
                    <a:pt x="1" y="1073"/>
                  </a:cubicBezTo>
                  <a:cubicBezTo>
                    <a:pt x="1" y="1711"/>
                    <a:pt x="525" y="2137"/>
                    <a:pt x="1071"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38" name="Google Shape;3338;p86"/>
            <p:cNvSpPr/>
            <p:nvPr/>
          </p:nvSpPr>
          <p:spPr>
            <a:xfrm>
              <a:off x="3970950" y="3704150"/>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39" name="Google Shape;3339;p86"/>
            <p:cNvSpPr/>
            <p:nvPr/>
          </p:nvSpPr>
          <p:spPr>
            <a:xfrm>
              <a:off x="3970950" y="3780375"/>
              <a:ext cx="62425" cy="53425"/>
            </a:xfrm>
            <a:custGeom>
              <a:avLst/>
              <a:gdLst/>
              <a:ahLst/>
              <a:cxnLst/>
              <a:rect l="l" t="t" r="r" b="b"/>
              <a:pathLst>
                <a:path w="2497" h="2137" extrusionOk="0">
                  <a:moveTo>
                    <a:pt x="1065" y="0"/>
                  </a:moveTo>
                  <a:cubicBezTo>
                    <a:pt x="472"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40" name="Google Shape;3340;p86"/>
            <p:cNvSpPr/>
            <p:nvPr/>
          </p:nvSpPr>
          <p:spPr>
            <a:xfrm>
              <a:off x="3970950" y="385677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41" name="Google Shape;3341;p86"/>
            <p:cNvSpPr/>
            <p:nvPr/>
          </p:nvSpPr>
          <p:spPr>
            <a:xfrm>
              <a:off x="3970950" y="4009000"/>
              <a:ext cx="62225" cy="53350"/>
            </a:xfrm>
            <a:custGeom>
              <a:avLst/>
              <a:gdLst/>
              <a:ahLst/>
              <a:cxnLst/>
              <a:rect l="l" t="t" r="r" b="b"/>
              <a:pathLst>
                <a:path w="2489" h="2134" extrusionOk="0">
                  <a:moveTo>
                    <a:pt x="1065" y="1"/>
                  </a:moveTo>
                  <a:cubicBezTo>
                    <a:pt x="472" y="1"/>
                    <a:pt x="1" y="480"/>
                    <a:pt x="1" y="1066"/>
                  </a:cubicBezTo>
                  <a:cubicBezTo>
                    <a:pt x="1" y="1710"/>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42" name="Google Shape;3342;p86"/>
            <p:cNvSpPr/>
            <p:nvPr/>
          </p:nvSpPr>
          <p:spPr>
            <a:xfrm>
              <a:off x="404695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43" name="Google Shape;3343;p86"/>
            <p:cNvSpPr/>
            <p:nvPr/>
          </p:nvSpPr>
          <p:spPr>
            <a:xfrm>
              <a:off x="4046950" y="286642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44" name="Google Shape;3344;p86"/>
            <p:cNvSpPr/>
            <p:nvPr/>
          </p:nvSpPr>
          <p:spPr>
            <a:xfrm>
              <a:off x="4046950" y="2942425"/>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45" name="Google Shape;3345;p86"/>
            <p:cNvSpPr/>
            <p:nvPr/>
          </p:nvSpPr>
          <p:spPr>
            <a:xfrm>
              <a:off x="404695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46" name="Google Shape;3346;p86"/>
            <p:cNvSpPr/>
            <p:nvPr/>
          </p:nvSpPr>
          <p:spPr>
            <a:xfrm>
              <a:off x="404695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47" name="Google Shape;3347;p86"/>
            <p:cNvSpPr/>
            <p:nvPr/>
          </p:nvSpPr>
          <p:spPr>
            <a:xfrm>
              <a:off x="4046950"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48" name="Google Shape;3348;p86"/>
            <p:cNvSpPr/>
            <p:nvPr/>
          </p:nvSpPr>
          <p:spPr>
            <a:xfrm>
              <a:off x="404695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49" name="Google Shape;3349;p86"/>
            <p:cNvSpPr/>
            <p:nvPr/>
          </p:nvSpPr>
          <p:spPr>
            <a:xfrm>
              <a:off x="4046950" y="3323300"/>
              <a:ext cx="62425" cy="53425"/>
            </a:xfrm>
            <a:custGeom>
              <a:avLst/>
              <a:gdLst/>
              <a:ahLst/>
              <a:cxnLst/>
              <a:rect l="l" t="t" r="r" b="b"/>
              <a:pathLst>
                <a:path w="2497" h="2137" extrusionOk="0">
                  <a:moveTo>
                    <a:pt x="1074" y="0"/>
                  </a:moveTo>
                  <a:cubicBezTo>
                    <a:pt x="481" y="8"/>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50" name="Google Shape;3350;p86"/>
            <p:cNvSpPr/>
            <p:nvPr/>
          </p:nvSpPr>
          <p:spPr>
            <a:xfrm>
              <a:off x="404695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51" name="Google Shape;3351;p86"/>
            <p:cNvSpPr/>
            <p:nvPr/>
          </p:nvSpPr>
          <p:spPr>
            <a:xfrm>
              <a:off x="4046950" y="34757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52" name="Google Shape;3352;p86"/>
            <p:cNvSpPr/>
            <p:nvPr/>
          </p:nvSpPr>
          <p:spPr>
            <a:xfrm>
              <a:off x="4046950" y="355192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53" name="Google Shape;3353;p86"/>
            <p:cNvSpPr/>
            <p:nvPr/>
          </p:nvSpPr>
          <p:spPr>
            <a:xfrm>
              <a:off x="4046950"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54" name="Google Shape;3354;p86"/>
            <p:cNvSpPr/>
            <p:nvPr/>
          </p:nvSpPr>
          <p:spPr>
            <a:xfrm>
              <a:off x="4046950"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55" name="Google Shape;3355;p86"/>
            <p:cNvSpPr/>
            <p:nvPr/>
          </p:nvSpPr>
          <p:spPr>
            <a:xfrm>
              <a:off x="41231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56" name="Google Shape;3356;p86"/>
            <p:cNvSpPr/>
            <p:nvPr/>
          </p:nvSpPr>
          <p:spPr>
            <a:xfrm>
              <a:off x="4123175" y="2866425"/>
              <a:ext cx="62425" cy="53275"/>
            </a:xfrm>
            <a:custGeom>
              <a:avLst/>
              <a:gdLst/>
              <a:ahLst/>
              <a:cxnLst/>
              <a:rect l="l" t="t" r="r" b="b"/>
              <a:pathLst>
                <a:path w="2497" h="2131" extrusionOk="0">
                  <a:moveTo>
                    <a:pt x="1065" y="0"/>
                  </a:moveTo>
                  <a:cubicBezTo>
                    <a:pt x="480" y="0"/>
                    <a:pt x="0" y="472"/>
                    <a:pt x="0" y="1065"/>
                  </a:cubicBezTo>
                  <a:cubicBezTo>
                    <a:pt x="0" y="1707"/>
                    <a:pt x="523" y="2131"/>
                    <a:pt x="1070" y="2131"/>
                  </a:cubicBezTo>
                  <a:cubicBezTo>
                    <a:pt x="1333" y="2131"/>
                    <a:pt x="1602" y="2032"/>
                    <a:pt x="1821" y="1813"/>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57" name="Google Shape;3357;p86"/>
            <p:cNvSpPr/>
            <p:nvPr/>
          </p:nvSpPr>
          <p:spPr>
            <a:xfrm>
              <a:off x="4123175" y="29424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58" name="Google Shape;3358;p86"/>
            <p:cNvSpPr/>
            <p:nvPr/>
          </p:nvSpPr>
          <p:spPr>
            <a:xfrm>
              <a:off x="4123175" y="301865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59" name="Google Shape;3359;p86"/>
            <p:cNvSpPr/>
            <p:nvPr/>
          </p:nvSpPr>
          <p:spPr>
            <a:xfrm>
              <a:off x="41231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60" name="Google Shape;3360;p86"/>
            <p:cNvSpPr/>
            <p:nvPr/>
          </p:nvSpPr>
          <p:spPr>
            <a:xfrm>
              <a:off x="4123175" y="317107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61" name="Google Shape;3361;p86"/>
            <p:cNvSpPr/>
            <p:nvPr/>
          </p:nvSpPr>
          <p:spPr>
            <a:xfrm>
              <a:off x="41231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62" name="Google Shape;3362;p86"/>
            <p:cNvSpPr/>
            <p:nvPr/>
          </p:nvSpPr>
          <p:spPr>
            <a:xfrm>
              <a:off x="4123175" y="33233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4"/>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63" name="Google Shape;3363;p86"/>
            <p:cNvSpPr/>
            <p:nvPr/>
          </p:nvSpPr>
          <p:spPr>
            <a:xfrm>
              <a:off x="4123175" y="33995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64" name="Google Shape;3364;p86"/>
            <p:cNvSpPr/>
            <p:nvPr/>
          </p:nvSpPr>
          <p:spPr>
            <a:xfrm>
              <a:off x="4123175" y="347572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65" name="Google Shape;3365;p86"/>
            <p:cNvSpPr/>
            <p:nvPr/>
          </p:nvSpPr>
          <p:spPr>
            <a:xfrm>
              <a:off x="4123175" y="355192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66" name="Google Shape;3366;p86"/>
            <p:cNvSpPr/>
            <p:nvPr/>
          </p:nvSpPr>
          <p:spPr>
            <a:xfrm>
              <a:off x="4123175" y="3627950"/>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67" name="Google Shape;3367;p86"/>
            <p:cNvSpPr/>
            <p:nvPr/>
          </p:nvSpPr>
          <p:spPr>
            <a:xfrm>
              <a:off x="4199400"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68" name="Google Shape;3368;p86"/>
            <p:cNvSpPr/>
            <p:nvPr/>
          </p:nvSpPr>
          <p:spPr>
            <a:xfrm>
              <a:off x="419940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69" name="Google Shape;3369;p86"/>
            <p:cNvSpPr/>
            <p:nvPr/>
          </p:nvSpPr>
          <p:spPr>
            <a:xfrm>
              <a:off x="4199400" y="317107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70" name="Google Shape;3370;p86"/>
            <p:cNvSpPr/>
            <p:nvPr/>
          </p:nvSpPr>
          <p:spPr>
            <a:xfrm>
              <a:off x="4199400" y="3247075"/>
              <a:ext cx="62200" cy="53450"/>
            </a:xfrm>
            <a:custGeom>
              <a:avLst/>
              <a:gdLst/>
              <a:ahLst/>
              <a:cxnLst/>
              <a:rect l="l" t="t" r="r" b="b"/>
              <a:pathLst>
                <a:path w="2488" h="2138" extrusionOk="0">
                  <a:moveTo>
                    <a:pt x="1065" y="1"/>
                  </a:moveTo>
                  <a:cubicBezTo>
                    <a:pt x="480" y="9"/>
                    <a:pt x="0" y="480"/>
                    <a:pt x="0" y="1074"/>
                  </a:cubicBezTo>
                  <a:cubicBezTo>
                    <a:pt x="0" y="1712"/>
                    <a:pt x="524"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71" name="Google Shape;3371;p86"/>
            <p:cNvSpPr/>
            <p:nvPr/>
          </p:nvSpPr>
          <p:spPr>
            <a:xfrm>
              <a:off x="4275600" y="3018650"/>
              <a:ext cx="62225" cy="53425"/>
            </a:xfrm>
            <a:custGeom>
              <a:avLst/>
              <a:gdLst/>
              <a:ahLst/>
              <a:cxnLst/>
              <a:rect l="l" t="t" r="r" b="b"/>
              <a:pathLst>
                <a:path w="2489" h="2137" extrusionOk="0">
                  <a:moveTo>
                    <a:pt x="1066" y="0"/>
                  </a:moveTo>
                  <a:cubicBezTo>
                    <a:pt x="472"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72" name="Google Shape;3372;p86"/>
            <p:cNvSpPr/>
            <p:nvPr/>
          </p:nvSpPr>
          <p:spPr>
            <a:xfrm>
              <a:off x="4275600"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73" name="Google Shape;3373;p86"/>
            <p:cNvSpPr/>
            <p:nvPr/>
          </p:nvSpPr>
          <p:spPr>
            <a:xfrm>
              <a:off x="4275600" y="317107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29" y="2131"/>
                    <a:pt x="1597" y="2032"/>
                    <a:pt x="1813" y="1813"/>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74" name="Google Shape;3374;p86"/>
            <p:cNvSpPr/>
            <p:nvPr/>
          </p:nvSpPr>
          <p:spPr>
            <a:xfrm>
              <a:off x="4275600" y="32470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75" name="Google Shape;3375;p86"/>
            <p:cNvSpPr/>
            <p:nvPr/>
          </p:nvSpPr>
          <p:spPr>
            <a:xfrm>
              <a:off x="4275475" y="3323300"/>
              <a:ext cx="62350" cy="53425"/>
            </a:xfrm>
            <a:custGeom>
              <a:avLst/>
              <a:gdLst/>
              <a:ahLst/>
              <a:cxnLst/>
              <a:rect l="l" t="t" r="r" b="b"/>
              <a:pathLst>
                <a:path w="2494" h="2137" extrusionOk="0">
                  <a:moveTo>
                    <a:pt x="1071" y="0"/>
                  </a:moveTo>
                  <a:cubicBezTo>
                    <a:pt x="485" y="8"/>
                    <a:pt x="6" y="480"/>
                    <a:pt x="6" y="1065"/>
                  </a:cubicBezTo>
                  <a:cubicBezTo>
                    <a:pt x="0" y="1709"/>
                    <a:pt x="527" y="2137"/>
                    <a:pt x="1075" y="2137"/>
                  </a:cubicBezTo>
                  <a:cubicBezTo>
                    <a:pt x="1337" y="2137"/>
                    <a:pt x="1603" y="2039"/>
                    <a:pt x="1818" y="1821"/>
                  </a:cubicBezTo>
                  <a:cubicBezTo>
                    <a:pt x="2493" y="1154"/>
                    <a:pt x="2022" y="0"/>
                    <a:pt x="1071"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76" name="Google Shape;3376;p86"/>
            <p:cNvSpPr/>
            <p:nvPr/>
          </p:nvSpPr>
          <p:spPr>
            <a:xfrm>
              <a:off x="4199400" y="33233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77" name="Google Shape;3377;p86"/>
            <p:cNvSpPr/>
            <p:nvPr/>
          </p:nvSpPr>
          <p:spPr>
            <a:xfrm>
              <a:off x="4199400" y="33995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78" name="Google Shape;3378;p86"/>
            <p:cNvSpPr/>
            <p:nvPr/>
          </p:nvSpPr>
          <p:spPr>
            <a:xfrm>
              <a:off x="4199400" y="34757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79" name="Google Shape;3379;p86"/>
            <p:cNvSpPr/>
            <p:nvPr/>
          </p:nvSpPr>
          <p:spPr>
            <a:xfrm>
              <a:off x="4199400" y="355192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80" name="Google Shape;3380;p86"/>
            <p:cNvSpPr/>
            <p:nvPr/>
          </p:nvSpPr>
          <p:spPr>
            <a:xfrm>
              <a:off x="4199400" y="36279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81" name="Google Shape;3381;p86"/>
            <p:cNvSpPr/>
            <p:nvPr/>
          </p:nvSpPr>
          <p:spPr>
            <a:xfrm>
              <a:off x="419940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82" name="Google Shape;3382;p86"/>
            <p:cNvSpPr/>
            <p:nvPr/>
          </p:nvSpPr>
          <p:spPr>
            <a:xfrm>
              <a:off x="4123175" y="3704150"/>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83" name="Google Shape;3383;p86"/>
            <p:cNvSpPr/>
            <p:nvPr/>
          </p:nvSpPr>
          <p:spPr>
            <a:xfrm>
              <a:off x="412317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84" name="Google Shape;3384;p86"/>
            <p:cNvSpPr/>
            <p:nvPr/>
          </p:nvSpPr>
          <p:spPr>
            <a:xfrm>
              <a:off x="4046950" y="3780375"/>
              <a:ext cx="62425" cy="53425"/>
            </a:xfrm>
            <a:custGeom>
              <a:avLst/>
              <a:gdLst/>
              <a:ahLst/>
              <a:cxnLst/>
              <a:rect l="l" t="t" r="r" b="b"/>
              <a:pathLst>
                <a:path w="2497" h="2137" extrusionOk="0">
                  <a:moveTo>
                    <a:pt x="1074" y="0"/>
                  </a:moveTo>
                  <a:cubicBezTo>
                    <a:pt x="481" y="0"/>
                    <a:pt x="9"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85" name="Google Shape;3385;p86"/>
            <p:cNvSpPr/>
            <p:nvPr/>
          </p:nvSpPr>
          <p:spPr>
            <a:xfrm>
              <a:off x="4046950" y="385677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86" name="Google Shape;3386;p86"/>
            <p:cNvSpPr/>
            <p:nvPr/>
          </p:nvSpPr>
          <p:spPr>
            <a:xfrm>
              <a:off x="4046950"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87" name="Google Shape;3387;p86"/>
            <p:cNvSpPr/>
            <p:nvPr/>
          </p:nvSpPr>
          <p:spPr>
            <a:xfrm>
              <a:off x="4046950" y="3932800"/>
              <a:ext cx="62425" cy="53425"/>
            </a:xfrm>
            <a:custGeom>
              <a:avLst/>
              <a:gdLst/>
              <a:ahLst/>
              <a:cxnLst/>
              <a:rect l="l" t="t" r="r" b="b"/>
              <a:pathLst>
                <a:path w="2497" h="2137" extrusionOk="0">
                  <a:moveTo>
                    <a:pt x="1074" y="0"/>
                  </a:moveTo>
                  <a:cubicBezTo>
                    <a:pt x="481" y="8"/>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88" name="Google Shape;3388;p86"/>
            <p:cNvSpPr/>
            <p:nvPr/>
          </p:nvSpPr>
          <p:spPr>
            <a:xfrm>
              <a:off x="3970950" y="39328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5"/>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89" name="Google Shape;3389;p86"/>
            <p:cNvSpPr/>
            <p:nvPr/>
          </p:nvSpPr>
          <p:spPr>
            <a:xfrm>
              <a:off x="35898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90" name="Google Shape;3390;p86"/>
            <p:cNvSpPr/>
            <p:nvPr/>
          </p:nvSpPr>
          <p:spPr>
            <a:xfrm>
              <a:off x="35898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91" name="Google Shape;3391;p86"/>
            <p:cNvSpPr/>
            <p:nvPr/>
          </p:nvSpPr>
          <p:spPr>
            <a:xfrm>
              <a:off x="358987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92" name="Google Shape;3392;p86"/>
            <p:cNvSpPr/>
            <p:nvPr/>
          </p:nvSpPr>
          <p:spPr>
            <a:xfrm>
              <a:off x="358987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93" name="Google Shape;3393;p86"/>
            <p:cNvSpPr/>
            <p:nvPr/>
          </p:nvSpPr>
          <p:spPr>
            <a:xfrm>
              <a:off x="358987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94" name="Google Shape;3394;p86"/>
            <p:cNvSpPr/>
            <p:nvPr/>
          </p:nvSpPr>
          <p:spPr>
            <a:xfrm>
              <a:off x="358987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7" y="2137"/>
                    <a:pt x="1604" y="2039"/>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95" name="Google Shape;3395;p86"/>
            <p:cNvSpPr/>
            <p:nvPr/>
          </p:nvSpPr>
          <p:spPr>
            <a:xfrm>
              <a:off x="358987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96" name="Google Shape;3396;p86"/>
            <p:cNvSpPr/>
            <p:nvPr/>
          </p:nvSpPr>
          <p:spPr>
            <a:xfrm>
              <a:off x="328522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97" name="Google Shape;3397;p86"/>
            <p:cNvSpPr/>
            <p:nvPr/>
          </p:nvSpPr>
          <p:spPr>
            <a:xfrm>
              <a:off x="328522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98" name="Google Shape;3398;p86"/>
            <p:cNvSpPr/>
            <p:nvPr/>
          </p:nvSpPr>
          <p:spPr>
            <a:xfrm>
              <a:off x="328522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99" name="Google Shape;3399;p86"/>
            <p:cNvSpPr/>
            <p:nvPr/>
          </p:nvSpPr>
          <p:spPr>
            <a:xfrm>
              <a:off x="3361450" y="279020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00" name="Google Shape;3400;p86"/>
            <p:cNvSpPr/>
            <p:nvPr/>
          </p:nvSpPr>
          <p:spPr>
            <a:xfrm>
              <a:off x="3361450" y="2866425"/>
              <a:ext cx="62200" cy="53275"/>
            </a:xfrm>
            <a:custGeom>
              <a:avLst/>
              <a:gdLst/>
              <a:ahLst/>
              <a:cxnLst/>
              <a:rect l="l" t="t" r="r" b="b"/>
              <a:pathLst>
                <a:path w="2488" h="2131" extrusionOk="0">
                  <a:moveTo>
                    <a:pt x="1065" y="0"/>
                  </a:moveTo>
                  <a:cubicBezTo>
                    <a:pt x="472"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01" name="Google Shape;3401;p86"/>
            <p:cNvSpPr/>
            <p:nvPr/>
          </p:nvSpPr>
          <p:spPr>
            <a:xfrm>
              <a:off x="3361450" y="2942425"/>
              <a:ext cx="62200" cy="53450"/>
            </a:xfrm>
            <a:custGeom>
              <a:avLst/>
              <a:gdLst/>
              <a:ahLst/>
              <a:cxnLst/>
              <a:rect l="l" t="t" r="r" b="b"/>
              <a:pathLst>
                <a:path w="2488" h="2138" extrusionOk="0">
                  <a:moveTo>
                    <a:pt x="1065" y="1"/>
                  </a:moveTo>
                  <a:cubicBezTo>
                    <a:pt x="472" y="9"/>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02" name="Google Shape;3402;p86"/>
            <p:cNvSpPr/>
            <p:nvPr/>
          </p:nvSpPr>
          <p:spPr>
            <a:xfrm>
              <a:off x="3361450" y="3018650"/>
              <a:ext cx="62200" cy="53425"/>
            </a:xfrm>
            <a:custGeom>
              <a:avLst/>
              <a:gdLst/>
              <a:ahLst/>
              <a:cxnLst/>
              <a:rect l="l" t="t" r="r" b="b"/>
              <a:pathLst>
                <a:path w="2488" h="2137" extrusionOk="0">
                  <a:moveTo>
                    <a:pt x="1065" y="0"/>
                  </a:moveTo>
                  <a:cubicBezTo>
                    <a:pt x="472"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03" name="Google Shape;3403;p86"/>
            <p:cNvSpPr/>
            <p:nvPr/>
          </p:nvSpPr>
          <p:spPr>
            <a:xfrm>
              <a:off x="3361450" y="309485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04" name="Google Shape;3404;p86"/>
            <p:cNvSpPr/>
            <p:nvPr/>
          </p:nvSpPr>
          <p:spPr>
            <a:xfrm>
              <a:off x="3437450"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05" name="Google Shape;3405;p86"/>
            <p:cNvSpPr/>
            <p:nvPr/>
          </p:nvSpPr>
          <p:spPr>
            <a:xfrm>
              <a:off x="3437450"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06" name="Google Shape;3406;p86"/>
            <p:cNvSpPr/>
            <p:nvPr/>
          </p:nvSpPr>
          <p:spPr>
            <a:xfrm>
              <a:off x="3437450" y="279020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07" name="Google Shape;3407;p86"/>
            <p:cNvSpPr/>
            <p:nvPr/>
          </p:nvSpPr>
          <p:spPr>
            <a:xfrm>
              <a:off x="3437450" y="286642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08" name="Google Shape;3408;p86"/>
            <p:cNvSpPr/>
            <p:nvPr/>
          </p:nvSpPr>
          <p:spPr>
            <a:xfrm>
              <a:off x="3437450" y="2942425"/>
              <a:ext cx="62425" cy="53450"/>
            </a:xfrm>
            <a:custGeom>
              <a:avLst/>
              <a:gdLst/>
              <a:ahLst/>
              <a:cxnLst/>
              <a:rect l="l" t="t" r="r" b="b"/>
              <a:pathLst>
                <a:path w="2497" h="2138" extrusionOk="0">
                  <a:moveTo>
                    <a:pt x="1074" y="1"/>
                  </a:moveTo>
                  <a:cubicBezTo>
                    <a:pt x="480" y="9"/>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09" name="Google Shape;3409;p86"/>
            <p:cNvSpPr/>
            <p:nvPr/>
          </p:nvSpPr>
          <p:spPr>
            <a:xfrm>
              <a:off x="3437450" y="3018650"/>
              <a:ext cx="62425" cy="53425"/>
            </a:xfrm>
            <a:custGeom>
              <a:avLst/>
              <a:gdLst/>
              <a:ahLst/>
              <a:cxnLst/>
              <a:rect l="l" t="t" r="r" b="b"/>
              <a:pathLst>
                <a:path w="2497" h="2137" extrusionOk="0">
                  <a:moveTo>
                    <a:pt x="1074" y="0"/>
                  </a:moveTo>
                  <a:cubicBezTo>
                    <a:pt x="480" y="0"/>
                    <a:pt x="9" y="480"/>
                    <a:pt x="1" y="1065"/>
                  </a:cubicBezTo>
                  <a:cubicBezTo>
                    <a:pt x="1" y="1709"/>
                    <a:pt x="530" y="2137"/>
                    <a:pt x="1078" y="2137"/>
                  </a:cubicBezTo>
                  <a:cubicBezTo>
                    <a:pt x="1340" y="2137"/>
                    <a:pt x="1606" y="2039"/>
                    <a:pt x="1822"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10" name="Google Shape;3410;p86"/>
            <p:cNvSpPr/>
            <p:nvPr/>
          </p:nvSpPr>
          <p:spPr>
            <a:xfrm>
              <a:off x="3437450" y="309485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11" name="Google Shape;3411;p86"/>
            <p:cNvSpPr/>
            <p:nvPr/>
          </p:nvSpPr>
          <p:spPr>
            <a:xfrm>
              <a:off x="3513675" y="26377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12" name="Google Shape;3412;p86"/>
            <p:cNvSpPr/>
            <p:nvPr/>
          </p:nvSpPr>
          <p:spPr>
            <a:xfrm>
              <a:off x="35136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13" name="Google Shape;3413;p86"/>
            <p:cNvSpPr/>
            <p:nvPr/>
          </p:nvSpPr>
          <p:spPr>
            <a:xfrm>
              <a:off x="35136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14" name="Google Shape;3414;p86"/>
            <p:cNvSpPr/>
            <p:nvPr/>
          </p:nvSpPr>
          <p:spPr>
            <a:xfrm>
              <a:off x="3513675" y="286642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15" name="Google Shape;3415;p86"/>
            <p:cNvSpPr/>
            <p:nvPr/>
          </p:nvSpPr>
          <p:spPr>
            <a:xfrm>
              <a:off x="3513675" y="2942425"/>
              <a:ext cx="62425" cy="53450"/>
            </a:xfrm>
            <a:custGeom>
              <a:avLst/>
              <a:gdLst/>
              <a:ahLst/>
              <a:cxnLst/>
              <a:rect l="l" t="t" r="r" b="b"/>
              <a:pathLst>
                <a:path w="2497" h="2138" extrusionOk="0">
                  <a:moveTo>
                    <a:pt x="1065" y="1"/>
                  </a:moveTo>
                  <a:cubicBezTo>
                    <a:pt x="480" y="9"/>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16" name="Google Shape;3416;p86"/>
            <p:cNvSpPr/>
            <p:nvPr/>
          </p:nvSpPr>
          <p:spPr>
            <a:xfrm>
              <a:off x="3513675" y="3018650"/>
              <a:ext cx="62425" cy="53425"/>
            </a:xfrm>
            <a:custGeom>
              <a:avLst/>
              <a:gdLst/>
              <a:ahLst/>
              <a:cxnLst/>
              <a:rect l="l" t="t" r="r" b="b"/>
              <a:pathLst>
                <a:path w="2497"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17" name="Google Shape;3417;p86"/>
            <p:cNvSpPr/>
            <p:nvPr/>
          </p:nvSpPr>
          <p:spPr>
            <a:xfrm>
              <a:off x="35136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18" name="Google Shape;3418;p86"/>
            <p:cNvSpPr/>
            <p:nvPr/>
          </p:nvSpPr>
          <p:spPr>
            <a:xfrm>
              <a:off x="3513675" y="317107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19" name="Google Shape;3419;p86"/>
            <p:cNvSpPr/>
            <p:nvPr/>
          </p:nvSpPr>
          <p:spPr>
            <a:xfrm>
              <a:off x="358987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20" name="Google Shape;3420;p86"/>
            <p:cNvSpPr/>
            <p:nvPr/>
          </p:nvSpPr>
          <p:spPr>
            <a:xfrm>
              <a:off x="3666100"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21" name="Google Shape;3421;p86"/>
            <p:cNvSpPr/>
            <p:nvPr/>
          </p:nvSpPr>
          <p:spPr>
            <a:xfrm>
              <a:off x="3666100" y="271400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22" name="Google Shape;3422;p86"/>
            <p:cNvSpPr/>
            <p:nvPr/>
          </p:nvSpPr>
          <p:spPr>
            <a:xfrm>
              <a:off x="3666100"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23" name="Google Shape;3423;p86"/>
            <p:cNvSpPr/>
            <p:nvPr/>
          </p:nvSpPr>
          <p:spPr>
            <a:xfrm>
              <a:off x="366610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24" name="Google Shape;3424;p86"/>
            <p:cNvSpPr/>
            <p:nvPr/>
          </p:nvSpPr>
          <p:spPr>
            <a:xfrm>
              <a:off x="3666100" y="3018650"/>
              <a:ext cx="62200" cy="53425"/>
            </a:xfrm>
            <a:custGeom>
              <a:avLst/>
              <a:gdLst/>
              <a:ahLst/>
              <a:cxnLst/>
              <a:rect l="l" t="t" r="r" b="b"/>
              <a:pathLst>
                <a:path w="2488"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25" name="Google Shape;3425;p86"/>
            <p:cNvSpPr/>
            <p:nvPr/>
          </p:nvSpPr>
          <p:spPr>
            <a:xfrm>
              <a:off x="3666100"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26" name="Google Shape;3426;p86"/>
            <p:cNvSpPr/>
            <p:nvPr/>
          </p:nvSpPr>
          <p:spPr>
            <a:xfrm>
              <a:off x="3666100" y="317107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27" name="Google Shape;3427;p86"/>
            <p:cNvSpPr/>
            <p:nvPr/>
          </p:nvSpPr>
          <p:spPr>
            <a:xfrm>
              <a:off x="3742300" y="2637775"/>
              <a:ext cx="62225" cy="53450"/>
            </a:xfrm>
            <a:custGeom>
              <a:avLst/>
              <a:gdLst/>
              <a:ahLst/>
              <a:cxnLst/>
              <a:rect l="l" t="t" r="r" b="b"/>
              <a:pathLst>
                <a:path w="2489" h="2138" extrusionOk="0">
                  <a:moveTo>
                    <a:pt x="1066" y="1"/>
                  </a:moveTo>
                  <a:cubicBezTo>
                    <a:pt x="481" y="1"/>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28" name="Google Shape;3428;p86"/>
            <p:cNvSpPr/>
            <p:nvPr/>
          </p:nvSpPr>
          <p:spPr>
            <a:xfrm>
              <a:off x="3742300" y="271400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29" name="Google Shape;3429;p86"/>
            <p:cNvSpPr/>
            <p:nvPr/>
          </p:nvSpPr>
          <p:spPr>
            <a:xfrm>
              <a:off x="3742300" y="2790200"/>
              <a:ext cx="62225" cy="53350"/>
            </a:xfrm>
            <a:custGeom>
              <a:avLst/>
              <a:gdLst/>
              <a:ahLst/>
              <a:cxnLst/>
              <a:rect l="l" t="t" r="r" b="b"/>
              <a:pathLst>
                <a:path w="2489" h="2134" extrusionOk="0">
                  <a:moveTo>
                    <a:pt x="1066" y="1"/>
                  </a:moveTo>
                  <a:cubicBezTo>
                    <a:pt x="481" y="1"/>
                    <a:pt x="1" y="472"/>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30" name="Google Shape;3430;p86"/>
            <p:cNvSpPr/>
            <p:nvPr/>
          </p:nvSpPr>
          <p:spPr>
            <a:xfrm>
              <a:off x="3742300" y="2942425"/>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9"/>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31" name="Google Shape;3431;p86"/>
            <p:cNvSpPr/>
            <p:nvPr/>
          </p:nvSpPr>
          <p:spPr>
            <a:xfrm>
              <a:off x="3742300" y="301865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32" name="Google Shape;3432;p86"/>
            <p:cNvSpPr/>
            <p:nvPr/>
          </p:nvSpPr>
          <p:spPr>
            <a:xfrm>
              <a:off x="3742300" y="309485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33" name="Google Shape;3433;p86"/>
            <p:cNvSpPr/>
            <p:nvPr/>
          </p:nvSpPr>
          <p:spPr>
            <a:xfrm>
              <a:off x="3742300" y="3171075"/>
              <a:ext cx="62225" cy="53300"/>
            </a:xfrm>
            <a:custGeom>
              <a:avLst/>
              <a:gdLst/>
              <a:ahLst/>
              <a:cxnLst/>
              <a:rect l="l" t="t" r="r" b="b"/>
              <a:pathLst>
                <a:path w="2489" h="2132" extrusionOk="0">
                  <a:moveTo>
                    <a:pt x="1066" y="0"/>
                  </a:moveTo>
                  <a:cubicBezTo>
                    <a:pt x="481" y="0"/>
                    <a:pt x="1" y="472"/>
                    <a:pt x="1" y="1065"/>
                  </a:cubicBezTo>
                  <a:cubicBezTo>
                    <a:pt x="1" y="1705"/>
                    <a:pt x="528" y="2131"/>
                    <a:pt x="1076" y="2131"/>
                  </a:cubicBezTo>
                  <a:cubicBezTo>
                    <a:pt x="1335" y="2131"/>
                    <a:pt x="1599" y="2036"/>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34" name="Google Shape;3434;p86"/>
            <p:cNvSpPr/>
            <p:nvPr/>
          </p:nvSpPr>
          <p:spPr>
            <a:xfrm>
              <a:off x="3742300" y="3247075"/>
              <a:ext cx="62225" cy="53450"/>
            </a:xfrm>
            <a:custGeom>
              <a:avLst/>
              <a:gdLst/>
              <a:ahLst/>
              <a:cxnLst/>
              <a:rect l="l" t="t" r="r" b="b"/>
              <a:pathLst>
                <a:path w="2489" h="2138" extrusionOk="0">
                  <a:moveTo>
                    <a:pt x="1066" y="1"/>
                  </a:moveTo>
                  <a:cubicBezTo>
                    <a:pt x="481" y="9"/>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35" name="Google Shape;3435;p86"/>
            <p:cNvSpPr/>
            <p:nvPr/>
          </p:nvSpPr>
          <p:spPr>
            <a:xfrm>
              <a:off x="381852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36" name="Google Shape;3436;p86"/>
            <p:cNvSpPr/>
            <p:nvPr/>
          </p:nvSpPr>
          <p:spPr>
            <a:xfrm>
              <a:off x="3818525" y="27902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37" name="Google Shape;3437;p86"/>
            <p:cNvSpPr/>
            <p:nvPr/>
          </p:nvSpPr>
          <p:spPr>
            <a:xfrm>
              <a:off x="3818525" y="29424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38" name="Google Shape;3438;p86"/>
            <p:cNvSpPr/>
            <p:nvPr/>
          </p:nvSpPr>
          <p:spPr>
            <a:xfrm>
              <a:off x="3818525" y="301865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39" name="Google Shape;3439;p86"/>
            <p:cNvSpPr/>
            <p:nvPr/>
          </p:nvSpPr>
          <p:spPr>
            <a:xfrm>
              <a:off x="3818525" y="309485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40" name="Google Shape;3440;p86"/>
            <p:cNvSpPr/>
            <p:nvPr/>
          </p:nvSpPr>
          <p:spPr>
            <a:xfrm>
              <a:off x="3818525"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41" name="Google Shape;3441;p86"/>
            <p:cNvSpPr/>
            <p:nvPr/>
          </p:nvSpPr>
          <p:spPr>
            <a:xfrm>
              <a:off x="381852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42" name="Google Shape;3442;p86"/>
            <p:cNvSpPr/>
            <p:nvPr/>
          </p:nvSpPr>
          <p:spPr>
            <a:xfrm>
              <a:off x="381852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43" name="Google Shape;3443;p86"/>
            <p:cNvSpPr/>
            <p:nvPr/>
          </p:nvSpPr>
          <p:spPr>
            <a:xfrm>
              <a:off x="381852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44" name="Google Shape;3444;p86"/>
            <p:cNvSpPr/>
            <p:nvPr/>
          </p:nvSpPr>
          <p:spPr>
            <a:xfrm>
              <a:off x="38185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45" name="Google Shape;3445;p86"/>
            <p:cNvSpPr/>
            <p:nvPr/>
          </p:nvSpPr>
          <p:spPr>
            <a:xfrm>
              <a:off x="3894725" y="27902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46" name="Google Shape;3446;p86"/>
            <p:cNvSpPr/>
            <p:nvPr/>
          </p:nvSpPr>
          <p:spPr>
            <a:xfrm>
              <a:off x="3894725" y="393280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47" name="Google Shape;3447;p86"/>
            <p:cNvSpPr/>
            <p:nvPr/>
          </p:nvSpPr>
          <p:spPr>
            <a:xfrm>
              <a:off x="3894725" y="385677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48" name="Google Shape;3448;p86"/>
            <p:cNvSpPr/>
            <p:nvPr/>
          </p:nvSpPr>
          <p:spPr>
            <a:xfrm>
              <a:off x="3894725" y="3780375"/>
              <a:ext cx="62425" cy="53425"/>
            </a:xfrm>
            <a:custGeom>
              <a:avLst/>
              <a:gdLst/>
              <a:ahLst/>
              <a:cxnLst/>
              <a:rect l="l" t="t" r="r" b="b"/>
              <a:pathLst>
                <a:path w="2497" h="2137" extrusionOk="0">
                  <a:moveTo>
                    <a:pt x="1066" y="0"/>
                  </a:moveTo>
                  <a:cubicBezTo>
                    <a:pt x="481"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49" name="Google Shape;3449;p86"/>
            <p:cNvSpPr/>
            <p:nvPr/>
          </p:nvSpPr>
          <p:spPr>
            <a:xfrm>
              <a:off x="3894725" y="3704150"/>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50" name="Google Shape;3450;p86"/>
            <p:cNvSpPr/>
            <p:nvPr/>
          </p:nvSpPr>
          <p:spPr>
            <a:xfrm>
              <a:off x="3894725"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51" name="Google Shape;3451;p86"/>
            <p:cNvSpPr/>
            <p:nvPr/>
          </p:nvSpPr>
          <p:spPr>
            <a:xfrm>
              <a:off x="3894725" y="355192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52" name="Google Shape;3452;p86"/>
            <p:cNvSpPr/>
            <p:nvPr/>
          </p:nvSpPr>
          <p:spPr>
            <a:xfrm>
              <a:off x="3894725"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53" name="Google Shape;3453;p86"/>
            <p:cNvSpPr/>
            <p:nvPr/>
          </p:nvSpPr>
          <p:spPr>
            <a:xfrm>
              <a:off x="3894725"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54" name="Google Shape;3454;p86"/>
            <p:cNvSpPr/>
            <p:nvPr/>
          </p:nvSpPr>
          <p:spPr>
            <a:xfrm>
              <a:off x="3894600" y="3323300"/>
              <a:ext cx="62350" cy="53425"/>
            </a:xfrm>
            <a:custGeom>
              <a:avLst/>
              <a:gdLst/>
              <a:ahLst/>
              <a:cxnLst/>
              <a:rect l="l" t="t" r="r" b="b"/>
              <a:pathLst>
                <a:path w="2494" h="2137" extrusionOk="0">
                  <a:moveTo>
                    <a:pt x="1071" y="0"/>
                  </a:moveTo>
                  <a:cubicBezTo>
                    <a:pt x="486" y="8"/>
                    <a:pt x="6" y="480"/>
                    <a:pt x="6" y="1065"/>
                  </a:cubicBezTo>
                  <a:cubicBezTo>
                    <a:pt x="0" y="1709"/>
                    <a:pt x="528" y="2137"/>
                    <a:pt x="1076"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55" name="Google Shape;3455;p86"/>
            <p:cNvSpPr/>
            <p:nvPr/>
          </p:nvSpPr>
          <p:spPr>
            <a:xfrm>
              <a:off x="3894725" y="32470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56" name="Google Shape;3456;p86"/>
            <p:cNvSpPr/>
            <p:nvPr/>
          </p:nvSpPr>
          <p:spPr>
            <a:xfrm>
              <a:off x="3894725"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57" name="Google Shape;3457;p86"/>
            <p:cNvSpPr/>
            <p:nvPr/>
          </p:nvSpPr>
          <p:spPr>
            <a:xfrm>
              <a:off x="3894725" y="309485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58" name="Google Shape;3458;p86"/>
            <p:cNvSpPr/>
            <p:nvPr/>
          </p:nvSpPr>
          <p:spPr>
            <a:xfrm>
              <a:off x="3894725" y="301865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59" name="Google Shape;3459;p86"/>
            <p:cNvSpPr/>
            <p:nvPr/>
          </p:nvSpPr>
          <p:spPr>
            <a:xfrm>
              <a:off x="3894725"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60" name="Google Shape;3460;p86"/>
            <p:cNvSpPr/>
            <p:nvPr/>
          </p:nvSpPr>
          <p:spPr>
            <a:xfrm>
              <a:off x="3894725"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61" name="Google Shape;3461;p86"/>
            <p:cNvSpPr/>
            <p:nvPr/>
          </p:nvSpPr>
          <p:spPr>
            <a:xfrm>
              <a:off x="3818525"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62" name="Google Shape;3462;p86"/>
            <p:cNvSpPr/>
            <p:nvPr/>
          </p:nvSpPr>
          <p:spPr>
            <a:xfrm>
              <a:off x="3742300" y="2866425"/>
              <a:ext cx="62225" cy="53225"/>
            </a:xfrm>
            <a:custGeom>
              <a:avLst/>
              <a:gdLst/>
              <a:ahLst/>
              <a:cxnLst/>
              <a:rect l="l" t="t" r="r" b="b"/>
              <a:pathLst>
                <a:path w="2489" h="2129" extrusionOk="0">
                  <a:moveTo>
                    <a:pt x="1066" y="0"/>
                  </a:moveTo>
                  <a:cubicBezTo>
                    <a:pt x="481" y="0"/>
                    <a:pt x="1" y="472"/>
                    <a:pt x="1" y="1065"/>
                  </a:cubicBezTo>
                  <a:cubicBezTo>
                    <a:pt x="1" y="1703"/>
                    <a:pt x="525" y="2129"/>
                    <a:pt x="1071" y="2129"/>
                  </a:cubicBezTo>
                  <a:cubicBezTo>
                    <a:pt x="1332" y="2129"/>
                    <a:pt x="1598" y="2031"/>
                    <a:pt x="1814" y="1813"/>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63" name="Google Shape;3463;p86"/>
            <p:cNvSpPr/>
            <p:nvPr/>
          </p:nvSpPr>
          <p:spPr>
            <a:xfrm>
              <a:off x="366610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64" name="Google Shape;3464;p86"/>
            <p:cNvSpPr/>
            <p:nvPr/>
          </p:nvSpPr>
          <p:spPr>
            <a:xfrm>
              <a:off x="450405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65" name="Google Shape;3465;p86"/>
            <p:cNvSpPr/>
            <p:nvPr/>
          </p:nvSpPr>
          <p:spPr>
            <a:xfrm>
              <a:off x="4504050" y="3171075"/>
              <a:ext cx="62200" cy="53350"/>
            </a:xfrm>
            <a:custGeom>
              <a:avLst/>
              <a:gdLst/>
              <a:ahLst/>
              <a:cxnLst/>
              <a:rect l="l" t="t" r="r" b="b"/>
              <a:pathLst>
                <a:path w="2488" h="2134" extrusionOk="0">
                  <a:moveTo>
                    <a:pt x="1065" y="0"/>
                  </a:moveTo>
                  <a:cubicBezTo>
                    <a:pt x="480" y="0"/>
                    <a:pt x="0" y="472"/>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66" name="Google Shape;3466;p86"/>
            <p:cNvSpPr/>
            <p:nvPr/>
          </p:nvSpPr>
          <p:spPr>
            <a:xfrm>
              <a:off x="450405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67" name="Google Shape;3467;p86"/>
            <p:cNvSpPr/>
            <p:nvPr/>
          </p:nvSpPr>
          <p:spPr>
            <a:xfrm>
              <a:off x="4427825" y="33233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54"/>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68" name="Google Shape;3468;p86"/>
            <p:cNvSpPr/>
            <p:nvPr/>
          </p:nvSpPr>
          <p:spPr>
            <a:xfrm>
              <a:off x="4427825" y="32470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69" name="Google Shape;3469;p86"/>
            <p:cNvSpPr/>
            <p:nvPr/>
          </p:nvSpPr>
          <p:spPr>
            <a:xfrm>
              <a:off x="4427825" y="3171075"/>
              <a:ext cx="62425" cy="53275"/>
            </a:xfrm>
            <a:custGeom>
              <a:avLst/>
              <a:gdLst/>
              <a:ahLst/>
              <a:cxnLst/>
              <a:rect l="l" t="t" r="r" b="b"/>
              <a:pathLst>
                <a:path w="2497" h="2131" extrusionOk="0">
                  <a:moveTo>
                    <a:pt x="1065" y="0"/>
                  </a:moveTo>
                  <a:cubicBezTo>
                    <a:pt x="480" y="0"/>
                    <a:pt x="9" y="472"/>
                    <a:pt x="1" y="1065"/>
                  </a:cubicBezTo>
                  <a:cubicBezTo>
                    <a:pt x="1" y="1707"/>
                    <a:pt x="523" y="2131"/>
                    <a:pt x="1070" y="2131"/>
                  </a:cubicBezTo>
                  <a:cubicBezTo>
                    <a:pt x="1333" y="2131"/>
                    <a:pt x="1602" y="2032"/>
                    <a:pt x="1822" y="1813"/>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70" name="Google Shape;3470;p86"/>
            <p:cNvSpPr/>
            <p:nvPr/>
          </p:nvSpPr>
          <p:spPr>
            <a:xfrm>
              <a:off x="4427825" y="3094850"/>
              <a:ext cx="62425" cy="53350"/>
            </a:xfrm>
            <a:custGeom>
              <a:avLst/>
              <a:gdLst/>
              <a:ahLst/>
              <a:cxnLst/>
              <a:rect l="l" t="t" r="r" b="b"/>
              <a:pathLst>
                <a:path w="2497" h="2134" extrusionOk="0">
                  <a:moveTo>
                    <a:pt x="1065" y="1"/>
                  </a:moveTo>
                  <a:cubicBezTo>
                    <a:pt x="480" y="1"/>
                    <a:pt x="1"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71" name="Google Shape;3471;p86"/>
            <p:cNvSpPr/>
            <p:nvPr/>
          </p:nvSpPr>
          <p:spPr>
            <a:xfrm>
              <a:off x="4427825" y="3018650"/>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72" name="Google Shape;3472;p86"/>
            <p:cNvSpPr/>
            <p:nvPr/>
          </p:nvSpPr>
          <p:spPr>
            <a:xfrm>
              <a:off x="435160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73" name="Google Shape;3473;p86"/>
            <p:cNvSpPr/>
            <p:nvPr/>
          </p:nvSpPr>
          <p:spPr>
            <a:xfrm>
              <a:off x="4351600" y="332330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54"/>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74" name="Google Shape;3474;p86"/>
            <p:cNvSpPr/>
            <p:nvPr/>
          </p:nvSpPr>
          <p:spPr>
            <a:xfrm>
              <a:off x="435160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75" name="Google Shape;3475;p86"/>
            <p:cNvSpPr/>
            <p:nvPr/>
          </p:nvSpPr>
          <p:spPr>
            <a:xfrm>
              <a:off x="435160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76" name="Google Shape;3476;p86"/>
            <p:cNvSpPr/>
            <p:nvPr/>
          </p:nvSpPr>
          <p:spPr>
            <a:xfrm>
              <a:off x="4351600" y="29424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77" name="Google Shape;3477;p86"/>
            <p:cNvSpPr/>
            <p:nvPr/>
          </p:nvSpPr>
          <p:spPr>
            <a:xfrm>
              <a:off x="427560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78" name="Google Shape;3478;p86"/>
            <p:cNvSpPr/>
            <p:nvPr/>
          </p:nvSpPr>
          <p:spPr>
            <a:xfrm>
              <a:off x="427560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79" name="Google Shape;3479;p86"/>
            <p:cNvSpPr/>
            <p:nvPr/>
          </p:nvSpPr>
          <p:spPr>
            <a:xfrm>
              <a:off x="4275600"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80" name="Google Shape;3480;p86"/>
            <p:cNvSpPr/>
            <p:nvPr/>
          </p:nvSpPr>
          <p:spPr>
            <a:xfrm>
              <a:off x="4275600"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81" name="Google Shape;3481;p86"/>
            <p:cNvSpPr/>
            <p:nvPr/>
          </p:nvSpPr>
          <p:spPr>
            <a:xfrm>
              <a:off x="42756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82" name="Google Shape;3482;p86"/>
            <p:cNvSpPr/>
            <p:nvPr/>
          </p:nvSpPr>
          <p:spPr>
            <a:xfrm>
              <a:off x="4275600" y="3399500"/>
              <a:ext cx="62225" cy="53350"/>
            </a:xfrm>
            <a:custGeom>
              <a:avLst/>
              <a:gdLst/>
              <a:ahLst/>
              <a:cxnLst/>
              <a:rect l="l" t="t" r="r" b="b"/>
              <a:pathLst>
                <a:path w="2489" h="2134" extrusionOk="0">
                  <a:moveTo>
                    <a:pt x="1066" y="1"/>
                  </a:moveTo>
                  <a:cubicBezTo>
                    <a:pt x="472"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83" name="Google Shape;3483;p86"/>
            <p:cNvSpPr/>
            <p:nvPr/>
          </p:nvSpPr>
          <p:spPr>
            <a:xfrm>
              <a:off x="427560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84" name="Google Shape;3484;p86"/>
            <p:cNvSpPr/>
            <p:nvPr/>
          </p:nvSpPr>
          <p:spPr>
            <a:xfrm>
              <a:off x="427560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85" name="Google Shape;3485;p86"/>
            <p:cNvSpPr/>
            <p:nvPr/>
          </p:nvSpPr>
          <p:spPr>
            <a:xfrm>
              <a:off x="41994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86" name="Google Shape;3486;p86"/>
            <p:cNvSpPr/>
            <p:nvPr/>
          </p:nvSpPr>
          <p:spPr>
            <a:xfrm>
              <a:off x="41994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87" name="Google Shape;3487;p86"/>
            <p:cNvSpPr/>
            <p:nvPr/>
          </p:nvSpPr>
          <p:spPr>
            <a:xfrm>
              <a:off x="419940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88" name="Google Shape;3488;p86"/>
            <p:cNvSpPr/>
            <p:nvPr/>
          </p:nvSpPr>
          <p:spPr>
            <a:xfrm>
              <a:off x="419940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89" name="Google Shape;3489;p86"/>
            <p:cNvSpPr/>
            <p:nvPr/>
          </p:nvSpPr>
          <p:spPr>
            <a:xfrm>
              <a:off x="4123175" y="4085225"/>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7"/>
                    <a:pt x="1821" y="1821"/>
                  </a:cubicBezTo>
                  <a:cubicBezTo>
                    <a:pt x="2496" y="1147"/>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90" name="Google Shape;3490;p86"/>
            <p:cNvSpPr/>
            <p:nvPr/>
          </p:nvSpPr>
          <p:spPr>
            <a:xfrm>
              <a:off x="4123175" y="4009000"/>
              <a:ext cx="62425" cy="53350"/>
            </a:xfrm>
            <a:custGeom>
              <a:avLst/>
              <a:gdLst/>
              <a:ahLst/>
              <a:cxnLst/>
              <a:rect l="l" t="t" r="r" b="b"/>
              <a:pathLst>
                <a:path w="2497" h="2134" extrusionOk="0">
                  <a:moveTo>
                    <a:pt x="1065" y="1"/>
                  </a:moveTo>
                  <a:cubicBezTo>
                    <a:pt x="480" y="1"/>
                    <a:pt x="0" y="480"/>
                    <a:pt x="0" y="1066"/>
                  </a:cubicBezTo>
                  <a:cubicBezTo>
                    <a:pt x="0" y="1710"/>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91" name="Google Shape;3491;p86"/>
            <p:cNvSpPr/>
            <p:nvPr/>
          </p:nvSpPr>
          <p:spPr>
            <a:xfrm>
              <a:off x="4123175" y="39328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5"/>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92" name="Google Shape;3492;p86"/>
            <p:cNvSpPr/>
            <p:nvPr/>
          </p:nvSpPr>
          <p:spPr>
            <a:xfrm>
              <a:off x="4123175" y="385677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93" name="Google Shape;3493;p86"/>
            <p:cNvSpPr/>
            <p:nvPr/>
          </p:nvSpPr>
          <p:spPr>
            <a:xfrm>
              <a:off x="41231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94" name="Google Shape;3494;p86"/>
            <p:cNvSpPr/>
            <p:nvPr/>
          </p:nvSpPr>
          <p:spPr>
            <a:xfrm>
              <a:off x="4046950"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95" name="Google Shape;3495;p86"/>
            <p:cNvSpPr/>
            <p:nvPr/>
          </p:nvSpPr>
          <p:spPr>
            <a:xfrm>
              <a:off x="404695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96" name="Google Shape;3496;p86"/>
            <p:cNvSpPr/>
            <p:nvPr/>
          </p:nvSpPr>
          <p:spPr>
            <a:xfrm>
              <a:off x="4046950" y="26377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97" name="Google Shape;3497;p86"/>
            <p:cNvSpPr/>
            <p:nvPr/>
          </p:nvSpPr>
          <p:spPr>
            <a:xfrm>
              <a:off x="3970950" y="4085225"/>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7"/>
                    <a:pt x="1813" y="1821"/>
                  </a:cubicBezTo>
                  <a:cubicBezTo>
                    <a:pt x="2488" y="1147"/>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98" name="Google Shape;3498;p86"/>
            <p:cNvSpPr/>
            <p:nvPr/>
          </p:nvSpPr>
          <p:spPr>
            <a:xfrm>
              <a:off x="3970950" y="2714000"/>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99" name="Google Shape;3499;p86"/>
            <p:cNvSpPr/>
            <p:nvPr/>
          </p:nvSpPr>
          <p:spPr>
            <a:xfrm>
              <a:off x="3970950" y="2637775"/>
              <a:ext cx="62225" cy="53450"/>
            </a:xfrm>
            <a:custGeom>
              <a:avLst/>
              <a:gdLst/>
              <a:ahLst/>
              <a:cxnLst/>
              <a:rect l="l" t="t" r="r" b="b"/>
              <a:pathLst>
                <a:path w="2489" h="2138" extrusionOk="0">
                  <a:moveTo>
                    <a:pt x="1065" y="1"/>
                  </a:moveTo>
                  <a:cubicBezTo>
                    <a:pt x="472" y="1"/>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00" name="Google Shape;3500;p86"/>
            <p:cNvSpPr/>
            <p:nvPr/>
          </p:nvSpPr>
          <p:spPr>
            <a:xfrm>
              <a:off x="3894725" y="408522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01" name="Google Shape;3501;p86"/>
            <p:cNvSpPr/>
            <p:nvPr/>
          </p:nvSpPr>
          <p:spPr>
            <a:xfrm>
              <a:off x="3894725" y="4009000"/>
              <a:ext cx="62225" cy="53350"/>
            </a:xfrm>
            <a:custGeom>
              <a:avLst/>
              <a:gdLst/>
              <a:ahLst/>
              <a:cxnLst/>
              <a:rect l="l" t="t" r="r" b="b"/>
              <a:pathLst>
                <a:path w="2489" h="2134" extrusionOk="0">
                  <a:moveTo>
                    <a:pt x="1066" y="1"/>
                  </a:moveTo>
                  <a:cubicBezTo>
                    <a:pt x="481"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02" name="Google Shape;3502;p86"/>
            <p:cNvSpPr/>
            <p:nvPr/>
          </p:nvSpPr>
          <p:spPr>
            <a:xfrm>
              <a:off x="3894725" y="2714000"/>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03" name="Google Shape;3503;p86"/>
            <p:cNvSpPr/>
            <p:nvPr/>
          </p:nvSpPr>
          <p:spPr>
            <a:xfrm>
              <a:off x="3894725" y="26377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04" name="Google Shape;3504;p86"/>
            <p:cNvSpPr/>
            <p:nvPr/>
          </p:nvSpPr>
          <p:spPr>
            <a:xfrm>
              <a:off x="38185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05" name="Google Shape;3505;p86"/>
            <p:cNvSpPr/>
            <p:nvPr/>
          </p:nvSpPr>
          <p:spPr>
            <a:xfrm>
              <a:off x="38185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06" name="Google Shape;3506;p86"/>
            <p:cNvSpPr/>
            <p:nvPr/>
          </p:nvSpPr>
          <p:spPr>
            <a:xfrm>
              <a:off x="38185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07" name="Google Shape;3507;p86"/>
            <p:cNvSpPr/>
            <p:nvPr/>
          </p:nvSpPr>
          <p:spPr>
            <a:xfrm>
              <a:off x="38185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08" name="Google Shape;3508;p86"/>
            <p:cNvSpPr/>
            <p:nvPr/>
          </p:nvSpPr>
          <p:spPr>
            <a:xfrm>
              <a:off x="38185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09" name="Google Shape;3509;p86"/>
            <p:cNvSpPr/>
            <p:nvPr/>
          </p:nvSpPr>
          <p:spPr>
            <a:xfrm>
              <a:off x="381852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10" name="Google Shape;3510;p86"/>
            <p:cNvSpPr/>
            <p:nvPr/>
          </p:nvSpPr>
          <p:spPr>
            <a:xfrm>
              <a:off x="3818525"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11" name="Google Shape;3511;p86"/>
            <p:cNvSpPr/>
            <p:nvPr/>
          </p:nvSpPr>
          <p:spPr>
            <a:xfrm>
              <a:off x="3818525" y="26377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12" name="Google Shape;3512;p86"/>
            <p:cNvSpPr/>
            <p:nvPr/>
          </p:nvSpPr>
          <p:spPr>
            <a:xfrm>
              <a:off x="3742300" y="3780375"/>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55"/>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13" name="Google Shape;3513;p86"/>
            <p:cNvSpPr/>
            <p:nvPr/>
          </p:nvSpPr>
          <p:spPr>
            <a:xfrm>
              <a:off x="3742300" y="3704150"/>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14" name="Google Shape;3514;p86"/>
            <p:cNvSpPr/>
            <p:nvPr/>
          </p:nvSpPr>
          <p:spPr>
            <a:xfrm>
              <a:off x="3742300" y="3475725"/>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15" name="Google Shape;3515;p86"/>
            <p:cNvSpPr/>
            <p:nvPr/>
          </p:nvSpPr>
          <p:spPr>
            <a:xfrm>
              <a:off x="3742300" y="339950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16" name="Google Shape;3516;p86"/>
            <p:cNvSpPr/>
            <p:nvPr/>
          </p:nvSpPr>
          <p:spPr>
            <a:xfrm>
              <a:off x="3742175" y="332330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17" name="Google Shape;3517;p86"/>
            <p:cNvSpPr/>
            <p:nvPr/>
          </p:nvSpPr>
          <p:spPr>
            <a:xfrm>
              <a:off x="3742300" y="2561575"/>
              <a:ext cx="62225" cy="53425"/>
            </a:xfrm>
            <a:custGeom>
              <a:avLst/>
              <a:gdLst/>
              <a:ahLst/>
              <a:cxnLst/>
              <a:rect l="l" t="t" r="r" b="b"/>
              <a:pathLst>
                <a:path w="2489" h="2137" extrusionOk="0">
                  <a:moveTo>
                    <a:pt x="1066" y="0"/>
                  </a:moveTo>
                  <a:cubicBezTo>
                    <a:pt x="481" y="8"/>
                    <a:pt x="1" y="480"/>
                    <a:pt x="1" y="1073"/>
                  </a:cubicBezTo>
                  <a:cubicBezTo>
                    <a:pt x="1" y="1711"/>
                    <a:pt x="525" y="2137"/>
                    <a:pt x="1071" y="2137"/>
                  </a:cubicBezTo>
                  <a:cubicBezTo>
                    <a:pt x="1332" y="2137"/>
                    <a:pt x="1598" y="2039"/>
                    <a:pt x="1814" y="1821"/>
                  </a:cubicBezTo>
                  <a:cubicBezTo>
                    <a:pt x="2489" y="1154"/>
                    <a:pt x="2017" y="8"/>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18" name="Google Shape;3518;p86"/>
            <p:cNvSpPr/>
            <p:nvPr/>
          </p:nvSpPr>
          <p:spPr>
            <a:xfrm>
              <a:off x="3665950"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19" name="Google Shape;3519;p86"/>
            <p:cNvSpPr/>
            <p:nvPr/>
          </p:nvSpPr>
          <p:spPr>
            <a:xfrm>
              <a:off x="366610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20" name="Google Shape;3520;p86"/>
            <p:cNvSpPr/>
            <p:nvPr/>
          </p:nvSpPr>
          <p:spPr>
            <a:xfrm>
              <a:off x="36661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21" name="Google Shape;3521;p86"/>
            <p:cNvSpPr/>
            <p:nvPr/>
          </p:nvSpPr>
          <p:spPr>
            <a:xfrm>
              <a:off x="3589875" y="32470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22" name="Google Shape;3522;p86"/>
            <p:cNvSpPr/>
            <p:nvPr/>
          </p:nvSpPr>
          <p:spPr>
            <a:xfrm>
              <a:off x="35898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23" name="Google Shape;3523;p86"/>
            <p:cNvSpPr/>
            <p:nvPr/>
          </p:nvSpPr>
          <p:spPr>
            <a:xfrm>
              <a:off x="35898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24" name="Google Shape;3524;p86"/>
            <p:cNvSpPr/>
            <p:nvPr/>
          </p:nvSpPr>
          <p:spPr>
            <a:xfrm>
              <a:off x="35136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25" name="Google Shape;3525;p86"/>
            <p:cNvSpPr/>
            <p:nvPr/>
          </p:nvSpPr>
          <p:spPr>
            <a:xfrm>
              <a:off x="3513675"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26" name="Google Shape;3526;p86"/>
            <p:cNvSpPr/>
            <p:nvPr/>
          </p:nvSpPr>
          <p:spPr>
            <a:xfrm>
              <a:off x="3513675" y="2485550"/>
              <a:ext cx="62425" cy="53300"/>
            </a:xfrm>
            <a:custGeom>
              <a:avLst/>
              <a:gdLst/>
              <a:ahLst/>
              <a:cxnLst/>
              <a:rect l="l" t="t" r="r" b="b"/>
              <a:pathLst>
                <a:path w="2497"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27" name="Google Shape;3527;p86"/>
            <p:cNvSpPr/>
            <p:nvPr/>
          </p:nvSpPr>
          <p:spPr>
            <a:xfrm>
              <a:off x="3437450" y="32470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28" name="Google Shape;3528;p86"/>
            <p:cNvSpPr/>
            <p:nvPr/>
          </p:nvSpPr>
          <p:spPr>
            <a:xfrm>
              <a:off x="3437450" y="317107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29" name="Google Shape;3529;p86"/>
            <p:cNvSpPr/>
            <p:nvPr/>
          </p:nvSpPr>
          <p:spPr>
            <a:xfrm>
              <a:off x="3437450"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30" name="Google Shape;3530;p86"/>
            <p:cNvSpPr/>
            <p:nvPr/>
          </p:nvSpPr>
          <p:spPr>
            <a:xfrm>
              <a:off x="3437450" y="2485550"/>
              <a:ext cx="62425" cy="53300"/>
            </a:xfrm>
            <a:custGeom>
              <a:avLst/>
              <a:gdLst/>
              <a:ahLst/>
              <a:cxnLst/>
              <a:rect l="l" t="t" r="r" b="b"/>
              <a:pathLst>
                <a:path w="2497" h="2132" extrusionOk="0">
                  <a:moveTo>
                    <a:pt x="1074" y="1"/>
                  </a:moveTo>
                  <a:cubicBezTo>
                    <a:pt x="480" y="1"/>
                    <a:pt x="9" y="480"/>
                    <a:pt x="1" y="1066"/>
                  </a:cubicBezTo>
                  <a:cubicBezTo>
                    <a:pt x="1" y="1708"/>
                    <a:pt x="527"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31" name="Google Shape;3531;p86"/>
            <p:cNvSpPr/>
            <p:nvPr/>
          </p:nvSpPr>
          <p:spPr>
            <a:xfrm>
              <a:off x="3361450" y="3171075"/>
              <a:ext cx="62200" cy="53275"/>
            </a:xfrm>
            <a:custGeom>
              <a:avLst/>
              <a:gdLst/>
              <a:ahLst/>
              <a:cxnLst/>
              <a:rect l="l" t="t" r="r" b="b"/>
              <a:pathLst>
                <a:path w="2488"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32" name="Google Shape;3532;p86"/>
            <p:cNvSpPr/>
            <p:nvPr/>
          </p:nvSpPr>
          <p:spPr>
            <a:xfrm>
              <a:off x="3361450"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33" name="Google Shape;3533;p86"/>
            <p:cNvSpPr/>
            <p:nvPr/>
          </p:nvSpPr>
          <p:spPr>
            <a:xfrm>
              <a:off x="3361450" y="2637775"/>
              <a:ext cx="62200" cy="53450"/>
            </a:xfrm>
            <a:custGeom>
              <a:avLst/>
              <a:gdLst/>
              <a:ahLst/>
              <a:cxnLst/>
              <a:rect l="l" t="t" r="r" b="b"/>
              <a:pathLst>
                <a:path w="2488" h="2138" extrusionOk="0">
                  <a:moveTo>
                    <a:pt x="1065" y="1"/>
                  </a:moveTo>
                  <a:cubicBezTo>
                    <a:pt x="472"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34" name="Google Shape;3534;p86"/>
            <p:cNvSpPr/>
            <p:nvPr/>
          </p:nvSpPr>
          <p:spPr>
            <a:xfrm>
              <a:off x="3361450" y="2561575"/>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2" y="2137"/>
                    <a:pt x="1597" y="2039"/>
                    <a:pt x="1813" y="1821"/>
                  </a:cubicBezTo>
                  <a:cubicBezTo>
                    <a:pt x="2488"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35" name="Google Shape;3535;p86"/>
            <p:cNvSpPr/>
            <p:nvPr/>
          </p:nvSpPr>
          <p:spPr>
            <a:xfrm>
              <a:off x="328522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36" name="Google Shape;3536;p86"/>
            <p:cNvSpPr/>
            <p:nvPr/>
          </p:nvSpPr>
          <p:spPr>
            <a:xfrm>
              <a:off x="328522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37" name="Google Shape;3537;p86"/>
            <p:cNvSpPr/>
            <p:nvPr/>
          </p:nvSpPr>
          <p:spPr>
            <a:xfrm>
              <a:off x="328522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38" name="Google Shape;3538;p86"/>
            <p:cNvSpPr/>
            <p:nvPr/>
          </p:nvSpPr>
          <p:spPr>
            <a:xfrm>
              <a:off x="328522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39" name="Google Shape;3539;p86"/>
            <p:cNvSpPr/>
            <p:nvPr/>
          </p:nvSpPr>
          <p:spPr>
            <a:xfrm>
              <a:off x="3209025"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40" name="Google Shape;3540;p86"/>
            <p:cNvSpPr/>
            <p:nvPr/>
          </p:nvSpPr>
          <p:spPr>
            <a:xfrm>
              <a:off x="3209025"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41" name="Google Shape;3541;p86"/>
            <p:cNvSpPr/>
            <p:nvPr/>
          </p:nvSpPr>
          <p:spPr>
            <a:xfrm>
              <a:off x="3209025" y="2942425"/>
              <a:ext cx="62200" cy="53450"/>
            </a:xfrm>
            <a:custGeom>
              <a:avLst/>
              <a:gdLst/>
              <a:ahLst/>
              <a:cxnLst/>
              <a:rect l="l" t="t" r="r" b="b"/>
              <a:pathLst>
                <a:path w="2488" h="2138" extrusionOk="0">
                  <a:moveTo>
                    <a:pt x="1065" y="1"/>
                  </a:moveTo>
                  <a:cubicBezTo>
                    <a:pt x="480" y="9"/>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42" name="Google Shape;3542;p86"/>
            <p:cNvSpPr/>
            <p:nvPr/>
          </p:nvSpPr>
          <p:spPr>
            <a:xfrm>
              <a:off x="3209025"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43" name="Google Shape;3543;p86"/>
            <p:cNvSpPr/>
            <p:nvPr/>
          </p:nvSpPr>
          <p:spPr>
            <a:xfrm>
              <a:off x="3209025"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44" name="Google Shape;3544;p86"/>
            <p:cNvSpPr/>
            <p:nvPr/>
          </p:nvSpPr>
          <p:spPr>
            <a:xfrm>
              <a:off x="419940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45" name="Google Shape;3545;p86"/>
            <p:cNvSpPr/>
            <p:nvPr/>
          </p:nvSpPr>
          <p:spPr>
            <a:xfrm>
              <a:off x="3132800" y="11143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46" name="Google Shape;3546;p86"/>
            <p:cNvSpPr/>
            <p:nvPr/>
          </p:nvSpPr>
          <p:spPr>
            <a:xfrm>
              <a:off x="305680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47" name="Google Shape;3547;p86"/>
            <p:cNvSpPr/>
            <p:nvPr/>
          </p:nvSpPr>
          <p:spPr>
            <a:xfrm>
              <a:off x="4351600" y="164740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48" name="Google Shape;3548;p86"/>
            <p:cNvSpPr/>
            <p:nvPr/>
          </p:nvSpPr>
          <p:spPr>
            <a:xfrm>
              <a:off x="435160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49" name="Google Shape;3549;p86"/>
            <p:cNvSpPr/>
            <p:nvPr/>
          </p:nvSpPr>
          <p:spPr>
            <a:xfrm>
              <a:off x="435160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50" name="Google Shape;3550;p86"/>
            <p:cNvSpPr/>
            <p:nvPr/>
          </p:nvSpPr>
          <p:spPr>
            <a:xfrm>
              <a:off x="4351600" y="1876050"/>
              <a:ext cx="62425" cy="53350"/>
            </a:xfrm>
            <a:custGeom>
              <a:avLst/>
              <a:gdLst/>
              <a:ahLst/>
              <a:cxnLst/>
              <a:rect l="l" t="t" r="r" b="b"/>
              <a:pathLst>
                <a:path w="2497" h="2134" extrusionOk="0">
                  <a:moveTo>
                    <a:pt x="1074" y="1"/>
                  </a:moveTo>
                  <a:cubicBezTo>
                    <a:pt x="481" y="1"/>
                    <a:pt x="9" y="472"/>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51" name="Google Shape;3551;p86"/>
            <p:cNvSpPr/>
            <p:nvPr/>
          </p:nvSpPr>
          <p:spPr>
            <a:xfrm>
              <a:off x="435160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52" name="Google Shape;3552;p86"/>
            <p:cNvSpPr/>
            <p:nvPr/>
          </p:nvSpPr>
          <p:spPr>
            <a:xfrm>
              <a:off x="435160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53" name="Google Shape;3553;p86"/>
            <p:cNvSpPr/>
            <p:nvPr/>
          </p:nvSpPr>
          <p:spPr>
            <a:xfrm>
              <a:off x="435160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54" name="Google Shape;3554;p86"/>
            <p:cNvSpPr/>
            <p:nvPr/>
          </p:nvSpPr>
          <p:spPr>
            <a:xfrm>
              <a:off x="3970950" y="1876050"/>
              <a:ext cx="62225" cy="53350"/>
            </a:xfrm>
            <a:custGeom>
              <a:avLst/>
              <a:gdLst/>
              <a:ahLst/>
              <a:cxnLst/>
              <a:rect l="l" t="t" r="r" b="b"/>
              <a:pathLst>
                <a:path w="2489" h="2134" extrusionOk="0">
                  <a:moveTo>
                    <a:pt x="1065" y="1"/>
                  </a:moveTo>
                  <a:cubicBezTo>
                    <a:pt x="472" y="1"/>
                    <a:pt x="1" y="472"/>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55" name="Google Shape;3555;p86"/>
            <p:cNvSpPr/>
            <p:nvPr/>
          </p:nvSpPr>
          <p:spPr>
            <a:xfrm>
              <a:off x="3970950" y="1952050"/>
              <a:ext cx="62225" cy="53450"/>
            </a:xfrm>
            <a:custGeom>
              <a:avLst/>
              <a:gdLst/>
              <a:ahLst/>
              <a:cxnLst/>
              <a:rect l="l" t="t" r="r" b="b"/>
              <a:pathLst>
                <a:path w="2489" h="2138" extrusionOk="0">
                  <a:moveTo>
                    <a:pt x="1065" y="1"/>
                  </a:moveTo>
                  <a:cubicBezTo>
                    <a:pt x="472" y="9"/>
                    <a:pt x="1" y="481"/>
                    <a:pt x="1" y="1074"/>
                  </a:cubicBezTo>
                  <a:cubicBezTo>
                    <a:pt x="1" y="1712"/>
                    <a:pt x="525" y="2138"/>
                    <a:pt x="1071"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56" name="Google Shape;3556;p86"/>
            <p:cNvSpPr/>
            <p:nvPr/>
          </p:nvSpPr>
          <p:spPr>
            <a:xfrm>
              <a:off x="36661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57" name="Google Shape;3557;p86"/>
            <p:cNvSpPr/>
            <p:nvPr/>
          </p:nvSpPr>
          <p:spPr>
            <a:xfrm>
              <a:off x="3742300" y="2028275"/>
              <a:ext cx="62225" cy="53450"/>
            </a:xfrm>
            <a:custGeom>
              <a:avLst/>
              <a:gdLst/>
              <a:ahLst/>
              <a:cxnLst/>
              <a:rect l="l" t="t" r="r" b="b"/>
              <a:pathLst>
                <a:path w="2489" h="2138" extrusionOk="0">
                  <a:moveTo>
                    <a:pt x="1066" y="1"/>
                  </a:moveTo>
                  <a:cubicBezTo>
                    <a:pt x="481" y="1"/>
                    <a:pt x="1" y="480"/>
                    <a:pt x="1" y="1065"/>
                  </a:cubicBezTo>
                  <a:cubicBezTo>
                    <a:pt x="1" y="1709"/>
                    <a:pt x="526" y="2137"/>
                    <a:pt x="1072" y="2137"/>
                  </a:cubicBezTo>
                  <a:cubicBezTo>
                    <a:pt x="1333" y="2137"/>
                    <a:pt x="1598" y="2040"/>
                    <a:pt x="1814" y="1821"/>
                  </a:cubicBezTo>
                  <a:cubicBezTo>
                    <a:pt x="2489"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58" name="Google Shape;3558;p86"/>
            <p:cNvSpPr/>
            <p:nvPr/>
          </p:nvSpPr>
          <p:spPr>
            <a:xfrm>
              <a:off x="3742300" y="1952050"/>
              <a:ext cx="62225" cy="53450"/>
            </a:xfrm>
            <a:custGeom>
              <a:avLst/>
              <a:gdLst/>
              <a:ahLst/>
              <a:cxnLst/>
              <a:rect l="l" t="t" r="r" b="b"/>
              <a:pathLst>
                <a:path w="2489" h="2138" extrusionOk="0">
                  <a:moveTo>
                    <a:pt x="1066" y="1"/>
                  </a:moveTo>
                  <a:cubicBezTo>
                    <a:pt x="481" y="9"/>
                    <a:pt x="1" y="481"/>
                    <a:pt x="1" y="1074"/>
                  </a:cubicBezTo>
                  <a:cubicBezTo>
                    <a:pt x="1" y="1712"/>
                    <a:pt x="525" y="2138"/>
                    <a:pt x="1071" y="2138"/>
                  </a:cubicBezTo>
                  <a:cubicBezTo>
                    <a:pt x="1332" y="2138"/>
                    <a:pt x="1598" y="2040"/>
                    <a:pt x="1814" y="1822"/>
                  </a:cubicBezTo>
                  <a:cubicBezTo>
                    <a:pt x="2489" y="1155"/>
                    <a:pt x="2017" y="9"/>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59" name="Google Shape;3559;p86"/>
            <p:cNvSpPr/>
            <p:nvPr/>
          </p:nvSpPr>
          <p:spPr>
            <a:xfrm>
              <a:off x="38185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0" name="Google Shape;3560;p86"/>
            <p:cNvSpPr/>
            <p:nvPr/>
          </p:nvSpPr>
          <p:spPr>
            <a:xfrm>
              <a:off x="3894725"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1" name="Google Shape;3561;p86"/>
            <p:cNvSpPr/>
            <p:nvPr/>
          </p:nvSpPr>
          <p:spPr>
            <a:xfrm>
              <a:off x="3894725"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2" name="Google Shape;3562;p86"/>
            <p:cNvSpPr/>
            <p:nvPr/>
          </p:nvSpPr>
          <p:spPr>
            <a:xfrm>
              <a:off x="3970950" y="2028275"/>
              <a:ext cx="62225" cy="53450"/>
            </a:xfrm>
            <a:custGeom>
              <a:avLst/>
              <a:gdLst/>
              <a:ahLst/>
              <a:cxnLst/>
              <a:rect l="l" t="t" r="r" b="b"/>
              <a:pathLst>
                <a:path w="2489" h="2138" extrusionOk="0">
                  <a:moveTo>
                    <a:pt x="1065" y="1"/>
                  </a:moveTo>
                  <a:cubicBezTo>
                    <a:pt x="472" y="1"/>
                    <a:pt x="1" y="480"/>
                    <a:pt x="1" y="1065"/>
                  </a:cubicBezTo>
                  <a:cubicBezTo>
                    <a:pt x="1" y="1709"/>
                    <a:pt x="526" y="2137"/>
                    <a:pt x="1072" y="2137"/>
                  </a:cubicBezTo>
                  <a:cubicBezTo>
                    <a:pt x="1332" y="2137"/>
                    <a:pt x="1598" y="2040"/>
                    <a:pt x="1813" y="1821"/>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3" name="Google Shape;3563;p86"/>
            <p:cNvSpPr/>
            <p:nvPr/>
          </p:nvSpPr>
          <p:spPr>
            <a:xfrm>
              <a:off x="3970950" y="21045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4" name="Google Shape;3564;p86"/>
            <p:cNvSpPr/>
            <p:nvPr/>
          </p:nvSpPr>
          <p:spPr>
            <a:xfrm>
              <a:off x="4046950"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5" name="Google Shape;3565;p86"/>
            <p:cNvSpPr/>
            <p:nvPr/>
          </p:nvSpPr>
          <p:spPr>
            <a:xfrm>
              <a:off x="404695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6" name="Google Shape;3566;p86"/>
            <p:cNvSpPr/>
            <p:nvPr/>
          </p:nvSpPr>
          <p:spPr>
            <a:xfrm>
              <a:off x="404695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7" name="Google Shape;3567;p86"/>
            <p:cNvSpPr/>
            <p:nvPr/>
          </p:nvSpPr>
          <p:spPr>
            <a:xfrm>
              <a:off x="404695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8" name="Google Shape;3568;p86"/>
            <p:cNvSpPr/>
            <p:nvPr/>
          </p:nvSpPr>
          <p:spPr>
            <a:xfrm>
              <a:off x="412317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 name="Google Shape;3569;p86"/>
            <p:cNvSpPr/>
            <p:nvPr/>
          </p:nvSpPr>
          <p:spPr>
            <a:xfrm>
              <a:off x="41231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 name="Google Shape;3570;p86"/>
            <p:cNvSpPr/>
            <p:nvPr/>
          </p:nvSpPr>
          <p:spPr>
            <a:xfrm>
              <a:off x="4123175" y="1876050"/>
              <a:ext cx="62425" cy="53350"/>
            </a:xfrm>
            <a:custGeom>
              <a:avLst/>
              <a:gdLst/>
              <a:ahLst/>
              <a:cxnLst/>
              <a:rect l="l" t="t" r="r" b="b"/>
              <a:pathLst>
                <a:path w="2497" h="2134" extrusionOk="0">
                  <a:moveTo>
                    <a:pt x="1065" y="1"/>
                  </a:moveTo>
                  <a:cubicBezTo>
                    <a:pt x="480" y="1"/>
                    <a:pt x="0" y="472"/>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 name="Google Shape;3571;p86"/>
            <p:cNvSpPr/>
            <p:nvPr/>
          </p:nvSpPr>
          <p:spPr>
            <a:xfrm>
              <a:off x="41231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 name="Google Shape;3572;p86"/>
            <p:cNvSpPr/>
            <p:nvPr/>
          </p:nvSpPr>
          <p:spPr>
            <a:xfrm>
              <a:off x="4123175" y="2028275"/>
              <a:ext cx="62425" cy="53450"/>
            </a:xfrm>
            <a:custGeom>
              <a:avLst/>
              <a:gdLst/>
              <a:ahLst/>
              <a:cxnLst/>
              <a:rect l="l" t="t" r="r" b="b"/>
              <a:pathLst>
                <a:path w="2497" h="2138" extrusionOk="0">
                  <a:moveTo>
                    <a:pt x="1065" y="1"/>
                  </a:moveTo>
                  <a:cubicBezTo>
                    <a:pt x="480" y="1"/>
                    <a:pt x="0" y="480"/>
                    <a:pt x="0" y="1065"/>
                  </a:cubicBezTo>
                  <a:cubicBezTo>
                    <a:pt x="0" y="1709"/>
                    <a:pt x="526" y="2137"/>
                    <a:pt x="1074" y="2137"/>
                  </a:cubicBezTo>
                  <a:cubicBezTo>
                    <a:pt x="1336" y="2137"/>
                    <a:pt x="1603" y="2040"/>
                    <a:pt x="1821" y="1821"/>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 name="Google Shape;3573;p86"/>
            <p:cNvSpPr/>
            <p:nvPr/>
          </p:nvSpPr>
          <p:spPr>
            <a:xfrm>
              <a:off x="41231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 name="Google Shape;3574;p86"/>
            <p:cNvSpPr/>
            <p:nvPr/>
          </p:nvSpPr>
          <p:spPr>
            <a:xfrm>
              <a:off x="419940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 name="Google Shape;3575;p86"/>
            <p:cNvSpPr/>
            <p:nvPr/>
          </p:nvSpPr>
          <p:spPr>
            <a:xfrm>
              <a:off x="419940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 name="Google Shape;3576;p86"/>
            <p:cNvSpPr/>
            <p:nvPr/>
          </p:nvSpPr>
          <p:spPr>
            <a:xfrm>
              <a:off x="4199400"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 name="Google Shape;3577;p86"/>
            <p:cNvSpPr/>
            <p:nvPr/>
          </p:nvSpPr>
          <p:spPr>
            <a:xfrm>
              <a:off x="4199400"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 name="Google Shape;3578;p86"/>
            <p:cNvSpPr/>
            <p:nvPr/>
          </p:nvSpPr>
          <p:spPr>
            <a:xfrm>
              <a:off x="41994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 name="Google Shape;3579;p86"/>
            <p:cNvSpPr/>
            <p:nvPr/>
          </p:nvSpPr>
          <p:spPr>
            <a:xfrm>
              <a:off x="419940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 name="Google Shape;3580;p86"/>
            <p:cNvSpPr/>
            <p:nvPr/>
          </p:nvSpPr>
          <p:spPr>
            <a:xfrm>
              <a:off x="419940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 name="Google Shape;3581;p86"/>
            <p:cNvSpPr/>
            <p:nvPr/>
          </p:nvSpPr>
          <p:spPr>
            <a:xfrm>
              <a:off x="427560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 name="Google Shape;3582;p86"/>
            <p:cNvSpPr/>
            <p:nvPr/>
          </p:nvSpPr>
          <p:spPr>
            <a:xfrm>
              <a:off x="42756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 name="Google Shape;3583;p86"/>
            <p:cNvSpPr/>
            <p:nvPr/>
          </p:nvSpPr>
          <p:spPr>
            <a:xfrm>
              <a:off x="42756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 name="Google Shape;3584;p86"/>
            <p:cNvSpPr/>
            <p:nvPr/>
          </p:nvSpPr>
          <p:spPr>
            <a:xfrm>
              <a:off x="42756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 name="Google Shape;3585;p86"/>
            <p:cNvSpPr/>
            <p:nvPr/>
          </p:nvSpPr>
          <p:spPr>
            <a:xfrm>
              <a:off x="42756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 name="Google Shape;3586;p86"/>
            <p:cNvSpPr/>
            <p:nvPr/>
          </p:nvSpPr>
          <p:spPr>
            <a:xfrm>
              <a:off x="42756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3" y="1821"/>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 name="Google Shape;3587;p86"/>
            <p:cNvSpPr/>
            <p:nvPr/>
          </p:nvSpPr>
          <p:spPr>
            <a:xfrm>
              <a:off x="42756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 name="Google Shape;3588;p86"/>
            <p:cNvSpPr/>
            <p:nvPr/>
          </p:nvSpPr>
          <p:spPr>
            <a:xfrm>
              <a:off x="42756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 name="Google Shape;3589;p86"/>
            <p:cNvSpPr/>
            <p:nvPr/>
          </p:nvSpPr>
          <p:spPr>
            <a:xfrm>
              <a:off x="435160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 name="Google Shape;3590;p86"/>
            <p:cNvSpPr/>
            <p:nvPr/>
          </p:nvSpPr>
          <p:spPr>
            <a:xfrm>
              <a:off x="4427825" y="1647400"/>
              <a:ext cx="62425" cy="53450"/>
            </a:xfrm>
            <a:custGeom>
              <a:avLst/>
              <a:gdLst/>
              <a:ahLst/>
              <a:cxnLst/>
              <a:rect l="l" t="t" r="r" b="b"/>
              <a:pathLst>
                <a:path w="2497" h="2138" extrusionOk="0">
                  <a:moveTo>
                    <a:pt x="1065" y="1"/>
                  </a:moveTo>
                  <a:cubicBezTo>
                    <a:pt x="480" y="9"/>
                    <a:pt x="9"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 name="Google Shape;3591;p86"/>
            <p:cNvSpPr/>
            <p:nvPr/>
          </p:nvSpPr>
          <p:spPr>
            <a:xfrm>
              <a:off x="4427825" y="1723625"/>
              <a:ext cx="62425" cy="53350"/>
            </a:xfrm>
            <a:custGeom>
              <a:avLst/>
              <a:gdLst/>
              <a:ahLst/>
              <a:cxnLst/>
              <a:rect l="l" t="t" r="r" b="b"/>
              <a:pathLst>
                <a:path w="2497" h="2134" extrusionOk="0">
                  <a:moveTo>
                    <a:pt x="1065" y="1"/>
                  </a:moveTo>
                  <a:cubicBezTo>
                    <a:pt x="480" y="1"/>
                    <a:pt x="9"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 name="Google Shape;3592;p86"/>
            <p:cNvSpPr/>
            <p:nvPr/>
          </p:nvSpPr>
          <p:spPr>
            <a:xfrm>
              <a:off x="4427825" y="179985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 name="Google Shape;3593;p86"/>
            <p:cNvSpPr/>
            <p:nvPr/>
          </p:nvSpPr>
          <p:spPr>
            <a:xfrm>
              <a:off x="4427825" y="1876050"/>
              <a:ext cx="62425" cy="53275"/>
            </a:xfrm>
            <a:custGeom>
              <a:avLst/>
              <a:gdLst/>
              <a:ahLst/>
              <a:cxnLst/>
              <a:rect l="l" t="t" r="r" b="b"/>
              <a:pathLst>
                <a:path w="2497" h="2131" extrusionOk="0">
                  <a:moveTo>
                    <a:pt x="1065" y="1"/>
                  </a:moveTo>
                  <a:cubicBezTo>
                    <a:pt x="480" y="1"/>
                    <a:pt x="9" y="472"/>
                    <a:pt x="1" y="1066"/>
                  </a:cubicBezTo>
                  <a:cubicBezTo>
                    <a:pt x="1" y="1707"/>
                    <a:pt x="523" y="2131"/>
                    <a:pt x="1070" y="2131"/>
                  </a:cubicBezTo>
                  <a:cubicBezTo>
                    <a:pt x="1333" y="2131"/>
                    <a:pt x="1602" y="2033"/>
                    <a:pt x="1822" y="1813"/>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 name="Google Shape;3594;p86"/>
            <p:cNvSpPr/>
            <p:nvPr/>
          </p:nvSpPr>
          <p:spPr>
            <a:xfrm>
              <a:off x="4427825" y="1952050"/>
              <a:ext cx="62425" cy="53450"/>
            </a:xfrm>
            <a:custGeom>
              <a:avLst/>
              <a:gdLst/>
              <a:ahLst/>
              <a:cxnLst/>
              <a:rect l="l" t="t" r="r" b="b"/>
              <a:pathLst>
                <a:path w="2497" h="2138" extrusionOk="0">
                  <a:moveTo>
                    <a:pt x="1065" y="1"/>
                  </a:moveTo>
                  <a:cubicBezTo>
                    <a:pt x="480" y="9"/>
                    <a:pt x="9" y="481"/>
                    <a:pt x="1" y="1074"/>
                  </a:cubicBezTo>
                  <a:cubicBezTo>
                    <a:pt x="1" y="1712"/>
                    <a:pt x="525" y="2138"/>
                    <a:pt x="1073" y="2138"/>
                  </a:cubicBezTo>
                  <a:cubicBezTo>
                    <a:pt x="1335" y="2138"/>
                    <a:pt x="1603" y="2040"/>
                    <a:pt x="1822" y="1822"/>
                  </a:cubicBezTo>
                  <a:cubicBezTo>
                    <a:pt x="2496"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 name="Google Shape;3595;p86"/>
            <p:cNvSpPr/>
            <p:nvPr/>
          </p:nvSpPr>
          <p:spPr>
            <a:xfrm>
              <a:off x="4427825" y="2028275"/>
              <a:ext cx="62425" cy="53450"/>
            </a:xfrm>
            <a:custGeom>
              <a:avLst/>
              <a:gdLst/>
              <a:ahLst/>
              <a:cxnLst/>
              <a:rect l="l" t="t" r="r" b="b"/>
              <a:pathLst>
                <a:path w="2497" h="2138" extrusionOk="0">
                  <a:moveTo>
                    <a:pt x="1065" y="1"/>
                  </a:moveTo>
                  <a:cubicBezTo>
                    <a:pt x="480" y="1"/>
                    <a:pt x="9" y="480"/>
                    <a:pt x="1" y="1065"/>
                  </a:cubicBezTo>
                  <a:cubicBezTo>
                    <a:pt x="1" y="1709"/>
                    <a:pt x="526" y="2137"/>
                    <a:pt x="1074" y="2137"/>
                  </a:cubicBezTo>
                  <a:cubicBezTo>
                    <a:pt x="1336" y="2137"/>
                    <a:pt x="1603" y="2040"/>
                    <a:pt x="1822" y="1821"/>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 name="Google Shape;3596;p86"/>
            <p:cNvSpPr/>
            <p:nvPr/>
          </p:nvSpPr>
          <p:spPr>
            <a:xfrm>
              <a:off x="4427825" y="210450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 name="Google Shape;3597;p86"/>
            <p:cNvSpPr/>
            <p:nvPr/>
          </p:nvSpPr>
          <p:spPr>
            <a:xfrm>
              <a:off x="4427825" y="2180700"/>
              <a:ext cx="62425" cy="53350"/>
            </a:xfrm>
            <a:custGeom>
              <a:avLst/>
              <a:gdLst/>
              <a:ahLst/>
              <a:cxnLst/>
              <a:rect l="l" t="t" r="r" b="b"/>
              <a:pathLst>
                <a:path w="2497" h="2134" extrusionOk="0">
                  <a:moveTo>
                    <a:pt x="1065" y="1"/>
                  </a:moveTo>
                  <a:cubicBezTo>
                    <a:pt x="480" y="1"/>
                    <a:pt x="9" y="480"/>
                    <a:pt x="1" y="1066"/>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 name="Google Shape;3598;p86"/>
            <p:cNvSpPr/>
            <p:nvPr/>
          </p:nvSpPr>
          <p:spPr>
            <a:xfrm>
              <a:off x="4427825" y="1571400"/>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3"/>
                    <a:pt x="525" y="2129"/>
                    <a:pt x="1073" y="2129"/>
                  </a:cubicBezTo>
                  <a:cubicBezTo>
                    <a:pt x="1335" y="2129"/>
                    <a:pt x="1603" y="2032"/>
                    <a:pt x="1822" y="1813"/>
                  </a:cubicBezTo>
                  <a:cubicBezTo>
                    <a:pt x="2494" y="1149"/>
                    <a:pt x="2020" y="1"/>
                    <a:pt x="107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 name="Google Shape;3599;p86"/>
            <p:cNvSpPr/>
            <p:nvPr/>
          </p:nvSpPr>
          <p:spPr>
            <a:xfrm>
              <a:off x="435160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 name="Google Shape;3600;p86"/>
            <p:cNvSpPr/>
            <p:nvPr/>
          </p:nvSpPr>
          <p:spPr>
            <a:xfrm>
              <a:off x="42756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 name="Google Shape;3601;p86"/>
            <p:cNvSpPr/>
            <p:nvPr/>
          </p:nvSpPr>
          <p:spPr>
            <a:xfrm>
              <a:off x="42756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 name="Google Shape;3602;p86"/>
            <p:cNvSpPr/>
            <p:nvPr/>
          </p:nvSpPr>
          <p:spPr>
            <a:xfrm>
              <a:off x="41994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 name="Google Shape;3603;p86"/>
            <p:cNvSpPr/>
            <p:nvPr/>
          </p:nvSpPr>
          <p:spPr>
            <a:xfrm>
              <a:off x="41994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 name="Google Shape;3604;p86"/>
            <p:cNvSpPr/>
            <p:nvPr/>
          </p:nvSpPr>
          <p:spPr>
            <a:xfrm>
              <a:off x="41994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 name="Google Shape;3605;p86"/>
            <p:cNvSpPr/>
            <p:nvPr/>
          </p:nvSpPr>
          <p:spPr>
            <a:xfrm>
              <a:off x="41994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 name="Google Shape;3606;p86"/>
            <p:cNvSpPr/>
            <p:nvPr/>
          </p:nvSpPr>
          <p:spPr>
            <a:xfrm>
              <a:off x="41231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 name="Google Shape;3607;p86"/>
            <p:cNvSpPr/>
            <p:nvPr/>
          </p:nvSpPr>
          <p:spPr>
            <a:xfrm>
              <a:off x="4123175" y="164740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 name="Google Shape;3608;p86"/>
            <p:cNvSpPr/>
            <p:nvPr/>
          </p:nvSpPr>
          <p:spPr>
            <a:xfrm>
              <a:off x="4123175"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 name="Google Shape;3609;p86"/>
            <p:cNvSpPr/>
            <p:nvPr/>
          </p:nvSpPr>
          <p:spPr>
            <a:xfrm>
              <a:off x="4123175"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 name="Google Shape;3610;p86"/>
            <p:cNvSpPr/>
            <p:nvPr/>
          </p:nvSpPr>
          <p:spPr>
            <a:xfrm>
              <a:off x="4123175"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 name="Google Shape;3611;p86"/>
            <p:cNvSpPr/>
            <p:nvPr/>
          </p:nvSpPr>
          <p:spPr>
            <a:xfrm>
              <a:off x="4123175" y="134275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 name="Google Shape;3612;p86"/>
            <p:cNvSpPr/>
            <p:nvPr/>
          </p:nvSpPr>
          <p:spPr>
            <a:xfrm>
              <a:off x="404695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 name="Google Shape;3613;p86"/>
            <p:cNvSpPr/>
            <p:nvPr/>
          </p:nvSpPr>
          <p:spPr>
            <a:xfrm>
              <a:off x="404695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 name="Google Shape;3614;p86"/>
            <p:cNvSpPr/>
            <p:nvPr/>
          </p:nvSpPr>
          <p:spPr>
            <a:xfrm>
              <a:off x="404695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 name="Google Shape;3615;p86"/>
            <p:cNvSpPr/>
            <p:nvPr/>
          </p:nvSpPr>
          <p:spPr>
            <a:xfrm>
              <a:off x="4046950" y="1647400"/>
              <a:ext cx="62425" cy="53450"/>
            </a:xfrm>
            <a:custGeom>
              <a:avLst/>
              <a:gdLst/>
              <a:ahLst/>
              <a:cxnLst/>
              <a:rect l="l" t="t" r="r" b="b"/>
              <a:pathLst>
                <a:path w="2497" h="2138" extrusionOk="0">
                  <a:moveTo>
                    <a:pt x="1074" y="1"/>
                  </a:moveTo>
                  <a:cubicBezTo>
                    <a:pt x="481" y="9"/>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6" name="Google Shape;3616;p86"/>
            <p:cNvSpPr/>
            <p:nvPr/>
          </p:nvSpPr>
          <p:spPr>
            <a:xfrm>
              <a:off x="404695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7" name="Google Shape;3617;p86"/>
            <p:cNvSpPr/>
            <p:nvPr/>
          </p:nvSpPr>
          <p:spPr>
            <a:xfrm>
              <a:off x="4046950"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8" name="Google Shape;3618;p86"/>
            <p:cNvSpPr/>
            <p:nvPr/>
          </p:nvSpPr>
          <p:spPr>
            <a:xfrm>
              <a:off x="4046950" y="141897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 name="Google Shape;3619;p86"/>
            <p:cNvSpPr/>
            <p:nvPr/>
          </p:nvSpPr>
          <p:spPr>
            <a:xfrm>
              <a:off x="4046950" y="134275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 name="Google Shape;3620;p86"/>
            <p:cNvSpPr/>
            <p:nvPr/>
          </p:nvSpPr>
          <p:spPr>
            <a:xfrm>
              <a:off x="3970950" y="2256925"/>
              <a:ext cx="62350" cy="53425"/>
            </a:xfrm>
            <a:custGeom>
              <a:avLst/>
              <a:gdLst/>
              <a:ahLst/>
              <a:cxnLst/>
              <a:rect l="l" t="t" r="r" b="b"/>
              <a:pathLst>
                <a:path w="2494" h="2137" extrusionOk="0">
                  <a:moveTo>
                    <a:pt x="1075" y="0"/>
                  </a:moveTo>
                  <a:cubicBezTo>
                    <a:pt x="1072" y="0"/>
                    <a:pt x="1069" y="0"/>
                    <a:pt x="1065" y="0"/>
                  </a:cubicBezTo>
                  <a:cubicBezTo>
                    <a:pt x="472" y="0"/>
                    <a:pt x="1" y="480"/>
                    <a:pt x="1" y="1065"/>
                  </a:cubicBezTo>
                  <a:cubicBezTo>
                    <a:pt x="1" y="1709"/>
                    <a:pt x="526" y="2137"/>
                    <a:pt x="1074" y="2137"/>
                  </a:cubicBezTo>
                  <a:cubicBezTo>
                    <a:pt x="1336" y="2137"/>
                    <a:pt x="1603" y="2039"/>
                    <a:pt x="1822" y="1821"/>
                  </a:cubicBezTo>
                  <a:cubicBezTo>
                    <a:pt x="2494" y="1149"/>
                    <a:pt x="2020" y="0"/>
                    <a:pt x="107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 name="Google Shape;3621;p86"/>
            <p:cNvSpPr/>
            <p:nvPr/>
          </p:nvSpPr>
          <p:spPr>
            <a:xfrm>
              <a:off x="3970950" y="2180700"/>
              <a:ext cx="62225" cy="53350"/>
            </a:xfrm>
            <a:custGeom>
              <a:avLst/>
              <a:gdLst/>
              <a:ahLst/>
              <a:cxnLst/>
              <a:rect l="l" t="t" r="r" b="b"/>
              <a:pathLst>
                <a:path w="2489" h="2134" extrusionOk="0">
                  <a:moveTo>
                    <a:pt x="1065" y="1"/>
                  </a:moveTo>
                  <a:cubicBezTo>
                    <a:pt x="472" y="1"/>
                    <a:pt x="1" y="480"/>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 name="Google Shape;3622;p86"/>
            <p:cNvSpPr/>
            <p:nvPr/>
          </p:nvSpPr>
          <p:spPr>
            <a:xfrm>
              <a:off x="3970950" y="179985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 name="Google Shape;3623;p86"/>
            <p:cNvSpPr/>
            <p:nvPr/>
          </p:nvSpPr>
          <p:spPr>
            <a:xfrm>
              <a:off x="3970950" y="164740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 name="Google Shape;3624;p86"/>
            <p:cNvSpPr/>
            <p:nvPr/>
          </p:nvSpPr>
          <p:spPr>
            <a:xfrm>
              <a:off x="3970950" y="1571400"/>
              <a:ext cx="62225" cy="53250"/>
            </a:xfrm>
            <a:custGeom>
              <a:avLst/>
              <a:gdLst/>
              <a:ahLst/>
              <a:cxnLst/>
              <a:rect l="l" t="t" r="r" b="b"/>
              <a:pathLst>
                <a:path w="2489" h="2130" extrusionOk="0">
                  <a:moveTo>
                    <a:pt x="1065" y="1"/>
                  </a:moveTo>
                  <a:cubicBezTo>
                    <a:pt x="472" y="1"/>
                    <a:pt x="1" y="472"/>
                    <a:pt x="1" y="1066"/>
                  </a:cubicBezTo>
                  <a:cubicBezTo>
                    <a:pt x="1" y="1703"/>
                    <a:pt x="525" y="2129"/>
                    <a:pt x="1071" y="2129"/>
                  </a:cubicBezTo>
                  <a:cubicBezTo>
                    <a:pt x="1332" y="2129"/>
                    <a:pt x="1598" y="2032"/>
                    <a:pt x="1813" y="1813"/>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 name="Google Shape;3625;p86"/>
            <p:cNvSpPr/>
            <p:nvPr/>
          </p:nvSpPr>
          <p:spPr>
            <a:xfrm>
              <a:off x="3970950" y="14952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 name="Google Shape;3626;p86"/>
            <p:cNvSpPr/>
            <p:nvPr/>
          </p:nvSpPr>
          <p:spPr>
            <a:xfrm>
              <a:off x="3970950" y="141897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 name="Google Shape;3627;p86"/>
            <p:cNvSpPr/>
            <p:nvPr/>
          </p:nvSpPr>
          <p:spPr>
            <a:xfrm>
              <a:off x="3970950" y="134275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 name="Google Shape;3628;p86"/>
            <p:cNvSpPr/>
            <p:nvPr/>
          </p:nvSpPr>
          <p:spPr>
            <a:xfrm>
              <a:off x="3970950" y="111432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 name="Google Shape;3629;p86"/>
            <p:cNvSpPr/>
            <p:nvPr/>
          </p:nvSpPr>
          <p:spPr>
            <a:xfrm>
              <a:off x="3894725"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 name="Google Shape;3630;p86"/>
            <p:cNvSpPr/>
            <p:nvPr/>
          </p:nvSpPr>
          <p:spPr>
            <a:xfrm>
              <a:off x="3894725"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4" y="2131"/>
                    <a:pt x="1603" y="2033"/>
                    <a:pt x="1822" y="1813"/>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 name="Google Shape;3631;p86"/>
            <p:cNvSpPr/>
            <p:nvPr/>
          </p:nvSpPr>
          <p:spPr>
            <a:xfrm>
              <a:off x="3894725"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 name="Google Shape;3632;p86"/>
            <p:cNvSpPr/>
            <p:nvPr/>
          </p:nvSpPr>
          <p:spPr>
            <a:xfrm>
              <a:off x="3894725" y="17236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3" name="Google Shape;3633;p86"/>
            <p:cNvSpPr/>
            <p:nvPr/>
          </p:nvSpPr>
          <p:spPr>
            <a:xfrm>
              <a:off x="3894725"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 name="Google Shape;3634;p86"/>
            <p:cNvSpPr/>
            <p:nvPr/>
          </p:nvSpPr>
          <p:spPr>
            <a:xfrm>
              <a:off x="3894725" y="1571400"/>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3"/>
                    <a:pt x="525" y="2129"/>
                    <a:pt x="1074" y="2129"/>
                  </a:cubicBezTo>
                  <a:cubicBezTo>
                    <a:pt x="1336" y="2129"/>
                    <a:pt x="1604" y="2032"/>
                    <a:pt x="1822" y="1813"/>
                  </a:cubicBezTo>
                  <a:cubicBezTo>
                    <a:pt x="2486" y="1149"/>
                    <a:pt x="2020" y="1"/>
                    <a:pt x="107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 name="Google Shape;3635;p86"/>
            <p:cNvSpPr/>
            <p:nvPr/>
          </p:nvSpPr>
          <p:spPr>
            <a:xfrm>
              <a:off x="3894725"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 name="Google Shape;3636;p86"/>
            <p:cNvSpPr/>
            <p:nvPr/>
          </p:nvSpPr>
          <p:spPr>
            <a:xfrm>
              <a:off x="3894725"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 name="Google Shape;3637;p86"/>
            <p:cNvSpPr/>
            <p:nvPr/>
          </p:nvSpPr>
          <p:spPr>
            <a:xfrm>
              <a:off x="3894725" y="1342750"/>
              <a:ext cx="62225" cy="53450"/>
            </a:xfrm>
            <a:custGeom>
              <a:avLst/>
              <a:gdLst/>
              <a:ahLst/>
              <a:cxnLst/>
              <a:rect l="l" t="t" r="r" b="b"/>
              <a:pathLst>
                <a:path w="2489" h="2138" extrusionOk="0">
                  <a:moveTo>
                    <a:pt x="1066" y="1"/>
                  </a:moveTo>
                  <a:cubicBezTo>
                    <a:pt x="481" y="1"/>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 name="Google Shape;3638;p86"/>
            <p:cNvSpPr/>
            <p:nvPr/>
          </p:nvSpPr>
          <p:spPr>
            <a:xfrm>
              <a:off x="3894725"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 name="Google Shape;3639;p86"/>
            <p:cNvSpPr/>
            <p:nvPr/>
          </p:nvSpPr>
          <p:spPr>
            <a:xfrm>
              <a:off x="381852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0" y="0"/>
                    <a:pt x="107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 name="Google Shape;3640;p86"/>
            <p:cNvSpPr/>
            <p:nvPr/>
          </p:nvSpPr>
          <p:spPr>
            <a:xfrm>
              <a:off x="381852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 name="Google Shape;3641;p86"/>
            <p:cNvSpPr/>
            <p:nvPr/>
          </p:nvSpPr>
          <p:spPr>
            <a:xfrm>
              <a:off x="38185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 name="Google Shape;3642;p86"/>
            <p:cNvSpPr/>
            <p:nvPr/>
          </p:nvSpPr>
          <p:spPr>
            <a:xfrm>
              <a:off x="38185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 name="Google Shape;3643;p86"/>
            <p:cNvSpPr/>
            <p:nvPr/>
          </p:nvSpPr>
          <p:spPr>
            <a:xfrm>
              <a:off x="38185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 name="Google Shape;3644;p86"/>
            <p:cNvSpPr/>
            <p:nvPr/>
          </p:nvSpPr>
          <p:spPr>
            <a:xfrm>
              <a:off x="38185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 name="Google Shape;3645;p86"/>
            <p:cNvSpPr/>
            <p:nvPr/>
          </p:nvSpPr>
          <p:spPr>
            <a:xfrm>
              <a:off x="38185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 name="Google Shape;3646;p86"/>
            <p:cNvSpPr/>
            <p:nvPr/>
          </p:nvSpPr>
          <p:spPr>
            <a:xfrm>
              <a:off x="38185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 name="Google Shape;3647;p86"/>
            <p:cNvSpPr/>
            <p:nvPr/>
          </p:nvSpPr>
          <p:spPr>
            <a:xfrm>
              <a:off x="38185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 name="Google Shape;3648;p86"/>
            <p:cNvSpPr/>
            <p:nvPr/>
          </p:nvSpPr>
          <p:spPr>
            <a:xfrm>
              <a:off x="3818525"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 name="Google Shape;3649;p86"/>
            <p:cNvSpPr/>
            <p:nvPr/>
          </p:nvSpPr>
          <p:spPr>
            <a:xfrm>
              <a:off x="3818525"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 name="Google Shape;3650;p86"/>
            <p:cNvSpPr/>
            <p:nvPr/>
          </p:nvSpPr>
          <p:spPr>
            <a:xfrm>
              <a:off x="3742300" y="2180700"/>
              <a:ext cx="62225" cy="53350"/>
            </a:xfrm>
            <a:custGeom>
              <a:avLst/>
              <a:gdLst/>
              <a:ahLst/>
              <a:cxnLst/>
              <a:rect l="l" t="t" r="r" b="b"/>
              <a:pathLst>
                <a:path w="2489" h="2134" extrusionOk="0">
                  <a:moveTo>
                    <a:pt x="1066" y="1"/>
                  </a:moveTo>
                  <a:cubicBezTo>
                    <a:pt x="481"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 name="Google Shape;3651;p86"/>
            <p:cNvSpPr/>
            <p:nvPr/>
          </p:nvSpPr>
          <p:spPr>
            <a:xfrm>
              <a:off x="3742300" y="2104500"/>
              <a:ext cx="62225" cy="53325"/>
            </a:xfrm>
            <a:custGeom>
              <a:avLst/>
              <a:gdLst/>
              <a:ahLst/>
              <a:cxnLst/>
              <a:rect l="l" t="t" r="r" b="b"/>
              <a:pathLst>
                <a:path w="2489" h="2133" extrusionOk="0">
                  <a:moveTo>
                    <a:pt x="1066" y="0"/>
                  </a:moveTo>
                  <a:cubicBezTo>
                    <a:pt x="481" y="0"/>
                    <a:pt x="1" y="480"/>
                    <a:pt x="1" y="1065"/>
                  </a:cubicBezTo>
                  <a:cubicBezTo>
                    <a:pt x="1" y="1709"/>
                    <a:pt x="526" y="2133"/>
                    <a:pt x="1072" y="2133"/>
                  </a:cubicBezTo>
                  <a:cubicBezTo>
                    <a:pt x="1333" y="2133"/>
                    <a:pt x="1598" y="2036"/>
                    <a:pt x="1814" y="1821"/>
                  </a:cubicBezTo>
                  <a:cubicBezTo>
                    <a:pt x="2489" y="1154"/>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 name="Google Shape;3652;p86"/>
            <p:cNvSpPr/>
            <p:nvPr/>
          </p:nvSpPr>
          <p:spPr>
            <a:xfrm>
              <a:off x="3742300" y="1876050"/>
              <a:ext cx="62225" cy="53300"/>
            </a:xfrm>
            <a:custGeom>
              <a:avLst/>
              <a:gdLst/>
              <a:ahLst/>
              <a:cxnLst/>
              <a:rect l="l" t="t" r="r" b="b"/>
              <a:pathLst>
                <a:path w="2489" h="2132" extrusionOk="0">
                  <a:moveTo>
                    <a:pt x="1066" y="1"/>
                  </a:moveTo>
                  <a:cubicBezTo>
                    <a:pt x="481" y="1"/>
                    <a:pt x="1" y="472"/>
                    <a:pt x="1" y="1066"/>
                  </a:cubicBezTo>
                  <a:cubicBezTo>
                    <a:pt x="1" y="1705"/>
                    <a:pt x="528" y="2132"/>
                    <a:pt x="1076" y="2132"/>
                  </a:cubicBezTo>
                  <a:cubicBezTo>
                    <a:pt x="1335" y="2132"/>
                    <a:pt x="1599" y="2036"/>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 name="Google Shape;3653;p86"/>
            <p:cNvSpPr/>
            <p:nvPr/>
          </p:nvSpPr>
          <p:spPr>
            <a:xfrm>
              <a:off x="3742300" y="179985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 name="Google Shape;3654;p86"/>
            <p:cNvSpPr/>
            <p:nvPr/>
          </p:nvSpPr>
          <p:spPr>
            <a:xfrm>
              <a:off x="3742300" y="17236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 name="Google Shape;3655;p86"/>
            <p:cNvSpPr/>
            <p:nvPr/>
          </p:nvSpPr>
          <p:spPr>
            <a:xfrm>
              <a:off x="3742300" y="1647400"/>
              <a:ext cx="62225" cy="53450"/>
            </a:xfrm>
            <a:custGeom>
              <a:avLst/>
              <a:gdLst/>
              <a:ahLst/>
              <a:cxnLst/>
              <a:rect l="l" t="t" r="r" b="b"/>
              <a:pathLst>
                <a:path w="2489" h="2138" extrusionOk="0">
                  <a:moveTo>
                    <a:pt x="1066" y="1"/>
                  </a:moveTo>
                  <a:cubicBezTo>
                    <a:pt x="481" y="1"/>
                    <a:pt x="1" y="481"/>
                    <a:pt x="1" y="1066"/>
                  </a:cubicBezTo>
                  <a:cubicBezTo>
                    <a:pt x="1" y="1710"/>
                    <a:pt x="526" y="2138"/>
                    <a:pt x="1072" y="2138"/>
                  </a:cubicBezTo>
                  <a:cubicBezTo>
                    <a:pt x="1333" y="2138"/>
                    <a:pt x="1598" y="2040"/>
                    <a:pt x="1814" y="1822"/>
                  </a:cubicBezTo>
                  <a:cubicBezTo>
                    <a:pt x="2489" y="1155"/>
                    <a:pt x="2017" y="9"/>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 name="Google Shape;3656;p86"/>
            <p:cNvSpPr/>
            <p:nvPr/>
          </p:nvSpPr>
          <p:spPr>
            <a:xfrm>
              <a:off x="3742300" y="1571400"/>
              <a:ext cx="62225" cy="53250"/>
            </a:xfrm>
            <a:custGeom>
              <a:avLst/>
              <a:gdLst/>
              <a:ahLst/>
              <a:cxnLst/>
              <a:rect l="l" t="t" r="r" b="b"/>
              <a:pathLst>
                <a:path w="2489" h="2130" extrusionOk="0">
                  <a:moveTo>
                    <a:pt x="1066" y="1"/>
                  </a:moveTo>
                  <a:cubicBezTo>
                    <a:pt x="481"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 name="Google Shape;3657;p86"/>
            <p:cNvSpPr/>
            <p:nvPr/>
          </p:nvSpPr>
          <p:spPr>
            <a:xfrm>
              <a:off x="3742300" y="149520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 name="Google Shape;3658;p86"/>
            <p:cNvSpPr/>
            <p:nvPr/>
          </p:nvSpPr>
          <p:spPr>
            <a:xfrm>
              <a:off x="3742300" y="11143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 name="Google Shape;3659;p86"/>
            <p:cNvSpPr/>
            <p:nvPr/>
          </p:nvSpPr>
          <p:spPr>
            <a:xfrm>
              <a:off x="36661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 name="Google Shape;3660;p86"/>
            <p:cNvSpPr/>
            <p:nvPr/>
          </p:nvSpPr>
          <p:spPr>
            <a:xfrm>
              <a:off x="366610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 name="Google Shape;3661;p86"/>
            <p:cNvSpPr/>
            <p:nvPr/>
          </p:nvSpPr>
          <p:spPr>
            <a:xfrm>
              <a:off x="36661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 name="Google Shape;3662;p86"/>
            <p:cNvSpPr/>
            <p:nvPr/>
          </p:nvSpPr>
          <p:spPr>
            <a:xfrm>
              <a:off x="3666100" y="1647400"/>
              <a:ext cx="62200" cy="53450"/>
            </a:xfrm>
            <a:custGeom>
              <a:avLst/>
              <a:gdLst/>
              <a:ahLst/>
              <a:cxnLst/>
              <a:rect l="l" t="t" r="r" b="b"/>
              <a:pathLst>
                <a:path w="2488"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 name="Google Shape;3663;p86"/>
            <p:cNvSpPr/>
            <p:nvPr/>
          </p:nvSpPr>
          <p:spPr>
            <a:xfrm>
              <a:off x="3666100" y="1571400"/>
              <a:ext cx="62150" cy="53250"/>
            </a:xfrm>
            <a:custGeom>
              <a:avLst/>
              <a:gdLst/>
              <a:ahLst/>
              <a:cxnLst/>
              <a:rect l="l" t="t" r="r" b="b"/>
              <a:pathLst>
                <a:path w="2486" h="2130" extrusionOk="0">
                  <a:moveTo>
                    <a:pt x="1075" y="1"/>
                  </a:moveTo>
                  <a:cubicBezTo>
                    <a:pt x="1072" y="1"/>
                    <a:pt x="1069" y="1"/>
                    <a:pt x="1065" y="1"/>
                  </a:cubicBezTo>
                  <a:cubicBezTo>
                    <a:pt x="480" y="1"/>
                    <a:pt x="0" y="472"/>
                    <a:pt x="0" y="1066"/>
                  </a:cubicBezTo>
                  <a:cubicBezTo>
                    <a:pt x="0" y="1703"/>
                    <a:pt x="525" y="2129"/>
                    <a:pt x="1073" y="2129"/>
                  </a:cubicBezTo>
                  <a:cubicBezTo>
                    <a:pt x="1335" y="2129"/>
                    <a:pt x="1603" y="2032"/>
                    <a:pt x="1821" y="1813"/>
                  </a:cubicBezTo>
                  <a:cubicBezTo>
                    <a:pt x="2486" y="1149"/>
                    <a:pt x="2020" y="1"/>
                    <a:pt x="107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 name="Google Shape;3664;p86"/>
            <p:cNvSpPr/>
            <p:nvPr/>
          </p:nvSpPr>
          <p:spPr>
            <a:xfrm>
              <a:off x="35898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 name="Google Shape;3665;p86"/>
            <p:cNvSpPr/>
            <p:nvPr/>
          </p:nvSpPr>
          <p:spPr>
            <a:xfrm>
              <a:off x="35898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 name="Google Shape;3666;p86"/>
            <p:cNvSpPr/>
            <p:nvPr/>
          </p:nvSpPr>
          <p:spPr>
            <a:xfrm>
              <a:off x="35898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 name="Google Shape;3667;p86"/>
            <p:cNvSpPr/>
            <p:nvPr/>
          </p:nvSpPr>
          <p:spPr>
            <a:xfrm>
              <a:off x="35898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 name="Google Shape;3668;p86"/>
            <p:cNvSpPr/>
            <p:nvPr/>
          </p:nvSpPr>
          <p:spPr>
            <a:xfrm>
              <a:off x="35898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 name="Google Shape;3669;p86"/>
            <p:cNvSpPr/>
            <p:nvPr/>
          </p:nvSpPr>
          <p:spPr>
            <a:xfrm>
              <a:off x="35136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 name="Google Shape;3670;p86"/>
            <p:cNvSpPr/>
            <p:nvPr/>
          </p:nvSpPr>
          <p:spPr>
            <a:xfrm>
              <a:off x="35136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 name="Google Shape;3671;p86"/>
            <p:cNvSpPr/>
            <p:nvPr/>
          </p:nvSpPr>
          <p:spPr>
            <a:xfrm>
              <a:off x="35136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 name="Google Shape;3672;p86"/>
            <p:cNvSpPr/>
            <p:nvPr/>
          </p:nvSpPr>
          <p:spPr>
            <a:xfrm>
              <a:off x="3513675"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 name="Google Shape;3673;p86"/>
            <p:cNvSpPr/>
            <p:nvPr/>
          </p:nvSpPr>
          <p:spPr>
            <a:xfrm>
              <a:off x="35136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 name="Google Shape;3674;p86"/>
            <p:cNvSpPr/>
            <p:nvPr/>
          </p:nvSpPr>
          <p:spPr>
            <a:xfrm>
              <a:off x="351367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 name="Google Shape;3675;p86"/>
            <p:cNvSpPr/>
            <p:nvPr/>
          </p:nvSpPr>
          <p:spPr>
            <a:xfrm>
              <a:off x="35136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 name="Google Shape;3676;p86"/>
            <p:cNvSpPr/>
            <p:nvPr/>
          </p:nvSpPr>
          <p:spPr>
            <a:xfrm>
              <a:off x="34374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 name="Google Shape;3677;p86"/>
            <p:cNvSpPr/>
            <p:nvPr/>
          </p:nvSpPr>
          <p:spPr>
            <a:xfrm>
              <a:off x="34374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 name="Google Shape;3678;p86"/>
            <p:cNvSpPr/>
            <p:nvPr/>
          </p:nvSpPr>
          <p:spPr>
            <a:xfrm>
              <a:off x="34374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 name="Google Shape;3679;p86"/>
            <p:cNvSpPr/>
            <p:nvPr/>
          </p:nvSpPr>
          <p:spPr>
            <a:xfrm>
              <a:off x="34374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 name="Google Shape;3680;p86"/>
            <p:cNvSpPr/>
            <p:nvPr/>
          </p:nvSpPr>
          <p:spPr>
            <a:xfrm>
              <a:off x="34374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1" name="Google Shape;3681;p86"/>
            <p:cNvSpPr/>
            <p:nvPr/>
          </p:nvSpPr>
          <p:spPr>
            <a:xfrm>
              <a:off x="34374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 name="Google Shape;3682;p86"/>
            <p:cNvSpPr/>
            <p:nvPr/>
          </p:nvSpPr>
          <p:spPr>
            <a:xfrm>
              <a:off x="34374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 name="Google Shape;3683;p86"/>
            <p:cNvSpPr/>
            <p:nvPr/>
          </p:nvSpPr>
          <p:spPr>
            <a:xfrm>
              <a:off x="3361450" y="2333125"/>
              <a:ext cx="62200" cy="53450"/>
            </a:xfrm>
            <a:custGeom>
              <a:avLst/>
              <a:gdLst/>
              <a:ahLst/>
              <a:cxnLst/>
              <a:rect l="l" t="t" r="r" b="b"/>
              <a:pathLst>
                <a:path w="2488" h="2138" extrusionOk="0">
                  <a:moveTo>
                    <a:pt x="1065" y="1"/>
                  </a:moveTo>
                  <a:cubicBezTo>
                    <a:pt x="472" y="1"/>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 name="Google Shape;3684;p86"/>
            <p:cNvSpPr/>
            <p:nvPr/>
          </p:nvSpPr>
          <p:spPr>
            <a:xfrm>
              <a:off x="33614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 name="Google Shape;3685;p86"/>
            <p:cNvSpPr/>
            <p:nvPr/>
          </p:nvSpPr>
          <p:spPr>
            <a:xfrm>
              <a:off x="3361450" y="2180700"/>
              <a:ext cx="62200" cy="53350"/>
            </a:xfrm>
            <a:custGeom>
              <a:avLst/>
              <a:gdLst/>
              <a:ahLst/>
              <a:cxnLst/>
              <a:rect l="l" t="t" r="r" b="b"/>
              <a:pathLst>
                <a:path w="2488" h="2134" extrusionOk="0">
                  <a:moveTo>
                    <a:pt x="1065" y="1"/>
                  </a:moveTo>
                  <a:cubicBezTo>
                    <a:pt x="472" y="1"/>
                    <a:pt x="0" y="480"/>
                    <a:pt x="0" y="1066"/>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 name="Google Shape;3686;p86"/>
            <p:cNvSpPr/>
            <p:nvPr/>
          </p:nvSpPr>
          <p:spPr>
            <a:xfrm>
              <a:off x="33614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 name="Google Shape;3687;p86"/>
            <p:cNvSpPr/>
            <p:nvPr/>
          </p:nvSpPr>
          <p:spPr>
            <a:xfrm>
              <a:off x="328522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 name="Google Shape;3688;p86"/>
            <p:cNvSpPr/>
            <p:nvPr/>
          </p:nvSpPr>
          <p:spPr>
            <a:xfrm>
              <a:off x="31328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 name="Google Shape;3689;p86"/>
            <p:cNvSpPr/>
            <p:nvPr/>
          </p:nvSpPr>
          <p:spPr>
            <a:xfrm>
              <a:off x="30568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 name="Google Shape;3690;p86"/>
            <p:cNvSpPr/>
            <p:nvPr/>
          </p:nvSpPr>
          <p:spPr>
            <a:xfrm>
              <a:off x="3056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 name="Google Shape;3691;p86"/>
            <p:cNvSpPr/>
            <p:nvPr/>
          </p:nvSpPr>
          <p:spPr>
            <a:xfrm>
              <a:off x="29805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 name="Google Shape;3692;p86"/>
            <p:cNvSpPr/>
            <p:nvPr/>
          </p:nvSpPr>
          <p:spPr>
            <a:xfrm>
              <a:off x="29805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 name="Google Shape;3693;p86"/>
            <p:cNvSpPr/>
            <p:nvPr/>
          </p:nvSpPr>
          <p:spPr>
            <a:xfrm>
              <a:off x="2980575"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 name="Google Shape;3694;p86"/>
            <p:cNvSpPr/>
            <p:nvPr/>
          </p:nvSpPr>
          <p:spPr>
            <a:xfrm>
              <a:off x="29805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 name="Google Shape;3695;p86"/>
            <p:cNvSpPr/>
            <p:nvPr/>
          </p:nvSpPr>
          <p:spPr>
            <a:xfrm>
              <a:off x="2980575"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 name="Google Shape;3696;p86"/>
            <p:cNvSpPr/>
            <p:nvPr/>
          </p:nvSpPr>
          <p:spPr>
            <a:xfrm>
              <a:off x="2980575"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 name="Google Shape;3697;p86"/>
            <p:cNvSpPr/>
            <p:nvPr/>
          </p:nvSpPr>
          <p:spPr>
            <a:xfrm>
              <a:off x="290437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 name="Google Shape;3698;p86"/>
            <p:cNvSpPr/>
            <p:nvPr/>
          </p:nvSpPr>
          <p:spPr>
            <a:xfrm>
              <a:off x="290437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 name="Google Shape;3699;p86"/>
            <p:cNvSpPr/>
            <p:nvPr/>
          </p:nvSpPr>
          <p:spPr>
            <a:xfrm>
              <a:off x="290437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 name="Google Shape;3700;p86"/>
            <p:cNvSpPr/>
            <p:nvPr/>
          </p:nvSpPr>
          <p:spPr>
            <a:xfrm>
              <a:off x="290437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 name="Google Shape;3701;p86"/>
            <p:cNvSpPr/>
            <p:nvPr/>
          </p:nvSpPr>
          <p:spPr>
            <a:xfrm>
              <a:off x="290437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 name="Google Shape;3702;p86"/>
            <p:cNvSpPr/>
            <p:nvPr/>
          </p:nvSpPr>
          <p:spPr>
            <a:xfrm>
              <a:off x="290437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 name="Google Shape;3703;p86"/>
            <p:cNvSpPr/>
            <p:nvPr/>
          </p:nvSpPr>
          <p:spPr>
            <a:xfrm>
              <a:off x="290437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 name="Google Shape;3704;p86"/>
            <p:cNvSpPr/>
            <p:nvPr/>
          </p:nvSpPr>
          <p:spPr>
            <a:xfrm>
              <a:off x="2828150" y="1571400"/>
              <a:ext cx="62150" cy="53250"/>
            </a:xfrm>
            <a:custGeom>
              <a:avLst/>
              <a:gdLst/>
              <a:ahLst/>
              <a:cxnLst/>
              <a:rect l="l" t="t" r="r" b="b"/>
              <a:pathLst>
                <a:path w="2486" h="2130" extrusionOk="0">
                  <a:moveTo>
                    <a:pt x="1076" y="1"/>
                  </a:moveTo>
                  <a:cubicBezTo>
                    <a:pt x="1072" y="1"/>
                    <a:pt x="1069" y="1"/>
                    <a:pt x="1066" y="1"/>
                  </a:cubicBezTo>
                  <a:cubicBezTo>
                    <a:pt x="480" y="1"/>
                    <a:pt x="1" y="472"/>
                    <a:pt x="1" y="1066"/>
                  </a:cubicBezTo>
                  <a:cubicBezTo>
                    <a:pt x="1" y="1703"/>
                    <a:pt x="525" y="2129"/>
                    <a:pt x="1073" y="2129"/>
                  </a:cubicBezTo>
                  <a:cubicBezTo>
                    <a:pt x="1336" y="2129"/>
                    <a:pt x="1603" y="2032"/>
                    <a:pt x="1822" y="1813"/>
                  </a:cubicBezTo>
                  <a:cubicBezTo>
                    <a:pt x="2486" y="1149"/>
                    <a:pt x="2020" y="1"/>
                    <a:pt x="107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 name="Google Shape;3705;p86"/>
            <p:cNvSpPr/>
            <p:nvPr/>
          </p:nvSpPr>
          <p:spPr>
            <a:xfrm>
              <a:off x="28281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 name="Google Shape;3706;p86"/>
            <p:cNvSpPr/>
            <p:nvPr/>
          </p:nvSpPr>
          <p:spPr>
            <a:xfrm>
              <a:off x="282815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 name="Google Shape;3707;p86"/>
            <p:cNvSpPr/>
            <p:nvPr/>
          </p:nvSpPr>
          <p:spPr>
            <a:xfrm>
              <a:off x="28281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 name="Google Shape;3708;p86"/>
            <p:cNvSpPr/>
            <p:nvPr/>
          </p:nvSpPr>
          <p:spPr>
            <a:xfrm>
              <a:off x="28281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 name="Google Shape;3709;p86"/>
            <p:cNvSpPr/>
            <p:nvPr/>
          </p:nvSpPr>
          <p:spPr>
            <a:xfrm>
              <a:off x="282815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 name="Google Shape;3710;p86"/>
            <p:cNvSpPr/>
            <p:nvPr/>
          </p:nvSpPr>
          <p:spPr>
            <a:xfrm>
              <a:off x="282815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 name="Google Shape;3711;p86"/>
            <p:cNvSpPr/>
            <p:nvPr/>
          </p:nvSpPr>
          <p:spPr>
            <a:xfrm>
              <a:off x="282815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 name="Google Shape;3712;p86"/>
            <p:cNvSpPr/>
            <p:nvPr/>
          </p:nvSpPr>
          <p:spPr>
            <a:xfrm>
              <a:off x="27519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 name="Google Shape;3713;p86"/>
            <p:cNvSpPr/>
            <p:nvPr/>
          </p:nvSpPr>
          <p:spPr>
            <a:xfrm>
              <a:off x="27519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 name="Google Shape;3714;p86"/>
            <p:cNvSpPr/>
            <p:nvPr/>
          </p:nvSpPr>
          <p:spPr>
            <a:xfrm>
              <a:off x="275195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 name="Google Shape;3715;p86"/>
            <p:cNvSpPr/>
            <p:nvPr/>
          </p:nvSpPr>
          <p:spPr>
            <a:xfrm>
              <a:off x="27519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 name="Google Shape;3716;p86"/>
            <p:cNvSpPr/>
            <p:nvPr/>
          </p:nvSpPr>
          <p:spPr>
            <a:xfrm>
              <a:off x="27519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 name="Google Shape;3717;p86"/>
            <p:cNvSpPr/>
            <p:nvPr/>
          </p:nvSpPr>
          <p:spPr>
            <a:xfrm>
              <a:off x="2751950"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 name="Google Shape;3718;p86"/>
            <p:cNvSpPr/>
            <p:nvPr/>
          </p:nvSpPr>
          <p:spPr>
            <a:xfrm>
              <a:off x="27519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 name="Google Shape;3719;p86"/>
            <p:cNvSpPr/>
            <p:nvPr/>
          </p:nvSpPr>
          <p:spPr>
            <a:xfrm>
              <a:off x="2751950"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 name="Google Shape;3720;p86"/>
            <p:cNvSpPr/>
            <p:nvPr/>
          </p:nvSpPr>
          <p:spPr>
            <a:xfrm>
              <a:off x="26759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 name="Google Shape;3721;p86"/>
            <p:cNvSpPr/>
            <p:nvPr/>
          </p:nvSpPr>
          <p:spPr>
            <a:xfrm>
              <a:off x="26759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 name="Google Shape;3722;p86"/>
            <p:cNvSpPr/>
            <p:nvPr/>
          </p:nvSpPr>
          <p:spPr>
            <a:xfrm>
              <a:off x="26759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 name="Google Shape;3723;p86"/>
            <p:cNvSpPr/>
            <p:nvPr/>
          </p:nvSpPr>
          <p:spPr>
            <a:xfrm>
              <a:off x="26759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 name="Google Shape;3724;p86"/>
            <p:cNvSpPr/>
            <p:nvPr/>
          </p:nvSpPr>
          <p:spPr>
            <a:xfrm>
              <a:off x="26759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 name="Google Shape;3725;p86"/>
            <p:cNvSpPr/>
            <p:nvPr/>
          </p:nvSpPr>
          <p:spPr>
            <a:xfrm>
              <a:off x="267592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 name="Google Shape;3726;p86"/>
            <p:cNvSpPr/>
            <p:nvPr/>
          </p:nvSpPr>
          <p:spPr>
            <a:xfrm>
              <a:off x="267592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 name="Google Shape;3727;p86"/>
            <p:cNvSpPr/>
            <p:nvPr/>
          </p:nvSpPr>
          <p:spPr>
            <a:xfrm>
              <a:off x="267592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 name="Google Shape;3728;p86"/>
            <p:cNvSpPr/>
            <p:nvPr/>
          </p:nvSpPr>
          <p:spPr>
            <a:xfrm>
              <a:off x="25997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9" name="Google Shape;3729;p86"/>
            <p:cNvSpPr/>
            <p:nvPr/>
          </p:nvSpPr>
          <p:spPr>
            <a:xfrm>
              <a:off x="25997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30" name="Google Shape;3730;p86"/>
            <p:cNvSpPr/>
            <p:nvPr/>
          </p:nvSpPr>
          <p:spPr>
            <a:xfrm>
              <a:off x="25997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31" name="Google Shape;3731;p86"/>
            <p:cNvSpPr/>
            <p:nvPr/>
          </p:nvSpPr>
          <p:spPr>
            <a:xfrm>
              <a:off x="25997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32" name="Google Shape;3732;p86"/>
            <p:cNvSpPr/>
            <p:nvPr/>
          </p:nvSpPr>
          <p:spPr>
            <a:xfrm>
              <a:off x="25997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33" name="Google Shape;3733;p86"/>
            <p:cNvSpPr/>
            <p:nvPr/>
          </p:nvSpPr>
          <p:spPr>
            <a:xfrm>
              <a:off x="25997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34" name="Google Shape;3734;p86"/>
            <p:cNvSpPr/>
            <p:nvPr/>
          </p:nvSpPr>
          <p:spPr>
            <a:xfrm>
              <a:off x="259972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35" name="Google Shape;3735;p86"/>
            <p:cNvSpPr/>
            <p:nvPr/>
          </p:nvSpPr>
          <p:spPr>
            <a:xfrm>
              <a:off x="259972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36" name="Google Shape;3736;p86"/>
            <p:cNvSpPr/>
            <p:nvPr/>
          </p:nvSpPr>
          <p:spPr>
            <a:xfrm>
              <a:off x="259972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37" name="Google Shape;3737;p86"/>
            <p:cNvSpPr/>
            <p:nvPr/>
          </p:nvSpPr>
          <p:spPr>
            <a:xfrm>
              <a:off x="25235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38" name="Google Shape;3738;p86"/>
            <p:cNvSpPr/>
            <p:nvPr/>
          </p:nvSpPr>
          <p:spPr>
            <a:xfrm>
              <a:off x="25235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39" name="Google Shape;3739;p86"/>
            <p:cNvSpPr/>
            <p:nvPr/>
          </p:nvSpPr>
          <p:spPr>
            <a:xfrm>
              <a:off x="25235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40" name="Google Shape;3740;p86"/>
            <p:cNvSpPr/>
            <p:nvPr/>
          </p:nvSpPr>
          <p:spPr>
            <a:xfrm>
              <a:off x="25235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41" name="Google Shape;3741;p86"/>
            <p:cNvSpPr/>
            <p:nvPr/>
          </p:nvSpPr>
          <p:spPr>
            <a:xfrm>
              <a:off x="25235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42" name="Google Shape;3742;p86"/>
            <p:cNvSpPr/>
            <p:nvPr/>
          </p:nvSpPr>
          <p:spPr>
            <a:xfrm>
              <a:off x="25235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43" name="Google Shape;3743;p86"/>
            <p:cNvSpPr/>
            <p:nvPr/>
          </p:nvSpPr>
          <p:spPr>
            <a:xfrm>
              <a:off x="252350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44" name="Google Shape;3744;p86"/>
            <p:cNvSpPr/>
            <p:nvPr/>
          </p:nvSpPr>
          <p:spPr>
            <a:xfrm>
              <a:off x="2523500" y="119055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45" name="Google Shape;3745;p86"/>
            <p:cNvSpPr/>
            <p:nvPr/>
          </p:nvSpPr>
          <p:spPr>
            <a:xfrm>
              <a:off x="252350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46" name="Google Shape;3746;p86"/>
            <p:cNvSpPr/>
            <p:nvPr/>
          </p:nvSpPr>
          <p:spPr>
            <a:xfrm>
              <a:off x="252350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47" name="Google Shape;3747;p86"/>
            <p:cNvSpPr/>
            <p:nvPr/>
          </p:nvSpPr>
          <p:spPr>
            <a:xfrm>
              <a:off x="24473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48" name="Google Shape;3748;p86"/>
            <p:cNvSpPr/>
            <p:nvPr/>
          </p:nvSpPr>
          <p:spPr>
            <a:xfrm>
              <a:off x="2447300" y="1647400"/>
              <a:ext cx="62400" cy="53450"/>
            </a:xfrm>
            <a:custGeom>
              <a:avLst/>
              <a:gdLst/>
              <a:ahLst/>
              <a:cxnLst/>
              <a:rect l="l" t="t" r="r" b="b"/>
              <a:pathLst>
                <a:path w="2496"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49" name="Google Shape;3749;p86"/>
            <p:cNvSpPr/>
            <p:nvPr/>
          </p:nvSpPr>
          <p:spPr>
            <a:xfrm>
              <a:off x="2447300" y="1571400"/>
              <a:ext cx="62400" cy="53250"/>
            </a:xfrm>
            <a:custGeom>
              <a:avLst/>
              <a:gdLst/>
              <a:ahLst/>
              <a:cxnLst/>
              <a:rect l="l" t="t" r="r" b="b"/>
              <a:pathLst>
                <a:path w="2496"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50" name="Google Shape;3750;p86"/>
            <p:cNvSpPr/>
            <p:nvPr/>
          </p:nvSpPr>
          <p:spPr>
            <a:xfrm>
              <a:off x="24473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51" name="Google Shape;3751;p86"/>
            <p:cNvSpPr/>
            <p:nvPr/>
          </p:nvSpPr>
          <p:spPr>
            <a:xfrm>
              <a:off x="2447300" y="1418975"/>
              <a:ext cx="62400" cy="53350"/>
            </a:xfrm>
            <a:custGeom>
              <a:avLst/>
              <a:gdLst/>
              <a:ahLst/>
              <a:cxnLst/>
              <a:rect l="l" t="t" r="r" b="b"/>
              <a:pathLst>
                <a:path w="2496" h="2134" extrusionOk="0">
                  <a:moveTo>
                    <a:pt x="1065" y="1"/>
                  </a:moveTo>
                  <a:cubicBezTo>
                    <a:pt x="480" y="1"/>
                    <a:pt x="8"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52" name="Google Shape;3752;p86"/>
            <p:cNvSpPr/>
            <p:nvPr/>
          </p:nvSpPr>
          <p:spPr>
            <a:xfrm>
              <a:off x="24473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53" name="Google Shape;3753;p86"/>
            <p:cNvSpPr/>
            <p:nvPr/>
          </p:nvSpPr>
          <p:spPr>
            <a:xfrm>
              <a:off x="2447300" y="1266550"/>
              <a:ext cx="62400" cy="53450"/>
            </a:xfrm>
            <a:custGeom>
              <a:avLst/>
              <a:gdLst/>
              <a:ahLst/>
              <a:cxnLst/>
              <a:rect l="l" t="t" r="r" b="b"/>
              <a:pathLst>
                <a:path w="2496"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54" name="Google Shape;3754;p86"/>
            <p:cNvSpPr/>
            <p:nvPr/>
          </p:nvSpPr>
          <p:spPr>
            <a:xfrm>
              <a:off x="2447300" y="1190550"/>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55" name="Google Shape;3755;p86"/>
            <p:cNvSpPr/>
            <p:nvPr/>
          </p:nvSpPr>
          <p:spPr>
            <a:xfrm>
              <a:off x="2447300" y="11143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56" name="Google Shape;3756;p86"/>
            <p:cNvSpPr/>
            <p:nvPr/>
          </p:nvSpPr>
          <p:spPr>
            <a:xfrm>
              <a:off x="2447300" y="1038125"/>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57" name="Google Shape;3757;p86"/>
            <p:cNvSpPr/>
            <p:nvPr/>
          </p:nvSpPr>
          <p:spPr>
            <a:xfrm>
              <a:off x="237127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58" name="Google Shape;3758;p86"/>
            <p:cNvSpPr/>
            <p:nvPr/>
          </p:nvSpPr>
          <p:spPr>
            <a:xfrm>
              <a:off x="23712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59" name="Google Shape;3759;p86"/>
            <p:cNvSpPr/>
            <p:nvPr/>
          </p:nvSpPr>
          <p:spPr>
            <a:xfrm>
              <a:off x="23712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60" name="Google Shape;3760;p86"/>
            <p:cNvSpPr/>
            <p:nvPr/>
          </p:nvSpPr>
          <p:spPr>
            <a:xfrm>
              <a:off x="23712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61" name="Google Shape;3761;p86"/>
            <p:cNvSpPr/>
            <p:nvPr/>
          </p:nvSpPr>
          <p:spPr>
            <a:xfrm>
              <a:off x="23712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62" name="Google Shape;3762;p86"/>
            <p:cNvSpPr/>
            <p:nvPr/>
          </p:nvSpPr>
          <p:spPr>
            <a:xfrm>
              <a:off x="237127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63" name="Google Shape;3763;p86"/>
            <p:cNvSpPr/>
            <p:nvPr/>
          </p:nvSpPr>
          <p:spPr>
            <a:xfrm>
              <a:off x="237127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64" name="Google Shape;3764;p86"/>
            <p:cNvSpPr/>
            <p:nvPr/>
          </p:nvSpPr>
          <p:spPr>
            <a:xfrm>
              <a:off x="237127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65" name="Google Shape;3765;p86"/>
            <p:cNvSpPr/>
            <p:nvPr/>
          </p:nvSpPr>
          <p:spPr>
            <a:xfrm>
              <a:off x="237127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66" name="Google Shape;3766;p86"/>
            <p:cNvSpPr/>
            <p:nvPr/>
          </p:nvSpPr>
          <p:spPr>
            <a:xfrm>
              <a:off x="229507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67" name="Google Shape;3767;p86"/>
            <p:cNvSpPr/>
            <p:nvPr/>
          </p:nvSpPr>
          <p:spPr>
            <a:xfrm>
              <a:off x="22950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68" name="Google Shape;3768;p86"/>
            <p:cNvSpPr/>
            <p:nvPr/>
          </p:nvSpPr>
          <p:spPr>
            <a:xfrm>
              <a:off x="2295075" y="11905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69" name="Google Shape;3769;p86"/>
            <p:cNvSpPr/>
            <p:nvPr/>
          </p:nvSpPr>
          <p:spPr>
            <a:xfrm>
              <a:off x="2295075" y="11143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70" name="Google Shape;3770;p86"/>
            <p:cNvSpPr/>
            <p:nvPr/>
          </p:nvSpPr>
          <p:spPr>
            <a:xfrm>
              <a:off x="2218650" y="1266550"/>
              <a:ext cx="62225" cy="53450"/>
            </a:xfrm>
            <a:custGeom>
              <a:avLst/>
              <a:gdLst/>
              <a:ahLst/>
              <a:cxnLst/>
              <a:rect l="l" t="t" r="r" b="b"/>
              <a:pathLst>
                <a:path w="2489" h="2138" extrusionOk="0">
                  <a:moveTo>
                    <a:pt x="1074" y="0"/>
                  </a:moveTo>
                  <a:cubicBezTo>
                    <a:pt x="480" y="9"/>
                    <a:pt x="0" y="480"/>
                    <a:pt x="0" y="1074"/>
                  </a:cubicBezTo>
                  <a:cubicBezTo>
                    <a:pt x="0" y="1711"/>
                    <a:pt x="525" y="2137"/>
                    <a:pt x="1073" y="2137"/>
                  </a:cubicBezTo>
                  <a:cubicBezTo>
                    <a:pt x="1335" y="2137"/>
                    <a:pt x="1603" y="2040"/>
                    <a:pt x="1821" y="1821"/>
                  </a:cubicBezTo>
                  <a:cubicBezTo>
                    <a:pt x="2488" y="1155"/>
                    <a:pt x="2017" y="9"/>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71" name="Google Shape;3771;p86"/>
            <p:cNvSpPr/>
            <p:nvPr/>
          </p:nvSpPr>
          <p:spPr>
            <a:xfrm>
              <a:off x="2218650" y="1190550"/>
              <a:ext cx="62225" cy="53325"/>
            </a:xfrm>
            <a:custGeom>
              <a:avLst/>
              <a:gdLst/>
              <a:ahLst/>
              <a:cxnLst/>
              <a:rect l="l" t="t" r="r" b="b"/>
              <a:pathLst>
                <a:path w="2489" h="2133" extrusionOk="0">
                  <a:moveTo>
                    <a:pt x="1074" y="0"/>
                  </a:moveTo>
                  <a:cubicBezTo>
                    <a:pt x="480" y="0"/>
                    <a:pt x="0" y="480"/>
                    <a:pt x="0" y="1065"/>
                  </a:cubicBezTo>
                  <a:cubicBezTo>
                    <a:pt x="0" y="1709"/>
                    <a:pt x="526" y="2133"/>
                    <a:pt x="1074" y="2133"/>
                  </a:cubicBezTo>
                  <a:cubicBezTo>
                    <a:pt x="1336" y="2133"/>
                    <a:pt x="1603" y="2036"/>
                    <a:pt x="1821" y="1821"/>
                  </a:cubicBezTo>
                  <a:cubicBezTo>
                    <a:pt x="2488" y="1154"/>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72" name="Google Shape;3772;p86"/>
            <p:cNvSpPr/>
            <p:nvPr/>
          </p:nvSpPr>
          <p:spPr>
            <a:xfrm>
              <a:off x="2218650" y="1114325"/>
              <a:ext cx="62225" cy="53350"/>
            </a:xfrm>
            <a:custGeom>
              <a:avLst/>
              <a:gdLst/>
              <a:ahLst/>
              <a:cxnLst/>
              <a:rect l="l" t="t" r="r" b="b"/>
              <a:pathLst>
                <a:path w="2489" h="2134" extrusionOk="0">
                  <a:moveTo>
                    <a:pt x="1074" y="1"/>
                  </a:moveTo>
                  <a:cubicBezTo>
                    <a:pt x="480" y="1"/>
                    <a:pt x="0" y="480"/>
                    <a:pt x="0" y="1065"/>
                  </a:cubicBezTo>
                  <a:cubicBezTo>
                    <a:pt x="0" y="1709"/>
                    <a:pt x="526" y="2133"/>
                    <a:pt x="1074" y="2133"/>
                  </a:cubicBezTo>
                  <a:cubicBezTo>
                    <a:pt x="1336" y="2133"/>
                    <a:pt x="1603" y="2037"/>
                    <a:pt x="1821" y="1822"/>
                  </a:cubicBezTo>
                  <a:cubicBezTo>
                    <a:pt x="2488"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73" name="Google Shape;3773;p86"/>
            <p:cNvSpPr/>
            <p:nvPr/>
          </p:nvSpPr>
          <p:spPr>
            <a:xfrm>
              <a:off x="2142425" y="1266550"/>
              <a:ext cx="62425" cy="53450"/>
            </a:xfrm>
            <a:custGeom>
              <a:avLst/>
              <a:gdLst/>
              <a:ahLst/>
              <a:cxnLst/>
              <a:rect l="l" t="t" r="r" b="b"/>
              <a:pathLst>
                <a:path w="2497" h="2138" extrusionOk="0">
                  <a:moveTo>
                    <a:pt x="1074" y="0"/>
                  </a:moveTo>
                  <a:cubicBezTo>
                    <a:pt x="481"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74" name="Google Shape;3774;p86"/>
            <p:cNvSpPr/>
            <p:nvPr/>
          </p:nvSpPr>
          <p:spPr>
            <a:xfrm>
              <a:off x="2142425" y="11905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75" name="Google Shape;3775;p86"/>
            <p:cNvSpPr/>
            <p:nvPr/>
          </p:nvSpPr>
          <p:spPr>
            <a:xfrm>
              <a:off x="2751950"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76" name="Google Shape;3776;p86"/>
            <p:cNvSpPr/>
            <p:nvPr/>
          </p:nvSpPr>
          <p:spPr>
            <a:xfrm>
              <a:off x="2751950" y="3551925"/>
              <a:ext cx="62350" cy="53300"/>
            </a:xfrm>
            <a:custGeom>
              <a:avLst/>
              <a:gdLst/>
              <a:ahLst/>
              <a:cxnLst/>
              <a:rect l="l" t="t" r="r" b="b"/>
              <a:pathLst>
                <a:path w="2494" h="2132" extrusionOk="0">
                  <a:moveTo>
                    <a:pt x="1075" y="1"/>
                  </a:moveTo>
                  <a:cubicBezTo>
                    <a:pt x="1072" y="1"/>
                    <a:pt x="1068" y="1"/>
                    <a:pt x="1065" y="1"/>
                  </a:cubicBezTo>
                  <a:cubicBezTo>
                    <a:pt x="480" y="1"/>
                    <a:pt x="0" y="480"/>
                    <a:pt x="0" y="1066"/>
                  </a:cubicBezTo>
                  <a:cubicBezTo>
                    <a:pt x="6" y="1708"/>
                    <a:pt x="530" y="2131"/>
                    <a:pt x="1075" y="2131"/>
                  </a:cubicBezTo>
                  <a:cubicBezTo>
                    <a:pt x="1337" y="2131"/>
                    <a:pt x="1604" y="2033"/>
                    <a:pt x="1821" y="1814"/>
                  </a:cubicBezTo>
                  <a:cubicBezTo>
                    <a:pt x="2493" y="1141"/>
                    <a:pt x="2020" y="1"/>
                    <a:pt x="107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77" name="Google Shape;3777;p86"/>
            <p:cNvSpPr/>
            <p:nvPr/>
          </p:nvSpPr>
          <p:spPr>
            <a:xfrm>
              <a:off x="2751950" y="3475725"/>
              <a:ext cx="62350" cy="53275"/>
            </a:xfrm>
            <a:custGeom>
              <a:avLst/>
              <a:gdLst/>
              <a:ahLst/>
              <a:cxnLst/>
              <a:rect l="l" t="t" r="r" b="b"/>
              <a:pathLst>
                <a:path w="2494" h="2131" extrusionOk="0">
                  <a:moveTo>
                    <a:pt x="1075" y="0"/>
                  </a:moveTo>
                  <a:cubicBezTo>
                    <a:pt x="1072" y="0"/>
                    <a:pt x="1068" y="0"/>
                    <a:pt x="1065" y="0"/>
                  </a:cubicBezTo>
                  <a:cubicBezTo>
                    <a:pt x="480" y="0"/>
                    <a:pt x="0" y="480"/>
                    <a:pt x="0" y="1065"/>
                  </a:cubicBezTo>
                  <a:cubicBezTo>
                    <a:pt x="0" y="1707"/>
                    <a:pt x="526" y="2131"/>
                    <a:pt x="1073" y="2131"/>
                  </a:cubicBezTo>
                  <a:cubicBezTo>
                    <a:pt x="1336" y="2131"/>
                    <a:pt x="1604" y="2032"/>
                    <a:pt x="1821" y="1813"/>
                  </a:cubicBezTo>
                  <a:cubicBezTo>
                    <a:pt x="2493" y="1149"/>
                    <a:pt x="2020" y="0"/>
                    <a:pt x="107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78" name="Google Shape;3778;p86"/>
            <p:cNvSpPr/>
            <p:nvPr/>
          </p:nvSpPr>
          <p:spPr>
            <a:xfrm>
              <a:off x="2675925" y="385677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79" name="Google Shape;3779;p86"/>
            <p:cNvSpPr/>
            <p:nvPr/>
          </p:nvSpPr>
          <p:spPr>
            <a:xfrm>
              <a:off x="2675725" y="3780375"/>
              <a:ext cx="62425" cy="53475"/>
            </a:xfrm>
            <a:custGeom>
              <a:avLst/>
              <a:gdLst/>
              <a:ahLst/>
              <a:cxnLst/>
              <a:rect l="l" t="t" r="r" b="b"/>
              <a:pathLst>
                <a:path w="2497" h="2139" extrusionOk="0">
                  <a:moveTo>
                    <a:pt x="1074" y="0"/>
                  </a:moveTo>
                  <a:cubicBezTo>
                    <a:pt x="480" y="0"/>
                    <a:pt x="1" y="480"/>
                    <a:pt x="9" y="1073"/>
                  </a:cubicBezTo>
                  <a:cubicBezTo>
                    <a:pt x="9" y="1715"/>
                    <a:pt x="535" y="2139"/>
                    <a:pt x="1081" y="2139"/>
                  </a:cubicBezTo>
                  <a:cubicBezTo>
                    <a:pt x="1345" y="2139"/>
                    <a:pt x="1613" y="2040"/>
                    <a:pt x="1830" y="1821"/>
                  </a:cubicBezTo>
                  <a:cubicBezTo>
                    <a:pt x="2496" y="1146"/>
                    <a:pt x="2025"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80" name="Google Shape;3780;p86"/>
            <p:cNvSpPr/>
            <p:nvPr/>
          </p:nvSpPr>
          <p:spPr>
            <a:xfrm>
              <a:off x="267592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81" name="Google Shape;3781;p86"/>
            <p:cNvSpPr/>
            <p:nvPr/>
          </p:nvSpPr>
          <p:spPr>
            <a:xfrm>
              <a:off x="2675925"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82" name="Google Shape;3782;p86"/>
            <p:cNvSpPr/>
            <p:nvPr/>
          </p:nvSpPr>
          <p:spPr>
            <a:xfrm>
              <a:off x="2675925" y="355192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83" name="Google Shape;3783;p86"/>
            <p:cNvSpPr/>
            <p:nvPr/>
          </p:nvSpPr>
          <p:spPr>
            <a:xfrm>
              <a:off x="26759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84" name="Google Shape;3784;p86"/>
            <p:cNvSpPr/>
            <p:nvPr/>
          </p:nvSpPr>
          <p:spPr>
            <a:xfrm>
              <a:off x="259972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85" name="Google Shape;3785;p86"/>
            <p:cNvSpPr/>
            <p:nvPr/>
          </p:nvSpPr>
          <p:spPr>
            <a:xfrm>
              <a:off x="2599725" y="3780375"/>
              <a:ext cx="62400" cy="53475"/>
            </a:xfrm>
            <a:custGeom>
              <a:avLst/>
              <a:gdLst/>
              <a:ahLst/>
              <a:cxnLst/>
              <a:rect l="l" t="t" r="r" b="b"/>
              <a:pathLst>
                <a:path w="2496" h="2139" extrusionOk="0">
                  <a:moveTo>
                    <a:pt x="1065" y="0"/>
                  </a:moveTo>
                  <a:cubicBezTo>
                    <a:pt x="472" y="0"/>
                    <a:pt x="0" y="480"/>
                    <a:pt x="0" y="1073"/>
                  </a:cubicBezTo>
                  <a:cubicBezTo>
                    <a:pt x="0" y="1715"/>
                    <a:pt x="526" y="2139"/>
                    <a:pt x="1073" y="2139"/>
                  </a:cubicBezTo>
                  <a:cubicBezTo>
                    <a:pt x="1336" y="2139"/>
                    <a:pt x="1604" y="2040"/>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86" name="Google Shape;3786;p86"/>
            <p:cNvSpPr/>
            <p:nvPr/>
          </p:nvSpPr>
          <p:spPr>
            <a:xfrm>
              <a:off x="2599725"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87" name="Google Shape;3787;p86"/>
            <p:cNvSpPr/>
            <p:nvPr/>
          </p:nvSpPr>
          <p:spPr>
            <a:xfrm>
              <a:off x="2599725"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88" name="Google Shape;3788;p86"/>
            <p:cNvSpPr/>
            <p:nvPr/>
          </p:nvSpPr>
          <p:spPr>
            <a:xfrm>
              <a:off x="259972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89" name="Google Shape;3789;p86"/>
            <p:cNvSpPr/>
            <p:nvPr/>
          </p:nvSpPr>
          <p:spPr>
            <a:xfrm>
              <a:off x="259972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90" name="Google Shape;3790;p86"/>
            <p:cNvSpPr/>
            <p:nvPr/>
          </p:nvSpPr>
          <p:spPr>
            <a:xfrm>
              <a:off x="2523500" y="3932800"/>
              <a:ext cx="62225" cy="53475"/>
            </a:xfrm>
            <a:custGeom>
              <a:avLst/>
              <a:gdLst/>
              <a:ahLst/>
              <a:cxnLst/>
              <a:rect l="l" t="t" r="r" b="b"/>
              <a:pathLst>
                <a:path w="2489" h="2139" extrusionOk="0">
                  <a:moveTo>
                    <a:pt x="1066" y="0"/>
                  </a:moveTo>
                  <a:cubicBezTo>
                    <a:pt x="480" y="0"/>
                    <a:pt x="1" y="480"/>
                    <a:pt x="1" y="1073"/>
                  </a:cubicBezTo>
                  <a:cubicBezTo>
                    <a:pt x="6" y="1715"/>
                    <a:pt x="530" y="2139"/>
                    <a:pt x="1075" y="2139"/>
                  </a:cubicBezTo>
                  <a:cubicBezTo>
                    <a:pt x="1338" y="2139"/>
                    <a:pt x="1605" y="2041"/>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91" name="Google Shape;3791;p86"/>
            <p:cNvSpPr/>
            <p:nvPr/>
          </p:nvSpPr>
          <p:spPr>
            <a:xfrm>
              <a:off x="2523500" y="385677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92" name="Google Shape;3792;p86"/>
            <p:cNvSpPr/>
            <p:nvPr/>
          </p:nvSpPr>
          <p:spPr>
            <a:xfrm>
              <a:off x="2523500" y="3780375"/>
              <a:ext cx="62425" cy="53475"/>
            </a:xfrm>
            <a:custGeom>
              <a:avLst/>
              <a:gdLst/>
              <a:ahLst/>
              <a:cxnLst/>
              <a:rect l="l" t="t" r="r" b="b"/>
              <a:pathLst>
                <a:path w="2497" h="2139" extrusionOk="0">
                  <a:moveTo>
                    <a:pt x="1066" y="0"/>
                  </a:moveTo>
                  <a:cubicBezTo>
                    <a:pt x="480" y="0"/>
                    <a:pt x="1" y="480"/>
                    <a:pt x="1" y="1073"/>
                  </a:cubicBezTo>
                  <a:cubicBezTo>
                    <a:pt x="6" y="1715"/>
                    <a:pt x="530" y="2139"/>
                    <a:pt x="1078" y="2139"/>
                  </a:cubicBezTo>
                  <a:cubicBezTo>
                    <a:pt x="1341" y="2139"/>
                    <a:pt x="1610" y="2040"/>
                    <a:pt x="1830" y="1821"/>
                  </a:cubicBezTo>
                  <a:cubicBezTo>
                    <a:pt x="2496"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93" name="Google Shape;3793;p86"/>
            <p:cNvSpPr/>
            <p:nvPr/>
          </p:nvSpPr>
          <p:spPr>
            <a:xfrm>
              <a:off x="2523500" y="3704150"/>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94" name="Google Shape;3794;p86"/>
            <p:cNvSpPr/>
            <p:nvPr/>
          </p:nvSpPr>
          <p:spPr>
            <a:xfrm>
              <a:off x="2523500" y="3627950"/>
              <a:ext cx="62225" cy="53475"/>
            </a:xfrm>
            <a:custGeom>
              <a:avLst/>
              <a:gdLst/>
              <a:ahLst/>
              <a:cxnLst/>
              <a:rect l="l" t="t" r="r" b="b"/>
              <a:pathLst>
                <a:path w="2489" h="2139" extrusionOk="0">
                  <a:moveTo>
                    <a:pt x="1066" y="0"/>
                  </a:moveTo>
                  <a:cubicBezTo>
                    <a:pt x="480" y="8"/>
                    <a:pt x="1" y="488"/>
                    <a:pt x="1" y="1073"/>
                  </a:cubicBezTo>
                  <a:cubicBezTo>
                    <a:pt x="1" y="1715"/>
                    <a:pt x="527" y="2139"/>
                    <a:pt x="1073" y="2139"/>
                  </a:cubicBezTo>
                  <a:cubicBezTo>
                    <a:pt x="1337" y="2139"/>
                    <a:pt x="1605" y="2040"/>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95" name="Google Shape;3795;p86"/>
            <p:cNvSpPr/>
            <p:nvPr/>
          </p:nvSpPr>
          <p:spPr>
            <a:xfrm>
              <a:off x="2523500" y="355192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96" name="Google Shape;3796;p86"/>
            <p:cNvSpPr/>
            <p:nvPr/>
          </p:nvSpPr>
          <p:spPr>
            <a:xfrm>
              <a:off x="2523500" y="34757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97" name="Google Shape;3797;p86"/>
            <p:cNvSpPr/>
            <p:nvPr/>
          </p:nvSpPr>
          <p:spPr>
            <a:xfrm>
              <a:off x="2523500" y="33995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98" name="Google Shape;3798;p86"/>
            <p:cNvSpPr/>
            <p:nvPr/>
          </p:nvSpPr>
          <p:spPr>
            <a:xfrm>
              <a:off x="2447300" y="4085225"/>
              <a:ext cx="62400" cy="53350"/>
            </a:xfrm>
            <a:custGeom>
              <a:avLst/>
              <a:gdLst/>
              <a:ahLst/>
              <a:cxnLst/>
              <a:rect l="l" t="t" r="r" b="b"/>
              <a:pathLst>
                <a:path w="2496" h="2134" extrusionOk="0">
                  <a:moveTo>
                    <a:pt x="1065" y="0"/>
                  </a:moveTo>
                  <a:cubicBezTo>
                    <a:pt x="480" y="0"/>
                    <a:pt x="8" y="480"/>
                    <a:pt x="0" y="1065"/>
                  </a:cubicBezTo>
                  <a:cubicBezTo>
                    <a:pt x="0" y="1709"/>
                    <a:pt x="525" y="2133"/>
                    <a:pt x="1074" y="2133"/>
                  </a:cubicBezTo>
                  <a:cubicBezTo>
                    <a:pt x="1336" y="2133"/>
                    <a:pt x="1603" y="2037"/>
                    <a:pt x="1821" y="1821"/>
                  </a:cubicBezTo>
                  <a:cubicBezTo>
                    <a:pt x="2496" y="1147"/>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99" name="Google Shape;3799;p86"/>
            <p:cNvSpPr/>
            <p:nvPr/>
          </p:nvSpPr>
          <p:spPr>
            <a:xfrm>
              <a:off x="2447300" y="4009000"/>
              <a:ext cx="62400" cy="53350"/>
            </a:xfrm>
            <a:custGeom>
              <a:avLst/>
              <a:gdLst/>
              <a:ahLst/>
              <a:cxnLst/>
              <a:rect l="l" t="t" r="r" b="b"/>
              <a:pathLst>
                <a:path w="2496" h="2134" extrusionOk="0">
                  <a:moveTo>
                    <a:pt x="1065" y="1"/>
                  </a:moveTo>
                  <a:cubicBezTo>
                    <a:pt x="480" y="1"/>
                    <a:pt x="0" y="480"/>
                    <a:pt x="0" y="1066"/>
                  </a:cubicBezTo>
                  <a:cubicBezTo>
                    <a:pt x="0" y="1710"/>
                    <a:pt x="529" y="2134"/>
                    <a:pt x="1078" y="2134"/>
                  </a:cubicBezTo>
                  <a:cubicBezTo>
                    <a:pt x="1339" y="2134"/>
                    <a:pt x="1606"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00" name="Google Shape;3800;p86"/>
            <p:cNvSpPr/>
            <p:nvPr/>
          </p:nvSpPr>
          <p:spPr>
            <a:xfrm>
              <a:off x="2447300" y="3932800"/>
              <a:ext cx="62200" cy="53475"/>
            </a:xfrm>
            <a:custGeom>
              <a:avLst/>
              <a:gdLst/>
              <a:ahLst/>
              <a:cxnLst/>
              <a:rect l="l" t="t" r="r" b="b"/>
              <a:pathLst>
                <a:path w="2488" h="2139" extrusionOk="0">
                  <a:moveTo>
                    <a:pt x="1065" y="0"/>
                  </a:moveTo>
                  <a:cubicBezTo>
                    <a:pt x="480" y="0"/>
                    <a:pt x="0" y="480"/>
                    <a:pt x="0" y="1073"/>
                  </a:cubicBezTo>
                  <a:cubicBezTo>
                    <a:pt x="6" y="1715"/>
                    <a:pt x="530" y="2139"/>
                    <a:pt x="1075" y="2139"/>
                  </a:cubicBezTo>
                  <a:cubicBezTo>
                    <a:pt x="1337" y="2139"/>
                    <a:pt x="1604" y="2041"/>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01" name="Google Shape;3801;p86"/>
            <p:cNvSpPr/>
            <p:nvPr/>
          </p:nvSpPr>
          <p:spPr>
            <a:xfrm>
              <a:off x="2447300" y="385677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02" name="Google Shape;3802;p86"/>
            <p:cNvSpPr/>
            <p:nvPr/>
          </p:nvSpPr>
          <p:spPr>
            <a:xfrm>
              <a:off x="2447300" y="3780375"/>
              <a:ext cx="62400" cy="53475"/>
            </a:xfrm>
            <a:custGeom>
              <a:avLst/>
              <a:gdLst/>
              <a:ahLst/>
              <a:cxnLst/>
              <a:rect l="l" t="t" r="r" b="b"/>
              <a:pathLst>
                <a:path w="2496" h="2139" extrusionOk="0">
                  <a:moveTo>
                    <a:pt x="1065" y="0"/>
                  </a:moveTo>
                  <a:cubicBezTo>
                    <a:pt x="480" y="0"/>
                    <a:pt x="0" y="480"/>
                    <a:pt x="0" y="1073"/>
                  </a:cubicBezTo>
                  <a:cubicBezTo>
                    <a:pt x="6" y="1715"/>
                    <a:pt x="530" y="2139"/>
                    <a:pt x="1077" y="2139"/>
                  </a:cubicBezTo>
                  <a:cubicBezTo>
                    <a:pt x="1341" y="2139"/>
                    <a:pt x="1610" y="2040"/>
                    <a:pt x="1829"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03" name="Google Shape;3803;p86"/>
            <p:cNvSpPr/>
            <p:nvPr/>
          </p:nvSpPr>
          <p:spPr>
            <a:xfrm>
              <a:off x="2447300" y="3704150"/>
              <a:ext cx="62400" cy="53450"/>
            </a:xfrm>
            <a:custGeom>
              <a:avLst/>
              <a:gdLst/>
              <a:ahLst/>
              <a:cxnLst/>
              <a:rect l="l" t="t" r="r" b="b"/>
              <a:pathLst>
                <a:path w="2496" h="2138" extrusionOk="0">
                  <a:moveTo>
                    <a:pt x="1065" y="1"/>
                  </a:moveTo>
                  <a:cubicBezTo>
                    <a:pt x="480" y="1"/>
                    <a:pt x="8"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04" name="Google Shape;3804;p86"/>
            <p:cNvSpPr/>
            <p:nvPr/>
          </p:nvSpPr>
          <p:spPr>
            <a:xfrm>
              <a:off x="2447300" y="3627950"/>
              <a:ext cx="62400" cy="53425"/>
            </a:xfrm>
            <a:custGeom>
              <a:avLst/>
              <a:gdLst/>
              <a:ahLst/>
              <a:cxnLst/>
              <a:rect l="l" t="t" r="r" b="b"/>
              <a:pathLst>
                <a:path w="2496" h="2137" extrusionOk="0">
                  <a:moveTo>
                    <a:pt x="1065" y="0"/>
                  </a:moveTo>
                  <a:cubicBezTo>
                    <a:pt x="480" y="8"/>
                    <a:pt x="0" y="480"/>
                    <a:pt x="0" y="1073"/>
                  </a:cubicBezTo>
                  <a:cubicBezTo>
                    <a:pt x="0" y="1711"/>
                    <a:pt x="528" y="2137"/>
                    <a:pt x="1076" y="2137"/>
                  </a:cubicBezTo>
                  <a:cubicBezTo>
                    <a:pt x="1339" y="2137"/>
                    <a:pt x="1605" y="2039"/>
                    <a:pt x="1821" y="1821"/>
                  </a:cubicBezTo>
                  <a:cubicBezTo>
                    <a:pt x="2496"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05" name="Google Shape;3805;p86"/>
            <p:cNvSpPr/>
            <p:nvPr/>
          </p:nvSpPr>
          <p:spPr>
            <a:xfrm>
              <a:off x="2447300" y="355192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06" name="Google Shape;3806;p86"/>
            <p:cNvSpPr/>
            <p:nvPr/>
          </p:nvSpPr>
          <p:spPr>
            <a:xfrm>
              <a:off x="2447300" y="3475725"/>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7"/>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07" name="Google Shape;3807;p86"/>
            <p:cNvSpPr/>
            <p:nvPr/>
          </p:nvSpPr>
          <p:spPr>
            <a:xfrm>
              <a:off x="2447300" y="3399500"/>
              <a:ext cx="62400" cy="53350"/>
            </a:xfrm>
            <a:custGeom>
              <a:avLst/>
              <a:gdLst/>
              <a:ahLst/>
              <a:cxnLst/>
              <a:rect l="l" t="t" r="r" b="b"/>
              <a:pathLst>
                <a:path w="2496" h="2134" extrusionOk="0">
                  <a:moveTo>
                    <a:pt x="1065" y="1"/>
                  </a:moveTo>
                  <a:cubicBezTo>
                    <a:pt x="480" y="1"/>
                    <a:pt x="0" y="480"/>
                    <a:pt x="0" y="1066"/>
                  </a:cubicBezTo>
                  <a:cubicBezTo>
                    <a:pt x="0" y="1709"/>
                    <a:pt x="525"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08" name="Google Shape;3808;p86"/>
            <p:cNvSpPr/>
            <p:nvPr/>
          </p:nvSpPr>
          <p:spPr>
            <a:xfrm>
              <a:off x="2447300" y="3323300"/>
              <a:ext cx="62400" cy="53425"/>
            </a:xfrm>
            <a:custGeom>
              <a:avLst/>
              <a:gdLst/>
              <a:ahLst/>
              <a:cxnLst/>
              <a:rect l="l" t="t" r="r" b="b"/>
              <a:pathLst>
                <a:path w="2496" h="2137" extrusionOk="0">
                  <a:moveTo>
                    <a:pt x="1065" y="0"/>
                  </a:moveTo>
                  <a:cubicBezTo>
                    <a:pt x="480" y="0"/>
                    <a:pt x="8" y="480"/>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09" name="Google Shape;3809;p86"/>
            <p:cNvSpPr/>
            <p:nvPr/>
          </p:nvSpPr>
          <p:spPr>
            <a:xfrm>
              <a:off x="2371275" y="42374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10" name="Google Shape;3810;p86"/>
            <p:cNvSpPr/>
            <p:nvPr/>
          </p:nvSpPr>
          <p:spPr>
            <a:xfrm>
              <a:off x="2371275"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4" y="1814"/>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11" name="Google Shape;3811;p86"/>
            <p:cNvSpPr/>
            <p:nvPr/>
          </p:nvSpPr>
          <p:spPr>
            <a:xfrm>
              <a:off x="23712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09"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12" name="Google Shape;3812;p86"/>
            <p:cNvSpPr/>
            <p:nvPr/>
          </p:nvSpPr>
          <p:spPr>
            <a:xfrm>
              <a:off x="2371275"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13" name="Google Shape;3813;p86"/>
            <p:cNvSpPr/>
            <p:nvPr/>
          </p:nvSpPr>
          <p:spPr>
            <a:xfrm>
              <a:off x="2371075" y="3932800"/>
              <a:ext cx="62425" cy="53475"/>
            </a:xfrm>
            <a:custGeom>
              <a:avLst/>
              <a:gdLst/>
              <a:ahLst/>
              <a:cxnLst/>
              <a:rect l="l" t="t" r="r" b="b"/>
              <a:pathLst>
                <a:path w="2497" h="2139" extrusionOk="0">
                  <a:moveTo>
                    <a:pt x="1074" y="0"/>
                  </a:moveTo>
                  <a:cubicBezTo>
                    <a:pt x="480" y="0"/>
                    <a:pt x="1" y="480"/>
                    <a:pt x="1" y="1073"/>
                  </a:cubicBezTo>
                  <a:cubicBezTo>
                    <a:pt x="6" y="1715"/>
                    <a:pt x="530" y="2139"/>
                    <a:pt x="1075" y="2139"/>
                  </a:cubicBezTo>
                  <a:cubicBezTo>
                    <a:pt x="1337" y="2139"/>
                    <a:pt x="1605" y="2041"/>
                    <a:pt x="1822"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14" name="Google Shape;3814;p86"/>
            <p:cNvSpPr/>
            <p:nvPr/>
          </p:nvSpPr>
          <p:spPr>
            <a:xfrm>
              <a:off x="2371075" y="385677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15" name="Google Shape;3815;p86"/>
            <p:cNvSpPr/>
            <p:nvPr/>
          </p:nvSpPr>
          <p:spPr>
            <a:xfrm>
              <a:off x="2371075" y="3780375"/>
              <a:ext cx="62425" cy="53475"/>
            </a:xfrm>
            <a:custGeom>
              <a:avLst/>
              <a:gdLst/>
              <a:ahLst/>
              <a:cxnLst/>
              <a:rect l="l" t="t" r="r" b="b"/>
              <a:pathLst>
                <a:path w="2497" h="2139" extrusionOk="0">
                  <a:moveTo>
                    <a:pt x="1074" y="0"/>
                  </a:moveTo>
                  <a:cubicBezTo>
                    <a:pt x="480" y="0"/>
                    <a:pt x="1" y="480"/>
                    <a:pt x="1" y="1073"/>
                  </a:cubicBezTo>
                  <a:cubicBezTo>
                    <a:pt x="6" y="1715"/>
                    <a:pt x="530" y="2139"/>
                    <a:pt x="1078" y="2139"/>
                  </a:cubicBezTo>
                  <a:cubicBezTo>
                    <a:pt x="1341" y="2139"/>
                    <a:pt x="1610" y="2040"/>
                    <a:pt x="1830" y="1821"/>
                  </a:cubicBezTo>
                  <a:cubicBezTo>
                    <a:pt x="2496" y="1146"/>
                    <a:pt x="2025"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16" name="Google Shape;3816;p86"/>
            <p:cNvSpPr/>
            <p:nvPr/>
          </p:nvSpPr>
          <p:spPr>
            <a:xfrm>
              <a:off x="237127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17" name="Google Shape;3817;p86"/>
            <p:cNvSpPr/>
            <p:nvPr/>
          </p:nvSpPr>
          <p:spPr>
            <a:xfrm>
              <a:off x="2371275" y="36279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18" name="Google Shape;3818;p86"/>
            <p:cNvSpPr/>
            <p:nvPr/>
          </p:nvSpPr>
          <p:spPr>
            <a:xfrm>
              <a:off x="2371075" y="355192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19" name="Google Shape;3819;p86"/>
            <p:cNvSpPr/>
            <p:nvPr/>
          </p:nvSpPr>
          <p:spPr>
            <a:xfrm>
              <a:off x="2371075" y="3475725"/>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7"/>
                    <a:pt x="1822"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20" name="Google Shape;3820;p86"/>
            <p:cNvSpPr/>
            <p:nvPr/>
          </p:nvSpPr>
          <p:spPr>
            <a:xfrm>
              <a:off x="2371075" y="33995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21" name="Google Shape;3821;p86"/>
            <p:cNvSpPr/>
            <p:nvPr/>
          </p:nvSpPr>
          <p:spPr>
            <a:xfrm>
              <a:off x="2371075" y="3323300"/>
              <a:ext cx="62425" cy="53425"/>
            </a:xfrm>
            <a:custGeom>
              <a:avLst/>
              <a:gdLst/>
              <a:ahLst/>
              <a:cxnLst/>
              <a:rect l="l" t="t" r="r" b="b"/>
              <a:pathLst>
                <a:path w="2497" h="2137" extrusionOk="0">
                  <a:moveTo>
                    <a:pt x="1074" y="0"/>
                  </a:moveTo>
                  <a:cubicBezTo>
                    <a:pt x="480" y="0"/>
                    <a:pt x="9" y="480"/>
                    <a:pt x="1" y="1065"/>
                  </a:cubicBezTo>
                  <a:cubicBezTo>
                    <a:pt x="1" y="1709"/>
                    <a:pt x="526" y="2137"/>
                    <a:pt x="1074" y="2137"/>
                  </a:cubicBezTo>
                  <a:cubicBezTo>
                    <a:pt x="1336" y="2137"/>
                    <a:pt x="1603" y="2039"/>
                    <a:pt x="1822" y="1821"/>
                  </a:cubicBezTo>
                  <a:cubicBezTo>
                    <a:pt x="2496" y="1154"/>
                    <a:pt x="2025"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22" name="Google Shape;3822;p86"/>
            <p:cNvSpPr/>
            <p:nvPr/>
          </p:nvSpPr>
          <p:spPr>
            <a:xfrm>
              <a:off x="2371075" y="3247075"/>
              <a:ext cx="62425" cy="53450"/>
            </a:xfrm>
            <a:custGeom>
              <a:avLst/>
              <a:gdLst/>
              <a:ahLst/>
              <a:cxnLst/>
              <a:rect l="l" t="t" r="r" b="b"/>
              <a:pathLst>
                <a:path w="2497" h="2138" extrusionOk="0">
                  <a:moveTo>
                    <a:pt x="1074" y="1"/>
                  </a:moveTo>
                  <a:cubicBezTo>
                    <a:pt x="480" y="9"/>
                    <a:pt x="9" y="480"/>
                    <a:pt x="1" y="1066"/>
                  </a:cubicBezTo>
                  <a:cubicBezTo>
                    <a:pt x="1" y="1709"/>
                    <a:pt x="526" y="2137"/>
                    <a:pt x="1074" y="2137"/>
                  </a:cubicBezTo>
                  <a:cubicBezTo>
                    <a:pt x="1336" y="2137"/>
                    <a:pt x="1603" y="2040"/>
                    <a:pt x="1822" y="1822"/>
                  </a:cubicBezTo>
                  <a:cubicBezTo>
                    <a:pt x="2496" y="1155"/>
                    <a:pt x="2025"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23" name="Google Shape;3823;p86"/>
            <p:cNvSpPr/>
            <p:nvPr/>
          </p:nvSpPr>
          <p:spPr>
            <a:xfrm>
              <a:off x="2295075" y="43136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24" name="Google Shape;3824;p86"/>
            <p:cNvSpPr/>
            <p:nvPr/>
          </p:nvSpPr>
          <p:spPr>
            <a:xfrm>
              <a:off x="2295075" y="4237450"/>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25" name="Google Shape;3825;p86"/>
            <p:cNvSpPr/>
            <p:nvPr/>
          </p:nvSpPr>
          <p:spPr>
            <a:xfrm>
              <a:off x="2295075" y="4161425"/>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26" name="Google Shape;3826;p86"/>
            <p:cNvSpPr/>
            <p:nvPr/>
          </p:nvSpPr>
          <p:spPr>
            <a:xfrm>
              <a:off x="2295075" y="4085225"/>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27" name="Google Shape;3827;p86"/>
            <p:cNvSpPr/>
            <p:nvPr/>
          </p:nvSpPr>
          <p:spPr>
            <a:xfrm>
              <a:off x="2295075" y="4009000"/>
              <a:ext cx="62200" cy="53350"/>
            </a:xfrm>
            <a:custGeom>
              <a:avLst/>
              <a:gdLst/>
              <a:ahLst/>
              <a:cxnLst/>
              <a:rect l="l" t="t" r="r" b="b"/>
              <a:pathLst>
                <a:path w="2488" h="2134" extrusionOk="0">
                  <a:moveTo>
                    <a:pt x="1065" y="1"/>
                  </a:moveTo>
                  <a:cubicBezTo>
                    <a:pt x="472"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28" name="Google Shape;3828;p86"/>
            <p:cNvSpPr/>
            <p:nvPr/>
          </p:nvSpPr>
          <p:spPr>
            <a:xfrm>
              <a:off x="2294850" y="3932800"/>
              <a:ext cx="62425" cy="53475"/>
            </a:xfrm>
            <a:custGeom>
              <a:avLst/>
              <a:gdLst/>
              <a:ahLst/>
              <a:cxnLst/>
              <a:rect l="l" t="t" r="r" b="b"/>
              <a:pathLst>
                <a:path w="2497" h="2139" extrusionOk="0">
                  <a:moveTo>
                    <a:pt x="1074" y="0"/>
                  </a:moveTo>
                  <a:cubicBezTo>
                    <a:pt x="481" y="0"/>
                    <a:pt x="1" y="480"/>
                    <a:pt x="9" y="1073"/>
                  </a:cubicBezTo>
                  <a:cubicBezTo>
                    <a:pt x="9" y="1715"/>
                    <a:pt x="531" y="2139"/>
                    <a:pt x="1078" y="2139"/>
                  </a:cubicBezTo>
                  <a:cubicBezTo>
                    <a:pt x="1342" y="2139"/>
                    <a:pt x="1611" y="2041"/>
                    <a:pt x="1830"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29" name="Google Shape;3829;p86"/>
            <p:cNvSpPr/>
            <p:nvPr/>
          </p:nvSpPr>
          <p:spPr>
            <a:xfrm>
              <a:off x="229507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30" name="Google Shape;3830;p86"/>
            <p:cNvSpPr/>
            <p:nvPr/>
          </p:nvSpPr>
          <p:spPr>
            <a:xfrm>
              <a:off x="2294850" y="3780375"/>
              <a:ext cx="62625" cy="53475"/>
            </a:xfrm>
            <a:custGeom>
              <a:avLst/>
              <a:gdLst/>
              <a:ahLst/>
              <a:cxnLst/>
              <a:rect l="l" t="t" r="r" b="b"/>
              <a:pathLst>
                <a:path w="2505" h="2139" extrusionOk="0">
                  <a:moveTo>
                    <a:pt x="1074" y="0"/>
                  </a:moveTo>
                  <a:cubicBezTo>
                    <a:pt x="481" y="0"/>
                    <a:pt x="1" y="480"/>
                    <a:pt x="9" y="1073"/>
                  </a:cubicBezTo>
                  <a:cubicBezTo>
                    <a:pt x="9" y="1715"/>
                    <a:pt x="535" y="2139"/>
                    <a:pt x="1082" y="2139"/>
                  </a:cubicBezTo>
                  <a:cubicBezTo>
                    <a:pt x="1345" y="2139"/>
                    <a:pt x="1613" y="2040"/>
                    <a:pt x="1830" y="1821"/>
                  </a:cubicBezTo>
                  <a:cubicBezTo>
                    <a:pt x="2505" y="1146"/>
                    <a:pt x="2025"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31" name="Google Shape;3831;p86"/>
            <p:cNvSpPr/>
            <p:nvPr/>
          </p:nvSpPr>
          <p:spPr>
            <a:xfrm>
              <a:off x="2295075" y="37041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32" name="Google Shape;3832;p86"/>
            <p:cNvSpPr/>
            <p:nvPr/>
          </p:nvSpPr>
          <p:spPr>
            <a:xfrm>
              <a:off x="2295075" y="3627950"/>
              <a:ext cx="62200" cy="53425"/>
            </a:xfrm>
            <a:custGeom>
              <a:avLst/>
              <a:gdLst/>
              <a:ahLst/>
              <a:cxnLst/>
              <a:rect l="l" t="t" r="r" b="b"/>
              <a:pathLst>
                <a:path w="2488" h="2137" extrusionOk="0">
                  <a:moveTo>
                    <a:pt x="1065" y="0"/>
                  </a:moveTo>
                  <a:cubicBezTo>
                    <a:pt x="472"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33" name="Google Shape;3833;p86"/>
            <p:cNvSpPr/>
            <p:nvPr/>
          </p:nvSpPr>
          <p:spPr>
            <a:xfrm>
              <a:off x="229507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34" name="Google Shape;3834;p86"/>
            <p:cNvSpPr/>
            <p:nvPr/>
          </p:nvSpPr>
          <p:spPr>
            <a:xfrm>
              <a:off x="229507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35" name="Google Shape;3835;p86"/>
            <p:cNvSpPr/>
            <p:nvPr/>
          </p:nvSpPr>
          <p:spPr>
            <a:xfrm>
              <a:off x="2295075" y="33995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36" name="Google Shape;3836;p86"/>
            <p:cNvSpPr/>
            <p:nvPr/>
          </p:nvSpPr>
          <p:spPr>
            <a:xfrm>
              <a:off x="2294925" y="3323300"/>
              <a:ext cx="62350" cy="53425"/>
            </a:xfrm>
            <a:custGeom>
              <a:avLst/>
              <a:gdLst/>
              <a:ahLst/>
              <a:cxnLst/>
              <a:rect l="l" t="t" r="r" b="b"/>
              <a:pathLst>
                <a:path w="2494" h="2137" extrusionOk="0">
                  <a:moveTo>
                    <a:pt x="1071" y="0"/>
                  </a:moveTo>
                  <a:cubicBezTo>
                    <a:pt x="486" y="8"/>
                    <a:pt x="6" y="480"/>
                    <a:pt x="6" y="1065"/>
                  </a:cubicBezTo>
                  <a:cubicBezTo>
                    <a:pt x="1" y="1709"/>
                    <a:pt x="528" y="2137"/>
                    <a:pt x="1076" y="2137"/>
                  </a:cubicBezTo>
                  <a:cubicBezTo>
                    <a:pt x="1337" y="2137"/>
                    <a:pt x="1604" y="2039"/>
                    <a:pt x="1819" y="1821"/>
                  </a:cubicBezTo>
                  <a:cubicBezTo>
                    <a:pt x="2494" y="1154"/>
                    <a:pt x="2022" y="0"/>
                    <a:pt x="1071"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37" name="Google Shape;3837;p86"/>
            <p:cNvSpPr/>
            <p:nvPr/>
          </p:nvSpPr>
          <p:spPr>
            <a:xfrm>
              <a:off x="2294925" y="3247075"/>
              <a:ext cx="62350" cy="53450"/>
            </a:xfrm>
            <a:custGeom>
              <a:avLst/>
              <a:gdLst/>
              <a:ahLst/>
              <a:cxnLst/>
              <a:rect l="l" t="t" r="r" b="b"/>
              <a:pathLst>
                <a:path w="2494"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2" y="1"/>
                    <a:pt x="1071"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38" name="Google Shape;3838;p86"/>
            <p:cNvSpPr/>
            <p:nvPr/>
          </p:nvSpPr>
          <p:spPr>
            <a:xfrm>
              <a:off x="2295075" y="3171075"/>
              <a:ext cx="62200" cy="53275"/>
            </a:xfrm>
            <a:custGeom>
              <a:avLst/>
              <a:gdLst/>
              <a:ahLst/>
              <a:cxnLst/>
              <a:rect l="l" t="t" r="r" b="b"/>
              <a:pathLst>
                <a:path w="2488" h="2131" extrusionOk="0">
                  <a:moveTo>
                    <a:pt x="1065" y="0"/>
                  </a:moveTo>
                  <a:cubicBezTo>
                    <a:pt x="472" y="0"/>
                    <a:pt x="0" y="472"/>
                    <a:pt x="0" y="1065"/>
                  </a:cubicBezTo>
                  <a:cubicBezTo>
                    <a:pt x="0" y="1707"/>
                    <a:pt x="522" y="2131"/>
                    <a:pt x="1067" y="2131"/>
                  </a:cubicBezTo>
                  <a:cubicBezTo>
                    <a:pt x="1329" y="2131"/>
                    <a:pt x="1596" y="2032"/>
                    <a:pt x="1813" y="1813"/>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39" name="Google Shape;3839;p86"/>
            <p:cNvSpPr/>
            <p:nvPr/>
          </p:nvSpPr>
          <p:spPr>
            <a:xfrm>
              <a:off x="22950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40" name="Google Shape;3840;p86"/>
            <p:cNvSpPr/>
            <p:nvPr/>
          </p:nvSpPr>
          <p:spPr>
            <a:xfrm>
              <a:off x="2218650" y="438987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41" name="Google Shape;3841;p86"/>
            <p:cNvSpPr/>
            <p:nvPr/>
          </p:nvSpPr>
          <p:spPr>
            <a:xfrm>
              <a:off x="2218650" y="43136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42" name="Google Shape;3842;p86"/>
            <p:cNvSpPr/>
            <p:nvPr/>
          </p:nvSpPr>
          <p:spPr>
            <a:xfrm>
              <a:off x="2218650" y="42374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40"/>
                    <a:pt x="1821" y="1821"/>
                  </a:cubicBezTo>
                  <a:cubicBezTo>
                    <a:pt x="2488" y="1155"/>
                    <a:pt x="2017" y="8"/>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43" name="Google Shape;3843;p86"/>
            <p:cNvSpPr/>
            <p:nvPr/>
          </p:nvSpPr>
          <p:spPr>
            <a:xfrm>
              <a:off x="2218650" y="4161425"/>
              <a:ext cx="62225" cy="53250"/>
            </a:xfrm>
            <a:custGeom>
              <a:avLst/>
              <a:gdLst/>
              <a:ahLst/>
              <a:cxnLst/>
              <a:rect l="l" t="t" r="r" b="b"/>
              <a:pathLst>
                <a:path w="2489" h="2130" extrusionOk="0">
                  <a:moveTo>
                    <a:pt x="1074" y="1"/>
                  </a:moveTo>
                  <a:cubicBezTo>
                    <a:pt x="480" y="1"/>
                    <a:pt x="0" y="472"/>
                    <a:pt x="0" y="1066"/>
                  </a:cubicBezTo>
                  <a:cubicBezTo>
                    <a:pt x="0" y="1704"/>
                    <a:pt x="525" y="2129"/>
                    <a:pt x="1073" y="2129"/>
                  </a:cubicBezTo>
                  <a:cubicBezTo>
                    <a:pt x="1335" y="2129"/>
                    <a:pt x="1603" y="2032"/>
                    <a:pt x="1821" y="1814"/>
                  </a:cubicBezTo>
                  <a:cubicBezTo>
                    <a:pt x="2488"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44" name="Google Shape;3844;p86"/>
            <p:cNvSpPr/>
            <p:nvPr/>
          </p:nvSpPr>
          <p:spPr>
            <a:xfrm>
              <a:off x="2218650" y="4085225"/>
              <a:ext cx="62225" cy="53350"/>
            </a:xfrm>
            <a:custGeom>
              <a:avLst/>
              <a:gdLst/>
              <a:ahLst/>
              <a:cxnLst/>
              <a:rect l="l" t="t" r="r" b="b"/>
              <a:pathLst>
                <a:path w="2489" h="2134" extrusionOk="0">
                  <a:moveTo>
                    <a:pt x="1074" y="0"/>
                  </a:moveTo>
                  <a:cubicBezTo>
                    <a:pt x="480" y="0"/>
                    <a:pt x="0" y="472"/>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45" name="Google Shape;3845;p86"/>
            <p:cNvSpPr/>
            <p:nvPr/>
          </p:nvSpPr>
          <p:spPr>
            <a:xfrm>
              <a:off x="2218650" y="4009000"/>
              <a:ext cx="62225" cy="53350"/>
            </a:xfrm>
            <a:custGeom>
              <a:avLst/>
              <a:gdLst/>
              <a:ahLst/>
              <a:cxnLst/>
              <a:rect l="l" t="t" r="r" b="b"/>
              <a:pathLst>
                <a:path w="2489" h="2134" extrusionOk="0">
                  <a:moveTo>
                    <a:pt x="1074" y="1"/>
                  </a:moveTo>
                  <a:cubicBezTo>
                    <a:pt x="480" y="1"/>
                    <a:pt x="0" y="480"/>
                    <a:pt x="0" y="1066"/>
                  </a:cubicBezTo>
                  <a:cubicBezTo>
                    <a:pt x="0" y="1710"/>
                    <a:pt x="526" y="2134"/>
                    <a:pt x="1074" y="2134"/>
                  </a:cubicBezTo>
                  <a:cubicBezTo>
                    <a:pt x="1336" y="2134"/>
                    <a:pt x="1603" y="2037"/>
                    <a:pt x="1821" y="1822"/>
                  </a:cubicBezTo>
                  <a:cubicBezTo>
                    <a:pt x="2488"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46" name="Google Shape;3846;p86"/>
            <p:cNvSpPr/>
            <p:nvPr/>
          </p:nvSpPr>
          <p:spPr>
            <a:xfrm>
              <a:off x="2218650" y="3932800"/>
              <a:ext cx="62225" cy="53475"/>
            </a:xfrm>
            <a:custGeom>
              <a:avLst/>
              <a:gdLst/>
              <a:ahLst/>
              <a:cxnLst/>
              <a:rect l="l" t="t" r="r" b="b"/>
              <a:pathLst>
                <a:path w="2489" h="2139" extrusionOk="0">
                  <a:moveTo>
                    <a:pt x="1074" y="0"/>
                  </a:moveTo>
                  <a:cubicBezTo>
                    <a:pt x="480" y="0"/>
                    <a:pt x="0" y="480"/>
                    <a:pt x="0" y="1073"/>
                  </a:cubicBezTo>
                  <a:cubicBezTo>
                    <a:pt x="6" y="1715"/>
                    <a:pt x="530" y="2139"/>
                    <a:pt x="1075" y="2139"/>
                  </a:cubicBezTo>
                  <a:cubicBezTo>
                    <a:pt x="1337" y="2139"/>
                    <a:pt x="1605" y="2041"/>
                    <a:pt x="1821" y="1821"/>
                  </a:cubicBezTo>
                  <a:cubicBezTo>
                    <a:pt x="2488" y="1146"/>
                    <a:pt x="2017" y="8"/>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47" name="Google Shape;3847;p86"/>
            <p:cNvSpPr/>
            <p:nvPr/>
          </p:nvSpPr>
          <p:spPr>
            <a:xfrm>
              <a:off x="2218650" y="385677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48" name="Google Shape;3848;p86"/>
            <p:cNvSpPr/>
            <p:nvPr/>
          </p:nvSpPr>
          <p:spPr>
            <a:xfrm>
              <a:off x="2218650" y="3780375"/>
              <a:ext cx="62425" cy="53475"/>
            </a:xfrm>
            <a:custGeom>
              <a:avLst/>
              <a:gdLst/>
              <a:ahLst/>
              <a:cxnLst/>
              <a:rect l="l" t="t" r="r" b="b"/>
              <a:pathLst>
                <a:path w="2497" h="2139" extrusionOk="0">
                  <a:moveTo>
                    <a:pt x="1074" y="0"/>
                  </a:moveTo>
                  <a:cubicBezTo>
                    <a:pt x="480" y="0"/>
                    <a:pt x="0" y="480"/>
                    <a:pt x="0" y="1073"/>
                  </a:cubicBezTo>
                  <a:cubicBezTo>
                    <a:pt x="6" y="1715"/>
                    <a:pt x="530" y="2139"/>
                    <a:pt x="1077" y="2139"/>
                  </a:cubicBezTo>
                  <a:cubicBezTo>
                    <a:pt x="1341" y="2139"/>
                    <a:pt x="1610" y="2040"/>
                    <a:pt x="1830"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49" name="Google Shape;3849;p86"/>
            <p:cNvSpPr/>
            <p:nvPr/>
          </p:nvSpPr>
          <p:spPr>
            <a:xfrm>
              <a:off x="2218650" y="37041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50" name="Google Shape;3850;p86"/>
            <p:cNvSpPr/>
            <p:nvPr/>
          </p:nvSpPr>
          <p:spPr>
            <a:xfrm>
              <a:off x="2218650" y="36279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39"/>
                    <a:pt x="1821" y="1821"/>
                  </a:cubicBezTo>
                  <a:cubicBezTo>
                    <a:pt x="2488" y="1154"/>
                    <a:pt x="2017" y="8"/>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51" name="Google Shape;3851;p86"/>
            <p:cNvSpPr/>
            <p:nvPr/>
          </p:nvSpPr>
          <p:spPr>
            <a:xfrm>
              <a:off x="2218650" y="355192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52" name="Google Shape;3852;p86"/>
            <p:cNvSpPr/>
            <p:nvPr/>
          </p:nvSpPr>
          <p:spPr>
            <a:xfrm>
              <a:off x="2218650" y="347572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53" name="Google Shape;3853;p86"/>
            <p:cNvSpPr/>
            <p:nvPr/>
          </p:nvSpPr>
          <p:spPr>
            <a:xfrm>
              <a:off x="2218650" y="3399500"/>
              <a:ext cx="62425" cy="53350"/>
            </a:xfrm>
            <a:custGeom>
              <a:avLst/>
              <a:gdLst/>
              <a:ahLst/>
              <a:cxnLst/>
              <a:rect l="l" t="t" r="r" b="b"/>
              <a:pathLst>
                <a:path w="2497" h="2134" extrusionOk="0">
                  <a:moveTo>
                    <a:pt x="1074" y="1"/>
                  </a:moveTo>
                  <a:cubicBezTo>
                    <a:pt x="480" y="1"/>
                    <a:pt x="9" y="480"/>
                    <a:pt x="0" y="1066"/>
                  </a:cubicBezTo>
                  <a:cubicBezTo>
                    <a:pt x="0" y="1709"/>
                    <a:pt x="526" y="2134"/>
                    <a:pt x="1074" y="2134"/>
                  </a:cubicBezTo>
                  <a:cubicBezTo>
                    <a:pt x="1336" y="2134"/>
                    <a:pt x="1603" y="2037"/>
                    <a:pt x="1821" y="1822"/>
                  </a:cubicBezTo>
                  <a:cubicBezTo>
                    <a:pt x="2496"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54" name="Google Shape;3854;p86"/>
            <p:cNvSpPr/>
            <p:nvPr/>
          </p:nvSpPr>
          <p:spPr>
            <a:xfrm>
              <a:off x="2218650" y="3323300"/>
              <a:ext cx="62425" cy="53425"/>
            </a:xfrm>
            <a:custGeom>
              <a:avLst/>
              <a:gdLst/>
              <a:ahLst/>
              <a:cxnLst/>
              <a:rect l="l" t="t" r="r" b="b"/>
              <a:pathLst>
                <a:path w="2497" h="2137" extrusionOk="0">
                  <a:moveTo>
                    <a:pt x="1074" y="0"/>
                  </a:moveTo>
                  <a:cubicBezTo>
                    <a:pt x="480" y="0"/>
                    <a:pt x="9" y="480"/>
                    <a:pt x="0" y="1065"/>
                  </a:cubicBezTo>
                  <a:cubicBezTo>
                    <a:pt x="0" y="1709"/>
                    <a:pt x="526" y="2137"/>
                    <a:pt x="1074" y="2137"/>
                  </a:cubicBezTo>
                  <a:cubicBezTo>
                    <a:pt x="1336" y="2137"/>
                    <a:pt x="1603" y="2039"/>
                    <a:pt x="1821" y="1821"/>
                  </a:cubicBezTo>
                  <a:cubicBezTo>
                    <a:pt x="2496" y="1154"/>
                    <a:pt x="2017" y="8"/>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55" name="Google Shape;3855;p86"/>
            <p:cNvSpPr/>
            <p:nvPr/>
          </p:nvSpPr>
          <p:spPr>
            <a:xfrm>
              <a:off x="2218650" y="3247075"/>
              <a:ext cx="62425" cy="53500"/>
            </a:xfrm>
            <a:custGeom>
              <a:avLst/>
              <a:gdLst/>
              <a:ahLst/>
              <a:cxnLst/>
              <a:rect l="l" t="t" r="r" b="b"/>
              <a:pathLst>
                <a:path w="2497" h="2140" extrusionOk="0">
                  <a:moveTo>
                    <a:pt x="1074" y="1"/>
                  </a:moveTo>
                  <a:cubicBezTo>
                    <a:pt x="480" y="9"/>
                    <a:pt x="9" y="480"/>
                    <a:pt x="0" y="1066"/>
                  </a:cubicBezTo>
                  <a:cubicBezTo>
                    <a:pt x="0" y="1711"/>
                    <a:pt x="529" y="2140"/>
                    <a:pt x="1079" y="2140"/>
                  </a:cubicBezTo>
                  <a:cubicBezTo>
                    <a:pt x="1339" y="2140"/>
                    <a:pt x="1605" y="2044"/>
                    <a:pt x="1821" y="1830"/>
                  </a:cubicBezTo>
                  <a:cubicBezTo>
                    <a:pt x="2496" y="1155"/>
                    <a:pt x="2017" y="9"/>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56" name="Google Shape;3856;p86"/>
            <p:cNvSpPr/>
            <p:nvPr/>
          </p:nvSpPr>
          <p:spPr>
            <a:xfrm>
              <a:off x="2218650" y="3171075"/>
              <a:ext cx="62225" cy="53300"/>
            </a:xfrm>
            <a:custGeom>
              <a:avLst/>
              <a:gdLst/>
              <a:ahLst/>
              <a:cxnLst/>
              <a:rect l="l" t="t" r="r" b="b"/>
              <a:pathLst>
                <a:path w="2489" h="2132" extrusionOk="0">
                  <a:moveTo>
                    <a:pt x="1074" y="0"/>
                  </a:moveTo>
                  <a:cubicBezTo>
                    <a:pt x="480" y="0"/>
                    <a:pt x="0" y="472"/>
                    <a:pt x="0" y="1065"/>
                  </a:cubicBezTo>
                  <a:cubicBezTo>
                    <a:pt x="0" y="1705"/>
                    <a:pt x="528" y="2131"/>
                    <a:pt x="1078" y="2131"/>
                  </a:cubicBezTo>
                  <a:cubicBezTo>
                    <a:pt x="1339" y="2131"/>
                    <a:pt x="1604" y="2036"/>
                    <a:pt x="1821" y="1821"/>
                  </a:cubicBezTo>
                  <a:cubicBezTo>
                    <a:pt x="2488"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57" name="Google Shape;3857;p86"/>
            <p:cNvSpPr/>
            <p:nvPr/>
          </p:nvSpPr>
          <p:spPr>
            <a:xfrm>
              <a:off x="2218650" y="2180700"/>
              <a:ext cx="62225" cy="53350"/>
            </a:xfrm>
            <a:custGeom>
              <a:avLst/>
              <a:gdLst/>
              <a:ahLst/>
              <a:cxnLst/>
              <a:rect l="l" t="t" r="r" b="b"/>
              <a:pathLst>
                <a:path w="2489" h="2134" extrusionOk="0">
                  <a:moveTo>
                    <a:pt x="1074" y="1"/>
                  </a:moveTo>
                  <a:cubicBezTo>
                    <a:pt x="480" y="1"/>
                    <a:pt x="0" y="472"/>
                    <a:pt x="0" y="1066"/>
                  </a:cubicBezTo>
                  <a:cubicBezTo>
                    <a:pt x="0" y="1709"/>
                    <a:pt x="526" y="2133"/>
                    <a:pt x="1074" y="2133"/>
                  </a:cubicBezTo>
                  <a:cubicBezTo>
                    <a:pt x="1336" y="2133"/>
                    <a:pt x="1603" y="2037"/>
                    <a:pt x="1821" y="1822"/>
                  </a:cubicBezTo>
                  <a:cubicBezTo>
                    <a:pt x="2488"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58" name="Google Shape;3858;p86"/>
            <p:cNvSpPr/>
            <p:nvPr/>
          </p:nvSpPr>
          <p:spPr>
            <a:xfrm>
              <a:off x="2218650" y="2028275"/>
              <a:ext cx="62225" cy="53450"/>
            </a:xfrm>
            <a:custGeom>
              <a:avLst/>
              <a:gdLst/>
              <a:ahLst/>
              <a:cxnLst/>
              <a:rect l="l" t="t" r="r" b="b"/>
              <a:pathLst>
                <a:path w="2489" h="2138" extrusionOk="0">
                  <a:moveTo>
                    <a:pt x="1074" y="1"/>
                  </a:moveTo>
                  <a:cubicBezTo>
                    <a:pt x="480" y="1"/>
                    <a:pt x="0" y="480"/>
                    <a:pt x="0" y="1065"/>
                  </a:cubicBezTo>
                  <a:cubicBezTo>
                    <a:pt x="0" y="1709"/>
                    <a:pt x="526" y="2137"/>
                    <a:pt x="1074" y="2137"/>
                  </a:cubicBezTo>
                  <a:cubicBezTo>
                    <a:pt x="1336" y="2137"/>
                    <a:pt x="1603" y="2040"/>
                    <a:pt x="1821" y="1821"/>
                  </a:cubicBezTo>
                  <a:cubicBezTo>
                    <a:pt x="2488"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59" name="Google Shape;3859;p86"/>
            <p:cNvSpPr/>
            <p:nvPr/>
          </p:nvSpPr>
          <p:spPr>
            <a:xfrm>
              <a:off x="2218650" y="1952050"/>
              <a:ext cx="62225" cy="53450"/>
            </a:xfrm>
            <a:custGeom>
              <a:avLst/>
              <a:gdLst/>
              <a:ahLst/>
              <a:cxnLst/>
              <a:rect l="l" t="t" r="r" b="b"/>
              <a:pathLst>
                <a:path w="2489" h="2138" extrusionOk="0">
                  <a:moveTo>
                    <a:pt x="1074" y="1"/>
                  </a:moveTo>
                  <a:cubicBezTo>
                    <a:pt x="480" y="9"/>
                    <a:pt x="0" y="481"/>
                    <a:pt x="0" y="1074"/>
                  </a:cubicBezTo>
                  <a:cubicBezTo>
                    <a:pt x="0" y="1712"/>
                    <a:pt x="525" y="2138"/>
                    <a:pt x="1073" y="2138"/>
                  </a:cubicBezTo>
                  <a:cubicBezTo>
                    <a:pt x="1335" y="2138"/>
                    <a:pt x="1603" y="2040"/>
                    <a:pt x="1821" y="1822"/>
                  </a:cubicBezTo>
                  <a:cubicBezTo>
                    <a:pt x="2488" y="1155"/>
                    <a:pt x="2017" y="9"/>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60" name="Google Shape;3860;p86"/>
            <p:cNvSpPr/>
            <p:nvPr/>
          </p:nvSpPr>
          <p:spPr>
            <a:xfrm>
              <a:off x="2142425" y="4618300"/>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61" name="Google Shape;3861;p86"/>
            <p:cNvSpPr/>
            <p:nvPr/>
          </p:nvSpPr>
          <p:spPr>
            <a:xfrm>
              <a:off x="2142425" y="438987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62" name="Google Shape;3862;p86"/>
            <p:cNvSpPr/>
            <p:nvPr/>
          </p:nvSpPr>
          <p:spPr>
            <a:xfrm>
              <a:off x="2142425" y="43136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63" name="Google Shape;3863;p86"/>
            <p:cNvSpPr/>
            <p:nvPr/>
          </p:nvSpPr>
          <p:spPr>
            <a:xfrm>
              <a:off x="2142425" y="42374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64" name="Google Shape;3864;p86"/>
            <p:cNvSpPr/>
            <p:nvPr/>
          </p:nvSpPr>
          <p:spPr>
            <a:xfrm>
              <a:off x="2142425" y="4161425"/>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65" name="Google Shape;3865;p86"/>
            <p:cNvSpPr/>
            <p:nvPr/>
          </p:nvSpPr>
          <p:spPr>
            <a:xfrm>
              <a:off x="2142425"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66" name="Google Shape;3866;p86"/>
            <p:cNvSpPr/>
            <p:nvPr/>
          </p:nvSpPr>
          <p:spPr>
            <a:xfrm>
              <a:off x="2142425"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67" name="Google Shape;3867;p86"/>
            <p:cNvSpPr/>
            <p:nvPr/>
          </p:nvSpPr>
          <p:spPr>
            <a:xfrm>
              <a:off x="2142425" y="3932800"/>
              <a:ext cx="62425" cy="53475"/>
            </a:xfrm>
            <a:custGeom>
              <a:avLst/>
              <a:gdLst/>
              <a:ahLst/>
              <a:cxnLst/>
              <a:rect l="l" t="t" r="r" b="b"/>
              <a:pathLst>
                <a:path w="2497" h="2139" extrusionOk="0">
                  <a:moveTo>
                    <a:pt x="1074" y="0"/>
                  </a:moveTo>
                  <a:cubicBezTo>
                    <a:pt x="481" y="0"/>
                    <a:pt x="1" y="480"/>
                    <a:pt x="1" y="1073"/>
                  </a:cubicBezTo>
                  <a:cubicBezTo>
                    <a:pt x="6" y="1715"/>
                    <a:pt x="530" y="2139"/>
                    <a:pt x="1075" y="2139"/>
                  </a:cubicBezTo>
                  <a:cubicBezTo>
                    <a:pt x="1338" y="2139"/>
                    <a:pt x="1605" y="2041"/>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68" name="Google Shape;3868;p86"/>
            <p:cNvSpPr/>
            <p:nvPr/>
          </p:nvSpPr>
          <p:spPr>
            <a:xfrm>
              <a:off x="2142425" y="385677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69" name="Google Shape;3869;p86"/>
            <p:cNvSpPr/>
            <p:nvPr/>
          </p:nvSpPr>
          <p:spPr>
            <a:xfrm>
              <a:off x="2142425" y="3780375"/>
              <a:ext cx="62425" cy="53475"/>
            </a:xfrm>
            <a:custGeom>
              <a:avLst/>
              <a:gdLst/>
              <a:ahLst/>
              <a:cxnLst/>
              <a:rect l="l" t="t" r="r" b="b"/>
              <a:pathLst>
                <a:path w="2497" h="2139" extrusionOk="0">
                  <a:moveTo>
                    <a:pt x="1074" y="0"/>
                  </a:moveTo>
                  <a:cubicBezTo>
                    <a:pt x="481" y="0"/>
                    <a:pt x="1" y="480"/>
                    <a:pt x="1" y="1073"/>
                  </a:cubicBezTo>
                  <a:cubicBezTo>
                    <a:pt x="6" y="1715"/>
                    <a:pt x="530" y="2139"/>
                    <a:pt x="1078" y="2139"/>
                  </a:cubicBezTo>
                  <a:cubicBezTo>
                    <a:pt x="1342" y="2139"/>
                    <a:pt x="1611" y="2040"/>
                    <a:pt x="1830"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70" name="Google Shape;3870;p86"/>
            <p:cNvSpPr/>
            <p:nvPr/>
          </p:nvSpPr>
          <p:spPr>
            <a:xfrm>
              <a:off x="2142425"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71" name="Google Shape;3871;p86"/>
            <p:cNvSpPr/>
            <p:nvPr/>
          </p:nvSpPr>
          <p:spPr>
            <a:xfrm>
              <a:off x="2142425"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72" name="Google Shape;3872;p86"/>
            <p:cNvSpPr/>
            <p:nvPr/>
          </p:nvSpPr>
          <p:spPr>
            <a:xfrm>
              <a:off x="2142425" y="355192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73" name="Google Shape;3873;p86"/>
            <p:cNvSpPr/>
            <p:nvPr/>
          </p:nvSpPr>
          <p:spPr>
            <a:xfrm>
              <a:off x="2142425" y="3475725"/>
              <a:ext cx="62425" cy="53350"/>
            </a:xfrm>
            <a:custGeom>
              <a:avLst/>
              <a:gdLst/>
              <a:ahLst/>
              <a:cxnLst/>
              <a:rect l="l" t="t" r="r" b="b"/>
              <a:pathLst>
                <a:path w="2497" h="2134" extrusionOk="0">
                  <a:moveTo>
                    <a:pt x="1074" y="0"/>
                  </a:moveTo>
                  <a:cubicBezTo>
                    <a:pt x="481" y="0"/>
                    <a:pt x="1"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74" name="Google Shape;3874;p86"/>
            <p:cNvSpPr/>
            <p:nvPr/>
          </p:nvSpPr>
          <p:spPr>
            <a:xfrm>
              <a:off x="2142425" y="3399500"/>
              <a:ext cx="62425" cy="53350"/>
            </a:xfrm>
            <a:custGeom>
              <a:avLst/>
              <a:gdLst/>
              <a:ahLst/>
              <a:cxnLst/>
              <a:rect l="l" t="t" r="r" b="b"/>
              <a:pathLst>
                <a:path w="2497" h="2134" extrusionOk="0">
                  <a:moveTo>
                    <a:pt x="1074" y="1"/>
                  </a:moveTo>
                  <a:cubicBezTo>
                    <a:pt x="481" y="1"/>
                    <a:pt x="9" y="480"/>
                    <a:pt x="1" y="1066"/>
                  </a:cubicBezTo>
                  <a:cubicBezTo>
                    <a:pt x="1" y="1709"/>
                    <a:pt x="526" y="2134"/>
                    <a:pt x="1075" y="2134"/>
                  </a:cubicBezTo>
                  <a:cubicBezTo>
                    <a:pt x="1337" y="2134"/>
                    <a:pt x="1604"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75" name="Google Shape;3875;p86"/>
            <p:cNvSpPr/>
            <p:nvPr/>
          </p:nvSpPr>
          <p:spPr>
            <a:xfrm>
              <a:off x="2142425" y="3323300"/>
              <a:ext cx="62425" cy="53425"/>
            </a:xfrm>
            <a:custGeom>
              <a:avLst/>
              <a:gdLst/>
              <a:ahLst/>
              <a:cxnLst/>
              <a:rect l="l" t="t" r="r" b="b"/>
              <a:pathLst>
                <a:path w="2497" h="2137" extrusionOk="0">
                  <a:moveTo>
                    <a:pt x="1074" y="0"/>
                  </a:moveTo>
                  <a:cubicBezTo>
                    <a:pt x="481" y="0"/>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76" name="Google Shape;3876;p86"/>
            <p:cNvSpPr/>
            <p:nvPr/>
          </p:nvSpPr>
          <p:spPr>
            <a:xfrm>
              <a:off x="2142425" y="3247075"/>
              <a:ext cx="62425" cy="53450"/>
            </a:xfrm>
            <a:custGeom>
              <a:avLst/>
              <a:gdLst/>
              <a:ahLst/>
              <a:cxnLst/>
              <a:rect l="l" t="t" r="r" b="b"/>
              <a:pathLst>
                <a:path w="2497" h="2138" extrusionOk="0">
                  <a:moveTo>
                    <a:pt x="1074" y="1"/>
                  </a:moveTo>
                  <a:cubicBezTo>
                    <a:pt x="481" y="9"/>
                    <a:pt x="9" y="480"/>
                    <a:pt x="1" y="1066"/>
                  </a:cubicBezTo>
                  <a:cubicBezTo>
                    <a:pt x="1" y="1709"/>
                    <a:pt x="526" y="2137"/>
                    <a:pt x="1075" y="2137"/>
                  </a:cubicBezTo>
                  <a:cubicBezTo>
                    <a:pt x="1337" y="2137"/>
                    <a:pt x="1604" y="2040"/>
                    <a:pt x="1822" y="1822"/>
                  </a:cubicBezTo>
                  <a:cubicBezTo>
                    <a:pt x="2497"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77" name="Google Shape;3877;p86"/>
            <p:cNvSpPr/>
            <p:nvPr/>
          </p:nvSpPr>
          <p:spPr>
            <a:xfrm>
              <a:off x="2142425"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78" name="Google Shape;3878;p86"/>
            <p:cNvSpPr/>
            <p:nvPr/>
          </p:nvSpPr>
          <p:spPr>
            <a:xfrm>
              <a:off x="2142425"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79" name="Google Shape;3879;p86"/>
            <p:cNvSpPr/>
            <p:nvPr/>
          </p:nvSpPr>
          <p:spPr>
            <a:xfrm>
              <a:off x="2142425"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80" name="Google Shape;3880;p86"/>
            <p:cNvSpPr/>
            <p:nvPr/>
          </p:nvSpPr>
          <p:spPr>
            <a:xfrm>
              <a:off x="2142425"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81" name="Google Shape;3881;p86"/>
            <p:cNvSpPr/>
            <p:nvPr/>
          </p:nvSpPr>
          <p:spPr>
            <a:xfrm>
              <a:off x="2142425"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82" name="Google Shape;3882;p86"/>
            <p:cNvSpPr/>
            <p:nvPr/>
          </p:nvSpPr>
          <p:spPr>
            <a:xfrm>
              <a:off x="2142425"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83" name="Google Shape;3883;p86"/>
            <p:cNvSpPr/>
            <p:nvPr/>
          </p:nvSpPr>
          <p:spPr>
            <a:xfrm>
              <a:off x="2142425"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84" name="Google Shape;3884;p86"/>
            <p:cNvSpPr/>
            <p:nvPr/>
          </p:nvSpPr>
          <p:spPr>
            <a:xfrm>
              <a:off x="2142425"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85" name="Google Shape;3885;p86"/>
            <p:cNvSpPr/>
            <p:nvPr/>
          </p:nvSpPr>
          <p:spPr>
            <a:xfrm>
              <a:off x="2142425" y="1038125"/>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86" name="Google Shape;3886;p86"/>
            <p:cNvSpPr/>
            <p:nvPr/>
          </p:nvSpPr>
          <p:spPr>
            <a:xfrm>
              <a:off x="2066425" y="4618300"/>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87" name="Google Shape;3887;p86"/>
            <p:cNvSpPr/>
            <p:nvPr/>
          </p:nvSpPr>
          <p:spPr>
            <a:xfrm>
              <a:off x="2066425" y="4542300"/>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3"/>
                    <a:pt x="1813" y="1813"/>
                  </a:cubicBezTo>
                  <a:cubicBezTo>
                    <a:pt x="2488" y="1147"/>
                    <a:pt x="2008"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88" name="Google Shape;3888;p86"/>
            <p:cNvSpPr/>
            <p:nvPr/>
          </p:nvSpPr>
          <p:spPr>
            <a:xfrm>
              <a:off x="2066425" y="446607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89" name="Google Shape;3889;p86"/>
            <p:cNvSpPr/>
            <p:nvPr/>
          </p:nvSpPr>
          <p:spPr>
            <a:xfrm>
              <a:off x="2066425" y="438987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7"/>
                    <a:pt x="2008"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90" name="Google Shape;3890;p86"/>
            <p:cNvSpPr/>
            <p:nvPr/>
          </p:nvSpPr>
          <p:spPr>
            <a:xfrm>
              <a:off x="2066425" y="43136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91" name="Google Shape;3891;p86"/>
            <p:cNvSpPr/>
            <p:nvPr/>
          </p:nvSpPr>
          <p:spPr>
            <a:xfrm>
              <a:off x="2066425" y="42374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40"/>
                    <a:pt x="1813" y="1821"/>
                  </a:cubicBezTo>
                  <a:cubicBezTo>
                    <a:pt x="2488" y="1155"/>
                    <a:pt x="2008"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92" name="Google Shape;3892;p86"/>
            <p:cNvSpPr/>
            <p:nvPr/>
          </p:nvSpPr>
          <p:spPr>
            <a:xfrm>
              <a:off x="2066425" y="416142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93" name="Google Shape;3893;p86"/>
            <p:cNvSpPr/>
            <p:nvPr/>
          </p:nvSpPr>
          <p:spPr>
            <a:xfrm>
              <a:off x="2066425" y="37041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94" name="Google Shape;3894;p86"/>
            <p:cNvSpPr/>
            <p:nvPr/>
          </p:nvSpPr>
          <p:spPr>
            <a:xfrm>
              <a:off x="2066425" y="36279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95" name="Google Shape;3895;p86"/>
            <p:cNvSpPr/>
            <p:nvPr/>
          </p:nvSpPr>
          <p:spPr>
            <a:xfrm>
              <a:off x="2066425" y="3551925"/>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96" name="Google Shape;3896;p86"/>
            <p:cNvSpPr/>
            <p:nvPr/>
          </p:nvSpPr>
          <p:spPr>
            <a:xfrm>
              <a:off x="2066425"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97" name="Google Shape;3897;p86"/>
            <p:cNvSpPr/>
            <p:nvPr/>
          </p:nvSpPr>
          <p:spPr>
            <a:xfrm>
              <a:off x="2066275" y="3399500"/>
              <a:ext cx="62375" cy="53350"/>
            </a:xfrm>
            <a:custGeom>
              <a:avLst/>
              <a:gdLst/>
              <a:ahLst/>
              <a:cxnLst/>
              <a:rect l="l" t="t" r="r" b="b"/>
              <a:pathLst>
                <a:path w="2495" h="2134" extrusionOk="0">
                  <a:moveTo>
                    <a:pt x="1071" y="1"/>
                  </a:moveTo>
                  <a:cubicBezTo>
                    <a:pt x="478" y="1"/>
                    <a:pt x="6" y="480"/>
                    <a:pt x="6" y="1066"/>
                  </a:cubicBezTo>
                  <a:cubicBezTo>
                    <a:pt x="1" y="1709"/>
                    <a:pt x="528" y="2134"/>
                    <a:pt x="1076" y="2134"/>
                  </a:cubicBezTo>
                  <a:cubicBezTo>
                    <a:pt x="1338" y="2134"/>
                    <a:pt x="1604" y="2037"/>
                    <a:pt x="1819" y="1822"/>
                  </a:cubicBezTo>
                  <a:cubicBezTo>
                    <a:pt x="2494" y="1147"/>
                    <a:pt x="2014" y="1"/>
                    <a:pt x="1071"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98" name="Google Shape;3898;p86"/>
            <p:cNvSpPr/>
            <p:nvPr/>
          </p:nvSpPr>
          <p:spPr>
            <a:xfrm>
              <a:off x="2066275" y="3323300"/>
              <a:ext cx="62375" cy="53425"/>
            </a:xfrm>
            <a:custGeom>
              <a:avLst/>
              <a:gdLst/>
              <a:ahLst/>
              <a:cxnLst/>
              <a:rect l="l" t="t" r="r" b="b"/>
              <a:pathLst>
                <a:path w="2495" h="2137" extrusionOk="0">
                  <a:moveTo>
                    <a:pt x="1071" y="0"/>
                  </a:moveTo>
                  <a:cubicBezTo>
                    <a:pt x="478" y="8"/>
                    <a:pt x="6" y="480"/>
                    <a:pt x="6" y="1065"/>
                  </a:cubicBezTo>
                  <a:cubicBezTo>
                    <a:pt x="1" y="1709"/>
                    <a:pt x="524" y="2137"/>
                    <a:pt x="1072" y="2137"/>
                  </a:cubicBezTo>
                  <a:cubicBezTo>
                    <a:pt x="1334" y="2137"/>
                    <a:pt x="1601" y="2039"/>
                    <a:pt x="1819" y="1821"/>
                  </a:cubicBezTo>
                  <a:cubicBezTo>
                    <a:pt x="2494" y="1154"/>
                    <a:pt x="2023" y="0"/>
                    <a:pt x="1071"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99" name="Google Shape;3899;p86"/>
            <p:cNvSpPr/>
            <p:nvPr/>
          </p:nvSpPr>
          <p:spPr>
            <a:xfrm>
              <a:off x="2066275" y="3247075"/>
              <a:ext cx="62375" cy="53450"/>
            </a:xfrm>
            <a:custGeom>
              <a:avLst/>
              <a:gdLst/>
              <a:ahLst/>
              <a:cxnLst/>
              <a:rect l="l" t="t" r="r" b="b"/>
              <a:pathLst>
                <a:path w="2495"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3" y="1"/>
                    <a:pt x="1071"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00" name="Google Shape;3900;p86"/>
            <p:cNvSpPr/>
            <p:nvPr/>
          </p:nvSpPr>
          <p:spPr>
            <a:xfrm>
              <a:off x="206642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01" name="Google Shape;3901;p86"/>
            <p:cNvSpPr/>
            <p:nvPr/>
          </p:nvSpPr>
          <p:spPr>
            <a:xfrm>
              <a:off x="206642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02" name="Google Shape;3902;p86"/>
            <p:cNvSpPr/>
            <p:nvPr/>
          </p:nvSpPr>
          <p:spPr>
            <a:xfrm>
              <a:off x="2066425" y="2942425"/>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03" name="Google Shape;3903;p86"/>
            <p:cNvSpPr/>
            <p:nvPr/>
          </p:nvSpPr>
          <p:spPr>
            <a:xfrm>
              <a:off x="206642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04" name="Google Shape;3904;p86"/>
            <p:cNvSpPr/>
            <p:nvPr/>
          </p:nvSpPr>
          <p:spPr>
            <a:xfrm>
              <a:off x="206642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05" name="Google Shape;3905;p86"/>
            <p:cNvSpPr/>
            <p:nvPr/>
          </p:nvSpPr>
          <p:spPr>
            <a:xfrm>
              <a:off x="206642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06" name="Google Shape;3906;p86"/>
            <p:cNvSpPr/>
            <p:nvPr/>
          </p:nvSpPr>
          <p:spPr>
            <a:xfrm>
              <a:off x="206642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07" name="Google Shape;3907;p86"/>
            <p:cNvSpPr/>
            <p:nvPr/>
          </p:nvSpPr>
          <p:spPr>
            <a:xfrm>
              <a:off x="2066425"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08" name="Google Shape;3908;p86"/>
            <p:cNvSpPr/>
            <p:nvPr/>
          </p:nvSpPr>
          <p:spPr>
            <a:xfrm>
              <a:off x="2066425"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09" name="Google Shape;3909;p86"/>
            <p:cNvSpPr/>
            <p:nvPr/>
          </p:nvSpPr>
          <p:spPr>
            <a:xfrm>
              <a:off x="2066425" y="1571400"/>
              <a:ext cx="62225" cy="53250"/>
            </a:xfrm>
            <a:custGeom>
              <a:avLst/>
              <a:gdLst/>
              <a:ahLst/>
              <a:cxnLst/>
              <a:rect l="l" t="t" r="r" b="b"/>
              <a:pathLst>
                <a:path w="2489"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10" name="Google Shape;3910;p86"/>
            <p:cNvSpPr/>
            <p:nvPr/>
          </p:nvSpPr>
          <p:spPr>
            <a:xfrm>
              <a:off x="2066425"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11" name="Google Shape;3911;p86"/>
            <p:cNvSpPr/>
            <p:nvPr/>
          </p:nvSpPr>
          <p:spPr>
            <a:xfrm>
              <a:off x="206642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12" name="Google Shape;3912;p86"/>
            <p:cNvSpPr/>
            <p:nvPr/>
          </p:nvSpPr>
          <p:spPr>
            <a:xfrm>
              <a:off x="206642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13" name="Google Shape;3913;p86"/>
            <p:cNvSpPr/>
            <p:nvPr/>
          </p:nvSpPr>
          <p:spPr>
            <a:xfrm>
              <a:off x="2066425" y="1038125"/>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14" name="Google Shape;3914;p86"/>
            <p:cNvSpPr/>
            <p:nvPr/>
          </p:nvSpPr>
          <p:spPr>
            <a:xfrm>
              <a:off x="1990200" y="4542300"/>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3"/>
                    <a:pt x="1822" y="1813"/>
                  </a:cubicBezTo>
                  <a:cubicBezTo>
                    <a:pt x="2489" y="1147"/>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15" name="Google Shape;3915;p86"/>
            <p:cNvSpPr/>
            <p:nvPr/>
          </p:nvSpPr>
          <p:spPr>
            <a:xfrm>
              <a:off x="1990200" y="4466075"/>
              <a:ext cx="62225" cy="53300"/>
            </a:xfrm>
            <a:custGeom>
              <a:avLst/>
              <a:gdLst/>
              <a:ahLst/>
              <a:cxnLst/>
              <a:rect l="l" t="t" r="r" b="b"/>
              <a:pathLst>
                <a:path w="2489" h="2132" extrusionOk="0">
                  <a:moveTo>
                    <a:pt x="1066" y="1"/>
                  </a:moveTo>
                  <a:cubicBezTo>
                    <a:pt x="481" y="1"/>
                    <a:pt x="1" y="472"/>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16" name="Google Shape;3916;p86"/>
            <p:cNvSpPr/>
            <p:nvPr/>
          </p:nvSpPr>
          <p:spPr>
            <a:xfrm>
              <a:off x="1990200" y="438987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17" name="Google Shape;3917;p86"/>
            <p:cNvSpPr/>
            <p:nvPr/>
          </p:nvSpPr>
          <p:spPr>
            <a:xfrm>
              <a:off x="1990200"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18" name="Google Shape;3918;p86"/>
            <p:cNvSpPr/>
            <p:nvPr/>
          </p:nvSpPr>
          <p:spPr>
            <a:xfrm>
              <a:off x="1990200" y="3551925"/>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19" name="Google Shape;3919;p86"/>
            <p:cNvSpPr/>
            <p:nvPr/>
          </p:nvSpPr>
          <p:spPr>
            <a:xfrm>
              <a:off x="19902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20" name="Google Shape;3920;p86"/>
            <p:cNvSpPr/>
            <p:nvPr/>
          </p:nvSpPr>
          <p:spPr>
            <a:xfrm>
              <a:off x="1990200"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21" name="Google Shape;3921;p86"/>
            <p:cNvSpPr/>
            <p:nvPr/>
          </p:nvSpPr>
          <p:spPr>
            <a:xfrm>
              <a:off x="1990075" y="3323300"/>
              <a:ext cx="62350" cy="53425"/>
            </a:xfrm>
            <a:custGeom>
              <a:avLst/>
              <a:gdLst/>
              <a:ahLst/>
              <a:cxnLst/>
              <a:rect l="l" t="t" r="r" b="b"/>
              <a:pathLst>
                <a:path w="2494" h="2137" extrusionOk="0">
                  <a:moveTo>
                    <a:pt x="1071" y="0"/>
                  </a:moveTo>
                  <a:cubicBezTo>
                    <a:pt x="486" y="8"/>
                    <a:pt x="6" y="480"/>
                    <a:pt x="6" y="1065"/>
                  </a:cubicBezTo>
                  <a:cubicBezTo>
                    <a:pt x="0" y="1709"/>
                    <a:pt x="528" y="2137"/>
                    <a:pt x="1075"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22" name="Google Shape;3922;p86"/>
            <p:cNvSpPr/>
            <p:nvPr/>
          </p:nvSpPr>
          <p:spPr>
            <a:xfrm>
              <a:off x="1990075" y="3247075"/>
              <a:ext cx="62350" cy="53450"/>
            </a:xfrm>
            <a:custGeom>
              <a:avLst/>
              <a:gdLst/>
              <a:ahLst/>
              <a:cxnLst/>
              <a:rect l="l" t="t" r="r" b="b"/>
              <a:pathLst>
                <a:path w="2494" h="2138" extrusionOk="0">
                  <a:moveTo>
                    <a:pt x="1071" y="1"/>
                  </a:moveTo>
                  <a:cubicBezTo>
                    <a:pt x="486" y="9"/>
                    <a:pt x="6" y="480"/>
                    <a:pt x="6" y="1066"/>
                  </a:cubicBezTo>
                  <a:cubicBezTo>
                    <a:pt x="0" y="1709"/>
                    <a:pt x="528" y="2137"/>
                    <a:pt x="1075" y="2137"/>
                  </a:cubicBezTo>
                  <a:cubicBezTo>
                    <a:pt x="1337" y="2137"/>
                    <a:pt x="1603" y="2040"/>
                    <a:pt x="1819" y="1822"/>
                  </a:cubicBezTo>
                  <a:cubicBezTo>
                    <a:pt x="2494" y="1155"/>
                    <a:pt x="2022" y="1"/>
                    <a:pt x="1071"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23" name="Google Shape;3923;p86"/>
            <p:cNvSpPr/>
            <p:nvPr/>
          </p:nvSpPr>
          <p:spPr>
            <a:xfrm>
              <a:off x="1990200"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24" name="Google Shape;3924;p86"/>
            <p:cNvSpPr/>
            <p:nvPr/>
          </p:nvSpPr>
          <p:spPr>
            <a:xfrm>
              <a:off x="1990200"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25" name="Google Shape;3925;p86"/>
            <p:cNvSpPr/>
            <p:nvPr/>
          </p:nvSpPr>
          <p:spPr>
            <a:xfrm>
              <a:off x="1990200"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26" name="Google Shape;3926;p86"/>
            <p:cNvSpPr/>
            <p:nvPr/>
          </p:nvSpPr>
          <p:spPr>
            <a:xfrm>
              <a:off x="1990200" y="2333125"/>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27" name="Google Shape;3927;p86"/>
            <p:cNvSpPr/>
            <p:nvPr/>
          </p:nvSpPr>
          <p:spPr>
            <a:xfrm>
              <a:off x="199020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30" y="2137"/>
                    <a:pt x="1078" y="2137"/>
                  </a:cubicBezTo>
                  <a:cubicBezTo>
                    <a:pt x="1340" y="2137"/>
                    <a:pt x="1607" y="2039"/>
                    <a:pt x="1822" y="1821"/>
                  </a:cubicBezTo>
                  <a:cubicBezTo>
                    <a:pt x="2494" y="1149"/>
                    <a:pt x="2020" y="0"/>
                    <a:pt x="107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28" name="Google Shape;3928;p86"/>
            <p:cNvSpPr/>
            <p:nvPr/>
          </p:nvSpPr>
          <p:spPr>
            <a:xfrm>
              <a:off x="1990200" y="2180700"/>
              <a:ext cx="62225" cy="53350"/>
            </a:xfrm>
            <a:custGeom>
              <a:avLst/>
              <a:gdLst/>
              <a:ahLst/>
              <a:cxnLst/>
              <a:rect l="l" t="t" r="r" b="b"/>
              <a:pathLst>
                <a:path w="2489" h="2134" extrusionOk="0">
                  <a:moveTo>
                    <a:pt x="1066" y="1"/>
                  </a:moveTo>
                  <a:cubicBezTo>
                    <a:pt x="481" y="1"/>
                    <a:pt x="1" y="480"/>
                    <a:pt x="1" y="1066"/>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29" name="Google Shape;3929;p86"/>
            <p:cNvSpPr/>
            <p:nvPr/>
          </p:nvSpPr>
          <p:spPr>
            <a:xfrm>
              <a:off x="1990200"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30" name="Google Shape;3930;p86"/>
            <p:cNvSpPr/>
            <p:nvPr/>
          </p:nvSpPr>
          <p:spPr>
            <a:xfrm>
              <a:off x="1990200"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31" name="Google Shape;3931;p86"/>
            <p:cNvSpPr/>
            <p:nvPr/>
          </p:nvSpPr>
          <p:spPr>
            <a:xfrm>
              <a:off x="1990200"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32" name="Google Shape;3932;p86"/>
            <p:cNvSpPr/>
            <p:nvPr/>
          </p:nvSpPr>
          <p:spPr>
            <a:xfrm>
              <a:off x="1990200"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3" y="2131"/>
                    <a:pt x="1603" y="2033"/>
                    <a:pt x="1822" y="1813"/>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33" name="Google Shape;3933;p86"/>
            <p:cNvSpPr/>
            <p:nvPr/>
          </p:nvSpPr>
          <p:spPr>
            <a:xfrm>
              <a:off x="1990200"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34" name="Google Shape;3934;p86"/>
            <p:cNvSpPr/>
            <p:nvPr/>
          </p:nvSpPr>
          <p:spPr>
            <a:xfrm>
              <a:off x="1990200"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35" name="Google Shape;3935;p86"/>
            <p:cNvSpPr/>
            <p:nvPr/>
          </p:nvSpPr>
          <p:spPr>
            <a:xfrm>
              <a:off x="1990200" y="1571400"/>
              <a:ext cx="62225" cy="53250"/>
            </a:xfrm>
            <a:custGeom>
              <a:avLst/>
              <a:gdLst/>
              <a:ahLst/>
              <a:cxnLst/>
              <a:rect l="l" t="t" r="r" b="b"/>
              <a:pathLst>
                <a:path w="2489" h="2130" extrusionOk="0">
                  <a:moveTo>
                    <a:pt x="1066" y="1"/>
                  </a:moveTo>
                  <a:cubicBezTo>
                    <a:pt x="481" y="1"/>
                    <a:pt x="1" y="472"/>
                    <a:pt x="1" y="1066"/>
                  </a:cubicBezTo>
                  <a:cubicBezTo>
                    <a:pt x="1" y="1703"/>
                    <a:pt x="525" y="2129"/>
                    <a:pt x="1074" y="2129"/>
                  </a:cubicBezTo>
                  <a:cubicBezTo>
                    <a:pt x="1336" y="2129"/>
                    <a:pt x="1604" y="2032"/>
                    <a:pt x="1822" y="1813"/>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36" name="Google Shape;3936;p86"/>
            <p:cNvSpPr/>
            <p:nvPr/>
          </p:nvSpPr>
          <p:spPr>
            <a:xfrm>
              <a:off x="1990200"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37" name="Google Shape;3937;p86"/>
            <p:cNvSpPr/>
            <p:nvPr/>
          </p:nvSpPr>
          <p:spPr>
            <a:xfrm>
              <a:off x="1990200"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38" name="Google Shape;3938;p86"/>
            <p:cNvSpPr/>
            <p:nvPr/>
          </p:nvSpPr>
          <p:spPr>
            <a:xfrm>
              <a:off x="1990200"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39" name="Google Shape;3939;p86"/>
            <p:cNvSpPr/>
            <p:nvPr/>
          </p:nvSpPr>
          <p:spPr>
            <a:xfrm>
              <a:off x="1990200" y="1038125"/>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40" name="Google Shape;3940;p86"/>
            <p:cNvSpPr/>
            <p:nvPr/>
          </p:nvSpPr>
          <p:spPr>
            <a:xfrm>
              <a:off x="1914000" y="3551925"/>
              <a:ext cx="62225" cy="53300"/>
            </a:xfrm>
            <a:custGeom>
              <a:avLst/>
              <a:gdLst/>
              <a:ahLst/>
              <a:cxnLst/>
              <a:rect l="l" t="t" r="r" b="b"/>
              <a:pathLst>
                <a:path w="2489" h="2132" extrusionOk="0">
                  <a:moveTo>
                    <a:pt x="1065" y="1"/>
                  </a:moveTo>
                  <a:cubicBezTo>
                    <a:pt x="480" y="1"/>
                    <a:pt x="0" y="480"/>
                    <a:pt x="0" y="1066"/>
                  </a:cubicBezTo>
                  <a:cubicBezTo>
                    <a:pt x="0" y="1708"/>
                    <a:pt x="526" y="2131"/>
                    <a:pt x="1073" y="2131"/>
                  </a:cubicBezTo>
                  <a:cubicBezTo>
                    <a:pt x="1337" y="2131"/>
                    <a:pt x="1605" y="2033"/>
                    <a:pt x="1821" y="1814"/>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41" name="Google Shape;3941;p86"/>
            <p:cNvSpPr/>
            <p:nvPr/>
          </p:nvSpPr>
          <p:spPr>
            <a:xfrm>
              <a:off x="1914000"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42" name="Google Shape;3942;p86"/>
            <p:cNvSpPr/>
            <p:nvPr/>
          </p:nvSpPr>
          <p:spPr>
            <a:xfrm>
              <a:off x="1914000"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43" name="Google Shape;3943;p86"/>
            <p:cNvSpPr/>
            <p:nvPr/>
          </p:nvSpPr>
          <p:spPr>
            <a:xfrm>
              <a:off x="1914000" y="3323300"/>
              <a:ext cx="62225" cy="53425"/>
            </a:xfrm>
            <a:custGeom>
              <a:avLst/>
              <a:gdLst/>
              <a:ahLst/>
              <a:cxnLst/>
              <a:rect l="l" t="t" r="r" b="b"/>
              <a:pathLst>
                <a:path w="2489" h="2137" extrusionOk="0">
                  <a:moveTo>
                    <a:pt x="1065" y="0"/>
                  </a:moveTo>
                  <a:cubicBezTo>
                    <a:pt x="480" y="8"/>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44" name="Google Shape;3944;p86"/>
            <p:cNvSpPr/>
            <p:nvPr/>
          </p:nvSpPr>
          <p:spPr>
            <a:xfrm>
              <a:off x="1914000" y="3247075"/>
              <a:ext cx="62425" cy="53450"/>
            </a:xfrm>
            <a:custGeom>
              <a:avLst/>
              <a:gdLst/>
              <a:ahLst/>
              <a:cxnLst/>
              <a:rect l="l" t="t" r="r" b="b"/>
              <a:pathLst>
                <a:path w="2497" h="2138" extrusionOk="0">
                  <a:moveTo>
                    <a:pt x="1065" y="1"/>
                  </a:moveTo>
                  <a:cubicBezTo>
                    <a:pt x="480" y="9"/>
                    <a:pt x="9"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45" name="Google Shape;3945;p86"/>
            <p:cNvSpPr/>
            <p:nvPr/>
          </p:nvSpPr>
          <p:spPr>
            <a:xfrm>
              <a:off x="1914000"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46" name="Google Shape;3946;p86"/>
            <p:cNvSpPr/>
            <p:nvPr/>
          </p:nvSpPr>
          <p:spPr>
            <a:xfrm>
              <a:off x="1914000"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47" name="Google Shape;3947;p86"/>
            <p:cNvSpPr/>
            <p:nvPr/>
          </p:nvSpPr>
          <p:spPr>
            <a:xfrm>
              <a:off x="1914000"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48" name="Google Shape;3948;p86"/>
            <p:cNvSpPr/>
            <p:nvPr/>
          </p:nvSpPr>
          <p:spPr>
            <a:xfrm>
              <a:off x="1914000"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49" name="Google Shape;3949;p86"/>
            <p:cNvSpPr/>
            <p:nvPr/>
          </p:nvSpPr>
          <p:spPr>
            <a:xfrm>
              <a:off x="1914000"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50" name="Google Shape;3950;p86"/>
            <p:cNvSpPr/>
            <p:nvPr/>
          </p:nvSpPr>
          <p:spPr>
            <a:xfrm>
              <a:off x="191400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30" y="1821"/>
                  </a:cubicBezTo>
                  <a:cubicBezTo>
                    <a:pt x="2494" y="1149"/>
                    <a:pt x="2020" y="0"/>
                    <a:pt x="107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51" name="Google Shape;3951;p86"/>
            <p:cNvSpPr/>
            <p:nvPr/>
          </p:nvSpPr>
          <p:spPr>
            <a:xfrm>
              <a:off x="1914000"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52" name="Google Shape;3952;p86"/>
            <p:cNvSpPr/>
            <p:nvPr/>
          </p:nvSpPr>
          <p:spPr>
            <a:xfrm>
              <a:off x="1914000"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53" name="Google Shape;3953;p86"/>
            <p:cNvSpPr/>
            <p:nvPr/>
          </p:nvSpPr>
          <p:spPr>
            <a:xfrm>
              <a:off x="1914000"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54" name="Google Shape;3954;p86"/>
            <p:cNvSpPr/>
            <p:nvPr/>
          </p:nvSpPr>
          <p:spPr>
            <a:xfrm>
              <a:off x="1914000"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55" name="Google Shape;3955;p86"/>
            <p:cNvSpPr/>
            <p:nvPr/>
          </p:nvSpPr>
          <p:spPr>
            <a:xfrm>
              <a:off x="1914000"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56" name="Google Shape;3956;p86"/>
            <p:cNvSpPr/>
            <p:nvPr/>
          </p:nvSpPr>
          <p:spPr>
            <a:xfrm>
              <a:off x="1914000"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57" name="Google Shape;3957;p86"/>
            <p:cNvSpPr/>
            <p:nvPr/>
          </p:nvSpPr>
          <p:spPr>
            <a:xfrm>
              <a:off x="1914000"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58" name="Google Shape;3958;p86"/>
            <p:cNvSpPr/>
            <p:nvPr/>
          </p:nvSpPr>
          <p:spPr>
            <a:xfrm>
              <a:off x="1837775"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59" name="Google Shape;3959;p86"/>
            <p:cNvSpPr/>
            <p:nvPr/>
          </p:nvSpPr>
          <p:spPr>
            <a:xfrm>
              <a:off x="1837775" y="2866425"/>
              <a:ext cx="62425" cy="53275"/>
            </a:xfrm>
            <a:custGeom>
              <a:avLst/>
              <a:gdLst/>
              <a:ahLst/>
              <a:cxnLst/>
              <a:rect l="l" t="t" r="r" b="b"/>
              <a:pathLst>
                <a:path w="2497" h="2131" extrusionOk="0">
                  <a:moveTo>
                    <a:pt x="1066" y="0"/>
                  </a:moveTo>
                  <a:cubicBezTo>
                    <a:pt x="481" y="0"/>
                    <a:pt x="1" y="472"/>
                    <a:pt x="1" y="1065"/>
                  </a:cubicBezTo>
                  <a:cubicBezTo>
                    <a:pt x="1" y="1707"/>
                    <a:pt x="527" y="2131"/>
                    <a:pt x="1074" y="2131"/>
                  </a:cubicBezTo>
                  <a:cubicBezTo>
                    <a:pt x="1337" y="2131"/>
                    <a:pt x="1605" y="2032"/>
                    <a:pt x="1822" y="1813"/>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60" name="Google Shape;3960;p86"/>
            <p:cNvSpPr/>
            <p:nvPr/>
          </p:nvSpPr>
          <p:spPr>
            <a:xfrm>
              <a:off x="1837775" y="2714000"/>
              <a:ext cx="62425" cy="53350"/>
            </a:xfrm>
            <a:custGeom>
              <a:avLst/>
              <a:gdLst/>
              <a:ahLst/>
              <a:cxnLst/>
              <a:rect l="l" t="t" r="r" b="b"/>
              <a:pathLst>
                <a:path w="2497" h="2134"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61" name="Google Shape;3961;p86"/>
            <p:cNvSpPr/>
            <p:nvPr/>
          </p:nvSpPr>
          <p:spPr>
            <a:xfrm>
              <a:off x="1837775" y="2637775"/>
              <a:ext cx="62425" cy="53450"/>
            </a:xfrm>
            <a:custGeom>
              <a:avLst/>
              <a:gdLst/>
              <a:ahLst/>
              <a:cxnLst/>
              <a:rect l="l" t="t" r="r" b="b"/>
              <a:pathLst>
                <a:path w="2497" h="2138" extrusionOk="0">
                  <a:moveTo>
                    <a:pt x="1066" y="1"/>
                  </a:moveTo>
                  <a:cubicBezTo>
                    <a:pt x="481" y="9"/>
                    <a:pt x="1" y="480"/>
                    <a:pt x="1" y="1074"/>
                  </a:cubicBezTo>
                  <a:cubicBezTo>
                    <a:pt x="1" y="1712"/>
                    <a:pt x="529" y="2137"/>
                    <a:pt x="1077" y="2137"/>
                  </a:cubicBezTo>
                  <a:cubicBezTo>
                    <a:pt x="1339" y="2137"/>
                    <a:pt x="1606" y="2040"/>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62" name="Google Shape;3962;p86"/>
            <p:cNvSpPr/>
            <p:nvPr/>
          </p:nvSpPr>
          <p:spPr>
            <a:xfrm>
              <a:off x="1837775" y="2561575"/>
              <a:ext cx="62425" cy="53425"/>
            </a:xfrm>
            <a:custGeom>
              <a:avLst/>
              <a:gdLst/>
              <a:ahLst/>
              <a:cxnLst/>
              <a:rect l="l" t="t" r="r" b="b"/>
              <a:pathLst>
                <a:path w="2497" h="2137" extrusionOk="0">
                  <a:moveTo>
                    <a:pt x="1066" y="0"/>
                  </a:moveTo>
                  <a:cubicBezTo>
                    <a:pt x="481" y="8"/>
                    <a:pt x="9" y="480"/>
                    <a:pt x="1" y="1073"/>
                  </a:cubicBezTo>
                  <a:cubicBezTo>
                    <a:pt x="1" y="1711"/>
                    <a:pt x="525" y="2137"/>
                    <a:pt x="1074" y="2137"/>
                  </a:cubicBezTo>
                  <a:cubicBezTo>
                    <a:pt x="1336" y="2137"/>
                    <a:pt x="1604" y="2039"/>
                    <a:pt x="1822" y="1821"/>
                  </a:cubicBezTo>
                  <a:cubicBezTo>
                    <a:pt x="2497" y="1154"/>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63" name="Google Shape;3963;p86"/>
            <p:cNvSpPr/>
            <p:nvPr/>
          </p:nvSpPr>
          <p:spPr>
            <a:xfrm>
              <a:off x="1837775" y="2485550"/>
              <a:ext cx="62425" cy="53300"/>
            </a:xfrm>
            <a:custGeom>
              <a:avLst/>
              <a:gdLst/>
              <a:ahLst/>
              <a:cxnLst/>
              <a:rect l="l" t="t" r="r" b="b"/>
              <a:pathLst>
                <a:path w="2497" h="2132" extrusionOk="0">
                  <a:moveTo>
                    <a:pt x="1066" y="1"/>
                  </a:moveTo>
                  <a:cubicBezTo>
                    <a:pt x="481" y="1"/>
                    <a:pt x="1" y="480"/>
                    <a:pt x="1" y="1066"/>
                  </a:cubicBezTo>
                  <a:cubicBezTo>
                    <a:pt x="1" y="1708"/>
                    <a:pt x="527" y="2131"/>
                    <a:pt x="1074" y="2131"/>
                  </a:cubicBezTo>
                  <a:cubicBezTo>
                    <a:pt x="1337" y="2131"/>
                    <a:pt x="1605" y="2033"/>
                    <a:pt x="1822" y="1814"/>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64" name="Google Shape;3964;p86"/>
            <p:cNvSpPr/>
            <p:nvPr/>
          </p:nvSpPr>
          <p:spPr>
            <a:xfrm>
              <a:off x="1837775" y="2409350"/>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65" name="Google Shape;3965;p86"/>
            <p:cNvSpPr/>
            <p:nvPr/>
          </p:nvSpPr>
          <p:spPr>
            <a:xfrm>
              <a:off x="1837775"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66" name="Google Shape;3966;p86"/>
            <p:cNvSpPr/>
            <p:nvPr/>
          </p:nvSpPr>
          <p:spPr>
            <a:xfrm>
              <a:off x="1837775"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67" name="Google Shape;3967;p86"/>
            <p:cNvSpPr/>
            <p:nvPr/>
          </p:nvSpPr>
          <p:spPr>
            <a:xfrm>
              <a:off x="1837775"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68" name="Google Shape;3968;p86"/>
            <p:cNvSpPr/>
            <p:nvPr/>
          </p:nvSpPr>
          <p:spPr>
            <a:xfrm>
              <a:off x="1837775" y="2104500"/>
              <a:ext cx="62425" cy="53325"/>
            </a:xfrm>
            <a:custGeom>
              <a:avLst/>
              <a:gdLst/>
              <a:ahLst/>
              <a:cxnLst/>
              <a:rect l="l" t="t" r="r" b="b"/>
              <a:pathLst>
                <a:path w="2497" h="2133"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69" name="Google Shape;3969;p86"/>
            <p:cNvSpPr/>
            <p:nvPr/>
          </p:nvSpPr>
          <p:spPr>
            <a:xfrm>
              <a:off x="1837775"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70" name="Google Shape;3970;p86"/>
            <p:cNvSpPr/>
            <p:nvPr/>
          </p:nvSpPr>
          <p:spPr>
            <a:xfrm>
              <a:off x="1837775"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71" name="Google Shape;3971;p86"/>
            <p:cNvSpPr/>
            <p:nvPr/>
          </p:nvSpPr>
          <p:spPr>
            <a:xfrm>
              <a:off x="1837775"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72" name="Google Shape;3972;p86"/>
            <p:cNvSpPr/>
            <p:nvPr/>
          </p:nvSpPr>
          <p:spPr>
            <a:xfrm>
              <a:off x="1837775"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73" name="Google Shape;3973;p86"/>
            <p:cNvSpPr/>
            <p:nvPr/>
          </p:nvSpPr>
          <p:spPr>
            <a:xfrm>
              <a:off x="1837775"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74" name="Google Shape;3974;p86"/>
            <p:cNvSpPr/>
            <p:nvPr/>
          </p:nvSpPr>
          <p:spPr>
            <a:xfrm>
              <a:off x="1837775" y="11905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75" name="Google Shape;3975;p86"/>
            <p:cNvSpPr/>
            <p:nvPr/>
          </p:nvSpPr>
          <p:spPr>
            <a:xfrm>
              <a:off x="1837775" y="1114325"/>
              <a:ext cx="62425" cy="53350"/>
            </a:xfrm>
            <a:custGeom>
              <a:avLst/>
              <a:gdLst/>
              <a:ahLst/>
              <a:cxnLst/>
              <a:rect l="l" t="t" r="r" b="b"/>
              <a:pathLst>
                <a:path w="2497" h="2134" extrusionOk="0">
                  <a:moveTo>
                    <a:pt x="1066" y="1"/>
                  </a:moveTo>
                  <a:cubicBezTo>
                    <a:pt x="481"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76" name="Google Shape;3976;p86"/>
            <p:cNvSpPr/>
            <p:nvPr/>
          </p:nvSpPr>
          <p:spPr>
            <a:xfrm>
              <a:off x="176177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77" name="Google Shape;3977;p86"/>
            <p:cNvSpPr/>
            <p:nvPr/>
          </p:nvSpPr>
          <p:spPr>
            <a:xfrm>
              <a:off x="176177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78" name="Google Shape;3978;p86"/>
            <p:cNvSpPr/>
            <p:nvPr/>
          </p:nvSpPr>
          <p:spPr>
            <a:xfrm>
              <a:off x="1761775"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79" name="Google Shape;3979;p86"/>
            <p:cNvSpPr/>
            <p:nvPr/>
          </p:nvSpPr>
          <p:spPr>
            <a:xfrm>
              <a:off x="1761775"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80" name="Google Shape;3980;p86"/>
            <p:cNvSpPr/>
            <p:nvPr/>
          </p:nvSpPr>
          <p:spPr>
            <a:xfrm>
              <a:off x="1761775" y="2485550"/>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81" name="Google Shape;3981;p86"/>
            <p:cNvSpPr/>
            <p:nvPr/>
          </p:nvSpPr>
          <p:spPr>
            <a:xfrm>
              <a:off x="1761775"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82" name="Google Shape;3982;p86"/>
            <p:cNvSpPr/>
            <p:nvPr/>
          </p:nvSpPr>
          <p:spPr>
            <a:xfrm>
              <a:off x="1761775"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83" name="Google Shape;3983;p86"/>
            <p:cNvSpPr/>
            <p:nvPr/>
          </p:nvSpPr>
          <p:spPr>
            <a:xfrm>
              <a:off x="176177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84" name="Google Shape;3984;p86"/>
            <p:cNvSpPr/>
            <p:nvPr/>
          </p:nvSpPr>
          <p:spPr>
            <a:xfrm>
              <a:off x="176177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85" name="Google Shape;3985;p86"/>
            <p:cNvSpPr/>
            <p:nvPr/>
          </p:nvSpPr>
          <p:spPr>
            <a:xfrm>
              <a:off x="176177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86" name="Google Shape;3986;p86"/>
            <p:cNvSpPr/>
            <p:nvPr/>
          </p:nvSpPr>
          <p:spPr>
            <a:xfrm>
              <a:off x="176177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87" name="Google Shape;3987;p86"/>
            <p:cNvSpPr/>
            <p:nvPr/>
          </p:nvSpPr>
          <p:spPr>
            <a:xfrm>
              <a:off x="1761775"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88" name="Google Shape;3988;p86"/>
            <p:cNvSpPr/>
            <p:nvPr/>
          </p:nvSpPr>
          <p:spPr>
            <a:xfrm>
              <a:off x="1761775" y="164740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89" name="Google Shape;3989;p86"/>
            <p:cNvSpPr/>
            <p:nvPr/>
          </p:nvSpPr>
          <p:spPr>
            <a:xfrm>
              <a:off x="176177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90" name="Google Shape;3990;p86"/>
            <p:cNvSpPr/>
            <p:nvPr/>
          </p:nvSpPr>
          <p:spPr>
            <a:xfrm>
              <a:off x="1761775" y="11905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91" name="Google Shape;3991;p86"/>
            <p:cNvSpPr/>
            <p:nvPr/>
          </p:nvSpPr>
          <p:spPr>
            <a:xfrm>
              <a:off x="176177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92" name="Google Shape;3992;p86"/>
            <p:cNvSpPr/>
            <p:nvPr/>
          </p:nvSpPr>
          <p:spPr>
            <a:xfrm>
              <a:off x="1685550" y="3018650"/>
              <a:ext cx="62225" cy="53425"/>
            </a:xfrm>
            <a:custGeom>
              <a:avLst/>
              <a:gdLst/>
              <a:ahLst/>
              <a:cxnLst/>
              <a:rect l="l" t="t" r="r" b="b"/>
              <a:pathLst>
                <a:path w="2489" h="2137" extrusionOk="0">
                  <a:moveTo>
                    <a:pt x="1066" y="0"/>
                  </a:moveTo>
                  <a:cubicBezTo>
                    <a:pt x="472"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93" name="Google Shape;3993;p86"/>
            <p:cNvSpPr/>
            <p:nvPr/>
          </p:nvSpPr>
          <p:spPr>
            <a:xfrm>
              <a:off x="168555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94" name="Google Shape;3994;p86"/>
            <p:cNvSpPr/>
            <p:nvPr/>
          </p:nvSpPr>
          <p:spPr>
            <a:xfrm>
              <a:off x="168555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95" name="Google Shape;3995;p86"/>
            <p:cNvSpPr/>
            <p:nvPr/>
          </p:nvSpPr>
          <p:spPr>
            <a:xfrm>
              <a:off x="168555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96" name="Google Shape;3996;p86"/>
            <p:cNvSpPr/>
            <p:nvPr/>
          </p:nvSpPr>
          <p:spPr>
            <a:xfrm>
              <a:off x="168555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97" name="Google Shape;3997;p86"/>
            <p:cNvSpPr/>
            <p:nvPr/>
          </p:nvSpPr>
          <p:spPr>
            <a:xfrm>
              <a:off x="16855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98" name="Google Shape;3998;p86"/>
            <p:cNvSpPr/>
            <p:nvPr/>
          </p:nvSpPr>
          <p:spPr>
            <a:xfrm>
              <a:off x="16855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99" name="Google Shape;3999;p86"/>
            <p:cNvSpPr/>
            <p:nvPr/>
          </p:nvSpPr>
          <p:spPr>
            <a:xfrm>
              <a:off x="168555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00" name="Google Shape;4000;p86"/>
            <p:cNvSpPr/>
            <p:nvPr/>
          </p:nvSpPr>
          <p:spPr>
            <a:xfrm>
              <a:off x="168555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01" name="Google Shape;4001;p86"/>
            <p:cNvSpPr/>
            <p:nvPr/>
          </p:nvSpPr>
          <p:spPr>
            <a:xfrm>
              <a:off x="168555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02" name="Google Shape;4002;p86"/>
            <p:cNvSpPr/>
            <p:nvPr/>
          </p:nvSpPr>
          <p:spPr>
            <a:xfrm>
              <a:off x="168555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03" name="Google Shape;4003;p86"/>
            <p:cNvSpPr/>
            <p:nvPr/>
          </p:nvSpPr>
          <p:spPr>
            <a:xfrm>
              <a:off x="16855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04" name="Google Shape;4004;p86"/>
            <p:cNvSpPr/>
            <p:nvPr/>
          </p:nvSpPr>
          <p:spPr>
            <a:xfrm>
              <a:off x="1685550"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05" name="Google Shape;4005;p86"/>
            <p:cNvSpPr/>
            <p:nvPr/>
          </p:nvSpPr>
          <p:spPr>
            <a:xfrm>
              <a:off x="16855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06" name="Google Shape;4006;p86"/>
            <p:cNvSpPr/>
            <p:nvPr/>
          </p:nvSpPr>
          <p:spPr>
            <a:xfrm>
              <a:off x="16855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07" name="Google Shape;4007;p86"/>
            <p:cNvSpPr/>
            <p:nvPr/>
          </p:nvSpPr>
          <p:spPr>
            <a:xfrm>
              <a:off x="1685550"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08" name="Google Shape;4008;p86"/>
            <p:cNvSpPr/>
            <p:nvPr/>
          </p:nvSpPr>
          <p:spPr>
            <a:xfrm>
              <a:off x="160935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09" name="Google Shape;4009;p86"/>
            <p:cNvSpPr/>
            <p:nvPr/>
          </p:nvSpPr>
          <p:spPr>
            <a:xfrm>
              <a:off x="160935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10" name="Google Shape;4010;p86"/>
            <p:cNvSpPr/>
            <p:nvPr/>
          </p:nvSpPr>
          <p:spPr>
            <a:xfrm>
              <a:off x="16093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11" name="Google Shape;4011;p86"/>
            <p:cNvSpPr/>
            <p:nvPr/>
          </p:nvSpPr>
          <p:spPr>
            <a:xfrm>
              <a:off x="160935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12" name="Google Shape;4012;p86"/>
            <p:cNvSpPr/>
            <p:nvPr/>
          </p:nvSpPr>
          <p:spPr>
            <a:xfrm>
              <a:off x="160935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13" name="Google Shape;4013;p86"/>
            <p:cNvSpPr/>
            <p:nvPr/>
          </p:nvSpPr>
          <p:spPr>
            <a:xfrm>
              <a:off x="1609350" y="2333125"/>
              <a:ext cx="62200" cy="53450"/>
            </a:xfrm>
            <a:custGeom>
              <a:avLst/>
              <a:gdLst/>
              <a:ahLst/>
              <a:cxnLst/>
              <a:rect l="l" t="t" r="r" b="b"/>
              <a:pathLst>
                <a:path w="2488"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14" name="Google Shape;4014;p86"/>
            <p:cNvSpPr/>
            <p:nvPr/>
          </p:nvSpPr>
          <p:spPr>
            <a:xfrm>
              <a:off x="160935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15" name="Google Shape;4015;p86"/>
            <p:cNvSpPr/>
            <p:nvPr/>
          </p:nvSpPr>
          <p:spPr>
            <a:xfrm>
              <a:off x="160935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16" name="Google Shape;4016;p86"/>
            <p:cNvSpPr/>
            <p:nvPr/>
          </p:nvSpPr>
          <p:spPr>
            <a:xfrm>
              <a:off x="160935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17" name="Google Shape;4017;p86"/>
            <p:cNvSpPr/>
            <p:nvPr/>
          </p:nvSpPr>
          <p:spPr>
            <a:xfrm>
              <a:off x="160935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18" name="Google Shape;4018;p86"/>
            <p:cNvSpPr/>
            <p:nvPr/>
          </p:nvSpPr>
          <p:spPr>
            <a:xfrm>
              <a:off x="16093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19" name="Google Shape;4019;p86"/>
            <p:cNvSpPr/>
            <p:nvPr/>
          </p:nvSpPr>
          <p:spPr>
            <a:xfrm>
              <a:off x="160935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20" name="Google Shape;4020;p86"/>
            <p:cNvSpPr/>
            <p:nvPr/>
          </p:nvSpPr>
          <p:spPr>
            <a:xfrm>
              <a:off x="16093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21" name="Google Shape;4021;p86"/>
            <p:cNvSpPr/>
            <p:nvPr/>
          </p:nvSpPr>
          <p:spPr>
            <a:xfrm>
              <a:off x="1609350" y="1647400"/>
              <a:ext cx="62200" cy="53450"/>
            </a:xfrm>
            <a:custGeom>
              <a:avLst/>
              <a:gdLst/>
              <a:ahLst/>
              <a:cxnLst/>
              <a:rect l="l" t="t" r="r" b="b"/>
              <a:pathLst>
                <a:path w="2488" h="2138" extrusionOk="0">
                  <a:moveTo>
                    <a:pt x="1065" y="1"/>
                  </a:moveTo>
                  <a:cubicBezTo>
                    <a:pt x="480" y="9"/>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22" name="Google Shape;4022;p86"/>
            <p:cNvSpPr/>
            <p:nvPr/>
          </p:nvSpPr>
          <p:spPr>
            <a:xfrm>
              <a:off x="16093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23" name="Google Shape;4023;p86"/>
            <p:cNvSpPr/>
            <p:nvPr/>
          </p:nvSpPr>
          <p:spPr>
            <a:xfrm>
              <a:off x="16093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24" name="Google Shape;4024;p86"/>
            <p:cNvSpPr/>
            <p:nvPr/>
          </p:nvSpPr>
          <p:spPr>
            <a:xfrm>
              <a:off x="16093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25" name="Google Shape;4025;p86"/>
            <p:cNvSpPr/>
            <p:nvPr/>
          </p:nvSpPr>
          <p:spPr>
            <a:xfrm>
              <a:off x="160935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26" name="Google Shape;4026;p86"/>
            <p:cNvSpPr/>
            <p:nvPr/>
          </p:nvSpPr>
          <p:spPr>
            <a:xfrm>
              <a:off x="1533125" y="2942425"/>
              <a:ext cx="62425" cy="53450"/>
            </a:xfrm>
            <a:custGeom>
              <a:avLst/>
              <a:gdLst/>
              <a:ahLst/>
              <a:cxnLst/>
              <a:rect l="l" t="t" r="r" b="b"/>
              <a:pathLst>
                <a:path w="2497" h="2138" extrusionOk="0">
                  <a:moveTo>
                    <a:pt x="1066" y="1"/>
                  </a:moveTo>
                  <a:cubicBezTo>
                    <a:pt x="480" y="9"/>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27" name="Google Shape;4027;p86"/>
            <p:cNvSpPr/>
            <p:nvPr/>
          </p:nvSpPr>
          <p:spPr>
            <a:xfrm>
              <a:off x="1533125"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28" name="Google Shape;4028;p86"/>
            <p:cNvSpPr/>
            <p:nvPr/>
          </p:nvSpPr>
          <p:spPr>
            <a:xfrm>
              <a:off x="1533125" y="2561575"/>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39"/>
                    <a:pt x="1822" y="1821"/>
                  </a:cubicBezTo>
                  <a:cubicBezTo>
                    <a:pt x="2497" y="1154"/>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29" name="Google Shape;4029;p86"/>
            <p:cNvSpPr/>
            <p:nvPr/>
          </p:nvSpPr>
          <p:spPr>
            <a:xfrm>
              <a:off x="1533125"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30" name="Google Shape;4030;p86"/>
            <p:cNvSpPr/>
            <p:nvPr/>
          </p:nvSpPr>
          <p:spPr>
            <a:xfrm>
              <a:off x="1533125" y="2409350"/>
              <a:ext cx="62425" cy="53350"/>
            </a:xfrm>
            <a:custGeom>
              <a:avLst/>
              <a:gdLst/>
              <a:ahLst/>
              <a:cxnLst/>
              <a:rect l="l" t="t" r="r" b="b"/>
              <a:pathLst>
                <a:path w="2497" h="2134"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31" name="Google Shape;4031;p86"/>
            <p:cNvSpPr/>
            <p:nvPr/>
          </p:nvSpPr>
          <p:spPr>
            <a:xfrm>
              <a:off x="1533125" y="2333125"/>
              <a:ext cx="62425" cy="53450"/>
            </a:xfrm>
            <a:custGeom>
              <a:avLst/>
              <a:gdLst/>
              <a:ahLst/>
              <a:cxnLst/>
              <a:rect l="l" t="t" r="r" b="b"/>
              <a:pathLst>
                <a:path w="2497" h="2138" extrusionOk="0">
                  <a:moveTo>
                    <a:pt x="1066" y="1"/>
                  </a:moveTo>
                  <a:cubicBezTo>
                    <a:pt x="480"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32" name="Google Shape;4032;p86"/>
            <p:cNvSpPr/>
            <p:nvPr/>
          </p:nvSpPr>
          <p:spPr>
            <a:xfrm>
              <a:off x="1533125" y="2256925"/>
              <a:ext cx="62575" cy="53425"/>
            </a:xfrm>
            <a:custGeom>
              <a:avLst/>
              <a:gdLst/>
              <a:ahLst/>
              <a:cxnLst/>
              <a:rect l="l" t="t" r="r" b="b"/>
              <a:pathLst>
                <a:path w="2503" h="2137" extrusionOk="0">
                  <a:moveTo>
                    <a:pt x="1076" y="0"/>
                  </a:moveTo>
                  <a:cubicBezTo>
                    <a:pt x="1073" y="0"/>
                    <a:pt x="1069" y="0"/>
                    <a:pt x="1066" y="0"/>
                  </a:cubicBezTo>
                  <a:cubicBezTo>
                    <a:pt x="480"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33" name="Google Shape;4033;p86"/>
            <p:cNvSpPr/>
            <p:nvPr/>
          </p:nvSpPr>
          <p:spPr>
            <a:xfrm>
              <a:off x="1533125" y="2180700"/>
              <a:ext cx="62425" cy="53350"/>
            </a:xfrm>
            <a:custGeom>
              <a:avLst/>
              <a:gdLst/>
              <a:ahLst/>
              <a:cxnLst/>
              <a:rect l="l" t="t" r="r" b="b"/>
              <a:pathLst>
                <a:path w="2497" h="2134" extrusionOk="0">
                  <a:moveTo>
                    <a:pt x="1066" y="1"/>
                  </a:moveTo>
                  <a:cubicBezTo>
                    <a:pt x="480" y="1"/>
                    <a:pt x="1"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34" name="Google Shape;4034;p86"/>
            <p:cNvSpPr/>
            <p:nvPr/>
          </p:nvSpPr>
          <p:spPr>
            <a:xfrm>
              <a:off x="1533125" y="21045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35" name="Google Shape;4035;p86"/>
            <p:cNvSpPr/>
            <p:nvPr/>
          </p:nvSpPr>
          <p:spPr>
            <a:xfrm>
              <a:off x="1533125" y="2028275"/>
              <a:ext cx="62425" cy="53450"/>
            </a:xfrm>
            <a:custGeom>
              <a:avLst/>
              <a:gdLst/>
              <a:ahLst/>
              <a:cxnLst/>
              <a:rect l="l" t="t" r="r" b="b"/>
              <a:pathLst>
                <a:path w="2497" h="2138" extrusionOk="0">
                  <a:moveTo>
                    <a:pt x="1066" y="1"/>
                  </a:moveTo>
                  <a:cubicBezTo>
                    <a:pt x="480" y="1"/>
                    <a:pt x="1"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36" name="Google Shape;4036;p86"/>
            <p:cNvSpPr/>
            <p:nvPr/>
          </p:nvSpPr>
          <p:spPr>
            <a:xfrm>
              <a:off x="1533125" y="1952050"/>
              <a:ext cx="62425" cy="53450"/>
            </a:xfrm>
            <a:custGeom>
              <a:avLst/>
              <a:gdLst/>
              <a:ahLst/>
              <a:cxnLst/>
              <a:rect l="l" t="t" r="r" b="b"/>
              <a:pathLst>
                <a:path w="2497" h="2138" extrusionOk="0">
                  <a:moveTo>
                    <a:pt x="1066" y="1"/>
                  </a:moveTo>
                  <a:cubicBezTo>
                    <a:pt x="480" y="9"/>
                    <a:pt x="1" y="481"/>
                    <a:pt x="1" y="1074"/>
                  </a:cubicBezTo>
                  <a:cubicBezTo>
                    <a:pt x="1" y="1712"/>
                    <a:pt x="525" y="2138"/>
                    <a:pt x="1073" y="2138"/>
                  </a:cubicBezTo>
                  <a:cubicBezTo>
                    <a:pt x="1336" y="2138"/>
                    <a:pt x="1603" y="2040"/>
                    <a:pt x="1822" y="1822"/>
                  </a:cubicBezTo>
                  <a:cubicBezTo>
                    <a:pt x="2497"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37" name="Google Shape;4037;p86"/>
            <p:cNvSpPr/>
            <p:nvPr/>
          </p:nvSpPr>
          <p:spPr>
            <a:xfrm>
              <a:off x="1533125" y="1876050"/>
              <a:ext cx="62425" cy="53275"/>
            </a:xfrm>
            <a:custGeom>
              <a:avLst/>
              <a:gdLst/>
              <a:ahLst/>
              <a:cxnLst/>
              <a:rect l="l" t="t" r="r" b="b"/>
              <a:pathLst>
                <a:path w="2497" h="2131" extrusionOk="0">
                  <a:moveTo>
                    <a:pt x="1066" y="1"/>
                  </a:moveTo>
                  <a:cubicBezTo>
                    <a:pt x="480" y="1"/>
                    <a:pt x="1" y="472"/>
                    <a:pt x="1" y="1066"/>
                  </a:cubicBezTo>
                  <a:cubicBezTo>
                    <a:pt x="1" y="1707"/>
                    <a:pt x="523" y="2131"/>
                    <a:pt x="1070" y="2131"/>
                  </a:cubicBezTo>
                  <a:cubicBezTo>
                    <a:pt x="1333" y="2131"/>
                    <a:pt x="1602" y="2033"/>
                    <a:pt x="1822" y="1813"/>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38" name="Google Shape;4038;p86"/>
            <p:cNvSpPr/>
            <p:nvPr/>
          </p:nvSpPr>
          <p:spPr>
            <a:xfrm>
              <a:off x="1533125"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39" name="Google Shape;4039;p86"/>
            <p:cNvSpPr/>
            <p:nvPr/>
          </p:nvSpPr>
          <p:spPr>
            <a:xfrm>
              <a:off x="1533125"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40" name="Google Shape;4040;p86"/>
            <p:cNvSpPr/>
            <p:nvPr/>
          </p:nvSpPr>
          <p:spPr>
            <a:xfrm>
              <a:off x="1533125" y="164740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41" name="Google Shape;4041;p86"/>
            <p:cNvSpPr/>
            <p:nvPr/>
          </p:nvSpPr>
          <p:spPr>
            <a:xfrm>
              <a:off x="1533125" y="134275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42" name="Google Shape;4042;p86"/>
            <p:cNvSpPr/>
            <p:nvPr/>
          </p:nvSpPr>
          <p:spPr>
            <a:xfrm>
              <a:off x="1456925"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43" name="Google Shape;4043;p86"/>
            <p:cNvSpPr/>
            <p:nvPr/>
          </p:nvSpPr>
          <p:spPr>
            <a:xfrm>
              <a:off x="1456925" y="2790200"/>
              <a:ext cx="62425" cy="53350"/>
            </a:xfrm>
            <a:custGeom>
              <a:avLst/>
              <a:gdLst/>
              <a:ahLst/>
              <a:cxnLst/>
              <a:rect l="l" t="t" r="r" b="b"/>
              <a:pathLst>
                <a:path w="2497" h="2134" extrusionOk="0">
                  <a:moveTo>
                    <a:pt x="1065" y="1"/>
                  </a:moveTo>
                  <a:cubicBezTo>
                    <a:pt x="480" y="1"/>
                    <a:pt x="8"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44" name="Google Shape;4044;p86"/>
            <p:cNvSpPr/>
            <p:nvPr/>
          </p:nvSpPr>
          <p:spPr>
            <a:xfrm>
              <a:off x="145692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45" name="Google Shape;4045;p86"/>
            <p:cNvSpPr/>
            <p:nvPr/>
          </p:nvSpPr>
          <p:spPr>
            <a:xfrm>
              <a:off x="1456925"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46" name="Google Shape;4046;p86"/>
            <p:cNvSpPr/>
            <p:nvPr/>
          </p:nvSpPr>
          <p:spPr>
            <a:xfrm>
              <a:off x="1456925" y="2561575"/>
              <a:ext cx="62425" cy="53425"/>
            </a:xfrm>
            <a:custGeom>
              <a:avLst/>
              <a:gdLst/>
              <a:ahLst/>
              <a:cxnLst/>
              <a:rect l="l" t="t" r="r" b="b"/>
              <a:pathLst>
                <a:path w="2497"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47" name="Google Shape;4047;p86"/>
            <p:cNvSpPr/>
            <p:nvPr/>
          </p:nvSpPr>
          <p:spPr>
            <a:xfrm>
              <a:off x="1456925" y="2485550"/>
              <a:ext cx="62425" cy="53300"/>
            </a:xfrm>
            <a:custGeom>
              <a:avLst/>
              <a:gdLst/>
              <a:ahLst/>
              <a:cxnLst/>
              <a:rect l="l" t="t" r="r" b="b"/>
              <a:pathLst>
                <a:path w="2497"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48" name="Google Shape;4048;p86"/>
            <p:cNvSpPr/>
            <p:nvPr/>
          </p:nvSpPr>
          <p:spPr>
            <a:xfrm>
              <a:off x="1456925" y="2409350"/>
              <a:ext cx="62425" cy="53350"/>
            </a:xfrm>
            <a:custGeom>
              <a:avLst/>
              <a:gdLst/>
              <a:ahLst/>
              <a:cxnLst/>
              <a:rect l="l" t="t" r="r" b="b"/>
              <a:pathLst>
                <a:path w="2497"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49" name="Google Shape;4049;p86"/>
            <p:cNvSpPr/>
            <p:nvPr/>
          </p:nvSpPr>
          <p:spPr>
            <a:xfrm>
              <a:off x="1456925"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50" name="Google Shape;4050;p86"/>
            <p:cNvSpPr/>
            <p:nvPr/>
          </p:nvSpPr>
          <p:spPr>
            <a:xfrm>
              <a:off x="145692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51" name="Google Shape;4051;p86"/>
            <p:cNvSpPr/>
            <p:nvPr/>
          </p:nvSpPr>
          <p:spPr>
            <a:xfrm>
              <a:off x="1456925" y="2180700"/>
              <a:ext cx="62425" cy="53350"/>
            </a:xfrm>
            <a:custGeom>
              <a:avLst/>
              <a:gdLst/>
              <a:ahLst/>
              <a:cxnLst/>
              <a:rect l="l" t="t" r="r" b="b"/>
              <a:pathLst>
                <a:path w="2497" h="2134" extrusionOk="0">
                  <a:moveTo>
                    <a:pt x="1065" y="1"/>
                  </a:moveTo>
                  <a:cubicBezTo>
                    <a:pt x="480" y="1"/>
                    <a:pt x="8"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52" name="Google Shape;4052;p86"/>
            <p:cNvSpPr/>
            <p:nvPr/>
          </p:nvSpPr>
          <p:spPr>
            <a:xfrm>
              <a:off x="145692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53" name="Google Shape;4053;p86"/>
            <p:cNvSpPr/>
            <p:nvPr/>
          </p:nvSpPr>
          <p:spPr>
            <a:xfrm>
              <a:off x="1456925" y="2028275"/>
              <a:ext cx="62425" cy="53450"/>
            </a:xfrm>
            <a:custGeom>
              <a:avLst/>
              <a:gdLst/>
              <a:ahLst/>
              <a:cxnLst/>
              <a:rect l="l" t="t" r="r" b="b"/>
              <a:pathLst>
                <a:path w="2497" h="2138" extrusionOk="0">
                  <a:moveTo>
                    <a:pt x="1065" y="1"/>
                  </a:moveTo>
                  <a:cubicBezTo>
                    <a:pt x="480" y="1"/>
                    <a:pt x="8"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54" name="Google Shape;4054;p86"/>
            <p:cNvSpPr/>
            <p:nvPr/>
          </p:nvSpPr>
          <p:spPr>
            <a:xfrm>
              <a:off x="1456925" y="1952050"/>
              <a:ext cx="62425" cy="53450"/>
            </a:xfrm>
            <a:custGeom>
              <a:avLst/>
              <a:gdLst/>
              <a:ahLst/>
              <a:cxnLst/>
              <a:rect l="l" t="t" r="r" b="b"/>
              <a:pathLst>
                <a:path w="2497" h="2138" extrusionOk="0">
                  <a:moveTo>
                    <a:pt x="1065" y="1"/>
                  </a:moveTo>
                  <a:cubicBezTo>
                    <a:pt x="480" y="9"/>
                    <a:pt x="8"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55" name="Google Shape;4055;p86"/>
            <p:cNvSpPr/>
            <p:nvPr/>
          </p:nvSpPr>
          <p:spPr>
            <a:xfrm>
              <a:off x="145692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56" name="Google Shape;4056;p86"/>
            <p:cNvSpPr/>
            <p:nvPr/>
          </p:nvSpPr>
          <p:spPr>
            <a:xfrm>
              <a:off x="1456925" y="1799850"/>
              <a:ext cx="62425" cy="53325"/>
            </a:xfrm>
            <a:custGeom>
              <a:avLst/>
              <a:gdLst/>
              <a:ahLst/>
              <a:cxnLst/>
              <a:rect l="l" t="t" r="r" b="b"/>
              <a:pathLst>
                <a:path w="2497" h="2133"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57" name="Google Shape;4057;p86"/>
            <p:cNvSpPr/>
            <p:nvPr/>
          </p:nvSpPr>
          <p:spPr>
            <a:xfrm>
              <a:off x="145692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58" name="Google Shape;4058;p86"/>
            <p:cNvSpPr/>
            <p:nvPr/>
          </p:nvSpPr>
          <p:spPr>
            <a:xfrm>
              <a:off x="1456925" y="1647400"/>
              <a:ext cx="62425" cy="53450"/>
            </a:xfrm>
            <a:custGeom>
              <a:avLst/>
              <a:gdLst/>
              <a:ahLst/>
              <a:cxnLst/>
              <a:rect l="l" t="t" r="r" b="b"/>
              <a:pathLst>
                <a:path w="2497"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59" name="Google Shape;4059;p86"/>
            <p:cNvSpPr/>
            <p:nvPr/>
          </p:nvSpPr>
          <p:spPr>
            <a:xfrm>
              <a:off x="1456925" y="1571400"/>
              <a:ext cx="62425" cy="53250"/>
            </a:xfrm>
            <a:custGeom>
              <a:avLst/>
              <a:gdLst/>
              <a:ahLst/>
              <a:cxnLst/>
              <a:rect l="l" t="t" r="r" b="b"/>
              <a:pathLst>
                <a:path w="2497"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60" name="Google Shape;4060;p86"/>
            <p:cNvSpPr/>
            <p:nvPr/>
          </p:nvSpPr>
          <p:spPr>
            <a:xfrm>
              <a:off x="1456925" y="1266550"/>
              <a:ext cx="62425" cy="53450"/>
            </a:xfrm>
            <a:custGeom>
              <a:avLst/>
              <a:gdLst/>
              <a:ahLst/>
              <a:cxnLst/>
              <a:rect l="l" t="t" r="r" b="b"/>
              <a:pathLst>
                <a:path w="2497"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61" name="Google Shape;4061;p86"/>
            <p:cNvSpPr/>
            <p:nvPr/>
          </p:nvSpPr>
          <p:spPr>
            <a:xfrm>
              <a:off x="1380900"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62" name="Google Shape;4062;p86"/>
            <p:cNvSpPr/>
            <p:nvPr/>
          </p:nvSpPr>
          <p:spPr>
            <a:xfrm>
              <a:off x="1380900"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63" name="Google Shape;4063;p86"/>
            <p:cNvSpPr/>
            <p:nvPr/>
          </p:nvSpPr>
          <p:spPr>
            <a:xfrm>
              <a:off x="1380900"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64" name="Google Shape;4064;p86"/>
            <p:cNvSpPr/>
            <p:nvPr/>
          </p:nvSpPr>
          <p:spPr>
            <a:xfrm>
              <a:off x="13809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65" name="Google Shape;4065;p86"/>
            <p:cNvSpPr/>
            <p:nvPr/>
          </p:nvSpPr>
          <p:spPr>
            <a:xfrm>
              <a:off x="1380900"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66" name="Google Shape;4066;p86"/>
            <p:cNvSpPr/>
            <p:nvPr/>
          </p:nvSpPr>
          <p:spPr>
            <a:xfrm>
              <a:off x="13809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67" name="Google Shape;4067;p86"/>
            <p:cNvSpPr/>
            <p:nvPr/>
          </p:nvSpPr>
          <p:spPr>
            <a:xfrm>
              <a:off x="13809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68" name="Google Shape;4068;p86"/>
            <p:cNvSpPr/>
            <p:nvPr/>
          </p:nvSpPr>
          <p:spPr>
            <a:xfrm>
              <a:off x="1380900"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69" name="Google Shape;4069;p86"/>
            <p:cNvSpPr/>
            <p:nvPr/>
          </p:nvSpPr>
          <p:spPr>
            <a:xfrm>
              <a:off x="13809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70" name="Google Shape;4070;p86"/>
            <p:cNvSpPr/>
            <p:nvPr/>
          </p:nvSpPr>
          <p:spPr>
            <a:xfrm>
              <a:off x="13809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71" name="Google Shape;4071;p86"/>
            <p:cNvSpPr/>
            <p:nvPr/>
          </p:nvSpPr>
          <p:spPr>
            <a:xfrm>
              <a:off x="13809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72" name="Google Shape;4072;p86"/>
            <p:cNvSpPr/>
            <p:nvPr/>
          </p:nvSpPr>
          <p:spPr>
            <a:xfrm>
              <a:off x="13809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73" name="Google Shape;4073;p86"/>
            <p:cNvSpPr/>
            <p:nvPr/>
          </p:nvSpPr>
          <p:spPr>
            <a:xfrm>
              <a:off x="13809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74" name="Google Shape;4074;p86"/>
            <p:cNvSpPr/>
            <p:nvPr/>
          </p:nvSpPr>
          <p:spPr>
            <a:xfrm>
              <a:off x="13809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75" name="Google Shape;4075;p86"/>
            <p:cNvSpPr/>
            <p:nvPr/>
          </p:nvSpPr>
          <p:spPr>
            <a:xfrm>
              <a:off x="13809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76" name="Google Shape;4076;p86"/>
            <p:cNvSpPr/>
            <p:nvPr/>
          </p:nvSpPr>
          <p:spPr>
            <a:xfrm>
              <a:off x="138090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77" name="Google Shape;4077;p86"/>
            <p:cNvSpPr/>
            <p:nvPr/>
          </p:nvSpPr>
          <p:spPr>
            <a:xfrm>
              <a:off x="13809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78" name="Google Shape;4078;p86"/>
            <p:cNvSpPr/>
            <p:nvPr/>
          </p:nvSpPr>
          <p:spPr>
            <a:xfrm>
              <a:off x="13809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79" name="Google Shape;4079;p86"/>
            <p:cNvSpPr/>
            <p:nvPr/>
          </p:nvSpPr>
          <p:spPr>
            <a:xfrm>
              <a:off x="13047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80" name="Google Shape;4080;p86"/>
            <p:cNvSpPr/>
            <p:nvPr/>
          </p:nvSpPr>
          <p:spPr>
            <a:xfrm>
              <a:off x="130470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81" name="Google Shape;4081;p86"/>
            <p:cNvSpPr/>
            <p:nvPr/>
          </p:nvSpPr>
          <p:spPr>
            <a:xfrm>
              <a:off x="130470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82" name="Google Shape;4082;p86"/>
            <p:cNvSpPr/>
            <p:nvPr/>
          </p:nvSpPr>
          <p:spPr>
            <a:xfrm>
              <a:off x="13047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83" name="Google Shape;4083;p86"/>
            <p:cNvSpPr/>
            <p:nvPr/>
          </p:nvSpPr>
          <p:spPr>
            <a:xfrm>
              <a:off x="130470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84" name="Google Shape;4084;p86"/>
            <p:cNvSpPr/>
            <p:nvPr/>
          </p:nvSpPr>
          <p:spPr>
            <a:xfrm>
              <a:off x="130470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85" name="Google Shape;4085;p86"/>
            <p:cNvSpPr/>
            <p:nvPr/>
          </p:nvSpPr>
          <p:spPr>
            <a:xfrm>
              <a:off x="13047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86" name="Google Shape;4086;p86"/>
            <p:cNvSpPr/>
            <p:nvPr/>
          </p:nvSpPr>
          <p:spPr>
            <a:xfrm>
              <a:off x="13047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87" name="Google Shape;4087;p86"/>
            <p:cNvSpPr/>
            <p:nvPr/>
          </p:nvSpPr>
          <p:spPr>
            <a:xfrm>
              <a:off x="13047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88" name="Google Shape;4088;p86"/>
            <p:cNvSpPr/>
            <p:nvPr/>
          </p:nvSpPr>
          <p:spPr>
            <a:xfrm>
              <a:off x="13047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89" name="Google Shape;4089;p86"/>
            <p:cNvSpPr/>
            <p:nvPr/>
          </p:nvSpPr>
          <p:spPr>
            <a:xfrm>
              <a:off x="1304700" y="17998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90" name="Google Shape;4090;p86"/>
            <p:cNvSpPr/>
            <p:nvPr/>
          </p:nvSpPr>
          <p:spPr>
            <a:xfrm>
              <a:off x="13047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91" name="Google Shape;4091;p86"/>
            <p:cNvSpPr/>
            <p:nvPr/>
          </p:nvSpPr>
          <p:spPr>
            <a:xfrm>
              <a:off x="130470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92" name="Google Shape;4092;p86"/>
            <p:cNvSpPr/>
            <p:nvPr/>
          </p:nvSpPr>
          <p:spPr>
            <a:xfrm>
              <a:off x="130470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93" name="Google Shape;4093;p86"/>
            <p:cNvSpPr/>
            <p:nvPr/>
          </p:nvSpPr>
          <p:spPr>
            <a:xfrm>
              <a:off x="13047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94" name="Google Shape;4094;p86"/>
            <p:cNvSpPr/>
            <p:nvPr/>
          </p:nvSpPr>
          <p:spPr>
            <a:xfrm>
              <a:off x="13047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95" name="Google Shape;4095;p86"/>
            <p:cNvSpPr/>
            <p:nvPr/>
          </p:nvSpPr>
          <p:spPr>
            <a:xfrm>
              <a:off x="1304700" y="11905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96" name="Google Shape;4096;p86"/>
            <p:cNvSpPr/>
            <p:nvPr/>
          </p:nvSpPr>
          <p:spPr>
            <a:xfrm>
              <a:off x="12284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97" name="Google Shape;4097;p86"/>
            <p:cNvSpPr/>
            <p:nvPr/>
          </p:nvSpPr>
          <p:spPr>
            <a:xfrm>
              <a:off x="12284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98" name="Google Shape;4098;p86"/>
            <p:cNvSpPr/>
            <p:nvPr/>
          </p:nvSpPr>
          <p:spPr>
            <a:xfrm>
              <a:off x="12284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99" name="Google Shape;4099;p86"/>
            <p:cNvSpPr/>
            <p:nvPr/>
          </p:nvSpPr>
          <p:spPr>
            <a:xfrm>
              <a:off x="12284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00" name="Google Shape;4100;p86"/>
            <p:cNvSpPr/>
            <p:nvPr/>
          </p:nvSpPr>
          <p:spPr>
            <a:xfrm>
              <a:off x="1228475"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01" name="Google Shape;4101;p86"/>
            <p:cNvSpPr/>
            <p:nvPr/>
          </p:nvSpPr>
          <p:spPr>
            <a:xfrm>
              <a:off x="1228475"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02" name="Google Shape;4102;p86"/>
            <p:cNvSpPr/>
            <p:nvPr/>
          </p:nvSpPr>
          <p:spPr>
            <a:xfrm>
              <a:off x="1228475"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81" y="2137"/>
                  </a:cubicBezTo>
                  <a:cubicBezTo>
                    <a:pt x="1344" y="2137"/>
                    <a:pt x="1612" y="2039"/>
                    <a:pt x="1830" y="1821"/>
                  </a:cubicBezTo>
                  <a:cubicBezTo>
                    <a:pt x="2494" y="1149"/>
                    <a:pt x="2020" y="0"/>
                    <a:pt x="107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03" name="Google Shape;4103;p86"/>
            <p:cNvSpPr/>
            <p:nvPr/>
          </p:nvSpPr>
          <p:spPr>
            <a:xfrm>
              <a:off x="12284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04" name="Google Shape;4104;p86"/>
            <p:cNvSpPr/>
            <p:nvPr/>
          </p:nvSpPr>
          <p:spPr>
            <a:xfrm>
              <a:off x="12284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05" name="Google Shape;4105;p86"/>
            <p:cNvSpPr/>
            <p:nvPr/>
          </p:nvSpPr>
          <p:spPr>
            <a:xfrm>
              <a:off x="12284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06" name="Google Shape;4106;p86"/>
            <p:cNvSpPr/>
            <p:nvPr/>
          </p:nvSpPr>
          <p:spPr>
            <a:xfrm>
              <a:off x="12284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07" name="Google Shape;4107;p86"/>
            <p:cNvSpPr/>
            <p:nvPr/>
          </p:nvSpPr>
          <p:spPr>
            <a:xfrm>
              <a:off x="122847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08" name="Google Shape;4108;p86"/>
            <p:cNvSpPr/>
            <p:nvPr/>
          </p:nvSpPr>
          <p:spPr>
            <a:xfrm>
              <a:off x="12284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09" name="Google Shape;4109;p86"/>
            <p:cNvSpPr/>
            <p:nvPr/>
          </p:nvSpPr>
          <p:spPr>
            <a:xfrm>
              <a:off x="12284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10" name="Google Shape;4110;p86"/>
            <p:cNvSpPr/>
            <p:nvPr/>
          </p:nvSpPr>
          <p:spPr>
            <a:xfrm>
              <a:off x="12284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11" name="Google Shape;4111;p86"/>
            <p:cNvSpPr/>
            <p:nvPr/>
          </p:nvSpPr>
          <p:spPr>
            <a:xfrm>
              <a:off x="12284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12" name="Google Shape;4112;p86"/>
            <p:cNvSpPr/>
            <p:nvPr/>
          </p:nvSpPr>
          <p:spPr>
            <a:xfrm>
              <a:off x="1228475"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13" name="Google Shape;4113;p86"/>
            <p:cNvSpPr/>
            <p:nvPr/>
          </p:nvSpPr>
          <p:spPr>
            <a:xfrm>
              <a:off x="12284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14" name="Google Shape;4114;p86"/>
            <p:cNvSpPr/>
            <p:nvPr/>
          </p:nvSpPr>
          <p:spPr>
            <a:xfrm>
              <a:off x="1152275" y="2561575"/>
              <a:ext cx="62400" cy="53425"/>
            </a:xfrm>
            <a:custGeom>
              <a:avLst/>
              <a:gdLst/>
              <a:ahLst/>
              <a:cxnLst/>
              <a:rect l="l" t="t" r="r" b="b"/>
              <a:pathLst>
                <a:path w="2496"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15" name="Google Shape;4115;p86"/>
            <p:cNvSpPr/>
            <p:nvPr/>
          </p:nvSpPr>
          <p:spPr>
            <a:xfrm>
              <a:off x="1152275" y="2485550"/>
              <a:ext cx="62400" cy="53300"/>
            </a:xfrm>
            <a:custGeom>
              <a:avLst/>
              <a:gdLst/>
              <a:ahLst/>
              <a:cxnLst/>
              <a:rect l="l" t="t" r="r" b="b"/>
              <a:pathLst>
                <a:path w="2496"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16" name="Google Shape;4116;p86"/>
            <p:cNvSpPr/>
            <p:nvPr/>
          </p:nvSpPr>
          <p:spPr>
            <a:xfrm>
              <a:off x="1152275" y="2409350"/>
              <a:ext cx="62400" cy="53350"/>
            </a:xfrm>
            <a:custGeom>
              <a:avLst/>
              <a:gdLst/>
              <a:ahLst/>
              <a:cxnLst/>
              <a:rect l="l" t="t" r="r" b="b"/>
              <a:pathLst>
                <a:path w="2496"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17" name="Google Shape;4117;p86"/>
            <p:cNvSpPr/>
            <p:nvPr/>
          </p:nvSpPr>
          <p:spPr>
            <a:xfrm>
              <a:off x="1152275"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18" name="Google Shape;4118;p86"/>
            <p:cNvSpPr/>
            <p:nvPr/>
          </p:nvSpPr>
          <p:spPr>
            <a:xfrm>
              <a:off x="11522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19" name="Google Shape;4119;p86"/>
            <p:cNvSpPr/>
            <p:nvPr/>
          </p:nvSpPr>
          <p:spPr>
            <a:xfrm>
              <a:off x="1152275" y="2180700"/>
              <a:ext cx="62400" cy="53350"/>
            </a:xfrm>
            <a:custGeom>
              <a:avLst/>
              <a:gdLst/>
              <a:ahLst/>
              <a:cxnLst/>
              <a:rect l="l" t="t" r="r" b="b"/>
              <a:pathLst>
                <a:path w="2496"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20" name="Google Shape;4120;p86"/>
            <p:cNvSpPr/>
            <p:nvPr/>
          </p:nvSpPr>
          <p:spPr>
            <a:xfrm>
              <a:off x="1152275" y="210450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21" name="Google Shape;4121;p86"/>
            <p:cNvSpPr/>
            <p:nvPr/>
          </p:nvSpPr>
          <p:spPr>
            <a:xfrm>
              <a:off x="1152275"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22" name="Google Shape;4122;p86"/>
            <p:cNvSpPr/>
            <p:nvPr/>
          </p:nvSpPr>
          <p:spPr>
            <a:xfrm>
              <a:off x="1152275"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23" name="Google Shape;4123;p86"/>
            <p:cNvSpPr/>
            <p:nvPr/>
          </p:nvSpPr>
          <p:spPr>
            <a:xfrm>
              <a:off x="1152275"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24" name="Google Shape;4124;p86"/>
            <p:cNvSpPr/>
            <p:nvPr/>
          </p:nvSpPr>
          <p:spPr>
            <a:xfrm>
              <a:off x="1152275" y="179985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25" name="Google Shape;4125;p86"/>
            <p:cNvSpPr/>
            <p:nvPr/>
          </p:nvSpPr>
          <p:spPr>
            <a:xfrm>
              <a:off x="1152275" y="1723625"/>
              <a:ext cx="62400" cy="53350"/>
            </a:xfrm>
            <a:custGeom>
              <a:avLst/>
              <a:gdLst/>
              <a:ahLst/>
              <a:cxnLst/>
              <a:rect l="l" t="t" r="r" b="b"/>
              <a:pathLst>
                <a:path w="2496"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26" name="Google Shape;4126;p86"/>
            <p:cNvSpPr/>
            <p:nvPr/>
          </p:nvSpPr>
          <p:spPr>
            <a:xfrm>
              <a:off x="11522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27" name="Google Shape;4127;p86"/>
            <p:cNvSpPr/>
            <p:nvPr/>
          </p:nvSpPr>
          <p:spPr>
            <a:xfrm>
              <a:off x="1152275"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28" name="Google Shape;4128;p86"/>
            <p:cNvSpPr/>
            <p:nvPr/>
          </p:nvSpPr>
          <p:spPr>
            <a:xfrm>
              <a:off x="1152275"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29" name="Google Shape;4129;p86"/>
            <p:cNvSpPr/>
            <p:nvPr/>
          </p:nvSpPr>
          <p:spPr>
            <a:xfrm>
              <a:off x="1076050"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30" name="Google Shape;4130;p86"/>
            <p:cNvSpPr/>
            <p:nvPr/>
          </p:nvSpPr>
          <p:spPr>
            <a:xfrm>
              <a:off x="10760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31" name="Google Shape;4131;p86"/>
            <p:cNvSpPr/>
            <p:nvPr/>
          </p:nvSpPr>
          <p:spPr>
            <a:xfrm>
              <a:off x="10760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32" name="Google Shape;4132;p86"/>
            <p:cNvSpPr/>
            <p:nvPr/>
          </p:nvSpPr>
          <p:spPr>
            <a:xfrm>
              <a:off x="10760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33" name="Google Shape;4133;p86"/>
            <p:cNvSpPr/>
            <p:nvPr/>
          </p:nvSpPr>
          <p:spPr>
            <a:xfrm>
              <a:off x="1076050"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34" name="Google Shape;4134;p86"/>
            <p:cNvSpPr/>
            <p:nvPr/>
          </p:nvSpPr>
          <p:spPr>
            <a:xfrm>
              <a:off x="10760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35" name="Google Shape;4135;p86"/>
            <p:cNvSpPr/>
            <p:nvPr/>
          </p:nvSpPr>
          <p:spPr>
            <a:xfrm>
              <a:off x="1076050"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6"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36" name="Google Shape;4136;p86"/>
            <p:cNvSpPr/>
            <p:nvPr/>
          </p:nvSpPr>
          <p:spPr>
            <a:xfrm>
              <a:off x="10760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37" name="Google Shape;4137;p86"/>
            <p:cNvSpPr/>
            <p:nvPr/>
          </p:nvSpPr>
          <p:spPr>
            <a:xfrm>
              <a:off x="10760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38" name="Google Shape;4138;p86"/>
            <p:cNvSpPr/>
            <p:nvPr/>
          </p:nvSpPr>
          <p:spPr>
            <a:xfrm>
              <a:off x="10760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39" name="Google Shape;4139;p86"/>
            <p:cNvSpPr/>
            <p:nvPr/>
          </p:nvSpPr>
          <p:spPr>
            <a:xfrm>
              <a:off x="1076050"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40" name="Google Shape;4140;p86"/>
            <p:cNvSpPr/>
            <p:nvPr/>
          </p:nvSpPr>
          <p:spPr>
            <a:xfrm>
              <a:off x="1076050" y="1571400"/>
              <a:ext cx="62425" cy="53250"/>
            </a:xfrm>
            <a:custGeom>
              <a:avLst/>
              <a:gdLst/>
              <a:ahLst/>
              <a:cxnLst/>
              <a:rect l="l" t="t" r="r" b="b"/>
              <a:pathLst>
                <a:path w="2497" h="2130" extrusionOk="0">
                  <a:moveTo>
                    <a:pt x="1074" y="1"/>
                  </a:moveTo>
                  <a:cubicBezTo>
                    <a:pt x="480" y="1"/>
                    <a:pt x="9" y="472"/>
                    <a:pt x="1" y="1066"/>
                  </a:cubicBezTo>
                  <a:cubicBezTo>
                    <a:pt x="1" y="1703"/>
                    <a:pt x="529" y="2129"/>
                    <a:pt x="1077" y="2129"/>
                  </a:cubicBezTo>
                  <a:cubicBezTo>
                    <a:pt x="1339" y="2129"/>
                    <a:pt x="1606" y="2032"/>
                    <a:pt x="1822" y="1813"/>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41" name="Google Shape;4141;p86"/>
            <p:cNvSpPr/>
            <p:nvPr/>
          </p:nvSpPr>
          <p:spPr>
            <a:xfrm>
              <a:off x="1076050"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42" name="Google Shape;4142;p86"/>
            <p:cNvSpPr/>
            <p:nvPr/>
          </p:nvSpPr>
          <p:spPr>
            <a:xfrm>
              <a:off x="1076050"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43" name="Google Shape;4143;p86"/>
            <p:cNvSpPr/>
            <p:nvPr/>
          </p:nvSpPr>
          <p:spPr>
            <a:xfrm>
              <a:off x="1076050"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6" y="1155"/>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44" name="Google Shape;4144;p86"/>
            <p:cNvSpPr/>
            <p:nvPr/>
          </p:nvSpPr>
          <p:spPr>
            <a:xfrm>
              <a:off x="1000050"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45" name="Google Shape;4145;p86"/>
            <p:cNvSpPr/>
            <p:nvPr/>
          </p:nvSpPr>
          <p:spPr>
            <a:xfrm>
              <a:off x="1000050" y="2028275"/>
              <a:ext cx="62200" cy="53450"/>
            </a:xfrm>
            <a:custGeom>
              <a:avLst/>
              <a:gdLst/>
              <a:ahLst/>
              <a:cxnLst/>
              <a:rect l="l" t="t" r="r" b="b"/>
              <a:pathLst>
                <a:path w="2488" h="2138" extrusionOk="0">
                  <a:moveTo>
                    <a:pt x="1065" y="1"/>
                  </a:moveTo>
                  <a:cubicBezTo>
                    <a:pt x="472" y="1"/>
                    <a:pt x="0" y="480"/>
                    <a:pt x="0" y="1065"/>
                  </a:cubicBezTo>
                  <a:cubicBezTo>
                    <a:pt x="0" y="1709"/>
                    <a:pt x="525" y="2137"/>
                    <a:pt x="1072"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46" name="Google Shape;4146;p86"/>
            <p:cNvSpPr/>
            <p:nvPr/>
          </p:nvSpPr>
          <p:spPr>
            <a:xfrm>
              <a:off x="1000050"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47" name="Google Shape;4147;p86"/>
            <p:cNvSpPr/>
            <p:nvPr/>
          </p:nvSpPr>
          <p:spPr>
            <a:xfrm>
              <a:off x="1000050"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48" name="Google Shape;4148;p86"/>
            <p:cNvSpPr/>
            <p:nvPr/>
          </p:nvSpPr>
          <p:spPr>
            <a:xfrm>
              <a:off x="10000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49" name="Google Shape;4149;p86"/>
            <p:cNvSpPr/>
            <p:nvPr/>
          </p:nvSpPr>
          <p:spPr>
            <a:xfrm>
              <a:off x="1000050"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50" name="Google Shape;4150;p86"/>
            <p:cNvSpPr/>
            <p:nvPr/>
          </p:nvSpPr>
          <p:spPr>
            <a:xfrm>
              <a:off x="1000050" y="164740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51" name="Google Shape;4151;p86"/>
            <p:cNvSpPr/>
            <p:nvPr/>
          </p:nvSpPr>
          <p:spPr>
            <a:xfrm>
              <a:off x="1000050"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2" y="2129"/>
                    <a:pt x="1597" y="2032"/>
                    <a:pt x="1813"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52" name="Google Shape;4152;p86"/>
            <p:cNvSpPr/>
            <p:nvPr/>
          </p:nvSpPr>
          <p:spPr>
            <a:xfrm>
              <a:off x="1000050" y="134275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53" name="Google Shape;4153;p86"/>
            <p:cNvSpPr/>
            <p:nvPr/>
          </p:nvSpPr>
          <p:spPr>
            <a:xfrm>
              <a:off x="92382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54" name="Google Shape;4154;p86"/>
            <p:cNvSpPr/>
            <p:nvPr/>
          </p:nvSpPr>
          <p:spPr>
            <a:xfrm>
              <a:off x="92382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55" name="Google Shape;4155;p86"/>
            <p:cNvSpPr/>
            <p:nvPr/>
          </p:nvSpPr>
          <p:spPr>
            <a:xfrm>
              <a:off x="923825"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56" name="Google Shape;4156;p86"/>
            <p:cNvSpPr/>
            <p:nvPr/>
          </p:nvSpPr>
          <p:spPr>
            <a:xfrm>
              <a:off x="92382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57" name="Google Shape;4157;p86"/>
            <p:cNvSpPr/>
            <p:nvPr/>
          </p:nvSpPr>
          <p:spPr>
            <a:xfrm>
              <a:off x="92382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58" name="Google Shape;4158;p86"/>
            <p:cNvSpPr/>
            <p:nvPr/>
          </p:nvSpPr>
          <p:spPr>
            <a:xfrm>
              <a:off x="92382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59" name="Google Shape;4159;p86"/>
            <p:cNvSpPr/>
            <p:nvPr/>
          </p:nvSpPr>
          <p:spPr>
            <a:xfrm>
              <a:off x="92382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60" name="Google Shape;4160;p86"/>
            <p:cNvSpPr/>
            <p:nvPr/>
          </p:nvSpPr>
          <p:spPr>
            <a:xfrm>
              <a:off x="8476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61" name="Google Shape;4161;p86"/>
            <p:cNvSpPr/>
            <p:nvPr/>
          </p:nvSpPr>
          <p:spPr>
            <a:xfrm>
              <a:off x="8476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62" name="Google Shape;4162;p86"/>
            <p:cNvSpPr/>
            <p:nvPr/>
          </p:nvSpPr>
          <p:spPr>
            <a:xfrm>
              <a:off x="8476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63" name="Google Shape;4163;p86"/>
            <p:cNvSpPr/>
            <p:nvPr/>
          </p:nvSpPr>
          <p:spPr>
            <a:xfrm>
              <a:off x="8476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64" name="Google Shape;4164;p86"/>
            <p:cNvSpPr/>
            <p:nvPr/>
          </p:nvSpPr>
          <p:spPr>
            <a:xfrm>
              <a:off x="8476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65" name="Google Shape;4165;p86"/>
            <p:cNvSpPr/>
            <p:nvPr/>
          </p:nvSpPr>
          <p:spPr>
            <a:xfrm>
              <a:off x="8476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66" name="Google Shape;4166;p86"/>
            <p:cNvSpPr/>
            <p:nvPr/>
          </p:nvSpPr>
          <p:spPr>
            <a:xfrm>
              <a:off x="771400"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67" name="Google Shape;4167;p86"/>
            <p:cNvSpPr/>
            <p:nvPr/>
          </p:nvSpPr>
          <p:spPr>
            <a:xfrm>
              <a:off x="771400"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68" name="Google Shape;4168;p86"/>
            <p:cNvSpPr/>
            <p:nvPr/>
          </p:nvSpPr>
          <p:spPr>
            <a:xfrm>
              <a:off x="7714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69" name="Google Shape;4169;p86"/>
            <p:cNvSpPr/>
            <p:nvPr/>
          </p:nvSpPr>
          <p:spPr>
            <a:xfrm>
              <a:off x="771400"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70" name="Google Shape;4170;p86"/>
            <p:cNvSpPr/>
            <p:nvPr/>
          </p:nvSpPr>
          <p:spPr>
            <a:xfrm>
              <a:off x="695200" y="1799850"/>
              <a:ext cx="62200" cy="53325"/>
            </a:xfrm>
            <a:custGeom>
              <a:avLst/>
              <a:gdLst/>
              <a:ahLst/>
              <a:cxnLst/>
              <a:rect l="l" t="t" r="r" b="b"/>
              <a:pathLst>
                <a:path w="2488" h="2133" extrusionOk="0">
                  <a:moveTo>
                    <a:pt x="1065" y="0"/>
                  </a:moveTo>
                  <a:cubicBezTo>
                    <a:pt x="480" y="0"/>
                    <a:pt x="0" y="472"/>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71" name="Google Shape;4171;p86"/>
            <p:cNvSpPr/>
            <p:nvPr/>
          </p:nvSpPr>
          <p:spPr>
            <a:xfrm>
              <a:off x="695200" y="1723625"/>
              <a:ext cx="62200" cy="53350"/>
            </a:xfrm>
            <a:custGeom>
              <a:avLst/>
              <a:gdLst/>
              <a:ahLst/>
              <a:cxnLst/>
              <a:rect l="l" t="t" r="r" b="b"/>
              <a:pathLst>
                <a:path w="2488" h="2134" extrusionOk="0">
                  <a:moveTo>
                    <a:pt x="1065" y="1"/>
                  </a:moveTo>
                  <a:cubicBezTo>
                    <a:pt x="480" y="1"/>
                    <a:pt x="0" y="480"/>
                    <a:pt x="0" y="1065"/>
                  </a:cubicBezTo>
                  <a:cubicBezTo>
                    <a:pt x="0" y="1709"/>
                    <a:pt x="525" y="2133"/>
                    <a:pt x="1072" y="2133"/>
                  </a:cubicBezTo>
                  <a:cubicBezTo>
                    <a:pt x="1332" y="2133"/>
                    <a:pt x="1598" y="2037"/>
                    <a:pt x="1813"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72" name="Google Shape;4172;p86"/>
            <p:cNvSpPr/>
            <p:nvPr/>
          </p:nvSpPr>
          <p:spPr>
            <a:xfrm>
              <a:off x="69520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73" name="Google Shape;4173;p86"/>
            <p:cNvSpPr/>
            <p:nvPr/>
          </p:nvSpPr>
          <p:spPr>
            <a:xfrm>
              <a:off x="695200" y="1571400"/>
              <a:ext cx="62200" cy="53250"/>
            </a:xfrm>
            <a:custGeom>
              <a:avLst/>
              <a:gdLst/>
              <a:ahLst/>
              <a:cxnLst/>
              <a:rect l="l" t="t" r="r" b="b"/>
              <a:pathLst>
                <a:path w="2488" h="2130" extrusionOk="0">
                  <a:moveTo>
                    <a:pt x="1065" y="1"/>
                  </a:moveTo>
                  <a:cubicBezTo>
                    <a:pt x="480"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74" name="Google Shape;4174;p86"/>
            <p:cNvSpPr/>
            <p:nvPr/>
          </p:nvSpPr>
          <p:spPr>
            <a:xfrm>
              <a:off x="6189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75" name="Google Shape;4175;p86"/>
            <p:cNvSpPr/>
            <p:nvPr/>
          </p:nvSpPr>
          <p:spPr>
            <a:xfrm>
              <a:off x="6189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76" name="Google Shape;4176;p86"/>
            <p:cNvSpPr/>
            <p:nvPr/>
          </p:nvSpPr>
          <p:spPr>
            <a:xfrm>
              <a:off x="618975" y="1647400"/>
              <a:ext cx="62225" cy="53450"/>
            </a:xfrm>
            <a:custGeom>
              <a:avLst/>
              <a:gdLst/>
              <a:ahLst/>
              <a:cxnLst/>
              <a:rect l="l" t="t" r="r" b="b"/>
              <a:pathLst>
                <a:path w="2489" h="2138" extrusionOk="0">
                  <a:moveTo>
                    <a:pt x="1066" y="1"/>
                  </a:moveTo>
                  <a:cubicBezTo>
                    <a:pt x="480" y="9"/>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77" name="Google Shape;4177;p86"/>
            <p:cNvSpPr/>
            <p:nvPr/>
          </p:nvSpPr>
          <p:spPr>
            <a:xfrm>
              <a:off x="6189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78" name="Google Shape;4178;p86"/>
            <p:cNvSpPr/>
            <p:nvPr/>
          </p:nvSpPr>
          <p:spPr>
            <a:xfrm>
              <a:off x="542775"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79" name="Google Shape;4179;p86"/>
            <p:cNvSpPr/>
            <p:nvPr/>
          </p:nvSpPr>
          <p:spPr>
            <a:xfrm>
              <a:off x="542775"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80" name="Google Shape;4180;p86"/>
            <p:cNvSpPr/>
            <p:nvPr/>
          </p:nvSpPr>
          <p:spPr>
            <a:xfrm>
              <a:off x="5427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81" name="Google Shape;4181;p86"/>
            <p:cNvSpPr/>
            <p:nvPr/>
          </p:nvSpPr>
          <p:spPr>
            <a:xfrm>
              <a:off x="542775" y="1571400"/>
              <a:ext cx="62400" cy="53250"/>
            </a:xfrm>
            <a:custGeom>
              <a:avLst/>
              <a:gdLst/>
              <a:ahLst/>
              <a:cxnLst/>
              <a:rect l="l" t="t" r="r" b="b"/>
              <a:pathLst>
                <a:path w="2496" h="2130" extrusionOk="0">
                  <a:moveTo>
                    <a:pt x="1065" y="1"/>
                  </a:moveTo>
                  <a:cubicBezTo>
                    <a:pt x="480" y="1"/>
                    <a:pt x="0" y="472"/>
                    <a:pt x="0" y="1066"/>
                  </a:cubicBezTo>
                  <a:cubicBezTo>
                    <a:pt x="0" y="1703"/>
                    <a:pt x="524"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82" name="Google Shape;4182;p86"/>
            <p:cNvSpPr/>
            <p:nvPr/>
          </p:nvSpPr>
          <p:spPr>
            <a:xfrm>
              <a:off x="466550" y="1799850"/>
              <a:ext cx="62425" cy="53325"/>
            </a:xfrm>
            <a:custGeom>
              <a:avLst/>
              <a:gdLst/>
              <a:ahLst/>
              <a:cxnLst/>
              <a:rect l="l" t="t" r="r" b="b"/>
              <a:pathLst>
                <a:path w="2497" h="2133" extrusionOk="0">
                  <a:moveTo>
                    <a:pt x="1074" y="0"/>
                  </a:moveTo>
                  <a:cubicBezTo>
                    <a:pt x="480" y="0"/>
                    <a:pt x="9" y="480"/>
                    <a:pt x="0" y="1065"/>
                  </a:cubicBezTo>
                  <a:cubicBezTo>
                    <a:pt x="0" y="1709"/>
                    <a:pt x="530" y="2133"/>
                    <a:pt x="1078" y="2133"/>
                  </a:cubicBezTo>
                  <a:cubicBezTo>
                    <a:pt x="1340" y="2133"/>
                    <a:pt x="1606" y="2036"/>
                    <a:pt x="1821"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83" name="Google Shape;4183;p86"/>
            <p:cNvSpPr/>
            <p:nvPr/>
          </p:nvSpPr>
          <p:spPr>
            <a:xfrm>
              <a:off x="466550" y="1723625"/>
              <a:ext cx="62425" cy="53350"/>
            </a:xfrm>
            <a:custGeom>
              <a:avLst/>
              <a:gdLst/>
              <a:ahLst/>
              <a:cxnLst/>
              <a:rect l="l" t="t" r="r" b="b"/>
              <a:pathLst>
                <a:path w="2497" h="2134" extrusionOk="0">
                  <a:moveTo>
                    <a:pt x="1074" y="1"/>
                  </a:moveTo>
                  <a:cubicBezTo>
                    <a:pt x="480" y="1"/>
                    <a:pt x="9" y="480"/>
                    <a:pt x="0" y="1065"/>
                  </a:cubicBezTo>
                  <a:cubicBezTo>
                    <a:pt x="0" y="1709"/>
                    <a:pt x="530" y="2133"/>
                    <a:pt x="1078" y="2133"/>
                  </a:cubicBezTo>
                  <a:cubicBezTo>
                    <a:pt x="1340" y="2133"/>
                    <a:pt x="1606" y="2037"/>
                    <a:pt x="1821"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84" name="Google Shape;4184;p86"/>
            <p:cNvSpPr/>
            <p:nvPr/>
          </p:nvSpPr>
          <p:spPr>
            <a:xfrm>
              <a:off x="466550" y="1647400"/>
              <a:ext cx="62425" cy="53450"/>
            </a:xfrm>
            <a:custGeom>
              <a:avLst/>
              <a:gdLst/>
              <a:ahLst/>
              <a:cxnLst/>
              <a:rect l="l" t="t" r="r" b="b"/>
              <a:pathLst>
                <a:path w="2497" h="2138" extrusionOk="0">
                  <a:moveTo>
                    <a:pt x="1074" y="1"/>
                  </a:moveTo>
                  <a:cubicBezTo>
                    <a:pt x="480" y="9"/>
                    <a:pt x="9" y="481"/>
                    <a:pt x="0" y="1066"/>
                  </a:cubicBezTo>
                  <a:cubicBezTo>
                    <a:pt x="0" y="1710"/>
                    <a:pt x="529" y="2138"/>
                    <a:pt x="1078" y="2138"/>
                  </a:cubicBezTo>
                  <a:cubicBezTo>
                    <a:pt x="1340" y="2138"/>
                    <a:pt x="1606" y="2040"/>
                    <a:pt x="1821"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85" name="Google Shape;4185;p86"/>
            <p:cNvSpPr/>
            <p:nvPr/>
          </p:nvSpPr>
          <p:spPr>
            <a:xfrm>
              <a:off x="466550" y="1571400"/>
              <a:ext cx="62425" cy="53250"/>
            </a:xfrm>
            <a:custGeom>
              <a:avLst/>
              <a:gdLst/>
              <a:ahLst/>
              <a:cxnLst/>
              <a:rect l="l" t="t" r="r" b="b"/>
              <a:pathLst>
                <a:path w="2497" h="2130" extrusionOk="0">
                  <a:moveTo>
                    <a:pt x="1074" y="1"/>
                  </a:moveTo>
                  <a:cubicBezTo>
                    <a:pt x="480" y="1"/>
                    <a:pt x="9" y="472"/>
                    <a:pt x="0" y="1066"/>
                  </a:cubicBezTo>
                  <a:cubicBezTo>
                    <a:pt x="0" y="1703"/>
                    <a:pt x="529" y="2129"/>
                    <a:pt x="1077" y="2129"/>
                  </a:cubicBezTo>
                  <a:cubicBezTo>
                    <a:pt x="1339" y="2129"/>
                    <a:pt x="1606" y="2032"/>
                    <a:pt x="1821" y="1813"/>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86" name="Google Shape;4186;p86"/>
            <p:cNvSpPr/>
            <p:nvPr/>
          </p:nvSpPr>
          <p:spPr>
            <a:xfrm>
              <a:off x="390550" y="1876050"/>
              <a:ext cx="62350" cy="53275"/>
            </a:xfrm>
            <a:custGeom>
              <a:avLst/>
              <a:gdLst/>
              <a:ahLst/>
              <a:cxnLst/>
              <a:rect l="l" t="t" r="r" b="b"/>
              <a:pathLst>
                <a:path w="2494" h="2131" extrusionOk="0">
                  <a:moveTo>
                    <a:pt x="1075" y="1"/>
                  </a:moveTo>
                  <a:cubicBezTo>
                    <a:pt x="1072" y="1"/>
                    <a:pt x="1068" y="1"/>
                    <a:pt x="1065" y="1"/>
                  </a:cubicBezTo>
                  <a:cubicBezTo>
                    <a:pt x="480" y="1"/>
                    <a:pt x="0" y="480"/>
                    <a:pt x="0" y="1066"/>
                  </a:cubicBezTo>
                  <a:cubicBezTo>
                    <a:pt x="0" y="1707"/>
                    <a:pt x="522" y="2131"/>
                    <a:pt x="1069" y="2131"/>
                  </a:cubicBezTo>
                  <a:cubicBezTo>
                    <a:pt x="1333" y="2131"/>
                    <a:pt x="1602" y="2033"/>
                    <a:pt x="1821" y="1813"/>
                  </a:cubicBezTo>
                  <a:cubicBezTo>
                    <a:pt x="2493" y="1149"/>
                    <a:pt x="2020" y="1"/>
                    <a:pt x="107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87" name="Google Shape;4187;p86"/>
            <p:cNvSpPr/>
            <p:nvPr/>
          </p:nvSpPr>
          <p:spPr>
            <a:xfrm>
              <a:off x="390550" y="1799825"/>
              <a:ext cx="62350" cy="53300"/>
            </a:xfrm>
            <a:custGeom>
              <a:avLst/>
              <a:gdLst/>
              <a:ahLst/>
              <a:cxnLst/>
              <a:rect l="l" t="t" r="r" b="b"/>
              <a:pathLst>
                <a:path w="2494" h="2132" extrusionOk="0">
                  <a:moveTo>
                    <a:pt x="1075" y="1"/>
                  </a:moveTo>
                  <a:cubicBezTo>
                    <a:pt x="1072" y="1"/>
                    <a:pt x="1068" y="1"/>
                    <a:pt x="1065" y="1"/>
                  </a:cubicBezTo>
                  <a:cubicBezTo>
                    <a:pt x="480" y="1"/>
                    <a:pt x="0" y="481"/>
                    <a:pt x="0" y="1066"/>
                  </a:cubicBezTo>
                  <a:cubicBezTo>
                    <a:pt x="0" y="1708"/>
                    <a:pt x="526" y="2131"/>
                    <a:pt x="1073" y="2131"/>
                  </a:cubicBezTo>
                  <a:cubicBezTo>
                    <a:pt x="1336" y="2131"/>
                    <a:pt x="1604" y="2033"/>
                    <a:pt x="1821" y="1814"/>
                  </a:cubicBezTo>
                  <a:cubicBezTo>
                    <a:pt x="2493" y="1150"/>
                    <a:pt x="2020" y="1"/>
                    <a:pt x="107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88" name="Google Shape;4188;p86"/>
            <p:cNvSpPr/>
            <p:nvPr/>
          </p:nvSpPr>
          <p:spPr>
            <a:xfrm>
              <a:off x="390550" y="1723625"/>
              <a:ext cx="62400" cy="53350"/>
            </a:xfrm>
            <a:custGeom>
              <a:avLst/>
              <a:gdLst/>
              <a:ahLst/>
              <a:cxnLst/>
              <a:rect l="l" t="t" r="r" b="b"/>
              <a:pathLst>
                <a:path w="2496" h="2134" extrusionOk="0">
                  <a:moveTo>
                    <a:pt x="1065" y="1"/>
                  </a:moveTo>
                  <a:cubicBezTo>
                    <a:pt x="480" y="1"/>
                    <a:pt x="0" y="480"/>
                    <a:pt x="0" y="1065"/>
                  </a:cubicBezTo>
                  <a:cubicBezTo>
                    <a:pt x="0" y="1709"/>
                    <a:pt x="529" y="2133"/>
                    <a:pt x="1078" y="2133"/>
                  </a:cubicBezTo>
                  <a:cubicBezTo>
                    <a:pt x="1339" y="2133"/>
                    <a:pt x="1606"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89" name="Google Shape;4189;p86"/>
            <p:cNvSpPr/>
            <p:nvPr/>
          </p:nvSpPr>
          <p:spPr>
            <a:xfrm>
              <a:off x="39055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90" name="Google Shape;4190;p86"/>
            <p:cNvSpPr/>
            <p:nvPr/>
          </p:nvSpPr>
          <p:spPr>
            <a:xfrm>
              <a:off x="390550" y="1571400"/>
              <a:ext cx="62350" cy="53275"/>
            </a:xfrm>
            <a:custGeom>
              <a:avLst/>
              <a:gdLst/>
              <a:ahLst/>
              <a:cxnLst/>
              <a:rect l="l" t="t" r="r" b="b"/>
              <a:pathLst>
                <a:path w="2494" h="2131" extrusionOk="0">
                  <a:moveTo>
                    <a:pt x="1075" y="1"/>
                  </a:moveTo>
                  <a:cubicBezTo>
                    <a:pt x="1072" y="1"/>
                    <a:pt x="1068" y="1"/>
                    <a:pt x="1065" y="1"/>
                  </a:cubicBezTo>
                  <a:cubicBezTo>
                    <a:pt x="480" y="1"/>
                    <a:pt x="0" y="472"/>
                    <a:pt x="0" y="1066"/>
                  </a:cubicBezTo>
                  <a:cubicBezTo>
                    <a:pt x="0" y="1708"/>
                    <a:pt x="522" y="2131"/>
                    <a:pt x="1069" y="2131"/>
                  </a:cubicBezTo>
                  <a:cubicBezTo>
                    <a:pt x="1333" y="2131"/>
                    <a:pt x="1602" y="2033"/>
                    <a:pt x="1821" y="1813"/>
                  </a:cubicBezTo>
                  <a:cubicBezTo>
                    <a:pt x="2493" y="1141"/>
                    <a:pt x="2020" y="1"/>
                    <a:pt x="107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91" name="Google Shape;4191;p86"/>
            <p:cNvSpPr/>
            <p:nvPr/>
          </p:nvSpPr>
          <p:spPr>
            <a:xfrm>
              <a:off x="314325" y="1952050"/>
              <a:ext cx="62225" cy="53450"/>
            </a:xfrm>
            <a:custGeom>
              <a:avLst/>
              <a:gdLst/>
              <a:ahLst/>
              <a:cxnLst/>
              <a:rect l="l" t="t" r="r" b="b"/>
              <a:pathLst>
                <a:path w="2489" h="2138" extrusionOk="0">
                  <a:moveTo>
                    <a:pt x="1065" y="1"/>
                  </a:moveTo>
                  <a:cubicBezTo>
                    <a:pt x="480" y="9"/>
                    <a:pt x="1" y="481"/>
                    <a:pt x="1" y="1074"/>
                  </a:cubicBezTo>
                  <a:cubicBezTo>
                    <a:pt x="1" y="1712"/>
                    <a:pt x="525" y="2138"/>
                    <a:pt x="1073" y="2138"/>
                  </a:cubicBezTo>
                  <a:cubicBezTo>
                    <a:pt x="1335" y="2138"/>
                    <a:pt x="1603" y="2040"/>
                    <a:pt x="1822"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92" name="Google Shape;4192;p86"/>
            <p:cNvSpPr/>
            <p:nvPr/>
          </p:nvSpPr>
          <p:spPr>
            <a:xfrm>
              <a:off x="314325" y="1876050"/>
              <a:ext cx="62225" cy="53275"/>
            </a:xfrm>
            <a:custGeom>
              <a:avLst/>
              <a:gdLst/>
              <a:ahLst/>
              <a:cxnLst/>
              <a:rect l="l" t="t" r="r" b="b"/>
              <a:pathLst>
                <a:path w="2489" h="2131" extrusionOk="0">
                  <a:moveTo>
                    <a:pt x="1065" y="1"/>
                  </a:moveTo>
                  <a:cubicBezTo>
                    <a:pt x="480" y="1"/>
                    <a:pt x="1" y="472"/>
                    <a:pt x="1" y="1066"/>
                  </a:cubicBezTo>
                  <a:cubicBezTo>
                    <a:pt x="1" y="1707"/>
                    <a:pt x="523" y="2131"/>
                    <a:pt x="1070" y="2131"/>
                  </a:cubicBezTo>
                  <a:cubicBezTo>
                    <a:pt x="1333" y="2131"/>
                    <a:pt x="1602" y="2033"/>
                    <a:pt x="1822" y="1813"/>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93" name="Google Shape;4193;p86"/>
            <p:cNvSpPr/>
            <p:nvPr/>
          </p:nvSpPr>
          <p:spPr>
            <a:xfrm>
              <a:off x="314325" y="1799850"/>
              <a:ext cx="62225" cy="53325"/>
            </a:xfrm>
            <a:custGeom>
              <a:avLst/>
              <a:gdLst/>
              <a:ahLst/>
              <a:cxnLst/>
              <a:rect l="l" t="t" r="r" b="b"/>
              <a:pathLst>
                <a:path w="2489" h="2133" extrusionOk="0">
                  <a:moveTo>
                    <a:pt x="1065" y="0"/>
                  </a:moveTo>
                  <a:cubicBezTo>
                    <a:pt x="480" y="0"/>
                    <a:pt x="1" y="480"/>
                    <a:pt x="1" y="1065"/>
                  </a:cubicBezTo>
                  <a:cubicBezTo>
                    <a:pt x="1" y="1709"/>
                    <a:pt x="526" y="2133"/>
                    <a:pt x="1075" y="2133"/>
                  </a:cubicBezTo>
                  <a:cubicBezTo>
                    <a:pt x="1336" y="2133"/>
                    <a:pt x="1604" y="2036"/>
                    <a:pt x="1822"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94" name="Google Shape;4194;p86"/>
            <p:cNvSpPr/>
            <p:nvPr/>
          </p:nvSpPr>
          <p:spPr>
            <a:xfrm>
              <a:off x="314325" y="1723625"/>
              <a:ext cx="62225" cy="53350"/>
            </a:xfrm>
            <a:custGeom>
              <a:avLst/>
              <a:gdLst/>
              <a:ahLst/>
              <a:cxnLst/>
              <a:rect l="l" t="t" r="r" b="b"/>
              <a:pathLst>
                <a:path w="2489" h="2134" extrusionOk="0">
                  <a:moveTo>
                    <a:pt x="1065" y="1"/>
                  </a:moveTo>
                  <a:cubicBezTo>
                    <a:pt x="480" y="1"/>
                    <a:pt x="1" y="480"/>
                    <a:pt x="1" y="1065"/>
                  </a:cubicBezTo>
                  <a:cubicBezTo>
                    <a:pt x="1" y="1709"/>
                    <a:pt x="526" y="2133"/>
                    <a:pt x="1075" y="2133"/>
                  </a:cubicBezTo>
                  <a:cubicBezTo>
                    <a:pt x="1336" y="2133"/>
                    <a:pt x="1604" y="2037"/>
                    <a:pt x="1822"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95" name="Google Shape;4195;p86"/>
            <p:cNvSpPr/>
            <p:nvPr/>
          </p:nvSpPr>
          <p:spPr>
            <a:xfrm>
              <a:off x="314325" y="1647400"/>
              <a:ext cx="62225" cy="53450"/>
            </a:xfrm>
            <a:custGeom>
              <a:avLst/>
              <a:gdLst/>
              <a:ahLst/>
              <a:cxnLst/>
              <a:rect l="l" t="t" r="r" b="b"/>
              <a:pathLst>
                <a:path w="2489" h="2138" extrusionOk="0">
                  <a:moveTo>
                    <a:pt x="1065" y="1"/>
                  </a:moveTo>
                  <a:cubicBezTo>
                    <a:pt x="480" y="9"/>
                    <a:pt x="1" y="481"/>
                    <a:pt x="1" y="1066"/>
                  </a:cubicBezTo>
                  <a:cubicBezTo>
                    <a:pt x="1" y="1710"/>
                    <a:pt x="526" y="2138"/>
                    <a:pt x="1074" y="2138"/>
                  </a:cubicBezTo>
                  <a:cubicBezTo>
                    <a:pt x="1336" y="2138"/>
                    <a:pt x="1604" y="2040"/>
                    <a:pt x="1822"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96" name="Google Shape;4196;p86"/>
            <p:cNvSpPr/>
            <p:nvPr/>
          </p:nvSpPr>
          <p:spPr>
            <a:xfrm>
              <a:off x="314325" y="1571400"/>
              <a:ext cx="62150" cy="53250"/>
            </a:xfrm>
            <a:custGeom>
              <a:avLst/>
              <a:gdLst/>
              <a:ahLst/>
              <a:cxnLst/>
              <a:rect l="l" t="t" r="r" b="b"/>
              <a:pathLst>
                <a:path w="2486" h="2130" extrusionOk="0">
                  <a:moveTo>
                    <a:pt x="1075" y="1"/>
                  </a:moveTo>
                  <a:cubicBezTo>
                    <a:pt x="1072" y="1"/>
                    <a:pt x="1069" y="1"/>
                    <a:pt x="1065" y="1"/>
                  </a:cubicBezTo>
                  <a:cubicBezTo>
                    <a:pt x="480" y="1"/>
                    <a:pt x="1" y="472"/>
                    <a:pt x="1" y="1066"/>
                  </a:cubicBezTo>
                  <a:cubicBezTo>
                    <a:pt x="1" y="1703"/>
                    <a:pt x="525" y="2129"/>
                    <a:pt x="1073" y="2129"/>
                  </a:cubicBezTo>
                  <a:cubicBezTo>
                    <a:pt x="1335" y="2129"/>
                    <a:pt x="1603" y="2032"/>
                    <a:pt x="1822" y="1813"/>
                  </a:cubicBezTo>
                  <a:cubicBezTo>
                    <a:pt x="2486" y="1149"/>
                    <a:pt x="2020" y="1"/>
                    <a:pt x="107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97" name="Google Shape;4197;p86"/>
            <p:cNvSpPr/>
            <p:nvPr/>
          </p:nvSpPr>
          <p:spPr>
            <a:xfrm>
              <a:off x="238125"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98" name="Google Shape;4198;p86"/>
            <p:cNvSpPr/>
            <p:nvPr/>
          </p:nvSpPr>
          <p:spPr>
            <a:xfrm>
              <a:off x="238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99" name="Google Shape;4199;p86"/>
            <p:cNvSpPr/>
            <p:nvPr/>
          </p:nvSpPr>
          <p:spPr>
            <a:xfrm>
              <a:off x="238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00" name="Google Shape;4200;p86"/>
            <p:cNvSpPr/>
            <p:nvPr/>
          </p:nvSpPr>
          <p:spPr>
            <a:xfrm>
              <a:off x="2381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01" name="Google Shape;4201;p86"/>
            <p:cNvSpPr/>
            <p:nvPr/>
          </p:nvSpPr>
          <p:spPr>
            <a:xfrm>
              <a:off x="4427825" y="26377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02" name="Google Shape;4202;p86"/>
            <p:cNvSpPr/>
            <p:nvPr/>
          </p:nvSpPr>
          <p:spPr>
            <a:xfrm>
              <a:off x="4427825" y="2714000"/>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03" name="Google Shape;4203;p86"/>
            <p:cNvSpPr/>
            <p:nvPr/>
          </p:nvSpPr>
          <p:spPr>
            <a:xfrm>
              <a:off x="4504050"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04" name="Google Shape;4204;p86"/>
            <p:cNvSpPr/>
            <p:nvPr/>
          </p:nvSpPr>
          <p:spPr>
            <a:xfrm>
              <a:off x="450405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05" name="Google Shape;4205;p86"/>
            <p:cNvSpPr/>
            <p:nvPr/>
          </p:nvSpPr>
          <p:spPr>
            <a:xfrm>
              <a:off x="458025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06" name="Google Shape;4206;p86"/>
            <p:cNvSpPr/>
            <p:nvPr/>
          </p:nvSpPr>
          <p:spPr>
            <a:xfrm>
              <a:off x="450405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07" name="Google Shape;4207;p86"/>
            <p:cNvSpPr/>
            <p:nvPr/>
          </p:nvSpPr>
          <p:spPr>
            <a:xfrm>
              <a:off x="5113350" y="14952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08" name="Google Shape;4208;p86"/>
            <p:cNvSpPr/>
            <p:nvPr/>
          </p:nvSpPr>
          <p:spPr>
            <a:xfrm>
              <a:off x="5113350" y="1571400"/>
              <a:ext cx="62400" cy="53250"/>
            </a:xfrm>
            <a:custGeom>
              <a:avLst/>
              <a:gdLst/>
              <a:ahLst/>
              <a:cxnLst/>
              <a:rect l="l" t="t" r="r" b="b"/>
              <a:pathLst>
                <a:path w="2496" h="2130" extrusionOk="0">
                  <a:moveTo>
                    <a:pt x="1073" y="1"/>
                  </a:moveTo>
                  <a:cubicBezTo>
                    <a:pt x="480" y="1"/>
                    <a:pt x="8" y="472"/>
                    <a:pt x="0" y="1066"/>
                  </a:cubicBezTo>
                  <a:cubicBezTo>
                    <a:pt x="0" y="1703"/>
                    <a:pt x="525" y="2129"/>
                    <a:pt x="1073" y="2129"/>
                  </a:cubicBezTo>
                  <a:cubicBezTo>
                    <a:pt x="1335" y="2129"/>
                    <a:pt x="1603" y="2032"/>
                    <a:pt x="1821" y="1813"/>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09" name="Google Shape;4209;p86"/>
            <p:cNvSpPr/>
            <p:nvPr/>
          </p:nvSpPr>
          <p:spPr>
            <a:xfrm>
              <a:off x="5113350" y="164740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55"/>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10" name="Google Shape;4210;p86"/>
            <p:cNvSpPr/>
            <p:nvPr/>
          </p:nvSpPr>
          <p:spPr>
            <a:xfrm>
              <a:off x="5113350" y="172362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11" name="Google Shape;4211;p86"/>
            <p:cNvSpPr/>
            <p:nvPr/>
          </p:nvSpPr>
          <p:spPr>
            <a:xfrm>
              <a:off x="5113350" y="179985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12" name="Google Shape;4212;p86"/>
            <p:cNvSpPr/>
            <p:nvPr/>
          </p:nvSpPr>
          <p:spPr>
            <a:xfrm>
              <a:off x="5113350" y="1876050"/>
              <a:ext cx="62400" cy="53350"/>
            </a:xfrm>
            <a:custGeom>
              <a:avLst/>
              <a:gdLst/>
              <a:ahLst/>
              <a:cxnLst/>
              <a:rect l="l" t="t" r="r" b="b"/>
              <a:pathLst>
                <a:path w="2496" h="2134" extrusionOk="0">
                  <a:moveTo>
                    <a:pt x="1073" y="1"/>
                  </a:moveTo>
                  <a:cubicBezTo>
                    <a:pt x="480" y="1"/>
                    <a:pt x="8" y="472"/>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13" name="Google Shape;4213;p86"/>
            <p:cNvSpPr/>
            <p:nvPr/>
          </p:nvSpPr>
          <p:spPr>
            <a:xfrm>
              <a:off x="5113350" y="1952050"/>
              <a:ext cx="62400" cy="53450"/>
            </a:xfrm>
            <a:custGeom>
              <a:avLst/>
              <a:gdLst/>
              <a:ahLst/>
              <a:cxnLst/>
              <a:rect l="l" t="t" r="r" b="b"/>
              <a:pathLst>
                <a:path w="2496" h="2138" extrusionOk="0">
                  <a:moveTo>
                    <a:pt x="1073" y="1"/>
                  </a:moveTo>
                  <a:cubicBezTo>
                    <a:pt x="480" y="9"/>
                    <a:pt x="8" y="481"/>
                    <a:pt x="0" y="1074"/>
                  </a:cubicBezTo>
                  <a:cubicBezTo>
                    <a:pt x="0" y="1712"/>
                    <a:pt x="525" y="2138"/>
                    <a:pt x="1073" y="2138"/>
                  </a:cubicBezTo>
                  <a:cubicBezTo>
                    <a:pt x="1335" y="2138"/>
                    <a:pt x="1603" y="2040"/>
                    <a:pt x="1821" y="1822"/>
                  </a:cubicBezTo>
                  <a:cubicBezTo>
                    <a:pt x="2496" y="1155"/>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14" name="Google Shape;4214;p86"/>
            <p:cNvSpPr/>
            <p:nvPr/>
          </p:nvSpPr>
          <p:spPr>
            <a:xfrm>
              <a:off x="5113350" y="2028275"/>
              <a:ext cx="62400" cy="53450"/>
            </a:xfrm>
            <a:custGeom>
              <a:avLst/>
              <a:gdLst/>
              <a:ahLst/>
              <a:cxnLst/>
              <a:rect l="l" t="t" r="r" b="b"/>
              <a:pathLst>
                <a:path w="2496" h="2138" extrusionOk="0">
                  <a:moveTo>
                    <a:pt x="1073" y="1"/>
                  </a:moveTo>
                  <a:cubicBezTo>
                    <a:pt x="480" y="1"/>
                    <a:pt x="8" y="480"/>
                    <a:pt x="0" y="1065"/>
                  </a:cubicBezTo>
                  <a:cubicBezTo>
                    <a:pt x="0" y="1709"/>
                    <a:pt x="525" y="2137"/>
                    <a:pt x="1074" y="2137"/>
                  </a:cubicBezTo>
                  <a:cubicBezTo>
                    <a:pt x="1336" y="2137"/>
                    <a:pt x="1603" y="2040"/>
                    <a:pt x="1821" y="1821"/>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15" name="Google Shape;4215;p86"/>
            <p:cNvSpPr/>
            <p:nvPr/>
          </p:nvSpPr>
          <p:spPr>
            <a:xfrm>
              <a:off x="5113350" y="21045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16" name="Google Shape;4216;p86"/>
            <p:cNvSpPr/>
            <p:nvPr/>
          </p:nvSpPr>
          <p:spPr>
            <a:xfrm>
              <a:off x="5113350" y="2180700"/>
              <a:ext cx="62400" cy="53350"/>
            </a:xfrm>
            <a:custGeom>
              <a:avLst/>
              <a:gdLst/>
              <a:ahLst/>
              <a:cxnLst/>
              <a:rect l="l" t="t" r="r" b="b"/>
              <a:pathLst>
                <a:path w="2496" h="2134" extrusionOk="0">
                  <a:moveTo>
                    <a:pt x="1073" y="1"/>
                  </a:moveTo>
                  <a:cubicBezTo>
                    <a:pt x="480" y="1"/>
                    <a:pt x="8" y="480"/>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17" name="Google Shape;4217;p86"/>
            <p:cNvSpPr/>
            <p:nvPr/>
          </p:nvSpPr>
          <p:spPr>
            <a:xfrm>
              <a:off x="5113350" y="2256925"/>
              <a:ext cx="62550" cy="53425"/>
            </a:xfrm>
            <a:custGeom>
              <a:avLst/>
              <a:gdLst/>
              <a:ahLst/>
              <a:cxnLst/>
              <a:rect l="l" t="t" r="r" b="b"/>
              <a:pathLst>
                <a:path w="2502" h="2137" extrusionOk="0">
                  <a:moveTo>
                    <a:pt x="1083" y="0"/>
                  </a:moveTo>
                  <a:cubicBezTo>
                    <a:pt x="1080" y="0"/>
                    <a:pt x="1077" y="0"/>
                    <a:pt x="1073" y="0"/>
                  </a:cubicBezTo>
                  <a:cubicBezTo>
                    <a:pt x="480" y="0"/>
                    <a:pt x="0" y="480"/>
                    <a:pt x="0" y="1065"/>
                  </a:cubicBezTo>
                  <a:cubicBezTo>
                    <a:pt x="0" y="1709"/>
                    <a:pt x="529" y="2137"/>
                    <a:pt x="1080" y="2137"/>
                  </a:cubicBezTo>
                  <a:cubicBezTo>
                    <a:pt x="1343" y="2137"/>
                    <a:pt x="1611" y="2039"/>
                    <a:pt x="1829" y="1821"/>
                  </a:cubicBezTo>
                  <a:cubicBezTo>
                    <a:pt x="2502" y="1149"/>
                    <a:pt x="2028" y="0"/>
                    <a:pt x="1083"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18" name="Google Shape;4218;p86"/>
            <p:cNvSpPr/>
            <p:nvPr/>
          </p:nvSpPr>
          <p:spPr>
            <a:xfrm>
              <a:off x="5113350" y="2333125"/>
              <a:ext cx="62400" cy="53450"/>
            </a:xfrm>
            <a:custGeom>
              <a:avLst/>
              <a:gdLst/>
              <a:ahLst/>
              <a:cxnLst/>
              <a:rect l="l" t="t" r="r" b="b"/>
              <a:pathLst>
                <a:path w="2496" h="2138" extrusionOk="0">
                  <a:moveTo>
                    <a:pt x="1073" y="1"/>
                  </a:moveTo>
                  <a:cubicBezTo>
                    <a:pt x="480" y="1"/>
                    <a:pt x="0" y="480"/>
                    <a:pt x="0" y="1066"/>
                  </a:cubicBezTo>
                  <a:cubicBezTo>
                    <a:pt x="0" y="1709"/>
                    <a:pt x="525" y="2137"/>
                    <a:pt x="1074" y="2137"/>
                  </a:cubicBezTo>
                  <a:cubicBezTo>
                    <a:pt x="1336" y="2137"/>
                    <a:pt x="1603" y="2040"/>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19" name="Google Shape;4219;p86"/>
            <p:cNvSpPr/>
            <p:nvPr/>
          </p:nvSpPr>
          <p:spPr>
            <a:xfrm>
              <a:off x="5113350" y="2409350"/>
              <a:ext cx="62400" cy="53350"/>
            </a:xfrm>
            <a:custGeom>
              <a:avLst/>
              <a:gdLst/>
              <a:ahLst/>
              <a:cxnLst/>
              <a:rect l="l" t="t" r="r" b="b"/>
              <a:pathLst>
                <a:path w="2496" h="2134"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20" name="Google Shape;4220;p86"/>
            <p:cNvSpPr/>
            <p:nvPr/>
          </p:nvSpPr>
          <p:spPr>
            <a:xfrm>
              <a:off x="5113350" y="2485550"/>
              <a:ext cx="62400" cy="53300"/>
            </a:xfrm>
            <a:custGeom>
              <a:avLst/>
              <a:gdLst/>
              <a:ahLst/>
              <a:cxnLst/>
              <a:rect l="l" t="t" r="r" b="b"/>
              <a:pathLst>
                <a:path w="2496" h="2132" extrusionOk="0">
                  <a:moveTo>
                    <a:pt x="1073" y="1"/>
                  </a:moveTo>
                  <a:cubicBezTo>
                    <a:pt x="480" y="1"/>
                    <a:pt x="0" y="472"/>
                    <a:pt x="0" y="1066"/>
                  </a:cubicBezTo>
                  <a:cubicBezTo>
                    <a:pt x="0" y="1708"/>
                    <a:pt x="526" y="2131"/>
                    <a:pt x="1073" y="2131"/>
                  </a:cubicBezTo>
                  <a:cubicBezTo>
                    <a:pt x="1336" y="2131"/>
                    <a:pt x="1604" y="2033"/>
                    <a:pt x="1821" y="1814"/>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21" name="Google Shape;4221;p86"/>
            <p:cNvSpPr/>
            <p:nvPr/>
          </p:nvSpPr>
          <p:spPr>
            <a:xfrm>
              <a:off x="473247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22" name="Google Shape;4222;p86"/>
            <p:cNvSpPr/>
            <p:nvPr/>
          </p:nvSpPr>
          <p:spPr>
            <a:xfrm>
              <a:off x="473247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23" name="Google Shape;4223;p86"/>
            <p:cNvSpPr/>
            <p:nvPr/>
          </p:nvSpPr>
          <p:spPr>
            <a:xfrm>
              <a:off x="4732475" y="164740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24" name="Google Shape;4224;p86"/>
            <p:cNvSpPr/>
            <p:nvPr/>
          </p:nvSpPr>
          <p:spPr>
            <a:xfrm>
              <a:off x="473247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25" name="Google Shape;4225;p86"/>
            <p:cNvSpPr/>
            <p:nvPr/>
          </p:nvSpPr>
          <p:spPr>
            <a:xfrm>
              <a:off x="473247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26" name="Google Shape;4226;p86"/>
            <p:cNvSpPr/>
            <p:nvPr/>
          </p:nvSpPr>
          <p:spPr>
            <a:xfrm>
              <a:off x="4732475" y="1876050"/>
              <a:ext cx="62425" cy="53350"/>
            </a:xfrm>
            <a:custGeom>
              <a:avLst/>
              <a:gdLst/>
              <a:ahLst/>
              <a:cxnLst/>
              <a:rect l="l" t="t" r="r" b="b"/>
              <a:pathLst>
                <a:path w="2497" h="2134" extrusionOk="0">
                  <a:moveTo>
                    <a:pt x="1074" y="1"/>
                  </a:moveTo>
                  <a:cubicBezTo>
                    <a:pt x="480" y="1"/>
                    <a:pt x="9" y="472"/>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27" name="Google Shape;4227;p86"/>
            <p:cNvSpPr/>
            <p:nvPr/>
          </p:nvSpPr>
          <p:spPr>
            <a:xfrm>
              <a:off x="4732475" y="1952050"/>
              <a:ext cx="62425" cy="53450"/>
            </a:xfrm>
            <a:custGeom>
              <a:avLst/>
              <a:gdLst/>
              <a:ahLst/>
              <a:cxnLst/>
              <a:rect l="l" t="t" r="r" b="b"/>
              <a:pathLst>
                <a:path w="2497" h="2138" extrusionOk="0">
                  <a:moveTo>
                    <a:pt x="1074" y="1"/>
                  </a:moveTo>
                  <a:cubicBezTo>
                    <a:pt x="480" y="9"/>
                    <a:pt x="9" y="481"/>
                    <a:pt x="1" y="1074"/>
                  </a:cubicBezTo>
                  <a:cubicBezTo>
                    <a:pt x="1" y="1712"/>
                    <a:pt x="525" y="2138"/>
                    <a:pt x="1073" y="2138"/>
                  </a:cubicBezTo>
                  <a:cubicBezTo>
                    <a:pt x="1335" y="2138"/>
                    <a:pt x="1603" y="2040"/>
                    <a:pt x="1822" y="1822"/>
                  </a:cubicBezTo>
                  <a:cubicBezTo>
                    <a:pt x="2496"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28" name="Google Shape;4228;p86"/>
            <p:cNvSpPr/>
            <p:nvPr/>
          </p:nvSpPr>
          <p:spPr>
            <a:xfrm>
              <a:off x="4732475" y="2028275"/>
              <a:ext cx="62425" cy="53450"/>
            </a:xfrm>
            <a:custGeom>
              <a:avLst/>
              <a:gdLst/>
              <a:ahLst/>
              <a:cxnLst/>
              <a:rect l="l" t="t" r="r" b="b"/>
              <a:pathLst>
                <a:path w="2497" h="2138" extrusionOk="0">
                  <a:moveTo>
                    <a:pt x="1074" y="1"/>
                  </a:moveTo>
                  <a:cubicBezTo>
                    <a:pt x="480" y="1"/>
                    <a:pt x="9" y="480"/>
                    <a:pt x="1" y="1065"/>
                  </a:cubicBezTo>
                  <a:cubicBezTo>
                    <a:pt x="1" y="1709"/>
                    <a:pt x="526" y="2137"/>
                    <a:pt x="1074" y="2137"/>
                  </a:cubicBezTo>
                  <a:cubicBezTo>
                    <a:pt x="1336" y="2137"/>
                    <a:pt x="1604" y="2040"/>
                    <a:pt x="1822" y="1821"/>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29" name="Google Shape;4229;p86"/>
            <p:cNvSpPr/>
            <p:nvPr/>
          </p:nvSpPr>
          <p:spPr>
            <a:xfrm>
              <a:off x="4732475" y="21045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30" name="Google Shape;4230;p86"/>
            <p:cNvSpPr/>
            <p:nvPr/>
          </p:nvSpPr>
          <p:spPr>
            <a:xfrm>
              <a:off x="4732475" y="2180700"/>
              <a:ext cx="62425" cy="53350"/>
            </a:xfrm>
            <a:custGeom>
              <a:avLst/>
              <a:gdLst/>
              <a:ahLst/>
              <a:cxnLst/>
              <a:rect l="l" t="t" r="r" b="b"/>
              <a:pathLst>
                <a:path w="2497" h="2134" extrusionOk="0">
                  <a:moveTo>
                    <a:pt x="1074" y="1"/>
                  </a:moveTo>
                  <a:cubicBezTo>
                    <a:pt x="480" y="1"/>
                    <a:pt x="9" y="480"/>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31" name="Google Shape;4231;p86"/>
            <p:cNvSpPr/>
            <p:nvPr/>
          </p:nvSpPr>
          <p:spPr>
            <a:xfrm>
              <a:off x="4732475" y="2256925"/>
              <a:ext cx="62575" cy="53425"/>
            </a:xfrm>
            <a:custGeom>
              <a:avLst/>
              <a:gdLst/>
              <a:ahLst/>
              <a:cxnLst/>
              <a:rect l="l" t="t" r="r" b="b"/>
              <a:pathLst>
                <a:path w="2503" h="2137" extrusionOk="0">
                  <a:moveTo>
                    <a:pt x="1084" y="0"/>
                  </a:moveTo>
                  <a:cubicBezTo>
                    <a:pt x="1080" y="0"/>
                    <a:pt x="1077" y="0"/>
                    <a:pt x="1074" y="0"/>
                  </a:cubicBezTo>
                  <a:cubicBezTo>
                    <a:pt x="480" y="0"/>
                    <a:pt x="1" y="480"/>
                    <a:pt x="1" y="1065"/>
                  </a:cubicBezTo>
                  <a:cubicBezTo>
                    <a:pt x="1" y="1709"/>
                    <a:pt x="529" y="2137"/>
                    <a:pt x="1080"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32" name="Google Shape;4232;p86"/>
            <p:cNvSpPr/>
            <p:nvPr/>
          </p:nvSpPr>
          <p:spPr>
            <a:xfrm>
              <a:off x="4732475" y="2333125"/>
              <a:ext cx="62425" cy="53450"/>
            </a:xfrm>
            <a:custGeom>
              <a:avLst/>
              <a:gdLst/>
              <a:ahLst/>
              <a:cxnLst/>
              <a:rect l="l" t="t" r="r" b="b"/>
              <a:pathLst>
                <a:path w="2497" h="2138" extrusionOk="0">
                  <a:moveTo>
                    <a:pt x="1074" y="1"/>
                  </a:moveTo>
                  <a:cubicBezTo>
                    <a:pt x="480" y="1"/>
                    <a:pt x="1" y="480"/>
                    <a:pt x="1" y="1066"/>
                  </a:cubicBezTo>
                  <a:cubicBezTo>
                    <a:pt x="1" y="1709"/>
                    <a:pt x="526" y="2137"/>
                    <a:pt x="1074" y="2137"/>
                  </a:cubicBezTo>
                  <a:cubicBezTo>
                    <a:pt x="1336" y="2137"/>
                    <a:pt x="1604" y="2040"/>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33" name="Google Shape;4233;p86"/>
            <p:cNvSpPr/>
            <p:nvPr/>
          </p:nvSpPr>
          <p:spPr>
            <a:xfrm>
              <a:off x="4351600" y="2256925"/>
              <a:ext cx="62575" cy="53425"/>
            </a:xfrm>
            <a:custGeom>
              <a:avLst/>
              <a:gdLst/>
              <a:ahLst/>
              <a:cxnLst/>
              <a:rect l="l" t="t" r="r" b="b"/>
              <a:pathLst>
                <a:path w="2503" h="2137" extrusionOk="0">
                  <a:moveTo>
                    <a:pt x="1084" y="0"/>
                  </a:moveTo>
                  <a:cubicBezTo>
                    <a:pt x="1081" y="0"/>
                    <a:pt x="1077" y="0"/>
                    <a:pt x="1074" y="0"/>
                  </a:cubicBezTo>
                  <a:cubicBezTo>
                    <a:pt x="481" y="0"/>
                    <a:pt x="9"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34" name="Google Shape;4234;p86"/>
            <p:cNvSpPr/>
            <p:nvPr/>
          </p:nvSpPr>
          <p:spPr>
            <a:xfrm>
              <a:off x="4351600" y="2485550"/>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35" name="Google Shape;4235;p86"/>
            <p:cNvSpPr/>
            <p:nvPr/>
          </p:nvSpPr>
          <p:spPr>
            <a:xfrm>
              <a:off x="4351600" y="240935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36" name="Google Shape;4236;p86"/>
            <p:cNvSpPr/>
            <p:nvPr/>
          </p:nvSpPr>
          <p:spPr>
            <a:xfrm>
              <a:off x="4351600" y="23331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37" name="Google Shape;4237;p86"/>
            <p:cNvSpPr/>
            <p:nvPr/>
          </p:nvSpPr>
          <p:spPr>
            <a:xfrm>
              <a:off x="4427825" y="2256925"/>
              <a:ext cx="62575" cy="53425"/>
            </a:xfrm>
            <a:custGeom>
              <a:avLst/>
              <a:gdLst/>
              <a:ahLst/>
              <a:cxnLst/>
              <a:rect l="l" t="t" r="r" b="b"/>
              <a:pathLst>
                <a:path w="2503" h="2137" extrusionOk="0">
                  <a:moveTo>
                    <a:pt x="1076" y="0"/>
                  </a:moveTo>
                  <a:cubicBezTo>
                    <a:pt x="1072" y="0"/>
                    <a:pt x="1069" y="0"/>
                    <a:pt x="1065" y="0"/>
                  </a:cubicBezTo>
                  <a:cubicBezTo>
                    <a:pt x="480" y="0"/>
                    <a:pt x="1" y="480"/>
                    <a:pt x="1" y="1065"/>
                  </a:cubicBezTo>
                  <a:cubicBezTo>
                    <a:pt x="1" y="1709"/>
                    <a:pt x="529" y="2137"/>
                    <a:pt x="1080" y="2137"/>
                  </a:cubicBezTo>
                  <a:cubicBezTo>
                    <a:pt x="1343" y="2137"/>
                    <a:pt x="1612" y="2039"/>
                    <a:pt x="1830" y="1821"/>
                  </a:cubicBezTo>
                  <a:cubicBezTo>
                    <a:pt x="2502" y="1149"/>
                    <a:pt x="2028" y="0"/>
                    <a:pt x="107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38" name="Google Shape;4238;p86"/>
            <p:cNvSpPr/>
            <p:nvPr/>
          </p:nvSpPr>
          <p:spPr>
            <a:xfrm>
              <a:off x="4427825" y="2333125"/>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39" name="Google Shape;4239;p86"/>
            <p:cNvSpPr/>
            <p:nvPr/>
          </p:nvSpPr>
          <p:spPr>
            <a:xfrm>
              <a:off x="45040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40" name="Google Shape;4240;p86"/>
            <p:cNvSpPr/>
            <p:nvPr/>
          </p:nvSpPr>
          <p:spPr>
            <a:xfrm>
              <a:off x="450405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41" name="Google Shape;4241;p86"/>
            <p:cNvSpPr/>
            <p:nvPr/>
          </p:nvSpPr>
          <p:spPr>
            <a:xfrm>
              <a:off x="450405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42" name="Google Shape;4242;p86"/>
            <p:cNvSpPr/>
            <p:nvPr/>
          </p:nvSpPr>
          <p:spPr>
            <a:xfrm>
              <a:off x="450405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43" name="Google Shape;4243;p86"/>
            <p:cNvSpPr/>
            <p:nvPr/>
          </p:nvSpPr>
          <p:spPr>
            <a:xfrm>
              <a:off x="4504050" y="1876050"/>
              <a:ext cx="62200" cy="53350"/>
            </a:xfrm>
            <a:custGeom>
              <a:avLst/>
              <a:gdLst/>
              <a:ahLst/>
              <a:cxnLst/>
              <a:rect l="l" t="t" r="r" b="b"/>
              <a:pathLst>
                <a:path w="2488" h="2134" extrusionOk="0">
                  <a:moveTo>
                    <a:pt x="1065" y="1"/>
                  </a:moveTo>
                  <a:cubicBezTo>
                    <a:pt x="480" y="1"/>
                    <a:pt x="0" y="472"/>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44" name="Google Shape;4244;p86"/>
            <p:cNvSpPr/>
            <p:nvPr/>
          </p:nvSpPr>
          <p:spPr>
            <a:xfrm>
              <a:off x="45040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45" name="Google Shape;4245;p86"/>
            <p:cNvSpPr/>
            <p:nvPr/>
          </p:nvSpPr>
          <p:spPr>
            <a:xfrm>
              <a:off x="450405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46" name="Google Shape;4246;p86"/>
            <p:cNvSpPr/>
            <p:nvPr/>
          </p:nvSpPr>
          <p:spPr>
            <a:xfrm>
              <a:off x="450405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47" name="Google Shape;4247;p86"/>
            <p:cNvSpPr/>
            <p:nvPr/>
          </p:nvSpPr>
          <p:spPr>
            <a:xfrm>
              <a:off x="450405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48" name="Google Shape;4248;p86"/>
            <p:cNvSpPr/>
            <p:nvPr/>
          </p:nvSpPr>
          <p:spPr>
            <a:xfrm>
              <a:off x="450405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20" y="0"/>
                    <a:pt x="107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49" name="Google Shape;4249;p86"/>
            <p:cNvSpPr/>
            <p:nvPr/>
          </p:nvSpPr>
          <p:spPr>
            <a:xfrm>
              <a:off x="450405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50" name="Google Shape;4250;p86"/>
            <p:cNvSpPr/>
            <p:nvPr/>
          </p:nvSpPr>
          <p:spPr>
            <a:xfrm>
              <a:off x="4504050"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51" name="Google Shape;4251;p86"/>
            <p:cNvSpPr/>
            <p:nvPr/>
          </p:nvSpPr>
          <p:spPr>
            <a:xfrm>
              <a:off x="458025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52" name="Google Shape;4252;p86"/>
            <p:cNvSpPr/>
            <p:nvPr/>
          </p:nvSpPr>
          <p:spPr>
            <a:xfrm>
              <a:off x="458025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53" name="Google Shape;4253;p86"/>
            <p:cNvSpPr/>
            <p:nvPr/>
          </p:nvSpPr>
          <p:spPr>
            <a:xfrm>
              <a:off x="458025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54" name="Google Shape;4254;p86"/>
            <p:cNvSpPr/>
            <p:nvPr/>
          </p:nvSpPr>
          <p:spPr>
            <a:xfrm>
              <a:off x="458025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55" name="Google Shape;4255;p86"/>
            <p:cNvSpPr/>
            <p:nvPr/>
          </p:nvSpPr>
          <p:spPr>
            <a:xfrm>
              <a:off x="4580250"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56" name="Google Shape;4256;p86"/>
            <p:cNvSpPr/>
            <p:nvPr/>
          </p:nvSpPr>
          <p:spPr>
            <a:xfrm>
              <a:off x="458025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57" name="Google Shape;4257;p86"/>
            <p:cNvSpPr/>
            <p:nvPr/>
          </p:nvSpPr>
          <p:spPr>
            <a:xfrm>
              <a:off x="458025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58" name="Google Shape;4258;p86"/>
            <p:cNvSpPr/>
            <p:nvPr/>
          </p:nvSpPr>
          <p:spPr>
            <a:xfrm>
              <a:off x="458025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59" name="Google Shape;4259;p86"/>
            <p:cNvSpPr/>
            <p:nvPr/>
          </p:nvSpPr>
          <p:spPr>
            <a:xfrm>
              <a:off x="458025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60" name="Google Shape;4260;p86"/>
            <p:cNvSpPr/>
            <p:nvPr/>
          </p:nvSpPr>
          <p:spPr>
            <a:xfrm>
              <a:off x="4580250" y="2256925"/>
              <a:ext cx="62350" cy="53425"/>
            </a:xfrm>
            <a:custGeom>
              <a:avLst/>
              <a:gdLst/>
              <a:ahLst/>
              <a:cxnLst/>
              <a:rect l="l" t="t" r="r" b="b"/>
              <a:pathLst>
                <a:path w="2494" h="2137" extrusionOk="0">
                  <a:moveTo>
                    <a:pt x="1076" y="0"/>
                  </a:moveTo>
                  <a:cubicBezTo>
                    <a:pt x="1072" y="0"/>
                    <a:pt x="1069" y="0"/>
                    <a:pt x="1066" y="0"/>
                  </a:cubicBezTo>
                  <a:cubicBezTo>
                    <a:pt x="480" y="0"/>
                    <a:pt x="1" y="480"/>
                    <a:pt x="1" y="1065"/>
                  </a:cubicBezTo>
                  <a:cubicBezTo>
                    <a:pt x="1" y="1709"/>
                    <a:pt x="529"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61" name="Google Shape;4261;p86"/>
            <p:cNvSpPr/>
            <p:nvPr/>
          </p:nvSpPr>
          <p:spPr>
            <a:xfrm>
              <a:off x="458025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62" name="Google Shape;4262;p86"/>
            <p:cNvSpPr/>
            <p:nvPr/>
          </p:nvSpPr>
          <p:spPr>
            <a:xfrm>
              <a:off x="458025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63" name="Google Shape;4263;p86"/>
            <p:cNvSpPr/>
            <p:nvPr/>
          </p:nvSpPr>
          <p:spPr>
            <a:xfrm>
              <a:off x="465647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64" name="Google Shape;4264;p86"/>
            <p:cNvSpPr/>
            <p:nvPr/>
          </p:nvSpPr>
          <p:spPr>
            <a:xfrm>
              <a:off x="465647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65" name="Google Shape;4265;p86"/>
            <p:cNvSpPr/>
            <p:nvPr/>
          </p:nvSpPr>
          <p:spPr>
            <a:xfrm>
              <a:off x="4656475" y="17236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66" name="Google Shape;4266;p86"/>
            <p:cNvSpPr/>
            <p:nvPr/>
          </p:nvSpPr>
          <p:spPr>
            <a:xfrm>
              <a:off x="465647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67" name="Google Shape;4267;p86"/>
            <p:cNvSpPr/>
            <p:nvPr/>
          </p:nvSpPr>
          <p:spPr>
            <a:xfrm>
              <a:off x="465647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68" name="Google Shape;4268;p86"/>
            <p:cNvSpPr/>
            <p:nvPr/>
          </p:nvSpPr>
          <p:spPr>
            <a:xfrm>
              <a:off x="4656475"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69" name="Google Shape;4269;p86"/>
            <p:cNvSpPr/>
            <p:nvPr/>
          </p:nvSpPr>
          <p:spPr>
            <a:xfrm>
              <a:off x="46564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70" name="Google Shape;4270;p86"/>
            <p:cNvSpPr/>
            <p:nvPr/>
          </p:nvSpPr>
          <p:spPr>
            <a:xfrm>
              <a:off x="4656475" y="21045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71" name="Google Shape;4271;p86"/>
            <p:cNvSpPr/>
            <p:nvPr/>
          </p:nvSpPr>
          <p:spPr>
            <a:xfrm>
              <a:off x="4656475" y="2180700"/>
              <a:ext cx="62200" cy="53350"/>
            </a:xfrm>
            <a:custGeom>
              <a:avLst/>
              <a:gdLst/>
              <a:ahLst/>
              <a:cxnLst/>
              <a:rect l="l" t="t" r="r" b="b"/>
              <a:pathLst>
                <a:path w="2488" h="2134" extrusionOk="0">
                  <a:moveTo>
                    <a:pt x="1065" y="1"/>
                  </a:moveTo>
                  <a:cubicBezTo>
                    <a:pt x="472" y="1"/>
                    <a:pt x="0" y="480"/>
                    <a:pt x="0" y="1066"/>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72" name="Google Shape;4272;p86"/>
            <p:cNvSpPr/>
            <p:nvPr/>
          </p:nvSpPr>
          <p:spPr>
            <a:xfrm>
              <a:off x="465647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73" name="Google Shape;4273;p86"/>
            <p:cNvSpPr/>
            <p:nvPr/>
          </p:nvSpPr>
          <p:spPr>
            <a:xfrm>
              <a:off x="4656475" y="2333125"/>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74" name="Google Shape;4274;p86"/>
            <p:cNvSpPr/>
            <p:nvPr/>
          </p:nvSpPr>
          <p:spPr>
            <a:xfrm>
              <a:off x="4656475" y="240935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75" name="Google Shape;4275;p86"/>
            <p:cNvSpPr/>
            <p:nvPr/>
          </p:nvSpPr>
          <p:spPr>
            <a:xfrm>
              <a:off x="4732475" y="2409350"/>
              <a:ext cx="62425" cy="53350"/>
            </a:xfrm>
            <a:custGeom>
              <a:avLst/>
              <a:gdLst/>
              <a:ahLst/>
              <a:cxnLst/>
              <a:rect l="l" t="t" r="r" b="b"/>
              <a:pathLst>
                <a:path w="2497" h="2134"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76" name="Google Shape;4276;p86"/>
            <p:cNvSpPr/>
            <p:nvPr/>
          </p:nvSpPr>
          <p:spPr>
            <a:xfrm>
              <a:off x="4732475" y="2485550"/>
              <a:ext cx="62425" cy="53300"/>
            </a:xfrm>
            <a:custGeom>
              <a:avLst/>
              <a:gdLst/>
              <a:ahLst/>
              <a:cxnLst/>
              <a:rect l="l" t="t" r="r" b="b"/>
              <a:pathLst>
                <a:path w="2497" h="2132" extrusionOk="0">
                  <a:moveTo>
                    <a:pt x="1074" y="1"/>
                  </a:moveTo>
                  <a:cubicBezTo>
                    <a:pt x="480" y="1"/>
                    <a:pt x="1" y="472"/>
                    <a:pt x="1" y="1066"/>
                  </a:cubicBezTo>
                  <a:cubicBezTo>
                    <a:pt x="1" y="1708"/>
                    <a:pt x="526"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77" name="Google Shape;4277;p86"/>
            <p:cNvSpPr/>
            <p:nvPr/>
          </p:nvSpPr>
          <p:spPr>
            <a:xfrm>
              <a:off x="48087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78" name="Google Shape;4278;p86"/>
            <p:cNvSpPr/>
            <p:nvPr/>
          </p:nvSpPr>
          <p:spPr>
            <a:xfrm>
              <a:off x="4808700"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79" name="Google Shape;4279;p86"/>
            <p:cNvSpPr/>
            <p:nvPr/>
          </p:nvSpPr>
          <p:spPr>
            <a:xfrm>
              <a:off x="480870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80" name="Google Shape;4280;p86"/>
            <p:cNvSpPr/>
            <p:nvPr/>
          </p:nvSpPr>
          <p:spPr>
            <a:xfrm>
              <a:off x="48087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81" name="Google Shape;4281;p86"/>
            <p:cNvSpPr/>
            <p:nvPr/>
          </p:nvSpPr>
          <p:spPr>
            <a:xfrm>
              <a:off x="4808700"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82" name="Google Shape;4282;p86"/>
            <p:cNvSpPr/>
            <p:nvPr/>
          </p:nvSpPr>
          <p:spPr>
            <a:xfrm>
              <a:off x="4808700"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83" name="Google Shape;4283;p86"/>
            <p:cNvSpPr/>
            <p:nvPr/>
          </p:nvSpPr>
          <p:spPr>
            <a:xfrm>
              <a:off x="4808700"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84" name="Google Shape;4284;p86"/>
            <p:cNvSpPr/>
            <p:nvPr/>
          </p:nvSpPr>
          <p:spPr>
            <a:xfrm>
              <a:off x="4808700"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85" name="Google Shape;4285;p86"/>
            <p:cNvSpPr/>
            <p:nvPr/>
          </p:nvSpPr>
          <p:spPr>
            <a:xfrm>
              <a:off x="4808700" y="21045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86" name="Google Shape;4286;p86"/>
            <p:cNvSpPr/>
            <p:nvPr/>
          </p:nvSpPr>
          <p:spPr>
            <a:xfrm>
              <a:off x="4808700" y="2180700"/>
              <a:ext cx="62400" cy="53350"/>
            </a:xfrm>
            <a:custGeom>
              <a:avLst/>
              <a:gdLst/>
              <a:ahLst/>
              <a:cxnLst/>
              <a:rect l="l" t="t" r="r" b="b"/>
              <a:pathLst>
                <a:path w="2496" h="2134" extrusionOk="0">
                  <a:moveTo>
                    <a:pt x="1065" y="1"/>
                  </a:moveTo>
                  <a:cubicBezTo>
                    <a:pt x="480" y="1"/>
                    <a:pt x="0" y="480"/>
                    <a:pt x="0" y="1066"/>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87" name="Google Shape;4287;p86"/>
            <p:cNvSpPr/>
            <p:nvPr/>
          </p:nvSpPr>
          <p:spPr>
            <a:xfrm>
              <a:off x="4808700" y="2256925"/>
              <a:ext cx="62550" cy="53425"/>
            </a:xfrm>
            <a:custGeom>
              <a:avLst/>
              <a:gdLst/>
              <a:ahLst/>
              <a:cxnLst/>
              <a:rect l="l" t="t" r="r" b="b"/>
              <a:pathLst>
                <a:path w="2502"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88" name="Google Shape;4288;p86"/>
            <p:cNvSpPr/>
            <p:nvPr/>
          </p:nvSpPr>
          <p:spPr>
            <a:xfrm>
              <a:off x="4808700"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89" name="Google Shape;4289;p86"/>
            <p:cNvSpPr/>
            <p:nvPr/>
          </p:nvSpPr>
          <p:spPr>
            <a:xfrm>
              <a:off x="4808700" y="2409350"/>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90" name="Google Shape;4290;p86"/>
            <p:cNvSpPr/>
            <p:nvPr/>
          </p:nvSpPr>
          <p:spPr>
            <a:xfrm>
              <a:off x="4808700" y="2485550"/>
              <a:ext cx="62400" cy="53300"/>
            </a:xfrm>
            <a:custGeom>
              <a:avLst/>
              <a:gdLst/>
              <a:ahLst/>
              <a:cxnLst/>
              <a:rect l="l" t="t" r="r" b="b"/>
              <a:pathLst>
                <a:path w="2496"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91" name="Google Shape;4291;p86"/>
            <p:cNvSpPr/>
            <p:nvPr/>
          </p:nvSpPr>
          <p:spPr>
            <a:xfrm>
              <a:off x="48849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92" name="Google Shape;4292;p86"/>
            <p:cNvSpPr/>
            <p:nvPr/>
          </p:nvSpPr>
          <p:spPr>
            <a:xfrm>
              <a:off x="48849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93" name="Google Shape;4293;p86"/>
            <p:cNvSpPr/>
            <p:nvPr/>
          </p:nvSpPr>
          <p:spPr>
            <a:xfrm>
              <a:off x="48849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94" name="Google Shape;4294;p86"/>
            <p:cNvSpPr/>
            <p:nvPr/>
          </p:nvSpPr>
          <p:spPr>
            <a:xfrm>
              <a:off x="48849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95" name="Google Shape;4295;p86"/>
            <p:cNvSpPr/>
            <p:nvPr/>
          </p:nvSpPr>
          <p:spPr>
            <a:xfrm>
              <a:off x="48849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96" name="Google Shape;4296;p86"/>
            <p:cNvSpPr/>
            <p:nvPr/>
          </p:nvSpPr>
          <p:spPr>
            <a:xfrm>
              <a:off x="4884900"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97" name="Google Shape;4297;p86"/>
            <p:cNvSpPr/>
            <p:nvPr/>
          </p:nvSpPr>
          <p:spPr>
            <a:xfrm>
              <a:off x="488490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98" name="Google Shape;4298;p86"/>
            <p:cNvSpPr/>
            <p:nvPr/>
          </p:nvSpPr>
          <p:spPr>
            <a:xfrm>
              <a:off x="488490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99" name="Google Shape;4299;p86"/>
            <p:cNvSpPr/>
            <p:nvPr/>
          </p:nvSpPr>
          <p:spPr>
            <a:xfrm>
              <a:off x="48849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00" name="Google Shape;4300;p86"/>
            <p:cNvSpPr/>
            <p:nvPr/>
          </p:nvSpPr>
          <p:spPr>
            <a:xfrm>
              <a:off x="48849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01" name="Google Shape;4301;p86"/>
            <p:cNvSpPr/>
            <p:nvPr/>
          </p:nvSpPr>
          <p:spPr>
            <a:xfrm>
              <a:off x="48849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02" name="Google Shape;4302;p86"/>
            <p:cNvSpPr/>
            <p:nvPr/>
          </p:nvSpPr>
          <p:spPr>
            <a:xfrm>
              <a:off x="488490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03" name="Google Shape;4303;p86"/>
            <p:cNvSpPr/>
            <p:nvPr/>
          </p:nvSpPr>
          <p:spPr>
            <a:xfrm>
              <a:off x="48849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04" name="Google Shape;4304;p86"/>
            <p:cNvSpPr/>
            <p:nvPr/>
          </p:nvSpPr>
          <p:spPr>
            <a:xfrm>
              <a:off x="48849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05" name="Google Shape;4305;p86"/>
            <p:cNvSpPr/>
            <p:nvPr/>
          </p:nvSpPr>
          <p:spPr>
            <a:xfrm>
              <a:off x="4884900"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06" name="Google Shape;4306;p86"/>
            <p:cNvSpPr/>
            <p:nvPr/>
          </p:nvSpPr>
          <p:spPr>
            <a:xfrm>
              <a:off x="49611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07" name="Google Shape;4307;p86"/>
            <p:cNvSpPr/>
            <p:nvPr/>
          </p:nvSpPr>
          <p:spPr>
            <a:xfrm>
              <a:off x="4961125"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08" name="Google Shape;4308;p86"/>
            <p:cNvSpPr/>
            <p:nvPr/>
          </p:nvSpPr>
          <p:spPr>
            <a:xfrm>
              <a:off x="4961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09" name="Google Shape;4309;p86"/>
            <p:cNvSpPr/>
            <p:nvPr/>
          </p:nvSpPr>
          <p:spPr>
            <a:xfrm>
              <a:off x="4961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10" name="Google Shape;4310;p86"/>
            <p:cNvSpPr/>
            <p:nvPr/>
          </p:nvSpPr>
          <p:spPr>
            <a:xfrm>
              <a:off x="49611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11" name="Google Shape;4311;p86"/>
            <p:cNvSpPr/>
            <p:nvPr/>
          </p:nvSpPr>
          <p:spPr>
            <a:xfrm>
              <a:off x="49611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12" name="Google Shape;4312;p86"/>
            <p:cNvSpPr/>
            <p:nvPr/>
          </p:nvSpPr>
          <p:spPr>
            <a:xfrm>
              <a:off x="4961125"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13" name="Google Shape;4313;p86"/>
            <p:cNvSpPr/>
            <p:nvPr/>
          </p:nvSpPr>
          <p:spPr>
            <a:xfrm>
              <a:off x="4961125"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14" name="Google Shape;4314;p86"/>
            <p:cNvSpPr/>
            <p:nvPr/>
          </p:nvSpPr>
          <p:spPr>
            <a:xfrm>
              <a:off x="4961125"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15" name="Google Shape;4315;p86"/>
            <p:cNvSpPr/>
            <p:nvPr/>
          </p:nvSpPr>
          <p:spPr>
            <a:xfrm>
              <a:off x="496112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9" y="2137"/>
                    <a:pt x="1078" y="2137"/>
                  </a:cubicBezTo>
                  <a:cubicBezTo>
                    <a:pt x="1339" y="2137"/>
                    <a:pt x="1606" y="2039"/>
                    <a:pt x="1821" y="1821"/>
                  </a:cubicBezTo>
                  <a:cubicBezTo>
                    <a:pt x="2494" y="1149"/>
                    <a:pt x="2020" y="0"/>
                    <a:pt x="107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16" name="Google Shape;4316;p86"/>
            <p:cNvSpPr/>
            <p:nvPr/>
          </p:nvSpPr>
          <p:spPr>
            <a:xfrm>
              <a:off x="4961125"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17" name="Google Shape;4317;p86"/>
            <p:cNvSpPr/>
            <p:nvPr/>
          </p:nvSpPr>
          <p:spPr>
            <a:xfrm>
              <a:off x="4961125"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18" name="Google Shape;4318;p86"/>
            <p:cNvSpPr/>
            <p:nvPr/>
          </p:nvSpPr>
          <p:spPr>
            <a:xfrm>
              <a:off x="4961125" y="2485550"/>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19" name="Google Shape;4319;p86"/>
            <p:cNvSpPr/>
            <p:nvPr/>
          </p:nvSpPr>
          <p:spPr>
            <a:xfrm>
              <a:off x="4961125"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20" name="Google Shape;4320;p86"/>
            <p:cNvSpPr/>
            <p:nvPr/>
          </p:nvSpPr>
          <p:spPr>
            <a:xfrm>
              <a:off x="50373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21" name="Google Shape;4321;p86"/>
            <p:cNvSpPr/>
            <p:nvPr/>
          </p:nvSpPr>
          <p:spPr>
            <a:xfrm>
              <a:off x="503732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22" name="Google Shape;4322;p86"/>
            <p:cNvSpPr/>
            <p:nvPr/>
          </p:nvSpPr>
          <p:spPr>
            <a:xfrm>
              <a:off x="50373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23" name="Google Shape;4323;p86"/>
            <p:cNvSpPr/>
            <p:nvPr/>
          </p:nvSpPr>
          <p:spPr>
            <a:xfrm>
              <a:off x="50373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24" name="Google Shape;4324;p86"/>
            <p:cNvSpPr/>
            <p:nvPr/>
          </p:nvSpPr>
          <p:spPr>
            <a:xfrm>
              <a:off x="5037325"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25" name="Google Shape;4325;p86"/>
            <p:cNvSpPr/>
            <p:nvPr/>
          </p:nvSpPr>
          <p:spPr>
            <a:xfrm>
              <a:off x="50373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26" name="Google Shape;4326;p86"/>
            <p:cNvSpPr/>
            <p:nvPr/>
          </p:nvSpPr>
          <p:spPr>
            <a:xfrm>
              <a:off x="50373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27" name="Google Shape;4327;p86"/>
            <p:cNvSpPr/>
            <p:nvPr/>
          </p:nvSpPr>
          <p:spPr>
            <a:xfrm>
              <a:off x="50373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28" name="Google Shape;4328;p86"/>
            <p:cNvSpPr/>
            <p:nvPr/>
          </p:nvSpPr>
          <p:spPr>
            <a:xfrm>
              <a:off x="50373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29" name="Google Shape;4329;p86"/>
            <p:cNvSpPr/>
            <p:nvPr/>
          </p:nvSpPr>
          <p:spPr>
            <a:xfrm>
              <a:off x="5037325"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30" name="Google Shape;4330;p86"/>
            <p:cNvSpPr/>
            <p:nvPr/>
          </p:nvSpPr>
          <p:spPr>
            <a:xfrm>
              <a:off x="50373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31" name="Google Shape;4331;p86"/>
            <p:cNvSpPr/>
            <p:nvPr/>
          </p:nvSpPr>
          <p:spPr>
            <a:xfrm>
              <a:off x="50373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32" name="Google Shape;4332;p86"/>
            <p:cNvSpPr/>
            <p:nvPr/>
          </p:nvSpPr>
          <p:spPr>
            <a:xfrm>
              <a:off x="5037325"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33" name="Google Shape;4333;p86"/>
            <p:cNvSpPr/>
            <p:nvPr/>
          </p:nvSpPr>
          <p:spPr>
            <a:xfrm>
              <a:off x="50373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34" name="Google Shape;4334;p86"/>
            <p:cNvSpPr/>
            <p:nvPr/>
          </p:nvSpPr>
          <p:spPr>
            <a:xfrm>
              <a:off x="5113350" y="2561575"/>
              <a:ext cx="62400" cy="53425"/>
            </a:xfrm>
            <a:custGeom>
              <a:avLst/>
              <a:gdLst/>
              <a:ahLst/>
              <a:cxnLst/>
              <a:rect l="l" t="t" r="r" b="b"/>
              <a:pathLst>
                <a:path w="2496" h="2137" extrusionOk="0">
                  <a:moveTo>
                    <a:pt x="1073" y="0"/>
                  </a:moveTo>
                  <a:cubicBezTo>
                    <a:pt x="480" y="8"/>
                    <a:pt x="8" y="480"/>
                    <a:pt x="0" y="1073"/>
                  </a:cubicBezTo>
                  <a:cubicBezTo>
                    <a:pt x="0" y="1711"/>
                    <a:pt x="525" y="2137"/>
                    <a:pt x="1073" y="2137"/>
                  </a:cubicBezTo>
                  <a:cubicBezTo>
                    <a:pt x="1335" y="2137"/>
                    <a:pt x="1603" y="2039"/>
                    <a:pt x="1821" y="1821"/>
                  </a:cubicBezTo>
                  <a:cubicBezTo>
                    <a:pt x="2496" y="1154"/>
                    <a:pt x="2016" y="0"/>
                    <a:pt x="1073"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35" name="Google Shape;4335;p86"/>
            <p:cNvSpPr/>
            <p:nvPr/>
          </p:nvSpPr>
          <p:spPr>
            <a:xfrm>
              <a:off x="5113350" y="2637775"/>
              <a:ext cx="62400" cy="53450"/>
            </a:xfrm>
            <a:custGeom>
              <a:avLst/>
              <a:gdLst/>
              <a:ahLst/>
              <a:cxnLst/>
              <a:rect l="l" t="t" r="r" b="b"/>
              <a:pathLst>
                <a:path w="2496" h="2138" extrusionOk="0">
                  <a:moveTo>
                    <a:pt x="1073" y="1"/>
                  </a:moveTo>
                  <a:cubicBezTo>
                    <a:pt x="480" y="1"/>
                    <a:pt x="0" y="480"/>
                    <a:pt x="0" y="1074"/>
                  </a:cubicBezTo>
                  <a:cubicBezTo>
                    <a:pt x="0" y="1712"/>
                    <a:pt x="528" y="2137"/>
                    <a:pt x="1076" y="2137"/>
                  </a:cubicBezTo>
                  <a:cubicBezTo>
                    <a:pt x="1339" y="2137"/>
                    <a:pt x="1605" y="2040"/>
                    <a:pt x="1821" y="1822"/>
                  </a:cubicBezTo>
                  <a:cubicBezTo>
                    <a:pt x="2496" y="1155"/>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36" name="Google Shape;4336;p86"/>
            <p:cNvSpPr/>
            <p:nvPr/>
          </p:nvSpPr>
          <p:spPr>
            <a:xfrm>
              <a:off x="518955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37" name="Google Shape;4337;p86"/>
            <p:cNvSpPr/>
            <p:nvPr/>
          </p:nvSpPr>
          <p:spPr>
            <a:xfrm>
              <a:off x="5189550" y="1495200"/>
              <a:ext cx="62225" cy="53325"/>
            </a:xfrm>
            <a:custGeom>
              <a:avLst/>
              <a:gdLst/>
              <a:ahLst/>
              <a:cxnLst/>
              <a:rect l="l" t="t" r="r" b="b"/>
              <a:pathLst>
                <a:path w="2489" h="2133" extrusionOk="0">
                  <a:moveTo>
                    <a:pt x="1066" y="0"/>
                  </a:moveTo>
                  <a:cubicBezTo>
                    <a:pt x="480" y="0"/>
                    <a:pt x="1" y="472"/>
                    <a:pt x="1" y="1065"/>
                  </a:cubicBezTo>
                  <a:cubicBezTo>
                    <a:pt x="1" y="1709"/>
                    <a:pt x="522" y="2133"/>
                    <a:pt x="1069" y="2133"/>
                  </a:cubicBezTo>
                  <a:cubicBezTo>
                    <a:pt x="1329" y="2133"/>
                    <a:pt x="1596" y="2036"/>
                    <a:pt x="1814" y="1821"/>
                  </a:cubicBezTo>
                  <a:cubicBezTo>
                    <a:pt x="2488" y="1154"/>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38" name="Google Shape;4338;p86"/>
            <p:cNvSpPr/>
            <p:nvPr/>
          </p:nvSpPr>
          <p:spPr>
            <a:xfrm>
              <a:off x="5189550" y="1571400"/>
              <a:ext cx="62225" cy="53300"/>
            </a:xfrm>
            <a:custGeom>
              <a:avLst/>
              <a:gdLst/>
              <a:ahLst/>
              <a:cxnLst/>
              <a:rect l="l" t="t" r="r" b="b"/>
              <a:pathLst>
                <a:path w="2489" h="2132" extrusionOk="0">
                  <a:moveTo>
                    <a:pt x="1051" y="0"/>
                  </a:moveTo>
                  <a:cubicBezTo>
                    <a:pt x="472" y="0"/>
                    <a:pt x="1" y="477"/>
                    <a:pt x="1" y="1066"/>
                  </a:cubicBezTo>
                  <a:cubicBezTo>
                    <a:pt x="1" y="1705"/>
                    <a:pt x="524" y="2132"/>
                    <a:pt x="1072" y="2132"/>
                  </a:cubicBezTo>
                  <a:cubicBezTo>
                    <a:pt x="1332" y="2132"/>
                    <a:pt x="1597" y="2036"/>
                    <a:pt x="1814" y="1822"/>
                  </a:cubicBezTo>
                  <a:cubicBezTo>
                    <a:pt x="2488" y="1147"/>
                    <a:pt x="2017" y="1"/>
                    <a:pt x="1066" y="1"/>
                  </a:cubicBezTo>
                  <a:cubicBezTo>
                    <a:pt x="1061" y="1"/>
                    <a:pt x="1056" y="0"/>
                    <a:pt x="1051"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39" name="Google Shape;4339;p86"/>
            <p:cNvSpPr/>
            <p:nvPr/>
          </p:nvSpPr>
          <p:spPr>
            <a:xfrm>
              <a:off x="5189550" y="1647400"/>
              <a:ext cx="62225" cy="53450"/>
            </a:xfrm>
            <a:custGeom>
              <a:avLst/>
              <a:gdLst/>
              <a:ahLst/>
              <a:cxnLst/>
              <a:rect l="l" t="t" r="r" b="b"/>
              <a:pathLst>
                <a:path w="2489" h="2138" extrusionOk="0">
                  <a:moveTo>
                    <a:pt x="1066" y="1"/>
                  </a:moveTo>
                  <a:cubicBezTo>
                    <a:pt x="480" y="1"/>
                    <a:pt x="1" y="481"/>
                    <a:pt x="1" y="1066"/>
                  </a:cubicBezTo>
                  <a:cubicBezTo>
                    <a:pt x="1" y="1710"/>
                    <a:pt x="522" y="2138"/>
                    <a:pt x="1068" y="2138"/>
                  </a:cubicBezTo>
                  <a:cubicBezTo>
                    <a:pt x="1329" y="2138"/>
                    <a:pt x="1596" y="2040"/>
                    <a:pt x="1814" y="1822"/>
                  </a:cubicBezTo>
                  <a:cubicBezTo>
                    <a:pt x="2488" y="1155"/>
                    <a:pt x="2017" y="9"/>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40" name="Google Shape;4340;p86"/>
            <p:cNvSpPr/>
            <p:nvPr/>
          </p:nvSpPr>
          <p:spPr>
            <a:xfrm>
              <a:off x="5189550" y="172362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9"/>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41" name="Google Shape;4341;p86"/>
            <p:cNvSpPr/>
            <p:nvPr/>
          </p:nvSpPr>
          <p:spPr>
            <a:xfrm>
              <a:off x="5189550" y="1799850"/>
              <a:ext cx="62225" cy="53325"/>
            </a:xfrm>
            <a:custGeom>
              <a:avLst/>
              <a:gdLst/>
              <a:ahLst/>
              <a:cxnLst/>
              <a:rect l="l" t="t" r="r" b="b"/>
              <a:pathLst>
                <a:path w="2489" h="2133"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42" name="Google Shape;4342;p86"/>
            <p:cNvSpPr/>
            <p:nvPr/>
          </p:nvSpPr>
          <p:spPr>
            <a:xfrm>
              <a:off x="5189550" y="1876050"/>
              <a:ext cx="62225" cy="53300"/>
            </a:xfrm>
            <a:custGeom>
              <a:avLst/>
              <a:gdLst/>
              <a:ahLst/>
              <a:cxnLst/>
              <a:rect l="l" t="t" r="r" b="b"/>
              <a:pathLst>
                <a:path w="2489" h="2132" extrusionOk="0">
                  <a:moveTo>
                    <a:pt x="1066" y="1"/>
                  </a:moveTo>
                  <a:cubicBezTo>
                    <a:pt x="480" y="1"/>
                    <a:pt x="1" y="472"/>
                    <a:pt x="1" y="1066"/>
                  </a:cubicBezTo>
                  <a:cubicBezTo>
                    <a:pt x="1" y="1705"/>
                    <a:pt x="524"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43" name="Google Shape;4343;p86"/>
            <p:cNvSpPr/>
            <p:nvPr/>
          </p:nvSpPr>
          <p:spPr>
            <a:xfrm>
              <a:off x="5189550" y="1952050"/>
              <a:ext cx="62225" cy="53450"/>
            </a:xfrm>
            <a:custGeom>
              <a:avLst/>
              <a:gdLst/>
              <a:ahLst/>
              <a:cxnLst/>
              <a:rect l="l" t="t" r="r" b="b"/>
              <a:pathLst>
                <a:path w="2489" h="2138" extrusionOk="0">
                  <a:moveTo>
                    <a:pt x="1066" y="1"/>
                  </a:moveTo>
                  <a:cubicBezTo>
                    <a:pt x="480" y="1"/>
                    <a:pt x="1" y="481"/>
                    <a:pt x="1" y="1074"/>
                  </a:cubicBezTo>
                  <a:cubicBezTo>
                    <a:pt x="1" y="1712"/>
                    <a:pt x="525" y="2138"/>
                    <a:pt x="1071" y="2138"/>
                  </a:cubicBezTo>
                  <a:cubicBezTo>
                    <a:pt x="1332" y="2138"/>
                    <a:pt x="1598" y="2040"/>
                    <a:pt x="1814" y="1822"/>
                  </a:cubicBezTo>
                  <a:cubicBezTo>
                    <a:pt x="2488" y="1155"/>
                    <a:pt x="2017" y="9"/>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44" name="Google Shape;4344;p86"/>
            <p:cNvSpPr/>
            <p:nvPr/>
          </p:nvSpPr>
          <p:spPr>
            <a:xfrm>
              <a:off x="5189550" y="20282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1"/>
                  </a:cubicBezTo>
                  <a:cubicBezTo>
                    <a:pt x="2488" y="1155"/>
                    <a:pt x="2017" y="9"/>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45" name="Google Shape;4345;p86"/>
            <p:cNvSpPr/>
            <p:nvPr/>
          </p:nvSpPr>
          <p:spPr>
            <a:xfrm>
              <a:off x="5189550" y="2104500"/>
              <a:ext cx="62225" cy="53325"/>
            </a:xfrm>
            <a:custGeom>
              <a:avLst/>
              <a:gdLst/>
              <a:ahLst/>
              <a:cxnLst/>
              <a:rect l="l" t="t" r="r" b="b"/>
              <a:pathLst>
                <a:path w="2489" h="2133" extrusionOk="0">
                  <a:moveTo>
                    <a:pt x="1066" y="0"/>
                  </a:moveTo>
                  <a:cubicBezTo>
                    <a:pt x="480" y="0"/>
                    <a:pt x="1" y="480"/>
                    <a:pt x="1" y="1065"/>
                  </a:cubicBezTo>
                  <a:cubicBezTo>
                    <a:pt x="1" y="1709"/>
                    <a:pt x="522" y="2133"/>
                    <a:pt x="1069" y="2133"/>
                  </a:cubicBezTo>
                  <a:cubicBezTo>
                    <a:pt x="1329" y="2133"/>
                    <a:pt x="1596" y="2036"/>
                    <a:pt x="1814" y="1821"/>
                  </a:cubicBezTo>
                  <a:cubicBezTo>
                    <a:pt x="2488" y="1154"/>
                    <a:pt x="2017" y="8"/>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46" name="Google Shape;4346;p86"/>
            <p:cNvSpPr/>
            <p:nvPr/>
          </p:nvSpPr>
          <p:spPr>
            <a:xfrm>
              <a:off x="5189550" y="2180700"/>
              <a:ext cx="62225" cy="53350"/>
            </a:xfrm>
            <a:custGeom>
              <a:avLst/>
              <a:gdLst/>
              <a:ahLst/>
              <a:cxnLst/>
              <a:rect l="l" t="t" r="r" b="b"/>
              <a:pathLst>
                <a:path w="2489" h="2134" extrusionOk="0">
                  <a:moveTo>
                    <a:pt x="1066" y="1"/>
                  </a:moveTo>
                  <a:cubicBezTo>
                    <a:pt x="480" y="1"/>
                    <a:pt x="1" y="472"/>
                    <a:pt x="1" y="1066"/>
                  </a:cubicBezTo>
                  <a:cubicBezTo>
                    <a:pt x="1" y="1709"/>
                    <a:pt x="522" y="2133"/>
                    <a:pt x="1069" y="2133"/>
                  </a:cubicBezTo>
                  <a:cubicBezTo>
                    <a:pt x="1329" y="2133"/>
                    <a:pt x="1596" y="2037"/>
                    <a:pt x="1814"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47" name="Google Shape;4347;p86"/>
            <p:cNvSpPr/>
            <p:nvPr/>
          </p:nvSpPr>
          <p:spPr>
            <a:xfrm>
              <a:off x="5189550" y="2256925"/>
              <a:ext cx="62425" cy="53425"/>
            </a:xfrm>
            <a:custGeom>
              <a:avLst/>
              <a:gdLst/>
              <a:ahLst/>
              <a:cxnLst/>
              <a:rect l="l" t="t" r="r" b="b"/>
              <a:pathLst>
                <a:path w="2497" h="2137" extrusionOk="0">
                  <a:moveTo>
                    <a:pt x="1066" y="0"/>
                  </a:moveTo>
                  <a:cubicBezTo>
                    <a:pt x="480" y="0"/>
                    <a:pt x="1" y="472"/>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48" name="Google Shape;4348;p86"/>
            <p:cNvSpPr/>
            <p:nvPr/>
          </p:nvSpPr>
          <p:spPr>
            <a:xfrm>
              <a:off x="5189550" y="2333125"/>
              <a:ext cx="62225" cy="53350"/>
            </a:xfrm>
            <a:custGeom>
              <a:avLst/>
              <a:gdLst/>
              <a:ahLst/>
              <a:cxnLst/>
              <a:rect l="l" t="t" r="r" b="b"/>
              <a:pathLst>
                <a:path w="2489" h="2134" extrusionOk="0">
                  <a:moveTo>
                    <a:pt x="1066" y="1"/>
                  </a:moveTo>
                  <a:cubicBezTo>
                    <a:pt x="480" y="1"/>
                    <a:pt x="1" y="480"/>
                    <a:pt x="1" y="1066"/>
                  </a:cubicBezTo>
                  <a:cubicBezTo>
                    <a:pt x="1" y="1709"/>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49" name="Google Shape;4349;p86"/>
            <p:cNvSpPr/>
            <p:nvPr/>
          </p:nvSpPr>
          <p:spPr>
            <a:xfrm>
              <a:off x="5189550" y="2409350"/>
              <a:ext cx="62225" cy="53350"/>
            </a:xfrm>
            <a:custGeom>
              <a:avLst/>
              <a:gdLst/>
              <a:ahLst/>
              <a:cxnLst/>
              <a:rect l="l" t="t" r="r" b="b"/>
              <a:pathLst>
                <a:path w="2489" h="2134"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50" name="Google Shape;4350;p86"/>
            <p:cNvSpPr/>
            <p:nvPr/>
          </p:nvSpPr>
          <p:spPr>
            <a:xfrm>
              <a:off x="5189550"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6"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51" name="Google Shape;4351;p86"/>
            <p:cNvSpPr/>
            <p:nvPr/>
          </p:nvSpPr>
          <p:spPr>
            <a:xfrm>
              <a:off x="5189550" y="2561575"/>
              <a:ext cx="62225" cy="53425"/>
            </a:xfrm>
            <a:custGeom>
              <a:avLst/>
              <a:gdLst/>
              <a:ahLst/>
              <a:cxnLst/>
              <a:rect l="l" t="t" r="r" b="b"/>
              <a:pathLst>
                <a:path w="2489" h="2137" extrusionOk="0">
                  <a:moveTo>
                    <a:pt x="1066" y="0"/>
                  </a:moveTo>
                  <a:cubicBezTo>
                    <a:pt x="480" y="0"/>
                    <a:pt x="1" y="480"/>
                    <a:pt x="1" y="1073"/>
                  </a:cubicBezTo>
                  <a:cubicBezTo>
                    <a:pt x="1" y="1711"/>
                    <a:pt x="521" y="2137"/>
                    <a:pt x="1067" y="2137"/>
                  </a:cubicBezTo>
                  <a:cubicBezTo>
                    <a:pt x="1328" y="2137"/>
                    <a:pt x="1595" y="2039"/>
                    <a:pt x="1814" y="1821"/>
                  </a:cubicBezTo>
                  <a:cubicBezTo>
                    <a:pt x="2488" y="1154"/>
                    <a:pt x="2017" y="8"/>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52" name="Google Shape;4352;p86"/>
            <p:cNvSpPr/>
            <p:nvPr/>
          </p:nvSpPr>
          <p:spPr>
            <a:xfrm>
              <a:off x="5189550" y="2714000"/>
              <a:ext cx="62225" cy="53350"/>
            </a:xfrm>
            <a:custGeom>
              <a:avLst/>
              <a:gdLst/>
              <a:ahLst/>
              <a:cxnLst/>
              <a:rect l="l" t="t" r="r" b="b"/>
              <a:pathLst>
                <a:path w="2489" h="2134" extrusionOk="0">
                  <a:moveTo>
                    <a:pt x="1066" y="0"/>
                  </a:moveTo>
                  <a:cubicBezTo>
                    <a:pt x="480" y="0"/>
                    <a:pt x="1" y="480"/>
                    <a:pt x="1" y="1065"/>
                  </a:cubicBezTo>
                  <a:cubicBezTo>
                    <a:pt x="1" y="1709"/>
                    <a:pt x="522" y="2133"/>
                    <a:pt x="1069" y="2133"/>
                  </a:cubicBezTo>
                  <a:cubicBezTo>
                    <a:pt x="1329" y="2133"/>
                    <a:pt x="1596" y="2036"/>
                    <a:pt x="1814" y="1821"/>
                  </a:cubicBezTo>
                  <a:cubicBezTo>
                    <a:pt x="2488" y="1155"/>
                    <a:pt x="2017" y="8"/>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53" name="Google Shape;4353;p86"/>
            <p:cNvSpPr/>
            <p:nvPr/>
          </p:nvSpPr>
          <p:spPr>
            <a:xfrm>
              <a:off x="5189550" y="2637775"/>
              <a:ext cx="62425" cy="53450"/>
            </a:xfrm>
            <a:custGeom>
              <a:avLst/>
              <a:gdLst/>
              <a:ahLst/>
              <a:cxnLst/>
              <a:rect l="l" t="t" r="r" b="b"/>
              <a:pathLst>
                <a:path w="2497" h="2138" extrusionOk="0">
                  <a:moveTo>
                    <a:pt x="1066" y="1"/>
                  </a:moveTo>
                  <a:cubicBezTo>
                    <a:pt x="480" y="9"/>
                    <a:pt x="1" y="480"/>
                    <a:pt x="1" y="1074"/>
                  </a:cubicBezTo>
                  <a:cubicBezTo>
                    <a:pt x="1" y="1712"/>
                    <a:pt x="525" y="2137"/>
                    <a:pt x="1073" y="2137"/>
                  </a:cubicBezTo>
                  <a:cubicBezTo>
                    <a:pt x="1336" y="2137"/>
                    <a:pt x="1603" y="2040"/>
                    <a:pt x="1822" y="1822"/>
                  </a:cubicBezTo>
                  <a:cubicBezTo>
                    <a:pt x="2496"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54" name="Google Shape;4354;p86"/>
            <p:cNvSpPr/>
            <p:nvPr/>
          </p:nvSpPr>
          <p:spPr>
            <a:xfrm>
              <a:off x="5265775" y="1342750"/>
              <a:ext cx="62200" cy="53350"/>
            </a:xfrm>
            <a:custGeom>
              <a:avLst/>
              <a:gdLst/>
              <a:ahLst/>
              <a:cxnLst/>
              <a:rect l="l" t="t" r="r" b="b"/>
              <a:pathLst>
                <a:path w="2488" h="2134" extrusionOk="0">
                  <a:moveTo>
                    <a:pt x="1065" y="1"/>
                  </a:moveTo>
                  <a:cubicBezTo>
                    <a:pt x="480" y="1"/>
                    <a:pt x="0" y="481"/>
                    <a:pt x="0" y="1066"/>
                  </a:cubicBezTo>
                  <a:cubicBezTo>
                    <a:pt x="0" y="1710"/>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55" name="Google Shape;4355;p86"/>
            <p:cNvSpPr/>
            <p:nvPr/>
          </p:nvSpPr>
          <p:spPr>
            <a:xfrm>
              <a:off x="5265775" y="14189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56" name="Google Shape;4356;p86"/>
            <p:cNvSpPr/>
            <p:nvPr/>
          </p:nvSpPr>
          <p:spPr>
            <a:xfrm>
              <a:off x="5265775" y="149520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57" name="Google Shape;4357;p86"/>
            <p:cNvSpPr/>
            <p:nvPr/>
          </p:nvSpPr>
          <p:spPr>
            <a:xfrm>
              <a:off x="5265775" y="1571400"/>
              <a:ext cx="62200" cy="53300"/>
            </a:xfrm>
            <a:custGeom>
              <a:avLst/>
              <a:gdLst/>
              <a:ahLst/>
              <a:cxnLst/>
              <a:rect l="l" t="t" r="r" b="b"/>
              <a:pathLst>
                <a:path w="2488" h="2132" extrusionOk="0">
                  <a:moveTo>
                    <a:pt x="1051" y="0"/>
                  </a:moveTo>
                  <a:cubicBezTo>
                    <a:pt x="472" y="0"/>
                    <a:pt x="0" y="477"/>
                    <a:pt x="0" y="1066"/>
                  </a:cubicBezTo>
                  <a:cubicBezTo>
                    <a:pt x="0" y="1705"/>
                    <a:pt x="524" y="2132"/>
                    <a:pt x="1072" y="2132"/>
                  </a:cubicBezTo>
                  <a:cubicBezTo>
                    <a:pt x="1331" y="2132"/>
                    <a:pt x="1596" y="2036"/>
                    <a:pt x="1813" y="1822"/>
                  </a:cubicBezTo>
                  <a:cubicBezTo>
                    <a:pt x="2488" y="1147"/>
                    <a:pt x="2016" y="1"/>
                    <a:pt x="1065" y="1"/>
                  </a:cubicBezTo>
                  <a:cubicBezTo>
                    <a:pt x="1060" y="1"/>
                    <a:pt x="1055" y="0"/>
                    <a:pt x="1051"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58" name="Google Shape;4358;p86"/>
            <p:cNvSpPr/>
            <p:nvPr/>
          </p:nvSpPr>
          <p:spPr>
            <a:xfrm>
              <a:off x="5265775" y="1647400"/>
              <a:ext cx="62200" cy="53450"/>
            </a:xfrm>
            <a:custGeom>
              <a:avLst/>
              <a:gdLst/>
              <a:ahLst/>
              <a:cxnLst/>
              <a:rect l="l" t="t" r="r" b="b"/>
              <a:pathLst>
                <a:path w="2488" h="2138" extrusionOk="0">
                  <a:moveTo>
                    <a:pt x="1065" y="1"/>
                  </a:moveTo>
                  <a:cubicBezTo>
                    <a:pt x="480" y="1"/>
                    <a:pt x="0" y="481"/>
                    <a:pt x="0" y="1066"/>
                  </a:cubicBezTo>
                  <a:cubicBezTo>
                    <a:pt x="0" y="1710"/>
                    <a:pt x="522" y="2138"/>
                    <a:pt x="1068" y="2138"/>
                  </a:cubicBezTo>
                  <a:cubicBezTo>
                    <a:pt x="1329" y="2138"/>
                    <a:pt x="1595" y="2040"/>
                    <a:pt x="1813" y="1822"/>
                  </a:cubicBezTo>
                  <a:cubicBezTo>
                    <a:pt x="2488" y="1155"/>
                    <a:pt x="2016" y="9"/>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59" name="Google Shape;4359;p86"/>
            <p:cNvSpPr/>
            <p:nvPr/>
          </p:nvSpPr>
          <p:spPr>
            <a:xfrm>
              <a:off x="5265775" y="172362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60" name="Google Shape;4360;p86"/>
            <p:cNvSpPr/>
            <p:nvPr/>
          </p:nvSpPr>
          <p:spPr>
            <a:xfrm>
              <a:off x="5265775" y="179985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61" name="Google Shape;4361;p86"/>
            <p:cNvSpPr/>
            <p:nvPr/>
          </p:nvSpPr>
          <p:spPr>
            <a:xfrm>
              <a:off x="5265775" y="1876050"/>
              <a:ext cx="62200" cy="53300"/>
            </a:xfrm>
            <a:custGeom>
              <a:avLst/>
              <a:gdLst/>
              <a:ahLst/>
              <a:cxnLst/>
              <a:rect l="l" t="t" r="r" b="b"/>
              <a:pathLst>
                <a:path w="2488" h="2132" extrusionOk="0">
                  <a:moveTo>
                    <a:pt x="1065" y="1"/>
                  </a:moveTo>
                  <a:cubicBezTo>
                    <a:pt x="480" y="1"/>
                    <a:pt x="0" y="472"/>
                    <a:pt x="0" y="1066"/>
                  </a:cubicBezTo>
                  <a:cubicBezTo>
                    <a:pt x="0" y="1705"/>
                    <a:pt x="524" y="2132"/>
                    <a:pt x="1072" y="2132"/>
                  </a:cubicBezTo>
                  <a:cubicBezTo>
                    <a:pt x="1331" y="2132"/>
                    <a:pt x="1596" y="2036"/>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62" name="Google Shape;4362;p86"/>
            <p:cNvSpPr/>
            <p:nvPr/>
          </p:nvSpPr>
          <p:spPr>
            <a:xfrm>
              <a:off x="5265775" y="1952050"/>
              <a:ext cx="62200" cy="53450"/>
            </a:xfrm>
            <a:custGeom>
              <a:avLst/>
              <a:gdLst/>
              <a:ahLst/>
              <a:cxnLst/>
              <a:rect l="l" t="t" r="r" b="b"/>
              <a:pathLst>
                <a:path w="2488" h="2138" extrusionOk="0">
                  <a:moveTo>
                    <a:pt x="1065" y="1"/>
                  </a:moveTo>
                  <a:cubicBezTo>
                    <a:pt x="480" y="1"/>
                    <a:pt x="0" y="481"/>
                    <a:pt x="0" y="1074"/>
                  </a:cubicBezTo>
                  <a:cubicBezTo>
                    <a:pt x="0" y="1712"/>
                    <a:pt x="521" y="2138"/>
                    <a:pt x="1067" y="2138"/>
                  </a:cubicBezTo>
                  <a:cubicBezTo>
                    <a:pt x="1328" y="2138"/>
                    <a:pt x="1595" y="2040"/>
                    <a:pt x="1813" y="1822"/>
                  </a:cubicBezTo>
                  <a:cubicBezTo>
                    <a:pt x="2488" y="1155"/>
                    <a:pt x="2016" y="9"/>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63" name="Google Shape;4363;p86"/>
            <p:cNvSpPr/>
            <p:nvPr/>
          </p:nvSpPr>
          <p:spPr>
            <a:xfrm>
              <a:off x="5265775" y="20282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1"/>
                  </a:cubicBezTo>
                  <a:cubicBezTo>
                    <a:pt x="2488" y="1155"/>
                    <a:pt x="2016" y="9"/>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64" name="Google Shape;4364;p86"/>
            <p:cNvSpPr/>
            <p:nvPr/>
          </p:nvSpPr>
          <p:spPr>
            <a:xfrm>
              <a:off x="5265775" y="2104500"/>
              <a:ext cx="62200" cy="53325"/>
            </a:xfrm>
            <a:custGeom>
              <a:avLst/>
              <a:gdLst/>
              <a:ahLst/>
              <a:cxnLst/>
              <a:rect l="l" t="t" r="r" b="b"/>
              <a:pathLst>
                <a:path w="2488" h="2133" extrusionOk="0">
                  <a:moveTo>
                    <a:pt x="1065" y="0"/>
                  </a:moveTo>
                  <a:cubicBezTo>
                    <a:pt x="480" y="0"/>
                    <a:pt x="0" y="480"/>
                    <a:pt x="0" y="1065"/>
                  </a:cubicBezTo>
                  <a:cubicBezTo>
                    <a:pt x="0" y="1709"/>
                    <a:pt x="522" y="2133"/>
                    <a:pt x="1068" y="2133"/>
                  </a:cubicBezTo>
                  <a:cubicBezTo>
                    <a:pt x="1329" y="2133"/>
                    <a:pt x="1595" y="2036"/>
                    <a:pt x="1813" y="1821"/>
                  </a:cubicBezTo>
                  <a:cubicBezTo>
                    <a:pt x="2488" y="1154"/>
                    <a:pt x="2016" y="8"/>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65" name="Google Shape;4365;p86"/>
            <p:cNvSpPr/>
            <p:nvPr/>
          </p:nvSpPr>
          <p:spPr>
            <a:xfrm>
              <a:off x="5265775" y="2180700"/>
              <a:ext cx="62200" cy="53350"/>
            </a:xfrm>
            <a:custGeom>
              <a:avLst/>
              <a:gdLst/>
              <a:ahLst/>
              <a:cxnLst/>
              <a:rect l="l" t="t" r="r" b="b"/>
              <a:pathLst>
                <a:path w="2488" h="2134" extrusionOk="0">
                  <a:moveTo>
                    <a:pt x="1065" y="1"/>
                  </a:moveTo>
                  <a:cubicBezTo>
                    <a:pt x="480" y="1"/>
                    <a:pt x="0" y="472"/>
                    <a:pt x="0" y="1066"/>
                  </a:cubicBezTo>
                  <a:cubicBezTo>
                    <a:pt x="0" y="1709"/>
                    <a:pt x="522" y="2133"/>
                    <a:pt x="1068" y="2133"/>
                  </a:cubicBezTo>
                  <a:cubicBezTo>
                    <a:pt x="1329" y="2133"/>
                    <a:pt x="1595" y="2037"/>
                    <a:pt x="1813"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66" name="Google Shape;4366;p86"/>
            <p:cNvSpPr/>
            <p:nvPr/>
          </p:nvSpPr>
          <p:spPr>
            <a:xfrm>
              <a:off x="5265775" y="2256925"/>
              <a:ext cx="62400" cy="53425"/>
            </a:xfrm>
            <a:custGeom>
              <a:avLst/>
              <a:gdLst/>
              <a:ahLst/>
              <a:cxnLst/>
              <a:rect l="l" t="t" r="r" b="b"/>
              <a:pathLst>
                <a:path w="2496" h="2137" extrusionOk="0">
                  <a:moveTo>
                    <a:pt x="1065" y="0"/>
                  </a:moveTo>
                  <a:cubicBezTo>
                    <a:pt x="480" y="0"/>
                    <a:pt x="0" y="472"/>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67" name="Google Shape;4367;p86"/>
            <p:cNvSpPr/>
            <p:nvPr/>
          </p:nvSpPr>
          <p:spPr>
            <a:xfrm>
              <a:off x="5265775" y="2333125"/>
              <a:ext cx="62200" cy="53350"/>
            </a:xfrm>
            <a:custGeom>
              <a:avLst/>
              <a:gdLst/>
              <a:ahLst/>
              <a:cxnLst/>
              <a:rect l="l" t="t" r="r" b="b"/>
              <a:pathLst>
                <a:path w="2488" h="2134" extrusionOk="0">
                  <a:moveTo>
                    <a:pt x="1065" y="1"/>
                  </a:moveTo>
                  <a:cubicBezTo>
                    <a:pt x="480" y="1"/>
                    <a:pt x="0" y="480"/>
                    <a:pt x="0" y="1066"/>
                  </a:cubicBezTo>
                  <a:cubicBezTo>
                    <a:pt x="0" y="1709"/>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68" name="Google Shape;4368;p86"/>
            <p:cNvSpPr/>
            <p:nvPr/>
          </p:nvSpPr>
          <p:spPr>
            <a:xfrm>
              <a:off x="5265775" y="2409350"/>
              <a:ext cx="62200" cy="53350"/>
            </a:xfrm>
            <a:custGeom>
              <a:avLst/>
              <a:gdLst/>
              <a:ahLst/>
              <a:cxnLst/>
              <a:rect l="l" t="t" r="r" b="b"/>
              <a:pathLst>
                <a:path w="2488" h="2134" extrusionOk="0">
                  <a:moveTo>
                    <a:pt x="1065" y="0"/>
                  </a:moveTo>
                  <a:cubicBezTo>
                    <a:pt x="480" y="0"/>
                    <a:pt x="0" y="472"/>
                    <a:pt x="0" y="1065"/>
                  </a:cubicBezTo>
                  <a:cubicBezTo>
                    <a:pt x="0" y="1709"/>
                    <a:pt x="522" y="2133"/>
                    <a:pt x="1068" y="2133"/>
                  </a:cubicBezTo>
                  <a:cubicBezTo>
                    <a:pt x="1329" y="2133"/>
                    <a:pt x="1595" y="2036"/>
                    <a:pt x="1813" y="1821"/>
                  </a:cubicBezTo>
                  <a:cubicBezTo>
                    <a:pt x="2488"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69" name="Google Shape;4369;p86"/>
            <p:cNvSpPr/>
            <p:nvPr/>
          </p:nvSpPr>
          <p:spPr>
            <a:xfrm>
              <a:off x="5265775" y="2485550"/>
              <a:ext cx="62200" cy="53350"/>
            </a:xfrm>
            <a:custGeom>
              <a:avLst/>
              <a:gdLst/>
              <a:ahLst/>
              <a:cxnLst/>
              <a:rect l="l" t="t" r="r" b="b"/>
              <a:pathLst>
                <a:path w="2488" h="2134" extrusionOk="0">
                  <a:moveTo>
                    <a:pt x="1065" y="1"/>
                  </a:moveTo>
                  <a:cubicBezTo>
                    <a:pt x="480" y="1"/>
                    <a:pt x="0" y="472"/>
                    <a:pt x="0" y="1066"/>
                  </a:cubicBezTo>
                  <a:cubicBezTo>
                    <a:pt x="0" y="1710"/>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70" name="Google Shape;4370;p86"/>
            <p:cNvSpPr/>
            <p:nvPr/>
          </p:nvSpPr>
          <p:spPr>
            <a:xfrm>
              <a:off x="5265775" y="2561575"/>
              <a:ext cx="62200" cy="53425"/>
            </a:xfrm>
            <a:custGeom>
              <a:avLst/>
              <a:gdLst/>
              <a:ahLst/>
              <a:cxnLst/>
              <a:rect l="l" t="t" r="r" b="b"/>
              <a:pathLst>
                <a:path w="2488" h="2137" extrusionOk="0">
                  <a:moveTo>
                    <a:pt x="1065" y="0"/>
                  </a:moveTo>
                  <a:cubicBezTo>
                    <a:pt x="480" y="0"/>
                    <a:pt x="0" y="480"/>
                    <a:pt x="0" y="1073"/>
                  </a:cubicBezTo>
                  <a:cubicBezTo>
                    <a:pt x="0" y="1711"/>
                    <a:pt x="521" y="2137"/>
                    <a:pt x="1067" y="2137"/>
                  </a:cubicBezTo>
                  <a:cubicBezTo>
                    <a:pt x="1328" y="2137"/>
                    <a:pt x="1595" y="2039"/>
                    <a:pt x="1813" y="1821"/>
                  </a:cubicBezTo>
                  <a:cubicBezTo>
                    <a:pt x="2488" y="1154"/>
                    <a:pt x="2016" y="8"/>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71" name="Google Shape;4371;p86"/>
            <p:cNvSpPr/>
            <p:nvPr/>
          </p:nvSpPr>
          <p:spPr>
            <a:xfrm>
              <a:off x="5265775"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72" name="Google Shape;4372;p86"/>
            <p:cNvSpPr/>
            <p:nvPr/>
          </p:nvSpPr>
          <p:spPr>
            <a:xfrm>
              <a:off x="5341975"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73" name="Google Shape;4373;p86"/>
            <p:cNvSpPr/>
            <p:nvPr/>
          </p:nvSpPr>
          <p:spPr>
            <a:xfrm>
              <a:off x="5341975"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74" name="Google Shape;4374;p86"/>
            <p:cNvSpPr/>
            <p:nvPr/>
          </p:nvSpPr>
          <p:spPr>
            <a:xfrm>
              <a:off x="5341975" y="14952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75" name="Google Shape;4375;p86"/>
            <p:cNvSpPr/>
            <p:nvPr/>
          </p:nvSpPr>
          <p:spPr>
            <a:xfrm>
              <a:off x="5341975" y="1571400"/>
              <a:ext cx="62375" cy="53250"/>
            </a:xfrm>
            <a:custGeom>
              <a:avLst/>
              <a:gdLst/>
              <a:ahLst/>
              <a:cxnLst/>
              <a:rect l="l" t="t" r="r" b="b"/>
              <a:pathLst>
                <a:path w="2495" h="2130" extrusionOk="0">
                  <a:moveTo>
                    <a:pt x="1084" y="1"/>
                  </a:moveTo>
                  <a:cubicBezTo>
                    <a:pt x="1080" y="1"/>
                    <a:pt x="1077" y="1"/>
                    <a:pt x="1074" y="1"/>
                  </a:cubicBezTo>
                  <a:cubicBezTo>
                    <a:pt x="480" y="1"/>
                    <a:pt x="9" y="472"/>
                    <a:pt x="1" y="1066"/>
                  </a:cubicBezTo>
                  <a:cubicBezTo>
                    <a:pt x="1" y="1703"/>
                    <a:pt x="529" y="2129"/>
                    <a:pt x="1077" y="2129"/>
                  </a:cubicBezTo>
                  <a:cubicBezTo>
                    <a:pt x="1339" y="2129"/>
                    <a:pt x="1606" y="2032"/>
                    <a:pt x="1822" y="1813"/>
                  </a:cubicBezTo>
                  <a:cubicBezTo>
                    <a:pt x="2494" y="1149"/>
                    <a:pt x="2020" y="1"/>
                    <a:pt x="108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76" name="Google Shape;4376;p86"/>
            <p:cNvSpPr/>
            <p:nvPr/>
          </p:nvSpPr>
          <p:spPr>
            <a:xfrm>
              <a:off x="5341975"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77" name="Google Shape;4377;p86"/>
            <p:cNvSpPr/>
            <p:nvPr/>
          </p:nvSpPr>
          <p:spPr>
            <a:xfrm>
              <a:off x="5341975"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78" name="Google Shape;4378;p86"/>
            <p:cNvSpPr/>
            <p:nvPr/>
          </p:nvSpPr>
          <p:spPr>
            <a:xfrm>
              <a:off x="5341975"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79" name="Google Shape;4379;p86"/>
            <p:cNvSpPr/>
            <p:nvPr/>
          </p:nvSpPr>
          <p:spPr>
            <a:xfrm>
              <a:off x="5341975" y="1876050"/>
              <a:ext cx="62425" cy="53275"/>
            </a:xfrm>
            <a:custGeom>
              <a:avLst/>
              <a:gdLst/>
              <a:ahLst/>
              <a:cxnLst/>
              <a:rect l="l" t="t" r="r" b="b"/>
              <a:pathLst>
                <a:path w="2497" h="2131" extrusionOk="0">
                  <a:moveTo>
                    <a:pt x="1074" y="1"/>
                  </a:moveTo>
                  <a:cubicBezTo>
                    <a:pt x="480"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80" name="Google Shape;4380;p86"/>
            <p:cNvSpPr/>
            <p:nvPr/>
          </p:nvSpPr>
          <p:spPr>
            <a:xfrm>
              <a:off x="5341975"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81" name="Google Shape;4381;p86"/>
            <p:cNvSpPr/>
            <p:nvPr/>
          </p:nvSpPr>
          <p:spPr>
            <a:xfrm>
              <a:off x="5341975"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82" name="Google Shape;4382;p86"/>
            <p:cNvSpPr/>
            <p:nvPr/>
          </p:nvSpPr>
          <p:spPr>
            <a:xfrm>
              <a:off x="5341975"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83" name="Google Shape;4383;p86"/>
            <p:cNvSpPr/>
            <p:nvPr/>
          </p:nvSpPr>
          <p:spPr>
            <a:xfrm>
              <a:off x="5341975"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84" name="Google Shape;4384;p86"/>
            <p:cNvSpPr/>
            <p:nvPr/>
          </p:nvSpPr>
          <p:spPr>
            <a:xfrm>
              <a:off x="5341975" y="2256925"/>
              <a:ext cx="62575" cy="53425"/>
            </a:xfrm>
            <a:custGeom>
              <a:avLst/>
              <a:gdLst/>
              <a:ahLst/>
              <a:cxnLst/>
              <a:rect l="l" t="t" r="r" b="b"/>
              <a:pathLst>
                <a:path w="2503" h="2137" extrusionOk="0">
                  <a:moveTo>
                    <a:pt x="1084" y="0"/>
                  </a:moveTo>
                  <a:cubicBezTo>
                    <a:pt x="1081"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85" name="Google Shape;4385;p86"/>
            <p:cNvSpPr/>
            <p:nvPr/>
          </p:nvSpPr>
          <p:spPr>
            <a:xfrm>
              <a:off x="5341975"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86" name="Google Shape;4386;p86"/>
            <p:cNvSpPr/>
            <p:nvPr/>
          </p:nvSpPr>
          <p:spPr>
            <a:xfrm>
              <a:off x="5341975" y="2485550"/>
              <a:ext cx="62425" cy="53300"/>
            </a:xfrm>
            <a:custGeom>
              <a:avLst/>
              <a:gdLst/>
              <a:ahLst/>
              <a:cxnLst/>
              <a:rect l="l" t="t" r="r" b="b"/>
              <a:pathLst>
                <a:path w="2497" h="2132" extrusionOk="0">
                  <a:moveTo>
                    <a:pt x="1074" y="1"/>
                  </a:moveTo>
                  <a:cubicBezTo>
                    <a:pt x="480" y="1"/>
                    <a:pt x="9" y="480"/>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87" name="Google Shape;4387;p86"/>
            <p:cNvSpPr/>
            <p:nvPr/>
          </p:nvSpPr>
          <p:spPr>
            <a:xfrm>
              <a:off x="5341975"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88" name="Google Shape;4388;p86"/>
            <p:cNvSpPr/>
            <p:nvPr/>
          </p:nvSpPr>
          <p:spPr>
            <a:xfrm>
              <a:off x="5341975"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89" name="Google Shape;4389;p86"/>
            <p:cNvSpPr/>
            <p:nvPr/>
          </p:nvSpPr>
          <p:spPr>
            <a:xfrm>
              <a:off x="5418200" y="134275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90" name="Google Shape;4390;p86"/>
            <p:cNvSpPr/>
            <p:nvPr/>
          </p:nvSpPr>
          <p:spPr>
            <a:xfrm>
              <a:off x="5418200"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91" name="Google Shape;4391;p86"/>
            <p:cNvSpPr/>
            <p:nvPr/>
          </p:nvSpPr>
          <p:spPr>
            <a:xfrm>
              <a:off x="5418200"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92" name="Google Shape;4392;p86"/>
            <p:cNvSpPr/>
            <p:nvPr/>
          </p:nvSpPr>
          <p:spPr>
            <a:xfrm>
              <a:off x="5418200"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93" name="Google Shape;4393;p86"/>
            <p:cNvSpPr/>
            <p:nvPr/>
          </p:nvSpPr>
          <p:spPr>
            <a:xfrm>
              <a:off x="5418200" y="164740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94" name="Google Shape;4394;p86"/>
            <p:cNvSpPr/>
            <p:nvPr/>
          </p:nvSpPr>
          <p:spPr>
            <a:xfrm>
              <a:off x="5418200"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95" name="Google Shape;4395;p86"/>
            <p:cNvSpPr/>
            <p:nvPr/>
          </p:nvSpPr>
          <p:spPr>
            <a:xfrm>
              <a:off x="5418200"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96" name="Google Shape;4396;p86"/>
            <p:cNvSpPr/>
            <p:nvPr/>
          </p:nvSpPr>
          <p:spPr>
            <a:xfrm>
              <a:off x="5418200"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97" name="Google Shape;4397;p86"/>
            <p:cNvSpPr/>
            <p:nvPr/>
          </p:nvSpPr>
          <p:spPr>
            <a:xfrm>
              <a:off x="5418200"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98" name="Google Shape;4398;p86"/>
            <p:cNvSpPr/>
            <p:nvPr/>
          </p:nvSpPr>
          <p:spPr>
            <a:xfrm>
              <a:off x="5418200"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99" name="Google Shape;4399;p86"/>
            <p:cNvSpPr/>
            <p:nvPr/>
          </p:nvSpPr>
          <p:spPr>
            <a:xfrm>
              <a:off x="5418200"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00" name="Google Shape;4400;p86"/>
            <p:cNvSpPr/>
            <p:nvPr/>
          </p:nvSpPr>
          <p:spPr>
            <a:xfrm>
              <a:off x="5418200"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01" name="Google Shape;4401;p86"/>
            <p:cNvSpPr/>
            <p:nvPr/>
          </p:nvSpPr>
          <p:spPr>
            <a:xfrm>
              <a:off x="5418200"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02" name="Google Shape;4402;p86"/>
            <p:cNvSpPr/>
            <p:nvPr/>
          </p:nvSpPr>
          <p:spPr>
            <a:xfrm>
              <a:off x="5418200"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03" name="Google Shape;4403;p86"/>
            <p:cNvSpPr/>
            <p:nvPr/>
          </p:nvSpPr>
          <p:spPr>
            <a:xfrm>
              <a:off x="5418200" y="2485550"/>
              <a:ext cx="62425" cy="53300"/>
            </a:xfrm>
            <a:custGeom>
              <a:avLst/>
              <a:gdLst/>
              <a:ahLst/>
              <a:cxnLst/>
              <a:rect l="l" t="t" r="r" b="b"/>
              <a:pathLst>
                <a:path w="2497" h="2132" extrusionOk="0">
                  <a:moveTo>
                    <a:pt x="1065" y="1"/>
                  </a:moveTo>
                  <a:cubicBezTo>
                    <a:pt x="480" y="1"/>
                    <a:pt x="0" y="472"/>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04" name="Google Shape;4404;p86"/>
            <p:cNvSpPr/>
            <p:nvPr/>
          </p:nvSpPr>
          <p:spPr>
            <a:xfrm>
              <a:off x="5418200"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05" name="Google Shape;4405;p86"/>
            <p:cNvSpPr/>
            <p:nvPr/>
          </p:nvSpPr>
          <p:spPr>
            <a:xfrm>
              <a:off x="5418200"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06" name="Google Shape;4406;p86"/>
            <p:cNvSpPr/>
            <p:nvPr/>
          </p:nvSpPr>
          <p:spPr>
            <a:xfrm>
              <a:off x="5418200"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07" name="Google Shape;4407;p86"/>
            <p:cNvSpPr/>
            <p:nvPr/>
          </p:nvSpPr>
          <p:spPr>
            <a:xfrm>
              <a:off x="5494400" y="1266550"/>
              <a:ext cx="62225" cy="53450"/>
            </a:xfrm>
            <a:custGeom>
              <a:avLst/>
              <a:gdLst/>
              <a:ahLst/>
              <a:cxnLst/>
              <a:rect l="l" t="t" r="r" b="b"/>
              <a:pathLst>
                <a:path w="2489" h="2138" extrusionOk="0">
                  <a:moveTo>
                    <a:pt x="1066" y="0"/>
                  </a:moveTo>
                  <a:cubicBezTo>
                    <a:pt x="480" y="9"/>
                    <a:pt x="1" y="480"/>
                    <a:pt x="1" y="1074"/>
                  </a:cubicBezTo>
                  <a:cubicBezTo>
                    <a:pt x="1" y="1711"/>
                    <a:pt x="525" y="2137"/>
                    <a:pt x="1074" y="2137"/>
                  </a:cubicBezTo>
                  <a:cubicBezTo>
                    <a:pt x="1336" y="2137"/>
                    <a:pt x="1604" y="2040"/>
                    <a:pt x="1822" y="1821"/>
                  </a:cubicBezTo>
                  <a:cubicBezTo>
                    <a:pt x="2488" y="1155"/>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08" name="Google Shape;4408;p86"/>
            <p:cNvSpPr/>
            <p:nvPr/>
          </p:nvSpPr>
          <p:spPr>
            <a:xfrm>
              <a:off x="5494400"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09" name="Google Shape;4409;p86"/>
            <p:cNvSpPr/>
            <p:nvPr/>
          </p:nvSpPr>
          <p:spPr>
            <a:xfrm>
              <a:off x="54944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10" name="Google Shape;4410;p86"/>
            <p:cNvSpPr/>
            <p:nvPr/>
          </p:nvSpPr>
          <p:spPr>
            <a:xfrm>
              <a:off x="54944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11" name="Google Shape;4411;p86"/>
            <p:cNvSpPr/>
            <p:nvPr/>
          </p:nvSpPr>
          <p:spPr>
            <a:xfrm>
              <a:off x="5494400" y="1571400"/>
              <a:ext cx="62225" cy="53250"/>
            </a:xfrm>
            <a:custGeom>
              <a:avLst/>
              <a:gdLst/>
              <a:ahLst/>
              <a:cxnLst/>
              <a:rect l="l" t="t" r="r" b="b"/>
              <a:pathLst>
                <a:path w="2489" h="2130" extrusionOk="0">
                  <a:moveTo>
                    <a:pt x="1066" y="1"/>
                  </a:moveTo>
                  <a:cubicBezTo>
                    <a:pt x="480" y="1"/>
                    <a:pt x="1" y="472"/>
                    <a:pt x="1" y="1066"/>
                  </a:cubicBezTo>
                  <a:cubicBezTo>
                    <a:pt x="1" y="1703"/>
                    <a:pt x="525" y="2129"/>
                    <a:pt x="1074" y="2129"/>
                  </a:cubicBezTo>
                  <a:cubicBezTo>
                    <a:pt x="1336" y="2129"/>
                    <a:pt x="1604" y="2032"/>
                    <a:pt x="1822"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12" name="Google Shape;4412;p86"/>
            <p:cNvSpPr/>
            <p:nvPr/>
          </p:nvSpPr>
          <p:spPr>
            <a:xfrm>
              <a:off x="63323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13" name="Google Shape;4413;p86"/>
            <p:cNvSpPr/>
            <p:nvPr/>
          </p:nvSpPr>
          <p:spPr>
            <a:xfrm>
              <a:off x="63323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14" name="Google Shape;4414;p86"/>
            <p:cNvSpPr/>
            <p:nvPr/>
          </p:nvSpPr>
          <p:spPr>
            <a:xfrm>
              <a:off x="6408350" y="1418975"/>
              <a:ext cx="62425" cy="53350"/>
            </a:xfrm>
            <a:custGeom>
              <a:avLst/>
              <a:gdLst/>
              <a:ahLst/>
              <a:cxnLst/>
              <a:rect l="l" t="t" r="r" b="b"/>
              <a:pathLst>
                <a:path w="2497" h="2134" extrusionOk="0">
                  <a:moveTo>
                    <a:pt x="1074" y="1"/>
                  </a:moveTo>
                  <a:cubicBezTo>
                    <a:pt x="481" y="1"/>
                    <a:pt x="9" y="480"/>
                    <a:pt x="1" y="1065"/>
                  </a:cubicBezTo>
                  <a:cubicBezTo>
                    <a:pt x="1" y="1709"/>
                    <a:pt x="526" y="2133"/>
                    <a:pt x="1075" y="2133"/>
                  </a:cubicBezTo>
                  <a:cubicBezTo>
                    <a:pt x="1337" y="2133"/>
                    <a:pt x="1604"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15" name="Google Shape;4415;p86"/>
            <p:cNvSpPr/>
            <p:nvPr/>
          </p:nvSpPr>
          <p:spPr>
            <a:xfrm>
              <a:off x="6408350" y="14952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16" name="Google Shape;4416;p86"/>
            <p:cNvSpPr/>
            <p:nvPr/>
          </p:nvSpPr>
          <p:spPr>
            <a:xfrm>
              <a:off x="6484575" y="1342750"/>
              <a:ext cx="62425" cy="53450"/>
            </a:xfrm>
            <a:custGeom>
              <a:avLst/>
              <a:gdLst/>
              <a:ahLst/>
              <a:cxnLst/>
              <a:rect l="l" t="t" r="r" b="b"/>
              <a:pathLst>
                <a:path w="2497" h="2138" extrusionOk="0">
                  <a:moveTo>
                    <a:pt x="1065" y="1"/>
                  </a:moveTo>
                  <a:cubicBezTo>
                    <a:pt x="480" y="1"/>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17" name="Google Shape;4417;p86"/>
            <p:cNvSpPr/>
            <p:nvPr/>
          </p:nvSpPr>
          <p:spPr>
            <a:xfrm>
              <a:off x="6484575" y="1418975"/>
              <a:ext cx="62425" cy="53350"/>
            </a:xfrm>
            <a:custGeom>
              <a:avLst/>
              <a:gdLst/>
              <a:ahLst/>
              <a:cxnLst/>
              <a:rect l="l" t="t" r="r" b="b"/>
              <a:pathLst>
                <a:path w="2497" h="2134" extrusionOk="0">
                  <a:moveTo>
                    <a:pt x="1065" y="1"/>
                  </a:moveTo>
                  <a:cubicBezTo>
                    <a:pt x="480" y="1"/>
                    <a:pt x="1"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18" name="Google Shape;4418;p86"/>
            <p:cNvSpPr/>
            <p:nvPr/>
          </p:nvSpPr>
          <p:spPr>
            <a:xfrm>
              <a:off x="6484575" y="1495200"/>
              <a:ext cx="62425" cy="53325"/>
            </a:xfrm>
            <a:custGeom>
              <a:avLst/>
              <a:gdLst/>
              <a:ahLst/>
              <a:cxnLst/>
              <a:rect l="l" t="t" r="r" b="b"/>
              <a:pathLst>
                <a:path w="2497" h="2133"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19" name="Google Shape;4419;p86"/>
            <p:cNvSpPr/>
            <p:nvPr/>
          </p:nvSpPr>
          <p:spPr>
            <a:xfrm>
              <a:off x="65608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20" name="Google Shape;4420;p86"/>
            <p:cNvSpPr/>
            <p:nvPr/>
          </p:nvSpPr>
          <p:spPr>
            <a:xfrm>
              <a:off x="65608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21" name="Google Shape;4421;p86"/>
            <p:cNvSpPr/>
            <p:nvPr/>
          </p:nvSpPr>
          <p:spPr>
            <a:xfrm>
              <a:off x="663700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22" name="Google Shape;4422;p86"/>
            <p:cNvSpPr/>
            <p:nvPr/>
          </p:nvSpPr>
          <p:spPr>
            <a:xfrm>
              <a:off x="7094075" y="14952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23" name="Google Shape;4423;p86"/>
            <p:cNvSpPr/>
            <p:nvPr/>
          </p:nvSpPr>
          <p:spPr>
            <a:xfrm>
              <a:off x="671322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24" name="Google Shape;4424;p86"/>
            <p:cNvSpPr/>
            <p:nvPr/>
          </p:nvSpPr>
          <p:spPr>
            <a:xfrm>
              <a:off x="678922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25" name="Google Shape;4425;p86"/>
            <p:cNvSpPr/>
            <p:nvPr/>
          </p:nvSpPr>
          <p:spPr>
            <a:xfrm>
              <a:off x="686565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26" name="Google Shape;4426;p86"/>
            <p:cNvSpPr/>
            <p:nvPr/>
          </p:nvSpPr>
          <p:spPr>
            <a:xfrm>
              <a:off x="701787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27" name="Google Shape;4427;p86"/>
            <p:cNvSpPr/>
            <p:nvPr/>
          </p:nvSpPr>
          <p:spPr>
            <a:xfrm>
              <a:off x="69418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28" name="Google Shape;4428;p86"/>
            <p:cNvSpPr/>
            <p:nvPr/>
          </p:nvSpPr>
          <p:spPr>
            <a:xfrm>
              <a:off x="68656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29" name="Google Shape;4429;p86"/>
            <p:cNvSpPr/>
            <p:nvPr/>
          </p:nvSpPr>
          <p:spPr>
            <a:xfrm>
              <a:off x="678922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30" name="Google Shape;4430;p86"/>
            <p:cNvSpPr/>
            <p:nvPr/>
          </p:nvSpPr>
          <p:spPr>
            <a:xfrm>
              <a:off x="671322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31" name="Google Shape;4431;p86"/>
            <p:cNvSpPr/>
            <p:nvPr/>
          </p:nvSpPr>
          <p:spPr>
            <a:xfrm>
              <a:off x="6637000" y="1495200"/>
              <a:ext cx="62225" cy="53325"/>
            </a:xfrm>
            <a:custGeom>
              <a:avLst/>
              <a:gdLst/>
              <a:ahLst/>
              <a:cxnLst/>
              <a:rect l="l" t="t" r="r" b="b"/>
              <a:pathLst>
                <a:path w="2489" h="2133" extrusionOk="0">
                  <a:moveTo>
                    <a:pt x="1066" y="0"/>
                  </a:moveTo>
                  <a:cubicBezTo>
                    <a:pt x="480"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32" name="Google Shape;4432;p86"/>
            <p:cNvSpPr/>
            <p:nvPr/>
          </p:nvSpPr>
          <p:spPr>
            <a:xfrm>
              <a:off x="6637000" y="1571400"/>
              <a:ext cx="62225" cy="53250"/>
            </a:xfrm>
            <a:custGeom>
              <a:avLst/>
              <a:gdLst/>
              <a:ahLst/>
              <a:cxnLst/>
              <a:rect l="l" t="t" r="r" b="b"/>
              <a:pathLst>
                <a:path w="2489" h="2130" extrusionOk="0">
                  <a:moveTo>
                    <a:pt x="1066" y="1"/>
                  </a:moveTo>
                  <a:cubicBezTo>
                    <a:pt x="480"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33" name="Google Shape;4433;p86"/>
            <p:cNvSpPr/>
            <p:nvPr/>
          </p:nvSpPr>
          <p:spPr>
            <a:xfrm>
              <a:off x="65608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34" name="Google Shape;4434;p86"/>
            <p:cNvSpPr/>
            <p:nvPr/>
          </p:nvSpPr>
          <p:spPr>
            <a:xfrm>
              <a:off x="6484575" y="1571400"/>
              <a:ext cx="62425" cy="53250"/>
            </a:xfrm>
            <a:custGeom>
              <a:avLst/>
              <a:gdLst/>
              <a:ahLst/>
              <a:cxnLst/>
              <a:rect l="l" t="t" r="r" b="b"/>
              <a:pathLst>
                <a:path w="2497" h="2130" extrusionOk="0">
                  <a:moveTo>
                    <a:pt x="1065" y="1"/>
                  </a:moveTo>
                  <a:cubicBezTo>
                    <a:pt x="480" y="1"/>
                    <a:pt x="1" y="472"/>
                    <a:pt x="1" y="1066"/>
                  </a:cubicBezTo>
                  <a:cubicBezTo>
                    <a:pt x="1" y="1703"/>
                    <a:pt x="525" y="2129"/>
                    <a:pt x="1073" y="2129"/>
                  </a:cubicBezTo>
                  <a:cubicBezTo>
                    <a:pt x="1335" y="2129"/>
                    <a:pt x="1603" y="2032"/>
                    <a:pt x="1822" y="1813"/>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35" name="Google Shape;4435;p86"/>
            <p:cNvSpPr/>
            <p:nvPr/>
          </p:nvSpPr>
          <p:spPr>
            <a:xfrm>
              <a:off x="6408350" y="1571400"/>
              <a:ext cx="62425" cy="53250"/>
            </a:xfrm>
            <a:custGeom>
              <a:avLst/>
              <a:gdLst/>
              <a:ahLst/>
              <a:cxnLst/>
              <a:rect l="l" t="t" r="r" b="b"/>
              <a:pathLst>
                <a:path w="2497" h="2130" extrusionOk="0">
                  <a:moveTo>
                    <a:pt x="1074" y="1"/>
                  </a:moveTo>
                  <a:cubicBezTo>
                    <a:pt x="481" y="1"/>
                    <a:pt x="9" y="472"/>
                    <a:pt x="1" y="1066"/>
                  </a:cubicBezTo>
                  <a:cubicBezTo>
                    <a:pt x="1" y="1703"/>
                    <a:pt x="525" y="2129"/>
                    <a:pt x="1074" y="2129"/>
                  </a:cubicBezTo>
                  <a:cubicBezTo>
                    <a:pt x="1336" y="2129"/>
                    <a:pt x="1604" y="2032"/>
                    <a:pt x="1822" y="1813"/>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36" name="Google Shape;4436;p86"/>
            <p:cNvSpPr/>
            <p:nvPr/>
          </p:nvSpPr>
          <p:spPr>
            <a:xfrm>
              <a:off x="63323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37" name="Google Shape;4437;p86"/>
            <p:cNvSpPr/>
            <p:nvPr/>
          </p:nvSpPr>
          <p:spPr>
            <a:xfrm>
              <a:off x="587527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38" name="Google Shape;4438;p86"/>
            <p:cNvSpPr/>
            <p:nvPr/>
          </p:nvSpPr>
          <p:spPr>
            <a:xfrm>
              <a:off x="587527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39" name="Google Shape;4439;p86"/>
            <p:cNvSpPr/>
            <p:nvPr/>
          </p:nvSpPr>
          <p:spPr>
            <a:xfrm>
              <a:off x="59514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40" name="Google Shape;4440;p86"/>
            <p:cNvSpPr/>
            <p:nvPr/>
          </p:nvSpPr>
          <p:spPr>
            <a:xfrm>
              <a:off x="59514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41" name="Google Shape;4441;p86"/>
            <p:cNvSpPr/>
            <p:nvPr/>
          </p:nvSpPr>
          <p:spPr>
            <a:xfrm>
              <a:off x="59514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42" name="Google Shape;4442;p86"/>
            <p:cNvSpPr/>
            <p:nvPr/>
          </p:nvSpPr>
          <p:spPr>
            <a:xfrm>
              <a:off x="595147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43" name="Google Shape;4443;p86"/>
            <p:cNvSpPr/>
            <p:nvPr/>
          </p:nvSpPr>
          <p:spPr>
            <a:xfrm>
              <a:off x="595147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44" name="Google Shape;4444;p86"/>
            <p:cNvSpPr/>
            <p:nvPr/>
          </p:nvSpPr>
          <p:spPr>
            <a:xfrm>
              <a:off x="595147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45" name="Google Shape;4445;p86"/>
            <p:cNvSpPr/>
            <p:nvPr/>
          </p:nvSpPr>
          <p:spPr>
            <a:xfrm>
              <a:off x="5951475"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46" name="Google Shape;4446;p86"/>
            <p:cNvSpPr/>
            <p:nvPr/>
          </p:nvSpPr>
          <p:spPr>
            <a:xfrm>
              <a:off x="595147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47" name="Google Shape;4447;p86"/>
            <p:cNvSpPr/>
            <p:nvPr/>
          </p:nvSpPr>
          <p:spPr>
            <a:xfrm>
              <a:off x="595147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48" name="Google Shape;4448;p86"/>
            <p:cNvSpPr/>
            <p:nvPr/>
          </p:nvSpPr>
          <p:spPr>
            <a:xfrm>
              <a:off x="6027500" y="141897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49" name="Google Shape;4449;p86"/>
            <p:cNvSpPr/>
            <p:nvPr/>
          </p:nvSpPr>
          <p:spPr>
            <a:xfrm>
              <a:off x="6027500" y="14952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50" name="Google Shape;4450;p86"/>
            <p:cNvSpPr/>
            <p:nvPr/>
          </p:nvSpPr>
          <p:spPr>
            <a:xfrm>
              <a:off x="6027500" y="1571400"/>
              <a:ext cx="62425" cy="53250"/>
            </a:xfrm>
            <a:custGeom>
              <a:avLst/>
              <a:gdLst/>
              <a:ahLst/>
              <a:cxnLst/>
              <a:rect l="l" t="t" r="r" b="b"/>
              <a:pathLst>
                <a:path w="2497" h="2130" extrusionOk="0">
                  <a:moveTo>
                    <a:pt x="1073" y="1"/>
                  </a:moveTo>
                  <a:cubicBezTo>
                    <a:pt x="480" y="1"/>
                    <a:pt x="9" y="472"/>
                    <a:pt x="0" y="1066"/>
                  </a:cubicBezTo>
                  <a:cubicBezTo>
                    <a:pt x="0" y="1703"/>
                    <a:pt x="529" y="2129"/>
                    <a:pt x="1077" y="2129"/>
                  </a:cubicBezTo>
                  <a:cubicBezTo>
                    <a:pt x="1339" y="2129"/>
                    <a:pt x="1606" y="2032"/>
                    <a:pt x="1821" y="1813"/>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51" name="Google Shape;4451;p86"/>
            <p:cNvSpPr/>
            <p:nvPr/>
          </p:nvSpPr>
          <p:spPr>
            <a:xfrm>
              <a:off x="6027500" y="164740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55"/>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52" name="Google Shape;4452;p86"/>
            <p:cNvSpPr/>
            <p:nvPr/>
          </p:nvSpPr>
          <p:spPr>
            <a:xfrm>
              <a:off x="6027500" y="172362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53" name="Google Shape;4453;p86"/>
            <p:cNvSpPr/>
            <p:nvPr/>
          </p:nvSpPr>
          <p:spPr>
            <a:xfrm>
              <a:off x="6027500" y="179985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54" name="Google Shape;4454;p86"/>
            <p:cNvSpPr/>
            <p:nvPr/>
          </p:nvSpPr>
          <p:spPr>
            <a:xfrm>
              <a:off x="6027500" y="1876050"/>
              <a:ext cx="62425" cy="53350"/>
            </a:xfrm>
            <a:custGeom>
              <a:avLst/>
              <a:gdLst/>
              <a:ahLst/>
              <a:cxnLst/>
              <a:rect l="l" t="t" r="r" b="b"/>
              <a:pathLst>
                <a:path w="2497" h="2134" extrusionOk="0">
                  <a:moveTo>
                    <a:pt x="1073" y="1"/>
                  </a:moveTo>
                  <a:cubicBezTo>
                    <a:pt x="480" y="1"/>
                    <a:pt x="9" y="472"/>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55" name="Google Shape;4455;p86"/>
            <p:cNvSpPr/>
            <p:nvPr/>
          </p:nvSpPr>
          <p:spPr>
            <a:xfrm>
              <a:off x="6027500" y="1952050"/>
              <a:ext cx="62425" cy="53450"/>
            </a:xfrm>
            <a:custGeom>
              <a:avLst/>
              <a:gdLst/>
              <a:ahLst/>
              <a:cxnLst/>
              <a:rect l="l" t="t" r="r" b="b"/>
              <a:pathLst>
                <a:path w="2497" h="2138" extrusionOk="0">
                  <a:moveTo>
                    <a:pt x="1073" y="1"/>
                  </a:moveTo>
                  <a:cubicBezTo>
                    <a:pt x="480" y="9"/>
                    <a:pt x="9" y="481"/>
                    <a:pt x="0" y="1074"/>
                  </a:cubicBezTo>
                  <a:cubicBezTo>
                    <a:pt x="0" y="1712"/>
                    <a:pt x="529" y="2138"/>
                    <a:pt x="1077" y="2138"/>
                  </a:cubicBezTo>
                  <a:cubicBezTo>
                    <a:pt x="1339" y="2138"/>
                    <a:pt x="1606" y="2040"/>
                    <a:pt x="1821" y="1822"/>
                  </a:cubicBezTo>
                  <a:cubicBezTo>
                    <a:pt x="2496" y="1155"/>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56" name="Google Shape;4456;p86"/>
            <p:cNvSpPr/>
            <p:nvPr/>
          </p:nvSpPr>
          <p:spPr>
            <a:xfrm>
              <a:off x="6103700"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57" name="Google Shape;4457;p86"/>
            <p:cNvSpPr/>
            <p:nvPr/>
          </p:nvSpPr>
          <p:spPr>
            <a:xfrm>
              <a:off x="6103700" y="14952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58" name="Google Shape;4458;p86"/>
            <p:cNvSpPr/>
            <p:nvPr/>
          </p:nvSpPr>
          <p:spPr>
            <a:xfrm>
              <a:off x="6103700"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59" name="Google Shape;4459;p86"/>
            <p:cNvSpPr/>
            <p:nvPr/>
          </p:nvSpPr>
          <p:spPr>
            <a:xfrm>
              <a:off x="6103700"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60" name="Google Shape;4460;p86"/>
            <p:cNvSpPr/>
            <p:nvPr/>
          </p:nvSpPr>
          <p:spPr>
            <a:xfrm>
              <a:off x="6103700" y="172362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61" name="Google Shape;4461;p86"/>
            <p:cNvSpPr/>
            <p:nvPr/>
          </p:nvSpPr>
          <p:spPr>
            <a:xfrm>
              <a:off x="6103700" y="17998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62" name="Google Shape;4462;p86"/>
            <p:cNvSpPr/>
            <p:nvPr/>
          </p:nvSpPr>
          <p:spPr>
            <a:xfrm>
              <a:off x="6103700" y="1876050"/>
              <a:ext cx="62425" cy="53275"/>
            </a:xfrm>
            <a:custGeom>
              <a:avLst/>
              <a:gdLst/>
              <a:ahLst/>
              <a:cxnLst/>
              <a:rect l="l" t="t" r="r" b="b"/>
              <a:pathLst>
                <a:path w="2497" h="2131" extrusionOk="0">
                  <a:moveTo>
                    <a:pt x="1066" y="1"/>
                  </a:moveTo>
                  <a:cubicBezTo>
                    <a:pt x="481" y="1"/>
                    <a:pt x="9" y="472"/>
                    <a:pt x="1" y="1066"/>
                  </a:cubicBezTo>
                  <a:cubicBezTo>
                    <a:pt x="1" y="1707"/>
                    <a:pt x="523" y="2131"/>
                    <a:pt x="1070" y="2131"/>
                  </a:cubicBezTo>
                  <a:cubicBezTo>
                    <a:pt x="1333" y="2131"/>
                    <a:pt x="1603" y="2033"/>
                    <a:pt x="1822" y="1813"/>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63" name="Google Shape;4463;p86"/>
            <p:cNvSpPr/>
            <p:nvPr/>
          </p:nvSpPr>
          <p:spPr>
            <a:xfrm>
              <a:off x="6103700"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64" name="Google Shape;4464;p86"/>
            <p:cNvSpPr/>
            <p:nvPr/>
          </p:nvSpPr>
          <p:spPr>
            <a:xfrm>
              <a:off x="61799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65" name="Google Shape;4465;p86"/>
            <p:cNvSpPr/>
            <p:nvPr/>
          </p:nvSpPr>
          <p:spPr>
            <a:xfrm>
              <a:off x="61799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66" name="Google Shape;4466;p86"/>
            <p:cNvSpPr/>
            <p:nvPr/>
          </p:nvSpPr>
          <p:spPr>
            <a:xfrm>
              <a:off x="61799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67" name="Google Shape;4467;p86"/>
            <p:cNvSpPr/>
            <p:nvPr/>
          </p:nvSpPr>
          <p:spPr>
            <a:xfrm>
              <a:off x="6256150" y="141897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68" name="Google Shape;4468;p86"/>
            <p:cNvSpPr/>
            <p:nvPr/>
          </p:nvSpPr>
          <p:spPr>
            <a:xfrm>
              <a:off x="6256150" y="149520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69" name="Google Shape;4469;p86"/>
            <p:cNvSpPr/>
            <p:nvPr/>
          </p:nvSpPr>
          <p:spPr>
            <a:xfrm>
              <a:off x="6256150" y="1571400"/>
              <a:ext cx="62200" cy="53250"/>
            </a:xfrm>
            <a:custGeom>
              <a:avLst/>
              <a:gdLst/>
              <a:ahLst/>
              <a:cxnLst/>
              <a:rect l="l" t="t" r="r" b="b"/>
              <a:pathLst>
                <a:path w="2488" h="2130" extrusionOk="0">
                  <a:moveTo>
                    <a:pt x="1065" y="1"/>
                  </a:moveTo>
                  <a:cubicBezTo>
                    <a:pt x="480" y="1"/>
                    <a:pt x="0" y="472"/>
                    <a:pt x="0" y="1066"/>
                  </a:cubicBezTo>
                  <a:cubicBezTo>
                    <a:pt x="0" y="1703"/>
                    <a:pt x="524"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70" name="Google Shape;4470;p86"/>
            <p:cNvSpPr/>
            <p:nvPr/>
          </p:nvSpPr>
          <p:spPr>
            <a:xfrm>
              <a:off x="625615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71" name="Google Shape;4471;p86"/>
            <p:cNvSpPr/>
            <p:nvPr/>
          </p:nvSpPr>
          <p:spPr>
            <a:xfrm>
              <a:off x="61799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72" name="Google Shape;4472;p86"/>
            <p:cNvSpPr/>
            <p:nvPr/>
          </p:nvSpPr>
          <p:spPr>
            <a:xfrm>
              <a:off x="61799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73" name="Google Shape;4473;p86"/>
            <p:cNvSpPr/>
            <p:nvPr/>
          </p:nvSpPr>
          <p:spPr>
            <a:xfrm>
              <a:off x="617992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74" name="Google Shape;4474;p86"/>
            <p:cNvSpPr/>
            <p:nvPr/>
          </p:nvSpPr>
          <p:spPr>
            <a:xfrm>
              <a:off x="61799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75" name="Google Shape;4475;p86"/>
            <p:cNvSpPr/>
            <p:nvPr/>
          </p:nvSpPr>
          <p:spPr>
            <a:xfrm>
              <a:off x="61799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76" name="Google Shape;4476;p86"/>
            <p:cNvSpPr/>
            <p:nvPr/>
          </p:nvSpPr>
          <p:spPr>
            <a:xfrm>
              <a:off x="61799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77" name="Google Shape;4477;p86"/>
            <p:cNvSpPr/>
            <p:nvPr/>
          </p:nvSpPr>
          <p:spPr>
            <a:xfrm>
              <a:off x="6103700"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78" name="Google Shape;4478;p86"/>
            <p:cNvSpPr/>
            <p:nvPr/>
          </p:nvSpPr>
          <p:spPr>
            <a:xfrm>
              <a:off x="6027500" y="2028275"/>
              <a:ext cx="62425" cy="53450"/>
            </a:xfrm>
            <a:custGeom>
              <a:avLst/>
              <a:gdLst/>
              <a:ahLst/>
              <a:cxnLst/>
              <a:rect l="l" t="t" r="r" b="b"/>
              <a:pathLst>
                <a:path w="2497" h="2138" extrusionOk="0">
                  <a:moveTo>
                    <a:pt x="1073" y="1"/>
                  </a:moveTo>
                  <a:cubicBezTo>
                    <a:pt x="480" y="1"/>
                    <a:pt x="9" y="480"/>
                    <a:pt x="0" y="1065"/>
                  </a:cubicBezTo>
                  <a:cubicBezTo>
                    <a:pt x="0" y="1709"/>
                    <a:pt x="529" y="2137"/>
                    <a:pt x="1078" y="2137"/>
                  </a:cubicBezTo>
                  <a:cubicBezTo>
                    <a:pt x="1340" y="2137"/>
                    <a:pt x="1606" y="2040"/>
                    <a:pt x="1821" y="1821"/>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79" name="Google Shape;4479;p86"/>
            <p:cNvSpPr/>
            <p:nvPr/>
          </p:nvSpPr>
          <p:spPr>
            <a:xfrm>
              <a:off x="6027500" y="21045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80" name="Google Shape;4480;p86"/>
            <p:cNvSpPr/>
            <p:nvPr/>
          </p:nvSpPr>
          <p:spPr>
            <a:xfrm>
              <a:off x="595147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81" name="Google Shape;4481;p86"/>
            <p:cNvSpPr/>
            <p:nvPr/>
          </p:nvSpPr>
          <p:spPr>
            <a:xfrm>
              <a:off x="5494400" y="164740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82" name="Google Shape;4482;p86"/>
            <p:cNvSpPr/>
            <p:nvPr/>
          </p:nvSpPr>
          <p:spPr>
            <a:xfrm>
              <a:off x="54944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83" name="Google Shape;4483;p86"/>
            <p:cNvSpPr/>
            <p:nvPr/>
          </p:nvSpPr>
          <p:spPr>
            <a:xfrm>
              <a:off x="54944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84" name="Google Shape;4484;p86"/>
            <p:cNvSpPr/>
            <p:nvPr/>
          </p:nvSpPr>
          <p:spPr>
            <a:xfrm>
              <a:off x="5494400" y="1876050"/>
              <a:ext cx="62225" cy="53300"/>
            </a:xfrm>
            <a:custGeom>
              <a:avLst/>
              <a:gdLst/>
              <a:ahLst/>
              <a:cxnLst/>
              <a:rect l="l" t="t" r="r" b="b"/>
              <a:pathLst>
                <a:path w="2489" h="2132" extrusionOk="0">
                  <a:moveTo>
                    <a:pt x="1066" y="1"/>
                  </a:moveTo>
                  <a:cubicBezTo>
                    <a:pt x="480" y="1"/>
                    <a:pt x="1" y="472"/>
                    <a:pt x="1" y="1066"/>
                  </a:cubicBezTo>
                  <a:cubicBezTo>
                    <a:pt x="1" y="1705"/>
                    <a:pt x="525"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85" name="Google Shape;4485;p86"/>
            <p:cNvSpPr/>
            <p:nvPr/>
          </p:nvSpPr>
          <p:spPr>
            <a:xfrm>
              <a:off x="5494400" y="1952050"/>
              <a:ext cx="62225" cy="53450"/>
            </a:xfrm>
            <a:custGeom>
              <a:avLst/>
              <a:gdLst/>
              <a:ahLst/>
              <a:cxnLst/>
              <a:rect l="l" t="t" r="r" b="b"/>
              <a:pathLst>
                <a:path w="2489" h="2138" extrusionOk="0">
                  <a:moveTo>
                    <a:pt x="1066" y="1"/>
                  </a:moveTo>
                  <a:cubicBezTo>
                    <a:pt x="480" y="9"/>
                    <a:pt x="1" y="481"/>
                    <a:pt x="1" y="1074"/>
                  </a:cubicBezTo>
                  <a:cubicBezTo>
                    <a:pt x="1" y="1712"/>
                    <a:pt x="525"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86" name="Google Shape;4486;p86"/>
            <p:cNvSpPr/>
            <p:nvPr/>
          </p:nvSpPr>
          <p:spPr>
            <a:xfrm>
              <a:off x="5494400"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87" name="Google Shape;4487;p86"/>
            <p:cNvSpPr/>
            <p:nvPr/>
          </p:nvSpPr>
          <p:spPr>
            <a:xfrm>
              <a:off x="54944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88" name="Google Shape;4488;p86"/>
            <p:cNvSpPr/>
            <p:nvPr/>
          </p:nvSpPr>
          <p:spPr>
            <a:xfrm>
              <a:off x="54944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89" name="Google Shape;4489;p86"/>
            <p:cNvSpPr/>
            <p:nvPr/>
          </p:nvSpPr>
          <p:spPr>
            <a:xfrm>
              <a:off x="54944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90" name="Google Shape;4490;p86"/>
            <p:cNvSpPr/>
            <p:nvPr/>
          </p:nvSpPr>
          <p:spPr>
            <a:xfrm>
              <a:off x="5494400"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91" name="Google Shape;4491;p86"/>
            <p:cNvSpPr/>
            <p:nvPr/>
          </p:nvSpPr>
          <p:spPr>
            <a:xfrm>
              <a:off x="54944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3" y="2033"/>
                    <a:pt x="1822" y="1814"/>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92" name="Google Shape;4492;p86"/>
            <p:cNvSpPr/>
            <p:nvPr/>
          </p:nvSpPr>
          <p:spPr>
            <a:xfrm>
              <a:off x="5494400" y="2561575"/>
              <a:ext cx="62225" cy="53425"/>
            </a:xfrm>
            <a:custGeom>
              <a:avLst/>
              <a:gdLst/>
              <a:ahLst/>
              <a:cxnLst/>
              <a:rect l="l" t="t" r="r" b="b"/>
              <a:pathLst>
                <a:path w="2489" h="2137" extrusionOk="0">
                  <a:moveTo>
                    <a:pt x="1066" y="0"/>
                  </a:moveTo>
                  <a:cubicBezTo>
                    <a:pt x="480" y="0"/>
                    <a:pt x="1" y="480"/>
                    <a:pt x="1" y="1073"/>
                  </a:cubicBezTo>
                  <a:cubicBezTo>
                    <a:pt x="1" y="1711"/>
                    <a:pt x="522" y="2137"/>
                    <a:pt x="1067" y="2137"/>
                  </a:cubicBezTo>
                  <a:cubicBezTo>
                    <a:pt x="1329" y="2137"/>
                    <a:pt x="1595" y="2039"/>
                    <a:pt x="1814" y="1821"/>
                  </a:cubicBezTo>
                  <a:cubicBezTo>
                    <a:pt x="2488" y="1154"/>
                    <a:pt x="2017" y="8"/>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93" name="Google Shape;4493;p86"/>
            <p:cNvSpPr/>
            <p:nvPr/>
          </p:nvSpPr>
          <p:spPr>
            <a:xfrm>
              <a:off x="5494400" y="2637775"/>
              <a:ext cx="62225" cy="53450"/>
            </a:xfrm>
            <a:custGeom>
              <a:avLst/>
              <a:gdLst/>
              <a:ahLst/>
              <a:cxnLst/>
              <a:rect l="l" t="t" r="r" b="b"/>
              <a:pathLst>
                <a:path w="2489" h="2138" extrusionOk="0">
                  <a:moveTo>
                    <a:pt x="1066" y="1"/>
                  </a:moveTo>
                  <a:cubicBezTo>
                    <a:pt x="480" y="1"/>
                    <a:pt x="1" y="480"/>
                    <a:pt x="1" y="1074"/>
                  </a:cubicBezTo>
                  <a:cubicBezTo>
                    <a:pt x="1" y="1712"/>
                    <a:pt x="525" y="2137"/>
                    <a:pt x="1074" y="2137"/>
                  </a:cubicBezTo>
                  <a:cubicBezTo>
                    <a:pt x="1336" y="2137"/>
                    <a:pt x="1604" y="2040"/>
                    <a:pt x="1822"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94" name="Google Shape;4494;p86"/>
            <p:cNvSpPr/>
            <p:nvPr/>
          </p:nvSpPr>
          <p:spPr>
            <a:xfrm>
              <a:off x="549440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95" name="Google Shape;4495;p86"/>
            <p:cNvSpPr/>
            <p:nvPr/>
          </p:nvSpPr>
          <p:spPr>
            <a:xfrm>
              <a:off x="549440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96" name="Google Shape;4496;p86"/>
            <p:cNvSpPr/>
            <p:nvPr/>
          </p:nvSpPr>
          <p:spPr>
            <a:xfrm>
              <a:off x="5570625" y="1266550"/>
              <a:ext cx="62200" cy="53450"/>
            </a:xfrm>
            <a:custGeom>
              <a:avLst/>
              <a:gdLst/>
              <a:ahLst/>
              <a:cxnLst/>
              <a:rect l="l" t="t" r="r" b="b"/>
              <a:pathLst>
                <a:path w="2488" h="2138" extrusionOk="0">
                  <a:moveTo>
                    <a:pt x="1065" y="0"/>
                  </a:moveTo>
                  <a:cubicBezTo>
                    <a:pt x="472" y="9"/>
                    <a:pt x="0" y="480"/>
                    <a:pt x="0" y="1074"/>
                  </a:cubicBezTo>
                  <a:cubicBezTo>
                    <a:pt x="0" y="1711"/>
                    <a:pt x="525" y="2137"/>
                    <a:pt x="1071" y="2137"/>
                  </a:cubicBezTo>
                  <a:cubicBezTo>
                    <a:pt x="1332" y="2137"/>
                    <a:pt x="1598" y="2040"/>
                    <a:pt x="1813" y="1821"/>
                  </a:cubicBezTo>
                  <a:cubicBezTo>
                    <a:pt x="2488" y="1155"/>
                    <a:pt x="2016" y="9"/>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97" name="Google Shape;4497;p86"/>
            <p:cNvSpPr/>
            <p:nvPr/>
          </p:nvSpPr>
          <p:spPr>
            <a:xfrm>
              <a:off x="5570625" y="134275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98" name="Google Shape;4498;p86"/>
            <p:cNvSpPr/>
            <p:nvPr/>
          </p:nvSpPr>
          <p:spPr>
            <a:xfrm>
              <a:off x="5570625" y="141897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99" name="Google Shape;4499;p86"/>
            <p:cNvSpPr/>
            <p:nvPr/>
          </p:nvSpPr>
          <p:spPr>
            <a:xfrm>
              <a:off x="5570625" y="1495200"/>
              <a:ext cx="62200" cy="53325"/>
            </a:xfrm>
            <a:custGeom>
              <a:avLst/>
              <a:gdLst/>
              <a:ahLst/>
              <a:cxnLst/>
              <a:rect l="l" t="t" r="r" b="b"/>
              <a:pathLst>
                <a:path w="2488" h="2133" extrusionOk="0">
                  <a:moveTo>
                    <a:pt x="1065" y="0"/>
                  </a:moveTo>
                  <a:cubicBezTo>
                    <a:pt x="472" y="0"/>
                    <a:pt x="0" y="472"/>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00" name="Google Shape;4500;p86"/>
            <p:cNvSpPr/>
            <p:nvPr/>
          </p:nvSpPr>
          <p:spPr>
            <a:xfrm>
              <a:off x="5570625" y="1571400"/>
              <a:ext cx="62200" cy="53250"/>
            </a:xfrm>
            <a:custGeom>
              <a:avLst/>
              <a:gdLst/>
              <a:ahLst/>
              <a:cxnLst/>
              <a:rect l="l" t="t" r="r" b="b"/>
              <a:pathLst>
                <a:path w="2488"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01" name="Google Shape;4501;p86"/>
            <p:cNvSpPr/>
            <p:nvPr/>
          </p:nvSpPr>
          <p:spPr>
            <a:xfrm>
              <a:off x="5570625" y="164740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02" name="Google Shape;4502;p86"/>
            <p:cNvSpPr/>
            <p:nvPr/>
          </p:nvSpPr>
          <p:spPr>
            <a:xfrm>
              <a:off x="5570625"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03" name="Google Shape;4503;p86"/>
            <p:cNvSpPr/>
            <p:nvPr/>
          </p:nvSpPr>
          <p:spPr>
            <a:xfrm>
              <a:off x="5570625"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04" name="Google Shape;4504;p86"/>
            <p:cNvSpPr/>
            <p:nvPr/>
          </p:nvSpPr>
          <p:spPr>
            <a:xfrm>
              <a:off x="5570625" y="187605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05" name="Google Shape;4505;p86"/>
            <p:cNvSpPr/>
            <p:nvPr/>
          </p:nvSpPr>
          <p:spPr>
            <a:xfrm>
              <a:off x="5570625" y="1952050"/>
              <a:ext cx="62200" cy="53450"/>
            </a:xfrm>
            <a:custGeom>
              <a:avLst/>
              <a:gdLst/>
              <a:ahLst/>
              <a:cxnLst/>
              <a:rect l="l" t="t" r="r" b="b"/>
              <a:pathLst>
                <a:path w="2488"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06" name="Google Shape;4506;p86"/>
            <p:cNvSpPr/>
            <p:nvPr/>
          </p:nvSpPr>
          <p:spPr>
            <a:xfrm>
              <a:off x="5570625" y="2028275"/>
              <a:ext cx="62200" cy="53450"/>
            </a:xfrm>
            <a:custGeom>
              <a:avLst/>
              <a:gdLst/>
              <a:ahLst/>
              <a:cxnLst/>
              <a:rect l="l" t="t" r="r" b="b"/>
              <a:pathLst>
                <a:path w="2488" h="2138" extrusionOk="0">
                  <a:moveTo>
                    <a:pt x="1065" y="1"/>
                  </a:moveTo>
                  <a:cubicBezTo>
                    <a:pt x="472" y="1"/>
                    <a:pt x="0" y="480"/>
                    <a:pt x="0" y="1065"/>
                  </a:cubicBezTo>
                  <a:cubicBezTo>
                    <a:pt x="0" y="1709"/>
                    <a:pt x="526" y="2137"/>
                    <a:pt x="1072" y="2137"/>
                  </a:cubicBezTo>
                  <a:cubicBezTo>
                    <a:pt x="1332" y="2137"/>
                    <a:pt x="1598" y="2040"/>
                    <a:pt x="1813" y="1821"/>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07" name="Google Shape;4507;p86"/>
            <p:cNvSpPr/>
            <p:nvPr/>
          </p:nvSpPr>
          <p:spPr>
            <a:xfrm>
              <a:off x="5570625"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08" name="Google Shape;4508;p86"/>
            <p:cNvSpPr/>
            <p:nvPr/>
          </p:nvSpPr>
          <p:spPr>
            <a:xfrm>
              <a:off x="5570625" y="218070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09" name="Google Shape;4509;p86"/>
            <p:cNvSpPr/>
            <p:nvPr/>
          </p:nvSpPr>
          <p:spPr>
            <a:xfrm>
              <a:off x="5570625" y="2256925"/>
              <a:ext cx="62425" cy="53425"/>
            </a:xfrm>
            <a:custGeom>
              <a:avLst/>
              <a:gdLst/>
              <a:ahLst/>
              <a:cxnLst/>
              <a:rect l="l" t="t" r="r" b="b"/>
              <a:pathLst>
                <a:path w="2497" h="2137" extrusionOk="0">
                  <a:moveTo>
                    <a:pt x="1065" y="0"/>
                  </a:moveTo>
                  <a:cubicBezTo>
                    <a:pt x="472" y="0"/>
                    <a:pt x="0" y="480"/>
                    <a:pt x="0" y="1065"/>
                  </a:cubicBezTo>
                  <a:cubicBezTo>
                    <a:pt x="0" y="1709"/>
                    <a:pt x="526"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10" name="Google Shape;4510;p86"/>
            <p:cNvSpPr/>
            <p:nvPr/>
          </p:nvSpPr>
          <p:spPr>
            <a:xfrm>
              <a:off x="5570625" y="2333125"/>
              <a:ext cx="62200" cy="53450"/>
            </a:xfrm>
            <a:custGeom>
              <a:avLst/>
              <a:gdLst/>
              <a:ahLst/>
              <a:cxnLst/>
              <a:rect l="l" t="t" r="r" b="b"/>
              <a:pathLst>
                <a:path w="2488" h="2138" extrusionOk="0">
                  <a:moveTo>
                    <a:pt x="1065" y="1"/>
                  </a:moveTo>
                  <a:cubicBezTo>
                    <a:pt x="472" y="1"/>
                    <a:pt x="0" y="480"/>
                    <a:pt x="0" y="1066"/>
                  </a:cubicBezTo>
                  <a:cubicBezTo>
                    <a:pt x="0" y="1709"/>
                    <a:pt x="526" y="2137"/>
                    <a:pt x="1072"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11" name="Google Shape;4511;p86"/>
            <p:cNvSpPr/>
            <p:nvPr/>
          </p:nvSpPr>
          <p:spPr>
            <a:xfrm>
              <a:off x="5570625" y="2485550"/>
              <a:ext cx="62200" cy="53300"/>
            </a:xfrm>
            <a:custGeom>
              <a:avLst/>
              <a:gdLst/>
              <a:ahLst/>
              <a:cxnLst/>
              <a:rect l="l" t="t" r="r" b="b"/>
              <a:pathLst>
                <a:path w="2488" h="2132" extrusionOk="0">
                  <a:moveTo>
                    <a:pt x="1065" y="1"/>
                  </a:moveTo>
                  <a:cubicBezTo>
                    <a:pt x="480" y="1"/>
                    <a:pt x="0" y="480"/>
                    <a:pt x="0" y="1066"/>
                  </a:cubicBezTo>
                  <a:cubicBezTo>
                    <a:pt x="0" y="1708"/>
                    <a:pt x="523" y="2131"/>
                    <a:pt x="1070"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12" name="Google Shape;4512;p86"/>
            <p:cNvSpPr/>
            <p:nvPr/>
          </p:nvSpPr>
          <p:spPr>
            <a:xfrm>
              <a:off x="5570625" y="2561575"/>
              <a:ext cx="62200" cy="53425"/>
            </a:xfrm>
            <a:custGeom>
              <a:avLst/>
              <a:gdLst/>
              <a:ahLst/>
              <a:cxnLst/>
              <a:rect l="l" t="t" r="r" b="b"/>
              <a:pathLst>
                <a:path w="2488"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16" y="8"/>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13" name="Google Shape;4513;p86"/>
            <p:cNvSpPr/>
            <p:nvPr/>
          </p:nvSpPr>
          <p:spPr>
            <a:xfrm>
              <a:off x="55706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14" name="Google Shape;4514;p86"/>
            <p:cNvSpPr/>
            <p:nvPr/>
          </p:nvSpPr>
          <p:spPr>
            <a:xfrm>
              <a:off x="5570625" y="2866425"/>
              <a:ext cx="62200" cy="53275"/>
            </a:xfrm>
            <a:custGeom>
              <a:avLst/>
              <a:gdLst/>
              <a:ahLst/>
              <a:cxnLst/>
              <a:rect l="l" t="t" r="r" b="b"/>
              <a:pathLst>
                <a:path w="2488"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15" name="Google Shape;4515;p86"/>
            <p:cNvSpPr/>
            <p:nvPr/>
          </p:nvSpPr>
          <p:spPr>
            <a:xfrm>
              <a:off x="5570625" y="2790200"/>
              <a:ext cx="62200" cy="53350"/>
            </a:xfrm>
            <a:custGeom>
              <a:avLst/>
              <a:gdLst/>
              <a:ahLst/>
              <a:cxnLst/>
              <a:rect l="l" t="t" r="r" b="b"/>
              <a:pathLst>
                <a:path w="2488" h="2134" extrusionOk="0">
                  <a:moveTo>
                    <a:pt x="1065" y="1"/>
                  </a:moveTo>
                  <a:cubicBezTo>
                    <a:pt x="472" y="1"/>
                    <a:pt x="0" y="472"/>
                    <a:pt x="0" y="1066"/>
                  </a:cubicBezTo>
                  <a:cubicBezTo>
                    <a:pt x="0" y="1709"/>
                    <a:pt x="526" y="2134"/>
                    <a:pt x="1072" y="2134"/>
                  </a:cubicBezTo>
                  <a:cubicBezTo>
                    <a:pt x="1333" y="2134"/>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16" name="Google Shape;4516;p86"/>
            <p:cNvSpPr/>
            <p:nvPr/>
          </p:nvSpPr>
          <p:spPr>
            <a:xfrm>
              <a:off x="5570625"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17" name="Google Shape;4517;p86"/>
            <p:cNvSpPr/>
            <p:nvPr/>
          </p:nvSpPr>
          <p:spPr>
            <a:xfrm>
              <a:off x="56468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18" name="Google Shape;4518;p86"/>
            <p:cNvSpPr/>
            <p:nvPr/>
          </p:nvSpPr>
          <p:spPr>
            <a:xfrm>
              <a:off x="56468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19" name="Google Shape;4519;p86"/>
            <p:cNvSpPr/>
            <p:nvPr/>
          </p:nvSpPr>
          <p:spPr>
            <a:xfrm>
              <a:off x="56468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20" name="Google Shape;4520;p86"/>
            <p:cNvSpPr/>
            <p:nvPr/>
          </p:nvSpPr>
          <p:spPr>
            <a:xfrm>
              <a:off x="564682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21" name="Google Shape;4521;p86"/>
            <p:cNvSpPr/>
            <p:nvPr/>
          </p:nvSpPr>
          <p:spPr>
            <a:xfrm>
              <a:off x="56468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22" name="Google Shape;4522;p86"/>
            <p:cNvSpPr/>
            <p:nvPr/>
          </p:nvSpPr>
          <p:spPr>
            <a:xfrm>
              <a:off x="56468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23" name="Google Shape;4523;p86"/>
            <p:cNvSpPr/>
            <p:nvPr/>
          </p:nvSpPr>
          <p:spPr>
            <a:xfrm>
              <a:off x="5646825" y="1876050"/>
              <a:ext cx="62225" cy="53350"/>
            </a:xfrm>
            <a:custGeom>
              <a:avLst/>
              <a:gdLst/>
              <a:ahLst/>
              <a:cxnLst/>
              <a:rect l="l" t="t" r="r" b="b"/>
              <a:pathLst>
                <a:path w="2489" h="2134" extrusionOk="0">
                  <a:moveTo>
                    <a:pt x="1066" y="1"/>
                  </a:moveTo>
                  <a:cubicBezTo>
                    <a:pt x="472"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24" name="Google Shape;4524;p86"/>
            <p:cNvSpPr/>
            <p:nvPr/>
          </p:nvSpPr>
          <p:spPr>
            <a:xfrm>
              <a:off x="56468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25" name="Google Shape;4525;p86"/>
            <p:cNvSpPr/>
            <p:nvPr/>
          </p:nvSpPr>
          <p:spPr>
            <a:xfrm>
              <a:off x="56468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26" name="Google Shape;4526;p86"/>
            <p:cNvSpPr/>
            <p:nvPr/>
          </p:nvSpPr>
          <p:spPr>
            <a:xfrm>
              <a:off x="56468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27" name="Google Shape;4527;p86"/>
            <p:cNvSpPr/>
            <p:nvPr/>
          </p:nvSpPr>
          <p:spPr>
            <a:xfrm>
              <a:off x="56468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28" name="Google Shape;4528;p86"/>
            <p:cNvSpPr/>
            <p:nvPr/>
          </p:nvSpPr>
          <p:spPr>
            <a:xfrm>
              <a:off x="5646825"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29" name="Google Shape;4529;p86"/>
            <p:cNvSpPr/>
            <p:nvPr/>
          </p:nvSpPr>
          <p:spPr>
            <a:xfrm>
              <a:off x="56468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30" name="Google Shape;4530;p86"/>
            <p:cNvSpPr/>
            <p:nvPr/>
          </p:nvSpPr>
          <p:spPr>
            <a:xfrm>
              <a:off x="5646825" y="2485550"/>
              <a:ext cx="62225" cy="53300"/>
            </a:xfrm>
            <a:custGeom>
              <a:avLst/>
              <a:gdLst/>
              <a:ahLst/>
              <a:cxnLst/>
              <a:rect l="l" t="t" r="r" b="b"/>
              <a:pathLst>
                <a:path w="2489" h="2132" extrusionOk="0">
                  <a:moveTo>
                    <a:pt x="1066" y="1"/>
                  </a:moveTo>
                  <a:cubicBezTo>
                    <a:pt x="472" y="1"/>
                    <a:pt x="1" y="472"/>
                    <a:pt x="1" y="1066"/>
                  </a:cubicBezTo>
                  <a:cubicBezTo>
                    <a:pt x="1" y="1708"/>
                    <a:pt x="523" y="2131"/>
                    <a:pt x="1068" y="2131"/>
                  </a:cubicBezTo>
                  <a:cubicBezTo>
                    <a:pt x="1330" y="2131"/>
                    <a:pt x="1597" y="2033"/>
                    <a:pt x="1814" y="1814"/>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31" name="Google Shape;4531;p86"/>
            <p:cNvSpPr/>
            <p:nvPr/>
          </p:nvSpPr>
          <p:spPr>
            <a:xfrm>
              <a:off x="56468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32" name="Google Shape;4532;p86"/>
            <p:cNvSpPr/>
            <p:nvPr/>
          </p:nvSpPr>
          <p:spPr>
            <a:xfrm>
              <a:off x="56468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33" name="Google Shape;4533;p86"/>
            <p:cNvSpPr/>
            <p:nvPr/>
          </p:nvSpPr>
          <p:spPr>
            <a:xfrm>
              <a:off x="5646825" y="2637775"/>
              <a:ext cx="62225" cy="53450"/>
            </a:xfrm>
            <a:custGeom>
              <a:avLst/>
              <a:gdLst/>
              <a:ahLst/>
              <a:cxnLst/>
              <a:rect l="l" t="t" r="r" b="b"/>
              <a:pathLst>
                <a:path w="2489" h="2138" extrusionOk="0">
                  <a:moveTo>
                    <a:pt x="1066" y="1"/>
                  </a:moveTo>
                  <a:cubicBezTo>
                    <a:pt x="472" y="1"/>
                    <a:pt x="1" y="480"/>
                    <a:pt x="1" y="1074"/>
                  </a:cubicBezTo>
                  <a:cubicBezTo>
                    <a:pt x="1" y="1712"/>
                    <a:pt x="525" y="2137"/>
                    <a:pt x="1071" y="2137"/>
                  </a:cubicBezTo>
                  <a:cubicBezTo>
                    <a:pt x="1332" y="2137"/>
                    <a:pt x="1598" y="2040"/>
                    <a:pt x="1814" y="1822"/>
                  </a:cubicBezTo>
                  <a:cubicBezTo>
                    <a:pt x="2489"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34" name="Google Shape;4534;p86"/>
            <p:cNvSpPr/>
            <p:nvPr/>
          </p:nvSpPr>
          <p:spPr>
            <a:xfrm>
              <a:off x="5723050"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35" name="Google Shape;4535;p86"/>
            <p:cNvSpPr/>
            <p:nvPr/>
          </p:nvSpPr>
          <p:spPr>
            <a:xfrm>
              <a:off x="5723050"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36" name="Google Shape;4536;p86"/>
            <p:cNvSpPr/>
            <p:nvPr/>
          </p:nvSpPr>
          <p:spPr>
            <a:xfrm>
              <a:off x="5723050" y="1571400"/>
              <a:ext cx="62150" cy="53250"/>
            </a:xfrm>
            <a:custGeom>
              <a:avLst/>
              <a:gdLst/>
              <a:ahLst/>
              <a:cxnLst/>
              <a:rect l="l" t="t" r="r" b="b"/>
              <a:pathLst>
                <a:path w="2486" h="2130" extrusionOk="0">
                  <a:moveTo>
                    <a:pt x="1075" y="1"/>
                  </a:moveTo>
                  <a:cubicBezTo>
                    <a:pt x="1072" y="1"/>
                    <a:pt x="1069" y="1"/>
                    <a:pt x="1065" y="1"/>
                  </a:cubicBezTo>
                  <a:cubicBezTo>
                    <a:pt x="472" y="1"/>
                    <a:pt x="0" y="472"/>
                    <a:pt x="0" y="1066"/>
                  </a:cubicBezTo>
                  <a:cubicBezTo>
                    <a:pt x="0" y="1703"/>
                    <a:pt x="525" y="2129"/>
                    <a:pt x="1071" y="2129"/>
                  </a:cubicBezTo>
                  <a:cubicBezTo>
                    <a:pt x="1332" y="2129"/>
                    <a:pt x="1598" y="2032"/>
                    <a:pt x="1813" y="1813"/>
                  </a:cubicBezTo>
                  <a:cubicBezTo>
                    <a:pt x="2486" y="1149"/>
                    <a:pt x="2012" y="1"/>
                    <a:pt x="107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37" name="Google Shape;4537;p86"/>
            <p:cNvSpPr/>
            <p:nvPr/>
          </p:nvSpPr>
          <p:spPr>
            <a:xfrm>
              <a:off x="5723050"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38" name="Google Shape;4538;p86"/>
            <p:cNvSpPr/>
            <p:nvPr/>
          </p:nvSpPr>
          <p:spPr>
            <a:xfrm>
              <a:off x="5723050" y="17236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39" name="Google Shape;4539;p86"/>
            <p:cNvSpPr/>
            <p:nvPr/>
          </p:nvSpPr>
          <p:spPr>
            <a:xfrm>
              <a:off x="5723050" y="17998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40" name="Google Shape;4540;p86"/>
            <p:cNvSpPr/>
            <p:nvPr/>
          </p:nvSpPr>
          <p:spPr>
            <a:xfrm>
              <a:off x="5723050"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41" name="Google Shape;4541;p86"/>
            <p:cNvSpPr/>
            <p:nvPr/>
          </p:nvSpPr>
          <p:spPr>
            <a:xfrm>
              <a:off x="5723050"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42" name="Google Shape;4542;p86"/>
            <p:cNvSpPr/>
            <p:nvPr/>
          </p:nvSpPr>
          <p:spPr>
            <a:xfrm>
              <a:off x="5723050"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43" name="Google Shape;4543;p86"/>
            <p:cNvSpPr/>
            <p:nvPr/>
          </p:nvSpPr>
          <p:spPr>
            <a:xfrm>
              <a:off x="5723050"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44" name="Google Shape;4544;p86"/>
            <p:cNvSpPr/>
            <p:nvPr/>
          </p:nvSpPr>
          <p:spPr>
            <a:xfrm>
              <a:off x="5723050"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45" name="Google Shape;4545;p86"/>
            <p:cNvSpPr/>
            <p:nvPr/>
          </p:nvSpPr>
          <p:spPr>
            <a:xfrm>
              <a:off x="57230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46" name="Google Shape;4546;p86"/>
            <p:cNvSpPr/>
            <p:nvPr/>
          </p:nvSpPr>
          <p:spPr>
            <a:xfrm>
              <a:off x="5723050"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47" name="Google Shape;4547;p86"/>
            <p:cNvSpPr/>
            <p:nvPr/>
          </p:nvSpPr>
          <p:spPr>
            <a:xfrm>
              <a:off x="5722850" y="2485550"/>
              <a:ext cx="62425" cy="53300"/>
            </a:xfrm>
            <a:custGeom>
              <a:avLst/>
              <a:gdLst/>
              <a:ahLst/>
              <a:cxnLst/>
              <a:rect l="l" t="t" r="r" b="b"/>
              <a:pathLst>
                <a:path w="2497" h="2132" extrusionOk="0">
                  <a:moveTo>
                    <a:pt x="1073" y="1"/>
                  </a:moveTo>
                  <a:cubicBezTo>
                    <a:pt x="480" y="1"/>
                    <a:pt x="8" y="480"/>
                    <a:pt x="0" y="1066"/>
                  </a:cubicBezTo>
                  <a:cubicBezTo>
                    <a:pt x="0" y="1708"/>
                    <a:pt x="526" y="2131"/>
                    <a:pt x="1073" y="2131"/>
                  </a:cubicBezTo>
                  <a:cubicBezTo>
                    <a:pt x="1336" y="2131"/>
                    <a:pt x="1605" y="2033"/>
                    <a:pt x="1821" y="1814"/>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48" name="Google Shape;4548;p86"/>
            <p:cNvSpPr/>
            <p:nvPr/>
          </p:nvSpPr>
          <p:spPr>
            <a:xfrm>
              <a:off x="5723050"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49" name="Google Shape;4549;p86"/>
            <p:cNvSpPr/>
            <p:nvPr/>
          </p:nvSpPr>
          <p:spPr>
            <a:xfrm>
              <a:off x="5722850" y="2637775"/>
              <a:ext cx="62425" cy="53450"/>
            </a:xfrm>
            <a:custGeom>
              <a:avLst/>
              <a:gdLst/>
              <a:ahLst/>
              <a:cxnLst/>
              <a:rect l="l" t="t" r="r" b="b"/>
              <a:pathLst>
                <a:path w="2497" h="2138" extrusionOk="0">
                  <a:moveTo>
                    <a:pt x="1073" y="1"/>
                  </a:moveTo>
                  <a:cubicBezTo>
                    <a:pt x="480" y="9"/>
                    <a:pt x="8" y="480"/>
                    <a:pt x="0" y="1074"/>
                  </a:cubicBezTo>
                  <a:cubicBezTo>
                    <a:pt x="0" y="1712"/>
                    <a:pt x="529" y="2137"/>
                    <a:pt x="1077"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0" name="Google Shape;4550;p86"/>
            <p:cNvSpPr/>
            <p:nvPr/>
          </p:nvSpPr>
          <p:spPr>
            <a:xfrm>
              <a:off x="5799275" y="141897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1" name="Google Shape;4551;p86"/>
            <p:cNvSpPr/>
            <p:nvPr/>
          </p:nvSpPr>
          <p:spPr>
            <a:xfrm>
              <a:off x="5799275" y="149520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0"/>
                    <a:pt x="1067" y="2130"/>
                  </a:cubicBezTo>
                  <a:cubicBezTo>
                    <a:pt x="1329" y="2130"/>
                    <a:pt x="1596" y="2032"/>
                    <a:pt x="1813" y="1813"/>
                  </a:cubicBezTo>
                  <a:cubicBezTo>
                    <a:pt x="2485" y="1149"/>
                    <a:pt x="2011" y="0"/>
                    <a:pt x="1067"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2" name="Google Shape;4552;p86"/>
            <p:cNvSpPr/>
            <p:nvPr/>
          </p:nvSpPr>
          <p:spPr>
            <a:xfrm>
              <a:off x="5799275" y="1571400"/>
              <a:ext cx="62150" cy="53275"/>
            </a:xfrm>
            <a:custGeom>
              <a:avLst/>
              <a:gdLst/>
              <a:ahLst/>
              <a:cxnLst/>
              <a:rect l="l" t="t" r="r" b="b"/>
              <a:pathLst>
                <a:path w="2486" h="2131" extrusionOk="0">
                  <a:moveTo>
                    <a:pt x="1067" y="1"/>
                  </a:moveTo>
                  <a:cubicBezTo>
                    <a:pt x="1064" y="1"/>
                    <a:pt x="1060" y="1"/>
                    <a:pt x="1057" y="1"/>
                  </a:cubicBezTo>
                  <a:cubicBezTo>
                    <a:pt x="472" y="1"/>
                    <a:pt x="0" y="472"/>
                    <a:pt x="0" y="1066"/>
                  </a:cubicBezTo>
                  <a:cubicBezTo>
                    <a:pt x="0" y="1708"/>
                    <a:pt x="522" y="2131"/>
                    <a:pt x="1067" y="2131"/>
                  </a:cubicBezTo>
                  <a:cubicBezTo>
                    <a:pt x="1329" y="2131"/>
                    <a:pt x="1596" y="2033"/>
                    <a:pt x="1813" y="1813"/>
                  </a:cubicBezTo>
                  <a:cubicBezTo>
                    <a:pt x="2485" y="1141"/>
                    <a:pt x="2011" y="1"/>
                    <a:pt x="1067"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3" name="Google Shape;4553;p86"/>
            <p:cNvSpPr/>
            <p:nvPr/>
          </p:nvSpPr>
          <p:spPr>
            <a:xfrm>
              <a:off x="5799275" y="164740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4" name="Google Shape;4554;p86"/>
            <p:cNvSpPr/>
            <p:nvPr/>
          </p:nvSpPr>
          <p:spPr>
            <a:xfrm>
              <a:off x="5799275" y="172362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5" name="Google Shape;4555;p86"/>
            <p:cNvSpPr/>
            <p:nvPr/>
          </p:nvSpPr>
          <p:spPr>
            <a:xfrm>
              <a:off x="5799275" y="1799825"/>
              <a:ext cx="62150" cy="53300"/>
            </a:xfrm>
            <a:custGeom>
              <a:avLst/>
              <a:gdLst/>
              <a:ahLst/>
              <a:cxnLst/>
              <a:rect l="l" t="t" r="r" b="b"/>
              <a:pathLst>
                <a:path w="2486" h="2132" extrusionOk="0">
                  <a:moveTo>
                    <a:pt x="1067" y="1"/>
                  </a:moveTo>
                  <a:cubicBezTo>
                    <a:pt x="1064" y="1"/>
                    <a:pt x="1060" y="1"/>
                    <a:pt x="1057" y="1"/>
                  </a:cubicBezTo>
                  <a:cubicBezTo>
                    <a:pt x="472" y="1"/>
                    <a:pt x="0" y="481"/>
                    <a:pt x="0" y="1066"/>
                  </a:cubicBezTo>
                  <a:cubicBezTo>
                    <a:pt x="0" y="1708"/>
                    <a:pt x="522" y="2131"/>
                    <a:pt x="1069" y="2131"/>
                  </a:cubicBezTo>
                  <a:cubicBezTo>
                    <a:pt x="1333" y="2131"/>
                    <a:pt x="1602" y="2033"/>
                    <a:pt x="1821" y="1814"/>
                  </a:cubicBezTo>
                  <a:cubicBezTo>
                    <a:pt x="2485" y="1150"/>
                    <a:pt x="2011" y="1"/>
                    <a:pt x="1067"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6" name="Google Shape;4556;p86"/>
            <p:cNvSpPr/>
            <p:nvPr/>
          </p:nvSpPr>
          <p:spPr>
            <a:xfrm>
              <a:off x="5799275" y="187605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7" name="Google Shape;4557;p86"/>
            <p:cNvSpPr/>
            <p:nvPr/>
          </p:nvSpPr>
          <p:spPr>
            <a:xfrm>
              <a:off x="5799275" y="1952050"/>
              <a:ext cx="62200" cy="53500"/>
            </a:xfrm>
            <a:custGeom>
              <a:avLst/>
              <a:gdLst/>
              <a:ahLst/>
              <a:cxnLst/>
              <a:rect l="l" t="t" r="r" b="b"/>
              <a:pathLst>
                <a:path w="2488" h="2140" extrusionOk="0">
                  <a:moveTo>
                    <a:pt x="1057" y="1"/>
                  </a:moveTo>
                  <a:cubicBezTo>
                    <a:pt x="472" y="9"/>
                    <a:pt x="0" y="481"/>
                    <a:pt x="0" y="1074"/>
                  </a:cubicBezTo>
                  <a:cubicBezTo>
                    <a:pt x="0" y="1716"/>
                    <a:pt x="522" y="2139"/>
                    <a:pt x="1069" y="2139"/>
                  </a:cubicBezTo>
                  <a:cubicBezTo>
                    <a:pt x="1333" y="2139"/>
                    <a:pt x="1602" y="2041"/>
                    <a:pt x="1821" y="1822"/>
                  </a:cubicBezTo>
                  <a:cubicBezTo>
                    <a:pt x="2488" y="1147"/>
                    <a:pt x="2008" y="1"/>
                    <a:pt x="1057"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8" name="Google Shape;4558;p86"/>
            <p:cNvSpPr/>
            <p:nvPr/>
          </p:nvSpPr>
          <p:spPr>
            <a:xfrm>
              <a:off x="5799275" y="2028275"/>
              <a:ext cx="62200" cy="53450"/>
            </a:xfrm>
            <a:custGeom>
              <a:avLst/>
              <a:gdLst/>
              <a:ahLst/>
              <a:cxnLst/>
              <a:rect l="l" t="t" r="r" b="b"/>
              <a:pathLst>
                <a:path w="2488" h="2138" extrusionOk="0">
                  <a:moveTo>
                    <a:pt x="1057" y="1"/>
                  </a:moveTo>
                  <a:cubicBezTo>
                    <a:pt x="472" y="9"/>
                    <a:pt x="0" y="480"/>
                    <a:pt x="0" y="1065"/>
                  </a:cubicBezTo>
                  <a:cubicBezTo>
                    <a:pt x="0" y="1709"/>
                    <a:pt x="525" y="2137"/>
                    <a:pt x="1074" y="2137"/>
                  </a:cubicBezTo>
                  <a:cubicBezTo>
                    <a:pt x="1336" y="2137"/>
                    <a:pt x="1603" y="2040"/>
                    <a:pt x="1821" y="1821"/>
                  </a:cubicBezTo>
                  <a:cubicBezTo>
                    <a:pt x="2488" y="1147"/>
                    <a:pt x="2008" y="1"/>
                    <a:pt x="1057"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9" name="Google Shape;4559;p86"/>
            <p:cNvSpPr/>
            <p:nvPr/>
          </p:nvSpPr>
          <p:spPr>
            <a:xfrm>
              <a:off x="587527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0" name="Google Shape;4560;p86"/>
            <p:cNvSpPr/>
            <p:nvPr/>
          </p:nvSpPr>
          <p:spPr>
            <a:xfrm>
              <a:off x="587527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1" name="Google Shape;4561;p86"/>
            <p:cNvSpPr/>
            <p:nvPr/>
          </p:nvSpPr>
          <p:spPr>
            <a:xfrm>
              <a:off x="587527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2" name="Google Shape;4562;p86"/>
            <p:cNvSpPr/>
            <p:nvPr/>
          </p:nvSpPr>
          <p:spPr>
            <a:xfrm>
              <a:off x="587527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3" name="Google Shape;4563;p86"/>
            <p:cNvSpPr/>
            <p:nvPr/>
          </p:nvSpPr>
          <p:spPr>
            <a:xfrm>
              <a:off x="587527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4" name="Google Shape;4564;p86"/>
            <p:cNvSpPr/>
            <p:nvPr/>
          </p:nvSpPr>
          <p:spPr>
            <a:xfrm>
              <a:off x="587527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5" name="Google Shape;4565;p86"/>
            <p:cNvSpPr/>
            <p:nvPr/>
          </p:nvSpPr>
          <p:spPr>
            <a:xfrm>
              <a:off x="5875275" y="1876050"/>
              <a:ext cx="62225" cy="53350"/>
            </a:xfrm>
            <a:custGeom>
              <a:avLst/>
              <a:gdLst/>
              <a:ahLst/>
              <a:cxnLst/>
              <a:rect l="l" t="t" r="r" b="b"/>
              <a:pathLst>
                <a:path w="2489" h="2134" extrusionOk="0">
                  <a:moveTo>
                    <a:pt x="1065" y="1"/>
                  </a:moveTo>
                  <a:cubicBezTo>
                    <a:pt x="480" y="1"/>
                    <a:pt x="0" y="472"/>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6" name="Google Shape;4566;p86"/>
            <p:cNvSpPr/>
            <p:nvPr/>
          </p:nvSpPr>
          <p:spPr>
            <a:xfrm>
              <a:off x="587527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7" name="Google Shape;4567;p86"/>
            <p:cNvSpPr/>
            <p:nvPr/>
          </p:nvSpPr>
          <p:spPr>
            <a:xfrm>
              <a:off x="587527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8" name="Google Shape;4568;p86"/>
            <p:cNvSpPr/>
            <p:nvPr/>
          </p:nvSpPr>
          <p:spPr>
            <a:xfrm>
              <a:off x="587527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9" name="Google Shape;4569;p86"/>
            <p:cNvSpPr/>
            <p:nvPr/>
          </p:nvSpPr>
          <p:spPr>
            <a:xfrm>
              <a:off x="5799275" y="2104500"/>
              <a:ext cx="62200" cy="53325"/>
            </a:xfrm>
            <a:custGeom>
              <a:avLst/>
              <a:gdLst/>
              <a:ahLst/>
              <a:cxnLst/>
              <a:rect l="l" t="t" r="r" b="b"/>
              <a:pathLst>
                <a:path w="2488" h="2133"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0" name="Google Shape;4570;p86"/>
            <p:cNvSpPr/>
            <p:nvPr/>
          </p:nvSpPr>
          <p:spPr>
            <a:xfrm>
              <a:off x="5799275" y="218070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1" name="Google Shape;4571;p86"/>
            <p:cNvSpPr/>
            <p:nvPr/>
          </p:nvSpPr>
          <p:spPr>
            <a:xfrm>
              <a:off x="5799275" y="2256925"/>
              <a:ext cx="62350" cy="53425"/>
            </a:xfrm>
            <a:custGeom>
              <a:avLst/>
              <a:gdLst/>
              <a:ahLst/>
              <a:cxnLst/>
              <a:rect l="l" t="t" r="r" b="b"/>
              <a:pathLst>
                <a:path w="2494" h="2137" extrusionOk="0">
                  <a:moveTo>
                    <a:pt x="1067" y="0"/>
                  </a:moveTo>
                  <a:cubicBezTo>
                    <a:pt x="1064" y="0"/>
                    <a:pt x="1060" y="0"/>
                    <a:pt x="1057" y="0"/>
                  </a:cubicBezTo>
                  <a:cubicBezTo>
                    <a:pt x="472" y="0"/>
                    <a:pt x="0" y="480"/>
                    <a:pt x="0" y="1065"/>
                  </a:cubicBezTo>
                  <a:cubicBezTo>
                    <a:pt x="0" y="1709"/>
                    <a:pt x="529" y="2137"/>
                    <a:pt x="1077" y="2137"/>
                  </a:cubicBezTo>
                  <a:cubicBezTo>
                    <a:pt x="1339" y="2137"/>
                    <a:pt x="1606" y="2039"/>
                    <a:pt x="1821" y="1821"/>
                  </a:cubicBezTo>
                  <a:cubicBezTo>
                    <a:pt x="2493" y="1149"/>
                    <a:pt x="2019" y="0"/>
                    <a:pt x="1067"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2" name="Google Shape;4572;p86"/>
            <p:cNvSpPr/>
            <p:nvPr/>
          </p:nvSpPr>
          <p:spPr>
            <a:xfrm>
              <a:off x="5799275" y="2333125"/>
              <a:ext cx="62200" cy="53450"/>
            </a:xfrm>
            <a:custGeom>
              <a:avLst/>
              <a:gdLst/>
              <a:ahLst/>
              <a:cxnLst/>
              <a:rect l="l" t="t" r="r" b="b"/>
              <a:pathLst>
                <a:path w="2488" h="2138" extrusionOk="0">
                  <a:moveTo>
                    <a:pt x="1057" y="1"/>
                  </a:moveTo>
                  <a:cubicBezTo>
                    <a:pt x="472" y="9"/>
                    <a:pt x="0" y="480"/>
                    <a:pt x="0" y="1066"/>
                  </a:cubicBezTo>
                  <a:cubicBezTo>
                    <a:pt x="0" y="1709"/>
                    <a:pt x="525" y="2137"/>
                    <a:pt x="1071" y="2137"/>
                  </a:cubicBezTo>
                  <a:cubicBezTo>
                    <a:pt x="1332" y="2137"/>
                    <a:pt x="1597" y="2040"/>
                    <a:pt x="1813" y="1822"/>
                  </a:cubicBezTo>
                  <a:cubicBezTo>
                    <a:pt x="2488" y="1147"/>
                    <a:pt x="2008" y="1"/>
                    <a:pt x="1057"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3" name="Google Shape;4573;p86"/>
            <p:cNvSpPr/>
            <p:nvPr/>
          </p:nvSpPr>
          <p:spPr>
            <a:xfrm>
              <a:off x="5799050" y="2637775"/>
              <a:ext cx="62425" cy="53450"/>
            </a:xfrm>
            <a:custGeom>
              <a:avLst/>
              <a:gdLst/>
              <a:ahLst/>
              <a:cxnLst/>
              <a:rect l="l" t="t" r="r" b="b"/>
              <a:pathLst>
                <a:path w="2497" h="2138" extrusionOk="0">
                  <a:moveTo>
                    <a:pt x="1066" y="1"/>
                  </a:moveTo>
                  <a:cubicBezTo>
                    <a:pt x="481" y="9"/>
                    <a:pt x="1" y="480"/>
                    <a:pt x="1" y="1074"/>
                  </a:cubicBezTo>
                  <a:cubicBezTo>
                    <a:pt x="1" y="1712"/>
                    <a:pt x="525" y="2137"/>
                    <a:pt x="1074" y="2137"/>
                  </a:cubicBezTo>
                  <a:cubicBezTo>
                    <a:pt x="1336" y="2137"/>
                    <a:pt x="1604" y="2040"/>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4" name="Google Shape;4574;p86"/>
            <p:cNvSpPr/>
            <p:nvPr/>
          </p:nvSpPr>
          <p:spPr>
            <a:xfrm>
              <a:off x="5799275" y="2561575"/>
              <a:ext cx="62200" cy="53425"/>
            </a:xfrm>
            <a:custGeom>
              <a:avLst/>
              <a:gdLst/>
              <a:ahLst/>
              <a:cxnLst/>
              <a:rect l="l" t="t" r="r" b="b"/>
              <a:pathLst>
                <a:path w="2488" h="2137" extrusionOk="0">
                  <a:moveTo>
                    <a:pt x="1057" y="0"/>
                  </a:moveTo>
                  <a:cubicBezTo>
                    <a:pt x="472" y="8"/>
                    <a:pt x="0" y="480"/>
                    <a:pt x="0" y="1073"/>
                  </a:cubicBezTo>
                  <a:cubicBezTo>
                    <a:pt x="0" y="1711"/>
                    <a:pt x="524" y="2137"/>
                    <a:pt x="1070" y="2137"/>
                  </a:cubicBezTo>
                  <a:cubicBezTo>
                    <a:pt x="1331" y="2137"/>
                    <a:pt x="1597" y="2039"/>
                    <a:pt x="1813" y="1821"/>
                  </a:cubicBezTo>
                  <a:cubicBezTo>
                    <a:pt x="2488" y="1146"/>
                    <a:pt x="2008" y="0"/>
                    <a:pt x="1057"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5" name="Google Shape;4575;p86"/>
            <p:cNvSpPr/>
            <p:nvPr/>
          </p:nvSpPr>
          <p:spPr>
            <a:xfrm>
              <a:off x="5799050" y="2485550"/>
              <a:ext cx="62425" cy="53300"/>
            </a:xfrm>
            <a:custGeom>
              <a:avLst/>
              <a:gdLst/>
              <a:ahLst/>
              <a:cxnLst/>
              <a:rect l="l" t="t" r="r" b="b"/>
              <a:pathLst>
                <a:path w="2497" h="2132" extrusionOk="0">
                  <a:moveTo>
                    <a:pt x="1066" y="1"/>
                  </a:moveTo>
                  <a:cubicBezTo>
                    <a:pt x="481" y="1"/>
                    <a:pt x="1" y="472"/>
                    <a:pt x="1" y="1066"/>
                  </a:cubicBezTo>
                  <a:cubicBezTo>
                    <a:pt x="1" y="1708"/>
                    <a:pt x="523" y="2131"/>
                    <a:pt x="1070" y="2131"/>
                  </a:cubicBezTo>
                  <a:cubicBezTo>
                    <a:pt x="1333" y="2131"/>
                    <a:pt x="1603" y="2033"/>
                    <a:pt x="1822" y="1814"/>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6" name="Google Shape;4576;p86"/>
            <p:cNvSpPr/>
            <p:nvPr/>
          </p:nvSpPr>
          <p:spPr>
            <a:xfrm>
              <a:off x="5799275" y="240935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1"/>
                    <a:pt x="1069" y="2131"/>
                  </a:cubicBezTo>
                  <a:cubicBezTo>
                    <a:pt x="1333" y="2131"/>
                    <a:pt x="1602" y="2032"/>
                    <a:pt x="1821" y="1813"/>
                  </a:cubicBezTo>
                  <a:cubicBezTo>
                    <a:pt x="2485" y="1149"/>
                    <a:pt x="2011" y="0"/>
                    <a:pt x="1067"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7" name="Google Shape;4577;p86"/>
            <p:cNvSpPr/>
            <p:nvPr/>
          </p:nvSpPr>
          <p:spPr>
            <a:xfrm>
              <a:off x="5723050"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8" name="Google Shape;4578;p86"/>
            <p:cNvSpPr/>
            <p:nvPr/>
          </p:nvSpPr>
          <p:spPr>
            <a:xfrm>
              <a:off x="56468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9" name="Google Shape;4579;p86"/>
            <p:cNvSpPr/>
            <p:nvPr/>
          </p:nvSpPr>
          <p:spPr>
            <a:xfrm>
              <a:off x="5570625" y="240935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0" name="Google Shape;4580;p86"/>
            <p:cNvSpPr/>
            <p:nvPr/>
          </p:nvSpPr>
          <p:spPr>
            <a:xfrm>
              <a:off x="54944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1" name="Google Shape;4581;p86"/>
            <p:cNvSpPr/>
            <p:nvPr/>
          </p:nvSpPr>
          <p:spPr>
            <a:xfrm>
              <a:off x="5418200" y="240935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2" name="Google Shape;4582;p86"/>
            <p:cNvSpPr/>
            <p:nvPr/>
          </p:nvSpPr>
          <p:spPr>
            <a:xfrm>
              <a:off x="5341975"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3" name="Google Shape;4583;p86"/>
            <p:cNvSpPr/>
            <p:nvPr/>
          </p:nvSpPr>
          <p:spPr>
            <a:xfrm>
              <a:off x="6027500" y="3399500"/>
              <a:ext cx="62425" cy="53350"/>
            </a:xfrm>
            <a:custGeom>
              <a:avLst/>
              <a:gdLst/>
              <a:ahLst/>
              <a:cxnLst/>
              <a:rect l="l" t="t" r="r" b="b"/>
              <a:pathLst>
                <a:path w="2497" h="2134" extrusionOk="0">
                  <a:moveTo>
                    <a:pt x="1073" y="1"/>
                  </a:moveTo>
                  <a:cubicBezTo>
                    <a:pt x="480" y="1"/>
                    <a:pt x="9" y="480"/>
                    <a:pt x="0" y="1066"/>
                  </a:cubicBezTo>
                  <a:cubicBezTo>
                    <a:pt x="0" y="1709"/>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4" name="Google Shape;4584;p86"/>
            <p:cNvSpPr/>
            <p:nvPr/>
          </p:nvSpPr>
          <p:spPr>
            <a:xfrm>
              <a:off x="6027500" y="33233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4"/>
                    <a:pt x="2016" y="0"/>
                    <a:pt x="1073"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5" name="Google Shape;4585;p86"/>
            <p:cNvSpPr/>
            <p:nvPr/>
          </p:nvSpPr>
          <p:spPr>
            <a:xfrm>
              <a:off x="6103700"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6" name="Google Shape;4586;p86"/>
            <p:cNvSpPr/>
            <p:nvPr/>
          </p:nvSpPr>
          <p:spPr>
            <a:xfrm>
              <a:off x="6103700" y="3094850"/>
              <a:ext cx="62425" cy="53350"/>
            </a:xfrm>
            <a:custGeom>
              <a:avLst/>
              <a:gdLst/>
              <a:ahLst/>
              <a:cxnLst/>
              <a:rect l="l" t="t" r="r" b="b"/>
              <a:pathLst>
                <a:path w="2497" h="2134" extrusionOk="0">
                  <a:moveTo>
                    <a:pt x="1066" y="1"/>
                  </a:moveTo>
                  <a:cubicBezTo>
                    <a:pt x="481" y="1"/>
                    <a:pt x="1" y="480"/>
                    <a:pt x="1" y="1066"/>
                  </a:cubicBezTo>
                  <a:cubicBezTo>
                    <a:pt x="1" y="1709"/>
                    <a:pt x="526" y="2134"/>
                    <a:pt x="1075" y="2134"/>
                  </a:cubicBezTo>
                  <a:cubicBezTo>
                    <a:pt x="1337" y="2134"/>
                    <a:pt x="1604" y="2037"/>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7" name="Google Shape;4587;p86"/>
            <p:cNvSpPr/>
            <p:nvPr/>
          </p:nvSpPr>
          <p:spPr>
            <a:xfrm>
              <a:off x="5951475"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8" name="Google Shape;4588;p86"/>
            <p:cNvSpPr/>
            <p:nvPr/>
          </p:nvSpPr>
          <p:spPr>
            <a:xfrm>
              <a:off x="595147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9" name="Google Shape;4589;p86"/>
            <p:cNvSpPr/>
            <p:nvPr/>
          </p:nvSpPr>
          <p:spPr>
            <a:xfrm>
              <a:off x="587527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0" name="Google Shape;4590;p86"/>
            <p:cNvSpPr/>
            <p:nvPr/>
          </p:nvSpPr>
          <p:spPr>
            <a:xfrm>
              <a:off x="587527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1" name="Google Shape;4591;p86"/>
            <p:cNvSpPr/>
            <p:nvPr/>
          </p:nvSpPr>
          <p:spPr>
            <a:xfrm>
              <a:off x="587527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2" name="Google Shape;4592;p86"/>
            <p:cNvSpPr/>
            <p:nvPr/>
          </p:nvSpPr>
          <p:spPr>
            <a:xfrm>
              <a:off x="5799125" y="3399500"/>
              <a:ext cx="62350" cy="53450"/>
            </a:xfrm>
            <a:custGeom>
              <a:avLst/>
              <a:gdLst/>
              <a:ahLst/>
              <a:cxnLst/>
              <a:rect l="l" t="t" r="r" b="b"/>
              <a:pathLst>
                <a:path w="2494" h="2138" extrusionOk="0">
                  <a:moveTo>
                    <a:pt x="1063" y="1"/>
                  </a:moveTo>
                  <a:cubicBezTo>
                    <a:pt x="478" y="1"/>
                    <a:pt x="6" y="480"/>
                    <a:pt x="6" y="1066"/>
                  </a:cubicBezTo>
                  <a:cubicBezTo>
                    <a:pt x="1" y="1709"/>
                    <a:pt x="528" y="2137"/>
                    <a:pt x="1076" y="2137"/>
                  </a:cubicBezTo>
                  <a:cubicBezTo>
                    <a:pt x="1337" y="2137"/>
                    <a:pt x="1603" y="2040"/>
                    <a:pt x="1819" y="1822"/>
                  </a:cubicBezTo>
                  <a:cubicBezTo>
                    <a:pt x="2494" y="1147"/>
                    <a:pt x="2014" y="1"/>
                    <a:pt x="1063"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3" name="Google Shape;4593;p86"/>
            <p:cNvSpPr/>
            <p:nvPr/>
          </p:nvSpPr>
          <p:spPr>
            <a:xfrm>
              <a:off x="5799125" y="3323300"/>
              <a:ext cx="62350" cy="53425"/>
            </a:xfrm>
            <a:custGeom>
              <a:avLst/>
              <a:gdLst/>
              <a:ahLst/>
              <a:cxnLst/>
              <a:rect l="l" t="t" r="r" b="b"/>
              <a:pathLst>
                <a:path w="2494" h="2137" extrusionOk="0">
                  <a:moveTo>
                    <a:pt x="1063" y="0"/>
                  </a:moveTo>
                  <a:cubicBezTo>
                    <a:pt x="478" y="8"/>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4" name="Google Shape;4594;p86"/>
            <p:cNvSpPr/>
            <p:nvPr/>
          </p:nvSpPr>
          <p:spPr>
            <a:xfrm>
              <a:off x="6027500" y="355192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5" name="Google Shape;4595;p86"/>
            <p:cNvSpPr/>
            <p:nvPr/>
          </p:nvSpPr>
          <p:spPr>
            <a:xfrm>
              <a:off x="5951475"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6" name="Google Shape;4596;p86"/>
            <p:cNvSpPr/>
            <p:nvPr/>
          </p:nvSpPr>
          <p:spPr>
            <a:xfrm>
              <a:off x="587527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7" name="Google Shape;4597;p86"/>
            <p:cNvSpPr/>
            <p:nvPr/>
          </p:nvSpPr>
          <p:spPr>
            <a:xfrm>
              <a:off x="5799050" y="3551925"/>
              <a:ext cx="62375" cy="53300"/>
            </a:xfrm>
            <a:custGeom>
              <a:avLst/>
              <a:gdLst/>
              <a:ahLst/>
              <a:cxnLst/>
              <a:rect l="l" t="t" r="r" b="b"/>
              <a:pathLst>
                <a:path w="2495" h="2132" extrusionOk="0">
                  <a:moveTo>
                    <a:pt x="1076" y="1"/>
                  </a:moveTo>
                  <a:cubicBezTo>
                    <a:pt x="1073" y="1"/>
                    <a:pt x="1069" y="1"/>
                    <a:pt x="1066" y="1"/>
                  </a:cubicBezTo>
                  <a:cubicBezTo>
                    <a:pt x="481" y="1"/>
                    <a:pt x="1" y="480"/>
                    <a:pt x="9" y="1066"/>
                  </a:cubicBezTo>
                  <a:cubicBezTo>
                    <a:pt x="9" y="1708"/>
                    <a:pt x="531" y="2131"/>
                    <a:pt x="1078" y="2131"/>
                  </a:cubicBezTo>
                  <a:cubicBezTo>
                    <a:pt x="1342" y="2131"/>
                    <a:pt x="1611" y="2033"/>
                    <a:pt x="1830" y="1814"/>
                  </a:cubicBezTo>
                  <a:cubicBezTo>
                    <a:pt x="2494" y="1141"/>
                    <a:pt x="2020" y="1"/>
                    <a:pt x="107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8" name="Google Shape;4598;p86"/>
            <p:cNvSpPr/>
            <p:nvPr/>
          </p:nvSpPr>
          <p:spPr>
            <a:xfrm>
              <a:off x="5723050" y="3551925"/>
              <a:ext cx="62150" cy="53300"/>
            </a:xfrm>
            <a:custGeom>
              <a:avLst/>
              <a:gdLst/>
              <a:ahLst/>
              <a:cxnLst/>
              <a:rect l="l" t="t" r="r" b="b"/>
              <a:pathLst>
                <a:path w="2486" h="2132" extrusionOk="0">
                  <a:moveTo>
                    <a:pt x="1075" y="1"/>
                  </a:moveTo>
                  <a:cubicBezTo>
                    <a:pt x="1072" y="1"/>
                    <a:pt x="1069" y="1"/>
                    <a:pt x="1065" y="1"/>
                  </a:cubicBezTo>
                  <a:cubicBezTo>
                    <a:pt x="472" y="1"/>
                    <a:pt x="0" y="480"/>
                    <a:pt x="0" y="1066"/>
                  </a:cubicBezTo>
                  <a:cubicBezTo>
                    <a:pt x="0" y="1708"/>
                    <a:pt x="523" y="2131"/>
                    <a:pt x="1070" y="2131"/>
                  </a:cubicBezTo>
                  <a:cubicBezTo>
                    <a:pt x="1333" y="2131"/>
                    <a:pt x="1602" y="2033"/>
                    <a:pt x="1821" y="1814"/>
                  </a:cubicBezTo>
                  <a:cubicBezTo>
                    <a:pt x="2486" y="1141"/>
                    <a:pt x="2012" y="1"/>
                    <a:pt x="107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9" name="Google Shape;4599;p86"/>
            <p:cNvSpPr/>
            <p:nvPr/>
          </p:nvSpPr>
          <p:spPr>
            <a:xfrm>
              <a:off x="5723050"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0" name="Google Shape;4600;p86"/>
            <p:cNvSpPr/>
            <p:nvPr/>
          </p:nvSpPr>
          <p:spPr>
            <a:xfrm>
              <a:off x="56468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1" name="Google Shape;4601;p86"/>
            <p:cNvSpPr/>
            <p:nvPr/>
          </p:nvSpPr>
          <p:spPr>
            <a:xfrm>
              <a:off x="5646700" y="3399500"/>
              <a:ext cx="62350" cy="53350"/>
            </a:xfrm>
            <a:custGeom>
              <a:avLst/>
              <a:gdLst/>
              <a:ahLst/>
              <a:cxnLst/>
              <a:rect l="l" t="t" r="r" b="b"/>
              <a:pathLst>
                <a:path w="2494" h="2134" extrusionOk="0">
                  <a:moveTo>
                    <a:pt x="1071" y="1"/>
                  </a:moveTo>
                  <a:cubicBezTo>
                    <a:pt x="477" y="1"/>
                    <a:pt x="6" y="480"/>
                    <a:pt x="6" y="1066"/>
                  </a:cubicBezTo>
                  <a:cubicBezTo>
                    <a:pt x="0" y="1709"/>
                    <a:pt x="528" y="2134"/>
                    <a:pt x="1076" y="2134"/>
                  </a:cubicBezTo>
                  <a:cubicBezTo>
                    <a:pt x="1337" y="2134"/>
                    <a:pt x="1603" y="2037"/>
                    <a:pt x="1819" y="1822"/>
                  </a:cubicBezTo>
                  <a:cubicBezTo>
                    <a:pt x="2494" y="1147"/>
                    <a:pt x="2022" y="1"/>
                    <a:pt x="1071"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2" name="Google Shape;4602;p86"/>
            <p:cNvSpPr/>
            <p:nvPr/>
          </p:nvSpPr>
          <p:spPr>
            <a:xfrm>
              <a:off x="5570475" y="3399500"/>
              <a:ext cx="62350" cy="53350"/>
            </a:xfrm>
            <a:custGeom>
              <a:avLst/>
              <a:gdLst/>
              <a:ahLst/>
              <a:cxnLst/>
              <a:rect l="l" t="t" r="r" b="b"/>
              <a:pathLst>
                <a:path w="2494" h="2134" extrusionOk="0">
                  <a:moveTo>
                    <a:pt x="1071" y="1"/>
                  </a:moveTo>
                  <a:cubicBezTo>
                    <a:pt x="486" y="1"/>
                    <a:pt x="6" y="480"/>
                    <a:pt x="6" y="1066"/>
                  </a:cubicBezTo>
                  <a:cubicBezTo>
                    <a:pt x="1" y="1709"/>
                    <a:pt x="528" y="2134"/>
                    <a:pt x="1076" y="2134"/>
                  </a:cubicBezTo>
                  <a:cubicBezTo>
                    <a:pt x="1338" y="2134"/>
                    <a:pt x="1604" y="2037"/>
                    <a:pt x="1819" y="1822"/>
                  </a:cubicBezTo>
                  <a:cubicBezTo>
                    <a:pt x="2494" y="1155"/>
                    <a:pt x="2022" y="1"/>
                    <a:pt x="1071"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3" name="Google Shape;4603;p86"/>
            <p:cNvSpPr/>
            <p:nvPr/>
          </p:nvSpPr>
          <p:spPr>
            <a:xfrm>
              <a:off x="5570475"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4" name="Google Shape;4604;p86"/>
            <p:cNvSpPr/>
            <p:nvPr/>
          </p:nvSpPr>
          <p:spPr>
            <a:xfrm>
              <a:off x="5494275" y="3323300"/>
              <a:ext cx="62350" cy="53425"/>
            </a:xfrm>
            <a:custGeom>
              <a:avLst/>
              <a:gdLst/>
              <a:ahLst/>
              <a:cxnLst/>
              <a:rect l="l" t="t" r="r" b="b"/>
              <a:pathLst>
                <a:path w="2494" h="2137" extrusionOk="0">
                  <a:moveTo>
                    <a:pt x="1071" y="0"/>
                  </a:moveTo>
                  <a:cubicBezTo>
                    <a:pt x="485" y="0"/>
                    <a:pt x="6" y="480"/>
                    <a:pt x="6" y="1065"/>
                  </a:cubicBezTo>
                  <a:cubicBezTo>
                    <a:pt x="0" y="1709"/>
                    <a:pt x="524" y="2137"/>
                    <a:pt x="1072" y="2137"/>
                  </a:cubicBezTo>
                  <a:cubicBezTo>
                    <a:pt x="1333" y="2137"/>
                    <a:pt x="1601" y="2039"/>
                    <a:pt x="1819" y="1821"/>
                  </a:cubicBezTo>
                  <a:cubicBezTo>
                    <a:pt x="2493" y="1154"/>
                    <a:pt x="2022" y="8"/>
                    <a:pt x="1071"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5" name="Google Shape;4605;p86"/>
            <p:cNvSpPr/>
            <p:nvPr/>
          </p:nvSpPr>
          <p:spPr>
            <a:xfrm>
              <a:off x="5494275" y="3247075"/>
              <a:ext cx="62350" cy="53500"/>
            </a:xfrm>
            <a:custGeom>
              <a:avLst/>
              <a:gdLst/>
              <a:ahLst/>
              <a:cxnLst/>
              <a:rect l="l" t="t" r="r" b="b"/>
              <a:pathLst>
                <a:path w="2494" h="2140" extrusionOk="0">
                  <a:moveTo>
                    <a:pt x="1071" y="1"/>
                  </a:moveTo>
                  <a:cubicBezTo>
                    <a:pt x="485" y="1"/>
                    <a:pt x="6" y="480"/>
                    <a:pt x="6" y="1066"/>
                  </a:cubicBezTo>
                  <a:cubicBezTo>
                    <a:pt x="0" y="1711"/>
                    <a:pt x="527" y="2140"/>
                    <a:pt x="1077" y="2140"/>
                  </a:cubicBezTo>
                  <a:cubicBezTo>
                    <a:pt x="1337" y="2140"/>
                    <a:pt x="1602" y="2044"/>
                    <a:pt x="1819" y="1830"/>
                  </a:cubicBezTo>
                  <a:cubicBezTo>
                    <a:pt x="2493" y="1155"/>
                    <a:pt x="2022" y="9"/>
                    <a:pt x="1071"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6" name="Google Shape;4606;p86"/>
            <p:cNvSpPr/>
            <p:nvPr/>
          </p:nvSpPr>
          <p:spPr>
            <a:xfrm>
              <a:off x="5646700" y="3247075"/>
              <a:ext cx="62350" cy="53450"/>
            </a:xfrm>
            <a:custGeom>
              <a:avLst/>
              <a:gdLst/>
              <a:ahLst/>
              <a:cxnLst/>
              <a:rect l="l" t="t" r="r" b="b"/>
              <a:pathLst>
                <a:path w="2494" h="2138" extrusionOk="0">
                  <a:moveTo>
                    <a:pt x="1071" y="1"/>
                  </a:moveTo>
                  <a:cubicBezTo>
                    <a:pt x="486" y="9"/>
                    <a:pt x="6" y="480"/>
                    <a:pt x="6" y="1066"/>
                  </a:cubicBezTo>
                  <a:cubicBezTo>
                    <a:pt x="0" y="1709"/>
                    <a:pt x="524" y="2137"/>
                    <a:pt x="1072" y="2137"/>
                  </a:cubicBezTo>
                  <a:cubicBezTo>
                    <a:pt x="1333" y="2137"/>
                    <a:pt x="1601" y="2040"/>
                    <a:pt x="1819" y="1822"/>
                  </a:cubicBezTo>
                  <a:cubicBezTo>
                    <a:pt x="2494" y="1155"/>
                    <a:pt x="2022" y="1"/>
                    <a:pt x="1071"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7" name="Google Shape;4607;p86"/>
            <p:cNvSpPr/>
            <p:nvPr/>
          </p:nvSpPr>
          <p:spPr>
            <a:xfrm>
              <a:off x="5570625" y="3171075"/>
              <a:ext cx="62200" cy="53350"/>
            </a:xfrm>
            <a:custGeom>
              <a:avLst/>
              <a:gdLst/>
              <a:ahLst/>
              <a:cxnLst/>
              <a:rect l="l" t="t" r="r" b="b"/>
              <a:pathLst>
                <a:path w="2488" h="2134" extrusionOk="0">
                  <a:moveTo>
                    <a:pt x="1065" y="0"/>
                  </a:moveTo>
                  <a:cubicBezTo>
                    <a:pt x="472" y="0"/>
                    <a:pt x="0" y="472"/>
                    <a:pt x="0" y="1065"/>
                  </a:cubicBezTo>
                  <a:cubicBezTo>
                    <a:pt x="0" y="1709"/>
                    <a:pt x="526" y="2133"/>
                    <a:pt x="1072" y="2133"/>
                  </a:cubicBezTo>
                  <a:cubicBezTo>
                    <a:pt x="1333" y="2133"/>
                    <a:pt x="1598" y="2037"/>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8" name="Google Shape;4608;p86"/>
            <p:cNvSpPr/>
            <p:nvPr/>
          </p:nvSpPr>
          <p:spPr>
            <a:xfrm>
              <a:off x="5494400"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9" name="Google Shape;4609;p86"/>
            <p:cNvSpPr/>
            <p:nvPr/>
          </p:nvSpPr>
          <p:spPr>
            <a:xfrm>
              <a:off x="732252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0" name="Google Shape;4610;p86"/>
            <p:cNvSpPr/>
            <p:nvPr/>
          </p:nvSpPr>
          <p:spPr>
            <a:xfrm>
              <a:off x="72465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1" name="Google Shape;4611;p86"/>
            <p:cNvSpPr/>
            <p:nvPr/>
          </p:nvSpPr>
          <p:spPr>
            <a:xfrm>
              <a:off x="72465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2" name="Google Shape;4612;p86"/>
            <p:cNvSpPr/>
            <p:nvPr/>
          </p:nvSpPr>
          <p:spPr>
            <a:xfrm>
              <a:off x="71703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3" name="Google Shape;4613;p86"/>
            <p:cNvSpPr/>
            <p:nvPr/>
          </p:nvSpPr>
          <p:spPr>
            <a:xfrm>
              <a:off x="71703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4" name="Google Shape;4614;p86"/>
            <p:cNvSpPr/>
            <p:nvPr/>
          </p:nvSpPr>
          <p:spPr>
            <a:xfrm>
              <a:off x="7094075"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5" name="Google Shape;4615;p86"/>
            <p:cNvSpPr/>
            <p:nvPr/>
          </p:nvSpPr>
          <p:spPr>
            <a:xfrm>
              <a:off x="7094075" y="141897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6" name="Google Shape;4616;p86"/>
            <p:cNvSpPr/>
            <p:nvPr/>
          </p:nvSpPr>
          <p:spPr>
            <a:xfrm>
              <a:off x="7017875" y="1571400"/>
              <a:ext cx="62400" cy="53250"/>
            </a:xfrm>
            <a:custGeom>
              <a:avLst/>
              <a:gdLst/>
              <a:ahLst/>
              <a:cxnLst/>
              <a:rect l="l" t="t" r="r" b="b"/>
              <a:pathLst>
                <a:path w="2496" h="2130" extrusionOk="0">
                  <a:moveTo>
                    <a:pt x="1073" y="1"/>
                  </a:moveTo>
                  <a:cubicBezTo>
                    <a:pt x="480" y="1"/>
                    <a:pt x="8" y="472"/>
                    <a:pt x="0" y="1066"/>
                  </a:cubicBezTo>
                  <a:cubicBezTo>
                    <a:pt x="0" y="1703"/>
                    <a:pt x="528" y="2129"/>
                    <a:pt x="1076" y="2129"/>
                  </a:cubicBezTo>
                  <a:cubicBezTo>
                    <a:pt x="1339" y="2129"/>
                    <a:pt x="1605" y="2032"/>
                    <a:pt x="1821" y="1813"/>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7" name="Google Shape;4617;p86"/>
            <p:cNvSpPr/>
            <p:nvPr/>
          </p:nvSpPr>
          <p:spPr>
            <a:xfrm>
              <a:off x="7017875" y="1418975"/>
              <a:ext cx="62400" cy="53350"/>
            </a:xfrm>
            <a:custGeom>
              <a:avLst/>
              <a:gdLst/>
              <a:ahLst/>
              <a:cxnLst/>
              <a:rect l="l" t="t" r="r" b="b"/>
              <a:pathLst>
                <a:path w="2496" h="2134" extrusionOk="0">
                  <a:moveTo>
                    <a:pt x="1073" y="1"/>
                  </a:moveTo>
                  <a:cubicBezTo>
                    <a:pt x="480" y="1"/>
                    <a:pt x="8"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8" name="Google Shape;4618;p86"/>
            <p:cNvSpPr/>
            <p:nvPr/>
          </p:nvSpPr>
          <p:spPr>
            <a:xfrm>
              <a:off x="694185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9" name="Google Shape;4619;p86"/>
            <p:cNvSpPr/>
            <p:nvPr/>
          </p:nvSpPr>
          <p:spPr>
            <a:xfrm>
              <a:off x="69418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0" name="Google Shape;4620;p86"/>
            <p:cNvSpPr/>
            <p:nvPr/>
          </p:nvSpPr>
          <p:spPr>
            <a:xfrm>
              <a:off x="69418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1" name="Google Shape;4621;p86"/>
            <p:cNvSpPr/>
            <p:nvPr/>
          </p:nvSpPr>
          <p:spPr>
            <a:xfrm>
              <a:off x="69418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2" name="Google Shape;4622;p86"/>
            <p:cNvSpPr/>
            <p:nvPr/>
          </p:nvSpPr>
          <p:spPr>
            <a:xfrm>
              <a:off x="68656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3" name="Google Shape;4623;p86"/>
            <p:cNvSpPr/>
            <p:nvPr/>
          </p:nvSpPr>
          <p:spPr>
            <a:xfrm>
              <a:off x="686565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4" name="Google Shape;4624;p86"/>
            <p:cNvSpPr/>
            <p:nvPr/>
          </p:nvSpPr>
          <p:spPr>
            <a:xfrm>
              <a:off x="68656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5" name="Google Shape;4625;p86"/>
            <p:cNvSpPr/>
            <p:nvPr/>
          </p:nvSpPr>
          <p:spPr>
            <a:xfrm>
              <a:off x="68656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6" name="Google Shape;4626;p86"/>
            <p:cNvSpPr/>
            <p:nvPr/>
          </p:nvSpPr>
          <p:spPr>
            <a:xfrm>
              <a:off x="678922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7" name="Google Shape;4627;p86"/>
            <p:cNvSpPr/>
            <p:nvPr/>
          </p:nvSpPr>
          <p:spPr>
            <a:xfrm>
              <a:off x="678922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8" name="Google Shape;4628;p86"/>
            <p:cNvSpPr/>
            <p:nvPr/>
          </p:nvSpPr>
          <p:spPr>
            <a:xfrm>
              <a:off x="678922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25"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9" name="Google Shape;4629;p86"/>
            <p:cNvSpPr/>
            <p:nvPr/>
          </p:nvSpPr>
          <p:spPr>
            <a:xfrm>
              <a:off x="6789225" y="134275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25"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0" name="Google Shape;4630;p86"/>
            <p:cNvSpPr/>
            <p:nvPr/>
          </p:nvSpPr>
          <p:spPr>
            <a:xfrm>
              <a:off x="671322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1" name="Google Shape;4631;p86"/>
            <p:cNvSpPr/>
            <p:nvPr/>
          </p:nvSpPr>
          <p:spPr>
            <a:xfrm>
              <a:off x="671322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2" name="Google Shape;4632;p86"/>
            <p:cNvSpPr/>
            <p:nvPr/>
          </p:nvSpPr>
          <p:spPr>
            <a:xfrm>
              <a:off x="671322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3" name="Google Shape;4633;p86"/>
            <p:cNvSpPr/>
            <p:nvPr/>
          </p:nvSpPr>
          <p:spPr>
            <a:xfrm>
              <a:off x="671322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4" name="Google Shape;4634;p86"/>
            <p:cNvSpPr/>
            <p:nvPr/>
          </p:nvSpPr>
          <p:spPr>
            <a:xfrm>
              <a:off x="671322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5" name="Google Shape;4635;p86"/>
            <p:cNvSpPr/>
            <p:nvPr/>
          </p:nvSpPr>
          <p:spPr>
            <a:xfrm>
              <a:off x="6637000" y="164740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6" name="Google Shape;4636;p86"/>
            <p:cNvSpPr/>
            <p:nvPr/>
          </p:nvSpPr>
          <p:spPr>
            <a:xfrm>
              <a:off x="6637000" y="134275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7" name="Google Shape;4637;p86"/>
            <p:cNvSpPr/>
            <p:nvPr/>
          </p:nvSpPr>
          <p:spPr>
            <a:xfrm>
              <a:off x="6560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8" name="Google Shape;4638;p86"/>
            <p:cNvSpPr/>
            <p:nvPr/>
          </p:nvSpPr>
          <p:spPr>
            <a:xfrm>
              <a:off x="656080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9" name="Google Shape;4639;p86"/>
            <p:cNvSpPr/>
            <p:nvPr/>
          </p:nvSpPr>
          <p:spPr>
            <a:xfrm>
              <a:off x="6560800" y="1266550"/>
              <a:ext cx="62200" cy="53450"/>
            </a:xfrm>
            <a:custGeom>
              <a:avLst/>
              <a:gdLst/>
              <a:ahLst/>
              <a:cxnLst/>
              <a:rect l="l" t="t" r="r" b="b"/>
              <a:pathLst>
                <a:path w="2488" h="2138" extrusionOk="0">
                  <a:moveTo>
                    <a:pt x="1065" y="0"/>
                  </a:moveTo>
                  <a:cubicBezTo>
                    <a:pt x="480" y="9"/>
                    <a:pt x="0" y="480"/>
                    <a:pt x="0" y="1074"/>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0" name="Google Shape;4640;p86"/>
            <p:cNvSpPr/>
            <p:nvPr/>
          </p:nvSpPr>
          <p:spPr>
            <a:xfrm>
              <a:off x="6484575" y="1647400"/>
              <a:ext cx="62425" cy="53450"/>
            </a:xfrm>
            <a:custGeom>
              <a:avLst/>
              <a:gdLst/>
              <a:ahLst/>
              <a:cxnLst/>
              <a:rect l="l" t="t" r="r" b="b"/>
              <a:pathLst>
                <a:path w="2497" h="2138" extrusionOk="0">
                  <a:moveTo>
                    <a:pt x="1065" y="1"/>
                  </a:moveTo>
                  <a:cubicBezTo>
                    <a:pt x="480" y="9"/>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1" name="Google Shape;4641;p86"/>
            <p:cNvSpPr/>
            <p:nvPr/>
          </p:nvSpPr>
          <p:spPr>
            <a:xfrm>
              <a:off x="6484575" y="1266550"/>
              <a:ext cx="62425" cy="53450"/>
            </a:xfrm>
            <a:custGeom>
              <a:avLst/>
              <a:gdLst/>
              <a:ahLst/>
              <a:cxnLst/>
              <a:rect l="l" t="t" r="r" b="b"/>
              <a:pathLst>
                <a:path w="2497" h="2138" extrusionOk="0">
                  <a:moveTo>
                    <a:pt x="1065" y="0"/>
                  </a:moveTo>
                  <a:cubicBezTo>
                    <a:pt x="480" y="9"/>
                    <a:pt x="1" y="480"/>
                    <a:pt x="1" y="1074"/>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2" name="Google Shape;4642;p86"/>
            <p:cNvSpPr/>
            <p:nvPr/>
          </p:nvSpPr>
          <p:spPr>
            <a:xfrm>
              <a:off x="6408350" y="2333125"/>
              <a:ext cx="62425" cy="53450"/>
            </a:xfrm>
            <a:custGeom>
              <a:avLst/>
              <a:gdLst/>
              <a:ahLst/>
              <a:cxnLst/>
              <a:rect l="l" t="t" r="r" b="b"/>
              <a:pathLst>
                <a:path w="2497" h="2138" extrusionOk="0">
                  <a:moveTo>
                    <a:pt x="1074" y="1"/>
                  </a:moveTo>
                  <a:cubicBezTo>
                    <a:pt x="481" y="1"/>
                    <a:pt x="1"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3" name="Google Shape;4643;p86"/>
            <p:cNvSpPr/>
            <p:nvPr/>
          </p:nvSpPr>
          <p:spPr>
            <a:xfrm>
              <a:off x="6408350" y="2256925"/>
              <a:ext cx="62575" cy="53425"/>
            </a:xfrm>
            <a:custGeom>
              <a:avLst/>
              <a:gdLst/>
              <a:ahLst/>
              <a:cxnLst/>
              <a:rect l="l" t="t" r="r" b="b"/>
              <a:pathLst>
                <a:path w="2503" h="2137" extrusionOk="0">
                  <a:moveTo>
                    <a:pt x="1084" y="0"/>
                  </a:moveTo>
                  <a:cubicBezTo>
                    <a:pt x="1081" y="0"/>
                    <a:pt x="1077" y="0"/>
                    <a:pt x="1074" y="0"/>
                  </a:cubicBezTo>
                  <a:cubicBezTo>
                    <a:pt x="481" y="0"/>
                    <a:pt x="1"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4" name="Google Shape;4644;p86"/>
            <p:cNvSpPr/>
            <p:nvPr/>
          </p:nvSpPr>
          <p:spPr>
            <a:xfrm>
              <a:off x="6408350" y="21045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5" name="Google Shape;4645;p86"/>
            <p:cNvSpPr/>
            <p:nvPr/>
          </p:nvSpPr>
          <p:spPr>
            <a:xfrm>
              <a:off x="6408350" y="179985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6" name="Google Shape;4646;p86"/>
            <p:cNvSpPr/>
            <p:nvPr/>
          </p:nvSpPr>
          <p:spPr>
            <a:xfrm>
              <a:off x="6408350" y="164740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7" name="Google Shape;4647;p86"/>
            <p:cNvSpPr/>
            <p:nvPr/>
          </p:nvSpPr>
          <p:spPr>
            <a:xfrm>
              <a:off x="6408350" y="134275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8" name="Google Shape;4648;p86"/>
            <p:cNvSpPr/>
            <p:nvPr/>
          </p:nvSpPr>
          <p:spPr>
            <a:xfrm>
              <a:off x="6408350" y="1266550"/>
              <a:ext cx="62425" cy="53450"/>
            </a:xfrm>
            <a:custGeom>
              <a:avLst/>
              <a:gdLst/>
              <a:ahLst/>
              <a:cxnLst/>
              <a:rect l="l" t="t" r="r" b="b"/>
              <a:pathLst>
                <a:path w="2497" h="2138" extrusionOk="0">
                  <a:moveTo>
                    <a:pt x="1074" y="0"/>
                  </a:moveTo>
                  <a:cubicBezTo>
                    <a:pt x="481" y="9"/>
                    <a:pt x="9" y="480"/>
                    <a:pt x="1" y="1074"/>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9" name="Google Shape;4649;p86"/>
            <p:cNvSpPr/>
            <p:nvPr/>
          </p:nvSpPr>
          <p:spPr>
            <a:xfrm>
              <a:off x="63323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0" name="Google Shape;4650;p86"/>
            <p:cNvSpPr/>
            <p:nvPr/>
          </p:nvSpPr>
          <p:spPr>
            <a:xfrm>
              <a:off x="63323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1" name="Google Shape;4651;p86"/>
            <p:cNvSpPr/>
            <p:nvPr/>
          </p:nvSpPr>
          <p:spPr>
            <a:xfrm>
              <a:off x="63323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2" name="Google Shape;4652;p86"/>
            <p:cNvSpPr/>
            <p:nvPr/>
          </p:nvSpPr>
          <p:spPr>
            <a:xfrm>
              <a:off x="633235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3" name="Google Shape;4653;p86"/>
            <p:cNvSpPr/>
            <p:nvPr/>
          </p:nvSpPr>
          <p:spPr>
            <a:xfrm>
              <a:off x="633235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4" name="Google Shape;4654;p86"/>
            <p:cNvSpPr/>
            <p:nvPr/>
          </p:nvSpPr>
          <p:spPr>
            <a:xfrm>
              <a:off x="63323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5" name="Google Shape;4655;p86"/>
            <p:cNvSpPr/>
            <p:nvPr/>
          </p:nvSpPr>
          <p:spPr>
            <a:xfrm>
              <a:off x="63323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6" name="Google Shape;4656;p86"/>
            <p:cNvSpPr/>
            <p:nvPr/>
          </p:nvSpPr>
          <p:spPr>
            <a:xfrm>
              <a:off x="6256150" y="2485550"/>
              <a:ext cx="62200" cy="53300"/>
            </a:xfrm>
            <a:custGeom>
              <a:avLst/>
              <a:gdLst/>
              <a:ahLst/>
              <a:cxnLst/>
              <a:rect l="l" t="t" r="r" b="b"/>
              <a:pathLst>
                <a:path w="2488" h="2132" extrusionOk="0">
                  <a:moveTo>
                    <a:pt x="1065" y="1"/>
                  </a:moveTo>
                  <a:cubicBezTo>
                    <a:pt x="472" y="1"/>
                    <a:pt x="0" y="472"/>
                    <a:pt x="0" y="1066"/>
                  </a:cubicBezTo>
                  <a:cubicBezTo>
                    <a:pt x="0" y="1708"/>
                    <a:pt x="522" y="2131"/>
                    <a:pt x="1067" y="2131"/>
                  </a:cubicBezTo>
                  <a:cubicBezTo>
                    <a:pt x="1329" y="2131"/>
                    <a:pt x="1596" y="2033"/>
                    <a:pt x="1813"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7" name="Google Shape;4657;p86"/>
            <p:cNvSpPr/>
            <p:nvPr/>
          </p:nvSpPr>
          <p:spPr>
            <a:xfrm>
              <a:off x="6256150" y="2409350"/>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8" name="Google Shape;4658;p86"/>
            <p:cNvSpPr/>
            <p:nvPr/>
          </p:nvSpPr>
          <p:spPr>
            <a:xfrm>
              <a:off x="6256150" y="2028275"/>
              <a:ext cx="62200" cy="53450"/>
            </a:xfrm>
            <a:custGeom>
              <a:avLst/>
              <a:gdLst/>
              <a:ahLst/>
              <a:cxnLst/>
              <a:rect l="l" t="t" r="r" b="b"/>
              <a:pathLst>
                <a:path w="2488" h="2138" extrusionOk="0">
                  <a:moveTo>
                    <a:pt x="1065" y="1"/>
                  </a:moveTo>
                  <a:cubicBezTo>
                    <a:pt x="480" y="1"/>
                    <a:pt x="0" y="480"/>
                    <a:pt x="0" y="1065"/>
                  </a:cubicBezTo>
                  <a:cubicBezTo>
                    <a:pt x="0" y="1709"/>
                    <a:pt x="525" y="2137"/>
                    <a:pt x="1071" y="2137"/>
                  </a:cubicBezTo>
                  <a:cubicBezTo>
                    <a:pt x="1332" y="2137"/>
                    <a:pt x="1597" y="2040"/>
                    <a:pt x="1813" y="1821"/>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9" name="Google Shape;4659;p86"/>
            <p:cNvSpPr/>
            <p:nvPr/>
          </p:nvSpPr>
          <p:spPr>
            <a:xfrm>
              <a:off x="6256150" y="1952050"/>
              <a:ext cx="62200" cy="53450"/>
            </a:xfrm>
            <a:custGeom>
              <a:avLst/>
              <a:gdLst/>
              <a:ahLst/>
              <a:cxnLst/>
              <a:rect l="l" t="t" r="r" b="b"/>
              <a:pathLst>
                <a:path w="2488" h="2138" extrusionOk="0">
                  <a:moveTo>
                    <a:pt x="1065" y="1"/>
                  </a:moveTo>
                  <a:cubicBezTo>
                    <a:pt x="480" y="9"/>
                    <a:pt x="0" y="481"/>
                    <a:pt x="0" y="1074"/>
                  </a:cubicBezTo>
                  <a:cubicBezTo>
                    <a:pt x="0" y="1712"/>
                    <a:pt x="524"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0" name="Google Shape;4660;p86"/>
            <p:cNvSpPr/>
            <p:nvPr/>
          </p:nvSpPr>
          <p:spPr>
            <a:xfrm>
              <a:off x="6256150" y="1876050"/>
              <a:ext cx="62200" cy="53350"/>
            </a:xfrm>
            <a:custGeom>
              <a:avLst/>
              <a:gdLst/>
              <a:ahLst/>
              <a:cxnLst/>
              <a:rect l="l" t="t" r="r" b="b"/>
              <a:pathLst>
                <a:path w="2488" h="2134" extrusionOk="0">
                  <a:moveTo>
                    <a:pt x="1065" y="1"/>
                  </a:moveTo>
                  <a:cubicBezTo>
                    <a:pt x="480" y="1"/>
                    <a:pt x="0" y="472"/>
                    <a:pt x="0" y="1066"/>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1" name="Google Shape;4661;p86"/>
            <p:cNvSpPr/>
            <p:nvPr/>
          </p:nvSpPr>
          <p:spPr>
            <a:xfrm>
              <a:off x="6256150" y="179985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2" name="Google Shape;4662;p86"/>
            <p:cNvSpPr/>
            <p:nvPr/>
          </p:nvSpPr>
          <p:spPr>
            <a:xfrm>
              <a:off x="6256150" y="172362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3" name="Google Shape;4663;p86"/>
            <p:cNvSpPr/>
            <p:nvPr/>
          </p:nvSpPr>
          <p:spPr>
            <a:xfrm>
              <a:off x="6256150" y="134275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4" name="Google Shape;4664;p86"/>
            <p:cNvSpPr/>
            <p:nvPr/>
          </p:nvSpPr>
          <p:spPr>
            <a:xfrm>
              <a:off x="617992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5" name="Google Shape;4665;p86"/>
            <p:cNvSpPr/>
            <p:nvPr/>
          </p:nvSpPr>
          <p:spPr>
            <a:xfrm>
              <a:off x="617992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6" name="Google Shape;4666;p86"/>
            <p:cNvSpPr/>
            <p:nvPr/>
          </p:nvSpPr>
          <p:spPr>
            <a:xfrm>
              <a:off x="617992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7" name="Google Shape;4667;p86"/>
            <p:cNvSpPr/>
            <p:nvPr/>
          </p:nvSpPr>
          <p:spPr>
            <a:xfrm>
              <a:off x="617992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8" name="Google Shape;4668;p86"/>
            <p:cNvSpPr/>
            <p:nvPr/>
          </p:nvSpPr>
          <p:spPr>
            <a:xfrm>
              <a:off x="6103700"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9" name="Google Shape;4669;p86"/>
            <p:cNvSpPr/>
            <p:nvPr/>
          </p:nvSpPr>
          <p:spPr>
            <a:xfrm>
              <a:off x="6103700"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9" y="0"/>
                    <a:pt x="107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0" name="Google Shape;4670;p86"/>
            <p:cNvSpPr/>
            <p:nvPr/>
          </p:nvSpPr>
          <p:spPr>
            <a:xfrm>
              <a:off x="6103700"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1" name="Google Shape;4671;p86"/>
            <p:cNvSpPr/>
            <p:nvPr/>
          </p:nvSpPr>
          <p:spPr>
            <a:xfrm>
              <a:off x="6103700" y="21045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2" name="Google Shape;4672;p86"/>
            <p:cNvSpPr/>
            <p:nvPr/>
          </p:nvSpPr>
          <p:spPr>
            <a:xfrm>
              <a:off x="6103700" y="1342750"/>
              <a:ext cx="62425" cy="53450"/>
            </a:xfrm>
            <a:custGeom>
              <a:avLst/>
              <a:gdLst/>
              <a:ahLst/>
              <a:cxnLst/>
              <a:rect l="l" t="t" r="r" b="b"/>
              <a:pathLst>
                <a:path w="2497" h="2138" extrusionOk="0">
                  <a:moveTo>
                    <a:pt x="1066" y="1"/>
                  </a:moveTo>
                  <a:cubicBezTo>
                    <a:pt x="481" y="1"/>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3" name="Google Shape;4673;p86"/>
            <p:cNvSpPr/>
            <p:nvPr/>
          </p:nvSpPr>
          <p:spPr>
            <a:xfrm>
              <a:off x="6027500" y="2180700"/>
              <a:ext cx="62425" cy="53350"/>
            </a:xfrm>
            <a:custGeom>
              <a:avLst/>
              <a:gdLst/>
              <a:ahLst/>
              <a:cxnLst/>
              <a:rect l="l" t="t" r="r" b="b"/>
              <a:pathLst>
                <a:path w="2497" h="2134" extrusionOk="0">
                  <a:moveTo>
                    <a:pt x="1073" y="1"/>
                  </a:moveTo>
                  <a:cubicBezTo>
                    <a:pt x="480" y="1"/>
                    <a:pt x="9" y="480"/>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4" name="Google Shape;4674;p86"/>
            <p:cNvSpPr/>
            <p:nvPr/>
          </p:nvSpPr>
          <p:spPr>
            <a:xfrm>
              <a:off x="6027500" y="134275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5" name="Google Shape;4675;p86"/>
            <p:cNvSpPr/>
            <p:nvPr/>
          </p:nvSpPr>
          <p:spPr>
            <a:xfrm>
              <a:off x="5951475"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6" name="Google Shape;4676;p86"/>
            <p:cNvSpPr/>
            <p:nvPr/>
          </p:nvSpPr>
          <p:spPr>
            <a:xfrm>
              <a:off x="595147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7" name="Google Shape;4677;p86"/>
            <p:cNvSpPr/>
            <p:nvPr/>
          </p:nvSpPr>
          <p:spPr>
            <a:xfrm>
              <a:off x="595147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8" name="Google Shape;4678;p86"/>
            <p:cNvSpPr/>
            <p:nvPr/>
          </p:nvSpPr>
          <p:spPr>
            <a:xfrm>
              <a:off x="595147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9" name="Google Shape;4679;p86"/>
            <p:cNvSpPr/>
            <p:nvPr/>
          </p:nvSpPr>
          <p:spPr>
            <a:xfrm>
              <a:off x="59514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80" name="Google Shape;4680;p86"/>
            <p:cNvSpPr/>
            <p:nvPr/>
          </p:nvSpPr>
          <p:spPr>
            <a:xfrm>
              <a:off x="587527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81" name="Google Shape;4681;p86"/>
            <p:cNvSpPr/>
            <p:nvPr/>
          </p:nvSpPr>
          <p:spPr>
            <a:xfrm>
              <a:off x="5875275" y="2637775"/>
              <a:ext cx="62225" cy="53450"/>
            </a:xfrm>
            <a:custGeom>
              <a:avLst/>
              <a:gdLst/>
              <a:ahLst/>
              <a:cxnLst/>
              <a:rect l="l" t="t" r="r" b="b"/>
              <a:pathLst>
                <a:path w="2489"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82" name="Google Shape;4682;p86"/>
            <p:cNvSpPr/>
            <p:nvPr/>
          </p:nvSpPr>
          <p:spPr>
            <a:xfrm>
              <a:off x="5875275" y="2561575"/>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83" name="Google Shape;4683;p86"/>
            <p:cNvSpPr/>
            <p:nvPr/>
          </p:nvSpPr>
          <p:spPr>
            <a:xfrm>
              <a:off x="587527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84" name="Google Shape;4684;p86"/>
            <p:cNvSpPr/>
            <p:nvPr/>
          </p:nvSpPr>
          <p:spPr>
            <a:xfrm>
              <a:off x="5875275"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85" name="Google Shape;4685;p86"/>
            <p:cNvSpPr/>
            <p:nvPr/>
          </p:nvSpPr>
          <p:spPr>
            <a:xfrm>
              <a:off x="587527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86" name="Google Shape;4686;p86"/>
            <p:cNvSpPr/>
            <p:nvPr/>
          </p:nvSpPr>
          <p:spPr>
            <a:xfrm>
              <a:off x="587527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87" name="Google Shape;4687;p86"/>
            <p:cNvSpPr/>
            <p:nvPr/>
          </p:nvSpPr>
          <p:spPr>
            <a:xfrm>
              <a:off x="5799275" y="2714000"/>
              <a:ext cx="62200" cy="53350"/>
            </a:xfrm>
            <a:custGeom>
              <a:avLst/>
              <a:gdLst/>
              <a:ahLst/>
              <a:cxnLst/>
              <a:rect l="l" t="t" r="r" b="b"/>
              <a:pathLst>
                <a:path w="2488" h="2134"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88" name="Google Shape;4688;p86"/>
            <p:cNvSpPr/>
            <p:nvPr/>
          </p:nvSpPr>
          <p:spPr>
            <a:xfrm>
              <a:off x="5799275" y="134275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89" name="Google Shape;4689;p86"/>
            <p:cNvSpPr/>
            <p:nvPr/>
          </p:nvSpPr>
          <p:spPr>
            <a:xfrm>
              <a:off x="5799125" y="1190550"/>
              <a:ext cx="62350" cy="53425"/>
            </a:xfrm>
            <a:custGeom>
              <a:avLst/>
              <a:gdLst/>
              <a:ahLst/>
              <a:cxnLst/>
              <a:rect l="l" t="t" r="r" b="b"/>
              <a:pathLst>
                <a:path w="2494" h="2137" extrusionOk="0">
                  <a:moveTo>
                    <a:pt x="1063" y="0"/>
                  </a:moveTo>
                  <a:cubicBezTo>
                    <a:pt x="478" y="0"/>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90" name="Google Shape;4690;p86"/>
            <p:cNvSpPr/>
            <p:nvPr/>
          </p:nvSpPr>
          <p:spPr>
            <a:xfrm>
              <a:off x="5723050"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91" name="Google Shape;4691;p86"/>
            <p:cNvSpPr/>
            <p:nvPr/>
          </p:nvSpPr>
          <p:spPr>
            <a:xfrm>
              <a:off x="5723050"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92" name="Google Shape;4692;p86"/>
            <p:cNvSpPr/>
            <p:nvPr/>
          </p:nvSpPr>
          <p:spPr>
            <a:xfrm>
              <a:off x="5723050" y="2942425"/>
              <a:ext cx="62225" cy="53450"/>
            </a:xfrm>
            <a:custGeom>
              <a:avLst/>
              <a:gdLst/>
              <a:ahLst/>
              <a:cxnLst/>
              <a:rect l="l" t="t" r="r" b="b"/>
              <a:pathLst>
                <a:path w="2489" h="2138" extrusionOk="0">
                  <a:moveTo>
                    <a:pt x="1065" y="1"/>
                  </a:moveTo>
                  <a:cubicBezTo>
                    <a:pt x="472" y="9"/>
                    <a:pt x="0" y="480"/>
                    <a:pt x="0" y="1074"/>
                  </a:cubicBezTo>
                  <a:cubicBezTo>
                    <a:pt x="0" y="1712"/>
                    <a:pt x="525" y="2137"/>
                    <a:pt x="1071"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93" name="Google Shape;4693;p86"/>
            <p:cNvSpPr/>
            <p:nvPr/>
          </p:nvSpPr>
          <p:spPr>
            <a:xfrm>
              <a:off x="5723050" y="271400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94" name="Google Shape;4694;p86"/>
            <p:cNvSpPr/>
            <p:nvPr/>
          </p:nvSpPr>
          <p:spPr>
            <a:xfrm>
              <a:off x="5723050" y="134275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95" name="Google Shape;4695;p86"/>
            <p:cNvSpPr/>
            <p:nvPr/>
          </p:nvSpPr>
          <p:spPr>
            <a:xfrm>
              <a:off x="5722900" y="1190550"/>
              <a:ext cx="62375" cy="53425"/>
            </a:xfrm>
            <a:custGeom>
              <a:avLst/>
              <a:gdLst/>
              <a:ahLst/>
              <a:cxnLst/>
              <a:rect l="l" t="t" r="r" b="b"/>
              <a:pathLst>
                <a:path w="2495" h="2137" extrusionOk="0">
                  <a:moveTo>
                    <a:pt x="1071" y="0"/>
                  </a:moveTo>
                  <a:cubicBezTo>
                    <a:pt x="478" y="0"/>
                    <a:pt x="6" y="480"/>
                    <a:pt x="6" y="1065"/>
                  </a:cubicBezTo>
                  <a:cubicBezTo>
                    <a:pt x="1" y="1709"/>
                    <a:pt x="524" y="2137"/>
                    <a:pt x="1072" y="2137"/>
                  </a:cubicBezTo>
                  <a:cubicBezTo>
                    <a:pt x="1334" y="2137"/>
                    <a:pt x="1601" y="2039"/>
                    <a:pt x="1819" y="1821"/>
                  </a:cubicBezTo>
                  <a:cubicBezTo>
                    <a:pt x="2494" y="1146"/>
                    <a:pt x="2014" y="0"/>
                    <a:pt x="1071"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96" name="Google Shape;4696;p86"/>
            <p:cNvSpPr/>
            <p:nvPr/>
          </p:nvSpPr>
          <p:spPr>
            <a:xfrm>
              <a:off x="56468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97" name="Google Shape;4697;p86"/>
            <p:cNvSpPr/>
            <p:nvPr/>
          </p:nvSpPr>
          <p:spPr>
            <a:xfrm>
              <a:off x="5646825" y="2866425"/>
              <a:ext cx="62225" cy="53275"/>
            </a:xfrm>
            <a:custGeom>
              <a:avLst/>
              <a:gdLst/>
              <a:ahLst/>
              <a:cxnLst/>
              <a:rect l="l" t="t" r="r" b="b"/>
              <a:pathLst>
                <a:path w="2489" h="2131" extrusionOk="0">
                  <a:moveTo>
                    <a:pt x="1066" y="0"/>
                  </a:moveTo>
                  <a:cubicBezTo>
                    <a:pt x="472" y="0"/>
                    <a:pt x="1" y="472"/>
                    <a:pt x="1" y="1065"/>
                  </a:cubicBezTo>
                  <a:cubicBezTo>
                    <a:pt x="1" y="1707"/>
                    <a:pt x="523" y="2131"/>
                    <a:pt x="1068" y="2131"/>
                  </a:cubicBezTo>
                  <a:cubicBezTo>
                    <a:pt x="1330" y="2131"/>
                    <a:pt x="1597" y="2032"/>
                    <a:pt x="1814" y="1813"/>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98" name="Google Shape;4698;p86"/>
            <p:cNvSpPr/>
            <p:nvPr/>
          </p:nvSpPr>
          <p:spPr>
            <a:xfrm>
              <a:off x="56468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99" name="Google Shape;4699;p86"/>
            <p:cNvSpPr/>
            <p:nvPr/>
          </p:nvSpPr>
          <p:spPr>
            <a:xfrm>
              <a:off x="56468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00" name="Google Shape;4700;p86"/>
            <p:cNvSpPr/>
            <p:nvPr/>
          </p:nvSpPr>
          <p:spPr>
            <a:xfrm>
              <a:off x="56468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9" y="1155"/>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01" name="Google Shape;4701;p86"/>
            <p:cNvSpPr/>
            <p:nvPr/>
          </p:nvSpPr>
          <p:spPr>
            <a:xfrm>
              <a:off x="5646700" y="119055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02" name="Google Shape;4702;p86"/>
            <p:cNvSpPr/>
            <p:nvPr/>
          </p:nvSpPr>
          <p:spPr>
            <a:xfrm>
              <a:off x="5570625" y="3018650"/>
              <a:ext cx="62200" cy="53425"/>
            </a:xfrm>
            <a:custGeom>
              <a:avLst/>
              <a:gdLst/>
              <a:ahLst/>
              <a:cxnLst/>
              <a:rect l="l" t="t" r="r" b="b"/>
              <a:pathLst>
                <a:path w="2488" h="2137" extrusionOk="0">
                  <a:moveTo>
                    <a:pt x="1065" y="0"/>
                  </a:moveTo>
                  <a:cubicBezTo>
                    <a:pt x="472" y="0"/>
                    <a:pt x="0" y="480"/>
                    <a:pt x="0" y="1065"/>
                  </a:cubicBezTo>
                  <a:cubicBezTo>
                    <a:pt x="0" y="1709"/>
                    <a:pt x="526" y="2137"/>
                    <a:pt x="1072" y="2137"/>
                  </a:cubicBezTo>
                  <a:cubicBezTo>
                    <a:pt x="1332" y="2137"/>
                    <a:pt x="1598" y="2039"/>
                    <a:pt x="1813" y="1821"/>
                  </a:cubicBezTo>
                  <a:cubicBezTo>
                    <a:pt x="2488"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03" name="Google Shape;4703;p86"/>
            <p:cNvSpPr/>
            <p:nvPr/>
          </p:nvSpPr>
          <p:spPr>
            <a:xfrm>
              <a:off x="5570625" y="2942425"/>
              <a:ext cx="62200" cy="53450"/>
            </a:xfrm>
            <a:custGeom>
              <a:avLst/>
              <a:gdLst/>
              <a:ahLst/>
              <a:cxnLst/>
              <a:rect l="l" t="t" r="r" b="b"/>
              <a:pathLst>
                <a:path w="2488" h="2138" extrusionOk="0">
                  <a:moveTo>
                    <a:pt x="1065" y="1"/>
                  </a:moveTo>
                  <a:cubicBezTo>
                    <a:pt x="472" y="1"/>
                    <a:pt x="0" y="480"/>
                    <a:pt x="0" y="1074"/>
                  </a:cubicBezTo>
                  <a:cubicBezTo>
                    <a:pt x="0" y="1712"/>
                    <a:pt x="525" y="2137"/>
                    <a:pt x="1071"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04" name="Google Shape;4704;p86"/>
            <p:cNvSpPr/>
            <p:nvPr/>
          </p:nvSpPr>
          <p:spPr>
            <a:xfrm>
              <a:off x="5570475" y="1190550"/>
              <a:ext cx="62350" cy="53325"/>
            </a:xfrm>
            <a:custGeom>
              <a:avLst/>
              <a:gdLst/>
              <a:ahLst/>
              <a:cxnLst/>
              <a:rect l="l" t="t" r="r" b="b"/>
              <a:pathLst>
                <a:path w="2494" h="2133" extrusionOk="0">
                  <a:moveTo>
                    <a:pt x="1071" y="0"/>
                  </a:moveTo>
                  <a:cubicBezTo>
                    <a:pt x="486" y="0"/>
                    <a:pt x="6" y="472"/>
                    <a:pt x="6" y="1065"/>
                  </a:cubicBezTo>
                  <a:cubicBezTo>
                    <a:pt x="1" y="1709"/>
                    <a:pt x="524" y="2133"/>
                    <a:pt x="1073" y="2133"/>
                  </a:cubicBezTo>
                  <a:cubicBezTo>
                    <a:pt x="1334" y="2133"/>
                    <a:pt x="1601" y="2036"/>
                    <a:pt x="1819" y="1821"/>
                  </a:cubicBezTo>
                  <a:cubicBezTo>
                    <a:pt x="2494" y="1154"/>
                    <a:pt x="2022" y="0"/>
                    <a:pt x="1071"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05" name="Google Shape;4705;p86"/>
            <p:cNvSpPr/>
            <p:nvPr/>
          </p:nvSpPr>
          <p:spPr>
            <a:xfrm>
              <a:off x="5494400" y="29424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06" name="Google Shape;4706;p86"/>
            <p:cNvSpPr/>
            <p:nvPr/>
          </p:nvSpPr>
          <p:spPr>
            <a:xfrm>
              <a:off x="549440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3" y="2032"/>
                    <a:pt x="1822" y="1813"/>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07" name="Google Shape;4707;p86"/>
            <p:cNvSpPr/>
            <p:nvPr/>
          </p:nvSpPr>
          <p:spPr>
            <a:xfrm>
              <a:off x="5494275" y="1190550"/>
              <a:ext cx="62350" cy="53325"/>
            </a:xfrm>
            <a:custGeom>
              <a:avLst/>
              <a:gdLst/>
              <a:ahLst/>
              <a:cxnLst/>
              <a:rect l="l" t="t" r="r" b="b"/>
              <a:pathLst>
                <a:path w="2494" h="2133" extrusionOk="0">
                  <a:moveTo>
                    <a:pt x="1071" y="0"/>
                  </a:moveTo>
                  <a:cubicBezTo>
                    <a:pt x="485" y="0"/>
                    <a:pt x="6" y="472"/>
                    <a:pt x="6" y="1065"/>
                  </a:cubicBezTo>
                  <a:cubicBezTo>
                    <a:pt x="0" y="1709"/>
                    <a:pt x="524" y="2133"/>
                    <a:pt x="1072" y="2133"/>
                  </a:cubicBezTo>
                  <a:cubicBezTo>
                    <a:pt x="1334" y="2133"/>
                    <a:pt x="1601" y="2036"/>
                    <a:pt x="1819" y="1821"/>
                  </a:cubicBezTo>
                  <a:cubicBezTo>
                    <a:pt x="2493" y="1154"/>
                    <a:pt x="2022" y="0"/>
                    <a:pt x="1071"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08" name="Google Shape;4708;p86"/>
            <p:cNvSpPr/>
            <p:nvPr/>
          </p:nvSpPr>
          <p:spPr>
            <a:xfrm>
              <a:off x="5418200"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09" name="Google Shape;4709;p86"/>
            <p:cNvSpPr/>
            <p:nvPr/>
          </p:nvSpPr>
          <p:spPr>
            <a:xfrm>
              <a:off x="5418200"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10" name="Google Shape;4710;p86"/>
            <p:cNvSpPr/>
            <p:nvPr/>
          </p:nvSpPr>
          <p:spPr>
            <a:xfrm>
              <a:off x="5418200" y="1266550"/>
              <a:ext cx="62425" cy="53450"/>
            </a:xfrm>
            <a:custGeom>
              <a:avLst/>
              <a:gdLst/>
              <a:ahLst/>
              <a:cxnLst/>
              <a:rect l="l" t="t" r="r" b="b"/>
              <a:pathLst>
                <a:path w="2497" h="2138" extrusionOk="0">
                  <a:moveTo>
                    <a:pt x="1065" y="0"/>
                  </a:moveTo>
                  <a:cubicBezTo>
                    <a:pt x="480" y="9"/>
                    <a:pt x="0"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11" name="Google Shape;4711;p86"/>
            <p:cNvSpPr/>
            <p:nvPr/>
          </p:nvSpPr>
          <p:spPr>
            <a:xfrm>
              <a:off x="5418200" y="11905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12" name="Google Shape;4712;p86"/>
            <p:cNvSpPr/>
            <p:nvPr/>
          </p:nvSpPr>
          <p:spPr>
            <a:xfrm>
              <a:off x="5341975"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13" name="Google Shape;4713;p86"/>
            <p:cNvSpPr/>
            <p:nvPr/>
          </p:nvSpPr>
          <p:spPr>
            <a:xfrm>
              <a:off x="5341975"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14" name="Google Shape;4714;p86"/>
            <p:cNvSpPr/>
            <p:nvPr/>
          </p:nvSpPr>
          <p:spPr>
            <a:xfrm>
              <a:off x="5265775" y="2790200"/>
              <a:ext cx="62200" cy="53350"/>
            </a:xfrm>
            <a:custGeom>
              <a:avLst/>
              <a:gdLst/>
              <a:ahLst/>
              <a:cxnLst/>
              <a:rect l="l" t="t" r="r" b="b"/>
              <a:pathLst>
                <a:path w="2488" h="2134" extrusionOk="0">
                  <a:moveTo>
                    <a:pt x="1065" y="1"/>
                  </a:moveTo>
                  <a:cubicBezTo>
                    <a:pt x="480" y="1"/>
                    <a:pt x="0" y="472"/>
                    <a:pt x="0" y="1066"/>
                  </a:cubicBezTo>
                  <a:cubicBezTo>
                    <a:pt x="0" y="1709"/>
                    <a:pt x="522" y="2134"/>
                    <a:pt x="1068" y="2134"/>
                  </a:cubicBezTo>
                  <a:cubicBezTo>
                    <a:pt x="1329" y="2134"/>
                    <a:pt x="1595" y="2037"/>
                    <a:pt x="1813"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15" name="Google Shape;4715;p86"/>
            <p:cNvSpPr/>
            <p:nvPr/>
          </p:nvSpPr>
          <p:spPr>
            <a:xfrm>
              <a:off x="5265775" y="2714000"/>
              <a:ext cx="62200" cy="53350"/>
            </a:xfrm>
            <a:custGeom>
              <a:avLst/>
              <a:gdLst/>
              <a:ahLst/>
              <a:cxnLst/>
              <a:rect l="l" t="t" r="r" b="b"/>
              <a:pathLst>
                <a:path w="2488" h="2134" extrusionOk="0">
                  <a:moveTo>
                    <a:pt x="1065" y="0"/>
                  </a:moveTo>
                  <a:cubicBezTo>
                    <a:pt x="480" y="0"/>
                    <a:pt x="0" y="480"/>
                    <a:pt x="0" y="1065"/>
                  </a:cubicBezTo>
                  <a:cubicBezTo>
                    <a:pt x="0" y="1709"/>
                    <a:pt x="522" y="2133"/>
                    <a:pt x="1068" y="2133"/>
                  </a:cubicBezTo>
                  <a:cubicBezTo>
                    <a:pt x="1329" y="2133"/>
                    <a:pt x="1595" y="2036"/>
                    <a:pt x="1813" y="1821"/>
                  </a:cubicBezTo>
                  <a:cubicBezTo>
                    <a:pt x="2488" y="1155"/>
                    <a:pt x="2016" y="8"/>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16" name="Google Shape;4716;p86"/>
            <p:cNvSpPr/>
            <p:nvPr/>
          </p:nvSpPr>
          <p:spPr>
            <a:xfrm>
              <a:off x="5265775" y="1266550"/>
              <a:ext cx="62200" cy="53450"/>
            </a:xfrm>
            <a:custGeom>
              <a:avLst/>
              <a:gdLst/>
              <a:ahLst/>
              <a:cxnLst/>
              <a:rect l="l" t="t" r="r" b="b"/>
              <a:pathLst>
                <a:path w="2488" h="2138" extrusionOk="0">
                  <a:moveTo>
                    <a:pt x="1065" y="0"/>
                  </a:moveTo>
                  <a:cubicBezTo>
                    <a:pt x="480" y="0"/>
                    <a:pt x="0" y="480"/>
                    <a:pt x="0" y="1074"/>
                  </a:cubicBezTo>
                  <a:cubicBezTo>
                    <a:pt x="0" y="1711"/>
                    <a:pt x="521" y="2137"/>
                    <a:pt x="1067" y="2137"/>
                  </a:cubicBezTo>
                  <a:cubicBezTo>
                    <a:pt x="1328" y="2137"/>
                    <a:pt x="1595" y="2040"/>
                    <a:pt x="1813" y="1821"/>
                  </a:cubicBezTo>
                  <a:cubicBezTo>
                    <a:pt x="2488" y="1155"/>
                    <a:pt x="2016" y="9"/>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17" name="Google Shape;4717;p86"/>
            <p:cNvSpPr/>
            <p:nvPr/>
          </p:nvSpPr>
          <p:spPr>
            <a:xfrm>
              <a:off x="5189550"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6"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18" name="Google Shape;4718;p86"/>
            <p:cNvSpPr/>
            <p:nvPr/>
          </p:nvSpPr>
          <p:spPr>
            <a:xfrm>
              <a:off x="5189550" y="2790200"/>
              <a:ext cx="62225" cy="53350"/>
            </a:xfrm>
            <a:custGeom>
              <a:avLst/>
              <a:gdLst/>
              <a:ahLst/>
              <a:cxnLst/>
              <a:rect l="l" t="t" r="r" b="b"/>
              <a:pathLst>
                <a:path w="2489" h="2134" extrusionOk="0">
                  <a:moveTo>
                    <a:pt x="1066" y="1"/>
                  </a:moveTo>
                  <a:cubicBezTo>
                    <a:pt x="480" y="1"/>
                    <a:pt x="1" y="472"/>
                    <a:pt x="1" y="1066"/>
                  </a:cubicBezTo>
                  <a:cubicBezTo>
                    <a:pt x="1" y="1709"/>
                    <a:pt x="522" y="2134"/>
                    <a:pt x="1069" y="2134"/>
                  </a:cubicBezTo>
                  <a:cubicBezTo>
                    <a:pt x="1329" y="2134"/>
                    <a:pt x="1596" y="2037"/>
                    <a:pt x="1814"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19" name="Google Shape;4719;p86"/>
            <p:cNvSpPr/>
            <p:nvPr/>
          </p:nvSpPr>
          <p:spPr>
            <a:xfrm>
              <a:off x="5189550" y="1342750"/>
              <a:ext cx="62225" cy="53350"/>
            </a:xfrm>
            <a:custGeom>
              <a:avLst/>
              <a:gdLst/>
              <a:ahLst/>
              <a:cxnLst/>
              <a:rect l="l" t="t" r="r" b="b"/>
              <a:pathLst>
                <a:path w="2489" h="2134" extrusionOk="0">
                  <a:moveTo>
                    <a:pt x="1066" y="1"/>
                  </a:moveTo>
                  <a:cubicBezTo>
                    <a:pt x="480" y="1"/>
                    <a:pt x="1" y="481"/>
                    <a:pt x="1" y="1066"/>
                  </a:cubicBezTo>
                  <a:cubicBezTo>
                    <a:pt x="1" y="1710"/>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20" name="Google Shape;4720;p86"/>
            <p:cNvSpPr/>
            <p:nvPr/>
          </p:nvSpPr>
          <p:spPr>
            <a:xfrm>
              <a:off x="5113350" y="3094850"/>
              <a:ext cx="62400" cy="53350"/>
            </a:xfrm>
            <a:custGeom>
              <a:avLst/>
              <a:gdLst/>
              <a:ahLst/>
              <a:cxnLst/>
              <a:rect l="l" t="t" r="r" b="b"/>
              <a:pathLst>
                <a:path w="2496" h="2134" extrusionOk="0">
                  <a:moveTo>
                    <a:pt x="1073" y="1"/>
                  </a:moveTo>
                  <a:cubicBezTo>
                    <a:pt x="480" y="1"/>
                    <a:pt x="0"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21" name="Google Shape;4721;p86"/>
            <p:cNvSpPr/>
            <p:nvPr/>
          </p:nvSpPr>
          <p:spPr>
            <a:xfrm>
              <a:off x="5113350" y="3018650"/>
              <a:ext cx="62400" cy="53425"/>
            </a:xfrm>
            <a:custGeom>
              <a:avLst/>
              <a:gdLst/>
              <a:ahLst/>
              <a:cxnLst/>
              <a:rect l="l" t="t" r="r" b="b"/>
              <a:pathLst>
                <a:path w="2496" h="2137" extrusionOk="0">
                  <a:moveTo>
                    <a:pt x="1073" y="0"/>
                  </a:moveTo>
                  <a:cubicBezTo>
                    <a:pt x="480" y="0"/>
                    <a:pt x="0" y="480"/>
                    <a:pt x="0" y="1065"/>
                  </a:cubicBezTo>
                  <a:cubicBezTo>
                    <a:pt x="0" y="1709"/>
                    <a:pt x="529" y="2137"/>
                    <a:pt x="1078" y="2137"/>
                  </a:cubicBezTo>
                  <a:cubicBezTo>
                    <a:pt x="1339" y="2137"/>
                    <a:pt x="1606" y="2039"/>
                    <a:pt x="1821" y="1821"/>
                  </a:cubicBezTo>
                  <a:cubicBezTo>
                    <a:pt x="2496" y="1146"/>
                    <a:pt x="2016" y="0"/>
                    <a:pt x="1073"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22" name="Google Shape;4722;p86"/>
            <p:cNvSpPr/>
            <p:nvPr/>
          </p:nvSpPr>
          <p:spPr>
            <a:xfrm>
              <a:off x="5113350" y="2942425"/>
              <a:ext cx="62400" cy="53450"/>
            </a:xfrm>
            <a:custGeom>
              <a:avLst/>
              <a:gdLst/>
              <a:ahLst/>
              <a:cxnLst/>
              <a:rect l="l" t="t" r="r" b="b"/>
              <a:pathLst>
                <a:path w="2496" h="2138" extrusionOk="0">
                  <a:moveTo>
                    <a:pt x="1073" y="1"/>
                  </a:moveTo>
                  <a:cubicBezTo>
                    <a:pt x="480" y="1"/>
                    <a:pt x="8" y="480"/>
                    <a:pt x="0" y="1066"/>
                  </a:cubicBezTo>
                  <a:cubicBezTo>
                    <a:pt x="0" y="1709"/>
                    <a:pt x="525" y="2137"/>
                    <a:pt x="1074" y="2137"/>
                  </a:cubicBezTo>
                  <a:cubicBezTo>
                    <a:pt x="1336" y="2137"/>
                    <a:pt x="1603" y="2040"/>
                    <a:pt x="1821" y="1822"/>
                  </a:cubicBezTo>
                  <a:cubicBezTo>
                    <a:pt x="2496" y="1155"/>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23" name="Google Shape;4723;p86"/>
            <p:cNvSpPr/>
            <p:nvPr/>
          </p:nvSpPr>
          <p:spPr>
            <a:xfrm>
              <a:off x="5113350" y="2866425"/>
              <a:ext cx="62400" cy="53275"/>
            </a:xfrm>
            <a:custGeom>
              <a:avLst/>
              <a:gdLst/>
              <a:ahLst/>
              <a:cxnLst/>
              <a:rect l="l" t="t" r="r" b="b"/>
              <a:pathLst>
                <a:path w="2496" h="2131" extrusionOk="0">
                  <a:moveTo>
                    <a:pt x="1073" y="0"/>
                  </a:moveTo>
                  <a:cubicBezTo>
                    <a:pt x="480" y="0"/>
                    <a:pt x="0" y="472"/>
                    <a:pt x="0" y="1065"/>
                  </a:cubicBezTo>
                  <a:cubicBezTo>
                    <a:pt x="0" y="1707"/>
                    <a:pt x="526" y="2131"/>
                    <a:pt x="1073" y="2131"/>
                  </a:cubicBezTo>
                  <a:cubicBezTo>
                    <a:pt x="1336" y="2131"/>
                    <a:pt x="1604" y="2032"/>
                    <a:pt x="1821" y="1813"/>
                  </a:cubicBezTo>
                  <a:cubicBezTo>
                    <a:pt x="2496" y="1146"/>
                    <a:pt x="2016" y="0"/>
                    <a:pt x="1073"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24" name="Google Shape;4724;p86"/>
            <p:cNvSpPr/>
            <p:nvPr/>
          </p:nvSpPr>
          <p:spPr>
            <a:xfrm>
              <a:off x="5113350" y="2790200"/>
              <a:ext cx="62400" cy="53350"/>
            </a:xfrm>
            <a:custGeom>
              <a:avLst/>
              <a:gdLst/>
              <a:ahLst/>
              <a:cxnLst/>
              <a:rect l="l" t="t" r="r" b="b"/>
              <a:pathLst>
                <a:path w="2496" h="2134" extrusionOk="0">
                  <a:moveTo>
                    <a:pt x="1073" y="1"/>
                  </a:moveTo>
                  <a:cubicBezTo>
                    <a:pt x="480" y="1"/>
                    <a:pt x="8"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25" name="Google Shape;4725;p86"/>
            <p:cNvSpPr/>
            <p:nvPr/>
          </p:nvSpPr>
          <p:spPr>
            <a:xfrm>
              <a:off x="5113350" y="2714000"/>
              <a:ext cx="62400" cy="53350"/>
            </a:xfrm>
            <a:custGeom>
              <a:avLst/>
              <a:gdLst/>
              <a:ahLst/>
              <a:cxnLst/>
              <a:rect l="l" t="t" r="r" b="b"/>
              <a:pathLst>
                <a:path w="2496" h="2134" extrusionOk="0">
                  <a:moveTo>
                    <a:pt x="1073" y="0"/>
                  </a:moveTo>
                  <a:cubicBezTo>
                    <a:pt x="480" y="0"/>
                    <a:pt x="0"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26" name="Google Shape;4726;p86"/>
            <p:cNvSpPr/>
            <p:nvPr/>
          </p:nvSpPr>
          <p:spPr>
            <a:xfrm>
              <a:off x="5113350" y="141897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27" name="Google Shape;4727;p86"/>
            <p:cNvSpPr/>
            <p:nvPr/>
          </p:nvSpPr>
          <p:spPr>
            <a:xfrm>
              <a:off x="5113350" y="134275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28" name="Google Shape;4728;p86"/>
            <p:cNvSpPr/>
            <p:nvPr/>
          </p:nvSpPr>
          <p:spPr>
            <a:xfrm>
              <a:off x="50373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29" name="Google Shape;4729;p86"/>
            <p:cNvSpPr/>
            <p:nvPr/>
          </p:nvSpPr>
          <p:spPr>
            <a:xfrm>
              <a:off x="503732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30" name="Google Shape;4730;p86"/>
            <p:cNvSpPr/>
            <p:nvPr/>
          </p:nvSpPr>
          <p:spPr>
            <a:xfrm>
              <a:off x="5037325" y="286642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30" y="2131"/>
                    <a:pt x="1597" y="2032"/>
                    <a:pt x="1814" y="1813"/>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31" name="Google Shape;4731;p86"/>
            <p:cNvSpPr/>
            <p:nvPr/>
          </p:nvSpPr>
          <p:spPr>
            <a:xfrm>
              <a:off x="50373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32" name="Google Shape;4732;p86"/>
            <p:cNvSpPr/>
            <p:nvPr/>
          </p:nvSpPr>
          <p:spPr>
            <a:xfrm>
              <a:off x="50373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33" name="Google Shape;4733;p86"/>
            <p:cNvSpPr/>
            <p:nvPr/>
          </p:nvSpPr>
          <p:spPr>
            <a:xfrm>
              <a:off x="5037325"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34" name="Google Shape;4734;p86"/>
            <p:cNvSpPr/>
            <p:nvPr/>
          </p:nvSpPr>
          <p:spPr>
            <a:xfrm>
              <a:off x="50373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35" name="Google Shape;4735;p86"/>
            <p:cNvSpPr/>
            <p:nvPr/>
          </p:nvSpPr>
          <p:spPr>
            <a:xfrm>
              <a:off x="4961125"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36" name="Google Shape;4736;p86"/>
            <p:cNvSpPr/>
            <p:nvPr/>
          </p:nvSpPr>
          <p:spPr>
            <a:xfrm>
              <a:off x="49611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37" name="Google Shape;4737;p86"/>
            <p:cNvSpPr/>
            <p:nvPr/>
          </p:nvSpPr>
          <p:spPr>
            <a:xfrm>
              <a:off x="49611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38" name="Google Shape;4738;p86"/>
            <p:cNvSpPr/>
            <p:nvPr/>
          </p:nvSpPr>
          <p:spPr>
            <a:xfrm>
              <a:off x="49611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39" name="Google Shape;4739;p86"/>
            <p:cNvSpPr/>
            <p:nvPr/>
          </p:nvSpPr>
          <p:spPr>
            <a:xfrm>
              <a:off x="49611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40" name="Google Shape;4740;p86"/>
            <p:cNvSpPr/>
            <p:nvPr/>
          </p:nvSpPr>
          <p:spPr>
            <a:xfrm>
              <a:off x="49611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41" name="Google Shape;4741;p86"/>
            <p:cNvSpPr/>
            <p:nvPr/>
          </p:nvSpPr>
          <p:spPr>
            <a:xfrm>
              <a:off x="4884900" y="2637775"/>
              <a:ext cx="62225" cy="53450"/>
            </a:xfrm>
            <a:custGeom>
              <a:avLst/>
              <a:gdLst/>
              <a:ahLst/>
              <a:cxnLst/>
              <a:rect l="l" t="t" r="r" b="b"/>
              <a:pathLst>
                <a:path w="2489" h="2138" extrusionOk="0">
                  <a:moveTo>
                    <a:pt x="1066" y="1"/>
                  </a:moveTo>
                  <a:cubicBezTo>
                    <a:pt x="480" y="1"/>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42" name="Google Shape;4742;p86"/>
            <p:cNvSpPr/>
            <p:nvPr/>
          </p:nvSpPr>
          <p:spPr>
            <a:xfrm>
              <a:off x="48849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43" name="Google Shape;4743;p86"/>
            <p:cNvSpPr/>
            <p:nvPr/>
          </p:nvSpPr>
          <p:spPr>
            <a:xfrm>
              <a:off x="48849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44" name="Google Shape;4744;p86"/>
            <p:cNvSpPr/>
            <p:nvPr/>
          </p:nvSpPr>
          <p:spPr>
            <a:xfrm>
              <a:off x="488490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45" name="Google Shape;4745;p86"/>
            <p:cNvSpPr/>
            <p:nvPr/>
          </p:nvSpPr>
          <p:spPr>
            <a:xfrm>
              <a:off x="4808700" y="2637775"/>
              <a:ext cx="62400" cy="53450"/>
            </a:xfrm>
            <a:custGeom>
              <a:avLst/>
              <a:gdLst/>
              <a:ahLst/>
              <a:cxnLst/>
              <a:rect l="l" t="t" r="r" b="b"/>
              <a:pathLst>
                <a:path w="2496"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46" name="Google Shape;4746;p86"/>
            <p:cNvSpPr/>
            <p:nvPr/>
          </p:nvSpPr>
          <p:spPr>
            <a:xfrm>
              <a:off x="4808700" y="2561575"/>
              <a:ext cx="62400" cy="53425"/>
            </a:xfrm>
            <a:custGeom>
              <a:avLst/>
              <a:gdLst/>
              <a:ahLst/>
              <a:cxnLst/>
              <a:rect l="l" t="t" r="r" b="b"/>
              <a:pathLst>
                <a:path w="2496"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47" name="Google Shape;4747;p86"/>
            <p:cNvSpPr/>
            <p:nvPr/>
          </p:nvSpPr>
          <p:spPr>
            <a:xfrm>
              <a:off x="4808700" y="141897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48" name="Google Shape;4748;p86"/>
            <p:cNvSpPr/>
            <p:nvPr/>
          </p:nvSpPr>
          <p:spPr>
            <a:xfrm>
              <a:off x="48087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49" name="Google Shape;4749;p86"/>
            <p:cNvSpPr/>
            <p:nvPr/>
          </p:nvSpPr>
          <p:spPr>
            <a:xfrm>
              <a:off x="4808700" y="11905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50" name="Google Shape;4750;p86"/>
            <p:cNvSpPr/>
            <p:nvPr/>
          </p:nvSpPr>
          <p:spPr>
            <a:xfrm>
              <a:off x="4808700" y="1038125"/>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51" name="Google Shape;4751;p86"/>
            <p:cNvSpPr/>
            <p:nvPr/>
          </p:nvSpPr>
          <p:spPr>
            <a:xfrm>
              <a:off x="4732475" y="27902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52" name="Google Shape;4752;p86"/>
            <p:cNvSpPr/>
            <p:nvPr/>
          </p:nvSpPr>
          <p:spPr>
            <a:xfrm>
              <a:off x="4732475" y="2714000"/>
              <a:ext cx="62425" cy="53350"/>
            </a:xfrm>
            <a:custGeom>
              <a:avLst/>
              <a:gdLst/>
              <a:ahLst/>
              <a:cxnLst/>
              <a:rect l="l" t="t" r="r" b="b"/>
              <a:pathLst>
                <a:path w="2497" h="2134" extrusionOk="0">
                  <a:moveTo>
                    <a:pt x="1074" y="0"/>
                  </a:moveTo>
                  <a:cubicBezTo>
                    <a:pt x="480" y="0"/>
                    <a:pt x="1"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53" name="Google Shape;4753;p86"/>
            <p:cNvSpPr/>
            <p:nvPr/>
          </p:nvSpPr>
          <p:spPr>
            <a:xfrm>
              <a:off x="4732475" y="2561575"/>
              <a:ext cx="62425" cy="53425"/>
            </a:xfrm>
            <a:custGeom>
              <a:avLst/>
              <a:gdLst/>
              <a:ahLst/>
              <a:cxnLst/>
              <a:rect l="l" t="t" r="r" b="b"/>
              <a:pathLst>
                <a:path w="2497" h="2137" extrusionOk="0">
                  <a:moveTo>
                    <a:pt x="1074" y="0"/>
                  </a:moveTo>
                  <a:cubicBezTo>
                    <a:pt x="480" y="8"/>
                    <a:pt x="9" y="480"/>
                    <a:pt x="1" y="1073"/>
                  </a:cubicBezTo>
                  <a:cubicBezTo>
                    <a:pt x="1" y="1711"/>
                    <a:pt x="525" y="2137"/>
                    <a:pt x="1073" y="2137"/>
                  </a:cubicBezTo>
                  <a:cubicBezTo>
                    <a:pt x="1335" y="2137"/>
                    <a:pt x="1603" y="2039"/>
                    <a:pt x="1822" y="1821"/>
                  </a:cubicBezTo>
                  <a:cubicBezTo>
                    <a:pt x="2496" y="1154"/>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54" name="Google Shape;4754;p86"/>
            <p:cNvSpPr/>
            <p:nvPr/>
          </p:nvSpPr>
          <p:spPr>
            <a:xfrm>
              <a:off x="473247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55" name="Google Shape;4755;p86"/>
            <p:cNvSpPr/>
            <p:nvPr/>
          </p:nvSpPr>
          <p:spPr>
            <a:xfrm>
              <a:off x="4732475" y="11905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56" name="Google Shape;4756;p86"/>
            <p:cNvSpPr/>
            <p:nvPr/>
          </p:nvSpPr>
          <p:spPr>
            <a:xfrm>
              <a:off x="4656475" y="2866425"/>
              <a:ext cx="62200" cy="53275"/>
            </a:xfrm>
            <a:custGeom>
              <a:avLst/>
              <a:gdLst/>
              <a:ahLst/>
              <a:cxnLst/>
              <a:rect l="l" t="t" r="r" b="b"/>
              <a:pathLst>
                <a:path w="2488" h="2131" extrusionOk="0">
                  <a:moveTo>
                    <a:pt x="1065" y="0"/>
                  </a:moveTo>
                  <a:cubicBezTo>
                    <a:pt x="472"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57" name="Google Shape;4757;p86"/>
            <p:cNvSpPr/>
            <p:nvPr/>
          </p:nvSpPr>
          <p:spPr>
            <a:xfrm>
              <a:off x="4656475" y="27902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58" name="Google Shape;4758;p86"/>
            <p:cNvSpPr/>
            <p:nvPr/>
          </p:nvSpPr>
          <p:spPr>
            <a:xfrm>
              <a:off x="4656475" y="271400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59" name="Google Shape;4759;p86"/>
            <p:cNvSpPr/>
            <p:nvPr/>
          </p:nvSpPr>
          <p:spPr>
            <a:xfrm>
              <a:off x="4656475" y="2485550"/>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60" name="Google Shape;4760;p86"/>
            <p:cNvSpPr/>
            <p:nvPr/>
          </p:nvSpPr>
          <p:spPr>
            <a:xfrm>
              <a:off x="465647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61" name="Google Shape;4761;p86"/>
            <p:cNvSpPr/>
            <p:nvPr/>
          </p:nvSpPr>
          <p:spPr>
            <a:xfrm>
              <a:off x="465647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62" name="Google Shape;4762;p86"/>
            <p:cNvSpPr/>
            <p:nvPr/>
          </p:nvSpPr>
          <p:spPr>
            <a:xfrm>
              <a:off x="46564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63" name="Google Shape;4763;p86"/>
            <p:cNvSpPr/>
            <p:nvPr/>
          </p:nvSpPr>
          <p:spPr>
            <a:xfrm>
              <a:off x="4656475" y="1038125"/>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64" name="Google Shape;4764;p86"/>
            <p:cNvSpPr/>
            <p:nvPr/>
          </p:nvSpPr>
          <p:spPr>
            <a:xfrm>
              <a:off x="4580250" y="29424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65" name="Google Shape;4765;p86"/>
            <p:cNvSpPr/>
            <p:nvPr/>
          </p:nvSpPr>
          <p:spPr>
            <a:xfrm>
              <a:off x="458025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66" name="Google Shape;4766;p86"/>
            <p:cNvSpPr/>
            <p:nvPr/>
          </p:nvSpPr>
          <p:spPr>
            <a:xfrm>
              <a:off x="458025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67" name="Google Shape;4767;p86"/>
            <p:cNvSpPr/>
            <p:nvPr/>
          </p:nvSpPr>
          <p:spPr>
            <a:xfrm>
              <a:off x="4580250"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68" name="Google Shape;4768;p86"/>
            <p:cNvSpPr/>
            <p:nvPr/>
          </p:nvSpPr>
          <p:spPr>
            <a:xfrm>
              <a:off x="458025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69" name="Google Shape;4769;p86"/>
            <p:cNvSpPr/>
            <p:nvPr/>
          </p:nvSpPr>
          <p:spPr>
            <a:xfrm>
              <a:off x="45802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70" name="Google Shape;4770;p86"/>
            <p:cNvSpPr/>
            <p:nvPr/>
          </p:nvSpPr>
          <p:spPr>
            <a:xfrm>
              <a:off x="45802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71" name="Google Shape;4771;p86"/>
            <p:cNvSpPr/>
            <p:nvPr/>
          </p:nvSpPr>
          <p:spPr>
            <a:xfrm>
              <a:off x="45802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72" name="Google Shape;4772;p86"/>
            <p:cNvSpPr/>
            <p:nvPr/>
          </p:nvSpPr>
          <p:spPr>
            <a:xfrm>
              <a:off x="450405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73" name="Google Shape;4773;p86"/>
            <p:cNvSpPr/>
            <p:nvPr/>
          </p:nvSpPr>
          <p:spPr>
            <a:xfrm>
              <a:off x="4504050"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74" name="Google Shape;4774;p86"/>
            <p:cNvSpPr/>
            <p:nvPr/>
          </p:nvSpPr>
          <p:spPr>
            <a:xfrm>
              <a:off x="45040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75" name="Google Shape;4775;p86"/>
            <p:cNvSpPr/>
            <p:nvPr/>
          </p:nvSpPr>
          <p:spPr>
            <a:xfrm>
              <a:off x="450405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76" name="Google Shape;4776;p86"/>
            <p:cNvSpPr/>
            <p:nvPr/>
          </p:nvSpPr>
          <p:spPr>
            <a:xfrm>
              <a:off x="45040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77" name="Google Shape;4777;p86"/>
            <p:cNvSpPr/>
            <p:nvPr/>
          </p:nvSpPr>
          <p:spPr>
            <a:xfrm>
              <a:off x="45040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78" name="Google Shape;4778;p86"/>
            <p:cNvSpPr/>
            <p:nvPr/>
          </p:nvSpPr>
          <p:spPr>
            <a:xfrm>
              <a:off x="4427825" y="2942425"/>
              <a:ext cx="62425" cy="53450"/>
            </a:xfrm>
            <a:custGeom>
              <a:avLst/>
              <a:gdLst/>
              <a:ahLst/>
              <a:cxnLst/>
              <a:rect l="l" t="t" r="r" b="b"/>
              <a:pathLst>
                <a:path w="2497" h="2138" extrusionOk="0">
                  <a:moveTo>
                    <a:pt x="1065" y="1"/>
                  </a:moveTo>
                  <a:cubicBezTo>
                    <a:pt x="480" y="9"/>
                    <a:pt x="9"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79" name="Google Shape;4779;p86"/>
            <p:cNvSpPr/>
            <p:nvPr/>
          </p:nvSpPr>
          <p:spPr>
            <a:xfrm>
              <a:off x="4427825" y="2866425"/>
              <a:ext cx="62425" cy="53275"/>
            </a:xfrm>
            <a:custGeom>
              <a:avLst/>
              <a:gdLst/>
              <a:ahLst/>
              <a:cxnLst/>
              <a:rect l="l" t="t" r="r" b="b"/>
              <a:pathLst>
                <a:path w="2497" h="2131" extrusionOk="0">
                  <a:moveTo>
                    <a:pt x="1065" y="0"/>
                  </a:moveTo>
                  <a:cubicBezTo>
                    <a:pt x="480" y="0"/>
                    <a:pt x="1" y="472"/>
                    <a:pt x="1" y="1065"/>
                  </a:cubicBezTo>
                  <a:cubicBezTo>
                    <a:pt x="1" y="1707"/>
                    <a:pt x="526" y="2131"/>
                    <a:pt x="1073" y="2131"/>
                  </a:cubicBezTo>
                  <a:cubicBezTo>
                    <a:pt x="1337" y="2131"/>
                    <a:pt x="1605" y="2032"/>
                    <a:pt x="1822" y="1813"/>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80" name="Google Shape;4780;p86"/>
            <p:cNvSpPr/>
            <p:nvPr/>
          </p:nvSpPr>
          <p:spPr>
            <a:xfrm>
              <a:off x="4427825" y="2790200"/>
              <a:ext cx="62425" cy="53350"/>
            </a:xfrm>
            <a:custGeom>
              <a:avLst/>
              <a:gdLst/>
              <a:ahLst/>
              <a:cxnLst/>
              <a:rect l="l" t="t" r="r" b="b"/>
              <a:pathLst>
                <a:path w="2497" h="2134" extrusionOk="0">
                  <a:moveTo>
                    <a:pt x="1065" y="1"/>
                  </a:moveTo>
                  <a:cubicBezTo>
                    <a:pt x="480" y="1"/>
                    <a:pt x="9"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81" name="Google Shape;4781;p86"/>
            <p:cNvSpPr/>
            <p:nvPr/>
          </p:nvSpPr>
          <p:spPr>
            <a:xfrm>
              <a:off x="4427825" y="2561575"/>
              <a:ext cx="62425" cy="53425"/>
            </a:xfrm>
            <a:custGeom>
              <a:avLst/>
              <a:gdLst/>
              <a:ahLst/>
              <a:cxnLst/>
              <a:rect l="l" t="t" r="r" b="b"/>
              <a:pathLst>
                <a:path w="2497" h="2137" extrusionOk="0">
                  <a:moveTo>
                    <a:pt x="1065" y="0"/>
                  </a:moveTo>
                  <a:cubicBezTo>
                    <a:pt x="480" y="8"/>
                    <a:pt x="9" y="480"/>
                    <a:pt x="1" y="1073"/>
                  </a:cubicBezTo>
                  <a:cubicBezTo>
                    <a:pt x="1" y="1711"/>
                    <a:pt x="525" y="2137"/>
                    <a:pt x="1073" y="2137"/>
                  </a:cubicBezTo>
                  <a:cubicBezTo>
                    <a:pt x="1335" y="2137"/>
                    <a:pt x="1603" y="2039"/>
                    <a:pt x="1822" y="1821"/>
                  </a:cubicBezTo>
                  <a:cubicBezTo>
                    <a:pt x="2496" y="1154"/>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82" name="Google Shape;4782;p86"/>
            <p:cNvSpPr/>
            <p:nvPr/>
          </p:nvSpPr>
          <p:spPr>
            <a:xfrm>
              <a:off x="4427825" y="2485550"/>
              <a:ext cx="62425" cy="53300"/>
            </a:xfrm>
            <a:custGeom>
              <a:avLst/>
              <a:gdLst/>
              <a:ahLst/>
              <a:cxnLst/>
              <a:rect l="l" t="t" r="r" b="b"/>
              <a:pathLst>
                <a:path w="2497" h="2132" extrusionOk="0">
                  <a:moveTo>
                    <a:pt x="1065" y="1"/>
                  </a:moveTo>
                  <a:cubicBezTo>
                    <a:pt x="480" y="1"/>
                    <a:pt x="1" y="480"/>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83" name="Google Shape;4783;p86"/>
            <p:cNvSpPr/>
            <p:nvPr/>
          </p:nvSpPr>
          <p:spPr>
            <a:xfrm>
              <a:off x="4427825" y="2409350"/>
              <a:ext cx="62425" cy="53350"/>
            </a:xfrm>
            <a:custGeom>
              <a:avLst/>
              <a:gdLst/>
              <a:ahLst/>
              <a:cxnLst/>
              <a:rect l="l" t="t" r="r" b="b"/>
              <a:pathLst>
                <a:path w="2497" h="2134"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84" name="Google Shape;4784;p86"/>
            <p:cNvSpPr/>
            <p:nvPr/>
          </p:nvSpPr>
          <p:spPr>
            <a:xfrm>
              <a:off x="435160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85" name="Google Shape;4785;p86"/>
            <p:cNvSpPr/>
            <p:nvPr/>
          </p:nvSpPr>
          <p:spPr>
            <a:xfrm>
              <a:off x="435160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86" name="Google Shape;4786;p86"/>
            <p:cNvSpPr/>
            <p:nvPr/>
          </p:nvSpPr>
          <p:spPr>
            <a:xfrm>
              <a:off x="4351600" y="2637775"/>
              <a:ext cx="62425" cy="53450"/>
            </a:xfrm>
            <a:custGeom>
              <a:avLst/>
              <a:gdLst/>
              <a:ahLst/>
              <a:cxnLst/>
              <a:rect l="l" t="t" r="r" b="b"/>
              <a:pathLst>
                <a:path w="2497" h="2138" extrusionOk="0">
                  <a:moveTo>
                    <a:pt x="1074" y="1"/>
                  </a:moveTo>
                  <a:cubicBezTo>
                    <a:pt x="481" y="1"/>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87" name="Google Shape;4787;p86"/>
            <p:cNvSpPr/>
            <p:nvPr/>
          </p:nvSpPr>
          <p:spPr>
            <a:xfrm>
              <a:off x="4351600" y="2561575"/>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88" name="Google Shape;4788;p86"/>
            <p:cNvSpPr/>
            <p:nvPr/>
          </p:nvSpPr>
          <p:spPr>
            <a:xfrm>
              <a:off x="4275600" y="26377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89" name="Google Shape;4789;p86"/>
            <p:cNvSpPr/>
            <p:nvPr/>
          </p:nvSpPr>
          <p:spPr>
            <a:xfrm>
              <a:off x="42756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3" y="1821"/>
                  </a:cubicBezTo>
                  <a:cubicBezTo>
                    <a:pt x="2488" y="1154"/>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90" name="Google Shape;4790;p86"/>
            <p:cNvSpPr/>
            <p:nvPr/>
          </p:nvSpPr>
          <p:spPr>
            <a:xfrm>
              <a:off x="427560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91" name="Google Shape;4791;p86"/>
            <p:cNvSpPr/>
            <p:nvPr/>
          </p:nvSpPr>
          <p:spPr>
            <a:xfrm>
              <a:off x="42756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92" name="Google Shape;4792;p86"/>
            <p:cNvSpPr/>
            <p:nvPr/>
          </p:nvSpPr>
          <p:spPr>
            <a:xfrm>
              <a:off x="42756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93" name="Google Shape;4793;p86"/>
            <p:cNvSpPr/>
            <p:nvPr/>
          </p:nvSpPr>
          <p:spPr>
            <a:xfrm>
              <a:off x="4275600" y="2256925"/>
              <a:ext cx="62350" cy="53425"/>
            </a:xfrm>
            <a:custGeom>
              <a:avLst/>
              <a:gdLst/>
              <a:ahLst/>
              <a:cxnLst/>
              <a:rect l="l" t="t" r="r" b="b"/>
              <a:pathLst>
                <a:path w="2494" h="2137" extrusionOk="0">
                  <a:moveTo>
                    <a:pt x="1076" y="0"/>
                  </a:moveTo>
                  <a:cubicBezTo>
                    <a:pt x="1072" y="0"/>
                    <a:pt x="1069" y="0"/>
                    <a:pt x="1066" y="0"/>
                  </a:cubicBezTo>
                  <a:cubicBezTo>
                    <a:pt x="472" y="0"/>
                    <a:pt x="1" y="480"/>
                    <a:pt x="1" y="1065"/>
                  </a:cubicBezTo>
                  <a:cubicBezTo>
                    <a:pt x="1" y="1709"/>
                    <a:pt x="526" y="2137"/>
                    <a:pt x="1074"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94" name="Google Shape;4794;p86"/>
            <p:cNvSpPr/>
            <p:nvPr/>
          </p:nvSpPr>
          <p:spPr>
            <a:xfrm>
              <a:off x="419940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95" name="Google Shape;4795;p86"/>
            <p:cNvSpPr/>
            <p:nvPr/>
          </p:nvSpPr>
          <p:spPr>
            <a:xfrm>
              <a:off x="41994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96" name="Google Shape;4796;p86"/>
            <p:cNvSpPr/>
            <p:nvPr/>
          </p:nvSpPr>
          <p:spPr>
            <a:xfrm>
              <a:off x="419940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19" y="0"/>
                    <a:pt x="107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97" name="Google Shape;4797;p86"/>
            <p:cNvSpPr/>
            <p:nvPr/>
          </p:nvSpPr>
          <p:spPr>
            <a:xfrm>
              <a:off x="4123175" y="23331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98" name="Google Shape;4798;p86"/>
            <p:cNvSpPr/>
            <p:nvPr/>
          </p:nvSpPr>
          <p:spPr>
            <a:xfrm>
              <a:off x="4123175" y="2256925"/>
              <a:ext cx="62350" cy="53425"/>
            </a:xfrm>
            <a:custGeom>
              <a:avLst/>
              <a:gdLst/>
              <a:ahLst/>
              <a:cxnLst/>
              <a:rect l="l" t="t" r="r" b="b"/>
              <a:pathLst>
                <a:path w="2494" h="2137" extrusionOk="0">
                  <a:moveTo>
                    <a:pt x="1076"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8" y="0"/>
                    <a:pt x="107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799" name="Google Shape;4799;p86"/>
          <p:cNvGrpSpPr/>
          <p:nvPr/>
        </p:nvGrpSpPr>
        <p:grpSpPr>
          <a:xfrm>
            <a:off x="7778726" y="1324074"/>
            <a:ext cx="3454453" cy="1840313"/>
            <a:chOff x="233350" y="949250"/>
            <a:chExt cx="7137300" cy="3802300"/>
          </a:xfrm>
        </p:grpSpPr>
        <p:sp>
          <p:nvSpPr>
            <p:cNvPr id="4800" name="Google Shape;4800;p86"/>
            <p:cNvSpPr/>
            <p:nvPr/>
          </p:nvSpPr>
          <p:spPr>
            <a:xfrm>
              <a:off x="4428450" y="2808675"/>
              <a:ext cx="1478900" cy="330100"/>
            </a:xfrm>
            <a:custGeom>
              <a:avLst/>
              <a:gdLst/>
              <a:ahLst/>
              <a:cxnLst/>
              <a:rect l="l" t="t" r="r" b="b"/>
              <a:pathLst>
                <a:path w="59156" h="13204" extrusionOk="0">
                  <a:moveTo>
                    <a:pt x="1" y="0"/>
                  </a:moveTo>
                  <a:lnTo>
                    <a:pt x="1" y="0"/>
                  </a:lnTo>
                  <a:close/>
                  <a:moveTo>
                    <a:pt x="59155" y="13203"/>
                  </a:move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01" name="Google Shape;4801;p86"/>
            <p:cNvSpPr/>
            <p:nvPr/>
          </p:nvSpPr>
          <p:spPr>
            <a:xfrm>
              <a:off x="2909400" y="1076125"/>
              <a:ext cx="4118650" cy="3109225"/>
            </a:xfrm>
            <a:custGeom>
              <a:avLst/>
              <a:gdLst/>
              <a:ahLst/>
              <a:cxnLst/>
              <a:rect l="l" t="t" r="r" b="b"/>
              <a:pathLst>
                <a:path w="164746" h="124369" extrusionOk="0">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02" name="Google Shape;4802;p86"/>
            <p:cNvSpPr/>
            <p:nvPr/>
          </p:nvSpPr>
          <p:spPr>
            <a:xfrm>
              <a:off x="5913800" y="3523050"/>
              <a:ext cx="1109075" cy="813875"/>
            </a:xfrm>
            <a:custGeom>
              <a:avLst/>
              <a:gdLst/>
              <a:ahLst/>
              <a:cxnLst/>
              <a:rect l="l" t="t" r="r" b="b"/>
              <a:pathLst>
                <a:path w="44363" h="32555" extrusionOk="0">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03" name="Google Shape;4803;p86"/>
            <p:cNvSpPr/>
            <p:nvPr/>
          </p:nvSpPr>
          <p:spPr>
            <a:xfrm>
              <a:off x="6442175" y="3238700"/>
              <a:ext cx="571625" cy="311800"/>
            </a:xfrm>
            <a:custGeom>
              <a:avLst/>
              <a:gdLst/>
              <a:ahLst/>
              <a:cxnLst/>
              <a:rect l="l" t="t" r="r" b="b"/>
              <a:pathLst>
                <a:path w="22865" h="12472" extrusionOk="0">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04" name="Google Shape;4804;p86"/>
            <p:cNvSpPr/>
            <p:nvPr/>
          </p:nvSpPr>
          <p:spPr>
            <a:xfrm>
              <a:off x="5898675" y="3029225"/>
              <a:ext cx="282150" cy="318450"/>
            </a:xfrm>
            <a:custGeom>
              <a:avLst/>
              <a:gdLst/>
              <a:ahLst/>
              <a:cxnLst/>
              <a:rect l="l" t="t" r="r" b="b"/>
              <a:pathLst>
                <a:path w="11286" h="12738" extrusionOk="0">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05" name="Google Shape;4805;p86"/>
            <p:cNvSpPr/>
            <p:nvPr/>
          </p:nvSpPr>
          <p:spPr>
            <a:xfrm>
              <a:off x="5544400" y="3065225"/>
              <a:ext cx="541800" cy="430700"/>
            </a:xfrm>
            <a:custGeom>
              <a:avLst/>
              <a:gdLst/>
              <a:ahLst/>
              <a:cxnLst/>
              <a:rect l="l" t="t" r="r" b="b"/>
              <a:pathLst>
                <a:path w="21672" h="17228" extrusionOk="0">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06" name="Google Shape;4806;p86"/>
            <p:cNvSpPr/>
            <p:nvPr/>
          </p:nvSpPr>
          <p:spPr>
            <a:xfrm>
              <a:off x="4388700" y="3530600"/>
              <a:ext cx="227275" cy="395425"/>
            </a:xfrm>
            <a:custGeom>
              <a:avLst/>
              <a:gdLst/>
              <a:ahLst/>
              <a:cxnLst/>
              <a:rect l="l" t="t" r="r" b="b"/>
              <a:pathLst>
                <a:path w="9091" h="15817" extrusionOk="0">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07" name="Google Shape;4807;p86"/>
            <p:cNvSpPr/>
            <p:nvPr/>
          </p:nvSpPr>
          <p:spPr>
            <a:xfrm>
              <a:off x="6438300" y="1893850"/>
              <a:ext cx="267450" cy="418275"/>
            </a:xfrm>
            <a:custGeom>
              <a:avLst/>
              <a:gdLst/>
              <a:ahLst/>
              <a:cxnLst/>
              <a:rect l="l" t="t" r="r" b="b"/>
              <a:pathLst>
                <a:path w="10698" h="16731" extrusionOk="0">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08" name="Google Shape;4808;p86"/>
            <p:cNvSpPr/>
            <p:nvPr/>
          </p:nvSpPr>
          <p:spPr>
            <a:xfrm>
              <a:off x="6901875" y="4220725"/>
              <a:ext cx="468775" cy="354550"/>
            </a:xfrm>
            <a:custGeom>
              <a:avLst/>
              <a:gdLst/>
              <a:ahLst/>
              <a:cxnLst/>
              <a:rect l="l" t="t" r="r" b="b"/>
              <a:pathLst>
                <a:path w="18751" h="14182" extrusionOk="0">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09" name="Google Shape;4809;p86"/>
            <p:cNvSpPr/>
            <p:nvPr/>
          </p:nvSpPr>
          <p:spPr>
            <a:xfrm>
              <a:off x="6306100" y="2654825"/>
              <a:ext cx="232875" cy="385425"/>
            </a:xfrm>
            <a:custGeom>
              <a:avLst/>
              <a:gdLst/>
              <a:ahLst/>
              <a:cxnLst/>
              <a:rect l="l" t="t" r="r" b="b"/>
              <a:pathLst>
                <a:path w="9315" h="15417" extrusionOk="0">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10" name="Google Shape;4810;p86"/>
            <p:cNvSpPr/>
            <p:nvPr/>
          </p:nvSpPr>
          <p:spPr>
            <a:xfrm>
              <a:off x="6139750" y="3178550"/>
              <a:ext cx="185375" cy="227425"/>
            </a:xfrm>
            <a:custGeom>
              <a:avLst/>
              <a:gdLst/>
              <a:ahLst/>
              <a:cxnLst/>
              <a:rect l="l" t="t" r="r" b="b"/>
              <a:pathLst>
                <a:path w="7415" h="9097" extrusionOk="0">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11" name="Google Shape;4811;p86"/>
            <p:cNvSpPr/>
            <p:nvPr/>
          </p:nvSpPr>
          <p:spPr>
            <a:xfrm>
              <a:off x="4320000" y="1079225"/>
              <a:ext cx="260125" cy="163000"/>
            </a:xfrm>
            <a:custGeom>
              <a:avLst/>
              <a:gdLst/>
              <a:ahLst/>
              <a:cxnLst/>
              <a:rect l="l" t="t" r="r" b="b"/>
              <a:pathLst>
                <a:path w="10405" h="6520" extrusionOk="0">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12" name="Google Shape;4812;p86"/>
            <p:cNvSpPr/>
            <p:nvPr/>
          </p:nvSpPr>
          <p:spPr>
            <a:xfrm>
              <a:off x="3605850" y="1017225"/>
              <a:ext cx="246275" cy="88775"/>
            </a:xfrm>
            <a:custGeom>
              <a:avLst/>
              <a:gdLst/>
              <a:ahLst/>
              <a:cxnLst/>
              <a:rect l="l" t="t" r="r" b="b"/>
              <a:pathLst>
                <a:path w="9851" h="3551" extrusionOk="0">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13" name="Google Shape;4813;p86"/>
            <p:cNvSpPr/>
            <p:nvPr/>
          </p:nvSpPr>
          <p:spPr>
            <a:xfrm>
              <a:off x="3161275" y="1612775"/>
              <a:ext cx="115825" cy="115825"/>
            </a:xfrm>
            <a:custGeom>
              <a:avLst/>
              <a:gdLst/>
              <a:ahLst/>
              <a:cxnLst/>
              <a:rect l="l" t="t" r="r" b="b"/>
              <a:pathLst>
                <a:path w="4633" h="4633" extrusionOk="0">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14" name="Google Shape;4814;p86"/>
            <p:cNvSpPr/>
            <p:nvPr/>
          </p:nvSpPr>
          <p:spPr>
            <a:xfrm>
              <a:off x="6082850" y="3458350"/>
              <a:ext cx="215350" cy="82375"/>
            </a:xfrm>
            <a:custGeom>
              <a:avLst/>
              <a:gdLst/>
              <a:ahLst/>
              <a:cxnLst/>
              <a:rect l="l" t="t" r="r" b="b"/>
              <a:pathLst>
                <a:path w="8614" h="3295" extrusionOk="0">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15" name="Google Shape;4815;p86"/>
            <p:cNvSpPr/>
            <p:nvPr/>
          </p:nvSpPr>
          <p:spPr>
            <a:xfrm>
              <a:off x="5726825" y="1103850"/>
              <a:ext cx="262175" cy="54825"/>
            </a:xfrm>
            <a:custGeom>
              <a:avLst/>
              <a:gdLst/>
              <a:ahLst/>
              <a:cxnLst/>
              <a:rect l="l" t="t" r="r" b="b"/>
              <a:pathLst>
                <a:path w="10487" h="2193" extrusionOk="0">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16" name="Google Shape;4816;p86"/>
            <p:cNvSpPr/>
            <p:nvPr/>
          </p:nvSpPr>
          <p:spPr>
            <a:xfrm>
              <a:off x="6497925" y="4391525"/>
              <a:ext cx="125725" cy="97375"/>
            </a:xfrm>
            <a:custGeom>
              <a:avLst/>
              <a:gdLst/>
              <a:ahLst/>
              <a:cxnLst/>
              <a:rect l="l" t="t" r="r" b="b"/>
              <a:pathLst>
                <a:path w="5029" h="3895" extrusionOk="0">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17" name="Google Shape;4817;p86"/>
            <p:cNvSpPr/>
            <p:nvPr/>
          </p:nvSpPr>
          <p:spPr>
            <a:xfrm>
              <a:off x="5334875" y="2906300"/>
              <a:ext cx="82100" cy="128050"/>
            </a:xfrm>
            <a:custGeom>
              <a:avLst/>
              <a:gdLst/>
              <a:ahLst/>
              <a:cxnLst/>
              <a:rect l="l" t="t" r="r" b="b"/>
              <a:pathLst>
                <a:path w="3284" h="5122" extrusionOk="0">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18" name="Google Shape;4818;p86"/>
            <p:cNvSpPr/>
            <p:nvPr/>
          </p:nvSpPr>
          <p:spPr>
            <a:xfrm>
              <a:off x="4869125" y="997550"/>
              <a:ext cx="160750" cy="66150"/>
            </a:xfrm>
            <a:custGeom>
              <a:avLst/>
              <a:gdLst/>
              <a:ahLst/>
              <a:cxnLst/>
              <a:rect l="l" t="t" r="r" b="b"/>
              <a:pathLst>
                <a:path w="6430" h="2646" extrusionOk="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19" name="Google Shape;4819;p86"/>
            <p:cNvSpPr/>
            <p:nvPr/>
          </p:nvSpPr>
          <p:spPr>
            <a:xfrm>
              <a:off x="3763550" y="998475"/>
              <a:ext cx="117975" cy="55725"/>
            </a:xfrm>
            <a:custGeom>
              <a:avLst/>
              <a:gdLst/>
              <a:ahLst/>
              <a:cxnLst/>
              <a:rect l="l" t="t" r="r" b="b"/>
              <a:pathLst>
                <a:path w="4719" h="2229" extrusionOk="0">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20" name="Google Shape;4820;p86"/>
            <p:cNvSpPr/>
            <p:nvPr/>
          </p:nvSpPr>
          <p:spPr>
            <a:xfrm>
              <a:off x="6244750" y="3463175"/>
              <a:ext cx="127900" cy="76650"/>
            </a:xfrm>
            <a:custGeom>
              <a:avLst/>
              <a:gdLst/>
              <a:ahLst/>
              <a:cxnLst/>
              <a:rect l="l" t="t" r="r" b="b"/>
              <a:pathLst>
                <a:path w="5116" h="3066" extrusionOk="0">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21" name="Google Shape;4821;p86"/>
            <p:cNvSpPr/>
            <p:nvPr/>
          </p:nvSpPr>
          <p:spPr>
            <a:xfrm>
              <a:off x="6286725" y="2464325"/>
              <a:ext cx="67775" cy="93850"/>
            </a:xfrm>
            <a:custGeom>
              <a:avLst/>
              <a:gdLst/>
              <a:ahLst/>
              <a:cxnLst/>
              <a:rect l="l" t="t" r="r" b="b"/>
              <a:pathLst>
                <a:path w="2711" h="3754" extrusionOk="0">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22" name="Google Shape;4822;p86"/>
            <p:cNvSpPr/>
            <p:nvPr/>
          </p:nvSpPr>
          <p:spPr>
            <a:xfrm>
              <a:off x="6279300" y="2861375"/>
              <a:ext cx="75625" cy="97275"/>
            </a:xfrm>
            <a:custGeom>
              <a:avLst/>
              <a:gdLst/>
              <a:ahLst/>
              <a:cxnLst/>
              <a:rect l="l" t="t" r="r" b="b"/>
              <a:pathLst>
                <a:path w="3025" h="3891" extrusionOk="0">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23" name="Google Shape;4823;p86"/>
            <p:cNvSpPr/>
            <p:nvPr/>
          </p:nvSpPr>
          <p:spPr>
            <a:xfrm>
              <a:off x="4145025" y="994975"/>
              <a:ext cx="111500" cy="47325"/>
            </a:xfrm>
            <a:custGeom>
              <a:avLst/>
              <a:gdLst/>
              <a:ahLst/>
              <a:cxnLst/>
              <a:rect l="l" t="t" r="r" b="b"/>
              <a:pathLst>
                <a:path w="4460" h="1893" extrusionOk="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24" name="Google Shape;4824;p86"/>
            <p:cNvSpPr/>
            <p:nvPr/>
          </p:nvSpPr>
          <p:spPr>
            <a:xfrm>
              <a:off x="7213625" y="3803350"/>
              <a:ext cx="74075" cy="80050"/>
            </a:xfrm>
            <a:custGeom>
              <a:avLst/>
              <a:gdLst/>
              <a:ahLst/>
              <a:cxnLst/>
              <a:rect l="l" t="t" r="r" b="b"/>
              <a:pathLst>
                <a:path w="2963" h="3202" extrusionOk="0">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25" name="Google Shape;4825;p86"/>
            <p:cNvSpPr/>
            <p:nvPr/>
          </p:nvSpPr>
          <p:spPr>
            <a:xfrm>
              <a:off x="6542025" y="3118350"/>
              <a:ext cx="66075" cy="79800"/>
            </a:xfrm>
            <a:custGeom>
              <a:avLst/>
              <a:gdLst/>
              <a:ahLst/>
              <a:cxnLst/>
              <a:rect l="l" t="t" r="r" b="b"/>
              <a:pathLst>
                <a:path w="2643" h="3192" extrusionOk="0">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26" name="Google Shape;4826;p86"/>
            <p:cNvSpPr/>
            <p:nvPr/>
          </p:nvSpPr>
          <p:spPr>
            <a:xfrm>
              <a:off x="4278100" y="987200"/>
              <a:ext cx="87225" cy="50150"/>
            </a:xfrm>
            <a:custGeom>
              <a:avLst/>
              <a:gdLst/>
              <a:ahLst/>
              <a:cxnLst/>
              <a:rect l="l" t="t" r="r" b="b"/>
              <a:pathLst>
                <a:path w="3489" h="2006" extrusionOk="0">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27" name="Google Shape;4827;p86"/>
            <p:cNvSpPr/>
            <p:nvPr/>
          </p:nvSpPr>
          <p:spPr>
            <a:xfrm>
              <a:off x="6595650" y="1204100"/>
              <a:ext cx="81075" cy="41800"/>
            </a:xfrm>
            <a:custGeom>
              <a:avLst/>
              <a:gdLst/>
              <a:ahLst/>
              <a:cxnLst/>
              <a:rect l="l" t="t" r="r" b="b"/>
              <a:pathLst>
                <a:path w="3243" h="1672" extrusionOk="0">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28" name="Google Shape;4828;p86"/>
            <p:cNvSpPr/>
            <p:nvPr/>
          </p:nvSpPr>
          <p:spPr>
            <a:xfrm>
              <a:off x="5040350" y="1034625"/>
              <a:ext cx="81550" cy="46975"/>
            </a:xfrm>
            <a:custGeom>
              <a:avLst/>
              <a:gdLst/>
              <a:ahLst/>
              <a:cxnLst/>
              <a:rect l="l" t="t" r="r" b="b"/>
              <a:pathLst>
                <a:path w="3262" h="1879" extrusionOk="0">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29" name="Google Shape;4829;p86"/>
            <p:cNvSpPr/>
            <p:nvPr/>
          </p:nvSpPr>
          <p:spPr>
            <a:xfrm>
              <a:off x="6380950" y="3302475"/>
              <a:ext cx="77800" cy="40225"/>
            </a:xfrm>
            <a:custGeom>
              <a:avLst/>
              <a:gdLst/>
              <a:ahLst/>
              <a:cxnLst/>
              <a:rect l="l" t="t" r="r" b="b"/>
              <a:pathLst>
                <a:path w="3112" h="1609" extrusionOk="0">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30" name="Google Shape;4830;p86"/>
            <p:cNvSpPr/>
            <p:nvPr/>
          </p:nvSpPr>
          <p:spPr>
            <a:xfrm>
              <a:off x="4384825" y="996700"/>
              <a:ext cx="62025" cy="39775"/>
            </a:xfrm>
            <a:custGeom>
              <a:avLst/>
              <a:gdLst/>
              <a:ahLst/>
              <a:cxnLst/>
              <a:rect l="l" t="t" r="r" b="b"/>
              <a:pathLst>
                <a:path w="2481" h="1591" extrusionOk="0">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31" name="Google Shape;4831;p86"/>
            <p:cNvSpPr/>
            <p:nvPr/>
          </p:nvSpPr>
          <p:spPr>
            <a:xfrm>
              <a:off x="2100625" y="1004500"/>
              <a:ext cx="520200" cy="95050"/>
            </a:xfrm>
            <a:custGeom>
              <a:avLst/>
              <a:gdLst/>
              <a:ahLst/>
              <a:cxnLst/>
              <a:rect l="l" t="t" r="r" b="b"/>
              <a:pathLst>
                <a:path w="20808" h="3802" extrusionOk="0">
                  <a:moveTo>
                    <a:pt x="20756" y="0"/>
                  </a:moveTo>
                  <a:lnTo>
                    <a:pt x="20738" y="17"/>
                  </a:lnTo>
                  <a:lnTo>
                    <a:pt x="20773" y="17"/>
                  </a:lnTo>
                  <a:lnTo>
                    <a:pt x="20808" y="0"/>
                  </a:lnTo>
                  <a:close/>
                  <a:moveTo>
                    <a:pt x="1" y="3785"/>
                  </a:moveTo>
                  <a:lnTo>
                    <a:pt x="1" y="3802"/>
                  </a:lnTo>
                  <a:lnTo>
                    <a:pt x="18" y="3802"/>
                  </a:lnTo>
                  <a:lnTo>
                    <a:pt x="18" y="3785"/>
                  </a:ln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32" name="Google Shape;4832;p86"/>
            <p:cNvSpPr/>
            <p:nvPr/>
          </p:nvSpPr>
          <p:spPr>
            <a:xfrm>
              <a:off x="233350" y="949250"/>
              <a:ext cx="3232550" cy="3802300"/>
            </a:xfrm>
            <a:custGeom>
              <a:avLst/>
              <a:gdLst/>
              <a:ahLst/>
              <a:cxnLst/>
              <a:rect l="l" t="t" r="r" b="b"/>
              <a:pathLst>
                <a:path w="129302" h="152092" extrusionOk="0">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33" name="Google Shape;4833;p86"/>
            <p:cNvSpPr/>
            <p:nvPr/>
          </p:nvSpPr>
          <p:spPr>
            <a:xfrm>
              <a:off x="1581325" y="1051125"/>
              <a:ext cx="283000" cy="91675"/>
            </a:xfrm>
            <a:custGeom>
              <a:avLst/>
              <a:gdLst/>
              <a:ahLst/>
              <a:cxnLst/>
              <a:rect l="l" t="t" r="r" b="b"/>
              <a:pathLst>
                <a:path w="11320" h="3667" extrusionOk="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34" name="Google Shape;4834;p86"/>
            <p:cNvSpPr/>
            <p:nvPr/>
          </p:nvSpPr>
          <p:spPr>
            <a:xfrm>
              <a:off x="3144425" y="1319375"/>
              <a:ext cx="213450" cy="95575"/>
            </a:xfrm>
            <a:custGeom>
              <a:avLst/>
              <a:gdLst/>
              <a:ahLst/>
              <a:cxnLst/>
              <a:rect l="l" t="t" r="r" b="b"/>
              <a:pathLst>
                <a:path w="8538" h="3823" extrusionOk="0">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35" name="Google Shape;4835;p86"/>
            <p:cNvSpPr/>
            <p:nvPr/>
          </p:nvSpPr>
          <p:spPr>
            <a:xfrm>
              <a:off x="1453000" y="2509000"/>
              <a:ext cx="263575" cy="113100"/>
            </a:xfrm>
            <a:custGeom>
              <a:avLst/>
              <a:gdLst/>
              <a:ahLst/>
              <a:cxnLst/>
              <a:rect l="l" t="t" r="r" b="b"/>
              <a:pathLst>
                <a:path w="10543" h="4524" extrusionOk="0">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36" name="Google Shape;4836;p86"/>
            <p:cNvSpPr/>
            <p:nvPr/>
          </p:nvSpPr>
          <p:spPr>
            <a:xfrm>
              <a:off x="1880725" y="1020350"/>
              <a:ext cx="162025" cy="112025"/>
            </a:xfrm>
            <a:custGeom>
              <a:avLst/>
              <a:gdLst/>
              <a:ahLst/>
              <a:cxnLst/>
              <a:rect l="l" t="t" r="r" b="b"/>
              <a:pathLst>
                <a:path w="6481" h="4481" extrusionOk="0">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37" name="Google Shape;4837;p86"/>
            <p:cNvSpPr/>
            <p:nvPr/>
          </p:nvSpPr>
          <p:spPr>
            <a:xfrm>
              <a:off x="1688900" y="2603450"/>
              <a:ext cx="165050" cy="73950"/>
            </a:xfrm>
            <a:custGeom>
              <a:avLst/>
              <a:gdLst/>
              <a:ahLst/>
              <a:cxnLst/>
              <a:rect l="l" t="t" r="r" b="b"/>
              <a:pathLst>
                <a:path w="6602" h="2958" extrusionOk="0">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38" name="Google Shape;4838;p86"/>
            <p:cNvSpPr/>
            <p:nvPr/>
          </p:nvSpPr>
          <p:spPr>
            <a:xfrm>
              <a:off x="1922200" y="1344925"/>
              <a:ext cx="129625" cy="64525"/>
            </a:xfrm>
            <a:custGeom>
              <a:avLst/>
              <a:gdLst/>
              <a:ahLst/>
              <a:cxnLst/>
              <a:rect l="l" t="t" r="r" b="b"/>
              <a:pathLst>
                <a:path w="5185" h="2581" extrusionOk="0">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39" name="Google Shape;4839;p86"/>
            <p:cNvSpPr/>
            <p:nvPr/>
          </p:nvSpPr>
          <p:spPr>
            <a:xfrm>
              <a:off x="1787825" y="1030550"/>
              <a:ext cx="94250" cy="44825"/>
            </a:xfrm>
            <a:custGeom>
              <a:avLst/>
              <a:gdLst/>
              <a:ahLst/>
              <a:cxnLst/>
              <a:rect l="l" t="t" r="r" b="b"/>
              <a:pathLst>
                <a:path w="3770" h="1793" extrusionOk="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40" name="Google Shape;4840;p86"/>
            <p:cNvSpPr/>
            <p:nvPr/>
          </p:nvSpPr>
          <p:spPr>
            <a:xfrm>
              <a:off x="1870350" y="2639275"/>
              <a:ext cx="59225" cy="44325"/>
            </a:xfrm>
            <a:custGeom>
              <a:avLst/>
              <a:gdLst/>
              <a:ahLst/>
              <a:cxnLst/>
              <a:rect l="l" t="t" r="r" b="b"/>
              <a:pathLst>
                <a:path w="2369" h="1773" extrusionOk="0">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41" name="Google Shape;4841;p86"/>
            <p:cNvSpPr/>
            <p:nvPr/>
          </p:nvSpPr>
          <p:spPr>
            <a:xfrm>
              <a:off x="2264800" y="4630125"/>
              <a:ext cx="62675" cy="39225"/>
            </a:xfrm>
            <a:custGeom>
              <a:avLst/>
              <a:gdLst/>
              <a:ahLst/>
              <a:cxnLst/>
              <a:rect l="l" t="t" r="r" b="b"/>
              <a:pathLst>
                <a:path w="2507" h="1569" extrusionOk="0">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42" name="Google Shape;4842;p86"/>
            <p:cNvSpPr/>
            <p:nvPr/>
          </p:nvSpPr>
          <p:spPr>
            <a:xfrm>
              <a:off x="1604225" y="2645350"/>
              <a:ext cx="56175" cy="38275"/>
            </a:xfrm>
            <a:custGeom>
              <a:avLst/>
              <a:gdLst/>
              <a:ahLst/>
              <a:cxnLst/>
              <a:rect l="l" t="t" r="r" b="b"/>
              <a:pathLst>
                <a:path w="2247" h="1531" extrusionOk="0">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43" name="Google Shape;4843;p86"/>
            <p:cNvSpPr/>
            <p:nvPr/>
          </p:nvSpPr>
          <p:spPr>
            <a:xfrm>
              <a:off x="7045475" y="3384250"/>
              <a:ext cx="47375" cy="53550"/>
            </a:xfrm>
            <a:custGeom>
              <a:avLst/>
              <a:gdLst/>
              <a:ahLst/>
              <a:cxnLst/>
              <a:rect l="l" t="t" r="r" b="b"/>
              <a:pathLst>
                <a:path w="1895" h="2142" extrusionOk="0">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44" name="Google Shape;4844;p86"/>
            <p:cNvSpPr/>
            <p:nvPr/>
          </p:nvSpPr>
          <p:spPr>
            <a:xfrm>
              <a:off x="4291500" y="1250400"/>
              <a:ext cx="54900" cy="37900"/>
            </a:xfrm>
            <a:custGeom>
              <a:avLst/>
              <a:gdLst/>
              <a:ahLst/>
              <a:cxnLst/>
              <a:rect l="l" t="t" r="r" b="b"/>
              <a:pathLst>
                <a:path w="2196" h="1516" extrusionOk="0">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45" name="Google Shape;4845;p86"/>
            <p:cNvSpPr/>
            <p:nvPr/>
          </p:nvSpPr>
          <p:spPr>
            <a:xfrm>
              <a:off x="6323375" y="3314875"/>
              <a:ext cx="50125" cy="37325"/>
            </a:xfrm>
            <a:custGeom>
              <a:avLst/>
              <a:gdLst/>
              <a:ahLst/>
              <a:cxnLst/>
              <a:rect l="l" t="t" r="r" b="b"/>
              <a:pathLst>
                <a:path w="2005" h="1493" extrusionOk="0">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46" name="Google Shape;4846;p86"/>
            <p:cNvSpPr/>
            <p:nvPr/>
          </p:nvSpPr>
          <p:spPr>
            <a:xfrm>
              <a:off x="6680225" y="1890750"/>
              <a:ext cx="46075" cy="42200"/>
            </a:xfrm>
            <a:custGeom>
              <a:avLst/>
              <a:gdLst/>
              <a:ahLst/>
              <a:cxnLst/>
              <a:rect l="l" t="t" r="r" b="b"/>
              <a:pathLst>
                <a:path w="1843" h="1688" extrusionOk="0">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47" name="Google Shape;4847;p86"/>
            <p:cNvSpPr/>
            <p:nvPr/>
          </p:nvSpPr>
          <p:spPr>
            <a:xfrm>
              <a:off x="3550975" y="1955400"/>
              <a:ext cx="53600" cy="126175"/>
            </a:xfrm>
            <a:custGeom>
              <a:avLst/>
              <a:gdLst/>
              <a:ahLst/>
              <a:cxnLst/>
              <a:rect l="l" t="t" r="r" b="b"/>
              <a:pathLst>
                <a:path w="2144" h="5047" extrusionOk="0">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48" name="Google Shape;4848;p86"/>
            <p:cNvSpPr/>
            <p:nvPr/>
          </p:nvSpPr>
          <p:spPr>
            <a:xfrm>
              <a:off x="3910000" y="2161475"/>
              <a:ext cx="93775" cy="45400"/>
            </a:xfrm>
            <a:custGeom>
              <a:avLst/>
              <a:gdLst/>
              <a:ahLst/>
              <a:cxnLst/>
              <a:rect l="l" t="t" r="r" b="b"/>
              <a:pathLst>
                <a:path w="3751" h="1816" extrusionOk="0">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49" name="Google Shape;4849;p86"/>
            <p:cNvSpPr/>
            <p:nvPr/>
          </p:nvSpPr>
          <p:spPr>
            <a:xfrm>
              <a:off x="4125600" y="2173875"/>
              <a:ext cx="50575" cy="37600"/>
            </a:xfrm>
            <a:custGeom>
              <a:avLst/>
              <a:gdLst/>
              <a:ahLst/>
              <a:cxnLst/>
              <a:rect l="l" t="t" r="r" b="b"/>
              <a:pathLst>
                <a:path w="2023" h="1504" extrusionOk="0">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50" name="Google Shape;4850;p86"/>
            <p:cNvSpPr/>
            <p:nvPr/>
          </p:nvSpPr>
          <p:spPr>
            <a:xfrm>
              <a:off x="3415775" y="2038325"/>
              <a:ext cx="44925" cy="38175"/>
            </a:xfrm>
            <a:custGeom>
              <a:avLst/>
              <a:gdLst/>
              <a:ahLst/>
              <a:cxnLst/>
              <a:rect l="l" t="t" r="r" b="b"/>
              <a:pathLst>
                <a:path w="1797" h="1527" extrusionOk="0">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851" name="Google Shape;4851;p86"/>
          <p:cNvGrpSpPr/>
          <p:nvPr/>
        </p:nvGrpSpPr>
        <p:grpSpPr>
          <a:xfrm>
            <a:off x="10197965" y="4050437"/>
            <a:ext cx="138975" cy="427120"/>
            <a:chOff x="7564426" y="3224343"/>
            <a:chExt cx="119985" cy="368801"/>
          </a:xfrm>
        </p:grpSpPr>
        <p:sp>
          <p:nvSpPr>
            <p:cNvPr id="4852" name="Google Shape;4852;p86"/>
            <p:cNvSpPr/>
            <p:nvPr/>
          </p:nvSpPr>
          <p:spPr>
            <a:xfrm>
              <a:off x="7564426" y="3224379"/>
              <a:ext cx="119985" cy="368765"/>
            </a:xfrm>
            <a:custGeom>
              <a:avLst/>
              <a:gdLst/>
              <a:ahLst/>
              <a:cxnLst/>
              <a:rect l="l" t="t" r="r" b="b"/>
              <a:pathLst>
                <a:path w="13196" h="40557" extrusionOk="0">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53" name="Google Shape;4853;p86"/>
            <p:cNvSpPr/>
            <p:nvPr/>
          </p:nvSpPr>
          <p:spPr>
            <a:xfrm>
              <a:off x="7564426" y="3224343"/>
              <a:ext cx="119985" cy="368801"/>
            </a:xfrm>
            <a:custGeom>
              <a:avLst/>
              <a:gdLst/>
              <a:ahLst/>
              <a:cxnLst/>
              <a:rect l="l" t="t" r="r" b="b"/>
              <a:pathLst>
                <a:path w="13196" h="40561" extrusionOk="0">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854" name="Google Shape;4854;p86"/>
          <p:cNvGrpSpPr/>
          <p:nvPr/>
        </p:nvGrpSpPr>
        <p:grpSpPr>
          <a:xfrm>
            <a:off x="9797283" y="4042572"/>
            <a:ext cx="252652" cy="442843"/>
            <a:chOff x="8370831" y="3202002"/>
            <a:chExt cx="218129" cy="382376"/>
          </a:xfrm>
        </p:grpSpPr>
        <p:sp>
          <p:nvSpPr>
            <p:cNvPr id="4855" name="Google Shape;4855;p86"/>
            <p:cNvSpPr/>
            <p:nvPr/>
          </p:nvSpPr>
          <p:spPr>
            <a:xfrm>
              <a:off x="8370831" y="3202002"/>
              <a:ext cx="218129" cy="382376"/>
            </a:xfrm>
            <a:custGeom>
              <a:avLst/>
              <a:gdLst/>
              <a:ahLst/>
              <a:cxnLst/>
              <a:rect l="l" t="t" r="r" b="b"/>
              <a:pathLst>
                <a:path w="23990" h="42054" extrusionOk="0">
                  <a:moveTo>
                    <a:pt x="11991" y="0"/>
                  </a:moveTo>
                  <a:cubicBezTo>
                    <a:pt x="11992" y="0"/>
                    <a:pt x="11992" y="0"/>
                    <a:pt x="11993" y="0"/>
                  </a:cubicBezTo>
                  <a:lnTo>
                    <a:pt x="11993" y="0"/>
                  </a:lnTo>
                  <a:cubicBezTo>
                    <a:pt x="11994" y="0"/>
                    <a:pt x="11995" y="0"/>
                    <a:pt x="11995" y="0"/>
                  </a:cubicBezTo>
                  <a:close/>
                  <a:moveTo>
                    <a:pt x="11993" y="0"/>
                  </a:moveTo>
                  <a:cubicBezTo>
                    <a:pt x="5373" y="1"/>
                    <a:pt x="1" y="4974"/>
                    <a:pt x="1" y="11110"/>
                  </a:cubicBezTo>
                  <a:cubicBezTo>
                    <a:pt x="1" y="14754"/>
                    <a:pt x="1894" y="17985"/>
                    <a:pt x="4823" y="20011"/>
                  </a:cubicBezTo>
                  <a:lnTo>
                    <a:pt x="12062" y="42054"/>
                  </a:lnTo>
                  <a:lnTo>
                    <a:pt x="18950" y="20154"/>
                  </a:lnTo>
                  <a:cubicBezTo>
                    <a:pt x="21999" y="18136"/>
                    <a:pt x="23990" y="14843"/>
                    <a:pt x="23990" y="11110"/>
                  </a:cubicBezTo>
                  <a:cubicBezTo>
                    <a:pt x="23990" y="4978"/>
                    <a:pt x="18618" y="1"/>
                    <a:pt x="11993" y="0"/>
                  </a:cubicBezTo>
                  <a:close/>
                </a:path>
              </a:pathLst>
            </a:custGeom>
            <a:solidFill>
              <a:srgbClr val="92A9B9"/>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56" name="Google Shape;4856;p86"/>
            <p:cNvSpPr/>
            <p:nvPr/>
          </p:nvSpPr>
          <p:spPr>
            <a:xfrm>
              <a:off x="8397745" y="3226607"/>
              <a:ext cx="164347" cy="152181"/>
            </a:xfrm>
            <a:custGeom>
              <a:avLst/>
              <a:gdLst/>
              <a:ahLst/>
              <a:cxnLst/>
              <a:rect l="l" t="t" r="r" b="b"/>
              <a:pathLst>
                <a:path w="18075" h="16737" extrusionOk="0">
                  <a:moveTo>
                    <a:pt x="9035" y="0"/>
                  </a:moveTo>
                  <a:cubicBezTo>
                    <a:pt x="4045" y="0"/>
                    <a:pt x="1" y="3747"/>
                    <a:pt x="1" y="8368"/>
                  </a:cubicBezTo>
                  <a:cubicBezTo>
                    <a:pt x="1" y="12990"/>
                    <a:pt x="4045" y="16736"/>
                    <a:pt x="9035" y="16736"/>
                  </a:cubicBezTo>
                  <a:cubicBezTo>
                    <a:pt x="14026" y="16736"/>
                    <a:pt x="18075" y="12990"/>
                    <a:pt x="18075" y="8368"/>
                  </a:cubicBezTo>
                  <a:cubicBezTo>
                    <a:pt x="18075" y="3747"/>
                    <a:pt x="14030" y="0"/>
                    <a:pt x="9035" y="0"/>
                  </a:cubicBez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857" name="Google Shape;4857;p86"/>
          <p:cNvGrpSpPr/>
          <p:nvPr/>
        </p:nvGrpSpPr>
        <p:grpSpPr>
          <a:xfrm>
            <a:off x="10761802" y="4590748"/>
            <a:ext cx="412572" cy="356000"/>
            <a:chOff x="6742064" y="3750480"/>
            <a:chExt cx="399315" cy="344560"/>
          </a:xfrm>
        </p:grpSpPr>
        <p:sp>
          <p:nvSpPr>
            <p:cNvPr id="4858" name="Google Shape;4858;p86"/>
            <p:cNvSpPr/>
            <p:nvPr/>
          </p:nvSpPr>
          <p:spPr>
            <a:xfrm>
              <a:off x="6742064" y="3750480"/>
              <a:ext cx="399315" cy="344560"/>
            </a:xfrm>
            <a:custGeom>
              <a:avLst/>
              <a:gdLst/>
              <a:ahLst/>
              <a:cxnLst/>
              <a:rect l="l" t="t" r="r" b="b"/>
              <a:pathLst>
                <a:path w="43917" h="37895" extrusionOk="0">
                  <a:moveTo>
                    <a:pt x="37846" y="1"/>
                  </a:moveTo>
                  <a:lnTo>
                    <a:pt x="6071" y="1"/>
                  </a:lnTo>
                  <a:cubicBezTo>
                    <a:pt x="2729" y="1"/>
                    <a:pt x="0" y="2734"/>
                    <a:pt x="0" y="6071"/>
                  </a:cubicBezTo>
                  <a:lnTo>
                    <a:pt x="0" y="18212"/>
                  </a:lnTo>
                  <a:cubicBezTo>
                    <a:pt x="0" y="21550"/>
                    <a:pt x="2729" y="24278"/>
                    <a:pt x="6071" y="24278"/>
                  </a:cubicBezTo>
                  <a:lnTo>
                    <a:pt x="18927" y="24278"/>
                  </a:lnTo>
                  <a:cubicBezTo>
                    <a:pt x="19332" y="24278"/>
                    <a:pt x="19754" y="24705"/>
                    <a:pt x="19821" y="25105"/>
                  </a:cubicBezTo>
                  <a:lnTo>
                    <a:pt x="21958" y="37895"/>
                  </a:lnTo>
                  <a:lnTo>
                    <a:pt x="24096" y="25101"/>
                  </a:lnTo>
                  <a:cubicBezTo>
                    <a:pt x="24162" y="24687"/>
                    <a:pt x="24629" y="24278"/>
                    <a:pt x="25051" y="24278"/>
                  </a:cubicBezTo>
                  <a:lnTo>
                    <a:pt x="37846" y="24278"/>
                  </a:lnTo>
                  <a:cubicBezTo>
                    <a:pt x="41183" y="24278"/>
                    <a:pt x="43916" y="21550"/>
                    <a:pt x="43916" y="18212"/>
                  </a:cubicBezTo>
                  <a:lnTo>
                    <a:pt x="43916" y="6071"/>
                  </a:lnTo>
                  <a:cubicBezTo>
                    <a:pt x="43916" y="2734"/>
                    <a:pt x="41183" y="1"/>
                    <a:pt x="37846"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59" name="Google Shape;4859;p86"/>
            <p:cNvSpPr/>
            <p:nvPr/>
          </p:nvSpPr>
          <p:spPr>
            <a:xfrm>
              <a:off x="6764168" y="3772584"/>
              <a:ext cx="355108" cy="176549"/>
            </a:xfrm>
            <a:custGeom>
              <a:avLst/>
              <a:gdLst/>
              <a:ahLst/>
              <a:cxnLst/>
              <a:rect l="l" t="t" r="r" b="b"/>
              <a:pathLst>
                <a:path w="39055" h="19417" extrusionOk="0">
                  <a:moveTo>
                    <a:pt x="3755" y="1"/>
                  </a:moveTo>
                  <a:lnTo>
                    <a:pt x="35295" y="1"/>
                  </a:lnTo>
                  <a:cubicBezTo>
                    <a:pt x="37370" y="10"/>
                    <a:pt x="39045" y="1685"/>
                    <a:pt x="39054" y="3756"/>
                  </a:cubicBezTo>
                  <a:lnTo>
                    <a:pt x="39054" y="15666"/>
                  </a:lnTo>
                  <a:cubicBezTo>
                    <a:pt x="39045" y="17737"/>
                    <a:pt x="37370" y="19412"/>
                    <a:pt x="35295" y="19417"/>
                  </a:cubicBezTo>
                  <a:lnTo>
                    <a:pt x="3755" y="19417"/>
                  </a:lnTo>
                  <a:cubicBezTo>
                    <a:pt x="1680" y="19412"/>
                    <a:pt x="5" y="17737"/>
                    <a:pt x="0" y="15666"/>
                  </a:cubicBezTo>
                  <a:lnTo>
                    <a:pt x="0" y="3756"/>
                  </a:lnTo>
                  <a:cubicBezTo>
                    <a:pt x="5" y="1685"/>
                    <a:pt x="1680" y="10"/>
                    <a:pt x="3755" y="1"/>
                  </a:cubicBez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860" name="Google Shape;4860;p86"/>
          <p:cNvGrpSpPr/>
          <p:nvPr/>
        </p:nvGrpSpPr>
        <p:grpSpPr>
          <a:xfrm>
            <a:off x="10147161" y="5058812"/>
            <a:ext cx="240583" cy="375477"/>
            <a:chOff x="7248525" y="3739696"/>
            <a:chExt cx="230531" cy="359790"/>
          </a:xfrm>
        </p:grpSpPr>
        <p:sp>
          <p:nvSpPr>
            <p:cNvPr id="4861" name="Google Shape;4861;p86"/>
            <p:cNvSpPr/>
            <p:nvPr/>
          </p:nvSpPr>
          <p:spPr>
            <a:xfrm>
              <a:off x="7248525" y="3739696"/>
              <a:ext cx="230531" cy="359790"/>
            </a:xfrm>
            <a:custGeom>
              <a:avLst/>
              <a:gdLst/>
              <a:ahLst/>
              <a:cxnLst/>
              <a:rect l="l" t="t" r="r" b="b"/>
              <a:pathLst>
                <a:path w="25354" h="39570" extrusionOk="0">
                  <a:moveTo>
                    <a:pt x="19434" y="18"/>
                  </a:moveTo>
                  <a:lnTo>
                    <a:pt x="6338" y="5"/>
                  </a:lnTo>
                  <a:cubicBezTo>
                    <a:pt x="2854" y="0"/>
                    <a:pt x="1" y="2858"/>
                    <a:pt x="1" y="6342"/>
                  </a:cubicBezTo>
                  <a:lnTo>
                    <a:pt x="1" y="19016"/>
                  </a:lnTo>
                  <a:cubicBezTo>
                    <a:pt x="1" y="29006"/>
                    <a:pt x="6280" y="22820"/>
                    <a:pt x="12679" y="39570"/>
                  </a:cubicBezTo>
                  <a:cubicBezTo>
                    <a:pt x="19074" y="22820"/>
                    <a:pt x="25354" y="29006"/>
                    <a:pt x="25354" y="19016"/>
                  </a:cubicBezTo>
                  <a:lnTo>
                    <a:pt x="25354" y="6342"/>
                  </a:lnTo>
                  <a:cubicBezTo>
                    <a:pt x="25354" y="2858"/>
                    <a:pt x="22923" y="18"/>
                    <a:pt x="19434" y="18"/>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62" name="Google Shape;4862;p86"/>
            <p:cNvSpPr/>
            <p:nvPr/>
          </p:nvSpPr>
          <p:spPr>
            <a:xfrm>
              <a:off x="7271639" y="3762810"/>
              <a:ext cx="184350" cy="184387"/>
            </a:xfrm>
            <a:custGeom>
              <a:avLst/>
              <a:gdLst/>
              <a:ahLst/>
              <a:cxnLst/>
              <a:rect l="l" t="t" r="r" b="b"/>
              <a:pathLst>
                <a:path w="20275" h="20279" extrusionOk="0">
                  <a:moveTo>
                    <a:pt x="3738" y="0"/>
                  </a:moveTo>
                  <a:lnTo>
                    <a:pt x="16532" y="0"/>
                  </a:lnTo>
                  <a:cubicBezTo>
                    <a:pt x="18594" y="5"/>
                    <a:pt x="20270" y="1680"/>
                    <a:pt x="20274" y="3742"/>
                  </a:cubicBezTo>
                  <a:lnTo>
                    <a:pt x="20274" y="16536"/>
                  </a:lnTo>
                  <a:cubicBezTo>
                    <a:pt x="20270" y="18598"/>
                    <a:pt x="18594" y="20274"/>
                    <a:pt x="16532" y="20278"/>
                  </a:cubicBezTo>
                  <a:lnTo>
                    <a:pt x="3738" y="20278"/>
                  </a:lnTo>
                  <a:cubicBezTo>
                    <a:pt x="1676" y="20274"/>
                    <a:pt x="5" y="18598"/>
                    <a:pt x="1" y="16536"/>
                  </a:cubicBezTo>
                  <a:lnTo>
                    <a:pt x="1" y="3742"/>
                  </a:lnTo>
                  <a:cubicBezTo>
                    <a:pt x="5" y="1680"/>
                    <a:pt x="1676" y="5"/>
                    <a:pt x="3738" y="0"/>
                  </a:cubicBez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863" name="Google Shape;4863;p86"/>
          <p:cNvGrpSpPr/>
          <p:nvPr/>
        </p:nvGrpSpPr>
        <p:grpSpPr>
          <a:xfrm>
            <a:off x="10475052" y="4583111"/>
            <a:ext cx="217195" cy="371613"/>
            <a:chOff x="7601242" y="3729267"/>
            <a:chExt cx="222566" cy="380803"/>
          </a:xfrm>
        </p:grpSpPr>
        <p:sp>
          <p:nvSpPr>
            <p:cNvPr id="4864" name="Google Shape;4864;p86"/>
            <p:cNvSpPr/>
            <p:nvPr/>
          </p:nvSpPr>
          <p:spPr>
            <a:xfrm>
              <a:off x="7601242" y="3729267"/>
              <a:ext cx="222566" cy="380803"/>
            </a:xfrm>
            <a:custGeom>
              <a:avLst/>
              <a:gdLst/>
              <a:ahLst/>
              <a:cxnLst/>
              <a:rect l="l" t="t" r="r" b="b"/>
              <a:pathLst>
                <a:path w="24478" h="41881" extrusionOk="0">
                  <a:moveTo>
                    <a:pt x="12239" y="1"/>
                  </a:moveTo>
                  <a:cubicBezTo>
                    <a:pt x="5480" y="1"/>
                    <a:pt x="0" y="5320"/>
                    <a:pt x="0" y="11875"/>
                  </a:cubicBezTo>
                  <a:cubicBezTo>
                    <a:pt x="0" y="17537"/>
                    <a:pt x="4080" y="22270"/>
                    <a:pt x="9537" y="23461"/>
                  </a:cubicBezTo>
                  <a:cubicBezTo>
                    <a:pt x="10235" y="23616"/>
                    <a:pt x="10190" y="24114"/>
                    <a:pt x="10270" y="24825"/>
                  </a:cubicBezTo>
                  <a:lnTo>
                    <a:pt x="12239" y="41881"/>
                  </a:lnTo>
                  <a:lnTo>
                    <a:pt x="14181" y="25065"/>
                  </a:lnTo>
                  <a:cubicBezTo>
                    <a:pt x="14257" y="24385"/>
                    <a:pt x="14230" y="23612"/>
                    <a:pt x="14897" y="23469"/>
                  </a:cubicBezTo>
                  <a:cubicBezTo>
                    <a:pt x="20381" y="22296"/>
                    <a:pt x="24478" y="17550"/>
                    <a:pt x="24478" y="11875"/>
                  </a:cubicBezTo>
                  <a:cubicBezTo>
                    <a:pt x="24478" y="5320"/>
                    <a:pt x="18998" y="1"/>
                    <a:pt x="12239" y="1"/>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65" name="Google Shape;4865;p86"/>
            <p:cNvSpPr/>
            <p:nvPr/>
          </p:nvSpPr>
          <p:spPr>
            <a:xfrm>
              <a:off x="7621200" y="3748625"/>
              <a:ext cx="182696" cy="177276"/>
            </a:xfrm>
            <a:custGeom>
              <a:avLst/>
              <a:gdLst/>
              <a:ahLst/>
              <a:cxnLst/>
              <a:rect l="l" t="t" r="r" b="b"/>
              <a:pathLst>
                <a:path w="20093" h="19497" extrusionOk="0">
                  <a:moveTo>
                    <a:pt x="10044" y="19496"/>
                  </a:moveTo>
                  <a:cubicBezTo>
                    <a:pt x="15577" y="19496"/>
                    <a:pt x="20092" y="15119"/>
                    <a:pt x="20092" y="9751"/>
                  </a:cubicBezTo>
                  <a:cubicBezTo>
                    <a:pt x="20092" y="4378"/>
                    <a:pt x="15577" y="0"/>
                    <a:pt x="10044" y="0"/>
                  </a:cubicBezTo>
                  <a:cubicBezTo>
                    <a:pt x="4511" y="0"/>
                    <a:pt x="1" y="4378"/>
                    <a:pt x="1" y="9751"/>
                  </a:cubicBezTo>
                  <a:cubicBezTo>
                    <a:pt x="1" y="15119"/>
                    <a:pt x="4511" y="19496"/>
                    <a:pt x="10044" y="19496"/>
                  </a:cubicBez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4866" name="Google Shape;4866;p86"/>
          <p:cNvSpPr/>
          <p:nvPr/>
        </p:nvSpPr>
        <p:spPr>
          <a:xfrm>
            <a:off x="10429753" y="4066254"/>
            <a:ext cx="307792" cy="395433"/>
          </a:xfrm>
          <a:custGeom>
            <a:avLst/>
            <a:gdLst/>
            <a:ahLst/>
            <a:cxnLst/>
            <a:rect l="l" t="t" r="r" b="b"/>
            <a:pathLst>
              <a:path w="29230" h="37553" extrusionOk="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solidFill>
            <a:srgbClr val="A5B7C6">
              <a:alpha val="7232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4867" name="Google Shape;4867;p86"/>
          <p:cNvGrpSpPr/>
          <p:nvPr/>
        </p:nvGrpSpPr>
        <p:grpSpPr>
          <a:xfrm>
            <a:off x="9794581" y="4584631"/>
            <a:ext cx="258057" cy="367987"/>
            <a:chOff x="8304647" y="3738687"/>
            <a:chExt cx="225076" cy="320956"/>
          </a:xfrm>
        </p:grpSpPr>
        <p:sp>
          <p:nvSpPr>
            <p:cNvPr id="4868" name="Google Shape;4868;p86"/>
            <p:cNvSpPr/>
            <p:nvPr/>
          </p:nvSpPr>
          <p:spPr>
            <a:xfrm>
              <a:off x="8335725" y="3738687"/>
              <a:ext cx="12248" cy="309245"/>
            </a:xfrm>
            <a:custGeom>
              <a:avLst/>
              <a:gdLst/>
              <a:ahLst/>
              <a:cxnLst/>
              <a:rect l="l" t="t" r="r" b="b"/>
              <a:pathLst>
                <a:path w="1347" h="34011" extrusionOk="0">
                  <a:moveTo>
                    <a:pt x="0" y="0"/>
                  </a:moveTo>
                  <a:lnTo>
                    <a:pt x="0" y="34010"/>
                  </a:lnTo>
                  <a:lnTo>
                    <a:pt x="1347" y="34010"/>
                  </a:lnTo>
                  <a:lnTo>
                    <a:pt x="1347" y="0"/>
                  </a:lnTo>
                  <a:close/>
                </a:path>
              </a:pathLst>
            </a:custGeom>
            <a:solidFill>
              <a:srgbClr val="E1E7EC"/>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69" name="Google Shape;4869;p86"/>
            <p:cNvSpPr/>
            <p:nvPr/>
          </p:nvSpPr>
          <p:spPr>
            <a:xfrm>
              <a:off x="8337943" y="3738687"/>
              <a:ext cx="191779" cy="86151"/>
            </a:xfrm>
            <a:custGeom>
              <a:avLst/>
              <a:gdLst/>
              <a:ahLst/>
              <a:cxnLst/>
              <a:rect l="l" t="t" r="r" b="b"/>
              <a:pathLst>
                <a:path w="21092" h="9475" extrusionOk="0">
                  <a:moveTo>
                    <a:pt x="1" y="0"/>
                  </a:moveTo>
                  <a:lnTo>
                    <a:pt x="432" y="9475"/>
                  </a:lnTo>
                  <a:lnTo>
                    <a:pt x="21092" y="9475"/>
                  </a:lnTo>
                  <a:lnTo>
                    <a:pt x="17648" y="4524"/>
                  </a:lnTo>
                  <a:lnTo>
                    <a:pt x="21092" y="0"/>
                  </a:lnTo>
                  <a:close/>
                </a:path>
              </a:pathLst>
            </a:custGeom>
            <a:solidFill>
              <a:srgbClr val="E1E7EC"/>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70" name="Google Shape;4870;p86"/>
            <p:cNvSpPr/>
            <p:nvPr/>
          </p:nvSpPr>
          <p:spPr>
            <a:xfrm>
              <a:off x="8304647" y="4044004"/>
              <a:ext cx="76341" cy="15639"/>
            </a:xfrm>
            <a:custGeom>
              <a:avLst/>
              <a:gdLst/>
              <a:ahLst/>
              <a:cxnLst/>
              <a:rect l="l" t="t" r="r" b="b"/>
              <a:pathLst>
                <a:path w="8396" h="1720" extrusionOk="0">
                  <a:moveTo>
                    <a:pt x="4200" y="0"/>
                  </a:moveTo>
                  <a:cubicBezTo>
                    <a:pt x="1881" y="0"/>
                    <a:pt x="1" y="382"/>
                    <a:pt x="1" y="862"/>
                  </a:cubicBezTo>
                  <a:cubicBezTo>
                    <a:pt x="1" y="1338"/>
                    <a:pt x="1881" y="1720"/>
                    <a:pt x="4200" y="1720"/>
                  </a:cubicBezTo>
                  <a:cubicBezTo>
                    <a:pt x="6516" y="1720"/>
                    <a:pt x="8395" y="1338"/>
                    <a:pt x="8395" y="862"/>
                  </a:cubicBezTo>
                  <a:cubicBezTo>
                    <a:pt x="8395" y="382"/>
                    <a:pt x="6516" y="0"/>
                    <a:pt x="4200" y="0"/>
                  </a:cubicBezTo>
                  <a:close/>
                </a:path>
              </a:pathLst>
            </a:custGeom>
            <a:solidFill>
              <a:srgbClr val="E1E7EC"/>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871" name="Google Shape;4871;p86"/>
          <p:cNvGrpSpPr/>
          <p:nvPr/>
        </p:nvGrpSpPr>
        <p:grpSpPr>
          <a:xfrm>
            <a:off x="10157903" y="4584631"/>
            <a:ext cx="237989" cy="367987"/>
            <a:chOff x="8615101" y="3738687"/>
            <a:chExt cx="207573" cy="320956"/>
          </a:xfrm>
        </p:grpSpPr>
        <p:sp>
          <p:nvSpPr>
            <p:cNvPr id="4872" name="Google Shape;4872;p86"/>
            <p:cNvSpPr/>
            <p:nvPr/>
          </p:nvSpPr>
          <p:spPr>
            <a:xfrm>
              <a:off x="8646134" y="3738687"/>
              <a:ext cx="12248" cy="309245"/>
            </a:xfrm>
            <a:custGeom>
              <a:avLst/>
              <a:gdLst/>
              <a:ahLst/>
              <a:cxnLst/>
              <a:rect l="l" t="t" r="r" b="b"/>
              <a:pathLst>
                <a:path w="1347" h="34011" extrusionOk="0">
                  <a:moveTo>
                    <a:pt x="0" y="0"/>
                  </a:moveTo>
                  <a:lnTo>
                    <a:pt x="0" y="34010"/>
                  </a:lnTo>
                  <a:lnTo>
                    <a:pt x="1347" y="34010"/>
                  </a:lnTo>
                  <a:lnTo>
                    <a:pt x="1347" y="0"/>
                  </a:ln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73" name="Google Shape;4873;p86"/>
            <p:cNvSpPr/>
            <p:nvPr/>
          </p:nvSpPr>
          <p:spPr>
            <a:xfrm>
              <a:off x="8615101" y="4044004"/>
              <a:ext cx="76332" cy="15639"/>
            </a:xfrm>
            <a:custGeom>
              <a:avLst/>
              <a:gdLst/>
              <a:ahLst/>
              <a:cxnLst/>
              <a:rect l="l" t="t" r="r" b="b"/>
              <a:pathLst>
                <a:path w="8395" h="1720" extrusionOk="0">
                  <a:moveTo>
                    <a:pt x="4195" y="0"/>
                  </a:moveTo>
                  <a:cubicBezTo>
                    <a:pt x="1875" y="0"/>
                    <a:pt x="0" y="382"/>
                    <a:pt x="0" y="862"/>
                  </a:cubicBezTo>
                  <a:cubicBezTo>
                    <a:pt x="0" y="1338"/>
                    <a:pt x="1875" y="1720"/>
                    <a:pt x="4195" y="1720"/>
                  </a:cubicBezTo>
                  <a:cubicBezTo>
                    <a:pt x="6515" y="1720"/>
                    <a:pt x="8395" y="1338"/>
                    <a:pt x="8395" y="862"/>
                  </a:cubicBezTo>
                  <a:cubicBezTo>
                    <a:pt x="8395" y="382"/>
                    <a:pt x="6515" y="0"/>
                    <a:pt x="4195"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74" name="Google Shape;4874;p86"/>
            <p:cNvSpPr/>
            <p:nvPr/>
          </p:nvSpPr>
          <p:spPr>
            <a:xfrm>
              <a:off x="8651953" y="3738687"/>
              <a:ext cx="170721" cy="99808"/>
            </a:xfrm>
            <a:custGeom>
              <a:avLst/>
              <a:gdLst/>
              <a:ahLst/>
              <a:cxnLst/>
              <a:rect l="l" t="t" r="r" b="b"/>
              <a:pathLst>
                <a:path w="18776" h="10977" extrusionOk="0">
                  <a:moveTo>
                    <a:pt x="707" y="0"/>
                  </a:moveTo>
                  <a:lnTo>
                    <a:pt x="0" y="10977"/>
                  </a:lnTo>
                  <a:lnTo>
                    <a:pt x="18776" y="4360"/>
                  </a:lnTo>
                  <a:lnTo>
                    <a:pt x="707" y="0"/>
                  </a:ln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4875" name="Google Shape;4875;p86"/>
          <p:cNvSpPr/>
          <p:nvPr/>
        </p:nvSpPr>
        <p:spPr>
          <a:xfrm>
            <a:off x="10819824" y="4037808"/>
            <a:ext cx="296529" cy="384925"/>
          </a:xfrm>
          <a:custGeom>
            <a:avLst/>
            <a:gdLst/>
            <a:ahLst/>
            <a:cxnLst/>
            <a:rect l="l" t="t" r="r" b="b"/>
            <a:pathLst>
              <a:path w="2810" h="3648" extrusionOk="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4876" name="Google Shape;4876;p86"/>
          <p:cNvGrpSpPr/>
          <p:nvPr/>
        </p:nvGrpSpPr>
        <p:grpSpPr>
          <a:xfrm>
            <a:off x="8017510" y="4746615"/>
            <a:ext cx="743561" cy="681711"/>
            <a:chOff x="6015419" y="3716859"/>
            <a:chExt cx="557671" cy="511283"/>
          </a:xfrm>
        </p:grpSpPr>
        <p:sp>
          <p:nvSpPr>
            <p:cNvPr id="4877" name="Google Shape;4877;p86"/>
            <p:cNvSpPr/>
            <p:nvPr/>
          </p:nvSpPr>
          <p:spPr>
            <a:xfrm>
              <a:off x="6015419" y="3716859"/>
              <a:ext cx="557671" cy="511283"/>
            </a:xfrm>
            <a:custGeom>
              <a:avLst/>
              <a:gdLst/>
              <a:ahLst/>
              <a:cxnLst/>
              <a:rect l="l" t="t" r="r" b="b"/>
              <a:pathLst>
                <a:path w="96650" h="88649" extrusionOk="0">
                  <a:moveTo>
                    <a:pt x="48692" y="0"/>
                  </a:moveTo>
                  <a:cubicBezTo>
                    <a:pt x="46526" y="0"/>
                    <a:pt x="44332" y="152"/>
                    <a:pt x="42124" y="465"/>
                  </a:cubicBezTo>
                  <a:cubicBezTo>
                    <a:pt x="17336" y="3960"/>
                    <a:pt x="1" y="26441"/>
                    <a:pt x="3443" y="50679"/>
                  </a:cubicBezTo>
                  <a:cubicBezTo>
                    <a:pt x="6564" y="72751"/>
                    <a:pt x="25836" y="88649"/>
                    <a:pt x="48004" y="88649"/>
                  </a:cubicBezTo>
                  <a:cubicBezTo>
                    <a:pt x="50160" y="88649"/>
                    <a:pt x="52345" y="88498"/>
                    <a:pt x="54544" y="88188"/>
                  </a:cubicBezTo>
                  <a:cubicBezTo>
                    <a:pt x="79332" y="84675"/>
                    <a:pt x="96649" y="62194"/>
                    <a:pt x="93225" y="37975"/>
                  </a:cubicBezTo>
                  <a:cubicBezTo>
                    <a:pt x="90105" y="15895"/>
                    <a:pt x="70848" y="0"/>
                    <a:pt x="48692"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4878" name="Google Shape;4878;p86"/>
            <p:cNvGrpSpPr/>
            <p:nvPr/>
          </p:nvGrpSpPr>
          <p:grpSpPr>
            <a:xfrm>
              <a:off x="6036094" y="3716980"/>
              <a:ext cx="529860" cy="510468"/>
              <a:chOff x="6036094" y="3716980"/>
              <a:chExt cx="529860" cy="510468"/>
            </a:xfrm>
          </p:grpSpPr>
          <p:sp>
            <p:nvSpPr>
              <p:cNvPr id="4879" name="Google Shape;4879;p86"/>
              <p:cNvSpPr/>
              <p:nvPr/>
            </p:nvSpPr>
            <p:spPr>
              <a:xfrm>
                <a:off x="6220140" y="3716980"/>
                <a:ext cx="80065" cy="64273"/>
              </a:xfrm>
              <a:custGeom>
                <a:avLst/>
                <a:gdLst/>
                <a:ahLst/>
                <a:cxnLst/>
                <a:rect l="l" t="t" r="r" b="b"/>
                <a:pathLst>
                  <a:path w="13876" h="11144" extrusionOk="0">
                    <a:moveTo>
                      <a:pt x="11055" y="0"/>
                    </a:moveTo>
                    <a:cubicBezTo>
                      <a:pt x="9600" y="71"/>
                      <a:pt x="8127" y="213"/>
                      <a:pt x="6654" y="426"/>
                    </a:cubicBezTo>
                    <a:cubicBezTo>
                      <a:pt x="4401" y="746"/>
                      <a:pt x="2165" y="1225"/>
                      <a:pt x="1" y="1863"/>
                    </a:cubicBezTo>
                    <a:lnTo>
                      <a:pt x="54" y="2307"/>
                    </a:lnTo>
                    <a:lnTo>
                      <a:pt x="2165" y="2396"/>
                    </a:lnTo>
                    <a:lnTo>
                      <a:pt x="1739" y="4117"/>
                    </a:lnTo>
                    <a:lnTo>
                      <a:pt x="3194" y="4401"/>
                    </a:lnTo>
                    <a:lnTo>
                      <a:pt x="1828" y="5146"/>
                    </a:lnTo>
                    <a:cubicBezTo>
                      <a:pt x="2893" y="6015"/>
                      <a:pt x="1207" y="7417"/>
                      <a:pt x="2538" y="8393"/>
                    </a:cubicBezTo>
                    <a:cubicBezTo>
                      <a:pt x="3088" y="8783"/>
                      <a:pt x="3088" y="9937"/>
                      <a:pt x="3301" y="10611"/>
                    </a:cubicBezTo>
                    <a:lnTo>
                      <a:pt x="6335" y="11143"/>
                    </a:lnTo>
                    <a:cubicBezTo>
                      <a:pt x="6583" y="10611"/>
                      <a:pt x="6832" y="10061"/>
                      <a:pt x="7098" y="9493"/>
                    </a:cubicBezTo>
                    <a:cubicBezTo>
                      <a:pt x="7670" y="8245"/>
                      <a:pt x="7649" y="6456"/>
                      <a:pt x="9632" y="6456"/>
                    </a:cubicBezTo>
                    <a:cubicBezTo>
                      <a:pt x="9679" y="6456"/>
                      <a:pt x="9728" y="6457"/>
                      <a:pt x="9777" y="6459"/>
                    </a:cubicBezTo>
                    <a:cubicBezTo>
                      <a:pt x="10380" y="5217"/>
                      <a:pt x="11410" y="4791"/>
                      <a:pt x="12723" y="4685"/>
                    </a:cubicBezTo>
                    <a:cubicBezTo>
                      <a:pt x="13113" y="4649"/>
                      <a:pt x="13450" y="3939"/>
                      <a:pt x="13876" y="3443"/>
                    </a:cubicBezTo>
                    <a:cubicBezTo>
                      <a:pt x="13166" y="2378"/>
                      <a:pt x="12687" y="1012"/>
                      <a:pt x="11729" y="391"/>
                    </a:cubicBezTo>
                    <a:cubicBezTo>
                      <a:pt x="11516" y="249"/>
                      <a:pt x="11285" y="125"/>
                      <a:pt x="11055"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80" name="Google Shape;4880;p86"/>
              <p:cNvSpPr/>
              <p:nvPr/>
            </p:nvSpPr>
            <p:spPr>
              <a:xfrm>
                <a:off x="6368562" y="3771936"/>
                <a:ext cx="39115" cy="36745"/>
              </a:xfrm>
              <a:custGeom>
                <a:avLst/>
                <a:gdLst/>
                <a:ahLst/>
                <a:cxnLst/>
                <a:rect l="l" t="t" r="r" b="b"/>
                <a:pathLst>
                  <a:path w="6779" h="6371" extrusionOk="0">
                    <a:moveTo>
                      <a:pt x="870" y="1"/>
                    </a:moveTo>
                    <a:lnTo>
                      <a:pt x="1" y="1154"/>
                    </a:lnTo>
                    <a:lnTo>
                      <a:pt x="1509" y="2698"/>
                    </a:lnTo>
                    <a:lnTo>
                      <a:pt x="2272" y="3283"/>
                    </a:lnTo>
                    <a:cubicBezTo>
                      <a:pt x="3567" y="3922"/>
                      <a:pt x="3301" y="5625"/>
                      <a:pt x="4436" y="6370"/>
                    </a:cubicBezTo>
                    <a:cubicBezTo>
                      <a:pt x="4880" y="5341"/>
                      <a:pt x="5838" y="5554"/>
                      <a:pt x="6654" y="5377"/>
                    </a:cubicBezTo>
                    <a:cubicBezTo>
                      <a:pt x="6778" y="4117"/>
                      <a:pt x="5732" y="3549"/>
                      <a:pt x="4933" y="3265"/>
                    </a:cubicBezTo>
                    <a:cubicBezTo>
                      <a:pt x="3762" y="2875"/>
                      <a:pt x="2928" y="2360"/>
                      <a:pt x="2325" y="1278"/>
                    </a:cubicBezTo>
                    <a:cubicBezTo>
                      <a:pt x="2023" y="746"/>
                      <a:pt x="1367" y="426"/>
                      <a:pt x="870"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81" name="Google Shape;4881;p86"/>
              <p:cNvSpPr/>
              <p:nvPr/>
            </p:nvSpPr>
            <p:spPr>
              <a:xfrm>
                <a:off x="6304793" y="3747169"/>
                <a:ext cx="25088" cy="13311"/>
              </a:xfrm>
              <a:custGeom>
                <a:avLst/>
                <a:gdLst/>
                <a:ahLst/>
                <a:cxnLst/>
                <a:rect l="l" t="t" r="r" b="b"/>
                <a:pathLst>
                  <a:path w="4348" h="2308" extrusionOk="0">
                    <a:moveTo>
                      <a:pt x="3957" y="1"/>
                    </a:moveTo>
                    <a:cubicBezTo>
                      <a:pt x="2680" y="355"/>
                      <a:pt x="1296" y="143"/>
                      <a:pt x="0" y="906"/>
                    </a:cubicBezTo>
                    <a:cubicBezTo>
                      <a:pt x="728" y="1651"/>
                      <a:pt x="728" y="1615"/>
                      <a:pt x="1544" y="1757"/>
                    </a:cubicBezTo>
                    <a:cubicBezTo>
                      <a:pt x="2147" y="1917"/>
                      <a:pt x="2733" y="2094"/>
                      <a:pt x="3318" y="2307"/>
                    </a:cubicBezTo>
                    <a:lnTo>
                      <a:pt x="4348" y="639"/>
                    </a:lnTo>
                    <a:lnTo>
                      <a:pt x="3957" y="1"/>
                    </a:ln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82" name="Google Shape;4882;p86"/>
              <p:cNvSpPr/>
              <p:nvPr/>
            </p:nvSpPr>
            <p:spPr>
              <a:xfrm>
                <a:off x="6365182" y="3787492"/>
                <a:ext cx="18025" cy="16582"/>
              </a:xfrm>
              <a:custGeom>
                <a:avLst/>
                <a:gdLst/>
                <a:ahLst/>
                <a:cxnLst/>
                <a:rect l="l" t="t" r="r" b="b"/>
                <a:pathLst>
                  <a:path w="3124" h="2875" extrusionOk="0">
                    <a:moveTo>
                      <a:pt x="2095" y="1"/>
                    </a:moveTo>
                    <a:lnTo>
                      <a:pt x="1" y="1030"/>
                    </a:lnTo>
                    <a:cubicBezTo>
                      <a:pt x="498" y="1455"/>
                      <a:pt x="782" y="1615"/>
                      <a:pt x="941" y="1864"/>
                    </a:cubicBezTo>
                    <a:cubicBezTo>
                      <a:pt x="1119" y="2112"/>
                      <a:pt x="1154" y="2449"/>
                      <a:pt x="1279" y="2875"/>
                    </a:cubicBezTo>
                    <a:lnTo>
                      <a:pt x="3124" y="2467"/>
                    </a:lnTo>
                    <a:lnTo>
                      <a:pt x="2858" y="586"/>
                    </a:lnTo>
                    <a:lnTo>
                      <a:pt x="2095" y="1"/>
                    </a:ln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83" name="Google Shape;4883;p86"/>
              <p:cNvSpPr/>
              <p:nvPr/>
            </p:nvSpPr>
            <p:spPr>
              <a:xfrm>
                <a:off x="6367131" y="3727108"/>
                <a:ext cx="198823" cy="438001"/>
              </a:xfrm>
              <a:custGeom>
                <a:avLst/>
                <a:gdLst/>
                <a:ahLst/>
                <a:cxnLst/>
                <a:rect l="l" t="t" r="r" b="b"/>
                <a:pathLst>
                  <a:path w="34458" h="75943" extrusionOk="0">
                    <a:moveTo>
                      <a:pt x="8836" y="6211"/>
                    </a:moveTo>
                    <a:cubicBezTo>
                      <a:pt x="10061" y="6371"/>
                      <a:pt x="10061" y="6371"/>
                      <a:pt x="12438" y="9352"/>
                    </a:cubicBezTo>
                    <a:lnTo>
                      <a:pt x="10930" y="10416"/>
                    </a:lnTo>
                    <a:cubicBezTo>
                      <a:pt x="10646" y="10044"/>
                      <a:pt x="9244" y="10079"/>
                      <a:pt x="10309" y="8997"/>
                    </a:cubicBezTo>
                    <a:lnTo>
                      <a:pt x="8836" y="6211"/>
                    </a:lnTo>
                    <a:close/>
                    <a:moveTo>
                      <a:pt x="13237" y="17585"/>
                    </a:moveTo>
                    <a:cubicBezTo>
                      <a:pt x="14213" y="18330"/>
                      <a:pt x="14976" y="19235"/>
                      <a:pt x="15951" y="19572"/>
                    </a:cubicBezTo>
                    <a:cubicBezTo>
                      <a:pt x="17034" y="19945"/>
                      <a:pt x="17548" y="20761"/>
                      <a:pt x="18294" y="21506"/>
                    </a:cubicBezTo>
                    <a:lnTo>
                      <a:pt x="16892" y="22216"/>
                    </a:lnTo>
                    <a:lnTo>
                      <a:pt x="19092" y="23440"/>
                    </a:lnTo>
                    <a:lnTo>
                      <a:pt x="18826" y="19359"/>
                    </a:lnTo>
                    <a:lnTo>
                      <a:pt x="18826" y="19359"/>
                    </a:lnTo>
                    <a:cubicBezTo>
                      <a:pt x="19500" y="20264"/>
                      <a:pt x="19890" y="20867"/>
                      <a:pt x="20352" y="21382"/>
                    </a:cubicBezTo>
                    <a:cubicBezTo>
                      <a:pt x="20813" y="21914"/>
                      <a:pt x="21328" y="22340"/>
                      <a:pt x="22091" y="23050"/>
                    </a:cubicBezTo>
                    <a:lnTo>
                      <a:pt x="22587" y="21346"/>
                    </a:lnTo>
                    <a:lnTo>
                      <a:pt x="25267" y="23742"/>
                    </a:lnTo>
                    <a:lnTo>
                      <a:pt x="26402" y="22713"/>
                    </a:lnTo>
                    <a:lnTo>
                      <a:pt x="27999" y="26261"/>
                    </a:lnTo>
                    <a:cubicBezTo>
                      <a:pt x="27384" y="26597"/>
                      <a:pt x="26823" y="26720"/>
                      <a:pt x="26292" y="26720"/>
                    </a:cubicBezTo>
                    <a:cubicBezTo>
                      <a:pt x="24969" y="26720"/>
                      <a:pt x="23833" y="25957"/>
                      <a:pt x="22516" y="25818"/>
                    </a:cubicBezTo>
                    <a:cubicBezTo>
                      <a:pt x="22516" y="26527"/>
                      <a:pt x="22499" y="27131"/>
                      <a:pt x="22499" y="27787"/>
                    </a:cubicBezTo>
                    <a:cubicBezTo>
                      <a:pt x="22392" y="27787"/>
                      <a:pt x="22270" y="27819"/>
                      <a:pt x="22169" y="27819"/>
                    </a:cubicBezTo>
                    <a:cubicBezTo>
                      <a:pt x="22118" y="27819"/>
                      <a:pt x="22073" y="27811"/>
                      <a:pt x="22037" y="27787"/>
                    </a:cubicBezTo>
                    <a:cubicBezTo>
                      <a:pt x="21133" y="27288"/>
                      <a:pt x="20502" y="26308"/>
                      <a:pt x="19338" y="26308"/>
                    </a:cubicBezTo>
                    <a:cubicBezTo>
                      <a:pt x="19178" y="26308"/>
                      <a:pt x="19008" y="26327"/>
                      <a:pt x="18826" y="26368"/>
                    </a:cubicBezTo>
                    <a:cubicBezTo>
                      <a:pt x="18808" y="26372"/>
                      <a:pt x="18788" y="26375"/>
                      <a:pt x="18768" y="26375"/>
                    </a:cubicBezTo>
                    <a:cubicBezTo>
                      <a:pt x="18417" y="26375"/>
                      <a:pt x="17797" y="25667"/>
                      <a:pt x="17495" y="25197"/>
                    </a:cubicBezTo>
                    <a:cubicBezTo>
                      <a:pt x="16998" y="24416"/>
                      <a:pt x="16661" y="23529"/>
                      <a:pt x="16360" y="22925"/>
                    </a:cubicBezTo>
                    <a:cubicBezTo>
                      <a:pt x="16129" y="22764"/>
                      <a:pt x="15928" y="22701"/>
                      <a:pt x="15748" y="22701"/>
                    </a:cubicBezTo>
                    <a:cubicBezTo>
                      <a:pt x="15114" y="22701"/>
                      <a:pt x="14724" y="23479"/>
                      <a:pt x="14110" y="23479"/>
                    </a:cubicBezTo>
                    <a:cubicBezTo>
                      <a:pt x="13959" y="23479"/>
                      <a:pt x="13794" y="23432"/>
                      <a:pt x="13609" y="23316"/>
                    </a:cubicBezTo>
                    <a:cubicBezTo>
                      <a:pt x="13398" y="23182"/>
                      <a:pt x="13213" y="23127"/>
                      <a:pt x="13048" y="23127"/>
                    </a:cubicBezTo>
                    <a:cubicBezTo>
                      <a:pt x="12310" y="23127"/>
                      <a:pt x="11952" y="24236"/>
                      <a:pt x="11285" y="24540"/>
                    </a:cubicBezTo>
                    <a:cubicBezTo>
                      <a:pt x="10309" y="24984"/>
                      <a:pt x="9475" y="24913"/>
                      <a:pt x="8357" y="25126"/>
                    </a:cubicBezTo>
                    <a:cubicBezTo>
                      <a:pt x="8712" y="23440"/>
                      <a:pt x="10007" y="23263"/>
                      <a:pt x="10877" y="22588"/>
                    </a:cubicBezTo>
                    <a:cubicBezTo>
                      <a:pt x="9333" y="21453"/>
                      <a:pt x="11161" y="20583"/>
                      <a:pt x="11107" y="19732"/>
                    </a:cubicBezTo>
                    <a:cubicBezTo>
                      <a:pt x="10966" y="17815"/>
                      <a:pt x="13183" y="19075"/>
                      <a:pt x="13237" y="17585"/>
                    </a:cubicBezTo>
                    <a:close/>
                    <a:moveTo>
                      <a:pt x="444" y="1"/>
                    </a:moveTo>
                    <a:lnTo>
                      <a:pt x="444" y="1"/>
                    </a:lnTo>
                    <a:cubicBezTo>
                      <a:pt x="373" y="746"/>
                      <a:pt x="0" y="1438"/>
                      <a:pt x="1278" y="1758"/>
                    </a:cubicBezTo>
                    <a:cubicBezTo>
                      <a:pt x="2147" y="1953"/>
                      <a:pt x="2662" y="2929"/>
                      <a:pt x="2857" y="3869"/>
                    </a:cubicBezTo>
                    <a:cubicBezTo>
                      <a:pt x="3034" y="4756"/>
                      <a:pt x="3123" y="5643"/>
                      <a:pt x="3247" y="6530"/>
                    </a:cubicBezTo>
                    <a:lnTo>
                      <a:pt x="3549" y="6140"/>
                    </a:lnTo>
                    <a:lnTo>
                      <a:pt x="5412" y="8145"/>
                    </a:lnTo>
                    <a:lnTo>
                      <a:pt x="6654" y="6903"/>
                    </a:lnTo>
                    <a:lnTo>
                      <a:pt x="8393" y="10505"/>
                    </a:lnTo>
                    <a:lnTo>
                      <a:pt x="6654" y="14426"/>
                    </a:lnTo>
                    <a:lnTo>
                      <a:pt x="5944" y="14036"/>
                    </a:lnTo>
                    <a:cubicBezTo>
                      <a:pt x="5678" y="14338"/>
                      <a:pt x="5447" y="14657"/>
                      <a:pt x="5252" y="14976"/>
                    </a:cubicBezTo>
                    <a:cubicBezTo>
                      <a:pt x="5163" y="15154"/>
                      <a:pt x="5217" y="15402"/>
                      <a:pt x="5199" y="15615"/>
                    </a:cubicBezTo>
                    <a:cubicBezTo>
                      <a:pt x="7346" y="16591"/>
                      <a:pt x="7701" y="17017"/>
                      <a:pt x="8162" y="19004"/>
                    </a:cubicBezTo>
                    <a:lnTo>
                      <a:pt x="4471" y="18827"/>
                    </a:lnTo>
                    <a:lnTo>
                      <a:pt x="4471" y="18827"/>
                    </a:lnTo>
                    <a:cubicBezTo>
                      <a:pt x="4755" y="21754"/>
                      <a:pt x="5057" y="22606"/>
                      <a:pt x="6193" y="24114"/>
                    </a:cubicBezTo>
                    <a:lnTo>
                      <a:pt x="7754" y="24061"/>
                    </a:lnTo>
                    <a:lnTo>
                      <a:pt x="7754" y="24061"/>
                    </a:lnTo>
                    <a:cubicBezTo>
                      <a:pt x="8073" y="25480"/>
                      <a:pt x="7914" y="26740"/>
                      <a:pt x="6920" y="27379"/>
                    </a:cubicBezTo>
                    <a:cubicBezTo>
                      <a:pt x="5518" y="28319"/>
                      <a:pt x="7026" y="29703"/>
                      <a:pt x="5962" y="30857"/>
                    </a:cubicBezTo>
                    <a:cubicBezTo>
                      <a:pt x="4241" y="32720"/>
                      <a:pt x="3850" y="35399"/>
                      <a:pt x="2644" y="37812"/>
                    </a:cubicBezTo>
                    <a:lnTo>
                      <a:pt x="4471" y="38380"/>
                    </a:lnTo>
                    <a:cubicBezTo>
                      <a:pt x="4400" y="39161"/>
                      <a:pt x="4436" y="40012"/>
                      <a:pt x="4259" y="40829"/>
                    </a:cubicBezTo>
                    <a:cubicBezTo>
                      <a:pt x="3939" y="42319"/>
                      <a:pt x="4329" y="43579"/>
                      <a:pt x="5252" y="44732"/>
                    </a:cubicBezTo>
                    <a:cubicBezTo>
                      <a:pt x="5838" y="45460"/>
                      <a:pt x="6370" y="46240"/>
                      <a:pt x="7026" y="46932"/>
                    </a:cubicBezTo>
                    <a:cubicBezTo>
                      <a:pt x="7789" y="47731"/>
                      <a:pt x="9209" y="47678"/>
                      <a:pt x="9670" y="48920"/>
                    </a:cubicBezTo>
                    <a:cubicBezTo>
                      <a:pt x="9723" y="49026"/>
                      <a:pt x="9812" y="49097"/>
                      <a:pt x="9919" y="49132"/>
                    </a:cubicBezTo>
                    <a:cubicBezTo>
                      <a:pt x="10191" y="49213"/>
                      <a:pt x="10478" y="49350"/>
                      <a:pt x="10740" y="49350"/>
                    </a:cubicBezTo>
                    <a:cubicBezTo>
                      <a:pt x="10768" y="49350"/>
                      <a:pt x="10796" y="49349"/>
                      <a:pt x="10824" y="49345"/>
                    </a:cubicBezTo>
                    <a:cubicBezTo>
                      <a:pt x="11569" y="49257"/>
                      <a:pt x="12279" y="49257"/>
                      <a:pt x="12917" y="48547"/>
                    </a:cubicBezTo>
                    <a:cubicBezTo>
                      <a:pt x="12958" y="48500"/>
                      <a:pt x="13033" y="48481"/>
                      <a:pt x="13131" y="48481"/>
                    </a:cubicBezTo>
                    <a:cubicBezTo>
                      <a:pt x="13526" y="48481"/>
                      <a:pt x="14291" y="48790"/>
                      <a:pt x="14670" y="48790"/>
                    </a:cubicBezTo>
                    <a:cubicBezTo>
                      <a:pt x="14764" y="48790"/>
                      <a:pt x="14834" y="48771"/>
                      <a:pt x="14869" y="48724"/>
                    </a:cubicBezTo>
                    <a:cubicBezTo>
                      <a:pt x="15721" y="47642"/>
                      <a:pt x="16892" y="47944"/>
                      <a:pt x="17921" y="47695"/>
                    </a:cubicBezTo>
                    <a:cubicBezTo>
                      <a:pt x="17948" y="47687"/>
                      <a:pt x="17976" y="47684"/>
                      <a:pt x="18005" y="47684"/>
                    </a:cubicBezTo>
                    <a:cubicBezTo>
                      <a:pt x="18165" y="47684"/>
                      <a:pt x="18357" y="47795"/>
                      <a:pt x="18613" y="47855"/>
                    </a:cubicBezTo>
                    <a:cubicBezTo>
                      <a:pt x="18550" y="48716"/>
                      <a:pt x="18847" y="48890"/>
                      <a:pt x="19260" y="48890"/>
                    </a:cubicBezTo>
                    <a:cubicBezTo>
                      <a:pt x="19540" y="48890"/>
                      <a:pt x="19874" y="48810"/>
                      <a:pt x="20185" y="48810"/>
                    </a:cubicBezTo>
                    <a:cubicBezTo>
                      <a:pt x="20457" y="48810"/>
                      <a:pt x="20713" y="48871"/>
                      <a:pt x="20902" y="49097"/>
                    </a:cubicBezTo>
                    <a:cubicBezTo>
                      <a:pt x="20831" y="49558"/>
                      <a:pt x="20902" y="50233"/>
                      <a:pt x="20636" y="50765"/>
                    </a:cubicBezTo>
                    <a:cubicBezTo>
                      <a:pt x="20228" y="51546"/>
                      <a:pt x="21150" y="52592"/>
                      <a:pt x="20068" y="53178"/>
                    </a:cubicBezTo>
                    <a:cubicBezTo>
                      <a:pt x="21771" y="55112"/>
                      <a:pt x="20955" y="57649"/>
                      <a:pt x="21594" y="59424"/>
                    </a:cubicBezTo>
                    <a:cubicBezTo>
                      <a:pt x="20742" y="61713"/>
                      <a:pt x="19589" y="63327"/>
                      <a:pt x="19624" y="65776"/>
                    </a:cubicBezTo>
                    <a:cubicBezTo>
                      <a:pt x="19678" y="68597"/>
                      <a:pt x="18453" y="71436"/>
                      <a:pt x="17406" y="74168"/>
                    </a:cubicBezTo>
                    <a:cubicBezTo>
                      <a:pt x="17247" y="74577"/>
                      <a:pt x="17158" y="75002"/>
                      <a:pt x="16910" y="75943"/>
                    </a:cubicBezTo>
                    <a:cubicBezTo>
                      <a:pt x="28177" y="66379"/>
                      <a:pt x="34458" y="51617"/>
                      <a:pt x="32258" y="36144"/>
                    </a:cubicBezTo>
                    <a:cubicBezTo>
                      <a:pt x="29756" y="18472"/>
                      <a:pt x="16874" y="4756"/>
                      <a:pt x="444"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84" name="Google Shape;4884;p86"/>
              <p:cNvSpPr/>
              <p:nvPr/>
            </p:nvSpPr>
            <p:spPr>
              <a:xfrm>
                <a:off x="6036094" y="3734681"/>
                <a:ext cx="181628" cy="303024"/>
              </a:xfrm>
              <a:custGeom>
                <a:avLst/>
                <a:gdLst/>
                <a:ahLst/>
                <a:cxnLst/>
                <a:rect l="l" t="t" r="r" b="b"/>
                <a:pathLst>
                  <a:path w="31478" h="52540" extrusionOk="0">
                    <a:moveTo>
                      <a:pt x="28337" y="1"/>
                    </a:moveTo>
                    <a:cubicBezTo>
                      <a:pt x="13326" y="5785"/>
                      <a:pt x="2556" y="18986"/>
                      <a:pt x="1" y="34405"/>
                    </a:cubicBezTo>
                    <a:cubicBezTo>
                      <a:pt x="516" y="36961"/>
                      <a:pt x="764" y="39569"/>
                      <a:pt x="1154" y="42159"/>
                    </a:cubicBezTo>
                    <a:cubicBezTo>
                      <a:pt x="1172" y="42266"/>
                      <a:pt x="1438" y="42355"/>
                      <a:pt x="1687" y="42496"/>
                    </a:cubicBezTo>
                    <a:cubicBezTo>
                      <a:pt x="1687" y="41574"/>
                      <a:pt x="1704" y="40704"/>
                      <a:pt x="1704" y="39835"/>
                    </a:cubicBezTo>
                    <a:lnTo>
                      <a:pt x="2112" y="39817"/>
                    </a:lnTo>
                    <a:lnTo>
                      <a:pt x="3905" y="45513"/>
                    </a:lnTo>
                    <a:cubicBezTo>
                      <a:pt x="4490" y="45956"/>
                      <a:pt x="5289" y="46595"/>
                      <a:pt x="6122" y="47145"/>
                    </a:cubicBezTo>
                    <a:cubicBezTo>
                      <a:pt x="6548" y="47465"/>
                      <a:pt x="7045" y="47678"/>
                      <a:pt x="7560" y="47784"/>
                    </a:cubicBezTo>
                    <a:cubicBezTo>
                      <a:pt x="9813" y="48068"/>
                      <a:pt x="12492" y="48884"/>
                      <a:pt x="13557" y="50481"/>
                    </a:cubicBezTo>
                    <a:cubicBezTo>
                      <a:pt x="14515" y="51971"/>
                      <a:pt x="15810" y="52202"/>
                      <a:pt x="16751" y="52539"/>
                    </a:cubicBezTo>
                    <a:lnTo>
                      <a:pt x="18827" y="51652"/>
                    </a:lnTo>
                    <a:cubicBezTo>
                      <a:pt x="18720" y="51475"/>
                      <a:pt x="18632" y="51155"/>
                      <a:pt x="18525" y="51138"/>
                    </a:cubicBezTo>
                    <a:cubicBezTo>
                      <a:pt x="15367" y="50960"/>
                      <a:pt x="15367" y="50978"/>
                      <a:pt x="14905" y="48015"/>
                    </a:cubicBezTo>
                    <a:cubicBezTo>
                      <a:pt x="14870" y="47695"/>
                      <a:pt x="14799" y="47376"/>
                      <a:pt x="14675" y="46755"/>
                    </a:cubicBezTo>
                    <a:lnTo>
                      <a:pt x="11818" y="46152"/>
                    </a:lnTo>
                    <a:lnTo>
                      <a:pt x="12031" y="42461"/>
                    </a:lnTo>
                    <a:cubicBezTo>
                      <a:pt x="12009" y="42460"/>
                      <a:pt x="11988" y="42460"/>
                      <a:pt x="11967" y="42460"/>
                    </a:cubicBezTo>
                    <a:cubicBezTo>
                      <a:pt x="9761" y="42460"/>
                      <a:pt x="10756" y="45214"/>
                      <a:pt x="9157" y="45531"/>
                    </a:cubicBezTo>
                    <a:cubicBezTo>
                      <a:pt x="7577" y="44537"/>
                      <a:pt x="7577" y="44537"/>
                      <a:pt x="6832" y="39036"/>
                    </a:cubicBezTo>
                    <a:cubicBezTo>
                      <a:pt x="7471" y="36162"/>
                      <a:pt x="10807" y="37120"/>
                      <a:pt x="11570" y="34867"/>
                    </a:cubicBezTo>
                    <a:lnTo>
                      <a:pt x="13876" y="35683"/>
                    </a:lnTo>
                    <a:cubicBezTo>
                      <a:pt x="13930" y="37014"/>
                      <a:pt x="14213" y="38274"/>
                      <a:pt x="15651" y="39090"/>
                    </a:cubicBezTo>
                    <a:lnTo>
                      <a:pt x="14870" y="33554"/>
                    </a:lnTo>
                    <a:cubicBezTo>
                      <a:pt x="15012" y="33305"/>
                      <a:pt x="15189" y="33092"/>
                      <a:pt x="15367" y="32880"/>
                    </a:cubicBezTo>
                    <a:cubicBezTo>
                      <a:pt x="16733" y="31584"/>
                      <a:pt x="18720" y="30662"/>
                      <a:pt x="18277" y="28231"/>
                    </a:cubicBezTo>
                    <a:cubicBezTo>
                      <a:pt x="19217" y="27148"/>
                      <a:pt x="19501" y="25569"/>
                      <a:pt x="20903" y="24824"/>
                    </a:cubicBezTo>
                    <a:cubicBezTo>
                      <a:pt x="21169" y="24664"/>
                      <a:pt x="21701" y="24540"/>
                      <a:pt x="21701" y="24416"/>
                    </a:cubicBezTo>
                    <a:cubicBezTo>
                      <a:pt x="21701" y="22606"/>
                      <a:pt x="23298" y="22375"/>
                      <a:pt x="24345" y="21453"/>
                    </a:cubicBezTo>
                    <a:cubicBezTo>
                      <a:pt x="24698" y="21969"/>
                      <a:pt x="25002" y="22149"/>
                      <a:pt x="25280" y="22149"/>
                    </a:cubicBezTo>
                    <a:cubicBezTo>
                      <a:pt x="25925" y="22149"/>
                      <a:pt x="26432" y="21185"/>
                      <a:pt x="27082" y="21185"/>
                    </a:cubicBezTo>
                    <a:cubicBezTo>
                      <a:pt x="27098" y="21185"/>
                      <a:pt x="27114" y="21185"/>
                      <a:pt x="27131" y="21187"/>
                    </a:cubicBezTo>
                    <a:cubicBezTo>
                      <a:pt x="27184" y="21187"/>
                      <a:pt x="27237" y="20867"/>
                      <a:pt x="27255" y="20832"/>
                    </a:cubicBezTo>
                    <a:lnTo>
                      <a:pt x="25250" y="19909"/>
                    </a:lnTo>
                    <a:lnTo>
                      <a:pt x="25835" y="18348"/>
                    </a:lnTo>
                    <a:lnTo>
                      <a:pt x="24274" y="17851"/>
                    </a:lnTo>
                    <a:cubicBezTo>
                      <a:pt x="25161" y="17514"/>
                      <a:pt x="26048" y="17727"/>
                      <a:pt x="26829" y="17531"/>
                    </a:cubicBezTo>
                    <a:cubicBezTo>
                      <a:pt x="27610" y="17336"/>
                      <a:pt x="28266" y="16751"/>
                      <a:pt x="28976" y="16325"/>
                    </a:cubicBezTo>
                    <a:cubicBezTo>
                      <a:pt x="29774" y="15846"/>
                      <a:pt x="30573" y="15349"/>
                      <a:pt x="31478" y="14781"/>
                    </a:cubicBezTo>
                    <a:cubicBezTo>
                      <a:pt x="30466" y="12723"/>
                      <a:pt x="27769" y="12049"/>
                      <a:pt x="27698" y="9565"/>
                    </a:cubicBezTo>
                    <a:lnTo>
                      <a:pt x="25143" y="11836"/>
                    </a:lnTo>
                    <a:cubicBezTo>
                      <a:pt x="25764" y="8571"/>
                      <a:pt x="23600" y="8908"/>
                      <a:pt x="22269" y="8465"/>
                    </a:cubicBezTo>
                    <a:cubicBezTo>
                      <a:pt x="21932" y="8855"/>
                      <a:pt x="21559" y="9032"/>
                      <a:pt x="21027" y="9316"/>
                    </a:cubicBezTo>
                    <a:lnTo>
                      <a:pt x="21825" y="10132"/>
                    </a:lnTo>
                    <a:lnTo>
                      <a:pt x="20353" y="11197"/>
                    </a:lnTo>
                    <a:cubicBezTo>
                      <a:pt x="21772" y="12244"/>
                      <a:pt x="20956" y="13628"/>
                      <a:pt x="20690" y="13734"/>
                    </a:cubicBezTo>
                    <a:cubicBezTo>
                      <a:pt x="18756" y="14444"/>
                      <a:pt x="19217" y="16396"/>
                      <a:pt x="18401" y="17620"/>
                    </a:cubicBezTo>
                    <a:lnTo>
                      <a:pt x="17460" y="16910"/>
                    </a:lnTo>
                    <a:cubicBezTo>
                      <a:pt x="17052" y="16502"/>
                      <a:pt x="17886" y="16360"/>
                      <a:pt x="17851" y="16023"/>
                    </a:cubicBezTo>
                    <a:cubicBezTo>
                      <a:pt x="17833" y="15580"/>
                      <a:pt x="17744" y="15136"/>
                      <a:pt x="17673" y="14639"/>
                    </a:cubicBezTo>
                    <a:lnTo>
                      <a:pt x="14781" y="13805"/>
                    </a:lnTo>
                    <a:cubicBezTo>
                      <a:pt x="14391" y="10558"/>
                      <a:pt x="17727" y="10026"/>
                      <a:pt x="19075" y="8056"/>
                    </a:cubicBezTo>
                    <a:cubicBezTo>
                      <a:pt x="19476" y="8451"/>
                      <a:pt x="19895" y="8555"/>
                      <a:pt x="20323" y="8555"/>
                    </a:cubicBezTo>
                    <a:cubicBezTo>
                      <a:pt x="20808" y="8555"/>
                      <a:pt x="21305" y="8420"/>
                      <a:pt x="21802" y="8420"/>
                    </a:cubicBezTo>
                    <a:cubicBezTo>
                      <a:pt x="21952" y="8420"/>
                      <a:pt x="22102" y="8433"/>
                      <a:pt x="22251" y="8465"/>
                    </a:cubicBezTo>
                    <a:cubicBezTo>
                      <a:pt x="22127" y="7702"/>
                      <a:pt x="22056" y="7152"/>
                      <a:pt x="21967" y="6495"/>
                    </a:cubicBezTo>
                    <a:cubicBezTo>
                      <a:pt x="23198" y="6481"/>
                      <a:pt x="23566" y="4540"/>
                      <a:pt x="24952" y="4540"/>
                    </a:cubicBezTo>
                    <a:cubicBezTo>
                      <a:pt x="25264" y="4540"/>
                      <a:pt x="25629" y="4639"/>
                      <a:pt x="26066" y="4880"/>
                    </a:cubicBezTo>
                    <a:cubicBezTo>
                      <a:pt x="25374" y="5963"/>
                      <a:pt x="24274" y="6335"/>
                      <a:pt x="23458" y="7010"/>
                    </a:cubicBezTo>
                    <a:lnTo>
                      <a:pt x="26243" y="8376"/>
                    </a:lnTo>
                    <a:lnTo>
                      <a:pt x="28089" y="7205"/>
                    </a:lnTo>
                    <a:lnTo>
                      <a:pt x="28160" y="5324"/>
                    </a:lnTo>
                    <a:cubicBezTo>
                      <a:pt x="28332" y="5383"/>
                      <a:pt x="28506" y="5414"/>
                      <a:pt x="28690" y="5414"/>
                    </a:cubicBezTo>
                    <a:cubicBezTo>
                      <a:pt x="29226" y="5414"/>
                      <a:pt x="29853" y="5151"/>
                      <a:pt x="30804" y="4543"/>
                    </a:cubicBezTo>
                    <a:lnTo>
                      <a:pt x="29029" y="3621"/>
                    </a:lnTo>
                    <a:lnTo>
                      <a:pt x="29561" y="2733"/>
                    </a:lnTo>
                    <a:lnTo>
                      <a:pt x="28231" y="1722"/>
                    </a:lnTo>
                    <a:cubicBezTo>
                      <a:pt x="28355" y="1190"/>
                      <a:pt x="28692" y="586"/>
                      <a:pt x="28515" y="232"/>
                    </a:cubicBezTo>
                    <a:cubicBezTo>
                      <a:pt x="28479" y="161"/>
                      <a:pt x="28408" y="72"/>
                      <a:pt x="28337"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85" name="Google Shape;4885;p86"/>
              <p:cNvSpPr/>
              <p:nvPr/>
            </p:nvSpPr>
            <p:spPr>
              <a:xfrm>
                <a:off x="6143575" y="4010833"/>
                <a:ext cx="186233" cy="216616"/>
              </a:xfrm>
              <a:custGeom>
                <a:avLst/>
                <a:gdLst/>
                <a:ahLst/>
                <a:cxnLst/>
                <a:rect l="l" t="t" r="r" b="b"/>
                <a:pathLst>
                  <a:path w="32276" h="37558" extrusionOk="0">
                    <a:moveTo>
                      <a:pt x="3376" y="1"/>
                    </a:moveTo>
                    <a:cubicBezTo>
                      <a:pt x="3358" y="1"/>
                      <a:pt x="3345" y="4"/>
                      <a:pt x="3336" y="12"/>
                    </a:cubicBezTo>
                    <a:cubicBezTo>
                      <a:pt x="905" y="2621"/>
                      <a:pt x="905" y="2621"/>
                      <a:pt x="1243" y="6400"/>
                    </a:cubicBezTo>
                    <a:cubicBezTo>
                      <a:pt x="1260" y="6595"/>
                      <a:pt x="1118" y="6790"/>
                      <a:pt x="1065" y="7003"/>
                    </a:cubicBezTo>
                    <a:cubicBezTo>
                      <a:pt x="693" y="8405"/>
                      <a:pt x="338" y="9807"/>
                      <a:pt x="1" y="11155"/>
                    </a:cubicBezTo>
                    <a:lnTo>
                      <a:pt x="1118" y="14012"/>
                    </a:lnTo>
                    <a:cubicBezTo>
                      <a:pt x="2147" y="15148"/>
                      <a:pt x="3106" y="16283"/>
                      <a:pt x="4188" y="17330"/>
                    </a:cubicBezTo>
                    <a:cubicBezTo>
                      <a:pt x="5271" y="18413"/>
                      <a:pt x="5677" y="20424"/>
                      <a:pt x="7592" y="20424"/>
                    </a:cubicBezTo>
                    <a:cubicBezTo>
                      <a:pt x="7779" y="20424"/>
                      <a:pt x="7980" y="20405"/>
                      <a:pt x="8198" y="20364"/>
                    </a:cubicBezTo>
                    <a:cubicBezTo>
                      <a:pt x="9263" y="21234"/>
                      <a:pt x="10735" y="21553"/>
                      <a:pt x="11179" y="23221"/>
                    </a:cubicBezTo>
                    <a:cubicBezTo>
                      <a:pt x="11587" y="24711"/>
                      <a:pt x="12669" y="26024"/>
                      <a:pt x="13024" y="27515"/>
                    </a:cubicBezTo>
                    <a:cubicBezTo>
                      <a:pt x="13361" y="28863"/>
                      <a:pt x="14461" y="29662"/>
                      <a:pt x="14834" y="30780"/>
                    </a:cubicBezTo>
                    <a:cubicBezTo>
                      <a:pt x="15278" y="32128"/>
                      <a:pt x="15970" y="33246"/>
                      <a:pt x="16573" y="34470"/>
                    </a:cubicBezTo>
                    <a:cubicBezTo>
                      <a:pt x="17070" y="35428"/>
                      <a:pt x="18223" y="35038"/>
                      <a:pt x="18525" y="36191"/>
                    </a:cubicBezTo>
                    <a:cubicBezTo>
                      <a:pt x="18631" y="36564"/>
                      <a:pt x="18844" y="36901"/>
                      <a:pt x="19146" y="37185"/>
                    </a:cubicBezTo>
                    <a:cubicBezTo>
                      <a:pt x="20299" y="37345"/>
                      <a:pt x="21470" y="37469"/>
                      <a:pt x="22659" y="37558"/>
                    </a:cubicBezTo>
                    <a:cubicBezTo>
                      <a:pt x="22559" y="37158"/>
                      <a:pt x="22490" y="36790"/>
                      <a:pt x="21808" y="36790"/>
                    </a:cubicBezTo>
                    <a:cubicBezTo>
                      <a:pt x="21763" y="36790"/>
                      <a:pt x="21716" y="36791"/>
                      <a:pt x="21665" y="36795"/>
                    </a:cubicBezTo>
                    <a:cubicBezTo>
                      <a:pt x="21645" y="36796"/>
                      <a:pt x="21626" y="36796"/>
                      <a:pt x="21608" y="36796"/>
                    </a:cubicBezTo>
                    <a:cubicBezTo>
                      <a:pt x="20725" y="36796"/>
                      <a:pt x="22437" y="35547"/>
                      <a:pt x="21115" y="35251"/>
                    </a:cubicBezTo>
                    <a:cubicBezTo>
                      <a:pt x="20388" y="35073"/>
                      <a:pt x="22109" y="33707"/>
                      <a:pt x="20725" y="33246"/>
                    </a:cubicBezTo>
                    <a:lnTo>
                      <a:pt x="20920" y="32980"/>
                    </a:lnTo>
                    <a:lnTo>
                      <a:pt x="22783" y="32394"/>
                    </a:lnTo>
                    <a:lnTo>
                      <a:pt x="21860" y="30017"/>
                    </a:lnTo>
                    <a:lnTo>
                      <a:pt x="23191" y="29839"/>
                    </a:lnTo>
                    <a:cubicBezTo>
                      <a:pt x="23599" y="29041"/>
                      <a:pt x="24007" y="28313"/>
                      <a:pt x="24380" y="27550"/>
                    </a:cubicBezTo>
                    <a:cubicBezTo>
                      <a:pt x="24646" y="26982"/>
                      <a:pt x="25178" y="26308"/>
                      <a:pt x="25036" y="25829"/>
                    </a:cubicBezTo>
                    <a:cubicBezTo>
                      <a:pt x="24451" y="23718"/>
                      <a:pt x="26083" y="22972"/>
                      <a:pt x="27343" y="22529"/>
                    </a:cubicBezTo>
                    <a:cubicBezTo>
                      <a:pt x="28603" y="22068"/>
                      <a:pt x="29082" y="21482"/>
                      <a:pt x="29242" y="20311"/>
                    </a:cubicBezTo>
                    <a:cubicBezTo>
                      <a:pt x="29419" y="19069"/>
                      <a:pt x="29809" y="17862"/>
                      <a:pt x="29898" y="16620"/>
                    </a:cubicBezTo>
                    <a:cubicBezTo>
                      <a:pt x="29987" y="15467"/>
                      <a:pt x="30005" y="14438"/>
                      <a:pt x="31087" y="13675"/>
                    </a:cubicBezTo>
                    <a:cubicBezTo>
                      <a:pt x="31442" y="13444"/>
                      <a:pt x="31531" y="12788"/>
                      <a:pt x="31655" y="12309"/>
                    </a:cubicBezTo>
                    <a:cubicBezTo>
                      <a:pt x="32276" y="10144"/>
                      <a:pt x="31868" y="9612"/>
                      <a:pt x="29490" y="9133"/>
                    </a:cubicBezTo>
                    <a:cubicBezTo>
                      <a:pt x="29100" y="9062"/>
                      <a:pt x="28816" y="8494"/>
                      <a:pt x="28266" y="7926"/>
                    </a:cubicBezTo>
                    <a:lnTo>
                      <a:pt x="24895" y="8778"/>
                    </a:lnTo>
                    <a:cubicBezTo>
                      <a:pt x="24522" y="7678"/>
                      <a:pt x="23315" y="7678"/>
                      <a:pt x="22215" y="7465"/>
                    </a:cubicBezTo>
                    <a:lnTo>
                      <a:pt x="21647" y="8157"/>
                    </a:lnTo>
                    <a:lnTo>
                      <a:pt x="18063" y="3597"/>
                    </a:lnTo>
                    <a:cubicBezTo>
                      <a:pt x="16840" y="3528"/>
                      <a:pt x="15905" y="3374"/>
                      <a:pt x="15067" y="3374"/>
                    </a:cubicBezTo>
                    <a:cubicBezTo>
                      <a:pt x="14823" y="3374"/>
                      <a:pt x="14587" y="3387"/>
                      <a:pt x="14355" y="3419"/>
                    </a:cubicBezTo>
                    <a:cubicBezTo>
                      <a:pt x="14295" y="3427"/>
                      <a:pt x="14238" y="3430"/>
                      <a:pt x="14183" y="3430"/>
                    </a:cubicBezTo>
                    <a:cubicBezTo>
                      <a:pt x="13092" y="3430"/>
                      <a:pt x="13035" y="1981"/>
                      <a:pt x="11835" y="1964"/>
                    </a:cubicBezTo>
                    <a:cubicBezTo>
                      <a:pt x="11108" y="1964"/>
                      <a:pt x="9901" y="1467"/>
                      <a:pt x="9582" y="438"/>
                    </a:cubicBezTo>
                    <a:cubicBezTo>
                      <a:pt x="8677" y="793"/>
                      <a:pt x="7914" y="1361"/>
                      <a:pt x="7133" y="1361"/>
                    </a:cubicBezTo>
                    <a:cubicBezTo>
                      <a:pt x="7119" y="1361"/>
                      <a:pt x="7105" y="1361"/>
                      <a:pt x="7091" y="1361"/>
                    </a:cubicBezTo>
                    <a:cubicBezTo>
                      <a:pt x="6288" y="1361"/>
                      <a:pt x="5470" y="877"/>
                      <a:pt x="4703" y="616"/>
                    </a:cubicBezTo>
                    <a:lnTo>
                      <a:pt x="4170" y="1184"/>
                    </a:lnTo>
                    <a:lnTo>
                      <a:pt x="3585" y="48"/>
                    </a:lnTo>
                    <a:cubicBezTo>
                      <a:pt x="3517" y="34"/>
                      <a:pt x="3429" y="1"/>
                      <a:pt x="3376"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86" name="Google Shape;4886;p86"/>
              <p:cNvSpPr/>
              <p:nvPr/>
            </p:nvSpPr>
            <p:spPr>
              <a:xfrm>
                <a:off x="6110513" y="3969114"/>
                <a:ext cx="33997" cy="13957"/>
              </a:xfrm>
              <a:custGeom>
                <a:avLst/>
                <a:gdLst/>
                <a:ahLst/>
                <a:cxnLst/>
                <a:rect l="l" t="t" r="r" b="b"/>
                <a:pathLst>
                  <a:path w="5892" h="2420" extrusionOk="0">
                    <a:moveTo>
                      <a:pt x="2076" y="1"/>
                    </a:moveTo>
                    <a:cubicBezTo>
                      <a:pt x="1454" y="1"/>
                      <a:pt x="791" y="230"/>
                      <a:pt x="0" y="592"/>
                    </a:cubicBezTo>
                    <a:cubicBezTo>
                      <a:pt x="564" y="957"/>
                      <a:pt x="1113" y="1415"/>
                      <a:pt x="1254" y="1415"/>
                    </a:cubicBezTo>
                    <a:cubicBezTo>
                      <a:pt x="1264" y="1415"/>
                      <a:pt x="1272" y="1412"/>
                      <a:pt x="1278" y="1408"/>
                    </a:cubicBezTo>
                    <a:cubicBezTo>
                      <a:pt x="1606" y="1108"/>
                      <a:pt x="1874" y="952"/>
                      <a:pt x="2167" y="952"/>
                    </a:cubicBezTo>
                    <a:cubicBezTo>
                      <a:pt x="2429" y="952"/>
                      <a:pt x="2710" y="1077"/>
                      <a:pt x="3070" y="1337"/>
                    </a:cubicBezTo>
                    <a:cubicBezTo>
                      <a:pt x="3815" y="1869"/>
                      <a:pt x="4773" y="2011"/>
                      <a:pt x="5838" y="2419"/>
                    </a:cubicBezTo>
                    <a:lnTo>
                      <a:pt x="5891" y="1071"/>
                    </a:lnTo>
                    <a:cubicBezTo>
                      <a:pt x="5040" y="893"/>
                      <a:pt x="4170" y="964"/>
                      <a:pt x="3656" y="574"/>
                    </a:cubicBezTo>
                    <a:cubicBezTo>
                      <a:pt x="3121" y="171"/>
                      <a:pt x="2614" y="1"/>
                      <a:pt x="2076"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87" name="Google Shape;4887;p86"/>
              <p:cNvSpPr/>
              <p:nvPr/>
            </p:nvSpPr>
            <p:spPr>
              <a:xfrm>
                <a:off x="6151865" y="3979381"/>
                <a:ext cx="35739" cy="11875"/>
              </a:xfrm>
              <a:custGeom>
                <a:avLst/>
                <a:gdLst/>
                <a:ahLst/>
                <a:cxnLst/>
                <a:rect l="l" t="t" r="r" b="b"/>
                <a:pathLst>
                  <a:path w="6194" h="2059" extrusionOk="0">
                    <a:moveTo>
                      <a:pt x="6193" y="0"/>
                    </a:moveTo>
                    <a:lnTo>
                      <a:pt x="6193" y="0"/>
                    </a:lnTo>
                    <a:cubicBezTo>
                      <a:pt x="4801" y="195"/>
                      <a:pt x="3970" y="433"/>
                      <a:pt x="3202" y="433"/>
                    </a:cubicBezTo>
                    <a:cubicBezTo>
                      <a:pt x="3128" y="433"/>
                      <a:pt x="3055" y="431"/>
                      <a:pt x="2982" y="426"/>
                    </a:cubicBezTo>
                    <a:cubicBezTo>
                      <a:pt x="2453" y="395"/>
                      <a:pt x="1944" y="74"/>
                      <a:pt x="1353" y="74"/>
                    </a:cubicBezTo>
                    <a:cubicBezTo>
                      <a:pt x="951" y="74"/>
                      <a:pt x="511" y="222"/>
                      <a:pt x="1" y="710"/>
                    </a:cubicBezTo>
                    <a:lnTo>
                      <a:pt x="1473" y="2059"/>
                    </a:lnTo>
                    <a:cubicBezTo>
                      <a:pt x="2432" y="409"/>
                      <a:pt x="4472" y="1526"/>
                      <a:pt x="6193"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88" name="Google Shape;4888;p86"/>
              <p:cNvSpPr/>
              <p:nvPr/>
            </p:nvSpPr>
            <p:spPr>
              <a:xfrm>
                <a:off x="6203762" y="3831292"/>
                <a:ext cx="19768" cy="12285"/>
              </a:xfrm>
              <a:custGeom>
                <a:avLst/>
                <a:gdLst/>
                <a:ahLst/>
                <a:cxnLst/>
                <a:rect l="l" t="t" r="r" b="b"/>
                <a:pathLst>
                  <a:path w="3426" h="2130" extrusionOk="0">
                    <a:moveTo>
                      <a:pt x="1473" y="1"/>
                    </a:moveTo>
                    <a:lnTo>
                      <a:pt x="1" y="1828"/>
                    </a:lnTo>
                    <a:lnTo>
                      <a:pt x="3372" y="2130"/>
                    </a:lnTo>
                    <a:cubicBezTo>
                      <a:pt x="3407" y="1917"/>
                      <a:pt x="3425" y="1704"/>
                      <a:pt x="3425" y="1509"/>
                    </a:cubicBezTo>
                    <a:cubicBezTo>
                      <a:pt x="3390" y="1172"/>
                      <a:pt x="3301" y="870"/>
                      <a:pt x="3248" y="586"/>
                    </a:cubicBezTo>
                    <a:lnTo>
                      <a:pt x="1473" y="1"/>
                    </a:ln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nvGrpSpPr>
          <p:cNvPr id="4889" name="Google Shape;4889;p86"/>
          <p:cNvGrpSpPr/>
          <p:nvPr/>
        </p:nvGrpSpPr>
        <p:grpSpPr>
          <a:xfrm>
            <a:off x="8856023" y="3888974"/>
            <a:ext cx="768403" cy="682495"/>
            <a:chOff x="6644304" y="3073628"/>
            <a:chExt cx="576302" cy="511871"/>
          </a:xfrm>
        </p:grpSpPr>
        <p:sp>
          <p:nvSpPr>
            <p:cNvPr id="4890" name="Google Shape;4890;p86"/>
            <p:cNvSpPr/>
            <p:nvPr/>
          </p:nvSpPr>
          <p:spPr>
            <a:xfrm>
              <a:off x="6644304" y="3073628"/>
              <a:ext cx="576302" cy="511871"/>
            </a:xfrm>
            <a:custGeom>
              <a:avLst/>
              <a:gdLst/>
              <a:ahLst/>
              <a:cxnLst/>
              <a:rect l="l" t="t" r="r" b="b"/>
              <a:pathLst>
                <a:path w="99879" h="88751" extrusionOk="0">
                  <a:moveTo>
                    <a:pt x="50483" y="1"/>
                  </a:moveTo>
                  <a:cubicBezTo>
                    <a:pt x="46751" y="1"/>
                    <a:pt x="42953" y="456"/>
                    <a:pt x="39160" y="1409"/>
                  </a:cubicBezTo>
                  <a:cubicBezTo>
                    <a:pt x="14870" y="7513"/>
                    <a:pt x="1" y="31697"/>
                    <a:pt x="5963" y="55420"/>
                  </a:cubicBezTo>
                  <a:cubicBezTo>
                    <a:pt x="10993" y="75452"/>
                    <a:pt x="29236" y="88750"/>
                    <a:pt x="49406" y="88750"/>
                  </a:cubicBezTo>
                  <a:cubicBezTo>
                    <a:pt x="53141" y="88750"/>
                    <a:pt x="56941" y="88294"/>
                    <a:pt x="60736" y="87341"/>
                  </a:cubicBezTo>
                  <a:cubicBezTo>
                    <a:pt x="85027" y="81237"/>
                    <a:pt x="99878" y="57053"/>
                    <a:pt x="93917" y="33330"/>
                  </a:cubicBezTo>
                  <a:cubicBezTo>
                    <a:pt x="88901" y="13311"/>
                    <a:pt x="70655" y="1"/>
                    <a:pt x="50483"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4891" name="Google Shape;4891;p86"/>
            <p:cNvGrpSpPr/>
            <p:nvPr/>
          </p:nvGrpSpPr>
          <p:grpSpPr>
            <a:xfrm>
              <a:off x="6712169" y="3085440"/>
              <a:ext cx="481622" cy="494913"/>
              <a:chOff x="6712169" y="3085440"/>
              <a:chExt cx="481622" cy="494913"/>
            </a:xfrm>
          </p:grpSpPr>
          <p:sp>
            <p:nvSpPr>
              <p:cNvPr id="4892" name="Google Shape;4892;p86"/>
              <p:cNvSpPr/>
              <p:nvPr/>
            </p:nvSpPr>
            <p:spPr>
              <a:xfrm>
                <a:off x="6712169" y="3085440"/>
                <a:ext cx="238757" cy="315615"/>
              </a:xfrm>
              <a:custGeom>
                <a:avLst/>
                <a:gdLst/>
                <a:ahLst/>
                <a:cxnLst/>
                <a:rect l="l" t="t" r="r" b="b"/>
                <a:pathLst>
                  <a:path w="41379" h="54723" extrusionOk="0">
                    <a:moveTo>
                      <a:pt x="20938" y="3904"/>
                    </a:moveTo>
                    <a:lnTo>
                      <a:pt x="22677" y="6583"/>
                    </a:lnTo>
                    <a:lnTo>
                      <a:pt x="22091" y="7097"/>
                    </a:lnTo>
                    <a:lnTo>
                      <a:pt x="18951" y="4400"/>
                    </a:lnTo>
                    <a:lnTo>
                      <a:pt x="20938" y="3904"/>
                    </a:lnTo>
                    <a:close/>
                    <a:moveTo>
                      <a:pt x="25072" y="0"/>
                    </a:moveTo>
                    <a:lnTo>
                      <a:pt x="25072" y="0"/>
                    </a:lnTo>
                    <a:cubicBezTo>
                      <a:pt x="24433" y="195"/>
                      <a:pt x="23812" y="408"/>
                      <a:pt x="23191" y="621"/>
                    </a:cubicBezTo>
                    <a:lnTo>
                      <a:pt x="23493" y="1047"/>
                    </a:lnTo>
                    <a:lnTo>
                      <a:pt x="21861" y="1136"/>
                    </a:lnTo>
                    <a:cubicBezTo>
                      <a:pt x="20920" y="1491"/>
                      <a:pt x="19980" y="1899"/>
                      <a:pt x="19075" y="2307"/>
                    </a:cubicBezTo>
                    <a:lnTo>
                      <a:pt x="17709" y="4489"/>
                    </a:lnTo>
                    <a:lnTo>
                      <a:pt x="19341" y="6778"/>
                    </a:lnTo>
                    <a:lnTo>
                      <a:pt x="19341" y="6778"/>
                    </a:lnTo>
                    <a:lnTo>
                      <a:pt x="16697" y="6086"/>
                    </a:lnTo>
                    <a:lnTo>
                      <a:pt x="17017" y="4542"/>
                    </a:lnTo>
                    <a:lnTo>
                      <a:pt x="15473" y="4205"/>
                    </a:lnTo>
                    <a:cubicBezTo>
                      <a:pt x="14124" y="4968"/>
                      <a:pt x="12811" y="5820"/>
                      <a:pt x="11552" y="6725"/>
                    </a:cubicBezTo>
                    <a:lnTo>
                      <a:pt x="12581" y="6920"/>
                    </a:lnTo>
                    <a:lnTo>
                      <a:pt x="11836" y="8091"/>
                    </a:lnTo>
                    <a:cubicBezTo>
                      <a:pt x="11392" y="7967"/>
                      <a:pt x="10842" y="7772"/>
                      <a:pt x="10363" y="7612"/>
                    </a:cubicBezTo>
                    <a:cubicBezTo>
                      <a:pt x="6300" y="10753"/>
                      <a:pt x="2804" y="14567"/>
                      <a:pt x="1" y="18897"/>
                    </a:cubicBezTo>
                    <a:cubicBezTo>
                      <a:pt x="356" y="19536"/>
                      <a:pt x="498" y="20299"/>
                      <a:pt x="373" y="21026"/>
                    </a:cubicBezTo>
                    <a:cubicBezTo>
                      <a:pt x="285" y="21895"/>
                      <a:pt x="870" y="22800"/>
                      <a:pt x="977" y="23723"/>
                    </a:cubicBezTo>
                    <a:cubicBezTo>
                      <a:pt x="1101" y="24681"/>
                      <a:pt x="835" y="25710"/>
                      <a:pt x="1048" y="26633"/>
                    </a:cubicBezTo>
                    <a:cubicBezTo>
                      <a:pt x="1580" y="28922"/>
                      <a:pt x="1651" y="28904"/>
                      <a:pt x="1314" y="30696"/>
                    </a:cubicBezTo>
                    <a:cubicBezTo>
                      <a:pt x="1260" y="30998"/>
                      <a:pt x="1243" y="31335"/>
                      <a:pt x="1189" y="31654"/>
                    </a:cubicBezTo>
                    <a:cubicBezTo>
                      <a:pt x="906" y="33943"/>
                      <a:pt x="852" y="36090"/>
                      <a:pt x="2378" y="38184"/>
                    </a:cubicBezTo>
                    <a:cubicBezTo>
                      <a:pt x="3194" y="39302"/>
                      <a:pt x="4490" y="39461"/>
                      <a:pt x="5217" y="40473"/>
                    </a:cubicBezTo>
                    <a:cubicBezTo>
                      <a:pt x="5377" y="41147"/>
                      <a:pt x="5679" y="41821"/>
                      <a:pt x="5679" y="42496"/>
                    </a:cubicBezTo>
                    <a:cubicBezTo>
                      <a:pt x="5679" y="43170"/>
                      <a:pt x="7311" y="43347"/>
                      <a:pt x="6406" y="44146"/>
                    </a:cubicBezTo>
                    <a:lnTo>
                      <a:pt x="8429" y="45122"/>
                    </a:lnTo>
                    <a:lnTo>
                      <a:pt x="8429" y="45122"/>
                    </a:lnTo>
                    <a:lnTo>
                      <a:pt x="8269" y="43170"/>
                    </a:lnTo>
                    <a:lnTo>
                      <a:pt x="8269" y="43170"/>
                    </a:lnTo>
                    <a:cubicBezTo>
                      <a:pt x="8872" y="43613"/>
                      <a:pt x="9298" y="43826"/>
                      <a:pt x="9600" y="44146"/>
                    </a:cubicBezTo>
                    <a:cubicBezTo>
                      <a:pt x="10345" y="44909"/>
                      <a:pt x="10948" y="45849"/>
                      <a:pt x="11765" y="46523"/>
                    </a:cubicBezTo>
                    <a:cubicBezTo>
                      <a:pt x="12652" y="47251"/>
                      <a:pt x="13734" y="47730"/>
                      <a:pt x="13255" y="49167"/>
                    </a:cubicBezTo>
                    <a:cubicBezTo>
                      <a:pt x="15142" y="50239"/>
                      <a:pt x="17068" y="51273"/>
                      <a:pt x="19240" y="51273"/>
                    </a:cubicBezTo>
                    <a:cubicBezTo>
                      <a:pt x="19621" y="51273"/>
                      <a:pt x="20009" y="51241"/>
                      <a:pt x="20406" y="51172"/>
                    </a:cubicBezTo>
                    <a:cubicBezTo>
                      <a:pt x="21066" y="51051"/>
                      <a:pt x="21687" y="50867"/>
                      <a:pt x="22299" y="50867"/>
                    </a:cubicBezTo>
                    <a:cubicBezTo>
                      <a:pt x="22856" y="50867"/>
                      <a:pt x="23406" y="51019"/>
                      <a:pt x="23972" y="51509"/>
                    </a:cubicBezTo>
                    <a:cubicBezTo>
                      <a:pt x="24575" y="52042"/>
                      <a:pt x="25551" y="52219"/>
                      <a:pt x="26403" y="52414"/>
                    </a:cubicBezTo>
                    <a:cubicBezTo>
                      <a:pt x="26412" y="52417"/>
                      <a:pt x="26421" y="52418"/>
                      <a:pt x="26431" y="52418"/>
                    </a:cubicBezTo>
                    <a:cubicBezTo>
                      <a:pt x="26612" y="52418"/>
                      <a:pt x="26911" y="51958"/>
                      <a:pt x="27130" y="51722"/>
                    </a:cubicBezTo>
                    <a:cubicBezTo>
                      <a:pt x="29563" y="53875"/>
                      <a:pt x="30553" y="54722"/>
                      <a:pt x="31970" y="54722"/>
                    </a:cubicBezTo>
                    <a:cubicBezTo>
                      <a:pt x="32888" y="54722"/>
                      <a:pt x="33985" y="54367"/>
                      <a:pt x="35771" y="53780"/>
                    </a:cubicBezTo>
                    <a:cubicBezTo>
                      <a:pt x="35754" y="53674"/>
                      <a:pt x="35736" y="53568"/>
                      <a:pt x="35700" y="53461"/>
                    </a:cubicBezTo>
                    <a:cubicBezTo>
                      <a:pt x="35026" y="53479"/>
                      <a:pt x="34387" y="53550"/>
                      <a:pt x="33731" y="53568"/>
                    </a:cubicBezTo>
                    <a:cubicBezTo>
                      <a:pt x="33590" y="53572"/>
                      <a:pt x="33456" y="53574"/>
                      <a:pt x="33329" y="53574"/>
                    </a:cubicBezTo>
                    <a:cubicBezTo>
                      <a:pt x="31461" y="53574"/>
                      <a:pt x="31079" y="53047"/>
                      <a:pt x="30697" y="50871"/>
                    </a:cubicBezTo>
                    <a:cubicBezTo>
                      <a:pt x="30590" y="50179"/>
                      <a:pt x="30005" y="49575"/>
                      <a:pt x="29650" y="48972"/>
                    </a:cubicBezTo>
                    <a:lnTo>
                      <a:pt x="26030" y="49628"/>
                    </a:lnTo>
                    <a:lnTo>
                      <a:pt x="26030" y="49628"/>
                    </a:lnTo>
                    <a:lnTo>
                      <a:pt x="26385" y="45406"/>
                    </a:lnTo>
                    <a:lnTo>
                      <a:pt x="24167" y="45956"/>
                    </a:lnTo>
                    <a:cubicBezTo>
                      <a:pt x="23812" y="46931"/>
                      <a:pt x="24007" y="48085"/>
                      <a:pt x="22553" y="48564"/>
                    </a:cubicBezTo>
                    <a:cubicBezTo>
                      <a:pt x="22259" y="48659"/>
                      <a:pt x="21992" y="48700"/>
                      <a:pt x="21745" y="48700"/>
                    </a:cubicBezTo>
                    <a:cubicBezTo>
                      <a:pt x="20706" y="48700"/>
                      <a:pt x="20016" y="47976"/>
                      <a:pt x="19199" y="47517"/>
                    </a:cubicBezTo>
                    <a:lnTo>
                      <a:pt x="17851" y="42123"/>
                    </a:lnTo>
                    <a:cubicBezTo>
                      <a:pt x="19459" y="40109"/>
                      <a:pt x="19754" y="39740"/>
                      <a:pt x="21393" y="39740"/>
                    </a:cubicBezTo>
                    <a:cubicBezTo>
                      <a:pt x="21761" y="39740"/>
                      <a:pt x="22197" y="39758"/>
                      <a:pt x="22730" y="39781"/>
                    </a:cubicBezTo>
                    <a:lnTo>
                      <a:pt x="22890" y="38237"/>
                    </a:lnTo>
                    <a:lnTo>
                      <a:pt x="27042" y="38113"/>
                    </a:lnTo>
                    <a:lnTo>
                      <a:pt x="30324" y="41786"/>
                    </a:lnTo>
                    <a:cubicBezTo>
                      <a:pt x="30679" y="39550"/>
                      <a:pt x="29064" y="38290"/>
                      <a:pt x="28532" y="36374"/>
                    </a:cubicBezTo>
                    <a:cubicBezTo>
                      <a:pt x="29366" y="35363"/>
                      <a:pt x="30324" y="34280"/>
                      <a:pt x="31229" y="33163"/>
                    </a:cubicBezTo>
                    <a:cubicBezTo>
                      <a:pt x="32045" y="32133"/>
                      <a:pt x="31974" y="31885"/>
                      <a:pt x="30644" y="30359"/>
                    </a:cubicBezTo>
                    <a:cubicBezTo>
                      <a:pt x="31105" y="29916"/>
                      <a:pt x="31886" y="29490"/>
                      <a:pt x="31957" y="28993"/>
                    </a:cubicBezTo>
                    <a:cubicBezTo>
                      <a:pt x="32152" y="27378"/>
                      <a:pt x="33411" y="26757"/>
                      <a:pt x="34441" y="25906"/>
                    </a:cubicBezTo>
                    <a:lnTo>
                      <a:pt x="34245" y="24273"/>
                    </a:lnTo>
                    <a:lnTo>
                      <a:pt x="36588" y="22996"/>
                    </a:lnTo>
                    <a:lnTo>
                      <a:pt x="37120" y="24096"/>
                    </a:lnTo>
                    <a:lnTo>
                      <a:pt x="40438" y="20849"/>
                    </a:lnTo>
                    <a:lnTo>
                      <a:pt x="40048" y="20387"/>
                    </a:lnTo>
                    <a:lnTo>
                      <a:pt x="38184" y="21700"/>
                    </a:lnTo>
                    <a:lnTo>
                      <a:pt x="36410" y="20547"/>
                    </a:lnTo>
                    <a:cubicBezTo>
                      <a:pt x="37315" y="19429"/>
                      <a:pt x="38309" y="18631"/>
                      <a:pt x="38752" y="17584"/>
                    </a:cubicBezTo>
                    <a:cubicBezTo>
                      <a:pt x="39285" y="16377"/>
                      <a:pt x="40686" y="16271"/>
                      <a:pt x="41378" y="15295"/>
                    </a:cubicBezTo>
                    <a:cubicBezTo>
                      <a:pt x="40314" y="14177"/>
                      <a:pt x="39285" y="13663"/>
                      <a:pt x="37989" y="13521"/>
                    </a:cubicBezTo>
                    <a:cubicBezTo>
                      <a:pt x="37031" y="13467"/>
                      <a:pt x="36162" y="12971"/>
                      <a:pt x="35647" y="12154"/>
                    </a:cubicBezTo>
                    <a:cubicBezTo>
                      <a:pt x="35257" y="11622"/>
                      <a:pt x="34813" y="11161"/>
                      <a:pt x="34281" y="10770"/>
                    </a:cubicBezTo>
                    <a:cubicBezTo>
                      <a:pt x="34068" y="10593"/>
                      <a:pt x="33678" y="10628"/>
                      <a:pt x="33323" y="10557"/>
                    </a:cubicBezTo>
                    <a:lnTo>
                      <a:pt x="32773" y="12509"/>
                    </a:lnTo>
                    <a:cubicBezTo>
                      <a:pt x="31022" y="12013"/>
                      <a:pt x="29978" y="9739"/>
                      <a:pt x="28235" y="9739"/>
                    </a:cubicBezTo>
                    <a:cubicBezTo>
                      <a:pt x="27735" y="9739"/>
                      <a:pt x="27176" y="9927"/>
                      <a:pt x="26527" y="10398"/>
                    </a:cubicBezTo>
                    <a:cubicBezTo>
                      <a:pt x="26793" y="11711"/>
                      <a:pt x="25942" y="13290"/>
                      <a:pt x="27343" y="14479"/>
                    </a:cubicBezTo>
                    <a:cubicBezTo>
                      <a:pt x="27538" y="14638"/>
                      <a:pt x="27609" y="15295"/>
                      <a:pt x="27485" y="15419"/>
                    </a:cubicBezTo>
                    <a:cubicBezTo>
                      <a:pt x="26154" y="16590"/>
                      <a:pt x="27095" y="18169"/>
                      <a:pt x="26935" y="19447"/>
                    </a:cubicBezTo>
                    <a:cubicBezTo>
                      <a:pt x="26757" y="19471"/>
                      <a:pt x="26594" y="19483"/>
                      <a:pt x="26444" y="19483"/>
                    </a:cubicBezTo>
                    <a:cubicBezTo>
                      <a:pt x="24534" y="19483"/>
                      <a:pt x="24803" y="17604"/>
                      <a:pt x="24309" y="16732"/>
                    </a:cubicBezTo>
                    <a:cubicBezTo>
                      <a:pt x="23538" y="16756"/>
                      <a:pt x="22881" y="16829"/>
                      <a:pt x="22272" y="16829"/>
                    </a:cubicBezTo>
                    <a:cubicBezTo>
                      <a:pt x="21985" y="16829"/>
                      <a:pt x="21708" y="16813"/>
                      <a:pt x="21435" y="16768"/>
                    </a:cubicBezTo>
                    <a:cubicBezTo>
                      <a:pt x="20583" y="16626"/>
                      <a:pt x="19767" y="16235"/>
                      <a:pt x="18968" y="15880"/>
                    </a:cubicBezTo>
                    <a:cubicBezTo>
                      <a:pt x="18099" y="15508"/>
                      <a:pt x="17904" y="14745"/>
                      <a:pt x="18117" y="13929"/>
                    </a:cubicBezTo>
                    <a:cubicBezTo>
                      <a:pt x="18489" y="12562"/>
                      <a:pt x="19820" y="11799"/>
                      <a:pt x="20317" y="10433"/>
                    </a:cubicBezTo>
                    <a:cubicBezTo>
                      <a:pt x="20420" y="10159"/>
                      <a:pt x="20643" y="10069"/>
                      <a:pt x="20926" y="10069"/>
                    </a:cubicBezTo>
                    <a:cubicBezTo>
                      <a:pt x="21466" y="10069"/>
                      <a:pt x="22224" y="10398"/>
                      <a:pt x="22783" y="10398"/>
                    </a:cubicBezTo>
                    <a:cubicBezTo>
                      <a:pt x="23422" y="10398"/>
                      <a:pt x="24078" y="10114"/>
                      <a:pt x="25445" y="9777"/>
                    </a:cubicBezTo>
                    <a:lnTo>
                      <a:pt x="22925" y="8836"/>
                    </a:lnTo>
                    <a:cubicBezTo>
                      <a:pt x="23351" y="8002"/>
                      <a:pt x="23759" y="7435"/>
                      <a:pt x="23972" y="6796"/>
                    </a:cubicBezTo>
                    <a:cubicBezTo>
                      <a:pt x="24489" y="5333"/>
                      <a:pt x="24808" y="4715"/>
                      <a:pt x="25467" y="4715"/>
                    </a:cubicBezTo>
                    <a:cubicBezTo>
                      <a:pt x="25870" y="4715"/>
                      <a:pt x="26401" y="4947"/>
                      <a:pt x="27184" y="5359"/>
                    </a:cubicBezTo>
                    <a:cubicBezTo>
                      <a:pt x="27485" y="5518"/>
                      <a:pt x="27787" y="5713"/>
                      <a:pt x="28177" y="5944"/>
                    </a:cubicBezTo>
                    <a:lnTo>
                      <a:pt x="26012" y="8694"/>
                    </a:lnTo>
                    <a:cubicBezTo>
                      <a:pt x="26754" y="8600"/>
                      <a:pt x="27262" y="8535"/>
                      <a:pt x="27696" y="8535"/>
                    </a:cubicBezTo>
                    <a:cubicBezTo>
                      <a:pt x="28642" y="8535"/>
                      <a:pt x="29231" y="8844"/>
                      <a:pt x="31105" y="9830"/>
                    </a:cubicBezTo>
                    <a:lnTo>
                      <a:pt x="32844" y="8304"/>
                    </a:lnTo>
                    <a:lnTo>
                      <a:pt x="31886" y="7346"/>
                    </a:lnTo>
                    <a:lnTo>
                      <a:pt x="32861" y="5341"/>
                    </a:lnTo>
                    <a:lnTo>
                      <a:pt x="25232" y="2005"/>
                    </a:lnTo>
                    <a:lnTo>
                      <a:pt x="21577" y="2733"/>
                    </a:lnTo>
                    <a:lnTo>
                      <a:pt x="21452" y="2218"/>
                    </a:lnTo>
                    <a:lnTo>
                      <a:pt x="24540" y="1437"/>
                    </a:lnTo>
                    <a:lnTo>
                      <a:pt x="25072" y="0"/>
                    </a:ln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93" name="Google Shape;4893;p86"/>
              <p:cNvSpPr/>
              <p:nvPr/>
            </p:nvSpPr>
            <p:spPr>
              <a:xfrm>
                <a:off x="6913100" y="3367694"/>
                <a:ext cx="190537" cy="212659"/>
              </a:xfrm>
              <a:custGeom>
                <a:avLst/>
                <a:gdLst/>
                <a:ahLst/>
                <a:cxnLst/>
                <a:rect l="l" t="t" r="r" b="b"/>
                <a:pathLst>
                  <a:path w="33022" h="36872" extrusionOk="0">
                    <a:moveTo>
                      <a:pt x="11233" y="0"/>
                    </a:moveTo>
                    <a:cubicBezTo>
                      <a:pt x="10639" y="505"/>
                      <a:pt x="10418" y="1084"/>
                      <a:pt x="9687" y="1084"/>
                    </a:cubicBezTo>
                    <a:cubicBezTo>
                      <a:pt x="9544" y="1084"/>
                      <a:pt x="9381" y="1061"/>
                      <a:pt x="9192" y="1012"/>
                    </a:cubicBezTo>
                    <a:cubicBezTo>
                      <a:pt x="8542" y="845"/>
                      <a:pt x="7805" y="576"/>
                      <a:pt x="7089" y="576"/>
                    </a:cubicBezTo>
                    <a:cubicBezTo>
                      <a:pt x="6437" y="576"/>
                      <a:pt x="5804" y="799"/>
                      <a:pt x="5271" y="1526"/>
                    </a:cubicBezTo>
                    <a:lnTo>
                      <a:pt x="4632" y="231"/>
                    </a:lnTo>
                    <a:cubicBezTo>
                      <a:pt x="3940" y="1030"/>
                      <a:pt x="3780" y="2165"/>
                      <a:pt x="2591" y="2325"/>
                    </a:cubicBezTo>
                    <a:cubicBezTo>
                      <a:pt x="1208" y="2502"/>
                      <a:pt x="2538" y="4649"/>
                      <a:pt x="959" y="4844"/>
                    </a:cubicBezTo>
                    <a:lnTo>
                      <a:pt x="2006" y="8961"/>
                    </a:lnTo>
                    <a:lnTo>
                      <a:pt x="1" y="12190"/>
                    </a:lnTo>
                    <a:cubicBezTo>
                      <a:pt x="1190" y="12935"/>
                      <a:pt x="143" y="14302"/>
                      <a:pt x="640" y="15153"/>
                    </a:cubicBezTo>
                    <a:cubicBezTo>
                      <a:pt x="1882" y="15987"/>
                      <a:pt x="3071" y="16697"/>
                      <a:pt x="4135" y="17531"/>
                    </a:cubicBezTo>
                    <a:cubicBezTo>
                      <a:pt x="5058" y="18276"/>
                      <a:pt x="5732" y="19359"/>
                      <a:pt x="6726" y="19980"/>
                    </a:cubicBezTo>
                    <a:cubicBezTo>
                      <a:pt x="7808" y="20654"/>
                      <a:pt x="9121" y="20973"/>
                      <a:pt x="10044" y="21364"/>
                    </a:cubicBezTo>
                    <a:cubicBezTo>
                      <a:pt x="11250" y="25161"/>
                      <a:pt x="11587" y="28638"/>
                      <a:pt x="10878" y="32152"/>
                    </a:cubicBezTo>
                    <a:cubicBezTo>
                      <a:pt x="11091" y="32506"/>
                      <a:pt x="11623" y="32968"/>
                      <a:pt x="11605" y="33394"/>
                    </a:cubicBezTo>
                    <a:cubicBezTo>
                      <a:pt x="11552" y="34405"/>
                      <a:pt x="11605" y="35416"/>
                      <a:pt x="11783" y="36428"/>
                    </a:cubicBezTo>
                    <a:cubicBezTo>
                      <a:pt x="11800" y="36587"/>
                      <a:pt x="11836" y="36729"/>
                      <a:pt x="11871" y="36871"/>
                    </a:cubicBezTo>
                    <a:cubicBezTo>
                      <a:pt x="12634" y="36712"/>
                      <a:pt x="13379" y="36552"/>
                      <a:pt x="14125" y="36357"/>
                    </a:cubicBezTo>
                    <a:lnTo>
                      <a:pt x="14568" y="36233"/>
                    </a:lnTo>
                    <a:cubicBezTo>
                      <a:pt x="15172" y="34139"/>
                      <a:pt x="15828" y="32045"/>
                      <a:pt x="17798" y="30785"/>
                    </a:cubicBezTo>
                    <a:cubicBezTo>
                      <a:pt x="18543" y="30324"/>
                      <a:pt x="18951" y="29845"/>
                      <a:pt x="19235" y="29117"/>
                    </a:cubicBezTo>
                    <a:cubicBezTo>
                      <a:pt x="19377" y="28763"/>
                      <a:pt x="19465" y="28230"/>
                      <a:pt x="19732" y="28124"/>
                    </a:cubicBezTo>
                    <a:cubicBezTo>
                      <a:pt x="22233" y="27059"/>
                      <a:pt x="23334" y="24930"/>
                      <a:pt x="24008" y="22535"/>
                    </a:cubicBezTo>
                    <a:cubicBezTo>
                      <a:pt x="24345" y="21346"/>
                      <a:pt x="25232" y="20423"/>
                      <a:pt x="26403" y="20051"/>
                    </a:cubicBezTo>
                    <a:cubicBezTo>
                      <a:pt x="28550" y="19447"/>
                      <a:pt x="29065" y="17904"/>
                      <a:pt x="29615" y="16147"/>
                    </a:cubicBezTo>
                    <a:cubicBezTo>
                      <a:pt x="30449" y="13503"/>
                      <a:pt x="30999" y="10735"/>
                      <a:pt x="32844" y="8517"/>
                    </a:cubicBezTo>
                    <a:cubicBezTo>
                      <a:pt x="32933" y="8429"/>
                      <a:pt x="32986" y="8340"/>
                      <a:pt x="33021" y="8216"/>
                    </a:cubicBezTo>
                    <a:cubicBezTo>
                      <a:pt x="33021" y="7683"/>
                      <a:pt x="33021" y="7133"/>
                      <a:pt x="33021" y="6424"/>
                    </a:cubicBezTo>
                    <a:cubicBezTo>
                      <a:pt x="32898" y="6449"/>
                      <a:pt x="32778" y="6461"/>
                      <a:pt x="32662" y="6461"/>
                    </a:cubicBezTo>
                    <a:cubicBezTo>
                      <a:pt x="31610" y="6461"/>
                      <a:pt x="30838" y="5512"/>
                      <a:pt x="29835" y="5512"/>
                    </a:cubicBezTo>
                    <a:cubicBezTo>
                      <a:pt x="29647" y="5512"/>
                      <a:pt x="29450" y="5546"/>
                      <a:pt x="29242" y="5625"/>
                    </a:cubicBezTo>
                    <a:cubicBezTo>
                      <a:pt x="28763" y="5810"/>
                      <a:pt x="28295" y="5881"/>
                      <a:pt x="27833" y="5881"/>
                    </a:cubicBezTo>
                    <a:cubicBezTo>
                      <a:pt x="27010" y="5881"/>
                      <a:pt x="26203" y="5659"/>
                      <a:pt x="25374" y="5465"/>
                    </a:cubicBezTo>
                    <a:cubicBezTo>
                      <a:pt x="25322" y="5454"/>
                      <a:pt x="25270" y="5449"/>
                      <a:pt x="25215" y="5449"/>
                    </a:cubicBezTo>
                    <a:cubicBezTo>
                      <a:pt x="24767" y="5449"/>
                      <a:pt x="24231" y="5812"/>
                      <a:pt x="23582" y="6033"/>
                    </a:cubicBezTo>
                    <a:lnTo>
                      <a:pt x="20637" y="2112"/>
                    </a:lnTo>
                    <a:lnTo>
                      <a:pt x="16467" y="2201"/>
                    </a:lnTo>
                    <a:lnTo>
                      <a:pt x="11233" y="0"/>
                    </a:ln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94" name="Google Shape;4894;p86"/>
              <p:cNvSpPr/>
              <p:nvPr/>
            </p:nvSpPr>
            <p:spPr>
              <a:xfrm>
                <a:off x="7135734" y="3186037"/>
                <a:ext cx="58058" cy="152383"/>
              </a:xfrm>
              <a:custGeom>
                <a:avLst/>
                <a:gdLst/>
                <a:ahLst/>
                <a:cxnLst/>
                <a:rect l="l" t="t" r="r" b="b"/>
                <a:pathLst>
                  <a:path w="10062" h="26421" extrusionOk="0">
                    <a:moveTo>
                      <a:pt x="2520" y="1"/>
                    </a:moveTo>
                    <a:lnTo>
                      <a:pt x="2254" y="19"/>
                    </a:lnTo>
                    <a:cubicBezTo>
                      <a:pt x="2077" y="515"/>
                      <a:pt x="2041" y="1474"/>
                      <a:pt x="1545" y="1864"/>
                    </a:cubicBezTo>
                    <a:cubicBezTo>
                      <a:pt x="107" y="3035"/>
                      <a:pt x="214" y="4401"/>
                      <a:pt x="586" y="5927"/>
                    </a:cubicBezTo>
                    <a:cubicBezTo>
                      <a:pt x="746" y="6566"/>
                      <a:pt x="1012" y="7311"/>
                      <a:pt x="835" y="7897"/>
                    </a:cubicBezTo>
                    <a:cubicBezTo>
                      <a:pt x="1" y="10523"/>
                      <a:pt x="799" y="13202"/>
                      <a:pt x="72" y="15917"/>
                    </a:cubicBezTo>
                    <a:lnTo>
                      <a:pt x="1686" y="15846"/>
                    </a:lnTo>
                    <a:cubicBezTo>
                      <a:pt x="1811" y="17177"/>
                      <a:pt x="2698" y="18241"/>
                      <a:pt x="1970" y="19590"/>
                    </a:cubicBezTo>
                    <a:cubicBezTo>
                      <a:pt x="1740" y="20051"/>
                      <a:pt x="2024" y="21293"/>
                      <a:pt x="2414" y="21506"/>
                    </a:cubicBezTo>
                    <a:cubicBezTo>
                      <a:pt x="4596" y="22642"/>
                      <a:pt x="4632" y="25587"/>
                      <a:pt x="6885" y="26421"/>
                    </a:cubicBezTo>
                    <a:lnTo>
                      <a:pt x="10061" y="24079"/>
                    </a:lnTo>
                    <a:cubicBezTo>
                      <a:pt x="9973" y="15491"/>
                      <a:pt x="7364" y="7098"/>
                      <a:pt x="2520"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95" name="Google Shape;4895;p86"/>
              <p:cNvSpPr/>
              <p:nvPr/>
            </p:nvSpPr>
            <p:spPr>
              <a:xfrm>
                <a:off x="6870416" y="3332822"/>
                <a:ext cx="47510" cy="11685"/>
              </a:xfrm>
              <a:custGeom>
                <a:avLst/>
                <a:gdLst/>
                <a:ahLst/>
                <a:cxnLst/>
                <a:rect l="l" t="t" r="r" b="b"/>
                <a:pathLst>
                  <a:path w="8234" h="2026" extrusionOk="0">
                    <a:moveTo>
                      <a:pt x="3405" y="1"/>
                    </a:moveTo>
                    <a:cubicBezTo>
                      <a:pt x="2255" y="1"/>
                      <a:pt x="1201" y="655"/>
                      <a:pt x="1" y="919"/>
                    </a:cubicBezTo>
                    <a:cubicBezTo>
                      <a:pt x="371" y="1711"/>
                      <a:pt x="675" y="1974"/>
                      <a:pt x="943" y="1974"/>
                    </a:cubicBezTo>
                    <a:cubicBezTo>
                      <a:pt x="1419" y="1974"/>
                      <a:pt x="1781" y="1142"/>
                      <a:pt x="2201" y="972"/>
                    </a:cubicBezTo>
                    <a:cubicBezTo>
                      <a:pt x="2266" y="967"/>
                      <a:pt x="2330" y="964"/>
                      <a:pt x="2394" y="964"/>
                    </a:cubicBezTo>
                    <a:cubicBezTo>
                      <a:pt x="3717" y="964"/>
                      <a:pt x="4976" y="2025"/>
                      <a:pt x="6356" y="2025"/>
                    </a:cubicBezTo>
                    <a:cubicBezTo>
                      <a:pt x="6954" y="2025"/>
                      <a:pt x="7575" y="1826"/>
                      <a:pt x="8234" y="1256"/>
                    </a:cubicBezTo>
                    <a:cubicBezTo>
                      <a:pt x="7932" y="936"/>
                      <a:pt x="7684" y="440"/>
                      <a:pt x="7400" y="422"/>
                    </a:cubicBezTo>
                    <a:cubicBezTo>
                      <a:pt x="7374" y="421"/>
                      <a:pt x="7348" y="420"/>
                      <a:pt x="7322" y="420"/>
                    </a:cubicBezTo>
                    <a:cubicBezTo>
                      <a:pt x="6763" y="420"/>
                      <a:pt x="6090" y="679"/>
                      <a:pt x="5591" y="679"/>
                    </a:cubicBezTo>
                    <a:cubicBezTo>
                      <a:pt x="5418" y="679"/>
                      <a:pt x="5266" y="648"/>
                      <a:pt x="5147" y="564"/>
                    </a:cubicBezTo>
                    <a:cubicBezTo>
                      <a:pt x="4527" y="150"/>
                      <a:pt x="3955" y="1"/>
                      <a:pt x="3405"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96" name="Google Shape;4896;p86"/>
              <p:cNvSpPr/>
              <p:nvPr/>
            </p:nvSpPr>
            <p:spPr>
              <a:xfrm>
                <a:off x="6925590" y="3336277"/>
                <a:ext cx="38094" cy="14228"/>
              </a:xfrm>
              <a:custGeom>
                <a:avLst/>
                <a:gdLst/>
                <a:ahLst/>
                <a:cxnLst/>
                <a:rect l="l" t="t" r="r" b="b"/>
                <a:pathLst>
                  <a:path w="6602" h="2467" extrusionOk="0">
                    <a:moveTo>
                      <a:pt x="6601" y="0"/>
                    </a:moveTo>
                    <a:cubicBezTo>
                      <a:pt x="4188" y="231"/>
                      <a:pt x="2254" y="391"/>
                      <a:pt x="338" y="604"/>
                    </a:cubicBezTo>
                    <a:cubicBezTo>
                      <a:pt x="231" y="621"/>
                      <a:pt x="160" y="976"/>
                      <a:pt x="1" y="1384"/>
                    </a:cubicBezTo>
                    <a:lnTo>
                      <a:pt x="1438" y="2467"/>
                    </a:lnTo>
                    <a:cubicBezTo>
                      <a:pt x="2573" y="621"/>
                      <a:pt x="4862" y="1491"/>
                      <a:pt x="6601"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4897" name="Google Shape;4897;p86"/>
            <p:cNvSpPr/>
            <p:nvPr/>
          </p:nvSpPr>
          <p:spPr>
            <a:xfrm>
              <a:off x="6867451" y="3073651"/>
              <a:ext cx="102383" cy="56919"/>
            </a:xfrm>
            <a:custGeom>
              <a:avLst/>
              <a:gdLst/>
              <a:ahLst/>
              <a:cxnLst/>
              <a:rect l="l" t="t" r="r" b="b"/>
              <a:pathLst>
                <a:path w="17744" h="9869" extrusionOk="0">
                  <a:moveTo>
                    <a:pt x="11775" y="1"/>
                  </a:moveTo>
                  <a:cubicBezTo>
                    <a:pt x="7969" y="1"/>
                    <a:pt x="4175" y="474"/>
                    <a:pt x="479" y="1405"/>
                  </a:cubicBezTo>
                  <a:lnTo>
                    <a:pt x="0" y="1530"/>
                  </a:lnTo>
                  <a:cubicBezTo>
                    <a:pt x="266" y="1749"/>
                    <a:pt x="570" y="1886"/>
                    <a:pt x="955" y="1886"/>
                  </a:cubicBezTo>
                  <a:cubicBezTo>
                    <a:pt x="1161" y="1886"/>
                    <a:pt x="1391" y="1847"/>
                    <a:pt x="1651" y="1760"/>
                  </a:cubicBezTo>
                  <a:cubicBezTo>
                    <a:pt x="2029" y="1630"/>
                    <a:pt x="2392" y="1564"/>
                    <a:pt x="2739" y="1564"/>
                  </a:cubicBezTo>
                  <a:cubicBezTo>
                    <a:pt x="3580" y="1564"/>
                    <a:pt x="4337" y="1950"/>
                    <a:pt x="5040" y="2754"/>
                  </a:cubicBezTo>
                  <a:cubicBezTo>
                    <a:pt x="5749" y="3588"/>
                    <a:pt x="7204" y="3428"/>
                    <a:pt x="7967" y="4422"/>
                  </a:cubicBezTo>
                  <a:cubicBezTo>
                    <a:pt x="8017" y="4486"/>
                    <a:pt x="8125" y="4504"/>
                    <a:pt x="8257" y="4504"/>
                  </a:cubicBezTo>
                  <a:cubicBezTo>
                    <a:pt x="8429" y="4504"/>
                    <a:pt x="8642" y="4473"/>
                    <a:pt x="8821" y="4473"/>
                  </a:cubicBezTo>
                  <a:cubicBezTo>
                    <a:pt x="8844" y="4473"/>
                    <a:pt x="8868" y="4474"/>
                    <a:pt x="8890" y="4475"/>
                  </a:cubicBezTo>
                  <a:lnTo>
                    <a:pt x="8233" y="6054"/>
                  </a:lnTo>
                  <a:cubicBezTo>
                    <a:pt x="9475" y="6533"/>
                    <a:pt x="11019" y="6640"/>
                    <a:pt x="11605" y="7420"/>
                  </a:cubicBezTo>
                  <a:cubicBezTo>
                    <a:pt x="13095" y="9479"/>
                    <a:pt x="15065" y="9745"/>
                    <a:pt x="17744" y="9869"/>
                  </a:cubicBezTo>
                  <a:cubicBezTo>
                    <a:pt x="17105" y="8982"/>
                    <a:pt x="16271" y="8325"/>
                    <a:pt x="16342" y="7828"/>
                  </a:cubicBezTo>
                  <a:cubicBezTo>
                    <a:pt x="16502" y="6888"/>
                    <a:pt x="16892" y="6125"/>
                    <a:pt x="15632" y="5717"/>
                  </a:cubicBezTo>
                  <a:lnTo>
                    <a:pt x="16857" y="4706"/>
                  </a:lnTo>
                  <a:lnTo>
                    <a:pt x="16484" y="3215"/>
                  </a:lnTo>
                  <a:cubicBezTo>
                    <a:pt x="16786" y="3073"/>
                    <a:pt x="17123" y="3002"/>
                    <a:pt x="17336" y="2772"/>
                  </a:cubicBezTo>
                  <a:cubicBezTo>
                    <a:pt x="17531" y="2559"/>
                    <a:pt x="17549" y="2222"/>
                    <a:pt x="17744" y="1689"/>
                  </a:cubicBezTo>
                  <a:cubicBezTo>
                    <a:pt x="16928" y="1441"/>
                    <a:pt x="16218" y="1281"/>
                    <a:pt x="15579" y="660"/>
                  </a:cubicBezTo>
                  <a:cubicBezTo>
                    <a:pt x="15384" y="465"/>
                    <a:pt x="15171" y="270"/>
                    <a:pt x="14940" y="110"/>
                  </a:cubicBezTo>
                  <a:cubicBezTo>
                    <a:pt x="13885" y="37"/>
                    <a:pt x="12830" y="1"/>
                    <a:pt x="11775"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98" name="Google Shape;4898;p86"/>
            <p:cNvSpPr/>
            <p:nvPr/>
          </p:nvSpPr>
          <p:spPr>
            <a:xfrm>
              <a:off x="7069097" y="3119476"/>
              <a:ext cx="78535" cy="76898"/>
            </a:xfrm>
            <a:custGeom>
              <a:avLst/>
              <a:gdLst/>
              <a:ahLst/>
              <a:cxnLst/>
              <a:rect l="l" t="t" r="r" b="b"/>
              <a:pathLst>
                <a:path w="13611" h="13333" extrusionOk="0">
                  <a:moveTo>
                    <a:pt x="1947" y="1"/>
                  </a:moveTo>
                  <a:cubicBezTo>
                    <a:pt x="1321" y="1"/>
                    <a:pt x="678" y="263"/>
                    <a:pt x="1" y="842"/>
                  </a:cubicBezTo>
                  <a:lnTo>
                    <a:pt x="1420" y="2634"/>
                  </a:lnTo>
                  <a:lnTo>
                    <a:pt x="5856" y="2829"/>
                  </a:lnTo>
                  <a:lnTo>
                    <a:pt x="5342" y="5224"/>
                  </a:lnTo>
                  <a:lnTo>
                    <a:pt x="8802" y="7105"/>
                  </a:lnTo>
                  <a:lnTo>
                    <a:pt x="7453" y="8702"/>
                  </a:lnTo>
                  <a:lnTo>
                    <a:pt x="9884" y="12925"/>
                  </a:lnTo>
                  <a:lnTo>
                    <a:pt x="12386" y="13333"/>
                  </a:lnTo>
                  <a:cubicBezTo>
                    <a:pt x="11889" y="12109"/>
                    <a:pt x="13610" y="10813"/>
                    <a:pt x="11694" y="9891"/>
                  </a:cubicBezTo>
                  <a:cubicBezTo>
                    <a:pt x="11605" y="9181"/>
                    <a:pt x="11232" y="8436"/>
                    <a:pt x="11179" y="7726"/>
                  </a:cubicBezTo>
                  <a:cubicBezTo>
                    <a:pt x="8713" y="4852"/>
                    <a:pt x="5892" y="2297"/>
                    <a:pt x="2769" y="150"/>
                  </a:cubicBezTo>
                  <a:cubicBezTo>
                    <a:pt x="2497" y="52"/>
                    <a:pt x="2224" y="1"/>
                    <a:pt x="1947"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99" name="Google Shape;4899;p86"/>
            <p:cNvSpPr/>
            <p:nvPr/>
          </p:nvSpPr>
          <p:spPr>
            <a:xfrm>
              <a:off x="6946266" y="3181844"/>
              <a:ext cx="21095" cy="14742"/>
            </a:xfrm>
            <a:custGeom>
              <a:avLst/>
              <a:gdLst/>
              <a:ahLst/>
              <a:cxnLst/>
              <a:rect l="l" t="t" r="r" b="b"/>
              <a:pathLst>
                <a:path w="3656" h="2556" extrusionOk="0">
                  <a:moveTo>
                    <a:pt x="498" y="0"/>
                  </a:moveTo>
                  <a:cubicBezTo>
                    <a:pt x="444" y="426"/>
                    <a:pt x="373" y="852"/>
                    <a:pt x="302" y="1278"/>
                  </a:cubicBezTo>
                  <a:cubicBezTo>
                    <a:pt x="231" y="1686"/>
                    <a:pt x="107" y="2076"/>
                    <a:pt x="1" y="2555"/>
                  </a:cubicBezTo>
                  <a:lnTo>
                    <a:pt x="3656" y="2467"/>
                  </a:lnTo>
                  <a:lnTo>
                    <a:pt x="3319" y="1100"/>
                  </a:lnTo>
                  <a:lnTo>
                    <a:pt x="498" y="0"/>
                  </a:ln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4900" name="Google Shape;4900;p86"/>
          <p:cNvSpPr/>
          <p:nvPr/>
        </p:nvSpPr>
        <p:spPr>
          <a:xfrm>
            <a:off x="9314737" y="3911145"/>
            <a:ext cx="32359" cy="14672"/>
          </a:xfrm>
          <a:custGeom>
            <a:avLst/>
            <a:gdLst/>
            <a:ahLst/>
            <a:cxnLst/>
            <a:rect l="l" t="t" r="r" b="b"/>
            <a:pathLst>
              <a:path w="4206" h="1908" extrusionOk="0">
                <a:moveTo>
                  <a:pt x="2533" y="1"/>
                </a:moveTo>
                <a:cubicBezTo>
                  <a:pt x="1985" y="1"/>
                  <a:pt x="1354" y="226"/>
                  <a:pt x="0" y="709"/>
                </a:cubicBezTo>
                <a:cubicBezTo>
                  <a:pt x="1204" y="1500"/>
                  <a:pt x="1825" y="1908"/>
                  <a:pt x="2340" y="1908"/>
                </a:cubicBezTo>
                <a:cubicBezTo>
                  <a:pt x="2889" y="1908"/>
                  <a:pt x="3319" y="1447"/>
                  <a:pt x="4206" y="496"/>
                </a:cubicBezTo>
                <a:cubicBezTo>
                  <a:pt x="3427" y="173"/>
                  <a:pt x="3012" y="1"/>
                  <a:pt x="2533"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4901" name="Google Shape;4901;p86"/>
          <p:cNvGrpSpPr/>
          <p:nvPr/>
        </p:nvGrpSpPr>
        <p:grpSpPr>
          <a:xfrm>
            <a:off x="8866491" y="4746300"/>
            <a:ext cx="747508" cy="681803"/>
            <a:chOff x="6652154" y="3716623"/>
            <a:chExt cx="560631" cy="511352"/>
          </a:xfrm>
        </p:grpSpPr>
        <p:sp>
          <p:nvSpPr>
            <p:cNvPr id="4902" name="Google Shape;4902;p86"/>
            <p:cNvSpPr/>
            <p:nvPr/>
          </p:nvSpPr>
          <p:spPr>
            <a:xfrm>
              <a:off x="6652154" y="3716623"/>
              <a:ext cx="560631" cy="511352"/>
            </a:xfrm>
            <a:custGeom>
              <a:avLst/>
              <a:gdLst/>
              <a:ahLst/>
              <a:cxnLst/>
              <a:rect l="l" t="t" r="r" b="b"/>
              <a:pathLst>
                <a:path w="97163" h="88661" extrusionOk="0">
                  <a:moveTo>
                    <a:pt x="48942" y="1"/>
                  </a:moveTo>
                  <a:cubicBezTo>
                    <a:pt x="46560" y="1"/>
                    <a:pt x="44145" y="185"/>
                    <a:pt x="41715" y="565"/>
                  </a:cubicBezTo>
                  <a:cubicBezTo>
                    <a:pt x="16981" y="4433"/>
                    <a:pt x="0" y="27180"/>
                    <a:pt x="3779" y="51346"/>
                  </a:cubicBezTo>
                  <a:cubicBezTo>
                    <a:pt x="7187" y="73133"/>
                    <a:pt x="26312" y="88661"/>
                    <a:pt x="48182" y="88661"/>
                  </a:cubicBezTo>
                  <a:cubicBezTo>
                    <a:pt x="50571" y="88661"/>
                    <a:pt x="52993" y="88476"/>
                    <a:pt x="55431" y="88093"/>
                  </a:cubicBezTo>
                  <a:cubicBezTo>
                    <a:pt x="80165" y="84225"/>
                    <a:pt x="97163" y="61496"/>
                    <a:pt x="93366" y="37311"/>
                  </a:cubicBezTo>
                  <a:cubicBezTo>
                    <a:pt x="89958" y="15517"/>
                    <a:pt x="70820" y="1"/>
                    <a:pt x="48942"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4903" name="Google Shape;4903;p86"/>
            <p:cNvGrpSpPr/>
            <p:nvPr/>
          </p:nvGrpSpPr>
          <p:grpSpPr>
            <a:xfrm>
              <a:off x="6669657" y="3716715"/>
              <a:ext cx="466779" cy="464290"/>
              <a:chOff x="6669657" y="3716715"/>
              <a:chExt cx="466779" cy="464290"/>
            </a:xfrm>
          </p:grpSpPr>
          <p:sp>
            <p:nvSpPr>
              <p:cNvPr id="4904" name="Google Shape;4904;p86"/>
              <p:cNvSpPr/>
              <p:nvPr/>
            </p:nvSpPr>
            <p:spPr>
              <a:xfrm>
                <a:off x="6669657" y="3716715"/>
                <a:ext cx="386382" cy="464290"/>
              </a:xfrm>
              <a:custGeom>
                <a:avLst/>
                <a:gdLst/>
                <a:ahLst/>
                <a:cxnLst/>
                <a:rect l="l" t="t" r="r" b="b"/>
                <a:pathLst>
                  <a:path w="66964" h="80501" extrusionOk="0">
                    <a:moveTo>
                      <a:pt x="45863" y="0"/>
                    </a:moveTo>
                    <a:cubicBezTo>
                      <a:pt x="43461" y="0"/>
                      <a:pt x="41054" y="188"/>
                      <a:pt x="38663" y="566"/>
                    </a:cubicBezTo>
                    <a:cubicBezTo>
                      <a:pt x="20352" y="3441"/>
                      <a:pt x="6281" y="16660"/>
                      <a:pt x="1757" y="33161"/>
                    </a:cubicBezTo>
                    <a:lnTo>
                      <a:pt x="4081" y="32487"/>
                    </a:lnTo>
                    <a:lnTo>
                      <a:pt x="4081" y="32487"/>
                    </a:lnTo>
                    <a:cubicBezTo>
                      <a:pt x="4756" y="33871"/>
                      <a:pt x="3939" y="34971"/>
                      <a:pt x="3496" y="36213"/>
                    </a:cubicBezTo>
                    <a:cubicBezTo>
                      <a:pt x="3088" y="37384"/>
                      <a:pt x="2129" y="37207"/>
                      <a:pt x="1384" y="37295"/>
                    </a:cubicBezTo>
                    <a:cubicBezTo>
                      <a:pt x="1207" y="37313"/>
                      <a:pt x="1012" y="37348"/>
                      <a:pt x="816" y="37366"/>
                    </a:cubicBezTo>
                    <a:cubicBezTo>
                      <a:pt x="36" y="41997"/>
                      <a:pt x="0" y="46717"/>
                      <a:pt x="728" y="51348"/>
                    </a:cubicBezTo>
                    <a:cubicBezTo>
                      <a:pt x="2644" y="63591"/>
                      <a:pt x="9528" y="73847"/>
                      <a:pt x="19057" y="80501"/>
                    </a:cubicBezTo>
                    <a:cubicBezTo>
                      <a:pt x="18897" y="80217"/>
                      <a:pt x="18737" y="79950"/>
                      <a:pt x="18560" y="79684"/>
                    </a:cubicBezTo>
                    <a:cubicBezTo>
                      <a:pt x="18099" y="79010"/>
                      <a:pt x="17069" y="77928"/>
                      <a:pt x="17194" y="77768"/>
                    </a:cubicBezTo>
                    <a:cubicBezTo>
                      <a:pt x="18081" y="76703"/>
                      <a:pt x="16094" y="76632"/>
                      <a:pt x="16626" y="75834"/>
                    </a:cubicBezTo>
                    <a:cubicBezTo>
                      <a:pt x="15206" y="74876"/>
                      <a:pt x="14816" y="73652"/>
                      <a:pt x="15277" y="71948"/>
                    </a:cubicBezTo>
                    <a:cubicBezTo>
                      <a:pt x="15455" y="71292"/>
                      <a:pt x="15100" y="70529"/>
                      <a:pt x="14426" y="69854"/>
                    </a:cubicBezTo>
                    <a:cubicBezTo>
                      <a:pt x="13468" y="68896"/>
                      <a:pt x="12811" y="67601"/>
                      <a:pt x="12101" y="66394"/>
                    </a:cubicBezTo>
                    <a:cubicBezTo>
                      <a:pt x="11782" y="65862"/>
                      <a:pt x="11338" y="65152"/>
                      <a:pt x="11463" y="64620"/>
                    </a:cubicBezTo>
                    <a:cubicBezTo>
                      <a:pt x="11871" y="62739"/>
                      <a:pt x="12172" y="60734"/>
                      <a:pt x="13095" y="59102"/>
                    </a:cubicBezTo>
                    <a:cubicBezTo>
                      <a:pt x="14337" y="56919"/>
                      <a:pt x="14284" y="54914"/>
                      <a:pt x="13343" y="51969"/>
                    </a:cubicBezTo>
                    <a:lnTo>
                      <a:pt x="13343" y="51969"/>
                    </a:lnTo>
                    <a:cubicBezTo>
                      <a:pt x="12811" y="53619"/>
                      <a:pt x="11888" y="53229"/>
                      <a:pt x="11090" y="53353"/>
                    </a:cubicBezTo>
                    <a:cubicBezTo>
                      <a:pt x="10814" y="53401"/>
                      <a:pt x="10612" y="53439"/>
                      <a:pt x="10447" y="53439"/>
                    </a:cubicBezTo>
                    <a:cubicBezTo>
                      <a:pt x="9997" y="53439"/>
                      <a:pt x="9823" y="53151"/>
                      <a:pt x="9174" y="51969"/>
                    </a:cubicBezTo>
                    <a:cubicBezTo>
                      <a:pt x="7861" y="50763"/>
                      <a:pt x="6619" y="49485"/>
                      <a:pt x="5447" y="48136"/>
                    </a:cubicBezTo>
                    <a:cubicBezTo>
                      <a:pt x="5270" y="47853"/>
                      <a:pt x="5146" y="47551"/>
                      <a:pt x="5110" y="47214"/>
                    </a:cubicBezTo>
                    <a:cubicBezTo>
                      <a:pt x="4862" y="45759"/>
                      <a:pt x="4649" y="44304"/>
                      <a:pt x="4773" y="42796"/>
                    </a:cubicBezTo>
                    <a:lnTo>
                      <a:pt x="4773" y="42796"/>
                    </a:lnTo>
                    <a:lnTo>
                      <a:pt x="9653" y="51756"/>
                    </a:lnTo>
                    <a:cubicBezTo>
                      <a:pt x="11924" y="50745"/>
                      <a:pt x="13680" y="49201"/>
                      <a:pt x="15650" y="47995"/>
                    </a:cubicBezTo>
                    <a:cubicBezTo>
                      <a:pt x="17034" y="47161"/>
                      <a:pt x="17584" y="45954"/>
                      <a:pt x="18045" y="44606"/>
                    </a:cubicBezTo>
                    <a:cubicBezTo>
                      <a:pt x="18205" y="44109"/>
                      <a:pt x="18329" y="43594"/>
                      <a:pt x="18436" y="43080"/>
                    </a:cubicBezTo>
                    <a:lnTo>
                      <a:pt x="15597" y="40542"/>
                    </a:lnTo>
                    <a:lnTo>
                      <a:pt x="15224" y="41749"/>
                    </a:lnTo>
                    <a:cubicBezTo>
                      <a:pt x="14000" y="41092"/>
                      <a:pt x="12793" y="40507"/>
                      <a:pt x="11640" y="39833"/>
                    </a:cubicBezTo>
                    <a:cubicBezTo>
                      <a:pt x="10593" y="39212"/>
                      <a:pt x="10433" y="38395"/>
                      <a:pt x="11374" y="37082"/>
                    </a:cubicBezTo>
                    <a:lnTo>
                      <a:pt x="11374" y="37082"/>
                    </a:lnTo>
                    <a:cubicBezTo>
                      <a:pt x="12448" y="38789"/>
                      <a:pt x="13681" y="39825"/>
                      <a:pt x="15346" y="39825"/>
                    </a:cubicBezTo>
                    <a:cubicBezTo>
                      <a:pt x="15689" y="39825"/>
                      <a:pt x="16049" y="39781"/>
                      <a:pt x="16431" y="39691"/>
                    </a:cubicBezTo>
                    <a:cubicBezTo>
                      <a:pt x="16437" y="39689"/>
                      <a:pt x="16444" y="39688"/>
                      <a:pt x="16450" y="39688"/>
                    </a:cubicBezTo>
                    <a:cubicBezTo>
                      <a:pt x="16592" y="39688"/>
                      <a:pt x="16795" y="40029"/>
                      <a:pt x="16998" y="40063"/>
                    </a:cubicBezTo>
                    <a:cubicBezTo>
                      <a:pt x="17810" y="40257"/>
                      <a:pt x="18605" y="40492"/>
                      <a:pt x="19428" y="40492"/>
                    </a:cubicBezTo>
                    <a:cubicBezTo>
                      <a:pt x="19811" y="40492"/>
                      <a:pt x="20200" y="40441"/>
                      <a:pt x="20600" y="40312"/>
                    </a:cubicBezTo>
                    <a:cubicBezTo>
                      <a:pt x="21150" y="40152"/>
                      <a:pt x="21718" y="40045"/>
                      <a:pt x="22304" y="40010"/>
                    </a:cubicBezTo>
                    <a:cubicBezTo>
                      <a:pt x="24003" y="41489"/>
                      <a:pt x="25144" y="42940"/>
                      <a:pt x="27015" y="42940"/>
                    </a:cubicBezTo>
                    <a:cubicBezTo>
                      <a:pt x="27253" y="42940"/>
                      <a:pt x="27504" y="42917"/>
                      <a:pt x="27769" y="42867"/>
                    </a:cubicBezTo>
                    <a:cubicBezTo>
                      <a:pt x="27999" y="44251"/>
                      <a:pt x="27875" y="45564"/>
                      <a:pt x="28407" y="46486"/>
                    </a:cubicBezTo>
                    <a:cubicBezTo>
                      <a:pt x="29614" y="48616"/>
                      <a:pt x="31158" y="50532"/>
                      <a:pt x="32701" y="52732"/>
                    </a:cubicBezTo>
                    <a:lnTo>
                      <a:pt x="34600" y="50425"/>
                    </a:lnTo>
                    <a:lnTo>
                      <a:pt x="34103" y="47196"/>
                    </a:lnTo>
                    <a:cubicBezTo>
                      <a:pt x="34972" y="46096"/>
                      <a:pt x="36268" y="45173"/>
                      <a:pt x="36286" y="44251"/>
                    </a:cubicBezTo>
                    <a:cubicBezTo>
                      <a:pt x="36303" y="42707"/>
                      <a:pt x="38503" y="42955"/>
                      <a:pt x="38202" y="41394"/>
                    </a:cubicBezTo>
                    <a:cubicBezTo>
                      <a:pt x="38184" y="41305"/>
                      <a:pt x="39604" y="40986"/>
                      <a:pt x="40313" y="40702"/>
                    </a:cubicBezTo>
                    <a:cubicBezTo>
                      <a:pt x="40650" y="40560"/>
                      <a:pt x="40899" y="40223"/>
                      <a:pt x="41378" y="39797"/>
                    </a:cubicBezTo>
                    <a:lnTo>
                      <a:pt x="44785" y="44978"/>
                    </a:lnTo>
                    <a:lnTo>
                      <a:pt x="46630" y="43914"/>
                    </a:lnTo>
                    <a:cubicBezTo>
                      <a:pt x="47553" y="45102"/>
                      <a:pt x="46754" y="46699"/>
                      <a:pt x="48067" y="47480"/>
                    </a:cubicBezTo>
                    <a:cubicBezTo>
                      <a:pt x="47020" y="50124"/>
                      <a:pt x="48741" y="51508"/>
                      <a:pt x="50445" y="52980"/>
                    </a:cubicBezTo>
                    <a:cubicBezTo>
                      <a:pt x="50764" y="53247"/>
                      <a:pt x="50640" y="54010"/>
                      <a:pt x="50746" y="54684"/>
                    </a:cubicBezTo>
                    <a:cubicBezTo>
                      <a:pt x="49546" y="54279"/>
                      <a:pt x="48739" y="53108"/>
                      <a:pt x="47515" y="53108"/>
                    </a:cubicBezTo>
                    <a:cubicBezTo>
                      <a:pt x="47074" y="53108"/>
                      <a:pt x="46579" y="53260"/>
                      <a:pt x="45991" y="53655"/>
                    </a:cubicBezTo>
                    <a:cubicBezTo>
                      <a:pt x="46130" y="53637"/>
                      <a:pt x="46261" y="53629"/>
                      <a:pt x="46385" y="53629"/>
                    </a:cubicBezTo>
                    <a:cubicBezTo>
                      <a:pt x="47902" y="53629"/>
                      <a:pt x="48314" y="54868"/>
                      <a:pt x="48954" y="55606"/>
                    </a:cubicBezTo>
                    <a:cubicBezTo>
                      <a:pt x="49646" y="56387"/>
                      <a:pt x="51119" y="56937"/>
                      <a:pt x="50782" y="58712"/>
                    </a:cubicBezTo>
                    <a:cubicBezTo>
                      <a:pt x="50925" y="58653"/>
                      <a:pt x="51063" y="58628"/>
                      <a:pt x="51196" y="58628"/>
                    </a:cubicBezTo>
                    <a:cubicBezTo>
                      <a:pt x="52116" y="58628"/>
                      <a:pt x="52822" y="59846"/>
                      <a:pt x="53828" y="59846"/>
                    </a:cubicBezTo>
                    <a:cubicBezTo>
                      <a:pt x="54135" y="59846"/>
                      <a:pt x="54469" y="59733"/>
                      <a:pt x="54845" y="59439"/>
                    </a:cubicBezTo>
                    <a:lnTo>
                      <a:pt x="55431" y="57026"/>
                    </a:lnTo>
                    <a:cubicBezTo>
                      <a:pt x="55147" y="56955"/>
                      <a:pt x="54863" y="56902"/>
                      <a:pt x="54579" y="56849"/>
                    </a:cubicBezTo>
                    <a:cubicBezTo>
                      <a:pt x="53053" y="56760"/>
                      <a:pt x="51385" y="55819"/>
                      <a:pt x="51793" y="55269"/>
                    </a:cubicBezTo>
                    <a:lnTo>
                      <a:pt x="52787" y="54844"/>
                    </a:lnTo>
                    <a:lnTo>
                      <a:pt x="52414" y="52501"/>
                    </a:lnTo>
                    <a:cubicBezTo>
                      <a:pt x="48866" y="49893"/>
                      <a:pt x="48440" y="48917"/>
                      <a:pt x="49770" y="46291"/>
                    </a:cubicBezTo>
                    <a:lnTo>
                      <a:pt x="49770" y="46291"/>
                    </a:lnTo>
                    <a:cubicBezTo>
                      <a:pt x="50462" y="46859"/>
                      <a:pt x="51208" y="47338"/>
                      <a:pt x="51775" y="47977"/>
                    </a:cubicBezTo>
                    <a:cubicBezTo>
                      <a:pt x="52326" y="48562"/>
                      <a:pt x="52698" y="49325"/>
                      <a:pt x="53088" y="49929"/>
                    </a:cubicBezTo>
                    <a:lnTo>
                      <a:pt x="55821" y="46948"/>
                    </a:lnTo>
                    <a:lnTo>
                      <a:pt x="55200" y="42955"/>
                    </a:lnTo>
                    <a:lnTo>
                      <a:pt x="52805" y="41447"/>
                    </a:lnTo>
                    <a:lnTo>
                      <a:pt x="53585" y="38253"/>
                    </a:lnTo>
                    <a:lnTo>
                      <a:pt x="55111" y="39229"/>
                    </a:lnTo>
                    <a:cubicBezTo>
                      <a:pt x="55111" y="40045"/>
                      <a:pt x="55111" y="40542"/>
                      <a:pt x="55111" y="41039"/>
                    </a:cubicBezTo>
                    <a:lnTo>
                      <a:pt x="56300" y="41021"/>
                    </a:lnTo>
                    <a:lnTo>
                      <a:pt x="56034" y="38466"/>
                    </a:lnTo>
                    <a:cubicBezTo>
                      <a:pt x="59778" y="37011"/>
                      <a:pt x="60754" y="35876"/>
                      <a:pt x="62546" y="30925"/>
                    </a:cubicBezTo>
                    <a:lnTo>
                      <a:pt x="59370" y="25407"/>
                    </a:lnTo>
                    <a:lnTo>
                      <a:pt x="60754" y="24609"/>
                    </a:lnTo>
                    <a:cubicBezTo>
                      <a:pt x="60620" y="24079"/>
                      <a:pt x="60336" y="23926"/>
                      <a:pt x="59999" y="23926"/>
                    </a:cubicBezTo>
                    <a:cubicBezTo>
                      <a:pt x="59536" y="23926"/>
                      <a:pt x="58975" y="24215"/>
                      <a:pt x="58567" y="24215"/>
                    </a:cubicBezTo>
                    <a:cubicBezTo>
                      <a:pt x="58326" y="24215"/>
                      <a:pt x="58138" y="24114"/>
                      <a:pt x="58057" y="23792"/>
                    </a:cubicBezTo>
                    <a:lnTo>
                      <a:pt x="59316" y="21344"/>
                    </a:lnTo>
                    <a:lnTo>
                      <a:pt x="60062" y="22692"/>
                    </a:lnTo>
                    <a:lnTo>
                      <a:pt x="61286" y="21858"/>
                    </a:lnTo>
                    <a:lnTo>
                      <a:pt x="63504" y="23775"/>
                    </a:lnTo>
                    <a:lnTo>
                      <a:pt x="64178" y="27040"/>
                    </a:lnTo>
                    <a:cubicBezTo>
                      <a:pt x="64959" y="25993"/>
                      <a:pt x="65598" y="25478"/>
                      <a:pt x="65775" y="24822"/>
                    </a:cubicBezTo>
                    <a:cubicBezTo>
                      <a:pt x="66201" y="23367"/>
                      <a:pt x="64356" y="23225"/>
                      <a:pt x="64089" y="22515"/>
                    </a:cubicBezTo>
                    <a:lnTo>
                      <a:pt x="64444" y="18647"/>
                    </a:lnTo>
                    <a:cubicBezTo>
                      <a:pt x="66520" y="17955"/>
                      <a:pt x="66538" y="17902"/>
                      <a:pt x="66609" y="16305"/>
                    </a:cubicBezTo>
                    <a:cubicBezTo>
                      <a:pt x="66698" y="14229"/>
                      <a:pt x="66840" y="12171"/>
                      <a:pt x="66964" y="10059"/>
                    </a:cubicBezTo>
                    <a:cubicBezTo>
                      <a:pt x="65951" y="8994"/>
                      <a:pt x="64617" y="8884"/>
                      <a:pt x="63235" y="8884"/>
                    </a:cubicBezTo>
                    <a:cubicBezTo>
                      <a:pt x="62876" y="8884"/>
                      <a:pt x="62514" y="8891"/>
                      <a:pt x="62153" y="8891"/>
                    </a:cubicBezTo>
                    <a:cubicBezTo>
                      <a:pt x="62029" y="8891"/>
                      <a:pt x="61906" y="8890"/>
                      <a:pt x="61783" y="8888"/>
                    </a:cubicBezTo>
                    <a:cubicBezTo>
                      <a:pt x="61978" y="8001"/>
                      <a:pt x="62209" y="7362"/>
                      <a:pt x="62262" y="6741"/>
                    </a:cubicBezTo>
                    <a:cubicBezTo>
                      <a:pt x="62297" y="6102"/>
                      <a:pt x="62173" y="5464"/>
                      <a:pt x="62120" y="4701"/>
                    </a:cubicBezTo>
                    <a:lnTo>
                      <a:pt x="65119" y="4239"/>
                    </a:lnTo>
                    <a:cubicBezTo>
                      <a:pt x="59052" y="1427"/>
                      <a:pt x="52479" y="0"/>
                      <a:pt x="45863"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05" name="Google Shape;4905;p86"/>
              <p:cNvSpPr/>
              <p:nvPr/>
            </p:nvSpPr>
            <p:spPr>
              <a:xfrm>
                <a:off x="7010819" y="4061082"/>
                <a:ext cx="117645" cy="102137"/>
              </a:xfrm>
              <a:custGeom>
                <a:avLst/>
                <a:gdLst/>
                <a:ahLst/>
                <a:cxnLst/>
                <a:rect l="l" t="t" r="r" b="b"/>
                <a:pathLst>
                  <a:path w="20389" h="17709" extrusionOk="0">
                    <a:moveTo>
                      <a:pt x="17567" y="0"/>
                    </a:moveTo>
                    <a:lnTo>
                      <a:pt x="17567" y="0"/>
                    </a:lnTo>
                    <a:cubicBezTo>
                      <a:pt x="17070" y="1331"/>
                      <a:pt x="16644" y="2697"/>
                      <a:pt x="16307" y="4081"/>
                    </a:cubicBezTo>
                    <a:cubicBezTo>
                      <a:pt x="16278" y="4199"/>
                      <a:pt x="16114" y="4268"/>
                      <a:pt x="16100" y="4268"/>
                    </a:cubicBezTo>
                    <a:cubicBezTo>
                      <a:pt x="16097" y="4268"/>
                      <a:pt x="16100" y="4265"/>
                      <a:pt x="16112" y="4259"/>
                    </a:cubicBezTo>
                    <a:lnTo>
                      <a:pt x="13912" y="3034"/>
                    </a:lnTo>
                    <a:lnTo>
                      <a:pt x="14391" y="1437"/>
                    </a:lnTo>
                    <a:lnTo>
                      <a:pt x="12617" y="337"/>
                    </a:lnTo>
                    <a:cubicBezTo>
                      <a:pt x="12563" y="2112"/>
                      <a:pt x="10416" y="1970"/>
                      <a:pt x="10523" y="3655"/>
                    </a:cubicBezTo>
                    <a:cubicBezTo>
                      <a:pt x="10523" y="3709"/>
                      <a:pt x="10239" y="3797"/>
                      <a:pt x="10079" y="3815"/>
                    </a:cubicBezTo>
                    <a:cubicBezTo>
                      <a:pt x="8287" y="4028"/>
                      <a:pt x="8553" y="4418"/>
                      <a:pt x="7276" y="5305"/>
                    </a:cubicBezTo>
                    <a:cubicBezTo>
                      <a:pt x="5785" y="6352"/>
                      <a:pt x="5466" y="8730"/>
                      <a:pt x="3017" y="8765"/>
                    </a:cubicBezTo>
                    <a:cubicBezTo>
                      <a:pt x="2166" y="8783"/>
                      <a:pt x="1154" y="9919"/>
                      <a:pt x="569" y="10770"/>
                    </a:cubicBezTo>
                    <a:cubicBezTo>
                      <a:pt x="178" y="11356"/>
                      <a:pt x="1" y="12705"/>
                      <a:pt x="374" y="13095"/>
                    </a:cubicBezTo>
                    <a:cubicBezTo>
                      <a:pt x="1687" y="14443"/>
                      <a:pt x="746" y="15810"/>
                      <a:pt x="569" y="17708"/>
                    </a:cubicBezTo>
                    <a:cubicBezTo>
                      <a:pt x="3337" y="16519"/>
                      <a:pt x="5839" y="15668"/>
                      <a:pt x="8074" y="14213"/>
                    </a:cubicBezTo>
                    <a:lnTo>
                      <a:pt x="10558" y="15934"/>
                    </a:lnTo>
                    <a:lnTo>
                      <a:pt x="9866" y="17336"/>
                    </a:lnTo>
                    <a:cubicBezTo>
                      <a:pt x="11960" y="17300"/>
                      <a:pt x="13592" y="16998"/>
                      <a:pt x="14710" y="15508"/>
                    </a:cubicBezTo>
                    <a:cubicBezTo>
                      <a:pt x="16094" y="13645"/>
                      <a:pt x="17585" y="11835"/>
                      <a:pt x="18773" y="9866"/>
                    </a:cubicBezTo>
                    <a:cubicBezTo>
                      <a:pt x="19590" y="8482"/>
                      <a:pt x="20388" y="6885"/>
                      <a:pt x="18862" y="5305"/>
                    </a:cubicBezTo>
                    <a:cubicBezTo>
                      <a:pt x="18596" y="5039"/>
                      <a:pt x="18330" y="4330"/>
                      <a:pt x="18472" y="4099"/>
                    </a:cubicBezTo>
                    <a:cubicBezTo>
                      <a:pt x="19732" y="2307"/>
                      <a:pt x="17372" y="1491"/>
                      <a:pt x="17567"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06" name="Google Shape;4906;p86"/>
              <p:cNvSpPr/>
              <p:nvPr/>
            </p:nvSpPr>
            <p:spPr>
              <a:xfrm>
                <a:off x="6995058" y="4000087"/>
                <a:ext cx="41059" cy="51071"/>
              </a:xfrm>
              <a:custGeom>
                <a:avLst/>
                <a:gdLst/>
                <a:ahLst/>
                <a:cxnLst/>
                <a:rect l="l" t="t" r="r" b="b"/>
                <a:pathLst>
                  <a:path w="7116" h="8855" extrusionOk="0">
                    <a:moveTo>
                      <a:pt x="5359" y="0"/>
                    </a:moveTo>
                    <a:cubicBezTo>
                      <a:pt x="4649" y="976"/>
                      <a:pt x="3993" y="1774"/>
                      <a:pt x="3460" y="2644"/>
                    </a:cubicBezTo>
                    <a:cubicBezTo>
                      <a:pt x="2910" y="3513"/>
                      <a:pt x="1455" y="3638"/>
                      <a:pt x="1828" y="5181"/>
                    </a:cubicBezTo>
                    <a:cubicBezTo>
                      <a:pt x="1354" y="4803"/>
                      <a:pt x="1037" y="4660"/>
                      <a:pt x="815" y="4660"/>
                    </a:cubicBezTo>
                    <a:cubicBezTo>
                      <a:pt x="256" y="4660"/>
                      <a:pt x="305" y="5571"/>
                      <a:pt x="1" y="5926"/>
                    </a:cubicBezTo>
                    <a:cubicBezTo>
                      <a:pt x="1136" y="7417"/>
                      <a:pt x="1438" y="7577"/>
                      <a:pt x="5412" y="8854"/>
                    </a:cubicBezTo>
                    <a:cubicBezTo>
                      <a:pt x="5590" y="7896"/>
                      <a:pt x="5625" y="7239"/>
                      <a:pt x="5820" y="6636"/>
                    </a:cubicBezTo>
                    <a:cubicBezTo>
                      <a:pt x="6033" y="6015"/>
                      <a:pt x="6335" y="5430"/>
                      <a:pt x="6708" y="4880"/>
                    </a:cubicBezTo>
                    <a:cubicBezTo>
                      <a:pt x="7116" y="4294"/>
                      <a:pt x="5696" y="4170"/>
                      <a:pt x="6459" y="3354"/>
                    </a:cubicBezTo>
                    <a:cubicBezTo>
                      <a:pt x="6849" y="2928"/>
                      <a:pt x="6637" y="1686"/>
                      <a:pt x="6778" y="1384"/>
                    </a:cubicBezTo>
                    <a:cubicBezTo>
                      <a:pt x="6832" y="1224"/>
                      <a:pt x="6867" y="1047"/>
                      <a:pt x="6885" y="870"/>
                    </a:cubicBezTo>
                    <a:lnTo>
                      <a:pt x="5359" y="0"/>
                    </a:ln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07" name="Google Shape;4907;p86"/>
              <p:cNvSpPr/>
              <p:nvPr/>
            </p:nvSpPr>
            <p:spPr>
              <a:xfrm>
                <a:off x="7078892" y="4018504"/>
                <a:ext cx="57544" cy="36030"/>
              </a:xfrm>
              <a:custGeom>
                <a:avLst/>
                <a:gdLst/>
                <a:ahLst/>
                <a:cxnLst/>
                <a:rect l="l" t="t" r="r" b="b"/>
                <a:pathLst>
                  <a:path w="9973" h="6247" extrusionOk="0">
                    <a:moveTo>
                      <a:pt x="0" y="1"/>
                    </a:moveTo>
                    <a:lnTo>
                      <a:pt x="266" y="1722"/>
                    </a:lnTo>
                    <a:lnTo>
                      <a:pt x="1668" y="1970"/>
                    </a:lnTo>
                    <a:lnTo>
                      <a:pt x="870" y="3177"/>
                    </a:lnTo>
                    <a:cubicBezTo>
                      <a:pt x="1300" y="3058"/>
                      <a:pt x="1704" y="3001"/>
                      <a:pt x="2079" y="3001"/>
                    </a:cubicBezTo>
                    <a:cubicBezTo>
                      <a:pt x="3221" y="3001"/>
                      <a:pt x="4106" y="3533"/>
                      <a:pt x="4720" y="4508"/>
                    </a:cubicBezTo>
                    <a:cubicBezTo>
                      <a:pt x="5319" y="5452"/>
                      <a:pt x="5558" y="5867"/>
                      <a:pt x="5945" y="5867"/>
                    </a:cubicBezTo>
                    <a:cubicBezTo>
                      <a:pt x="6235" y="5867"/>
                      <a:pt x="6607" y="5635"/>
                      <a:pt x="7275" y="5218"/>
                    </a:cubicBezTo>
                    <a:cubicBezTo>
                      <a:pt x="7453" y="5111"/>
                      <a:pt x="7648" y="5058"/>
                      <a:pt x="7861" y="5022"/>
                    </a:cubicBezTo>
                    <a:lnTo>
                      <a:pt x="9564" y="6247"/>
                    </a:lnTo>
                    <a:lnTo>
                      <a:pt x="9972" y="5679"/>
                    </a:lnTo>
                    <a:cubicBezTo>
                      <a:pt x="9582" y="4809"/>
                      <a:pt x="9262" y="3887"/>
                      <a:pt x="8819" y="3035"/>
                    </a:cubicBezTo>
                    <a:cubicBezTo>
                      <a:pt x="8151" y="1821"/>
                      <a:pt x="7070" y="1194"/>
                      <a:pt x="5857" y="1194"/>
                    </a:cubicBezTo>
                    <a:cubicBezTo>
                      <a:pt x="5138" y="1194"/>
                      <a:pt x="4373" y="1415"/>
                      <a:pt x="3620" y="1864"/>
                    </a:cubicBezTo>
                    <a:cubicBezTo>
                      <a:pt x="3336" y="2024"/>
                      <a:pt x="3052" y="2166"/>
                      <a:pt x="2644" y="2396"/>
                    </a:cubicBezTo>
                    <a:lnTo>
                      <a:pt x="1970" y="462"/>
                    </a:lnTo>
                    <a:lnTo>
                      <a:pt x="0" y="1"/>
                    </a:ln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08" name="Google Shape;4908;p86"/>
              <p:cNvSpPr/>
              <p:nvPr/>
            </p:nvSpPr>
            <p:spPr>
              <a:xfrm>
                <a:off x="7051663" y="3806456"/>
                <a:ext cx="38503" cy="70819"/>
              </a:xfrm>
              <a:custGeom>
                <a:avLst/>
                <a:gdLst/>
                <a:ahLst/>
                <a:cxnLst/>
                <a:rect l="l" t="t" r="r" b="b"/>
                <a:pathLst>
                  <a:path w="6673" h="12279" extrusionOk="0">
                    <a:moveTo>
                      <a:pt x="6672" y="1"/>
                    </a:moveTo>
                    <a:lnTo>
                      <a:pt x="6672" y="1"/>
                    </a:lnTo>
                    <a:cubicBezTo>
                      <a:pt x="6223" y="198"/>
                      <a:pt x="5784" y="260"/>
                      <a:pt x="5357" y="260"/>
                    </a:cubicBezTo>
                    <a:cubicBezTo>
                      <a:pt x="4670" y="260"/>
                      <a:pt x="4013" y="100"/>
                      <a:pt x="3390" y="89"/>
                    </a:cubicBezTo>
                    <a:lnTo>
                      <a:pt x="3088" y="2786"/>
                    </a:lnTo>
                    <a:lnTo>
                      <a:pt x="4809" y="5164"/>
                    </a:lnTo>
                    <a:lnTo>
                      <a:pt x="1" y="10771"/>
                    </a:lnTo>
                    <a:lnTo>
                      <a:pt x="1083" y="12279"/>
                    </a:lnTo>
                    <a:lnTo>
                      <a:pt x="6388" y="7772"/>
                    </a:lnTo>
                    <a:cubicBezTo>
                      <a:pt x="4454" y="6495"/>
                      <a:pt x="6175" y="3709"/>
                      <a:pt x="4383" y="2502"/>
                    </a:cubicBezTo>
                    <a:lnTo>
                      <a:pt x="6672" y="1"/>
                    </a:ln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09" name="Google Shape;4909;p86"/>
              <p:cNvSpPr/>
              <p:nvPr/>
            </p:nvSpPr>
            <p:spPr>
              <a:xfrm>
                <a:off x="6984824" y="4061618"/>
                <a:ext cx="42081" cy="8893"/>
              </a:xfrm>
              <a:custGeom>
                <a:avLst/>
                <a:gdLst/>
                <a:ahLst/>
                <a:cxnLst/>
                <a:rect l="l" t="t" r="r" b="b"/>
                <a:pathLst>
                  <a:path w="7293" h="1542" extrusionOk="0">
                    <a:moveTo>
                      <a:pt x="4286" y="0"/>
                    </a:moveTo>
                    <a:cubicBezTo>
                      <a:pt x="2949" y="0"/>
                      <a:pt x="1596" y="367"/>
                      <a:pt x="0" y="510"/>
                    </a:cubicBezTo>
                    <a:cubicBezTo>
                      <a:pt x="787" y="973"/>
                      <a:pt x="1302" y="1542"/>
                      <a:pt x="1738" y="1542"/>
                    </a:cubicBezTo>
                    <a:cubicBezTo>
                      <a:pt x="1970" y="1542"/>
                      <a:pt x="2179" y="1380"/>
                      <a:pt x="2396" y="954"/>
                    </a:cubicBezTo>
                    <a:cubicBezTo>
                      <a:pt x="2708" y="1325"/>
                      <a:pt x="3056" y="1432"/>
                      <a:pt x="3417" y="1432"/>
                    </a:cubicBezTo>
                    <a:cubicBezTo>
                      <a:pt x="3816" y="1432"/>
                      <a:pt x="4231" y="1302"/>
                      <a:pt x="4631" y="1256"/>
                    </a:cubicBezTo>
                    <a:cubicBezTo>
                      <a:pt x="5394" y="1149"/>
                      <a:pt x="6157" y="1025"/>
                      <a:pt x="7293" y="830"/>
                    </a:cubicBezTo>
                    <a:cubicBezTo>
                      <a:pt x="6240" y="198"/>
                      <a:pt x="5268" y="0"/>
                      <a:pt x="4286"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10" name="Google Shape;4910;p86"/>
              <p:cNvSpPr/>
              <p:nvPr/>
            </p:nvSpPr>
            <p:spPr>
              <a:xfrm>
                <a:off x="7035181" y="4030478"/>
                <a:ext cx="15469" cy="21703"/>
              </a:xfrm>
              <a:custGeom>
                <a:avLst/>
                <a:gdLst/>
                <a:ahLst/>
                <a:cxnLst/>
                <a:rect l="l" t="t" r="r" b="b"/>
                <a:pathLst>
                  <a:path w="2681" h="3763" extrusionOk="0">
                    <a:moveTo>
                      <a:pt x="2662" y="1"/>
                    </a:moveTo>
                    <a:cubicBezTo>
                      <a:pt x="19" y="675"/>
                      <a:pt x="1" y="764"/>
                      <a:pt x="1012" y="3763"/>
                    </a:cubicBezTo>
                    <a:lnTo>
                      <a:pt x="1491" y="2148"/>
                    </a:lnTo>
                    <a:lnTo>
                      <a:pt x="2201" y="3408"/>
                    </a:lnTo>
                    <a:lnTo>
                      <a:pt x="2680" y="3372"/>
                    </a:lnTo>
                    <a:cubicBezTo>
                      <a:pt x="2574" y="2840"/>
                      <a:pt x="2485" y="2308"/>
                      <a:pt x="2450" y="1758"/>
                    </a:cubicBezTo>
                    <a:cubicBezTo>
                      <a:pt x="2485" y="1172"/>
                      <a:pt x="2556" y="586"/>
                      <a:pt x="2662"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11" name="Google Shape;4911;p86"/>
              <p:cNvSpPr/>
              <p:nvPr/>
            </p:nvSpPr>
            <p:spPr>
              <a:xfrm>
                <a:off x="7045011" y="3983609"/>
                <a:ext cx="19047" cy="18121"/>
              </a:xfrm>
              <a:custGeom>
                <a:avLst/>
                <a:gdLst/>
                <a:ahLst/>
                <a:cxnLst/>
                <a:rect l="l" t="t" r="r" b="b"/>
                <a:pathLst>
                  <a:path w="3301" h="3142" extrusionOk="0">
                    <a:moveTo>
                      <a:pt x="3301" y="0"/>
                    </a:moveTo>
                    <a:lnTo>
                      <a:pt x="0" y="1455"/>
                    </a:lnTo>
                    <a:lnTo>
                      <a:pt x="550" y="2520"/>
                    </a:lnTo>
                    <a:lnTo>
                      <a:pt x="1154" y="1793"/>
                    </a:lnTo>
                    <a:lnTo>
                      <a:pt x="2804" y="3141"/>
                    </a:lnTo>
                    <a:lnTo>
                      <a:pt x="3301" y="0"/>
                    </a:ln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12" name="Google Shape;4912;p86"/>
              <p:cNvSpPr/>
              <p:nvPr/>
            </p:nvSpPr>
            <p:spPr>
              <a:xfrm>
                <a:off x="7034362" y="3943182"/>
                <a:ext cx="9734" cy="24570"/>
              </a:xfrm>
              <a:custGeom>
                <a:avLst/>
                <a:gdLst/>
                <a:ahLst/>
                <a:cxnLst/>
                <a:rect l="l" t="t" r="r" b="b"/>
                <a:pathLst>
                  <a:path w="1687" h="4260" extrusionOk="0">
                    <a:moveTo>
                      <a:pt x="249" y="1"/>
                    </a:moveTo>
                    <a:cubicBezTo>
                      <a:pt x="1" y="2627"/>
                      <a:pt x="1" y="2627"/>
                      <a:pt x="977" y="4259"/>
                    </a:cubicBezTo>
                    <a:cubicBezTo>
                      <a:pt x="1687" y="1261"/>
                      <a:pt x="1687" y="1261"/>
                      <a:pt x="249"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13" name="Google Shape;4913;p86"/>
              <p:cNvSpPr/>
              <p:nvPr/>
            </p:nvSpPr>
            <p:spPr>
              <a:xfrm>
                <a:off x="6724214" y="4015234"/>
                <a:ext cx="1131" cy="513"/>
              </a:xfrm>
              <a:custGeom>
                <a:avLst/>
                <a:gdLst/>
                <a:ahLst/>
                <a:cxnLst/>
                <a:rect l="l" t="t" r="r" b="b"/>
                <a:pathLst>
                  <a:path w="196" h="89" extrusionOk="0">
                    <a:moveTo>
                      <a:pt x="196" y="0"/>
                    </a:moveTo>
                    <a:lnTo>
                      <a:pt x="1" y="89"/>
                    </a:lnTo>
                    <a:lnTo>
                      <a:pt x="1" y="89"/>
                    </a:lnTo>
                    <a:lnTo>
                      <a:pt x="196" y="18"/>
                    </a:lnTo>
                    <a:lnTo>
                      <a:pt x="196" y="0"/>
                    </a:ln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14" name="Google Shape;4914;p86"/>
              <p:cNvSpPr/>
              <p:nvPr/>
            </p:nvSpPr>
            <p:spPr>
              <a:xfrm>
                <a:off x="7071623" y="3755083"/>
                <a:ext cx="16589" cy="16380"/>
              </a:xfrm>
              <a:custGeom>
                <a:avLst/>
                <a:gdLst/>
                <a:ahLst/>
                <a:cxnLst/>
                <a:rect l="l" t="t" r="r" b="b"/>
                <a:pathLst>
                  <a:path w="2875" h="2840" extrusionOk="0">
                    <a:moveTo>
                      <a:pt x="1" y="0"/>
                    </a:moveTo>
                    <a:lnTo>
                      <a:pt x="1" y="0"/>
                    </a:lnTo>
                    <a:cubicBezTo>
                      <a:pt x="835" y="1029"/>
                      <a:pt x="1739" y="1970"/>
                      <a:pt x="2733" y="2839"/>
                    </a:cubicBezTo>
                    <a:cubicBezTo>
                      <a:pt x="2840" y="2520"/>
                      <a:pt x="2875" y="2201"/>
                      <a:pt x="2822" y="1881"/>
                    </a:cubicBezTo>
                    <a:cubicBezTo>
                      <a:pt x="1899" y="1225"/>
                      <a:pt x="959" y="604"/>
                      <a:pt x="1"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15" name="Google Shape;4915;p86"/>
              <p:cNvSpPr/>
              <p:nvPr/>
            </p:nvSpPr>
            <p:spPr>
              <a:xfrm>
                <a:off x="6722575" y="4015741"/>
                <a:ext cx="1541" cy="727"/>
              </a:xfrm>
              <a:custGeom>
                <a:avLst/>
                <a:gdLst/>
                <a:ahLst/>
                <a:cxnLst/>
                <a:rect l="l" t="t" r="r" b="b"/>
                <a:pathLst>
                  <a:path w="267" h="126" extrusionOk="0">
                    <a:moveTo>
                      <a:pt x="267" y="1"/>
                    </a:moveTo>
                    <a:cubicBezTo>
                      <a:pt x="178" y="36"/>
                      <a:pt x="89" y="72"/>
                      <a:pt x="1" y="125"/>
                    </a:cubicBezTo>
                    <a:cubicBezTo>
                      <a:pt x="107" y="90"/>
                      <a:pt x="178" y="36"/>
                      <a:pt x="267"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16" name="Google Shape;4916;p86"/>
              <p:cNvSpPr/>
              <p:nvPr/>
            </p:nvSpPr>
            <p:spPr>
              <a:xfrm>
                <a:off x="6772321" y="4116142"/>
                <a:ext cx="30927" cy="46769"/>
              </a:xfrm>
              <a:custGeom>
                <a:avLst/>
                <a:gdLst/>
                <a:ahLst/>
                <a:cxnLst/>
                <a:rect l="l" t="t" r="r" b="b"/>
                <a:pathLst>
                  <a:path w="5360" h="8109" extrusionOk="0">
                    <a:moveTo>
                      <a:pt x="1828" y="0"/>
                    </a:moveTo>
                    <a:lnTo>
                      <a:pt x="1" y="2946"/>
                    </a:lnTo>
                    <a:cubicBezTo>
                      <a:pt x="444" y="3762"/>
                      <a:pt x="1030" y="4738"/>
                      <a:pt x="1527" y="5785"/>
                    </a:cubicBezTo>
                    <a:cubicBezTo>
                      <a:pt x="2308" y="7328"/>
                      <a:pt x="3479" y="8091"/>
                      <a:pt x="5359" y="8109"/>
                    </a:cubicBezTo>
                    <a:cubicBezTo>
                      <a:pt x="4667" y="6689"/>
                      <a:pt x="3993" y="5625"/>
                      <a:pt x="3798" y="4205"/>
                    </a:cubicBezTo>
                    <a:cubicBezTo>
                      <a:pt x="3621" y="2768"/>
                      <a:pt x="2574" y="1491"/>
                      <a:pt x="1828"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nvGrpSpPr>
          <p:cNvPr id="4917" name="Google Shape;4917;p86"/>
          <p:cNvGrpSpPr/>
          <p:nvPr/>
        </p:nvGrpSpPr>
        <p:grpSpPr>
          <a:xfrm>
            <a:off x="10458613" y="5121513"/>
            <a:ext cx="250076" cy="250076"/>
            <a:chOff x="8565775" y="671075"/>
            <a:chExt cx="441000" cy="441000"/>
          </a:xfrm>
        </p:grpSpPr>
        <p:sp>
          <p:nvSpPr>
            <p:cNvPr id="4918" name="Google Shape;4918;p86"/>
            <p:cNvSpPr/>
            <p:nvPr/>
          </p:nvSpPr>
          <p:spPr>
            <a:xfrm>
              <a:off x="8565775" y="671075"/>
              <a:ext cx="441000" cy="441000"/>
            </a:xfrm>
            <a:prstGeom prst="ellipse">
              <a:avLst/>
            </a:prstGeom>
            <a:gradFill>
              <a:gsLst>
                <a:gs pos="0">
                  <a:srgbClr val="869FB1">
                    <a:alpha val="65920"/>
                  </a:srgbClr>
                </a:gs>
                <a:gs pos="100000">
                  <a:srgbClr val="FFFFFF">
                    <a:alpha val="0"/>
                    <a:alpha val="65920"/>
                  </a:srgbClr>
                </a:gs>
              </a:gsLst>
              <a:path path="circle">
                <a:fillToRect l="50000" t="50000" r="50000" b="50000"/>
              </a:path>
              <a:tileRect/>
            </a:gra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19" name="Google Shape;4919;p86"/>
            <p:cNvSpPr/>
            <p:nvPr/>
          </p:nvSpPr>
          <p:spPr>
            <a:xfrm>
              <a:off x="8706625" y="811925"/>
              <a:ext cx="159300" cy="159300"/>
            </a:xfrm>
            <a:prstGeom prst="ellipse">
              <a:avLst/>
            </a:prstGeom>
            <a:solidFill>
              <a:srgbClr val="D7DFE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4920" name="Google Shape;4920;p86"/>
          <p:cNvSpPr/>
          <p:nvPr/>
        </p:nvSpPr>
        <p:spPr>
          <a:xfrm>
            <a:off x="10860231" y="5116072"/>
            <a:ext cx="258244" cy="260955"/>
          </a:xfrm>
          <a:custGeom>
            <a:avLst/>
            <a:gdLst/>
            <a:ahLst/>
            <a:cxnLst/>
            <a:rect l="l" t="t" r="r" b="b"/>
            <a:pathLst>
              <a:path w="194168" h="196207" extrusionOk="0">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solidFill>
            <a:srgbClr val="7994A9">
              <a:alpha val="64709"/>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21" name="Google Shape;4921;p86"/>
          <p:cNvSpPr/>
          <p:nvPr/>
        </p:nvSpPr>
        <p:spPr>
          <a:xfrm flipH="1">
            <a:off x="9804550" y="5071347"/>
            <a:ext cx="238119" cy="350407"/>
          </a:xfrm>
          <a:custGeom>
            <a:avLst/>
            <a:gdLst/>
            <a:ahLst/>
            <a:cxnLst/>
            <a:rect l="l" t="t" r="r" b="b"/>
            <a:pathLst>
              <a:path w="133027" h="195758" extrusionOk="0">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solidFill>
            <a:srgbClr val="C9D4DC"/>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4922" name="Google Shape;4922;p86"/>
          <p:cNvGrpSpPr/>
          <p:nvPr/>
        </p:nvGrpSpPr>
        <p:grpSpPr>
          <a:xfrm>
            <a:off x="7997086" y="3892470"/>
            <a:ext cx="783828" cy="683164"/>
            <a:chOff x="6000100" y="3076250"/>
            <a:chExt cx="587871" cy="512373"/>
          </a:xfrm>
        </p:grpSpPr>
        <p:sp>
          <p:nvSpPr>
            <p:cNvPr id="4923" name="Google Shape;4923;p86"/>
            <p:cNvSpPr/>
            <p:nvPr/>
          </p:nvSpPr>
          <p:spPr>
            <a:xfrm>
              <a:off x="6000100" y="3076250"/>
              <a:ext cx="587871" cy="512373"/>
            </a:xfrm>
            <a:custGeom>
              <a:avLst/>
              <a:gdLst/>
              <a:ahLst/>
              <a:cxnLst/>
              <a:rect l="l" t="t" r="r" b="b"/>
              <a:pathLst>
                <a:path w="101884" h="88838" extrusionOk="0">
                  <a:moveTo>
                    <a:pt x="50272" y="0"/>
                  </a:moveTo>
                  <a:cubicBezTo>
                    <a:pt x="31897" y="0"/>
                    <a:pt x="14791" y="11087"/>
                    <a:pt x="8322" y="29000"/>
                  </a:cubicBezTo>
                  <a:cubicBezTo>
                    <a:pt x="1" y="51995"/>
                    <a:pt x="12332" y="77546"/>
                    <a:pt x="35878" y="86063"/>
                  </a:cubicBezTo>
                  <a:cubicBezTo>
                    <a:pt x="41078" y="87945"/>
                    <a:pt x="46391" y="88838"/>
                    <a:pt x="51602" y="88838"/>
                  </a:cubicBezTo>
                  <a:cubicBezTo>
                    <a:pt x="69970" y="88838"/>
                    <a:pt x="87079" y="77751"/>
                    <a:pt x="93562" y="59838"/>
                  </a:cubicBezTo>
                  <a:cubicBezTo>
                    <a:pt x="101883" y="36843"/>
                    <a:pt x="89534" y="11292"/>
                    <a:pt x="66006" y="2775"/>
                  </a:cubicBezTo>
                  <a:cubicBezTo>
                    <a:pt x="60802" y="893"/>
                    <a:pt x="55486" y="0"/>
                    <a:pt x="50272"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4924" name="Google Shape;4924;p86"/>
            <p:cNvGrpSpPr/>
            <p:nvPr/>
          </p:nvGrpSpPr>
          <p:grpSpPr>
            <a:xfrm>
              <a:off x="6031360" y="3076713"/>
              <a:ext cx="539107" cy="480965"/>
              <a:chOff x="6031360" y="3076713"/>
              <a:chExt cx="539107" cy="480965"/>
            </a:xfrm>
          </p:grpSpPr>
          <p:sp>
            <p:nvSpPr>
              <p:cNvPr id="4925" name="Google Shape;4925;p86"/>
              <p:cNvSpPr/>
              <p:nvPr/>
            </p:nvSpPr>
            <p:spPr>
              <a:xfrm>
                <a:off x="6160232" y="3107767"/>
                <a:ext cx="410235" cy="449911"/>
              </a:xfrm>
              <a:custGeom>
                <a:avLst/>
                <a:gdLst/>
                <a:ahLst/>
                <a:cxnLst/>
                <a:rect l="l" t="t" r="r" b="b"/>
                <a:pathLst>
                  <a:path w="71098" h="78008" extrusionOk="0">
                    <a:moveTo>
                      <a:pt x="36108" y="3531"/>
                    </a:moveTo>
                    <a:lnTo>
                      <a:pt x="36835" y="4631"/>
                    </a:lnTo>
                    <a:cubicBezTo>
                      <a:pt x="36551" y="4826"/>
                      <a:pt x="36268" y="5039"/>
                      <a:pt x="35948" y="5217"/>
                    </a:cubicBezTo>
                    <a:cubicBezTo>
                      <a:pt x="35043" y="5749"/>
                      <a:pt x="34635" y="6459"/>
                      <a:pt x="35132" y="7488"/>
                    </a:cubicBezTo>
                    <a:cubicBezTo>
                      <a:pt x="35486" y="8208"/>
                      <a:pt x="35984" y="8561"/>
                      <a:pt x="36635" y="8561"/>
                    </a:cubicBezTo>
                    <a:cubicBezTo>
                      <a:pt x="36866" y="8561"/>
                      <a:pt x="37116" y="8517"/>
                      <a:pt x="37385" y="8428"/>
                    </a:cubicBezTo>
                    <a:cubicBezTo>
                      <a:pt x="37776" y="8304"/>
                      <a:pt x="38184" y="8198"/>
                      <a:pt x="38752" y="8056"/>
                    </a:cubicBezTo>
                    <a:lnTo>
                      <a:pt x="38752" y="8056"/>
                    </a:lnTo>
                    <a:cubicBezTo>
                      <a:pt x="38412" y="9075"/>
                      <a:pt x="37909" y="9331"/>
                      <a:pt x="37373" y="9331"/>
                    </a:cubicBezTo>
                    <a:cubicBezTo>
                      <a:pt x="36833" y="9331"/>
                      <a:pt x="36258" y="9072"/>
                      <a:pt x="35779" y="9072"/>
                    </a:cubicBezTo>
                    <a:cubicBezTo>
                      <a:pt x="35690" y="9072"/>
                      <a:pt x="35604" y="9081"/>
                      <a:pt x="35522" y="9102"/>
                    </a:cubicBezTo>
                    <a:lnTo>
                      <a:pt x="33162" y="11977"/>
                    </a:lnTo>
                    <a:lnTo>
                      <a:pt x="28585" y="11037"/>
                    </a:lnTo>
                    <a:lnTo>
                      <a:pt x="31832" y="10238"/>
                    </a:lnTo>
                    <a:cubicBezTo>
                      <a:pt x="32825" y="8162"/>
                      <a:pt x="33127" y="7062"/>
                      <a:pt x="32914" y="6228"/>
                    </a:cubicBezTo>
                    <a:lnTo>
                      <a:pt x="36108" y="3531"/>
                    </a:lnTo>
                    <a:close/>
                    <a:moveTo>
                      <a:pt x="38947" y="36232"/>
                    </a:moveTo>
                    <a:lnTo>
                      <a:pt x="38947" y="36232"/>
                    </a:lnTo>
                    <a:cubicBezTo>
                      <a:pt x="40402" y="36374"/>
                      <a:pt x="40561" y="37705"/>
                      <a:pt x="41253" y="38486"/>
                    </a:cubicBezTo>
                    <a:cubicBezTo>
                      <a:pt x="40278" y="40029"/>
                      <a:pt x="42194" y="41076"/>
                      <a:pt x="41963" y="42673"/>
                    </a:cubicBezTo>
                    <a:cubicBezTo>
                      <a:pt x="41786" y="43862"/>
                      <a:pt x="42833" y="45264"/>
                      <a:pt x="43241" y="46648"/>
                    </a:cubicBezTo>
                    <a:cubicBezTo>
                      <a:pt x="43560" y="47641"/>
                      <a:pt x="43507" y="48741"/>
                      <a:pt x="43046" y="49699"/>
                    </a:cubicBezTo>
                    <a:lnTo>
                      <a:pt x="40473" y="45760"/>
                    </a:lnTo>
                    <a:cubicBezTo>
                      <a:pt x="41449" y="42726"/>
                      <a:pt x="39160" y="39728"/>
                      <a:pt x="38947" y="36232"/>
                    </a:cubicBezTo>
                    <a:close/>
                    <a:moveTo>
                      <a:pt x="36430" y="1"/>
                    </a:moveTo>
                    <a:cubicBezTo>
                      <a:pt x="35873" y="1"/>
                      <a:pt x="35316" y="87"/>
                      <a:pt x="34759" y="284"/>
                    </a:cubicBezTo>
                    <a:cubicBezTo>
                      <a:pt x="33659" y="657"/>
                      <a:pt x="32346" y="870"/>
                      <a:pt x="31885" y="2005"/>
                    </a:cubicBezTo>
                    <a:cubicBezTo>
                      <a:pt x="31264" y="3567"/>
                      <a:pt x="29809" y="3549"/>
                      <a:pt x="28656" y="3992"/>
                    </a:cubicBezTo>
                    <a:cubicBezTo>
                      <a:pt x="26331" y="4826"/>
                      <a:pt x="26012" y="5465"/>
                      <a:pt x="27006" y="7683"/>
                    </a:cubicBezTo>
                    <a:lnTo>
                      <a:pt x="29791" y="7736"/>
                    </a:lnTo>
                    <a:lnTo>
                      <a:pt x="29046" y="10327"/>
                    </a:lnTo>
                    <a:lnTo>
                      <a:pt x="28425" y="7736"/>
                    </a:lnTo>
                    <a:lnTo>
                      <a:pt x="26633" y="11143"/>
                    </a:lnTo>
                    <a:cubicBezTo>
                      <a:pt x="25746" y="11374"/>
                      <a:pt x="24734" y="11391"/>
                      <a:pt x="24113" y="11870"/>
                    </a:cubicBezTo>
                    <a:cubicBezTo>
                      <a:pt x="22960" y="12775"/>
                      <a:pt x="21328" y="12509"/>
                      <a:pt x="20352" y="13680"/>
                    </a:cubicBezTo>
                    <a:lnTo>
                      <a:pt x="19695" y="12900"/>
                    </a:lnTo>
                    <a:lnTo>
                      <a:pt x="18808" y="14106"/>
                    </a:lnTo>
                    <a:cubicBezTo>
                      <a:pt x="18523" y="13971"/>
                      <a:pt x="18518" y="13452"/>
                      <a:pt x="18160" y="13452"/>
                    </a:cubicBezTo>
                    <a:cubicBezTo>
                      <a:pt x="18049" y="13452"/>
                      <a:pt x="17905" y="13501"/>
                      <a:pt x="17708" y="13627"/>
                    </a:cubicBezTo>
                    <a:lnTo>
                      <a:pt x="18560" y="17193"/>
                    </a:lnTo>
                    <a:cubicBezTo>
                      <a:pt x="17972" y="17718"/>
                      <a:pt x="17385" y="18062"/>
                      <a:pt x="16823" y="18062"/>
                    </a:cubicBezTo>
                    <a:cubicBezTo>
                      <a:pt x="16435" y="18062"/>
                      <a:pt x="16059" y="17897"/>
                      <a:pt x="15703" y="17513"/>
                    </a:cubicBezTo>
                    <a:cubicBezTo>
                      <a:pt x="14869" y="16626"/>
                      <a:pt x="13929" y="16750"/>
                      <a:pt x="13112" y="16643"/>
                    </a:cubicBezTo>
                    <a:lnTo>
                      <a:pt x="11196" y="21381"/>
                    </a:lnTo>
                    <a:cubicBezTo>
                      <a:pt x="11922" y="22616"/>
                      <a:pt x="12753" y="22986"/>
                      <a:pt x="13632" y="22986"/>
                    </a:cubicBezTo>
                    <a:cubicBezTo>
                      <a:pt x="14835" y="22986"/>
                      <a:pt x="16130" y="22292"/>
                      <a:pt x="17371" y="22179"/>
                    </a:cubicBezTo>
                    <a:lnTo>
                      <a:pt x="17868" y="20618"/>
                    </a:lnTo>
                    <a:cubicBezTo>
                      <a:pt x="19961" y="20600"/>
                      <a:pt x="19961" y="20600"/>
                      <a:pt x="21594" y="18879"/>
                    </a:cubicBezTo>
                    <a:lnTo>
                      <a:pt x="22587" y="19784"/>
                    </a:lnTo>
                    <a:lnTo>
                      <a:pt x="24646" y="19181"/>
                    </a:lnTo>
                    <a:lnTo>
                      <a:pt x="28762" y="24788"/>
                    </a:lnTo>
                    <a:lnTo>
                      <a:pt x="24930" y="23971"/>
                    </a:lnTo>
                    <a:lnTo>
                      <a:pt x="24930" y="23971"/>
                    </a:lnTo>
                    <a:lnTo>
                      <a:pt x="26544" y="25746"/>
                    </a:lnTo>
                    <a:cubicBezTo>
                      <a:pt x="28177" y="25604"/>
                      <a:pt x="29507" y="24930"/>
                      <a:pt x="30182" y="23209"/>
                    </a:cubicBezTo>
                    <a:cubicBezTo>
                      <a:pt x="29738" y="22747"/>
                      <a:pt x="29365" y="22321"/>
                      <a:pt x="28957" y="21949"/>
                    </a:cubicBezTo>
                    <a:cubicBezTo>
                      <a:pt x="28017" y="21150"/>
                      <a:pt x="27165" y="20352"/>
                      <a:pt x="27502" y="18400"/>
                    </a:cubicBezTo>
                    <a:lnTo>
                      <a:pt x="27502" y="18400"/>
                    </a:lnTo>
                    <a:cubicBezTo>
                      <a:pt x="28336" y="19678"/>
                      <a:pt x="28709" y="20902"/>
                      <a:pt x="29472" y="21239"/>
                    </a:cubicBezTo>
                    <a:cubicBezTo>
                      <a:pt x="30678" y="21771"/>
                      <a:pt x="30785" y="22641"/>
                      <a:pt x="30927" y="23617"/>
                    </a:cubicBezTo>
                    <a:cubicBezTo>
                      <a:pt x="31016" y="24255"/>
                      <a:pt x="30874" y="24965"/>
                      <a:pt x="31087" y="25551"/>
                    </a:cubicBezTo>
                    <a:cubicBezTo>
                      <a:pt x="31282" y="26083"/>
                      <a:pt x="31832" y="26473"/>
                      <a:pt x="32187" y="26952"/>
                    </a:cubicBezTo>
                    <a:cubicBezTo>
                      <a:pt x="32275" y="27077"/>
                      <a:pt x="32329" y="27236"/>
                      <a:pt x="32329" y="27396"/>
                    </a:cubicBezTo>
                    <a:lnTo>
                      <a:pt x="34369" y="26225"/>
                    </a:lnTo>
                    <a:cubicBezTo>
                      <a:pt x="33860" y="25322"/>
                      <a:pt x="33670" y="24632"/>
                      <a:pt x="34867" y="24632"/>
                    </a:cubicBezTo>
                    <a:cubicBezTo>
                      <a:pt x="34964" y="24632"/>
                      <a:pt x="35070" y="24636"/>
                      <a:pt x="35185" y="24646"/>
                    </a:cubicBezTo>
                    <a:cubicBezTo>
                      <a:pt x="35416" y="25462"/>
                      <a:pt x="35718" y="26189"/>
                      <a:pt x="35753" y="26917"/>
                    </a:cubicBezTo>
                    <a:cubicBezTo>
                      <a:pt x="35859" y="28390"/>
                      <a:pt x="37013" y="29011"/>
                      <a:pt x="38024" y="29224"/>
                    </a:cubicBezTo>
                    <a:cubicBezTo>
                      <a:pt x="38126" y="29247"/>
                      <a:pt x="38227" y="29254"/>
                      <a:pt x="38330" y="29254"/>
                    </a:cubicBezTo>
                    <a:cubicBezTo>
                      <a:pt x="38476" y="29254"/>
                      <a:pt x="38623" y="29240"/>
                      <a:pt x="38773" y="29240"/>
                    </a:cubicBezTo>
                    <a:cubicBezTo>
                      <a:pt x="39073" y="29240"/>
                      <a:pt x="39384" y="29296"/>
                      <a:pt x="39710" y="29632"/>
                    </a:cubicBezTo>
                    <a:cubicBezTo>
                      <a:pt x="39812" y="29734"/>
                      <a:pt x="39986" y="29769"/>
                      <a:pt x="40202" y="29769"/>
                    </a:cubicBezTo>
                    <a:cubicBezTo>
                      <a:pt x="40620" y="29769"/>
                      <a:pt x="41193" y="29637"/>
                      <a:pt x="41697" y="29614"/>
                    </a:cubicBezTo>
                    <a:lnTo>
                      <a:pt x="41697" y="29614"/>
                    </a:lnTo>
                    <a:cubicBezTo>
                      <a:pt x="41182" y="31175"/>
                      <a:pt x="41608" y="32825"/>
                      <a:pt x="39657" y="33517"/>
                    </a:cubicBezTo>
                    <a:cubicBezTo>
                      <a:pt x="37368" y="32683"/>
                      <a:pt x="34369" y="33198"/>
                      <a:pt x="32488" y="30608"/>
                    </a:cubicBezTo>
                    <a:cubicBezTo>
                      <a:pt x="32240" y="30253"/>
                      <a:pt x="31388" y="30306"/>
                      <a:pt x="30820" y="30217"/>
                    </a:cubicBezTo>
                    <a:cubicBezTo>
                      <a:pt x="30607" y="30217"/>
                      <a:pt x="30395" y="30270"/>
                      <a:pt x="30182" y="30324"/>
                    </a:cubicBezTo>
                    <a:lnTo>
                      <a:pt x="29507" y="32151"/>
                    </a:lnTo>
                    <a:cubicBezTo>
                      <a:pt x="27875" y="31246"/>
                      <a:pt x="26686" y="29969"/>
                      <a:pt x="25373" y="29259"/>
                    </a:cubicBezTo>
                    <a:cubicBezTo>
                      <a:pt x="23918" y="28496"/>
                      <a:pt x="23794" y="27431"/>
                      <a:pt x="23794" y="26456"/>
                    </a:cubicBezTo>
                    <a:cubicBezTo>
                      <a:pt x="23808" y="24745"/>
                      <a:pt x="23906" y="24354"/>
                      <a:pt x="23055" y="24354"/>
                    </a:cubicBezTo>
                    <a:cubicBezTo>
                      <a:pt x="22802" y="24354"/>
                      <a:pt x="22466" y="24388"/>
                      <a:pt x="22020" y="24433"/>
                    </a:cubicBezTo>
                    <a:cubicBezTo>
                      <a:pt x="21712" y="24458"/>
                      <a:pt x="21377" y="24558"/>
                      <a:pt x="21074" y="24558"/>
                    </a:cubicBezTo>
                    <a:cubicBezTo>
                      <a:pt x="20958" y="24558"/>
                      <a:pt x="20846" y="24543"/>
                      <a:pt x="20742" y="24504"/>
                    </a:cubicBezTo>
                    <a:cubicBezTo>
                      <a:pt x="20157" y="24291"/>
                      <a:pt x="19678" y="23670"/>
                      <a:pt x="19092" y="23546"/>
                    </a:cubicBezTo>
                    <a:cubicBezTo>
                      <a:pt x="19019" y="23530"/>
                      <a:pt x="18944" y="23524"/>
                      <a:pt x="18868" y="23524"/>
                    </a:cubicBezTo>
                    <a:cubicBezTo>
                      <a:pt x="18388" y="23524"/>
                      <a:pt x="17849" y="23788"/>
                      <a:pt x="17363" y="23788"/>
                    </a:cubicBezTo>
                    <a:cubicBezTo>
                      <a:pt x="17305" y="23788"/>
                      <a:pt x="17249" y="23784"/>
                      <a:pt x="17193" y="23776"/>
                    </a:cubicBezTo>
                    <a:cubicBezTo>
                      <a:pt x="17025" y="23751"/>
                      <a:pt x="16855" y="23741"/>
                      <a:pt x="16686" y="23741"/>
                    </a:cubicBezTo>
                    <a:cubicBezTo>
                      <a:pt x="15885" y="23741"/>
                      <a:pt x="15077" y="23971"/>
                      <a:pt x="14280" y="23971"/>
                    </a:cubicBezTo>
                    <a:cubicBezTo>
                      <a:pt x="13809" y="23971"/>
                      <a:pt x="13342" y="23890"/>
                      <a:pt x="12882" y="23634"/>
                    </a:cubicBezTo>
                    <a:cubicBezTo>
                      <a:pt x="12688" y="23891"/>
                      <a:pt x="12389" y="23939"/>
                      <a:pt x="12067" y="23939"/>
                    </a:cubicBezTo>
                    <a:cubicBezTo>
                      <a:pt x="11878" y="23939"/>
                      <a:pt x="11682" y="23923"/>
                      <a:pt x="11494" y="23923"/>
                    </a:cubicBezTo>
                    <a:cubicBezTo>
                      <a:pt x="11005" y="23923"/>
                      <a:pt x="10573" y="24032"/>
                      <a:pt x="10486" y="24823"/>
                    </a:cubicBezTo>
                    <a:cubicBezTo>
                      <a:pt x="8943" y="25125"/>
                      <a:pt x="8925" y="26935"/>
                      <a:pt x="7594" y="27644"/>
                    </a:cubicBezTo>
                    <a:cubicBezTo>
                      <a:pt x="6636" y="28159"/>
                      <a:pt x="5270" y="28461"/>
                      <a:pt x="4720" y="29365"/>
                    </a:cubicBezTo>
                    <a:cubicBezTo>
                      <a:pt x="3992" y="30554"/>
                      <a:pt x="2733" y="30874"/>
                      <a:pt x="1899" y="31779"/>
                    </a:cubicBezTo>
                    <a:cubicBezTo>
                      <a:pt x="1420" y="32311"/>
                      <a:pt x="1100" y="33021"/>
                      <a:pt x="692" y="33695"/>
                    </a:cubicBezTo>
                    <a:lnTo>
                      <a:pt x="2058" y="34529"/>
                    </a:lnTo>
                    <a:lnTo>
                      <a:pt x="0" y="40331"/>
                    </a:lnTo>
                    <a:cubicBezTo>
                      <a:pt x="568" y="41839"/>
                      <a:pt x="1828" y="42460"/>
                      <a:pt x="1579" y="43844"/>
                    </a:cubicBezTo>
                    <a:cubicBezTo>
                      <a:pt x="1526" y="44093"/>
                      <a:pt x="4542" y="47659"/>
                      <a:pt x="4720" y="47677"/>
                    </a:cubicBezTo>
                    <a:cubicBezTo>
                      <a:pt x="6407" y="47823"/>
                      <a:pt x="7973" y="48589"/>
                      <a:pt x="9698" y="48589"/>
                    </a:cubicBezTo>
                    <a:cubicBezTo>
                      <a:pt x="10059" y="48589"/>
                      <a:pt x="10428" y="48555"/>
                      <a:pt x="10806" y="48475"/>
                    </a:cubicBezTo>
                    <a:cubicBezTo>
                      <a:pt x="10987" y="48438"/>
                      <a:pt x="11194" y="48420"/>
                      <a:pt x="11413" y="48420"/>
                    </a:cubicBezTo>
                    <a:cubicBezTo>
                      <a:pt x="12352" y="48420"/>
                      <a:pt x="13516" y="48748"/>
                      <a:pt x="13875" y="49309"/>
                    </a:cubicBezTo>
                    <a:cubicBezTo>
                      <a:pt x="14692" y="50587"/>
                      <a:pt x="15916" y="50622"/>
                      <a:pt x="17140" y="51048"/>
                    </a:cubicBezTo>
                    <a:lnTo>
                      <a:pt x="16076" y="56140"/>
                    </a:lnTo>
                    <a:cubicBezTo>
                      <a:pt x="17477" y="57542"/>
                      <a:pt x="16874" y="59405"/>
                      <a:pt x="17513" y="60896"/>
                    </a:cubicBezTo>
                    <a:cubicBezTo>
                      <a:pt x="17939" y="61907"/>
                      <a:pt x="17566" y="62439"/>
                      <a:pt x="17105" y="63291"/>
                    </a:cubicBezTo>
                    <a:cubicBezTo>
                      <a:pt x="16484" y="64409"/>
                      <a:pt x="14922" y="65544"/>
                      <a:pt x="15526" y="66751"/>
                    </a:cubicBezTo>
                    <a:cubicBezTo>
                      <a:pt x="16359" y="68454"/>
                      <a:pt x="16218" y="70264"/>
                      <a:pt x="16218" y="71879"/>
                    </a:cubicBezTo>
                    <a:cubicBezTo>
                      <a:pt x="16218" y="73795"/>
                      <a:pt x="17726" y="75427"/>
                      <a:pt x="16697" y="77361"/>
                    </a:cubicBezTo>
                    <a:cubicBezTo>
                      <a:pt x="17566" y="77539"/>
                      <a:pt x="18134" y="77610"/>
                      <a:pt x="18684" y="77787"/>
                    </a:cubicBezTo>
                    <a:cubicBezTo>
                      <a:pt x="19160" y="77941"/>
                      <a:pt x="19615" y="78007"/>
                      <a:pt x="20054" y="78007"/>
                    </a:cubicBezTo>
                    <a:cubicBezTo>
                      <a:pt x="21942" y="78007"/>
                      <a:pt x="23543" y="76798"/>
                      <a:pt x="25284" y="76208"/>
                    </a:cubicBezTo>
                    <a:cubicBezTo>
                      <a:pt x="25497" y="74416"/>
                      <a:pt x="27183" y="74310"/>
                      <a:pt x="28336" y="73671"/>
                    </a:cubicBezTo>
                    <a:cubicBezTo>
                      <a:pt x="29472" y="73032"/>
                      <a:pt x="29064" y="71826"/>
                      <a:pt x="29436" y="71240"/>
                    </a:cubicBezTo>
                    <a:cubicBezTo>
                      <a:pt x="30359" y="70814"/>
                      <a:pt x="31051" y="70495"/>
                      <a:pt x="31761" y="70175"/>
                    </a:cubicBezTo>
                    <a:cubicBezTo>
                      <a:pt x="32701" y="69750"/>
                      <a:pt x="34032" y="69998"/>
                      <a:pt x="34351" y="68472"/>
                    </a:cubicBezTo>
                    <a:cubicBezTo>
                      <a:pt x="34564" y="67407"/>
                      <a:pt x="35593" y="66680"/>
                      <a:pt x="35682" y="65456"/>
                    </a:cubicBezTo>
                    <a:cubicBezTo>
                      <a:pt x="35789" y="64196"/>
                      <a:pt x="36179" y="62972"/>
                      <a:pt x="36427" y="61783"/>
                    </a:cubicBezTo>
                    <a:cubicBezTo>
                      <a:pt x="38255" y="60576"/>
                      <a:pt x="39869" y="58979"/>
                      <a:pt x="41786" y="58376"/>
                    </a:cubicBezTo>
                    <a:cubicBezTo>
                      <a:pt x="44997" y="57365"/>
                      <a:pt x="46843" y="55306"/>
                      <a:pt x="48156" y="52432"/>
                    </a:cubicBezTo>
                    <a:cubicBezTo>
                      <a:pt x="47847" y="52304"/>
                      <a:pt x="47534" y="52259"/>
                      <a:pt x="47221" y="52259"/>
                    </a:cubicBezTo>
                    <a:cubicBezTo>
                      <a:pt x="46487" y="52259"/>
                      <a:pt x="45750" y="52505"/>
                      <a:pt x="45050" y="52505"/>
                    </a:cubicBezTo>
                    <a:cubicBezTo>
                      <a:pt x="44519" y="52505"/>
                      <a:pt x="44011" y="52363"/>
                      <a:pt x="43542" y="51864"/>
                    </a:cubicBezTo>
                    <a:cubicBezTo>
                      <a:pt x="44838" y="50108"/>
                      <a:pt x="44909" y="50037"/>
                      <a:pt x="46293" y="49859"/>
                    </a:cubicBezTo>
                    <a:cubicBezTo>
                      <a:pt x="49646" y="49451"/>
                      <a:pt x="52822" y="48599"/>
                      <a:pt x="55395" y="46222"/>
                    </a:cubicBezTo>
                    <a:cubicBezTo>
                      <a:pt x="55484" y="45760"/>
                      <a:pt x="55697" y="45281"/>
                      <a:pt x="55643" y="44838"/>
                    </a:cubicBezTo>
                    <a:cubicBezTo>
                      <a:pt x="55519" y="44022"/>
                      <a:pt x="55359" y="43205"/>
                      <a:pt x="55164" y="42389"/>
                    </a:cubicBezTo>
                    <a:lnTo>
                      <a:pt x="54224" y="42886"/>
                    </a:lnTo>
                    <a:lnTo>
                      <a:pt x="53887" y="41254"/>
                    </a:lnTo>
                    <a:lnTo>
                      <a:pt x="53017" y="42655"/>
                    </a:lnTo>
                    <a:cubicBezTo>
                      <a:pt x="51775" y="40810"/>
                      <a:pt x="49327" y="39763"/>
                      <a:pt x="49735" y="36906"/>
                    </a:cubicBezTo>
                    <a:lnTo>
                      <a:pt x="49735" y="36906"/>
                    </a:lnTo>
                    <a:cubicBezTo>
                      <a:pt x="51738" y="37643"/>
                      <a:pt x="51709" y="40841"/>
                      <a:pt x="54224" y="40841"/>
                    </a:cubicBezTo>
                    <a:cubicBezTo>
                      <a:pt x="54315" y="40841"/>
                      <a:pt x="54410" y="40836"/>
                      <a:pt x="54508" y="40828"/>
                    </a:cubicBezTo>
                    <a:cubicBezTo>
                      <a:pt x="55927" y="42620"/>
                      <a:pt x="57968" y="43134"/>
                      <a:pt x="59831" y="43365"/>
                    </a:cubicBezTo>
                    <a:lnTo>
                      <a:pt x="61091" y="47286"/>
                    </a:lnTo>
                    <a:lnTo>
                      <a:pt x="62244" y="46683"/>
                    </a:lnTo>
                    <a:lnTo>
                      <a:pt x="61215" y="57010"/>
                    </a:lnTo>
                    <a:cubicBezTo>
                      <a:pt x="61641" y="57382"/>
                      <a:pt x="62102" y="57613"/>
                      <a:pt x="62208" y="57950"/>
                    </a:cubicBezTo>
                    <a:cubicBezTo>
                      <a:pt x="62350" y="58411"/>
                      <a:pt x="62226" y="58944"/>
                      <a:pt x="62226" y="59547"/>
                    </a:cubicBezTo>
                    <a:cubicBezTo>
                      <a:pt x="64054" y="58323"/>
                      <a:pt x="61783" y="56531"/>
                      <a:pt x="63397" y="55164"/>
                    </a:cubicBezTo>
                    <a:cubicBezTo>
                      <a:pt x="64338" y="54348"/>
                      <a:pt x="63894" y="52503"/>
                      <a:pt x="65420" y="51421"/>
                    </a:cubicBezTo>
                    <a:cubicBezTo>
                      <a:pt x="66236" y="50835"/>
                      <a:pt x="66627" y="49575"/>
                      <a:pt x="67407" y="48670"/>
                    </a:cubicBezTo>
                    <a:cubicBezTo>
                      <a:pt x="71098" y="31370"/>
                      <a:pt x="63805" y="13556"/>
                      <a:pt x="49451" y="3265"/>
                    </a:cubicBezTo>
                    <a:lnTo>
                      <a:pt x="47836" y="4223"/>
                    </a:lnTo>
                    <a:lnTo>
                      <a:pt x="47286" y="3425"/>
                    </a:lnTo>
                    <a:lnTo>
                      <a:pt x="45068" y="5465"/>
                    </a:lnTo>
                    <a:lnTo>
                      <a:pt x="44802" y="2963"/>
                    </a:lnTo>
                    <a:cubicBezTo>
                      <a:pt x="44483" y="4383"/>
                      <a:pt x="44412" y="5554"/>
                      <a:pt x="43383" y="6193"/>
                    </a:cubicBezTo>
                    <a:lnTo>
                      <a:pt x="41094" y="4844"/>
                    </a:lnTo>
                    <a:lnTo>
                      <a:pt x="41253" y="4702"/>
                    </a:lnTo>
                    <a:lnTo>
                      <a:pt x="43436" y="4525"/>
                    </a:lnTo>
                    <a:cubicBezTo>
                      <a:pt x="43312" y="3975"/>
                      <a:pt x="43329" y="3673"/>
                      <a:pt x="43205" y="3567"/>
                    </a:cubicBezTo>
                    <a:cubicBezTo>
                      <a:pt x="41857" y="2502"/>
                      <a:pt x="40153" y="1934"/>
                      <a:pt x="38929" y="657"/>
                    </a:cubicBezTo>
                    <a:cubicBezTo>
                      <a:pt x="38787" y="497"/>
                      <a:pt x="38592" y="390"/>
                      <a:pt x="38379" y="319"/>
                    </a:cubicBezTo>
                    <a:cubicBezTo>
                      <a:pt x="37729" y="119"/>
                      <a:pt x="37080" y="1"/>
                      <a:pt x="36430"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26" name="Google Shape;4926;p86"/>
              <p:cNvSpPr/>
              <p:nvPr/>
            </p:nvSpPr>
            <p:spPr>
              <a:xfrm>
                <a:off x="6031360" y="3319580"/>
                <a:ext cx="62149" cy="151155"/>
              </a:xfrm>
              <a:custGeom>
                <a:avLst/>
                <a:gdLst/>
                <a:ahLst/>
                <a:cxnLst/>
                <a:rect l="l" t="t" r="r" b="b"/>
                <a:pathLst>
                  <a:path w="10771" h="26208" extrusionOk="0">
                    <a:moveTo>
                      <a:pt x="266" y="1"/>
                    </a:moveTo>
                    <a:lnTo>
                      <a:pt x="266" y="1"/>
                    </a:lnTo>
                    <a:cubicBezTo>
                      <a:pt x="0" y="9316"/>
                      <a:pt x="2679" y="18489"/>
                      <a:pt x="7914" y="26208"/>
                    </a:cubicBezTo>
                    <a:lnTo>
                      <a:pt x="9014" y="25995"/>
                    </a:lnTo>
                    <a:cubicBezTo>
                      <a:pt x="9954" y="24078"/>
                      <a:pt x="9617" y="22073"/>
                      <a:pt x="9475" y="20068"/>
                    </a:cubicBezTo>
                    <a:cubicBezTo>
                      <a:pt x="9422" y="19412"/>
                      <a:pt x="9120" y="18347"/>
                      <a:pt x="9386" y="18188"/>
                    </a:cubicBezTo>
                    <a:cubicBezTo>
                      <a:pt x="10753" y="17336"/>
                      <a:pt x="10274" y="15881"/>
                      <a:pt x="10770" y="14834"/>
                    </a:cubicBezTo>
                    <a:cubicBezTo>
                      <a:pt x="9777" y="13415"/>
                      <a:pt x="8890" y="12137"/>
                      <a:pt x="7328" y="11161"/>
                    </a:cubicBezTo>
                    <a:cubicBezTo>
                      <a:pt x="5270" y="9901"/>
                      <a:pt x="3194" y="8216"/>
                      <a:pt x="3247" y="5235"/>
                    </a:cubicBezTo>
                    <a:cubicBezTo>
                      <a:pt x="3265" y="4649"/>
                      <a:pt x="2999" y="3709"/>
                      <a:pt x="2591" y="3514"/>
                    </a:cubicBezTo>
                    <a:cubicBezTo>
                      <a:pt x="1295" y="2893"/>
                      <a:pt x="479" y="1562"/>
                      <a:pt x="408" y="604"/>
                    </a:cubicBezTo>
                    <a:cubicBezTo>
                      <a:pt x="373" y="391"/>
                      <a:pt x="337" y="196"/>
                      <a:pt x="266"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27" name="Google Shape;4927;p86"/>
              <p:cNvSpPr/>
              <p:nvPr/>
            </p:nvSpPr>
            <p:spPr>
              <a:xfrm>
                <a:off x="6189159" y="3076713"/>
                <a:ext cx="117131" cy="35868"/>
              </a:xfrm>
              <a:custGeom>
                <a:avLst/>
                <a:gdLst/>
                <a:ahLst/>
                <a:cxnLst/>
                <a:rect l="l" t="t" r="r" b="b"/>
                <a:pathLst>
                  <a:path w="20300" h="6219" extrusionOk="0">
                    <a:moveTo>
                      <a:pt x="17629" y="0"/>
                    </a:moveTo>
                    <a:cubicBezTo>
                      <a:pt x="12187" y="0"/>
                      <a:pt x="6775" y="976"/>
                      <a:pt x="1651" y="2882"/>
                    </a:cubicBezTo>
                    <a:cubicBezTo>
                      <a:pt x="1207" y="3344"/>
                      <a:pt x="764" y="3823"/>
                      <a:pt x="302" y="4266"/>
                    </a:cubicBezTo>
                    <a:cubicBezTo>
                      <a:pt x="1" y="4568"/>
                      <a:pt x="231" y="5402"/>
                      <a:pt x="214" y="6218"/>
                    </a:cubicBezTo>
                    <a:cubicBezTo>
                      <a:pt x="1402" y="5473"/>
                      <a:pt x="2201" y="4834"/>
                      <a:pt x="3141" y="4408"/>
                    </a:cubicBezTo>
                    <a:cubicBezTo>
                      <a:pt x="5525" y="3347"/>
                      <a:pt x="8003" y="2632"/>
                      <a:pt x="10607" y="2632"/>
                    </a:cubicBezTo>
                    <a:cubicBezTo>
                      <a:pt x="11182" y="2632"/>
                      <a:pt x="11763" y="2666"/>
                      <a:pt x="12350" y="2740"/>
                    </a:cubicBezTo>
                    <a:cubicBezTo>
                      <a:pt x="12586" y="2362"/>
                      <a:pt x="12876" y="2257"/>
                      <a:pt x="13186" y="2257"/>
                    </a:cubicBezTo>
                    <a:cubicBezTo>
                      <a:pt x="13571" y="2257"/>
                      <a:pt x="13986" y="2419"/>
                      <a:pt x="14364" y="2419"/>
                    </a:cubicBezTo>
                    <a:cubicBezTo>
                      <a:pt x="14550" y="2419"/>
                      <a:pt x="14727" y="2379"/>
                      <a:pt x="14887" y="2261"/>
                    </a:cubicBezTo>
                    <a:cubicBezTo>
                      <a:pt x="16502" y="1072"/>
                      <a:pt x="18472" y="718"/>
                      <a:pt x="20299" y="79"/>
                    </a:cubicBezTo>
                    <a:cubicBezTo>
                      <a:pt x="19409" y="26"/>
                      <a:pt x="18519" y="0"/>
                      <a:pt x="17629"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28" name="Google Shape;4928;p86"/>
              <p:cNvSpPr/>
              <p:nvPr/>
            </p:nvSpPr>
            <p:spPr>
              <a:xfrm>
                <a:off x="6350006" y="3503923"/>
                <a:ext cx="45156" cy="42581"/>
              </a:xfrm>
              <a:custGeom>
                <a:avLst/>
                <a:gdLst/>
                <a:ahLst/>
                <a:cxnLst/>
                <a:rect l="l" t="t" r="r" b="b"/>
                <a:pathLst>
                  <a:path w="7826" h="7383" extrusionOk="0">
                    <a:moveTo>
                      <a:pt x="7648" y="1"/>
                    </a:moveTo>
                    <a:lnTo>
                      <a:pt x="7648" y="1"/>
                    </a:lnTo>
                    <a:cubicBezTo>
                      <a:pt x="6488" y="417"/>
                      <a:pt x="5728" y="1543"/>
                      <a:pt x="4541" y="1543"/>
                    </a:cubicBezTo>
                    <a:cubicBezTo>
                      <a:pt x="4311" y="1543"/>
                      <a:pt x="4065" y="1501"/>
                      <a:pt x="3797" y="1403"/>
                    </a:cubicBezTo>
                    <a:cubicBezTo>
                      <a:pt x="3766" y="1397"/>
                      <a:pt x="3735" y="1395"/>
                      <a:pt x="3704" y="1395"/>
                    </a:cubicBezTo>
                    <a:cubicBezTo>
                      <a:pt x="3523" y="1395"/>
                      <a:pt x="3348" y="1482"/>
                      <a:pt x="3212" y="1633"/>
                    </a:cubicBezTo>
                    <a:cubicBezTo>
                      <a:pt x="2520" y="3567"/>
                      <a:pt x="142" y="4490"/>
                      <a:pt x="0" y="7045"/>
                    </a:cubicBezTo>
                    <a:lnTo>
                      <a:pt x="1633" y="7382"/>
                    </a:lnTo>
                    <a:cubicBezTo>
                      <a:pt x="2662" y="6353"/>
                      <a:pt x="3655" y="5306"/>
                      <a:pt x="4844" y="4419"/>
                    </a:cubicBezTo>
                    <a:cubicBezTo>
                      <a:pt x="6211" y="3390"/>
                      <a:pt x="7825" y="2219"/>
                      <a:pt x="7648"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29" name="Google Shape;4929;p86"/>
              <p:cNvSpPr/>
              <p:nvPr/>
            </p:nvSpPr>
            <p:spPr>
              <a:xfrm>
                <a:off x="6262180" y="3141947"/>
                <a:ext cx="28469" cy="38688"/>
              </a:xfrm>
              <a:custGeom>
                <a:avLst/>
                <a:gdLst/>
                <a:ahLst/>
                <a:cxnLst/>
                <a:rect l="l" t="t" r="r" b="b"/>
                <a:pathLst>
                  <a:path w="4934" h="6708" extrusionOk="0">
                    <a:moveTo>
                      <a:pt x="2094" y="0"/>
                    </a:moveTo>
                    <a:lnTo>
                      <a:pt x="2094" y="0"/>
                    </a:lnTo>
                    <a:cubicBezTo>
                      <a:pt x="0" y="1420"/>
                      <a:pt x="3052" y="2467"/>
                      <a:pt x="1988" y="4454"/>
                    </a:cubicBezTo>
                    <a:lnTo>
                      <a:pt x="817" y="4756"/>
                    </a:lnTo>
                    <a:cubicBezTo>
                      <a:pt x="1243" y="6707"/>
                      <a:pt x="2822" y="6228"/>
                      <a:pt x="3851" y="6619"/>
                    </a:cubicBezTo>
                    <a:lnTo>
                      <a:pt x="4933" y="5430"/>
                    </a:lnTo>
                    <a:cubicBezTo>
                      <a:pt x="4685" y="3993"/>
                      <a:pt x="2768" y="2875"/>
                      <a:pt x="4206" y="1207"/>
                    </a:cubicBezTo>
                    <a:cubicBezTo>
                      <a:pt x="3883" y="979"/>
                      <a:pt x="3846" y="221"/>
                      <a:pt x="3400" y="221"/>
                    </a:cubicBezTo>
                    <a:cubicBezTo>
                      <a:pt x="3257" y="221"/>
                      <a:pt x="3072" y="299"/>
                      <a:pt x="2822" y="497"/>
                    </a:cubicBezTo>
                    <a:cubicBezTo>
                      <a:pt x="2815" y="502"/>
                      <a:pt x="2807" y="505"/>
                      <a:pt x="2796" y="505"/>
                    </a:cubicBezTo>
                    <a:cubicBezTo>
                      <a:pt x="2667" y="505"/>
                      <a:pt x="2259" y="115"/>
                      <a:pt x="2094"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30" name="Google Shape;4930;p86"/>
              <p:cNvSpPr/>
              <p:nvPr/>
            </p:nvSpPr>
            <p:spPr>
              <a:xfrm>
                <a:off x="6251907" y="3101042"/>
                <a:ext cx="26011" cy="13686"/>
              </a:xfrm>
              <a:custGeom>
                <a:avLst/>
                <a:gdLst/>
                <a:ahLst/>
                <a:cxnLst/>
                <a:rect l="l" t="t" r="r" b="b"/>
                <a:pathLst>
                  <a:path w="4508" h="2373" extrusionOk="0">
                    <a:moveTo>
                      <a:pt x="1606" y="0"/>
                    </a:moveTo>
                    <a:cubicBezTo>
                      <a:pt x="1091" y="0"/>
                      <a:pt x="558" y="171"/>
                      <a:pt x="0" y="723"/>
                    </a:cubicBezTo>
                    <a:cubicBezTo>
                      <a:pt x="430" y="1555"/>
                      <a:pt x="972" y="2195"/>
                      <a:pt x="1679" y="2195"/>
                    </a:cubicBezTo>
                    <a:cubicBezTo>
                      <a:pt x="1906" y="2195"/>
                      <a:pt x="2151" y="2129"/>
                      <a:pt x="2414" y="1982"/>
                    </a:cubicBezTo>
                    <a:cubicBezTo>
                      <a:pt x="2981" y="1663"/>
                      <a:pt x="4507" y="2373"/>
                      <a:pt x="4064" y="456"/>
                    </a:cubicBezTo>
                    <a:lnTo>
                      <a:pt x="4064" y="456"/>
                    </a:lnTo>
                    <a:cubicBezTo>
                      <a:pt x="4046" y="457"/>
                      <a:pt x="4028" y="457"/>
                      <a:pt x="4010" y="457"/>
                    </a:cubicBezTo>
                    <a:cubicBezTo>
                      <a:pt x="3239" y="457"/>
                      <a:pt x="2447" y="0"/>
                      <a:pt x="1606"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31" name="Google Shape;4931;p86"/>
              <p:cNvSpPr/>
              <p:nvPr/>
            </p:nvSpPr>
            <p:spPr>
              <a:xfrm>
                <a:off x="6250613" y="3155645"/>
                <a:ext cx="21609" cy="17008"/>
              </a:xfrm>
              <a:custGeom>
                <a:avLst/>
                <a:gdLst/>
                <a:ahLst/>
                <a:cxnLst/>
                <a:rect l="l" t="t" r="r" b="b"/>
                <a:pathLst>
                  <a:path w="3745" h="2949" extrusionOk="0">
                    <a:moveTo>
                      <a:pt x="1345" y="1"/>
                    </a:moveTo>
                    <a:cubicBezTo>
                      <a:pt x="985" y="1"/>
                      <a:pt x="770" y="142"/>
                      <a:pt x="568" y="429"/>
                    </a:cubicBezTo>
                    <a:cubicBezTo>
                      <a:pt x="213" y="943"/>
                      <a:pt x="249" y="1706"/>
                      <a:pt x="0" y="2948"/>
                    </a:cubicBezTo>
                    <a:lnTo>
                      <a:pt x="3744" y="695"/>
                    </a:lnTo>
                    <a:cubicBezTo>
                      <a:pt x="2515" y="235"/>
                      <a:pt x="1810" y="1"/>
                      <a:pt x="1345"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nvGrpSpPr>
          <p:cNvPr id="4932" name="Google Shape;4932;p86"/>
          <p:cNvGrpSpPr/>
          <p:nvPr/>
        </p:nvGrpSpPr>
        <p:grpSpPr>
          <a:xfrm>
            <a:off x="4492407" y="1251621"/>
            <a:ext cx="3080508" cy="1985184"/>
            <a:chOff x="229225" y="549050"/>
            <a:chExt cx="7161750" cy="4615275"/>
          </a:xfrm>
        </p:grpSpPr>
        <p:sp>
          <p:nvSpPr>
            <p:cNvPr id="4933" name="Google Shape;4933;p86"/>
            <p:cNvSpPr/>
            <p:nvPr/>
          </p:nvSpPr>
          <p:spPr>
            <a:xfrm>
              <a:off x="627425" y="2326500"/>
              <a:ext cx="1488625" cy="1368700"/>
            </a:xfrm>
            <a:custGeom>
              <a:avLst/>
              <a:gdLst/>
              <a:ahLst/>
              <a:cxnLst/>
              <a:rect l="l" t="t" r="r" b="b"/>
              <a:pathLst>
                <a:path w="59545" h="54748" extrusionOk="0">
                  <a:moveTo>
                    <a:pt x="5992" y="0"/>
                  </a:moveTo>
                  <a:cubicBezTo>
                    <a:pt x="5592" y="0"/>
                    <a:pt x="5194" y="84"/>
                    <a:pt x="4807" y="273"/>
                  </a:cubicBezTo>
                  <a:cubicBezTo>
                    <a:pt x="3416" y="951"/>
                    <a:pt x="2616" y="2256"/>
                    <a:pt x="1629" y="3414"/>
                  </a:cubicBezTo>
                  <a:cubicBezTo>
                    <a:pt x="852" y="4326"/>
                    <a:pt x="353" y="4825"/>
                    <a:pt x="1" y="5082"/>
                  </a:cubicBezTo>
                  <a:cubicBezTo>
                    <a:pt x="973" y="4476"/>
                    <a:pt x="1889" y="3789"/>
                    <a:pt x="2683" y="2859"/>
                  </a:cubicBezTo>
                  <a:cubicBezTo>
                    <a:pt x="3861" y="1479"/>
                    <a:pt x="4985" y="934"/>
                    <a:pt x="6056" y="934"/>
                  </a:cubicBezTo>
                  <a:cubicBezTo>
                    <a:pt x="8542" y="934"/>
                    <a:pt x="10743" y="3871"/>
                    <a:pt x="12680" y="6136"/>
                  </a:cubicBezTo>
                  <a:cubicBezTo>
                    <a:pt x="14851" y="8677"/>
                    <a:pt x="17660" y="9566"/>
                    <a:pt x="19112" y="12886"/>
                  </a:cubicBezTo>
                  <a:cubicBezTo>
                    <a:pt x="19886" y="14656"/>
                    <a:pt x="21431" y="16154"/>
                    <a:pt x="22490" y="17759"/>
                  </a:cubicBezTo>
                  <a:cubicBezTo>
                    <a:pt x="23507" y="19301"/>
                    <a:pt x="22210" y="21616"/>
                    <a:pt x="21901" y="23187"/>
                  </a:cubicBezTo>
                  <a:cubicBezTo>
                    <a:pt x="21566" y="24879"/>
                    <a:pt x="21916" y="26316"/>
                    <a:pt x="22776" y="27760"/>
                  </a:cubicBezTo>
                  <a:cubicBezTo>
                    <a:pt x="24514" y="30679"/>
                    <a:pt x="27294" y="32974"/>
                    <a:pt x="29136" y="35907"/>
                  </a:cubicBezTo>
                  <a:cubicBezTo>
                    <a:pt x="30216" y="37625"/>
                    <a:pt x="31619" y="39943"/>
                    <a:pt x="33709" y="40555"/>
                  </a:cubicBezTo>
                  <a:cubicBezTo>
                    <a:pt x="37012" y="41522"/>
                    <a:pt x="36839" y="43208"/>
                    <a:pt x="38490" y="45526"/>
                  </a:cubicBezTo>
                  <a:cubicBezTo>
                    <a:pt x="39359" y="46751"/>
                    <a:pt x="41187" y="47189"/>
                    <a:pt x="42538" y="47536"/>
                  </a:cubicBezTo>
                  <a:cubicBezTo>
                    <a:pt x="45670" y="48335"/>
                    <a:pt x="48040" y="48044"/>
                    <a:pt x="50679" y="50252"/>
                  </a:cubicBezTo>
                  <a:cubicBezTo>
                    <a:pt x="52448" y="51733"/>
                    <a:pt x="54940" y="54748"/>
                    <a:pt x="57473" y="54748"/>
                  </a:cubicBezTo>
                  <a:cubicBezTo>
                    <a:pt x="58135" y="54748"/>
                    <a:pt x="58800" y="54542"/>
                    <a:pt x="59455" y="54049"/>
                  </a:cubicBezTo>
                  <a:cubicBezTo>
                    <a:pt x="59544" y="53982"/>
                    <a:pt x="59491" y="53846"/>
                    <a:pt x="59403" y="53846"/>
                  </a:cubicBezTo>
                  <a:cubicBezTo>
                    <a:pt x="59385" y="53846"/>
                    <a:pt x="59366" y="53852"/>
                    <a:pt x="59346" y="53864"/>
                  </a:cubicBezTo>
                  <a:cubicBezTo>
                    <a:pt x="58755" y="54244"/>
                    <a:pt x="58163" y="54408"/>
                    <a:pt x="57572" y="54408"/>
                  </a:cubicBezTo>
                  <a:cubicBezTo>
                    <a:pt x="54047" y="54408"/>
                    <a:pt x="50535" y="48579"/>
                    <a:pt x="47269" y="47917"/>
                  </a:cubicBezTo>
                  <a:cubicBezTo>
                    <a:pt x="45419" y="47542"/>
                    <a:pt x="43551" y="47397"/>
                    <a:pt x="41712" y="46930"/>
                  </a:cubicBezTo>
                  <a:cubicBezTo>
                    <a:pt x="39192" y="46286"/>
                    <a:pt x="37838" y="44461"/>
                    <a:pt x="37933" y="41909"/>
                  </a:cubicBezTo>
                  <a:cubicBezTo>
                    <a:pt x="37933" y="41831"/>
                    <a:pt x="37890" y="41759"/>
                    <a:pt x="37823" y="41718"/>
                  </a:cubicBezTo>
                  <a:cubicBezTo>
                    <a:pt x="35210" y="39842"/>
                    <a:pt x="32422" y="39726"/>
                    <a:pt x="30285" y="36848"/>
                  </a:cubicBezTo>
                  <a:cubicBezTo>
                    <a:pt x="28562" y="34524"/>
                    <a:pt x="27280" y="32096"/>
                    <a:pt x="25270" y="29980"/>
                  </a:cubicBezTo>
                  <a:cubicBezTo>
                    <a:pt x="22199" y="26746"/>
                    <a:pt x="21708" y="24203"/>
                    <a:pt x="23307" y="20008"/>
                  </a:cubicBezTo>
                  <a:cubicBezTo>
                    <a:pt x="23853" y="18579"/>
                    <a:pt x="22929" y="17375"/>
                    <a:pt x="22063" y="16264"/>
                  </a:cubicBezTo>
                  <a:cubicBezTo>
                    <a:pt x="20565" y="14327"/>
                    <a:pt x="19600" y="11647"/>
                    <a:pt x="17969" y="9875"/>
                  </a:cubicBezTo>
                  <a:cubicBezTo>
                    <a:pt x="15969" y="7695"/>
                    <a:pt x="13347" y="6457"/>
                    <a:pt x="11563" y="4003"/>
                  </a:cubicBezTo>
                  <a:cubicBezTo>
                    <a:pt x="10516" y="2565"/>
                    <a:pt x="8210" y="0"/>
                    <a:pt x="599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34" name="Google Shape;4934;p86"/>
            <p:cNvSpPr/>
            <p:nvPr/>
          </p:nvSpPr>
          <p:spPr>
            <a:xfrm>
              <a:off x="229225" y="2394575"/>
              <a:ext cx="390500" cy="214975"/>
            </a:xfrm>
            <a:custGeom>
              <a:avLst/>
              <a:gdLst/>
              <a:ahLst/>
              <a:cxnLst/>
              <a:rect l="l" t="t" r="r" b="b"/>
              <a:pathLst>
                <a:path w="15620" h="8599" extrusionOk="0">
                  <a:moveTo>
                    <a:pt x="10697" y="0"/>
                  </a:moveTo>
                  <a:cubicBezTo>
                    <a:pt x="10637" y="0"/>
                    <a:pt x="10578" y="28"/>
                    <a:pt x="10538" y="93"/>
                  </a:cubicBezTo>
                  <a:cubicBezTo>
                    <a:pt x="8310" y="3760"/>
                    <a:pt x="4308" y="3234"/>
                    <a:pt x="1551" y="5832"/>
                  </a:cubicBezTo>
                  <a:cubicBezTo>
                    <a:pt x="1110" y="6251"/>
                    <a:pt x="1" y="7083"/>
                    <a:pt x="469" y="7888"/>
                  </a:cubicBezTo>
                  <a:cubicBezTo>
                    <a:pt x="766" y="8395"/>
                    <a:pt x="1409" y="8598"/>
                    <a:pt x="2237" y="8598"/>
                  </a:cubicBezTo>
                  <a:cubicBezTo>
                    <a:pt x="4937" y="8598"/>
                    <a:pt x="9598" y="6438"/>
                    <a:pt x="10637" y="5599"/>
                  </a:cubicBezTo>
                  <a:cubicBezTo>
                    <a:pt x="12224" y="4317"/>
                    <a:pt x="13988" y="3529"/>
                    <a:pt x="15620" y="2550"/>
                  </a:cubicBezTo>
                  <a:lnTo>
                    <a:pt x="15620" y="2550"/>
                  </a:lnTo>
                  <a:cubicBezTo>
                    <a:pt x="15532" y="2588"/>
                    <a:pt x="15458" y="2604"/>
                    <a:pt x="15393" y="2604"/>
                  </a:cubicBezTo>
                  <a:cubicBezTo>
                    <a:pt x="15081" y="2604"/>
                    <a:pt x="14984" y="2237"/>
                    <a:pt x="14587" y="2237"/>
                  </a:cubicBezTo>
                  <a:cubicBezTo>
                    <a:pt x="14382" y="2237"/>
                    <a:pt x="14098" y="2334"/>
                    <a:pt x="13662" y="2631"/>
                  </a:cubicBezTo>
                  <a:cubicBezTo>
                    <a:pt x="12184" y="3638"/>
                    <a:pt x="10966" y="4940"/>
                    <a:pt x="9387" y="5809"/>
                  </a:cubicBezTo>
                  <a:cubicBezTo>
                    <a:pt x="7854" y="6652"/>
                    <a:pt x="6052" y="7132"/>
                    <a:pt x="4375" y="7605"/>
                  </a:cubicBezTo>
                  <a:cubicBezTo>
                    <a:pt x="3510" y="7973"/>
                    <a:pt x="2866" y="8157"/>
                    <a:pt x="2443" y="8157"/>
                  </a:cubicBezTo>
                  <a:cubicBezTo>
                    <a:pt x="1498" y="8157"/>
                    <a:pt x="1657" y="7238"/>
                    <a:pt x="2920" y="5399"/>
                  </a:cubicBezTo>
                  <a:cubicBezTo>
                    <a:pt x="4274" y="4782"/>
                    <a:pt x="5642" y="4187"/>
                    <a:pt x="7019" y="3618"/>
                  </a:cubicBezTo>
                  <a:cubicBezTo>
                    <a:pt x="8751" y="2893"/>
                    <a:pt x="9932" y="1837"/>
                    <a:pt x="10870" y="289"/>
                  </a:cubicBezTo>
                  <a:cubicBezTo>
                    <a:pt x="10963" y="139"/>
                    <a:pt x="10830" y="0"/>
                    <a:pt x="1069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35" name="Google Shape;4935;p86"/>
            <p:cNvSpPr/>
            <p:nvPr/>
          </p:nvSpPr>
          <p:spPr>
            <a:xfrm>
              <a:off x="619700" y="2453625"/>
              <a:ext cx="7750" cy="4700"/>
            </a:xfrm>
            <a:custGeom>
              <a:avLst/>
              <a:gdLst/>
              <a:ahLst/>
              <a:cxnLst/>
              <a:rect l="l" t="t" r="r" b="b"/>
              <a:pathLst>
                <a:path w="310" h="188" extrusionOk="0">
                  <a:moveTo>
                    <a:pt x="310" y="0"/>
                  </a:moveTo>
                  <a:lnTo>
                    <a:pt x="310" y="0"/>
                  </a:lnTo>
                  <a:cubicBezTo>
                    <a:pt x="208" y="64"/>
                    <a:pt x="105" y="127"/>
                    <a:pt x="1" y="188"/>
                  </a:cubicBezTo>
                  <a:cubicBezTo>
                    <a:pt x="110" y="136"/>
                    <a:pt x="214" y="72"/>
                    <a:pt x="31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36" name="Google Shape;4936;p86"/>
            <p:cNvSpPr/>
            <p:nvPr/>
          </p:nvSpPr>
          <p:spPr>
            <a:xfrm>
              <a:off x="485900" y="2399275"/>
              <a:ext cx="75" cy="175"/>
            </a:xfrm>
            <a:custGeom>
              <a:avLst/>
              <a:gdLst/>
              <a:ahLst/>
              <a:cxnLst/>
              <a:rect l="l" t="t" r="r" b="b"/>
              <a:pathLst>
                <a:path w="3" h="7" extrusionOk="0">
                  <a:moveTo>
                    <a:pt x="0" y="0"/>
                  </a:moveTo>
                  <a:lnTo>
                    <a:pt x="0" y="6"/>
                  </a:lnTo>
                  <a:cubicBezTo>
                    <a:pt x="3" y="6"/>
                    <a:pt x="3" y="0"/>
                    <a:pt x="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37" name="Google Shape;4937;p86"/>
            <p:cNvSpPr/>
            <p:nvPr/>
          </p:nvSpPr>
          <p:spPr>
            <a:xfrm>
              <a:off x="485900" y="2399275"/>
              <a:ext cx="75" cy="175"/>
            </a:xfrm>
            <a:custGeom>
              <a:avLst/>
              <a:gdLst/>
              <a:ahLst/>
              <a:cxnLst/>
              <a:rect l="l" t="t" r="r" b="b"/>
              <a:pathLst>
                <a:path w="3" h="7" fill="none" extrusionOk="0">
                  <a:moveTo>
                    <a:pt x="0" y="6"/>
                  </a:moveTo>
                  <a:cubicBezTo>
                    <a:pt x="3" y="6"/>
                    <a:pt x="3" y="0"/>
                    <a:pt x="0" y="0"/>
                  </a:cubicBezTo>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38" name="Google Shape;4938;p86"/>
            <p:cNvSpPr/>
            <p:nvPr/>
          </p:nvSpPr>
          <p:spPr>
            <a:xfrm>
              <a:off x="974450" y="2255775"/>
              <a:ext cx="21025" cy="28625"/>
            </a:xfrm>
            <a:custGeom>
              <a:avLst/>
              <a:gdLst/>
              <a:ahLst/>
              <a:cxnLst/>
              <a:rect l="l" t="t" r="r" b="b"/>
              <a:pathLst>
                <a:path w="841" h="1145" extrusionOk="0">
                  <a:moveTo>
                    <a:pt x="840" y="1"/>
                  </a:moveTo>
                  <a:lnTo>
                    <a:pt x="840" y="1"/>
                  </a:lnTo>
                  <a:cubicBezTo>
                    <a:pt x="560" y="382"/>
                    <a:pt x="277" y="763"/>
                    <a:pt x="0" y="1144"/>
                  </a:cubicBezTo>
                  <a:cubicBezTo>
                    <a:pt x="136" y="980"/>
                    <a:pt x="269" y="812"/>
                    <a:pt x="399" y="642"/>
                  </a:cubicBezTo>
                  <a:cubicBezTo>
                    <a:pt x="546" y="422"/>
                    <a:pt x="693" y="209"/>
                    <a:pt x="84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39" name="Google Shape;4939;p86"/>
            <p:cNvSpPr/>
            <p:nvPr/>
          </p:nvSpPr>
          <p:spPr>
            <a:xfrm>
              <a:off x="277475" y="1782875"/>
              <a:ext cx="1282325" cy="813425"/>
            </a:xfrm>
            <a:custGeom>
              <a:avLst/>
              <a:gdLst/>
              <a:ahLst/>
              <a:cxnLst/>
              <a:rect l="l" t="t" r="r" b="b"/>
              <a:pathLst>
                <a:path w="51293" h="32537" extrusionOk="0">
                  <a:moveTo>
                    <a:pt x="11877" y="434"/>
                  </a:moveTo>
                  <a:lnTo>
                    <a:pt x="11877" y="434"/>
                  </a:lnTo>
                  <a:cubicBezTo>
                    <a:pt x="12001" y="437"/>
                    <a:pt x="12122" y="455"/>
                    <a:pt x="12243" y="463"/>
                  </a:cubicBezTo>
                  <a:cubicBezTo>
                    <a:pt x="11524" y="1147"/>
                    <a:pt x="10742" y="1765"/>
                    <a:pt x="9934" y="2351"/>
                  </a:cubicBezTo>
                  <a:cubicBezTo>
                    <a:pt x="10095" y="2149"/>
                    <a:pt x="10214" y="1999"/>
                    <a:pt x="10263" y="1939"/>
                  </a:cubicBezTo>
                  <a:cubicBezTo>
                    <a:pt x="10788" y="1462"/>
                    <a:pt x="11314" y="1000"/>
                    <a:pt x="11842" y="587"/>
                  </a:cubicBezTo>
                  <a:cubicBezTo>
                    <a:pt x="11894" y="544"/>
                    <a:pt x="11894" y="489"/>
                    <a:pt x="11877" y="434"/>
                  </a:cubicBezTo>
                  <a:close/>
                  <a:moveTo>
                    <a:pt x="13814" y="729"/>
                  </a:moveTo>
                  <a:cubicBezTo>
                    <a:pt x="13918" y="758"/>
                    <a:pt x="14016" y="792"/>
                    <a:pt x="14117" y="827"/>
                  </a:cubicBezTo>
                  <a:cubicBezTo>
                    <a:pt x="13300" y="1399"/>
                    <a:pt x="12503" y="2034"/>
                    <a:pt x="11721" y="2704"/>
                  </a:cubicBezTo>
                  <a:cubicBezTo>
                    <a:pt x="12411" y="2071"/>
                    <a:pt x="13095" y="1439"/>
                    <a:pt x="13782" y="801"/>
                  </a:cubicBezTo>
                  <a:cubicBezTo>
                    <a:pt x="13799" y="781"/>
                    <a:pt x="13811" y="755"/>
                    <a:pt x="13814" y="729"/>
                  </a:cubicBezTo>
                  <a:close/>
                  <a:moveTo>
                    <a:pt x="33552" y="2467"/>
                  </a:moveTo>
                  <a:lnTo>
                    <a:pt x="33552" y="2467"/>
                  </a:lnTo>
                  <a:cubicBezTo>
                    <a:pt x="33694" y="2490"/>
                    <a:pt x="33832" y="2522"/>
                    <a:pt x="33971" y="2551"/>
                  </a:cubicBezTo>
                  <a:cubicBezTo>
                    <a:pt x="33437" y="3082"/>
                    <a:pt x="32926" y="3636"/>
                    <a:pt x="32423" y="4199"/>
                  </a:cubicBezTo>
                  <a:cubicBezTo>
                    <a:pt x="32807" y="3682"/>
                    <a:pt x="33186" y="3157"/>
                    <a:pt x="33541" y="2605"/>
                  </a:cubicBezTo>
                  <a:cubicBezTo>
                    <a:pt x="33567" y="2565"/>
                    <a:pt x="33572" y="2513"/>
                    <a:pt x="33552" y="2467"/>
                  </a:cubicBezTo>
                  <a:close/>
                  <a:moveTo>
                    <a:pt x="11597" y="1523"/>
                  </a:moveTo>
                  <a:cubicBezTo>
                    <a:pt x="11132" y="1910"/>
                    <a:pt x="10139" y="2741"/>
                    <a:pt x="9919" y="2940"/>
                  </a:cubicBezTo>
                  <a:cubicBezTo>
                    <a:pt x="9391" y="3431"/>
                    <a:pt x="8851" y="3899"/>
                    <a:pt x="8317" y="4364"/>
                  </a:cubicBezTo>
                  <a:cubicBezTo>
                    <a:pt x="8499" y="4141"/>
                    <a:pt x="8799" y="3769"/>
                    <a:pt x="9117" y="3376"/>
                  </a:cubicBezTo>
                  <a:cubicBezTo>
                    <a:pt x="9140" y="3356"/>
                    <a:pt x="9166" y="3339"/>
                    <a:pt x="9192" y="3321"/>
                  </a:cubicBezTo>
                  <a:cubicBezTo>
                    <a:pt x="9757" y="2932"/>
                    <a:pt x="10511" y="2424"/>
                    <a:pt x="11042" y="1982"/>
                  </a:cubicBezTo>
                  <a:lnTo>
                    <a:pt x="11597" y="1523"/>
                  </a:lnTo>
                  <a:close/>
                  <a:moveTo>
                    <a:pt x="33099" y="2553"/>
                  </a:moveTo>
                  <a:lnTo>
                    <a:pt x="33099" y="2553"/>
                  </a:lnTo>
                  <a:cubicBezTo>
                    <a:pt x="32227" y="3365"/>
                    <a:pt x="31398" y="4219"/>
                    <a:pt x="30607" y="5111"/>
                  </a:cubicBezTo>
                  <a:cubicBezTo>
                    <a:pt x="31095" y="4465"/>
                    <a:pt x="31520" y="3769"/>
                    <a:pt x="31820" y="2992"/>
                  </a:cubicBezTo>
                  <a:cubicBezTo>
                    <a:pt x="31832" y="2963"/>
                    <a:pt x="31832" y="2929"/>
                    <a:pt x="31820" y="2900"/>
                  </a:cubicBezTo>
                  <a:cubicBezTo>
                    <a:pt x="32239" y="2758"/>
                    <a:pt x="32666" y="2643"/>
                    <a:pt x="33099" y="2553"/>
                  </a:cubicBezTo>
                  <a:close/>
                  <a:moveTo>
                    <a:pt x="18328" y="3141"/>
                  </a:moveTo>
                  <a:lnTo>
                    <a:pt x="18328" y="3141"/>
                  </a:lnTo>
                  <a:cubicBezTo>
                    <a:pt x="18504" y="3256"/>
                    <a:pt x="18679" y="3371"/>
                    <a:pt x="18854" y="3483"/>
                  </a:cubicBezTo>
                  <a:cubicBezTo>
                    <a:pt x="18118" y="3991"/>
                    <a:pt x="17428" y="4560"/>
                    <a:pt x="16790" y="5186"/>
                  </a:cubicBezTo>
                  <a:cubicBezTo>
                    <a:pt x="17324" y="4505"/>
                    <a:pt x="17838" y="3825"/>
                    <a:pt x="18328" y="3141"/>
                  </a:cubicBezTo>
                  <a:close/>
                  <a:moveTo>
                    <a:pt x="9345" y="781"/>
                  </a:moveTo>
                  <a:lnTo>
                    <a:pt x="9345" y="781"/>
                  </a:lnTo>
                  <a:cubicBezTo>
                    <a:pt x="7592" y="2227"/>
                    <a:pt x="5799" y="3581"/>
                    <a:pt x="4284" y="5256"/>
                  </a:cubicBezTo>
                  <a:cubicBezTo>
                    <a:pt x="4982" y="3064"/>
                    <a:pt x="7012" y="1448"/>
                    <a:pt x="9345" y="781"/>
                  </a:cubicBezTo>
                  <a:close/>
                  <a:moveTo>
                    <a:pt x="19980" y="4164"/>
                  </a:moveTo>
                  <a:cubicBezTo>
                    <a:pt x="20229" y="4306"/>
                    <a:pt x="20477" y="4439"/>
                    <a:pt x="20731" y="4566"/>
                  </a:cubicBezTo>
                  <a:cubicBezTo>
                    <a:pt x="20258" y="4716"/>
                    <a:pt x="19767" y="5120"/>
                    <a:pt x="19308" y="5582"/>
                  </a:cubicBezTo>
                  <a:cubicBezTo>
                    <a:pt x="19611" y="5149"/>
                    <a:pt x="19799" y="4745"/>
                    <a:pt x="19749" y="4430"/>
                  </a:cubicBezTo>
                  <a:cubicBezTo>
                    <a:pt x="19813" y="4375"/>
                    <a:pt x="19871" y="4317"/>
                    <a:pt x="19934" y="4263"/>
                  </a:cubicBezTo>
                  <a:cubicBezTo>
                    <a:pt x="19960" y="4237"/>
                    <a:pt x="19977" y="4202"/>
                    <a:pt x="19980" y="4164"/>
                  </a:cubicBezTo>
                  <a:close/>
                  <a:moveTo>
                    <a:pt x="11493" y="446"/>
                  </a:moveTo>
                  <a:lnTo>
                    <a:pt x="11493" y="446"/>
                  </a:lnTo>
                  <a:cubicBezTo>
                    <a:pt x="11106" y="743"/>
                    <a:pt x="10739" y="1064"/>
                    <a:pt x="10396" y="1407"/>
                  </a:cubicBezTo>
                  <a:cubicBezTo>
                    <a:pt x="9789" y="1761"/>
                    <a:pt x="8270" y="3050"/>
                    <a:pt x="8271" y="3050"/>
                  </a:cubicBezTo>
                  <a:cubicBezTo>
                    <a:pt x="8271" y="3050"/>
                    <a:pt x="8271" y="3050"/>
                    <a:pt x="8271" y="3050"/>
                  </a:cubicBezTo>
                  <a:lnTo>
                    <a:pt x="8271" y="3050"/>
                  </a:lnTo>
                  <a:cubicBezTo>
                    <a:pt x="7583" y="3633"/>
                    <a:pt x="4587" y="6182"/>
                    <a:pt x="4258" y="6182"/>
                  </a:cubicBezTo>
                  <a:cubicBezTo>
                    <a:pt x="4124" y="6182"/>
                    <a:pt x="4431" y="5760"/>
                    <a:pt x="5514" y="4615"/>
                  </a:cubicBezTo>
                  <a:cubicBezTo>
                    <a:pt x="6917" y="3131"/>
                    <a:pt x="8704" y="2083"/>
                    <a:pt x="10113" y="590"/>
                  </a:cubicBezTo>
                  <a:cubicBezTo>
                    <a:pt x="10569" y="507"/>
                    <a:pt x="11031" y="457"/>
                    <a:pt x="11493" y="446"/>
                  </a:cubicBezTo>
                  <a:close/>
                  <a:moveTo>
                    <a:pt x="21236" y="4794"/>
                  </a:moveTo>
                  <a:cubicBezTo>
                    <a:pt x="21473" y="4895"/>
                    <a:pt x="21713" y="4987"/>
                    <a:pt x="21958" y="5071"/>
                  </a:cubicBezTo>
                  <a:cubicBezTo>
                    <a:pt x="21343" y="5426"/>
                    <a:pt x="20748" y="5813"/>
                    <a:pt x="20180" y="6237"/>
                  </a:cubicBezTo>
                  <a:cubicBezTo>
                    <a:pt x="20538" y="5761"/>
                    <a:pt x="20901" y="5290"/>
                    <a:pt x="21236" y="4794"/>
                  </a:cubicBezTo>
                  <a:close/>
                  <a:moveTo>
                    <a:pt x="38151" y="4089"/>
                  </a:moveTo>
                  <a:cubicBezTo>
                    <a:pt x="38327" y="4179"/>
                    <a:pt x="38503" y="4265"/>
                    <a:pt x="38677" y="4355"/>
                  </a:cubicBezTo>
                  <a:cubicBezTo>
                    <a:pt x="37891" y="5146"/>
                    <a:pt x="37123" y="5963"/>
                    <a:pt x="36367" y="6794"/>
                  </a:cubicBezTo>
                  <a:cubicBezTo>
                    <a:pt x="36953" y="5865"/>
                    <a:pt x="37545" y="4961"/>
                    <a:pt x="38148" y="4101"/>
                  </a:cubicBezTo>
                  <a:cubicBezTo>
                    <a:pt x="38151" y="4098"/>
                    <a:pt x="38148" y="4095"/>
                    <a:pt x="38151" y="4089"/>
                  </a:cubicBezTo>
                  <a:close/>
                  <a:moveTo>
                    <a:pt x="38957" y="4502"/>
                  </a:moveTo>
                  <a:cubicBezTo>
                    <a:pt x="39144" y="4600"/>
                    <a:pt x="39335" y="4698"/>
                    <a:pt x="39520" y="4800"/>
                  </a:cubicBezTo>
                  <a:cubicBezTo>
                    <a:pt x="38769" y="5481"/>
                    <a:pt x="38056" y="6203"/>
                    <a:pt x="37386" y="6965"/>
                  </a:cubicBezTo>
                  <a:cubicBezTo>
                    <a:pt x="37912" y="6122"/>
                    <a:pt x="38434" y="5299"/>
                    <a:pt x="38957" y="4502"/>
                  </a:cubicBezTo>
                  <a:close/>
                  <a:moveTo>
                    <a:pt x="8106" y="4055"/>
                  </a:moveTo>
                  <a:lnTo>
                    <a:pt x="8106" y="4055"/>
                  </a:lnTo>
                  <a:cubicBezTo>
                    <a:pt x="7809" y="4407"/>
                    <a:pt x="7509" y="4756"/>
                    <a:pt x="7188" y="5094"/>
                  </a:cubicBezTo>
                  <a:cubicBezTo>
                    <a:pt x="6949" y="5344"/>
                    <a:pt x="4827" y="7325"/>
                    <a:pt x="4569" y="7325"/>
                  </a:cubicBezTo>
                  <a:cubicBezTo>
                    <a:pt x="4497" y="7325"/>
                    <a:pt x="4573" y="7168"/>
                    <a:pt x="4881" y="6768"/>
                  </a:cubicBezTo>
                  <a:cubicBezTo>
                    <a:pt x="5118" y="6471"/>
                    <a:pt x="5375" y="6188"/>
                    <a:pt x="5655" y="5928"/>
                  </a:cubicBezTo>
                  <a:cubicBezTo>
                    <a:pt x="6256" y="5498"/>
                    <a:pt x="6842" y="5025"/>
                    <a:pt x="7416" y="4525"/>
                  </a:cubicBezTo>
                  <a:cubicBezTo>
                    <a:pt x="7644" y="4366"/>
                    <a:pt x="7875" y="4208"/>
                    <a:pt x="8106" y="4055"/>
                  </a:cubicBezTo>
                  <a:close/>
                  <a:moveTo>
                    <a:pt x="40472" y="5302"/>
                  </a:moveTo>
                  <a:lnTo>
                    <a:pt x="40472" y="5302"/>
                  </a:lnTo>
                  <a:cubicBezTo>
                    <a:pt x="40712" y="5429"/>
                    <a:pt x="40952" y="5559"/>
                    <a:pt x="41194" y="5686"/>
                  </a:cubicBezTo>
                  <a:cubicBezTo>
                    <a:pt x="40596" y="6231"/>
                    <a:pt x="40060" y="6829"/>
                    <a:pt x="39549" y="7450"/>
                  </a:cubicBezTo>
                  <a:cubicBezTo>
                    <a:pt x="39918" y="6812"/>
                    <a:pt x="40262" y="6159"/>
                    <a:pt x="40539" y="5466"/>
                  </a:cubicBezTo>
                  <a:cubicBezTo>
                    <a:pt x="40568" y="5400"/>
                    <a:pt x="40527" y="5337"/>
                    <a:pt x="40472" y="5302"/>
                  </a:cubicBezTo>
                  <a:close/>
                  <a:moveTo>
                    <a:pt x="12624" y="492"/>
                  </a:moveTo>
                  <a:cubicBezTo>
                    <a:pt x="12907" y="527"/>
                    <a:pt x="13187" y="576"/>
                    <a:pt x="13464" y="645"/>
                  </a:cubicBezTo>
                  <a:cubicBezTo>
                    <a:pt x="12688" y="1321"/>
                    <a:pt x="11952" y="2028"/>
                    <a:pt x="11227" y="2753"/>
                  </a:cubicBezTo>
                  <a:cubicBezTo>
                    <a:pt x="10878" y="3050"/>
                    <a:pt x="10569" y="3321"/>
                    <a:pt x="10442" y="3437"/>
                  </a:cubicBezTo>
                  <a:cubicBezTo>
                    <a:pt x="9414" y="4378"/>
                    <a:pt x="8366" y="5299"/>
                    <a:pt x="7312" y="6211"/>
                  </a:cubicBezTo>
                  <a:cubicBezTo>
                    <a:pt x="6438" y="6972"/>
                    <a:pt x="5536" y="7689"/>
                    <a:pt x="5385" y="7689"/>
                  </a:cubicBezTo>
                  <a:cubicBezTo>
                    <a:pt x="5279" y="7689"/>
                    <a:pt x="5548" y="7330"/>
                    <a:pt x="6469" y="6376"/>
                  </a:cubicBezTo>
                  <a:cubicBezTo>
                    <a:pt x="8438" y="4332"/>
                    <a:pt x="10794" y="2810"/>
                    <a:pt x="12593" y="582"/>
                  </a:cubicBezTo>
                  <a:cubicBezTo>
                    <a:pt x="12613" y="556"/>
                    <a:pt x="12621" y="524"/>
                    <a:pt x="12624" y="492"/>
                  </a:cubicBezTo>
                  <a:close/>
                  <a:moveTo>
                    <a:pt x="32609" y="3487"/>
                  </a:moveTo>
                  <a:cubicBezTo>
                    <a:pt x="32663" y="3487"/>
                    <a:pt x="32190" y="4108"/>
                    <a:pt x="30659" y="5946"/>
                  </a:cubicBezTo>
                  <a:cubicBezTo>
                    <a:pt x="30033" y="6696"/>
                    <a:pt x="29363" y="7412"/>
                    <a:pt x="28682" y="8120"/>
                  </a:cubicBezTo>
                  <a:cubicBezTo>
                    <a:pt x="29233" y="7407"/>
                    <a:pt x="29788" y="6693"/>
                    <a:pt x="30345" y="5983"/>
                  </a:cubicBezTo>
                  <a:cubicBezTo>
                    <a:pt x="30860" y="5329"/>
                    <a:pt x="32516" y="3487"/>
                    <a:pt x="32609" y="3487"/>
                  </a:cubicBezTo>
                  <a:close/>
                  <a:moveTo>
                    <a:pt x="15096" y="1217"/>
                  </a:moveTo>
                  <a:cubicBezTo>
                    <a:pt x="15422" y="1367"/>
                    <a:pt x="15745" y="1534"/>
                    <a:pt x="16063" y="1716"/>
                  </a:cubicBezTo>
                  <a:lnTo>
                    <a:pt x="16054" y="1716"/>
                  </a:lnTo>
                  <a:cubicBezTo>
                    <a:pt x="14131" y="3044"/>
                    <a:pt x="12673" y="4762"/>
                    <a:pt x="11034" y="6408"/>
                  </a:cubicBezTo>
                  <a:cubicBezTo>
                    <a:pt x="10442" y="7002"/>
                    <a:pt x="9838" y="7577"/>
                    <a:pt x="9229" y="8148"/>
                  </a:cubicBezTo>
                  <a:cubicBezTo>
                    <a:pt x="11239" y="5865"/>
                    <a:pt x="13378" y="3760"/>
                    <a:pt x="15096" y="1217"/>
                  </a:cubicBezTo>
                  <a:close/>
                  <a:moveTo>
                    <a:pt x="16517" y="2708"/>
                  </a:moveTo>
                  <a:cubicBezTo>
                    <a:pt x="16768" y="2708"/>
                    <a:pt x="14815" y="4967"/>
                    <a:pt x="14411" y="5368"/>
                  </a:cubicBezTo>
                  <a:cubicBezTo>
                    <a:pt x="13311" y="6462"/>
                    <a:pt x="12090" y="7441"/>
                    <a:pt x="10956" y="8501"/>
                  </a:cubicBezTo>
                  <a:lnTo>
                    <a:pt x="10953" y="8504"/>
                  </a:lnTo>
                  <a:cubicBezTo>
                    <a:pt x="12451" y="6754"/>
                    <a:pt x="13906" y="4950"/>
                    <a:pt x="15624" y="3402"/>
                  </a:cubicBezTo>
                  <a:cubicBezTo>
                    <a:pt x="16177" y="2904"/>
                    <a:pt x="16443" y="2708"/>
                    <a:pt x="16517" y="2708"/>
                  </a:cubicBezTo>
                  <a:close/>
                  <a:moveTo>
                    <a:pt x="5537" y="6985"/>
                  </a:moveTo>
                  <a:lnTo>
                    <a:pt x="5537" y="6985"/>
                  </a:lnTo>
                  <a:cubicBezTo>
                    <a:pt x="5078" y="7482"/>
                    <a:pt x="4656" y="8013"/>
                    <a:pt x="4269" y="8573"/>
                  </a:cubicBezTo>
                  <a:cubicBezTo>
                    <a:pt x="4229" y="8423"/>
                    <a:pt x="4194" y="8275"/>
                    <a:pt x="4162" y="8128"/>
                  </a:cubicBezTo>
                  <a:cubicBezTo>
                    <a:pt x="4624" y="7750"/>
                    <a:pt x="5081" y="7369"/>
                    <a:pt x="5537" y="6985"/>
                  </a:cubicBezTo>
                  <a:close/>
                  <a:moveTo>
                    <a:pt x="41503" y="5839"/>
                  </a:moveTo>
                  <a:cubicBezTo>
                    <a:pt x="42089" y="6128"/>
                    <a:pt x="42692" y="6376"/>
                    <a:pt x="43310" y="6584"/>
                  </a:cubicBezTo>
                  <a:cubicBezTo>
                    <a:pt x="42571" y="7288"/>
                    <a:pt x="41873" y="8021"/>
                    <a:pt x="41214" y="8789"/>
                  </a:cubicBezTo>
                  <a:cubicBezTo>
                    <a:pt x="41659" y="8076"/>
                    <a:pt x="42063" y="7337"/>
                    <a:pt x="42381" y="6549"/>
                  </a:cubicBezTo>
                  <a:cubicBezTo>
                    <a:pt x="42424" y="6437"/>
                    <a:pt x="42321" y="6351"/>
                    <a:pt x="42220" y="6351"/>
                  </a:cubicBezTo>
                  <a:cubicBezTo>
                    <a:pt x="42181" y="6351"/>
                    <a:pt x="42142" y="6364"/>
                    <a:pt x="42112" y="6393"/>
                  </a:cubicBezTo>
                  <a:cubicBezTo>
                    <a:pt x="41434" y="7063"/>
                    <a:pt x="40793" y="7770"/>
                    <a:pt x="40189" y="8509"/>
                  </a:cubicBezTo>
                  <a:cubicBezTo>
                    <a:pt x="40689" y="7637"/>
                    <a:pt x="41142" y="6754"/>
                    <a:pt x="41503" y="5839"/>
                  </a:cubicBezTo>
                  <a:close/>
                  <a:moveTo>
                    <a:pt x="35383" y="2914"/>
                  </a:moveTo>
                  <a:cubicBezTo>
                    <a:pt x="36237" y="3191"/>
                    <a:pt x="37060" y="3564"/>
                    <a:pt x="37874" y="3959"/>
                  </a:cubicBezTo>
                  <a:cubicBezTo>
                    <a:pt x="36523" y="5126"/>
                    <a:pt x="35256" y="6439"/>
                    <a:pt x="34046" y="7842"/>
                  </a:cubicBezTo>
                  <a:cubicBezTo>
                    <a:pt x="34967" y="6477"/>
                    <a:pt x="35873" y="5094"/>
                    <a:pt x="36731" y="3662"/>
                  </a:cubicBezTo>
                  <a:cubicBezTo>
                    <a:pt x="36787" y="3568"/>
                    <a:pt x="36709" y="3470"/>
                    <a:pt x="36618" y="3470"/>
                  </a:cubicBezTo>
                  <a:cubicBezTo>
                    <a:pt x="36597" y="3470"/>
                    <a:pt x="36575" y="3475"/>
                    <a:pt x="36555" y="3486"/>
                  </a:cubicBezTo>
                  <a:cubicBezTo>
                    <a:pt x="36130" y="3717"/>
                    <a:pt x="35746" y="4014"/>
                    <a:pt x="35414" y="4364"/>
                  </a:cubicBezTo>
                  <a:cubicBezTo>
                    <a:pt x="35582" y="4014"/>
                    <a:pt x="35761" y="3665"/>
                    <a:pt x="35905" y="3313"/>
                  </a:cubicBezTo>
                  <a:cubicBezTo>
                    <a:pt x="35947" y="3209"/>
                    <a:pt x="35847" y="3124"/>
                    <a:pt x="35752" y="3124"/>
                  </a:cubicBezTo>
                  <a:cubicBezTo>
                    <a:pt x="35715" y="3124"/>
                    <a:pt x="35678" y="3137"/>
                    <a:pt x="35651" y="3165"/>
                  </a:cubicBezTo>
                  <a:cubicBezTo>
                    <a:pt x="33676" y="5261"/>
                    <a:pt x="31817" y="7493"/>
                    <a:pt x="30016" y="9783"/>
                  </a:cubicBezTo>
                  <a:cubicBezTo>
                    <a:pt x="31465" y="7562"/>
                    <a:pt x="33292" y="4011"/>
                    <a:pt x="35313" y="2998"/>
                  </a:cubicBezTo>
                  <a:cubicBezTo>
                    <a:pt x="35345" y="2981"/>
                    <a:pt x="35371" y="2949"/>
                    <a:pt x="35383" y="2914"/>
                  </a:cubicBezTo>
                  <a:close/>
                  <a:moveTo>
                    <a:pt x="8551" y="5542"/>
                  </a:moveTo>
                  <a:lnTo>
                    <a:pt x="8551" y="5542"/>
                  </a:lnTo>
                  <a:cubicBezTo>
                    <a:pt x="8256" y="5859"/>
                    <a:pt x="7962" y="6174"/>
                    <a:pt x="7670" y="6491"/>
                  </a:cubicBezTo>
                  <a:cubicBezTo>
                    <a:pt x="6492" y="7655"/>
                    <a:pt x="5326" y="8812"/>
                    <a:pt x="4151" y="9904"/>
                  </a:cubicBezTo>
                  <a:cubicBezTo>
                    <a:pt x="4290" y="9580"/>
                    <a:pt x="4376" y="9289"/>
                    <a:pt x="4367" y="9041"/>
                  </a:cubicBezTo>
                  <a:cubicBezTo>
                    <a:pt x="5797" y="7912"/>
                    <a:pt x="7182" y="6737"/>
                    <a:pt x="8551" y="5542"/>
                  </a:cubicBezTo>
                  <a:close/>
                  <a:moveTo>
                    <a:pt x="28465" y="5063"/>
                  </a:moveTo>
                  <a:cubicBezTo>
                    <a:pt x="28540" y="5063"/>
                    <a:pt x="28546" y="5140"/>
                    <a:pt x="28500" y="5264"/>
                  </a:cubicBezTo>
                  <a:cubicBezTo>
                    <a:pt x="27839" y="5946"/>
                    <a:pt x="27218" y="6665"/>
                    <a:pt x="26641" y="7421"/>
                  </a:cubicBezTo>
                  <a:cubicBezTo>
                    <a:pt x="25321" y="8680"/>
                    <a:pt x="23970" y="9878"/>
                    <a:pt x="22677" y="11165"/>
                  </a:cubicBezTo>
                  <a:cubicBezTo>
                    <a:pt x="22966" y="10790"/>
                    <a:pt x="23254" y="10415"/>
                    <a:pt x="23549" y="10048"/>
                  </a:cubicBezTo>
                  <a:cubicBezTo>
                    <a:pt x="24984" y="8573"/>
                    <a:pt x="26401" y="7083"/>
                    <a:pt x="27752" y="5547"/>
                  </a:cubicBezTo>
                  <a:cubicBezTo>
                    <a:pt x="28141" y="5201"/>
                    <a:pt x="28365" y="5063"/>
                    <a:pt x="28465" y="5063"/>
                  </a:cubicBezTo>
                  <a:close/>
                  <a:moveTo>
                    <a:pt x="22183" y="6180"/>
                  </a:moveTo>
                  <a:cubicBezTo>
                    <a:pt x="21386" y="7753"/>
                    <a:pt x="19611" y="9104"/>
                    <a:pt x="18384" y="10360"/>
                  </a:cubicBezTo>
                  <a:cubicBezTo>
                    <a:pt x="18084" y="10666"/>
                    <a:pt x="17795" y="10984"/>
                    <a:pt x="17503" y="11298"/>
                  </a:cubicBezTo>
                  <a:cubicBezTo>
                    <a:pt x="17723" y="11041"/>
                    <a:pt x="17948" y="10787"/>
                    <a:pt x="18164" y="10524"/>
                  </a:cubicBezTo>
                  <a:cubicBezTo>
                    <a:pt x="19184" y="9280"/>
                    <a:pt x="21519" y="7487"/>
                    <a:pt x="22183" y="6180"/>
                  </a:cubicBezTo>
                  <a:close/>
                  <a:moveTo>
                    <a:pt x="22839" y="7063"/>
                  </a:moveTo>
                  <a:lnTo>
                    <a:pt x="22839" y="7063"/>
                  </a:lnTo>
                  <a:cubicBezTo>
                    <a:pt x="21638" y="8561"/>
                    <a:pt x="20203" y="9970"/>
                    <a:pt x="18765" y="11336"/>
                  </a:cubicBezTo>
                  <a:lnTo>
                    <a:pt x="18765" y="11336"/>
                  </a:lnTo>
                  <a:cubicBezTo>
                    <a:pt x="20102" y="9884"/>
                    <a:pt x="21456" y="8454"/>
                    <a:pt x="22839" y="7063"/>
                  </a:cubicBezTo>
                  <a:close/>
                  <a:moveTo>
                    <a:pt x="29092" y="4055"/>
                  </a:moveTo>
                  <a:lnTo>
                    <a:pt x="29092" y="4055"/>
                  </a:lnTo>
                  <a:cubicBezTo>
                    <a:pt x="28910" y="4205"/>
                    <a:pt x="28722" y="4349"/>
                    <a:pt x="28543" y="4499"/>
                  </a:cubicBezTo>
                  <a:cubicBezTo>
                    <a:pt x="28518" y="4452"/>
                    <a:pt x="28470" y="4426"/>
                    <a:pt x="28422" y="4426"/>
                  </a:cubicBezTo>
                  <a:cubicBezTo>
                    <a:pt x="28388" y="4426"/>
                    <a:pt x="28354" y="4439"/>
                    <a:pt x="28327" y="4465"/>
                  </a:cubicBezTo>
                  <a:cubicBezTo>
                    <a:pt x="25812" y="6523"/>
                    <a:pt x="23427" y="8951"/>
                    <a:pt x="21115" y="11443"/>
                  </a:cubicBezTo>
                  <a:lnTo>
                    <a:pt x="21115" y="11443"/>
                  </a:lnTo>
                  <a:cubicBezTo>
                    <a:pt x="22873" y="9528"/>
                    <a:pt x="24565" y="7562"/>
                    <a:pt x="25991" y="5406"/>
                  </a:cubicBezTo>
                  <a:cubicBezTo>
                    <a:pt x="26023" y="5360"/>
                    <a:pt x="26023" y="5299"/>
                    <a:pt x="25991" y="5250"/>
                  </a:cubicBezTo>
                  <a:cubicBezTo>
                    <a:pt x="27077" y="4996"/>
                    <a:pt x="28078" y="4534"/>
                    <a:pt x="29092" y="4055"/>
                  </a:cubicBezTo>
                  <a:close/>
                  <a:moveTo>
                    <a:pt x="39768" y="4929"/>
                  </a:moveTo>
                  <a:lnTo>
                    <a:pt x="39768" y="4929"/>
                  </a:lnTo>
                  <a:cubicBezTo>
                    <a:pt x="39998" y="5053"/>
                    <a:pt x="40228" y="5171"/>
                    <a:pt x="40457" y="5294"/>
                  </a:cubicBezTo>
                  <a:lnTo>
                    <a:pt x="40457" y="5294"/>
                  </a:lnTo>
                  <a:cubicBezTo>
                    <a:pt x="40433" y="5281"/>
                    <a:pt x="40405" y="5274"/>
                    <a:pt x="40378" y="5274"/>
                  </a:cubicBezTo>
                  <a:cubicBezTo>
                    <a:pt x="40343" y="5274"/>
                    <a:pt x="40309" y="5287"/>
                    <a:pt x="40285" y="5319"/>
                  </a:cubicBezTo>
                  <a:cubicBezTo>
                    <a:pt x="38648" y="7424"/>
                    <a:pt x="37074" y="9578"/>
                    <a:pt x="35504" y="11731"/>
                  </a:cubicBezTo>
                  <a:cubicBezTo>
                    <a:pt x="37017" y="9508"/>
                    <a:pt x="38451" y="7242"/>
                    <a:pt x="39765" y="4961"/>
                  </a:cubicBezTo>
                  <a:cubicBezTo>
                    <a:pt x="39771" y="4950"/>
                    <a:pt x="39765" y="4941"/>
                    <a:pt x="39768" y="4929"/>
                  </a:cubicBezTo>
                  <a:close/>
                  <a:moveTo>
                    <a:pt x="24530" y="6379"/>
                  </a:moveTo>
                  <a:cubicBezTo>
                    <a:pt x="24650" y="6379"/>
                    <a:pt x="21572" y="10289"/>
                    <a:pt x="21086" y="10793"/>
                  </a:cubicBezTo>
                  <a:cubicBezTo>
                    <a:pt x="20754" y="11139"/>
                    <a:pt x="20428" y="11486"/>
                    <a:pt x="20102" y="11835"/>
                  </a:cubicBezTo>
                  <a:cubicBezTo>
                    <a:pt x="20566" y="11290"/>
                    <a:pt x="21023" y="10738"/>
                    <a:pt x="21450" y="10169"/>
                  </a:cubicBezTo>
                  <a:cubicBezTo>
                    <a:pt x="22365" y="8951"/>
                    <a:pt x="23266" y="7733"/>
                    <a:pt x="24296" y="6607"/>
                  </a:cubicBezTo>
                  <a:cubicBezTo>
                    <a:pt x="24441" y="6449"/>
                    <a:pt x="24514" y="6379"/>
                    <a:pt x="24530" y="6379"/>
                  </a:cubicBezTo>
                  <a:close/>
                  <a:moveTo>
                    <a:pt x="35282" y="4813"/>
                  </a:moveTo>
                  <a:cubicBezTo>
                    <a:pt x="35377" y="4813"/>
                    <a:pt x="33831" y="7827"/>
                    <a:pt x="33737" y="7975"/>
                  </a:cubicBezTo>
                  <a:cubicBezTo>
                    <a:pt x="33471" y="8388"/>
                    <a:pt x="33191" y="8792"/>
                    <a:pt x="32911" y="9196"/>
                  </a:cubicBezTo>
                  <a:cubicBezTo>
                    <a:pt x="32172" y="10112"/>
                    <a:pt x="31453" y="11053"/>
                    <a:pt x="30749" y="12011"/>
                  </a:cubicBezTo>
                  <a:cubicBezTo>
                    <a:pt x="30864" y="11835"/>
                    <a:pt x="30971" y="11650"/>
                    <a:pt x="31090" y="11480"/>
                  </a:cubicBezTo>
                  <a:cubicBezTo>
                    <a:pt x="32097" y="10011"/>
                    <a:pt x="33021" y="8527"/>
                    <a:pt x="33930" y="7014"/>
                  </a:cubicBezTo>
                  <a:cubicBezTo>
                    <a:pt x="34170" y="6639"/>
                    <a:pt x="34392" y="6260"/>
                    <a:pt x="34612" y="5882"/>
                  </a:cubicBezTo>
                  <a:cubicBezTo>
                    <a:pt x="34646" y="5822"/>
                    <a:pt x="34681" y="5767"/>
                    <a:pt x="34716" y="5709"/>
                  </a:cubicBezTo>
                  <a:cubicBezTo>
                    <a:pt x="35091" y="5065"/>
                    <a:pt x="35255" y="4813"/>
                    <a:pt x="35282" y="4813"/>
                  </a:cubicBezTo>
                  <a:close/>
                  <a:moveTo>
                    <a:pt x="8429" y="7438"/>
                  </a:moveTo>
                  <a:lnTo>
                    <a:pt x="8429" y="7438"/>
                  </a:lnTo>
                  <a:cubicBezTo>
                    <a:pt x="7506" y="8498"/>
                    <a:pt x="6570" y="9552"/>
                    <a:pt x="5563" y="10539"/>
                  </a:cubicBezTo>
                  <a:cubicBezTo>
                    <a:pt x="4438" y="11641"/>
                    <a:pt x="3992" y="12059"/>
                    <a:pt x="3963" y="12059"/>
                  </a:cubicBezTo>
                  <a:cubicBezTo>
                    <a:pt x="3878" y="12059"/>
                    <a:pt x="7167" y="8675"/>
                    <a:pt x="7789" y="8071"/>
                  </a:cubicBezTo>
                  <a:cubicBezTo>
                    <a:pt x="8002" y="7863"/>
                    <a:pt x="8213" y="7649"/>
                    <a:pt x="8429" y="7438"/>
                  </a:cubicBezTo>
                  <a:close/>
                  <a:moveTo>
                    <a:pt x="13144" y="1921"/>
                  </a:moveTo>
                  <a:cubicBezTo>
                    <a:pt x="13171" y="1921"/>
                    <a:pt x="10818" y="4559"/>
                    <a:pt x="10528" y="4860"/>
                  </a:cubicBezTo>
                  <a:cubicBezTo>
                    <a:pt x="8083" y="7395"/>
                    <a:pt x="5482" y="9768"/>
                    <a:pt x="3057" y="12323"/>
                  </a:cubicBezTo>
                  <a:cubicBezTo>
                    <a:pt x="3169" y="11841"/>
                    <a:pt x="3449" y="11298"/>
                    <a:pt x="3724" y="10773"/>
                  </a:cubicBezTo>
                  <a:lnTo>
                    <a:pt x="3724" y="10770"/>
                  </a:lnTo>
                  <a:cubicBezTo>
                    <a:pt x="4206" y="10366"/>
                    <a:pt x="4673" y="9950"/>
                    <a:pt x="5130" y="9526"/>
                  </a:cubicBezTo>
                  <a:cubicBezTo>
                    <a:pt x="6371" y="8429"/>
                    <a:pt x="7633" y="7360"/>
                    <a:pt x="8871" y="6260"/>
                  </a:cubicBezTo>
                  <a:cubicBezTo>
                    <a:pt x="10176" y="5106"/>
                    <a:pt x="11363" y="3855"/>
                    <a:pt x="12535" y="2574"/>
                  </a:cubicBezTo>
                  <a:cubicBezTo>
                    <a:pt x="12962" y="2107"/>
                    <a:pt x="13137" y="1921"/>
                    <a:pt x="13144" y="1921"/>
                  </a:cubicBezTo>
                  <a:close/>
                  <a:moveTo>
                    <a:pt x="16302" y="1852"/>
                  </a:moveTo>
                  <a:cubicBezTo>
                    <a:pt x="16467" y="1947"/>
                    <a:pt x="16629" y="2045"/>
                    <a:pt x="16790" y="2146"/>
                  </a:cubicBezTo>
                  <a:cubicBezTo>
                    <a:pt x="13089" y="4727"/>
                    <a:pt x="10722" y="8657"/>
                    <a:pt x="7485" y="11754"/>
                  </a:cubicBezTo>
                  <a:cubicBezTo>
                    <a:pt x="6459" y="12735"/>
                    <a:pt x="6019" y="13111"/>
                    <a:pt x="5946" y="13111"/>
                  </a:cubicBezTo>
                  <a:cubicBezTo>
                    <a:pt x="5729" y="13111"/>
                    <a:pt x="8813" y="9739"/>
                    <a:pt x="9356" y="9150"/>
                  </a:cubicBezTo>
                  <a:cubicBezTo>
                    <a:pt x="11623" y="6705"/>
                    <a:pt x="14172" y="4603"/>
                    <a:pt x="16271" y="1996"/>
                  </a:cubicBezTo>
                  <a:cubicBezTo>
                    <a:pt x="16299" y="1956"/>
                    <a:pt x="16311" y="1904"/>
                    <a:pt x="16302" y="1855"/>
                  </a:cubicBezTo>
                  <a:lnTo>
                    <a:pt x="16302" y="1852"/>
                  </a:lnTo>
                  <a:close/>
                  <a:moveTo>
                    <a:pt x="38847" y="7685"/>
                  </a:moveTo>
                  <a:cubicBezTo>
                    <a:pt x="38877" y="7685"/>
                    <a:pt x="36215" y="11407"/>
                    <a:pt x="35862" y="11844"/>
                  </a:cubicBezTo>
                  <a:cubicBezTo>
                    <a:pt x="35449" y="12349"/>
                    <a:pt x="35056" y="12872"/>
                    <a:pt x="34661" y="13388"/>
                  </a:cubicBezTo>
                  <a:cubicBezTo>
                    <a:pt x="35963" y="11604"/>
                    <a:pt x="37259" y="9811"/>
                    <a:pt x="38578" y="8036"/>
                  </a:cubicBezTo>
                  <a:cubicBezTo>
                    <a:pt x="38761" y="7790"/>
                    <a:pt x="38842" y="7685"/>
                    <a:pt x="38847" y="7685"/>
                  </a:cubicBezTo>
                  <a:close/>
                  <a:moveTo>
                    <a:pt x="13960" y="2085"/>
                  </a:moveTo>
                  <a:cubicBezTo>
                    <a:pt x="14178" y="2085"/>
                    <a:pt x="11694" y="4989"/>
                    <a:pt x="11334" y="5386"/>
                  </a:cubicBezTo>
                  <a:cubicBezTo>
                    <a:pt x="9948" y="6919"/>
                    <a:pt x="8574" y="8452"/>
                    <a:pt x="7226" y="10011"/>
                  </a:cubicBezTo>
                  <a:cubicBezTo>
                    <a:pt x="6025" y="11131"/>
                    <a:pt x="4838" y="12265"/>
                    <a:pt x="3735" y="13495"/>
                  </a:cubicBezTo>
                  <a:cubicBezTo>
                    <a:pt x="3695" y="13541"/>
                    <a:pt x="3686" y="13605"/>
                    <a:pt x="3706" y="13663"/>
                  </a:cubicBezTo>
                  <a:cubicBezTo>
                    <a:pt x="3276" y="13492"/>
                    <a:pt x="3074" y="13230"/>
                    <a:pt x="3022" y="12909"/>
                  </a:cubicBezTo>
                  <a:cubicBezTo>
                    <a:pt x="6420" y="10646"/>
                    <a:pt x="8811" y="7444"/>
                    <a:pt x="11507" y="4424"/>
                  </a:cubicBezTo>
                  <a:cubicBezTo>
                    <a:pt x="12047" y="3830"/>
                    <a:pt x="12613" y="3264"/>
                    <a:pt x="13207" y="2721"/>
                  </a:cubicBezTo>
                  <a:cubicBezTo>
                    <a:pt x="13680" y="2268"/>
                    <a:pt x="13905" y="2085"/>
                    <a:pt x="13960" y="2085"/>
                  </a:cubicBezTo>
                  <a:close/>
                  <a:moveTo>
                    <a:pt x="15072" y="2758"/>
                  </a:moveTo>
                  <a:cubicBezTo>
                    <a:pt x="15144" y="2758"/>
                    <a:pt x="13384" y="4726"/>
                    <a:pt x="13190" y="4927"/>
                  </a:cubicBezTo>
                  <a:cubicBezTo>
                    <a:pt x="12197" y="5946"/>
                    <a:pt x="11135" y="6910"/>
                    <a:pt x="10110" y="7900"/>
                  </a:cubicBezTo>
                  <a:cubicBezTo>
                    <a:pt x="8207" y="9736"/>
                    <a:pt x="6553" y="11815"/>
                    <a:pt x="4702" y="13709"/>
                  </a:cubicBezTo>
                  <a:cubicBezTo>
                    <a:pt x="4665" y="13746"/>
                    <a:pt x="4650" y="13801"/>
                    <a:pt x="4665" y="13856"/>
                  </a:cubicBezTo>
                  <a:cubicBezTo>
                    <a:pt x="4431" y="13839"/>
                    <a:pt x="4200" y="13804"/>
                    <a:pt x="3972" y="13746"/>
                  </a:cubicBezTo>
                  <a:cubicBezTo>
                    <a:pt x="5363" y="12713"/>
                    <a:pt x="6472" y="11425"/>
                    <a:pt x="7566" y="10106"/>
                  </a:cubicBezTo>
                  <a:cubicBezTo>
                    <a:pt x="7742" y="9944"/>
                    <a:pt x="7918" y="9780"/>
                    <a:pt x="8092" y="9618"/>
                  </a:cubicBezTo>
                  <a:cubicBezTo>
                    <a:pt x="10182" y="7684"/>
                    <a:pt x="12180" y="5715"/>
                    <a:pt x="14154" y="3665"/>
                  </a:cubicBezTo>
                  <a:cubicBezTo>
                    <a:pt x="14791" y="3005"/>
                    <a:pt x="15047" y="2758"/>
                    <a:pt x="15072" y="2758"/>
                  </a:cubicBezTo>
                  <a:close/>
                  <a:moveTo>
                    <a:pt x="7474" y="12115"/>
                  </a:moveTo>
                  <a:lnTo>
                    <a:pt x="7474" y="12115"/>
                  </a:lnTo>
                  <a:cubicBezTo>
                    <a:pt x="6980" y="12678"/>
                    <a:pt x="6501" y="13256"/>
                    <a:pt x="6039" y="13839"/>
                  </a:cubicBezTo>
                  <a:cubicBezTo>
                    <a:pt x="5719" y="13862"/>
                    <a:pt x="5430" y="13874"/>
                    <a:pt x="5169" y="13874"/>
                  </a:cubicBezTo>
                  <a:cubicBezTo>
                    <a:pt x="5140" y="13874"/>
                    <a:pt x="5112" y="13874"/>
                    <a:pt x="5083" y="13873"/>
                  </a:cubicBezTo>
                  <a:cubicBezTo>
                    <a:pt x="5950" y="13357"/>
                    <a:pt x="6732" y="12759"/>
                    <a:pt x="7474" y="12115"/>
                  </a:cubicBezTo>
                  <a:close/>
                  <a:moveTo>
                    <a:pt x="17255" y="2441"/>
                  </a:moveTo>
                  <a:cubicBezTo>
                    <a:pt x="17486" y="2588"/>
                    <a:pt x="17714" y="2738"/>
                    <a:pt x="17945" y="2888"/>
                  </a:cubicBezTo>
                  <a:cubicBezTo>
                    <a:pt x="15869" y="4609"/>
                    <a:pt x="13964" y="6474"/>
                    <a:pt x="12090" y="8411"/>
                  </a:cubicBezTo>
                  <a:cubicBezTo>
                    <a:pt x="11103" y="9433"/>
                    <a:pt x="10121" y="10461"/>
                    <a:pt x="9125" y="11477"/>
                  </a:cubicBezTo>
                  <a:cubicBezTo>
                    <a:pt x="8828" y="11780"/>
                    <a:pt x="6625" y="14032"/>
                    <a:pt x="6250" y="14266"/>
                  </a:cubicBezTo>
                  <a:cubicBezTo>
                    <a:pt x="6238" y="14252"/>
                    <a:pt x="6227" y="14237"/>
                    <a:pt x="6212" y="14226"/>
                  </a:cubicBezTo>
                  <a:cubicBezTo>
                    <a:pt x="6253" y="14159"/>
                    <a:pt x="6296" y="14096"/>
                    <a:pt x="6345" y="14032"/>
                  </a:cubicBezTo>
                  <a:lnTo>
                    <a:pt x="6391" y="14029"/>
                  </a:lnTo>
                  <a:cubicBezTo>
                    <a:pt x="6463" y="14018"/>
                    <a:pt x="6478" y="13943"/>
                    <a:pt x="6458" y="13885"/>
                  </a:cubicBezTo>
                  <a:cubicBezTo>
                    <a:pt x="6541" y="13775"/>
                    <a:pt x="6648" y="13642"/>
                    <a:pt x="6778" y="13487"/>
                  </a:cubicBezTo>
                  <a:cubicBezTo>
                    <a:pt x="9968" y="9627"/>
                    <a:pt x="14645" y="6722"/>
                    <a:pt x="17255" y="2441"/>
                  </a:cubicBezTo>
                  <a:close/>
                  <a:moveTo>
                    <a:pt x="19400" y="4748"/>
                  </a:moveTo>
                  <a:lnTo>
                    <a:pt x="19400" y="4748"/>
                  </a:lnTo>
                  <a:cubicBezTo>
                    <a:pt x="19106" y="5654"/>
                    <a:pt x="16946" y="7528"/>
                    <a:pt x="16522" y="7993"/>
                  </a:cubicBezTo>
                  <a:cubicBezTo>
                    <a:pt x="14928" y="9742"/>
                    <a:pt x="13297" y="11454"/>
                    <a:pt x="11674" y="13175"/>
                  </a:cubicBezTo>
                  <a:cubicBezTo>
                    <a:pt x="11181" y="13700"/>
                    <a:pt x="10664" y="14223"/>
                    <a:pt x="10144" y="14751"/>
                  </a:cubicBezTo>
                  <a:cubicBezTo>
                    <a:pt x="13095" y="11287"/>
                    <a:pt x="15979" y="7770"/>
                    <a:pt x="19400" y="4748"/>
                  </a:cubicBezTo>
                  <a:close/>
                  <a:moveTo>
                    <a:pt x="20035" y="5595"/>
                  </a:moveTo>
                  <a:lnTo>
                    <a:pt x="20035" y="5595"/>
                  </a:lnTo>
                  <a:cubicBezTo>
                    <a:pt x="19660" y="5937"/>
                    <a:pt x="19004" y="6827"/>
                    <a:pt x="18297" y="7770"/>
                  </a:cubicBezTo>
                  <a:cubicBezTo>
                    <a:pt x="16617" y="9286"/>
                    <a:pt x="15084" y="11041"/>
                    <a:pt x="13606" y="12857"/>
                  </a:cubicBezTo>
                  <a:cubicBezTo>
                    <a:pt x="13043" y="13383"/>
                    <a:pt x="12483" y="13905"/>
                    <a:pt x="11923" y="14431"/>
                  </a:cubicBezTo>
                  <a:cubicBezTo>
                    <a:pt x="11729" y="14612"/>
                    <a:pt x="11539" y="14800"/>
                    <a:pt x="11345" y="14982"/>
                  </a:cubicBezTo>
                  <a:cubicBezTo>
                    <a:pt x="14092" y="11733"/>
                    <a:pt x="16871" y="8450"/>
                    <a:pt x="20035" y="5595"/>
                  </a:cubicBezTo>
                  <a:close/>
                  <a:moveTo>
                    <a:pt x="43095" y="7399"/>
                  </a:moveTo>
                  <a:cubicBezTo>
                    <a:pt x="43114" y="7399"/>
                    <a:pt x="43114" y="7423"/>
                    <a:pt x="43088" y="7476"/>
                  </a:cubicBezTo>
                  <a:cubicBezTo>
                    <a:pt x="41748" y="10230"/>
                    <a:pt x="38913" y="12638"/>
                    <a:pt x="36944" y="15164"/>
                  </a:cubicBezTo>
                  <a:cubicBezTo>
                    <a:pt x="37196" y="14765"/>
                    <a:pt x="37444" y="14367"/>
                    <a:pt x="37698" y="13972"/>
                  </a:cubicBezTo>
                  <a:cubicBezTo>
                    <a:pt x="38711" y="12384"/>
                    <a:pt x="39823" y="10880"/>
                    <a:pt x="41004" y="9410"/>
                  </a:cubicBezTo>
                  <a:lnTo>
                    <a:pt x="41004" y="9410"/>
                  </a:lnTo>
                  <a:cubicBezTo>
                    <a:pt x="41001" y="9413"/>
                    <a:pt x="41000" y="9415"/>
                    <a:pt x="41001" y="9415"/>
                  </a:cubicBezTo>
                  <a:cubicBezTo>
                    <a:pt x="41016" y="9415"/>
                    <a:pt x="42914" y="7399"/>
                    <a:pt x="43095" y="7399"/>
                  </a:cubicBezTo>
                  <a:close/>
                  <a:moveTo>
                    <a:pt x="37289" y="4570"/>
                  </a:moveTo>
                  <a:cubicBezTo>
                    <a:pt x="37379" y="4570"/>
                    <a:pt x="36232" y="6345"/>
                    <a:pt x="35937" y="6780"/>
                  </a:cubicBezTo>
                  <a:cubicBezTo>
                    <a:pt x="35504" y="7415"/>
                    <a:pt x="35088" y="8056"/>
                    <a:pt x="34667" y="8697"/>
                  </a:cubicBezTo>
                  <a:cubicBezTo>
                    <a:pt x="33304" y="10268"/>
                    <a:pt x="31979" y="11873"/>
                    <a:pt x="30688" y="13478"/>
                  </a:cubicBezTo>
                  <a:cubicBezTo>
                    <a:pt x="29883" y="14474"/>
                    <a:pt x="29043" y="15479"/>
                    <a:pt x="28211" y="16498"/>
                  </a:cubicBezTo>
                  <a:cubicBezTo>
                    <a:pt x="28598" y="15966"/>
                    <a:pt x="28985" y="15435"/>
                    <a:pt x="29378" y="14913"/>
                  </a:cubicBezTo>
                  <a:cubicBezTo>
                    <a:pt x="31321" y="12323"/>
                    <a:pt x="33411" y="9852"/>
                    <a:pt x="35296" y="7219"/>
                  </a:cubicBezTo>
                  <a:cubicBezTo>
                    <a:pt x="36725" y="5222"/>
                    <a:pt x="37235" y="4570"/>
                    <a:pt x="37289" y="4570"/>
                  </a:cubicBezTo>
                  <a:close/>
                  <a:moveTo>
                    <a:pt x="20053" y="12597"/>
                  </a:moveTo>
                  <a:lnTo>
                    <a:pt x="20053" y="12597"/>
                  </a:lnTo>
                  <a:cubicBezTo>
                    <a:pt x="18395" y="14402"/>
                    <a:pt x="16770" y="16218"/>
                    <a:pt x="15153" y="17933"/>
                  </a:cubicBezTo>
                  <a:lnTo>
                    <a:pt x="15153" y="17935"/>
                  </a:lnTo>
                  <a:cubicBezTo>
                    <a:pt x="15104" y="17987"/>
                    <a:pt x="15055" y="18039"/>
                    <a:pt x="15003" y="18091"/>
                  </a:cubicBezTo>
                  <a:cubicBezTo>
                    <a:pt x="16617" y="16212"/>
                    <a:pt x="18346" y="14410"/>
                    <a:pt x="20053" y="12597"/>
                  </a:cubicBezTo>
                  <a:close/>
                  <a:moveTo>
                    <a:pt x="17446" y="3783"/>
                  </a:moveTo>
                  <a:cubicBezTo>
                    <a:pt x="13499" y="9349"/>
                    <a:pt x="8288" y="13946"/>
                    <a:pt x="3753" y="19018"/>
                  </a:cubicBezTo>
                  <a:cubicBezTo>
                    <a:pt x="3767" y="18911"/>
                    <a:pt x="3781" y="18804"/>
                    <a:pt x="3807" y="18695"/>
                  </a:cubicBezTo>
                  <a:cubicBezTo>
                    <a:pt x="4148" y="17269"/>
                    <a:pt x="5410" y="16065"/>
                    <a:pt x="6117" y="14754"/>
                  </a:cubicBezTo>
                  <a:cubicBezTo>
                    <a:pt x="7947" y="13152"/>
                    <a:pt x="9665" y="11448"/>
                    <a:pt x="11357" y="9690"/>
                  </a:cubicBezTo>
                  <a:cubicBezTo>
                    <a:pt x="13181" y="7799"/>
                    <a:pt x="15993" y="5827"/>
                    <a:pt x="17446" y="3783"/>
                  </a:cubicBezTo>
                  <a:close/>
                  <a:moveTo>
                    <a:pt x="19212" y="3708"/>
                  </a:moveTo>
                  <a:cubicBezTo>
                    <a:pt x="19371" y="3809"/>
                    <a:pt x="19533" y="3907"/>
                    <a:pt x="19695" y="4003"/>
                  </a:cubicBezTo>
                  <a:cubicBezTo>
                    <a:pt x="19689" y="4006"/>
                    <a:pt x="19686" y="4003"/>
                    <a:pt x="19680" y="4009"/>
                  </a:cubicBezTo>
                  <a:cubicBezTo>
                    <a:pt x="14165" y="8704"/>
                    <a:pt x="10109" y="14743"/>
                    <a:pt x="5040" y="19875"/>
                  </a:cubicBezTo>
                  <a:lnTo>
                    <a:pt x="5040" y="19875"/>
                  </a:lnTo>
                  <a:cubicBezTo>
                    <a:pt x="7502" y="17382"/>
                    <a:pt x="9537" y="14550"/>
                    <a:pt x="11871" y="11936"/>
                  </a:cubicBezTo>
                  <a:cubicBezTo>
                    <a:pt x="14328" y="9185"/>
                    <a:pt x="16952" y="6627"/>
                    <a:pt x="19212" y="3708"/>
                  </a:cubicBezTo>
                  <a:close/>
                  <a:moveTo>
                    <a:pt x="25451" y="5365"/>
                  </a:moveTo>
                  <a:lnTo>
                    <a:pt x="25451" y="5365"/>
                  </a:lnTo>
                  <a:cubicBezTo>
                    <a:pt x="22916" y="6881"/>
                    <a:pt x="21378" y="9791"/>
                    <a:pt x="19403" y="11910"/>
                  </a:cubicBezTo>
                  <a:cubicBezTo>
                    <a:pt x="16779" y="14722"/>
                    <a:pt x="14342" y="17686"/>
                    <a:pt x="11755" y="20524"/>
                  </a:cubicBezTo>
                  <a:lnTo>
                    <a:pt x="11755" y="20524"/>
                  </a:lnTo>
                  <a:cubicBezTo>
                    <a:pt x="13132" y="18548"/>
                    <a:pt x="14386" y="16474"/>
                    <a:pt x="15956" y="14618"/>
                  </a:cubicBezTo>
                  <a:cubicBezTo>
                    <a:pt x="18407" y="11728"/>
                    <a:pt x="22071" y="9225"/>
                    <a:pt x="23996" y="5920"/>
                  </a:cubicBezTo>
                  <a:cubicBezTo>
                    <a:pt x="24146" y="5770"/>
                    <a:pt x="24294" y="5617"/>
                    <a:pt x="24447" y="5472"/>
                  </a:cubicBezTo>
                  <a:cubicBezTo>
                    <a:pt x="24784" y="5461"/>
                    <a:pt x="25119" y="5426"/>
                    <a:pt x="25451" y="5365"/>
                  </a:cubicBezTo>
                  <a:close/>
                  <a:moveTo>
                    <a:pt x="34392" y="2634"/>
                  </a:moveTo>
                  <a:cubicBezTo>
                    <a:pt x="34586" y="2680"/>
                    <a:pt x="34773" y="2735"/>
                    <a:pt x="34961" y="2790"/>
                  </a:cubicBezTo>
                  <a:cubicBezTo>
                    <a:pt x="33636" y="3596"/>
                    <a:pt x="32383" y="5960"/>
                    <a:pt x="31523" y="7118"/>
                  </a:cubicBezTo>
                  <a:cubicBezTo>
                    <a:pt x="29279" y="10141"/>
                    <a:pt x="27149" y="13247"/>
                    <a:pt x="24929" y="16287"/>
                  </a:cubicBezTo>
                  <a:cubicBezTo>
                    <a:pt x="24181" y="17315"/>
                    <a:pt x="21886" y="20124"/>
                    <a:pt x="21401" y="20779"/>
                  </a:cubicBezTo>
                  <a:cubicBezTo>
                    <a:pt x="23003" y="18614"/>
                    <a:pt x="24455" y="16339"/>
                    <a:pt x="25835" y="14029"/>
                  </a:cubicBezTo>
                  <a:cubicBezTo>
                    <a:pt x="28298" y="9910"/>
                    <a:pt x="32140" y="6812"/>
                    <a:pt x="34392" y="2634"/>
                  </a:cubicBezTo>
                  <a:close/>
                  <a:moveTo>
                    <a:pt x="17438" y="5317"/>
                  </a:moveTo>
                  <a:cubicBezTo>
                    <a:pt x="17460" y="5317"/>
                    <a:pt x="17420" y="5380"/>
                    <a:pt x="17298" y="5527"/>
                  </a:cubicBezTo>
                  <a:cubicBezTo>
                    <a:pt x="12979" y="10735"/>
                    <a:pt x="8173" y="15479"/>
                    <a:pt x="4021" y="20854"/>
                  </a:cubicBezTo>
                  <a:cubicBezTo>
                    <a:pt x="4001" y="20883"/>
                    <a:pt x="3992" y="20921"/>
                    <a:pt x="3998" y="20958"/>
                  </a:cubicBezTo>
                  <a:cubicBezTo>
                    <a:pt x="3822" y="20537"/>
                    <a:pt x="3724" y="20086"/>
                    <a:pt x="3709" y="19633"/>
                  </a:cubicBezTo>
                  <a:cubicBezTo>
                    <a:pt x="6261" y="17179"/>
                    <a:pt x="8712" y="14638"/>
                    <a:pt x="11109" y="12031"/>
                  </a:cubicBezTo>
                  <a:cubicBezTo>
                    <a:pt x="12416" y="10608"/>
                    <a:pt x="13724" y="9179"/>
                    <a:pt x="14948" y="7681"/>
                  </a:cubicBezTo>
                  <a:cubicBezTo>
                    <a:pt x="15223" y="7347"/>
                    <a:pt x="17315" y="5317"/>
                    <a:pt x="17438" y="5317"/>
                  </a:cubicBezTo>
                  <a:close/>
                  <a:moveTo>
                    <a:pt x="14521" y="14179"/>
                  </a:moveTo>
                  <a:lnTo>
                    <a:pt x="14521" y="14179"/>
                  </a:lnTo>
                  <a:cubicBezTo>
                    <a:pt x="12419" y="16599"/>
                    <a:pt x="10320" y="19006"/>
                    <a:pt x="7994" y="21221"/>
                  </a:cubicBezTo>
                  <a:cubicBezTo>
                    <a:pt x="10072" y="19160"/>
                    <a:pt x="12197" y="16541"/>
                    <a:pt x="14290" y="14419"/>
                  </a:cubicBezTo>
                  <a:cubicBezTo>
                    <a:pt x="14368" y="14341"/>
                    <a:pt x="14443" y="14260"/>
                    <a:pt x="14521" y="14179"/>
                  </a:cubicBezTo>
                  <a:close/>
                  <a:moveTo>
                    <a:pt x="29661" y="6214"/>
                  </a:moveTo>
                  <a:lnTo>
                    <a:pt x="29661" y="6214"/>
                  </a:lnTo>
                  <a:cubicBezTo>
                    <a:pt x="28439" y="7672"/>
                    <a:pt x="27282" y="9194"/>
                    <a:pt x="26141" y="10718"/>
                  </a:cubicBezTo>
                  <a:cubicBezTo>
                    <a:pt x="25925" y="10943"/>
                    <a:pt x="25702" y="11165"/>
                    <a:pt x="25486" y="11393"/>
                  </a:cubicBezTo>
                  <a:cubicBezTo>
                    <a:pt x="24094" y="12869"/>
                    <a:pt x="22977" y="14523"/>
                    <a:pt x="21915" y="16215"/>
                  </a:cubicBezTo>
                  <a:cubicBezTo>
                    <a:pt x="20688" y="17751"/>
                    <a:pt x="19449" y="19275"/>
                    <a:pt x="18179" y="20779"/>
                  </a:cubicBezTo>
                  <a:cubicBezTo>
                    <a:pt x="18009" y="20978"/>
                    <a:pt x="17832" y="21169"/>
                    <a:pt x="17659" y="21368"/>
                  </a:cubicBezTo>
                  <a:cubicBezTo>
                    <a:pt x="20370" y="17722"/>
                    <a:pt x="22778" y="13793"/>
                    <a:pt x="25639" y="10288"/>
                  </a:cubicBezTo>
                  <a:cubicBezTo>
                    <a:pt x="26831" y="8830"/>
                    <a:pt x="28361" y="7603"/>
                    <a:pt x="29661" y="6214"/>
                  </a:cubicBezTo>
                  <a:close/>
                  <a:moveTo>
                    <a:pt x="31404" y="10507"/>
                  </a:moveTo>
                  <a:cubicBezTo>
                    <a:pt x="30527" y="11812"/>
                    <a:pt x="29626" y="13105"/>
                    <a:pt x="28734" y="14405"/>
                  </a:cubicBezTo>
                  <a:cubicBezTo>
                    <a:pt x="28445" y="14823"/>
                    <a:pt x="28182" y="15250"/>
                    <a:pt x="27923" y="15681"/>
                  </a:cubicBezTo>
                  <a:cubicBezTo>
                    <a:pt x="26863" y="17020"/>
                    <a:pt x="25798" y="18357"/>
                    <a:pt x="24689" y="19656"/>
                  </a:cubicBezTo>
                  <a:cubicBezTo>
                    <a:pt x="24144" y="20298"/>
                    <a:pt x="22870" y="21427"/>
                    <a:pt x="22565" y="21427"/>
                  </a:cubicBezTo>
                  <a:cubicBezTo>
                    <a:pt x="22340" y="21427"/>
                    <a:pt x="22640" y="20815"/>
                    <a:pt x="24141" y="18949"/>
                  </a:cubicBezTo>
                  <a:cubicBezTo>
                    <a:pt x="25033" y="17837"/>
                    <a:pt x="26037" y="16801"/>
                    <a:pt x="26973" y="15724"/>
                  </a:cubicBezTo>
                  <a:cubicBezTo>
                    <a:pt x="28376" y="14107"/>
                    <a:pt x="29938" y="12349"/>
                    <a:pt x="31404" y="10507"/>
                  </a:cubicBezTo>
                  <a:close/>
                  <a:moveTo>
                    <a:pt x="15708" y="9401"/>
                  </a:moveTo>
                  <a:cubicBezTo>
                    <a:pt x="14074" y="11188"/>
                    <a:pt x="12517" y="13059"/>
                    <a:pt x="10956" y="14893"/>
                  </a:cubicBezTo>
                  <a:cubicBezTo>
                    <a:pt x="10090" y="15912"/>
                    <a:pt x="9232" y="16937"/>
                    <a:pt x="8369" y="17956"/>
                  </a:cubicBezTo>
                  <a:cubicBezTo>
                    <a:pt x="7950" y="18403"/>
                    <a:pt x="7546" y="18862"/>
                    <a:pt x="7142" y="19324"/>
                  </a:cubicBezTo>
                  <a:cubicBezTo>
                    <a:pt x="6530" y="19965"/>
                    <a:pt x="5883" y="20563"/>
                    <a:pt x="5153" y="21079"/>
                  </a:cubicBezTo>
                  <a:cubicBezTo>
                    <a:pt x="4806" y="21422"/>
                    <a:pt x="4616" y="21593"/>
                    <a:pt x="4584" y="21593"/>
                  </a:cubicBezTo>
                  <a:cubicBezTo>
                    <a:pt x="4552" y="21593"/>
                    <a:pt x="4677" y="21423"/>
                    <a:pt x="4959" y="21082"/>
                  </a:cubicBezTo>
                  <a:cubicBezTo>
                    <a:pt x="5924" y="19847"/>
                    <a:pt x="7024" y="18700"/>
                    <a:pt x="8086" y="17546"/>
                  </a:cubicBezTo>
                  <a:cubicBezTo>
                    <a:pt x="10606" y="14812"/>
                    <a:pt x="13179" y="12127"/>
                    <a:pt x="15708" y="9401"/>
                  </a:cubicBezTo>
                  <a:close/>
                  <a:moveTo>
                    <a:pt x="12053" y="14794"/>
                  </a:moveTo>
                  <a:lnTo>
                    <a:pt x="12053" y="14794"/>
                  </a:lnTo>
                  <a:cubicBezTo>
                    <a:pt x="10243" y="17069"/>
                    <a:pt x="8455" y="19330"/>
                    <a:pt x="6504" y="21209"/>
                  </a:cubicBezTo>
                  <a:cubicBezTo>
                    <a:pt x="5963" y="21589"/>
                    <a:pt x="5639" y="21779"/>
                    <a:pt x="5529" y="21779"/>
                  </a:cubicBezTo>
                  <a:cubicBezTo>
                    <a:pt x="5353" y="21779"/>
                    <a:pt x="5730" y="21292"/>
                    <a:pt x="6651" y="20326"/>
                  </a:cubicBezTo>
                  <a:cubicBezTo>
                    <a:pt x="7656" y="19451"/>
                    <a:pt x="8545" y="18429"/>
                    <a:pt x="9397" y="17378"/>
                  </a:cubicBezTo>
                  <a:lnTo>
                    <a:pt x="9521" y="17248"/>
                  </a:lnTo>
                  <a:cubicBezTo>
                    <a:pt x="10344" y="16408"/>
                    <a:pt x="11192" y="15597"/>
                    <a:pt x="12053" y="14794"/>
                  </a:cubicBezTo>
                  <a:close/>
                  <a:moveTo>
                    <a:pt x="29871" y="7239"/>
                  </a:moveTo>
                  <a:cubicBezTo>
                    <a:pt x="26089" y="12092"/>
                    <a:pt x="22859" y="17462"/>
                    <a:pt x="18603" y="21865"/>
                  </a:cubicBezTo>
                  <a:cubicBezTo>
                    <a:pt x="20506" y="19893"/>
                    <a:pt x="21857" y="17344"/>
                    <a:pt x="23381" y="14936"/>
                  </a:cubicBezTo>
                  <a:cubicBezTo>
                    <a:pt x="24574" y="13423"/>
                    <a:pt x="25760" y="11899"/>
                    <a:pt x="26935" y="10371"/>
                  </a:cubicBezTo>
                  <a:cubicBezTo>
                    <a:pt x="27917" y="9318"/>
                    <a:pt x="28910" y="8290"/>
                    <a:pt x="29871" y="7239"/>
                  </a:cubicBezTo>
                  <a:close/>
                  <a:moveTo>
                    <a:pt x="5713" y="21056"/>
                  </a:moveTo>
                  <a:lnTo>
                    <a:pt x="5713" y="21056"/>
                  </a:lnTo>
                  <a:cubicBezTo>
                    <a:pt x="5407" y="21449"/>
                    <a:pt x="5104" y="21842"/>
                    <a:pt x="4812" y="22249"/>
                  </a:cubicBezTo>
                  <a:cubicBezTo>
                    <a:pt x="4694" y="22107"/>
                    <a:pt x="4581" y="21960"/>
                    <a:pt x="4477" y="21807"/>
                  </a:cubicBezTo>
                  <a:cubicBezTo>
                    <a:pt x="4907" y="21587"/>
                    <a:pt x="5320" y="21336"/>
                    <a:pt x="5713" y="21056"/>
                  </a:cubicBezTo>
                  <a:close/>
                  <a:moveTo>
                    <a:pt x="32943" y="11333"/>
                  </a:moveTo>
                  <a:cubicBezTo>
                    <a:pt x="32689" y="11728"/>
                    <a:pt x="32432" y="12121"/>
                    <a:pt x="32178" y="12517"/>
                  </a:cubicBezTo>
                  <a:cubicBezTo>
                    <a:pt x="30307" y="15378"/>
                    <a:pt x="28315" y="18155"/>
                    <a:pt x="26205" y="20854"/>
                  </a:cubicBezTo>
                  <a:cubicBezTo>
                    <a:pt x="25889" y="21257"/>
                    <a:pt x="24779" y="22414"/>
                    <a:pt x="24526" y="22414"/>
                  </a:cubicBezTo>
                  <a:cubicBezTo>
                    <a:pt x="24384" y="22414"/>
                    <a:pt x="24513" y="22050"/>
                    <a:pt x="25203" y="20981"/>
                  </a:cubicBezTo>
                  <a:cubicBezTo>
                    <a:pt x="25252" y="20903"/>
                    <a:pt x="25316" y="20828"/>
                    <a:pt x="25368" y="20750"/>
                  </a:cubicBezTo>
                  <a:cubicBezTo>
                    <a:pt x="25642" y="20398"/>
                    <a:pt x="25899" y="20028"/>
                    <a:pt x="26153" y="19656"/>
                  </a:cubicBezTo>
                  <a:cubicBezTo>
                    <a:pt x="27097" y="18438"/>
                    <a:pt x="28168" y="17269"/>
                    <a:pt x="29098" y="16065"/>
                  </a:cubicBezTo>
                  <a:cubicBezTo>
                    <a:pt x="30348" y="14448"/>
                    <a:pt x="31638" y="12886"/>
                    <a:pt x="32943" y="11333"/>
                  </a:cubicBezTo>
                  <a:close/>
                  <a:moveTo>
                    <a:pt x="22992" y="5342"/>
                  </a:moveTo>
                  <a:cubicBezTo>
                    <a:pt x="23127" y="5368"/>
                    <a:pt x="23263" y="5403"/>
                    <a:pt x="23401" y="5420"/>
                  </a:cubicBezTo>
                  <a:cubicBezTo>
                    <a:pt x="23586" y="5443"/>
                    <a:pt x="23762" y="5452"/>
                    <a:pt x="23938" y="5464"/>
                  </a:cubicBezTo>
                  <a:cubicBezTo>
                    <a:pt x="21785" y="7571"/>
                    <a:pt x="19850" y="9933"/>
                    <a:pt x="17850" y="12208"/>
                  </a:cubicBezTo>
                  <a:cubicBezTo>
                    <a:pt x="17096" y="12926"/>
                    <a:pt x="16363" y="13634"/>
                    <a:pt x="15685" y="14344"/>
                  </a:cubicBezTo>
                  <a:cubicBezTo>
                    <a:pt x="15136" y="14930"/>
                    <a:pt x="14625" y="15551"/>
                    <a:pt x="14154" y="16200"/>
                  </a:cubicBezTo>
                  <a:cubicBezTo>
                    <a:pt x="13505" y="16885"/>
                    <a:pt x="12864" y="17575"/>
                    <a:pt x="12211" y="18256"/>
                  </a:cubicBezTo>
                  <a:cubicBezTo>
                    <a:pt x="11490" y="19006"/>
                    <a:pt x="10765" y="19754"/>
                    <a:pt x="10038" y="20499"/>
                  </a:cubicBezTo>
                  <a:cubicBezTo>
                    <a:pt x="9964" y="20572"/>
                    <a:pt x="8039" y="22810"/>
                    <a:pt x="7971" y="22810"/>
                  </a:cubicBezTo>
                  <a:cubicBezTo>
                    <a:pt x="7950" y="22810"/>
                    <a:pt x="8102" y="22603"/>
                    <a:pt x="8531" y="22064"/>
                  </a:cubicBezTo>
                  <a:cubicBezTo>
                    <a:pt x="11062" y="18882"/>
                    <a:pt x="13981" y="15900"/>
                    <a:pt x="16686" y="12863"/>
                  </a:cubicBezTo>
                  <a:cubicBezTo>
                    <a:pt x="18811" y="10475"/>
                    <a:pt x="21519" y="8290"/>
                    <a:pt x="22983" y="5412"/>
                  </a:cubicBezTo>
                  <a:cubicBezTo>
                    <a:pt x="22989" y="5388"/>
                    <a:pt x="22992" y="5365"/>
                    <a:pt x="22992" y="5342"/>
                  </a:cubicBezTo>
                  <a:close/>
                  <a:moveTo>
                    <a:pt x="16608" y="19087"/>
                  </a:moveTo>
                  <a:lnTo>
                    <a:pt x="16608" y="19087"/>
                  </a:lnTo>
                  <a:cubicBezTo>
                    <a:pt x="15713" y="20375"/>
                    <a:pt x="14810" y="21657"/>
                    <a:pt x="13871" y="22913"/>
                  </a:cubicBezTo>
                  <a:cubicBezTo>
                    <a:pt x="14735" y="21605"/>
                    <a:pt x="15656" y="20335"/>
                    <a:pt x="16608" y="19087"/>
                  </a:cubicBezTo>
                  <a:close/>
                  <a:moveTo>
                    <a:pt x="21192" y="5840"/>
                  </a:moveTo>
                  <a:cubicBezTo>
                    <a:pt x="21454" y="5840"/>
                    <a:pt x="19325" y="8486"/>
                    <a:pt x="18649" y="9274"/>
                  </a:cubicBezTo>
                  <a:cubicBezTo>
                    <a:pt x="17194" y="10978"/>
                    <a:pt x="15604" y="12568"/>
                    <a:pt x="14036" y="14165"/>
                  </a:cubicBezTo>
                  <a:cubicBezTo>
                    <a:pt x="11204" y="17046"/>
                    <a:pt x="8383" y="19901"/>
                    <a:pt x="5883" y="23083"/>
                  </a:cubicBezTo>
                  <a:cubicBezTo>
                    <a:pt x="5851" y="23123"/>
                    <a:pt x="5837" y="23175"/>
                    <a:pt x="5843" y="23227"/>
                  </a:cubicBezTo>
                  <a:cubicBezTo>
                    <a:pt x="5597" y="23034"/>
                    <a:pt x="5366" y="22826"/>
                    <a:pt x="5147" y="22604"/>
                  </a:cubicBezTo>
                  <a:cubicBezTo>
                    <a:pt x="7806" y="20871"/>
                    <a:pt x="9599" y="18247"/>
                    <a:pt x="11735" y="15938"/>
                  </a:cubicBezTo>
                  <a:cubicBezTo>
                    <a:pt x="14388" y="13071"/>
                    <a:pt x="16865" y="10048"/>
                    <a:pt x="19611" y="7271"/>
                  </a:cubicBezTo>
                  <a:cubicBezTo>
                    <a:pt x="20637" y="6231"/>
                    <a:pt x="21092" y="5840"/>
                    <a:pt x="21192" y="5840"/>
                  </a:cubicBezTo>
                  <a:close/>
                  <a:moveTo>
                    <a:pt x="10875" y="18845"/>
                  </a:moveTo>
                  <a:lnTo>
                    <a:pt x="10875" y="18845"/>
                  </a:lnTo>
                  <a:cubicBezTo>
                    <a:pt x="9420" y="20447"/>
                    <a:pt x="7985" y="22067"/>
                    <a:pt x="6738" y="23834"/>
                  </a:cubicBezTo>
                  <a:cubicBezTo>
                    <a:pt x="6501" y="23692"/>
                    <a:pt x="6270" y="23539"/>
                    <a:pt x="6045" y="23375"/>
                  </a:cubicBezTo>
                  <a:cubicBezTo>
                    <a:pt x="6079" y="23372"/>
                    <a:pt x="6114" y="23357"/>
                    <a:pt x="6140" y="23337"/>
                  </a:cubicBezTo>
                  <a:cubicBezTo>
                    <a:pt x="7838" y="21945"/>
                    <a:pt x="9388" y="20427"/>
                    <a:pt x="10875" y="18845"/>
                  </a:cubicBezTo>
                  <a:close/>
                  <a:moveTo>
                    <a:pt x="13421" y="17245"/>
                  </a:moveTo>
                  <a:lnTo>
                    <a:pt x="13421" y="17245"/>
                  </a:lnTo>
                  <a:cubicBezTo>
                    <a:pt x="12526" y="18579"/>
                    <a:pt x="11700" y="19971"/>
                    <a:pt x="10808" y="21273"/>
                  </a:cubicBezTo>
                  <a:cubicBezTo>
                    <a:pt x="10549" y="21651"/>
                    <a:pt x="10320" y="21980"/>
                    <a:pt x="10127" y="22269"/>
                  </a:cubicBezTo>
                  <a:cubicBezTo>
                    <a:pt x="9477" y="22944"/>
                    <a:pt x="8822" y="23614"/>
                    <a:pt x="8141" y="24264"/>
                  </a:cubicBezTo>
                  <a:cubicBezTo>
                    <a:pt x="8031" y="24371"/>
                    <a:pt x="8100" y="24503"/>
                    <a:pt x="8207" y="24555"/>
                  </a:cubicBezTo>
                  <a:cubicBezTo>
                    <a:pt x="7817" y="24405"/>
                    <a:pt x="7439" y="24232"/>
                    <a:pt x="7075" y="24033"/>
                  </a:cubicBezTo>
                  <a:cubicBezTo>
                    <a:pt x="9249" y="21842"/>
                    <a:pt x="11342" y="19552"/>
                    <a:pt x="13421" y="17245"/>
                  </a:cubicBezTo>
                  <a:close/>
                  <a:moveTo>
                    <a:pt x="36996" y="11067"/>
                  </a:moveTo>
                  <a:lnTo>
                    <a:pt x="36996" y="11067"/>
                  </a:lnTo>
                  <a:cubicBezTo>
                    <a:pt x="35928" y="12765"/>
                    <a:pt x="34900" y="14491"/>
                    <a:pt x="33685" y="16053"/>
                  </a:cubicBezTo>
                  <a:cubicBezTo>
                    <a:pt x="31375" y="19017"/>
                    <a:pt x="28916" y="22122"/>
                    <a:pt x="26790" y="25026"/>
                  </a:cubicBezTo>
                  <a:lnTo>
                    <a:pt x="26790" y="25026"/>
                  </a:lnTo>
                  <a:cubicBezTo>
                    <a:pt x="29341" y="21490"/>
                    <a:pt x="31718" y="17889"/>
                    <a:pt x="34349" y="14387"/>
                  </a:cubicBezTo>
                  <a:cubicBezTo>
                    <a:pt x="35192" y="13267"/>
                    <a:pt x="36110" y="12176"/>
                    <a:pt x="36996" y="11067"/>
                  </a:cubicBezTo>
                  <a:close/>
                  <a:moveTo>
                    <a:pt x="38197" y="12736"/>
                  </a:moveTo>
                  <a:lnTo>
                    <a:pt x="38197" y="12736"/>
                  </a:lnTo>
                  <a:cubicBezTo>
                    <a:pt x="34988" y="17396"/>
                    <a:pt x="32331" y="22480"/>
                    <a:pt x="28403" y="26629"/>
                  </a:cubicBezTo>
                  <a:lnTo>
                    <a:pt x="28403" y="26629"/>
                  </a:lnTo>
                  <a:cubicBezTo>
                    <a:pt x="31159" y="23716"/>
                    <a:pt x="33241" y="19230"/>
                    <a:pt x="35634" y="15912"/>
                  </a:cubicBezTo>
                  <a:cubicBezTo>
                    <a:pt x="36422" y="14815"/>
                    <a:pt x="37314" y="13778"/>
                    <a:pt x="38197" y="12736"/>
                  </a:cubicBezTo>
                  <a:close/>
                  <a:moveTo>
                    <a:pt x="31860" y="23903"/>
                  </a:moveTo>
                  <a:cubicBezTo>
                    <a:pt x="31297" y="24980"/>
                    <a:pt x="30642" y="26007"/>
                    <a:pt x="29900" y="26969"/>
                  </a:cubicBezTo>
                  <a:cubicBezTo>
                    <a:pt x="30033" y="25895"/>
                    <a:pt x="30527" y="25040"/>
                    <a:pt x="31378" y="24402"/>
                  </a:cubicBezTo>
                  <a:cubicBezTo>
                    <a:pt x="31546" y="24241"/>
                    <a:pt x="31699" y="24067"/>
                    <a:pt x="31860" y="23903"/>
                  </a:cubicBezTo>
                  <a:close/>
                  <a:moveTo>
                    <a:pt x="25272" y="9269"/>
                  </a:moveTo>
                  <a:lnTo>
                    <a:pt x="25272" y="9269"/>
                  </a:lnTo>
                  <a:cubicBezTo>
                    <a:pt x="24695" y="10080"/>
                    <a:pt x="24126" y="10900"/>
                    <a:pt x="23540" y="11699"/>
                  </a:cubicBezTo>
                  <a:cubicBezTo>
                    <a:pt x="19954" y="16599"/>
                    <a:pt x="15809" y="21042"/>
                    <a:pt x="12142" y="25875"/>
                  </a:cubicBezTo>
                  <a:cubicBezTo>
                    <a:pt x="11476" y="26754"/>
                    <a:pt x="11194" y="27094"/>
                    <a:pt x="11156" y="27094"/>
                  </a:cubicBezTo>
                  <a:cubicBezTo>
                    <a:pt x="11105" y="27094"/>
                    <a:pt x="11484" y="26496"/>
                    <a:pt x="11963" y="25768"/>
                  </a:cubicBezTo>
                  <a:cubicBezTo>
                    <a:pt x="15046" y="22176"/>
                    <a:pt x="17645" y="18152"/>
                    <a:pt x="20405" y="14260"/>
                  </a:cubicBezTo>
                  <a:lnTo>
                    <a:pt x="20405" y="14257"/>
                  </a:lnTo>
                  <a:cubicBezTo>
                    <a:pt x="21840" y="12439"/>
                    <a:pt x="23569" y="10862"/>
                    <a:pt x="25272" y="9269"/>
                  </a:cubicBezTo>
                  <a:close/>
                  <a:moveTo>
                    <a:pt x="9114" y="24766"/>
                  </a:moveTo>
                  <a:cubicBezTo>
                    <a:pt x="8848" y="25113"/>
                    <a:pt x="8580" y="25462"/>
                    <a:pt x="8320" y="25820"/>
                  </a:cubicBezTo>
                  <a:cubicBezTo>
                    <a:pt x="7612" y="26781"/>
                    <a:pt x="6911" y="27734"/>
                    <a:pt x="6180" y="28664"/>
                  </a:cubicBezTo>
                  <a:cubicBezTo>
                    <a:pt x="7032" y="27327"/>
                    <a:pt x="8034" y="26025"/>
                    <a:pt x="9114" y="24766"/>
                  </a:cubicBezTo>
                  <a:close/>
                  <a:moveTo>
                    <a:pt x="21560" y="12092"/>
                  </a:moveTo>
                  <a:cubicBezTo>
                    <a:pt x="21161" y="12620"/>
                    <a:pt x="20769" y="13152"/>
                    <a:pt x="20382" y="13689"/>
                  </a:cubicBezTo>
                  <a:cubicBezTo>
                    <a:pt x="17281" y="17323"/>
                    <a:pt x="14382" y="21241"/>
                    <a:pt x="11943" y="25367"/>
                  </a:cubicBezTo>
                  <a:cubicBezTo>
                    <a:pt x="11366" y="26068"/>
                    <a:pt x="10779" y="26758"/>
                    <a:pt x="10167" y="27425"/>
                  </a:cubicBezTo>
                  <a:cubicBezTo>
                    <a:pt x="9293" y="28378"/>
                    <a:pt x="8320" y="29229"/>
                    <a:pt x="7341" y="30072"/>
                  </a:cubicBezTo>
                  <a:cubicBezTo>
                    <a:pt x="6932" y="30425"/>
                    <a:pt x="6725" y="30569"/>
                    <a:pt x="6660" y="30569"/>
                  </a:cubicBezTo>
                  <a:cubicBezTo>
                    <a:pt x="6376" y="30569"/>
                    <a:pt x="8779" y="27840"/>
                    <a:pt x="8785" y="27840"/>
                  </a:cubicBezTo>
                  <a:lnTo>
                    <a:pt x="8785" y="27840"/>
                  </a:lnTo>
                  <a:cubicBezTo>
                    <a:pt x="8785" y="27840"/>
                    <a:pt x="8785" y="27840"/>
                    <a:pt x="8785" y="27841"/>
                  </a:cubicBezTo>
                  <a:cubicBezTo>
                    <a:pt x="10598" y="25626"/>
                    <a:pt x="12200" y="23273"/>
                    <a:pt x="13857" y="20944"/>
                  </a:cubicBezTo>
                  <a:cubicBezTo>
                    <a:pt x="16120" y="17762"/>
                    <a:pt x="18817" y="14907"/>
                    <a:pt x="21560" y="12092"/>
                  </a:cubicBezTo>
                  <a:close/>
                  <a:moveTo>
                    <a:pt x="11328" y="1"/>
                  </a:moveTo>
                  <a:cubicBezTo>
                    <a:pt x="8630" y="1"/>
                    <a:pt x="6960" y="1767"/>
                    <a:pt x="4281" y="4020"/>
                  </a:cubicBezTo>
                  <a:cubicBezTo>
                    <a:pt x="3314" y="4831"/>
                    <a:pt x="2439" y="5593"/>
                    <a:pt x="2808" y="6927"/>
                  </a:cubicBezTo>
                  <a:cubicBezTo>
                    <a:pt x="3441" y="9225"/>
                    <a:pt x="3614" y="9552"/>
                    <a:pt x="2396" y="11627"/>
                  </a:cubicBezTo>
                  <a:cubicBezTo>
                    <a:pt x="1241" y="13602"/>
                    <a:pt x="3998" y="14073"/>
                    <a:pt x="5618" y="14073"/>
                  </a:cubicBezTo>
                  <a:cubicBezTo>
                    <a:pt x="5703" y="14073"/>
                    <a:pt x="5785" y="14072"/>
                    <a:pt x="5863" y="14070"/>
                  </a:cubicBezTo>
                  <a:lnTo>
                    <a:pt x="5863" y="14070"/>
                  </a:lnTo>
                  <a:cubicBezTo>
                    <a:pt x="5531" y="14497"/>
                    <a:pt x="5196" y="14924"/>
                    <a:pt x="4887" y="15360"/>
                  </a:cubicBezTo>
                  <a:cubicBezTo>
                    <a:pt x="4791" y="15494"/>
                    <a:pt x="4918" y="15619"/>
                    <a:pt x="5050" y="15619"/>
                  </a:cubicBezTo>
                  <a:cubicBezTo>
                    <a:pt x="5092" y="15619"/>
                    <a:pt x="5134" y="15606"/>
                    <a:pt x="5170" y="15577"/>
                  </a:cubicBezTo>
                  <a:cubicBezTo>
                    <a:pt x="5199" y="15551"/>
                    <a:pt x="5228" y="15522"/>
                    <a:pt x="5260" y="15496"/>
                  </a:cubicBezTo>
                  <a:lnTo>
                    <a:pt x="5260" y="15496"/>
                  </a:lnTo>
                  <a:cubicBezTo>
                    <a:pt x="4391" y="16740"/>
                    <a:pt x="3282" y="18103"/>
                    <a:pt x="3302" y="19512"/>
                  </a:cubicBezTo>
                  <a:cubicBezTo>
                    <a:pt x="3299" y="19515"/>
                    <a:pt x="3296" y="19517"/>
                    <a:pt x="3293" y="19520"/>
                  </a:cubicBezTo>
                  <a:cubicBezTo>
                    <a:pt x="3221" y="19601"/>
                    <a:pt x="3233" y="19725"/>
                    <a:pt x="3319" y="19789"/>
                  </a:cubicBezTo>
                  <a:cubicBezTo>
                    <a:pt x="3328" y="19878"/>
                    <a:pt x="3343" y="19968"/>
                    <a:pt x="3360" y="20054"/>
                  </a:cubicBezTo>
                  <a:cubicBezTo>
                    <a:pt x="3582" y="20996"/>
                    <a:pt x="4035" y="21801"/>
                    <a:pt x="4633" y="22480"/>
                  </a:cubicBezTo>
                  <a:cubicBezTo>
                    <a:pt x="4610" y="22511"/>
                    <a:pt x="4584" y="22543"/>
                    <a:pt x="4561" y="22578"/>
                  </a:cubicBezTo>
                  <a:cubicBezTo>
                    <a:pt x="4473" y="22703"/>
                    <a:pt x="4597" y="22852"/>
                    <a:pt x="4728" y="22852"/>
                  </a:cubicBezTo>
                  <a:cubicBezTo>
                    <a:pt x="4756" y="22852"/>
                    <a:pt x="4785" y="22845"/>
                    <a:pt x="4812" y="22829"/>
                  </a:cubicBezTo>
                  <a:cubicBezTo>
                    <a:pt x="4850" y="22809"/>
                    <a:pt x="4878" y="22783"/>
                    <a:pt x="4913" y="22760"/>
                  </a:cubicBezTo>
                  <a:cubicBezTo>
                    <a:pt x="5450" y="23288"/>
                    <a:pt x="6062" y="23733"/>
                    <a:pt x="6735" y="24073"/>
                  </a:cubicBezTo>
                  <a:cubicBezTo>
                    <a:pt x="6771" y="24117"/>
                    <a:pt x="6827" y="24146"/>
                    <a:pt x="6885" y="24146"/>
                  </a:cubicBezTo>
                  <a:cubicBezTo>
                    <a:pt x="6888" y="24146"/>
                    <a:pt x="6891" y="24145"/>
                    <a:pt x="6894" y="24145"/>
                  </a:cubicBezTo>
                  <a:cubicBezTo>
                    <a:pt x="7353" y="24371"/>
                    <a:pt x="7832" y="24558"/>
                    <a:pt x="8323" y="24705"/>
                  </a:cubicBezTo>
                  <a:cubicBezTo>
                    <a:pt x="8328" y="24707"/>
                    <a:pt x="8333" y="24708"/>
                    <a:pt x="8338" y="24708"/>
                  </a:cubicBezTo>
                  <a:cubicBezTo>
                    <a:pt x="8390" y="24708"/>
                    <a:pt x="8404" y="24631"/>
                    <a:pt x="8349" y="24607"/>
                  </a:cubicBezTo>
                  <a:cubicBezTo>
                    <a:pt x="8326" y="24599"/>
                    <a:pt x="8300" y="24587"/>
                    <a:pt x="8274" y="24578"/>
                  </a:cubicBezTo>
                  <a:lnTo>
                    <a:pt x="8274" y="24578"/>
                  </a:lnTo>
                  <a:cubicBezTo>
                    <a:pt x="8277" y="24579"/>
                    <a:pt x="8281" y="24579"/>
                    <a:pt x="8285" y="24579"/>
                  </a:cubicBezTo>
                  <a:cubicBezTo>
                    <a:pt x="8332" y="24579"/>
                    <a:pt x="8377" y="24561"/>
                    <a:pt x="8412" y="24526"/>
                  </a:cubicBezTo>
                  <a:cubicBezTo>
                    <a:pt x="8793" y="24171"/>
                    <a:pt x="9157" y="23802"/>
                    <a:pt x="9503" y="23418"/>
                  </a:cubicBezTo>
                  <a:cubicBezTo>
                    <a:pt x="9685" y="23285"/>
                    <a:pt x="10084" y="22895"/>
                    <a:pt x="10762" y="22205"/>
                  </a:cubicBezTo>
                  <a:cubicBezTo>
                    <a:pt x="12324" y="20612"/>
                    <a:pt x="13773" y="18903"/>
                    <a:pt x="15237" y="17219"/>
                  </a:cubicBezTo>
                  <a:cubicBezTo>
                    <a:pt x="15265" y="17183"/>
                    <a:pt x="15298" y="17150"/>
                    <a:pt x="15328" y="17114"/>
                  </a:cubicBezTo>
                  <a:lnTo>
                    <a:pt x="15328" y="17114"/>
                  </a:lnTo>
                  <a:cubicBezTo>
                    <a:pt x="14882" y="17638"/>
                    <a:pt x="14436" y="18159"/>
                    <a:pt x="13996" y="18692"/>
                  </a:cubicBezTo>
                  <a:cubicBezTo>
                    <a:pt x="13141" y="19722"/>
                    <a:pt x="12289" y="20759"/>
                    <a:pt x="11444" y="21795"/>
                  </a:cubicBezTo>
                  <a:cubicBezTo>
                    <a:pt x="9117" y="24258"/>
                    <a:pt x="6827" y="26894"/>
                    <a:pt x="5280" y="29763"/>
                  </a:cubicBezTo>
                  <a:cubicBezTo>
                    <a:pt x="4855" y="30266"/>
                    <a:pt x="4422" y="30762"/>
                    <a:pt x="3965" y="31245"/>
                  </a:cubicBezTo>
                  <a:lnTo>
                    <a:pt x="3965" y="31245"/>
                  </a:lnTo>
                  <a:cubicBezTo>
                    <a:pt x="4642" y="30526"/>
                    <a:pt x="5406" y="28683"/>
                    <a:pt x="5932" y="27705"/>
                  </a:cubicBezTo>
                  <a:cubicBezTo>
                    <a:pt x="5992" y="27593"/>
                    <a:pt x="5894" y="27467"/>
                    <a:pt x="5791" y="27467"/>
                  </a:cubicBezTo>
                  <a:cubicBezTo>
                    <a:pt x="5756" y="27467"/>
                    <a:pt x="5720" y="27482"/>
                    <a:pt x="5690" y="27517"/>
                  </a:cubicBezTo>
                  <a:cubicBezTo>
                    <a:pt x="4838" y="28485"/>
                    <a:pt x="4018" y="29475"/>
                    <a:pt x="3184" y="30459"/>
                  </a:cubicBezTo>
                  <a:cubicBezTo>
                    <a:pt x="2661" y="31077"/>
                    <a:pt x="2424" y="31317"/>
                    <a:pt x="2369" y="31317"/>
                  </a:cubicBezTo>
                  <a:cubicBezTo>
                    <a:pt x="2193" y="31317"/>
                    <a:pt x="3886" y="28860"/>
                    <a:pt x="4102" y="28461"/>
                  </a:cubicBezTo>
                  <a:cubicBezTo>
                    <a:pt x="4170" y="28336"/>
                    <a:pt x="4070" y="28230"/>
                    <a:pt x="3964" y="28230"/>
                  </a:cubicBezTo>
                  <a:cubicBezTo>
                    <a:pt x="3916" y="28230"/>
                    <a:pt x="3866" y="28252"/>
                    <a:pt x="3830" y="28303"/>
                  </a:cubicBezTo>
                  <a:cubicBezTo>
                    <a:pt x="3213" y="29686"/>
                    <a:pt x="2240" y="30676"/>
                    <a:pt x="909" y="31273"/>
                  </a:cubicBezTo>
                  <a:cubicBezTo>
                    <a:pt x="1405" y="30592"/>
                    <a:pt x="1890" y="29905"/>
                    <a:pt x="2367" y="29209"/>
                  </a:cubicBezTo>
                  <a:cubicBezTo>
                    <a:pt x="2443" y="29101"/>
                    <a:pt x="2343" y="28999"/>
                    <a:pt x="2240" y="28999"/>
                  </a:cubicBezTo>
                  <a:cubicBezTo>
                    <a:pt x="2195" y="28999"/>
                    <a:pt x="2150" y="29018"/>
                    <a:pt x="2118" y="29065"/>
                  </a:cubicBezTo>
                  <a:cubicBezTo>
                    <a:pt x="1356" y="30136"/>
                    <a:pt x="643" y="31109"/>
                    <a:pt x="54" y="32287"/>
                  </a:cubicBezTo>
                  <a:cubicBezTo>
                    <a:pt x="1" y="32396"/>
                    <a:pt x="84" y="32537"/>
                    <a:pt x="193" y="32537"/>
                  </a:cubicBezTo>
                  <a:cubicBezTo>
                    <a:pt x="220" y="32537"/>
                    <a:pt x="248" y="32528"/>
                    <a:pt x="277" y="32509"/>
                  </a:cubicBezTo>
                  <a:cubicBezTo>
                    <a:pt x="1388" y="31750"/>
                    <a:pt x="2300" y="30716"/>
                    <a:pt x="2728" y="30179"/>
                  </a:cubicBezTo>
                  <a:lnTo>
                    <a:pt x="2728" y="30179"/>
                  </a:lnTo>
                  <a:cubicBezTo>
                    <a:pt x="2474" y="30537"/>
                    <a:pt x="2032" y="31193"/>
                    <a:pt x="1342" y="32284"/>
                  </a:cubicBezTo>
                  <a:cubicBezTo>
                    <a:pt x="1259" y="32410"/>
                    <a:pt x="1373" y="32534"/>
                    <a:pt x="1493" y="32534"/>
                  </a:cubicBezTo>
                  <a:cubicBezTo>
                    <a:pt x="1533" y="32534"/>
                    <a:pt x="1573" y="32520"/>
                    <a:pt x="1607" y="32489"/>
                  </a:cubicBezTo>
                  <a:cubicBezTo>
                    <a:pt x="2894" y="31321"/>
                    <a:pt x="3973" y="30032"/>
                    <a:pt x="5074" y="28691"/>
                  </a:cubicBezTo>
                  <a:lnTo>
                    <a:pt x="5074" y="28691"/>
                  </a:lnTo>
                  <a:cubicBezTo>
                    <a:pt x="4236" y="29712"/>
                    <a:pt x="3578" y="31012"/>
                    <a:pt x="2944" y="32168"/>
                  </a:cubicBezTo>
                  <a:cubicBezTo>
                    <a:pt x="2866" y="32311"/>
                    <a:pt x="2981" y="32444"/>
                    <a:pt x="3109" y="32444"/>
                  </a:cubicBezTo>
                  <a:cubicBezTo>
                    <a:pt x="3152" y="32444"/>
                    <a:pt x="3196" y="32428"/>
                    <a:pt x="3236" y="32394"/>
                  </a:cubicBezTo>
                  <a:cubicBezTo>
                    <a:pt x="3727" y="31963"/>
                    <a:pt x="4194" y="31507"/>
                    <a:pt x="4656" y="31040"/>
                  </a:cubicBezTo>
                  <a:lnTo>
                    <a:pt x="4656" y="31040"/>
                  </a:lnTo>
                  <a:cubicBezTo>
                    <a:pt x="4575" y="31224"/>
                    <a:pt x="4489" y="31406"/>
                    <a:pt x="4414" y="31591"/>
                  </a:cubicBezTo>
                  <a:cubicBezTo>
                    <a:pt x="4386" y="31659"/>
                    <a:pt x="4441" y="31703"/>
                    <a:pt x="4499" y="31703"/>
                  </a:cubicBezTo>
                  <a:cubicBezTo>
                    <a:pt x="4537" y="31703"/>
                    <a:pt x="4577" y="31684"/>
                    <a:pt x="4596" y="31640"/>
                  </a:cubicBezTo>
                  <a:cubicBezTo>
                    <a:pt x="4743" y="31294"/>
                    <a:pt x="4902" y="30950"/>
                    <a:pt x="5072" y="30606"/>
                  </a:cubicBezTo>
                  <a:cubicBezTo>
                    <a:pt x="7947" y="27595"/>
                    <a:pt x="10349" y="24004"/>
                    <a:pt x="12887" y="20695"/>
                  </a:cubicBezTo>
                  <a:cubicBezTo>
                    <a:pt x="14146" y="19411"/>
                    <a:pt x="15387" y="18169"/>
                    <a:pt x="16507" y="16977"/>
                  </a:cubicBezTo>
                  <a:cubicBezTo>
                    <a:pt x="18419" y="14947"/>
                    <a:pt x="20411" y="13004"/>
                    <a:pt x="22371" y="11035"/>
                  </a:cubicBezTo>
                  <a:lnTo>
                    <a:pt x="22371" y="11035"/>
                  </a:lnTo>
                  <a:lnTo>
                    <a:pt x="22354" y="11056"/>
                  </a:lnTo>
                  <a:cubicBezTo>
                    <a:pt x="20387" y="13042"/>
                    <a:pt x="18407" y="15017"/>
                    <a:pt x="16551" y="17090"/>
                  </a:cubicBezTo>
                  <a:cubicBezTo>
                    <a:pt x="12466" y="21648"/>
                    <a:pt x="9160" y="26891"/>
                    <a:pt x="5260" y="31617"/>
                  </a:cubicBezTo>
                  <a:cubicBezTo>
                    <a:pt x="5175" y="31718"/>
                    <a:pt x="5249" y="31885"/>
                    <a:pt x="5363" y="31885"/>
                  </a:cubicBezTo>
                  <a:cubicBezTo>
                    <a:pt x="5388" y="31885"/>
                    <a:pt x="5416" y="31876"/>
                    <a:pt x="5444" y="31857"/>
                  </a:cubicBezTo>
                  <a:cubicBezTo>
                    <a:pt x="7598" y="30321"/>
                    <a:pt x="9480" y="28548"/>
                    <a:pt x="11204" y="26634"/>
                  </a:cubicBezTo>
                  <a:lnTo>
                    <a:pt x="11204" y="26634"/>
                  </a:lnTo>
                  <a:cubicBezTo>
                    <a:pt x="10855" y="27258"/>
                    <a:pt x="10511" y="27884"/>
                    <a:pt x="10182" y="28516"/>
                  </a:cubicBezTo>
                  <a:cubicBezTo>
                    <a:pt x="10114" y="28647"/>
                    <a:pt x="10216" y="28757"/>
                    <a:pt x="10326" y="28757"/>
                  </a:cubicBezTo>
                  <a:cubicBezTo>
                    <a:pt x="10376" y="28757"/>
                    <a:pt x="10427" y="28734"/>
                    <a:pt x="10465" y="28681"/>
                  </a:cubicBezTo>
                  <a:cubicBezTo>
                    <a:pt x="13669" y="24212"/>
                    <a:pt x="17307" y="20101"/>
                    <a:pt x="20780" y="15845"/>
                  </a:cubicBezTo>
                  <a:cubicBezTo>
                    <a:pt x="22856" y="13302"/>
                    <a:pt x="24660" y="10507"/>
                    <a:pt x="26687" y="7915"/>
                  </a:cubicBezTo>
                  <a:cubicBezTo>
                    <a:pt x="27784" y="6841"/>
                    <a:pt x="28818" y="5720"/>
                    <a:pt x="29718" y="4496"/>
                  </a:cubicBezTo>
                  <a:lnTo>
                    <a:pt x="29718" y="4496"/>
                  </a:lnTo>
                  <a:cubicBezTo>
                    <a:pt x="30281" y="5163"/>
                    <a:pt x="30128" y="5712"/>
                    <a:pt x="29259" y="6136"/>
                  </a:cubicBezTo>
                  <a:cubicBezTo>
                    <a:pt x="28460" y="7002"/>
                    <a:pt x="27567" y="7796"/>
                    <a:pt x="26722" y="8616"/>
                  </a:cubicBezTo>
                  <a:cubicBezTo>
                    <a:pt x="25408" y="9892"/>
                    <a:pt x="24273" y="11376"/>
                    <a:pt x="23173" y="12840"/>
                  </a:cubicBezTo>
                  <a:cubicBezTo>
                    <a:pt x="19726" y="17413"/>
                    <a:pt x="16761" y="22609"/>
                    <a:pt x="12682" y="26643"/>
                  </a:cubicBezTo>
                  <a:cubicBezTo>
                    <a:pt x="12557" y="26765"/>
                    <a:pt x="12675" y="26939"/>
                    <a:pt x="12810" y="26939"/>
                  </a:cubicBezTo>
                  <a:cubicBezTo>
                    <a:pt x="12849" y="26939"/>
                    <a:pt x="12891" y="26924"/>
                    <a:pt x="12927" y="26888"/>
                  </a:cubicBezTo>
                  <a:cubicBezTo>
                    <a:pt x="15595" y="24269"/>
                    <a:pt x="18058" y="21475"/>
                    <a:pt x="20431" y="18599"/>
                  </a:cubicBezTo>
                  <a:lnTo>
                    <a:pt x="20431" y="18599"/>
                  </a:lnTo>
                  <a:cubicBezTo>
                    <a:pt x="19565" y="19991"/>
                    <a:pt x="18670" y="21365"/>
                    <a:pt x="17630" y="22647"/>
                  </a:cubicBezTo>
                  <a:cubicBezTo>
                    <a:pt x="17513" y="22791"/>
                    <a:pt x="17621" y="22960"/>
                    <a:pt x="17762" y="22960"/>
                  </a:cubicBezTo>
                  <a:cubicBezTo>
                    <a:pt x="17805" y="22960"/>
                    <a:pt x="17850" y="22945"/>
                    <a:pt x="17893" y="22910"/>
                  </a:cubicBezTo>
                  <a:cubicBezTo>
                    <a:pt x="20771" y="20594"/>
                    <a:pt x="22680" y="17245"/>
                    <a:pt x="24995" y="14413"/>
                  </a:cubicBezTo>
                  <a:cubicBezTo>
                    <a:pt x="25394" y="13925"/>
                    <a:pt x="25775" y="13429"/>
                    <a:pt x="26161" y="12935"/>
                  </a:cubicBezTo>
                  <a:lnTo>
                    <a:pt x="26161" y="12935"/>
                  </a:lnTo>
                  <a:cubicBezTo>
                    <a:pt x="24279" y="15949"/>
                    <a:pt x="22452" y="19024"/>
                    <a:pt x="20105" y="21674"/>
                  </a:cubicBezTo>
                  <a:cubicBezTo>
                    <a:pt x="19980" y="21814"/>
                    <a:pt x="20100" y="21997"/>
                    <a:pt x="20244" y="21997"/>
                  </a:cubicBezTo>
                  <a:cubicBezTo>
                    <a:pt x="20287" y="21997"/>
                    <a:pt x="20332" y="21981"/>
                    <a:pt x="20373" y="21943"/>
                  </a:cubicBezTo>
                  <a:cubicBezTo>
                    <a:pt x="21124" y="21250"/>
                    <a:pt x="21822" y="20522"/>
                    <a:pt x="22498" y="19774"/>
                  </a:cubicBezTo>
                  <a:lnTo>
                    <a:pt x="22498" y="19774"/>
                  </a:lnTo>
                  <a:cubicBezTo>
                    <a:pt x="21941" y="20516"/>
                    <a:pt x="21383" y="21253"/>
                    <a:pt x="20821" y="21986"/>
                  </a:cubicBezTo>
                  <a:cubicBezTo>
                    <a:pt x="20781" y="22038"/>
                    <a:pt x="20839" y="22102"/>
                    <a:pt x="20892" y="22102"/>
                  </a:cubicBezTo>
                  <a:cubicBezTo>
                    <a:pt x="20909" y="22102"/>
                    <a:pt x="20926" y="22095"/>
                    <a:pt x="20939" y="22078"/>
                  </a:cubicBezTo>
                  <a:cubicBezTo>
                    <a:pt x="25662" y="16275"/>
                    <a:pt x="30033" y="10123"/>
                    <a:pt x="34874" y="4430"/>
                  </a:cubicBezTo>
                  <a:lnTo>
                    <a:pt x="34874" y="4430"/>
                  </a:lnTo>
                  <a:cubicBezTo>
                    <a:pt x="32646" y="7051"/>
                    <a:pt x="30628" y="10294"/>
                    <a:pt x="28578" y="13120"/>
                  </a:cubicBezTo>
                  <a:cubicBezTo>
                    <a:pt x="26340" y="16209"/>
                    <a:pt x="23422" y="18781"/>
                    <a:pt x="21623" y="22165"/>
                  </a:cubicBezTo>
                  <a:cubicBezTo>
                    <a:pt x="21567" y="22268"/>
                    <a:pt x="21647" y="22386"/>
                    <a:pt x="21748" y="22386"/>
                  </a:cubicBezTo>
                  <a:cubicBezTo>
                    <a:pt x="21772" y="22386"/>
                    <a:pt x="21797" y="22379"/>
                    <a:pt x="21822" y="22364"/>
                  </a:cubicBezTo>
                  <a:cubicBezTo>
                    <a:pt x="23817" y="21186"/>
                    <a:pt x="25330" y="19466"/>
                    <a:pt x="26753" y="17661"/>
                  </a:cubicBezTo>
                  <a:lnTo>
                    <a:pt x="26753" y="17661"/>
                  </a:lnTo>
                  <a:cubicBezTo>
                    <a:pt x="25457" y="19512"/>
                    <a:pt x="24164" y="21325"/>
                    <a:pt x="22830" y="22996"/>
                  </a:cubicBezTo>
                  <a:cubicBezTo>
                    <a:pt x="22739" y="23112"/>
                    <a:pt x="22824" y="23247"/>
                    <a:pt x="22936" y="23247"/>
                  </a:cubicBezTo>
                  <a:cubicBezTo>
                    <a:pt x="22969" y="23247"/>
                    <a:pt x="23004" y="23235"/>
                    <a:pt x="23038" y="23207"/>
                  </a:cubicBezTo>
                  <a:cubicBezTo>
                    <a:pt x="23427" y="22878"/>
                    <a:pt x="23797" y="22532"/>
                    <a:pt x="24146" y="22162"/>
                  </a:cubicBezTo>
                  <a:lnTo>
                    <a:pt x="24146" y="22162"/>
                  </a:lnTo>
                  <a:cubicBezTo>
                    <a:pt x="23901" y="22586"/>
                    <a:pt x="23667" y="23019"/>
                    <a:pt x="23451" y="23455"/>
                  </a:cubicBezTo>
                  <a:cubicBezTo>
                    <a:pt x="23404" y="23552"/>
                    <a:pt x="23478" y="23688"/>
                    <a:pt x="23578" y="23688"/>
                  </a:cubicBezTo>
                  <a:cubicBezTo>
                    <a:pt x="23603" y="23688"/>
                    <a:pt x="23629" y="23680"/>
                    <a:pt x="23656" y="23660"/>
                  </a:cubicBezTo>
                  <a:cubicBezTo>
                    <a:pt x="28552" y="20034"/>
                    <a:pt x="31907" y="14058"/>
                    <a:pt x="35232" y="8622"/>
                  </a:cubicBezTo>
                  <a:cubicBezTo>
                    <a:pt x="35440" y="8374"/>
                    <a:pt x="35648" y="8131"/>
                    <a:pt x="35853" y="7883"/>
                  </a:cubicBezTo>
                  <a:lnTo>
                    <a:pt x="35853" y="7883"/>
                  </a:lnTo>
                  <a:cubicBezTo>
                    <a:pt x="35828" y="7913"/>
                    <a:pt x="35816" y="7926"/>
                    <a:pt x="35816" y="7926"/>
                  </a:cubicBezTo>
                  <a:cubicBezTo>
                    <a:pt x="35809" y="7926"/>
                    <a:pt x="37809" y="5484"/>
                    <a:pt x="37928" y="5484"/>
                  </a:cubicBezTo>
                  <a:cubicBezTo>
                    <a:pt x="37949" y="5484"/>
                    <a:pt x="37909" y="5564"/>
                    <a:pt x="37785" y="5752"/>
                  </a:cubicBezTo>
                  <a:cubicBezTo>
                    <a:pt x="36803" y="7242"/>
                    <a:pt x="35813" y="8723"/>
                    <a:pt x="34814" y="10201"/>
                  </a:cubicBezTo>
                  <a:lnTo>
                    <a:pt x="34776" y="10256"/>
                  </a:lnTo>
                  <a:cubicBezTo>
                    <a:pt x="33818" y="11578"/>
                    <a:pt x="32900" y="12944"/>
                    <a:pt x="31985" y="14309"/>
                  </a:cubicBezTo>
                  <a:cubicBezTo>
                    <a:pt x="30942" y="15793"/>
                    <a:pt x="29894" y="17271"/>
                    <a:pt x="28838" y="18747"/>
                  </a:cubicBezTo>
                  <a:cubicBezTo>
                    <a:pt x="28800" y="18802"/>
                    <a:pt x="28760" y="18859"/>
                    <a:pt x="28719" y="18917"/>
                  </a:cubicBezTo>
                  <a:cubicBezTo>
                    <a:pt x="29155" y="18328"/>
                    <a:pt x="29594" y="17742"/>
                    <a:pt x="30042" y="17162"/>
                  </a:cubicBezTo>
                  <a:lnTo>
                    <a:pt x="30042" y="17162"/>
                  </a:lnTo>
                  <a:cubicBezTo>
                    <a:pt x="29470" y="17979"/>
                    <a:pt x="28881" y="18776"/>
                    <a:pt x="28278" y="19558"/>
                  </a:cubicBezTo>
                  <a:cubicBezTo>
                    <a:pt x="27305" y="21004"/>
                    <a:pt x="26271" y="22630"/>
                    <a:pt x="24995" y="23681"/>
                  </a:cubicBezTo>
                  <a:cubicBezTo>
                    <a:pt x="26049" y="22812"/>
                    <a:pt x="26849" y="21495"/>
                    <a:pt x="27642" y="20386"/>
                  </a:cubicBezTo>
                  <a:cubicBezTo>
                    <a:pt x="27720" y="20280"/>
                    <a:pt x="27801" y="20170"/>
                    <a:pt x="27879" y="20063"/>
                  </a:cubicBezTo>
                  <a:lnTo>
                    <a:pt x="27879" y="20063"/>
                  </a:lnTo>
                  <a:cubicBezTo>
                    <a:pt x="26644" y="21608"/>
                    <a:pt x="25313" y="23051"/>
                    <a:pt x="23800" y="24293"/>
                  </a:cubicBezTo>
                  <a:cubicBezTo>
                    <a:pt x="23695" y="24378"/>
                    <a:pt x="23794" y="24546"/>
                    <a:pt x="23905" y="24546"/>
                  </a:cubicBezTo>
                  <a:cubicBezTo>
                    <a:pt x="23929" y="24546"/>
                    <a:pt x="23953" y="24538"/>
                    <a:pt x="23976" y="24521"/>
                  </a:cubicBezTo>
                  <a:cubicBezTo>
                    <a:pt x="28335" y="21201"/>
                    <a:pt x="31705" y="16151"/>
                    <a:pt x="34788" y="11180"/>
                  </a:cubicBezTo>
                  <a:cubicBezTo>
                    <a:pt x="35406" y="10438"/>
                    <a:pt x="34950" y="11056"/>
                    <a:pt x="35931" y="9751"/>
                  </a:cubicBezTo>
                  <a:cubicBezTo>
                    <a:pt x="36224" y="9364"/>
                    <a:pt x="38672" y="5974"/>
                    <a:pt x="38816" y="5974"/>
                  </a:cubicBezTo>
                  <a:cubicBezTo>
                    <a:pt x="38839" y="5974"/>
                    <a:pt x="38801" y="6064"/>
                    <a:pt x="38682" y="6272"/>
                  </a:cubicBezTo>
                  <a:cubicBezTo>
                    <a:pt x="34814" y="13053"/>
                    <a:pt x="29788" y="19494"/>
                    <a:pt x="24553" y="25263"/>
                  </a:cubicBezTo>
                  <a:cubicBezTo>
                    <a:pt x="24456" y="25369"/>
                    <a:pt x="24551" y="25514"/>
                    <a:pt x="24662" y="25514"/>
                  </a:cubicBezTo>
                  <a:cubicBezTo>
                    <a:pt x="24696" y="25514"/>
                    <a:pt x="24730" y="25501"/>
                    <a:pt x="24761" y="25470"/>
                  </a:cubicBezTo>
                  <a:cubicBezTo>
                    <a:pt x="26693" y="23513"/>
                    <a:pt x="28474" y="21440"/>
                    <a:pt x="30177" y="19307"/>
                  </a:cubicBezTo>
                  <a:lnTo>
                    <a:pt x="30177" y="19307"/>
                  </a:lnTo>
                  <a:cubicBezTo>
                    <a:pt x="28653" y="21637"/>
                    <a:pt x="27313" y="24105"/>
                    <a:pt x="25408" y="26114"/>
                  </a:cubicBezTo>
                  <a:cubicBezTo>
                    <a:pt x="25299" y="26230"/>
                    <a:pt x="25403" y="26385"/>
                    <a:pt x="25525" y="26385"/>
                  </a:cubicBezTo>
                  <a:cubicBezTo>
                    <a:pt x="25561" y="26385"/>
                    <a:pt x="25599" y="26372"/>
                    <a:pt x="25633" y="26339"/>
                  </a:cubicBezTo>
                  <a:cubicBezTo>
                    <a:pt x="30844" y="21325"/>
                    <a:pt x="35030" y="14904"/>
                    <a:pt x="38899" y="8824"/>
                  </a:cubicBezTo>
                  <a:cubicBezTo>
                    <a:pt x="39997" y="7100"/>
                    <a:pt x="40461" y="6501"/>
                    <a:pt x="40567" y="6501"/>
                  </a:cubicBezTo>
                  <a:cubicBezTo>
                    <a:pt x="40772" y="6501"/>
                    <a:pt x="39658" y="8712"/>
                    <a:pt x="39185" y="9401"/>
                  </a:cubicBezTo>
                  <a:cubicBezTo>
                    <a:pt x="38021" y="11093"/>
                    <a:pt x="36722" y="12684"/>
                    <a:pt x="35570" y="14387"/>
                  </a:cubicBezTo>
                  <a:cubicBezTo>
                    <a:pt x="34831" y="15481"/>
                    <a:pt x="34112" y="16587"/>
                    <a:pt x="33393" y="17690"/>
                  </a:cubicBezTo>
                  <a:cubicBezTo>
                    <a:pt x="30965" y="20638"/>
                    <a:pt x="28107" y="23600"/>
                    <a:pt x="26453" y="26900"/>
                  </a:cubicBezTo>
                  <a:cubicBezTo>
                    <a:pt x="26391" y="27024"/>
                    <a:pt x="26488" y="27152"/>
                    <a:pt x="26601" y="27152"/>
                  </a:cubicBezTo>
                  <a:cubicBezTo>
                    <a:pt x="26639" y="27152"/>
                    <a:pt x="26680" y="27137"/>
                    <a:pt x="26716" y="27102"/>
                  </a:cubicBezTo>
                  <a:cubicBezTo>
                    <a:pt x="28003" y="25837"/>
                    <a:pt x="29155" y="24440"/>
                    <a:pt x="30238" y="22985"/>
                  </a:cubicBezTo>
                  <a:lnTo>
                    <a:pt x="30238" y="22985"/>
                  </a:lnTo>
                  <a:cubicBezTo>
                    <a:pt x="29236" y="24550"/>
                    <a:pt x="28260" y="26114"/>
                    <a:pt x="27325" y="27659"/>
                  </a:cubicBezTo>
                  <a:cubicBezTo>
                    <a:pt x="27256" y="27775"/>
                    <a:pt x="27356" y="27890"/>
                    <a:pt x="27464" y="27890"/>
                  </a:cubicBezTo>
                  <a:cubicBezTo>
                    <a:pt x="27501" y="27890"/>
                    <a:pt x="27538" y="27877"/>
                    <a:pt x="27570" y="27846"/>
                  </a:cubicBezTo>
                  <a:cubicBezTo>
                    <a:pt x="30021" y="25534"/>
                    <a:pt x="31979" y="22878"/>
                    <a:pt x="33803" y="20112"/>
                  </a:cubicBezTo>
                  <a:lnTo>
                    <a:pt x="33803" y="20112"/>
                  </a:lnTo>
                  <a:cubicBezTo>
                    <a:pt x="33448" y="20759"/>
                    <a:pt x="33108" y="21414"/>
                    <a:pt x="32776" y="22081"/>
                  </a:cubicBezTo>
                  <a:cubicBezTo>
                    <a:pt x="31012" y="24030"/>
                    <a:pt x="29196" y="25976"/>
                    <a:pt x="28272" y="28340"/>
                  </a:cubicBezTo>
                  <a:cubicBezTo>
                    <a:pt x="28228" y="28448"/>
                    <a:pt x="28334" y="28550"/>
                    <a:pt x="28436" y="28550"/>
                  </a:cubicBezTo>
                  <a:cubicBezTo>
                    <a:pt x="28462" y="28550"/>
                    <a:pt x="28488" y="28543"/>
                    <a:pt x="28511" y="28528"/>
                  </a:cubicBezTo>
                  <a:cubicBezTo>
                    <a:pt x="30509" y="27208"/>
                    <a:pt x="31658" y="25170"/>
                    <a:pt x="32677" y="23057"/>
                  </a:cubicBezTo>
                  <a:cubicBezTo>
                    <a:pt x="32845" y="22875"/>
                    <a:pt x="33024" y="22705"/>
                    <a:pt x="33188" y="22523"/>
                  </a:cubicBezTo>
                  <a:cubicBezTo>
                    <a:pt x="34895" y="20707"/>
                    <a:pt x="36153" y="18380"/>
                    <a:pt x="37574" y="16348"/>
                  </a:cubicBezTo>
                  <a:cubicBezTo>
                    <a:pt x="39739" y="13253"/>
                    <a:pt x="42164" y="10348"/>
                    <a:pt x="44309" y="7239"/>
                  </a:cubicBezTo>
                  <a:cubicBezTo>
                    <a:pt x="44394" y="7114"/>
                    <a:pt x="44278" y="6994"/>
                    <a:pt x="44159" y="6994"/>
                  </a:cubicBezTo>
                  <a:cubicBezTo>
                    <a:pt x="44108" y="6994"/>
                    <a:pt x="44057" y="7016"/>
                    <a:pt x="44020" y="7069"/>
                  </a:cubicBezTo>
                  <a:cubicBezTo>
                    <a:pt x="41272" y="11050"/>
                    <a:pt x="38223" y="14806"/>
                    <a:pt x="35486" y="18796"/>
                  </a:cubicBezTo>
                  <a:cubicBezTo>
                    <a:pt x="34915" y="19630"/>
                    <a:pt x="34248" y="20427"/>
                    <a:pt x="33555" y="21212"/>
                  </a:cubicBezTo>
                  <a:cubicBezTo>
                    <a:pt x="33723" y="20860"/>
                    <a:pt x="33893" y="20511"/>
                    <a:pt x="34066" y="20167"/>
                  </a:cubicBezTo>
                  <a:cubicBezTo>
                    <a:pt x="36621" y="15178"/>
                    <a:pt x="41263" y="11636"/>
                    <a:pt x="43790" y="6734"/>
                  </a:cubicBezTo>
                  <a:cubicBezTo>
                    <a:pt x="45805" y="7366"/>
                    <a:pt x="47944" y="7733"/>
                    <a:pt x="49910" y="8408"/>
                  </a:cubicBezTo>
                  <a:cubicBezTo>
                    <a:pt x="49927" y="8414"/>
                    <a:pt x="49944" y="8417"/>
                    <a:pt x="49962" y="8417"/>
                  </a:cubicBezTo>
                  <a:cubicBezTo>
                    <a:pt x="50042" y="8417"/>
                    <a:pt x="50120" y="8357"/>
                    <a:pt x="50141" y="8278"/>
                  </a:cubicBezTo>
                  <a:cubicBezTo>
                    <a:pt x="51293" y="4101"/>
                    <a:pt x="45617" y="6702"/>
                    <a:pt x="44191" y="3760"/>
                  </a:cubicBezTo>
                  <a:cubicBezTo>
                    <a:pt x="44160" y="3706"/>
                    <a:pt x="44102" y="3676"/>
                    <a:pt x="44043" y="3676"/>
                  </a:cubicBezTo>
                  <a:cubicBezTo>
                    <a:pt x="44014" y="3676"/>
                    <a:pt x="43984" y="3683"/>
                    <a:pt x="43957" y="3700"/>
                  </a:cubicBezTo>
                  <a:cubicBezTo>
                    <a:pt x="43634" y="3913"/>
                    <a:pt x="43688" y="3850"/>
                    <a:pt x="43504" y="4190"/>
                  </a:cubicBezTo>
                  <a:cubicBezTo>
                    <a:pt x="43449" y="4290"/>
                    <a:pt x="43514" y="4424"/>
                    <a:pt x="43636" y="4424"/>
                  </a:cubicBezTo>
                  <a:cubicBezTo>
                    <a:pt x="43637" y="4424"/>
                    <a:pt x="43638" y="4424"/>
                    <a:pt x="43639" y="4424"/>
                  </a:cubicBezTo>
                  <a:lnTo>
                    <a:pt x="43824" y="4421"/>
                  </a:lnTo>
                  <a:cubicBezTo>
                    <a:pt x="43974" y="4416"/>
                    <a:pt x="44015" y="4185"/>
                    <a:pt x="43862" y="4153"/>
                  </a:cubicBezTo>
                  <a:lnTo>
                    <a:pt x="43862" y="4153"/>
                  </a:lnTo>
                  <a:cubicBezTo>
                    <a:pt x="44376" y="4257"/>
                    <a:pt x="44881" y="5409"/>
                    <a:pt x="45562" y="5608"/>
                  </a:cubicBezTo>
                  <a:cubicBezTo>
                    <a:pt x="46131" y="5775"/>
                    <a:pt x="46662" y="5862"/>
                    <a:pt x="47248" y="5917"/>
                  </a:cubicBezTo>
                  <a:cubicBezTo>
                    <a:pt x="47609" y="5940"/>
                    <a:pt x="47970" y="5960"/>
                    <a:pt x="48331" y="5980"/>
                  </a:cubicBezTo>
                  <a:cubicBezTo>
                    <a:pt x="48445" y="5968"/>
                    <a:pt x="48550" y="5962"/>
                    <a:pt x="48646" y="5962"/>
                  </a:cubicBezTo>
                  <a:cubicBezTo>
                    <a:pt x="49543" y="5962"/>
                    <a:pt x="49591" y="6514"/>
                    <a:pt x="48787" y="7623"/>
                  </a:cubicBezTo>
                  <a:cubicBezTo>
                    <a:pt x="45325" y="6422"/>
                    <a:pt x="42063" y="5715"/>
                    <a:pt x="38746" y="4020"/>
                  </a:cubicBezTo>
                  <a:cubicBezTo>
                    <a:pt x="37623" y="3446"/>
                    <a:pt x="36480" y="2995"/>
                    <a:pt x="35290" y="2689"/>
                  </a:cubicBezTo>
                  <a:cubicBezTo>
                    <a:pt x="35276" y="2680"/>
                    <a:pt x="35258" y="2678"/>
                    <a:pt x="35241" y="2675"/>
                  </a:cubicBezTo>
                  <a:cubicBezTo>
                    <a:pt x="34970" y="2605"/>
                    <a:pt x="34695" y="2548"/>
                    <a:pt x="34421" y="2493"/>
                  </a:cubicBezTo>
                  <a:cubicBezTo>
                    <a:pt x="34407" y="2404"/>
                    <a:pt x="34327" y="2333"/>
                    <a:pt x="34239" y="2333"/>
                  </a:cubicBezTo>
                  <a:cubicBezTo>
                    <a:pt x="34198" y="2333"/>
                    <a:pt x="34156" y="2349"/>
                    <a:pt x="34118" y="2386"/>
                  </a:cubicBezTo>
                  <a:cubicBezTo>
                    <a:pt x="34104" y="2403"/>
                    <a:pt x="34089" y="2421"/>
                    <a:pt x="34072" y="2435"/>
                  </a:cubicBezTo>
                  <a:cubicBezTo>
                    <a:pt x="33876" y="2403"/>
                    <a:pt x="33682" y="2360"/>
                    <a:pt x="33480" y="2337"/>
                  </a:cubicBezTo>
                  <a:cubicBezTo>
                    <a:pt x="33483" y="2239"/>
                    <a:pt x="33415" y="2126"/>
                    <a:pt x="33292" y="2126"/>
                  </a:cubicBezTo>
                  <a:cubicBezTo>
                    <a:pt x="33281" y="2126"/>
                    <a:pt x="33270" y="2127"/>
                    <a:pt x="33258" y="2129"/>
                  </a:cubicBezTo>
                  <a:cubicBezTo>
                    <a:pt x="32233" y="2305"/>
                    <a:pt x="31286" y="2683"/>
                    <a:pt x="30362" y="3111"/>
                  </a:cubicBezTo>
                  <a:cubicBezTo>
                    <a:pt x="30333" y="3111"/>
                    <a:pt x="30307" y="3116"/>
                    <a:pt x="30287" y="3131"/>
                  </a:cubicBezTo>
                  <a:cubicBezTo>
                    <a:pt x="30270" y="3142"/>
                    <a:pt x="30255" y="3157"/>
                    <a:pt x="30238" y="3168"/>
                  </a:cubicBezTo>
                  <a:cubicBezTo>
                    <a:pt x="28405" y="4029"/>
                    <a:pt x="26649" y="5077"/>
                    <a:pt x="24545" y="5192"/>
                  </a:cubicBezTo>
                  <a:cubicBezTo>
                    <a:pt x="24535" y="5193"/>
                    <a:pt x="24525" y="5193"/>
                    <a:pt x="24516" y="5193"/>
                  </a:cubicBezTo>
                  <a:cubicBezTo>
                    <a:pt x="24497" y="5193"/>
                    <a:pt x="24477" y="5192"/>
                    <a:pt x="24458" y="5192"/>
                  </a:cubicBezTo>
                  <a:cubicBezTo>
                    <a:pt x="24422" y="5155"/>
                    <a:pt x="24374" y="5136"/>
                    <a:pt x="24326" y="5136"/>
                  </a:cubicBezTo>
                  <a:cubicBezTo>
                    <a:pt x="24281" y="5136"/>
                    <a:pt x="24236" y="5153"/>
                    <a:pt x="24201" y="5186"/>
                  </a:cubicBezTo>
                  <a:lnTo>
                    <a:pt x="24198" y="5192"/>
                  </a:lnTo>
                  <a:cubicBezTo>
                    <a:pt x="22466" y="5175"/>
                    <a:pt x="20858" y="4352"/>
                    <a:pt x="19299" y="3382"/>
                  </a:cubicBezTo>
                  <a:cubicBezTo>
                    <a:pt x="19270" y="3344"/>
                    <a:pt x="19227" y="3319"/>
                    <a:pt x="19181" y="3310"/>
                  </a:cubicBezTo>
                  <a:cubicBezTo>
                    <a:pt x="18958" y="3168"/>
                    <a:pt x="18736" y="3027"/>
                    <a:pt x="18517" y="2885"/>
                  </a:cubicBezTo>
                  <a:cubicBezTo>
                    <a:pt x="18531" y="2865"/>
                    <a:pt x="18546" y="2845"/>
                    <a:pt x="18560" y="2825"/>
                  </a:cubicBezTo>
                  <a:cubicBezTo>
                    <a:pt x="18656" y="2687"/>
                    <a:pt x="18529" y="2564"/>
                    <a:pt x="18397" y="2564"/>
                  </a:cubicBezTo>
                  <a:cubicBezTo>
                    <a:pt x="18355" y="2564"/>
                    <a:pt x="18313" y="2577"/>
                    <a:pt x="18277" y="2605"/>
                  </a:cubicBezTo>
                  <a:cubicBezTo>
                    <a:pt x="18248" y="2629"/>
                    <a:pt x="18222" y="2654"/>
                    <a:pt x="18193" y="2678"/>
                  </a:cubicBezTo>
                  <a:cubicBezTo>
                    <a:pt x="17933" y="2510"/>
                    <a:pt x="17677" y="2343"/>
                    <a:pt x="17417" y="2178"/>
                  </a:cubicBezTo>
                  <a:cubicBezTo>
                    <a:pt x="17437" y="2141"/>
                    <a:pt x="17463" y="2106"/>
                    <a:pt x="17483" y="2068"/>
                  </a:cubicBezTo>
                  <a:cubicBezTo>
                    <a:pt x="17553" y="1947"/>
                    <a:pt x="17451" y="1795"/>
                    <a:pt x="17327" y="1795"/>
                  </a:cubicBezTo>
                  <a:cubicBezTo>
                    <a:pt x="17298" y="1795"/>
                    <a:pt x="17267" y="1804"/>
                    <a:pt x="17238" y="1823"/>
                  </a:cubicBezTo>
                  <a:cubicBezTo>
                    <a:pt x="17174" y="1863"/>
                    <a:pt x="17119" y="1913"/>
                    <a:pt x="17059" y="1953"/>
                  </a:cubicBezTo>
                  <a:cubicBezTo>
                    <a:pt x="16340" y="1505"/>
                    <a:pt x="15621" y="1101"/>
                    <a:pt x="14902" y="813"/>
                  </a:cubicBezTo>
                  <a:cubicBezTo>
                    <a:pt x="13495" y="249"/>
                    <a:pt x="12339" y="1"/>
                    <a:pt x="1132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40" name="Google Shape;4940;p86"/>
            <p:cNvSpPr/>
            <p:nvPr/>
          </p:nvSpPr>
          <p:spPr>
            <a:xfrm>
              <a:off x="1982300" y="2504500"/>
              <a:ext cx="64825" cy="112625"/>
            </a:xfrm>
            <a:custGeom>
              <a:avLst/>
              <a:gdLst/>
              <a:ahLst/>
              <a:cxnLst/>
              <a:rect l="l" t="t" r="r" b="b"/>
              <a:pathLst>
                <a:path w="2593" h="4505" extrusionOk="0">
                  <a:moveTo>
                    <a:pt x="0" y="1"/>
                  </a:moveTo>
                  <a:lnTo>
                    <a:pt x="0" y="1"/>
                  </a:lnTo>
                  <a:cubicBezTo>
                    <a:pt x="67" y="463"/>
                    <a:pt x="125" y="922"/>
                    <a:pt x="197" y="1369"/>
                  </a:cubicBezTo>
                  <a:cubicBezTo>
                    <a:pt x="425" y="2833"/>
                    <a:pt x="1040" y="3722"/>
                    <a:pt x="2275" y="4478"/>
                  </a:cubicBezTo>
                  <a:cubicBezTo>
                    <a:pt x="2305" y="4496"/>
                    <a:pt x="2333" y="4504"/>
                    <a:pt x="2360" y="4504"/>
                  </a:cubicBezTo>
                  <a:cubicBezTo>
                    <a:pt x="2501" y="4504"/>
                    <a:pt x="2593" y="4290"/>
                    <a:pt x="2443" y="4195"/>
                  </a:cubicBezTo>
                  <a:cubicBezTo>
                    <a:pt x="927" y="3243"/>
                    <a:pt x="399" y="1669"/>
                    <a:pt x="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41" name="Google Shape;4941;p86"/>
            <p:cNvSpPr/>
            <p:nvPr/>
          </p:nvSpPr>
          <p:spPr>
            <a:xfrm>
              <a:off x="1965925" y="2438400"/>
              <a:ext cx="16400" cy="66125"/>
            </a:xfrm>
            <a:custGeom>
              <a:avLst/>
              <a:gdLst/>
              <a:ahLst/>
              <a:cxnLst/>
              <a:rect l="l" t="t" r="r" b="b"/>
              <a:pathLst>
                <a:path w="656" h="2645" extrusionOk="0">
                  <a:moveTo>
                    <a:pt x="0" y="0"/>
                  </a:moveTo>
                  <a:lnTo>
                    <a:pt x="0" y="0"/>
                  </a:lnTo>
                  <a:cubicBezTo>
                    <a:pt x="263" y="858"/>
                    <a:pt x="445" y="1761"/>
                    <a:pt x="655" y="2645"/>
                  </a:cubicBezTo>
                  <a:cubicBezTo>
                    <a:pt x="525" y="1738"/>
                    <a:pt x="358" y="834"/>
                    <a:pt x="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42" name="Google Shape;4942;p86"/>
            <p:cNvSpPr/>
            <p:nvPr/>
          </p:nvSpPr>
          <p:spPr>
            <a:xfrm>
              <a:off x="1646825" y="2096200"/>
              <a:ext cx="445350" cy="351225"/>
            </a:xfrm>
            <a:custGeom>
              <a:avLst/>
              <a:gdLst/>
              <a:ahLst/>
              <a:cxnLst/>
              <a:rect l="l" t="t" r="r" b="b"/>
              <a:pathLst>
                <a:path w="17814" h="14049" extrusionOk="0">
                  <a:moveTo>
                    <a:pt x="14905" y="1"/>
                  </a:moveTo>
                  <a:cubicBezTo>
                    <a:pt x="14856" y="1"/>
                    <a:pt x="14804" y="43"/>
                    <a:pt x="14825" y="96"/>
                  </a:cubicBezTo>
                  <a:cubicBezTo>
                    <a:pt x="15383" y="1444"/>
                    <a:pt x="15165" y="4172"/>
                    <a:pt x="13744" y="4172"/>
                  </a:cubicBezTo>
                  <a:cubicBezTo>
                    <a:pt x="13466" y="4172"/>
                    <a:pt x="13142" y="4068"/>
                    <a:pt x="12770" y="3829"/>
                  </a:cubicBezTo>
                  <a:cubicBezTo>
                    <a:pt x="11886" y="3260"/>
                    <a:pt x="11136" y="2637"/>
                    <a:pt x="10128" y="2322"/>
                  </a:cubicBezTo>
                  <a:cubicBezTo>
                    <a:pt x="10111" y="2316"/>
                    <a:pt x="10095" y="2314"/>
                    <a:pt x="10079" y="2314"/>
                  </a:cubicBezTo>
                  <a:cubicBezTo>
                    <a:pt x="10004" y="2314"/>
                    <a:pt x="9946" y="2371"/>
                    <a:pt x="9917" y="2440"/>
                  </a:cubicBezTo>
                  <a:cubicBezTo>
                    <a:pt x="8916" y="4868"/>
                    <a:pt x="1" y="10772"/>
                    <a:pt x="5616" y="14026"/>
                  </a:cubicBezTo>
                  <a:cubicBezTo>
                    <a:pt x="5642" y="14041"/>
                    <a:pt x="5670" y="14048"/>
                    <a:pt x="5698" y="14048"/>
                  </a:cubicBezTo>
                  <a:cubicBezTo>
                    <a:pt x="5771" y="14048"/>
                    <a:pt x="5841" y="14000"/>
                    <a:pt x="5864" y="13925"/>
                  </a:cubicBezTo>
                  <a:cubicBezTo>
                    <a:pt x="6325" y="12116"/>
                    <a:pt x="7798" y="11147"/>
                    <a:pt x="9301" y="11147"/>
                  </a:cubicBezTo>
                  <a:cubicBezTo>
                    <a:pt x="10415" y="11147"/>
                    <a:pt x="11545" y="11679"/>
                    <a:pt x="12293" y="12793"/>
                  </a:cubicBezTo>
                  <a:cubicBezTo>
                    <a:pt x="12481" y="13076"/>
                    <a:pt x="12637" y="13376"/>
                    <a:pt x="12767" y="13688"/>
                  </a:cubicBezTo>
                  <a:cubicBezTo>
                    <a:pt x="12262" y="12037"/>
                    <a:pt x="11430" y="10576"/>
                    <a:pt x="9360" y="9877"/>
                  </a:cubicBezTo>
                  <a:cubicBezTo>
                    <a:pt x="9169" y="9813"/>
                    <a:pt x="8983" y="9784"/>
                    <a:pt x="8801" y="9784"/>
                  </a:cubicBezTo>
                  <a:cubicBezTo>
                    <a:pt x="8010" y="9784"/>
                    <a:pt x="7314" y="10328"/>
                    <a:pt x="6765" y="10859"/>
                  </a:cubicBezTo>
                  <a:cubicBezTo>
                    <a:pt x="6338" y="11275"/>
                    <a:pt x="6058" y="12123"/>
                    <a:pt x="5844" y="12640"/>
                  </a:cubicBezTo>
                  <a:cubicBezTo>
                    <a:pt x="4158" y="12504"/>
                    <a:pt x="3736" y="11514"/>
                    <a:pt x="4571" y="9672"/>
                  </a:cubicBezTo>
                  <a:cubicBezTo>
                    <a:pt x="5015" y="8252"/>
                    <a:pt x="5861" y="7094"/>
                    <a:pt x="7108" y="6199"/>
                  </a:cubicBezTo>
                  <a:cubicBezTo>
                    <a:pt x="8076" y="5466"/>
                    <a:pt x="9282" y="4868"/>
                    <a:pt x="9779" y="3667"/>
                  </a:cubicBezTo>
                  <a:cubicBezTo>
                    <a:pt x="9933" y="3293"/>
                    <a:pt x="10198" y="3147"/>
                    <a:pt x="10530" y="3147"/>
                  </a:cubicBezTo>
                  <a:cubicBezTo>
                    <a:pt x="11743" y="3147"/>
                    <a:pt x="13853" y="5099"/>
                    <a:pt x="14739" y="5099"/>
                  </a:cubicBezTo>
                  <a:cubicBezTo>
                    <a:pt x="17813" y="5099"/>
                    <a:pt x="15510" y="1135"/>
                    <a:pt x="14967" y="38"/>
                  </a:cubicBezTo>
                  <a:cubicBezTo>
                    <a:pt x="14954" y="12"/>
                    <a:pt x="14930" y="1"/>
                    <a:pt x="1490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43" name="Google Shape;4943;p86"/>
            <p:cNvSpPr/>
            <p:nvPr/>
          </p:nvSpPr>
          <p:spPr>
            <a:xfrm>
              <a:off x="2029925" y="2223150"/>
              <a:ext cx="265325" cy="386075"/>
            </a:xfrm>
            <a:custGeom>
              <a:avLst/>
              <a:gdLst/>
              <a:ahLst/>
              <a:cxnLst/>
              <a:rect l="l" t="t" r="r" b="b"/>
              <a:pathLst>
                <a:path w="10613" h="15443" extrusionOk="0">
                  <a:moveTo>
                    <a:pt x="4356" y="1"/>
                  </a:moveTo>
                  <a:cubicBezTo>
                    <a:pt x="3578" y="1"/>
                    <a:pt x="2813" y="172"/>
                    <a:pt x="2120" y="550"/>
                  </a:cubicBezTo>
                  <a:cubicBezTo>
                    <a:pt x="2068" y="578"/>
                    <a:pt x="2036" y="633"/>
                    <a:pt x="2036" y="694"/>
                  </a:cubicBezTo>
                  <a:cubicBezTo>
                    <a:pt x="2178" y="1944"/>
                    <a:pt x="1193" y="3708"/>
                    <a:pt x="1606" y="4900"/>
                  </a:cubicBezTo>
                  <a:cubicBezTo>
                    <a:pt x="2215" y="6653"/>
                    <a:pt x="3927" y="7998"/>
                    <a:pt x="2986" y="10175"/>
                  </a:cubicBezTo>
                  <a:cubicBezTo>
                    <a:pt x="2157" y="12095"/>
                    <a:pt x="99" y="13120"/>
                    <a:pt x="1037" y="15392"/>
                  </a:cubicBezTo>
                  <a:cubicBezTo>
                    <a:pt x="1051" y="15427"/>
                    <a:pt x="1082" y="15443"/>
                    <a:pt x="1112" y="15443"/>
                  </a:cubicBezTo>
                  <a:cubicBezTo>
                    <a:pt x="1159" y="15443"/>
                    <a:pt x="1204" y="15407"/>
                    <a:pt x="1184" y="15351"/>
                  </a:cubicBezTo>
                  <a:cubicBezTo>
                    <a:pt x="1" y="12040"/>
                    <a:pt x="4964" y="10550"/>
                    <a:pt x="3110" y="7019"/>
                  </a:cubicBezTo>
                  <a:cubicBezTo>
                    <a:pt x="2003" y="4915"/>
                    <a:pt x="1291" y="301"/>
                    <a:pt x="4621" y="301"/>
                  </a:cubicBezTo>
                  <a:cubicBezTo>
                    <a:pt x="4799" y="301"/>
                    <a:pt x="4989" y="314"/>
                    <a:pt x="5192" y="342"/>
                  </a:cubicBezTo>
                  <a:cubicBezTo>
                    <a:pt x="7646" y="680"/>
                    <a:pt x="10247" y="3185"/>
                    <a:pt x="10137" y="5732"/>
                  </a:cubicBezTo>
                  <a:cubicBezTo>
                    <a:pt x="10133" y="5843"/>
                    <a:pt x="10217" y="5898"/>
                    <a:pt x="10304" y="5898"/>
                  </a:cubicBezTo>
                  <a:cubicBezTo>
                    <a:pt x="10390" y="5898"/>
                    <a:pt x="10479" y="5843"/>
                    <a:pt x="10484" y="5732"/>
                  </a:cubicBezTo>
                  <a:cubicBezTo>
                    <a:pt x="10612" y="2607"/>
                    <a:pt x="7390" y="1"/>
                    <a:pt x="435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44" name="Google Shape;4944;p86"/>
            <p:cNvSpPr/>
            <p:nvPr/>
          </p:nvSpPr>
          <p:spPr>
            <a:xfrm>
              <a:off x="2287025" y="2324375"/>
              <a:ext cx="290100" cy="308650"/>
            </a:xfrm>
            <a:custGeom>
              <a:avLst/>
              <a:gdLst/>
              <a:ahLst/>
              <a:cxnLst/>
              <a:rect l="l" t="t" r="r" b="b"/>
              <a:pathLst>
                <a:path w="11604" h="12346" extrusionOk="0">
                  <a:moveTo>
                    <a:pt x="2880" y="0"/>
                  </a:moveTo>
                  <a:cubicBezTo>
                    <a:pt x="1456" y="0"/>
                    <a:pt x="1" y="1150"/>
                    <a:pt x="659" y="1931"/>
                  </a:cubicBezTo>
                  <a:cubicBezTo>
                    <a:pt x="666" y="1940"/>
                    <a:pt x="674" y="1943"/>
                    <a:pt x="682" y="1943"/>
                  </a:cubicBezTo>
                  <a:cubicBezTo>
                    <a:pt x="707" y="1943"/>
                    <a:pt x="729" y="1911"/>
                    <a:pt x="716" y="1885"/>
                  </a:cubicBezTo>
                  <a:cubicBezTo>
                    <a:pt x="844" y="903"/>
                    <a:pt x="1265" y="412"/>
                    <a:pt x="1980" y="412"/>
                  </a:cubicBezTo>
                  <a:cubicBezTo>
                    <a:pt x="2621" y="412"/>
                    <a:pt x="3498" y="806"/>
                    <a:pt x="4611" y="1593"/>
                  </a:cubicBezTo>
                  <a:cubicBezTo>
                    <a:pt x="4799" y="2052"/>
                    <a:pt x="4923" y="2549"/>
                    <a:pt x="5090" y="3017"/>
                  </a:cubicBezTo>
                  <a:cubicBezTo>
                    <a:pt x="5338" y="3724"/>
                    <a:pt x="5806" y="4298"/>
                    <a:pt x="6280" y="4867"/>
                  </a:cubicBezTo>
                  <a:cubicBezTo>
                    <a:pt x="8101" y="7064"/>
                    <a:pt x="11465" y="8851"/>
                    <a:pt x="10838" y="12160"/>
                  </a:cubicBezTo>
                  <a:cubicBezTo>
                    <a:pt x="10817" y="12273"/>
                    <a:pt x="10905" y="12346"/>
                    <a:pt x="10991" y="12346"/>
                  </a:cubicBezTo>
                  <a:cubicBezTo>
                    <a:pt x="11047" y="12346"/>
                    <a:pt x="11102" y="12314"/>
                    <a:pt x="11124" y="12241"/>
                  </a:cubicBezTo>
                  <a:cubicBezTo>
                    <a:pt x="11603" y="10635"/>
                    <a:pt x="10925" y="9365"/>
                    <a:pt x="9940" y="8115"/>
                  </a:cubicBezTo>
                  <a:cubicBezTo>
                    <a:pt x="8090" y="5771"/>
                    <a:pt x="5939" y="4463"/>
                    <a:pt x="4926" y="1507"/>
                  </a:cubicBezTo>
                  <a:cubicBezTo>
                    <a:pt x="4547" y="399"/>
                    <a:pt x="3719" y="0"/>
                    <a:pt x="288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45" name="Google Shape;4945;p86"/>
            <p:cNvSpPr/>
            <p:nvPr/>
          </p:nvSpPr>
          <p:spPr>
            <a:xfrm>
              <a:off x="2000425" y="3668900"/>
              <a:ext cx="255750" cy="503975"/>
            </a:xfrm>
            <a:custGeom>
              <a:avLst/>
              <a:gdLst/>
              <a:ahLst/>
              <a:cxnLst/>
              <a:rect l="l" t="t" r="r" b="b"/>
              <a:pathLst>
                <a:path w="10230" h="20159" extrusionOk="0">
                  <a:moveTo>
                    <a:pt x="5137" y="0"/>
                  </a:moveTo>
                  <a:cubicBezTo>
                    <a:pt x="5120" y="0"/>
                    <a:pt x="5104" y="9"/>
                    <a:pt x="5098" y="30"/>
                  </a:cubicBezTo>
                  <a:cubicBezTo>
                    <a:pt x="4157" y="2406"/>
                    <a:pt x="3199" y="4239"/>
                    <a:pt x="1732" y="6352"/>
                  </a:cubicBezTo>
                  <a:cubicBezTo>
                    <a:pt x="1132" y="7215"/>
                    <a:pt x="1045" y="9144"/>
                    <a:pt x="1683" y="9998"/>
                  </a:cubicBezTo>
                  <a:cubicBezTo>
                    <a:pt x="3057" y="11846"/>
                    <a:pt x="3323" y="14404"/>
                    <a:pt x="4535" y="16127"/>
                  </a:cubicBezTo>
                  <a:cubicBezTo>
                    <a:pt x="5913" y="18082"/>
                    <a:pt x="7778" y="19014"/>
                    <a:pt x="9865" y="20135"/>
                  </a:cubicBezTo>
                  <a:cubicBezTo>
                    <a:pt x="9895" y="20151"/>
                    <a:pt x="9925" y="20158"/>
                    <a:pt x="9954" y="20158"/>
                  </a:cubicBezTo>
                  <a:cubicBezTo>
                    <a:pt x="10119" y="20158"/>
                    <a:pt x="10229" y="19913"/>
                    <a:pt x="10050" y="19817"/>
                  </a:cubicBezTo>
                  <a:cubicBezTo>
                    <a:pt x="7220" y="18296"/>
                    <a:pt x="5425" y="17646"/>
                    <a:pt x="4498" y="13627"/>
                  </a:cubicBezTo>
                  <a:cubicBezTo>
                    <a:pt x="4215" y="12406"/>
                    <a:pt x="3949" y="11881"/>
                    <a:pt x="3086" y="10994"/>
                  </a:cubicBezTo>
                  <a:cubicBezTo>
                    <a:pt x="0" y="7819"/>
                    <a:pt x="2564" y="6023"/>
                    <a:pt x="4111" y="3913"/>
                  </a:cubicBezTo>
                  <a:cubicBezTo>
                    <a:pt x="4974" y="2738"/>
                    <a:pt x="4925" y="1441"/>
                    <a:pt x="5179" y="53"/>
                  </a:cubicBezTo>
                  <a:cubicBezTo>
                    <a:pt x="5188" y="21"/>
                    <a:pt x="5162" y="0"/>
                    <a:pt x="513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46" name="Google Shape;4946;p86"/>
            <p:cNvSpPr/>
            <p:nvPr/>
          </p:nvSpPr>
          <p:spPr>
            <a:xfrm>
              <a:off x="2105800" y="4171775"/>
              <a:ext cx="307475" cy="989675"/>
            </a:xfrm>
            <a:custGeom>
              <a:avLst/>
              <a:gdLst/>
              <a:ahLst/>
              <a:cxnLst/>
              <a:rect l="l" t="t" r="r" b="b"/>
              <a:pathLst>
                <a:path w="12299" h="39587" extrusionOk="0">
                  <a:moveTo>
                    <a:pt x="6182" y="0"/>
                  </a:moveTo>
                  <a:cubicBezTo>
                    <a:pt x="6141" y="0"/>
                    <a:pt x="6100" y="27"/>
                    <a:pt x="6097" y="80"/>
                  </a:cubicBezTo>
                  <a:cubicBezTo>
                    <a:pt x="5586" y="10621"/>
                    <a:pt x="0" y="20861"/>
                    <a:pt x="2344" y="31436"/>
                  </a:cubicBezTo>
                  <a:cubicBezTo>
                    <a:pt x="3197" y="35281"/>
                    <a:pt x="5317" y="39586"/>
                    <a:pt x="8757" y="39586"/>
                  </a:cubicBezTo>
                  <a:cubicBezTo>
                    <a:pt x="9777" y="39586"/>
                    <a:pt x="10914" y="39207"/>
                    <a:pt x="12169" y="38324"/>
                  </a:cubicBezTo>
                  <a:cubicBezTo>
                    <a:pt x="12298" y="38236"/>
                    <a:pt x="12220" y="38045"/>
                    <a:pt x="12099" y="38045"/>
                  </a:cubicBezTo>
                  <a:cubicBezTo>
                    <a:pt x="12074" y="38045"/>
                    <a:pt x="12048" y="38052"/>
                    <a:pt x="12022" y="38070"/>
                  </a:cubicBezTo>
                  <a:cubicBezTo>
                    <a:pt x="10779" y="38909"/>
                    <a:pt x="9675" y="39272"/>
                    <a:pt x="8698" y="39272"/>
                  </a:cubicBezTo>
                  <a:cubicBezTo>
                    <a:pt x="3795" y="39272"/>
                    <a:pt x="2075" y="30121"/>
                    <a:pt x="1972" y="25844"/>
                  </a:cubicBezTo>
                  <a:cubicBezTo>
                    <a:pt x="1764" y="17157"/>
                    <a:pt x="6239" y="8863"/>
                    <a:pt x="6262" y="80"/>
                  </a:cubicBezTo>
                  <a:cubicBezTo>
                    <a:pt x="6262" y="27"/>
                    <a:pt x="6222" y="0"/>
                    <a:pt x="618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47" name="Google Shape;4947;p86"/>
            <p:cNvSpPr/>
            <p:nvPr/>
          </p:nvSpPr>
          <p:spPr>
            <a:xfrm>
              <a:off x="2271275" y="4054625"/>
              <a:ext cx="651325" cy="1046350"/>
            </a:xfrm>
            <a:custGeom>
              <a:avLst/>
              <a:gdLst/>
              <a:ahLst/>
              <a:cxnLst/>
              <a:rect l="l" t="t" r="r" b="b"/>
              <a:pathLst>
                <a:path w="26053" h="41854" extrusionOk="0">
                  <a:moveTo>
                    <a:pt x="25847" y="1"/>
                  </a:moveTo>
                  <a:cubicBezTo>
                    <a:pt x="25779" y="1"/>
                    <a:pt x="25712" y="37"/>
                    <a:pt x="25687" y="121"/>
                  </a:cubicBezTo>
                  <a:cubicBezTo>
                    <a:pt x="24722" y="3227"/>
                    <a:pt x="24272" y="6247"/>
                    <a:pt x="21474" y="8381"/>
                  </a:cubicBezTo>
                  <a:cubicBezTo>
                    <a:pt x="20034" y="9475"/>
                    <a:pt x="18622" y="10049"/>
                    <a:pt x="17407" y="11438"/>
                  </a:cubicBezTo>
                  <a:cubicBezTo>
                    <a:pt x="16209" y="12807"/>
                    <a:pt x="15709" y="15041"/>
                    <a:pt x="14918" y="16620"/>
                  </a:cubicBezTo>
                  <a:cubicBezTo>
                    <a:pt x="13934" y="18583"/>
                    <a:pt x="12040" y="19389"/>
                    <a:pt x="10478" y="20723"/>
                  </a:cubicBezTo>
                  <a:cubicBezTo>
                    <a:pt x="10442" y="20752"/>
                    <a:pt x="10476" y="20808"/>
                    <a:pt x="10516" y="20808"/>
                  </a:cubicBezTo>
                  <a:cubicBezTo>
                    <a:pt x="10525" y="20808"/>
                    <a:pt x="10533" y="20806"/>
                    <a:pt x="10541" y="20801"/>
                  </a:cubicBezTo>
                  <a:cubicBezTo>
                    <a:pt x="10556" y="20792"/>
                    <a:pt x="10573" y="20780"/>
                    <a:pt x="10588" y="20772"/>
                  </a:cubicBezTo>
                  <a:lnTo>
                    <a:pt x="10588" y="20772"/>
                  </a:lnTo>
                  <a:cubicBezTo>
                    <a:pt x="10651" y="23676"/>
                    <a:pt x="8411" y="24404"/>
                    <a:pt x="6687" y="25914"/>
                  </a:cubicBezTo>
                  <a:cubicBezTo>
                    <a:pt x="4715" y="27637"/>
                    <a:pt x="4496" y="30287"/>
                    <a:pt x="2117" y="31806"/>
                  </a:cubicBezTo>
                  <a:cubicBezTo>
                    <a:pt x="2045" y="31855"/>
                    <a:pt x="2016" y="31968"/>
                    <a:pt x="2088" y="32031"/>
                  </a:cubicBezTo>
                  <a:cubicBezTo>
                    <a:pt x="4020" y="33746"/>
                    <a:pt x="3367" y="33122"/>
                    <a:pt x="2423" y="34422"/>
                  </a:cubicBezTo>
                  <a:cubicBezTo>
                    <a:pt x="1675" y="35455"/>
                    <a:pt x="1436" y="36474"/>
                    <a:pt x="1395" y="37736"/>
                  </a:cubicBezTo>
                  <a:cubicBezTo>
                    <a:pt x="1323" y="39918"/>
                    <a:pt x="2715" y="41604"/>
                    <a:pt x="4819" y="41853"/>
                  </a:cubicBezTo>
                  <a:cubicBezTo>
                    <a:pt x="4822" y="41853"/>
                    <a:pt x="4824" y="41853"/>
                    <a:pt x="4827" y="41853"/>
                  </a:cubicBezTo>
                  <a:cubicBezTo>
                    <a:pt x="4892" y="41853"/>
                    <a:pt x="4904" y="41740"/>
                    <a:pt x="4837" y="41726"/>
                  </a:cubicBezTo>
                  <a:cubicBezTo>
                    <a:pt x="1459" y="41027"/>
                    <a:pt x="1" y="34664"/>
                    <a:pt x="4199" y="33821"/>
                  </a:cubicBezTo>
                  <a:cubicBezTo>
                    <a:pt x="4303" y="33798"/>
                    <a:pt x="4340" y="33651"/>
                    <a:pt x="4262" y="33581"/>
                  </a:cubicBezTo>
                  <a:cubicBezTo>
                    <a:pt x="168" y="29938"/>
                    <a:pt x="11009" y="25102"/>
                    <a:pt x="10879" y="20757"/>
                  </a:cubicBezTo>
                  <a:cubicBezTo>
                    <a:pt x="10879" y="20705"/>
                    <a:pt x="10845" y="20659"/>
                    <a:pt x="10795" y="20639"/>
                  </a:cubicBezTo>
                  <a:cubicBezTo>
                    <a:pt x="12164" y="19784"/>
                    <a:pt x="13397" y="18976"/>
                    <a:pt x="14517" y="17781"/>
                  </a:cubicBezTo>
                  <a:cubicBezTo>
                    <a:pt x="16324" y="15847"/>
                    <a:pt x="16564" y="12899"/>
                    <a:pt x="18348" y="10875"/>
                  </a:cubicBezTo>
                  <a:cubicBezTo>
                    <a:pt x="19713" y="9328"/>
                    <a:pt x="22110" y="8932"/>
                    <a:pt x="23319" y="7183"/>
                  </a:cubicBezTo>
                  <a:cubicBezTo>
                    <a:pt x="24777" y="5081"/>
                    <a:pt x="25265" y="2627"/>
                    <a:pt x="26013" y="211"/>
                  </a:cubicBezTo>
                  <a:cubicBezTo>
                    <a:pt x="26053" y="84"/>
                    <a:pt x="25950" y="1"/>
                    <a:pt x="2584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48" name="Google Shape;4948;p86"/>
            <p:cNvSpPr/>
            <p:nvPr/>
          </p:nvSpPr>
          <p:spPr>
            <a:xfrm>
              <a:off x="1583375" y="3415625"/>
              <a:ext cx="27825" cy="21875"/>
            </a:xfrm>
            <a:custGeom>
              <a:avLst/>
              <a:gdLst/>
              <a:ahLst/>
              <a:cxnLst/>
              <a:rect l="l" t="t" r="r" b="b"/>
              <a:pathLst>
                <a:path w="1113" h="875" extrusionOk="0">
                  <a:moveTo>
                    <a:pt x="1082" y="1"/>
                  </a:moveTo>
                  <a:cubicBezTo>
                    <a:pt x="1078" y="1"/>
                    <a:pt x="1073" y="2"/>
                    <a:pt x="1069" y="4"/>
                  </a:cubicBezTo>
                  <a:cubicBezTo>
                    <a:pt x="347" y="379"/>
                    <a:pt x="662" y="154"/>
                    <a:pt x="59" y="734"/>
                  </a:cubicBezTo>
                  <a:cubicBezTo>
                    <a:pt x="1" y="792"/>
                    <a:pt x="56" y="874"/>
                    <a:pt x="120" y="874"/>
                  </a:cubicBezTo>
                  <a:cubicBezTo>
                    <a:pt x="139" y="874"/>
                    <a:pt x="159" y="867"/>
                    <a:pt x="177" y="850"/>
                  </a:cubicBezTo>
                  <a:cubicBezTo>
                    <a:pt x="445" y="599"/>
                    <a:pt x="769" y="316"/>
                    <a:pt x="1112" y="16"/>
                  </a:cubicBezTo>
                  <a:cubicBezTo>
                    <a:pt x="1104" y="9"/>
                    <a:pt x="1093" y="1"/>
                    <a:pt x="108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49" name="Google Shape;4949;p86"/>
            <p:cNvSpPr/>
            <p:nvPr/>
          </p:nvSpPr>
          <p:spPr>
            <a:xfrm>
              <a:off x="1611100" y="3392825"/>
              <a:ext cx="26300" cy="24650"/>
            </a:xfrm>
            <a:custGeom>
              <a:avLst/>
              <a:gdLst/>
              <a:ahLst/>
              <a:cxnLst/>
              <a:rect l="l" t="t" r="r" b="b"/>
              <a:pathLst>
                <a:path w="1052" h="986" extrusionOk="0">
                  <a:moveTo>
                    <a:pt x="1051" y="1"/>
                  </a:moveTo>
                  <a:cubicBezTo>
                    <a:pt x="690" y="327"/>
                    <a:pt x="338" y="633"/>
                    <a:pt x="3" y="928"/>
                  </a:cubicBezTo>
                  <a:cubicBezTo>
                    <a:pt x="18" y="945"/>
                    <a:pt x="26" y="968"/>
                    <a:pt x="1" y="985"/>
                  </a:cubicBezTo>
                  <a:cubicBezTo>
                    <a:pt x="315" y="792"/>
                    <a:pt x="673" y="440"/>
                    <a:pt x="105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50" name="Google Shape;4950;p86"/>
            <p:cNvSpPr/>
            <p:nvPr/>
          </p:nvSpPr>
          <p:spPr>
            <a:xfrm>
              <a:off x="2233600" y="3828000"/>
              <a:ext cx="18275" cy="19275"/>
            </a:xfrm>
            <a:custGeom>
              <a:avLst/>
              <a:gdLst/>
              <a:ahLst/>
              <a:cxnLst/>
              <a:rect l="l" t="t" r="r" b="b"/>
              <a:pathLst>
                <a:path w="731" h="771" extrusionOk="0">
                  <a:moveTo>
                    <a:pt x="731" y="0"/>
                  </a:moveTo>
                  <a:lnTo>
                    <a:pt x="731" y="0"/>
                  </a:lnTo>
                  <a:cubicBezTo>
                    <a:pt x="488" y="257"/>
                    <a:pt x="246" y="514"/>
                    <a:pt x="1" y="770"/>
                  </a:cubicBezTo>
                  <a:cubicBezTo>
                    <a:pt x="246" y="517"/>
                    <a:pt x="488" y="257"/>
                    <a:pt x="73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51" name="Google Shape;4951;p86"/>
            <p:cNvSpPr/>
            <p:nvPr/>
          </p:nvSpPr>
          <p:spPr>
            <a:xfrm>
              <a:off x="2564525" y="3930825"/>
              <a:ext cx="88525" cy="91100"/>
            </a:xfrm>
            <a:custGeom>
              <a:avLst/>
              <a:gdLst/>
              <a:ahLst/>
              <a:cxnLst/>
              <a:rect l="l" t="t" r="r" b="b"/>
              <a:pathLst>
                <a:path w="3541" h="3644" extrusionOk="0">
                  <a:moveTo>
                    <a:pt x="3540" y="1"/>
                  </a:moveTo>
                  <a:lnTo>
                    <a:pt x="3540" y="1"/>
                  </a:lnTo>
                  <a:cubicBezTo>
                    <a:pt x="2565" y="858"/>
                    <a:pt x="1568" y="1707"/>
                    <a:pt x="754" y="2714"/>
                  </a:cubicBezTo>
                  <a:cubicBezTo>
                    <a:pt x="500" y="3023"/>
                    <a:pt x="252" y="3335"/>
                    <a:pt x="1" y="3644"/>
                  </a:cubicBezTo>
                  <a:cubicBezTo>
                    <a:pt x="1187" y="2429"/>
                    <a:pt x="2394" y="1239"/>
                    <a:pt x="354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52" name="Google Shape;4952;p86"/>
            <p:cNvSpPr/>
            <p:nvPr/>
          </p:nvSpPr>
          <p:spPr>
            <a:xfrm>
              <a:off x="1589325" y="3178675"/>
              <a:ext cx="1345850" cy="1985650"/>
            </a:xfrm>
            <a:custGeom>
              <a:avLst/>
              <a:gdLst/>
              <a:ahLst/>
              <a:cxnLst/>
              <a:rect l="l" t="t" r="r" b="b"/>
              <a:pathLst>
                <a:path w="53834" h="79426" extrusionOk="0">
                  <a:moveTo>
                    <a:pt x="11761" y="7120"/>
                  </a:moveTo>
                  <a:lnTo>
                    <a:pt x="11761" y="7120"/>
                  </a:lnTo>
                  <a:cubicBezTo>
                    <a:pt x="11141" y="7764"/>
                    <a:pt x="10523" y="8411"/>
                    <a:pt x="9908" y="9061"/>
                  </a:cubicBezTo>
                  <a:cubicBezTo>
                    <a:pt x="10101" y="8708"/>
                    <a:pt x="10295" y="8359"/>
                    <a:pt x="10474" y="7981"/>
                  </a:cubicBezTo>
                  <a:cubicBezTo>
                    <a:pt x="10485" y="7949"/>
                    <a:pt x="10488" y="7917"/>
                    <a:pt x="10482" y="7886"/>
                  </a:cubicBezTo>
                  <a:cubicBezTo>
                    <a:pt x="10950" y="7490"/>
                    <a:pt x="11383" y="7196"/>
                    <a:pt x="11761" y="7120"/>
                  </a:cubicBezTo>
                  <a:close/>
                  <a:moveTo>
                    <a:pt x="12197" y="7152"/>
                  </a:moveTo>
                  <a:cubicBezTo>
                    <a:pt x="12310" y="7198"/>
                    <a:pt x="12411" y="7268"/>
                    <a:pt x="12492" y="7360"/>
                  </a:cubicBezTo>
                  <a:lnTo>
                    <a:pt x="12489" y="7360"/>
                  </a:lnTo>
                  <a:cubicBezTo>
                    <a:pt x="11447" y="8371"/>
                    <a:pt x="10508" y="9453"/>
                    <a:pt x="9593" y="10562"/>
                  </a:cubicBezTo>
                  <a:cubicBezTo>
                    <a:pt x="10488" y="9456"/>
                    <a:pt x="11386" y="8319"/>
                    <a:pt x="12197" y="7152"/>
                  </a:cubicBezTo>
                  <a:close/>
                  <a:moveTo>
                    <a:pt x="4783" y="7161"/>
                  </a:moveTo>
                  <a:cubicBezTo>
                    <a:pt x="4893" y="8065"/>
                    <a:pt x="5485" y="8775"/>
                    <a:pt x="6380" y="9254"/>
                  </a:cubicBezTo>
                  <a:cubicBezTo>
                    <a:pt x="5548" y="10074"/>
                    <a:pt x="4743" y="10920"/>
                    <a:pt x="3917" y="11748"/>
                  </a:cubicBezTo>
                  <a:cubicBezTo>
                    <a:pt x="4726" y="10934"/>
                    <a:pt x="5150" y="10005"/>
                    <a:pt x="5626" y="8951"/>
                  </a:cubicBezTo>
                  <a:cubicBezTo>
                    <a:pt x="5682" y="8824"/>
                    <a:pt x="5594" y="8710"/>
                    <a:pt x="5485" y="8710"/>
                  </a:cubicBezTo>
                  <a:cubicBezTo>
                    <a:pt x="5447" y="8710"/>
                    <a:pt x="5407" y="8724"/>
                    <a:pt x="5369" y="8755"/>
                  </a:cubicBezTo>
                  <a:cubicBezTo>
                    <a:pt x="4319" y="9627"/>
                    <a:pt x="3316" y="10553"/>
                    <a:pt x="2365" y="11530"/>
                  </a:cubicBezTo>
                  <a:lnTo>
                    <a:pt x="2365" y="11530"/>
                  </a:lnTo>
                  <a:cubicBezTo>
                    <a:pt x="3389" y="10473"/>
                    <a:pt x="4254" y="9523"/>
                    <a:pt x="5087" y="8304"/>
                  </a:cubicBezTo>
                  <a:cubicBezTo>
                    <a:pt x="5170" y="8182"/>
                    <a:pt x="5056" y="8069"/>
                    <a:pt x="4939" y="8069"/>
                  </a:cubicBezTo>
                  <a:cubicBezTo>
                    <a:pt x="4902" y="8069"/>
                    <a:pt x="4864" y="8081"/>
                    <a:pt x="4832" y="8108"/>
                  </a:cubicBezTo>
                  <a:cubicBezTo>
                    <a:pt x="3831" y="8945"/>
                    <a:pt x="2543" y="10120"/>
                    <a:pt x="1790" y="10865"/>
                  </a:cubicBezTo>
                  <a:cubicBezTo>
                    <a:pt x="2976" y="9690"/>
                    <a:pt x="3946" y="8555"/>
                    <a:pt x="4783" y="7161"/>
                  </a:cubicBezTo>
                  <a:close/>
                  <a:moveTo>
                    <a:pt x="9094" y="8988"/>
                  </a:moveTo>
                  <a:lnTo>
                    <a:pt x="9094" y="8988"/>
                  </a:lnTo>
                  <a:cubicBezTo>
                    <a:pt x="8447" y="9699"/>
                    <a:pt x="7809" y="10415"/>
                    <a:pt x="7177" y="11145"/>
                  </a:cubicBezTo>
                  <a:cubicBezTo>
                    <a:pt x="6471" y="11964"/>
                    <a:pt x="6161" y="12269"/>
                    <a:pt x="6091" y="12269"/>
                  </a:cubicBezTo>
                  <a:cubicBezTo>
                    <a:pt x="5908" y="12269"/>
                    <a:pt x="7399" y="10137"/>
                    <a:pt x="7673" y="9707"/>
                  </a:cubicBezTo>
                  <a:cubicBezTo>
                    <a:pt x="7699" y="9661"/>
                    <a:pt x="7699" y="9609"/>
                    <a:pt x="7673" y="9563"/>
                  </a:cubicBezTo>
                  <a:cubicBezTo>
                    <a:pt x="8167" y="9511"/>
                    <a:pt x="8646" y="9283"/>
                    <a:pt x="9094" y="8988"/>
                  </a:cubicBezTo>
                  <a:close/>
                  <a:moveTo>
                    <a:pt x="6689" y="9407"/>
                  </a:moveTo>
                  <a:cubicBezTo>
                    <a:pt x="6712" y="9419"/>
                    <a:pt x="6732" y="9430"/>
                    <a:pt x="6758" y="9442"/>
                  </a:cubicBezTo>
                  <a:cubicBezTo>
                    <a:pt x="6949" y="9520"/>
                    <a:pt x="7154" y="9563"/>
                    <a:pt x="7361" y="9569"/>
                  </a:cubicBezTo>
                  <a:cubicBezTo>
                    <a:pt x="6513" y="10510"/>
                    <a:pt x="5667" y="11451"/>
                    <a:pt x="4795" y="12375"/>
                  </a:cubicBezTo>
                  <a:cubicBezTo>
                    <a:pt x="5522" y="11604"/>
                    <a:pt x="6137" y="10316"/>
                    <a:pt x="6689" y="9407"/>
                  </a:cubicBezTo>
                  <a:close/>
                  <a:moveTo>
                    <a:pt x="9308" y="12320"/>
                  </a:moveTo>
                  <a:cubicBezTo>
                    <a:pt x="9288" y="12342"/>
                    <a:pt x="9269" y="12364"/>
                    <a:pt x="9250" y="12386"/>
                  </a:cubicBezTo>
                  <a:cubicBezTo>
                    <a:pt x="9269" y="12364"/>
                    <a:pt x="9288" y="12342"/>
                    <a:pt x="9308" y="12320"/>
                  </a:cubicBezTo>
                  <a:close/>
                  <a:moveTo>
                    <a:pt x="12685" y="7623"/>
                  </a:moveTo>
                  <a:cubicBezTo>
                    <a:pt x="12803" y="7839"/>
                    <a:pt x="12910" y="8128"/>
                    <a:pt x="12994" y="8506"/>
                  </a:cubicBezTo>
                  <a:cubicBezTo>
                    <a:pt x="13104" y="8977"/>
                    <a:pt x="13086" y="9312"/>
                    <a:pt x="13014" y="9595"/>
                  </a:cubicBezTo>
                  <a:cubicBezTo>
                    <a:pt x="12985" y="9567"/>
                    <a:pt x="12949" y="9554"/>
                    <a:pt x="12914" y="9554"/>
                  </a:cubicBezTo>
                  <a:cubicBezTo>
                    <a:pt x="12871" y="9554"/>
                    <a:pt x="12829" y="9573"/>
                    <a:pt x="12801" y="9609"/>
                  </a:cubicBezTo>
                  <a:cubicBezTo>
                    <a:pt x="11833" y="10680"/>
                    <a:pt x="10734" y="12014"/>
                    <a:pt x="10035" y="13039"/>
                  </a:cubicBezTo>
                  <a:lnTo>
                    <a:pt x="10035" y="13036"/>
                  </a:lnTo>
                  <a:cubicBezTo>
                    <a:pt x="11037" y="11569"/>
                    <a:pt x="12082" y="10184"/>
                    <a:pt x="12954" y="8627"/>
                  </a:cubicBezTo>
                  <a:cubicBezTo>
                    <a:pt x="13020" y="8509"/>
                    <a:pt x="12918" y="8382"/>
                    <a:pt x="12807" y="8382"/>
                  </a:cubicBezTo>
                  <a:cubicBezTo>
                    <a:pt x="12769" y="8382"/>
                    <a:pt x="12730" y="8397"/>
                    <a:pt x="12697" y="8431"/>
                  </a:cubicBezTo>
                  <a:cubicBezTo>
                    <a:pt x="11770" y="9395"/>
                    <a:pt x="10928" y="10424"/>
                    <a:pt x="10065" y="11441"/>
                  </a:cubicBezTo>
                  <a:lnTo>
                    <a:pt x="10065" y="11441"/>
                  </a:lnTo>
                  <a:cubicBezTo>
                    <a:pt x="11067" y="10247"/>
                    <a:pt x="11942" y="9052"/>
                    <a:pt x="12685" y="7623"/>
                  </a:cubicBezTo>
                  <a:close/>
                  <a:moveTo>
                    <a:pt x="12347" y="11156"/>
                  </a:moveTo>
                  <a:cubicBezTo>
                    <a:pt x="12335" y="11270"/>
                    <a:pt x="12398" y="11389"/>
                    <a:pt x="12518" y="11512"/>
                  </a:cubicBezTo>
                  <a:cubicBezTo>
                    <a:pt x="11420" y="12648"/>
                    <a:pt x="11008" y="13093"/>
                    <a:pt x="10985" y="13093"/>
                  </a:cubicBezTo>
                  <a:cubicBezTo>
                    <a:pt x="10952" y="13093"/>
                    <a:pt x="11680" y="12221"/>
                    <a:pt x="12347" y="11156"/>
                  </a:cubicBezTo>
                  <a:close/>
                  <a:moveTo>
                    <a:pt x="12812" y="11753"/>
                  </a:moveTo>
                  <a:lnTo>
                    <a:pt x="12812" y="11753"/>
                  </a:lnTo>
                  <a:cubicBezTo>
                    <a:pt x="12946" y="11839"/>
                    <a:pt x="13081" y="11916"/>
                    <a:pt x="13225" y="11988"/>
                  </a:cubicBezTo>
                  <a:cubicBezTo>
                    <a:pt x="12318" y="13025"/>
                    <a:pt x="11983" y="13427"/>
                    <a:pt x="11949" y="13427"/>
                  </a:cubicBezTo>
                  <a:cubicBezTo>
                    <a:pt x="11902" y="13427"/>
                    <a:pt x="12424" y="12668"/>
                    <a:pt x="12812" y="11753"/>
                  </a:cubicBezTo>
                  <a:close/>
                  <a:moveTo>
                    <a:pt x="13505" y="12129"/>
                  </a:moveTo>
                  <a:cubicBezTo>
                    <a:pt x="13768" y="12251"/>
                    <a:pt x="14054" y="12366"/>
                    <a:pt x="14342" y="12476"/>
                  </a:cubicBezTo>
                  <a:cubicBezTo>
                    <a:pt x="13238" y="13481"/>
                    <a:pt x="12656" y="14171"/>
                    <a:pt x="12565" y="14171"/>
                  </a:cubicBezTo>
                  <a:cubicBezTo>
                    <a:pt x="12482" y="14171"/>
                    <a:pt x="12802" y="13604"/>
                    <a:pt x="13502" y="12190"/>
                  </a:cubicBezTo>
                  <a:lnTo>
                    <a:pt x="13499" y="12190"/>
                  </a:lnTo>
                  <a:cubicBezTo>
                    <a:pt x="13505" y="12170"/>
                    <a:pt x="13508" y="12150"/>
                    <a:pt x="13505" y="12129"/>
                  </a:cubicBezTo>
                  <a:close/>
                  <a:moveTo>
                    <a:pt x="14692" y="12603"/>
                  </a:moveTo>
                  <a:cubicBezTo>
                    <a:pt x="15182" y="12776"/>
                    <a:pt x="15650" y="12918"/>
                    <a:pt x="16005" y="13013"/>
                  </a:cubicBezTo>
                  <a:cubicBezTo>
                    <a:pt x="15973" y="13016"/>
                    <a:pt x="15942" y="13030"/>
                    <a:pt x="15921" y="13056"/>
                  </a:cubicBezTo>
                  <a:cubicBezTo>
                    <a:pt x="14855" y="14300"/>
                    <a:pt x="14198" y="15091"/>
                    <a:pt x="14116" y="15091"/>
                  </a:cubicBezTo>
                  <a:cubicBezTo>
                    <a:pt x="14046" y="15091"/>
                    <a:pt x="14415" y="14487"/>
                    <a:pt x="15335" y="13053"/>
                  </a:cubicBezTo>
                  <a:cubicBezTo>
                    <a:pt x="15416" y="12927"/>
                    <a:pt x="15295" y="12789"/>
                    <a:pt x="15173" y="12789"/>
                  </a:cubicBezTo>
                  <a:cubicBezTo>
                    <a:pt x="15133" y="12789"/>
                    <a:pt x="15092" y="12804"/>
                    <a:pt x="15058" y="12840"/>
                  </a:cubicBezTo>
                  <a:cubicBezTo>
                    <a:pt x="13912" y="14072"/>
                    <a:pt x="13332" y="14734"/>
                    <a:pt x="13279" y="14734"/>
                  </a:cubicBezTo>
                  <a:cubicBezTo>
                    <a:pt x="13226" y="14734"/>
                    <a:pt x="13708" y="14060"/>
                    <a:pt x="14686" y="12620"/>
                  </a:cubicBezTo>
                  <a:cubicBezTo>
                    <a:pt x="14692" y="12614"/>
                    <a:pt x="14686" y="12609"/>
                    <a:pt x="14692" y="12603"/>
                  </a:cubicBezTo>
                  <a:close/>
                  <a:moveTo>
                    <a:pt x="16909" y="14381"/>
                  </a:moveTo>
                  <a:cubicBezTo>
                    <a:pt x="16949" y="14609"/>
                    <a:pt x="17004" y="14837"/>
                    <a:pt x="17073" y="15060"/>
                  </a:cubicBezTo>
                  <a:cubicBezTo>
                    <a:pt x="17045" y="15066"/>
                    <a:pt x="17016" y="15080"/>
                    <a:pt x="16995" y="15100"/>
                  </a:cubicBezTo>
                  <a:cubicBezTo>
                    <a:pt x="16677" y="15495"/>
                    <a:pt x="15297" y="17216"/>
                    <a:pt x="15096" y="17216"/>
                  </a:cubicBezTo>
                  <a:cubicBezTo>
                    <a:pt x="15009" y="17216"/>
                    <a:pt x="15142" y="16895"/>
                    <a:pt x="15676" y="16007"/>
                  </a:cubicBezTo>
                  <a:cubicBezTo>
                    <a:pt x="15667" y="15940"/>
                    <a:pt x="15653" y="15874"/>
                    <a:pt x="15636" y="15810"/>
                  </a:cubicBezTo>
                  <a:cubicBezTo>
                    <a:pt x="16089" y="15360"/>
                    <a:pt x="16513" y="14881"/>
                    <a:pt x="16909" y="14381"/>
                  </a:cubicBezTo>
                  <a:close/>
                  <a:moveTo>
                    <a:pt x="17212" y="15444"/>
                  </a:moveTo>
                  <a:cubicBezTo>
                    <a:pt x="17264" y="15568"/>
                    <a:pt x="17322" y="15686"/>
                    <a:pt x="17388" y="15802"/>
                  </a:cubicBezTo>
                  <a:cubicBezTo>
                    <a:pt x="16695" y="16567"/>
                    <a:pt x="16297" y="17063"/>
                    <a:pt x="16124" y="17289"/>
                  </a:cubicBezTo>
                  <a:cubicBezTo>
                    <a:pt x="16305" y="17026"/>
                    <a:pt x="16701" y="16411"/>
                    <a:pt x="17212" y="15444"/>
                  </a:cubicBezTo>
                  <a:close/>
                  <a:moveTo>
                    <a:pt x="27835" y="15386"/>
                  </a:moveTo>
                  <a:cubicBezTo>
                    <a:pt x="27854" y="15386"/>
                    <a:pt x="27872" y="15386"/>
                    <a:pt x="27891" y="15386"/>
                  </a:cubicBezTo>
                  <a:cubicBezTo>
                    <a:pt x="27065" y="16001"/>
                    <a:pt x="26398" y="16760"/>
                    <a:pt x="25778" y="17566"/>
                  </a:cubicBezTo>
                  <a:cubicBezTo>
                    <a:pt x="26193" y="16884"/>
                    <a:pt x="26566" y="16177"/>
                    <a:pt x="26898" y="15449"/>
                  </a:cubicBezTo>
                  <a:cubicBezTo>
                    <a:pt x="27209" y="15409"/>
                    <a:pt x="27522" y="15386"/>
                    <a:pt x="27835" y="15386"/>
                  </a:cubicBezTo>
                  <a:close/>
                  <a:moveTo>
                    <a:pt x="17683" y="16220"/>
                  </a:moveTo>
                  <a:cubicBezTo>
                    <a:pt x="17838" y="16402"/>
                    <a:pt x="18020" y="16558"/>
                    <a:pt x="18225" y="16682"/>
                  </a:cubicBezTo>
                  <a:cubicBezTo>
                    <a:pt x="17465" y="17490"/>
                    <a:pt x="17132" y="17836"/>
                    <a:pt x="17052" y="17836"/>
                  </a:cubicBezTo>
                  <a:cubicBezTo>
                    <a:pt x="16942" y="17836"/>
                    <a:pt x="17297" y="17201"/>
                    <a:pt x="17683" y="16220"/>
                  </a:cubicBezTo>
                  <a:close/>
                  <a:moveTo>
                    <a:pt x="30899" y="16047"/>
                  </a:moveTo>
                  <a:cubicBezTo>
                    <a:pt x="31165" y="16137"/>
                    <a:pt x="31436" y="16232"/>
                    <a:pt x="31710" y="16333"/>
                  </a:cubicBezTo>
                  <a:cubicBezTo>
                    <a:pt x="30983" y="16919"/>
                    <a:pt x="30293" y="17554"/>
                    <a:pt x="29649" y="18235"/>
                  </a:cubicBezTo>
                  <a:cubicBezTo>
                    <a:pt x="30111" y="17534"/>
                    <a:pt x="30530" y="16803"/>
                    <a:pt x="30899" y="16047"/>
                  </a:cubicBezTo>
                  <a:close/>
                  <a:moveTo>
                    <a:pt x="18592" y="16867"/>
                  </a:moveTo>
                  <a:cubicBezTo>
                    <a:pt x="18690" y="16907"/>
                    <a:pt x="18791" y="16939"/>
                    <a:pt x="18892" y="16968"/>
                  </a:cubicBezTo>
                  <a:cubicBezTo>
                    <a:pt x="18047" y="17809"/>
                    <a:pt x="17614" y="18385"/>
                    <a:pt x="17611" y="18385"/>
                  </a:cubicBezTo>
                  <a:cubicBezTo>
                    <a:pt x="17609" y="18385"/>
                    <a:pt x="17932" y="17948"/>
                    <a:pt x="18592" y="16867"/>
                  </a:cubicBezTo>
                  <a:close/>
                  <a:moveTo>
                    <a:pt x="19400" y="17063"/>
                  </a:moveTo>
                  <a:cubicBezTo>
                    <a:pt x="19579" y="17084"/>
                    <a:pt x="19758" y="17094"/>
                    <a:pt x="19938" y="17094"/>
                  </a:cubicBezTo>
                  <a:cubicBezTo>
                    <a:pt x="19982" y="17094"/>
                    <a:pt x="20026" y="17093"/>
                    <a:pt x="20070" y="17092"/>
                  </a:cubicBezTo>
                  <a:lnTo>
                    <a:pt x="20070" y="17092"/>
                  </a:lnTo>
                  <a:cubicBezTo>
                    <a:pt x="19363" y="17840"/>
                    <a:pt x="18947" y="18357"/>
                    <a:pt x="18733" y="18651"/>
                  </a:cubicBezTo>
                  <a:cubicBezTo>
                    <a:pt x="18898" y="18354"/>
                    <a:pt x="19149" y="17823"/>
                    <a:pt x="19400" y="17063"/>
                  </a:cubicBezTo>
                  <a:close/>
                  <a:moveTo>
                    <a:pt x="32097" y="16474"/>
                  </a:moveTo>
                  <a:cubicBezTo>
                    <a:pt x="32242" y="16529"/>
                    <a:pt x="32386" y="16587"/>
                    <a:pt x="32530" y="16645"/>
                  </a:cubicBezTo>
                  <a:cubicBezTo>
                    <a:pt x="31523" y="17638"/>
                    <a:pt x="30605" y="18712"/>
                    <a:pt x="29718" y="19806"/>
                  </a:cubicBezTo>
                  <a:lnTo>
                    <a:pt x="29716" y="19806"/>
                  </a:lnTo>
                  <a:cubicBezTo>
                    <a:pt x="30515" y="18700"/>
                    <a:pt x="31309" y="17592"/>
                    <a:pt x="32097" y="16474"/>
                  </a:cubicBezTo>
                  <a:close/>
                  <a:moveTo>
                    <a:pt x="34502" y="17563"/>
                  </a:moveTo>
                  <a:cubicBezTo>
                    <a:pt x="34733" y="17690"/>
                    <a:pt x="34958" y="17823"/>
                    <a:pt x="35178" y="17964"/>
                  </a:cubicBezTo>
                  <a:cubicBezTo>
                    <a:pt x="34170" y="18544"/>
                    <a:pt x="33281" y="19260"/>
                    <a:pt x="32467" y="20057"/>
                  </a:cubicBezTo>
                  <a:cubicBezTo>
                    <a:pt x="33142" y="19220"/>
                    <a:pt x="33821" y="18388"/>
                    <a:pt x="34502" y="17563"/>
                  </a:cubicBezTo>
                  <a:close/>
                  <a:moveTo>
                    <a:pt x="26283" y="15559"/>
                  </a:moveTo>
                  <a:cubicBezTo>
                    <a:pt x="24767" y="17118"/>
                    <a:pt x="23474" y="18853"/>
                    <a:pt x="22048" y="20496"/>
                  </a:cubicBezTo>
                  <a:cubicBezTo>
                    <a:pt x="22628" y="19823"/>
                    <a:pt x="24141" y="17722"/>
                    <a:pt x="24808" y="16278"/>
                  </a:cubicBezTo>
                  <a:cubicBezTo>
                    <a:pt x="24866" y="16157"/>
                    <a:pt x="24773" y="16035"/>
                    <a:pt x="24664" y="16035"/>
                  </a:cubicBezTo>
                  <a:cubicBezTo>
                    <a:pt x="24627" y="16035"/>
                    <a:pt x="24589" y="16049"/>
                    <a:pt x="24554" y="16082"/>
                  </a:cubicBezTo>
                  <a:cubicBezTo>
                    <a:pt x="23797" y="16792"/>
                    <a:pt x="23139" y="17525"/>
                    <a:pt x="22487" y="18331"/>
                  </a:cubicBezTo>
                  <a:cubicBezTo>
                    <a:pt x="22057" y="18857"/>
                    <a:pt x="21853" y="19060"/>
                    <a:pt x="21793" y="19060"/>
                  </a:cubicBezTo>
                  <a:cubicBezTo>
                    <a:pt x="21611" y="19060"/>
                    <a:pt x="22774" y="17173"/>
                    <a:pt x="22928" y="16899"/>
                  </a:cubicBezTo>
                  <a:cubicBezTo>
                    <a:pt x="22976" y="16815"/>
                    <a:pt x="22905" y="16739"/>
                    <a:pt x="22832" y="16739"/>
                  </a:cubicBezTo>
                  <a:cubicBezTo>
                    <a:pt x="22799" y="16739"/>
                    <a:pt x="22766" y="16754"/>
                    <a:pt x="22743" y="16792"/>
                  </a:cubicBezTo>
                  <a:cubicBezTo>
                    <a:pt x="22738" y="16798"/>
                    <a:pt x="22735" y="16806"/>
                    <a:pt x="22732" y="16812"/>
                  </a:cubicBezTo>
                  <a:cubicBezTo>
                    <a:pt x="22697" y="16779"/>
                    <a:pt x="22654" y="16758"/>
                    <a:pt x="22609" y="16758"/>
                  </a:cubicBezTo>
                  <a:cubicBezTo>
                    <a:pt x="22568" y="16758"/>
                    <a:pt x="22526" y="16776"/>
                    <a:pt x="22489" y="16821"/>
                  </a:cubicBezTo>
                  <a:cubicBezTo>
                    <a:pt x="22046" y="17363"/>
                    <a:pt x="21336" y="18652"/>
                    <a:pt x="21231" y="18652"/>
                  </a:cubicBezTo>
                  <a:cubicBezTo>
                    <a:pt x="21174" y="18652"/>
                    <a:pt x="21293" y="18280"/>
                    <a:pt x="21721" y="17219"/>
                  </a:cubicBezTo>
                  <a:cubicBezTo>
                    <a:pt x="21775" y="17084"/>
                    <a:pt x="21656" y="16991"/>
                    <a:pt x="21539" y="16991"/>
                  </a:cubicBezTo>
                  <a:cubicBezTo>
                    <a:pt x="21493" y="16991"/>
                    <a:pt x="21448" y="17006"/>
                    <a:pt x="21413" y="17037"/>
                  </a:cubicBezTo>
                  <a:cubicBezTo>
                    <a:pt x="20307" y="18026"/>
                    <a:pt x="19823" y="18755"/>
                    <a:pt x="19732" y="18904"/>
                  </a:cubicBezTo>
                  <a:lnTo>
                    <a:pt x="19732" y="18904"/>
                  </a:lnTo>
                  <a:cubicBezTo>
                    <a:pt x="19799" y="18784"/>
                    <a:pt x="20066" y="18272"/>
                    <a:pt x="20428" y="17219"/>
                  </a:cubicBezTo>
                  <a:cubicBezTo>
                    <a:pt x="20443" y="17167"/>
                    <a:pt x="20434" y="17112"/>
                    <a:pt x="20399" y="17072"/>
                  </a:cubicBezTo>
                  <a:cubicBezTo>
                    <a:pt x="20956" y="17020"/>
                    <a:pt x="21508" y="16922"/>
                    <a:pt x="22051" y="16778"/>
                  </a:cubicBezTo>
                  <a:cubicBezTo>
                    <a:pt x="23465" y="16422"/>
                    <a:pt x="24863" y="15851"/>
                    <a:pt x="26283" y="15559"/>
                  </a:cubicBezTo>
                  <a:close/>
                  <a:moveTo>
                    <a:pt x="28723" y="16523"/>
                  </a:moveTo>
                  <a:cubicBezTo>
                    <a:pt x="28745" y="16523"/>
                    <a:pt x="28603" y="16792"/>
                    <a:pt x="28183" y="17514"/>
                  </a:cubicBezTo>
                  <a:lnTo>
                    <a:pt x="28185" y="17517"/>
                  </a:lnTo>
                  <a:cubicBezTo>
                    <a:pt x="27265" y="19096"/>
                    <a:pt x="26035" y="20505"/>
                    <a:pt x="24886" y="21934"/>
                  </a:cubicBezTo>
                  <a:cubicBezTo>
                    <a:pt x="25668" y="20834"/>
                    <a:pt x="26433" y="19742"/>
                    <a:pt x="27201" y="18738"/>
                  </a:cubicBezTo>
                  <a:cubicBezTo>
                    <a:pt x="27442" y="18421"/>
                    <a:pt x="28664" y="16523"/>
                    <a:pt x="28723" y="16523"/>
                  </a:cubicBezTo>
                  <a:close/>
                  <a:moveTo>
                    <a:pt x="35027" y="19757"/>
                  </a:moveTo>
                  <a:cubicBezTo>
                    <a:pt x="35073" y="19757"/>
                    <a:pt x="34147" y="20878"/>
                    <a:pt x="33509" y="21613"/>
                  </a:cubicBezTo>
                  <a:cubicBezTo>
                    <a:pt x="33157" y="21977"/>
                    <a:pt x="32816" y="22352"/>
                    <a:pt x="32490" y="22739"/>
                  </a:cubicBezTo>
                  <a:cubicBezTo>
                    <a:pt x="32190" y="23065"/>
                    <a:pt x="31884" y="23393"/>
                    <a:pt x="31586" y="23722"/>
                  </a:cubicBezTo>
                  <a:lnTo>
                    <a:pt x="31586" y="23722"/>
                  </a:lnTo>
                  <a:cubicBezTo>
                    <a:pt x="32440" y="22682"/>
                    <a:pt x="33289" y="21662"/>
                    <a:pt x="34147" y="20701"/>
                  </a:cubicBezTo>
                  <a:cubicBezTo>
                    <a:pt x="34758" y="20016"/>
                    <a:pt x="35005" y="19757"/>
                    <a:pt x="35027" y="19757"/>
                  </a:cubicBezTo>
                  <a:close/>
                  <a:moveTo>
                    <a:pt x="28429" y="23607"/>
                  </a:moveTo>
                  <a:lnTo>
                    <a:pt x="28429" y="23607"/>
                  </a:lnTo>
                  <a:cubicBezTo>
                    <a:pt x="28323" y="23750"/>
                    <a:pt x="28217" y="23892"/>
                    <a:pt x="28112" y="24035"/>
                  </a:cubicBezTo>
                  <a:lnTo>
                    <a:pt x="28112" y="24035"/>
                  </a:lnTo>
                  <a:cubicBezTo>
                    <a:pt x="28197" y="23922"/>
                    <a:pt x="28281" y="23809"/>
                    <a:pt x="28364" y="23695"/>
                  </a:cubicBezTo>
                  <a:cubicBezTo>
                    <a:pt x="28386" y="23665"/>
                    <a:pt x="28407" y="23636"/>
                    <a:pt x="28429" y="23607"/>
                  </a:cubicBezTo>
                  <a:close/>
                  <a:moveTo>
                    <a:pt x="30141" y="16890"/>
                  </a:moveTo>
                  <a:cubicBezTo>
                    <a:pt x="28459" y="18908"/>
                    <a:pt x="26575" y="21742"/>
                    <a:pt x="24666" y="23960"/>
                  </a:cubicBezTo>
                  <a:cubicBezTo>
                    <a:pt x="24533" y="24115"/>
                    <a:pt x="24400" y="24271"/>
                    <a:pt x="24268" y="24427"/>
                  </a:cubicBezTo>
                  <a:lnTo>
                    <a:pt x="24268" y="24427"/>
                  </a:lnTo>
                  <a:cubicBezTo>
                    <a:pt x="26238" y="21929"/>
                    <a:pt x="28099" y="19336"/>
                    <a:pt x="30141" y="16890"/>
                  </a:cubicBezTo>
                  <a:close/>
                  <a:moveTo>
                    <a:pt x="40836" y="23328"/>
                  </a:moveTo>
                  <a:cubicBezTo>
                    <a:pt x="41041" y="23357"/>
                    <a:pt x="41246" y="23397"/>
                    <a:pt x="41445" y="23452"/>
                  </a:cubicBezTo>
                  <a:cubicBezTo>
                    <a:pt x="40868" y="23943"/>
                    <a:pt x="40354" y="24489"/>
                    <a:pt x="39872" y="25063"/>
                  </a:cubicBezTo>
                  <a:cubicBezTo>
                    <a:pt x="40233" y="24561"/>
                    <a:pt x="40574" y="24047"/>
                    <a:pt x="40859" y="23496"/>
                  </a:cubicBezTo>
                  <a:cubicBezTo>
                    <a:pt x="40885" y="23441"/>
                    <a:pt x="40877" y="23374"/>
                    <a:pt x="40836" y="23328"/>
                  </a:cubicBezTo>
                  <a:close/>
                  <a:moveTo>
                    <a:pt x="34630" y="18645"/>
                  </a:moveTo>
                  <a:cubicBezTo>
                    <a:pt x="34743" y="18645"/>
                    <a:pt x="34589" y="18938"/>
                    <a:pt x="33971" y="19725"/>
                  </a:cubicBezTo>
                  <a:lnTo>
                    <a:pt x="33971" y="19728"/>
                  </a:lnTo>
                  <a:cubicBezTo>
                    <a:pt x="33024" y="20929"/>
                    <a:pt x="31849" y="21974"/>
                    <a:pt x="30816" y="23106"/>
                  </a:cubicBezTo>
                  <a:cubicBezTo>
                    <a:pt x="30030" y="23966"/>
                    <a:pt x="29219" y="24803"/>
                    <a:pt x="28399" y="25632"/>
                  </a:cubicBezTo>
                  <a:cubicBezTo>
                    <a:pt x="29513" y="24102"/>
                    <a:pt x="30593" y="22543"/>
                    <a:pt x="31823" y="21099"/>
                  </a:cubicBezTo>
                  <a:cubicBezTo>
                    <a:pt x="32167" y="20699"/>
                    <a:pt x="34330" y="18645"/>
                    <a:pt x="34630" y="18645"/>
                  </a:cubicBezTo>
                  <a:close/>
                  <a:moveTo>
                    <a:pt x="35657" y="20447"/>
                  </a:moveTo>
                  <a:cubicBezTo>
                    <a:pt x="35605" y="20537"/>
                    <a:pt x="35674" y="20614"/>
                    <a:pt x="35755" y="20629"/>
                  </a:cubicBezTo>
                  <a:cubicBezTo>
                    <a:pt x="34597" y="22459"/>
                    <a:pt x="32201" y="24310"/>
                    <a:pt x="30934" y="25664"/>
                  </a:cubicBezTo>
                  <a:cubicBezTo>
                    <a:pt x="30587" y="26030"/>
                    <a:pt x="30247" y="26403"/>
                    <a:pt x="29909" y="26772"/>
                  </a:cubicBezTo>
                  <a:cubicBezTo>
                    <a:pt x="30198" y="26325"/>
                    <a:pt x="30481" y="25874"/>
                    <a:pt x="30778" y="25433"/>
                  </a:cubicBezTo>
                  <a:cubicBezTo>
                    <a:pt x="31185" y="24826"/>
                    <a:pt x="31615" y="24240"/>
                    <a:pt x="32060" y="23666"/>
                  </a:cubicBezTo>
                  <a:lnTo>
                    <a:pt x="32060" y="23669"/>
                  </a:lnTo>
                  <a:cubicBezTo>
                    <a:pt x="32611" y="23088"/>
                    <a:pt x="33160" y="22508"/>
                    <a:pt x="33682" y="21908"/>
                  </a:cubicBezTo>
                  <a:cubicBezTo>
                    <a:pt x="34441" y="21357"/>
                    <a:pt x="35494" y="20728"/>
                    <a:pt x="35657" y="20447"/>
                  </a:cubicBezTo>
                  <a:close/>
                  <a:moveTo>
                    <a:pt x="46186" y="25459"/>
                  </a:moveTo>
                  <a:cubicBezTo>
                    <a:pt x="46325" y="25548"/>
                    <a:pt x="46454" y="25646"/>
                    <a:pt x="46579" y="25753"/>
                  </a:cubicBezTo>
                  <a:cubicBezTo>
                    <a:pt x="46177" y="26180"/>
                    <a:pt x="45785" y="26614"/>
                    <a:pt x="45386" y="27044"/>
                  </a:cubicBezTo>
                  <a:cubicBezTo>
                    <a:pt x="45718" y="26550"/>
                    <a:pt x="45987" y="26019"/>
                    <a:pt x="46186" y="25459"/>
                  </a:cubicBezTo>
                  <a:close/>
                  <a:moveTo>
                    <a:pt x="31064" y="17263"/>
                  </a:moveTo>
                  <a:cubicBezTo>
                    <a:pt x="31197" y="17263"/>
                    <a:pt x="29285" y="19885"/>
                    <a:pt x="29080" y="20170"/>
                  </a:cubicBezTo>
                  <a:cubicBezTo>
                    <a:pt x="28108" y="21518"/>
                    <a:pt x="27109" y="22846"/>
                    <a:pt x="26104" y="24171"/>
                  </a:cubicBezTo>
                  <a:cubicBezTo>
                    <a:pt x="25772" y="24532"/>
                    <a:pt x="25434" y="24884"/>
                    <a:pt x="25085" y="25228"/>
                  </a:cubicBezTo>
                  <a:cubicBezTo>
                    <a:pt x="24354" y="25941"/>
                    <a:pt x="23607" y="26648"/>
                    <a:pt x="22899" y="27387"/>
                  </a:cubicBezTo>
                  <a:cubicBezTo>
                    <a:pt x="25604" y="24194"/>
                    <a:pt x="27957" y="20698"/>
                    <a:pt x="30749" y="17571"/>
                  </a:cubicBezTo>
                  <a:cubicBezTo>
                    <a:pt x="30942" y="17355"/>
                    <a:pt x="31039" y="17263"/>
                    <a:pt x="31064" y="17263"/>
                  </a:cubicBezTo>
                  <a:close/>
                  <a:moveTo>
                    <a:pt x="28367" y="15406"/>
                  </a:moveTo>
                  <a:cubicBezTo>
                    <a:pt x="28650" y="15432"/>
                    <a:pt x="28933" y="15478"/>
                    <a:pt x="29210" y="15545"/>
                  </a:cubicBezTo>
                  <a:cubicBezTo>
                    <a:pt x="27536" y="17771"/>
                    <a:pt x="25778" y="19930"/>
                    <a:pt x="24109" y="22159"/>
                  </a:cubicBezTo>
                  <a:cubicBezTo>
                    <a:pt x="23301" y="23244"/>
                    <a:pt x="22533" y="24350"/>
                    <a:pt x="21701" y="25418"/>
                  </a:cubicBezTo>
                  <a:cubicBezTo>
                    <a:pt x="21037" y="26279"/>
                    <a:pt x="19337" y="27217"/>
                    <a:pt x="18875" y="27996"/>
                  </a:cubicBezTo>
                  <a:cubicBezTo>
                    <a:pt x="21577" y="23438"/>
                    <a:pt x="25931" y="20184"/>
                    <a:pt x="28367" y="15418"/>
                  </a:cubicBezTo>
                  <a:cubicBezTo>
                    <a:pt x="28367" y="15415"/>
                    <a:pt x="28367" y="15412"/>
                    <a:pt x="28367" y="15406"/>
                  </a:cubicBezTo>
                  <a:close/>
                  <a:moveTo>
                    <a:pt x="44162" y="24509"/>
                  </a:moveTo>
                  <a:lnTo>
                    <a:pt x="44162" y="24509"/>
                  </a:lnTo>
                  <a:cubicBezTo>
                    <a:pt x="44748" y="24725"/>
                    <a:pt x="45343" y="24962"/>
                    <a:pt x="45868" y="25262"/>
                  </a:cubicBezTo>
                  <a:cubicBezTo>
                    <a:pt x="45161" y="25843"/>
                    <a:pt x="44485" y="26463"/>
                    <a:pt x="43847" y="27122"/>
                  </a:cubicBezTo>
                  <a:cubicBezTo>
                    <a:pt x="44272" y="26475"/>
                    <a:pt x="44662" y="25805"/>
                    <a:pt x="44965" y="25075"/>
                  </a:cubicBezTo>
                  <a:cubicBezTo>
                    <a:pt x="45008" y="24969"/>
                    <a:pt x="44911" y="24894"/>
                    <a:pt x="44817" y="24894"/>
                  </a:cubicBezTo>
                  <a:cubicBezTo>
                    <a:pt x="44780" y="24894"/>
                    <a:pt x="44744" y="24905"/>
                    <a:pt x="44716" y="24930"/>
                  </a:cubicBezTo>
                  <a:cubicBezTo>
                    <a:pt x="43536" y="25993"/>
                    <a:pt x="42430" y="27148"/>
                    <a:pt x="41362" y="28349"/>
                  </a:cubicBezTo>
                  <a:cubicBezTo>
                    <a:pt x="42312" y="27073"/>
                    <a:pt x="43250" y="25797"/>
                    <a:pt x="44165" y="24512"/>
                  </a:cubicBezTo>
                  <a:lnTo>
                    <a:pt x="44162" y="24509"/>
                  </a:lnTo>
                  <a:close/>
                  <a:moveTo>
                    <a:pt x="47332" y="26781"/>
                  </a:moveTo>
                  <a:cubicBezTo>
                    <a:pt x="47401" y="26951"/>
                    <a:pt x="47450" y="27133"/>
                    <a:pt x="47476" y="27318"/>
                  </a:cubicBezTo>
                  <a:cubicBezTo>
                    <a:pt x="47482" y="27353"/>
                    <a:pt x="47497" y="27384"/>
                    <a:pt x="47517" y="27413"/>
                  </a:cubicBezTo>
                  <a:cubicBezTo>
                    <a:pt x="47055" y="27754"/>
                    <a:pt x="46602" y="28109"/>
                    <a:pt x="46163" y="28490"/>
                  </a:cubicBezTo>
                  <a:cubicBezTo>
                    <a:pt x="46567" y="27930"/>
                    <a:pt x="46963" y="27361"/>
                    <a:pt x="47332" y="26781"/>
                  </a:cubicBezTo>
                  <a:close/>
                  <a:moveTo>
                    <a:pt x="29551" y="15623"/>
                  </a:moveTo>
                  <a:lnTo>
                    <a:pt x="29551" y="15623"/>
                  </a:lnTo>
                  <a:cubicBezTo>
                    <a:pt x="29571" y="15628"/>
                    <a:pt x="29589" y="15628"/>
                    <a:pt x="29609" y="15634"/>
                  </a:cubicBezTo>
                  <a:cubicBezTo>
                    <a:pt x="29900" y="15727"/>
                    <a:pt x="30221" y="15828"/>
                    <a:pt x="30553" y="15937"/>
                  </a:cubicBezTo>
                  <a:cubicBezTo>
                    <a:pt x="26882" y="20151"/>
                    <a:pt x="23875" y="24900"/>
                    <a:pt x="19962" y="28909"/>
                  </a:cubicBezTo>
                  <a:lnTo>
                    <a:pt x="19962" y="28909"/>
                  </a:lnTo>
                  <a:cubicBezTo>
                    <a:pt x="21381" y="27416"/>
                    <a:pt x="22850" y="25260"/>
                    <a:pt x="24164" y="23395"/>
                  </a:cubicBezTo>
                  <a:cubicBezTo>
                    <a:pt x="26014" y="20770"/>
                    <a:pt x="28151" y="18559"/>
                    <a:pt x="29551" y="15637"/>
                  </a:cubicBezTo>
                  <a:cubicBezTo>
                    <a:pt x="29554" y="15631"/>
                    <a:pt x="29551" y="15628"/>
                    <a:pt x="29551" y="15623"/>
                  </a:cubicBezTo>
                  <a:close/>
                  <a:moveTo>
                    <a:pt x="37050" y="23522"/>
                  </a:moveTo>
                  <a:cubicBezTo>
                    <a:pt x="37125" y="23522"/>
                    <a:pt x="36886" y="23893"/>
                    <a:pt x="36119" y="24876"/>
                  </a:cubicBezTo>
                  <a:cubicBezTo>
                    <a:pt x="34970" y="26348"/>
                    <a:pt x="33550" y="27679"/>
                    <a:pt x="32178" y="29021"/>
                  </a:cubicBezTo>
                  <a:cubicBezTo>
                    <a:pt x="32701" y="28334"/>
                    <a:pt x="33220" y="27647"/>
                    <a:pt x="33752" y="26966"/>
                  </a:cubicBezTo>
                  <a:cubicBezTo>
                    <a:pt x="34141" y="26463"/>
                    <a:pt x="36839" y="23522"/>
                    <a:pt x="37050" y="23522"/>
                  </a:cubicBezTo>
                  <a:close/>
                  <a:moveTo>
                    <a:pt x="50236" y="27581"/>
                  </a:moveTo>
                  <a:cubicBezTo>
                    <a:pt x="50499" y="27618"/>
                    <a:pt x="50756" y="27673"/>
                    <a:pt x="51013" y="27742"/>
                  </a:cubicBezTo>
                  <a:cubicBezTo>
                    <a:pt x="50314" y="28340"/>
                    <a:pt x="49624" y="28964"/>
                    <a:pt x="48940" y="29604"/>
                  </a:cubicBezTo>
                  <a:cubicBezTo>
                    <a:pt x="49422" y="28981"/>
                    <a:pt x="49867" y="28320"/>
                    <a:pt x="50236" y="27592"/>
                  </a:cubicBezTo>
                  <a:cubicBezTo>
                    <a:pt x="50239" y="27589"/>
                    <a:pt x="50236" y="27584"/>
                    <a:pt x="50236" y="27581"/>
                  </a:cubicBezTo>
                  <a:close/>
                  <a:moveTo>
                    <a:pt x="41731" y="23536"/>
                  </a:moveTo>
                  <a:lnTo>
                    <a:pt x="41731" y="23536"/>
                  </a:lnTo>
                  <a:cubicBezTo>
                    <a:pt x="41887" y="23588"/>
                    <a:pt x="42037" y="23651"/>
                    <a:pt x="42185" y="23727"/>
                  </a:cubicBezTo>
                  <a:cubicBezTo>
                    <a:pt x="42635" y="23963"/>
                    <a:pt x="43221" y="24168"/>
                    <a:pt x="43842" y="24391"/>
                  </a:cubicBezTo>
                  <a:cubicBezTo>
                    <a:pt x="42029" y="26004"/>
                    <a:pt x="40501" y="27930"/>
                    <a:pt x="38966" y="29850"/>
                  </a:cubicBezTo>
                  <a:cubicBezTo>
                    <a:pt x="40337" y="28066"/>
                    <a:pt x="41552" y="26212"/>
                    <a:pt x="42485" y="24255"/>
                  </a:cubicBezTo>
                  <a:cubicBezTo>
                    <a:pt x="42535" y="24149"/>
                    <a:pt x="42454" y="23997"/>
                    <a:pt x="42346" y="23997"/>
                  </a:cubicBezTo>
                  <a:cubicBezTo>
                    <a:pt x="42318" y="23997"/>
                    <a:pt x="42289" y="24007"/>
                    <a:pt x="42260" y="24030"/>
                  </a:cubicBezTo>
                  <a:cubicBezTo>
                    <a:pt x="41460" y="24645"/>
                    <a:pt x="40721" y="25340"/>
                    <a:pt x="40016" y="26082"/>
                  </a:cubicBezTo>
                  <a:cubicBezTo>
                    <a:pt x="40600" y="25268"/>
                    <a:pt x="41171" y="24448"/>
                    <a:pt x="41720" y="23602"/>
                  </a:cubicBezTo>
                  <a:cubicBezTo>
                    <a:pt x="41728" y="23582"/>
                    <a:pt x="41734" y="23559"/>
                    <a:pt x="41731" y="23536"/>
                  </a:cubicBezTo>
                  <a:close/>
                  <a:moveTo>
                    <a:pt x="35435" y="18137"/>
                  </a:moveTo>
                  <a:cubicBezTo>
                    <a:pt x="36416" y="18804"/>
                    <a:pt x="37216" y="19610"/>
                    <a:pt x="37623" y="20585"/>
                  </a:cubicBezTo>
                  <a:cubicBezTo>
                    <a:pt x="37609" y="20581"/>
                    <a:pt x="37595" y="20578"/>
                    <a:pt x="37582" y="20578"/>
                  </a:cubicBezTo>
                  <a:cubicBezTo>
                    <a:pt x="37546" y="20578"/>
                    <a:pt x="37513" y="20594"/>
                    <a:pt x="37490" y="20623"/>
                  </a:cubicBezTo>
                  <a:cubicBezTo>
                    <a:pt x="36492" y="21765"/>
                    <a:pt x="35505" y="22935"/>
                    <a:pt x="34521" y="24108"/>
                  </a:cubicBezTo>
                  <a:lnTo>
                    <a:pt x="34521" y="24108"/>
                  </a:lnTo>
                  <a:cubicBezTo>
                    <a:pt x="35467" y="22835"/>
                    <a:pt x="36364" y="21550"/>
                    <a:pt x="37184" y="20259"/>
                  </a:cubicBezTo>
                  <a:cubicBezTo>
                    <a:pt x="37247" y="20157"/>
                    <a:pt x="37150" y="20044"/>
                    <a:pt x="37052" y="20044"/>
                  </a:cubicBezTo>
                  <a:cubicBezTo>
                    <a:pt x="37019" y="20044"/>
                    <a:pt x="36986" y="20057"/>
                    <a:pt x="36959" y="20086"/>
                  </a:cubicBezTo>
                  <a:cubicBezTo>
                    <a:pt x="33983" y="23371"/>
                    <a:pt x="30917" y="26602"/>
                    <a:pt x="27905" y="29873"/>
                  </a:cubicBezTo>
                  <a:cubicBezTo>
                    <a:pt x="27940" y="29821"/>
                    <a:pt x="27978" y="29769"/>
                    <a:pt x="28009" y="29714"/>
                  </a:cubicBezTo>
                  <a:cubicBezTo>
                    <a:pt x="28321" y="29241"/>
                    <a:pt x="28627" y="28761"/>
                    <a:pt x="28933" y="28282"/>
                  </a:cubicBezTo>
                  <a:cubicBezTo>
                    <a:pt x="29970" y="27156"/>
                    <a:pt x="31003" y="26027"/>
                    <a:pt x="32051" y="24910"/>
                  </a:cubicBezTo>
                  <a:cubicBezTo>
                    <a:pt x="33463" y="23406"/>
                    <a:pt x="35885" y="21688"/>
                    <a:pt x="36564" y="19690"/>
                  </a:cubicBezTo>
                  <a:cubicBezTo>
                    <a:pt x="36587" y="19624"/>
                    <a:pt x="36555" y="19552"/>
                    <a:pt x="36491" y="19526"/>
                  </a:cubicBezTo>
                  <a:lnTo>
                    <a:pt x="36633" y="19283"/>
                  </a:lnTo>
                  <a:cubicBezTo>
                    <a:pt x="36684" y="19197"/>
                    <a:pt x="36609" y="19084"/>
                    <a:pt x="36519" y="19084"/>
                  </a:cubicBezTo>
                  <a:cubicBezTo>
                    <a:pt x="36497" y="19084"/>
                    <a:pt x="36475" y="19090"/>
                    <a:pt x="36454" y="19104"/>
                  </a:cubicBezTo>
                  <a:cubicBezTo>
                    <a:pt x="35957" y="19442"/>
                    <a:pt x="35478" y="19806"/>
                    <a:pt x="35022" y="20196"/>
                  </a:cubicBezTo>
                  <a:cubicBezTo>
                    <a:pt x="35299" y="19800"/>
                    <a:pt x="35550" y="19390"/>
                    <a:pt x="35778" y="18966"/>
                  </a:cubicBezTo>
                  <a:cubicBezTo>
                    <a:pt x="35832" y="18860"/>
                    <a:pt x="35746" y="18749"/>
                    <a:pt x="35651" y="18749"/>
                  </a:cubicBezTo>
                  <a:cubicBezTo>
                    <a:pt x="35619" y="18749"/>
                    <a:pt x="35585" y="18762"/>
                    <a:pt x="35556" y="18793"/>
                  </a:cubicBezTo>
                  <a:cubicBezTo>
                    <a:pt x="34461" y="19921"/>
                    <a:pt x="33387" y="21073"/>
                    <a:pt x="32326" y="22240"/>
                  </a:cubicBezTo>
                  <a:lnTo>
                    <a:pt x="32326" y="22240"/>
                  </a:lnTo>
                  <a:cubicBezTo>
                    <a:pt x="33471" y="20939"/>
                    <a:pt x="34527" y="19583"/>
                    <a:pt x="35435" y="18137"/>
                  </a:cubicBezTo>
                  <a:close/>
                  <a:moveTo>
                    <a:pt x="24629" y="24520"/>
                  </a:moveTo>
                  <a:lnTo>
                    <a:pt x="24629" y="24520"/>
                  </a:lnTo>
                  <a:cubicBezTo>
                    <a:pt x="23428" y="26163"/>
                    <a:pt x="22215" y="27777"/>
                    <a:pt x="20884" y="29203"/>
                  </a:cubicBezTo>
                  <a:lnTo>
                    <a:pt x="20887" y="29203"/>
                  </a:lnTo>
                  <a:cubicBezTo>
                    <a:pt x="20437" y="29685"/>
                    <a:pt x="20246" y="29877"/>
                    <a:pt x="20228" y="29877"/>
                  </a:cubicBezTo>
                  <a:cubicBezTo>
                    <a:pt x="20159" y="29877"/>
                    <a:pt x="22437" y="27259"/>
                    <a:pt x="22700" y="26925"/>
                  </a:cubicBezTo>
                  <a:cubicBezTo>
                    <a:pt x="23347" y="26117"/>
                    <a:pt x="23982" y="25317"/>
                    <a:pt x="24629" y="24520"/>
                  </a:cubicBezTo>
                  <a:close/>
                  <a:moveTo>
                    <a:pt x="51440" y="27884"/>
                  </a:moveTo>
                  <a:cubicBezTo>
                    <a:pt x="51715" y="27988"/>
                    <a:pt x="51977" y="28123"/>
                    <a:pt x="52223" y="28285"/>
                  </a:cubicBezTo>
                  <a:cubicBezTo>
                    <a:pt x="51481" y="28935"/>
                    <a:pt x="50745" y="29602"/>
                    <a:pt x="50014" y="30289"/>
                  </a:cubicBezTo>
                  <a:cubicBezTo>
                    <a:pt x="50540" y="29518"/>
                    <a:pt x="51016" y="28712"/>
                    <a:pt x="51440" y="27884"/>
                  </a:cubicBezTo>
                  <a:close/>
                  <a:moveTo>
                    <a:pt x="24837" y="25805"/>
                  </a:moveTo>
                  <a:lnTo>
                    <a:pt x="24837" y="25805"/>
                  </a:lnTo>
                  <a:cubicBezTo>
                    <a:pt x="23973" y="26908"/>
                    <a:pt x="23099" y="28002"/>
                    <a:pt x="22215" y="29088"/>
                  </a:cubicBezTo>
                  <a:cubicBezTo>
                    <a:pt x="21690" y="29726"/>
                    <a:pt x="21158" y="30364"/>
                    <a:pt x="20624" y="30996"/>
                  </a:cubicBezTo>
                  <a:cubicBezTo>
                    <a:pt x="21245" y="30257"/>
                    <a:pt x="21785" y="29070"/>
                    <a:pt x="22449" y="28291"/>
                  </a:cubicBezTo>
                  <a:cubicBezTo>
                    <a:pt x="23200" y="27419"/>
                    <a:pt x="24014" y="26611"/>
                    <a:pt x="24837" y="25805"/>
                  </a:cubicBezTo>
                  <a:close/>
                  <a:moveTo>
                    <a:pt x="32839" y="16772"/>
                  </a:moveTo>
                  <a:cubicBezTo>
                    <a:pt x="33041" y="16855"/>
                    <a:pt x="33243" y="16945"/>
                    <a:pt x="33446" y="17037"/>
                  </a:cubicBezTo>
                  <a:cubicBezTo>
                    <a:pt x="33428" y="17046"/>
                    <a:pt x="33411" y="17043"/>
                    <a:pt x="33394" y="17060"/>
                  </a:cubicBezTo>
                  <a:cubicBezTo>
                    <a:pt x="31490" y="19021"/>
                    <a:pt x="30034" y="21400"/>
                    <a:pt x="28429" y="23607"/>
                  </a:cubicBezTo>
                  <a:lnTo>
                    <a:pt x="28429" y="23607"/>
                  </a:lnTo>
                  <a:cubicBezTo>
                    <a:pt x="30050" y="21417"/>
                    <a:pt x="31696" y="19247"/>
                    <a:pt x="33613" y="17277"/>
                  </a:cubicBezTo>
                  <a:cubicBezTo>
                    <a:pt x="33653" y="17234"/>
                    <a:pt x="33662" y="17173"/>
                    <a:pt x="33636" y="17121"/>
                  </a:cubicBezTo>
                  <a:lnTo>
                    <a:pt x="33636" y="17121"/>
                  </a:lnTo>
                  <a:cubicBezTo>
                    <a:pt x="33835" y="17216"/>
                    <a:pt x="34035" y="17314"/>
                    <a:pt x="34231" y="17418"/>
                  </a:cubicBezTo>
                  <a:cubicBezTo>
                    <a:pt x="31812" y="19442"/>
                    <a:pt x="30030" y="21968"/>
                    <a:pt x="27986" y="24353"/>
                  </a:cubicBezTo>
                  <a:lnTo>
                    <a:pt x="27983" y="24353"/>
                  </a:lnTo>
                  <a:cubicBezTo>
                    <a:pt x="27804" y="24561"/>
                    <a:pt x="27611" y="24757"/>
                    <a:pt x="27426" y="24962"/>
                  </a:cubicBezTo>
                  <a:cubicBezTo>
                    <a:pt x="27655" y="24653"/>
                    <a:pt x="27883" y="24344"/>
                    <a:pt x="28112" y="24035"/>
                  </a:cubicBezTo>
                  <a:lnTo>
                    <a:pt x="28112" y="24035"/>
                  </a:lnTo>
                  <a:cubicBezTo>
                    <a:pt x="27814" y="24431"/>
                    <a:pt x="27506" y="24820"/>
                    <a:pt x="27201" y="25210"/>
                  </a:cubicBezTo>
                  <a:cubicBezTo>
                    <a:pt x="26967" y="25464"/>
                    <a:pt x="26739" y="25724"/>
                    <a:pt x="26502" y="25973"/>
                  </a:cubicBezTo>
                  <a:cubicBezTo>
                    <a:pt x="26696" y="25771"/>
                    <a:pt x="26889" y="25566"/>
                    <a:pt x="27083" y="25361"/>
                  </a:cubicBezTo>
                  <a:lnTo>
                    <a:pt x="27083" y="25361"/>
                  </a:lnTo>
                  <a:cubicBezTo>
                    <a:pt x="26292" y="26368"/>
                    <a:pt x="25486" y="27361"/>
                    <a:pt x="24655" y="28334"/>
                  </a:cubicBezTo>
                  <a:cubicBezTo>
                    <a:pt x="24086" y="28998"/>
                    <a:pt x="23029" y="29801"/>
                    <a:pt x="22215" y="30589"/>
                  </a:cubicBezTo>
                  <a:cubicBezTo>
                    <a:pt x="23358" y="29304"/>
                    <a:pt x="24559" y="28019"/>
                    <a:pt x="25769" y="26743"/>
                  </a:cubicBezTo>
                  <a:lnTo>
                    <a:pt x="25769" y="26743"/>
                  </a:lnTo>
                  <a:cubicBezTo>
                    <a:pt x="24375" y="28175"/>
                    <a:pt x="22954" y="29587"/>
                    <a:pt x="21620" y="31083"/>
                  </a:cubicBezTo>
                  <a:cubicBezTo>
                    <a:pt x="24577" y="25765"/>
                    <a:pt x="30143" y="22344"/>
                    <a:pt x="32839" y="16772"/>
                  </a:cubicBezTo>
                  <a:close/>
                  <a:moveTo>
                    <a:pt x="46743" y="28437"/>
                  </a:moveTo>
                  <a:cubicBezTo>
                    <a:pt x="46787" y="28437"/>
                    <a:pt x="46560" y="28734"/>
                    <a:pt x="45871" y="29524"/>
                  </a:cubicBezTo>
                  <a:lnTo>
                    <a:pt x="45776" y="29630"/>
                  </a:lnTo>
                  <a:cubicBezTo>
                    <a:pt x="45126" y="30228"/>
                    <a:pt x="44485" y="30834"/>
                    <a:pt x="43856" y="31449"/>
                  </a:cubicBezTo>
                  <a:cubicBezTo>
                    <a:pt x="43951" y="31325"/>
                    <a:pt x="44041" y="31195"/>
                    <a:pt x="44139" y="31071"/>
                  </a:cubicBezTo>
                  <a:cubicBezTo>
                    <a:pt x="44471" y="30651"/>
                    <a:pt x="46622" y="28437"/>
                    <a:pt x="46743" y="28437"/>
                  </a:cubicBezTo>
                  <a:close/>
                  <a:moveTo>
                    <a:pt x="53574" y="30410"/>
                  </a:moveTo>
                  <a:cubicBezTo>
                    <a:pt x="53606" y="30612"/>
                    <a:pt x="53617" y="30817"/>
                    <a:pt x="53614" y="31025"/>
                  </a:cubicBezTo>
                  <a:cubicBezTo>
                    <a:pt x="53603" y="31031"/>
                    <a:pt x="53588" y="31028"/>
                    <a:pt x="53577" y="31036"/>
                  </a:cubicBezTo>
                  <a:cubicBezTo>
                    <a:pt x="53311" y="31239"/>
                    <a:pt x="53054" y="31455"/>
                    <a:pt x="52800" y="31674"/>
                  </a:cubicBezTo>
                  <a:cubicBezTo>
                    <a:pt x="53080" y="31267"/>
                    <a:pt x="53337" y="30846"/>
                    <a:pt x="53574" y="30410"/>
                  </a:cubicBezTo>
                  <a:close/>
                  <a:moveTo>
                    <a:pt x="53138" y="29235"/>
                  </a:moveTo>
                  <a:cubicBezTo>
                    <a:pt x="53259" y="29425"/>
                    <a:pt x="53363" y="29630"/>
                    <a:pt x="53444" y="29844"/>
                  </a:cubicBezTo>
                  <a:cubicBezTo>
                    <a:pt x="53484" y="29954"/>
                    <a:pt x="53496" y="30072"/>
                    <a:pt x="53522" y="30188"/>
                  </a:cubicBezTo>
                  <a:cubicBezTo>
                    <a:pt x="53495" y="30171"/>
                    <a:pt x="53465" y="30163"/>
                    <a:pt x="53435" y="30163"/>
                  </a:cubicBezTo>
                  <a:cubicBezTo>
                    <a:pt x="53397" y="30163"/>
                    <a:pt x="53359" y="30176"/>
                    <a:pt x="53328" y="30202"/>
                  </a:cubicBezTo>
                  <a:cubicBezTo>
                    <a:pt x="52581" y="30826"/>
                    <a:pt x="51859" y="31484"/>
                    <a:pt x="51152" y="32162"/>
                  </a:cubicBezTo>
                  <a:cubicBezTo>
                    <a:pt x="51899" y="31250"/>
                    <a:pt x="52584" y="30289"/>
                    <a:pt x="53138" y="29235"/>
                  </a:cubicBezTo>
                  <a:close/>
                  <a:moveTo>
                    <a:pt x="28740" y="24633"/>
                  </a:moveTo>
                  <a:lnTo>
                    <a:pt x="28425" y="25069"/>
                  </a:lnTo>
                  <a:cubicBezTo>
                    <a:pt x="27689" y="26088"/>
                    <a:pt x="26863" y="27052"/>
                    <a:pt x="26020" y="28008"/>
                  </a:cubicBezTo>
                  <a:cubicBezTo>
                    <a:pt x="24854" y="29163"/>
                    <a:pt x="23688" y="30318"/>
                    <a:pt x="22553" y="31504"/>
                  </a:cubicBezTo>
                  <a:cubicBezTo>
                    <a:pt x="21862" y="32228"/>
                    <a:pt x="21595" y="32501"/>
                    <a:pt x="21586" y="32501"/>
                  </a:cubicBezTo>
                  <a:cubicBezTo>
                    <a:pt x="21563" y="32501"/>
                    <a:pt x="23290" y="30645"/>
                    <a:pt x="23797" y="30098"/>
                  </a:cubicBezTo>
                  <a:cubicBezTo>
                    <a:pt x="24874" y="28938"/>
                    <a:pt x="25980" y="27815"/>
                    <a:pt x="27031" y="26631"/>
                  </a:cubicBezTo>
                  <a:cubicBezTo>
                    <a:pt x="27611" y="25973"/>
                    <a:pt x="28177" y="25306"/>
                    <a:pt x="28740" y="24633"/>
                  </a:cubicBezTo>
                  <a:close/>
                  <a:moveTo>
                    <a:pt x="30533" y="25320"/>
                  </a:moveTo>
                  <a:lnTo>
                    <a:pt x="30533" y="25320"/>
                  </a:lnTo>
                  <a:cubicBezTo>
                    <a:pt x="30059" y="26004"/>
                    <a:pt x="29597" y="26706"/>
                    <a:pt x="29138" y="27416"/>
                  </a:cubicBezTo>
                  <a:cubicBezTo>
                    <a:pt x="29002" y="27627"/>
                    <a:pt x="28867" y="27838"/>
                    <a:pt x="28731" y="28048"/>
                  </a:cubicBezTo>
                  <a:cubicBezTo>
                    <a:pt x="27126" y="29798"/>
                    <a:pt x="25506" y="31539"/>
                    <a:pt x="23841" y="33236"/>
                  </a:cubicBezTo>
                  <a:lnTo>
                    <a:pt x="23838" y="33236"/>
                  </a:lnTo>
                  <a:cubicBezTo>
                    <a:pt x="26107" y="30820"/>
                    <a:pt x="28174" y="28063"/>
                    <a:pt x="30310" y="25568"/>
                  </a:cubicBezTo>
                  <a:cubicBezTo>
                    <a:pt x="30382" y="25485"/>
                    <a:pt x="30458" y="25404"/>
                    <a:pt x="30533" y="25320"/>
                  </a:cubicBezTo>
                  <a:close/>
                  <a:moveTo>
                    <a:pt x="43821" y="26129"/>
                  </a:moveTo>
                  <a:lnTo>
                    <a:pt x="43821" y="26129"/>
                  </a:lnTo>
                  <a:cubicBezTo>
                    <a:pt x="42722" y="27272"/>
                    <a:pt x="42046" y="28981"/>
                    <a:pt x="40845" y="30199"/>
                  </a:cubicBezTo>
                  <a:cubicBezTo>
                    <a:pt x="39852" y="31210"/>
                    <a:pt x="38888" y="32220"/>
                    <a:pt x="37938" y="33245"/>
                  </a:cubicBezTo>
                  <a:cubicBezTo>
                    <a:pt x="39220" y="31617"/>
                    <a:pt x="40481" y="29980"/>
                    <a:pt x="41760" y="28395"/>
                  </a:cubicBezTo>
                  <a:lnTo>
                    <a:pt x="41757" y="28395"/>
                  </a:lnTo>
                  <a:cubicBezTo>
                    <a:pt x="42404" y="27604"/>
                    <a:pt x="43094" y="26847"/>
                    <a:pt x="43821" y="26129"/>
                  </a:cubicBezTo>
                  <a:close/>
                  <a:moveTo>
                    <a:pt x="46448" y="27726"/>
                  </a:moveTo>
                  <a:cubicBezTo>
                    <a:pt x="46467" y="27726"/>
                    <a:pt x="46001" y="28267"/>
                    <a:pt x="44676" y="29757"/>
                  </a:cubicBezTo>
                  <a:cubicBezTo>
                    <a:pt x="43614" y="30953"/>
                    <a:pt x="42534" y="32125"/>
                    <a:pt x="41448" y="33288"/>
                  </a:cubicBezTo>
                  <a:cubicBezTo>
                    <a:pt x="42006" y="32653"/>
                    <a:pt x="42563" y="32024"/>
                    <a:pt x="43111" y="31380"/>
                  </a:cubicBezTo>
                  <a:lnTo>
                    <a:pt x="43108" y="31380"/>
                  </a:lnTo>
                  <a:cubicBezTo>
                    <a:pt x="43695" y="30690"/>
                    <a:pt x="46402" y="27726"/>
                    <a:pt x="46448" y="27726"/>
                  </a:cubicBezTo>
                  <a:close/>
                  <a:moveTo>
                    <a:pt x="31523" y="23128"/>
                  </a:moveTo>
                  <a:cubicBezTo>
                    <a:pt x="28721" y="26244"/>
                    <a:pt x="25999" y="29445"/>
                    <a:pt x="23205" y="32552"/>
                  </a:cubicBezTo>
                  <a:cubicBezTo>
                    <a:pt x="22795" y="33104"/>
                    <a:pt x="22244" y="33531"/>
                    <a:pt x="21609" y="33794"/>
                  </a:cubicBezTo>
                  <a:cubicBezTo>
                    <a:pt x="22178" y="32930"/>
                    <a:pt x="22821" y="32119"/>
                    <a:pt x="23532" y="31366"/>
                  </a:cubicBezTo>
                  <a:cubicBezTo>
                    <a:pt x="24467" y="30315"/>
                    <a:pt x="25463" y="29330"/>
                    <a:pt x="26372" y="28256"/>
                  </a:cubicBezTo>
                  <a:cubicBezTo>
                    <a:pt x="26424" y="28196"/>
                    <a:pt x="26468" y="28132"/>
                    <a:pt x="26517" y="28074"/>
                  </a:cubicBezTo>
                  <a:cubicBezTo>
                    <a:pt x="28224" y="26457"/>
                    <a:pt x="29941" y="24836"/>
                    <a:pt x="31523" y="23128"/>
                  </a:cubicBezTo>
                  <a:close/>
                  <a:moveTo>
                    <a:pt x="44038" y="31631"/>
                  </a:moveTo>
                  <a:cubicBezTo>
                    <a:pt x="43244" y="32546"/>
                    <a:pt x="42450" y="33461"/>
                    <a:pt x="41656" y="34377"/>
                  </a:cubicBezTo>
                  <a:lnTo>
                    <a:pt x="41653" y="34377"/>
                  </a:lnTo>
                  <a:cubicBezTo>
                    <a:pt x="42026" y="33877"/>
                    <a:pt x="42407" y="33386"/>
                    <a:pt x="42773" y="32887"/>
                  </a:cubicBezTo>
                  <a:cubicBezTo>
                    <a:pt x="43189" y="32463"/>
                    <a:pt x="43617" y="32047"/>
                    <a:pt x="44038" y="31631"/>
                  </a:cubicBezTo>
                  <a:close/>
                  <a:moveTo>
                    <a:pt x="53493" y="32064"/>
                  </a:moveTo>
                  <a:lnTo>
                    <a:pt x="53493" y="32064"/>
                  </a:lnTo>
                  <a:cubicBezTo>
                    <a:pt x="53276" y="32985"/>
                    <a:pt x="52838" y="33897"/>
                    <a:pt x="52402" y="34697"/>
                  </a:cubicBezTo>
                  <a:lnTo>
                    <a:pt x="52402" y="34694"/>
                  </a:lnTo>
                  <a:cubicBezTo>
                    <a:pt x="52101" y="34818"/>
                    <a:pt x="51807" y="34960"/>
                    <a:pt x="51524" y="35116"/>
                  </a:cubicBezTo>
                  <a:cubicBezTo>
                    <a:pt x="52335" y="34137"/>
                    <a:pt x="53028" y="33118"/>
                    <a:pt x="53493" y="32064"/>
                  </a:cubicBezTo>
                  <a:close/>
                  <a:moveTo>
                    <a:pt x="41373" y="25104"/>
                  </a:moveTo>
                  <a:cubicBezTo>
                    <a:pt x="41579" y="25104"/>
                    <a:pt x="39508" y="28176"/>
                    <a:pt x="39072" y="28704"/>
                  </a:cubicBezTo>
                  <a:cubicBezTo>
                    <a:pt x="38059" y="29939"/>
                    <a:pt x="37046" y="31169"/>
                    <a:pt x="35998" y="32376"/>
                  </a:cubicBezTo>
                  <a:cubicBezTo>
                    <a:pt x="35163" y="33340"/>
                    <a:pt x="34312" y="34290"/>
                    <a:pt x="33457" y="35234"/>
                  </a:cubicBezTo>
                  <a:cubicBezTo>
                    <a:pt x="34358" y="33944"/>
                    <a:pt x="35285" y="32668"/>
                    <a:pt x="36275" y="31435"/>
                  </a:cubicBezTo>
                  <a:cubicBezTo>
                    <a:pt x="37715" y="29636"/>
                    <a:pt x="39078" y="27765"/>
                    <a:pt x="40542" y="25993"/>
                  </a:cubicBezTo>
                  <a:cubicBezTo>
                    <a:pt x="41067" y="25356"/>
                    <a:pt x="41313" y="25104"/>
                    <a:pt x="41373" y="25104"/>
                  </a:cubicBezTo>
                  <a:close/>
                  <a:moveTo>
                    <a:pt x="46818" y="25981"/>
                  </a:moveTo>
                  <a:cubicBezTo>
                    <a:pt x="46954" y="26123"/>
                    <a:pt x="47069" y="26282"/>
                    <a:pt x="47170" y="26452"/>
                  </a:cubicBezTo>
                  <a:cubicBezTo>
                    <a:pt x="44078" y="29550"/>
                    <a:pt x="40966" y="32763"/>
                    <a:pt x="37920" y="36057"/>
                  </a:cubicBezTo>
                  <a:cubicBezTo>
                    <a:pt x="40807" y="32630"/>
                    <a:pt x="43744" y="29244"/>
                    <a:pt x="46818" y="25981"/>
                  </a:cubicBezTo>
                  <a:close/>
                  <a:moveTo>
                    <a:pt x="37710" y="20834"/>
                  </a:moveTo>
                  <a:cubicBezTo>
                    <a:pt x="37817" y="21131"/>
                    <a:pt x="37880" y="21443"/>
                    <a:pt x="37906" y="21760"/>
                  </a:cubicBezTo>
                  <a:cubicBezTo>
                    <a:pt x="37871" y="21763"/>
                    <a:pt x="37837" y="21778"/>
                    <a:pt x="37814" y="21804"/>
                  </a:cubicBezTo>
                  <a:cubicBezTo>
                    <a:pt x="35140" y="24636"/>
                    <a:pt x="32790" y="27728"/>
                    <a:pt x="30426" y="30811"/>
                  </a:cubicBezTo>
                  <a:cubicBezTo>
                    <a:pt x="29621" y="31689"/>
                    <a:pt x="25190" y="36479"/>
                    <a:pt x="24922" y="36479"/>
                  </a:cubicBezTo>
                  <a:cubicBezTo>
                    <a:pt x="24831" y="36479"/>
                    <a:pt x="25226" y="35918"/>
                    <a:pt x="26421" y="34449"/>
                  </a:cubicBezTo>
                  <a:lnTo>
                    <a:pt x="26421" y="34452"/>
                  </a:lnTo>
                  <a:cubicBezTo>
                    <a:pt x="30180" y="29830"/>
                    <a:pt x="34756" y="26088"/>
                    <a:pt x="37710" y="20834"/>
                  </a:cubicBezTo>
                  <a:close/>
                  <a:moveTo>
                    <a:pt x="37860" y="22511"/>
                  </a:moveTo>
                  <a:cubicBezTo>
                    <a:pt x="37857" y="22549"/>
                    <a:pt x="37874" y="22586"/>
                    <a:pt x="37906" y="22606"/>
                  </a:cubicBezTo>
                  <a:cubicBezTo>
                    <a:pt x="38328" y="22933"/>
                    <a:pt x="38804" y="23071"/>
                    <a:pt x="39306" y="23152"/>
                  </a:cubicBezTo>
                  <a:cubicBezTo>
                    <a:pt x="37242" y="25361"/>
                    <a:pt x="35342" y="27696"/>
                    <a:pt x="33269" y="29885"/>
                  </a:cubicBezTo>
                  <a:cubicBezTo>
                    <a:pt x="33887" y="29111"/>
                    <a:pt x="34494" y="28326"/>
                    <a:pt x="35097" y="27540"/>
                  </a:cubicBezTo>
                  <a:cubicBezTo>
                    <a:pt x="36272" y="26123"/>
                    <a:pt x="37427" y="24691"/>
                    <a:pt x="38489" y="23175"/>
                  </a:cubicBezTo>
                  <a:cubicBezTo>
                    <a:pt x="38563" y="23069"/>
                    <a:pt x="38451" y="22940"/>
                    <a:pt x="38345" y="22940"/>
                  </a:cubicBezTo>
                  <a:cubicBezTo>
                    <a:pt x="38310" y="22940"/>
                    <a:pt x="38276" y="22954"/>
                    <a:pt x="38250" y="22987"/>
                  </a:cubicBezTo>
                  <a:cubicBezTo>
                    <a:pt x="37025" y="24526"/>
                    <a:pt x="35836" y="26091"/>
                    <a:pt x="34635" y="27641"/>
                  </a:cubicBezTo>
                  <a:cubicBezTo>
                    <a:pt x="33304" y="29235"/>
                    <a:pt x="31901" y="30944"/>
                    <a:pt x="31503" y="31426"/>
                  </a:cubicBezTo>
                  <a:cubicBezTo>
                    <a:pt x="31205" y="31787"/>
                    <a:pt x="30960" y="32099"/>
                    <a:pt x="30726" y="32405"/>
                  </a:cubicBezTo>
                  <a:cubicBezTo>
                    <a:pt x="29487" y="33574"/>
                    <a:pt x="28295" y="34738"/>
                    <a:pt x="27239" y="36019"/>
                  </a:cubicBezTo>
                  <a:cubicBezTo>
                    <a:pt x="27036" y="36210"/>
                    <a:pt x="26840" y="36406"/>
                    <a:pt x="26632" y="36591"/>
                  </a:cubicBezTo>
                  <a:cubicBezTo>
                    <a:pt x="26038" y="37117"/>
                    <a:pt x="25762" y="37323"/>
                    <a:pt x="25694" y="37323"/>
                  </a:cubicBezTo>
                  <a:cubicBezTo>
                    <a:pt x="25460" y="37323"/>
                    <a:pt x="27632" y="34939"/>
                    <a:pt x="27761" y="34781"/>
                  </a:cubicBezTo>
                  <a:cubicBezTo>
                    <a:pt x="28376" y="34027"/>
                    <a:pt x="29205" y="32930"/>
                    <a:pt x="29796" y="32159"/>
                  </a:cubicBezTo>
                  <a:cubicBezTo>
                    <a:pt x="30123" y="31732"/>
                    <a:pt x="30446" y="31305"/>
                    <a:pt x="30769" y="30878"/>
                  </a:cubicBezTo>
                  <a:cubicBezTo>
                    <a:pt x="31471" y="30121"/>
                    <a:pt x="32167" y="29359"/>
                    <a:pt x="32862" y="28594"/>
                  </a:cubicBezTo>
                  <a:cubicBezTo>
                    <a:pt x="34678" y="26585"/>
                    <a:pt x="36864" y="25040"/>
                    <a:pt x="37860" y="22511"/>
                  </a:cubicBezTo>
                  <a:close/>
                  <a:moveTo>
                    <a:pt x="28575" y="35142"/>
                  </a:moveTo>
                  <a:cubicBezTo>
                    <a:pt x="27504" y="36380"/>
                    <a:pt x="26098" y="37936"/>
                    <a:pt x="25942" y="38245"/>
                  </a:cubicBezTo>
                  <a:cubicBezTo>
                    <a:pt x="26234" y="37665"/>
                    <a:pt x="26600" y="37116"/>
                    <a:pt x="27002" y="36585"/>
                  </a:cubicBezTo>
                  <a:cubicBezTo>
                    <a:pt x="27542" y="36120"/>
                    <a:pt x="28067" y="35638"/>
                    <a:pt x="28575" y="35142"/>
                  </a:cubicBezTo>
                  <a:close/>
                  <a:moveTo>
                    <a:pt x="39745" y="23207"/>
                  </a:moveTo>
                  <a:cubicBezTo>
                    <a:pt x="40040" y="23239"/>
                    <a:pt x="40334" y="23265"/>
                    <a:pt x="40634" y="23299"/>
                  </a:cubicBezTo>
                  <a:cubicBezTo>
                    <a:pt x="40628" y="23305"/>
                    <a:pt x="40623" y="23302"/>
                    <a:pt x="40617" y="23308"/>
                  </a:cubicBezTo>
                  <a:cubicBezTo>
                    <a:pt x="38336" y="25846"/>
                    <a:pt x="36027" y="28499"/>
                    <a:pt x="33815" y="31233"/>
                  </a:cubicBezTo>
                  <a:cubicBezTo>
                    <a:pt x="33544" y="31504"/>
                    <a:pt x="33281" y="31773"/>
                    <a:pt x="33044" y="32038"/>
                  </a:cubicBezTo>
                  <a:cubicBezTo>
                    <a:pt x="31898" y="33317"/>
                    <a:pt x="30764" y="34608"/>
                    <a:pt x="29617" y="35884"/>
                  </a:cubicBezTo>
                  <a:cubicBezTo>
                    <a:pt x="28849" y="36730"/>
                    <a:pt x="28070" y="37561"/>
                    <a:pt x="27273" y="38378"/>
                  </a:cubicBezTo>
                  <a:cubicBezTo>
                    <a:pt x="27874" y="37656"/>
                    <a:pt x="28471" y="36935"/>
                    <a:pt x="29063" y="36207"/>
                  </a:cubicBezTo>
                  <a:cubicBezTo>
                    <a:pt x="32588" y="31914"/>
                    <a:pt x="37161" y="28178"/>
                    <a:pt x="39745" y="23207"/>
                  </a:cubicBezTo>
                  <a:close/>
                  <a:moveTo>
                    <a:pt x="38919" y="26276"/>
                  </a:moveTo>
                  <a:lnTo>
                    <a:pt x="38919" y="26276"/>
                  </a:lnTo>
                  <a:cubicBezTo>
                    <a:pt x="38065" y="27431"/>
                    <a:pt x="37268" y="28637"/>
                    <a:pt x="36338" y="29737"/>
                  </a:cubicBezTo>
                  <a:cubicBezTo>
                    <a:pt x="33656" y="32919"/>
                    <a:pt x="30963" y="36089"/>
                    <a:pt x="28217" y="39218"/>
                  </a:cubicBezTo>
                  <a:cubicBezTo>
                    <a:pt x="27980" y="39489"/>
                    <a:pt x="27878" y="39603"/>
                    <a:pt x="27874" y="39603"/>
                  </a:cubicBezTo>
                  <a:cubicBezTo>
                    <a:pt x="27853" y="39603"/>
                    <a:pt x="30352" y="36681"/>
                    <a:pt x="30533" y="36461"/>
                  </a:cubicBezTo>
                  <a:cubicBezTo>
                    <a:pt x="31130" y="35742"/>
                    <a:pt x="31823" y="34735"/>
                    <a:pt x="32354" y="33990"/>
                  </a:cubicBezTo>
                  <a:cubicBezTo>
                    <a:pt x="34046" y="31637"/>
                    <a:pt x="36650" y="29209"/>
                    <a:pt x="38550" y="26700"/>
                  </a:cubicBezTo>
                  <a:cubicBezTo>
                    <a:pt x="38674" y="26562"/>
                    <a:pt x="38798" y="26417"/>
                    <a:pt x="38919" y="26276"/>
                  </a:cubicBezTo>
                  <a:close/>
                  <a:moveTo>
                    <a:pt x="48665" y="27473"/>
                  </a:moveTo>
                  <a:cubicBezTo>
                    <a:pt x="49060" y="27473"/>
                    <a:pt x="49455" y="27493"/>
                    <a:pt x="49850" y="27532"/>
                  </a:cubicBezTo>
                  <a:cubicBezTo>
                    <a:pt x="45565" y="31140"/>
                    <a:pt x="41743" y="35546"/>
                    <a:pt x="38013" y="39836"/>
                  </a:cubicBezTo>
                  <a:cubicBezTo>
                    <a:pt x="39722" y="37806"/>
                    <a:pt x="41454" y="35800"/>
                    <a:pt x="43259" y="33843"/>
                  </a:cubicBezTo>
                  <a:cubicBezTo>
                    <a:pt x="45066" y="31888"/>
                    <a:pt x="47300" y="29991"/>
                    <a:pt x="48507" y="27589"/>
                  </a:cubicBezTo>
                  <a:cubicBezTo>
                    <a:pt x="48527" y="27555"/>
                    <a:pt x="48530" y="27511"/>
                    <a:pt x="48516" y="27474"/>
                  </a:cubicBezTo>
                  <a:cubicBezTo>
                    <a:pt x="48565" y="27473"/>
                    <a:pt x="48615" y="27473"/>
                    <a:pt x="48665" y="27473"/>
                  </a:cubicBezTo>
                  <a:close/>
                  <a:moveTo>
                    <a:pt x="34771" y="32783"/>
                  </a:moveTo>
                  <a:lnTo>
                    <a:pt x="34771" y="32783"/>
                  </a:lnTo>
                  <a:cubicBezTo>
                    <a:pt x="34560" y="33066"/>
                    <a:pt x="34349" y="33349"/>
                    <a:pt x="34138" y="33623"/>
                  </a:cubicBezTo>
                  <a:cubicBezTo>
                    <a:pt x="33151" y="34899"/>
                    <a:pt x="32239" y="36224"/>
                    <a:pt x="31341" y="37564"/>
                  </a:cubicBezTo>
                  <a:cubicBezTo>
                    <a:pt x="30980" y="37959"/>
                    <a:pt x="30616" y="38358"/>
                    <a:pt x="30253" y="38756"/>
                  </a:cubicBezTo>
                  <a:cubicBezTo>
                    <a:pt x="29554" y="39527"/>
                    <a:pt x="28500" y="40647"/>
                    <a:pt x="27954" y="41464"/>
                  </a:cubicBezTo>
                  <a:cubicBezTo>
                    <a:pt x="29135" y="39695"/>
                    <a:pt x="30489" y="38040"/>
                    <a:pt x="31823" y="36383"/>
                  </a:cubicBezTo>
                  <a:cubicBezTo>
                    <a:pt x="32796" y="35173"/>
                    <a:pt x="33786" y="33978"/>
                    <a:pt x="34771" y="32783"/>
                  </a:cubicBezTo>
                  <a:close/>
                  <a:moveTo>
                    <a:pt x="51159" y="29727"/>
                  </a:moveTo>
                  <a:cubicBezTo>
                    <a:pt x="51208" y="29727"/>
                    <a:pt x="50752" y="30319"/>
                    <a:pt x="49466" y="31888"/>
                  </a:cubicBezTo>
                  <a:cubicBezTo>
                    <a:pt x="45715" y="36461"/>
                    <a:pt x="41223" y="40376"/>
                    <a:pt x="37187" y="44698"/>
                  </a:cubicBezTo>
                  <a:cubicBezTo>
                    <a:pt x="37447" y="44380"/>
                    <a:pt x="37698" y="44057"/>
                    <a:pt x="37961" y="43745"/>
                  </a:cubicBezTo>
                  <a:cubicBezTo>
                    <a:pt x="39208" y="42264"/>
                    <a:pt x="40484" y="40841"/>
                    <a:pt x="41801" y="39455"/>
                  </a:cubicBezTo>
                  <a:cubicBezTo>
                    <a:pt x="43004" y="38268"/>
                    <a:pt x="44237" y="37062"/>
                    <a:pt x="45427" y="35820"/>
                  </a:cubicBezTo>
                  <a:cubicBezTo>
                    <a:pt x="45620" y="35638"/>
                    <a:pt x="45805" y="35451"/>
                    <a:pt x="45998" y="35266"/>
                  </a:cubicBezTo>
                  <a:cubicBezTo>
                    <a:pt x="46841" y="34470"/>
                    <a:pt x="51020" y="29727"/>
                    <a:pt x="51159" y="29727"/>
                  </a:cubicBezTo>
                  <a:close/>
                  <a:moveTo>
                    <a:pt x="51261" y="39302"/>
                  </a:moveTo>
                  <a:lnTo>
                    <a:pt x="51261" y="39305"/>
                  </a:lnTo>
                  <a:cubicBezTo>
                    <a:pt x="51091" y="39686"/>
                    <a:pt x="50863" y="40053"/>
                    <a:pt x="50612" y="40411"/>
                  </a:cubicBezTo>
                  <a:cubicBezTo>
                    <a:pt x="50060" y="40754"/>
                    <a:pt x="49601" y="41378"/>
                    <a:pt x="49220" y="41880"/>
                  </a:cubicBezTo>
                  <a:cubicBezTo>
                    <a:pt x="49093" y="42047"/>
                    <a:pt x="48963" y="42221"/>
                    <a:pt x="48833" y="42400"/>
                  </a:cubicBezTo>
                  <a:cubicBezTo>
                    <a:pt x="47938" y="43234"/>
                    <a:pt x="46963" y="44013"/>
                    <a:pt x="46094" y="44764"/>
                  </a:cubicBezTo>
                  <a:cubicBezTo>
                    <a:pt x="47453" y="43404"/>
                    <a:pt x="48738" y="41995"/>
                    <a:pt x="49812" y="40509"/>
                  </a:cubicBezTo>
                  <a:cubicBezTo>
                    <a:pt x="50499" y="39983"/>
                    <a:pt x="51198" y="39446"/>
                    <a:pt x="51261" y="39302"/>
                  </a:cubicBezTo>
                  <a:close/>
                  <a:moveTo>
                    <a:pt x="45451" y="26309"/>
                  </a:moveTo>
                  <a:cubicBezTo>
                    <a:pt x="45585" y="26309"/>
                    <a:pt x="45384" y="26692"/>
                    <a:pt x="44523" y="27791"/>
                  </a:cubicBezTo>
                  <a:cubicBezTo>
                    <a:pt x="43899" y="28585"/>
                    <a:pt x="43233" y="29345"/>
                    <a:pt x="42545" y="30087"/>
                  </a:cubicBezTo>
                  <a:cubicBezTo>
                    <a:pt x="42690" y="29960"/>
                    <a:pt x="42834" y="29830"/>
                    <a:pt x="42978" y="29700"/>
                  </a:cubicBezTo>
                  <a:lnTo>
                    <a:pt x="42978" y="29700"/>
                  </a:lnTo>
                  <a:cubicBezTo>
                    <a:pt x="40559" y="32422"/>
                    <a:pt x="38200" y="35199"/>
                    <a:pt x="35868" y="37997"/>
                  </a:cubicBezTo>
                  <a:cubicBezTo>
                    <a:pt x="34416" y="39741"/>
                    <a:pt x="32966" y="41487"/>
                    <a:pt x="31523" y="43240"/>
                  </a:cubicBezTo>
                  <a:cubicBezTo>
                    <a:pt x="30501" y="44435"/>
                    <a:pt x="29499" y="45636"/>
                    <a:pt x="28512" y="46846"/>
                  </a:cubicBezTo>
                  <a:lnTo>
                    <a:pt x="28509" y="46846"/>
                  </a:lnTo>
                  <a:cubicBezTo>
                    <a:pt x="31967" y="42449"/>
                    <a:pt x="35484" y="38075"/>
                    <a:pt x="39009" y="33730"/>
                  </a:cubicBezTo>
                  <a:lnTo>
                    <a:pt x="39009" y="33730"/>
                  </a:lnTo>
                  <a:cubicBezTo>
                    <a:pt x="38928" y="33811"/>
                    <a:pt x="38853" y="33892"/>
                    <a:pt x="38775" y="33970"/>
                  </a:cubicBezTo>
                  <a:cubicBezTo>
                    <a:pt x="39387" y="33196"/>
                    <a:pt x="39996" y="32419"/>
                    <a:pt x="40594" y="31634"/>
                  </a:cubicBezTo>
                  <a:cubicBezTo>
                    <a:pt x="41448" y="30494"/>
                    <a:pt x="42323" y="29368"/>
                    <a:pt x="43218" y="28262"/>
                  </a:cubicBezTo>
                  <a:cubicBezTo>
                    <a:pt x="43496" y="27919"/>
                    <a:pt x="45177" y="26309"/>
                    <a:pt x="45451" y="26309"/>
                  </a:cubicBezTo>
                  <a:close/>
                  <a:moveTo>
                    <a:pt x="40464" y="31083"/>
                  </a:moveTo>
                  <a:cubicBezTo>
                    <a:pt x="39098" y="32861"/>
                    <a:pt x="37793" y="34686"/>
                    <a:pt x="36405" y="36383"/>
                  </a:cubicBezTo>
                  <a:cubicBezTo>
                    <a:pt x="33229" y="40275"/>
                    <a:pt x="29329" y="43722"/>
                    <a:pt x="26349" y="47735"/>
                  </a:cubicBezTo>
                  <a:lnTo>
                    <a:pt x="26346" y="47735"/>
                  </a:lnTo>
                  <a:cubicBezTo>
                    <a:pt x="29609" y="43344"/>
                    <a:pt x="33512" y="38774"/>
                    <a:pt x="37178" y="34489"/>
                  </a:cubicBezTo>
                  <a:cubicBezTo>
                    <a:pt x="38195" y="33303"/>
                    <a:pt x="39344" y="32203"/>
                    <a:pt x="40464" y="31083"/>
                  </a:cubicBezTo>
                  <a:close/>
                  <a:moveTo>
                    <a:pt x="39462" y="36398"/>
                  </a:moveTo>
                  <a:lnTo>
                    <a:pt x="39462" y="36398"/>
                  </a:lnTo>
                  <a:cubicBezTo>
                    <a:pt x="38567" y="37648"/>
                    <a:pt x="37681" y="38892"/>
                    <a:pt x="36780" y="40079"/>
                  </a:cubicBezTo>
                  <a:cubicBezTo>
                    <a:pt x="36685" y="40191"/>
                    <a:pt x="36587" y="40304"/>
                    <a:pt x="36491" y="40416"/>
                  </a:cubicBezTo>
                  <a:cubicBezTo>
                    <a:pt x="35637" y="41430"/>
                    <a:pt x="34794" y="42443"/>
                    <a:pt x="33951" y="43456"/>
                  </a:cubicBezTo>
                  <a:cubicBezTo>
                    <a:pt x="32369" y="45180"/>
                    <a:pt x="30703" y="46825"/>
                    <a:pt x="29115" y="48546"/>
                  </a:cubicBezTo>
                  <a:cubicBezTo>
                    <a:pt x="29349" y="48260"/>
                    <a:pt x="29586" y="47977"/>
                    <a:pt x="29820" y="47694"/>
                  </a:cubicBezTo>
                  <a:cubicBezTo>
                    <a:pt x="32981" y="43872"/>
                    <a:pt x="36130" y="40055"/>
                    <a:pt x="39462" y="36398"/>
                  </a:cubicBezTo>
                  <a:close/>
                  <a:moveTo>
                    <a:pt x="47601" y="40916"/>
                  </a:moveTo>
                  <a:cubicBezTo>
                    <a:pt x="46977" y="41663"/>
                    <a:pt x="46362" y="42420"/>
                    <a:pt x="45704" y="43116"/>
                  </a:cubicBezTo>
                  <a:cubicBezTo>
                    <a:pt x="43524" y="45422"/>
                    <a:pt x="41269" y="47593"/>
                    <a:pt x="39110" y="49886"/>
                  </a:cubicBezTo>
                  <a:cubicBezTo>
                    <a:pt x="41394" y="47287"/>
                    <a:pt x="43807" y="44807"/>
                    <a:pt x="46197" y="42307"/>
                  </a:cubicBezTo>
                  <a:cubicBezTo>
                    <a:pt x="46642" y="41837"/>
                    <a:pt x="47118" y="41378"/>
                    <a:pt x="47601" y="40916"/>
                  </a:cubicBezTo>
                  <a:close/>
                  <a:moveTo>
                    <a:pt x="50764" y="28467"/>
                  </a:moveTo>
                  <a:cubicBezTo>
                    <a:pt x="50889" y="28467"/>
                    <a:pt x="50535" y="29024"/>
                    <a:pt x="49113" y="30673"/>
                  </a:cubicBezTo>
                  <a:cubicBezTo>
                    <a:pt x="48086" y="31868"/>
                    <a:pt x="46991" y="33014"/>
                    <a:pt x="45935" y="34186"/>
                  </a:cubicBezTo>
                  <a:cubicBezTo>
                    <a:pt x="43273" y="37145"/>
                    <a:pt x="40571" y="40067"/>
                    <a:pt x="37863" y="42983"/>
                  </a:cubicBezTo>
                  <a:cubicBezTo>
                    <a:pt x="35723" y="45290"/>
                    <a:pt x="33535" y="47576"/>
                    <a:pt x="31578" y="50044"/>
                  </a:cubicBezTo>
                  <a:cubicBezTo>
                    <a:pt x="32389" y="48878"/>
                    <a:pt x="33180" y="47744"/>
                    <a:pt x="33988" y="46722"/>
                  </a:cubicBezTo>
                  <a:cubicBezTo>
                    <a:pt x="38778" y="40641"/>
                    <a:pt x="44546" y="35555"/>
                    <a:pt x="49503" y="29651"/>
                  </a:cubicBezTo>
                  <a:lnTo>
                    <a:pt x="49503" y="29648"/>
                  </a:lnTo>
                  <a:cubicBezTo>
                    <a:pt x="50004" y="29052"/>
                    <a:pt x="50635" y="28467"/>
                    <a:pt x="50764" y="28467"/>
                  </a:cubicBezTo>
                  <a:close/>
                  <a:moveTo>
                    <a:pt x="51865" y="35768"/>
                  </a:moveTo>
                  <a:lnTo>
                    <a:pt x="51865" y="35768"/>
                  </a:lnTo>
                  <a:cubicBezTo>
                    <a:pt x="51287" y="37018"/>
                    <a:pt x="49399" y="38548"/>
                    <a:pt x="48420" y="39536"/>
                  </a:cubicBezTo>
                  <a:cubicBezTo>
                    <a:pt x="44800" y="43194"/>
                    <a:pt x="41275" y="46932"/>
                    <a:pt x="37903" y="50818"/>
                  </a:cubicBezTo>
                  <a:cubicBezTo>
                    <a:pt x="40213" y="48055"/>
                    <a:pt x="42545" y="45316"/>
                    <a:pt x="44939" y="42610"/>
                  </a:cubicBezTo>
                  <a:cubicBezTo>
                    <a:pt x="46004" y="41407"/>
                    <a:pt x="46960" y="40102"/>
                    <a:pt x="47961" y="38846"/>
                  </a:cubicBezTo>
                  <a:cubicBezTo>
                    <a:pt x="48360" y="38456"/>
                    <a:pt x="48767" y="38055"/>
                    <a:pt x="49177" y="37648"/>
                  </a:cubicBezTo>
                  <a:cubicBezTo>
                    <a:pt x="50213" y="36868"/>
                    <a:pt x="51862" y="35771"/>
                    <a:pt x="51865" y="35768"/>
                  </a:cubicBezTo>
                  <a:close/>
                  <a:moveTo>
                    <a:pt x="38457" y="37076"/>
                  </a:moveTo>
                  <a:lnTo>
                    <a:pt x="38457" y="37076"/>
                  </a:lnTo>
                  <a:cubicBezTo>
                    <a:pt x="33954" y="42099"/>
                    <a:pt x="29759" y="47414"/>
                    <a:pt x="25359" y="52539"/>
                  </a:cubicBezTo>
                  <a:cubicBezTo>
                    <a:pt x="25355" y="52539"/>
                    <a:pt x="25350" y="52540"/>
                    <a:pt x="25347" y="52540"/>
                  </a:cubicBezTo>
                  <a:cubicBezTo>
                    <a:pt x="25255" y="52540"/>
                    <a:pt x="25287" y="52410"/>
                    <a:pt x="25498" y="52091"/>
                  </a:cubicBezTo>
                  <a:cubicBezTo>
                    <a:pt x="27028" y="49788"/>
                    <a:pt x="28751" y="47619"/>
                    <a:pt x="30492" y="45477"/>
                  </a:cubicBezTo>
                  <a:cubicBezTo>
                    <a:pt x="32877" y="42535"/>
                    <a:pt x="35689" y="39824"/>
                    <a:pt x="38457" y="37076"/>
                  </a:cubicBezTo>
                  <a:close/>
                  <a:moveTo>
                    <a:pt x="45672" y="38092"/>
                  </a:moveTo>
                  <a:lnTo>
                    <a:pt x="45672" y="38092"/>
                  </a:lnTo>
                  <a:cubicBezTo>
                    <a:pt x="43438" y="40728"/>
                    <a:pt x="41269" y="43433"/>
                    <a:pt x="38980" y="45942"/>
                  </a:cubicBezTo>
                  <a:lnTo>
                    <a:pt x="38977" y="45942"/>
                  </a:lnTo>
                  <a:cubicBezTo>
                    <a:pt x="36457" y="48705"/>
                    <a:pt x="33948" y="51479"/>
                    <a:pt x="31425" y="54242"/>
                  </a:cubicBezTo>
                  <a:cubicBezTo>
                    <a:pt x="33688" y="51528"/>
                    <a:pt x="35937" y="48806"/>
                    <a:pt x="38290" y="46153"/>
                  </a:cubicBezTo>
                  <a:cubicBezTo>
                    <a:pt x="40709" y="43430"/>
                    <a:pt x="43215" y="40783"/>
                    <a:pt x="45672" y="38092"/>
                  </a:cubicBezTo>
                  <a:close/>
                  <a:moveTo>
                    <a:pt x="36402" y="45099"/>
                  </a:moveTo>
                  <a:lnTo>
                    <a:pt x="36402" y="45099"/>
                  </a:lnTo>
                  <a:cubicBezTo>
                    <a:pt x="33847" y="48153"/>
                    <a:pt x="31529" y="51416"/>
                    <a:pt x="28919" y="54421"/>
                  </a:cubicBezTo>
                  <a:lnTo>
                    <a:pt x="28922" y="54421"/>
                  </a:lnTo>
                  <a:cubicBezTo>
                    <a:pt x="28422" y="54996"/>
                    <a:pt x="27853" y="55527"/>
                    <a:pt x="27262" y="56047"/>
                  </a:cubicBezTo>
                  <a:cubicBezTo>
                    <a:pt x="30325" y="52415"/>
                    <a:pt x="33249" y="48676"/>
                    <a:pt x="36402" y="45099"/>
                  </a:cubicBezTo>
                  <a:close/>
                  <a:moveTo>
                    <a:pt x="35905" y="43878"/>
                  </a:moveTo>
                  <a:lnTo>
                    <a:pt x="35905" y="43878"/>
                  </a:lnTo>
                  <a:cubicBezTo>
                    <a:pt x="32102" y="48671"/>
                    <a:pt x="28737" y="54690"/>
                    <a:pt x="23971" y="58300"/>
                  </a:cubicBezTo>
                  <a:lnTo>
                    <a:pt x="23971" y="58300"/>
                  </a:lnTo>
                  <a:cubicBezTo>
                    <a:pt x="26099" y="56687"/>
                    <a:pt x="27945" y="53210"/>
                    <a:pt x="29638" y="51095"/>
                  </a:cubicBezTo>
                  <a:cubicBezTo>
                    <a:pt x="31633" y="48604"/>
                    <a:pt x="33760" y="46236"/>
                    <a:pt x="35905" y="43878"/>
                  </a:cubicBezTo>
                  <a:close/>
                  <a:moveTo>
                    <a:pt x="50926" y="38378"/>
                  </a:moveTo>
                  <a:lnTo>
                    <a:pt x="50926" y="38381"/>
                  </a:lnTo>
                  <a:cubicBezTo>
                    <a:pt x="50762" y="38730"/>
                    <a:pt x="50577" y="39071"/>
                    <a:pt x="50366" y="39397"/>
                  </a:cubicBezTo>
                  <a:cubicBezTo>
                    <a:pt x="47476" y="41805"/>
                    <a:pt x="44832" y="44689"/>
                    <a:pt x="42343" y="47640"/>
                  </a:cubicBezTo>
                  <a:cubicBezTo>
                    <a:pt x="40250" y="49816"/>
                    <a:pt x="38157" y="51996"/>
                    <a:pt x="36107" y="54219"/>
                  </a:cubicBezTo>
                  <a:cubicBezTo>
                    <a:pt x="34742" y="55700"/>
                    <a:pt x="33437" y="57236"/>
                    <a:pt x="32164" y="58795"/>
                  </a:cubicBezTo>
                  <a:cubicBezTo>
                    <a:pt x="33321" y="57291"/>
                    <a:pt x="34453" y="55795"/>
                    <a:pt x="35594" y="54418"/>
                  </a:cubicBezTo>
                  <a:cubicBezTo>
                    <a:pt x="38120" y="51378"/>
                    <a:pt x="40680" y="48483"/>
                    <a:pt x="43518" y="45725"/>
                  </a:cubicBezTo>
                  <a:cubicBezTo>
                    <a:pt x="44728" y="44550"/>
                    <a:pt x="45891" y="43329"/>
                    <a:pt x="47049" y="42099"/>
                  </a:cubicBezTo>
                  <a:cubicBezTo>
                    <a:pt x="47719" y="41401"/>
                    <a:pt x="48348" y="40662"/>
                    <a:pt x="48934" y="39891"/>
                  </a:cubicBezTo>
                  <a:cubicBezTo>
                    <a:pt x="49376" y="39100"/>
                    <a:pt x="50040" y="38595"/>
                    <a:pt x="50926" y="38378"/>
                  </a:cubicBezTo>
                  <a:close/>
                  <a:moveTo>
                    <a:pt x="52491" y="28481"/>
                  </a:moveTo>
                  <a:cubicBezTo>
                    <a:pt x="52667" y="28629"/>
                    <a:pt x="52829" y="28799"/>
                    <a:pt x="52970" y="28984"/>
                  </a:cubicBezTo>
                  <a:cubicBezTo>
                    <a:pt x="52942" y="28987"/>
                    <a:pt x="52918" y="28998"/>
                    <a:pt x="52898" y="29018"/>
                  </a:cubicBezTo>
                  <a:cubicBezTo>
                    <a:pt x="47782" y="34911"/>
                    <a:pt x="41881" y="40041"/>
                    <a:pt x="36907" y="46057"/>
                  </a:cubicBezTo>
                  <a:lnTo>
                    <a:pt x="36907" y="46055"/>
                  </a:lnTo>
                  <a:cubicBezTo>
                    <a:pt x="34600" y="48843"/>
                    <a:pt x="32216" y="51566"/>
                    <a:pt x="29955" y="54389"/>
                  </a:cubicBezTo>
                  <a:cubicBezTo>
                    <a:pt x="29011" y="55564"/>
                    <a:pt x="28056" y="56725"/>
                    <a:pt x="27071" y="57865"/>
                  </a:cubicBezTo>
                  <a:cubicBezTo>
                    <a:pt x="26741" y="58251"/>
                    <a:pt x="23985" y="60925"/>
                    <a:pt x="23972" y="60925"/>
                  </a:cubicBezTo>
                  <a:cubicBezTo>
                    <a:pt x="23968" y="60925"/>
                    <a:pt x="24203" y="60691"/>
                    <a:pt x="24811" y="60097"/>
                  </a:cubicBezTo>
                  <a:cubicBezTo>
                    <a:pt x="29811" y="55201"/>
                    <a:pt x="33330" y="49337"/>
                    <a:pt x="38056" y="44204"/>
                  </a:cubicBezTo>
                  <a:cubicBezTo>
                    <a:pt x="42895" y="38947"/>
                    <a:pt x="48302" y="34316"/>
                    <a:pt x="52491" y="28481"/>
                  </a:cubicBezTo>
                  <a:close/>
                  <a:moveTo>
                    <a:pt x="36145" y="56202"/>
                  </a:moveTo>
                  <a:lnTo>
                    <a:pt x="36145" y="56202"/>
                  </a:lnTo>
                  <a:cubicBezTo>
                    <a:pt x="35533" y="56979"/>
                    <a:pt x="34924" y="57759"/>
                    <a:pt x="34329" y="58555"/>
                  </a:cubicBezTo>
                  <a:cubicBezTo>
                    <a:pt x="32490" y="61030"/>
                    <a:pt x="30388" y="63192"/>
                    <a:pt x="28292" y="65357"/>
                  </a:cubicBezTo>
                  <a:cubicBezTo>
                    <a:pt x="28543" y="65014"/>
                    <a:pt x="28795" y="64673"/>
                    <a:pt x="29043" y="64324"/>
                  </a:cubicBezTo>
                  <a:cubicBezTo>
                    <a:pt x="31546" y="61771"/>
                    <a:pt x="33873" y="59011"/>
                    <a:pt x="36145" y="56202"/>
                  </a:cubicBezTo>
                  <a:close/>
                  <a:moveTo>
                    <a:pt x="45279" y="41626"/>
                  </a:moveTo>
                  <a:lnTo>
                    <a:pt x="45279" y="41626"/>
                  </a:lnTo>
                  <a:cubicBezTo>
                    <a:pt x="43025" y="44351"/>
                    <a:pt x="40643" y="46973"/>
                    <a:pt x="38330" y="49649"/>
                  </a:cubicBezTo>
                  <a:cubicBezTo>
                    <a:pt x="36237" y="52074"/>
                    <a:pt x="34355" y="54762"/>
                    <a:pt x="32297" y="57265"/>
                  </a:cubicBezTo>
                  <a:cubicBezTo>
                    <a:pt x="30743" y="58957"/>
                    <a:pt x="29147" y="60594"/>
                    <a:pt x="27493" y="62196"/>
                  </a:cubicBezTo>
                  <a:cubicBezTo>
                    <a:pt x="27288" y="62384"/>
                    <a:pt x="27088" y="62577"/>
                    <a:pt x="26889" y="62773"/>
                  </a:cubicBezTo>
                  <a:cubicBezTo>
                    <a:pt x="26061" y="63567"/>
                    <a:pt x="25223" y="64358"/>
                    <a:pt x="24363" y="65149"/>
                  </a:cubicBezTo>
                  <a:cubicBezTo>
                    <a:pt x="23635" y="65819"/>
                    <a:pt x="23337" y="66083"/>
                    <a:pt x="23321" y="66083"/>
                  </a:cubicBezTo>
                  <a:cubicBezTo>
                    <a:pt x="23267" y="66083"/>
                    <a:pt x="26645" y="62857"/>
                    <a:pt x="27111" y="62343"/>
                  </a:cubicBezTo>
                  <a:cubicBezTo>
                    <a:pt x="29508" y="59699"/>
                    <a:pt x="31843" y="57002"/>
                    <a:pt x="34115" y="54251"/>
                  </a:cubicBezTo>
                  <a:cubicBezTo>
                    <a:pt x="37718" y="49880"/>
                    <a:pt x="41440" y="45763"/>
                    <a:pt x="45279" y="41626"/>
                  </a:cubicBezTo>
                  <a:close/>
                  <a:moveTo>
                    <a:pt x="35137" y="54433"/>
                  </a:moveTo>
                  <a:lnTo>
                    <a:pt x="35137" y="54433"/>
                  </a:lnTo>
                  <a:cubicBezTo>
                    <a:pt x="32963" y="57031"/>
                    <a:pt x="30787" y="59621"/>
                    <a:pt x="28691" y="62291"/>
                  </a:cubicBezTo>
                  <a:cubicBezTo>
                    <a:pt x="27524" y="63778"/>
                    <a:pt x="26240" y="65169"/>
                    <a:pt x="24851" y="66451"/>
                  </a:cubicBezTo>
                  <a:cubicBezTo>
                    <a:pt x="24334" y="66929"/>
                    <a:pt x="24066" y="67115"/>
                    <a:pt x="23963" y="67115"/>
                  </a:cubicBezTo>
                  <a:cubicBezTo>
                    <a:pt x="23636" y="67115"/>
                    <a:pt x="24979" y="65234"/>
                    <a:pt x="25238" y="64941"/>
                  </a:cubicBezTo>
                  <a:lnTo>
                    <a:pt x="25238" y="64941"/>
                  </a:lnTo>
                  <a:cubicBezTo>
                    <a:pt x="25221" y="64962"/>
                    <a:pt x="25212" y="64988"/>
                    <a:pt x="25212" y="65014"/>
                  </a:cubicBezTo>
                  <a:cubicBezTo>
                    <a:pt x="25088" y="65276"/>
                    <a:pt x="24998" y="65553"/>
                    <a:pt x="24943" y="65839"/>
                  </a:cubicBezTo>
                  <a:cubicBezTo>
                    <a:pt x="24923" y="65963"/>
                    <a:pt x="25027" y="66043"/>
                    <a:pt x="25121" y="66043"/>
                  </a:cubicBezTo>
                  <a:cubicBezTo>
                    <a:pt x="25183" y="66043"/>
                    <a:pt x="25241" y="66008"/>
                    <a:pt x="25255" y="65926"/>
                  </a:cubicBezTo>
                  <a:cubicBezTo>
                    <a:pt x="25567" y="64121"/>
                    <a:pt x="27724" y="62545"/>
                    <a:pt x="28988" y="61327"/>
                  </a:cubicBezTo>
                  <a:cubicBezTo>
                    <a:pt x="30429" y="59935"/>
                    <a:pt x="31673" y="58376"/>
                    <a:pt x="32937" y="56826"/>
                  </a:cubicBezTo>
                  <a:cubicBezTo>
                    <a:pt x="33677" y="56038"/>
                    <a:pt x="34410" y="55241"/>
                    <a:pt x="35137" y="54433"/>
                  </a:cubicBezTo>
                  <a:close/>
                  <a:moveTo>
                    <a:pt x="39615" y="50942"/>
                  </a:moveTo>
                  <a:lnTo>
                    <a:pt x="38284" y="52585"/>
                  </a:lnTo>
                  <a:cubicBezTo>
                    <a:pt x="38073" y="52845"/>
                    <a:pt x="37868" y="53110"/>
                    <a:pt x="37658" y="53373"/>
                  </a:cubicBezTo>
                  <a:cubicBezTo>
                    <a:pt x="35022" y="56306"/>
                    <a:pt x="32484" y="59332"/>
                    <a:pt x="30079" y="62334"/>
                  </a:cubicBezTo>
                  <a:cubicBezTo>
                    <a:pt x="29822" y="62658"/>
                    <a:pt x="29580" y="62990"/>
                    <a:pt x="29329" y="63319"/>
                  </a:cubicBezTo>
                  <a:cubicBezTo>
                    <a:pt x="27533" y="65025"/>
                    <a:pt x="25613" y="66575"/>
                    <a:pt x="23988" y="68244"/>
                  </a:cubicBezTo>
                  <a:cubicBezTo>
                    <a:pt x="29060" y="63036"/>
                    <a:pt x="33567" y="57377"/>
                    <a:pt x="38544" y="52045"/>
                  </a:cubicBezTo>
                  <a:cubicBezTo>
                    <a:pt x="38888" y="51678"/>
                    <a:pt x="39248" y="51312"/>
                    <a:pt x="39615" y="50942"/>
                  </a:cubicBezTo>
                  <a:close/>
                  <a:moveTo>
                    <a:pt x="42456" y="49352"/>
                  </a:moveTo>
                  <a:lnTo>
                    <a:pt x="42456" y="49354"/>
                  </a:lnTo>
                  <a:lnTo>
                    <a:pt x="42644" y="50021"/>
                  </a:lnTo>
                  <a:cubicBezTo>
                    <a:pt x="41997" y="51075"/>
                    <a:pt x="41235" y="52051"/>
                    <a:pt x="40372" y="52937"/>
                  </a:cubicBezTo>
                  <a:cubicBezTo>
                    <a:pt x="39543" y="53852"/>
                    <a:pt x="38634" y="54701"/>
                    <a:pt x="37776" y="55587"/>
                  </a:cubicBezTo>
                  <a:cubicBezTo>
                    <a:pt x="35539" y="57900"/>
                    <a:pt x="33685" y="60674"/>
                    <a:pt x="31670" y="63183"/>
                  </a:cubicBezTo>
                  <a:cubicBezTo>
                    <a:pt x="30541" y="64592"/>
                    <a:pt x="29372" y="65986"/>
                    <a:pt x="28185" y="67361"/>
                  </a:cubicBezTo>
                  <a:cubicBezTo>
                    <a:pt x="27215" y="68146"/>
                    <a:pt x="26179" y="68853"/>
                    <a:pt x="25189" y="69613"/>
                  </a:cubicBezTo>
                  <a:cubicBezTo>
                    <a:pt x="24761" y="69939"/>
                    <a:pt x="24294" y="70300"/>
                    <a:pt x="23890" y="70713"/>
                  </a:cubicBezTo>
                  <a:cubicBezTo>
                    <a:pt x="24776" y="69774"/>
                    <a:pt x="25619" y="68816"/>
                    <a:pt x="26416" y="67823"/>
                  </a:cubicBezTo>
                  <a:cubicBezTo>
                    <a:pt x="27400" y="66905"/>
                    <a:pt x="28474" y="65926"/>
                    <a:pt x="29271" y="65164"/>
                  </a:cubicBezTo>
                  <a:cubicBezTo>
                    <a:pt x="34205" y="60449"/>
                    <a:pt x="37791" y="54361"/>
                    <a:pt x="42456" y="49352"/>
                  </a:cubicBezTo>
                  <a:close/>
                  <a:moveTo>
                    <a:pt x="18508" y="0"/>
                  </a:moveTo>
                  <a:cubicBezTo>
                    <a:pt x="18472" y="0"/>
                    <a:pt x="18437" y="14"/>
                    <a:pt x="18410" y="47"/>
                  </a:cubicBezTo>
                  <a:cubicBezTo>
                    <a:pt x="17942" y="622"/>
                    <a:pt x="17960" y="951"/>
                    <a:pt x="18084" y="1676"/>
                  </a:cubicBezTo>
                  <a:cubicBezTo>
                    <a:pt x="18144" y="2036"/>
                    <a:pt x="18427" y="2620"/>
                    <a:pt x="18566" y="2946"/>
                  </a:cubicBezTo>
                  <a:cubicBezTo>
                    <a:pt x="18220" y="3072"/>
                    <a:pt x="17917" y="3135"/>
                    <a:pt x="17656" y="3135"/>
                  </a:cubicBezTo>
                  <a:cubicBezTo>
                    <a:pt x="17140" y="3135"/>
                    <a:pt x="16791" y="2888"/>
                    <a:pt x="16609" y="2397"/>
                  </a:cubicBezTo>
                  <a:cubicBezTo>
                    <a:pt x="16493" y="2146"/>
                    <a:pt x="16380" y="1898"/>
                    <a:pt x="16271" y="1647"/>
                  </a:cubicBezTo>
                  <a:cubicBezTo>
                    <a:pt x="15915" y="845"/>
                    <a:pt x="15291" y="235"/>
                    <a:pt x="14600" y="235"/>
                  </a:cubicBezTo>
                  <a:cubicBezTo>
                    <a:pt x="14249" y="235"/>
                    <a:pt x="13880" y="392"/>
                    <a:pt x="13519" y="763"/>
                  </a:cubicBezTo>
                  <a:cubicBezTo>
                    <a:pt x="12929" y="1370"/>
                    <a:pt x="12390" y="1570"/>
                    <a:pt x="11791" y="1570"/>
                  </a:cubicBezTo>
                  <a:cubicBezTo>
                    <a:pt x="11326" y="1570"/>
                    <a:pt x="10826" y="1450"/>
                    <a:pt x="10237" y="1306"/>
                  </a:cubicBezTo>
                  <a:cubicBezTo>
                    <a:pt x="10211" y="1300"/>
                    <a:pt x="10182" y="1297"/>
                    <a:pt x="10153" y="1297"/>
                  </a:cubicBezTo>
                  <a:cubicBezTo>
                    <a:pt x="9796" y="1297"/>
                    <a:pt x="9215" y="1727"/>
                    <a:pt x="8978" y="1860"/>
                  </a:cubicBezTo>
                  <a:cubicBezTo>
                    <a:pt x="7457" y="2715"/>
                    <a:pt x="5369" y="4254"/>
                    <a:pt x="4884" y="6032"/>
                  </a:cubicBezTo>
                  <a:cubicBezTo>
                    <a:pt x="4838" y="6202"/>
                    <a:pt x="4806" y="6379"/>
                    <a:pt x="4789" y="6555"/>
                  </a:cubicBezTo>
                  <a:cubicBezTo>
                    <a:pt x="4246" y="7087"/>
                    <a:pt x="1928" y="9139"/>
                    <a:pt x="1802" y="9139"/>
                  </a:cubicBezTo>
                  <a:cubicBezTo>
                    <a:pt x="1761" y="9139"/>
                    <a:pt x="1950" y="8924"/>
                    <a:pt x="2503" y="8373"/>
                  </a:cubicBezTo>
                  <a:cubicBezTo>
                    <a:pt x="3744" y="7135"/>
                    <a:pt x="4653" y="6130"/>
                    <a:pt x="5404" y="4531"/>
                  </a:cubicBezTo>
                  <a:cubicBezTo>
                    <a:pt x="5456" y="4419"/>
                    <a:pt x="5367" y="4297"/>
                    <a:pt x="5267" y="4297"/>
                  </a:cubicBezTo>
                  <a:cubicBezTo>
                    <a:pt x="5232" y="4297"/>
                    <a:pt x="5196" y="4311"/>
                    <a:pt x="5164" y="4346"/>
                  </a:cubicBezTo>
                  <a:cubicBezTo>
                    <a:pt x="4304" y="5284"/>
                    <a:pt x="3031" y="7294"/>
                    <a:pt x="1925" y="8567"/>
                  </a:cubicBezTo>
                  <a:cubicBezTo>
                    <a:pt x="2855" y="7735"/>
                    <a:pt x="3787" y="6829"/>
                    <a:pt x="4339" y="5974"/>
                  </a:cubicBezTo>
                  <a:lnTo>
                    <a:pt x="4339" y="5974"/>
                  </a:lnTo>
                  <a:cubicBezTo>
                    <a:pt x="3259" y="7759"/>
                    <a:pt x="1195" y="9052"/>
                    <a:pt x="69" y="10839"/>
                  </a:cubicBezTo>
                  <a:cubicBezTo>
                    <a:pt x="1" y="10950"/>
                    <a:pt x="100" y="11076"/>
                    <a:pt x="211" y="11076"/>
                  </a:cubicBezTo>
                  <a:cubicBezTo>
                    <a:pt x="236" y="11076"/>
                    <a:pt x="261" y="11070"/>
                    <a:pt x="285" y="11055"/>
                  </a:cubicBezTo>
                  <a:cubicBezTo>
                    <a:pt x="1495" y="10354"/>
                    <a:pt x="2332" y="9600"/>
                    <a:pt x="3311" y="8576"/>
                  </a:cubicBezTo>
                  <a:cubicBezTo>
                    <a:pt x="3917" y="7940"/>
                    <a:pt x="4167" y="7687"/>
                    <a:pt x="4181" y="7687"/>
                  </a:cubicBezTo>
                  <a:cubicBezTo>
                    <a:pt x="4233" y="7687"/>
                    <a:pt x="1057" y="11142"/>
                    <a:pt x="632" y="11558"/>
                  </a:cubicBezTo>
                  <a:cubicBezTo>
                    <a:pt x="512" y="11675"/>
                    <a:pt x="622" y="11826"/>
                    <a:pt x="751" y="11826"/>
                  </a:cubicBezTo>
                  <a:cubicBezTo>
                    <a:pt x="787" y="11826"/>
                    <a:pt x="825" y="11814"/>
                    <a:pt x="860" y="11786"/>
                  </a:cubicBezTo>
                  <a:cubicBezTo>
                    <a:pt x="1943" y="10934"/>
                    <a:pt x="3002" y="10062"/>
                    <a:pt x="4059" y="9182"/>
                  </a:cubicBezTo>
                  <a:lnTo>
                    <a:pt x="4059" y="9182"/>
                  </a:lnTo>
                  <a:cubicBezTo>
                    <a:pt x="3022" y="10048"/>
                    <a:pt x="2119" y="11532"/>
                    <a:pt x="1359" y="12669"/>
                  </a:cubicBezTo>
                  <a:cubicBezTo>
                    <a:pt x="1284" y="12784"/>
                    <a:pt x="1396" y="12915"/>
                    <a:pt x="1509" y="12915"/>
                  </a:cubicBezTo>
                  <a:cubicBezTo>
                    <a:pt x="1547" y="12915"/>
                    <a:pt x="1585" y="12900"/>
                    <a:pt x="1616" y="12866"/>
                  </a:cubicBezTo>
                  <a:cubicBezTo>
                    <a:pt x="2361" y="12019"/>
                    <a:pt x="4416" y="9962"/>
                    <a:pt x="4720" y="9962"/>
                  </a:cubicBezTo>
                  <a:cubicBezTo>
                    <a:pt x="4892" y="9962"/>
                    <a:pt x="4504" y="10620"/>
                    <a:pt x="3002" y="12528"/>
                  </a:cubicBezTo>
                  <a:cubicBezTo>
                    <a:pt x="2902" y="12652"/>
                    <a:pt x="2995" y="12802"/>
                    <a:pt x="3118" y="12802"/>
                  </a:cubicBezTo>
                  <a:cubicBezTo>
                    <a:pt x="3155" y="12802"/>
                    <a:pt x="3195" y="12788"/>
                    <a:pt x="3233" y="12756"/>
                  </a:cubicBezTo>
                  <a:cubicBezTo>
                    <a:pt x="4152" y="11974"/>
                    <a:pt x="4977" y="11147"/>
                    <a:pt x="5811" y="10269"/>
                  </a:cubicBezTo>
                  <a:lnTo>
                    <a:pt x="5811" y="10269"/>
                  </a:lnTo>
                  <a:cubicBezTo>
                    <a:pt x="5023" y="11103"/>
                    <a:pt x="4431" y="12345"/>
                    <a:pt x="3839" y="13316"/>
                  </a:cubicBezTo>
                  <a:cubicBezTo>
                    <a:pt x="3766" y="13435"/>
                    <a:pt x="3872" y="13558"/>
                    <a:pt x="3985" y="13558"/>
                  </a:cubicBezTo>
                  <a:cubicBezTo>
                    <a:pt x="4023" y="13558"/>
                    <a:pt x="4061" y="13544"/>
                    <a:pt x="4093" y="13512"/>
                  </a:cubicBezTo>
                  <a:cubicBezTo>
                    <a:pt x="5024" y="12608"/>
                    <a:pt x="5903" y="11677"/>
                    <a:pt x="6770" y="10715"/>
                  </a:cubicBezTo>
                  <a:lnTo>
                    <a:pt x="6770" y="10715"/>
                  </a:lnTo>
                  <a:cubicBezTo>
                    <a:pt x="6080" y="11481"/>
                    <a:pt x="5556" y="12400"/>
                    <a:pt x="5023" y="13316"/>
                  </a:cubicBezTo>
                  <a:cubicBezTo>
                    <a:pt x="4954" y="13437"/>
                    <a:pt x="5056" y="13557"/>
                    <a:pt x="5169" y="13557"/>
                  </a:cubicBezTo>
                  <a:cubicBezTo>
                    <a:pt x="5207" y="13557"/>
                    <a:pt x="5246" y="13543"/>
                    <a:pt x="5280" y="13512"/>
                  </a:cubicBezTo>
                  <a:cubicBezTo>
                    <a:pt x="6767" y="12132"/>
                    <a:pt x="8057" y="10617"/>
                    <a:pt x="9397" y="9095"/>
                  </a:cubicBezTo>
                  <a:cubicBezTo>
                    <a:pt x="9406" y="9085"/>
                    <a:pt x="9411" y="9081"/>
                    <a:pt x="9412" y="9081"/>
                  </a:cubicBezTo>
                  <a:cubicBezTo>
                    <a:pt x="9438" y="9081"/>
                    <a:pt x="8635" y="10227"/>
                    <a:pt x="8005" y="11177"/>
                  </a:cubicBezTo>
                  <a:cubicBezTo>
                    <a:pt x="7416" y="11867"/>
                    <a:pt x="6845" y="12568"/>
                    <a:pt x="6314" y="13313"/>
                  </a:cubicBezTo>
                  <a:cubicBezTo>
                    <a:pt x="6231" y="13431"/>
                    <a:pt x="6349" y="13560"/>
                    <a:pt x="6467" y="13560"/>
                  </a:cubicBezTo>
                  <a:cubicBezTo>
                    <a:pt x="6504" y="13560"/>
                    <a:pt x="6542" y="13547"/>
                    <a:pt x="6573" y="13515"/>
                  </a:cubicBezTo>
                  <a:cubicBezTo>
                    <a:pt x="7532" y="12548"/>
                    <a:pt x="8389" y="11486"/>
                    <a:pt x="9137" y="10351"/>
                  </a:cubicBezTo>
                  <a:cubicBezTo>
                    <a:pt x="9905" y="9543"/>
                    <a:pt x="10739" y="8726"/>
                    <a:pt x="11233" y="8013"/>
                  </a:cubicBezTo>
                  <a:lnTo>
                    <a:pt x="11233" y="8013"/>
                  </a:lnTo>
                  <a:cubicBezTo>
                    <a:pt x="9865" y="9999"/>
                    <a:pt x="8251" y="11702"/>
                    <a:pt x="6969" y="13749"/>
                  </a:cubicBezTo>
                  <a:cubicBezTo>
                    <a:pt x="6898" y="13861"/>
                    <a:pt x="7005" y="13989"/>
                    <a:pt x="7114" y="13989"/>
                  </a:cubicBezTo>
                  <a:cubicBezTo>
                    <a:pt x="7150" y="13989"/>
                    <a:pt x="7187" y="13975"/>
                    <a:pt x="7217" y="13940"/>
                  </a:cubicBezTo>
                  <a:cubicBezTo>
                    <a:pt x="8741" y="12159"/>
                    <a:pt x="10156" y="10294"/>
                    <a:pt x="11720" y="8547"/>
                  </a:cubicBezTo>
                  <a:lnTo>
                    <a:pt x="11720" y="8547"/>
                  </a:lnTo>
                  <a:cubicBezTo>
                    <a:pt x="10701" y="9685"/>
                    <a:pt x="9353" y="11838"/>
                    <a:pt x="8262" y="13316"/>
                  </a:cubicBezTo>
                  <a:cubicBezTo>
                    <a:pt x="8179" y="13430"/>
                    <a:pt x="8292" y="13549"/>
                    <a:pt x="8407" y="13549"/>
                  </a:cubicBezTo>
                  <a:cubicBezTo>
                    <a:pt x="8443" y="13549"/>
                    <a:pt x="8480" y="13537"/>
                    <a:pt x="8511" y="13509"/>
                  </a:cubicBezTo>
                  <a:cubicBezTo>
                    <a:pt x="9806" y="12307"/>
                    <a:pt x="10882" y="10966"/>
                    <a:pt x="12012" y="9616"/>
                  </a:cubicBezTo>
                  <a:lnTo>
                    <a:pt x="12012" y="9616"/>
                  </a:lnTo>
                  <a:cubicBezTo>
                    <a:pt x="10954" y="10880"/>
                    <a:pt x="9976" y="12544"/>
                    <a:pt x="9010" y="13960"/>
                  </a:cubicBezTo>
                  <a:cubicBezTo>
                    <a:pt x="8928" y="14077"/>
                    <a:pt x="9047" y="14213"/>
                    <a:pt x="9163" y="14213"/>
                  </a:cubicBezTo>
                  <a:cubicBezTo>
                    <a:pt x="9201" y="14213"/>
                    <a:pt x="9239" y="14198"/>
                    <a:pt x="9270" y="14162"/>
                  </a:cubicBezTo>
                  <a:cubicBezTo>
                    <a:pt x="10196" y="13074"/>
                    <a:pt x="11132" y="11991"/>
                    <a:pt x="12076" y="10920"/>
                  </a:cubicBezTo>
                  <a:lnTo>
                    <a:pt x="12076" y="10920"/>
                  </a:lnTo>
                  <a:cubicBezTo>
                    <a:pt x="11645" y="11409"/>
                    <a:pt x="10502" y="13475"/>
                    <a:pt x="9867" y="14387"/>
                  </a:cubicBezTo>
                  <a:cubicBezTo>
                    <a:pt x="9785" y="14508"/>
                    <a:pt x="9904" y="14646"/>
                    <a:pt x="10024" y="14646"/>
                  </a:cubicBezTo>
                  <a:cubicBezTo>
                    <a:pt x="10064" y="14646"/>
                    <a:pt x="10104" y="14631"/>
                    <a:pt x="10136" y="14595"/>
                  </a:cubicBezTo>
                  <a:cubicBezTo>
                    <a:pt x="10929" y="13707"/>
                    <a:pt x="11575" y="13007"/>
                    <a:pt x="11722" y="13007"/>
                  </a:cubicBezTo>
                  <a:cubicBezTo>
                    <a:pt x="11840" y="13007"/>
                    <a:pt x="11640" y="13453"/>
                    <a:pt x="10944" y="14604"/>
                  </a:cubicBezTo>
                  <a:cubicBezTo>
                    <a:pt x="10871" y="14727"/>
                    <a:pt x="10985" y="14864"/>
                    <a:pt x="11101" y="14864"/>
                  </a:cubicBezTo>
                  <a:cubicBezTo>
                    <a:pt x="11140" y="14864"/>
                    <a:pt x="11180" y="14849"/>
                    <a:pt x="11213" y="14811"/>
                  </a:cubicBezTo>
                  <a:cubicBezTo>
                    <a:pt x="12109" y="13788"/>
                    <a:pt x="12477" y="13403"/>
                    <a:pt x="12539" y="13403"/>
                  </a:cubicBezTo>
                  <a:cubicBezTo>
                    <a:pt x="12640" y="13403"/>
                    <a:pt x="11931" y="14422"/>
                    <a:pt x="11374" y="15357"/>
                  </a:cubicBezTo>
                  <a:cubicBezTo>
                    <a:pt x="11299" y="15485"/>
                    <a:pt x="11411" y="15616"/>
                    <a:pt x="11531" y="15616"/>
                  </a:cubicBezTo>
                  <a:cubicBezTo>
                    <a:pt x="11571" y="15616"/>
                    <a:pt x="11611" y="15602"/>
                    <a:pt x="11646" y="15568"/>
                  </a:cubicBezTo>
                  <a:cubicBezTo>
                    <a:pt x="12816" y="14430"/>
                    <a:pt x="13344" y="13850"/>
                    <a:pt x="13393" y="13850"/>
                  </a:cubicBezTo>
                  <a:cubicBezTo>
                    <a:pt x="13447" y="13850"/>
                    <a:pt x="12915" y="14558"/>
                    <a:pt x="12018" y="16004"/>
                  </a:cubicBezTo>
                  <a:cubicBezTo>
                    <a:pt x="11938" y="16134"/>
                    <a:pt x="12053" y="16262"/>
                    <a:pt x="12176" y="16262"/>
                  </a:cubicBezTo>
                  <a:cubicBezTo>
                    <a:pt x="12217" y="16262"/>
                    <a:pt x="12259" y="16248"/>
                    <a:pt x="12295" y="16215"/>
                  </a:cubicBezTo>
                  <a:cubicBezTo>
                    <a:pt x="13509" y="15081"/>
                    <a:pt x="14055" y="14349"/>
                    <a:pt x="14085" y="14349"/>
                  </a:cubicBezTo>
                  <a:cubicBezTo>
                    <a:pt x="14113" y="14349"/>
                    <a:pt x="13709" y="14960"/>
                    <a:pt x="12988" y="16434"/>
                  </a:cubicBezTo>
                  <a:cubicBezTo>
                    <a:pt x="12926" y="16561"/>
                    <a:pt x="13030" y="16704"/>
                    <a:pt x="13147" y="16704"/>
                  </a:cubicBezTo>
                  <a:cubicBezTo>
                    <a:pt x="13187" y="16704"/>
                    <a:pt x="13229" y="16687"/>
                    <a:pt x="13265" y="16648"/>
                  </a:cubicBezTo>
                  <a:cubicBezTo>
                    <a:pt x="14426" y="15382"/>
                    <a:pt x="14947" y="14741"/>
                    <a:pt x="14992" y="14741"/>
                  </a:cubicBezTo>
                  <a:cubicBezTo>
                    <a:pt x="15040" y="14741"/>
                    <a:pt x="14516" y="15513"/>
                    <a:pt x="13632" y="17081"/>
                  </a:cubicBezTo>
                  <a:cubicBezTo>
                    <a:pt x="13567" y="17196"/>
                    <a:pt x="13666" y="17355"/>
                    <a:pt x="13786" y="17355"/>
                  </a:cubicBezTo>
                  <a:cubicBezTo>
                    <a:pt x="13816" y="17355"/>
                    <a:pt x="13847" y="17345"/>
                    <a:pt x="13877" y="17323"/>
                  </a:cubicBezTo>
                  <a:cubicBezTo>
                    <a:pt x="14334" y="16982"/>
                    <a:pt x="14772" y="16616"/>
                    <a:pt x="15191" y="16229"/>
                  </a:cubicBezTo>
                  <a:lnTo>
                    <a:pt x="15191" y="16229"/>
                  </a:lnTo>
                  <a:cubicBezTo>
                    <a:pt x="14804" y="16847"/>
                    <a:pt x="14464" y="17491"/>
                    <a:pt x="14172" y="18157"/>
                  </a:cubicBezTo>
                  <a:cubicBezTo>
                    <a:pt x="14112" y="18295"/>
                    <a:pt x="14207" y="18425"/>
                    <a:pt x="14326" y="18425"/>
                  </a:cubicBezTo>
                  <a:cubicBezTo>
                    <a:pt x="14367" y="18425"/>
                    <a:pt x="14411" y="18409"/>
                    <a:pt x="14452" y="18374"/>
                  </a:cubicBezTo>
                  <a:cubicBezTo>
                    <a:pt x="15174" y="17759"/>
                    <a:pt x="15644" y="17291"/>
                    <a:pt x="15916" y="16994"/>
                  </a:cubicBezTo>
                  <a:lnTo>
                    <a:pt x="15916" y="16994"/>
                  </a:lnTo>
                  <a:cubicBezTo>
                    <a:pt x="15676" y="17314"/>
                    <a:pt x="15301" y="17860"/>
                    <a:pt x="14816" y="18694"/>
                  </a:cubicBezTo>
                  <a:cubicBezTo>
                    <a:pt x="14740" y="18826"/>
                    <a:pt x="14858" y="18969"/>
                    <a:pt x="14982" y="18969"/>
                  </a:cubicBezTo>
                  <a:cubicBezTo>
                    <a:pt x="15023" y="18969"/>
                    <a:pt x="15066" y="18953"/>
                    <a:pt x="15102" y="18914"/>
                  </a:cubicBezTo>
                  <a:cubicBezTo>
                    <a:pt x="15919" y="18020"/>
                    <a:pt x="16588" y="17268"/>
                    <a:pt x="16742" y="17268"/>
                  </a:cubicBezTo>
                  <a:cubicBezTo>
                    <a:pt x="16862" y="17268"/>
                    <a:pt x="16672" y="17720"/>
                    <a:pt x="16002" y="18908"/>
                  </a:cubicBezTo>
                  <a:cubicBezTo>
                    <a:pt x="15925" y="19049"/>
                    <a:pt x="16038" y="19179"/>
                    <a:pt x="16164" y="19179"/>
                  </a:cubicBezTo>
                  <a:cubicBezTo>
                    <a:pt x="16206" y="19179"/>
                    <a:pt x="16250" y="19165"/>
                    <a:pt x="16288" y="19130"/>
                  </a:cubicBezTo>
                  <a:cubicBezTo>
                    <a:pt x="17293" y="18241"/>
                    <a:pt x="17689" y="17751"/>
                    <a:pt x="17696" y="17751"/>
                  </a:cubicBezTo>
                  <a:lnTo>
                    <a:pt x="17696" y="17751"/>
                  </a:lnTo>
                  <a:cubicBezTo>
                    <a:pt x="17704" y="17751"/>
                    <a:pt x="17263" y="18316"/>
                    <a:pt x="16649" y="19555"/>
                  </a:cubicBezTo>
                  <a:cubicBezTo>
                    <a:pt x="16585" y="19686"/>
                    <a:pt x="16697" y="19839"/>
                    <a:pt x="16818" y="19839"/>
                  </a:cubicBezTo>
                  <a:cubicBezTo>
                    <a:pt x="16859" y="19839"/>
                    <a:pt x="16901" y="19821"/>
                    <a:pt x="16938" y="19777"/>
                  </a:cubicBezTo>
                  <a:cubicBezTo>
                    <a:pt x="17472" y="19128"/>
                    <a:pt x="18003" y="18475"/>
                    <a:pt x="18534" y="17823"/>
                  </a:cubicBezTo>
                  <a:lnTo>
                    <a:pt x="18534" y="17823"/>
                  </a:lnTo>
                  <a:cubicBezTo>
                    <a:pt x="18404" y="18692"/>
                    <a:pt x="18052" y="19511"/>
                    <a:pt x="17512" y="20204"/>
                  </a:cubicBezTo>
                  <a:cubicBezTo>
                    <a:pt x="17426" y="20350"/>
                    <a:pt x="17545" y="20469"/>
                    <a:pt x="17671" y="20469"/>
                  </a:cubicBezTo>
                  <a:cubicBezTo>
                    <a:pt x="17728" y="20469"/>
                    <a:pt x="17787" y="20445"/>
                    <a:pt x="17830" y="20389"/>
                  </a:cubicBezTo>
                  <a:cubicBezTo>
                    <a:pt x="19068" y="18767"/>
                    <a:pt x="19550" y="18201"/>
                    <a:pt x="19643" y="18201"/>
                  </a:cubicBezTo>
                  <a:cubicBezTo>
                    <a:pt x="19768" y="18201"/>
                    <a:pt x="19186" y="19232"/>
                    <a:pt x="18803" y="20095"/>
                  </a:cubicBezTo>
                  <a:cubicBezTo>
                    <a:pt x="18737" y="20244"/>
                    <a:pt x="18848" y="20369"/>
                    <a:pt x="18969" y="20369"/>
                  </a:cubicBezTo>
                  <a:cubicBezTo>
                    <a:pt x="19023" y="20369"/>
                    <a:pt x="19080" y="20344"/>
                    <a:pt x="19123" y="20282"/>
                  </a:cubicBezTo>
                  <a:cubicBezTo>
                    <a:pt x="20019" y="18858"/>
                    <a:pt x="20534" y="18146"/>
                    <a:pt x="20667" y="18146"/>
                  </a:cubicBezTo>
                  <a:cubicBezTo>
                    <a:pt x="20787" y="18146"/>
                    <a:pt x="20597" y="18723"/>
                    <a:pt x="20096" y="19878"/>
                  </a:cubicBezTo>
                  <a:cubicBezTo>
                    <a:pt x="20027" y="20013"/>
                    <a:pt x="20144" y="20164"/>
                    <a:pt x="20267" y="20164"/>
                  </a:cubicBezTo>
                  <a:cubicBezTo>
                    <a:pt x="20310" y="20164"/>
                    <a:pt x="20353" y="20146"/>
                    <a:pt x="20391" y="20103"/>
                  </a:cubicBezTo>
                  <a:cubicBezTo>
                    <a:pt x="21023" y="19370"/>
                    <a:pt x="21594" y="18596"/>
                    <a:pt x="22183" y="17831"/>
                  </a:cubicBezTo>
                  <a:lnTo>
                    <a:pt x="22183" y="17831"/>
                  </a:lnTo>
                  <a:cubicBezTo>
                    <a:pt x="21823" y="18513"/>
                    <a:pt x="21493" y="19200"/>
                    <a:pt x="21190" y="19933"/>
                  </a:cubicBezTo>
                  <a:cubicBezTo>
                    <a:pt x="21148" y="20033"/>
                    <a:pt x="21249" y="20123"/>
                    <a:pt x="21344" y="20123"/>
                  </a:cubicBezTo>
                  <a:cubicBezTo>
                    <a:pt x="21380" y="20123"/>
                    <a:pt x="21415" y="20110"/>
                    <a:pt x="21441" y="20080"/>
                  </a:cubicBezTo>
                  <a:cubicBezTo>
                    <a:pt x="22157" y="19249"/>
                    <a:pt x="23699" y="17898"/>
                    <a:pt x="24092" y="17063"/>
                  </a:cubicBezTo>
                  <a:lnTo>
                    <a:pt x="24092" y="17063"/>
                  </a:lnTo>
                  <a:cubicBezTo>
                    <a:pt x="23364" y="18614"/>
                    <a:pt x="22091" y="19942"/>
                    <a:pt x="21184" y="21394"/>
                  </a:cubicBezTo>
                  <a:cubicBezTo>
                    <a:pt x="21106" y="21519"/>
                    <a:pt x="21222" y="21655"/>
                    <a:pt x="21343" y="21655"/>
                  </a:cubicBezTo>
                  <a:cubicBezTo>
                    <a:pt x="21383" y="21655"/>
                    <a:pt x="21424" y="21640"/>
                    <a:pt x="21459" y="21605"/>
                  </a:cubicBezTo>
                  <a:cubicBezTo>
                    <a:pt x="22856" y="20173"/>
                    <a:pt x="24057" y="18596"/>
                    <a:pt x="25324" y="17049"/>
                  </a:cubicBezTo>
                  <a:cubicBezTo>
                    <a:pt x="25854" y="16402"/>
                    <a:pt x="26101" y="16153"/>
                    <a:pt x="26169" y="16153"/>
                  </a:cubicBezTo>
                  <a:cubicBezTo>
                    <a:pt x="26370" y="16153"/>
                    <a:pt x="24971" y="18365"/>
                    <a:pt x="24675" y="18813"/>
                  </a:cubicBezTo>
                  <a:cubicBezTo>
                    <a:pt x="22683" y="21812"/>
                    <a:pt x="20041" y="24362"/>
                    <a:pt x="17853" y="27217"/>
                  </a:cubicBezTo>
                  <a:cubicBezTo>
                    <a:pt x="17768" y="27330"/>
                    <a:pt x="17889" y="27466"/>
                    <a:pt x="18006" y="27466"/>
                  </a:cubicBezTo>
                  <a:cubicBezTo>
                    <a:pt x="18045" y="27466"/>
                    <a:pt x="18083" y="27451"/>
                    <a:pt x="18113" y="27416"/>
                  </a:cubicBezTo>
                  <a:cubicBezTo>
                    <a:pt x="19995" y="25257"/>
                    <a:pt x="21828" y="23054"/>
                    <a:pt x="23644" y="20840"/>
                  </a:cubicBezTo>
                  <a:cubicBezTo>
                    <a:pt x="24132" y="20245"/>
                    <a:pt x="24793" y="19483"/>
                    <a:pt x="25252" y="18868"/>
                  </a:cubicBezTo>
                  <a:cubicBezTo>
                    <a:pt x="25627" y="18367"/>
                    <a:pt x="27242" y="16311"/>
                    <a:pt x="27444" y="16311"/>
                  </a:cubicBezTo>
                  <a:cubicBezTo>
                    <a:pt x="27509" y="16311"/>
                    <a:pt x="27424" y="16530"/>
                    <a:pt x="27097" y="17092"/>
                  </a:cubicBezTo>
                  <a:cubicBezTo>
                    <a:pt x="24623" y="21351"/>
                    <a:pt x="20593" y="24474"/>
                    <a:pt x="18069" y="28727"/>
                  </a:cubicBezTo>
                  <a:cubicBezTo>
                    <a:pt x="18001" y="28839"/>
                    <a:pt x="18099" y="28976"/>
                    <a:pt x="18214" y="28976"/>
                  </a:cubicBezTo>
                  <a:cubicBezTo>
                    <a:pt x="18240" y="28976"/>
                    <a:pt x="18268" y="28969"/>
                    <a:pt x="18295" y="28952"/>
                  </a:cubicBezTo>
                  <a:cubicBezTo>
                    <a:pt x="20033" y="27878"/>
                    <a:pt x="21502" y="26339"/>
                    <a:pt x="22845" y="24665"/>
                  </a:cubicBezTo>
                  <a:lnTo>
                    <a:pt x="22845" y="24665"/>
                  </a:lnTo>
                  <a:cubicBezTo>
                    <a:pt x="21589" y="26429"/>
                    <a:pt x="20373" y="28222"/>
                    <a:pt x="18959" y="29879"/>
                  </a:cubicBezTo>
                  <a:cubicBezTo>
                    <a:pt x="18854" y="30001"/>
                    <a:pt x="18954" y="30158"/>
                    <a:pt x="19077" y="30158"/>
                  </a:cubicBezTo>
                  <a:cubicBezTo>
                    <a:pt x="19114" y="30158"/>
                    <a:pt x="19153" y="30144"/>
                    <a:pt x="19190" y="30110"/>
                  </a:cubicBezTo>
                  <a:cubicBezTo>
                    <a:pt x="20350" y="29017"/>
                    <a:pt x="21426" y="27854"/>
                    <a:pt x="22454" y="26648"/>
                  </a:cubicBezTo>
                  <a:lnTo>
                    <a:pt x="22454" y="26648"/>
                  </a:lnTo>
                  <a:cubicBezTo>
                    <a:pt x="21371" y="28012"/>
                    <a:pt x="20317" y="29399"/>
                    <a:pt x="19259" y="30774"/>
                  </a:cubicBezTo>
                  <a:cubicBezTo>
                    <a:pt x="19169" y="30890"/>
                    <a:pt x="19287" y="31011"/>
                    <a:pt x="19405" y="31011"/>
                  </a:cubicBezTo>
                  <a:cubicBezTo>
                    <a:pt x="19442" y="31011"/>
                    <a:pt x="19479" y="30999"/>
                    <a:pt x="19510" y="30970"/>
                  </a:cubicBezTo>
                  <a:cubicBezTo>
                    <a:pt x="20287" y="30260"/>
                    <a:pt x="21011" y="29506"/>
                    <a:pt x="21716" y="28735"/>
                  </a:cubicBezTo>
                  <a:lnTo>
                    <a:pt x="21716" y="28735"/>
                  </a:lnTo>
                  <a:cubicBezTo>
                    <a:pt x="20919" y="29717"/>
                    <a:pt x="20235" y="30777"/>
                    <a:pt x="19790" y="32001"/>
                  </a:cubicBezTo>
                  <a:cubicBezTo>
                    <a:pt x="19753" y="32103"/>
                    <a:pt x="19850" y="32193"/>
                    <a:pt x="19943" y="32193"/>
                  </a:cubicBezTo>
                  <a:cubicBezTo>
                    <a:pt x="19979" y="32193"/>
                    <a:pt x="20015" y="32179"/>
                    <a:pt x="20041" y="32148"/>
                  </a:cubicBezTo>
                  <a:cubicBezTo>
                    <a:pt x="22282" y="29558"/>
                    <a:pt x="24421" y="26891"/>
                    <a:pt x="26491" y="24171"/>
                  </a:cubicBezTo>
                  <a:cubicBezTo>
                    <a:pt x="26953" y="23701"/>
                    <a:pt x="27406" y="23218"/>
                    <a:pt x="27836" y="22716"/>
                  </a:cubicBezTo>
                  <a:cubicBezTo>
                    <a:pt x="28812" y="21573"/>
                    <a:pt x="29704" y="20323"/>
                    <a:pt x="30637" y="19145"/>
                  </a:cubicBezTo>
                  <a:cubicBezTo>
                    <a:pt x="31377" y="18210"/>
                    <a:pt x="31886" y="17640"/>
                    <a:pt x="31993" y="17640"/>
                  </a:cubicBezTo>
                  <a:cubicBezTo>
                    <a:pt x="32090" y="17640"/>
                    <a:pt x="31860" y="18103"/>
                    <a:pt x="31179" y="19179"/>
                  </a:cubicBezTo>
                  <a:cubicBezTo>
                    <a:pt x="28214" y="23868"/>
                    <a:pt x="23477" y="27070"/>
                    <a:pt x="20832" y="31992"/>
                  </a:cubicBezTo>
                  <a:cubicBezTo>
                    <a:pt x="20769" y="32064"/>
                    <a:pt x="20702" y="32133"/>
                    <a:pt x="20642" y="32209"/>
                  </a:cubicBezTo>
                  <a:cubicBezTo>
                    <a:pt x="20616" y="32243"/>
                    <a:pt x="20624" y="32292"/>
                    <a:pt x="20659" y="32312"/>
                  </a:cubicBezTo>
                  <a:cubicBezTo>
                    <a:pt x="20627" y="32376"/>
                    <a:pt x="20590" y="32439"/>
                    <a:pt x="20558" y="32503"/>
                  </a:cubicBezTo>
                  <a:cubicBezTo>
                    <a:pt x="20498" y="32617"/>
                    <a:pt x="20591" y="32730"/>
                    <a:pt x="20694" y="32730"/>
                  </a:cubicBezTo>
                  <a:cubicBezTo>
                    <a:pt x="20729" y="32730"/>
                    <a:pt x="20766" y="32718"/>
                    <a:pt x="20798" y="32688"/>
                  </a:cubicBezTo>
                  <a:cubicBezTo>
                    <a:pt x="23309" y="30419"/>
                    <a:pt x="25333" y="27794"/>
                    <a:pt x="27302" y="25141"/>
                  </a:cubicBezTo>
                  <a:cubicBezTo>
                    <a:pt x="29533" y="22798"/>
                    <a:pt x="31721" y="20500"/>
                    <a:pt x="33541" y="18306"/>
                  </a:cubicBezTo>
                  <a:lnTo>
                    <a:pt x="33541" y="18306"/>
                  </a:lnTo>
                  <a:cubicBezTo>
                    <a:pt x="31298" y="21011"/>
                    <a:pt x="29141" y="23776"/>
                    <a:pt x="26849" y="26440"/>
                  </a:cubicBezTo>
                  <a:cubicBezTo>
                    <a:pt x="24816" y="28805"/>
                    <a:pt x="22495" y="30852"/>
                    <a:pt x="20789" y="33482"/>
                  </a:cubicBezTo>
                  <a:cubicBezTo>
                    <a:pt x="20728" y="33577"/>
                    <a:pt x="20820" y="33683"/>
                    <a:pt x="20913" y="33683"/>
                  </a:cubicBezTo>
                  <a:cubicBezTo>
                    <a:pt x="20943" y="33683"/>
                    <a:pt x="20974" y="33672"/>
                    <a:pt x="21000" y="33643"/>
                  </a:cubicBezTo>
                  <a:cubicBezTo>
                    <a:pt x="21649" y="32904"/>
                    <a:pt x="22331" y="32183"/>
                    <a:pt x="23035" y="31467"/>
                  </a:cubicBezTo>
                  <a:lnTo>
                    <a:pt x="23035" y="31467"/>
                  </a:lnTo>
                  <a:cubicBezTo>
                    <a:pt x="22241" y="32448"/>
                    <a:pt x="21502" y="33464"/>
                    <a:pt x="20899" y="34561"/>
                  </a:cubicBezTo>
                  <a:cubicBezTo>
                    <a:pt x="20850" y="34647"/>
                    <a:pt x="20923" y="34763"/>
                    <a:pt x="21011" y="34763"/>
                  </a:cubicBezTo>
                  <a:cubicBezTo>
                    <a:pt x="21033" y="34763"/>
                    <a:pt x="21056" y="34756"/>
                    <a:pt x="21078" y="34740"/>
                  </a:cubicBezTo>
                  <a:cubicBezTo>
                    <a:pt x="22345" y="33848"/>
                    <a:pt x="23543" y="32809"/>
                    <a:pt x="24686" y="31677"/>
                  </a:cubicBezTo>
                  <a:lnTo>
                    <a:pt x="24686" y="31677"/>
                  </a:lnTo>
                  <a:cubicBezTo>
                    <a:pt x="23685" y="32867"/>
                    <a:pt x="22694" y="34068"/>
                    <a:pt x="21747" y="35309"/>
                  </a:cubicBezTo>
                  <a:cubicBezTo>
                    <a:pt x="21671" y="35412"/>
                    <a:pt x="21774" y="35521"/>
                    <a:pt x="21879" y="35521"/>
                  </a:cubicBezTo>
                  <a:cubicBezTo>
                    <a:pt x="21913" y="35521"/>
                    <a:pt x="21947" y="35509"/>
                    <a:pt x="21976" y="35482"/>
                  </a:cubicBezTo>
                  <a:cubicBezTo>
                    <a:pt x="23985" y="33600"/>
                    <a:pt x="25873" y="31602"/>
                    <a:pt x="27741" y="29584"/>
                  </a:cubicBezTo>
                  <a:lnTo>
                    <a:pt x="27741" y="29584"/>
                  </a:lnTo>
                  <a:cubicBezTo>
                    <a:pt x="27342" y="30191"/>
                    <a:pt x="26935" y="30794"/>
                    <a:pt x="26517" y="31392"/>
                  </a:cubicBezTo>
                  <a:cubicBezTo>
                    <a:pt x="25093" y="32959"/>
                    <a:pt x="23682" y="34535"/>
                    <a:pt x="22313" y="36144"/>
                  </a:cubicBezTo>
                  <a:cubicBezTo>
                    <a:pt x="22217" y="36246"/>
                    <a:pt x="22309" y="36383"/>
                    <a:pt x="22416" y="36383"/>
                  </a:cubicBezTo>
                  <a:cubicBezTo>
                    <a:pt x="22447" y="36383"/>
                    <a:pt x="22480" y="36371"/>
                    <a:pt x="22510" y="36343"/>
                  </a:cubicBezTo>
                  <a:cubicBezTo>
                    <a:pt x="24040" y="35035"/>
                    <a:pt x="25293" y="33565"/>
                    <a:pt x="26447" y="31986"/>
                  </a:cubicBezTo>
                  <a:cubicBezTo>
                    <a:pt x="26603" y="31825"/>
                    <a:pt x="26756" y="31663"/>
                    <a:pt x="26912" y="31501"/>
                  </a:cubicBezTo>
                  <a:cubicBezTo>
                    <a:pt x="28832" y="29495"/>
                    <a:pt x="30778" y="27520"/>
                    <a:pt x="32643" y="25459"/>
                  </a:cubicBezTo>
                  <a:cubicBezTo>
                    <a:pt x="33798" y="24180"/>
                    <a:pt x="34895" y="22846"/>
                    <a:pt x="36027" y="21547"/>
                  </a:cubicBezTo>
                  <a:lnTo>
                    <a:pt x="36027" y="21547"/>
                  </a:lnTo>
                  <a:cubicBezTo>
                    <a:pt x="35192" y="22771"/>
                    <a:pt x="34289" y="23946"/>
                    <a:pt x="33324" y="25066"/>
                  </a:cubicBezTo>
                  <a:cubicBezTo>
                    <a:pt x="29970" y="29131"/>
                    <a:pt x="26081" y="32682"/>
                    <a:pt x="22931" y="36926"/>
                  </a:cubicBezTo>
                  <a:cubicBezTo>
                    <a:pt x="22852" y="37031"/>
                    <a:pt x="22957" y="37139"/>
                    <a:pt x="23064" y="37139"/>
                  </a:cubicBezTo>
                  <a:cubicBezTo>
                    <a:pt x="23099" y="37139"/>
                    <a:pt x="23133" y="37128"/>
                    <a:pt x="23162" y="37102"/>
                  </a:cubicBezTo>
                  <a:cubicBezTo>
                    <a:pt x="25896" y="34637"/>
                    <a:pt x="28275" y="31888"/>
                    <a:pt x="30619" y="29059"/>
                  </a:cubicBezTo>
                  <a:cubicBezTo>
                    <a:pt x="32478" y="26804"/>
                    <a:pt x="35342" y="24443"/>
                    <a:pt x="36760" y="21916"/>
                  </a:cubicBezTo>
                  <a:lnTo>
                    <a:pt x="36760" y="21916"/>
                  </a:lnTo>
                  <a:cubicBezTo>
                    <a:pt x="33394" y="27918"/>
                    <a:pt x="27397" y="32079"/>
                    <a:pt x="23566" y="37783"/>
                  </a:cubicBezTo>
                  <a:cubicBezTo>
                    <a:pt x="23490" y="37894"/>
                    <a:pt x="23596" y="38009"/>
                    <a:pt x="23705" y="38009"/>
                  </a:cubicBezTo>
                  <a:cubicBezTo>
                    <a:pt x="23740" y="38009"/>
                    <a:pt x="23776" y="37997"/>
                    <a:pt x="23806" y="37968"/>
                  </a:cubicBezTo>
                  <a:cubicBezTo>
                    <a:pt x="25431" y="36429"/>
                    <a:pt x="27008" y="34841"/>
                    <a:pt x="28555" y="33228"/>
                  </a:cubicBezTo>
                  <a:lnTo>
                    <a:pt x="28555" y="33228"/>
                  </a:lnTo>
                  <a:cubicBezTo>
                    <a:pt x="27201" y="34957"/>
                    <a:pt x="25821" y="36663"/>
                    <a:pt x="24346" y="38291"/>
                  </a:cubicBezTo>
                  <a:cubicBezTo>
                    <a:pt x="24253" y="38391"/>
                    <a:pt x="24336" y="38558"/>
                    <a:pt x="24451" y="38558"/>
                  </a:cubicBezTo>
                  <a:cubicBezTo>
                    <a:pt x="24476" y="38558"/>
                    <a:pt x="24503" y="38550"/>
                    <a:pt x="24531" y="38531"/>
                  </a:cubicBezTo>
                  <a:cubicBezTo>
                    <a:pt x="25180" y="38078"/>
                    <a:pt x="25801" y="37593"/>
                    <a:pt x="26407" y="37096"/>
                  </a:cubicBezTo>
                  <a:lnTo>
                    <a:pt x="26407" y="37096"/>
                  </a:lnTo>
                  <a:cubicBezTo>
                    <a:pt x="25905" y="37792"/>
                    <a:pt x="25460" y="38525"/>
                    <a:pt x="25073" y="39290"/>
                  </a:cubicBezTo>
                  <a:cubicBezTo>
                    <a:pt x="25013" y="39412"/>
                    <a:pt x="25105" y="39516"/>
                    <a:pt x="25210" y="39516"/>
                  </a:cubicBezTo>
                  <a:cubicBezTo>
                    <a:pt x="25246" y="39516"/>
                    <a:pt x="25283" y="39505"/>
                    <a:pt x="25316" y="39478"/>
                  </a:cubicBezTo>
                  <a:cubicBezTo>
                    <a:pt x="27663" y="37581"/>
                    <a:pt x="29199" y="35026"/>
                    <a:pt x="30971" y="32621"/>
                  </a:cubicBezTo>
                  <a:cubicBezTo>
                    <a:pt x="31098" y="32477"/>
                    <a:pt x="31223" y="32327"/>
                    <a:pt x="31353" y="32183"/>
                  </a:cubicBezTo>
                  <a:cubicBezTo>
                    <a:pt x="31838" y="31750"/>
                    <a:pt x="32317" y="31325"/>
                    <a:pt x="32764" y="30904"/>
                  </a:cubicBezTo>
                  <a:cubicBezTo>
                    <a:pt x="34681" y="29100"/>
                    <a:pt x="37873" y="26288"/>
                    <a:pt x="39028" y="23985"/>
                  </a:cubicBezTo>
                  <a:lnTo>
                    <a:pt x="39028" y="23985"/>
                  </a:lnTo>
                  <a:cubicBezTo>
                    <a:pt x="37371" y="27290"/>
                    <a:pt x="34130" y="29943"/>
                    <a:pt x="31664" y="32644"/>
                  </a:cubicBezTo>
                  <a:cubicBezTo>
                    <a:pt x="29661" y="34844"/>
                    <a:pt x="27781" y="37200"/>
                    <a:pt x="26043" y="39614"/>
                  </a:cubicBezTo>
                  <a:cubicBezTo>
                    <a:pt x="25962" y="39723"/>
                    <a:pt x="26074" y="39842"/>
                    <a:pt x="26185" y="39842"/>
                  </a:cubicBezTo>
                  <a:cubicBezTo>
                    <a:pt x="26221" y="39842"/>
                    <a:pt x="26256" y="39830"/>
                    <a:pt x="26286" y="39801"/>
                  </a:cubicBezTo>
                  <a:cubicBezTo>
                    <a:pt x="28004" y="38084"/>
                    <a:pt x="29641" y="36297"/>
                    <a:pt x="31266" y="34492"/>
                  </a:cubicBezTo>
                  <a:lnTo>
                    <a:pt x="31266" y="34492"/>
                  </a:lnTo>
                  <a:cubicBezTo>
                    <a:pt x="29756" y="36490"/>
                    <a:pt x="28315" y="38522"/>
                    <a:pt x="27010" y="40581"/>
                  </a:cubicBezTo>
                  <a:cubicBezTo>
                    <a:pt x="26939" y="40693"/>
                    <a:pt x="27047" y="40820"/>
                    <a:pt x="27156" y="40820"/>
                  </a:cubicBezTo>
                  <a:cubicBezTo>
                    <a:pt x="27192" y="40820"/>
                    <a:pt x="27229" y="40806"/>
                    <a:pt x="27259" y="40771"/>
                  </a:cubicBezTo>
                  <a:cubicBezTo>
                    <a:pt x="30019" y="37659"/>
                    <a:pt x="32727" y="34501"/>
                    <a:pt x="35415" y="31325"/>
                  </a:cubicBezTo>
                  <a:cubicBezTo>
                    <a:pt x="35876" y="30777"/>
                    <a:pt x="37323" y="29137"/>
                    <a:pt x="37739" y="28562"/>
                  </a:cubicBezTo>
                  <a:cubicBezTo>
                    <a:pt x="38097" y="28066"/>
                    <a:pt x="40639" y="24587"/>
                    <a:pt x="40714" y="24587"/>
                  </a:cubicBezTo>
                  <a:cubicBezTo>
                    <a:pt x="40724" y="24587"/>
                    <a:pt x="40689" y="24651"/>
                    <a:pt x="40597" y="24795"/>
                  </a:cubicBezTo>
                  <a:cubicBezTo>
                    <a:pt x="39826" y="25993"/>
                    <a:pt x="38992" y="27145"/>
                    <a:pt x="38137" y="28279"/>
                  </a:cubicBezTo>
                  <a:cubicBezTo>
                    <a:pt x="37733" y="28790"/>
                    <a:pt x="37334" y="29307"/>
                    <a:pt x="36945" y="29830"/>
                  </a:cubicBezTo>
                  <a:cubicBezTo>
                    <a:pt x="33567" y="34097"/>
                    <a:pt x="29828" y="38098"/>
                    <a:pt x="26797" y="42628"/>
                  </a:cubicBezTo>
                  <a:cubicBezTo>
                    <a:pt x="26721" y="42741"/>
                    <a:pt x="26832" y="42868"/>
                    <a:pt x="26944" y="42868"/>
                  </a:cubicBezTo>
                  <a:cubicBezTo>
                    <a:pt x="26981" y="42868"/>
                    <a:pt x="27018" y="42854"/>
                    <a:pt x="27048" y="42821"/>
                  </a:cubicBezTo>
                  <a:cubicBezTo>
                    <a:pt x="27937" y="41814"/>
                    <a:pt x="28887" y="40809"/>
                    <a:pt x="29860" y="39798"/>
                  </a:cubicBezTo>
                  <a:lnTo>
                    <a:pt x="29860" y="39798"/>
                  </a:lnTo>
                  <a:cubicBezTo>
                    <a:pt x="29747" y="39972"/>
                    <a:pt x="29635" y="40142"/>
                    <a:pt x="29522" y="40315"/>
                  </a:cubicBezTo>
                  <a:cubicBezTo>
                    <a:pt x="28465" y="41588"/>
                    <a:pt x="27469" y="42919"/>
                    <a:pt x="26580" y="44351"/>
                  </a:cubicBezTo>
                  <a:cubicBezTo>
                    <a:pt x="26509" y="44465"/>
                    <a:pt x="26619" y="44597"/>
                    <a:pt x="26728" y="44597"/>
                  </a:cubicBezTo>
                  <a:cubicBezTo>
                    <a:pt x="26765" y="44597"/>
                    <a:pt x="26802" y="44582"/>
                    <a:pt x="26831" y="44545"/>
                  </a:cubicBezTo>
                  <a:cubicBezTo>
                    <a:pt x="28108" y="42971"/>
                    <a:pt x="29277" y="41326"/>
                    <a:pt x="30423" y="39663"/>
                  </a:cubicBezTo>
                  <a:cubicBezTo>
                    <a:pt x="30769" y="39270"/>
                    <a:pt x="31119" y="38886"/>
                    <a:pt x="31465" y="38499"/>
                  </a:cubicBezTo>
                  <a:cubicBezTo>
                    <a:pt x="34531" y="35093"/>
                    <a:pt x="37990" y="32076"/>
                    <a:pt x="40773" y="28412"/>
                  </a:cubicBezTo>
                  <a:cubicBezTo>
                    <a:pt x="41518" y="27344"/>
                    <a:pt x="42332" y="26322"/>
                    <a:pt x="43204" y="25352"/>
                  </a:cubicBezTo>
                  <a:lnTo>
                    <a:pt x="43204" y="25352"/>
                  </a:lnTo>
                  <a:cubicBezTo>
                    <a:pt x="42000" y="26706"/>
                    <a:pt x="40986" y="28297"/>
                    <a:pt x="39840" y="29720"/>
                  </a:cubicBezTo>
                  <a:cubicBezTo>
                    <a:pt x="37695" y="32376"/>
                    <a:pt x="35435" y="34940"/>
                    <a:pt x="33272" y="37584"/>
                  </a:cubicBezTo>
                  <a:cubicBezTo>
                    <a:pt x="32579" y="38433"/>
                    <a:pt x="31913" y="39302"/>
                    <a:pt x="31254" y="40177"/>
                  </a:cubicBezTo>
                  <a:cubicBezTo>
                    <a:pt x="29130" y="42244"/>
                    <a:pt x="26881" y="44386"/>
                    <a:pt x="26023" y="47085"/>
                  </a:cubicBezTo>
                  <a:cubicBezTo>
                    <a:pt x="25990" y="47192"/>
                    <a:pt x="26090" y="47290"/>
                    <a:pt x="26188" y="47290"/>
                  </a:cubicBezTo>
                  <a:cubicBezTo>
                    <a:pt x="26226" y="47290"/>
                    <a:pt x="26263" y="47276"/>
                    <a:pt x="26292" y="47241"/>
                  </a:cubicBezTo>
                  <a:cubicBezTo>
                    <a:pt x="27175" y="46176"/>
                    <a:pt x="28061" y="45108"/>
                    <a:pt x="28948" y="44034"/>
                  </a:cubicBezTo>
                  <a:lnTo>
                    <a:pt x="28948" y="44034"/>
                  </a:lnTo>
                  <a:cubicBezTo>
                    <a:pt x="27750" y="45616"/>
                    <a:pt x="26580" y="47218"/>
                    <a:pt x="25501" y="48878"/>
                  </a:cubicBezTo>
                  <a:cubicBezTo>
                    <a:pt x="25420" y="49001"/>
                    <a:pt x="25527" y="49109"/>
                    <a:pt x="25641" y="49109"/>
                  </a:cubicBezTo>
                  <a:cubicBezTo>
                    <a:pt x="25690" y="49109"/>
                    <a:pt x="25741" y="49089"/>
                    <a:pt x="25778" y="49040"/>
                  </a:cubicBezTo>
                  <a:cubicBezTo>
                    <a:pt x="28047" y="45991"/>
                    <a:pt x="30726" y="43222"/>
                    <a:pt x="33316" y="40396"/>
                  </a:cubicBezTo>
                  <a:lnTo>
                    <a:pt x="33316" y="40396"/>
                  </a:lnTo>
                  <a:cubicBezTo>
                    <a:pt x="30481" y="43904"/>
                    <a:pt x="27568" y="47351"/>
                    <a:pt x="24958" y="51032"/>
                  </a:cubicBezTo>
                  <a:cubicBezTo>
                    <a:pt x="24897" y="51116"/>
                    <a:pt x="24949" y="51205"/>
                    <a:pt x="25024" y="51248"/>
                  </a:cubicBezTo>
                  <a:cubicBezTo>
                    <a:pt x="24938" y="51361"/>
                    <a:pt x="24848" y="51471"/>
                    <a:pt x="24764" y="51583"/>
                  </a:cubicBezTo>
                  <a:cubicBezTo>
                    <a:pt x="24687" y="51685"/>
                    <a:pt x="24785" y="51783"/>
                    <a:pt x="24887" y="51783"/>
                  </a:cubicBezTo>
                  <a:cubicBezTo>
                    <a:pt x="24929" y="51783"/>
                    <a:pt x="24973" y="51766"/>
                    <a:pt x="25004" y="51725"/>
                  </a:cubicBezTo>
                  <a:cubicBezTo>
                    <a:pt x="26973" y="49164"/>
                    <a:pt x="29072" y="46730"/>
                    <a:pt x="31234" y="44348"/>
                  </a:cubicBezTo>
                  <a:lnTo>
                    <a:pt x="31234" y="44348"/>
                  </a:lnTo>
                  <a:cubicBezTo>
                    <a:pt x="28774" y="47178"/>
                    <a:pt x="26427" y="50114"/>
                    <a:pt x="24317" y="53298"/>
                  </a:cubicBezTo>
                  <a:cubicBezTo>
                    <a:pt x="24237" y="53420"/>
                    <a:pt x="24347" y="53527"/>
                    <a:pt x="24461" y="53527"/>
                  </a:cubicBezTo>
                  <a:cubicBezTo>
                    <a:pt x="24482" y="53527"/>
                    <a:pt x="24504" y="53523"/>
                    <a:pt x="24525" y="53515"/>
                  </a:cubicBezTo>
                  <a:lnTo>
                    <a:pt x="24525" y="53515"/>
                  </a:lnTo>
                  <a:cubicBezTo>
                    <a:pt x="24502" y="53544"/>
                    <a:pt x="24479" y="53569"/>
                    <a:pt x="24455" y="53595"/>
                  </a:cubicBezTo>
                  <a:cubicBezTo>
                    <a:pt x="24349" y="53704"/>
                    <a:pt x="24449" y="53852"/>
                    <a:pt x="24563" y="53852"/>
                  </a:cubicBezTo>
                  <a:cubicBezTo>
                    <a:pt x="24598" y="53852"/>
                    <a:pt x="24634" y="53838"/>
                    <a:pt x="24666" y="53806"/>
                  </a:cubicBezTo>
                  <a:cubicBezTo>
                    <a:pt x="24998" y="53518"/>
                    <a:pt x="25322" y="53209"/>
                    <a:pt x="25651" y="52911"/>
                  </a:cubicBezTo>
                  <a:cubicBezTo>
                    <a:pt x="28050" y="51453"/>
                    <a:pt x="29871" y="49144"/>
                    <a:pt x="31612" y="46831"/>
                  </a:cubicBezTo>
                  <a:cubicBezTo>
                    <a:pt x="33538" y="44654"/>
                    <a:pt x="35391" y="42388"/>
                    <a:pt x="37184" y="40128"/>
                  </a:cubicBezTo>
                  <a:cubicBezTo>
                    <a:pt x="40270" y="36631"/>
                    <a:pt x="43357" y="33106"/>
                    <a:pt x="46322" y="29524"/>
                  </a:cubicBezTo>
                  <a:cubicBezTo>
                    <a:pt x="46812" y="29104"/>
                    <a:pt x="47268" y="28742"/>
                    <a:pt x="47378" y="28742"/>
                  </a:cubicBezTo>
                  <a:cubicBezTo>
                    <a:pt x="47457" y="28742"/>
                    <a:pt x="47358" y="28929"/>
                    <a:pt x="46965" y="29414"/>
                  </a:cubicBezTo>
                  <a:cubicBezTo>
                    <a:pt x="45779" y="30883"/>
                    <a:pt x="44324" y="32232"/>
                    <a:pt x="43048" y="33629"/>
                  </a:cubicBezTo>
                  <a:cubicBezTo>
                    <a:pt x="39915" y="37059"/>
                    <a:pt x="36948" y="40587"/>
                    <a:pt x="34017" y="44190"/>
                  </a:cubicBezTo>
                  <a:cubicBezTo>
                    <a:pt x="32432" y="46138"/>
                    <a:pt x="30752" y="48026"/>
                    <a:pt x="29176" y="49990"/>
                  </a:cubicBezTo>
                  <a:cubicBezTo>
                    <a:pt x="29023" y="50160"/>
                    <a:pt x="28875" y="50336"/>
                    <a:pt x="28722" y="50506"/>
                  </a:cubicBezTo>
                  <a:cubicBezTo>
                    <a:pt x="26909" y="52527"/>
                    <a:pt x="24684" y="54522"/>
                    <a:pt x="23459" y="56965"/>
                  </a:cubicBezTo>
                  <a:cubicBezTo>
                    <a:pt x="23411" y="57064"/>
                    <a:pt x="23489" y="57203"/>
                    <a:pt x="23591" y="57203"/>
                  </a:cubicBezTo>
                  <a:cubicBezTo>
                    <a:pt x="23617" y="57203"/>
                    <a:pt x="23643" y="57195"/>
                    <a:pt x="23670" y="57175"/>
                  </a:cubicBezTo>
                  <a:cubicBezTo>
                    <a:pt x="25249" y="55983"/>
                    <a:pt x="26202" y="54375"/>
                    <a:pt x="27386" y="52807"/>
                  </a:cubicBezTo>
                  <a:cubicBezTo>
                    <a:pt x="28567" y="51248"/>
                    <a:pt x="29805" y="49730"/>
                    <a:pt x="31049" y="48220"/>
                  </a:cubicBezTo>
                  <a:cubicBezTo>
                    <a:pt x="35504" y="43081"/>
                    <a:pt x="40065" y="38029"/>
                    <a:pt x="44766" y="33118"/>
                  </a:cubicBezTo>
                  <a:cubicBezTo>
                    <a:pt x="45909" y="31926"/>
                    <a:pt x="47026" y="30707"/>
                    <a:pt x="48166" y="29515"/>
                  </a:cubicBezTo>
                  <a:cubicBezTo>
                    <a:pt x="48860" y="28790"/>
                    <a:pt x="49163" y="28508"/>
                    <a:pt x="49215" y="28508"/>
                  </a:cubicBezTo>
                  <a:cubicBezTo>
                    <a:pt x="49373" y="28508"/>
                    <a:pt x="47169" y="31143"/>
                    <a:pt x="46538" y="31752"/>
                  </a:cubicBezTo>
                  <a:cubicBezTo>
                    <a:pt x="43882" y="34319"/>
                    <a:pt x="41457" y="37114"/>
                    <a:pt x="39049" y="39914"/>
                  </a:cubicBezTo>
                  <a:cubicBezTo>
                    <a:pt x="33633" y="46205"/>
                    <a:pt x="28298" y="52530"/>
                    <a:pt x="22940" y="58870"/>
                  </a:cubicBezTo>
                  <a:cubicBezTo>
                    <a:pt x="22844" y="58982"/>
                    <a:pt x="22925" y="59140"/>
                    <a:pt x="23049" y="59140"/>
                  </a:cubicBezTo>
                  <a:cubicBezTo>
                    <a:pt x="23075" y="59140"/>
                    <a:pt x="23102" y="59134"/>
                    <a:pt x="23130" y="59118"/>
                  </a:cubicBezTo>
                  <a:cubicBezTo>
                    <a:pt x="24822" y="58200"/>
                    <a:pt x="26289" y="56855"/>
                    <a:pt x="27625" y="55325"/>
                  </a:cubicBezTo>
                  <a:lnTo>
                    <a:pt x="27625" y="55325"/>
                  </a:lnTo>
                  <a:cubicBezTo>
                    <a:pt x="27348" y="55723"/>
                    <a:pt x="27057" y="56110"/>
                    <a:pt x="26754" y="56482"/>
                  </a:cubicBezTo>
                  <a:cubicBezTo>
                    <a:pt x="25192" y="57819"/>
                    <a:pt x="23549" y="59110"/>
                    <a:pt x="22585" y="60839"/>
                  </a:cubicBezTo>
                  <a:cubicBezTo>
                    <a:pt x="22516" y="60959"/>
                    <a:pt x="22620" y="61089"/>
                    <a:pt x="22733" y="61089"/>
                  </a:cubicBezTo>
                  <a:cubicBezTo>
                    <a:pt x="22771" y="61089"/>
                    <a:pt x="22811" y="61074"/>
                    <a:pt x="22845" y="61038"/>
                  </a:cubicBezTo>
                  <a:cubicBezTo>
                    <a:pt x="23895" y="59927"/>
                    <a:pt x="24909" y="58783"/>
                    <a:pt x="25905" y="57631"/>
                  </a:cubicBezTo>
                  <a:cubicBezTo>
                    <a:pt x="27368" y="56286"/>
                    <a:pt x="28864" y="54984"/>
                    <a:pt x="30189" y="53457"/>
                  </a:cubicBezTo>
                  <a:cubicBezTo>
                    <a:pt x="30735" y="52830"/>
                    <a:pt x="31260" y="52184"/>
                    <a:pt x="31783" y="51534"/>
                  </a:cubicBezTo>
                  <a:lnTo>
                    <a:pt x="31783" y="51534"/>
                  </a:lnTo>
                  <a:cubicBezTo>
                    <a:pt x="31324" y="52195"/>
                    <a:pt x="30865" y="52856"/>
                    <a:pt x="30394" y="53512"/>
                  </a:cubicBezTo>
                  <a:cubicBezTo>
                    <a:pt x="28139" y="56659"/>
                    <a:pt x="25157" y="58939"/>
                    <a:pt x="22720" y="61884"/>
                  </a:cubicBezTo>
                  <a:cubicBezTo>
                    <a:pt x="22631" y="61992"/>
                    <a:pt x="22713" y="62174"/>
                    <a:pt x="22832" y="62174"/>
                  </a:cubicBezTo>
                  <a:cubicBezTo>
                    <a:pt x="22860" y="62174"/>
                    <a:pt x="22890" y="62164"/>
                    <a:pt x="22920" y="62141"/>
                  </a:cubicBezTo>
                  <a:cubicBezTo>
                    <a:pt x="30663" y="56228"/>
                    <a:pt x="35695" y="47082"/>
                    <a:pt x="42577" y="40229"/>
                  </a:cubicBezTo>
                  <a:cubicBezTo>
                    <a:pt x="44575" y="38239"/>
                    <a:pt x="46584" y="36262"/>
                    <a:pt x="48556" y="34244"/>
                  </a:cubicBezTo>
                  <a:cubicBezTo>
                    <a:pt x="49247" y="33537"/>
                    <a:pt x="52165" y="30343"/>
                    <a:pt x="52253" y="30343"/>
                  </a:cubicBezTo>
                  <a:cubicBezTo>
                    <a:pt x="52290" y="30343"/>
                    <a:pt x="51826" y="30908"/>
                    <a:pt x="50485" y="32463"/>
                  </a:cubicBezTo>
                  <a:cubicBezTo>
                    <a:pt x="46861" y="36663"/>
                    <a:pt x="42927" y="40673"/>
                    <a:pt x="39136" y="44724"/>
                  </a:cubicBezTo>
                  <a:cubicBezTo>
                    <a:pt x="35299" y="48823"/>
                    <a:pt x="31999" y="53367"/>
                    <a:pt x="28318" y="57603"/>
                  </a:cubicBezTo>
                  <a:cubicBezTo>
                    <a:pt x="28261" y="57669"/>
                    <a:pt x="28197" y="57744"/>
                    <a:pt x="28136" y="57813"/>
                  </a:cubicBezTo>
                  <a:cubicBezTo>
                    <a:pt x="26205" y="59904"/>
                    <a:pt x="24262" y="61985"/>
                    <a:pt x="22284" y="64035"/>
                  </a:cubicBezTo>
                  <a:cubicBezTo>
                    <a:pt x="22168" y="64155"/>
                    <a:pt x="22282" y="64324"/>
                    <a:pt x="22410" y="64324"/>
                  </a:cubicBezTo>
                  <a:cubicBezTo>
                    <a:pt x="22447" y="64324"/>
                    <a:pt x="22486" y="64309"/>
                    <a:pt x="22521" y="64274"/>
                  </a:cubicBezTo>
                  <a:cubicBezTo>
                    <a:pt x="23026" y="63763"/>
                    <a:pt x="23514" y="63241"/>
                    <a:pt x="24008" y="62721"/>
                  </a:cubicBezTo>
                  <a:lnTo>
                    <a:pt x="24008" y="62721"/>
                  </a:lnTo>
                  <a:cubicBezTo>
                    <a:pt x="23921" y="62817"/>
                    <a:pt x="23829" y="62918"/>
                    <a:pt x="23754" y="62998"/>
                  </a:cubicBezTo>
                  <a:cubicBezTo>
                    <a:pt x="25792" y="60882"/>
                    <a:pt x="27787" y="58723"/>
                    <a:pt x="29776" y="56560"/>
                  </a:cubicBezTo>
                  <a:cubicBezTo>
                    <a:pt x="33740" y="52259"/>
                    <a:pt x="37635" y="47894"/>
                    <a:pt x="41587" y="43580"/>
                  </a:cubicBezTo>
                  <a:cubicBezTo>
                    <a:pt x="45285" y="39553"/>
                    <a:pt x="48478" y="35061"/>
                    <a:pt x="52485" y="31325"/>
                  </a:cubicBezTo>
                  <a:lnTo>
                    <a:pt x="52485" y="31325"/>
                  </a:lnTo>
                  <a:cubicBezTo>
                    <a:pt x="49399" y="34206"/>
                    <a:pt x="46047" y="38846"/>
                    <a:pt x="42889" y="42330"/>
                  </a:cubicBezTo>
                  <a:cubicBezTo>
                    <a:pt x="38980" y="46644"/>
                    <a:pt x="35342" y="51248"/>
                    <a:pt x="31575" y="55689"/>
                  </a:cubicBezTo>
                  <a:cubicBezTo>
                    <a:pt x="31119" y="56228"/>
                    <a:pt x="30637" y="56742"/>
                    <a:pt x="30166" y="57265"/>
                  </a:cubicBezTo>
                  <a:cubicBezTo>
                    <a:pt x="29791" y="57663"/>
                    <a:pt x="29418" y="58067"/>
                    <a:pt x="29037" y="58463"/>
                  </a:cubicBezTo>
                  <a:cubicBezTo>
                    <a:pt x="26932" y="60643"/>
                    <a:pt x="24100" y="62765"/>
                    <a:pt x="22691" y="65475"/>
                  </a:cubicBezTo>
                  <a:cubicBezTo>
                    <a:pt x="22629" y="65596"/>
                    <a:pt x="22733" y="65732"/>
                    <a:pt x="22844" y="65732"/>
                  </a:cubicBezTo>
                  <a:cubicBezTo>
                    <a:pt x="22882" y="65732"/>
                    <a:pt x="22921" y="65716"/>
                    <a:pt x="22954" y="65678"/>
                  </a:cubicBezTo>
                  <a:cubicBezTo>
                    <a:pt x="24444" y="63977"/>
                    <a:pt x="25939" y="62288"/>
                    <a:pt x="27443" y="60605"/>
                  </a:cubicBezTo>
                  <a:cubicBezTo>
                    <a:pt x="31150" y="56814"/>
                    <a:pt x="34670" y="52859"/>
                    <a:pt x="38091" y="48806"/>
                  </a:cubicBezTo>
                  <a:cubicBezTo>
                    <a:pt x="41818" y="44392"/>
                    <a:pt x="45646" y="40064"/>
                    <a:pt x="49572" y="35823"/>
                  </a:cubicBezTo>
                  <a:cubicBezTo>
                    <a:pt x="50141" y="35217"/>
                    <a:pt x="50675" y="34582"/>
                    <a:pt x="51175" y="33921"/>
                  </a:cubicBezTo>
                  <a:cubicBezTo>
                    <a:pt x="51753" y="33195"/>
                    <a:pt x="52015" y="32929"/>
                    <a:pt x="52083" y="32929"/>
                  </a:cubicBezTo>
                  <a:cubicBezTo>
                    <a:pt x="52251" y="32929"/>
                    <a:pt x="51233" y="34555"/>
                    <a:pt x="50886" y="34896"/>
                  </a:cubicBezTo>
                  <a:cubicBezTo>
                    <a:pt x="49154" y="36608"/>
                    <a:pt x="47632" y="38534"/>
                    <a:pt x="46016" y="40353"/>
                  </a:cubicBezTo>
                  <a:cubicBezTo>
                    <a:pt x="38024" y="49343"/>
                    <a:pt x="30186" y="58489"/>
                    <a:pt x="22071" y="67384"/>
                  </a:cubicBezTo>
                  <a:cubicBezTo>
                    <a:pt x="21960" y="67504"/>
                    <a:pt x="22069" y="67668"/>
                    <a:pt x="22194" y="67668"/>
                  </a:cubicBezTo>
                  <a:cubicBezTo>
                    <a:pt x="22231" y="67668"/>
                    <a:pt x="22270" y="67653"/>
                    <a:pt x="22305" y="67618"/>
                  </a:cubicBezTo>
                  <a:cubicBezTo>
                    <a:pt x="23393" y="66532"/>
                    <a:pt x="24470" y="65455"/>
                    <a:pt x="25544" y="64390"/>
                  </a:cubicBezTo>
                  <a:lnTo>
                    <a:pt x="25544" y="64390"/>
                  </a:lnTo>
                  <a:cubicBezTo>
                    <a:pt x="25477" y="64494"/>
                    <a:pt x="25434" y="64601"/>
                    <a:pt x="25376" y="64708"/>
                  </a:cubicBezTo>
                  <a:cubicBezTo>
                    <a:pt x="24701" y="65539"/>
                    <a:pt x="23119" y="67505"/>
                    <a:pt x="22729" y="67932"/>
                  </a:cubicBezTo>
                  <a:cubicBezTo>
                    <a:pt x="22634" y="68035"/>
                    <a:pt x="22718" y="68195"/>
                    <a:pt x="22836" y="68195"/>
                  </a:cubicBezTo>
                  <a:cubicBezTo>
                    <a:pt x="22861" y="68195"/>
                    <a:pt x="22887" y="68188"/>
                    <a:pt x="22914" y="68172"/>
                  </a:cubicBezTo>
                  <a:cubicBezTo>
                    <a:pt x="25163" y="66786"/>
                    <a:pt x="27132" y="64878"/>
                    <a:pt x="28953" y="62779"/>
                  </a:cubicBezTo>
                  <a:lnTo>
                    <a:pt x="28953" y="62779"/>
                  </a:lnTo>
                  <a:lnTo>
                    <a:pt x="28633" y="63180"/>
                  </a:lnTo>
                  <a:cubicBezTo>
                    <a:pt x="26629" y="65675"/>
                    <a:pt x="23991" y="67476"/>
                    <a:pt x="22053" y="70008"/>
                  </a:cubicBezTo>
                  <a:cubicBezTo>
                    <a:pt x="21976" y="70109"/>
                    <a:pt x="22085" y="70247"/>
                    <a:pt x="22196" y="70247"/>
                  </a:cubicBezTo>
                  <a:cubicBezTo>
                    <a:pt x="22221" y="70247"/>
                    <a:pt x="22247" y="70240"/>
                    <a:pt x="22270" y="70225"/>
                  </a:cubicBezTo>
                  <a:cubicBezTo>
                    <a:pt x="24057" y="68940"/>
                    <a:pt x="25734" y="67522"/>
                    <a:pt x="27334" y="66010"/>
                  </a:cubicBezTo>
                  <a:lnTo>
                    <a:pt x="27334" y="66010"/>
                  </a:lnTo>
                  <a:cubicBezTo>
                    <a:pt x="26927" y="66564"/>
                    <a:pt x="26514" y="67112"/>
                    <a:pt x="26098" y="67658"/>
                  </a:cubicBezTo>
                  <a:cubicBezTo>
                    <a:pt x="25044" y="68784"/>
                    <a:pt x="24017" y="69936"/>
                    <a:pt x="23049" y="71163"/>
                  </a:cubicBezTo>
                  <a:cubicBezTo>
                    <a:pt x="22959" y="71280"/>
                    <a:pt x="23050" y="71432"/>
                    <a:pt x="23163" y="71432"/>
                  </a:cubicBezTo>
                  <a:cubicBezTo>
                    <a:pt x="23198" y="71432"/>
                    <a:pt x="23235" y="71417"/>
                    <a:pt x="23269" y="71382"/>
                  </a:cubicBezTo>
                  <a:cubicBezTo>
                    <a:pt x="23459" y="71192"/>
                    <a:pt x="23630" y="70993"/>
                    <a:pt x="23815" y="70799"/>
                  </a:cubicBezTo>
                  <a:lnTo>
                    <a:pt x="23815" y="70799"/>
                  </a:lnTo>
                  <a:cubicBezTo>
                    <a:pt x="23428" y="71215"/>
                    <a:pt x="23113" y="71680"/>
                    <a:pt x="22980" y="72222"/>
                  </a:cubicBezTo>
                  <a:cubicBezTo>
                    <a:pt x="22968" y="72278"/>
                    <a:pt x="23014" y="72315"/>
                    <a:pt x="23058" y="72315"/>
                  </a:cubicBezTo>
                  <a:cubicBezTo>
                    <a:pt x="23086" y="72315"/>
                    <a:pt x="23114" y="72299"/>
                    <a:pt x="23125" y="72263"/>
                  </a:cubicBezTo>
                  <a:cubicBezTo>
                    <a:pt x="23589" y="70585"/>
                    <a:pt x="25732" y="69468"/>
                    <a:pt x="27172" y="68501"/>
                  </a:cubicBezTo>
                  <a:lnTo>
                    <a:pt x="27172" y="68501"/>
                  </a:lnTo>
                  <a:cubicBezTo>
                    <a:pt x="26831" y="68885"/>
                    <a:pt x="26494" y="69278"/>
                    <a:pt x="26144" y="69659"/>
                  </a:cubicBezTo>
                  <a:cubicBezTo>
                    <a:pt x="25555" y="70245"/>
                    <a:pt x="24972" y="70840"/>
                    <a:pt x="24409" y="71452"/>
                  </a:cubicBezTo>
                  <a:cubicBezTo>
                    <a:pt x="24314" y="71550"/>
                    <a:pt x="24224" y="71648"/>
                    <a:pt x="24132" y="71749"/>
                  </a:cubicBezTo>
                  <a:cubicBezTo>
                    <a:pt x="23800" y="72118"/>
                    <a:pt x="23471" y="72494"/>
                    <a:pt x="23156" y="72886"/>
                  </a:cubicBezTo>
                  <a:cubicBezTo>
                    <a:pt x="23087" y="72970"/>
                    <a:pt x="23116" y="73097"/>
                    <a:pt x="23217" y="73143"/>
                  </a:cubicBezTo>
                  <a:cubicBezTo>
                    <a:pt x="23182" y="73224"/>
                    <a:pt x="23145" y="73302"/>
                    <a:pt x="23116" y="73386"/>
                  </a:cubicBezTo>
                  <a:cubicBezTo>
                    <a:pt x="23079" y="73502"/>
                    <a:pt x="23175" y="73578"/>
                    <a:pt x="23270" y="73578"/>
                  </a:cubicBezTo>
                  <a:cubicBezTo>
                    <a:pt x="23333" y="73578"/>
                    <a:pt x="23395" y="73545"/>
                    <a:pt x="23419" y="73470"/>
                  </a:cubicBezTo>
                  <a:cubicBezTo>
                    <a:pt x="23483" y="73282"/>
                    <a:pt x="23560" y="73100"/>
                    <a:pt x="23653" y="72924"/>
                  </a:cubicBezTo>
                  <a:cubicBezTo>
                    <a:pt x="25573" y="71668"/>
                    <a:pt x="27192" y="70057"/>
                    <a:pt x="28942" y="68573"/>
                  </a:cubicBezTo>
                  <a:cubicBezTo>
                    <a:pt x="29324" y="68208"/>
                    <a:pt x="29525" y="68025"/>
                    <a:pt x="29542" y="68025"/>
                  </a:cubicBezTo>
                  <a:cubicBezTo>
                    <a:pt x="29562" y="68025"/>
                    <a:pt x="29343" y="68265"/>
                    <a:pt x="28884" y="68744"/>
                  </a:cubicBezTo>
                  <a:cubicBezTo>
                    <a:pt x="28223" y="69465"/>
                    <a:pt x="27519" y="70150"/>
                    <a:pt x="26826" y="70842"/>
                  </a:cubicBezTo>
                  <a:cubicBezTo>
                    <a:pt x="25671" y="71994"/>
                    <a:pt x="24542" y="73158"/>
                    <a:pt x="23480" y="74393"/>
                  </a:cubicBezTo>
                  <a:cubicBezTo>
                    <a:pt x="23375" y="74516"/>
                    <a:pt x="23472" y="74660"/>
                    <a:pt x="23595" y="74660"/>
                  </a:cubicBezTo>
                  <a:cubicBezTo>
                    <a:pt x="23631" y="74660"/>
                    <a:pt x="23669" y="74647"/>
                    <a:pt x="23705" y="74619"/>
                  </a:cubicBezTo>
                  <a:cubicBezTo>
                    <a:pt x="25732" y="72987"/>
                    <a:pt x="27851" y="71212"/>
                    <a:pt x="29609" y="69292"/>
                  </a:cubicBezTo>
                  <a:lnTo>
                    <a:pt x="29609" y="69292"/>
                  </a:lnTo>
                  <a:cubicBezTo>
                    <a:pt x="27819" y="71250"/>
                    <a:pt x="25928" y="73103"/>
                    <a:pt x="24224" y="75141"/>
                  </a:cubicBezTo>
                  <a:cubicBezTo>
                    <a:pt x="24109" y="75264"/>
                    <a:pt x="24220" y="75429"/>
                    <a:pt x="24351" y="75429"/>
                  </a:cubicBezTo>
                  <a:cubicBezTo>
                    <a:pt x="24390" y="75429"/>
                    <a:pt x="24430" y="75415"/>
                    <a:pt x="24467" y="75381"/>
                  </a:cubicBezTo>
                  <a:cubicBezTo>
                    <a:pt x="25368" y="74636"/>
                    <a:pt x="26266" y="73903"/>
                    <a:pt x="27236" y="73244"/>
                  </a:cubicBezTo>
                  <a:cubicBezTo>
                    <a:pt x="27292" y="73206"/>
                    <a:pt x="27328" y="73189"/>
                    <a:pt x="27348" y="73189"/>
                  </a:cubicBezTo>
                  <a:cubicBezTo>
                    <a:pt x="27537" y="73189"/>
                    <a:pt x="26299" y="74703"/>
                    <a:pt x="25936" y="75138"/>
                  </a:cubicBezTo>
                  <a:cubicBezTo>
                    <a:pt x="25700" y="75389"/>
                    <a:pt x="25480" y="75655"/>
                    <a:pt x="25278" y="75932"/>
                  </a:cubicBezTo>
                  <a:cubicBezTo>
                    <a:pt x="25196" y="76047"/>
                    <a:pt x="25317" y="76185"/>
                    <a:pt x="25434" y="76185"/>
                  </a:cubicBezTo>
                  <a:cubicBezTo>
                    <a:pt x="25473" y="76185"/>
                    <a:pt x="25511" y="76170"/>
                    <a:pt x="25541" y="76134"/>
                  </a:cubicBezTo>
                  <a:cubicBezTo>
                    <a:pt x="25997" y="75583"/>
                    <a:pt x="26453" y="75052"/>
                    <a:pt x="26881" y="74500"/>
                  </a:cubicBezTo>
                  <a:cubicBezTo>
                    <a:pt x="27279" y="74222"/>
                    <a:pt x="27657" y="73973"/>
                    <a:pt x="27733" y="73973"/>
                  </a:cubicBezTo>
                  <a:cubicBezTo>
                    <a:pt x="27770" y="73973"/>
                    <a:pt x="27739" y="74028"/>
                    <a:pt x="27611" y="74162"/>
                  </a:cubicBezTo>
                  <a:cubicBezTo>
                    <a:pt x="26811" y="75003"/>
                    <a:pt x="25960" y="75773"/>
                    <a:pt x="25197" y="76654"/>
                  </a:cubicBezTo>
                  <a:cubicBezTo>
                    <a:pt x="25101" y="76762"/>
                    <a:pt x="25189" y="76948"/>
                    <a:pt x="25312" y="76948"/>
                  </a:cubicBezTo>
                  <a:cubicBezTo>
                    <a:pt x="25340" y="76948"/>
                    <a:pt x="25370" y="76938"/>
                    <a:pt x="25399" y="76917"/>
                  </a:cubicBezTo>
                  <a:cubicBezTo>
                    <a:pt x="26267" y="76281"/>
                    <a:pt x="27117" y="75629"/>
                    <a:pt x="28017" y="75038"/>
                  </a:cubicBezTo>
                  <a:lnTo>
                    <a:pt x="28017" y="75038"/>
                  </a:lnTo>
                  <a:cubicBezTo>
                    <a:pt x="27241" y="75550"/>
                    <a:pt x="26524" y="76337"/>
                    <a:pt x="25838" y="76972"/>
                  </a:cubicBezTo>
                  <a:cubicBezTo>
                    <a:pt x="25718" y="77085"/>
                    <a:pt x="25829" y="77266"/>
                    <a:pt x="25966" y="77266"/>
                  </a:cubicBezTo>
                  <a:cubicBezTo>
                    <a:pt x="25993" y="77266"/>
                    <a:pt x="26021" y="77259"/>
                    <a:pt x="26049" y="77243"/>
                  </a:cubicBezTo>
                  <a:cubicBezTo>
                    <a:pt x="26875" y="76755"/>
                    <a:pt x="27905" y="76238"/>
                    <a:pt x="28529" y="75548"/>
                  </a:cubicBezTo>
                  <a:lnTo>
                    <a:pt x="28529" y="75548"/>
                  </a:lnTo>
                  <a:cubicBezTo>
                    <a:pt x="27801" y="76354"/>
                    <a:pt x="26857" y="76995"/>
                    <a:pt x="26058" y="77731"/>
                  </a:cubicBezTo>
                  <a:cubicBezTo>
                    <a:pt x="25943" y="77839"/>
                    <a:pt x="26049" y="78018"/>
                    <a:pt x="26179" y="78018"/>
                  </a:cubicBezTo>
                  <a:cubicBezTo>
                    <a:pt x="26205" y="78018"/>
                    <a:pt x="26233" y="78011"/>
                    <a:pt x="26260" y="77994"/>
                  </a:cubicBezTo>
                  <a:cubicBezTo>
                    <a:pt x="27094" y="77462"/>
                    <a:pt x="27908" y="76905"/>
                    <a:pt x="28731" y="76357"/>
                  </a:cubicBezTo>
                  <a:lnTo>
                    <a:pt x="28731" y="76357"/>
                  </a:lnTo>
                  <a:cubicBezTo>
                    <a:pt x="28035" y="76821"/>
                    <a:pt x="27357" y="78054"/>
                    <a:pt x="26808" y="78698"/>
                  </a:cubicBezTo>
                  <a:cubicBezTo>
                    <a:pt x="26700" y="78826"/>
                    <a:pt x="26805" y="78992"/>
                    <a:pt x="26935" y="78992"/>
                  </a:cubicBezTo>
                  <a:cubicBezTo>
                    <a:pt x="26974" y="78992"/>
                    <a:pt x="27015" y="78977"/>
                    <a:pt x="27054" y="78940"/>
                  </a:cubicBezTo>
                  <a:cubicBezTo>
                    <a:pt x="27879" y="78173"/>
                    <a:pt x="28766" y="77474"/>
                    <a:pt x="29707" y="76847"/>
                  </a:cubicBezTo>
                  <a:lnTo>
                    <a:pt x="29707" y="76847"/>
                  </a:lnTo>
                  <a:cubicBezTo>
                    <a:pt x="29164" y="77211"/>
                    <a:pt x="28650" y="77994"/>
                    <a:pt x="28209" y="78479"/>
                  </a:cubicBezTo>
                  <a:cubicBezTo>
                    <a:pt x="28102" y="78594"/>
                    <a:pt x="28199" y="78787"/>
                    <a:pt x="28331" y="78787"/>
                  </a:cubicBezTo>
                  <a:cubicBezTo>
                    <a:pt x="28360" y="78787"/>
                    <a:pt x="28391" y="78778"/>
                    <a:pt x="28422" y="78756"/>
                  </a:cubicBezTo>
                  <a:cubicBezTo>
                    <a:pt x="28959" y="78363"/>
                    <a:pt x="29534" y="77962"/>
                    <a:pt x="30048" y="77540"/>
                  </a:cubicBezTo>
                  <a:cubicBezTo>
                    <a:pt x="30163" y="77445"/>
                    <a:pt x="30221" y="77404"/>
                    <a:pt x="30237" y="77404"/>
                  </a:cubicBezTo>
                  <a:cubicBezTo>
                    <a:pt x="30332" y="77404"/>
                    <a:pt x="28763" y="78986"/>
                    <a:pt x="28636" y="79122"/>
                  </a:cubicBezTo>
                  <a:cubicBezTo>
                    <a:pt x="28513" y="79254"/>
                    <a:pt x="28630" y="79426"/>
                    <a:pt x="28769" y="79426"/>
                  </a:cubicBezTo>
                  <a:cubicBezTo>
                    <a:pt x="28809" y="79426"/>
                    <a:pt x="28851" y="79411"/>
                    <a:pt x="28890" y="79376"/>
                  </a:cubicBezTo>
                  <a:cubicBezTo>
                    <a:pt x="29098" y="79186"/>
                    <a:pt x="29311" y="79001"/>
                    <a:pt x="29522" y="78813"/>
                  </a:cubicBezTo>
                  <a:cubicBezTo>
                    <a:pt x="29565" y="78790"/>
                    <a:pt x="29603" y="78756"/>
                    <a:pt x="29632" y="78715"/>
                  </a:cubicBezTo>
                  <a:cubicBezTo>
                    <a:pt x="29874" y="78499"/>
                    <a:pt x="30114" y="78282"/>
                    <a:pt x="30359" y="78071"/>
                  </a:cubicBezTo>
                  <a:cubicBezTo>
                    <a:pt x="30876" y="77617"/>
                    <a:pt x="31134" y="77446"/>
                    <a:pt x="31230" y="77446"/>
                  </a:cubicBezTo>
                  <a:cubicBezTo>
                    <a:pt x="31484" y="77446"/>
                    <a:pt x="30615" y="78637"/>
                    <a:pt x="30437" y="78940"/>
                  </a:cubicBezTo>
                  <a:cubicBezTo>
                    <a:pt x="30360" y="79072"/>
                    <a:pt x="30481" y="79219"/>
                    <a:pt x="30605" y="79219"/>
                  </a:cubicBezTo>
                  <a:cubicBezTo>
                    <a:pt x="30646" y="79219"/>
                    <a:pt x="30688" y="79202"/>
                    <a:pt x="30723" y="79163"/>
                  </a:cubicBezTo>
                  <a:cubicBezTo>
                    <a:pt x="30954" y="78770"/>
                    <a:pt x="31306" y="78464"/>
                    <a:pt x="31725" y="78294"/>
                  </a:cubicBezTo>
                  <a:lnTo>
                    <a:pt x="31725" y="78294"/>
                  </a:lnTo>
                  <a:cubicBezTo>
                    <a:pt x="31654" y="78427"/>
                    <a:pt x="31775" y="78582"/>
                    <a:pt x="31898" y="78582"/>
                  </a:cubicBezTo>
                  <a:cubicBezTo>
                    <a:pt x="31941" y="78582"/>
                    <a:pt x="31984" y="78563"/>
                    <a:pt x="32019" y="78519"/>
                  </a:cubicBezTo>
                  <a:cubicBezTo>
                    <a:pt x="32245" y="78210"/>
                    <a:pt x="32496" y="77918"/>
                    <a:pt x="32773" y="77656"/>
                  </a:cubicBezTo>
                  <a:cubicBezTo>
                    <a:pt x="32902" y="77523"/>
                    <a:pt x="32776" y="77336"/>
                    <a:pt x="32635" y="77336"/>
                  </a:cubicBezTo>
                  <a:cubicBezTo>
                    <a:pt x="32593" y="77336"/>
                    <a:pt x="32549" y="77353"/>
                    <a:pt x="32510" y="77393"/>
                  </a:cubicBezTo>
                  <a:cubicBezTo>
                    <a:pt x="32504" y="77399"/>
                    <a:pt x="32502" y="77405"/>
                    <a:pt x="32499" y="77410"/>
                  </a:cubicBezTo>
                  <a:cubicBezTo>
                    <a:pt x="32492" y="77314"/>
                    <a:pt x="32402" y="77226"/>
                    <a:pt x="32310" y="77226"/>
                  </a:cubicBezTo>
                  <a:cubicBezTo>
                    <a:pt x="32281" y="77226"/>
                    <a:pt x="32251" y="77234"/>
                    <a:pt x="32224" y="77254"/>
                  </a:cubicBezTo>
                  <a:cubicBezTo>
                    <a:pt x="31492" y="77814"/>
                    <a:pt x="31678" y="77653"/>
                    <a:pt x="31009" y="78291"/>
                  </a:cubicBezTo>
                  <a:lnTo>
                    <a:pt x="31009" y="78291"/>
                  </a:lnTo>
                  <a:cubicBezTo>
                    <a:pt x="31174" y="78133"/>
                    <a:pt x="31703" y="77445"/>
                    <a:pt x="31936" y="76969"/>
                  </a:cubicBezTo>
                  <a:cubicBezTo>
                    <a:pt x="31996" y="76845"/>
                    <a:pt x="31904" y="76696"/>
                    <a:pt x="31781" y="76696"/>
                  </a:cubicBezTo>
                  <a:cubicBezTo>
                    <a:pt x="31752" y="76696"/>
                    <a:pt x="31721" y="76705"/>
                    <a:pt x="31690" y="76723"/>
                  </a:cubicBezTo>
                  <a:cubicBezTo>
                    <a:pt x="31199" y="77024"/>
                    <a:pt x="30726" y="77353"/>
                    <a:pt x="30279" y="77711"/>
                  </a:cubicBezTo>
                  <a:cubicBezTo>
                    <a:pt x="30475" y="77428"/>
                    <a:pt x="30668" y="77142"/>
                    <a:pt x="30856" y="76859"/>
                  </a:cubicBezTo>
                  <a:cubicBezTo>
                    <a:pt x="30945" y="76724"/>
                    <a:pt x="30824" y="76604"/>
                    <a:pt x="30697" y="76604"/>
                  </a:cubicBezTo>
                  <a:cubicBezTo>
                    <a:pt x="30656" y="76604"/>
                    <a:pt x="30614" y="76616"/>
                    <a:pt x="30579" y="76645"/>
                  </a:cubicBezTo>
                  <a:cubicBezTo>
                    <a:pt x="29370" y="77634"/>
                    <a:pt x="28953" y="77994"/>
                    <a:pt x="28947" y="77994"/>
                  </a:cubicBezTo>
                  <a:cubicBezTo>
                    <a:pt x="28938" y="77994"/>
                    <a:pt x="29987" y="77069"/>
                    <a:pt x="30530" y="76322"/>
                  </a:cubicBezTo>
                  <a:cubicBezTo>
                    <a:pt x="30617" y="76204"/>
                    <a:pt x="30497" y="76060"/>
                    <a:pt x="30373" y="76060"/>
                  </a:cubicBezTo>
                  <a:cubicBezTo>
                    <a:pt x="30346" y="76060"/>
                    <a:pt x="30318" y="76067"/>
                    <a:pt x="30293" y="76082"/>
                  </a:cubicBezTo>
                  <a:cubicBezTo>
                    <a:pt x="29629" y="76487"/>
                    <a:pt x="28965" y="76905"/>
                    <a:pt x="28347" y="77381"/>
                  </a:cubicBezTo>
                  <a:cubicBezTo>
                    <a:pt x="28774" y="76856"/>
                    <a:pt x="29196" y="76328"/>
                    <a:pt x="29638" y="75814"/>
                  </a:cubicBezTo>
                  <a:cubicBezTo>
                    <a:pt x="29735" y="75698"/>
                    <a:pt x="29651" y="75525"/>
                    <a:pt x="29521" y="75525"/>
                  </a:cubicBezTo>
                  <a:cubicBezTo>
                    <a:pt x="29493" y="75525"/>
                    <a:pt x="29463" y="75533"/>
                    <a:pt x="29433" y="75551"/>
                  </a:cubicBezTo>
                  <a:cubicBezTo>
                    <a:pt x="28522" y="76094"/>
                    <a:pt x="27591" y="76760"/>
                    <a:pt x="26908" y="77398"/>
                  </a:cubicBezTo>
                  <a:lnTo>
                    <a:pt x="26908" y="77398"/>
                  </a:lnTo>
                  <a:cubicBezTo>
                    <a:pt x="27716" y="76643"/>
                    <a:pt x="28564" y="75987"/>
                    <a:pt x="29306" y="75159"/>
                  </a:cubicBezTo>
                  <a:cubicBezTo>
                    <a:pt x="29401" y="75054"/>
                    <a:pt x="29318" y="74888"/>
                    <a:pt x="29196" y="74888"/>
                  </a:cubicBezTo>
                  <a:cubicBezTo>
                    <a:pt x="29171" y="74888"/>
                    <a:pt x="29143" y="74896"/>
                    <a:pt x="29115" y="74913"/>
                  </a:cubicBezTo>
                  <a:cubicBezTo>
                    <a:pt x="28312" y="75413"/>
                    <a:pt x="27524" y="75932"/>
                    <a:pt x="26730" y="76446"/>
                  </a:cubicBezTo>
                  <a:cubicBezTo>
                    <a:pt x="27181" y="76155"/>
                    <a:pt x="28191" y="75280"/>
                    <a:pt x="28774" y="74627"/>
                  </a:cubicBezTo>
                  <a:cubicBezTo>
                    <a:pt x="28883" y="74512"/>
                    <a:pt x="28786" y="74343"/>
                    <a:pt x="28653" y="74343"/>
                  </a:cubicBezTo>
                  <a:cubicBezTo>
                    <a:pt x="28627" y="74343"/>
                    <a:pt x="28600" y="74350"/>
                    <a:pt x="28572" y="74365"/>
                  </a:cubicBezTo>
                  <a:cubicBezTo>
                    <a:pt x="27602" y="74878"/>
                    <a:pt x="26751" y="75496"/>
                    <a:pt x="25879" y="76155"/>
                  </a:cubicBezTo>
                  <a:cubicBezTo>
                    <a:pt x="26612" y="75600"/>
                    <a:pt x="27666" y="74593"/>
                    <a:pt x="28448" y="73764"/>
                  </a:cubicBezTo>
                  <a:cubicBezTo>
                    <a:pt x="28563" y="73645"/>
                    <a:pt x="28461" y="73487"/>
                    <a:pt x="28327" y="73487"/>
                  </a:cubicBezTo>
                  <a:cubicBezTo>
                    <a:pt x="28302" y="73487"/>
                    <a:pt x="28275" y="73492"/>
                    <a:pt x="28249" y="73504"/>
                  </a:cubicBezTo>
                  <a:cubicBezTo>
                    <a:pt x="27868" y="73686"/>
                    <a:pt x="27501" y="73894"/>
                    <a:pt x="27152" y="74131"/>
                  </a:cubicBezTo>
                  <a:cubicBezTo>
                    <a:pt x="27481" y="73695"/>
                    <a:pt x="27778" y="73239"/>
                    <a:pt x="28047" y="72762"/>
                  </a:cubicBezTo>
                  <a:cubicBezTo>
                    <a:pt x="28113" y="72642"/>
                    <a:pt x="28017" y="72510"/>
                    <a:pt x="27898" y="72510"/>
                  </a:cubicBezTo>
                  <a:cubicBezTo>
                    <a:pt x="27871" y="72510"/>
                    <a:pt x="27843" y="72517"/>
                    <a:pt x="27816" y="72531"/>
                  </a:cubicBezTo>
                  <a:cubicBezTo>
                    <a:pt x="27074" y="72956"/>
                    <a:pt x="26361" y="73429"/>
                    <a:pt x="25682" y="73952"/>
                  </a:cubicBezTo>
                  <a:cubicBezTo>
                    <a:pt x="25703" y="73929"/>
                    <a:pt x="25720" y="73914"/>
                    <a:pt x="25740" y="73888"/>
                  </a:cubicBezTo>
                  <a:cubicBezTo>
                    <a:pt x="27267" y="72142"/>
                    <a:pt x="28927" y="70516"/>
                    <a:pt x="30495" y="68804"/>
                  </a:cubicBezTo>
                  <a:cubicBezTo>
                    <a:pt x="30592" y="68698"/>
                    <a:pt x="30502" y="68521"/>
                    <a:pt x="30382" y="68521"/>
                  </a:cubicBezTo>
                  <a:cubicBezTo>
                    <a:pt x="30355" y="68521"/>
                    <a:pt x="30327" y="68530"/>
                    <a:pt x="30299" y="68550"/>
                  </a:cubicBezTo>
                  <a:cubicBezTo>
                    <a:pt x="28153" y="70130"/>
                    <a:pt x="26285" y="72013"/>
                    <a:pt x="24275" y="73754"/>
                  </a:cubicBezTo>
                  <a:lnTo>
                    <a:pt x="24275" y="73754"/>
                  </a:lnTo>
                  <a:cubicBezTo>
                    <a:pt x="26219" y="72069"/>
                    <a:pt x="28519" y="69651"/>
                    <a:pt x="30380" y="67505"/>
                  </a:cubicBezTo>
                  <a:cubicBezTo>
                    <a:pt x="30467" y="67404"/>
                    <a:pt x="30389" y="67241"/>
                    <a:pt x="30275" y="67241"/>
                  </a:cubicBezTo>
                  <a:cubicBezTo>
                    <a:pt x="30250" y="67241"/>
                    <a:pt x="30222" y="67249"/>
                    <a:pt x="30195" y="67268"/>
                  </a:cubicBezTo>
                  <a:cubicBezTo>
                    <a:pt x="28223" y="68631"/>
                    <a:pt x="26546" y="70346"/>
                    <a:pt x="24666" y="71824"/>
                  </a:cubicBezTo>
                  <a:cubicBezTo>
                    <a:pt x="26358" y="70389"/>
                    <a:pt x="28021" y="68322"/>
                    <a:pt x="29464" y="66746"/>
                  </a:cubicBezTo>
                  <a:cubicBezTo>
                    <a:pt x="29655" y="66541"/>
                    <a:pt x="29785" y="66388"/>
                    <a:pt x="29871" y="66275"/>
                  </a:cubicBezTo>
                  <a:cubicBezTo>
                    <a:pt x="30149" y="65981"/>
                    <a:pt x="30403" y="65660"/>
                    <a:pt x="30628" y="65325"/>
                  </a:cubicBezTo>
                  <a:cubicBezTo>
                    <a:pt x="30700" y="65210"/>
                    <a:pt x="30587" y="65080"/>
                    <a:pt x="30478" y="65077"/>
                  </a:cubicBezTo>
                  <a:cubicBezTo>
                    <a:pt x="32051" y="63186"/>
                    <a:pt x="33596" y="61272"/>
                    <a:pt x="35117" y="59338"/>
                  </a:cubicBezTo>
                  <a:cubicBezTo>
                    <a:pt x="37903" y="55792"/>
                    <a:pt x="42522" y="52550"/>
                    <a:pt x="43677" y="48041"/>
                  </a:cubicBezTo>
                  <a:cubicBezTo>
                    <a:pt x="43704" y="47933"/>
                    <a:pt x="43615" y="47841"/>
                    <a:pt x="43520" y="47841"/>
                  </a:cubicBezTo>
                  <a:cubicBezTo>
                    <a:pt x="43484" y="47841"/>
                    <a:pt x="43446" y="47855"/>
                    <a:pt x="43414" y="47888"/>
                  </a:cubicBezTo>
                  <a:cubicBezTo>
                    <a:pt x="41206" y="50206"/>
                    <a:pt x="39098" y="52579"/>
                    <a:pt x="37086" y="55045"/>
                  </a:cubicBezTo>
                  <a:cubicBezTo>
                    <a:pt x="37892" y="54043"/>
                    <a:pt x="38694" y="53041"/>
                    <a:pt x="39497" y="52039"/>
                  </a:cubicBezTo>
                  <a:cubicBezTo>
                    <a:pt x="41645" y="49588"/>
                    <a:pt x="43920" y="47204"/>
                    <a:pt x="46261" y="44972"/>
                  </a:cubicBezTo>
                  <a:cubicBezTo>
                    <a:pt x="47012" y="44256"/>
                    <a:pt x="47782" y="43572"/>
                    <a:pt x="48524" y="42870"/>
                  </a:cubicBezTo>
                  <a:lnTo>
                    <a:pt x="48524" y="42870"/>
                  </a:lnTo>
                  <a:cubicBezTo>
                    <a:pt x="48386" y="43087"/>
                    <a:pt x="48279" y="43318"/>
                    <a:pt x="48198" y="43563"/>
                  </a:cubicBezTo>
                  <a:cubicBezTo>
                    <a:pt x="48183" y="43612"/>
                    <a:pt x="48225" y="43648"/>
                    <a:pt x="48268" y="43648"/>
                  </a:cubicBezTo>
                  <a:cubicBezTo>
                    <a:pt x="48290" y="43648"/>
                    <a:pt x="48313" y="43638"/>
                    <a:pt x="48328" y="43615"/>
                  </a:cubicBezTo>
                  <a:cubicBezTo>
                    <a:pt x="48672" y="43072"/>
                    <a:pt x="49004" y="42538"/>
                    <a:pt x="49402" y="42030"/>
                  </a:cubicBezTo>
                  <a:cubicBezTo>
                    <a:pt x="49835" y="41482"/>
                    <a:pt x="50366" y="41049"/>
                    <a:pt x="50825" y="40535"/>
                  </a:cubicBezTo>
                  <a:cubicBezTo>
                    <a:pt x="50869" y="40486"/>
                    <a:pt x="50863" y="40411"/>
                    <a:pt x="50811" y="40373"/>
                  </a:cubicBezTo>
                  <a:cubicBezTo>
                    <a:pt x="51253" y="39781"/>
                    <a:pt x="51634" y="39149"/>
                    <a:pt x="51948" y="38482"/>
                  </a:cubicBezTo>
                  <a:cubicBezTo>
                    <a:pt x="51992" y="38387"/>
                    <a:pt x="51920" y="38252"/>
                    <a:pt x="51824" y="38252"/>
                  </a:cubicBezTo>
                  <a:cubicBezTo>
                    <a:pt x="51800" y="38252"/>
                    <a:pt x="51775" y="38260"/>
                    <a:pt x="51749" y="38280"/>
                  </a:cubicBezTo>
                  <a:cubicBezTo>
                    <a:pt x="51409" y="38537"/>
                    <a:pt x="51082" y="38817"/>
                    <a:pt x="50750" y="39088"/>
                  </a:cubicBezTo>
                  <a:cubicBezTo>
                    <a:pt x="51068" y="38577"/>
                    <a:pt x="51357" y="38046"/>
                    <a:pt x="51616" y="37503"/>
                  </a:cubicBezTo>
                  <a:cubicBezTo>
                    <a:pt x="51661" y="37413"/>
                    <a:pt x="51594" y="37303"/>
                    <a:pt x="51504" y="37303"/>
                  </a:cubicBezTo>
                  <a:cubicBezTo>
                    <a:pt x="51482" y="37303"/>
                    <a:pt x="51458" y="37310"/>
                    <a:pt x="51435" y="37324"/>
                  </a:cubicBezTo>
                  <a:cubicBezTo>
                    <a:pt x="51166" y="37486"/>
                    <a:pt x="50906" y="37659"/>
                    <a:pt x="50655" y="37847"/>
                  </a:cubicBezTo>
                  <a:cubicBezTo>
                    <a:pt x="51435" y="36952"/>
                    <a:pt x="52125" y="35996"/>
                    <a:pt x="52612" y="34937"/>
                  </a:cubicBezTo>
                  <a:cubicBezTo>
                    <a:pt x="52618" y="34917"/>
                    <a:pt x="52621" y="34896"/>
                    <a:pt x="52621" y="34876"/>
                  </a:cubicBezTo>
                  <a:cubicBezTo>
                    <a:pt x="53210" y="33742"/>
                    <a:pt x="53626" y="32561"/>
                    <a:pt x="53730" y="31467"/>
                  </a:cubicBezTo>
                  <a:cubicBezTo>
                    <a:pt x="53756" y="31389"/>
                    <a:pt x="53790" y="31311"/>
                    <a:pt x="53813" y="31233"/>
                  </a:cubicBezTo>
                  <a:cubicBezTo>
                    <a:pt x="53834" y="31166"/>
                    <a:pt x="53813" y="31097"/>
                    <a:pt x="53761" y="31057"/>
                  </a:cubicBezTo>
                  <a:cubicBezTo>
                    <a:pt x="53793" y="29581"/>
                    <a:pt x="53184" y="28314"/>
                    <a:pt x="51547" y="27621"/>
                  </a:cubicBezTo>
                  <a:cubicBezTo>
                    <a:pt x="51545" y="27526"/>
                    <a:pt x="51467" y="27464"/>
                    <a:pt x="51386" y="27464"/>
                  </a:cubicBezTo>
                  <a:cubicBezTo>
                    <a:pt x="51350" y="27464"/>
                    <a:pt x="51312" y="27477"/>
                    <a:pt x="51282" y="27506"/>
                  </a:cubicBezTo>
                  <a:lnTo>
                    <a:pt x="51270" y="27517"/>
                  </a:lnTo>
                  <a:cubicBezTo>
                    <a:pt x="50889" y="27379"/>
                    <a:pt x="50499" y="27272"/>
                    <a:pt x="50101" y="27205"/>
                  </a:cubicBezTo>
                  <a:cubicBezTo>
                    <a:pt x="48851" y="26989"/>
                    <a:pt x="48074" y="27162"/>
                    <a:pt x="47436" y="25987"/>
                  </a:cubicBezTo>
                  <a:cubicBezTo>
                    <a:pt x="47072" y="25314"/>
                    <a:pt x="45796" y="24884"/>
                    <a:pt x="45150" y="24596"/>
                  </a:cubicBezTo>
                  <a:cubicBezTo>
                    <a:pt x="43778" y="23986"/>
                    <a:pt x="42407" y="23412"/>
                    <a:pt x="41041" y="22777"/>
                  </a:cubicBezTo>
                  <a:cubicBezTo>
                    <a:pt x="40746" y="22638"/>
                    <a:pt x="40430" y="22604"/>
                    <a:pt x="40109" y="22604"/>
                  </a:cubicBezTo>
                  <a:cubicBezTo>
                    <a:pt x="39797" y="22604"/>
                    <a:pt x="39480" y="22637"/>
                    <a:pt x="39172" y="22637"/>
                  </a:cubicBezTo>
                  <a:cubicBezTo>
                    <a:pt x="38806" y="22637"/>
                    <a:pt x="38452" y="22591"/>
                    <a:pt x="38137" y="22390"/>
                  </a:cubicBezTo>
                  <a:cubicBezTo>
                    <a:pt x="38608" y="19012"/>
                    <a:pt x="34930" y="17335"/>
                    <a:pt x="32253" y="16215"/>
                  </a:cubicBezTo>
                  <a:cubicBezTo>
                    <a:pt x="32260" y="16127"/>
                    <a:pt x="32183" y="16036"/>
                    <a:pt x="32099" y="16036"/>
                  </a:cubicBezTo>
                  <a:cubicBezTo>
                    <a:pt x="32074" y="16036"/>
                    <a:pt x="32049" y="16044"/>
                    <a:pt x="32025" y="16062"/>
                  </a:cubicBezTo>
                  <a:cubicBezTo>
                    <a:pt x="32008" y="16076"/>
                    <a:pt x="31996" y="16090"/>
                    <a:pt x="31979" y="16102"/>
                  </a:cubicBezTo>
                  <a:cubicBezTo>
                    <a:pt x="30672" y="15557"/>
                    <a:pt x="29263" y="14981"/>
                    <a:pt x="27830" y="14981"/>
                  </a:cubicBezTo>
                  <a:cubicBezTo>
                    <a:pt x="27509" y="14981"/>
                    <a:pt x="27188" y="15010"/>
                    <a:pt x="26866" y="15074"/>
                  </a:cubicBezTo>
                  <a:cubicBezTo>
                    <a:pt x="26863" y="15074"/>
                    <a:pt x="26860" y="15074"/>
                    <a:pt x="26857" y="15077"/>
                  </a:cubicBezTo>
                  <a:cubicBezTo>
                    <a:pt x="26842" y="15072"/>
                    <a:pt x="26825" y="15069"/>
                    <a:pt x="26809" y="15069"/>
                  </a:cubicBezTo>
                  <a:cubicBezTo>
                    <a:pt x="26771" y="15069"/>
                    <a:pt x="26734" y="15083"/>
                    <a:pt x="26707" y="15112"/>
                  </a:cubicBezTo>
                  <a:cubicBezTo>
                    <a:pt x="25097" y="15479"/>
                    <a:pt x="22400" y="16711"/>
                    <a:pt x="20274" y="16711"/>
                  </a:cubicBezTo>
                  <a:cubicBezTo>
                    <a:pt x="18746" y="16711"/>
                    <a:pt x="17513" y="16074"/>
                    <a:pt x="17195" y="14020"/>
                  </a:cubicBezTo>
                  <a:cubicBezTo>
                    <a:pt x="17224" y="13986"/>
                    <a:pt x="17252" y="13954"/>
                    <a:pt x="17278" y="13916"/>
                  </a:cubicBezTo>
                  <a:cubicBezTo>
                    <a:pt x="17369" y="13795"/>
                    <a:pt x="17239" y="13653"/>
                    <a:pt x="17117" y="13653"/>
                  </a:cubicBezTo>
                  <a:cubicBezTo>
                    <a:pt x="17111" y="13653"/>
                    <a:pt x="17105" y="13653"/>
                    <a:pt x="17099" y="13654"/>
                  </a:cubicBezTo>
                  <a:cubicBezTo>
                    <a:pt x="17063" y="13609"/>
                    <a:pt x="17009" y="13587"/>
                    <a:pt x="16958" y="13587"/>
                  </a:cubicBezTo>
                  <a:cubicBezTo>
                    <a:pt x="16883" y="13587"/>
                    <a:pt x="16817" y="13635"/>
                    <a:pt x="16825" y="13735"/>
                  </a:cubicBezTo>
                  <a:cubicBezTo>
                    <a:pt x="16831" y="13792"/>
                    <a:pt x="16840" y="13844"/>
                    <a:pt x="16845" y="13899"/>
                  </a:cubicBezTo>
                  <a:cubicBezTo>
                    <a:pt x="16389" y="14471"/>
                    <a:pt x="15962" y="15040"/>
                    <a:pt x="15569" y="15626"/>
                  </a:cubicBezTo>
                  <a:cubicBezTo>
                    <a:pt x="15513" y="15531"/>
                    <a:pt x="15440" y="15484"/>
                    <a:pt x="15348" y="15484"/>
                  </a:cubicBezTo>
                  <a:cubicBezTo>
                    <a:pt x="15181" y="15484"/>
                    <a:pt x="14954" y="15643"/>
                    <a:pt x="14669" y="15960"/>
                  </a:cubicBezTo>
                  <a:cubicBezTo>
                    <a:pt x="15229" y="15091"/>
                    <a:pt x="15742" y="14194"/>
                    <a:pt x="16202" y="13270"/>
                  </a:cubicBezTo>
                  <a:cubicBezTo>
                    <a:pt x="16239" y="13195"/>
                    <a:pt x="16219" y="13105"/>
                    <a:pt x="16155" y="13053"/>
                  </a:cubicBezTo>
                  <a:lnTo>
                    <a:pt x="16155" y="13053"/>
                  </a:lnTo>
                  <a:cubicBezTo>
                    <a:pt x="16323" y="13094"/>
                    <a:pt x="16453" y="13123"/>
                    <a:pt x="16531" y="13134"/>
                  </a:cubicBezTo>
                  <a:cubicBezTo>
                    <a:pt x="16534" y="13135"/>
                    <a:pt x="16538" y="13135"/>
                    <a:pt x="16541" y="13135"/>
                  </a:cubicBezTo>
                  <a:cubicBezTo>
                    <a:pt x="16606" y="13135"/>
                    <a:pt x="16631" y="13038"/>
                    <a:pt x="16559" y="13022"/>
                  </a:cubicBezTo>
                  <a:cubicBezTo>
                    <a:pt x="15255" y="12736"/>
                    <a:pt x="14054" y="11933"/>
                    <a:pt x="12870" y="11324"/>
                  </a:cubicBezTo>
                  <a:cubicBezTo>
                    <a:pt x="12607" y="11185"/>
                    <a:pt x="13202" y="10677"/>
                    <a:pt x="13294" y="10518"/>
                  </a:cubicBezTo>
                  <a:cubicBezTo>
                    <a:pt x="13834" y="9600"/>
                    <a:pt x="13268" y="7926"/>
                    <a:pt x="12873" y="7060"/>
                  </a:cubicBezTo>
                  <a:cubicBezTo>
                    <a:pt x="12709" y="6700"/>
                    <a:pt x="12450" y="6555"/>
                    <a:pt x="12131" y="6555"/>
                  </a:cubicBezTo>
                  <a:cubicBezTo>
                    <a:pt x="10839" y="6555"/>
                    <a:pt x="8583" y="8959"/>
                    <a:pt x="7890" y="9170"/>
                  </a:cubicBezTo>
                  <a:cubicBezTo>
                    <a:pt x="7655" y="9242"/>
                    <a:pt x="7435" y="9275"/>
                    <a:pt x="7232" y="9275"/>
                  </a:cubicBezTo>
                  <a:cubicBezTo>
                    <a:pt x="7028" y="9275"/>
                    <a:pt x="6840" y="9242"/>
                    <a:pt x="6669" y="9185"/>
                  </a:cubicBezTo>
                  <a:cubicBezTo>
                    <a:pt x="6640" y="9162"/>
                    <a:pt x="6605" y="9147"/>
                    <a:pt x="6570" y="9144"/>
                  </a:cubicBezTo>
                  <a:cubicBezTo>
                    <a:pt x="5286" y="8613"/>
                    <a:pt x="4934" y="6537"/>
                    <a:pt x="5595" y="5354"/>
                  </a:cubicBezTo>
                  <a:cubicBezTo>
                    <a:pt x="6218" y="4236"/>
                    <a:pt x="7387" y="3350"/>
                    <a:pt x="8404" y="2628"/>
                  </a:cubicBezTo>
                  <a:cubicBezTo>
                    <a:pt x="9226" y="2045"/>
                    <a:pt x="9825" y="1881"/>
                    <a:pt x="10478" y="1881"/>
                  </a:cubicBezTo>
                  <a:cubicBezTo>
                    <a:pt x="11023" y="1881"/>
                    <a:pt x="11604" y="1995"/>
                    <a:pt x="12385" y="2074"/>
                  </a:cubicBezTo>
                  <a:cubicBezTo>
                    <a:pt x="12413" y="2077"/>
                    <a:pt x="12441" y="2079"/>
                    <a:pt x="12467" y="2079"/>
                  </a:cubicBezTo>
                  <a:cubicBezTo>
                    <a:pt x="12786" y="2079"/>
                    <a:pt x="12994" y="1865"/>
                    <a:pt x="13231" y="1684"/>
                  </a:cubicBezTo>
                  <a:cubicBezTo>
                    <a:pt x="13713" y="1310"/>
                    <a:pt x="14164" y="1142"/>
                    <a:pt x="14573" y="1142"/>
                  </a:cubicBezTo>
                  <a:cubicBezTo>
                    <a:pt x="15317" y="1142"/>
                    <a:pt x="15921" y="1697"/>
                    <a:pt x="16320" y="2565"/>
                  </a:cubicBezTo>
                  <a:cubicBezTo>
                    <a:pt x="16713" y="3429"/>
                    <a:pt x="17287" y="3754"/>
                    <a:pt x="18014" y="3754"/>
                  </a:cubicBezTo>
                  <a:cubicBezTo>
                    <a:pt x="18317" y="3754"/>
                    <a:pt x="18646" y="3698"/>
                    <a:pt x="18999" y="3601"/>
                  </a:cubicBezTo>
                  <a:cubicBezTo>
                    <a:pt x="19114" y="3569"/>
                    <a:pt x="19140" y="3451"/>
                    <a:pt x="19100" y="3356"/>
                  </a:cubicBezTo>
                  <a:cubicBezTo>
                    <a:pt x="18728" y="2475"/>
                    <a:pt x="17942" y="1217"/>
                    <a:pt x="18647" y="229"/>
                  </a:cubicBezTo>
                  <a:cubicBezTo>
                    <a:pt x="18723" y="125"/>
                    <a:pt x="18613" y="0"/>
                    <a:pt x="1850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53" name="Google Shape;4953;p86"/>
            <p:cNvSpPr/>
            <p:nvPr/>
          </p:nvSpPr>
          <p:spPr>
            <a:xfrm>
              <a:off x="2003525" y="3325225"/>
              <a:ext cx="305325" cy="147250"/>
            </a:xfrm>
            <a:custGeom>
              <a:avLst/>
              <a:gdLst/>
              <a:ahLst/>
              <a:cxnLst/>
              <a:rect l="l" t="t" r="r" b="b"/>
              <a:pathLst>
                <a:path w="12213" h="5890" extrusionOk="0">
                  <a:moveTo>
                    <a:pt x="2191" y="1056"/>
                  </a:moveTo>
                  <a:cubicBezTo>
                    <a:pt x="2082" y="1388"/>
                    <a:pt x="1975" y="1723"/>
                    <a:pt x="1836" y="2047"/>
                  </a:cubicBezTo>
                  <a:cubicBezTo>
                    <a:pt x="1698" y="1937"/>
                    <a:pt x="1559" y="1824"/>
                    <a:pt x="1423" y="1706"/>
                  </a:cubicBezTo>
                  <a:cubicBezTo>
                    <a:pt x="1672" y="1478"/>
                    <a:pt x="1929" y="1264"/>
                    <a:pt x="2191" y="1056"/>
                  </a:cubicBezTo>
                  <a:close/>
                  <a:moveTo>
                    <a:pt x="3459" y="1256"/>
                  </a:moveTo>
                  <a:lnTo>
                    <a:pt x="3459" y="1256"/>
                  </a:lnTo>
                  <a:cubicBezTo>
                    <a:pt x="3245" y="1746"/>
                    <a:pt x="3008" y="2223"/>
                    <a:pt x="2887" y="2751"/>
                  </a:cubicBezTo>
                  <a:cubicBezTo>
                    <a:pt x="2884" y="2765"/>
                    <a:pt x="2890" y="2774"/>
                    <a:pt x="2890" y="2786"/>
                  </a:cubicBezTo>
                  <a:cubicBezTo>
                    <a:pt x="2607" y="2621"/>
                    <a:pt x="2339" y="2439"/>
                    <a:pt x="2079" y="2237"/>
                  </a:cubicBezTo>
                  <a:cubicBezTo>
                    <a:pt x="2541" y="1911"/>
                    <a:pt x="2988" y="1567"/>
                    <a:pt x="3459" y="1256"/>
                  </a:cubicBezTo>
                  <a:close/>
                  <a:moveTo>
                    <a:pt x="4207" y="1986"/>
                  </a:moveTo>
                  <a:lnTo>
                    <a:pt x="4207" y="1986"/>
                  </a:lnTo>
                  <a:cubicBezTo>
                    <a:pt x="4065" y="2358"/>
                    <a:pt x="3883" y="2711"/>
                    <a:pt x="3658" y="3037"/>
                  </a:cubicBezTo>
                  <a:cubicBezTo>
                    <a:pt x="3641" y="3062"/>
                    <a:pt x="3635" y="3093"/>
                    <a:pt x="3638" y="3123"/>
                  </a:cubicBezTo>
                  <a:lnTo>
                    <a:pt x="3638" y="3123"/>
                  </a:lnTo>
                  <a:cubicBezTo>
                    <a:pt x="3462" y="3066"/>
                    <a:pt x="3288" y="2994"/>
                    <a:pt x="3124" y="2907"/>
                  </a:cubicBezTo>
                  <a:cubicBezTo>
                    <a:pt x="3130" y="2904"/>
                    <a:pt x="3138" y="2904"/>
                    <a:pt x="3144" y="2901"/>
                  </a:cubicBezTo>
                  <a:cubicBezTo>
                    <a:pt x="3505" y="2604"/>
                    <a:pt x="3854" y="2292"/>
                    <a:pt x="4207" y="1986"/>
                  </a:cubicBezTo>
                  <a:close/>
                  <a:moveTo>
                    <a:pt x="2837" y="346"/>
                  </a:moveTo>
                  <a:cubicBezTo>
                    <a:pt x="3987" y="346"/>
                    <a:pt x="5059" y="1056"/>
                    <a:pt x="6187" y="1992"/>
                  </a:cubicBezTo>
                  <a:cubicBezTo>
                    <a:pt x="6496" y="2243"/>
                    <a:pt x="6834" y="2581"/>
                    <a:pt x="7197" y="2846"/>
                  </a:cubicBezTo>
                  <a:cubicBezTo>
                    <a:pt x="7013" y="2953"/>
                    <a:pt x="6822" y="3066"/>
                    <a:pt x="6629" y="3164"/>
                  </a:cubicBezTo>
                  <a:cubicBezTo>
                    <a:pt x="6588" y="3051"/>
                    <a:pt x="6551" y="2947"/>
                    <a:pt x="6519" y="2846"/>
                  </a:cubicBezTo>
                  <a:cubicBezTo>
                    <a:pt x="6548" y="2731"/>
                    <a:pt x="6574" y="2618"/>
                    <a:pt x="6609" y="2503"/>
                  </a:cubicBezTo>
                  <a:cubicBezTo>
                    <a:pt x="6637" y="2408"/>
                    <a:pt x="6561" y="2342"/>
                    <a:pt x="6481" y="2342"/>
                  </a:cubicBezTo>
                  <a:cubicBezTo>
                    <a:pt x="6449" y="2342"/>
                    <a:pt x="6416" y="2353"/>
                    <a:pt x="6389" y="2376"/>
                  </a:cubicBezTo>
                  <a:cubicBezTo>
                    <a:pt x="6152" y="2578"/>
                    <a:pt x="5910" y="2745"/>
                    <a:pt x="5676" y="2927"/>
                  </a:cubicBezTo>
                  <a:cubicBezTo>
                    <a:pt x="5748" y="2765"/>
                    <a:pt x="5823" y="2604"/>
                    <a:pt x="5919" y="2410"/>
                  </a:cubicBezTo>
                  <a:cubicBezTo>
                    <a:pt x="5951" y="2346"/>
                    <a:pt x="5902" y="2259"/>
                    <a:pt x="5837" y="2259"/>
                  </a:cubicBezTo>
                  <a:cubicBezTo>
                    <a:pt x="5821" y="2259"/>
                    <a:pt x="5803" y="2265"/>
                    <a:pt x="5786" y="2278"/>
                  </a:cubicBezTo>
                  <a:cubicBezTo>
                    <a:pt x="5485" y="2488"/>
                    <a:pt x="5200" y="2716"/>
                    <a:pt x="4925" y="2959"/>
                  </a:cubicBezTo>
                  <a:cubicBezTo>
                    <a:pt x="4876" y="3006"/>
                    <a:pt x="4923" y="3071"/>
                    <a:pt x="4976" y="3071"/>
                  </a:cubicBezTo>
                  <a:cubicBezTo>
                    <a:pt x="4991" y="3071"/>
                    <a:pt x="5007" y="3066"/>
                    <a:pt x="5021" y="3054"/>
                  </a:cubicBezTo>
                  <a:cubicBezTo>
                    <a:pt x="5359" y="2774"/>
                    <a:pt x="5518" y="2668"/>
                    <a:pt x="5569" y="2668"/>
                  </a:cubicBezTo>
                  <a:cubicBezTo>
                    <a:pt x="5642" y="2668"/>
                    <a:pt x="5496" y="2884"/>
                    <a:pt x="5347" y="3115"/>
                  </a:cubicBezTo>
                  <a:cubicBezTo>
                    <a:pt x="5136" y="3187"/>
                    <a:pt x="4917" y="3233"/>
                    <a:pt x="4694" y="3248"/>
                  </a:cubicBezTo>
                  <a:cubicBezTo>
                    <a:pt x="4729" y="3239"/>
                    <a:pt x="4755" y="3219"/>
                    <a:pt x="4772" y="3187"/>
                  </a:cubicBezTo>
                  <a:cubicBezTo>
                    <a:pt x="5000" y="2763"/>
                    <a:pt x="5214" y="2330"/>
                    <a:pt x="5431" y="1899"/>
                  </a:cubicBezTo>
                  <a:cubicBezTo>
                    <a:pt x="5484" y="1790"/>
                    <a:pt x="5389" y="1661"/>
                    <a:pt x="5288" y="1661"/>
                  </a:cubicBezTo>
                  <a:cubicBezTo>
                    <a:pt x="5253" y="1661"/>
                    <a:pt x="5218" y="1676"/>
                    <a:pt x="5188" y="1712"/>
                  </a:cubicBezTo>
                  <a:cubicBezTo>
                    <a:pt x="4914" y="2041"/>
                    <a:pt x="4605" y="2335"/>
                    <a:pt x="4267" y="2595"/>
                  </a:cubicBezTo>
                  <a:cubicBezTo>
                    <a:pt x="4446" y="2260"/>
                    <a:pt x="4590" y="1905"/>
                    <a:pt x="4689" y="1539"/>
                  </a:cubicBezTo>
                  <a:cubicBezTo>
                    <a:pt x="4717" y="1427"/>
                    <a:pt x="4635" y="1353"/>
                    <a:pt x="4544" y="1353"/>
                  </a:cubicBezTo>
                  <a:cubicBezTo>
                    <a:pt x="4507" y="1353"/>
                    <a:pt x="4470" y="1365"/>
                    <a:pt x="4437" y="1391"/>
                  </a:cubicBezTo>
                  <a:cubicBezTo>
                    <a:pt x="4062" y="1697"/>
                    <a:pt x="3698" y="2021"/>
                    <a:pt x="3332" y="2335"/>
                  </a:cubicBezTo>
                  <a:cubicBezTo>
                    <a:pt x="3508" y="1845"/>
                    <a:pt x="3753" y="1383"/>
                    <a:pt x="3938" y="892"/>
                  </a:cubicBezTo>
                  <a:cubicBezTo>
                    <a:pt x="3977" y="786"/>
                    <a:pt x="3879" y="701"/>
                    <a:pt x="3784" y="701"/>
                  </a:cubicBezTo>
                  <a:cubicBezTo>
                    <a:pt x="3759" y="701"/>
                    <a:pt x="3735" y="706"/>
                    <a:pt x="3713" y="719"/>
                  </a:cubicBezTo>
                  <a:cubicBezTo>
                    <a:pt x="3190" y="1007"/>
                    <a:pt x="2731" y="1377"/>
                    <a:pt x="2258" y="1732"/>
                  </a:cubicBezTo>
                  <a:cubicBezTo>
                    <a:pt x="2373" y="1388"/>
                    <a:pt x="2480" y="1045"/>
                    <a:pt x="2622" y="710"/>
                  </a:cubicBezTo>
                  <a:cubicBezTo>
                    <a:pt x="2661" y="618"/>
                    <a:pt x="2595" y="482"/>
                    <a:pt x="2500" y="482"/>
                  </a:cubicBezTo>
                  <a:cubicBezTo>
                    <a:pt x="2475" y="482"/>
                    <a:pt x="2449" y="490"/>
                    <a:pt x="2422" y="511"/>
                  </a:cubicBezTo>
                  <a:cubicBezTo>
                    <a:pt x="2203" y="675"/>
                    <a:pt x="1986" y="846"/>
                    <a:pt x="1773" y="1019"/>
                  </a:cubicBezTo>
                  <a:cubicBezTo>
                    <a:pt x="1888" y="840"/>
                    <a:pt x="2015" y="670"/>
                    <a:pt x="2151" y="508"/>
                  </a:cubicBezTo>
                  <a:cubicBezTo>
                    <a:pt x="2171" y="485"/>
                    <a:pt x="2180" y="456"/>
                    <a:pt x="2180" y="424"/>
                  </a:cubicBezTo>
                  <a:cubicBezTo>
                    <a:pt x="2402" y="371"/>
                    <a:pt x="2621" y="346"/>
                    <a:pt x="2837" y="346"/>
                  </a:cubicBezTo>
                  <a:close/>
                  <a:moveTo>
                    <a:pt x="7555" y="3074"/>
                  </a:moveTo>
                  <a:cubicBezTo>
                    <a:pt x="7729" y="3170"/>
                    <a:pt x="7919" y="3236"/>
                    <a:pt x="8113" y="3268"/>
                  </a:cubicBezTo>
                  <a:cubicBezTo>
                    <a:pt x="8156" y="3274"/>
                    <a:pt x="8196" y="3276"/>
                    <a:pt x="8240" y="3282"/>
                  </a:cubicBezTo>
                  <a:cubicBezTo>
                    <a:pt x="7940" y="3452"/>
                    <a:pt x="7334" y="3745"/>
                    <a:pt x="7247" y="3924"/>
                  </a:cubicBezTo>
                  <a:lnTo>
                    <a:pt x="7247" y="3924"/>
                  </a:lnTo>
                  <a:cubicBezTo>
                    <a:pt x="7391" y="3622"/>
                    <a:pt x="7420" y="3357"/>
                    <a:pt x="7555" y="3074"/>
                  </a:cubicBezTo>
                  <a:close/>
                  <a:moveTo>
                    <a:pt x="8551" y="3314"/>
                  </a:moveTo>
                  <a:lnTo>
                    <a:pt x="8551" y="3314"/>
                  </a:lnTo>
                  <a:cubicBezTo>
                    <a:pt x="8736" y="3334"/>
                    <a:pt x="8921" y="3357"/>
                    <a:pt x="9106" y="3375"/>
                  </a:cubicBezTo>
                  <a:cubicBezTo>
                    <a:pt x="8777" y="3637"/>
                    <a:pt x="8456" y="3915"/>
                    <a:pt x="8147" y="4203"/>
                  </a:cubicBezTo>
                  <a:cubicBezTo>
                    <a:pt x="8289" y="3940"/>
                    <a:pt x="8422" y="3678"/>
                    <a:pt x="8543" y="3401"/>
                  </a:cubicBezTo>
                  <a:cubicBezTo>
                    <a:pt x="8554" y="3375"/>
                    <a:pt x="8557" y="3343"/>
                    <a:pt x="8551" y="3314"/>
                  </a:cubicBezTo>
                  <a:close/>
                  <a:moveTo>
                    <a:pt x="8078" y="3710"/>
                  </a:moveTo>
                  <a:lnTo>
                    <a:pt x="8078" y="3710"/>
                  </a:lnTo>
                  <a:cubicBezTo>
                    <a:pt x="7902" y="4059"/>
                    <a:pt x="7714" y="4400"/>
                    <a:pt x="7512" y="4737"/>
                  </a:cubicBezTo>
                  <a:cubicBezTo>
                    <a:pt x="7371" y="4564"/>
                    <a:pt x="7241" y="4379"/>
                    <a:pt x="7125" y="4186"/>
                  </a:cubicBezTo>
                  <a:cubicBezTo>
                    <a:pt x="7457" y="4059"/>
                    <a:pt x="7778" y="3900"/>
                    <a:pt x="8078" y="3710"/>
                  </a:cubicBezTo>
                  <a:close/>
                  <a:moveTo>
                    <a:pt x="9524" y="3427"/>
                  </a:moveTo>
                  <a:cubicBezTo>
                    <a:pt x="9813" y="3455"/>
                    <a:pt x="10102" y="3484"/>
                    <a:pt x="10388" y="3542"/>
                  </a:cubicBezTo>
                  <a:cubicBezTo>
                    <a:pt x="10407" y="3545"/>
                    <a:pt x="10418" y="3553"/>
                    <a:pt x="10437" y="3559"/>
                  </a:cubicBezTo>
                  <a:lnTo>
                    <a:pt x="10437" y="3559"/>
                  </a:lnTo>
                  <a:cubicBezTo>
                    <a:pt x="9892" y="3945"/>
                    <a:pt x="9417" y="4409"/>
                    <a:pt x="8924" y="4853"/>
                  </a:cubicBezTo>
                  <a:cubicBezTo>
                    <a:pt x="9166" y="4397"/>
                    <a:pt x="9394" y="3938"/>
                    <a:pt x="9524" y="3427"/>
                  </a:cubicBezTo>
                  <a:close/>
                  <a:moveTo>
                    <a:pt x="10731" y="3646"/>
                  </a:moveTo>
                  <a:lnTo>
                    <a:pt x="10731" y="3646"/>
                  </a:lnTo>
                  <a:cubicBezTo>
                    <a:pt x="10922" y="3730"/>
                    <a:pt x="11031" y="3842"/>
                    <a:pt x="11072" y="3972"/>
                  </a:cubicBezTo>
                  <a:cubicBezTo>
                    <a:pt x="11054" y="3972"/>
                    <a:pt x="11037" y="3978"/>
                    <a:pt x="11020" y="3990"/>
                  </a:cubicBezTo>
                  <a:cubicBezTo>
                    <a:pt x="10659" y="4290"/>
                    <a:pt x="10341" y="4639"/>
                    <a:pt x="10007" y="4965"/>
                  </a:cubicBezTo>
                  <a:cubicBezTo>
                    <a:pt x="10252" y="4558"/>
                    <a:pt x="10494" y="4154"/>
                    <a:pt x="10720" y="3736"/>
                  </a:cubicBezTo>
                  <a:cubicBezTo>
                    <a:pt x="10731" y="3707"/>
                    <a:pt x="10737" y="3678"/>
                    <a:pt x="10731" y="3646"/>
                  </a:cubicBezTo>
                  <a:close/>
                  <a:moveTo>
                    <a:pt x="9086" y="3790"/>
                  </a:moveTo>
                  <a:lnTo>
                    <a:pt x="9086" y="3790"/>
                  </a:lnTo>
                  <a:cubicBezTo>
                    <a:pt x="8869" y="4348"/>
                    <a:pt x="8551" y="4861"/>
                    <a:pt x="8289" y="5404"/>
                  </a:cubicBezTo>
                  <a:cubicBezTo>
                    <a:pt x="8087" y="5292"/>
                    <a:pt x="7899" y="5150"/>
                    <a:pt x="7737" y="4986"/>
                  </a:cubicBezTo>
                  <a:lnTo>
                    <a:pt x="7737" y="4983"/>
                  </a:lnTo>
                  <a:cubicBezTo>
                    <a:pt x="8191" y="4587"/>
                    <a:pt x="8627" y="4174"/>
                    <a:pt x="9086" y="3790"/>
                  </a:cubicBezTo>
                  <a:close/>
                  <a:moveTo>
                    <a:pt x="10018" y="4301"/>
                  </a:moveTo>
                  <a:cubicBezTo>
                    <a:pt x="9761" y="4734"/>
                    <a:pt x="9501" y="5162"/>
                    <a:pt x="9262" y="5606"/>
                  </a:cubicBezTo>
                  <a:cubicBezTo>
                    <a:pt x="9202" y="5613"/>
                    <a:pt x="9142" y="5617"/>
                    <a:pt x="9082" y="5617"/>
                  </a:cubicBezTo>
                  <a:cubicBezTo>
                    <a:pt x="8919" y="5617"/>
                    <a:pt x="8757" y="5591"/>
                    <a:pt x="8603" y="5543"/>
                  </a:cubicBezTo>
                  <a:lnTo>
                    <a:pt x="8603" y="5540"/>
                  </a:lnTo>
                  <a:cubicBezTo>
                    <a:pt x="9097" y="5150"/>
                    <a:pt x="9542" y="4708"/>
                    <a:pt x="10018" y="4301"/>
                  </a:cubicBezTo>
                  <a:close/>
                  <a:moveTo>
                    <a:pt x="2955" y="0"/>
                  </a:moveTo>
                  <a:cubicBezTo>
                    <a:pt x="2104" y="0"/>
                    <a:pt x="1362" y="380"/>
                    <a:pt x="609" y="1016"/>
                  </a:cubicBezTo>
                  <a:cubicBezTo>
                    <a:pt x="505" y="929"/>
                    <a:pt x="401" y="843"/>
                    <a:pt x="298" y="759"/>
                  </a:cubicBezTo>
                  <a:cubicBezTo>
                    <a:pt x="263" y="733"/>
                    <a:pt x="228" y="721"/>
                    <a:pt x="195" y="721"/>
                  </a:cubicBezTo>
                  <a:cubicBezTo>
                    <a:pt x="83" y="721"/>
                    <a:pt x="1" y="851"/>
                    <a:pt x="90" y="967"/>
                  </a:cubicBezTo>
                  <a:cubicBezTo>
                    <a:pt x="165" y="1062"/>
                    <a:pt x="260" y="1157"/>
                    <a:pt x="344" y="1256"/>
                  </a:cubicBezTo>
                  <a:cubicBezTo>
                    <a:pt x="300" y="1314"/>
                    <a:pt x="351" y="1381"/>
                    <a:pt x="413" y="1381"/>
                  </a:cubicBezTo>
                  <a:cubicBezTo>
                    <a:pt x="424" y="1381"/>
                    <a:pt x="436" y="1379"/>
                    <a:pt x="448" y="1374"/>
                  </a:cubicBezTo>
                  <a:cubicBezTo>
                    <a:pt x="1161" y="2168"/>
                    <a:pt x="2122" y="2942"/>
                    <a:pt x="3066" y="3308"/>
                  </a:cubicBezTo>
                  <a:cubicBezTo>
                    <a:pt x="3274" y="3392"/>
                    <a:pt x="4334" y="3467"/>
                    <a:pt x="5188" y="3490"/>
                  </a:cubicBezTo>
                  <a:cubicBezTo>
                    <a:pt x="5212" y="3536"/>
                    <a:pt x="5257" y="3569"/>
                    <a:pt x="5304" y="3569"/>
                  </a:cubicBezTo>
                  <a:cubicBezTo>
                    <a:pt x="5332" y="3569"/>
                    <a:pt x="5360" y="3557"/>
                    <a:pt x="5384" y="3531"/>
                  </a:cubicBezTo>
                  <a:cubicBezTo>
                    <a:pt x="5399" y="3516"/>
                    <a:pt x="5413" y="3507"/>
                    <a:pt x="5425" y="3493"/>
                  </a:cubicBezTo>
                  <a:cubicBezTo>
                    <a:pt x="5483" y="3494"/>
                    <a:pt x="5539" y="3494"/>
                    <a:pt x="5593" y="3494"/>
                  </a:cubicBezTo>
                  <a:cubicBezTo>
                    <a:pt x="5768" y="3494"/>
                    <a:pt x="5921" y="3490"/>
                    <a:pt x="6043" y="3481"/>
                  </a:cubicBezTo>
                  <a:lnTo>
                    <a:pt x="6043" y="3481"/>
                  </a:lnTo>
                  <a:cubicBezTo>
                    <a:pt x="5991" y="3578"/>
                    <a:pt x="6066" y="3683"/>
                    <a:pt x="6160" y="3683"/>
                  </a:cubicBezTo>
                  <a:cubicBezTo>
                    <a:pt x="6181" y="3683"/>
                    <a:pt x="6203" y="3678"/>
                    <a:pt x="6225" y="3666"/>
                  </a:cubicBezTo>
                  <a:cubicBezTo>
                    <a:pt x="6288" y="3634"/>
                    <a:pt x="6346" y="3606"/>
                    <a:pt x="6406" y="3577"/>
                  </a:cubicBezTo>
                  <a:cubicBezTo>
                    <a:pt x="6658" y="4091"/>
                    <a:pt x="7001" y="4555"/>
                    <a:pt x="7420" y="4948"/>
                  </a:cubicBezTo>
                  <a:cubicBezTo>
                    <a:pt x="7420" y="5025"/>
                    <a:pt x="7484" y="5088"/>
                    <a:pt x="7560" y="5088"/>
                  </a:cubicBezTo>
                  <a:cubicBezTo>
                    <a:pt x="7566" y="5088"/>
                    <a:pt x="7572" y="5088"/>
                    <a:pt x="7579" y="5087"/>
                  </a:cubicBezTo>
                  <a:cubicBezTo>
                    <a:pt x="7798" y="5274"/>
                    <a:pt x="8040" y="5439"/>
                    <a:pt x="8300" y="5572"/>
                  </a:cubicBezTo>
                  <a:cubicBezTo>
                    <a:pt x="8328" y="5613"/>
                    <a:pt x="8371" y="5638"/>
                    <a:pt x="8419" y="5638"/>
                  </a:cubicBezTo>
                  <a:cubicBezTo>
                    <a:pt x="8422" y="5638"/>
                    <a:pt x="8425" y="5638"/>
                    <a:pt x="8427" y="5638"/>
                  </a:cubicBezTo>
                  <a:cubicBezTo>
                    <a:pt x="8776" y="5799"/>
                    <a:pt x="9138" y="5890"/>
                    <a:pt x="9494" y="5890"/>
                  </a:cubicBezTo>
                  <a:cubicBezTo>
                    <a:pt x="10284" y="5890"/>
                    <a:pt x="11049" y="5444"/>
                    <a:pt x="11594" y="4324"/>
                  </a:cubicBezTo>
                  <a:cubicBezTo>
                    <a:pt x="12212" y="3054"/>
                    <a:pt x="8904" y="3005"/>
                    <a:pt x="8375" y="2962"/>
                  </a:cubicBezTo>
                  <a:cubicBezTo>
                    <a:pt x="8139" y="2942"/>
                    <a:pt x="7913" y="2864"/>
                    <a:pt x="7694" y="2765"/>
                  </a:cubicBezTo>
                  <a:cubicBezTo>
                    <a:pt x="7678" y="2703"/>
                    <a:pt x="7621" y="2663"/>
                    <a:pt x="7560" y="2663"/>
                  </a:cubicBezTo>
                  <a:cubicBezTo>
                    <a:pt x="7542" y="2663"/>
                    <a:pt x="7524" y="2666"/>
                    <a:pt x="7506" y="2673"/>
                  </a:cubicBezTo>
                  <a:cubicBezTo>
                    <a:pt x="6392" y="2084"/>
                    <a:pt x="5428" y="745"/>
                    <a:pt x="4290" y="286"/>
                  </a:cubicBezTo>
                  <a:cubicBezTo>
                    <a:pt x="3810" y="90"/>
                    <a:pt x="3370" y="0"/>
                    <a:pt x="295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54" name="Google Shape;4954;p86"/>
            <p:cNvSpPr/>
            <p:nvPr/>
          </p:nvSpPr>
          <p:spPr>
            <a:xfrm>
              <a:off x="2053850" y="2646725"/>
              <a:ext cx="613050" cy="516425"/>
            </a:xfrm>
            <a:custGeom>
              <a:avLst/>
              <a:gdLst/>
              <a:ahLst/>
              <a:cxnLst/>
              <a:rect l="l" t="t" r="r" b="b"/>
              <a:pathLst>
                <a:path w="24522" h="20657" extrusionOk="0">
                  <a:moveTo>
                    <a:pt x="19439" y="1"/>
                  </a:moveTo>
                  <a:cubicBezTo>
                    <a:pt x="19306" y="1"/>
                    <a:pt x="19174" y="135"/>
                    <a:pt x="19267" y="276"/>
                  </a:cubicBezTo>
                  <a:cubicBezTo>
                    <a:pt x="19695" y="920"/>
                    <a:pt x="19787" y="1223"/>
                    <a:pt x="20540" y="1538"/>
                  </a:cubicBezTo>
                  <a:cubicBezTo>
                    <a:pt x="22247" y="2257"/>
                    <a:pt x="21776" y="4864"/>
                    <a:pt x="19934" y="4968"/>
                  </a:cubicBezTo>
                  <a:cubicBezTo>
                    <a:pt x="19054" y="5017"/>
                    <a:pt x="18410" y="5173"/>
                    <a:pt x="17463" y="5256"/>
                  </a:cubicBezTo>
                  <a:cubicBezTo>
                    <a:pt x="15849" y="5395"/>
                    <a:pt x="14294" y="7939"/>
                    <a:pt x="12733" y="7939"/>
                  </a:cubicBezTo>
                  <a:cubicBezTo>
                    <a:pt x="12381" y="7939"/>
                    <a:pt x="12030" y="7810"/>
                    <a:pt x="11677" y="7497"/>
                  </a:cubicBezTo>
                  <a:cubicBezTo>
                    <a:pt x="11499" y="7337"/>
                    <a:pt x="11301" y="7269"/>
                    <a:pt x="11097" y="7269"/>
                  </a:cubicBezTo>
                  <a:cubicBezTo>
                    <a:pt x="10235" y="7269"/>
                    <a:pt x="9245" y="8464"/>
                    <a:pt x="8995" y="9012"/>
                  </a:cubicBezTo>
                  <a:cubicBezTo>
                    <a:pt x="8138" y="10886"/>
                    <a:pt x="6258" y="12249"/>
                    <a:pt x="5029" y="13888"/>
                  </a:cubicBezTo>
                  <a:cubicBezTo>
                    <a:pt x="3377" y="16097"/>
                    <a:pt x="2153" y="18519"/>
                    <a:pt x="77" y="20482"/>
                  </a:cubicBezTo>
                  <a:cubicBezTo>
                    <a:pt x="1" y="20554"/>
                    <a:pt x="74" y="20657"/>
                    <a:pt x="157" y="20657"/>
                  </a:cubicBezTo>
                  <a:cubicBezTo>
                    <a:pt x="181" y="20657"/>
                    <a:pt x="205" y="20649"/>
                    <a:pt x="227" y="20630"/>
                  </a:cubicBezTo>
                  <a:cubicBezTo>
                    <a:pt x="1977" y="19114"/>
                    <a:pt x="3371" y="18831"/>
                    <a:pt x="4457" y="16801"/>
                  </a:cubicBezTo>
                  <a:cubicBezTo>
                    <a:pt x="5828" y="14232"/>
                    <a:pt x="7159" y="12162"/>
                    <a:pt x="8969" y="9884"/>
                  </a:cubicBezTo>
                  <a:cubicBezTo>
                    <a:pt x="9584" y="9110"/>
                    <a:pt x="10372" y="8741"/>
                    <a:pt x="11188" y="8741"/>
                  </a:cubicBezTo>
                  <a:cubicBezTo>
                    <a:pt x="11789" y="8741"/>
                    <a:pt x="12407" y="8941"/>
                    <a:pt x="12982" y="9327"/>
                  </a:cubicBezTo>
                  <a:cubicBezTo>
                    <a:pt x="13035" y="9363"/>
                    <a:pt x="13101" y="9378"/>
                    <a:pt x="13174" y="9378"/>
                  </a:cubicBezTo>
                  <a:cubicBezTo>
                    <a:pt x="13496" y="9378"/>
                    <a:pt x="13956" y="9075"/>
                    <a:pt x="14074" y="8882"/>
                  </a:cubicBezTo>
                  <a:cubicBezTo>
                    <a:pt x="15638" y="6284"/>
                    <a:pt x="17985" y="5455"/>
                    <a:pt x="20740" y="5300"/>
                  </a:cubicBezTo>
                  <a:cubicBezTo>
                    <a:pt x="21326" y="5268"/>
                    <a:pt x="22651" y="5199"/>
                    <a:pt x="22994" y="4575"/>
                  </a:cubicBezTo>
                  <a:cubicBezTo>
                    <a:pt x="24522" y="1821"/>
                    <a:pt x="20725" y="1789"/>
                    <a:pt x="19593" y="86"/>
                  </a:cubicBezTo>
                  <a:cubicBezTo>
                    <a:pt x="19554" y="26"/>
                    <a:pt x="19496" y="1"/>
                    <a:pt x="1943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55" name="Google Shape;4955;p86"/>
            <p:cNvSpPr/>
            <p:nvPr/>
          </p:nvSpPr>
          <p:spPr>
            <a:xfrm>
              <a:off x="2878850" y="956500"/>
              <a:ext cx="59000" cy="79050"/>
            </a:xfrm>
            <a:custGeom>
              <a:avLst/>
              <a:gdLst/>
              <a:ahLst/>
              <a:cxnLst/>
              <a:rect l="l" t="t" r="r" b="b"/>
              <a:pathLst>
                <a:path w="2360" h="3162" extrusionOk="0">
                  <a:moveTo>
                    <a:pt x="2359" y="0"/>
                  </a:moveTo>
                  <a:lnTo>
                    <a:pt x="2359" y="0"/>
                  </a:lnTo>
                  <a:cubicBezTo>
                    <a:pt x="1542" y="1034"/>
                    <a:pt x="757" y="2087"/>
                    <a:pt x="1" y="3161"/>
                  </a:cubicBezTo>
                  <a:cubicBezTo>
                    <a:pt x="780" y="2113"/>
                    <a:pt x="1568" y="1063"/>
                    <a:pt x="235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56" name="Google Shape;4956;p86"/>
            <p:cNvSpPr/>
            <p:nvPr/>
          </p:nvSpPr>
          <p:spPr>
            <a:xfrm>
              <a:off x="2591950" y="1603975"/>
              <a:ext cx="3275" cy="3925"/>
            </a:xfrm>
            <a:custGeom>
              <a:avLst/>
              <a:gdLst/>
              <a:ahLst/>
              <a:cxnLst/>
              <a:rect l="l" t="t" r="r" b="b"/>
              <a:pathLst>
                <a:path w="131" h="157" extrusionOk="0">
                  <a:moveTo>
                    <a:pt x="131" y="0"/>
                  </a:moveTo>
                  <a:cubicBezTo>
                    <a:pt x="88" y="52"/>
                    <a:pt x="47" y="104"/>
                    <a:pt x="1" y="156"/>
                  </a:cubicBezTo>
                  <a:cubicBezTo>
                    <a:pt x="47" y="107"/>
                    <a:pt x="90" y="55"/>
                    <a:pt x="13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57" name="Google Shape;4957;p86"/>
            <p:cNvSpPr/>
            <p:nvPr/>
          </p:nvSpPr>
          <p:spPr>
            <a:xfrm>
              <a:off x="2741575" y="1422025"/>
              <a:ext cx="117325" cy="137075"/>
            </a:xfrm>
            <a:custGeom>
              <a:avLst/>
              <a:gdLst/>
              <a:ahLst/>
              <a:cxnLst/>
              <a:rect l="l" t="t" r="r" b="b"/>
              <a:pathLst>
                <a:path w="4693" h="5483" extrusionOk="0">
                  <a:moveTo>
                    <a:pt x="4692" y="0"/>
                  </a:moveTo>
                  <a:lnTo>
                    <a:pt x="4692" y="0"/>
                  </a:lnTo>
                  <a:cubicBezTo>
                    <a:pt x="3061" y="1779"/>
                    <a:pt x="1476" y="3592"/>
                    <a:pt x="1" y="5483"/>
                  </a:cubicBezTo>
                  <a:cubicBezTo>
                    <a:pt x="1568" y="3661"/>
                    <a:pt x="3130" y="1834"/>
                    <a:pt x="469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58" name="Google Shape;4958;p86"/>
            <p:cNvSpPr/>
            <p:nvPr/>
          </p:nvSpPr>
          <p:spPr>
            <a:xfrm>
              <a:off x="2753550" y="1723425"/>
              <a:ext cx="46075" cy="54600"/>
            </a:xfrm>
            <a:custGeom>
              <a:avLst/>
              <a:gdLst/>
              <a:ahLst/>
              <a:cxnLst/>
              <a:rect l="l" t="t" r="r" b="b"/>
              <a:pathLst>
                <a:path w="1843" h="2184" extrusionOk="0">
                  <a:moveTo>
                    <a:pt x="1843" y="0"/>
                  </a:moveTo>
                  <a:cubicBezTo>
                    <a:pt x="1511" y="379"/>
                    <a:pt x="1185" y="766"/>
                    <a:pt x="853" y="1141"/>
                  </a:cubicBezTo>
                  <a:cubicBezTo>
                    <a:pt x="573" y="1490"/>
                    <a:pt x="287" y="1834"/>
                    <a:pt x="1" y="2183"/>
                  </a:cubicBezTo>
                  <a:cubicBezTo>
                    <a:pt x="362" y="1799"/>
                    <a:pt x="717" y="1406"/>
                    <a:pt x="1055" y="996"/>
                  </a:cubicBezTo>
                  <a:cubicBezTo>
                    <a:pt x="1323" y="670"/>
                    <a:pt x="1577" y="330"/>
                    <a:pt x="1843"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59" name="Google Shape;4959;p86"/>
            <p:cNvSpPr/>
            <p:nvPr/>
          </p:nvSpPr>
          <p:spPr>
            <a:xfrm>
              <a:off x="3013825" y="1258700"/>
              <a:ext cx="106550" cy="113700"/>
            </a:xfrm>
            <a:custGeom>
              <a:avLst/>
              <a:gdLst/>
              <a:ahLst/>
              <a:cxnLst/>
              <a:rect l="l" t="t" r="r" b="b"/>
              <a:pathLst>
                <a:path w="4262" h="4548" extrusionOk="0">
                  <a:moveTo>
                    <a:pt x="4262" y="0"/>
                  </a:moveTo>
                  <a:lnTo>
                    <a:pt x="4262" y="0"/>
                  </a:lnTo>
                  <a:cubicBezTo>
                    <a:pt x="3179" y="1103"/>
                    <a:pt x="2076" y="2191"/>
                    <a:pt x="1063" y="3346"/>
                  </a:cubicBezTo>
                  <a:cubicBezTo>
                    <a:pt x="711" y="3744"/>
                    <a:pt x="353" y="4146"/>
                    <a:pt x="0" y="4547"/>
                  </a:cubicBezTo>
                  <a:cubicBezTo>
                    <a:pt x="953" y="3603"/>
                    <a:pt x="1941" y="2636"/>
                    <a:pt x="2908" y="1649"/>
                  </a:cubicBezTo>
                  <a:cubicBezTo>
                    <a:pt x="3358" y="1097"/>
                    <a:pt x="3808" y="549"/>
                    <a:pt x="426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60" name="Google Shape;4960;p86"/>
            <p:cNvSpPr/>
            <p:nvPr/>
          </p:nvSpPr>
          <p:spPr>
            <a:xfrm>
              <a:off x="3189500" y="1467850"/>
              <a:ext cx="5950" cy="5300"/>
            </a:xfrm>
            <a:custGeom>
              <a:avLst/>
              <a:gdLst/>
              <a:ahLst/>
              <a:cxnLst/>
              <a:rect l="l" t="t" r="r" b="b"/>
              <a:pathLst>
                <a:path w="238" h="212" extrusionOk="0">
                  <a:moveTo>
                    <a:pt x="237" y="1"/>
                  </a:moveTo>
                  <a:lnTo>
                    <a:pt x="237" y="1"/>
                  </a:lnTo>
                  <a:cubicBezTo>
                    <a:pt x="142" y="53"/>
                    <a:pt x="64" y="125"/>
                    <a:pt x="0" y="211"/>
                  </a:cubicBezTo>
                  <a:cubicBezTo>
                    <a:pt x="78" y="139"/>
                    <a:pt x="159" y="73"/>
                    <a:pt x="23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61" name="Google Shape;4961;p86"/>
            <p:cNvSpPr/>
            <p:nvPr/>
          </p:nvSpPr>
          <p:spPr>
            <a:xfrm>
              <a:off x="1570450" y="549050"/>
              <a:ext cx="1813800" cy="1774475"/>
            </a:xfrm>
            <a:custGeom>
              <a:avLst/>
              <a:gdLst/>
              <a:ahLst/>
              <a:cxnLst/>
              <a:rect l="l" t="t" r="r" b="b"/>
              <a:pathLst>
                <a:path w="72552" h="70979" extrusionOk="0">
                  <a:moveTo>
                    <a:pt x="55353" y="377"/>
                  </a:moveTo>
                  <a:cubicBezTo>
                    <a:pt x="54860" y="734"/>
                    <a:pt x="54375" y="1110"/>
                    <a:pt x="53899" y="1499"/>
                  </a:cubicBezTo>
                  <a:cubicBezTo>
                    <a:pt x="54156" y="1153"/>
                    <a:pt x="54424" y="812"/>
                    <a:pt x="54664" y="454"/>
                  </a:cubicBezTo>
                  <a:cubicBezTo>
                    <a:pt x="54891" y="417"/>
                    <a:pt x="55121" y="394"/>
                    <a:pt x="55353" y="377"/>
                  </a:cubicBezTo>
                  <a:close/>
                  <a:moveTo>
                    <a:pt x="58324" y="682"/>
                  </a:moveTo>
                  <a:cubicBezTo>
                    <a:pt x="58503" y="734"/>
                    <a:pt x="58680" y="795"/>
                    <a:pt x="58856" y="861"/>
                  </a:cubicBezTo>
                  <a:cubicBezTo>
                    <a:pt x="58313" y="1208"/>
                    <a:pt x="57796" y="1583"/>
                    <a:pt x="57276" y="1958"/>
                  </a:cubicBezTo>
                  <a:cubicBezTo>
                    <a:pt x="57629" y="1534"/>
                    <a:pt x="57984" y="1115"/>
                    <a:pt x="58324" y="682"/>
                  </a:cubicBezTo>
                  <a:close/>
                  <a:moveTo>
                    <a:pt x="54008" y="584"/>
                  </a:moveTo>
                  <a:lnTo>
                    <a:pt x="54008" y="584"/>
                  </a:lnTo>
                  <a:cubicBezTo>
                    <a:pt x="52694" y="1778"/>
                    <a:pt x="52147" y="2227"/>
                    <a:pt x="52096" y="2227"/>
                  </a:cubicBezTo>
                  <a:cubicBezTo>
                    <a:pt x="52037" y="2227"/>
                    <a:pt x="52626" y="1642"/>
                    <a:pt x="53457" y="910"/>
                  </a:cubicBezTo>
                  <a:cubicBezTo>
                    <a:pt x="53509" y="870"/>
                    <a:pt x="53523" y="795"/>
                    <a:pt x="53492" y="737"/>
                  </a:cubicBezTo>
                  <a:lnTo>
                    <a:pt x="53486" y="737"/>
                  </a:lnTo>
                  <a:cubicBezTo>
                    <a:pt x="53656" y="679"/>
                    <a:pt x="53832" y="630"/>
                    <a:pt x="54008" y="584"/>
                  </a:cubicBezTo>
                  <a:close/>
                  <a:moveTo>
                    <a:pt x="55946" y="353"/>
                  </a:moveTo>
                  <a:cubicBezTo>
                    <a:pt x="56234" y="353"/>
                    <a:pt x="56523" y="368"/>
                    <a:pt x="56812" y="394"/>
                  </a:cubicBezTo>
                  <a:cubicBezTo>
                    <a:pt x="56041" y="1026"/>
                    <a:pt x="55279" y="1681"/>
                    <a:pt x="54525" y="2357"/>
                  </a:cubicBezTo>
                  <a:cubicBezTo>
                    <a:pt x="55016" y="1699"/>
                    <a:pt x="55495" y="1035"/>
                    <a:pt x="55946" y="353"/>
                  </a:cubicBezTo>
                  <a:close/>
                  <a:moveTo>
                    <a:pt x="52802" y="1027"/>
                  </a:moveTo>
                  <a:lnTo>
                    <a:pt x="52802" y="1027"/>
                  </a:lnTo>
                  <a:cubicBezTo>
                    <a:pt x="52127" y="1588"/>
                    <a:pt x="51523" y="2216"/>
                    <a:pt x="51023" y="2946"/>
                  </a:cubicBezTo>
                  <a:cubicBezTo>
                    <a:pt x="51253" y="2111"/>
                    <a:pt x="51914" y="1466"/>
                    <a:pt x="52802" y="1027"/>
                  </a:cubicBezTo>
                  <a:close/>
                  <a:moveTo>
                    <a:pt x="57242" y="446"/>
                  </a:moveTo>
                  <a:cubicBezTo>
                    <a:pt x="57476" y="480"/>
                    <a:pt x="57707" y="526"/>
                    <a:pt x="57935" y="578"/>
                  </a:cubicBezTo>
                  <a:cubicBezTo>
                    <a:pt x="57086" y="1395"/>
                    <a:pt x="56226" y="2198"/>
                    <a:pt x="55359" y="2992"/>
                  </a:cubicBezTo>
                  <a:cubicBezTo>
                    <a:pt x="56009" y="2158"/>
                    <a:pt x="56638" y="1309"/>
                    <a:pt x="57242" y="446"/>
                  </a:cubicBezTo>
                  <a:close/>
                  <a:moveTo>
                    <a:pt x="53570" y="1414"/>
                  </a:moveTo>
                  <a:cubicBezTo>
                    <a:pt x="53627" y="1414"/>
                    <a:pt x="53228" y="1840"/>
                    <a:pt x="52507" y="2663"/>
                  </a:cubicBezTo>
                  <a:cubicBezTo>
                    <a:pt x="52441" y="2738"/>
                    <a:pt x="52369" y="2807"/>
                    <a:pt x="52302" y="2882"/>
                  </a:cubicBezTo>
                  <a:cubicBezTo>
                    <a:pt x="51858" y="3289"/>
                    <a:pt x="51424" y="3711"/>
                    <a:pt x="50997" y="4138"/>
                  </a:cubicBezTo>
                  <a:cubicBezTo>
                    <a:pt x="50942" y="3855"/>
                    <a:pt x="50931" y="3566"/>
                    <a:pt x="50965" y="3278"/>
                  </a:cubicBezTo>
                  <a:lnTo>
                    <a:pt x="50965" y="3278"/>
                  </a:lnTo>
                  <a:cubicBezTo>
                    <a:pt x="50997" y="3308"/>
                    <a:pt x="51038" y="3323"/>
                    <a:pt x="51080" y="3323"/>
                  </a:cubicBezTo>
                  <a:cubicBezTo>
                    <a:pt x="51121" y="3323"/>
                    <a:pt x="51163" y="3308"/>
                    <a:pt x="51196" y="3278"/>
                  </a:cubicBezTo>
                  <a:cubicBezTo>
                    <a:pt x="52786" y="2018"/>
                    <a:pt x="53501" y="1414"/>
                    <a:pt x="53570" y="1414"/>
                  </a:cubicBezTo>
                  <a:close/>
                  <a:moveTo>
                    <a:pt x="47666" y="3252"/>
                  </a:moveTo>
                  <a:cubicBezTo>
                    <a:pt x="47775" y="3252"/>
                    <a:pt x="47888" y="3263"/>
                    <a:pt x="47995" y="3286"/>
                  </a:cubicBezTo>
                  <a:cubicBezTo>
                    <a:pt x="47429" y="3846"/>
                    <a:pt x="46269" y="4974"/>
                    <a:pt x="46201" y="4974"/>
                  </a:cubicBezTo>
                  <a:cubicBezTo>
                    <a:pt x="46165" y="4974"/>
                    <a:pt x="46448" y="4644"/>
                    <a:pt x="47319" y="3714"/>
                  </a:cubicBezTo>
                  <a:cubicBezTo>
                    <a:pt x="47585" y="3431"/>
                    <a:pt x="47547" y="3361"/>
                    <a:pt x="47469" y="3315"/>
                  </a:cubicBezTo>
                  <a:lnTo>
                    <a:pt x="47469" y="3315"/>
                  </a:lnTo>
                  <a:cubicBezTo>
                    <a:pt x="47491" y="3326"/>
                    <a:pt x="47514" y="3332"/>
                    <a:pt x="47536" y="3332"/>
                  </a:cubicBezTo>
                  <a:cubicBezTo>
                    <a:pt x="47589" y="3332"/>
                    <a:pt x="47639" y="3302"/>
                    <a:pt x="47666" y="3252"/>
                  </a:cubicBezTo>
                  <a:close/>
                  <a:moveTo>
                    <a:pt x="48413" y="3425"/>
                  </a:moveTo>
                  <a:cubicBezTo>
                    <a:pt x="48578" y="3500"/>
                    <a:pt x="48740" y="3587"/>
                    <a:pt x="48893" y="3688"/>
                  </a:cubicBezTo>
                  <a:cubicBezTo>
                    <a:pt x="47835" y="4793"/>
                    <a:pt x="47293" y="5332"/>
                    <a:pt x="47198" y="5332"/>
                  </a:cubicBezTo>
                  <a:cubicBezTo>
                    <a:pt x="47095" y="5332"/>
                    <a:pt x="47529" y="4684"/>
                    <a:pt x="48410" y="3425"/>
                  </a:cubicBezTo>
                  <a:close/>
                  <a:moveTo>
                    <a:pt x="24572" y="4280"/>
                  </a:moveTo>
                  <a:lnTo>
                    <a:pt x="24572" y="4280"/>
                  </a:lnTo>
                  <a:cubicBezTo>
                    <a:pt x="23923" y="4770"/>
                    <a:pt x="23305" y="5296"/>
                    <a:pt x="22713" y="5856"/>
                  </a:cubicBezTo>
                  <a:cubicBezTo>
                    <a:pt x="23063" y="5411"/>
                    <a:pt x="23397" y="4958"/>
                    <a:pt x="23732" y="4502"/>
                  </a:cubicBezTo>
                  <a:cubicBezTo>
                    <a:pt x="24012" y="4430"/>
                    <a:pt x="24287" y="4340"/>
                    <a:pt x="24572" y="4280"/>
                  </a:cubicBezTo>
                  <a:close/>
                  <a:moveTo>
                    <a:pt x="47036" y="3431"/>
                  </a:moveTo>
                  <a:lnTo>
                    <a:pt x="47036" y="3431"/>
                  </a:lnTo>
                  <a:cubicBezTo>
                    <a:pt x="46401" y="4245"/>
                    <a:pt x="45783" y="4952"/>
                    <a:pt x="45206" y="5870"/>
                  </a:cubicBezTo>
                  <a:cubicBezTo>
                    <a:pt x="45198" y="5890"/>
                    <a:pt x="45192" y="5912"/>
                    <a:pt x="45194" y="5936"/>
                  </a:cubicBezTo>
                  <a:lnTo>
                    <a:pt x="45194" y="5936"/>
                  </a:lnTo>
                  <a:cubicBezTo>
                    <a:pt x="45123" y="5859"/>
                    <a:pt x="45057" y="5780"/>
                    <a:pt x="44984" y="5706"/>
                  </a:cubicBezTo>
                  <a:cubicBezTo>
                    <a:pt x="44989" y="5700"/>
                    <a:pt x="44995" y="5697"/>
                    <a:pt x="44998" y="5688"/>
                  </a:cubicBezTo>
                  <a:cubicBezTo>
                    <a:pt x="45150" y="5016"/>
                    <a:pt x="45144" y="4277"/>
                    <a:pt x="45947" y="4277"/>
                  </a:cubicBezTo>
                  <a:cubicBezTo>
                    <a:pt x="46016" y="4277"/>
                    <a:pt x="46091" y="4283"/>
                    <a:pt x="46173" y="4294"/>
                  </a:cubicBezTo>
                  <a:cubicBezTo>
                    <a:pt x="46185" y="4295"/>
                    <a:pt x="46197" y="4296"/>
                    <a:pt x="46210" y="4296"/>
                  </a:cubicBezTo>
                  <a:cubicBezTo>
                    <a:pt x="46272" y="4296"/>
                    <a:pt x="46335" y="4276"/>
                    <a:pt x="46366" y="4216"/>
                  </a:cubicBezTo>
                  <a:cubicBezTo>
                    <a:pt x="46563" y="3826"/>
                    <a:pt x="46791" y="3581"/>
                    <a:pt x="47036" y="3431"/>
                  </a:cubicBezTo>
                  <a:close/>
                  <a:moveTo>
                    <a:pt x="49181" y="3887"/>
                  </a:moveTo>
                  <a:cubicBezTo>
                    <a:pt x="49334" y="4002"/>
                    <a:pt x="49479" y="4127"/>
                    <a:pt x="49617" y="4251"/>
                  </a:cubicBezTo>
                  <a:cubicBezTo>
                    <a:pt x="48205" y="5470"/>
                    <a:pt x="47619" y="6029"/>
                    <a:pt x="47574" y="6029"/>
                  </a:cubicBezTo>
                  <a:cubicBezTo>
                    <a:pt x="47521" y="6029"/>
                    <a:pt x="48210" y="5263"/>
                    <a:pt x="49181" y="3896"/>
                  </a:cubicBezTo>
                  <a:cubicBezTo>
                    <a:pt x="49181" y="3893"/>
                    <a:pt x="49178" y="3890"/>
                    <a:pt x="49181" y="3887"/>
                  </a:cubicBezTo>
                  <a:close/>
                  <a:moveTo>
                    <a:pt x="63247" y="4479"/>
                  </a:moveTo>
                  <a:cubicBezTo>
                    <a:pt x="63388" y="4496"/>
                    <a:pt x="63527" y="4525"/>
                    <a:pt x="63662" y="4562"/>
                  </a:cubicBezTo>
                  <a:cubicBezTo>
                    <a:pt x="63154" y="5056"/>
                    <a:pt x="62655" y="5558"/>
                    <a:pt x="62161" y="6067"/>
                  </a:cubicBezTo>
                  <a:cubicBezTo>
                    <a:pt x="62539" y="5556"/>
                    <a:pt x="62906" y="5030"/>
                    <a:pt x="63247" y="4479"/>
                  </a:cubicBezTo>
                  <a:close/>
                  <a:moveTo>
                    <a:pt x="61572" y="3110"/>
                  </a:moveTo>
                  <a:cubicBezTo>
                    <a:pt x="61647" y="3249"/>
                    <a:pt x="61728" y="3382"/>
                    <a:pt x="61792" y="3529"/>
                  </a:cubicBezTo>
                  <a:cubicBezTo>
                    <a:pt x="60928" y="4453"/>
                    <a:pt x="60077" y="5385"/>
                    <a:pt x="59222" y="6318"/>
                  </a:cubicBezTo>
                  <a:cubicBezTo>
                    <a:pt x="60054" y="5284"/>
                    <a:pt x="60848" y="4225"/>
                    <a:pt x="61572" y="3110"/>
                  </a:cubicBezTo>
                  <a:close/>
                  <a:moveTo>
                    <a:pt x="47285" y="4438"/>
                  </a:moveTo>
                  <a:cubicBezTo>
                    <a:pt x="47328" y="4438"/>
                    <a:pt x="46817" y="5090"/>
                    <a:pt x="45965" y="6517"/>
                  </a:cubicBezTo>
                  <a:cubicBezTo>
                    <a:pt x="45881" y="6656"/>
                    <a:pt x="45996" y="6778"/>
                    <a:pt x="46122" y="6778"/>
                  </a:cubicBezTo>
                  <a:cubicBezTo>
                    <a:pt x="46164" y="6778"/>
                    <a:pt x="46208" y="6764"/>
                    <a:pt x="46245" y="6733"/>
                  </a:cubicBezTo>
                  <a:cubicBezTo>
                    <a:pt x="46493" y="6549"/>
                    <a:pt x="46722" y="6344"/>
                    <a:pt x="46955" y="6142"/>
                  </a:cubicBezTo>
                  <a:lnTo>
                    <a:pt x="46955" y="6142"/>
                  </a:lnTo>
                  <a:cubicBezTo>
                    <a:pt x="46656" y="6459"/>
                    <a:pt x="46368" y="6787"/>
                    <a:pt x="46091" y="7124"/>
                  </a:cubicBezTo>
                  <a:lnTo>
                    <a:pt x="46091" y="7124"/>
                  </a:lnTo>
                  <a:cubicBezTo>
                    <a:pt x="45875" y="6776"/>
                    <a:pt x="45636" y="6444"/>
                    <a:pt x="45370" y="6130"/>
                  </a:cubicBezTo>
                  <a:cubicBezTo>
                    <a:pt x="45414" y="6130"/>
                    <a:pt x="45457" y="6116"/>
                    <a:pt x="45489" y="6087"/>
                  </a:cubicBezTo>
                  <a:cubicBezTo>
                    <a:pt x="46705" y="5023"/>
                    <a:pt x="47244" y="4438"/>
                    <a:pt x="47285" y="4438"/>
                  </a:cubicBezTo>
                  <a:close/>
                  <a:moveTo>
                    <a:pt x="32910" y="5752"/>
                  </a:moveTo>
                  <a:cubicBezTo>
                    <a:pt x="33095" y="5977"/>
                    <a:pt x="33265" y="6214"/>
                    <a:pt x="33421" y="6462"/>
                  </a:cubicBezTo>
                  <a:lnTo>
                    <a:pt x="33424" y="6462"/>
                  </a:lnTo>
                  <a:cubicBezTo>
                    <a:pt x="33410" y="6468"/>
                    <a:pt x="33395" y="6468"/>
                    <a:pt x="33384" y="6479"/>
                  </a:cubicBezTo>
                  <a:cubicBezTo>
                    <a:pt x="33098" y="6811"/>
                    <a:pt x="32823" y="7155"/>
                    <a:pt x="32543" y="7490"/>
                  </a:cubicBezTo>
                  <a:cubicBezTo>
                    <a:pt x="32766" y="6912"/>
                    <a:pt x="32896" y="6332"/>
                    <a:pt x="32910" y="5752"/>
                  </a:cubicBezTo>
                  <a:close/>
                  <a:moveTo>
                    <a:pt x="32246" y="5076"/>
                  </a:moveTo>
                  <a:cubicBezTo>
                    <a:pt x="32373" y="5183"/>
                    <a:pt x="32500" y="5302"/>
                    <a:pt x="32619" y="5426"/>
                  </a:cubicBezTo>
                  <a:cubicBezTo>
                    <a:pt x="31949" y="6162"/>
                    <a:pt x="31348" y="6953"/>
                    <a:pt x="30788" y="7773"/>
                  </a:cubicBezTo>
                  <a:cubicBezTo>
                    <a:pt x="31308" y="6898"/>
                    <a:pt x="31793" y="5997"/>
                    <a:pt x="32243" y="5076"/>
                  </a:cubicBezTo>
                  <a:close/>
                  <a:moveTo>
                    <a:pt x="60905" y="2192"/>
                  </a:moveTo>
                  <a:cubicBezTo>
                    <a:pt x="61076" y="2365"/>
                    <a:pt x="61232" y="2553"/>
                    <a:pt x="61373" y="2752"/>
                  </a:cubicBezTo>
                  <a:cubicBezTo>
                    <a:pt x="59635" y="4404"/>
                    <a:pt x="57969" y="6121"/>
                    <a:pt x="56347" y="7877"/>
                  </a:cubicBezTo>
                  <a:cubicBezTo>
                    <a:pt x="57923" y="6029"/>
                    <a:pt x="59468" y="4153"/>
                    <a:pt x="60905" y="2192"/>
                  </a:cubicBezTo>
                  <a:close/>
                  <a:moveTo>
                    <a:pt x="19191" y="6165"/>
                  </a:moveTo>
                  <a:cubicBezTo>
                    <a:pt x="18539" y="6757"/>
                    <a:pt x="17880" y="7351"/>
                    <a:pt x="17234" y="7960"/>
                  </a:cubicBezTo>
                  <a:cubicBezTo>
                    <a:pt x="17701" y="7383"/>
                    <a:pt x="18062" y="6927"/>
                    <a:pt x="18215" y="6733"/>
                  </a:cubicBezTo>
                  <a:cubicBezTo>
                    <a:pt x="18235" y="6702"/>
                    <a:pt x="18247" y="6667"/>
                    <a:pt x="18247" y="6630"/>
                  </a:cubicBezTo>
                  <a:lnTo>
                    <a:pt x="18244" y="6630"/>
                  </a:lnTo>
                  <a:cubicBezTo>
                    <a:pt x="18559" y="6471"/>
                    <a:pt x="18873" y="6315"/>
                    <a:pt x="19191" y="6165"/>
                  </a:cubicBezTo>
                  <a:close/>
                  <a:moveTo>
                    <a:pt x="15360" y="8272"/>
                  </a:moveTo>
                  <a:lnTo>
                    <a:pt x="15360" y="8272"/>
                  </a:lnTo>
                  <a:cubicBezTo>
                    <a:pt x="15358" y="8274"/>
                    <a:pt x="15356" y="8276"/>
                    <a:pt x="15354" y="8279"/>
                  </a:cubicBezTo>
                  <a:lnTo>
                    <a:pt x="15354" y="8279"/>
                  </a:lnTo>
                  <a:cubicBezTo>
                    <a:pt x="15356" y="8276"/>
                    <a:pt x="15358" y="8274"/>
                    <a:pt x="15360" y="8272"/>
                  </a:cubicBezTo>
                  <a:close/>
                  <a:moveTo>
                    <a:pt x="43179" y="7239"/>
                  </a:moveTo>
                  <a:lnTo>
                    <a:pt x="43179" y="7239"/>
                  </a:lnTo>
                  <a:cubicBezTo>
                    <a:pt x="42911" y="7628"/>
                    <a:pt x="42642" y="8012"/>
                    <a:pt x="42371" y="8399"/>
                  </a:cubicBezTo>
                  <a:cubicBezTo>
                    <a:pt x="42293" y="7787"/>
                    <a:pt x="42495" y="7299"/>
                    <a:pt x="43179" y="7239"/>
                  </a:cubicBezTo>
                  <a:close/>
                  <a:moveTo>
                    <a:pt x="55960" y="1588"/>
                  </a:moveTo>
                  <a:cubicBezTo>
                    <a:pt x="56013" y="1588"/>
                    <a:pt x="55782" y="1923"/>
                    <a:pt x="55100" y="2787"/>
                  </a:cubicBezTo>
                  <a:cubicBezTo>
                    <a:pt x="54632" y="3379"/>
                    <a:pt x="54147" y="3956"/>
                    <a:pt x="53668" y="4539"/>
                  </a:cubicBezTo>
                  <a:cubicBezTo>
                    <a:pt x="52227" y="5850"/>
                    <a:pt x="50792" y="7161"/>
                    <a:pt x="49386" y="8500"/>
                  </a:cubicBezTo>
                  <a:lnTo>
                    <a:pt x="49383" y="8500"/>
                  </a:lnTo>
                  <a:cubicBezTo>
                    <a:pt x="49915" y="7911"/>
                    <a:pt x="50440" y="7322"/>
                    <a:pt x="50963" y="6728"/>
                  </a:cubicBezTo>
                  <a:cubicBezTo>
                    <a:pt x="51390" y="6315"/>
                    <a:pt x="51817" y="5899"/>
                    <a:pt x="52239" y="5481"/>
                  </a:cubicBezTo>
                  <a:cubicBezTo>
                    <a:pt x="52752" y="4971"/>
                    <a:pt x="55791" y="1588"/>
                    <a:pt x="55960" y="1588"/>
                  </a:cubicBezTo>
                  <a:close/>
                  <a:moveTo>
                    <a:pt x="30629" y="4155"/>
                  </a:moveTo>
                  <a:cubicBezTo>
                    <a:pt x="30777" y="4207"/>
                    <a:pt x="30915" y="4271"/>
                    <a:pt x="31057" y="4332"/>
                  </a:cubicBezTo>
                  <a:cubicBezTo>
                    <a:pt x="29879" y="5700"/>
                    <a:pt x="28724" y="7117"/>
                    <a:pt x="27592" y="8564"/>
                  </a:cubicBezTo>
                  <a:cubicBezTo>
                    <a:pt x="28588" y="7048"/>
                    <a:pt x="29590" y="5561"/>
                    <a:pt x="30629" y="4155"/>
                  </a:cubicBezTo>
                  <a:close/>
                  <a:moveTo>
                    <a:pt x="43595" y="7262"/>
                  </a:moveTo>
                  <a:cubicBezTo>
                    <a:pt x="43687" y="7270"/>
                    <a:pt x="43759" y="7265"/>
                    <a:pt x="43863" y="7288"/>
                  </a:cubicBezTo>
                  <a:cubicBezTo>
                    <a:pt x="44210" y="7366"/>
                    <a:pt x="44550" y="7467"/>
                    <a:pt x="44880" y="7594"/>
                  </a:cubicBezTo>
                  <a:cubicBezTo>
                    <a:pt x="44530" y="7845"/>
                    <a:pt x="44195" y="8108"/>
                    <a:pt x="43872" y="8382"/>
                  </a:cubicBezTo>
                  <a:cubicBezTo>
                    <a:pt x="44060" y="8142"/>
                    <a:pt x="44250" y="7906"/>
                    <a:pt x="44435" y="7666"/>
                  </a:cubicBezTo>
                  <a:cubicBezTo>
                    <a:pt x="44532" y="7538"/>
                    <a:pt x="44401" y="7413"/>
                    <a:pt x="44273" y="7413"/>
                  </a:cubicBezTo>
                  <a:cubicBezTo>
                    <a:pt x="44233" y="7413"/>
                    <a:pt x="44193" y="7425"/>
                    <a:pt x="44161" y="7452"/>
                  </a:cubicBezTo>
                  <a:cubicBezTo>
                    <a:pt x="43368" y="8116"/>
                    <a:pt x="42733" y="8726"/>
                    <a:pt x="42565" y="8726"/>
                  </a:cubicBezTo>
                  <a:cubicBezTo>
                    <a:pt x="42451" y="8726"/>
                    <a:pt x="42550" y="8446"/>
                    <a:pt x="42959" y="7714"/>
                  </a:cubicBezTo>
                  <a:lnTo>
                    <a:pt x="42959" y="7714"/>
                  </a:lnTo>
                  <a:cubicBezTo>
                    <a:pt x="42891" y="7837"/>
                    <a:pt x="42999" y="7952"/>
                    <a:pt x="43107" y="7952"/>
                  </a:cubicBezTo>
                  <a:cubicBezTo>
                    <a:pt x="43156" y="7952"/>
                    <a:pt x="43204" y="7929"/>
                    <a:pt x="43237" y="7874"/>
                  </a:cubicBezTo>
                  <a:lnTo>
                    <a:pt x="43595" y="7262"/>
                  </a:lnTo>
                  <a:close/>
                  <a:moveTo>
                    <a:pt x="33612" y="6774"/>
                  </a:moveTo>
                  <a:cubicBezTo>
                    <a:pt x="33840" y="7172"/>
                    <a:pt x="34045" y="7559"/>
                    <a:pt x="34253" y="7940"/>
                  </a:cubicBezTo>
                  <a:cubicBezTo>
                    <a:pt x="34248" y="7940"/>
                    <a:pt x="34243" y="7940"/>
                    <a:pt x="34238" y="7940"/>
                  </a:cubicBezTo>
                  <a:cubicBezTo>
                    <a:pt x="34214" y="7940"/>
                    <a:pt x="34191" y="7946"/>
                    <a:pt x="34172" y="7958"/>
                  </a:cubicBezTo>
                  <a:cubicBezTo>
                    <a:pt x="33799" y="8232"/>
                    <a:pt x="33447" y="8529"/>
                    <a:pt x="33109" y="8844"/>
                  </a:cubicBezTo>
                  <a:cubicBezTo>
                    <a:pt x="33369" y="8454"/>
                    <a:pt x="33629" y="8067"/>
                    <a:pt x="33880" y="7669"/>
                  </a:cubicBezTo>
                  <a:cubicBezTo>
                    <a:pt x="33969" y="7528"/>
                    <a:pt x="33848" y="7401"/>
                    <a:pt x="33717" y="7401"/>
                  </a:cubicBezTo>
                  <a:cubicBezTo>
                    <a:pt x="33674" y="7401"/>
                    <a:pt x="33629" y="7415"/>
                    <a:pt x="33591" y="7447"/>
                  </a:cubicBezTo>
                  <a:cubicBezTo>
                    <a:pt x="33274" y="7709"/>
                    <a:pt x="32988" y="7998"/>
                    <a:pt x="32691" y="8275"/>
                  </a:cubicBezTo>
                  <a:cubicBezTo>
                    <a:pt x="33000" y="7776"/>
                    <a:pt x="33314" y="7279"/>
                    <a:pt x="33612" y="6774"/>
                  </a:cubicBezTo>
                  <a:close/>
                  <a:moveTo>
                    <a:pt x="15626" y="8027"/>
                  </a:moveTo>
                  <a:cubicBezTo>
                    <a:pt x="15444" y="8223"/>
                    <a:pt x="15253" y="8420"/>
                    <a:pt x="15080" y="8619"/>
                  </a:cubicBezTo>
                  <a:cubicBezTo>
                    <a:pt x="15217" y="8446"/>
                    <a:pt x="15313" y="8323"/>
                    <a:pt x="15354" y="8279"/>
                  </a:cubicBezTo>
                  <a:lnTo>
                    <a:pt x="15354" y="8279"/>
                  </a:lnTo>
                  <a:cubicBezTo>
                    <a:pt x="15111" y="8530"/>
                    <a:pt x="14718" y="8920"/>
                    <a:pt x="14300" y="9338"/>
                  </a:cubicBezTo>
                  <a:cubicBezTo>
                    <a:pt x="14286" y="9320"/>
                    <a:pt x="14269" y="9303"/>
                    <a:pt x="14251" y="9286"/>
                  </a:cubicBezTo>
                  <a:cubicBezTo>
                    <a:pt x="14471" y="8980"/>
                    <a:pt x="14667" y="8700"/>
                    <a:pt x="14832" y="8474"/>
                  </a:cubicBezTo>
                  <a:lnTo>
                    <a:pt x="14829" y="8474"/>
                  </a:lnTo>
                  <a:cubicBezTo>
                    <a:pt x="15103" y="8316"/>
                    <a:pt x="15372" y="8165"/>
                    <a:pt x="15626" y="8027"/>
                  </a:cubicBezTo>
                  <a:close/>
                  <a:moveTo>
                    <a:pt x="61901" y="3916"/>
                  </a:moveTo>
                  <a:cubicBezTo>
                    <a:pt x="61948" y="4072"/>
                    <a:pt x="62008" y="4222"/>
                    <a:pt x="62040" y="4392"/>
                  </a:cubicBezTo>
                  <a:cubicBezTo>
                    <a:pt x="60507" y="6113"/>
                    <a:pt x="58934" y="7779"/>
                    <a:pt x="57346" y="9427"/>
                  </a:cubicBezTo>
                  <a:cubicBezTo>
                    <a:pt x="58858" y="7585"/>
                    <a:pt x="60366" y="5737"/>
                    <a:pt x="61901" y="3916"/>
                  </a:cubicBezTo>
                  <a:close/>
                  <a:moveTo>
                    <a:pt x="38929" y="8428"/>
                  </a:moveTo>
                  <a:cubicBezTo>
                    <a:pt x="38470" y="8956"/>
                    <a:pt x="38032" y="9496"/>
                    <a:pt x="37610" y="10054"/>
                  </a:cubicBezTo>
                  <a:cubicBezTo>
                    <a:pt x="37821" y="9652"/>
                    <a:pt x="38020" y="9239"/>
                    <a:pt x="38196" y="8809"/>
                  </a:cubicBezTo>
                  <a:cubicBezTo>
                    <a:pt x="38225" y="8737"/>
                    <a:pt x="38188" y="8674"/>
                    <a:pt x="38133" y="8636"/>
                  </a:cubicBezTo>
                  <a:cubicBezTo>
                    <a:pt x="38393" y="8549"/>
                    <a:pt x="38658" y="8480"/>
                    <a:pt x="38927" y="8428"/>
                  </a:cubicBezTo>
                  <a:close/>
                  <a:moveTo>
                    <a:pt x="26634" y="3916"/>
                  </a:moveTo>
                  <a:cubicBezTo>
                    <a:pt x="24720" y="6055"/>
                    <a:pt x="22863" y="8238"/>
                    <a:pt x="21062" y="10466"/>
                  </a:cubicBezTo>
                  <a:cubicBezTo>
                    <a:pt x="22707" y="8362"/>
                    <a:pt x="24327" y="6237"/>
                    <a:pt x="25898" y="4109"/>
                  </a:cubicBezTo>
                  <a:cubicBezTo>
                    <a:pt x="25915" y="4083"/>
                    <a:pt x="25924" y="4051"/>
                    <a:pt x="25921" y="4023"/>
                  </a:cubicBezTo>
                  <a:cubicBezTo>
                    <a:pt x="26157" y="3982"/>
                    <a:pt x="26397" y="3948"/>
                    <a:pt x="26634" y="3916"/>
                  </a:cubicBezTo>
                  <a:close/>
                  <a:moveTo>
                    <a:pt x="62147" y="5400"/>
                  </a:moveTo>
                  <a:lnTo>
                    <a:pt x="62147" y="5400"/>
                  </a:lnTo>
                  <a:cubicBezTo>
                    <a:pt x="60842" y="6635"/>
                    <a:pt x="59159" y="9182"/>
                    <a:pt x="57588" y="10770"/>
                  </a:cubicBezTo>
                  <a:cubicBezTo>
                    <a:pt x="57539" y="10819"/>
                    <a:pt x="57493" y="10871"/>
                    <a:pt x="57444" y="10923"/>
                  </a:cubicBezTo>
                  <a:cubicBezTo>
                    <a:pt x="58639" y="9531"/>
                    <a:pt x="59800" y="8113"/>
                    <a:pt x="60900" y="6641"/>
                  </a:cubicBezTo>
                  <a:cubicBezTo>
                    <a:pt x="61315" y="6225"/>
                    <a:pt x="61720" y="5804"/>
                    <a:pt x="62147" y="5400"/>
                  </a:cubicBezTo>
                  <a:close/>
                  <a:moveTo>
                    <a:pt x="65230" y="8330"/>
                  </a:moveTo>
                  <a:cubicBezTo>
                    <a:pt x="65242" y="8598"/>
                    <a:pt x="65250" y="8867"/>
                    <a:pt x="65268" y="9133"/>
                  </a:cubicBezTo>
                  <a:lnTo>
                    <a:pt x="65268" y="9130"/>
                  </a:lnTo>
                  <a:cubicBezTo>
                    <a:pt x="65268" y="9150"/>
                    <a:pt x="65271" y="9173"/>
                    <a:pt x="65273" y="9193"/>
                  </a:cubicBezTo>
                  <a:cubicBezTo>
                    <a:pt x="64575" y="9750"/>
                    <a:pt x="63902" y="10345"/>
                    <a:pt x="63241" y="10963"/>
                  </a:cubicBezTo>
                  <a:cubicBezTo>
                    <a:pt x="63937" y="10103"/>
                    <a:pt x="64612" y="9231"/>
                    <a:pt x="65230" y="8330"/>
                  </a:cubicBezTo>
                  <a:close/>
                  <a:moveTo>
                    <a:pt x="19096" y="7322"/>
                  </a:moveTo>
                  <a:cubicBezTo>
                    <a:pt x="17941" y="8627"/>
                    <a:pt x="16812" y="9955"/>
                    <a:pt x="15675" y="11278"/>
                  </a:cubicBezTo>
                  <a:lnTo>
                    <a:pt x="15672" y="11278"/>
                  </a:lnTo>
                  <a:cubicBezTo>
                    <a:pt x="16679" y="9857"/>
                    <a:pt x="17866" y="8558"/>
                    <a:pt x="19096" y="7322"/>
                  </a:cubicBezTo>
                  <a:close/>
                  <a:moveTo>
                    <a:pt x="40558" y="8495"/>
                  </a:moveTo>
                  <a:cubicBezTo>
                    <a:pt x="40795" y="8570"/>
                    <a:pt x="41023" y="8668"/>
                    <a:pt x="41239" y="8795"/>
                  </a:cubicBezTo>
                  <a:cubicBezTo>
                    <a:pt x="40494" y="9646"/>
                    <a:pt x="39749" y="10498"/>
                    <a:pt x="39007" y="11353"/>
                  </a:cubicBezTo>
                  <a:cubicBezTo>
                    <a:pt x="39579" y="10443"/>
                    <a:pt x="40093" y="9499"/>
                    <a:pt x="40555" y="8526"/>
                  </a:cubicBezTo>
                  <a:cubicBezTo>
                    <a:pt x="40558" y="8518"/>
                    <a:pt x="40555" y="8506"/>
                    <a:pt x="40558" y="8495"/>
                  </a:cubicBezTo>
                  <a:close/>
                  <a:moveTo>
                    <a:pt x="34397" y="8203"/>
                  </a:moveTo>
                  <a:cubicBezTo>
                    <a:pt x="34417" y="8243"/>
                    <a:pt x="34443" y="8281"/>
                    <a:pt x="34463" y="8321"/>
                  </a:cubicBezTo>
                  <a:cubicBezTo>
                    <a:pt x="33802" y="9058"/>
                    <a:pt x="32581" y="10166"/>
                    <a:pt x="31293" y="11434"/>
                  </a:cubicBezTo>
                  <a:cubicBezTo>
                    <a:pt x="31371" y="11327"/>
                    <a:pt x="31452" y="11220"/>
                    <a:pt x="31530" y="11113"/>
                  </a:cubicBezTo>
                  <a:cubicBezTo>
                    <a:pt x="32362" y="10054"/>
                    <a:pt x="33271" y="9072"/>
                    <a:pt x="34354" y="8272"/>
                  </a:cubicBezTo>
                  <a:cubicBezTo>
                    <a:pt x="34377" y="8252"/>
                    <a:pt x="34382" y="8226"/>
                    <a:pt x="34394" y="8203"/>
                  </a:cubicBezTo>
                  <a:close/>
                  <a:moveTo>
                    <a:pt x="34677" y="8691"/>
                  </a:moveTo>
                  <a:cubicBezTo>
                    <a:pt x="34813" y="8919"/>
                    <a:pt x="34963" y="9144"/>
                    <a:pt x="35124" y="9366"/>
                  </a:cubicBezTo>
                  <a:cubicBezTo>
                    <a:pt x="34359" y="10030"/>
                    <a:pt x="33638" y="10732"/>
                    <a:pt x="32948" y="11462"/>
                  </a:cubicBezTo>
                  <a:cubicBezTo>
                    <a:pt x="33537" y="10547"/>
                    <a:pt x="34108" y="9620"/>
                    <a:pt x="34677" y="8691"/>
                  </a:cubicBezTo>
                  <a:close/>
                  <a:moveTo>
                    <a:pt x="31233" y="7657"/>
                  </a:moveTo>
                  <a:cubicBezTo>
                    <a:pt x="31308" y="8682"/>
                    <a:pt x="30947" y="9491"/>
                    <a:pt x="30150" y="10077"/>
                  </a:cubicBezTo>
                  <a:cubicBezTo>
                    <a:pt x="29726" y="10547"/>
                    <a:pt x="29313" y="11029"/>
                    <a:pt x="28900" y="11511"/>
                  </a:cubicBezTo>
                  <a:cubicBezTo>
                    <a:pt x="29671" y="10233"/>
                    <a:pt x="30436" y="8945"/>
                    <a:pt x="31233" y="7657"/>
                  </a:cubicBezTo>
                  <a:close/>
                  <a:moveTo>
                    <a:pt x="48789" y="5492"/>
                  </a:moveTo>
                  <a:lnTo>
                    <a:pt x="48789" y="5492"/>
                  </a:lnTo>
                  <a:cubicBezTo>
                    <a:pt x="47666" y="7152"/>
                    <a:pt x="46228" y="8656"/>
                    <a:pt x="44888" y="10152"/>
                  </a:cubicBezTo>
                  <a:cubicBezTo>
                    <a:pt x="44400" y="10697"/>
                    <a:pt x="43938" y="11257"/>
                    <a:pt x="43459" y="11812"/>
                  </a:cubicBezTo>
                  <a:cubicBezTo>
                    <a:pt x="44343" y="10585"/>
                    <a:pt x="45145" y="9314"/>
                    <a:pt x="45789" y="7966"/>
                  </a:cubicBezTo>
                  <a:cubicBezTo>
                    <a:pt x="45974" y="8050"/>
                    <a:pt x="46161" y="8139"/>
                    <a:pt x="46346" y="8229"/>
                  </a:cubicBezTo>
                  <a:cubicBezTo>
                    <a:pt x="46375" y="8243"/>
                    <a:pt x="46404" y="8249"/>
                    <a:pt x="46432" y="8249"/>
                  </a:cubicBezTo>
                  <a:cubicBezTo>
                    <a:pt x="46559" y="8249"/>
                    <a:pt x="46663" y="8118"/>
                    <a:pt x="46592" y="7984"/>
                  </a:cubicBezTo>
                  <a:cubicBezTo>
                    <a:pt x="46493" y="7802"/>
                    <a:pt x="46392" y="7626"/>
                    <a:pt x="46288" y="7449"/>
                  </a:cubicBezTo>
                  <a:cubicBezTo>
                    <a:pt x="46629" y="7187"/>
                    <a:pt x="48682" y="5648"/>
                    <a:pt x="48789" y="5492"/>
                  </a:cubicBezTo>
                  <a:close/>
                  <a:moveTo>
                    <a:pt x="17456" y="7045"/>
                  </a:moveTo>
                  <a:lnTo>
                    <a:pt x="13660" y="11226"/>
                  </a:lnTo>
                  <a:cubicBezTo>
                    <a:pt x="12926" y="12033"/>
                    <a:pt x="12589" y="12349"/>
                    <a:pt x="12512" y="12349"/>
                  </a:cubicBezTo>
                  <a:cubicBezTo>
                    <a:pt x="12433" y="12349"/>
                    <a:pt x="12630" y="12014"/>
                    <a:pt x="12952" y="11535"/>
                  </a:cubicBezTo>
                  <a:cubicBezTo>
                    <a:pt x="14208" y="10247"/>
                    <a:pt x="15317" y="8832"/>
                    <a:pt x="16570" y="7519"/>
                  </a:cubicBezTo>
                  <a:cubicBezTo>
                    <a:pt x="16708" y="7447"/>
                    <a:pt x="16835" y="7377"/>
                    <a:pt x="16939" y="7320"/>
                  </a:cubicBezTo>
                  <a:lnTo>
                    <a:pt x="16936" y="7320"/>
                  </a:lnTo>
                  <a:cubicBezTo>
                    <a:pt x="17107" y="7224"/>
                    <a:pt x="17286" y="7141"/>
                    <a:pt x="17456" y="7045"/>
                  </a:cubicBezTo>
                  <a:close/>
                  <a:moveTo>
                    <a:pt x="13793" y="9108"/>
                  </a:moveTo>
                  <a:cubicBezTo>
                    <a:pt x="13657" y="9272"/>
                    <a:pt x="13527" y="9439"/>
                    <a:pt x="13394" y="9606"/>
                  </a:cubicBezTo>
                  <a:cubicBezTo>
                    <a:pt x="12614" y="10521"/>
                    <a:pt x="11829" y="11428"/>
                    <a:pt x="11079" y="12372"/>
                  </a:cubicBezTo>
                  <a:cubicBezTo>
                    <a:pt x="10877" y="11286"/>
                    <a:pt x="12267" y="10091"/>
                    <a:pt x="13793" y="9108"/>
                  </a:cubicBezTo>
                  <a:close/>
                  <a:moveTo>
                    <a:pt x="37832" y="8740"/>
                  </a:moveTo>
                  <a:lnTo>
                    <a:pt x="37832" y="8740"/>
                  </a:lnTo>
                  <a:cubicBezTo>
                    <a:pt x="36707" y="10004"/>
                    <a:pt x="35618" y="11295"/>
                    <a:pt x="34544" y="12600"/>
                  </a:cubicBezTo>
                  <a:cubicBezTo>
                    <a:pt x="35110" y="11641"/>
                    <a:pt x="35641" y="10671"/>
                    <a:pt x="36132" y="9710"/>
                  </a:cubicBezTo>
                  <a:cubicBezTo>
                    <a:pt x="36167" y="9644"/>
                    <a:pt x="36155" y="9563"/>
                    <a:pt x="36100" y="9514"/>
                  </a:cubicBezTo>
                  <a:cubicBezTo>
                    <a:pt x="36698" y="9216"/>
                    <a:pt x="37275" y="8945"/>
                    <a:pt x="37832" y="8740"/>
                  </a:cubicBezTo>
                  <a:close/>
                  <a:moveTo>
                    <a:pt x="42198" y="9543"/>
                  </a:moveTo>
                  <a:cubicBezTo>
                    <a:pt x="42270" y="9615"/>
                    <a:pt x="42345" y="9696"/>
                    <a:pt x="42417" y="9774"/>
                  </a:cubicBezTo>
                  <a:cubicBezTo>
                    <a:pt x="41788" y="10443"/>
                    <a:pt x="41196" y="11145"/>
                    <a:pt x="40644" y="11878"/>
                  </a:cubicBezTo>
                  <a:cubicBezTo>
                    <a:pt x="40399" y="12144"/>
                    <a:pt x="40206" y="12360"/>
                    <a:pt x="40119" y="12467"/>
                  </a:cubicBezTo>
                  <a:cubicBezTo>
                    <a:pt x="40064" y="12531"/>
                    <a:pt x="40012" y="12600"/>
                    <a:pt x="39957" y="12666"/>
                  </a:cubicBezTo>
                  <a:cubicBezTo>
                    <a:pt x="40575" y="11763"/>
                    <a:pt x="41164" y="10836"/>
                    <a:pt x="41724" y="9889"/>
                  </a:cubicBezTo>
                  <a:cubicBezTo>
                    <a:pt x="41756" y="9886"/>
                    <a:pt x="41791" y="9875"/>
                    <a:pt x="41819" y="9854"/>
                  </a:cubicBezTo>
                  <a:cubicBezTo>
                    <a:pt x="41967" y="9730"/>
                    <a:pt x="42079" y="9641"/>
                    <a:pt x="42198" y="9543"/>
                  </a:cubicBezTo>
                  <a:close/>
                  <a:moveTo>
                    <a:pt x="28314" y="3795"/>
                  </a:moveTo>
                  <a:cubicBezTo>
                    <a:pt x="28531" y="3795"/>
                    <a:pt x="28747" y="3806"/>
                    <a:pt x="28958" y="3821"/>
                  </a:cubicBezTo>
                  <a:cubicBezTo>
                    <a:pt x="26354" y="6832"/>
                    <a:pt x="23729" y="9817"/>
                    <a:pt x="21232" y="12909"/>
                  </a:cubicBezTo>
                  <a:cubicBezTo>
                    <a:pt x="21530" y="12499"/>
                    <a:pt x="21833" y="12080"/>
                    <a:pt x="22142" y="11659"/>
                  </a:cubicBezTo>
                  <a:cubicBezTo>
                    <a:pt x="24249" y="9078"/>
                    <a:pt x="26354" y="6494"/>
                    <a:pt x="28314" y="3797"/>
                  </a:cubicBezTo>
                  <a:lnTo>
                    <a:pt x="28314" y="3795"/>
                  </a:lnTo>
                  <a:close/>
                  <a:moveTo>
                    <a:pt x="12499" y="11959"/>
                  </a:moveTo>
                  <a:cubicBezTo>
                    <a:pt x="12210" y="12395"/>
                    <a:pt x="11936" y="12854"/>
                    <a:pt x="11668" y="13316"/>
                  </a:cubicBezTo>
                  <a:cubicBezTo>
                    <a:pt x="11610" y="13241"/>
                    <a:pt x="11546" y="13166"/>
                    <a:pt x="11480" y="13096"/>
                  </a:cubicBezTo>
                  <a:lnTo>
                    <a:pt x="11474" y="13096"/>
                  </a:lnTo>
                  <a:cubicBezTo>
                    <a:pt x="11387" y="13001"/>
                    <a:pt x="11310" y="12897"/>
                    <a:pt x="11243" y="12785"/>
                  </a:cubicBezTo>
                  <a:lnTo>
                    <a:pt x="11393" y="12750"/>
                  </a:lnTo>
                  <a:cubicBezTo>
                    <a:pt x="11428" y="12790"/>
                    <a:pt x="11478" y="12810"/>
                    <a:pt x="11527" y="12810"/>
                  </a:cubicBezTo>
                  <a:cubicBezTo>
                    <a:pt x="11568" y="12810"/>
                    <a:pt x="11609" y="12796"/>
                    <a:pt x="11642" y="12767"/>
                  </a:cubicBezTo>
                  <a:cubicBezTo>
                    <a:pt x="11942" y="12510"/>
                    <a:pt x="12219" y="12233"/>
                    <a:pt x="12499" y="11959"/>
                  </a:cubicBezTo>
                  <a:close/>
                  <a:moveTo>
                    <a:pt x="15129" y="11477"/>
                  </a:moveTo>
                  <a:lnTo>
                    <a:pt x="15129" y="11477"/>
                  </a:lnTo>
                  <a:cubicBezTo>
                    <a:pt x="14777" y="11988"/>
                    <a:pt x="14445" y="12510"/>
                    <a:pt x="14133" y="13044"/>
                  </a:cubicBezTo>
                  <a:cubicBezTo>
                    <a:pt x="13688" y="13539"/>
                    <a:pt x="13489" y="13739"/>
                    <a:pt x="13456" y="13739"/>
                  </a:cubicBezTo>
                  <a:cubicBezTo>
                    <a:pt x="13374" y="13739"/>
                    <a:pt x="14341" y="12484"/>
                    <a:pt x="15129" y="11477"/>
                  </a:cubicBezTo>
                  <a:close/>
                  <a:moveTo>
                    <a:pt x="39645" y="8367"/>
                  </a:moveTo>
                  <a:cubicBezTo>
                    <a:pt x="39831" y="8367"/>
                    <a:pt x="40016" y="8382"/>
                    <a:pt x="40200" y="8414"/>
                  </a:cubicBezTo>
                  <a:lnTo>
                    <a:pt x="40203" y="8414"/>
                  </a:lnTo>
                  <a:cubicBezTo>
                    <a:pt x="38687" y="10221"/>
                    <a:pt x="37269" y="12106"/>
                    <a:pt x="35843" y="13983"/>
                  </a:cubicBezTo>
                  <a:cubicBezTo>
                    <a:pt x="37157" y="12173"/>
                    <a:pt x="38401" y="10273"/>
                    <a:pt x="39438" y="8373"/>
                  </a:cubicBezTo>
                  <a:cubicBezTo>
                    <a:pt x="39507" y="8369"/>
                    <a:pt x="39576" y="8367"/>
                    <a:pt x="39645" y="8367"/>
                  </a:cubicBezTo>
                  <a:close/>
                  <a:moveTo>
                    <a:pt x="22205" y="4941"/>
                  </a:moveTo>
                  <a:cubicBezTo>
                    <a:pt x="19613" y="7380"/>
                    <a:pt x="17433" y="10149"/>
                    <a:pt x="15149" y="12880"/>
                  </a:cubicBezTo>
                  <a:cubicBezTo>
                    <a:pt x="14357" y="13828"/>
                    <a:pt x="14010" y="14176"/>
                    <a:pt x="13927" y="14176"/>
                  </a:cubicBezTo>
                  <a:cubicBezTo>
                    <a:pt x="13835" y="14176"/>
                    <a:pt x="14074" y="13739"/>
                    <a:pt x="14390" y="13218"/>
                  </a:cubicBezTo>
                  <a:cubicBezTo>
                    <a:pt x="16798" y="10567"/>
                    <a:pt x="19084" y="7816"/>
                    <a:pt x="21521" y="5189"/>
                  </a:cubicBezTo>
                  <a:cubicBezTo>
                    <a:pt x="21749" y="5105"/>
                    <a:pt x="21974" y="5019"/>
                    <a:pt x="22205" y="4941"/>
                  </a:cubicBezTo>
                  <a:close/>
                  <a:moveTo>
                    <a:pt x="15117" y="10966"/>
                  </a:moveTo>
                  <a:cubicBezTo>
                    <a:pt x="14150" y="12196"/>
                    <a:pt x="13232" y="13469"/>
                    <a:pt x="12401" y="14832"/>
                  </a:cubicBezTo>
                  <a:lnTo>
                    <a:pt x="12398" y="14832"/>
                  </a:lnTo>
                  <a:cubicBezTo>
                    <a:pt x="12329" y="14647"/>
                    <a:pt x="12259" y="14459"/>
                    <a:pt x="12181" y="14271"/>
                  </a:cubicBezTo>
                  <a:cubicBezTo>
                    <a:pt x="13163" y="13244"/>
                    <a:pt x="14150" y="12103"/>
                    <a:pt x="15117" y="10966"/>
                  </a:cubicBezTo>
                  <a:close/>
                  <a:moveTo>
                    <a:pt x="25459" y="4106"/>
                  </a:moveTo>
                  <a:cubicBezTo>
                    <a:pt x="24217" y="5717"/>
                    <a:pt x="22941" y="7296"/>
                    <a:pt x="21674" y="8887"/>
                  </a:cubicBezTo>
                  <a:cubicBezTo>
                    <a:pt x="21186" y="9401"/>
                    <a:pt x="20707" y="9921"/>
                    <a:pt x="20277" y="10443"/>
                  </a:cubicBezTo>
                  <a:cubicBezTo>
                    <a:pt x="19032" y="11945"/>
                    <a:pt x="16457" y="14476"/>
                    <a:pt x="15683" y="16044"/>
                  </a:cubicBezTo>
                  <a:cubicBezTo>
                    <a:pt x="17863" y="11630"/>
                    <a:pt x="22410" y="8512"/>
                    <a:pt x="25026" y="4317"/>
                  </a:cubicBezTo>
                  <a:cubicBezTo>
                    <a:pt x="25046" y="4277"/>
                    <a:pt x="25049" y="4230"/>
                    <a:pt x="25029" y="4187"/>
                  </a:cubicBezTo>
                  <a:cubicBezTo>
                    <a:pt x="25173" y="4158"/>
                    <a:pt x="25314" y="4132"/>
                    <a:pt x="25459" y="4106"/>
                  </a:cubicBezTo>
                  <a:close/>
                  <a:moveTo>
                    <a:pt x="13521" y="14153"/>
                  </a:moveTo>
                  <a:lnTo>
                    <a:pt x="13521" y="14153"/>
                  </a:lnTo>
                  <a:cubicBezTo>
                    <a:pt x="13336" y="14514"/>
                    <a:pt x="13149" y="14875"/>
                    <a:pt x="12984" y="15247"/>
                  </a:cubicBezTo>
                  <a:cubicBezTo>
                    <a:pt x="12928" y="15374"/>
                    <a:pt x="13026" y="15515"/>
                    <a:pt x="13140" y="15515"/>
                  </a:cubicBezTo>
                  <a:cubicBezTo>
                    <a:pt x="13179" y="15515"/>
                    <a:pt x="13220" y="15498"/>
                    <a:pt x="13258" y="15458"/>
                  </a:cubicBezTo>
                  <a:cubicBezTo>
                    <a:pt x="13515" y="15190"/>
                    <a:pt x="13755" y="14904"/>
                    <a:pt x="14006" y="14629"/>
                  </a:cubicBezTo>
                  <a:lnTo>
                    <a:pt x="14006" y="14629"/>
                  </a:lnTo>
                  <a:cubicBezTo>
                    <a:pt x="13712" y="15109"/>
                    <a:pt x="13443" y="15602"/>
                    <a:pt x="13203" y="16110"/>
                  </a:cubicBezTo>
                  <a:cubicBezTo>
                    <a:pt x="13195" y="16142"/>
                    <a:pt x="13192" y="16174"/>
                    <a:pt x="13201" y="16206"/>
                  </a:cubicBezTo>
                  <a:lnTo>
                    <a:pt x="13198" y="16206"/>
                  </a:lnTo>
                  <a:cubicBezTo>
                    <a:pt x="12894" y="15972"/>
                    <a:pt x="12701" y="15597"/>
                    <a:pt x="12531" y="15172"/>
                  </a:cubicBezTo>
                  <a:cubicBezTo>
                    <a:pt x="12560" y="15169"/>
                    <a:pt x="12588" y="15155"/>
                    <a:pt x="12612" y="15135"/>
                  </a:cubicBezTo>
                  <a:cubicBezTo>
                    <a:pt x="12920" y="14814"/>
                    <a:pt x="13218" y="14479"/>
                    <a:pt x="13521" y="14153"/>
                  </a:cubicBezTo>
                  <a:close/>
                  <a:moveTo>
                    <a:pt x="44713" y="8825"/>
                  </a:moveTo>
                  <a:cubicBezTo>
                    <a:pt x="44871" y="8825"/>
                    <a:pt x="42923" y="11924"/>
                    <a:pt x="42264" y="12738"/>
                  </a:cubicBezTo>
                  <a:cubicBezTo>
                    <a:pt x="41268" y="13968"/>
                    <a:pt x="40269" y="15181"/>
                    <a:pt x="39273" y="16399"/>
                  </a:cubicBezTo>
                  <a:cubicBezTo>
                    <a:pt x="39481" y="16108"/>
                    <a:pt x="39697" y="15825"/>
                    <a:pt x="39902" y="15527"/>
                  </a:cubicBezTo>
                  <a:cubicBezTo>
                    <a:pt x="40266" y="14993"/>
                    <a:pt x="40639" y="14465"/>
                    <a:pt x="41008" y="13934"/>
                  </a:cubicBezTo>
                  <a:cubicBezTo>
                    <a:pt x="42359" y="12354"/>
                    <a:pt x="43632" y="10718"/>
                    <a:pt x="44608" y="8913"/>
                  </a:cubicBezTo>
                  <a:cubicBezTo>
                    <a:pt x="44664" y="8853"/>
                    <a:pt x="44698" y="8825"/>
                    <a:pt x="44713" y="8825"/>
                  </a:cubicBezTo>
                  <a:close/>
                  <a:moveTo>
                    <a:pt x="15438" y="14142"/>
                  </a:moveTo>
                  <a:cubicBezTo>
                    <a:pt x="14869" y="14892"/>
                    <a:pt x="14315" y="15657"/>
                    <a:pt x="13789" y="16442"/>
                  </a:cubicBezTo>
                  <a:cubicBezTo>
                    <a:pt x="13662" y="16428"/>
                    <a:pt x="13538" y="16393"/>
                    <a:pt x="13420" y="16341"/>
                  </a:cubicBezTo>
                  <a:lnTo>
                    <a:pt x="13417" y="16341"/>
                  </a:lnTo>
                  <a:cubicBezTo>
                    <a:pt x="13434" y="16333"/>
                    <a:pt x="13455" y="16333"/>
                    <a:pt x="13469" y="16318"/>
                  </a:cubicBezTo>
                  <a:cubicBezTo>
                    <a:pt x="14139" y="15608"/>
                    <a:pt x="14788" y="14875"/>
                    <a:pt x="15438" y="14142"/>
                  </a:cubicBezTo>
                  <a:close/>
                  <a:moveTo>
                    <a:pt x="60773" y="5105"/>
                  </a:moveTo>
                  <a:cubicBezTo>
                    <a:pt x="58785" y="7283"/>
                    <a:pt x="56717" y="9710"/>
                    <a:pt x="54658" y="12216"/>
                  </a:cubicBezTo>
                  <a:cubicBezTo>
                    <a:pt x="53255" y="13671"/>
                    <a:pt x="51866" y="15135"/>
                    <a:pt x="50506" y="16630"/>
                  </a:cubicBezTo>
                  <a:cubicBezTo>
                    <a:pt x="53844" y="12715"/>
                    <a:pt x="57312" y="8893"/>
                    <a:pt x="60773" y="5105"/>
                  </a:cubicBezTo>
                  <a:close/>
                  <a:moveTo>
                    <a:pt x="18611" y="13558"/>
                  </a:moveTo>
                  <a:lnTo>
                    <a:pt x="18611" y="13558"/>
                  </a:lnTo>
                  <a:cubicBezTo>
                    <a:pt x="17970" y="14384"/>
                    <a:pt x="17329" y="15213"/>
                    <a:pt x="16700" y="16047"/>
                  </a:cubicBezTo>
                  <a:cubicBezTo>
                    <a:pt x="15895" y="17119"/>
                    <a:pt x="15586" y="17522"/>
                    <a:pt x="15578" y="17522"/>
                  </a:cubicBezTo>
                  <a:cubicBezTo>
                    <a:pt x="15565" y="17522"/>
                    <a:pt x="16339" y="16462"/>
                    <a:pt x="17060" y="15472"/>
                  </a:cubicBezTo>
                  <a:cubicBezTo>
                    <a:pt x="17580" y="14837"/>
                    <a:pt x="18097" y="14199"/>
                    <a:pt x="18611" y="13558"/>
                  </a:cubicBezTo>
                  <a:close/>
                  <a:moveTo>
                    <a:pt x="70503" y="12383"/>
                  </a:moveTo>
                  <a:cubicBezTo>
                    <a:pt x="70537" y="12383"/>
                    <a:pt x="70288" y="12690"/>
                    <a:pt x="69514" y="13555"/>
                  </a:cubicBezTo>
                  <a:cubicBezTo>
                    <a:pt x="68308" y="14907"/>
                    <a:pt x="67034" y="16200"/>
                    <a:pt x="65802" y="17531"/>
                  </a:cubicBezTo>
                  <a:cubicBezTo>
                    <a:pt x="66801" y="16428"/>
                    <a:pt x="67788" y="15308"/>
                    <a:pt x="68738" y="14156"/>
                  </a:cubicBezTo>
                  <a:cubicBezTo>
                    <a:pt x="68941" y="13909"/>
                    <a:pt x="70426" y="12383"/>
                    <a:pt x="70503" y="12383"/>
                  </a:cubicBezTo>
                  <a:close/>
                  <a:moveTo>
                    <a:pt x="24043" y="5082"/>
                  </a:moveTo>
                  <a:cubicBezTo>
                    <a:pt x="24194" y="5082"/>
                    <a:pt x="23784" y="5718"/>
                    <a:pt x="22147" y="7669"/>
                  </a:cubicBezTo>
                  <a:cubicBezTo>
                    <a:pt x="19494" y="10833"/>
                    <a:pt x="16131" y="13732"/>
                    <a:pt x="14658" y="17675"/>
                  </a:cubicBezTo>
                  <a:cubicBezTo>
                    <a:pt x="14583" y="17309"/>
                    <a:pt x="14503" y="16942"/>
                    <a:pt x="14396" y="16570"/>
                  </a:cubicBezTo>
                  <a:lnTo>
                    <a:pt x="14393" y="16570"/>
                  </a:lnTo>
                  <a:cubicBezTo>
                    <a:pt x="14373" y="16503"/>
                    <a:pt x="14315" y="16457"/>
                    <a:pt x="14246" y="16451"/>
                  </a:cubicBezTo>
                  <a:cubicBezTo>
                    <a:pt x="15709" y="14820"/>
                    <a:pt x="17037" y="13102"/>
                    <a:pt x="18357" y="11350"/>
                  </a:cubicBezTo>
                  <a:cubicBezTo>
                    <a:pt x="19500" y="9831"/>
                    <a:pt x="20658" y="8391"/>
                    <a:pt x="21928" y="6985"/>
                  </a:cubicBezTo>
                  <a:cubicBezTo>
                    <a:pt x="22490" y="6362"/>
                    <a:pt x="23830" y="5082"/>
                    <a:pt x="24043" y="5082"/>
                  </a:cubicBezTo>
                  <a:close/>
                  <a:moveTo>
                    <a:pt x="35012" y="13708"/>
                  </a:moveTo>
                  <a:cubicBezTo>
                    <a:pt x="33889" y="15345"/>
                    <a:pt x="32740" y="16965"/>
                    <a:pt x="31409" y="18446"/>
                  </a:cubicBezTo>
                  <a:cubicBezTo>
                    <a:pt x="32673" y="16977"/>
                    <a:pt x="33788" y="15244"/>
                    <a:pt x="35012" y="13708"/>
                  </a:cubicBezTo>
                  <a:close/>
                  <a:moveTo>
                    <a:pt x="34495" y="8821"/>
                  </a:moveTo>
                  <a:cubicBezTo>
                    <a:pt x="33285" y="10157"/>
                    <a:pt x="32336" y="11740"/>
                    <a:pt x="31331" y="13273"/>
                  </a:cubicBezTo>
                  <a:cubicBezTo>
                    <a:pt x="29928" y="14921"/>
                    <a:pt x="28611" y="16647"/>
                    <a:pt x="27246" y="18342"/>
                  </a:cubicBezTo>
                  <a:cubicBezTo>
                    <a:pt x="27145" y="18468"/>
                    <a:pt x="27245" y="18633"/>
                    <a:pt x="27367" y="18633"/>
                  </a:cubicBezTo>
                  <a:cubicBezTo>
                    <a:pt x="27405" y="18633"/>
                    <a:pt x="27445" y="18617"/>
                    <a:pt x="27483" y="18579"/>
                  </a:cubicBezTo>
                  <a:cubicBezTo>
                    <a:pt x="29065" y="16953"/>
                    <a:pt x="30436" y="15175"/>
                    <a:pt x="31712" y="13322"/>
                  </a:cubicBezTo>
                  <a:cubicBezTo>
                    <a:pt x="32312" y="12611"/>
                    <a:pt x="32927" y="11910"/>
                    <a:pt x="33568" y="11226"/>
                  </a:cubicBezTo>
                  <a:cubicBezTo>
                    <a:pt x="34089" y="10672"/>
                    <a:pt x="34334" y="10447"/>
                    <a:pt x="34387" y="10447"/>
                  </a:cubicBezTo>
                  <a:cubicBezTo>
                    <a:pt x="34600" y="10447"/>
                    <a:pt x="31738" y="14060"/>
                    <a:pt x="31288" y="14615"/>
                  </a:cubicBezTo>
                  <a:cubicBezTo>
                    <a:pt x="30144" y="16021"/>
                    <a:pt x="29079" y="17459"/>
                    <a:pt x="28106" y="18986"/>
                  </a:cubicBezTo>
                  <a:cubicBezTo>
                    <a:pt x="27808" y="18904"/>
                    <a:pt x="27508" y="18858"/>
                    <a:pt x="27214" y="18858"/>
                  </a:cubicBezTo>
                  <a:cubicBezTo>
                    <a:pt x="26839" y="18858"/>
                    <a:pt x="26475" y="18932"/>
                    <a:pt x="26143" y="19096"/>
                  </a:cubicBezTo>
                  <a:cubicBezTo>
                    <a:pt x="26351" y="18807"/>
                    <a:pt x="26556" y="18518"/>
                    <a:pt x="26767" y="18232"/>
                  </a:cubicBezTo>
                  <a:cubicBezTo>
                    <a:pt x="26769" y="18426"/>
                    <a:pt x="26798" y="18619"/>
                    <a:pt x="26853" y="18807"/>
                  </a:cubicBezTo>
                  <a:cubicBezTo>
                    <a:pt x="26865" y="18848"/>
                    <a:pt x="26897" y="18865"/>
                    <a:pt x="26929" y="18865"/>
                  </a:cubicBezTo>
                  <a:cubicBezTo>
                    <a:pt x="26978" y="18865"/>
                    <a:pt x="27027" y="18826"/>
                    <a:pt x="27012" y="18764"/>
                  </a:cubicBezTo>
                  <a:cubicBezTo>
                    <a:pt x="26943" y="18495"/>
                    <a:pt x="26943" y="18209"/>
                    <a:pt x="26998" y="17912"/>
                  </a:cubicBezTo>
                  <a:cubicBezTo>
                    <a:pt x="27006" y="17900"/>
                    <a:pt x="27015" y="17886"/>
                    <a:pt x="27026" y="17874"/>
                  </a:cubicBezTo>
                  <a:cubicBezTo>
                    <a:pt x="27887" y="16662"/>
                    <a:pt x="28678" y="15351"/>
                    <a:pt x="29501" y="14058"/>
                  </a:cubicBezTo>
                  <a:cubicBezTo>
                    <a:pt x="30410" y="13088"/>
                    <a:pt x="31340" y="12230"/>
                    <a:pt x="31862" y="11662"/>
                  </a:cubicBezTo>
                  <a:cubicBezTo>
                    <a:pt x="32734" y="10709"/>
                    <a:pt x="33629" y="9776"/>
                    <a:pt x="34495" y="8821"/>
                  </a:cubicBezTo>
                  <a:close/>
                  <a:moveTo>
                    <a:pt x="27858" y="3809"/>
                  </a:moveTo>
                  <a:lnTo>
                    <a:pt x="27858" y="3809"/>
                  </a:lnTo>
                  <a:cubicBezTo>
                    <a:pt x="26166" y="5986"/>
                    <a:pt x="24466" y="8154"/>
                    <a:pt x="22797" y="10342"/>
                  </a:cubicBezTo>
                  <a:cubicBezTo>
                    <a:pt x="21864" y="11471"/>
                    <a:pt x="20926" y="12594"/>
                    <a:pt x="20002" y="13723"/>
                  </a:cubicBezTo>
                  <a:cubicBezTo>
                    <a:pt x="18713" y="15295"/>
                    <a:pt x="16570" y="17387"/>
                    <a:pt x="15774" y="19265"/>
                  </a:cubicBezTo>
                  <a:lnTo>
                    <a:pt x="15774" y="19265"/>
                  </a:lnTo>
                  <a:cubicBezTo>
                    <a:pt x="18246" y="13421"/>
                    <a:pt x="23543" y="9033"/>
                    <a:pt x="27119" y="3858"/>
                  </a:cubicBezTo>
                  <a:cubicBezTo>
                    <a:pt x="27366" y="3835"/>
                    <a:pt x="27613" y="3818"/>
                    <a:pt x="27858" y="3809"/>
                  </a:cubicBezTo>
                  <a:close/>
                  <a:moveTo>
                    <a:pt x="35211" y="10545"/>
                  </a:moveTo>
                  <a:cubicBezTo>
                    <a:pt x="35436" y="10545"/>
                    <a:pt x="34014" y="12709"/>
                    <a:pt x="33805" y="13027"/>
                  </a:cubicBezTo>
                  <a:cubicBezTo>
                    <a:pt x="33098" y="14116"/>
                    <a:pt x="32362" y="15192"/>
                    <a:pt x="31631" y="16266"/>
                  </a:cubicBezTo>
                  <a:cubicBezTo>
                    <a:pt x="30829" y="17317"/>
                    <a:pt x="30038" y="18377"/>
                    <a:pt x="29267" y="19454"/>
                  </a:cubicBezTo>
                  <a:cubicBezTo>
                    <a:pt x="29252" y="19474"/>
                    <a:pt x="29258" y="19491"/>
                    <a:pt x="29255" y="19508"/>
                  </a:cubicBezTo>
                  <a:cubicBezTo>
                    <a:pt x="28998" y="19344"/>
                    <a:pt x="28727" y="19208"/>
                    <a:pt x="28441" y="19099"/>
                  </a:cubicBezTo>
                  <a:cubicBezTo>
                    <a:pt x="30485" y="16567"/>
                    <a:pt x="32232" y="13812"/>
                    <a:pt x="34377" y="11361"/>
                  </a:cubicBezTo>
                  <a:cubicBezTo>
                    <a:pt x="34892" y="10772"/>
                    <a:pt x="35138" y="10545"/>
                    <a:pt x="35211" y="10545"/>
                  </a:cubicBezTo>
                  <a:close/>
                  <a:moveTo>
                    <a:pt x="37051" y="10278"/>
                  </a:moveTo>
                  <a:cubicBezTo>
                    <a:pt x="37106" y="10278"/>
                    <a:pt x="37052" y="10428"/>
                    <a:pt x="36839" y="10793"/>
                  </a:cubicBezTo>
                  <a:cubicBezTo>
                    <a:pt x="35015" y="13931"/>
                    <a:pt x="32044" y="16988"/>
                    <a:pt x="29824" y="19936"/>
                  </a:cubicBezTo>
                  <a:cubicBezTo>
                    <a:pt x="29720" y="19843"/>
                    <a:pt x="29607" y="19757"/>
                    <a:pt x="29495" y="19673"/>
                  </a:cubicBezTo>
                  <a:cubicBezTo>
                    <a:pt x="29506" y="19664"/>
                    <a:pt x="29518" y="19667"/>
                    <a:pt x="29529" y="19659"/>
                  </a:cubicBezTo>
                  <a:cubicBezTo>
                    <a:pt x="30808" y="18178"/>
                    <a:pt x="32027" y="16552"/>
                    <a:pt x="33141" y="14858"/>
                  </a:cubicBezTo>
                  <a:cubicBezTo>
                    <a:pt x="33485" y="14422"/>
                    <a:pt x="33817" y="13974"/>
                    <a:pt x="34166" y="13544"/>
                  </a:cubicBezTo>
                  <a:cubicBezTo>
                    <a:pt x="34427" y="13217"/>
                    <a:pt x="36807" y="10278"/>
                    <a:pt x="37051" y="10278"/>
                  </a:cubicBezTo>
                  <a:close/>
                  <a:moveTo>
                    <a:pt x="53226" y="13010"/>
                  </a:moveTo>
                  <a:lnTo>
                    <a:pt x="53226" y="13010"/>
                  </a:lnTo>
                  <a:cubicBezTo>
                    <a:pt x="51228" y="15296"/>
                    <a:pt x="49265" y="17606"/>
                    <a:pt x="47336" y="19942"/>
                  </a:cubicBezTo>
                  <a:cubicBezTo>
                    <a:pt x="47403" y="19849"/>
                    <a:pt x="47466" y="19754"/>
                    <a:pt x="47533" y="19662"/>
                  </a:cubicBezTo>
                  <a:cubicBezTo>
                    <a:pt x="49251" y="17303"/>
                    <a:pt x="51225" y="15143"/>
                    <a:pt x="53226" y="13010"/>
                  </a:cubicBezTo>
                  <a:close/>
                  <a:moveTo>
                    <a:pt x="25908" y="5044"/>
                  </a:moveTo>
                  <a:cubicBezTo>
                    <a:pt x="25931" y="5044"/>
                    <a:pt x="25496" y="5615"/>
                    <a:pt x="24313" y="7117"/>
                  </a:cubicBezTo>
                  <a:cubicBezTo>
                    <a:pt x="20984" y="11350"/>
                    <a:pt x="17306" y="15126"/>
                    <a:pt x="15094" y="20103"/>
                  </a:cubicBezTo>
                  <a:cubicBezTo>
                    <a:pt x="15028" y="19760"/>
                    <a:pt x="14967" y="19413"/>
                    <a:pt x="14910" y="19067"/>
                  </a:cubicBezTo>
                  <a:lnTo>
                    <a:pt x="14907" y="19067"/>
                  </a:lnTo>
                  <a:cubicBezTo>
                    <a:pt x="16980" y="16194"/>
                    <a:pt x="19119" y="13374"/>
                    <a:pt x="21327" y="10605"/>
                  </a:cubicBezTo>
                  <a:cubicBezTo>
                    <a:pt x="22031" y="9723"/>
                    <a:pt x="25844" y="5044"/>
                    <a:pt x="25908" y="5044"/>
                  </a:cubicBezTo>
                  <a:close/>
                  <a:moveTo>
                    <a:pt x="55573" y="12002"/>
                  </a:moveTo>
                  <a:lnTo>
                    <a:pt x="55573" y="12002"/>
                  </a:lnTo>
                  <a:cubicBezTo>
                    <a:pt x="54415" y="13431"/>
                    <a:pt x="53301" y="14901"/>
                    <a:pt x="52221" y="16396"/>
                  </a:cubicBezTo>
                  <a:cubicBezTo>
                    <a:pt x="50994" y="17710"/>
                    <a:pt x="49779" y="19023"/>
                    <a:pt x="48592" y="20354"/>
                  </a:cubicBezTo>
                  <a:cubicBezTo>
                    <a:pt x="50385" y="18053"/>
                    <a:pt x="52192" y="15764"/>
                    <a:pt x="54020" y="13489"/>
                  </a:cubicBezTo>
                  <a:cubicBezTo>
                    <a:pt x="54540" y="12995"/>
                    <a:pt x="55056" y="12499"/>
                    <a:pt x="55573" y="12002"/>
                  </a:cubicBezTo>
                  <a:close/>
                  <a:moveTo>
                    <a:pt x="32154" y="18085"/>
                  </a:moveTo>
                  <a:lnTo>
                    <a:pt x="32154" y="18085"/>
                  </a:lnTo>
                  <a:cubicBezTo>
                    <a:pt x="31568" y="18908"/>
                    <a:pt x="30979" y="19722"/>
                    <a:pt x="30381" y="20530"/>
                  </a:cubicBezTo>
                  <a:cubicBezTo>
                    <a:pt x="30289" y="20412"/>
                    <a:pt x="30191" y="20297"/>
                    <a:pt x="30087" y="20187"/>
                  </a:cubicBezTo>
                  <a:cubicBezTo>
                    <a:pt x="30823" y="19534"/>
                    <a:pt x="31516" y="18833"/>
                    <a:pt x="32154" y="18085"/>
                  </a:cubicBezTo>
                  <a:close/>
                  <a:moveTo>
                    <a:pt x="31324" y="6277"/>
                  </a:moveTo>
                  <a:cubicBezTo>
                    <a:pt x="31400" y="6277"/>
                    <a:pt x="29210" y="9473"/>
                    <a:pt x="28750" y="10120"/>
                  </a:cubicBezTo>
                  <a:cubicBezTo>
                    <a:pt x="27263" y="12216"/>
                    <a:pt x="25843" y="14347"/>
                    <a:pt x="24301" y="16405"/>
                  </a:cubicBezTo>
                  <a:cubicBezTo>
                    <a:pt x="23192" y="17886"/>
                    <a:pt x="22072" y="19350"/>
                    <a:pt x="20975" y="20825"/>
                  </a:cubicBezTo>
                  <a:cubicBezTo>
                    <a:pt x="23675" y="16289"/>
                    <a:pt x="27067" y="12040"/>
                    <a:pt x="30170" y="7793"/>
                  </a:cubicBezTo>
                  <a:cubicBezTo>
                    <a:pt x="30974" y="6693"/>
                    <a:pt x="31297" y="6277"/>
                    <a:pt x="31324" y="6277"/>
                  </a:cubicBezTo>
                  <a:close/>
                  <a:moveTo>
                    <a:pt x="64049" y="4730"/>
                  </a:moveTo>
                  <a:cubicBezTo>
                    <a:pt x="64456" y="4955"/>
                    <a:pt x="64760" y="5339"/>
                    <a:pt x="64947" y="5986"/>
                  </a:cubicBezTo>
                  <a:cubicBezTo>
                    <a:pt x="65129" y="6595"/>
                    <a:pt x="65181" y="7244"/>
                    <a:pt x="65210" y="7894"/>
                  </a:cubicBezTo>
                  <a:cubicBezTo>
                    <a:pt x="63925" y="8264"/>
                    <a:pt x="62678" y="9109"/>
                    <a:pt x="61480" y="10186"/>
                  </a:cubicBezTo>
                  <a:cubicBezTo>
                    <a:pt x="62571" y="8907"/>
                    <a:pt x="63688" y="7660"/>
                    <a:pt x="64863" y="6491"/>
                  </a:cubicBezTo>
                  <a:cubicBezTo>
                    <a:pt x="64966" y="6390"/>
                    <a:pt x="64867" y="6243"/>
                    <a:pt x="64754" y="6243"/>
                  </a:cubicBezTo>
                  <a:cubicBezTo>
                    <a:pt x="64721" y="6243"/>
                    <a:pt x="64686" y="6256"/>
                    <a:pt x="64656" y="6286"/>
                  </a:cubicBezTo>
                  <a:cubicBezTo>
                    <a:pt x="62626" y="8307"/>
                    <a:pt x="60764" y="10510"/>
                    <a:pt x="58974" y="12788"/>
                  </a:cubicBezTo>
                  <a:cubicBezTo>
                    <a:pt x="57375" y="14624"/>
                    <a:pt x="55902" y="16564"/>
                    <a:pt x="54600" y="17883"/>
                  </a:cubicBezTo>
                  <a:cubicBezTo>
                    <a:pt x="53656" y="18839"/>
                    <a:pt x="52741" y="19838"/>
                    <a:pt x="51834" y="20851"/>
                  </a:cubicBezTo>
                  <a:cubicBezTo>
                    <a:pt x="53344" y="18920"/>
                    <a:pt x="54877" y="17005"/>
                    <a:pt x="56474" y="15132"/>
                  </a:cubicBezTo>
                  <a:cubicBezTo>
                    <a:pt x="59188" y="11942"/>
                    <a:pt x="61364" y="8290"/>
                    <a:pt x="64448" y="5434"/>
                  </a:cubicBezTo>
                  <a:cubicBezTo>
                    <a:pt x="64576" y="5315"/>
                    <a:pt x="64456" y="5144"/>
                    <a:pt x="64320" y="5144"/>
                  </a:cubicBezTo>
                  <a:cubicBezTo>
                    <a:pt x="64281" y="5144"/>
                    <a:pt x="64241" y="5158"/>
                    <a:pt x="64205" y="5192"/>
                  </a:cubicBezTo>
                  <a:cubicBezTo>
                    <a:pt x="63914" y="5460"/>
                    <a:pt x="63636" y="5755"/>
                    <a:pt x="63348" y="6035"/>
                  </a:cubicBezTo>
                  <a:cubicBezTo>
                    <a:pt x="63608" y="5613"/>
                    <a:pt x="63841" y="5177"/>
                    <a:pt x="64049" y="4730"/>
                  </a:cubicBezTo>
                  <a:close/>
                  <a:moveTo>
                    <a:pt x="25912" y="8601"/>
                  </a:moveTo>
                  <a:lnTo>
                    <a:pt x="25912" y="8601"/>
                  </a:lnTo>
                  <a:cubicBezTo>
                    <a:pt x="25173" y="9641"/>
                    <a:pt x="24440" y="10686"/>
                    <a:pt x="23715" y="11740"/>
                  </a:cubicBezTo>
                  <a:cubicBezTo>
                    <a:pt x="23178" y="12516"/>
                    <a:pt x="22627" y="13284"/>
                    <a:pt x="22081" y="14058"/>
                  </a:cubicBezTo>
                  <a:cubicBezTo>
                    <a:pt x="21954" y="14231"/>
                    <a:pt x="21824" y="14404"/>
                    <a:pt x="21700" y="14580"/>
                  </a:cubicBezTo>
                  <a:cubicBezTo>
                    <a:pt x="21200" y="15270"/>
                    <a:pt x="20672" y="15963"/>
                    <a:pt x="20138" y="16662"/>
                  </a:cubicBezTo>
                  <a:cubicBezTo>
                    <a:pt x="18975" y="17984"/>
                    <a:pt x="17190" y="19742"/>
                    <a:pt x="16601" y="20940"/>
                  </a:cubicBezTo>
                  <a:lnTo>
                    <a:pt x="16599" y="20940"/>
                  </a:lnTo>
                  <a:cubicBezTo>
                    <a:pt x="18871" y="16310"/>
                    <a:pt x="22621" y="12603"/>
                    <a:pt x="25912" y="8601"/>
                  </a:cubicBezTo>
                  <a:close/>
                  <a:moveTo>
                    <a:pt x="39689" y="9545"/>
                  </a:moveTo>
                  <a:lnTo>
                    <a:pt x="39689" y="9545"/>
                  </a:lnTo>
                  <a:cubicBezTo>
                    <a:pt x="39140" y="10712"/>
                    <a:pt x="38462" y="11812"/>
                    <a:pt x="37714" y="12871"/>
                  </a:cubicBezTo>
                  <a:cubicBezTo>
                    <a:pt x="35589" y="15363"/>
                    <a:pt x="33519" y="17892"/>
                    <a:pt x="31614" y="20565"/>
                  </a:cubicBezTo>
                  <a:cubicBezTo>
                    <a:pt x="31744" y="20383"/>
                    <a:pt x="31920" y="20158"/>
                    <a:pt x="32119" y="19916"/>
                  </a:cubicBezTo>
                  <a:lnTo>
                    <a:pt x="32119" y="19916"/>
                  </a:lnTo>
                  <a:cubicBezTo>
                    <a:pt x="31703" y="20464"/>
                    <a:pt x="31305" y="21021"/>
                    <a:pt x="30930" y="21590"/>
                  </a:cubicBezTo>
                  <a:cubicBezTo>
                    <a:pt x="30855" y="21330"/>
                    <a:pt x="30742" y="21082"/>
                    <a:pt x="30600" y="20851"/>
                  </a:cubicBezTo>
                  <a:cubicBezTo>
                    <a:pt x="31917" y="19471"/>
                    <a:pt x="33173" y="18051"/>
                    <a:pt x="34339" y="16535"/>
                  </a:cubicBezTo>
                  <a:cubicBezTo>
                    <a:pt x="35956" y="14433"/>
                    <a:pt x="38583" y="11895"/>
                    <a:pt x="39689" y="9545"/>
                  </a:cubicBezTo>
                  <a:close/>
                  <a:moveTo>
                    <a:pt x="29781" y="3936"/>
                  </a:moveTo>
                  <a:lnTo>
                    <a:pt x="29781" y="3936"/>
                  </a:lnTo>
                  <a:cubicBezTo>
                    <a:pt x="29948" y="3968"/>
                    <a:pt x="30113" y="4005"/>
                    <a:pt x="30271" y="4051"/>
                  </a:cubicBezTo>
                  <a:cubicBezTo>
                    <a:pt x="28940" y="5769"/>
                    <a:pt x="27687" y="7539"/>
                    <a:pt x="26484" y="9343"/>
                  </a:cubicBezTo>
                  <a:cubicBezTo>
                    <a:pt x="25869" y="10224"/>
                    <a:pt x="25254" y="11107"/>
                    <a:pt x="24642" y="11988"/>
                  </a:cubicBezTo>
                  <a:cubicBezTo>
                    <a:pt x="23106" y="14196"/>
                    <a:pt x="21527" y="16365"/>
                    <a:pt x="19913" y="18515"/>
                  </a:cubicBezTo>
                  <a:cubicBezTo>
                    <a:pt x="19116" y="19708"/>
                    <a:pt x="18261" y="20860"/>
                    <a:pt x="17346" y="21968"/>
                  </a:cubicBezTo>
                  <a:lnTo>
                    <a:pt x="17343" y="21968"/>
                  </a:lnTo>
                  <a:cubicBezTo>
                    <a:pt x="18204" y="20929"/>
                    <a:pt x="19015" y="18868"/>
                    <a:pt x="19930" y="17713"/>
                  </a:cubicBezTo>
                  <a:cubicBezTo>
                    <a:pt x="23395" y="13330"/>
                    <a:pt x="26556" y="8575"/>
                    <a:pt x="29772" y="4000"/>
                  </a:cubicBezTo>
                  <a:cubicBezTo>
                    <a:pt x="29786" y="3976"/>
                    <a:pt x="29778" y="3956"/>
                    <a:pt x="29781" y="3936"/>
                  </a:cubicBezTo>
                  <a:close/>
                  <a:moveTo>
                    <a:pt x="28226" y="4971"/>
                  </a:moveTo>
                  <a:cubicBezTo>
                    <a:pt x="28263" y="4971"/>
                    <a:pt x="28078" y="5282"/>
                    <a:pt x="27520" y="6113"/>
                  </a:cubicBezTo>
                  <a:cubicBezTo>
                    <a:pt x="23790" y="11664"/>
                    <a:pt x="18671" y="15960"/>
                    <a:pt x="15686" y="22040"/>
                  </a:cubicBezTo>
                  <a:lnTo>
                    <a:pt x="15683" y="22040"/>
                  </a:lnTo>
                  <a:cubicBezTo>
                    <a:pt x="15675" y="22066"/>
                    <a:pt x="15672" y="22092"/>
                    <a:pt x="15675" y="22121"/>
                  </a:cubicBezTo>
                  <a:cubicBezTo>
                    <a:pt x="15475" y="21628"/>
                    <a:pt x="15317" y="21117"/>
                    <a:pt x="15201" y="20597"/>
                  </a:cubicBezTo>
                  <a:cubicBezTo>
                    <a:pt x="15204" y="20594"/>
                    <a:pt x="15210" y="20594"/>
                    <a:pt x="15213" y="20591"/>
                  </a:cubicBezTo>
                  <a:cubicBezTo>
                    <a:pt x="16373" y="18934"/>
                    <a:pt x="17597" y="17329"/>
                    <a:pt x="18847" y="15744"/>
                  </a:cubicBezTo>
                  <a:lnTo>
                    <a:pt x="18847" y="15744"/>
                  </a:lnTo>
                  <a:cubicBezTo>
                    <a:pt x="17713" y="17378"/>
                    <a:pt x="16613" y="19041"/>
                    <a:pt x="15582" y="20750"/>
                  </a:cubicBezTo>
                  <a:cubicBezTo>
                    <a:pt x="15506" y="20876"/>
                    <a:pt x="15616" y="20991"/>
                    <a:pt x="15727" y="20991"/>
                  </a:cubicBezTo>
                  <a:cubicBezTo>
                    <a:pt x="15776" y="20991"/>
                    <a:pt x="15826" y="20968"/>
                    <a:pt x="15859" y="20914"/>
                  </a:cubicBezTo>
                  <a:cubicBezTo>
                    <a:pt x="17918" y="17594"/>
                    <a:pt x="20259" y="14511"/>
                    <a:pt x="22748" y="11503"/>
                  </a:cubicBezTo>
                  <a:cubicBezTo>
                    <a:pt x="23822" y="10207"/>
                    <a:pt x="24936" y="8945"/>
                    <a:pt x="26039" y="7675"/>
                  </a:cubicBezTo>
                  <a:cubicBezTo>
                    <a:pt x="26350" y="7319"/>
                    <a:pt x="28125" y="4971"/>
                    <a:pt x="28226" y="4971"/>
                  </a:cubicBezTo>
                  <a:close/>
                  <a:moveTo>
                    <a:pt x="40708" y="9785"/>
                  </a:moveTo>
                  <a:cubicBezTo>
                    <a:pt x="40258" y="10539"/>
                    <a:pt x="39755" y="11266"/>
                    <a:pt x="39238" y="11985"/>
                  </a:cubicBezTo>
                  <a:cubicBezTo>
                    <a:pt x="38852" y="12476"/>
                    <a:pt x="38479" y="12978"/>
                    <a:pt x="38115" y="13489"/>
                  </a:cubicBezTo>
                  <a:cubicBezTo>
                    <a:pt x="37593" y="14165"/>
                    <a:pt x="37062" y="14837"/>
                    <a:pt x="36533" y="15498"/>
                  </a:cubicBezTo>
                  <a:cubicBezTo>
                    <a:pt x="34749" y="17745"/>
                    <a:pt x="32893" y="19924"/>
                    <a:pt x="31207" y="22245"/>
                  </a:cubicBezTo>
                  <a:cubicBezTo>
                    <a:pt x="31149" y="22326"/>
                    <a:pt x="31094" y="22413"/>
                    <a:pt x="31034" y="22494"/>
                  </a:cubicBezTo>
                  <a:cubicBezTo>
                    <a:pt x="31048" y="22338"/>
                    <a:pt x="31045" y="22182"/>
                    <a:pt x="31025" y="22026"/>
                  </a:cubicBezTo>
                  <a:cubicBezTo>
                    <a:pt x="31039" y="22014"/>
                    <a:pt x="31057" y="22014"/>
                    <a:pt x="31068" y="21997"/>
                  </a:cubicBezTo>
                  <a:cubicBezTo>
                    <a:pt x="33375" y="18567"/>
                    <a:pt x="35973" y="15389"/>
                    <a:pt x="38667" y="12262"/>
                  </a:cubicBezTo>
                  <a:cubicBezTo>
                    <a:pt x="39264" y="11569"/>
                    <a:pt x="40260" y="10533"/>
                    <a:pt x="40708" y="9785"/>
                  </a:cubicBezTo>
                  <a:close/>
                  <a:moveTo>
                    <a:pt x="26972" y="15588"/>
                  </a:moveTo>
                  <a:lnTo>
                    <a:pt x="26972" y="15588"/>
                  </a:lnTo>
                  <a:cubicBezTo>
                    <a:pt x="26394" y="16489"/>
                    <a:pt x="25817" y="17392"/>
                    <a:pt x="25231" y="18290"/>
                  </a:cubicBezTo>
                  <a:cubicBezTo>
                    <a:pt x="24073" y="19768"/>
                    <a:pt x="22901" y="21244"/>
                    <a:pt x="21737" y="22722"/>
                  </a:cubicBezTo>
                  <a:cubicBezTo>
                    <a:pt x="22185" y="22046"/>
                    <a:pt x="22632" y="21373"/>
                    <a:pt x="23091" y="20704"/>
                  </a:cubicBezTo>
                  <a:cubicBezTo>
                    <a:pt x="24313" y="18934"/>
                    <a:pt x="25641" y="17260"/>
                    <a:pt x="26972" y="15588"/>
                  </a:cubicBezTo>
                  <a:close/>
                  <a:moveTo>
                    <a:pt x="35231" y="17635"/>
                  </a:moveTo>
                  <a:lnTo>
                    <a:pt x="35231" y="17635"/>
                  </a:lnTo>
                  <a:cubicBezTo>
                    <a:pt x="33903" y="19485"/>
                    <a:pt x="32523" y="21296"/>
                    <a:pt x="31143" y="23106"/>
                  </a:cubicBezTo>
                  <a:cubicBezTo>
                    <a:pt x="32082" y="21729"/>
                    <a:pt x="33040" y="20369"/>
                    <a:pt x="34085" y="19061"/>
                  </a:cubicBezTo>
                  <a:cubicBezTo>
                    <a:pt x="34466" y="18585"/>
                    <a:pt x="34847" y="18111"/>
                    <a:pt x="35231" y="17635"/>
                  </a:cubicBezTo>
                  <a:close/>
                  <a:moveTo>
                    <a:pt x="37197" y="16826"/>
                  </a:moveTo>
                  <a:lnTo>
                    <a:pt x="37197" y="16826"/>
                  </a:lnTo>
                  <a:cubicBezTo>
                    <a:pt x="35650" y="19044"/>
                    <a:pt x="33952" y="21117"/>
                    <a:pt x="32281" y="23201"/>
                  </a:cubicBezTo>
                  <a:cubicBezTo>
                    <a:pt x="32304" y="23166"/>
                    <a:pt x="32327" y="23129"/>
                    <a:pt x="32350" y="23094"/>
                  </a:cubicBezTo>
                  <a:cubicBezTo>
                    <a:pt x="33935" y="20975"/>
                    <a:pt x="35560" y="18896"/>
                    <a:pt x="37197" y="16826"/>
                  </a:cubicBezTo>
                  <a:close/>
                  <a:moveTo>
                    <a:pt x="60475" y="16610"/>
                  </a:moveTo>
                  <a:lnTo>
                    <a:pt x="60475" y="16610"/>
                  </a:lnTo>
                  <a:cubicBezTo>
                    <a:pt x="58934" y="18287"/>
                    <a:pt x="57450" y="20019"/>
                    <a:pt x="55937" y="21708"/>
                  </a:cubicBezTo>
                  <a:cubicBezTo>
                    <a:pt x="55333" y="22384"/>
                    <a:pt x="54742" y="23077"/>
                    <a:pt x="54144" y="23761"/>
                  </a:cubicBezTo>
                  <a:cubicBezTo>
                    <a:pt x="55553" y="22069"/>
                    <a:pt x="56959" y="20375"/>
                    <a:pt x="58431" y="18732"/>
                  </a:cubicBezTo>
                  <a:cubicBezTo>
                    <a:pt x="59075" y="18013"/>
                    <a:pt x="59771" y="17314"/>
                    <a:pt x="60475" y="16610"/>
                  </a:cubicBezTo>
                  <a:close/>
                  <a:moveTo>
                    <a:pt x="63899" y="8743"/>
                  </a:moveTo>
                  <a:lnTo>
                    <a:pt x="63899" y="8743"/>
                  </a:lnTo>
                  <a:cubicBezTo>
                    <a:pt x="63893" y="9675"/>
                    <a:pt x="63495" y="10388"/>
                    <a:pt x="62704" y="10885"/>
                  </a:cubicBezTo>
                  <a:cubicBezTo>
                    <a:pt x="60784" y="12854"/>
                    <a:pt x="58962" y="14921"/>
                    <a:pt x="57129" y="16971"/>
                  </a:cubicBezTo>
                  <a:lnTo>
                    <a:pt x="57126" y="16971"/>
                  </a:lnTo>
                  <a:cubicBezTo>
                    <a:pt x="54929" y="19431"/>
                    <a:pt x="52790" y="21939"/>
                    <a:pt x="50711" y="24497"/>
                  </a:cubicBezTo>
                  <a:cubicBezTo>
                    <a:pt x="52960" y="21475"/>
                    <a:pt x="55172" y="18302"/>
                    <a:pt x="57484" y="15216"/>
                  </a:cubicBezTo>
                  <a:cubicBezTo>
                    <a:pt x="58853" y="13798"/>
                    <a:pt x="60215" y="12375"/>
                    <a:pt x="61538" y="10902"/>
                  </a:cubicBezTo>
                  <a:cubicBezTo>
                    <a:pt x="62254" y="10106"/>
                    <a:pt x="63045" y="9384"/>
                    <a:pt x="63899" y="8743"/>
                  </a:cubicBezTo>
                  <a:close/>
                  <a:moveTo>
                    <a:pt x="65288" y="9413"/>
                  </a:moveTo>
                  <a:cubicBezTo>
                    <a:pt x="65308" y="9729"/>
                    <a:pt x="65345" y="10043"/>
                    <a:pt x="65403" y="10357"/>
                  </a:cubicBezTo>
                  <a:lnTo>
                    <a:pt x="65403" y="10357"/>
                  </a:lnTo>
                  <a:cubicBezTo>
                    <a:pt x="65380" y="10357"/>
                    <a:pt x="65357" y="10363"/>
                    <a:pt x="65340" y="10374"/>
                  </a:cubicBezTo>
                  <a:cubicBezTo>
                    <a:pt x="60383" y="14017"/>
                    <a:pt x="56405" y="19419"/>
                    <a:pt x="52374" y="24021"/>
                  </a:cubicBezTo>
                  <a:cubicBezTo>
                    <a:pt x="52164" y="24260"/>
                    <a:pt x="51964" y="24512"/>
                    <a:pt x="51756" y="24754"/>
                  </a:cubicBezTo>
                  <a:cubicBezTo>
                    <a:pt x="54003" y="21916"/>
                    <a:pt x="56301" y="18888"/>
                    <a:pt x="58749" y="16021"/>
                  </a:cubicBezTo>
                  <a:cubicBezTo>
                    <a:pt x="59880" y="14829"/>
                    <a:pt x="60998" y="13628"/>
                    <a:pt x="62063" y="12392"/>
                  </a:cubicBezTo>
                  <a:cubicBezTo>
                    <a:pt x="63105" y="11335"/>
                    <a:pt x="64173" y="10331"/>
                    <a:pt x="65288" y="9413"/>
                  </a:cubicBezTo>
                  <a:close/>
                  <a:moveTo>
                    <a:pt x="52172" y="6347"/>
                  </a:moveTo>
                  <a:cubicBezTo>
                    <a:pt x="52106" y="6427"/>
                    <a:pt x="52037" y="6505"/>
                    <a:pt x="51967" y="6583"/>
                  </a:cubicBezTo>
                  <a:cubicBezTo>
                    <a:pt x="50428" y="8168"/>
                    <a:pt x="48973" y="9831"/>
                    <a:pt x="47608" y="11569"/>
                  </a:cubicBezTo>
                  <a:cubicBezTo>
                    <a:pt x="43748" y="15897"/>
                    <a:pt x="39850" y="20196"/>
                    <a:pt x="36334" y="24841"/>
                  </a:cubicBezTo>
                  <a:cubicBezTo>
                    <a:pt x="36663" y="24356"/>
                    <a:pt x="36992" y="23871"/>
                    <a:pt x="37321" y="23386"/>
                  </a:cubicBezTo>
                  <a:cubicBezTo>
                    <a:pt x="38944" y="21264"/>
                    <a:pt x="40564" y="19136"/>
                    <a:pt x="42177" y="17000"/>
                  </a:cubicBezTo>
                  <a:cubicBezTo>
                    <a:pt x="45186" y="13030"/>
                    <a:pt x="48566" y="9652"/>
                    <a:pt x="52172" y="6347"/>
                  </a:cubicBezTo>
                  <a:close/>
                  <a:moveTo>
                    <a:pt x="71371" y="13501"/>
                  </a:moveTo>
                  <a:cubicBezTo>
                    <a:pt x="71307" y="13931"/>
                    <a:pt x="71073" y="14364"/>
                    <a:pt x="70672" y="14797"/>
                  </a:cubicBezTo>
                  <a:lnTo>
                    <a:pt x="70675" y="14797"/>
                  </a:lnTo>
                  <a:cubicBezTo>
                    <a:pt x="70415" y="15230"/>
                    <a:pt x="70132" y="15643"/>
                    <a:pt x="69846" y="16053"/>
                  </a:cubicBezTo>
                  <a:cubicBezTo>
                    <a:pt x="69834" y="16049"/>
                    <a:pt x="69822" y="16047"/>
                    <a:pt x="69810" y="16047"/>
                  </a:cubicBezTo>
                  <a:cubicBezTo>
                    <a:pt x="69775" y="16047"/>
                    <a:pt x="69740" y="16062"/>
                    <a:pt x="69717" y="16087"/>
                  </a:cubicBezTo>
                  <a:cubicBezTo>
                    <a:pt x="67462" y="18616"/>
                    <a:pt x="65230" y="21169"/>
                    <a:pt x="63022" y="23738"/>
                  </a:cubicBezTo>
                  <a:cubicBezTo>
                    <a:pt x="62410" y="24292"/>
                    <a:pt x="61795" y="24844"/>
                    <a:pt x="61177" y="25389"/>
                  </a:cubicBezTo>
                  <a:cubicBezTo>
                    <a:pt x="62219" y="24107"/>
                    <a:pt x="63284" y="22846"/>
                    <a:pt x="64416" y="21639"/>
                  </a:cubicBezTo>
                  <a:cubicBezTo>
                    <a:pt x="66890" y="18997"/>
                    <a:pt x="69439" y="16555"/>
                    <a:pt x="71371" y="13501"/>
                  </a:cubicBezTo>
                  <a:close/>
                  <a:moveTo>
                    <a:pt x="69411" y="12054"/>
                  </a:moveTo>
                  <a:cubicBezTo>
                    <a:pt x="68744" y="12863"/>
                    <a:pt x="68059" y="13657"/>
                    <a:pt x="67358" y="14430"/>
                  </a:cubicBezTo>
                  <a:cubicBezTo>
                    <a:pt x="63888" y="18348"/>
                    <a:pt x="59988" y="21850"/>
                    <a:pt x="56316" y="25572"/>
                  </a:cubicBezTo>
                  <a:lnTo>
                    <a:pt x="56316" y="25572"/>
                  </a:lnTo>
                  <a:cubicBezTo>
                    <a:pt x="58874" y="22854"/>
                    <a:pt x="61506" y="20232"/>
                    <a:pt x="63966" y="17418"/>
                  </a:cubicBezTo>
                  <a:cubicBezTo>
                    <a:pt x="64988" y="16249"/>
                    <a:pt x="66036" y="15114"/>
                    <a:pt x="67112" y="14000"/>
                  </a:cubicBezTo>
                  <a:cubicBezTo>
                    <a:pt x="67791" y="13255"/>
                    <a:pt x="68562" y="12600"/>
                    <a:pt x="69411" y="12054"/>
                  </a:cubicBezTo>
                  <a:close/>
                  <a:moveTo>
                    <a:pt x="60440" y="4124"/>
                  </a:moveTo>
                  <a:cubicBezTo>
                    <a:pt x="60626" y="4124"/>
                    <a:pt x="55900" y="9463"/>
                    <a:pt x="55365" y="10022"/>
                  </a:cubicBezTo>
                  <a:cubicBezTo>
                    <a:pt x="53209" y="12268"/>
                    <a:pt x="51147" y="14592"/>
                    <a:pt x="49181" y="17000"/>
                  </a:cubicBezTo>
                  <a:lnTo>
                    <a:pt x="49181" y="17003"/>
                  </a:lnTo>
                  <a:cubicBezTo>
                    <a:pt x="47657" y="18873"/>
                    <a:pt x="46271" y="20839"/>
                    <a:pt x="44920" y="22829"/>
                  </a:cubicBezTo>
                  <a:cubicBezTo>
                    <a:pt x="44054" y="23848"/>
                    <a:pt x="43173" y="24867"/>
                    <a:pt x="42296" y="25895"/>
                  </a:cubicBezTo>
                  <a:cubicBezTo>
                    <a:pt x="43303" y="24388"/>
                    <a:pt x="44268" y="22889"/>
                    <a:pt x="45215" y="21501"/>
                  </a:cubicBezTo>
                  <a:cubicBezTo>
                    <a:pt x="45671" y="20831"/>
                    <a:pt x="46150" y="20181"/>
                    <a:pt x="46629" y="19532"/>
                  </a:cubicBezTo>
                  <a:cubicBezTo>
                    <a:pt x="50821" y="14681"/>
                    <a:pt x="54892" y="9739"/>
                    <a:pt x="59372" y="5146"/>
                  </a:cubicBezTo>
                  <a:cubicBezTo>
                    <a:pt x="60080" y="4421"/>
                    <a:pt x="60397" y="4124"/>
                    <a:pt x="60440" y="4124"/>
                  </a:cubicBezTo>
                  <a:close/>
                  <a:moveTo>
                    <a:pt x="31420" y="4516"/>
                  </a:moveTo>
                  <a:cubicBezTo>
                    <a:pt x="31602" y="4617"/>
                    <a:pt x="31778" y="4730"/>
                    <a:pt x="31949" y="4854"/>
                  </a:cubicBezTo>
                  <a:cubicBezTo>
                    <a:pt x="29059" y="8714"/>
                    <a:pt x="26250" y="12632"/>
                    <a:pt x="23478" y="16578"/>
                  </a:cubicBezTo>
                  <a:cubicBezTo>
                    <a:pt x="22361" y="18169"/>
                    <a:pt x="21223" y="19748"/>
                    <a:pt x="20222" y="21417"/>
                  </a:cubicBezTo>
                  <a:cubicBezTo>
                    <a:pt x="19809" y="22141"/>
                    <a:pt x="19396" y="22866"/>
                    <a:pt x="18977" y="23591"/>
                  </a:cubicBezTo>
                  <a:cubicBezTo>
                    <a:pt x="18908" y="23706"/>
                    <a:pt x="18833" y="23816"/>
                    <a:pt x="18752" y="23923"/>
                  </a:cubicBezTo>
                  <a:cubicBezTo>
                    <a:pt x="18726" y="23963"/>
                    <a:pt x="18697" y="24001"/>
                    <a:pt x="18671" y="24041"/>
                  </a:cubicBezTo>
                  <a:cubicBezTo>
                    <a:pt x="17896" y="25056"/>
                    <a:pt x="16512" y="26224"/>
                    <a:pt x="16216" y="26845"/>
                  </a:cubicBezTo>
                  <a:lnTo>
                    <a:pt x="16216" y="26845"/>
                  </a:lnTo>
                  <a:cubicBezTo>
                    <a:pt x="18026" y="23044"/>
                    <a:pt x="20935" y="19745"/>
                    <a:pt x="23481" y="16431"/>
                  </a:cubicBezTo>
                  <a:cubicBezTo>
                    <a:pt x="26383" y="12652"/>
                    <a:pt x="28822" y="8512"/>
                    <a:pt x="31420" y="4516"/>
                  </a:cubicBezTo>
                  <a:close/>
                  <a:moveTo>
                    <a:pt x="30404" y="23400"/>
                  </a:moveTo>
                  <a:lnTo>
                    <a:pt x="30404" y="23400"/>
                  </a:lnTo>
                  <a:cubicBezTo>
                    <a:pt x="29578" y="24636"/>
                    <a:pt x="28802" y="25912"/>
                    <a:pt x="27979" y="27148"/>
                  </a:cubicBezTo>
                  <a:cubicBezTo>
                    <a:pt x="27808" y="27195"/>
                    <a:pt x="27674" y="27219"/>
                    <a:pt x="27575" y="27219"/>
                  </a:cubicBezTo>
                  <a:cubicBezTo>
                    <a:pt x="27174" y="27219"/>
                    <a:pt x="27373" y="26822"/>
                    <a:pt x="28173" y="26027"/>
                  </a:cubicBezTo>
                  <a:cubicBezTo>
                    <a:pt x="28655" y="25282"/>
                    <a:pt x="29148" y="24546"/>
                    <a:pt x="29654" y="23819"/>
                  </a:cubicBezTo>
                  <a:cubicBezTo>
                    <a:pt x="29662" y="23801"/>
                    <a:pt x="29665" y="23778"/>
                    <a:pt x="29662" y="23758"/>
                  </a:cubicBezTo>
                  <a:cubicBezTo>
                    <a:pt x="29899" y="23631"/>
                    <a:pt x="30144" y="23513"/>
                    <a:pt x="30404" y="23400"/>
                  </a:cubicBezTo>
                  <a:close/>
                  <a:moveTo>
                    <a:pt x="29018" y="24145"/>
                  </a:moveTo>
                  <a:cubicBezTo>
                    <a:pt x="28207" y="25199"/>
                    <a:pt x="27410" y="26267"/>
                    <a:pt x="26593" y="27321"/>
                  </a:cubicBezTo>
                  <a:cubicBezTo>
                    <a:pt x="26969" y="26056"/>
                    <a:pt x="27780" y="24974"/>
                    <a:pt x="29018" y="24145"/>
                  </a:cubicBezTo>
                  <a:close/>
                  <a:moveTo>
                    <a:pt x="57871" y="10931"/>
                  </a:moveTo>
                  <a:lnTo>
                    <a:pt x="57871" y="10931"/>
                  </a:lnTo>
                  <a:cubicBezTo>
                    <a:pt x="55305" y="14046"/>
                    <a:pt x="52885" y="17303"/>
                    <a:pt x="50454" y="20464"/>
                  </a:cubicBezTo>
                  <a:cubicBezTo>
                    <a:pt x="48653" y="22808"/>
                    <a:pt x="46889" y="25181"/>
                    <a:pt x="45160" y="27586"/>
                  </a:cubicBezTo>
                  <a:cubicBezTo>
                    <a:pt x="46436" y="25571"/>
                    <a:pt x="47712" y="23553"/>
                    <a:pt x="49080" y="21602"/>
                  </a:cubicBezTo>
                  <a:cubicBezTo>
                    <a:pt x="51445" y="18232"/>
                    <a:pt x="53890" y="14973"/>
                    <a:pt x="56783" y="12037"/>
                  </a:cubicBezTo>
                  <a:cubicBezTo>
                    <a:pt x="57147" y="11667"/>
                    <a:pt x="57510" y="11298"/>
                    <a:pt x="57871" y="10931"/>
                  </a:cubicBezTo>
                  <a:close/>
                  <a:moveTo>
                    <a:pt x="27015" y="16942"/>
                  </a:moveTo>
                  <a:cubicBezTo>
                    <a:pt x="26928" y="17170"/>
                    <a:pt x="26865" y="17404"/>
                    <a:pt x="26819" y="17643"/>
                  </a:cubicBezTo>
                  <a:cubicBezTo>
                    <a:pt x="26391" y="18287"/>
                    <a:pt x="25958" y="18928"/>
                    <a:pt x="25516" y="19566"/>
                  </a:cubicBezTo>
                  <a:cubicBezTo>
                    <a:pt x="25488" y="19598"/>
                    <a:pt x="25453" y="19618"/>
                    <a:pt x="25427" y="19653"/>
                  </a:cubicBezTo>
                  <a:cubicBezTo>
                    <a:pt x="25280" y="19835"/>
                    <a:pt x="25153" y="20034"/>
                    <a:pt x="25049" y="20245"/>
                  </a:cubicBezTo>
                  <a:cubicBezTo>
                    <a:pt x="23267" y="22777"/>
                    <a:pt x="21388" y="25254"/>
                    <a:pt x="19506" y="27722"/>
                  </a:cubicBezTo>
                  <a:cubicBezTo>
                    <a:pt x="20360" y="26302"/>
                    <a:pt x="21212" y="24873"/>
                    <a:pt x="22113" y="23478"/>
                  </a:cubicBezTo>
                  <a:cubicBezTo>
                    <a:pt x="22930" y="22352"/>
                    <a:pt x="23738" y="21223"/>
                    <a:pt x="24526" y="20080"/>
                  </a:cubicBezTo>
                  <a:cubicBezTo>
                    <a:pt x="25349" y="19023"/>
                    <a:pt x="26183" y="17987"/>
                    <a:pt x="27015" y="16942"/>
                  </a:cubicBezTo>
                  <a:close/>
                  <a:moveTo>
                    <a:pt x="30395" y="5526"/>
                  </a:moveTo>
                  <a:cubicBezTo>
                    <a:pt x="30489" y="5526"/>
                    <a:pt x="27391" y="10027"/>
                    <a:pt x="26784" y="11050"/>
                  </a:cubicBezTo>
                  <a:cubicBezTo>
                    <a:pt x="23322" y="16867"/>
                    <a:pt x="18432" y="21645"/>
                    <a:pt x="15426" y="27754"/>
                  </a:cubicBezTo>
                  <a:cubicBezTo>
                    <a:pt x="15346" y="27529"/>
                    <a:pt x="15279" y="27298"/>
                    <a:pt x="15224" y="27067"/>
                  </a:cubicBezTo>
                  <a:cubicBezTo>
                    <a:pt x="15224" y="27067"/>
                    <a:pt x="15227" y="27067"/>
                    <a:pt x="15227" y="27064"/>
                  </a:cubicBezTo>
                  <a:cubicBezTo>
                    <a:pt x="16916" y="24870"/>
                    <a:pt x="18466" y="22592"/>
                    <a:pt x="19965" y="20276"/>
                  </a:cubicBezTo>
                  <a:cubicBezTo>
                    <a:pt x="20938" y="18980"/>
                    <a:pt x="21908" y="17684"/>
                    <a:pt x="22808" y="16344"/>
                  </a:cubicBezTo>
                  <a:cubicBezTo>
                    <a:pt x="24679" y="13555"/>
                    <a:pt x="26518" y="10755"/>
                    <a:pt x="28499" y="8044"/>
                  </a:cubicBezTo>
                  <a:cubicBezTo>
                    <a:pt x="29839" y="6208"/>
                    <a:pt x="30359" y="5526"/>
                    <a:pt x="30395" y="5526"/>
                  </a:cubicBezTo>
                  <a:close/>
                  <a:moveTo>
                    <a:pt x="43780" y="12562"/>
                  </a:moveTo>
                  <a:lnTo>
                    <a:pt x="43780" y="12562"/>
                  </a:lnTo>
                  <a:cubicBezTo>
                    <a:pt x="42351" y="14390"/>
                    <a:pt x="40948" y="16200"/>
                    <a:pt x="39542" y="17898"/>
                  </a:cubicBezTo>
                  <a:cubicBezTo>
                    <a:pt x="36926" y="21059"/>
                    <a:pt x="34599" y="24477"/>
                    <a:pt x="31920" y="27575"/>
                  </a:cubicBezTo>
                  <a:cubicBezTo>
                    <a:pt x="31865" y="27638"/>
                    <a:pt x="31807" y="27699"/>
                    <a:pt x="31752" y="27762"/>
                  </a:cubicBezTo>
                  <a:cubicBezTo>
                    <a:pt x="32171" y="27197"/>
                    <a:pt x="32578" y="26631"/>
                    <a:pt x="32979" y="26056"/>
                  </a:cubicBezTo>
                  <a:cubicBezTo>
                    <a:pt x="33620" y="25291"/>
                    <a:pt x="34264" y="24526"/>
                    <a:pt x="34888" y="23747"/>
                  </a:cubicBezTo>
                  <a:cubicBezTo>
                    <a:pt x="36978" y="21128"/>
                    <a:pt x="38924" y="18397"/>
                    <a:pt x="40997" y="15767"/>
                  </a:cubicBezTo>
                  <a:cubicBezTo>
                    <a:pt x="41868" y="14661"/>
                    <a:pt x="42813" y="13605"/>
                    <a:pt x="43780" y="12562"/>
                  </a:cubicBezTo>
                  <a:close/>
                  <a:moveTo>
                    <a:pt x="29425" y="9929"/>
                  </a:moveTo>
                  <a:cubicBezTo>
                    <a:pt x="28822" y="10946"/>
                    <a:pt x="28239" y="11979"/>
                    <a:pt x="27644" y="13004"/>
                  </a:cubicBezTo>
                  <a:cubicBezTo>
                    <a:pt x="26767" y="14069"/>
                    <a:pt x="25918" y="15158"/>
                    <a:pt x="25083" y="16261"/>
                  </a:cubicBezTo>
                  <a:cubicBezTo>
                    <a:pt x="23770" y="18001"/>
                    <a:pt x="22644" y="19884"/>
                    <a:pt x="21463" y="21714"/>
                  </a:cubicBezTo>
                  <a:cubicBezTo>
                    <a:pt x="20127" y="23779"/>
                    <a:pt x="17565" y="26042"/>
                    <a:pt x="16589" y="27849"/>
                  </a:cubicBezTo>
                  <a:lnTo>
                    <a:pt x="16589" y="27849"/>
                  </a:lnTo>
                  <a:cubicBezTo>
                    <a:pt x="16815" y="27430"/>
                    <a:pt x="17052" y="27019"/>
                    <a:pt x="17289" y="26611"/>
                  </a:cubicBezTo>
                  <a:cubicBezTo>
                    <a:pt x="18409" y="25308"/>
                    <a:pt x="19269" y="23799"/>
                    <a:pt x="20129" y="22280"/>
                  </a:cubicBezTo>
                  <a:cubicBezTo>
                    <a:pt x="23135" y="18105"/>
                    <a:pt x="26579" y="14202"/>
                    <a:pt x="29425" y="9929"/>
                  </a:cubicBezTo>
                  <a:close/>
                  <a:moveTo>
                    <a:pt x="16483" y="27462"/>
                  </a:moveTo>
                  <a:lnTo>
                    <a:pt x="16483" y="27462"/>
                  </a:lnTo>
                  <a:cubicBezTo>
                    <a:pt x="16241" y="27872"/>
                    <a:pt x="16007" y="28291"/>
                    <a:pt x="15779" y="28715"/>
                  </a:cubicBezTo>
                  <a:cubicBezTo>
                    <a:pt x="15718" y="28551"/>
                    <a:pt x="15654" y="28383"/>
                    <a:pt x="15594" y="28219"/>
                  </a:cubicBezTo>
                  <a:cubicBezTo>
                    <a:pt x="15906" y="27985"/>
                    <a:pt x="16203" y="27731"/>
                    <a:pt x="16483" y="27462"/>
                  </a:cubicBezTo>
                  <a:close/>
                  <a:moveTo>
                    <a:pt x="24203" y="18654"/>
                  </a:moveTo>
                  <a:lnTo>
                    <a:pt x="24203" y="18654"/>
                  </a:lnTo>
                  <a:cubicBezTo>
                    <a:pt x="22401" y="21249"/>
                    <a:pt x="20629" y="23862"/>
                    <a:pt x="18845" y="26426"/>
                  </a:cubicBezTo>
                  <a:cubicBezTo>
                    <a:pt x="17651" y="28138"/>
                    <a:pt x="17189" y="28739"/>
                    <a:pt x="17131" y="28739"/>
                  </a:cubicBezTo>
                  <a:cubicBezTo>
                    <a:pt x="17031" y="28739"/>
                    <a:pt x="18122" y="26966"/>
                    <a:pt x="18741" y="26004"/>
                  </a:cubicBezTo>
                  <a:cubicBezTo>
                    <a:pt x="19766" y="24711"/>
                    <a:pt x="20710" y="23363"/>
                    <a:pt x="21631" y="21991"/>
                  </a:cubicBezTo>
                  <a:cubicBezTo>
                    <a:pt x="22410" y="20972"/>
                    <a:pt x="23201" y="19965"/>
                    <a:pt x="23981" y="18951"/>
                  </a:cubicBezTo>
                  <a:cubicBezTo>
                    <a:pt x="24056" y="18853"/>
                    <a:pt x="24128" y="18752"/>
                    <a:pt x="24203" y="18654"/>
                  </a:cubicBezTo>
                  <a:close/>
                  <a:moveTo>
                    <a:pt x="67014" y="25837"/>
                  </a:moveTo>
                  <a:lnTo>
                    <a:pt x="67014" y="25837"/>
                  </a:lnTo>
                  <a:cubicBezTo>
                    <a:pt x="66948" y="26388"/>
                    <a:pt x="66824" y="26934"/>
                    <a:pt x="66645" y="27459"/>
                  </a:cubicBezTo>
                  <a:cubicBezTo>
                    <a:pt x="66033" y="28011"/>
                    <a:pt x="65441" y="28579"/>
                    <a:pt x="64866" y="29163"/>
                  </a:cubicBezTo>
                  <a:cubicBezTo>
                    <a:pt x="65643" y="28077"/>
                    <a:pt x="66359" y="26969"/>
                    <a:pt x="67014" y="25837"/>
                  </a:cubicBezTo>
                  <a:close/>
                  <a:moveTo>
                    <a:pt x="27835" y="25972"/>
                  </a:moveTo>
                  <a:lnTo>
                    <a:pt x="27835" y="25972"/>
                  </a:lnTo>
                  <a:cubicBezTo>
                    <a:pt x="27220" y="26986"/>
                    <a:pt x="26720" y="28063"/>
                    <a:pt x="26345" y="29186"/>
                  </a:cubicBezTo>
                  <a:cubicBezTo>
                    <a:pt x="26339" y="28782"/>
                    <a:pt x="26371" y="28380"/>
                    <a:pt x="26440" y="27985"/>
                  </a:cubicBezTo>
                  <a:lnTo>
                    <a:pt x="26440" y="27982"/>
                  </a:lnTo>
                  <a:cubicBezTo>
                    <a:pt x="26463" y="27979"/>
                    <a:pt x="26487" y="27967"/>
                    <a:pt x="26504" y="27950"/>
                  </a:cubicBezTo>
                  <a:cubicBezTo>
                    <a:pt x="27006" y="27309"/>
                    <a:pt x="27419" y="26642"/>
                    <a:pt x="27835" y="25972"/>
                  </a:cubicBezTo>
                  <a:close/>
                  <a:moveTo>
                    <a:pt x="17138" y="27898"/>
                  </a:moveTo>
                  <a:cubicBezTo>
                    <a:pt x="16789" y="28452"/>
                    <a:pt x="16446" y="29013"/>
                    <a:pt x="16116" y="29584"/>
                  </a:cubicBezTo>
                  <a:cubicBezTo>
                    <a:pt x="16108" y="29596"/>
                    <a:pt x="16116" y="29607"/>
                    <a:pt x="16111" y="29619"/>
                  </a:cubicBezTo>
                  <a:cubicBezTo>
                    <a:pt x="16096" y="29625"/>
                    <a:pt x="16088" y="29636"/>
                    <a:pt x="16073" y="29642"/>
                  </a:cubicBezTo>
                  <a:cubicBezTo>
                    <a:pt x="16038" y="29486"/>
                    <a:pt x="15986" y="29321"/>
                    <a:pt x="15929" y="29148"/>
                  </a:cubicBezTo>
                  <a:cubicBezTo>
                    <a:pt x="16347" y="28741"/>
                    <a:pt x="16749" y="28325"/>
                    <a:pt x="17138" y="27898"/>
                  </a:cubicBezTo>
                  <a:close/>
                  <a:moveTo>
                    <a:pt x="63642" y="12098"/>
                  </a:moveTo>
                  <a:cubicBezTo>
                    <a:pt x="63380" y="12378"/>
                    <a:pt x="62476" y="13980"/>
                    <a:pt x="61855" y="14586"/>
                  </a:cubicBezTo>
                  <a:cubicBezTo>
                    <a:pt x="58890" y="17490"/>
                    <a:pt x="56179" y="20753"/>
                    <a:pt x="53558" y="23963"/>
                  </a:cubicBezTo>
                  <a:cubicBezTo>
                    <a:pt x="51898" y="25996"/>
                    <a:pt x="50108" y="27962"/>
                    <a:pt x="48315" y="29931"/>
                  </a:cubicBezTo>
                  <a:cubicBezTo>
                    <a:pt x="52247" y="24610"/>
                    <a:pt x="56303" y="19431"/>
                    <a:pt x="61073" y="14774"/>
                  </a:cubicBezTo>
                  <a:cubicBezTo>
                    <a:pt x="61956" y="13908"/>
                    <a:pt x="62788" y="12993"/>
                    <a:pt x="63642" y="12098"/>
                  </a:cubicBezTo>
                  <a:close/>
                  <a:moveTo>
                    <a:pt x="21781" y="27875"/>
                  </a:moveTo>
                  <a:lnTo>
                    <a:pt x="21781" y="27875"/>
                  </a:lnTo>
                  <a:cubicBezTo>
                    <a:pt x="21726" y="27956"/>
                    <a:pt x="21671" y="28040"/>
                    <a:pt x="21622" y="28118"/>
                  </a:cubicBezTo>
                  <a:cubicBezTo>
                    <a:pt x="21484" y="28324"/>
                    <a:pt x="20080" y="29959"/>
                    <a:pt x="20018" y="29959"/>
                  </a:cubicBezTo>
                  <a:cubicBezTo>
                    <a:pt x="19993" y="29959"/>
                    <a:pt x="20181" y="29700"/>
                    <a:pt x="20747" y="28987"/>
                  </a:cubicBezTo>
                  <a:cubicBezTo>
                    <a:pt x="21062" y="28591"/>
                    <a:pt x="21420" y="28233"/>
                    <a:pt x="21781" y="27875"/>
                  </a:cubicBezTo>
                  <a:close/>
                  <a:moveTo>
                    <a:pt x="65822" y="24324"/>
                  </a:moveTo>
                  <a:lnTo>
                    <a:pt x="65822" y="24324"/>
                  </a:lnTo>
                  <a:cubicBezTo>
                    <a:pt x="64803" y="25866"/>
                    <a:pt x="63449" y="27275"/>
                    <a:pt x="62225" y="28640"/>
                  </a:cubicBezTo>
                  <a:cubicBezTo>
                    <a:pt x="61740" y="29183"/>
                    <a:pt x="61269" y="29734"/>
                    <a:pt x="60801" y="30289"/>
                  </a:cubicBezTo>
                  <a:cubicBezTo>
                    <a:pt x="61777" y="29116"/>
                    <a:pt x="62753" y="27941"/>
                    <a:pt x="63712" y="26755"/>
                  </a:cubicBezTo>
                  <a:cubicBezTo>
                    <a:pt x="64300" y="26027"/>
                    <a:pt x="65213" y="25147"/>
                    <a:pt x="65822" y="24324"/>
                  </a:cubicBezTo>
                  <a:close/>
                  <a:moveTo>
                    <a:pt x="23227" y="24841"/>
                  </a:moveTo>
                  <a:cubicBezTo>
                    <a:pt x="23267" y="24841"/>
                    <a:pt x="23252" y="24968"/>
                    <a:pt x="23149" y="25285"/>
                  </a:cubicBezTo>
                  <a:cubicBezTo>
                    <a:pt x="22996" y="25759"/>
                    <a:pt x="22780" y="26212"/>
                    <a:pt x="22534" y="26654"/>
                  </a:cubicBezTo>
                  <a:cubicBezTo>
                    <a:pt x="21483" y="27846"/>
                    <a:pt x="20213" y="28816"/>
                    <a:pt x="19589" y="30315"/>
                  </a:cubicBezTo>
                  <a:cubicBezTo>
                    <a:pt x="19615" y="30173"/>
                    <a:pt x="19644" y="30032"/>
                    <a:pt x="19662" y="29884"/>
                  </a:cubicBezTo>
                  <a:cubicBezTo>
                    <a:pt x="19665" y="29841"/>
                    <a:pt x="19644" y="29798"/>
                    <a:pt x="19610" y="29772"/>
                  </a:cubicBezTo>
                  <a:cubicBezTo>
                    <a:pt x="20441" y="28796"/>
                    <a:pt x="21255" y="27823"/>
                    <a:pt x="22003" y="26775"/>
                  </a:cubicBezTo>
                  <a:cubicBezTo>
                    <a:pt x="22166" y="26548"/>
                    <a:pt x="23077" y="24841"/>
                    <a:pt x="23227" y="24841"/>
                  </a:cubicBezTo>
                  <a:close/>
                  <a:moveTo>
                    <a:pt x="24275" y="22554"/>
                  </a:moveTo>
                  <a:lnTo>
                    <a:pt x="24275" y="22554"/>
                  </a:lnTo>
                  <a:cubicBezTo>
                    <a:pt x="24122" y="23169"/>
                    <a:pt x="23986" y="23761"/>
                    <a:pt x="23836" y="24232"/>
                  </a:cubicBezTo>
                  <a:cubicBezTo>
                    <a:pt x="23045" y="26680"/>
                    <a:pt x="22453" y="29197"/>
                    <a:pt x="20069" y="30502"/>
                  </a:cubicBezTo>
                  <a:cubicBezTo>
                    <a:pt x="20054" y="30456"/>
                    <a:pt x="20020" y="30418"/>
                    <a:pt x="19973" y="30404"/>
                  </a:cubicBezTo>
                  <a:cubicBezTo>
                    <a:pt x="21163" y="29391"/>
                    <a:pt x="22142" y="28152"/>
                    <a:pt x="22849" y="26761"/>
                  </a:cubicBezTo>
                  <a:cubicBezTo>
                    <a:pt x="22881" y="26726"/>
                    <a:pt x="22915" y="26691"/>
                    <a:pt x="22947" y="26654"/>
                  </a:cubicBezTo>
                  <a:cubicBezTo>
                    <a:pt x="22982" y="26613"/>
                    <a:pt x="22990" y="26556"/>
                    <a:pt x="22970" y="26507"/>
                  </a:cubicBezTo>
                  <a:cubicBezTo>
                    <a:pt x="23311" y="25811"/>
                    <a:pt x="23571" y="25078"/>
                    <a:pt x="23744" y="24324"/>
                  </a:cubicBezTo>
                  <a:cubicBezTo>
                    <a:pt x="23769" y="24220"/>
                    <a:pt x="23678" y="24118"/>
                    <a:pt x="23583" y="24118"/>
                  </a:cubicBezTo>
                  <a:cubicBezTo>
                    <a:pt x="23546" y="24118"/>
                    <a:pt x="23509" y="24133"/>
                    <a:pt x="23478" y="24168"/>
                  </a:cubicBezTo>
                  <a:cubicBezTo>
                    <a:pt x="23195" y="24494"/>
                    <a:pt x="22933" y="24832"/>
                    <a:pt x="22676" y="25179"/>
                  </a:cubicBezTo>
                  <a:cubicBezTo>
                    <a:pt x="23221" y="24312"/>
                    <a:pt x="23753" y="23438"/>
                    <a:pt x="24275" y="22554"/>
                  </a:cubicBezTo>
                  <a:close/>
                  <a:moveTo>
                    <a:pt x="40986" y="10409"/>
                  </a:moveTo>
                  <a:cubicBezTo>
                    <a:pt x="41013" y="10409"/>
                    <a:pt x="40977" y="10500"/>
                    <a:pt x="40858" y="10709"/>
                  </a:cubicBezTo>
                  <a:cubicBezTo>
                    <a:pt x="40067" y="12095"/>
                    <a:pt x="39111" y="13391"/>
                    <a:pt x="38188" y="14687"/>
                  </a:cubicBezTo>
                  <a:cubicBezTo>
                    <a:pt x="37350" y="15856"/>
                    <a:pt x="36478" y="17000"/>
                    <a:pt x="35604" y="18137"/>
                  </a:cubicBezTo>
                  <a:cubicBezTo>
                    <a:pt x="35465" y="18313"/>
                    <a:pt x="35329" y="18486"/>
                    <a:pt x="35191" y="18660"/>
                  </a:cubicBezTo>
                  <a:cubicBezTo>
                    <a:pt x="32211" y="22419"/>
                    <a:pt x="28738" y="26316"/>
                    <a:pt x="26515" y="30597"/>
                  </a:cubicBezTo>
                  <a:cubicBezTo>
                    <a:pt x="26466" y="30346"/>
                    <a:pt x="26426" y="30095"/>
                    <a:pt x="26397" y="29850"/>
                  </a:cubicBezTo>
                  <a:cubicBezTo>
                    <a:pt x="26423" y="29850"/>
                    <a:pt x="26446" y="29838"/>
                    <a:pt x="26461" y="29815"/>
                  </a:cubicBezTo>
                  <a:cubicBezTo>
                    <a:pt x="26726" y="29440"/>
                    <a:pt x="26998" y="29067"/>
                    <a:pt x="27266" y="28695"/>
                  </a:cubicBezTo>
                  <a:cubicBezTo>
                    <a:pt x="27592" y="28256"/>
                    <a:pt x="27916" y="27812"/>
                    <a:pt x="28230" y="27364"/>
                  </a:cubicBezTo>
                  <a:cubicBezTo>
                    <a:pt x="31530" y="22895"/>
                    <a:pt x="35070" y="18614"/>
                    <a:pt x="38173" y="13994"/>
                  </a:cubicBezTo>
                  <a:cubicBezTo>
                    <a:pt x="38248" y="13885"/>
                    <a:pt x="40821" y="10409"/>
                    <a:pt x="40986" y="10409"/>
                  </a:cubicBezTo>
                  <a:close/>
                  <a:moveTo>
                    <a:pt x="61953" y="24956"/>
                  </a:moveTo>
                  <a:lnTo>
                    <a:pt x="61953" y="24956"/>
                  </a:lnTo>
                  <a:cubicBezTo>
                    <a:pt x="60267" y="26914"/>
                    <a:pt x="58604" y="28888"/>
                    <a:pt x="56936" y="30863"/>
                  </a:cubicBezTo>
                  <a:cubicBezTo>
                    <a:pt x="58027" y="29402"/>
                    <a:pt x="59130" y="27953"/>
                    <a:pt x="60259" y="26521"/>
                  </a:cubicBezTo>
                  <a:cubicBezTo>
                    <a:pt x="60822" y="25996"/>
                    <a:pt x="61388" y="25476"/>
                    <a:pt x="61953" y="24956"/>
                  </a:cubicBezTo>
                  <a:close/>
                  <a:moveTo>
                    <a:pt x="37740" y="17681"/>
                  </a:moveTo>
                  <a:lnTo>
                    <a:pt x="37740" y="17681"/>
                  </a:lnTo>
                  <a:cubicBezTo>
                    <a:pt x="36906" y="18931"/>
                    <a:pt x="36083" y="20187"/>
                    <a:pt x="35251" y="21440"/>
                  </a:cubicBezTo>
                  <a:cubicBezTo>
                    <a:pt x="33909" y="23189"/>
                    <a:pt x="32679" y="25011"/>
                    <a:pt x="31484" y="26859"/>
                  </a:cubicBezTo>
                  <a:cubicBezTo>
                    <a:pt x="30325" y="28409"/>
                    <a:pt x="29112" y="29902"/>
                    <a:pt x="27795" y="31306"/>
                  </a:cubicBezTo>
                  <a:lnTo>
                    <a:pt x="27795" y="31306"/>
                  </a:lnTo>
                  <a:cubicBezTo>
                    <a:pt x="29397" y="29597"/>
                    <a:pt x="30571" y="27078"/>
                    <a:pt x="31891" y="25138"/>
                  </a:cubicBezTo>
                  <a:cubicBezTo>
                    <a:pt x="33666" y="22534"/>
                    <a:pt x="35679" y="20126"/>
                    <a:pt x="37705" y="17721"/>
                  </a:cubicBezTo>
                  <a:cubicBezTo>
                    <a:pt x="37717" y="17707"/>
                    <a:pt x="37729" y="17695"/>
                    <a:pt x="37740" y="17681"/>
                  </a:cubicBezTo>
                  <a:close/>
                  <a:moveTo>
                    <a:pt x="42931" y="17964"/>
                  </a:moveTo>
                  <a:cubicBezTo>
                    <a:pt x="39604" y="22773"/>
                    <a:pt x="36443" y="27693"/>
                    <a:pt x="32904" y="31969"/>
                  </a:cubicBezTo>
                  <a:cubicBezTo>
                    <a:pt x="33895" y="30623"/>
                    <a:pt x="34830" y="29238"/>
                    <a:pt x="35774" y="27861"/>
                  </a:cubicBezTo>
                  <a:cubicBezTo>
                    <a:pt x="38083" y="24489"/>
                    <a:pt x="40444" y="21198"/>
                    <a:pt x="42931" y="17964"/>
                  </a:cubicBezTo>
                  <a:close/>
                  <a:moveTo>
                    <a:pt x="44383" y="8740"/>
                  </a:moveTo>
                  <a:cubicBezTo>
                    <a:pt x="44331" y="8858"/>
                    <a:pt x="44268" y="8977"/>
                    <a:pt x="44210" y="9095"/>
                  </a:cubicBezTo>
                  <a:cubicBezTo>
                    <a:pt x="42149" y="11370"/>
                    <a:pt x="40327" y="13864"/>
                    <a:pt x="38583" y="16428"/>
                  </a:cubicBezTo>
                  <a:cubicBezTo>
                    <a:pt x="37474" y="17612"/>
                    <a:pt x="36386" y="18761"/>
                    <a:pt x="35459" y="19864"/>
                  </a:cubicBezTo>
                  <a:cubicBezTo>
                    <a:pt x="32266" y="23669"/>
                    <a:pt x="29674" y="27904"/>
                    <a:pt x="26902" y="32015"/>
                  </a:cubicBezTo>
                  <a:cubicBezTo>
                    <a:pt x="26894" y="31989"/>
                    <a:pt x="26882" y="31969"/>
                    <a:pt x="26873" y="31943"/>
                  </a:cubicBezTo>
                  <a:cubicBezTo>
                    <a:pt x="26836" y="31833"/>
                    <a:pt x="26813" y="31732"/>
                    <a:pt x="26781" y="31628"/>
                  </a:cubicBezTo>
                  <a:cubicBezTo>
                    <a:pt x="26911" y="31487"/>
                    <a:pt x="27041" y="31342"/>
                    <a:pt x="27171" y="31201"/>
                  </a:cubicBezTo>
                  <a:cubicBezTo>
                    <a:pt x="27191" y="31178"/>
                    <a:pt x="27171" y="31147"/>
                    <a:pt x="27146" y="31147"/>
                  </a:cubicBezTo>
                  <a:cubicBezTo>
                    <a:pt x="27139" y="31147"/>
                    <a:pt x="27131" y="31149"/>
                    <a:pt x="27125" y="31155"/>
                  </a:cubicBezTo>
                  <a:cubicBezTo>
                    <a:pt x="27662" y="30667"/>
                    <a:pt x="28198" y="29717"/>
                    <a:pt x="28712" y="28758"/>
                  </a:cubicBezTo>
                  <a:cubicBezTo>
                    <a:pt x="29630" y="27503"/>
                    <a:pt x="30436" y="26166"/>
                    <a:pt x="31256" y="24829"/>
                  </a:cubicBezTo>
                  <a:cubicBezTo>
                    <a:pt x="32783" y="22834"/>
                    <a:pt x="34408" y="20909"/>
                    <a:pt x="35985" y="18960"/>
                  </a:cubicBezTo>
                  <a:cubicBezTo>
                    <a:pt x="37125" y="17551"/>
                    <a:pt x="38150" y="16079"/>
                    <a:pt x="39160" y="14575"/>
                  </a:cubicBezTo>
                  <a:cubicBezTo>
                    <a:pt x="39562" y="13974"/>
                    <a:pt x="39977" y="13382"/>
                    <a:pt x="40396" y="12790"/>
                  </a:cubicBezTo>
                  <a:cubicBezTo>
                    <a:pt x="40581" y="12559"/>
                    <a:pt x="40766" y="12326"/>
                    <a:pt x="40950" y="12092"/>
                  </a:cubicBezTo>
                  <a:cubicBezTo>
                    <a:pt x="41776" y="11281"/>
                    <a:pt x="44216" y="9118"/>
                    <a:pt x="44383" y="8740"/>
                  </a:cubicBezTo>
                  <a:close/>
                  <a:moveTo>
                    <a:pt x="57142" y="17706"/>
                  </a:moveTo>
                  <a:cubicBezTo>
                    <a:pt x="55448" y="19804"/>
                    <a:pt x="53810" y="21931"/>
                    <a:pt x="52155" y="23923"/>
                  </a:cubicBezTo>
                  <a:cubicBezTo>
                    <a:pt x="49906" y="26631"/>
                    <a:pt x="47657" y="29345"/>
                    <a:pt x="45408" y="32064"/>
                  </a:cubicBezTo>
                  <a:cubicBezTo>
                    <a:pt x="47484" y="29295"/>
                    <a:pt x="49473" y="26455"/>
                    <a:pt x="51577" y="23856"/>
                  </a:cubicBezTo>
                  <a:cubicBezTo>
                    <a:pt x="53298" y="21735"/>
                    <a:pt x="55214" y="19721"/>
                    <a:pt x="57142" y="17706"/>
                  </a:cubicBezTo>
                  <a:close/>
                  <a:moveTo>
                    <a:pt x="59089" y="954"/>
                  </a:moveTo>
                  <a:lnTo>
                    <a:pt x="59089" y="954"/>
                  </a:lnTo>
                  <a:cubicBezTo>
                    <a:pt x="59364" y="1069"/>
                    <a:pt x="59629" y="1205"/>
                    <a:pt x="59886" y="1361"/>
                  </a:cubicBezTo>
                  <a:cubicBezTo>
                    <a:pt x="59843" y="1361"/>
                    <a:pt x="59805" y="1378"/>
                    <a:pt x="59777" y="1410"/>
                  </a:cubicBezTo>
                  <a:cubicBezTo>
                    <a:pt x="55212" y="6716"/>
                    <a:pt x="50235" y="11572"/>
                    <a:pt x="45786" y="16994"/>
                  </a:cubicBezTo>
                  <a:cubicBezTo>
                    <a:pt x="41687" y="21988"/>
                    <a:pt x="38465" y="27953"/>
                    <a:pt x="34102" y="32722"/>
                  </a:cubicBezTo>
                  <a:cubicBezTo>
                    <a:pt x="38574" y="27739"/>
                    <a:pt x="41808" y="21085"/>
                    <a:pt x="45977" y="15926"/>
                  </a:cubicBezTo>
                  <a:cubicBezTo>
                    <a:pt x="48332" y="13007"/>
                    <a:pt x="50801" y="10195"/>
                    <a:pt x="53382" y="7484"/>
                  </a:cubicBezTo>
                  <a:cubicBezTo>
                    <a:pt x="55359" y="5405"/>
                    <a:pt x="57672" y="3616"/>
                    <a:pt x="59084" y="1087"/>
                  </a:cubicBezTo>
                  <a:cubicBezTo>
                    <a:pt x="59104" y="1046"/>
                    <a:pt x="59107" y="997"/>
                    <a:pt x="59089" y="954"/>
                  </a:cubicBezTo>
                  <a:close/>
                  <a:moveTo>
                    <a:pt x="29783" y="29411"/>
                  </a:moveTo>
                  <a:cubicBezTo>
                    <a:pt x="29529" y="29821"/>
                    <a:pt x="29290" y="30237"/>
                    <a:pt x="29062" y="30655"/>
                  </a:cubicBezTo>
                  <a:cubicBezTo>
                    <a:pt x="28525" y="31490"/>
                    <a:pt x="28005" y="32330"/>
                    <a:pt x="27514" y="33176"/>
                  </a:cubicBezTo>
                  <a:cubicBezTo>
                    <a:pt x="27327" y="32924"/>
                    <a:pt x="27168" y="32656"/>
                    <a:pt x="27044" y="32370"/>
                  </a:cubicBezTo>
                  <a:cubicBezTo>
                    <a:pt x="28089" y="31464"/>
                    <a:pt x="28969" y="30465"/>
                    <a:pt x="29783" y="29411"/>
                  </a:cubicBezTo>
                  <a:close/>
                  <a:moveTo>
                    <a:pt x="39946" y="18972"/>
                  </a:moveTo>
                  <a:lnTo>
                    <a:pt x="39946" y="18972"/>
                  </a:lnTo>
                  <a:cubicBezTo>
                    <a:pt x="37558" y="22104"/>
                    <a:pt x="35182" y="25248"/>
                    <a:pt x="32849" y="28418"/>
                  </a:cubicBezTo>
                  <a:cubicBezTo>
                    <a:pt x="32292" y="29215"/>
                    <a:pt x="31744" y="30020"/>
                    <a:pt x="31204" y="30828"/>
                  </a:cubicBezTo>
                  <a:cubicBezTo>
                    <a:pt x="29981" y="32638"/>
                    <a:pt x="29486" y="33269"/>
                    <a:pt x="29397" y="33269"/>
                  </a:cubicBezTo>
                  <a:cubicBezTo>
                    <a:pt x="29214" y="33269"/>
                    <a:pt x="30747" y="30605"/>
                    <a:pt x="31201" y="30035"/>
                  </a:cubicBezTo>
                  <a:cubicBezTo>
                    <a:pt x="32269" y="28692"/>
                    <a:pt x="33450" y="27445"/>
                    <a:pt x="34498" y="26085"/>
                  </a:cubicBezTo>
                  <a:cubicBezTo>
                    <a:pt x="36334" y="23709"/>
                    <a:pt x="38115" y="21322"/>
                    <a:pt x="39946" y="18972"/>
                  </a:cubicBezTo>
                  <a:close/>
                  <a:moveTo>
                    <a:pt x="20187" y="31481"/>
                  </a:moveTo>
                  <a:cubicBezTo>
                    <a:pt x="20476" y="31772"/>
                    <a:pt x="20675" y="32099"/>
                    <a:pt x="20779" y="32442"/>
                  </a:cubicBezTo>
                  <a:cubicBezTo>
                    <a:pt x="20776" y="32448"/>
                    <a:pt x="20770" y="32445"/>
                    <a:pt x="20764" y="32451"/>
                  </a:cubicBezTo>
                  <a:cubicBezTo>
                    <a:pt x="20562" y="32691"/>
                    <a:pt x="20375" y="32939"/>
                    <a:pt x="20181" y="33187"/>
                  </a:cubicBezTo>
                  <a:cubicBezTo>
                    <a:pt x="20323" y="32867"/>
                    <a:pt x="20438" y="32535"/>
                    <a:pt x="20531" y="32197"/>
                  </a:cubicBezTo>
                  <a:cubicBezTo>
                    <a:pt x="20566" y="32061"/>
                    <a:pt x="20468" y="31978"/>
                    <a:pt x="20362" y="31978"/>
                  </a:cubicBezTo>
                  <a:cubicBezTo>
                    <a:pt x="20304" y="31978"/>
                    <a:pt x="20244" y="32003"/>
                    <a:pt x="20201" y="32058"/>
                  </a:cubicBezTo>
                  <a:cubicBezTo>
                    <a:pt x="19887" y="32471"/>
                    <a:pt x="19581" y="32890"/>
                    <a:pt x="19275" y="33311"/>
                  </a:cubicBezTo>
                  <a:cubicBezTo>
                    <a:pt x="19601" y="32711"/>
                    <a:pt x="19916" y="32107"/>
                    <a:pt x="20187" y="31481"/>
                  </a:cubicBezTo>
                  <a:close/>
                  <a:moveTo>
                    <a:pt x="14638" y="29498"/>
                  </a:moveTo>
                  <a:cubicBezTo>
                    <a:pt x="14757" y="29567"/>
                    <a:pt x="14875" y="29636"/>
                    <a:pt x="14988" y="29705"/>
                  </a:cubicBezTo>
                  <a:cubicBezTo>
                    <a:pt x="14160" y="30833"/>
                    <a:pt x="13024" y="32410"/>
                    <a:pt x="12475" y="33326"/>
                  </a:cubicBezTo>
                  <a:lnTo>
                    <a:pt x="12475" y="33326"/>
                  </a:lnTo>
                  <a:cubicBezTo>
                    <a:pt x="13239" y="32051"/>
                    <a:pt x="14032" y="30856"/>
                    <a:pt x="14638" y="29498"/>
                  </a:cubicBezTo>
                  <a:close/>
                  <a:moveTo>
                    <a:pt x="63354" y="5319"/>
                  </a:moveTo>
                  <a:cubicBezTo>
                    <a:pt x="63471" y="5319"/>
                    <a:pt x="62297" y="6873"/>
                    <a:pt x="61506" y="7926"/>
                  </a:cubicBezTo>
                  <a:cubicBezTo>
                    <a:pt x="59101" y="10530"/>
                    <a:pt x="56861" y="13405"/>
                    <a:pt x="54693" y="16298"/>
                  </a:cubicBezTo>
                  <a:cubicBezTo>
                    <a:pt x="55588" y="15164"/>
                    <a:pt x="56520" y="14061"/>
                    <a:pt x="57473" y="12981"/>
                  </a:cubicBezTo>
                  <a:lnTo>
                    <a:pt x="57473" y="12981"/>
                  </a:lnTo>
                  <a:cubicBezTo>
                    <a:pt x="55316" y="15666"/>
                    <a:pt x="53235" y="18368"/>
                    <a:pt x="51188" y="21117"/>
                  </a:cubicBezTo>
                  <a:cubicBezTo>
                    <a:pt x="51563" y="20559"/>
                    <a:pt x="51944" y="20008"/>
                    <a:pt x="52334" y="19459"/>
                  </a:cubicBezTo>
                  <a:lnTo>
                    <a:pt x="52334" y="19459"/>
                  </a:lnTo>
                  <a:cubicBezTo>
                    <a:pt x="51537" y="20528"/>
                    <a:pt x="50740" y="21590"/>
                    <a:pt x="49946" y="22615"/>
                  </a:cubicBezTo>
                  <a:cubicBezTo>
                    <a:pt x="47229" y="26116"/>
                    <a:pt x="44049" y="29617"/>
                    <a:pt x="41360" y="33354"/>
                  </a:cubicBezTo>
                  <a:lnTo>
                    <a:pt x="41360" y="33354"/>
                  </a:lnTo>
                  <a:cubicBezTo>
                    <a:pt x="41610" y="32999"/>
                    <a:pt x="41858" y="32641"/>
                    <a:pt x="42102" y="32281"/>
                  </a:cubicBezTo>
                  <a:cubicBezTo>
                    <a:pt x="44054" y="29780"/>
                    <a:pt x="45858" y="27156"/>
                    <a:pt x="47738" y="24613"/>
                  </a:cubicBezTo>
                  <a:cubicBezTo>
                    <a:pt x="50657" y="20666"/>
                    <a:pt x="53737" y="16861"/>
                    <a:pt x="56768" y="13007"/>
                  </a:cubicBezTo>
                  <a:cubicBezTo>
                    <a:pt x="58108" y="11304"/>
                    <a:pt x="59453" y="9615"/>
                    <a:pt x="60853" y="7963"/>
                  </a:cubicBezTo>
                  <a:cubicBezTo>
                    <a:pt x="61543" y="7164"/>
                    <a:pt x="62262" y="6387"/>
                    <a:pt x="63004" y="5636"/>
                  </a:cubicBezTo>
                  <a:cubicBezTo>
                    <a:pt x="63217" y="5415"/>
                    <a:pt x="63325" y="5319"/>
                    <a:pt x="63354" y="5319"/>
                  </a:cubicBezTo>
                  <a:close/>
                  <a:moveTo>
                    <a:pt x="7666" y="32382"/>
                  </a:moveTo>
                  <a:lnTo>
                    <a:pt x="7666" y="32382"/>
                  </a:lnTo>
                  <a:cubicBezTo>
                    <a:pt x="7649" y="32411"/>
                    <a:pt x="7634" y="32439"/>
                    <a:pt x="7617" y="32468"/>
                  </a:cubicBezTo>
                  <a:cubicBezTo>
                    <a:pt x="7392" y="32832"/>
                    <a:pt x="7155" y="33187"/>
                    <a:pt x="6915" y="33545"/>
                  </a:cubicBezTo>
                  <a:lnTo>
                    <a:pt x="6913" y="33545"/>
                  </a:lnTo>
                  <a:cubicBezTo>
                    <a:pt x="6895" y="33522"/>
                    <a:pt x="6878" y="33499"/>
                    <a:pt x="6861" y="33479"/>
                  </a:cubicBezTo>
                  <a:cubicBezTo>
                    <a:pt x="6269" y="32743"/>
                    <a:pt x="6967" y="32439"/>
                    <a:pt x="7666" y="32382"/>
                  </a:cubicBezTo>
                  <a:close/>
                  <a:moveTo>
                    <a:pt x="18957" y="27705"/>
                  </a:moveTo>
                  <a:lnTo>
                    <a:pt x="18957" y="27705"/>
                  </a:lnTo>
                  <a:cubicBezTo>
                    <a:pt x="18311" y="28834"/>
                    <a:pt x="17658" y="29959"/>
                    <a:pt x="16971" y="31065"/>
                  </a:cubicBezTo>
                  <a:cubicBezTo>
                    <a:pt x="16350" y="31888"/>
                    <a:pt x="15738" y="32714"/>
                    <a:pt x="15129" y="33539"/>
                  </a:cubicBezTo>
                  <a:cubicBezTo>
                    <a:pt x="14913" y="33554"/>
                    <a:pt x="14696" y="33568"/>
                    <a:pt x="14479" y="33591"/>
                  </a:cubicBezTo>
                  <a:cubicBezTo>
                    <a:pt x="14494" y="33568"/>
                    <a:pt x="14505" y="33545"/>
                    <a:pt x="14520" y="33525"/>
                  </a:cubicBezTo>
                  <a:cubicBezTo>
                    <a:pt x="14527" y="33527"/>
                    <a:pt x="14535" y="33528"/>
                    <a:pt x="14542" y="33528"/>
                  </a:cubicBezTo>
                  <a:cubicBezTo>
                    <a:pt x="14580" y="33528"/>
                    <a:pt x="14614" y="33503"/>
                    <a:pt x="14624" y="33464"/>
                  </a:cubicBezTo>
                  <a:cubicBezTo>
                    <a:pt x="14661" y="33343"/>
                    <a:pt x="14725" y="33228"/>
                    <a:pt x="14771" y="33109"/>
                  </a:cubicBezTo>
                  <a:cubicBezTo>
                    <a:pt x="15080" y="32618"/>
                    <a:pt x="15357" y="32107"/>
                    <a:pt x="15602" y="31582"/>
                  </a:cubicBezTo>
                  <a:cubicBezTo>
                    <a:pt x="16561" y="30208"/>
                    <a:pt x="17903" y="28955"/>
                    <a:pt x="18957" y="27705"/>
                  </a:cubicBezTo>
                  <a:close/>
                  <a:moveTo>
                    <a:pt x="33297" y="29090"/>
                  </a:moveTo>
                  <a:cubicBezTo>
                    <a:pt x="32685" y="30020"/>
                    <a:pt x="32102" y="30964"/>
                    <a:pt x="31556" y="31957"/>
                  </a:cubicBezTo>
                  <a:cubicBezTo>
                    <a:pt x="31250" y="32780"/>
                    <a:pt x="30670" y="33329"/>
                    <a:pt x="29815" y="33603"/>
                  </a:cubicBezTo>
                  <a:cubicBezTo>
                    <a:pt x="29977" y="33245"/>
                    <a:pt x="30159" y="32896"/>
                    <a:pt x="30358" y="32558"/>
                  </a:cubicBezTo>
                  <a:cubicBezTo>
                    <a:pt x="31386" y="31487"/>
                    <a:pt x="32359" y="30312"/>
                    <a:pt x="33297" y="29090"/>
                  </a:cubicBezTo>
                  <a:close/>
                  <a:moveTo>
                    <a:pt x="8567" y="32460"/>
                  </a:moveTo>
                  <a:lnTo>
                    <a:pt x="8567" y="32460"/>
                  </a:lnTo>
                  <a:cubicBezTo>
                    <a:pt x="8671" y="32488"/>
                    <a:pt x="8766" y="32517"/>
                    <a:pt x="8861" y="32546"/>
                  </a:cubicBezTo>
                  <a:cubicBezTo>
                    <a:pt x="8570" y="32947"/>
                    <a:pt x="8220" y="33297"/>
                    <a:pt x="7848" y="33623"/>
                  </a:cubicBezTo>
                  <a:cubicBezTo>
                    <a:pt x="8067" y="33262"/>
                    <a:pt x="8313" y="32916"/>
                    <a:pt x="8550" y="32564"/>
                  </a:cubicBezTo>
                  <a:cubicBezTo>
                    <a:pt x="8567" y="32532"/>
                    <a:pt x="8576" y="32494"/>
                    <a:pt x="8567" y="32460"/>
                  </a:cubicBezTo>
                  <a:close/>
                  <a:moveTo>
                    <a:pt x="15328" y="29925"/>
                  </a:moveTo>
                  <a:cubicBezTo>
                    <a:pt x="15449" y="30003"/>
                    <a:pt x="15551" y="30075"/>
                    <a:pt x="15637" y="30136"/>
                  </a:cubicBezTo>
                  <a:cubicBezTo>
                    <a:pt x="14676" y="31328"/>
                    <a:pt x="13613" y="32442"/>
                    <a:pt x="12678" y="33629"/>
                  </a:cubicBezTo>
                  <a:cubicBezTo>
                    <a:pt x="12730" y="33562"/>
                    <a:pt x="12698" y="33464"/>
                    <a:pt x="12617" y="33441"/>
                  </a:cubicBezTo>
                  <a:cubicBezTo>
                    <a:pt x="13619" y="32347"/>
                    <a:pt x="14445" y="31132"/>
                    <a:pt x="15328" y="29925"/>
                  </a:cubicBezTo>
                  <a:close/>
                  <a:moveTo>
                    <a:pt x="23916" y="22709"/>
                  </a:moveTo>
                  <a:cubicBezTo>
                    <a:pt x="23973" y="22709"/>
                    <a:pt x="23052" y="23981"/>
                    <a:pt x="22912" y="24209"/>
                  </a:cubicBezTo>
                  <a:cubicBezTo>
                    <a:pt x="21732" y="26143"/>
                    <a:pt x="20450" y="28014"/>
                    <a:pt x="19122" y="29847"/>
                  </a:cubicBezTo>
                  <a:cubicBezTo>
                    <a:pt x="19001" y="30011"/>
                    <a:pt x="18873" y="30173"/>
                    <a:pt x="18752" y="30335"/>
                  </a:cubicBezTo>
                  <a:cubicBezTo>
                    <a:pt x="17811" y="31429"/>
                    <a:pt x="16879" y="32523"/>
                    <a:pt x="16064" y="33727"/>
                  </a:cubicBezTo>
                  <a:cubicBezTo>
                    <a:pt x="15909" y="33652"/>
                    <a:pt x="15744" y="33591"/>
                    <a:pt x="15577" y="33551"/>
                  </a:cubicBezTo>
                  <a:cubicBezTo>
                    <a:pt x="15680" y="33424"/>
                    <a:pt x="15773" y="33288"/>
                    <a:pt x="15874" y="33158"/>
                  </a:cubicBezTo>
                  <a:cubicBezTo>
                    <a:pt x="17774" y="30869"/>
                    <a:pt x="19690" y="28499"/>
                    <a:pt x="21402" y="26068"/>
                  </a:cubicBezTo>
                  <a:cubicBezTo>
                    <a:pt x="22092" y="25089"/>
                    <a:pt x="22739" y="24105"/>
                    <a:pt x="23504" y="23175"/>
                  </a:cubicBezTo>
                  <a:cubicBezTo>
                    <a:pt x="23780" y="22839"/>
                    <a:pt x="23898" y="22709"/>
                    <a:pt x="23916" y="22709"/>
                  </a:cubicBezTo>
                  <a:close/>
                  <a:moveTo>
                    <a:pt x="14918" y="31868"/>
                  </a:moveTo>
                  <a:cubicBezTo>
                    <a:pt x="14981" y="31868"/>
                    <a:pt x="15001" y="31929"/>
                    <a:pt x="14962" y="32070"/>
                  </a:cubicBezTo>
                  <a:cubicBezTo>
                    <a:pt x="14632" y="32590"/>
                    <a:pt x="14309" y="33112"/>
                    <a:pt x="13997" y="33640"/>
                  </a:cubicBezTo>
                  <a:lnTo>
                    <a:pt x="14000" y="33640"/>
                  </a:lnTo>
                  <a:cubicBezTo>
                    <a:pt x="13582" y="33687"/>
                    <a:pt x="13163" y="33727"/>
                    <a:pt x="12744" y="33753"/>
                  </a:cubicBezTo>
                  <a:cubicBezTo>
                    <a:pt x="13509" y="33047"/>
                    <a:pt x="14640" y="31868"/>
                    <a:pt x="14918" y="31868"/>
                  </a:cubicBezTo>
                  <a:close/>
                  <a:moveTo>
                    <a:pt x="18744" y="31879"/>
                  </a:moveTo>
                  <a:lnTo>
                    <a:pt x="18744" y="31879"/>
                  </a:lnTo>
                  <a:cubicBezTo>
                    <a:pt x="18576" y="32246"/>
                    <a:pt x="18391" y="32607"/>
                    <a:pt x="18201" y="32962"/>
                  </a:cubicBezTo>
                  <a:cubicBezTo>
                    <a:pt x="17932" y="33279"/>
                    <a:pt x="17618" y="33551"/>
                    <a:pt x="17263" y="33767"/>
                  </a:cubicBezTo>
                  <a:cubicBezTo>
                    <a:pt x="17280" y="33710"/>
                    <a:pt x="17289" y="33646"/>
                    <a:pt x="17306" y="33591"/>
                  </a:cubicBezTo>
                  <a:cubicBezTo>
                    <a:pt x="17704" y="32985"/>
                    <a:pt x="18209" y="32413"/>
                    <a:pt x="18744" y="31879"/>
                  </a:cubicBezTo>
                  <a:close/>
                  <a:moveTo>
                    <a:pt x="66440" y="29578"/>
                  </a:moveTo>
                  <a:cubicBezTo>
                    <a:pt x="66659" y="29907"/>
                    <a:pt x="66792" y="30176"/>
                    <a:pt x="66864" y="30398"/>
                  </a:cubicBezTo>
                  <a:cubicBezTo>
                    <a:pt x="66844" y="30404"/>
                    <a:pt x="66824" y="30404"/>
                    <a:pt x="66806" y="30424"/>
                  </a:cubicBezTo>
                  <a:cubicBezTo>
                    <a:pt x="65836" y="31550"/>
                    <a:pt x="64861" y="32667"/>
                    <a:pt x="63879" y="33779"/>
                  </a:cubicBezTo>
                  <a:cubicBezTo>
                    <a:pt x="64869" y="32445"/>
                    <a:pt x="65744" y="31054"/>
                    <a:pt x="66440" y="29578"/>
                  </a:cubicBezTo>
                  <a:close/>
                  <a:moveTo>
                    <a:pt x="53696" y="2429"/>
                  </a:moveTo>
                  <a:cubicBezTo>
                    <a:pt x="53845" y="2429"/>
                    <a:pt x="53297" y="3167"/>
                    <a:pt x="52019" y="4485"/>
                  </a:cubicBezTo>
                  <a:cubicBezTo>
                    <a:pt x="50824" y="5717"/>
                    <a:pt x="49660" y="6999"/>
                    <a:pt x="48514" y="8301"/>
                  </a:cubicBezTo>
                  <a:cubicBezTo>
                    <a:pt x="45630" y="11396"/>
                    <a:pt x="42893" y="14647"/>
                    <a:pt x="40330" y="17788"/>
                  </a:cubicBezTo>
                  <a:cubicBezTo>
                    <a:pt x="37691" y="21018"/>
                    <a:pt x="35448" y="24564"/>
                    <a:pt x="32760" y="27754"/>
                  </a:cubicBezTo>
                  <a:cubicBezTo>
                    <a:pt x="31094" y="29728"/>
                    <a:pt x="29356" y="31542"/>
                    <a:pt x="28432" y="33984"/>
                  </a:cubicBezTo>
                  <a:cubicBezTo>
                    <a:pt x="28314" y="33912"/>
                    <a:pt x="28201" y="33834"/>
                    <a:pt x="28092" y="33747"/>
                  </a:cubicBezTo>
                  <a:cubicBezTo>
                    <a:pt x="28109" y="33733"/>
                    <a:pt x="28123" y="33713"/>
                    <a:pt x="28129" y="33689"/>
                  </a:cubicBezTo>
                  <a:cubicBezTo>
                    <a:pt x="28222" y="33135"/>
                    <a:pt x="28415" y="32595"/>
                    <a:pt x="28666" y="32070"/>
                  </a:cubicBezTo>
                  <a:cubicBezTo>
                    <a:pt x="28837" y="31747"/>
                    <a:pt x="29013" y="31426"/>
                    <a:pt x="29197" y="31114"/>
                  </a:cubicBezTo>
                  <a:lnTo>
                    <a:pt x="29252" y="31031"/>
                  </a:lnTo>
                  <a:cubicBezTo>
                    <a:pt x="29815" y="30323"/>
                    <a:pt x="30447" y="29495"/>
                    <a:pt x="30794" y="29033"/>
                  </a:cubicBezTo>
                  <a:cubicBezTo>
                    <a:pt x="32027" y="27624"/>
                    <a:pt x="33418" y="26299"/>
                    <a:pt x="34388" y="25008"/>
                  </a:cubicBezTo>
                  <a:cubicBezTo>
                    <a:pt x="38208" y="19918"/>
                    <a:pt x="42382" y="15126"/>
                    <a:pt x="46416" y="10209"/>
                  </a:cubicBezTo>
                  <a:cubicBezTo>
                    <a:pt x="47270" y="9164"/>
                    <a:pt x="48142" y="8142"/>
                    <a:pt x="49037" y="7141"/>
                  </a:cubicBezTo>
                  <a:cubicBezTo>
                    <a:pt x="49969" y="6176"/>
                    <a:pt x="50882" y="5200"/>
                    <a:pt x="51754" y="4199"/>
                  </a:cubicBezTo>
                  <a:cubicBezTo>
                    <a:pt x="51771" y="4181"/>
                    <a:pt x="51785" y="4161"/>
                    <a:pt x="51803" y="4147"/>
                  </a:cubicBezTo>
                  <a:cubicBezTo>
                    <a:pt x="52931" y="2969"/>
                    <a:pt x="53569" y="2429"/>
                    <a:pt x="53696" y="2429"/>
                  </a:cubicBezTo>
                  <a:close/>
                  <a:moveTo>
                    <a:pt x="67121" y="24491"/>
                  </a:moveTo>
                  <a:lnTo>
                    <a:pt x="67121" y="24491"/>
                  </a:lnTo>
                  <a:cubicBezTo>
                    <a:pt x="67110" y="24740"/>
                    <a:pt x="67095" y="24985"/>
                    <a:pt x="67075" y="25233"/>
                  </a:cubicBezTo>
                  <a:cubicBezTo>
                    <a:pt x="67060" y="25239"/>
                    <a:pt x="67043" y="25239"/>
                    <a:pt x="67029" y="25257"/>
                  </a:cubicBezTo>
                  <a:cubicBezTo>
                    <a:pt x="64604" y="28204"/>
                    <a:pt x="62127" y="31114"/>
                    <a:pt x="59635" y="34010"/>
                  </a:cubicBezTo>
                  <a:cubicBezTo>
                    <a:pt x="60022" y="33502"/>
                    <a:pt x="60403" y="32991"/>
                    <a:pt x="60784" y="32480"/>
                  </a:cubicBezTo>
                  <a:cubicBezTo>
                    <a:pt x="63030" y="29913"/>
                    <a:pt x="65210" y="27298"/>
                    <a:pt x="67121" y="24491"/>
                  </a:cubicBezTo>
                  <a:close/>
                  <a:moveTo>
                    <a:pt x="17060" y="33314"/>
                  </a:moveTo>
                  <a:lnTo>
                    <a:pt x="17060" y="33314"/>
                  </a:lnTo>
                  <a:cubicBezTo>
                    <a:pt x="16965" y="33551"/>
                    <a:pt x="16899" y="33796"/>
                    <a:pt x="16861" y="34045"/>
                  </a:cubicBezTo>
                  <a:cubicBezTo>
                    <a:pt x="16855" y="34085"/>
                    <a:pt x="16864" y="34125"/>
                    <a:pt x="16884" y="34163"/>
                  </a:cubicBezTo>
                  <a:cubicBezTo>
                    <a:pt x="16881" y="34163"/>
                    <a:pt x="16881" y="34163"/>
                    <a:pt x="16881" y="34166"/>
                  </a:cubicBezTo>
                  <a:cubicBezTo>
                    <a:pt x="16723" y="34073"/>
                    <a:pt x="16549" y="33972"/>
                    <a:pt x="16362" y="33874"/>
                  </a:cubicBezTo>
                  <a:cubicBezTo>
                    <a:pt x="16506" y="33701"/>
                    <a:pt x="16636" y="33525"/>
                    <a:pt x="16778" y="33352"/>
                  </a:cubicBezTo>
                  <a:cubicBezTo>
                    <a:pt x="16814" y="33375"/>
                    <a:pt x="16850" y="33385"/>
                    <a:pt x="16886" y="33385"/>
                  </a:cubicBezTo>
                  <a:cubicBezTo>
                    <a:pt x="16944" y="33385"/>
                    <a:pt x="17002" y="33359"/>
                    <a:pt x="17060" y="33314"/>
                  </a:cubicBezTo>
                  <a:close/>
                  <a:moveTo>
                    <a:pt x="29769" y="33150"/>
                  </a:moveTo>
                  <a:cubicBezTo>
                    <a:pt x="29553" y="33536"/>
                    <a:pt x="29350" y="33932"/>
                    <a:pt x="29157" y="34336"/>
                  </a:cubicBezTo>
                  <a:cubicBezTo>
                    <a:pt x="29004" y="34278"/>
                    <a:pt x="28854" y="34215"/>
                    <a:pt x="28709" y="34143"/>
                  </a:cubicBezTo>
                  <a:cubicBezTo>
                    <a:pt x="29070" y="33825"/>
                    <a:pt x="29423" y="33493"/>
                    <a:pt x="29769" y="33150"/>
                  </a:cubicBezTo>
                  <a:close/>
                  <a:moveTo>
                    <a:pt x="43609" y="23005"/>
                  </a:moveTo>
                  <a:lnTo>
                    <a:pt x="43609" y="23005"/>
                  </a:lnTo>
                  <a:cubicBezTo>
                    <a:pt x="41254" y="26273"/>
                    <a:pt x="38961" y="29596"/>
                    <a:pt x="36447" y="32748"/>
                  </a:cubicBezTo>
                  <a:cubicBezTo>
                    <a:pt x="36161" y="33107"/>
                    <a:pt x="34846" y="34546"/>
                    <a:pt x="34637" y="34546"/>
                  </a:cubicBezTo>
                  <a:cubicBezTo>
                    <a:pt x="34529" y="34546"/>
                    <a:pt x="34715" y="34164"/>
                    <a:pt x="35485" y="33057"/>
                  </a:cubicBezTo>
                  <a:cubicBezTo>
                    <a:pt x="36750" y="31241"/>
                    <a:pt x="38150" y="29521"/>
                    <a:pt x="39542" y="27800"/>
                  </a:cubicBezTo>
                  <a:cubicBezTo>
                    <a:pt x="40861" y="26172"/>
                    <a:pt x="42232" y="24584"/>
                    <a:pt x="43609" y="23005"/>
                  </a:cubicBezTo>
                  <a:close/>
                  <a:moveTo>
                    <a:pt x="64792" y="12711"/>
                  </a:moveTo>
                  <a:cubicBezTo>
                    <a:pt x="64973" y="12711"/>
                    <a:pt x="62293" y="16014"/>
                    <a:pt x="61982" y="16327"/>
                  </a:cubicBezTo>
                  <a:cubicBezTo>
                    <a:pt x="60871" y="17450"/>
                    <a:pt x="59759" y="18550"/>
                    <a:pt x="58685" y="19713"/>
                  </a:cubicBezTo>
                  <a:cubicBezTo>
                    <a:pt x="55798" y="22843"/>
                    <a:pt x="53148" y="26189"/>
                    <a:pt x="50440" y="29469"/>
                  </a:cubicBezTo>
                  <a:cubicBezTo>
                    <a:pt x="48965" y="31253"/>
                    <a:pt x="47394" y="32945"/>
                    <a:pt x="45835" y="34642"/>
                  </a:cubicBezTo>
                  <a:cubicBezTo>
                    <a:pt x="47438" y="32543"/>
                    <a:pt x="48999" y="30421"/>
                    <a:pt x="50633" y="28435"/>
                  </a:cubicBezTo>
                  <a:cubicBezTo>
                    <a:pt x="55053" y="23068"/>
                    <a:pt x="59520" y="17652"/>
                    <a:pt x="64581" y="12877"/>
                  </a:cubicBezTo>
                  <a:cubicBezTo>
                    <a:pt x="64702" y="12762"/>
                    <a:pt x="64769" y="12711"/>
                    <a:pt x="64792" y="12711"/>
                  </a:cubicBezTo>
                  <a:close/>
                  <a:moveTo>
                    <a:pt x="19171" y="32794"/>
                  </a:moveTo>
                  <a:lnTo>
                    <a:pt x="19171" y="32794"/>
                  </a:lnTo>
                  <a:cubicBezTo>
                    <a:pt x="18810" y="33461"/>
                    <a:pt x="18446" y="34125"/>
                    <a:pt x="18129" y="34815"/>
                  </a:cubicBezTo>
                  <a:cubicBezTo>
                    <a:pt x="18004" y="34763"/>
                    <a:pt x="17880" y="34703"/>
                    <a:pt x="17756" y="34639"/>
                  </a:cubicBezTo>
                  <a:cubicBezTo>
                    <a:pt x="18293" y="34073"/>
                    <a:pt x="18738" y="33438"/>
                    <a:pt x="19171" y="32794"/>
                  </a:cubicBezTo>
                  <a:close/>
                  <a:moveTo>
                    <a:pt x="20860" y="33043"/>
                  </a:moveTo>
                  <a:lnTo>
                    <a:pt x="20860" y="33043"/>
                  </a:lnTo>
                  <a:cubicBezTo>
                    <a:pt x="20834" y="33614"/>
                    <a:pt x="20542" y="34186"/>
                    <a:pt x="19878" y="34654"/>
                  </a:cubicBezTo>
                  <a:cubicBezTo>
                    <a:pt x="19716" y="34769"/>
                    <a:pt x="19535" y="34856"/>
                    <a:pt x="19344" y="34914"/>
                  </a:cubicBezTo>
                  <a:cubicBezTo>
                    <a:pt x="19517" y="34671"/>
                    <a:pt x="19696" y="34431"/>
                    <a:pt x="19872" y="34192"/>
                  </a:cubicBezTo>
                  <a:cubicBezTo>
                    <a:pt x="19874" y="34293"/>
                    <a:pt x="19961" y="34370"/>
                    <a:pt x="20050" y="34370"/>
                  </a:cubicBezTo>
                  <a:cubicBezTo>
                    <a:pt x="20100" y="34370"/>
                    <a:pt x="20151" y="34345"/>
                    <a:pt x="20187" y="34284"/>
                  </a:cubicBezTo>
                  <a:cubicBezTo>
                    <a:pt x="20427" y="33880"/>
                    <a:pt x="20637" y="33458"/>
                    <a:pt x="20860" y="33043"/>
                  </a:cubicBezTo>
                  <a:close/>
                  <a:moveTo>
                    <a:pt x="19763" y="33248"/>
                  </a:moveTo>
                  <a:lnTo>
                    <a:pt x="19763" y="33248"/>
                  </a:lnTo>
                  <a:cubicBezTo>
                    <a:pt x="19535" y="33756"/>
                    <a:pt x="19272" y="34250"/>
                    <a:pt x="19015" y="34752"/>
                  </a:cubicBezTo>
                  <a:cubicBezTo>
                    <a:pt x="18972" y="34827"/>
                    <a:pt x="18992" y="34925"/>
                    <a:pt x="19067" y="34977"/>
                  </a:cubicBezTo>
                  <a:cubicBezTo>
                    <a:pt x="19008" y="34983"/>
                    <a:pt x="18949" y="34987"/>
                    <a:pt x="18890" y="34987"/>
                  </a:cubicBezTo>
                  <a:cubicBezTo>
                    <a:pt x="18761" y="34987"/>
                    <a:pt x="18632" y="34971"/>
                    <a:pt x="18507" y="34940"/>
                  </a:cubicBezTo>
                  <a:cubicBezTo>
                    <a:pt x="18931" y="34379"/>
                    <a:pt x="19347" y="33814"/>
                    <a:pt x="19763" y="33248"/>
                  </a:cubicBezTo>
                  <a:close/>
                  <a:moveTo>
                    <a:pt x="39025" y="30502"/>
                  </a:moveTo>
                  <a:cubicBezTo>
                    <a:pt x="38164" y="31689"/>
                    <a:pt x="37382" y="32901"/>
                    <a:pt x="36735" y="34146"/>
                  </a:cubicBezTo>
                  <a:cubicBezTo>
                    <a:pt x="36222" y="34733"/>
                    <a:pt x="35956" y="34999"/>
                    <a:pt x="35891" y="34999"/>
                  </a:cubicBezTo>
                  <a:cubicBezTo>
                    <a:pt x="35802" y="34999"/>
                    <a:pt x="36089" y="34502"/>
                    <a:pt x="36634" y="33652"/>
                  </a:cubicBezTo>
                  <a:cubicBezTo>
                    <a:pt x="37339" y="32552"/>
                    <a:pt x="38170" y="31516"/>
                    <a:pt x="39025" y="30502"/>
                  </a:cubicBezTo>
                  <a:close/>
                  <a:moveTo>
                    <a:pt x="57147" y="2550"/>
                  </a:moveTo>
                  <a:lnTo>
                    <a:pt x="57300" y="3093"/>
                  </a:lnTo>
                  <a:cubicBezTo>
                    <a:pt x="56667" y="3731"/>
                    <a:pt x="56026" y="4360"/>
                    <a:pt x="55374" y="4978"/>
                  </a:cubicBezTo>
                  <a:cubicBezTo>
                    <a:pt x="54234" y="6075"/>
                    <a:pt x="53151" y="7239"/>
                    <a:pt x="52060" y="8385"/>
                  </a:cubicBezTo>
                  <a:cubicBezTo>
                    <a:pt x="49453" y="11119"/>
                    <a:pt x="47059" y="14043"/>
                    <a:pt x="44686" y="16977"/>
                  </a:cubicBezTo>
                  <a:cubicBezTo>
                    <a:pt x="40018" y="22751"/>
                    <a:pt x="36216" y="29174"/>
                    <a:pt x="31660" y="35041"/>
                  </a:cubicBezTo>
                  <a:cubicBezTo>
                    <a:pt x="31657" y="35049"/>
                    <a:pt x="31657" y="35052"/>
                    <a:pt x="31654" y="35058"/>
                  </a:cubicBezTo>
                  <a:cubicBezTo>
                    <a:pt x="31553" y="35026"/>
                    <a:pt x="31449" y="34994"/>
                    <a:pt x="31348" y="34966"/>
                  </a:cubicBezTo>
                  <a:cubicBezTo>
                    <a:pt x="30814" y="34815"/>
                    <a:pt x="30309" y="34697"/>
                    <a:pt x="29838" y="34561"/>
                  </a:cubicBezTo>
                  <a:cubicBezTo>
                    <a:pt x="31262" y="33513"/>
                    <a:pt x="31986" y="31848"/>
                    <a:pt x="32855" y="30283"/>
                  </a:cubicBezTo>
                  <a:cubicBezTo>
                    <a:pt x="35026" y="26368"/>
                    <a:pt x="38240" y="22595"/>
                    <a:pt x="41098" y="19191"/>
                  </a:cubicBezTo>
                  <a:cubicBezTo>
                    <a:pt x="42088" y="18013"/>
                    <a:pt x="43116" y="16855"/>
                    <a:pt x="44155" y="15701"/>
                  </a:cubicBezTo>
                  <a:lnTo>
                    <a:pt x="44155" y="15701"/>
                  </a:lnTo>
                  <a:cubicBezTo>
                    <a:pt x="39365" y="21778"/>
                    <a:pt x="35254" y="28403"/>
                    <a:pt x="30566" y="34547"/>
                  </a:cubicBezTo>
                  <a:cubicBezTo>
                    <a:pt x="30481" y="34656"/>
                    <a:pt x="30599" y="34785"/>
                    <a:pt x="30714" y="34785"/>
                  </a:cubicBezTo>
                  <a:cubicBezTo>
                    <a:pt x="30751" y="34785"/>
                    <a:pt x="30788" y="34772"/>
                    <a:pt x="30817" y="34740"/>
                  </a:cubicBezTo>
                  <a:cubicBezTo>
                    <a:pt x="35275" y="30037"/>
                    <a:pt x="38771" y="24636"/>
                    <a:pt x="42460" y="19332"/>
                  </a:cubicBezTo>
                  <a:cubicBezTo>
                    <a:pt x="44663" y="16162"/>
                    <a:pt x="47059" y="13151"/>
                    <a:pt x="49609" y="10276"/>
                  </a:cubicBezTo>
                  <a:cubicBezTo>
                    <a:pt x="51326" y="8477"/>
                    <a:pt x="53064" y="6702"/>
                    <a:pt x="54739" y="4871"/>
                  </a:cubicBezTo>
                  <a:cubicBezTo>
                    <a:pt x="55533" y="4089"/>
                    <a:pt x="56335" y="3315"/>
                    <a:pt x="57147" y="2550"/>
                  </a:cubicBezTo>
                  <a:close/>
                  <a:moveTo>
                    <a:pt x="13477" y="29024"/>
                  </a:moveTo>
                  <a:cubicBezTo>
                    <a:pt x="13662" y="29024"/>
                    <a:pt x="13948" y="29135"/>
                    <a:pt x="14260" y="29293"/>
                  </a:cubicBezTo>
                  <a:cubicBezTo>
                    <a:pt x="12935" y="31365"/>
                    <a:pt x="11474" y="33329"/>
                    <a:pt x="9941" y="35246"/>
                  </a:cubicBezTo>
                  <a:cubicBezTo>
                    <a:pt x="10227" y="34830"/>
                    <a:pt x="10510" y="34411"/>
                    <a:pt x="10781" y="33990"/>
                  </a:cubicBezTo>
                  <a:cubicBezTo>
                    <a:pt x="11148" y="33458"/>
                    <a:pt x="11486" y="32913"/>
                    <a:pt x="11800" y="32356"/>
                  </a:cubicBezTo>
                  <a:cubicBezTo>
                    <a:pt x="12144" y="32081"/>
                    <a:pt x="12280" y="31810"/>
                    <a:pt x="12239" y="31536"/>
                  </a:cubicBezTo>
                  <a:cubicBezTo>
                    <a:pt x="12381" y="31259"/>
                    <a:pt x="12519" y="30979"/>
                    <a:pt x="12643" y="30693"/>
                  </a:cubicBezTo>
                  <a:lnTo>
                    <a:pt x="12877" y="30782"/>
                  </a:lnTo>
                  <a:cubicBezTo>
                    <a:pt x="12892" y="30788"/>
                    <a:pt x="12907" y="30791"/>
                    <a:pt x="12921" y="30791"/>
                  </a:cubicBezTo>
                  <a:cubicBezTo>
                    <a:pt x="13000" y="30791"/>
                    <a:pt x="13063" y="30711"/>
                    <a:pt x="13068" y="30635"/>
                  </a:cubicBezTo>
                  <a:cubicBezTo>
                    <a:pt x="13105" y="30150"/>
                    <a:pt x="13232" y="29677"/>
                    <a:pt x="13267" y="29192"/>
                  </a:cubicBezTo>
                  <a:cubicBezTo>
                    <a:pt x="13276" y="29074"/>
                    <a:pt x="13354" y="29024"/>
                    <a:pt x="13477" y="29024"/>
                  </a:cubicBezTo>
                  <a:close/>
                  <a:moveTo>
                    <a:pt x="60059" y="1470"/>
                  </a:moveTo>
                  <a:cubicBezTo>
                    <a:pt x="60276" y="1618"/>
                    <a:pt x="60484" y="1782"/>
                    <a:pt x="60677" y="1961"/>
                  </a:cubicBezTo>
                  <a:cubicBezTo>
                    <a:pt x="50605" y="12536"/>
                    <a:pt x="42610" y="24899"/>
                    <a:pt x="32356" y="35272"/>
                  </a:cubicBezTo>
                  <a:cubicBezTo>
                    <a:pt x="32252" y="35240"/>
                    <a:pt x="32145" y="35202"/>
                    <a:pt x="32041" y="35170"/>
                  </a:cubicBezTo>
                  <a:cubicBezTo>
                    <a:pt x="37394" y="30771"/>
                    <a:pt x="40670" y="23940"/>
                    <a:pt x="44952" y="18590"/>
                  </a:cubicBezTo>
                  <a:cubicBezTo>
                    <a:pt x="49701" y="12655"/>
                    <a:pt x="55094" y="7415"/>
                    <a:pt x="60042" y="1673"/>
                  </a:cubicBezTo>
                  <a:cubicBezTo>
                    <a:pt x="60088" y="1615"/>
                    <a:pt x="60097" y="1534"/>
                    <a:pt x="60059" y="1470"/>
                  </a:cubicBezTo>
                  <a:close/>
                  <a:moveTo>
                    <a:pt x="10467" y="32714"/>
                  </a:moveTo>
                  <a:lnTo>
                    <a:pt x="10467" y="32714"/>
                  </a:lnTo>
                  <a:cubicBezTo>
                    <a:pt x="9823" y="33637"/>
                    <a:pt x="9127" y="34524"/>
                    <a:pt x="8376" y="35367"/>
                  </a:cubicBezTo>
                  <a:cubicBezTo>
                    <a:pt x="8934" y="34530"/>
                    <a:pt x="9470" y="33698"/>
                    <a:pt x="9921" y="32786"/>
                  </a:cubicBezTo>
                  <a:cubicBezTo>
                    <a:pt x="9966" y="32790"/>
                    <a:pt x="10009" y="32791"/>
                    <a:pt x="10051" y="32791"/>
                  </a:cubicBezTo>
                  <a:cubicBezTo>
                    <a:pt x="10207" y="32791"/>
                    <a:pt x="10344" y="32766"/>
                    <a:pt x="10467" y="32714"/>
                  </a:cubicBezTo>
                  <a:close/>
                  <a:moveTo>
                    <a:pt x="9188" y="32636"/>
                  </a:moveTo>
                  <a:cubicBezTo>
                    <a:pt x="9280" y="32662"/>
                    <a:pt x="9375" y="32688"/>
                    <a:pt x="9459" y="32708"/>
                  </a:cubicBezTo>
                  <a:cubicBezTo>
                    <a:pt x="8809" y="33637"/>
                    <a:pt x="8171" y="34576"/>
                    <a:pt x="7542" y="35517"/>
                  </a:cubicBezTo>
                  <a:cubicBezTo>
                    <a:pt x="7565" y="35263"/>
                    <a:pt x="7556" y="35006"/>
                    <a:pt x="7510" y="34752"/>
                  </a:cubicBezTo>
                  <a:cubicBezTo>
                    <a:pt x="7738" y="34382"/>
                    <a:pt x="7992" y="34030"/>
                    <a:pt x="8270" y="33695"/>
                  </a:cubicBezTo>
                  <a:lnTo>
                    <a:pt x="8267" y="33695"/>
                  </a:lnTo>
                  <a:cubicBezTo>
                    <a:pt x="8596" y="33392"/>
                    <a:pt x="8893" y="33057"/>
                    <a:pt x="9153" y="32696"/>
                  </a:cubicBezTo>
                  <a:lnTo>
                    <a:pt x="9156" y="32693"/>
                  </a:lnTo>
                  <a:cubicBezTo>
                    <a:pt x="9164" y="32682"/>
                    <a:pt x="9173" y="32673"/>
                    <a:pt x="9182" y="32662"/>
                  </a:cubicBezTo>
                  <a:cubicBezTo>
                    <a:pt x="9190" y="32650"/>
                    <a:pt x="9182" y="32644"/>
                    <a:pt x="9188" y="32636"/>
                  </a:cubicBezTo>
                  <a:close/>
                  <a:moveTo>
                    <a:pt x="36435" y="31311"/>
                  </a:moveTo>
                  <a:lnTo>
                    <a:pt x="36435" y="31311"/>
                  </a:lnTo>
                  <a:cubicBezTo>
                    <a:pt x="35376" y="32717"/>
                    <a:pt x="34348" y="34148"/>
                    <a:pt x="33375" y="35627"/>
                  </a:cubicBezTo>
                  <a:cubicBezTo>
                    <a:pt x="33372" y="35632"/>
                    <a:pt x="33372" y="35635"/>
                    <a:pt x="33372" y="35641"/>
                  </a:cubicBezTo>
                  <a:cubicBezTo>
                    <a:pt x="33124" y="35537"/>
                    <a:pt x="32873" y="35442"/>
                    <a:pt x="32619" y="35355"/>
                  </a:cubicBezTo>
                  <a:cubicBezTo>
                    <a:pt x="33929" y="34042"/>
                    <a:pt x="35194" y="32685"/>
                    <a:pt x="36435" y="31311"/>
                  </a:cubicBezTo>
                  <a:close/>
                  <a:moveTo>
                    <a:pt x="52190" y="15265"/>
                  </a:moveTo>
                  <a:cubicBezTo>
                    <a:pt x="50896" y="16876"/>
                    <a:pt x="49623" y="18489"/>
                    <a:pt x="48393" y="20063"/>
                  </a:cubicBezTo>
                  <a:cubicBezTo>
                    <a:pt x="47212" y="21573"/>
                    <a:pt x="46078" y="23143"/>
                    <a:pt x="44952" y="24725"/>
                  </a:cubicBezTo>
                  <a:cubicBezTo>
                    <a:pt x="43171" y="27015"/>
                    <a:pt x="41490" y="29391"/>
                    <a:pt x="39865" y="31798"/>
                  </a:cubicBezTo>
                  <a:cubicBezTo>
                    <a:pt x="38771" y="33248"/>
                    <a:pt x="37645" y="34662"/>
                    <a:pt x="36455" y="36005"/>
                  </a:cubicBezTo>
                  <a:cubicBezTo>
                    <a:pt x="36608" y="35477"/>
                    <a:pt x="36761" y="34951"/>
                    <a:pt x="36914" y="34426"/>
                  </a:cubicBezTo>
                  <a:cubicBezTo>
                    <a:pt x="36995" y="34293"/>
                    <a:pt x="37088" y="34169"/>
                    <a:pt x="37168" y="34036"/>
                  </a:cubicBezTo>
                  <a:cubicBezTo>
                    <a:pt x="38635" y="32347"/>
                    <a:pt x="39977" y="30571"/>
                    <a:pt x="41259" y="28756"/>
                  </a:cubicBezTo>
                  <a:cubicBezTo>
                    <a:pt x="41612" y="28337"/>
                    <a:pt x="41967" y="27924"/>
                    <a:pt x="42313" y="27500"/>
                  </a:cubicBezTo>
                  <a:cubicBezTo>
                    <a:pt x="44467" y="24858"/>
                    <a:pt x="46340" y="21971"/>
                    <a:pt x="48471" y="19301"/>
                  </a:cubicBezTo>
                  <a:cubicBezTo>
                    <a:pt x="49594" y="17898"/>
                    <a:pt x="50867" y="16567"/>
                    <a:pt x="52190" y="15265"/>
                  </a:cubicBezTo>
                  <a:close/>
                  <a:moveTo>
                    <a:pt x="55850" y="16910"/>
                  </a:moveTo>
                  <a:cubicBezTo>
                    <a:pt x="52885" y="20975"/>
                    <a:pt x="50042" y="25141"/>
                    <a:pt x="46941" y="28987"/>
                  </a:cubicBezTo>
                  <a:cubicBezTo>
                    <a:pt x="45610" y="30635"/>
                    <a:pt x="44230" y="32243"/>
                    <a:pt x="42905" y="33897"/>
                  </a:cubicBezTo>
                  <a:cubicBezTo>
                    <a:pt x="42403" y="34550"/>
                    <a:pt x="41880" y="35188"/>
                    <a:pt x="41343" y="35811"/>
                  </a:cubicBezTo>
                  <a:cubicBezTo>
                    <a:pt x="41069" y="36139"/>
                    <a:pt x="40929" y="36271"/>
                    <a:pt x="40883" y="36271"/>
                  </a:cubicBezTo>
                  <a:cubicBezTo>
                    <a:pt x="40856" y="36271"/>
                    <a:pt x="40861" y="36225"/>
                    <a:pt x="40890" y="36146"/>
                  </a:cubicBezTo>
                  <a:lnTo>
                    <a:pt x="40887" y="36146"/>
                  </a:lnTo>
                  <a:cubicBezTo>
                    <a:pt x="41531" y="35179"/>
                    <a:pt x="42151" y="34189"/>
                    <a:pt x="42815" y="33204"/>
                  </a:cubicBezTo>
                  <a:cubicBezTo>
                    <a:pt x="43843" y="31680"/>
                    <a:pt x="44897" y="30170"/>
                    <a:pt x="45954" y="28666"/>
                  </a:cubicBezTo>
                  <a:cubicBezTo>
                    <a:pt x="48405" y="25407"/>
                    <a:pt x="50954" y="22179"/>
                    <a:pt x="53665" y="19234"/>
                  </a:cubicBezTo>
                  <a:cubicBezTo>
                    <a:pt x="54387" y="18449"/>
                    <a:pt x="55117" y="17678"/>
                    <a:pt x="55850" y="16910"/>
                  </a:cubicBezTo>
                  <a:close/>
                  <a:moveTo>
                    <a:pt x="50994" y="18114"/>
                  </a:moveTo>
                  <a:lnTo>
                    <a:pt x="50994" y="18114"/>
                  </a:lnTo>
                  <a:cubicBezTo>
                    <a:pt x="47042" y="23738"/>
                    <a:pt x="43384" y="29607"/>
                    <a:pt x="39057" y="34841"/>
                  </a:cubicBezTo>
                  <a:cubicBezTo>
                    <a:pt x="38701" y="35270"/>
                    <a:pt x="37633" y="36419"/>
                    <a:pt x="37411" y="36419"/>
                  </a:cubicBezTo>
                  <a:cubicBezTo>
                    <a:pt x="37280" y="36419"/>
                    <a:pt x="37445" y="36018"/>
                    <a:pt x="38225" y="34830"/>
                  </a:cubicBezTo>
                  <a:cubicBezTo>
                    <a:pt x="39175" y="33386"/>
                    <a:pt x="40154" y="31966"/>
                    <a:pt x="41132" y="30546"/>
                  </a:cubicBezTo>
                  <a:cubicBezTo>
                    <a:pt x="43653" y="26896"/>
                    <a:pt x="46349" y="23383"/>
                    <a:pt x="49274" y="20048"/>
                  </a:cubicBezTo>
                  <a:cubicBezTo>
                    <a:pt x="49842" y="19399"/>
                    <a:pt x="50417" y="18755"/>
                    <a:pt x="50994" y="18114"/>
                  </a:cubicBezTo>
                  <a:close/>
                  <a:moveTo>
                    <a:pt x="1925" y="33554"/>
                  </a:moveTo>
                  <a:cubicBezTo>
                    <a:pt x="2971" y="33554"/>
                    <a:pt x="3816" y="33809"/>
                    <a:pt x="4571" y="34252"/>
                  </a:cubicBezTo>
                  <a:cubicBezTo>
                    <a:pt x="4542" y="34255"/>
                    <a:pt x="4514" y="34264"/>
                    <a:pt x="4490" y="34281"/>
                  </a:cubicBezTo>
                  <a:cubicBezTo>
                    <a:pt x="3643" y="34959"/>
                    <a:pt x="2933" y="35723"/>
                    <a:pt x="2212" y="36531"/>
                  </a:cubicBezTo>
                  <a:lnTo>
                    <a:pt x="2212" y="36531"/>
                  </a:lnTo>
                  <a:cubicBezTo>
                    <a:pt x="2601" y="36094"/>
                    <a:pt x="3137" y="35207"/>
                    <a:pt x="3489" y="34506"/>
                  </a:cubicBezTo>
                  <a:cubicBezTo>
                    <a:pt x="3566" y="34369"/>
                    <a:pt x="3453" y="34230"/>
                    <a:pt x="3327" y="34230"/>
                  </a:cubicBezTo>
                  <a:cubicBezTo>
                    <a:pt x="3284" y="34230"/>
                    <a:pt x="3239" y="34246"/>
                    <a:pt x="3200" y="34284"/>
                  </a:cubicBezTo>
                  <a:cubicBezTo>
                    <a:pt x="2455" y="34947"/>
                    <a:pt x="2159" y="35311"/>
                    <a:pt x="2103" y="35311"/>
                  </a:cubicBezTo>
                  <a:cubicBezTo>
                    <a:pt x="2040" y="35311"/>
                    <a:pt x="2285" y="34843"/>
                    <a:pt x="2530" y="33814"/>
                  </a:cubicBezTo>
                  <a:cubicBezTo>
                    <a:pt x="2557" y="33690"/>
                    <a:pt x="2458" y="33594"/>
                    <a:pt x="2351" y="33594"/>
                  </a:cubicBezTo>
                  <a:cubicBezTo>
                    <a:pt x="2310" y="33594"/>
                    <a:pt x="2269" y="33608"/>
                    <a:pt x="2233" y="33640"/>
                  </a:cubicBezTo>
                  <a:cubicBezTo>
                    <a:pt x="1748" y="34100"/>
                    <a:pt x="1531" y="34357"/>
                    <a:pt x="1466" y="34357"/>
                  </a:cubicBezTo>
                  <a:cubicBezTo>
                    <a:pt x="1401" y="34357"/>
                    <a:pt x="1483" y="34109"/>
                    <a:pt x="1601" y="33562"/>
                  </a:cubicBezTo>
                  <a:cubicBezTo>
                    <a:pt x="1711" y="33557"/>
                    <a:pt x="1819" y="33554"/>
                    <a:pt x="1925" y="33554"/>
                  </a:cubicBezTo>
                  <a:close/>
                  <a:moveTo>
                    <a:pt x="65539" y="32604"/>
                  </a:moveTo>
                  <a:cubicBezTo>
                    <a:pt x="65533" y="32679"/>
                    <a:pt x="65533" y="32754"/>
                    <a:pt x="65542" y="32826"/>
                  </a:cubicBezTo>
                  <a:cubicBezTo>
                    <a:pt x="65574" y="32997"/>
                    <a:pt x="65614" y="33167"/>
                    <a:pt x="65663" y="33331"/>
                  </a:cubicBezTo>
                  <a:cubicBezTo>
                    <a:pt x="65164" y="33903"/>
                    <a:pt x="64658" y="34472"/>
                    <a:pt x="64153" y="35038"/>
                  </a:cubicBezTo>
                  <a:cubicBezTo>
                    <a:pt x="63504" y="35500"/>
                    <a:pt x="62912" y="36054"/>
                    <a:pt x="62358" y="36657"/>
                  </a:cubicBezTo>
                  <a:cubicBezTo>
                    <a:pt x="63437" y="35323"/>
                    <a:pt x="64497" y="33972"/>
                    <a:pt x="65539" y="32604"/>
                  </a:cubicBezTo>
                  <a:close/>
                  <a:moveTo>
                    <a:pt x="1874" y="34625"/>
                  </a:moveTo>
                  <a:cubicBezTo>
                    <a:pt x="2081" y="34625"/>
                    <a:pt x="1602" y="35525"/>
                    <a:pt x="1323" y="36198"/>
                  </a:cubicBezTo>
                  <a:cubicBezTo>
                    <a:pt x="1273" y="36319"/>
                    <a:pt x="1393" y="36423"/>
                    <a:pt x="1507" y="36423"/>
                  </a:cubicBezTo>
                  <a:cubicBezTo>
                    <a:pt x="1551" y="36423"/>
                    <a:pt x="1594" y="36408"/>
                    <a:pt x="1627" y="36371"/>
                  </a:cubicBezTo>
                  <a:cubicBezTo>
                    <a:pt x="2343" y="35567"/>
                    <a:pt x="2639" y="35252"/>
                    <a:pt x="2688" y="35252"/>
                  </a:cubicBezTo>
                  <a:cubicBezTo>
                    <a:pt x="2772" y="35252"/>
                    <a:pt x="2160" y="36140"/>
                    <a:pt x="1678" y="37090"/>
                  </a:cubicBezTo>
                  <a:cubicBezTo>
                    <a:pt x="1254" y="36758"/>
                    <a:pt x="1139" y="36074"/>
                    <a:pt x="994" y="35381"/>
                  </a:cubicBezTo>
                  <a:cubicBezTo>
                    <a:pt x="1514" y="34835"/>
                    <a:pt x="1774" y="34625"/>
                    <a:pt x="1874" y="34625"/>
                  </a:cubicBezTo>
                  <a:close/>
                  <a:moveTo>
                    <a:pt x="4799" y="34405"/>
                  </a:moveTo>
                  <a:lnTo>
                    <a:pt x="4799" y="34405"/>
                  </a:lnTo>
                  <a:cubicBezTo>
                    <a:pt x="5212" y="34677"/>
                    <a:pt x="5602" y="34983"/>
                    <a:pt x="5963" y="35321"/>
                  </a:cubicBezTo>
                  <a:cubicBezTo>
                    <a:pt x="5934" y="35323"/>
                    <a:pt x="5908" y="35335"/>
                    <a:pt x="5885" y="35352"/>
                  </a:cubicBezTo>
                  <a:cubicBezTo>
                    <a:pt x="5157" y="35982"/>
                    <a:pt x="4551" y="36822"/>
                    <a:pt x="4222" y="37382"/>
                  </a:cubicBezTo>
                  <a:cubicBezTo>
                    <a:pt x="4661" y="36631"/>
                    <a:pt x="4955" y="35820"/>
                    <a:pt x="5241" y="35000"/>
                  </a:cubicBezTo>
                  <a:cubicBezTo>
                    <a:pt x="5285" y="34871"/>
                    <a:pt x="5162" y="34755"/>
                    <a:pt x="5042" y="34755"/>
                  </a:cubicBezTo>
                  <a:cubicBezTo>
                    <a:pt x="4996" y="34755"/>
                    <a:pt x="4950" y="34772"/>
                    <a:pt x="4915" y="34812"/>
                  </a:cubicBezTo>
                  <a:cubicBezTo>
                    <a:pt x="4277" y="35534"/>
                    <a:pt x="3645" y="36259"/>
                    <a:pt x="3024" y="36995"/>
                  </a:cubicBezTo>
                  <a:cubicBezTo>
                    <a:pt x="3486" y="36447"/>
                    <a:pt x="4306" y="35419"/>
                    <a:pt x="4782" y="34506"/>
                  </a:cubicBezTo>
                  <a:cubicBezTo>
                    <a:pt x="4799" y="34475"/>
                    <a:pt x="4805" y="34440"/>
                    <a:pt x="4799" y="34405"/>
                  </a:cubicBezTo>
                  <a:close/>
                  <a:moveTo>
                    <a:pt x="36530" y="33305"/>
                  </a:moveTo>
                  <a:cubicBezTo>
                    <a:pt x="35907" y="34238"/>
                    <a:pt x="35306" y="35182"/>
                    <a:pt x="34769" y="36161"/>
                  </a:cubicBezTo>
                  <a:cubicBezTo>
                    <a:pt x="34702" y="36280"/>
                    <a:pt x="34804" y="36404"/>
                    <a:pt x="34913" y="36404"/>
                  </a:cubicBezTo>
                  <a:cubicBezTo>
                    <a:pt x="34950" y="36404"/>
                    <a:pt x="34988" y="36390"/>
                    <a:pt x="35020" y="36357"/>
                  </a:cubicBezTo>
                  <a:cubicBezTo>
                    <a:pt x="35474" y="35907"/>
                    <a:pt x="35901" y="35439"/>
                    <a:pt x="36328" y="34971"/>
                  </a:cubicBezTo>
                  <a:lnTo>
                    <a:pt x="36328" y="34971"/>
                  </a:lnTo>
                  <a:cubicBezTo>
                    <a:pt x="36057" y="35549"/>
                    <a:pt x="35820" y="36138"/>
                    <a:pt x="35615" y="36741"/>
                  </a:cubicBezTo>
                  <a:cubicBezTo>
                    <a:pt x="35578" y="36858"/>
                    <a:pt x="35671" y="36934"/>
                    <a:pt x="35768" y="36934"/>
                  </a:cubicBezTo>
                  <a:cubicBezTo>
                    <a:pt x="35808" y="36934"/>
                    <a:pt x="35848" y="36922"/>
                    <a:pt x="35881" y="36894"/>
                  </a:cubicBezTo>
                  <a:cubicBezTo>
                    <a:pt x="36669" y="36236"/>
                    <a:pt x="37324" y="35494"/>
                    <a:pt x="37928" y="34706"/>
                  </a:cubicBezTo>
                  <a:lnTo>
                    <a:pt x="37928" y="34706"/>
                  </a:lnTo>
                  <a:cubicBezTo>
                    <a:pt x="37310" y="35647"/>
                    <a:pt x="36695" y="36591"/>
                    <a:pt x="36086" y="37532"/>
                  </a:cubicBezTo>
                  <a:cubicBezTo>
                    <a:pt x="35462" y="36738"/>
                    <a:pt x="34602" y="36187"/>
                    <a:pt x="33672" y="35771"/>
                  </a:cubicBezTo>
                  <a:cubicBezTo>
                    <a:pt x="34680" y="35055"/>
                    <a:pt x="35627" y="34218"/>
                    <a:pt x="36530" y="33305"/>
                  </a:cubicBezTo>
                  <a:close/>
                  <a:moveTo>
                    <a:pt x="4125" y="35050"/>
                  </a:moveTo>
                  <a:lnTo>
                    <a:pt x="4125" y="35050"/>
                  </a:lnTo>
                  <a:cubicBezTo>
                    <a:pt x="3465" y="35698"/>
                    <a:pt x="2961" y="36802"/>
                    <a:pt x="2487" y="37627"/>
                  </a:cubicBezTo>
                  <a:cubicBezTo>
                    <a:pt x="2323" y="37521"/>
                    <a:pt x="2156" y="37414"/>
                    <a:pt x="1992" y="37305"/>
                  </a:cubicBezTo>
                  <a:lnTo>
                    <a:pt x="1992" y="37305"/>
                  </a:lnTo>
                  <a:cubicBezTo>
                    <a:pt x="2702" y="36549"/>
                    <a:pt x="3384" y="35775"/>
                    <a:pt x="4125" y="35050"/>
                  </a:cubicBezTo>
                  <a:close/>
                  <a:moveTo>
                    <a:pt x="66356" y="35967"/>
                  </a:moveTo>
                  <a:lnTo>
                    <a:pt x="66356" y="35967"/>
                  </a:lnTo>
                  <a:cubicBezTo>
                    <a:pt x="66469" y="36718"/>
                    <a:pt x="66422" y="37359"/>
                    <a:pt x="66004" y="37604"/>
                  </a:cubicBezTo>
                  <a:lnTo>
                    <a:pt x="66001" y="37601"/>
                  </a:lnTo>
                  <a:cubicBezTo>
                    <a:pt x="66027" y="37570"/>
                    <a:pt x="66053" y="37538"/>
                    <a:pt x="66079" y="37506"/>
                  </a:cubicBezTo>
                  <a:cubicBezTo>
                    <a:pt x="66162" y="37393"/>
                    <a:pt x="66054" y="37283"/>
                    <a:pt x="65942" y="37283"/>
                  </a:cubicBezTo>
                  <a:cubicBezTo>
                    <a:pt x="65894" y="37283"/>
                    <a:pt x="65846" y="37303"/>
                    <a:pt x="65810" y="37350"/>
                  </a:cubicBezTo>
                  <a:cubicBezTo>
                    <a:pt x="65649" y="37570"/>
                    <a:pt x="65478" y="37786"/>
                    <a:pt x="65311" y="38006"/>
                  </a:cubicBezTo>
                  <a:cubicBezTo>
                    <a:pt x="65689" y="37336"/>
                    <a:pt x="66041" y="36657"/>
                    <a:pt x="66356" y="35967"/>
                  </a:cubicBezTo>
                  <a:close/>
                  <a:moveTo>
                    <a:pt x="6199" y="35542"/>
                  </a:moveTo>
                  <a:cubicBezTo>
                    <a:pt x="6337" y="35677"/>
                    <a:pt x="6477" y="35809"/>
                    <a:pt x="6618" y="35950"/>
                  </a:cubicBezTo>
                  <a:cubicBezTo>
                    <a:pt x="6583" y="35956"/>
                    <a:pt x="6552" y="35970"/>
                    <a:pt x="6529" y="35993"/>
                  </a:cubicBezTo>
                  <a:cubicBezTo>
                    <a:pt x="5947" y="36638"/>
                    <a:pt x="5033" y="37437"/>
                    <a:pt x="4679" y="38223"/>
                  </a:cubicBezTo>
                  <a:lnTo>
                    <a:pt x="4679" y="38223"/>
                  </a:lnTo>
                  <a:cubicBezTo>
                    <a:pt x="5092" y="37305"/>
                    <a:pt x="5750" y="36499"/>
                    <a:pt x="6191" y="35589"/>
                  </a:cubicBezTo>
                  <a:cubicBezTo>
                    <a:pt x="6199" y="35573"/>
                    <a:pt x="6194" y="35559"/>
                    <a:pt x="6199" y="35542"/>
                  </a:cubicBezTo>
                  <a:close/>
                  <a:moveTo>
                    <a:pt x="12051" y="30950"/>
                  </a:moveTo>
                  <a:cubicBezTo>
                    <a:pt x="11722" y="31619"/>
                    <a:pt x="11373" y="32275"/>
                    <a:pt x="10992" y="32910"/>
                  </a:cubicBezTo>
                  <a:lnTo>
                    <a:pt x="10799" y="33207"/>
                  </a:lnTo>
                  <a:cubicBezTo>
                    <a:pt x="9854" y="34683"/>
                    <a:pt x="8685" y="36013"/>
                    <a:pt x="7504" y="37301"/>
                  </a:cubicBezTo>
                  <a:cubicBezTo>
                    <a:pt x="7144" y="37685"/>
                    <a:pt x="6774" y="38060"/>
                    <a:pt x="6396" y="38424"/>
                  </a:cubicBezTo>
                  <a:cubicBezTo>
                    <a:pt x="6959" y="37870"/>
                    <a:pt x="7372" y="36882"/>
                    <a:pt x="7808" y="36221"/>
                  </a:cubicBezTo>
                  <a:lnTo>
                    <a:pt x="7914" y="36060"/>
                  </a:lnTo>
                  <a:cubicBezTo>
                    <a:pt x="9514" y="34556"/>
                    <a:pt x="10833" y="32777"/>
                    <a:pt x="12051" y="30950"/>
                  </a:cubicBezTo>
                  <a:close/>
                  <a:moveTo>
                    <a:pt x="38569" y="35794"/>
                  </a:moveTo>
                  <a:cubicBezTo>
                    <a:pt x="37858" y="36672"/>
                    <a:pt x="37200" y="37581"/>
                    <a:pt x="36640" y="38540"/>
                  </a:cubicBezTo>
                  <a:cubicBezTo>
                    <a:pt x="36530" y="38251"/>
                    <a:pt x="36435" y="38029"/>
                    <a:pt x="36360" y="37904"/>
                  </a:cubicBezTo>
                  <a:cubicBezTo>
                    <a:pt x="36331" y="37861"/>
                    <a:pt x="36299" y="37824"/>
                    <a:pt x="36271" y="37783"/>
                  </a:cubicBezTo>
                  <a:cubicBezTo>
                    <a:pt x="36273" y="37783"/>
                    <a:pt x="36276" y="37783"/>
                    <a:pt x="36282" y="37780"/>
                  </a:cubicBezTo>
                  <a:cubicBezTo>
                    <a:pt x="37088" y="37171"/>
                    <a:pt x="37850" y="36507"/>
                    <a:pt x="38569" y="35794"/>
                  </a:cubicBezTo>
                  <a:close/>
                  <a:moveTo>
                    <a:pt x="4541" y="35822"/>
                  </a:moveTo>
                  <a:lnTo>
                    <a:pt x="4541" y="35822"/>
                  </a:lnTo>
                  <a:cubicBezTo>
                    <a:pt x="4108" y="36320"/>
                    <a:pt x="3828" y="37286"/>
                    <a:pt x="3486" y="37873"/>
                  </a:cubicBezTo>
                  <a:cubicBezTo>
                    <a:pt x="3404" y="38013"/>
                    <a:pt x="3533" y="38171"/>
                    <a:pt x="3665" y="38171"/>
                  </a:cubicBezTo>
                  <a:cubicBezTo>
                    <a:pt x="3709" y="38171"/>
                    <a:pt x="3754" y="38153"/>
                    <a:pt x="3792" y="38109"/>
                  </a:cubicBezTo>
                  <a:cubicBezTo>
                    <a:pt x="4329" y="37483"/>
                    <a:pt x="5189" y="36764"/>
                    <a:pt x="5541" y="36042"/>
                  </a:cubicBezTo>
                  <a:lnTo>
                    <a:pt x="5541" y="36042"/>
                  </a:lnTo>
                  <a:cubicBezTo>
                    <a:pt x="5111" y="36926"/>
                    <a:pt x="4519" y="37708"/>
                    <a:pt x="4092" y="38597"/>
                  </a:cubicBezTo>
                  <a:cubicBezTo>
                    <a:pt x="3668" y="38358"/>
                    <a:pt x="3250" y="38107"/>
                    <a:pt x="2835" y="37851"/>
                  </a:cubicBezTo>
                  <a:lnTo>
                    <a:pt x="2835" y="37851"/>
                  </a:lnTo>
                  <a:cubicBezTo>
                    <a:pt x="3393" y="37163"/>
                    <a:pt x="3960" y="36487"/>
                    <a:pt x="4541" y="35822"/>
                  </a:cubicBezTo>
                  <a:close/>
                  <a:moveTo>
                    <a:pt x="15421" y="37148"/>
                  </a:moveTo>
                  <a:cubicBezTo>
                    <a:pt x="15419" y="37150"/>
                    <a:pt x="15418" y="37150"/>
                    <a:pt x="15416" y="37150"/>
                  </a:cubicBezTo>
                  <a:cubicBezTo>
                    <a:pt x="15414" y="37150"/>
                    <a:pt x="15412" y="37150"/>
                    <a:pt x="15409" y="37151"/>
                  </a:cubicBezTo>
                  <a:cubicBezTo>
                    <a:pt x="14774" y="37587"/>
                    <a:pt x="14173" y="38072"/>
                    <a:pt x="13616" y="38603"/>
                  </a:cubicBezTo>
                  <a:cubicBezTo>
                    <a:pt x="13613" y="38606"/>
                    <a:pt x="13613" y="38606"/>
                    <a:pt x="13610" y="38606"/>
                  </a:cubicBezTo>
                  <a:cubicBezTo>
                    <a:pt x="13870" y="38176"/>
                    <a:pt x="14136" y="37751"/>
                    <a:pt x="14378" y="37307"/>
                  </a:cubicBezTo>
                  <a:cubicBezTo>
                    <a:pt x="14390" y="37284"/>
                    <a:pt x="14393" y="37258"/>
                    <a:pt x="14393" y="37232"/>
                  </a:cubicBezTo>
                  <a:cubicBezTo>
                    <a:pt x="14517" y="37217"/>
                    <a:pt x="14638" y="37206"/>
                    <a:pt x="14762" y="37191"/>
                  </a:cubicBezTo>
                  <a:cubicBezTo>
                    <a:pt x="15005" y="37165"/>
                    <a:pt x="15219" y="37154"/>
                    <a:pt x="15421" y="37148"/>
                  </a:cubicBezTo>
                  <a:close/>
                  <a:moveTo>
                    <a:pt x="43390" y="31542"/>
                  </a:moveTo>
                  <a:lnTo>
                    <a:pt x="43390" y="31542"/>
                  </a:lnTo>
                  <a:cubicBezTo>
                    <a:pt x="42125" y="33317"/>
                    <a:pt x="40896" y="35101"/>
                    <a:pt x="39697" y="36877"/>
                  </a:cubicBezTo>
                  <a:cubicBezTo>
                    <a:pt x="39054" y="37708"/>
                    <a:pt x="38482" y="38467"/>
                    <a:pt x="38335" y="38794"/>
                  </a:cubicBezTo>
                  <a:cubicBezTo>
                    <a:pt x="39544" y="36103"/>
                    <a:pt x="41456" y="33802"/>
                    <a:pt x="43390" y="31542"/>
                  </a:cubicBezTo>
                  <a:close/>
                  <a:moveTo>
                    <a:pt x="6206" y="36944"/>
                  </a:moveTo>
                  <a:lnTo>
                    <a:pt x="6206" y="36944"/>
                  </a:lnTo>
                  <a:cubicBezTo>
                    <a:pt x="6208" y="36944"/>
                    <a:pt x="6102" y="37077"/>
                    <a:pt x="5888" y="37344"/>
                  </a:cubicBezTo>
                  <a:cubicBezTo>
                    <a:pt x="5556" y="37948"/>
                    <a:pt x="5273" y="38453"/>
                    <a:pt x="5053" y="39071"/>
                  </a:cubicBezTo>
                  <a:lnTo>
                    <a:pt x="5053" y="39074"/>
                  </a:lnTo>
                  <a:cubicBezTo>
                    <a:pt x="4877" y="38996"/>
                    <a:pt x="4690" y="38935"/>
                    <a:pt x="4525" y="38846"/>
                  </a:cubicBezTo>
                  <a:cubicBezTo>
                    <a:pt x="4514" y="38837"/>
                    <a:pt x="4502" y="38831"/>
                    <a:pt x="4490" y="38825"/>
                  </a:cubicBezTo>
                  <a:cubicBezTo>
                    <a:pt x="4900" y="38476"/>
                    <a:pt x="5276" y="38086"/>
                    <a:pt x="5611" y="37665"/>
                  </a:cubicBezTo>
                  <a:cubicBezTo>
                    <a:pt x="6005" y="37185"/>
                    <a:pt x="6203" y="36944"/>
                    <a:pt x="6206" y="36944"/>
                  </a:cubicBezTo>
                  <a:close/>
                  <a:moveTo>
                    <a:pt x="15591" y="37154"/>
                  </a:moveTo>
                  <a:lnTo>
                    <a:pt x="15591" y="37154"/>
                  </a:lnTo>
                  <a:cubicBezTo>
                    <a:pt x="15839" y="37157"/>
                    <a:pt x="16088" y="37177"/>
                    <a:pt x="16333" y="37214"/>
                  </a:cubicBezTo>
                  <a:cubicBezTo>
                    <a:pt x="15989" y="37506"/>
                    <a:pt x="15660" y="37818"/>
                    <a:pt x="15351" y="38150"/>
                  </a:cubicBezTo>
                  <a:cubicBezTo>
                    <a:pt x="15037" y="38441"/>
                    <a:pt x="14762" y="38773"/>
                    <a:pt x="14529" y="39134"/>
                  </a:cubicBezTo>
                  <a:cubicBezTo>
                    <a:pt x="14904" y="38551"/>
                    <a:pt x="15325" y="38023"/>
                    <a:pt x="15678" y="37419"/>
                  </a:cubicBezTo>
                  <a:cubicBezTo>
                    <a:pt x="15738" y="37318"/>
                    <a:pt x="15678" y="37203"/>
                    <a:pt x="15591" y="37154"/>
                  </a:cubicBezTo>
                  <a:close/>
                  <a:moveTo>
                    <a:pt x="13850" y="37278"/>
                  </a:moveTo>
                  <a:lnTo>
                    <a:pt x="13850" y="37278"/>
                  </a:lnTo>
                  <a:cubicBezTo>
                    <a:pt x="13143" y="37870"/>
                    <a:pt x="12470" y="38491"/>
                    <a:pt x="11809" y="39137"/>
                  </a:cubicBezTo>
                  <a:cubicBezTo>
                    <a:pt x="12066" y="38886"/>
                    <a:pt x="12741" y="38023"/>
                    <a:pt x="13085" y="37417"/>
                  </a:cubicBezTo>
                  <a:cubicBezTo>
                    <a:pt x="13105" y="37379"/>
                    <a:pt x="13111" y="37333"/>
                    <a:pt x="13102" y="37290"/>
                  </a:cubicBezTo>
                  <a:lnTo>
                    <a:pt x="13102" y="37290"/>
                  </a:lnTo>
                  <a:cubicBezTo>
                    <a:pt x="13190" y="37294"/>
                    <a:pt x="13279" y="37296"/>
                    <a:pt x="13367" y="37296"/>
                  </a:cubicBezTo>
                  <a:cubicBezTo>
                    <a:pt x="13528" y="37296"/>
                    <a:pt x="13690" y="37289"/>
                    <a:pt x="13850" y="37278"/>
                  </a:cubicBezTo>
                  <a:close/>
                  <a:moveTo>
                    <a:pt x="16861" y="38612"/>
                  </a:moveTo>
                  <a:cubicBezTo>
                    <a:pt x="16968" y="38612"/>
                    <a:pt x="16955" y="38798"/>
                    <a:pt x="16708" y="39308"/>
                  </a:cubicBezTo>
                  <a:cubicBezTo>
                    <a:pt x="16437" y="39374"/>
                    <a:pt x="16165" y="39429"/>
                    <a:pt x="15891" y="39478"/>
                  </a:cubicBezTo>
                  <a:cubicBezTo>
                    <a:pt x="16213" y="39089"/>
                    <a:pt x="16691" y="38612"/>
                    <a:pt x="16861" y="38612"/>
                  </a:cubicBezTo>
                  <a:close/>
                  <a:moveTo>
                    <a:pt x="7782" y="37601"/>
                  </a:moveTo>
                  <a:cubicBezTo>
                    <a:pt x="7669" y="37757"/>
                    <a:pt x="7556" y="37913"/>
                    <a:pt x="7444" y="38069"/>
                  </a:cubicBezTo>
                  <a:lnTo>
                    <a:pt x="7441" y="38069"/>
                  </a:lnTo>
                  <a:cubicBezTo>
                    <a:pt x="7210" y="38225"/>
                    <a:pt x="7103" y="38372"/>
                    <a:pt x="7123" y="38511"/>
                  </a:cubicBezTo>
                  <a:cubicBezTo>
                    <a:pt x="6915" y="38799"/>
                    <a:pt x="6705" y="39088"/>
                    <a:pt x="6500" y="39377"/>
                  </a:cubicBezTo>
                  <a:cubicBezTo>
                    <a:pt x="6465" y="39429"/>
                    <a:pt x="6462" y="39498"/>
                    <a:pt x="6497" y="39550"/>
                  </a:cubicBezTo>
                  <a:cubicBezTo>
                    <a:pt x="6156" y="39472"/>
                    <a:pt x="5818" y="39374"/>
                    <a:pt x="5486" y="39258"/>
                  </a:cubicBezTo>
                  <a:cubicBezTo>
                    <a:pt x="5709" y="38941"/>
                    <a:pt x="5934" y="38618"/>
                    <a:pt x="6159" y="38291"/>
                  </a:cubicBezTo>
                  <a:lnTo>
                    <a:pt x="6159" y="38291"/>
                  </a:lnTo>
                  <a:cubicBezTo>
                    <a:pt x="6044" y="38522"/>
                    <a:pt x="5931" y="38753"/>
                    <a:pt x="5830" y="38993"/>
                  </a:cubicBezTo>
                  <a:cubicBezTo>
                    <a:pt x="5770" y="39136"/>
                    <a:pt x="5903" y="39239"/>
                    <a:pt x="6031" y="39239"/>
                  </a:cubicBezTo>
                  <a:cubicBezTo>
                    <a:pt x="6081" y="39239"/>
                    <a:pt x="6131" y="39224"/>
                    <a:pt x="6168" y="39189"/>
                  </a:cubicBezTo>
                  <a:cubicBezTo>
                    <a:pt x="6716" y="38681"/>
                    <a:pt x="7253" y="38150"/>
                    <a:pt x="7782" y="37601"/>
                  </a:cubicBezTo>
                  <a:close/>
                  <a:moveTo>
                    <a:pt x="16069" y="38133"/>
                  </a:moveTo>
                  <a:cubicBezTo>
                    <a:pt x="16174" y="38133"/>
                    <a:pt x="16057" y="38430"/>
                    <a:pt x="15551" y="39267"/>
                  </a:cubicBezTo>
                  <a:cubicBezTo>
                    <a:pt x="15493" y="39362"/>
                    <a:pt x="15536" y="39466"/>
                    <a:pt x="15608" y="39527"/>
                  </a:cubicBezTo>
                  <a:cubicBezTo>
                    <a:pt x="15305" y="39573"/>
                    <a:pt x="14999" y="39614"/>
                    <a:pt x="14693" y="39637"/>
                  </a:cubicBezTo>
                  <a:cubicBezTo>
                    <a:pt x="14531" y="39654"/>
                    <a:pt x="14361" y="39668"/>
                    <a:pt x="14197" y="39686"/>
                  </a:cubicBezTo>
                  <a:cubicBezTo>
                    <a:pt x="14867" y="39200"/>
                    <a:pt x="15868" y="38133"/>
                    <a:pt x="16069" y="38133"/>
                  </a:cubicBezTo>
                  <a:close/>
                  <a:moveTo>
                    <a:pt x="14959" y="37938"/>
                  </a:moveTo>
                  <a:cubicBezTo>
                    <a:pt x="15084" y="37938"/>
                    <a:pt x="14009" y="39205"/>
                    <a:pt x="13830" y="39484"/>
                  </a:cubicBezTo>
                  <a:cubicBezTo>
                    <a:pt x="13781" y="39562"/>
                    <a:pt x="13795" y="39660"/>
                    <a:pt x="13862" y="39720"/>
                  </a:cubicBezTo>
                  <a:cubicBezTo>
                    <a:pt x="13576" y="39749"/>
                    <a:pt x="13281" y="39775"/>
                    <a:pt x="12984" y="39798"/>
                  </a:cubicBezTo>
                  <a:cubicBezTo>
                    <a:pt x="13463" y="39313"/>
                    <a:pt x="13942" y="38831"/>
                    <a:pt x="14442" y="38364"/>
                  </a:cubicBezTo>
                  <a:cubicBezTo>
                    <a:pt x="14769" y="38058"/>
                    <a:pt x="14921" y="37938"/>
                    <a:pt x="14959" y="37938"/>
                  </a:cubicBezTo>
                  <a:close/>
                  <a:moveTo>
                    <a:pt x="10802" y="35207"/>
                  </a:moveTo>
                  <a:cubicBezTo>
                    <a:pt x="10820" y="35207"/>
                    <a:pt x="10740" y="35417"/>
                    <a:pt x="10495" y="35988"/>
                  </a:cubicBezTo>
                  <a:cubicBezTo>
                    <a:pt x="10241" y="36582"/>
                    <a:pt x="9892" y="37137"/>
                    <a:pt x="9537" y="37679"/>
                  </a:cubicBezTo>
                  <a:cubicBezTo>
                    <a:pt x="8974" y="38358"/>
                    <a:pt x="8448" y="39071"/>
                    <a:pt x="7963" y="39807"/>
                  </a:cubicBezTo>
                  <a:cubicBezTo>
                    <a:pt x="7614" y="39767"/>
                    <a:pt x="7268" y="39715"/>
                    <a:pt x="6930" y="39651"/>
                  </a:cubicBezTo>
                  <a:cubicBezTo>
                    <a:pt x="6959" y="39637"/>
                    <a:pt x="6979" y="39619"/>
                    <a:pt x="7008" y="39605"/>
                  </a:cubicBezTo>
                  <a:cubicBezTo>
                    <a:pt x="7032" y="39594"/>
                    <a:pt x="7016" y="39561"/>
                    <a:pt x="6993" y="39561"/>
                  </a:cubicBezTo>
                  <a:cubicBezTo>
                    <a:pt x="6991" y="39561"/>
                    <a:pt x="6990" y="39561"/>
                    <a:pt x="6988" y="39562"/>
                  </a:cubicBezTo>
                  <a:cubicBezTo>
                    <a:pt x="6915" y="39573"/>
                    <a:pt x="6875" y="39582"/>
                    <a:pt x="6835" y="39588"/>
                  </a:cubicBezTo>
                  <a:lnTo>
                    <a:pt x="6864" y="39550"/>
                  </a:lnTo>
                  <a:cubicBezTo>
                    <a:pt x="7071" y="39489"/>
                    <a:pt x="7450" y="39377"/>
                    <a:pt x="7580" y="39290"/>
                  </a:cubicBezTo>
                  <a:cubicBezTo>
                    <a:pt x="8128" y="38926"/>
                    <a:pt x="8576" y="38398"/>
                    <a:pt x="9011" y="37913"/>
                  </a:cubicBezTo>
                  <a:cubicBezTo>
                    <a:pt x="9274" y="37622"/>
                    <a:pt x="9629" y="37125"/>
                    <a:pt x="9863" y="36810"/>
                  </a:cubicBezTo>
                  <a:cubicBezTo>
                    <a:pt x="10123" y="36464"/>
                    <a:pt x="10757" y="35207"/>
                    <a:pt x="10802" y="35207"/>
                  </a:cubicBezTo>
                  <a:close/>
                  <a:moveTo>
                    <a:pt x="13764" y="37831"/>
                  </a:moveTo>
                  <a:cubicBezTo>
                    <a:pt x="13356" y="38194"/>
                    <a:pt x="12876" y="39093"/>
                    <a:pt x="12542" y="39703"/>
                  </a:cubicBezTo>
                  <a:cubicBezTo>
                    <a:pt x="12519" y="39744"/>
                    <a:pt x="12513" y="39790"/>
                    <a:pt x="12522" y="39833"/>
                  </a:cubicBezTo>
                  <a:cubicBezTo>
                    <a:pt x="12216" y="39856"/>
                    <a:pt x="11907" y="39876"/>
                    <a:pt x="11595" y="39891"/>
                  </a:cubicBezTo>
                  <a:cubicBezTo>
                    <a:pt x="12304" y="39185"/>
                    <a:pt x="13016" y="38493"/>
                    <a:pt x="13764" y="37831"/>
                  </a:cubicBezTo>
                  <a:close/>
                  <a:moveTo>
                    <a:pt x="10917" y="36508"/>
                  </a:moveTo>
                  <a:cubicBezTo>
                    <a:pt x="10977" y="36508"/>
                    <a:pt x="10931" y="36695"/>
                    <a:pt x="10703" y="37200"/>
                  </a:cubicBezTo>
                  <a:lnTo>
                    <a:pt x="10703" y="37197"/>
                  </a:lnTo>
                  <a:cubicBezTo>
                    <a:pt x="10406" y="37853"/>
                    <a:pt x="10028" y="38476"/>
                    <a:pt x="9647" y="39091"/>
                  </a:cubicBezTo>
                  <a:cubicBezTo>
                    <a:pt x="9499" y="39334"/>
                    <a:pt x="9352" y="39573"/>
                    <a:pt x="9208" y="39813"/>
                  </a:cubicBezTo>
                  <a:cubicBezTo>
                    <a:pt x="9196" y="39842"/>
                    <a:pt x="9193" y="39871"/>
                    <a:pt x="9196" y="39899"/>
                  </a:cubicBezTo>
                  <a:cubicBezTo>
                    <a:pt x="8928" y="39888"/>
                    <a:pt x="8659" y="39871"/>
                    <a:pt x="8394" y="39847"/>
                  </a:cubicBezTo>
                  <a:cubicBezTo>
                    <a:pt x="8838" y="39267"/>
                    <a:pt x="9263" y="38678"/>
                    <a:pt x="9658" y="38072"/>
                  </a:cubicBezTo>
                  <a:cubicBezTo>
                    <a:pt x="9670" y="38057"/>
                    <a:pt x="9681" y="38040"/>
                    <a:pt x="9693" y="38026"/>
                  </a:cubicBezTo>
                  <a:cubicBezTo>
                    <a:pt x="9925" y="37735"/>
                    <a:pt x="10765" y="36508"/>
                    <a:pt x="10917" y="36508"/>
                  </a:cubicBezTo>
                  <a:close/>
                  <a:moveTo>
                    <a:pt x="12365" y="38005"/>
                  </a:moveTo>
                  <a:cubicBezTo>
                    <a:pt x="12491" y="38005"/>
                    <a:pt x="11398" y="39439"/>
                    <a:pt x="11249" y="39703"/>
                  </a:cubicBezTo>
                  <a:cubicBezTo>
                    <a:pt x="11214" y="39767"/>
                    <a:pt x="11223" y="39847"/>
                    <a:pt x="11269" y="39902"/>
                  </a:cubicBezTo>
                  <a:cubicBezTo>
                    <a:pt x="11053" y="39911"/>
                    <a:pt x="10842" y="39917"/>
                    <a:pt x="10625" y="39920"/>
                  </a:cubicBezTo>
                  <a:cubicBezTo>
                    <a:pt x="11058" y="39339"/>
                    <a:pt x="11535" y="38791"/>
                    <a:pt x="12046" y="38277"/>
                  </a:cubicBezTo>
                  <a:cubicBezTo>
                    <a:pt x="12238" y="38085"/>
                    <a:pt x="12335" y="38005"/>
                    <a:pt x="12365" y="38005"/>
                  </a:cubicBezTo>
                  <a:close/>
                  <a:moveTo>
                    <a:pt x="11796" y="37384"/>
                  </a:moveTo>
                  <a:cubicBezTo>
                    <a:pt x="11154" y="38054"/>
                    <a:pt x="10636" y="39118"/>
                    <a:pt x="10129" y="39922"/>
                  </a:cubicBezTo>
                  <a:cubicBezTo>
                    <a:pt x="9947" y="39922"/>
                    <a:pt x="9771" y="39922"/>
                    <a:pt x="9592" y="39917"/>
                  </a:cubicBezTo>
                  <a:cubicBezTo>
                    <a:pt x="10297" y="39045"/>
                    <a:pt x="11017" y="38193"/>
                    <a:pt x="11796" y="37384"/>
                  </a:cubicBezTo>
                  <a:close/>
                  <a:moveTo>
                    <a:pt x="65978" y="28885"/>
                  </a:moveTo>
                  <a:cubicBezTo>
                    <a:pt x="65978" y="28894"/>
                    <a:pt x="65978" y="28906"/>
                    <a:pt x="65981" y="28914"/>
                  </a:cubicBezTo>
                  <a:cubicBezTo>
                    <a:pt x="65063" y="30563"/>
                    <a:pt x="63022" y="32272"/>
                    <a:pt x="61870" y="33666"/>
                  </a:cubicBezTo>
                  <a:lnTo>
                    <a:pt x="61867" y="33666"/>
                  </a:lnTo>
                  <a:cubicBezTo>
                    <a:pt x="59982" y="35950"/>
                    <a:pt x="58059" y="38213"/>
                    <a:pt x="56064" y="40402"/>
                  </a:cubicBezTo>
                  <a:cubicBezTo>
                    <a:pt x="55997" y="40474"/>
                    <a:pt x="55937" y="40549"/>
                    <a:pt x="55870" y="40621"/>
                  </a:cubicBezTo>
                  <a:cubicBezTo>
                    <a:pt x="56145" y="40255"/>
                    <a:pt x="56413" y="39894"/>
                    <a:pt x="56685" y="39539"/>
                  </a:cubicBezTo>
                  <a:cubicBezTo>
                    <a:pt x="57978" y="37844"/>
                    <a:pt x="59280" y="36155"/>
                    <a:pt x="60594" y="34472"/>
                  </a:cubicBezTo>
                  <a:cubicBezTo>
                    <a:pt x="61174" y="33811"/>
                    <a:pt x="61745" y="33141"/>
                    <a:pt x="62306" y="32462"/>
                  </a:cubicBezTo>
                  <a:cubicBezTo>
                    <a:pt x="63498" y="31325"/>
                    <a:pt x="65268" y="29933"/>
                    <a:pt x="65978" y="28885"/>
                  </a:cubicBezTo>
                  <a:close/>
                  <a:moveTo>
                    <a:pt x="40993" y="33870"/>
                  </a:moveTo>
                  <a:cubicBezTo>
                    <a:pt x="39628" y="35813"/>
                    <a:pt x="38405" y="37823"/>
                    <a:pt x="37457" y="39931"/>
                  </a:cubicBezTo>
                  <a:cubicBezTo>
                    <a:pt x="37399" y="40056"/>
                    <a:pt x="37493" y="40187"/>
                    <a:pt x="37606" y="40187"/>
                  </a:cubicBezTo>
                  <a:cubicBezTo>
                    <a:pt x="37645" y="40187"/>
                    <a:pt x="37685" y="40172"/>
                    <a:pt x="37723" y="40136"/>
                  </a:cubicBezTo>
                  <a:cubicBezTo>
                    <a:pt x="38730" y="39152"/>
                    <a:pt x="39568" y="38069"/>
                    <a:pt x="40347" y="36946"/>
                  </a:cubicBezTo>
                  <a:cubicBezTo>
                    <a:pt x="41282" y="36299"/>
                    <a:pt x="42169" y="35502"/>
                    <a:pt x="43017" y="34616"/>
                  </a:cubicBezTo>
                  <a:lnTo>
                    <a:pt x="43017" y="34616"/>
                  </a:lnTo>
                  <a:cubicBezTo>
                    <a:pt x="41300" y="36842"/>
                    <a:pt x="39475" y="38970"/>
                    <a:pt x="37373" y="40789"/>
                  </a:cubicBezTo>
                  <a:cubicBezTo>
                    <a:pt x="37157" y="40090"/>
                    <a:pt x="36963" y="39472"/>
                    <a:pt x="36796" y="38981"/>
                  </a:cubicBezTo>
                  <a:cubicBezTo>
                    <a:pt x="38334" y="37381"/>
                    <a:pt x="39708" y="35659"/>
                    <a:pt x="40993" y="33870"/>
                  </a:cubicBezTo>
                  <a:close/>
                  <a:moveTo>
                    <a:pt x="48994" y="28175"/>
                  </a:moveTo>
                  <a:lnTo>
                    <a:pt x="48994" y="28175"/>
                  </a:lnTo>
                  <a:cubicBezTo>
                    <a:pt x="47637" y="29942"/>
                    <a:pt x="46323" y="31755"/>
                    <a:pt x="45024" y="33574"/>
                  </a:cubicBezTo>
                  <a:cubicBezTo>
                    <a:pt x="43474" y="35332"/>
                    <a:pt x="41970" y="37116"/>
                    <a:pt x="40607" y="38978"/>
                  </a:cubicBezTo>
                  <a:cubicBezTo>
                    <a:pt x="40245" y="39472"/>
                    <a:pt x="38898" y="40868"/>
                    <a:pt x="38731" y="40868"/>
                  </a:cubicBezTo>
                  <a:cubicBezTo>
                    <a:pt x="38642" y="40868"/>
                    <a:pt x="38888" y="40472"/>
                    <a:pt x="39796" y="39334"/>
                  </a:cubicBezTo>
                  <a:cubicBezTo>
                    <a:pt x="40927" y="37916"/>
                    <a:pt x="42094" y="36527"/>
                    <a:pt x="43251" y="35136"/>
                  </a:cubicBezTo>
                  <a:cubicBezTo>
                    <a:pt x="45177" y="32823"/>
                    <a:pt x="47091" y="30502"/>
                    <a:pt x="48994" y="28175"/>
                  </a:cubicBezTo>
                  <a:close/>
                  <a:moveTo>
                    <a:pt x="65662" y="30178"/>
                  </a:moveTo>
                  <a:cubicBezTo>
                    <a:pt x="65773" y="30178"/>
                    <a:pt x="65661" y="30504"/>
                    <a:pt x="65141" y="31403"/>
                  </a:cubicBezTo>
                  <a:cubicBezTo>
                    <a:pt x="63735" y="33834"/>
                    <a:pt x="61503" y="35895"/>
                    <a:pt x="59577" y="37913"/>
                  </a:cubicBezTo>
                  <a:cubicBezTo>
                    <a:pt x="58567" y="38976"/>
                    <a:pt x="57559" y="40076"/>
                    <a:pt x="56563" y="41190"/>
                  </a:cubicBezTo>
                  <a:lnTo>
                    <a:pt x="56563" y="41187"/>
                  </a:lnTo>
                  <a:cubicBezTo>
                    <a:pt x="58893" y="38271"/>
                    <a:pt x="61203" y="35326"/>
                    <a:pt x="63573" y="32393"/>
                  </a:cubicBezTo>
                  <a:cubicBezTo>
                    <a:pt x="63884" y="32009"/>
                    <a:pt x="65399" y="30178"/>
                    <a:pt x="65662" y="30178"/>
                  </a:cubicBezTo>
                  <a:close/>
                  <a:moveTo>
                    <a:pt x="66244" y="26642"/>
                  </a:moveTo>
                  <a:lnTo>
                    <a:pt x="66244" y="26642"/>
                  </a:lnTo>
                  <a:cubicBezTo>
                    <a:pt x="65602" y="27787"/>
                    <a:pt x="64856" y="28915"/>
                    <a:pt x="64038" y="30029"/>
                  </a:cubicBezTo>
                  <a:cubicBezTo>
                    <a:pt x="62300" y="31882"/>
                    <a:pt x="60692" y="33848"/>
                    <a:pt x="59127" y="35858"/>
                  </a:cubicBezTo>
                  <a:lnTo>
                    <a:pt x="59124" y="35858"/>
                  </a:lnTo>
                  <a:cubicBezTo>
                    <a:pt x="57398" y="37717"/>
                    <a:pt x="55625" y="39515"/>
                    <a:pt x="53979" y="41251"/>
                  </a:cubicBezTo>
                  <a:cubicBezTo>
                    <a:pt x="54961" y="40035"/>
                    <a:pt x="55931" y="38811"/>
                    <a:pt x="56892" y="37572"/>
                  </a:cubicBezTo>
                  <a:cubicBezTo>
                    <a:pt x="58160" y="36091"/>
                    <a:pt x="59427" y="34610"/>
                    <a:pt x="60698" y="33126"/>
                  </a:cubicBezTo>
                  <a:cubicBezTo>
                    <a:pt x="62442" y="31100"/>
                    <a:pt x="64933" y="28979"/>
                    <a:pt x="66244" y="26642"/>
                  </a:cubicBezTo>
                  <a:close/>
                  <a:moveTo>
                    <a:pt x="65591" y="38130"/>
                  </a:moveTo>
                  <a:cubicBezTo>
                    <a:pt x="65623" y="38335"/>
                    <a:pt x="65675" y="38580"/>
                    <a:pt x="65727" y="38843"/>
                  </a:cubicBezTo>
                  <a:cubicBezTo>
                    <a:pt x="64819" y="39609"/>
                    <a:pt x="63949" y="40473"/>
                    <a:pt x="63113" y="41403"/>
                  </a:cubicBezTo>
                  <a:lnTo>
                    <a:pt x="63113" y="41403"/>
                  </a:lnTo>
                  <a:cubicBezTo>
                    <a:pt x="63387" y="41018"/>
                    <a:pt x="63660" y="40630"/>
                    <a:pt x="63922" y="40240"/>
                  </a:cubicBezTo>
                  <a:cubicBezTo>
                    <a:pt x="64497" y="39553"/>
                    <a:pt x="65045" y="38843"/>
                    <a:pt x="65591" y="38130"/>
                  </a:cubicBezTo>
                  <a:close/>
                  <a:moveTo>
                    <a:pt x="59855" y="31435"/>
                  </a:moveTo>
                  <a:cubicBezTo>
                    <a:pt x="58570" y="33002"/>
                    <a:pt x="57317" y="34596"/>
                    <a:pt x="56029" y="36158"/>
                  </a:cubicBezTo>
                  <a:cubicBezTo>
                    <a:pt x="54540" y="37962"/>
                    <a:pt x="53047" y="39769"/>
                    <a:pt x="51549" y="41577"/>
                  </a:cubicBezTo>
                  <a:cubicBezTo>
                    <a:pt x="54239" y="38144"/>
                    <a:pt x="57051" y="34789"/>
                    <a:pt x="59855" y="31435"/>
                  </a:cubicBezTo>
                  <a:close/>
                  <a:moveTo>
                    <a:pt x="40976" y="37495"/>
                  </a:moveTo>
                  <a:lnTo>
                    <a:pt x="40976" y="37495"/>
                  </a:lnTo>
                  <a:cubicBezTo>
                    <a:pt x="39856" y="38883"/>
                    <a:pt x="38748" y="40280"/>
                    <a:pt x="37645" y="41681"/>
                  </a:cubicBezTo>
                  <a:lnTo>
                    <a:pt x="37417" y="40936"/>
                  </a:lnTo>
                  <a:cubicBezTo>
                    <a:pt x="37425" y="40933"/>
                    <a:pt x="37434" y="40936"/>
                    <a:pt x="37440" y="40930"/>
                  </a:cubicBezTo>
                  <a:cubicBezTo>
                    <a:pt x="38696" y="39882"/>
                    <a:pt x="39856" y="38716"/>
                    <a:pt x="40976" y="37495"/>
                  </a:cubicBezTo>
                  <a:close/>
                  <a:moveTo>
                    <a:pt x="50620" y="27915"/>
                  </a:moveTo>
                  <a:cubicBezTo>
                    <a:pt x="48266" y="30770"/>
                    <a:pt x="45971" y="33679"/>
                    <a:pt x="43774" y="36631"/>
                  </a:cubicBezTo>
                  <a:cubicBezTo>
                    <a:pt x="42546" y="38286"/>
                    <a:pt x="40229" y="40425"/>
                    <a:pt x="39251" y="41857"/>
                  </a:cubicBezTo>
                  <a:lnTo>
                    <a:pt x="39251" y="41857"/>
                  </a:lnTo>
                  <a:cubicBezTo>
                    <a:pt x="40731" y="39688"/>
                    <a:pt x="42410" y="37689"/>
                    <a:pt x="44037" y="35641"/>
                  </a:cubicBezTo>
                  <a:cubicBezTo>
                    <a:pt x="46254" y="33106"/>
                    <a:pt x="48364" y="30470"/>
                    <a:pt x="50593" y="27944"/>
                  </a:cubicBezTo>
                  <a:cubicBezTo>
                    <a:pt x="50602" y="27935"/>
                    <a:pt x="50611" y="27925"/>
                    <a:pt x="50620" y="27915"/>
                  </a:cubicBezTo>
                  <a:close/>
                  <a:moveTo>
                    <a:pt x="70279" y="11347"/>
                  </a:moveTo>
                  <a:cubicBezTo>
                    <a:pt x="70453" y="11497"/>
                    <a:pt x="70614" y="11659"/>
                    <a:pt x="70765" y="11832"/>
                  </a:cubicBezTo>
                  <a:cubicBezTo>
                    <a:pt x="68071" y="14020"/>
                    <a:pt x="66030" y="17011"/>
                    <a:pt x="63616" y="19491"/>
                  </a:cubicBezTo>
                  <a:cubicBezTo>
                    <a:pt x="59621" y="23588"/>
                    <a:pt x="55648" y="27641"/>
                    <a:pt x="51959" y="32021"/>
                  </a:cubicBezTo>
                  <a:cubicBezTo>
                    <a:pt x="49305" y="35168"/>
                    <a:pt x="46883" y="38534"/>
                    <a:pt x="44014" y="41484"/>
                  </a:cubicBezTo>
                  <a:cubicBezTo>
                    <a:pt x="43731" y="41773"/>
                    <a:pt x="43396" y="42088"/>
                    <a:pt x="43038" y="42420"/>
                  </a:cubicBezTo>
                  <a:cubicBezTo>
                    <a:pt x="46846" y="37746"/>
                    <a:pt x="50189" y="32737"/>
                    <a:pt x="54193" y="28190"/>
                  </a:cubicBezTo>
                  <a:cubicBezTo>
                    <a:pt x="59335" y="22349"/>
                    <a:pt x="65380" y="17418"/>
                    <a:pt x="70279" y="11347"/>
                  </a:cubicBezTo>
                  <a:close/>
                  <a:moveTo>
                    <a:pt x="41609" y="38335"/>
                  </a:moveTo>
                  <a:lnTo>
                    <a:pt x="41609" y="38335"/>
                  </a:lnTo>
                  <a:cubicBezTo>
                    <a:pt x="40491" y="39862"/>
                    <a:pt x="39354" y="41375"/>
                    <a:pt x="38167" y="42844"/>
                  </a:cubicBezTo>
                  <a:cubicBezTo>
                    <a:pt x="38089" y="42929"/>
                    <a:pt x="38164" y="43039"/>
                    <a:pt x="38251" y="43039"/>
                  </a:cubicBezTo>
                  <a:cubicBezTo>
                    <a:pt x="38277" y="43039"/>
                    <a:pt x="38304" y="43029"/>
                    <a:pt x="38329" y="43006"/>
                  </a:cubicBezTo>
                  <a:cubicBezTo>
                    <a:pt x="39010" y="42428"/>
                    <a:pt x="39660" y="41811"/>
                    <a:pt x="40295" y="41175"/>
                  </a:cubicBezTo>
                  <a:lnTo>
                    <a:pt x="40295" y="41175"/>
                  </a:lnTo>
                  <a:cubicBezTo>
                    <a:pt x="39617" y="42094"/>
                    <a:pt x="38961" y="43032"/>
                    <a:pt x="38367" y="44025"/>
                  </a:cubicBezTo>
                  <a:cubicBezTo>
                    <a:pt x="38153" y="43352"/>
                    <a:pt x="37951" y="42694"/>
                    <a:pt x="37760" y="42068"/>
                  </a:cubicBezTo>
                  <a:lnTo>
                    <a:pt x="37763" y="42068"/>
                  </a:lnTo>
                  <a:cubicBezTo>
                    <a:pt x="39475" y="41320"/>
                    <a:pt x="40393" y="39741"/>
                    <a:pt x="41609" y="38335"/>
                  </a:cubicBezTo>
                  <a:close/>
                  <a:moveTo>
                    <a:pt x="47830" y="35023"/>
                  </a:moveTo>
                  <a:lnTo>
                    <a:pt x="47830" y="35023"/>
                  </a:lnTo>
                  <a:cubicBezTo>
                    <a:pt x="47279" y="35768"/>
                    <a:pt x="46730" y="36516"/>
                    <a:pt x="46173" y="37255"/>
                  </a:cubicBezTo>
                  <a:cubicBezTo>
                    <a:pt x="44891" y="38961"/>
                    <a:pt x="43552" y="40598"/>
                    <a:pt x="42157" y="42215"/>
                  </a:cubicBezTo>
                  <a:cubicBezTo>
                    <a:pt x="41470" y="42997"/>
                    <a:pt x="40754" y="43754"/>
                    <a:pt x="40012" y="44484"/>
                  </a:cubicBezTo>
                  <a:cubicBezTo>
                    <a:pt x="40644" y="43618"/>
                    <a:pt x="41306" y="42775"/>
                    <a:pt x="42001" y="41955"/>
                  </a:cubicBezTo>
                  <a:cubicBezTo>
                    <a:pt x="43907" y="39628"/>
                    <a:pt x="45850" y="37316"/>
                    <a:pt x="47830" y="35023"/>
                  </a:cubicBezTo>
                  <a:close/>
                  <a:moveTo>
                    <a:pt x="64716" y="35248"/>
                  </a:moveTo>
                  <a:cubicBezTo>
                    <a:pt x="63818" y="36496"/>
                    <a:pt x="62072" y="38641"/>
                    <a:pt x="61653" y="39172"/>
                  </a:cubicBezTo>
                  <a:cubicBezTo>
                    <a:pt x="60172" y="41048"/>
                    <a:pt x="58570" y="42830"/>
                    <a:pt x="56956" y="44594"/>
                  </a:cubicBezTo>
                  <a:cubicBezTo>
                    <a:pt x="58830" y="41825"/>
                    <a:pt x="60752" y="39094"/>
                    <a:pt x="62903" y="36608"/>
                  </a:cubicBezTo>
                  <a:cubicBezTo>
                    <a:pt x="63302" y="36146"/>
                    <a:pt x="64199" y="35422"/>
                    <a:pt x="64716" y="35248"/>
                  </a:cubicBezTo>
                  <a:close/>
                  <a:moveTo>
                    <a:pt x="53229" y="35809"/>
                  </a:moveTo>
                  <a:lnTo>
                    <a:pt x="53229" y="35811"/>
                  </a:lnTo>
                  <a:cubicBezTo>
                    <a:pt x="50867" y="38791"/>
                    <a:pt x="48526" y="41808"/>
                    <a:pt x="46101" y="44839"/>
                  </a:cubicBezTo>
                  <a:cubicBezTo>
                    <a:pt x="45798" y="45217"/>
                    <a:pt x="45460" y="45636"/>
                    <a:pt x="45108" y="46069"/>
                  </a:cubicBezTo>
                  <a:cubicBezTo>
                    <a:pt x="45832" y="45160"/>
                    <a:pt x="46548" y="44244"/>
                    <a:pt x="47259" y="43329"/>
                  </a:cubicBezTo>
                  <a:cubicBezTo>
                    <a:pt x="49227" y="40797"/>
                    <a:pt x="51217" y="38291"/>
                    <a:pt x="53229" y="35809"/>
                  </a:cubicBezTo>
                  <a:close/>
                  <a:moveTo>
                    <a:pt x="52112" y="30150"/>
                  </a:moveTo>
                  <a:lnTo>
                    <a:pt x="52112" y="30150"/>
                  </a:lnTo>
                  <a:cubicBezTo>
                    <a:pt x="47625" y="35451"/>
                    <a:pt x="43976" y="41360"/>
                    <a:pt x="39152" y="46424"/>
                  </a:cubicBezTo>
                  <a:cubicBezTo>
                    <a:pt x="39074" y="46190"/>
                    <a:pt x="38993" y="45956"/>
                    <a:pt x="38915" y="45722"/>
                  </a:cubicBezTo>
                  <a:lnTo>
                    <a:pt x="38915" y="45722"/>
                  </a:lnTo>
                  <a:cubicBezTo>
                    <a:pt x="38942" y="45743"/>
                    <a:pt x="38974" y="45754"/>
                    <a:pt x="39005" y="45754"/>
                  </a:cubicBezTo>
                  <a:cubicBezTo>
                    <a:pt x="39039" y="45754"/>
                    <a:pt x="39073" y="45742"/>
                    <a:pt x="39100" y="45717"/>
                  </a:cubicBezTo>
                  <a:cubicBezTo>
                    <a:pt x="43445" y="41649"/>
                    <a:pt x="46857" y="36799"/>
                    <a:pt x="50414" y="32064"/>
                  </a:cubicBezTo>
                  <a:cubicBezTo>
                    <a:pt x="50980" y="31426"/>
                    <a:pt x="51543" y="30785"/>
                    <a:pt x="52112" y="30150"/>
                  </a:cubicBezTo>
                  <a:close/>
                  <a:moveTo>
                    <a:pt x="63443" y="20083"/>
                  </a:moveTo>
                  <a:lnTo>
                    <a:pt x="63443" y="20083"/>
                  </a:lnTo>
                  <a:cubicBezTo>
                    <a:pt x="60859" y="22869"/>
                    <a:pt x="58232" y="25615"/>
                    <a:pt x="55738" y="28481"/>
                  </a:cubicBezTo>
                  <a:cubicBezTo>
                    <a:pt x="50391" y="34625"/>
                    <a:pt x="45570" y="41005"/>
                    <a:pt x="39897" y="46860"/>
                  </a:cubicBezTo>
                  <a:cubicBezTo>
                    <a:pt x="40047" y="46222"/>
                    <a:pt x="40408" y="45575"/>
                    <a:pt x="40890" y="44949"/>
                  </a:cubicBezTo>
                  <a:cubicBezTo>
                    <a:pt x="41204" y="44591"/>
                    <a:pt x="41519" y="44230"/>
                    <a:pt x="41828" y="43866"/>
                  </a:cubicBezTo>
                  <a:cubicBezTo>
                    <a:pt x="42862" y="42786"/>
                    <a:pt x="44065" y="41793"/>
                    <a:pt x="44848" y="40999"/>
                  </a:cubicBezTo>
                  <a:cubicBezTo>
                    <a:pt x="47504" y="38303"/>
                    <a:pt x="49750" y="35142"/>
                    <a:pt x="52166" y="32232"/>
                  </a:cubicBezTo>
                  <a:cubicBezTo>
                    <a:pt x="55703" y="27973"/>
                    <a:pt x="59650" y="24096"/>
                    <a:pt x="63443" y="20083"/>
                  </a:cubicBezTo>
                  <a:close/>
                  <a:moveTo>
                    <a:pt x="71027" y="12173"/>
                  </a:moveTo>
                  <a:cubicBezTo>
                    <a:pt x="71163" y="12380"/>
                    <a:pt x="71264" y="12609"/>
                    <a:pt x="71322" y="12848"/>
                  </a:cubicBezTo>
                  <a:cubicBezTo>
                    <a:pt x="66134" y="17488"/>
                    <a:pt x="61590" y="23452"/>
                    <a:pt x="56965" y="28660"/>
                  </a:cubicBezTo>
                  <a:cubicBezTo>
                    <a:pt x="55128" y="30725"/>
                    <a:pt x="53330" y="32820"/>
                    <a:pt x="51537" y="34922"/>
                  </a:cubicBezTo>
                  <a:cubicBezTo>
                    <a:pt x="54135" y="32090"/>
                    <a:pt x="56829" y="29330"/>
                    <a:pt x="59318" y="26432"/>
                  </a:cubicBezTo>
                  <a:cubicBezTo>
                    <a:pt x="62970" y="22179"/>
                    <a:pt x="66824" y="17938"/>
                    <a:pt x="70649" y="13847"/>
                  </a:cubicBezTo>
                  <a:lnTo>
                    <a:pt x="70649" y="13847"/>
                  </a:lnTo>
                  <a:cubicBezTo>
                    <a:pt x="69029" y="15579"/>
                    <a:pt x="67179" y="18365"/>
                    <a:pt x="65204" y="20380"/>
                  </a:cubicBezTo>
                  <a:cubicBezTo>
                    <a:pt x="63267" y="22364"/>
                    <a:pt x="61503" y="24460"/>
                    <a:pt x="59788" y="26625"/>
                  </a:cubicBezTo>
                  <a:cubicBezTo>
                    <a:pt x="58983" y="27347"/>
                    <a:pt x="58186" y="28068"/>
                    <a:pt x="57429" y="28808"/>
                  </a:cubicBezTo>
                  <a:cubicBezTo>
                    <a:pt x="53650" y="32494"/>
                    <a:pt x="50567" y="36744"/>
                    <a:pt x="47062" y="40664"/>
                  </a:cubicBezTo>
                  <a:cubicBezTo>
                    <a:pt x="46193" y="41640"/>
                    <a:pt x="45307" y="42579"/>
                    <a:pt x="44458" y="43534"/>
                  </a:cubicBezTo>
                  <a:cubicBezTo>
                    <a:pt x="45012" y="42827"/>
                    <a:pt x="45547" y="42105"/>
                    <a:pt x="46078" y="41389"/>
                  </a:cubicBezTo>
                  <a:cubicBezTo>
                    <a:pt x="46326" y="41057"/>
                    <a:pt x="46589" y="40731"/>
                    <a:pt x="46846" y="40402"/>
                  </a:cubicBezTo>
                  <a:lnTo>
                    <a:pt x="46846" y="40402"/>
                  </a:lnTo>
                  <a:cubicBezTo>
                    <a:pt x="45440" y="42039"/>
                    <a:pt x="44028" y="43670"/>
                    <a:pt x="42596" y="45278"/>
                  </a:cubicBezTo>
                  <a:cubicBezTo>
                    <a:pt x="42220" y="45700"/>
                    <a:pt x="40613" y="47000"/>
                    <a:pt x="40395" y="47000"/>
                  </a:cubicBezTo>
                  <a:cubicBezTo>
                    <a:pt x="40281" y="47000"/>
                    <a:pt x="40542" y="46649"/>
                    <a:pt x="41545" y="45642"/>
                  </a:cubicBezTo>
                  <a:cubicBezTo>
                    <a:pt x="43156" y="44022"/>
                    <a:pt x="44727" y="42362"/>
                    <a:pt x="46271" y="40679"/>
                  </a:cubicBezTo>
                  <a:cubicBezTo>
                    <a:pt x="49357" y="37307"/>
                    <a:pt x="51956" y="33536"/>
                    <a:pt x="54846" y="30003"/>
                  </a:cubicBezTo>
                  <a:cubicBezTo>
                    <a:pt x="59921" y="23796"/>
                    <a:pt x="66024" y="18429"/>
                    <a:pt x="71027" y="12173"/>
                  </a:cubicBezTo>
                  <a:close/>
                  <a:moveTo>
                    <a:pt x="40050" y="45867"/>
                  </a:moveTo>
                  <a:lnTo>
                    <a:pt x="40050" y="45867"/>
                  </a:lnTo>
                  <a:cubicBezTo>
                    <a:pt x="39859" y="46236"/>
                    <a:pt x="39723" y="46615"/>
                    <a:pt x="39663" y="46996"/>
                  </a:cubicBezTo>
                  <a:cubicBezTo>
                    <a:pt x="39657" y="47025"/>
                    <a:pt x="39666" y="47056"/>
                    <a:pt x="39689" y="47079"/>
                  </a:cubicBezTo>
                  <a:cubicBezTo>
                    <a:pt x="39612" y="47154"/>
                    <a:pt x="39540" y="47231"/>
                    <a:pt x="39466" y="47305"/>
                  </a:cubicBezTo>
                  <a:lnTo>
                    <a:pt x="39466" y="47305"/>
                  </a:lnTo>
                  <a:cubicBezTo>
                    <a:pt x="39397" y="47115"/>
                    <a:pt x="39328" y="46923"/>
                    <a:pt x="39259" y="46730"/>
                  </a:cubicBezTo>
                  <a:cubicBezTo>
                    <a:pt x="39530" y="46447"/>
                    <a:pt x="39784" y="46153"/>
                    <a:pt x="40050" y="45867"/>
                  </a:cubicBezTo>
                  <a:close/>
                  <a:moveTo>
                    <a:pt x="60937" y="35222"/>
                  </a:moveTo>
                  <a:lnTo>
                    <a:pt x="60937" y="35222"/>
                  </a:lnTo>
                  <a:cubicBezTo>
                    <a:pt x="58922" y="37855"/>
                    <a:pt x="57005" y="40578"/>
                    <a:pt x="54869" y="43101"/>
                  </a:cubicBezTo>
                  <a:cubicBezTo>
                    <a:pt x="53422" y="44807"/>
                    <a:pt x="51904" y="46462"/>
                    <a:pt x="50371" y="48101"/>
                  </a:cubicBezTo>
                  <a:lnTo>
                    <a:pt x="50622" y="47755"/>
                  </a:lnTo>
                  <a:cubicBezTo>
                    <a:pt x="51456" y="46684"/>
                    <a:pt x="52259" y="45593"/>
                    <a:pt x="53047" y="44510"/>
                  </a:cubicBezTo>
                  <a:cubicBezTo>
                    <a:pt x="53448" y="43990"/>
                    <a:pt x="53847" y="43471"/>
                    <a:pt x="54262" y="42963"/>
                  </a:cubicBezTo>
                  <a:cubicBezTo>
                    <a:pt x="56413" y="40324"/>
                    <a:pt x="58714" y="37803"/>
                    <a:pt x="60937" y="35222"/>
                  </a:cubicBezTo>
                  <a:close/>
                  <a:moveTo>
                    <a:pt x="58714" y="27991"/>
                  </a:moveTo>
                  <a:cubicBezTo>
                    <a:pt x="55071" y="32662"/>
                    <a:pt x="51497" y="37304"/>
                    <a:pt x="47565" y="41750"/>
                  </a:cubicBezTo>
                  <a:cubicBezTo>
                    <a:pt x="45746" y="43806"/>
                    <a:pt x="44204" y="46078"/>
                    <a:pt x="42371" y="48116"/>
                  </a:cubicBezTo>
                  <a:cubicBezTo>
                    <a:pt x="42151" y="47908"/>
                    <a:pt x="41935" y="47697"/>
                    <a:pt x="41715" y="47489"/>
                  </a:cubicBezTo>
                  <a:cubicBezTo>
                    <a:pt x="42460" y="46277"/>
                    <a:pt x="43324" y="45136"/>
                    <a:pt x="44291" y="44091"/>
                  </a:cubicBezTo>
                  <a:cubicBezTo>
                    <a:pt x="45235" y="42980"/>
                    <a:pt x="46271" y="41938"/>
                    <a:pt x="47264" y="40869"/>
                  </a:cubicBezTo>
                  <a:cubicBezTo>
                    <a:pt x="51173" y="36663"/>
                    <a:pt x="54534" y="32055"/>
                    <a:pt x="58671" y="28031"/>
                  </a:cubicBezTo>
                  <a:cubicBezTo>
                    <a:pt x="58685" y="28016"/>
                    <a:pt x="58700" y="28002"/>
                    <a:pt x="58714" y="27991"/>
                  </a:cubicBezTo>
                  <a:close/>
                  <a:moveTo>
                    <a:pt x="66036" y="34582"/>
                  </a:moveTo>
                  <a:cubicBezTo>
                    <a:pt x="66140" y="34942"/>
                    <a:pt x="66235" y="35318"/>
                    <a:pt x="66304" y="35681"/>
                  </a:cubicBezTo>
                  <a:cubicBezTo>
                    <a:pt x="66288" y="35676"/>
                    <a:pt x="66271" y="35673"/>
                    <a:pt x="66254" y="35673"/>
                  </a:cubicBezTo>
                  <a:cubicBezTo>
                    <a:pt x="66220" y="35673"/>
                    <a:pt x="66187" y="35684"/>
                    <a:pt x="66160" y="35707"/>
                  </a:cubicBezTo>
                  <a:cubicBezTo>
                    <a:pt x="65756" y="36034"/>
                    <a:pt x="65377" y="36395"/>
                    <a:pt x="64996" y="36753"/>
                  </a:cubicBezTo>
                  <a:cubicBezTo>
                    <a:pt x="65046" y="36728"/>
                    <a:pt x="65096" y="36716"/>
                    <a:pt x="65146" y="36716"/>
                  </a:cubicBezTo>
                  <a:cubicBezTo>
                    <a:pt x="65285" y="36716"/>
                    <a:pt x="65423" y="36812"/>
                    <a:pt x="65559" y="37012"/>
                  </a:cubicBezTo>
                  <a:lnTo>
                    <a:pt x="65562" y="37012"/>
                  </a:lnTo>
                  <a:cubicBezTo>
                    <a:pt x="65155" y="37907"/>
                    <a:pt x="64644" y="38762"/>
                    <a:pt x="64081" y="39596"/>
                  </a:cubicBezTo>
                  <a:cubicBezTo>
                    <a:pt x="61506" y="42807"/>
                    <a:pt x="58700" y="45835"/>
                    <a:pt x="56084" y="49019"/>
                  </a:cubicBezTo>
                  <a:cubicBezTo>
                    <a:pt x="57175" y="47533"/>
                    <a:pt x="58264" y="46063"/>
                    <a:pt x="59375" y="44654"/>
                  </a:cubicBezTo>
                  <a:cubicBezTo>
                    <a:pt x="60247" y="43543"/>
                    <a:pt x="61009" y="42339"/>
                    <a:pt x="61792" y="41167"/>
                  </a:cubicBezTo>
                  <a:cubicBezTo>
                    <a:pt x="62574" y="39977"/>
                    <a:pt x="63432" y="38837"/>
                    <a:pt x="64355" y="37754"/>
                  </a:cubicBezTo>
                  <a:cubicBezTo>
                    <a:pt x="64491" y="37396"/>
                    <a:pt x="64627" y="37139"/>
                    <a:pt x="64762" y="36963"/>
                  </a:cubicBezTo>
                  <a:lnTo>
                    <a:pt x="64762" y="36963"/>
                  </a:lnTo>
                  <a:cubicBezTo>
                    <a:pt x="64725" y="37001"/>
                    <a:pt x="64682" y="37033"/>
                    <a:pt x="64644" y="37070"/>
                  </a:cubicBezTo>
                  <a:cubicBezTo>
                    <a:pt x="65155" y="36268"/>
                    <a:pt x="65620" y="35436"/>
                    <a:pt x="66036" y="34582"/>
                  </a:cubicBezTo>
                  <a:close/>
                  <a:moveTo>
                    <a:pt x="58029" y="40401"/>
                  </a:moveTo>
                  <a:cubicBezTo>
                    <a:pt x="56729" y="41891"/>
                    <a:pt x="55431" y="43387"/>
                    <a:pt x="54158" y="44908"/>
                  </a:cubicBezTo>
                  <a:cubicBezTo>
                    <a:pt x="52862" y="46462"/>
                    <a:pt x="51583" y="48058"/>
                    <a:pt x="50296" y="49657"/>
                  </a:cubicBezTo>
                  <a:cubicBezTo>
                    <a:pt x="51364" y="48145"/>
                    <a:pt x="52449" y="46638"/>
                    <a:pt x="53630" y="45209"/>
                  </a:cubicBezTo>
                  <a:cubicBezTo>
                    <a:pt x="54978" y="43583"/>
                    <a:pt x="56496" y="42000"/>
                    <a:pt x="58029" y="40401"/>
                  </a:cubicBezTo>
                  <a:close/>
                  <a:moveTo>
                    <a:pt x="43145" y="45090"/>
                  </a:moveTo>
                  <a:lnTo>
                    <a:pt x="43145" y="45090"/>
                  </a:lnTo>
                  <a:cubicBezTo>
                    <a:pt x="42042" y="46470"/>
                    <a:pt x="41080" y="47951"/>
                    <a:pt x="40419" y="49681"/>
                  </a:cubicBezTo>
                  <a:cubicBezTo>
                    <a:pt x="40162" y="49118"/>
                    <a:pt x="39905" y="48491"/>
                    <a:pt x="39654" y="47821"/>
                  </a:cubicBezTo>
                  <a:cubicBezTo>
                    <a:pt x="41002" y="47140"/>
                    <a:pt x="42134" y="46184"/>
                    <a:pt x="43145" y="45090"/>
                  </a:cubicBezTo>
                  <a:close/>
                  <a:moveTo>
                    <a:pt x="60039" y="39729"/>
                  </a:moveTo>
                  <a:lnTo>
                    <a:pt x="60039" y="39732"/>
                  </a:lnTo>
                  <a:cubicBezTo>
                    <a:pt x="59468" y="40604"/>
                    <a:pt x="58931" y="41479"/>
                    <a:pt x="58408" y="42293"/>
                  </a:cubicBezTo>
                  <a:cubicBezTo>
                    <a:pt x="57874" y="43124"/>
                    <a:pt x="57331" y="43956"/>
                    <a:pt x="56780" y="44790"/>
                  </a:cubicBezTo>
                  <a:cubicBezTo>
                    <a:pt x="56338" y="45269"/>
                    <a:pt x="55899" y="45751"/>
                    <a:pt x="55460" y="46233"/>
                  </a:cubicBezTo>
                  <a:cubicBezTo>
                    <a:pt x="54274" y="47533"/>
                    <a:pt x="53142" y="48864"/>
                    <a:pt x="52042" y="50212"/>
                  </a:cubicBezTo>
                  <a:cubicBezTo>
                    <a:pt x="54667" y="46716"/>
                    <a:pt x="57224" y="43095"/>
                    <a:pt x="60039" y="39729"/>
                  </a:cubicBezTo>
                  <a:close/>
                  <a:moveTo>
                    <a:pt x="49935" y="39394"/>
                  </a:moveTo>
                  <a:lnTo>
                    <a:pt x="49935" y="39394"/>
                  </a:lnTo>
                  <a:cubicBezTo>
                    <a:pt x="46981" y="43179"/>
                    <a:pt x="44083" y="47007"/>
                    <a:pt x="40858" y="50570"/>
                  </a:cubicBezTo>
                  <a:cubicBezTo>
                    <a:pt x="40754" y="50376"/>
                    <a:pt x="40650" y="50174"/>
                    <a:pt x="40546" y="49958"/>
                  </a:cubicBezTo>
                  <a:cubicBezTo>
                    <a:pt x="40561" y="49952"/>
                    <a:pt x="40572" y="49958"/>
                    <a:pt x="40584" y="49946"/>
                  </a:cubicBezTo>
                  <a:cubicBezTo>
                    <a:pt x="43101" y="48136"/>
                    <a:pt x="44724" y="45633"/>
                    <a:pt x="46646" y="43243"/>
                  </a:cubicBezTo>
                  <a:cubicBezTo>
                    <a:pt x="47706" y="41926"/>
                    <a:pt x="48817" y="40659"/>
                    <a:pt x="49935" y="39394"/>
                  </a:cubicBezTo>
                  <a:close/>
                  <a:moveTo>
                    <a:pt x="67528" y="20031"/>
                  </a:moveTo>
                  <a:lnTo>
                    <a:pt x="67528" y="20031"/>
                  </a:lnTo>
                  <a:cubicBezTo>
                    <a:pt x="67130" y="21397"/>
                    <a:pt x="67173" y="22857"/>
                    <a:pt x="67127" y="24310"/>
                  </a:cubicBezTo>
                  <a:cubicBezTo>
                    <a:pt x="67100" y="24275"/>
                    <a:pt x="67060" y="24257"/>
                    <a:pt x="67019" y="24257"/>
                  </a:cubicBezTo>
                  <a:cubicBezTo>
                    <a:pt x="66986" y="24257"/>
                    <a:pt x="66952" y="24269"/>
                    <a:pt x="66925" y="24292"/>
                  </a:cubicBezTo>
                  <a:cubicBezTo>
                    <a:pt x="63798" y="27254"/>
                    <a:pt x="61116" y="30912"/>
                    <a:pt x="58532" y="34527"/>
                  </a:cubicBezTo>
                  <a:cubicBezTo>
                    <a:pt x="57588" y="35604"/>
                    <a:pt x="56644" y="36680"/>
                    <a:pt x="55715" y="37772"/>
                  </a:cubicBezTo>
                  <a:cubicBezTo>
                    <a:pt x="53578" y="40272"/>
                    <a:pt x="51347" y="42708"/>
                    <a:pt x="49326" y="45304"/>
                  </a:cubicBezTo>
                  <a:cubicBezTo>
                    <a:pt x="48358" y="46548"/>
                    <a:pt x="47674" y="47458"/>
                    <a:pt x="46724" y="48607"/>
                  </a:cubicBezTo>
                  <a:cubicBezTo>
                    <a:pt x="46534" y="48837"/>
                    <a:pt x="43793" y="51310"/>
                    <a:pt x="43624" y="51310"/>
                  </a:cubicBezTo>
                  <a:cubicBezTo>
                    <a:pt x="43588" y="51310"/>
                    <a:pt x="43671" y="51195"/>
                    <a:pt x="43924" y="50919"/>
                  </a:cubicBezTo>
                  <a:cubicBezTo>
                    <a:pt x="44242" y="50570"/>
                    <a:pt x="44545" y="50212"/>
                    <a:pt x="44859" y="49860"/>
                  </a:cubicBezTo>
                  <a:cubicBezTo>
                    <a:pt x="46008" y="48806"/>
                    <a:pt x="47010" y="47570"/>
                    <a:pt x="47960" y="46300"/>
                  </a:cubicBezTo>
                  <a:cubicBezTo>
                    <a:pt x="50743" y="43014"/>
                    <a:pt x="53445" y="39657"/>
                    <a:pt x="56226" y="36354"/>
                  </a:cubicBezTo>
                  <a:cubicBezTo>
                    <a:pt x="59906" y="31980"/>
                    <a:pt x="64173" y="27633"/>
                    <a:pt x="67141" y="22736"/>
                  </a:cubicBezTo>
                  <a:cubicBezTo>
                    <a:pt x="67202" y="22637"/>
                    <a:pt x="67110" y="22526"/>
                    <a:pt x="67016" y="22526"/>
                  </a:cubicBezTo>
                  <a:cubicBezTo>
                    <a:pt x="66984" y="22526"/>
                    <a:pt x="66952" y="22539"/>
                    <a:pt x="66925" y="22569"/>
                  </a:cubicBezTo>
                  <a:cubicBezTo>
                    <a:pt x="66532" y="23013"/>
                    <a:pt x="66151" y="23475"/>
                    <a:pt x="65761" y="23926"/>
                  </a:cubicBezTo>
                  <a:cubicBezTo>
                    <a:pt x="66495" y="22800"/>
                    <a:pt x="67095" y="21587"/>
                    <a:pt x="67473" y="20224"/>
                  </a:cubicBezTo>
                  <a:cubicBezTo>
                    <a:pt x="67482" y="20184"/>
                    <a:pt x="67473" y="20144"/>
                    <a:pt x="67444" y="20112"/>
                  </a:cubicBezTo>
                  <a:cubicBezTo>
                    <a:pt x="67473" y="20086"/>
                    <a:pt x="67499" y="20060"/>
                    <a:pt x="67528" y="20031"/>
                  </a:cubicBezTo>
                  <a:close/>
                  <a:moveTo>
                    <a:pt x="65900" y="21636"/>
                  </a:moveTo>
                  <a:lnTo>
                    <a:pt x="65900" y="21636"/>
                  </a:lnTo>
                  <a:cubicBezTo>
                    <a:pt x="61310" y="26827"/>
                    <a:pt x="57077" y="32307"/>
                    <a:pt x="52802" y="37760"/>
                  </a:cubicBezTo>
                  <a:cubicBezTo>
                    <a:pt x="49259" y="42278"/>
                    <a:pt x="44845" y="46378"/>
                    <a:pt x="41571" y="51046"/>
                  </a:cubicBezTo>
                  <a:cubicBezTo>
                    <a:pt x="41496" y="51151"/>
                    <a:pt x="41596" y="51254"/>
                    <a:pt x="41699" y="51254"/>
                  </a:cubicBezTo>
                  <a:cubicBezTo>
                    <a:pt x="41743" y="51254"/>
                    <a:pt x="41787" y="51235"/>
                    <a:pt x="41819" y="51190"/>
                  </a:cubicBezTo>
                  <a:cubicBezTo>
                    <a:pt x="45414" y="46072"/>
                    <a:pt x="50218" y="41528"/>
                    <a:pt x="54095" y="36571"/>
                  </a:cubicBezTo>
                  <a:cubicBezTo>
                    <a:pt x="56260" y="33802"/>
                    <a:pt x="58414" y="31022"/>
                    <a:pt x="60608" y="28276"/>
                  </a:cubicBezTo>
                  <a:cubicBezTo>
                    <a:pt x="61702" y="26911"/>
                    <a:pt x="62825" y="25565"/>
                    <a:pt x="63951" y="24226"/>
                  </a:cubicBezTo>
                  <a:lnTo>
                    <a:pt x="63951" y="24226"/>
                  </a:lnTo>
                  <a:cubicBezTo>
                    <a:pt x="63950" y="24228"/>
                    <a:pt x="63949" y="24228"/>
                    <a:pt x="63949" y="24228"/>
                  </a:cubicBezTo>
                  <a:cubicBezTo>
                    <a:pt x="63951" y="24228"/>
                    <a:pt x="66083" y="21685"/>
                    <a:pt x="66525" y="21685"/>
                  </a:cubicBezTo>
                  <a:cubicBezTo>
                    <a:pt x="66647" y="21685"/>
                    <a:pt x="66640" y="21880"/>
                    <a:pt x="66422" y="22378"/>
                  </a:cubicBezTo>
                  <a:cubicBezTo>
                    <a:pt x="66111" y="23094"/>
                    <a:pt x="65715" y="23801"/>
                    <a:pt x="65268" y="24500"/>
                  </a:cubicBezTo>
                  <a:cubicBezTo>
                    <a:pt x="64165" y="25785"/>
                    <a:pt x="63074" y="27081"/>
                    <a:pt x="61997" y="28386"/>
                  </a:cubicBezTo>
                  <a:cubicBezTo>
                    <a:pt x="62796" y="27572"/>
                    <a:pt x="63579" y="26743"/>
                    <a:pt x="64306" y="25880"/>
                  </a:cubicBezTo>
                  <a:lnTo>
                    <a:pt x="64306" y="25880"/>
                  </a:lnTo>
                  <a:cubicBezTo>
                    <a:pt x="63232" y="27303"/>
                    <a:pt x="61962" y="28689"/>
                    <a:pt x="60643" y="30037"/>
                  </a:cubicBezTo>
                  <a:cubicBezTo>
                    <a:pt x="58203" y="33034"/>
                    <a:pt x="55792" y="36054"/>
                    <a:pt x="53318" y="39019"/>
                  </a:cubicBezTo>
                  <a:cubicBezTo>
                    <a:pt x="51670" y="40996"/>
                    <a:pt x="50073" y="43014"/>
                    <a:pt x="48532" y="45076"/>
                  </a:cubicBezTo>
                  <a:cubicBezTo>
                    <a:pt x="48257" y="45442"/>
                    <a:pt x="47980" y="45789"/>
                    <a:pt x="47703" y="46147"/>
                  </a:cubicBezTo>
                  <a:cubicBezTo>
                    <a:pt x="46600" y="47440"/>
                    <a:pt x="45483" y="48719"/>
                    <a:pt x="44351" y="49989"/>
                  </a:cubicBezTo>
                  <a:cubicBezTo>
                    <a:pt x="44135" y="49949"/>
                    <a:pt x="43921" y="49721"/>
                    <a:pt x="43719" y="49279"/>
                  </a:cubicBezTo>
                  <a:cubicBezTo>
                    <a:pt x="44415" y="48396"/>
                    <a:pt x="45125" y="47518"/>
                    <a:pt x="45844" y="46652"/>
                  </a:cubicBezTo>
                  <a:cubicBezTo>
                    <a:pt x="49675" y="41981"/>
                    <a:pt x="53731" y="37466"/>
                    <a:pt x="57735" y="32933"/>
                  </a:cubicBezTo>
                  <a:lnTo>
                    <a:pt x="57735" y="32933"/>
                  </a:lnTo>
                  <a:cubicBezTo>
                    <a:pt x="56595" y="34062"/>
                    <a:pt x="55510" y="35162"/>
                    <a:pt x="54580" y="36227"/>
                  </a:cubicBezTo>
                  <a:cubicBezTo>
                    <a:pt x="50160" y="41308"/>
                    <a:pt x="45623" y="46267"/>
                    <a:pt x="41584" y="51665"/>
                  </a:cubicBezTo>
                  <a:lnTo>
                    <a:pt x="41584" y="51665"/>
                  </a:lnTo>
                  <a:cubicBezTo>
                    <a:pt x="41359" y="51400"/>
                    <a:pt x="41161" y="51112"/>
                    <a:pt x="40991" y="50807"/>
                  </a:cubicBezTo>
                  <a:cubicBezTo>
                    <a:pt x="41008" y="50798"/>
                    <a:pt x="41025" y="50801"/>
                    <a:pt x="41043" y="50786"/>
                  </a:cubicBezTo>
                  <a:cubicBezTo>
                    <a:pt x="45177" y="46707"/>
                    <a:pt x="48638" y="42114"/>
                    <a:pt x="52086" y="37457"/>
                  </a:cubicBezTo>
                  <a:cubicBezTo>
                    <a:pt x="56306" y="31755"/>
                    <a:pt x="60908" y="26608"/>
                    <a:pt x="65900" y="21636"/>
                  </a:cubicBezTo>
                  <a:close/>
                  <a:moveTo>
                    <a:pt x="62805" y="47351"/>
                  </a:moveTo>
                  <a:cubicBezTo>
                    <a:pt x="61760" y="48843"/>
                    <a:pt x="60542" y="50232"/>
                    <a:pt x="59355" y="51595"/>
                  </a:cubicBezTo>
                  <a:cubicBezTo>
                    <a:pt x="59323" y="51629"/>
                    <a:pt x="59294" y="51661"/>
                    <a:pt x="59266" y="51696"/>
                  </a:cubicBezTo>
                  <a:cubicBezTo>
                    <a:pt x="60149" y="50584"/>
                    <a:pt x="61047" y="49481"/>
                    <a:pt x="61982" y="48407"/>
                  </a:cubicBezTo>
                  <a:cubicBezTo>
                    <a:pt x="62248" y="48107"/>
                    <a:pt x="62531" y="47735"/>
                    <a:pt x="62805" y="47351"/>
                  </a:cubicBezTo>
                  <a:close/>
                  <a:moveTo>
                    <a:pt x="57920" y="47204"/>
                  </a:moveTo>
                  <a:cubicBezTo>
                    <a:pt x="57764" y="47409"/>
                    <a:pt x="57600" y="47611"/>
                    <a:pt x="57450" y="47818"/>
                  </a:cubicBezTo>
                  <a:cubicBezTo>
                    <a:pt x="56379" y="49285"/>
                    <a:pt x="55253" y="50705"/>
                    <a:pt x="54121" y="52126"/>
                  </a:cubicBezTo>
                  <a:cubicBezTo>
                    <a:pt x="55212" y="50645"/>
                    <a:pt x="56309" y="49172"/>
                    <a:pt x="57464" y="47746"/>
                  </a:cubicBezTo>
                  <a:cubicBezTo>
                    <a:pt x="57611" y="47562"/>
                    <a:pt x="57770" y="47385"/>
                    <a:pt x="57920" y="47204"/>
                  </a:cubicBezTo>
                  <a:close/>
                  <a:moveTo>
                    <a:pt x="43514" y="50925"/>
                  </a:moveTo>
                  <a:lnTo>
                    <a:pt x="43514" y="50925"/>
                  </a:lnTo>
                  <a:cubicBezTo>
                    <a:pt x="43196" y="51277"/>
                    <a:pt x="42885" y="51638"/>
                    <a:pt x="42567" y="51987"/>
                  </a:cubicBezTo>
                  <a:cubicBezTo>
                    <a:pt x="42518" y="52042"/>
                    <a:pt x="42518" y="52123"/>
                    <a:pt x="42570" y="52175"/>
                  </a:cubicBezTo>
                  <a:lnTo>
                    <a:pt x="42567" y="52172"/>
                  </a:lnTo>
                  <a:cubicBezTo>
                    <a:pt x="42523" y="52182"/>
                    <a:pt x="42478" y="52187"/>
                    <a:pt x="42433" y="52187"/>
                  </a:cubicBezTo>
                  <a:cubicBezTo>
                    <a:pt x="42230" y="52187"/>
                    <a:pt x="42023" y="52087"/>
                    <a:pt x="41811" y="51901"/>
                  </a:cubicBezTo>
                  <a:cubicBezTo>
                    <a:pt x="42408" y="51629"/>
                    <a:pt x="42977" y="51303"/>
                    <a:pt x="43514" y="50925"/>
                  </a:cubicBezTo>
                  <a:close/>
                  <a:moveTo>
                    <a:pt x="56670" y="37119"/>
                  </a:moveTo>
                  <a:lnTo>
                    <a:pt x="56670" y="37119"/>
                  </a:lnTo>
                  <a:cubicBezTo>
                    <a:pt x="56257" y="37694"/>
                    <a:pt x="55844" y="38265"/>
                    <a:pt x="55429" y="38825"/>
                  </a:cubicBezTo>
                  <a:cubicBezTo>
                    <a:pt x="55339" y="38944"/>
                    <a:pt x="55253" y="39059"/>
                    <a:pt x="55163" y="39178"/>
                  </a:cubicBezTo>
                  <a:lnTo>
                    <a:pt x="55051" y="39308"/>
                  </a:lnTo>
                  <a:cubicBezTo>
                    <a:pt x="51653" y="43205"/>
                    <a:pt x="48578" y="47429"/>
                    <a:pt x="45142" y="51303"/>
                  </a:cubicBezTo>
                  <a:cubicBezTo>
                    <a:pt x="44167" y="52218"/>
                    <a:pt x="43182" y="53128"/>
                    <a:pt x="42261" y="54101"/>
                  </a:cubicBezTo>
                  <a:cubicBezTo>
                    <a:pt x="42547" y="53483"/>
                    <a:pt x="42700" y="53240"/>
                    <a:pt x="42781" y="52472"/>
                  </a:cubicBezTo>
                  <a:lnTo>
                    <a:pt x="42778" y="52469"/>
                  </a:lnTo>
                  <a:cubicBezTo>
                    <a:pt x="42888" y="52400"/>
                    <a:pt x="42896" y="52247"/>
                    <a:pt x="42798" y="52166"/>
                  </a:cubicBezTo>
                  <a:cubicBezTo>
                    <a:pt x="47741" y="49398"/>
                    <a:pt x="51124" y="43572"/>
                    <a:pt x="54730" y="39348"/>
                  </a:cubicBezTo>
                  <a:cubicBezTo>
                    <a:pt x="55368" y="38603"/>
                    <a:pt x="56015" y="37858"/>
                    <a:pt x="56670" y="37119"/>
                  </a:cubicBezTo>
                  <a:close/>
                  <a:moveTo>
                    <a:pt x="64937" y="35211"/>
                  </a:moveTo>
                  <a:lnTo>
                    <a:pt x="64937" y="35211"/>
                  </a:lnTo>
                  <a:cubicBezTo>
                    <a:pt x="65201" y="35232"/>
                    <a:pt x="65198" y="35605"/>
                    <a:pt x="64589" y="36640"/>
                  </a:cubicBezTo>
                  <a:cubicBezTo>
                    <a:pt x="64202" y="37304"/>
                    <a:pt x="63738" y="37933"/>
                    <a:pt x="63247" y="38551"/>
                  </a:cubicBezTo>
                  <a:cubicBezTo>
                    <a:pt x="62857" y="38993"/>
                    <a:pt x="62479" y="39452"/>
                    <a:pt x="62106" y="39920"/>
                  </a:cubicBezTo>
                  <a:cubicBezTo>
                    <a:pt x="61688" y="40396"/>
                    <a:pt x="61266" y="40867"/>
                    <a:pt x="60856" y="41331"/>
                  </a:cubicBezTo>
                  <a:cubicBezTo>
                    <a:pt x="58809" y="43641"/>
                    <a:pt x="56823" y="45907"/>
                    <a:pt x="54978" y="48381"/>
                  </a:cubicBezTo>
                  <a:cubicBezTo>
                    <a:pt x="53411" y="50483"/>
                    <a:pt x="51745" y="52533"/>
                    <a:pt x="50076" y="54580"/>
                  </a:cubicBezTo>
                  <a:cubicBezTo>
                    <a:pt x="50515" y="53922"/>
                    <a:pt x="50951" y="53278"/>
                    <a:pt x="51404" y="52669"/>
                  </a:cubicBezTo>
                  <a:cubicBezTo>
                    <a:pt x="52914" y="50625"/>
                    <a:pt x="54346" y="48482"/>
                    <a:pt x="55784" y="46337"/>
                  </a:cubicBezTo>
                  <a:cubicBezTo>
                    <a:pt x="59014" y="42758"/>
                    <a:pt x="62229" y="39200"/>
                    <a:pt x="64937" y="35211"/>
                  </a:cubicBezTo>
                  <a:close/>
                  <a:moveTo>
                    <a:pt x="65805" y="47917"/>
                  </a:moveTo>
                  <a:cubicBezTo>
                    <a:pt x="65903" y="48289"/>
                    <a:pt x="65955" y="48673"/>
                    <a:pt x="65961" y="49057"/>
                  </a:cubicBezTo>
                  <a:cubicBezTo>
                    <a:pt x="65922" y="49022"/>
                    <a:pt x="65870" y="48998"/>
                    <a:pt x="65820" y="48998"/>
                  </a:cubicBezTo>
                  <a:cubicBezTo>
                    <a:pt x="65780" y="48998"/>
                    <a:pt x="65742" y="49013"/>
                    <a:pt x="65712" y="49048"/>
                  </a:cubicBezTo>
                  <a:cubicBezTo>
                    <a:pt x="64107" y="50994"/>
                    <a:pt x="61899" y="53055"/>
                    <a:pt x="60568" y="55102"/>
                  </a:cubicBezTo>
                  <a:cubicBezTo>
                    <a:pt x="62181" y="52617"/>
                    <a:pt x="64162" y="50388"/>
                    <a:pt x="65805" y="47917"/>
                  </a:cubicBezTo>
                  <a:close/>
                  <a:moveTo>
                    <a:pt x="65963" y="49325"/>
                  </a:moveTo>
                  <a:lnTo>
                    <a:pt x="65963" y="49325"/>
                  </a:lnTo>
                  <a:cubicBezTo>
                    <a:pt x="65894" y="51315"/>
                    <a:pt x="64684" y="53301"/>
                    <a:pt x="63001" y="54733"/>
                  </a:cubicBezTo>
                  <a:lnTo>
                    <a:pt x="63001" y="54730"/>
                  </a:lnTo>
                  <a:cubicBezTo>
                    <a:pt x="63700" y="53818"/>
                    <a:pt x="64399" y="52905"/>
                    <a:pt x="65100" y="51996"/>
                  </a:cubicBezTo>
                  <a:cubicBezTo>
                    <a:pt x="65205" y="51860"/>
                    <a:pt x="65088" y="51683"/>
                    <a:pt x="64965" y="51683"/>
                  </a:cubicBezTo>
                  <a:cubicBezTo>
                    <a:pt x="64926" y="51683"/>
                    <a:pt x="64886" y="51701"/>
                    <a:pt x="64852" y="51745"/>
                  </a:cubicBezTo>
                  <a:cubicBezTo>
                    <a:pt x="64432" y="52288"/>
                    <a:pt x="62405" y="55181"/>
                    <a:pt x="62379" y="55181"/>
                  </a:cubicBezTo>
                  <a:cubicBezTo>
                    <a:pt x="62370" y="55181"/>
                    <a:pt x="62558" y="54896"/>
                    <a:pt x="63053" y="54167"/>
                  </a:cubicBezTo>
                  <a:cubicBezTo>
                    <a:pt x="64156" y="52547"/>
                    <a:pt x="65210" y="51127"/>
                    <a:pt x="65963" y="49325"/>
                  </a:cubicBezTo>
                  <a:close/>
                  <a:moveTo>
                    <a:pt x="57854" y="37506"/>
                  </a:moveTo>
                  <a:lnTo>
                    <a:pt x="57854" y="37506"/>
                  </a:lnTo>
                  <a:cubicBezTo>
                    <a:pt x="56728" y="38973"/>
                    <a:pt x="55608" y="40445"/>
                    <a:pt x="54456" y="41889"/>
                  </a:cubicBezTo>
                  <a:cubicBezTo>
                    <a:pt x="52776" y="44002"/>
                    <a:pt x="51075" y="46095"/>
                    <a:pt x="49441" y="48243"/>
                  </a:cubicBezTo>
                  <a:lnTo>
                    <a:pt x="49438" y="48240"/>
                  </a:lnTo>
                  <a:cubicBezTo>
                    <a:pt x="47370" y="50958"/>
                    <a:pt x="43825" y="53775"/>
                    <a:pt x="42252" y="55435"/>
                  </a:cubicBezTo>
                  <a:lnTo>
                    <a:pt x="42252" y="55435"/>
                  </a:lnTo>
                  <a:cubicBezTo>
                    <a:pt x="44034" y="53550"/>
                    <a:pt x="46006" y="52132"/>
                    <a:pt x="47553" y="49995"/>
                  </a:cubicBezTo>
                  <a:cubicBezTo>
                    <a:pt x="50018" y="46594"/>
                    <a:pt x="52412" y="43349"/>
                    <a:pt x="55287" y="40263"/>
                  </a:cubicBezTo>
                  <a:cubicBezTo>
                    <a:pt x="56125" y="39360"/>
                    <a:pt x="56988" y="38439"/>
                    <a:pt x="57854" y="37506"/>
                  </a:cubicBezTo>
                  <a:close/>
                  <a:moveTo>
                    <a:pt x="52605" y="42579"/>
                  </a:moveTo>
                  <a:lnTo>
                    <a:pt x="52605" y="42579"/>
                  </a:lnTo>
                  <a:cubicBezTo>
                    <a:pt x="52317" y="42960"/>
                    <a:pt x="52028" y="43341"/>
                    <a:pt x="51739" y="43719"/>
                  </a:cubicBezTo>
                  <a:cubicBezTo>
                    <a:pt x="51147" y="44418"/>
                    <a:pt x="50587" y="45134"/>
                    <a:pt x="50042" y="45861"/>
                  </a:cubicBezTo>
                  <a:cubicBezTo>
                    <a:pt x="49750" y="46233"/>
                    <a:pt x="49458" y="46606"/>
                    <a:pt x="49164" y="46973"/>
                  </a:cubicBezTo>
                  <a:cubicBezTo>
                    <a:pt x="49305" y="46811"/>
                    <a:pt x="49447" y="46646"/>
                    <a:pt x="49588" y="46482"/>
                  </a:cubicBezTo>
                  <a:lnTo>
                    <a:pt x="49588" y="46482"/>
                  </a:lnTo>
                  <a:cubicBezTo>
                    <a:pt x="49089" y="47175"/>
                    <a:pt x="48601" y="47876"/>
                    <a:pt x="48125" y="48601"/>
                  </a:cubicBezTo>
                  <a:cubicBezTo>
                    <a:pt x="46260" y="51442"/>
                    <a:pt x="43918" y="53359"/>
                    <a:pt x="41635" y="55688"/>
                  </a:cubicBezTo>
                  <a:cubicBezTo>
                    <a:pt x="41707" y="55481"/>
                    <a:pt x="41782" y="55270"/>
                    <a:pt x="41866" y="55050"/>
                  </a:cubicBezTo>
                  <a:lnTo>
                    <a:pt x="41863" y="55050"/>
                  </a:lnTo>
                  <a:cubicBezTo>
                    <a:pt x="43840" y="53237"/>
                    <a:pt x="45619" y="51231"/>
                    <a:pt x="47322" y="49155"/>
                  </a:cubicBezTo>
                  <a:lnTo>
                    <a:pt x="47322" y="49155"/>
                  </a:lnTo>
                  <a:cubicBezTo>
                    <a:pt x="46901" y="49603"/>
                    <a:pt x="46465" y="50039"/>
                    <a:pt x="46023" y="50463"/>
                  </a:cubicBezTo>
                  <a:cubicBezTo>
                    <a:pt x="46745" y="49689"/>
                    <a:pt x="47463" y="48913"/>
                    <a:pt x="48174" y="48113"/>
                  </a:cubicBezTo>
                  <a:cubicBezTo>
                    <a:pt x="49655" y="46274"/>
                    <a:pt x="51101" y="44397"/>
                    <a:pt x="52605" y="42579"/>
                  </a:cubicBezTo>
                  <a:close/>
                  <a:moveTo>
                    <a:pt x="64871" y="48529"/>
                  </a:moveTo>
                  <a:cubicBezTo>
                    <a:pt x="65033" y="48529"/>
                    <a:pt x="62071" y="52456"/>
                    <a:pt x="62080" y="52456"/>
                  </a:cubicBezTo>
                  <a:cubicBezTo>
                    <a:pt x="62080" y="52456"/>
                    <a:pt x="62092" y="52442"/>
                    <a:pt x="62115" y="52412"/>
                  </a:cubicBezTo>
                  <a:lnTo>
                    <a:pt x="62115" y="52412"/>
                  </a:lnTo>
                  <a:cubicBezTo>
                    <a:pt x="61162" y="53642"/>
                    <a:pt x="60279" y="54895"/>
                    <a:pt x="59433" y="56199"/>
                  </a:cubicBezTo>
                  <a:cubicBezTo>
                    <a:pt x="59346" y="56332"/>
                    <a:pt x="59467" y="56462"/>
                    <a:pt x="59594" y="56462"/>
                  </a:cubicBezTo>
                  <a:cubicBezTo>
                    <a:pt x="59636" y="56462"/>
                    <a:pt x="59678" y="56448"/>
                    <a:pt x="59713" y="56416"/>
                  </a:cubicBezTo>
                  <a:cubicBezTo>
                    <a:pt x="61687" y="54628"/>
                    <a:pt x="63311" y="52604"/>
                    <a:pt x="64961" y="50521"/>
                  </a:cubicBezTo>
                  <a:lnTo>
                    <a:pt x="64961" y="50521"/>
                  </a:lnTo>
                  <a:cubicBezTo>
                    <a:pt x="63779" y="52017"/>
                    <a:pt x="62644" y="53934"/>
                    <a:pt x="61673" y="55686"/>
                  </a:cubicBezTo>
                  <a:lnTo>
                    <a:pt x="61673" y="55683"/>
                  </a:lnTo>
                  <a:cubicBezTo>
                    <a:pt x="60712" y="56257"/>
                    <a:pt x="59670" y="56653"/>
                    <a:pt x="58636" y="56791"/>
                  </a:cubicBezTo>
                  <a:cubicBezTo>
                    <a:pt x="58685" y="56710"/>
                    <a:pt x="58642" y="56612"/>
                    <a:pt x="58564" y="56560"/>
                  </a:cubicBezTo>
                  <a:cubicBezTo>
                    <a:pt x="60501" y="54268"/>
                    <a:pt x="62080" y="51707"/>
                    <a:pt x="64041" y="49421"/>
                  </a:cubicBezTo>
                  <a:cubicBezTo>
                    <a:pt x="64586" y="48783"/>
                    <a:pt x="64830" y="48529"/>
                    <a:pt x="64871" y="48529"/>
                  </a:cubicBezTo>
                  <a:close/>
                  <a:moveTo>
                    <a:pt x="44968" y="54583"/>
                  </a:moveTo>
                  <a:cubicBezTo>
                    <a:pt x="44608" y="55002"/>
                    <a:pt x="44261" y="55428"/>
                    <a:pt x="43889" y="55839"/>
                  </a:cubicBezTo>
                  <a:cubicBezTo>
                    <a:pt x="42746" y="57104"/>
                    <a:pt x="42195" y="57641"/>
                    <a:pt x="42141" y="57641"/>
                  </a:cubicBezTo>
                  <a:cubicBezTo>
                    <a:pt x="42073" y="57641"/>
                    <a:pt x="42780" y="56804"/>
                    <a:pt x="44074" y="55504"/>
                  </a:cubicBezTo>
                  <a:cubicBezTo>
                    <a:pt x="44383" y="55203"/>
                    <a:pt x="44671" y="54890"/>
                    <a:pt x="44968" y="54583"/>
                  </a:cubicBezTo>
                  <a:close/>
                  <a:moveTo>
                    <a:pt x="44810" y="54040"/>
                  </a:moveTo>
                  <a:lnTo>
                    <a:pt x="44810" y="54040"/>
                  </a:lnTo>
                  <a:cubicBezTo>
                    <a:pt x="43566" y="55400"/>
                    <a:pt x="42353" y="56783"/>
                    <a:pt x="41190" y="58200"/>
                  </a:cubicBezTo>
                  <a:cubicBezTo>
                    <a:pt x="41196" y="57611"/>
                    <a:pt x="41274" y="57025"/>
                    <a:pt x="41418" y="56453"/>
                  </a:cubicBezTo>
                  <a:lnTo>
                    <a:pt x="41415" y="56451"/>
                  </a:lnTo>
                  <a:cubicBezTo>
                    <a:pt x="42605" y="55772"/>
                    <a:pt x="43736" y="54958"/>
                    <a:pt x="44810" y="54040"/>
                  </a:cubicBezTo>
                  <a:close/>
                  <a:moveTo>
                    <a:pt x="64943" y="39709"/>
                  </a:moveTo>
                  <a:cubicBezTo>
                    <a:pt x="65081" y="39709"/>
                    <a:pt x="64998" y="40181"/>
                    <a:pt x="64693" y="41123"/>
                  </a:cubicBezTo>
                  <a:lnTo>
                    <a:pt x="64696" y="41126"/>
                  </a:lnTo>
                  <a:cubicBezTo>
                    <a:pt x="63807" y="42772"/>
                    <a:pt x="62519" y="44201"/>
                    <a:pt x="61321" y="45627"/>
                  </a:cubicBezTo>
                  <a:cubicBezTo>
                    <a:pt x="59367" y="47957"/>
                    <a:pt x="57403" y="50261"/>
                    <a:pt x="55518" y="52651"/>
                  </a:cubicBezTo>
                  <a:cubicBezTo>
                    <a:pt x="53939" y="54655"/>
                    <a:pt x="52340" y="56606"/>
                    <a:pt x="50772" y="58575"/>
                  </a:cubicBezTo>
                  <a:cubicBezTo>
                    <a:pt x="50925" y="58359"/>
                    <a:pt x="51075" y="58139"/>
                    <a:pt x="51231" y="57929"/>
                  </a:cubicBezTo>
                  <a:cubicBezTo>
                    <a:pt x="55180" y="52614"/>
                    <a:pt x="59621" y="47527"/>
                    <a:pt x="63319" y="42044"/>
                  </a:cubicBezTo>
                  <a:cubicBezTo>
                    <a:pt x="64225" y="40488"/>
                    <a:pt x="64766" y="39709"/>
                    <a:pt x="64943" y="39709"/>
                  </a:cubicBezTo>
                  <a:close/>
                  <a:moveTo>
                    <a:pt x="64318" y="45468"/>
                  </a:moveTo>
                  <a:cubicBezTo>
                    <a:pt x="64967" y="46098"/>
                    <a:pt x="65403" y="46776"/>
                    <a:pt x="65663" y="47478"/>
                  </a:cubicBezTo>
                  <a:lnTo>
                    <a:pt x="65666" y="47478"/>
                  </a:lnTo>
                  <a:cubicBezTo>
                    <a:pt x="62513" y="50067"/>
                    <a:pt x="60608" y="53656"/>
                    <a:pt x="58001" y="56748"/>
                  </a:cubicBezTo>
                  <a:cubicBezTo>
                    <a:pt x="58088" y="55963"/>
                    <a:pt x="58414" y="55224"/>
                    <a:pt x="58931" y="54629"/>
                  </a:cubicBezTo>
                  <a:cubicBezTo>
                    <a:pt x="59811" y="53214"/>
                    <a:pt x="61064" y="51924"/>
                    <a:pt x="62153" y="50653"/>
                  </a:cubicBezTo>
                  <a:cubicBezTo>
                    <a:pt x="63247" y="49375"/>
                    <a:pt x="64208" y="48049"/>
                    <a:pt x="65011" y="46565"/>
                  </a:cubicBezTo>
                  <a:cubicBezTo>
                    <a:pt x="65075" y="46447"/>
                    <a:pt x="64969" y="46311"/>
                    <a:pt x="64860" y="46311"/>
                  </a:cubicBezTo>
                  <a:cubicBezTo>
                    <a:pt x="64823" y="46311"/>
                    <a:pt x="64785" y="46326"/>
                    <a:pt x="64754" y="46363"/>
                  </a:cubicBezTo>
                  <a:cubicBezTo>
                    <a:pt x="62817" y="48644"/>
                    <a:pt x="61032" y="51032"/>
                    <a:pt x="59191" y="53385"/>
                  </a:cubicBezTo>
                  <a:cubicBezTo>
                    <a:pt x="57819" y="55134"/>
                    <a:pt x="54860" y="57221"/>
                    <a:pt x="53925" y="58769"/>
                  </a:cubicBezTo>
                  <a:cubicBezTo>
                    <a:pt x="54135" y="58420"/>
                    <a:pt x="54372" y="58090"/>
                    <a:pt x="54597" y="57753"/>
                  </a:cubicBezTo>
                  <a:cubicBezTo>
                    <a:pt x="55481" y="56598"/>
                    <a:pt x="56361" y="55440"/>
                    <a:pt x="57245" y="54282"/>
                  </a:cubicBezTo>
                  <a:cubicBezTo>
                    <a:pt x="59678" y="51410"/>
                    <a:pt x="62332" y="48708"/>
                    <a:pt x="64318" y="45468"/>
                  </a:cubicBezTo>
                  <a:close/>
                  <a:moveTo>
                    <a:pt x="51407" y="47475"/>
                  </a:moveTo>
                  <a:lnTo>
                    <a:pt x="51407" y="47475"/>
                  </a:lnTo>
                  <a:cubicBezTo>
                    <a:pt x="51367" y="47527"/>
                    <a:pt x="51326" y="47579"/>
                    <a:pt x="51286" y="47631"/>
                  </a:cubicBezTo>
                  <a:cubicBezTo>
                    <a:pt x="50018" y="49363"/>
                    <a:pt x="48832" y="51193"/>
                    <a:pt x="47585" y="52980"/>
                  </a:cubicBezTo>
                  <a:cubicBezTo>
                    <a:pt x="45613" y="55339"/>
                    <a:pt x="43566" y="57620"/>
                    <a:pt x="41337" y="59675"/>
                  </a:cubicBezTo>
                  <a:cubicBezTo>
                    <a:pt x="41282" y="59366"/>
                    <a:pt x="41242" y="59052"/>
                    <a:pt x="41222" y="58740"/>
                  </a:cubicBezTo>
                  <a:cubicBezTo>
                    <a:pt x="43722" y="56627"/>
                    <a:pt x="45818" y="54167"/>
                    <a:pt x="47781" y="51595"/>
                  </a:cubicBezTo>
                  <a:cubicBezTo>
                    <a:pt x="49017" y="50238"/>
                    <a:pt x="50223" y="48864"/>
                    <a:pt x="51407" y="47475"/>
                  </a:cubicBezTo>
                  <a:close/>
                  <a:moveTo>
                    <a:pt x="60975" y="38369"/>
                  </a:moveTo>
                  <a:lnTo>
                    <a:pt x="60975" y="38369"/>
                  </a:lnTo>
                  <a:cubicBezTo>
                    <a:pt x="60721" y="38719"/>
                    <a:pt x="60475" y="39074"/>
                    <a:pt x="60236" y="39435"/>
                  </a:cubicBezTo>
                  <a:lnTo>
                    <a:pt x="60233" y="39435"/>
                  </a:lnTo>
                  <a:cubicBezTo>
                    <a:pt x="58379" y="41522"/>
                    <a:pt x="56552" y="43638"/>
                    <a:pt x="54820" y="45867"/>
                  </a:cubicBezTo>
                  <a:cubicBezTo>
                    <a:pt x="50971" y="50812"/>
                    <a:pt x="47729" y="56846"/>
                    <a:pt x="42688" y="60686"/>
                  </a:cubicBezTo>
                  <a:cubicBezTo>
                    <a:pt x="43572" y="60013"/>
                    <a:pt x="44709" y="57839"/>
                    <a:pt x="45572" y="56921"/>
                  </a:cubicBezTo>
                  <a:cubicBezTo>
                    <a:pt x="46612" y="55810"/>
                    <a:pt x="47663" y="54718"/>
                    <a:pt x="48667" y="53572"/>
                  </a:cubicBezTo>
                  <a:cubicBezTo>
                    <a:pt x="50896" y="51037"/>
                    <a:pt x="52819" y="48202"/>
                    <a:pt x="54967" y="45593"/>
                  </a:cubicBezTo>
                  <a:cubicBezTo>
                    <a:pt x="56962" y="43173"/>
                    <a:pt x="58986" y="40783"/>
                    <a:pt x="60975" y="38369"/>
                  </a:cubicBezTo>
                  <a:close/>
                  <a:moveTo>
                    <a:pt x="65611" y="32240"/>
                  </a:moveTo>
                  <a:cubicBezTo>
                    <a:pt x="65603" y="32260"/>
                    <a:pt x="65594" y="32281"/>
                    <a:pt x="65585" y="32304"/>
                  </a:cubicBezTo>
                  <a:cubicBezTo>
                    <a:pt x="63818" y="34296"/>
                    <a:pt x="62089" y="36568"/>
                    <a:pt x="60360" y="38661"/>
                  </a:cubicBezTo>
                  <a:cubicBezTo>
                    <a:pt x="57025" y="42703"/>
                    <a:pt x="53595" y="46655"/>
                    <a:pt x="50382" y="50798"/>
                  </a:cubicBezTo>
                  <a:cubicBezTo>
                    <a:pt x="47625" y="54355"/>
                    <a:pt x="44207" y="57409"/>
                    <a:pt x="41710" y="61156"/>
                  </a:cubicBezTo>
                  <a:cubicBezTo>
                    <a:pt x="41672" y="61032"/>
                    <a:pt x="41632" y="60917"/>
                    <a:pt x="41597" y="60793"/>
                  </a:cubicBezTo>
                  <a:cubicBezTo>
                    <a:pt x="41525" y="60539"/>
                    <a:pt x="41467" y="60296"/>
                    <a:pt x="41412" y="60056"/>
                  </a:cubicBezTo>
                  <a:cubicBezTo>
                    <a:pt x="44190" y="57911"/>
                    <a:pt x="46317" y="55232"/>
                    <a:pt x="48327" y="52443"/>
                  </a:cubicBezTo>
                  <a:cubicBezTo>
                    <a:pt x="49568" y="50856"/>
                    <a:pt x="50801" y="49262"/>
                    <a:pt x="52117" y="47772"/>
                  </a:cubicBezTo>
                  <a:cubicBezTo>
                    <a:pt x="54785" y="44752"/>
                    <a:pt x="57233" y="41548"/>
                    <a:pt x="59849" y="38491"/>
                  </a:cubicBezTo>
                  <a:cubicBezTo>
                    <a:pt x="60744" y="37541"/>
                    <a:pt x="61621" y="36576"/>
                    <a:pt x="62447" y="35586"/>
                  </a:cubicBezTo>
                  <a:cubicBezTo>
                    <a:pt x="63501" y="34466"/>
                    <a:pt x="64566" y="33363"/>
                    <a:pt x="65611" y="32240"/>
                  </a:cubicBezTo>
                  <a:close/>
                  <a:moveTo>
                    <a:pt x="58804" y="54311"/>
                  </a:moveTo>
                  <a:cubicBezTo>
                    <a:pt x="58189" y="55252"/>
                    <a:pt x="57655" y="56217"/>
                    <a:pt x="57268" y="57169"/>
                  </a:cubicBezTo>
                  <a:lnTo>
                    <a:pt x="57271" y="57169"/>
                  </a:lnTo>
                  <a:cubicBezTo>
                    <a:pt x="55281" y="58307"/>
                    <a:pt x="53483" y="59719"/>
                    <a:pt x="51840" y="61333"/>
                  </a:cubicBezTo>
                  <a:cubicBezTo>
                    <a:pt x="51748" y="61425"/>
                    <a:pt x="51676" y="61520"/>
                    <a:pt x="51589" y="61613"/>
                  </a:cubicBezTo>
                  <a:cubicBezTo>
                    <a:pt x="52016" y="61081"/>
                    <a:pt x="52438" y="60541"/>
                    <a:pt x="52859" y="60004"/>
                  </a:cubicBezTo>
                  <a:cubicBezTo>
                    <a:pt x="52889" y="60072"/>
                    <a:pt x="52954" y="60110"/>
                    <a:pt x="53021" y="60110"/>
                  </a:cubicBezTo>
                  <a:cubicBezTo>
                    <a:pt x="53059" y="60110"/>
                    <a:pt x="53098" y="60097"/>
                    <a:pt x="53131" y="60071"/>
                  </a:cubicBezTo>
                  <a:cubicBezTo>
                    <a:pt x="55261" y="58350"/>
                    <a:pt x="57086" y="56378"/>
                    <a:pt x="58804" y="54311"/>
                  </a:cubicBezTo>
                  <a:close/>
                  <a:moveTo>
                    <a:pt x="55648" y="46488"/>
                  </a:moveTo>
                  <a:cubicBezTo>
                    <a:pt x="53232" y="50091"/>
                    <a:pt x="50682" y="53676"/>
                    <a:pt x="48041" y="57100"/>
                  </a:cubicBezTo>
                  <a:cubicBezTo>
                    <a:pt x="47420" y="57877"/>
                    <a:pt x="46805" y="58656"/>
                    <a:pt x="46199" y="59439"/>
                  </a:cubicBezTo>
                  <a:cubicBezTo>
                    <a:pt x="46055" y="59621"/>
                    <a:pt x="45913" y="59800"/>
                    <a:pt x="45772" y="59981"/>
                  </a:cubicBezTo>
                  <a:cubicBezTo>
                    <a:pt x="45553" y="60250"/>
                    <a:pt x="43291" y="62352"/>
                    <a:pt x="43057" y="62352"/>
                  </a:cubicBezTo>
                  <a:cubicBezTo>
                    <a:pt x="42992" y="62352"/>
                    <a:pt x="43086" y="62187"/>
                    <a:pt x="43430" y="61768"/>
                  </a:cubicBezTo>
                  <a:cubicBezTo>
                    <a:pt x="44129" y="60923"/>
                    <a:pt x="44871" y="59880"/>
                    <a:pt x="45521" y="58997"/>
                  </a:cubicBezTo>
                  <a:cubicBezTo>
                    <a:pt x="48107" y="55489"/>
                    <a:pt x="50691" y="52045"/>
                    <a:pt x="53587" y="48786"/>
                  </a:cubicBezTo>
                  <a:cubicBezTo>
                    <a:pt x="54271" y="48015"/>
                    <a:pt x="54958" y="47250"/>
                    <a:pt x="55648" y="46488"/>
                  </a:cubicBezTo>
                  <a:close/>
                  <a:moveTo>
                    <a:pt x="45590" y="58483"/>
                  </a:moveTo>
                  <a:cubicBezTo>
                    <a:pt x="44504" y="59892"/>
                    <a:pt x="43401" y="61295"/>
                    <a:pt x="42267" y="62681"/>
                  </a:cubicBezTo>
                  <a:cubicBezTo>
                    <a:pt x="42117" y="62320"/>
                    <a:pt x="41972" y="61950"/>
                    <a:pt x="41840" y="61563"/>
                  </a:cubicBezTo>
                  <a:cubicBezTo>
                    <a:pt x="43263" y="60715"/>
                    <a:pt x="44484" y="59655"/>
                    <a:pt x="45590" y="58483"/>
                  </a:cubicBezTo>
                  <a:close/>
                  <a:moveTo>
                    <a:pt x="58737" y="44504"/>
                  </a:moveTo>
                  <a:cubicBezTo>
                    <a:pt x="57556" y="46196"/>
                    <a:pt x="56381" y="47873"/>
                    <a:pt x="55123" y="49403"/>
                  </a:cubicBezTo>
                  <a:cubicBezTo>
                    <a:pt x="51308" y="54035"/>
                    <a:pt x="48203" y="59277"/>
                    <a:pt x="43809" y="63402"/>
                  </a:cubicBezTo>
                  <a:lnTo>
                    <a:pt x="43809" y="63402"/>
                  </a:lnTo>
                  <a:cubicBezTo>
                    <a:pt x="45707" y="61620"/>
                    <a:pt x="47619" y="58452"/>
                    <a:pt x="49409" y="56277"/>
                  </a:cubicBezTo>
                  <a:cubicBezTo>
                    <a:pt x="51116" y="54210"/>
                    <a:pt x="52703" y="52039"/>
                    <a:pt x="54285" y="49874"/>
                  </a:cubicBezTo>
                  <a:cubicBezTo>
                    <a:pt x="55637" y="48023"/>
                    <a:pt x="57181" y="46265"/>
                    <a:pt x="58737" y="44504"/>
                  </a:cubicBezTo>
                  <a:close/>
                  <a:moveTo>
                    <a:pt x="44571" y="61618"/>
                  </a:moveTo>
                  <a:cubicBezTo>
                    <a:pt x="43993" y="62409"/>
                    <a:pt x="43430" y="63209"/>
                    <a:pt x="42890" y="64023"/>
                  </a:cubicBezTo>
                  <a:cubicBezTo>
                    <a:pt x="42729" y="63703"/>
                    <a:pt x="42576" y="63377"/>
                    <a:pt x="42429" y="63047"/>
                  </a:cubicBezTo>
                  <a:lnTo>
                    <a:pt x="42429" y="63045"/>
                  </a:lnTo>
                  <a:cubicBezTo>
                    <a:pt x="43194" y="62655"/>
                    <a:pt x="43912" y="62176"/>
                    <a:pt x="44571" y="61618"/>
                  </a:cubicBezTo>
                  <a:close/>
                  <a:moveTo>
                    <a:pt x="48924" y="59006"/>
                  </a:moveTo>
                  <a:lnTo>
                    <a:pt x="48924" y="59006"/>
                  </a:lnTo>
                  <a:cubicBezTo>
                    <a:pt x="47530" y="61038"/>
                    <a:pt x="46159" y="63047"/>
                    <a:pt x="44579" y="64956"/>
                  </a:cubicBezTo>
                  <a:cubicBezTo>
                    <a:pt x="45676" y="63628"/>
                    <a:pt x="47284" y="61021"/>
                    <a:pt x="48705" y="59286"/>
                  </a:cubicBezTo>
                  <a:cubicBezTo>
                    <a:pt x="48780" y="59190"/>
                    <a:pt x="48849" y="59095"/>
                    <a:pt x="48924" y="59006"/>
                  </a:cubicBezTo>
                  <a:close/>
                  <a:moveTo>
                    <a:pt x="46947" y="60683"/>
                  </a:moveTo>
                  <a:lnTo>
                    <a:pt x="46947" y="60683"/>
                  </a:lnTo>
                  <a:cubicBezTo>
                    <a:pt x="45783" y="62288"/>
                    <a:pt x="44704" y="63931"/>
                    <a:pt x="43771" y="65640"/>
                  </a:cubicBezTo>
                  <a:cubicBezTo>
                    <a:pt x="43534" y="65230"/>
                    <a:pt x="43312" y="64823"/>
                    <a:pt x="43098" y="64413"/>
                  </a:cubicBezTo>
                  <a:cubicBezTo>
                    <a:pt x="44449" y="63264"/>
                    <a:pt x="45726" y="62008"/>
                    <a:pt x="46947" y="60683"/>
                  </a:cubicBezTo>
                  <a:close/>
                  <a:moveTo>
                    <a:pt x="59055" y="46557"/>
                  </a:moveTo>
                  <a:lnTo>
                    <a:pt x="59055" y="46557"/>
                  </a:lnTo>
                  <a:cubicBezTo>
                    <a:pt x="57926" y="48119"/>
                    <a:pt x="56835" y="49683"/>
                    <a:pt x="55764" y="51118"/>
                  </a:cubicBezTo>
                  <a:cubicBezTo>
                    <a:pt x="53795" y="53757"/>
                    <a:pt x="51938" y="56477"/>
                    <a:pt x="49978" y="59124"/>
                  </a:cubicBezTo>
                  <a:cubicBezTo>
                    <a:pt x="49141" y="60253"/>
                    <a:pt x="48399" y="61512"/>
                    <a:pt x="47596" y="62715"/>
                  </a:cubicBezTo>
                  <a:cubicBezTo>
                    <a:pt x="47259" y="63177"/>
                    <a:pt x="46918" y="63639"/>
                    <a:pt x="46589" y="64107"/>
                  </a:cubicBezTo>
                  <a:cubicBezTo>
                    <a:pt x="45988" y="64875"/>
                    <a:pt x="45330" y="65591"/>
                    <a:pt x="44553" y="66183"/>
                  </a:cubicBezTo>
                  <a:cubicBezTo>
                    <a:pt x="44637" y="66118"/>
                    <a:pt x="44584" y="65987"/>
                    <a:pt x="44505" y="65987"/>
                  </a:cubicBezTo>
                  <a:cubicBezTo>
                    <a:pt x="44488" y="65987"/>
                    <a:pt x="44470" y="65993"/>
                    <a:pt x="44452" y="66007"/>
                  </a:cubicBezTo>
                  <a:lnTo>
                    <a:pt x="44126" y="66249"/>
                  </a:lnTo>
                  <a:lnTo>
                    <a:pt x="44002" y="66038"/>
                  </a:lnTo>
                  <a:cubicBezTo>
                    <a:pt x="48306" y="61350"/>
                    <a:pt x="51638" y="55743"/>
                    <a:pt x="55593" y="50757"/>
                  </a:cubicBezTo>
                  <a:cubicBezTo>
                    <a:pt x="56690" y="49372"/>
                    <a:pt x="57871" y="47974"/>
                    <a:pt x="59055" y="46557"/>
                  </a:cubicBezTo>
                  <a:close/>
                  <a:moveTo>
                    <a:pt x="65829" y="39399"/>
                  </a:moveTo>
                  <a:lnTo>
                    <a:pt x="65829" y="39399"/>
                  </a:lnTo>
                  <a:cubicBezTo>
                    <a:pt x="65903" y="39825"/>
                    <a:pt x="65949" y="40262"/>
                    <a:pt x="65917" y="40647"/>
                  </a:cubicBezTo>
                  <a:cubicBezTo>
                    <a:pt x="62724" y="44894"/>
                    <a:pt x="59592" y="49181"/>
                    <a:pt x="56381" y="53411"/>
                  </a:cubicBezTo>
                  <a:cubicBezTo>
                    <a:pt x="54866" y="55316"/>
                    <a:pt x="53356" y="57230"/>
                    <a:pt x="51849" y="59159"/>
                  </a:cubicBezTo>
                  <a:cubicBezTo>
                    <a:pt x="51144" y="60025"/>
                    <a:pt x="50440" y="60891"/>
                    <a:pt x="49721" y="61745"/>
                  </a:cubicBezTo>
                  <a:cubicBezTo>
                    <a:pt x="49260" y="62294"/>
                    <a:pt x="45788" y="66515"/>
                    <a:pt x="45444" y="66515"/>
                  </a:cubicBezTo>
                  <a:cubicBezTo>
                    <a:pt x="45343" y="66515"/>
                    <a:pt x="45514" y="66148"/>
                    <a:pt x="46115" y="65210"/>
                  </a:cubicBezTo>
                  <a:cubicBezTo>
                    <a:pt x="46343" y="64849"/>
                    <a:pt x="46592" y="64500"/>
                    <a:pt x="46828" y="64144"/>
                  </a:cubicBezTo>
                  <a:cubicBezTo>
                    <a:pt x="47899" y="62909"/>
                    <a:pt x="48817" y="61506"/>
                    <a:pt x="49724" y="60123"/>
                  </a:cubicBezTo>
                  <a:cubicBezTo>
                    <a:pt x="52628" y="56332"/>
                    <a:pt x="55821" y="52703"/>
                    <a:pt x="58781" y="49019"/>
                  </a:cubicBezTo>
                  <a:cubicBezTo>
                    <a:pt x="61317" y="45868"/>
                    <a:pt x="64134" y="43095"/>
                    <a:pt x="65829" y="39399"/>
                  </a:cubicBezTo>
                  <a:close/>
                  <a:moveTo>
                    <a:pt x="45887" y="65129"/>
                  </a:moveTo>
                  <a:lnTo>
                    <a:pt x="45887" y="65129"/>
                  </a:lnTo>
                  <a:cubicBezTo>
                    <a:pt x="45448" y="65773"/>
                    <a:pt x="45021" y="66422"/>
                    <a:pt x="44605" y="67086"/>
                  </a:cubicBezTo>
                  <a:lnTo>
                    <a:pt x="44605" y="67083"/>
                  </a:lnTo>
                  <a:cubicBezTo>
                    <a:pt x="44478" y="66861"/>
                    <a:pt x="44354" y="66647"/>
                    <a:pt x="44230" y="66434"/>
                  </a:cubicBezTo>
                  <a:cubicBezTo>
                    <a:pt x="44833" y="66061"/>
                    <a:pt x="45376" y="65614"/>
                    <a:pt x="45887" y="65129"/>
                  </a:cubicBezTo>
                  <a:close/>
                  <a:moveTo>
                    <a:pt x="65103" y="42544"/>
                  </a:moveTo>
                  <a:cubicBezTo>
                    <a:pt x="64863" y="43263"/>
                    <a:pt x="64621" y="43982"/>
                    <a:pt x="64381" y="44698"/>
                  </a:cubicBezTo>
                  <a:cubicBezTo>
                    <a:pt x="61745" y="48581"/>
                    <a:pt x="58449" y="52065"/>
                    <a:pt x="55665" y="55856"/>
                  </a:cubicBezTo>
                  <a:cubicBezTo>
                    <a:pt x="53694" y="58538"/>
                    <a:pt x="51673" y="61177"/>
                    <a:pt x="49528" y="63723"/>
                  </a:cubicBezTo>
                  <a:cubicBezTo>
                    <a:pt x="49214" y="64093"/>
                    <a:pt x="46444" y="67302"/>
                    <a:pt x="46232" y="67302"/>
                  </a:cubicBezTo>
                  <a:cubicBezTo>
                    <a:pt x="46163" y="67302"/>
                    <a:pt x="46367" y="66960"/>
                    <a:pt x="47019" y="66064"/>
                  </a:cubicBezTo>
                  <a:cubicBezTo>
                    <a:pt x="52854" y="58050"/>
                    <a:pt x="59678" y="50850"/>
                    <a:pt x="65103" y="42544"/>
                  </a:cubicBezTo>
                  <a:close/>
                  <a:moveTo>
                    <a:pt x="48589" y="63431"/>
                  </a:moveTo>
                  <a:cubicBezTo>
                    <a:pt x="47429" y="64979"/>
                    <a:pt x="46288" y="66535"/>
                    <a:pt x="45191" y="68100"/>
                  </a:cubicBezTo>
                  <a:cubicBezTo>
                    <a:pt x="45076" y="67906"/>
                    <a:pt x="44963" y="67716"/>
                    <a:pt x="44857" y="67525"/>
                  </a:cubicBezTo>
                  <a:cubicBezTo>
                    <a:pt x="46133" y="66186"/>
                    <a:pt x="47377" y="64820"/>
                    <a:pt x="48589" y="63431"/>
                  </a:cubicBezTo>
                  <a:close/>
                  <a:moveTo>
                    <a:pt x="51130" y="62173"/>
                  </a:moveTo>
                  <a:lnTo>
                    <a:pt x="51130" y="62173"/>
                  </a:lnTo>
                  <a:cubicBezTo>
                    <a:pt x="50045" y="63665"/>
                    <a:pt x="49926" y="65272"/>
                    <a:pt x="49883" y="67266"/>
                  </a:cubicBezTo>
                  <a:lnTo>
                    <a:pt x="49883" y="67266"/>
                  </a:lnTo>
                  <a:cubicBezTo>
                    <a:pt x="49853" y="67243"/>
                    <a:pt x="49817" y="67231"/>
                    <a:pt x="49781" y="67231"/>
                  </a:cubicBezTo>
                  <a:cubicBezTo>
                    <a:pt x="49741" y="67231"/>
                    <a:pt x="49701" y="67245"/>
                    <a:pt x="49669" y="67274"/>
                  </a:cubicBezTo>
                  <a:cubicBezTo>
                    <a:pt x="49453" y="67491"/>
                    <a:pt x="49245" y="67721"/>
                    <a:pt x="49048" y="67961"/>
                  </a:cubicBezTo>
                  <a:cubicBezTo>
                    <a:pt x="49274" y="67551"/>
                    <a:pt x="49484" y="67133"/>
                    <a:pt x="49635" y="66682"/>
                  </a:cubicBezTo>
                  <a:cubicBezTo>
                    <a:pt x="49674" y="66557"/>
                    <a:pt x="49563" y="66456"/>
                    <a:pt x="49452" y="66456"/>
                  </a:cubicBezTo>
                  <a:cubicBezTo>
                    <a:pt x="49409" y="66456"/>
                    <a:pt x="49366" y="66471"/>
                    <a:pt x="49331" y="66506"/>
                  </a:cubicBezTo>
                  <a:cubicBezTo>
                    <a:pt x="48587" y="67274"/>
                    <a:pt x="47908" y="68103"/>
                    <a:pt x="47198" y="68902"/>
                  </a:cubicBezTo>
                  <a:cubicBezTo>
                    <a:pt x="48234" y="67343"/>
                    <a:pt x="49372" y="65851"/>
                    <a:pt x="50140" y="64133"/>
                  </a:cubicBezTo>
                  <a:cubicBezTo>
                    <a:pt x="50201" y="63997"/>
                    <a:pt x="50105" y="63889"/>
                    <a:pt x="49998" y="63889"/>
                  </a:cubicBezTo>
                  <a:cubicBezTo>
                    <a:pt x="49949" y="63889"/>
                    <a:pt x="49897" y="63912"/>
                    <a:pt x="49857" y="63965"/>
                  </a:cubicBezTo>
                  <a:cubicBezTo>
                    <a:pt x="48549" y="65675"/>
                    <a:pt x="47123" y="67277"/>
                    <a:pt x="45708" y="68896"/>
                  </a:cubicBezTo>
                  <a:cubicBezTo>
                    <a:pt x="45601" y="68746"/>
                    <a:pt x="45492" y="68596"/>
                    <a:pt x="45396" y="68437"/>
                  </a:cubicBezTo>
                  <a:cubicBezTo>
                    <a:pt x="47466" y="66477"/>
                    <a:pt x="49343" y="64361"/>
                    <a:pt x="51130" y="62173"/>
                  </a:cubicBezTo>
                  <a:close/>
                  <a:moveTo>
                    <a:pt x="49886" y="67516"/>
                  </a:moveTo>
                  <a:lnTo>
                    <a:pt x="49886" y="67516"/>
                  </a:lnTo>
                  <a:cubicBezTo>
                    <a:pt x="49966" y="68641"/>
                    <a:pt x="49425" y="69325"/>
                    <a:pt x="48261" y="69568"/>
                  </a:cubicBezTo>
                  <a:lnTo>
                    <a:pt x="48261" y="69568"/>
                  </a:lnTo>
                  <a:cubicBezTo>
                    <a:pt x="48809" y="68890"/>
                    <a:pt x="49355" y="68209"/>
                    <a:pt x="49886" y="67516"/>
                  </a:cubicBezTo>
                  <a:close/>
                  <a:moveTo>
                    <a:pt x="49109" y="65377"/>
                  </a:moveTo>
                  <a:cubicBezTo>
                    <a:pt x="48249" y="66832"/>
                    <a:pt x="47207" y="68178"/>
                    <a:pt x="46320" y="69618"/>
                  </a:cubicBezTo>
                  <a:cubicBezTo>
                    <a:pt x="46133" y="69442"/>
                    <a:pt x="45962" y="69249"/>
                    <a:pt x="45806" y="69044"/>
                  </a:cubicBezTo>
                  <a:lnTo>
                    <a:pt x="45809" y="69041"/>
                  </a:lnTo>
                  <a:cubicBezTo>
                    <a:pt x="45844" y="69000"/>
                    <a:pt x="45879" y="68954"/>
                    <a:pt x="45916" y="68911"/>
                  </a:cubicBezTo>
                  <a:lnTo>
                    <a:pt x="45916" y="68908"/>
                  </a:lnTo>
                  <a:cubicBezTo>
                    <a:pt x="46112" y="68755"/>
                    <a:pt x="46346" y="68562"/>
                    <a:pt x="46421" y="68481"/>
                  </a:cubicBezTo>
                  <a:cubicBezTo>
                    <a:pt x="46857" y="68013"/>
                    <a:pt x="47284" y="67542"/>
                    <a:pt x="47706" y="67063"/>
                  </a:cubicBezTo>
                  <a:cubicBezTo>
                    <a:pt x="48191" y="66518"/>
                    <a:pt x="48644" y="65943"/>
                    <a:pt x="49109" y="65377"/>
                  </a:cubicBezTo>
                  <a:close/>
                  <a:moveTo>
                    <a:pt x="48884" y="67528"/>
                  </a:moveTo>
                  <a:lnTo>
                    <a:pt x="48884" y="67528"/>
                  </a:lnTo>
                  <a:cubicBezTo>
                    <a:pt x="48511" y="68253"/>
                    <a:pt x="48050" y="68934"/>
                    <a:pt x="47657" y="69653"/>
                  </a:cubicBezTo>
                  <a:cubicBezTo>
                    <a:pt x="47471" y="69667"/>
                    <a:pt x="47280" y="69674"/>
                    <a:pt x="47091" y="69674"/>
                  </a:cubicBezTo>
                  <a:cubicBezTo>
                    <a:pt x="47055" y="69674"/>
                    <a:pt x="47018" y="69674"/>
                    <a:pt x="46981" y="69673"/>
                  </a:cubicBezTo>
                  <a:lnTo>
                    <a:pt x="46984" y="69670"/>
                  </a:lnTo>
                  <a:cubicBezTo>
                    <a:pt x="47637" y="68974"/>
                    <a:pt x="48249" y="68241"/>
                    <a:pt x="48884" y="67528"/>
                  </a:cubicBezTo>
                  <a:close/>
                  <a:moveTo>
                    <a:pt x="56030" y="1"/>
                  </a:moveTo>
                  <a:cubicBezTo>
                    <a:pt x="52889" y="1"/>
                    <a:pt x="49939" y="1620"/>
                    <a:pt x="50763" y="4375"/>
                  </a:cubicBezTo>
                  <a:cubicBezTo>
                    <a:pt x="49929" y="5218"/>
                    <a:pt x="49118" y="6095"/>
                    <a:pt x="48330" y="6999"/>
                  </a:cubicBezTo>
                  <a:cubicBezTo>
                    <a:pt x="48162" y="7172"/>
                    <a:pt x="47989" y="7346"/>
                    <a:pt x="47827" y="7522"/>
                  </a:cubicBezTo>
                  <a:cubicBezTo>
                    <a:pt x="47599" y="7767"/>
                    <a:pt x="47374" y="8012"/>
                    <a:pt x="47146" y="8261"/>
                  </a:cubicBezTo>
                  <a:cubicBezTo>
                    <a:pt x="48093" y="7034"/>
                    <a:pt x="49020" y="5789"/>
                    <a:pt x="49883" y="4502"/>
                  </a:cubicBezTo>
                  <a:cubicBezTo>
                    <a:pt x="49941" y="4560"/>
                    <a:pt x="49998" y="4617"/>
                    <a:pt x="50053" y="4672"/>
                  </a:cubicBezTo>
                  <a:cubicBezTo>
                    <a:pt x="50084" y="4704"/>
                    <a:pt x="50119" y="4718"/>
                    <a:pt x="50154" y="4718"/>
                  </a:cubicBezTo>
                  <a:cubicBezTo>
                    <a:pt x="50254" y="4718"/>
                    <a:pt x="50345" y="4601"/>
                    <a:pt x="50287" y="4493"/>
                  </a:cubicBezTo>
                  <a:cubicBezTo>
                    <a:pt x="49949" y="3835"/>
                    <a:pt x="49253" y="3278"/>
                    <a:pt x="48497" y="3035"/>
                  </a:cubicBezTo>
                  <a:cubicBezTo>
                    <a:pt x="48462" y="3005"/>
                    <a:pt x="48418" y="2988"/>
                    <a:pt x="48372" y="2988"/>
                  </a:cubicBezTo>
                  <a:cubicBezTo>
                    <a:pt x="48366" y="2988"/>
                    <a:pt x="48359" y="2988"/>
                    <a:pt x="48353" y="2989"/>
                  </a:cubicBezTo>
                  <a:cubicBezTo>
                    <a:pt x="48153" y="2937"/>
                    <a:pt x="47951" y="2908"/>
                    <a:pt x="47744" y="2905"/>
                  </a:cubicBezTo>
                  <a:cubicBezTo>
                    <a:pt x="47711" y="2845"/>
                    <a:pt x="47651" y="2815"/>
                    <a:pt x="47592" y="2815"/>
                  </a:cubicBezTo>
                  <a:cubicBezTo>
                    <a:pt x="47537" y="2815"/>
                    <a:pt x="47482" y="2841"/>
                    <a:pt x="47449" y="2894"/>
                  </a:cubicBezTo>
                  <a:cubicBezTo>
                    <a:pt x="47438" y="2911"/>
                    <a:pt x="47423" y="2928"/>
                    <a:pt x="47412" y="2943"/>
                  </a:cubicBezTo>
                  <a:cubicBezTo>
                    <a:pt x="47172" y="2986"/>
                    <a:pt x="46938" y="3053"/>
                    <a:pt x="46722" y="3194"/>
                  </a:cubicBezTo>
                  <a:cubicBezTo>
                    <a:pt x="46527" y="3318"/>
                    <a:pt x="46202" y="3928"/>
                    <a:pt x="45956" y="3928"/>
                  </a:cubicBezTo>
                  <a:cubicBezTo>
                    <a:pt x="45950" y="3928"/>
                    <a:pt x="45945" y="3928"/>
                    <a:pt x="45939" y="3927"/>
                  </a:cubicBezTo>
                  <a:cubicBezTo>
                    <a:pt x="45894" y="3921"/>
                    <a:pt x="45848" y="3918"/>
                    <a:pt x="45802" y="3918"/>
                  </a:cubicBezTo>
                  <a:cubicBezTo>
                    <a:pt x="45586" y="3918"/>
                    <a:pt x="45373" y="3986"/>
                    <a:pt x="45191" y="4112"/>
                  </a:cubicBezTo>
                  <a:cubicBezTo>
                    <a:pt x="44819" y="4381"/>
                    <a:pt x="44851" y="5108"/>
                    <a:pt x="44813" y="5550"/>
                  </a:cubicBezTo>
                  <a:cubicBezTo>
                    <a:pt x="44735" y="5478"/>
                    <a:pt x="44663" y="5397"/>
                    <a:pt x="44579" y="5330"/>
                  </a:cubicBezTo>
                  <a:cubicBezTo>
                    <a:pt x="44545" y="5303"/>
                    <a:pt x="44508" y="5292"/>
                    <a:pt x="44472" y="5292"/>
                  </a:cubicBezTo>
                  <a:cubicBezTo>
                    <a:pt x="44338" y="5292"/>
                    <a:pt x="44223" y="5449"/>
                    <a:pt x="44348" y="5558"/>
                  </a:cubicBezTo>
                  <a:cubicBezTo>
                    <a:pt x="44894" y="6035"/>
                    <a:pt x="45318" y="6592"/>
                    <a:pt x="45720" y="7190"/>
                  </a:cubicBezTo>
                  <a:cubicBezTo>
                    <a:pt x="45947" y="7526"/>
                    <a:pt x="46197" y="7719"/>
                    <a:pt x="46136" y="7719"/>
                  </a:cubicBezTo>
                  <a:cubicBezTo>
                    <a:pt x="46109" y="7719"/>
                    <a:pt x="46024" y="7682"/>
                    <a:pt x="45853" y="7605"/>
                  </a:cubicBezTo>
                  <a:cubicBezTo>
                    <a:pt x="45134" y="7279"/>
                    <a:pt x="44377" y="7031"/>
                    <a:pt x="43604" y="6869"/>
                  </a:cubicBezTo>
                  <a:cubicBezTo>
                    <a:pt x="43386" y="6822"/>
                    <a:pt x="43155" y="6792"/>
                    <a:pt x="42931" y="6792"/>
                  </a:cubicBezTo>
                  <a:cubicBezTo>
                    <a:pt x="42352" y="6792"/>
                    <a:pt x="41822" y="6997"/>
                    <a:pt x="41695" y="7660"/>
                  </a:cubicBezTo>
                  <a:cubicBezTo>
                    <a:pt x="41635" y="7981"/>
                    <a:pt x="41770" y="8399"/>
                    <a:pt x="41909" y="8714"/>
                  </a:cubicBezTo>
                  <a:cubicBezTo>
                    <a:pt x="41851" y="8659"/>
                    <a:pt x="41782" y="8604"/>
                    <a:pt x="41707" y="8547"/>
                  </a:cubicBezTo>
                  <a:cubicBezTo>
                    <a:pt x="41689" y="8529"/>
                    <a:pt x="41669" y="8512"/>
                    <a:pt x="41646" y="8503"/>
                  </a:cubicBezTo>
                  <a:cubicBezTo>
                    <a:pt x="41447" y="8359"/>
                    <a:pt x="41219" y="8223"/>
                    <a:pt x="41031" y="8154"/>
                  </a:cubicBezTo>
                  <a:cubicBezTo>
                    <a:pt x="40608" y="8000"/>
                    <a:pt x="40192" y="7933"/>
                    <a:pt x="39782" y="7933"/>
                  </a:cubicBezTo>
                  <a:cubicBezTo>
                    <a:pt x="38319" y="7933"/>
                    <a:pt x="36941" y="8782"/>
                    <a:pt x="35656" y="9519"/>
                  </a:cubicBezTo>
                  <a:cubicBezTo>
                    <a:pt x="35627" y="9485"/>
                    <a:pt x="35604" y="9447"/>
                    <a:pt x="35572" y="9413"/>
                  </a:cubicBezTo>
                  <a:cubicBezTo>
                    <a:pt x="35578" y="9404"/>
                    <a:pt x="35583" y="9395"/>
                    <a:pt x="35589" y="9387"/>
                  </a:cubicBezTo>
                  <a:cubicBezTo>
                    <a:pt x="35670" y="9260"/>
                    <a:pt x="35562" y="9153"/>
                    <a:pt x="35445" y="9153"/>
                  </a:cubicBezTo>
                  <a:cubicBezTo>
                    <a:pt x="35424" y="9153"/>
                    <a:pt x="35402" y="9157"/>
                    <a:pt x="35381" y="9164"/>
                  </a:cubicBezTo>
                  <a:cubicBezTo>
                    <a:pt x="35188" y="8910"/>
                    <a:pt x="35009" y="8653"/>
                    <a:pt x="34844" y="8396"/>
                  </a:cubicBezTo>
                  <a:cubicBezTo>
                    <a:pt x="34891" y="8284"/>
                    <a:pt x="34801" y="8168"/>
                    <a:pt x="34694" y="8160"/>
                  </a:cubicBezTo>
                  <a:cubicBezTo>
                    <a:pt x="33935" y="6921"/>
                    <a:pt x="33395" y="5706"/>
                    <a:pt x="32364" y="4773"/>
                  </a:cubicBezTo>
                  <a:cubicBezTo>
                    <a:pt x="32364" y="4686"/>
                    <a:pt x="32292" y="4618"/>
                    <a:pt x="32207" y="4618"/>
                  </a:cubicBezTo>
                  <a:cubicBezTo>
                    <a:pt x="32199" y="4618"/>
                    <a:pt x="32191" y="4619"/>
                    <a:pt x="32183" y="4620"/>
                  </a:cubicBezTo>
                  <a:cubicBezTo>
                    <a:pt x="32004" y="4470"/>
                    <a:pt x="31813" y="4332"/>
                    <a:pt x="31614" y="4207"/>
                  </a:cubicBezTo>
                  <a:cubicBezTo>
                    <a:pt x="31680" y="4085"/>
                    <a:pt x="31564" y="3950"/>
                    <a:pt x="31446" y="3950"/>
                  </a:cubicBezTo>
                  <a:cubicBezTo>
                    <a:pt x="31405" y="3950"/>
                    <a:pt x="31364" y="3967"/>
                    <a:pt x="31331" y="4005"/>
                  </a:cubicBezTo>
                  <a:cubicBezTo>
                    <a:pt x="31325" y="4014"/>
                    <a:pt x="31316" y="4023"/>
                    <a:pt x="31308" y="4034"/>
                  </a:cubicBezTo>
                  <a:cubicBezTo>
                    <a:pt x="31111" y="3927"/>
                    <a:pt x="30912" y="3832"/>
                    <a:pt x="30704" y="3748"/>
                  </a:cubicBezTo>
                  <a:cubicBezTo>
                    <a:pt x="30035" y="3477"/>
                    <a:pt x="29258" y="3370"/>
                    <a:pt x="28444" y="3359"/>
                  </a:cubicBezTo>
                  <a:cubicBezTo>
                    <a:pt x="28407" y="3326"/>
                    <a:pt x="28361" y="3305"/>
                    <a:pt x="28316" y="3305"/>
                  </a:cubicBezTo>
                  <a:cubicBezTo>
                    <a:pt x="28277" y="3305"/>
                    <a:pt x="28240" y="3321"/>
                    <a:pt x="28210" y="3359"/>
                  </a:cubicBezTo>
                  <a:cubicBezTo>
                    <a:pt x="26795" y="3370"/>
                    <a:pt x="25280" y="3662"/>
                    <a:pt x="23926" y="4031"/>
                  </a:cubicBezTo>
                  <a:cubicBezTo>
                    <a:pt x="23890" y="3992"/>
                    <a:pt x="23840" y="3965"/>
                    <a:pt x="23790" y="3965"/>
                  </a:cubicBezTo>
                  <a:cubicBezTo>
                    <a:pt x="23755" y="3965"/>
                    <a:pt x="23721" y="3979"/>
                    <a:pt x="23692" y="4011"/>
                  </a:cubicBezTo>
                  <a:cubicBezTo>
                    <a:pt x="23657" y="4049"/>
                    <a:pt x="23623" y="4089"/>
                    <a:pt x="23588" y="4127"/>
                  </a:cubicBezTo>
                  <a:cubicBezTo>
                    <a:pt x="23094" y="4268"/>
                    <a:pt x="22618" y="4412"/>
                    <a:pt x="22194" y="4551"/>
                  </a:cubicBezTo>
                  <a:cubicBezTo>
                    <a:pt x="22110" y="4580"/>
                    <a:pt x="22015" y="4614"/>
                    <a:pt x="21925" y="4643"/>
                  </a:cubicBezTo>
                  <a:cubicBezTo>
                    <a:pt x="21908" y="4555"/>
                    <a:pt x="21832" y="4501"/>
                    <a:pt x="21753" y="4501"/>
                  </a:cubicBezTo>
                  <a:cubicBezTo>
                    <a:pt x="21712" y="4501"/>
                    <a:pt x="21671" y="4515"/>
                    <a:pt x="21636" y="4545"/>
                  </a:cubicBezTo>
                  <a:cubicBezTo>
                    <a:pt x="21506" y="4652"/>
                    <a:pt x="21382" y="4767"/>
                    <a:pt x="21252" y="4874"/>
                  </a:cubicBezTo>
                  <a:cubicBezTo>
                    <a:pt x="17407" y="6225"/>
                    <a:pt x="11050" y="8936"/>
                    <a:pt x="10123" y="12848"/>
                  </a:cubicBezTo>
                  <a:cubicBezTo>
                    <a:pt x="10100" y="12938"/>
                    <a:pt x="10155" y="13033"/>
                    <a:pt x="10244" y="13059"/>
                  </a:cubicBezTo>
                  <a:cubicBezTo>
                    <a:pt x="11803" y="14017"/>
                    <a:pt x="12493" y="15276"/>
                    <a:pt x="12311" y="16835"/>
                  </a:cubicBezTo>
                  <a:cubicBezTo>
                    <a:pt x="12311" y="16914"/>
                    <a:pt x="12378" y="17006"/>
                    <a:pt x="12466" y="17006"/>
                  </a:cubicBezTo>
                  <a:cubicBezTo>
                    <a:pt x="12471" y="17006"/>
                    <a:pt x="12476" y="17006"/>
                    <a:pt x="12482" y="17005"/>
                  </a:cubicBezTo>
                  <a:cubicBezTo>
                    <a:pt x="12543" y="16998"/>
                    <a:pt x="12602" y="16994"/>
                    <a:pt x="12660" y="16994"/>
                  </a:cubicBezTo>
                  <a:cubicBezTo>
                    <a:pt x="13880" y="16994"/>
                    <a:pt x="14436" y="18635"/>
                    <a:pt x="14970" y="20360"/>
                  </a:cubicBezTo>
                  <a:cubicBezTo>
                    <a:pt x="14962" y="20383"/>
                    <a:pt x="14947" y="20406"/>
                    <a:pt x="14938" y="20429"/>
                  </a:cubicBezTo>
                  <a:cubicBezTo>
                    <a:pt x="14889" y="20528"/>
                    <a:pt x="14953" y="20646"/>
                    <a:pt x="15063" y="20658"/>
                  </a:cubicBezTo>
                  <a:cubicBezTo>
                    <a:pt x="15424" y="21824"/>
                    <a:pt x="15796" y="22990"/>
                    <a:pt x="16373" y="23677"/>
                  </a:cubicBezTo>
                  <a:cubicBezTo>
                    <a:pt x="16386" y="23692"/>
                    <a:pt x="16403" y="23699"/>
                    <a:pt x="16419" y="23699"/>
                  </a:cubicBezTo>
                  <a:cubicBezTo>
                    <a:pt x="16469" y="23699"/>
                    <a:pt x="16520" y="23641"/>
                    <a:pt x="16483" y="23591"/>
                  </a:cubicBezTo>
                  <a:cubicBezTo>
                    <a:pt x="16189" y="23178"/>
                    <a:pt x="15940" y="22730"/>
                    <a:pt x="15744" y="22263"/>
                  </a:cubicBezTo>
                  <a:lnTo>
                    <a:pt x="15744" y="22263"/>
                  </a:lnTo>
                  <a:cubicBezTo>
                    <a:pt x="15771" y="22286"/>
                    <a:pt x="15806" y="22298"/>
                    <a:pt x="15840" y="22298"/>
                  </a:cubicBezTo>
                  <a:cubicBezTo>
                    <a:pt x="15882" y="22298"/>
                    <a:pt x="15923" y="22280"/>
                    <a:pt x="15952" y="22245"/>
                  </a:cubicBezTo>
                  <a:cubicBezTo>
                    <a:pt x="16460" y="21703"/>
                    <a:pt x="16951" y="21148"/>
                    <a:pt x="17433" y="20591"/>
                  </a:cubicBezTo>
                  <a:lnTo>
                    <a:pt x="17433" y="20591"/>
                  </a:lnTo>
                  <a:cubicBezTo>
                    <a:pt x="16994" y="21350"/>
                    <a:pt x="16610" y="22133"/>
                    <a:pt x="16318" y="22944"/>
                  </a:cubicBezTo>
                  <a:cubicBezTo>
                    <a:pt x="16277" y="23062"/>
                    <a:pt x="16378" y="23146"/>
                    <a:pt x="16480" y="23146"/>
                  </a:cubicBezTo>
                  <a:cubicBezTo>
                    <a:pt x="16520" y="23146"/>
                    <a:pt x="16561" y="23132"/>
                    <a:pt x="16593" y="23103"/>
                  </a:cubicBezTo>
                  <a:cubicBezTo>
                    <a:pt x="17387" y="22381"/>
                    <a:pt x="18143" y="21604"/>
                    <a:pt x="18871" y="20793"/>
                  </a:cubicBezTo>
                  <a:lnTo>
                    <a:pt x="18871" y="20793"/>
                  </a:lnTo>
                  <a:cubicBezTo>
                    <a:pt x="18241" y="21746"/>
                    <a:pt x="17621" y="22696"/>
                    <a:pt x="17008" y="23646"/>
                  </a:cubicBezTo>
                  <a:cubicBezTo>
                    <a:pt x="17003" y="23625"/>
                    <a:pt x="17006" y="23608"/>
                    <a:pt x="17000" y="23588"/>
                  </a:cubicBezTo>
                  <a:cubicBezTo>
                    <a:pt x="16986" y="23516"/>
                    <a:pt x="16924" y="23484"/>
                    <a:pt x="16861" y="23484"/>
                  </a:cubicBezTo>
                  <a:cubicBezTo>
                    <a:pt x="16782" y="23484"/>
                    <a:pt x="16701" y="23535"/>
                    <a:pt x="16711" y="23625"/>
                  </a:cubicBezTo>
                  <a:cubicBezTo>
                    <a:pt x="16731" y="23790"/>
                    <a:pt x="16728" y="23954"/>
                    <a:pt x="16700" y="24119"/>
                  </a:cubicBezTo>
                  <a:cubicBezTo>
                    <a:pt x="16512" y="24411"/>
                    <a:pt x="16327" y="24699"/>
                    <a:pt x="16142" y="24991"/>
                  </a:cubicBezTo>
                  <a:cubicBezTo>
                    <a:pt x="15455" y="25505"/>
                    <a:pt x="14451" y="25672"/>
                    <a:pt x="14754" y="26798"/>
                  </a:cubicBezTo>
                  <a:cubicBezTo>
                    <a:pt x="14849" y="27145"/>
                    <a:pt x="14976" y="27480"/>
                    <a:pt x="15135" y="27803"/>
                  </a:cubicBezTo>
                  <a:cubicBezTo>
                    <a:pt x="15164" y="27863"/>
                    <a:pt x="15207" y="27970"/>
                    <a:pt x="15250" y="28092"/>
                  </a:cubicBezTo>
                  <a:cubicBezTo>
                    <a:pt x="15224" y="28172"/>
                    <a:pt x="15259" y="28262"/>
                    <a:pt x="15331" y="28308"/>
                  </a:cubicBezTo>
                  <a:cubicBezTo>
                    <a:pt x="15415" y="28551"/>
                    <a:pt x="15504" y="28828"/>
                    <a:pt x="15582" y="29079"/>
                  </a:cubicBezTo>
                  <a:cubicBezTo>
                    <a:pt x="15559" y="29142"/>
                    <a:pt x="15579" y="29215"/>
                    <a:pt x="15637" y="29255"/>
                  </a:cubicBezTo>
                  <a:cubicBezTo>
                    <a:pt x="15716" y="29537"/>
                    <a:pt x="15763" y="29744"/>
                    <a:pt x="15733" y="29744"/>
                  </a:cubicBezTo>
                  <a:cubicBezTo>
                    <a:pt x="15730" y="29744"/>
                    <a:pt x="15726" y="29742"/>
                    <a:pt x="15721" y="29737"/>
                  </a:cubicBezTo>
                  <a:cubicBezTo>
                    <a:pt x="14996" y="29064"/>
                    <a:pt x="14101" y="28782"/>
                    <a:pt x="13137" y="28727"/>
                  </a:cubicBezTo>
                  <a:cubicBezTo>
                    <a:pt x="13134" y="28726"/>
                    <a:pt x="13131" y="28726"/>
                    <a:pt x="13128" y="28726"/>
                  </a:cubicBezTo>
                  <a:cubicBezTo>
                    <a:pt x="13043" y="28726"/>
                    <a:pt x="12987" y="28804"/>
                    <a:pt x="12981" y="28883"/>
                  </a:cubicBezTo>
                  <a:cubicBezTo>
                    <a:pt x="12921" y="29707"/>
                    <a:pt x="13015" y="30240"/>
                    <a:pt x="12508" y="30240"/>
                  </a:cubicBezTo>
                  <a:cubicBezTo>
                    <a:pt x="12478" y="30240"/>
                    <a:pt x="12445" y="30238"/>
                    <a:pt x="12409" y="30234"/>
                  </a:cubicBezTo>
                  <a:cubicBezTo>
                    <a:pt x="12377" y="30184"/>
                    <a:pt x="12324" y="30152"/>
                    <a:pt x="12269" y="30152"/>
                  </a:cubicBezTo>
                  <a:cubicBezTo>
                    <a:pt x="12238" y="30152"/>
                    <a:pt x="12205" y="30163"/>
                    <a:pt x="12176" y="30188"/>
                  </a:cubicBezTo>
                  <a:cubicBezTo>
                    <a:pt x="12109" y="30167"/>
                    <a:pt x="12051" y="30159"/>
                    <a:pt x="11974" y="30130"/>
                  </a:cubicBezTo>
                  <a:cubicBezTo>
                    <a:pt x="11354" y="29917"/>
                    <a:pt x="10734" y="29803"/>
                    <a:pt x="10098" y="29803"/>
                  </a:cubicBezTo>
                  <a:cubicBezTo>
                    <a:pt x="9872" y="29803"/>
                    <a:pt x="9644" y="29817"/>
                    <a:pt x="9413" y="29847"/>
                  </a:cubicBezTo>
                  <a:cubicBezTo>
                    <a:pt x="9303" y="29861"/>
                    <a:pt x="9242" y="29977"/>
                    <a:pt x="9320" y="30066"/>
                  </a:cubicBezTo>
                  <a:cubicBezTo>
                    <a:pt x="9488" y="30263"/>
                    <a:pt x="9647" y="30468"/>
                    <a:pt x="9794" y="30681"/>
                  </a:cubicBezTo>
                  <a:cubicBezTo>
                    <a:pt x="9797" y="30696"/>
                    <a:pt x="9814" y="30701"/>
                    <a:pt x="9820" y="30716"/>
                  </a:cubicBezTo>
                  <a:cubicBezTo>
                    <a:pt x="10025" y="31002"/>
                    <a:pt x="10227" y="31290"/>
                    <a:pt x="10458" y="31559"/>
                  </a:cubicBezTo>
                  <a:cubicBezTo>
                    <a:pt x="10471" y="31574"/>
                    <a:pt x="10486" y="31580"/>
                    <a:pt x="10503" y="31580"/>
                  </a:cubicBezTo>
                  <a:cubicBezTo>
                    <a:pt x="10553" y="31580"/>
                    <a:pt x="10605" y="31520"/>
                    <a:pt x="10568" y="31472"/>
                  </a:cubicBezTo>
                  <a:cubicBezTo>
                    <a:pt x="10556" y="31458"/>
                    <a:pt x="10518" y="31409"/>
                    <a:pt x="10472" y="31348"/>
                  </a:cubicBezTo>
                  <a:cubicBezTo>
                    <a:pt x="10510" y="31342"/>
                    <a:pt x="10544" y="31328"/>
                    <a:pt x="10570" y="31305"/>
                  </a:cubicBezTo>
                  <a:cubicBezTo>
                    <a:pt x="10637" y="31253"/>
                    <a:pt x="10703" y="31204"/>
                    <a:pt x="10770" y="31155"/>
                  </a:cubicBezTo>
                  <a:lnTo>
                    <a:pt x="10770" y="31155"/>
                  </a:lnTo>
                  <a:cubicBezTo>
                    <a:pt x="10709" y="32116"/>
                    <a:pt x="10374" y="32405"/>
                    <a:pt x="9906" y="32416"/>
                  </a:cubicBezTo>
                  <a:cubicBezTo>
                    <a:pt x="9874" y="32395"/>
                    <a:pt x="9838" y="32384"/>
                    <a:pt x="9803" y="32384"/>
                  </a:cubicBezTo>
                  <a:cubicBezTo>
                    <a:pt x="9771" y="32384"/>
                    <a:pt x="9739" y="32393"/>
                    <a:pt x="9710" y="32411"/>
                  </a:cubicBezTo>
                  <a:cubicBezTo>
                    <a:pt x="9248" y="32361"/>
                    <a:pt x="8694" y="32130"/>
                    <a:pt x="8151" y="32029"/>
                  </a:cubicBezTo>
                  <a:cubicBezTo>
                    <a:pt x="8145" y="32027"/>
                    <a:pt x="8142" y="32018"/>
                    <a:pt x="8134" y="32018"/>
                  </a:cubicBezTo>
                  <a:cubicBezTo>
                    <a:pt x="8132" y="32017"/>
                    <a:pt x="8130" y="32017"/>
                    <a:pt x="8129" y="32017"/>
                  </a:cubicBezTo>
                  <a:cubicBezTo>
                    <a:pt x="8122" y="32017"/>
                    <a:pt x="8114" y="32021"/>
                    <a:pt x="8105" y="32021"/>
                  </a:cubicBezTo>
                  <a:cubicBezTo>
                    <a:pt x="7960" y="31995"/>
                    <a:pt x="7816" y="31978"/>
                    <a:pt x="7675" y="31978"/>
                  </a:cubicBezTo>
                  <a:cubicBezTo>
                    <a:pt x="7579" y="31978"/>
                    <a:pt x="7486" y="31986"/>
                    <a:pt x="7395" y="32003"/>
                  </a:cubicBezTo>
                  <a:cubicBezTo>
                    <a:pt x="6878" y="32102"/>
                    <a:pt x="5997" y="32543"/>
                    <a:pt x="6237" y="33181"/>
                  </a:cubicBezTo>
                  <a:cubicBezTo>
                    <a:pt x="6324" y="33415"/>
                    <a:pt x="6534" y="33637"/>
                    <a:pt x="6716" y="33842"/>
                  </a:cubicBezTo>
                  <a:cubicBezTo>
                    <a:pt x="6685" y="33892"/>
                    <a:pt x="6653" y="33944"/>
                    <a:pt x="6621" y="33993"/>
                  </a:cubicBezTo>
                  <a:cubicBezTo>
                    <a:pt x="6539" y="34112"/>
                    <a:pt x="6654" y="34269"/>
                    <a:pt x="6781" y="34269"/>
                  </a:cubicBezTo>
                  <a:cubicBezTo>
                    <a:pt x="6811" y="34269"/>
                    <a:pt x="6841" y="34261"/>
                    <a:pt x="6869" y="34241"/>
                  </a:cubicBezTo>
                  <a:cubicBezTo>
                    <a:pt x="6901" y="34221"/>
                    <a:pt x="6927" y="34195"/>
                    <a:pt x="6956" y="34174"/>
                  </a:cubicBezTo>
                  <a:cubicBezTo>
                    <a:pt x="7086" y="34379"/>
                    <a:pt x="7175" y="34610"/>
                    <a:pt x="7216" y="34850"/>
                  </a:cubicBezTo>
                  <a:cubicBezTo>
                    <a:pt x="7187" y="34905"/>
                    <a:pt x="7155" y="34951"/>
                    <a:pt x="7126" y="35006"/>
                  </a:cubicBezTo>
                  <a:cubicBezTo>
                    <a:pt x="7093" y="35072"/>
                    <a:pt x="7143" y="35146"/>
                    <a:pt x="7211" y="35146"/>
                  </a:cubicBezTo>
                  <a:cubicBezTo>
                    <a:pt x="7220" y="35146"/>
                    <a:pt x="7230" y="35144"/>
                    <a:pt x="7239" y="35142"/>
                  </a:cubicBezTo>
                  <a:lnTo>
                    <a:pt x="7239" y="35142"/>
                  </a:lnTo>
                  <a:cubicBezTo>
                    <a:pt x="7248" y="35370"/>
                    <a:pt x="7236" y="35598"/>
                    <a:pt x="7201" y="35826"/>
                  </a:cubicBezTo>
                  <a:cubicBezTo>
                    <a:pt x="7198" y="35845"/>
                    <a:pt x="7187" y="35854"/>
                    <a:pt x="7168" y="35854"/>
                  </a:cubicBezTo>
                  <a:cubicBezTo>
                    <a:pt x="6972" y="35854"/>
                    <a:pt x="6004" y="34900"/>
                    <a:pt x="5917" y="34818"/>
                  </a:cubicBezTo>
                  <a:cubicBezTo>
                    <a:pt x="4813" y="33776"/>
                    <a:pt x="3606" y="33350"/>
                    <a:pt x="2205" y="33350"/>
                  </a:cubicBezTo>
                  <a:cubicBezTo>
                    <a:pt x="2020" y="33350"/>
                    <a:pt x="1831" y="33357"/>
                    <a:pt x="1638" y="33372"/>
                  </a:cubicBezTo>
                  <a:lnTo>
                    <a:pt x="1638" y="33369"/>
                  </a:lnTo>
                  <a:cubicBezTo>
                    <a:pt x="1659" y="33267"/>
                    <a:pt x="1579" y="33182"/>
                    <a:pt x="1492" y="33182"/>
                  </a:cubicBezTo>
                  <a:cubicBezTo>
                    <a:pt x="1458" y="33182"/>
                    <a:pt x="1423" y="33195"/>
                    <a:pt x="1393" y="33225"/>
                  </a:cubicBezTo>
                  <a:cubicBezTo>
                    <a:pt x="827" y="33773"/>
                    <a:pt x="965" y="33516"/>
                    <a:pt x="755" y="34163"/>
                  </a:cubicBezTo>
                  <a:cubicBezTo>
                    <a:pt x="734" y="34232"/>
                    <a:pt x="800" y="34288"/>
                    <a:pt x="860" y="34288"/>
                  </a:cubicBezTo>
                  <a:cubicBezTo>
                    <a:pt x="891" y="34288"/>
                    <a:pt x="921" y="34273"/>
                    <a:pt x="937" y="34238"/>
                  </a:cubicBezTo>
                  <a:lnTo>
                    <a:pt x="937" y="34238"/>
                  </a:lnTo>
                  <a:cubicBezTo>
                    <a:pt x="899" y="34394"/>
                    <a:pt x="859" y="34547"/>
                    <a:pt x="821" y="34700"/>
                  </a:cubicBezTo>
                  <a:cubicBezTo>
                    <a:pt x="711" y="34356"/>
                    <a:pt x="564" y="34039"/>
                    <a:pt x="319" y="33811"/>
                  </a:cubicBezTo>
                  <a:cubicBezTo>
                    <a:pt x="286" y="33780"/>
                    <a:pt x="250" y="33767"/>
                    <a:pt x="216" y="33767"/>
                  </a:cubicBezTo>
                  <a:cubicBezTo>
                    <a:pt x="100" y="33767"/>
                    <a:pt x="0" y="33915"/>
                    <a:pt x="105" y="34021"/>
                  </a:cubicBezTo>
                  <a:cubicBezTo>
                    <a:pt x="1058" y="35015"/>
                    <a:pt x="411" y="36545"/>
                    <a:pt x="1511" y="37393"/>
                  </a:cubicBezTo>
                  <a:cubicBezTo>
                    <a:pt x="2495" y="38156"/>
                    <a:pt x="3647" y="38759"/>
                    <a:pt x="4739" y="39351"/>
                  </a:cubicBezTo>
                  <a:cubicBezTo>
                    <a:pt x="4814" y="39394"/>
                    <a:pt x="4900" y="39414"/>
                    <a:pt x="4978" y="39452"/>
                  </a:cubicBezTo>
                  <a:cubicBezTo>
                    <a:pt x="5017" y="39519"/>
                    <a:pt x="5087" y="39558"/>
                    <a:pt x="5160" y="39558"/>
                  </a:cubicBezTo>
                  <a:cubicBezTo>
                    <a:pt x="5176" y="39558"/>
                    <a:pt x="5191" y="39556"/>
                    <a:pt x="5206" y="39553"/>
                  </a:cubicBezTo>
                  <a:cubicBezTo>
                    <a:pt x="5989" y="39899"/>
                    <a:pt x="6884" y="40099"/>
                    <a:pt x="7825" y="40208"/>
                  </a:cubicBezTo>
                  <a:cubicBezTo>
                    <a:pt x="7862" y="40265"/>
                    <a:pt x="7923" y="40305"/>
                    <a:pt x="7983" y="40305"/>
                  </a:cubicBezTo>
                  <a:cubicBezTo>
                    <a:pt x="8022" y="40305"/>
                    <a:pt x="8060" y="40288"/>
                    <a:pt x="8091" y="40249"/>
                  </a:cubicBezTo>
                  <a:lnTo>
                    <a:pt x="8102" y="40234"/>
                  </a:lnTo>
                  <a:cubicBezTo>
                    <a:pt x="8694" y="40292"/>
                    <a:pt x="9302" y="40317"/>
                    <a:pt x="9915" y="40317"/>
                  </a:cubicBezTo>
                  <a:cubicBezTo>
                    <a:pt x="11853" y="40317"/>
                    <a:pt x="13825" y="40075"/>
                    <a:pt x="15400" y="39908"/>
                  </a:cubicBezTo>
                  <a:cubicBezTo>
                    <a:pt x="15816" y="39853"/>
                    <a:pt x="16226" y="39775"/>
                    <a:pt x="16633" y="39680"/>
                  </a:cubicBezTo>
                  <a:cubicBezTo>
                    <a:pt x="16673" y="39745"/>
                    <a:pt x="16742" y="39779"/>
                    <a:pt x="16810" y="39779"/>
                  </a:cubicBezTo>
                  <a:cubicBezTo>
                    <a:pt x="16875" y="39779"/>
                    <a:pt x="16940" y="39749"/>
                    <a:pt x="16982" y="39689"/>
                  </a:cubicBezTo>
                  <a:cubicBezTo>
                    <a:pt x="17017" y="39645"/>
                    <a:pt x="17052" y="39605"/>
                    <a:pt x="17086" y="39562"/>
                  </a:cubicBezTo>
                  <a:cubicBezTo>
                    <a:pt x="18209" y="39250"/>
                    <a:pt x="19387" y="38722"/>
                    <a:pt x="18937" y="37951"/>
                  </a:cubicBezTo>
                  <a:cubicBezTo>
                    <a:pt x="18579" y="37344"/>
                    <a:pt x="17901" y="37090"/>
                    <a:pt x="17101" y="36986"/>
                  </a:cubicBezTo>
                  <a:cubicBezTo>
                    <a:pt x="17092" y="36884"/>
                    <a:pt x="17004" y="36791"/>
                    <a:pt x="16906" y="36791"/>
                  </a:cubicBezTo>
                  <a:cubicBezTo>
                    <a:pt x="16874" y="36791"/>
                    <a:pt x="16841" y="36801"/>
                    <a:pt x="16809" y="36825"/>
                  </a:cubicBezTo>
                  <a:cubicBezTo>
                    <a:pt x="16754" y="36862"/>
                    <a:pt x="16711" y="36906"/>
                    <a:pt x="16659" y="36946"/>
                  </a:cubicBezTo>
                  <a:cubicBezTo>
                    <a:pt x="16285" y="36920"/>
                    <a:pt x="15895" y="36916"/>
                    <a:pt x="15505" y="36916"/>
                  </a:cubicBezTo>
                  <a:cubicBezTo>
                    <a:pt x="15350" y="36916"/>
                    <a:pt x="15195" y="36917"/>
                    <a:pt x="15041" y="36917"/>
                  </a:cubicBezTo>
                  <a:cubicBezTo>
                    <a:pt x="13126" y="36917"/>
                    <a:pt x="11418" y="36826"/>
                    <a:pt x="12121" y="34382"/>
                  </a:cubicBezTo>
                  <a:cubicBezTo>
                    <a:pt x="12138" y="34320"/>
                    <a:pt x="12090" y="34281"/>
                    <a:pt x="12042" y="34281"/>
                  </a:cubicBezTo>
                  <a:cubicBezTo>
                    <a:pt x="12010" y="34281"/>
                    <a:pt x="11978" y="34298"/>
                    <a:pt x="11965" y="34339"/>
                  </a:cubicBezTo>
                  <a:cubicBezTo>
                    <a:pt x="11769" y="34922"/>
                    <a:pt x="11327" y="36227"/>
                    <a:pt x="11832" y="36865"/>
                  </a:cubicBezTo>
                  <a:cubicBezTo>
                    <a:pt x="11408" y="37275"/>
                    <a:pt x="10998" y="37691"/>
                    <a:pt x="10599" y="38133"/>
                  </a:cubicBezTo>
                  <a:cubicBezTo>
                    <a:pt x="10597" y="38138"/>
                    <a:pt x="10591" y="38141"/>
                    <a:pt x="10588" y="38146"/>
                  </a:cubicBezTo>
                  <a:lnTo>
                    <a:pt x="10588" y="38146"/>
                  </a:lnTo>
                  <a:cubicBezTo>
                    <a:pt x="10969" y="37442"/>
                    <a:pt x="11313" y="36729"/>
                    <a:pt x="11590" y="35967"/>
                  </a:cubicBezTo>
                  <a:cubicBezTo>
                    <a:pt x="11635" y="35839"/>
                    <a:pt x="11523" y="35743"/>
                    <a:pt x="11410" y="35743"/>
                  </a:cubicBezTo>
                  <a:cubicBezTo>
                    <a:pt x="11366" y="35743"/>
                    <a:pt x="11321" y="35758"/>
                    <a:pt x="11286" y="35791"/>
                  </a:cubicBezTo>
                  <a:cubicBezTo>
                    <a:pt x="11038" y="36028"/>
                    <a:pt x="10804" y="36273"/>
                    <a:pt x="10570" y="36522"/>
                  </a:cubicBezTo>
                  <a:cubicBezTo>
                    <a:pt x="10874" y="35927"/>
                    <a:pt x="11154" y="35321"/>
                    <a:pt x="11367" y="34671"/>
                  </a:cubicBezTo>
                  <a:cubicBezTo>
                    <a:pt x="11412" y="34540"/>
                    <a:pt x="11310" y="34457"/>
                    <a:pt x="11203" y="34457"/>
                  </a:cubicBezTo>
                  <a:cubicBezTo>
                    <a:pt x="11145" y="34457"/>
                    <a:pt x="11085" y="34482"/>
                    <a:pt x="11047" y="34535"/>
                  </a:cubicBezTo>
                  <a:cubicBezTo>
                    <a:pt x="9834" y="36204"/>
                    <a:pt x="8804" y="38037"/>
                    <a:pt x="7126" y="39244"/>
                  </a:cubicBezTo>
                  <a:cubicBezTo>
                    <a:pt x="8752" y="37353"/>
                    <a:pt x="10348" y="35445"/>
                    <a:pt x="11867" y="33464"/>
                  </a:cubicBezTo>
                  <a:cubicBezTo>
                    <a:pt x="12054" y="33222"/>
                    <a:pt x="12242" y="32959"/>
                    <a:pt x="12427" y="32693"/>
                  </a:cubicBezTo>
                  <a:lnTo>
                    <a:pt x="12427" y="32693"/>
                  </a:lnTo>
                  <a:cubicBezTo>
                    <a:pt x="12167" y="33086"/>
                    <a:pt x="11910" y="33482"/>
                    <a:pt x="11670" y="33877"/>
                  </a:cubicBezTo>
                  <a:cubicBezTo>
                    <a:pt x="11581" y="34027"/>
                    <a:pt x="11713" y="34177"/>
                    <a:pt x="11853" y="34177"/>
                  </a:cubicBezTo>
                  <a:cubicBezTo>
                    <a:pt x="11900" y="34177"/>
                    <a:pt x="11947" y="34160"/>
                    <a:pt x="11988" y="34123"/>
                  </a:cubicBezTo>
                  <a:cubicBezTo>
                    <a:pt x="11997" y="34114"/>
                    <a:pt x="12002" y="34105"/>
                    <a:pt x="12011" y="34097"/>
                  </a:cubicBezTo>
                  <a:cubicBezTo>
                    <a:pt x="12020" y="34098"/>
                    <a:pt x="12028" y="34098"/>
                    <a:pt x="12037" y="34098"/>
                  </a:cubicBezTo>
                  <a:cubicBezTo>
                    <a:pt x="12045" y="34098"/>
                    <a:pt x="12053" y="34098"/>
                    <a:pt x="12060" y="34099"/>
                  </a:cubicBezTo>
                  <a:cubicBezTo>
                    <a:pt x="12069" y="34159"/>
                    <a:pt x="12110" y="34212"/>
                    <a:pt x="12165" y="34212"/>
                  </a:cubicBezTo>
                  <a:cubicBezTo>
                    <a:pt x="12186" y="34212"/>
                    <a:pt x="12207" y="34205"/>
                    <a:pt x="12230" y="34189"/>
                  </a:cubicBezTo>
                  <a:cubicBezTo>
                    <a:pt x="12256" y="34172"/>
                    <a:pt x="12294" y="34140"/>
                    <a:pt x="12329" y="34114"/>
                  </a:cubicBezTo>
                  <a:cubicBezTo>
                    <a:pt x="12457" y="34122"/>
                    <a:pt x="12586" y="34126"/>
                    <a:pt x="12715" y="34126"/>
                  </a:cubicBezTo>
                  <a:cubicBezTo>
                    <a:pt x="12991" y="34126"/>
                    <a:pt x="13267" y="34107"/>
                    <a:pt x="13541" y="34068"/>
                  </a:cubicBezTo>
                  <a:cubicBezTo>
                    <a:pt x="13642" y="34053"/>
                    <a:pt x="13735" y="34045"/>
                    <a:pt x="13830" y="34036"/>
                  </a:cubicBezTo>
                  <a:cubicBezTo>
                    <a:pt x="13862" y="34110"/>
                    <a:pt x="13933" y="34150"/>
                    <a:pt x="14004" y="34150"/>
                  </a:cubicBezTo>
                  <a:cubicBezTo>
                    <a:pt x="14061" y="34150"/>
                    <a:pt x="14118" y="34124"/>
                    <a:pt x="14156" y="34071"/>
                  </a:cubicBezTo>
                  <a:cubicBezTo>
                    <a:pt x="14171" y="34047"/>
                    <a:pt x="14185" y="34024"/>
                    <a:pt x="14202" y="34001"/>
                  </a:cubicBezTo>
                  <a:cubicBezTo>
                    <a:pt x="14342" y="33992"/>
                    <a:pt x="14475" y="33987"/>
                    <a:pt x="14605" y="33987"/>
                  </a:cubicBezTo>
                  <a:cubicBezTo>
                    <a:pt x="15423" y="33987"/>
                    <a:pt x="16084" y="34174"/>
                    <a:pt x="16971" y="34625"/>
                  </a:cubicBezTo>
                  <a:cubicBezTo>
                    <a:pt x="17092" y="34688"/>
                    <a:pt x="17205" y="34749"/>
                    <a:pt x="17314" y="34804"/>
                  </a:cubicBezTo>
                  <a:cubicBezTo>
                    <a:pt x="17340" y="34861"/>
                    <a:pt x="17397" y="34895"/>
                    <a:pt x="17458" y="34895"/>
                  </a:cubicBezTo>
                  <a:cubicBezTo>
                    <a:pt x="17465" y="34895"/>
                    <a:pt x="17472" y="34894"/>
                    <a:pt x="17479" y="34893"/>
                  </a:cubicBezTo>
                  <a:cubicBezTo>
                    <a:pt x="17684" y="35006"/>
                    <a:pt x="17898" y="35110"/>
                    <a:pt x="18117" y="35199"/>
                  </a:cubicBezTo>
                  <a:cubicBezTo>
                    <a:pt x="18120" y="35202"/>
                    <a:pt x="18123" y="35202"/>
                    <a:pt x="18129" y="35202"/>
                  </a:cubicBezTo>
                  <a:cubicBezTo>
                    <a:pt x="18345" y="35286"/>
                    <a:pt x="18557" y="35336"/>
                    <a:pt x="18794" y="35336"/>
                  </a:cubicBezTo>
                  <a:cubicBezTo>
                    <a:pt x="19058" y="35336"/>
                    <a:pt x="19352" y="35274"/>
                    <a:pt x="19719" y="35127"/>
                  </a:cubicBezTo>
                  <a:cubicBezTo>
                    <a:pt x="21602" y="34379"/>
                    <a:pt x="21509" y="32364"/>
                    <a:pt x="20279" y="31279"/>
                  </a:cubicBezTo>
                  <a:cubicBezTo>
                    <a:pt x="20288" y="31261"/>
                    <a:pt x="20300" y="31244"/>
                    <a:pt x="20305" y="31224"/>
                  </a:cubicBezTo>
                  <a:cubicBezTo>
                    <a:pt x="20351" y="31109"/>
                    <a:pt x="20241" y="31010"/>
                    <a:pt x="20136" y="31010"/>
                  </a:cubicBezTo>
                  <a:cubicBezTo>
                    <a:pt x="20095" y="31010"/>
                    <a:pt x="20055" y="31025"/>
                    <a:pt x="20025" y="31059"/>
                  </a:cubicBezTo>
                  <a:cubicBezTo>
                    <a:pt x="20023" y="31062"/>
                    <a:pt x="20020" y="31068"/>
                    <a:pt x="20017" y="31074"/>
                  </a:cubicBezTo>
                  <a:cubicBezTo>
                    <a:pt x="19962" y="31036"/>
                    <a:pt x="19910" y="30996"/>
                    <a:pt x="19852" y="30961"/>
                  </a:cubicBezTo>
                  <a:cubicBezTo>
                    <a:pt x="19913" y="30854"/>
                    <a:pt x="19973" y="30748"/>
                    <a:pt x="20034" y="30644"/>
                  </a:cubicBezTo>
                  <a:cubicBezTo>
                    <a:pt x="22153" y="30265"/>
                    <a:pt x="23022" y="27742"/>
                    <a:pt x="23646" y="25958"/>
                  </a:cubicBezTo>
                  <a:cubicBezTo>
                    <a:pt x="24122" y="24587"/>
                    <a:pt x="24604" y="23198"/>
                    <a:pt x="25029" y="21809"/>
                  </a:cubicBezTo>
                  <a:cubicBezTo>
                    <a:pt x="25297" y="20920"/>
                    <a:pt x="25384" y="19757"/>
                    <a:pt x="26458" y="19350"/>
                  </a:cubicBezTo>
                  <a:cubicBezTo>
                    <a:pt x="26744" y="19241"/>
                    <a:pt x="27038" y="19191"/>
                    <a:pt x="27330" y="19191"/>
                  </a:cubicBezTo>
                  <a:cubicBezTo>
                    <a:pt x="29057" y="19191"/>
                    <a:pt x="30742" y="20928"/>
                    <a:pt x="30728" y="22528"/>
                  </a:cubicBezTo>
                  <a:cubicBezTo>
                    <a:pt x="30728" y="22627"/>
                    <a:pt x="30793" y="22669"/>
                    <a:pt x="30865" y="22669"/>
                  </a:cubicBezTo>
                  <a:cubicBezTo>
                    <a:pt x="30884" y="22669"/>
                    <a:pt x="30903" y="22666"/>
                    <a:pt x="30921" y="22661"/>
                  </a:cubicBezTo>
                  <a:lnTo>
                    <a:pt x="30921" y="22661"/>
                  </a:lnTo>
                  <a:cubicBezTo>
                    <a:pt x="30817" y="22808"/>
                    <a:pt x="30713" y="22956"/>
                    <a:pt x="30612" y="23106"/>
                  </a:cubicBezTo>
                  <a:cubicBezTo>
                    <a:pt x="26954" y="24292"/>
                    <a:pt x="25765" y="25895"/>
                    <a:pt x="26100" y="29757"/>
                  </a:cubicBezTo>
                  <a:cubicBezTo>
                    <a:pt x="26137" y="30188"/>
                    <a:pt x="26198" y="30615"/>
                    <a:pt x="26282" y="31036"/>
                  </a:cubicBezTo>
                  <a:cubicBezTo>
                    <a:pt x="26270" y="31057"/>
                    <a:pt x="26258" y="31074"/>
                    <a:pt x="26250" y="31094"/>
                  </a:cubicBezTo>
                  <a:cubicBezTo>
                    <a:pt x="26204" y="31184"/>
                    <a:pt x="26250" y="31296"/>
                    <a:pt x="26348" y="31328"/>
                  </a:cubicBezTo>
                  <a:cubicBezTo>
                    <a:pt x="26374" y="31449"/>
                    <a:pt x="26411" y="31559"/>
                    <a:pt x="26446" y="31674"/>
                  </a:cubicBezTo>
                  <a:cubicBezTo>
                    <a:pt x="26406" y="31747"/>
                    <a:pt x="26362" y="31819"/>
                    <a:pt x="26325" y="31891"/>
                  </a:cubicBezTo>
                  <a:cubicBezTo>
                    <a:pt x="26295" y="31951"/>
                    <a:pt x="26345" y="32018"/>
                    <a:pt x="26399" y="32018"/>
                  </a:cubicBezTo>
                  <a:cubicBezTo>
                    <a:pt x="26417" y="32018"/>
                    <a:pt x="26436" y="32010"/>
                    <a:pt x="26452" y="31992"/>
                  </a:cubicBezTo>
                  <a:lnTo>
                    <a:pt x="26515" y="31923"/>
                  </a:lnTo>
                  <a:cubicBezTo>
                    <a:pt x="26712" y="32526"/>
                    <a:pt x="26983" y="33028"/>
                    <a:pt x="27350" y="33450"/>
                  </a:cubicBezTo>
                  <a:lnTo>
                    <a:pt x="27338" y="33473"/>
                  </a:lnTo>
                  <a:cubicBezTo>
                    <a:pt x="27271" y="33591"/>
                    <a:pt x="27370" y="33691"/>
                    <a:pt x="27473" y="33691"/>
                  </a:cubicBezTo>
                  <a:cubicBezTo>
                    <a:pt x="27498" y="33691"/>
                    <a:pt x="27523" y="33685"/>
                    <a:pt x="27546" y="33672"/>
                  </a:cubicBezTo>
                  <a:cubicBezTo>
                    <a:pt x="27933" y="34053"/>
                    <a:pt x="28424" y="34356"/>
                    <a:pt x="29021" y="34616"/>
                  </a:cubicBezTo>
                  <a:cubicBezTo>
                    <a:pt x="28998" y="34668"/>
                    <a:pt x="28972" y="34711"/>
                    <a:pt x="28949" y="34761"/>
                  </a:cubicBezTo>
                  <a:cubicBezTo>
                    <a:pt x="28895" y="34878"/>
                    <a:pt x="28974" y="35002"/>
                    <a:pt x="29086" y="35002"/>
                  </a:cubicBezTo>
                  <a:cubicBezTo>
                    <a:pt x="29112" y="35002"/>
                    <a:pt x="29140" y="34995"/>
                    <a:pt x="29169" y="34980"/>
                  </a:cubicBezTo>
                  <a:cubicBezTo>
                    <a:pt x="29272" y="34928"/>
                    <a:pt x="29359" y="34862"/>
                    <a:pt x="29457" y="34801"/>
                  </a:cubicBezTo>
                  <a:cubicBezTo>
                    <a:pt x="29714" y="34893"/>
                    <a:pt x="29988" y="34980"/>
                    <a:pt x="30286" y="35061"/>
                  </a:cubicBezTo>
                  <a:cubicBezTo>
                    <a:pt x="33259" y="35863"/>
                    <a:pt x="35145" y="37061"/>
                    <a:pt x="36372" y="39054"/>
                  </a:cubicBezTo>
                  <a:cubicBezTo>
                    <a:pt x="36377" y="39105"/>
                    <a:pt x="36406" y="39152"/>
                    <a:pt x="36450" y="39178"/>
                  </a:cubicBezTo>
                  <a:cubicBezTo>
                    <a:pt x="36900" y="39934"/>
                    <a:pt x="37258" y="40800"/>
                    <a:pt x="37547" y="41805"/>
                  </a:cubicBezTo>
                  <a:cubicBezTo>
                    <a:pt x="37500" y="41863"/>
                    <a:pt x="37454" y="41920"/>
                    <a:pt x="37408" y="41978"/>
                  </a:cubicBezTo>
                  <a:cubicBezTo>
                    <a:pt x="37352" y="42052"/>
                    <a:pt x="37388" y="42185"/>
                    <a:pt x="37482" y="42185"/>
                  </a:cubicBezTo>
                  <a:cubicBezTo>
                    <a:pt x="37494" y="42185"/>
                    <a:pt x="37508" y="42183"/>
                    <a:pt x="37524" y="42177"/>
                  </a:cubicBezTo>
                  <a:cubicBezTo>
                    <a:pt x="37561" y="42163"/>
                    <a:pt x="37593" y="42143"/>
                    <a:pt x="37630" y="42128"/>
                  </a:cubicBezTo>
                  <a:cubicBezTo>
                    <a:pt x="37694" y="42371"/>
                    <a:pt x="37760" y="42607"/>
                    <a:pt x="37815" y="42864"/>
                  </a:cubicBezTo>
                  <a:cubicBezTo>
                    <a:pt x="38014" y="43762"/>
                    <a:pt x="38566" y="45194"/>
                    <a:pt x="38984" y="46603"/>
                  </a:cubicBezTo>
                  <a:cubicBezTo>
                    <a:pt x="38918" y="46672"/>
                    <a:pt x="38860" y="46744"/>
                    <a:pt x="38794" y="46811"/>
                  </a:cubicBezTo>
                  <a:cubicBezTo>
                    <a:pt x="38694" y="46913"/>
                    <a:pt x="38791" y="47056"/>
                    <a:pt x="38900" y="47056"/>
                  </a:cubicBezTo>
                  <a:cubicBezTo>
                    <a:pt x="38932" y="47056"/>
                    <a:pt x="38966" y="47044"/>
                    <a:pt x="38996" y="47013"/>
                  </a:cubicBezTo>
                  <a:cubicBezTo>
                    <a:pt x="39022" y="46984"/>
                    <a:pt x="39048" y="46952"/>
                    <a:pt x="39077" y="46923"/>
                  </a:cubicBezTo>
                  <a:cubicBezTo>
                    <a:pt x="39134" y="47134"/>
                    <a:pt x="39184" y="47339"/>
                    <a:pt x="39233" y="47544"/>
                  </a:cubicBezTo>
                  <a:cubicBezTo>
                    <a:pt x="39120" y="47660"/>
                    <a:pt x="39013" y="47775"/>
                    <a:pt x="38901" y="47888"/>
                  </a:cubicBezTo>
                  <a:cubicBezTo>
                    <a:pt x="38819" y="47971"/>
                    <a:pt x="38881" y="48138"/>
                    <a:pt x="38991" y="48138"/>
                  </a:cubicBezTo>
                  <a:cubicBezTo>
                    <a:pt x="39006" y="48138"/>
                    <a:pt x="39022" y="48134"/>
                    <a:pt x="39039" y="48127"/>
                  </a:cubicBezTo>
                  <a:cubicBezTo>
                    <a:pt x="39143" y="48084"/>
                    <a:pt x="39236" y="48026"/>
                    <a:pt x="39337" y="47980"/>
                  </a:cubicBezTo>
                  <a:cubicBezTo>
                    <a:pt x="39527" y="48898"/>
                    <a:pt x="39588" y="49721"/>
                    <a:pt x="39342" y="50261"/>
                  </a:cubicBezTo>
                  <a:cubicBezTo>
                    <a:pt x="38595" y="51905"/>
                    <a:pt x="40324" y="52654"/>
                    <a:pt x="41728" y="52654"/>
                  </a:cubicBezTo>
                  <a:cubicBezTo>
                    <a:pt x="42033" y="52654"/>
                    <a:pt x="42322" y="52619"/>
                    <a:pt x="42567" y="52550"/>
                  </a:cubicBezTo>
                  <a:lnTo>
                    <a:pt x="42567" y="52550"/>
                  </a:lnTo>
                  <a:cubicBezTo>
                    <a:pt x="42356" y="53486"/>
                    <a:pt x="41840" y="54259"/>
                    <a:pt x="41392" y="55071"/>
                  </a:cubicBezTo>
                  <a:cubicBezTo>
                    <a:pt x="41320" y="55157"/>
                    <a:pt x="41239" y="55238"/>
                    <a:pt x="41167" y="55328"/>
                  </a:cubicBezTo>
                  <a:cubicBezTo>
                    <a:pt x="41124" y="55377"/>
                    <a:pt x="41121" y="55455"/>
                    <a:pt x="41164" y="55507"/>
                  </a:cubicBezTo>
                  <a:cubicBezTo>
                    <a:pt x="40994" y="55841"/>
                    <a:pt x="40858" y="56197"/>
                    <a:pt x="40763" y="56563"/>
                  </a:cubicBezTo>
                  <a:cubicBezTo>
                    <a:pt x="40592" y="57236"/>
                    <a:pt x="40636" y="57984"/>
                    <a:pt x="40757" y="58728"/>
                  </a:cubicBezTo>
                  <a:cubicBezTo>
                    <a:pt x="40745" y="58740"/>
                    <a:pt x="40734" y="58754"/>
                    <a:pt x="40725" y="58766"/>
                  </a:cubicBezTo>
                  <a:cubicBezTo>
                    <a:pt x="40644" y="58855"/>
                    <a:pt x="40693" y="59000"/>
                    <a:pt x="40812" y="59020"/>
                  </a:cubicBezTo>
                  <a:cubicBezTo>
                    <a:pt x="40875" y="59355"/>
                    <a:pt x="40948" y="59684"/>
                    <a:pt x="41023" y="60004"/>
                  </a:cubicBezTo>
                  <a:cubicBezTo>
                    <a:pt x="40999" y="60062"/>
                    <a:pt x="41014" y="60132"/>
                    <a:pt x="41063" y="60175"/>
                  </a:cubicBezTo>
                  <a:cubicBezTo>
                    <a:pt x="41121" y="60420"/>
                    <a:pt x="41178" y="60663"/>
                    <a:pt x="41230" y="60894"/>
                  </a:cubicBezTo>
                  <a:cubicBezTo>
                    <a:pt x="41643" y="62770"/>
                    <a:pt x="42483" y="64500"/>
                    <a:pt x="43500" y="66113"/>
                  </a:cubicBezTo>
                  <a:lnTo>
                    <a:pt x="43494" y="66122"/>
                  </a:lnTo>
                  <a:cubicBezTo>
                    <a:pt x="43438" y="66233"/>
                    <a:pt x="43521" y="66362"/>
                    <a:pt x="43643" y="66362"/>
                  </a:cubicBezTo>
                  <a:cubicBezTo>
                    <a:pt x="43648" y="66362"/>
                    <a:pt x="43653" y="66362"/>
                    <a:pt x="43658" y="66362"/>
                  </a:cubicBezTo>
                  <a:cubicBezTo>
                    <a:pt x="43866" y="66685"/>
                    <a:pt x="44077" y="67003"/>
                    <a:pt x="44296" y="67317"/>
                  </a:cubicBezTo>
                  <a:cubicBezTo>
                    <a:pt x="44325" y="67355"/>
                    <a:pt x="44351" y="67398"/>
                    <a:pt x="44377" y="67439"/>
                  </a:cubicBezTo>
                  <a:cubicBezTo>
                    <a:pt x="44270" y="67615"/>
                    <a:pt x="44155" y="67785"/>
                    <a:pt x="44048" y="67961"/>
                  </a:cubicBezTo>
                  <a:cubicBezTo>
                    <a:pt x="43983" y="68069"/>
                    <a:pt x="44079" y="68184"/>
                    <a:pt x="44180" y="68184"/>
                  </a:cubicBezTo>
                  <a:cubicBezTo>
                    <a:pt x="44214" y="68184"/>
                    <a:pt x="44249" y="68171"/>
                    <a:pt x="44279" y="68140"/>
                  </a:cubicBezTo>
                  <a:cubicBezTo>
                    <a:pt x="44389" y="68025"/>
                    <a:pt x="44496" y="67906"/>
                    <a:pt x="44602" y="67791"/>
                  </a:cubicBezTo>
                  <a:cubicBezTo>
                    <a:pt x="44724" y="67990"/>
                    <a:pt x="44845" y="68198"/>
                    <a:pt x="44966" y="68409"/>
                  </a:cubicBezTo>
                  <a:cubicBezTo>
                    <a:pt x="44946" y="68437"/>
                    <a:pt x="44923" y="68466"/>
                    <a:pt x="44903" y="68498"/>
                  </a:cubicBezTo>
                  <a:cubicBezTo>
                    <a:pt x="44825" y="68609"/>
                    <a:pt x="44931" y="68721"/>
                    <a:pt x="45040" y="68721"/>
                  </a:cubicBezTo>
                  <a:cubicBezTo>
                    <a:pt x="45073" y="68721"/>
                    <a:pt x="45105" y="68711"/>
                    <a:pt x="45134" y="68689"/>
                  </a:cubicBezTo>
                  <a:cubicBezTo>
                    <a:pt x="45235" y="68859"/>
                    <a:pt x="45339" y="69026"/>
                    <a:pt x="45448" y="69194"/>
                  </a:cubicBezTo>
                  <a:cubicBezTo>
                    <a:pt x="45396" y="69252"/>
                    <a:pt x="45344" y="69312"/>
                    <a:pt x="45292" y="69370"/>
                  </a:cubicBezTo>
                  <a:cubicBezTo>
                    <a:pt x="45231" y="69442"/>
                    <a:pt x="45298" y="69538"/>
                    <a:pt x="45365" y="69538"/>
                  </a:cubicBezTo>
                  <a:cubicBezTo>
                    <a:pt x="45387" y="69538"/>
                    <a:pt x="45408" y="69529"/>
                    <a:pt x="45425" y="69506"/>
                  </a:cubicBezTo>
                  <a:cubicBezTo>
                    <a:pt x="45469" y="69451"/>
                    <a:pt x="45515" y="69399"/>
                    <a:pt x="45558" y="69347"/>
                  </a:cubicBezTo>
                  <a:cubicBezTo>
                    <a:pt x="45717" y="69575"/>
                    <a:pt x="45896" y="69791"/>
                    <a:pt x="46089" y="69991"/>
                  </a:cubicBezTo>
                  <a:cubicBezTo>
                    <a:pt x="46046" y="70063"/>
                    <a:pt x="46000" y="70135"/>
                    <a:pt x="45959" y="70207"/>
                  </a:cubicBezTo>
                  <a:cubicBezTo>
                    <a:pt x="45882" y="70343"/>
                    <a:pt x="45994" y="70475"/>
                    <a:pt x="46117" y="70475"/>
                  </a:cubicBezTo>
                  <a:cubicBezTo>
                    <a:pt x="46159" y="70475"/>
                    <a:pt x="46202" y="70460"/>
                    <a:pt x="46239" y="70424"/>
                  </a:cubicBezTo>
                  <a:cubicBezTo>
                    <a:pt x="46294" y="70375"/>
                    <a:pt x="46343" y="70317"/>
                    <a:pt x="46398" y="70265"/>
                  </a:cubicBezTo>
                  <a:cubicBezTo>
                    <a:pt x="46491" y="70346"/>
                    <a:pt x="46589" y="70418"/>
                    <a:pt x="46690" y="70487"/>
                  </a:cubicBezTo>
                  <a:cubicBezTo>
                    <a:pt x="47228" y="70816"/>
                    <a:pt x="47744" y="70978"/>
                    <a:pt x="48208" y="70978"/>
                  </a:cubicBezTo>
                  <a:cubicBezTo>
                    <a:pt x="49125" y="70978"/>
                    <a:pt x="49842" y="70346"/>
                    <a:pt x="50137" y="69119"/>
                  </a:cubicBezTo>
                  <a:cubicBezTo>
                    <a:pt x="50807" y="66344"/>
                    <a:pt x="49819" y="64118"/>
                    <a:pt x="52100" y="61595"/>
                  </a:cubicBezTo>
                  <a:cubicBezTo>
                    <a:pt x="53500" y="60051"/>
                    <a:pt x="55241" y="58763"/>
                    <a:pt x="57066" y="57701"/>
                  </a:cubicBezTo>
                  <a:lnTo>
                    <a:pt x="57066" y="57701"/>
                  </a:lnTo>
                  <a:cubicBezTo>
                    <a:pt x="57060" y="57718"/>
                    <a:pt x="57051" y="57735"/>
                    <a:pt x="57045" y="57750"/>
                  </a:cubicBezTo>
                  <a:cubicBezTo>
                    <a:pt x="57004" y="57872"/>
                    <a:pt x="57111" y="57969"/>
                    <a:pt x="57219" y="57969"/>
                  </a:cubicBezTo>
                  <a:cubicBezTo>
                    <a:pt x="57261" y="57969"/>
                    <a:pt x="57304" y="57954"/>
                    <a:pt x="57337" y="57920"/>
                  </a:cubicBezTo>
                  <a:cubicBezTo>
                    <a:pt x="57580" y="57672"/>
                    <a:pt x="57811" y="57415"/>
                    <a:pt x="58041" y="57158"/>
                  </a:cubicBezTo>
                  <a:cubicBezTo>
                    <a:pt x="58157" y="57097"/>
                    <a:pt x="58272" y="57025"/>
                    <a:pt x="58388" y="56964"/>
                  </a:cubicBezTo>
                  <a:cubicBezTo>
                    <a:pt x="58396" y="57006"/>
                    <a:pt x="58433" y="57034"/>
                    <a:pt x="58477" y="57034"/>
                  </a:cubicBezTo>
                  <a:cubicBezTo>
                    <a:pt x="58479" y="57034"/>
                    <a:pt x="58481" y="57034"/>
                    <a:pt x="58483" y="57034"/>
                  </a:cubicBezTo>
                  <a:cubicBezTo>
                    <a:pt x="59456" y="56967"/>
                    <a:pt x="60458" y="56653"/>
                    <a:pt x="61402" y="56165"/>
                  </a:cubicBezTo>
                  <a:lnTo>
                    <a:pt x="61402" y="56165"/>
                  </a:lnTo>
                  <a:cubicBezTo>
                    <a:pt x="61359" y="56246"/>
                    <a:pt x="61307" y="56332"/>
                    <a:pt x="61263" y="56413"/>
                  </a:cubicBezTo>
                  <a:cubicBezTo>
                    <a:pt x="61195" y="56540"/>
                    <a:pt x="61313" y="56689"/>
                    <a:pt x="61431" y="56689"/>
                  </a:cubicBezTo>
                  <a:cubicBezTo>
                    <a:pt x="61471" y="56689"/>
                    <a:pt x="61511" y="56672"/>
                    <a:pt x="61543" y="56630"/>
                  </a:cubicBezTo>
                  <a:cubicBezTo>
                    <a:pt x="61800" y="56298"/>
                    <a:pt x="62054" y="55963"/>
                    <a:pt x="62311" y="55631"/>
                  </a:cubicBezTo>
                  <a:cubicBezTo>
                    <a:pt x="65894" y="53249"/>
                    <a:pt x="68238" y="48393"/>
                    <a:pt x="64517" y="45197"/>
                  </a:cubicBezTo>
                  <a:cubicBezTo>
                    <a:pt x="65432" y="44348"/>
                    <a:pt x="65854" y="41779"/>
                    <a:pt x="66668" y="41288"/>
                  </a:cubicBezTo>
                  <a:cubicBezTo>
                    <a:pt x="66743" y="41245"/>
                    <a:pt x="66769" y="41147"/>
                    <a:pt x="66726" y="41072"/>
                  </a:cubicBezTo>
                  <a:cubicBezTo>
                    <a:pt x="66610" y="40849"/>
                    <a:pt x="66509" y="40647"/>
                    <a:pt x="66417" y="40457"/>
                  </a:cubicBezTo>
                  <a:cubicBezTo>
                    <a:pt x="66425" y="40402"/>
                    <a:pt x="66399" y="40347"/>
                    <a:pt x="66353" y="40318"/>
                  </a:cubicBezTo>
                  <a:cubicBezTo>
                    <a:pt x="66142" y="39876"/>
                    <a:pt x="65995" y="39513"/>
                    <a:pt x="65909" y="39224"/>
                  </a:cubicBezTo>
                  <a:cubicBezTo>
                    <a:pt x="65963" y="39103"/>
                    <a:pt x="66027" y="38990"/>
                    <a:pt x="66079" y="38866"/>
                  </a:cubicBezTo>
                  <a:cubicBezTo>
                    <a:pt x="66120" y="38765"/>
                    <a:pt x="66030" y="38701"/>
                    <a:pt x="65942" y="38701"/>
                  </a:cubicBezTo>
                  <a:cubicBezTo>
                    <a:pt x="65907" y="38701"/>
                    <a:pt x="65871" y="38711"/>
                    <a:pt x="65845" y="38733"/>
                  </a:cubicBezTo>
                  <a:cubicBezTo>
                    <a:pt x="65833" y="38742"/>
                    <a:pt x="65825" y="38753"/>
                    <a:pt x="65813" y="38762"/>
                  </a:cubicBezTo>
                  <a:cubicBezTo>
                    <a:pt x="65735" y="37954"/>
                    <a:pt x="66382" y="37948"/>
                    <a:pt x="67289" y="37806"/>
                  </a:cubicBezTo>
                  <a:cubicBezTo>
                    <a:pt x="67381" y="37789"/>
                    <a:pt x="67418" y="37682"/>
                    <a:pt x="67404" y="37604"/>
                  </a:cubicBezTo>
                  <a:cubicBezTo>
                    <a:pt x="66887" y="35145"/>
                    <a:pt x="66090" y="33057"/>
                    <a:pt x="67254" y="30722"/>
                  </a:cubicBezTo>
                  <a:cubicBezTo>
                    <a:pt x="67336" y="30559"/>
                    <a:pt x="67049" y="27985"/>
                    <a:pt x="66940" y="27985"/>
                  </a:cubicBezTo>
                  <a:cubicBezTo>
                    <a:pt x="66934" y="27985"/>
                    <a:pt x="66929" y="27991"/>
                    <a:pt x="66925" y="28004"/>
                  </a:cubicBezTo>
                  <a:lnTo>
                    <a:pt x="66925" y="28004"/>
                  </a:lnTo>
                  <a:cubicBezTo>
                    <a:pt x="68183" y="24358"/>
                    <a:pt x="67219" y="20490"/>
                    <a:pt x="69486" y="17107"/>
                  </a:cubicBezTo>
                  <a:cubicBezTo>
                    <a:pt x="71016" y="14817"/>
                    <a:pt x="72552" y="13105"/>
                    <a:pt x="72246" y="10264"/>
                  </a:cubicBezTo>
                  <a:cubicBezTo>
                    <a:pt x="72237" y="10172"/>
                    <a:pt x="72174" y="10082"/>
                    <a:pt x="72076" y="10082"/>
                  </a:cubicBezTo>
                  <a:cubicBezTo>
                    <a:pt x="72073" y="10082"/>
                    <a:pt x="72070" y="10082"/>
                    <a:pt x="72067" y="10082"/>
                  </a:cubicBezTo>
                  <a:cubicBezTo>
                    <a:pt x="70210" y="10178"/>
                    <a:pt x="68749" y="10871"/>
                    <a:pt x="67003" y="11491"/>
                  </a:cubicBezTo>
                  <a:cubicBezTo>
                    <a:pt x="66906" y="11525"/>
                    <a:pt x="66933" y="11669"/>
                    <a:pt x="67023" y="11669"/>
                  </a:cubicBezTo>
                  <a:cubicBezTo>
                    <a:pt x="67032" y="11669"/>
                    <a:pt x="67042" y="11668"/>
                    <a:pt x="67052" y="11664"/>
                  </a:cubicBezTo>
                  <a:cubicBezTo>
                    <a:pt x="67909" y="11428"/>
                    <a:pt x="68755" y="11148"/>
                    <a:pt x="69587" y="10821"/>
                  </a:cubicBezTo>
                  <a:cubicBezTo>
                    <a:pt x="69740" y="10925"/>
                    <a:pt x="69867" y="11029"/>
                    <a:pt x="70002" y="11133"/>
                  </a:cubicBezTo>
                  <a:cubicBezTo>
                    <a:pt x="64390" y="15516"/>
                    <a:pt x="59727" y="21547"/>
                    <a:pt x="54866" y="26717"/>
                  </a:cubicBezTo>
                  <a:cubicBezTo>
                    <a:pt x="54288" y="27332"/>
                    <a:pt x="53711" y="27950"/>
                    <a:pt x="53134" y="28574"/>
                  </a:cubicBezTo>
                  <a:cubicBezTo>
                    <a:pt x="57724" y="22803"/>
                    <a:pt x="62756" y="17381"/>
                    <a:pt x="67664" y="11881"/>
                  </a:cubicBezTo>
                  <a:cubicBezTo>
                    <a:pt x="67759" y="11775"/>
                    <a:pt x="67662" y="11631"/>
                    <a:pt x="67555" y="11631"/>
                  </a:cubicBezTo>
                  <a:cubicBezTo>
                    <a:pt x="67522" y="11631"/>
                    <a:pt x="67488" y="11644"/>
                    <a:pt x="67459" y="11676"/>
                  </a:cubicBezTo>
                  <a:cubicBezTo>
                    <a:pt x="62554" y="17026"/>
                    <a:pt x="57441" y="22188"/>
                    <a:pt x="52672" y="27659"/>
                  </a:cubicBezTo>
                  <a:cubicBezTo>
                    <a:pt x="50319" y="30358"/>
                    <a:pt x="47974" y="33072"/>
                    <a:pt x="45697" y="35837"/>
                  </a:cubicBezTo>
                  <a:cubicBezTo>
                    <a:pt x="44626" y="37137"/>
                    <a:pt x="43615" y="38485"/>
                    <a:pt x="42570" y="39804"/>
                  </a:cubicBezTo>
                  <a:cubicBezTo>
                    <a:pt x="42192" y="40237"/>
                    <a:pt x="41825" y="40682"/>
                    <a:pt x="41476" y="41135"/>
                  </a:cubicBezTo>
                  <a:cubicBezTo>
                    <a:pt x="41357" y="41574"/>
                    <a:pt x="41196" y="41926"/>
                    <a:pt x="40991" y="42197"/>
                  </a:cubicBezTo>
                  <a:cubicBezTo>
                    <a:pt x="41591" y="41499"/>
                    <a:pt x="42143" y="40734"/>
                    <a:pt x="42758" y="39992"/>
                  </a:cubicBezTo>
                  <a:cubicBezTo>
                    <a:pt x="45344" y="36862"/>
                    <a:pt x="47862" y="33692"/>
                    <a:pt x="50504" y="30606"/>
                  </a:cubicBezTo>
                  <a:cubicBezTo>
                    <a:pt x="55611" y="24633"/>
                    <a:pt x="61307" y="18611"/>
                    <a:pt x="66344" y="12932"/>
                  </a:cubicBezTo>
                  <a:lnTo>
                    <a:pt x="66344" y="12932"/>
                  </a:lnTo>
                  <a:cubicBezTo>
                    <a:pt x="61474" y="18423"/>
                    <a:pt x="56529" y="23836"/>
                    <a:pt x="51953" y="29581"/>
                  </a:cubicBezTo>
                  <a:cubicBezTo>
                    <a:pt x="51526" y="30118"/>
                    <a:pt x="51118" y="30673"/>
                    <a:pt x="50700" y="31221"/>
                  </a:cubicBezTo>
                  <a:cubicBezTo>
                    <a:pt x="46537" y="35809"/>
                    <a:pt x="42460" y="40607"/>
                    <a:pt x="38880" y="45549"/>
                  </a:cubicBezTo>
                  <a:cubicBezTo>
                    <a:pt x="38869" y="45567"/>
                    <a:pt x="38875" y="45581"/>
                    <a:pt x="38872" y="45598"/>
                  </a:cubicBezTo>
                  <a:cubicBezTo>
                    <a:pt x="38719" y="45142"/>
                    <a:pt x="38574" y="44683"/>
                    <a:pt x="38430" y="44227"/>
                  </a:cubicBezTo>
                  <a:lnTo>
                    <a:pt x="38430" y="44227"/>
                  </a:lnTo>
                  <a:cubicBezTo>
                    <a:pt x="38445" y="44232"/>
                    <a:pt x="38461" y="44235"/>
                    <a:pt x="38476" y="44235"/>
                  </a:cubicBezTo>
                  <a:cubicBezTo>
                    <a:pt x="38494" y="44235"/>
                    <a:pt x="38511" y="44232"/>
                    <a:pt x="38528" y="44224"/>
                  </a:cubicBezTo>
                  <a:cubicBezTo>
                    <a:pt x="39475" y="43756"/>
                    <a:pt x="40203" y="43098"/>
                    <a:pt x="40861" y="42353"/>
                  </a:cubicBezTo>
                  <a:lnTo>
                    <a:pt x="40861" y="42353"/>
                  </a:lnTo>
                  <a:cubicBezTo>
                    <a:pt x="40543" y="42693"/>
                    <a:pt x="40143" y="42867"/>
                    <a:pt x="39651" y="42867"/>
                  </a:cubicBezTo>
                  <a:cubicBezTo>
                    <a:pt x="39562" y="42867"/>
                    <a:pt x="39469" y="42861"/>
                    <a:pt x="39374" y="42850"/>
                  </a:cubicBezTo>
                  <a:cubicBezTo>
                    <a:pt x="39856" y="42044"/>
                    <a:pt x="40387" y="41262"/>
                    <a:pt x="40945" y="40494"/>
                  </a:cubicBezTo>
                  <a:cubicBezTo>
                    <a:pt x="42677" y="38672"/>
                    <a:pt x="44273" y="36686"/>
                    <a:pt x="45821" y="34662"/>
                  </a:cubicBezTo>
                  <a:cubicBezTo>
                    <a:pt x="48240" y="32041"/>
                    <a:pt x="50763" y="29492"/>
                    <a:pt x="52957" y="26830"/>
                  </a:cubicBezTo>
                  <a:cubicBezTo>
                    <a:pt x="55276" y="24012"/>
                    <a:pt x="57634" y="21238"/>
                    <a:pt x="60109" y="18553"/>
                  </a:cubicBezTo>
                  <a:cubicBezTo>
                    <a:pt x="62158" y="16330"/>
                    <a:pt x="64370" y="14528"/>
                    <a:pt x="65845" y="11849"/>
                  </a:cubicBezTo>
                  <a:cubicBezTo>
                    <a:pt x="65897" y="11760"/>
                    <a:pt x="65831" y="11647"/>
                    <a:pt x="65727" y="11644"/>
                  </a:cubicBezTo>
                  <a:cubicBezTo>
                    <a:pt x="64996" y="11644"/>
                    <a:pt x="63729" y="13304"/>
                    <a:pt x="63270" y="13737"/>
                  </a:cubicBezTo>
                  <a:cubicBezTo>
                    <a:pt x="63166" y="13836"/>
                    <a:pt x="63071" y="13942"/>
                    <a:pt x="62967" y="14041"/>
                  </a:cubicBezTo>
                  <a:cubicBezTo>
                    <a:pt x="63925" y="12984"/>
                    <a:pt x="64797" y="11869"/>
                    <a:pt x="65464" y="10642"/>
                  </a:cubicBezTo>
                  <a:cubicBezTo>
                    <a:pt x="65646" y="11390"/>
                    <a:pt x="66012" y="12060"/>
                    <a:pt x="66806" y="12158"/>
                  </a:cubicBezTo>
                  <a:cubicBezTo>
                    <a:pt x="66812" y="12159"/>
                    <a:pt x="66817" y="12159"/>
                    <a:pt x="66822" y="12159"/>
                  </a:cubicBezTo>
                  <a:cubicBezTo>
                    <a:pt x="66952" y="12159"/>
                    <a:pt x="66995" y="11951"/>
                    <a:pt x="66879" y="11895"/>
                  </a:cubicBezTo>
                  <a:cubicBezTo>
                    <a:pt x="64563" y="10747"/>
                    <a:pt x="66607" y="4132"/>
                    <a:pt x="63347" y="4132"/>
                  </a:cubicBezTo>
                  <a:cubicBezTo>
                    <a:pt x="63132" y="4132"/>
                    <a:pt x="62893" y="4161"/>
                    <a:pt x="62629" y="4222"/>
                  </a:cubicBezTo>
                  <a:lnTo>
                    <a:pt x="62638" y="4210"/>
                  </a:lnTo>
                  <a:cubicBezTo>
                    <a:pt x="62713" y="4096"/>
                    <a:pt x="62599" y="3965"/>
                    <a:pt x="62486" y="3965"/>
                  </a:cubicBezTo>
                  <a:cubicBezTo>
                    <a:pt x="62449" y="3965"/>
                    <a:pt x="62411" y="3979"/>
                    <a:pt x="62381" y="4014"/>
                  </a:cubicBezTo>
                  <a:cubicBezTo>
                    <a:pt x="62360" y="4037"/>
                    <a:pt x="62340" y="4057"/>
                    <a:pt x="62320" y="4080"/>
                  </a:cubicBezTo>
                  <a:cubicBezTo>
                    <a:pt x="62219" y="3601"/>
                    <a:pt x="62040" y="3142"/>
                    <a:pt x="61795" y="2721"/>
                  </a:cubicBezTo>
                  <a:cubicBezTo>
                    <a:pt x="61792" y="2666"/>
                    <a:pt x="61757" y="2617"/>
                    <a:pt x="61708" y="2594"/>
                  </a:cubicBezTo>
                  <a:cubicBezTo>
                    <a:pt x="60561" y="808"/>
                    <a:pt x="58248" y="1"/>
                    <a:pt x="5603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62" name="Google Shape;4962;p86"/>
            <p:cNvSpPr/>
            <p:nvPr/>
          </p:nvSpPr>
          <p:spPr>
            <a:xfrm>
              <a:off x="1156325" y="1192300"/>
              <a:ext cx="429675" cy="394375"/>
            </a:xfrm>
            <a:custGeom>
              <a:avLst/>
              <a:gdLst/>
              <a:ahLst/>
              <a:cxnLst/>
              <a:rect l="l" t="t" r="r" b="b"/>
              <a:pathLst>
                <a:path w="17187" h="15775" extrusionOk="0">
                  <a:moveTo>
                    <a:pt x="11450" y="1377"/>
                  </a:moveTo>
                  <a:cubicBezTo>
                    <a:pt x="11655" y="1755"/>
                    <a:pt x="11857" y="2303"/>
                    <a:pt x="12051" y="3016"/>
                  </a:cubicBezTo>
                  <a:lnTo>
                    <a:pt x="12051" y="3016"/>
                  </a:lnTo>
                  <a:cubicBezTo>
                    <a:pt x="11692" y="3283"/>
                    <a:pt x="11562" y="3384"/>
                    <a:pt x="11159" y="3716"/>
                  </a:cubicBezTo>
                  <a:cubicBezTo>
                    <a:pt x="10929" y="3984"/>
                    <a:pt x="10803" y="4119"/>
                    <a:pt x="10783" y="4119"/>
                  </a:cubicBezTo>
                  <a:cubicBezTo>
                    <a:pt x="10759" y="4119"/>
                    <a:pt x="10875" y="3938"/>
                    <a:pt x="11133" y="3577"/>
                  </a:cubicBezTo>
                  <a:cubicBezTo>
                    <a:pt x="11372" y="3207"/>
                    <a:pt x="11577" y="2815"/>
                    <a:pt x="11739" y="2405"/>
                  </a:cubicBezTo>
                  <a:cubicBezTo>
                    <a:pt x="11795" y="2280"/>
                    <a:pt x="11705" y="2163"/>
                    <a:pt x="11596" y="2163"/>
                  </a:cubicBezTo>
                  <a:cubicBezTo>
                    <a:pt x="11558" y="2163"/>
                    <a:pt x="11519" y="2177"/>
                    <a:pt x="11482" y="2209"/>
                  </a:cubicBezTo>
                  <a:cubicBezTo>
                    <a:pt x="11089" y="2543"/>
                    <a:pt x="10682" y="2881"/>
                    <a:pt x="10272" y="3222"/>
                  </a:cubicBezTo>
                  <a:cubicBezTo>
                    <a:pt x="10691" y="2627"/>
                    <a:pt x="11084" y="2012"/>
                    <a:pt x="11450" y="1377"/>
                  </a:cubicBezTo>
                  <a:close/>
                  <a:moveTo>
                    <a:pt x="11796" y="3664"/>
                  </a:moveTo>
                  <a:cubicBezTo>
                    <a:pt x="11910" y="3664"/>
                    <a:pt x="11269" y="4389"/>
                    <a:pt x="11130" y="4611"/>
                  </a:cubicBezTo>
                  <a:cubicBezTo>
                    <a:pt x="11124" y="4619"/>
                    <a:pt x="11130" y="4628"/>
                    <a:pt x="11127" y="4637"/>
                  </a:cubicBezTo>
                  <a:cubicBezTo>
                    <a:pt x="11086" y="4638"/>
                    <a:pt x="11045" y="4639"/>
                    <a:pt x="11005" y="4639"/>
                  </a:cubicBezTo>
                  <a:cubicBezTo>
                    <a:pt x="10855" y="4639"/>
                    <a:pt x="10706" y="4627"/>
                    <a:pt x="10558" y="4602"/>
                  </a:cubicBezTo>
                  <a:cubicBezTo>
                    <a:pt x="10870" y="4368"/>
                    <a:pt x="11009" y="4258"/>
                    <a:pt x="11390" y="3947"/>
                  </a:cubicBezTo>
                  <a:cubicBezTo>
                    <a:pt x="11638" y="3743"/>
                    <a:pt x="11758" y="3664"/>
                    <a:pt x="11796" y="3664"/>
                  </a:cubicBezTo>
                  <a:close/>
                  <a:moveTo>
                    <a:pt x="11320" y="2772"/>
                  </a:moveTo>
                  <a:lnTo>
                    <a:pt x="11320" y="2772"/>
                  </a:lnTo>
                  <a:cubicBezTo>
                    <a:pt x="10844" y="3176"/>
                    <a:pt x="10495" y="3961"/>
                    <a:pt x="10163" y="4504"/>
                  </a:cubicBezTo>
                  <a:cubicBezTo>
                    <a:pt x="10154" y="4518"/>
                    <a:pt x="10157" y="4535"/>
                    <a:pt x="10154" y="4550"/>
                  </a:cubicBezTo>
                  <a:cubicBezTo>
                    <a:pt x="10101" y="4546"/>
                    <a:pt x="10048" y="4544"/>
                    <a:pt x="9994" y="4544"/>
                  </a:cubicBezTo>
                  <a:cubicBezTo>
                    <a:pt x="9755" y="4544"/>
                    <a:pt x="9505" y="4589"/>
                    <a:pt x="9239" y="4749"/>
                  </a:cubicBezTo>
                  <a:cubicBezTo>
                    <a:pt x="9149" y="4804"/>
                    <a:pt x="9080" y="4847"/>
                    <a:pt x="8999" y="4899"/>
                  </a:cubicBezTo>
                  <a:cubicBezTo>
                    <a:pt x="9118" y="4752"/>
                    <a:pt x="9239" y="4605"/>
                    <a:pt x="9354" y="4455"/>
                  </a:cubicBezTo>
                  <a:cubicBezTo>
                    <a:pt x="9565" y="4273"/>
                    <a:pt x="9776" y="4085"/>
                    <a:pt x="9987" y="3903"/>
                  </a:cubicBezTo>
                  <a:cubicBezTo>
                    <a:pt x="10428" y="3522"/>
                    <a:pt x="10873" y="3147"/>
                    <a:pt x="11320" y="2772"/>
                  </a:cubicBezTo>
                  <a:close/>
                  <a:moveTo>
                    <a:pt x="11263" y="1088"/>
                  </a:moveTo>
                  <a:cubicBezTo>
                    <a:pt x="10717" y="2125"/>
                    <a:pt x="10041" y="3092"/>
                    <a:pt x="9311" y="4022"/>
                  </a:cubicBezTo>
                  <a:cubicBezTo>
                    <a:pt x="8944" y="4328"/>
                    <a:pt x="8584" y="4642"/>
                    <a:pt x="8223" y="4966"/>
                  </a:cubicBezTo>
                  <a:cubicBezTo>
                    <a:pt x="8459" y="4657"/>
                    <a:pt x="8696" y="4351"/>
                    <a:pt x="8930" y="4039"/>
                  </a:cubicBezTo>
                  <a:cubicBezTo>
                    <a:pt x="9603" y="3147"/>
                    <a:pt x="10700" y="1995"/>
                    <a:pt x="11263" y="1088"/>
                  </a:cubicBezTo>
                  <a:close/>
                  <a:moveTo>
                    <a:pt x="8145" y="3696"/>
                  </a:moveTo>
                  <a:cubicBezTo>
                    <a:pt x="7411" y="5133"/>
                    <a:pt x="6164" y="6340"/>
                    <a:pt x="5073" y="7509"/>
                  </a:cubicBezTo>
                  <a:cubicBezTo>
                    <a:pt x="4833" y="7766"/>
                    <a:pt x="4602" y="8026"/>
                    <a:pt x="4369" y="8283"/>
                  </a:cubicBezTo>
                  <a:cubicBezTo>
                    <a:pt x="4715" y="7549"/>
                    <a:pt x="5087" y="6831"/>
                    <a:pt x="5503" y="6132"/>
                  </a:cubicBezTo>
                  <a:cubicBezTo>
                    <a:pt x="5809" y="5635"/>
                    <a:pt x="6156" y="5165"/>
                    <a:pt x="6537" y="4723"/>
                  </a:cubicBezTo>
                  <a:lnTo>
                    <a:pt x="6540" y="4723"/>
                  </a:lnTo>
                  <a:cubicBezTo>
                    <a:pt x="6842" y="4357"/>
                    <a:pt x="8099" y="3783"/>
                    <a:pt x="8145" y="3696"/>
                  </a:cubicBezTo>
                  <a:close/>
                  <a:moveTo>
                    <a:pt x="10733" y="751"/>
                  </a:moveTo>
                  <a:cubicBezTo>
                    <a:pt x="10844" y="751"/>
                    <a:pt x="10955" y="794"/>
                    <a:pt x="11063" y="881"/>
                  </a:cubicBezTo>
                  <a:cubicBezTo>
                    <a:pt x="9600" y="2546"/>
                    <a:pt x="8327" y="4362"/>
                    <a:pt x="6950" y="6100"/>
                  </a:cubicBezTo>
                  <a:cubicBezTo>
                    <a:pt x="6516" y="6649"/>
                    <a:pt x="6049" y="7163"/>
                    <a:pt x="5575" y="7674"/>
                  </a:cubicBezTo>
                  <a:cubicBezTo>
                    <a:pt x="5385" y="7879"/>
                    <a:pt x="5015" y="8147"/>
                    <a:pt x="4675" y="8421"/>
                  </a:cubicBezTo>
                  <a:cubicBezTo>
                    <a:pt x="6037" y="6935"/>
                    <a:pt x="7443" y="5488"/>
                    <a:pt x="8448" y="3727"/>
                  </a:cubicBezTo>
                  <a:cubicBezTo>
                    <a:pt x="8454" y="3728"/>
                    <a:pt x="8460" y="3728"/>
                    <a:pt x="8466" y="3728"/>
                  </a:cubicBezTo>
                  <a:cubicBezTo>
                    <a:pt x="8514" y="3728"/>
                    <a:pt x="8558" y="3708"/>
                    <a:pt x="8586" y="3669"/>
                  </a:cubicBezTo>
                  <a:cubicBezTo>
                    <a:pt x="8921" y="3222"/>
                    <a:pt x="9190" y="2751"/>
                    <a:pt x="9461" y="2261"/>
                  </a:cubicBezTo>
                  <a:cubicBezTo>
                    <a:pt x="9597" y="2009"/>
                    <a:pt x="9741" y="1758"/>
                    <a:pt x="9894" y="1516"/>
                  </a:cubicBezTo>
                  <a:cubicBezTo>
                    <a:pt x="10182" y="1005"/>
                    <a:pt x="10462" y="751"/>
                    <a:pt x="10733" y="751"/>
                  </a:cubicBezTo>
                  <a:close/>
                  <a:moveTo>
                    <a:pt x="7715" y="5970"/>
                  </a:moveTo>
                  <a:cubicBezTo>
                    <a:pt x="6840" y="7001"/>
                    <a:pt x="5936" y="8011"/>
                    <a:pt x="5067" y="9045"/>
                  </a:cubicBezTo>
                  <a:lnTo>
                    <a:pt x="5061" y="9051"/>
                  </a:lnTo>
                  <a:cubicBezTo>
                    <a:pt x="5090" y="9013"/>
                    <a:pt x="5116" y="8976"/>
                    <a:pt x="5131" y="8950"/>
                  </a:cubicBezTo>
                  <a:cubicBezTo>
                    <a:pt x="5662" y="8072"/>
                    <a:pt x="6389" y="7313"/>
                    <a:pt x="7094" y="6571"/>
                  </a:cubicBezTo>
                  <a:cubicBezTo>
                    <a:pt x="7290" y="6363"/>
                    <a:pt x="7507" y="6172"/>
                    <a:pt x="7712" y="5970"/>
                  </a:cubicBezTo>
                  <a:close/>
                  <a:moveTo>
                    <a:pt x="2212" y="8317"/>
                  </a:moveTo>
                  <a:lnTo>
                    <a:pt x="2212" y="8317"/>
                  </a:lnTo>
                  <a:cubicBezTo>
                    <a:pt x="1825" y="8903"/>
                    <a:pt x="1471" y="9566"/>
                    <a:pt x="1122" y="10146"/>
                  </a:cubicBezTo>
                  <a:lnTo>
                    <a:pt x="1122" y="10146"/>
                  </a:lnTo>
                  <a:cubicBezTo>
                    <a:pt x="1021" y="10063"/>
                    <a:pt x="938" y="9962"/>
                    <a:pt x="878" y="9845"/>
                  </a:cubicBezTo>
                  <a:cubicBezTo>
                    <a:pt x="1274" y="9605"/>
                    <a:pt x="1764" y="8935"/>
                    <a:pt x="2212" y="8317"/>
                  </a:cubicBezTo>
                  <a:close/>
                  <a:moveTo>
                    <a:pt x="4989" y="8609"/>
                  </a:moveTo>
                  <a:lnTo>
                    <a:pt x="4989" y="8609"/>
                  </a:lnTo>
                  <a:cubicBezTo>
                    <a:pt x="4672" y="9097"/>
                    <a:pt x="4395" y="9614"/>
                    <a:pt x="4166" y="10148"/>
                  </a:cubicBezTo>
                  <a:cubicBezTo>
                    <a:pt x="4007" y="10107"/>
                    <a:pt x="3849" y="10089"/>
                    <a:pt x="3687" y="10089"/>
                  </a:cubicBezTo>
                  <a:cubicBezTo>
                    <a:pt x="3528" y="10089"/>
                    <a:pt x="3366" y="10106"/>
                    <a:pt x="3199" y="10136"/>
                  </a:cubicBezTo>
                  <a:lnTo>
                    <a:pt x="3202" y="10133"/>
                  </a:lnTo>
                  <a:cubicBezTo>
                    <a:pt x="3321" y="9980"/>
                    <a:pt x="3442" y="9830"/>
                    <a:pt x="3566" y="9683"/>
                  </a:cubicBezTo>
                  <a:cubicBezTo>
                    <a:pt x="3585" y="9696"/>
                    <a:pt x="3607" y="9703"/>
                    <a:pt x="3630" y="9703"/>
                  </a:cubicBezTo>
                  <a:cubicBezTo>
                    <a:pt x="3656" y="9703"/>
                    <a:pt x="3682" y="9694"/>
                    <a:pt x="3702" y="9677"/>
                  </a:cubicBezTo>
                  <a:cubicBezTo>
                    <a:pt x="4149" y="9345"/>
                    <a:pt x="4579" y="8990"/>
                    <a:pt x="4989" y="8609"/>
                  </a:cubicBezTo>
                  <a:close/>
                  <a:moveTo>
                    <a:pt x="7931" y="7116"/>
                  </a:moveTo>
                  <a:cubicBezTo>
                    <a:pt x="8021" y="7333"/>
                    <a:pt x="8139" y="7570"/>
                    <a:pt x="8292" y="7847"/>
                  </a:cubicBezTo>
                  <a:cubicBezTo>
                    <a:pt x="8326" y="7909"/>
                    <a:pt x="8379" y="7935"/>
                    <a:pt x="8433" y="7935"/>
                  </a:cubicBezTo>
                  <a:cubicBezTo>
                    <a:pt x="8472" y="7935"/>
                    <a:pt x="8512" y="7922"/>
                    <a:pt x="8546" y="7899"/>
                  </a:cubicBezTo>
                  <a:lnTo>
                    <a:pt x="8546" y="7899"/>
                  </a:lnTo>
                  <a:cubicBezTo>
                    <a:pt x="8084" y="8439"/>
                    <a:pt x="7608" y="8961"/>
                    <a:pt x="7105" y="9469"/>
                  </a:cubicBezTo>
                  <a:lnTo>
                    <a:pt x="6369" y="10203"/>
                  </a:lnTo>
                  <a:cubicBezTo>
                    <a:pt x="7007" y="9230"/>
                    <a:pt x="7605" y="8263"/>
                    <a:pt x="7931" y="7116"/>
                  </a:cubicBezTo>
                  <a:close/>
                  <a:moveTo>
                    <a:pt x="4568" y="6014"/>
                  </a:moveTo>
                  <a:lnTo>
                    <a:pt x="4568" y="6014"/>
                  </a:lnTo>
                  <a:cubicBezTo>
                    <a:pt x="3869" y="6883"/>
                    <a:pt x="3277" y="7830"/>
                    <a:pt x="2636" y="8759"/>
                  </a:cubicBezTo>
                  <a:cubicBezTo>
                    <a:pt x="2530" y="8913"/>
                    <a:pt x="1531" y="10232"/>
                    <a:pt x="1474" y="10232"/>
                  </a:cubicBezTo>
                  <a:cubicBezTo>
                    <a:pt x="1452" y="10232"/>
                    <a:pt x="1570" y="10037"/>
                    <a:pt x="1932" y="9504"/>
                  </a:cubicBezTo>
                  <a:lnTo>
                    <a:pt x="1935" y="9504"/>
                  </a:lnTo>
                  <a:cubicBezTo>
                    <a:pt x="2524" y="8644"/>
                    <a:pt x="3055" y="7743"/>
                    <a:pt x="3526" y="6810"/>
                  </a:cubicBezTo>
                  <a:cubicBezTo>
                    <a:pt x="3531" y="6799"/>
                    <a:pt x="3526" y="6790"/>
                    <a:pt x="3531" y="6779"/>
                  </a:cubicBezTo>
                  <a:cubicBezTo>
                    <a:pt x="3872" y="6516"/>
                    <a:pt x="4218" y="6265"/>
                    <a:pt x="4568" y="6014"/>
                  </a:cubicBezTo>
                  <a:close/>
                  <a:moveTo>
                    <a:pt x="7732" y="6432"/>
                  </a:moveTo>
                  <a:cubicBezTo>
                    <a:pt x="7749" y="6562"/>
                    <a:pt x="7778" y="6692"/>
                    <a:pt x="7821" y="6816"/>
                  </a:cubicBezTo>
                  <a:cubicBezTo>
                    <a:pt x="7769" y="6816"/>
                    <a:pt x="7723" y="6839"/>
                    <a:pt x="7691" y="6877"/>
                  </a:cubicBezTo>
                  <a:cubicBezTo>
                    <a:pt x="6745" y="8115"/>
                    <a:pt x="5621" y="9172"/>
                    <a:pt x="4568" y="10312"/>
                  </a:cubicBezTo>
                  <a:cubicBezTo>
                    <a:pt x="4542" y="10304"/>
                    <a:pt x="4522" y="10283"/>
                    <a:pt x="4496" y="10275"/>
                  </a:cubicBezTo>
                  <a:lnTo>
                    <a:pt x="4496" y="10272"/>
                  </a:lnTo>
                  <a:cubicBezTo>
                    <a:pt x="5535" y="8961"/>
                    <a:pt x="6646" y="7705"/>
                    <a:pt x="7732" y="6432"/>
                  </a:cubicBezTo>
                  <a:close/>
                  <a:moveTo>
                    <a:pt x="5150" y="5666"/>
                  </a:moveTo>
                  <a:cubicBezTo>
                    <a:pt x="5228" y="5666"/>
                    <a:pt x="4267" y="7260"/>
                    <a:pt x="4042" y="7633"/>
                  </a:cubicBezTo>
                  <a:cubicBezTo>
                    <a:pt x="3534" y="8485"/>
                    <a:pt x="3090" y="9334"/>
                    <a:pt x="2720" y="10249"/>
                  </a:cubicBezTo>
                  <a:cubicBezTo>
                    <a:pt x="2440" y="10332"/>
                    <a:pt x="2146" y="10439"/>
                    <a:pt x="1815" y="10566"/>
                  </a:cubicBezTo>
                  <a:lnTo>
                    <a:pt x="1815" y="10566"/>
                  </a:lnTo>
                  <a:cubicBezTo>
                    <a:pt x="1706" y="10517"/>
                    <a:pt x="1614" y="10465"/>
                    <a:pt x="1522" y="10416"/>
                  </a:cubicBezTo>
                  <a:cubicBezTo>
                    <a:pt x="2694" y="9348"/>
                    <a:pt x="3476" y="8014"/>
                    <a:pt x="4386" y="6695"/>
                  </a:cubicBezTo>
                  <a:cubicBezTo>
                    <a:pt x="4906" y="5941"/>
                    <a:pt x="5118" y="5666"/>
                    <a:pt x="5150" y="5666"/>
                  </a:cubicBezTo>
                  <a:close/>
                  <a:moveTo>
                    <a:pt x="8864" y="8179"/>
                  </a:moveTo>
                  <a:cubicBezTo>
                    <a:pt x="8970" y="8251"/>
                    <a:pt x="9126" y="8329"/>
                    <a:pt x="9328" y="8447"/>
                  </a:cubicBezTo>
                  <a:cubicBezTo>
                    <a:pt x="9327" y="8449"/>
                    <a:pt x="9326" y="8449"/>
                    <a:pt x="9324" y="8449"/>
                  </a:cubicBezTo>
                  <a:cubicBezTo>
                    <a:pt x="9323" y="8449"/>
                    <a:pt x="9321" y="8449"/>
                    <a:pt x="9320" y="8450"/>
                  </a:cubicBezTo>
                  <a:cubicBezTo>
                    <a:pt x="8633" y="9169"/>
                    <a:pt x="7983" y="9923"/>
                    <a:pt x="7313" y="10656"/>
                  </a:cubicBezTo>
                  <a:cubicBezTo>
                    <a:pt x="7486" y="10457"/>
                    <a:pt x="7665" y="10237"/>
                    <a:pt x="7772" y="10067"/>
                  </a:cubicBezTo>
                  <a:cubicBezTo>
                    <a:pt x="8153" y="9449"/>
                    <a:pt x="8508" y="8814"/>
                    <a:pt x="8864" y="8179"/>
                  </a:cubicBezTo>
                  <a:close/>
                  <a:moveTo>
                    <a:pt x="9600" y="8609"/>
                  </a:moveTo>
                  <a:cubicBezTo>
                    <a:pt x="9718" y="8681"/>
                    <a:pt x="9839" y="8753"/>
                    <a:pt x="9961" y="8828"/>
                  </a:cubicBezTo>
                  <a:cubicBezTo>
                    <a:pt x="10103" y="8916"/>
                    <a:pt x="10204" y="8944"/>
                    <a:pt x="10286" y="8944"/>
                  </a:cubicBezTo>
                  <a:cubicBezTo>
                    <a:pt x="10418" y="8944"/>
                    <a:pt x="10496" y="8872"/>
                    <a:pt x="10602" y="8872"/>
                  </a:cubicBezTo>
                  <a:cubicBezTo>
                    <a:pt x="10630" y="8872"/>
                    <a:pt x="10660" y="8876"/>
                    <a:pt x="10693" y="8889"/>
                  </a:cubicBezTo>
                  <a:lnTo>
                    <a:pt x="10693" y="8889"/>
                  </a:lnTo>
                  <a:cubicBezTo>
                    <a:pt x="10673" y="8881"/>
                    <a:pt x="10654" y="8878"/>
                    <a:pt x="10635" y="8878"/>
                  </a:cubicBezTo>
                  <a:cubicBezTo>
                    <a:pt x="10505" y="8878"/>
                    <a:pt x="10420" y="9047"/>
                    <a:pt x="10486" y="9160"/>
                  </a:cubicBezTo>
                  <a:cubicBezTo>
                    <a:pt x="10561" y="9299"/>
                    <a:pt x="10642" y="9440"/>
                    <a:pt x="10720" y="9579"/>
                  </a:cubicBezTo>
                  <a:cubicBezTo>
                    <a:pt x="10677" y="9582"/>
                    <a:pt x="10636" y="9599"/>
                    <a:pt x="10607" y="9628"/>
                  </a:cubicBezTo>
                  <a:cubicBezTo>
                    <a:pt x="10272" y="9946"/>
                    <a:pt x="9961" y="10272"/>
                    <a:pt x="9655" y="10607"/>
                  </a:cubicBezTo>
                  <a:cubicBezTo>
                    <a:pt x="9917" y="10142"/>
                    <a:pt x="10171" y="9669"/>
                    <a:pt x="10371" y="9160"/>
                  </a:cubicBezTo>
                  <a:cubicBezTo>
                    <a:pt x="10422" y="9028"/>
                    <a:pt x="10308" y="8940"/>
                    <a:pt x="10195" y="8940"/>
                  </a:cubicBezTo>
                  <a:cubicBezTo>
                    <a:pt x="10150" y="8940"/>
                    <a:pt x="10105" y="8954"/>
                    <a:pt x="10070" y="8984"/>
                  </a:cubicBezTo>
                  <a:cubicBezTo>
                    <a:pt x="9461" y="9510"/>
                    <a:pt x="8921" y="10090"/>
                    <a:pt x="8396" y="10691"/>
                  </a:cubicBezTo>
                  <a:cubicBezTo>
                    <a:pt x="8800" y="10015"/>
                    <a:pt x="9207" y="9345"/>
                    <a:pt x="9594" y="8661"/>
                  </a:cubicBezTo>
                  <a:cubicBezTo>
                    <a:pt x="9600" y="8644"/>
                    <a:pt x="9594" y="8626"/>
                    <a:pt x="9597" y="8609"/>
                  </a:cubicBezTo>
                  <a:close/>
                  <a:moveTo>
                    <a:pt x="15091" y="8618"/>
                  </a:moveTo>
                  <a:cubicBezTo>
                    <a:pt x="15232" y="8690"/>
                    <a:pt x="15374" y="8762"/>
                    <a:pt x="15512" y="8834"/>
                  </a:cubicBezTo>
                  <a:cubicBezTo>
                    <a:pt x="15535" y="8849"/>
                    <a:pt x="15553" y="8866"/>
                    <a:pt x="15576" y="8880"/>
                  </a:cubicBezTo>
                  <a:cubicBezTo>
                    <a:pt x="14978" y="9591"/>
                    <a:pt x="14294" y="10240"/>
                    <a:pt x="13604" y="10890"/>
                  </a:cubicBezTo>
                  <a:cubicBezTo>
                    <a:pt x="14291" y="10217"/>
                    <a:pt x="14978" y="9426"/>
                    <a:pt x="15091" y="8618"/>
                  </a:cubicBezTo>
                  <a:close/>
                  <a:moveTo>
                    <a:pt x="7548" y="7534"/>
                  </a:moveTo>
                  <a:cubicBezTo>
                    <a:pt x="7404" y="7692"/>
                    <a:pt x="6784" y="9006"/>
                    <a:pt x="6493" y="9469"/>
                  </a:cubicBezTo>
                  <a:cubicBezTo>
                    <a:pt x="6170" y="9986"/>
                    <a:pt x="5824" y="10483"/>
                    <a:pt x="5486" y="10988"/>
                  </a:cubicBezTo>
                  <a:lnTo>
                    <a:pt x="5486" y="10985"/>
                  </a:lnTo>
                  <a:lnTo>
                    <a:pt x="5474" y="10976"/>
                  </a:lnTo>
                  <a:cubicBezTo>
                    <a:pt x="5246" y="10748"/>
                    <a:pt x="4989" y="10552"/>
                    <a:pt x="4709" y="10396"/>
                  </a:cubicBezTo>
                  <a:cubicBezTo>
                    <a:pt x="5650" y="9435"/>
                    <a:pt x="6634" y="8521"/>
                    <a:pt x="7548" y="7534"/>
                  </a:cubicBezTo>
                  <a:close/>
                  <a:moveTo>
                    <a:pt x="10882" y="9871"/>
                  </a:moveTo>
                  <a:cubicBezTo>
                    <a:pt x="10991" y="10070"/>
                    <a:pt x="11101" y="10266"/>
                    <a:pt x="11214" y="10462"/>
                  </a:cubicBezTo>
                  <a:cubicBezTo>
                    <a:pt x="11192" y="10455"/>
                    <a:pt x="11170" y="10452"/>
                    <a:pt x="11149" y="10452"/>
                  </a:cubicBezTo>
                  <a:cubicBezTo>
                    <a:pt x="11108" y="10452"/>
                    <a:pt x="11068" y="10464"/>
                    <a:pt x="11035" y="10488"/>
                  </a:cubicBezTo>
                  <a:cubicBezTo>
                    <a:pt x="10604" y="10829"/>
                    <a:pt x="10197" y="11196"/>
                    <a:pt x="9816" y="11588"/>
                  </a:cubicBezTo>
                  <a:cubicBezTo>
                    <a:pt x="10203" y="11043"/>
                    <a:pt x="10584" y="10491"/>
                    <a:pt x="10882" y="9874"/>
                  </a:cubicBezTo>
                  <a:lnTo>
                    <a:pt x="10882" y="9871"/>
                  </a:lnTo>
                  <a:close/>
                  <a:moveTo>
                    <a:pt x="8125" y="8843"/>
                  </a:moveTo>
                  <a:cubicBezTo>
                    <a:pt x="8032" y="8999"/>
                    <a:pt x="7946" y="9158"/>
                    <a:pt x="7853" y="9313"/>
                  </a:cubicBezTo>
                  <a:cubicBezTo>
                    <a:pt x="7391" y="10096"/>
                    <a:pt x="6889" y="10855"/>
                    <a:pt x="6389" y="11612"/>
                  </a:cubicBezTo>
                  <a:cubicBezTo>
                    <a:pt x="6359" y="11654"/>
                    <a:pt x="6355" y="11709"/>
                    <a:pt x="6379" y="11755"/>
                  </a:cubicBezTo>
                  <a:lnTo>
                    <a:pt x="6379" y="11755"/>
                  </a:lnTo>
                  <a:cubicBezTo>
                    <a:pt x="6178" y="11597"/>
                    <a:pt x="5987" y="11428"/>
                    <a:pt x="5792" y="11256"/>
                  </a:cubicBezTo>
                  <a:cubicBezTo>
                    <a:pt x="6568" y="10451"/>
                    <a:pt x="7359" y="9660"/>
                    <a:pt x="8125" y="8843"/>
                  </a:cubicBezTo>
                  <a:close/>
                  <a:moveTo>
                    <a:pt x="8480" y="9876"/>
                  </a:moveTo>
                  <a:lnTo>
                    <a:pt x="8480" y="9876"/>
                  </a:lnTo>
                  <a:cubicBezTo>
                    <a:pt x="8442" y="9934"/>
                    <a:pt x="8410" y="9992"/>
                    <a:pt x="8376" y="10050"/>
                  </a:cubicBezTo>
                  <a:cubicBezTo>
                    <a:pt x="7957" y="10745"/>
                    <a:pt x="7536" y="11438"/>
                    <a:pt x="7134" y="12146"/>
                  </a:cubicBezTo>
                  <a:cubicBezTo>
                    <a:pt x="7108" y="12198"/>
                    <a:pt x="7111" y="12261"/>
                    <a:pt x="7146" y="12310"/>
                  </a:cubicBezTo>
                  <a:cubicBezTo>
                    <a:pt x="6926" y="12166"/>
                    <a:pt x="6716" y="12010"/>
                    <a:pt x="6505" y="11851"/>
                  </a:cubicBezTo>
                  <a:lnTo>
                    <a:pt x="6508" y="11851"/>
                  </a:lnTo>
                  <a:cubicBezTo>
                    <a:pt x="6519" y="11854"/>
                    <a:pt x="6530" y="11855"/>
                    <a:pt x="6542" y="11855"/>
                  </a:cubicBezTo>
                  <a:cubicBezTo>
                    <a:pt x="6581" y="11855"/>
                    <a:pt x="6621" y="11840"/>
                    <a:pt x="6652" y="11814"/>
                  </a:cubicBezTo>
                  <a:cubicBezTo>
                    <a:pt x="7299" y="11202"/>
                    <a:pt x="7891" y="10540"/>
                    <a:pt x="8480" y="9876"/>
                  </a:cubicBezTo>
                  <a:close/>
                  <a:moveTo>
                    <a:pt x="9871" y="9625"/>
                  </a:moveTo>
                  <a:lnTo>
                    <a:pt x="9871" y="9625"/>
                  </a:lnTo>
                  <a:cubicBezTo>
                    <a:pt x="9092" y="10387"/>
                    <a:pt x="8506" y="11834"/>
                    <a:pt x="7992" y="12789"/>
                  </a:cubicBezTo>
                  <a:cubicBezTo>
                    <a:pt x="7977" y="12815"/>
                    <a:pt x="7986" y="12836"/>
                    <a:pt x="7986" y="12856"/>
                  </a:cubicBezTo>
                  <a:cubicBezTo>
                    <a:pt x="7755" y="12711"/>
                    <a:pt x="7530" y="12567"/>
                    <a:pt x="7302" y="12414"/>
                  </a:cubicBezTo>
                  <a:cubicBezTo>
                    <a:pt x="7342" y="12411"/>
                    <a:pt x="7383" y="12394"/>
                    <a:pt x="7409" y="12359"/>
                  </a:cubicBezTo>
                  <a:cubicBezTo>
                    <a:pt x="8220" y="11438"/>
                    <a:pt x="8991" y="10483"/>
                    <a:pt x="9871" y="9625"/>
                  </a:cubicBezTo>
                  <a:close/>
                  <a:moveTo>
                    <a:pt x="16699" y="10653"/>
                  </a:moveTo>
                  <a:cubicBezTo>
                    <a:pt x="16716" y="10835"/>
                    <a:pt x="16719" y="11017"/>
                    <a:pt x="16708" y="11199"/>
                  </a:cubicBezTo>
                  <a:cubicBezTo>
                    <a:pt x="16664" y="11210"/>
                    <a:pt x="16624" y="11239"/>
                    <a:pt x="16601" y="11277"/>
                  </a:cubicBezTo>
                  <a:cubicBezTo>
                    <a:pt x="16197" y="11894"/>
                    <a:pt x="15717" y="12440"/>
                    <a:pt x="15206" y="12954"/>
                  </a:cubicBezTo>
                  <a:cubicBezTo>
                    <a:pt x="15732" y="12206"/>
                    <a:pt x="16263" y="11459"/>
                    <a:pt x="16699" y="10653"/>
                  </a:cubicBezTo>
                  <a:close/>
                  <a:moveTo>
                    <a:pt x="10088" y="10607"/>
                  </a:moveTo>
                  <a:lnTo>
                    <a:pt x="10088" y="10607"/>
                  </a:lnTo>
                  <a:cubicBezTo>
                    <a:pt x="9591" y="11473"/>
                    <a:pt x="8921" y="12255"/>
                    <a:pt x="8393" y="13101"/>
                  </a:cubicBezTo>
                  <a:lnTo>
                    <a:pt x="8252" y="13015"/>
                  </a:lnTo>
                  <a:cubicBezTo>
                    <a:pt x="8269" y="13000"/>
                    <a:pt x="8292" y="12997"/>
                    <a:pt x="8306" y="12974"/>
                  </a:cubicBezTo>
                  <a:cubicBezTo>
                    <a:pt x="8820" y="12198"/>
                    <a:pt x="9608" y="11363"/>
                    <a:pt x="10088" y="10607"/>
                  </a:cubicBezTo>
                  <a:close/>
                  <a:moveTo>
                    <a:pt x="16546" y="9966"/>
                  </a:moveTo>
                  <a:cubicBezTo>
                    <a:pt x="16595" y="10096"/>
                    <a:pt x="16635" y="10229"/>
                    <a:pt x="16661" y="10364"/>
                  </a:cubicBezTo>
                  <a:cubicBezTo>
                    <a:pt x="16627" y="10340"/>
                    <a:pt x="16588" y="10328"/>
                    <a:pt x="16549" y="10328"/>
                  </a:cubicBezTo>
                  <a:cubicBezTo>
                    <a:pt x="16486" y="10328"/>
                    <a:pt x="16425" y="10359"/>
                    <a:pt x="16387" y="10416"/>
                  </a:cubicBezTo>
                  <a:cubicBezTo>
                    <a:pt x="15665" y="11386"/>
                    <a:pt x="14895" y="12310"/>
                    <a:pt x="14095" y="13214"/>
                  </a:cubicBezTo>
                  <a:cubicBezTo>
                    <a:pt x="14528" y="12590"/>
                    <a:pt x="14975" y="11975"/>
                    <a:pt x="15437" y="11375"/>
                  </a:cubicBezTo>
                  <a:cubicBezTo>
                    <a:pt x="15824" y="10922"/>
                    <a:pt x="16194" y="10454"/>
                    <a:pt x="16546" y="9966"/>
                  </a:cubicBezTo>
                  <a:close/>
                  <a:moveTo>
                    <a:pt x="15891" y="9088"/>
                  </a:moveTo>
                  <a:cubicBezTo>
                    <a:pt x="16072" y="9233"/>
                    <a:pt x="16231" y="9406"/>
                    <a:pt x="16355" y="9602"/>
                  </a:cubicBezTo>
                  <a:cubicBezTo>
                    <a:pt x="15937" y="10119"/>
                    <a:pt x="15527" y="10644"/>
                    <a:pt x="15123" y="11173"/>
                  </a:cubicBezTo>
                  <a:cubicBezTo>
                    <a:pt x="14395" y="12010"/>
                    <a:pt x="13618" y="12804"/>
                    <a:pt x="12801" y="13552"/>
                  </a:cubicBezTo>
                  <a:lnTo>
                    <a:pt x="12801" y="13549"/>
                  </a:lnTo>
                  <a:cubicBezTo>
                    <a:pt x="13910" y="12120"/>
                    <a:pt x="14941" y="10630"/>
                    <a:pt x="15891" y="9088"/>
                  </a:cubicBezTo>
                  <a:close/>
                  <a:moveTo>
                    <a:pt x="11335" y="10679"/>
                  </a:moveTo>
                  <a:cubicBezTo>
                    <a:pt x="11419" y="10829"/>
                    <a:pt x="11499" y="10982"/>
                    <a:pt x="11589" y="11129"/>
                  </a:cubicBezTo>
                  <a:cubicBezTo>
                    <a:pt x="11592" y="11135"/>
                    <a:pt x="11598" y="11135"/>
                    <a:pt x="11600" y="11141"/>
                  </a:cubicBezTo>
                  <a:cubicBezTo>
                    <a:pt x="11491" y="11271"/>
                    <a:pt x="11378" y="11401"/>
                    <a:pt x="11266" y="11528"/>
                  </a:cubicBezTo>
                  <a:cubicBezTo>
                    <a:pt x="10698" y="12179"/>
                    <a:pt x="9930" y="13030"/>
                    <a:pt x="9671" y="13576"/>
                  </a:cubicBezTo>
                  <a:lnTo>
                    <a:pt x="9671" y="13576"/>
                  </a:lnTo>
                  <a:cubicBezTo>
                    <a:pt x="10141" y="12582"/>
                    <a:pt x="10741" y="11645"/>
                    <a:pt x="11326" y="10717"/>
                  </a:cubicBezTo>
                  <a:cubicBezTo>
                    <a:pt x="11335" y="10702"/>
                    <a:pt x="11329" y="10693"/>
                    <a:pt x="11335" y="10679"/>
                  </a:cubicBezTo>
                  <a:close/>
                  <a:moveTo>
                    <a:pt x="10786" y="11152"/>
                  </a:moveTo>
                  <a:cubicBezTo>
                    <a:pt x="10180" y="11718"/>
                    <a:pt x="9672" y="12710"/>
                    <a:pt x="9240" y="13608"/>
                  </a:cubicBezTo>
                  <a:lnTo>
                    <a:pt x="9240" y="13608"/>
                  </a:lnTo>
                  <a:cubicBezTo>
                    <a:pt x="9070" y="13507"/>
                    <a:pt x="8903" y="13407"/>
                    <a:pt x="8734" y="13306"/>
                  </a:cubicBezTo>
                  <a:cubicBezTo>
                    <a:pt x="9412" y="12582"/>
                    <a:pt x="10059" y="11831"/>
                    <a:pt x="10786" y="11152"/>
                  </a:cubicBezTo>
                  <a:close/>
                  <a:moveTo>
                    <a:pt x="14294" y="8205"/>
                  </a:moveTo>
                  <a:cubicBezTo>
                    <a:pt x="14467" y="8294"/>
                    <a:pt x="14640" y="8384"/>
                    <a:pt x="14814" y="8473"/>
                  </a:cubicBezTo>
                  <a:cubicBezTo>
                    <a:pt x="14069" y="9305"/>
                    <a:pt x="13474" y="10240"/>
                    <a:pt x="12903" y="11190"/>
                  </a:cubicBezTo>
                  <a:cubicBezTo>
                    <a:pt x="12510" y="11557"/>
                    <a:pt x="12120" y="11900"/>
                    <a:pt x="11808" y="12200"/>
                  </a:cubicBezTo>
                  <a:cubicBezTo>
                    <a:pt x="11390" y="12602"/>
                    <a:pt x="10183" y="13367"/>
                    <a:pt x="9854" y="13979"/>
                  </a:cubicBezTo>
                  <a:cubicBezTo>
                    <a:pt x="9790" y="13941"/>
                    <a:pt x="9730" y="13898"/>
                    <a:pt x="9666" y="13860"/>
                  </a:cubicBezTo>
                  <a:cubicBezTo>
                    <a:pt x="11306" y="12050"/>
                    <a:pt x="12966" y="10266"/>
                    <a:pt x="14294" y="8205"/>
                  </a:cubicBezTo>
                  <a:close/>
                  <a:moveTo>
                    <a:pt x="15813" y="12893"/>
                  </a:moveTo>
                  <a:lnTo>
                    <a:pt x="15813" y="12893"/>
                  </a:lnTo>
                  <a:cubicBezTo>
                    <a:pt x="15660" y="13153"/>
                    <a:pt x="15492" y="13407"/>
                    <a:pt x="15310" y="13650"/>
                  </a:cubicBezTo>
                  <a:cubicBezTo>
                    <a:pt x="15224" y="13762"/>
                    <a:pt x="15296" y="13860"/>
                    <a:pt x="15400" y="13901"/>
                  </a:cubicBezTo>
                  <a:cubicBezTo>
                    <a:pt x="15065" y="14112"/>
                    <a:pt x="14684" y="14253"/>
                    <a:pt x="14280" y="14369"/>
                  </a:cubicBezTo>
                  <a:cubicBezTo>
                    <a:pt x="14811" y="13892"/>
                    <a:pt x="15330" y="13410"/>
                    <a:pt x="15813" y="12893"/>
                  </a:cubicBezTo>
                  <a:close/>
                  <a:moveTo>
                    <a:pt x="12392" y="12027"/>
                  </a:moveTo>
                  <a:cubicBezTo>
                    <a:pt x="12366" y="12071"/>
                    <a:pt x="12340" y="12111"/>
                    <a:pt x="12314" y="12154"/>
                  </a:cubicBezTo>
                  <a:cubicBezTo>
                    <a:pt x="11647" y="12853"/>
                    <a:pt x="11052" y="13606"/>
                    <a:pt x="10619" y="14473"/>
                  </a:cubicBezTo>
                  <a:cubicBezTo>
                    <a:pt x="10431" y="14348"/>
                    <a:pt x="10241" y="14227"/>
                    <a:pt x="10047" y="14109"/>
                  </a:cubicBezTo>
                  <a:cubicBezTo>
                    <a:pt x="10218" y="13889"/>
                    <a:pt x="10697" y="13580"/>
                    <a:pt x="10853" y="13442"/>
                  </a:cubicBezTo>
                  <a:cubicBezTo>
                    <a:pt x="11375" y="12983"/>
                    <a:pt x="11886" y="12506"/>
                    <a:pt x="12392" y="12027"/>
                  </a:cubicBezTo>
                  <a:close/>
                  <a:moveTo>
                    <a:pt x="14594" y="10448"/>
                  </a:moveTo>
                  <a:cubicBezTo>
                    <a:pt x="13555" y="11990"/>
                    <a:pt x="12441" y="13479"/>
                    <a:pt x="11251" y="14908"/>
                  </a:cubicBezTo>
                  <a:cubicBezTo>
                    <a:pt x="11248" y="14911"/>
                    <a:pt x="11251" y="14914"/>
                    <a:pt x="11248" y="14917"/>
                  </a:cubicBezTo>
                  <a:cubicBezTo>
                    <a:pt x="11147" y="14845"/>
                    <a:pt x="11055" y="14761"/>
                    <a:pt x="10954" y="14692"/>
                  </a:cubicBezTo>
                  <a:cubicBezTo>
                    <a:pt x="11494" y="14042"/>
                    <a:pt x="11956" y="13329"/>
                    <a:pt x="12383" y="12602"/>
                  </a:cubicBezTo>
                  <a:lnTo>
                    <a:pt x="12383" y="12599"/>
                  </a:lnTo>
                  <a:cubicBezTo>
                    <a:pt x="13076" y="11848"/>
                    <a:pt x="13855" y="11161"/>
                    <a:pt x="14594" y="10448"/>
                  </a:cubicBezTo>
                  <a:close/>
                  <a:moveTo>
                    <a:pt x="11914" y="1"/>
                  </a:moveTo>
                  <a:cubicBezTo>
                    <a:pt x="11876" y="1"/>
                    <a:pt x="11837" y="16"/>
                    <a:pt x="11803" y="52"/>
                  </a:cubicBezTo>
                  <a:cubicBezTo>
                    <a:pt x="11745" y="113"/>
                    <a:pt x="11696" y="176"/>
                    <a:pt x="11641" y="234"/>
                  </a:cubicBezTo>
                  <a:cubicBezTo>
                    <a:pt x="11559" y="214"/>
                    <a:pt x="11477" y="204"/>
                    <a:pt x="11396" y="204"/>
                  </a:cubicBezTo>
                  <a:cubicBezTo>
                    <a:pt x="10335" y="204"/>
                    <a:pt x="9419" y="1871"/>
                    <a:pt x="8641" y="3046"/>
                  </a:cubicBezTo>
                  <a:cubicBezTo>
                    <a:pt x="8621" y="3035"/>
                    <a:pt x="8598" y="3028"/>
                    <a:pt x="8575" y="3028"/>
                  </a:cubicBezTo>
                  <a:cubicBezTo>
                    <a:pt x="8562" y="3028"/>
                    <a:pt x="8550" y="3030"/>
                    <a:pt x="8537" y="3034"/>
                  </a:cubicBezTo>
                  <a:cubicBezTo>
                    <a:pt x="8506" y="3046"/>
                    <a:pt x="8480" y="3063"/>
                    <a:pt x="8451" y="3075"/>
                  </a:cubicBezTo>
                  <a:cubicBezTo>
                    <a:pt x="8447" y="3074"/>
                    <a:pt x="8443" y="3074"/>
                    <a:pt x="8439" y="3074"/>
                  </a:cubicBezTo>
                  <a:cubicBezTo>
                    <a:pt x="8427" y="3074"/>
                    <a:pt x="8416" y="3076"/>
                    <a:pt x="8407" y="3080"/>
                  </a:cubicBezTo>
                  <a:lnTo>
                    <a:pt x="8318" y="3132"/>
                  </a:lnTo>
                  <a:cubicBezTo>
                    <a:pt x="7795" y="3334"/>
                    <a:pt x="7307" y="3620"/>
                    <a:pt x="6874" y="3978"/>
                  </a:cubicBezTo>
                  <a:cubicBezTo>
                    <a:pt x="4331" y="5448"/>
                    <a:pt x="1057" y="7385"/>
                    <a:pt x="266" y="9874"/>
                  </a:cubicBezTo>
                  <a:cubicBezTo>
                    <a:pt x="0" y="10706"/>
                    <a:pt x="656" y="10965"/>
                    <a:pt x="1296" y="10965"/>
                  </a:cubicBezTo>
                  <a:cubicBezTo>
                    <a:pt x="1511" y="10965"/>
                    <a:pt x="1724" y="10936"/>
                    <a:pt x="1900" y="10890"/>
                  </a:cubicBezTo>
                  <a:cubicBezTo>
                    <a:pt x="2659" y="10691"/>
                    <a:pt x="3057" y="10327"/>
                    <a:pt x="3582" y="10327"/>
                  </a:cubicBezTo>
                  <a:cubicBezTo>
                    <a:pt x="3986" y="10327"/>
                    <a:pt x="4464" y="10542"/>
                    <a:pt x="5238" y="11210"/>
                  </a:cubicBezTo>
                  <a:cubicBezTo>
                    <a:pt x="5258" y="11228"/>
                    <a:pt x="5275" y="11251"/>
                    <a:pt x="5295" y="11268"/>
                  </a:cubicBezTo>
                  <a:cubicBezTo>
                    <a:pt x="5266" y="11314"/>
                    <a:pt x="5235" y="11357"/>
                    <a:pt x="5206" y="11404"/>
                  </a:cubicBezTo>
                  <a:cubicBezTo>
                    <a:pt x="5132" y="11519"/>
                    <a:pt x="5241" y="11643"/>
                    <a:pt x="5352" y="11643"/>
                  </a:cubicBezTo>
                  <a:cubicBezTo>
                    <a:pt x="5389" y="11643"/>
                    <a:pt x="5426" y="11629"/>
                    <a:pt x="5457" y="11597"/>
                  </a:cubicBezTo>
                  <a:cubicBezTo>
                    <a:pt x="5486" y="11568"/>
                    <a:pt x="5515" y="11539"/>
                    <a:pt x="5544" y="11510"/>
                  </a:cubicBezTo>
                  <a:cubicBezTo>
                    <a:pt x="5878" y="11866"/>
                    <a:pt x="6208" y="12273"/>
                    <a:pt x="6615" y="12495"/>
                  </a:cubicBezTo>
                  <a:cubicBezTo>
                    <a:pt x="7463" y="12957"/>
                    <a:pt x="8292" y="13410"/>
                    <a:pt x="9106" y="13889"/>
                  </a:cubicBezTo>
                  <a:cubicBezTo>
                    <a:pt x="9092" y="13918"/>
                    <a:pt x="9077" y="13947"/>
                    <a:pt x="9066" y="13976"/>
                  </a:cubicBezTo>
                  <a:cubicBezTo>
                    <a:pt x="9001" y="14110"/>
                    <a:pt x="9113" y="14264"/>
                    <a:pt x="9237" y="14264"/>
                  </a:cubicBezTo>
                  <a:cubicBezTo>
                    <a:pt x="9279" y="14264"/>
                    <a:pt x="9322" y="14246"/>
                    <a:pt x="9360" y="14204"/>
                  </a:cubicBezTo>
                  <a:cubicBezTo>
                    <a:pt x="9389" y="14167"/>
                    <a:pt x="9421" y="14135"/>
                    <a:pt x="9453" y="14100"/>
                  </a:cubicBezTo>
                  <a:cubicBezTo>
                    <a:pt x="9799" y="14308"/>
                    <a:pt x="10140" y="14527"/>
                    <a:pt x="10477" y="14753"/>
                  </a:cubicBezTo>
                  <a:cubicBezTo>
                    <a:pt x="10435" y="14873"/>
                    <a:pt x="10528" y="15005"/>
                    <a:pt x="10634" y="15005"/>
                  </a:cubicBezTo>
                  <a:cubicBezTo>
                    <a:pt x="10672" y="15005"/>
                    <a:pt x="10713" y="14988"/>
                    <a:pt x="10749" y="14946"/>
                  </a:cubicBezTo>
                  <a:cubicBezTo>
                    <a:pt x="10752" y="14943"/>
                    <a:pt x="10755" y="14940"/>
                    <a:pt x="10757" y="14940"/>
                  </a:cubicBezTo>
                  <a:cubicBezTo>
                    <a:pt x="11130" y="15191"/>
                    <a:pt x="11497" y="15457"/>
                    <a:pt x="11857" y="15740"/>
                  </a:cubicBezTo>
                  <a:cubicBezTo>
                    <a:pt x="11888" y="15764"/>
                    <a:pt x="11921" y="15774"/>
                    <a:pt x="11953" y="15774"/>
                  </a:cubicBezTo>
                  <a:cubicBezTo>
                    <a:pt x="12070" y="15774"/>
                    <a:pt x="12171" y="15636"/>
                    <a:pt x="12060" y="15541"/>
                  </a:cubicBezTo>
                  <a:cubicBezTo>
                    <a:pt x="11895" y="15396"/>
                    <a:pt x="11713" y="15278"/>
                    <a:pt x="11543" y="15145"/>
                  </a:cubicBezTo>
                  <a:cubicBezTo>
                    <a:pt x="12227" y="14576"/>
                    <a:pt x="12885" y="13982"/>
                    <a:pt x="13526" y="13370"/>
                  </a:cubicBezTo>
                  <a:lnTo>
                    <a:pt x="13526" y="13370"/>
                  </a:lnTo>
                  <a:cubicBezTo>
                    <a:pt x="13214" y="13829"/>
                    <a:pt x="12914" y="14296"/>
                    <a:pt x="12622" y="14770"/>
                  </a:cubicBezTo>
                  <a:cubicBezTo>
                    <a:pt x="12464" y="14810"/>
                    <a:pt x="12308" y="14848"/>
                    <a:pt x="12152" y="14894"/>
                  </a:cubicBezTo>
                  <a:cubicBezTo>
                    <a:pt x="12049" y="14926"/>
                    <a:pt x="12079" y="15077"/>
                    <a:pt x="12174" y="15077"/>
                  </a:cubicBezTo>
                  <a:cubicBezTo>
                    <a:pt x="12182" y="15077"/>
                    <a:pt x="12191" y="15076"/>
                    <a:pt x="12201" y="15073"/>
                  </a:cubicBezTo>
                  <a:cubicBezTo>
                    <a:pt x="12296" y="15047"/>
                    <a:pt x="12403" y="15030"/>
                    <a:pt x="12501" y="15007"/>
                  </a:cubicBezTo>
                  <a:lnTo>
                    <a:pt x="12501" y="15007"/>
                  </a:lnTo>
                  <a:cubicBezTo>
                    <a:pt x="12478" y="15123"/>
                    <a:pt x="12578" y="15230"/>
                    <a:pt x="12686" y="15230"/>
                  </a:cubicBezTo>
                  <a:cubicBezTo>
                    <a:pt x="12728" y="15230"/>
                    <a:pt x="12772" y="15213"/>
                    <a:pt x="12810" y="15174"/>
                  </a:cubicBezTo>
                  <a:cubicBezTo>
                    <a:pt x="12905" y="15079"/>
                    <a:pt x="12992" y="14975"/>
                    <a:pt x="13084" y="14880"/>
                  </a:cubicBezTo>
                  <a:cubicBezTo>
                    <a:pt x="13901" y="14729"/>
                    <a:pt x="14765" y="14611"/>
                    <a:pt x="15463" y="14253"/>
                  </a:cubicBezTo>
                  <a:cubicBezTo>
                    <a:pt x="16373" y="13783"/>
                    <a:pt x="16679" y="12899"/>
                    <a:pt x="16924" y="11955"/>
                  </a:cubicBezTo>
                  <a:cubicBezTo>
                    <a:pt x="17187" y="10933"/>
                    <a:pt x="17071" y="10226"/>
                    <a:pt x="16728" y="9677"/>
                  </a:cubicBezTo>
                  <a:cubicBezTo>
                    <a:pt x="16739" y="9582"/>
                    <a:pt x="16676" y="9495"/>
                    <a:pt x="16581" y="9475"/>
                  </a:cubicBezTo>
                  <a:cubicBezTo>
                    <a:pt x="16404" y="9256"/>
                    <a:pt x="16197" y="9059"/>
                    <a:pt x="15971" y="8889"/>
                  </a:cubicBezTo>
                  <a:cubicBezTo>
                    <a:pt x="15961" y="8794"/>
                    <a:pt x="15882" y="8725"/>
                    <a:pt x="15792" y="8725"/>
                  </a:cubicBezTo>
                  <a:cubicBezTo>
                    <a:pt x="15778" y="8725"/>
                    <a:pt x="15763" y="8727"/>
                    <a:pt x="15749" y="8730"/>
                  </a:cubicBezTo>
                  <a:cubicBezTo>
                    <a:pt x="15172" y="8332"/>
                    <a:pt x="14479" y="7991"/>
                    <a:pt x="13809" y="7552"/>
                  </a:cubicBezTo>
                  <a:cubicBezTo>
                    <a:pt x="13784" y="7479"/>
                    <a:pt x="13712" y="7431"/>
                    <a:pt x="13634" y="7431"/>
                  </a:cubicBezTo>
                  <a:cubicBezTo>
                    <a:pt x="13632" y="7431"/>
                    <a:pt x="13629" y="7431"/>
                    <a:pt x="13627" y="7431"/>
                  </a:cubicBezTo>
                  <a:cubicBezTo>
                    <a:pt x="13610" y="7417"/>
                    <a:pt x="13593" y="7408"/>
                    <a:pt x="13572" y="7394"/>
                  </a:cubicBezTo>
                  <a:cubicBezTo>
                    <a:pt x="13543" y="7373"/>
                    <a:pt x="13514" y="7365"/>
                    <a:pt x="13488" y="7365"/>
                  </a:cubicBezTo>
                  <a:cubicBezTo>
                    <a:pt x="13374" y="7365"/>
                    <a:pt x="13302" y="7525"/>
                    <a:pt x="13379" y="7630"/>
                  </a:cubicBezTo>
                  <a:cubicBezTo>
                    <a:pt x="13113" y="7928"/>
                    <a:pt x="12888" y="8289"/>
                    <a:pt x="12680" y="8664"/>
                  </a:cubicBezTo>
                  <a:cubicBezTo>
                    <a:pt x="12695" y="8592"/>
                    <a:pt x="12718" y="8520"/>
                    <a:pt x="12729" y="8444"/>
                  </a:cubicBezTo>
                  <a:cubicBezTo>
                    <a:pt x="12741" y="8354"/>
                    <a:pt x="12665" y="8294"/>
                    <a:pt x="12596" y="8294"/>
                  </a:cubicBezTo>
                  <a:cubicBezTo>
                    <a:pt x="12550" y="8294"/>
                    <a:pt x="12509" y="8320"/>
                    <a:pt x="12498" y="8381"/>
                  </a:cubicBezTo>
                  <a:cubicBezTo>
                    <a:pt x="12420" y="8820"/>
                    <a:pt x="12282" y="9212"/>
                    <a:pt x="12123" y="9608"/>
                  </a:cubicBezTo>
                  <a:cubicBezTo>
                    <a:pt x="12109" y="9625"/>
                    <a:pt x="12097" y="9648"/>
                    <a:pt x="12083" y="9669"/>
                  </a:cubicBezTo>
                  <a:cubicBezTo>
                    <a:pt x="12071" y="9692"/>
                    <a:pt x="12065" y="9718"/>
                    <a:pt x="12065" y="9744"/>
                  </a:cubicBezTo>
                  <a:cubicBezTo>
                    <a:pt x="11973" y="9963"/>
                    <a:pt x="11878" y="10185"/>
                    <a:pt x="11777" y="10416"/>
                  </a:cubicBezTo>
                  <a:cubicBezTo>
                    <a:pt x="11725" y="10540"/>
                    <a:pt x="11817" y="10783"/>
                    <a:pt x="11846" y="10858"/>
                  </a:cubicBezTo>
                  <a:cubicBezTo>
                    <a:pt x="11843" y="10861"/>
                    <a:pt x="11843" y="10861"/>
                    <a:pt x="11840" y="10864"/>
                  </a:cubicBezTo>
                  <a:cubicBezTo>
                    <a:pt x="11829" y="10841"/>
                    <a:pt x="11805" y="10797"/>
                    <a:pt x="11753" y="10702"/>
                  </a:cubicBezTo>
                  <a:cubicBezTo>
                    <a:pt x="11589" y="10402"/>
                    <a:pt x="11421" y="10102"/>
                    <a:pt x="11257" y="9801"/>
                  </a:cubicBezTo>
                  <a:cubicBezTo>
                    <a:pt x="11150" y="9608"/>
                    <a:pt x="11046" y="9417"/>
                    <a:pt x="10939" y="9227"/>
                  </a:cubicBezTo>
                  <a:cubicBezTo>
                    <a:pt x="10928" y="9172"/>
                    <a:pt x="10905" y="9120"/>
                    <a:pt x="10870" y="9077"/>
                  </a:cubicBezTo>
                  <a:cubicBezTo>
                    <a:pt x="10873" y="9031"/>
                    <a:pt x="10853" y="8987"/>
                    <a:pt x="10818" y="8958"/>
                  </a:cubicBezTo>
                  <a:cubicBezTo>
                    <a:pt x="10267" y="8531"/>
                    <a:pt x="9681" y="8156"/>
                    <a:pt x="9063" y="7832"/>
                  </a:cubicBezTo>
                  <a:cubicBezTo>
                    <a:pt x="9092" y="7783"/>
                    <a:pt x="9121" y="7734"/>
                    <a:pt x="9149" y="7685"/>
                  </a:cubicBezTo>
                  <a:cubicBezTo>
                    <a:pt x="9212" y="7571"/>
                    <a:pt x="9107" y="7440"/>
                    <a:pt x="9000" y="7440"/>
                  </a:cubicBezTo>
                  <a:cubicBezTo>
                    <a:pt x="8963" y="7440"/>
                    <a:pt x="8926" y="7455"/>
                    <a:pt x="8895" y="7492"/>
                  </a:cubicBezTo>
                  <a:cubicBezTo>
                    <a:pt x="8846" y="7555"/>
                    <a:pt x="8791" y="7613"/>
                    <a:pt x="8739" y="7674"/>
                  </a:cubicBezTo>
                  <a:cubicBezTo>
                    <a:pt x="8676" y="7642"/>
                    <a:pt x="8610" y="7607"/>
                    <a:pt x="8546" y="7575"/>
                  </a:cubicBezTo>
                  <a:cubicBezTo>
                    <a:pt x="8515" y="7562"/>
                    <a:pt x="8484" y="7555"/>
                    <a:pt x="8453" y="7555"/>
                  </a:cubicBezTo>
                  <a:cubicBezTo>
                    <a:pt x="8356" y="7555"/>
                    <a:pt x="8273" y="7623"/>
                    <a:pt x="8266" y="7737"/>
                  </a:cubicBezTo>
                  <a:cubicBezTo>
                    <a:pt x="8312" y="6909"/>
                    <a:pt x="7588" y="6233"/>
                    <a:pt x="8552" y="5592"/>
                  </a:cubicBezTo>
                  <a:cubicBezTo>
                    <a:pt x="9093" y="5233"/>
                    <a:pt x="9728" y="4992"/>
                    <a:pt x="10373" y="4992"/>
                  </a:cubicBezTo>
                  <a:cubicBezTo>
                    <a:pt x="10547" y="4992"/>
                    <a:pt x="10722" y="5009"/>
                    <a:pt x="10896" y="5046"/>
                  </a:cubicBezTo>
                  <a:cubicBezTo>
                    <a:pt x="10997" y="5068"/>
                    <a:pt x="11091" y="5078"/>
                    <a:pt x="11178" y="5078"/>
                  </a:cubicBezTo>
                  <a:cubicBezTo>
                    <a:pt x="11522" y="5078"/>
                    <a:pt x="11778" y="4922"/>
                    <a:pt x="12088" y="4691"/>
                  </a:cubicBezTo>
                  <a:cubicBezTo>
                    <a:pt x="12917" y="4076"/>
                    <a:pt x="13569" y="2529"/>
                    <a:pt x="12995" y="1542"/>
                  </a:cubicBezTo>
                  <a:cubicBezTo>
                    <a:pt x="12646" y="944"/>
                    <a:pt x="12311" y="580"/>
                    <a:pt x="11987" y="384"/>
                  </a:cubicBezTo>
                  <a:cubicBezTo>
                    <a:pt x="12010" y="341"/>
                    <a:pt x="12039" y="297"/>
                    <a:pt x="12060" y="251"/>
                  </a:cubicBezTo>
                  <a:cubicBezTo>
                    <a:pt x="12120" y="131"/>
                    <a:pt x="12023" y="1"/>
                    <a:pt x="11914"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63" name="Google Shape;4963;p86"/>
            <p:cNvSpPr/>
            <p:nvPr/>
          </p:nvSpPr>
          <p:spPr>
            <a:xfrm>
              <a:off x="1539350" y="1278375"/>
              <a:ext cx="75750" cy="77625"/>
            </a:xfrm>
            <a:custGeom>
              <a:avLst/>
              <a:gdLst/>
              <a:ahLst/>
              <a:cxnLst/>
              <a:rect l="l" t="t" r="r" b="b"/>
              <a:pathLst>
                <a:path w="3030" h="3105" extrusionOk="0">
                  <a:moveTo>
                    <a:pt x="2033" y="1173"/>
                  </a:moveTo>
                  <a:cubicBezTo>
                    <a:pt x="2224" y="1326"/>
                    <a:pt x="2385" y="1514"/>
                    <a:pt x="2507" y="1728"/>
                  </a:cubicBezTo>
                  <a:cubicBezTo>
                    <a:pt x="2712" y="2109"/>
                    <a:pt x="2553" y="2487"/>
                    <a:pt x="2186" y="2683"/>
                  </a:cubicBezTo>
                  <a:cubicBezTo>
                    <a:pt x="2175" y="2689"/>
                    <a:pt x="2160" y="2689"/>
                    <a:pt x="2146" y="2698"/>
                  </a:cubicBezTo>
                  <a:cubicBezTo>
                    <a:pt x="2308" y="2507"/>
                    <a:pt x="2423" y="2031"/>
                    <a:pt x="2484" y="1837"/>
                  </a:cubicBezTo>
                  <a:cubicBezTo>
                    <a:pt x="2523" y="1718"/>
                    <a:pt x="2408" y="1605"/>
                    <a:pt x="2298" y="1605"/>
                  </a:cubicBezTo>
                  <a:cubicBezTo>
                    <a:pt x="2256" y="1605"/>
                    <a:pt x="2215" y="1622"/>
                    <a:pt x="2183" y="1661"/>
                  </a:cubicBezTo>
                  <a:cubicBezTo>
                    <a:pt x="2039" y="1837"/>
                    <a:pt x="1886" y="2002"/>
                    <a:pt x="1721" y="2155"/>
                  </a:cubicBezTo>
                  <a:cubicBezTo>
                    <a:pt x="1851" y="1837"/>
                    <a:pt x="1958" y="1508"/>
                    <a:pt x="2033" y="1173"/>
                  </a:cubicBezTo>
                  <a:close/>
                  <a:moveTo>
                    <a:pt x="576" y="0"/>
                  </a:moveTo>
                  <a:cubicBezTo>
                    <a:pt x="441" y="0"/>
                    <a:pt x="372" y="202"/>
                    <a:pt x="503" y="278"/>
                  </a:cubicBezTo>
                  <a:cubicBezTo>
                    <a:pt x="555" y="307"/>
                    <a:pt x="613" y="333"/>
                    <a:pt x="668" y="362"/>
                  </a:cubicBezTo>
                  <a:cubicBezTo>
                    <a:pt x="497" y="605"/>
                    <a:pt x="359" y="870"/>
                    <a:pt x="255" y="1150"/>
                  </a:cubicBezTo>
                  <a:cubicBezTo>
                    <a:pt x="238" y="963"/>
                    <a:pt x="229" y="775"/>
                    <a:pt x="232" y="587"/>
                  </a:cubicBezTo>
                  <a:cubicBezTo>
                    <a:pt x="233" y="528"/>
                    <a:pt x="189" y="498"/>
                    <a:pt x="144" y="498"/>
                  </a:cubicBezTo>
                  <a:cubicBezTo>
                    <a:pt x="99" y="498"/>
                    <a:pt x="53" y="528"/>
                    <a:pt x="50" y="587"/>
                  </a:cubicBezTo>
                  <a:cubicBezTo>
                    <a:pt x="1" y="1381"/>
                    <a:pt x="122" y="2282"/>
                    <a:pt x="789" y="2802"/>
                  </a:cubicBezTo>
                  <a:cubicBezTo>
                    <a:pt x="884" y="2874"/>
                    <a:pt x="988" y="2931"/>
                    <a:pt x="1098" y="2978"/>
                  </a:cubicBezTo>
                  <a:cubicBezTo>
                    <a:pt x="1135" y="3017"/>
                    <a:pt x="1186" y="3037"/>
                    <a:pt x="1239" y="3037"/>
                  </a:cubicBezTo>
                  <a:cubicBezTo>
                    <a:pt x="1249" y="3037"/>
                    <a:pt x="1259" y="3037"/>
                    <a:pt x="1268" y="3035"/>
                  </a:cubicBezTo>
                  <a:cubicBezTo>
                    <a:pt x="1415" y="3082"/>
                    <a:pt x="1566" y="3104"/>
                    <a:pt x="1717" y="3104"/>
                  </a:cubicBezTo>
                  <a:cubicBezTo>
                    <a:pt x="1934" y="3104"/>
                    <a:pt x="2150" y="3057"/>
                    <a:pt x="2351" y="2963"/>
                  </a:cubicBezTo>
                  <a:cubicBezTo>
                    <a:pt x="2807" y="2750"/>
                    <a:pt x="3029" y="2227"/>
                    <a:pt x="2871" y="1751"/>
                  </a:cubicBezTo>
                  <a:cubicBezTo>
                    <a:pt x="2596" y="882"/>
                    <a:pt x="1418" y="244"/>
                    <a:pt x="619" y="7"/>
                  </a:cubicBezTo>
                  <a:cubicBezTo>
                    <a:pt x="604" y="2"/>
                    <a:pt x="589" y="0"/>
                    <a:pt x="576"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64" name="Google Shape;4964;p86"/>
            <p:cNvSpPr/>
            <p:nvPr/>
          </p:nvSpPr>
          <p:spPr>
            <a:xfrm>
              <a:off x="1546875" y="1112825"/>
              <a:ext cx="224550" cy="180650"/>
            </a:xfrm>
            <a:custGeom>
              <a:avLst/>
              <a:gdLst/>
              <a:ahLst/>
              <a:cxnLst/>
              <a:rect l="l" t="t" r="r" b="b"/>
              <a:pathLst>
                <a:path w="8982" h="7226" extrusionOk="0">
                  <a:moveTo>
                    <a:pt x="1738" y="363"/>
                  </a:moveTo>
                  <a:cubicBezTo>
                    <a:pt x="1981" y="363"/>
                    <a:pt x="2234" y="440"/>
                    <a:pt x="2480" y="610"/>
                  </a:cubicBezTo>
                  <a:cubicBezTo>
                    <a:pt x="2462" y="603"/>
                    <a:pt x="2444" y="600"/>
                    <a:pt x="2426" y="600"/>
                  </a:cubicBezTo>
                  <a:cubicBezTo>
                    <a:pt x="2388" y="600"/>
                    <a:pt x="2351" y="614"/>
                    <a:pt x="2324" y="641"/>
                  </a:cubicBezTo>
                  <a:cubicBezTo>
                    <a:pt x="1799" y="1218"/>
                    <a:pt x="1349" y="1849"/>
                    <a:pt x="845" y="2438"/>
                  </a:cubicBezTo>
                  <a:lnTo>
                    <a:pt x="845" y="2438"/>
                  </a:lnTo>
                  <a:cubicBezTo>
                    <a:pt x="1150" y="2080"/>
                    <a:pt x="1441" y="946"/>
                    <a:pt x="1588" y="373"/>
                  </a:cubicBezTo>
                  <a:cubicBezTo>
                    <a:pt x="1637" y="366"/>
                    <a:pt x="1688" y="363"/>
                    <a:pt x="1738" y="363"/>
                  </a:cubicBezTo>
                  <a:close/>
                  <a:moveTo>
                    <a:pt x="2567" y="664"/>
                  </a:moveTo>
                  <a:cubicBezTo>
                    <a:pt x="2590" y="682"/>
                    <a:pt x="2616" y="690"/>
                    <a:pt x="2639" y="711"/>
                  </a:cubicBezTo>
                  <a:cubicBezTo>
                    <a:pt x="2850" y="895"/>
                    <a:pt x="2994" y="1115"/>
                    <a:pt x="3118" y="1340"/>
                  </a:cubicBezTo>
                  <a:cubicBezTo>
                    <a:pt x="2613" y="1767"/>
                    <a:pt x="2160" y="2249"/>
                    <a:pt x="1709" y="2734"/>
                  </a:cubicBezTo>
                  <a:cubicBezTo>
                    <a:pt x="2047" y="2111"/>
                    <a:pt x="2362" y="1481"/>
                    <a:pt x="2598" y="803"/>
                  </a:cubicBezTo>
                  <a:cubicBezTo>
                    <a:pt x="2616" y="754"/>
                    <a:pt x="2601" y="702"/>
                    <a:pt x="2567" y="664"/>
                  </a:cubicBezTo>
                  <a:close/>
                  <a:moveTo>
                    <a:pt x="3317" y="1756"/>
                  </a:moveTo>
                  <a:cubicBezTo>
                    <a:pt x="3384" y="1917"/>
                    <a:pt x="3450" y="2082"/>
                    <a:pt x="3519" y="2241"/>
                  </a:cubicBezTo>
                  <a:lnTo>
                    <a:pt x="3522" y="2241"/>
                  </a:lnTo>
                  <a:cubicBezTo>
                    <a:pt x="3514" y="2246"/>
                    <a:pt x="3508" y="2244"/>
                    <a:pt x="3499" y="2249"/>
                  </a:cubicBezTo>
                  <a:cubicBezTo>
                    <a:pt x="3176" y="2538"/>
                    <a:pt x="2867" y="2844"/>
                    <a:pt x="2564" y="3153"/>
                  </a:cubicBezTo>
                  <a:cubicBezTo>
                    <a:pt x="2829" y="2694"/>
                    <a:pt x="3081" y="2229"/>
                    <a:pt x="3317" y="1756"/>
                  </a:cubicBezTo>
                  <a:close/>
                  <a:moveTo>
                    <a:pt x="2277" y="1183"/>
                  </a:moveTo>
                  <a:cubicBezTo>
                    <a:pt x="2305" y="1183"/>
                    <a:pt x="1758" y="1964"/>
                    <a:pt x="1625" y="2226"/>
                  </a:cubicBezTo>
                  <a:cubicBezTo>
                    <a:pt x="1371" y="2714"/>
                    <a:pt x="1074" y="3188"/>
                    <a:pt x="800" y="3664"/>
                  </a:cubicBezTo>
                  <a:cubicBezTo>
                    <a:pt x="707" y="3569"/>
                    <a:pt x="635" y="3456"/>
                    <a:pt x="589" y="3332"/>
                  </a:cubicBezTo>
                  <a:lnTo>
                    <a:pt x="586" y="3332"/>
                  </a:lnTo>
                  <a:cubicBezTo>
                    <a:pt x="563" y="3266"/>
                    <a:pt x="543" y="3196"/>
                    <a:pt x="528" y="3127"/>
                  </a:cubicBezTo>
                  <a:cubicBezTo>
                    <a:pt x="961" y="2775"/>
                    <a:pt x="1354" y="2371"/>
                    <a:pt x="1689" y="1923"/>
                  </a:cubicBezTo>
                  <a:cubicBezTo>
                    <a:pt x="2108" y="1376"/>
                    <a:pt x="2264" y="1183"/>
                    <a:pt x="2277" y="1183"/>
                  </a:cubicBezTo>
                  <a:close/>
                  <a:moveTo>
                    <a:pt x="3713" y="2616"/>
                  </a:moveTo>
                  <a:cubicBezTo>
                    <a:pt x="3811" y="2778"/>
                    <a:pt x="3935" y="2922"/>
                    <a:pt x="4082" y="3043"/>
                  </a:cubicBezTo>
                  <a:lnTo>
                    <a:pt x="4085" y="3043"/>
                  </a:lnTo>
                  <a:cubicBezTo>
                    <a:pt x="3719" y="3294"/>
                    <a:pt x="3372" y="3577"/>
                    <a:pt x="3049" y="3883"/>
                  </a:cubicBezTo>
                  <a:lnTo>
                    <a:pt x="3049" y="3883"/>
                  </a:lnTo>
                  <a:cubicBezTo>
                    <a:pt x="3285" y="3471"/>
                    <a:pt x="3514" y="3052"/>
                    <a:pt x="3713" y="2616"/>
                  </a:cubicBezTo>
                  <a:close/>
                  <a:moveTo>
                    <a:pt x="2659" y="2246"/>
                  </a:moveTo>
                  <a:lnTo>
                    <a:pt x="2659" y="2246"/>
                  </a:lnTo>
                  <a:cubicBezTo>
                    <a:pt x="2321" y="2864"/>
                    <a:pt x="1969" y="3473"/>
                    <a:pt x="1617" y="4083"/>
                  </a:cubicBezTo>
                  <a:cubicBezTo>
                    <a:pt x="1438" y="4002"/>
                    <a:pt x="1253" y="3950"/>
                    <a:pt x="1086" y="3869"/>
                  </a:cubicBezTo>
                  <a:cubicBezTo>
                    <a:pt x="1634" y="3352"/>
                    <a:pt x="2131" y="2783"/>
                    <a:pt x="2659" y="2246"/>
                  </a:cubicBezTo>
                  <a:close/>
                  <a:moveTo>
                    <a:pt x="2994" y="3240"/>
                  </a:moveTo>
                  <a:cubicBezTo>
                    <a:pt x="2743" y="3693"/>
                    <a:pt x="2480" y="4137"/>
                    <a:pt x="2226" y="4588"/>
                  </a:cubicBezTo>
                  <a:lnTo>
                    <a:pt x="2226" y="4591"/>
                  </a:lnTo>
                  <a:cubicBezTo>
                    <a:pt x="2142" y="4484"/>
                    <a:pt x="2053" y="4386"/>
                    <a:pt x="1955" y="4296"/>
                  </a:cubicBezTo>
                  <a:cubicBezTo>
                    <a:pt x="2298" y="3941"/>
                    <a:pt x="2645" y="3589"/>
                    <a:pt x="2994" y="3240"/>
                  </a:cubicBezTo>
                  <a:close/>
                  <a:moveTo>
                    <a:pt x="4420" y="3248"/>
                  </a:moveTo>
                  <a:cubicBezTo>
                    <a:pt x="4538" y="3306"/>
                    <a:pt x="4663" y="3349"/>
                    <a:pt x="4792" y="3375"/>
                  </a:cubicBezTo>
                  <a:cubicBezTo>
                    <a:pt x="4850" y="3387"/>
                    <a:pt x="4911" y="3393"/>
                    <a:pt x="4971" y="3398"/>
                  </a:cubicBezTo>
                  <a:cubicBezTo>
                    <a:pt x="4946" y="3404"/>
                    <a:pt x="4920" y="3413"/>
                    <a:pt x="4896" y="3430"/>
                  </a:cubicBezTo>
                  <a:cubicBezTo>
                    <a:pt x="4429" y="3846"/>
                    <a:pt x="3975" y="4273"/>
                    <a:pt x="3528" y="4709"/>
                  </a:cubicBezTo>
                  <a:cubicBezTo>
                    <a:pt x="3840" y="4233"/>
                    <a:pt x="4169" y="3768"/>
                    <a:pt x="4420" y="3248"/>
                  </a:cubicBezTo>
                  <a:close/>
                  <a:moveTo>
                    <a:pt x="3687" y="3817"/>
                  </a:moveTo>
                  <a:cubicBezTo>
                    <a:pt x="3361" y="4337"/>
                    <a:pt x="3008" y="4836"/>
                    <a:pt x="2734" y="5388"/>
                  </a:cubicBezTo>
                  <a:cubicBezTo>
                    <a:pt x="2653" y="5243"/>
                    <a:pt x="2572" y="5099"/>
                    <a:pt x="2486" y="4963"/>
                  </a:cubicBezTo>
                  <a:cubicBezTo>
                    <a:pt x="2878" y="4562"/>
                    <a:pt x="3265" y="4175"/>
                    <a:pt x="3684" y="3817"/>
                  </a:cubicBezTo>
                  <a:close/>
                  <a:moveTo>
                    <a:pt x="5139" y="3421"/>
                  </a:moveTo>
                  <a:lnTo>
                    <a:pt x="5139" y="3421"/>
                  </a:lnTo>
                  <a:cubicBezTo>
                    <a:pt x="5256" y="3429"/>
                    <a:pt x="5373" y="3432"/>
                    <a:pt x="5489" y="3432"/>
                  </a:cubicBezTo>
                  <a:cubicBezTo>
                    <a:pt x="5655" y="3432"/>
                    <a:pt x="5821" y="3427"/>
                    <a:pt x="5986" y="3427"/>
                  </a:cubicBezTo>
                  <a:cubicBezTo>
                    <a:pt x="6350" y="3427"/>
                    <a:pt x="6707" y="3450"/>
                    <a:pt x="7044" y="3595"/>
                  </a:cubicBezTo>
                  <a:cubicBezTo>
                    <a:pt x="6660" y="3953"/>
                    <a:pt x="6291" y="4322"/>
                    <a:pt x="5942" y="4706"/>
                  </a:cubicBezTo>
                  <a:cubicBezTo>
                    <a:pt x="6115" y="4478"/>
                    <a:pt x="6276" y="4247"/>
                    <a:pt x="6455" y="4019"/>
                  </a:cubicBezTo>
                  <a:cubicBezTo>
                    <a:pt x="6569" y="3872"/>
                    <a:pt x="6461" y="3701"/>
                    <a:pt x="6318" y="3701"/>
                  </a:cubicBezTo>
                  <a:cubicBezTo>
                    <a:pt x="6276" y="3701"/>
                    <a:pt x="6230" y="3716"/>
                    <a:pt x="6187" y="3751"/>
                  </a:cubicBezTo>
                  <a:cubicBezTo>
                    <a:pt x="5448" y="4351"/>
                    <a:pt x="4749" y="4989"/>
                    <a:pt x="4074" y="5650"/>
                  </a:cubicBezTo>
                  <a:cubicBezTo>
                    <a:pt x="4460" y="4995"/>
                    <a:pt x="4870" y="4351"/>
                    <a:pt x="5188" y="3655"/>
                  </a:cubicBezTo>
                  <a:cubicBezTo>
                    <a:pt x="5228" y="3575"/>
                    <a:pt x="5208" y="3479"/>
                    <a:pt x="5139" y="3421"/>
                  </a:cubicBezTo>
                  <a:close/>
                  <a:moveTo>
                    <a:pt x="8237" y="5194"/>
                  </a:moveTo>
                  <a:lnTo>
                    <a:pt x="8237" y="5194"/>
                  </a:lnTo>
                  <a:cubicBezTo>
                    <a:pt x="8248" y="5382"/>
                    <a:pt x="8214" y="5569"/>
                    <a:pt x="8139" y="5740"/>
                  </a:cubicBezTo>
                  <a:cubicBezTo>
                    <a:pt x="7960" y="6130"/>
                    <a:pt x="7541" y="6265"/>
                    <a:pt x="7088" y="6294"/>
                  </a:cubicBezTo>
                  <a:cubicBezTo>
                    <a:pt x="7287" y="6072"/>
                    <a:pt x="7495" y="5855"/>
                    <a:pt x="7700" y="5639"/>
                  </a:cubicBezTo>
                  <a:cubicBezTo>
                    <a:pt x="7741" y="5673"/>
                    <a:pt x="7793" y="5694"/>
                    <a:pt x="7844" y="5694"/>
                  </a:cubicBezTo>
                  <a:cubicBezTo>
                    <a:pt x="7902" y="5694"/>
                    <a:pt x="7959" y="5668"/>
                    <a:pt x="8000" y="5604"/>
                  </a:cubicBezTo>
                  <a:cubicBezTo>
                    <a:pt x="8092" y="5474"/>
                    <a:pt x="8159" y="5330"/>
                    <a:pt x="8237" y="5194"/>
                  </a:cubicBezTo>
                  <a:close/>
                  <a:moveTo>
                    <a:pt x="4354" y="4438"/>
                  </a:moveTo>
                  <a:lnTo>
                    <a:pt x="4354" y="4438"/>
                  </a:lnTo>
                  <a:cubicBezTo>
                    <a:pt x="3990" y="5064"/>
                    <a:pt x="3603" y="5676"/>
                    <a:pt x="3280" y="6326"/>
                  </a:cubicBezTo>
                  <a:cubicBezTo>
                    <a:pt x="3158" y="6153"/>
                    <a:pt x="3049" y="5974"/>
                    <a:pt x="2951" y="5789"/>
                  </a:cubicBezTo>
                  <a:cubicBezTo>
                    <a:pt x="3413" y="5333"/>
                    <a:pt x="3880" y="4882"/>
                    <a:pt x="4354" y="4438"/>
                  </a:cubicBezTo>
                  <a:close/>
                  <a:moveTo>
                    <a:pt x="5156" y="5139"/>
                  </a:moveTo>
                  <a:lnTo>
                    <a:pt x="5156" y="5139"/>
                  </a:lnTo>
                  <a:cubicBezTo>
                    <a:pt x="4775" y="5673"/>
                    <a:pt x="4426" y="6231"/>
                    <a:pt x="4111" y="6808"/>
                  </a:cubicBezTo>
                  <a:cubicBezTo>
                    <a:pt x="4103" y="6822"/>
                    <a:pt x="4111" y="6837"/>
                    <a:pt x="4105" y="6851"/>
                  </a:cubicBezTo>
                  <a:cubicBezTo>
                    <a:pt x="3918" y="6851"/>
                    <a:pt x="3736" y="6785"/>
                    <a:pt x="3594" y="6666"/>
                  </a:cubicBezTo>
                  <a:lnTo>
                    <a:pt x="3594" y="6664"/>
                  </a:lnTo>
                  <a:cubicBezTo>
                    <a:pt x="4094" y="6132"/>
                    <a:pt x="4616" y="5627"/>
                    <a:pt x="5156" y="5139"/>
                  </a:cubicBezTo>
                  <a:close/>
                  <a:moveTo>
                    <a:pt x="1518" y="0"/>
                  </a:moveTo>
                  <a:cubicBezTo>
                    <a:pt x="577" y="0"/>
                    <a:pt x="135" y="796"/>
                    <a:pt x="40" y="1646"/>
                  </a:cubicBezTo>
                  <a:cubicBezTo>
                    <a:pt x="0" y="2018"/>
                    <a:pt x="6" y="2599"/>
                    <a:pt x="130" y="3115"/>
                  </a:cubicBezTo>
                  <a:cubicBezTo>
                    <a:pt x="124" y="3153"/>
                    <a:pt x="136" y="3193"/>
                    <a:pt x="162" y="3222"/>
                  </a:cubicBezTo>
                  <a:cubicBezTo>
                    <a:pt x="286" y="3655"/>
                    <a:pt x="497" y="4031"/>
                    <a:pt x="863" y="4166"/>
                  </a:cubicBezTo>
                  <a:cubicBezTo>
                    <a:pt x="2266" y="4698"/>
                    <a:pt x="2307" y="5951"/>
                    <a:pt x="3268" y="6921"/>
                  </a:cubicBezTo>
                  <a:cubicBezTo>
                    <a:pt x="3483" y="7138"/>
                    <a:pt x="3713" y="7225"/>
                    <a:pt x="3945" y="7225"/>
                  </a:cubicBezTo>
                  <a:cubicBezTo>
                    <a:pt x="4568" y="7225"/>
                    <a:pt x="5204" y="6595"/>
                    <a:pt x="5598" y="6176"/>
                  </a:cubicBezTo>
                  <a:cubicBezTo>
                    <a:pt x="5658" y="6111"/>
                    <a:pt x="5600" y="6025"/>
                    <a:pt x="5534" y="6025"/>
                  </a:cubicBezTo>
                  <a:cubicBezTo>
                    <a:pt x="5513" y="6025"/>
                    <a:pt x="5493" y="6033"/>
                    <a:pt x="5474" y="6052"/>
                  </a:cubicBezTo>
                  <a:cubicBezTo>
                    <a:pt x="5257" y="6268"/>
                    <a:pt x="5018" y="6462"/>
                    <a:pt x="4761" y="6629"/>
                  </a:cubicBezTo>
                  <a:cubicBezTo>
                    <a:pt x="5350" y="5951"/>
                    <a:pt x="5933" y="5266"/>
                    <a:pt x="6548" y="4617"/>
                  </a:cubicBezTo>
                  <a:lnTo>
                    <a:pt x="6548" y="4617"/>
                  </a:lnTo>
                  <a:cubicBezTo>
                    <a:pt x="6343" y="4914"/>
                    <a:pt x="6152" y="5217"/>
                    <a:pt x="5939" y="5512"/>
                  </a:cubicBezTo>
                  <a:cubicBezTo>
                    <a:pt x="5838" y="5652"/>
                    <a:pt x="5975" y="5793"/>
                    <a:pt x="6114" y="5793"/>
                  </a:cubicBezTo>
                  <a:cubicBezTo>
                    <a:pt x="6159" y="5793"/>
                    <a:pt x="6204" y="5779"/>
                    <a:pt x="6242" y="5746"/>
                  </a:cubicBezTo>
                  <a:cubicBezTo>
                    <a:pt x="6533" y="5477"/>
                    <a:pt x="6834" y="5223"/>
                    <a:pt x="7134" y="4966"/>
                  </a:cubicBezTo>
                  <a:lnTo>
                    <a:pt x="7134" y="4966"/>
                  </a:lnTo>
                  <a:cubicBezTo>
                    <a:pt x="6912" y="5396"/>
                    <a:pt x="6704" y="5829"/>
                    <a:pt x="6516" y="6277"/>
                  </a:cubicBezTo>
                  <a:cubicBezTo>
                    <a:pt x="6239" y="6251"/>
                    <a:pt x="5985" y="6205"/>
                    <a:pt x="5800" y="6173"/>
                  </a:cubicBezTo>
                  <a:cubicBezTo>
                    <a:pt x="5788" y="6170"/>
                    <a:pt x="5775" y="6169"/>
                    <a:pt x="5764" y="6169"/>
                  </a:cubicBezTo>
                  <a:cubicBezTo>
                    <a:pt x="5580" y="6169"/>
                    <a:pt x="5512" y="6452"/>
                    <a:pt x="5711" y="6490"/>
                  </a:cubicBezTo>
                  <a:cubicBezTo>
                    <a:pt x="5973" y="6542"/>
                    <a:pt x="6239" y="6580"/>
                    <a:pt x="6504" y="6603"/>
                  </a:cubicBezTo>
                  <a:cubicBezTo>
                    <a:pt x="6548" y="6643"/>
                    <a:pt x="6604" y="6668"/>
                    <a:pt x="6659" y="6668"/>
                  </a:cubicBezTo>
                  <a:cubicBezTo>
                    <a:pt x="6704" y="6668"/>
                    <a:pt x="6747" y="6652"/>
                    <a:pt x="6782" y="6615"/>
                  </a:cubicBezTo>
                  <a:cubicBezTo>
                    <a:pt x="6793" y="6615"/>
                    <a:pt x="6803" y="6615"/>
                    <a:pt x="6814" y="6615"/>
                  </a:cubicBezTo>
                  <a:cubicBezTo>
                    <a:pt x="7432" y="6615"/>
                    <a:pt x="8019" y="6452"/>
                    <a:pt x="8424" y="5904"/>
                  </a:cubicBezTo>
                  <a:cubicBezTo>
                    <a:pt x="8982" y="5154"/>
                    <a:pt x="8202" y="4129"/>
                    <a:pt x="7697" y="3618"/>
                  </a:cubicBezTo>
                  <a:cubicBezTo>
                    <a:pt x="7757" y="3523"/>
                    <a:pt x="7827" y="3430"/>
                    <a:pt x="7887" y="3335"/>
                  </a:cubicBezTo>
                  <a:cubicBezTo>
                    <a:pt x="7983" y="3187"/>
                    <a:pt x="7853" y="3058"/>
                    <a:pt x="7717" y="3058"/>
                  </a:cubicBezTo>
                  <a:cubicBezTo>
                    <a:pt x="7672" y="3058"/>
                    <a:pt x="7626" y="3072"/>
                    <a:pt x="7587" y="3104"/>
                  </a:cubicBezTo>
                  <a:cubicBezTo>
                    <a:pt x="7495" y="3179"/>
                    <a:pt x="7411" y="3266"/>
                    <a:pt x="7322" y="3344"/>
                  </a:cubicBezTo>
                  <a:cubicBezTo>
                    <a:pt x="6222" y="2760"/>
                    <a:pt x="4634" y="3624"/>
                    <a:pt x="3872" y="2336"/>
                  </a:cubicBezTo>
                  <a:cubicBezTo>
                    <a:pt x="3704" y="2056"/>
                    <a:pt x="3574" y="1773"/>
                    <a:pt x="3447" y="1505"/>
                  </a:cubicBezTo>
                  <a:lnTo>
                    <a:pt x="3453" y="1493"/>
                  </a:lnTo>
                  <a:cubicBezTo>
                    <a:pt x="3514" y="1383"/>
                    <a:pt x="3441" y="1250"/>
                    <a:pt x="3317" y="1242"/>
                  </a:cubicBezTo>
                  <a:cubicBezTo>
                    <a:pt x="2982" y="581"/>
                    <a:pt x="2601" y="61"/>
                    <a:pt x="1623" y="3"/>
                  </a:cubicBezTo>
                  <a:cubicBezTo>
                    <a:pt x="1587" y="1"/>
                    <a:pt x="1553" y="0"/>
                    <a:pt x="151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65" name="Google Shape;4965;p86"/>
            <p:cNvSpPr/>
            <p:nvPr/>
          </p:nvSpPr>
          <p:spPr>
            <a:xfrm>
              <a:off x="1737125" y="905350"/>
              <a:ext cx="192825" cy="321850"/>
            </a:xfrm>
            <a:custGeom>
              <a:avLst/>
              <a:gdLst/>
              <a:ahLst/>
              <a:cxnLst/>
              <a:rect l="l" t="t" r="r" b="b"/>
              <a:pathLst>
                <a:path w="7713" h="12874" extrusionOk="0">
                  <a:moveTo>
                    <a:pt x="2523" y="1009"/>
                  </a:moveTo>
                  <a:cubicBezTo>
                    <a:pt x="1921" y="1856"/>
                    <a:pt x="1371" y="2721"/>
                    <a:pt x="901" y="3654"/>
                  </a:cubicBezTo>
                  <a:cubicBezTo>
                    <a:pt x="1260" y="2540"/>
                    <a:pt x="1908" y="1342"/>
                    <a:pt x="2523" y="1009"/>
                  </a:cubicBezTo>
                  <a:close/>
                  <a:moveTo>
                    <a:pt x="3306" y="1189"/>
                  </a:moveTo>
                  <a:cubicBezTo>
                    <a:pt x="3418" y="1342"/>
                    <a:pt x="3508" y="1512"/>
                    <a:pt x="3569" y="1694"/>
                  </a:cubicBezTo>
                  <a:cubicBezTo>
                    <a:pt x="3561" y="1693"/>
                    <a:pt x="3554" y="1692"/>
                    <a:pt x="3546" y="1692"/>
                  </a:cubicBezTo>
                  <a:cubicBezTo>
                    <a:pt x="3496" y="1692"/>
                    <a:pt x="3446" y="1717"/>
                    <a:pt x="3416" y="1757"/>
                  </a:cubicBezTo>
                  <a:cubicBezTo>
                    <a:pt x="2864" y="2551"/>
                    <a:pt x="2310" y="3319"/>
                    <a:pt x="1698" y="4067"/>
                  </a:cubicBezTo>
                  <a:cubicBezTo>
                    <a:pt x="1571" y="4229"/>
                    <a:pt x="1213" y="4696"/>
                    <a:pt x="982" y="4979"/>
                  </a:cubicBezTo>
                  <a:lnTo>
                    <a:pt x="979" y="4979"/>
                  </a:lnTo>
                  <a:cubicBezTo>
                    <a:pt x="988" y="4950"/>
                    <a:pt x="982" y="4922"/>
                    <a:pt x="967" y="4896"/>
                  </a:cubicBezTo>
                  <a:cubicBezTo>
                    <a:pt x="1028" y="4803"/>
                    <a:pt x="1097" y="4699"/>
                    <a:pt x="1193" y="4561"/>
                  </a:cubicBezTo>
                  <a:cubicBezTo>
                    <a:pt x="1686" y="3839"/>
                    <a:pt x="2128" y="3120"/>
                    <a:pt x="2509" y="2369"/>
                  </a:cubicBezTo>
                  <a:cubicBezTo>
                    <a:pt x="2769" y="1971"/>
                    <a:pt x="3032" y="1576"/>
                    <a:pt x="3306" y="1189"/>
                  </a:cubicBezTo>
                  <a:close/>
                  <a:moveTo>
                    <a:pt x="3667" y="2009"/>
                  </a:moveTo>
                  <a:cubicBezTo>
                    <a:pt x="3742" y="2297"/>
                    <a:pt x="3800" y="2589"/>
                    <a:pt x="3840" y="2883"/>
                  </a:cubicBezTo>
                  <a:cubicBezTo>
                    <a:pt x="3872" y="3062"/>
                    <a:pt x="3903" y="3227"/>
                    <a:pt x="3938" y="3397"/>
                  </a:cubicBezTo>
                  <a:lnTo>
                    <a:pt x="3932" y="3397"/>
                  </a:lnTo>
                  <a:cubicBezTo>
                    <a:pt x="3903" y="3323"/>
                    <a:pt x="3834" y="3282"/>
                    <a:pt x="3763" y="3282"/>
                  </a:cubicBezTo>
                  <a:cubicBezTo>
                    <a:pt x="3721" y="3282"/>
                    <a:pt x="3678" y="3297"/>
                    <a:pt x="3644" y="3328"/>
                  </a:cubicBezTo>
                  <a:cubicBezTo>
                    <a:pt x="3330" y="3617"/>
                    <a:pt x="1992" y="5145"/>
                    <a:pt x="1930" y="5145"/>
                  </a:cubicBezTo>
                  <a:cubicBezTo>
                    <a:pt x="1911" y="5145"/>
                    <a:pt x="2006" y="5009"/>
                    <a:pt x="2275" y="4665"/>
                  </a:cubicBezTo>
                  <a:cubicBezTo>
                    <a:pt x="2913" y="3848"/>
                    <a:pt x="3349" y="2979"/>
                    <a:pt x="3667" y="2009"/>
                  </a:cubicBezTo>
                  <a:close/>
                  <a:moveTo>
                    <a:pt x="3941" y="3446"/>
                  </a:moveTo>
                  <a:lnTo>
                    <a:pt x="3941" y="3446"/>
                  </a:lnTo>
                  <a:cubicBezTo>
                    <a:pt x="4004" y="3790"/>
                    <a:pt x="4097" y="4128"/>
                    <a:pt x="4218" y="4454"/>
                  </a:cubicBezTo>
                  <a:cubicBezTo>
                    <a:pt x="4211" y="4453"/>
                    <a:pt x="4203" y="4452"/>
                    <a:pt x="4196" y="4452"/>
                  </a:cubicBezTo>
                  <a:cubicBezTo>
                    <a:pt x="4166" y="4452"/>
                    <a:pt x="4137" y="4461"/>
                    <a:pt x="4111" y="4480"/>
                  </a:cubicBezTo>
                  <a:lnTo>
                    <a:pt x="4108" y="4480"/>
                  </a:lnTo>
                  <a:cubicBezTo>
                    <a:pt x="3297" y="5054"/>
                    <a:pt x="2541" y="5701"/>
                    <a:pt x="1854" y="6420"/>
                  </a:cubicBezTo>
                  <a:cubicBezTo>
                    <a:pt x="2342" y="5909"/>
                    <a:pt x="3369" y="4543"/>
                    <a:pt x="3927" y="3547"/>
                  </a:cubicBezTo>
                  <a:cubicBezTo>
                    <a:pt x="3941" y="3516"/>
                    <a:pt x="3947" y="3481"/>
                    <a:pt x="3941" y="3446"/>
                  </a:cubicBezTo>
                  <a:close/>
                  <a:moveTo>
                    <a:pt x="4752" y="5456"/>
                  </a:moveTo>
                  <a:cubicBezTo>
                    <a:pt x="4816" y="5551"/>
                    <a:pt x="4868" y="5646"/>
                    <a:pt x="4940" y="5742"/>
                  </a:cubicBezTo>
                  <a:cubicBezTo>
                    <a:pt x="4975" y="5785"/>
                    <a:pt x="5015" y="5822"/>
                    <a:pt x="5050" y="5863"/>
                  </a:cubicBezTo>
                  <a:lnTo>
                    <a:pt x="5047" y="5863"/>
                  </a:lnTo>
                  <a:cubicBezTo>
                    <a:pt x="4703" y="6088"/>
                    <a:pt x="4380" y="6336"/>
                    <a:pt x="4077" y="6610"/>
                  </a:cubicBezTo>
                  <a:cubicBezTo>
                    <a:pt x="4316" y="6235"/>
                    <a:pt x="4541" y="5851"/>
                    <a:pt x="4752" y="5456"/>
                  </a:cubicBezTo>
                  <a:close/>
                  <a:moveTo>
                    <a:pt x="3168" y="2472"/>
                  </a:moveTo>
                  <a:cubicBezTo>
                    <a:pt x="3184" y="2472"/>
                    <a:pt x="3110" y="2651"/>
                    <a:pt x="2879" y="3146"/>
                  </a:cubicBezTo>
                  <a:cubicBezTo>
                    <a:pt x="2448" y="4064"/>
                    <a:pt x="1730" y="4838"/>
                    <a:pt x="1068" y="5594"/>
                  </a:cubicBezTo>
                  <a:cubicBezTo>
                    <a:pt x="967" y="5710"/>
                    <a:pt x="1060" y="5901"/>
                    <a:pt x="1188" y="5901"/>
                  </a:cubicBezTo>
                  <a:cubicBezTo>
                    <a:pt x="1217" y="5901"/>
                    <a:pt x="1248" y="5892"/>
                    <a:pt x="1279" y="5869"/>
                  </a:cubicBezTo>
                  <a:cubicBezTo>
                    <a:pt x="2036" y="5311"/>
                    <a:pt x="2714" y="4694"/>
                    <a:pt x="3398" y="4044"/>
                  </a:cubicBezTo>
                  <a:lnTo>
                    <a:pt x="3398" y="4044"/>
                  </a:lnTo>
                  <a:cubicBezTo>
                    <a:pt x="2711" y="4696"/>
                    <a:pt x="2004" y="5782"/>
                    <a:pt x="1484" y="6778"/>
                  </a:cubicBezTo>
                  <a:cubicBezTo>
                    <a:pt x="1331" y="6408"/>
                    <a:pt x="1149" y="6024"/>
                    <a:pt x="800" y="5661"/>
                  </a:cubicBezTo>
                  <a:cubicBezTo>
                    <a:pt x="757" y="5612"/>
                    <a:pt x="725" y="5554"/>
                    <a:pt x="705" y="5493"/>
                  </a:cubicBezTo>
                  <a:cubicBezTo>
                    <a:pt x="1328" y="4945"/>
                    <a:pt x="1914" y="4367"/>
                    <a:pt x="2420" y="3698"/>
                  </a:cubicBezTo>
                  <a:cubicBezTo>
                    <a:pt x="2588" y="3474"/>
                    <a:pt x="3130" y="2472"/>
                    <a:pt x="3168" y="2472"/>
                  </a:cubicBezTo>
                  <a:close/>
                  <a:moveTo>
                    <a:pt x="3647" y="5141"/>
                  </a:moveTo>
                  <a:cubicBezTo>
                    <a:pt x="3104" y="5952"/>
                    <a:pt x="2544" y="6755"/>
                    <a:pt x="1995" y="7563"/>
                  </a:cubicBezTo>
                  <a:cubicBezTo>
                    <a:pt x="1902" y="7698"/>
                    <a:pt x="2038" y="7853"/>
                    <a:pt x="2173" y="7853"/>
                  </a:cubicBezTo>
                  <a:cubicBezTo>
                    <a:pt x="2218" y="7853"/>
                    <a:pt x="2262" y="7836"/>
                    <a:pt x="2298" y="7797"/>
                  </a:cubicBezTo>
                  <a:cubicBezTo>
                    <a:pt x="2959" y="7082"/>
                    <a:pt x="3653" y="6407"/>
                    <a:pt x="4354" y="5730"/>
                  </a:cubicBezTo>
                  <a:lnTo>
                    <a:pt x="4354" y="5730"/>
                  </a:lnTo>
                  <a:cubicBezTo>
                    <a:pt x="3760" y="6305"/>
                    <a:pt x="3074" y="7394"/>
                    <a:pt x="2489" y="8221"/>
                  </a:cubicBezTo>
                  <a:cubicBezTo>
                    <a:pt x="2054" y="7965"/>
                    <a:pt x="1843" y="7616"/>
                    <a:pt x="1673" y="7224"/>
                  </a:cubicBezTo>
                  <a:lnTo>
                    <a:pt x="1673" y="7224"/>
                  </a:lnTo>
                  <a:cubicBezTo>
                    <a:pt x="2282" y="6512"/>
                    <a:pt x="3130" y="5909"/>
                    <a:pt x="3647" y="5141"/>
                  </a:cubicBezTo>
                  <a:close/>
                  <a:moveTo>
                    <a:pt x="5341" y="6195"/>
                  </a:moveTo>
                  <a:cubicBezTo>
                    <a:pt x="5431" y="6290"/>
                    <a:pt x="5526" y="6380"/>
                    <a:pt x="5624" y="6472"/>
                  </a:cubicBezTo>
                  <a:cubicBezTo>
                    <a:pt x="4873" y="7054"/>
                    <a:pt x="4158" y="7676"/>
                    <a:pt x="3475" y="8336"/>
                  </a:cubicBezTo>
                  <a:lnTo>
                    <a:pt x="3475" y="8336"/>
                  </a:lnTo>
                  <a:cubicBezTo>
                    <a:pt x="4217" y="7616"/>
                    <a:pt x="4762" y="7090"/>
                    <a:pt x="5341" y="6195"/>
                  </a:cubicBezTo>
                  <a:close/>
                  <a:moveTo>
                    <a:pt x="4694" y="6532"/>
                  </a:moveTo>
                  <a:cubicBezTo>
                    <a:pt x="4276" y="7214"/>
                    <a:pt x="3720" y="7854"/>
                    <a:pt x="3199" y="8496"/>
                  </a:cubicBezTo>
                  <a:cubicBezTo>
                    <a:pt x="3094" y="8470"/>
                    <a:pt x="2988" y="8439"/>
                    <a:pt x="2886" y="8402"/>
                  </a:cubicBezTo>
                  <a:lnTo>
                    <a:pt x="2886" y="8402"/>
                  </a:lnTo>
                  <a:cubicBezTo>
                    <a:pt x="3467" y="7826"/>
                    <a:pt x="4295" y="7182"/>
                    <a:pt x="4694" y="6532"/>
                  </a:cubicBezTo>
                  <a:close/>
                  <a:moveTo>
                    <a:pt x="6386" y="7188"/>
                  </a:moveTo>
                  <a:cubicBezTo>
                    <a:pt x="6447" y="7246"/>
                    <a:pt x="6508" y="7300"/>
                    <a:pt x="6565" y="7358"/>
                  </a:cubicBezTo>
                  <a:cubicBezTo>
                    <a:pt x="6643" y="7439"/>
                    <a:pt x="6718" y="7526"/>
                    <a:pt x="6785" y="7615"/>
                  </a:cubicBezTo>
                  <a:cubicBezTo>
                    <a:pt x="6779" y="7621"/>
                    <a:pt x="6767" y="7618"/>
                    <a:pt x="6762" y="7627"/>
                  </a:cubicBezTo>
                  <a:cubicBezTo>
                    <a:pt x="6227" y="8221"/>
                    <a:pt x="5676" y="8787"/>
                    <a:pt x="5102" y="9342"/>
                  </a:cubicBezTo>
                  <a:lnTo>
                    <a:pt x="4894" y="9538"/>
                  </a:lnTo>
                  <a:cubicBezTo>
                    <a:pt x="5468" y="8816"/>
                    <a:pt x="5991" y="8077"/>
                    <a:pt x="6386" y="7188"/>
                  </a:cubicBezTo>
                  <a:close/>
                  <a:moveTo>
                    <a:pt x="5310" y="6989"/>
                  </a:moveTo>
                  <a:cubicBezTo>
                    <a:pt x="5339" y="6989"/>
                    <a:pt x="5232" y="7161"/>
                    <a:pt x="4888" y="7635"/>
                  </a:cubicBezTo>
                  <a:cubicBezTo>
                    <a:pt x="4296" y="8452"/>
                    <a:pt x="3684" y="9232"/>
                    <a:pt x="3110" y="10043"/>
                  </a:cubicBezTo>
                  <a:cubicBezTo>
                    <a:pt x="3245" y="9616"/>
                    <a:pt x="3410" y="9191"/>
                    <a:pt x="3545" y="8822"/>
                  </a:cubicBezTo>
                  <a:cubicBezTo>
                    <a:pt x="3771" y="8600"/>
                    <a:pt x="3996" y="8377"/>
                    <a:pt x="4224" y="8158"/>
                  </a:cubicBezTo>
                  <a:cubicBezTo>
                    <a:pt x="4377" y="8009"/>
                    <a:pt x="5242" y="6989"/>
                    <a:pt x="5310" y="6989"/>
                  </a:cubicBezTo>
                  <a:close/>
                  <a:moveTo>
                    <a:pt x="7013" y="7944"/>
                  </a:moveTo>
                  <a:cubicBezTo>
                    <a:pt x="7091" y="8080"/>
                    <a:pt x="7154" y="8219"/>
                    <a:pt x="7206" y="8366"/>
                  </a:cubicBezTo>
                  <a:cubicBezTo>
                    <a:pt x="6557" y="9085"/>
                    <a:pt x="5872" y="9766"/>
                    <a:pt x="5182" y="10442"/>
                  </a:cubicBezTo>
                  <a:cubicBezTo>
                    <a:pt x="5774" y="9599"/>
                    <a:pt x="6386" y="8764"/>
                    <a:pt x="7013" y="7944"/>
                  </a:cubicBezTo>
                  <a:close/>
                  <a:moveTo>
                    <a:pt x="5792" y="7590"/>
                  </a:moveTo>
                  <a:lnTo>
                    <a:pt x="5792" y="7590"/>
                  </a:lnTo>
                  <a:cubicBezTo>
                    <a:pt x="5160" y="9057"/>
                    <a:pt x="3800" y="10240"/>
                    <a:pt x="2841" y="11527"/>
                  </a:cubicBezTo>
                  <a:cubicBezTo>
                    <a:pt x="2838" y="11438"/>
                    <a:pt x="2838" y="11348"/>
                    <a:pt x="2847" y="11259"/>
                  </a:cubicBezTo>
                  <a:lnTo>
                    <a:pt x="2844" y="11259"/>
                  </a:lnTo>
                  <a:cubicBezTo>
                    <a:pt x="3802" y="10079"/>
                    <a:pt x="5259" y="8825"/>
                    <a:pt x="5792" y="7590"/>
                  </a:cubicBezTo>
                  <a:close/>
                  <a:moveTo>
                    <a:pt x="5087" y="9896"/>
                  </a:moveTo>
                  <a:lnTo>
                    <a:pt x="5087" y="9896"/>
                  </a:lnTo>
                  <a:cubicBezTo>
                    <a:pt x="4513" y="10693"/>
                    <a:pt x="3955" y="11498"/>
                    <a:pt x="3387" y="12301"/>
                  </a:cubicBezTo>
                  <a:lnTo>
                    <a:pt x="3390" y="12301"/>
                  </a:lnTo>
                  <a:cubicBezTo>
                    <a:pt x="3358" y="12347"/>
                    <a:pt x="3352" y="12405"/>
                    <a:pt x="3372" y="12457"/>
                  </a:cubicBezTo>
                  <a:cubicBezTo>
                    <a:pt x="3164" y="12350"/>
                    <a:pt x="3006" y="12171"/>
                    <a:pt x="2925" y="11951"/>
                  </a:cubicBezTo>
                  <a:cubicBezTo>
                    <a:pt x="2974" y="11951"/>
                    <a:pt x="3023" y="11931"/>
                    <a:pt x="3055" y="11897"/>
                  </a:cubicBezTo>
                  <a:cubicBezTo>
                    <a:pt x="3713" y="11212"/>
                    <a:pt x="4400" y="10554"/>
                    <a:pt x="5087" y="9896"/>
                  </a:cubicBezTo>
                  <a:close/>
                  <a:moveTo>
                    <a:pt x="2533" y="0"/>
                  </a:moveTo>
                  <a:cubicBezTo>
                    <a:pt x="2472" y="0"/>
                    <a:pt x="2411" y="36"/>
                    <a:pt x="2379" y="86"/>
                  </a:cubicBezTo>
                  <a:cubicBezTo>
                    <a:pt x="1334" y="1737"/>
                    <a:pt x="817" y="3559"/>
                    <a:pt x="168" y="5386"/>
                  </a:cubicBezTo>
                  <a:cubicBezTo>
                    <a:pt x="159" y="5424"/>
                    <a:pt x="162" y="5464"/>
                    <a:pt x="182" y="5499"/>
                  </a:cubicBezTo>
                  <a:cubicBezTo>
                    <a:pt x="150" y="5545"/>
                    <a:pt x="116" y="5591"/>
                    <a:pt x="84" y="5638"/>
                  </a:cubicBezTo>
                  <a:cubicBezTo>
                    <a:pt x="1" y="5758"/>
                    <a:pt x="112" y="5868"/>
                    <a:pt x="227" y="5868"/>
                  </a:cubicBezTo>
                  <a:cubicBezTo>
                    <a:pt x="263" y="5868"/>
                    <a:pt x="301" y="5857"/>
                    <a:pt x="332" y="5831"/>
                  </a:cubicBezTo>
                  <a:cubicBezTo>
                    <a:pt x="352" y="5811"/>
                    <a:pt x="373" y="5791"/>
                    <a:pt x="396" y="5773"/>
                  </a:cubicBezTo>
                  <a:cubicBezTo>
                    <a:pt x="1100" y="6660"/>
                    <a:pt x="1230" y="7794"/>
                    <a:pt x="2163" y="8519"/>
                  </a:cubicBezTo>
                  <a:cubicBezTo>
                    <a:pt x="2165" y="8522"/>
                    <a:pt x="2630" y="8701"/>
                    <a:pt x="2902" y="8871"/>
                  </a:cubicBezTo>
                  <a:cubicBezTo>
                    <a:pt x="2850" y="8937"/>
                    <a:pt x="2795" y="9001"/>
                    <a:pt x="2746" y="9067"/>
                  </a:cubicBezTo>
                  <a:cubicBezTo>
                    <a:pt x="2644" y="9205"/>
                    <a:pt x="2778" y="9345"/>
                    <a:pt x="2917" y="9345"/>
                  </a:cubicBezTo>
                  <a:cubicBezTo>
                    <a:pt x="2947" y="9345"/>
                    <a:pt x="2978" y="9339"/>
                    <a:pt x="3006" y="9324"/>
                  </a:cubicBezTo>
                  <a:lnTo>
                    <a:pt x="3006" y="9324"/>
                  </a:lnTo>
                  <a:cubicBezTo>
                    <a:pt x="2780" y="9936"/>
                    <a:pt x="2538" y="10534"/>
                    <a:pt x="2368" y="11163"/>
                  </a:cubicBezTo>
                  <a:cubicBezTo>
                    <a:pt x="2368" y="11166"/>
                    <a:pt x="2368" y="11169"/>
                    <a:pt x="2368" y="11172"/>
                  </a:cubicBezTo>
                  <a:cubicBezTo>
                    <a:pt x="2313" y="11261"/>
                    <a:pt x="2255" y="11345"/>
                    <a:pt x="2203" y="11435"/>
                  </a:cubicBezTo>
                  <a:cubicBezTo>
                    <a:pt x="2131" y="11556"/>
                    <a:pt x="2194" y="11660"/>
                    <a:pt x="2290" y="11703"/>
                  </a:cubicBezTo>
                  <a:cubicBezTo>
                    <a:pt x="2262" y="12611"/>
                    <a:pt x="2964" y="12874"/>
                    <a:pt x="3791" y="12874"/>
                  </a:cubicBezTo>
                  <a:cubicBezTo>
                    <a:pt x="4174" y="12874"/>
                    <a:pt x="4584" y="12817"/>
                    <a:pt x="4960" y="12742"/>
                  </a:cubicBezTo>
                  <a:cubicBezTo>
                    <a:pt x="5070" y="12723"/>
                    <a:pt x="5028" y="12571"/>
                    <a:pt x="4930" y="12571"/>
                  </a:cubicBezTo>
                  <a:cubicBezTo>
                    <a:pt x="4925" y="12571"/>
                    <a:pt x="4919" y="12571"/>
                    <a:pt x="4914" y="12572"/>
                  </a:cubicBezTo>
                  <a:cubicBezTo>
                    <a:pt x="4663" y="12612"/>
                    <a:pt x="4441" y="12631"/>
                    <a:pt x="4245" y="12631"/>
                  </a:cubicBezTo>
                  <a:cubicBezTo>
                    <a:pt x="4016" y="12631"/>
                    <a:pt x="3821" y="12606"/>
                    <a:pt x="3655" y="12561"/>
                  </a:cubicBezTo>
                  <a:cubicBezTo>
                    <a:pt x="3670" y="12552"/>
                    <a:pt x="3690" y="12555"/>
                    <a:pt x="3704" y="12540"/>
                  </a:cubicBezTo>
                  <a:cubicBezTo>
                    <a:pt x="4163" y="12027"/>
                    <a:pt x="4643" y="11533"/>
                    <a:pt x="5133" y="11051"/>
                  </a:cubicBezTo>
                  <a:lnTo>
                    <a:pt x="5133" y="11051"/>
                  </a:lnTo>
                  <a:cubicBezTo>
                    <a:pt x="5032" y="11189"/>
                    <a:pt x="4928" y="11339"/>
                    <a:pt x="4787" y="11541"/>
                  </a:cubicBezTo>
                  <a:cubicBezTo>
                    <a:pt x="4680" y="11694"/>
                    <a:pt x="4823" y="11842"/>
                    <a:pt x="4971" y="11842"/>
                  </a:cubicBezTo>
                  <a:cubicBezTo>
                    <a:pt x="5019" y="11842"/>
                    <a:pt x="5067" y="11826"/>
                    <a:pt x="5107" y="11790"/>
                  </a:cubicBezTo>
                  <a:cubicBezTo>
                    <a:pt x="5844" y="11123"/>
                    <a:pt x="6461" y="10248"/>
                    <a:pt x="7244" y="9636"/>
                  </a:cubicBezTo>
                  <a:lnTo>
                    <a:pt x="7244" y="9636"/>
                  </a:lnTo>
                  <a:cubicBezTo>
                    <a:pt x="6889" y="10984"/>
                    <a:pt x="5408" y="12142"/>
                    <a:pt x="4062" y="12263"/>
                  </a:cubicBezTo>
                  <a:cubicBezTo>
                    <a:pt x="3843" y="12283"/>
                    <a:pt x="3837" y="12616"/>
                    <a:pt x="4044" y="12616"/>
                  </a:cubicBezTo>
                  <a:cubicBezTo>
                    <a:pt x="4050" y="12616"/>
                    <a:pt x="4056" y="12616"/>
                    <a:pt x="4062" y="12615"/>
                  </a:cubicBezTo>
                  <a:cubicBezTo>
                    <a:pt x="6305" y="12408"/>
                    <a:pt x="7662" y="10765"/>
                    <a:pt x="7472" y="8706"/>
                  </a:cubicBezTo>
                  <a:cubicBezTo>
                    <a:pt x="7518" y="8640"/>
                    <a:pt x="7570" y="8579"/>
                    <a:pt x="7616" y="8513"/>
                  </a:cubicBezTo>
                  <a:cubicBezTo>
                    <a:pt x="7713" y="8373"/>
                    <a:pt x="7574" y="8224"/>
                    <a:pt x="7433" y="8224"/>
                  </a:cubicBezTo>
                  <a:cubicBezTo>
                    <a:pt x="7414" y="8224"/>
                    <a:pt x="7395" y="8227"/>
                    <a:pt x="7377" y="8233"/>
                  </a:cubicBezTo>
                  <a:cubicBezTo>
                    <a:pt x="7348" y="8089"/>
                    <a:pt x="7336" y="7944"/>
                    <a:pt x="7290" y="7794"/>
                  </a:cubicBezTo>
                  <a:cubicBezTo>
                    <a:pt x="6866" y="6382"/>
                    <a:pt x="4986" y="5565"/>
                    <a:pt x="4406" y="4073"/>
                  </a:cubicBezTo>
                  <a:cubicBezTo>
                    <a:pt x="3846" y="2638"/>
                    <a:pt x="4097" y="1587"/>
                    <a:pt x="3237" y="597"/>
                  </a:cubicBezTo>
                  <a:cubicBezTo>
                    <a:pt x="3248" y="556"/>
                    <a:pt x="3265" y="519"/>
                    <a:pt x="3277" y="478"/>
                  </a:cubicBezTo>
                  <a:cubicBezTo>
                    <a:pt x="3311" y="364"/>
                    <a:pt x="3227" y="294"/>
                    <a:pt x="3136" y="294"/>
                  </a:cubicBezTo>
                  <a:cubicBezTo>
                    <a:pt x="3088" y="294"/>
                    <a:pt x="3038" y="314"/>
                    <a:pt x="3003" y="357"/>
                  </a:cubicBezTo>
                  <a:cubicBezTo>
                    <a:pt x="2879" y="236"/>
                    <a:pt x="2749" y="126"/>
                    <a:pt x="2613" y="25"/>
                  </a:cubicBezTo>
                  <a:cubicBezTo>
                    <a:pt x="2588" y="8"/>
                    <a:pt x="2561" y="0"/>
                    <a:pt x="2533"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66" name="Google Shape;4966;p86"/>
            <p:cNvSpPr/>
            <p:nvPr/>
          </p:nvSpPr>
          <p:spPr>
            <a:xfrm>
              <a:off x="3134800" y="2033550"/>
              <a:ext cx="230750" cy="177850"/>
            </a:xfrm>
            <a:custGeom>
              <a:avLst/>
              <a:gdLst/>
              <a:ahLst/>
              <a:cxnLst/>
              <a:rect l="l" t="t" r="r" b="b"/>
              <a:pathLst>
                <a:path w="9230" h="7114" extrusionOk="0">
                  <a:moveTo>
                    <a:pt x="3043" y="477"/>
                  </a:moveTo>
                  <a:lnTo>
                    <a:pt x="3043" y="477"/>
                  </a:lnTo>
                  <a:cubicBezTo>
                    <a:pt x="2523" y="1006"/>
                    <a:pt x="2033" y="1551"/>
                    <a:pt x="1571" y="2123"/>
                  </a:cubicBezTo>
                  <a:cubicBezTo>
                    <a:pt x="1776" y="1698"/>
                    <a:pt x="1983" y="1277"/>
                    <a:pt x="2177" y="850"/>
                  </a:cubicBezTo>
                  <a:cubicBezTo>
                    <a:pt x="2188" y="821"/>
                    <a:pt x="2191" y="790"/>
                    <a:pt x="2186" y="762"/>
                  </a:cubicBezTo>
                  <a:lnTo>
                    <a:pt x="2186" y="762"/>
                  </a:lnTo>
                  <a:cubicBezTo>
                    <a:pt x="2465" y="644"/>
                    <a:pt x="2750" y="549"/>
                    <a:pt x="3043" y="477"/>
                  </a:cubicBezTo>
                  <a:close/>
                  <a:moveTo>
                    <a:pt x="1718" y="982"/>
                  </a:moveTo>
                  <a:lnTo>
                    <a:pt x="1718" y="982"/>
                  </a:lnTo>
                  <a:cubicBezTo>
                    <a:pt x="1337" y="1338"/>
                    <a:pt x="996" y="1730"/>
                    <a:pt x="696" y="2157"/>
                  </a:cubicBezTo>
                  <a:cubicBezTo>
                    <a:pt x="693" y="2146"/>
                    <a:pt x="690" y="2132"/>
                    <a:pt x="687" y="2123"/>
                  </a:cubicBezTo>
                  <a:cubicBezTo>
                    <a:pt x="546" y="1522"/>
                    <a:pt x="1054" y="1329"/>
                    <a:pt x="1501" y="1084"/>
                  </a:cubicBezTo>
                  <a:cubicBezTo>
                    <a:pt x="1573" y="1046"/>
                    <a:pt x="1646" y="1020"/>
                    <a:pt x="1718" y="982"/>
                  </a:cubicBezTo>
                  <a:close/>
                  <a:moveTo>
                    <a:pt x="8338" y="1791"/>
                  </a:moveTo>
                  <a:cubicBezTo>
                    <a:pt x="8572" y="2215"/>
                    <a:pt x="8349" y="2631"/>
                    <a:pt x="7965" y="2983"/>
                  </a:cubicBezTo>
                  <a:lnTo>
                    <a:pt x="7965" y="2980"/>
                  </a:lnTo>
                  <a:cubicBezTo>
                    <a:pt x="7991" y="2911"/>
                    <a:pt x="7962" y="2833"/>
                    <a:pt x="7896" y="2796"/>
                  </a:cubicBezTo>
                  <a:cubicBezTo>
                    <a:pt x="8052" y="2466"/>
                    <a:pt x="8199" y="2129"/>
                    <a:pt x="8338" y="1791"/>
                  </a:cubicBezTo>
                  <a:close/>
                  <a:moveTo>
                    <a:pt x="1689" y="1185"/>
                  </a:moveTo>
                  <a:cubicBezTo>
                    <a:pt x="1733" y="1185"/>
                    <a:pt x="1695" y="1324"/>
                    <a:pt x="1510" y="1696"/>
                  </a:cubicBezTo>
                  <a:lnTo>
                    <a:pt x="863" y="3001"/>
                  </a:lnTo>
                  <a:cubicBezTo>
                    <a:pt x="829" y="2778"/>
                    <a:pt x="782" y="2559"/>
                    <a:pt x="733" y="2339"/>
                  </a:cubicBezTo>
                  <a:cubicBezTo>
                    <a:pt x="733" y="2336"/>
                    <a:pt x="736" y="2339"/>
                    <a:pt x="739" y="2334"/>
                  </a:cubicBezTo>
                  <a:lnTo>
                    <a:pt x="739" y="2334"/>
                  </a:lnTo>
                  <a:cubicBezTo>
                    <a:pt x="739" y="2334"/>
                    <a:pt x="738" y="2335"/>
                    <a:pt x="738" y="2335"/>
                  </a:cubicBezTo>
                  <a:cubicBezTo>
                    <a:pt x="737" y="2335"/>
                    <a:pt x="1559" y="1185"/>
                    <a:pt x="1689" y="1185"/>
                  </a:cubicBezTo>
                  <a:close/>
                  <a:moveTo>
                    <a:pt x="6886" y="809"/>
                  </a:moveTo>
                  <a:cubicBezTo>
                    <a:pt x="7226" y="942"/>
                    <a:pt x="7550" y="1107"/>
                    <a:pt x="7856" y="1306"/>
                  </a:cubicBezTo>
                  <a:cubicBezTo>
                    <a:pt x="7913" y="1340"/>
                    <a:pt x="7957" y="1378"/>
                    <a:pt x="8003" y="1418"/>
                  </a:cubicBezTo>
                  <a:cubicBezTo>
                    <a:pt x="7512" y="1961"/>
                    <a:pt x="7059" y="2530"/>
                    <a:pt x="6611" y="3107"/>
                  </a:cubicBezTo>
                  <a:cubicBezTo>
                    <a:pt x="6903" y="2631"/>
                    <a:pt x="7189" y="2155"/>
                    <a:pt x="7408" y="1638"/>
                  </a:cubicBezTo>
                  <a:cubicBezTo>
                    <a:pt x="7466" y="1502"/>
                    <a:pt x="7367" y="1360"/>
                    <a:pt x="7247" y="1360"/>
                  </a:cubicBezTo>
                  <a:cubicBezTo>
                    <a:pt x="7206" y="1360"/>
                    <a:pt x="7163" y="1377"/>
                    <a:pt x="7122" y="1416"/>
                  </a:cubicBezTo>
                  <a:cubicBezTo>
                    <a:pt x="6793" y="1736"/>
                    <a:pt x="6487" y="2074"/>
                    <a:pt x="6190" y="2414"/>
                  </a:cubicBezTo>
                  <a:cubicBezTo>
                    <a:pt x="6441" y="1898"/>
                    <a:pt x="6675" y="1375"/>
                    <a:pt x="6886" y="838"/>
                  </a:cubicBezTo>
                  <a:cubicBezTo>
                    <a:pt x="6888" y="827"/>
                    <a:pt x="6883" y="821"/>
                    <a:pt x="6886" y="809"/>
                  </a:cubicBezTo>
                  <a:close/>
                  <a:moveTo>
                    <a:pt x="4273" y="336"/>
                  </a:moveTo>
                  <a:lnTo>
                    <a:pt x="4273" y="339"/>
                  </a:lnTo>
                  <a:cubicBezTo>
                    <a:pt x="4258" y="344"/>
                    <a:pt x="4241" y="344"/>
                    <a:pt x="4230" y="356"/>
                  </a:cubicBezTo>
                  <a:cubicBezTo>
                    <a:pt x="3274" y="1286"/>
                    <a:pt x="2564" y="2394"/>
                    <a:pt x="1744" y="3436"/>
                  </a:cubicBezTo>
                  <a:cubicBezTo>
                    <a:pt x="2434" y="2559"/>
                    <a:pt x="2979" y="1554"/>
                    <a:pt x="3410" y="509"/>
                  </a:cubicBezTo>
                  <a:cubicBezTo>
                    <a:pt x="3421" y="477"/>
                    <a:pt x="3421" y="446"/>
                    <a:pt x="3410" y="417"/>
                  </a:cubicBezTo>
                  <a:cubicBezTo>
                    <a:pt x="3693" y="368"/>
                    <a:pt x="3984" y="342"/>
                    <a:pt x="4273" y="336"/>
                  </a:cubicBezTo>
                  <a:close/>
                  <a:moveTo>
                    <a:pt x="3005" y="935"/>
                  </a:moveTo>
                  <a:cubicBezTo>
                    <a:pt x="3014" y="935"/>
                    <a:pt x="2926" y="1043"/>
                    <a:pt x="2740" y="1260"/>
                  </a:cubicBezTo>
                  <a:cubicBezTo>
                    <a:pt x="2318" y="2123"/>
                    <a:pt x="1796" y="2917"/>
                    <a:pt x="1423" y="3803"/>
                  </a:cubicBezTo>
                  <a:cubicBezTo>
                    <a:pt x="1348" y="3685"/>
                    <a:pt x="1233" y="3465"/>
                    <a:pt x="1094" y="3292"/>
                  </a:cubicBezTo>
                  <a:lnTo>
                    <a:pt x="1091" y="3292"/>
                  </a:lnTo>
                  <a:cubicBezTo>
                    <a:pt x="1348" y="2865"/>
                    <a:pt x="1637" y="2455"/>
                    <a:pt x="1952" y="2065"/>
                  </a:cubicBezTo>
                  <a:cubicBezTo>
                    <a:pt x="2174" y="1802"/>
                    <a:pt x="2405" y="1548"/>
                    <a:pt x="2645" y="1303"/>
                  </a:cubicBezTo>
                  <a:cubicBezTo>
                    <a:pt x="2875" y="1057"/>
                    <a:pt x="2996" y="935"/>
                    <a:pt x="3005" y="935"/>
                  </a:cubicBezTo>
                  <a:close/>
                  <a:moveTo>
                    <a:pt x="4691" y="332"/>
                  </a:moveTo>
                  <a:cubicBezTo>
                    <a:pt x="4738" y="332"/>
                    <a:pt x="4785" y="333"/>
                    <a:pt x="4833" y="336"/>
                  </a:cubicBezTo>
                  <a:lnTo>
                    <a:pt x="4833" y="339"/>
                  </a:lnTo>
                  <a:cubicBezTo>
                    <a:pt x="5422" y="379"/>
                    <a:pt x="6005" y="495"/>
                    <a:pt x="6562" y="685"/>
                  </a:cubicBezTo>
                  <a:cubicBezTo>
                    <a:pt x="5584" y="1675"/>
                    <a:pt x="4665" y="2706"/>
                    <a:pt x="3831" y="3803"/>
                  </a:cubicBezTo>
                  <a:cubicBezTo>
                    <a:pt x="4414" y="2758"/>
                    <a:pt x="5029" y="1730"/>
                    <a:pt x="5560" y="656"/>
                  </a:cubicBezTo>
                  <a:cubicBezTo>
                    <a:pt x="5619" y="538"/>
                    <a:pt x="5523" y="410"/>
                    <a:pt x="5414" y="410"/>
                  </a:cubicBezTo>
                  <a:cubicBezTo>
                    <a:pt x="5377" y="410"/>
                    <a:pt x="5338" y="425"/>
                    <a:pt x="5303" y="460"/>
                  </a:cubicBezTo>
                  <a:cubicBezTo>
                    <a:pt x="4622" y="1164"/>
                    <a:pt x="3984" y="1909"/>
                    <a:pt x="3395" y="2689"/>
                  </a:cubicBezTo>
                  <a:cubicBezTo>
                    <a:pt x="3776" y="1984"/>
                    <a:pt x="4146" y="1277"/>
                    <a:pt x="4478" y="547"/>
                  </a:cubicBezTo>
                  <a:cubicBezTo>
                    <a:pt x="4512" y="471"/>
                    <a:pt x="4484" y="382"/>
                    <a:pt x="4414" y="336"/>
                  </a:cubicBezTo>
                  <a:cubicBezTo>
                    <a:pt x="4507" y="336"/>
                    <a:pt x="4598" y="332"/>
                    <a:pt x="4691" y="332"/>
                  </a:cubicBezTo>
                  <a:close/>
                  <a:moveTo>
                    <a:pt x="3736" y="1352"/>
                  </a:moveTo>
                  <a:lnTo>
                    <a:pt x="3736" y="1352"/>
                  </a:lnTo>
                  <a:cubicBezTo>
                    <a:pt x="3170" y="2472"/>
                    <a:pt x="2546" y="3558"/>
                    <a:pt x="1960" y="4666"/>
                  </a:cubicBezTo>
                  <a:cubicBezTo>
                    <a:pt x="1836" y="4461"/>
                    <a:pt x="1709" y="4259"/>
                    <a:pt x="1582" y="4057"/>
                  </a:cubicBezTo>
                  <a:lnTo>
                    <a:pt x="1579" y="4057"/>
                  </a:lnTo>
                  <a:cubicBezTo>
                    <a:pt x="1605" y="4054"/>
                    <a:pt x="1628" y="4043"/>
                    <a:pt x="1646" y="4023"/>
                  </a:cubicBezTo>
                  <a:cubicBezTo>
                    <a:pt x="2382" y="3162"/>
                    <a:pt x="3008" y="2215"/>
                    <a:pt x="3736" y="1352"/>
                  </a:cubicBezTo>
                  <a:close/>
                  <a:moveTo>
                    <a:pt x="4671" y="1638"/>
                  </a:moveTo>
                  <a:cubicBezTo>
                    <a:pt x="3947" y="2951"/>
                    <a:pt x="3161" y="4230"/>
                    <a:pt x="2544" y="5599"/>
                  </a:cubicBezTo>
                  <a:cubicBezTo>
                    <a:pt x="2416" y="5397"/>
                    <a:pt x="2289" y="5195"/>
                    <a:pt x="2165" y="4990"/>
                  </a:cubicBezTo>
                  <a:lnTo>
                    <a:pt x="2162" y="4993"/>
                  </a:lnTo>
                  <a:cubicBezTo>
                    <a:pt x="2933" y="3820"/>
                    <a:pt x="3756" y="2692"/>
                    <a:pt x="4671" y="1638"/>
                  </a:cubicBezTo>
                  <a:close/>
                  <a:moveTo>
                    <a:pt x="6453" y="2660"/>
                  </a:moveTo>
                  <a:lnTo>
                    <a:pt x="6453" y="2660"/>
                  </a:lnTo>
                  <a:cubicBezTo>
                    <a:pt x="6034" y="3358"/>
                    <a:pt x="5581" y="4034"/>
                    <a:pt x="5260" y="4790"/>
                  </a:cubicBezTo>
                  <a:cubicBezTo>
                    <a:pt x="5243" y="4831"/>
                    <a:pt x="5240" y="4877"/>
                    <a:pt x="5252" y="4923"/>
                  </a:cubicBezTo>
                  <a:cubicBezTo>
                    <a:pt x="5047" y="5076"/>
                    <a:pt x="4856" y="5247"/>
                    <a:pt x="4680" y="5434"/>
                  </a:cubicBezTo>
                  <a:lnTo>
                    <a:pt x="4677" y="5434"/>
                  </a:lnTo>
                  <a:cubicBezTo>
                    <a:pt x="4486" y="5636"/>
                    <a:pt x="4307" y="5867"/>
                    <a:pt x="4111" y="6072"/>
                  </a:cubicBezTo>
                  <a:cubicBezTo>
                    <a:pt x="4498" y="5440"/>
                    <a:pt x="4882" y="4808"/>
                    <a:pt x="5249" y="4164"/>
                  </a:cubicBezTo>
                  <a:cubicBezTo>
                    <a:pt x="5624" y="3641"/>
                    <a:pt x="6025" y="3139"/>
                    <a:pt x="6453" y="2660"/>
                  </a:cubicBezTo>
                  <a:close/>
                  <a:moveTo>
                    <a:pt x="6129" y="1661"/>
                  </a:moveTo>
                  <a:lnTo>
                    <a:pt x="6129" y="1661"/>
                  </a:lnTo>
                  <a:cubicBezTo>
                    <a:pt x="5780" y="2429"/>
                    <a:pt x="5399" y="3182"/>
                    <a:pt x="4980" y="3916"/>
                  </a:cubicBezTo>
                  <a:cubicBezTo>
                    <a:pt x="4383" y="4764"/>
                    <a:pt x="3843" y="5648"/>
                    <a:pt x="3363" y="6569"/>
                  </a:cubicBezTo>
                  <a:cubicBezTo>
                    <a:pt x="3356" y="6570"/>
                    <a:pt x="3348" y="6570"/>
                    <a:pt x="3341" y="6570"/>
                  </a:cubicBezTo>
                  <a:cubicBezTo>
                    <a:pt x="3092" y="6570"/>
                    <a:pt x="2906" y="6204"/>
                    <a:pt x="2777" y="5977"/>
                  </a:cubicBezTo>
                  <a:lnTo>
                    <a:pt x="2774" y="5977"/>
                  </a:lnTo>
                  <a:cubicBezTo>
                    <a:pt x="3716" y="4395"/>
                    <a:pt x="4870" y="2989"/>
                    <a:pt x="6129" y="1661"/>
                  </a:cubicBezTo>
                  <a:close/>
                  <a:moveTo>
                    <a:pt x="4351" y="0"/>
                  </a:moveTo>
                  <a:cubicBezTo>
                    <a:pt x="3302" y="0"/>
                    <a:pt x="2322" y="273"/>
                    <a:pt x="1325" y="783"/>
                  </a:cubicBezTo>
                  <a:cubicBezTo>
                    <a:pt x="0" y="1462"/>
                    <a:pt x="364" y="1984"/>
                    <a:pt x="554" y="3289"/>
                  </a:cubicBezTo>
                  <a:cubicBezTo>
                    <a:pt x="563" y="3347"/>
                    <a:pt x="609" y="3393"/>
                    <a:pt x="667" y="3405"/>
                  </a:cubicBezTo>
                  <a:cubicBezTo>
                    <a:pt x="629" y="3480"/>
                    <a:pt x="589" y="3552"/>
                    <a:pt x="554" y="3630"/>
                  </a:cubicBezTo>
                  <a:cubicBezTo>
                    <a:pt x="503" y="3742"/>
                    <a:pt x="597" y="3844"/>
                    <a:pt x="690" y="3844"/>
                  </a:cubicBezTo>
                  <a:cubicBezTo>
                    <a:pt x="731" y="3844"/>
                    <a:pt x="772" y="3823"/>
                    <a:pt x="800" y="3774"/>
                  </a:cubicBezTo>
                  <a:cubicBezTo>
                    <a:pt x="826" y="3728"/>
                    <a:pt x="852" y="3688"/>
                    <a:pt x="878" y="3641"/>
                  </a:cubicBezTo>
                  <a:cubicBezTo>
                    <a:pt x="959" y="3757"/>
                    <a:pt x="1037" y="3875"/>
                    <a:pt x="1114" y="3994"/>
                  </a:cubicBezTo>
                  <a:cubicBezTo>
                    <a:pt x="1354" y="4366"/>
                    <a:pt x="1585" y="4744"/>
                    <a:pt x="1819" y="5122"/>
                  </a:cubicBezTo>
                  <a:cubicBezTo>
                    <a:pt x="1998" y="5411"/>
                    <a:pt x="2171" y="5709"/>
                    <a:pt x="2353" y="6000"/>
                  </a:cubicBezTo>
                  <a:cubicBezTo>
                    <a:pt x="2350" y="6009"/>
                    <a:pt x="2344" y="6017"/>
                    <a:pt x="2341" y="6026"/>
                  </a:cubicBezTo>
                  <a:cubicBezTo>
                    <a:pt x="2290" y="6148"/>
                    <a:pt x="2401" y="6234"/>
                    <a:pt x="2512" y="6234"/>
                  </a:cubicBezTo>
                  <a:cubicBezTo>
                    <a:pt x="2514" y="6234"/>
                    <a:pt x="2516" y="6234"/>
                    <a:pt x="2518" y="6234"/>
                  </a:cubicBezTo>
                  <a:cubicBezTo>
                    <a:pt x="2645" y="6436"/>
                    <a:pt x="2786" y="6632"/>
                    <a:pt x="2936" y="6817"/>
                  </a:cubicBezTo>
                  <a:cubicBezTo>
                    <a:pt x="3005" y="6901"/>
                    <a:pt x="3101" y="6933"/>
                    <a:pt x="3205" y="6941"/>
                  </a:cubicBezTo>
                  <a:cubicBezTo>
                    <a:pt x="3214" y="7039"/>
                    <a:pt x="3299" y="7113"/>
                    <a:pt x="3386" y="7113"/>
                  </a:cubicBezTo>
                  <a:cubicBezTo>
                    <a:pt x="3438" y="7113"/>
                    <a:pt x="3490" y="7087"/>
                    <a:pt x="3528" y="7025"/>
                  </a:cubicBezTo>
                  <a:cubicBezTo>
                    <a:pt x="3563" y="6970"/>
                    <a:pt x="3597" y="6912"/>
                    <a:pt x="3632" y="6858"/>
                  </a:cubicBezTo>
                  <a:cubicBezTo>
                    <a:pt x="3742" y="6811"/>
                    <a:pt x="3846" y="6754"/>
                    <a:pt x="3941" y="6681"/>
                  </a:cubicBezTo>
                  <a:cubicBezTo>
                    <a:pt x="4518" y="6196"/>
                    <a:pt x="4934" y="5486"/>
                    <a:pt x="5523" y="5030"/>
                  </a:cubicBezTo>
                  <a:cubicBezTo>
                    <a:pt x="5532" y="5024"/>
                    <a:pt x="5540" y="5027"/>
                    <a:pt x="5549" y="5016"/>
                  </a:cubicBezTo>
                  <a:cubicBezTo>
                    <a:pt x="5555" y="5007"/>
                    <a:pt x="5558" y="5004"/>
                    <a:pt x="5563" y="4998"/>
                  </a:cubicBezTo>
                  <a:cubicBezTo>
                    <a:pt x="5817" y="4811"/>
                    <a:pt x="6095" y="4666"/>
                    <a:pt x="6441" y="4611"/>
                  </a:cubicBezTo>
                  <a:cubicBezTo>
                    <a:pt x="6504" y="4603"/>
                    <a:pt x="6488" y="4502"/>
                    <a:pt x="6426" y="4502"/>
                  </a:cubicBezTo>
                  <a:cubicBezTo>
                    <a:pt x="6425" y="4502"/>
                    <a:pt x="6425" y="4502"/>
                    <a:pt x="6424" y="4502"/>
                  </a:cubicBezTo>
                  <a:cubicBezTo>
                    <a:pt x="6250" y="4502"/>
                    <a:pt x="6077" y="4528"/>
                    <a:pt x="5913" y="4577"/>
                  </a:cubicBezTo>
                  <a:cubicBezTo>
                    <a:pt x="6528" y="3826"/>
                    <a:pt x="7102" y="3047"/>
                    <a:pt x="7723" y="2302"/>
                  </a:cubicBezTo>
                  <a:lnTo>
                    <a:pt x="7723" y="2302"/>
                  </a:lnTo>
                  <a:cubicBezTo>
                    <a:pt x="7590" y="2593"/>
                    <a:pt x="7449" y="2882"/>
                    <a:pt x="7304" y="3177"/>
                  </a:cubicBezTo>
                  <a:cubicBezTo>
                    <a:pt x="7252" y="3263"/>
                    <a:pt x="7284" y="3373"/>
                    <a:pt x="7373" y="3422"/>
                  </a:cubicBezTo>
                  <a:cubicBezTo>
                    <a:pt x="7177" y="3537"/>
                    <a:pt x="6975" y="3644"/>
                    <a:pt x="6767" y="3740"/>
                  </a:cubicBezTo>
                  <a:cubicBezTo>
                    <a:pt x="6577" y="3825"/>
                    <a:pt x="6695" y="4082"/>
                    <a:pt x="6874" y="4082"/>
                  </a:cubicBezTo>
                  <a:cubicBezTo>
                    <a:pt x="6901" y="4082"/>
                    <a:pt x="6929" y="4076"/>
                    <a:pt x="6958" y="4063"/>
                  </a:cubicBezTo>
                  <a:cubicBezTo>
                    <a:pt x="7694" y="3711"/>
                    <a:pt x="9230" y="2908"/>
                    <a:pt x="8710" y="1825"/>
                  </a:cubicBezTo>
                  <a:cubicBezTo>
                    <a:pt x="8647" y="1693"/>
                    <a:pt x="8569" y="1569"/>
                    <a:pt x="8476" y="1456"/>
                  </a:cubicBezTo>
                  <a:cubicBezTo>
                    <a:pt x="8488" y="1430"/>
                    <a:pt x="8499" y="1404"/>
                    <a:pt x="8508" y="1378"/>
                  </a:cubicBezTo>
                  <a:cubicBezTo>
                    <a:pt x="8556" y="1251"/>
                    <a:pt x="8442" y="1151"/>
                    <a:pt x="8327" y="1151"/>
                  </a:cubicBezTo>
                  <a:cubicBezTo>
                    <a:pt x="8288" y="1151"/>
                    <a:pt x="8249" y="1162"/>
                    <a:pt x="8216" y="1187"/>
                  </a:cubicBezTo>
                  <a:cubicBezTo>
                    <a:pt x="7532" y="573"/>
                    <a:pt x="6467" y="292"/>
                    <a:pt x="5636" y="131"/>
                  </a:cubicBezTo>
                  <a:cubicBezTo>
                    <a:pt x="5193" y="43"/>
                    <a:pt x="4766" y="0"/>
                    <a:pt x="435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67" name="Google Shape;4967;p86"/>
            <p:cNvSpPr/>
            <p:nvPr/>
          </p:nvSpPr>
          <p:spPr>
            <a:xfrm>
              <a:off x="3451425" y="1868325"/>
              <a:ext cx="900375" cy="1164925"/>
            </a:xfrm>
            <a:custGeom>
              <a:avLst/>
              <a:gdLst/>
              <a:ahLst/>
              <a:cxnLst/>
              <a:rect l="l" t="t" r="r" b="b"/>
              <a:pathLst>
                <a:path w="36015" h="46597" extrusionOk="0">
                  <a:moveTo>
                    <a:pt x="3990" y="38947"/>
                  </a:moveTo>
                  <a:lnTo>
                    <a:pt x="3990" y="38947"/>
                  </a:lnTo>
                  <a:cubicBezTo>
                    <a:pt x="3280" y="39727"/>
                    <a:pt x="3499" y="39473"/>
                    <a:pt x="2642" y="40625"/>
                  </a:cubicBezTo>
                  <a:cubicBezTo>
                    <a:pt x="2186" y="41240"/>
                    <a:pt x="1938" y="41502"/>
                    <a:pt x="1819" y="41557"/>
                  </a:cubicBezTo>
                  <a:cubicBezTo>
                    <a:pt x="2379" y="40838"/>
                    <a:pt x="2873" y="40067"/>
                    <a:pt x="3292" y="39256"/>
                  </a:cubicBezTo>
                  <a:cubicBezTo>
                    <a:pt x="3520" y="39138"/>
                    <a:pt x="3751" y="39037"/>
                    <a:pt x="3990" y="38947"/>
                  </a:cubicBezTo>
                  <a:close/>
                  <a:moveTo>
                    <a:pt x="2882" y="40864"/>
                  </a:moveTo>
                  <a:cubicBezTo>
                    <a:pt x="2815" y="40968"/>
                    <a:pt x="2749" y="41066"/>
                    <a:pt x="2668" y="41188"/>
                  </a:cubicBezTo>
                  <a:cubicBezTo>
                    <a:pt x="2013" y="42186"/>
                    <a:pt x="1375" y="43180"/>
                    <a:pt x="760" y="44196"/>
                  </a:cubicBezTo>
                  <a:cubicBezTo>
                    <a:pt x="647" y="43875"/>
                    <a:pt x="586" y="43538"/>
                    <a:pt x="584" y="43197"/>
                  </a:cubicBezTo>
                  <a:cubicBezTo>
                    <a:pt x="1513" y="42524"/>
                    <a:pt x="2163" y="41811"/>
                    <a:pt x="2882" y="40864"/>
                  </a:cubicBezTo>
                  <a:close/>
                  <a:moveTo>
                    <a:pt x="4595" y="40283"/>
                  </a:moveTo>
                  <a:cubicBezTo>
                    <a:pt x="3392" y="41799"/>
                    <a:pt x="2445" y="43674"/>
                    <a:pt x="1496" y="45391"/>
                  </a:cubicBezTo>
                  <a:cubicBezTo>
                    <a:pt x="1300" y="45195"/>
                    <a:pt x="1129" y="44970"/>
                    <a:pt x="991" y="44727"/>
                  </a:cubicBezTo>
                  <a:cubicBezTo>
                    <a:pt x="2271" y="43297"/>
                    <a:pt x="3387" y="41802"/>
                    <a:pt x="4595" y="40283"/>
                  </a:cubicBezTo>
                  <a:close/>
                  <a:moveTo>
                    <a:pt x="35747" y="0"/>
                  </a:moveTo>
                  <a:cubicBezTo>
                    <a:pt x="35706" y="0"/>
                    <a:pt x="35664" y="15"/>
                    <a:pt x="35626" y="51"/>
                  </a:cubicBezTo>
                  <a:cubicBezTo>
                    <a:pt x="32162" y="3264"/>
                    <a:pt x="29569" y="7580"/>
                    <a:pt x="26595" y="11255"/>
                  </a:cubicBezTo>
                  <a:cubicBezTo>
                    <a:pt x="23322" y="15300"/>
                    <a:pt x="20025" y="19318"/>
                    <a:pt x="17037" y="23583"/>
                  </a:cubicBezTo>
                  <a:cubicBezTo>
                    <a:pt x="13936" y="28005"/>
                    <a:pt x="11159" y="32651"/>
                    <a:pt x="8127" y="37123"/>
                  </a:cubicBezTo>
                  <a:cubicBezTo>
                    <a:pt x="6337" y="39753"/>
                    <a:pt x="4397" y="42279"/>
                    <a:pt x="2316" y="44687"/>
                  </a:cubicBezTo>
                  <a:cubicBezTo>
                    <a:pt x="3667" y="43119"/>
                    <a:pt x="4660" y="40844"/>
                    <a:pt x="5731" y="39066"/>
                  </a:cubicBezTo>
                  <a:cubicBezTo>
                    <a:pt x="5809" y="38936"/>
                    <a:pt x="5692" y="38796"/>
                    <a:pt x="5571" y="38796"/>
                  </a:cubicBezTo>
                  <a:cubicBezTo>
                    <a:pt x="5530" y="38796"/>
                    <a:pt x="5489" y="38812"/>
                    <a:pt x="5454" y="38849"/>
                  </a:cubicBezTo>
                  <a:cubicBezTo>
                    <a:pt x="3962" y="40433"/>
                    <a:pt x="2736" y="42118"/>
                    <a:pt x="1377" y="43823"/>
                  </a:cubicBezTo>
                  <a:lnTo>
                    <a:pt x="1377" y="43823"/>
                  </a:lnTo>
                  <a:cubicBezTo>
                    <a:pt x="2375" y="42570"/>
                    <a:pt x="3584" y="40456"/>
                    <a:pt x="4539" y="38846"/>
                  </a:cubicBezTo>
                  <a:cubicBezTo>
                    <a:pt x="4550" y="38820"/>
                    <a:pt x="4556" y="38791"/>
                    <a:pt x="4550" y="38762"/>
                  </a:cubicBezTo>
                  <a:cubicBezTo>
                    <a:pt x="5015" y="38637"/>
                    <a:pt x="5487" y="38568"/>
                    <a:pt x="5948" y="38568"/>
                  </a:cubicBezTo>
                  <a:cubicBezTo>
                    <a:pt x="6189" y="38568"/>
                    <a:pt x="6428" y="38587"/>
                    <a:pt x="6661" y="38627"/>
                  </a:cubicBezTo>
                  <a:cubicBezTo>
                    <a:pt x="6666" y="38628"/>
                    <a:pt x="6672" y="38628"/>
                    <a:pt x="6677" y="38628"/>
                  </a:cubicBezTo>
                  <a:cubicBezTo>
                    <a:pt x="6769" y="38628"/>
                    <a:pt x="6805" y="38490"/>
                    <a:pt x="6704" y="38465"/>
                  </a:cubicBezTo>
                  <a:cubicBezTo>
                    <a:pt x="6387" y="38393"/>
                    <a:pt x="6066" y="38359"/>
                    <a:pt x="5747" y="38359"/>
                  </a:cubicBezTo>
                  <a:cubicBezTo>
                    <a:pt x="4963" y="38359"/>
                    <a:pt x="4185" y="38564"/>
                    <a:pt x="3471" y="38913"/>
                  </a:cubicBezTo>
                  <a:cubicBezTo>
                    <a:pt x="3502" y="38852"/>
                    <a:pt x="3534" y="38797"/>
                    <a:pt x="3566" y="38734"/>
                  </a:cubicBezTo>
                  <a:cubicBezTo>
                    <a:pt x="3626" y="38609"/>
                    <a:pt x="3531" y="38486"/>
                    <a:pt x="3419" y="38486"/>
                  </a:cubicBezTo>
                  <a:cubicBezTo>
                    <a:pt x="3380" y="38486"/>
                    <a:pt x="3340" y="38500"/>
                    <a:pt x="3303" y="38534"/>
                  </a:cubicBezTo>
                  <a:cubicBezTo>
                    <a:pt x="3098" y="38725"/>
                    <a:pt x="2905" y="38913"/>
                    <a:pt x="2720" y="39097"/>
                  </a:cubicBezTo>
                  <a:cubicBezTo>
                    <a:pt x="2724" y="39000"/>
                    <a:pt x="2648" y="38905"/>
                    <a:pt x="2556" y="38905"/>
                  </a:cubicBezTo>
                  <a:cubicBezTo>
                    <a:pt x="2529" y="38905"/>
                    <a:pt x="2500" y="38914"/>
                    <a:pt x="2472" y="38933"/>
                  </a:cubicBezTo>
                  <a:cubicBezTo>
                    <a:pt x="2423" y="38970"/>
                    <a:pt x="2379" y="39011"/>
                    <a:pt x="2333" y="39045"/>
                  </a:cubicBezTo>
                  <a:cubicBezTo>
                    <a:pt x="2302" y="39023"/>
                    <a:pt x="2265" y="39012"/>
                    <a:pt x="2229" y="39012"/>
                  </a:cubicBezTo>
                  <a:cubicBezTo>
                    <a:pt x="2185" y="39012"/>
                    <a:pt x="2141" y="39028"/>
                    <a:pt x="2108" y="39060"/>
                  </a:cubicBezTo>
                  <a:cubicBezTo>
                    <a:pt x="1519" y="39626"/>
                    <a:pt x="910" y="40166"/>
                    <a:pt x="275" y="40679"/>
                  </a:cubicBezTo>
                  <a:cubicBezTo>
                    <a:pt x="146" y="40789"/>
                    <a:pt x="265" y="40992"/>
                    <a:pt x="405" y="40992"/>
                  </a:cubicBezTo>
                  <a:cubicBezTo>
                    <a:pt x="435" y="40992"/>
                    <a:pt x="465" y="40983"/>
                    <a:pt x="494" y="40962"/>
                  </a:cubicBezTo>
                  <a:cubicBezTo>
                    <a:pt x="737" y="40792"/>
                    <a:pt x="985" y="40633"/>
                    <a:pt x="1242" y="40489"/>
                  </a:cubicBezTo>
                  <a:lnTo>
                    <a:pt x="1242" y="40489"/>
                  </a:lnTo>
                  <a:cubicBezTo>
                    <a:pt x="1167" y="40662"/>
                    <a:pt x="1100" y="40841"/>
                    <a:pt x="1040" y="41026"/>
                  </a:cubicBezTo>
                  <a:cubicBezTo>
                    <a:pt x="702" y="41531"/>
                    <a:pt x="462" y="42068"/>
                    <a:pt x="344" y="42614"/>
                  </a:cubicBezTo>
                  <a:cubicBezTo>
                    <a:pt x="234" y="42801"/>
                    <a:pt x="133" y="42998"/>
                    <a:pt x="47" y="43200"/>
                  </a:cubicBezTo>
                  <a:cubicBezTo>
                    <a:pt x="0" y="43309"/>
                    <a:pt x="73" y="43453"/>
                    <a:pt x="183" y="43453"/>
                  </a:cubicBezTo>
                  <a:cubicBezTo>
                    <a:pt x="210" y="43453"/>
                    <a:pt x="239" y="43445"/>
                    <a:pt x="269" y="43425"/>
                  </a:cubicBezTo>
                  <a:cubicBezTo>
                    <a:pt x="278" y="43821"/>
                    <a:pt x="367" y="44207"/>
                    <a:pt x="532" y="44568"/>
                  </a:cubicBezTo>
                  <a:cubicBezTo>
                    <a:pt x="439" y="44721"/>
                    <a:pt x="341" y="44871"/>
                    <a:pt x="252" y="45027"/>
                  </a:cubicBezTo>
                  <a:cubicBezTo>
                    <a:pt x="178" y="45157"/>
                    <a:pt x="292" y="45294"/>
                    <a:pt x="412" y="45294"/>
                  </a:cubicBezTo>
                  <a:cubicBezTo>
                    <a:pt x="452" y="45294"/>
                    <a:pt x="494" y="45278"/>
                    <a:pt x="529" y="45241"/>
                  </a:cubicBezTo>
                  <a:cubicBezTo>
                    <a:pt x="610" y="45154"/>
                    <a:pt x="682" y="45065"/>
                    <a:pt x="763" y="44978"/>
                  </a:cubicBezTo>
                  <a:cubicBezTo>
                    <a:pt x="930" y="45224"/>
                    <a:pt x="1129" y="45449"/>
                    <a:pt x="1354" y="45642"/>
                  </a:cubicBezTo>
                  <a:cubicBezTo>
                    <a:pt x="1308" y="45723"/>
                    <a:pt x="1265" y="45807"/>
                    <a:pt x="1219" y="45888"/>
                  </a:cubicBezTo>
                  <a:cubicBezTo>
                    <a:pt x="1145" y="46017"/>
                    <a:pt x="1260" y="46159"/>
                    <a:pt x="1382" y="46159"/>
                  </a:cubicBezTo>
                  <a:cubicBezTo>
                    <a:pt x="1424" y="46159"/>
                    <a:pt x="1466" y="46143"/>
                    <a:pt x="1502" y="46104"/>
                  </a:cubicBezTo>
                  <a:cubicBezTo>
                    <a:pt x="1562" y="46038"/>
                    <a:pt x="1617" y="45968"/>
                    <a:pt x="1678" y="45899"/>
                  </a:cubicBezTo>
                  <a:cubicBezTo>
                    <a:pt x="1917" y="46072"/>
                    <a:pt x="2171" y="46225"/>
                    <a:pt x="2437" y="46355"/>
                  </a:cubicBezTo>
                  <a:cubicBezTo>
                    <a:pt x="2789" y="46528"/>
                    <a:pt x="3170" y="46596"/>
                    <a:pt x="3559" y="46596"/>
                  </a:cubicBezTo>
                  <a:cubicBezTo>
                    <a:pt x="4390" y="46596"/>
                    <a:pt x="5261" y="46284"/>
                    <a:pt x="5976" y="46003"/>
                  </a:cubicBezTo>
                  <a:cubicBezTo>
                    <a:pt x="6609" y="45755"/>
                    <a:pt x="8684" y="44049"/>
                    <a:pt x="9556" y="44049"/>
                  </a:cubicBezTo>
                  <a:cubicBezTo>
                    <a:pt x="9639" y="44049"/>
                    <a:pt x="9711" y="44064"/>
                    <a:pt x="9770" y="44098"/>
                  </a:cubicBezTo>
                  <a:cubicBezTo>
                    <a:pt x="9951" y="44202"/>
                    <a:pt x="10133" y="44253"/>
                    <a:pt x="10306" y="44253"/>
                  </a:cubicBezTo>
                  <a:cubicBezTo>
                    <a:pt x="10433" y="44253"/>
                    <a:pt x="10555" y="44225"/>
                    <a:pt x="10668" y="44173"/>
                  </a:cubicBezTo>
                  <a:cubicBezTo>
                    <a:pt x="10281" y="44069"/>
                    <a:pt x="9727" y="43642"/>
                    <a:pt x="9574" y="43642"/>
                  </a:cubicBezTo>
                  <a:cubicBezTo>
                    <a:pt x="8843" y="43642"/>
                    <a:pt x="8199" y="44430"/>
                    <a:pt x="7596" y="44808"/>
                  </a:cubicBezTo>
                  <a:cubicBezTo>
                    <a:pt x="6410" y="45547"/>
                    <a:pt x="5090" y="46127"/>
                    <a:pt x="3687" y="46248"/>
                  </a:cubicBezTo>
                  <a:cubicBezTo>
                    <a:pt x="3612" y="46255"/>
                    <a:pt x="3537" y="46258"/>
                    <a:pt x="3464" y="46258"/>
                  </a:cubicBezTo>
                  <a:cubicBezTo>
                    <a:pt x="2847" y="46258"/>
                    <a:pt x="2296" y="46046"/>
                    <a:pt x="1842" y="45709"/>
                  </a:cubicBezTo>
                  <a:cubicBezTo>
                    <a:pt x="7504" y="39418"/>
                    <a:pt x="11774" y="32119"/>
                    <a:pt x="16451" y="25104"/>
                  </a:cubicBezTo>
                  <a:cubicBezTo>
                    <a:pt x="19618" y="20352"/>
                    <a:pt x="23267" y="15949"/>
                    <a:pt x="26858" y="11521"/>
                  </a:cubicBezTo>
                  <a:cubicBezTo>
                    <a:pt x="29783" y="7909"/>
                    <a:pt x="32488" y="3472"/>
                    <a:pt x="35880" y="305"/>
                  </a:cubicBezTo>
                  <a:cubicBezTo>
                    <a:pt x="36015" y="181"/>
                    <a:pt x="35890" y="0"/>
                    <a:pt x="3574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68" name="Google Shape;4968;p86"/>
            <p:cNvSpPr/>
            <p:nvPr/>
          </p:nvSpPr>
          <p:spPr>
            <a:xfrm>
              <a:off x="3718175" y="2963250"/>
              <a:ext cx="10100" cy="10000"/>
            </a:xfrm>
            <a:custGeom>
              <a:avLst/>
              <a:gdLst/>
              <a:ahLst/>
              <a:cxnLst/>
              <a:rect l="l" t="t" r="r" b="b"/>
              <a:pathLst>
                <a:path w="404" h="400" extrusionOk="0">
                  <a:moveTo>
                    <a:pt x="379" y="0"/>
                  </a:moveTo>
                  <a:lnTo>
                    <a:pt x="379" y="0"/>
                  </a:lnTo>
                  <a:cubicBezTo>
                    <a:pt x="278" y="174"/>
                    <a:pt x="154" y="309"/>
                    <a:pt x="1" y="379"/>
                  </a:cubicBezTo>
                  <a:cubicBezTo>
                    <a:pt x="51" y="392"/>
                    <a:pt x="99" y="399"/>
                    <a:pt x="142" y="399"/>
                  </a:cubicBezTo>
                  <a:cubicBezTo>
                    <a:pt x="303" y="399"/>
                    <a:pt x="404" y="294"/>
                    <a:pt x="37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69" name="Google Shape;4969;p86"/>
            <p:cNvSpPr/>
            <p:nvPr/>
          </p:nvSpPr>
          <p:spPr>
            <a:xfrm>
              <a:off x="3701000" y="2861350"/>
              <a:ext cx="59850" cy="102000"/>
            </a:xfrm>
            <a:custGeom>
              <a:avLst/>
              <a:gdLst/>
              <a:ahLst/>
              <a:cxnLst/>
              <a:rect l="l" t="t" r="r" b="b"/>
              <a:pathLst>
                <a:path w="2394" h="4080" extrusionOk="0">
                  <a:moveTo>
                    <a:pt x="2166" y="1"/>
                  </a:moveTo>
                  <a:cubicBezTo>
                    <a:pt x="2158" y="1"/>
                    <a:pt x="2149" y="1"/>
                    <a:pt x="2140" y="3"/>
                  </a:cubicBezTo>
                  <a:cubicBezTo>
                    <a:pt x="777" y="199"/>
                    <a:pt x="532" y="878"/>
                    <a:pt x="474" y="2240"/>
                  </a:cubicBezTo>
                  <a:cubicBezTo>
                    <a:pt x="468" y="2393"/>
                    <a:pt x="552" y="2546"/>
                    <a:pt x="616" y="2688"/>
                  </a:cubicBezTo>
                  <a:cubicBezTo>
                    <a:pt x="916" y="3372"/>
                    <a:pt x="1043" y="3805"/>
                    <a:pt x="1066" y="4079"/>
                  </a:cubicBezTo>
                  <a:cubicBezTo>
                    <a:pt x="1121" y="3987"/>
                    <a:pt x="1179" y="3903"/>
                    <a:pt x="1213" y="3782"/>
                  </a:cubicBezTo>
                  <a:cubicBezTo>
                    <a:pt x="1565" y="2503"/>
                    <a:pt x="1" y="678"/>
                    <a:pt x="2218" y="283"/>
                  </a:cubicBezTo>
                  <a:cubicBezTo>
                    <a:pt x="2393" y="250"/>
                    <a:pt x="2329" y="1"/>
                    <a:pt x="216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70" name="Google Shape;4970;p86"/>
            <p:cNvSpPr/>
            <p:nvPr/>
          </p:nvSpPr>
          <p:spPr>
            <a:xfrm>
              <a:off x="4162850" y="3176950"/>
              <a:ext cx="825" cy="1400"/>
            </a:xfrm>
            <a:custGeom>
              <a:avLst/>
              <a:gdLst/>
              <a:ahLst/>
              <a:cxnLst/>
              <a:rect l="l" t="t" r="r" b="b"/>
              <a:pathLst>
                <a:path w="33" h="56" extrusionOk="0">
                  <a:moveTo>
                    <a:pt x="32" y="1"/>
                  </a:moveTo>
                  <a:cubicBezTo>
                    <a:pt x="24" y="12"/>
                    <a:pt x="15" y="27"/>
                    <a:pt x="6" y="41"/>
                  </a:cubicBezTo>
                  <a:lnTo>
                    <a:pt x="1" y="56"/>
                  </a:lnTo>
                  <a:cubicBezTo>
                    <a:pt x="9" y="35"/>
                    <a:pt x="24" y="18"/>
                    <a:pt x="3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71" name="Google Shape;4971;p86"/>
            <p:cNvSpPr/>
            <p:nvPr/>
          </p:nvSpPr>
          <p:spPr>
            <a:xfrm>
              <a:off x="3697825" y="3288025"/>
              <a:ext cx="7975" cy="11300"/>
            </a:xfrm>
            <a:custGeom>
              <a:avLst/>
              <a:gdLst/>
              <a:ahLst/>
              <a:cxnLst/>
              <a:rect l="l" t="t" r="r" b="b"/>
              <a:pathLst>
                <a:path w="319" h="452" extrusionOk="0">
                  <a:moveTo>
                    <a:pt x="318" y="1"/>
                  </a:moveTo>
                  <a:lnTo>
                    <a:pt x="318" y="1"/>
                  </a:lnTo>
                  <a:cubicBezTo>
                    <a:pt x="211" y="151"/>
                    <a:pt x="107" y="301"/>
                    <a:pt x="1" y="451"/>
                  </a:cubicBezTo>
                  <a:cubicBezTo>
                    <a:pt x="38" y="399"/>
                    <a:pt x="79" y="347"/>
                    <a:pt x="116" y="295"/>
                  </a:cubicBezTo>
                  <a:cubicBezTo>
                    <a:pt x="185" y="200"/>
                    <a:pt x="249" y="99"/>
                    <a:pt x="31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72" name="Google Shape;4972;p86"/>
            <p:cNvSpPr/>
            <p:nvPr/>
          </p:nvSpPr>
          <p:spPr>
            <a:xfrm>
              <a:off x="3909450" y="3369675"/>
              <a:ext cx="62600" cy="80850"/>
            </a:xfrm>
            <a:custGeom>
              <a:avLst/>
              <a:gdLst/>
              <a:ahLst/>
              <a:cxnLst/>
              <a:rect l="l" t="t" r="r" b="b"/>
              <a:pathLst>
                <a:path w="2504" h="3234" extrusionOk="0">
                  <a:moveTo>
                    <a:pt x="2503" y="0"/>
                  </a:moveTo>
                  <a:lnTo>
                    <a:pt x="2503" y="0"/>
                  </a:lnTo>
                  <a:cubicBezTo>
                    <a:pt x="1712" y="1025"/>
                    <a:pt x="910" y="2038"/>
                    <a:pt x="110" y="3055"/>
                  </a:cubicBezTo>
                  <a:lnTo>
                    <a:pt x="0" y="3234"/>
                  </a:lnTo>
                  <a:cubicBezTo>
                    <a:pt x="846" y="2162"/>
                    <a:pt x="1689" y="1091"/>
                    <a:pt x="2503"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73" name="Google Shape;4973;p86"/>
            <p:cNvSpPr/>
            <p:nvPr/>
          </p:nvSpPr>
          <p:spPr>
            <a:xfrm>
              <a:off x="3285550" y="3006625"/>
              <a:ext cx="1042475" cy="1050600"/>
            </a:xfrm>
            <a:custGeom>
              <a:avLst/>
              <a:gdLst/>
              <a:ahLst/>
              <a:cxnLst/>
              <a:rect l="l" t="t" r="r" b="b"/>
              <a:pathLst>
                <a:path w="41699" h="42024" extrusionOk="0">
                  <a:moveTo>
                    <a:pt x="18354" y="344"/>
                  </a:moveTo>
                  <a:lnTo>
                    <a:pt x="18354" y="344"/>
                  </a:lnTo>
                  <a:cubicBezTo>
                    <a:pt x="17640" y="1006"/>
                    <a:pt x="16960" y="1703"/>
                    <a:pt x="16321" y="2434"/>
                  </a:cubicBezTo>
                  <a:lnTo>
                    <a:pt x="16321" y="2434"/>
                  </a:lnTo>
                  <a:cubicBezTo>
                    <a:pt x="16682" y="1813"/>
                    <a:pt x="17010" y="1172"/>
                    <a:pt x="17306" y="517"/>
                  </a:cubicBezTo>
                  <a:cubicBezTo>
                    <a:pt x="17314" y="491"/>
                    <a:pt x="17314" y="465"/>
                    <a:pt x="17309" y="436"/>
                  </a:cubicBezTo>
                  <a:cubicBezTo>
                    <a:pt x="17655" y="396"/>
                    <a:pt x="18004" y="364"/>
                    <a:pt x="18354" y="344"/>
                  </a:cubicBezTo>
                  <a:close/>
                  <a:moveTo>
                    <a:pt x="19205" y="327"/>
                  </a:moveTo>
                  <a:lnTo>
                    <a:pt x="19205" y="327"/>
                  </a:lnTo>
                  <a:cubicBezTo>
                    <a:pt x="19402" y="335"/>
                    <a:pt x="19589" y="356"/>
                    <a:pt x="19777" y="384"/>
                  </a:cubicBezTo>
                  <a:cubicBezTo>
                    <a:pt x="19234" y="1072"/>
                    <a:pt x="18706" y="1770"/>
                    <a:pt x="18178" y="2469"/>
                  </a:cubicBezTo>
                  <a:cubicBezTo>
                    <a:pt x="18536" y="1773"/>
                    <a:pt x="18882" y="1072"/>
                    <a:pt x="19202" y="364"/>
                  </a:cubicBezTo>
                  <a:cubicBezTo>
                    <a:pt x="19208" y="353"/>
                    <a:pt x="19202" y="338"/>
                    <a:pt x="19205" y="327"/>
                  </a:cubicBezTo>
                  <a:close/>
                  <a:moveTo>
                    <a:pt x="16985" y="486"/>
                  </a:moveTo>
                  <a:cubicBezTo>
                    <a:pt x="16965" y="488"/>
                    <a:pt x="16948" y="497"/>
                    <a:pt x="16933" y="506"/>
                  </a:cubicBezTo>
                  <a:cubicBezTo>
                    <a:pt x="15628" y="1643"/>
                    <a:pt x="14468" y="2888"/>
                    <a:pt x="13391" y="4192"/>
                  </a:cubicBezTo>
                  <a:cubicBezTo>
                    <a:pt x="14029" y="3081"/>
                    <a:pt x="14661" y="1967"/>
                    <a:pt x="15268" y="841"/>
                  </a:cubicBezTo>
                  <a:cubicBezTo>
                    <a:pt x="15273" y="829"/>
                    <a:pt x="15268" y="818"/>
                    <a:pt x="15273" y="806"/>
                  </a:cubicBezTo>
                  <a:cubicBezTo>
                    <a:pt x="15833" y="670"/>
                    <a:pt x="16405" y="566"/>
                    <a:pt x="16985" y="486"/>
                  </a:cubicBezTo>
                  <a:close/>
                  <a:moveTo>
                    <a:pt x="14834" y="921"/>
                  </a:moveTo>
                  <a:cubicBezTo>
                    <a:pt x="13561" y="2420"/>
                    <a:pt x="12392" y="3987"/>
                    <a:pt x="11281" y="5598"/>
                  </a:cubicBezTo>
                  <a:cubicBezTo>
                    <a:pt x="12103" y="4161"/>
                    <a:pt x="12889" y="2720"/>
                    <a:pt x="13619" y="1294"/>
                  </a:cubicBezTo>
                  <a:cubicBezTo>
                    <a:pt x="14020" y="1155"/>
                    <a:pt x="14425" y="1031"/>
                    <a:pt x="14834" y="921"/>
                  </a:cubicBezTo>
                  <a:close/>
                  <a:moveTo>
                    <a:pt x="15992" y="1704"/>
                  </a:moveTo>
                  <a:cubicBezTo>
                    <a:pt x="14520" y="3476"/>
                    <a:pt x="13096" y="5287"/>
                    <a:pt x="11679" y="7105"/>
                  </a:cubicBezTo>
                  <a:cubicBezTo>
                    <a:pt x="11953" y="6652"/>
                    <a:pt x="12225" y="6199"/>
                    <a:pt x="12493" y="5746"/>
                  </a:cubicBezTo>
                  <a:cubicBezTo>
                    <a:pt x="13330" y="4637"/>
                    <a:pt x="14211" y="3557"/>
                    <a:pt x="15161" y="2532"/>
                  </a:cubicBezTo>
                  <a:cubicBezTo>
                    <a:pt x="15568" y="2094"/>
                    <a:pt x="15833" y="1834"/>
                    <a:pt x="15992" y="1704"/>
                  </a:cubicBezTo>
                  <a:close/>
                  <a:moveTo>
                    <a:pt x="29628" y="7043"/>
                  </a:moveTo>
                  <a:cubicBezTo>
                    <a:pt x="29765" y="7080"/>
                    <a:pt x="29903" y="7106"/>
                    <a:pt x="30043" y="7123"/>
                  </a:cubicBezTo>
                  <a:cubicBezTo>
                    <a:pt x="29760" y="7481"/>
                    <a:pt x="29486" y="7844"/>
                    <a:pt x="29206" y="8205"/>
                  </a:cubicBezTo>
                  <a:cubicBezTo>
                    <a:pt x="29356" y="7844"/>
                    <a:pt x="29498" y="7481"/>
                    <a:pt x="29627" y="7111"/>
                  </a:cubicBezTo>
                  <a:cubicBezTo>
                    <a:pt x="29633" y="7088"/>
                    <a:pt x="29633" y="7066"/>
                    <a:pt x="29628" y="7043"/>
                  </a:cubicBezTo>
                  <a:close/>
                  <a:moveTo>
                    <a:pt x="20442" y="2184"/>
                  </a:moveTo>
                  <a:cubicBezTo>
                    <a:pt x="20528" y="2184"/>
                    <a:pt x="20320" y="2661"/>
                    <a:pt x="19589" y="3961"/>
                  </a:cubicBezTo>
                  <a:cubicBezTo>
                    <a:pt x="18570" y="5777"/>
                    <a:pt x="17156" y="7466"/>
                    <a:pt x="15914" y="9132"/>
                  </a:cubicBezTo>
                  <a:cubicBezTo>
                    <a:pt x="15490" y="9701"/>
                    <a:pt x="15057" y="10261"/>
                    <a:pt x="14624" y="10818"/>
                  </a:cubicBezTo>
                  <a:cubicBezTo>
                    <a:pt x="15747" y="9095"/>
                    <a:pt x="16887" y="7380"/>
                    <a:pt x="17944" y="5610"/>
                  </a:cubicBezTo>
                  <a:cubicBezTo>
                    <a:pt x="18377" y="4882"/>
                    <a:pt x="20239" y="2184"/>
                    <a:pt x="20442" y="2184"/>
                  </a:cubicBezTo>
                  <a:close/>
                  <a:moveTo>
                    <a:pt x="16971" y="11027"/>
                  </a:moveTo>
                  <a:cubicBezTo>
                    <a:pt x="16916" y="11105"/>
                    <a:pt x="16861" y="11182"/>
                    <a:pt x="16806" y="11260"/>
                  </a:cubicBezTo>
                  <a:cubicBezTo>
                    <a:pt x="16861" y="11182"/>
                    <a:pt x="16916" y="11105"/>
                    <a:pt x="16971" y="11027"/>
                  </a:cubicBezTo>
                  <a:close/>
                  <a:moveTo>
                    <a:pt x="28761" y="8358"/>
                  </a:moveTo>
                  <a:lnTo>
                    <a:pt x="28761" y="8358"/>
                  </a:lnTo>
                  <a:cubicBezTo>
                    <a:pt x="28675" y="8641"/>
                    <a:pt x="28559" y="8913"/>
                    <a:pt x="28450" y="9187"/>
                  </a:cubicBezTo>
                  <a:cubicBezTo>
                    <a:pt x="27843" y="9978"/>
                    <a:pt x="27246" y="10772"/>
                    <a:pt x="26651" y="11575"/>
                  </a:cubicBezTo>
                  <a:cubicBezTo>
                    <a:pt x="26801" y="11335"/>
                    <a:pt x="26948" y="11095"/>
                    <a:pt x="27101" y="10859"/>
                  </a:cubicBezTo>
                  <a:cubicBezTo>
                    <a:pt x="27641" y="10016"/>
                    <a:pt x="28196" y="9181"/>
                    <a:pt x="28761" y="8358"/>
                  </a:cubicBezTo>
                  <a:close/>
                  <a:moveTo>
                    <a:pt x="14211" y="2071"/>
                  </a:moveTo>
                  <a:cubicBezTo>
                    <a:pt x="12943" y="3661"/>
                    <a:pt x="11893" y="5633"/>
                    <a:pt x="10859" y="7590"/>
                  </a:cubicBezTo>
                  <a:cubicBezTo>
                    <a:pt x="10215" y="8537"/>
                    <a:pt x="9595" y="9505"/>
                    <a:pt x="8994" y="10486"/>
                  </a:cubicBezTo>
                  <a:cubicBezTo>
                    <a:pt x="8347" y="11283"/>
                    <a:pt x="7701" y="12080"/>
                    <a:pt x="7031" y="12856"/>
                  </a:cubicBezTo>
                  <a:lnTo>
                    <a:pt x="6404" y="13578"/>
                  </a:lnTo>
                  <a:cubicBezTo>
                    <a:pt x="8945" y="9704"/>
                    <a:pt x="11315" y="5705"/>
                    <a:pt x="14211" y="2071"/>
                  </a:cubicBezTo>
                  <a:close/>
                  <a:moveTo>
                    <a:pt x="9430" y="3315"/>
                  </a:moveTo>
                  <a:lnTo>
                    <a:pt x="9430" y="3315"/>
                  </a:lnTo>
                  <a:cubicBezTo>
                    <a:pt x="6869" y="6860"/>
                    <a:pt x="4577" y="10587"/>
                    <a:pt x="1739" y="13927"/>
                  </a:cubicBezTo>
                  <a:cubicBezTo>
                    <a:pt x="2954" y="12495"/>
                    <a:pt x="5024" y="9242"/>
                    <a:pt x="5925" y="6606"/>
                  </a:cubicBezTo>
                  <a:cubicBezTo>
                    <a:pt x="6918" y="5379"/>
                    <a:pt x="8018" y="4233"/>
                    <a:pt x="9430" y="3315"/>
                  </a:cubicBezTo>
                  <a:close/>
                  <a:moveTo>
                    <a:pt x="14684" y="7051"/>
                  </a:moveTo>
                  <a:lnTo>
                    <a:pt x="14684" y="7051"/>
                  </a:lnTo>
                  <a:cubicBezTo>
                    <a:pt x="14332" y="7640"/>
                    <a:pt x="13980" y="8226"/>
                    <a:pt x="13622" y="8806"/>
                  </a:cubicBezTo>
                  <a:cubicBezTo>
                    <a:pt x="12782" y="10030"/>
                    <a:pt x="11950" y="11263"/>
                    <a:pt x="11130" y="12498"/>
                  </a:cubicBezTo>
                  <a:cubicBezTo>
                    <a:pt x="10645" y="13159"/>
                    <a:pt x="10163" y="13821"/>
                    <a:pt x="9681" y="14485"/>
                  </a:cubicBezTo>
                  <a:cubicBezTo>
                    <a:pt x="10435" y="13269"/>
                    <a:pt x="11182" y="12051"/>
                    <a:pt x="11933" y="10833"/>
                  </a:cubicBezTo>
                  <a:cubicBezTo>
                    <a:pt x="12842" y="9577"/>
                    <a:pt x="13775" y="8321"/>
                    <a:pt x="14684" y="7051"/>
                  </a:cubicBezTo>
                  <a:close/>
                  <a:moveTo>
                    <a:pt x="33728" y="6625"/>
                  </a:moveTo>
                  <a:lnTo>
                    <a:pt x="33728" y="6625"/>
                  </a:lnTo>
                  <a:cubicBezTo>
                    <a:pt x="33763" y="6625"/>
                    <a:pt x="32544" y="8578"/>
                    <a:pt x="32350" y="8918"/>
                  </a:cubicBezTo>
                  <a:cubicBezTo>
                    <a:pt x="31100" y="11110"/>
                    <a:pt x="29607" y="13165"/>
                    <a:pt x="28089" y="15203"/>
                  </a:cubicBezTo>
                  <a:cubicBezTo>
                    <a:pt x="28998" y="13766"/>
                    <a:pt x="29913" y="12334"/>
                    <a:pt x="30872" y="10925"/>
                  </a:cubicBezTo>
                  <a:cubicBezTo>
                    <a:pt x="31501" y="9984"/>
                    <a:pt x="32125" y="9040"/>
                    <a:pt x="32743" y="8090"/>
                  </a:cubicBezTo>
                  <a:cubicBezTo>
                    <a:pt x="33451" y="7009"/>
                    <a:pt x="33713" y="6625"/>
                    <a:pt x="33728" y="6625"/>
                  </a:cubicBezTo>
                  <a:close/>
                  <a:moveTo>
                    <a:pt x="11379" y="2226"/>
                  </a:moveTo>
                  <a:lnTo>
                    <a:pt x="11379" y="2226"/>
                  </a:lnTo>
                  <a:cubicBezTo>
                    <a:pt x="9794" y="4389"/>
                    <a:pt x="8226" y="6554"/>
                    <a:pt x="6670" y="8725"/>
                  </a:cubicBezTo>
                  <a:lnTo>
                    <a:pt x="6670" y="8728"/>
                  </a:lnTo>
                  <a:cubicBezTo>
                    <a:pt x="5099" y="10766"/>
                    <a:pt x="3561" y="12874"/>
                    <a:pt x="2181" y="15071"/>
                  </a:cubicBezTo>
                  <a:cubicBezTo>
                    <a:pt x="2010" y="15286"/>
                    <a:pt x="1915" y="15380"/>
                    <a:pt x="1880" y="15380"/>
                  </a:cubicBezTo>
                  <a:cubicBezTo>
                    <a:pt x="1705" y="15380"/>
                    <a:pt x="3071" y="12960"/>
                    <a:pt x="3898" y="11600"/>
                  </a:cubicBezTo>
                  <a:cubicBezTo>
                    <a:pt x="5221" y="9854"/>
                    <a:pt x="6453" y="8041"/>
                    <a:pt x="7689" y="6225"/>
                  </a:cubicBezTo>
                  <a:cubicBezTo>
                    <a:pt x="8472" y="5148"/>
                    <a:pt x="9248" y="4068"/>
                    <a:pt x="9996" y="2963"/>
                  </a:cubicBezTo>
                  <a:cubicBezTo>
                    <a:pt x="10449" y="2700"/>
                    <a:pt x="10911" y="2454"/>
                    <a:pt x="11379" y="2226"/>
                  </a:cubicBezTo>
                  <a:close/>
                  <a:moveTo>
                    <a:pt x="15998" y="2050"/>
                  </a:moveTo>
                  <a:lnTo>
                    <a:pt x="15998" y="2050"/>
                  </a:lnTo>
                  <a:cubicBezTo>
                    <a:pt x="15695" y="2587"/>
                    <a:pt x="15071" y="3508"/>
                    <a:pt x="14572" y="4236"/>
                  </a:cubicBezTo>
                  <a:cubicBezTo>
                    <a:pt x="14047" y="4964"/>
                    <a:pt x="13619" y="5554"/>
                    <a:pt x="13622" y="5554"/>
                  </a:cubicBezTo>
                  <a:cubicBezTo>
                    <a:pt x="13623" y="5554"/>
                    <a:pt x="13727" y="5412"/>
                    <a:pt x="13974" y="5076"/>
                  </a:cubicBezTo>
                  <a:lnTo>
                    <a:pt x="13974" y="5076"/>
                  </a:lnTo>
                  <a:cubicBezTo>
                    <a:pt x="13804" y="5310"/>
                    <a:pt x="13631" y="5546"/>
                    <a:pt x="13460" y="5777"/>
                  </a:cubicBezTo>
                  <a:cubicBezTo>
                    <a:pt x="12713" y="6684"/>
                    <a:pt x="13177" y="6066"/>
                    <a:pt x="11982" y="7778"/>
                  </a:cubicBezTo>
                  <a:cubicBezTo>
                    <a:pt x="11589" y="8335"/>
                    <a:pt x="11188" y="8890"/>
                    <a:pt x="10793" y="9444"/>
                  </a:cubicBezTo>
                  <a:cubicBezTo>
                    <a:pt x="10478" y="9883"/>
                    <a:pt x="10163" y="10327"/>
                    <a:pt x="9849" y="10772"/>
                  </a:cubicBezTo>
                  <a:cubicBezTo>
                    <a:pt x="8726" y="12337"/>
                    <a:pt x="7605" y="13901"/>
                    <a:pt x="6485" y="15466"/>
                  </a:cubicBezTo>
                  <a:cubicBezTo>
                    <a:pt x="7854" y="13312"/>
                    <a:pt x="9216" y="11153"/>
                    <a:pt x="10547" y="8976"/>
                  </a:cubicBezTo>
                  <a:cubicBezTo>
                    <a:pt x="11061" y="8327"/>
                    <a:pt x="11581" y="7686"/>
                    <a:pt x="12086" y="7027"/>
                  </a:cubicBezTo>
                  <a:cubicBezTo>
                    <a:pt x="13374" y="5350"/>
                    <a:pt x="14664" y="3687"/>
                    <a:pt x="15998" y="2050"/>
                  </a:cubicBezTo>
                  <a:close/>
                  <a:moveTo>
                    <a:pt x="2348" y="13552"/>
                  </a:moveTo>
                  <a:lnTo>
                    <a:pt x="2348" y="13552"/>
                  </a:lnTo>
                  <a:cubicBezTo>
                    <a:pt x="1808" y="14389"/>
                    <a:pt x="1286" y="15244"/>
                    <a:pt x="801" y="16119"/>
                  </a:cubicBezTo>
                  <a:cubicBezTo>
                    <a:pt x="818" y="15807"/>
                    <a:pt x="856" y="15495"/>
                    <a:pt x="908" y="15186"/>
                  </a:cubicBezTo>
                  <a:lnTo>
                    <a:pt x="910" y="15186"/>
                  </a:lnTo>
                  <a:cubicBezTo>
                    <a:pt x="1407" y="14655"/>
                    <a:pt x="1883" y="14106"/>
                    <a:pt x="2348" y="13552"/>
                  </a:cubicBezTo>
                  <a:close/>
                  <a:moveTo>
                    <a:pt x="15666" y="8537"/>
                  </a:moveTo>
                  <a:lnTo>
                    <a:pt x="15666" y="8537"/>
                  </a:lnTo>
                  <a:cubicBezTo>
                    <a:pt x="15011" y="9611"/>
                    <a:pt x="14361" y="10685"/>
                    <a:pt x="13683" y="11719"/>
                  </a:cubicBezTo>
                  <a:cubicBezTo>
                    <a:pt x="13362" y="12210"/>
                    <a:pt x="13059" y="12715"/>
                    <a:pt x="12747" y="13209"/>
                  </a:cubicBezTo>
                  <a:cubicBezTo>
                    <a:pt x="11924" y="14242"/>
                    <a:pt x="11104" y="15273"/>
                    <a:pt x="10293" y="16306"/>
                  </a:cubicBezTo>
                  <a:cubicBezTo>
                    <a:pt x="10628" y="15772"/>
                    <a:pt x="10975" y="15247"/>
                    <a:pt x="11335" y="14730"/>
                  </a:cubicBezTo>
                  <a:cubicBezTo>
                    <a:pt x="12788" y="12654"/>
                    <a:pt x="14271" y="10622"/>
                    <a:pt x="15666" y="8537"/>
                  </a:cubicBezTo>
                  <a:close/>
                  <a:moveTo>
                    <a:pt x="17802" y="1187"/>
                  </a:moveTo>
                  <a:cubicBezTo>
                    <a:pt x="17542" y="1458"/>
                    <a:pt x="17092" y="2327"/>
                    <a:pt x="16624" y="3231"/>
                  </a:cubicBezTo>
                  <a:cubicBezTo>
                    <a:pt x="15224" y="5148"/>
                    <a:pt x="13922" y="7134"/>
                    <a:pt x="12663" y="9147"/>
                  </a:cubicBezTo>
                  <a:cubicBezTo>
                    <a:pt x="12346" y="9582"/>
                    <a:pt x="12023" y="10016"/>
                    <a:pt x="11719" y="10463"/>
                  </a:cubicBezTo>
                  <a:cubicBezTo>
                    <a:pt x="10328" y="12530"/>
                    <a:pt x="8933" y="14574"/>
                    <a:pt x="7493" y="16583"/>
                  </a:cubicBezTo>
                  <a:cubicBezTo>
                    <a:pt x="8165" y="15524"/>
                    <a:pt x="8829" y="14459"/>
                    <a:pt x="9468" y="13376"/>
                  </a:cubicBezTo>
                  <a:cubicBezTo>
                    <a:pt x="10966" y="10824"/>
                    <a:pt x="12406" y="8269"/>
                    <a:pt x="14058" y="5855"/>
                  </a:cubicBezTo>
                  <a:cubicBezTo>
                    <a:pt x="14352" y="5454"/>
                    <a:pt x="14638" y="5053"/>
                    <a:pt x="14918" y="4646"/>
                  </a:cubicBezTo>
                  <a:cubicBezTo>
                    <a:pt x="15802" y="3445"/>
                    <a:pt x="16746" y="2281"/>
                    <a:pt x="17802" y="1187"/>
                  </a:cubicBezTo>
                  <a:close/>
                  <a:moveTo>
                    <a:pt x="1976" y="15411"/>
                  </a:moveTo>
                  <a:lnTo>
                    <a:pt x="1976" y="15411"/>
                  </a:lnTo>
                  <a:cubicBezTo>
                    <a:pt x="1557" y="16087"/>
                    <a:pt x="1159" y="16774"/>
                    <a:pt x="781" y="17467"/>
                  </a:cubicBezTo>
                  <a:cubicBezTo>
                    <a:pt x="769" y="17129"/>
                    <a:pt x="772" y="16797"/>
                    <a:pt x="781" y="16477"/>
                  </a:cubicBezTo>
                  <a:lnTo>
                    <a:pt x="783" y="16477"/>
                  </a:lnTo>
                  <a:cubicBezTo>
                    <a:pt x="797" y="16481"/>
                    <a:pt x="811" y="16483"/>
                    <a:pt x="824" y="16483"/>
                  </a:cubicBezTo>
                  <a:cubicBezTo>
                    <a:pt x="854" y="16483"/>
                    <a:pt x="884" y="16472"/>
                    <a:pt x="908" y="16451"/>
                  </a:cubicBezTo>
                  <a:cubicBezTo>
                    <a:pt x="1277" y="16124"/>
                    <a:pt x="1624" y="15766"/>
                    <a:pt x="1976" y="15411"/>
                  </a:cubicBezTo>
                  <a:close/>
                  <a:moveTo>
                    <a:pt x="13163" y="1456"/>
                  </a:moveTo>
                  <a:cubicBezTo>
                    <a:pt x="9635" y="6996"/>
                    <a:pt x="5712" y="13353"/>
                    <a:pt x="1087" y="17946"/>
                  </a:cubicBezTo>
                  <a:cubicBezTo>
                    <a:pt x="1237" y="17796"/>
                    <a:pt x="2360" y="15186"/>
                    <a:pt x="2617" y="14768"/>
                  </a:cubicBezTo>
                  <a:cubicBezTo>
                    <a:pt x="2631" y="14744"/>
                    <a:pt x="2648" y="14721"/>
                    <a:pt x="2663" y="14698"/>
                  </a:cubicBezTo>
                  <a:cubicBezTo>
                    <a:pt x="5333" y="11782"/>
                    <a:pt x="7501" y="8200"/>
                    <a:pt x="9771" y="4914"/>
                  </a:cubicBezTo>
                  <a:cubicBezTo>
                    <a:pt x="10498" y="3944"/>
                    <a:pt x="11214" y="2963"/>
                    <a:pt x="11910" y="1967"/>
                  </a:cubicBezTo>
                  <a:cubicBezTo>
                    <a:pt x="12323" y="1779"/>
                    <a:pt x="12741" y="1611"/>
                    <a:pt x="13163" y="1456"/>
                  </a:cubicBezTo>
                  <a:close/>
                  <a:moveTo>
                    <a:pt x="28288" y="6462"/>
                  </a:moveTo>
                  <a:cubicBezTo>
                    <a:pt x="28631" y="6667"/>
                    <a:pt x="28995" y="6837"/>
                    <a:pt x="29371" y="6967"/>
                  </a:cubicBezTo>
                  <a:lnTo>
                    <a:pt x="29371" y="6970"/>
                  </a:lnTo>
                  <a:cubicBezTo>
                    <a:pt x="29362" y="6978"/>
                    <a:pt x="29350" y="6978"/>
                    <a:pt x="29342" y="6987"/>
                  </a:cubicBezTo>
                  <a:cubicBezTo>
                    <a:pt x="27537" y="9551"/>
                    <a:pt x="25880" y="12213"/>
                    <a:pt x="24209" y="14863"/>
                  </a:cubicBezTo>
                  <a:cubicBezTo>
                    <a:pt x="23236" y="16179"/>
                    <a:pt x="22254" y="17490"/>
                    <a:pt x="21246" y="18780"/>
                  </a:cubicBezTo>
                  <a:cubicBezTo>
                    <a:pt x="23648" y="14649"/>
                    <a:pt x="25805" y="10270"/>
                    <a:pt x="28288" y="6462"/>
                  </a:cubicBezTo>
                  <a:close/>
                  <a:moveTo>
                    <a:pt x="20037" y="10174"/>
                  </a:moveTo>
                  <a:lnTo>
                    <a:pt x="20037" y="10174"/>
                  </a:lnTo>
                  <a:cubicBezTo>
                    <a:pt x="18917" y="11849"/>
                    <a:pt x="17747" y="13494"/>
                    <a:pt x="16593" y="15146"/>
                  </a:cubicBezTo>
                  <a:cubicBezTo>
                    <a:pt x="16419" y="15394"/>
                    <a:pt x="16261" y="15642"/>
                    <a:pt x="16090" y="15891"/>
                  </a:cubicBezTo>
                  <a:cubicBezTo>
                    <a:pt x="15724" y="16387"/>
                    <a:pt x="15369" y="16887"/>
                    <a:pt x="14996" y="17380"/>
                  </a:cubicBezTo>
                  <a:cubicBezTo>
                    <a:pt x="14352" y="18232"/>
                    <a:pt x="13709" y="19078"/>
                    <a:pt x="13071" y="19924"/>
                  </a:cubicBezTo>
                  <a:cubicBezTo>
                    <a:pt x="14982" y="17210"/>
                    <a:pt x="16867" y="14479"/>
                    <a:pt x="18726" y="11730"/>
                  </a:cubicBezTo>
                  <a:cubicBezTo>
                    <a:pt x="19159" y="11217"/>
                    <a:pt x="19601" y="10700"/>
                    <a:pt x="20037" y="10174"/>
                  </a:cubicBezTo>
                  <a:close/>
                  <a:moveTo>
                    <a:pt x="17742" y="7336"/>
                  </a:moveTo>
                  <a:cubicBezTo>
                    <a:pt x="15115" y="11211"/>
                    <a:pt x="12568" y="15160"/>
                    <a:pt x="9846" y="18957"/>
                  </a:cubicBezTo>
                  <a:cubicBezTo>
                    <a:pt x="9574" y="19332"/>
                    <a:pt x="9315" y="19716"/>
                    <a:pt x="9052" y="20094"/>
                  </a:cubicBezTo>
                  <a:cubicBezTo>
                    <a:pt x="10123" y="18290"/>
                    <a:pt x="11185" y="16477"/>
                    <a:pt x="12236" y="14658"/>
                  </a:cubicBezTo>
                  <a:cubicBezTo>
                    <a:pt x="12539" y="14130"/>
                    <a:pt x="12863" y="13613"/>
                    <a:pt x="13183" y="13093"/>
                  </a:cubicBezTo>
                  <a:cubicBezTo>
                    <a:pt x="14742" y="11219"/>
                    <a:pt x="16327" y="9323"/>
                    <a:pt x="17742" y="7336"/>
                  </a:cubicBezTo>
                  <a:close/>
                  <a:moveTo>
                    <a:pt x="5325" y="13587"/>
                  </a:moveTo>
                  <a:lnTo>
                    <a:pt x="5325" y="13587"/>
                  </a:lnTo>
                  <a:cubicBezTo>
                    <a:pt x="3841" y="15810"/>
                    <a:pt x="2377" y="18039"/>
                    <a:pt x="1000" y="20195"/>
                  </a:cubicBezTo>
                  <a:cubicBezTo>
                    <a:pt x="928" y="19635"/>
                    <a:pt x="867" y="19063"/>
                    <a:pt x="830" y="18498"/>
                  </a:cubicBezTo>
                  <a:cubicBezTo>
                    <a:pt x="2458" y="17060"/>
                    <a:pt x="3942" y="15382"/>
                    <a:pt x="5325" y="13587"/>
                  </a:cubicBezTo>
                  <a:close/>
                  <a:moveTo>
                    <a:pt x="26059" y="7599"/>
                  </a:moveTo>
                  <a:cubicBezTo>
                    <a:pt x="23564" y="10833"/>
                    <a:pt x="21533" y="14582"/>
                    <a:pt x="19231" y="17981"/>
                  </a:cubicBezTo>
                  <a:cubicBezTo>
                    <a:pt x="18720" y="18734"/>
                    <a:pt x="18186" y="19482"/>
                    <a:pt x="17646" y="20230"/>
                  </a:cubicBezTo>
                  <a:lnTo>
                    <a:pt x="17644" y="20230"/>
                  </a:lnTo>
                  <a:cubicBezTo>
                    <a:pt x="20329" y="15939"/>
                    <a:pt x="22960" y="11614"/>
                    <a:pt x="26059" y="7599"/>
                  </a:cubicBezTo>
                  <a:close/>
                  <a:moveTo>
                    <a:pt x="23505" y="3891"/>
                  </a:moveTo>
                  <a:cubicBezTo>
                    <a:pt x="23514" y="3891"/>
                    <a:pt x="23517" y="3896"/>
                    <a:pt x="23516" y="3907"/>
                  </a:cubicBezTo>
                  <a:cubicBezTo>
                    <a:pt x="23458" y="4230"/>
                    <a:pt x="23363" y="4548"/>
                    <a:pt x="23233" y="4851"/>
                  </a:cubicBezTo>
                  <a:lnTo>
                    <a:pt x="23236" y="4851"/>
                  </a:lnTo>
                  <a:cubicBezTo>
                    <a:pt x="21189" y="7256"/>
                    <a:pt x="19390" y="9923"/>
                    <a:pt x="17641" y="12605"/>
                  </a:cubicBezTo>
                  <a:cubicBezTo>
                    <a:pt x="17286" y="13047"/>
                    <a:pt x="16933" y="13491"/>
                    <a:pt x="16596" y="13945"/>
                  </a:cubicBezTo>
                  <a:cubicBezTo>
                    <a:pt x="14953" y="16162"/>
                    <a:pt x="13353" y="18411"/>
                    <a:pt x="11699" y="20622"/>
                  </a:cubicBezTo>
                  <a:cubicBezTo>
                    <a:pt x="11627" y="20718"/>
                    <a:pt x="11549" y="20810"/>
                    <a:pt x="11477" y="20905"/>
                  </a:cubicBezTo>
                  <a:cubicBezTo>
                    <a:pt x="14644" y="15945"/>
                    <a:pt x="17288" y="10752"/>
                    <a:pt x="20992" y="6132"/>
                  </a:cubicBezTo>
                  <a:cubicBezTo>
                    <a:pt x="21116" y="5978"/>
                    <a:pt x="23328" y="3891"/>
                    <a:pt x="23505" y="3891"/>
                  </a:cubicBezTo>
                  <a:close/>
                  <a:moveTo>
                    <a:pt x="24652" y="5956"/>
                  </a:moveTo>
                  <a:cubicBezTo>
                    <a:pt x="24822" y="5956"/>
                    <a:pt x="22994" y="9464"/>
                    <a:pt x="22707" y="9978"/>
                  </a:cubicBezTo>
                  <a:cubicBezTo>
                    <a:pt x="21449" y="12244"/>
                    <a:pt x="19959" y="14386"/>
                    <a:pt x="18487" y="16514"/>
                  </a:cubicBezTo>
                  <a:cubicBezTo>
                    <a:pt x="17436" y="18036"/>
                    <a:pt x="16367" y="19537"/>
                    <a:pt x="15305" y="21047"/>
                  </a:cubicBezTo>
                  <a:cubicBezTo>
                    <a:pt x="18348" y="16555"/>
                    <a:pt x="20987" y="11699"/>
                    <a:pt x="23764" y="7238"/>
                  </a:cubicBezTo>
                  <a:cubicBezTo>
                    <a:pt x="24340" y="6313"/>
                    <a:pt x="24598" y="5956"/>
                    <a:pt x="24652" y="5956"/>
                  </a:cubicBezTo>
                  <a:close/>
                  <a:moveTo>
                    <a:pt x="18969" y="16676"/>
                  </a:moveTo>
                  <a:cubicBezTo>
                    <a:pt x="18905" y="16777"/>
                    <a:pt x="18842" y="16878"/>
                    <a:pt x="18775" y="16979"/>
                  </a:cubicBezTo>
                  <a:cubicBezTo>
                    <a:pt x="17848" y="18382"/>
                    <a:pt x="16826" y="19750"/>
                    <a:pt x="15796" y="21119"/>
                  </a:cubicBezTo>
                  <a:lnTo>
                    <a:pt x="15793" y="21116"/>
                  </a:lnTo>
                  <a:cubicBezTo>
                    <a:pt x="16769" y="19675"/>
                    <a:pt x="17805" y="18272"/>
                    <a:pt x="18827" y="16869"/>
                  </a:cubicBezTo>
                  <a:lnTo>
                    <a:pt x="18969" y="16676"/>
                  </a:lnTo>
                  <a:close/>
                  <a:moveTo>
                    <a:pt x="1956" y="19736"/>
                  </a:moveTo>
                  <a:lnTo>
                    <a:pt x="1956" y="19736"/>
                  </a:lnTo>
                  <a:cubicBezTo>
                    <a:pt x="1658" y="20337"/>
                    <a:pt x="1404" y="20957"/>
                    <a:pt x="1205" y="21598"/>
                  </a:cubicBezTo>
                  <a:cubicBezTo>
                    <a:pt x="1159" y="21333"/>
                    <a:pt x="1115" y="21058"/>
                    <a:pt x="1075" y="20778"/>
                  </a:cubicBezTo>
                  <a:lnTo>
                    <a:pt x="1078" y="20778"/>
                  </a:lnTo>
                  <a:cubicBezTo>
                    <a:pt x="1375" y="20435"/>
                    <a:pt x="1670" y="20085"/>
                    <a:pt x="1956" y="19736"/>
                  </a:cubicBezTo>
                  <a:close/>
                  <a:moveTo>
                    <a:pt x="8085" y="11984"/>
                  </a:moveTo>
                  <a:lnTo>
                    <a:pt x="8085" y="11984"/>
                  </a:lnTo>
                  <a:cubicBezTo>
                    <a:pt x="7732" y="12579"/>
                    <a:pt x="7380" y="13177"/>
                    <a:pt x="7028" y="13774"/>
                  </a:cubicBezTo>
                  <a:cubicBezTo>
                    <a:pt x="6312" y="14998"/>
                    <a:pt x="5587" y="16211"/>
                    <a:pt x="4848" y="17421"/>
                  </a:cubicBezTo>
                  <a:cubicBezTo>
                    <a:pt x="4259" y="18388"/>
                    <a:pt x="1629" y="21055"/>
                    <a:pt x="1280" y="22069"/>
                  </a:cubicBezTo>
                  <a:lnTo>
                    <a:pt x="1274" y="22037"/>
                  </a:lnTo>
                  <a:cubicBezTo>
                    <a:pt x="1445" y="21125"/>
                    <a:pt x="1803" y="20224"/>
                    <a:pt x="2282" y="19346"/>
                  </a:cubicBezTo>
                  <a:cubicBezTo>
                    <a:pt x="3359" y="18001"/>
                    <a:pt x="4363" y="16604"/>
                    <a:pt x="5330" y="15177"/>
                  </a:cubicBezTo>
                  <a:cubicBezTo>
                    <a:pt x="5992" y="14418"/>
                    <a:pt x="6641" y="13699"/>
                    <a:pt x="7207" y="13035"/>
                  </a:cubicBezTo>
                  <a:cubicBezTo>
                    <a:pt x="7507" y="12689"/>
                    <a:pt x="7793" y="12334"/>
                    <a:pt x="8085" y="11984"/>
                  </a:cubicBezTo>
                  <a:close/>
                  <a:moveTo>
                    <a:pt x="29846" y="8109"/>
                  </a:moveTo>
                  <a:cubicBezTo>
                    <a:pt x="28896" y="11804"/>
                    <a:pt x="25698" y="15158"/>
                    <a:pt x="23469" y="18137"/>
                  </a:cubicBezTo>
                  <a:lnTo>
                    <a:pt x="23467" y="18134"/>
                  </a:lnTo>
                  <a:cubicBezTo>
                    <a:pt x="22488" y="19442"/>
                    <a:pt x="21518" y="20764"/>
                    <a:pt x="20594" y="22121"/>
                  </a:cubicBezTo>
                  <a:cubicBezTo>
                    <a:pt x="21847" y="20054"/>
                    <a:pt x="23132" y="18013"/>
                    <a:pt x="24555" y="16035"/>
                  </a:cubicBezTo>
                  <a:cubicBezTo>
                    <a:pt x="25707" y="14436"/>
                    <a:pt x="26810" y="12827"/>
                    <a:pt x="27765" y="11136"/>
                  </a:cubicBezTo>
                  <a:cubicBezTo>
                    <a:pt x="28723" y="10034"/>
                    <a:pt x="29646" y="8886"/>
                    <a:pt x="29846" y="8109"/>
                  </a:cubicBezTo>
                  <a:close/>
                  <a:moveTo>
                    <a:pt x="35563" y="5399"/>
                  </a:moveTo>
                  <a:lnTo>
                    <a:pt x="35563" y="5399"/>
                  </a:lnTo>
                  <a:cubicBezTo>
                    <a:pt x="32038" y="11658"/>
                    <a:pt x="27350" y="17106"/>
                    <a:pt x="23181" y="22918"/>
                  </a:cubicBezTo>
                  <a:cubicBezTo>
                    <a:pt x="23449" y="22467"/>
                    <a:pt x="23721" y="22017"/>
                    <a:pt x="23995" y="21569"/>
                  </a:cubicBezTo>
                  <a:cubicBezTo>
                    <a:pt x="24939" y="20181"/>
                    <a:pt x="25845" y="18763"/>
                    <a:pt x="26746" y="17331"/>
                  </a:cubicBezTo>
                  <a:lnTo>
                    <a:pt x="26807" y="17233"/>
                  </a:lnTo>
                  <a:cubicBezTo>
                    <a:pt x="26997" y="16962"/>
                    <a:pt x="27185" y="16684"/>
                    <a:pt x="27381" y="16416"/>
                  </a:cubicBezTo>
                  <a:cubicBezTo>
                    <a:pt x="29928" y="12900"/>
                    <a:pt x="32624" y="9588"/>
                    <a:pt x="34348" y="5581"/>
                  </a:cubicBezTo>
                  <a:cubicBezTo>
                    <a:pt x="34746" y="5480"/>
                    <a:pt x="35153" y="5419"/>
                    <a:pt x="35563" y="5399"/>
                  </a:cubicBezTo>
                  <a:close/>
                  <a:moveTo>
                    <a:pt x="11751" y="8910"/>
                  </a:moveTo>
                  <a:lnTo>
                    <a:pt x="11751" y="8913"/>
                  </a:lnTo>
                  <a:cubicBezTo>
                    <a:pt x="11399" y="9499"/>
                    <a:pt x="11047" y="10091"/>
                    <a:pt x="10700" y="10685"/>
                  </a:cubicBezTo>
                  <a:cubicBezTo>
                    <a:pt x="8884" y="13806"/>
                    <a:pt x="6944" y="16840"/>
                    <a:pt x="5027" y="19895"/>
                  </a:cubicBezTo>
                  <a:cubicBezTo>
                    <a:pt x="4185" y="20982"/>
                    <a:pt x="3317" y="22058"/>
                    <a:pt x="2413" y="23112"/>
                  </a:cubicBezTo>
                  <a:lnTo>
                    <a:pt x="2413" y="23112"/>
                  </a:lnTo>
                  <a:cubicBezTo>
                    <a:pt x="4881" y="20228"/>
                    <a:pt x="7227" y="15573"/>
                    <a:pt x="9444" y="12140"/>
                  </a:cubicBezTo>
                  <a:cubicBezTo>
                    <a:pt x="10149" y="11049"/>
                    <a:pt x="10940" y="9981"/>
                    <a:pt x="11751" y="8910"/>
                  </a:cubicBezTo>
                  <a:close/>
                  <a:moveTo>
                    <a:pt x="22297" y="17854"/>
                  </a:moveTo>
                  <a:lnTo>
                    <a:pt x="22297" y="17854"/>
                  </a:lnTo>
                  <a:cubicBezTo>
                    <a:pt x="21073" y="19739"/>
                    <a:pt x="19803" y="21590"/>
                    <a:pt x="18440" y="23377"/>
                  </a:cubicBezTo>
                  <a:cubicBezTo>
                    <a:pt x="18524" y="23200"/>
                    <a:pt x="18611" y="23021"/>
                    <a:pt x="18703" y="22845"/>
                  </a:cubicBezTo>
                  <a:cubicBezTo>
                    <a:pt x="19280" y="21999"/>
                    <a:pt x="19838" y="21128"/>
                    <a:pt x="20378" y="20238"/>
                  </a:cubicBezTo>
                  <a:cubicBezTo>
                    <a:pt x="20995" y="19413"/>
                    <a:pt x="21656" y="18616"/>
                    <a:pt x="22297" y="17854"/>
                  </a:cubicBezTo>
                  <a:close/>
                  <a:moveTo>
                    <a:pt x="9283" y="14606"/>
                  </a:moveTo>
                  <a:lnTo>
                    <a:pt x="9283" y="14606"/>
                  </a:lnTo>
                  <a:cubicBezTo>
                    <a:pt x="7932" y="16788"/>
                    <a:pt x="6552" y="18954"/>
                    <a:pt x="5053" y="21038"/>
                  </a:cubicBezTo>
                  <a:cubicBezTo>
                    <a:pt x="3676" y="22954"/>
                    <a:pt x="3152" y="23622"/>
                    <a:pt x="3091" y="23622"/>
                  </a:cubicBezTo>
                  <a:cubicBezTo>
                    <a:pt x="2973" y="23622"/>
                    <a:pt x="4620" y="21074"/>
                    <a:pt x="5123" y="20287"/>
                  </a:cubicBezTo>
                  <a:cubicBezTo>
                    <a:pt x="5201" y="20163"/>
                    <a:pt x="5281" y="20042"/>
                    <a:pt x="5359" y="19918"/>
                  </a:cubicBezTo>
                  <a:cubicBezTo>
                    <a:pt x="6719" y="18189"/>
                    <a:pt x="8027" y="16419"/>
                    <a:pt x="9283" y="14606"/>
                  </a:cubicBezTo>
                  <a:close/>
                  <a:moveTo>
                    <a:pt x="23187" y="6250"/>
                  </a:moveTo>
                  <a:cubicBezTo>
                    <a:pt x="23189" y="6250"/>
                    <a:pt x="22911" y="6665"/>
                    <a:pt x="22150" y="7798"/>
                  </a:cubicBezTo>
                  <a:cubicBezTo>
                    <a:pt x="20473" y="10301"/>
                    <a:pt x="18793" y="12799"/>
                    <a:pt x="17109" y="15299"/>
                  </a:cubicBezTo>
                  <a:cubicBezTo>
                    <a:pt x="15253" y="18076"/>
                    <a:pt x="13437" y="20882"/>
                    <a:pt x="11667" y="23714"/>
                  </a:cubicBezTo>
                  <a:cubicBezTo>
                    <a:pt x="12164" y="22658"/>
                    <a:pt x="12646" y="21610"/>
                    <a:pt x="13218" y="20683"/>
                  </a:cubicBezTo>
                  <a:cubicBezTo>
                    <a:pt x="14679" y="18304"/>
                    <a:pt x="16269" y="16015"/>
                    <a:pt x="17860" y="13728"/>
                  </a:cubicBezTo>
                  <a:cubicBezTo>
                    <a:pt x="18943" y="12244"/>
                    <a:pt x="20025" y="10763"/>
                    <a:pt x="21108" y="9279"/>
                  </a:cubicBezTo>
                  <a:cubicBezTo>
                    <a:pt x="21446" y="8812"/>
                    <a:pt x="23181" y="6250"/>
                    <a:pt x="23187" y="6250"/>
                  </a:cubicBezTo>
                  <a:close/>
                  <a:moveTo>
                    <a:pt x="3974" y="19623"/>
                  </a:moveTo>
                  <a:cubicBezTo>
                    <a:pt x="3145" y="20998"/>
                    <a:pt x="2363" y="22381"/>
                    <a:pt x="1626" y="23772"/>
                  </a:cubicBezTo>
                  <a:cubicBezTo>
                    <a:pt x="1592" y="23636"/>
                    <a:pt x="1560" y="23495"/>
                    <a:pt x="1528" y="23339"/>
                  </a:cubicBezTo>
                  <a:lnTo>
                    <a:pt x="1531" y="23339"/>
                  </a:lnTo>
                  <a:cubicBezTo>
                    <a:pt x="2325" y="22086"/>
                    <a:pt x="3142" y="20850"/>
                    <a:pt x="3974" y="19623"/>
                  </a:cubicBezTo>
                  <a:close/>
                  <a:moveTo>
                    <a:pt x="7224" y="20772"/>
                  </a:moveTo>
                  <a:lnTo>
                    <a:pt x="7224" y="20772"/>
                  </a:lnTo>
                  <a:cubicBezTo>
                    <a:pt x="6543" y="22005"/>
                    <a:pt x="5867" y="23247"/>
                    <a:pt x="5137" y="24459"/>
                  </a:cubicBezTo>
                  <a:cubicBezTo>
                    <a:pt x="4683" y="25218"/>
                    <a:pt x="4498" y="25504"/>
                    <a:pt x="4478" y="25504"/>
                  </a:cubicBezTo>
                  <a:cubicBezTo>
                    <a:pt x="4419" y="25504"/>
                    <a:pt x="5804" y="22992"/>
                    <a:pt x="5917" y="22802"/>
                  </a:cubicBezTo>
                  <a:lnTo>
                    <a:pt x="5917" y="22799"/>
                  </a:lnTo>
                  <a:cubicBezTo>
                    <a:pt x="6324" y="22109"/>
                    <a:pt x="6768" y="21437"/>
                    <a:pt x="7224" y="20772"/>
                  </a:cubicBezTo>
                  <a:close/>
                  <a:moveTo>
                    <a:pt x="26862" y="12163"/>
                  </a:moveTo>
                  <a:cubicBezTo>
                    <a:pt x="26065" y="13442"/>
                    <a:pt x="25158" y="14664"/>
                    <a:pt x="24292" y="15882"/>
                  </a:cubicBezTo>
                  <a:cubicBezTo>
                    <a:pt x="23100" y="17553"/>
                    <a:pt x="21925" y="19205"/>
                    <a:pt x="20857" y="20960"/>
                  </a:cubicBezTo>
                  <a:cubicBezTo>
                    <a:pt x="20250" y="21994"/>
                    <a:pt x="19650" y="23030"/>
                    <a:pt x="19052" y="24072"/>
                  </a:cubicBezTo>
                  <a:cubicBezTo>
                    <a:pt x="19021" y="24300"/>
                    <a:pt x="18980" y="24497"/>
                    <a:pt x="18937" y="24676"/>
                  </a:cubicBezTo>
                  <a:cubicBezTo>
                    <a:pt x="18741" y="25002"/>
                    <a:pt x="18544" y="25322"/>
                    <a:pt x="18357" y="25652"/>
                  </a:cubicBezTo>
                  <a:cubicBezTo>
                    <a:pt x="18341" y="25654"/>
                    <a:pt x="18325" y="25655"/>
                    <a:pt x="18308" y="25655"/>
                  </a:cubicBezTo>
                  <a:cubicBezTo>
                    <a:pt x="18150" y="25655"/>
                    <a:pt x="17972" y="25540"/>
                    <a:pt x="17773" y="25302"/>
                  </a:cubicBezTo>
                  <a:cubicBezTo>
                    <a:pt x="17840" y="25011"/>
                    <a:pt x="17921" y="24725"/>
                    <a:pt x="18019" y="24445"/>
                  </a:cubicBezTo>
                  <a:cubicBezTo>
                    <a:pt x="20224" y="21676"/>
                    <a:pt x="22165" y="18711"/>
                    <a:pt x="24053" y="15706"/>
                  </a:cubicBezTo>
                  <a:cubicBezTo>
                    <a:pt x="24604" y="15013"/>
                    <a:pt x="25147" y="14317"/>
                    <a:pt x="25664" y="13598"/>
                  </a:cubicBezTo>
                  <a:cubicBezTo>
                    <a:pt x="25938" y="13214"/>
                    <a:pt x="26374" y="12715"/>
                    <a:pt x="26862" y="12163"/>
                  </a:cubicBezTo>
                  <a:close/>
                  <a:moveTo>
                    <a:pt x="18597" y="2935"/>
                  </a:moveTo>
                  <a:cubicBezTo>
                    <a:pt x="19053" y="2935"/>
                    <a:pt x="18859" y="3386"/>
                    <a:pt x="18019" y="4291"/>
                  </a:cubicBezTo>
                  <a:cubicBezTo>
                    <a:pt x="17519" y="5186"/>
                    <a:pt x="16994" y="6063"/>
                    <a:pt x="16440" y="6924"/>
                  </a:cubicBezTo>
                  <a:cubicBezTo>
                    <a:pt x="14531" y="10001"/>
                    <a:pt x="12279" y="12865"/>
                    <a:pt x="10207" y="15833"/>
                  </a:cubicBezTo>
                  <a:cubicBezTo>
                    <a:pt x="9468" y="16889"/>
                    <a:pt x="8812" y="17989"/>
                    <a:pt x="8174" y="19101"/>
                  </a:cubicBezTo>
                  <a:cubicBezTo>
                    <a:pt x="6433" y="21483"/>
                    <a:pt x="4822" y="23957"/>
                    <a:pt x="3523" y="26679"/>
                  </a:cubicBezTo>
                  <a:cubicBezTo>
                    <a:pt x="3494" y="26749"/>
                    <a:pt x="3515" y="26827"/>
                    <a:pt x="3569" y="26873"/>
                  </a:cubicBezTo>
                  <a:cubicBezTo>
                    <a:pt x="2695" y="26139"/>
                    <a:pt x="2033" y="25320"/>
                    <a:pt x="1808" y="24517"/>
                  </a:cubicBezTo>
                  <a:lnTo>
                    <a:pt x="1808" y="24517"/>
                  </a:lnTo>
                  <a:lnTo>
                    <a:pt x="1811" y="24520"/>
                  </a:lnTo>
                  <a:cubicBezTo>
                    <a:pt x="1791" y="24445"/>
                    <a:pt x="1765" y="24344"/>
                    <a:pt x="1742" y="24254"/>
                  </a:cubicBezTo>
                  <a:cubicBezTo>
                    <a:pt x="2446" y="23466"/>
                    <a:pt x="3136" y="22666"/>
                    <a:pt x="3809" y="21858"/>
                  </a:cubicBezTo>
                  <a:lnTo>
                    <a:pt x="3809" y="21858"/>
                  </a:lnTo>
                  <a:cubicBezTo>
                    <a:pt x="3240" y="22782"/>
                    <a:pt x="2669" y="23706"/>
                    <a:pt x="2114" y="24638"/>
                  </a:cubicBezTo>
                  <a:cubicBezTo>
                    <a:pt x="2056" y="24735"/>
                    <a:pt x="2146" y="24845"/>
                    <a:pt x="2239" y="24845"/>
                  </a:cubicBezTo>
                  <a:cubicBezTo>
                    <a:pt x="2270" y="24845"/>
                    <a:pt x="2302" y="24833"/>
                    <a:pt x="2328" y="24803"/>
                  </a:cubicBezTo>
                  <a:cubicBezTo>
                    <a:pt x="3159" y="23856"/>
                    <a:pt x="3948" y="22877"/>
                    <a:pt x="4704" y="21881"/>
                  </a:cubicBezTo>
                  <a:lnTo>
                    <a:pt x="4704" y="21881"/>
                  </a:lnTo>
                  <a:cubicBezTo>
                    <a:pt x="3959" y="23094"/>
                    <a:pt x="3249" y="24326"/>
                    <a:pt x="2579" y="25579"/>
                  </a:cubicBezTo>
                  <a:cubicBezTo>
                    <a:pt x="2519" y="25693"/>
                    <a:pt x="2611" y="25792"/>
                    <a:pt x="2707" y="25792"/>
                  </a:cubicBezTo>
                  <a:cubicBezTo>
                    <a:pt x="2751" y="25792"/>
                    <a:pt x="2795" y="25772"/>
                    <a:pt x="2827" y="25724"/>
                  </a:cubicBezTo>
                  <a:cubicBezTo>
                    <a:pt x="4591" y="23065"/>
                    <a:pt x="6326" y="20383"/>
                    <a:pt x="8064" y="17706"/>
                  </a:cubicBezTo>
                  <a:cubicBezTo>
                    <a:pt x="11307" y="13286"/>
                    <a:pt x="14681" y="8809"/>
                    <a:pt x="17323" y="4068"/>
                  </a:cubicBezTo>
                  <a:cubicBezTo>
                    <a:pt x="17580" y="3725"/>
                    <a:pt x="17834" y="3375"/>
                    <a:pt x="18091" y="3032"/>
                  </a:cubicBezTo>
                  <a:cubicBezTo>
                    <a:pt x="18306" y="2967"/>
                    <a:pt x="18475" y="2935"/>
                    <a:pt x="18597" y="2935"/>
                  </a:cubicBezTo>
                  <a:close/>
                  <a:moveTo>
                    <a:pt x="25785" y="15821"/>
                  </a:moveTo>
                  <a:lnTo>
                    <a:pt x="25785" y="15821"/>
                  </a:lnTo>
                  <a:cubicBezTo>
                    <a:pt x="25739" y="15899"/>
                    <a:pt x="25692" y="15971"/>
                    <a:pt x="25646" y="16049"/>
                  </a:cubicBezTo>
                  <a:cubicBezTo>
                    <a:pt x="24821" y="17415"/>
                    <a:pt x="23978" y="18772"/>
                    <a:pt x="23126" y="20123"/>
                  </a:cubicBezTo>
                  <a:cubicBezTo>
                    <a:pt x="22407" y="21073"/>
                    <a:pt x="21708" y="22037"/>
                    <a:pt x="21056" y="23033"/>
                  </a:cubicBezTo>
                  <a:cubicBezTo>
                    <a:pt x="19800" y="24525"/>
                    <a:pt x="18326" y="26084"/>
                    <a:pt x="17854" y="27083"/>
                  </a:cubicBezTo>
                  <a:lnTo>
                    <a:pt x="17854" y="27083"/>
                  </a:lnTo>
                  <a:cubicBezTo>
                    <a:pt x="19775" y="22998"/>
                    <a:pt x="23015" y="19518"/>
                    <a:pt x="25785" y="15821"/>
                  </a:cubicBezTo>
                  <a:close/>
                  <a:moveTo>
                    <a:pt x="33834" y="5728"/>
                  </a:moveTo>
                  <a:cubicBezTo>
                    <a:pt x="31732" y="9158"/>
                    <a:pt x="29437" y="12455"/>
                    <a:pt x="27303" y="15862"/>
                  </a:cubicBezTo>
                  <a:cubicBezTo>
                    <a:pt x="26720" y="16791"/>
                    <a:pt x="26137" y="17715"/>
                    <a:pt x="25551" y="18642"/>
                  </a:cubicBezTo>
                  <a:cubicBezTo>
                    <a:pt x="24913" y="19531"/>
                    <a:pt x="24284" y="20429"/>
                    <a:pt x="23698" y="21347"/>
                  </a:cubicBezTo>
                  <a:cubicBezTo>
                    <a:pt x="23490" y="21670"/>
                    <a:pt x="23288" y="22017"/>
                    <a:pt x="23091" y="22369"/>
                  </a:cubicBezTo>
                  <a:cubicBezTo>
                    <a:pt x="22794" y="22793"/>
                    <a:pt x="22508" y="23226"/>
                    <a:pt x="22205" y="23645"/>
                  </a:cubicBezTo>
                  <a:cubicBezTo>
                    <a:pt x="22251" y="23581"/>
                    <a:pt x="22272" y="23551"/>
                    <a:pt x="22272" y="23551"/>
                  </a:cubicBezTo>
                  <a:lnTo>
                    <a:pt x="22272" y="23551"/>
                  </a:lnTo>
                  <a:cubicBezTo>
                    <a:pt x="22271" y="23551"/>
                    <a:pt x="19729" y="27113"/>
                    <a:pt x="19302" y="27113"/>
                  </a:cubicBezTo>
                  <a:cubicBezTo>
                    <a:pt x="19170" y="27113"/>
                    <a:pt x="19239" y="26775"/>
                    <a:pt x="19644" y="25891"/>
                  </a:cubicBezTo>
                  <a:cubicBezTo>
                    <a:pt x="19780" y="25597"/>
                    <a:pt x="19930" y="25311"/>
                    <a:pt x="20074" y="25025"/>
                  </a:cubicBezTo>
                  <a:cubicBezTo>
                    <a:pt x="21590" y="23027"/>
                    <a:pt x="22984" y="20949"/>
                    <a:pt x="24324" y="18798"/>
                  </a:cubicBezTo>
                  <a:cubicBezTo>
                    <a:pt x="24541" y="18451"/>
                    <a:pt x="24748" y="18105"/>
                    <a:pt x="24959" y="17758"/>
                  </a:cubicBezTo>
                  <a:lnTo>
                    <a:pt x="24959" y="17758"/>
                  </a:lnTo>
                  <a:cubicBezTo>
                    <a:pt x="24408" y="18457"/>
                    <a:pt x="23862" y="19162"/>
                    <a:pt x="23322" y="19869"/>
                  </a:cubicBezTo>
                  <a:cubicBezTo>
                    <a:pt x="23891" y="19098"/>
                    <a:pt x="24477" y="18336"/>
                    <a:pt x="25069" y="17579"/>
                  </a:cubicBezTo>
                  <a:cubicBezTo>
                    <a:pt x="25874" y="16257"/>
                    <a:pt x="26671" y="14929"/>
                    <a:pt x="27477" y="13607"/>
                  </a:cubicBezTo>
                  <a:cubicBezTo>
                    <a:pt x="28438" y="12031"/>
                    <a:pt x="30586" y="9868"/>
                    <a:pt x="31238" y="8523"/>
                  </a:cubicBezTo>
                  <a:lnTo>
                    <a:pt x="31238" y="8523"/>
                  </a:lnTo>
                  <a:cubicBezTo>
                    <a:pt x="30196" y="10674"/>
                    <a:pt x="28874" y="12631"/>
                    <a:pt x="27459" y="14525"/>
                  </a:cubicBezTo>
                  <a:cubicBezTo>
                    <a:pt x="29448" y="11947"/>
                    <a:pt x="31313" y="9288"/>
                    <a:pt x="32581" y="6234"/>
                  </a:cubicBezTo>
                  <a:cubicBezTo>
                    <a:pt x="32988" y="6040"/>
                    <a:pt x="33407" y="5870"/>
                    <a:pt x="33834" y="5728"/>
                  </a:cubicBezTo>
                  <a:close/>
                  <a:moveTo>
                    <a:pt x="15161" y="16381"/>
                  </a:moveTo>
                  <a:lnTo>
                    <a:pt x="15161" y="16381"/>
                  </a:lnTo>
                  <a:cubicBezTo>
                    <a:pt x="14961" y="16679"/>
                    <a:pt x="14765" y="16976"/>
                    <a:pt x="14566" y="17271"/>
                  </a:cubicBezTo>
                  <a:cubicBezTo>
                    <a:pt x="12946" y="19641"/>
                    <a:pt x="11298" y="21991"/>
                    <a:pt x="9621" y="24318"/>
                  </a:cubicBezTo>
                  <a:cubicBezTo>
                    <a:pt x="9372" y="24665"/>
                    <a:pt x="7707" y="27131"/>
                    <a:pt x="7608" y="27131"/>
                  </a:cubicBezTo>
                  <a:cubicBezTo>
                    <a:pt x="7567" y="27131"/>
                    <a:pt x="7784" y="26725"/>
                    <a:pt x="8457" y="25608"/>
                  </a:cubicBezTo>
                  <a:cubicBezTo>
                    <a:pt x="8933" y="24817"/>
                    <a:pt x="9433" y="24041"/>
                    <a:pt x="9941" y="23267"/>
                  </a:cubicBezTo>
                  <a:cubicBezTo>
                    <a:pt x="11754" y="21032"/>
                    <a:pt x="13463" y="18714"/>
                    <a:pt x="15161" y="16381"/>
                  </a:cubicBezTo>
                  <a:close/>
                  <a:moveTo>
                    <a:pt x="11633" y="14973"/>
                  </a:moveTo>
                  <a:lnTo>
                    <a:pt x="11633" y="14973"/>
                  </a:lnTo>
                  <a:cubicBezTo>
                    <a:pt x="9107" y="19072"/>
                    <a:pt x="6725" y="23307"/>
                    <a:pt x="4323" y="27450"/>
                  </a:cubicBezTo>
                  <a:cubicBezTo>
                    <a:pt x="4065" y="27269"/>
                    <a:pt x="3819" y="27082"/>
                    <a:pt x="3586" y="26888"/>
                  </a:cubicBezTo>
                  <a:lnTo>
                    <a:pt x="3586" y="26888"/>
                  </a:lnTo>
                  <a:cubicBezTo>
                    <a:pt x="3606" y="26901"/>
                    <a:pt x="3629" y="26908"/>
                    <a:pt x="3652" y="26908"/>
                  </a:cubicBezTo>
                  <a:cubicBezTo>
                    <a:pt x="3689" y="26908"/>
                    <a:pt x="3726" y="26891"/>
                    <a:pt x="3748" y="26858"/>
                  </a:cubicBezTo>
                  <a:cubicBezTo>
                    <a:pt x="5928" y="24098"/>
                    <a:pt x="7527" y="20951"/>
                    <a:pt x="9312" y="17917"/>
                  </a:cubicBezTo>
                  <a:cubicBezTo>
                    <a:pt x="9661" y="17461"/>
                    <a:pt x="10013" y="17011"/>
                    <a:pt x="10365" y="16560"/>
                  </a:cubicBezTo>
                  <a:cubicBezTo>
                    <a:pt x="10775" y="16029"/>
                    <a:pt x="11203" y="15501"/>
                    <a:pt x="11633" y="14973"/>
                  </a:cubicBezTo>
                  <a:close/>
                  <a:moveTo>
                    <a:pt x="17635" y="24907"/>
                  </a:moveTo>
                  <a:cubicBezTo>
                    <a:pt x="17395" y="25660"/>
                    <a:pt x="17251" y="26437"/>
                    <a:pt x="17202" y="27225"/>
                  </a:cubicBezTo>
                  <a:cubicBezTo>
                    <a:pt x="17196" y="27316"/>
                    <a:pt x="17267" y="27366"/>
                    <a:pt x="17342" y="27366"/>
                  </a:cubicBezTo>
                  <a:cubicBezTo>
                    <a:pt x="17381" y="27366"/>
                    <a:pt x="17420" y="27352"/>
                    <a:pt x="17450" y="27323"/>
                  </a:cubicBezTo>
                  <a:lnTo>
                    <a:pt x="17450" y="27323"/>
                  </a:lnTo>
                  <a:cubicBezTo>
                    <a:pt x="17369" y="27482"/>
                    <a:pt x="17294" y="27641"/>
                    <a:pt x="17216" y="27799"/>
                  </a:cubicBezTo>
                  <a:cubicBezTo>
                    <a:pt x="16832" y="27566"/>
                    <a:pt x="16518" y="27268"/>
                    <a:pt x="16341" y="26838"/>
                  </a:cubicBezTo>
                  <a:cubicBezTo>
                    <a:pt x="16469" y="26702"/>
                    <a:pt x="16604" y="26575"/>
                    <a:pt x="16723" y="26431"/>
                  </a:cubicBezTo>
                  <a:cubicBezTo>
                    <a:pt x="16821" y="26313"/>
                    <a:pt x="16725" y="26160"/>
                    <a:pt x="16616" y="26142"/>
                  </a:cubicBezTo>
                  <a:cubicBezTo>
                    <a:pt x="16965" y="25738"/>
                    <a:pt x="17297" y="25322"/>
                    <a:pt x="17635" y="24907"/>
                  </a:cubicBezTo>
                  <a:close/>
                  <a:moveTo>
                    <a:pt x="14338" y="18555"/>
                  </a:moveTo>
                  <a:lnTo>
                    <a:pt x="14338" y="18555"/>
                  </a:lnTo>
                  <a:cubicBezTo>
                    <a:pt x="12961" y="20735"/>
                    <a:pt x="11691" y="22949"/>
                    <a:pt x="10495" y="25288"/>
                  </a:cubicBezTo>
                  <a:cubicBezTo>
                    <a:pt x="10205" y="25858"/>
                    <a:pt x="8640" y="27964"/>
                    <a:pt x="8349" y="27964"/>
                  </a:cubicBezTo>
                  <a:cubicBezTo>
                    <a:pt x="8226" y="27964"/>
                    <a:pt x="8329" y="27590"/>
                    <a:pt x="8850" y="26570"/>
                  </a:cubicBezTo>
                  <a:cubicBezTo>
                    <a:pt x="9802" y="24705"/>
                    <a:pt x="11096" y="22998"/>
                    <a:pt x="12329" y="21309"/>
                  </a:cubicBezTo>
                  <a:cubicBezTo>
                    <a:pt x="12998" y="20394"/>
                    <a:pt x="13668" y="19476"/>
                    <a:pt x="14338" y="18555"/>
                  </a:cubicBezTo>
                  <a:close/>
                  <a:moveTo>
                    <a:pt x="15071" y="12198"/>
                  </a:moveTo>
                  <a:lnTo>
                    <a:pt x="15071" y="12198"/>
                  </a:lnTo>
                  <a:cubicBezTo>
                    <a:pt x="14471" y="13171"/>
                    <a:pt x="13867" y="14138"/>
                    <a:pt x="13267" y="15108"/>
                  </a:cubicBezTo>
                  <a:cubicBezTo>
                    <a:pt x="12632" y="16130"/>
                    <a:pt x="12008" y="17155"/>
                    <a:pt x="11376" y="18177"/>
                  </a:cubicBezTo>
                  <a:cubicBezTo>
                    <a:pt x="10746" y="19084"/>
                    <a:pt x="10114" y="19996"/>
                    <a:pt x="9491" y="20914"/>
                  </a:cubicBezTo>
                  <a:cubicBezTo>
                    <a:pt x="7943" y="22981"/>
                    <a:pt x="6451" y="25089"/>
                    <a:pt x="5099" y="27312"/>
                  </a:cubicBezTo>
                  <a:cubicBezTo>
                    <a:pt x="5039" y="27415"/>
                    <a:pt x="5130" y="27523"/>
                    <a:pt x="5226" y="27523"/>
                  </a:cubicBezTo>
                  <a:cubicBezTo>
                    <a:pt x="5258" y="27523"/>
                    <a:pt x="5291" y="27511"/>
                    <a:pt x="5319" y="27482"/>
                  </a:cubicBezTo>
                  <a:cubicBezTo>
                    <a:pt x="5515" y="27283"/>
                    <a:pt x="5694" y="27066"/>
                    <a:pt x="5879" y="26858"/>
                  </a:cubicBezTo>
                  <a:lnTo>
                    <a:pt x="5879" y="26858"/>
                  </a:lnTo>
                  <a:cubicBezTo>
                    <a:pt x="5674" y="27257"/>
                    <a:pt x="5469" y="27652"/>
                    <a:pt x="5281" y="28059"/>
                  </a:cubicBezTo>
                  <a:cubicBezTo>
                    <a:pt x="5036" y="27918"/>
                    <a:pt x="4791" y="27771"/>
                    <a:pt x="4557" y="27615"/>
                  </a:cubicBezTo>
                  <a:lnTo>
                    <a:pt x="4557" y="27612"/>
                  </a:lnTo>
                  <a:cubicBezTo>
                    <a:pt x="7704" y="22228"/>
                    <a:pt x="11448" y="17262"/>
                    <a:pt x="15071" y="12198"/>
                  </a:cubicBezTo>
                  <a:close/>
                  <a:moveTo>
                    <a:pt x="19356" y="25963"/>
                  </a:moveTo>
                  <a:lnTo>
                    <a:pt x="19356" y="25963"/>
                  </a:lnTo>
                  <a:cubicBezTo>
                    <a:pt x="18966" y="26720"/>
                    <a:pt x="18616" y="27496"/>
                    <a:pt x="18305" y="28287"/>
                  </a:cubicBezTo>
                  <a:cubicBezTo>
                    <a:pt x="18305" y="28293"/>
                    <a:pt x="18308" y="28299"/>
                    <a:pt x="18305" y="28305"/>
                  </a:cubicBezTo>
                  <a:cubicBezTo>
                    <a:pt x="18074" y="28215"/>
                    <a:pt x="17846" y="28123"/>
                    <a:pt x="17623" y="28019"/>
                  </a:cubicBezTo>
                  <a:cubicBezTo>
                    <a:pt x="18221" y="27346"/>
                    <a:pt x="18801" y="26662"/>
                    <a:pt x="19356" y="25963"/>
                  </a:cubicBezTo>
                  <a:close/>
                  <a:moveTo>
                    <a:pt x="20118" y="445"/>
                  </a:moveTo>
                  <a:cubicBezTo>
                    <a:pt x="22684" y="988"/>
                    <a:pt x="24367" y="3162"/>
                    <a:pt x="26238" y="4906"/>
                  </a:cubicBezTo>
                  <a:lnTo>
                    <a:pt x="26238" y="4903"/>
                  </a:lnTo>
                  <a:cubicBezTo>
                    <a:pt x="26645" y="5284"/>
                    <a:pt x="27286" y="5829"/>
                    <a:pt x="28005" y="6288"/>
                  </a:cubicBezTo>
                  <a:cubicBezTo>
                    <a:pt x="22921" y="12357"/>
                    <a:pt x="19667" y="19664"/>
                    <a:pt x="14705" y="25825"/>
                  </a:cubicBezTo>
                  <a:cubicBezTo>
                    <a:pt x="13990" y="26712"/>
                    <a:pt x="13678" y="27039"/>
                    <a:pt x="13604" y="27039"/>
                  </a:cubicBezTo>
                  <a:cubicBezTo>
                    <a:pt x="13434" y="27039"/>
                    <a:pt x="14564" y="25267"/>
                    <a:pt x="14944" y="24702"/>
                  </a:cubicBezTo>
                  <a:cubicBezTo>
                    <a:pt x="16102" y="22972"/>
                    <a:pt x="17326" y="21283"/>
                    <a:pt x="18510" y="19569"/>
                  </a:cubicBezTo>
                  <a:cubicBezTo>
                    <a:pt x="21492" y="15244"/>
                    <a:pt x="24350" y="10838"/>
                    <a:pt x="27081" y="6352"/>
                  </a:cubicBezTo>
                  <a:cubicBezTo>
                    <a:pt x="27143" y="6249"/>
                    <a:pt x="27046" y="6131"/>
                    <a:pt x="26949" y="6131"/>
                  </a:cubicBezTo>
                  <a:cubicBezTo>
                    <a:pt x="26916" y="6131"/>
                    <a:pt x="26883" y="6145"/>
                    <a:pt x="26856" y="6179"/>
                  </a:cubicBezTo>
                  <a:cubicBezTo>
                    <a:pt x="21177" y="13125"/>
                    <a:pt x="17158" y="21194"/>
                    <a:pt x="11887" y="28432"/>
                  </a:cubicBezTo>
                  <a:cubicBezTo>
                    <a:pt x="12637" y="27398"/>
                    <a:pt x="13177" y="25885"/>
                    <a:pt x="13786" y="24531"/>
                  </a:cubicBezTo>
                  <a:cubicBezTo>
                    <a:pt x="16887" y="20331"/>
                    <a:pt x="19944" y="15980"/>
                    <a:pt x="22557" y="11629"/>
                  </a:cubicBezTo>
                  <a:cubicBezTo>
                    <a:pt x="23911" y="9629"/>
                    <a:pt x="25184" y="7579"/>
                    <a:pt x="26290" y="5405"/>
                  </a:cubicBezTo>
                  <a:cubicBezTo>
                    <a:pt x="26346" y="5292"/>
                    <a:pt x="26261" y="5200"/>
                    <a:pt x="26168" y="5200"/>
                  </a:cubicBezTo>
                  <a:cubicBezTo>
                    <a:pt x="26126" y="5200"/>
                    <a:pt x="26083" y="5219"/>
                    <a:pt x="26050" y="5264"/>
                  </a:cubicBezTo>
                  <a:cubicBezTo>
                    <a:pt x="23816" y="8295"/>
                    <a:pt x="22049" y="11681"/>
                    <a:pt x="20080" y="14915"/>
                  </a:cubicBezTo>
                  <a:cubicBezTo>
                    <a:pt x="18169" y="17551"/>
                    <a:pt x="16203" y="20149"/>
                    <a:pt x="14459" y="22892"/>
                  </a:cubicBezTo>
                  <a:cubicBezTo>
                    <a:pt x="13172" y="24608"/>
                    <a:pt x="11918" y="26339"/>
                    <a:pt x="10862" y="28142"/>
                  </a:cubicBezTo>
                  <a:lnTo>
                    <a:pt x="10862" y="28142"/>
                  </a:lnTo>
                  <a:cubicBezTo>
                    <a:pt x="15565" y="20103"/>
                    <a:pt x="21964" y="13260"/>
                    <a:pt x="25658" y="4617"/>
                  </a:cubicBezTo>
                  <a:cubicBezTo>
                    <a:pt x="25699" y="4520"/>
                    <a:pt x="25618" y="4401"/>
                    <a:pt x="25530" y="4401"/>
                  </a:cubicBezTo>
                  <a:cubicBezTo>
                    <a:pt x="25500" y="4401"/>
                    <a:pt x="25469" y="4415"/>
                    <a:pt x="25441" y="4449"/>
                  </a:cubicBezTo>
                  <a:cubicBezTo>
                    <a:pt x="20196" y="11240"/>
                    <a:pt x="16572" y="19164"/>
                    <a:pt x="11304" y="25946"/>
                  </a:cubicBezTo>
                  <a:cubicBezTo>
                    <a:pt x="10660" y="26773"/>
                    <a:pt x="9749" y="27895"/>
                    <a:pt x="9587" y="27895"/>
                  </a:cubicBezTo>
                  <a:cubicBezTo>
                    <a:pt x="9482" y="27895"/>
                    <a:pt x="9695" y="27419"/>
                    <a:pt x="10507" y="26076"/>
                  </a:cubicBezTo>
                  <a:cubicBezTo>
                    <a:pt x="12063" y="23498"/>
                    <a:pt x="13706" y="20969"/>
                    <a:pt x="15351" y="18448"/>
                  </a:cubicBezTo>
                  <a:cubicBezTo>
                    <a:pt x="18313" y="13907"/>
                    <a:pt x="21382" y="9435"/>
                    <a:pt x="24396" y="4929"/>
                  </a:cubicBezTo>
                  <a:cubicBezTo>
                    <a:pt x="24465" y="4828"/>
                    <a:pt x="24375" y="4739"/>
                    <a:pt x="24280" y="4739"/>
                  </a:cubicBezTo>
                  <a:cubicBezTo>
                    <a:pt x="24238" y="4739"/>
                    <a:pt x="24196" y="4756"/>
                    <a:pt x="24165" y="4796"/>
                  </a:cubicBezTo>
                  <a:cubicBezTo>
                    <a:pt x="23288" y="5933"/>
                    <a:pt x="22436" y="7088"/>
                    <a:pt x="21593" y="8252"/>
                  </a:cubicBezTo>
                  <a:cubicBezTo>
                    <a:pt x="22404" y="7007"/>
                    <a:pt x="23192" y="5751"/>
                    <a:pt x="23931" y="4461"/>
                  </a:cubicBezTo>
                  <a:cubicBezTo>
                    <a:pt x="23990" y="4360"/>
                    <a:pt x="23897" y="4246"/>
                    <a:pt x="23802" y="4246"/>
                  </a:cubicBezTo>
                  <a:cubicBezTo>
                    <a:pt x="23769" y="4246"/>
                    <a:pt x="23736" y="4259"/>
                    <a:pt x="23709" y="4291"/>
                  </a:cubicBezTo>
                  <a:cubicBezTo>
                    <a:pt x="23663" y="4340"/>
                    <a:pt x="23623" y="4395"/>
                    <a:pt x="23579" y="4444"/>
                  </a:cubicBezTo>
                  <a:cubicBezTo>
                    <a:pt x="23738" y="3976"/>
                    <a:pt x="23859" y="3497"/>
                    <a:pt x="23940" y="3009"/>
                  </a:cubicBezTo>
                  <a:cubicBezTo>
                    <a:pt x="23955" y="2915"/>
                    <a:pt x="23884" y="2835"/>
                    <a:pt x="23805" y="2835"/>
                  </a:cubicBezTo>
                  <a:cubicBezTo>
                    <a:pt x="23774" y="2835"/>
                    <a:pt x="23741" y="2848"/>
                    <a:pt x="23712" y="2876"/>
                  </a:cubicBezTo>
                  <a:cubicBezTo>
                    <a:pt x="20464" y="5971"/>
                    <a:pt x="17978" y="9582"/>
                    <a:pt x="15626" y="13382"/>
                  </a:cubicBezTo>
                  <a:cubicBezTo>
                    <a:pt x="13512" y="16786"/>
                    <a:pt x="11350" y="20207"/>
                    <a:pt x="9283" y="23665"/>
                  </a:cubicBezTo>
                  <a:cubicBezTo>
                    <a:pt x="8702" y="24367"/>
                    <a:pt x="8116" y="25063"/>
                    <a:pt x="7513" y="25753"/>
                  </a:cubicBezTo>
                  <a:cubicBezTo>
                    <a:pt x="6883" y="26475"/>
                    <a:pt x="6416" y="26954"/>
                    <a:pt x="6282" y="26954"/>
                  </a:cubicBezTo>
                  <a:cubicBezTo>
                    <a:pt x="6176" y="26954"/>
                    <a:pt x="6277" y="26654"/>
                    <a:pt x="6670" y="25937"/>
                  </a:cubicBezTo>
                  <a:cubicBezTo>
                    <a:pt x="8448" y="23735"/>
                    <a:pt x="9883" y="21246"/>
                    <a:pt x="11333" y="18801"/>
                  </a:cubicBezTo>
                  <a:cubicBezTo>
                    <a:pt x="13082" y="16430"/>
                    <a:pt x="14806" y="14083"/>
                    <a:pt x="16492" y="11707"/>
                  </a:cubicBezTo>
                  <a:lnTo>
                    <a:pt x="16492" y="11707"/>
                  </a:lnTo>
                  <a:cubicBezTo>
                    <a:pt x="15091" y="13642"/>
                    <a:pt x="13631" y="15524"/>
                    <a:pt x="12176" y="17403"/>
                  </a:cubicBezTo>
                  <a:cubicBezTo>
                    <a:pt x="12308" y="17184"/>
                    <a:pt x="12441" y="16965"/>
                    <a:pt x="12577" y="16748"/>
                  </a:cubicBezTo>
                  <a:cubicBezTo>
                    <a:pt x="12773" y="16433"/>
                    <a:pt x="12969" y="16122"/>
                    <a:pt x="13163" y="15807"/>
                  </a:cubicBezTo>
                  <a:cubicBezTo>
                    <a:pt x="14716" y="13569"/>
                    <a:pt x="16287" y="11355"/>
                    <a:pt x="17799" y="9161"/>
                  </a:cubicBezTo>
                  <a:cubicBezTo>
                    <a:pt x="19099" y="7274"/>
                    <a:pt x="20587" y="5321"/>
                    <a:pt x="21744" y="3466"/>
                  </a:cubicBezTo>
                  <a:lnTo>
                    <a:pt x="21744" y="3466"/>
                  </a:lnTo>
                  <a:cubicBezTo>
                    <a:pt x="20160" y="6008"/>
                    <a:pt x="18692" y="8572"/>
                    <a:pt x="16971" y="11027"/>
                  </a:cubicBezTo>
                  <a:lnTo>
                    <a:pt x="16971" y="11027"/>
                  </a:lnTo>
                  <a:cubicBezTo>
                    <a:pt x="18983" y="8172"/>
                    <a:pt x="20943" y="5277"/>
                    <a:pt x="22823" y="2255"/>
                  </a:cubicBezTo>
                  <a:cubicBezTo>
                    <a:pt x="22891" y="2147"/>
                    <a:pt x="22800" y="2054"/>
                    <a:pt x="22702" y="2054"/>
                  </a:cubicBezTo>
                  <a:cubicBezTo>
                    <a:pt x="22660" y="2054"/>
                    <a:pt x="22616" y="2072"/>
                    <a:pt x="22583" y="2114"/>
                  </a:cubicBezTo>
                  <a:cubicBezTo>
                    <a:pt x="20109" y="5385"/>
                    <a:pt x="17745" y="8728"/>
                    <a:pt x="15458" y="12126"/>
                  </a:cubicBezTo>
                  <a:cubicBezTo>
                    <a:pt x="17580" y="8719"/>
                    <a:pt x="19705" y="5315"/>
                    <a:pt x="21882" y="1941"/>
                  </a:cubicBezTo>
                  <a:cubicBezTo>
                    <a:pt x="21952" y="1832"/>
                    <a:pt x="21857" y="1736"/>
                    <a:pt x="21756" y="1736"/>
                  </a:cubicBezTo>
                  <a:cubicBezTo>
                    <a:pt x="21713" y="1736"/>
                    <a:pt x="21668" y="1754"/>
                    <a:pt x="21636" y="1796"/>
                  </a:cubicBezTo>
                  <a:cubicBezTo>
                    <a:pt x="20655" y="3121"/>
                    <a:pt x="19702" y="4472"/>
                    <a:pt x="18761" y="5835"/>
                  </a:cubicBezTo>
                  <a:cubicBezTo>
                    <a:pt x="19739" y="4328"/>
                    <a:pt x="20606" y="2769"/>
                    <a:pt x="21267" y="1118"/>
                  </a:cubicBezTo>
                  <a:cubicBezTo>
                    <a:pt x="21306" y="1020"/>
                    <a:pt x="21214" y="940"/>
                    <a:pt x="21123" y="940"/>
                  </a:cubicBezTo>
                  <a:cubicBezTo>
                    <a:pt x="21088" y="940"/>
                    <a:pt x="21054" y="952"/>
                    <a:pt x="21027" y="979"/>
                  </a:cubicBezTo>
                  <a:cubicBezTo>
                    <a:pt x="19789" y="2284"/>
                    <a:pt x="18715" y="3756"/>
                    <a:pt x="17707" y="5281"/>
                  </a:cubicBezTo>
                  <a:cubicBezTo>
                    <a:pt x="18611" y="3733"/>
                    <a:pt x="19433" y="2137"/>
                    <a:pt x="20118" y="445"/>
                  </a:cubicBezTo>
                  <a:close/>
                  <a:moveTo>
                    <a:pt x="28747" y="16390"/>
                  </a:moveTo>
                  <a:lnTo>
                    <a:pt x="28747" y="16390"/>
                  </a:lnTo>
                  <a:cubicBezTo>
                    <a:pt x="27924" y="17603"/>
                    <a:pt x="27119" y="18812"/>
                    <a:pt x="26371" y="19990"/>
                  </a:cubicBezTo>
                  <a:cubicBezTo>
                    <a:pt x="24893" y="22323"/>
                    <a:pt x="23588" y="24771"/>
                    <a:pt x="22170" y="27144"/>
                  </a:cubicBezTo>
                  <a:cubicBezTo>
                    <a:pt x="21519" y="28233"/>
                    <a:pt x="21229" y="28656"/>
                    <a:pt x="21171" y="28656"/>
                  </a:cubicBezTo>
                  <a:cubicBezTo>
                    <a:pt x="20989" y="28656"/>
                    <a:pt x="23065" y="24554"/>
                    <a:pt x="23533" y="23752"/>
                  </a:cubicBezTo>
                  <a:cubicBezTo>
                    <a:pt x="25046" y="21154"/>
                    <a:pt x="26879" y="18757"/>
                    <a:pt x="28747" y="16390"/>
                  </a:cubicBezTo>
                  <a:close/>
                  <a:moveTo>
                    <a:pt x="22153" y="24147"/>
                  </a:moveTo>
                  <a:lnTo>
                    <a:pt x="22153" y="24147"/>
                  </a:lnTo>
                  <a:cubicBezTo>
                    <a:pt x="22003" y="24448"/>
                    <a:pt x="21856" y="24745"/>
                    <a:pt x="21708" y="25039"/>
                  </a:cubicBezTo>
                  <a:cubicBezTo>
                    <a:pt x="20891" y="26246"/>
                    <a:pt x="20095" y="27467"/>
                    <a:pt x="19350" y="28729"/>
                  </a:cubicBezTo>
                  <a:cubicBezTo>
                    <a:pt x="19107" y="28614"/>
                    <a:pt x="18850" y="28510"/>
                    <a:pt x="18585" y="28409"/>
                  </a:cubicBezTo>
                  <a:cubicBezTo>
                    <a:pt x="19872" y="27055"/>
                    <a:pt x="21044" y="25626"/>
                    <a:pt x="22153" y="24147"/>
                  </a:cubicBezTo>
                  <a:close/>
                  <a:moveTo>
                    <a:pt x="27377" y="7335"/>
                  </a:moveTo>
                  <a:cubicBezTo>
                    <a:pt x="27407" y="7335"/>
                    <a:pt x="25807" y="9741"/>
                    <a:pt x="25326" y="10515"/>
                  </a:cubicBezTo>
                  <a:cubicBezTo>
                    <a:pt x="24122" y="12452"/>
                    <a:pt x="22970" y="14424"/>
                    <a:pt x="21804" y="16387"/>
                  </a:cubicBezTo>
                  <a:cubicBezTo>
                    <a:pt x="19535" y="20212"/>
                    <a:pt x="17228" y="24009"/>
                    <a:pt x="14710" y="27675"/>
                  </a:cubicBezTo>
                  <a:cubicBezTo>
                    <a:pt x="13807" y="28244"/>
                    <a:pt x="12767" y="28700"/>
                    <a:pt x="11757" y="29012"/>
                  </a:cubicBezTo>
                  <a:cubicBezTo>
                    <a:pt x="12213" y="28397"/>
                    <a:pt x="12675" y="27782"/>
                    <a:pt x="13114" y="27156"/>
                  </a:cubicBezTo>
                  <a:lnTo>
                    <a:pt x="13114" y="27156"/>
                  </a:lnTo>
                  <a:cubicBezTo>
                    <a:pt x="12955" y="27465"/>
                    <a:pt x="12790" y="27773"/>
                    <a:pt x="12646" y="28094"/>
                  </a:cubicBezTo>
                  <a:cubicBezTo>
                    <a:pt x="12592" y="28208"/>
                    <a:pt x="12683" y="28335"/>
                    <a:pt x="12787" y="28335"/>
                  </a:cubicBezTo>
                  <a:cubicBezTo>
                    <a:pt x="12823" y="28335"/>
                    <a:pt x="12861" y="28320"/>
                    <a:pt x="12894" y="28284"/>
                  </a:cubicBezTo>
                  <a:cubicBezTo>
                    <a:pt x="18114" y="22814"/>
                    <a:pt x="21388" y="16015"/>
                    <a:pt x="25638" y="9831"/>
                  </a:cubicBezTo>
                  <a:cubicBezTo>
                    <a:pt x="26909" y="7980"/>
                    <a:pt x="27362" y="7335"/>
                    <a:pt x="27377" y="7335"/>
                  </a:cubicBezTo>
                  <a:close/>
                  <a:moveTo>
                    <a:pt x="10311" y="23792"/>
                  </a:moveTo>
                  <a:cubicBezTo>
                    <a:pt x="9211" y="25447"/>
                    <a:pt x="8209" y="27167"/>
                    <a:pt x="7392" y="29026"/>
                  </a:cubicBezTo>
                  <a:cubicBezTo>
                    <a:pt x="6754" y="28804"/>
                    <a:pt x="6133" y="28527"/>
                    <a:pt x="5538" y="28204"/>
                  </a:cubicBezTo>
                  <a:cubicBezTo>
                    <a:pt x="6563" y="27173"/>
                    <a:pt x="7539" y="26105"/>
                    <a:pt x="8480" y="25011"/>
                  </a:cubicBezTo>
                  <a:lnTo>
                    <a:pt x="8480" y="25011"/>
                  </a:lnTo>
                  <a:cubicBezTo>
                    <a:pt x="7816" y="26142"/>
                    <a:pt x="7158" y="27277"/>
                    <a:pt x="6526" y="28420"/>
                  </a:cubicBezTo>
                  <a:cubicBezTo>
                    <a:pt x="6474" y="28515"/>
                    <a:pt x="6562" y="28626"/>
                    <a:pt x="6648" y="28626"/>
                  </a:cubicBezTo>
                  <a:cubicBezTo>
                    <a:pt x="6678" y="28626"/>
                    <a:pt x="6707" y="28613"/>
                    <a:pt x="6731" y="28582"/>
                  </a:cubicBezTo>
                  <a:cubicBezTo>
                    <a:pt x="7949" y="27003"/>
                    <a:pt x="9136" y="25400"/>
                    <a:pt x="10311" y="23792"/>
                  </a:cubicBezTo>
                  <a:close/>
                  <a:moveTo>
                    <a:pt x="12490" y="26275"/>
                  </a:moveTo>
                  <a:lnTo>
                    <a:pt x="12490" y="26275"/>
                  </a:lnTo>
                  <a:cubicBezTo>
                    <a:pt x="11997" y="27216"/>
                    <a:pt x="11546" y="28189"/>
                    <a:pt x="11136" y="29185"/>
                  </a:cubicBezTo>
                  <a:cubicBezTo>
                    <a:pt x="10813" y="29269"/>
                    <a:pt x="10487" y="29332"/>
                    <a:pt x="10158" y="29382"/>
                  </a:cubicBezTo>
                  <a:cubicBezTo>
                    <a:pt x="10928" y="28360"/>
                    <a:pt x="11708" y="27323"/>
                    <a:pt x="12490" y="26275"/>
                  </a:cubicBezTo>
                  <a:close/>
                  <a:moveTo>
                    <a:pt x="13911" y="23036"/>
                  </a:moveTo>
                  <a:lnTo>
                    <a:pt x="13911" y="23036"/>
                  </a:lnTo>
                  <a:cubicBezTo>
                    <a:pt x="12484" y="25100"/>
                    <a:pt x="11096" y="27187"/>
                    <a:pt x="9826" y="29361"/>
                  </a:cubicBezTo>
                  <a:cubicBezTo>
                    <a:pt x="9817" y="29384"/>
                    <a:pt x="9811" y="29408"/>
                    <a:pt x="9817" y="29431"/>
                  </a:cubicBezTo>
                  <a:cubicBezTo>
                    <a:pt x="9715" y="29441"/>
                    <a:pt x="9609" y="29446"/>
                    <a:pt x="9500" y="29446"/>
                  </a:cubicBezTo>
                  <a:cubicBezTo>
                    <a:pt x="9000" y="29446"/>
                    <a:pt x="8420" y="29341"/>
                    <a:pt x="7807" y="29159"/>
                  </a:cubicBezTo>
                  <a:cubicBezTo>
                    <a:pt x="8212" y="28879"/>
                    <a:pt x="8587" y="28559"/>
                    <a:pt x="8925" y="28201"/>
                  </a:cubicBezTo>
                  <a:lnTo>
                    <a:pt x="8925" y="28201"/>
                  </a:lnTo>
                  <a:cubicBezTo>
                    <a:pt x="8754" y="28484"/>
                    <a:pt x="8581" y="28764"/>
                    <a:pt x="8414" y="29050"/>
                  </a:cubicBezTo>
                  <a:cubicBezTo>
                    <a:pt x="8353" y="29149"/>
                    <a:pt x="8440" y="29250"/>
                    <a:pt x="8533" y="29250"/>
                  </a:cubicBezTo>
                  <a:cubicBezTo>
                    <a:pt x="8565" y="29250"/>
                    <a:pt x="8597" y="29238"/>
                    <a:pt x="8625" y="29211"/>
                  </a:cubicBezTo>
                  <a:cubicBezTo>
                    <a:pt x="10562" y="27346"/>
                    <a:pt x="12300" y="25253"/>
                    <a:pt x="13911" y="23036"/>
                  </a:cubicBezTo>
                  <a:close/>
                  <a:moveTo>
                    <a:pt x="25242" y="20602"/>
                  </a:moveTo>
                  <a:lnTo>
                    <a:pt x="25242" y="20602"/>
                  </a:lnTo>
                  <a:cubicBezTo>
                    <a:pt x="23256" y="23443"/>
                    <a:pt x="21524" y="26431"/>
                    <a:pt x="20441" y="29763"/>
                  </a:cubicBezTo>
                  <a:cubicBezTo>
                    <a:pt x="20288" y="29373"/>
                    <a:pt x="19999" y="29096"/>
                    <a:pt x="19636" y="28882"/>
                  </a:cubicBezTo>
                  <a:cubicBezTo>
                    <a:pt x="20043" y="28215"/>
                    <a:pt x="20444" y="27548"/>
                    <a:pt x="20839" y="26876"/>
                  </a:cubicBezTo>
                  <a:cubicBezTo>
                    <a:pt x="22179" y="24705"/>
                    <a:pt x="23700" y="22638"/>
                    <a:pt x="25242" y="20602"/>
                  </a:cubicBezTo>
                  <a:close/>
                  <a:moveTo>
                    <a:pt x="18762" y="1"/>
                  </a:moveTo>
                  <a:cubicBezTo>
                    <a:pt x="18729" y="1"/>
                    <a:pt x="18697" y="13"/>
                    <a:pt x="18671" y="38"/>
                  </a:cubicBezTo>
                  <a:cubicBezTo>
                    <a:pt x="18660" y="50"/>
                    <a:pt x="18648" y="61"/>
                    <a:pt x="18634" y="73"/>
                  </a:cubicBezTo>
                  <a:cubicBezTo>
                    <a:pt x="16902" y="81"/>
                    <a:pt x="15247" y="419"/>
                    <a:pt x="13651" y="973"/>
                  </a:cubicBezTo>
                  <a:cubicBezTo>
                    <a:pt x="13625" y="951"/>
                    <a:pt x="13592" y="940"/>
                    <a:pt x="13561" y="940"/>
                  </a:cubicBezTo>
                  <a:cubicBezTo>
                    <a:pt x="13515" y="940"/>
                    <a:pt x="13470" y="963"/>
                    <a:pt x="13446" y="1005"/>
                  </a:cubicBezTo>
                  <a:cubicBezTo>
                    <a:pt x="13434" y="1025"/>
                    <a:pt x="13423" y="1043"/>
                    <a:pt x="13408" y="1063"/>
                  </a:cubicBezTo>
                  <a:cubicBezTo>
                    <a:pt x="13007" y="1207"/>
                    <a:pt x="12611" y="1363"/>
                    <a:pt x="12219" y="1531"/>
                  </a:cubicBezTo>
                  <a:cubicBezTo>
                    <a:pt x="12233" y="1508"/>
                    <a:pt x="12251" y="1484"/>
                    <a:pt x="12268" y="1458"/>
                  </a:cubicBezTo>
                  <a:cubicBezTo>
                    <a:pt x="12339" y="1358"/>
                    <a:pt x="12246" y="1264"/>
                    <a:pt x="12149" y="1264"/>
                  </a:cubicBezTo>
                  <a:cubicBezTo>
                    <a:pt x="12107" y="1264"/>
                    <a:pt x="12064" y="1281"/>
                    <a:pt x="12034" y="1323"/>
                  </a:cubicBezTo>
                  <a:cubicBezTo>
                    <a:pt x="11933" y="1461"/>
                    <a:pt x="11826" y="1609"/>
                    <a:pt x="11722" y="1753"/>
                  </a:cubicBezTo>
                  <a:cubicBezTo>
                    <a:pt x="10666" y="2241"/>
                    <a:pt x="9635" y="2786"/>
                    <a:pt x="8636" y="3384"/>
                  </a:cubicBezTo>
                  <a:cubicBezTo>
                    <a:pt x="7357" y="4149"/>
                    <a:pt x="6355" y="5197"/>
                    <a:pt x="5455" y="6346"/>
                  </a:cubicBezTo>
                  <a:cubicBezTo>
                    <a:pt x="4118" y="7715"/>
                    <a:pt x="2980" y="9239"/>
                    <a:pt x="2100" y="10910"/>
                  </a:cubicBezTo>
                  <a:cubicBezTo>
                    <a:pt x="1670" y="11436"/>
                    <a:pt x="1222" y="11941"/>
                    <a:pt x="720" y="12392"/>
                  </a:cubicBezTo>
                  <a:cubicBezTo>
                    <a:pt x="598" y="12500"/>
                    <a:pt x="711" y="12662"/>
                    <a:pt x="839" y="12662"/>
                  </a:cubicBezTo>
                  <a:cubicBezTo>
                    <a:pt x="875" y="12662"/>
                    <a:pt x="912" y="12649"/>
                    <a:pt x="945" y="12620"/>
                  </a:cubicBezTo>
                  <a:cubicBezTo>
                    <a:pt x="1153" y="12432"/>
                    <a:pt x="1355" y="12241"/>
                    <a:pt x="1548" y="12045"/>
                  </a:cubicBezTo>
                  <a:lnTo>
                    <a:pt x="1548" y="12045"/>
                  </a:lnTo>
                  <a:cubicBezTo>
                    <a:pt x="1225" y="12773"/>
                    <a:pt x="951" y="13520"/>
                    <a:pt x="726" y="14283"/>
                  </a:cubicBezTo>
                  <a:cubicBezTo>
                    <a:pt x="705" y="14348"/>
                    <a:pt x="759" y="14391"/>
                    <a:pt x="813" y="14391"/>
                  </a:cubicBezTo>
                  <a:cubicBezTo>
                    <a:pt x="849" y="14391"/>
                    <a:pt x="885" y="14372"/>
                    <a:pt x="899" y="14329"/>
                  </a:cubicBezTo>
                  <a:cubicBezTo>
                    <a:pt x="1190" y="13362"/>
                    <a:pt x="1577" y="12449"/>
                    <a:pt x="2016" y="11557"/>
                  </a:cubicBezTo>
                  <a:cubicBezTo>
                    <a:pt x="3284" y="10186"/>
                    <a:pt x="4314" y="8670"/>
                    <a:pt x="5429" y="7224"/>
                  </a:cubicBezTo>
                  <a:lnTo>
                    <a:pt x="5429" y="7224"/>
                  </a:lnTo>
                  <a:cubicBezTo>
                    <a:pt x="5374" y="7446"/>
                    <a:pt x="5247" y="7781"/>
                    <a:pt x="5013" y="8292"/>
                  </a:cubicBezTo>
                  <a:cubicBezTo>
                    <a:pt x="4181" y="10111"/>
                    <a:pt x="2862" y="11696"/>
                    <a:pt x="1722" y="13373"/>
                  </a:cubicBezTo>
                  <a:cubicBezTo>
                    <a:pt x="1720" y="13367"/>
                    <a:pt x="1716" y="13362"/>
                    <a:pt x="1711" y="13362"/>
                  </a:cubicBezTo>
                  <a:cubicBezTo>
                    <a:pt x="1709" y="13362"/>
                    <a:pt x="1707" y="13363"/>
                    <a:pt x="1704" y="13364"/>
                  </a:cubicBezTo>
                  <a:cubicBezTo>
                    <a:pt x="1208" y="13572"/>
                    <a:pt x="962" y="14130"/>
                    <a:pt x="838" y="14788"/>
                  </a:cubicBezTo>
                  <a:cubicBezTo>
                    <a:pt x="792" y="14869"/>
                    <a:pt x="743" y="14947"/>
                    <a:pt x="697" y="15027"/>
                  </a:cubicBezTo>
                  <a:cubicBezTo>
                    <a:pt x="662" y="15100"/>
                    <a:pt x="700" y="15189"/>
                    <a:pt x="781" y="15212"/>
                  </a:cubicBezTo>
                  <a:cubicBezTo>
                    <a:pt x="746" y="15547"/>
                    <a:pt x="729" y="15888"/>
                    <a:pt x="731" y="16225"/>
                  </a:cubicBezTo>
                  <a:cubicBezTo>
                    <a:pt x="720" y="16246"/>
                    <a:pt x="708" y="16266"/>
                    <a:pt x="697" y="16286"/>
                  </a:cubicBezTo>
                  <a:cubicBezTo>
                    <a:pt x="662" y="16344"/>
                    <a:pt x="677" y="16416"/>
                    <a:pt x="731" y="16454"/>
                  </a:cubicBezTo>
                  <a:cubicBezTo>
                    <a:pt x="740" y="16849"/>
                    <a:pt x="755" y="17201"/>
                    <a:pt x="763" y="17484"/>
                  </a:cubicBezTo>
                  <a:cubicBezTo>
                    <a:pt x="524" y="17923"/>
                    <a:pt x="278" y="18356"/>
                    <a:pt x="59" y="18804"/>
                  </a:cubicBezTo>
                  <a:cubicBezTo>
                    <a:pt x="1" y="18907"/>
                    <a:pt x="86" y="19011"/>
                    <a:pt x="181" y="19011"/>
                  </a:cubicBezTo>
                  <a:cubicBezTo>
                    <a:pt x="213" y="19011"/>
                    <a:pt x="246" y="18999"/>
                    <a:pt x="275" y="18971"/>
                  </a:cubicBezTo>
                  <a:cubicBezTo>
                    <a:pt x="446" y="18832"/>
                    <a:pt x="607" y="18682"/>
                    <a:pt x="772" y="18538"/>
                  </a:cubicBezTo>
                  <a:cubicBezTo>
                    <a:pt x="772" y="19144"/>
                    <a:pt x="772" y="19811"/>
                    <a:pt x="795" y="20498"/>
                  </a:cubicBezTo>
                  <a:cubicBezTo>
                    <a:pt x="653" y="20721"/>
                    <a:pt x="506" y="20946"/>
                    <a:pt x="371" y="21165"/>
                  </a:cubicBezTo>
                  <a:cubicBezTo>
                    <a:pt x="303" y="21267"/>
                    <a:pt x="402" y="21382"/>
                    <a:pt x="500" y="21382"/>
                  </a:cubicBezTo>
                  <a:cubicBezTo>
                    <a:pt x="533" y="21382"/>
                    <a:pt x="566" y="21369"/>
                    <a:pt x="593" y="21338"/>
                  </a:cubicBezTo>
                  <a:cubicBezTo>
                    <a:pt x="674" y="21249"/>
                    <a:pt x="746" y="21154"/>
                    <a:pt x="827" y="21064"/>
                  </a:cubicBezTo>
                  <a:cubicBezTo>
                    <a:pt x="853" y="21546"/>
                    <a:pt x="896" y="22028"/>
                    <a:pt x="962" y="22502"/>
                  </a:cubicBezTo>
                  <a:cubicBezTo>
                    <a:pt x="919" y="22698"/>
                    <a:pt x="876" y="22894"/>
                    <a:pt x="844" y="23094"/>
                  </a:cubicBezTo>
                  <a:cubicBezTo>
                    <a:pt x="831" y="23171"/>
                    <a:pt x="901" y="23256"/>
                    <a:pt x="974" y="23256"/>
                  </a:cubicBezTo>
                  <a:cubicBezTo>
                    <a:pt x="1002" y="23256"/>
                    <a:pt x="1030" y="23244"/>
                    <a:pt x="1055" y="23215"/>
                  </a:cubicBezTo>
                  <a:cubicBezTo>
                    <a:pt x="1063" y="23203"/>
                    <a:pt x="1072" y="23189"/>
                    <a:pt x="1084" y="23177"/>
                  </a:cubicBezTo>
                  <a:cubicBezTo>
                    <a:pt x="1101" y="23276"/>
                    <a:pt x="1118" y="23374"/>
                    <a:pt x="1141" y="23466"/>
                  </a:cubicBezTo>
                  <a:cubicBezTo>
                    <a:pt x="1141" y="23475"/>
                    <a:pt x="1141" y="23481"/>
                    <a:pt x="1144" y="23489"/>
                  </a:cubicBezTo>
                  <a:cubicBezTo>
                    <a:pt x="1205" y="23740"/>
                    <a:pt x="1280" y="23989"/>
                    <a:pt x="1367" y="24234"/>
                  </a:cubicBezTo>
                  <a:cubicBezTo>
                    <a:pt x="1352" y="24263"/>
                    <a:pt x="1335" y="24292"/>
                    <a:pt x="1320" y="24318"/>
                  </a:cubicBezTo>
                  <a:cubicBezTo>
                    <a:pt x="1276" y="24412"/>
                    <a:pt x="1344" y="24520"/>
                    <a:pt x="1447" y="24520"/>
                  </a:cubicBezTo>
                  <a:cubicBezTo>
                    <a:pt x="1451" y="24520"/>
                    <a:pt x="1455" y="24520"/>
                    <a:pt x="1459" y="24520"/>
                  </a:cubicBezTo>
                  <a:cubicBezTo>
                    <a:pt x="1569" y="24803"/>
                    <a:pt x="1707" y="25074"/>
                    <a:pt x="1872" y="25331"/>
                  </a:cubicBezTo>
                  <a:cubicBezTo>
                    <a:pt x="3162" y="27306"/>
                    <a:pt x="5143" y="28619"/>
                    <a:pt x="7305" y="29205"/>
                  </a:cubicBezTo>
                  <a:cubicBezTo>
                    <a:pt x="7268" y="29298"/>
                    <a:pt x="7330" y="29409"/>
                    <a:pt x="7421" y="29409"/>
                  </a:cubicBezTo>
                  <a:cubicBezTo>
                    <a:pt x="7443" y="29409"/>
                    <a:pt x="7468" y="29403"/>
                    <a:pt x="7493" y="29387"/>
                  </a:cubicBezTo>
                  <a:cubicBezTo>
                    <a:pt x="7539" y="29361"/>
                    <a:pt x="7574" y="29324"/>
                    <a:pt x="7620" y="29295"/>
                  </a:cubicBezTo>
                  <a:cubicBezTo>
                    <a:pt x="8355" y="29466"/>
                    <a:pt x="9107" y="29552"/>
                    <a:pt x="9865" y="29552"/>
                  </a:cubicBezTo>
                  <a:cubicBezTo>
                    <a:pt x="9889" y="29552"/>
                    <a:pt x="9914" y="29552"/>
                    <a:pt x="9938" y="29552"/>
                  </a:cubicBezTo>
                  <a:lnTo>
                    <a:pt x="9979" y="29552"/>
                  </a:lnTo>
                  <a:cubicBezTo>
                    <a:pt x="10322" y="29546"/>
                    <a:pt x="10666" y="29523"/>
                    <a:pt x="11006" y="29483"/>
                  </a:cubicBezTo>
                  <a:lnTo>
                    <a:pt x="11006" y="29483"/>
                  </a:lnTo>
                  <a:cubicBezTo>
                    <a:pt x="10977" y="29558"/>
                    <a:pt x="10943" y="29633"/>
                    <a:pt x="10914" y="29708"/>
                  </a:cubicBezTo>
                  <a:cubicBezTo>
                    <a:pt x="10873" y="29810"/>
                    <a:pt x="10953" y="29870"/>
                    <a:pt x="11038" y="29870"/>
                  </a:cubicBezTo>
                  <a:cubicBezTo>
                    <a:pt x="11085" y="29870"/>
                    <a:pt x="11134" y="29852"/>
                    <a:pt x="11165" y="29812"/>
                  </a:cubicBezTo>
                  <a:cubicBezTo>
                    <a:pt x="11263" y="29685"/>
                    <a:pt x="11356" y="29549"/>
                    <a:pt x="11451" y="29422"/>
                  </a:cubicBezTo>
                  <a:cubicBezTo>
                    <a:pt x="13186" y="29127"/>
                    <a:pt x="14840" y="28351"/>
                    <a:pt x="16160" y="27026"/>
                  </a:cubicBezTo>
                  <a:cubicBezTo>
                    <a:pt x="16232" y="27505"/>
                    <a:pt x="16373" y="28045"/>
                    <a:pt x="16847" y="28201"/>
                  </a:cubicBezTo>
                  <a:cubicBezTo>
                    <a:pt x="16893" y="28215"/>
                    <a:pt x="16942" y="28227"/>
                    <a:pt x="16991" y="28241"/>
                  </a:cubicBezTo>
                  <a:cubicBezTo>
                    <a:pt x="16962" y="28296"/>
                    <a:pt x="16933" y="28354"/>
                    <a:pt x="16907" y="28409"/>
                  </a:cubicBezTo>
                  <a:cubicBezTo>
                    <a:pt x="16858" y="28514"/>
                    <a:pt x="16941" y="28632"/>
                    <a:pt x="17037" y="28632"/>
                  </a:cubicBezTo>
                  <a:cubicBezTo>
                    <a:pt x="17070" y="28632"/>
                    <a:pt x="17104" y="28618"/>
                    <a:pt x="17135" y="28585"/>
                  </a:cubicBezTo>
                  <a:cubicBezTo>
                    <a:pt x="17213" y="28501"/>
                    <a:pt x="17280" y="28412"/>
                    <a:pt x="17358" y="28328"/>
                  </a:cubicBezTo>
                  <a:cubicBezTo>
                    <a:pt x="18007" y="28455"/>
                    <a:pt x="18677" y="28487"/>
                    <a:pt x="19269" y="28847"/>
                  </a:cubicBezTo>
                  <a:cubicBezTo>
                    <a:pt x="19263" y="28856"/>
                    <a:pt x="19257" y="28865"/>
                    <a:pt x="19254" y="28873"/>
                  </a:cubicBezTo>
                  <a:cubicBezTo>
                    <a:pt x="19178" y="28998"/>
                    <a:pt x="19291" y="29116"/>
                    <a:pt x="19404" y="29116"/>
                  </a:cubicBezTo>
                  <a:cubicBezTo>
                    <a:pt x="19453" y="29116"/>
                    <a:pt x="19501" y="29094"/>
                    <a:pt x="19535" y="29041"/>
                  </a:cubicBezTo>
                  <a:cubicBezTo>
                    <a:pt x="19540" y="29047"/>
                    <a:pt x="19549" y="29050"/>
                    <a:pt x="19555" y="29055"/>
                  </a:cubicBezTo>
                  <a:cubicBezTo>
                    <a:pt x="21428" y="30678"/>
                    <a:pt x="19520" y="31382"/>
                    <a:pt x="19656" y="32742"/>
                  </a:cubicBezTo>
                  <a:cubicBezTo>
                    <a:pt x="19760" y="33767"/>
                    <a:pt x="20302" y="34414"/>
                    <a:pt x="21001" y="35147"/>
                  </a:cubicBezTo>
                  <a:cubicBezTo>
                    <a:pt x="22930" y="37168"/>
                    <a:pt x="24422" y="39070"/>
                    <a:pt x="24991" y="41905"/>
                  </a:cubicBezTo>
                  <a:cubicBezTo>
                    <a:pt x="25007" y="41988"/>
                    <a:pt x="25066" y="42024"/>
                    <a:pt x="25128" y="42024"/>
                  </a:cubicBezTo>
                  <a:cubicBezTo>
                    <a:pt x="25222" y="42024"/>
                    <a:pt x="25325" y="41942"/>
                    <a:pt x="25303" y="41819"/>
                  </a:cubicBezTo>
                  <a:cubicBezTo>
                    <a:pt x="24997" y="40078"/>
                    <a:pt x="24235" y="38681"/>
                    <a:pt x="23380" y="37139"/>
                  </a:cubicBezTo>
                  <a:cubicBezTo>
                    <a:pt x="22254" y="35115"/>
                    <a:pt x="19370" y="34434"/>
                    <a:pt x="20337" y="31573"/>
                  </a:cubicBezTo>
                  <a:cubicBezTo>
                    <a:pt x="20528" y="31010"/>
                    <a:pt x="20577" y="30571"/>
                    <a:pt x="20539" y="30201"/>
                  </a:cubicBezTo>
                  <a:cubicBezTo>
                    <a:pt x="20577" y="30193"/>
                    <a:pt x="20611" y="30170"/>
                    <a:pt x="20632" y="30138"/>
                  </a:cubicBezTo>
                  <a:cubicBezTo>
                    <a:pt x="23319" y="26001"/>
                    <a:pt x="25632" y="21636"/>
                    <a:pt x="28337" y="17504"/>
                  </a:cubicBezTo>
                  <a:cubicBezTo>
                    <a:pt x="29151" y="16260"/>
                    <a:pt x="29974" y="15024"/>
                    <a:pt x="30794" y="13792"/>
                  </a:cubicBezTo>
                  <a:cubicBezTo>
                    <a:pt x="31573" y="12796"/>
                    <a:pt x="32347" y="11791"/>
                    <a:pt x="33083" y="10769"/>
                  </a:cubicBezTo>
                  <a:cubicBezTo>
                    <a:pt x="33166" y="10651"/>
                    <a:pt x="33058" y="10545"/>
                    <a:pt x="32945" y="10545"/>
                  </a:cubicBezTo>
                  <a:cubicBezTo>
                    <a:pt x="32928" y="10545"/>
                    <a:pt x="32912" y="10548"/>
                    <a:pt x="32896" y="10552"/>
                  </a:cubicBezTo>
                  <a:cubicBezTo>
                    <a:pt x="33661" y="9346"/>
                    <a:pt x="34391" y="8116"/>
                    <a:pt x="35093" y="6866"/>
                  </a:cubicBezTo>
                  <a:lnTo>
                    <a:pt x="35093" y="6866"/>
                  </a:lnTo>
                  <a:cubicBezTo>
                    <a:pt x="34045" y="8601"/>
                    <a:pt x="32792" y="10472"/>
                    <a:pt x="31484" y="12389"/>
                  </a:cubicBezTo>
                  <a:cubicBezTo>
                    <a:pt x="30981" y="13050"/>
                    <a:pt x="30473" y="13711"/>
                    <a:pt x="29959" y="14369"/>
                  </a:cubicBezTo>
                  <a:cubicBezTo>
                    <a:pt x="31770" y="11935"/>
                    <a:pt x="33525" y="9467"/>
                    <a:pt x="35098" y="6854"/>
                  </a:cubicBezTo>
                  <a:cubicBezTo>
                    <a:pt x="35367" y="6372"/>
                    <a:pt x="35653" y="5902"/>
                    <a:pt x="35910" y="5411"/>
                  </a:cubicBezTo>
                  <a:cubicBezTo>
                    <a:pt x="35912" y="5405"/>
                    <a:pt x="35910" y="5399"/>
                    <a:pt x="35910" y="5393"/>
                  </a:cubicBezTo>
                  <a:cubicBezTo>
                    <a:pt x="35933" y="5393"/>
                    <a:pt x="35957" y="5393"/>
                    <a:pt x="35981" y="5393"/>
                  </a:cubicBezTo>
                  <a:cubicBezTo>
                    <a:pt x="36240" y="5393"/>
                    <a:pt x="36499" y="5407"/>
                    <a:pt x="36758" y="5434"/>
                  </a:cubicBezTo>
                  <a:cubicBezTo>
                    <a:pt x="37299" y="5496"/>
                    <a:pt x="37809" y="5531"/>
                    <a:pt x="38304" y="5531"/>
                  </a:cubicBezTo>
                  <a:cubicBezTo>
                    <a:pt x="39417" y="5531"/>
                    <a:pt x="40455" y="5356"/>
                    <a:pt x="41600" y="4929"/>
                  </a:cubicBezTo>
                  <a:cubicBezTo>
                    <a:pt x="41699" y="4895"/>
                    <a:pt x="41673" y="4753"/>
                    <a:pt x="41587" y="4753"/>
                  </a:cubicBezTo>
                  <a:cubicBezTo>
                    <a:pt x="41577" y="4753"/>
                    <a:pt x="41567" y="4755"/>
                    <a:pt x="41557" y="4758"/>
                  </a:cubicBezTo>
                  <a:cubicBezTo>
                    <a:pt x="40494" y="5096"/>
                    <a:pt x="39462" y="5203"/>
                    <a:pt x="38435" y="5203"/>
                  </a:cubicBezTo>
                  <a:cubicBezTo>
                    <a:pt x="36804" y="5203"/>
                    <a:pt x="35185" y="4936"/>
                    <a:pt x="33473" y="4906"/>
                  </a:cubicBezTo>
                  <a:cubicBezTo>
                    <a:pt x="33458" y="4905"/>
                    <a:pt x="33443" y="4905"/>
                    <a:pt x="33428" y="4905"/>
                  </a:cubicBezTo>
                  <a:cubicBezTo>
                    <a:pt x="32304" y="4905"/>
                    <a:pt x="32296" y="5650"/>
                    <a:pt x="32177" y="6268"/>
                  </a:cubicBezTo>
                  <a:cubicBezTo>
                    <a:pt x="32110" y="6352"/>
                    <a:pt x="32050" y="6441"/>
                    <a:pt x="31980" y="6528"/>
                  </a:cubicBezTo>
                  <a:cubicBezTo>
                    <a:pt x="31709" y="6667"/>
                    <a:pt x="31435" y="6805"/>
                    <a:pt x="31146" y="6955"/>
                  </a:cubicBezTo>
                  <a:cubicBezTo>
                    <a:pt x="31080" y="6987"/>
                    <a:pt x="31010" y="7016"/>
                    <a:pt x="30941" y="7039"/>
                  </a:cubicBezTo>
                  <a:cubicBezTo>
                    <a:pt x="31078" y="7061"/>
                    <a:pt x="31198" y="7072"/>
                    <a:pt x="31304" y="7072"/>
                  </a:cubicBezTo>
                  <a:cubicBezTo>
                    <a:pt x="31417" y="7072"/>
                    <a:pt x="31514" y="7060"/>
                    <a:pt x="31599" y="7039"/>
                  </a:cubicBezTo>
                  <a:lnTo>
                    <a:pt x="31599" y="7039"/>
                  </a:lnTo>
                  <a:cubicBezTo>
                    <a:pt x="30733" y="8185"/>
                    <a:pt x="29902" y="9354"/>
                    <a:pt x="29108" y="10547"/>
                  </a:cubicBezTo>
                  <a:cubicBezTo>
                    <a:pt x="29639" y="9455"/>
                    <a:pt x="30084" y="8327"/>
                    <a:pt x="30393" y="7134"/>
                  </a:cubicBezTo>
                  <a:cubicBezTo>
                    <a:pt x="30580" y="7131"/>
                    <a:pt x="30765" y="7097"/>
                    <a:pt x="30941" y="7036"/>
                  </a:cubicBezTo>
                  <a:cubicBezTo>
                    <a:pt x="30372" y="6941"/>
                    <a:pt x="29529" y="6641"/>
                    <a:pt x="28259" y="6023"/>
                  </a:cubicBezTo>
                  <a:cubicBezTo>
                    <a:pt x="25173" y="4527"/>
                    <a:pt x="23623" y="431"/>
                    <a:pt x="19881" y="110"/>
                  </a:cubicBezTo>
                  <a:cubicBezTo>
                    <a:pt x="19543" y="81"/>
                    <a:pt x="19214" y="84"/>
                    <a:pt x="18879" y="78"/>
                  </a:cubicBezTo>
                  <a:cubicBezTo>
                    <a:pt x="18858" y="28"/>
                    <a:pt x="18810" y="1"/>
                    <a:pt x="1876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74" name="Google Shape;4974;p86"/>
            <p:cNvSpPr/>
            <p:nvPr/>
          </p:nvSpPr>
          <p:spPr>
            <a:xfrm>
              <a:off x="4020600" y="4528725"/>
              <a:ext cx="89650" cy="23625"/>
            </a:xfrm>
            <a:custGeom>
              <a:avLst/>
              <a:gdLst/>
              <a:ahLst/>
              <a:cxnLst/>
              <a:rect l="l" t="t" r="r" b="b"/>
              <a:pathLst>
                <a:path w="3586" h="945" extrusionOk="0">
                  <a:moveTo>
                    <a:pt x="0" y="1"/>
                  </a:moveTo>
                  <a:cubicBezTo>
                    <a:pt x="567" y="575"/>
                    <a:pt x="1293" y="944"/>
                    <a:pt x="2237" y="944"/>
                  </a:cubicBezTo>
                  <a:cubicBezTo>
                    <a:pt x="2645" y="944"/>
                    <a:pt x="3093" y="876"/>
                    <a:pt x="3586" y="725"/>
                  </a:cubicBezTo>
                  <a:lnTo>
                    <a:pt x="3586" y="725"/>
                  </a:lnTo>
                  <a:cubicBezTo>
                    <a:pt x="3152" y="825"/>
                    <a:pt x="2752" y="872"/>
                    <a:pt x="2381" y="872"/>
                  </a:cubicBezTo>
                  <a:cubicBezTo>
                    <a:pt x="1399" y="872"/>
                    <a:pt x="625" y="543"/>
                    <a:pt x="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75" name="Google Shape;4975;p86"/>
            <p:cNvSpPr/>
            <p:nvPr/>
          </p:nvSpPr>
          <p:spPr>
            <a:xfrm>
              <a:off x="3817925" y="4050975"/>
              <a:ext cx="202775" cy="477700"/>
            </a:xfrm>
            <a:custGeom>
              <a:avLst/>
              <a:gdLst/>
              <a:ahLst/>
              <a:cxnLst/>
              <a:rect l="l" t="t" r="r" b="b"/>
              <a:pathLst>
                <a:path w="8111" h="19108" extrusionOk="0">
                  <a:moveTo>
                    <a:pt x="3197" y="1"/>
                  </a:moveTo>
                  <a:cubicBezTo>
                    <a:pt x="3182" y="1"/>
                    <a:pt x="3167" y="5"/>
                    <a:pt x="3153" y="16"/>
                  </a:cubicBezTo>
                  <a:cubicBezTo>
                    <a:pt x="1" y="2265"/>
                    <a:pt x="3583" y="8105"/>
                    <a:pt x="4626" y="10626"/>
                  </a:cubicBezTo>
                  <a:cubicBezTo>
                    <a:pt x="5587" y="12941"/>
                    <a:pt x="5982" y="17263"/>
                    <a:pt x="8110" y="19108"/>
                  </a:cubicBezTo>
                  <a:cubicBezTo>
                    <a:pt x="6863" y="17846"/>
                    <a:pt x="6378" y="15597"/>
                    <a:pt x="6034" y="14104"/>
                  </a:cubicBezTo>
                  <a:cubicBezTo>
                    <a:pt x="5327" y="11050"/>
                    <a:pt x="154" y="2802"/>
                    <a:pt x="3260" y="157"/>
                  </a:cubicBezTo>
                  <a:cubicBezTo>
                    <a:pt x="3324" y="103"/>
                    <a:pt x="3265" y="1"/>
                    <a:pt x="319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76" name="Google Shape;4976;p86"/>
            <p:cNvSpPr/>
            <p:nvPr/>
          </p:nvSpPr>
          <p:spPr>
            <a:xfrm>
              <a:off x="4110175" y="3244525"/>
              <a:ext cx="798225" cy="1302350"/>
            </a:xfrm>
            <a:custGeom>
              <a:avLst/>
              <a:gdLst/>
              <a:ahLst/>
              <a:cxnLst/>
              <a:rect l="l" t="t" r="r" b="b"/>
              <a:pathLst>
                <a:path w="31929" h="52094" extrusionOk="0">
                  <a:moveTo>
                    <a:pt x="8813" y="0"/>
                  </a:moveTo>
                  <a:cubicBezTo>
                    <a:pt x="8739" y="0"/>
                    <a:pt x="8678" y="70"/>
                    <a:pt x="8667" y="147"/>
                  </a:cubicBezTo>
                  <a:cubicBezTo>
                    <a:pt x="8277" y="3060"/>
                    <a:pt x="10133" y="5982"/>
                    <a:pt x="11568" y="8367"/>
                  </a:cubicBezTo>
                  <a:cubicBezTo>
                    <a:pt x="13811" y="12091"/>
                    <a:pt x="17059" y="13428"/>
                    <a:pt x="20278" y="16078"/>
                  </a:cubicBezTo>
                  <a:cubicBezTo>
                    <a:pt x="19357" y="17126"/>
                    <a:pt x="18699" y="18477"/>
                    <a:pt x="17787" y="19531"/>
                  </a:cubicBezTo>
                  <a:cubicBezTo>
                    <a:pt x="16289" y="21257"/>
                    <a:pt x="14530" y="22689"/>
                    <a:pt x="13133" y="24511"/>
                  </a:cubicBezTo>
                  <a:cubicBezTo>
                    <a:pt x="12253" y="25660"/>
                    <a:pt x="12299" y="26985"/>
                    <a:pt x="12362" y="28342"/>
                  </a:cubicBezTo>
                  <a:cubicBezTo>
                    <a:pt x="12374" y="28584"/>
                    <a:pt x="12989" y="32606"/>
                    <a:pt x="13026" y="32632"/>
                  </a:cubicBezTo>
                  <a:cubicBezTo>
                    <a:pt x="13225" y="34970"/>
                    <a:pt x="12105" y="37765"/>
                    <a:pt x="11225" y="39829"/>
                  </a:cubicBezTo>
                  <a:cubicBezTo>
                    <a:pt x="10211" y="42202"/>
                    <a:pt x="8667" y="44359"/>
                    <a:pt x="7154" y="46432"/>
                  </a:cubicBezTo>
                  <a:cubicBezTo>
                    <a:pt x="5814" y="48274"/>
                    <a:pt x="4302" y="49665"/>
                    <a:pt x="2402" y="50907"/>
                  </a:cubicBezTo>
                  <a:cubicBezTo>
                    <a:pt x="1498" y="51498"/>
                    <a:pt x="704" y="51877"/>
                    <a:pt x="0" y="52093"/>
                  </a:cubicBezTo>
                  <a:cubicBezTo>
                    <a:pt x="46" y="52082"/>
                    <a:pt x="87" y="52082"/>
                    <a:pt x="133" y="52070"/>
                  </a:cubicBezTo>
                  <a:cubicBezTo>
                    <a:pt x="5878" y="50618"/>
                    <a:pt x="10324" y="43790"/>
                    <a:pt x="12146" y="38527"/>
                  </a:cubicBezTo>
                  <a:cubicBezTo>
                    <a:pt x="12642" y="37092"/>
                    <a:pt x="13194" y="35597"/>
                    <a:pt x="13280" y="34064"/>
                  </a:cubicBezTo>
                  <a:cubicBezTo>
                    <a:pt x="13439" y="31240"/>
                    <a:pt x="12082" y="27155"/>
                    <a:pt x="13428" y="24684"/>
                  </a:cubicBezTo>
                  <a:cubicBezTo>
                    <a:pt x="14421" y="22854"/>
                    <a:pt x="16569" y="21257"/>
                    <a:pt x="18027" y="19770"/>
                  </a:cubicBezTo>
                  <a:cubicBezTo>
                    <a:pt x="19254" y="18520"/>
                    <a:pt x="19943" y="16776"/>
                    <a:pt x="21179" y="15581"/>
                  </a:cubicBezTo>
                  <a:cubicBezTo>
                    <a:pt x="21283" y="15482"/>
                    <a:pt x="21188" y="15350"/>
                    <a:pt x="21077" y="15350"/>
                  </a:cubicBezTo>
                  <a:cubicBezTo>
                    <a:pt x="21045" y="15350"/>
                    <a:pt x="21013" y="15360"/>
                    <a:pt x="20983" y="15385"/>
                  </a:cubicBezTo>
                  <a:cubicBezTo>
                    <a:pt x="20752" y="15575"/>
                    <a:pt x="20535" y="15783"/>
                    <a:pt x="20339" y="16009"/>
                  </a:cubicBezTo>
                  <a:cubicBezTo>
                    <a:pt x="18330" y="14132"/>
                    <a:pt x="15815" y="12989"/>
                    <a:pt x="13843" y="11054"/>
                  </a:cubicBezTo>
                  <a:cubicBezTo>
                    <a:pt x="11649" y="8901"/>
                    <a:pt x="9902" y="5159"/>
                    <a:pt x="9068" y="2278"/>
                  </a:cubicBezTo>
                  <a:cubicBezTo>
                    <a:pt x="8740" y="1144"/>
                    <a:pt x="8844" y="756"/>
                    <a:pt x="9139" y="756"/>
                  </a:cubicBezTo>
                  <a:cubicBezTo>
                    <a:pt x="9616" y="756"/>
                    <a:pt x="10593" y="1766"/>
                    <a:pt x="11060" y="2272"/>
                  </a:cubicBezTo>
                  <a:cubicBezTo>
                    <a:pt x="12175" y="3485"/>
                    <a:pt x="13044" y="4963"/>
                    <a:pt x="13973" y="6317"/>
                  </a:cubicBezTo>
                  <a:cubicBezTo>
                    <a:pt x="15044" y="7873"/>
                    <a:pt x="16222" y="9288"/>
                    <a:pt x="17827" y="10312"/>
                  </a:cubicBezTo>
                  <a:cubicBezTo>
                    <a:pt x="18447" y="10708"/>
                    <a:pt x="19242" y="10882"/>
                    <a:pt x="20120" y="10882"/>
                  </a:cubicBezTo>
                  <a:cubicBezTo>
                    <a:pt x="24818" y="10882"/>
                    <a:pt x="31928" y="5900"/>
                    <a:pt x="27736" y="3072"/>
                  </a:cubicBezTo>
                  <a:cubicBezTo>
                    <a:pt x="27706" y="3052"/>
                    <a:pt x="27677" y="3044"/>
                    <a:pt x="27650" y="3044"/>
                  </a:cubicBezTo>
                  <a:cubicBezTo>
                    <a:pt x="27514" y="3044"/>
                    <a:pt x="27424" y="3259"/>
                    <a:pt x="27568" y="3358"/>
                  </a:cubicBezTo>
                  <a:cubicBezTo>
                    <a:pt x="31148" y="5774"/>
                    <a:pt x="25302" y="9097"/>
                    <a:pt x="23749" y="9882"/>
                  </a:cubicBezTo>
                  <a:cubicBezTo>
                    <a:pt x="22728" y="10400"/>
                    <a:pt x="21723" y="10650"/>
                    <a:pt x="20749" y="10650"/>
                  </a:cubicBezTo>
                  <a:cubicBezTo>
                    <a:pt x="19138" y="10650"/>
                    <a:pt x="17613" y="9965"/>
                    <a:pt x="16239" y="8673"/>
                  </a:cubicBezTo>
                  <a:cubicBezTo>
                    <a:pt x="13436" y="6028"/>
                    <a:pt x="12212" y="2183"/>
                    <a:pt x="8886" y="23"/>
                  </a:cubicBezTo>
                  <a:cubicBezTo>
                    <a:pt x="8861" y="7"/>
                    <a:pt x="8837" y="0"/>
                    <a:pt x="8813"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77" name="Google Shape;4977;p86"/>
            <p:cNvSpPr/>
            <p:nvPr/>
          </p:nvSpPr>
          <p:spPr>
            <a:xfrm>
              <a:off x="3835550" y="2303200"/>
              <a:ext cx="19500" cy="20300"/>
            </a:xfrm>
            <a:custGeom>
              <a:avLst/>
              <a:gdLst/>
              <a:ahLst/>
              <a:cxnLst/>
              <a:rect l="l" t="t" r="r" b="b"/>
              <a:pathLst>
                <a:path w="780" h="812" extrusionOk="0">
                  <a:moveTo>
                    <a:pt x="779" y="1"/>
                  </a:moveTo>
                  <a:cubicBezTo>
                    <a:pt x="638" y="145"/>
                    <a:pt x="494" y="289"/>
                    <a:pt x="352" y="434"/>
                  </a:cubicBezTo>
                  <a:cubicBezTo>
                    <a:pt x="231" y="555"/>
                    <a:pt x="121" y="691"/>
                    <a:pt x="0" y="812"/>
                  </a:cubicBezTo>
                  <a:cubicBezTo>
                    <a:pt x="263" y="549"/>
                    <a:pt x="517" y="269"/>
                    <a:pt x="77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78" name="Google Shape;4978;p86"/>
            <p:cNvSpPr/>
            <p:nvPr/>
          </p:nvSpPr>
          <p:spPr>
            <a:xfrm>
              <a:off x="3855025" y="2280550"/>
              <a:ext cx="21675" cy="22675"/>
            </a:xfrm>
            <a:custGeom>
              <a:avLst/>
              <a:gdLst/>
              <a:ahLst/>
              <a:cxnLst/>
              <a:rect l="l" t="t" r="r" b="b"/>
              <a:pathLst>
                <a:path w="867" h="907" extrusionOk="0">
                  <a:moveTo>
                    <a:pt x="867" y="0"/>
                  </a:moveTo>
                  <a:lnTo>
                    <a:pt x="867" y="0"/>
                  </a:lnTo>
                  <a:cubicBezTo>
                    <a:pt x="578" y="306"/>
                    <a:pt x="289" y="607"/>
                    <a:pt x="0" y="907"/>
                  </a:cubicBezTo>
                  <a:cubicBezTo>
                    <a:pt x="289" y="607"/>
                    <a:pt x="581" y="306"/>
                    <a:pt x="86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79" name="Google Shape;4979;p86"/>
            <p:cNvSpPr/>
            <p:nvPr/>
          </p:nvSpPr>
          <p:spPr>
            <a:xfrm>
              <a:off x="3876675" y="2249375"/>
              <a:ext cx="28750" cy="31200"/>
            </a:xfrm>
            <a:custGeom>
              <a:avLst/>
              <a:gdLst/>
              <a:ahLst/>
              <a:cxnLst/>
              <a:rect l="l" t="t" r="r" b="b"/>
              <a:pathLst>
                <a:path w="1150" h="1248" extrusionOk="0">
                  <a:moveTo>
                    <a:pt x="1150" y="0"/>
                  </a:moveTo>
                  <a:lnTo>
                    <a:pt x="1150" y="0"/>
                  </a:lnTo>
                  <a:cubicBezTo>
                    <a:pt x="902" y="272"/>
                    <a:pt x="654" y="544"/>
                    <a:pt x="405" y="814"/>
                  </a:cubicBezTo>
                  <a:lnTo>
                    <a:pt x="405" y="814"/>
                  </a:lnTo>
                  <a:cubicBezTo>
                    <a:pt x="654" y="546"/>
                    <a:pt x="902" y="275"/>
                    <a:pt x="1150" y="0"/>
                  </a:cubicBezTo>
                  <a:close/>
                  <a:moveTo>
                    <a:pt x="405" y="814"/>
                  </a:moveTo>
                  <a:cubicBezTo>
                    <a:pt x="270" y="959"/>
                    <a:pt x="135" y="1103"/>
                    <a:pt x="1" y="1247"/>
                  </a:cubicBezTo>
                  <a:cubicBezTo>
                    <a:pt x="136" y="1104"/>
                    <a:pt x="271" y="959"/>
                    <a:pt x="405" y="814"/>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80" name="Google Shape;4980;p86"/>
            <p:cNvSpPr/>
            <p:nvPr/>
          </p:nvSpPr>
          <p:spPr>
            <a:xfrm>
              <a:off x="3514925" y="1774450"/>
              <a:ext cx="981275" cy="1252850"/>
            </a:xfrm>
            <a:custGeom>
              <a:avLst/>
              <a:gdLst/>
              <a:ahLst/>
              <a:cxnLst/>
              <a:rect l="l" t="t" r="r" b="b"/>
              <a:pathLst>
                <a:path w="39251" h="50114" extrusionOk="0">
                  <a:moveTo>
                    <a:pt x="28510" y="607"/>
                  </a:moveTo>
                  <a:lnTo>
                    <a:pt x="28510" y="607"/>
                  </a:lnTo>
                  <a:cubicBezTo>
                    <a:pt x="28758" y="656"/>
                    <a:pt x="29004" y="719"/>
                    <a:pt x="29243" y="797"/>
                  </a:cubicBezTo>
                  <a:cubicBezTo>
                    <a:pt x="29238" y="800"/>
                    <a:pt x="29232" y="800"/>
                    <a:pt x="29226" y="803"/>
                  </a:cubicBezTo>
                  <a:cubicBezTo>
                    <a:pt x="27800" y="2215"/>
                    <a:pt x="26455" y="3681"/>
                    <a:pt x="25150" y="5171"/>
                  </a:cubicBezTo>
                  <a:cubicBezTo>
                    <a:pt x="26290" y="3673"/>
                    <a:pt x="27410" y="2172"/>
                    <a:pt x="28499" y="670"/>
                  </a:cubicBezTo>
                  <a:cubicBezTo>
                    <a:pt x="28510" y="650"/>
                    <a:pt x="28513" y="627"/>
                    <a:pt x="28510" y="607"/>
                  </a:cubicBezTo>
                  <a:close/>
                  <a:moveTo>
                    <a:pt x="21958" y="1924"/>
                  </a:moveTo>
                  <a:lnTo>
                    <a:pt x="21958" y="1924"/>
                  </a:lnTo>
                  <a:cubicBezTo>
                    <a:pt x="20344" y="3328"/>
                    <a:pt x="18839" y="4833"/>
                    <a:pt x="17355" y="6364"/>
                  </a:cubicBezTo>
                  <a:cubicBezTo>
                    <a:pt x="18385" y="5295"/>
                    <a:pt x="19390" y="4233"/>
                    <a:pt x="20305" y="3038"/>
                  </a:cubicBezTo>
                  <a:cubicBezTo>
                    <a:pt x="20377" y="2945"/>
                    <a:pt x="20302" y="2853"/>
                    <a:pt x="20210" y="2827"/>
                  </a:cubicBezTo>
                  <a:cubicBezTo>
                    <a:pt x="20777" y="2496"/>
                    <a:pt x="21360" y="2194"/>
                    <a:pt x="21958" y="1924"/>
                  </a:cubicBezTo>
                  <a:close/>
                  <a:moveTo>
                    <a:pt x="19916" y="3441"/>
                  </a:moveTo>
                  <a:cubicBezTo>
                    <a:pt x="19946" y="3441"/>
                    <a:pt x="17312" y="6062"/>
                    <a:pt x="17124" y="6260"/>
                  </a:cubicBezTo>
                  <a:cubicBezTo>
                    <a:pt x="16818" y="6586"/>
                    <a:pt x="16607" y="6820"/>
                    <a:pt x="16431" y="7022"/>
                  </a:cubicBezTo>
                  <a:cubicBezTo>
                    <a:pt x="17037" y="5855"/>
                    <a:pt x="18414" y="4877"/>
                    <a:pt x="19344" y="3982"/>
                  </a:cubicBezTo>
                  <a:cubicBezTo>
                    <a:pt x="19742" y="3597"/>
                    <a:pt x="19908" y="3441"/>
                    <a:pt x="19916" y="3441"/>
                  </a:cubicBezTo>
                  <a:close/>
                  <a:moveTo>
                    <a:pt x="19875" y="3032"/>
                  </a:moveTo>
                  <a:cubicBezTo>
                    <a:pt x="18642" y="4187"/>
                    <a:pt x="16925" y="5399"/>
                    <a:pt x="16162" y="6872"/>
                  </a:cubicBezTo>
                  <a:cubicBezTo>
                    <a:pt x="16100" y="6992"/>
                    <a:pt x="16204" y="7103"/>
                    <a:pt x="16305" y="7103"/>
                  </a:cubicBezTo>
                  <a:cubicBezTo>
                    <a:pt x="16332" y="7103"/>
                    <a:pt x="16358" y="7095"/>
                    <a:pt x="16381" y="7078"/>
                  </a:cubicBezTo>
                  <a:lnTo>
                    <a:pt x="16381" y="7078"/>
                  </a:lnTo>
                  <a:cubicBezTo>
                    <a:pt x="16025" y="7492"/>
                    <a:pt x="15805" y="7796"/>
                    <a:pt x="15276" y="8488"/>
                  </a:cubicBezTo>
                  <a:cubicBezTo>
                    <a:pt x="15392" y="8099"/>
                    <a:pt x="15530" y="7718"/>
                    <a:pt x="15698" y="7345"/>
                  </a:cubicBezTo>
                  <a:cubicBezTo>
                    <a:pt x="16523" y="5558"/>
                    <a:pt x="18091" y="4132"/>
                    <a:pt x="19875" y="3032"/>
                  </a:cubicBezTo>
                  <a:close/>
                  <a:moveTo>
                    <a:pt x="23272" y="1373"/>
                  </a:moveTo>
                  <a:cubicBezTo>
                    <a:pt x="20868" y="4227"/>
                    <a:pt x="18194" y="6812"/>
                    <a:pt x="15637" y="9525"/>
                  </a:cubicBezTo>
                  <a:cubicBezTo>
                    <a:pt x="17482" y="7567"/>
                    <a:pt x="20028" y="4501"/>
                    <a:pt x="22222" y="2099"/>
                  </a:cubicBezTo>
                  <a:cubicBezTo>
                    <a:pt x="22309" y="2007"/>
                    <a:pt x="22251" y="1857"/>
                    <a:pt x="22127" y="1842"/>
                  </a:cubicBezTo>
                  <a:cubicBezTo>
                    <a:pt x="22510" y="1676"/>
                    <a:pt x="22892" y="1517"/>
                    <a:pt x="23272" y="1373"/>
                  </a:cubicBezTo>
                  <a:close/>
                  <a:moveTo>
                    <a:pt x="34879" y="5645"/>
                  </a:moveTo>
                  <a:lnTo>
                    <a:pt x="34879" y="5645"/>
                  </a:lnTo>
                  <a:cubicBezTo>
                    <a:pt x="35092" y="5925"/>
                    <a:pt x="35306" y="6202"/>
                    <a:pt x="35517" y="6485"/>
                  </a:cubicBezTo>
                  <a:cubicBezTo>
                    <a:pt x="35500" y="6488"/>
                    <a:pt x="35482" y="6496"/>
                    <a:pt x="35468" y="6508"/>
                  </a:cubicBezTo>
                  <a:cubicBezTo>
                    <a:pt x="34452" y="7498"/>
                    <a:pt x="33476" y="8555"/>
                    <a:pt x="32517" y="9640"/>
                  </a:cubicBezTo>
                  <a:cubicBezTo>
                    <a:pt x="33357" y="8379"/>
                    <a:pt x="34151" y="7085"/>
                    <a:pt x="34867" y="5743"/>
                  </a:cubicBezTo>
                  <a:cubicBezTo>
                    <a:pt x="34882" y="5714"/>
                    <a:pt x="34888" y="5679"/>
                    <a:pt x="34879" y="5645"/>
                  </a:cubicBezTo>
                  <a:close/>
                  <a:moveTo>
                    <a:pt x="19656" y="4406"/>
                  </a:moveTo>
                  <a:cubicBezTo>
                    <a:pt x="17846" y="6320"/>
                    <a:pt x="16142" y="8229"/>
                    <a:pt x="14739" y="10466"/>
                  </a:cubicBezTo>
                  <a:cubicBezTo>
                    <a:pt x="14889" y="9884"/>
                    <a:pt x="15033" y="9307"/>
                    <a:pt x="15197" y="8748"/>
                  </a:cubicBezTo>
                  <a:lnTo>
                    <a:pt x="15197" y="8748"/>
                  </a:lnTo>
                  <a:cubicBezTo>
                    <a:pt x="15230" y="8792"/>
                    <a:pt x="15284" y="8823"/>
                    <a:pt x="15337" y="8823"/>
                  </a:cubicBezTo>
                  <a:cubicBezTo>
                    <a:pt x="15371" y="8823"/>
                    <a:pt x="15404" y="8811"/>
                    <a:pt x="15432" y="8783"/>
                  </a:cubicBezTo>
                  <a:cubicBezTo>
                    <a:pt x="16529" y="7663"/>
                    <a:pt x="17617" y="6531"/>
                    <a:pt x="18706" y="5402"/>
                  </a:cubicBezTo>
                  <a:cubicBezTo>
                    <a:pt x="18830" y="5272"/>
                    <a:pt x="19225" y="4857"/>
                    <a:pt x="19656" y="4406"/>
                  </a:cubicBezTo>
                  <a:close/>
                  <a:moveTo>
                    <a:pt x="20089" y="6554"/>
                  </a:moveTo>
                  <a:lnTo>
                    <a:pt x="20089" y="6554"/>
                  </a:lnTo>
                  <a:cubicBezTo>
                    <a:pt x="18778" y="8177"/>
                    <a:pt x="17430" y="9764"/>
                    <a:pt x="16105" y="11367"/>
                  </a:cubicBezTo>
                  <a:lnTo>
                    <a:pt x="16102" y="11367"/>
                  </a:lnTo>
                  <a:cubicBezTo>
                    <a:pt x="16760" y="10495"/>
                    <a:pt x="17418" y="9623"/>
                    <a:pt x="18074" y="8748"/>
                  </a:cubicBezTo>
                  <a:cubicBezTo>
                    <a:pt x="18746" y="8018"/>
                    <a:pt x="19416" y="7284"/>
                    <a:pt x="20089" y="6554"/>
                  </a:cubicBezTo>
                  <a:close/>
                  <a:moveTo>
                    <a:pt x="20787" y="4628"/>
                  </a:moveTo>
                  <a:lnTo>
                    <a:pt x="20787" y="4628"/>
                  </a:lnTo>
                  <a:cubicBezTo>
                    <a:pt x="20123" y="5503"/>
                    <a:pt x="19462" y="6381"/>
                    <a:pt x="18804" y="7261"/>
                  </a:cubicBezTo>
                  <a:cubicBezTo>
                    <a:pt x="17219" y="8916"/>
                    <a:pt x="15640" y="10590"/>
                    <a:pt x="14162" y="12325"/>
                  </a:cubicBezTo>
                  <a:cubicBezTo>
                    <a:pt x="14335" y="11875"/>
                    <a:pt x="14482" y="11419"/>
                    <a:pt x="14606" y="10957"/>
                  </a:cubicBezTo>
                  <a:cubicBezTo>
                    <a:pt x="14630" y="10974"/>
                    <a:pt x="14659" y="10983"/>
                    <a:pt x="14687" y="10983"/>
                  </a:cubicBezTo>
                  <a:cubicBezTo>
                    <a:pt x="14723" y="10983"/>
                    <a:pt x="14759" y="10969"/>
                    <a:pt x="14785" y="10939"/>
                  </a:cubicBezTo>
                  <a:cubicBezTo>
                    <a:pt x="16722" y="8774"/>
                    <a:pt x="18781" y="6724"/>
                    <a:pt x="20787" y="4628"/>
                  </a:cubicBezTo>
                  <a:close/>
                  <a:moveTo>
                    <a:pt x="21760" y="9187"/>
                  </a:moveTo>
                  <a:lnTo>
                    <a:pt x="21760" y="9187"/>
                  </a:lnTo>
                  <a:cubicBezTo>
                    <a:pt x="19751" y="11655"/>
                    <a:pt x="17799" y="14158"/>
                    <a:pt x="15796" y="16633"/>
                  </a:cubicBezTo>
                  <a:cubicBezTo>
                    <a:pt x="16483" y="15674"/>
                    <a:pt x="17167" y="14719"/>
                    <a:pt x="17900" y="13798"/>
                  </a:cubicBezTo>
                  <a:cubicBezTo>
                    <a:pt x="19145" y="12227"/>
                    <a:pt x="20441" y="10697"/>
                    <a:pt x="21760" y="9187"/>
                  </a:cubicBezTo>
                  <a:close/>
                  <a:moveTo>
                    <a:pt x="27226" y="480"/>
                  </a:moveTo>
                  <a:cubicBezTo>
                    <a:pt x="27549" y="480"/>
                    <a:pt x="27873" y="504"/>
                    <a:pt x="28193" y="552"/>
                  </a:cubicBezTo>
                  <a:cubicBezTo>
                    <a:pt x="22944" y="6811"/>
                    <a:pt x="17294" y="12721"/>
                    <a:pt x="12092" y="19043"/>
                  </a:cubicBezTo>
                  <a:cubicBezTo>
                    <a:pt x="12242" y="18853"/>
                    <a:pt x="12363" y="18691"/>
                    <a:pt x="12435" y="18584"/>
                  </a:cubicBezTo>
                  <a:cubicBezTo>
                    <a:pt x="13758" y="16676"/>
                    <a:pt x="15077" y="14765"/>
                    <a:pt x="16431" y="12879"/>
                  </a:cubicBezTo>
                  <a:cubicBezTo>
                    <a:pt x="17181" y="11834"/>
                    <a:pt x="17970" y="10827"/>
                    <a:pt x="18781" y="9839"/>
                  </a:cubicBezTo>
                  <a:cubicBezTo>
                    <a:pt x="21665" y="6820"/>
                    <a:pt x="24616" y="3915"/>
                    <a:pt x="27032" y="483"/>
                  </a:cubicBezTo>
                  <a:cubicBezTo>
                    <a:pt x="27096" y="481"/>
                    <a:pt x="27161" y="480"/>
                    <a:pt x="27226" y="480"/>
                  </a:cubicBezTo>
                  <a:close/>
                  <a:moveTo>
                    <a:pt x="15637" y="11468"/>
                  </a:moveTo>
                  <a:lnTo>
                    <a:pt x="15637" y="11468"/>
                  </a:lnTo>
                  <a:cubicBezTo>
                    <a:pt x="14072" y="13543"/>
                    <a:pt x="12499" y="15611"/>
                    <a:pt x="10894" y="17655"/>
                  </a:cubicBezTo>
                  <a:cubicBezTo>
                    <a:pt x="10703" y="17897"/>
                    <a:pt x="9698" y="19311"/>
                    <a:pt x="9620" y="19311"/>
                  </a:cubicBezTo>
                  <a:cubicBezTo>
                    <a:pt x="9582" y="19311"/>
                    <a:pt x="9763" y="18976"/>
                    <a:pt x="10365" y="18010"/>
                  </a:cubicBezTo>
                  <a:cubicBezTo>
                    <a:pt x="11670" y="15920"/>
                    <a:pt x="13454" y="13982"/>
                    <a:pt x="15062" y="12114"/>
                  </a:cubicBezTo>
                  <a:lnTo>
                    <a:pt x="15060" y="12114"/>
                  </a:lnTo>
                  <a:cubicBezTo>
                    <a:pt x="15247" y="11895"/>
                    <a:pt x="15446" y="11687"/>
                    <a:pt x="15637" y="11468"/>
                  </a:cubicBezTo>
                  <a:close/>
                  <a:moveTo>
                    <a:pt x="34726" y="7697"/>
                  </a:moveTo>
                  <a:cubicBezTo>
                    <a:pt x="34654" y="7787"/>
                    <a:pt x="33170" y="10258"/>
                    <a:pt x="32402" y="11032"/>
                  </a:cubicBezTo>
                  <a:cubicBezTo>
                    <a:pt x="30947" y="12496"/>
                    <a:pt x="29723" y="14248"/>
                    <a:pt x="28432" y="15856"/>
                  </a:cubicBezTo>
                  <a:cubicBezTo>
                    <a:pt x="27485" y="17037"/>
                    <a:pt x="26558" y="18229"/>
                    <a:pt x="25629" y="19421"/>
                  </a:cubicBezTo>
                  <a:cubicBezTo>
                    <a:pt x="28507" y="15385"/>
                    <a:pt x="31521" y="11439"/>
                    <a:pt x="34726" y="7697"/>
                  </a:cubicBezTo>
                  <a:close/>
                  <a:moveTo>
                    <a:pt x="26553" y="509"/>
                  </a:moveTo>
                  <a:lnTo>
                    <a:pt x="26553" y="509"/>
                  </a:lnTo>
                  <a:cubicBezTo>
                    <a:pt x="23819" y="3684"/>
                    <a:pt x="20810" y="6638"/>
                    <a:pt x="18255" y="9955"/>
                  </a:cubicBezTo>
                  <a:cubicBezTo>
                    <a:pt x="18166" y="10073"/>
                    <a:pt x="18082" y="10192"/>
                    <a:pt x="17993" y="10310"/>
                  </a:cubicBezTo>
                  <a:cubicBezTo>
                    <a:pt x="15830" y="12663"/>
                    <a:pt x="13714" y="15088"/>
                    <a:pt x="11855" y="17611"/>
                  </a:cubicBezTo>
                  <a:cubicBezTo>
                    <a:pt x="11257" y="18399"/>
                    <a:pt x="10686" y="19205"/>
                    <a:pt x="10137" y="20025"/>
                  </a:cubicBezTo>
                  <a:cubicBezTo>
                    <a:pt x="10651" y="19133"/>
                    <a:pt x="11197" y="18261"/>
                    <a:pt x="11780" y="17415"/>
                  </a:cubicBezTo>
                  <a:cubicBezTo>
                    <a:pt x="13223" y="15224"/>
                    <a:pt x="14947" y="13217"/>
                    <a:pt x="16624" y="11208"/>
                  </a:cubicBezTo>
                  <a:cubicBezTo>
                    <a:pt x="19410" y="7868"/>
                    <a:pt x="22101" y="4447"/>
                    <a:pt x="24916" y="1132"/>
                  </a:cubicBezTo>
                  <a:cubicBezTo>
                    <a:pt x="25015" y="1016"/>
                    <a:pt x="24911" y="861"/>
                    <a:pt x="24799" y="861"/>
                  </a:cubicBezTo>
                  <a:cubicBezTo>
                    <a:pt x="24764" y="861"/>
                    <a:pt x="24727" y="876"/>
                    <a:pt x="24696" y="913"/>
                  </a:cubicBezTo>
                  <a:cubicBezTo>
                    <a:pt x="23423" y="2408"/>
                    <a:pt x="22043" y="3878"/>
                    <a:pt x="20634" y="5350"/>
                  </a:cubicBezTo>
                  <a:cubicBezTo>
                    <a:pt x="21599" y="4074"/>
                    <a:pt x="22563" y="2798"/>
                    <a:pt x="23539" y="1528"/>
                  </a:cubicBezTo>
                  <a:cubicBezTo>
                    <a:pt x="23608" y="1438"/>
                    <a:pt x="23527" y="1334"/>
                    <a:pt x="23432" y="1311"/>
                  </a:cubicBezTo>
                  <a:cubicBezTo>
                    <a:pt x="23845" y="1158"/>
                    <a:pt x="24249" y="1020"/>
                    <a:pt x="24642" y="898"/>
                  </a:cubicBezTo>
                  <a:lnTo>
                    <a:pt x="24642" y="896"/>
                  </a:lnTo>
                  <a:cubicBezTo>
                    <a:pt x="25262" y="699"/>
                    <a:pt x="25903" y="569"/>
                    <a:pt x="26553" y="509"/>
                  </a:cubicBezTo>
                  <a:close/>
                  <a:moveTo>
                    <a:pt x="33837" y="6961"/>
                  </a:moveTo>
                  <a:cubicBezTo>
                    <a:pt x="33129" y="8292"/>
                    <a:pt x="32327" y="9577"/>
                    <a:pt x="31472" y="10833"/>
                  </a:cubicBezTo>
                  <a:cubicBezTo>
                    <a:pt x="29844" y="12758"/>
                    <a:pt x="28291" y="14788"/>
                    <a:pt x="26795" y="16866"/>
                  </a:cubicBezTo>
                  <a:cubicBezTo>
                    <a:pt x="25828" y="17998"/>
                    <a:pt x="24835" y="19113"/>
                    <a:pt x="23836" y="20221"/>
                  </a:cubicBezTo>
                  <a:cubicBezTo>
                    <a:pt x="24512" y="19190"/>
                    <a:pt x="25179" y="18157"/>
                    <a:pt x="25871" y="17138"/>
                  </a:cubicBezTo>
                  <a:cubicBezTo>
                    <a:pt x="27381" y="14909"/>
                    <a:pt x="28984" y="12752"/>
                    <a:pt x="30638" y="10633"/>
                  </a:cubicBezTo>
                  <a:cubicBezTo>
                    <a:pt x="31518" y="9507"/>
                    <a:pt x="33210" y="8136"/>
                    <a:pt x="33837" y="6961"/>
                  </a:cubicBezTo>
                  <a:close/>
                  <a:moveTo>
                    <a:pt x="16281" y="12611"/>
                  </a:moveTo>
                  <a:lnTo>
                    <a:pt x="16281" y="12611"/>
                  </a:lnTo>
                  <a:cubicBezTo>
                    <a:pt x="13893" y="15888"/>
                    <a:pt x="11636" y="19257"/>
                    <a:pt x="9274" y="22554"/>
                  </a:cubicBezTo>
                  <a:cubicBezTo>
                    <a:pt x="7521" y="21391"/>
                    <a:pt x="9080" y="18859"/>
                    <a:pt x="10763" y="16796"/>
                  </a:cubicBezTo>
                  <a:lnTo>
                    <a:pt x="10763" y="16796"/>
                  </a:lnTo>
                  <a:cubicBezTo>
                    <a:pt x="10005" y="17939"/>
                    <a:pt x="9314" y="19116"/>
                    <a:pt x="8723" y="20342"/>
                  </a:cubicBezTo>
                  <a:cubicBezTo>
                    <a:pt x="8669" y="20454"/>
                    <a:pt x="8766" y="20585"/>
                    <a:pt x="8867" y="20585"/>
                  </a:cubicBezTo>
                  <a:cubicBezTo>
                    <a:pt x="8902" y="20585"/>
                    <a:pt x="8938" y="20570"/>
                    <a:pt x="8968" y="20533"/>
                  </a:cubicBezTo>
                  <a:cubicBezTo>
                    <a:pt x="9860" y="19439"/>
                    <a:pt x="10729" y="18327"/>
                    <a:pt x="11598" y="17216"/>
                  </a:cubicBezTo>
                  <a:lnTo>
                    <a:pt x="11598" y="17216"/>
                  </a:lnTo>
                  <a:cubicBezTo>
                    <a:pt x="10709" y="18500"/>
                    <a:pt x="9892" y="19831"/>
                    <a:pt x="9153" y="21203"/>
                  </a:cubicBezTo>
                  <a:cubicBezTo>
                    <a:pt x="9093" y="21317"/>
                    <a:pt x="9196" y="21448"/>
                    <a:pt x="9299" y="21448"/>
                  </a:cubicBezTo>
                  <a:cubicBezTo>
                    <a:pt x="9334" y="21448"/>
                    <a:pt x="9369" y="21433"/>
                    <a:pt x="9398" y="21396"/>
                  </a:cubicBezTo>
                  <a:cubicBezTo>
                    <a:pt x="11690" y="18451"/>
                    <a:pt x="13859" y="15440"/>
                    <a:pt x="16281" y="12611"/>
                  </a:cubicBezTo>
                  <a:close/>
                  <a:moveTo>
                    <a:pt x="25176" y="4412"/>
                  </a:moveTo>
                  <a:lnTo>
                    <a:pt x="25176" y="4412"/>
                  </a:lnTo>
                  <a:cubicBezTo>
                    <a:pt x="20002" y="10154"/>
                    <a:pt x="14794" y="16485"/>
                    <a:pt x="10339" y="22822"/>
                  </a:cubicBezTo>
                  <a:cubicBezTo>
                    <a:pt x="10302" y="22871"/>
                    <a:pt x="10308" y="22946"/>
                    <a:pt x="10357" y="22990"/>
                  </a:cubicBezTo>
                  <a:cubicBezTo>
                    <a:pt x="10077" y="22926"/>
                    <a:pt x="9805" y="22831"/>
                    <a:pt x="9548" y="22707"/>
                  </a:cubicBezTo>
                  <a:cubicBezTo>
                    <a:pt x="14505" y="16376"/>
                    <a:pt x="19760" y="10333"/>
                    <a:pt x="25176" y="4412"/>
                  </a:cubicBezTo>
                  <a:close/>
                  <a:moveTo>
                    <a:pt x="29489" y="878"/>
                  </a:moveTo>
                  <a:cubicBezTo>
                    <a:pt x="30187" y="1135"/>
                    <a:pt x="30828" y="1505"/>
                    <a:pt x="31432" y="1955"/>
                  </a:cubicBezTo>
                  <a:cubicBezTo>
                    <a:pt x="28250" y="5486"/>
                    <a:pt x="25014" y="8968"/>
                    <a:pt x="21876" y="12530"/>
                  </a:cubicBezTo>
                  <a:cubicBezTo>
                    <a:pt x="24728" y="8916"/>
                    <a:pt x="27592" y="5313"/>
                    <a:pt x="30413" y="1669"/>
                  </a:cubicBezTo>
                  <a:cubicBezTo>
                    <a:pt x="30503" y="1555"/>
                    <a:pt x="30409" y="1401"/>
                    <a:pt x="30298" y="1401"/>
                  </a:cubicBezTo>
                  <a:cubicBezTo>
                    <a:pt x="30263" y="1401"/>
                    <a:pt x="30226" y="1416"/>
                    <a:pt x="30193" y="1453"/>
                  </a:cubicBezTo>
                  <a:cubicBezTo>
                    <a:pt x="25173" y="6990"/>
                    <a:pt x="20591" y="13468"/>
                    <a:pt x="15617" y="18997"/>
                  </a:cubicBezTo>
                  <a:cubicBezTo>
                    <a:pt x="19451" y="14796"/>
                    <a:pt x="22987" y="10336"/>
                    <a:pt x="26657" y="5985"/>
                  </a:cubicBezTo>
                  <a:lnTo>
                    <a:pt x="26657" y="5985"/>
                  </a:lnTo>
                  <a:cubicBezTo>
                    <a:pt x="23697" y="9533"/>
                    <a:pt x="20758" y="13339"/>
                    <a:pt x="17990" y="17077"/>
                  </a:cubicBezTo>
                  <a:cubicBezTo>
                    <a:pt x="16188" y="19254"/>
                    <a:pt x="14439" y="21474"/>
                    <a:pt x="12787" y="23772"/>
                  </a:cubicBezTo>
                  <a:cubicBezTo>
                    <a:pt x="12201" y="23322"/>
                    <a:pt x="11783" y="23209"/>
                    <a:pt x="11029" y="23114"/>
                  </a:cubicBezTo>
                  <a:cubicBezTo>
                    <a:pt x="10853" y="23091"/>
                    <a:pt x="10689" y="23062"/>
                    <a:pt x="10533" y="23030"/>
                  </a:cubicBezTo>
                  <a:cubicBezTo>
                    <a:pt x="10550" y="23024"/>
                    <a:pt x="10570" y="23024"/>
                    <a:pt x="10585" y="23010"/>
                  </a:cubicBezTo>
                  <a:cubicBezTo>
                    <a:pt x="12323" y="21393"/>
                    <a:pt x="13729" y="19511"/>
                    <a:pt x="15103" y="17597"/>
                  </a:cubicBezTo>
                  <a:cubicBezTo>
                    <a:pt x="18123" y="14078"/>
                    <a:pt x="21093" y="10437"/>
                    <a:pt x="23937" y="6750"/>
                  </a:cubicBezTo>
                  <a:cubicBezTo>
                    <a:pt x="25279" y="5287"/>
                    <a:pt x="26645" y="3844"/>
                    <a:pt x="28034" y="2423"/>
                  </a:cubicBezTo>
                  <a:lnTo>
                    <a:pt x="28034" y="2423"/>
                  </a:lnTo>
                  <a:cubicBezTo>
                    <a:pt x="21935" y="8688"/>
                    <a:pt x="17772" y="16613"/>
                    <a:pt x="11549" y="22791"/>
                  </a:cubicBezTo>
                  <a:cubicBezTo>
                    <a:pt x="11440" y="22900"/>
                    <a:pt x="11544" y="23053"/>
                    <a:pt x="11663" y="23053"/>
                  </a:cubicBezTo>
                  <a:cubicBezTo>
                    <a:pt x="11698" y="23053"/>
                    <a:pt x="11735" y="23040"/>
                    <a:pt x="11768" y="23007"/>
                  </a:cubicBezTo>
                  <a:cubicBezTo>
                    <a:pt x="12245" y="22542"/>
                    <a:pt x="12707" y="22060"/>
                    <a:pt x="13174" y="21581"/>
                  </a:cubicBezTo>
                  <a:cubicBezTo>
                    <a:pt x="15914" y="18778"/>
                    <a:pt x="18218" y="15512"/>
                    <a:pt x="20536" y="12368"/>
                  </a:cubicBezTo>
                  <a:cubicBezTo>
                    <a:pt x="23400" y="8485"/>
                    <a:pt x="26720" y="4949"/>
                    <a:pt x="29469" y="991"/>
                  </a:cubicBezTo>
                  <a:cubicBezTo>
                    <a:pt x="29495" y="959"/>
                    <a:pt x="29500" y="916"/>
                    <a:pt x="29489" y="878"/>
                  </a:cubicBezTo>
                  <a:close/>
                  <a:moveTo>
                    <a:pt x="34293" y="4891"/>
                  </a:moveTo>
                  <a:cubicBezTo>
                    <a:pt x="34457" y="5096"/>
                    <a:pt x="34619" y="5301"/>
                    <a:pt x="34778" y="5512"/>
                  </a:cubicBezTo>
                  <a:cubicBezTo>
                    <a:pt x="34756" y="5499"/>
                    <a:pt x="34733" y="5493"/>
                    <a:pt x="34709" y="5493"/>
                  </a:cubicBezTo>
                  <a:cubicBezTo>
                    <a:pt x="34670" y="5493"/>
                    <a:pt x="34632" y="5510"/>
                    <a:pt x="34605" y="5541"/>
                  </a:cubicBezTo>
                  <a:cubicBezTo>
                    <a:pt x="29945" y="10570"/>
                    <a:pt x="26059" y="16162"/>
                    <a:pt x="22332" y="21884"/>
                  </a:cubicBezTo>
                  <a:cubicBezTo>
                    <a:pt x="21636" y="22652"/>
                    <a:pt x="20943" y="23423"/>
                    <a:pt x="20253" y="24194"/>
                  </a:cubicBezTo>
                  <a:cubicBezTo>
                    <a:pt x="22257" y="21009"/>
                    <a:pt x="24292" y="17874"/>
                    <a:pt x="26671" y="14923"/>
                  </a:cubicBezTo>
                  <a:cubicBezTo>
                    <a:pt x="29330" y="11627"/>
                    <a:pt x="32093" y="8523"/>
                    <a:pt x="34293" y="4891"/>
                  </a:cubicBezTo>
                  <a:close/>
                  <a:moveTo>
                    <a:pt x="25981" y="18015"/>
                  </a:moveTo>
                  <a:lnTo>
                    <a:pt x="25981" y="18015"/>
                  </a:lnTo>
                  <a:cubicBezTo>
                    <a:pt x="24353" y="20331"/>
                    <a:pt x="22794" y="22678"/>
                    <a:pt x="21295" y="24985"/>
                  </a:cubicBezTo>
                  <a:cubicBezTo>
                    <a:pt x="20718" y="25727"/>
                    <a:pt x="20144" y="26469"/>
                    <a:pt x="19569" y="27211"/>
                  </a:cubicBezTo>
                  <a:cubicBezTo>
                    <a:pt x="19029" y="27903"/>
                    <a:pt x="18495" y="28596"/>
                    <a:pt x="17958" y="29286"/>
                  </a:cubicBezTo>
                  <a:cubicBezTo>
                    <a:pt x="18218" y="28885"/>
                    <a:pt x="18484" y="28487"/>
                    <a:pt x="18740" y="28085"/>
                  </a:cubicBezTo>
                  <a:cubicBezTo>
                    <a:pt x="20222" y="25787"/>
                    <a:pt x="21703" y="23492"/>
                    <a:pt x="23189" y="21200"/>
                  </a:cubicBezTo>
                  <a:cubicBezTo>
                    <a:pt x="23195" y="21194"/>
                    <a:pt x="23198" y="21191"/>
                    <a:pt x="23201" y="21185"/>
                  </a:cubicBezTo>
                  <a:cubicBezTo>
                    <a:pt x="24131" y="20135"/>
                    <a:pt x="25054" y="19078"/>
                    <a:pt x="25981" y="18015"/>
                  </a:cubicBezTo>
                  <a:close/>
                  <a:moveTo>
                    <a:pt x="15758" y="22814"/>
                  </a:moveTo>
                  <a:lnTo>
                    <a:pt x="15758" y="22814"/>
                  </a:lnTo>
                  <a:cubicBezTo>
                    <a:pt x="14930" y="24084"/>
                    <a:pt x="14104" y="25357"/>
                    <a:pt x="13270" y="26619"/>
                  </a:cubicBezTo>
                  <a:cubicBezTo>
                    <a:pt x="12354" y="28002"/>
                    <a:pt x="11431" y="29384"/>
                    <a:pt x="10504" y="30767"/>
                  </a:cubicBezTo>
                  <a:cubicBezTo>
                    <a:pt x="10769" y="30225"/>
                    <a:pt x="10992" y="29665"/>
                    <a:pt x="11168" y="29087"/>
                  </a:cubicBezTo>
                  <a:cubicBezTo>
                    <a:pt x="11191" y="29012"/>
                    <a:pt x="11153" y="28931"/>
                    <a:pt x="11081" y="28902"/>
                  </a:cubicBezTo>
                  <a:cubicBezTo>
                    <a:pt x="12603" y="26853"/>
                    <a:pt x="14162" y="24823"/>
                    <a:pt x="15758" y="22814"/>
                  </a:cubicBezTo>
                  <a:close/>
                  <a:moveTo>
                    <a:pt x="10022" y="29904"/>
                  </a:moveTo>
                  <a:cubicBezTo>
                    <a:pt x="9721" y="30288"/>
                    <a:pt x="9441" y="30689"/>
                    <a:pt x="9176" y="31102"/>
                  </a:cubicBezTo>
                  <a:cubicBezTo>
                    <a:pt x="8607" y="31870"/>
                    <a:pt x="8035" y="32638"/>
                    <a:pt x="7475" y="33415"/>
                  </a:cubicBezTo>
                  <a:cubicBezTo>
                    <a:pt x="7805" y="31775"/>
                    <a:pt x="9020" y="30998"/>
                    <a:pt x="10022" y="29904"/>
                  </a:cubicBezTo>
                  <a:close/>
                  <a:moveTo>
                    <a:pt x="19000" y="28466"/>
                  </a:moveTo>
                  <a:cubicBezTo>
                    <a:pt x="17467" y="30689"/>
                    <a:pt x="15802" y="32846"/>
                    <a:pt x="14118" y="34997"/>
                  </a:cubicBezTo>
                  <a:cubicBezTo>
                    <a:pt x="14621" y="34278"/>
                    <a:pt x="15120" y="33556"/>
                    <a:pt x="15614" y="32832"/>
                  </a:cubicBezTo>
                  <a:cubicBezTo>
                    <a:pt x="16734" y="31371"/>
                    <a:pt x="17863" y="29916"/>
                    <a:pt x="19000" y="28466"/>
                  </a:cubicBezTo>
                  <a:close/>
                  <a:moveTo>
                    <a:pt x="4606" y="34702"/>
                  </a:moveTo>
                  <a:lnTo>
                    <a:pt x="4606" y="34702"/>
                  </a:lnTo>
                  <a:cubicBezTo>
                    <a:pt x="4389" y="34994"/>
                    <a:pt x="4176" y="35288"/>
                    <a:pt x="3973" y="35589"/>
                  </a:cubicBezTo>
                  <a:cubicBezTo>
                    <a:pt x="3904" y="35690"/>
                    <a:pt x="3751" y="35900"/>
                    <a:pt x="3584" y="36131"/>
                  </a:cubicBezTo>
                  <a:cubicBezTo>
                    <a:pt x="3578" y="36131"/>
                    <a:pt x="3573" y="36130"/>
                    <a:pt x="3567" y="36130"/>
                  </a:cubicBezTo>
                  <a:cubicBezTo>
                    <a:pt x="3535" y="36130"/>
                    <a:pt x="3502" y="36144"/>
                    <a:pt x="3480" y="36169"/>
                  </a:cubicBezTo>
                  <a:cubicBezTo>
                    <a:pt x="3301" y="36336"/>
                    <a:pt x="3136" y="36518"/>
                    <a:pt x="2986" y="36715"/>
                  </a:cubicBezTo>
                  <a:cubicBezTo>
                    <a:pt x="3272" y="35880"/>
                    <a:pt x="3815" y="35164"/>
                    <a:pt x="4606" y="34702"/>
                  </a:cubicBezTo>
                  <a:close/>
                  <a:moveTo>
                    <a:pt x="33173" y="6112"/>
                  </a:moveTo>
                  <a:cubicBezTo>
                    <a:pt x="33034" y="6314"/>
                    <a:pt x="32806" y="6655"/>
                    <a:pt x="32445" y="7192"/>
                  </a:cubicBezTo>
                  <a:cubicBezTo>
                    <a:pt x="28525" y="13073"/>
                    <a:pt x="23622" y="18093"/>
                    <a:pt x="19861" y="24142"/>
                  </a:cubicBezTo>
                  <a:cubicBezTo>
                    <a:pt x="19465" y="24780"/>
                    <a:pt x="19044" y="25398"/>
                    <a:pt x="18634" y="26027"/>
                  </a:cubicBezTo>
                  <a:cubicBezTo>
                    <a:pt x="17846" y="26939"/>
                    <a:pt x="17075" y="27854"/>
                    <a:pt x="16333" y="28781"/>
                  </a:cubicBezTo>
                  <a:cubicBezTo>
                    <a:pt x="14113" y="31553"/>
                    <a:pt x="11815" y="34405"/>
                    <a:pt x="9618" y="37338"/>
                  </a:cubicBezTo>
                  <a:cubicBezTo>
                    <a:pt x="12386" y="33213"/>
                    <a:pt x="15218" y="29087"/>
                    <a:pt x="18152" y="25051"/>
                  </a:cubicBezTo>
                  <a:cubicBezTo>
                    <a:pt x="20094" y="22612"/>
                    <a:pt x="21959" y="20100"/>
                    <a:pt x="23801" y="17582"/>
                  </a:cubicBezTo>
                  <a:cubicBezTo>
                    <a:pt x="25505" y="15443"/>
                    <a:pt x="27243" y="13333"/>
                    <a:pt x="28989" y="11231"/>
                  </a:cubicBezTo>
                  <a:cubicBezTo>
                    <a:pt x="30075" y="9926"/>
                    <a:pt x="31160" y="8624"/>
                    <a:pt x="32249" y="7322"/>
                  </a:cubicBezTo>
                  <a:cubicBezTo>
                    <a:pt x="32621" y="6872"/>
                    <a:pt x="32973" y="6392"/>
                    <a:pt x="33173" y="6112"/>
                  </a:cubicBezTo>
                  <a:close/>
                  <a:moveTo>
                    <a:pt x="5778" y="34258"/>
                  </a:moveTo>
                  <a:lnTo>
                    <a:pt x="5778" y="34258"/>
                  </a:lnTo>
                  <a:cubicBezTo>
                    <a:pt x="5527" y="34653"/>
                    <a:pt x="5281" y="35049"/>
                    <a:pt x="5039" y="35447"/>
                  </a:cubicBezTo>
                  <a:cubicBezTo>
                    <a:pt x="4415" y="36348"/>
                    <a:pt x="3714" y="37237"/>
                    <a:pt x="3289" y="38227"/>
                  </a:cubicBezTo>
                  <a:cubicBezTo>
                    <a:pt x="3281" y="38234"/>
                    <a:pt x="3275" y="38237"/>
                    <a:pt x="3270" y="38237"/>
                  </a:cubicBezTo>
                  <a:cubicBezTo>
                    <a:pt x="3223" y="38237"/>
                    <a:pt x="3354" y="37896"/>
                    <a:pt x="3803" y="36948"/>
                  </a:cubicBezTo>
                  <a:cubicBezTo>
                    <a:pt x="4199" y="36114"/>
                    <a:pt x="4724" y="35352"/>
                    <a:pt x="5105" y="34509"/>
                  </a:cubicBezTo>
                  <a:cubicBezTo>
                    <a:pt x="5114" y="34489"/>
                    <a:pt x="5108" y="34471"/>
                    <a:pt x="5111" y="34457"/>
                  </a:cubicBezTo>
                  <a:cubicBezTo>
                    <a:pt x="5327" y="34370"/>
                    <a:pt x="5550" y="34307"/>
                    <a:pt x="5778" y="34258"/>
                  </a:cubicBezTo>
                  <a:close/>
                  <a:moveTo>
                    <a:pt x="10603" y="29607"/>
                  </a:moveTo>
                  <a:cubicBezTo>
                    <a:pt x="10727" y="29607"/>
                    <a:pt x="9375" y="32145"/>
                    <a:pt x="9104" y="32557"/>
                  </a:cubicBezTo>
                  <a:cubicBezTo>
                    <a:pt x="7761" y="34598"/>
                    <a:pt x="6003" y="36345"/>
                    <a:pt x="4730" y="38438"/>
                  </a:cubicBezTo>
                  <a:cubicBezTo>
                    <a:pt x="4727" y="38450"/>
                    <a:pt x="4718" y="38455"/>
                    <a:pt x="4715" y="38464"/>
                  </a:cubicBezTo>
                  <a:cubicBezTo>
                    <a:pt x="4640" y="38453"/>
                    <a:pt x="4565" y="38427"/>
                    <a:pt x="4499" y="38389"/>
                  </a:cubicBezTo>
                  <a:cubicBezTo>
                    <a:pt x="5486" y="36614"/>
                    <a:pt x="6886" y="35109"/>
                    <a:pt x="8079" y="33452"/>
                  </a:cubicBezTo>
                  <a:lnTo>
                    <a:pt x="8076" y="33452"/>
                  </a:lnTo>
                  <a:cubicBezTo>
                    <a:pt x="8737" y="32537"/>
                    <a:pt x="9303" y="31553"/>
                    <a:pt x="9909" y="30597"/>
                  </a:cubicBezTo>
                  <a:cubicBezTo>
                    <a:pt x="10361" y="29882"/>
                    <a:pt x="10562" y="29607"/>
                    <a:pt x="10603" y="29607"/>
                  </a:cubicBezTo>
                  <a:close/>
                  <a:moveTo>
                    <a:pt x="7461" y="35257"/>
                  </a:moveTo>
                  <a:cubicBezTo>
                    <a:pt x="7126" y="35747"/>
                    <a:pt x="6797" y="36238"/>
                    <a:pt x="6462" y="36726"/>
                  </a:cubicBezTo>
                  <a:cubicBezTo>
                    <a:pt x="6116" y="37306"/>
                    <a:pt x="5781" y="37892"/>
                    <a:pt x="5452" y="38484"/>
                  </a:cubicBezTo>
                  <a:cubicBezTo>
                    <a:pt x="5379" y="38490"/>
                    <a:pt x="5322" y="38490"/>
                    <a:pt x="5255" y="38490"/>
                  </a:cubicBezTo>
                  <a:cubicBezTo>
                    <a:pt x="5980" y="37506"/>
                    <a:pt x="6589" y="36351"/>
                    <a:pt x="7169" y="35620"/>
                  </a:cubicBezTo>
                  <a:lnTo>
                    <a:pt x="7461" y="35257"/>
                  </a:lnTo>
                  <a:close/>
                  <a:moveTo>
                    <a:pt x="6841" y="34147"/>
                  </a:moveTo>
                  <a:cubicBezTo>
                    <a:pt x="6879" y="34147"/>
                    <a:pt x="6917" y="34147"/>
                    <a:pt x="6956" y="34148"/>
                  </a:cubicBezTo>
                  <a:cubicBezTo>
                    <a:pt x="6575" y="34682"/>
                    <a:pt x="6191" y="35213"/>
                    <a:pt x="5812" y="35753"/>
                  </a:cubicBezTo>
                  <a:cubicBezTo>
                    <a:pt x="5024" y="36882"/>
                    <a:pt x="4031" y="37927"/>
                    <a:pt x="3647" y="39169"/>
                  </a:cubicBezTo>
                  <a:cubicBezTo>
                    <a:pt x="3633" y="39169"/>
                    <a:pt x="3619" y="39169"/>
                    <a:pt x="3605" y="39169"/>
                  </a:cubicBezTo>
                  <a:cubicBezTo>
                    <a:pt x="3477" y="39169"/>
                    <a:pt x="3350" y="39157"/>
                    <a:pt x="3226" y="39134"/>
                  </a:cubicBezTo>
                  <a:cubicBezTo>
                    <a:pt x="3255" y="38952"/>
                    <a:pt x="3307" y="38773"/>
                    <a:pt x="3373" y="38603"/>
                  </a:cubicBezTo>
                  <a:cubicBezTo>
                    <a:pt x="3994" y="37693"/>
                    <a:pt x="4571" y="36764"/>
                    <a:pt x="5131" y="35817"/>
                  </a:cubicBezTo>
                  <a:cubicBezTo>
                    <a:pt x="5212" y="35681"/>
                    <a:pt x="5290" y="35545"/>
                    <a:pt x="5362" y="35415"/>
                  </a:cubicBezTo>
                  <a:cubicBezTo>
                    <a:pt x="5639" y="35020"/>
                    <a:pt x="5905" y="34616"/>
                    <a:pt x="6142" y="34194"/>
                  </a:cubicBezTo>
                  <a:cubicBezTo>
                    <a:pt x="6375" y="34162"/>
                    <a:pt x="6608" y="34147"/>
                    <a:pt x="6841" y="34147"/>
                  </a:cubicBezTo>
                  <a:close/>
                  <a:moveTo>
                    <a:pt x="4577" y="34959"/>
                  </a:moveTo>
                  <a:cubicBezTo>
                    <a:pt x="3973" y="36305"/>
                    <a:pt x="3145" y="37327"/>
                    <a:pt x="2899" y="38813"/>
                  </a:cubicBezTo>
                  <a:cubicBezTo>
                    <a:pt x="2879" y="38900"/>
                    <a:pt x="2946" y="38981"/>
                    <a:pt x="3035" y="38984"/>
                  </a:cubicBezTo>
                  <a:cubicBezTo>
                    <a:pt x="2992" y="39134"/>
                    <a:pt x="2960" y="39290"/>
                    <a:pt x="2937" y="39446"/>
                  </a:cubicBezTo>
                  <a:lnTo>
                    <a:pt x="2934" y="39446"/>
                  </a:lnTo>
                  <a:cubicBezTo>
                    <a:pt x="2764" y="38839"/>
                    <a:pt x="2712" y="38201"/>
                    <a:pt x="2787" y="37575"/>
                  </a:cubicBezTo>
                  <a:cubicBezTo>
                    <a:pt x="2798" y="37566"/>
                    <a:pt x="2810" y="37569"/>
                    <a:pt x="2822" y="37558"/>
                  </a:cubicBezTo>
                  <a:cubicBezTo>
                    <a:pt x="3535" y="36758"/>
                    <a:pt x="4193" y="35814"/>
                    <a:pt x="4577" y="34959"/>
                  </a:cubicBezTo>
                  <a:close/>
                  <a:moveTo>
                    <a:pt x="31706" y="2166"/>
                  </a:moveTo>
                  <a:cubicBezTo>
                    <a:pt x="32555" y="2850"/>
                    <a:pt x="33320" y="3696"/>
                    <a:pt x="34056" y="4602"/>
                  </a:cubicBezTo>
                  <a:cubicBezTo>
                    <a:pt x="31683" y="7495"/>
                    <a:pt x="29290" y="10362"/>
                    <a:pt x="26928" y="13252"/>
                  </a:cubicBezTo>
                  <a:cubicBezTo>
                    <a:pt x="26940" y="13237"/>
                    <a:pt x="26951" y="13223"/>
                    <a:pt x="26960" y="13206"/>
                  </a:cubicBezTo>
                  <a:cubicBezTo>
                    <a:pt x="27404" y="12623"/>
                    <a:pt x="27852" y="12039"/>
                    <a:pt x="28291" y="11453"/>
                  </a:cubicBezTo>
                  <a:cubicBezTo>
                    <a:pt x="29905" y="9305"/>
                    <a:pt x="32569" y="7039"/>
                    <a:pt x="33164" y="4302"/>
                  </a:cubicBezTo>
                  <a:cubicBezTo>
                    <a:pt x="33187" y="4192"/>
                    <a:pt x="33086" y="4077"/>
                    <a:pt x="32986" y="4077"/>
                  </a:cubicBezTo>
                  <a:cubicBezTo>
                    <a:pt x="32948" y="4077"/>
                    <a:pt x="32909" y="4094"/>
                    <a:pt x="32878" y="4135"/>
                  </a:cubicBezTo>
                  <a:cubicBezTo>
                    <a:pt x="28562" y="9591"/>
                    <a:pt x="24722" y="15388"/>
                    <a:pt x="20634" y="21015"/>
                  </a:cubicBezTo>
                  <a:cubicBezTo>
                    <a:pt x="19944" y="21942"/>
                    <a:pt x="19251" y="22869"/>
                    <a:pt x="18570" y="23801"/>
                  </a:cubicBezTo>
                  <a:cubicBezTo>
                    <a:pt x="17225" y="25585"/>
                    <a:pt x="15848" y="27346"/>
                    <a:pt x="14401" y="29058"/>
                  </a:cubicBezTo>
                  <a:cubicBezTo>
                    <a:pt x="11598" y="32375"/>
                    <a:pt x="8962" y="35698"/>
                    <a:pt x="6502" y="39275"/>
                  </a:cubicBezTo>
                  <a:cubicBezTo>
                    <a:pt x="6240" y="39659"/>
                    <a:pt x="5940" y="40064"/>
                    <a:pt x="5619" y="40476"/>
                  </a:cubicBezTo>
                  <a:cubicBezTo>
                    <a:pt x="6638" y="39062"/>
                    <a:pt x="7441" y="37364"/>
                    <a:pt x="8324" y="35996"/>
                  </a:cubicBezTo>
                  <a:cubicBezTo>
                    <a:pt x="10541" y="32560"/>
                    <a:pt x="12747" y="29142"/>
                    <a:pt x="15140" y="25828"/>
                  </a:cubicBezTo>
                  <a:cubicBezTo>
                    <a:pt x="20683" y="18145"/>
                    <a:pt x="26735" y="10772"/>
                    <a:pt x="32690" y="3410"/>
                  </a:cubicBezTo>
                  <a:cubicBezTo>
                    <a:pt x="32802" y="3272"/>
                    <a:pt x="32700" y="3115"/>
                    <a:pt x="32566" y="3115"/>
                  </a:cubicBezTo>
                  <a:cubicBezTo>
                    <a:pt x="32526" y="3115"/>
                    <a:pt x="32483" y="3129"/>
                    <a:pt x="32442" y="3162"/>
                  </a:cubicBezTo>
                  <a:cubicBezTo>
                    <a:pt x="31155" y="4172"/>
                    <a:pt x="29933" y="5278"/>
                    <a:pt x="28758" y="6450"/>
                  </a:cubicBezTo>
                  <a:cubicBezTo>
                    <a:pt x="29783" y="5053"/>
                    <a:pt x="30779" y="3635"/>
                    <a:pt x="31706" y="2169"/>
                  </a:cubicBezTo>
                  <a:lnTo>
                    <a:pt x="31706" y="2166"/>
                  </a:lnTo>
                  <a:close/>
                  <a:moveTo>
                    <a:pt x="31533" y="4314"/>
                  </a:moveTo>
                  <a:cubicBezTo>
                    <a:pt x="30167" y="5532"/>
                    <a:pt x="29059" y="7365"/>
                    <a:pt x="27921" y="8797"/>
                  </a:cubicBezTo>
                  <a:cubicBezTo>
                    <a:pt x="24959" y="12524"/>
                    <a:pt x="22011" y="16266"/>
                    <a:pt x="19078" y="20022"/>
                  </a:cubicBezTo>
                  <a:cubicBezTo>
                    <a:pt x="16561" y="23250"/>
                    <a:pt x="14147" y="26549"/>
                    <a:pt x="11835" y="29924"/>
                  </a:cubicBezTo>
                  <a:cubicBezTo>
                    <a:pt x="10515" y="31856"/>
                    <a:pt x="9294" y="33859"/>
                    <a:pt x="8041" y="35831"/>
                  </a:cubicBezTo>
                  <a:cubicBezTo>
                    <a:pt x="7948" y="35978"/>
                    <a:pt x="4548" y="41393"/>
                    <a:pt x="3972" y="41393"/>
                  </a:cubicBezTo>
                  <a:cubicBezTo>
                    <a:pt x="3960" y="41393"/>
                    <a:pt x="3949" y="41391"/>
                    <a:pt x="3939" y="41386"/>
                  </a:cubicBezTo>
                  <a:lnTo>
                    <a:pt x="3936" y="41383"/>
                  </a:lnTo>
                  <a:cubicBezTo>
                    <a:pt x="3807" y="41224"/>
                    <a:pt x="3688" y="41061"/>
                    <a:pt x="3576" y="40887"/>
                  </a:cubicBezTo>
                  <a:lnTo>
                    <a:pt x="3576" y="40887"/>
                  </a:lnTo>
                  <a:cubicBezTo>
                    <a:pt x="3606" y="40922"/>
                    <a:pt x="3649" y="40944"/>
                    <a:pt x="3692" y="40944"/>
                  </a:cubicBezTo>
                  <a:cubicBezTo>
                    <a:pt x="3716" y="40944"/>
                    <a:pt x="3739" y="40937"/>
                    <a:pt x="3760" y="40921"/>
                  </a:cubicBezTo>
                  <a:cubicBezTo>
                    <a:pt x="5521" y="39616"/>
                    <a:pt x="6323" y="37462"/>
                    <a:pt x="7542" y="35693"/>
                  </a:cubicBezTo>
                  <a:cubicBezTo>
                    <a:pt x="10198" y="31841"/>
                    <a:pt x="12790" y="27921"/>
                    <a:pt x="15357" y="24012"/>
                  </a:cubicBezTo>
                  <a:cubicBezTo>
                    <a:pt x="17233" y="21154"/>
                    <a:pt x="19312" y="18454"/>
                    <a:pt x="21437" y="15790"/>
                  </a:cubicBezTo>
                  <a:cubicBezTo>
                    <a:pt x="23374" y="13431"/>
                    <a:pt x="25314" y="11084"/>
                    <a:pt x="27225" y="8745"/>
                  </a:cubicBezTo>
                  <a:cubicBezTo>
                    <a:pt x="28536" y="7143"/>
                    <a:pt x="29988" y="5691"/>
                    <a:pt x="31533" y="4314"/>
                  </a:cubicBezTo>
                  <a:close/>
                  <a:moveTo>
                    <a:pt x="21434" y="23270"/>
                  </a:moveTo>
                  <a:cubicBezTo>
                    <a:pt x="20733" y="24358"/>
                    <a:pt x="20031" y="25450"/>
                    <a:pt x="19332" y="26544"/>
                  </a:cubicBezTo>
                  <a:cubicBezTo>
                    <a:pt x="17851" y="28862"/>
                    <a:pt x="16338" y="31148"/>
                    <a:pt x="14794" y="33409"/>
                  </a:cubicBezTo>
                  <a:cubicBezTo>
                    <a:pt x="13925" y="34549"/>
                    <a:pt x="13056" y="35690"/>
                    <a:pt x="12204" y="36842"/>
                  </a:cubicBezTo>
                  <a:cubicBezTo>
                    <a:pt x="11410" y="37924"/>
                    <a:pt x="10645" y="39024"/>
                    <a:pt x="9886" y="40133"/>
                  </a:cubicBezTo>
                  <a:cubicBezTo>
                    <a:pt x="8954" y="41236"/>
                    <a:pt x="7937" y="42321"/>
                    <a:pt x="6956" y="43430"/>
                  </a:cubicBezTo>
                  <a:cubicBezTo>
                    <a:pt x="10972" y="38129"/>
                    <a:pt x="14895" y="32707"/>
                    <a:pt x="18411" y="27127"/>
                  </a:cubicBezTo>
                  <a:cubicBezTo>
                    <a:pt x="18608" y="26818"/>
                    <a:pt x="18801" y="26509"/>
                    <a:pt x="18995" y="26200"/>
                  </a:cubicBezTo>
                  <a:cubicBezTo>
                    <a:pt x="19791" y="25213"/>
                    <a:pt x="20614" y="24240"/>
                    <a:pt x="21434" y="23270"/>
                  </a:cubicBezTo>
                  <a:close/>
                  <a:moveTo>
                    <a:pt x="15042" y="29047"/>
                  </a:moveTo>
                  <a:cubicBezTo>
                    <a:pt x="12756" y="32312"/>
                    <a:pt x="10461" y="35571"/>
                    <a:pt x="8203" y="38854"/>
                  </a:cubicBezTo>
                  <a:cubicBezTo>
                    <a:pt x="6990" y="40615"/>
                    <a:pt x="5850" y="42428"/>
                    <a:pt x="4669" y="44212"/>
                  </a:cubicBezTo>
                  <a:cubicBezTo>
                    <a:pt x="4294" y="44783"/>
                    <a:pt x="1895" y="47604"/>
                    <a:pt x="1659" y="47604"/>
                  </a:cubicBezTo>
                  <a:cubicBezTo>
                    <a:pt x="1584" y="47604"/>
                    <a:pt x="1725" y="47323"/>
                    <a:pt x="2212" y="46603"/>
                  </a:cubicBezTo>
                  <a:lnTo>
                    <a:pt x="2209" y="46603"/>
                  </a:lnTo>
                  <a:cubicBezTo>
                    <a:pt x="6248" y="40635"/>
                    <a:pt x="10674" y="34838"/>
                    <a:pt x="15042" y="29047"/>
                  </a:cubicBezTo>
                  <a:close/>
                  <a:moveTo>
                    <a:pt x="8760" y="41776"/>
                  </a:moveTo>
                  <a:lnTo>
                    <a:pt x="8763" y="41778"/>
                  </a:lnTo>
                  <a:cubicBezTo>
                    <a:pt x="8630" y="41975"/>
                    <a:pt x="8497" y="42168"/>
                    <a:pt x="8365" y="42362"/>
                  </a:cubicBezTo>
                  <a:cubicBezTo>
                    <a:pt x="7140" y="44160"/>
                    <a:pt x="4796" y="46043"/>
                    <a:pt x="3962" y="47931"/>
                  </a:cubicBezTo>
                  <a:cubicBezTo>
                    <a:pt x="4915" y="45765"/>
                    <a:pt x="6907" y="43733"/>
                    <a:pt x="8760" y="41776"/>
                  </a:cubicBezTo>
                  <a:close/>
                  <a:moveTo>
                    <a:pt x="16087" y="29852"/>
                  </a:moveTo>
                  <a:lnTo>
                    <a:pt x="16087" y="29852"/>
                  </a:lnTo>
                  <a:cubicBezTo>
                    <a:pt x="13524" y="33574"/>
                    <a:pt x="10850" y="37208"/>
                    <a:pt x="8203" y="40901"/>
                  </a:cubicBezTo>
                  <a:cubicBezTo>
                    <a:pt x="7172" y="42338"/>
                    <a:pt x="6139" y="43776"/>
                    <a:pt x="5105" y="45211"/>
                  </a:cubicBezTo>
                  <a:cubicBezTo>
                    <a:pt x="4867" y="45542"/>
                    <a:pt x="3102" y="48268"/>
                    <a:pt x="2957" y="48268"/>
                  </a:cubicBezTo>
                  <a:cubicBezTo>
                    <a:pt x="2903" y="48268"/>
                    <a:pt x="3072" y="47893"/>
                    <a:pt x="3624" y="46883"/>
                  </a:cubicBezTo>
                  <a:lnTo>
                    <a:pt x="3627" y="46883"/>
                  </a:lnTo>
                  <a:cubicBezTo>
                    <a:pt x="3783" y="46597"/>
                    <a:pt x="3965" y="46325"/>
                    <a:pt x="4129" y="46045"/>
                  </a:cubicBezTo>
                  <a:cubicBezTo>
                    <a:pt x="4744" y="45162"/>
                    <a:pt x="5325" y="44235"/>
                    <a:pt x="5882" y="43306"/>
                  </a:cubicBezTo>
                  <a:cubicBezTo>
                    <a:pt x="7132" y="41501"/>
                    <a:pt x="8480" y="39763"/>
                    <a:pt x="9808" y="38037"/>
                  </a:cubicBezTo>
                  <a:cubicBezTo>
                    <a:pt x="11910" y="35300"/>
                    <a:pt x="13980" y="32560"/>
                    <a:pt x="16087" y="29852"/>
                  </a:cubicBezTo>
                  <a:close/>
                  <a:moveTo>
                    <a:pt x="14318" y="29714"/>
                  </a:moveTo>
                  <a:lnTo>
                    <a:pt x="14318" y="29714"/>
                  </a:lnTo>
                  <a:cubicBezTo>
                    <a:pt x="11641" y="33455"/>
                    <a:pt x="8858" y="37104"/>
                    <a:pt x="6144" y="40817"/>
                  </a:cubicBezTo>
                  <a:cubicBezTo>
                    <a:pt x="4155" y="43537"/>
                    <a:pt x="1698" y="46190"/>
                    <a:pt x="339" y="49311"/>
                  </a:cubicBezTo>
                  <a:cubicBezTo>
                    <a:pt x="1107" y="45875"/>
                    <a:pt x="4886" y="42159"/>
                    <a:pt x="6785" y="39440"/>
                  </a:cubicBezTo>
                  <a:lnTo>
                    <a:pt x="6783" y="39440"/>
                  </a:lnTo>
                  <a:cubicBezTo>
                    <a:pt x="9150" y="36056"/>
                    <a:pt x="11702" y="32878"/>
                    <a:pt x="14318" y="29714"/>
                  </a:cubicBezTo>
                  <a:close/>
                  <a:moveTo>
                    <a:pt x="27060" y="1"/>
                  </a:moveTo>
                  <a:cubicBezTo>
                    <a:pt x="27025" y="1"/>
                    <a:pt x="26989" y="15"/>
                    <a:pt x="26960" y="50"/>
                  </a:cubicBezTo>
                  <a:cubicBezTo>
                    <a:pt x="26931" y="84"/>
                    <a:pt x="26902" y="116"/>
                    <a:pt x="26873" y="148"/>
                  </a:cubicBezTo>
                  <a:cubicBezTo>
                    <a:pt x="23077" y="162"/>
                    <a:pt x="19202" y="2789"/>
                    <a:pt x="16725" y="5281"/>
                  </a:cubicBezTo>
                  <a:cubicBezTo>
                    <a:pt x="15129" y="6886"/>
                    <a:pt x="14569" y="9014"/>
                    <a:pt x="14075" y="11144"/>
                  </a:cubicBezTo>
                  <a:cubicBezTo>
                    <a:pt x="13203" y="14918"/>
                    <a:pt x="9317" y="15764"/>
                    <a:pt x="8255" y="19049"/>
                  </a:cubicBezTo>
                  <a:cubicBezTo>
                    <a:pt x="7871" y="20233"/>
                    <a:pt x="7493" y="21829"/>
                    <a:pt x="8512" y="22848"/>
                  </a:cubicBezTo>
                  <a:cubicBezTo>
                    <a:pt x="8861" y="23198"/>
                    <a:pt x="9234" y="23244"/>
                    <a:pt x="9684" y="23359"/>
                  </a:cubicBezTo>
                  <a:cubicBezTo>
                    <a:pt x="9912" y="23391"/>
                    <a:pt x="10143" y="23414"/>
                    <a:pt x="10374" y="23429"/>
                  </a:cubicBezTo>
                  <a:cubicBezTo>
                    <a:pt x="10460" y="23420"/>
                    <a:pt x="10543" y="23416"/>
                    <a:pt x="10621" y="23416"/>
                  </a:cubicBezTo>
                  <a:cubicBezTo>
                    <a:pt x="11886" y="23416"/>
                    <a:pt x="12124" y="24488"/>
                    <a:pt x="11341" y="26630"/>
                  </a:cubicBezTo>
                  <a:cubicBezTo>
                    <a:pt x="11201" y="26665"/>
                    <a:pt x="11247" y="26864"/>
                    <a:pt x="11376" y="26864"/>
                  </a:cubicBezTo>
                  <a:cubicBezTo>
                    <a:pt x="11385" y="26864"/>
                    <a:pt x="11395" y="26863"/>
                    <a:pt x="11405" y="26861"/>
                  </a:cubicBezTo>
                  <a:cubicBezTo>
                    <a:pt x="12626" y="26613"/>
                    <a:pt x="14390" y="25279"/>
                    <a:pt x="13010" y="23968"/>
                  </a:cubicBezTo>
                  <a:cubicBezTo>
                    <a:pt x="14762" y="21639"/>
                    <a:pt x="16541" y="19326"/>
                    <a:pt x="18339" y="17037"/>
                  </a:cubicBezTo>
                  <a:cubicBezTo>
                    <a:pt x="20100" y="14944"/>
                    <a:pt x="21919" y="12900"/>
                    <a:pt x="23741" y="10870"/>
                  </a:cubicBezTo>
                  <a:cubicBezTo>
                    <a:pt x="25280" y="9158"/>
                    <a:pt x="26839" y="7469"/>
                    <a:pt x="28392" y="5772"/>
                  </a:cubicBezTo>
                  <a:cubicBezTo>
                    <a:pt x="28720" y="5412"/>
                    <a:pt x="30516" y="3132"/>
                    <a:pt x="30650" y="3132"/>
                  </a:cubicBezTo>
                  <a:cubicBezTo>
                    <a:pt x="30703" y="3132"/>
                    <a:pt x="30493" y="3493"/>
                    <a:pt x="29824" y="4478"/>
                  </a:cubicBezTo>
                  <a:cubicBezTo>
                    <a:pt x="28851" y="5907"/>
                    <a:pt x="27794" y="7279"/>
                    <a:pt x="26700" y="8627"/>
                  </a:cubicBezTo>
                  <a:cubicBezTo>
                    <a:pt x="25513" y="9949"/>
                    <a:pt x="24370" y="11326"/>
                    <a:pt x="23256" y="12735"/>
                  </a:cubicBezTo>
                  <a:cubicBezTo>
                    <a:pt x="22401" y="13743"/>
                    <a:pt x="21552" y="14756"/>
                    <a:pt x="20727" y="15781"/>
                  </a:cubicBezTo>
                  <a:cubicBezTo>
                    <a:pt x="19246" y="17623"/>
                    <a:pt x="17906" y="19563"/>
                    <a:pt x="16598" y="21532"/>
                  </a:cubicBezTo>
                  <a:cubicBezTo>
                    <a:pt x="15859" y="22499"/>
                    <a:pt x="15120" y="23452"/>
                    <a:pt x="14367" y="24378"/>
                  </a:cubicBezTo>
                  <a:cubicBezTo>
                    <a:pt x="13085" y="25961"/>
                    <a:pt x="11838" y="27557"/>
                    <a:pt x="10614" y="29168"/>
                  </a:cubicBezTo>
                  <a:cubicBezTo>
                    <a:pt x="10755" y="28966"/>
                    <a:pt x="10879" y="28752"/>
                    <a:pt x="10983" y="28527"/>
                  </a:cubicBezTo>
                  <a:cubicBezTo>
                    <a:pt x="11003" y="28483"/>
                    <a:pt x="10967" y="28444"/>
                    <a:pt x="10931" y="28444"/>
                  </a:cubicBezTo>
                  <a:cubicBezTo>
                    <a:pt x="10915" y="28444"/>
                    <a:pt x="10899" y="28452"/>
                    <a:pt x="10888" y="28472"/>
                  </a:cubicBezTo>
                  <a:cubicBezTo>
                    <a:pt x="10062" y="29947"/>
                    <a:pt x="8030" y="30528"/>
                    <a:pt x="7421" y="32081"/>
                  </a:cubicBezTo>
                  <a:cubicBezTo>
                    <a:pt x="7045" y="33028"/>
                    <a:pt x="7184" y="33727"/>
                    <a:pt x="5934" y="33787"/>
                  </a:cubicBezTo>
                  <a:cubicBezTo>
                    <a:pt x="5172" y="33822"/>
                    <a:pt x="4499" y="34174"/>
                    <a:pt x="3887" y="34593"/>
                  </a:cubicBezTo>
                  <a:cubicBezTo>
                    <a:pt x="1421" y="36284"/>
                    <a:pt x="2143" y="39954"/>
                    <a:pt x="3898" y="41865"/>
                  </a:cubicBezTo>
                  <a:lnTo>
                    <a:pt x="4002" y="42041"/>
                  </a:lnTo>
                  <a:cubicBezTo>
                    <a:pt x="4023" y="42076"/>
                    <a:pt x="4062" y="42096"/>
                    <a:pt x="4102" y="42096"/>
                  </a:cubicBezTo>
                  <a:cubicBezTo>
                    <a:pt x="4111" y="42096"/>
                    <a:pt x="4120" y="42095"/>
                    <a:pt x="4129" y="42093"/>
                  </a:cubicBezTo>
                  <a:cubicBezTo>
                    <a:pt x="4164" y="42131"/>
                    <a:pt x="4202" y="42171"/>
                    <a:pt x="4242" y="42206"/>
                  </a:cubicBezTo>
                  <a:cubicBezTo>
                    <a:pt x="4242" y="42206"/>
                    <a:pt x="4245" y="42206"/>
                    <a:pt x="4248" y="42209"/>
                  </a:cubicBezTo>
                  <a:cubicBezTo>
                    <a:pt x="2371" y="44559"/>
                    <a:pt x="350" y="47192"/>
                    <a:pt x="10" y="49703"/>
                  </a:cubicBezTo>
                  <a:cubicBezTo>
                    <a:pt x="1" y="49767"/>
                    <a:pt x="41" y="49827"/>
                    <a:pt x="105" y="49848"/>
                  </a:cubicBezTo>
                  <a:cubicBezTo>
                    <a:pt x="96" y="49868"/>
                    <a:pt x="88" y="49885"/>
                    <a:pt x="79" y="49905"/>
                  </a:cubicBezTo>
                  <a:cubicBezTo>
                    <a:pt x="40" y="50010"/>
                    <a:pt x="142" y="50114"/>
                    <a:pt x="242" y="50114"/>
                  </a:cubicBezTo>
                  <a:cubicBezTo>
                    <a:pt x="269" y="50114"/>
                    <a:pt x="295" y="50106"/>
                    <a:pt x="319" y="50090"/>
                  </a:cubicBezTo>
                  <a:cubicBezTo>
                    <a:pt x="1231" y="49452"/>
                    <a:pt x="2051" y="48658"/>
                    <a:pt x="2804" y="47775"/>
                  </a:cubicBezTo>
                  <a:lnTo>
                    <a:pt x="2804" y="47775"/>
                  </a:lnTo>
                  <a:cubicBezTo>
                    <a:pt x="2507" y="48326"/>
                    <a:pt x="2201" y="48875"/>
                    <a:pt x="1924" y="49435"/>
                  </a:cubicBezTo>
                  <a:cubicBezTo>
                    <a:pt x="1866" y="49553"/>
                    <a:pt x="1970" y="49695"/>
                    <a:pt x="2079" y="49695"/>
                  </a:cubicBezTo>
                  <a:cubicBezTo>
                    <a:pt x="2116" y="49695"/>
                    <a:pt x="2154" y="49678"/>
                    <a:pt x="2186" y="49637"/>
                  </a:cubicBezTo>
                  <a:cubicBezTo>
                    <a:pt x="2804" y="48837"/>
                    <a:pt x="3422" y="48037"/>
                    <a:pt x="4043" y="47235"/>
                  </a:cubicBezTo>
                  <a:lnTo>
                    <a:pt x="4043" y="47235"/>
                  </a:lnTo>
                  <a:cubicBezTo>
                    <a:pt x="3734" y="47734"/>
                    <a:pt x="3460" y="48254"/>
                    <a:pt x="3220" y="48788"/>
                  </a:cubicBezTo>
                  <a:cubicBezTo>
                    <a:pt x="3166" y="48908"/>
                    <a:pt x="3258" y="49041"/>
                    <a:pt x="3365" y="49041"/>
                  </a:cubicBezTo>
                  <a:cubicBezTo>
                    <a:pt x="3402" y="49041"/>
                    <a:pt x="3441" y="49025"/>
                    <a:pt x="3477" y="48987"/>
                  </a:cubicBezTo>
                  <a:cubicBezTo>
                    <a:pt x="4629" y="47804"/>
                    <a:pt x="5671" y="46545"/>
                    <a:pt x="6661" y="45249"/>
                  </a:cubicBezTo>
                  <a:lnTo>
                    <a:pt x="6661" y="45249"/>
                  </a:lnTo>
                  <a:cubicBezTo>
                    <a:pt x="6055" y="46230"/>
                    <a:pt x="5478" y="47229"/>
                    <a:pt x="4949" y="48251"/>
                  </a:cubicBezTo>
                  <a:cubicBezTo>
                    <a:pt x="4889" y="48367"/>
                    <a:pt x="4986" y="48495"/>
                    <a:pt x="5092" y="48495"/>
                  </a:cubicBezTo>
                  <a:cubicBezTo>
                    <a:pt x="5128" y="48495"/>
                    <a:pt x="5165" y="48480"/>
                    <a:pt x="5198" y="48444"/>
                  </a:cubicBezTo>
                  <a:cubicBezTo>
                    <a:pt x="5295" y="48338"/>
                    <a:pt x="6277" y="47005"/>
                    <a:pt x="6573" y="47005"/>
                  </a:cubicBezTo>
                  <a:cubicBezTo>
                    <a:pt x="6679" y="47005"/>
                    <a:pt x="6697" y="47178"/>
                    <a:pt x="6552" y="47645"/>
                  </a:cubicBezTo>
                  <a:cubicBezTo>
                    <a:pt x="6514" y="47760"/>
                    <a:pt x="6607" y="47836"/>
                    <a:pt x="6704" y="47836"/>
                  </a:cubicBezTo>
                  <a:cubicBezTo>
                    <a:pt x="6743" y="47836"/>
                    <a:pt x="6782" y="47824"/>
                    <a:pt x="6814" y="47798"/>
                  </a:cubicBezTo>
                  <a:cubicBezTo>
                    <a:pt x="7030" y="47455"/>
                    <a:pt x="7198" y="47283"/>
                    <a:pt x="7316" y="47283"/>
                  </a:cubicBezTo>
                  <a:cubicBezTo>
                    <a:pt x="7421" y="47283"/>
                    <a:pt x="7487" y="47417"/>
                    <a:pt x="7516" y="47685"/>
                  </a:cubicBezTo>
                  <a:cubicBezTo>
                    <a:pt x="7506" y="47785"/>
                    <a:pt x="7578" y="47835"/>
                    <a:pt x="7655" y="47835"/>
                  </a:cubicBezTo>
                  <a:cubicBezTo>
                    <a:pt x="7733" y="47835"/>
                    <a:pt x="7816" y="47785"/>
                    <a:pt x="7828" y="47685"/>
                  </a:cubicBezTo>
                  <a:lnTo>
                    <a:pt x="7934" y="46715"/>
                  </a:lnTo>
                  <a:cubicBezTo>
                    <a:pt x="7946" y="46621"/>
                    <a:pt x="7864" y="46565"/>
                    <a:pt x="7781" y="46565"/>
                  </a:cubicBezTo>
                  <a:cubicBezTo>
                    <a:pt x="7740" y="46565"/>
                    <a:pt x="7699" y="46579"/>
                    <a:pt x="7669" y="46608"/>
                  </a:cubicBezTo>
                  <a:cubicBezTo>
                    <a:pt x="7357" y="46910"/>
                    <a:pt x="7192" y="47092"/>
                    <a:pt x="7125" y="47092"/>
                  </a:cubicBezTo>
                  <a:cubicBezTo>
                    <a:pt x="7055" y="47092"/>
                    <a:pt x="7091" y="46897"/>
                    <a:pt x="7178" y="46435"/>
                  </a:cubicBezTo>
                  <a:cubicBezTo>
                    <a:pt x="7199" y="46325"/>
                    <a:pt x="7115" y="46238"/>
                    <a:pt x="7023" y="46238"/>
                  </a:cubicBezTo>
                  <a:cubicBezTo>
                    <a:pt x="6986" y="46238"/>
                    <a:pt x="6949" y="46251"/>
                    <a:pt x="6915" y="46282"/>
                  </a:cubicBezTo>
                  <a:cubicBezTo>
                    <a:pt x="6263" y="46881"/>
                    <a:pt x="5949" y="47112"/>
                    <a:pt x="5851" y="47112"/>
                  </a:cubicBezTo>
                  <a:cubicBezTo>
                    <a:pt x="5557" y="47112"/>
                    <a:pt x="7177" y="45064"/>
                    <a:pt x="7467" y="44625"/>
                  </a:cubicBezTo>
                  <a:cubicBezTo>
                    <a:pt x="8861" y="42523"/>
                    <a:pt x="10541" y="40606"/>
                    <a:pt x="12144" y="38663"/>
                  </a:cubicBezTo>
                  <a:cubicBezTo>
                    <a:pt x="14491" y="35817"/>
                    <a:pt x="16595" y="32837"/>
                    <a:pt x="18611" y="29745"/>
                  </a:cubicBezTo>
                  <a:cubicBezTo>
                    <a:pt x="19751" y="27999"/>
                    <a:pt x="20909" y="26258"/>
                    <a:pt x="22087" y="24520"/>
                  </a:cubicBezTo>
                  <a:cubicBezTo>
                    <a:pt x="25398" y="20250"/>
                    <a:pt x="28715" y="15986"/>
                    <a:pt x="32148" y="11811"/>
                  </a:cubicBezTo>
                  <a:cubicBezTo>
                    <a:pt x="33430" y="10252"/>
                    <a:pt x="35589" y="8939"/>
                    <a:pt x="35733" y="6771"/>
                  </a:cubicBezTo>
                  <a:cubicBezTo>
                    <a:pt x="36727" y="8099"/>
                    <a:pt x="37723" y="9412"/>
                    <a:pt x="38843" y="10452"/>
                  </a:cubicBezTo>
                  <a:cubicBezTo>
                    <a:pt x="38883" y="10489"/>
                    <a:pt x="38927" y="10504"/>
                    <a:pt x="38970" y="10504"/>
                  </a:cubicBezTo>
                  <a:cubicBezTo>
                    <a:pt x="39119" y="10504"/>
                    <a:pt x="39250" y="10313"/>
                    <a:pt x="39111" y="10183"/>
                  </a:cubicBezTo>
                  <a:cubicBezTo>
                    <a:pt x="36285" y="7559"/>
                    <a:pt x="34815" y="4013"/>
                    <a:pt x="31859" y="1854"/>
                  </a:cubicBezTo>
                  <a:cubicBezTo>
                    <a:pt x="31839" y="1781"/>
                    <a:pt x="31770" y="1730"/>
                    <a:pt x="31695" y="1730"/>
                  </a:cubicBezTo>
                  <a:cubicBezTo>
                    <a:pt x="31693" y="1730"/>
                    <a:pt x="31691" y="1730"/>
                    <a:pt x="31689" y="1730"/>
                  </a:cubicBezTo>
                  <a:cubicBezTo>
                    <a:pt x="30967" y="1225"/>
                    <a:pt x="30179" y="823"/>
                    <a:pt x="29347" y="538"/>
                  </a:cubicBezTo>
                  <a:cubicBezTo>
                    <a:pt x="28660" y="309"/>
                    <a:pt x="27947" y="182"/>
                    <a:pt x="27225" y="159"/>
                  </a:cubicBezTo>
                  <a:cubicBezTo>
                    <a:pt x="27221" y="75"/>
                    <a:pt x="27141" y="1"/>
                    <a:pt x="2706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81" name="Google Shape;4981;p86"/>
            <p:cNvSpPr/>
            <p:nvPr/>
          </p:nvSpPr>
          <p:spPr>
            <a:xfrm>
              <a:off x="4676950" y="2073550"/>
              <a:ext cx="20750" cy="22675"/>
            </a:xfrm>
            <a:custGeom>
              <a:avLst/>
              <a:gdLst/>
              <a:ahLst/>
              <a:cxnLst/>
              <a:rect l="l" t="t" r="r" b="b"/>
              <a:pathLst>
                <a:path w="830" h="907" extrusionOk="0">
                  <a:moveTo>
                    <a:pt x="829" y="0"/>
                  </a:moveTo>
                  <a:cubicBezTo>
                    <a:pt x="748" y="87"/>
                    <a:pt x="662" y="174"/>
                    <a:pt x="581" y="260"/>
                  </a:cubicBezTo>
                  <a:cubicBezTo>
                    <a:pt x="388" y="477"/>
                    <a:pt x="194" y="693"/>
                    <a:pt x="1" y="907"/>
                  </a:cubicBezTo>
                  <a:cubicBezTo>
                    <a:pt x="278" y="604"/>
                    <a:pt x="555" y="301"/>
                    <a:pt x="82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82" name="Google Shape;4982;p86"/>
            <p:cNvSpPr/>
            <p:nvPr/>
          </p:nvSpPr>
          <p:spPr>
            <a:xfrm>
              <a:off x="4104175" y="2561150"/>
              <a:ext cx="133900" cy="132250"/>
            </a:xfrm>
            <a:custGeom>
              <a:avLst/>
              <a:gdLst/>
              <a:ahLst/>
              <a:cxnLst/>
              <a:rect l="l" t="t" r="r" b="b"/>
              <a:pathLst>
                <a:path w="5356" h="5290" extrusionOk="0">
                  <a:moveTo>
                    <a:pt x="5356" y="1"/>
                  </a:moveTo>
                  <a:lnTo>
                    <a:pt x="5356" y="1"/>
                  </a:lnTo>
                  <a:cubicBezTo>
                    <a:pt x="3525" y="1727"/>
                    <a:pt x="1701" y="3480"/>
                    <a:pt x="0" y="5290"/>
                  </a:cubicBezTo>
                  <a:cubicBezTo>
                    <a:pt x="249" y="5056"/>
                    <a:pt x="497" y="4822"/>
                    <a:pt x="748" y="4591"/>
                  </a:cubicBezTo>
                  <a:cubicBezTo>
                    <a:pt x="2333" y="3110"/>
                    <a:pt x="3852" y="1563"/>
                    <a:pt x="535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83" name="Google Shape;4983;p86"/>
            <p:cNvSpPr/>
            <p:nvPr/>
          </p:nvSpPr>
          <p:spPr>
            <a:xfrm>
              <a:off x="4529425" y="2080700"/>
              <a:ext cx="100725" cy="115050"/>
            </a:xfrm>
            <a:custGeom>
              <a:avLst/>
              <a:gdLst/>
              <a:ahLst/>
              <a:cxnLst/>
              <a:rect l="l" t="t" r="r" b="b"/>
              <a:pathLst>
                <a:path w="4029" h="4602" extrusionOk="0">
                  <a:moveTo>
                    <a:pt x="4028" y="0"/>
                  </a:moveTo>
                  <a:cubicBezTo>
                    <a:pt x="2686" y="1533"/>
                    <a:pt x="1343" y="3066"/>
                    <a:pt x="1" y="4602"/>
                  </a:cubicBezTo>
                  <a:cubicBezTo>
                    <a:pt x="468" y="4088"/>
                    <a:pt x="939" y="3577"/>
                    <a:pt x="1404" y="3060"/>
                  </a:cubicBezTo>
                  <a:cubicBezTo>
                    <a:pt x="2302" y="2067"/>
                    <a:pt x="3168" y="1039"/>
                    <a:pt x="402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84" name="Google Shape;4984;p86"/>
            <p:cNvSpPr/>
            <p:nvPr/>
          </p:nvSpPr>
          <p:spPr>
            <a:xfrm>
              <a:off x="4023550" y="2864950"/>
              <a:ext cx="12525" cy="11925"/>
            </a:xfrm>
            <a:custGeom>
              <a:avLst/>
              <a:gdLst/>
              <a:ahLst/>
              <a:cxnLst/>
              <a:rect l="l" t="t" r="r" b="b"/>
              <a:pathLst>
                <a:path w="501" h="477" extrusionOk="0">
                  <a:moveTo>
                    <a:pt x="500" y="0"/>
                  </a:moveTo>
                  <a:lnTo>
                    <a:pt x="500" y="0"/>
                  </a:lnTo>
                  <a:cubicBezTo>
                    <a:pt x="336" y="159"/>
                    <a:pt x="168" y="318"/>
                    <a:pt x="1" y="477"/>
                  </a:cubicBezTo>
                  <a:cubicBezTo>
                    <a:pt x="136" y="468"/>
                    <a:pt x="301" y="312"/>
                    <a:pt x="50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85" name="Google Shape;4985;p86"/>
            <p:cNvSpPr/>
            <p:nvPr/>
          </p:nvSpPr>
          <p:spPr>
            <a:xfrm>
              <a:off x="4146900" y="2619550"/>
              <a:ext cx="291675" cy="383175"/>
            </a:xfrm>
            <a:custGeom>
              <a:avLst/>
              <a:gdLst/>
              <a:ahLst/>
              <a:cxnLst/>
              <a:rect l="l" t="t" r="r" b="b"/>
              <a:pathLst>
                <a:path w="11667" h="15327" extrusionOk="0">
                  <a:moveTo>
                    <a:pt x="11667" y="0"/>
                  </a:moveTo>
                  <a:lnTo>
                    <a:pt x="11667" y="0"/>
                  </a:lnTo>
                  <a:cubicBezTo>
                    <a:pt x="10873" y="933"/>
                    <a:pt x="10076" y="1860"/>
                    <a:pt x="9259" y="2772"/>
                  </a:cubicBezTo>
                  <a:lnTo>
                    <a:pt x="9236" y="2795"/>
                  </a:lnTo>
                  <a:cubicBezTo>
                    <a:pt x="7764" y="4830"/>
                    <a:pt x="6317" y="6886"/>
                    <a:pt x="4900" y="8962"/>
                  </a:cubicBezTo>
                  <a:cubicBezTo>
                    <a:pt x="3734" y="10678"/>
                    <a:pt x="2482" y="12334"/>
                    <a:pt x="1150" y="13927"/>
                  </a:cubicBezTo>
                  <a:lnTo>
                    <a:pt x="1150" y="13927"/>
                  </a:lnTo>
                  <a:cubicBezTo>
                    <a:pt x="1636" y="13343"/>
                    <a:pt x="2727" y="11050"/>
                    <a:pt x="3436" y="10050"/>
                  </a:cubicBezTo>
                  <a:cubicBezTo>
                    <a:pt x="4856" y="8047"/>
                    <a:pt x="6398" y="6101"/>
                    <a:pt x="7992" y="4190"/>
                  </a:cubicBezTo>
                  <a:lnTo>
                    <a:pt x="7992" y="4190"/>
                  </a:lnTo>
                  <a:cubicBezTo>
                    <a:pt x="4972" y="7579"/>
                    <a:pt x="2091" y="10983"/>
                    <a:pt x="53" y="15105"/>
                  </a:cubicBezTo>
                  <a:cubicBezTo>
                    <a:pt x="1" y="15211"/>
                    <a:pt x="87" y="15326"/>
                    <a:pt x="183" y="15326"/>
                  </a:cubicBezTo>
                  <a:cubicBezTo>
                    <a:pt x="215" y="15326"/>
                    <a:pt x="248" y="15313"/>
                    <a:pt x="278" y="15281"/>
                  </a:cubicBezTo>
                  <a:cubicBezTo>
                    <a:pt x="3274" y="12085"/>
                    <a:pt x="5593" y="8405"/>
                    <a:pt x="8110" y="4833"/>
                  </a:cubicBezTo>
                  <a:cubicBezTo>
                    <a:pt x="9265" y="3196"/>
                    <a:pt x="10457" y="1594"/>
                    <a:pt x="1166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86" name="Google Shape;4986;p86"/>
            <p:cNvSpPr/>
            <p:nvPr/>
          </p:nvSpPr>
          <p:spPr>
            <a:xfrm>
              <a:off x="4438500" y="2570050"/>
              <a:ext cx="41375" cy="49525"/>
            </a:xfrm>
            <a:custGeom>
              <a:avLst/>
              <a:gdLst/>
              <a:ahLst/>
              <a:cxnLst/>
              <a:rect l="l" t="t" r="r" b="b"/>
              <a:pathLst>
                <a:path w="1655" h="1981" extrusionOk="0">
                  <a:moveTo>
                    <a:pt x="1654" y="0"/>
                  </a:moveTo>
                  <a:lnTo>
                    <a:pt x="1654" y="0"/>
                  </a:lnTo>
                  <a:cubicBezTo>
                    <a:pt x="1305" y="396"/>
                    <a:pt x="956" y="794"/>
                    <a:pt x="603" y="1192"/>
                  </a:cubicBezTo>
                  <a:cubicBezTo>
                    <a:pt x="404" y="1455"/>
                    <a:pt x="202" y="1718"/>
                    <a:pt x="0" y="1980"/>
                  </a:cubicBezTo>
                  <a:cubicBezTo>
                    <a:pt x="557" y="1325"/>
                    <a:pt x="1106" y="664"/>
                    <a:pt x="1654"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87" name="Google Shape;4987;p86"/>
            <p:cNvSpPr/>
            <p:nvPr/>
          </p:nvSpPr>
          <p:spPr>
            <a:xfrm>
              <a:off x="4346675" y="2672675"/>
              <a:ext cx="43475" cy="51550"/>
            </a:xfrm>
            <a:custGeom>
              <a:avLst/>
              <a:gdLst/>
              <a:ahLst/>
              <a:cxnLst/>
              <a:rect l="l" t="t" r="r" b="b"/>
              <a:pathLst>
                <a:path w="1739" h="2062" extrusionOk="0">
                  <a:moveTo>
                    <a:pt x="1739" y="0"/>
                  </a:moveTo>
                  <a:lnTo>
                    <a:pt x="1739" y="0"/>
                  </a:lnTo>
                  <a:cubicBezTo>
                    <a:pt x="1153" y="685"/>
                    <a:pt x="575" y="1372"/>
                    <a:pt x="1" y="2062"/>
                  </a:cubicBezTo>
                  <a:cubicBezTo>
                    <a:pt x="414" y="1597"/>
                    <a:pt x="829" y="1135"/>
                    <a:pt x="1245" y="670"/>
                  </a:cubicBezTo>
                  <a:cubicBezTo>
                    <a:pt x="1407" y="445"/>
                    <a:pt x="1574" y="226"/>
                    <a:pt x="173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88" name="Google Shape;4988;p86"/>
            <p:cNvSpPr/>
            <p:nvPr/>
          </p:nvSpPr>
          <p:spPr>
            <a:xfrm>
              <a:off x="3715150" y="1348850"/>
              <a:ext cx="1605150" cy="1793100"/>
            </a:xfrm>
            <a:custGeom>
              <a:avLst/>
              <a:gdLst/>
              <a:ahLst/>
              <a:cxnLst/>
              <a:rect l="l" t="t" r="r" b="b"/>
              <a:pathLst>
                <a:path w="64206" h="71724" extrusionOk="0">
                  <a:moveTo>
                    <a:pt x="50004" y="923"/>
                  </a:moveTo>
                  <a:cubicBezTo>
                    <a:pt x="50129" y="923"/>
                    <a:pt x="48748" y="2564"/>
                    <a:pt x="48675" y="2665"/>
                  </a:cubicBezTo>
                  <a:cubicBezTo>
                    <a:pt x="47824" y="3614"/>
                    <a:pt x="46767" y="4405"/>
                    <a:pt x="45774" y="5199"/>
                  </a:cubicBezTo>
                  <a:cubicBezTo>
                    <a:pt x="45540" y="5387"/>
                    <a:pt x="45318" y="5586"/>
                    <a:pt x="45087" y="5777"/>
                  </a:cubicBezTo>
                  <a:cubicBezTo>
                    <a:pt x="46605" y="4137"/>
                    <a:pt x="48167" y="2529"/>
                    <a:pt x="49830" y="1051"/>
                  </a:cubicBezTo>
                  <a:cubicBezTo>
                    <a:pt x="49930" y="962"/>
                    <a:pt x="49985" y="923"/>
                    <a:pt x="50004" y="923"/>
                  </a:cubicBezTo>
                  <a:close/>
                  <a:moveTo>
                    <a:pt x="46698" y="2105"/>
                  </a:moveTo>
                  <a:lnTo>
                    <a:pt x="46698" y="2105"/>
                  </a:lnTo>
                  <a:cubicBezTo>
                    <a:pt x="45416" y="3196"/>
                    <a:pt x="44074" y="4203"/>
                    <a:pt x="42780" y="5280"/>
                  </a:cubicBezTo>
                  <a:cubicBezTo>
                    <a:pt x="42384" y="5612"/>
                    <a:pt x="41454" y="6614"/>
                    <a:pt x="41429" y="6614"/>
                  </a:cubicBezTo>
                  <a:cubicBezTo>
                    <a:pt x="41414" y="6614"/>
                    <a:pt x="41698" y="6284"/>
                    <a:pt x="42552" y="5306"/>
                  </a:cubicBezTo>
                  <a:cubicBezTo>
                    <a:pt x="43464" y="4267"/>
                    <a:pt x="44619" y="3421"/>
                    <a:pt x="45745" y="2636"/>
                  </a:cubicBezTo>
                  <a:cubicBezTo>
                    <a:pt x="45754" y="2633"/>
                    <a:pt x="45751" y="2627"/>
                    <a:pt x="45757" y="2621"/>
                  </a:cubicBezTo>
                  <a:cubicBezTo>
                    <a:pt x="46063" y="2445"/>
                    <a:pt x="46380" y="2272"/>
                    <a:pt x="46698" y="2105"/>
                  </a:cubicBezTo>
                  <a:close/>
                  <a:moveTo>
                    <a:pt x="50407" y="718"/>
                  </a:moveTo>
                  <a:cubicBezTo>
                    <a:pt x="51022" y="718"/>
                    <a:pt x="51244" y="1089"/>
                    <a:pt x="50737" y="2073"/>
                  </a:cubicBezTo>
                  <a:cubicBezTo>
                    <a:pt x="49596" y="4281"/>
                    <a:pt x="46920" y="5716"/>
                    <a:pt x="44914" y="7151"/>
                  </a:cubicBezTo>
                  <a:cubicBezTo>
                    <a:pt x="46169" y="5852"/>
                    <a:pt x="47466" y="4593"/>
                    <a:pt x="48762" y="3334"/>
                  </a:cubicBezTo>
                  <a:cubicBezTo>
                    <a:pt x="49453" y="2664"/>
                    <a:pt x="49748" y="2409"/>
                    <a:pt x="49795" y="2409"/>
                  </a:cubicBezTo>
                  <a:cubicBezTo>
                    <a:pt x="49933" y="2409"/>
                    <a:pt x="48016" y="4531"/>
                    <a:pt x="47639" y="4916"/>
                  </a:cubicBezTo>
                  <a:cubicBezTo>
                    <a:pt x="47552" y="5006"/>
                    <a:pt x="47637" y="5133"/>
                    <a:pt x="47735" y="5133"/>
                  </a:cubicBezTo>
                  <a:cubicBezTo>
                    <a:pt x="47764" y="5133"/>
                    <a:pt x="47794" y="5122"/>
                    <a:pt x="47821" y="5095"/>
                  </a:cubicBezTo>
                  <a:cubicBezTo>
                    <a:pt x="49054" y="3868"/>
                    <a:pt x="50243" y="2907"/>
                    <a:pt x="50884" y="1270"/>
                  </a:cubicBezTo>
                  <a:cubicBezTo>
                    <a:pt x="50923" y="1171"/>
                    <a:pt x="50833" y="1098"/>
                    <a:pt x="50745" y="1098"/>
                  </a:cubicBezTo>
                  <a:cubicBezTo>
                    <a:pt x="50711" y="1098"/>
                    <a:pt x="50676" y="1109"/>
                    <a:pt x="50650" y="1134"/>
                  </a:cubicBezTo>
                  <a:cubicBezTo>
                    <a:pt x="50027" y="1726"/>
                    <a:pt x="49417" y="2333"/>
                    <a:pt x="48800" y="2930"/>
                  </a:cubicBezTo>
                  <a:cubicBezTo>
                    <a:pt x="49420" y="2272"/>
                    <a:pt x="49957" y="1550"/>
                    <a:pt x="50350" y="719"/>
                  </a:cubicBezTo>
                  <a:cubicBezTo>
                    <a:pt x="50369" y="718"/>
                    <a:pt x="50388" y="718"/>
                    <a:pt x="50407" y="718"/>
                  </a:cubicBezTo>
                  <a:close/>
                  <a:moveTo>
                    <a:pt x="48802" y="1123"/>
                  </a:moveTo>
                  <a:cubicBezTo>
                    <a:pt x="48315" y="1530"/>
                    <a:pt x="47841" y="1949"/>
                    <a:pt x="47368" y="2373"/>
                  </a:cubicBezTo>
                  <a:cubicBezTo>
                    <a:pt x="47304" y="2416"/>
                    <a:pt x="47258" y="2448"/>
                    <a:pt x="47255" y="2451"/>
                  </a:cubicBezTo>
                  <a:cubicBezTo>
                    <a:pt x="45315" y="4123"/>
                    <a:pt x="43401" y="5861"/>
                    <a:pt x="41663" y="7749"/>
                  </a:cubicBezTo>
                  <a:cubicBezTo>
                    <a:pt x="40927" y="8444"/>
                    <a:pt x="40188" y="9137"/>
                    <a:pt x="39425" y="9807"/>
                  </a:cubicBezTo>
                  <a:cubicBezTo>
                    <a:pt x="40531" y="8834"/>
                    <a:pt x="41897" y="6807"/>
                    <a:pt x="43256" y="5543"/>
                  </a:cubicBezTo>
                  <a:cubicBezTo>
                    <a:pt x="44463" y="4420"/>
                    <a:pt x="45716" y="3349"/>
                    <a:pt x="46935" y="2237"/>
                  </a:cubicBezTo>
                  <a:cubicBezTo>
                    <a:pt x="46949" y="2229"/>
                    <a:pt x="46958" y="2220"/>
                    <a:pt x="46969" y="2211"/>
                  </a:cubicBezTo>
                  <a:cubicBezTo>
                    <a:pt x="46972" y="2209"/>
                    <a:pt x="46973" y="2209"/>
                    <a:pt x="46972" y="2209"/>
                  </a:cubicBezTo>
                  <a:lnTo>
                    <a:pt x="46972" y="2209"/>
                  </a:lnTo>
                  <a:cubicBezTo>
                    <a:pt x="46972" y="2209"/>
                    <a:pt x="46970" y="2209"/>
                    <a:pt x="46969" y="2209"/>
                  </a:cubicBezTo>
                  <a:cubicBezTo>
                    <a:pt x="46969" y="2209"/>
                    <a:pt x="46969" y="2209"/>
                    <a:pt x="46969" y="2208"/>
                  </a:cubicBezTo>
                  <a:cubicBezTo>
                    <a:pt x="47168" y="2024"/>
                    <a:pt x="47376" y="1848"/>
                    <a:pt x="47573" y="1663"/>
                  </a:cubicBezTo>
                  <a:cubicBezTo>
                    <a:pt x="48000" y="1458"/>
                    <a:pt x="48416" y="1273"/>
                    <a:pt x="48802" y="1123"/>
                  </a:cubicBezTo>
                  <a:close/>
                  <a:moveTo>
                    <a:pt x="49643" y="840"/>
                  </a:moveTo>
                  <a:lnTo>
                    <a:pt x="49643" y="840"/>
                  </a:lnTo>
                  <a:cubicBezTo>
                    <a:pt x="47310" y="2722"/>
                    <a:pt x="45269" y="5101"/>
                    <a:pt x="43285" y="7356"/>
                  </a:cubicBezTo>
                  <a:cubicBezTo>
                    <a:pt x="41937" y="8595"/>
                    <a:pt x="40641" y="9882"/>
                    <a:pt x="39339" y="11181"/>
                  </a:cubicBezTo>
                  <a:cubicBezTo>
                    <a:pt x="38820" y="11700"/>
                    <a:pt x="38595" y="11896"/>
                    <a:pt x="38551" y="11896"/>
                  </a:cubicBezTo>
                  <a:cubicBezTo>
                    <a:pt x="38422" y="11896"/>
                    <a:pt x="39849" y="10211"/>
                    <a:pt x="40006" y="10006"/>
                  </a:cubicBezTo>
                  <a:cubicBezTo>
                    <a:pt x="40531" y="9325"/>
                    <a:pt x="41109" y="8681"/>
                    <a:pt x="41700" y="8052"/>
                  </a:cubicBezTo>
                  <a:cubicBezTo>
                    <a:pt x="42624" y="7186"/>
                    <a:pt x="43531" y="6305"/>
                    <a:pt x="44437" y="5419"/>
                  </a:cubicBezTo>
                  <a:cubicBezTo>
                    <a:pt x="45231" y="4645"/>
                    <a:pt x="46040" y="3886"/>
                    <a:pt x="46851" y="3135"/>
                  </a:cubicBezTo>
                  <a:cubicBezTo>
                    <a:pt x="47676" y="2419"/>
                    <a:pt x="48502" y="1706"/>
                    <a:pt x="49328" y="996"/>
                  </a:cubicBezTo>
                  <a:cubicBezTo>
                    <a:pt x="49348" y="979"/>
                    <a:pt x="49360" y="953"/>
                    <a:pt x="49362" y="924"/>
                  </a:cubicBezTo>
                  <a:cubicBezTo>
                    <a:pt x="49458" y="892"/>
                    <a:pt x="49553" y="866"/>
                    <a:pt x="49643" y="840"/>
                  </a:cubicBezTo>
                  <a:close/>
                  <a:moveTo>
                    <a:pt x="54467" y="11600"/>
                  </a:moveTo>
                  <a:cubicBezTo>
                    <a:pt x="54501" y="11727"/>
                    <a:pt x="54516" y="11857"/>
                    <a:pt x="54539" y="11987"/>
                  </a:cubicBezTo>
                  <a:cubicBezTo>
                    <a:pt x="54529" y="11984"/>
                    <a:pt x="54519" y="11983"/>
                    <a:pt x="54509" y="11983"/>
                  </a:cubicBezTo>
                  <a:cubicBezTo>
                    <a:pt x="54476" y="11983"/>
                    <a:pt x="54445" y="11997"/>
                    <a:pt x="54421" y="12021"/>
                  </a:cubicBezTo>
                  <a:cubicBezTo>
                    <a:pt x="53568" y="12877"/>
                    <a:pt x="53191" y="13192"/>
                    <a:pt x="53116" y="13192"/>
                  </a:cubicBezTo>
                  <a:cubicBezTo>
                    <a:pt x="52992" y="13192"/>
                    <a:pt x="53707" y="12316"/>
                    <a:pt x="54467" y="11600"/>
                  </a:cubicBezTo>
                  <a:close/>
                  <a:moveTo>
                    <a:pt x="40600" y="11840"/>
                  </a:moveTo>
                  <a:cubicBezTo>
                    <a:pt x="40427" y="12273"/>
                    <a:pt x="40326" y="12706"/>
                    <a:pt x="40329" y="13133"/>
                  </a:cubicBezTo>
                  <a:cubicBezTo>
                    <a:pt x="39394" y="13968"/>
                    <a:pt x="38963" y="14281"/>
                    <a:pt x="38844" y="14281"/>
                  </a:cubicBezTo>
                  <a:cubicBezTo>
                    <a:pt x="38568" y="14281"/>
                    <a:pt x="39954" y="12607"/>
                    <a:pt x="40600" y="11840"/>
                  </a:cubicBezTo>
                  <a:close/>
                  <a:moveTo>
                    <a:pt x="47994" y="3713"/>
                  </a:moveTo>
                  <a:lnTo>
                    <a:pt x="47994" y="3713"/>
                  </a:lnTo>
                  <a:cubicBezTo>
                    <a:pt x="46484" y="5191"/>
                    <a:pt x="44994" y="6680"/>
                    <a:pt x="43548" y="8213"/>
                  </a:cubicBezTo>
                  <a:cubicBezTo>
                    <a:pt x="42708" y="8929"/>
                    <a:pt x="41755" y="9873"/>
                    <a:pt x="41103" y="10890"/>
                  </a:cubicBezTo>
                  <a:cubicBezTo>
                    <a:pt x="40029" y="12105"/>
                    <a:pt x="38987" y="13352"/>
                    <a:pt x="37979" y="14631"/>
                  </a:cubicBezTo>
                  <a:cubicBezTo>
                    <a:pt x="37093" y="11225"/>
                    <a:pt x="40820" y="6473"/>
                    <a:pt x="42916" y="4478"/>
                  </a:cubicBezTo>
                  <a:cubicBezTo>
                    <a:pt x="43072" y="4328"/>
                    <a:pt x="43404" y="4085"/>
                    <a:pt x="43840" y="3793"/>
                  </a:cubicBezTo>
                  <a:lnTo>
                    <a:pt x="43840" y="3793"/>
                  </a:lnTo>
                  <a:cubicBezTo>
                    <a:pt x="42714" y="4743"/>
                    <a:pt x="41700" y="5806"/>
                    <a:pt x="40944" y="7102"/>
                  </a:cubicBezTo>
                  <a:cubicBezTo>
                    <a:pt x="40894" y="7188"/>
                    <a:pt x="40972" y="7283"/>
                    <a:pt x="41053" y="7283"/>
                  </a:cubicBezTo>
                  <a:cubicBezTo>
                    <a:pt x="41081" y="7283"/>
                    <a:pt x="41108" y="7272"/>
                    <a:pt x="41132" y="7246"/>
                  </a:cubicBezTo>
                  <a:cubicBezTo>
                    <a:pt x="41937" y="6360"/>
                    <a:pt x="42815" y="5575"/>
                    <a:pt x="43730" y="4824"/>
                  </a:cubicBezTo>
                  <a:lnTo>
                    <a:pt x="43730" y="4824"/>
                  </a:lnTo>
                  <a:cubicBezTo>
                    <a:pt x="41859" y="6525"/>
                    <a:pt x="40081" y="8288"/>
                    <a:pt x="38686" y="10442"/>
                  </a:cubicBezTo>
                  <a:cubicBezTo>
                    <a:pt x="38630" y="10532"/>
                    <a:pt x="38708" y="10610"/>
                    <a:pt x="38791" y="10610"/>
                  </a:cubicBezTo>
                  <a:cubicBezTo>
                    <a:pt x="38818" y="10610"/>
                    <a:pt x="38845" y="10602"/>
                    <a:pt x="38868" y="10584"/>
                  </a:cubicBezTo>
                  <a:cubicBezTo>
                    <a:pt x="39373" y="10159"/>
                    <a:pt x="39850" y="9709"/>
                    <a:pt x="40338" y="9270"/>
                  </a:cubicBezTo>
                  <a:lnTo>
                    <a:pt x="40338" y="9270"/>
                  </a:lnTo>
                  <a:cubicBezTo>
                    <a:pt x="39469" y="10324"/>
                    <a:pt x="38655" y="11424"/>
                    <a:pt x="37936" y="12599"/>
                  </a:cubicBezTo>
                  <a:cubicBezTo>
                    <a:pt x="37884" y="12681"/>
                    <a:pt x="37959" y="12769"/>
                    <a:pt x="38038" y="12769"/>
                  </a:cubicBezTo>
                  <a:cubicBezTo>
                    <a:pt x="38064" y="12769"/>
                    <a:pt x="38090" y="12759"/>
                    <a:pt x="38112" y="12737"/>
                  </a:cubicBezTo>
                  <a:cubicBezTo>
                    <a:pt x="38793" y="12056"/>
                    <a:pt x="39475" y="11369"/>
                    <a:pt x="40159" y="10685"/>
                  </a:cubicBezTo>
                  <a:lnTo>
                    <a:pt x="40159" y="10685"/>
                  </a:lnTo>
                  <a:cubicBezTo>
                    <a:pt x="39010" y="11961"/>
                    <a:pt x="37942" y="13349"/>
                    <a:pt x="38187" y="13967"/>
                  </a:cubicBezTo>
                  <a:cubicBezTo>
                    <a:pt x="38199" y="13997"/>
                    <a:pt x="38225" y="14010"/>
                    <a:pt x="38251" y="14010"/>
                  </a:cubicBezTo>
                  <a:cubicBezTo>
                    <a:pt x="38288" y="14010"/>
                    <a:pt x="38324" y="13982"/>
                    <a:pt x="38308" y="13935"/>
                  </a:cubicBezTo>
                  <a:cubicBezTo>
                    <a:pt x="37924" y="12810"/>
                    <a:pt x="42416" y="8713"/>
                    <a:pt x="43127" y="7925"/>
                  </a:cubicBezTo>
                  <a:cubicBezTo>
                    <a:pt x="43326" y="7702"/>
                    <a:pt x="43531" y="7483"/>
                    <a:pt x="43733" y="7261"/>
                  </a:cubicBezTo>
                  <a:cubicBezTo>
                    <a:pt x="44267" y="6781"/>
                    <a:pt x="44810" y="6308"/>
                    <a:pt x="45370" y="5858"/>
                  </a:cubicBezTo>
                  <a:cubicBezTo>
                    <a:pt x="46239" y="5162"/>
                    <a:pt x="47154" y="4472"/>
                    <a:pt x="47994" y="3713"/>
                  </a:cubicBezTo>
                  <a:close/>
                  <a:moveTo>
                    <a:pt x="54588" y="12249"/>
                  </a:moveTo>
                  <a:cubicBezTo>
                    <a:pt x="54675" y="12876"/>
                    <a:pt x="54698" y="13523"/>
                    <a:pt x="54738" y="14161"/>
                  </a:cubicBezTo>
                  <a:cubicBezTo>
                    <a:pt x="53967" y="14533"/>
                    <a:pt x="53225" y="14969"/>
                    <a:pt x="52527" y="15466"/>
                  </a:cubicBezTo>
                  <a:cubicBezTo>
                    <a:pt x="53199" y="14830"/>
                    <a:pt x="53863" y="14184"/>
                    <a:pt x="54510" y="13511"/>
                  </a:cubicBezTo>
                  <a:cubicBezTo>
                    <a:pt x="54611" y="13407"/>
                    <a:pt x="54519" y="13277"/>
                    <a:pt x="54408" y="13277"/>
                  </a:cubicBezTo>
                  <a:cubicBezTo>
                    <a:pt x="54377" y="13277"/>
                    <a:pt x="54344" y="13288"/>
                    <a:pt x="54314" y="13312"/>
                  </a:cubicBezTo>
                  <a:cubicBezTo>
                    <a:pt x="52459" y="14787"/>
                    <a:pt x="51730" y="15317"/>
                    <a:pt x="51628" y="15317"/>
                  </a:cubicBezTo>
                  <a:cubicBezTo>
                    <a:pt x="51423" y="15317"/>
                    <a:pt x="53777" y="13155"/>
                    <a:pt x="54588" y="12249"/>
                  </a:cubicBezTo>
                  <a:close/>
                  <a:moveTo>
                    <a:pt x="40727" y="14498"/>
                  </a:moveTo>
                  <a:cubicBezTo>
                    <a:pt x="40831" y="14712"/>
                    <a:pt x="40947" y="14920"/>
                    <a:pt x="41074" y="15119"/>
                  </a:cubicBezTo>
                  <a:cubicBezTo>
                    <a:pt x="41061" y="15116"/>
                    <a:pt x="41048" y="15114"/>
                    <a:pt x="41036" y="15114"/>
                  </a:cubicBezTo>
                  <a:cubicBezTo>
                    <a:pt x="41004" y="15114"/>
                    <a:pt x="40973" y="15124"/>
                    <a:pt x="40947" y="15142"/>
                  </a:cubicBezTo>
                  <a:cubicBezTo>
                    <a:pt x="40232" y="15737"/>
                    <a:pt x="39896" y="15955"/>
                    <a:pt x="39788" y="15955"/>
                  </a:cubicBezTo>
                  <a:cubicBezTo>
                    <a:pt x="39555" y="15955"/>
                    <a:pt x="40365" y="14953"/>
                    <a:pt x="40727" y="14498"/>
                  </a:cubicBezTo>
                  <a:close/>
                  <a:moveTo>
                    <a:pt x="53846" y="10874"/>
                  </a:moveTo>
                  <a:cubicBezTo>
                    <a:pt x="54053" y="10874"/>
                    <a:pt x="54232" y="10994"/>
                    <a:pt x="54363" y="11285"/>
                  </a:cubicBezTo>
                  <a:cubicBezTo>
                    <a:pt x="53786" y="11758"/>
                    <a:pt x="53186" y="12328"/>
                    <a:pt x="53100" y="12328"/>
                  </a:cubicBezTo>
                  <a:cubicBezTo>
                    <a:pt x="53039" y="12328"/>
                    <a:pt x="53232" y="12047"/>
                    <a:pt x="53866" y="11253"/>
                  </a:cubicBezTo>
                  <a:cubicBezTo>
                    <a:pt x="53954" y="11144"/>
                    <a:pt x="53859" y="10998"/>
                    <a:pt x="53756" y="10998"/>
                  </a:cubicBezTo>
                  <a:cubicBezTo>
                    <a:pt x="53723" y="10998"/>
                    <a:pt x="53690" y="11013"/>
                    <a:pt x="53661" y="11048"/>
                  </a:cubicBezTo>
                  <a:lnTo>
                    <a:pt x="51938" y="13202"/>
                  </a:lnTo>
                  <a:cubicBezTo>
                    <a:pt x="51846" y="13316"/>
                    <a:pt x="51931" y="13449"/>
                    <a:pt x="52041" y="13449"/>
                  </a:cubicBezTo>
                  <a:cubicBezTo>
                    <a:pt x="52074" y="13449"/>
                    <a:pt x="52109" y="13437"/>
                    <a:pt x="52143" y="13410"/>
                  </a:cubicBezTo>
                  <a:cubicBezTo>
                    <a:pt x="53119" y="12638"/>
                    <a:pt x="53493" y="12341"/>
                    <a:pt x="53512" y="12341"/>
                  </a:cubicBezTo>
                  <a:lnTo>
                    <a:pt x="53512" y="12341"/>
                  </a:lnTo>
                  <a:cubicBezTo>
                    <a:pt x="53557" y="12341"/>
                    <a:pt x="51462" y="14126"/>
                    <a:pt x="50841" y="15067"/>
                  </a:cubicBezTo>
                  <a:cubicBezTo>
                    <a:pt x="50778" y="15160"/>
                    <a:pt x="50867" y="15284"/>
                    <a:pt x="50965" y="15284"/>
                  </a:cubicBezTo>
                  <a:cubicBezTo>
                    <a:pt x="50988" y="15284"/>
                    <a:pt x="51012" y="15277"/>
                    <a:pt x="51034" y="15261"/>
                  </a:cubicBezTo>
                  <a:cubicBezTo>
                    <a:pt x="52531" y="14177"/>
                    <a:pt x="52106" y="14519"/>
                    <a:pt x="53195" y="13591"/>
                  </a:cubicBezTo>
                  <a:lnTo>
                    <a:pt x="53195" y="13591"/>
                  </a:lnTo>
                  <a:cubicBezTo>
                    <a:pt x="52455" y="14222"/>
                    <a:pt x="51158" y="15350"/>
                    <a:pt x="50434" y="16118"/>
                  </a:cubicBezTo>
                  <a:cubicBezTo>
                    <a:pt x="50346" y="16211"/>
                    <a:pt x="50424" y="16358"/>
                    <a:pt x="50529" y="16358"/>
                  </a:cubicBezTo>
                  <a:cubicBezTo>
                    <a:pt x="50552" y="16358"/>
                    <a:pt x="50577" y="16351"/>
                    <a:pt x="50601" y="16335"/>
                  </a:cubicBezTo>
                  <a:cubicBezTo>
                    <a:pt x="50709" y="16265"/>
                    <a:pt x="53112" y="14499"/>
                    <a:pt x="53174" y="14499"/>
                  </a:cubicBezTo>
                  <a:lnTo>
                    <a:pt x="53174" y="14499"/>
                  </a:lnTo>
                  <a:cubicBezTo>
                    <a:pt x="53177" y="14499"/>
                    <a:pt x="53175" y="14503"/>
                    <a:pt x="53168" y="14510"/>
                  </a:cubicBezTo>
                  <a:cubicBezTo>
                    <a:pt x="52039" y="15691"/>
                    <a:pt x="50786" y="16762"/>
                    <a:pt x="49559" y="17859"/>
                  </a:cubicBezTo>
                  <a:cubicBezTo>
                    <a:pt x="49977" y="16381"/>
                    <a:pt x="50436" y="14975"/>
                    <a:pt x="51297" y="13537"/>
                  </a:cubicBezTo>
                  <a:lnTo>
                    <a:pt x="51297" y="13540"/>
                  </a:lnTo>
                  <a:cubicBezTo>
                    <a:pt x="51619" y="13006"/>
                    <a:pt x="52977" y="10874"/>
                    <a:pt x="53846" y="10874"/>
                  </a:cubicBezTo>
                  <a:close/>
                  <a:moveTo>
                    <a:pt x="41178" y="15284"/>
                  </a:moveTo>
                  <a:cubicBezTo>
                    <a:pt x="41674" y="16034"/>
                    <a:pt x="42310" y="16710"/>
                    <a:pt x="43031" y="17307"/>
                  </a:cubicBezTo>
                  <a:cubicBezTo>
                    <a:pt x="42631" y="17623"/>
                    <a:pt x="42161" y="17998"/>
                    <a:pt x="41980" y="17998"/>
                  </a:cubicBezTo>
                  <a:cubicBezTo>
                    <a:pt x="41826" y="17998"/>
                    <a:pt x="41879" y="17730"/>
                    <a:pt x="42356" y="16932"/>
                  </a:cubicBezTo>
                  <a:cubicBezTo>
                    <a:pt x="42412" y="16839"/>
                    <a:pt x="42328" y="16713"/>
                    <a:pt x="42231" y="16713"/>
                  </a:cubicBezTo>
                  <a:cubicBezTo>
                    <a:pt x="42208" y="16713"/>
                    <a:pt x="42185" y="16720"/>
                    <a:pt x="42162" y="16736"/>
                  </a:cubicBezTo>
                  <a:cubicBezTo>
                    <a:pt x="41644" y="17109"/>
                    <a:pt x="41314" y="17354"/>
                    <a:pt x="41193" y="17354"/>
                  </a:cubicBezTo>
                  <a:cubicBezTo>
                    <a:pt x="41059" y="17354"/>
                    <a:pt x="41184" y="17051"/>
                    <a:pt x="41599" y="16285"/>
                  </a:cubicBezTo>
                  <a:cubicBezTo>
                    <a:pt x="41659" y="16176"/>
                    <a:pt x="41576" y="16077"/>
                    <a:pt x="41475" y="16077"/>
                  </a:cubicBezTo>
                  <a:cubicBezTo>
                    <a:pt x="41454" y="16077"/>
                    <a:pt x="41431" y="16082"/>
                    <a:pt x="41409" y="16092"/>
                  </a:cubicBezTo>
                  <a:cubicBezTo>
                    <a:pt x="40960" y="16295"/>
                    <a:pt x="40699" y="16391"/>
                    <a:pt x="40577" y="16391"/>
                  </a:cubicBezTo>
                  <a:cubicBezTo>
                    <a:pt x="40328" y="16391"/>
                    <a:pt x="40660" y="15995"/>
                    <a:pt x="41169" y="15315"/>
                  </a:cubicBezTo>
                  <a:cubicBezTo>
                    <a:pt x="41178" y="15304"/>
                    <a:pt x="41175" y="15295"/>
                    <a:pt x="41178" y="15284"/>
                  </a:cubicBezTo>
                  <a:close/>
                  <a:moveTo>
                    <a:pt x="39788" y="14044"/>
                  </a:moveTo>
                  <a:cubicBezTo>
                    <a:pt x="39870" y="14044"/>
                    <a:pt x="39479" y="14454"/>
                    <a:pt x="38770" y="15494"/>
                  </a:cubicBezTo>
                  <a:cubicBezTo>
                    <a:pt x="38701" y="15594"/>
                    <a:pt x="38796" y="15709"/>
                    <a:pt x="38897" y="15709"/>
                  </a:cubicBezTo>
                  <a:cubicBezTo>
                    <a:pt x="38920" y="15709"/>
                    <a:pt x="38942" y="15703"/>
                    <a:pt x="38964" y="15691"/>
                  </a:cubicBezTo>
                  <a:cubicBezTo>
                    <a:pt x="39628" y="15297"/>
                    <a:pt x="39916" y="15129"/>
                    <a:pt x="39983" y="15129"/>
                  </a:cubicBezTo>
                  <a:cubicBezTo>
                    <a:pt x="40105" y="15129"/>
                    <a:pt x="39496" y="15686"/>
                    <a:pt x="39093" y="16464"/>
                  </a:cubicBezTo>
                  <a:cubicBezTo>
                    <a:pt x="39042" y="16565"/>
                    <a:pt x="39118" y="16681"/>
                    <a:pt x="39216" y="16681"/>
                  </a:cubicBezTo>
                  <a:cubicBezTo>
                    <a:pt x="39239" y="16681"/>
                    <a:pt x="39263" y="16675"/>
                    <a:pt x="39287" y="16661"/>
                  </a:cubicBezTo>
                  <a:cubicBezTo>
                    <a:pt x="39899" y="16298"/>
                    <a:pt x="40190" y="16081"/>
                    <a:pt x="40243" y="16081"/>
                  </a:cubicBezTo>
                  <a:cubicBezTo>
                    <a:pt x="40303" y="16081"/>
                    <a:pt x="40061" y="16355"/>
                    <a:pt x="39633" y="17004"/>
                  </a:cubicBezTo>
                  <a:cubicBezTo>
                    <a:pt x="39565" y="17106"/>
                    <a:pt x="39657" y="17215"/>
                    <a:pt x="39759" y="17215"/>
                  </a:cubicBezTo>
                  <a:cubicBezTo>
                    <a:pt x="39782" y="17215"/>
                    <a:pt x="39805" y="17210"/>
                    <a:pt x="39827" y="17198"/>
                  </a:cubicBezTo>
                  <a:cubicBezTo>
                    <a:pt x="40261" y="16961"/>
                    <a:pt x="40527" y="16852"/>
                    <a:pt x="40670" y="16852"/>
                  </a:cubicBezTo>
                  <a:cubicBezTo>
                    <a:pt x="40967" y="16852"/>
                    <a:pt x="40737" y="17319"/>
                    <a:pt x="40387" y="18084"/>
                  </a:cubicBezTo>
                  <a:cubicBezTo>
                    <a:pt x="40372" y="18113"/>
                    <a:pt x="40369" y="18148"/>
                    <a:pt x="40375" y="18179"/>
                  </a:cubicBezTo>
                  <a:cubicBezTo>
                    <a:pt x="39402" y="17224"/>
                    <a:pt x="38525" y="16193"/>
                    <a:pt x="38080" y="14998"/>
                  </a:cubicBezTo>
                  <a:cubicBezTo>
                    <a:pt x="39186" y="14429"/>
                    <a:pt x="39709" y="14044"/>
                    <a:pt x="39788" y="14044"/>
                  </a:cubicBezTo>
                  <a:close/>
                  <a:moveTo>
                    <a:pt x="41470" y="17765"/>
                  </a:moveTo>
                  <a:cubicBezTo>
                    <a:pt x="41642" y="17765"/>
                    <a:pt x="41476" y="18095"/>
                    <a:pt x="40976" y="18751"/>
                  </a:cubicBezTo>
                  <a:cubicBezTo>
                    <a:pt x="40808" y="18598"/>
                    <a:pt x="40647" y="18439"/>
                    <a:pt x="40482" y="18280"/>
                  </a:cubicBezTo>
                  <a:lnTo>
                    <a:pt x="40482" y="18280"/>
                  </a:lnTo>
                  <a:cubicBezTo>
                    <a:pt x="40493" y="18283"/>
                    <a:pt x="40505" y="18285"/>
                    <a:pt x="40517" y="18285"/>
                  </a:cubicBezTo>
                  <a:cubicBezTo>
                    <a:pt x="40549" y="18285"/>
                    <a:pt x="40581" y="18274"/>
                    <a:pt x="40609" y="18254"/>
                  </a:cubicBezTo>
                  <a:cubicBezTo>
                    <a:pt x="41063" y="17928"/>
                    <a:pt x="41350" y="17765"/>
                    <a:pt x="41470" y="17765"/>
                  </a:cubicBezTo>
                  <a:close/>
                  <a:moveTo>
                    <a:pt x="43317" y="17547"/>
                  </a:moveTo>
                  <a:cubicBezTo>
                    <a:pt x="43531" y="17715"/>
                    <a:pt x="43753" y="17873"/>
                    <a:pt x="43978" y="18026"/>
                  </a:cubicBezTo>
                  <a:cubicBezTo>
                    <a:pt x="43275" y="18408"/>
                    <a:pt x="42747" y="18764"/>
                    <a:pt x="42594" y="18764"/>
                  </a:cubicBezTo>
                  <a:cubicBezTo>
                    <a:pt x="42450" y="18764"/>
                    <a:pt x="42636" y="18450"/>
                    <a:pt x="43317" y="17550"/>
                  </a:cubicBezTo>
                  <a:lnTo>
                    <a:pt x="43317" y="17547"/>
                  </a:lnTo>
                  <a:close/>
                  <a:moveTo>
                    <a:pt x="42438" y="18157"/>
                  </a:moveTo>
                  <a:cubicBezTo>
                    <a:pt x="42487" y="18157"/>
                    <a:pt x="42222" y="18466"/>
                    <a:pt x="41579" y="19302"/>
                  </a:cubicBezTo>
                  <a:cubicBezTo>
                    <a:pt x="41461" y="19196"/>
                    <a:pt x="41342" y="19086"/>
                    <a:pt x="41224" y="18979"/>
                  </a:cubicBezTo>
                  <a:cubicBezTo>
                    <a:pt x="41953" y="18527"/>
                    <a:pt x="42384" y="18157"/>
                    <a:pt x="42438" y="18157"/>
                  </a:cubicBezTo>
                  <a:close/>
                  <a:moveTo>
                    <a:pt x="44319" y="18252"/>
                  </a:moveTo>
                  <a:cubicBezTo>
                    <a:pt x="44518" y="18379"/>
                    <a:pt x="44714" y="18506"/>
                    <a:pt x="44919" y="18621"/>
                  </a:cubicBezTo>
                  <a:cubicBezTo>
                    <a:pt x="44432" y="18997"/>
                    <a:pt x="43697" y="19550"/>
                    <a:pt x="43496" y="19550"/>
                  </a:cubicBezTo>
                  <a:cubicBezTo>
                    <a:pt x="43341" y="19550"/>
                    <a:pt x="43499" y="19226"/>
                    <a:pt x="44319" y="18252"/>
                  </a:cubicBezTo>
                  <a:close/>
                  <a:moveTo>
                    <a:pt x="57896" y="13713"/>
                  </a:moveTo>
                  <a:lnTo>
                    <a:pt x="57896" y="13713"/>
                  </a:lnTo>
                  <a:cubicBezTo>
                    <a:pt x="56785" y="14882"/>
                    <a:pt x="55671" y="16052"/>
                    <a:pt x="54553" y="17218"/>
                  </a:cubicBezTo>
                  <a:cubicBezTo>
                    <a:pt x="52766" y="18887"/>
                    <a:pt x="51049" y="20622"/>
                    <a:pt x="49400" y="22423"/>
                  </a:cubicBezTo>
                  <a:cubicBezTo>
                    <a:pt x="50076" y="21612"/>
                    <a:pt x="50745" y="20801"/>
                    <a:pt x="51409" y="19987"/>
                  </a:cubicBezTo>
                  <a:cubicBezTo>
                    <a:pt x="52789" y="18537"/>
                    <a:pt x="54126" y="17042"/>
                    <a:pt x="55373" y="15451"/>
                  </a:cubicBezTo>
                  <a:cubicBezTo>
                    <a:pt x="55414" y="15396"/>
                    <a:pt x="55414" y="15318"/>
                    <a:pt x="55367" y="15266"/>
                  </a:cubicBezTo>
                  <a:cubicBezTo>
                    <a:pt x="56153" y="14530"/>
                    <a:pt x="57042" y="13855"/>
                    <a:pt x="57896" y="13713"/>
                  </a:cubicBezTo>
                  <a:close/>
                  <a:moveTo>
                    <a:pt x="57466" y="15010"/>
                  </a:moveTo>
                  <a:cubicBezTo>
                    <a:pt x="57599" y="15010"/>
                    <a:pt x="56095" y="16565"/>
                    <a:pt x="55832" y="16834"/>
                  </a:cubicBezTo>
                  <a:cubicBezTo>
                    <a:pt x="54828" y="17859"/>
                    <a:pt x="53806" y="18875"/>
                    <a:pt x="52795" y="19897"/>
                  </a:cubicBezTo>
                  <a:cubicBezTo>
                    <a:pt x="51837" y="20864"/>
                    <a:pt x="50901" y="21857"/>
                    <a:pt x="49969" y="22848"/>
                  </a:cubicBezTo>
                  <a:cubicBezTo>
                    <a:pt x="51964" y="20648"/>
                    <a:pt x="53967" y="18454"/>
                    <a:pt x="55974" y="16265"/>
                  </a:cubicBezTo>
                  <a:cubicBezTo>
                    <a:pt x="56040" y="16205"/>
                    <a:pt x="56107" y="16141"/>
                    <a:pt x="56176" y="16081"/>
                  </a:cubicBezTo>
                  <a:cubicBezTo>
                    <a:pt x="57053" y="15293"/>
                    <a:pt x="57409" y="15010"/>
                    <a:pt x="57466" y="15010"/>
                  </a:cubicBezTo>
                  <a:close/>
                  <a:moveTo>
                    <a:pt x="36149" y="21730"/>
                  </a:moveTo>
                  <a:lnTo>
                    <a:pt x="36149" y="21730"/>
                  </a:lnTo>
                  <a:cubicBezTo>
                    <a:pt x="35903" y="22054"/>
                    <a:pt x="35658" y="22380"/>
                    <a:pt x="35424" y="22715"/>
                  </a:cubicBezTo>
                  <a:cubicBezTo>
                    <a:pt x="35350" y="22820"/>
                    <a:pt x="35453" y="22930"/>
                    <a:pt x="35559" y="22930"/>
                  </a:cubicBezTo>
                  <a:cubicBezTo>
                    <a:pt x="35582" y="22930"/>
                    <a:pt x="35605" y="22925"/>
                    <a:pt x="35626" y="22914"/>
                  </a:cubicBezTo>
                  <a:cubicBezTo>
                    <a:pt x="35803" y="22822"/>
                    <a:pt x="35926" y="22780"/>
                    <a:pt x="36003" y="22780"/>
                  </a:cubicBezTo>
                  <a:cubicBezTo>
                    <a:pt x="36273" y="22780"/>
                    <a:pt x="35983" y="23294"/>
                    <a:pt x="35505" y="23948"/>
                  </a:cubicBezTo>
                  <a:cubicBezTo>
                    <a:pt x="35005" y="22472"/>
                    <a:pt x="35389" y="21892"/>
                    <a:pt x="36149" y="21730"/>
                  </a:cubicBezTo>
                  <a:close/>
                  <a:moveTo>
                    <a:pt x="46089" y="19230"/>
                  </a:moveTo>
                  <a:cubicBezTo>
                    <a:pt x="46372" y="19366"/>
                    <a:pt x="46657" y="19490"/>
                    <a:pt x="46943" y="19603"/>
                  </a:cubicBezTo>
                  <a:cubicBezTo>
                    <a:pt x="44608" y="21320"/>
                    <a:pt x="42468" y="23289"/>
                    <a:pt x="40450" y="25408"/>
                  </a:cubicBezTo>
                  <a:cubicBezTo>
                    <a:pt x="42278" y="23307"/>
                    <a:pt x="44146" y="21234"/>
                    <a:pt x="46089" y="19230"/>
                  </a:cubicBezTo>
                  <a:close/>
                  <a:moveTo>
                    <a:pt x="49611" y="22848"/>
                  </a:moveTo>
                  <a:cubicBezTo>
                    <a:pt x="48869" y="23670"/>
                    <a:pt x="48121" y="24487"/>
                    <a:pt x="47379" y="25310"/>
                  </a:cubicBezTo>
                  <a:cubicBezTo>
                    <a:pt x="45800" y="27071"/>
                    <a:pt x="44247" y="28861"/>
                    <a:pt x="42694" y="30651"/>
                  </a:cubicBezTo>
                  <a:cubicBezTo>
                    <a:pt x="43912" y="29179"/>
                    <a:pt x="45139" y="27712"/>
                    <a:pt x="46377" y="26254"/>
                  </a:cubicBezTo>
                  <a:cubicBezTo>
                    <a:pt x="47454" y="25117"/>
                    <a:pt x="48531" y="23979"/>
                    <a:pt x="49611" y="22848"/>
                  </a:cubicBezTo>
                  <a:close/>
                  <a:moveTo>
                    <a:pt x="28713" y="28360"/>
                  </a:moveTo>
                  <a:cubicBezTo>
                    <a:pt x="28755" y="28360"/>
                    <a:pt x="27453" y="30067"/>
                    <a:pt x="26119" y="31685"/>
                  </a:cubicBezTo>
                  <a:cubicBezTo>
                    <a:pt x="25233" y="32762"/>
                    <a:pt x="24321" y="33818"/>
                    <a:pt x="23408" y="34875"/>
                  </a:cubicBezTo>
                  <a:cubicBezTo>
                    <a:pt x="24592" y="33452"/>
                    <a:pt x="25770" y="32025"/>
                    <a:pt x="26919" y="30570"/>
                  </a:cubicBezTo>
                  <a:cubicBezTo>
                    <a:pt x="28183" y="28969"/>
                    <a:pt x="28688" y="28360"/>
                    <a:pt x="28713" y="28360"/>
                  </a:cubicBezTo>
                  <a:close/>
                  <a:moveTo>
                    <a:pt x="48750" y="22695"/>
                  </a:moveTo>
                  <a:lnTo>
                    <a:pt x="48750" y="22695"/>
                  </a:lnTo>
                  <a:cubicBezTo>
                    <a:pt x="44406" y="27698"/>
                    <a:pt x="39988" y="32637"/>
                    <a:pt x="35496" y="37511"/>
                  </a:cubicBezTo>
                  <a:cubicBezTo>
                    <a:pt x="38314" y="34072"/>
                    <a:pt x="41045" y="30570"/>
                    <a:pt x="44125" y="27354"/>
                  </a:cubicBezTo>
                  <a:cubicBezTo>
                    <a:pt x="45644" y="25769"/>
                    <a:pt x="47206" y="24239"/>
                    <a:pt x="48750" y="22695"/>
                  </a:cubicBezTo>
                  <a:close/>
                  <a:moveTo>
                    <a:pt x="46258" y="20583"/>
                  </a:moveTo>
                  <a:cubicBezTo>
                    <a:pt x="46470" y="20583"/>
                    <a:pt x="46135" y="21188"/>
                    <a:pt x="44616" y="23015"/>
                  </a:cubicBezTo>
                  <a:cubicBezTo>
                    <a:pt x="43626" y="24207"/>
                    <a:pt x="42601" y="25388"/>
                    <a:pt x="41562" y="26566"/>
                  </a:cubicBezTo>
                  <a:cubicBezTo>
                    <a:pt x="40805" y="27369"/>
                    <a:pt x="40052" y="28177"/>
                    <a:pt x="39304" y="28988"/>
                  </a:cubicBezTo>
                  <a:cubicBezTo>
                    <a:pt x="39737" y="28523"/>
                    <a:pt x="40182" y="28062"/>
                    <a:pt x="40638" y="27605"/>
                  </a:cubicBezTo>
                  <a:lnTo>
                    <a:pt x="40638" y="27605"/>
                  </a:lnTo>
                  <a:cubicBezTo>
                    <a:pt x="39241" y="29164"/>
                    <a:pt x="37809" y="30709"/>
                    <a:pt x="36362" y="32236"/>
                  </a:cubicBezTo>
                  <a:cubicBezTo>
                    <a:pt x="37061" y="31454"/>
                    <a:pt x="37765" y="30674"/>
                    <a:pt x="38473" y="29895"/>
                  </a:cubicBezTo>
                  <a:lnTo>
                    <a:pt x="38473" y="29895"/>
                  </a:lnTo>
                  <a:cubicBezTo>
                    <a:pt x="37523" y="30928"/>
                    <a:pt x="36576" y="31968"/>
                    <a:pt x="35632" y="33007"/>
                  </a:cubicBezTo>
                  <a:cubicBezTo>
                    <a:pt x="34125" y="34586"/>
                    <a:pt x="32603" y="36145"/>
                    <a:pt x="31091" y="37681"/>
                  </a:cubicBezTo>
                  <a:cubicBezTo>
                    <a:pt x="32286" y="36154"/>
                    <a:pt x="33478" y="34632"/>
                    <a:pt x="34691" y="33134"/>
                  </a:cubicBezTo>
                  <a:cubicBezTo>
                    <a:pt x="36651" y="30709"/>
                    <a:pt x="38660" y="28316"/>
                    <a:pt x="40673" y="25931"/>
                  </a:cubicBezTo>
                  <a:cubicBezTo>
                    <a:pt x="41654" y="24765"/>
                    <a:pt x="42702" y="23665"/>
                    <a:pt x="43770" y="22579"/>
                  </a:cubicBezTo>
                  <a:cubicBezTo>
                    <a:pt x="44411" y="21928"/>
                    <a:pt x="45943" y="20583"/>
                    <a:pt x="46258" y="20583"/>
                  </a:cubicBezTo>
                  <a:close/>
                  <a:moveTo>
                    <a:pt x="38830" y="23803"/>
                  </a:moveTo>
                  <a:cubicBezTo>
                    <a:pt x="38936" y="23803"/>
                    <a:pt x="38791" y="24073"/>
                    <a:pt x="38233" y="24776"/>
                  </a:cubicBezTo>
                  <a:cubicBezTo>
                    <a:pt x="37852" y="25258"/>
                    <a:pt x="37456" y="25729"/>
                    <a:pt x="37067" y="26202"/>
                  </a:cubicBezTo>
                  <a:cubicBezTo>
                    <a:pt x="36397" y="26924"/>
                    <a:pt x="35742" y="27660"/>
                    <a:pt x="35101" y="28408"/>
                  </a:cubicBezTo>
                  <a:cubicBezTo>
                    <a:pt x="33262" y="30311"/>
                    <a:pt x="31501" y="32311"/>
                    <a:pt x="29685" y="34217"/>
                  </a:cubicBezTo>
                  <a:cubicBezTo>
                    <a:pt x="27825" y="36168"/>
                    <a:pt x="26007" y="38149"/>
                    <a:pt x="24228" y="40161"/>
                  </a:cubicBezTo>
                  <a:cubicBezTo>
                    <a:pt x="23977" y="40415"/>
                    <a:pt x="23732" y="40675"/>
                    <a:pt x="23483" y="40932"/>
                  </a:cubicBezTo>
                  <a:cubicBezTo>
                    <a:pt x="24941" y="39073"/>
                    <a:pt x="26382" y="37205"/>
                    <a:pt x="27846" y="35357"/>
                  </a:cubicBezTo>
                  <a:cubicBezTo>
                    <a:pt x="30663" y="32262"/>
                    <a:pt x="33467" y="29150"/>
                    <a:pt x="36209" y="25992"/>
                  </a:cubicBezTo>
                  <a:cubicBezTo>
                    <a:pt x="37168" y="25093"/>
                    <a:pt x="38599" y="23803"/>
                    <a:pt x="38830" y="23803"/>
                  </a:cubicBezTo>
                  <a:close/>
                  <a:moveTo>
                    <a:pt x="42968" y="27320"/>
                  </a:moveTo>
                  <a:lnTo>
                    <a:pt x="42968" y="27320"/>
                  </a:lnTo>
                  <a:cubicBezTo>
                    <a:pt x="39538" y="31321"/>
                    <a:pt x="36244" y="35435"/>
                    <a:pt x="32632" y="39286"/>
                  </a:cubicBezTo>
                  <a:cubicBezTo>
                    <a:pt x="31529" y="40461"/>
                    <a:pt x="30415" y="41628"/>
                    <a:pt x="29306" y="42797"/>
                  </a:cubicBezTo>
                  <a:cubicBezTo>
                    <a:pt x="30323" y="41365"/>
                    <a:pt x="31350" y="39973"/>
                    <a:pt x="32413" y="38663"/>
                  </a:cubicBezTo>
                  <a:cubicBezTo>
                    <a:pt x="35678" y="34641"/>
                    <a:pt x="39313" y="30977"/>
                    <a:pt x="42968" y="27320"/>
                  </a:cubicBezTo>
                  <a:close/>
                  <a:moveTo>
                    <a:pt x="33213" y="34029"/>
                  </a:moveTo>
                  <a:cubicBezTo>
                    <a:pt x="31541" y="36200"/>
                    <a:pt x="29895" y="38397"/>
                    <a:pt x="28233" y="40559"/>
                  </a:cubicBezTo>
                  <a:cubicBezTo>
                    <a:pt x="26630" y="42162"/>
                    <a:pt x="25022" y="43761"/>
                    <a:pt x="23411" y="45355"/>
                  </a:cubicBezTo>
                  <a:cubicBezTo>
                    <a:pt x="26821" y="41708"/>
                    <a:pt x="30025" y="37877"/>
                    <a:pt x="33213" y="34029"/>
                  </a:cubicBezTo>
                  <a:close/>
                  <a:moveTo>
                    <a:pt x="54776" y="14576"/>
                  </a:moveTo>
                  <a:cubicBezTo>
                    <a:pt x="54796" y="14833"/>
                    <a:pt x="54833" y="15090"/>
                    <a:pt x="54885" y="15341"/>
                  </a:cubicBezTo>
                  <a:lnTo>
                    <a:pt x="54882" y="15341"/>
                  </a:lnTo>
                  <a:cubicBezTo>
                    <a:pt x="54897" y="15399"/>
                    <a:pt x="54940" y="15442"/>
                    <a:pt x="54995" y="15460"/>
                  </a:cubicBezTo>
                  <a:cubicBezTo>
                    <a:pt x="53485" y="17218"/>
                    <a:pt x="51972" y="18976"/>
                    <a:pt x="50454" y="20729"/>
                  </a:cubicBezTo>
                  <a:cubicBezTo>
                    <a:pt x="48323" y="22917"/>
                    <a:pt x="46063" y="24998"/>
                    <a:pt x="43929" y="27152"/>
                  </a:cubicBezTo>
                  <a:cubicBezTo>
                    <a:pt x="40011" y="31119"/>
                    <a:pt x="36703" y="35652"/>
                    <a:pt x="33129" y="39919"/>
                  </a:cubicBezTo>
                  <a:cubicBezTo>
                    <a:pt x="32479" y="40695"/>
                    <a:pt x="31801" y="41446"/>
                    <a:pt x="31120" y="42191"/>
                  </a:cubicBezTo>
                  <a:cubicBezTo>
                    <a:pt x="29439" y="43957"/>
                    <a:pt x="27756" y="45721"/>
                    <a:pt x="26067" y="47480"/>
                  </a:cubicBezTo>
                  <a:cubicBezTo>
                    <a:pt x="26798" y="46408"/>
                    <a:pt x="27528" y="45349"/>
                    <a:pt x="28256" y="44292"/>
                  </a:cubicBezTo>
                  <a:cubicBezTo>
                    <a:pt x="29786" y="42696"/>
                    <a:pt x="31316" y="41099"/>
                    <a:pt x="32840" y="39497"/>
                  </a:cubicBezTo>
                  <a:cubicBezTo>
                    <a:pt x="36775" y="35363"/>
                    <a:pt x="40309" y="30798"/>
                    <a:pt x="43938" y="26344"/>
                  </a:cubicBezTo>
                  <a:cubicBezTo>
                    <a:pt x="43946" y="26335"/>
                    <a:pt x="43955" y="26326"/>
                    <a:pt x="43964" y="26318"/>
                  </a:cubicBezTo>
                  <a:cubicBezTo>
                    <a:pt x="47443" y="22833"/>
                    <a:pt x="51632" y="19392"/>
                    <a:pt x="54429" y="15318"/>
                  </a:cubicBezTo>
                  <a:cubicBezTo>
                    <a:pt x="54493" y="15226"/>
                    <a:pt x="54415" y="15116"/>
                    <a:pt x="54322" y="15099"/>
                  </a:cubicBezTo>
                  <a:cubicBezTo>
                    <a:pt x="54472" y="14926"/>
                    <a:pt x="54628" y="14755"/>
                    <a:pt x="54776" y="14576"/>
                  </a:cubicBezTo>
                  <a:close/>
                  <a:moveTo>
                    <a:pt x="48001" y="21382"/>
                  </a:moveTo>
                  <a:cubicBezTo>
                    <a:pt x="47628" y="21864"/>
                    <a:pt x="47250" y="22337"/>
                    <a:pt x="46871" y="22807"/>
                  </a:cubicBezTo>
                  <a:cubicBezTo>
                    <a:pt x="45837" y="23953"/>
                    <a:pt x="44798" y="25082"/>
                    <a:pt x="43767" y="26119"/>
                  </a:cubicBezTo>
                  <a:cubicBezTo>
                    <a:pt x="39778" y="30126"/>
                    <a:pt x="35843" y="34119"/>
                    <a:pt x="32217" y="38463"/>
                  </a:cubicBezTo>
                  <a:cubicBezTo>
                    <a:pt x="30522" y="40496"/>
                    <a:pt x="28960" y="42621"/>
                    <a:pt x="27436" y="44774"/>
                  </a:cubicBezTo>
                  <a:cubicBezTo>
                    <a:pt x="25981" y="46302"/>
                    <a:pt x="24526" y="47832"/>
                    <a:pt x="23071" y="49359"/>
                  </a:cubicBezTo>
                  <a:cubicBezTo>
                    <a:pt x="26079" y="45733"/>
                    <a:pt x="29006" y="42043"/>
                    <a:pt x="31986" y="38487"/>
                  </a:cubicBezTo>
                  <a:cubicBezTo>
                    <a:pt x="35822" y="33908"/>
                    <a:pt x="39821" y="29482"/>
                    <a:pt x="43981" y="25209"/>
                  </a:cubicBezTo>
                  <a:cubicBezTo>
                    <a:pt x="45269" y="23889"/>
                    <a:pt x="46632" y="22633"/>
                    <a:pt x="48001" y="21382"/>
                  </a:cubicBezTo>
                  <a:close/>
                  <a:moveTo>
                    <a:pt x="29306" y="35562"/>
                  </a:moveTo>
                  <a:cubicBezTo>
                    <a:pt x="27701" y="37577"/>
                    <a:pt x="26079" y="39581"/>
                    <a:pt x="24352" y="41480"/>
                  </a:cubicBezTo>
                  <a:cubicBezTo>
                    <a:pt x="21806" y="44284"/>
                    <a:pt x="19202" y="47032"/>
                    <a:pt x="16615" y="49795"/>
                  </a:cubicBezTo>
                  <a:cubicBezTo>
                    <a:pt x="18994" y="46755"/>
                    <a:pt x="21416" y="43761"/>
                    <a:pt x="23954" y="40845"/>
                  </a:cubicBezTo>
                  <a:cubicBezTo>
                    <a:pt x="25669" y="39099"/>
                    <a:pt x="27491" y="37346"/>
                    <a:pt x="29306" y="35562"/>
                  </a:cubicBezTo>
                  <a:close/>
                  <a:moveTo>
                    <a:pt x="33649" y="23688"/>
                  </a:moveTo>
                  <a:cubicBezTo>
                    <a:pt x="34136" y="23711"/>
                    <a:pt x="34676" y="23875"/>
                    <a:pt x="35257" y="24213"/>
                  </a:cubicBezTo>
                  <a:cubicBezTo>
                    <a:pt x="35271" y="24219"/>
                    <a:pt x="35285" y="24222"/>
                    <a:pt x="35300" y="24222"/>
                  </a:cubicBezTo>
                  <a:cubicBezTo>
                    <a:pt x="34506" y="25261"/>
                    <a:pt x="33397" y="26503"/>
                    <a:pt x="33259" y="26653"/>
                  </a:cubicBezTo>
                  <a:cubicBezTo>
                    <a:pt x="31795" y="28223"/>
                    <a:pt x="30302" y="29771"/>
                    <a:pt x="28836" y="31341"/>
                  </a:cubicBezTo>
                  <a:cubicBezTo>
                    <a:pt x="27161" y="33137"/>
                    <a:pt x="25553" y="34999"/>
                    <a:pt x="23957" y="36870"/>
                  </a:cubicBezTo>
                  <a:cubicBezTo>
                    <a:pt x="23137" y="37768"/>
                    <a:pt x="22329" y="38674"/>
                    <a:pt x="21543" y="39604"/>
                  </a:cubicBezTo>
                  <a:cubicBezTo>
                    <a:pt x="20588" y="40736"/>
                    <a:pt x="19612" y="41873"/>
                    <a:pt x="18633" y="43013"/>
                  </a:cubicBezTo>
                  <a:cubicBezTo>
                    <a:pt x="16500" y="45392"/>
                    <a:pt x="14277" y="47760"/>
                    <a:pt x="12091" y="50170"/>
                  </a:cubicBezTo>
                  <a:cubicBezTo>
                    <a:pt x="14332" y="47358"/>
                    <a:pt x="16572" y="44549"/>
                    <a:pt x="18850" y="41769"/>
                  </a:cubicBezTo>
                  <a:cubicBezTo>
                    <a:pt x="23827" y="35701"/>
                    <a:pt x="29884" y="30501"/>
                    <a:pt x="34616" y="24274"/>
                  </a:cubicBezTo>
                  <a:cubicBezTo>
                    <a:pt x="34698" y="24165"/>
                    <a:pt x="34584" y="24022"/>
                    <a:pt x="34467" y="24022"/>
                  </a:cubicBezTo>
                  <a:cubicBezTo>
                    <a:pt x="34441" y="24022"/>
                    <a:pt x="34415" y="24029"/>
                    <a:pt x="34390" y="24046"/>
                  </a:cubicBezTo>
                  <a:cubicBezTo>
                    <a:pt x="33882" y="24394"/>
                    <a:pt x="33151" y="25036"/>
                    <a:pt x="32959" y="25036"/>
                  </a:cubicBezTo>
                  <a:cubicBezTo>
                    <a:pt x="32823" y="25036"/>
                    <a:pt x="32959" y="24712"/>
                    <a:pt x="33640" y="23731"/>
                  </a:cubicBezTo>
                  <a:cubicBezTo>
                    <a:pt x="33649" y="23717"/>
                    <a:pt x="33646" y="23702"/>
                    <a:pt x="33649" y="23688"/>
                  </a:cubicBezTo>
                  <a:close/>
                  <a:moveTo>
                    <a:pt x="9455" y="50032"/>
                  </a:moveTo>
                  <a:lnTo>
                    <a:pt x="9455" y="50032"/>
                  </a:lnTo>
                  <a:cubicBezTo>
                    <a:pt x="8130" y="51692"/>
                    <a:pt x="6799" y="53346"/>
                    <a:pt x="5483" y="55012"/>
                  </a:cubicBezTo>
                  <a:cubicBezTo>
                    <a:pt x="5196" y="55374"/>
                    <a:pt x="2346" y="58789"/>
                    <a:pt x="2248" y="58789"/>
                  </a:cubicBezTo>
                  <a:cubicBezTo>
                    <a:pt x="2222" y="58789"/>
                    <a:pt x="2380" y="58562"/>
                    <a:pt x="2812" y="57997"/>
                  </a:cubicBezTo>
                  <a:cubicBezTo>
                    <a:pt x="4761" y="55448"/>
                    <a:pt x="6834" y="53020"/>
                    <a:pt x="8950" y="50609"/>
                  </a:cubicBezTo>
                  <a:cubicBezTo>
                    <a:pt x="9118" y="50419"/>
                    <a:pt x="9288" y="50225"/>
                    <a:pt x="9455" y="50032"/>
                  </a:cubicBezTo>
                  <a:close/>
                  <a:moveTo>
                    <a:pt x="17784" y="50970"/>
                  </a:moveTo>
                  <a:lnTo>
                    <a:pt x="17784" y="50970"/>
                  </a:lnTo>
                  <a:cubicBezTo>
                    <a:pt x="16736" y="52029"/>
                    <a:pt x="15694" y="53092"/>
                    <a:pt x="14655" y="54160"/>
                  </a:cubicBezTo>
                  <a:cubicBezTo>
                    <a:pt x="13705" y="55145"/>
                    <a:pt x="12825" y="56204"/>
                    <a:pt x="11906" y="57220"/>
                  </a:cubicBezTo>
                  <a:cubicBezTo>
                    <a:pt x="11642" y="57513"/>
                    <a:pt x="10210" y="58917"/>
                    <a:pt x="10066" y="58917"/>
                  </a:cubicBezTo>
                  <a:cubicBezTo>
                    <a:pt x="9995" y="58917"/>
                    <a:pt x="10242" y="58569"/>
                    <a:pt x="11113" y="57564"/>
                  </a:cubicBezTo>
                  <a:cubicBezTo>
                    <a:pt x="13154" y="55202"/>
                    <a:pt x="15495" y="53092"/>
                    <a:pt x="17784" y="50970"/>
                  </a:cubicBezTo>
                  <a:close/>
                  <a:moveTo>
                    <a:pt x="9917" y="51039"/>
                  </a:moveTo>
                  <a:cubicBezTo>
                    <a:pt x="8835" y="52442"/>
                    <a:pt x="7743" y="53843"/>
                    <a:pt x="6626" y="55225"/>
                  </a:cubicBezTo>
                  <a:cubicBezTo>
                    <a:pt x="5535" y="56579"/>
                    <a:pt x="4441" y="57933"/>
                    <a:pt x="3381" y="59316"/>
                  </a:cubicBezTo>
                  <a:lnTo>
                    <a:pt x="3381" y="59313"/>
                  </a:lnTo>
                  <a:cubicBezTo>
                    <a:pt x="3488" y="59129"/>
                    <a:pt x="3615" y="58918"/>
                    <a:pt x="3771" y="58647"/>
                  </a:cubicBezTo>
                  <a:cubicBezTo>
                    <a:pt x="4796" y="56966"/>
                    <a:pt x="6130" y="55474"/>
                    <a:pt x="7409" y="53984"/>
                  </a:cubicBezTo>
                  <a:cubicBezTo>
                    <a:pt x="8252" y="53005"/>
                    <a:pt x="9080" y="52021"/>
                    <a:pt x="9917" y="51039"/>
                  </a:cubicBezTo>
                  <a:close/>
                  <a:moveTo>
                    <a:pt x="54504" y="18791"/>
                  </a:moveTo>
                  <a:lnTo>
                    <a:pt x="54504" y="18791"/>
                  </a:lnTo>
                  <a:cubicBezTo>
                    <a:pt x="47457" y="26543"/>
                    <a:pt x="40875" y="34809"/>
                    <a:pt x="34466" y="43114"/>
                  </a:cubicBezTo>
                  <a:cubicBezTo>
                    <a:pt x="31428" y="46790"/>
                    <a:pt x="28409" y="50471"/>
                    <a:pt x="25334" y="54111"/>
                  </a:cubicBezTo>
                  <a:cubicBezTo>
                    <a:pt x="23761" y="55976"/>
                    <a:pt x="22095" y="57749"/>
                    <a:pt x="20461" y="59547"/>
                  </a:cubicBezTo>
                  <a:cubicBezTo>
                    <a:pt x="26073" y="52278"/>
                    <a:pt x="31688" y="44994"/>
                    <a:pt x="37436" y="37843"/>
                  </a:cubicBezTo>
                  <a:cubicBezTo>
                    <a:pt x="40973" y="33440"/>
                    <a:pt x="44639" y="29144"/>
                    <a:pt x="48439" y="24949"/>
                  </a:cubicBezTo>
                  <a:cubicBezTo>
                    <a:pt x="50350" y="22839"/>
                    <a:pt x="52483" y="20856"/>
                    <a:pt x="54504" y="18791"/>
                  </a:cubicBezTo>
                  <a:close/>
                  <a:moveTo>
                    <a:pt x="38139" y="23513"/>
                  </a:moveTo>
                  <a:cubicBezTo>
                    <a:pt x="38242" y="23513"/>
                    <a:pt x="36313" y="25473"/>
                    <a:pt x="35770" y="26064"/>
                  </a:cubicBezTo>
                  <a:cubicBezTo>
                    <a:pt x="32326" y="29413"/>
                    <a:pt x="29185" y="33073"/>
                    <a:pt x="26148" y="36829"/>
                  </a:cubicBezTo>
                  <a:cubicBezTo>
                    <a:pt x="23437" y="39809"/>
                    <a:pt x="20723" y="42788"/>
                    <a:pt x="18056" y="45805"/>
                  </a:cubicBezTo>
                  <a:cubicBezTo>
                    <a:pt x="15071" y="49183"/>
                    <a:pt x="12057" y="52538"/>
                    <a:pt x="9141" y="55976"/>
                  </a:cubicBezTo>
                  <a:cubicBezTo>
                    <a:pt x="8070" y="57241"/>
                    <a:pt x="6886" y="58390"/>
                    <a:pt x="5757" y="59585"/>
                  </a:cubicBezTo>
                  <a:cubicBezTo>
                    <a:pt x="6193" y="59036"/>
                    <a:pt x="6606" y="58468"/>
                    <a:pt x="7004" y="57905"/>
                  </a:cubicBezTo>
                  <a:cubicBezTo>
                    <a:pt x="7033" y="57930"/>
                    <a:pt x="7072" y="57947"/>
                    <a:pt x="7111" y="57947"/>
                  </a:cubicBezTo>
                  <a:cubicBezTo>
                    <a:pt x="7151" y="57947"/>
                    <a:pt x="7192" y="57930"/>
                    <a:pt x="7221" y="57887"/>
                  </a:cubicBezTo>
                  <a:cubicBezTo>
                    <a:pt x="8373" y="56195"/>
                    <a:pt x="9594" y="54521"/>
                    <a:pt x="10859" y="52864"/>
                  </a:cubicBezTo>
                  <a:cubicBezTo>
                    <a:pt x="12911" y="50341"/>
                    <a:pt x="15053" y="47895"/>
                    <a:pt x="17204" y="45438"/>
                  </a:cubicBezTo>
                  <a:cubicBezTo>
                    <a:pt x="21875" y="40106"/>
                    <a:pt x="26616" y="34820"/>
                    <a:pt x="31472" y="29647"/>
                  </a:cubicBezTo>
                  <a:cubicBezTo>
                    <a:pt x="31668" y="29456"/>
                    <a:pt x="31867" y="29265"/>
                    <a:pt x="32066" y="29078"/>
                  </a:cubicBezTo>
                  <a:cubicBezTo>
                    <a:pt x="33672" y="27553"/>
                    <a:pt x="35303" y="26064"/>
                    <a:pt x="36928" y="24568"/>
                  </a:cubicBezTo>
                  <a:cubicBezTo>
                    <a:pt x="37760" y="23802"/>
                    <a:pt x="38099" y="23513"/>
                    <a:pt x="38139" y="23513"/>
                  </a:cubicBezTo>
                  <a:close/>
                  <a:moveTo>
                    <a:pt x="14080" y="54039"/>
                  </a:moveTo>
                  <a:cubicBezTo>
                    <a:pt x="12264" y="55892"/>
                    <a:pt x="10503" y="57798"/>
                    <a:pt x="8875" y="59824"/>
                  </a:cubicBezTo>
                  <a:cubicBezTo>
                    <a:pt x="8892" y="59495"/>
                    <a:pt x="9040" y="59134"/>
                    <a:pt x="9259" y="58756"/>
                  </a:cubicBezTo>
                  <a:cubicBezTo>
                    <a:pt x="9744" y="58147"/>
                    <a:pt x="10241" y="57547"/>
                    <a:pt x="10746" y="56955"/>
                  </a:cubicBezTo>
                  <a:cubicBezTo>
                    <a:pt x="11956" y="55762"/>
                    <a:pt x="13388" y="54680"/>
                    <a:pt x="13870" y="54238"/>
                  </a:cubicBezTo>
                  <a:cubicBezTo>
                    <a:pt x="13942" y="54172"/>
                    <a:pt x="14008" y="54102"/>
                    <a:pt x="14080" y="54039"/>
                  </a:cubicBezTo>
                  <a:close/>
                  <a:moveTo>
                    <a:pt x="27314" y="43429"/>
                  </a:moveTo>
                  <a:lnTo>
                    <a:pt x="27314" y="43429"/>
                  </a:lnTo>
                  <a:cubicBezTo>
                    <a:pt x="24038" y="47361"/>
                    <a:pt x="20793" y="51325"/>
                    <a:pt x="17493" y="55220"/>
                  </a:cubicBezTo>
                  <a:cubicBezTo>
                    <a:pt x="17184" y="55586"/>
                    <a:pt x="16863" y="55936"/>
                    <a:pt x="16549" y="56294"/>
                  </a:cubicBezTo>
                  <a:cubicBezTo>
                    <a:pt x="15703" y="57209"/>
                    <a:pt x="14843" y="58110"/>
                    <a:pt x="13930" y="58935"/>
                  </a:cubicBezTo>
                  <a:cubicBezTo>
                    <a:pt x="13304" y="59501"/>
                    <a:pt x="12712" y="59983"/>
                    <a:pt x="12227" y="60540"/>
                  </a:cubicBezTo>
                  <a:cubicBezTo>
                    <a:pt x="13344" y="58753"/>
                    <a:pt x="14718" y="57134"/>
                    <a:pt x="16078" y="55531"/>
                  </a:cubicBezTo>
                  <a:cubicBezTo>
                    <a:pt x="19641" y="51339"/>
                    <a:pt x="23657" y="47540"/>
                    <a:pt x="27314" y="43429"/>
                  </a:cubicBezTo>
                  <a:close/>
                  <a:moveTo>
                    <a:pt x="12184" y="57342"/>
                  </a:moveTo>
                  <a:lnTo>
                    <a:pt x="12184" y="57342"/>
                  </a:lnTo>
                  <a:cubicBezTo>
                    <a:pt x="11404" y="58323"/>
                    <a:pt x="10731" y="59383"/>
                    <a:pt x="10232" y="60561"/>
                  </a:cubicBezTo>
                  <a:cubicBezTo>
                    <a:pt x="9929" y="60370"/>
                    <a:pt x="9594" y="60240"/>
                    <a:pt x="9242" y="60177"/>
                  </a:cubicBezTo>
                  <a:cubicBezTo>
                    <a:pt x="9380" y="59980"/>
                    <a:pt x="9519" y="59781"/>
                    <a:pt x="9658" y="59585"/>
                  </a:cubicBezTo>
                  <a:cubicBezTo>
                    <a:pt x="10544" y="58889"/>
                    <a:pt x="11390" y="58141"/>
                    <a:pt x="12184" y="57342"/>
                  </a:cubicBezTo>
                  <a:close/>
                  <a:moveTo>
                    <a:pt x="26994" y="42144"/>
                  </a:moveTo>
                  <a:lnTo>
                    <a:pt x="26994" y="42144"/>
                  </a:lnTo>
                  <a:cubicBezTo>
                    <a:pt x="26873" y="42300"/>
                    <a:pt x="26751" y="42456"/>
                    <a:pt x="26630" y="42609"/>
                  </a:cubicBezTo>
                  <a:cubicBezTo>
                    <a:pt x="26437" y="42803"/>
                    <a:pt x="26249" y="43005"/>
                    <a:pt x="26053" y="43198"/>
                  </a:cubicBezTo>
                  <a:cubicBezTo>
                    <a:pt x="24312" y="44933"/>
                    <a:pt x="22620" y="46720"/>
                    <a:pt x="20914" y="48493"/>
                  </a:cubicBezTo>
                  <a:cubicBezTo>
                    <a:pt x="22317" y="47168"/>
                    <a:pt x="23714" y="45857"/>
                    <a:pt x="25063" y="44546"/>
                  </a:cubicBezTo>
                  <a:lnTo>
                    <a:pt x="25063" y="44546"/>
                  </a:lnTo>
                  <a:cubicBezTo>
                    <a:pt x="23914" y="45935"/>
                    <a:pt x="22747" y="47289"/>
                    <a:pt x="21532" y="48580"/>
                  </a:cubicBezTo>
                  <a:cubicBezTo>
                    <a:pt x="19329" y="50921"/>
                    <a:pt x="16898" y="53049"/>
                    <a:pt x="14851" y="55537"/>
                  </a:cubicBezTo>
                  <a:cubicBezTo>
                    <a:pt x="14384" y="56103"/>
                    <a:pt x="13725" y="57079"/>
                    <a:pt x="13298" y="57676"/>
                  </a:cubicBezTo>
                  <a:cubicBezTo>
                    <a:pt x="12591" y="58750"/>
                    <a:pt x="11768" y="59744"/>
                    <a:pt x="10844" y="60639"/>
                  </a:cubicBezTo>
                  <a:cubicBezTo>
                    <a:pt x="10856" y="59270"/>
                    <a:pt x="11430" y="58133"/>
                    <a:pt x="12568" y="57226"/>
                  </a:cubicBezTo>
                  <a:cubicBezTo>
                    <a:pt x="13494" y="56048"/>
                    <a:pt x="14505" y="54905"/>
                    <a:pt x="15559" y="53782"/>
                  </a:cubicBezTo>
                  <a:lnTo>
                    <a:pt x="15559" y="53782"/>
                  </a:lnTo>
                  <a:cubicBezTo>
                    <a:pt x="15371" y="53958"/>
                    <a:pt x="15186" y="54134"/>
                    <a:pt x="15001" y="54313"/>
                  </a:cubicBezTo>
                  <a:cubicBezTo>
                    <a:pt x="15775" y="53453"/>
                    <a:pt x="16546" y="52592"/>
                    <a:pt x="17343" y="51770"/>
                  </a:cubicBezTo>
                  <a:cubicBezTo>
                    <a:pt x="20504" y="48504"/>
                    <a:pt x="23752" y="45329"/>
                    <a:pt x="26994" y="42144"/>
                  </a:cubicBezTo>
                  <a:close/>
                  <a:moveTo>
                    <a:pt x="32167" y="37436"/>
                  </a:moveTo>
                  <a:lnTo>
                    <a:pt x="32167" y="37436"/>
                  </a:lnTo>
                  <a:cubicBezTo>
                    <a:pt x="29485" y="40525"/>
                    <a:pt x="26824" y="43628"/>
                    <a:pt x="24067" y="46654"/>
                  </a:cubicBezTo>
                  <a:cubicBezTo>
                    <a:pt x="19629" y="51521"/>
                    <a:pt x="14822" y="55927"/>
                    <a:pt x="11303" y="61531"/>
                  </a:cubicBezTo>
                  <a:cubicBezTo>
                    <a:pt x="11141" y="61331"/>
                    <a:pt x="10965" y="61141"/>
                    <a:pt x="10778" y="60968"/>
                  </a:cubicBezTo>
                  <a:cubicBezTo>
                    <a:pt x="12149" y="59712"/>
                    <a:pt x="13209" y="58271"/>
                    <a:pt x="14300" y="56735"/>
                  </a:cubicBezTo>
                  <a:cubicBezTo>
                    <a:pt x="16399" y="53776"/>
                    <a:pt x="19196" y="51348"/>
                    <a:pt x="21722" y="48767"/>
                  </a:cubicBezTo>
                  <a:cubicBezTo>
                    <a:pt x="23867" y="46576"/>
                    <a:pt x="25859" y="44229"/>
                    <a:pt x="27799" y="41830"/>
                  </a:cubicBezTo>
                  <a:cubicBezTo>
                    <a:pt x="29263" y="40366"/>
                    <a:pt x="30718" y="38902"/>
                    <a:pt x="32167" y="37436"/>
                  </a:cubicBezTo>
                  <a:close/>
                  <a:moveTo>
                    <a:pt x="21815" y="52266"/>
                  </a:moveTo>
                  <a:lnTo>
                    <a:pt x="21815" y="52266"/>
                  </a:lnTo>
                  <a:cubicBezTo>
                    <a:pt x="20412" y="53941"/>
                    <a:pt x="19046" y="55650"/>
                    <a:pt x="17715" y="57391"/>
                  </a:cubicBezTo>
                  <a:cubicBezTo>
                    <a:pt x="17247" y="57884"/>
                    <a:pt x="16780" y="58378"/>
                    <a:pt x="16329" y="58889"/>
                  </a:cubicBezTo>
                  <a:cubicBezTo>
                    <a:pt x="15652" y="59642"/>
                    <a:pt x="13299" y="61075"/>
                    <a:pt x="12915" y="61737"/>
                  </a:cubicBezTo>
                  <a:lnTo>
                    <a:pt x="12915" y="61737"/>
                  </a:lnTo>
                  <a:cubicBezTo>
                    <a:pt x="14896" y="58313"/>
                    <a:pt x="18807" y="55176"/>
                    <a:pt x="21815" y="52266"/>
                  </a:cubicBezTo>
                  <a:close/>
                  <a:moveTo>
                    <a:pt x="13119" y="49498"/>
                  </a:moveTo>
                  <a:cubicBezTo>
                    <a:pt x="11958" y="50817"/>
                    <a:pt x="10821" y="52154"/>
                    <a:pt x="9773" y="53537"/>
                  </a:cubicBezTo>
                  <a:cubicBezTo>
                    <a:pt x="7720" y="56242"/>
                    <a:pt x="5979" y="59960"/>
                    <a:pt x="3069" y="61880"/>
                  </a:cubicBezTo>
                  <a:cubicBezTo>
                    <a:pt x="4195" y="60168"/>
                    <a:pt x="5417" y="58502"/>
                    <a:pt x="6713" y="56877"/>
                  </a:cubicBezTo>
                  <a:cubicBezTo>
                    <a:pt x="6768" y="56807"/>
                    <a:pt x="6825" y="56738"/>
                    <a:pt x="6880" y="56669"/>
                  </a:cubicBezTo>
                  <a:cubicBezTo>
                    <a:pt x="8852" y="54212"/>
                    <a:pt x="10974" y="51839"/>
                    <a:pt x="13119" y="49498"/>
                  </a:cubicBezTo>
                  <a:close/>
                  <a:moveTo>
                    <a:pt x="3909" y="60278"/>
                  </a:moveTo>
                  <a:lnTo>
                    <a:pt x="3909" y="60278"/>
                  </a:lnTo>
                  <a:cubicBezTo>
                    <a:pt x="3502" y="60875"/>
                    <a:pt x="3090" y="61467"/>
                    <a:pt x="2708" y="62079"/>
                  </a:cubicBezTo>
                  <a:cubicBezTo>
                    <a:pt x="2703" y="62088"/>
                    <a:pt x="2708" y="62094"/>
                    <a:pt x="2706" y="62102"/>
                  </a:cubicBezTo>
                  <a:cubicBezTo>
                    <a:pt x="2657" y="62131"/>
                    <a:pt x="2610" y="62160"/>
                    <a:pt x="2561" y="62186"/>
                  </a:cubicBezTo>
                  <a:cubicBezTo>
                    <a:pt x="2544" y="62114"/>
                    <a:pt x="2532" y="62042"/>
                    <a:pt x="2512" y="61972"/>
                  </a:cubicBezTo>
                  <a:cubicBezTo>
                    <a:pt x="2983" y="61412"/>
                    <a:pt x="3442" y="60841"/>
                    <a:pt x="3909" y="60278"/>
                  </a:cubicBezTo>
                  <a:close/>
                  <a:moveTo>
                    <a:pt x="9138" y="60324"/>
                  </a:moveTo>
                  <a:cubicBezTo>
                    <a:pt x="9216" y="60341"/>
                    <a:pt x="9297" y="60347"/>
                    <a:pt x="9372" y="60367"/>
                  </a:cubicBezTo>
                  <a:cubicBezTo>
                    <a:pt x="9363" y="60384"/>
                    <a:pt x="9351" y="60399"/>
                    <a:pt x="9351" y="60422"/>
                  </a:cubicBezTo>
                  <a:cubicBezTo>
                    <a:pt x="9360" y="60483"/>
                    <a:pt x="9383" y="60532"/>
                    <a:pt x="9395" y="60589"/>
                  </a:cubicBezTo>
                  <a:cubicBezTo>
                    <a:pt x="8843" y="61106"/>
                    <a:pt x="8012" y="61995"/>
                    <a:pt x="7836" y="62278"/>
                  </a:cubicBezTo>
                  <a:cubicBezTo>
                    <a:pt x="8185" y="61715"/>
                    <a:pt x="8563" y="61170"/>
                    <a:pt x="8939" y="60624"/>
                  </a:cubicBezTo>
                  <a:cubicBezTo>
                    <a:pt x="8953" y="60644"/>
                    <a:pt x="8962" y="60662"/>
                    <a:pt x="8976" y="60679"/>
                  </a:cubicBezTo>
                  <a:cubicBezTo>
                    <a:pt x="8994" y="60701"/>
                    <a:pt x="9015" y="60710"/>
                    <a:pt x="9035" y="60710"/>
                  </a:cubicBezTo>
                  <a:cubicBezTo>
                    <a:pt x="9097" y="60710"/>
                    <a:pt x="9155" y="60622"/>
                    <a:pt x="9100" y="60555"/>
                  </a:cubicBezTo>
                  <a:cubicBezTo>
                    <a:pt x="9083" y="60523"/>
                    <a:pt x="9066" y="60491"/>
                    <a:pt x="9051" y="60457"/>
                  </a:cubicBezTo>
                  <a:cubicBezTo>
                    <a:pt x="9080" y="60413"/>
                    <a:pt x="9109" y="60370"/>
                    <a:pt x="9138" y="60324"/>
                  </a:cubicBezTo>
                  <a:close/>
                  <a:moveTo>
                    <a:pt x="32938" y="40684"/>
                  </a:moveTo>
                  <a:cubicBezTo>
                    <a:pt x="26701" y="47967"/>
                    <a:pt x="20711" y="55457"/>
                    <a:pt x="14108" y="62423"/>
                  </a:cubicBezTo>
                  <a:lnTo>
                    <a:pt x="14108" y="62423"/>
                  </a:lnTo>
                  <a:cubicBezTo>
                    <a:pt x="15022" y="61455"/>
                    <a:pt x="15976" y="60288"/>
                    <a:pt x="16947" y="59042"/>
                  </a:cubicBezTo>
                  <a:cubicBezTo>
                    <a:pt x="19941" y="56103"/>
                    <a:pt x="22519" y="52607"/>
                    <a:pt x="24982" y="49053"/>
                  </a:cubicBezTo>
                  <a:cubicBezTo>
                    <a:pt x="26954" y="46914"/>
                    <a:pt x="29009" y="44850"/>
                    <a:pt x="30992" y="42719"/>
                  </a:cubicBezTo>
                  <a:cubicBezTo>
                    <a:pt x="31639" y="42038"/>
                    <a:pt x="32292" y="41362"/>
                    <a:pt x="32938" y="40684"/>
                  </a:cubicBezTo>
                  <a:close/>
                  <a:moveTo>
                    <a:pt x="26393" y="46247"/>
                  </a:moveTo>
                  <a:cubicBezTo>
                    <a:pt x="25712" y="47226"/>
                    <a:pt x="25028" y="48207"/>
                    <a:pt x="24349" y="49189"/>
                  </a:cubicBezTo>
                  <a:cubicBezTo>
                    <a:pt x="24263" y="49310"/>
                    <a:pt x="24173" y="49428"/>
                    <a:pt x="24090" y="49550"/>
                  </a:cubicBezTo>
                  <a:cubicBezTo>
                    <a:pt x="22897" y="50794"/>
                    <a:pt x="21705" y="52041"/>
                    <a:pt x="20516" y="53288"/>
                  </a:cubicBezTo>
                  <a:cubicBezTo>
                    <a:pt x="17669" y="56259"/>
                    <a:pt x="14170" y="59097"/>
                    <a:pt x="12074" y="62674"/>
                  </a:cubicBezTo>
                  <a:cubicBezTo>
                    <a:pt x="12019" y="62573"/>
                    <a:pt x="11961" y="62478"/>
                    <a:pt x="11909" y="62391"/>
                  </a:cubicBezTo>
                  <a:cubicBezTo>
                    <a:pt x="11814" y="62235"/>
                    <a:pt x="11707" y="62082"/>
                    <a:pt x="11603" y="61932"/>
                  </a:cubicBezTo>
                  <a:cubicBezTo>
                    <a:pt x="11629" y="61877"/>
                    <a:pt x="11641" y="61819"/>
                    <a:pt x="11670" y="61764"/>
                  </a:cubicBezTo>
                  <a:cubicBezTo>
                    <a:pt x="11895" y="61551"/>
                    <a:pt x="12114" y="61334"/>
                    <a:pt x="12337" y="61124"/>
                  </a:cubicBezTo>
                  <a:lnTo>
                    <a:pt x="12337" y="61124"/>
                  </a:lnTo>
                  <a:cubicBezTo>
                    <a:pt x="12335" y="61124"/>
                    <a:pt x="12333" y="61124"/>
                    <a:pt x="12331" y="61124"/>
                  </a:cubicBezTo>
                  <a:cubicBezTo>
                    <a:pt x="12261" y="61124"/>
                    <a:pt x="12205" y="61072"/>
                    <a:pt x="12152" y="60991"/>
                  </a:cubicBezTo>
                  <a:cubicBezTo>
                    <a:pt x="12712" y="60237"/>
                    <a:pt x="13471" y="59527"/>
                    <a:pt x="14216" y="58857"/>
                  </a:cubicBezTo>
                  <a:lnTo>
                    <a:pt x="14216" y="58857"/>
                  </a:lnTo>
                  <a:cubicBezTo>
                    <a:pt x="13890" y="59198"/>
                    <a:pt x="13575" y="59547"/>
                    <a:pt x="13246" y="59885"/>
                  </a:cubicBezTo>
                  <a:cubicBezTo>
                    <a:pt x="13125" y="60148"/>
                    <a:pt x="12986" y="60399"/>
                    <a:pt x="12836" y="60644"/>
                  </a:cubicBezTo>
                  <a:cubicBezTo>
                    <a:pt x="15429" y="58133"/>
                    <a:pt x="17883" y="55448"/>
                    <a:pt x="20261" y="52688"/>
                  </a:cubicBezTo>
                  <a:cubicBezTo>
                    <a:pt x="20747" y="52185"/>
                    <a:pt x="21232" y="51686"/>
                    <a:pt x="21708" y="51178"/>
                  </a:cubicBezTo>
                  <a:cubicBezTo>
                    <a:pt x="23261" y="49524"/>
                    <a:pt x="24823" y="47881"/>
                    <a:pt x="26393" y="46247"/>
                  </a:cubicBezTo>
                  <a:close/>
                  <a:moveTo>
                    <a:pt x="9499" y="61020"/>
                  </a:moveTo>
                  <a:cubicBezTo>
                    <a:pt x="9556" y="61170"/>
                    <a:pt x="9626" y="61314"/>
                    <a:pt x="9707" y="61453"/>
                  </a:cubicBezTo>
                  <a:cubicBezTo>
                    <a:pt x="9242" y="61860"/>
                    <a:pt x="8685" y="62275"/>
                    <a:pt x="8428" y="62749"/>
                  </a:cubicBezTo>
                  <a:cubicBezTo>
                    <a:pt x="8751" y="62151"/>
                    <a:pt x="9147" y="61600"/>
                    <a:pt x="9499" y="61020"/>
                  </a:cubicBezTo>
                  <a:close/>
                  <a:moveTo>
                    <a:pt x="16993" y="48323"/>
                  </a:moveTo>
                  <a:lnTo>
                    <a:pt x="16993" y="48323"/>
                  </a:lnTo>
                  <a:cubicBezTo>
                    <a:pt x="16237" y="49249"/>
                    <a:pt x="15475" y="50170"/>
                    <a:pt x="14701" y="51077"/>
                  </a:cubicBezTo>
                  <a:cubicBezTo>
                    <a:pt x="13630" y="52333"/>
                    <a:pt x="12596" y="53612"/>
                    <a:pt x="11583" y="54908"/>
                  </a:cubicBezTo>
                  <a:cubicBezTo>
                    <a:pt x="9522" y="56865"/>
                    <a:pt x="7414" y="58947"/>
                    <a:pt x="6332" y="61196"/>
                  </a:cubicBezTo>
                  <a:cubicBezTo>
                    <a:pt x="6282" y="61299"/>
                    <a:pt x="6363" y="61408"/>
                    <a:pt x="6456" y="61408"/>
                  </a:cubicBezTo>
                  <a:cubicBezTo>
                    <a:pt x="6488" y="61408"/>
                    <a:pt x="6521" y="61395"/>
                    <a:pt x="6551" y="61366"/>
                  </a:cubicBezTo>
                  <a:cubicBezTo>
                    <a:pt x="7045" y="60875"/>
                    <a:pt x="7530" y="60361"/>
                    <a:pt x="8015" y="59853"/>
                  </a:cubicBezTo>
                  <a:lnTo>
                    <a:pt x="8015" y="59853"/>
                  </a:lnTo>
                  <a:cubicBezTo>
                    <a:pt x="7582" y="60471"/>
                    <a:pt x="7157" y="61095"/>
                    <a:pt x="6756" y="61730"/>
                  </a:cubicBezTo>
                  <a:cubicBezTo>
                    <a:pt x="6686" y="61840"/>
                    <a:pt x="6787" y="61945"/>
                    <a:pt x="6890" y="61945"/>
                  </a:cubicBezTo>
                  <a:cubicBezTo>
                    <a:pt x="6935" y="61945"/>
                    <a:pt x="6979" y="61925"/>
                    <a:pt x="7010" y="61877"/>
                  </a:cubicBezTo>
                  <a:cubicBezTo>
                    <a:pt x="7530" y="61051"/>
                    <a:pt x="8093" y="60263"/>
                    <a:pt x="8676" y="59495"/>
                  </a:cubicBezTo>
                  <a:lnTo>
                    <a:pt x="8676" y="59495"/>
                  </a:lnTo>
                  <a:cubicBezTo>
                    <a:pt x="8630" y="59723"/>
                    <a:pt x="8641" y="59960"/>
                    <a:pt x="8708" y="60182"/>
                  </a:cubicBezTo>
                  <a:cubicBezTo>
                    <a:pt x="8237" y="60708"/>
                    <a:pt x="7781" y="61239"/>
                    <a:pt x="7397" y="61834"/>
                  </a:cubicBezTo>
                  <a:cubicBezTo>
                    <a:pt x="7323" y="61950"/>
                    <a:pt x="7429" y="62060"/>
                    <a:pt x="7536" y="62060"/>
                  </a:cubicBezTo>
                  <a:cubicBezTo>
                    <a:pt x="7582" y="62060"/>
                    <a:pt x="7628" y="62039"/>
                    <a:pt x="7660" y="61990"/>
                  </a:cubicBezTo>
                  <a:cubicBezTo>
                    <a:pt x="7709" y="61915"/>
                    <a:pt x="7764" y="61848"/>
                    <a:pt x="7813" y="61776"/>
                  </a:cubicBezTo>
                  <a:lnTo>
                    <a:pt x="7813" y="61776"/>
                  </a:lnTo>
                  <a:cubicBezTo>
                    <a:pt x="7668" y="62004"/>
                    <a:pt x="7518" y="62232"/>
                    <a:pt x="7377" y="62463"/>
                  </a:cubicBezTo>
                  <a:lnTo>
                    <a:pt x="7377" y="62466"/>
                  </a:lnTo>
                  <a:cubicBezTo>
                    <a:pt x="6924" y="61975"/>
                    <a:pt x="6307" y="61580"/>
                    <a:pt x="5750" y="61580"/>
                  </a:cubicBezTo>
                  <a:cubicBezTo>
                    <a:pt x="5601" y="61580"/>
                    <a:pt x="5455" y="61609"/>
                    <a:pt x="5318" y="61672"/>
                  </a:cubicBezTo>
                  <a:cubicBezTo>
                    <a:pt x="5474" y="61340"/>
                    <a:pt x="5604" y="60999"/>
                    <a:pt x="5708" y="60650"/>
                  </a:cubicBezTo>
                  <a:cubicBezTo>
                    <a:pt x="5731" y="60562"/>
                    <a:pt x="5660" y="60500"/>
                    <a:pt x="5588" y="60500"/>
                  </a:cubicBezTo>
                  <a:cubicBezTo>
                    <a:pt x="5550" y="60500"/>
                    <a:pt x="5511" y="60518"/>
                    <a:pt x="5486" y="60558"/>
                  </a:cubicBezTo>
                  <a:cubicBezTo>
                    <a:pt x="4920" y="61473"/>
                    <a:pt x="4158" y="62267"/>
                    <a:pt x="3580" y="63173"/>
                  </a:cubicBezTo>
                  <a:cubicBezTo>
                    <a:pt x="5916" y="59368"/>
                    <a:pt x="9984" y="55936"/>
                    <a:pt x="12963" y="52688"/>
                  </a:cubicBezTo>
                  <a:cubicBezTo>
                    <a:pt x="14303" y="51227"/>
                    <a:pt x="15654" y="49778"/>
                    <a:pt x="16993" y="48323"/>
                  </a:cubicBezTo>
                  <a:close/>
                  <a:moveTo>
                    <a:pt x="33074" y="42052"/>
                  </a:moveTo>
                  <a:cubicBezTo>
                    <a:pt x="29332" y="46625"/>
                    <a:pt x="25660" y="51244"/>
                    <a:pt x="22060" y="55907"/>
                  </a:cubicBezTo>
                  <a:cubicBezTo>
                    <a:pt x="20781" y="57564"/>
                    <a:pt x="19508" y="59224"/>
                    <a:pt x="18189" y="60852"/>
                  </a:cubicBezTo>
                  <a:cubicBezTo>
                    <a:pt x="17702" y="61450"/>
                    <a:pt x="15982" y="63204"/>
                    <a:pt x="15741" y="63204"/>
                  </a:cubicBezTo>
                  <a:cubicBezTo>
                    <a:pt x="15598" y="63204"/>
                    <a:pt x="15979" y="62584"/>
                    <a:pt x="17452" y="60731"/>
                  </a:cubicBezTo>
                  <a:cubicBezTo>
                    <a:pt x="19381" y="58314"/>
                    <a:pt x="21503" y="56016"/>
                    <a:pt x="23492" y="53646"/>
                  </a:cubicBezTo>
                  <a:cubicBezTo>
                    <a:pt x="26720" y="49801"/>
                    <a:pt x="29858" y="45897"/>
                    <a:pt x="33074" y="42052"/>
                  </a:cubicBezTo>
                  <a:close/>
                  <a:moveTo>
                    <a:pt x="9943" y="61834"/>
                  </a:moveTo>
                  <a:cubicBezTo>
                    <a:pt x="10053" y="61984"/>
                    <a:pt x="10166" y="62134"/>
                    <a:pt x="10287" y="62278"/>
                  </a:cubicBezTo>
                  <a:cubicBezTo>
                    <a:pt x="9707" y="62792"/>
                    <a:pt x="8737" y="63450"/>
                    <a:pt x="8485" y="64031"/>
                  </a:cubicBezTo>
                  <a:cubicBezTo>
                    <a:pt x="8829" y="63237"/>
                    <a:pt x="9424" y="62547"/>
                    <a:pt x="9943" y="61834"/>
                  </a:cubicBezTo>
                  <a:close/>
                  <a:moveTo>
                    <a:pt x="58304" y="13690"/>
                  </a:moveTo>
                  <a:cubicBezTo>
                    <a:pt x="59002" y="13725"/>
                    <a:pt x="59655" y="14190"/>
                    <a:pt x="60180" y="15376"/>
                  </a:cubicBezTo>
                  <a:cubicBezTo>
                    <a:pt x="60202" y="15420"/>
                    <a:pt x="60248" y="15448"/>
                    <a:pt x="60300" y="15448"/>
                  </a:cubicBezTo>
                  <a:cubicBezTo>
                    <a:pt x="60302" y="15448"/>
                    <a:pt x="60305" y="15448"/>
                    <a:pt x="60307" y="15448"/>
                  </a:cubicBezTo>
                  <a:lnTo>
                    <a:pt x="60307" y="15448"/>
                  </a:lnTo>
                  <a:cubicBezTo>
                    <a:pt x="58895" y="16964"/>
                    <a:pt x="57605" y="18534"/>
                    <a:pt x="56338" y="20180"/>
                  </a:cubicBezTo>
                  <a:cubicBezTo>
                    <a:pt x="52385" y="25316"/>
                    <a:pt x="48211" y="30224"/>
                    <a:pt x="44050" y="35184"/>
                  </a:cubicBezTo>
                  <a:lnTo>
                    <a:pt x="44053" y="35181"/>
                  </a:lnTo>
                  <a:lnTo>
                    <a:pt x="44053" y="35181"/>
                  </a:lnTo>
                  <a:cubicBezTo>
                    <a:pt x="36345" y="44376"/>
                    <a:pt x="28859" y="53753"/>
                    <a:pt x="21246" y="63023"/>
                  </a:cubicBezTo>
                  <a:cubicBezTo>
                    <a:pt x="20432" y="64015"/>
                    <a:pt x="20090" y="64394"/>
                    <a:pt x="20044" y="64394"/>
                  </a:cubicBezTo>
                  <a:cubicBezTo>
                    <a:pt x="19907" y="64394"/>
                    <a:pt x="22316" y="61123"/>
                    <a:pt x="22744" y="60529"/>
                  </a:cubicBezTo>
                  <a:cubicBezTo>
                    <a:pt x="24661" y="57864"/>
                    <a:pt x="26827" y="55370"/>
                    <a:pt x="28940" y="52861"/>
                  </a:cubicBezTo>
                  <a:cubicBezTo>
                    <a:pt x="32566" y="48556"/>
                    <a:pt x="36025" y="44122"/>
                    <a:pt x="39515" y="39708"/>
                  </a:cubicBezTo>
                  <a:cubicBezTo>
                    <a:pt x="43184" y="35063"/>
                    <a:pt x="47047" y="30562"/>
                    <a:pt x="50884" y="26055"/>
                  </a:cubicBezTo>
                  <a:cubicBezTo>
                    <a:pt x="53941" y="22467"/>
                    <a:pt x="57513" y="19037"/>
                    <a:pt x="59816" y="14888"/>
                  </a:cubicBezTo>
                  <a:cubicBezTo>
                    <a:pt x="59875" y="14783"/>
                    <a:pt x="59783" y="14667"/>
                    <a:pt x="59686" y="14667"/>
                  </a:cubicBezTo>
                  <a:cubicBezTo>
                    <a:pt x="59653" y="14667"/>
                    <a:pt x="59620" y="14681"/>
                    <a:pt x="59591" y="14712"/>
                  </a:cubicBezTo>
                  <a:cubicBezTo>
                    <a:pt x="57533" y="16938"/>
                    <a:pt x="55500" y="19187"/>
                    <a:pt x="53494" y="21459"/>
                  </a:cubicBezTo>
                  <a:cubicBezTo>
                    <a:pt x="55408" y="19129"/>
                    <a:pt x="57279" y="16771"/>
                    <a:pt x="59074" y="14354"/>
                  </a:cubicBezTo>
                  <a:cubicBezTo>
                    <a:pt x="59156" y="14244"/>
                    <a:pt x="59040" y="14118"/>
                    <a:pt x="58927" y="14118"/>
                  </a:cubicBezTo>
                  <a:cubicBezTo>
                    <a:pt x="58891" y="14118"/>
                    <a:pt x="58855" y="14131"/>
                    <a:pt x="58826" y="14161"/>
                  </a:cubicBezTo>
                  <a:cubicBezTo>
                    <a:pt x="58093" y="14920"/>
                    <a:pt x="57383" y="15699"/>
                    <a:pt x="56661" y="16470"/>
                  </a:cubicBezTo>
                  <a:cubicBezTo>
                    <a:pt x="57354" y="15679"/>
                    <a:pt x="58024" y="14871"/>
                    <a:pt x="58636" y="14025"/>
                  </a:cubicBezTo>
                  <a:cubicBezTo>
                    <a:pt x="58717" y="13911"/>
                    <a:pt x="58610" y="13809"/>
                    <a:pt x="58501" y="13809"/>
                  </a:cubicBezTo>
                  <a:cubicBezTo>
                    <a:pt x="58466" y="13809"/>
                    <a:pt x="58431" y="13819"/>
                    <a:pt x="58402" y="13843"/>
                  </a:cubicBezTo>
                  <a:cubicBezTo>
                    <a:pt x="58052" y="14126"/>
                    <a:pt x="57726" y="14432"/>
                    <a:pt x="57385" y="14721"/>
                  </a:cubicBezTo>
                  <a:cubicBezTo>
                    <a:pt x="57686" y="14389"/>
                    <a:pt x="57986" y="14060"/>
                    <a:pt x="58289" y="13730"/>
                  </a:cubicBezTo>
                  <a:cubicBezTo>
                    <a:pt x="58301" y="13716"/>
                    <a:pt x="58298" y="13702"/>
                    <a:pt x="58304" y="13690"/>
                  </a:cubicBezTo>
                  <a:close/>
                  <a:moveTo>
                    <a:pt x="23310" y="40383"/>
                  </a:moveTo>
                  <a:lnTo>
                    <a:pt x="23310" y="40383"/>
                  </a:lnTo>
                  <a:cubicBezTo>
                    <a:pt x="22167" y="41833"/>
                    <a:pt x="21027" y="43279"/>
                    <a:pt x="19883" y="44725"/>
                  </a:cubicBezTo>
                  <a:cubicBezTo>
                    <a:pt x="19857" y="44754"/>
                    <a:pt x="19826" y="44786"/>
                    <a:pt x="19800" y="44815"/>
                  </a:cubicBezTo>
                  <a:cubicBezTo>
                    <a:pt x="16607" y="48250"/>
                    <a:pt x="13442" y="51712"/>
                    <a:pt x="10307" y="55202"/>
                  </a:cubicBezTo>
                  <a:cubicBezTo>
                    <a:pt x="7931" y="57835"/>
                    <a:pt x="4894" y="60491"/>
                    <a:pt x="3173" y="63606"/>
                  </a:cubicBezTo>
                  <a:cubicBezTo>
                    <a:pt x="3150" y="63650"/>
                    <a:pt x="3186" y="63688"/>
                    <a:pt x="3224" y="63688"/>
                  </a:cubicBezTo>
                  <a:cubicBezTo>
                    <a:pt x="3241" y="63688"/>
                    <a:pt x="3259" y="63680"/>
                    <a:pt x="3271" y="63661"/>
                  </a:cubicBezTo>
                  <a:cubicBezTo>
                    <a:pt x="3339" y="63541"/>
                    <a:pt x="3422" y="63422"/>
                    <a:pt x="3501" y="63303"/>
                  </a:cubicBezTo>
                  <a:lnTo>
                    <a:pt x="3501" y="63303"/>
                  </a:lnTo>
                  <a:cubicBezTo>
                    <a:pt x="3332" y="63574"/>
                    <a:pt x="3186" y="63862"/>
                    <a:pt x="3066" y="64161"/>
                  </a:cubicBezTo>
                  <a:cubicBezTo>
                    <a:pt x="3053" y="64193"/>
                    <a:pt x="3085" y="64220"/>
                    <a:pt x="3116" y="64220"/>
                  </a:cubicBezTo>
                  <a:cubicBezTo>
                    <a:pt x="3132" y="64220"/>
                    <a:pt x="3147" y="64213"/>
                    <a:pt x="3156" y="64195"/>
                  </a:cubicBezTo>
                  <a:cubicBezTo>
                    <a:pt x="3673" y="63162"/>
                    <a:pt x="4432" y="62307"/>
                    <a:pt x="5139" y="61409"/>
                  </a:cubicBezTo>
                  <a:lnTo>
                    <a:pt x="5139" y="61409"/>
                  </a:lnTo>
                  <a:cubicBezTo>
                    <a:pt x="4637" y="62397"/>
                    <a:pt x="3866" y="63220"/>
                    <a:pt x="3462" y="64256"/>
                  </a:cubicBezTo>
                  <a:cubicBezTo>
                    <a:pt x="3439" y="64315"/>
                    <a:pt x="3496" y="64369"/>
                    <a:pt x="3549" y="64369"/>
                  </a:cubicBezTo>
                  <a:cubicBezTo>
                    <a:pt x="3570" y="64369"/>
                    <a:pt x="3589" y="64361"/>
                    <a:pt x="3603" y="64343"/>
                  </a:cubicBezTo>
                  <a:cubicBezTo>
                    <a:pt x="3933" y="63930"/>
                    <a:pt x="4262" y="63468"/>
                    <a:pt x="4571" y="62994"/>
                  </a:cubicBezTo>
                  <a:lnTo>
                    <a:pt x="4571" y="62994"/>
                  </a:lnTo>
                  <a:cubicBezTo>
                    <a:pt x="4562" y="63046"/>
                    <a:pt x="4550" y="63101"/>
                    <a:pt x="4542" y="63150"/>
                  </a:cubicBezTo>
                  <a:cubicBezTo>
                    <a:pt x="4458" y="63622"/>
                    <a:pt x="3971" y="64644"/>
                    <a:pt x="3487" y="64644"/>
                  </a:cubicBezTo>
                  <a:cubicBezTo>
                    <a:pt x="3267" y="64644"/>
                    <a:pt x="3047" y="64432"/>
                    <a:pt x="2867" y="63858"/>
                  </a:cubicBezTo>
                  <a:cubicBezTo>
                    <a:pt x="2723" y="63396"/>
                    <a:pt x="2694" y="62862"/>
                    <a:pt x="2602" y="62359"/>
                  </a:cubicBezTo>
                  <a:cubicBezTo>
                    <a:pt x="3318" y="62004"/>
                    <a:pt x="3944" y="61513"/>
                    <a:pt x="4522" y="60956"/>
                  </a:cubicBezTo>
                  <a:lnTo>
                    <a:pt x="4522" y="60956"/>
                  </a:lnTo>
                  <a:cubicBezTo>
                    <a:pt x="3907" y="61681"/>
                    <a:pt x="3321" y="62437"/>
                    <a:pt x="2812" y="63263"/>
                  </a:cubicBezTo>
                  <a:cubicBezTo>
                    <a:pt x="2768" y="63337"/>
                    <a:pt x="2831" y="63401"/>
                    <a:pt x="2898" y="63401"/>
                  </a:cubicBezTo>
                  <a:cubicBezTo>
                    <a:pt x="2927" y="63401"/>
                    <a:pt x="2958" y="63388"/>
                    <a:pt x="2980" y="63358"/>
                  </a:cubicBezTo>
                  <a:cubicBezTo>
                    <a:pt x="5468" y="59845"/>
                    <a:pt x="8754" y="56897"/>
                    <a:pt x="11563" y="53635"/>
                  </a:cubicBezTo>
                  <a:cubicBezTo>
                    <a:pt x="14511" y="50214"/>
                    <a:pt x="17556" y="46876"/>
                    <a:pt x="20539" y="43484"/>
                  </a:cubicBezTo>
                  <a:cubicBezTo>
                    <a:pt x="21454" y="42442"/>
                    <a:pt x="22383" y="41414"/>
                    <a:pt x="23310" y="40383"/>
                  </a:cubicBezTo>
                  <a:close/>
                  <a:moveTo>
                    <a:pt x="10503" y="62524"/>
                  </a:moveTo>
                  <a:cubicBezTo>
                    <a:pt x="10570" y="62602"/>
                    <a:pt x="10636" y="62680"/>
                    <a:pt x="10703" y="62755"/>
                  </a:cubicBezTo>
                  <a:cubicBezTo>
                    <a:pt x="10036" y="63433"/>
                    <a:pt x="9392" y="64135"/>
                    <a:pt x="8742" y="64833"/>
                  </a:cubicBezTo>
                  <a:cubicBezTo>
                    <a:pt x="8815" y="64735"/>
                    <a:pt x="8881" y="64634"/>
                    <a:pt x="8950" y="64539"/>
                  </a:cubicBezTo>
                  <a:cubicBezTo>
                    <a:pt x="9444" y="63849"/>
                    <a:pt x="9966" y="63182"/>
                    <a:pt x="10503" y="62524"/>
                  </a:cubicBezTo>
                  <a:close/>
                  <a:moveTo>
                    <a:pt x="11657" y="64457"/>
                  </a:moveTo>
                  <a:cubicBezTo>
                    <a:pt x="11781" y="64457"/>
                    <a:pt x="11263" y="65140"/>
                    <a:pt x="11240" y="65263"/>
                  </a:cubicBezTo>
                  <a:lnTo>
                    <a:pt x="11240" y="65263"/>
                  </a:lnTo>
                  <a:cubicBezTo>
                    <a:pt x="11246" y="65227"/>
                    <a:pt x="11218" y="65204"/>
                    <a:pt x="11192" y="65204"/>
                  </a:cubicBezTo>
                  <a:cubicBezTo>
                    <a:pt x="11174" y="65204"/>
                    <a:pt x="11158" y="65214"/>
                    <a:pt x="11153" y="65238"/>
                  </a:cubicBezTo>
                  <a:lnTo>
                    <a:pt x="11150" y="65240"/>
                  </a:lnTo>
                  <a:lnTo>
                    <a:pt x="11110" y="65391"/>
                  </a:lnTo>
                  <a:cubicBezTo>
                    <a:pt x="11107" y="65399"/>
                    <a:pt x="11113" y="65405"/>
                    <a:pt x="11115" y="65414"/>
                  </a:cubicBezTo>
                  <a:cubicBezTo>
                    <a:pt x="11076" y="65412"/>
                    <a:pt x="11036" y="65410"/>
                    <a:pt x="10997" y="65410"/>
                  </a:cubicBezTo>
                  <a:cubicBezTo>
                    <a:pt x="10872" y="65410"/>
                    <a:pt x="10747" y="65421"/>
                    <a:pt x="10622" y="65445"/>
                  </a:cubicBezTo>
                  <a:cubicBezTo>
                    <a:pt x="10547" y="65460"/>
                    <a:pt x="10472" y="65486"/>
                    <a:pt x="10402" y="65520"/>
                  </a:cubicBezTo>
                  <a:cubicBezTo>
                    <a:pt x="10674" y="65278"/>
                    <a:pt x="10942" y="65030"/>
                    <a:pt x="11214" y="64787"/>
                  </a:cubicBezTo>
                  <a:cubicBezTo>
                    <a:pt x="11482" y="64548"/>
                    <a:pt x="11612" y="64457"/>
                    <a:pt x="11657" y="64457"/>
                  </a:cubicBezTo>
                  <a:close/>
                  <a:moveTo>
                    <a:pt x="11840" y="64623"/>
                  </a:moveTo>
                  <a:lnTo>
                    <a:pt x="11840" y="64623"/>
                  </a:lnTo>
                  <a:cubicBezTo>
                    <a:pt x="11970" y="65112"/>
                    <a:pt x="12015" y="65608"/>
                    <a:pt x="11771" y="65608"/>
                  </a:cubicBezTo>
                  <a:cubicBezTo>
                    <a:pt x="11728" y="65608"/>
                    <a:pt x="11675" y="65593"/>
                    <a:pt x="11612" y="65558"/>
                  </a:cubicBezTo>
                  <a:cubicBezTo>
                    <a:pt x="11494" y="65497"/>
                    <a:pt x="11370" y="65454"/>
                    <a:pt x="11237" y="65434"/>
                  </a:cubicBezTo>
                  <a:cubicBezTo>
                    <a:pt x="11465" y="65353"/>
                    <a:pt x="11684" y="64960"/>
                    <a:pt x="11840" y="64623"/>
                  </a:cubicBezTo>
                  <a:close/>
                  <a:moveTo>
                    <a:pt x="11439" y="63676"/>
                  </a:moveTo>
                  <a:cubicBezTo>
                    <a:pt x="11456" y="63699"/>
                    <a:pt x="11476" y="63719"/>
                    <a:pt x="11494" y="63742"/>
                  </a:cubicBezTo>
                  <a:lnTo>
                    <a:pt x="11494" y="63745"/>
                  </a:lnTo>
                  <a:cubicBezTo>
                    <a:pt x="11560" y="63837"/>
                    <a:pt x="11644" y="64016"/>
                    <a:pt x="11719" y="64224"/>
                  </a:cubicBezTo>
                  <a:cubicBezTo>
                    <a:pt x="11081" y="64631"/>
                    <a:pt x="10555" y="65134"/>
                    <a:pt x="9987" y="65645"/>
                  </a:cubicBezTo>
                  <a:cubicBezTo>
                    <a:pt x="10541" y="65145"/>
                    <a:pt x="11012" y="64334"/>
                    <a:pt x="11439" y="63676"/>
                  </a:cubicBezTo>
                  <a:close/>
                  <a:moveTo>
                    <a:pt x="9306" y="61069"/>
                  </a:moveTo>
                  <a:cubicBezTo>
                    <a:pt x="8924" y="61454"/>
                    <a:pt x="8318" y="62341"/>
                    <a:pt x="7946" y="63023"/>
                  </a:cubicBezTo>
                  <a:cubicBezTo>
                    <a:pt x="7892" y="63118"/>
                    <a:pt x="7971" y="63247"/>
                    <a:pt x="8069" y="63247"/>
                  </a:cubicBezTo>
                  <a:cubicBezTo>
                    <a:pt x="8093" y="63247"/>
                    <a:pt x="8118" y="63240"/>
                    <a:pt x="8142" y="63222"/>
                  </a:cubicBezTo>
                  <a:cubicBezTo>
                    <a:pt x="8448" y="62997"/>
                    <a:pt x="8627" y="62862"/>
                    <a:pt x="8921" y="62625"/>
                  </a:cubicBezTo>
                  <a:cubicBezTo>
                    <a:pt x="9083" y="62492"/>
                    <a:pt x="9236" y="62348"/>
                    <a:pt x="9389" y="62209"/>
                  </a:cubicBezTo>
                  <a:lnTo>
                    <a:pt x="9389" y="62209"/>
                  </a:lnTo>
                  <a:cubicBezTo>
                    <a:pt x="8910" y="62890"/>
                    <a:pt x="8393" y="63528"/>
                    <a:pt x="8052" y="64317"/>
                  </a:cubicBezTo>
                  <a:cubicBezTo>
                    <a:pt x="8005" y="64428"/>
                    <a:pt x="8082" y="64531"/>
                    <a:pt x="8177" y="64531"/>
                  </a:cubicBezTo>
                  <a:cubicBezTo>
                    <a:pt x="8210" y="64531"/>
                    <a:pt x="8245" y="64519"/>
                    <a:pt x="8278" y="64490"/>
                  </a:cubicBezTo>
                  <a:cubicBezTo>
                    <a:pt x="8633" y="64184"/>
                    <a:pt x="8988" y="63875"/>
                    <a:pt x="9337" y="63563"/>
                  </a:cubicBezTo>
                  <a:lnTo>
                    <a:pt x="9337" y="63563"/>
                  </a:lnTo>
                  <a:cubicBezTo>
                    <a:pt x="8780" y="64305"/>
                    <a:pt x="8246" y="65059"/>
                    <a:pt x="7720" y="65821"/>
                  </a:cubicBezTo>
                  <a:cubicBezTo>
                    <a:pt x="7769" y="65544"/>
                    <a:pt x="7844" y="65261"/>
                    <a:pt x="7896" y="65009"/>
                  </a:cubicBezTo>
                  <a:cubicBezTo>
                    <a:pt x="7995" y="64519"/>
                    <a:pt x="8119" y="63921"/>
                    <a:pt x="7977" y="63433"/>
                  </a:cubicBezTo>
                  <a:cubicBezTo>
                    <a:pt x="7911" y="63200"/>
                    <a:pt x="7773" y="62952"/>
                    <a:pt x="7592" y="62710"/>
                  </a:cubicBezTo>
                  <a:lnTo>
                    <a:pt x="7592" y="62710"/>
                  </a:lnTo>
                  <a:cubicBezTo>
                    <a:pt x="8209" y="62208"/>
                    <a:pt x="8743" y="61634"/>
                    <a:pt x="9306" y="61069"/>
                  </a:cubicBezTo>
                  <a:close/>
                  <a:moveTo>
                    <a:pt x="43848" y="29704"/>
                  </a:moveTo>
                  <a:lnTo>
                    <a:pt x="43848" y="29704"/>
                  </a:lnTo>
                  <a:cubicBezTo>
                    <a:pt x="37843" y="36737"/>
                    <a:pt x="32248" y="44113"/>
                    <a:pt x="26549" y="51400"/>
                  </a:cubicBezTo>
                  <a:cubicBezTo>
                    <a:pt x="24352" y="54215"/>
                    <a:pt x="22132" y="57010"/>
                    <a:pt x="19924" y="59816"/>
                  </a:cubicBezTo>
                  <a:cubicBezTo>
                    <a:pt x="19003" y="60985"/>
                    <a:pt x="18085" y="62157"/>
                    <a:pt x="17172" y="63332"/>
                  </a:cubicBezTo>
                  <a:cubicBezTo>
                    <a:pt x="16814" y="63771"/>
                    <a:pt x="16462" y="64218"/>
                    <a:pt x="16116" y="64672"/>
                  </a:cubicBezTo>
                  <a:cubicBezTo>
                    <a:pt x="16070" y="64602"/>
                    <a:pt x="16029" y="64542"/>
                    <a:pt x="15997" y="64498"/>
                  </a:cubicBezTo>
                  <a:cubicBezTo>
                    <a:pt x="15959" y="64445"/>
                    <a:pt x="15903" y="64419"/>
                    <a:pt x="15849" y="64419"/>
                  </a:cubicBezTo>
                  <a:cubicBezTo>
                    <a:pt x="15783" y="64419"/>
                    <a:pt x="15718" y="64459"/>
                    <a:pt x="15691" y="64539"/>
                  </a:cubicBezTo>
                  <a:cubicBezTo>
                    <a:pt x="15328" y="65578"/>
                    <a:pt x="14942" y="65975"/>
                    <a:pt x="14554" y="65975"/>
                  </a:cubicBezTo>
                  <a:cubicBezTo>
                    <a:pt x="13715" y="65975"/>
                    <a:pt x="12864" y="64113"/>
                    <a:pt x="12198" y="62890"/>
                  </a:cubicBezTo>
                  <a:cubicBezTo>
                    <a:pt x="12207" y="62888"/>
                    <a:pt x="12218" y="62890"/>
                    <a:pt x="12230" y="62885"/>
                  </a:cubicBezTo>
                  <a:cubicBezTo>
                    <a:pt x="13298" y="62183"/>
                    <a:pt x="14314" y="61415"/>
                    <a:pt x="15279" y="60581"/>
                  </a:cubicBezTo>
                  <a:lnTo>
                    <a:pt x="15279" y="60581"/>
                  </a:lnTo>
                  <a:cubicBezTo>
                    <a:pt x="14467" y="61643"/>
                    <a:pt x="13653" y="62706"/>
                    <a:pt x="12825" y="63754"/>
                  </a:cubicBezTo>
                  <a:cubicBezTo>
                    <a:pt x="12743" y="63855"/>
                    <a:pt x="12824" y="63988"/>
                    <a:pt x="12923" y="63988"/>
                  </a:cubicBezTo>
                  <a:cubicBezTo>
                    <a:pt x="12953" y="63988"/>
                    <a:pt x="12986" y="63975"/>
                    <a:pt x="13015" y="63944"/>
                  </a:cubicBezTo>
                  <a:cubicBezTo>
                    <a:pt x="22245" y="54385"/>
                    <a:pt x="30337" y="43833"/>
                    <a:pt x="39232" y="33974"/>
                  </a:cubicBezTo>
                  <a:cubicBezTo>
                    <a:pt x="40248" y="32848"/>
                    <a:pt x="41270" y="31731"/>
                    <a:pt x="42301" y="30619"/>
                  </a:cubicBezTo>
                  <a:lnTo>
                    <a:pt x="42301" y="30619"/>
                  </a:lnTo>
                  <a:cubicBezTo>
                    <a:pt x="39934" y="33469"/>
                    <a:pt x="37584" y="36333"/>
                    <a:pt x="35156" y="39125"/>
                  </a:cubicBezTo>
                  <a:cubicBezTo>
                    <a:pt x="31082" y="43807"/>
                    <a:pt x="27248" y="48660"/>
                    <a:pt x="23284" y="53433"/>
                  </a:cubicBezTo>
                  <a:cubicBezTo>
                    <a:pt x="20443" y="56851"/>
                    <a:pt x="16586" y="60159"/>
                    <a:pt x="14932" y="64348"/>
                  </a:cubicBezTo>
                  <a:cubicBezTo>
                    <a:pt x="14890" y="64452"/>
                    <a:pt x="14987" y="64532"/>
                    <a:pt x="15080" y="64532"/>
                  </a:cubicBezTo>
                  <a:cubicBezTo>
                    <a:pt x="15117" y="64532"/>
                    <a:pt x="15153" y="64520"/>
                    <a:pt x="15180" y="64493"/>
                  </a:cubicBezTo>
                  <a:cubicBezTo>
                    <a:pt x="22539" y="57333"/>
                    <a:pt x="28579" y="48401"/>
                    <a:pt x="34942" y="40352"/>
                  </a:cubicBezTo>
                  <a:cubicBezTo>
                    <a:pt x="37812" y="36720"/>
                    <a:pt x="40800" y="33186"/>
                    <a:pt x="43848" y="29704"/>
                  </a:cubicBezTo>
                  <a:close/>
                  <a:moveTo>
                    <a:pt x="10887" y="62986"/>
                  </a:moveTo>
                  <a:cubicBezTo>
                    <a:pt x="11029" y="63150"/>
                    <a:pt x="11162" y="63318"/>
                    <a:pt x="11294" y="63491"/>
                  </a:cubicBezTo>
                  <a:lnTo>
                    <a:pt x="11292" y="63491"/>
                  </a:lnTo>
                  <a:cubicBezTo>
                    <a:pt x="10249" y="64366"/>
                    <a:pt x="9470" y="65468"/>
                    <a:pt x="8558" y="66470"/>
                  </a:cubicBezTo>
                  <a:cubicBezTo>
                    <a:pt x="8806" y="66095"/>
                    <a:pt x="9054" y="65723"/>
                    <a:pt x="9305" y="65353"/>
                  </a:cubicBezTo>
                  <a:cubicBezTo>
                    <a:pt x="9839" y="64568"/>
                    <a:pt x="10368" y="63780"/>
                    <a:pt x="10887" y="62986"/>
                  </a:cubicBezTo>
                  <a:close/>
                  <a:moveTo>
                    <a:pt x="58961" y="15873"/>
                  </a:moveTo>
                  <a:cubicBezTo>
                    <a:pt x="59031" y="15873"/>
                    <a:pt x="58588" y="16499"/>
                    <a:pt x="57155" y="18318"/>
                  </a:cubicBezTo>
                  <a:cubicBezTo>
                    <a:pt x="54351" y="21881"/>
                    <a:pt x="51210" y="25221"/>
                    <a:pt x="48277" y="28679"/>
                  </a:cubicBezTo>
                  <a:cubicBezTo>
                    <a:pt x="43040" y="34855"/>
                    <a:pt x="38031" y="41192"/>
                    <a:pt x="32979" y="47517"/>
                  </a:cubicBezTo>
                  <a:cubicBezTo>
                    <a:pt x="28169" y="53539"/>
                    <a:pt x="22848" y="59134"/>
                    <a:pt x="18939" y="65821"/>
                  </a:cubicBezTo>
                  <a:cubicBezTo>
                    <a:pt x="18881" y="65922"/>
                    <a:pt x="18971" y="66034"/>
                    <a:pt x="19066" y="66043"/>
                  </a:cubicBezTo>
                  <a:cubicBezTo>
                    <a:pt x="18794" y="66431"/>
                    <a:pt x="18503" y="66584"/>
                    <a:pt x="18213" y="66584"/>
                  </a:cubicBezTo>
                  <a:cubicBezTo>
                    <a:pt x="17471" y="66584"/>
                    <a:pt x="16730" y="65580"/>
                    <a:pt x="16292" y="64934"/>
                  </a:cubicBezTo>
                  <a:lnTo>
                    <a:pt x="16292" y="64932"/>
                  </a:lnTo>
                  <a:cubicBezTo>
                    <a:pt x="17164" y="63808"/>
                    <a:pt x="18036" y="62683"/>
                    <a:pt x="18905" y="61557"/>
                  </a:cubicBezTo>
                  <a:cubicBezTo>
                    <a:pt x="19251" y="61202"/>
                    <a:pt x="19592" y="60846"/>
                    <a:pt x="19906" y="60491"/>
                  </a:cubicBezTo>
                  <a:cubicBezTo>
                    <a:pt x="23293" y="56657"/>
                    <a:pt x="26665" y="52844"/>
                    <a:pt x="29973" y="48958"/>
                  </a:cubicBezTo>
                  <a:lnTo>
                    <a:pt x="29973" y="48958"/>
                  </a:lnTo>
                  <a:lnTo>
                    <a:pt x="29223" y="49939"/>
                  </a:lnTo>
                  <a:cubicBezTo>
                    <a:pt x="28466" y="50930"/>
                    <a:pt x="27739" y="51943"/>
                    <a:pt x="27003" y="52950"/>
                  </a:cubicBezTo>
                  <a:cubicBezTo>
                    <a:pt x="27840" y="51975"/>
                    <a:pt x="28686" y="51005"/>
                    <a:pt x="29540" y="50037"/>
                  </a:cubicBezTo>
                  <a:cubicBezTo>
                    <a:pt x="31968" y="46868"/>
                    <a:pt x="34471" y="43755"/>
                    <a:pt x="36974" y="40640"/>
                  </a:cubicBezTo>
                  <a:lnTo>
                    <a:pt x="37073" y="40519"/>
                  </a:lnTo>
                  <a:cubicBezTo>
                    <a:pt x="39039" y="38224"/>
                    <a:pt x="41028" y="35946"/>
                    <a:pt x="43023" y="33674"/>
                  </a:cubicBezTo>
                  <a:lnTo>
                    <a:pt x="43023" y="33674"/>
                  </a:lnTo>
                  <a:cubicBezTo>
                    <a:pt x="41031" y="36059"/>
                    <a:pt x="39053" y="38452"/>
                    <a:pt x="37090" y="40857"/>
                  </a:cubicBezTo>
                  <a:cubicBezTo>
                    <a:pt x="34919" y="43516"/>
                    <a:pt x="32780" y="46204"/>
                    <a:pt x="30591" y="48848"/>
                  </a:cubicBezTo>
                  <a:cubicBezTo>
                    <a:pt x="32872" y="46264"/>
                    <a:pt x="35156" y="43689"/>
                    <a:pt x="37295" y="41062"/>
                  </a:cubicBezTo>
                  <a:cubicBezTo>
                    <a:pt x="42385" y="34809"/>
                    <a:pt x="47613" y="28671"/>
                    <a:pt x="52905" y="22588"/>
                  </a:cubicBezTo>
                  <a:cubicBezTo>
                    <a:pt x="54037" y="21286"/>
                    <a:pt x="55183" y="19998"/>
                    <a:pt x="56329" y="18711"/>
                  </a:cubicBezTo>
                  <a:cubicBezTo>
                    <a:pt x="56933" y="18033"/>
                    <a:pt x="58832" y="15873"/>
                    <a:pt x="58961" y="15873"/>
                  </a:cubicBezTo>
                  <a:close/>
                  <a:moveTo>
                    <a:pt x="10598" y="63243"/>
                  </a:moveTo>
                  <a:cubicBezTo>
                    <a:pt x="9668" y="64201"/>
                    <a:pt x="8787" y="65610"/>
                    <a:pt x="7974" y="66872"/>
                  </a:cubicBezTo>
                  <a:cubicBezTo>
                    <a:pt x="7862" y="66713"/>
                    <a:pt x="7761" y="66549"/>
                    <a:pt x="7672" y="66380"/>
                  </a:cubicBezTo>
                  <a:lnTo>
                    <a:pt x="7672" y="66380"/>
                  </a:lnTo>
                  <a:cubicBezTo>
                    <a:pt x="8634" y="65323"/>
                    <a:pt x="9602" y="64269"/>
                    <a:pt x="10598" y="63243"/>
                  </a:cubicBezTo>
                  <a:close/>
                  <a:moveTo>
                    <a:pt x="11047" y="63873"/>
                  </a:moveTo>
                  <a:lnTo>
                    <a:pt x="11047" y="63873"/>
                  </a:lnTo>
                  <a:cubicBezTo>
                    <a:pt x="11057" y="63873"/>
                    <a:pt x="10983" y="63989"/>
                    <a:pt x="10757" y="64311"/>
                  </a:cubicBezTo>
                  <a:cubicBezTo>
                    <a:pt x="10371" y="64859"/>
                    <a:pt x="9969" y="65393"/>
                    <a:pt x="9603" y="65956"/>
                  </a:cubicBezTo>
                  <a:cubicBezTo>
                    <a:pt x="9553" y="66032"/>
                    <a:pt x="9619" y="66098"/>
                    <a:pt x="9689" y="66098"/>
                  </a:cubicBezTo>
                  <a:cubicBezTo>
                    <a:pt x="9712" y="66098"/>
                    <a:pt x="9736" y="66091"/>
                    <a:pt x="9756" y="66075"/>
                  </a:cubicBezTo>
                  <a:cubicBezTo>
                    <a:pt x="9839" y="66011"/>
                    <a:pt x="9912" y="65942"/>
                    <a:pt x="9990" y="65876"/>
                  </a:cubicBezTo>
                  <a:lnTo>
                    <a:pt x="9990" y="65876"/>
                  </a:lnTo>
                  <a:cubicBezTo>
                    <a:pt x="9718" y="66196"/>
                    <a:pt x="9513" y="66618"/>
                    <a:pt x="9343" y="66886"/>
                  </a:cubicBezTo>
                  <a:lnTo>
                    <a:pt x="9343" y="66889"/>
                  </a:lnTo>
                  <a:cubicBezTo>
                    <a:pt x="9143" y="67234"/>
                    <a:pt x="8931" y="67404"/>
                    <a:pt x="8706" y="67404"/>
                  </a:cubicBezTo>
                  <a:cubicBezTo>
                    <a:pt x="8547" y="67404"/>
                    <a:pt x="8381" y="67319"/>
                    <a:pt x="8208" y="67149"/>
                  </a:cubicBezTo>
                  <a:cubicBezTo>
                    <a:pt x="9048" y="66387"/>
                    <a:pt x="9712" y="65468"/>
                    <a:pt x="10446" y="64605"/>
                  </a:cubicBezTo>
                  <a:cubicBezTo>
                    <a:pt x="10589" y="64436"/>
                    <a:pt x="11024" y="63873"/>
                    <a:pt x="11047" y="63873"/>
                  </a:cubicBezTo>
                  <a:close/>
                  <a:moveTo>
                    <a:pt x="51544" y="0"/>
                  </a:moveTo>
                  <a:cubicBezTo>
                    <a:pt x="51532" y="0"/>
                    <a:pt x="51520" y="1"/>
                    <a:pt x="51508" y="3"/>
                  </a:cubicBezTo>
                  <a:cubicBezTo>
                    <a:pt x="45670" y="863"/>
                    <a:pt x="40863" y="4740"/>
                    <a:pt x="38597" y="10125"/>
                  </a:cubicBezTo>
                  <a:cubicBezTo>
                    <a:pt x="37809" y="12001"/>
                    <a:pt x="37656" y="13439"/>
                    <a:pt x="37939" y="14675"/>
                  </a:cubicBezTo>
                  <a:cubicBezTo>
                    <a:pt x="37901" y="14724"/>
                    <a:pt x="37858" y="14770"/>
                    <a:pt x="37820" y="14819"/>
                  </a:cubicBezTo>
                  <a:cubicBezTo>
                    <a:pt x="37739" y="14922"/>
                    <a:pt x="37806" y="15060"/>
                    <a:pt x="37917" y="15060"/>
                  </a:cubicBezTo>
                  <a:cubicBezTo>
                    <a:pt x="37940" y="15060"/>
                    <a:pt x="37965" y="15055"/>
                    <a:pt x="37991" y="15041"/>
                  </a:cubicBezTo>
                  <a:cubicBezTo>
                    <a:pt x="38002" y="15035"/>
                    <a:pt x="38014" y="15030"/>
                    <a:pt x="38025" y="15024"/>
                  </a:cubicBezTo>
                  <a:cubicBezTo>
                    <a:pt x="38467" y="16459"/>
                    <a:pt x="39524" y="17634"/>
                    <a:pt x="40895" y="18927"/>
                  </a:cubicBezTo>
                  <a:cubicBezTo>
                    <a:pt x="40906" y="18996"/>
                    <a:pt x="40964" y="19048"/>
                    <a:pt x="41033" y="19057"/>
                  </a:cubicBezTo>
                  <a:cubicBezTo>
                    <a:pt x="41172" y="19187"/>
                    <a:pt x="41316" y="19320"/>
                    <a:pt x="41461" y="19453"/>
                  </a:cubicBezTo>
                  <a:lnTo>
                    <a:pt x="41443" y="19476"/>
                  </a:lnTo>
                  <a:cubicBezTo>
                    <a:pt x="41360" y="19588"/>
                    <a:pt x="41477" y="19713"/>
                    <a:pt x="41594" y="19713"/>
                  </a:cubicBezTo>
                  <a:cubicBezTo>
                    <a:pt x="41618" y="19713"/>
                    <a:pt x="41643" y="19708"/>
                    <a:pt x="41666" y="19695"/>
                  </a:cubicBezTo>
                  <a:lnTo>
                    <a:pt x="41700" y="19675"/>
                  </a:lnTo>
                  <a:cubicBezTo>
                    <a:pt x="42102" y="20041"/>
                    <a:pt x="42520" y="20423"/>
                    <a:pt x="42956" y="20830"/>
                  </a:cubicBezTo>
                  <a:cubicBezTo>
                    <a:pt x="42973" y="20846"/>
                    <a:pt x="42992" y="20853"/>
                    <a:pt x="43011" y="20853"/>
                  </a:cubicBezTo>
                  <a:cubicBezTo>
                    <a:pt x="43074" y="20853"/>
                    <a:pt x="43130" y="20772"/>
                    <a:pt x="43072" y="20711"/>
                  </a:cubicBezTo>
                  <a:cubicBezTo>
                    <a:pt x="42702" y="20333"/>
                    <a:pt x="42292" y="19958"/>
                    <a:pt x="41871" y="19574"/>
                  </a:cubicBezTo>
                  <a:cubicBezTo>
                    <a:pt x="42528" y="19185"/>
                    <a:pt x="43050" y="18782"/>
                    <a:pt x="43210" y="18782"/>
                  </a:cubicBezTo>
                  <a:cubicBezTo>
                    <a:pt x="43351" y="18782"/>
                    <a:pt x="43210" y="19097"/>
                    <a:pt x="42630" y="20013"/>
                  </a:cubicBezTo>
                  <a:cubicBezTo>
                    <a:pt x="42554" y="20134"/>
                    <a:pt x="42661" y="20248"/>
                    <a:pt x="42777" y="20248"/>
                  </a:cubicBezTo>
                  <a:cubicBezTo>
                    <a:pt x="42801" y="20248"/>
                    <a:pt x="42826" y="20243"/>
                    <a:pt x="42849" y="20232"/>
                  </a:cubicBezTo>
                  <a:cubicBezTo>
                    <a:pt x="43877" y="19756"/>
                    <a:pt x="44340" y="19479"/>
                    <a:pt x="44403" y="19479"/>
                  </a:cubicBezTo>
                  <a:cubicBezTo>
                    <a:pt x="44484" y="19479"/>
                    <a:pt x="43912" y="19931"/>
                    <a:pt x="43028" y="21003"/>
                  </a:cubicBezTo>
                  <a:cubicBezTo>
                    <a:pt x="42973" y="21069"/>
                    <a:pt x="43031" y="21156"/>
                    <a:pt x="43095" y="21156"/>
                  </a:cubicBezTo>
                  <a:cubicBezTo>
                    <a:pt x="43116" y="21156"/>
                    <a:pt x="43137" y="21148"/>
                    <a:pt x="43155" y="21127"/>
                  </a:cubicBezTo>
                  <a:cubicBezTo>
                    <a:pt x="43860" y="20356"/>
                    <a:pt x="44561" y="19582"/>
                    <a:pt x="45263" y="18809"/>
                  </a:cubicBezTo>
                  <a:cubicBezTo>
                    <a:pt x="45448" y="18910"/>
                    <a:pt x="45632" y="19014"/>
                    <a:pt x="45820" y="19103"/>
                  </a:cubicBezTo>
                  <a:cubicBezTo>
                    <a:pt x="42353" y="22085"/>
                    <a:pt x="39524" y="25740"/>
                    <a:pt x="36596" y="29274"/>
                  </a:cubicBezTo>
                  <a:cubicBezTo>
                    <a:pt x="37751" y="27952"/>
                    <a:pt x="38917" y="26641"/>
                    <a:pt x="40092" y="25339"/>
                  </a:cubicBezTo>
                  <a:lnTo>
                    <a:pt x="40092" y="25339"/>
                  </a:lnTo>
                  <a:cubicBezTo>
                    <a:pt x="39373" y="26162"/>
                    <a:pt x="38660" y="26988"/>
                    <a:pt x="37950" y="27819"/>
                  </a:cubicBezTo>
                  <a:cubicBezTo>
                    <a:pt x="34610" y="31722"/>
                    <a:pt x="31397" y="35738"/>
                    <a:pt x="28111" y="39685"/>
                  </a:cubicBezTo>
                  <a:cubicBezTo>
                    <a:pt x="24855" y="43594"/>
                    <a:pt x="21159" y="47075"/>
                    <a:pt x="17527" y="50609"/>
                  </a:cubicBezTo>
                  <a:cubicBezTo>
                    <a:pt x="20007" y="47996"/>
                    <a:pt x="22378" y="45239"/>
                    <a:pt x="24800" y="42621"/>
                  </a:cubicBezTo>
                  <a:cubicBezTo>
                    <a:pt x="27441" y="39760"/>
                    <a:pt x="30008" y="36821"/>
                    <a:pt x="32569" y="33876"/>
                  </a:cubicBezTo>
                  <a:lnTo>
                    <a:pt x="32569" y="33876"/>
                  </a:lnTo>
                  <a:cubicBezTo>
                    <a:pt x="28357" y="38507"/>
                    <a:pt x="24052" y="43054"/>
                    <a:pt x="19797" y="47638"/>
                  </a:cubicBezTo>
                  <a:cubicBezTo>
                    <a:pt x="17285" y="50343"/>
                    <a:pt x="14666" y="52875"/>
                    <a:pt x="12048" y="55433"/>
                  </a:cubicBezTo>
                  <a:cubicBezTo>
                    <a:pt x="12778" y="54587"/>
                    <a:pt x="13509" y="53736"/>
                    <a:pt x="14216" y="52858"/>
                  </a:cubicBezTo>
                  <a:cubicBezTo>
                    <a:pt x="18076" y="48715"/>
                    <a:pt x="21916" y="44552"/>
                    <a:pt x="25738" y="40372"/>
                  </a:cubicBezTo>
                  <a:cubicBezTo>
                    <a:pt x="27820" y="38085"/>
                    <a:pt x="29731" y="35657"/>
                    <a:pt x="31639" y="33226"/>
                  </a:cubicBezTo>
                  <a:cubicBezTo>
                    <a:pt x="32673" y="32170"/>
                    <a:pt x="33686" y="31096"/>
                    <a:pt x="34656" y="29999"/>
                  </a:cubicBezTo>
                  <a:cubicBezTo>
                    <a:pt x="36983" y="27657"/>
                    <a:pt x="39197" y="25250"/>
                    <a:pt x="41059" y="22648"/>
                  </a:cubicBezTo>
                  <a:cubicBezTo>
                    <a:pt x="41136" y="22543"/>
                    <a:pt x="41035" y="22440"/>
                    <a:pt x="40932" y="22440"/>
                  </a:cubicBezTo>
                  <a:cubicBezTo>
                    <a:pt x="40899" y="22440"/>
                    <a:pt x="40865" y="22451"/>
                    <a:pt x="40837" y="22475"/>
                  </a:cubicBezTo>
                  <a:cubicBezTo>
                    <a:pt x="40294" y="22952"/>
                    <a:pt x="39781" y="23457"/>
                    <a:pt x="39264" y="23959"/>
                  </a:cubicBezTo>
                  <a:cubicBezTo>
                    <a:pt x="39555" y="23491"/>
                    <a:pt x="39832" y="23021"/>
                    <a:pt x="40095" y="22545"/>
                  </a:cubicBezTo>
                  <a:cubicBezTo>
                    <a:pt x="40160" y="22428"/>
                    <a:pt x="40068" y="22324"/>
                    <a:pt x="39964" y="22324"/>
                  </a:cubicBezTo>
                  <a:cubicBezTo>
                    <a:pt x="39929" y="22324"/>
                    <a:pt x="39893" y="22336"/>
                    <a:pt x="39861" y="22363"/>
                  </a:cubicBezTo>
                  <a:cubicBezTo>
                    <a:pt x="39134" y="22969"/>
                    <a:pt x="38427" y="23590"/>
                    <a:pt x="37725" y="24225"/>
                  </a:cubicBezTo>
                  <a:cubicBezTo>
                    <a:pt x="38256" y="23604"/>
                    <a:pt x="38802" y="22992"/>
                    <a:pt x="39324" y="22366"/>
                  </a:cubicBezTo>
                  <a:cubicBezTo>
                    <a:pt x="39422" y="22248"/>
                    <a:pt x="39327" y="22098"/>
                    <a:pt x="39209" y="22098"/>
                  </a:cubicBezTo>
                  <a:cubicBezTo>
                    <a:pt x="39174" y="22098"/>
                    <a:pt x="39137" y="22111"/>
                    <a:pt x="39102" y="22143"/>
                  </a:cubicBezTo>
                  <a:cubicBezTo>
                    <a:pt x="37711" y="23437"/>
                    <a:pt x="36319" y="24727"/>
                    <a:pt x="34925" y="26015"/>
                  </a:cubicBezTo>
                  <a:cubicBezTo>
                    <a:pt x="36097" y="24793"/>
                    <a:pt x="37266" y="23567"/>
                    <a:pt x="38461" y="22363"/>
                  </a:cubicBezTo>
                  <a:cubicBezTo>
                    <a:pt x="38568" y="22253"/>
                    <a:pt x="38464" y="22101"/>
                    <a:pt x="38346" y="22101"/>
                  </a:cubicBezTo>
                  <a:cubicBezTo>
                    <a:pt x="38312" y="22101"/>
                    <a:pt x="38276" y="22115"/>
                    <a:pt x="38245" y="22146"/>
                  </a:cubicBezTo>
                  <a:cubicBezTo>
                    <a:pt x="36354" y="24043"/>
                    <a:pt x="34489" y="25969"/>
                    <a:pt x="32653" y="27920"/>
                  </a:cubicBezTo>
                  <a:cubicBezTo>
                    <a:pt x="34359" y="26012"/>
                    <a:pt x="36053" y="24095"/>
                    <a:pt x="37705" y="22146"/>
                  </a:cubicBezTo>
                  <a:cubicBezTo>
                    <a:pt x="37802" y="22044"/>
                    <a:pt x="37725" y="21881"/>
                    <a:pt x="37595" y="21881"/>
                  </a:cubicBezTo>
                  <a:cubicBezTo>
                    <a:pt x="37582" y="21881"/>
                    <a:pt x="37568" y="21883"/>
                    <a:pt x="37555" y="21886"/>
                  </a:cubicBezTo>
                  <a:cubicBezTo>
                    <a:pt x="37146" y="21974"/>
                    <a:pt x="36679" y="22165"/>
                    <a:pt x="36457" y="22165"/>
                  </a:cubicBezTo>
                  <a:cubicBezTo>
                    <a:pt x="36285" y="22165"/>
                    <a:pt x="36261" y="22051"/>
                    <a:pt x="36524" y="21687"/>
                  </a:cubicBezTo>
                  <a:cubicBezTo>
                    <a:pt x="36582" y="21684"/>
                    <a:pt x="36642" y="21683"/>
                    <a:pt x="36703" y="21683"/>
                  </a:cubicBezTo>
                  <a:cubicBezTo>
                    <a:pt x="37627" y="21683"/>
                    <a:pt x="38824" y="22014"/>
                    <a:pt x="39734" y="22163"/>
                  </a:cubicBezTo>
                  <a:cubicBezTo>
                    <a:pt x="40128" y="22228"/>
                    <a:pt x="40556" y="22279"/>
                    <a:pt x="40983" y="22279"/>
                  </a:cubicBezTo>
                  <a:cubicBezTo>
                    <a:pt x="41775" y="22279"/>
                    <a:pt x="42562" y="22105"/>
                    <a:pt x="43109" y="21525"/>
                  </a:cubicBezTo>
                  <a:cubicBezTo>
                    <a:pt x="43199" y="21431"/>
                    <a:pt x="43118" y="21295"/>
                    <a:pt x="43012" y="21295"/>
                  </a:cubicBezTo>
                  <a:cubicBezTo>
                    <a:pt x="42991" y="21295"/>
                    <a:pt x="42969" y="21300"/>
                    <a:pt x="42948" y="21312"/>
                  </a:cubicBezTo>
                  <a:cubicBezTo>
                    <a:pt x="42221" y="21715"/>
                    <a:pt x="41484" y="21855"/>
                    <a:pt x="40740" y="21855"/>
                  </a:cubicBezTo>
                  <a:cubicBezTo>
                    <a:pt x="39417" y="21855"/>
                    <a:pt x="38071" y="21412"/>
                    <a:pt x="36715" y="21216"/>
                  </a:cubicBezTo>
                  <a:cubicBezTo>
                    <a:pt x="36524" y="21189"/>
                    <a:pt x="36333" y="21171"/>
                    <a:pt x="36148" y="21171"/>
                  </a:cubicBezTo>
                  <a:cubicBezTo>
                    <a:pt x="35552" y="21171"/>
                    <a:pt x="35022" y="21357"/>
                    <a:pt x="34795" y="22005"/>
                  </a:cubicBezTo>
                  <a:cubicBezTo>
                    <a:pt x="34694" y="22288"/>
                    <a:pt x="34873" y="23572"/>
                    <a:pt x="34881" y="23578"/>
                  </a:cubicBezTo>
                  <a:cubicBezTo>
                    <a:pt x="34411" y="23308"/>
                    <a:pt x="33916" y="23209"/>
                    <a:pt x="33407" y="23209"/>
                  </a:cubicBezTo>
                  <a:cubicBezTo>
                    <a:pt x="33197" y="23209"/>
                    <a:pt x="32985" y="23226"/>
                    <a:pt x="32771" y="23255"/>
                  </a:cubicBezTo>
                  <a:cubicBezTo>
                    <a:pt x="30943" y="23503"/>
                    <a:pt x="30984" y="25859"/>
                    <a:pt x="31319" y="27149"/>
                  </a:cubicBezTo>
                  <a:cubicBezTo>
                    <a:pt x="31330" y="27194"/>
                    <a:pt x="31363" y="27213"/>
                    <a:pt x="31396" y="27213"/>
                  </a:cubicBezTo>
                  <a:cubicBezTo>
                    <a:pt x="31447" y="27213"/>
                    <a:pt x="31501" y="27169"/>
                    <a:pt x="31489" y="27103"/>
                  </a:cubicBezTo>
                  <a:cubicBezTo>
                    <a:pt x="31313" y="26156"/>
                    <a:pt x="31426" y="25348"/>
                    <a:pt x="31746" y="24753"/>
                  </a:cubicBezTo>
                  <a:cubicBezTo>
                    <a:pt x="31761" y="24823"/>
                    <a:pt x="31819" y="24884"/>
                    <a:pt x="31890" y="24884"/>
                  </a:cubicBezTo>
                  <a:cubicBezTo>
                    <a:pt x="31913" y="24884"/>
                    <a:pt x="31938" y="24878"/>
                    <a:pt x="31963" y="24863"/>
                  </a:cubicBezTo>
                  <a:cubicBezTo>
                    <a:pt x="32381" y="24606"/>
                    <a:pt x="32607" y="24503"/>
                    <a:pt x="32702" y="24503"/>
                  </a:cubicBezTo>
                  <a:cubicBezTo>
                    <a:pt x="33011" y="24503"/>
                    <a:pt x="31969" y="25574"/>
                    <a:pt x="31636" y="26049"/>
                  </a:cubicBezTo>
                  <a:cubicBezTo>
                    <a:pt x="31561" y="26157"/>
                    <a:pt x="31667" y="26296"/>
                    <a:pt x="31781" y="26296"/>
                  </a:cubicBezTo>
                  <a:cubicBezTo>
                    <a:pt x="31807" y="26296"/>
                    <a:pt x="31834" y="26288"/>
                    <a:pt x="31859" y="26272"/>
                  </a:cubicBezTo>
                  <a:cubicBezTo>
                    <a:pt x="31884" y="26253"/>
                    <a:pt x="32747" y="25579"/>
                    <a:pt x="32959" y="25579"/>
                  </a:cubicBezTo>
                  <a:cubicBezTo>
                    <a:pt x="33084" y="25579"/>
                    <a:pt x="32982" y="25814"/>
                    <a:pt x="32346" y="26557"/>
                  </a:cubicBezTo>
                  <a:cubicBezTo>
                    <a:pt x="30897" y="28252"/>
                    <a:pt x="29234" y="29788"/>
                    <a:pt x="27649" y="31359"/>
                  </a:cubicBezTo>
                  <a:cubicBezTo>
                    <a:pt x="24835" y="34147"/>
                    <a:pt x="22262" y="37164"/>
                    <a:pt x="19710" y="40193"/>
                  </a:cubicBezTo>
                  <a:cubicBezTo>
                    <a:pt x="14493" y="46397"/>
                    <a:pt x="9611" y="52872"/>
                    <a:pt x="4470" y="59134"/>
                  </a:cubicBezTo>
                  <a:cubicBezTo>
                    <a:pt x="4369" y="59259"/>
                    <a:pt x="4276" y="59374"/>
                    <a:pt x="4190" y="59484"/>
                  </a:cubicBezTo>
                  <a:cubicBezTo>
                    <a:pt x="4250" y="59394"/>
                    <a:pt x="4314" y="59308"/>
                    <a:pt x="4386" y="59207"/>
                  </a:cubicBezTo>
                  <a:cubicBezTo>
                    <a:pt x="5991" y="56911"/>
                    <a:pt x="7801" y="54761"/>
                    <a:pt x="9582" y="52598"/>
                  </a:cubicBezTo>
                  <a:cubicBezTo>
                    <a:pt x="11751" y="49965"/>
                    <a:pt x="13896" y="47318"/>
                    <a:pt x="15977" y="44610"/>
                  </a:cubicBezTo>
                  <a:cubicBezTo>
                    <a:pt x="20553" y="38660"/>
                    <a:pt x="25877" y="33186"/>
                    <a:pt x="30086" y="26967"/>
                  </a:cubicBezTo>
                  <a:cubicBezTo>
                    <a:pt x="30164" y="26852"/>
                    <a:pt x="30051" y="26724"/>
                    <a:pt x="29938" y="26724"/>
                  </a:cubicBezTo>
                  <a:cubicBezTo>
                    <a:pt x="29900" y="26724"/>
                    <a:pt x="29863" y="26738"/>
                    <a:pt x="29832" y="26771"/>
                  </a:cubicBezTo>
                  <a:cubicBezTo>
                    <a:pt x="25395" y="31431"/>
                    <a:pt x="21338" y="36630"/>
                    <a:pt x="17297" y="41700"/>
                  </a:cubicBezTo>
                  <a:cubicBezTo>
                    <a:pt x="21177" y="36382"/>
                    <a:pt x="25602" y="31509"/>
                    <a:pt x="29330" y="26104"/>
                  </a:cubicBezTo>
                  <a:cubicBezTo>
                    <a:pt x="29405" y="25994"/>
                    <a:pt x="29290" y="25861"/>
                    <a:pt x="29179" y="25861"/>
                  </a:cubicBezTo>
                  <a:cubicBezTo>
                    <a:pt x="29143" y="25861"/>
                    <a:pt x="29107" y="25875"/>
                    <a:pt x="29078" y="25911"/>
                  </a:cubicBezTo>
                  <a:cubicBezTo>
                    <a:pt x="24803" y="31356"/>
                    <a:pt x="20490" y="36725"/>
                    <a:pt x="16003" y="41983"/>
                  </a:cubicBezTo>
                  <a:cubicBezTo>
                    <a:pt x="16029" y="41945"/>
                    <a:pt x="16058" y="41908"/>
                    <a:pt x="16084" y="41870"/>
                  </a:cubicBezTo>
                  <a:cubicBezTo>
                    <a:pt x="18498" y="38515"/>
                    <a:pt x="20732" y="35063"/>
                    <a:pt x="23564" y="32040"/>
                  </a:cubicBezTo>
                  <a:cubicBezTo>
                    <a:pt x="25487" y="29993"/>
                    <a:pt x="27326" y="28056"/>
                    <a:pt x="28371" y="25420"/>
                  </a:cubicBezTo>
                  <a:cubicBezTo>
                    <a:pt x="28413" y="25316"/>
                    <a:pt x="28310" y="25220"/>
                    <a:pt x="28212" y="25220"/>
                  </a:cubicBezTo>
                  <a:cubicBezTo>
                    <a:pt x="28175" y="25220"/>
                    <a:pt x="28138" y="25234"/>
                    <a:pt x="28111" y="25267"/>
                  </a:cubicBezTo>
                  <a:cubicBezTo>
                    <a:pt x="23368" y="30960"/>
                    <a:pt x="18379" y="36532"/>
                    <a:pt x="13870" y="42407"/>
                  </a:cubicBezTo>
                  <a:cubicBezTo>
                    <a:pt x="11150" y="45955"/>
                    <a:pt x="8595" y="49648"/>
                    <a:pt x="5702" y="53057"/>
                  </a:cubicBezTo>
                  <a:cubicBezTo>
                    <a:pt x="3632" y="55503"/>
                    <a:pt x="1603" y="57769"/>
                    <a:pt x="32" y="60581"/>
                  </a:cubicBezTo>
                  <a:cubicBezTo>
                    <a:pt x="0" y="60637"/>
                    <a:pt x="48" y="60687"/>
                    <a:pt x="96" y="60687"/>
                  </a:cubicBezTo>
                  <a:cubicBezTo>
                    <a:pt x="118" y="60687"/>
                    <a:pt x="139" y="60677"/>
                    <a:pt x="153" y="60653"/>
                  </a:cubicBezTo>
                  <a:cubicBezTo>
                    <a:pt x="2579" y="56579"/>
                    <a:pt x="6060" y="53280"/>
                    <a:pt x="8918" y="49515"/>
                  </a:cubicBezTo>
                  <a:cubicBezTo>
                    <a:pt x="12749" y="44471"/>
                    <a:pt x="16644" y="39540"/>
                    <a:pt x="20726" y="34699"/>
                  </a:cubicBezTo>
                  <a:cubicBezTo>
                    <a:pt x="22187" y="32967"/>
                    <a:pt x="23625" y="31211"/>
                    <a:pt x="25063" y="29465"/>
                  </a:cubicBezTo>
                  <a:cubicBezTo>
                    <a:pt x="25790" y="28584"/>
                    <a:pt x="26515" y="27701"/>
                    <a:pt x="27239" y="26817"/>
                  </a:cubicBezTo>
                  <a:lnTo>
                    <a:pt x="27239" y="26817"/>
                  </a:lnTo>
                  <a:cubicBezTo>
                    <a:pt x="26281" y="27987"/>
                    <a:pt x="25438" y="29557"/>
                    <a:pt x="24344" y="30761"/>
                  </a:cubicBezTo>
                  <a:cubicBezTo>
                    <a:pt x="21185" y="34246"/>
                    <a:pt x="18547" y="37875"/>
                    <a:pt x="15818" y="41714"/>
                  </a:cubicBezTo>
                  <a:cubicBezTo>
                    <a:pt x="15001" y="42863"/>
                    <a:pt x="14167" y="43995"/>
                    <a:pt x="13312" y="45115"/>
                  </a:cubicBezTo>
                  <a:cubicBezTo>
                    <a:pt x="10717" y="48074"/>
                    <a:pt x="8127" y="51039"/>
                    <a:pt x="5584" y="54039"/>
                  </a:cubicBezTo>
                  <a:cubicBezTo>
                    <a:pt x="3999" y="55910"/>
                    <a:pt x="1764" y="58052"/>
                    <a:pt x="1132" y="60471"/>
                  </a:cubicBezTo>
                  <a:cubicBezTo>
                    <a:pt x="1107" y="60569"/>
                    <a:pt x="1198" y="60666"/>
                    <a:pt x="1289" y="60666"/>
                  </a:cubicBezTo>
                  <a:cubicBezTo>
                    <a:pt x="1324" y="60666"/>
                    <a:pt x="1358" y="60652"/>
                    <a:pt x="1386" y="60618"/>
                  </a:cubicBezTo>
                  <a:cubicBezTo>
                    <a:pt x="5376" y="55710"/>
                    <a:pt x="9392" y="50800"/>
                    <a:pt x="13209" y="45750"/>
                  </a:cubicBezTo>
                  <a:cubicBezTo>
                    <a:pt x="14970" y="43732"/>
                    <a:pt x="16719" y="41708"/>
                    <a:pt x="18457" y="39673"/>
                  </a:cubicBezTo>
                  <a:lnTo>
                    <a:pt x="18457" y="39673"/>
                  </a:lnTo>
                  <a:cubicBezTo>
                    <a:pt x="16762" y="41937"/>
                    <a:pt x="15079" y="44209"/>
                    <a:pt x="13385" y="46472"/>
                  </a:cubicBezTo>
                  <a:cubicBezTo>
                    <a:pt x="9383" y="51091"/>
                    <a:pt x="4891" y="55578"/>
                    <a:pt x="2114" y="60973"/>
                  </a:cubicBezTo>
                  <a:cubicBezTo>
                    <a:pt x="2050" y="61098"/>
                    <a:pt x="2145" y="61199"/>
                    <a:pt x="2249" y="61199"/>
                  </a:cubicBezTo>
                  <a:cubicBezTo>
                    <a:pt x="2296" y="61199"/>
                    <a:pt x="2345" y="61178"/>
                    <a:pt x="2382" y="61129"/>
                  </a:cubicBezTo>
                  <a:cubicBezTo>
                    <a:pt x="3332" y="59882"/>
                    <a:pt x="4299" y="58647"/>
                    <a:pt x="5269" y="57417"/>
                  </a:cubicBezTo>
                  <a:lnTo>
                    <a:pt x="5269" y="57417"/>
                  </a:lnTo>
                  <a:cubicBezTo>
                    <a:pt x="4276" y="58805"/>
                    <a:pt x="3300" y="60203"/>
                    <a:pt x="2368" y="61614"/>
                  </a:cubicBezTo>
                  <a:cubicBezTo>
                    <a:pt x="2249" y="61378"/>
                    <a:pt x="2076" y="61178"/>
                    <a:pt x="1860" y="61031"/>
                  </a:cubicBezTo>
                  <a:cubicBezTo>
                    <a:pt x="1850" y="61025"/>
                    <a:pt x="1839" y="61022"/>
                    <a:pt x="1830" y="61022"/>
                  </a:cubicBezTo>
                  <a:cubicBezTo>
                    <a:pt x="1783" y="61022"/>
                    <a:pt x="1747" y="61085"/>
                    <a:pt x="1788" y="61124"/>
                  </a:cubicBezTo>
                  <a:cubicBezTo>
                    <a:pt x="1993" y="61323"/>
                    <a:pt x="2120" y="61585"/>
                    <a:pt x="2209" y="61883"/>
                  </a:cubicBezTo>
                  <a:cubicBezTo>
                    <a:pt x="2197" y="61929"/>
                    <a:pt x="2212" y="61975"/>
                    <a:pt x="2241" y="62010"/>
                  </a:cubicBezTo>
                  <a:cubicBezTo>
                    <a:pt x="2553" y="63217"/>
                    <a:pt x="2316" y="64866"/>
                    <a:pt x="3836" y="64866"/>
                  </a:cubicBezTo>
                  <a:cubicBezTo>
                    <a:pt x="3890" y="64866"/>
                    <a:pt x="3946" y="64864"/>
                    <a:pt x="4005" y="64859"/>
                  </a:cubicBezTo>
                  <a:cubicBezTo>
                    <a:pt x="5312" y="64767"/>
                    <a:pt x="4321" y="61950"/>
                    <a:pt x="5736" y="61950"/>
                  </a:cubicBezTo>
                  <a:cubicBezTo>
                    <a:pt x="5827" y="61950"/>
                    <a:pt x="5928" y="61962"/>
                    <a:pt x="6040" y="61987"/>
                  </a:cubicBezTo>
                  <a:cubicBezTo>
                    <a:pt x="6649" y="62120"/>
                    <a:pt x="7036" y="62339"/>
                    <a:pt x="7290" y="62607"/>
                  </a:cubicBezTo>
                  <a:cubicBezTo>
                    <a:pt x="7235" y="62715"/>
                    <a:pt x="7323" y="62801"/>
                    <a:pt x="7421" y="62801"/>
                  </a:cubicBezTo>
                  <a:cubicBezTo>
                    <a:pt x="7431" y="62801"/>
                    <a:pt x="7442" y="62800"/>
                    <a:pt x="7452" y="62798"/>
                  </a:cubicBezTo>
                  <a:lnTo>
                    <a:pt x="7452" y="62798"/>
                  </a:lnTo>
                  <a:cubicBezTo>
                    <a:pt x="8390" y="64230"/>
                    <a:pt x="6167" y="66822"/>
                    <a:pt x="7879" y="67576"/>
                  </a:cubicBezTo>
                  <a:cubicBezTo>
                    <a:pt x="8108" y="67677"/>
                    <a:pt x="8309" y="67721"/>
                    <a:pt x="8488" y="67721"/>
                  </a:cubicBezTo>
                  <a:cubicBezTo>
                    <a:pt x="9668" y="67721"/>
                    <a:pt x="9904" y="65812"/>
                    <a:pt x="11065" y="65812"/>
                  </a:cubicBezTo>
                  <a:cubicBezTo>
                    <a:pt x="11282" y="65812"/>
                    <a:pt x="11532" y="65879"/>
                    <a:pt x="11826" y="66037"/>
                  </a:cubicBezTo>
                  <a:cubicBezTo>
                    <a:pt x="11850" y="66051"/>
                    <a:pt x="11877" y="66057"/>
                    <a:pt x="11902" y="66057"/>
                  </a:cubicBezTo>
                  <a:cubicBezTo>
                    <a:pt x="11970" y="66057"/>
                    <a:pt x="12034" y="66014"/>
                    <a:pt x="12057" y="65945"/>
                  </a:cubicBezTo>
                  <a:cubicBezTo>
                    <a:pt x="12657" y="64366"/>
                    <a:pt x="11572" y="63381"/>
                    <a:pt x="10659" y="62296"/>
                  </a:cubicBezTo>
                  <a:cubicBezTo>
                    <a:pt x="10698" y="62199"/>
                    <a:pt x="10632" y="62106"/>
                    <a:pt x="10544" y="62106"/>
                  </a:cubicBezTo>
                  <a:cubicBezTo>
                    <a:pt x="10533" y="62106"/>
                    <a:pt x="10521" y="62108"/>
                    <a:pt x="10509" y="62111"/>
                  </a:cubicBezTo>
                  <a:cubicBezTo>
                    <a:pt x="10371" y="61941"/>
                    <a:pt x="10238" y="61762"/>
                    <a:pt x="10117" y="61574"/>
                  </a:cubicBezTo>
                  <a:lnTo>
                    <a:pt x="10134" y="61548"/>
                  </a:lnTo>
                  <a:cubicBezTo>
                    <a:pt x="10310" y="61406"/>
                    <a:pt x="10460" y="61253"/>
                    <a:pt x="10625" y="61106"/>
                  </a:cubicBezTo>
                  <a:cubicBezTo>
                    <a:pt x="10827" y="61297"/>
                    <a:pt x="11014" y="61499"/>
                    <a:pt x="11182" y="61718"/>
                  </a:cubicBezTo>
                  <a:cubicBezTo>
                    <a:pt x="11110" y="61834"/>
                    <a:pt x="11032" y="61941"/>
                    <a:pt x="10962" y="62059"/>
                  </a:cubicBezTo>
                  <a:cubicBezTo>
                    <a:pt x="10898" y="62167"/>
                    <a:pt x="10990" y="62270"/>
                    <a:pt x="11089" y="62270"/>
                  </a:cubicBezTo>
                  <a:cubicBezTo>
                    <a:pt x="11122" y="62270"/>
                    <a:pt x="11156" y="62259"/>
                    <a:pt x="11185" y="62232"/>
                  </a:cubicBezTo>
                  <a:cubicBezTo>
                    <a:pt x="11231" y="62189"/>
                    <a:pt x="11274" y="62148"/>
                    <a:pt x="11318" y="62105"/>
                  </a:cubicBezTo>
                  <a:lnTo>
                    <a:pt x="11318" y="62105"/>
                  </a:lnTo>
                  <a:cubicBezTo>
                    <a:pt x="11283" y="62212"/>
                    <a:pt x="11242" y="62313"/>
                    <a:pt x="11214" y="62428"/>
                  </a:cubicBezTo>
                  <a:cubicBezTo>
                    <a:pt x="11196" y="62498"/>
                    <a:pt x="11252" y="62542"/>
                    <a:pt x="11305" y="62542"/>
                  </a:cubicBezTo>
                  <a:cubicBezTo>
                    <a:pt x="11341" y="62542"/>
                    <a:pt x="11375" y="62523"/>
                    <a:pt x="11387" y="62478"/>
                  </a:cubicBezTo>
                  <a:cubicBezTo>
                    <a:pt x="11416" y="62374"/>
                    <a:pt x="11471" y="62275"/>
                    <a:pt x="11508" y="62174"/>
                  </a:cubicBezTo>
                  <a:cubicBezTo>
                    <a:pt x="12360" y="63442"/>
                    <a:pt x="12978" y="65053"/>
                    <a:pt x="13708" y="66055"/>
                  </a:cubicBezTo>
                  <a:cubicBezTo>
                    <a:pt x="13961" y="66400"/>
                    <a:pt x="14296" y="66615"/>
                    <a:pt x="14622" y="66615"/>
                  </a:cubicBezTo>
                  <a:cubicBezTo>
                    <a:pt x="14899" y="66615"/>
                    <a:pt x="15168" y="66460"/>
                    <a:pt x="15374" y="66095"/>
                  </a:cubicBezTo>
                  <a:cubicBezTo>
                    <a:pt x="15446" y="65968"/>
                    <a:pt x="15524" y="65844"/>
                    <a:pt x="15611" y="65725"/>
                  </a:cubicBezTo>
                  <a:cubicBezTo>
                    <a:pt x="15614" y="65726"/>
                    <a:pt x="15617" y="65726"/>
                    <a:pt x="15621" y="65726"/>
                  </a:cubicBezTo>
                  <a:cubicBezTo>
                    <a:pt x="15657" y="65726"/>
                    <a:pt x="15691" y="65711"/>
                    <a:pt x="15714" y="65682"/>
                  </a:cubicBezTo>
                  <a:lnTo>
                    <a:pt x="15908" y="65428"/>
                  </a:lnTo>
                  <a:cubicBezTo>
                    <a:pt x="15981" y="65381"/>
                    <a:pt x="16050" y="65360"/>
                    <a:pt x="16115" y="65360"/>
                  </a:cubicBezTo>
                  <a:cubicBezTo>
                    <a:pt x="16759" y="65360"/>
                    <a:pt x="17034" y="67467"/>
                    <a:pt x="18012" y="67467"/>
                  </a:cubicBezTo>
                  <a:cubicBezTo>
                    <a:pt x="18155" y="67467"/>
                    <a:pt x="18313" y="67422"/>
                    <a:pt x="18489" y="67319"/>
                  </a:cubicBezTo>
                  <a:cubicBezTo>
                    <a:pt x="18849" y="67108"/>
                    <a:pt x="19112" y="67024"/>
                    <a:pt x="19330" y="67024"/>
                  </a:cubicBezTo>
                  <a:cubicBezTo>
                    <a:pt x="19846" y="67024"/>
                    <a:pt x="20115" y="67494"/>
                    <a:pt x="20839" y="67894"/>
                  </a:cubicBezTo>
                  <a:cubicBezTo>
                    <a:pt x="22098" y="68589"/>
                    <a:pt x="26073" y="68647"/>
                    <a:pt x="24500" y="71531"/>
                  </a:cubicBezTo>
                  <a:cubicBezTo>
                    <a:pt x="24444" y="71635"/>
                    <a:pt x="24527" y="71724"/>
                    <a:pt x="24615" y="71724"/>
                  </a:cubicBezTo>
                  <a:cubicBezTo>
                    <a:pt x="24654" y="71724"/>
                    <a:pt x="24693" y="71706"/>
                    <a:pt x="24722" y="71664"/>
                  </a:cubicBezTo>
                  <a:cubicBezTo>
                    <a:pt x="25660" y="70281"/>
                    <a:pt x="25091" y="69161"/>
                    <a:pt x="23931" y="68113"/>
                  </a:cubicBezTo>
                  <a:cubicBezTo>
                    <a:pt x="23807" y="68001"/>
                    <a:pt x="23607" y="67923"/>
                    <a:pt x="23429" y="67923"/>
                  </a:cubicBezTo>
                  <a:cubicBezTo>
                    <a:pt x="23391" y="67923"/>
                    <a:pt x="23354" y="67926"/>
                    <a:pt x="23319" y="67934"/>
                  </a:cubicBezTo>
                  <a:cubicBezTo>
                    <a:pt x="23073" y="67985"/>
                    <a:pt x="22844" y="68009"/>
                    <a:pt x="22631" y="68009"/>
                  </a:cubicBezTo>
                  <a:cubicBezTo>
                    <a:pt x="21191" y="68009"/>
                    <a:pt x="20434" y="66922"/>
                    <a:pt x="19470" y="65783"/>
                  </a:cubicBezTo>
                  <a:cubicBezTo>
                    <a:pt x="19447" y="65762"/>
                    <a:pt x="19417" y="65751"/>
                    <a:pt x="19384" y="65751"/>
                  </a:cubicBezTo>
                  <a:cubicBezTo>
                    <a:pt x="19380" y="65751"/>
                    <a:pt x="19376" y="65751"/>
                    <a:pt x="19372" y="65751"/>
                  </a:cubicBezTo>
                  <a:cubicBezTo>
                    <a:pt x="26948" y="56597"/>
                    <a:pt x="34382" y="47324"/>
                    <a:pt x="41960" y="38172"/>
                  </a:cubicBezTo>
                  <a:cubicBezTo>
                    <a:pt x="49308" y="29303"/>
                    <a:pt x="57117" y="20659"/>
                    <a:pt x="64130" y="11551"/>
                  </a:cubicBezTo>
                  <a:cubicBezTo>
                    <a:pt x="64205" y="11452"/>
                    <a:pt x="64101" y="11322"/>
                    <a:pt x="63996" y="11322"/>
                  </a:cubicBezTo>
                  <a:cubicBezTo>
                    <a:pt x="63973" y="11322"/>
                    <a:pt x="63949" y="11328"/>
                    <a:pt x="63927" y="11343"/>
                  </a:cubicBezTo>
                  <a:cubicBezTo>
                    <a:pt x="63696" y="11504"/>
                    <a:pt x="61783" y="13157"/>
                    <a:pt x="61682" y="13157"/>
                  </a:cubicBezTo>
                  <a:cubicBezTo>
                    <a:pt x="61647" y="13157"/>
                    <a:pt x="61830" y="12958"/>
                    <a:pt x="62377" y="12428"/>
                  </a:cubicBezTo>
                  <a:cubicBezTo>
                    <a:pt x="62474" y="12336"/>
                    <a:pt x="62380" y="12201"/>
                    <a:pt x="62275" y="12201"/>
                  </a:cubicBezTo>
                  <a:cubicBezTo>
                    <a:pt x="62245" y="12201"/>
                    <a:pt x="62214" y="12212"/>
                    <a:pt x="62187" y="12238"/>
                  </a:cubicBezTo>
                  <a:cubicBezTo>
                    <a:pt x="61664" y="12688"/>
                    <a:pt x="61191" y="13194"/>
                    <a:pt x="60781" y="13745"/>
                  </a:cubicBezTo>
                  <a:cubicBezTo>
                    <a:pt x="60703" y="13837"/>
                    <a:pt x="60773" y="13991"/>
                    <a:pt x="60876" y="13991"/>
                  </a:cubicBezTo>
                  <a:cubicBezTo>
                    <a:pt x="60900" y="13991"/>
                    <a:pt x="60925" y="13983"/>
                    <a:pt x="60951" y="13964"/>
                  </a:cubicBezTo>
                  <a:cubicBezTo>
                    <a:pt x="61309" y="13713"/>
                    <a:pt x="61661" y="13453"/>
                    <a:pt x="62005" y="13185"/>
                  </a:cubicBezTo>
                  <a:cubicBezTo>
                    <a:pt x="62545" y="12728"/>
                    <a:pt x="62796" y="12548"/>
                    <a:pt x="62858" y="12548"/>
                  </a:cubicBezTo>
                  <a:cubicBezTo>
                    <a:pt x="63082" y="12548"/>
                    <a:pt x="60778" y="14941"/>
                    <a:pt x="60714" y="15009"/>
                  </a:cubicBezTo>
                  <a:cubicBezTo>
                    <a:pt x="60630" y="15096"/>
                    <a:pt x="60561" y="15177"/>
                    <a:pt x="60483" y="15258"/>
                  </a:cubicBezTo>
                  <a:cubicBezTo>
                    <a:pt x="60483" y="15255"/>
                    <a:pt x="60486" y="15252"/>
                    <a:pt x="60483" y="15249"/>
                  </a:cubicBezTo>
                  <a:cubicBezTo>
                    <a:pt x="60096" y="14183"/>
                    <a:pt x="59382" y="13162"/>
                    <a:pt x="58298" y="13162"/>
                  </a:cubicBezTo>
                  <a:cubicBezTo>
                    <a:pt x="58032" y="13162"/>
                    <a:pt x="57743" y="13223"/>
                    <a:pt x="57432" y="13361"/>
                  </a:cubicBezTo>
                  <a:cubicBezTo>
                    <a:pt x="56987" y="13560"/>
                    <a:pt x="56566" y="13800"/>
                    <a:pt x="56167" y="14080"/>
                  </a:cubicBezTo>
                  <a:cubicBezTo>
                    <a:pt x="55841" y="14306"/>
                    <a:pt x="55550" y="14758"/>
                    <a:pt x="55340" y="14758"/>
                  </a:cubicBezTo>
                  <a:cubicBezTo>
                    <a:pt x="55210" y="14758"/>
                    <a:pt x="55110" y="14584"/>
                    <a:pt x="55053" y="14074"/>
                  </a:cubicBezTo>
                  <a:cubicBezTo>
                    <a:pt x="54943" y="13113"/>
                    <a:pt x="54929" y="12232"/>
                    <a:pt x="54735" y="11349"/>
                  </a:cubicBezTo>
                  <a:cubicBezTo>
                    <a:pt x="54810" y="11274"/>
                    <a:pt x="54767" y="11187"/>
                    <a:pt x="54692" y="11147"/>
                  </a:cubicBezTo>
                  <a:cubicBezTo>
                    <a:pt x="54608" y="10809"/>
                    <a:pt x="54493" y="10477"/>
                    <a:pt x="54348" y="10162"/>
                  </a:cubicBezTo>
                  <a:cubicBezTo>
                    <a:pt x="54322" y="10101"/>
                    <a:pt x="54255" y="10069"/>
                    <a:pt x="54190" y="10069"/>
                  </a:cubicBezTo>
                  <a:cubicBezTo>
                    <a:pt x="54156" y="10069"/>
                    <a:pt x="54122" y="10078"/>
                    <a:pt x="54094" y="10096"/>
                  </a:cubicBezTo>
                  <a:cubicBezTo>
                    <a:pt x="51762" y="11571"/>
                    <a:pt x="49007" y="15399"/>
                    <a:pt x="48791" y="18569"/>
                  </a:cubicBezTo>
                  <a:cubicBezTo>
                    <a:pt x="48623" y="18725"/>
                    <a:pt x="48450" y="18875"/>
                    <a:pt x="48286" y="19034"/>
                  </a:cubicBezTo>
                  <a:cubicBezTo>
                    <a:pt x="48191" y="19124"/>
                    <a:pt x="48277" y="19247"/>
                    <a:pt x="48378" y="19247"/>
                  </a:cubicBezTo>
                  <a:cubicBezTo>
                    <a:pt x="48407" y="19247"/>
                    <a:pt x="48437" y="19237"/>
                    <a:pt x="48465" y="19213"/>
                  </a:cubicBezTo>
                  <a:cubicBezTo>
                    <a:pt x="48574" y="19123"/>
                    <a:pt x="48675" y="19031"/>
                    <a:pt x="48782" y="18942"/>
                  </a:cubicBezTo>
                  <a:lnTo>
                    <a:pt x="48782" y="18942"/>
                  </a:lnTo>
                  <a:cubicBezTo>
                    <a:pt x="48776" y="19265"/>
                    <a:pt x="48802" y="19591"/>
                    <a:pt x="48863" y="19912"/>
                  </a:cubicBezTo>
                  <a:cubicBezTo>
                    <a:pt x="48870" y="19944"/>
                    <a:pt x="48897" y="19959"/>
                    <a:pt x="48925" y="19959"/>
                  </a:cubicBezTo>
                  <a:cubicBezTo>
                    <a:pt x="48954" y="19959"/>
                    <a:pt x="48984" y="19943"/>
                    <a:pt x="48993" y="19912"/>
                  </a:cubicBezTo>
                  <a:cubicBezTo>
                    <a:pt x="49137" y="19395"/>
                    <a:pt x="49273" y="18892"/>
                    <a:pt x="49409" y="18399"/>
                  </a:cubicBezTo>
                  <a:cubicBezTo>
                    <a:pt x="50786" y="17201"/>
                    <a:pt x="52125" y="15994"/>
                    <a:pt x="53679" y="14981"/>
                  </a:cubicBezTo>
                  <a:lnTo>
                    <a:pt x="53679" y="14981"/>
                  </a:lnTo>
                  <a:cubicBezTo>
                    <a:pt x="53243" y="15266"/>
                    <a:pt x="52512" y="16118"/>
                    <a:pt x="51747" y="17027"/>
                  </a:cubicBezTo>
                  <a:cubicBezTo>
                    <a:pt x="50924" y="17810"/>
                    <a:pt x="50171" y="18676"/>
                    <a:pt x="49440" y="19568"/>
                  </a:cubicBezTo>
                  <a:cubicBezTo>
                    <a:pt x="48479" y="20440"/>
                    <a:pt x="47532" y="21326"/>
                    <a:pt x="46600" y="22224"/>
                  </a:cubicBezTo>
                  <a:cubicBezTo>
                    <a:pt x="47105" y="21621"/>
                    <a:pt x="47601" y="21009"/>
                    <a:pt x="48060" y="20379"/>
                  </a:cubicBezTo>
                  <a:cubicBezTo>
                    <a:pt x="48133" y="20281"/>
                    <a:pt x="48034" y="20177"/>
                    <a:pt x="47935" y="20177"/>
                  </a:cubicBezTo>
                  <a:cubicBezTo>
                    <a:pt x="47904" y="20177"/>
                    <a:pt x="47873" y="20187"/>
                    <a:pt x="47847" y="20212"/>
                  </a:cubicBezTo>
                  <a:cubicBezTo>
                    <a:pt x="46906" y="21104"/>
                    <a:pt x="45979" y="22010"/>
                    <a:pt x="45064" y="22931"/>
                  </a:cubicBezTo>
                  <a:cubicBezTo>
                    <a:pt x="45881" y="21932"/>
                    <a:pt x="46620" y="20882"/>
                    <a:pt x="47194" y="19730"/>
                  </a:cubicBezTo>
                  <a:cubicBezTo>
                    <a:pt x="47200" y="19721"/>
                    <a:pt x="47194" y="19712"/>
                    <a:pt x="47197" y="19707"/>
                  </a:cubicBezTo>
                  <a:lnTo>
                    <a:pt x="47197" y="19707"/>
                  </a:lnTo>
                  <a:cubicBezTo>
                    <a:pt x="47544" y="19839"/>
                    <a:pt x="47887" y="19958"/>
                    <a:pt x="48225" y="20062"/>
                  </a:cubicBezTo>
                  <a:cubicBezTo>
                    <a:pt x="48245" y="20068"/>
                    <a:pt x="48264" y="20071"/>
                    <a:pt x="48281" y="20071"/>
                  </a:cubicBezTo>
                  <a:cubicBezTo>
                    <a:pt x="48456" y="20071"/>
                    <a:pt x="48514" y="19784"/>
                    <a:pt x="48317" y="19724"/>
                  </a:cubicBezTo>
                  <a:cubicBezTo>
                    <a:pt x="47342" y="19403"/>
                    <a:pt x="46398" y="19002"/>
                    <a:pt x="45491" y="18523"/>
                  </a:cubicBezTo>
                  <a:cubicBezTo>
                    <a:pt x="45516" y="18426"/>
                    <a:pt x="45449" y="18312"/>
                    <a:pt x="45357" y="18312"/>
                  </a:cubicBezTo>
                  <a:cubicBezTo>
                    <a:pt x="45332" y="18312"/>
                    <a:pt x="45305" y="18321"/>
                    <a:pt x="45277" y="18341"/>
                  </a:cubicBezTo>
                  <a:cubicBezTo>
                    <a:pt x="45263" y="18353"/>
                    <a:pt x="45243" y="18370"/>
                    <a:pt x="45225" y="18381"/>
                  </a:cubicBezTo>
                  <a:cubicBezTo>
                    <a:pt x="44616" y="18049"/>
                    <a:pt x="44030" y="17671"/>
                    <a:pt x="43473" y="17256"/>
                  </a:cubicBezTo>
                  <a:cubicBezTo>
                    <a:pt x="43450" y="17201"/>
                    <a:pt x="43401" y="17160"/>
                    <a:pt x="43340" y="17154"/>
                  </a:cubicBezTo>
                  <a:cubicBezTo>
                    <a:pt x="41920" y="16046"/>
                    <a:pt x="40852" y="14660"/>
                    <a:pt x="40869" y="13066"/>
                  </a:cubicBezTo>
                  <a:cubicBezTo>
                    <a:pt x="40895" y="13026"/>
                    <a:pt x="40927" y="12986"/>
                    <a:pt x="40953" y="12945"/>
                  </a:cubicBezTo>
                  <a:cubicBezTo>
                    <a:pt x="41008" y="12862"/>
                    <a:pt x="40958" y="12786"/>
                    <a:pt x="40886" y="12755"/>
                  </a:cubicBezTo>
                  <a:cubicBezTo>
                    <a:pt x="40892" y="12700"/>
                    <a:pt x="40886" y="12642"/>
                    <a:pt x="40895" y="12584"/>
                  </a:cubicBezTo>
                  <a:cubicBezTo>
                    <a:pt x="41010" y="11819"/>
                    <a:pt x="41348" y="11115"/>
                    <a:pt x="41816" y="10465"/>
                  </a:cubicBezTo>
                  <a:cubicBezTo>
                    <a:pt x="42275" y="9951"/>
                    <a:pt x="42734" y="9440"/>
                    <a:pt x="43205" y="8938"/>
                  </a:cubicBezTo>
                  <a:cubicBezTo>
                    <a:pt x="44180" y="8058"/>
                    <a:pt x="45283" y="7298"/>
                    <a:pt x="46172" y="6657"/>
                  </a:cubicBezTo>
                  <a:cubicBezTo>
                    <a:pt x="48505" y="4966"/>
                    <a:pt x="51216" y="3271"/>
                    <a:pt x="51730" y="225"/>
                  </a:cubicBezTo>
                  <a:cubicBezTo>
                    <a:pt x="51751" y="93"/>
                    <a:pt x="51666" y="0"/>
                    <a:pt x="51544"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89" name="Google Shape;4989;p86"/>
            <p:cNvSpPr/>
            <p:nvPr/>
          </p:nvSpPr>
          <p:spPr>
            <a:xfrm>
              <a:off x="5218275" y="1585725"/>
              <a:ext cx="162200" cy="137000"/>
            </a:xfrm>
            <a:custGeom>
              <a:avLst/>
              <a:gdLst/>
              <a:ahLst/>
              <a:cxnLst/>
              <a:rect l="l" t="t" r="r" b="b"/>
              <a:pathLst>
                <a:path w="6488" h="5480" extrusionOk="0">
                  <a:moveTo>
                    <a:pt x="6328" y="0"/>
                  </a:moveTo>
                  <a:cubicBezTo>
                    <a:pt x="6297" y="0"/>
                    <a:pt x="6266" y="11"/>
                    <a:pt x="6242" y="35"/>
                  </a:cubicBezTo>
                  <a:cubicBezTo>
                    <a:pt x="5003" y="1207"/>
                    <a:pt x="3508" y="1478"/>
                    <a:pt x="1987" y="2157"/>
                  </a:cubicBezTo>
                  <a:cubicBezTo>
                    <a:pt x="581" y="2783"/>
                    <a:pt x="0" y="3906"/>
                    <a:pt x="321" y="5407"/>
                  </a:cubicBezTo>
                  <a:cubicBezTo>
                    <a:pt x="331" y="5458"/>
                    <a:pt x="367" y="5480"/>
                    <a:pt x="404" y="5480"/>
                  </a:cubicBezTo>
                  <a:cubicBezTo>
                    <a:pt x="461" y="5480"/>
                    <a:pt x="523" y="5430"/>
                    <a:pt x="511" y="5355"/>
                  </a:cubicBezTo>
                  <a:cubicBezTo>
                    <a:pt x="147" y="3202"/>
                    <a:pt x="1784" y="2518"/>
                    <a:pt x="3514" y="1934"/>
                  </a:cubicBezTo>
                  <a:cubicBezTo>
                    <a:pt x="4481" y="1611"/>
                    <a:pt x="6049" y="1230"/>
                    <a:pt x="6453" y="159"/>
                  </a:cubicBezTo>
                  <a:cubicBezTo>
                    <a:pt x="6488" y="68"/>
                    <a:pt x="6407" y="0"/>
                    <a:pt x="632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90" name="Google Shape;4990;p86"/>
            <p:cNvSpPr/>
            <p:nvPr/>
          </p:nvSpPr>
          <p:spPr>
            <a:xfrm>
              <a:off x="4237700" y="3191475"/>
              <a:ext cx="64175" cy="89875"/>
            </a:xfrm>
            <a:custGeom>
              <a:avLst/>
              <a:gdLst/>
              <a:ahLst/>
              <a:cxnLst/>
              <a:rect l="l" t="t" r="r" b="b"/>
              <a:pathLst>
                <a:path w="2567" h="3595" extrusionOk="0">
                  <a:moveTo>
                    <a:pt x="2567" y="0"/>
                  </a:moveTo>
                  <a:lnTo>
                    <a:pt x="2567" y="0"/>
                  </a:lnTo>
                  <a:cubicBezTo>
                    <a:pt x="1698" y="1192"/>
                    <a:pt x="841" y="2391"/>
                    <a:pt x="0" y="3594"/>
                  </a:cubicBezTo>
                  <a:cubicBezTo>
                    <a:pt x="852" y="2393"/>
                    <a:pt x="1707" y="1195"/>
                    <a:pt x="256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91" name="Google Shape;4991;p86"/>
            <p:cNvSpPr/>
            <p:nvPr/>
          </p:nvSpPr>
          <p:spPr>
            <a:xfrm>
              <a:off x="4212000" y="3281400"/>
              <a:ext cx="25725" cy="37050"/>
            </a:xfrm>
            <a:custGeom>
              <a:avLst/>
              <a:gdLst/>
              <a:ahLst/>
              <a:cxnLst/>
              <a:rect l="l" t="t" r="r" b="b"/>
              <a:pathLst>
                <a:path w="1029" h="1482" extrusionOk="0">
                  <a:moveTo>
                    <a:pt x="1028" y="0"/>
                  </a:moveTo>
                  <a:lnTo>
                    <a:pt x="1028" y="0"/>
                  </a:lnTo>
                  <a:cubicBezTo>
                    <a:pt x="988" y="57"/>
                    <a:pt x="948" y="115"/>
                    <a:pt x="908" y="172"/>
                  </a:cubicBezTo>
                  <a:lnTo>
                    <a:pt x="908" y="172"/>
                  </a:lnTo>
                  <a:cubicBezTo>
                    <a:pt x="948" y="115"/>
                    <a:pt x="988" y="58"/>
                    <a:pt x="1028" y="0"/>
                  </a:cubicBezTo>
                  <a:close/>
                  <a:moveTo>
                    <a:pt x="908" y="172"/>
                  </a:moveTo>
                  <a:lnTo>
                    <a:pt x="908" y="172"/>
                  </a:lnTo>
                  <a:cubicBezTo>
                    <a:pt x="698" y="468"/>
                    <a:pt x="486" y="763"/>
                    <a:pt x="281" y="1063"/>
                  </a:cubicBezTo>
                  <a:cubicBezTo>
                    <a:pt x="185" y="1201"/>
                    <a:pt x="93" y="1343"/>
                    <a:pt x="1" y="1481"/>
                  </a:cubicBezTo>
                  <a:cubicBezTo>
                    <a:pt x="304" y="1045"/>
                    <a:pt x="603" y="607"/>
                    <a:pt x="908" y="172"/>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92" name="Google Shape;4992;p86"/>
            <p:cNvSpPr/>
            <p:nvPr/>
          </p:nvSpPr>
          <p:spPr>
            <a:xfrm>
              <a:off x="3872150" y="3337350"/>
              <a:ext cx="734525" cy="1216250"/>
            </a:xfrm>
            <a:custGeom>
              <a:avLst/>
              <a:gdLst/>
              <a:ahLst/>
              <a:cxnLst/>
              <a:rect l="l" t="t" r="r" b="b"/>
              <a:pathLst>
                <a:path w="29381" h="48650" extrusionOk="0">
                  <a:moveTo>
                    <a:pt x="21014" y="7933"/>
                  </a:moveTo>
                  <a:cubicBezTo>
                    <a:pt x="19328" y="10105"/>
                    <a:pt x="17651" y="12280"/>
                    <a:pt x="15985" y="14467"/>
                  </a:cubicBezTo>
                  <a:cubicBezTo>
                    <a:pt x="16242" y="14057"/>
                    <a:pt x="16499" y="13650"/>
                    <a:pt x="16750" y="13240"/>
                  </a:cubicBezTo>
                  <a:cubicBezTo>
                    <a:pt x="18199" y="11469"/>
                    <a:pt x="19639" y="9704"/>
                    <a:pt x="21014" y="7933"/>
                  </a:cubicBezTo>
                  <a:close/>
                  <a:moveTo>
                    <a:pt x="19403" y="3982"/>
                  </a:moveTo>
                  <a:cubicBezTo>
                    <a:pt x="19486" y="3982"/>
                    <a:pt x="19117" y="4641"/>
                    <a:pt x="17963" y="6446"/>
                  </a:cubicBezTo>
                  <a:cubicBezTo>
                    <a:pt x="17504" y="7168"/>
                    <a:pt x="17016" y="7873"/>
                    <a:pt x="16536" y="8583"/>
                  </a:cubicBezTo>
                  <a:cubicBezTo>
                    <a:pt x="13854" y="11802"/>
                    <a:pt x="11357" y="15194"/>
                    <a:pt x="8568" y="18318"/>
                  </a:cubicBezTo>
                  <a:cubicBezTo>
                    <a:pt x="8277" y="18641"/>
                    <a:pt x="7985" y="18970"/>
                    <a:pt x="7691" y="19302"/>
                  </a:cubicBezTo>
                  <a:cubicBezTo>
                    <a:pt x="8534" y="18116"/>
                    <a:pt x="9365" y="16923"/>
                    <a:pt x="10220" y="15748"/>
                  </a:cubicBezTo>
                  <a:cubicBezTo>
                    <a:pt x="12223" y="13003"/>
                    <a:pt x="14302" y="10315"/>
                    <a:pt x="16418" y="7659"/>
                  </a:cubicBezTo>
                  <a:cubicBezTo>
                    <a:pt x="17555" y="6230"/>
                    <a:pt x="19249" y="3982"/>
                    <a:pt x="19403" y="3982"/>
                  </a:cubicBezTo>
                  <a:close/>
                  <a:moveTo>
                    <a:pt x="20097" y="6907"/>
                  </a:moveTo>
                  <a:cubicBezTo>
                    <a:pt x="20241" y="6907"/>
                    <a:pt x="18773" y="9115"/>
                    <a:pt x="18485" y="9622"/>
                  </a:cubicBezTo>
                  <a:cubicBezTo>
                    <a:pt x="18197" y="10133"/>
                    <a:pt x="17890" y="10638"/>
                    <a:pt x="17582" y="11138"/>
                  </a:cubicBezTo>
                  <a:cubicBezTo>
                    <a:pt x="15927" y="13219"/>
                    <a:pt x="14438" y="15454"/>
                    <a:pt x="12821" y="17564"/>
                  </a:cubicBezTo>
                  <a:cubicBezTo>
                    <a:pt x="11279" y="19577"/>
                    <a:pt x="9726" y="21574"/>
                    <a:pt x="8196" y="23589"/>
                  </a:cubicBezTo>
                  <a:cubicBezTo>
                    <a:pt x="11813" y="18465"/>
                    <a:pt x="15139" y="13087"/>
                    <a:pt x="18993" y="8187"/>
                  </a:cubicBezTo>
                  <a:cubicBezTo>
                    <a:pt x="19729" y="7253"/>
                    <a:pt x="20039" y="6907"/>
                    <a:pt x="20097" y="6907"/>
                  </a:cubicBezTo>
                  <a:close/>
                  <a:moveTo>
                    <a:pt x="21779" y="8381"/>
                  </a:moveTo>
                  <a:cubicBezTo>
                    <a:pt x="20639" y="9657"/>
                    <a:pt x="19626" y="12509"/>
                    <a:pt x="18612" y="14123"/>
                  </a:cubicBezTo>
                  <a:cubicBezTo>
                    <a:pt x="17582" y="15760"/>
                    <a:pt x="16473" y="17351"/>
                    <a:pt x="15341" y="18927"/>
                  </a:cubicBezTo>
                  <a:cubicBezTo>
                    <a:pt x="14039" y="20518"/>
                    <a:pt x="12659" y="22048"/>
                    <a:pt x="11282" y="23604"/>
                  </a:cubicBezTo>
                  <a:cubicBezTo>
                    <a:pt x="11181" y="23719"/>
                    <a:pt x="11080" y="23838"/>
                    <a:pt x="10979" y="23953"/>
                  </a:cubicBezTo>
                  <a:cubicBezTo>
                    <a:pt x="14429" y="18632"/>
                    <a:pt x="17599" y="13046"/>
                    <a:pt x="21779" y="8381"/>
                  </a:cubicBezTo>
                  <a:close/>
                  <a:moveTo>
                    <a:pt x="26096" y="11711"/>
                  </a:moveTo>
                  <a:cubicBezTo>
                    <a:pt x="26434" y="11711"/>
                    <a:pt x="25243" y="13816"/>
                    <a:pt x="24984" y="14262"/>
                  </a:cubicBezTo>
                  <a:cubicBezTo>
                    <a:pt x="24900" y="14406"/>
                    <a:pt x="24805" y="14547"/>
                    <a:pt x="24721" y="14689"/>
                  </a:cubicBezTo>
                  <a:lnTo>
                    <a:pt x="24718" y="14689"/>
                  </a:lnTo>
                  <a:cubicBezTo>
                    <a:pt x="23229" y="16785"/>
                    <a:pt x="21701" y="18849"/>
                    <a:pt x="20134" y="20887"/>
                  </a:cubicBezTo>
                  <a:cubicBezTo>
                    <a:pt x="18572" y="22741"/>
                    <a:pt x="16952" y="24545"/>
                    <a:pt x="15454" y="26341"/>
                  </a:cubicBezTo>
                  <a:cubicBezTo>
                    <a:pt x="15105" y="26759"/>
                    <a:pt x="14747" y="27172"/>
                    <a:pt x="14397" y="27588"/>
                  </a:cubicBezTo>
                  <a:cubicBezTo>
                    <a:pt x="15463" y="25977"/>
                    <a:pt x="16525" y="24360"/>
                    <a:pt x="17587" y="22741"/>
                  </a:cubicBezTo>
                  <a:cubicBezTo>
                    <a:pt x="19773" y="19961"/>
                    <a:pt x="21898" y="17128"/>
                    <a:pt x="23768" y="14175"/>
                  </a:cubicBezTo>
                  <a:cubicBezTo>
                    <a:pt x="24178" y="13684"/>
                    <a:pt x="24583" y="13190"/>
                    <a:pt x="25013" y="12714"/>
                  </a:cubicBezTo>
                  <a:cubicBezTo>
                    <a:pt x="25651" y="11986"/>
                    <a:pt x="25974" y="11711"/>
                    <a:pt x="26096" y="11711"/>
                  </a:cubicBezTo>
                  <a:close/>
                  <a:moveTo>
                    <a:pt x="12717" y="13984"/>
                  </a:moveTo>
                  <a:lnTo>
                    <a:pt x="12717" y="13984"/>
                  </a:lnTo>
                  <a:cubicBezTo>
                    <a:pt x="11294" y="15919"/>
                    <a:pt x="9847" y="17839"/>
                    <a:pt x="8424" y="19764"/>
                  </a:cubicBezTo>
                  <a:cubicBezTo>
                    <a:pt x="6804" y="21950"/>
                    <a:pt x="5225" y="24164"/>
                    <a:pt x="3686" y="26404"/>
                  </a:cubicBezTo>
                  <a:cubicBezTo>
                    <a:pt x="2768" y="27741"/>
                    <a:pt x="1905" y="29115"/>
                    <a:pt x="1045" y="30489"/>
                  </a:cubicBezTo>
                  <a:cubicBezTo>
                    <a:pt x="857" y="30792"/>
                    <a:pt x="755" y="30919"/>
                    <a:pt x="719" y="30919"/>
                  </a:cubicBezTo>
                  <a:cubicBezTo>
                    <a:pt x="539" y="30919"/>
                    <a:pt x="1891" y="27883"/>
                    <a:pt x="2159" y="27221"/>
                  </a:cubicBezTo>
                  <a:cubicBezTo>
                    <a:pt x="3545" y="25198"/>
                    <a:pt x="4945" y="23182"/>
                    <a:pt x="6354" y="21176"/>
                  </a:cubicBezTo>
                  <a:cubicBezTo>
                    <a:pt x="7991" y="19265"/>
                    <a:pt x="9752" y="17446"/>
                    <a:pt x="11357" y="15613"/>
                  </a:cubicBezTo>
                  <a:cubicBezTo>
                    <a:pt x="11822" y="15081"/>
                    <a:pt x="12269" y="14533"/>
                    <a:pt x="12717" y="13984"/>
                  </a:cubicBezTo>
                  <a:close/>
                  <a:moveTo>
                    <a:pt x="17235" y="24629"/>
                  </a:moveTo>
                  <a:lnTo>
                    <a:pt x="17235" y="24629"/>
                  </a:lnTo>
                  <a:cubicBezTo>
                    <a:pt x="15393" y="26973"/>
                    <a:pt x="13546" y="29309"/>
                    <a:pt x="11686" y="31638"/>
                  </a:cubicBezTo>
                  <a:lnTo>
                    <a:pt x="11683" y="31638"/>
                  </a:lnTo>
                  <a:cubicBezTo>
                    <a:pt x="12174" y="30922"/>
                    <a:pt x="12659" y="30204"/>
                    <a:pt x="13138" y="29485"/>
                  </a:cubicBezTo>
                  <a:cubicBezTo>
                    <a:pt x="14513" y="27874"/>
                    <a:pt x="15878" y="26254"/>
                    <a:pt x="17235" y="24629"/>
                  </a:cubicBezTo>
                  <a:close/>
                  <a:moveTo>
                    <a:pt x="25482" y="10711"/>
                  </a:moveTo>
                  <a:cubicBezTo>
                    <a:pt x="25525" y="10711"/>
                    <a:pt x="25505" y="10800"/>
                    <a:pt x="25400" y="11008"/>
                  </a:cubicBezTo>
                  <a:cubicBezTo>
                    <a:pt x="24903" y="11992"/>
                    <a:pt x="24340" y="12939"/>
                    <a:pt x="23754" y="13872"/>
                  </a:cubicBezTo>
                  <a:cubicBezTo>
                    <a:pt x="21828" y="16167"/>
                    <a:pt x="20073" y="18592"/>
                    <a:pt x="18399" y="21081"/>
                  </a:cubicBezTo>
                  <a:cubicBezTo>
                    <a:pt x="16773" y="23050"/>
                    <a:pt x="15116" y="24993"/>
                    <a:pt x="13572" y="26970"/>
                  </a:cubicBezTo>
                  <a:cubicBezTo>
                    <a:pt x="12194" y="28740"/>
                    <a:pt x="10823" y="30527"/>
                    <a:pt x="9458" y="32334"/>
                  </a:cubicBezTo>
                  <a:cubicBezTo>
                    <a:pt x="10771" y="30383"/>
                    <a:pt x="12021" y="28379"/>
                    <a:pt x="13289" y="26381"/>
                  </a:cubicBezTo>
                  <a:cubicBezTo>
                    <a:pt x="13505" y="26041"/>
                    <a:pt x="13736" y="25709"/>
                    <a:pt x="13958" y="25371"/>
                  </a:cubicBezTo>
                  <a:cubicBezTo>
                    <a:pt x="14539" y="24689"/>
                    <a:pt x="15096" y="24011"/>
                    <a:pt x="15616" y="23341"/>
                  </a:cubicBezTo>
                  <a:cubicBezTo>
                    <a:pt x="17180" y="21320"/>
                    <a:pt x="18817" y="19372"/>
                    <a:pt x="20269" y="17270"/>
                  </a:cubicBezTo>
                  <a:cubicBezTo>
                    <a:pt x="21051" y="16141"/>
                    <a:pt x="21797" y="14987"/>
                    <a:pt x="22581" y="13854"/>
                  </a:cubicBezTo>
                  <a:lnTo>
                    <a:pt x="22581" y="13854"/>
                  </a:lnTo>
                  <a:cubicBezTo>
                    <a:pt x="22384" y="14140"/>
                    <a:pt x="22310" y="14260"/>
                    <a:pt x="22328" y="14260"/>
                  </a:cubicBezTo>
                  <a:cubicBezTo>
                    <a:pt x="22426" y="14260"/>
                    <a:pt x="25212" y="10711"/>
                    <a:pt x="25482" y="10711"/>
                  </a:cubicBezTo>
                  <a:close/>
                  <a:moveTo>
                    <a:pt x="20681" y="26993"/>
                  </a:moveTo>
                  <a:cubicBezTo>
                    <a:pt x="19190" y="28772"/>
                    <a:pt x="17651" y="30699"/>
                    <a:pt x="16118" y="32707"/>
                  </a:cubicBezTo>
                  <a:cubicBezTo>
                    <a:pt x="16516" y="32138"/>
                    <a:pt x="16912" y="31566"/>
                    <a:pt x="17299" y="30989"/>
                  </a:cubicBezTo>
                  <a:cubicBezTo>
                    <a:pt x="18426" y="29656"/>
                    <a:pt x="19553" y="28324"/>
                    <a:pt x="20681" y="26993"/>
                  </a:cubicBezTo>
                  <a:close/>
                  <a:moveTo>
                    <a:pt x="22917" y="12674"/>
                  </a:moveTo>
                  <a:lnTo>
                    <a:pt x="22917" y="12674"/>
                  </a:lnTo>
                  <a:cubicBezTo>
                    <a:pt x="22645" y="13061"/>
                    <a:pt x="22380" y="13450"/>
                    <a:pt x="22103" y="13831"/>
                  </a:cubicBezTo>
                  <a:cubicBezTo>
                    <a:pt x="21084" y="15093"/>
                    <a:pt x="20113" y="16415"/>
                    <a:pt x="19175" y="17761"/>
                  </a:cubicBezTo>
                  <a:cubicBezTo>
                    <a:pt x="17680" y="19732"/>
                    <a:pt x="16170" y="21696"/>
                    <a:pt x="14712" y="23691"/>
                  </a:cubicBezTo>
                  <a:cubicBezTo>
                    <a:pt x="14097" y="24534"/>
                    <a:pt x="13520" y="25411"/>
                    <a:pt x="12957" y="26295"/>
                  </a:cubicBezTo>
                  <a:cubicBezTo>
                    <a:pt x="11207" y="28408"/>
                    <a:pt x="9319" y="30515"/>
                    <a:pt x="7581" y="32712"/>
                  </a:cubicBezTo>
                  <a:cubicBezTo>
                    <a:pt x="9221" y="30463"/>
                    <a:pt x="10760" y="28139"/>
                    <a:pt x="12327" y="25821"/>
                  </a:cubicBezTo>
                  <a:lnTo>
                    <a:pt x="12327" y="25818"/>
                  </a:lnTo>
                  <a:cubicBezTo>
                    <a:pt x="15503" y="21118"/>
                    <a:pt x="19435" y="17102"/>
                    <a:pt x="22917" y="12674"/>
                  </a:cubicBezTo>
                  <a:close/>
                  <a:moveTo>
                    <a:pt x="13081" y="17749"/>
                  </a:moveTo>
                  <a:lnTo>
                    <a:pt x="13081" y="17749"/>
                  </a:lnTo>
                  <a:cubicBezTo>
                    <a:pt x="9775" y="22452"/>
                    <a:pt x="6449" y="27210"/>
                    <a:pt x="2861" y="31685"/>
                  </a:cubicBezTo>
                  <a:cubicBezTo>
                    <a:pt x="2266" y="32426"/>
                    <a:pt x="2009" y="32719"/>
                    <a:pt x="1973" y="32719"/>
                  </a:cubicBezTo>
                  <a:cubicBezTo>
                    <a:pt x="1846" y="32719"/>
                    <a:pt x="4538" y="28994"/>
                    <a:pt x="4838" y="28561"/>
                  </a:cubicBezTo>
                  <a:cubicBezTo>
                    <a:pt x="6778" y="25778"/>
                    <a:pt x="8883" y="23104"/>
                    <a:pt x="10962" y="20422"/>
                  </a:cubicBezTo>
                  <a:cubicBezTo>
                    <a:pt x="11655" y="19527"/>
                    <a:pt x="12368" y="18638"/>
                    <a:pt x="13081" y="17749"/>
                  </a:cubicBezTo>
                  <a:close/>
                  <a:moveTo>
                    <a:pt x="20621" y="24669"/>
                  </a:moveTo>
                  <a:cubicBezTo>
                    <a:pt x="20805" y="24669"/>
                    <a:pt x="18785" y="28194"/>
                    <a:pt x="18505" y="28647"/>
                  </a:cubicBezTo>
                  <a:cubicBezTo>
                    <a:pt x="18312" y="28962"/>
                    <a:pt x="18110" y="29274"/>
                    <a:pt x="17908" y="29583"/>
                  </a:cubicBezTo>
                  <a:cubicBezTo>
                    <a:pt x="15904" y="31771"/>
                    <a:pt x="13837" y="34009"/>
                    <a:pt x="11935" y="36333"/>
                  </a:cubicBezTo>
                  <a:cubicBezTo>
                    <a:pt x="14576" y="32816"/>
                    <a:pt x="17302" y="29352"/>
                    <a:pt x="19796" y="25737"/>
                  </a:cubicBezTo>
                  <a:cubicBezTo>
                    <a:pt x="20325" y="24970"/>
                    <a:pt x="20567" y="24669"/>
                    <a:pt x="20621" y="24669"/>
                  </a:cubicBezTo>
                  <a:close/>
                  <a:moveTo>
                    <a:pt x="13011" y="22126"/>
                  </a:moveTo>
                  <a:lnTo>
                    <a:pt x="13011" y="22126"/>
                  </a:lnTo>
                  <a:cubicBezTo>
                    <a:pt x="11071" y="24764"/>
                    <a:pt x="9094" y="27374"/>
                    <a:pt x="7171" y="30025"/>
                  </a:cubicBezTo>
                  <a:cubicBezTo>
                    <a:pt x="5678" y="32080"/>
                    <a:pt x="3340" y="34603"/>
                    <a:pt x="2511" y="37020"/>
                  </a:cubicBezTo>
                  <a:cubicBezTo>
                    <a:pt x="3074" y="35377"/>
                    <a:pt x="3863" y="33812"/>
                    <a:pt x="4783" y="32311"/>
                  </a:cubicBezTo>
                  <a:cubicBezTo>
                    <a:pt x="6634" y="30232"/>
                    <a:pt x="8294" y="27978"/>
                    <a:pt x="9865" y="25639"/>
                  </a:cubicBezTo>
                  <a:cubicBezTo>
                    <a:pt x="10918" y="24438"/>
                    <a:pt x="11984" y="23269"/>
                    <a:pt x="13011" y="22126"/>
                  </a:cubicBezTo>
                  <a:close/>
                  <a:moveTo>
                    <a:pt x="12411" y="27158"/>
                  </a:moveTo>
                  <a:lnTo>
                    <a:pt x="12411" y="27158"/>
                  </a:lnTo>
                  <a:cubicBezTo>
                    <a:pt x="11490" y="28630"/>
                    <a:pt x="10598" y="30126"/>
                    <a:pt x="9663" y="31575"/>
                  </a:cubicBezTo>
                  <a:cubicBezTo>
                    <a:pt x="8525" y="33339"/>
                    <a:pt x="7304" y="35031"/>
                    <a:pt x="6016" y="36691"/>
                  </a:cubicBezTo>
                  <a:cubicBezTo>
                    <a:pt x="5887" y="36859"/>
                    <a:pt x="3749" y="38965"/>
                    <a:pt x="3681" y="38965"/>
                  </a:cubicBezTo>
                  <a:cubicBezTo>
                    <a:pt x="3679" y="38965"/>
                    <a:pt x="3679" y="38964"/>
                    <a:pt x="3681" y="38960"/>
                  </a:cubicBezTo>
                  <a:cubicBezTo>
                    <a:pt x="5505" y="34808"/>
                    <a:pt x="9131" y="30882"/>
                    <a:pt x="12411" y="27158"/>
                  </a:cubicBezTo>
                  <a:close/>
                  <a:moveTo>
                    <a:pt x="15933" y="24825"/>
                  </a:moveTo>
                  <a:lnTo>
                    <a:pt x="15933" y="24825"/>
                  </a:lnTo>
                  <a:cubicBezTo>
                    <a:pt x="15058" y="26179"/>
                    <a:pt x="14181" y="27533"/>
                    <a:pt x="13303" y="28884"/>
                  </a:cubicBezTo>
                  <a:cubicBezTo>
                    <a:pt x="10993" y="31607"/>
                    <a:pt x="8669" y="34318"/>
                    <a:pt x="6389" y="37063"/>
                  </a:cubicBezTo>
                  <a:cubicBezTo>
                    <a:pt x="6066" y="37451"/>
                    <a:pt x="4223" y="39951"/>
                    <a:pt x="4214" y="39951"/>
                  </a:cubicBezTo>
                  <a:cubicBezTo>
                    <a:pt x="4211" y="39951"/>
                    <a:pt x="4467" y="39597"/>
                    <a:pt x="5162" y="38642"/>
                  </a:cubicBezTo>
                  <a:cubicBezTo>
                    <a:pt x="6776" y="36419"/>
                    <a:pt x="8545" y="34300"/>
                    <a:pt x="10200" y="32103"/>
                  </a:cubicBezTo>
                  <a:cubicBezTo>
                    <a:pt x="12033" y="29669"/>
                    <a:pt x="13990" y="27259"/>
                    <a:pt x="15933" y="24825"/>
                  </a:cubicBezTo>
                  <a:close/>
                  <a:moveTo>
                    <a:pt x="22758" y="18119"/>
                  </a:moveTo>
                  <a:lnTo>
                    <a:pt x="22758" y="18119"/>
                  </a:lnTo>
                  <a:cubicBezTo>
                    <a:pt x="21508" y="20111"/>
                    <a:pt x="20324" y="22155"/>
                    <a:pt x="18990" y="23999"/>
                  </a:cubicBezTo>
                  <a:cubicBezTo>
                    <a:pt x="14565" y="30105"/>
                    <a:pt x="9862" y="36006"/>
                    <a:pt x="5251" y="41971"/>
                  </a:cubicBezTo>
                  <a:cubicBezTo>
                    <a:pt x="8395" y="37903"/>
                    <a:pt x="11963" y="32588"/>
                    <a:pt x="15194" y="27949"/>
                  </a:cubicBezTo>
                  <a:cubicBezTo>
                    <a:pt x="17567" y="24539"/>
                    <a:pt x="20249" y="21395"/>
                    <a:pt x="22758" y="18119"/>
                  </a:cubicBezTo>
                  <a:close/>
                  <a:moveTo>
                    <a:pt x="21384" y="29247"/>
                  </a:moveTo>
                  <a:cubicBezTo>
                    <a:pt x="21655" y="29247"/>
                    <a:pt x="21385" y="30039"/>
                    <a:pt x="21008" y="30902"/>
                  </a:cubicBezTo>
                  <a:cubicBezTo>
                    <a:pt x="18664" y="33717"/>
                    <a:pt x="16649" y="36873"/>
                    <a:pt x="14542" y="39936"/>
                  </a:cubicBezTo>
                  <a:cubicBezTo>
                    <a:pt x="13600" y="40969"/>
                    <a:pt x="12639" y="41983"/>
                    <a:pt x="11681" y="42999"/>
                  </a:cubicBezTo>
                  <a:cubicBezTo>
                    <a:pt x="12356" y="41933"/>
                    <a:pt x="13023" y="40860"/>
                    <a:pt x="13678" y="39783"/>
                  </a:cubicBezTo>
                  <a:cubicBezTo>
                    <a:pt x="15800" y="36766"/>
                    <a:pt x="17876" y="33717"/>
                    <a:pt x="19903" y="30634"/>
                  </a:cubicBezTo>
                  <a:cubicBezTo>
                    <a:pt x="20128" y="30383"/>
                    <a:pt x="20342" y="30120"/>
                    <a:pt x="20575" y="29874"/>
                  </a:cubicBezTo>
                  <a:lnTo>
                    <a:pt x="20575" y="29872"/>
                  </a:lnTo>
                  <a:cubicBezTo>
                    <a:pt x="21001" y="29428"/>
                    <a:pt x="21255" y="29247"/>
                    <a:pt x="21384" y="29247"/>
                  </a:cubicBezTo>
                  <a:close/>
                  <a:moveTo>
                    <a:pt x="21439" y="21950"/>
                  </a:moveTo>
                  <a:lnTo>
                    <a:pt x="21439" y="21950"/>
                  </a:lnTo>
                  <a:cubicBezTo>
                    <a:pt x="20139" y="23734"/>
                    <a:pt x="18852" y="25532"/>
                    <a:pt x="17538" y="27311"/>
                  </a:cubicBezTo>
                  <a:cubicBezTo>
                    <a:pt x="15673" y="29837"/>
                    <a:pt x="13981" y="32481"/>
                    <a:pt x="12261" y="35106"/>
                  </a:cubicBezTo>
                  <a:cubicBezTo>
                    <a:pt x="10350" y="38013"/>
                    <a:pt x="7077" y="41243"/>
                    <a:pt x="5583" y="43669"/>
                  </a:cubicBezTo>
                  <a:lnTo>
                    <a:pt x="5583" y="43669"/>
                  </a:lnTo>
                  <a:cubicBezTo>
                    <a:pt x="9147" y="37872"/>
                    <a:pt x="13534" y="32460"/>
                    <a:pt x="17486" y="26921"/>
                  </a:cubicBezTo>
                  <a:cubicBezTo>
                    <a:pt x="18676" y="25249"/>
                    <a:pt x="20050" y="23610"/>
                    <a:pt x="21439" y="21950"/>
                  </a:cubicBezTo>
                  <a:close/>
                  <a:moveTo>
                    <a:pt x="15307" y="33339"/>
                  </a:moveTo>
                  <a:lnTo>
                    <a:pt x="15307" y="33339"/>
                  </a:lnTo>
                  <a:cubicBezTo>
                    <a:pt x="15171" y="33527"/>
                    <a:pt x="15035" y="33717"/>
                    <a:pt x="14900" y="33905"/>
                  </a:cubicBezTo>
                  <a:cubicBezTo>
                    <a:pt x="12541" y="37187"/>
                    <a:pt x="10174" y="40418"/>
                    <a:pt x="7968" y="43807"/>
                  </a:cubicBezTo>
                  <a:cubicBezTo>
                    <a:pt x="7404" y="44673"/>
                    <a:pt x="7126" y="44998"/>
                    <a:pt x="7031" y="44998"/>
                  </a:cubicBezTo>
                  <a:cubicBezTo>
                    <a:pt x="6792" y="44998"/>
                    <a:pt x="7718" y="42922"/>
                    <a:pt x="8138" y="42245"/>
                  </a:cubicBezTo>
                  <a:lnTo>
                    <a:pt x="8138" y="42242"/>
                  </a:lnTo>
                  <a:cubicBezTo>
                    <a:pt x="9486" y="40071"/>
                    <a:pt x="11224" y="38134"/>
                    <a:pt x="12884" y="36194"/>
                  </a:cubicBezTo>
                  <a:cubicBezTo>
                    <a:pt x="13696" y="35247"/>
                    <a:pt x="14498" y="34292"/>
                    <a:pt x="15307" y="33339"/>
                  </a:cubicBezTo>
                  <a:close/>
                  <a:moveTo>
                    <a:pt x="13421" y="41532"/>
                  </a:moveTo>
                  <a:cubicBezTo>
                    <a:pt x="12844" y="42338"/>
                    <a:pt x="12261" y="43134"/>
                    <a:pt x="11652" y="43902"/>
                  </a:cubicBezTo>
                  <a:cubicBezTo>
                    <a:pt x="10436" y="45439"/>
                    <a:pt x="9601" y="46523"/>
                    <a:pt x="9523" y="46523"/>
                  </a:cubicBezTo>
                  <a:cubicBezTo>
                    <a:pt x="9461" y="46523"/>
                    <a:pt x="9874" y="45844"/>
                    <a:pt x="10947" y="44174"/>
                  </a:cubicBezTo>
                  <a:lnTo>
                    <a:pt x="10944" y="44171"/>
                  </a:lnTo>
                  <a:cubicBezTo>
                    <a:pt x="10953" y="44159"/>
                    <a:pt x="10959" y="44148"/>
                    <a:pt x="10967" y="44136"/>
                  </a:cubicBezTo>
                  <a:cubicBezTo>
                    <a:pt x="11776" y="43259"/>
                    <a:pt x="12599" y="42395"/>
                    <a:pt x="13421" y="41532"/>
                  </a:cubicBezTo>
                  <a:close/>
                  <a:moveTo>
                    <a:pt x="18775" y="1"/>
                  </a:moveTo>
                  <a:cubicBezTo>
                    <a:pt x="18725" y="1"/>
                    <a:pt x="18675" y="20"/>
                    <a:pt x="18644" y="63"/>
                  </a:cubicBezTo>
                  <a:cubicBezTo>
                    <a:pt x="12835" y="8095"/>
                    <a:pt x="6836" y="15988"/>
                    <a:pt x="1215" y="24152"/>
                  </a:cubicBezTo>
                  <a:cubicBezTo>
                    <a:pt x="2673" y="22033"/>
                    <a:pt x="4195" y="19802"/>
                    <a:pt x="5748" y="17518"/>
                  </a:cubicBezTo>
                  <a:lnTo>
                    <a:pt x="5748" y="17518"/>
                  </a:lnTo>
                  <a:cubicBezTo>
                    <a:pt x="3808" y="20148"/>
                    <a:pt x="1847" y="22761"/>
                    <a:pt x="236" y="25593"/>
                  </a:cubicBezTo>
                  <a:cubicBezTo>
                    <a:pt x="181" y="25691"/>
                    <a:pt x="262" y="25776"/>
                    <a:pt x="348" y="25776"/>
                  </a:cubicBezTo>
                  <a:cubicBezTo>
                    <a:pt x="386" y="25776"/>
                    <a:pt x="425" y="25758"/>
                    <a:pt x="453" y="25717"/>
                  </a:cubicBezTo>
                  <a:cubicBezTo>
                    <a:pt x="3392" y="21378"/>
                    <a:pt x="6452" y="17128"/>
                    <a:pt x="9556" y="12908"/>
                  </a:cubicBezTo>
                  <a:cubicBezTo>
                    <a:pt x="10939" y="11025"/>
                    <a:pt x="12327" y="9146"/>
                    <a:pt x="13722" y="7272"/>
                  </a:cubicBezTo>
                  <a:cubicBezTo>
                    <a:pt x="14417" y="6334"/>
                    <a:pt x="15110" y="5396"/>
                    <a:pt x="15803" y="4454"/>
                  </a:cubicBezTo>
                  <a:cubicBezTo>
                    <a:pt x="15911" y="4308"/>
                    <a:pt x="17634" y="1641"/>
                    <a:pt x="17876" y="1641"/>
                  </a:cubicBezTo>
                  <a:cubicBezTo>
                    <a:pt x="17958" y="1641"/>
                    <a:pt x="17869" y="1950"/>
                    <a:pt x="17486" y="2771"/>
                  </a:cubicBezTo>
                  <a:cubicBezTo>
                    <a:pt x="15468" y="7102"/>
                    <a:pt x="12220" y="10901"/>
                    <a:pt x="9348" y="14672"/>
                  </a:cubicBezTo>
                  <a:cubicBezTo>
                    <a:pt x="8083" y="16332"/>
                    <a:pt x="6744" y="18283"/>
                    <a:pt x="5473" y="20200"/>
                  </a:cubicBezTo>
                  <a:cubicBezTo>
                    <a:pt x="3767" y="22527"/>
                    <a:pt x="2101" y="24886"/>
                    <a:pt x="531" y="27314"/>
                  </a:cubicBezTo>
                  <a:cubicBezTo>
                    <a:pt x="459" y="27426"/>
                    <a:pt x="560" y="27532"/>
                    <a:pt x="663" y="27532"/>
                  </a:cubicBezTo>
                  <a:cubicBezTo>
                    <a:pt x="708" y="27532"/>
                    <a:pt x="753" y="27512"/>
                    <a:pt x="785" y="27464"/>
                  </a:cubicBezTo>
                  <a:cubicBezTo>
                    <a:pt x="4622" y="21577"/>
                    <a:pt x="9561" y="15956"/>
                    <a:pt x="13609" y="9954"/>
                  </a:cubicBezTo>
                  <a:cubicBezTo>
                    <a:pt x="14282" y="9079"/>
                    <a:pt x="14957" y="8210"/>
                    <a:pt x="15624" y="7330"/>
                  </a:cubicBezTo>
                  <a:cubicBezTo>
                    <a:pt x="16008" y="6826"/>
                    <a:pt x="18297" y="3289"/>
                    <a:pt x="18366" y="3289"/>
                  </a:cubicBezTo>
                  <a:cubicBezTo>
                    <a:pt x="18388" y="3289"/>
                    <a:pt x="18176" y="3662"/>
                    <a:pt x="17590" y="4631"/>
                  </a:cubicBezTo>
                  <a:cubicBezTo>
                    <a:pt x="16210" y="6911"/>
                    <a:pt x="14726" y="9131"/>
                    <a:pt x="13199" y="11320"/>
                  </a:cubicBezTo>
                  <a:cubicBezTo>
                    <a:pt x="11008" y="14178"/>
                    <a:pt x="8880" y="17082"/>
                    <a:pt x="6796" y="20018"/>
                  </a:cubicBezTo>
                  <a:cubicBezTo>
                    <a:pt x="4374" y="23035"/>
                    <a:pt x="1827" y="26043"/>
                    <a:pt x="210" y="29516"/>
                  </a:cubicBezTo>
                  <a:cubicBezTo>
                    <a:pt x="148" y="29637"/>
                    <a:pt x="249" y="29743"/>
                    <a:pt x="352" y="29743"/>
                  </a:cubicBezTo>
                  <a:cubicBezTo>
                    <a:pt x="397" y="29743"/>
                    <a:pt x="443" y="29722"/>
                    <a:pt x="476" y="29672"/>
                  </a:cubicBezTo>
                  <a:cubicBezTo>
                    <a:pt x="693" y="29352"/>
                    <a:pt x="915" y="29037"/>
                    <a:pt x="1131" y="28717"/>
                  </a:cubicBezTo>
                  <a:lnTo>
                    <a:pt x="1131" y="28717"/>
                  </a:lnTo>
                  <a:cubicBezTo>
                    <a:pt x="707" y="29747"/>
                    <a:pt x="392" y="30819"/>
                    <a:pt x="199" y="31916"/>
                  </a:cubicBezTo>
                  <a:cubicBezTo>
                    <a:pt x="182" y="32022"/>
                    <a:pt x="266" y="32105"/>
                    <a:pt x="352" y="32105"/>
                  </a:cubicBezTo>
                  <a:cubicBezTo>
                    <a:pt x="396" y="32105"/>
                    <a:pt x="440" y="32083"/>
                    <a:pt x="470" y="32031"/>
                  </a:cubicBezTo>
                  <a:cubicBezTo>
                    <a:pt x="5115" y="24268"/>
                    <a:pt x="10843" y="17252"/>
                    <a:pt x="15994" y="9842"/>
                  </a:cubicBezTo>
                  <a:cubicBezTo>
                    <a:pt x="17285" y="8214"/>
                    <a:pt x="19280" y="5766"/>
                    <a:pt x="19573" y="5766"/>
                  </a:cubicBezTo>
                  <a:cubicBezTo>
                    <a:pt x="19668" y="5766"/>
                    <a:pt x="19585" y="6023"/>
                    <a:pt x="19242" y="6646"/>
                  </a:cubicBezTo>
                  <a:cubicBezTo>
                    <a:pt x="16817" y="11048"/>
                    <a:pt x="12708" y="15206"/>
                    <a:pt x="9732" y="19320"/>
                  </a:cubicBezTo>
                  <a:cubicBezTo>
                    <a:pt x="6461" y="23835"/>
                    <a:pt x="2578" y="28148"/>
                    <a:pt x="55" y="33140"/>
                  </a:cubicBezTo>
                  <a:cubicBezTo>
                    <a:pt x="1" y="33250"/>
                    <a:pt x="90" y="33366"/>
                    <a:pt x="190" y="33366"/>
                  </a:cubicBezTo>
                  <a:cubicBezTo>
                    <a:pt x="223" y="33366"/>
                    <a:pt x="258" y="33353"/>
                    <a:pt x="288" y="33322"/>
                  </a:cubicBezTo>
                  <a:cubicBezTo>
                    <a:pt x="1969" y="31615"/>
                    <a:pt x="3519" y="29797"/>
                    <a:pt x="4994" y="27911"/>
                  </a:cubicBezTo>
                  <a:lnTo>
                    <a:pt x="4994" y="27911"/>
                  </a:lnTo>
                  <a:cubicBezTo>
                    <a:pt x="3548" y="29924"/>
                    <a:pt x="2151" y="31970"/>
                    <a:pt x="840" y="34084"/>
                  </a:cubicBezTo>
                  <a:cubicBezTo>
                    <a:pt x="773" y="34192"/>
                    <a:pt x="877" y="34316"/>
                    <a:pt x="981" y="34316"/>
                  </a:cubicBezTo>
                  <a:cubicBezTo>
                    <a:pt x="1016" y="34316"/>
                    <a:pt x="1051" y="34302"/>
                    <a:pt x="1079" y="34268"/>
                  </a:cubicBezTo>
                  <a:cubicBezTo>
                    <a:pt x="1954" y="33246"/>
                    <a:pt x="2832" y="32201"/>
                    <a:pt x="3712" y="31142"/>
                  </a:cubicBezTo>
                  <a:lnTo>
                    <a:pt x="3712" y="31142"/>
                  </a:lnTo>
                  <a:cubicBezTo>
                    <a:pt x="2777" y="32571"/>
                    <a:pt x="1905" y="34020"/>
                    <a:pt x="1157" y="35501"/>
                  </a:cubicBezTo>
                  <a:cubicBezTo>
                    <a:pt x="1095" y="35616"/>
                    <a:pt x="1187" y="35729"/>
                    <a:pt x="1291" y="35729"/>
                  </a:cubicBezTo>
                  <a:cubicBezTo>
                    <a:pt x="1326" y="35729"/>
                    <a:pt x="1362" y="35716"/>
                    <a:pt x="1394" y="35686"/>
                  </a:cubicBezTo>
                  <a:cubicBezTo>
                    <a:pt x="2393" y="34811"/>
                    <a:pt x="3346" y="33885"/>
                    <a:pt x="4244" y="32909"/>
                  </a:cubicBezTo>
                  <a:lnTo>
                    <a:pt x="4244" y="32909"/>
                  </a:lnTo>
                  <a:cubicBezTo>
                    <a:pt x="3262" y="34589"/>
                    <a:pt x="2405" y="36344"/>
                    <a:pt x="1758" y="38212"/>
                  </a:cubicBezTo>
                  <a:cubicBezTo>
                    <a:pt x="1718" y="38330"/>
                    <a:pt x="1819" y="38414"/>
                    <a:pt x="1920" y="38414"/>
                  </a:cubicBezTo>
                  <a:cubicBezTo>
                    <a:pt x="1972" y="38414"/>
                    <a:pt x="2024" y="38391"/>
                    <a:pt x="2055" y="38339"/>
                  </a:cubicBezTo>
                  <a:cubicBezTo>
                    <a:pt x="5984" y="31817"/>
                    <a:pt x="10762" y="25862"/>
                    <a:pt x="15171" y="19669"/>
                  </a:cubicBezTo>
                  <a:cubicBezTo>
                    <a:pt x="16080" y="18604"/>
                    <a:pt x="16952" y="17515"/>
                    <a:pt x="17749" y="16323"/>
                  </a:cubicBezTo>
                  <a:cubicBezTo>
                    <a:pt x="18529" y="15154"/>
                    <a:pt x="19244" y="13941"/>
                    <a:pt x="19998" y="12757"/>
                  </a:cubicBezTo>
                  <a:cubicBezTo>
                    <a:pt x="20338" y="12224"/>
                    <a:pt x="22267" y="9564"/>
                    <a:pt x="22610" y="9564"/>
                  </a:cubicBezTo>
                  <a:cubicBezTo>
                    <a:pt x="22733" y="9564"/>
                    <a:pt x="22651" y="9907"/>
                    <a:pt x="22218" y="10814"/>
                  </a:cubicBezTo>
                  <a:cubicBezTo>
                    <a:pt x="20012" y="15434"/>
                    <a:pt x="15564" y="19903"/>
                    <a:pt x="12578" y="24103"/>
                  </a:cubicBezTo>
                  <a:cubicBezTo>
                    <a:pt x="8952" y="29208"/>
                    <a:pt x="5306" y="34318"/>
                    <a:pt x="1931" y="39592"/>
                  </a:cubicBezTo>
                  <a:cubicBezTo>
                    <a:pt x="1853" y="39715"/>
                    <a:pt x="1966" y="39832"/>
                    <a:pt x="2081" y="39832"/>
                  </a:cubicBezTo>
                  <a:cubicBezTo>
                    <a:pt x="2130" y="39832"/>
                    <a:pt x="2180" y="39810"/>
                    <a:pt x="2214" y="39757"/>
                  </a:cubicBezTo>
                  <a:cubicBezTo>
                    <a:pt x="2644" y="39087"/>
                    <a:pt x="3089" y="38426"/>
                    <a:pt x="3528" y="37759"/>
                  </a:cubicBezTo>
                  <a:cubicBezTo>
                    <a:pt x="4379" y="36812"/>
                    <a:pt x="5193" y="35839"/>
                    <a:pt x="5973" y="34840"/>
                  </a:cubicBezTo>
                  <a:lnTo>
                    <a:pt x="5973" y="34840"/>
                  </a:lnTo>
                  <a:cubicBezTo>
                    <a:pt x="4778" y="36512"/>
                    <a:pt x="3718" y="38247"/>
                    <a:pt x="2907" y="40083"/>
                  </a:cubicBezTo>
                  <a:cubicBezTo>
                    <a:pt x="2866" y="40177"/>
                    <a:pt x="2937" y="40276"/>
                    <a:pt x="3021" y="40276"/>
                  </a:cubicBezTo>
                  <a:cubicBezTo>
                    <a:pt x="3050" y="40276"/>
                    <a:pt x="3081" y="40264"/>
                    <a:pt x="3109" y="40236"/>
                  </a:cubicBezTo>
                  <a:cubicBezTo>
                    <a:pt x="4062" y="39292"/>
                    <a:pt x="4965" y="38299"/>
                    <a:pt x="5817" y="37262"/>
                  </a:cubicBezTo>
                  <a:lnTo>
                    <a:pt x="5817" y="37262"/>
                  </a:lnTo>
                  <a:cubicBezTo>
                    <a:pt x="4882" y="38561"/>
                    <a:pt x="3964" y="39872"/>
                    <a:pt x="3071" y="41189"/>
                  </a:cubicBezTo>
                  <a:cubicBezTo>
                    <a:pt x="3013" y="41273"/>
                    <a:pt x="3100" y="41375"/>
                    <a:pt x="3184" y="41375"/>
                  </a:cubicBezTo>
                  <a:cubicBezTo>
                    <a:pt x="3212" y="41375"/>
                    <a:pt x="3240" y="41363"/>
                    <a:pt x="3262" y="41336"/>
                  </a:cubicBezTo>
                  <a:cubicBezTo>
                    <a:pt x="6106" y="37730"/>
                    <a:pt x="9082" y="34237"/>
                    <a:pt x="12062" y="30746"/>
                  </a:cubicBezTo>
                  <a:lnTo>
                    <a:pt x="12062" y="30746"/>
                  </a:lnTo>
                  <a:cubicBezTo>
                    <a:pt x="11311" y="31861"/>
                    <a:pt x="10537" y="32975"/>
                    <a:pt x="9746" y="34087"/>
                  </a:cubicBezTo>
                  <a:cubicBezTo>
                    <a:pt x="7696" y="36691"/>
                    <a:pt x="5667" y="39309"/>
                    <a:pt x="3707" y="41977"/>
                  </a:cubicBezTo>
                  <a:cubicBezTo>
                    <a:pt x="3646" y="42059"/>
                    <a:pt x="3731" y="42155"/>
                    <a:pt x="3813" y="42155"/>
                  </a:cubicBezTo>
                  <a:cubicBezTo>
                    <a:pt x="3840" y="42155"/>
                    <a:pt x="3867" y="42144"/>
                    <a:pt x="3889" y="42118"/>
                  </a:cubicBezTo>
                  <a:cubicBezTo>
                    <a:pt x="5964" y="39624"/>
                    <a:pt x="7904" y="37037"/>
                    <a:pt x="9769" y="34398"/>
                  </a:cubicBezTo>
                  <a:cubicBezTo>
                    <a:pt x="11741" y="31910"/>
                    <a:pt x="13745" y="29444"/>
                    <a:pt x="15731" y="26967"/>
                  </a:cubicBezTo>
                  <a:cubicBezTo>
                    <a:pt x="15997" y="26638"/>
                    <a:pt x="16254" y="26300"/>
                    <a:pt x="16519" y="25971"/>
                  </a:cubicBezTo>
                  <a:lnTo>
                    <a:pt x="16519" y="25971"/>
                  </a:lnTo>
                  <a:cubicBezTo>
                    <a:pt x="12339" y="31731"/>
                    <a:pt x="8430" y="37666"/>
                    <a:pt x="4163" y="43386"/>
                  </a:cubicBezTo>
                  <a:cubicBezTo>
                    <a:pt x="4088" y="43485"/>
                    <a:pt x="4181" y="43579"/>
                    <a:pt x="4279" y="43579"/>
                  </a:cubicBezTo>
                  <a:cubicBezTo>
                    <a:pt x="4320" y="43579"/>
                    <a:pt x="4363" y="43562"/>
                    <a:pt x="4394" y="43521"/>
                  </a:cubicBezTo>
                  <a:cubicBezTo>
                    <a:pt x="8288" y="38449"/>
                    <a:pt x="12244" y="33420"/>
                    <a:pt x="16106" y="28324"/>
                  </a:cubicBezTo>
                  <a:cubicBezTo>
                    <a:pt x="19969" y="23226"/>
                    <a:pt x="23050" y="16912"/>
                    <a:pt x="27504" y="12350"/>
                  </a:cubicBezTo>
                  <a:lnTo>
                    <a:pt x="27504" y="12350"/>
                  </a:lnTo>
                  <a:lnTo>
                    <a:pt x="27048" y="13956"/>
                  </a:lnTo>
                  <a:cubicBezTo>
                    <a:pt x="26237" y="15223"/>
                    <a:pt x="25330" y="16424"/>
                    <a:pt x="24331" y="17553"/>
                  </a:cubicBezTo>
                  <a:cubicBezTo>
                    <a:pt x="23387" y="18699"/>
                    <a:pt x="22423" y="19822"/>
                    <a:pt x="21511" y="20997"/>
                  </a:cubicBezTo>
                  <a:cubicBezTo>
                    <a:pt x="19675" y="23359"/>
                    <a:pt x="17954" y="25821"/>
                    <a:pt x="16216" y="28258"/>
                  </a:cubicBezTo>
                  <a:cubicBezTo>
                    <a:pt x="12278" y="33786"/>
                    <a:pt x="8037" y="39179"/>
                    <a:pt x="4483" y="44965"/>
                  </a:cubicBezTo>
                  <a:cubicBezTo>
                    <a:pt x="4425" y="45060"/>
                    <a:pt x="4509" y="45158"/>
                    <a:pt x="4598" y="45158"/>
                  </a:cubicBezTo>
                  <a:cubicBezTo>
                    <a:pt x="4628" y="45158"/>
                    <a:pt x="4659" y="45147"/>
                    <a:pt x="4685" y="45121"/>
                  </a:cubicBezTo>
                  <a:cubicBezTo>
                    <a:pt x="5967" y="43853"/>
                    <a:pt x="7136" y="42505"/>
                    <a:pt x="8245" y="41111"/>
                  </a:cubicBezTo>
                  <a:lnTo>
                    <a:pt x="8245" y="41111"/>
                  </a:lnTo>
                  <a:cubicBezTo>
                    <a:pt x="7102" y="42779"/>
                    <a:pt x="6008" y="44483"/>
                    <a:pt x="5003" y="46252"/>
                  </a:cubicBezTo>
                  <a:cubicBezTo>
                    <a:pt x="4971" y="46310"/>
                    <a:pt x="5020" y="46364"/>
                    <a:pt x="5070" y="46364"/>
                  </a:cubicBezTo>
                  <a:cubicBezTo>
                    <a:pt x="5092" y="46364"/>
                    <a:pt x="5115" y="46353"/>
                    <a:pt x="5130" y="46328"/>
                  </a:cubicBezTo>
                  <a:cubicBezTo>
                    <a:pt x="5987" y="44852"/>
                    <a:pt x="6914" y="43417"/>
                    <a:pt x="7870" y="42006"/>
                  </a:cubicBezTo>
                  <a:lnTo>
                    <a:pt x="7870" y="42006"/>
                  </a:lnTo>
                  <a:cubicBezTo>
                    <a:pt x="6868" y="43677"/>
                    <a:pt x="6010" y="45401"/>
                    <a:pt x="5393" y="47197"/>
                  </a:cubicBezTo>
                  <a:cubicBezTo>
                    <a:pt x="5357" y="47297"/>
                    <a:pt x="5455" y="47388"/>
                    <a:pt x="5549" y="47388"/>
                  </a:cubicBezTo>
                  <a:cubicBezTo>
                    <a:pt x="5584" y="47388"/>
                    <a:pt x="5620" y="47375"/>
                    <a:pt x="5647" y="47344"/>
                  </a:cubicBezTo>
                  <a:cubicBezTo>
                    <a:pt x="6946" y="45831"/>
                    <a:pt x="8101" y="44206"/>
                    <a:pt x="9227" y="42554"/>
                  </a:cubicBezTo>
                  <a:lnTo>
                    <a:pt x="9227" y="42554"/>
                  </a:lnTo>
                  <a:cubicBezTo>
                    <a:pt x="8089" y="44350"/>
                    <a:pt x="7009" y="46154"/>
                    <a:pt x="6034" y="47944"/>
                  </a:cubicBezTo>
                  <a:cubicBezTo>
                    <a:pt x="5968" y="48066"/>
                    <a:pt x="6073" y="48178"/>
                    <a:pt x="6178" y="48178"/>
                  </a:cubicBezTo>
                  <a:cubicBezTo>
                    <a:pt x="6225" y="48178"/>
                    <a:pt x="6271" y="48156"/>
                    <a:pt x="6302" y="48103"/>
                  </a:cubicBezTo>
                  <a:cubicBezTo>
                    <a:pt x="9296" y="42947"/>
                    <a:pt x="13147" y="38466"/>
                    <a:pt x="16944" y="33913"/>
                  </a:cubicBezTo>
                  <a:lnTo>
                    <a:pt x="16944" y="33913"/>
                  </a:lnTo>
                  <a:cubicBezTo>
                    <a:pt x="16479" y="34603"/>
                    <a:pt x="16028" y="35308"/>
                    <a:pt x="15584" y="36021"/>
                  </a:cubicBezTo>
                  <a:cubicBezTo>
                    <a:pt x="14521" y="37716"/>
                    <a:pt x="13398" y="39428"/>
                    <a:pt x="12304" y="41163"/>
                  </a:cubicBezTo>
                  <a:cubicBezTo>
                    <a:pt x="11536" y="42237"/>
                    <a:pt x="10765" y="43305"/>
                    <a:pt x="9989" y="44373"/>
                  </a:cubicBezTo>
                  <a:cubicBezTo>
                    <a:pt x="9989" y="44373"/>
                    <a:pt x="9989" y="44373"/>
                    <a:pt x="9989" y="44373"/>
                  </a:cubicBezTo>
                  <a:cubicBezTo>
                    <a:pt x="9986" y="44373"/>
                    <a:pt x="9337" y="45341"/>
                    <a:pt x="8820" y="46157"/>
                  </a:cubicBezTo>
                  <a:cubicBezTo>
                    <a:pt x="8184" y="46890"/>
                    <a:pt x="7561" y="47635"/>
                    <a:pt x="6972" y="48412"/>
                  </a:cubicBezTo>
                  <a:cubicBezTo>
                    <a:pt x="6880" y="48532"/>
                    <a:pt x="6997" y="48649"/>
                    <a:pt x="7118" y="48649"/>
                  </a:cubicBezTo>
                  <a:cubicBezTo>
                    <a:pt x="7169" y="48649"/>
                    <a:pt x="7220" y="48629"/>
                    <a:pt x="7258" y="48579"/>
                  </a:cubicBezTo>
                  <a:cubicBezTo>
                    <a:pt x="7601" y="48126"/>
                    <a:pt x="7933" y="47664"/>
                    <a:pt x="8277" y="47208"/>
                  </a:cubicBezTo>
                  <a:cubicBezTo>
                    <a:pt x="8363" y="47130"/>
                    <a:pt x="8519" y="46957"/>
                    <a:pt x="8785" y="46628"/>
                  </a:cubicBezTo>
                  <a:cubicBezTo>
                    <a:pt x="9085" y="46258"/>
                    <a:pt x="9400" y="45897"/>
                    <a:pt x="9714" y="45536"/>
                  </a:cubicBezTo>
                  <a:lnTo>
                    <a:pt x="9714" y="45536"/>
                  </a:lnTo>
                  <a:cubicBezTo>
                    <a:pt x="9253" y="46388"/>
                    <a:pt x="8808" y="47243"/>
                    <a:pt x="8407" y="48109"/>
                  </a:cubicBezTo>
                  <a:cubicBezTo>
                    <a:pt x="8353" y="48225"/>
                    <a:pt x="8438" y="48320"/>
                    <a:pt x="8532" y="48320"/>
                  </a:cubicBezTo>
                  <a:cubicBezTo>
                    <a:pt x="8575" y="48320"/>
                    <a:pt x="8620" y="48300"/>
                    <a:pt x="8655" y="48253"/>
                  </a:cubicBezTo>
                  <a:cubicBezTo>
                    <a:pt x="12350" y="43351"/>
                    <a:pt x="17668" y="38126"/>
                    <a:pt x="20523" y="32545"/>
                  </a:cubicBezTo>
                  <a:cubicBezTo>
                    <a:pt x="20532" y="32528"/>
                    <a:pt x="20544" y="32513"/>
                    <a:pt x="20552" y="32496"/>
                  </a:cubicBezTo>
                  <a:lnTo>
                    <a:pt x="20552" y="32496"/>
                  </a:lnTo>
                  <a:cubicBezTo>
                    <a:pt x="17726" y="38134"/>
                    <a:pt x="13014" y="42797"/>
                    <a:pt x="9657" y="48103"/>
                  </a:cubicBezTo>
                  <a:cubicBezTo>
                    <a:pt x="9587" y="48214"/>
                    <a:pt x="9692" y="48336"/>
                    <a:pt x="9799" y="48336"/>
                  </a:cubicBezTo>
                  <a:cubicBezTo>
                    <a:pt x="9834" y="48336"/>
                    <a:pt x="9870" y="48322"/>
                    <a:pt x="9899" y="48291"/>
                  </a:cubicBezTo>
                  <a:cubicBezTo>
                    <a:pt x="10751" y="47396"/>
                    <a:pt x="11585" y="46489"/>
                    <a:pt x="12405" y="45571"/>
                  </a:cubicBezTo>
                  <a:lnTo>
                    <a:pt x="12405" y="45571"/>
                  </a:lnTo>
                  <a:cubicBezTo>
                    <a:pt x="11952" y="46198"/>
                    <a:pt x="11502" y="46824"/>
                    <a:pt x="11074" y="47471"/>
                  </a:cubicBezTo>
                  <a:cubicBezTo>
                    <a:pt x="10998" y="47586"/>
                    <a:pt x="11104" y="47702"/>
                    <a:pt x="11216" y="47702"/>
                  </a:cubicBezTo>
                  <a:cubicBezTo>
                    <a:pt x="11252" y="47702"/>
                    <a:pt x="11289" y="47690"/>
                    <a:pt x="11320" y="47661"/>
                  </a:cubicBezTo>
                  <a:cubicBezTo>
                    <a:pt x="12062" y="46980"/>
                    <a:pt x="12752" y="46267"/>
                    <a:pt x="13410" y="45531"/>
                  </a:cubicBezTo>
                  <a:cubicBezTo>
                    <a:pt x="13426" y="45601"/>
                    <a:pt x="13502" y="45656"/>
                    <a:pt x="13580" y="45656"/>
                  </a:cubicBezTo>
                  <a:cubicBezTo>
                    <a:pt x="13616" y="45656"/>
                    <a:pt x="13653" y="45643"/>
                    <a:pt x="13684" y="45614"/>
                  </a:cubicBezTo>
                  <a:cubicBezTo>
                    <a:pt x="16467" y="42973"/>
                    <a:pt x="18627" y="40019"/>
                    <a:pt x="20636" y="36760"/>
                  </a:cubicBezTo>
                  <a:cubicBezTo>
                    <a:pt x="20710" y="36642"/>
                    <a:pt x="20602" y="36529"/>
                    <a:pt x="20494" y="36529"/>
                  </a:cubicBezTo>
                  <a:cubicBezTo>
                    <a:pt x="20447" y="36529"/>
                    <a:pt x="20399" y="36551"/>
                    <a:pt x="20368" y="36604"/>
                  </a:cubicBezTo>
                  <a:cubicBezTo>
                    <a:pt x="19528" y="37966"/>
                    <a:pt x="18663" y="39290"/>
                    <a:pt x="17742" y="40600"/>
                  </a:cubicBezTo>
                  <a:lnTo>
                    <a:pt x="17742" y="40600"/>
                  </a:lnTo>
                  <a:cubicBezTo>
                    <a:pt x="17769" y="40562"/>
                    <a:pt x="17780" y="40544"/>
                    <a:pt x="17777" y="40544"/>
                  </a:cubicBezTo>
                  <a:lnTo>
                    <a:pt x="17777" y="40544"/>
                  </a:lnTo>
                  <a:cubicBezTo>
                    <a:pt x="17732" y="40544"/>
                    <a:pt x="14714" y="44341"/>
                    <a:pt x="14645" y="44341"/>
                  </a:cubicBezTo>
                  <a:cubicBezTo>
                    <a:pt x="14624" y="44341"/>
                    <a:pt x="14875" y="43990"/>
                    <a:pt x="15564" y="43077"/>
                  </a:cubicBezTo>
                  <a:cubicBezTo>
                    <a:pt x="17784" y="40126"/>
                    <a:pt x="19955" y="37257"/>
                    <a:pt x="21577" y="33922"/>
                  </a:cubicBezTo>
                  <a:cubicBezTo>
                    <a:pt x="21649" y="33801"/>
                    <a:pt x="21547" y="33691"/>
                    <a:pt x="21443" y="33691"/>
                  </a:cubicBezTo>
                  <a:cubicBezTo>
                    <a:pt x="21395" y="33691"/>
                    <a:pt x="21347" y="33714"/>
                    <a:pt x="21314" y="33769"/>
                  </a:cubicBezTo>
                  <a:cubicBezTo>
                    <a:pt x="19984" y="35747"/>
                    <a:pt x="18713" y="37765"/>
                    <a:pt x="17417" y="39765"/>
                  </a:cubicBezTo>
                  <a:cubicBezTo>
                    <a:pt x="15943" y="42041"/>
                    <a:pt x="13342" y="44649"/>
                    <a:pt x="12212" y="46332"/>
                  </a:cubicBezTo>
                  <a:lnTo>
                    <a:pt x="12212" y="46332"/>
                  </a:lnTo>
                  <a:cubicBezTo>
                    <a:pt x="12953" y="45228"/>
                    <a:pt x="13737" y="44167"/>
                    <a:pt x="14533" y="43114"/>
                  </a:cubicBezTo>
                  <a:cubicBezTo>
                    <a:pt x="16762" y="40450"/>
                    <a:pt x="18829" y="37664"/>
                    <a:pt x="20650" y="34676"/>
                  </a:cubicBezTo>
                  <a:cubicBezTo>
                    <a:pt x="21135" y="33881"/>
                    <a:pt x="21305" y="33568"/>
                    <a:pt x="21269" y="33568"/>
                  </a:cubicBezTo>
                  <a:cubicBezTo>
                    <a:pt x="21265" y="33568"/>
                    <a:pt x="21258" y="33573"/>
                    <a:pt x="21248" y="33581"/>
                  </a:cubicBezTo>
                  <a:cubicBezTo>
                    <a:pt x="21528" y="33073"/>
                    <a:pt x="21802" y="32562"/>
                    <a:pt x="22054" y="32034"/>
                  </a:cubicBezTo>
                  <a:cubicBezTo>
                    <a:pt x="22109" y="31913"/>
                    <a:pt x="22004" y="31801"/>
                    <a:pt x="21905" y="31801"/>
                  </a:cubicBezTo>
                  <a:cubicBezTo>
                    <a:pt x="21860" y="31801"/>
                    <a:pt x="21816" y="31823"/>
                    <a:pt x="21788" y="31878"/>
                  </a:cubicBezTo>
                  <a:cubicBezTo>
                    <a:pt x="20549" y="34346"/>
                    <a:pt x="19100" y="36633"/>
                    <a:pt x="17501" y="38847"/>
                  </a:cubicBezTo>
                  <a:cubicBezTo>
                    <a:pt x="16883" y="39690"/>
                    <a:pt x="16254" y="40522"/>
                    <a:pt x="15613" y="41345"/>
                  </a:cubicBezTo>
                  <a:cubicBezTo>
                    <a:pt x="14083" y="43233"/>
                    <a:pt x="11883" y="45155"/>
                    <a:pt x="10731" y="46980"/>
                  </a:cubicBezTo>
                  <a:cubicBezTo>
                    <a:pt x="14328" y="41278"/>
                    <a:pt x="19089" y="36509"/>
                    <a:pt x="21889" y="30296"/>
                  </a:cubicBezTo>
                  <a:cubicBezTo>
                    <a:pt x="21935" y="30193"/>
                    <a:pt x="21851" y="30074"/>
                    <a:pt x="21757" y="30074"/>
                  </a:cubicBezTo>
                  <a:cubicBezTo>
                    <a:pt x="21756" y="30074"/>
                    <a:pt x="21754" y="30074"/>
                    <a:pt x="21753" y="30074"/>
                  </a:cubicBezTo>
                  <a:cubicBezTo>
                    <a:pt x="21987" y="29519"/>
                    <a:pt x="22201" y="28954"/>
                    <a:pt x="22388" y="28376"/>
                  </a:cubicBezTo>
                  <a:cubicBezTo>
                    <a:pt x="22420" y="28276"/>
                    <a:pt x="22328" y="28170"/>
                    <a:pt x="22231" y="28170"/>
                  </a:cubicBezTo>
                  <a:cubicBezTo>
                    <a:pt x="22205" y="28170"/>
                    <a:pt x="22179" y="28177"/>
                    <a:pt x="22155" y="28194"/>
                  </a:cubicBezTo>
                  <a:cubicBezTo>
                    <a:pt x="21658" y="28561"/>
                    <a:pt x="21182" y="28956"/>
                    <a:pt x="20728" y="29375"/>
                  </a:cubicBezTo>
                  <a:cubicBezTo>
                    <a:pt x="21112" y="28789"/>
                    <a:pt x="21505" y="28206"/>
                    <a:pt x="21883" y="27617"/>
                  </a:cubicBezTo>
                  <a:cubicBezTo>
                    <a:pt x="21954" y="27508"/>
                    <a:pt x="21858" y="27411"/>
                    <a:pt x="21759" y="27411"/>
                  </a:cubicBezTo>
                  <a:cubicBezTo>
                    <a:pt x="21716" y="27411"/>
                    <a:pt x="21672" y="27429"/>
                    <a:pt x="21641" y="27472"/>
                  </a:cubicBezTo>
                  <a:cubicBezTo>
                    <a:pt x="17330" y="33431"/>
                    <a:pt x="11496" y="39301"/>
                    <a:pt x="7875" y="45291"/>
                  </a:cubicBezTo>
                  <a:cubicBezTo>
                    <a:pt x="12062" y="38016"/>
                    <a:pt x="17561" y="31520"/>
                    <a:pt x="22515" y="24779"/>
                  </a:cubicBezTo>
                  <a:cubicBezTo>
                    <a:pt x="22585" y="24681"/>
                    <a:pt x="22482" y="24565"/>
                    <a:pt x="22384" y="24565"/>
                  </a:cubicBezTo>
                  <a:cubicBezTo>
                    <a:pt x="22351" y="24565"/>
                    <a:pt x="22318" y="24578"/>
                    <a:pt x="22293" y="24609"/>
                  </a:cubicBezTo>
                  <a:cubicBezTo>
                    <a:pt x="21251" y="25876"/>
                    <a:pt x="20122" y="27149"/>
                    <a:pt x="18956" y="28434"/>
                  </a:cubicBezTo>
                  <a:cubicBezTo>
                    <a:pt x="19966" y="26800"/>
                    <a:pt x="20907" y="25120"/>
                    <a:pt x="21739" y="23367"/>
                  </a:cubicBezTo>
                  <a:cubicBezTo>
                    <a:pt x="21793" y="23255"/>
                    <a:pt x="21701" y="23129"/>
                    <a:pt x="21599" y="23129"/>
                  </a:cubicBezTo>
                  <a:cubicBezTo>
                    <a:pt x="21564" y="23129"/>
                    <a:pt x="21528" y="23144"/>
                    <a:pt x="21496" y="23180"/>
                  </a:cubicBezTo>
                  <a:cubicBezTo>
                    <a:pt x="18736" y="26260"/>
                    <a:pt x="16577" y="29860"/>
                    <a:pt x="14085" y="33160"/>
                  </a:cubicBezTo>
                  <a:cubicBezTo>
                    <a:pt x="13445" y="34009"/>
                    <a:pt x="12804" y="34857"/>
                    <a:pt x="12163" y="35706"/>
                  </a:cubicBezTo>
                  <a:cubicBezTo>
                    <a:pt x="13159" y="34234"/>
                    <a:pt x="14134" y="32747"/>
                    <a:pt x="15122" y="31260"/>
                  </a:cubicBezTo>
                  <a:cubicBezTo>
                    <a:pt x="19418" y="24811"/>
                    <a:pt x="24086" y="18286"/>
                    <a:pt x="29277" y="12532"/>
                  </a:cubicBezTo>
                  <a:cubicBezTo>
                    <a:pt x="29381" y="12419"/>
                    <a:pt x="29276" y="12264"/>
                    <a:pt x="29161" y="12264"/>
                  </a:cubicBezTo>
                  <a:cubicBezTo>
                    <a:pt x="29125" y="12264"/>
                    <a:pt x="29089" y="12278"/>
                    <a:pt x="29057" y="12313"/>
                  </a:cubicBezTo>
                  <a:cubicBezTo>
                    <a:pt x="28200" y="13263"/>
                    <a:pt x="27377" y="14238"/>
                    <a:pt x="26572" y="15229"/>
                  </a:cubicBezTo>
                  <a:cubicBezTo>
                    <a:pt x="27325" y="14031"/>
                    <a:pt x="27992" y="12801"/>
                    <a:pt x="28512" y="11513"/>
                  </a:cubicBezTo>
                  <a:cubicBezTo>
                    <a:pt x="28551" y="11414"/>
                    <a:pt x="28465" y="11352"/>
                    <a:pt x="28379" y="11352"/>
                  </a:cubicBezTo>
                  <a:cubicBezTo>
                    <a:pt x="28344" y="11352"/>
                    <a:pt x="28310" y="11362"/>
                    <a:pt x="28284" y="11383"/>
                  </a:cubicBezTo>
                  <a:cubicBezTo>
                    <a:pt x="27397" y="12093"/>
                    <a:pt x="26609" y="12910"/>
                    <a:pt x="25870" y="13774"/>
                  </a:cubicBezTo>
                  <a:cubicBezTo>
                    <a:pt x="26344" y="13046"/>
                    <a:pt x="26806" y="12307"/>
                    <a:pt x="27242" y="11551"/>
                  </a:cubicBezTo>
                  <a:cubicBezTo>
                    <a:pt x="27306" y="11440"/>
                    <a:pt x="27211" y="11341"/>
                    <a:pt x="27113" y="11341"/>
                  </a:cubicBezTo>
                  <a:cubicBezTo>
                    <a:pt x="27071" y="11341"/>
                    <a:pt x="27027" y="11360"/>
                    <a:pt x="26996" y="11406"/>
                  </a:cubicBezTo>
                  <a:cubicBezTo>
                    <a:pt x="26742" y="11790"/>
                    <a:pt x="26471" y="12160"/>
                    <a:pt x="26211" y="12541"/>
                  </a:cubicBezTo>
                  <a:cubicBezTo>
                    <a:pt x="26531" y="11900"/>
                    <a:pt x="26829" y="11245"/>
                    <a:pt x="27088" y="10569"/>
                  </a:cubicBezTo>
                  <a:cubicBezTo>
                    <a:pt x="27124" y="10475"/>
                    <a:pt x="27039" y="10404"/>
                    <a:pt x="26957" y="10404"/>
                  </a:cubicBezTo>
                  <a:cubicBezTo>
                    <a:pt x="26925" y="10404"/>
                    <a:pt x="26893" y="10415"/>
                    <a:pt x="26869" y="10439"/>
                  </a:cubicBezTo>
                  <a:cubicBezTo>
                    <a:pt x="26046" y="11259"/>
                    <a:pt x="25270" y="12108"/>
                    <a:pt x="24510" y="12974"/>
                  </a:cubicBezTo>
                  <a:cubicBezTo>
                    <a:pt x="25137" y="11935"/>
                    <a:pt x="25732" y="10881"/>
                    <a:pt x="26280" y="9807"/>
                  </a:cubicBezTo>
                  <a:cubicBezTo>
                    <a:pt x="26330" y="9716"/>
                    <a:pt x="26255" y="9625"/>
                    <a:pt x="26171" y="9625"/>
                  </a:cubicBezTo>
                  <a:cubicBezTo>
                    <a:pt x="26142" y="9625"/>
                    <a:pt x="26113" y="9636"/>
                    <a:pt x="26087" y="9660"/>
                  </a:cubicBezTo>
                  <a:cubicBezTo>
                    <a:pt x="25218" y="10390"/>
                    <a:pt x="24409" y="11210"/>
                    <a:pt x="23627" y="12065"/>
                  </a:cubicBezTo>
                  <a:cubicBezTo>
                    <a:pt x="24386" y="10970"/>
                    <a:pt x="25131" y="9862"/>
                    <a:pt x="25830" y="8719"/>
                  </a:cubicBezTo>
                  <a:cubicBezTo>
                    <a:pt x="25902" y="8603"/>
                    <a:pt x="25802" y="8499"/>
                    <a:pt x="25698" y="8499"/>
                  </a:cubicBezTo>
                  <a:cubicBezTo>
                    <a:pt x="25652" y="8499"/>
                    <a:pt x="25606" y="8520"/>
                    <a:pt x="25573" y="8568"/>
                  </a:cubicBezTo>
                  <a:cubicBezTo>
                    <a:pt x="22310" y="13240"/>
                    <a:pt x="18214" y="17201"/>
                    <a:pt x="14836" y="21771"/>
                  </a:cubicBezTo>
                  <a:cubicBezTo>
                    <a:pt x="11198" y="26699"/>
                    <a:pt x="8106" y="32025"/>
                    <a:pt x="4197" y="36743"/>
                  </a:cubicBezTo>
                  <a:cubicBezTo>
                    <a:pt x="7307" y="32060"/>
                    <a:pt x="10578" y="27481"/>
                    <a:pt x="13831" y="22899"/>
                  </a:cubicBezTo>
                  <a:cubicBezTo>
                    <a:pt x="17059" y="18358"/>
                    <a:pt x="21678" y="13895"/>
                    <a:pt x="23494" y="8528"/>
                  </a:cubicBezTo>
                  <a:cubicBezTo>
                    <a:pt x="23531" y="8414"/>
                    <a:pt x="23435" y="8330"/>
                    <a:pt x="23336" y="8330"/>
                  </a:cubicBezTo>
                  <a:cubicBezTo>
                    <a:pt x="23297" y="8330"/>
                    <a:pt x="23257" y="8343"/>
                    <a:pt x="23226" y="8372"/>
                  </a:cubicBezTo>
                  <a:cubicBezTo>
                    <a:pt x="22253" y="9293"/>
                    <a:pt x="21418" y="10286"/>
                    <a:pt x="20645" y="11331"/>
                  </a:cubicBezTo>
                  <a:cubicBezTo>
                    <a:pt x="21418" y="10015"/>
                    <a:pt x="22155" y="8675"/>
                    <a:pt x="22847" y="7307"/>
                  </a:cubicBezTo>
                  <a:cubicBezTo>
                    <a:pt x="22906" y="7191"/>
                    <a:pt x="22813" y="7068"/>
                    <a:pt x="22707" y="7068"/>
                  </a:cubicBezTo>
                  <a:cubicBezTo>
                    <a:pt x="22671" y="7068"/>
                    <a:pt x="22633" y="7082"/>
                    <a:pt x="22599" y="7116"/>
                  </a:cubicBezTo>
                  <a:cubicBezTo>
                    <a:pt x="16689" y="13052"/>
                    <a:pt x="12818" y="20532"/>
                    <a:pt x="8101" y="27371"/>
                  </a:cubicBezTo>
                  <a:cubicBezTo>
                    <a:pt x="7145" y="28570"/>
                    <a:pt x="6236" y="29802"/>
                    <a:pt x="5390" y="31075"/>
                  </a:cubicBezTo>
                  <a:cubicBezTo>
                    <a:pt x="5017" y="31549"/>
                    <a:pt x="4636" y="32022"/>
                    <a:pt x="4249" y="32484"/>
                  </a:cubicBezTo>
                  <a:cubicBezTo>
                    <a:pt x="3218" y="33712"/>
                    <a:pt x="2614" y="34275"/>
                    <a:pt x="2434" y="34275"/>
                  </a:cubicBezTo>
                  <a:cubicBezTo>
                    <a:pt x="2213" y="34275"/>
                    <a:pt x="2631" y="33425"/>
                    <a:pt x="3684" y="31913"/>
                  </a:cubicBezTo>
                  <a:cubicBezTo>
                    <a:pt x="5280" y="29620"/>
                    <a:pt x="6931" y="27363"/>
                    <a:pt x="8551" y="25082"/>
                  </a:cubicBezTo>
                  <a:cubicBezTo>
                    <a:pt x="10327" y="22767"/>
                    <a:pt x="12056" y="20391"/>
                    <a:pt x="13696" y="17974"/>
                  </a:cubicBezTo>
                  <a:cubicBezTo>
                    <a:pt x="16525" y="14175"/>
                    <a:pt x="19435" y="10436"/>
                    <a:pt x="22339" y="6698"/>
                  </a:cubicBezTo>
                  <a:cubicBezTo>
                    <a:pt x="22412" y="6604"/>
                    <a:pt x="22346" y="6444"/>
                    <a:pt x="22243" y="6444"/>
                  </a:cubicBezTo>
                  <a:cubicBezTo>
                    <a:pt x="22219" y="6444"/>
                    <a:pt x="22193" y="6452"/>
                    <a:pt x="22166" y="6472"/>
                  </a:cubicBezTo>
                  <a:cubicBezTo>
                    <a:pt x="20936" y="7414"/>
                    <a:pt x="19854" y="8493"/>
                    <a:pt x="18843" y="9637"/>
                  </a:cubicBezTo>
                  <a:cubicBezTo>
                    <a:pt x="19588" y="8288"/>
                    <a:pt x="20295" y="6931"/>
                    <a:pt x="20951" y="5569"/>
                  </a:cubicBezTo>
                  <a:cubicBezTo>
                    <a:pt x="21009" y="5453"/>
                    <a:pt x="20912" y="5351"/>
                    <a:pt x="20812" y="5351"/>
                  </a:cubicBezTo>
                  <a:cubicBezTo>
                    <a:pt x="20768" y="5351"/>
                    <a:pt x="20723" y="5371"/>
                    <a:pt x="20691" y="5419"/>
                  </a:cubicBezTo>
                  <a:cubicBezTo>
                    <a:pt x="17258" y="10136"/>
                    <a:pt x="13612" y="14596"/>
                    <a:pt x="10404" y="19484"/>
                  </a:cubicBezTo>
                  <a:cubicBezTo>
                    <a:pt x="8973" y="21667"/>
                    <a:pt x="7543" y="23846"/>
                    <a:pt x="6048" y="25989"/>
                  </a:cubicBezTo>
                  <a:cubicBezTo>
                    <a:pt x="4867" y="27680"/>
                    <a:pt x="3571" y="29283"/>
                    <a:pt x="2234" y="30853"/>
                  </a:cubicBezTo>
                  <a:cubicBezTo>
                    <a:pt x="1596" y="31599"/>
                    <a:pt x="1207" y="32007"/>
                    <a:pt x="1111" y="32007"/>
                  </a:cubicBezTo>
                  <a:cubicBezTo>
                    <a:pt x="1015" y="32007"/>
                    <a:pt x="1217" y="31593"/>
                    <a:pt x="1764" y="30694"/>
                  </a:cubicBezTo>
                  <a:cubicBezTo>
                    <a:pt x="4717" y="25844"/>
                    <a:pt x="8612" y="21488"/>
                    <a:pt x="11862" y="16831"/>
                  </a:cubicBezTo>
                  <a:cubicBezTo>
                    <a:pt x="14732" y="12723"/>
                    <a:pt x="18641" y="9123"/>
                    <a:pt x="20633" y="4466"/>
                  </a:cubicBezTo>
                  <a:cubicBezTo>
                    <a:pt x="20678" y="4359"/>
                    <a:pt x="20599" y="4243"/>
                    <a:pt x="20504" y="4243"/>
                  </a:cubicBezTo>
                  <a:cubicBezTo>
                    <a:pt x="20472" y="4243"/>
                    <a:pt x="20437" y="4257"/>
                    <a:pt x="20405" y="4290"/>
                  </a:cubicBezTo>
                  <a:cubicBezTo>
                    <a:pt x="19559" y="5136"/>
                    <a:pt x="18757" y="6019"/>
                    <a:pt x="17968" y="6914"/>
                  </a:cubicBezTo>
                  <a:cubicBezTo>
                    <a:pt x="18941" y="5439"/>
                    <a:pt x="19894" y="3946"/>
                    <a:pt x="20795" y="2419"/>
                  </a:cubicBezTo>
                  <a:cubicBezTo>
                    <a:pt x="20857" y="2311"/>
                    <a:pt x="20757" y="2189"/>
                    <a:pt x="20656" y="2189"/>
                  </a:cubicBezTo>
                  <a:cubicBezTo>
                    <a:pt x="20621" y="2189"/>
                    <a:pt x="20587" y="2203"/>
                    <a:pt x="20558" y="2237"/>
                  </a:cubicBezTo>
                  <a:cubicBezTo>
                    <a:pt x="18705" y="4388"/>
                    <a:pt x="16903" y="6579"/>
                    <a:pt x="15154" y="8808"/>
                  </a:cubicBezTo>
                  <a:cubicBezTo>
                    <a:pt x="16707" y="6542"/>
                    <a:pt x="18191" y="4249"/>
                    <a:pt x="19533" y="1946"/>
                  </a:cubicBezTo>
                  <a:cubicBezTo>
                    <a:pt x="19601" y="1830"/>
                    <a:pt x="19503" y="1729"/>
                    <a:pt x="19400" y="1729"/>
                  </a:cubicBezTo>
                  <a:cubicBezTo>
                    <a:pt x="19355" y="1729"/>
                    <a:pt x="19309" y="1749"/>
                    <a:pt x="19276" y="1795"/>
                  </a:cubicBezTo>
                  <a:cubicBezTo>
                    <a:pt x="18069" y="3519"/>
                    <a:pt x="16822" y="5214"/>
                    <a:pt x="15558" y="6897"/>
                  </a:cubicBezTo>
                  <a:cubicBezTo>
                    <a:pt x="16857" y="4729"/>
                    <a:pt x="18012" y="2500"/>
                    <a:pt x="18915" y="179"/>
                  </a:cubicBezTo>
                  <a:cubicBezTo>
                    <a:pt x="18959" y="69"/>
                    <a:pt x="18868" y="1"/>
                    <a:pt x="1877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93" name="Google Shape;4993;p86"/>
            <p:cNvSpPr/>
            <p:nvPr/>
          </p:nvSpPr>
          <p:spPr>
            <a:xfrm>
              <a:off x="4007750" y="3526075"/>
              <a:ext cx="134350" cy="162425"/>
            </a:xfrm>
            <a:custGeom>
              <a:avLst/>
              <a:gdLst/>
              <a:ahLst/>
              <a:cxnLst/>
              <a:rect l="l" t="t" r="r" b="b"/>
              <a:pathLst>
                <a:path w="5374" h="6497" extrusionOk="0">
                  <a:moveTo>
                    <a:pt x="5373" y="0"/>
                  </a:moveTo>
                  <a:lnTo>
                    <a:pt x="5373" y="0"/>
                  </a:lnTo>
                  <a:cubicBezTo>
                    <a:pt x="3600" y="2174"/>
                    <a:pt x="1747" y="4296"/>
                    <a:pt x="0" y="6496"/>
                  </a:cubicBezTo>
                  <a:cubicBezTo>
                    <a:pt x="1724" y="4394"/>
                    <a:pt x="3523" y="2345"/>
                    <a:pt x="5223" y="231"/>
                  </a:cubicBezTo>
                  <a:cubicBezTo>
                    <a:pt x="5272" y="156"/>
                    <a:pt x="5321" y="78"/>
                    <a:pt x="5373"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94" name="Google Shape;4994;p86"/>
            <p:cNvSpPr/>
            <p:nvPr/>
          </p:nvSpPr>
          <p:spPr>
            <a:xfrm>
              <a:off x="4015750" y="3586775"/>
              <a:ext cx="128225" cy="188550"/>
            </a:xfrm>
            <a:custGeom>
              <a:avLst/>
              <a:gdLst/>
              <a:ahLst/>
              <a:cxnLst/>
              <a:rect l="l" t="t" r="r" b="b"/>
              <a:pathLst>
                <a:path w="5129" h="7542" extrusionOk="0">
                  <a:moveTo>
                    <a:pt x="5128" y="0"/>
                  </a:moveTo>
                  <a:lnTo>
                    <a:pt x="5128" y="0"/>
                  </a:lnTo>
                  <a:cubicBezTo>
                    <a:pt x="3402" y="2535"/>
                    <a:pt x="1684" y="5067"/>
                    <a:pt x="1" y="7541"/>
                  </a:cubicBezTo>
                  <a:cubicBezTo>
                    <a:pt x="1291" y="5794"/>
                    <a:pt x="2570" y="4042"/>
                    <a:pt x="3731" y="2212"/>
                  </a:cubicBezTo>
                  <a:cubicBezTo>
                    <a:pt x="4199" y="1476"/>
                    <a:pt x="4666" y="739"/>
                    <a:pt x="512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95" name="Google Shape;4995;p86"/>
            <p:cNvSpPr/>
            <p:nvPr/>
          </p:nvSpPr>
          <p:spPr>
            <a:xfrm>
              <a:off x="3786475" y="1293300"/>
              <a:ext cx="2115175" cy="2649500"/>
            </a:xfrm>
            <a:custGeom>
              <a:avLst/>
              <a:gdLst/>
              <a:ahLst/>
              <a:cxnLst/>
              <a:rect l="l" t="t" r="r" b="b"/>
              <a:pathLst>
                <a:path w="84607" h="105980" extrusionOk="0">
                  <a:moveTo>
                    <a:pt x="76277" y="1331"/>
                  </a:moveTo>
                  <a:cubicBezTo>
                    <a:pt x="76575" y="1331"/>
                    <a:pt x="76912" y="1381"/>
                    <a:pt x="77288" y="1480"/>
                  </a:cubicBezTo>
                  <a:cubicBezTo>
                    <a:pt x="77106" y="1627"/>
                    <a:pt x="76927" y="1777"/>
                    <a:pt x="76748" y="1925"/>
                  </a:cubicBezTo>
                  <a:cubicBezTo>
                    <a:pt x="76729" y="1910"/>
                    <a:pt x="76707" y="1903"/>
                    <a:pt x="76684" y="1903"/>
                  </a:cubicBezTo>
                  <a:cubicBezTo>
                    <a:pt x="76652" y="1903"/>
                    <a:pt x="76620" y="1918"/>
                    <a:pt x="76598" y="1945"/>
                  </a:cubicBezTo>
                  <a:cubicBezTo>
                    <a:pt x="76485" y="2072"/>
                    <a:pt x="76373" y="2199"/>
                    <a:pt x="76260" y="2326"/>
                  </a:cubicBezTo>
                  <a:cubicBezTo>
                    <a:pt x="75587" y="2900"/>
                    <a:pt x="74923" y="3481"/>
                    <a:pt x="74277" y="4084"/>
                  </a:cubicBezTo>
                  <a:cubicBezTo>
                    <a:pt x="74311" y="3986"/>
                    <a:pt x="74352" y="3853"/>
                    <a:pt x="74427" y="3634"/>
                  </a:cubicBezTo>
                  <a:cubicBezTo>
                    <a:pt x="74482" y="3403"/>
                    <a:pt x="74537" y="3172"/>
                    <a:pt x="74594" y="2944"/>
                  </a:cubicBezTo>
                  <a:cubicBezTo>
                    <a:pt x="74734" y="1866"/>
                    <a:pt x="75297" y="1331"/>
                    <a:pt x="76277" y="1331"/>
                  </a:cubicBezTo>
                  <a:close/>
                  <a:moveTo>
                    <a:pt x="80781" y="3937"/>
                  </a:moveTo>
                  <a:cubicBezTo>
                    <a:pt x="80931" y="4018"/>
                    <a:pt x="81203" y="4096"/>
                    <a:pt x="81494" y="4168"/>
                  </a:cubicBezTo>
                  <a:cubicBezTo>
                    <a:pt x="81001" y="4376"/>
                    <a:pt x="80527" y="4630"/>
                    <a:pt x="80080" y="4921"/>
                  </a:cubicBezTo>
                  <a:cubicBezTo>
                    <a:pt x="80313" y="4592"/>
                    <a:pt x="80553" y="4269"/>
                    <a:pt x="80781" y="3937"/>
                  </a:cubicBezTo>
                  <a:close/>
                  <a:moveTo>
                    <a:pt x="79973" y="3391"/>
                  </a:moveTo>
                  <a:cubicBezTo>
                    <a:pt x="80120" y="3509"/>
                    <a:pt x="80273" y="3619"/>
                    <a:pt x="80432" y="3720"/>
                  </a:cubicBezTo>
                  <a:cubicBezTo>
                    <a:pt x="79837" y="4272"/>
                    <a:pt x="79251" y="4826"/>
                    <a:pt x="78677" y="5395"/>
                  </a:cubicBezTo>
                  <a:cubicBezTo>
                    <a:pt x="79164" y="4765"/>
                    <a:pt x="79597" y="4096"/>
                    <a:pt x="79973" y="3391"/>
                  </a:cubicBezTo>
                  <a:close/>
                  <a:moveTo>
                    <a:pt x="82580" y="4419"/>
                  </a:moveTo>
                  <a:cubicBezTo>
                    <a:pt x="83062" y="4549"/>
                    <a:pt x="83394" y="4754"/>
                    <a:pt x="83613" y="5014"/>
                  </a:cubicBezTo>
                  <a:cubicBezTo>
                    <a:pt x="83570" y="5017"/>
                    <a:pt x="83530" y="5031"/>
                    <a:pt x="83495" y="5060"/>
                  </a:cubicBezTo>
                  <a:cubicBezTo>
                    <a:pt x="83056" y="5447"/>
                    <a:pt x="82640" y="5854"/>
                    <a:pt x="82216" y="6252"/>
                  </a:cubicBezTo>
                  <a:cubicBezTo>
                    <a:pt x="82404" y="5874"/>
                    <a:pt x="82565" y="5481"/>
                    <a:pt x="82701" y="5083"/>
                  </a:cubicBezTo>
                  <a:cubicBezTo>
                    <a:pt x="82742" y="4959"/>
                    <a:pt x="82633" y="4855"/>
                    <a:pt x="82519" y="4855"/>
                  </a:cubicBezTo>
                  <a:cubicBezTo>
                    <a:pt x="82490" y="4855"/>
                    <a:pt x="82460" y="4862"/>
                    <a:pt x="82433" y="4878"/>
                  </a:cubicBezTo>
                  <a:cubicBezTo>
                    <a:pt x="82401" y="4895"/>
                    <a:pt x="82372" y="4915"/>
                    <a:pt x="82337" y="4936"/>
                  </a:cubicBezTo>
                  <a:cubicBezTo>
                    <a:pt x="82424" y="4765"/>
                    <a:pt x="82499" y="4592"/>
                    <a:pt x="82580" y="4419"/>
                  </a:cubicBezTo>
                  <a:close/>
                  <a:moveTo>
                    <a:pt x="70694" y="3917"/>
                  </a:moveTo>
                  <a:lnTo>
                    <a:pt x="70694" y="3917"/>
                  </a:lnTo>
                  <a:cubicBezTo>
                    <a:pt x="70781" y="3986"/>
                    <a:pt x="70861" y="4061"/>
                    <a:pt x="70939" y="4139"/>
                  </a:cubicBezTo>
                  <a:cubicBezTo>
                    <a:pt x="70925" y="4150"/>
                    <a:pt x="70908" y="4150"/>
                    <a:pt x="70896" y="4171"/>
                  </a:cubicBezTo>
                  <a:cubicBezTo>
                    <a:pt x="70691" y="4477"/>
                    <a:pt x="70477" y="4777"/>
                    <a:pt x="70267" y="5080"/>
                  </a:cubicBezTo>
                  <a:cubicBezTo>
                    <a:pt x="70254" y="5075"/>
                    <a:pt x="70241" y="5073"/>
                    <a:pt x="70228" y="5073"/>
                  </a:cubicBezTo>
                  <a:cubicBezTo>
                    <a:pt x="70200" y="5073"/>
                    <a:pt x="70173" y="5083"/>
                    <a:pt x="70151" y="5103"/>
                  </a:cubicBezTo>
                  <a:cubicBezTo>
                    <a:pt x="69689" y="5490"/>
                    <a:pt x="69259" y="5900"/>
                    <a:pt x="68843" y="6324"/>
                  </a:cubicBezTo>
                  <a:cubicBezTo>
                    <a:pt x="69519" y="5605"/>
                    <a:pt x="70145" y="4849"/>
                    <a:pt x="70677" y="4003"/>
                  </a:cubicBezTo>
                  <a:cubicBezTo>
                    <a:pt x="70694" y="3977"/>
                    <a:pt x="70700" y="3948"/>
                    <a:pt x="70694" y="3917"/>
                  </a:cubicBezTo>
                  <a:close/>
                  <a:moveTo>
                    <a:pt x="71136" y="4364"/>
                  </a:moveTo>
                  <a:cubicBezTo>
                    <a:pt x="71231" y="4485"/>
                    <a:pt x="71329" y="4612"/>
                    <a:pt x="71427" y="4760"/>
                  </a:cubicBezTo>
                  <a:cubicBezTo>
                    <a:pt x="71419" y="4765"/>
                    <a:pt x="71404" y="4765"/>
                    <a:pt x="71395" y="4774"/>
                  </a:cubicBezTo>
                  <a:cubicBezTo>
                    <a:pt x="70656" y="5516"/>
                    <a:pt x="69946" y="6290"/>
                    <a:pt x="69224" y="7052"/>
                  </a:cubicBezTo>
                  <a:cubicBezTo>
                    <a:pt x="69883" y="6177"/>
                    <a:pt x="70526" y="5288"/>
                    <a:pt x="71133" y="4364"/>
                  </a:cubicBezTo>
                  <a:close/>
                  <a:moveTo>
                    <a:pt x="70202" y="4401"/>
                  </a:moveTo>
                  <a:lnTo>
                    <a:pt x="70202" y="4401"/>
                  </a:lnTo>
                  <a:cubicBezTo>
                    <a:pt x="70233" y="4401"/>
                    <a:pt x="69227" y="5551"/>
                    <a:pt x="69217" y="5551"/>
                  </a:cubicBezTo>
                  <a:cubicBezTo>
                    <a:pt x="69216" y="5551"/>
                    <a:pt x="69220" y="5546"/>
                    <a:pt x="69230" y="5533"/>
                  </a:cubicBezTo>
                  <a:lnTo>
                    <a:pt x="69230" y="5533"/>
                  </a:lnTo>
                  <a:cubicBezTo>
                    <a:pt x="68197" y="6789"/>
                    <a:pt x="66978" y="7863"/>
                    <a:pt x="65806" y="8972"/>
                  </a:cubicBezTo>
                  <a:cubicBezTo>
                    <a:pt x="66274" y="8464"/>
                    <a:pt x="66739" y="7947"/>
                    <a:pt x="67201" y="7430"/>
                  </a:cubicBezTo>
                  <a:cubicBezTo>
                    <a:pt x="67876" y="6668"/>
                    <a:pt x="68569" y="5929"/>
                    <a:pt x="69294" y="5216"/>
                  </a:cubicBezTo>
                  <a:cubicBezTo>
                    <a:pt x="69582" y="4936"/>
                    <a:pt x="69880" y="4667"/>
                    <a:pt x="70189" y="4410"/>
                  </a:cubicBezTo>
                  <a:cubicBezTo>
                    <a:pt x="70196" y="4404"/>
                    <a:pt x="70201" y="4401"/>
                    <a:pt x="70202" y="4401"/>
                  </a:cubicBezTo>
                  <a:close/>
                  <a:moveTo>
                    <a:pt x="69766" y="3526"/>
                  </a:moveTo>
                  <a:cubicBezTo>
                    <a:pt x="70017" y="3526"/>
                    <a:pt x="70278" y="3609"/>
                    <a:pt x="70550" y="3801"/>
                  </a:cubicBezTo>
                  <a:cubicBezTo>
                    <a:pt x="70515" y="3801"/>
                    <a:pt x="70480" y="3813"/>
                    <a:pt x="70454" y="3836"/>
                  </a:cubicBezTo>
                  <a:cubicBezTo>
                    <a:pt x="69767" y="4393"/>
                    <a:pt x="69132" y="5005"/>
                    <a:pt x="68517" y="5634"/>
                  </a:cubicBezTo>
                  <a:cubicBezTo>
                    <a:pt x="68907" y="5068"/>
                    <a:pt x="69268" y="4480"/>
                    <a:pt x="69556" y="3839"/>
                  </a:cubicBezTo>
                  <a:cubicBezTo>
                    <a:pt x="69604" y="3743"/>
                    <a:pt x="69525" y="3658"/>
                    <a:pt x="69444" y="3658"/>
                  </a:cubicBezTo>
                  <a:cubicBezTo>
                    <a:pt x="69408" y="3658"/>
                    <a:pt x="69371" y="3675"/>
                    <a:pt x="69346" y="3714"/>
                  </a:cubicBezTo>
                  <a:cubicBezTo>
                    <a:pt x="67536" y="6249"/>
                    <a:pt x="64995" y="8169"/>
                    <a:pt x="63257" y="10744"/>
                  </a:cubicBezTo>
                  <a:cubicBezTo>
                    <a:pt x="63032" y="8542"/>
                    <a:pt x="65480" y="8065"/>
                    <a:pt x="66594" y="6835"/>
                  </a:cubicBezTo>
                  <a:cubicBezTo>
                    <a:pt x="67341" y="6011"/>
                    <a:pt x="68397" y="3526"/>
                    <a:pt x="69766" y="3526"/>
                  </a:cubicBezTo>
                  <a:close/>
                  <a:moveTo>
                    <a:pt x="68789" y="4872"/>
                  </a:moveTo>
                  <a:cubicBezTo>
                    <a:pt x="68549" y="5285"/>
                    <a:pt x="68272" y="5681"/>
                    <a:pt x="68000" y="6064"/>
                  </a:cubicBezTo>
                  <a:cubicBezTo>
                    <a:pt x="67891" y="6223"/>
                    <a:pt x="67772" y="6376"/>
                    <a:pt x="67654" y="6529"/>
                  </a:cubicBezTo>
                  <a:cubicBezTo>
                    <a:pt x="66747" y="7514"/>
                    <a:pt x="65873" y="8530"/>
                    <a:pt x="64957" y="9512"/>
                  </a:cubicBezTo>
                  <a:cubicBezTo>
                    <a:pt x="64542" y="9953"/>
                    <a:pt x="64106" y="10372"/>
                    <a:pt x="63661" y="10785"/>
                  </a:cubicBezTo>
                  <a:cubicBezTo>
                    <a:pt x="63496" y="10942"/>
                    <a:pt x="63384" y="11051"/>
                    <a:pt x="63314" y="11120"/>
                  </a:cubicBezTo>
                  <a:lnTo>
                    <a:pt x="63314" y="11120"/>
                  </a:lnTo>
                  <a:cubicBezTo>
                    <a:pt x="63312" y="11107"/>
                    <a:pt x="63309" y="11096"/>
                    <a:pt x="63306" y="11082"/>
                  </a:cubicBezTo>
                  <a:cubicBezTo>
                    <a:pt x="63358" y="11007"/>
                    <a:pt x="63436" y="10894"/>
                    <a:pt x="63528" y="10750"/>
                  </a:cubicBezTo>
                  <a:cubicBezTo>
                    <a:pt x="64340" y="9477"/>
                    <a:pt x="65471" y="8397"/>
                    <a:pt x="66525" y="7329"/>
                  </a:cubicBezTo>
                  <a:cubicBezTo>
                    <a:pt x="67307" y="6535"/>
                    <a:pt x="68075" y="5730"/>
                    <a:pt x="68789" y="4872"/>
                  </a:cubicBezTo>
                  <a:close/>
                  <a:moveTo>
                    <a:pt x="68413" y="6766"/>
                  </a:moveTo>
                  <a:cubicBezTo>
                    <a:pt x="67905" y="7303"/>
                    <a:pt x="67417" y="7860"/>
                    <a:pt x="66935" y="8426"/>
                  </a:cubicBezTo>
                  <a:lnTo>
                    <a:pt x="66938" y="8423"/>
                  </a:lnTo>
                  <a:lnTo>
                    <a:pt x="66938" y="8423"/>
                  </a:lnTo>
                  <a:cubicBezTo>
                    <a:pt x="66427" y="9021"/>
                    <a:pt x="65916" y="9613"/>
                    <a:pt x="65388" y="10193"/>
                  </a:cubicBezTo>
                  <a:cubicBezTo>
                    <a:pt x="64923" y="10706"/>
                    <a:pt x="64025" y="11261"/>
                    <a:pt x="63683" y="11848"/>
                  </a:cubicBezTo>
                  <a:lnTo>
                    <a:pt x="63683" y="11848"/>
                  </a:lnTo>
                  <a:cubicBezTo>
                    <a:pt x="63939" y="11400"/>
                    <a:pt x="64224" y="10965"/>
                    <a:pt x="64533" y="10548"/>
                  </a:cubicBezTo>
                  <a:cubicBezTo>
                    <a:pt x="65760" y="9229"/>
                    <a:pt x="67146" y="8051"/>
                    <a:pt x="68413" y="6766"/>
                  </a:cubicBezTo>
                  <a:close/>
                  <a:moveTo>
                    <a:pt x="81024" y="7953"/>
                  </a:moveTo>
                  <a:cubicBezTo>
                    <a:pt x="80712" y="8510"/>
                    <a:pt x="80259" y="9009"/>
                    <a:pt x="79655" y="9445"/>
                  </a:cubicBezTo>
                  <a:cubicBezTo>
                    <a:pt x="78801" y="10479"/>
                    <a:pt x="77911" y="11478"/>
                    <a:pt x="77063" y="12514"/>
                  </a:cubicBezTo>
                  <a:cubicBezTo>
                    <a:pt x="77198" y="12344"/>
                    <a:pt x="77325" y="12165"/>
                    <a:pt x="77461" y="11994"/>
                  </a:cubicBezTo>
                  <a:cubicBezTo>
                    <a:pt x="78575" y="10574"/>
                    <a:pt x="79779" y="9243"/>
                    <a:pt x="81024" y="7953"/>
                  </a:cubicBezTo>
                  <a:close/>
                  <a:moveTo>
                    <a:pt x="74005" y="5412"/>
                  </a:moveTo>
                  <a:lnTo>
                    <a:pt x="74005" y="5415"/>
                  </a:lnTo>
                  <a:cubicBezTo>
                    <a:pt x="73113" y="6622"/>
                    <a:pt x="72253" y="7872"/>
                    <a:pt x="71390" y="8879"/>
                  </a:cubicBezTo>
                  <a:cubicBezTo>
                    <a:pt x="70197" y="10268"/>
                    <a:pt x="68988" y="11642"/>
                    <a:pt x="67778" y="13014"/>
                  </a:cubicBezTo>
                  <a:cubicBezTo>
                    <a:pt x="69822" y="10453"/>
                    <a:pt x="71898" y="7921"/>
                    <a:pt x="74005" y="5412"/>
                  </a:cubicBezTo>
                  <a:close/>
                  <a:moveTo>
                    <a:pt x="70494" y="6125"/>
                  </a:moveTo>
                  <a:cubicBezTo>
                    <a:pt x="70637" y="6125"/>
                    <a:pt x="68201" y="9121"/>
                    <a:pt x="67642" y="9783"/>
                  </a:cubicBezTo>
                  <a:cubicBezTo>
                    <a:pt x="66144" y="11564"/>
                    <a:pt x="64553" y="13256"/>
                    <a:pt x="62963" y="14939"/>
                  </a:cubicBezTo>
                  <a:cubicBezTo>
                    <a:pt x="63979" y="13637"/>
                    <a:pt x="65001" y="12338"/>
                    <a:pt x="66049" y="11059"/>
                  </a:cubicBezTo>
                  <a:lnTo>
                    <a:pt x="66052" y="11059"/>
                  </a:lnTo>
                  <a:cubicBezTo>
                    <a:pt x="67103" y="9780"/>
                    <a:pt x="68208" y="8550"/>
                    <a:pt x="69320" y="7329"/>
                  </a:cubicBezTo>
                  <a:cubicBezTo>
                    <a:pt x="70110" y="6460"/>
                    <a:pt x="70446" y="6125"/>
                    <a:pt x="70494" y="6125"/>
                  </a:cubicBezTo>
                  <a:close/>
                  <a:moveTo>
                    <a:pt x="74952" y="3807"/>
                  </a:moveTo>
                  <a:lnTo>
                    <a:pt x="74952" y="3810"/>
                  </a:lnTo>
                  <a:cubicBezTo>
                    <a:pt x="71078" y="8192"/>
                    <a:pt x="67169" y="12546"/>
                    <a:pt x="63370" y="16989"/>
                  </a:cubicBezTo>
                  <a:cubicBezTo>
                    <a:pt x="66860" y="12277"/>
                    <a:pt x="70602" y="7779"/>
                    <a:pt x="74952" y="3807"/>
                  </a:cubicBezTo>
                  <a:close/>
                  <a:moveTo>
                    <a:pt x="80921" y="5118"/>
                  </a:moveTo>
                  <a:cubicBezTo>
                    <a:pt x="80988" y="5118"/>
                    <a:pt x="81006" y="5170"/>
                    <a:pt x="80957" y="5288"/>
                  </a:cubicBezTo>
                  <a:cubicBezTo>
                    <a:pt x="79750" y="6512"/>
                    <a:pt x="78564" y="7753"/>
                    <a:pt x="77400" y="9018"/>
                  </a:cubicBezTo>
                  <a:cubicBezTo>
                    <a:pt x="77216" y="9217"/>
                    <a:pt x="77031" y="9422"/>
                    <a:pt x="76849" y="9627"/>
                  </a:cubicBezTo>
                  <a:cubicBezTo>
                    <a:pt x="74583" y="12119"/>
                    <a:pt x="72383" y="14674"/>
                    <a:pt x="70249" y="17289"/>
                  </a:cubicBezTo>
                  <a:cubicBezTo>
                    <a:pt x="70708" y="16671"/>
                    <a:pt x="71165" y="16048"/>
                    <a:pt x="71626" y="15433"/>
                  </a:cubicBezTo>
                  <a:cubicBezTo>
                    <a:pt x="74083" y="12575"/>
                    <a:pt x="76523" y="9702"/>
                    <a:pt x="78783" y="6700"/>
                  </a:cubicBezTo>
                  <a:cubicBezTo>
                    <a:pt x="79527" y="5991"/>
                    <a:pt x="80644" y="5118"/>
                    <a:pt x="80921" y="5118"/>
                  </a:cubicBezTo>
                  <a:close/>
                  <a:moveTo>
                    <a:pt x="73604" y="7774"/>
                  </a:moveTo>
                  <a:cubicBezTo>
                    <a:pt x="71855" y="9974"/>
                    <a:pt x="70125" y="12194"/>
                    <a:pt x="68419" y="14437"/>
                  </a:cubicBezTo>
                  <a:cubicBezTo>
                    <a:pt x="68318" y="14555"/>
                    <a:pt x="68211" y="14676"/>
                    <a:pt x="68110" y="14798"/>
                  </a:cubicBezTo>
                  <a:cubicBezTo>
                    <a:pt x="67342" y="15739"/>
                    <a:pt x="66563" y="16668"/>
                    <a:pt x="65789" y="17604"/>
                  </a:cubicBezTo>
                  <a:lnTo>
                    <a:pt x="65789" y="17601"/>
                  </a:lnTo>
                  <a:cubicBezTo>
                    <a:pt x="66909" y="16080"/>
                    <a:pt x="68026" y="14558"/>
                    <a:pt x="69147" y="13034"/>
                  </a:cubicBezTo>
                  <a:cubicBezTo>
                    <a:pt x="70509" y="11177"/>
                    <a:pt x="72062" y="9477"/>
                    <a:pt x="73604" y="7774"/>
                  </a:cubicBezTo>
                  <a:close/>
                  <a:moveTo>
                    <a:pt x="79265" y="4113"/>
                  </a:moveTo>
                  <a:cubicBezTo>
                    <a:pt x="78957" y="4751"/>
                    <a:pt x="78547" y="5380"/>
                    <a:pt x="78073" y="6004"/>
                  </a:cubicBezTo>
                  <a:cubicBezTo>
                    <a:pt x="76736" y="7346"/>
                    <a:pt x="75437" y="8729"/>
                    <a:pt x="74176" y="10152"/>
                  </a:cubicBezTo>
                  <a:cubicBezTo>
                    <a:pt x="73044" y="11241"/>
                    <a:pt x="71938" y="12295"/>
                    <a:pt x="71069" y="13308"/>
                  </a:cubicBezTo>
                  <a:cubicBezTo>
                    <a:pt x="69695" y="14916"/>
                    <a:pt x="68335" y="16539"/>
                    <a:pt x="66967" y="18152"/>
                  </a:cubicBezTo>
                  <a:cubicBezTo>
                    <a:pt x="69017" y="15343"/>
                    <a:pt x="71162" y="12612"/>
                    <a:pt x="73517" y="10046"/>
                  </a:cubicBezTo>
                  <a:cubicBezTo>
                    <a:pt x="75267" y="8137"/>
                    <a:pt x="78258" y="6180"/>
                    <a:pt x="79265" y="4113"/>
                  </a:cubicBezTo>
                  <a:close/>
                  <a:moveTo>
                    <a:pt x="69187" y="10837"/>
                  </a:moveTo>
                  <a:lnTo>
                    <a:pt x="69187" y="10837"/>
                  </a:lnTo>
                  <a:cubicBezTo>
                    <a:pt x="67723" y="12664"/>
                    <a:pt x="66271" y="14500"/>
                    <a:pt x="64833" y="16348"/>
                  </a:cubicBezTo>
                  <a:lnTo>
                    <a:pt x="63557" y="17792"/>
                  </a:lnTo>
                  <a:cubicBezTo>
                    <a:pt x="61969" y="19602"/>
                    <a:pt x="60419" y="21444"/>
                    <a:pt x="58877" y="23294"/>
                  </a:cubicBezTo>
                  <a:lnTo>
                    <a:pt x="59221" y="22798"/>
                  </a:lnTo>
                  <a:cubicBezTo>
                    <a:pt x="62469" y="18759"/>
                    <a:pt x="65789" y="14772"/>
                    <a:pt x="69187" y="10837"/>
                  </a:cubicBezTo>
                  <a:close/>
                  <a:moveTo>
                    <a:pt x="72978" y="5328"/>
                  </a:moveTo>
                  <a:lnTo>
                    <a:pt x="72978" y="5328"/>
                  </a:lnTo>
                  <a:cubicBezTo>
                    <a:pt x="68462" y="9740"/>
                    <a:pt x="64582" y="14731"/>
                    <a:pt x="60916" y="19890"/>
                  </a:cubicBezTo>
                  <a:cubicBezTo>
                    <a:pt x="59810" y="21215"/>
                    <a:pt x="58719" y="22555"/>
                    <a:pt x="57642" y="23903"/>
                  </a:cubicBezTo>
                  <a:cubicBezTo>
                    <a:pt x="57547" y="24001"/>
                    <a:pt x="57454" y="24103"/>
                    <a:pt x="57359" y="24201"/>
                  </a:cubicBezTo>
                  <a:cubicBezTo>
                    <a:pt x="60047" y="20583"/>
                    <a:pt x="62734" y="16969"/>
                    <a:pt x="65549" y="13447"/>
                  </a:cubicBezTo>
                  <a:cubicBezTo>
                    <a:pt x="67873" y="10773"/>
                    <a:pt x="70203" y="8106"/>
                    <a:pt x="72539" y="5447"/>
                  </a:cubicBezTo>
                  <a:cubicBezTo>
                    <a:pt x="72550" y="5435"/>
                    <a:pt x="72547" y="5424"/>
                    <a:pt x="72553" y="5412"/>
                  </a:cubicBezTo>
                  <a:lnTo>
                    <a:pt x="72550" y="5412"/>
                  </a:lnTo>
                  <a:cubicBezTo>
                    <a:pt x="72698" y="5403"/>
                    <a:pt x="72839" y="5375"/>
                    <a:pt x="72978" y="5328"/>
                  </a:cubicBezTo>
                  <a:close/>
                  <a:moveTo>
                    <a:pt x="61590" y="20516"/>
                  </a:moveTo>
                  <a:lnTo>
                    <a:pt x="61590" y="20516"/>
                  </a:lnTo>
                  <a:cubicBezTo>
                    <a:pt x="59406" y="23329"/>
                    <a:pt x="57213" y="26137"/>
                    <a:pt x="55015" y="28941"/>
                  </a:cubicBezTo>
                  <a:cubicBezTo>
                    <a:pt x="55731" y="27890"/>
                    <a:pt x="56449" y="26839"/>
                    <a:pt x="57165" y="25789"/>
                  </a:cubicBezTo>
                  <a:cubicBezTo>
                    <a:pt x="58618" y="24013"/>
                    <a:pt x="60094" y="22254"/>
                    <a:pt x="61590" y="20516"/>
                  </a:cubicBezTo>
                  <a:close/>
                  <a:moveTo>
                    <a:pt x="79766" y="4813"/>
                  </a:moveTo>
                  <a:lnTo>
                    <a:pt x="79766" y="4813"/>
                  </a:lnTo>
                  <a:cubicBezTo>
                    <a:pt x="79807" y="4813"/>
                    <a:pt x="79597" y="5090"/>
                    <a:pt x="79306" y="5473"/>
                  </a:cubicBezTo>
                  <a:cubicBezTo>
                    <a:pt x="76376" y="7736"/>
                    <a:pt x="73991" y="11584"/>
                    <a:pt x="71921" y="14440"/>
                  </a:cubicBezTo>
                  <a:cubicBezTo>
                    <a:pt x="69811" y="16899"/>
                    <a:pt x="67723" y="19371"/>
                    <a:pt x="65682" y="21894"/>
                  </a:cubicBezTo>
                  <a:cubicBezTo>
                    <a:pt x="63592" y="24481"/>
                    <a:pt x="61467" y="27039"/>
                    <a:pt x="59336" y="29594"/>
                  </a:cubicBezTo>
                  <a:cubicBezTo>
                    <a:pt x="65376" y="21305"/>
                    <a:pt x="71566" y="13086"/>
                    <a:pt x="78648" y="5888"/>
                  </a:cubicBezTo>
                  <a:cubicBezTo>
                    <a:pt x="79414" y="5109"/>
                    <a:pt x="79724" y="4813"/>
                    <a:pt x="79766" y="4813"/>
                  </a:cubicBezTo>
                  <a:close/>
                  <a:moveTo>
                    <a:pt x="70518" y="14454"/>
                  </a:moveTo>
                  <a:cubicBezTo>
                    <a:pt x="66063" y="19925"/>
                    <a:pt x="61949" y="25734"/>
                    <a:pt x="57812" y="31427"/>
                  </a:cubicBezTo>
                  <a:cubicBezTo>
                    <a:pt x="56574" y="32914"/>
                    <a:pt x="55338" y="34400"/>
                    <a:pt x="54111" y="35890"/>
                  </a:cubicBezTo>
                  <a:cubicBezTo>
                    <a:pt x="57619" y="31095"/>
                    <a:pt x="61129" y="26302"/>
                    <a:pt x="64576" y="21464"/>
                  </a:cubicBezTo>
                  <a:cubicBezTo>
                    <a:pt x="64825" y="21172"/>
                    <a:pt x="65067" y="20878"/>
                    <a:pt x="65313" y="20586"/>
                  </a:cubicBezTo>
                  <a:cubicBezTo>
                    <a:pt x="67039" y="18536"/>
                    <a:pt x="68774" y="16492"/>
                    <a:pt x="70518" y="14454"/>
                  </a:cubicBezTo>
                  <a:close/>
                  <a:moveTo>
                    <a:pt x="53207" y="29103"/>
                  </a:moveTo>
                  <a:lnTo>
                    <a:pt x="53207" y="29103"/>
                  </a:lnTo>
                  <a:cubicBezTo>
                    <a:pt x="51192" y="31765"/>
                    <a:pt x="49148" y="34409"/>
                    <a:pt x="47032" y="36984"/>
                  </a:cubicBezTo>
                  <a:cubicBezTo>
                    <a:pt x="46992" y="37033"/>
                    <a:pt x="46951" y="37080"/>
                    <a:pt x="46914" y="37129"/>
                  </a:cubicBezTo>
                  <a:cubicBezTo>
                    <a:pt x="48929" y="34386"/>
                    <a:pt x="51002" y="31687"/>
                    <a:pt x="53207" y="29103"/>
                  </a:cubicBezTo>
                  <a:close/>
                  <a:moveTo>
                    <a:pt x="71606" y="4985"/>
                  </a:moveTo>
                  <a:cubicBezTo>
                    <a:pt x="71777" y="5172"/>
                    <a:pt x="71996" y="5308"/>
                    <a:pt x="72241" y="5375"/>
                  </a:cubicBezTo>
                  <a:cubicBezTo>
                    <a:pt x="69655" y="8085"/>
                    <a:pt x="67224" y="10929"/>
                    <a:pt x="64880" y="13839"/>
                  </a:cubicBezTo>
                  <a:cubicBezTo>
                    <a:pt x="63849" y="15023"/>
                    <a:pt x="62815" y="16204"/>
                    <a:pt x="61790" y="17393"/>
                  </a:cubicBezTo>
                  <a:cubicBezTo>
                    <a:pt x="55573" y="24603"/>
                    <a:pt x="49671" y="32002"/>
                    <a:pt x="43884" y="39511"/>
                  </a:cubicBezTo>
                  <a:lnTo>
                    <a:pt x="43884" y="39511"/>
                  </a:lnTo>
                  <a:cubicBezTo>
                    <a:pt x="44252" y="39024"/>
                    <a:pt x="44619" y="38536"/>
                    <a:pt x="44985" y="38047"/>
                  </a:cubicBezTo>
                  <a:cubicBezTo>
                    <a:pt x="46559" y="35942"/>
                    <a:pt x="48112" y="33806"/>
                    <a:pt x="49671" y="31672"/>
                  </a:cubicBezTo>
                  <a:cubicBezTo>
                    <a:pt x="52815" y="27913"/>
                    <a:pt x="55918" y="24123"/>
                    <a:pt x="58892" y="20225"/>
                  </a:cubicBezTo>
                  <a:cubicBezTo>
                    <a:pt x="59949" y="18837"/>
                    <a:pt x="61011" y="17454"/>
                    <a:pt x="62073" y="16074"/>
                  </a:cubicBezTo>
                  <a:cubicBezTo>
                    <a:pt x="65414" y="12511"/>
                    <a:pt x="68901" y="9116"/>
                    <a:pt x="71606" y="4985"/>
                  </a:cubicBezTo>
                  <a:close/>
                  <a:moveTo>
                    <a:pt x="81546" y="5793"/>
                  </a:moveTo>
                  <a:cubicBezTo>
                    <a:pt x="81546" y="5813"/>
                    <a:pt x="81543" y="5831"/>
                    <a:pt x="81543" y="5848"/>
                  </a:cubicBezTo>
                  <a:cubicBezTo>
                    <a:pt x="80943" y="7020"/>
                    <a:pt x="80192" y="8123"/>
                    <a:pt x="79361" y="9185"/>
                  </a:cubicBezTo>
                  <a:lnTo>
                    <a:pt x="79361" y="9182"/>
                  </a:lnTo>
                  <a:cubicBezTo>
                    <a:pt x="78541" y="10098"/>
                    <a:pt x="77750" y="11039"/>
                    <a:pt x="76979" y="11997"/>
                  </a:cubicBezTo>
                  <a:cubicBezTo>
                    <a:pt x="76243" y="12829"/>
                    <a:pt x="75507" y="13649"/>
                    <a:pt x="74822" y="14466"/>
                  </a:cubicBezTo>
                  <a:cubicBezTo>
                    <a:pt x="70890" y="19174"/>
                    <a:pt x="67588" y="24475"/>
                    <a:pt x="63852" y="29348"/>
                  </a:cubicBezTo>
                  <a:cubicBezTo>
                    <a:pt x="61152" y="32870"/>
                    <a:pt x="58398" y="36355"/>
                    <a:pt x="55653" y="39842"/>
                  </a:cubicBezTo>
                  <a:cubicBezTo>
                    <a:pt x="59720" y="33638"/>
                    <a:pt x="63800" y="27449"/>
                    <a:pt x="68228" y="21550"/>
                  </a:cubicBezTo>
                  <a:cubicBezTo>
                    <a:pt x="71009" y="17849"/>
                    <a:pt x="73864" y="14177"/>
                    <a:pt x="76710" y="10525"/>
                  </a:cubicBezTo>
                  <a:lnTo>
                    <a:pt x="76719" y="10516"/>
                  </a:lnTo>
                  <a:cubicBezTo>
                    <a:pt x="77842" y="9327"/>
                    <a:pt x="79023" y="8207"/>
                    <a:pt x="80068" y="6974"/>
                  </a:cubicBezTo>
                  <a:cubicBezTo>
                    <a:pt x="80542" y="6564"/>
                    <a:pt x="81029" y="6168"/>
                    <a:pt x="81546" y="5793"/>
                  </a:cubicBezTo>
                  <a:close/>
                  <a:moveTo>
                    <a:pt x="55208" y="28167"/>
                  </a:moveTo>
                  <a:lnTo>
                    <a:pt x="55208" y="28167"/>
                  </a:lnTo>
                  <a:cubicBezTo>
                    <a:pt x="54813" y="28751"/>
                    <a:pt x="54417" y="29331"/>
                    <a:pt x="54019" y="29911"/>
                  </a:cubicBezTo>
                  <a:cubicBezTo>
                    <a:pt x="53430" y="30774"/>
                    <a:pt x="52818" y="31623"/>
                    <a:pt x="52214" y="32478"/>
                  </a:cubicBezTo>
                  <a:cubicBezTo>
                    <a:pt x="51311" y="33612"/>
                    <a:pt x="50401" y="34744"/>
                    <a:pt x="49489" y="35876"/>
                  </a:cubicBezTo>
                  <a:cubicBezTo>
                    <a:pt x="48386" y="37233"/>
                    <a:pt x="47280" y="38587"/>
                    <a:pt x="46172" y="39941"/>
                  </a:cubicBezTo>
                  <a:cubicBezTo>
                    <a:pt x="48014" y="37383"/>
                    <a:pt x="49876" y="34857"/>
                    <a:pt x="51761" y="32354"/>
                  </a:cubicBezTo>
                  <a:cubicBezTo>
                    <a:pt x="52919" y="30968"/>
                    <a:pt x="54068" y="29573"/>
                    <a:pt x="55208" y="28167"/>
                  </a:cubicBezTo>
                  <a:close/>
                  <a:moveTo>
                    <a:pt x="53109" y="29827"/>
                  </a:moveTo>
                  <a:lnTo>
                    <a:pt x="53109" y="29827"/>
                  </a:lnTo>
                  <a:cubicBezTo>
                    <a:pt x="52070" y="31236"/>
                    <a:pt x="51036" y="32651"/>
                    <a:pt x="50011" y="34071"/>
                  </a:cubicBezTo>
                  <a:cubicBezTo>
                    <a:pt x="49359" y="34857"/>
                    <a:pt x="48712" y="35648"/>
                    <a:pt x="48051" y="36430"/>
                  </a:cubicBezTo>
                  <a:cubicBezTo>
                    <a:pt x="46709" y="38021"/>
                    <a:pt x="45352" y="39603"/>
                    <a:pt x="43986" y="41176"/>
                  </a:cubicBezTo>
                  <a:cubicBezTo>
                    <a:pt x="44154" y="40937"/>
                    <a:pt x="44324" y="40703"/>
                    <a:pt x="44494" y="40463"/>
                  </a:cubicBezTo>
                  <a:cubicBezTo>
                    <a:pt x="47436" y="36979"/>
                    <a:pt x="50323" y="33445"/>
                    <a:pt x="53109" y="29827"/>
                  </a:cubicBezTo>
                  <a:close/>
                  <a:moveTo>
                    <a:pt x="60344" y="17318"/>
                  </a:moveTo>
                  <a:cubicBezTo>
                    <a:pt x="54911" y="24071"/>
                    <a:pt x="49757" y="31106"/>
                    <a:pt x="44235" y="37680"/>
                  </a:cubicBezTo>
                  <a:cubicBezTo>
                    <a:pt x="42404" y="39854"/>
                    <a:pt x="40626" y="42065"/>
                    <a:pt x="38862" y="44288"/>
                  </a:cubicBezTo>
                  <a:cubicBezTo>
                    <a:pt x="40880" y="41681"/>
                    <a:pt x="42904" y="39083"/>
                    <a:pt x="44968" y="36545"/>
                  </a:cubicBezTo>
                  <a:cubicBezTo>
                    <a:pt x="49599" y="30849"/>
                    <a:pt x="53817" y="24784"/>
                    <a:pt x="58632" y="19244"/>
                  </a:cubicBezTo>
                  <a:cubicBezTo>
                    <a:pt x="59198" y="18594"/>
                    <a:pt x="59767" y="17953"/>
                    <a:pt x="60344" y="17318"/>
                  </a:cubicBezTo>
                  <a:close/>
                  <a:moveTo>
                    <a:pt x="58288" y="27177"/>
                  </a:moveTo>
                  <a:lnTo>
                    <a:pt x="58288" y="27177"/>
                  </a:lnTo>
                  <a:cubicBezTo>
                    <a:pt x="53603" y="33376"/>
                    <a:pt x="48808" y="39484"/>
                    <a:pt x="43954" y="45550"/>
                  </a:cubicBezTo>
                  <a:cubicBezTo>
                    <a:pt x="45632" y="43177"/>
                    <a:pt x="47309" y="40801"/>
                    <a:pt x="49027" y="38460"/>
                  </a:cubicBezTo>
                  <a:cubicBezTo>
                    <a:pt x="51905" y="34533"/>
                    <a:pt x="55104" y="30861"/>
                    <a:pt x="58288" y="27177"/>
                  </a:cubicBezTo>
                  <a:close/>
                  <a:moveTo>
                    <a:pt x="42979" y="42259"/>
                  </a:moveTo>
                  <a:lnTo>
                    <a:pt x="42979" y="42259"/>
                  </a:lnTo>
                  <a:cubicBezTo>
                    <a:pt x="42878" y="42403"/>
                    <a:pt x="42774" y="42548"/>
                    <a:pt x="42673" y="42689"/>
                  </a:cubicBezTo>
                  <a:cubicBezTo>
                    <a:pt x="41448" y="44093"/>
                    <a:pt x="40223" y="45497"/>
                    <a:pt x="38997" y="46901"/>
                  </a:cubicBezTo>
                  <a:lnTo>
                    <a:pt x="38997" y="46901"/>
                  </a:lnTo>
                  <a:cubicBezTo>
                    <a:pt x="40329" y="45358"/>
                    <a:pt x="41655" y="43809"/>
                    <a:pt x="42979" y="42259"/>
                  </a:cubicBezTo>
                  <a:close/>
                  <a:moveTo>
                    <a:pt x="49425" y="36358"/>
                  </a:moveTo>
                  <a:lnTo>
                    <a:pt x="49425" y="36358"/>
                  </a:lnTo>
                  <a:cubicBezTo>
                    <a:pt x="46616" y="40189"/>
                    <a:pt x="43726" y="43954"/>
                    <a:pt x="40793" y="47684"/>
                  </a:cubicBezTo>
                  <a:cubicBezTo>
                    <a:pt x="41841" y="46122"/>
                    <a:pt x="42886" y="44580"/>
                    <a:pt x="43934" y="43076"/>
                  </a:cubicBezTo>
                  <a:cubicBezTo>
                    <a:pt x="45127" y="41627"/>
                    <a:pt x="46319" y="40177"/>
                    <a:pt x="47511" y="38728"/>
                  </a:cubicBezTo>
                  <a:lnTo>
                    <a:pt x="47511" y="38731"/>
                  </a:lnTo>
                  <a:cubicBezTo>
                    <a:pt x="48155" y="37943"/>
                    <a:pt x="48787" y="37149"/>
                    <a:pt x="49425" y="36358"/>
                  </a:cubicBezTo>
                  <a:close/>
                  <a:moveTo>
                    <a:pt x="61496" y="18132"/>
                  </a:moveTo>
                  <a:cubicBezTo>
                    <a:pt x="59388" y="20869"/>
                    <a:pt x="57316" y="23638"/>
                    <a:pt x="55240" y="26403"/>
                  </a:cubicBezTo>
                  <a:cubicBezTo>
                    <a:pt x="51492" y="30494"/>
                    <a:pt x="48198" y="34952"/>
                    <a:pt x="44971" y="39464"/>
                  </a:cubicBezTo>
                  <a:cubicBezTo>
                    <a:pt x="42499" y="42426"/>
                    <a:pt x="39999" y="45365"/>
                    <a:pt x="37476" y="48284"/>
                  </a:cubicBezTo>
                  <a:cubicBezTo>
                    <a:pt x="39223" y="45911"/>
                    <a:pt x="40969" y="43541"/>
                    <a:pt x="42736" y="41185"/>
                  </a:cubicBezTo>
                  <a:lnTo>
                    <a:pt x="42736" y="41188"/>
                  </a:lnTo>
                  <a:cubicBezTo>
                    <a:pt x="48689" y="33263"/>
                    <a:pt x="55029" y="25644"/>
                    <a:pt x="61496" y="18132"/>
                  </a:cubicBezTo>
                  <a:close/>
                  <a:moveTo>
                    <a:pt x="77392" y="14474"/>
                  </a:moveTo>
                  <a:lnTo>
                    <a:pt x="77392" y="14474"/>
                  </a:lnTo>
                  <a:cubicBezTo>
                    <a:pt x="68751" y="25878"/>
                    <a:pt x="60497" y="37625"/>
                    <a:pt x="52018" y="49121"/>
                  </a:cubicBezTo>
                  <a:lnTo>
                    <a:pt x="52015" y="49124"/>
                  </a:lnTo>
                  <a:cubicBezTo>
                    <a:pt x="51827" y="49378"/>
                    <a:pt x="51643" y="49635"/>
                    <a:pt x="51455" y="49892"/>
                  </a:cubicBezTo>
                  <a:cubicBezTo>
                    <a:pt x="52263" y="48680"/>
                    <a:pt x="53080" y="47473"/>
                    <a:pt x="53915" y="46278"/>
                  </a:cubicBezTo>
                  <a:cubicBezTo>
                    <a:pt x="59010" y="38988"/>
                    <a:pt x="64573" y="32030"/>
                    <a:pt x="69611" y="24706"/>
                  </a:cubicBezTo>
                  <a:cubicBezTo>
                    <a:pt x="72010" y="21218"/>
                    <a:pt x="74750" y="17872"/>
                    <a:pt x="77392" y="14474"/>
                  </a:cubicBezTo>
                  <a:close/>
                  <a:moveTo>
                    <a:pt x="46264" y="33283"/>
                  </a:moveTo>
                  <a:lnTo>
                    <a:pt x="46019" y="33647"/>
                  </a:lnTo>
                  <a:cubicBezTo>
                    <a:pt x="42777" y="38410"/>
                    <a:pt x="38847" y="42868"/>
                    <a:pt x="35135" y="47271"/>
                  </a:cubicBezTo>
                  <a:cubicBezTo>
                    <a:pt x="34266" y="48301"/>
                    <a:pt x="33400" y="49335"/>
                    <a:pt x="32536" y="50368"/>
                  </a:cubicBezTo>
                  <a:cubicBezTo>
                    <a:pt x="34742" y="47404"/>
                    <a:pt x="36959" y="44447"/>
                    <a:pt x="39275" y="41557"/>
                  </a:cubicBezTo>
                  <a:lnTo>
                    <a:pt x="39278" y="41557"/>
                  </a:lnTo>
                  <a:cubicBezTo>
                    <a:pt x="41527" y="38748"/>
                    <a:pt x="43882" y="36006"/>
                    <a:pt x="46264" y="33283"/>
                  </a:cubicBezTo>
                  <a:close/>
                  <a:moveTo>
                    <a:pt x="61115" y="25592"/>
                  </a:moveTo>
                  <a:lnTo>
                    <a:pt x="61115" y="25592"/>
                  </a:lnTo>
                  <a:cubicBezTo>
                    <a:pt x="58314" y="29455"/>
                    <a:pt x="55514" y="33315"/>
                    <a:pt x="52711" y="37175"/>
                  </a:cubicBezTo>
                  <a:cubicBezTo>
                    <a:pt x="49267" y="41915"/>
                    <a:pt x="45606" y="46491"/>
                    <a:pt x="41910" y="51044"/>
                  </a:cubicBezTo>
                  <a:cubicBezTo>
                    <a:pt x="44171" y="47721"/>
                    <a:pt x="46394" y="44366"/>
                    <a:pt x="48773" y="41144"/>
                  </a:cubicBezTo>
                  <a:cubicBezTo>
                    <a:pt x="52705" y="35821"/>
                    <a:pt x="56877" y="30676"/>
                    <a:pt x="61115" y="25592"/>
                  </a:cubicBezTo>
                  <a:close/>
                  <a:moveTo>
                    <a:pt x="77715" y="1613"/>
                  </a:moveTo>
                  <a:cubicBezTo>
                    <a:pt x="77857" y="1662"/>
                    <a:pt x="77998" y="1702"/>
                    <a:pt x="78154" y="1763"/>
                  </a:cubicBezTo>
                  <a:cubicBezTo>
                    <a:pt x="75761" y="5245"/>
                    <a:pt x="72559" y="8048"/>
                    <a:pt x="69972" y="11382"/>
                  </a:cubicBezTo>
                  <a:cubicBezTo>
                    <a:pt x="67368" y="14737"/>
                    <a:pt x="64937" y="18242"/>
                    <a:pt x="62414" y="21660"/>
                  </a:cubicBezTo>
                  <a:cubicBezTo>
                    <a:pt x="62414" y="21663"/>
                    <a:pt x="62414" y="21663"/>
                    <a:pt x="62411" y="21663"/>
                  </a:cubicBezTo>
                  <a:cubicBezTo>
                    <a:pt x="58563" y="26259"/>
                    <a:pt x="54691" y="30838"/>
                    <a:pt x="50935" y="35503"/>
                  </a:cubicBezTo>
                  <a:cubicBezTo>
                    <a:pt x="47191" y="40154"/>
                    <a:pt x="43813" y="45094"/>
                    <a:pt x="40366" y="49979"/>
                  </a:cubicBezTo>
                  <a:cubicBezTo>
                    <a:pt x="39125" y="51113"/>
                    <a:pt x="37952" y="52306"/>
                    <a:pt x="36832" y="53547"/>
                  </a:cubicBezTo>
                  <a:cubicBezTo>
                    <a:pt x="37436" y="52667"/>
                    <a:pt x="38036" y="51786"/>
                    <a:pt x="38631" y="50905"/>
                  </a:cubicBezTo>
                  <a:cubicBezTo>
                    <a:pt x="42771" y="45700"/>
                    <a:pt x="46873" y="40469"/>
                    <a:pt x="50753" y="35062"/>
                  </a:cubicBezTo>
                  <a:cubicBezTo>
                    <a:pt x="51481" y="34048"/>
                    <a:pt x="52200" y="33026"/>
                    <a:pt x="52910" y="31996"/>
                  </a:cubicBezTo>
                  <a:cubicBezTo>
                    <a:pt x="56764" y="27114"/>
                    <a:pt x="60561" y="22180"/>
                    <a:pt x="64400" y="17283"/>
                  </a:cubicBezTo>
                  <a:cubicBezTo>
                    <a:pt x="68910" y="12121"/>
                    <a:pt x="73471" y="7000"/>
                    <a:pt x="77715" y="1613"/>
                  </a:cubicBezTo>
                  <a:close/>
                  <a:moveTo>
                    <a:pt x="39950" y="44653"/>
                  </a:moveTo>
                  <a:cubicBezTo>
                    <a:pt x="38376" y="46723"/>
                    <a:pt x="36807" y="48800"/>
                    <a:pt x="35239" y="50882"/>
                  </a:cubicBezTo>
                  <a:cubicBezTo>
                    <a:pt x="34453" y="51791"/>
                    <a:pt x="33669" y="52699"/>
                    <a:pt x="32886" y="53608"/>
                  </a:cubicBezTo>
                  <a:lnTo>
                    <a:pt x="32886" y="53608"/>
                  </a:lnTo>
                  <a:cubicBezTo>
                    <a:pt x="35261" y="50641"/>
                    <a:pt x="37619" y="47661"/>
                    <a:pt x="39950" y="44653"/>
                  </a:cubicBezTo>
                  <a:close/>
                  <a:moveTo>
                    <a:pt x="52411" y="41124"/>
                  </a:moveTo>
                  <a:lnTo>
                    <a:pt x="52411" y="41124"/>
                  </a:lnTo>
                  <a:cubicBezTo>
                    <a:pt x="48406" y="46630"/>
                    <a:pt x="44359" y="52109"/>
                    <a:pt x="40268" y="57569"/>
                  </a:cubicBezTo>
                  <a:cubicBezTo>
                    <a:pt x="44113" y="51945"/>
                    <a:pt x="48204" y="46509"/>
                    <a:pt x="52411" y="41124"/>
                  </a:cubicBezTo>
                  <a:close/>
                  <a:moveTo>
                    <a:pt x="78437" y="1893"/>
                  </a:moveTo>
                  <a:cubicBezTo>
                    <a:pt x="78662" y="1988"/>
                    <a:pt x="78881" y="2080"/>
                    <a:pt x="79124" y="2202"/>
                  </a:cubicBezTo>
                  <a:cubicBezTo>
                    <a:pt x="79242" y="2545"/>
                    <a:pt x="79436" y="2863"/>
                    <a:pt x="79687" y="3128"/>
                  </a:cubicBezTo>
                  <a:cubicBezTo>
                    <a:pt x="77542" y="6073"/>
                    <a:pt x="74655" y="8273"/>
                    <a:pt x="72204" y="10944"/>
                  </a:cubicBezTo>
                  <a:cubicBezTo>
                    <a:pt x="70053" y="13288"/>
                    <a:pt x="68165" y="15883"/>
                    <a:pt x="66294" y="18450"/>
                  </a:cubicBezTo>
                  <a:cubicBezTo>
                    <a:pt x="65460" y="19599"/>
                    <a:pt x="64623" y="20751"/>
                    <a:pt x="63791" y="21903"/>
                  </a:cubicBezTo>
                  <a:cubicBezTo>
                    <a:pt x="63471" y="22284"/>
                    <a:pt x="63147" y="22659"/>
                    <a:pt x="62827" y="23040"/>
                  </a:cubicBezTo>
                  <a:cubicBezTo>
                    <a:pt x="57905" y="28904"/>
                    <a:pt x="53083" y="34854"/>
                    <a:pt x="48490" y="40980"/>
                  </a:cubicBezTo>
                  <a:cubicBezTo>
                    <a:pt x="44988" y="45654"/>
                    <a:pt x="41809" y="50576"/>
                    <a:pt x="38417" y="55334"/>
                  </a:cubicBezTo>
                  <a:cubicBezTo>
                    <a:pt x="37525" y="56431"/>
                    <a:pt x="36636" y="57528"/>
                    <a:pt x="35750" y="58625"/>
                  </a:cubicBezTo>
                  <a:cubicBezTo>
                    <a:pt x="40634" y="51826"/>
                    <a:pt x="45326" y="44898"/>
                    <a:pt x="50378" y="38220"/>
                  </a:cubicBezTo>
                  <a:cubicBezTo>
                    <a:pt x="56421" y="30237"/>
                    <a:pt x="62856" y="22567"/>
                    <a:pt x="68950" y="14627"/>
                  </a:cubicBezTo>
                  <a:cubicBezTo>
                    <a:pt x="69288" y="14189"/>
                    <a:pt x="69640" y="13747"/>
                    <a:pt x="70001" y="13302"/>
                  </a:cubicBezTo>
                  <a:cubicBezTo>
                    <a:pt x="73047" y="9898"/>
                    <a:pt x="76113" y="6451"/>
                    <a:pt x="78255" y="2597"/>
                  </a:cubicBezTo>
                  <a:cubicBezTo>
                    <a:pt x="78319" y="2482"/>
                    <a:pt x="78215" y="2352"/>
                    <a:pt x="78108" y="2352"/>
                  </a:cubicBezTo>
                  <a:cubicBezTo>
                    <a:pt x="78215" y="2196"/>
                    <a:pt x="78333" y="2049"/>
                    <a:pt x="78437" y="1893"/>
                  </a:cubicBezTo>
                  <a:close/>
                  <a:moveTo>
                    <a:pt x="50032" y="47655"/>
                  </a:moveTo>
                  <a:lnTo>
                    <a:pt x="50032" y="47655"/>
                  </a:lnTo>
                  <a:cubicBezTo>
                    <a:pt x="46224" y="53218"/>
                    <a:pt x="42309" y="58761"/>
                    <a:pt x="38166" y="64010"/>
                  </a:cubicBezTo>
                  <a:lnTo>
                    <a:pt x="38166" y="64007"/>
                  </a:lnTo>
                  <a:cubicBezTo>
                    <a:pt x="41983" y="58452"/>
                    <a:pt x="45938" y="53004"/>
                    <a:pt x="50032" y="47655"/>
                  </a:cubicBezTo>
                  <a:close/>
                  <a:moveTo>
                    <a:pt x="39073" y="51699"/>
                  </a:moveTo>
                  <a:lnTo>
                    <a:pt x="39073" y="51699"/>
                  </a:lnTo>
                  <a:cubicBezTo>
                    <a:pt x="35464" y="56249"/>
                    <a:pt x="31887" y="60825"/>
                    <a:pt x="28382" y="65453"/>
                  </a:cubicBezTo>
                  <a:cubicBezTo>
                    <a:pt x="29251" y="64099"/>
                    <a:pt x="30126" y="62754"/>
                    <a:pt x="31006" y="61411"/>
                  </a:cubicBezTo>
                  <a:lnTo>
                    <a:pt x="31006" y="61417"/>
                  </a:lnTo>
                  <a:cubicBezTo>
                    <a:pt x="32409" y="59691"/>
                    <a:pt x="33752" y="57898"/>
                    <a:pt x="35057" y="56073"/>
                  </a:cubicBezTo>
                  <a:cubicBezTo>
                    <a:pt x="36333" y="54563"/>
                    <a:pt x="37684" y="53114"/>
                    <a:pt x="39073" y="51699"/>
                  </a:cubicBezTo>
                  <a:close/>
                  <a:moveTo>
                    <a:pt x="47306" y="48682"/>
                  </a:moveTo>
                  <a:lnTo>
                    <a:pt x="47306" y="48682"/>
                  </a:lnTo>
                  <a:cubicBezTo>
                    <a:pt x="44520" y="52756"/>
                    <a:pt x="41749" y="56835"/>
                    <a:pt x="38899" y="60863"/>
                  </a:cubicBezTo>
                  <a:cubicBezTo>
                    <a:pt x="37534" y="62788"/>
                    <a:pt x="36056" y="64622"/>
                    <a:pt x="34546" y="66426"/>
                  </a:cubicBezTo>
                  <a:cubicBezTo>
                    <a:pt x="35204" y="65338"/>
                    <a:pt x="35854" y="64269"/>
                    <a:pt x="36512" y="63239"/>
                  </a:cubicBezTo>
                  <a:cubicBezTo>
                    <a:pt x="37343" y="61934"/>
                    <a:pt x="38212" y="60658"/>
                    <a:pt x="39070" y="59376"/>
                  </a:cubicBezTo>
                  <a:cubicBezTo>
                    <a:pt x="41322" y="56483"/>
                    <a:pt x="43576" y="53593"/>
                    <a:pt x="45799" y="50683"/>
                  </a:cubicBezTo>
                  <a:cubicBezTo>
                    <a:pt x="46307" y="50019"/>
                    <a:pt x="46804" y="49349"/>
                    <a:pt x="47306" y="48682"/>
                  </a:cubicBezTo>
                  <a:close/>
                  <a:moveTo>
                    <a:pt x="41148" y="46477"/>
                  </a:moveTo>
                  <a:lnTo>
                    <a:pt x="41148" y="46477"/>
                  </a:lnTo>
                  <a:cubicBezTo>
                    <a:pt x="40161" y="47874"/>
                    <a:pt x="39171" y="49266"/>
                    <a:pt x="38175" y="50657"/>
                  </a:cubicBezTo>
                  <a:cubicBezTo>
                    <a:pt x="36275" y="52929"/>
                    <a:pt x="34500" y="55302"/>
                    <a:pt x="32816" y="57745"/>
                  </a:cubicBezTo>
                  <a:cubicBezTo>
                    <a:pt x="30735" y="60366"/>
                    <a:pt x="28656" y="62996"/>
                    <a:pt x="26606" y="65652"/>
                  </a:cubicBezTo>
                  <a:lnTo>
                    <a:pt x="26606" y="65655"/>
                  </a:lnTo>
                  <a:cubicBezTo>
                    <a:pt x="26318" y="66030"/>
                    <a:pt x="26038" y="66414"/>
                    <a:pt x="25749" y="66793"/>
                  </a:cubicBezTo>
                  <a:cubicBezTo>
                    <a:pt x="25660" y="66885"/>
                    <a:pt x="25573" y="66977"/>
                    <a:pt x="25483" y="67067"/>
                  </a:cubicBezTo>
                  <a:cubicBezTo>
                    <a:pt x="27680" y="63790"/>
                    <a:pt x="30036" y="60617"/>
                    <a:pt x="32418" y="57473"/>
                  </a:cubicBezTo>
                  <a:cubicBezTo>
                    <a:pt x="35247" y="53743"/>
                    <a:pt x="38183" y="50100"/>
                    <a:pt x="41148" y="46477"/>
                  </a:cubicBezTo>
                  <a:close/>
                  <a:moveTo>
                    <a:pt x="25481" y="58934"/>
                  </a:moveTo>
                  <a:lnTo>
                    <a:pt x="25481" y="58934"/>
                  </a:lnTo>
                  <a:cubicBezTo>
                    <a:pt x="23200" y="61645"/>
                    <a:pt x="20850" y="64304"/>
                    <a:pt x="18713" y="67113"/>
                  </a:cubicBezTo>
                  <a:cubicBezTo>
                    <a:pt x="20593" y="64116"/>
                    <a:pt x="23076" y="61541"/>
                    <a:pt x="25481" y="58934"/>
                  </a:cubicBezTo>
                  <a:close/>
                  <a:moveTo>
                    <a:pt x="53011" y="25630"/>
                  </a:moveTo>
                  <a:lnTo>
                    <a:pt x="53011" y="25630"/>
                  </a:lnTo>
                  <a:cubicBezTo>
                    <a:pt x="50967" y="28300"/>
                    <a:pt x="48969" y="31008"/>
                    <a:pt x="46893" y="33638"/>
                  </a:cubicBezTo>
                  <a:cubicBezTo>
                    <a:pt x="39119" y="43471"/>
                    <a:pt x="31558" y="53703"/>
                    <a:pt x="23188" y="63028"/>
                  </a:cubicBezTo>
                  <a:cubicBezTo>
                    <a:pt x="22467" y="63822"/>
                    <a:pt x="21730" y="64604"/>
                    <a:pt x="20980" y="65378"/>
                  </a:cubicBezTo>
                  <a:cubicBezTo>
                    <a:pt x="20710" y="65658"/>
                    <a:pt x="18829" y="67682"/>
                    <a:pt x="18705" y="67682"/>
                  </a:cubicBezTo>
                  <a:cubicBezTo>
                    <a:pt x="18654" y="67682"/>
                    <a:pt x="18902" y="67337"/>
                    <a:pt x="19686" y="66383"/>
                  </a:cubicBezTo>
                  <a:cubicBezTo>
                    <a:pt x="21840" y="63767"/>
                    <a:pt x="24190" y="61365"/>
                    <a:pt x="26274" y="58677"/>
                  </a:cubicBezTo>
                  <a:cubicBezTo>
                    <a:pt x="27568" y="57009"/>
                    <a:pt x="28838" y="55323"/>
                    <a:pt x="30103" y="53631"/>
                  </a:cubicBezTo>
                  <a:cubicBezTo>
                    <a:pt x="32230" y="51119"/>
                    <a:pt x="34338" y="48590"/>
                    <a:pt x="36460" y="46073"/>
                  </a:cubicBezTo>
                  <a:cubicBezTo>
                    <a:pt x="39159" y="42871"/>
                    <a:pt x="41841" y="39603"/>
                    <a:pt x="44382" y="36277"/>
                  </a:cubicBezTo>
                  <a:cubicBezTo>
                    <a:pt x="45513" y="34793"/>
                    <a:pt x="46553" y="33246"/>
                    <a:pt x="47630" y="31733"/>
                  </a:cubicBezTo>
                  <a:cubicBezTo>
                    <a:pt x="49425" y="29698"/>
                    <a:pt x="51227" y="27668"/>
                    <a:pt x="53011" y="25630"/>
                  </a:cubicBezTo>
                  <a:close/>
                  <a:moveTo>
                    <a:pt x="31321" y="56174"/>
                  </a:moveTo>
                  <a:cubicBezTo>
                    <a:pt x="28431" y="60103"/>
                    <a:pt x="25521" y="64044"/>
                    <a:pt x="22337" y="67702"/>
                  </a:cubicBezTo>
                  <a:lnTo>
                    <a:pt x="22337" y="67705"/>
                  </a:lnTo>
                  <a:cubicBezTo>
                    <a:pt x="21742" y="68387"/>
                    <a:pt x="21462" y="68656"/>
                    <a:pt x="21392" y="68656"/>
                  </a:cubicBezTo>
                  <a:cubicBezTo>
                    <a:pt x="21150" y="68656"/>
                    <a:pt x="23384" y="65480"/>
                    <a:pt x="23867" y="64916"/>
                  </a:cubicBezTo>
                  <a:cubicBezTo>
                    <a:pt x="24848" y="63767"/>
                    <a:pt x="25853" y="62644"/>
                    <a:pt x="26829" y="61492"/>
                  </a:cubicBezTo>
                  <a:cubicBezTo>
                    <a:pt x="28330" y="59725"/>
                    <a:pt x="29828" y="57950"/>
                    <a:pt x="31321" y="56174"/>
                  </a:cubicBezTo>
                  <a:close/>
                  <a:moveTo>
                    <a:pt x="62989" y="31020"/>
                  </a:moveTo>
                  <a:lnTo>
                    <a:pt x="62989" y="31020"/>
                  </a:lnTo>
                  <a:cubicBezTo>
                    <a:pt x="61744" y="32700"/>
                    <a:pt x="60497" y="34374"/>
                    <a:pt x="59247" y="36046"/>
                  </a:cubicBezTo>
                  <a:cubicBezTo>
                    <a:pt x="53424" y="43772"/>
                    <a:pt x="48071" y="51806"/>
                    <a:pt x="42390" y="59624"/>
                  </a:cubicBezTo>
                  <a:cubicBezTo>
                    <a:pt x="39812" y="63172"/>
                    <a:pt x="37005" y="66530"/>
                    <a:pt x="34271" y="69937"/>
                  </a:cubicBezTo>
                  <a:cubicBezTo>
                    <a:pt x="34860" y="68964"/>
                    <a:pt x="35444" y="68017"/>
                    <a:pt x="36038" y="67116"/>
                  </a:cubicBezTo>
                  <a:lnTo>
                    <a:pt x="36038" y="67113"/>
                  </a:lnTo>
                  <a:cubicBezTo>
                    <a:pt x="42450" y="59679"/>
                    <a:pt x="47970" y="51526"/>
                    <a:pt x="53383" y="43298"/>
                  </a:cubicBezTo>
                  <a:cubicBezTo>
                    <a:pt x="53418" y="43252"/>
                    <a:pt x="53453" y="43209"/>
                    <a:pt x="53487" y="43163"/>
                  </a:cubicBezTo>
                  <a:cubicBezTo>
                    <a:pt x="56649" y="39109"/>
                    <a:pt x="59839" y="35079"/>
                    <a:pt x="62989" y="31020"/>
                  </a:cubicBezTo>
                  <a:close/>
                  <a:moveTo>
                    <a:pt x="48178" y="36597"/>
                  </a:moveTo>
                  <a:lnTo>
                    <a:pt x="48178" y="36597"/>
                  </a:lnTo>
                  <a:cubicBezTo>
                    <a:pt x="46521" y="38901"/>
                    <a:pt x="44875" y="41211"/>
                    <a:pt x="43239" y="43529"/>
                  </a:cubicBezTo>
                  <a:cubicBezTo>
                    <a:pt x="36760" y="51442"/>
                    <a:pt x="30354" y="59402"/>
                    <a:pt x="24640" y="67890"/>
                  </a:cubicBezTo>
                  <a:cubicBezTo>
                    <a:pt x="24236" y="68265"/>
                    <a:pt x="23829" y="68646"/>
                    <a:pt x="23416" y="69019"/>
                  </a:cubicBezTo>
                  <a:lnTo>
                    <a:pt x="23416" y="69021"/>
                  </a:lnTo>
                  <a:cubicBezTo>
                    <a:pt x="22674" y="69691"/>
                    <a:pt x="22299" y="69956"/>
                    <a:pt x="22169" y="69956"/>
                  </a:cubicBezTo>
                  <a:cubicBezTo>
                    <a:pt x="21681" y="69956"/>
                    <a:pt x="24629" y="66248"/>
                    <a:pt x="24617" y="66248"/>
                  </a:cubicBezTo>
                  <a:lnTo>
                    <a:pt x="24617" y="66248"/>
                  </a:lnTo>
                  <a:cubicBezTo>
                    <a:pt x="24616" y="66248"/>
                    <a:pt x="24602" y="66264"/>
                    <a:pt x="24574" y="66298"/>
                  </a:cubicBezTo>
                  <a:lnTo>
                    <a:pt x="24574" y="66298"/>
                  </a:lnTo>
                  <a:cubicBezTo>
                    <a:pt x="28341" y="61744"/>
                    <a:pt x="32084" y="57201"/>
                    <a:pt x="35706" y="52525"/>
                  </a:cubicBezTo>
                  <a:cubicBezTo>
                    <a:pt x="38140" y="49387"/>
                    <a:pt x="40450" y="46142"/>
                    <a:pt x="42762" y="42894"/>
                  </a:cubicBezTo>
                  <a:cubicBezTo>
                    <a:pt x="44575" y="40804"/>
                    <a:pt x="46382" y="38705"/>
                    <a:pt x="48178" y="36597"/>
                  </a:cubicBezTo>
                  <a:close/>
                  <a:moveTo>
                    <a:pt x="80657" y="8715"/>
                  </a:moveTo>
                  <a:cubicBezTo>
                    <a:pt x="79750" y="9968"/>
                    <a:pt x="78818" y="11359"/>
                    <a:pt x="78033" y="12381"/>
                  </a:cubicBezTo>
                  <a:cubicBezTo>
                    <a:pt x="70671" y="21946"/>
                    <a:pt x="63794" y="31946"/>
                    <a:pt x="56709" y="41722"/>
                  </a:cubicBezTo>
                  <a:cubicBezTo>
                    <a:pt x="53776" y="45769"/>
                    <a:pt x="51045" y="49921"/>
                    <a:pt x="48398" y="54116"/>
                  </a:cubicBezTo>
                  <a:cubicBezTo>
                    <a:pt x="43747" y="60620"/>
                    <a:pt x="39217" y="67203"/>
                    <a:pt x="34312" y="73531"/>
                  </a:cubicBezTo>
                  <a:cubicBezTo>
                    <a:pt x="34043" y="73877"/>
                    <a:pt x="33714" y="74250"/>
                    <a:pt x="33342" y="74642"/>
                  </a:cubicBezTo>
                  <a:cubicBezTo>
                    <a:pt x="37291" y="69688"/>
                    <a:pt x="40750" y="64241"/>
                    <a:pt x="44318" y="59206"/>
                  </a:cubicBezTo>
                  <a:lnTo>
                    <a:pt x="44318" y="59208"/>
                  </a:lnTo>
                  <a:cubicBezTo>
                    <a:pt x="51640" y="48870"/>
                    <a:pt x="58684" y="38335"/>
                    <a:pt x="65907" y="27928"/>
                  </a:cubicBezTo>
                  <a:cubicBezTo>
                    <a:pt x="66488" y="27091"/>
                    <a:pt x="67071" y="26253"/>
                    <a:pt x="67654" y="25419"/>
                  </a:cubicBezTo>
                  <a:cubicBezTo>
                    <a:pt x="68416" y="24409"/>
                    <a:pt x="69175" y="23398"/>
                    <a:pt x="69935" y="22391"/>
                  </a:cubicBezTo>
                  <a:cubicBezTo>
                    <a:pt x="72660" y="18764"/>
                    <a:pt x="75380" y="15141"/>
                    <a:pt x="78241" y="11619"/>
                  </a:cubicBezTo>
                  <a:cubicBezTo>
                    <a:pt x="79060" y="10612"/>
                    <a:pt x="79901" y="9688"/>
                    <a:pt x="80657" y="8715"/>
                  </a:cubicBezTo>
                  <a:close/>
                  <a:moveTo>
                    <a:pt x="68685" y="20396"/>
                  </a:moveTo>
                  <a:lnTo>
                    <a:pt x="68685" y="20396"/>
                  </a:lnTo>
                  <a:cubicBezTo>
                    <a:pt x="63580" y="27212"/>
                    <a:pt x="59062" y="34351"/>
                    <a:pt x="54284" y="41404"/>
                  </a:cubicBezTo>
                  <a:cubicBezTo>
                    <a:pt x="53990" y="41840"/>
                    <a:pt x="53692" y="42279"/>
                    <a:pt x="53395" y="42715"/>
                  </a:cubicBezTo>
                  <a:cubicBezTo>
                    <a:pt x="52269" y="44156"/>
                    <a:pt x="51146" y="45599"/>
                    <a:pt x="50029" y="47046"/>
                  </a:cubicBezTo>
                  <a:cubicBezTo>
                    <a:pt x="45008" y="53561"/>
                    <a:pt x="40253" y="60265"/>
                    <a:pt x="35651" y="67076"/>
                  </a:cubicBezTo>
                  <a:cubicBezTo>
                    <a:pt x="33428" y="69662"/>
                    <a:pt x="31116" y="72160"/>
                    <a:pt x="29072" y="74850"/>
                  </a:cubicBezTo>
                  <a:cubicBezTo>
                    <a:pt x="30666" y="72725"/>
                    <a:pt x="32106" y="70430"/>
                    <a:pt x="33492" y="68155"/>
                  </a:cubicBezTo>
                  <a:lnTo>
                    <a:pt x="33492" y="68158"/>
                  </a:lnTo>
                  <a:cubicBezTo>
                    <a:pt x="34797" y="66657"/>
                    <a:pt x="36090" y="65153"/>
                    <a:pt x="37303" y="63579"/>
                  </a:cubicBezTo>
                  <a:cubicBezTo>
                    <a:pt x="45288" y="53209"/>
                    <a:pt x="52359" y="42109"/>
                    <a:pt x="59995" y="31459"/>
                  </a:cubicBezTo>
                  <a:cubicBezTo>
                    <a:pt x="62752" y="27951"/>
                    <a:pt x="65509" y="24440"/>
                    <a:pt x="68263" y="20930"/>
                  </a:cubicBezTo>
                  <a:cubicBezTo>
                    <a:pt x="68402" y="20751"/>
                    <a:pt x="68543" y="20575"/>
                    <a:pt x="68685" y="20396"/>
                  </a:cubicBezTo>
                  <a:close/>
                  <a:moveTo>
                    <a:pt x="54498" y="35931"/>
                  </a:moveTo>
                  <a:lnTo>
                    <a:pt x="54498" y="35931"/>
                  </a:lnTo>
                  <a:cubicBezTo>
                    <a:pt x="53949" y="36664"/>
                    <a:pt x="53398" y="37394"/>
                    <a:pt x="52846" y="38119"/>
                  </a:cubicBezTo>
                  <a:cubicBezTo>
                    <a:pt x="47944" y="44528"/>
                    <a:pt x="42800" y="50778"/>
                    <a:pt x="38123" y="57355"/>
                  </a:cubicBezTo>
                  <a:cubicBezTo>
                    <a:pt x="33729" y="63530"/>
                    <a:pt x="29722" y="69957"/>
                    <a:pt x="24531" y="75509"/>
                  </a:cubicBezTo>
                  <a:cubicBezTo>
                    <a:pt x="25065" y="74717"/>
                    <a:pt x="25639" y="73955"/>
                    <a:pt x="26191" y="73199"/>
                  </a:cubicBezTo>
                  <a:cubicBezTo>
                    <a:pt x="28370" y="70217"/>
                    <a:pt x="30527" y="67223"/>
                    <a:pt x="32692" y="64226"/>
                  </a:cubicBezTo>
                  <a:cubicBezTo>
                    <a:pt x="37005" y="58262"/>
                    <a:pt x="41515" y="52381"/>
                    <a:pt x="46056" y="46558"/>
                  </a:cubicBezTo>
                  <a:cubicBezTo>
                    <a:pt x="46891" y="45504"/>
                    <a:pt x="47719" y="44447"/>
                    <a:pt x="48539" y="43382"/>
                  </a:cubicBezTo>
                  <a:cubicBezTo>
                    <a:pt x="49007" y="42784"/>
                    <a:pt x="49477" y="42181"/>
                    <a:pt x="49945" y="41583"/>
                  </a:cubicBezTo>
                  <a:cubicBezTo>
                    <a:pt x="51441" y="39681"/>
                    <a:pt x="52965" y="37801"/>
                    <a:pt x="54498" y="35931"/>
                  </a:cubicBezTo>
                  <a:close/>
                  <a:moveTo>
                    <a:pt x="35545" y="59815"/>
                  </a:moveTo>
                  <a:lnTo>
                    <a:pt x="35545" y="59815"/>
                  </a:lnTo>
                  <a:cubicBezTo>
                    <a:pt x="31512" y="65081"/>
                    <a:pt x="26647" y="70693"/>
                    <a:pt x="23431" y="76669"/>
                  </a:cubicBezTo>
                  <a:cubicBezTo>
                    <a:pt x="22990" y="77093"/>
                    <a:pt x="22738" y="77263"/>
                    <a:pt x="22616" y="77263"/>
                  </a:cubicBezTo>
                  <a:cubicBezTo>
                    <a:pt x="22453" y="77263"/>
                    <a:pt x="22528" y="76953"/>
                    <a:pt x="22700" y="76536"/>
                  </a:cubicBezTo>
                  <a:cubicBezTo>
                    <a:pt x="23133" y="75892"/>
                    <a:pt x="23572" y="75252"/>
                    <a:pt x="24014" y="74614"/>
                  </a:cubicBezTo>
                  <a:cubicBezTo>
                    <a:pt x="26110" y="71781"/>
                    <a:pt x="28200" y="68949"/>
                    <a:pt x="30290" y="66114"/>
                  </a:cubicBezTo>
                  <a:cubicBezTo>
                    <a:pt x="30351" y="66033"/>
                    <a:pt x="30412" y="65953"/>
                    <a:pt x="30475" y="65875"/>
                  </a:cubicBezTo>
                  <a:cubicBezTo>
                    <a:pt x="32184" y="63871"/>
                    <a:pt x="33899" y="61873"/>
                    <a:pt x="35545" y="59815"/>
                  </a:cubicBezTo>
                  <a:close/>
                  <a:moveTo>
                    <a:pt x="68096" y="19550"/>
                  </a:moveTo>
                  <a:lnTo>
                    <a:pt x="68096" y="19550"/>
                  </a:lnTo>
                  <a:cubicBezTo>
                    <a:pt x="64562" y="24310"/>
                    <a:pt x="61100" y="29132"/>
                    <a:pt x="57633" y="33933"/>
                  </a:cubicBezTo>
                  <a:cubicBezTo>
                    <a:pt x="50514" y="42958"/>
                    <a:pt x="43354" y="51945"/>
                    <a:pt x="37121" y="61628"/>
                  </a:cubicBezTo>
                  <a:cubicBezTo>
                    <a:pt x="37008" y="61804"/>
                    <a:pt x="36893" y="61989"/>
                    <a:pt x="36780" y="62168"/>
                  </a:cubicBezTo>
                  <a:cubicBezTo>
                    <a:pt x="33313" y="66720"/>
                    <a:pt x="29817" y="71250"/>
                    <a:pt x="26251" y="75702"/>
                  </a:cubicBezTo>
                  <a:lnTo>
                    <a:pt x="26251" y="75705"/>
                  </a:lnTo>
                  <a:cubicBezTo>
                    <a:pt x="25859" y="76196"/>
                    <a:pt x="23136" y="77910"/>
                    <a:pt x="23087" y="78020"/>
                  </a:cubicBezTo>
                  <a:cubicBezTo>
                    <a:pt x="23292" y="77570"/>
                    <a:pt x="23523" y="77128"/>
                    <a:pt x="23777" y="76701"/>
                  </a:cubicBezTo>
                  <a:cubicBezTo>
                    <a:pt x="27715" y="72783"/>
                    <a:pt x="30969" y="68297"/>
                    <a:pt x="34139" y="63721"/>
                  </a:cubicBezTo>
                  <a:cubicBezTo>
                    <a:pt x="38435" y="57525"/>
                    <a:pt x="42935" y="51558"/>
                    <a:pt x="47540" y="45590"/>
                  </a:cubicBezTo>
                  <a:cubicBezTo>
                    <a:pt x="50554" y="41687"/>
                    <a:pt x="53487" y="37651"/>
                    <a:pt x="56429" y="33598"/>
                  </a:cubicBezTo>
                  <a:cubicBezTo>
                    <a:pt x="59596" y="29781"/>
                    <a:pt x="62798" y="25991"/>
                    <a:pt x="65933" y="22148"/>
                  </a:cubicBezTo>
                  <a:cubicBezTo>
                    <a:pt x="66643" y="21273"/>
                    <a:pt x="67368" y="20410"/>
                    <a:pt x="68096" y="19550"/>
                  </a:cubicBezTo>
                  <a:close/>
                  <a:moveTo>
                    <a:pt x="31786" y="70133"/>
                  </a:moveTo>
                  <a:lnTo>
                    <a:pt x="31786" y="70133"/>
                  </a:lnTo>
                  <a:cubicBezTo>
                    <a:pt x="29794" y="73216"/>
                    <a:pt x="27672" y="76207"/>
                    <a:pt x="25201" y="78808"/>
                  </a:cubicBezTo>
                  <a:cubicBezTo>
                    <a:pt x="27337" y="76559"/>
                    <a:pt x="29011" y="73410"/>
                    <a:pt x="31076" y="70964"/>
                  </a:cubicBezTo>
                  <a:cubicBezTo>
                    <a:pt x="31309" y="70684"/>
                    <a:pt x="31549" y="70410"/>
                    <a:pt x="31786" y="70133"/>
                  </a:cubicBezTo>
                  <a:close/>
                  <a:moveTo>
                    <a:pt x="34220" y="69195"/>
                  </a:moveTo>
                  <a:lnTo>
                    <a:pt x="34220" y="69195"/>
                  </a:lnTo>
                  <a:cubicBezTo>
                    <a:pt x="33838" y="69763"/>
                    <a:pt x="33452" y="70326"/>
                    <a:pt x="33073" y="70895"/>
                  </a:cubicBezTo>
                  <a:cubicBezTo>
                    <a:pt x="32213" y="72194"/>
                    <a:pt x="31358" y="73499"/>
                    <a:pt x="30513" y="74810"/>
                  </a:cubicBezTo>
                  <a:cubicBezTo>
                    <a:pt x="29736" y="75864"/>
                    <a:pt x="28982" y="76935"/>
                    <a:pt x="28252" y="78026"/>
                  </a:cubicBezTo>
                  <a:cubicBezTo>
                    <a:pt x="27305" y="79247"/>
                    <a:pt x="26268" y="80487"/>
                    <a:pt x="26039" y="80487"/>
                  </a:cubicBezTo>
                  <a:cubicBezTo>
                    <a:pt x="25931" y="80487"/>
                    <a:pt x="26004" y="80209"/>
                    <a:pt x="26352" y="79521"/>
                  </a:cubicBezTo>
                  <a:cubicBezTo>
                    <a:pt x="28301" y="75682"/>
                    <a:pt x="31344" y="72405"/>
                    <a:pt x="34220" y="69195"/>
                  </a:cubicBezTo>
                  <a:close/>
                  <a:moveTo>
                    <a:pt x="48135" y="40766"/>
                  </a:moveTo>
                  <a:lnTo>
                    <a:pt x="48135" y="40766"/>
                  </a:lnTo>
                  <a:cubicBezTo>
                    <a:pt x="45277" y="44612"/>
                    <a:pt x="42479" y="48506"/>
                    <a:pt x="39742" y="52450"/>
                  </a:cubicBezTo>
                  <a:cubicBezTo>
                    <a:pt x="36821" y="56682"/>
                    <a:pt x="33792" y="60837"/>
                    <a:pt x="30732" y="64971"/>
                  </a:cubicBezTo>
                  <a:cubicBezTo>
                    <a:pt x="30547" y="65211"/>
                    <a:pt x="30365" y="65453"/>
                    <a:pt x="30181" y="65693"/>
                  </a:cubicBezTo>
                  <a:cubicBezTo>
                    <a:pt x="27475" y="68796"/>
                    <a:pt x="24779" y="71957"/>
                    <a:pt x="22871" y="75563"/>
                  </a:cubicBezTo>
                  <a:cubicBezTo>
                    <a:pt x="22311" y="76323"/>
                    <a:pt x="21745" y="77079"/>
                    <a:pt x="21188" y="77841"/>
                  </a:cubicBezTo>
                  <a:cubicBezTo>
                    <a:pt x="21158" y="77822"/>
                    <a:pt x="21125" y="77813"/>
                    <a:pt x="21091" y="77813"/>
                  </a:cubicBezTo>
                  <a:cubicBezTo>
                    <a:pt x="21054" y="77813"/>
                    <a:pt x="21016" y="77825"/>
                    <a:pt x="20985" y="77850"/>
                  </a:cubicBezTo>
                  <a:lnTo>
                    <a:pt x="20985" y="77853"/>
                  </a:lnTo>
                  <a:cubicBezTo>
                    <a:pt x="20053" y="78673"/>
                    <a:pt x="19239" y="79611"/>
                    <a:pt x="18485" y="80604"/>
                  </a:cubicBezTo>
                  <a:cubicBezTo>
                    <a:pt x="19083" y="79634"/>
                    <a:pt x="19678" y="78661"/>
                    <a:pt x="20272" y="77691"/>
                  </a:cubicBezTo>
                  <a:cubicBezTo>
                    <a:pt x="20431" y="77466"/>
                    <a:pt x="20593" y="77241"/>
                    <a:pt x="20752" y="77018"/>
                  </a:cubicBezTo>
                  <a:cubicBezTo>
                    <a:pt x="21430" y="76045"/>
                    <a:pt x="22080" y="75061"/>
                    <a:pt x="22738" y="74079"/>
                  </a:cubicBezTo>
                  <a:lnTo>
                    <a:pt x="22738" y="74079"/>
                  </a:lnTo>
                  <a:cubicBezTo>
                    <a:pt x="22441" y="74717"/>
                    <a:pt x="22158" y="75367"/>
                    <a:pt x="21909" y="76037"/>
                  </a:cubicBezTo>
                  <a:cubicBezTo>
                    <a:pt x="21873" y="76136"/>
                    <a:pt x="21954" y="76202"/>
                    <a:pt x="22038" y="76202"/>
                  </a:cubicBezTo>
                  <a:cubicBezTo>
                    <a:pt x="22093" y="76202"/>
                    <a:pt x="22148" y="76174"/>
                    <a:pt x="22172" y="76109"/>
                  </a:cubicBezTo>
                  <a:cubicBezTo>
                    <a:pt x="22654" y="74824"/>
                    <a:pt x="23226" y="73577"/>
                    <a:pt x="23890" y="72376"/>
                  </a:cubicBezTo>
                  <a:cubicBezTo>
                    <a:pt x="24964" y="70748"/>
                    <a:pt x="26026" y="69114"/>
                    <a:pt x="27077" y="67474"/>
                  </a:cubicBezTo>
                  <a:cubicBezTo>
                    <a:pt x="29733" y="63900"/>
                    <a:pt x="32816" y="60580"/>
                    <a:pt x="35501" y="57127"/>
                  </a:cubicBezTo>
                  <a:cubicBezTo>
                    <a:pt x="37219" y="54918"/>
                    <a:pt x="38870" y="52658"/>
                    <a:pt x="40502" y="50386"/>
                  </a:cubicBezTo>
                  <a:cubicBezTo>
                    <a:pt x="43034" y="47170"/>
                    <a:pt x="45577" y="43962"/>
                    <a:pt x="48135" y="40766"/>
                  </a:cubicBezTo>
                  <a:close/>
                  <a:moveTo>
                    <a:pt x="61779" y="33234"/>
                  </a:moveTo>
                  <a:lnTo>
                    <a:pt x="61779" y="33234"/>
                  </a:lnTo>
                  <a:cubicBezTo>
                    <a:pt x="59273" y="36886"/>
                    <a:pt x="56773" y="40541"/>
                    <a:pt x="54284" y="44199"/>
                  </a:cubicBezTo>
                  <a:cubicBezTo>
                    <a:pt x="49524" y="51151"/>
                    <a:pt x="44694" y="58054"/>
                    <a:pt x="39797" y="64907"/>
                  </a:cubicBezTo>
                  <a:cubicBezTo>
                    <a:pt x="37716" y="67806"/>
                    <a:pt x="35657" y="70722"/>
                    <a:pt x="33535" y="73594"/>
                  </a:cubicBezTo>
                  <a:cubicBezTo>
                    <a:pt x="32025" y="75630"/>
                    <a:pt x="30412" y="77584"/>
                    <a:pt x="28697" y="79452"/>
                  </a:cubicBezTo>
                  <a:cubicBezTo>
                    <a:pt x="28226" y="79967"/>
                    <a:pt x="26948" y="81430"/>
                    <a:pt x="26691" y="81430"/>
                  </a:cubicBezTo>
                  <a:cubicBezTo>
                    <a:pt x="26567" y="81430"/>
                    <a:pt x="26679" y="81093"/>
                    <a:pt x="27227" y="80154"/>
                  </a:cubicBezTo>
                  <a:lnTo>
                    <a:pt x="27227" y="80157"/>
                  </a:lnTo>
                  <a:cubicBezTo>
                    <a:pt x="29583" y="77708"/>
                    <a:pt x="31483" y="74608"/>
                    <a:pt x="33290" y="71579"/>
                  </a:cubicBezTo>
                  <a:cubicBezTo>
                    <a:pt x="35770" y="68470"/>
                    <a:pt x="38371" y="65444"/>
                    <a:pt x="40790" y="62309"/>
                  </a:cubicBezTo>
                  <a:cubicBezTo>
                    <a:pt x="45921" y="55666"/>
                    <a:pt x="50407" y="48535"/>
                    <a:pt x="55399" y="41780"/>
                  </a:cubicBezTo>
                  <a:cubicBezTo>
                    <a:pt x="57509" y="38921"/>
                    <a:pt x="59637" y="36072"/>
                    <a:pt x="61779" y="33234"/>
                  </a:cubicBezTo>
                  <a:close/>
                  <a:moveTo>
                    <a:pt x="20334" y="78956"/>
                  </a:moveTo>
                  <a:cubicBezTo>
                    <a:pt x="20346" y="78956"/>
                    <a:pt x="20356" y="78958"/>
                    <a:pt x="20365" y="78964"/>
                  </a:cubicBezTo>
                  <a:cubicBezTo>
                    <a:pt x="20180" y="79215"/>
                    <a:pt x="19992" y="79467"/>
                    <a:pt x="19808" y="79721"/>
                  </a:cubicBezTo>
                  <a:cubicBezTo>
                    <a:pt x="18996" y="80835"/>
                    <a:pt x="18162" y="81947"/>
                    <a:pt x="17319" y="83058"/>
                  </a:cubicBezTo>
                  <a:cubicBezTo>
                    <a:pt x="17527" y="82697"/>
                    <a:pt x="17732" y="82336"/>
                    <a:pt x="17945" y="81981"/>
                  </a:cubicBezTo>
                  <a:cubicBezTo>
                    <a:pt x="18308" y="81375"/>
                    <a:pt x="19986" y="78956"/>
                    <a:pt x="20334" y="78956"/>
                  </a:cubicBezTo>
                  <a:close/>
                  <a:moveTo>
                    <a:pt x="43790" y="61547"/>
                  </a:moveTo>
                  <a:lnTo>
                    <a:pt x="43790" y="61547"/>
                  </a:lnTo>
                  <a:cubicBezTo>
                    <a:pt x="41555" y="65205"/>
                    <a:pt x="39330" y="68877"/>
                    <a:pt x="37040" y="72532"/>
                  </a:cubicBezTo>
                  <a:cubicBezTo>
                    <a:pt x="35348" y="75231"/>
                    <a:pt x="33512" y="77879"/>
                    <a:pt x="31315" y="80191"/>
                  </a:cubicBezTo>
                  <a:cubicBezTo>
                    <a:pt x="30611" y="80875"/>
                    <a:pt x="29906" y="81563"/>
                    <a:pt x="29205" y="82250"/>
                  </a:cubicBezTo>
                  <a:cubicBezTo>
                    <a:pt x="28564" y="82875"/>
                    <a:pt x="28202" y="83124"/>
                    <a:pt x="28033" y="83124"/>
                  </a:cubicBezTo>
                  <a:cubicBezTo>
                    <a:pt x="27420" y="83124"/>
                    <a:pt x="29364" y="79833"/>
                    <a:pt x="29710" y="79420"/>
                  </a:cubicBezTo>
                  <a:cubicBezTo>
                    <a:pt x="32811" y="75725"/>
                    <a:pt x="35894" y="72087"/>
                    <a:pt x="38813" y="68230"/>
                  </a:cubicBezTo>
                  <a:cubicBezTo>
                    <a:pt x="40490" y="66016"/>
                    <a:pt x="42150" y="63787"/>
                    <a:pt x="43790" y="61547"/>
                  </a:cubicBezTo>
                  <a:close/>
                  <a:moveTo>
                    <a:pt x="19045" y="82752"/>
                  </a:moveTo>
                  <a:lnTo>
                    <a:pt x="19045" y="82752"/>
                  </a:lnTo>
                  <a:cubicBezTo>
                    <a:pt x="18061" y="84207"/>
                    <a:pt x="17059" y="85648"/>
                    <a:pt x="16060" y="87091"/>
                  </a:cubicBezTo>
                  <a:cubicBezTo>
                    <a:pt x="15821" y="87440"/>
                    <a:pt x="15584" y="87790"/>
                    <a:pt x="15341" y="88136"/>
                  </a:cubicBezTo>
                  <a:cubicBezTo>
                    <a:pt x="15760" y="87507"/>
                    <a:pt x="16182" y="86880"/>
                    <a:pt x="16606" y="86254"/>
                  </a:cubicBezTo>
                  <a:cubicBezTo>
                    <a:pt x="17131" y="85538"/>
                    <a:pt x="17634" y="84808"/>
                    <a:pt x="18116" y="84063"/>
                  </a:cubicBezTo>
                  <a:cubicBezTo>
                    <a:pt x="18422" y="83624"/>
                    <a:pt x="18728" y="83185"/>
                    <a:pt x="19045" y="82752"/>
                  </a:cubicBezTo>
                  <a:close/>
                  <a:moveTo>
                    <a:pt x="17440" y="75194"/>
                  </a:moveTo>
                  <a:lnTo>
                    <a:pt x="17440" y="75194"/>
                  </a:lnTo>
                  <a:cubicBezTo>
                    <a:pt x="16658" y="76940"/>
                    <a:pt x="15373" y="78514"/>
                    <a:pt x="14239" y="80038"/>
                  </a:cubicBezTo>
                  <a:cubicBezTo>
                    <a:pt x="10797" y="84652"/>
                    <a:pt x="7191" y="89158"/>
                    <a:pt x="3915" y="93896"/>
                  </a:cubicBezTo>
                  <a:cubicBezTo>
                    <a:pt x="5142" y="91962"/>
                    <a:pt x="6435" y="90065"/>
                    <a:pt x="7668" y="88165"/>
                  </a:cubicBezTo>
                  <a:cubicBezTo>
                    <a:pt x="9703" y="85030"/>
                    <a:pt x="11906" y="82016"/>
                    <a:pt x="13970" y="78901"/>
                  </a:cubicBezTo>
                  <a:lnTo>
                    <a:pt x="14741" y="77760"/>
                  </a:lnTo>
                  <a:cubicBezTo>
                    <a:pt x="15255" y="76406"/>
                    <a:pt x="16153" y="75552"/>
                    <a:pt x="17440" y="75194"/>
                  </a:cubicBezTo>
                  <a:close/>
                  <a:moveTo>
                    <a:pt x="19349" y="75603"/>
                  </a:moveTo>
                  <a:cubicBezTo>
                    <a:pt x="19836" y="75603"/>
                    <a:pt x="19547" y="76094"/>
                    <a:pt x="18482" y="77076"/>
                  </a:cubicBezTo>
                  <a:cubicBezTo>
                    <a:pt x="17550" y="78485"/>
                    <a:pt x="16485" y="79801"/>
                    <a:pt x="15538" y="81199"/>
                  </a:cubicBezTo>
                  <a:cubicBezTo>
                    <a:pt x="13159" y="84709"/>
                    <a:pt x="10976" y="88353"/>
                    <a:pt x="8638" y="91889"/>
                  </a:cubicBezTo>
                  <a:cubicBezTo>
                    <a:pt x="7460" y="93668"/>
                    <a:pt x="6192" y="95377"/>
                    <a:pt x="4885" y="97054"/>
                  </a:cubicBezTo>
                  <a:cubicBezTo>
                    <a:pt x="6120" y="94947"/>
                    <a:pt x="7376" y="92857"/>
                    <a:pt x="8655" y="90778"/>
                  </a:cubicBezTo>
                  <a:cubicBezTo>
                    <a:pt x="10725" y="87420"/>
                    <a:pt x="13170" y="84317"/>
                    <a:pt x="15183" y="80925"/>
                  </a:cubicBezTo>
                  <a:cubicBezTo>
                    <a:pt x="16280" y="79080"/>
                    <a:pt x="17371" y="77336"/>
                    <a:pt x="18794" y="75708"/>
                  </a:cubicBezTo>
                  <a:cubicBezTo>
                    <a:pt x="19034" y="75638"/>
                    <a:pt x="19219" y="75603"/>
                    <a:pt x="19349" y="75603"/>
                  </a:cubicBezTo>
                  <a:close/>
                  <a:moveTo>
                    <a:pt x="9452" y="87328"/>
                  </a:moveTo>
                  <a:cubicBezTo>
                    <a:pt x="8675" y="88439"/>
                    <a:pt x="7939" y="89571"/>
                    <a:pt x="7246" y="90726"/>
                  </a:cubicBezTo>
                  <a:cubicBezTo>
                    <a:pt x="6836" y="91335"/>
                    <a:pt x="6415" y="91938"/>
                    <a:pt x="6013" y="92550"/>
                  </a:cubicBezTo>
                  <a:cubicBezTo>
                    <a:pt x="5309" y="93619"/>
                    <a:pt x="4700" y="94759"/>
                    <a:pt x="4045" y="95859"/>
                  </a:cubicBezTo>
                  <a:cubicBezTo>
                    <a:pt x="3563" y="96669"/>
                    <a:pt x="1571" y="99119"/>
                    <a:pt x="1181" y="99119"/>
                  </a:cubicBezTo>
                  <a:cubicBezTo>
                    <a:pt x="1029" y="99119"/>
                    <a:pt x="1121" y="98745"/>
                    <a:pt x="1643" y="97756"/>
                  </a:cubicBezTo>
                  <a:lnTo>
                    <a:pt x="1643" y="97753"/>
                  </a:lnTo>
                  <a:cubicBezTo>
                    <a:pt x="1885" y="97288"/>
                    <a:pt x="2159" y="96835"/>
                    <a:pt x="2422" y="96376"/>
                  </a:cubicBezTo>
                  <a:cubicBezTo>
                    <a:pt x="4561" y="93292"/>
                    <a:pt x="7033" y="90327"/>
                    <a:pt x="9452" y="87328"/>
                  </a:cubicBezTo>
                  <a:close/>
                  <a:moveTo>
                    <a:pt x="14755" y="80789"/>
                  </a:moveTo>
                  <a:cubicBezTo>
                    <a:pt x="13817" y="82354"/>
                    <a:pt x="12925" y="83941"/>
                    <a:pt x="11938" y="85373"/>
                  </a:cubicBezTo>
                  <a:cubicBezTo>
                    <a:pt x="8973" y="89672"/>
                    <a:pt x="6239" y="94118"/>
                    <a:pt x="3637" y="98645"/>
                  </a:cubicBezTo>
                  <a:cubicBezTo>
                    <a:pt x="2736" y="99757"/>
                    <a:pt x="2284" y="100283"/>
                    <a:pt x="2194" y="100283"/>
                  </a:cubicBezTo>
                  <a:cubicBezTo>
                    <a:pt x="2077" y="100283"/>
                    <a:pt x="2571" y="99398"/>
                    <a:pt x="3487" y="97756"/>
                  </a:cubicBezTo>
                  <a:lnTo>
                    <a:pt x="3487" y="97753"/>
                  </a:lnTo>
                  <a:cubicBezTo>
                    <a:pt x="6296" y="92721"/>
                    <a:pt x="9524" y="88081"/>
                    <a:pt x="12807" y="83448"/>
                  </a:cubicBezTo>
                  <a:cubicBezTo>
                    <a:pt x="13465" y="82567"/>
                    <a:pt x="14114" y="81681"/>
                    <a:pt x="14755" y="80789"/>
                  </a:cubicBezTo>
                  <a:close/>
                  <a:moveTo>
                    <a:pt x="20192" y="79781"/>
                  </a:moveTo>
                  <a:cubicBezTo>
                    <a:pt x="20119" y="79966"/>
                    <a:pt x="20030" y="80183"/>
                    <a:pt x="19912" y="80448"/>
                  </a:cubicBezTo>
                  <a:lnTo>
                    <a:pt x="19912" y="80451"/>
                  </a:lnTo>
                  <a:cubicBezTo>
                    <a:pt x="19594" y="81176"/>
                    <a:pt x="19236" y="81874"/>
                    <a:pt x="18861" y="82564"/>
                  </a:cubicBezTo>
                  <a:cubicBezTo>
                    <a:pt x="17238" y="84758"/>
                    <a:pt x="15717" y="87022"/>
                    <a:pt x="14224" y="89314"/>
                  </a:cubicBezTo>
                  <a:cubicBezTo>
                    <a:pt x="14634" y="88809"/>
                    <a:pt x="15041" y="88304"/>
                    <a:pt x="15440" y="87793"/>
                  </a:cubicBezTo>
                  <a:lnTo>
                    <a:pt x="15440" y="87793"/>
                  </a:lnTo>
                  <a:cubicBezTo>
                    <a:pt x="14995" y="88382"/>
                    <a:pt x="14539" y="88965"/>
                    <a:pt x="14074" y="89545"/>
                  </a:cubicBezTo>
                  <a:cubicBezTo>
                    <a:pt x="13742" y="90053"/>
                    <a:pt x="13410" y="90561"/>
                    <a:pt x="13081" y="91069"/>
                  </a:cubicBezTo>
                  <a:cubicBezTo>
                    <a:pt x="11675" y="93255"/>
                    <a:pt x="10243" y="95423"/>
                    <a:pt x="8753" y="97554"/>
                  </a:cubicBezTo>
                  <a:cubicBezTo>
                    <a:pt x="7581" y="99234"/>
                    <a:pt x="6299" y="100830"/>
                    <a:pt x="4980" y="102395"/>
                  </a:cubicBezTo>
                  <a:cubicBezTo>
                    <a:pt x="4415" y="103065"/>
                    <a:pt x="3956" y="103590"/>
                    <a:pt x="3843" y="103590"/>
                  </a:cubicBezTo>
                  <a:cubicBezTo>
                    <a:pt x="3752" y="103590"/>
                    <a:pt x="3887" y="103246"/>
                    <a:pt x="4377" y="102358"/>
                  </a:cubicBezTo>
                  <a:cubicBezTo>
                    <a:pt x="5664" y="100022"/>
                    <a:pt x="7212" y="97880"/>
                    <a:pt x="8851" y="95813"/>
                  </a:cubicBezTo>
                  <a:lnTo>
                    <a:pt x="8851" y="95813"/>
                  </a:lnTo>
                  <a:cubicBezTo>
                    <a:pt x="8000" y="96852"/>
                    <a:pt x="7168" y="97906"/>
                    <a:pt x="6377" y="98989"/>
                  </a:cubicBezTo>
                  <a:cubicBezTo>
                    <a:pt x="8023" y="96537"/>
                    <a:pt x="9735" y="94133"/>
                    <a:pt x="11455" y="91731"/>
                  </a:cubicBezTo>
                  <a:cubicBezTo>
                    <a:pt x="12506" y="90264"/>
                    <a:pt x="13554" y="88797"/>
                    <a:pt x="14582" y="87316"/>
                  </a:cubicBezTo>
                  <a:cubicBezTo>
                    <a:pt x="15442" y="86196"/>
                    <a:pt x="16288" y="85076"/>
                    <a:pt x="17108" y="83956"/>
                  </a:cubicBezTo>
                  <a:cubicBezTo>
                    <a:pt x="18130" y="82559"/>
                    <a:pt x="19167" y="81173"/>
                    <a:pt x="20192" y="79781"/>
                  </a:cubicBezTo>
                  <a:close/>
                  <a:moveTo>
                    <a:pt x="76819" y="0"/>
                  </a:moveTo>
                  <a:cubicBezTo>
                    <a:pt x="76115" y="0"/>
                    <a:pt x="75406" y="391"/>
                    <a:pt x="74704" y="1414"/>
                  </a:cubicBezTo>
                  <a:cubicBezTo>
                    <a:pt x="74317" y="1977"/>
                    <a:pt x="74225" y="2886"/>
                    <a:pt x="74069" y="3535"/>
                  </a:cubicBezTo>
                  <a:cubicBezTo>
                    <a:pt x="73802" y="4642"/>
                    <a:pt x="73395" y="5028"/>
                    <a:pt x="72951" y="5028"/>
                  </a:cubicBezTo>
                  <a:cubicBezTo>
                    <a:pt x="72042" y="5028"/>
                    <a:pt x="70980" y="3406"/>
                    <a:pt x="70656" y="3022"/>
                  </a:cubicBezTo>
                  <a:cubicBezTo>
                    <a:pt x="70431" y="2753"/>
                    <a:pt x="70020" y="2615"/>
                    <a:pt x="69612" y="2615"/>
                  </a:cubicBezTo>
                  <a:cubicBezTo>
                    <a:pt x="69231" y="2615"/>
                    <a:pt x="68854" y="2735"/>
                    <a:pt x="68633" y="2978"/>
                  </a:cubicBezTo>
                  <a:cubicBezTo>
                    <a:pt x="68029" y="3639"/>
                    <a:pt x="67631" y="4312"/>
                    <a:pt x="67198" y="5106"/>
                  </a:cubicBezTo>
                  <a:cubicBezTo>
                    <a:pt x="66306" y="6746"/>
                    <a:pt x="64758" y="7447"/>
                    <a:pt x="63372" y="8495"/>
                  </a:cubicBezTo>
                  <a:cubicBezTo>
                    <a:pt x="62420" y="9217"/>
                    <a:pt x="62919" y="10274"/>
                    <a:pt x="62983" y="11177"/>
                  </a:cubicBezTo>
                  <a:cubicBezTo>
                    <a:pt x="62896" y="11313"/>
                    <a:pt x="62801" y="11443"/>
                    <a:pt x="62723" y="11584"/>
                  </a:cubicBezTo>
                  <a:cubicBezTo>
                    <a:pt x="62664" y="11687"/>
                    <a:pt x="62746" y="11774"/>
                    <a:pt x="62838" y="11774"/>
                  </a:cubicBezTo>
                  <a:cubicBezTo>
                    <a:pt x="62869" y="11774"/>
                    <a:pt x="62900" y="11765"/>
                    <a:pt x="62928" y="11743"/>
                  </a:cubicBezTo>
                  <a:cubicBezTo>
                    <a:pt x="62931" y="11737"/>
                    <a:pt x="62937" y="11732"/>
                    <a:pt x="62942" y="11729"/>
                  </a:cubicBezTo>
                  <a:lnTo>
                    <a:pt x="62942" y="11729"/>
                  </a:lnTo>
                  <a:cubicBezTo>
                    <a:pt x="62899" y="11911"/>
                    <a:pt x="62807" y="12075"/>
                    <a:pt x="62677" y="12211"/>
                  </a:cubicBezTo>
                  <a:cubicBezTo>
                    <a:pt x="62630" y="12258"/>
                    <a:pt x="62674" y="12322"/>
                    <a:pt x="62726" y="12322"/>
                  </a:cubicBezTo>
                  <a:cubicBezTo>
                    <a:pt x="62742" y="12322"/>
                    <a:pt x="62758" y="12316"/>
                    <a:pt x="62772" y="12303"/>
                  </a:cubicBezTo>
                  <a:cubicBezTo>
                    <a:pt x="62887" y="12199"/>
                    <a:pt x="62980" y="12124"/>
                    <a:pt x="63058" y="12058"/>
                  </a:cubicBezTo>
                  <a:lnTo>
                    <a:pt x="63058" y="12058"/>
                  </a:lnTo>
                  <a:cubicBezTo>
                    <a:pt x="62841" y="12373"/>
                    <a:pt x="62642" y="12699"/>
                    <a:pt x="62460" y="13034"/>
                  </a:cubicBezTo>
                  <a:cubicBezTo>
                    <a:pt x="62432" y="13088"/>
                    <a:pt x="62477" y="13136"/>
                    <a:pt x="62523" y="13136"/>
                  </a:cubicBezTo>
                  <a:cubicBezTo>
                    <a:pt x="62544" y="13136"/>
                    <a:pt x="62564" y="13126"/>
                    <a:pt x="62579" y="13103"/>
                  </a:cubicBezTo>
                  <a:cubicBezTo>
                    <a:pt x="62859" y="12632"/>
                    <a:pt x="63168" y="12179"/>
                    <a:pt x="63502" y="11749"/>
                  </a:cubicBezTo>
                  <a:lnTo>
                    <a:pt x="63502" y="11749"/>
                  </a:lnTo>
                  <a:cubicBezTo>
                    <a:pt x="63404" y="11908"/>
                    <a:pt x="63303" y="12061"/>
                    <a:pt x="63211" y="12222"/>
                  </a:cubicBezTo>
                  <a:cubicBezTo>
                    <a:pt x="63161" y="12312"/>
                    <a:pt x="63232" y="12388"/>
                    <a:pt x="63311" y="12388"/>
                  </a:cubicBezTo>
                  <a:cubicBezTo>
                    <a:pt x="63337" y="12388"/>
                    <a:pt x="63363" y="12380"/>
                    <a:pt x="63387" y="12361"/>
                  </a:cubicBezTo>
                  <a:cubicBezTo>
                    <a:pt x="65795" y="10438"/>
                    <a:pt x="67538" y="7878"/>
                    <a:pt x="69779" y="5787"/>
                  </a:cubicBezTo>
                  <a:lnTo>
                    <a:pt x="69779" y="5787"/>
                  </a:lnTo>
                  <a:cubicBezTo>
                    <a:pt x="68477" y="7609"/>
                    <a:pt x="67065" y="9338"/>
                    <a:pt x="65610" y="11027"/>
                  </a:cubicBezTo>
                  <a:cubicBezTo>
                    <a:pt x="65136" y="11567"/>
                    <a:pt x="64651" y="12098"/>
                    <a:pt x="64187" y="12647"/>
                  </a:cubicBezTo>
                  <a:cubicBezTo>
                    <a:pt x="62945" y="14041"/>
                    <a:pt x="61686" y="15418"/>
                    <a:pt x="60425" y="16798"/>
                  </a:cubicBezTo>
                  <a:cubicBezTo>
                    <a:pt x="61456" y="15493"/>
                    <a:pt x="62466" y="14174"/>
                    <a:pt x="63445" y="12832"/>
                  </a:cubicBezTo>
                  <a:cubicBezTo>
                    <a:pt x="63525" y="12720"/>
                    <a:pt x="63412" y="12598"/>
                    <a:pt x="63299" y="12598"/>
                  </a:cubicBezTo>
                  <a:cubicBezTo>
                    <a:pt x="63263" y="12598"/>
                    <a:pt x="63226" y="12611"/>
                    <a:pt x="63196" y="12641"/>
                  </a:cubicBezTo>
                  <a:cubicBezTo>
                    <a:pt x="54498" y="21530"/>
                    <a:pt x="46484" y="30953"/>
                    <a:pt x="38504" y="40478"/>
                  </a:cubicBezTo>
                  <a:cubicBezTo>
                    <a:pt x="30954" y="49488"/>
                    <a:pt x="23468" y="58579"/>
                    <a:pt x="17100" y="68479"/>
                  </a:cubicBezTo>
                  <a:cubicBezTo>
                    <a:pt x="17067" y="68529"/>
                    <a:pt x="17112" y="68575"/>
                    <a:pt x="17159" y="68575"/>
                  </a:cubicBezTo>
                  <a:cubicBezTo>
                    <a:pt x="17179" y="68575"/>
                    <a:pt x="17200" y="68566"/>
                    <a:pt x="17215" y="68545"/>
                  </a:cubicBezTo>
                  <a:cubicBezTo>
                    <a:pt x="24098" y="58302"/>
                    <a:pt x="31950" y="48809"/>
                    <a:pt x="39866" y="39357"/>
                  </a:cubicBezTo>
                  <a:cubicBezTo>
                    <a:pt x="43646" y="34848"/>
                    <a:pt x="47390" y="30312"/>
                    <a:pt x="51282" y="25898"/>
                  </a:cubicBezTo>
                  <a:cubicBezTo>
                    <a:pt x="54762" y="21945"/>
                    <a:pt x="59123" y="18257"/>
                    <a:pt x="62185" y="14032"/>
                  </a:cubicBezTo>
                  <a:lnTo>
                    <a:pt x="62185" y="14032"/>
                  </a:lnTo>
                  <a:cubicBezTo>
                    <a:pt x="58591" y="18993"/>
                    <a:pt x="54110" y="23305"/>
                    <a:pt x="50092" y="27913"/>
                  </a:cubicBezTo>
                  <a:cubicBezTo>
                    <a:pt x="46290" y="32276"/>
                    <a:pt x="42684" y="36828"/>
                    <a:pt x="39055" y="41338"/>
                  </a:cubicBezTo>
                  <a:cubicBezTo>
                    <a:pt x="35680" y="45533"/>
                    <a:pt x="32484" y="49829"/>
                    <a:pt x="29291" y="54159"/>
                  </a:cubicBezTo>
                  <a:cubicBezTo>
                    <a:pt x="29187" y="54298"/>
                    <a:pt x="29078" y="54433"/>
                    <a:pt x="28974" y="54572"/>
                  </a:cubicBezTo>
                  <a:cubicBezTo>
                    <a:pt x="27903" y="55836"/>
                    <a:pt x="26832" y="57104"/>
                    <a:pt x="25740" y="58351"/>
                  </a:cubicBezTo>
                  <a:cubicBezTo>
                    <a:pt x="23084" y="61382"/>
                    <a:pt x="20171" y="64139"/>
                    <a:pt x="18211" y="67693"/>
                  </a:cubicBezTo>
                  <a:cubicBezTo>
                    <a:pt x="18197" y="67719"/>
                    <a:pt x="18205" y="67751"/>
                    <a:pt x="18231" y="67766"/>
                  </a:cubicBezTo>
                  <a:cubicBezTo>
                    <a:pt x="17989" y="68095"/>
                    <a:pt x="17738" y="68418"/>
                    <a:pt x="17501" y="68750"/>
                  </a:cubicBezTo>
                  <a:cubicBezTo>
                    <a:pt x="17424" y="68859"/>
                    <a:pt x="17530" y="68969"/>
                    <a:pt x="17637" y="68969"/>
                  </a:cubicBezTo>
                  <a:cubicBezTo>
                    <a:pt x="17672" y="68969"/>
                    <a:pt x="17706" y="68958"/>
                    <a:pt x="17735" y="68932"/>
                  </a:cubicBezTo>
                  <a:cubicBezTo>
                    <a:pt x="18973" y="67780"/>
                    <a:pt x="20180" y="66596"/>
                    <a:pt x="21355" y="65381"/>
                  </a:cubicBezTo>
                  <a:lnTo>
                    <a:pt x="21355" y="65381"/>
                  </a:lnTo>
                  <a:cubicBezTo>
                    <a:pt x="20356" y="66677"/>
                    <a:pt x="19435" y="68014"/>
                    <a:pt x="18667" y="69420"/>
                  </a:cubicBezTo>
                  <a:cubicBezTo>
                    <a:pt x="18635" y="69478"/>
                    <a:pt x="18687" y="69533"/>
                    <a:pt x="18738" y="69533"/>
                  </a:cubicBezTo>
                  <a:cubicBezTo>
                    <a:pt x="18761" y="69533"/>
                    <a:pt x="18783" y="69522"/>
                    <a:pt x="18797" y="69495"/>
                  </a:cubicBezTo>
                  <a:cubicBezTo>
                    <a:pt x="19834" y="67639"/>
                    <a:pt x="21124" y="65863"/>
                    <a:pt x="22539" y="64139"/>
                  </a:cubicBezTo>
                  <a:cubicBezTo>
                    <a:pt x="24334" y="62237"/>
                    <a:pt x="26070" y="60274"/>
                    <a:pt x="27761" y="58270"/>
                  </a:cubicBezTo>
                  <a:cubicBezTo>
                    <a:pt x="29237" y="56665"/>
                    <a:pt x="30683" y="55071"/>
                    <a:pt x="31976" y="53458"/>
                  </a:cubicBezTo>
                  <a:cubicBezTo>
                    <a:pt x="36896" y="47323"/>
                    <a:pt x="41706" y="41127"/>
                    <a:pt x="46775" y="35114"/>
                  </a:cubicBezTo>
                  <a:cubicBezTo>
                    <a:pt x="47006" y="34839"/>
                    <a:pt x="47234" y="34568"/>
                    <a:pt x="47462" y="34294"/>
                  </a:cubicBezTo>
                  <a:lnTo>
                    <a:pt x="47462" y="34294"/>
                  </a:lnTo>
                  <a:cubicBezTo>
                    <a:pt x="45453" y="36973"/>
                    <a:pt x="43446" y="39655"/>
                    <a:pt x="41440" y="42337"/>
                  </a:cubicBezTo>
                  <a:cubicBezTo>
                    <a:pt x="38007" y="46942"/>
                    <a:pt x="34494" y="51474"/>
                    <a:pt x="30897" y="55929"/>
                  </a:cubicBezTo>
                  <a:cubicBezTo>
                    <a:pt x="29537" y="57517"/>
                    <a:pt x="28183" y="59110"/>
                    <a:pt x="26837" y="60710"/>
                  </a:cubicBezTo>
                  <a:cubicBezTo>
                    <a:pt x="25651" y="62058"/>
                    <a:pt x="24493" y="63432"/>
                    <a:pt x="23408" y="64841"/>
                  </a:cubicBezTo>
                  <a:cubicBezTo>
                    <a:pt x="22013" y="66544"/>
                    <a:pt x="20633" y="68262"/>
                    <a:pt x="19268" y="69991"/>
                  </a:cubicBezTo>
                  <a:cubicBezTo>
                    <a:pt x="19187" y="70092"/>
                    <a:pt x="19275" y="70228"/>
                    <a:pt x="19371" y="70228"/>
                  </a:cubicBezTo>
                  <a:cubicBezTo>
                    <a:pt x="19401" y="70228"/>
                    <a:pt x="19432" y="70215"/>
                    <a:pt x="19458" y="70182"/>
                  </a:cubicBezTo>
                  <a:lnTo>
                    <a:pt x="20945" y="68355"/>
                  </a:lnTo>
                  <a:lnTo>
                    <a:pt x="20945" y="68355"/>
                  </a:lnTo>
                  <a:cubicBezTo>
                    <a:pt x="20694" y="68753"/>
                    <a:pt x="20431" y="69146"/>
                    <a:pt x="20197" y="69550"/>
                  </a:cubicBezTo>
                  <a:cubicBezTo>
                    <a:pt x="20149" y="69633"/>
                    <a:pt x="20221" y="69746"/>
                    <a:pt x="20308" y="69746"/>
                  </a:cubicBezTo>
                  <a:cubicBezTo>
                    <a:pt x="20329" y="69746"/>
                    <a:pt x="20352" y="69739"/>
                    <a:pt x="20373" y="69723"/>
                  </a:cubicBezTo>
                  <a:cubicBezTo>
                    <a:pt x="24392" y="66712"/>
                    <a:pt x="27143" y="62041"/>
                    <a:pt x="30163" y="58083"/>
                  </a:cubicBezTo>
                  <a:cubicBezTo>
                    <a:pt x="31384" y="56483"/>
                    <a:pt x="32597" y="54872"/>
                    <a:pt x="33795" y="53255"/>
                  </a:cubicBezTo>
                  <a:cubicBezTo>
                    <a:pt x="33991" y="53025"/>
                    <a:pt x="34185" y="52791"/>
                    <a:pt x="34381" y="52563"/>
                  </a:cubicBezTo>
                  <a:cubicBezTo>
                    <a:pt x="36720" y="49843"/>
                    <a:pt x="39070" y="47132"/>
                    <a:pt x="41428" y="44430"/>
                  </a:cubicBezTo>
                  <a:lnTo>
                    <a:pt x="41428" y="44430"/>
                  </a:lnTo>
                  <a:cubicBezTo>
                    <a:pt x="40819" y="45282"/>
                    <a:pt x="40204" y="46133"/>
                    <a:pt x="39589" y="46982"/>
                  </a:cubicBezTo>
                  <a:cubicBezTo>
                    <a:pt x="36252" y="51564"/>
                    <a:pt x="32689" y="55989"/>
                    <a:pt x="29176" y="60438"/>
                  </a:cubicBezTo>
                  <a:cubicBezTo>
                    <a:pt x="26465" y="63874"/>
                    <a:pt x="23243" y="66937"/>
                    <a:pt x="21147" y="70811"/>
                  </a:cubicBezTo>
                  <a:cubicBezTo>
                    <a:pt x="21103" y="70893"/>
                    <a:pt x="21171" y="71004"/>
                    <a:pt x="21255" y="71004"/>
                  </a:cubicBezTo>
                  <a:cubicBezTo>
                    <a:pt x="21275" y="71004"/>
                    <a:pt x="21297" y="70997"/>
                    <a:pt x="21317" y="70982"/>
                  </a:cubicBezTo>
                  <a:cubicBezTo>
                    <a:pt x="22276" y="70271"/>
                    <a:pt x="23194" y="69504"/>
                    <a:pt x="24095" y="68712"/>
                  </a:cubicBezTo>
                  <a:lnTo>
                    <a:pt x="24095" y="68712"/>
                  </a:lnTo>
                  <a:cubicBezTo>
                    <a:pt x="23526" y="69567"/>
                    <a:pt x="22949" y="70410"/>
                    <a:pt x="22397" y="71276"/>
                  </a:cubicBezTo>
                  <a:cubicBezTo>
                    <a:pt x="22329" y="71382"/>
                    <a:pt x="22421" y="71476"/>
                    <a:pt x="22518" y="71476"/>
                  </a:cubicBezTo>
                  <a:cubicBezTo>
                    <a:pt x="22561" y="71476"/>
                    <a:pt x="22605" y="71458"/>
                    <a:pt x="22637" y="71415"/>
                  </a:cubicBezTo>
                  <a:cubicBezTo>
                    <a:pt x="23725" y="69934"/>
                    <a:pt x="24828" y="68461"/>
                    <a:pt x="25945" y="67000"/>
                  </a:cubicBezTo>
                  <a:cubicBezTo>
                    <a:pt x="26835" y="66132"/>
                    <a:pt x="27692" y="65219"/>
                    <a:pt x="28535" y="64287"/>
                  </a:cubicBezTo>
                  <a:lnTo>
                    <a:pt x="28535" y="64287"/>
                  </a:lnTo>
                  <a:cubicBezTo>
                    <a:pt x="27357" y="66152"/>
                    <a:pt x="26185" y="68017"/>
                    <a:pt x="25019" y="69885"/>
                  </a:cubicBezTo>
                  <a:cubicBezTo>
                    <a:pt x="24923" y="70029"/>
                    <a:pt x="24828" y="70173"/>
                    <a:pt x="24733" y="70318"/>
                  </a:cubicBezTo>
                  <a:cubicBezTo>
                    <a:pt x="23353" y="72180"/>
                    <a:pt x="21973" y="74045"/>
                    <a:pt x="20619" y="75924"/>
                  </a:cubicBezTo>
                  <a:cubicBezTo>
                    <a:pt x="21759" y="74362"/>
                    <a:pt x="22931" y="72815"/>
                    <a:pt x="24109" y="71273"/>
                  </a:cubicBezTo>
                  <a:lnTo>
                    <a:pt x="24109" y="71273"/>
                  </a:lnTo>
                  <a:cubicBezTo>
                    <a:pt x="23382" y="72382"/>
                    <a:pt x="22646" y="73479"/>
                    <a:pt x="21904" y="74570"/>
                  </a:cubicBezTo>
                  <a:cubicBezTo>
                    <a:pt x="20287" y="76932"/>
                    <a:pt x="18739" y="79328"/>
                    <a:pt x="17204" y="81730"/>
                  </a:cubicBezTo>
                  <a:cubicBezTo>
                    <a:pt x="16190" y="83217"/>
                    <a:pt x="15177" y="84698"/>
                    <a:pt x="14155" y="86179"/>
                  </a:cubicBezTo>
                  <a:cubicBezTo>
                    <a:pt x="14729" y="85396"/>
                    <a:pt x="15295" y="84611"/>
                    <a:pt x="15867" y="83829"/>
                  </a:cubicBezTo>
                  <a:lnTo>
                    <a:pt x="15867" y="83829"/>
                  </a:lnTo>
                  <a:cubicBezTo>
                    <a:pt x="14342" y="86225"/>
                    <a:pt x="12818" y="88616"/>
                    <a:pt x="11248" y="90974"/>
                  </a:cubicBezTo>
                  <a:cubicBezTo>
                    <a:pt x="9244" y="93607"/>
                    <a:pt x="7298" y="96280"/>
                    <a:pt x="5497" y="99014"/>
                  </a:cubicBezTo>
                  <a:cubicBezTo>
                    <a:pt x="4391" y="100435"/>
                    <a:pt x="3248" y="101832"/>
                    <a:pt x="2044" y="103192"/>
                  </a:cubicBezTo>
                  <a:cubicBezTo>
                    <a:pt x="3011" y="101743"/>
                    <a:pt x="3995" y="100302"/>
                    <a:pt x="4997" y="98873"/>
                  </a:cubicBezTo>
                  <a:cubicBezTo>
                    <a:pt x="6224" y="97277"/>
                    <a:pt x="7396" y="95642"/>
                    <a:pt x="8528" y="93980"/>
                  </a:cubicBezTo>
                  <a:cubicBezTo>
                    <a:pt x="9697" y="92461"/>
                    <a:pt x="10861" y="90937"/>
                    <a:pt x="11958" y="89366"/>
                  </a:cubicBezTo>
                  <a:cubicBezTo>
                    <a:pt x="12697" y="88309"/>
                    <a:pt x="13424" y="87241"/>
                    <a:pt x="14158" y="86179"/>
                  </a:cubicBezTo>
                  <a:lnTo>
                    <a:pt x="14158" y="86179"/>
                  </a:lnTo>
                  <a:cubicBezTo>
                    <a:pt x="12550" y="88376"/>
                    <a:pt x="10944" y="90573"/>
                    <a:pt x="9342" y="92773"/>
                  </a:cubicBezTo>
                  <a:cubicBezTo>
                    <a:pt x="11935" y="88878"/>
                    <a:pt x="14386" y="84880"/>
                    <a:pt x="17025" y="81005"/>
                  </a:cubicBezTo>
                  <a:lnTo>
                    <a:pt x="17025" y="81005"/>
                  </a:lnTo>
                  <a:cubicBezTo>
                    <a:pt x="14444" y="84683"/>
                    <a:pt x="11909" y="88393"/>
                    <a:pt x="9455" y="92158"/>
                  </a:cubicBezTo>
                  <a:cubicBezTo>
                    <a:pt x="7333" y="95414"/>
                    <a:pt x="3796" y="98856"/>
                    <a:pt x="2122" y="101873"/>
                  </a:cubicBezTo>
                  <a:cubicBezTo>
                    <a:pt x="2760" y="100721"/>
                    <a:pt x="3430" y="99586"/>
                    <a:pt x="4088" y="98446"/>
                  </a:cubicBezTo>
                  <a:cubicBezTo>
                    <a:pt x="6475" y="95570"/>
                    <a:pt x="8594" y="92499"/>
                    <a:pt x="10650" y="89343"/>
                  </a:cubicBezTo>
                  <a:cubicBezTo>
                    <a:pt x="13924" y="84323"/>
                    <a:pt x="17590" y="79429"/>
                    <a:pt x="20599" y="74258"/>
                  </a:cubicBezTo>
                  <a:cubicBezTo>
                    <a:pt x="20657" y="74156"/>
                    <a:pt x="20571" y="74026"/>
                    <a:pt x="20467" y="74026"/>
                  </a:cubicBezTo>
                  <a:cubicBezTo>
                    <a:pt x="20442" y="74026"/>
                    <a:pt x="20416" y="74033"/>
                    <a:pt x="20391" y="74051"/>
                  </a:cubicBezTo>
                  <a:cubicBezTo>
                    <a:pt x="19276" y="74810"/>
                    <a:pt x="18335" y="75765"/>
                    <a:pt x="17478" y="76811"/>
                  </a:cubicBezTo>
                  <a:cubicBezTo>
                    <a:pt x="17992" y="76066"/>
                    <a:pt x="18506" y="75321"/>
                    <a:pt x="19014" y="74567"/>
                  </a:cubicBezTo>
                  <a:cubicBezTo>
                    <a:pt x="19084" y="74462"/>
                    <a:pt x="18988" y="74366"/>
                    <a:pt x="18889" y="74366"/>
                  </a:cubicBezTo>
                  <a:cubicBezTo>
                    <a:pt x="18847" y="74366"/>
                    <a:pt x="18804" y="74383"/>
                    <a:pt x="18774" y="74426"/>
                  </a:cubicBezTo>
                  <a:cubicBezTo>
                    <a:pt x="17911" y="75621"/>
                    <a:pt x="17042" y="76822"/>
                    <a:pt x="16173" y="78026"/>
                  </a:cubicBezTo>
                  <a:cubicBezTo>
                    <a:pt x="16929" y="76747"/>
                    <a:pt x="17625" y="75439"/>
                    <a:pt x="18217" y="74088"/>
                  </a:cubicBezTo>
                  <a:cubicBezTo>
                    <a:pt x="18254" y="74005"/>
                    <a:pt x="18195" y="73887"/>
                    <a:pt x="18109" y="73887"/>
                  </a:cubicBezTo>
                  <a:cubicBezTo>
                    <a:pt x="18088" y="73887"/>
                    <a:pt x="18065" y="73895"/>
                    <a:pt x="18041" y="73912"/>
                  </a:cubicBezTo>
                  <a:cubicBezTo>
                    <a:pt x="14698" y="76317"/>
                    <a:pt x="12642" y="80411"/>
                    <a:pt x="10332" y="83728"/>
                  </a:cubicBezTo>
                  <a:cubicBezTo>
                    <a:pt x="7206" y="88229"/>
                    <a:pt x="3946" y="92871"/>
                    <a:pt x="1368" y="97762"/>
                  </a:cubicBezTo>
                  <a:cubicBezTo>
                    <a:pt x="1264" y="97926"/>
                    <a:pt x="1155" y="98088"/>
                    <a:pt x="1051" y="98255"/>
                  </a:cubicBezTo>
                  <a:cubicBezTo>
                    <a:pt x="1036" y="98278"/>
                    <a:pt x="1045" y="98307"/>
                    <a:pt x="1068" y="98322"/>
                  </a:cubicBezTo>
                  <a:cubicBezTo>
                    <a:pt x="710" y="99014"/>
                    <a:pt x="366" y="99716"/>
                    <a:pt x="37" y="100420"/>
                  </a:cubicBezTo>
                  <a:cubicBezTo>
                    <a:pt x="0" y="100504"/>
                    <a:pt x="62" y="100618"/>
                    <a:pt x="149" y="100618"/>
                  </a:cubicBezTo>
                  <a:cubicBezTo>
                    <a:pt x="169" y="100618"/>
                    <a:pt x="191" y="100612"/>
                    <a:pt x="213" y="100597"/>
                  </a:cubicBezTo>
                  <a:cubicBezTo>
                    <a:pt x="1622" y="99627"/>
                    <a:pt x="2693" y="98371"/>
                    <a:pt x="3629" y="97002"/>
                  </a:cubicBezTo>
                  <a:lnTo>
                    <a:pt x="3629" y="97002"/>
                  </a:lnTo>
                  <a:cubicBezTo>
                    <a:pt x="2731" y="98579"/>
                    <a:pt x="1816" y="100146"/>
                    <a:pt x="820" y="101676"/>
                  </a:cubicBezTo>
                  <a:cubicBezTo>
                    <a:pt x="757" y="101774"/>
                    <a:pt x="849" y="101878"/>
                    <a:pt x="943" y="101878"/>
                  </a:cubicBezTo>
                  <a:cubicBezTo>
                    <a:pt x="974" y="101878"/>
                    <a:pt x="1005" y="101867"/>
                    <a:pt x="1031" y="101841"/>
                  </a:cubicBezTo>
                  <a:cubicBezTo>
                    <a:pt x="1752" y="101110"/>
                    <a:pt x="2439" y="100354"/>
                    <a:pt x="3109" y="99589"/>
                  </a:cubicBezTo>
                  <a:lnTo>
                    <a:pt x="3109" y="99589"/>
                  </a:lnTo>
                  <a:cubicBezTo>
                    <a:pt x="2445" y="100755"/>
                    <a:pt x="1784" y="101919"/>
                    <a:pt x="1134" y="103094"/>
                  </a:cubicBezTo>
                  <a:cubicBezTo>
                    <a:pt x="1081" y="103193"/>
                    <a:pt x="1166" y="103301"/>
                    <a:pt x="1258" y="103301"/>
                  </a:cubicBezTo>
                  <a:cubicBezTo>
                    <a:pt x="1289" y="103301"/>
                    <a:pt x="1321" y="103289"/>
                    <a:pt x="1348" y="103258"/>
                  </a:cubicBezTo>
                  <a:cubicBezTo>
                    <a:pt x="2038" y="102508"/>
                    <a:pt x="2696" y="101734"/>
                    <a:pt x="3343" y="100955"/>
                  </a:cubicBezTo>
                  <a:lnTo>
                    <a:pt x="3343" y="100955"/>
                  </a:lnTo>
                  <a:cubicBezTo>
                    <a:pt x="2820" y="101720"/>
                    <a:pt x="2312" y="102496"/>
                    <a:pt x="1830" y="103290"/>
                  </a:cubicBezTo>
                  <a:cubicBezTo>
                    <a:pt x="1803" y="103334"/>
                    <a:pt x="1837" y="103362"/>
                    <a:pt x="1876" y="103362"/>
                  </a:cubicBezTo>
                  <a:cubicBezTo>
                    <a:pt x="1883" y="103362"/>
                    <a:pt x="1890" y="103361"/>
                    <a:pt x="1897" y="103359"/>
                  </a:cubicBezTo>
                  <a:lnTo>
                    <a:pt x="1897" y="103359"/>
                  </a:lnTo>
                  <a:cubicBezTo>
                    <a:pt x="1876" y="103383"/>
                    <a:pt x="1856" y="103406"/>
                    <a:pt x="1836" y="103432"/>
                  </a:cubicBezTo>
                  <a:cubicBezTo>
                    <a:pt x="1791" y="103481"/>
                    <a:pt x="1836" y="103547"/>
                    <a:pt x="1885" y="103547"/>
                  </a:cubicBezTo>
                  <a:cubicBezTo>
                    <a:pt x="1900" y="103547"/>
                    <a:pt x="1915" y="103541"/>
                    <a:pt x="1928" y="103527"/>
                  </a:cubicBezTo>
                  <a:cubicBezTo>
                    <a:pt x="2719" y="102693"/>
                    <a:pt x="3482" y="101835"/>
                    <a:pt x="4229" y="100972"/>
                  </a:cubicBezTo>
                  <a:lnTo>
                    <a:pt x="4229" y="100972"/>
                  </a:lnTo>
                  <a:cubicBezTo>
                    <a:pt x="3499" y="102150"/>
                    <a:pt x="2792" y="103339"/>
                    <a:pt x="2136" y="104546"/>
                  </a:cubicBezTo>
                  <a:cubicBezTo>
                    <a:pt x="2106" y="104602"/>
                    <a:pt x="2155" y="104652"/>
                    <a:pt x="2203" y="104652"/>
                  </a:cubicBezTo>
                  <a:cubicBezTo>
                    <a:pt x="2225" y="104652"/>
                    <a:pt x="2246" y="104642"/>
                    <a:pt x="2260" y="104618"/>
                  </a:cubicBezTo>
                  <a:cubicBezTo>
                    <a:pt x="3213" y="102915"/>
                    <a:pt x="4273" y="101249"/>
                    <a:pt x="5387" y="99601"/>
                  </a:cubicBezTo>
                  <a:cubicBezTo>
                    <a:pt x="5979" y="98890"/>
                    <a:pt x="6559" y="98171"/>
                    <a:pt x="7128" y="97444"/>
                  </a:cubicBezTo>
                  <a:lnTo>
                    <a:pt x="7128" y="97444"/>
                  </a:lnTo>
                  <a:cubicBezTo>
                    <a:pt x="5367" y="100060"/>
                    <a:pt x="3675" y="102721"/>
                    <a:pt x="2139" y="105490"/>
                  </a:cubicBezTo>
                  <a:cubicBezTo>
                    <a:pt x="2109" y="105544"/>
                    <a:pt x="2156" y="105594"/>
                    <a:pt x="2203" y="105594"/>
                  </a:cubicBezTo>
                  <a:cubicBezTo>
                    <a:pt x="2223" y="105594"/>
                    <a:pt x="2244" y="105583"/>
                    <a:pt x="2257" y="105559"/>
                  </a:cubicBezTo>
                  <a:cubicBezTo>
                    <a:pt x="2618" y="104930"/>
                    <a:pt x="3002" y="104321"/>
                    <a:pt x="3378" y="103700"/>
                  </a:cubicBezTo>
                  <a:lnTo>
                    <a:pt x="3378" y="103700"/>
                  </a:lnTo>
                  <a:cubicBezTo>
                    <a:pt x="3204" y="104023"/>
                    <a:pt x="3025" y="104341"/>
                    <a:pt x="2867" y="104670"/>
                  </a:cubicBezTo>
                  <a:cubicBezTo>
                    <a:pt x="2817" y="104769"/>
                    <a:pt x="2898" y="104876"/>
                    <a:pt x="2989" y="104876"/>
                  </a:cubicBezTo>
                  <a:cubicBezTo>
                    <a:pt x="3020" y="104876"/>
                    <a:pt x="3052" y="104864"/>
                    <a:pt x="3080" y="104835"/>
                  </a:cubicBezTo>
                  <a:cubicBezTo>
                    <a:pt x="4408" y="103455"/>
                    <a:pt x="5630" y="101997"/>
                    <a:pt x="6805" y="100504"/>
                  </a:cubicBezTo>
                  <a:lnTo>
                    <a:pt x="6805" y="100504"/>
                  </a:lnTo>
                  <a:cubicBezTo>
                    <a:pt x="5655" y="102182"/>
                    <a:pt x="4590" y="103914"/>
                    <a:pt x="3793" y="105802"/>
                  </a:cubicBezTo>
                  <a:cubicBezTo>
                    <a:pt x="3751" y="105901"/>
                    <a:pt x="3846" y="105979"/>
                    <a:pt x="3936" y="105979"/>
                  </a:cubicBezTo>
                  <a:cubicBezTo>
                    <a:pt x="3982" y="105979"/>
                    <a:pt x="4026" y="105959"/>
                    <a:pt x="4050" y="105912"/>
                  </a:cubicBezTo>
                  <a:cubicBezTo>
                    <a:pt x="6776" y="100530"/>
                    <a:pt x="10494" y="95879"/>
                    <a:pt x="14293" y="91222"/>
                  </a:cubicBezTo>
                  <a:cubicBezTo>
                    <a:pt x="14698" y="90732"/>
                    <a:pt x="15128" y="90232"/>
                    <a:pt x="15572" y="89733"/>
                  </a:cubicBezTo>
                  <a:lnTo>
                    <a:pt x="15572" y="89733"/>
                  </a:lnTo>
                  <a:cubicBezTo>
                    <a:pt x="15148" y="90400"/>
                    <a:pt x="14724" y="91067"/>
                    <a:pt x="14302" y="91736"/>
                  </a:cubicBezTo>
                  <a:cubicBezTo>
                    <a:pt x="14871" y="90902"/>
                    <a:pt x="15440" y="90071"/>
                    <a:pt x="16008" y="89239"/>
                  </a:cubicBezTo>
                  <a:cubicBezTo>
                    <a:pt x="18301" y="86670"/>
                    <a:pt x="20844" y="83950"/>
                    <a:pt x="21875" y="80835"/>
                  </a:cubicBezTo>
                  <a:cubicBezTo>
                    <a:pt x="21912" y="80722"/>
                    <a:pt x="21824" y="80652"/>
                    <a:pt x="21733" y="80652"/>
                  </a:cubicBezTo>
                  <a:cubicBezTo>
                    <a:pt x="21682" y="80652"/>
                    <a:pt x="21630" y="80673"/>
                    <a:pt x="21598" y="80720"/>
                  </a:cubicBezTo>
                  <a:cubicBezTo>
                    <a:pt x="20168" y="82674"/>
                    <a:pt x="18823" y="84683"/>
                    <a:pt x="17507" y="86710"/>
                  </a:cubicBezTo>
                  <a:cubicBezTo>
                    <a:pt x="15555" y="89199"/>
                    <a:pt x="13540" y="91650"/>
                    <a:pt x="11574" y="94141"/>
                  </a:cubicBezTo>
                  <a:cubicBezTo>
                    <a:pt x="11782" y="93838"/>
                    <a:pt x="11992" y="93538"/>
                    <a:pt x="12195" y="93235"/>
                  </a:cubicBezTo>
                  <a:cubicBezTo>
                    <a:pt x="15188" y="88699"/>
                    <a:pt x="18364" y="84288"/>
                    <a:pt x="21369" y="79758"/>
                  </a:cubicBezTo>
                  <a:cubicBezTo>
                    <a:pt x="21430" y="79666"/>
                    <a:pt x="21337" y="79557"/>
                    <a:pt x="21247" y="79557"/>
                  </a:cubicBezTo>
                  <a:cubicBezTo>
                    <a:pt x="21216" y="79557"/>
                    <a:pt x="21186" y="79569"/>
                    <a:pt x="21162" y="79599"/>
                  </a:cubicBezTo>
                  <a:cubicBezTo>
                    <a:pt x="20610" y="80272"/>
                    <a:pt x="20085" y="80962"/>
                    <a:pt x="19559" y="81652"/>
                  </a:cubicBezTo>
                  <a:cubicBezTo>
                    <a:pt x="20062" y="80722"/>
                    <a:pt x="20518" y="79767"/>
                    <a:pt x="20919" y="78791"/>
                  </a:cubicBezTo>
                  <a:cubicBezTo>
                    <a:pt x="21156" y="78471"/>
                    <a:pt x="21393" y="78150"/>
                    <a:pt x="21629" y="77830"/>
                  </a:cubicBezTo>
                  <a:cubicBezTo>
                    <a:pt x="21647" y="77872"/>
                    <a:pt x="21686" y="77895"/>
                    <a:pt x="21727" y="77895"/>
                  </a:cubicBezTo>
                  <a:cubicBezTo>
                    <a:pt x="21753" y="77895"/>
                    <a:pt x="21779" y="77885"/>
                    <a:pt x="21800" y="77864"/>
                  </a:cubicBezTo>
                  <a:lnTo>
                    <a:pt x="21800" y="77864"/>
                  </a:lnTo>
                  <a:cubicBezTo>
                    <a:pt x="21727" y="78040"/>
                    <a:pt x="21652" y="78214"/>
                    <a:pt x="21583" y="78393"/>
                  </a:cubicBezTo>
                  <a:cubicBezTo>
                    <a:pt x="21544" y="78500"/>
                    <a:pt x="21637" y="78574"/>
                    <a:pt x="21729" y="78574"/>
                  </a:cubicBezTo>
                  <a:cubicBezTo>
                    <a:pt x="21766" y="78574"/>
                    <a:pt x="21803" y="78562"/>
                    <a:pt x="21831" y="78537"/>
                  </a:cubicBezTo>
                  <a:cubicBezTo>
                    <a:pt x="22250" y="78165"/>
                    <a:pt x="22648" y="77775"/>
                    <a:pt x="23053" y="77391"/>
                  </a:cubicBezTo>
                  <a:lnTo>
                    <a:pt x="23053" y="77391"/>
                  </a:lnTo>
                  <a:cubicBezTo>
                    <a:pt x="22755" y="77968"/>
                    <a:pt x="22469" y="78546"/>
                    <a:pt x="22207" y="79132"/>
                  </a:cubicBezTo>
                  <a:cubicBezTo>
                    <a:pt x="22153" y="79250"/>
                    <a:pt x="22234" y="79393"/>
                    <a:pt x="22353" y="79393"/>
                  </a:cubicBezTo>
                  <a:cubicBezTo>
                    <a:pt x="22381" y="79393"/>
                    <a:pt x="22412" y="79385"/>
                    <a:pt x="22443" y="79366"/>
                  </a:cubicBezTo>
                  <a:cubicBezTo>
                    <a:pt x="26410" y="77004"/>
                    <a:pt x="28593" y="72956"/>
                    <a:pt x="31321" y="69379"/>
                  </a:cubicBezTo>
                  <a:cubicBezTo>
                    <a:pt x="32935" y="67266"/>
                    <a:pt x="34575" y="65167"/>
                    <a:pt x="36206" y="63068"/>
                  </a:cubicBezTo>
                  <a:lnTo>
                    <a:pt x="36206" y="63068"/>
                  </a:lnTo>
                  <a:cubicBezTo>
                    <a:pt x="35120" y="64801"/>
                    <a:pt x="34041" y="66567"/>
                    <a:pt x="32935" y="68329"/>
                  </a:cubicBezTo>
                  <a:cubicBezTo>
                    <a:pt x="29808" y="71998"/>
                    <a:pt x="26644" y="75630"/>
                    <a:pt x="24092" y="79758"/>
                  </a:cubicBezTo>
                  <a:cubicBezTo>
                    <a:pt x="24009" y="79895"/>
                    <a:pt x="24126" y="80019"/>
                    <a:pt x="24252" y="80019"/>
                  </a:cubicBezTo>
                  <a:cubicBezTo>
                    <a:pt x="24293" y="80019"/>
                    <a:pt x="24335" y="80005"/>
                    <a:pt x="24372" y="79975"/>
                  </a:cubicBezTo>
                  <a:cubicBezTo>
                    <a:pt x="26049" y="78546"/>
                    <a:pt x="27542" y="76863"/>
                    <a:pt x="28919" y="75047"/>
                  </a:cubicBezTo>
                  <a:lnTo>
                    <a:pt x="28919" y="75047"/>
                  </a:lnTo>
                  <a:cubicBezTo>
                    <a:pt x="27348" y="77134"/>
                    <a:pt x="25945" y="79342"/>
                    <a:pt x="24877" y="81805"/>
                  </a:cubicBezTo>
                  <a:cubicBezTo>
                    <a:pt x="24826" y="81920"/>
                    <a:pt x="24910" y="82089"/>
                    <a:pt x="25028" y="82089"/>
                  </a:cubicBezTo>
                  <a:cubicBezTo>
                    <a:pt x="25058" y="82089"/>
                    <a:pt x="25090" y="82078"/>
                    <a:pt x="25123" y="82053"/>
                  </a:cubicBezTo>
                  <a:cubicBezTo>
                    <a:pt x="25561" y="81718"/>
                    <a:pt x="25980" y="81352"/>
                    <a:pt x="26387" y="80974"/>
                  </a:cubicBezTo>
                  <a:lnTo>
                    <a:pt x="26387" y="80974"/>
                  </a:lnTo>
                  <a:cubicBezTo>
                    <a:pt x="26098" y="81464"/>
                    <a:pt x="25792" y="81941"/>
                    <a:pt x="25515" y="82440"/>
                  </a:cubicBezTo>
                  <a:cubicBezTo>
                    <a:pt x="25442" y="82572"/>
                    <a:pt x="25548" y="82693"/>
                    <a:pt x="25667" y="82693"/>
                  </a:cubicBezTo>
                  <a:cubicBezTo>
                    <a:pt x="25706" y="82693"/>
                    <a:pt x="25747" y="82679"/>
                    <a:pt x="25784" y="82648"/>
                  </a:cubicBezTo>
                  <a:cubicBezTo>
                    <a:pt x="26650" y="81903"/>
                    <a:pt x="27487" y="81121"/>
                    <a:pt x="28301" y="80310"/>
                  </a:cubicBezTo>
                  <a:lnTo>
                    <a:pt x="28301" y="80310"/>
                  </a:lnTo>
                  <a:cubicBezTo>
                    <a:pt x="27380" y="81736"/>
                    <a:pt x="26849" y="83202"/>
                    <a:pt x="27219" y="84623"/>
                  </a:cubicBezTo>
                  <a:cubicBezTo>
                    <a:pt x="27239" y="84703"/>
                    <a:pt x="27323" y="84758"/>
                    <a:pt x="27404" y="84758"/>
                  </a:cubicBezTo>
                  <a:cubicBezTo>
                    <a:pt x="27448" y="84758"/>
                    <a:pt x="27491" y="84741"/>
                    <a:pt x="27522" y="84704"/>
                  </a:cubicBezTo>
                  <a:cubicBezTo>
                    <a:pt x="29392" y="82411"/>
                    <a:pt x="31768" y="80581"/>
                    <a:pt x="33538" y="78211"/>
                  </a:cubicBezTo>
                  <a:cubicBezTo>
                    <a:pt x="35894" y="75061"/>
                    <a:pt x="37987" y="71764"/>
                    <a:pt x="39999" y="68386"/>
                  </a:cubicBezTo>
                  <a:cubicBezTo>
                    <a:pt x="41859" y="65260"/>
                    <a:pt x="43715" y="62150"/>
                    <a:pt x="45606" y="59067"/>
                  </a:cubicBezTo>
                  <a:cubicBezTo>
                    <a:pt x="58222" y="41791"/>
                    <a:pt x="70206" y="24007"/>
                    <a:pt x="83440" y="7211"/>
                  </a:cubicBezTo>
                  <a:cubicBezTo>
                    <a:pt x="83549" y="7071"/>
                    <a:pt x="83428" y="6887"/>
                    <a:pt x="83300" y="6887"/>
                  </a:cubicBezTo>
                  <a:cubicBezTo>
                    <a:pt x="83260" y="6887"/>
                    <a:pt x="83218" y="6906"/>
                    <a:pt x="83183" y="6951"/>
                  </a:cubicBezTo>
                  <a:cubicBezTo>
                    <a:pt x="81916" y="8556"/>
                    <a:pt x="80663" y="10173"/>
                    <a:pt x="79418" y="11798"/>
                  </a:cubicBezTo>
                  <a:cubicBezTo>
                    <a:pt x="80989" y="9682"/>
                    <a:pt x="82487" y="7528"/>
                    <a:pt x="83787" y="5285"/>
                  </a:cubicBezTo>
                  <a:cubicBezTo>
                    <a:pt x="83789" y="5279"/>
                    <a:pt x="83787" y="5273"/>
                    <a:pt x="83789" y="5268"/>
                  </a:cubicBezTo>
                  <a:lnTo>
                    <a:pt x="83789" y="5268"/>
                  </a:lnTo>
                  <a:cubicBezTo>
                    <a:pt x="84606" y="6867"/>
                    <a:pt x="82213" y="9913"/>
                    <a:pt x="81624" y="11068"/>
                  </a:cubicBezTo>
                  <a:cubicBezTo>
                    <a:pt x="81566" y="11180"/>
                    <a:pt x="81621" y="11293"/>
                    <a:pt x="81734" y="11336"/>
                  </a:cubicBezTo>
                  <a:lnTo>
                    <a:pt x="82828" y="11772"/>
                  </a:lnTo>
                  <a:cubicBezTo>
                    <a:pt x="82853" y="11782"/>
                    <a:pt x="82876" y="11787"/>
                    <a:pt x="82898" y="11787"/>
                  </a:cubicBezTo>
                  <a:cubicBezTo>
                    <a:pt x="83068" y="11787"/>
                    <a:pt x="83121" y="11503"/>
                    <a:pt x="82929" y="11426"/>
                  </a:cubicBezTo>
                  <a:cubicBezTo>
                    <a:pt x="81197" y="10730"/>
                    <a:pt x="84592" y="8527"/>
                    <a:pt x="84474" y="7196"/>
                  </a:cubicBezTo>
                  <a:cubicBezTo>
                    <a:pt x="84335" y="5629"/>
                    <a:pt x="84110" y="4728"/>
                    <a:pt x="82727" y="4101"/>
                  </a:cubicBezTo>
                  <a:cubicBezTo>
                    <a:pt x="82762" y="4023"/>
                    <a:pt x="82802" y="3945"/>
                    <a:pt x="82837" y="3865"/>
                  </a:cubicBezTo>
                  <a:cubicBezTo>
                    <a:pt x="82893" y="3733"/>
                    <a:pt x="82795" y="3593"/>
                    <a:pt x="82677" y="3593"/>
                  </a:cubicBezTo>
                  <a:cubicBezTo>
                    <a:pt x="82636" y="3593"/>
                    <a:pt x="82594" y="3609"/>
                    <a:pt x="82554" y="3648"/>
                  </a:cubicBezTo>
                  <a:cubicBezTo>
                    <a:pt x="82470" y="3732"/>
                    <a:pt x="82392" y="3818"/>
                    <a:pt x="82308" y="3899"/>
                  </a:cubicBezTo>
                  <a:cubicBezTo>
                    <a:pt x="80683" y="3002"/>
                    <a:pt x="78770" y="0"/>
                    <a:pt x="7681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96" name="Google Shape;4996;p86"/>
            <p:cNvSpPr/>
            <p:nvPr/>
          </p:nvSpPr>
          <p:spPr>
            <a:xfrm>
              <a:off x="5490650" y="3675725"/>
              <a:ext cx="84675" cy="91500"/>
            </a:xfrm>
            <a:custGeom>
              <a:avLst/>
              <a:gdLst/>
              <a:ahLst/>
              <a:cxnLst/>
              <a:rect l="l" t="t" r="r" b="b"/>
              <a:pathLst>
                <a:path w="3387" h="3660" extrusionOk="0">
                  <a:moveTo>
                    <a:pt x="1251" y="0"/>
                  </a:moveTo>
                  <a:cubicBezTo>
                    <a:pt x="1029" y="0"/>
                    <a:pt x="828" y="94"/>
                    <a:pt x="673" y="328"/>
                  </a:cubicBezTo>
                  <a:cubicBezTo>
                    <a:pt x="1" y="1344"/>
                    <a:pt x="1260" y="2918"/>
                    <a:pt x="1892" y="3608"/>
                  </a:cubicBezTo>
                  <a:cubicBezTo>
                    <a:pt x="1926" y="3644"/>
                    <a:pt x="1964" y="3660"/>
                    <a:pt x="2001" y="3660"/>
                  </a:cubicBezTo>
                  <a:cubicBezTo>
                    <a:pt x="2122" y="3660"/>
                    <a:pt x="2229" y="3496"/>
                    <a:pt x="2123" y="3377"/>
                  </a:cubicBezTo>
                  <a:cubicBezTo>
                    <a:pt x="1545" y="2719"/>
                    <a:pt x="578" y="1578"/>
                    <a:pt x="876" y="602"/>
                  </a:cubicBezTo>
                  <a:cubicBezTo>
                    <a:pt x="944" y="377"/>
                    <a:pt x="1090" y="287"/>
                    <a:pt x="1277" y="287"/>
                  </a:cubicBezTo>
                  <a:cubicBezTo>
                    <a:pt x="1930" y="287"/>
                    <a:pt x="3091" y="1367"/>
                    <a:pt x="3286" y="1555"/>
                  </a:cubicBezTo>
                  <a:cubicBezTo>
                    <a:pt x="3297" y="1565"/>
                    <a:pt x="3308" y="1569"/>
                    <a:pt x="3319" y="1569"/>
                  </a:cubicBezTo>
                  <a:cubicBezTo>
                    <a:pt x="3356" y="1569"/>
                    <a:pt x="3387" y="1521"/>
                    <a:pt x="3356" y="1486"/>
                  </a:cubicBezTo>
                  <a:cubicBezTo>
                    <a:pt x="3049" y="1123"/>
                    <a:pt x="2020" y="0"/>
                    <a:pt x="125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97" name="Google Shape;4997;p86"/>
            <p:cNvSpPr/>
            <p:nvPr/>
          </p:nvSpPr>
          <p:spPr>
            <a:xfrm>
              <a:off x="5646325" y="3602300"/>
              <a:ext cx="178375" cy="319450"/>
            </a:xfrm>
            <a:custGeom>
              <a:avLst/>
              <a:gdLst/>
              <a:ahLst/>
              <a:cxnLst/>
              <a:rect l="l" t="t" r="r" b="b"/>
              <a:pathLst>
                <a:path w="7135" h="12778" extrusionOk="0">
                  <a:moveTo>
                    <a:pt x="1104" y="0"/>
                  </a:moveTo>
                  <a:cubicBezTo>
                    <a:pt x="568" y="0"/>
                    <a:pt x="0" y="114"/>
                    <a:pt x="7" y="953"/>
                  </a:cubicBezTo>
                  <a:cubicBezTo>
                    <a:pt x="24" y="2691"/>
                    <a:pt x="957" y="4423"/>
                    <a:pt x="1546" y="6031"/>
                  </a:cubicBezTo>
                  <a:cubicBezTo>
                    <a:pt x="2394" y="8355"/>
                    <a:pt x="5856" y="9432"/>
                    <a:pt x="5919" y="12125"/>
                  </a:cubicBezTo>
                  <a:cubicBezTo>
                    <a:pt x="5919" y="12180"/>
                    <a:pt x="5948" y="12232"/>
                    <a:pt x="5997" y="12261"/>
                  </a:cubicBezTo>
                  <a:cubicBezTo>
                    <a:pt x="6376" y="12449"/>
                    <a:pt x="6754" y="12610"/>
                    <a:pt x="7135" y="12778"/>
                  </a:cubicBezTo>
                  <a:cubicBezTo>
                    <a:pt x="6687" y="12431"/>
                    <a:pt x="6352" y="12024"/>
                    <a:pt x="6214" y="11519"/>
                  </a:cubicBezTo>
                  <a:cubicBezTo>
                    <a:pt x="5818" y="10076"/>
                    <a:pt x="4308" y="8837"/>
                    <a:pt x="3330" y="7812"/>
                  </a:cubicBezTo>
                  <a:cubicBezTo>
                    <a:pt x="2481" y="6917"/>
                    <a:pt x="1846" y="5936"/>
                    <a:pt x="1407" y="4778"/>
                  </a:cubicBezTo>
                  <a:cubicBezTo>
                    <a:pt x="1176" y="4177"/>
                    <a:pt x="960" y="3571"/>
                    <a:pt x="755" y="2965"/>
                  </a:cubicBezTo>
                  <a:cubicBezTo>
                    <a:pt x="340" y="2143"/>
                    <a:pt x="394" y="1733"/>
                    <a:pt x="917" y="1733"/>
                  </a:cubicBezTo>
                  <a:cubicBezTo>
                    <a:pt x="1336" y="1733"/>
                    <a:pt x="2058" y="1998"/>
                    <a:pt x="3082" y="2526"/>
                  </a:cubicBezTo>
                  <a:cubicBezTo>
                    <a:pt x="3106" y="2596"/>
                    <a:pt x="3167" y="2639"/>
                    <a:pt x="3232" y="2639"/>
                  </a:cubicBezTo>
                  <a:cubicBezTo>
                    <a:pt x="3269" y="2639"/>
                    <a:pt x="3306" y="2626"/>
                    <a:pt x="3338" y="2595"/>
                  </a:cubicBezTo>
                  <a:cubicBezTo>
                    <a:pt x="4268" y="1700"/>
                    <a:pt x="3942" y="2174"/>
                    <a:pt x="4459" y="1031"/>
                  </a:cubicBezTo>
                  <a:cubicBezTo>
                    <a:pt x="4516" y="908"/>
                    <a:pt x="4406" y="793"/>
                    <a:pt x="4305" y="793"/>
                  </a:cubicBezTo>
                  <a:cubicBezTo>
                    <a:pt x="4259" y="793"/>
                    <a:pt x="4215" y="817"/>
                    <a:pt x="4190" y="875"/>
                  </a:cubicBezTo>
                  <a:cubicBezTo>
                    <a:pt x="3921" y="1472"/>
                    <a:pt x="3675" y="1691"/>
                    <a:pt x="3441" y="1691"/>
                  </a:cubicBezTo>
                  <a:cubicBezTo>
                    <a:pt x="2799" y="1691"/>
                    <a:pt x="2249" y="36"/>
                    <a:pt x="1557" y="14"/>
                  </a:cubicBezTo>
                  <a:cubicBezTo>
                    <a:pt x="1419" y="10"/>
                    <a:pt x="1263" y="0"/>
                    <a:pt x="1104"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98" name="Google Shape;4998;p86"/>
            <p:cNvSpPr/>
            <p:nvPr/>
          </p:nvSpPr>
          <p:spPr>
            <a:xfrm>
              <a:off x="5824675" y="3921725"/>
              <a:ext cx="90675" cy="31725"/>
            </a:xfrm>
            <a:custGeom>
              <a:avLst/>
              <a:gdLst/>
              <a:ahLst/>
              <a:cxnLst/>
              <a:rect l="l" t="t" r="r" b="b"/>
              <a:pathLst>
                <a:path w="3627" h="1269" extrusionOk="0">
                  <a:moveTo>
                    <a:pt x="1" y="1"/>
                  </a:moveTo>
                  <a:cubicBezTo>
                    <a:pt x="853" y="653"/>
                    <a:pt x="2163" y="1049"/>
                    <a:pt x="3627" y="1268"/>
                  </a:cubicBezTo>
                  <a:cubicBezTo>
                    <a:pt x="2386" y="945"/>
                    <a:pt x="1173" y="520"/>
                    <a:pt x="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99" name="Google Shape;4999;p86"/>
            <p:cNvSpPr/>
            <p:nvPr/>
          </p:nvSpPr>
          <p:spPr>
            <a:xfrm>
              <a:off x="5516775" y="3755850"/>
              <a:ext cx="747050" cy="258800"/>
            </a:xfrm>
            <a:custGeom>
              <a:avLst/>
              <a:gdLst/>
              <a:ahLst/>
              <a:cxnLst/>
              <a:rect l="l" t="t" r="r" b="b"/>
              <a:pathLst>
                <a:path w="29882" h="10352" extrusionOk="0">
                  <a:moveTo>
                    <a:pt x="86" y="1"/>
                  </a:moveTo>
                  <a:cubicBezTo>
                    <a:pt x="33" y="1"/>
                    <a:pt x="1" y="85"/>
                    <a:pt x="56" y="126"/>
                  </a:cubicBezTo>
                  <a:cubicBezTo>
                    <a:pt x="4539" y="3446"/>
                    <a:pt x="7842" y="7499"/>
                    <a:pt x="13411" y="8980"/>
                  </a:cubicBezTo>
                  <a:cubicBezTo>
                    <a:pt x="16414" y="9779"/>
                    <a:pt x="19137" y="10352"/>
                    <a:pt x="21849" y="10352"/>
                  </a:cubicBezTo>
                  <a:cubicBezTo>
                    <a:pt x="24413" y="10352"/>
                    <a:pt x="26966" y="9840"/>
                    <a:pt x="29737" y="8521"/>
                  </a:cubicBezTo>
                  <a:cubicBezTo>
                    <a:pt x="29882" y="8449"/>
                    <a:pt x="29791" y="8251"/>
                    <a:pt x="29654" y="8251"/>
                  </a:cubicBezTo>
                  <a:cubicBezTo>
                    <a:pt x="29633" y="8251"/>
                    <a:pt x="29610" y="8256"/>
                    <a:pt x="29587" y="8267"/>
                  </a:cubicBezTo>
                  <a:cubicBezTo>
                    <a:pt x="29269" y="8414"/>
                    <a:pt x="28958" y="8544"/>
                    <a:pt x="28649" y="8674"/>
                  </a:cubicBezTo>
                  <a:cubicBezTo>
                    <a:pt x="27571" y="7997"/>
                    <a:pt x="26612" y="7735"/>
                    <a:pt x="25494" y="7735"/>
                  </a:cubicBezTo>
                  <a:cubicBezTo>
                    <a:pt x="24990" y="7735"/>
                    <a:pt x="24455" y="7788"/>
                    <a:pt x="23862" y="7880"/>
                  </a:cubicBezTo>
                  <a:cubicBezTo>
                    <a:pt x="23082" y="8000"/>
                    <a:pt x="21466" y="8147"/>
                    <a:pt x="19645" y="8147"/>
                  </a:cubicBezTo>
                  <a:cubicBezTo>
                    <a:pt x="18440" y="8147"/>
                    <a:pt x="17145" y="8083"/>
                    <a:pt x="15943" y="7903"/>
                  </a:cubicBezTo>
                  <a:lnTo>
                    <a:pt x="15943" y="7903"/>
                  </a:lnTo>
                  <a:cubicBezTo>
                    <a:pt x="16659" y="8088"/>
                    <a:pt x="17386" y="8253"/>
                    <a:pt x="18149" y="8374"/>
                  </a:cubicBezTo>
                  <a:cubicBezTo>
                    <a:pt x="18631" y="8449"/>
                    <a:pt x="19122" y="8479"/>
                    <a:pt x="19617" y="8479"/>
                  </a:cubicBezTo>
                  <a:cubicBezTo>
                    <a:pt x="21451" y="8479"/>
                    <a:pt x="23355" y="8073"/>
                    <a:pt x="25177" y="8073"/>
                  </a:cubicBezTo>
                  <a:cubicBezTo>
                    <a:pt x="26320" y="8073"/>
                    <a:pt x="27431" y="8233"/>
                    <a:pt x="28473" y="8752"/>
                  </a:cubicBezTo>
                  <a:cubicBezTo>
                    <a:pt x="26183" y="9663"/>
                    <a:pt x="24022" y="10020"/>
                    <a:pt x="21877" y="10020"/>
                  </a:cubicBezTo>
                  <a:cubicBezTo>
                    <a:pt x="18680" y="10020"/>
                    <a:pt x="15520" y="9227"/>
                    <a:pt x="12028" y="8296"/>
                  </a:cubicBezTo>
                  <a:cubicBezTo>
                    <a:pt x="7337" y="7043"/>
                    <a:pt x="4020" y="2678"/>
                    <a:pt x="122" y="13"/>
                  </a:cubicBezTo>
                  <a:cubicBezTo>
                    <a:pt x="110" y="5"/>
                    <a:pt x="98" y="1"/>
                    <a:pt x="8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00" name="Google Shape;5000;p86"/>
            <p:cNvSpPr/>
            <p:nvPr/>
          </p:nvSpPr>
          <p:spPr>
            <a:xfrm>
              <a:off x="5788675" y="3606475"/>
              <a:ext cx="8175" cy="6375"/>
            </a:xfrm>
            <a:custGeom>
              <a:avLst/>
              <a:gdLst/>
              <a:ahLst/>
              <a:cxnLst/>
              <a:rect l="l" t="t" r="r" b="b"/>
              <a:pathLst>
                <a:path w="327" h="255" extrusionOk="0">
                  <a:moveTo>
                    <a:pt x="165" y="0"/>
                  </a:moveTo>
                  <a:cubicBezTo>
                    <a:pt x="0" y="0"/>
                    <a:pt x="0" y="254"/>
                    <a:pt x="165" y="254"/>
                  </a:cubicBezTo>
                  <a:cubicBezTo>
                    <a:pt x="326" y="254"/>
                    <a:pt x="326" y="0"/>
                    <a:pt x="16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01" name="Google Shape;5001;p86"/>
            <p:cNvSpPr/>
            <p:nvPr/>
          </p:nvSpPr>
          <p:spPr>
            <a:xfrm>
              <a:off x="5590950" y="3167925"/>
              <a:ext cx="491425" cy="517425"/>
            </a:xfrm>
            <a:custGeom>
              <a:avLst/>
              <a:gdLst/>
              <a:ahLst/>
              <a:cxnLst/>
              <a:rect l="l" t="t" r="r" b="b"/>
              <a:pathLst>
                <a:path w="19657" h="20697" extrusionOk="0">
                  <a:moveTo>
                    <a:pt x="19231" y="1"/>
                  </a:moveTo>
                  <a:cubicBezTo>
                    <a:pt x="19186" y="1"/>
                    <a:pt x="19144" y="22"/>
                    <a:pt x="19122" y="73"/>
                  </a:cubicBezTo>
                  <a:cubicBezTo>
                    <a:pt x="18487" y="1557"/>
                    <a:pt x="17136" y="2518"/>
                    <a:pt x="16466" y="3999"/>
                  </a:cubicBezTo>
                  <a:cubicBezTo>
                    <a:pt x="16423" y="4089"/>
                    <a:pt x="16449" y="4239"/>
                    <a:pt x="16570" y="4256"/>
                  </a:cubicBezTo>
                  <a:cubicBezTo>
                    <a:pt x="17197" y="4346"/>
                    <a:pt x="19405" y="4441"/>
                    <a:pt x="18915" y="5584"/>
                  </a:cubicBezTo>
                  <a:cubicBezTo>
                    <a:pt x="18915" y="5583"/>
                    <a:pt x="18915" y="5583"/>
                    <a:pt x="18915" y="5583"/>
                  </a:cubicBezTo>
                  <a:lnTo>
                    <a:pt x="18915" y="5583"/>
                  </a:lnTo>
                  <a:cubicBezTo>
                    <a:pt x="18901" y="5583"/>
                    <a:pt x="17691" y="7559"/>
                    <a:pt x="17128" y="7559"/>
                  </a:cubicBezTo>
                  <a:cubicBezTo>
                    <a:pt x="17058" y="7559"/>
                    <a:pt x="16998" y="7528"/>
                    <a:pt x="16951" y="7458"/>
                  </a:cubicBezTo>
                  <a:cubicBezTo>
                    <a:pt x="16564" y="6881"/>
                    <a:pt x="15886" y="5888"/>
                    <a:pt x="15083" y="5888"/>
                  </a:cubicBezTo>
                  <a:cubicBezTo>
                    <a:pt x="14015" y="5888"/>
                    <a:pt x="13646" y="7640"/>
                    <a:pt x="12237" y="7640"/>
                  </a:cubicBezTo>
                  <a:cubicBezTo>
                    <a:pt x="12021" y="7640"/>
                    <a:pt x="11327" y="8376"/>
                    <a:pt x="11362" y="8376"/>
                  </a:cubicBezTo>
                  <a:cubicBezTo>
                    <a:pt x="11369" y="8376"/>
                    <a:pt x="11398" y="8353"/>
                    <a:pt x="11457" y="8298"/>
                  </a:cubicBezTo>
                  <a:lnTo>
                    <a:pt x="11457" y="8298"/>
                  </a:lnTo>
                  <a:cubicBezTo>
                    <a:pt x="10118" y="9540"/>
                    <a:pt x="9295" y="9947"/>
                    <a:pt x="7416" y="10074"/>
                  </a:cubicBezTo>
                  <a:cubicBezTo>
                    <a:pt x="7326" y="10079"/>
                    <a:pt x="7237" y="10166"/>
                    <a:pt x="7271" y="10261"/>
                  </a:cubicBezTo>
                  <a:cubicBezTo>
                    <a:pt x="7571" y="11096"/>
                    <a:pt x="7938" y="11598"/>
                    <a:pt x="8533" y="12251"/>
                  </a:cubicBezTo>
                  <a:cubicBezTo>
                    <a:pt x="9338" y="13128"/>
                    <a:pt x="9535" y="13841"/>
                    <a:pt x="9379" y="14534"/>
                  </a:cubicBezTo>
                  <a:cubicBezTo>
                    <a:pt x="9342" y="14477"/>
                    <a:pt x="9284" y="14434"/>
                    <a:pt x="9223" y="14434"/>
                  </a:cubicBezTo>
                  <a:cubicBezTo>
                    <a:pt x="9183" y="14434"/>
                    <a:pt x="9141" y="14453"/>
                    <a:pt x="9104" y="14499"/>
                  </a:cubicBezTo>
                  <a:cubicBezTo>
                    <a:pt x="8516" y="15233"/>
                    <a:pt x="7973" y="16001"/>
                    <a:pt x="7427" y="16763"/>
                  </a:cubicBezTo>
                  <a:cubicBezTo>
                    <a:pt x="8019" y="15738"/>
                    <a:pt x="8605" y="14710"/>
                    <a:pt x="9087" y="13625"/>
                  </a:cubicBezTo>
                  <a:cubicBezTo>
                    <a:pt x="9147" y="13489"/>
                    <a:pt x="9043" y="13340"/>
                    <a:pt x="8921" y="13340"/>
                  </a:cubicBezTo>
                  <a:cubicBezTo>
                    <a:pt x="8879" y="13340"/>
                    <a:pt x="8835" y="13357"/>
                    <a:pt x="8796" y="13400"/>
                  </a:cubicBezTo>
                  <a:cubicBezTo>
                    <a:pt x="8074" y="14144"/>
                    <a:pt x="7404" y="14921"/>
                    <a:pt x="6749" y="15724"/>
                  </a:cubicBezTo>
                  <a:cubicBezTo>
                    <a:pt x="6748" y="15724"/>
                    <a:pt x="6748" y="15724"/>
                    <a:pt x="6747" y="15724"/>
                  </a:cubicBezTo>
                  <a:lnTo>
                    <a:pt x="6747" y="15724"/>
                  </a:lnTo>
                  <a:cubicBezTo>
                    <a:pt x="7295" y="14850"/>
                    <a:pt x="7803" y="13953"/>
                    <a:pt x="8152" y="12946"/>
                  </a:cubicBezTo>
                  <a:cubicBezTo>
                    <a:pt x="8197" y="12818"/>
                    <a:pt x="8089" y="12732"/>
                    <a:pt x="7979" y="12732"/>
                  </a:cubicBezTo>
                  <a:cubicBezTo>
                    <a:pt x="7934" y="12732"/>
                    <a:pt x="7890" y="12745"/>
                    <a:pt x="7854" y="12776"/>
                  </a:cubicBezTo>
                  <a:cubicBezTo>
                    <a:pt x="7566" y="13027"/>
                    <a:pt x="7291" y="13296"/>
                    <a:pt x="7032" y="13579"/>
                  </a:cubicBezTo>
                  <a:cubicBezTo>
                    <a:pt x="7300" y="13076"/>
                    <a:pt x="7514" y="12545"/>
                    <a:pt x="7670" y="11999"/>
                  </a:cubicBezTo>
                  <a:cubicBezTo>
                    <a:pt x="7703" y="11881"/>
                    <a:pt x="7608" y="11793"/>
                    <a:pt x="7507" y="11793"/>
                  </a:cubicBezTo>
                  <a:cubicBezTo>
                    <a:pt x="7467" y="11793"/>
                    <a:pt x="7427" y="11807"/>
                    <a:pt x="7392" y="11838"/>
                  </a:cubicBezTo>
                  <a:cubicBezTo>
                    <a:pt x="6059" y="13079"/>
                    <a:pt x="4918" y="14474"/>
                    <a:pt x="3810" y="15917"/>
                  </a:cubicBezTo>
                  <a:cubicBezTo>
                    <a:pt x="3082" y="16864"/>
                    <a:pt x="2369" y="17820"/>
                    <a:pt x="1621" y="18752"/>
                  </a:cubicBezTo>
                  <a:cubicBezTo>
                    <a:pt x="1367" y="19061"/>
                    <a:pt x="1110" y="19367"/>
                    <a:pt x="848" y="19667"/>
                  </a:cubicBezTo>
                  <a:cubicBezTo>
                    <a:pt x="822" y="19699"/>
                    <a:pt x="403" y="20327"/>
                    <a:pt x="393" y="20327"/>
                  </a:cubicBezTo>
                  <a:cubicBezTo>
                    <a:pt x="389" y="20327"/>
                    <a:pt x="443" y="20239"/>
                    <a:pt x="596" y="19999"/>
                  </a:cubicBezTo>
                  <a:cubicBezTo>
                    <a:pt x="605" y="19984"/>
                    <a:pt x="591" y="19967"/>
                    <a:pt x="577" y="19967"/>
                  </a:cubicBezTo>
                  <a:cubicBezTo>
                    <a:pt x="573" y="19967"/>
                    <a:pt x="568" y="19969"/>
                    <a:pt x="565" y="19973"/>
                  </a:cubicBezTo>
                  <a:cubicBezTo>
                    <a:pt x="391" y="20170"/>
                    <a:pt x="221" y="20366"/>
                    <a:pt x="51" y="20565"/>
                  </a:cubicBezTo>
                  <a:cubicBezTo>
                    <a:pt x="0" y="20622"/>
                    <a:pt x="47" y="20696"/>
                    <a:pt x="104" y="20696"/>
                  </a:cubicBezTo>
                  <a:cubicBezTo>
                    <a:pt x="122" y="20696"/>
                    <a:pt x="140" y="20689"/>
                    <a:pt x="158" y="20672"/>
                  </a:cubicBezTo>
                  <a:cubicBezTo>
                    <a:pt x="2199" y="18743"/>
                    <a:pt x="3743" y="16359"/>
                    <a:pt x="5542" y="14217"/>
                  </a:cubicBezTo>
                  <a:cubicBezTo>
                    <a:pt x="5926" y="13758"/>
                    <a:pt x="6339" y="13324"/>
                    <a:pt x="6754" y="12891"/>
                  </a:cubicBezTo>
                  <a:cubicBezTo>
                    <a:pt x="7023" y="12614"/>
                    <a:pt x="7161" y="12504"/>
                    <a:pt x="7213" y="12504"/>
                  </a:cubicBezTo>
                  <a:cubicBezTo>
                    <a:pt x="7380" y="12504"/>
                    <a:pt x="6651" y="13639"/>
                    <a:pt x="6477" y="13945"/>
                  </a:cubicBezTo>
                  <a:cubicBezTo>
                    <a:pt x="6067" y="14664"/>
                    <a:pt x="5556" y="15322"/>
                    <a:pt x="5034" y="15975"/>
                  </a:cubicBezTo>
                  <a:cubicBezTo>
                    <a:pt x="4569" y="16431"/>
                    <a:pt x="4370" y="16685"/>
                    <a:pt x="4430" y="16734"/>
                  </a:cubicBezTo>
                  <a:cubicBezTo>
                    <a:pt x="4303" y="16896"/>
                    <a:pt x="4173" y="17060"/>
                    <a:pt x="4049" y="17222"/>
                  </a:cubicBezTo>
                  <a:cubicBezTo>
                    <a:pt x="3962" y="17339"/>
                    <a:pt x="4088" y="17481"/>
                    <a:pt x="4209" y="17481"/>
                  </a:cubicBezTo>
                  <a:cubicBezTo>
                    <a:pt x="4248" y="17481"/>
                    <a:pt x="4287" y="17466"/>
                    <a:pt x="4318" y="17430"/>
                  </a:cubicBezTo>
                  <a:cubicBezTo>
                    <a:pt x="5459" y="16095"/>
                    <a:pt x="6422" y="14616"/>
                    <a:pt x="7681" y="13382"/>
                  </a:cubicBezTo>
                  <a:lnTo>
                    <a:pt x="7681" y="13382"/>
                  </a:lnTo>
                  <a:cubicBezTo>
                    <a:pt x="7096" y="13959"/>
                    <a:pt x="6721" y="15160"/>
                    <a:pt x="6267" y="15865"/>
                  </a:cubicBezTo>
                  <a:cubicBezTo>
                    <a:pt x="5735" y="16685"/>
                    <a:pt x="5175" y="17485"/>
                    <a:pt x="4670" y="18319"/>
                  </a:cubicBezTo>
                  <a:cubicBezTo>
                    <a:pt x="4590" y="18449"/>
                    <a:pt x="4715" y="18599"/>
                    <a:pt x="4840" y="18599"/>
                  </a:cubicBezTo>
                  <a:cubicBezTo>
                    <a:pt x="4882" y="18599"/>
                    <a:pt x="4925" y="18582"/>
                    <a:pt x="4959" y="18541"/>
                  </a:cubicBezTo>
                  <a:cubicBezTo>
                    <a:pt x="6027" y="17222"/>
                    <a:pt x="7060" y="15877"/>
                    <a:pt x="8186" y="14606"/>
                  </a:cubicBezTo>
                  <a:lnTo>
                    <a:pt x="8186" y="14606"/>
                  </a:lnTo>
                  <a:cubicBezTo>
                    <a:pt x="7424" y="16076"/>
                    <a:pt x="6532" y="17473"/>
                    <a:pt x="5767" y="18945"/>
                  </a:cubicBezTo>
                  <a:cubicBezTo>
                    <a:pt x="5696" y="19081"/>
                    <a:pt x="5815" y="19237"/>
                    <a:pt x="5940" y="19237"/>
                  </a:cubicBezTo>
                  <a:cubicBezTo>
                    <a:pt x="5984" y="19237"/>
                    <a:pt x="6027" y="19218"/>
                    <a:pt x="6064" y="19174"/>
                  </a:cubicBezTo>
                  <a:cubicBezTo>
                    <a:pt x="7208" y="17820"/>
                    <a:pt x="8158" y="16324"/>
                    <a:pt x="9249" y="14930"/>
                  </a:cubicBezTo>
                  <a:lnTo>
                    <a:pt x="9249" y="14930"/>
                  </a:lnTo>
                  <a:cubicBezTo>
                    <a:pt x="9012" y="15513"/>
                    <a:pt x="8567" y="16102"/>
                    <a:pt x="8056" y="16783"/>
                  </a:cubicBezTo>
                  <a:cubicBezTo>
                    <a:pt x="8050" y="16793"/>
                    <a:pt x="8060" y="16804"/>
                    <a:pt x="8069" y="16804"/>
                  </a:cubicBezTo>
                  <a:cubicBezTo>
                    <a:pt x="8073" y="16804"/>
                    <a:pt x="8077" y="16802"/>
                    <a:pt x="8080" y="16798"/>
                  </a:cubicBezTo>
                  <a:cubicBezTo>
                    <a:pt x="8449" y="16313"/>
                    <a:pt x="10158" y="14702"/>
                    <a:pt x="9893" y="13925"/>
                  </a:cubicBezTo>
                  <a:cubicBezTo>
                    <a:pt x="9474" y="12698"/>
                    <a:pt x="6985" y="10608"/>
                    <a:pt x="8960" y="10244"/>
                  </a:cubicBezTo>
                  <a:cubicBezTo>
                    <a:pt x="10864" y="9889"/>
                    <a:pt x="11629" y="7984"/>
                    <a:pt x="13540" y="7984"/>
                  </a:cubicBezTo>
                  <a:cubicBezTo>
                    <a:pt x="13542" y="7984"/>
                    <a:pt x="13543" y="7984"/>
                    <a:pt x="13545" y="7984"/>
                  </a:cubicBezTo>
                  <a:cubicBezTo>
                    <a:pt x="13712" y="7984"/>
                    <a:pt x="14112" y="7559"/>
                    <a:pt x="14099" y="7559"/>
                  </a:cubicBezTo>
                  <a:lnTo>
                    <a:pt x="14099" y="7559"/>
                  </a:lnTo>
                  <a:cubicBezTo>
                    <a:pt x="14098" y="7559"/>
                    <a:pt x="14095" y="7561"/>
                    <a:pt x="14090" y="7565"/>
                  </a:cubicBezTo>
                  <a:cubicBezTo>
                    <a:pt x="14490" y="7222"/>
                    <a:pt x="15202" y="6670"/>
                    <a:pt x="15781" y="6670"/>
                  </a:cubicBezTo>
                  <a:cubicBezTo>
                    <a:pt x="16197" y="6670"/>
                    <a:pt x="16545" y="6955"/>
                    <a:pt x="16657" y="7810"/>
                  </a:cubicBezTo>
                  <a:cubicBezTo>
                    <a:pt x="16670" y="7907"/>
                    <a:pt x="16742" y="7985"/>
                    <a:pt x="16830" y="7985"/>
                  </a:cubicBezTo>
                  <a:cubicBezTo>
                    <a:pt x="16858" y="7985"/>
                    <a:pt x="16887" y="7978"/>
                    <a:pt x="16917" y="7960"/>
                  </a:cubicBezTo>
                  <a:cubicBezTo>
                    <a:pt x="18320" y="7169"/>
                    <a:pt x="18972" y="6315"/>
                    <a:pt x="19610" y="4831"/>
                  </a:cubicBezTo>
                  <a:cubicBezTo>
                    <a:pt x="19656" y="4741"/>
                    <a:pt x="19633" y="4597"/>
                    <a:pt x="19512" y="4577"/>
                  </a:cubicBezTo>
                  <a:cubicBezTo>
                    <a:pt x="17610" y="4251"/>
                    <a:pt x="16429" y="4089"/>
                    <a:pt x="18138" y="2158"/>
                  </a:cubicBezTo>
                  <a:cubicBezTo>
                    <a:pt x="18715" y="1508"/>
                    <a:pt x="19117" y="1011"/>
                    <a:pt x="19382" y="183"/>
                  </a:cubicBezTo>
                  <a:cubicBezTo>
                    <a:pt x="19415" y="82"/>
                    <a:pt x="19319" y="1"/>
                    <a:pt x="1923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02" name="Google Shape;5002;p86"/>
            <p:cNvSpPr/>
            <p:nvPr/>
          </p:nvSpPr>
          <p:spPr>
            <a:xfrm>
              <a:off x="5996400" y="2979625"/>
              <a:ext cx="227725" cy="171275"/>
            </a:xfrm>
            <a:custGeom>
              <a:avLst/>
              <a:gdLst/>
              <a:ahLst/>
              <a:cxnLst/>
              <a:rect l="l" t="t" r="r" b="b"/>
              <a:pathLst>
                <a:path w="9109" h="6851" extrusionOk="0">
                  <a:moveTo>
                    <a:pt x="4161" y="1"/>
                  </a:moveTo>
                  <a:cubicBezTo>
                    <a:pt x="3709" y="1"/>
                    <a:pt x="3360" y="207"/>
                    <a:pt x="3020" y="624"/>
                  </a:cubicBezTo>
                  <a:cubicBezTo>
                    <a:pt x="2122" y="1730"/>
                    <a:pt x="1934" y="3159"/>
                    <a:pt x="358" y="3581"/>
                  </a:cubicBezTo>
                  <a:cubicBezTo>
                    <a:pt x="254" y="3610"/>
                    <a:pt x="222" y="3722"/>
                    <a:pt x="266" y="3812"/>
                  </a:cubicBezTo>
                  <a:cubicBezTo>
                    <a:pt x="797" y="4972"/>
                    <a:pt x="1588" y="6274"/>
                    <a:pt x="2783" y="6846"/>
                  </a:cubicBezTo>
                  <a:cubicBezTo>
                    <a:pt x="2790" y="6849"/>
                    <a:pt x="2797" y="6851"/>
                    <a:pt x="2805" y="6851"/>
                  </a:cubicBezTo>
                  <a:cubicBezTo>
                    <a:pt x="2848" y="6851"/>
                    <a:pt x="2889" y="6797"/>
                    <a:pt x="2847" y="6762"/>
                  </a:cubicBezTo>
                  <a:cubicBezTo>
                    <a:pt x="2298" y="6338"/>
                    <a:pt x="0" y="4115"/>
                    <a:pt x="1065" y="3682"/>
                  </a:cubicBezTo>
                  <a:cubicBezTo>
                    <a:pt x="1761" y="3399"/>
                    <a:pt x="2212" y="2665"/>
                    <a:pt x="2575" y="2048"/>
                  </a:cubicBezTo>
                  <a:cubicBezTo>
                    <a:pt x="2755" y="1740"/>
                    <a:pt x="3571" y="215"/>
                    <a:pt x="4146" y="215"/>
                  </a:cubicBezTo>
                  <a:cubicBezTo>
                    <a:pt x="4272" y="215"/>
                    <a:pt x="4387" y="288"/>
                    <a:pt x="4481" y="466"/>
                  </a:cubicBezTo>
                  <a:cubicBezTo>
                    <a:pt x="4767" y="997"/>
                    <a:pt x="5133" y="1496"/>
                    <a:pt x="5485" y="1984"/>
                  </a:cubicBezTo>
                  <a:cubicBezTo>
                    <a:pt x="6066" y="2792"/>
                    <a:pt x="6972" y="4276"/>
                    <a:pt x="8061" y="4424"/>
                  </a:cubicBezTo>
                  <a:cubicBezTo>
                    <a:pt x="8096" y="4429"/>
                    <a:pt x="8131" y="4431"/>
                    <a:pt x="8163" y="4431"/>
                  </a:cubicBezTo>
                  <a:cubicBezTo>
                    <a:pt x="9108" y="4431"/>
                    <a:pt x="8736" y="2396"/>
                    <a:pt x="8641" y="1944"/>
                  </a:cubicBezTo>
                  <a:cubicBezTo>
                    <a:pt x="8627" y="1875"/>
                    <a:pt x="8568" y="1843"/>
                    <a:pt x="8509" y="1843"/>
                  </a:cubicBezTo>
                  <a:cubicBezTo>
                    <a:pt x="8434" y="1843"/>
                    <a:pt x="8357" y="1893"/>
                    <a:pt x="8364" y="1981"/>
                  </a:cubicBezTo>
                  <a:cubicBezTo>
                    <a:pt x="8385" y="2350"/>
                    <a:pt x="8673" y="4050"/>
                    <a:pt x="8055" y="4050"/>
                  </a:cubicBezTo>
                  <a:cubicBezTo>
                    <a:pt x="7990" y="4050"/>
                    <a:pt x="7916" y="4031"/>
                    <a:pt x="7830" y="3991"/>
                  </a:cubicBezTo>
                  <a:cubicBezTo>
                    <a:pt x="7307" y="3742"/>
                    <a:pt x="6880" y="3179"/>
                    <a:pt x="6513" y="2749"/>
                  </a:cubicBezTo>
                  <a:cubicBezTo>
                    <a:pt x="5942" y="2079"/>
                    <a:pt x="4983" y="1060"/>
                    <a:pt x="4729" y="183"/>
                  </a:cubicBezTo>
                  <a:cubicBezTo>
                    <a:pt x="4712" y="122"/>
                    <a:pt x="4665" y="76"/>
                    <a:pt x="4608" y="58"/>
                  </a:cubicBezTo>
                  <a:cubicBezTo>
                    <a:pt x="4447" y="20"/>
                    <a:pt x="4299" y="1"/>
                    <a:pt x="416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03" name="Google Shape;5003;p86"/>
            <p:cNvSpPr/>
            <p:nvPr/>
          </p:nvSpPr>
          <p:spPr>
            <a:xfrm>
              <a:off x="6186125" y="2701725"/>
              <a:ext cx="225450" cy="340000"/>
            </a:xfrm>
            <a:custGeom>
              <a:avLst/>
              <a:gdLst/>
              <a:ahLst/>
              <a:cxnLst/>
              <a:rect l="l" t="t" r="r" b="b"/>
              <a:pathLst>
                <a:path w="9018" h="13600" extrusionOk="0">
                  <a:moveTo>
                    <a:pt x="8802" y="1"/>
                  </a:moveTo>
                  <a:cubicBezTo>
                    <a:pt x="8731" y="1"/>
                    <a:pt x="8659" y="39"/>
                    <a:pt x="8630" y="126"/>
                  </a:cubicBezTo>
                  <a:cubicBezTo>
                    <a:pt x="7501" y="3530"/>
                    <a:pt x="4773" y="6177"/>
                    <a:pt x="1791" y="8088"/>
                  </a:cubicBezTo>
                  <a:cubicBezTo>
                    <a:pt x="1" y="9234"/>
                    <a:pt x="1369" y="12104"/>
                    <a:pt x="215" y="13490"/>
                  </a:cubicBezTo>
                  <a:cubicBezTo>
                    <a:pt x="175" y="13538"/>
                    <a:pt x="214" y="13600"/>
                    <a:pt x="261" y="13600"/>
                  </a:cubicBezTo>
                  <a:cubicBezTo>
                    <a:pt x="275" y="13600"/>
                    <a:pt x="290" y="13594"/>
                    <a:pt x="304" y="13579"/>
                  </a:cubicBezTo>
                  <a:cubicBezTo>
                    <a:pt x="1006" y="12840"/>
                    <a:pt x="1087" y="12430"/>
                    <a:pt x="977" y="11379"/>
                  </a:cubicBezTo>
                  <a:cubicBezTo>
                    <a:pt x="755" y="9191"/>
                    <a:pt x="1912" y="8692"/>
                    <a:pt x="3229" y="7525"/>
                  </a:cubicBezTo>
                  <a:cubicBezTo>
                    <a:pt x="5723" y="5311"/>
                    <a:pt x="7894" y="3469"/>
                    <a:pt x="8974" y="221"/>
                  </a:cubicBezTo>
                  <a:cubicBezTo>
                    <a:pt x="9017" y="87"/>
                    <a:pt x="8910" y="1"/>
                    <a:pt x="880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04" name="Google Shape;5004;p86"/>
            <p:cNvSpPr/>
            <p:nvPr/>
          </p:nvSpPr>
          <p:spPr>
            <a:xfrm>
              <a:off x="6187425" y="2719500"/>
              <a:ext cx="405000" cy="468050"/>
            </a:xfrm>
            <a:custGeom>
              <a:avLst/>
              <a:gdLst/>
              <a:ahLst/>
              <a:cxnLst/>
              <a:rect l="l" t="t" r="r" b="b"/>
              <a:pathLst>
                <a:path w="16200" h="18722" extrusionOk="0">
                  <a:moveTo>
                    <a:pt x="9192" y="0"/>
                  </a:moveTo>
                  <a:cubicBezTo>
                    <a:pt x="9126" y="0"/>
                    <a:pt x="9058" y="44"/>
                    <a:pt x="9066" y="119"/>
                  </a:cubicBezTo>
                  <a:cubicBezTo>
                    <a:pt x="9355" y="2894"/>
                    <a:pt x="7559" y="5362"/>
                    <a:pt x="6820" y="7955"/>
                  </a:cubicBezTo>
                  <a:cubicBezTo>
                    <a:pt x="6739" y="8232"/>
                    <a:pt x="6797" y="8552"/>
                    <a:pt x="6875" y="8827"/>
                  </a:cubicBezTo>
                  <a:cubicBezTo>
                    <a:pt x="7516" y="11055"/>
                    <a:pt x="5657" y="12161"/>
                    <a:pt x="4190" y="13007"/>
                  </a:cubicBezTo>
                  <a:cubicBezTo>
                    <a:pt x="1725" y="14427"/>
                    <a:pt x="310" y="15553"/>
                    <a:pt x="13" y="18521"/>
                  </a:cubicBezTo>
                  <a:cubicBezTo>
                    <a:pt x="1" y="18628"/>
                    <a:pt x="111" y="18709"/>
                    <a:pt x="206" y="18715"/>
                  </a:cubicBezTo>
                  <a:cubicBezTo>
                    <a:pt x="277" y="18719"/>
                    <a:pt x="349" y="18721"/>
                    <a:pt x="420" y="18721"/>
                  </a:cubicBezTo>
                  <a:cubicBezTo>
                    <a:pt x="3416" y="18721"/>
                    <a:pt x="6998" y="15027"/>
                    <a:pt x="9020" y="13183"/>
                  </a:cubicBezTo>
                  <a:cubicBezTo>
                    <a:pt x="10544" y="11789"/>
                    <a:pt x="10908" y="10504"/>
                    <a:pt x="11379" y="8454"/>
                  </a:cubicBezTo>
                  <a:cubicBezTo>
                    <a:pt x="12046" y="5558"/>
                    <a:pt x="15256" y="5195"/>
                    <a:pt x="16154" y="2576"/>
                  </a:cubicBezTo>
                  <a:cubicBezTo>
                    <a:pt x="16199" y="2444"/>
                    <a:pt x="16090" y="2356"/>
                    <a:pt x="15979" y="2356"/>
                  </a:cubicBezTo>
                  <a:cubicBezTo>
                    <a:pt x="15907" y="2356"/>
                    <a:pt x="15834" y="2394"/>
                    <a:pt x="15804" y="2481"/>
                  </a:cubicBezTo>
                  <a:cubicBezTo>
                    <a:pt x="14930" y="4970"/>
                    <a:pt x="12871" y="4565"/>
                    <a:pt x="11875" y="6378"/>
                  </a:cubicBezTo>
                  <a:cubicBezTo>
                    <a:pt x="10784" y="8359"/>
                    <a:pt x="10842" y="10770"/>
                    <a:pt x="9216" y="12461"/>
                  </a:cubicBezTo>
                  <a:cubicBezTo>
                    <a:pt x="7972" y="13758"/>
                    <a:pt x="6494" y="14863"/>
                    <a:pt x="5053" y="15920"/>
                  </a:cubicBezTo>
                  <a:cubicBezTo>
                    <a:pt x="4445" y="16366"/>
                    <a:pt x="2233" y="18074"/>
                    <a:pt x="1173" y="18074"/>
                  </a:cubicBezTo>
                  <a:cubicBezTo>
                    <a:pt x="703" y="18074"/>
                    <a:pt x="460" y="17737"/>
                    <a:pt x="685" y="16803"/>
                  </a:cubicBezTo>
                  <a:cubicBezTo>
                    <a:pt x="1418" y="13769"/>
                    <a:pt x="5873" y="13186"/>
                    <a:pt x="7380" y="10513"/>
                  </a:cubicBezTo>
                  <a:cubicBezTo>
                    <a:pt x="8393" y="8714"/>
                    <a:pt x="7906" y="5836"/>
                    <a:pt x="8847" y="3734"/>
                  </a:cubicBezTo>
                  <a:cubicBezTo>
                    <a:pt x="9424" y="2446"/>
                    <a:pt x="9528" y="1479"/>
                    <a:pt x="9303" y="88"/>
                  </a:cubicBezTo>
                  <a:cubicBezTo>
                    <a:pt x="9294" y="28"/>
                    <a:pt x="9244" y="0"/>
                    <a:pt x="919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05" name="Google Shape;5005;p86"/>
            <p:cNvSpPr/>
            <p:nvPr/>
          </p:nvSpPr>
          <p:spPr>
            <a:xfrm>
              <a:off x="6328025" y="2219625"/>
              <a:ext cx="575775" cy="590850"/>
            </a:xfrm>
            <a:custGeom>
              <a:avLst/>
              <a:gdLst/>
              <a:ahLst/>
              <a:cxnLst/>
              <a:rect l="l" t="t" r="r" b="b"/>
              <a:pathLst>
                <a:path w="23031" h="23634" extrusionOk="0">
                  <a:moveTo>
                    <a:pt x="22854" y="0"/>
                  </a:moveTo>
                  <a:cubicBezTo>
                    <a:pt x="22850" y="0"/>
                    <a:pt x="22847" y="0"/>
                    <a:pt x="22843" y="1"/>
                  </a:cubicBezTo>
                  <a:cubicBezTo>
                    <a:pt x="21490" y="130"/>
                    <a:pt x="20759" y="1531"/>
                    <a:pt x="19663" y="1531"/>
                  </a:cubicBezTo>
                  <a:cubicBezTo>
                    <a:pt x="19287" y="1531"/>
                    <a:pt x="18869" y="1366"/>
                    <a:pt x="18368" y="930"/>
                  </a:cubicBezTo>
                  <a:cubicBezTo>
                    <a:pt x="18331" y="899"/>
                    <a:pt x="18282" y="877"/>
                    <a:pt x="18234" y="877"/>
                  </a:cubicBezTo>
                  <a:cubicBezTo>
                    <a:pt x="18206" y="877"/>
                    <a:pt x="18179" y="884"/>
                    <a:pt x="18154" y="901"/>
                  </a:cubicBezTo>
                  <a:cubicBezTo>
                    <a:pt x="16208" y="2299"/>
                    <a:pt x="15426" y="5639"/>
                    <a:pt x="12864" y="5639"/>
                  </a:cubicBezTo>
                  <a:cubicBezTo>
                    <a:pt x="12326" y="5639"/>
                    <a:pt x="11709" y="5492"/>
                    <a:pt x="10986" y="5148"/>
                  </a:cubicBezTo>
                  <a:cubicBezTo>
                    <a:pt x="10473" y="4904"/>
                    <a:pt x="9883" y="4794"/>
                    <a:pt x="9287" y="4794"/>
                  </a:cubicBezTo>
                  <a:cubicBezTo>
                    <a:pt x="8579" y="4794"/>
                    <a:pt x="7861" y="4949"/>
                    <a:pt x="7253" y="5217"/>
                  </a:cubicBezTo>
                  <a:cubicBezTo>
                    <a:pt x="6032" y="5754"/>
                    <a:pt x="1" y="9268"/>
                    <a:pt x="2048" y="11603"/>
                  </a:cubicBezTo>
                  <a:cubicBezTo>
                    <a:pt x="3500" y="13264"/>
                    <a:pt x="6950" y="12536"/>
                    <a:pt x="7322" y="15423"/>
                  </a:cubicBezTo>
                  <a:cubicBezTo>
                    <a:pt x="7579" y="17427"/>
                    <a:pt x="6525" y="19909"/>
                    <a:pt x="6603" y="22008"/>
                  </a:cubicBezTo>
                  <a:cubicBezTo>
                    <a:pt x="6649" y="23211"/>
                    <a:pt x="7077" y="23633"/>
                    <a:pt x="7646" y="23633"/>
                  </a:cubicBezTo>
                  <a:cubicBezTo>
                    <a:pt x="8439" y="23633"/>
                    <a:pt x="9507" y="22812"/>
                    <a:pt x="10195" y="22144"/>
                  </a:cubicBezTo>
                  <a:cubicBezTo>
                    <a:pt x="10256" y="22085"/>
                    <a:pt x="10201" y="22008"/>
                    <a:pt x="10135" y="22008"/>
                  </a:cubicBezTo>
                  <a:cubicBezTo>
                    <a:pt x="10117" y="22008"/>
                    <a:pt x="10097" y="22014"/>
                    <a:pt x="10079" y="22028"/>
                  </a:cubicBezTo>
                  <a:cubicBezTo>
                    <a:pt x="9209" y="22752"/>
                    <a:pt x="8568" y="23055"/>
                    <a:pt x="8103" y="23055"/>
                  </a:cubicBezTo>
                  <a:cubicBezTo>
                    <a:pt x="5994" y="23055"/>
                    <a:pt x="7520" y="16814"/>
                    <a:pt x="7669" y="15423"/>
                  </a:cubicBezTo>
                  <a:cubicBezTo>
                    <a:pt x="7813" y="14057"/>
                    <a:pt x="6147" y="13113"/>
                    <a:pt x="5154" y="12594"/>
                  </a:cubicBezTo>
                  <a:cubicBezTo>
                    <a:pt x="4138" y="12065"/>
                    <a:pt x="1961" y="12319"/>
                    <a:pt x="2377" y="10125"/>
                  </a:cubicBezTo>
                  <a:cubicBezTo>
                    <a:pt x="2917" y="7273"/>
                    <a:pt x="6416" y="5350"/>
                    <a:pt x="9345" y="5350"/>
                  </a:cubicBezTo>
                  <a:cubicBezTo>
                    <a:pt x="10143" y="5350"/>
                    <a:pt x="10898" y="5492"/>
                    <a:pt x="11540" y="5798"/>
                  </a:cubicBezTo>
                  <a:cubicBezTo>
                    <a:pt x="12185" y="6105"/>
                    <a:pt x="12733" y="6258"/>
                    <a:pt x="13243" y="6258"/>
                  </a:cubicBezTo>
                  <a:cubicBezTo>
                    <a:pt x="14041" y="6258"/>
                    <a:pt x="14745" y="5882"/>
                    <a:pt x="15576" y="5134"/>
                  </a:cubicBezTo>
                  <a:cubicBezTo>
                    <a:pt x="17094" y="3768"/>
                    <a:pt x="16916" y="1685"/>
                    <a:pt x="18517" y="1685"/>
                  </a:cubicBezTo>
                  <a:cubicBezTo>
                    <a:pt x="18836" y="1685"/>
                    <a:pt x="19227" y="1768"/>
                    <a:pt x="19716" y="1956"/>
                  </a:cubicBezTo>
                  <a:lnTo>
                    <a:pt x="19716" y="1956"/>
                  </a:lnTo>
                  <a:cubicBezTo>
                    <a:pt x="19716" y="1956"/>
                    <a:pt x="19716" y="1956"/>
                    <a:pt x="19716" y="1956"/>
                  </a:cubicBezTo>
                  <a:lnTo>
                    <a:pt x="19716" y="1956"/>
                  </a:lnTo>
                  <a:cubicBezTo>
                    <a:pt x="19716" y="1956"/>
                    <a:pt x="19722" y="1958"/>
                    <a:pt x="19736" y="1964"/>
                  </a:cubicBezTo>
                  <a:cubicBezTo>
                    <a:pt x="19730" y="1961"/>
                    <a:pt x="19723" y="1959"/>
                    <a:pt x="19716" y="1956"/>
                  </a:cubicBezTo>
                  <a:lnTo>
                    <a:pt x="19716" y="1956"/>
                  </a:lnTo>
                  <a:cubicBezTo>
                    <a:pt x="19723" y="1957"/>
                    <a:pt x="20154" y="2108"/>
                    <a:pt x="20398" y="2108"/>
                  </a:cubicBezTo>
                  <a:cubicBezTo>
                    <a:pt x="20449" y="2108"/>
                    <a:pt x="20493" y="2101"/>
                    <a:pt x="20522" y="2085"/>
                  </a:cubicBezTo>
                  <a:cubicBezTo>
                    <a:pt x="20715" y="2004"/>
                    <a:pt x="20897" y="1897"/>
                    <a:pt x="21062" y="1767"/>
                  </a:cubicBezTo>
                  <a:cubicBezTo>
                    <a:pt x="21070" y="1756"/>
                    <a:pt x="21079" y="1744"/>
                    <a:pt x="21088" y="1733"/>
                  </a:cubicBezTo>
                  <a:cubicBezTo>
                    <a:pt x="21282" y="1374"/>
                    <a:pt x="21414" y="1194"/>
                    <a:pt x="21484" y="1194"/>
                  </a:cubicBezTo>
                  <a:cubicBezTo>
                    <a:pt x="21615" y="1194"/>
                    <a:pt x="21534" y="1811"/>
                    <a:pt x="21243" y="3044"/>
                  </a:cubicBezTo>
                  <a:cubicBezTo>
                    <a:pt x="19465" y="5064"/>
                    <a:pt x="16985" y="6208"/>
                    <a:pt x="15412" y="8465"/>
                  </a:cubicBezTo>
                  <a:cubicBezTo>
                    <a:pt x="13371" y="11396"/>
                    <a:pt x="15432" y="16101"/>
                    <a:pt x="14127" y="19410"/>
                  </a:cubicBezTo>
                  <a:cubicBezTo>
                    <a:pt x="14076" y="19539"/>
                    <a:pt x="14182" y="19623"/>
                    <a:pt x="14292" y="19623"/>
                  </a:cubicBezTo>
                  <a:cubicBezTo>
                    <a:pt x="14364" y="19623"/>
                    <a:pt x="14437" y="19587"/>
                    <a:pt x="14471" y="19505"/>
                  </a:cubicBezTo>
                  <a:cubicBezTo>
                    <a:pt x="15210" y="17646"/>
                    <a:pt x="15391" y="16309"/>
                    <a:pt x="15241" y="14335"/>
                  </a:cubicBezTo>
                  <a:cubicBezTo>
                    <a:pt x="14964" y="10671"/>
                    <a:pt x="15533" y="8226"/>
                    <a:pt x="18406" y="5858"/>
                  </a:cubicBezTo>
                  <a:cubicBezTo>
                    <a:pt x="20403" y="4213"/>
                    <a:pt x="22664" y="2916"/>
                    <a:pt x="23022" y="180"/>
                  </a:cubicBezTo>
                  <a:cubicBezTo>
                    <a:pt x="23030" y="91"/>
                    <a:pt x="22938" y="0"/>
                    <a:pt x="22854"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06" name="Google Shape;5006;p86"/>
            <p:cNvSpPr/>
            <p:nvPr/>
          </p:nvSpPr>
          <p:spPr>
            <a:xfrm>
              <a:off x="6705250" y="2055250"/>
              <a:ext cx="527450" cy="644225"/>
            </a:xfrm>
            <a:custGeom>
              <a:avLst/>
              <a:gdLst/>
              <a:ahLst/>
              <a:cxnLst/>
              <a:rect l="l" t="t" r="r" b="b"/>
              <a:pathLst>
                <a:path w="21098" h="25769" extrusionOk="0">
                  <a:moveTo>
                    <a:pt x="20872" y="0"/>
                  </a:moveTo>
                  <a:cubicBezTo>
                    <a:pt x="20801" y="0"/>
                    <a:pt x="20735" y="40"/>
                    <a:pt x="20719" y="132"/>
                  </a:cubicBezTo>
                  <a:cubicBezTo>
                    <a:pt x="20151" y="1200"/>
                    <a:pt x="19582" y="2268"/>
                    <a:pt x="19013" y="3336"/>
                  </a:cubicBezTo>
                  <a:cubicBezTo>
                    <a:pt x="18953" y="3397"/>
                    <a:pt x="18941" y="3487"/>
                    <a:pt x="18984" y="3562"/>
                  </a:cubicBezTo>
                  <a:cubicBezTo>
                    <a:pt x="20887" y="7471"/>
                    <a:pt x="15352" y="6304"/>
                    <a:pt x="13889" y="8161"/>
                  </a:cubicBezTo>
                  <a:cubicBezTo>
                    <a:pt x="12961" y="9337"/>
                    <a:pt x="12262" y="11520"/>
                    <a:pt x="10665" y="11520"/>
                  </a:cubicBezTo>
                  <a:cubicBezTo>
                    <a:pt x="10424" y="11520"/>
                    <a:pt x="10162" y="11470"/>
                    <a:pt x="9876" y="11359"/>
                  </a:cubicBezTo>
                  <a:cubicBezTo>
                    <a:pt x="9715" y="11297"/>
                    <a:pt x="9576" y="11270"/>
                    <a:pt x="9453" y="11270"/>
                  </a:cubicBezTo>
                  <a:cubicBezTo>
                    <a:pt x="9162" y="11270"/>
                    <a:pt x="8953" y="11421"/>
                    <a:pt x="8724" y="11628"/>
                  </a:cubicBezTo>
                  <a:cubicBezTo>
                    <a:pt x="6284" y="13819"/>
                    <a:pt x="5144" y="25480"/>
                    <a:pt x="983" y="25480"/>
                  </a:cubicBezTo>
                  <a:cubicBezTo>
                    <a:pt x="703" y="25480"/>
                    <a:pt x="409" y="25427"/>
                    <a:pt x="100" y="25315"/>
                  </a:cubicBezTo>
                  <a:cubicBezTo>
                    <a:pt x="93" y="25312"/>
                    <a:pt x="85" y="25311"/>
                    <a:pt x="78" y="25311"/>
                  </a:cubicBezTo>
                  <a:cubicBezTo>
                    <a:pt x="24" y="25311"/>
                    <a:pt x="0" y="25394"/>
                    <a:pt x="51" y="25428"/>
                  </a:cubicBezTo>
                  <a:cubicBezTo>
                    <a:pt x="417" y="25666"/>
                    <a:pt x="766" y="25769"/>
                    <a:pt x="1098" y="25769"/>
                  </a:cubicBezTo>
                  <a:cubicBezTo>
                    <a:pt x="2632" y="25769"/>
                    <a:pt x="3788" y="23564"/>
                    <a:pt x="4445" y="22356"/>
                  </a:cubicBezTo>
                  <a:cubicBezTo>
                    <a:pt x="5444" y="20514"/>
                    <a:pt x="6160" y="18496"/>
                    <a:pt x="6911" y="16542"/>
                  </a:cubicBezTo>
                  <a:cubicBezTo>
                    <a:pt x="7782" y="14270"/>
                    <a:pt x="7979" y="12054"/>
                    <a:pt x="10347" y="12054"/>
                  </a:cubicBezTo>
                  <a:cubicBezTo>
                    <a:pt x="10630" y="12054"/>
                    <a:pt x="10945" y="12086"/>
                    <a:pt x="11296" y="12153"/>
                  </a:cubicBezTo>
                  <a:cubicBezTo>
                    <a:pt x="11372" y="12168"/>
                    <a:pt x="11447" y="12175"/>
                    <a:pt x="11519" y="12175"/>
                  </a:cubicBezTo>
                  <a:cubicBezTo>
                    <a:pt x="12526" y="12175"/>
                    <a:pt x="13213" y="10847"/>
                    <a:pt x="13534" y="10153"/>
                  </a:cubicBezTo>
                  <a:cubicBezTo>
                    <a:pt x="14937" y="7136"/>
                    <a:pt x="16649" y="7626"/>
                    <a:pt x="19178" y="6772"/>
                  </a:cubicBezTo>
                  <a:cubicBezTo>
                    <a:pt x="19888" y="6529"/>
                    <a:pt x="19995" y="5920"/>
                    <a:pt x="20038" y="5282"/>
                  </a:cubicBezTo>
                  <a:cubicBezTo>
                    <a:pt x="20162" y="3492"/>
                    <a:pt x="20751" y="2040"/>
                    <a:pt x="21072" y="230"/>
                  </a:cubicBezTo>
                  <a:cubicBezTo>
                    <a:pt x="21098" y="91"/>
                    <a:pt x="20979" y="0"/>
                    <a:pt x="2087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07" name="Google Shape;5007;p86"/>
            <p:cNvSpPr/>
            <p:nvPr/>
          </p:nvSpPr>
          <p:spPr>
            <a:xfrm>
              <a:off x="5768900" y="1995950"/>
              <a:ext cx="164800" cy="211150"/>
            </a:xfrm>
            <a:custGeom>
              <a:avLst/>
              <a:gdLst/>
              <a:ahLst/>
              <a:cxnLst/>
              <a:rect l="l" t="t" r="r" b="b"/>
              <a:pathLst>
                <a:path w="6592" h="8446" extrusionOk="0">
                  <a:moveTo>
                    <a:pt x="6591" y="1"/>
                  </a:moveTo>
                  <a:lnTo>
                    <a:pt x="6591" y="1"/>
                  </a:lnTo>
                  <a:cubicBezTo>
                    <a:pt x="6233" y="442"/>
                    <a:pt x="5875" y="887"/>
                    <a:pt x="5517" y="1329"/>
                  </a:cubicBezTo>
                  <a:cubicBezTo>
                    <a:pt x="3797" y="3477"/>
                    <a:pt x="2102" y="5648"/>
                    <a:pt x="413" y="7825"/>
                  </a:cubicBezTo>
                  <a:cubicBezTo>
                    <a:pt x="277" y="8032"/>
                    <a:pt x="139" y="8240"/>
                    <a:pt x="0" y="8445"/>
                  </a:cubicBezTo>
                  <a:cubicBezTo>
                    <a:pt x="2223" y="5651"/>
                    <a:pt x="4429" y="2842"/>
                    <a:pt x="659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08" name="Google Shape;5008;p86"/>
            <p:cNvSpPr/>
            <p:nvPr/>
          </p:nvSpPr>
          <p:spPr>
            <a:xfrm>
              <a:off x="5705950" y="2238400"/>
              <a:ext cx="36900" cy="47575"/>
            </a:xfrm>
            <a:custGeom>
              <a:avLst/>
              <a:gdLst/>
              <a:ahLst/>
              <a:cxnLst/>
              <a:rect l="l" t="t" r="r" b="b"/>
              <a:pathLst>
                <a:path w="1476" h="1903" extrusionOk="0">
                  <a:moveTo>
                    <a:pt x="1476" y="0"/>
                  </a:moveTo>
                  <a:lnTo>
                    <a:pt x="1476" y="0"/>
                  </a:lnTo>
                  <a:cubicBezTo>
                    <a:pt x="985" y="635"/>
                    <a:pt x="494" y="1271"/>
                    <a:pt x="1" y="1903"/>
                  </a:cubicBezTo>
                  <a:cubicBezTo>
                    <a:pt x="425" y="1377"/>
                    <a:pt x="847" y="846"/>
                    <a:pt x="1268" y="318"/>
                  </a:cubicBezTo>
                  <a:lnTo>
                    <a:pt x="1476"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09" name="Google Shape;5009;p86"/>
            <p:cNvSpPr/>
            <p:nvPr/>
          </p:nvSpPr>
          <p:spPr>
            <a:xfrm>
              <a:off x="5166150" y="3442125"/>
              <a:ext cx="4425" cy="5725"/>
            </a:xfrm>
            <a:custGeom>
              <a:avLst/>
              <a:gdLst/>
              <a:ahLst/>
              <a:cxnLst/>
              <a:rect l="l" t="t" r="r" b="b"/>
              <a:pathLst>
                <a:path w="177" h="229" extrusionOk="0">
                  <a:moveTo>
                    <a:pt x="177" y="1"/>
                  </a:moveTo>
                  <a:cubicBezTo>
                    <a:pt x="108" y="76"/>
                    <a:pt x="59" y="151"/>
                    <a:pt x="1" y="229"/>
                  </a:cubicBezTo>
                  <a:cubicBezTo>
                    <a:pt x="59" y="154"/>
                    <a:pt x="119" y="76"/>
                    <a:pt x="17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10" name="Google Shape;5010;p86"/>
            <p:cNvSpPr/>
            <p:nvPr/>
          </p:nvSpPr>
          <p:spPr>
            <a:xfrm>
              <a:off x="5451900" y="3109550"/>
              <a:ext cx="52075" cy="70600"/>
            </a:xfrm>
            <a:custGeom>
              <a:avLst/>
              <a:gdLst/>
              <a:ahLst/>
              <a:cxnLst/>
              <a:rect l="l" t="t" r="r" b="b"/>
              <a:pathLst>
                <a:path w="2083" h="2824" extrusionOk="0">
                  <a:moveTo>
                    <a:pt x="2082" y="0"/>
                  </a:moveTo>
                  <a:cubicBezTo>
                    <a:pt x="1386" y="942"/>
                    <a:pt x="693" y="1883"/>
                    <a:pt x="0" y="2824"/>
                  </a:cubicBezTo>
                  <a:cubicBezTo>
                    <a:pt x="249" y="2492"/>
                    <a:pt x="500" y="2163"/>
                    <a:pt x="745" y="1831"/>
                  </a:cubicBezTo>
                  <a:cubicBezTo>
                    <a:pt x="1199" y="1224"/>
                    <a:pt x="1637" y="612"/>
                    <a:pt x="208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11" name="Google Shape;5011;p86"/>
            <p:cNvSpPr/>
            <p:nvPr/>
          </p:nvSpPr>
          <p:spPr>
            <a:xfrm>
              <a:off x="6131925" y="2028500"/>
              <a:ext cx="71475" cy="94575"/>
            </a:xfrm>
            <a:custGeom>
              <a:avLst/>
              <a:gdLst/>
              <a:ahLst/>
              <a:cxnLst/>
              <a:rect l="l" t="t" r="r" b="b"/>
              <a:pathLst>
                <a:path w="2859" h="3783" extrusionOk="0">
                  <a:moveTo>
                    <a:pt x="2859" y="1"/>
                  </a:moveTo>
                  <a:lnTo>
                    <a:pt x="2859" y="1"/>
                  </a:lnTo>
                  <a:cubicBezTo>
                    <a:pt x="1898" y="1251"/>
                    <a:pt x="945" y="2513"/>
                    <a:pt x="1" y="3783"/>
                  </a:cubicBezTo>
                  <a:cubicBezTo>
                    <a:pt x="399" y="3260"/>
                    <a:pt x="795" y="2732"/>
                    <a:pt x="1196" y="2212"/>
                  </a:cubicBezTo>
                  <a:cubicBezTo>
                    <a:pt x="1753" y="1488"/>
                    <a:pt x="2308" y="749"/>
                    <a:pt x="285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12" name="Google Shape;5012;p86"/>
            <p:cNvSpPr/>
            <p:nvPr/>
          </p:nvSpPr>
          <p:spPr>
            <a:xfrm>
              <a:off x="6257025" y="2090000"/>
              <a:ext cx="175750" cy="248300"/>
            </a:xfrm>
            <a:custGeom>
              <a:avLst/>
              <a:gdLst/>
              <a:ahLst/>
              <a:cxnLst/>
              <a:rect l="l" t="t" r="r" b="b"/>
              <a:pathLst>
                <a:path w="7030" h="9932" extrusionOk="0">
                  <a:moveTo>
                    <a:pt x="7030" y="1"/>
                  </a:moveTo>
                  <a:cubicBezTo>
                    <a:pt x="4631" y="3257"/>
                    <a:pt x="2295" y="6580"/>
                    <a:pt x="0" y="9932"/>
                  </a:cubicBezTo>
                  <a:cubicBezTo>
                    <a:pt x="2295" y="6791"/>
                    <a:pt x="4585" y="3650"/>
                    <a:pt x="6747" y="422"/>
                  </a:cubicBezTo>
                  <a:cubicBezTo>
                    <a:pt x="6842" y="281"/>
                    <a:pt x="6935" y="142"/>
                    <a:pt x="703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13" name="Google Shape;5013;p86"/>
            <p:cNvSpPr/>
            <p:nvPr/>
          </p:nvSpPr>
          <p:spPr>
            <a:xfrm>
              <a:off x="6294325" y="2124500"/>
              <a:ext cx="299850" cy="401100"/>
            </a:xfrm>
            <a:custGeom>
              <a:avLst/>
              <a:gdLst/>
              <a:ahLst/>
              <a:cxnLst/>
              <a:rect l="l" t="t" r="r" b="b"/>
              <a:pathLst>
                <a:path w="11994" h="16044" extrusionOk="0">
                  <a:moveTo>
                    <a:pt x="11993" y="1"/>
                  </a:moveTo>
                  <a:lnTo>
                    <a:pt x="11993" y="1"/>
                  </a:lnTo>
                  <a:cubicBezTo>
                    <a:pt x="10339" y="1926"/>
                    <a:pt x="8690" y="3849"/>
                    <a:pt x="7253" y="5858"/>
                  </a:cubicBezTo>
                  <a:cubicBezTo>
                    <a:pt x="4807" y="9274"/>
                    <a:pt x="2382" y="12648"/>
                    <a:pt x="1" y="16044"/>
                  </a:cubicBezTo>
                  <a:cubicBezTo>
                    <a:pt x="2128" y="13122"/>
                    <a:pt x="4328" y="10252"/>
                    <a:pt x="6496" y="7362"/>
                  </a:cubicBezTo>
                  <a:cubicBezTo>
                    <a:pt x="8341" y="4900"/>
                    <a:pt x="10099" y="2405"/>
                    <a:pt x="11993"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14" name="Google Shape;5014;p86"/>
            <p:cNvSpPr/>
            <p:nvPr/>
          </p:nvSpPr>
          <p:spPr>
            <a:xfrm>
              <a:off x="6594150" y="2032400"/>
              <a:ext cx="76950" cy="92050"/>
            </a:xfrm>
            <a:custGeom>
              <a:avLst/>
              <a:gdLst/>
              <a:ahLst/>
              <a:cxnLst/>
              <a:rect l="l" t="t" r="r" b="b"/>
              <a:pathLst>
                <a:path w="3078" h="3682" extrusionOk="0">
                  <a:moveTo>
                    <a:pt x="3078" y="1"/>
                  </a:moveTo>
                  <a:lnTo>
                    <a:pt x="3078" y="1"/>
                  </a:lnTo>
                  <a:cubicBezTo>
                    <a:pt x="2858" y="255"/>
                    <a:pt x="2648" y="503"/>
                    <a:pt x="2425" y="754"/>
                  </a:cubicBezTo>
                  <a:cubicBezTo>
                    <a:pt x="1579" y="1707"/>
                    <a:pt x="780" y="2689"/>
                    <a:pt x="0" y="3682"/>
                  </a:cubicBezTo>
                  <a:cubicBezTo>
                    <a:pt x="1045" y="2463"/>
                    <a:pt x="2082" y="1242"/>
                    <a:pt x="307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15" name="Google Shape;5015;p86"/>
            <p:cNvSpPr/>
            <p:nvPr/>
          </p:nvSpPr>
          <p:spPr>
            <a:xfrm>
              <a:off x="6161675" y="2525575"/>
              <a:ext cx="132675" cy="194325"/>
            </a:xfrm>
            <a:custGeom>
              <a:avLst/>
              <a:gdLst/>
              <a:ahLst/>
              <a:cxnLst/>
              <a:rect l="l" t="t" r="r" b="b"/>
              <a:pathLst>
                <a:path w="5307" h="7773" extrusionOk="0">
                  <a:moveTo>
                    <a:pt x="5307" y="1"/>
                  </a:moveTo>
                  <a:lnTo>
                    <a:pt x="5307" y="1"/>
                  </a:lnTo>
                  <a:cubicBezTo>
                    <a:pt x="3459" y="2535"/>
                    <a:pt x="1672" y="5116"/>
                    <a:pt x="0" y="7772"/>
                  </a:cubicBezTo>
                  <a:cubicBezTo>
                    <a:pt x="1733" y="5154"/>
                    <a:pt x="3499" y="2564"/>
                    <a:pt x="530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16" name="Google Shape;5016;p86"/>
            <p:cNvSpPr/>
            <p:nvPr/>
          </p:nvSpPr>
          <p:spPr>
            <a:xfrm>
              <a:off x="6379550" y="3041325"/>
              <a:ext cx="23100" cy="28100"/>
            </a:xfrm>
            <a:custGeom>
              <a:avLst/>
              <a:gdLst/>
              <a:ahLst/>
              <a:cxnLst/>
              <a:rect l="l" t="t" r="r" b="b"/>
              <a:pathLst>
                <a:path w="924" h="1124" extrusionOk="0">
                  <a:moveTo>
                    <a:pt x="691" y="1"/>
                  </a:moveTo>
                  <a:cubicBezTo>
                    <a:pt x="643" y="1"/>
                    <a:pt x="594" y="21"/>
                    <a:pt x="558" y="70"/>
                  </a:cubicBezTo>
                  <a:cubicBezTo>
                    <a:pt x="350" y="408"/>
                    <a:pt x="166" y="706"/>
                    <a:pt x="76" y="867"/>
                  </a:cubicBezTo>
                  <a:cubicBezTo>
                    <a:pt x="0" y="1001"/>
                    <a:pt x="116" y="1124"/>
                    <a:pt x="232" y="1124"/>
                  </a:cubicBezTo>
                  <a:cubicBezTo>
                    <a:pt x="284" y="1124"/>
                    <a:pt x="336" y="1099"/>
                    <a:pt x="371" y="1040"/>
                  </a:cubicBezTo>
                  <a:cubicBezTo>
                    <a:pt x="529" y="778"/>
                    <a:pt x="688" y="515"/>
                    <a:pt x="844" y="252"/>
                  </a:cubicBezTo>
                  <a:cubicBezTo>
                    <a:pt x="924" y="122"/>
                    <a:pt x="808" y="1"/>
                    <a:pt x="69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17" name="Google Shape;5017;p86"/>
            <p:cNvSpPr/>
            <p:nvPr/>
          </p:nvSpPr>
          <p:spPr>
            <a:xfrm>
              <a:off x="6393200" y="3039675"/>
              <a:ext cx="2425" cy="3650"/>
            </a:xfrm>
            <a:custGeom>
              <a:avLst/>
              <a:gdLst/>
              <a:ahLst/>
              <a:cxnLst/>
              <a:rect l="l" t="t" r="r" b="b"/>
              <a:pathLst>
                <a:path w="97" h="146" extrusionOk="0">
                  <a:moveTo>
                    <a:pt x="96" y="1"/>
                  </a:moveTo>
                  <a:cubicBezTo>
                    <a:pt x="91" y="9"/>
                    <a:pt x="85" y="18"/>
                    <a:pt x="80" y="26"/>
                  </a:cubicBezTo>
                  <a:lnTo>
                    <a:pt x="80" y="26"/>
                  </a:lnTo>
                  <a:cubicBezTo>
                    <a:pt x="86" y="18"/>
                    <a:pt x="91" y="9"/>
                    <a:pt x="96" y="1"/>
                  </a:cubicBezTo>
                  <a:close/>
                  <a:moveTo>
                    <a:pt x="80" y="26"/>
                  </a:moveTo>
                  <a:lnTo>
                    <a:pt x="80" y="26"/>
                  </a:lnTo>
                  <a:cubicBezTo>
                    <a:pt x="55" y="66"/>
                    <a:pt x="25" y="104"/>
                    <a:pt x="2" y="144"/>
                  </a:cubicBezTo>
                  <a:lnTo>
                    <a:pt x="2" y="144"/>
                  </a:lnTo>
                  <a:cubicBezTo>
                    <a:pt x="5" y="139"/>
                    <a:pt x="10" y="139"/>
                    <a:pt x="12" y="136"/>
                  </a:cubicBezTo>
                  <a:cubicBezTo>
                    <a:pt x="36" y="99"/>
                    <a:pt x="57" y="63"/>
                    <a:pt x="80" y="26"/>
                  </a:cubicBezTo>
                  <a:close/>
                  <a:moveTo>
                    <a:pt x="2" y="144"/>
                  </a:moveTo>
                  <a:cubicBezTo>
                    <a:pt x="1" y="144"/>
                    <a:pt x="1" y="145"/>
                    <a:pt x="1" y="145"/>
                  </a:cubicBezTo>
                  <a:cubicBezTo>
                    <a:pt x="1" y="145"/>
                    <a:pt x="1" y="144"/>
                    <a:pt x="2" y="144"/>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18" name="Google Shape;5018;p86"/>
            <p:cNvSpPr/>
            <p:nvPr/>
          </p:nvSpPr>
          <p:spPr>
            <a:xfrm>
              <a:off x="6013550" y="3351625"/>
              <a:ext cx="475" cy="600"/>
            </a:xfrm>
            <a:custGeom>
              <a:avLst/>
              <a:gdLst/>
              <a:ahLst/>
              <a:cxnLst/>
              <a:rect l="l" t="t" r="r" b="b"/>
              <a:pathLst>
                <a:path w="19" h="24" extrusionOk="0">
                  <a:moveTo>
                    <a:pt x="18" y="0"/>
                  </a:moveTo>
                  <a:cubicBezTo>
                    <a:pt x="8" y="14"/>
                    <a:pt x="1" y="23"/>
                    <a:pt x="1" y="23"/>
                  </a:cubicBezTo>
                  <a:cubicBezTo>
                    <a:pt x="1" y="23"/>
                    <a:pt x="6" y="16"/>
                    <a:pt x="1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19" name="Google Shape;5019;p86"/>
            <p:cNvSpPr/>
            <p:nvPr/>
          </p:nvSpPr>
          <p:spPr>
            <a:xfrm>
              <a:off x="6661050" y="2225050"/>
              <a:ext cx="3275" cy="4200"/>
            </a:xfrm>
            <a:custGeom>
              <a:avLst/>
              <a:gdLst/>
              <a:ahLst/>
              <a:cxnLst/>
              <a:rect l="l" t="t" r="r" b="b"/>
              <a:pathLst>
                <a:path w="131" h="168" extrusionOk="0">
                  <a:moveTo>
                    <a:pt x="129" y="0"/>
                  </a:moveTo>
                  <a:cubicBezTo>
                    <a:pt x="128" y="0"/>
                    <a:pt x="118" y="11"/>
                    <a:pt x="102" y="32"/>
                  </a:cubicBezTo>
                  <a:cubicBezTo>
                    <a:pt x="72" y="71"/>
                    <a:pt x="45" y="110"/>
                    <a:pt x="17" y="147"/>
                  </a:cubicBezTo>
                  <a:lnTo>
                    <a:pt x="17" y="147"/>
                  </a:lnTo>
                  <a:cubicBezTo>
                    <a:pt x="97" y="44"/>
                    <a:pt x="130" y="0"/>
                    <a:pt x="129" y="0"/>
                  </a:cubicBezTo>
                  <a:close/>
                  <a:moveTo>
                    <a:pt x="17" y="147"/>
                  </a:moveTo>
                  <a:lnTo>
                    <a:pt x="17" y="147"/>
                  </a:lnTo>
                  <a:cubicBezTo>
                    <a:pt x="12" y="153"/>
                    <a:pt x="6" y="160"/>
                    <a:pt x="0" y="168"/>
                  </a:cubicBezTo>
                  <a:cubicBezTo>
                    <a:pt x="6" y="161"/>
                    <a:pt x="11" y="154"/>
                    <a:pt x="17" y="147"/>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20" name="Google Shape;5020;p86"/>
            <p:cNvSpPr/>
            <p:nvPr/>
          </p:nvSpPr>
          <p:spPr>
            <a:xfrm>
              <a:off x="4492925" y="1558725"/>
              <a:ext cx="2898050" cy="2460325"/>
            </a:xfrm>
            <a:custGeom>
              <a:avLst/>
              <a:gdLst/>
              <a:ahLst/>
              <a:cxnLst/>
              <a:rect l="l" t="t" r="r" b="b"/>
              <a:pathLst>
                <a:path w="115922" h="98413" extrusionOk="0">
                  <a:moveTo>
                    <a:pt x="61043" y="3433"/>
                  </a:moveTo>
                  <a:cubicBezTo>
                    <a:pt x="61363" y="3488"/>
                    <a:pt x="61675" y="3546"/>
                    <a:pt x="61969" y="3618"/>
                  </a:cubicBezTo>
                  <a:cubicBezTo>
                    <a:pt x="61253" y="4259"/>
                    <a:pt x="60549" y="4917"/>
                    <a:pt x="59853" y="5592"/>
                  </a:cubicBezTo>
                  <a:cubicBezTo>
                    <a:pt x="60275" y="4891"/>
                    <a:pt x="60673" y="4172"/>
                    <a:pt x="61043" y="3433"/>
                  </a:cubicBezTo>
                  <a:close/>
                  <a:moveTo>
                    <a:pt x="59591" y="3190"/>
                  </a:moveTo>
                  <a:cubicBezTo>
                    <a:pt x="59881" y="3251"/>
                    <a:pt x="60186" y="3300"/>
                    <a:pt x="60491" y="3349"/>
                  </a:cubicBezTo>
                  <a:lnTo>
                    <a:pt x="60491" y="3349"/>
                  </a:lnTo>
                  <a:cubicBezTo>
                    <a:pt x="59606" y="4142"/>
                    <a:pt x="58747" y="4961"/>
                    <a:pt x="57919" y="5800"/>
                  </a:cubicBezTo>
                  <a:cubicBezTo>
                    <a:pt x="58493" y="4943"/>
                    <a:pt x="59054" y="4077"/>
                    <a:pt x="59591" y="3190"/>
                  </a:cubicBezTo>
                  <a:close/>
                  <a:moveTo>
                    <a:pt x="65678" y="2890"/>
                  </a:moveTo>
                  <a:cubicBezTo>
                    <a:pt x="65824" y="2890"/>
                    <a:pt x="65972" y="2906"/>
                    <a:pt x="66121" y="2939"/>
                  </a:cubicBezTo>
                  <a:cubicBezTo>
                    <a:pt x="64747" y="4140"/>
                    <a:pt x="63471" y="5523"/>
                    <a:pt x="62261" y="7001"/>
                  </a:cubicBezTo>
                  <a:cubicBezTo>
                    <a:pt x="62833" y="6049"/>
                    <a:pt x="63378" y="5087"/>
                    <a:pt x="63860" y="4114"/>
                  </a:cubicBezTo>
                  <a:cubicBezTo>
                    <a:pt x="63909" y="4028"/>
                    <a:pt x="63870" y="3917"/>
                    <a:pt x="63776" y="3881"/>
                  </a:cubicBezTo>
                  <a:lnTo>
                    <a:pt x="63776" y="3881"/>
                  </a:lnTo>
                  <a:cubicBezTo>
                    <a:pt x="64389" y="3222"/>
                    <a:pt x="65021" y="2890"/>
                    <a:pt x="65678" y="2890"/>
                  </a:cubicBezTo>
                  <a:close/>
                  <a:moveTo>
                    <a:pt x="58505" y="4354"/>
                  </a:moveTo>
                  <a:lnTo>
                    <a:pt x="58505" y="4354"/>
                  </a:lnTo>
                  <a:cubicBezTo>
                    <a:pt x="57985" y="5220"/>
                    <a:pt x="57431" y="6063"/>
                    <a:pt x="56865" y="6897"/>
                  </a:cubicBezTo>
                  <a:cubicBezTo>
                    <a:pt x="56380" y="7411"/>
                    <a:pt x="55904" y="7934"/>
                    <a:pt x="55436" y="8462"/>
                  </a:cubicBezTo>
                  <a:cubicBezTo>
                    <a:pt x="56724" y="6788"/>
                    <a:pt x="58095" y="5035"/>
                    <a:pt x="58505" y="4354"/>
                  </a:cubicBezTo>
                  <a:close/>
                  <a:moveTo>
                    <a:pt x="69051" y="7732"/>
                  </a:moveTo>
                  <a:cubicBezTo>
                    <a:pt x="69092" y="8159"/>
                    <a:pt x="69201" y="8578"/>
                    <a:pt x="69377" y="8970"/>
                  </a:cubicBezTo>
                  <a:cubicBezTo>
                    <a:pt x="68638" y="9626"/>
                    <a:pt x="67920" y="10304"/>
                    <a:pt x="67221" y="11006"/>
                  </a:cubicBezTo>
                  <a:cubicBezTo>
                    <a:pt x="67870" y="9946"/>
                    <a:pt x="68488" y="8861"/>
                    <a:pt x="69051" y="7732"/>
                  </a:cubicBezTo>
                  <a:close/>
                  <a:moveTo>
                    <a:pt x="84084" y="7608"/>
                  </a:moveTo>
                  <a:cubicBezTo>
                    <a:pt x="84373" y="7711"/>
                    <a:pt x="84656" y="7833"/>
                    <a:pt x="84927" y="7977"/>
                  </a:cubicBezTo>
                  <a:cubicBezTo>
                    <a:pt x="84904" y="7980"/>
                    <a:pt x="84884" y="7992"/>
                    <a:pt x="84866" y="8006"/>
                  </a:cubicBezTo>
                  <a:cubicBezTo>
                    <a:pt x="83931" y="9060"/>
                    <a:pt x="83019" y="10125"/>
                    <a:pt x="82109" y="11190"/>
                  </a:cubicBezTo>
                  <a:cubicBezTo>
                    <a:pt x="82857" y="10047"/>
                    <a:pt x="83518" y="8849"/>
                    <a:pt x="84084" y="7608"/>
                  </a:cubicBezTo>
                  <a:close/>
                  <a:moveTo>
                    <a:pt x="87444" y="9709"/>
                  </a:moveTo>
                  <a:cubicBezTo>
                    <a:pt x="87779" y="9955"/>
                    <a:pt x="88143" y="10163"/>
                    <a:pt x="88524" y="10333"/>
                  </a:cubicBezTo>
                  <a:cubicBezTo>
                    <a:pt x="88019" y="10867"/>
                    <a:pt x="87537" y="11427"/>
                    <a:pt x="87043" y="11973"/>
                  </a:cubicBezTo>
                  <a:cubicBezTo>
                    <a:pt x="87358" y="11407"/>
                    <a:pt x="87672" y="10838"/>
                    <a:pt x="87961" y="10255"/>
                  </a:cubicBezTo>
                  <a:cubicBezTo>
                    <a:pt x="88024" y="10128"/>
                    <a:pt x="87927" y="10002"/>
                    <a:pt x="87813" y="10002"/>
                  </a:cubicBezTo>
                  <a:cubicBezTo>
                    <a:pt x="87775" y="10002"/>
                    <a:pt x="87735" y="10016"/>
                    <a:pt x="87698" y="10050"/>
                  </a:cubicBezTo>
                  <a:cubicBezTo>
                    <a:pt x="86997" y="10697"/>
                    <a:pt x="86350" y="11413"/>
                    <a:pt x="85721" y="12152"/>
                  </a:cubicBezTo>
                  <a:cubicBezTo>
                    <a:pt x="86292" y="11338"/>
                    <a:pt x="86876" y="10529"/>
                    <a:pt x="87444" y="9709"/>
                  </a:cubicBezTo>
                  <a:close/>
                  <a:moveTo>
                    <a:pt x="72219" y="7833"/>
                  </a:moveTo>
                  <a:cubicBezTo>
                    <a:pt x="72233" y="7833"/>
                    <a:pt x="72247" y="7833"/>
                    <a:pt x="72262" y="7833"/>
                  </a:cubicBezTo>
                  <a:cubicBezTo>
                    <a:pt x="70729" y="9279"/>
                    <a:pt x="69250" y="10772"/>
                    <a:pt x="67830" y="12310"/>
                  </a:cubicBezTo>
                  <a:cubicBezTo>
                    <a:pt x="68442" y="11366"/>
                    <a:pt x="69040" y="10414"/>
                    <a:pt x="69626" y="9452"/>
                  </a:cubicBezTo>
                  <a:cubicBezTo>
                    <a:pt x="69654" y="9474"/>
                    <a:pt x="69686" y="9484"/>
                    <a:pt x="69718" y="9484"/>
                  </a:cubicBezTo>
                  <a:cubicBezTo>
                    <a:pt x="69767" y="9484"/>
                    <a:pt x="69816" y="9463"/>
                    <a:pt x="69854" y="9426"/>
                  </a:cubicBezTo>
                  <a:lnTo>
                    <a:pt x="69854" y="9429"/>
                  </a:lnTo>
                  <a:cubicBezTo>
                    <a:pt x="69888" y="9453"/>
                    <a:pt x="69931" y="9467"/>
                    <a:pt x="69973" y="9467"/>
                  </a:cubicBezTo>
                  <a:cubicBezTo>
                    <a:pt x="70036" y="9467"/>
                    <a:pt x="70096" y="9435"/>
                    <a:pt x="70122" y="9357"/>
                  </a:cubicBezTo>
                  <a:cubicBezTo>
                    <a:pt x="70540" y="8021"/>
                    <a:pt x="71319" y="7833"/>
                    <a:pt x="72219" y="7833"/>
                  </a:cubicBezTo>
                  <a:close/>
                  <a:moveTo>
                    <a:pt x="88876" y="10483"/>
                  </a:moveTo>
                  <a:cubicBezTo>
                    <a:pt x="89237" y="10630"/>
                    <a:pt x="89610" y="10766"/>
                    <a:pt x="89982" y="10905"/>
                  </a:cubicBezTo>
                  <a:cubicBezTo>
                    <a:pt x="89102" y="11704"/>
                    <a:pt x="88256" y="12544"/>
                    <a:pt x="87430" y="13402"/>
                  </a:cubicBezTo>
                  <a:cubicBezTo>
                    <a:pt x="87970" y="12458"/>
                    <a:pt x="88452" y="11482"/>
                    <a:pt x="88876" y="10483"/>
                  </a:cubicBezTo>
                  <a:close/>
                  <a:moveTo>
                    <a:pt x="104289" y="11818"/>
                  </a:moveTo>
                  <a:cubicBezTo>
                    <a:pt x="104309" y="11818"/>
                    <a:pt x="104330" y="11819"/>
                    <a:pt x="104351" y="11820"/>
                  </a:cubicBezTo>
                  <a:cubicBezTo>
                    <a:pt x="103669" y="12539"/>
                    <a:pt x="103026" y="13286"/>
                    <a:pt x="102393" y="14046"/>
                  </a:cubicBezTo>
                  <a:cubicBezTo>
                    <a:pt x="102720" y="13523"/>
                    <a:pt x="103002" y="12998"/>
                    <a:pt x="103282" y="12443"/>
                  </a:cubicBezTo>
                  <a:cubicBezTo>
                    <a:pt x="103511" y="11992"/>
                    <a:pt x="103868" y="11818"/>
                    <a:pt x="104289" y="11818"/>
                  </a:cubicBezTo>
                  <a:close/>
                  <a:moveTo>
                    <a:pt x="55404" y="8959"/>
                  </a:moveTo>
                  <a:cubicBezTo>
                    <a:pt x="54042" y="10812"/>
                    <a:pt x="52592" y="12608"/>
                    <a:pt x="51109" y="14375"/>
                  </a:cubicBezTo>
                  <a:cubicBezTo>
                    <a:pt x="52047" y="13119"/>
                    <a:pt x="52997" y="11872"/>
                    <a:pt x="53981" y="10648"/>
                  </a:cubicBezTo>
                  <a:cubicBezTo>
                    <a:pt x="54440" y="10073"/>
                    <a:pt x="54919" y="9513"/>
                    <a:pt x="55404" y="8959"/>
                  </a:cubicBezTo>
                  <a:close/>
                  <a:moveTo>
                    <a:pt x="102055" y="14949"/>
                  </a:moveTo>
                  <a:lnTo>
                    <a:pt x="102055" y="14949"/>
                  </a:lnTo>
                  <a:cubicBezTo>
                    <a:pt x="102054" y="14951"/>
                    <a:pt x="102053" y="14953"/>
                    <a:pt x="102051" y="14955"/>
                  </a:cubicBezTo>
                  <a:lnTo>
                    <a:pt x="102051" y="14955"/>
                  </a:lnTo>
                  <a:cubicBezTo>
                    <a:pt x="102053" y="14953"/>
                    <a:pt x="102054" y="14951"/>
                    <a:pt x="102055" y="14949"/>
                  </a:cubicBezTo>
                  <a:close/>
                  <a:moveTo>
                    <a:pt x="50733" y="10997"/>
                  </a:moveTo>
                  <a:cubicBezTo>
                    <a:pt x="49674" y="12443"/>
                    <a:pt x="48568" y="13858"/>
                    <a:pt x="47445" y="15249"/>
                  </a:cubicBezTo>
                  <a:lnTo>
                    <a:pt x="47442" y="15249"/>
                  </a:lnTo>
                  <a:cubicBezTo>
                    <a:pt x="48528" y="13823"/>
                    <a:pt x="49625" y="12406"/>
                    <a:pt x="50733" y="10997"/>
                  </a:cubicBezTo>
                  <a:close/>
                  <a:moveTo>
                    <a:pt x="86929" y="11333"/>
                  </a:moveTo>
                  <a:cubicBezTo>
                    <a:pt x="87008" y="11333"/>
                    <a:pt x="86834" y="11743"/>
                    <a:pt x="86220" y="12839"/>
                  </a:cubicBezTo>
                  <a:lnTo>
                    <a:pt x="86217" y="12839"/>
                  </a:lnTo>
                  <a:cubicBezTo>
                    <a:pt x="86191" y="12888"/>
                    <a:pt x="86160" y="12934"/>
                    <a:pt x="86134" y="12983"/>
                  </a:cubicBezTo>
                  <a:cubicBezTo>
                    <a:pt x="85366" y="13849"/>
                    <a:pt x="84615" y="14733"/>
                    <a:pt x="83876" y="15628"/>
                  </a:cubicBezTo>
                  <a:cubicBezTo>
                    <a:pt x="84061" y="15327"/>
                    <a:pt x="84254" y="15030"/>
                    <a:pt x="84436" y="14724"/>
                  </a:cubicBezTo>
                  <a:cubicBezTo>
                    <a:pt x="84900" y="13954"/>
                    <a:pt x="86727" y="11333"/>
                    <a:pt x="86929" y="11333"/>
                  </a:cubicBezTo>
                  <a:close/>
                  <a:moveTo>
                    <a:pt x="85135" y="8078"/>
                  </a:moveTo>
                  <a:cubicBezTo>
                    <a:pt x="85810" y="8459"/>
                    <a:pt x="86471" y="8953"/>
                    <a:pt x="87141" y="9478"/>
                  </a:cubicBezTo>
                  <a:cubicBezTo>
                    <a:pt x="84756" y="11429"/>
                    <a:pt x="82818" y="13748"/>
                    <a:pt x="81039" y="16204"/>
                  </a:cubicBezTo>
                  <a:lnTo>
                    <a:pt x="81039" y="16204"/>
                  </a:lnTo>
                  <a:cubicBezTo>
                    <a:pt x="82739" y="13791"/>
                    <a:pt x="84376" y="11342"/>
                    <a:pt x="85914" y="8837"/>
                  </a:cubicBezTo>
                  <a:cubicBezTo>
                    <a:pt x="85990" y="8714"/>
                    <a:pt x="85878" y="8583"/>
                    <a:pt x="85762" y="8583"/>
                  </a:cubicBezTo>
                  <a:cubicBezTo>
                    <a:pt x="85723" y="8583"/>
                    <a:pt x="85684" y="8598"/>
                    <a:pt x="85652" y="8632"/>
                  </a:cubicBezTo>
                  <a:cubicBezTo>
                    <a:pt x="84615" y="9721"/>
                    <a:pt x="83610" y="10835"/>
                    <a:pt x="82635" y="11978"/>
                  </a:cubicBezTo>
                  <a:cubicBezTo>
                    <a:pt x="83509" y="10760"/>
                    <a:pt x="84347" y="9510"/>
                    <a:pt x="85123" y="8205"/>
                  </a:cubicBezTo>
                  <a:lnTo>
                    <a:pt x="85123" y="8202"/>
                  </a:lnTo>
                  <a:cubicBezTo>
                    <a:pt x="85146" y="8165"/>
                    <a:pt x="85149" y="8119"/>
                    <a:pt x="85135" y="8078"/>
                  </a:cubicBezTo>
                  <a:close/>
                  <a:moveTo>
                    <a:pt x="103692" y="12878"/>
                  </a:moveTo>
                  <a:lnTo>
                    <a:pt x="103692" y="12878"/>
                  </a:lnTo>
                  <a:cubicBezTo>
                    <a:pt x="103709" y="12878"/>
                    <a:pt x="103679" y="12942"/>
                    <a:pt x="103588" y="13093"/>
                  </a:cubicBezTo>
                  <a:cubicBezTo>
                    <a:pt x="102616" y="14710"/>
                    <a:pt x="101351" y="16156"/>
                    <a:pt x="100066" y="17556"/>
                  </a:cubicBezTo>
                  <a:cubicBezTo>
                    <a:pt x="100723" y="16680"/>
                    <a:pt x="101380" y="15807"/>
                    <a:pt x="102051" y="14955"/>
                  </a:cubicBezTo>
                  <a:lnTo>
                    <a:pt x="102051" y="14955"/>
                  </a:lnTo>
                  <a:cubicBezTo>
                    <a:pt x="102040" y="14969"/>
                    <a:pt x="102035" y="14975"/>
                    <a:pt x="102034" y="14975"/>
                  </a:cubicBezTo>
                  <a:cubicBezTo>
                    <a:pt x="102025" y="14975"/>
                    <a:pt x="103600" y="12878"/>
                    <a:pt x="103692" y="12878"/>
                  </a:cubicBezTo>
                  <a:close/>
                  <a:moveTo>
                    <a:pt x="111392" y="17729"/>
                  </a:moveTo>
                  <a:cubicBezTo>
                    <a:pt x="111513" y="17854"/>
                    <a:pt x="111643" y="17975"/>
                    <a:pt x="111767" y="18099"/>
                  </a:cubicBezTo>
                  <a:cubicBezTo>
                    <a:pt x="110771" y="19136"/>
                    <a:pt x="110258" y="19642"/>
                    <a:pt x="110167" y="19642"/>
                  </a:cubicBezTo>
                  <a:cubicBezTo>
                    <a:pt x="110064" y="19642"/>
                    <a:pt x="110501" y="18993"/>
                    <a:pt x="111389" y="17729"/>
                  </a:cubicBezTo>
                  <a:close/>
                  <a:moveTo>
                    <a:pt x="107154" y="13298"/>
                  </a:moveTo>
                  <a:cubicBezTo>
                    <a:pt x="108193" y="14150"/>
                    <a:pt x="109085" y="15108"/>
                    <a:pt x="109328" y="15397"/>
                  </a:cubicBezTo>
                  <a:cubicBezTo>
                    <a:pt x="109946" y="16133"/>
                    <a:pt x="110535" y="16814"/>
                    <a:pt x="111144" y="17464"/>
                  </a:cubicBezTo>
                  <a:cubicBezTo>
                    <a:pt x="110730" y="17777"/>
                    <a:pt x="110330" y="18111"/>
                    <a:pt x="109930" y="18448"/>
                  </a:cubicBezTo>
                  <a:lnTo>
                    <a:pt x="109930" y="18448"/>
                  </a:lnTo>
                  <a:cubicBezTo>
                    <a:pt x="110079" y="18071"/>
                    <a:pt x="110229" y="17696"/>
                    <a:pt x="110350" y="17302"/>
                  </a:cubicBezTo>
                  <a:cubicBezTo>
                    <a:pt x="110385" y="17185"/>
                    <a:pt x="110281" y="17087"/>
                    <a:pt x="110176" y="17087"/>
                  </a:cubicBezTo>
                  <a:cubicBezTo>
                    <a:pt x="110136" y="17087"/>
                    <a:pt x="110096" y="17101"/>
                    <a:pt x="110064" y="17135"/>
                  </a:cubicBezTo>
                  <a:cubicBezTo>
                    <a:pt x="109334" y="17903"/>
                    <a:pt x="108638" y="18699"/>
                    <a:pt x="107936" y="19490"/>
                  </a:cubicBezTo>
                  <a:cubicBezTo>
                    <a:pt x="108606" y="18483"/>
                    <a:pt x="109247" y="17455"/>
                    <a:pt x="109853" y="16396"/>
                  </a:cubicBezTo>
                  <a:cubicBezTo>
                    <a:pt x="109923" y="16270"/>
                    <a:pt x="109820" y="16154"/>
                    <a:pt x="109707" y="16154"/>
                  </a:cubicBezTo>
                  <a:cubicBezTo>
                    <a:pt x="109669" y="16154"/>
                    <a:pt x="109630" y="16167"/>
                    <a:pt x="109596" y="16196"/>
                  </a:cubicBezTo>
                  <a:cubicBezTo>
                    <a:pt x="108603" y="17063"/>
                    <a:pt x="107676" y="18001"/>
                    <a:pt x="106782" y="18977"/>
                  </a:cubicBezTo>
                  <a:cubicBezTo>
                    <a:pt x="107570" y="17750"/>
                    <a:pt x="108291" y="16479"/>
                    <a:pt x="108903" y="15134"/>
                  </a:cubicBezTo>
                  <a:cubicBezTo>
                    <a:pt x="108968" y="15013"/>
                    <a:pt x="108870" y="14896"/>
                    <a:pt x="108762" y="14896"/>
                  </a:cubicBezTo>
                  <a:cubicBezTo>
                    <a:pt x="108726" y="14896"/>
                    <a:pt x="108688" y="14909"/>
                    <a:pt x="108655" y="14941"/>
                  </a:cubicBezTo>
                  <a:cubicBezTo>
                    <a:pt x="108011" y="15463"/>
                    <a:pt x="107405" y="16023"/>
                    <a:pt x="106813" y="16598"/>
                  </a:cubicBezTo>
                  <a:cubicBezTo>
                    <a:pt x="107220" y="15919"/>
                    <a:pt x="107616" y="15229"/>
                    <a:pt x="107977" y="14513"/>
                  </a:cubicBezTo>
                  <a:cubicBezTo>
                    <a:pt x="108041" y="14384"/>
                    <a:pt x="107931" y="14239"/>
                    <a:pt x="107814" y="14239"/>
                  </a:cubicBezTo>
                  <a:cubicBezTo>
                    <a:pt x="107773" y="14239"/>
                    <a:pt x="107732" y="14256"/>
                    <a:pt x="107697" y="14297"/>
                  </a:cubicBezTo>
                  <a:cubicBezTo>
                    <a:pt x="106042" y="16162"/>
                    <a:pt x="104229" y="18050"/>
                    <a:pt x="102454" y="19973"/>
                  </a:cubicBezTo>
                  <a:cubicBezTo>
                    <a:pt x="104227" y="17923"/>
                    <a:pt x="105910" y="15801"/>
                    <a:pt x="107154" y="13298"/>
                  </a:cubicBezTo>
                  <a:close/>
                  <a:moveTo>
                    <a:pt x="112036" y="18362"/>
                  </a:moveTo>
                  <a:cubicBezTo>
                    <a:pt x="112247" y="18567"/>
                    <a:pt x="112469" y="18774"/>
                    <a:pt x="112691" y="18977"/>
                  </a:cubicBezTo>
                  <a:cubicBezTo>
                    <a:pt x="112687" y="18976"/>
                    <a:pt x="112683" y="18976"/>
                    <a:pt x="112678" y="18976"/>
                  </a:cubicBezTo>
                  <a:cubicBezTo>
                    <a:pt x="112657" y="18976"/>
                    <a:pt x="112635" y="18982"/>
                    <a:pt x="112616" y="18994"/>
                  </a:cubicBezTo>
                  <a:cubicBezTo>
                    <a:pt x="111554" y="19788"/>
                    <a:pt x="111816" y="19577"/>
                    <a:pt x="110806" y="20446"/>
                  </a:cubicBezTo>
                  <a:cubicBezTo>
                    <a:pt x="111178" y="20123"/>
                    <a:pt x="111770" y="18887"/>
                    <a:pt x="112033" y="18365"/>
                  </a:cubicBezTo>
                  <a:lnTo>
                    <a:pt x="112036" y="18362"/>
                  </a:lnTo>
                  <a:close/>
                  <a:moveTo>
                    <a:pt x="58309" y="7680"/>
                  </a:moveTo>
                  <a:cubicBezTo>
                    <a:pt x="55220" y="12345"/>
                    <a:pt x="50950" y="16439"/>
                    <a:pt x="47459" y="20712"/>
                  </a:cubicBezTo>
                  <a:cubicBezTo>
                    <a:pt x="50846" y="16147"/>
                    <a:pt x="54437" y="11756"/>
                    <a:pt x="58309" y="7680"/>
                  </a:cubicBezTo>
                  <a:close/>
                  <a:moveTo>
                    <a:pt x="64978" y="14060"/>
                  </a:moveTo>
                  <a:lnTo>
                    <a:pt x="64978" y="14060"/>
                  </a:lnTo>
                  <a:cubicBezTo>
                    <a:pt x="63321" y="16430"/>
                    <a:pt x="61482" y="18685"/>
                    <a:pt x="59671" y="20948"/>
                  </a:cubicBezTo>
                  <a:cubicBezTo>
                    <a:pt x="60959" y="19104"/>
                    <a:pt x="62275" y="17279"/>
                    <a:pt x="63658" y="15501"/>
                  </a:cubicBezTo>
                  <a:cubicBezTo>
                    <a:pt x="63999" y="15062"/>
                    <a:pt x="64464" y="14568"/>
                    <a:pt x="64978" y="14060"/>
                  </a:cubicBezTo>
                  <a:close/>
                  <a:moveTo>
                    <a:pt x="112876" y="19132"/>
                  </a:moveTo>
                  <a:cubicBezTo>
                    <a:pt x="113118" y="19346"/>
                    <a:pt x="113352" y="19557"/>
                    <a:pt x="113618" y="19765"/>
                  </a:cubicBezTo>
                  <a:cubicBezTo>
                    <a:pt x="113962" y="20039"/>
                    <a:pt x="114132" y="20339"/>
                    <a:pt x="114187" y="20639"/>
                  </a:cubicBezTo>
                  <a:cubicBezTo>
                    <a:pt x="113634" y="21001"/>
                    <a:pt x="113032" y="21425"/>
                    <a:pt x="112783" y="21425"/>
                  </a:cubicBezTo>
                  <a:cubicBezTo>
                    <a:pt x="112568" y="21425"/>
                    <a:pt x="112613" y="21113"/>
                    <a:pt x="113170" y="20180"/>
                  </a:cubicBezTo>
                  <a:cubicBezTo>
                    <a:pt x="113251" y="20044"/>
                    <a:pt x="113137" y="19922"/>
                    <a:pt x="113014" y="19922"/>
                  </a:cubicBezTo>
                  <a:cubicBezTo>
                    <a:pt x="112973" y="19922"/>
                    <a:pt x="112930" y="19936"/>
                    <a:pt x="112893" y="19967"/>
                  </a:cubicBezTo>
                  <a:cubicBezTo>
                    <a:pt x="112069" y="20670"/>
                    <a:pt x="111717" y="20928"/>
                    <a:pt x="111637" y="20928"/>
                  </a:cubicBezTo>
                  <a:cubicBezTo>
                    <a:pt x="111470" y="20928"/>
                    <a:pt x="112479" y="19808"/>
                    <a:pt x="112856" y="19236"/>
                  </a:cubicBezTo>
                  <a:cubicBezTo>
                    <a:pt x="112876" y="19205"/>
                    <a:pt x="112882" y="19167"/>
                    <a:pt x="112876" y="19132"/>
                  </a:cubicBezTo>
                  <a:close/>
                  <a:moveTo>
                    <a:pt x="112032" y="19730"/>
                  </a:moveTo>
                  <a:cubicBezTo>
                    <a:pt x="112106" y="19730"/>
                    <a:pt x="111824" y="20149"/>
                    <a:pt x="110846" y="21384"/>
                  </a:cubicBezTo>
                  <a:cubicBezTo>
                    <a:pt x="110835" y="21402"/>
                    <a:pt x="110829" y="21425"/>
                    <a:pt x="110826" y="21448"/>
                  </a:cubicBezTo>
                  <a:cubicBezTo>
                    <a:pt x="110688" y="21370"/>
                    <a:pt x="110546" y="21304"/>
                    <a:pt x="110402" y="21249"/>
                  </a:cubicBezTo>
                  <a:cubicBezTo>
                    <a:pt x="110972" y="20708"/>
                    <a:pt x="111918" y="19730"/>
                    <a:pt x="112032" y="19730"/>
                  </a:cubicBezTo>
                  <a:close/>
                  <a:moveTo>
                    <a:pt x="112314" y="20826"/>
                  </a:moveTo>
                  <a:cubicBezTo>
                    <a:pt x="112392" y="20826"/>
                    <a:pt x="112197" y="21153"/>
                    <a:pt x="111767" y="22051"/>
                  </a:cubicBezTo>
                  <a:cubicBezTo>
                    <a:pt x="111701" y="22019"/>
                    <a:pt x="111637" y="21982"/>
                    <a:pt x="111574" y="21942"/>
                  </a:cubicBezTo>
                  <a:cubicBezTo>
                    <a:pt x="111375" y="21806"/>
                    <a:pt x="111233" y="21711"/>
                    <a:pt x="111112" y="21630"/>
                  </a:cubicBezTo>
                  <a:lnTo>
                    <a:pt x="111115" y="21630"/>
                  </a:lnTo>
                  <a:cubicBezTo>
                    <a:pt x="111847" y="21190"/>
                    <a:pt x="112232" y="20826"/>
                    <a:pt x="112314" y="20826"/>
                  </a:cubicBezTo>
                  <a:close/>
                  <a:moveTo>
                    <a:pt x="113767" y="21222"/>
                  </a:moveTo>
                  <a:cubicBezTo>
                    <a:pt x="113905" y="21222"/>
                    <a:pt x="113920" y="21384"/>
                    <a:pt x="113742" y="21817"/>
                  </a:cubicBezTo>
                  <a:cubicBezTo>
                    <a:pt x="113422" y="22108"/>
                    <a:pt x="113009" y="22264"/>
                    <a:pt x="112587" y="22264"/>
                  </a:cubicBezTo>
                  <a:cubicBezTo>
                    <a:pt x="112438" y="22264"/>
                    <a:pt x="112288" y="22244"/>
                    <a:pt x="112140" y="22204"/>
                  </a:cubicBezTo>
                  <a:lnTo>
                    <a:pt x="112143" y="22204"/>
                  </a:lnTo>
                  <a:cubicBezTo>
                    <a:pt x="112813" y="21792"/>
                    <a:pt x="113507" y="21222"/>
                    <a:pt x="113767" y="21222"/>
                  </a:cubicBezTo>
                  <a:close/>
                  <a:moveTo>
                    <a:pt x="109609" y="18024"/>
                  </a:moveTo>
                  <a:cubicBezTo>
                    <a:pt x="109711" y="18024"/>
                    <a:pt x="109671" y="18268"/>
                    <a:pt x="109397" y="18907"/>
                  </a:cubicBezTo>
                  <a:cubicBezTo>
                    <a:pt x="108107" y="20048"/>
                    <a:pt x="106888" y="21298"/>
                    <a:pt x="105725" y="22608"/>
                  </a:cubicBezTo>
                  <a:cubicBezTo>
                    <a:pt x="105910" y="22363"/>
                    <a:pt x="106094" y="22123"/>
                    <a:pt x="106273" y="21875"/>
                  </a:cubicBezTo>
                  <a:cubicBezTo>
                    <a:pt x="106689" y="21393"/>
                    <a:pt x="107093" y="20899"/>
                    <a:pt x="107512" y="20420"/>
                  </a:cubicBezTo>
                  <a:cubicBezTo>
                    <a:pt x="107964" y="19902"/>
                    <a:pt x="109329" y="18024"/>
                    <a:pt x="109609" y="18024"/>
                  </a:cubicBezTo>
                  <a:close/>
                  <a:moveTo>
                    <a:pt x="63918" y="17279"/>
                  </a:moveTo>
                  <a:lnTo>
                    <a:pt x="63918" y="17279"/>
                  </a:lnTo>
                  <a:cubicBezTo>
                    <a:pt x="62431" y="19234"/>
                    <a:pt x="60890" y="21153"/>
                    <a:pt x="59354" y="23067"/>
                  </a:cubicBezTo>
                  <a:cubicBezTo>
                    <a:pt x="60823" y="21096"/>
                    <a:pt x="62353" y="19173"/>
                    <a:pt x="63918" y="17279"/>
                  </a:cubicBezTo>
                  <a:close/>
                  <a:moveTo>
                    <a:pt x="71488" y="9475"/>
                  </a:moveTo>
                  <a:lnTo>
                    <a:pt x="71488" y="9475"/>
                  </a:lnTo>
                  <a:cubicBezTo>
                    <a:pt x="70731" y="10740"/>
                    <a:pt x="69943" y="11990"/>
                    <a:pt x="69123" y="13220"/>
                  </a:cubicBezTo>
                  <a:cubicBezTo>
                    <a:pt x="67169" y="15864"/>
                    <a:pt x="65238" y="18529"/>
                    <a:pt x="63329" y="21211"/>
                  </a:cubicBezTo>
                  <a:cubicBezTo>
                    <a:pt x="62784" y="21916"/>
                    <a:pt x="62232" y="22620"/>
                    <a:pt x="61678" y="23319"/>
                  </a:cubicBezTo>
                  <a:cubicBezTo>
                    <a:pt x="63768" y="20362"/>
                    <a:pt x="65838" y="17395"/>
                    <a:pt x="67798" y="14349"/>
                  </a:cubicBezTo>
                  <a:cubicBezTo>
                    <a:pt x="68142" y="13815"/>
                    <a:pt x="68832" y="12492"/>
                    <a:pt x="69574" y="11364"/>
                  </a:cubicBezTo>
                  <a:cubicBezTo>
                    <a:pt x="70264" y="10731"/>
                    <a:pt x="70899" y="10108"/>
                    <a:pt x="71384" y="9519"/>
                  </a:cubicBezTo>
                  <a:cubicBezTo>
                    <a:pt x="71401" y="9513"/>
                    <a:pt x="71419" y="9504"/>
                    <a:pt x="71436" y="9504"/>
                  </a:cubicBezTo>
                  <a:cubicBezTo>
                    <a:pt x="71456" y="9499"/>
                    <a:pt x="71473" y="9490"/>
                    <a:pt x="71488" y="9475"/>
                  </a:cubicBezTo>
                  <a:close/>
                  <a:moveTo>
                    <a:pt x="101022" y="19684"/>
                  </a:moveTo>
                  <a:lnTo>
                    <a:pt x="101022" y="19684"/>
                  </a:lnTo>
                  <a:cubicBezTo>
                    <a:pt x="100522" y="20411"/>
                    <a:pt x="100029" y="21148"/>
                    <a:pt x="99526" y="21884"/>
                  </a:cubicBezTo>
                  <a:lnTo>
                    <a:pt x="99526" y="21881"/>
                  </a:lnTo>
                  <a:cubicBezTo>
                    <a:pt x="99483" y="21944"/>
                    <a:pt x="99425" y="22025"/>
                    <a:pt x="99359" y="22118"/>
                  </a:cubicBezTo>
                  <a:cubicBezTo>
                    <a:pt x="98836" y="22721"/>
                    <a:pt x="98305" y="23310"/>
                    <a:pt x="97754" y="23887"/>
                  </a:cubicBezTo>
                  <a:cubicBezTo>
                    <a:pt x="98779" y="22444"/>
                    <a:pt x="99882" y="21049"/>
                    <a:pt x="101022" y="19684"/>
                  </a:cubicBezTo>
                  <a:close/>
                  <a:moveTo>
                    <a:pt x="55740" y="2785"/>
                  </a:moveTo>
                  <a:lnTo>
                    <a:pt x="55740" y="2785"/>
                  </a:lnTo>
                  <a:cubicBezTo>
                    <a:pt x="55134" y="4169"/>
                    <a:pt x="54344" y="5473"/>
                    <a:pt x="53577" y="6770"/>
                  </a:cubicBezTo>
                  <a:cubicBezTo>
                    <a:pt x="53412" y="7050"/>
                    <a:pt x="53225" y="7319"/>
                    <a:pt x="53051" y="7593"/>
                  </a:cubicBezTo>
                  <a:lnTo>
                    <a:pt x="53049" y="7593"/>
                  </a:lnTo>
                  <a:cubicBezTo>
                    <a:pt x="48776" y="12752"/>
                    <a:pt x="44725" y="18108"/>
                    <a:pt x="40796" y="23552"/>
                  </a:cubicBezTo>
                  <a:cubicBezTo>
                    <a:pt x="40701" y="23674"/>
                    <a:pt x="40603" y="23795"/>
                    <a:pt x="40507" y="23916"/>
                  </a:cubicBezTo>
                  <a:cubicBezTo>
                    <a:pt x="40513" y="23908"/>
                    <a:pt x="40519" y="23899"/>
                    <a:pt x="40528" y="23890"/>
                  </a:cubicBezTo>
                  <a:cubicBezTo>
                    <a:pt x="44497" y="18209"/>
                    <a:pt x="48730" y="12715"/>
                    <a:pt x="52656" y="7001"/>
                  </a:cubicBezTo>
                  <a:cubicBezTo>
                    <a:pt x="53495" y="5784"/>
                    <a:pt x="55169" y="4087"/>
                    <a:pt x="55740" y="2785"/>
                  </a:cubicBezTo>
                  <a:close/>
                  <a:moveTo>
                    <a:pt x="79755" y="8431"/>
                  </a:moveTo>
                  <a:cubicBezTo>
                    <a:pt x="79287" y="9074"/>
                    <a:pt x="78316" y="10792"/>
                    <a:pt x="77328" y="12412"/>
                  </a:cubicBezTo>
                  <a:cubicBezTo>
                    <a:pt x="76861" y="13110"/>
                    <a:pt x="76407" y="13823"/>
                    <a:pt x="75966" y="14531"/>
                  </a:cubicBezTo>
                  <a:cubicBezTo>
                    <a:pt x="75908" y="14614"/>
                    <a:pt x="75850" y="14698"/>
                    <a:pt x="75795" y="14773"/>
                  </a:cubicBezTo>
                  <a:cubicBezTo>
                    <a:pt x="73292" y="18209"/>
                    <a:pt x="70388" y="21361"/>
                    <a:pt x="67634" y="24595"/>
                  </a:cubicBezTo>
                  <a:cubicBezTo>
                    <a:pt x="67605" y="24632"/>
                    <a:pt x="67573" y="24670"/>
                    <a:pt x="67541" y="24707"/>
                  </a:cubicBezTo>
                  <a:cubicBezTo>
                    <a:pt x="71636" y="19295"/>
                    <a:pt x="75750" y="13900"/>
                    <a:pt x="79755" y="8431"/>
                  </a:cubicBezTo>
                  <a:close/>
                  <a:moveTo>
                    <a:pt x="101781" y="14776"/>
                  </a:moveTo>
                  <a:lnTo>
                    <a:pt x="101781" y="14776"/>
                  </a:lnTo>
                  <a:cubicBezTo>
                    <a:pt x="100150" y="16794"/>
                    <a:pt x="98623" y="18896"/>
                    <a:pt x="97000" y="20922"/>
                  </a:cubicBezTo>
                  <a:cubicBezTo>
                    <a:pt x="96368" y="21636"/>
                    <a:pt x="95759" y="22360"/>
                    <a:pt x="95167" y="23099"/>
                  </a:cubicBezTo>
                  <a:cubicBezTo>
                    <a:pt x="94815" y="23495"/>
                    <a:pt x="94463" y="23893"/>
                    <a:pt x="94096" y="24274"/>
                  </a:cubicBezTo>
                  <a:cubicBezTo>
                    <a:pt x="93851" y="24537"/>
                    <a:pt x="93224" y="24996"/>
                    <a:pt x="92583" y="25443"/>
                  </a:cubicBezTo>
                  <a:lnTo>
                    <a:pt x="92583" y="25441"/>
                  </a:lnTo>
                  <a:cubicBezTo>
                    <a:pt x="93123" y="24785"/>
                    <a:pt x="93663" y="24124"/>
                    <a:pt x="94197" y="23457"/>
                  </a:cubicBezTo>
                  <a:cubicBezTo>
                    <a:pt x="96351" y="20769"/>
                    <a:pt x="99039" y="18310"/>
                    <a:pt x="100716" y="15290"/>
                  </a:cubicBezTo>
                  <a:cubicBezTo>
                    <a:pt x="100725" y="15273"/>
                    <a:pt x="100727" y="15252"/>
                    <a:pt x="100727" y="15232"/>
                  </a:cubicBezTo>
                  <a:cubicBezTo>
                    <a:pt x="101120" y="15143"/>
                    <a:pt x="101472" y="15010"/>
                    <a:pt x="101781" y="14776"/>
                  </a:cubicBezTo>
                  <a:close/>
                  <a:moveTo>
                    <a:pt x="104677" y="11854"/>
                  </a:moveTo>
                  <a:lnTo>
                    <a:pt x="104677" y="11854"/>
                  </a:lnTo>
                  <a:cubicBezTo>
                    <a:pt x="104948" y="11918"/>
                    <a:pt x="105208" y="12016"/>
                    <a:pt x="105453" y="12143"/>
                  </a:cubicBezTo>
                  <a:cubicBezTo>
                    <a:pt x="103349" y="15059"/>
                    <a:pt x="101215" y="17943"/>
                    <a:pt x="98917" y="20715"/>
                  </a:cubicBezTo>
                  <a:cubicBezTo>
                    <a:pt x="97575" y="22334"/>
                    <a:pt x="94177" y="24690"/>
                    <a:pt x="93429" y="25989"/>
                  </a:cubicBezTo>
                  <a:lnTo>
                    <a:pt x="93429" y="25986"/>
                  </a:lnTo>
                  <a:cubicBezTo>
                    <a:pt x="93802" y="25340"/>
                    <a:pt x="94206" y="24716"/>
                    <a:pt x="94639" y="24113"/>
                  </a:cubicBezTo>
                  <a:cubicBezTo>
                    <a:pt x="96195" y="22548"/>
                    <a:pt x="97592" y="20816"/>
                    <a:pt x="98940" y="19043"/>
                  </a:cubicBezTo>
                  <a:cubicBezTo>
                    <a:pt x="101005" y="16814"/>
                    <a:pt x="103089" y="14594"/>
                    <a:pt x="104665" y="11987"/>
                  </a:cubicBezTo>
                  <a:cubicBezTo>
                    <a:pt x="104688" y="11947"/>
                    <a:pt x="104694" y="11898"/>
                    <a:pt x="104677" y="11854"/>
                  </a:cubicBezTo>
                  <a:close/>
                  <a:moveTo>
                    <a:pt x="99397" y="16199"/>
                  </a:moveTo>
                  <a:lnTo>
                    <a:pt x="99397" y="16199"/>
                  </a:lnTo>
                  <a:cubicBezTo>
                    <a:pt x="97635" y="17767"/>
                    <a:pt x="95438" y="21361"/>
                    <a:pt x="93960" y="23220"/>
                  </a:cubicBezTo>
                  <a:cubicBezTo>
                    <a:pt x="93187" y="24193"/>
                    <a:pt x="92401" y="25155"/>
                    <a:pt x="91605" y="26105"/>
                  </a:cubicBezTo>
                  <a:cubicBezTo>
                    <a:pt x="91426" y="26229"/>
                    <a:pt x="91264" y="26336"/>
                    <a:pt x="91134" y="26419"/>
                  </a:cubicBezTo>
                  <a:lnTo>
                    <a:pt x="91134" y="26416"/>
                  </a:lnTo>
                  <a:cubicBezTo>
                    <a:pt x="92866" y="24159"/>
                    <a:pt x="94627" y="21615"/>
                    <a:pt x="96102" y="19202"/>
                  </a:cubicBezTo>
                  <a:cubicBezTo>
                    <a:pt x="97119" y="18113"/>
                    <a:pt x="98219" y="17109"/>
                    <a:pt x="99397" y="16199"/>
                  </a:cubicBezTo>
                  <a:close/>
                  <a:moveTo>
                    <a:pt x="105760" y="12310"/>
                  </a:moveTo>
                  <a:cubicBezTo>
                    <a:pt x="106149" y="12539"/>
                    <a:pt x="106525" y="12793"/>
                    <a:pt x="106877" y="13073"/>
                  </a:cubicBezTo>
                  <a:cubicBezTo>
                    <a:pt x="106591" y="13286"/>
                    <a:pt x="106322" y="13511"/>
                    <a:pt x="106060" y="13740"/>
                  </a:cubicBezTo>
                  <a:cubicBezTo>
                    <a:pt x="106172" y="13575"/>
                    <a:pt x="106285" y="13413"/>
                    <a:pt x="106398" y="13252"/>
                  </a:cubicBezTo>
                  <a:cubicBezTo>
                    <a:pt x="106482" y="13128"/>
                    <a:pt x="106356" y="12982"/>
                    <a:pt x="106235" y="12982"/>
                  </a:cubicBezTo>
                  <a:cubicBezTo>
                    <a:pt x="106194" y="12982"/>
                    <a:pt x="106154" y="12999"/>
                    <a:pt x="106123" y="13038"/>
                  </a:cubicBezTo>
                  <a:cubicBezTo>
                    <a:pt x="102887" y="17057"/>
                    <a:pt x="99431" y="20879"/>
                    <a:pt x="96495" y="25120"/>
                  </a:cubicBezTo>
                  <a:cubicBezTo>
                    <a:pt x="96273" y="25331"/>
                    <a:pt x="96065" y="25553"/>
                    <a:pt x="95840" y="25758"/>
                  </a:cubicBezTo>
                  <a:cubicBezTo>
                    <a:pt x="95327" y="26227"/>
                    <a:pt x="95067" y="26419"/>
                    <a:pt x="94986" y="26419"/>
                  </a:cubicBezTo>
                  <a:cubicBezTo>
                    <a:pt x="94643" y="26419"/>
                    <a:pt x="97473" y="23000"/>
                    <a:pt x="97858" y="22530"/>
                  </a:cubicBezTo>
                  <a:cubicBezTo>
                    <a:pt x="98888" y="21272"/>
                    <a:pt x="99942" y="20030"/>
                    <a:pt x="100982" y="18777"/>
                  </a:cubicBezTo>
                  <a:cubicBezTo>
                    <a:pt x="102696" y="16705"/>
                    <a:pt x="104293" y="14568"/>
                    <a:pt x="105760" y="12310"/>
                  </a:cubicBezTo>
                  <a:close/>
                  <a:moveTo>
                    <a:pt x="94734" y="16888"/>
                  </a:moveTo>
                  <a:cubicBezTo>
                    <a:pt x="94764" y="16888"/>
                    <a:pt x="94757" y="16933"/>
                    <a:pt x="94699" y="17037"/>
                  </a:cubicBezTo>
                  <a:lnTo>
                    <a:pt x="94699" y="17034"/>
                  </a:lnTo>
                  <a:cubicBezTo>
                    <a:pt x="92933" y="20238"/>
                    <a:pt x="90404" y="23021"/>
                    <a:pt x="87961" y="25718"/>
                  </a:cubicBezTo>
                  <a:cubicBezTo>
                    <a:pt x="87288" y="26457"/>
                    <a:pt x="86596" y="27176"/>
                    <a:pt x="85900" y="27892"/>
                  </a:cubicBezTo>
                  <a:cubicBezTo>
                    <a:pt x="86344" y="27303"/>
                    <a:pt x="86725" y="26809"/>
                    <a:pt x="86827" y="26682"/>
                  </a:cubicBezTo>
                  <a:cubicBezTo>
                    <a:pt x="87620" y="25648"/>
                    <a:pt x="88394" y="24603"/>
                    <a:pt x="89148" y="23544"/>
                  </a:cubicBezTo>
                  <a:cubicBezTo>
                    <a:pt x="90274" y="21965"/>
                    <a:pt x="91388" y="20414"/>
                    <a:pt x="92612" y="18904"/>
                  </a:cubicBezTo>
                  <a:lnTo>
                    <a:pt x="92612" y="18904"/>
                  </a:lnTo>
                  <a:cubicBezTo>
                    <a:pt x="92602" y="18917"/>
                    <a:pt x="92598" y="18923"/>
                    <a:pt x="92600" y="18923"/>
                  </a:cubicBezTo>
                  <a:cubicBezTo>
                    <a:pt x="92627" y="18923"/>
                    <a:pt x="94532" y="16888"/>
                    <a:pt x="94734" y="16888"/>
                  </a:cubicBezTo>
                  <a:close/>
                  <a:moveTo>
                    <a:pt x="85172" y="14597"/>
                  </a:moveTo>
                  <a:cubicBezTo>
                    <a:pt x="82300" y="19234"/>
                    <a:pt x="78653" y="23495"/>
                    <a:pt x="75434" y="27897"/>
                  </a:cubicBezTo>
                  <a:lnTo>
                    <a:pt x="75434" y="27897"/>
                  </a:lnTo>
                  <a:cubicBezTo>
                    <a:pt x="77464" y="24953"/>
                    <a:pt x="79499" y="22014"/>
                    <a:pt x="81613" y="19127"/>
                  </a:cubicBezTo>
                  <a:cubicBezTo>
                    <a:pt x="82747" y="17574"/>
                    <a:pt x="83948" y="16081"/>
                    <a:pt x="85172" y="14597"/>
                  </a:cubicBezTo>
                  <a:close/>
                  <a:moveTo>
                    <a:pt x="92666" y="14951"/>
                  </a:moveTo>
                  <a:cubicBezTo>
                    <a:pt x="92900" y="14951"/>
                    <a:pt x="91331" y="17215"/>
                    <a:pt x="90998" y="17654"/>
                  </a:cubicBezTo>
                  <a:cubicBezTo>
                    <a:pt x="88914" y="20383"/>
                    <a:pt x="86956" y="23203"/>
                    <a:pt x="84783" y="25862"/>
                  </a:cubicBezTo>
                  <a:cubicBezTo>
                    <a:pt x="84185" y="26595"/>
                    <a:pt x="83532" y="27271"/>
                    <a:pt x="82866" y="27929"/>
                  </a:cubicBezTo>
                  <a:cubicBezTo>
                    <a:pt x="83657" y="26180"/>
                    <a:pt x="84705" y="24520"/>
                    <a:pt x="85859" y="22938"/>
                  </a:cubicBezTo>
                  <a:cubicBezTo>
                    <a:pt x="86879" y="21713"/>
                    <a:pt x="87877" y="20478"/>
                    <a:pt x="88795" y="19196"/>
                  </a:cubicBezTo>
                  <a:lnTo>
                    <a:pt x="89041" y="18896"/>
                  </a:lnTo>
                  <a:cubicBezTo>
                    <a:pt x="89913" y="17842"/>
                    <a:pt x="90837" y="16829"/>
                    <a:pt x="91755" y="15815"/>
                  </a:cubicBezTo>
                  <a:cubicBezTo>
                    <a:pt x="92321" y="15192"/>
                    <a:pt x="92589" y="14951"/>
                    <a:pt x="92666" y="14951"/>
                  </a:cubicBezTo>
                  <a:close/>
                  <a:moveTo>
                    <a:pt x="90544" y="20084"/>
                  </a:moveTo>
                  <a:cubicBezTo>
                    <a:pt x="90414" y="20267"/>
                    <a:pt x="90282" y="20448"/>
                    <a:pt x="90152" y="20631"/>
                  </a:cubicBezTo>
                  <a:cubicBezTo>
                    <a:pt x="89012" y="22259"/>
                    <a:pt x="87849" y="23856"/>
                    <a:pt x="86622" y="25426"/>
                  </a:cubicBezTo>
                  <a:cubicBezTo>
                    <a:pt x="86012" y="26185"/>
                    <a:pt x="85374" y="26916"/>
                    <a:pt x="84707" y="27623"/>
                  </a:cubicBezTo>
                  <a:cubicBezTo>
                    <a:pt x="84563" y="27949"/>
                    <a:pt x="84399" y="28186"/>
                    <a:pt x="84222" y="28354"/>
                  </a:cubicBezTo>
                  <a:cubicBezTo>
                    <a:pt x="84344" y="28134"/>
                    <a:pt x="84456" y="27938"/>
                    <a:pt x="84531" y="27802"/>
                  </a:cubicBezTo>
                  <a:cubicBezTo>
                    <a:pt x="86111" y="24957"/>
                    <a:pt x="88344" y="22532"/>
                    <a:pt x="90544" y="20084"/>
                  </a:cubicBezTo>
                  <a:close/>
                  <a:moveTo>
                    <a:pt x="92396" y="12207"/>
                  </a:moveTo>
                  <a:cubicBezTo>
                    <a:pt x="92814" y="12582"/>
                    <a:pt x="93146" y="13044"/>
                    <a:pt x="93371" y="13558"/>
                  </a:cubicBezTo>
                  <a:cubicBezTo>
                    <a:pt x="93594" y="14080"/>
                    <a:pt x="93955" y="14531"/>
                    <a:pt x="94414" y="14865"/>
                  </a:cubicBezTo>
                  <a:cubicBezTo>
                    <a:pt x="93337" y="16202"/>
                    <a:pt x="92326" y="17585"/>
                    <a:pt x="91330" y="18979"/>
                  </a:cubicBezTo>
                  <a:cubicBezTo>
                    <a:pt x="88689" y="22118"/>
                    <a:pt x="85776" y="24993"/>
                    <a:pt x="83821" y="28596"/>
                  </a:cubicBezTo>
                  <a:cubicBezTo>
                    <a:pt x="83751" y="28617"/>
                    <a:pt x="83679" y="28627"/>
                    <a:pt x="83605" y="28627"/>
                  </a:cubicBezTo>
                  <a:cubicBezTo>
                    <a:pt x="83375" y="28627"/>
                    <a:pt x="83124" y="28530"/>
                    <a:pt x="82854" y="28345"/>
                  </a:cubicBezTo>
                  <a:lnTo>
                    <a:pt x="82854" y="28342"/>
                  </a:lnTo>
                  <a:cubicBezTo>
                    <a:pt x="84335" y="26919"/>
                    <a:pt x="85663" y="25340"/>
                    <a:pt x="86913" y="23671"/>
                  </a:cubicBezTo>
                  <a:cubicBezTo>
                    <a:pt x="89061" y="20795"/>
                    <a:pt x="92722" y="17559"/>
                    <a:pt x="93464" y="13985"/>
                  </a:cubicBezTo>
                  <a:cubicBezTo>
                    <a:pt x="93482" y="13891"/>
                    <a:pt x="93405" y="13807"/>
                    <a:pt x="93323" y="13807"/>
                  </a:cubicBezTo>
                  <a:cubicBezTo>
                    <a:pt x="93291" y="13807"/>
                    <a:pt x="93258" y="13819"/>
                    <a:pt x="93230" y="13849"/>
                  </a:cubicBezTo>
                  <a:cubicBezTo>
                    <a:pt x="92193" y="14941"/>
                    <a:pt x="91148" y="16055"/>
                    <a:pt x="90123" y="17195"/>
                  </a:cubicBezTo>
                  <a:cubicBezTo>
                    <a:pt x="91068" y="15642"/>
                    <a:pt x="91856" y="14002"/>
                    <a:pt x="92396" y="12207"/>
                  </a:cubicBezTo>
                  <a:close/>
                  <a:moveTo>
                    <a:pt x="65801" y="3548"/>
                  </a:moveTo>
                  <a:cubicBezTo>
                    <a:pt x="65939" y="3548"/>
                    <a:pt x="64792" y="5298"/>
                    <a:pt x="64793" y="5298"/>
                  </a:cubicBezTo>
                  <a:cubicBezTo>
                    <a:pt x="64793" y="5298"/>
                    <a:pt x="64793" y="5298"/>
                    <a:pt x="64793" y="5298"/>
                  </a:cubicBezTo>
                  <a:lnTo>
                    <a:pt x="64793" y="5298"/>
                  </a:lnTo>
                  <a:cubicBezTo>
                    <a:pt x="63390" y="7469"/>
                    <a:pt x="61715" y="9464"/>
                    <a:pt x="60090" y="11465"/>
                  </a:cubicBezTo>
                  <a:cubicBezTo>
                    <a:pt x="55351" y="17297"/>
                    <a:pt x="50759" y="23326"/>
                    <a:pt x="46357" y="29484"/>
                  </a:cubicBezTo>
                  <a:lnTo>
                    <a:pt x="46357" y="29484"/>
                  </a:lnTo>
                  <a:cubicBezTo>
                    <a:pt x="46424" y="29388"/>
                    <a:pt x="46491" y="29292"/>
                    <a:pt x="46559" y="29197"/>
                  </a:cubicBezTo>
                  <a:cubicBezTo>
                    <a:pt x="50866" y="23067"/>
                    <a:pt x="55136" y="16904"/>
                    <a:pt x="59891" y="11112"/>
                  </a:cubicBezTo>
                  <a:cubicBezTo>
                    <a:pt x="61637" y="8988"/>
                    <a:pt x="63170" y="6739"/>
                    <a:pt x="64882" y="4588"/>
                  </a:cubicBezTo>
                  <a:cubicBezTo>
                    <a:pt x="65491" y="3822"/>
                    <a:pt x="65747" y="3548"/>
                    <a:pt x="65801" y="3548"/>
                  </a:cubicBezTo>
                  <a:close/>
                  <a:moveTo>
                    <a:pt x="84145" y="24987"/>
                  </a:moveTo>
                  <a:lnTo>
                    <a:pt x="84145" y="24987"/>
                  </a:lnTo>
                  <a:cubicBezTo>
                    <a:pt x="83460" y="26107"/>
                    <a:pt x="82848" y="27271"/>
                    <a:pt x="82314" y="28469"/>
                  </a:cubicBezTo>
                  <a:cubicBezTo>
                    <a:pt x="82118" y="28657"/>
                    <a:pt x="81927" y="28850"/>
                    <a:pt x="81728" y="29038"/>
                  </a:cubicBezTo>
                  <a:lnTo>
                    <a:pt x="81725" y="29035"/>
                  </a:lnTo>
                  <a:cubicBezTo>
                    <a:pt x="81197" y="29531"/>
                    <a:pt x="80921" y="29734"/>
                    <a:pt x="80825" y="29734"/>
                  </a:cubicBezTo>
                  <a:cubicBezTo>
                    <a:pt x="80424" y="29734"/>
                    <a:pt x="83152" y="26191"/>
                    <a:pt x="83697" y="25527"/>
                  </a:cubicBezTo>
                  <a:cubicBezTo>
                    <a:pt x="83844" y="25348"/>
                    <a:pt x="83994" y="25166"/>
                    <a:pt x="84145" y="24987"/>
                  </a:cubicBezTo>
                  <a:close/>
                  <a:moveTo>
                    <a:pt x="94676" y="15039"/>
                  </a:moveTo>
                  <a:cubicBezTo>
                    <a:pt x="95427" y="15480"/>
                    <a:pt x="96349" y="15622"/>
                    <a:pt x="97293" y="15622"/>
                  </a:cubicBezTo>
                  <a:cubicBezTo>
                    <a:pt x="98252" y="15622"/>
                    <a:pt x="99234" y="15476"/>
                    <a:pt x="100084" y="15348"/>
                  </a:cubicBezTo>
                  <a:lnTo>
                    <a:pt x="100084" y="15348"/>
                  </a:lnTo>
                  <a:cubicBezTo>
                    <a:pt x="98932" y="16104"/>
                    <a:pt x="97855" y="16964"/>
                    <a:pt x="96865" y="17923"/>
                  </a:cubicBezTo>
                  <a:cubicBezTo>
                    <a:pt x="97168" y="17400"/>
                    <a:pt x="97456" y="16886"/>
                    <a:pt x="97722" y="16390"/>
                  </a:cubicBezTo>
                  <a:cubicBezTo>
                    <a:pt x="97784" y="16274"/>
                    <a:pt x="97684" y="16144"/>
                    <a:pt x="97577" y="16144"/>
                  </a:cubicBezTo>
                  <a:cubicBezTo>
                    <a:pt x="97540" y="16144"/>
                    <a:pt x="97503" y="16159"/>
                    <a:pt x="97471" y="16196"/>
                  </a:cubicBezTo>
                  <a:cubicBezTo>
                    <a:pt x="96746" y="17016"/>
                    <a:pt x="96053" y="17865"/>
                    <a:pt x="95355" y="18705"/>
                  </a:cubicBezTo>
                  <a:cubicBezTo>
                    <a:pt x="95909" y="17856"/>
                    <a:pt x="96446" y="16987"/>
                    <a:pt x="96934" y="16078"/>
                  </a:cubicBezTo>
                  <a:lnTo>
                    <a:pt x="96934" y="16075"/>
                  </a:lnTo>
                  <a:cubicBezTo>
                    <a:pt x="96996" y="15957"/>
                    <a:pt x="96897" y="15831"/>
                    <a:pt x="96789" y="15831"/>
                  </a:cubicBezTo>
                  <a:cubicBezTo>
                    <a:pt x="96752" y="15831"/>
                    <a:pt x="96713" y="15846"/>
                    <a:pt x="96680" y="15882"/>
                  </a:cubicBezTo>
                  <a:cubicBezTo>
                    <a:pt x="92471" y="20307"/>
                    <a:pt x="89364" y="25637"/>
                    <a:pt x="84933" y="29863"/>
                  </a:cubicBezTo>
                  <a:cubicBezTo>
                    <a:pt x="84551" y="30227"/>
                    <a:pt x="84351" y="30378"/>
                    <a:pt x="84283" y="30378"/>
                  </a:cubicBezTo>
                  <a:cubicBezTo>
                    <a:pt x="84181" y="30378"/>
                    <a:pt x="84371" y="30043"/>
                    <a:pt x="84687" y="29575"/>
                  </a:cubicBezTo>
                  <a:cubicBezTo>
                    <a:pt x="88813" y="25403"/>
                    <a:pt x="92817" y="21084"/>
                    <a:pt x="95669" y="15916"/>
                  </a:cubicBezTo>
                  <a:cubicBezTo>
                    <a:pt x="95734" y="15795"/>
                    <a:pt x="95639" y="15689"/>
                    <a:pt x="95533" y="15689"/>
                  </a:cubicBezTo>
                  <a:cubicBezTo>
                    <a:pt x="95497" y="15689"/>
                    <a:pt x="95460" y="15701"/>
                    <a:pt x="95427" y="15729"/>
                  </a:cubicBezTo>
                  <a:cubicBezTo>
                    <a:pt x="92791" y="17934"/>
                    <a:pt x="90851" y="20599"/>
                    <a:pt x="88879" y="23385"/>
                  </a:cubicBezTo>
                  <a:cubicBezTo>
                    <a:pt x="87456" y="25394"/>
                    <a:pt x="85631" y="27219"/>
                    <a:pt x="84439" y="29378"/>
                  </a:cubicBezTo>
                  <a:cubicBezTo>
                    <a:pt x="83961" y="29844"/>
                    <a:pt x="83702" y="30026"/>
                    <a:pt x="83587" y="30026"/>
                  </a:cubicBezTo>
                  <a:cubicBezTo>
                    <a:pt x="83353" y="30026"/>
                    <a:pt x="83728" y="29261"/>
                    <a:pt x="84093" y="28590"/>
                  </a:cubicBezTo>
                  <a:cubicBezTo>
                    <a:pt x="87196" y="25611"/>
                    <a:pt x="89621" y="22002"/>
                    <a:pt x="92014" y="18414"/>
                  </a:cubicBezTo>
                  <a:cubicBezTo>
                    <a:pt x="92959" y="17325"/>
                    <a:pt x="93865" y="16214"/>
                    <a:pt x="94676" y="15039"/>
                  </a:cubicBezTo>
                  <a:close/>
                  <a:moveTo>
                    <a:pt x="60272" y="4276"/>
                  </a:moveTo>
                  <a:cubicBezTo>
                    <a:pt x="59954" y="4931"/>
                    <a:pt x="59599" y="5569"/>
                    <a:pt x="59230" y="6199"/>
                  </a:cubicBezTo>
                  <a:cubicBezTo>
                    <a:pt x="53086" y="12261"/>
                    <a:pt x="47716" y="19418"/>
                    <a:pt x="42785" y="26616"/>
                  </a:cubicBezTo>
                  <a:cubicBezTo>
                    <a:pt x="41775" y="27912"/>
                    <a:pt x="40767" y="29214"/>
                    <a:pt x="39765" y="30519"/>
                  </a:cubicBezTo>
                  <a:cubicBezTo>
                    <a:pt x="42442" y="26743"/>
                    <a:pt x="45089" y="22946"/>
                    <a:pt x="47708" y="19124"/>
                  </a:cubicBezTo>
                  <a:cubicBezTo>
                    <a:pt x="48196" y="18411"/>
                    <a:pt x="48709" y="17715"/>
                    <a:pt x="49209" y="17013"/>
                  </a:cubicBezTo>
                  <a:cubicBezTo>
                    <a:pt x="51839" y="13869"/>
                    <a:pt x="54449" y="10726"/>
                    <a:pt x="56816" y="7388"/>
                  </a:cubicBezTo>
                  <a:cubicBezTo>
                    <a:pt x="56851" y="7354"/>
                    <a:pt x="56885" y="7313"/>
                    <a:pt x="56917" y="7276"/>
                  </a:cubicBezTo>
                  <a:cubicBezTo>
                    <a:pt x="57552" y="6580"/>
                    <a:pt x="60032" y="4767"/>
                    <a:pt x="60272" y="4276"/>
                  </a:cubicBezTo>
                  <a:close/>
                  <a:moveTo>
                    <a:pt x="108320" y="18370"/>
                  </a:moveTo>
                  <a:lnTo>
                    <a:pt x="108320" y="18370"/>
                  </a:lnTo>
                  <a:cubicBezTo>
                    <a:pt x="107775" y="19271"/>
                    <a:pt x="107203" y="20154"/>
                    <a:pt x="106594" y="21015"/>
                  </a:cubicBezTo>
                  <a:cubicBezTo>
                    <a:pt x="104870" y="23039"/>
                    <a:pt x="103225" y="25129"/>
                    <a:pt x="101622" y="27251"/>
                  </a:cubicBezTo>
                  <a:cubicBezTo>
                    <a:pt x="100863" y="28137"/>
                    <a:pt x="100098" y="29018"/>
                    <a:pt x="99345" y="29898"/>
                  </a:cubicBezTo>
                  <a:cubicBezTo>
                    <a:pt x="99143" y="30132"/>
                    <a:pt x="98946" y="30372"/>
                    <a:pt x="98747" y="30608"/>
                  </a:cubicBezTo>
                  <a:cubicBezTo>
                    <a:pt x="97760" y="30527"/>
                    <a:pt x="97682" y="30123"/>
                    <a:pt x="98533" y="29396"/>
                  </a:cubicBezTo>
                  <a:cubicBezTo>
                    <a:pt x="99740" y="27606"/>
                    <a:pt x="101409" y="26061"/>
                    <a:pt x="102884" y="24494"/>
                  </a:cubicBezTo>
                  <a:cubicBezTo>
                    <a:pt x="104743" y="22513"/>
                    <a:pt x="106169" y="20065"/>
                    <a:pt x="108320" y="18370"/>
                  </a:cubicBezTo>
                  <a:close/>
                  <a:moveTo>
                    <a:pt x="84049" y="9366"/>
                  </a:moveTo>
                  <a:cubicBezTo>
                    <a:pt x="80899" y="14664"/>
                    <a:pt x="76419" y="19124"/>
                    <a:pt x="72579" y="23913"/>
                  </a:cubicBezTo>
                  <a:cubicBezTo>
                    <a:pt x="70561" y="26428"/>
                    <a:pt x="68589" y="28983"/>
                    <a:pt x="66635" y="31552"/>
                  </a:cubicBezTo>
                  <a:cubicBezTo>
                    <a:pt x="68139" y="29454"/>
                    <a:pt x="69643" y="27355"/>
                    <a:pt x="71147" y="25253"/>
                  </a:cubicBezTo>
                  <a:cubicBezTo>
                    <a:pt x="72998" y="22672"/>
                    <a:pt x="74970" y="20175"/>
                    <a:pt x="76979" y="17715"/>
                  </a:cubicBezTo>
                  <a:cubicBezTo>
                    <a:pt x="77865" y="16705"/>
                    <a:pt x="78737" y="15685"/>
                    <a:pt x="79577" y="14649"/>
                  </a:cubicBezTo>
                  <a:cubicBezTo>
                    <a:pt x="81145" y="12954"/>
                    <a:pt x="82932" y="11245"/>
                    <a:pt x="84049" y="9366"/>
                  </a:cubicBezTo>
                  <a:close/>
                  <a:moveTo>
                    <a:pt x="87815" y="11646"/>
                  </a:moveTo>
                  <a:cubicBezTo>
                    <a:pt x="87936" y="11646"/>
                    <a:pt x="87864" y="11955"/>
                    <a:pt x="87444" y="12793"/>
                  </a:cubicBezTo>
                  <a:cubicBezTo>
                    <a:pt x="87213" y="13255"/>
                    <a:pt x="86968" y="13705"/>
                    <a:pt x="86708" y="14150"/>
                  </a:cubicBezTo>
                  <a:cubicBezTo>
                    <a:pt x="83582" y="17519"/>
                    <a:pt x="80819" y="21272"/>
                    <a:pt x="78217" y="25155"/>
                  </a:cubicBezTo>
                  <a:cubicBezTo>
                    <a:pt x="76456" y="27352"/>
                    <a:pt x="74727" y="29572"/>
                    <a:pt x="73032" y="31818"/>
                  </a:cubicBezTo>
                  <a:cubicBezTo>
                    <a:pt x="74002" y="30461"/>
                    <a:pt x="74972" y="29098"/>
                    <a:pt x="75940" y="27736"/>
                  </a:cubicBezTo>
                  <a:cubicBezTo>
                    <a:pt x="79416" y="22828"/>
                    <a:pt x="83414" y="18194"/>
                    <a:pt x="86466" y="12998"/>
                  </a:cubicBezTo>
                  <a:cubicBezTo>
                    <a:pt x="87004" y="12351"/>
                    <a:pt x="87631" y="11646"/>
                    <a:pt x="87815" y="11646"/>
                  </a:cubicBezTo>
                  <a:close/>
                  <a:moveTo>
                    <a:pt x="66554" y="3078"/>
                  </a:moveTo>
                  <a:cubicBezTo>
                    <a:pt x="66687" y="3136"/>
                    <a:pt x="66817" y="3199"/>
                    <a:pt x="66941" y="3274"/>
                  </a:cubicBezTo>
                  <a:cubicBezTo>
                    <a:pt x="67051" y="3323"/>
                    <a:pt x="67146" y="3384"/>
                    <a:pt x="67244" y="3436"/>
                  </a:cubicBezTo>
                  <a:cubicBezTo>
                    <a:pt x="67227" y="3447"/>
                    <a:pt x="67209" y="3450"/>
                    <a:pt x="67195" y="3470"/>
                  </a:cubicBezTo>
                  <a:cubicBezTo>
                    <a:pt x="65601" y="5543"/>
                    <a:pt x="64002" y="7613"/>
                    <a:pt x="62391" y="9678"/>
                  </a:cubicBezTo>
                  <a:cubicBezTo>
                    <a:pt x="61282" y="11032"/>
                    <a:pt x="60205" y="12417"/>
                    <a:pt x="59157" y="13832"/>
                  </a:cubicBezTo>
                  <a:cubicBezTo>
                    <a:pt x="54446" y="19866"/>
                    <a:pt x="49731" y="25900"/>
                    <a:pt x="45127" y="32014"/>
                  </a:cubicBezTo>
                  <a:cubicBezTo>
                    <a:pt x="48204" y="27750"/>
                    <a:pt x="51357" y="23538"/>
                    <a:pt x="54449" y="19288"/>
                  </a:cubicBezTo>
                  <a:cubicBezTo>
                    <a:pt x="58413" y="13838"/>
                    <a:pt x="63090" y="8878"/>
                    <a:pt x="66554" y="3078"/>
                  </a:cubicBezTo>
                  <a:close/>
                  <a:moveTo>
                    <a:pt x="84725" y="10134"/>
                  </a:moveTo>
                  <a:lnTo>
                    <a:pt x="84725" y="10134"/>
                  </a:lnTo>
                  <a:cubicBezTo>
                    <a:pt x="83232" y="12567"/>
                    <a:pt x="81509" y="14857"/>
                    <a:pt x="79794" y="17135"/>
                  </a:cubicBezTo>
                  <a:cubicBezTo>
                    <a:pt x="75530" y="22785"/>
                    <a:pt x="71251" y="28388"/>
                    <a:pt x="67053" y="34067"/>
                  </a:cubicBezTo>
                  <a:cubicBezTo>
                    <a:pt x="68979" y="31336"/>
                    <a:pt x="70910" y="28605"/>
                    <a:pt x="72807" y="25856"/>
                  </a:cubicBezTo>
                  <a:cubicBezTo>
                    <a:pt x="75631" y="21765"/>
                    <a:pt x="78451" y="17686"/>
                    <a:pt x="81540" y="13792"/>
                  </a:cubicBezTo>
                  <a:lnTo>
                    <a:pt x="81540" y="13794"/>
                  </a:lnTo>
                  <a:cubicBezTo>
                    <a:pt x="82458" y="12640"/>
                    <a:pt x="84104" y="11144"/>
                    <a:pt x="84725" y="10134"/>
                  </a:cubicBezTo>
                  <a:close/>
                  <a:moveTo>
                    <a:pt x="107735" y="16116"/>
                  </a:moveTo>
                  <a:cubicBezTo>
                    <a:pt x="107787" y="16116"/>
                    <a:pt x="106195" y="19367"/>
                    <a:pt x="105783" y="19973"/>
                  </a:cubicBezTo>
                  <a:cubicBezTo>
                    <a:pt x="105575" y="20276"/>
                    <a:pt x="105347" y="20564"/>
                    <a:pt x="105127" y="20862"/>
                  </a:cubicBezTo>
                  <a:cubicBezTo>
                    <a:pt x="103716" y="22528"/>
                    <a:pt x="102350" y="24245"/>
                    <a:pt x="100909" y="25879"/>
                  </a:cubicBezTo>
                  <a:cubicBezTo>
                    <a:pt x="100520" y="26304"/>
                    <a:pt x="100130" y="26728"/>
                    <a:pt x="99743" y="27150"/>
                  </a:cubicBezTo>
                  <a:cubicBezTo>
                    <a:pt x="99604" y="27303"/>
                    <a:pt x="99463" y="27453"/>
                    <a:pt x="99324" y="27603"/>
                  </a:cubicBezTo>
                  <a:cubicBezTo>
                    <a:pt x="96469" y="30591"/>
                    <a:pt x="93545" y="33475"/>
                    <a:pt x="90915" y="36642"/>
                  </a:cubicBezTo>
                  <a:cubicBezTo>
                    <a:pt x="91492" y="35747"/>
                    <a:pt x="92058" y="34800"/>
                    <a:pt x="92520" y="34079"/>
                  </a:cubicBezTo>
                  <a:lnTo>
                    <a:pt x="92523" y="34079"/>
                  </a:lnTo>
                  <a:cubicBezTo>
                    <a:pt x="94688" y="31483"/>
                    <a:pt x="96859" y="28893"/>
                    <a:pt x="99099" y="26373"/>
                  </a:cubicBezTo>
                  <a:cubicBezTo>
                    <a:pt x="101527" y="23639"/>
                    <a:pt x="103958" y="20943"/>
                    <a:pt x="105970" y="17931"/>
                  </a:cubicBezTo>
                  <a:cubicBezTo>
                    <a:pt x="106542" y="17311"/>
                    <a:pt x="107125" y="16705"/>
                    <a:pt x="107731" y="16118"/>
                  </a:cubicBezTo>
                  <a:cubicBezTo>
                    <a:pt x="107733" y="16117"/>
                    <a:pt x="107734" y="16116"/>
                    <a:pt x="107735" y="16116"/>
                  </a:cubicBezTo>
                  <a:close/>
                  <a:moveTo>
                    <a:pt x="95285" y="33458"/>
                  </a:moveTo>
                  <a:cubicBezTo>
                    <a:pt x="93796" y="35150"/>
                    <a:pt x="92231" y="37277"/>
                    <a:pt x="90811" y="39474"/>
                  </a:cubicBezTo>
                  <a:cubicBezTo>
                    <a:pt x="90490" y="39855"/>
                    <a:pt x="90208" y="40238"/>
                    <a:pt x="90009" y="40629"/>
                  </a:cubicBezTo>
                  <a:lnTo>
                    <a:pt x="90009" y="40629"/>
                  </a:lnTo>
                  <a:cubicBezTo>
                    <a:pt x="90044" y="40529"/>
                    <a:pt x="89965" y="40400"/>
                    <a:pt x="89866" y="40400"/>
                  </a:cubicBezTo>
                  <a:cubicBezTo>
                    <a:pt x="89840" y="40400"/>
                    <a:pt x="89813" y="40409"/>
                    <a:pt x="89786" y="40430"/>
                  </a:cubicBezTo>
                  <a:cubicBezTo>
                    <a:pt x="89372" y="40741"/>
                    <a:pt x="89221" y="40864"/>
                    <a:pt x="89216" y="40864"/>
                  </a:cubicBezTo>
                  <a:cubicBezTo>
                    <a:pt x="89208" y="40864"/>
                    <a:pt x="89615" y="40513"/>
                    <a:pt x="89869" y="40133"/>
                  </a:cubicBezTo>
                  <a:cubicBezTo>
                    <a:pt x="91454" y="37754"/>
                    <a:pt x="93400" y="35597"/>
                    <a:pt x="95285" y="33458"/>
                  </a:cubicBezTo>
                  <a:close/>
                  <a:moveTo>
                    <a:pt x="89291" y="12009"/>
                  </a:moveTo>
                  <a:cubicBezTo>
                    <a:pt x="89483" y="12009"/>
                    <a:pt x="86058" y="16573"/>
                    <a:pt x="86101" y="16573"/>
                  </a:cubicBezTo>
                  <a:cubicBezTo>
                    <a:pt x="86109" y="16573"/>
                    <a:pt x="86249" y="16400"/>
                    <a:pt x="86573" y="15986"/>
                  </a:cubicBezTo>
                  <a:lnTo>
                    <a:pt x="86573" y="15986"/>
                  </a:lnTo>
                  <a:cubicBezTo>
                    <a:pt x="80264" y="24045"/>
                    <a:pt x="74310" y="32497"/>
                    <a:pt x="68490" y="40969"/>
                  </a:cubicBezTo>
                  <a:lnTo>
                    <a:pt x="68490" y="40969"/>
                  </a:lnTo>
                  <a:cubicBezTo>
                    <a:pt x="68664" y="40714"/>
                    <a:pt x="68838" y="40458"/>
                    <a:pt x="69011" y="40202"/>
                  </a:cubicBezTo>
                  <a:cubicBezTo>
                    <a:pt x="72536" y="34985"/>
                    <a:pt x="75954" y="29699"/>
                    <a:pt x="79427" y="24447"/>
                  </a:cubicBezTo>
                  <a:cubicBezTo>
                    <a:pt x="79797" y="23887"/>
                    <a:pt x="80175" y="23333"/>
                    <a:pt x="80550" y="22779"/>
                  </a:cubicBezTo>
                  <a:cubicBezTo>
                    <a:pt x="82672" y="20183"/>
                    <a:pt x="84811" y="17617"/>
                    <a:pt x="86587" y="14808"/>
                  </a:cubicBezTo>
                  <a:cubicBezTo>
                    <a:pt x="87410" y="13878"/>
                    <a:pt x="88273" y="12989"/>
                    <a:pt x="89156" y="12117"/>
                  </a:cubicBezTo>
                  <a:cubicBezTo>
                    <a:pt x="89231" y="12043"/>
                    <a:pt x="89275" y="12009"/>
                    <a:pt x="89291" y="12009"/>
                  </a:cubicBezTo>
                  <a:close/>
                  <a:moveTo>
                    <a:pt x="61220" y="4814"/>
                  </a:moveTo>
                  <a:cubicBezTo>
                    <a:pt x="61609" y="4814"/>
                    <a:pt x="58071" y="9421"/>
                    <a:pt x="57653" y="10004"/>
                  </a:cubicBezTo>
                  <a:cubicBezTo>
                    <a:pt x="55745" y="12668"/>
                    <a:pt x="53767" y="15281"/>
                    <a:pt x="51784" y="17888"/>
                  </a:cubicBezTo>
                  <a:cubicBezTo>
                    <a:pt x="47133" y="23991"/>
                    <a:pt x="42329" y="29973"/>
                    <a:pt x="37615" y="36024"/>
                  </a:cubicBezTo>
                  <a:cubicBezTo>
                    <a:pt x="36243" y="37785"/>
                    <a:pt x="34886" y="39558"/>
                    <a:pt x="33544" y="41339"/>
                  </a:cubicBezTo>
                  <a:cubicBezTo>
                    <a:pt x="33859" y="40831"/>
                    <a:pt x="34176" y="40320"/>
                    <a:pt x="34497" y="39824"/>
                  </a:cubicBezTo>
                  <a:cubicBezTo>
                    <a:pt x="37514" y="35118"/>
                    <a:pt x="40611" y="30357"/>
                    <a:pt x="43868" y="25695"/>
                  </a:cubicBezTo>
                  <a:cubicBezTo>
                    <a:pt x="45961" y="23030"/>
                    <a:pt x="48083" y="20388"/>
                    <a:pt x="50254" y="17796"/>
                  </a:cubicBezTo>
                  <a:cubicBezTo>
                    <a:pt x="53254" y="14216"/>
                    <a:pt x="56447" y="10827"/>
                    <a:pt x="59002" y="6955"/>
                  </a:cubicBezTo>
                  <a:cubicBezTo>
                    <a:pt x="59438" y="6505"/>
                    <a:pt x="59856" y="6037"/>
                    <a:pt x="60298" y="5595"/>
                  </a:cubicBezTo>
                  <a:cubicBezTo>
                    <a:pt x="60852" y="5042"/>
                    <a:pt x="61134" y="4814"/>
                    <a:pt x="61220" y="4814"/>
                  </a:cubicBezTo>
                  <a:close/>
                  <a:moveTo>
                    <a:pt x="68873" y="10082"/>
                  </a:moveTo>
                  <a:cubicBezTo>
                    <a:pt x="68097" y="11383"/>
                    <a:pt x="67261" y="12649"/>
                    <a:pt x="66395" y="13893"/>
                  </a:cubicBezTo>
                  <a:cubicBezTo>
                    <a:pt x="61912" y="18933"/>
                    <a:pt x="57902" y="24372"/>
                    <a:pt x="54019" y="29907"/>
                  </a:cubicBezTo>
                  <a:cubicBezTo>
                    <a:pt x="51085" y="33770"/>
                    <a:pt x="48213" y="37681"/>
                    <a:pt x="45309" y="41565"/>
                  </a:cubicBezTo>
                  <a:cubicBezTo>
                    <a:pt x="45164" y="41758"/>
                    <a:pt x="45020" y="41951"/>
                    <a:pt x="44875" y="42145"/>
                  </a:cubicBezTo>
                  <a:cubicBezTo>
                    <a:pt x="45358" y="41452"/>
                    <a:pt x="45837" y="40750"/>
                    <a:pt x="46322" y="40063"/>
                  </a:cubicBezTo>
                  <a:cubicBezTo>
                    <a:pt x="49010" y="36261"/>
                    <a:pt x="51689" y="32447"/>
                    <a:pt x="54356" y="28628"/>
                  </a:cubicBezTo>
                  <a:cubicBezTo>
                    <a:pt x="55355" y="27233"/>
                    <a:pt x="56357" y="25839"/>
                    <a:pt x="57356" y="24442"/>
                  </a:cubicBezTo>
                  <a:cubicBezTo>
                    <a:pt x="60076" y="20665"/>
                    <a:pt x="63069" y="17164"/>
                    <a:pt x="65679" y="13376"/>
                  </a:cubicBezTo>
                  <a:cubicBezTo>
                    <a:pt x="67000" y="12113"/>
                    <a:pt x="68421" y="10838"/>
                    <a:pt x="68873" y="10082"/>
                  </a:cubicBezTo>
                  <a:close/>
                  <a:moveTo>
                    <a:pt x="75076" y="19886"/>
                  </a:moveTo>
                  <a:lnTo>
                    <a:pt x="75076" y="19886"/>
                  </a:lnTo>
                  <a:cubicBezTo>
                    <a:pt x="70166" y="26232"/>
                    <a:pt x="65497" y="32742"/>
                    <a:pt x="60693" y="39243"/>
                  </a:cubicBezTo>
                  <a:lnTo>
                    <a:pt x="60690" y="39240"/>
                  </a:lnTo>
                  <a:cubicBezTo>
                    <a:pt x="59605" y="40713"/>
                    <a:pt x="58508" y="42191"/>
                    <a:pt x="57408" y="43672"/>
                  </a:cubicBezTo>
                  <a:cubicBezTo>
                    <a:pt x="58595" y="41928"/>
                    <a:pt x="59793" y="40193"/>
                    <a:pt x="61005" y="38473"/>
                  </a:cubicBezTo>
                  <a:cubicBezTo>
                    <a:pt x="65356" y="32315"/>
                    <a:pt x="69733" y="26087"/>
                    <a:pt x="74655" y="20368"/>
                  </a:cubicBezTo>
                  <a:cubicBezTo>
                    <a:pt x="74793" y="20206"/>
                    <a:pt x="74935" y="20048"/>
                    <a:pt x="75076" y="19886"/>
                  </a:cubicBezTo>
                  <a:close/>
                  <a:moveTo>
                    <a:pt x="55344" y="31778"/>
                  </a:moveTo>
                  <a:lnTo>
                    <a:pt x="55344" y="31778"/>
                  </a:lnTo>
                  <a:cubicBezTo>
                    <a:pt x="54515" y="32918"/>
                    <a:pt x="53689" y="34058"/>
                    <a:pt x="52864" y="35196"/>
                  </a:cubicBezTo>
                  <a:cubicBezTo>
                    <a:pt x="50797" y="38037"/>
                    <a:pt x="48640" y="40860"/>
                    <a:pt x="46458" y="43681"/>
                  </a:cubicBezTo>
                  <a:cubicBezTo>
                    <a:pt x="46983" y="42936"/>
                    <a:pt x="47508" y="42194"/>
                    <a:pt x="48034" y="41449"/>
                  </a:cubicBezTo>
                  <a:cubicBezTo>
                    <a:pt x="50358" y="38164"/>
                    <a:pt x="52832" y="34962"/>
                    <a:pt x="55344" y="31778"/>
                  </a:cubicBezTo>
                  <a:close/>
                  <a:moveTo>
                    <a:pt x="55774" y="396"/>
                  </a:moveTo>
                  <a:cubicBezTo>
                    <a:pt x="56683" y="462"/>
                    <a:pt x="56995" y="1372"/>
                    <a:pt x="57668" y="2200"/>
                  </a:cubicBezTo>
                  <a:cubicBezTo>
                    <a:pt x="56542" y="3468"/>
                    <a:pt x="55430" y="4747"/>
                    <a:pt x="54333" y="6040"/>
                  </a:cubicBezTo>
                  <a:lnTo>
                    <a:pt x="54330" y="6037"/>
                  </a:lnTo>
                  <a:cubicBezTo>
                    <a:pt x="55176" y="4599"/>
                    <a:pt x="55936" y="3112"/>
                    <a:pt x="56608" y="1585"/>
                  </a:cubicBezTo>
                  <a:cubicBezTo>
                    <a:pt x="56656" y="1471"/>
                    <a:pt x="56564" y="1338"/>
                    <a:pt x="56463" y="1338"/>
                  </a:cubicBezTo>
                  <a:cubicBezTo>
                    <a:pt x="56428" y="1338"/>
                    <a:pt x="56392" y="1354"/>
                    <a:pt x="56360" y="1392"/>
                  </a:cubicBezTo>
                  <a:cubicBezTo>
                    <a:pt x="51966" y="6586"/>
                    <a:pt x="48302" y="12550"/>
                    <a:pt x="44304" y="18061"/>
                  </a:cubicBezTo>
                  <a:cubicBezTo>
                    <a:pt x="41772" y="21546"/>
                    <a:pt x="39301" y="25074"/>
                    <a:pt x="36829" y="28602"/>
                  </a:cubicBezTo>
                  <a:cubicBezTo>
                    <a:pt x="32811" y="33735"/>
                    <a:pt x="28853" y="38914"/>
                    <a:pt x="24955" y="44134"/>
                  </a:cubicBezTo>
                  <a:cubicBezTo>
                    <a:pt x="25198" y="43787"/>
                    <a:pt x="25452" y="43450"/>
                    <a:pt x="25688" y="43098"/>
                  </a:cubicBezTo>
                  <a:cubicBezTo>
                    <a:pt x="33639" y="31396"/>
                    <a:pt x="41639" y="19950"/>
                    <a:pt x="50098" y="8604"/>
                  </a:cubicBezTo>
                  <a:cubicBezTo>
                    <a:pt x="51129" y="7224"/>
                    <a:pt x="52116" y="5725"/>
                    <a:pt x="53043" y="4256"/>
                  </a:cubicBezTo>
                  <a:cubicBezTo>
                    <a:pt x="54019" y="3029"/>
                    <a:pt x="54945" y="1764"/>
                    <a:pt x="55774" y="396"/>
                  </a:cubicBezTo>
                  <a:close/>
                  <a:moveTo>
                    <a:pt x="58043" y="2552"/>
                  </a:moveTo>
                  <a:cubicBezTo>
                    <a:pt x="58364" y="2804"/>
                    <a:pt x="58765" y="2977"/>
                    <a:pt x="59218" y="3095"/>
                  </a:cubicBezTo>
                  <a:cubicBezTo>
                    <a:pt x="54423" y="7749"/>
                    <a:pt x="50768" y="13953"/>
                    <a:pt x="46697" y="19239"/>
                  </a:cubicBezTo>
                  <a:cubicBezTo>
                    <a:pt x="45909" y="20264"/>
                    <a:pt x="45150" y="21306"/>
                    <a:pt x="44379" y="22340"/>
                  </a:cubicBezTo>
                  <a:cubicBezTo>
                    <a:pt x="40525" y="27069"/>
                    <a:pt x="36997" y="32081"/>
                    <a:pt x="33587" y="37188"/>
                  </a:cubicBezTo>
                  <a:cubicBezTo>
                    <a:pt x="32753" y="38322"/>
                    <a:pt x="31921" y="39463"/>
                    <a:pt x="31067" y="40586"/>
                  </a:cubicBezTo>
                  <a:cubicBezTo>
                    <a:pt x="29892" y="42127"/>
                    <a:pt x="28702" y="43658"/>
                    <a:pt x="27499" y="45179"/>
                  </a:cubicBezTo>
                  <a:cubicBezTo>
                    <a:pt x="28229" y="44073"/>
                    <a:pt x="28965" y="42970"/>
                    <a:pt x="29698" y="41871"/>
                  </a:cubicBezTo>
                  <a:cubicBezTo>
                    <a:pt x="34246" y="35098"/>
                    <a:pt x="38836" y="28356"/>
                    <a:pt x="43689" y="21797"/>
                  </a:cubicBezTo>
                  <a:cubicBezTo>
                    <a:pt x="48406" y="15417"/>
                    <a:pt x="54189" y="9533"/>
                    <a:pt x="58043" y="2552"/>
                  </a:cubicBezTo>
                  <a:close/>
                  <a:moveTo>
                    <a:pt x="74839" y="40649"/>
                  </a:moveTo>
                  <a:cubicBezTo>
                    <a:pt x="74854" y="40649"/>
                    <a:pt x="72536" y="44019"/>
                    <a:pt x="72161" y="44541"/>
                  </a:cubicBezTo>
                  <a:cubicBezTo>
                    <a:pt x="71817" y="45023"/>
                    <a:pt x="71476" y="45502"/>
                    <a:pt x="71136" y="45979"/>
                  </a:cubicBezTo>
                  <a:cubicBezTo>
                    <a:pt x="72042" y="44668"/>
                    <a:pt x="72946" y="43360"/>
                    <a:pt x="73855" y="42050"/>
                  </a:cubicBezTo>
                  <a:cubicBezTo>
                    <a:pt x="74561" y="41035"/>
                    <a:pt x="74834" y="40649"/>
                    <a:pt x="74839" y="40649"/>
                  </a:cubicBezTo>
                  <a:close/>
                  <a:moveTo>
                    <a:pt x="56409" y="34416"/>
                  </a:moveTo>
                  <a:lnTo>
                    <a:pt x="56409" y="34419"/>
                  </a:lnTo>
                  <a:cubicBezTo>
                    <a:pt x="54763" y="36864"/>
                    <a:pt x="53109" y="39310"/>
                    <a:pt x="51412" y="41720"/>
                  </a:cubicBezTo>
                  <a:cubicBezTo>
                    <a:pt x="50026" y="43692"/>
                    <a:pt x="48626" y="45655"/>
                    <a:pt x="47214" y="47607"/>
                  </a:cubicBezTo>
                  <a:cubicBezTo>
                    <a:pt x="47399" y="47333"/>
                    <a:pt x="47578" y="47053"/>
                    <a:pt x="47762" y="46778"/>
                  </a:cubicBezTo>
                  <a:cubicBezTo>
                    <a:pt x="50586" y="42615"/>
                    <a:pt x="53490" y="38510"/>
                    <a:pt x="56409" y="34416"/>
                  </a:cubicBezTo>
                  <a:close/>
                  <a:moveTo>
                    <a:pt x="51454" y="21673"/>
                  </a:moveTo>
                  <a:lnTo>
                    <a:pt x="51454" y="21673"/>
                  </a:lnTo>
                  <a:cubicBezTo>
                    <a:pt x="48295" y="26079"/>
                    <a:pt x="45229" y="30553"/>
                    <a:pt x="42075" y="34965"/>
                  </a:cubicBezTo>
                  <a:cubicBezTo>
                    <a:pt x="38374" y="40138"/>
                    <a:pt x="34399" y="45090"/>
                    <a:pt x="30484" y="50098"/>
                  </a:cubicBezTo>
                  <a:cubicBezTo>
                    <a:pt x="33111" y="46057"/>
                    <a:pt x="35781" y="42044"/>
                    <a:pt x="38694" y="38213"/>
                  </a:cubicBezTo>
                  <a:cubicBezTo>
                    <a:pt x="42907" y="32669"/>
                    <a:pt x="47260" y="27232"/>
                    <a:pt x="51454" y="21673"/>
                  </a:cubicBezTo>
                  <a:close/>
                  <a:moveTo>
                    <a:pt x="62414" y="3751"/>
                  </a:moveTo>
                  <a:cubicBezTo>
                    <a:pt x="62729" y="3860"/>
                    <a:pt x="63017" y="3999"/>
                    <a:pt x="63248" y="4186"/>
                  </a:cubicBezTo>
                  <a:cubicBezTo>
                    <a:pt x="63283" y="4211"/>
                    <a:pt x="63324" y="4225"/>
                    <a:pt x="63365" y="4225"/>
                  </a:cubicBezTo>
                  <a:cubicBezTo>
                    <a:pt x="63373" y="4225"/>
                    <a:pt x="63380" y="4225"/>
                    <a:pt x="63387" y="4224"/>
                  </a:cubicBezTo>
                  <a:lnTo>
                    <a:pt x="63387" y="4224"/>
                  </a:lnTo>
                  <a:cubicBezTo>
                    <a:pt x="59498" y="10215"/>
                    <a:pt x="54763" y="15553"/>
                    <a:pt x="50320" y="21127"/>
                  </a:cubicBezTo>
                  <a:cubicBezTo>
                    <a:pt x="46296" y="26180"/>
                    <a:pt x="42511" y="31434"/>
                    <a:pt x="38599" y="36573"/>
                  </a:cubicBezTo>
                  <a:cubicBezTo>
                    <a:pt x="34681" y="41720"/>
                    <a:pt x="30738" y="46836"/>
                    <a:pt x="27068" y="52163"/>
                  </a:cubicBezTo>
                  <a:cubicBezTo>
                    <a:pt x="28861" y="49175"/>
                    <a:pt x="30599" y="46169"/>
                    <a:pt x="32360" y="43262"/>
                  </a:cubicBezTo>
                  <a:cubicBezTo>
                    <a:pt x="42263" y="30008"/>
                    <a:pt x="53132" y="17395"/>
                    <a:pt x="62414" y="3751"/>
                  </a:cubicBezTo>
                  <a:close/>
                  <a:moveTo>
                    <a:pt x="51706" y="5878"/>
                  </a:moveTo>
                  <a:lnTo>
                    <a:pt x="51706" y="5878"/>
                  </a:lnTo>
                  <a:cubicBezTo>
                    <a:pt x="44362" y="16468"/>
                    <a:pt x="36174" y="26465"/>
                    <a:pt x="29130" y="37295"/>
                  </a:cubicBezTo>
                  <a:cubicBezTo>
                    <a:pt x="25593" y="42731"/>
                    <a:pt x="21860" y="47962"/>
                    <a:pt x="17951" y="53101"/>
                  </a:cubicBezTo>
                  <a:cubicBezTo>
                    <a:pt x="20015" y="49426"/>
                    <a:pt x="22123" y="45808"/>
                    <a:pt x="24545" y="42514"/>
                  </a:cubicBezTo>
                  <a:cubicBezTo>
                    <a:pt x="29866" y="35274"/>
                    <a:pt x="35091" y="27949"/>
                    <a:pt x="40334" y="20651"/>
                  </a:cubicBezTo>
                  <a:cubicBezTo>
                    <a:pt x="43285" y="16543"/>
                    <a:pt x="46114" y="12331"/>
                    <a:pt x="49440" y="8511"/>
                  </a:cubicBezTo>
                  <a:lnTo>
                    <a:pt x="49440" y="8508"/>
                  </a:lnTo>
                  <a:cubicBezTo>
                    <a:pt x="50205" y="7628"/>
                    <a:pt x="50961" y="6756"/>
                    <a:pt x="51706" y="5878"/>
                  </a:cubicBezTo>
                  <a:close/>
                  <a:moveTo>
                    <a:pt x="82556" y="7316"/>
                  </a:moveTo>
                  <a:cubicBezTo>
                    <a:pt x="82900" y="7316"/>
                    <a:pt x="83235" y="7359"/>
                    <a:pt x="83564" y="7437"/>
                  </a:cubicBezTo>
                  <a:cubicBezTo>
                    <a:pt x="74360" y="16650"/>
                    <a:pt x="67631" y="28010"/>
                    <a:pt x="60076" y="38539"/>
                  </a:cubicBezTo>
                  <a:cubicBezTo>
                    <a:pt x="56522" y="43493"/>
                    <a:pt x="52867" y="48369"/>
                    <a:pt x="49194" y="53237"/>
                  </a:cubicBezTo>
                  <a:cubicBezTo>
                    <a:pt x="51163" y="50410"/>
                    <a:pt x="53121" y="47578"/>
                    <a:pt x="55069" y="44737"/>
                  </a:cubicBezTo>
                  <a:cubicBezTo>
                    <a:pt x="59478" y="38314"/>
                    <a:pt x="63852" y="31881"/>
                    <a:pt x="68485" y="25617"/>
                  </a:cubicBezTo>
                  <a:cubicBezTo>
                    <a:pt x="70882" y="22377"/>
                    <a:pt x="73298" y="19153"/>
                    <a:pt x="75677" y="15899"/>
                  </a:cubicBezTo>
                  <a:cubicBezTo>
                    <a:pt x="77481" y="13434"/>
                    <a:pt x="79343" y="9487"/>
                    <a:pt x="81907" y="7781"/>
                  </a:cubicBezTo>
                  <a:cubicBezTo>
                    <a:pt x="82044" y="7689"/>
                    <a:pt x="81961" y="7492"/>
                    <a:pt x="81834" y="7492"/>
                  </a:cubicBezTo>
                  <a:cubicBezTo>
                    <a:pt x="81809" y="7492"/>
                    <a:pt x="81782" y="7500"/>
                    <a:pt x="81754" y="7518"/>
                  </a:cubicBezTo>
                  <a:cubicBezTo>
                    <a:pt x="80923" y="8069"/>
                    <a:pt x="80152" y="8800"/>
                    <a:pt x="79421" y="9631"/>
                  </a:cubicBezTo>
                  <a:cubicBezTo>
                    <a:pt x="79811" y="8950"/>
                    <a:pt x="80184" y="8254"/>
                    <a:pt x="80536" y="7544"/>
                  </a:cubicBezTo>
                  <a:cubicBezTo>
                    <a:pt x="80540" y="7629"/>
                    <a:pt x="80612" y="7711"/>
                    <a:pt x="80705" y="7711"/>
                  </a:cubicBezTo>
                  <a:cubicBezTo>
                    <a:pt x="80727" y="7711"/>
                    <a:pt x="80749" y="7707"/>
                    <a:pt x="80772" y="7697"/>
                  </a:cubicBezTo>
                  <a:cubicBezTo>
                    <a:pt x="80845" y="7668"/>
                    <a:pt x="80911" y="7645"/>
                    <a:pt x="80980" y="7619"/>
                  </a:cubicBezTo>
                  <a:cubicBezTo>
                    <a:pt x="81021" y="7680"/>
                    <a:pt x="81053" y="7749"/>
                    <a:pt x="81099" y="7807"/>
                  </a:cubicBezTo>
                  <a:cubicBezTo>
                    <a:pt x="81108" y="7817"/>
                    <a:pt x="81118" y="7821"/>
                    <a:pt x="81127" y="7821"/>
                  </a:cubicBezTo>
                  <a:cubicBezTo>
                    <a:pt x="81156" y="7821"/>
                    <a:pt x="81183" y="7784"/>
                    <a:pt x="81168" y="7752"/>
                  </a:cubicBezTo>
                  <a:cubicBezTo>
                    <a:pt x="81139" y="7697"/>
                    <a:pt x="81116" y="7636"/>
                    <a:pt x="81090" y="7579"/>
                  </a:cubicBezTo>
                  <a:cubicBezTo>
                    <a:pt x="81599" y="7397"/>
                    <a:pt x="82086" y="7316"/>
                    <a:pt x="82556" y="7316"/>
                  </a:cubicBezTo>
                  <a:close/>
                  <a:moveTo>
                    <a:pt x="54007" y="23772"/>
                  </a:moveTo>
                  <a:cubicBezTo>
                    <a:pt x="50823" y="28270"/>
                    <a:pt x="47693" y="32808"/>
                    <a:pt x="44529" y="37283"/>
                  </a:cubicBezTo>
                  <a:cubicBezTo>
                    <a:pt x="40753" y="42624"/>
                    <a:pt x="36971" y="47962"/>
                    <a:pt x="33186" y="53297"/>
                  </a:cubicBezTo>
                  <a:cubicBezTo>
                    <a:pt x="36162" y="48724"/>
                    <a:pt x="39012" y="44091"/>
                    <a:pt x="41962" y="39728"/>
                  </a:cubicBezTo>
                  <a:cubicBezTo>
                    <a:pt x="43363" y="37653"/>
                    <a:pt x="44754" y="35539"/>
                    <a:pt x="46146" y="33409"/>
                  </a:cubicBezTo>
                  <a:cubicBezTo>
                    <a:pt x="48718" y="30201"/>
                    <a:pt x="51380" y="27005"/>
                    <a:pt x="54007" y="23772"/>
                  </a:cubicBezTo>
                  <a:close/>
                  <a:moveTo>
                    <a:pt x="81428" y="18162"/>
                  </a:moveTo>
                  <a:lnTo>
                    <a:pt x="81428" y="18162"/>
                  </a:lnTo>
                  <a:cubicBezTo>
                    <a:pt x="80677" y="19332"/>
                    <a:pt x="79935" y="20495"/>
                    <a:pt x="79179" y="21624"/>
                  </a:cubicBezTo>
                  <a:lnTo>
                    <a:pt x="79179" y="21627"/>
                  </a:lnTo>
                  <a:cubicBezTo>
                    <a:pt x="78235" y="22900"/>
                    <a:pt x="77305" y="24188"/>
                    <a:pt x="76390" y="25490"/>
                  </a:cubicBezTo>
                  <a:cubicBezTo>
                    <a:pt x="72213" y="31062"/>
                    <a:pt x="68038" y="36619"/>
                    <a:pt x="63999" y="42298"/>
                  </a:cubicBezTo>
                  <a:cubicBezTo>
                    <a:pt x="61242" y="46172"/>
                    <a:pt x="58459" y="50029"/>
                    <a:pt x="55647" y="53866"/>
                  </a:cubicBezTo>
                  <a:cubicBezTo>
                    <a:pt x="57053" y="51574"/>
                    <a:pt x="58479" y="49296"/>
                    <a:pt x="59960" y="47056"/>
                  </a:cubicBezTo>
                  <a:cubicBezTo>
                    <a:pt x="60878" y="45667"/>
                    <a:pt x="61799" y="44273"/>
                    <a:pt x="62723" y="42872"/>
                  </a:cubicBezTo>
                  <a:cubicBezTo>
                    <a:pt x="69025" y="34682"/>
                    <a:pt x="75354" y="26509"/>
                    <a:pt x="81428" y="18162"/>
                  </a:cubicBezTo>
                  <a:close/>
                  <a:moveTo>
                    <a:pt x="73341" y="42226"/>
                  </a:moveTo>
                  <a:lnTo>
                    <a:pt x="73341" y="42226"/>
                  </a:lnTo>
                  <a:cubicBezTo>
                    <a:pt x="70174" y="46776"/>
                    <a:pt x="67042" y="51349"/>
                    <a:pt x="63884" y="55907"/>
                  </a:cubicBezTo>
                  <a:cubicBezTo>
                    <a:pt x="64129" y="55081"/>
                    <a:pt x="64923" y="53341"/>
                    <a:pt x="65281" y="52674"/>
                  </a:cubicBezTo>
                  <a:cubicBezTo>
                    <a:pt x="66667" y="50078"/>
                    <a:pt x="68673" y="47812"/>
                    <a:pt x="70538" y="45557"/>
                  </a:cubicBezTo>
                  <a:cubicBezTo>
                    <a:pt x="71465" y="44437"/>
                    <a:pt x="72386" y="43317"/>
                    <a:pt x="73341" y="42226"/>
                  </a:cubicBezTo>
                  <a:close/>
                  <a:moveTo>
                    <a:pt x="86412" y="10525"/>
                  </a:moveTo>
                  <a:cubicBezTo>
                    <a:pt x="85555" y="11323"/>
                    <a:pt x="84770" y="12897"/>
                    <a:pt x="84081" y="13858"/>
                  </a:cubicBezTo>
                  <a:cubicBezTo>
                    <a:pt x="81962" y="16797"/>
                    <a:pt x="79745" y="19664"/>
                    <a:pt x="77539" y="22536"/>
                  </a:cubicBezTo>
                  <a:cubicBezTo>
                    <a:pt x="73867" y="27320"/>
                    <a:pt x="70264" y="32153"/>
                    <a:pt x="66646" y="36974"/>
                  </a:cubicBezTo>
                  <a:cubicBezTo>
                    <a:pt x="67940" y="35040"/>
                    <a:pt x="69245" y="33108"/>
                    <a:pt x="70564" y="31183"/>
                  </a:cubicBezTo>
                  <a:lnTo>
                    <a:pt x="70564" y="31183"/>
                  </a:lnTo>
                  <a:cubicBezTo>
                    <a:pt x="68549" y="33940"/>
                    <a:pt x="66534" y="36697"/>
                    <a:pt x="64608" y="39515"/>
                  </a:cubicBezTo>
                  <a:cubicBezTo>
                    <a:pt x="64276" y="40003"/>
                    <a:pt x="63956" y="40502"/>
                    <a:pt x="63627" y="40993"/>
                  </a:cubicBezTo>
                  <a:cubicBezTo>
                    <a:pt x="59810" y="46048"/>
                    <a:pt x="55985" y="51097"/>
                    <a:pt x="52208" y="56179"/>
                  </a:cubicBezTo>
                  <a:cubicBezTo>
                    <a:pt x="55468" y="51198"/>
                    <a:pt x="58719" y="46210"/>
                    <a:pt x="62163" y="41351"/>
                  </a:cubicBezTo>
                  <a:cubicBezTo>
                    <a:pt x="67932" y="33211"/>
                    <a:pt x="74429" y="25449"/>
                    <a:pt x="80260" y="17301"/>
                  </a:cubicBezTo>
                  <a:lnTo>
                    <a:pt x="80260" y="17301"/>
                  </a:lnTo>
                  <a:cubicBezTo>
                    <a:pt x="79353" y="18600"/>
                    <a:pt x="78478" y="19928"/>
                    <a:pt x="77594" y="21252"/>
                  </a:cubicBezTo>
                  <a:lnTo>
                    <a:pt x="77594" y="21252"/>
                  </a:lnTo>
                  <a:cubicBezTo>
                    <a:pt x="79517" y="18639"/>
                    <a:pt x="81477" y="16064"/>
                    <a:pt x="83492" y="13555"/>
                  </a:cubicBezTo>
                  <a:cubicBezTo>
                    <a:pt x="84375" y="12456"/>
                    <a:pt x="85382" y="11483"/>
                    <a:pt x="86412" y="10525"/>
                  </a:cubicBezTo>
                  <a:close/>
                  <a:moveTo>
                    <a:pt x="65570" y="6487"/>
                  </a:moveTo>
                  <a:lnTo>
                    <a:pt x="65570" y="6487"/>
                  </a:lnTo>
                  <a:cubicBezTo>
                    <a:pt x="64718" y="7766"/>
                    <a:pt x="63476" y="9553"/>
                    <a:pt x="63153" y="10010"/>
                  </a:cubicBezTo>
                  <a:cubicBezTo>
                    <a:pt x="61357" y="12536"/>
                    <a:pt x="59518" y="15030"/>
                    <a:pt x="57630" y="17493"/>
                  </a:cubicBezTo>
                  <a:cubicBezTo>
                    <a:pt x="59974" y="14600"/>
                    <a:pt x="62327" y="11742"/>
                    <a:pt x="64420" y="8690"/>
                  </a:cubicBezTo>
                  <a:lnTo>
                    <a:pt x="64420" y="8690"/>
                  </a:lnTo>
                  <a:cubicBezTo>
                    <a:pt x="63742" y="9888"/>
                    <a:pt x="63075" y="11104"/>
                    <a:pt x="62368" y="12082"/>
                  </a:cubicBezTo>
                  <a:cubicBezTo>
                    <a:pt x="60151" y="15154"/>
                    <a:pt x="57734" y="18087"/>
                    <a:pt x="55410" y="21078"/>
                  </a:cubicBezTo>
                  <a:cubicBezTo>
                    <a:pt x="53046" y="24118"/>
                    <a:pt x="50655" y="27138"/>
                    <a:pt x="48268" y="30158"/>
                  </a:cubicBezTo>
                  <a:cubicBezTo>
                    <a:pt x="49186" y="28749"/>
                    <a:pt x="50110" y="27343"/>
                    <a:pt x="51039" y="25934"/>
                  </a:cubicBezTo>
                  <a:lnTo>
                    <a:pt x="51039" y="25934"/>
                  </a:lnTo>
                  <a:cubicBezTo>
                    <a:pt x="50623" y="26460"/>
                    <a:pt x="50208" y="26982"/>
                    <a:pt x="49789" y="27505"/>
                  </a:cubicBezTo>
                  <a:cubicBezTo>
                    <a:pt x="48779" y="29044"/>
                    <a:pt x="47765" y="30577"/>
                    <a:pt x="46749" y="32095"/>
                  </a:cubicBezTo>
                  <a:cubicBezTo>
                    <a:pt x="45057" y="34240"/>
                    <a:pt x="43363" y="36379"/>
                    <a:pt x="41697" y="38542"/>
                  </a:cubicBezTo>
                  <a:cubicBezTo>
                    <a:pt x="37363" y="44157"/>
                    <a:pt x="33252" y="49830"/>
                    <a:pt x="29519" y="55864"/>
                  </a:cubicBezTo>
                  <a:cubicBezTo>
                    <a:pt x="29095" y="56551"/>
                    <a:pt x="28642" y="57232"/>
                    <a:pt x="28174" y="57908"/>
                  </a:cubicBezTo>
                  <a:cubicBezTo>
                    <a:pt x="30925" y="53684"/>
                    <a:pt x="33544" y="49362"/>
                    <a:pt x="36240" y="45098"/>
                  </a:cubicBezTo>
                  <a:cubicBezTo>
                    <a:pt x="38507" y="41998"/>
                    <a:pt x="40819" y="38932"/>
                    <a:pt x="43207" y="35918"/>
                  </a:cubicBezTo>
                  <a:cubicBezTo>
                    <a:pt x="44994" y="33654"/>
                    <a:pt x="46761" y="31373"/>
                    <a:pt x="48525" y="29093"/>
                  </a:cubicBezTo>
                  <a:lnTo>
                    <a:pt x="48525" y="29093"/>
                  </a:lnTo>
                  <a:cubicBezTo>
                    <a:pt x="45002" y="33495"/>
                    <a:pt x="41466" y="37886"/>
                    <a:pt x="38007" y="42335"/>
                  </a:cubicBezTo>
                  <a:cubicBezTo>
                    <a:pt x="38287" y="41902"/>
                    <a:pt x="38570" y="41469"/>
                    <a:pt x="38856" y="41039"/>
                  </a:cubicBezTo>
                  <a:cubicBezTo>
                    <a:pt x="41307" y="37676"/>
                    <a:pt x="43770" y="34324"/>
                    <a:pt x="46281" y="31004"/>
                  </a:cubicBezTo>
                  <a:cubicBezTo>
                    <a:pt x="48773" y="27707"/>
                    <a:pt x="51363" y="24479"/>
                    <a:pt x="53941" y="21243"/>
                  </a:cubicBezTo>
                  <a:lnTo>
                    <a:pt x="53941" y="21243"/>
                  </a:lnTo>
                  <a:cubicBezTo>
                    <a:pt x="52610" y="23218"/>
                    <a:pt x="51302" y="25207"/>
                    <a:pt x="49997" y="27190"/>
                  </a:cubicBezTo>
                  <a:cubicBezTo>
                    <a:pt x="50482" y="26564"/>
                    <a:pt x="50967" y="25940"/>
                    <a:pt x="51455" y="25316"/>
                  </a:cubicBezTo>
                  <a:cubicBezTo>
                    <a:pt x="52991" y="23001"/>
                    <a:pt x="54553" y="20703"/>
                    <a:pt x="56152" y="18440"/>
                  </a:cubicBezTo>
                  <a:cubicBezTo>
                    <a:pt x="56984" y="17383"/>
                    <a:pt x="57815" y="16326"/>
                    <a:pt x="58632" y="15258"/>
                  </a:cubicBezTo>
                  <a:cubicBezTo>
                    <a:pt x="60269" y="13122"/>
                    <a:pt x="61897" y="10982"/>
                    <a:pt x="63520" y="8835"/>
                  </a:cubicBezTo>
                  <a:cubicBezTo>
                    <a:pt x="64192" y="8038"/>
                    <a:pt x="64877" y="7255"/>
                    <a:pt x="65570" y="6487"/>
                  </a:cubicBezTo>
                  <a:close/>
                  <a:moveTo>
                    <a:pt x="64591" y="53266"/>
                  </a:moveTo>
                  <a:cubicBezTo>
                    <a:pt x="64057" y="54386"/>
                    <a:pt x="63624" y="55552"/>
                    <a:pt x="63297" y="56750"/>
                  </a:cubicBezTo>
                  <a:cubicBezTo>
                    <a:pt x="62887" y="57336"/>
                    <a:pt x="62475" y="57922"/>
                    <a:pt x="62068" y="58508"/>
                  </a:cubicBezTo>
                  <a:cubicBezTo>
                    <a:pt x="62385" y="57824"/>
                    <a:pt x="62619" y="57102"/>
                    <a:pt x="62763" y="56360"/>
                  </a:cubicBezTo>
                  <a:cubicBezTo>
                    <a:pt x="62785" y="56264"/>
                    <a:pt x="62711" y="56174"/>
                    <a:pt x="62614" y="56174"/>
                  </a:cubicBezTo>
                  <a:cubicBezTo>
                    <a:pt x="62607" y="56174"/>
                    <a:pt x="62600" y="56175"/>
                    <a:pt x="62593" y="56176"/>
                  </a:cubicBezTo>
                  <a:cubicBezTo>
                    <a:pt x="63260" y="55203"/>
                    <a:pt x="63924" y="54233"/>
                    <a:pt x="64591" y="53266"/>
                  </a:cubicBezTo>
                  <a:close/>
                  <a:moveTo>
                    <a:pt x="43409" y="43767"/>
                  </a:moveTo>
                  <a:lnTo>
                    <a:pt x="43409" y="43767"/>
                  </a:lnTo>
                  <a:cubicBezTo>
                    <a:pt x="42153" y="45609"/>
                    <a:pt x="40891" y="47451"/>
                    <a:pt x="39627" y="49299"/>
                  </a:cubicBezTo>
                  <a:cubicBezTo>
                    <a:pt x="37814" y="51825"/>
                    <a:pt x="36033" y="54374"/>
                    <a:pt x="34283" y="56946"/>
                  </a:cubicBezTo>
                  <a:cubicBezTo>
                    <a:pt x="33379" y="58211"/>
                    <a:pt x="32467" y="59467"/>
                    <a:pt x="31543" y="60711"/>
                  </a:cubicBezTo>
                  <a:cubicBezTo>
                    <a:pt x="31976" y="60047"/>
                    <a:pt x="32406" y="59383"/>
                    <a:pt x="32834" y="58716"/>
                  </a:cubicBezTo>
                  <a:cubicBezTo>
                    <a:pt x="36139" y="53566"/>
                    <a:pt x="39780" y="48684"/>
                    <a:pt x="43409" y="43767"/>
                  </a:cubicBezTo>
                  <a:close/>
                  <a:moveTo>
                    <a:pt x="67957" y="3956"/>
                  </a:moveTo>
                  <a:cubicBezTo>
                    <a:pt x="68708" y="4703"/>
                    <a:pt x="68973" y="5766"/>
                    <a:pt x="69002" y="6981"/>
                  </a:cubicBezTo>
                  <a:cubicBezTo>
                    <a:pt x="69005" y="7056"/>
                    <a:pt x="69011" y="7117"/>
                    <a:pt x="69014" y="7186"/>
                  </a:cubicBezTo>
                  <a:cubicBezTo>
                    <a:pt x="68994" y="7195"/>
                    <a:pt x="68973" y="7195"/>
                    <a:pt x="68956" y="7218"/>
                  </a:cubicBezTo>
                  <a:cubicBezTo>
                    <a:pt x="60615" y="17308"/>
                    <a:pt x="53588" y="28325"/>
                    <a:pt x="45906" y="38906"/>
                  </a:cubicBezTo>
                  <a:cubicBezTo>
                    <a:pt x="41997" y="44284"/>
                    <a:pt x="37999" y="49599"/>
                    <a:pt x="33968" y="54885"/>
                  </a:cubicBezTo>
                  <a:cubicBezTo>
                    <a:pt x="32057" y="57391"/>
                    <a:pt x="30126" y="59880"/>
                    <a:pt x="28194" y="62368"/>
                  </a:cubicBezTo>
                  <a:cubicBezTo>
                    <a:pt x="34378" y="53762"/>
                    <a:pt x="40369" y="45014"/>
                    <a:pt x="46746" y="36535"/>
                  </a:cubicBezTo>
                  <a:cubicBezTo>
                    <a:pt x="50667" y="31321"/>
                    <a:pt x="54483" y="26032"/>
                    <a:pt x="58332" y="20767"/>
                  </a:cubicBezTo>
                  <a:cubicBezTo>
                    <a:pt x="62018" y="15723"/>
                    <a:pt x="66066" y="10991"/>
                    <a:pt x="68581" y="5211"/>
                  </a:cubicBezTo>
                  <a:cubicBezTo>
                    <a:pt x="68630" y="5095"/>
                    <a:pt x="68535" y="4957"/>
                    <a:pt x="68430" y="4957"/>
                  </a:cubicBezTo>
                  <a:cubicBezTo>
                    <a:pt x="68394" y="4957"/>
                    <a:pt x="68357" y="4973"/>
                    <a:pt x="68324" y="5012"/>
                  </a:cubicBezTo>
                  <a:cubicBezTo>
                    <a:pt x="67053" y="6502"/>
                    <a:pt x="65815" y="8020"/>
                    <a:pt x="64591" y="9553"/>
                  </a:cubicBezTo>
                  <a:cubicBezTo>
                    <a:pt x="65786" y="7723"/>
                    <a:pt x="66915" y="5861"/>
                    <a:pt x="67957" y="3956"/>
                  </a:cubicBezTo>
                  <a:close/>
                  <a:moveTo>
                    <a:pt x="75198" y="57281"/>
                  </a:moveTo>
                  <a:cubicBezTo>
                    <a:pt x="74233" y="58820"/>
                    <a:pt x="73260" y="60298"/>
                    <a:pt x="72045" y="61687"/>
                  </a:cubicBezTo>
                  <a:cubicBezTo>
                    <a:pt x="71353" y="62621"/>
                    <a:pt x="70864" y="63081"/>
                    <a:pt x="70571" y="63081"/>
                  </a:cubicBezTo>
                  <a:cubicBezTo>
                    <a:pt x="70463" y="63081"/>
                    <a:pt x="70382" y="63018"/>
                    <a:pt x="70327" y="62894"/>
                  </a:cubicBezTo>
                  <a:cubicBezTo>
                    <a:pt x="72005" y="61086"/>
                    <a:pt x="73676" y="59236"/>
                    <a:pt x="75198" y="57281"/>
                  </a:cubicBezTo>
                  <a:close/>
                  <a:moveTo>
                    <a:pt x="14357" y="58207"/>
                  </a:moveTo>
                  <a:cubicBezTo>
                    <a:pt x="14232" y="58428"/>
                    <a:pt x="14104" y="58645"/>
                    <a:pt x="13982" y="58866"/>
                  </a:cubicBezTo>
                  <a:cubicBezTo>
                    <a:pt x="12671" y="60512"/>
                    <a:pt x="11372" y="62166"/>
                    <a:pt x="10081" y="63829"/>
                  </a:cubicBezTo>
                  <a:cubicBezTo>
                    <a:pt x="11034" y="62536"/>
                    <a:pt x="11990" y="61245"/>
                    <a:pt x="12968" y="59981"/>
                  </a:cubicBezTo>
                  <a:cubicBezTo>
                    <a:pt x="13428" y="59388"/>
                    <a:pt x="13894" y="58796"/>
                    <a:pt x="14357" y="58207"/>
                  </a:cubicBezTo>
                  <a:close/>
                  <a:moveTo>
                    <a:pt x="60636" y="56236"/>
                  </a:moveTo>
                  <a:lnTo>
                    <a:pt x="60636" y="56236"/>
                  </a:lnTo>
                  <a:cubicBezTo>
                    <a:pt x="60552" y="56378"/>
                    <a:pt x="60468" y="56516"/>
                    <a:pt x="60384" y="56658"/>
                  </a:cubicBezTo>
                  <a:cubicBezTo>
                    <a:pt x="60090" y="57059"/>
                    <a:pt x="59798" y="57466"/>
                    <a:pt x="59501" y="57862"/>
                  </a:cubicBezTo>
                  <a:cubicBezTo>
                    <a:pt x="57864" y="60033"/>
                    <a:pt x="56077" y="62212"/>
                    <a:pt x="54290" y="64432"/>
                  </a:cubicBezTo>
                  <a:cubicBezTo>
                    <a:pt x="54966" y="63454"/>
                    <a:pt x="55635" y="62469"/>
                    <a:pt x="56305" y="61485"/>
                  </a:cubicBezTo>
                  <a:cubicBezTo>
                    <a:pt x="57777" y="59730"/>
                    <a:pt x="59241" y="57983"/>
                    <a:pt x="60636" y="56236"/>
                  </a:cubicBezTo>
                  <a:close/>
                  <a:moveTo>
                    <a:pt x="27995" y="49270"/>
                  </a:moveTo>
                  <a:cubicBezTo>
                    <a:pt x="27434" y="50172"/>
                    <a:pt x="26870" y="51068"/>
                    <a:pt x="26318" y="51969"/>
                  </a:cubicBezTo>
                  <a:cubicBezTo>
                    <a:pt x="23699" y="56254"/>
                    <a:pt x="21170" y="60599"/>
                    <a:pt x="18130" y="64574"/>
                  </a:cubicBezTo>
                  <a:cubicBezTo>
                    <a:pt x="21149" y="59295"/>
                    <a:pt x="24484" y="54224"/>
                    <a:pt x="27995" y="49270"/>
                  </a:cubicBezTo>
                  <a:close/>
                  <a:moveTo>
                    <a:pt x="71762" y="32239"/>
                  </a:moveTo>
                  <a:lnTo>
                    <a:pt x="71762" y="32239"/>
                  </a:lnTo>
                  <a:cubicBezTo>
                    <a:pt x="69190" y="36079"/>
                    <a:pt x="66661" y="39930"/>
                    <a:pt x="64091" y="43684"/>
                  </a:cubicBezTo>
                  <a:cubicBezTo>
                    <a:pt x="59686" y="50119"/>
                    <a:pt x="55321" y="56568"/>
                    <a:pt x="50534" y="62726"/>
                  </a:cubicBezTo>
                  <a:cubicBezTo>
                    <a:pt x="50017" y="63390"/>
                    <a:pt x="49506" y="64054"/>
                    <a:pt x="48998" y="64724"/>
                  </a:cubicBezTo>
                  <a:cubicBezTo>
                    <a:pt x="50557" y="62247"/>
                    <a:pt x="52073" y="59744"/>
                    <a:pt x="53588" y="57244"/>
                  </a:cubicBezTo>
                  <a:cubicBezTo>
                    <a:pt x="56822" y="52841"/>
                    <a:pt x="60029" y="48421"/>
                    <a:pt x="63211" y="43984"/>
                  </a:cubicBezTo>
                  <a:cubicBezTo>
                    <a:pt x="66029" y="40043"/>
                    <a:pt x="68881" y="36128"/>
                    <a:pt x="71762" y="32239"/>
                  </a:cubicBezTo>
                  <a:close/>
                  <a:moveTo>
                    <a:pt x="32510" y="50277"/>
                  </a:moveTo>
                  <a:cubicBezTo>
                    <a:pt x="30106" y="54137"/>
                    <a:pt x="27721" y="58006"/>
                    <a:pt x="25180" y="61779"/>
                  </a:cubicBezTo>
                  <a:cubicBezTo>
                    <a:pt x="24248" y="63162"/>
                    <a:pt x="23275" y="64513"/>
                    <a:pt x="22273" y="65844"/>
                  </a:cubicBezTo>
                  <a:cubicBezTo>
                    <a:pt x="22744" y="64886"/>
                    <a:pt x="23200" y="63962"/>
                    <a:pt x="23650" y="63246"/>
                  </a:cubicBezTo>
                  <a:cubicBezTo>
                    <a:pt x="25449" y="60388"/>
                    <a:pt x="27374" y="57608"/>
                    <a:pt x="29306" y="54836"/>
                  </a:cubicBezTo>
                  <a:cubicBezTo>
                    <a:pt x="30365" y="53312"/>
                    <a:pt x="31434" y="51793"/>
                    <a:pt x="32510" y="50277"/>
                  </a:cubicBezTo>
                  <a:close/>
                  <a:moveTo>
                    <a:pt x="74382" y="38202"/>
                  </a:moveTo>
                  <a:cubicBezTo>
                    <a:pt x="72998" y="39793"/>
                    <a:pt x="71878" y="42293"/>
                    <a:pt x="70518" y="44114"/>
                  </a:cubicBezTo>
                  <a:cubicBezTo>
                    <a:pt x="66932" y="48909"/>
                    <a:pt x="63670" y="54013"/>
                    <a:pt x="60315" y="58970"/>
                  </a:cubicBezTo>
                  <a:cubicBezTo>
                    <a:pt x="58404" y="61794"/>
                    <a:pt x="56412" y="64539"/>
                    <a:pt x="54336" y="67207"/>
                  </a:cubicBezTo>
                  <a:cubicBezTo>
                    <a:pt x="56597" y="63693"/>
                    <a:pt x="58713" y="60076"/>
                    <a:pt x="60815" y="56450"/>
                  </a:cubicBezTo>
                  <a:cubicBezTo>
                    <a:pt x="63497" y="52977"/>
                    <a:pt x="66138" y="49475"/>
                    <a:pt x="68595" y="45846"/>
                  </a:cubicBezTo>
                  <a:cubicBezTo>
                    <a:pt x="70392" y="43191"/>
                    <a:pt x="72272" y="40622"/>
                    <a:pt x="74382" y="38202"/>
                  </a:cubicBezTo>
                  <a:close/>
                  <a:moveTo>
                    <a:pt x="67127" y="42958"/>
                  </a:moveTo>
                  <a:lnTo>
                    <a:pt x="67127" y="42958"/>
                  </a:lnTo>
                  <a:cubicBezTo>
                    <a:pt x="66047" y="44535"/>
                    <a:pt x="64971" y="46113"/>
                    <a:pt x="63898" y="47688"/>
                  </a:cubicBezTo>
                  <a:cubicBezTo>
                    <a:pt x="59946" y="53485"/>
                    <a:pt x="56392" y="59579"/>
                    <a:pt x="52081" y="65120"/>
                  </a:cubicBezTo>
                  <a:cubicBezTo>
                    <a:pt x="51441" y="65942"/>
                    <a:pt x="50776" y="66748"/>
                    <a:pt x="50121" y="67556"/>
                  </a:cubicBezTo>
                  <a:cubicBezTo>
                    <a:pt x="55480" y="59167"/>
                    <a:pt x="61474" y="51145"/>
                    <a:pt x="67127" y="42958"/>
                  </a:cubicBezTo>
                  <a:close/>
                  <a:moveTo>
                    <a:pt x="68422" y="12400"/>
                  </a:moveTo>
                  <a:lnTo>
                    <a:pt x="68422" y="12400"/>
                  </a:lnTo>
                  <a:cubicBezTo>
                    <a:pt x="67639" y="13693"/>
                    <a:pt x="66967" y="15021"/>
                    <a:pt x="66594" y="15593"/>
                  </a:cubicBezTo>
                  <a:cubicBezTo>
                    <a:pt x="64192" y="19300"/>
                    <a:pt x="61666" y="22943"/>
                    <a:pt x="59097" y="26555"/>
                  </a:cubicBezTo>
                  <a:cubicBezTo>
                    <a:pt x="55563" y="30952"/>
                    <a:pt x="51995" y="35320"/>
                    <a:pt x="48764" y="39853"/>
                  </a:cubicBezTo>
                  <a:cubicBezTo>
                    <a:pt x="46570" y="42933"/>
                    <a:pt x="44379" y="46060"/>
                    <a:pt x="42182" y="49192"/>
                  </a:cubicBezTo>
                  <a:cubicBezTo>
                    <a:pt x="37340" y="55437"/>
                    <a:pt x="32545" y="61759"/>
                    <a:pt x="28396" y="68391"/>
                  </a:cubicBezTo>
                  <a:cubicBezTo>
                    <a:pt x="28206" y="68645"/>
                    <a:pt x="28021" y="68899"/>
                    <a:pt x="27831" y="69150"/>
                  </a:cubicBezTo>
                  <a:cubicBezTo>
                    <a:pt x="33870" y="58898"/>
                    <a:pt x="40938" y="49238"/>
                    <a:pt x="47757" y="39515"/>
                  </a:cubicBezTo>
                  <a:cubicBezTo>
                    <a:pt x="49114" y="37578"/>
                    <a:pt x="50465" y="35637"/>
                    <a:pt x="51804" y="33692"/>
                  </a:cubicBezTo>
                  <a:cubicBezTo>
                    <a:pt x="56914" y="27236"/>
                    <a:pt x="62146" y="20795"/>
                    <a:pt x="66716" y="13994"/>
                  </a:cubicBezTo>
                  <a:cubicBezTo>
                    <a:pt x="67215" y="13483"/>
                    <a:pt x="67813" y="12943"/>
                    <a:pt x="68422" y="12400"/>
                  </a:cubicBezTo>
                  <a:close/>
                  <a:moveTo>
                    <a:pt x="44162" y="35909"/>
                  </a:moveTo>
                  <a:lnTo>
                    <a:pt x="44162" y="35909"/>
                  </a:lnTo>
                  <a:cubicBezTo>
                    <a:pt x="36575" y="47030"/>
                    <a:pt x="29707" y="59571"/>
                    <a:pt x="20535" y="69470"/>
                  </a:cubicBezTo>
                  <a:cubicBezTo>
                    <a:pt x="20550" y="69424"/>
                    <a:pt x="20564" y="69381"/>
                    <a:pt x="20576" y="69337"/>
                  </a:cubicBezTo>
                  <a:cubicBezTo>
                    <a:pt x="21393" y="68105"/>
                    <a:pt x="22282" y="66921"/>
                    <a:pt x="23240" y="65792"/>
                  </a:cubicBezTo>
                  <a:cubicBezTo>
                    <a:pt x="23945" y="64909"/>
                    <a:pt x="24499" y="64124"/>
                    <a:pt x="25163" y="63200"/>
                  </a:cubicBezTo>
                  <a:cubicBezTo>
                    <a:pt x="27158" y="60428"/>
                    <a:pt x="28905" y="57472"/>
                    <a:pt x="30700" y="54573"/>
                  </a:cubicBezTo>
                  <a:cubicBezTo>
                    <a:pt x="34751" y="48029"/>
                    <a:pt x="39428" y="41963"/>
                    <a:pt x="44162" y="35909"/>
                  </a:cubicBezTo>
                  <a:close/>
                  <a:moveTo>
                    <a:pt x="40253" y="30366"/>
                  </a:moveTo>
                  <a:lnTo>
                    <a:pt x="40253" y="30366"/>
                  </a:lnTo>
                  <a:cubicBezTo>
                    <a:pt x="39514" y="31474"/>
                    <a:pt x="38781" y="32577"/>
                    <a:pt x="38059" y="33677"/>
                  </a:cubicBezTo>
                  <a:cubicBezTo>
                    <a:pt x="35299" y="37869"/>
                    <a:pt x="32539" y="42078"/>
                    <a:pt x="29846" y="46322"/>
                  </a:cubicBezTo>
                  <a:cubicBezTo>
                    <a:pt x="25229" y="52665"/>
                    <a:pt x="20864" y="59181"/>
                    <a:pt x="16996" y="66003"/>
                  </a:cubicBezTo>
                  <a:cubicBezTo>
                    <a:pt x="16118" y="67074"/>
                    <a:pt x="15211" y="68119"/>
                    <a:pt x="14230" y="69112"/>
                  </a:cubicBezTo>
                  <a:cubicBezTo>
                    <a:pt x="13963" y="69383"/>
                    <a:pt x="13808" y="69496"/>
                    <a:pt x="13735" y="69496"/>
                  </a:cubicBezTo>
                  <a:cubicBezTo>
                    <a:pt x="13445" y="69496"/>
                    <a:pt x="14461" y="67700"/>
                    <a:pt x="14946" y="66892"/>
                  </a:cubicBezTo>
                  <a:cubicBezTo>
                    <a:pt x="18254" y="63018"/>
                    <a:pt x="20781" y="58055"/>
                    <a:pt x="23517" y="53932"/>
                  </a:cubicBezTo>
                  <a:cubicBezTo>
                    <a:pt x="23650" y="53730"/>
                    <a:pt x="23786" y="53528"/>
                    <a:pt x="23922" y="53323"/>
                  </a:cubicBezTo>
                  <a:cubicBezTo>
                    <a:pt x="24770" y="52056"/>
                    <a:pt x="25622" y="50788"/>
                    <a:pt x="26477" y="49521"/>
                  </a:cubicBezTo>
                  <a:cubicBezTo>
                    <a:pt x="29390" y="45234"/>
                    <a:pt x="32375" y="40996"/>
                    <a:pt x="35432" y="36807"/>
                  </a:cubicBezTo>
                  <a:cubicBezTo>
                    <a:pt x="37014" y="34647"/>
                    <a:pt x="38622" y="32499"/>
                    <a:pt x="40253" y="30366"/>
                  </a:cubicBezTo>
                  <a:close/>
                  <a:moveTo>
                    <a:pt x="22611" y="61289"/>
                  </a:moveTo>
                  <a:cubicBezTo>
                    <a:pt x="21638" y="62755"/>
                    <a:pt x="20651" y="64210"/>
                    <a:pt x="19637" y="65648"/>
                  </a:cubicBezTo>
                  <a:cubicBezTo>
                    <a:pt x="18817" y="66811"/>
                    <a:pt x="17157" y="68489"/>
                    <a:pt x="16632" y="69563"/>
                  </a:cubicBezTo>
                  <a:cubicBezTo>
                    <a:pt x="17709" y="67360"/>
                    <a:pt x="19473" y="65353"/>
                    <a:pt x="20954" y="63436"/>
                  </a:cubicBezTo>
                  <a:cubicBezTo>
                    <a:pt x="21508" y="62723"/>
                    <a:pt x="22059" y="62004"/>
                    <a:pt x="22611" y="61289"/>
                  </a:cubicBezTo>
                  <a:close/>
                  <a:moveTo>
                    <a:pt x="46463" y="20302"/>
                  </a:moveTo>
                  <a:lnTo>
                    <a:pt x="46463" y="20302"/>
                  </a:lnTo>
                  <a:cubicBezTo>
                    <a:pt x="43683" y="24370"/>
                    <a:pt x="40978" y="28501"/>
                    <a:pt x="38048" y="32447"/>
                  </a:cubicBezTo>
                  <a:cubicBezTo>
                    <a:pt x="35242" y="36224"/>
                    <a:pt x="32542" y="40072"/>
                    <a:pt x="29892" y="43955"/>
                  </a:cubicBezTo>
                  <a:cubicBezTo>
                    <a:pt x="26918" y="48210"/>
                    <a:pt x="24023" y="52526"/>
                    <a:pt x="21173" y="56860"/>
                  </a:cubicBezTo>
                  <a:cubicBezTo>
                    <a:pt x="19516" y="59374"/>
                    <a:pt x="18075" y="62045"/>
                    <a:pt x="16294" y="64470"/>
                  </a:cubicBezTo>
                  <a:cubicBezTo>
                    <a:pt x="15561" y="65466"/>
                    <a:pt x="14784" y="66422"/>
                    <a:pt x="14175" y="67461"/>
                  </a:cubicBezTo>
                  <a:cubicBezTo>
                    <a:pt x="13618" y="68061"/>
                    <a:pt x="13049" y="68633"/>
                    <a:pt x="12454" y="69164"/>
                  </a:cubicBezTo>
                  <a:cubicBezTo>
                    <a:pt x="12378" y="69232"/>
                    <a:pt x="12449" y="69335"/>
                    <a:pt x="12531" y="69335"/>
                  </a:cubicBezTo>
                  <a:cubicBezTo>
                    <a:pt x="12554" y="69335"/>
                    <a:pt x="12577" y="69327"/>
                    <a:pt x="12599" y="69309"/>
                  </a:cubicBezTo>
                  <a:cubicBezTo>
                    <a:pt x="13020" y="68936"/>
                    <a:pt x="13422" y="68538"/>
                    <a:pt x="13817" y="68128"/>
                  </a:cubicBezTo>
                  <a:lnTo>
                    <a:pt x="13817" y="68128"/>
                  </a:lnTo>
                  <a:cubicBezTo>
                    <a:pt x="13523" y="68728"/>
                    <a:pt x="13295" y="69363"/>
                    <a:pt x="13176" y="70053"/>
                  </a:cubicBezTo>
                  <a:cubicBezTo>
                    <a:pt x="12772" y="69944"/>
                    <a:pt x="12365" y="69843"/>
                    <a:pt x="11958" y="69771"/>
                  </a:cubicBezTo>
                  <a:cubicBezTo>
                    <a:pt x="13528" y="67530"/>
                    <a:pt x="15035" y="65255"/>
                    <a:pt x="16568" y="63156"/>
                  </a:cubicBezTo>
                  <a:cubicBezTo>
                    <a:pt x="21476" y="56435"/>
                    <a:pt x="26020" y="49449"/>
                    <a:pt x="30660" y="42540"/>
                  </a:cubicBezTo>
                  <a:cubicBezTo>
                    <a:pt x="35565" y="35236"/>
                    <a:pt x="40314" y="27788"/>
                    <a:pt x="45900" y="20980"/>
                  </a:cubicBezTo>
                  <a:cubicBezTo>
                    <a:pt x="46088" y="20752"/>
                    <a:pt x="46276" y="20527"/>
                    <a:pt x="46463" y="20302"/>
                  </a:cubicBezTo>
                  <a:close/>
                  <a:moveTo>
                    <a:pt x="32860" y="38282"/>
                  </a:moveTo>
                  <a:lnTo>
                    <a:pt x="32860" y="38282"/>
                  </a:lnTo>
                  <a:cubicBezTo>
                    <a:pt x="28584" y="44726"/>
                    <a:pt x="24467" y="51291"/>
                    <a:pt x="20096" y="57602"/>
                  </a:cubicBezTo>
                  <a:cubicBezTo>
                    <a:pt x="17296" y="61652"/>
                    <a:pt x="14418" y="65717"/>
                    <a:pt x="11444" y="69698"/>
                  </a:cubicBezTo>
                  <a:lnTo>
                    <a:pt x="11444" y="69695"/>
                  </a:lnTo>
                  <a:cubicBezTo>
                    <a:pt x="11409" y="69704"/>
                    <a:pt x="11389" y="69736"/>
                    <a:pt x="11389" y="69768"/>
                  </a:cubicBezTo>
                  <a:cubicBezTo>
                    <a:pt x="11187" y="70042"/>
                    <a:pt x="10985" y="70316"/>
                    <a:pt x="10780" y="70588"/>
                  </a:cubicBezTo>
                  <a:cubicBezTo>
                    <a:pt x="11028" y="70004"/>
                    <a:pt x="11242" y="69410"/>
                    <a:pt x="11421" y="68803"/>
                  </a:cubicBezTo>
                  <a:cubicBezTo>
                    <a:pt x="11421" y="68795"/>
                    <a:pt x="11418" y="68789"/>
                    <a:pt x="11418" y="68783"/>
                  </a:cubicBezTo>
                  <a:cubicBezTo>
                    <a:pt x="16739" y="61808"/>
                    <a:pt x="21482" y="54363"/>
                    <a:pt x="26286" y="47024"/>
                  </a:cubicBezTo>
                  <a:cubicBezTo>
                    <a:pt x="28500" y="44125"/>
                    <a:pt x="30692" y="41209"/>
                    <a:pt x="32860" y="38282"/>
                  </a:cubicBezTo>
                  <a:close/>
                  <a:moveTo>
                    <a:pt x="26534" y="62865"/>
                  </a:moveTo>
                  <a:lnTo>
                    <a:pt x="26534" y="62865"/>
                  </a:lnTo>
                  <a:cubicBezTo>
                    <a:pt x="24577" y="65616"/>
                    <a:pt x="22518" y="68287"/>
                    <a:pt x="20148" y="70741"/>
                  </a:cubicBezTo>
                  <a:cubicBezTo>
                    <a:pt x="20206" y="70556"/>
                    <a:pt x="20261" y="70371"/>
                    <a:pt x="20319" y="70189"/>
                  </a:cubicBezTo>
                  <a:lnTo>
                    <a:pt x="20316" y="70189"/>
                  </a:lnTo>
                  <a:cubicBezTo>
                    <a:pt x="22524" y="67906"/>
                    <a:pt x="24580" y="65440"/>
                    <a:pt x="26534" y="62865"/>
                  </a:cubicBezTo>
                  <a:close/>
                  <a:moveTo>
                    <a:pt x="26003" y="58884"/>
                  </a:moveTo>
                  <a:cubicBezTo>
                    <a:pt x="23864" y="62129"/>
                    <a:pt x="21834" y="65454"/>
                    <a:pt x="19923" y="68861"/>
                  </a:cubicBezTo>
                  <a:cubicBezTo>
                    <a:pt x="19403" y="69499"/>
                    <a:pt x="18881" y="70134"/>
                    <a:pt x="18347" y="70764"/>
                  </a:cubicBezTo>
                  <a:cubicBezTo>
                    <a:pt x="19048" y="69935"/>
                    <a:pt x="19634" y="67761"/>
                    <a:pt x="20345" y="66707"/>
                  </a:cubicBezTo>
                  <a:cubicBezTo>
                    <a:pt x="21505" y="64984"/>
                    <a:pt x="22801" y="63338"/>
                    <a:pt x="24017" y="61655"/>
                  </a:cubicBezTo>
                  <a:cubicBezTo>
                    <a:pt x="24681" y="60734"/>
                    <a:pt x="25342" y="59810"/>
                    <a:pt x="26003" y="58884"/>
                  </a:cubicBezTo>
                  <a:close/>
                  <a:moveTo>
                    <a:pt x="58837" y="11179"/>
                  </a:moveTo>
                  <a:cubicBezTo>
                    <a:pt x="51576" y="21237"/>
                    <a:pt x="43764" y="30888"/>
                    <a:pt x="36315" y="40805"/>
                  </a:cubicBezTo>
                  <a:cubicBezTo>
                    <a:pt x="32848" y="45422"/>
                    <a:pt x="29698" y="50246"/>
                    <a:pt x="26598" y="55110"/>
                  </a:cubicBezTo>
                  <a:cubicBezTo>
                    <a:pt x="22735" y="60044"/>
                    <a:pt x="18419" y="65174"/>
                    <a:pt x="15691" y="70726"/>
                  </a:cubicBezTo>
                  <a:cubicBezTo>
                    <a:pt x="15665" y="70784"/>
                    <a:pt x="15676" y="70850"/>
                    <a:pt x="15717" y="70899"/>
                  </a:cubicBezTo>
                  <a:cubicBezTo>
                    <a:pt x="15001" y="70637"/>
                    <a:pt x="14288" y="70377"/>
                    <a:pt x="13566" y="70163"/>
                  </a:cubicBezTo>
                  <a:lnTo>
                    <a:pt x="13566" y="70160"/>
                  </a:lnTo>
                  <a:cubicBezTo>
                    <a:pt x="14461" y="69323"/>
                    <a:pt x="15318" y="68443"/>
                    <a:pt x="16153" y="67533"/>
                  </a:cubicBezTo>
                  <a:lnTo>
                    <a:pt x="16153" y="67533"/>
                  </a:lnTo>
                  <a:cubicBezTo>
                    <a:pt x="15682" y="68385"/>
                    <a:pt x="15200" y="69231"/>
                    <a:pt x="14744" y="70097"/>
                  </a:cubicBezTo>
                  <a:cubicBezTo>
                    <a:pt x="14674" y="70230"/>
                    <a:pt x="14777" y="70339"/>
                    <a:pt x="14889" y="70339"/>
                  </a:cubicBezTo>
                  <a:cubicBezTo>
                    <a:pt x="14940" y="70339"/>
                    <a:pt x="14993" y="70316"/>
                    <a:pt x="15032" y="70264"/>
                  </a:cubicBezTo>
                  <a:cubicBezTo>
                    <a:pt x="23679" y="58855"/>
                    <a:pt x="31292" y="46724"/>
                    <a:pt x="39985" y="35320"/>
                  </a:cubicBezTo>
                  <a:cubicBezTo>
                    <a:pt x="44532" y="29355"/>
                    <a:pt x="48955" y="23284"/>
                    <a:pt x="53713" y="17484"/>
                  </a:cubicBezTo>
                  <a:cubicBezTo>
                    <a:pt x="55430" y="15391"/>
                    <a:pt x="57177" y="13321"/>
                    <a:pt x="58837" y="11179"/>
                  </a:cubicBezTo>
                  <a:close/>
                  <a:moveTo>
                    <a:pt x="44533" y="32057"/>
                  </a:moveTo>
                  <a:lnTo>
                    <a:pt x="44533" y="32057"/>
                  </a:lnTo>
                  <a:cubicBezTo>
                    <a:pt x="42264" y="35288"/>
                    <a:pt x="40048" y="38552"/>
                    <a:pt x="37892" y="41839"/>
                  </a:cubicBezTo>
                  <a:cubicBezTo>
                    <a:pt x="34439" y="46617"/>
                    <a:pt x="31009" y="51412"/>
                    <a:pt x="27545" y="56184"/>
                  </a:cubicBezTo>
                  <a:cubicBezTo>
                    <a:pt x="24060" y="60991"/>
                    <a:pt x="19496" y="65888"/>
                    <a:pt x="17429" y="71529"/>
                  </a:cubicBezTo>
                  <a:cubicBezTo>
                    <a:pt x="16912" y="71347"/>
                    <a:pt x="16398" y="71156"/>
                    <a:pt x="15884" y="70963"/>
                  </a:cubicBezTo>
                  <a:cubicBezTo>
                    <a:pt x="15910" y="70957"/>
                    <a:pt x="15933" y="70946"/>
                    <a:pt x="15951" y="70928"/>
                  </a:cubicBezTo>
                  <a:cubicBezTo>
                    <a:pt x="19816" y="66292"/>
                    <a:pt x="23206" y="61294"/>
                    <a:pt x="26508" y="56230"/>
                  </a:cubicBezTo>
                  <a:cubicBezTo>
                    <a:pt x="32632" y="48263"/>
                    <a:pt x="38704" y="40231"/>
                    <a:pt x="44533" y="32057"/>
                  </a:cubicBezTo>
                  <a:close/>
                  <a:moveTo>
                    <a:pt x="19066" y="70411"/>
                  </a:moveTo>
                  <a:cubicBezTo>
                    <a:pt x="18838" y="70833"/>
                    <a:pt x="18598" y="71246"/>
                    <a:pt x="18370" y="71673"/>
                  </a:cubicBezTo>
                  <a:cubicBezTo>
                    <a:pt x="18341" y="71728"/>
                    <a:pt x="18347" y="71794"/>
                    <a:pt x="18390" y="71843"/>
                  </a:cubicBezTo>
                  <a:lnTo>
                    <a:pt x="18387" y="71843"/>
                  </a:lnTo>
                  <a:cubicBezTo>
                    <a:pt x="18240" y="71797"/>
                    <a:pt x="18093" y="71754"/>
                    <a:pt x="17948" y="71705"/>
                  </a:cubicBezTo>
                  <a:cubicBezTo>
                    <a:pt x="18324" y="71278"/>
                    <a:pt x="18699" y="70847"/>
                    <a:pt x="19066" y="70411"/>
                  </a:cubicBezTo>
                  <a:close/>
                  <a:moveTo>
                    <a:pt x="67452" y="6539"/>
                  </a:moveTo>
                  <a:cubicBezTo>
                    <a:pt x="66733" y="7411"/>
                    <a:pt x="64937" y="11263"/>
                    <a:pt x="63722" y="13024"/>
                  </a:cubicBezTo>
                  <a:cubicBezTo>
                    <a:pt x="61929" y="15619"/>
                    <a:pt x="59943" y="18085"/>
                    <a:pt x="58052" y="20602"/>
                  </a:cubicBezTo>
                  <a:cubicBezTo>
                    <a:pt x="53770" y="26312"/>
                    <a:pt x="49648" y="32141"/>
                    <a:pt x="45358" y="37849"/>
                  </a:cubicBezTo>
                  <a:cubicBezTo>
                    <a:pt x="36881" y="49120"/>
                    <a:pt x="29170" y="60982"/>
                    <a:pt x="20576" y="72147"/>
                  </a:cubicBezTo>
                  <a:cubicBezTo>
                    <a:pt x="20524" y="72216"/>
                    <a:pt x="20555" y="72291"/>
                    <a:pt x="20610" y="72340"/>
                  </a:cubicBezTo>
                  <a:cubicBezTo>
                    <a:pt x="20123" y="72277"/>
                    <a:pt x="19638" y="72185"/>
                    <a:pt x="19162" y="72060"/>
                  </a:cubicBezTo>
                  <a:lnTo>
                    <a:pt x="19162" y="72060"/>
                  </a:lnTo>
                  <a:cubicBezTo>
                    <a:pt x="19194" y="72057"/>
                    <a:pt x="19224" y="72046"/>
                    <a:pt x="19248" y="72022"/>
                  </a:cubicBezTo>
                  <a:cubicBezTo>
                    <a:pt x="28180" y="63462"/>
                    <a:pt x="34647" y="51851"/>
                    <a:pt x="41760" y="41795"/>
                  </a:cubicBezTo>
                  <a:cubicBezTo>
                    <a:pt x="47289" y="33977"/>
                    <a:pt x="52699" y="25992"/>
                    <a:pt x="58392" y="18243"/>
                  </a:cubicBezTo>
                  <a:cubicBezTo>
                    <a:pt x="59420" y="16912"/>
                    <a:pt x="60422" y="15567"/>
                    <a:pt x="61406" y="14210"/>
                  </a:cubicBezTo>
                  <a:cubicBezTo>
                    <a:pt x="63375" y="11612"/>
                    <a:pt x="65382" y="9048"/>
                    <a:pt x="67452" y="6539"/>
                  </a:cubicBezTo>
                  <a:close/>
                  <a:moveTo>
                    <a:pt x="83172" y="8243"/>
                  </a:moveTo>
                  <a:lnTo>
                    <a:pt x="83172" y="8243"/>
                  </a:lnTo>
                  <a:cubicBezTo>
                    <a:pt x="82652" y="8780"/>
                    <a:pt x="80530" y="12943"/>
                    <a:pt x="79511" y="14320"/>
                  </a:cubicBezTo>
                  <a:cubicBezTo>
                    <a:pt x="79133" y="14782"/>
                    <a:pt x="78746" y="15241"/>
                    <a:pt x="78373" y="15708"/>
                  </a:cubicBezTo>
                  <a:cubicBezTo>
                    <a:pt x="76786" y="17588"/>
                    <a:pt x="75091" y="19387"/>
                    <a:pt x="73486" y="21249"/>
                  </a:cubicBezTo>
                  <a:cubicBezTo>
                    <a:pt x="69256" y="26157"/>
                    <a:pt x="65538" y="31575"/>
                    <a:pt x="61773" y="36841"/>
                  </a:cubicBezTo>
                  <a:cubicBezTo>
                    <a:pt x="58534" y="41374"/>
                    <a:pt x="55399" y="45976"/>
                    <a:pt x="52295" y="50595"/>
                  </a:cubicBezTo>
                  <a:cubicBezTo>
                    <a:pt x="47003" y="57810"/>
                    <a:pt x="41818" y="65154"/>
                    <a:pt x="37280" y="72733"/>
                  </a:cubicBezTo>
                  <a:cubicBezTo>
                    <a:pt x="36949" y="72523"/>
                    <a:pt x="36552" y="72392"/>
                    <a:pt x="36045" y="72392"/>
                  </a:cubicBezTo>
                  <a:cubicBezTo>
                    <a:pt x="36034" y="72392"/>
                    <a:pt x="36023" y="72392"/>
                    <a:pt x="36012" y="72392"/>
                  </a:cubicBezTo>
                  <a:cubicBezTo>
                    <a:pt x="35914" y="72395"/>
                    <a:pt x="35819" y="72424"/>
                    <a:pt x="35732" y="72473"/>
                  </a:cubicBezTo>
                  <a:cubicBezTo>
                    <a:pt x="36240" y="71803"/>
                    <a:pt x="36734" y="71113"/>
                    <a:pt x="37213" y="70414"/>
                  </a:cubicBezTo>
                  <a:lnTo>
                    <a:pt x="37213" y="70414"/>
                  </a:lnTo>
                  <a:cubicBezTo>
                    <a:pt x="36974" y="70989"/>
                    <a:pt x="36777" y="71578"/>
                    <a:pt x="36665" y="72193"/>
                  </a:cubicBezTo>
                  <a:cubicBezTo>
                    <a:pt x="36647" y="72287"/>
                    <a:pt x="36727" y="72349"/>
                    <a:pt x="36799" y="72349"/>
                  </a:cubicBezTo>
                  <a:cubicBezTo>
                    <a:pt x="36847" y="72349"/>
                    <a:pt x="36892" y="72322"/>
                    <a:pt x="36904" y="72259"/>
                  </a:cubicBezTo>
                  <a:cubicBezTo>
                    <a:pt x="37427" y="69482"/>
                    <a:pt x="39529" y="67146"/>
                    <a:pt x="41076" y="64866"/>
                  </a:cubicBezTo>
                  <a:cubicBezTo>
                    <a:pt x="42907" y="62163"/>
                    <a:pt x="44841" y="59533"/>
                    <a:pt x="46792" y="56920"/>
                  </a:cubicBezTo>
                  <a:cubicBezTo>
                    <a:pt x="50970" y="51323"/>
                    <a:pt x="55220" y="45780"/>
                    <a:pt x="59325" y="40127"/>
                  </a:cubicBezTo>
                  <a:cubicBezTo>
                    <a:pt x="67108" y="29413"/>
                    <a:pt x="73922" y="17793"/>
                    <a:pt x="83172" y="8243"/>
                  </a:cubicBezTo>
                  <a:close/>
                  <a:moveTo>
                    <a:pt x="75258" y="29705"/>
                  </a:moveTo>
                  <a:lnTo>
                    <a:pt x="75258" y="29705"/>
                  </a:lnTo>
                  <a:cubicBezTo>
                    <a:pt x="72724" y="33697"/>
                    <a:pt x="70275" y="37725"/>
                    <a:pt x="67706" y="41530"/>
                  </a:cubicBezTo>
                  <a:cubicBezTo>
                    <a:pt x="61383" y="50887"/>
                    <a:pt x="54527" y="59955"/>
                    <a:pt x="48525" y="69537"/>
                  </a:cubicBezTo>
                  <a:cubicBezTo>
                    <a:pt x="47644" y="70616"/>
                    <a:pt x="46764" y="71696"/>
                    <a:pt x="45906" y="72793"/>
                  </a:cubicBezTo>
                  <a:cubicBezTo>
                    <a:pt x="47425" y="70336"/>
                    <a:pt x="48961" y="67897"/>
                    <a:pt x="50511" y="65478"/>
                  </a:cubicBezTo>
                  <a:cubicBezTo>
                    <a:pt x="52027" y="63214"/>
                    <a:pt x="53499" y="60922"/>
                    <a:pt x="54960" y="58621"/>
                  </a:cubicBezTo>
                  <a:cubicBezTo>
                    <a:pt x="59351" y="51958"/>
                    <a:pt x="63881" y="45401"/>
                    <a:pt x="68615" y="38923"/>
                  </a:cubicBezTo>
                  <a:cubicBezTo>
                    <a:pt x="70847" y="35871"/>
                    <a:pt x="73027" y="32768"/>
                    <a:pt x="75258" y="29705"/>
                  </a:cubicBezTo>
                  <a:close/>
                  <a:moveTo>
                    <a:pt x="77022" y="19046"/>
                  </a:moveTo>
                  <a:lnTo>
                    <a:pt x="77022" y="19046"/>
                  </a:lnTo>
                  <a:cubicBezTo>
                    <a:pt x="72302" y="25394"/>
                    <a:pt x="67992" y="32101"/>
                    <a:pt x="63410" y="38464"/>
                  </a:cubicBezTo>
                  <a:cubicBezTo>
                    <a:pt x="59126" y="44414"/>
                    <a:pt x="54853" y="50376"/>
                    <a:pt x="50595" y="56343"/>
                  </a:cubicBezTo>
                  <a:cubicBezTo>
                    <a:pt x="46769" y="61687"/>
                    <a:pt x="41815" y="67091"/>
                    <a:pt x="38793" y="72889"/>
                  </a:cubicBezTo>
                  <a:cubicBezTo>
                    <a:pt x="40453" y="69704"/>
                    <a:pt x="42274" y="66583"/>
                    <a:pt x="44188" y="63506"/>
                  </a:cubicBezTo>
                  <a:cubicBezTo>
                    <a:pt x="46484" y="60116"/>
                    <a:pt x="48744" y="56695"/>
                    <a:pt x="51002" y="53274"/>
                  </a:cubicBezTo>
                  <a:cubicBezTo>
                    <a:pt x="54177" y="48756"/>
                    <a:pt x="57463" y="44327"/>
                    <a:pt x="60714" y="39962"/>
                  </a:cubicBezTo>
                  <a:lnTo>
                    <a:pt x="60714" y="39965"/>
                  </a:lnTo>
                  <a:cubicBezTo>
                    <a:pt x="65281" y="33833"/>
                    <a:pt x="69883" y="27664"/>
                    <a:pt x="74750" y="21765"/>
                  </a:cubicBezTo>
                  <a:cubicBezTo>
                    <a:pt x="75504" y="20853"/>
                    <a:pt x="76266" y="19950"/>
                    <a:pt x="77022" y="19046"/>
                  </a:cubicBezTo>
                  <a:close/>
                  <a:moveTo>
                    <a:pt x="41593" y="67291"/>
                  </a:moveTo>
                  <a:lnTo>
                    <a:pt x="41593" y="67291"/>
                  </a:lnTo>
                  <a:cubicBezTo>
                    <a:pt x="40380" y="69358"/>
                    <a:pt x="39202" y="71445"/>
                    <a:pt x="38091" y="73561"/>
                  </a:cubicBezTo>
                  <a:lnTo>
                    <a:pt x="38091" y="73558"/>
                  </a:lnTo>
                  <a:cubicBezTo>
                    <a:pt x="37944" y="73336"/>
                    <a:pt x="37768" y="73131"/>
                    <a:pt x="37568" y="72949"/>
                  </a:cubicBezTo>
                  <a:cubicBezTo>
                    <a:pt x="38934" y="71084"/>
                    <a:pt x="40276" y="69196"/>
                    <a:pt x="41593" y="67291"/>
                  </a:cubicBezTo>
                  <a:close/>
                  <a:moveTo>
                    <a:pt x="48239" y="38247"/>
                  </a:moveTo>
                  <a:lnTo>
                    <a:pt x="48239" y="38247"/>
                  </a:lnTo>
                  <a:cubicBezTo>
                    <a:pt x="40767" y="49022"/>
                    <a:pt x="33033" y="59628"/>
                    <a:pt x="26448" y="70966"/>
                  </a:cubicBezTo>
                  <a:cubicBezTo>
                    <a:pt x="25672" y="71973"/>
                    <a:pt x="24897" y="72982"/>
                    <a:pt x="24116" y="73973"/>
                  </a:cubicBezTo>
                  <a:lnTo>
                    <a:pt x="24116" y="73973"/>
                  </a:lnTo>
                  <a:cubicBezTo>
                    <a:pt x="27803" y="69279"/>
                    <a:pt x="30449" y="63788"/>
                    <a:pt x="33544" y="58708"/>
                  </a:cubicBezTo>
                  <a:cubicBezTo>
                    <a:pt x="33743" y="58378"/>
                    <a:pt x="33951" y="58058"/>
                    <a:pt x="34156" y="57732"/>
                  </a:cubicBezTo>
                  <a:cubicBezTo>
                    <a:pt x="36287" y="54723"/>
                    <a:pt x="38365" y="51675"/>
                    <a:pt x="40429" y="48638"/>
                  </a:cubicBezTo>
                  <a:cubicBezTo>
                    <a:pt x="42139" y="46317"/>
                    <a:pt x="43882" y="44021"/>
                    <a:pt x="45591" y="41729"/>
                  </a:cubicBezTo>
                  <a:cubicBezTo>
                    <a:pt x="46460" y="40563"/>
                    <a:pt x="47344" y="39402"/>
                    <a:pt x="48239" y="38247"/>
                  </a:cubicBezTo>
                  <a:close/>
                  <a:moveTo>
                    <a:pt x="30331" y="33796"/>
                  </a:moveTo>
                  <a:lnTo>
                    <a:pt x="30331" y="33796"/>
                  </a:lnTo>
                  <a:cubicBezTo>
                    <a:pt x="25022" y="41126"/>
                    <a:pt x="19926" y="48551"/>
                    <a:pt x="15388" y="56401"/>
                  </a:cubicBezTo>
                  <a:cubicBezTo>
                    <a:pt x="14882" y="57048"/>
                    <a:pt x="14389" y="57697"/>
                    <a:pt x="13878" y="58341"/>
                  </a:cubicBezTo>
                  <a:cubicBezTo>
                    <a:pt x="11727" y="61058"/>
                    <a:pt x="9640" y="63823"/>
                    <a:pt x="7584" y="66609"/>
                  </a:cubicBezTo>
                  <a:cubicBezTo>
                    <a:pt x="6305" y="68344"/>
                    <a:pt x="4991" y="70048"/>
                    <a:pt x="3617" y="71702"/>
                  </a:cubicBezTo>
                  <a:cubicBezTo>
                    <a:pt x="3177" y="72234"/>
                    <a:pt x="1685" y="73996"/>
                    <a:pt x="1492" y="73996"/>
                  </a:cubicBezTo>
                  <a:cubicBezTo>
                    <a:pt x="1398" y="73996"/>
                    <a:pt x="1612" y="73578"/>
                    <a:pt x="2405" y="72398"/>
                  </a:cubicBezTo>
                  <a:cubicBezTo>
                    <a:pt x="6406" y="66442"/>
                    <a:pt x="11201" y="61239"/>
                    <a:pt x="14981" y="55105"/>
                  </a:cubicBezTo>
                  <a:cubicBezTo>
                    <a:pt x="19074" y="48453"/>
                    <a:pt x="23728" y="42390"/>
                    <a:pt x="28489" y="36209"/>
                  </a:cubicBezTo>
                  <a:cubicBezTo>
                    <a:pt x="29107" y="35407"/>
                    <a:pt x="29716" y="34601"/>
                    <a:pt x="30331" y="33796"/>
                  </a:cubicBezTo>
                  <a:close/>
                  <a:moveTo>
                    <a:pt x="27828" y="69312"/>
                  </a:moveTo>
                  <a:lnTo>
                    <a:pt x="27828" y="69312"/>
                  </a:lnTo>
                  <a:cubicBezTo>
                    <a:pt x="26809" y="70974"/>
                    <a:pt x="25836" y="72658"/>
                    <a:pt x="24909" y="74364"/>
                  </a:cubicBezTo>
                  <a:cubicBezTo>
                    <a:pt x="25013" y="74144"/>
                    <a:pt x="25154" y="73864"/>
                    <a:pt x="25354" y="73501"/>
                  </a:cubicBezTo>
                  <a:cubicBezTo>
                    <a:pt x="26041" y="72248"/>
                    <a:pt x="26757" y="71009"/>
                    <a:pt x="27475" y="69776"/>
                  </a:cubicBezTo>
                  <a:cubicBezTo>
                    <a:pt x="27594" y="69623"/>
                    <a:pt x="27709" y="69465"/>
                    <a:pt x="27828" y="69312"/>
                  </a:cubicBezTo>
                  <a:close/>
                  <a:moveTo>
                    <a:pt x="12521" y="61338"/>
                  </a:moveTo>
                  <a:cubicBezTo>
                    <a:pt x="10119" y="64776"/>
                    <a:pt x="7757" y="68240"/>
                    <a:pt x="5436" y="71722"/>
                  </a:cubicBezTo>
                  <a:cubicBezTo>
                    <a:pt x="4787" y="72461"/>
                    <a:pt x="4122" y="73186"/>
                    <a:pt x="3415" y="73879"/>
                  </a:cubicBezTo>
                  <a:lnTo>
                    <a:pt x="3415" y="73876"/>
                  </a:lnTo>
                  <a:cubicBezTo>
                    <a:pt x="2760" y="74518"/>
                    <a:pt x="2467" y="74754"/>
                    <a:pt x="2390" y="74754"/>
                  </a:cubicBezTo>
                  <a:cubicBezTo>
                    <a:pt x="2195" y="74754"/>
                    <a:pt x="3396" y="73227"/>
                    <a:pt x="3560" y="72995"/>
                  </a:cubicBezTo>
                  <a:cubicBezTo>
                    <a:pt x="4538" y="71610"/>
                    <a:pt x="5563" y="70253"/>
                    <a:pt x="6585" y="68893"/>
                  </a:cubicBezTo>
                  <a:cubicBezTo>
                    <a:pt x="8508" y="66332"/>
                    <a:pt x="10506" y="63829"/>
                    <a:pt x="12521" y="61338"/>
                  </a:cubicBezTo>
                  <a:close/>
                  <a:moveTo>
                    <a:pt x="68163" y="8657"/>
                  </a:moveTo>
                  <a:cubicBezTo>
                    <a:pt x="68217" y="8657"/>
                    <a:pt x="68048" y="9021"/>
                    <a:pt x="67492" y="10041"/>
                  </a:cubicBezTo>
                  <a:cubicBezTo>
                    <a:pt x="67189" y="10598"/>
                    <a:pt x="66866" y="11144"/>
                    <a:pt x="66534" y="11684"/>
                  </a:cubicBezTo>
                  <a:cubicBezTo>
                    <a:pt x="60812" y="17585"/>
                    <a:pt x="56247" y="24814"/>
                    <a:pt x="51669" y="31717"/>
                  </a:cubicBezTo>
                  <a:cubicBezTo>
                    <a:pt x="49411" y="34893"/>
                    <a:pt x="47168" y="38086"/>
                    <a:pt x="44873" y="41230"/>
                  </a:cubicBezTo>
                  <a:cubicBezTo>
                    <a:pt x="41293" y="46123"/>
                    <a:pt x="37540" y="50892"/>
                    <a:pt x="34211" y="55962"/>
                  </a:cubicBezTo>
                  <a:cubicBezTo>
                    <a:pt x="32473" y="58612"/>
                    <a:pt x="30585" y="61647"/>
                    <a:pt x="28674" y="64487"/>
                  </a:cubicBezTo>
                  <a:cubicBezTo>
                    <a:pt x="26679" y="67048"/>
                    <a:pt x="24629" y="69557"/>
                    <a:pt x="22490" y="71956"/>
                  </a:cubicBezTo>
                  <a:cubicBezTo>
                    <a:pt x="22381" y="72078"/>
                    <a:pt x="22487" y="72240"/>
                    <a:pt x="22611" y="72240"/>
                  </a:cubicBezTo>
                  <a:cubicBezTo>
                    <a:pt x="22648" y="72240"/>
                    <a:pt x="22688" y="72225"/>
                    <a:pt x="22723" y="72190"/>
                  </a:cubicBezTo>
                  <a:cubicBezTo>
                    <a:pt x="24239" y="70651"/>
                    <a:pt x="25622" y="69014"/>
                    <a:pt x="26927" y="67322"/>
                  </a:cubicBezTo>
                  <a:cubicBezTo>
                    <a:pt x="28428" y="65486"/>
                    <a:pt x="29877" y="63587"/>
                    <a:pt x="31304" y="61664"/>
                  </a:cubicBezTo>
                  <a:lnTo>
                    <a:pt x="31304" y="61664"/>
                  </a:lnTo>
                  <a:cubicBezTo>
                    <a:pt x="28645" y="66139"/>
                    <a:pt x="26208" y="70735"/>
                    <a:pt x="22980" y="74872"/>
                  </a:cubicBezTo>
                  <a:cubicBezTo>
                    <a:pt x="22943" y="74029"/>
                    <a:pt x="23116" y="73267"/>
                    <a:pt x="23584" y="72658"/>
                  </a:cubicBezTo>
                  <a:lnTo>
                    <a:pt x="23581" y="72658"/>
                  </a:lnTo>
                  <a:cubicBezTo>
                    <a:pt x="23618" y="72608"/>
                    <a:pt x="23572" y="72554"/>
                    <a:pt x="23520" y="72545"/>
                  </a:cubicBezTo>
                  <a:cubicBezTo>
                    <a:pt x="23751" y="72490"/>
                    <a:pt x="23982" y="72427"/>
                    <a:pt x="24216" y="72346"/>
                  </a:cubicBezTo>
                  <a:cubicBezTo>
                    <a:pt x="24401" y="72281"/>
                    <a:pt x="24349" y="72006"/>
                    <a:pt x="24184" y="72006"/>
                  </a:cubicBezTo>
                  <a:cubicBezTo>
                    <a:pt x="24166" y="72006"/>
                    <a:pt x="24147" y="72010"/>
                    <a:pt x="24127" y="72017"/>
                  </a:cubicBezTo>
                  <a:cubicBezTo>
                    <a:pt x="23312" y="72299"/>
                    <a:pt x="22513" y="72415"/>
                    <a:pt x="21726" y="72415"/>
                  </a:cubicBezTo>
                  <a:cubicBezTo>
                    <a:pt x="21412" y="72415"/>
                    <a:pt x="21100" y="72397"/>
                    <a:pt x="20789" y="72363"/>
                  </a:cubicBezTo>
                  <a:cubicBezTo>
                    <a:pt x="20804" y="72357"/>
                    <a:pt x="20818" y="72357"/>
                    <a:pt x="20830" y="72343"/>
                  </a:cubicBezTo>
                  <a:cubicBezTo>
                    <a:pt x="29063" y="61846"/>
                    <a:pt x="37222" y="51291"/>
                    <a:pt x="45118" y="40534"/>
                  </a:cubicBezTo>
                  <a:cubicBezTo>
                    <a:pt x="48984" y="35265"/>
                    <a:pt x="52647" y="29863"/>
                    <a:pt x="56377" y="24497"/>
                  </a:cubicBezTo>
                  <a:cubicBezTo>
                    <a:pt x="58410" y="21575"/>
                    <a:pt x="60483" y="18685"/>
                    <a:pt x="62602" y="15827"/>
                  </a:cubicBezTo>
                  <a:cubicBezTo>
                    <a:pt x="64008" y="13927"/>
                    <a:pt x="65463" y="12065"/>
                    <a:pt x="66929" y="10212"/>
                  </a:cubicBezTo>
                  <a:cubicBezTo>
                    <a:pt x="67456" y="9548"/>
                    <a:pt x="68080" y="8657"/>
                    <a:pt x="68163" y="8657"/>
                  </a:cubicBezTo>
                  <a:close/>
                  <a:moveTo>
                    <a:pt x="52457" y="66136"/>
                  </a:moveTo>
                  <a:cubicBezTo>
                    <a:pt x="51256" y="67903"/>
                    <a:pt x="50049" y="69669"/>
                    <a:pt x="48808" y="71413"/>
                  </a:cubicBezTo>
                  <a:cubicBezTo>
                    <a:pt x="47944" y="72626"/>
                    <a:pt x="47029" y="73798"/>
                    <a:pt x="46100" y="74958"/>
                  </a:cubicBezTo>
                  <a:cubicBezTo>
                    <a:pt x="47965" y="71895"/>
                    <a:pt x="50159" y="68980"/>
                    <a:pt x="52457" y="66136"/>
                  </a:cubicBezTo>
                  <a:close/>
                  <a:moveTo>
                    <a:pt x="60229" y="25605"/>
                  </a:moveTo>
                  <a:lnTo>
                    <a:pt x="60229" y="25605"/>
                  </a:lnTo>
                  <a:cubicBezTo>
                    <a:pt x="55754" y="31983"/>
                    <a:pt x="51342" y="38406"/>
                    <a:pt x="46902" y="44792"/>
                  </a:cubicBezTo>
                  <a:cubicBezTo>
                    <a:pt x="43132" y="50217"/>
                    <a:pt x="39529" y="55760"/>
                    <a:pt x="35727" y="61164"/>
                  </a:cubicBezTo>
                  <a:cubicBezTo>
                    <a:pt x="33527" y="64291"/>
                    <a:pt x="31223" y="67340"/>
                    <a:pt x="28812" y="70310"/>
                  </a:cubicBezTo>
                  <a:cubicBezTo>
                    <a:pt x="28312" y="70930"/>
                    <a:pt x="25198" y="74969"/>
                    <a:pt x="24772" y="74969"/>
                  </a:cubicBezTo>
                  <a:cubicBezTo>
                    <a:pt x="24743" y="74969"/>
                    <a:pt x="24727" y="74951"/>
                    <a:pt x="24724" y="74912"/>
                  </a:cubicBezTo>
                  <a:cubicBezTo>
                    <a:pt x="24843" y="74739"/>
                    <a:pt x="25007" y="74491"/>
                    <a:pt x="25203" y="74141"/>
                  </a:cubicBezTo>
                  <a:cubicBezTo>
                    <a:pt x="26015" y="72712"/>
                    <a:pt x="26889" y="71324"/>
                    <a:pt x="27776" y="69938"/>
                  </a:cubicBezTo>
                  <a:cubicBezTo>
                    <a:pt x="29291" y="67571"/>
                    <a:pt x="30934" y="65284"/>
                    <a:pt x="32606" y="63021"/>
                  </a:cubicBezTo>
                  <a:cubicBezTo>
                    <a:pt x="32744" y="62833"/>
                    <a:pt x="32880" y="62648"/>
                    <a:pt x="33019" y="62464"/>
                  </a:cubicBezTo>
                  <a:cubicBezTo>
                    <a:pt x="33504" y="61808"/>
                    <a:pt x="33991" y="61156"/>
                    <a:pt x="34479" y="60500"/>
                  </a:cubicBezTo>
                  <a:cubicBezTo>
                    <a:pt x="38960" y="54501"/>
                    <a:pt x="43374" y="48453"/>
                    <a:pt x="47872" y="42465"/>
                  </a:cubicBezTo>
                  <a:cubicBezTo>
                    <a:pt x="51553" y="37563"/>
                    <a:pt x="55110" y="32586"/>
                    <a:pt x="58655" y="27591"/>
                  </a:cubicBezTo>
                  <a:cubicBezTo>
                    <a:pt x="59181" y="26930"/>
                    <a:pt x="59703" y="26269"/>
                    <a:pt x="60229" y="25605"/>
                  </a:cubicBezTo>
                  <a:close/>
                  <a:moveTo>
                    <a:pt x="10506" y="72132"/>
                  </a:moveTo>
                  <a:lnTo>
                    <a:pt x="10506" y="72132"/>
                  </a:lnTo>
                  <a:cubicBezTo>
                    <a:pt x="9980" y="72701"/>
                    <a:pt x="9489" y="73749"/>
                    <a:pt x="9013" y="74800"/>
                  </a:cubicBezTo>
                  <a:lnTo>
                    <a:pt x="9010" y="74800"/>
                  </a:lnTo>
                  <a:cubicBezTo>
                    <a:pt x="8987" y="74823"/>
                    <a:pt x="8967" y="74852"/>
                    <a:pt x="8944" y="74875"/>
                  </a:cubicBezTo>
                  <a:cubicBezTo>
                    <a:pt x="8756" y="75080"/>
                    <a:pt x="8548" y="75319"/>
                    <a:pt x="8361" y="75539"/>
                  </a:cubicBezTo>
                  <a:cubicBezTo>
                    <a:pt x="8312" y="75444"/>
                    <a:pt x="8271" y="75342"/>
                    <a:pt x="8239" y="75241"/>
                  </a:cubicBezTo>
                  <a:cubicBezTo>
                    <a:pt x="8283" y="75169"/>
                    <a:pt x="8326" y="75097"/>
                    <a:pt x="8378" y="75013"/>
                  </a:cubicBezTo>
                  <a:cubicBezTo>
                    <a:pt x="8696" y="74499"/>
                    <a:pt x="9004" y="73991"/>
                    <a:pt x="9305" y="73480"/>
                  </a:cubicBezTo>
                  <a:cubicBezTo>
                    <a:pt x="9674" y="73004"/>
                    <a:pt x="10075" y="72554"/>
                    <a:pt x="10506" y="72132"/>
                  </a:cubicBezTo>
                  <a:close/>
                  <a:moveTo>
                    <a:pt x="60552" y="45696"/>
                  </a:moveTo>
                  <a:lnTo>
                    <a:pt x="60552" y="45696"/>
                  </a:lnTo>
                  <a:cubicBezTo>
                    <a:pt x="58499" y="48921"/>
                    <a:pt x="56493" y="52180"/>
                    <a:pt x="54489" y="55445"/>
                  </a:cubicBezTo>
                  <a:cubicBezTo>
                    <a:pt x="53277" y="57099"/>
                    <a:pt x="52073" y="58760"/>
                    <a:pt x="50852" y="60408"/>
                  </a:cubicBezTo>
                  <a:cubicBezTo>
                    <a:pt x="47176" y="65377"/>
                    <a:pt x="43080" y="70238"/>
                    <a:pt x="40224" y="75752"/>
                  </a:cubicBezTo>
                  <a:cubicBezTo>
                    <a:pt x="40206" y="75744"/>
                    <a:pt x="40192" y="75729"/>
                    <a:pt x="40170" y="75729"/>
                  </a:cubicBezTo>
                  <a:cubicBezTo>
                    <a:pt x="40168" y="75729"/>
                    <a:pt x="40166" y="75729"/>
                    <a:pt x="40164" y="75729"/>
                  </a:cubicBezTo>
                  <a:cubicBezTo>
                    <a:pt x="40121" y="75734"/>
                    <a:pt x="40079" y="75736"/>
                    <a:pt x="40038" y="75736"/>
                  </a:cubicBezTo>
                  <a:cubicBezTo>
                    <a:pt x="39192" y="75736"/>
                    <a:pt x="38840" y="74813"/>
                    <a:pt x="38331" y="73939"/>
                  </a:cubicBezTo>
                  <a:cubicBezTo>
                    <a:pt x="44896" y="64866"/>
                    <a:pt x="51507" y="55806"/>
                    <a:pt x="58055" y="46706"/>
                  </a:cubicBezTo>
                  <a:lnTo>
                    <a:pt x="58055" y="46706"/>
                  </a:lnTo>
                  <a:cubicBezTo>
                    <a:pt x="54798" y="51530"/>
                    <a:pt x="51651" y="56421"/>
                    <a:pt x="48447" y="61280"/>
                  </a:cubicBezTo>
                  <a:cubicBezTo>
                    <a:pt x="45228" y="65688"/>
                    <a:pt x="42064" y="70140"/>
                    <a:pt x="39000" y="74661"/>
                  </a:cubicBezTo>
                  <a:cubicBezTo>
                    <a:pt x="38912" y="74792"/>
                    <a:pt x="39027" y="74906"/>
                    <a:pt x="39148" y="74906"/>
                  </a:cubicBezTo>
                  <a:cubicBezTo>
                    <a:pt x="39200" y="74906"/>
                    <a:pt x="39254" y="74885"/>
                    <a:pt x="39292" y="74834"/>
                  </a:cubicBezTo>
                  <a:cubicBezTo>
                    <a:pt x="42595" y="70527"/>
                    <a:pt x="45664" y="66061"/>
                    <a:pt x="48666" y="61548"/>
                  </a:cubicBezTo>
                  <a:cubicBezTo>
                    <a:pt x="49362" y="60596"/>
                    <a:pt x="50052" y="59637"/>
                    <a:pt x="50753" y="58687"/>
                  </a:cubicBezTo>
                  <a:cubicBezTo>
                    <a:pt x="53967" y="54322"/>
                    <a:pt x="57249" y="50003"/>
                    <a:pt x="60552" y="45696"/>
                  </a:cubicBezTo>
                  <a:close/>
                  <a:moveTo>
                    <a:pt x="57691" y="53569"/>
                  </a:moveTo>
                  <a:lnTo>
                    <a:pt x="57691" y="53569"/>
                  </a:lnTo>
                  <a:cubicBezTo>
                    <a:pt x="56626" y="55255"/>
                    <a:pt x="55560" y="56944"/>
                    <a:pt x="54504" y="58635"/>
                  </a:cubicBezTo>
                  <a:cubicBezTo>
                    <a:pt x="53184" y="60682"/>
                    <a:pt x="51876" y="62729"/>
                    <a:pt x="50574" y="64779"/>
                  </a:cubicBezTo>
                  <a:cubicBezTo>
                    <a:pt x="48920" y="67288"/>
                    <a:pt x="47200" y="69750"/>
                    <a:pt x="45410" y="72163"/>
                  </a:cubicBezTo>
                  <a:lnTo>
                    <a:pt x="45410" y="72163"/>
                  </a:lnTo>
                  <a:cubicBezTo>
                    <a:pt x="45444" y="72118"/>
                    <a:pt x="45461" y="72096"/>
                    <a:pt x="45463" y="72096"/>
                  </a:cubicBezTo>
                  <a:lnTo>
                    <a:pt x="45463" y="72096"/>
                  </a:lnTo>
                  <a:cubicBezTo>
                    <a:pt x="45491" y="72096"/>
                    <a:pt x="42851" y="75906"/>
                    <a:pt x="42459" y="75906"/>
                  </a:cubicBezTo>
                  <a:cubicBezTo>
                    <a:pt x="42339" y="75906"/>
                    <a:pt x="42431" y="75546"/>
                    <a:pt x="42878" y="74606"/>
                  </a:cubicBezTo>
                  <a:cubicBezTo>
                    <a:pt x="43764" y="72738"/>
                    <a:pt x="44930" y="70998"/>
                    <a:pt x="46074" y="69283"/>
                  </a:cubicBezTo>
                  <a:cubicBezTo>
                    <a:pt x="49581" y="64011"/>
                    <a:pt x="53753" y="59167"/>
                    <a:pt x="57405" y="53982"/>
                  </a:cubicBezTo>
                  <a:cubicBezTo>
                    <a:pt x="57500" y="53843"/>
                    <a:pt x="57593" y="53707"/>
                    <a:pt x="57691" y="53569"/>
                  </a:cubicBezTo>
                  <a:close/>
                  <a:moveTo>
                    <a:pt x="34303" y="32716"/>
                  </a:moveTo>
                  <a:cubicBezTo>
                    <a:pt x="33039" y="34523"/>
                    <a:pt x="31777" y="36327"/>
                    <a:pt x="30518" y="38135"/>
                  </a:cubicBezTo>
                  <a:lnTo>
                    <a:pt x="30518" y="38132"/>
                  </a:lnTo>
                  <a:cubicBezTo>
                    <a:pt x="26107" y="44443"/>
                    <a:pt x="21482" y="50592"/>
                    <a:pt x="17027" y="56866"/>
                  </a:cubicBezTo>
                  <a:cubicBezTo>
                    <a:pt x="12420" y="63356"/>
                    <a:pt x="8381" y="70189"/>
                    <a:pt x="2947" y="76056"/>
                  </a:cubicBezTo>
                  <a:cubicBezTo>
                    <a:pt x="4287" y="74609"/>
                    <a:pt x="5404" y="72767"/>
                    <a:pt x="6513" y="70983"/>
                  </a:cubicBezTo>
                  <a:cubicBezTo>
                    <a:pt x="8924" y="68186"/>
                    <a:pt x="11014" y="65088"/>
                    <a:pt x="12954" y="61863"/>
                  </a:cubicBezTo>
                  <a:cubicBezTo>
                    <a:pt x="13739" y="60772"/>
                    <a:pt x="14516" y="59675"/>
                    <a:pt x="15266" y="58555"/>
                  </a:cubicBezTo>
                  <a:cubicBezTo>
                    <a:pt x="16248" y="57091"/>
                    <a:pt x="17253" y="55647"/>
                    <a:pt x="18257" y="54212"/>
                  </a:cubicBezTo>
                  <a:cubicBezTo>
                    <a:pt x="23809" y="47188"/>
                    <a:pt x="29110" y="39997"/>
                    <a:pt x="34303" y="32716"/>
                  </a:cubicBezTo>
                  <a:close/>
                  <a:moveTo>
                    <a:pt x="74698" y="16563"/>
                  </a:moveTo>
                  <a:lnTo>
                    <a:pt x="74698" y="16563"/>
                  </a:lnTo>
                  <a:cubicBezTo>
                    <a:pt x="74248" y="17270"/>
                    <a:pt x="73806" y="17940"/>
                    <a:pt x="73364" y="18538"/>
                  </a:cubicBezTo>
                  <a:cubicBezTo>
                    <a:pt x="68855" y="24664"/>
                    <a:pt x="64291" y="30735"/>
                    <a:pt x="59989" y="37009"/>
                  </a:cubicBezTo>
                  <a:cubicBezTo>
                    <a:pt x="55829" y="43083"/>
                    <a:pt x="51741" y="49293"/>
                    <a:pt x="47543" y="55428"/>
                  </a:cubicBezTo>
                  <a:cubicBezTo>
                    <a:pt x="47205" y="55875"/>
                    <a:pt x="46870" y="56323"/>
                    <a:pt x="46530" y="56770"/>
                  </a:cubicBezTo>
                  <a:cubicBezTo>
                    <a:pt x="44567" y="59374"/>
                    <a:pt x="42678" y="62033"/>
                    <a:pt x="40834" y="64724"/>
                  </a:cubicBezTo>
                  <a:cubicBezTo>
                    <a:pt x="40008" y="65931"/>
                    <a:pt x="39064" y="67135"/>
                    <a:pt x="38270" y="68402"/>
                  </a:cubicBezTo>
                  <a:cubicBezTo>
                    <a:pt x="36471" y="70784"/>
                    <a:pt x="34650" y="73140"/>
                    <a:pt x="32762" y="75432"/>
                  </a:cubicBezTo>
                  <a:cubicBezTo>
                    <a:pt x="32372" y="75905"/>
                    <a:pt x="32185" y="76098"/>
                    <a:pt x="32141" y="76098"/>
                  </a:cubicBezTo>
                  <a:cubicBezTo>
                    <a:pt x="31958" y="76098"/>
                    <a:pt x="34248" y="72748"/>
                    <a:pt x="34655" y="72271"/>
                  </a:cubicBezTo>
                  <a:cubicBezTo>
                    <a:pt x="35701" y="71047"/>
                    <a:pt x="36702" y="69779"/>
                    <a:pt x="37690" y="68509"/>
                  </a:cubicBezTo>
                  <a:cubicBezTo>
                    <a:pt x="39725" y="65896"/>
                    <a:pt x="41466" y="63050"/>
                    <a:pt x="43230" y="60252"/>
                  </a:cubicBezTo>
                  <a:cubicBezTo>
                    <a:pt x="47257" y="53863"/>
                    <a:pt x="51490" y="47604"/>
                    <a:pt x="55742" y="41365"/>
                  </a:cubicBezTo>
                  <a:cubicBezTo>
                    <a:pt x="60200" y="34835"/>
                    <a:pt x="64741" y="28385"/>
                    <a:pt x="69886" y="22372"/>
                  </a:cubicBezTo>
                  <a:cubicBezTo>
                    <a:pt x="71525" y="20455"/>
                    <a:pt x="73154" y="18535"/>
                    <a:pt x="74698" y="16563"/>
                  </a:cubicBezTo>
                  <a:close/>
                  <a:moveTo>
                    <a:pt x="52298" y="58990"/>
                  </a:moveTo>
                  <a:cubicBezTo>
                    <a:pt x="49079" y="64187"/>
                    <a:pt x="45788" y="69335"/>
                    <a:pt x="42150" y="74240"/>
                  </a:cubicBezTo>
                  <a:cubicBezTo>
                    <a:pt x="41483" y="75140"/>
                    <a:pt x="41016" y="75744"/>
                    <a:pt x="40698" y="76128"/>
                  </a:cubicBezTo>
                  <a:lnTo>
                    <a:pt x="40441" y="75969"/>
                  </a:lnTo>
                  <a:cubicBezTo>
                    <a:pt x="41119" y="74696"/>
                    <a:pt x="42777" y="72051"/>
                    <a:pt x="43270" y="71309"/>
                  </a:cubicBezTo>
                  <a:cubicBezTo>
                    <a:pt x="45037" y="68659"/>
                    <a:pt x="47009" y="66124"/>
                    <a:pt x="48917" y="63575"/>
                  </a:cubicBezTo>
                  <a:cubicBezTo>
                    <a:pt x="50055" y="62054"/>
                    <a:pt x="51172" y="60518"/>
                    <a:pt x="52298" y="58990"/>
                  </a:cubicBezTo>
                  <a:close/>
                  <a:moveTo>
                    <a:pt x="23512" y="50630"/>
                  </a:moveTo>
                  <a:cubicBezTo>
                    <a:pt x="20313" y="55451"/>
                    <a:pt x="17097" y="60261"/>
                    <a:pt x="13768" y="64993"/>
                  </a:cubicBezTo>
                  <a:cubicBezTo>
                    <a:pt x="12778" y="66396"/>
                    <a:pt x="11756" y="67773"/>
                    <a:pt x="10714" y="69138"/>
                  </a:cubicBezTo>
                  <a:cubicBezTo>
                    <a:pt x="9227" y="70795"/>
                    <a:pt x="7818" y="72510"/>
                    <a:pt x="6574" y="74341"/>
                  </a:cubicBezTo>
                  <a:lnTo>
                    <a:pt x="6571" y="74338"/>
                  </a:lnTo>
                  <a:cubicBezTo>
                    <a:pt x="6023" y="75008"/>
                    <a:pt x="4963" y="76259"/>
                    <a:pt x="4695" y="76259"/>
                  </a:cubicBezTo>
                  <a:cubicBezTo>
                    <a:pt x="4569" y="76259"/>
                    <a:pt x="4618" y="75983"/>
                    <a:pt x="4977" y="75241"/>
                  </a:cubicBezTo>
                  <a:cubicBezTo>
                    <a:pt x="5771" y="73596"/>
                    <a:pt x="7067" y="72193"/>
                    <a:pt x="8205" y="70781"/>
                  </a:cubicBezTo>
                  <a:cubicBezTo>
                    <a:pt x="12911" y="64943"/>
                    <a:pt x="17152" y="58731"/>
                    <a:pt x="21791" y="52838"/>
                  </a:cubicBezTo>
                  <a:cubicBezTo>
                    <a:pt x="22368" y="52105"/>
                    <a:pt x="22937" y="51366"/>
                    <a:pt x="23512" y="50630"/>
                  </a:cubicBezTo>
                  <a:close/>
                  <a:moveTo>
                    <a:pt x="43316" y="73171"/>
                  </a:moveTo>
                  <a:lnTo>
                    <a:pt x="43316" y="73171"/>
                  </a:lnTo>
                  <a:cubicBezTo>
                    <a:pt x="42684" y="74309"/>
                    <a:pt x="42110" y="75478"/>
                    <a:pt x="41587" y="76682"/>
                  </a:cubicBezTo>
                  <a:lnTo>
                    <a:pt x="40958" y="76289"/>
                  </a:lnTo>
                  <a:cubicBezTo>
                    <a:pt x="41766" y="75267"/>
                    <a:pt x="42549" y="74225"/>
                    <a:pt x="43316" y="73171"/>
                  </a:cubicBezTo>
                  <a:close/>
                  <a:moveTo>
                    <a:pt x="90326" y="11037"/>
                  </a:moveTo>
                  <a:cubicBezTo>
                    <a:pt x="90920" y="11268"/>
                    <a:pt x="91498" y="11531"/>
                    <a:pt x="92012" y="11901"/>
                  </a:cubicBezTo>
                  <a:cubicBezTo>
                    <a:pt x="91948" y="11961"/>
                    <a:pt x="91887" y="12025"/>
                    <a:pt x="91824" y="12085"/>
                  </a:cubicBezTo>
                  <a:cubicBezTo>
                    <a:pt x="91799" y="12071"/>
                    <a:pt x="91772" y="12063"/>
                    <a:pt x="91746" y="12063"/>
                  </a:cubicBezTo>
                  <a:cubicBezTo>
                    <a:pt x="91695" y="12063"/>
                    <a:pt x="91646" y="12090"/>
                    <a:pt x="91619" y="12137"/>
                  </a:cubicBezTo>
                  <a:cubicBezTo>
                    <a:pt x="91538" y="12267"/>
                    <a:pt x="91454" y="12397"/>
                    <a:pt x="91374" y="12530"/>
                  </a:cubicBezTo>
                  <a:cubicBezTo>
                    <a:pt x="88813" y="15183"/>
                    <a:pt x="87095" y="18451"/>
                    <a:pt x="85005" y="21500"/>
                  </a:cubicBezTo>
                  <a:cubicBezTo>
                    <a:pt x="81688" y="26336"/>
                    <a:pt x="77943" y="30810"/>
                    <a:pt x="74834" y="35802"/>
                  </a:cubicBezTo>
                  <a:cubicBezTo>
                    <a:pt x="74796" y="35862"/>
                    <a:pt x="74849" y="35919"/>
                    <a:pt x="74903" y="35919"/>
                  </a:cubicBezTo>
                  <a:cubicBezTo>
                    <a:pt x="74926" y="35919"/>
                    <a:pt x="74950" y="35908"/>
                    <a:pt x="74967" y="35883"/>
                  </a:cubicBezTo>
                  <a:cubicBezTo>
                    <a:pt x="77591" y="31841"/>
                    <a:pt x="80481" y="27998"/>
                    <a:pt x="83379" y="24153"/>
                  </a:cubicBezTo>
                  <a:cubicBezTo>
                    <a:pt x="85940" y="20758"/>
                    <a:pt x="88013" y="17028"/>
                    <a:pt x="90643" y="13690"/>
                  </a:cubicBezTo>
                  <a:cubicBezTo>
                    <a:pt x="90655" y="13676"/>
                    <a:pt x="90663" y="13667"/>
                    <a:pt x="90675" y="13653"/>
                  </a:cubicBezTo>
                  <a:lnTo>
                    <a:pt x="90675" y="13653"/>
                  </a:lnTo>
                  <a:cubicBezTo>
                    <a:pt x="89826" y="15010"/>
                    <a:pt x="88969" y="16361"/>
                    <a:pt x="88097" y="17706"/>
                  </a:cubicBezTo>
                  <a:cubicBezTo>
                    <a:pt x="87779" y="18122"/>
                    <a:pt x="87456" y="18538"/>
                    <a:pt x="87127" y="18951"/>
                  </a:cubicBezTo>
                  <a:cubicBezTo>
                    <a:pt x="87335" y="18711"/>
                    <a:pt x="87545" y="18471"/>
                    <a:pt x="87750" y="18232"/>
                  </a:cubicBezTo>
                  <a:lnTo>
                    <a:pt x="87750" y="18232"/>
                  </a:lnTo>
                  <a:cubicBezTo>
                    <a:pt x="82736" y="25911"/>
                    <a:pt x="77314" y="33377"/>
                    <a:pt x="71860" y="40762"/>
                  </a:cubicBezTo>
                  <a:cubicBezTo>
                    <a:pt x="69845" y="43253"/>
                    <a:pt x="67963" y="45866"/>
                    <a:pt x="66121" y="48514"/>
                  </a:cubicBezTo>
                  <a:cubicBezTo>
                    <a:pt x="65108" y="49876"/>
                    <a:pt x="64086" y="51236"/>
                    <a:pt x="63058" y="52590"/>
                  </a:cubicBezTo>
                  <a:cubicBezTo>
                    <a:pt x="64037" y="50916"/>
                    <a:pt x="65024" y="49244"/>
                    <a:pt x="66031" y="47590"/>
                  </a:cubicBezTo>
                  <a:cubicBezTo>
                    <a:pt x="66265" y="47206"/>
                    <a:pt x="66511" y="46828"/>
                    <a:pt x="66750" y="46446"/>
                  </a:cubicBezTo>
                  <a:lnTo>
                    <a:pt x="66750" y="46446"/>
                  </a:lnTo>
                  <a:cubicBezTo>
                    <a:pt x="65093" y="48949"/>
                    <a:pt x="63482" y="51496"/>
                    <a:pt x="61915" y="54085"/>
                  </a:cubicBezTo>
                  <a:cubicBezTo>
                    <a:pt x="60341" y="56141"/>
                    <a:pt x="58753" y="58188"/>
                    <a:pt x="57154" y="60223"/>
                  </a:cubicBezTo>
                  <a:cubicBezTo>
                    <a:pt x="60214" y="55659"/>
                    <a:pt x="63222" y="51063"/>
                    <a:pt x="66369" y="46625"/>
                  </a:cubicBezTo>
                  <a:cubicBezTo>
                    <a:pt x="74522" y="35135"/>
                    <a:pt x="82294" y="23385"/>
                    <a:pt x="90799" y="12149"/>
                  </a:cubicBezTo>
                  <a:cubicBezTo>
                    <a:pt x="90896" y="12021"/>
                    <a:pt x="90774" y="11897"/>
                    <a:pt x="90647" y="11897"/>
                  </a:cubicBezTo>
                  <a:cubicBezTo>
                    <a:pt x="90593" y="11897"/>
                    <a:pt x="90538" y="11920"/>
                    <a:pt x="90499" y="11973"/>
                  </a:cubicBezTo>
                  <a:cubicBezTo>
                    <a:pt x="81991" y="23206"/>
                    <a:pt x="74225" y="34962"/>
                    <a:pt x="66078" y="46455"/>
                  </a:cubicBezTo>
                  <a:cubicBezTo>
                    <a:pt x="62197" y="51929"/>
                    <a:pt x="58372" y="57437"/>
                    <a:pt x="54596" y="62980"/>
                  </a:cubicBezTo>
                  <a:cubicBezTo>
                    <a:pt x="53900" y="64005"/>
                    <a:pt x="53204" y="65027"/>
                    <a:pt x="52512" y="66052"/>
                  </a:cubicBezTo>
                  <a:cubicBezTo>
                    <a:pt x="50014" y="69158"/>
                    <a:pt x="47552" y="72265"/>
                    <a:pt x="45528" y="75660"/>
                  </a:cubicBezTo>
                  <a:cubicBezTo>
                    <a:pt x="45245" y="76006"/>
                    <a:pt x="44971" y="76356"/>
                    <a:pt x="44688" y="76699"/>
                  </a:cubicBezTo>
                  <a:lnTo>
                    <a:pt x="44688" y="76699"/>
                  </a:lnTo>
                  <a:cubicBezTo>
                    <a:pt x="44697" y="76685"/>
                    <a:pt x="46351" y="73691"/>
                    <a:pt x="46382" y="73636"/>
                  </a:cubicBezTo>
                  <a:cubicBezTo>
                    <a:pt x="47098" y="72403"/>
                    <a:pt x="47843" y="71185"/>
                    <a:pt x="48594" y="69970"/>
                  </a:cubicBezTo>
                  <a:cubicBezTo>
                    <a:pt x="50543" y="67542"/>
                    <a:pt x="52529" y="65143"/>
                    <a:pt x="54397" y="62648"/>
                  </a:cubicBezTo>
                  <a:cubicBezTo>
                    <a:pt x="58635" y="56981"/>
                    <a:pt x="62206" y="50748"/>
                    <a:pt x="66216" y="44911"/>
                  </a:cubicBezTo>
                  <a:cubicBezTo>
                    <a:pt x="70278" y="39004"/>
                    <a:pt x="74583" y="33270"/>
                    <a:pt x="78688" y="27395"/>
                  </a:cubicBezTo>
                  <a:cubicBezTo>
                    <a:pt x="82479" y="21973"/>
                    <a:pt x="87193" y="16866"/>
                    <a:pt x="90326" y="11046"/>
                  </a:cubicBezTo>
                  <a:lnTo>
                    <a:pt x="90326" y="11037"/>
                  </a:lnTo>
                  <a:close/>
                  <a:moveTo>
                    <a:pt x="52546" y="69479"/>
                  </a:moveTo>
                  <a:cubicBezTo>
                    <a:pt x="52486" y="69571"/>
                    <a:pt x="52425" y="69664"/>
                    <a:pt x="52364" y="69759"/>
                  </a:cubicBezTo>
                  <a:cubicBezTo>
                    <a:pt x="51163" y="71324"/>
                    <a:pt x="50020" y="73013"/>
                    <a:pt x="48819" y="74661"/>
                  </a:cubicBezTo>
                  <a:cubicBezTo>
                    <a:pt x="48184" y="75469"/>
                    <a:pt x="47537" y="76266"/>
                    <a:pt x="46879" y="77057"/>
                  </a:cubicBezTo>
                  <a:cubicBezTo>
                    <a:pt x="46943" y="76956"/>
                    <a:pt x="47000" y="76870"/>
                    <a:pt x="47041" y="76809"/>
                  </a:cubicBezTo>
                  <a:cubicBezTo>
                    <a:pt x="48767" y="74286"/>
                    <a:pt x="50641" y="71872"/>
                    <a:pt x="52546" y="69479"/>
                  </a:cubicBezTo>
                  <a:close/>
                  <a:moveTo>
                    <a:pt x="10635" y="69851"/>
                  </a:moveTo>
                  <a:cubicBezTo>
                    <a:pt x="10854" y="69851"/>
                    <a:pt x="10375" y="70881"/>
                    <a:pt x="9980" y="71662"/>
                  </a:cubicBezTo>
                  <a:lnTo>
                    <a:pt x="9977" y="71659"/>
                  </a:lnTo>
                  <a:cubicBezTo>
                    <a:pt x="8719" y="73310"/>
                    <a:pt x="7443" y="74938"/>
                    <a:pt x="6143" y="76543"/>
                  </a:cubicBezTo>
                  <a:cubicBezTo>
                    <a:pt x="5570" y="77251"/>
                    <a:pt x="5257" y="77559"/>
                    <a:pt x="5155" y="77559"/>
                  </a:cubicBezTo>
                  <a:cubicBezTo>
                    <a:pt x="5031" y="77559"/>
                    <a:pt x="5226" y="77094"/>
                    <a:pt x="5650" y="76333"/>
                  </a:cubicBezTo>
                  <a:cubicBezTo>
                    <a:pt x="5996" y="75703"/>
                    <a:pt x="6392" y="75097"/>
                    <a:pt x="6805" y="74502"/>
                  </a:cubicBezTo>
                  <a:cubicBezTo>
                    <a:pt x="8101" y="72987"/>
                    <a:pt x="9360" y="71439"/>
                    <a:pt x="10586" y="69863"/>
                  </a:cubicBezTo>
                  <a:cubicBezTo>
                    <a:pt x="10605" y="69855"/>
                    <a:pt x="10621" y="69851"/>
                    <a:pt x="10635" y="69851"/>
                  </a:cubicBezTo>
                  <a:close/>
                  <a:moveTo>
                    <a:pt x="74467" y="7700"/>
                  </a:moveTo>
                  <a:lnTo>
                    <a:pt x="74467" y="7700"/>
                  </a:lnTo>
                  <a:cubicBezTo>
                    <a:pt x="65650" y="18673"/>
                    <a:pt x="57792" y="30617"/>
                    <a:pt x="49922" y="42272"/>
                  </a:cubicBezTo>
                  <a:cubicBezTo>
                    <a:pt x="45652" y="48594"/>
                    <a:pt x="41420" y="54949"/>
                    <a:pt x="36864" y="61072"/>
                  </a:cubicBezTo>
                  <a:cubicBezTo>
                    <a:pt x="32649" y="66736"/>
                    <a:pt x="27885" y="71956"/>
                    <a:pt x="23728" y="77666"/>
                  </a:cubicBezTo>
                  <a:cubicBezTo>
                    <a:pt x="23385" y="76868"/>
                    <a:pt x="23134" y="76077"/>
                    <a:pt x="23036" y="75339"/>
                  </a:cubicBezTo>
                  <a:lnTo>
                    <a:pt x="23036" y="75339"/>
                  </a:lnTo>
                  <a:cubicBezTo>
                    <a:pt x="23036" y="75338"/>
                    <a:pt x="23037" y="75338"/>
                    <a:pt x="23038" y="75337"/>
                  </a:cubicBezTo>
                  <a:cubicBezTo>
                    <a:pt x="24083" y="74066"/>
                    <a:pt x="25117" y="72785"/>
                    <a:pt x="26136" y="71494"/>
                  </a:cubicBezTo>
                  <a:lnTo>
                    <a:pt x="26136" y="71494"/>
                  </a:lnTo>
                  <a:cubicBezTo>
                    <a:pt x="25201" y="73114"/>
                    <a:pt x="24291" y="74748"/>
                    <a:pt x="23408" y="76399"/>
                  </a:cubicBezTo>
                  <a:cubicBezTo>
                    <a:pt x="23343" y="76520"/>
                    <a:pt x="23445" y="76650"/>
                    <a:pt x="23556" y="76650"/>
                  </a:cubicBezTo>
                  <a:cubicBezTo>
                    <a:pt x="23595" y="76650"/>
                    <a:pt x="23634" y="76634"/>
                    <a:pt x="23668" y="76598"/>
                  </a:cubicBezTo>
                  <a:cubicBezTo>
                    <a:pt x="32392" y="67429"/>
                    <a:pt x="39153" y="56724"/>
                    <a:pt x="46258" y="46308"/>
                  </a:cubicBezTo>
                  <a:cubicBezTo>
                    <a:pt x="52390" y="37321"/>
                    <a:pt x="58586" y="28310"/>
                    <a:pt x="64963" y="19470"/>
                  </a:cubicBezTo>
                  <a:cubicBezTo>
                    <a:pt x="65855" y="18284"/>
                    <a:pt x="66727" y="17088"/>
                    <a:pt x="67585" y="15882"/>
                  </a:cubicBezTo>
                  <a:cubicBezTo>
                    <a:pt x="68497" y="14637"/>
                    <a:pt x="69398" y="13382"/>
                    <a:pt x="70316" y="12143"/>
                  </a:cubicBezTo>
                  <a:cubicBezTo>
                    <a:pt x="70376" y="12065"/>
                    <a:pt x="70342" y="11990"/>
                    <a:pt x="70281" y="11947"/>
                  </a:cubicBezTo>
                  <a:cubicBezTo>
                    <a:pt x="71162" y="10598"/>
                    <a:pt x="72010" y="9233"/>
                    <a:pt x="72827" y="7847"/>
                  </a:cubicBezTo>
                  <a:cubicBezTo>
                    <a:pt x="72979" y="7853"/>
                    <a:pt x="73133" y="7858"/>
                    <a:pt x="73287" y="7858"/>
                  </a:cubicBezTo>
                  <a:cubicBezTo>
                    <a:pt x="73681" y="7858"/>
                    <a:pt x="74079" y="7827"/>
                    <a:pt x="74467" y="7700"/>
                  </a:cubicBezTo>
                  <a:close/>
                  <a:moveTo>
                    <a:pt x="37955" y="61000"/>
                  </a:moveTo>
                  <a:lnTo>
                    <a:pt x="37955" y="61003"/>
                  </a:lnTo>
                  <a:cubicBezTo>
                    <a:pt x="34987" y="65659"/>
                    <a:pt x="32109" y="70374"/>
                    <a:pt x="29381" y="75152"/>
                  </a:cubicBezTo>
                  <a:cubicBezTo>
                    <a:pt x="28723" y="76327"/>
                    <a:pt x="27943" y="77433"/>
                    <a:pt x="27060" y="78446"/>
                  </a:cubicBezTo>
                  <a:cubicBezTo>
                    <a:pt x="26901" y="78215"/>
                    <a:pt x="26768" y="77967"/>
                    <a:pt x="26664" y="77704"/>
                  </a:cubicBezTo>
                  <a:cubicBezTo>
                    <a:pt x="27513" y="76084"/>
                    <a:pt x="28414" y="74491"/>
                    <a:pt x="29366" y="72920"/>
                  </a:cubicBezTo>
                  <a:cubicBezTo>
                    <a:pt x="30282" y="71708"/>
                    <a:pt x="31177" y="70475"/>
                    <a:pt x="32066" y="69242"/>
                  </a:cubicBezTo>
                  <a:cubicBezTo>
                    <a:pt x="34041" y="66502"/>
                    <a:pt x="36004" y="63754"/>
                    <a:pt x="37955" y="61000"/>
                  </a:cubicBezTo>
                  <a:close/>
                  <a:moveTo>
                    <a:pt x="59556" y="58072"/>
                  </a:moveTo>
                  <a:cubicBezTo>
                    <a:pt x="57316" y="61929"/>
                    <a:pt x="55023" y="65752"/>
                    <a:pt x="52555" y="69467"/>
                  </a:cubicBezTo>
                  <a:cubicBezTo>
                    <a:pt x="51824" y="70368"/>
                    <a:pt x="51085" y="71272"/>
                    <a:pt x="50329" y="72161"/>
                  </a:cubicBezTo>
                  <a:cubicBezTo>
                    <a:pt x="48597" y="74191"/>
                    <a:pt x="46899" y="76278"/>
                    <a:pt x="45548" y="78564"/>
                  </a:cubicBezTo>
                  <a:cubicBezTo>
                    <a:pt x="45435" y="78664"/>
                    <a:pt x="45360" y="78710"/>
                    <a:pt x="45316" y="78710"/>
                  </a:cubicBezTo>
                  <a:cubicBezTo>
                    <a:pt x="44894" y="78710"/>
                    <a:pt x="47405" y="74485"/>
                    <a:pt x="47852" y="73815"/>
                  </a:cubicBezTo>
                  <a:cubicBezTo>
                    <a:pt x="51481" y="68385"/>
                    <a:pt x="55540" y="63246"/>
                    <a:pt x="59556" y="58072"/>
                  </a:cubicBezTo>
                  <a:close/>
                  <a:moveTo>
                    <a:pt x="46657" y="70986"/>
                  </a:moveTo>
                  <a:cubicBezTo>
                    <a:pt x="45360" y="73053"/>
                    <a:pt x="44067" y="75117"/>
                    <a:pt x="42779" y="77181"/>
                  </a:cubicBezTo>
                  <a:cubicBezTo>
                    <a:pt x="42697" y="77310"/>
                    <a:pt x="42812" y="77430"/>
                    <a:pt x="42930" y="77430"/>
                  </a:cubicBezTo>
                  <a:cubicBezTo>
                    <a:pt x="42982" y="77430"/>
                    <a:pt x="43034" y="77407"/>
                    <a:pt x="43071" y="77352"/>
                  </a:cubicBezTo>
                  <a:cubicBezTo>
                    <a:pt x="44341" y="75444"/>
                    <a:pt x="45713" y="73613"/>
                    <a:pt x="47127" y="71815"/>
                  </a:cubicBezTo>
                  <a:lnTo>
                    <a:pt x="47127" y="71815"/>
                  </a:lnTo>
                  <a:cubicBezTo>
                    <a:pt x="45900" y="73841"/>
                    <a:pt x="44699" y="75885"/>
                    <a:pt x="43571" y="77973"/>
                  </a:cubicBezTo>
                  <a:cubicBezTo>
                    <a:pt x="43508" y="78089"/>
                    <a:pt x="43611" y="78221"/>
                    <a:pt x="43720" y="78221"/>
                  </a:cubicBezTo>
                  <a:cubicBezTo>
                    <a:pt x="43757" y="78221"/>
                    <a:pt x="43795" y="78206"/>
                    <a:pt x="43827" y="78169"/>
                  </a:cubicBezTo>
                  <a:cubicBezTo>
                    <a:pt x="44128" y="77828"/>
                    <a:pt x="44408" y="77467"/>
                    <a:pt x="44702" y="77124"/>
                  </a:cubicBezTo>
                  <a:lnTo>
                    <a:pt x="44702" y="77124"/>
                  </a:lnTo>
                  <a:cubicBezTo>
                    <a:pt x="44203" y="78050"/>
                    <a:pt x="43726" y="78997"/>
                    <a:pt x="43302" y="79979"/>
                  </a:cubicBezTo>
                  <a:cubicBezTo>
                    <a:pt x="43120" y="79067"/>
                    <a:pt x="42918" y="78186"/>
                    <a:pt x="42742" y="77392"/>
                  </a:cubicBezTo>
                  <a:cubicBezTo>
                    <a:pt x="42725" y="77323"/>
                    <a:pt x="42648" y="77262"/>
                    <a:pt x="42574" y="77262"/>
                  </a:cubicBezTo>
                  <a:cubicBezTo>
                    <a:pt x="42559" y="77262"/>
                    <a:pt x="42543" y="77265"/>
                    <a:pt x="42528" y="77271"/>
                  </a:cubicBezTo>
                  <a:cubicBezTo>
                    <a:pt x="42352" y="77161"/>
                    <a:pt x="42176" y="77052"/>
                    <a:pt x="42000" y="76942"/>
                  </a:cubicBezTo>
                  <a:cubicBezTo>
                    <a:pt x="43625" y="75010"/>
                    <a:pt x="45173" y="73021"/>
                    <a:pt x="46657" y="70986"/>
                  </a:cubicBezTo>
                  <a:close/>
                  <a:moveTo>
                    <a:pt x="74251" y="8477"/>
                  </a:moveTo>
                  <a:lnTo>
                    <a:pt x="74251" y="8477"/>
                  </a:lnTo>
                  <a:cubicBezTo>
                    <a:pt x="73890" y="8941"/>
                    <a:pt x="72562" y="10821"/>
                    <a:pt x="72149" y="11447"/>
                  </a:cubicBezTo>
                  <a:cubicBezTo>
                    <a:pt x="70509" y="13945"/>
                    <a:pt x="68815" y="16407"/>
                    <a:pt x="67114" y="18867"/>
                  </a:cubicBezTo>
                  <a:cubicBezTo>
                    <a:pt x="66560" y="19667"/>
                    <a:pt x="65991" y="20461"/>
                    <a:pt x="65431" y="21260"/>
                  </a:cubicBezTo>
                  <a:cubicBezTo>
                    <a:pt x="64299" y="22837"/>
                    <a:pt x="63185" y="24421"/>
                    <a:pt x="62088" y="26018"/>
                  </a:cubicBezTo>
                  <a:cubicBezTo>
                    <a:pt x="57209" y="32875"/>
                    <a:pt x="52249" y="39676"/>
                    <a:pt x="47491" y="46620"/>
                  </a:cubicBezTo>
                  <a:cubicBezTo>
                    <a:pt x="45554" y="49449"/>
                    <a:pt x="43634" y="52301"/>
                    <a:pt x="41737" y="55177"/>
                  </a:cubicBezTo>
                  <a:cubicBezTo>
                    <a:pt x="40917" y="56308"/>
                    <a:pt x="40112" y="57452"/>
                    <a:pt x="39295" y="58586"/>
                  </a:cubicBezTo>
                  <a:cubicBezTo>
                    <a:pt x="37811" y="60552"/>
                    <a:pt x="36350" y="62530"/>
                    <a:pt x="34924" y="64534"/>
                  </a:cubicBezTo>
                  <a:cubicBezTo>
                    <a:pt x="35911" y="63185"/>
                    <a:pt x="36904" y="61846"/>
                    <a:pt x="37909" y="60512"/>
                  </a:cubicBezTo>
                  <a:cubicBezTo>
                    <a:pt x="37993" y="60399"/>
                    <a:pt x="38077" y="60284"/>
                    <a:pt x="38163" y="60171"/>
                  </a:cubicBezTo>
                  <a:lnTo>
                    <a:pt x="38163" y="60171"/>
                  </a:lnTo>
                  <a:cubicBezTo>
                    <a:pt x="37447" y="61173"/>
                    <a:pt x="36723" y="62163"/>
                    <a:pt x="36015" y="63171"/>
                  </a:cubicBezTo>
                  <a:cubicBezTo>
                    <a:pt x="34560" y="65235"/>
                    <a:pt x="33105" y="67308"/>
                    <a:pt x="31618" y="69361"/>
                  </a:cubicBezTo>
                  <a:cubicBezTo>
                    <a:pt x="32687" y="67732"/>
                    <a:pt x="33789" y="66124"/>
                    <a:pt x="34927" y="64534"/>
                  </a:cubicBezTo>
                  <a:lnTo>
                    <a:pt x="34927" y="64534"/>
                  </a:lnTo>
                  <a:cubicBezTo>
                    <a:pt x="33391" y="66627"/>
                    <a:pt x="31898" y="68746"/>
                    <a:pt x="30481" y="70914"/>
                  </a:cubicBezTo>
                  <a:cubicBezTo>
                    <a:pt x="29638" y="72057"/>
                    <a:pt x="28789" y="73192"/>
                    <a:pt x="27914" y="74306"/>
                  </a:cubicBezTo>
                  <a:cubicBezTo>
                    <a:pt x="27637" y="74661"/>
                    <a:pt x="27369" y="75002"/>
                    <a:pt x="27106" y="75340"/>
                  </a:cubicBezTo>
                  <a:cubicBezTo>
                    <a:pt x="27369" y="75054"/>
                    <a:pt x="27709" y="74782"/>
                    <a:pt x="28134" y="74528"/>
                  </a:cubicBezTo>
                  <a:cubicBezTo>
                    <a:pt x="28295" y="74332"/>
                    <a:pt x="28440" y="74124"/>
                    <a:pt x="28599" y="73925"/>
                  </a:cubicBezTo>
                  <a:lnTo>
                    <a:pt x="28599" y="73925"/>
                  </a:lnTo>
                  <a:cubicBezTo>
                    <a:pt x="27900" y="75091"/>
                    <a:pt x="27224" y="76269"/>
                    <a:pt x="26592" y="77476"/>
                  </a:cubicBezTo>
                  <a:cubicBezTo>
                    <a:pt x="26387" y="76780"/>
                    <a:pt x="26497" y="76145"/>
                    <a:pt x="26933" y="75565"/>
                  </a:cubicBezTo>
                  <a:lnTo>
                    <a:pt x="26933" y="75565"/>
                  </a:lnTo>
                  <a:cubicBezTo>
                    <a:pt x="25925" y="76890"/>
                    <a:pt x="25128" y="78198"/>
                    <a:pt x="24987" y="79985"/>
                  </a:cubicBezTo>
                  <a:cubicBezTo>
                    <a:pt x="24557" y="79324"/>
                    <a:pt x="24173" y="78634"/>
                    <a:pt x="23841" y="77918"/>
                  </a:cubicBezTo>
                  <a:lnTo>
                    <a:pt x="23838" y="77918"/>
                  </a:lnTo>
                  <a:cubicBezTo>
                    <a:pt x="30166" y="69369"/>
                    <a:pt x="37210" y="61453"/>
                    <a:pt x="43285" y="52697"/>
                  </a:cubicBezTo>
                  <a:cubicBezTo>
                    <a:pt x="49642" y="43542"/>
                    <a:pt x="55837" y="34286"/>
                    <a:pt x="62275" y="25187"/>
                  </a:cubicBezTo>
                  <a:cubicBezTo>
                    <a:pt x="65249" y="20986"/>
                    <a:pt x="68119" y="16710"/>
                    <a:pt x="71147" y="12550"/>
                  </a:cubicBezTo>
                  <a:cubicBezTo>
                    <a:pt x="72158" y="11173"/>
                    <a:pt x="73194" y="9816"/>
                    <a:pt x="74251" y="8477"/>
                  </a:cubicBezTo>
                  <a:close/>
                  <a:moveTo>
                    <a:pt x="62180" y="57662"/>
                  </a:moveTo>
                  <a:cubicBezTo>
                    <a:pt x="62033" y="58225"/>
                    <a:pt x="61814" y="58768"/>
                    <a:pt x="61531" y="59273"/>
                  </a:cubicBezTo>
                  <a:cubicBezTo>
                    <a:pt x="60930" y="60134"/>
                    <a:pt x="60335" y="60994"/>
                    <a:pt x="59729" y="61851"/>
                  </a:cubicBezTo>
                  <a:cubicBezTo>
                    <a:pt x="59689" y="61906"/>
                    <a:pt x="59648" y="61958"/>
                    <a:pt x="59608" y="62016"/>
                  </a:cubicBezTo>
                  <a:cubicBezTo>
                    <a:pt x="59019" y="62749"/>
                    <a:pt x="58430" y="63445"/>
                    <a:pt x="57959" y="64080"/>
                  </a:cubicBezTo>
                  <a:cubicBezTo>
                    <a:pt x="56291" y="66332"/>
                    <a:pt x="54720" y="68659"/>
                    <a:pt x="53046" y="70908"/>
                  </a:cubicBezTo>
                  <a:cubicBezTo>
                    <a:pt x="52965" y="71021"/>
                    <a:pt x="52881" y="71133"/>
                    <a:pt x="52800" y="71246"/>
                  </a:cubicBezTo>
                  <a:cubicBezTo>
                    <a:pt x="52003" y="72288"/>
                    <a:pt x="51221" y="73342"/>
                    <a:pt x="50410" y="74375"/>
                  </a:cubicBezTo>
                  <a:cubicBezTo>
                    <a:pt x="48987" y="76194"/>
                    <a:pt x="47511" y="77975"/>
                    <a:pt x="46027" y="79745"/>
                  </a:cubicBezTo>
                  <a:cubicBezTo>
                    <a:pt x="45372" y="80526"/>
                    <a:pt x="45044" y="80832"/>
                    <a:pt x="44933" y="80832"/>
                  </a:cubicBezTo>
                  <a:cubicBezTo>
                    <a:pt x="44705" y="80832"/>
                    <a:pt x="45407" y="79523"/>
                    <a:pt x="46076" y="78380"/>
                  </a:cubicBezTo>
                  <a:cubicBezTo>
                    <a:pt x="46535" y="77851"/>
                    <a:pt x="46971" y="77309"/>
                    <a:pt x="47416" y="76772"/>
                  </a:cubicBezTo>
                  <a:cubicBezTo>
                    <a:pt x="47699" y="76440"/>
                    <a:pt x="47979" y="76110"/>
                    <a:pt x="48250" y="75770"/>
                  </a:cubicBezTo>
                  <a:cubicBezTo>
                    <a:pt x="48279" y="75732"/>
                    <a:pt x="48308" y="75698"/>
                    <a:pt x="48337" y="75660"/>
                  </a:cubicBezTo>
                  <a:cubicBezTo>
                    <a:pt x="48825" y="75045"/>
                    <a:pt x="49304" y="74419"/>
                    <a:pt x="49772" y="73783"/>
                  </a:cubicBezTo>
                  <a:cubicBezTo>
                    <a:pt x="50323" y="73047"/>
                    <a:pt x="50863" y="72305"/>
                    <a:pt x="51394" y="71555"/>
                  </a:cubicBezTo>
                  <a:cubicBezTo>
                    <a:pt x="52188" y="70449"/>
                    <a:pt x="52979" y="69358"/>
                    <a:pt x="53793" y="68318"/>
                  </a:cubicBezTo>
                  <a:cubicBezTo>
                    <a:pt x="55217" y="66505"/>
                    <a:pt x="56626" y="64681"/>
                    <a:pt x="58023" y="62850"/>
                  </a:cubicBezTo>
                  <a:cubicBezTo>
                    <a:pt x="58927" y="61664"/>
                    <a:pt x="61617" y="59184"/>
                    <a:pt x="62180" y="57662"/>
                  </a:cubicBezTo>
                  <a:close/>
                  <a:moveTo>
                    <a:pt x="78645" y="5265"/>
                  </a:moveTo>
                  <a:cubicBezTo>
                    <a:pt x="78867" y="5265"/>
                    <a:pt x="79090" y="5308"/>
                    <a:pt x="79312" y="5408"/>
                  </a:cubicBezTo>
                  <a:cubicBezTo>
                    <a:pt x="75186" y="9268"/>
                    <a:pt x="71823" y="14187"/>
                    <a:pt x="68416" y="18792"/>
                  </a:cubicBezTo>
                  <a:cubicBezTo>
                    <a:pt x="71696" y="14525"/>
                    <a:pt x="75079" y="10359"/>
                    <a:pt x="78642" y="6398"/>
                  </a:cubicBezTo>
                  <a:lnTo>
                    <a:pt x="78642" y="6398"/>
                  </a:lnTo>
                  <a:cubicBezTo>
                    <a:pt x="78575" y="6822"/>
                    <a:pt x="78509" y="7244"/>
                    <a:pt x="78446" y="7668"/>
                  </a:cubicBezTo>
                  <a:cubicBezTo>
                    <a:pt x="77816" y="8800"/>
                    <a:pt x="77071" y="9862"/>
                    <a:pt x="76223" y="10844"/>
                  </a:cubicBezTo>
                  <a:cubicBezTo>
                    <a:pt x="75406" y="11872"/>
                    <a:pt x="74499" y="12842"/>
                    <a:pt x="73639" y="13835"/>
                  </a:cubicBezTo>
                  <a:cubicBezTo>
                    <a:pt x="71525" y="16269"/>
                    <a:pt x="69721" y="18994"/>
                    <a:pt x="67778" y="21563"/>
                  </a:cubicBezTo>
                  <a:cubicBezTo>
                    <a:pt x="62758" y="28203"/>
                    <a:pt x="57795" y="34887"/>
                    <a:pt x="52890" y="41616"/>
                  </a:cubicBezTo>
                  <a:cubicBezTo>
                    <a:pt x="43498" y="54536"/>
                    <a:pt x="34517" y="68087"/>
                    <a:pt x="26298" y="81789"/>
                  </a:cubicBezTo>
                  <a:lnTo>
                    <a:pt x="26295" y="81789"/>
                  </a:lnTo>
                  <a:cubicBezTo>
                    <a:pt x="25902" y="81304"/>
                    <a:pt x="25518" y="80787"/>
                    <a:pt x="25157" y="80253"/>
                  </a:cubicBezTo>
                  <a:cubicBezTo>
                    <a:pt x="25175" y="80250"/>
                    <a:pt x="25192" y="80247"/>
                    <a:pt x="25206" y="80239"/>
                  </a:cubicBezTo>
                  <a:cubicBezTo>
                    <a:pt x="29756" y="77453"/>
                    <a:pt x="32080" y="71153"/>
                    <a:pt x="34788" y="66788"/>
                  </a:cubicBezTo>
                  <a:cubicBezTo>
                    <a:pt x="37485" y="62438"/>
                    <a:pt x="40259" y="58133"/>
                    <a:pt x="43071" y="53854"/>
                  </a:cubicBezTo>
                  <a:cubicBezTo>
                    <a:pt x="43969" y="52607"/>
                    <a:pt x="44855" y="51357"/>
                    <a:pt x="45744" y="50110"/>
                  </a:cubicBezTo>
                  <a:cubicBezTo>
                    <a:pt x="47355" y="47979"/>
                    <a:pt x="48940" y="45846"/>
                    <a:pt x="50462" y="43698"/>
                  </a:cubicBezTo>
                  <a:cubicBezTo>
                    <a:pt x="55416" y="36706"/>
                    <a:pt x="60370" y="29537"/>
                    <a:pt x="65558" y="22574"/>
                  </a:cubicBezTo>
                  <a:lnTo>
                    <a:pt x="65558" y="22574"/>
                  </a:lnTo>
                  <a:cubicBezTo>
                    <a:pt x="62475" y="26610"/>
                    <a:pt x="59440" y="30683"/>
                    <a:pt x="56461" y="34800"/>
                  </a:cubicBezTo>
                  <a:cubicBezTo>
                    <a:pt x="58159" y="32326"/>
                    <a:pt x="59850" y="29846"/>
                    <a:pt x="61536" y="27360"/>
                  </a:cubicBezTo>
                  <a:cubicBezTo>
                    <a:pt x="64438" y="23076"/>
                    <a:pt x="67504" y="18902"/>
                    <a:pt x="70596" y="14753"/>
                  </a:cubicBezTo>
                  <a:cubicBezTo>
                    <a:pt x="72680" y="11955"/>
                    <a:pt x="75853" y="9294"/>
                    <a:pt x="77403" y="6158"/>
                  </a:cubicBezTo>
                  <a:cubicBezTo>
                    <a:pt x="77469" y="6027"/>
                    <a:pt x="77354" y="5907"/>
                    <a:pt x="77245" y="5907"/>
                  </a:cubicBezTo>
                  <a:cubicBezTo>
                    <a:pt x="77195" y="5907"/>
                    <a:pt x="77147" y="5931"/>
                    <a:pt x="77118" y="5991"/>
                  </a:cubicBezTo>
                  <a:cubicBezTo>
                    <a:pt x="76133" y="7983"/>
                    <a:pt x="74242" y="9418"/>
                    <a:pt x="72900" y="11161"/>
                  </a:cubicBezTo>
                  <a:cubicBezTo>
                    <a:pt x="72288" y="11955"/>
                    <a:pt x="71693" y="12758"/>
                    <a:pt x="71092" y="13555"/>
                  </a:cubicBezTo>
                  <a:cubicBezTo>
                    <a:pt x="72490" y="11488"/>
                    <a:pt x="73870" y="9409"/>
                    <a:pt x="75221" y="7307"/>
                  </a:cubicBezTo>
                  <a:cubicBezTo>
                    <a:pt x="76163" y="6624"/>
                    <a:pt x="77403" y="5265"/>
                    <a:pt x="78645" y="5265"/>
                  </a:cubicBezTo>
                  <a:close/>
                  <a:moveTo>
                    <a:pt x="79574" y="5552"/>
                  </a:moveTo>
                  <a:cubicBezTo>
                    <a:pt x="79623" y="5584"/>
                    <a:pt x="79670" y="5607"/>
                    <a:pt x="79719" y="5647"/>
                  </a:cubicBezTo>
                  <a:cubicBezTo>
                    <a:pt x="80108" y="5950"/>
                    <a:pt x="80334" y="6404"/>
                    <a:pt x="80556" y="6860"/>
                  </a:cubicBezTo>
                  <a:cubicBezTo>
                    <a:pt x="71017" y="19742"/>
                    <a:pt x="61028" y="32346"/>
                    <a:pt x="51972" y="45572"/>
                  </a:cubicBezTo>
                  <a:cubicBezTo>
                    <a:pt x="48181" y="51103"/>
                    <a:pt x="44405" y="56629"/>
                    <a:pt x="40441" y="62033"/>
                  </a:cubicBezTo>
                  <a:cubicBezTo>
                    <a:pt x="44440" y="56638"/>
                    <a:pt x="48458" y="51253"/>
                    <a:pt x="52232" y="45722"/>
                  </a:cubicBezTo>
                  <a:cubicBezTo>
                    <a:pt x="54123" y="42947"/>
                    <a:pt x="56068" y="40211"/>
                    <a:pt x="58040" y="37488"/>
                  </a:cubicBezTo>
                  <a:lnTo>
                    <a:pt x="58040" y="37488"/>
                  </a:lnTo>
                  <a:cubicBezTo>
                    <a:pt x="57189" y="38732"/>
                    <a:pt x="56337" y="39974"/>
                    <a:pt x="55488" y="41218"/>
                  </a:cubicBezTo>
                  <a:cubicBezTo>
                    <a:pt x="51215" y="47440"/>
                    <a:pt x="46995" y="53713"/>
                    <a:pt x="42970" y="60099"/>
                  </a:cubicBezTo>
                  <a:cubicBezTo>
                    <a:pt x="39278" y="65957"/>
                    <a:pt x="34150" y="71024"/>
                    <a:pt x="30836" y="77040"/>
                  </a:cubicBezTo>
                  <a:cubicBezTo>
                    <a:pt x="30785" y="77131"/>
                    <a:pt x="30862" y="77253"/>
                    <a:pt x="30957" y="77253"/>
                  </a:cubicBezTo>
                  <a:cubicBezTo>
                    <a:pt x="30980" y="77253"/>
                    <a:pt x="31003" y="77246"/>
                    <a:pt x="31026" y="77231"/>
                  </a:cubicBezTo>
                  <a:cubicBezTo>
                    <a:pt x="32502" y="76206"/>
                    <a:pt x="33818" y="74852"/>
                    <a:pt x="35037" y="73353"/>
                  </a:cubicBezTo>
                  <a:lnTo>
                    <a:pt x="35037" y="73353"/>
                  </a:lnTo>
                  <a:cubicBezTo>
                    <a:pt x="34217" y="75536"/>
                    <a:pt x="32840" y="76613"/>
                    <a:pt x="30709" y="77672"/>
                  </a:cubicBezTo>
                  <a:cubicBezTo>
                    <a:pt x="30591" y="77733"/>
                    <a:pt x="30478" y="77799"/>
                    <a:pt x="30374" y="77877"/>
                  </a:cubicBezTo>
                  <a:cubicBezTo>
                    <a:pt x="30504" y="77646"/>
                    <a:pt x="30637" y="77415"/>
                    <a:pt x="30758" y="77179"/>
                  </a:cubicBezTo>
                  <a:cubicBezTo>
                    <a:pt x="30812" y="77073"/>
                    <a:pt x="30724" y="76978"/>
                    <a:pt x="30634" y="76978"/>
                  </a:cubicBezTo>
                  <a:cubicBezTo>
                    <a:pt x="30594" y="76978"/>
                    <a:pt x="30553" y="76997"/>
                    <a:pt x="30524" y="77043"/>
                  </a:cubicBezTo>
                  <a:cubicBezTo>
                    <a:pt x="30100" y="77724"/>
                    <a:pt x="29710" y="78426"/>
                    <a:pt x="29340" y="79133"/>
                  </a:cubicBezTo>
                  <a:cubicBezTo>
                    <a:pt x="29202" y="79367"/>
                    <a:pt x="29060" y="79601"/>
                    <a:pt x="28925" y="79835"/>
                  </a:cubicBezTo>
                  <a:cubicBezTo>
                    <a:pt x="28368" y="80810"/>
                    <a:pt x="27937" y="81812"/>
                    <a:pt x="27669" y="82901"/>
                  </a:cubicBezTo>
                  <a:cubicBezTo>
                    <a:pt x="27666" y="82909"/>
                    <a:pt x="27672" y="82915"/>
                    <a:pt x="27672" y="82924"/>
                  </a:cubicBezTo>
                  <a:cubicBezTo>
                    <a:pt x="27637" y="83016"/>
                    <a:pt x="27608" y="83109"/>
                    <a:pt x="27577" y="83201"/>
                  </a:cubicBezTo>
                  <a:cubicBezTo>
                    <a:pt x="27213" y="82834"/>
                    <a:pt x="26843" y="82442"/>
                    <a:pt x="26479" y="82006"/>
                  </a:cubicBezTo>
                  <a:cubicBezTo>
                    <a:pt x="30169" y="76125"/>
                    <a:pt x="34228" y="70466"/>
                    <a:pt x="38359" y="64857"/>
                  </a:cubicBezTo>
                  <a:lnTo>
                    <a:pt x="38359" y="64857"/>
                  </a:lnTo>
                  <a:cubicBezTo>
                    <a:pt x="36188" y="67755"/>
                    <a:pt x="33997" y="70640"/>
                    <a:pt x="31861" y="73567"/>
                  </a:cubicBezTo>
                  <a:cubicBezTo>
                    <a:pt x="31338" y="74283"/>
                    <a:pt x="30839" y="75019"/>
                    <a:pt x="30331" y="75747"/>
                  </a:cubicBezTo>
                  <a:cubicBezTo>
                    <a:pt x="38175" y="63188"/>
                    <a:pt x="46504" y="50803"/>
                    <a:pt x="55222" y="38865"/>
                  </a:cubicBezTo>
                  <a:cubicBezTo>
                    <a:pt x="59784" y="32615"/>
                    <a:pt x="64406" y="26411"/>
                    <a:pt x="69083" y="20253"/>
                  </a:cubicBezTo>
                  <a:cubicBezTo>
                    <a:pt x="72516" y="15726"/>
                    <a:pt x="77767" y="11069"/>
                    <a:pt x="79574" y="5552"/>
                  </a:cubicBezTo>
                  <a:close/>
                  <a:moveTo>
                    <a:pt x="29381" y="81847"/>
                  </a:moveTo>
                  <a:cubicBezTo>
                    <a:pt x="28982" y="82193"/>
                    <a:pt x="28662" y="83195"/>
                    <a:pt x="28394" y="83966"/>
                  </a:cubicBezTo>
                  <a:lnTo>
                    <a:pt x="28391" y="83966"/>
                  </a:lnTo>
                  <a:cubicBezTo>
                    <a:pt x="28157" y="83764"/>
                    <a:pt x="27917" y="83544"/>
                    <a:pt x="27675" y="83302"/>
                  </a:cubicBezTo>
                  <a:cubicBezTo>
                    <a:pt x="27704" y="83224"/>
                    <a:pt x="27732" y="83146"/>
                    <a:pt x="27761" y="83068"/>
                  </a:cubicBezTo>
                  <a:cubicBezTo>
                    <a:pt x="27778" y="83076"/>
                    <a:pt x="27796" y="83080"/>
                    <a:pt x="27814" y="83080"/>
                  </a:cubicBezTo>
                  <a:cubicBezTo>
                    <a:pt x="27849" y="83080"/>
                    <a:pt x="27883" y="83066"/>
                    <a:pt x="27906" y="83039"/>
                  </a:cubicBezTo>
                  <a:cubicBezTo>
                    <a:pt x="28342" y="82551"/>
                    <a:pt x="28896" y="82268"/>
                    <a:pt x="29381" y="81847"/>
                  </a:cubicBezTo>
                  <a:close/>
                  <a:moveTo>
                    <a:pt x="29929" y="82909"/>
                  </a:moveTo>
                  <a:lnTo>
                    <a:pt x="29929" y="82909"/>
                  </a:lnTo>
                  <a:cubicBezTo>
                    <a:pt x="29817" y="83132"/>
                    <a:pt x="29693" y="83348"/>
                    <a:pt x="29577" y="83553"/>
                  </a:cubicBezTo>
                  <a:cubicBezTo>
                    <a:pt x="29485" y="83721"/>
                    <a:pt x="29136" y="84177"/>
                    <a:pt x="29092" y="84514"/>
                  </a:cubicBezTo>
                  <a:cubicBezTo>
                    <a:pt x="28982" y="84437"/>
                    <a:pt x="28879" y="84373"/>
                    <a:pt x="28766" y="84286"/>
                  </a:cubicBezTo>
                  <a:lnTo>
                    <a:pt x="28763" y="84286"/>
                  </a:lnTo>
                  <a:cubicBezTo>
                    <a:pt x="29098" y="83856"/>
                    <a:pt x="29433" y="83429"/>
                    <a:pt x="29791" y="83022"/>
                  </a:cubicBezTo>
                  <a:cubicBezTo>
                    <a:pt x="29854" y="82993"/>
                    <a:pt x="29883" y="82947"/>
                    <a:pt x="29929" y="82909"/>
                  </a:cubicBezTo>
                  <a:close/>
                  <a:moveTo>
                    <a:pt x="29300" y="79719"/>
                  </a:moveTo>
                  <a:cubicBezTo>
                    <a:pt x="29300" y="79748"/>
                    <a:pt x="29291" y="79774"/>
                    <a:pt x="29291" y="79800"/>
                  </a:cubicBezTo>
                  <a:cubicBezTo>
                    <a:pt x="29291" y="80045"/>
                    <a:pt x="29323" y="80337"/>
                    <a:pt x="29465" y="80539"/>
                  </a:cubicBezTo>
                  <a:cubicBezTo>
                    <a:pt x="29589" y="80732"/>
                    <a:pt x="29719" y="80923"/>
                    <a:pt x="29860" y="81105"/>
                  </a:cubicBezTo>
                  <a:cubicBezTo>
                    <a:pt x="31044" y="81968"/>
                    <a:pt x="30911" y="83189"/>
                    <a:pt x="29459" y="84769"/>
                  </a:cubicBezTo>
                  <a:cubicBezTo>
                    <a:pt x="29453" y="84766"/>
                    <a:pt x="29447" y="84763"/>
                    <a:pt x="29444" y="84760"/>
                  </a:cubicBezTo>
                  <a:cubicBezTo>
                    <a:pt x="29526" y="84691"/>
                    <a:pt x="29492" y="84551"/>
                    <a:pt x="29381" y="84551"/>
                  </a:cubicBezTo>
                  <a:cubicBezTo>
                    <a:pt x="29370" y="84551"/>
                    <a:pt x="29358" y="84552"/>
                    <a:pt x="29346" y="84555"/>
                  </a:cubicBezTo>
                  <a:cubicBezTo>
                    <a:pt x="29748" y="84463"/>
                    <a:pt x="30348" y="82768"/>
                    <a:pt x="30469" y="82349"/>
                  </a:cubicBezTo>
                  <a:cubicBezTo>
                    <a:pt x="30502" y="82240"/>
                    <a:pt x="30414" y="82163"/>
                    <a:pt x="30322" y="82163"/>
                  </a:cubicBezTo>
                  <a:cubicBezTo>
                    <a:pt x="30286" y="82163"/>
                    <a:pt x="30249" y="82175"/>
                    <a:pt x="30218" y="82202"/>
                  </a:cubicBezTo>
                  <a:cubicBezTo>
                    <a:pt x="29534" y="82802"/>
                    <a:pt x="29029" y="83415"/>
                    <a:pt x="28659" y="84197"/>
                  </a:cubicBezTo>
                  <a:lnTo>
                    <a:pt x="28656" y="84194"/>
                  </a:lnTo>
                  <a:cubicBezTo>
                    <a:pt x="29058" y="83316"/>
                    <a:pt x="29482" y="82520"/>
                    <a:pt x="29675" y="81558"/>
                  </a:cubicBezTo>
                  <a:cubicBezTo>
                    <a:pt x="29706" y="81455"/>
                    <a:pt x="29624" y="81373"/>
                    <a:pt x="29537" y="81373"/>
                  </a:cubicBezTo>
                  <a:cubicBezTo>
                    <a:pt x="29502" y="81373"/>
                    <a:pt x="29466" y="81386"/>
                    <a:pt x="29436" y="81417"/>
                  </a:cubicBezTo>
                  <a:cubicBezTo>
                    <a:pt x="29060" y="81743"/>
                    <a:pt x="28630" y="81974"/>
                    <a:pt x="28258" y="82294"/>
                  </a:cubicBezTo>
                  <a:cubicBezTo>
                    <a:pt x="28189" y="82343"/>
                    <a:pt x="28137" y="82378"/>
                    <a:pt x="28090" y="82413"/>
                  </a:cubicBezTo>
                  <a:cubicBezTo>
                    <a:pt x="28145" y="82216"/>
                    <a:pt x="28209" y="82020"/>
                    <a:pt x="28287" y="81830"/>
                  </a:cubicBezTo>
                  <a:cubicBezTo>
                    <a:pt x="28599" y="81119"/>
                    <a:pt x="28933" y="80421"/>
                    <a:pt x="29291" y="79736"/>
                  </a:cubicBezTo>
                  <a:cubicBezTo>
                    <a:pt x="29294" y="79731"/>
                    <a:pt x="29297" y="79725"/>
                    <a:pt x="29300" y="79719"/>
                  </a:cubicBezTo>
                  <a:close/>
                  <a:moveTo>
                    <a:pt x="56855" y="95539"/>
                  </a:moveTo>
                  <a:cubicBezTo>
                    <a:pt x="56854" y="95540"/>
                    <a:pt x="56854" y="95540"/>
                    <a:pt x="56854" y="95540"/>
                  </a:cubicBezTo>
                  <a:cubicBezTo>
                    <a:pt x="56854" y="95540"/>
                    <a:pt x="56854" y="95540"/>
                    <a:pt x="56855" y="95539"/>
                  </a:cubicBezTo>
                  <a:close/>
                  <a:moveTo>
                    <a:pt x="56012" y="1"/>
                  </a:moveTo>
                  <a:cubicBezTo>
                    <a:pt x="55592" y="1"/>
                    <a:pt x="55116" y="195"/>
                    <a:pt x="54573" y="462"/>
                  </a:cubicBezTo>
                  <a:cubicBezTo>
                    <a:pt x="54488" y="503"/>
                    <a:pt x="54534" y="642"/>
                    <a:pt x="54616" y="642"/>
                  </a:cubicBezTo>
                  <a:cubicBezTo>
                    <a:pt x="54626" y="642"/>
                    <a:pt x="54637" y="640"/>
                    <a:pt x="54648" y="635"/>
                  </a:cubicBezTo>
                  <a:cubicBezTo>
                    <a:pt x="54879" y="534"/>
                    <a:pt x="55124" y="462"/>
                    <a:pt x="55373" y="419"/>
                  </a:cubicBezTo>
                  <a:lnTo>
                    <a:pt x="55373" y="419"/>
                  </a:lnTo>
                  <a:cubicBezTo>
                    <a:pt x="54628" y="1574"/>
                    <a:pt x="53863" y="2711"/>
                    <a:pt x="53092" y="3849"/>
                  </a:cubicBezTo>
                  <a:cubicBezTo>
                    <a:pt x="52182" y="5012"/>
                    <a:pt x="51189" y="6124"/>
                    <a:pt x="50193" y="7224"/>
                  </a:cubicBezTo>
                  <a:cubicBezTo>
                    <a:pt x="51787" y="5015"/>
                    <a:pt x="53199" y="2729"/>
                    <a:pt x="54102" y="286"/>
                  </a:cubicBezTo>
                  <a:cubicBezTo>
                    <a:pt x="54144" y="174"/>
                    <a:pt x="54045" y="93"/>
                    <a:pt x="53946" y="93"/>
                  </a:cubicBezTo>
                  <a:cubicBezTo>
                    <a:pt x="53908" y="93"/>
                    <a:pt x="53870" y="106"/>
                    <a:pt x="53840" y="133"/>
                  </a:cubicBezTo>
                  <a:cubicBezTo>
                    <a:pt x="49272" y="4328"/>
                    <a:pt x="46010" y="10356"/>
                    <a:pt x="42283" y="15287"/>
                  </a:cubicBezTo>
                  <a:cubicBezTo>
                    <a:pt x="37309" y="21866"/>
                    <a:pt x="32233" y="28385"/>
                    <a:pt x="27418" y="35086"/>
                  </a:cubicBezTo>
                  <a:cubicBezTo>
                    <a:pt x="22420" y="42041"/>
                    <a:pt x="17816" y="49264"/>
                    <a:pt x="12567" y="56043"/>
                  </a:cubicBezTo>
                  <a:cubicBezTo>
                    <a:pt x="8283" y="61574"/>
                    <a:pt x="3407" y="66482"/>
                    <a:pt x="29" y="72666"/>
                  </a:cubicBezTo>
                  <a:cubicBezTo>
                    <a:pt x="1" y="72716"/>
                    <a:pt x="46" y="72764"/>
                    <a:pt x="90" y="72764"/>
                  </a:cubicBezTo>
                  <a:cubicBezTo>
                    <a:pt x="109" y="72764"/>
                    <a:pt x="127" y="72755"/>
                    <a:pt x="138" y="72733"/>
                  </a:cubicBezTo>
                  <a:cubicBezTo>
                    <a:pt x="3866" y="66176"/>
                    <a:pt x="9258" y="60864"/>
                    <a:pt x="13843" y="54934"/>
                  </a:cubicBezTo>
                  <a:cubicBezTo>
                    <a:pt x="18402" y="49045"/>
                    <a:pt x="22438" y="42763"/>
                    <a:pt x="26702" y="36665"/>
                  </a:cubicBezTo>
                  <a:cubicBezTo>
                    <a:pt x="31081" y="30400"/>
                    <a:pt x="35816" y="24381"/>
                    <a:pt x="40421" y="18284"/>
                  </a:cubicBezTo>
                  <a:cubicBezTo>
                    <a:pt x="42811" y="15117"/>
                    <a:pt x="45222" y="11964"/>
                    <a:pt x="47586" y="8780"/>
                  </a:cubicBezTo>
                  <a:cubicBezTo>
                    <a:pt x="48398" y="7686"/>
                    <a:pt x="49131" y="6525"/>
                    <a:pt x="49893" y="5396"/>
                  </a:cubicBezTo>
                  <a:cubicBezTo>
                    <a:pt x="50365" y="4696"/>
                    <a:pt x="52762" y="1490"/>
                    <a:pt x="53130" y="1490"/>
                  </a:cubicBezTo>
                  <a:cubicBezTo>
                    <a:pt x="53247" y="1490"/>
                    <a:pt x="53157" y="1819"/>
                    <a:pt x="52728" y="2665"/>
                  </a:cubicBezTo>
                  <a:cubicBezTo>
                    <a:pt x="51415" y="5255"/>
                    <a:pt x="49212" y="7290"/>
                    <a:pt x="47532" y="9626"/>
                  </a:cubicBezTo>
                  <a:cubicBezTo>
                    <a:pt x="45222" y="12839"/>
                    <a:pt x="42973" y="16095"/>
                    <a:pt x="40707" y="19340"/>
                  </a:cubicBezTo>
                  <a:cubicBezTo>
                    <a:pt x="35724" y="26477"/>
                    <a:pt x="30351" y="33360"/>
                    <a:pt x="25004" y="40225"/>
                  </a:cubicBezTo>
                  <a:cubicBezTo>
                    <a:pt x="20957" y="45422"/>
                    <a:pt x="17342" y="50690"/>
                    <a:pt x="13889" y="56303"/>
                  </a:cubicBezTo>
                  <a:cubicBezTo>
                    <a:pt x="9810" y="62934"/>
                    <a:pt x="4394" y="68549"/>
                    <a:pt x="271" y="75146"/>
                  </a:cubicBezTo>
                  <a:cubicBezTo>
                    <a:pt x="202" y="75257"/>
                    <a:pt x="300" y="75365"/>
                    <a:pt x="404" y="75365"/>
                  </a:cubicBezTo>
                  <a:cubicBezTo>
                    <a:pt x="439" y="75365"/>
                    <a:pt x="475" y="75353"/>
                    <a:pt x="505" y="75325"/>
                  </a:cubicBezTo>
                  <a:cubicBezTo>
                    <a:pt x="2283" y="73668"/>
                    <a:pt x="3894" y="71855"/>
                    <a:pt x="5425" y="69964"/>
                  </a:cubicBezTo>
                  <a:lnTo>
                    <a:pt x="5425" y="69964"/>
                  </a:lnTo>
                  <a:cubicBezTo>
                    <a:pt x="4047" y="71829"/>
                    <a:pt x="2691" y="73708"/>
                    <a:pt x="1377" y="75620"/>
                  </a:cubicBezTo>
                  <a:cubicBezTo>
                    <a:pt x="1298" y="75731"/>
                    <a:pt x="1402" y="75832"/>
                    <a:pt x="1509" y="75832"/>
                  </a:cubicBezTo>
                  <a:cubicBezTo>
                    <a:pt x="1543" y="75832"/>
                    <a:pt x="1577" y="75822"/>
                    <a:pt x="1605" y="75799"/>
                  </a:cubicBezTo>
                  <a:cubicBezTo>
                    <a:pt x="2624" y="74976"/>
                    <a:pt x="3571" y="74087"/>
                    <a:pt x="4486" y="73169"/>
                  </a:cubicBezTo>
                  <a:lnTo>
                    <a:pt x="4486" y="73169"/>
                  </a:lnTo>
                  <a:cubicBezTo>
                    <a:pt x="3600" y="74508"/>
                    <a:pt x="2705" y="75845"/>
                    <a:pt x="1839" y="77190"/>
                  </a:cubicBezTo>
                  <a:cubicBezTo>
                    <a:pt x="1765" y="77303"/>
                    <a:pt x="1873" y="77424"/>
                    <a:pt x="1983" y="77424"/>
                  </a:cubicBezTo>
                  <a:cubicBezTo>
                    <a:pt x="2020" y="77424"/>
                    <a:pt x="2056" y="77411"/>
                    <a:pt x="2087" y="77381"/>
                  </a:cubicBezTo>
                  <a:cubicBezTo>
                    <a:pt x="6213" y="73206"/>
                    <a:pt x="9564" y="68474"/>
                    <a:pt x="12841" y="63621"/>
                  </a:cubicBezTo>
                  <a:cubicBezTo>
                    <a:pt x="16941" y="57544"/>
                    <a:pt x="21297" y="51681"/>
                    <a:pt x="25570" y="45722"/>
                  </a:cubicBezTo>
                  <a:cubicBezTo>
                    <a:pt x="31047" y="38086"/>
                    <a:pt x="36373" y="30334"/>
                    <a:pt x="41893" y="22727"/>
                  </a:cubicBezTo>
                  <a:cubicBezTo>
                    <a:pt x="43051" y="21240"/>
                    <a:pt x="44214" y="19756"/>
                    <a:pt x="45401" y="18292"/>
                  </a:cubicBezTo>
                  <a:cubicBezTo>
                    <a:pt x="48118" y="14941"/>
                    <a:pt x="50828" y="11583"/>
                    <a:pt x="53144" y="7971"/>
                  </a:cubicBezTo>
                  <a:cubicBezTo>
                    <a:pt x="54134" y="6759"/>
                    <a:pt x="55150" y="5566"/>
                    <a:pt x="56169" y="4377"/>
                  </a:cubicBezTo>
                  <a:cubicBezTo>
                    <a:pt x="56823" y="3617"/>
                    <a:pt x="57324" y="2991"/>
                    <a:pt x="57398" y="2991"/>
                  </a:cubicBezTo>
                  <a:cubicBezTo>
                    <a:pt x="57456" y="2991"/>
                    <a:pt x="57254" y="3372"/>
                    <a:pt x="56660" y="4368"/>
                  </a:cubicBezTo>
                  <a:cubicBezTo>
                    <a:pt x="54703" y="7662"/>
                    <a:pt x="52087" y="10570"/>
                    <a:pt x="49671" y="13529"/>
                  </a:cubicBezTo>
                  <a:cubicBezTo>
                    <a:pt x="45306" y="18878"/>
                    <a:pt x="41246" y="24488"/>
                    <a:pt x="37286" y="30141"/>
                  </a:cubicBezTo>
                  <a:cubicBezTo>
                    <a:pt x="33146" y="36053"/>
                    <a:pt x="29173" y="42081"/>
                    <a:pt x="25189" y="48101"/>
                  </a:cubicBezTo>
                  <a:cubicBezTo>
                    <a:pt x="22146" y="51929"/>
                    <a:pt x="19092" y="55751"/>
                    <a:pt x="16158" y="59669"/>
                  </a:cubicBezTo>
                  <a:cubicBezTo>
                    <a:pt x="13442" y="63304"/>
                    <a:pt x="10815" y="67013"/>
                    <a:pt x="7982" y="70562"/>
                  </a:cubicBezTo>
                  <a:cubicBezTo>
                    <a:pt x="6233" y="72756"/>
                    <a:pt x="4590" y="74843"/>
                    <a:pt x="3710" y="77542"/>
                  </a:cubicBezTo>
                  <a:cubicBezTo>
                    <a:pt x="3674" y="77650"/>
                    <a:pt x="3772" y="77743"/>
                    <a:pt x="3869" y="77743"/>
                  </a:cubicBezTo>
                  <a:cubicBezTo>
                    <a:pt x="3907" y="77743"/>
                    <a:pt x="3945" y="77729"/>
                    <a:pt x="3975" y="77695"/>
                  </a:cubicBezTo>
                  <a:cubicBezTo>
                    <a:pt x="4501" y="77130"/>
                    <a:pt x="5015" y="76555"/>
                    <a:pt x="5528" y="75975"/>
                  </a:cubicBezTo>
                  <a:lnTo>
                    <a:pt x="5528" y="75975"/>
                  </a:lnTo>
                  <a:cubicBezTo>
                    <a:pt x="5049" y="76777"/>
                    <a:pt x="4602" y="77597"/>
                    <a:pt x="4195" y="78446"/>
                  </a:cubicBezTo>
                  <a:cubicBezTo>
                    <a:pt x="4128" y="78569"/>
                    <a:pt x="4229" y="78691"/>
                    <a:pt x="4341" y="78691"/>
                  </a:cubicBezTo>
                  <a:cubicBezTo>
                    <a:pt x="4379" y="78691"/>
                    <a:pt x="4418" y="78677"/>
                    <a:pt x="4452" y="78645"/>
                  </a:cubicBezTo>
                  <a:cubicBezTo>
                    <a:pt x="5670" y="77586"/>
                    <a:pt x="6807" y="76396"/>
                    <a:pt x="7890" y="75129"/>
                  </a:cubicBezTo>
                  <a:lnTo>
                    <a:pt x="7890" y="75129"/>
                  </a:lnTo>
                  <a:cubicBezTo>
                    <a:pt x="7777" y="75337"/>
                    <a:pt x="7674" y="75556"/>
                    <a:pt x="7572" y="75773"/>
                  </a:cubicBezTo>
                  <a:cubicBezTo>
                    <a:pt x="7278" y="76240"/>
                    <a:pt x="6989" y="76711"/>
                    <a:pt x="6718" y="77187"/>
                  </a:cubicBezTo>
                  <a:cubicBezTo>
                    <a:pt x="6651" y="77306"/>
                    <a:pt x="6754" y="77430"/>
                    <a:pt x="6865" y="77430"/>
                  </a:cubicBezTo>
                  <a:cubicBezTo>
                    <a:pt x="6902" y="77430"/>
                    <a:pt x="6939" y="77416"/>
                    <a:pt x="6972" y="77384"/>
                  </a:cubicBezTo>
                  <a:cubicBezTo>
                    <a:pt x="7015" y="77337"/>
                    <a:pt x="7056" y="77291"/>
                    <a:pt x="7102" y="77248"/>
                  </a:cubicBezTo>
                  <a:cubicBezTo>
                    <a:pt x="7126" y="77262"/>
                    <a:pt x="7154" y="77269"/>
                    <a:pt x="7182" y="77269"/>
                  </a:cubicBezTo>
                  <a:cubicBezTo>
                    <a:pt x="7207" y="77269"/>
                    <a:pt x="7232" y="77263"/>
                    <a:pt x="7255" y="77251"/>
                  </a:cubicBezTo>
                  <a:cubicBezTo>
                    <a:pt x="7555" y="77069"/>
                    <a:pt x="7844" y="76873"/>
                    <a:pt x="8121" y="76668"/>
                  </a:cubicBezTo>
                  <a:lnTo>
                    <a:pt x="8121" y="76668"/>
                  </a:lnTo>
                  <a:cubicBezTo>
                    <a:pt x="8020" y="76852"/>
                    <a:pt x="7919" y="77028"/>
                    <a:pt x="7815" y="77184"/>
                  </a:cubicBezTo>
                  <a:cubicBezTo>
                    <a:pt x="7739" y="77299"/>
                    <a:pt x="7857" y="77439"/>
                    <a:pt x="7973" y="77439"/>
                  </a:cubicBezTo>
                  <a:cubicBezTo>
                    <a:pt x="8011" y="77439"/>
                    <a:pt x="8050" y="77423"/>
                    <a:pt x="8081" y="77386"/>
                  </a:cubicBezTo>
                  <a:cubicBezTo>
                    <a:pt x="8765" y="76604"/>
                    <a:pt x="9420" y="75799"/>
                    <a:pt x="10050" y="74967"/>
                  </a:cubicBezTo>
                  <a:cubicBezTo>
                    <a:pt x="10696" y="74142"/>
                    <a:pt x="11002" y="73838"/>
                    <a:pt x="11104" y="73838"/>
                  </a:cubicBezTo>
                  <a:cubicBezTo>
                    <a:pt x="11345" y="73838"/>
                    <a:pt x="10424" y="75567"/>
                    <a:pt x="10179" y="76082"/>
                  </a:cubicBezTo>
                  <a:cubicBezTo>
                    <a:pt x="10119" y="76204"/>
                    <a:pt x="10218" y="76339"/>
                    <a:pt x="10330" y="76339"/>
                  </a:cubicBezTo>
                  <a:cubicBezTo>
                    <a:pt x="10368" y="76339"/>
                    <a:pt x="10407" y="76323"/>
                    <a:pt x="10442" y="76287"/>
                  </a:cubicBezTo>
                  <a:cubicBezTo>
                    <a:pt x="10846" y="75900"/>
                    <a:pt x="11216" y="75478"/>
                    <a:pt x="11545" y="75025"/>
                  </a:cubicBezTo>
                  <a:cubicBezTo>
                    <a:pt x="11646" y="74898"/>
                    <a:pt x="11534" y="74731"/>
                    <a:pt x="11416" y="74731"/>
                  </a:cubicBezTo>
                  <a:cubicBezTo>
                    <a:pt x="11378" y="74731"/>
                    <a:pt x="11340" y="74748"/>
                    <a:pt x="11308" y="74788"/>
                  </a:cubicBezTo>
                  <a:cubicBezTo>
                    <a:pt x="11031" y="75135"/>
                    <a:pt x="10888" y="75276"/>
                    <a:pt x="10838" y="75276"/>
                  </a:cubicBezTo>
                  <a:cubicBezTo>
                    <a:pt x="10642" y="75276"/>
                    <a:pt x="11880" y="73099"/>
                    <a:pt x="12062" y="72588"/>
                  </a:cubicBezTo>
                  <a:cubicBezTo>
                    <a:pt x="12101" y="72476"/>
                    <a:pt x="11999" y="72386"/>
                    <a:pt x="11895" y="72386"/>
                  </a:cubicBezTo>
                  <a:cubicBezTo>
                    <a:pt x="11876" y="72386"/>
                    <a:pt x="11857" y="72389"/>
                    <a:pt x="11839" y="72395"/>
                  </a:cubicBezTo>
                  <a:cubicBezTo>
                    <a:pt x="12018" y="72106"/>
                    <a:pt x="12189" y="71815"/>
                    <a:pt x="12353" y="71523"/>
                  </a:cubicBezTo>
                  <a:cubicBezTo>
                    <a:pt x="12416" y="71407"/>
                    <a:pt x="12312" y="71277"/>
                    <a:pt x="12205" y="71277"/>
                  </a:cubicBezTo>
                  <a:cubicBezTo>
                    <a:pt x="12168" y="71277"/>
                    <a:pt x="12130" y="71292"/>
                    <a:pt x="12099" y="71330"/>
                  </a:cubicBezTo>
                  <a:cubicBezTo>
                    <a:pt x="11658" y="71843"/>
                    <a:pt x="11199" y="72340"/>
                    <a:pt x="10748" y="72851"/>
                  </a:cubicBezTo>
                  <a:cubicBezTo>
                    <a:pt x="10985" y="72352"/>
                    <a:pt x="11213" y="71846"/>
                    <a:pt x="11424" y="71327"/>
                  </a:cubicBezTo>
                  <a:cubicBezTo>
                    <a:pt x="11471" y="71209"/>
                    <a:pt x="11368" y="71132"/>
                    <a:pt x="11265" y="71132"/>
                  </a:cubicBezTo>
                  <a:cubicBezTo>
                    <a:pt x="11224" y="71132"/>
                    <a:pt x="11184" y="71144"/>
                    <a:pt x="11152" y="71171"/>
                  </a:cubicBezTo>
                  <a:cubicBezTo>
                    <a:pt x="10930" y="71358"/>
                    <a:pt x="10742" y="71563"/>
                    <a:pt x="10535" y="71760"/>
                  </a:cubicBezTo>
                  <a:cubicBezTo>
                    <a:pt x="10976" y="71156"/>
                    <a:pt x="11415" y="70547"/>
                    <a:pt x="11845" y="69935"/>
                  </a:cubicBezTo>
                  <a:cubicBezTo>
                    <a:pt x="12307" y="70033"/>
                    <a:pt x="12766" y="70160"/>
                    <a:pt x="13225" y="70305"/>
                  </a:cubicBezTo>
                  <a:cubicBezTo>
                    <a:pt x="13251" y="70331"/>
                    <a:pt x="13289" y="70343"/>
                    <a:pt x="13326" y="70343"/>
                  </a:cubicBezTo>
                  <a:cubicBezTo>
                    <a:pt x="13330" y="70343"/>
                    <a:pt x="13334" y="70342"/>
                    <a:pt x="13338" y="70342"/>
                  </a:cubicBezTo>
                  <a:cubicBezTo>
                    <a:pt x="14674" y="70769"/>
                    <a:pt x="15997" y="71338"/>
                    <a:pt x="17322" y="71820"/>
                  </a:cubicBezTo>
                  <a:cubicBezTo>
                    <a:pt x="17299" y="71890"/>
                    <a:pt x="17270" y="71959"/>
                    <a:pt x="17247" y="72028"/>
                  </a:cubicBezTo>
                  <a:cubicBezTo>
                    <a:pt x="17207" y="72145"/>
                    <a:pt x="17315" y="72245"/>
                    <a:pt x="17420" y="72245"/>
                  </a:cubicBezTo>
                  <a:cubicBezTo>
                    <a:pt x="17461" y="72245"/>
                    <a:pt x="17501" y="72230"/>
                    <a:pt x="17533" y="72196"/>
                  </a:cubicBezTo>
                  <a:cubicBezTo>
                    <a:pt x="17599" y="72118"/>
                    <a:pt x="17663" y="72040"/>
                    <a:pt x="17729" y="71965"/>
                  </a:cubicBezTo>
                  <a:cubicBezTo>
                    <a:pt x="19047" y="72420"/>
                    <a:pt x="20375" y="72762"/>
                    <a:pt x="21735" y="72762"/>
                  </a:cubicBezTo>
                  <a:cubicBezTo>
                    <a:pt x="22307" y="72762"/>
                    <a:pt x="22886" y="72701"/>
                    <a:pt x="23471" y="72562"/>
                  </a:cubicBezTo>
                  <a:lnTo>
                    <a:pt x="23471" y="72562"/>
                  </a:lnTo>
                  <a:cubicBezTo>
                    <a:pt x="23468" y="72565"/>
                    <a:pt x="23465" y="72562"/>
                    <a:pt x="23463" y="72568"/>
                  </a:cubicBezTo>
                  <a:cubicBezTo>
                    <a:pt x="22111" y="74156"/>
                    <a:pt x="22446" y="76151"/>
                    <a:pt x="23422" y="78088"/>
                  </a:cubicBezTo>
                  <a:cubicBezTo>
                    <a:pt x="23327" y="78218"/>
                    <a:pt x="23232" y="78345"/>
                    <a:pt x="23139" y="78475"/>
                  </a:cubicBezTo>
                  <a:cubicBezTo>
                    <a:pt x="23079" y="78560"/>
                    <a:pt x="23158" y="78641"/>
                    <a:pt x="23241" y="78641"/>
                  </a:cubicBezTo>
                  <a:cubicBezTo>
                    <a:pt x="23276" y="78641"/>
                    <a:pt x="23312" y="78626"/>
                    <a:pt x="23338" y="78590"/>
                  </a:cubicBezTo>
                  <a:cubicBezTo>
                    <a:pt x="23405" y="78501"/>
                    <a:pt x="23474" y="78414"/>
                    <a:pt x="23540" y="78322"/>
                  </a:cubicBezTo>
                  <a:cubicBezTo>
                    <a:pt x="24239" y="79641"/>
                    <a:pt x="25221" y="80920"/>
                    <a:pt x="26162" y="82017"/>
                  </a:cubicBezTo>
                  <a:cubicBezTo>
                    <a:pt x="26147" y="82040"/>
                    <a:pt x="26133" y="82066"/>
                    <a:pt x="26119" y="82089"/>
                  </a:cubicBezTo>
                  <a:cubicBezTo>
                    <a:pt x="26058" y="82190"/>
                    <a:pt x="26148" y="82282"/>
                    <a:pt x="26238" y="82282"/>
                  </a:cubicBezTo>
                  <a:cubicBezTo>
                    <a:pt x="26277" y="82282"/>
                    <a:pt x="26317" y="82264"/>
                    <a:pt x="26344" y="82222"/>
                  </a:cubicBezTo>
                  <a:cubicBezTo>
                    <a:pt x="26748" y="82684"/>
                    <a:pt x="27129" y="83097"/>
                    <a:pt x="27484" y="83475"/>
                  </a:cubicBezTo>
                  <a:cubicBezTo>
                    <a:pt x="27369" y="83819"/>
                    <a:pt x="27242" y="84156"/>
                    <a:pt x="27138" y="84506"/>
                  </a:cubicBezTo>
                  <a:cubicBezTo>
                    <a:pt x="27129" y="84536"/>
                    <a:pt x="27153" y="84555"/>
                    <a:pt x="27178" y="84555"/>
                  </a:cubicBezTo>
                  <a:cubicBezTo>
                    <a:pt x="27193" y="84555"/>
                    <a:pt x="27209" y="84547"/>
                    <a:pt x="27216" y="84529"/>
                  </a:cubicBezTo>
                  <a:cubicBezTo>
                    <a:pt x="27325" y="84206"/>
                    <a:pt x="27455" y="83891"/>
                    <a:pt x="27577" y="83570"/>
                  </a:cubicBezTo>
                  <a:cubicBezTo>
                    <a:pt x="27640" y="83640"/>
                    <a:pt x="27709" y="83715"/>
                    <a:pt x="27770" y="83781"/>
                  </a:cubicBezTo>
                  <a:cubicBezTo>
                    <a:pt x="27900" y="83917"/>
                    <a:pt x="28073" y="84099"/>
                    <a:pt x="28275" y="84295"/>
                  </a:cubicBezTo>
                  <a:cubicBezTo>
                    <a:pt x="28235" y="84408"/>
                    <a:pt x="28191" y="84512"/>
                    <a:pt x="28151" y="84601"/>
                  </a:cubicBezTo>
                  <a:cubicBezTo>
                    <a:pt x="28104" y="84704"/>
                    <a:pt x="28194" y="84831"/>
                    <a:pt x="28290" y="84831"/>
                  </a:cubicBezTo>
                  <a:cubicBezTo>
                    <a:pt x="28323" y="84831"/>
                    <a:pt x="28356" y="84816"/>
                    <a:pt x="28385" y="84780"/>
                  </a:cubicBezTo>
                  <a:cubicBezTo>
                    <a:pt x="28443" y="84708"/>
                    <a:pt x="28497" y="84633"/>
                    <a:pt x="28555" y="84561"/>
                  </a:cubicBezTo>
                  <a:cubicBezTo>
                    <a:pt x="29148" y="85095"/>
                    <a:pt x="29899" y="85641"/>
                    <a:pt x="30565" y="85641"/>
                  </a:cubicBezTo>
                  <a:cubicBezTo>
                    <a:pt x="30752" y="85641"/>
                    <a:pt x="30933" y="85598"/>
                    <a:pt x="31102" y="85499"/>
                  </a:cubicBezTo>
                  <a:cubicBezTo>
                    <a:pt x="32340" y="84771"/>
                    <a:pt x="31806" y="82710"/>
                    <a:pt x="31136" y="81838"/>
                  </a:cubicBezTo>
                  <a:cubicBezTo>
                    <a:pt x="27787" y="77485"/>
                    <a:pt x="33532" y="78022"/>
                    <a:pt x="34858" y="75559"/>
                  </a:cubicBezTo>
                  <a:cubicBezTo>
                    <a:pt x="35008" y="75279"/>
                    <a:pt x="35086" y="74681"/>
                    <a:pt x="35143" y="74378"/>
                  </a:cubicBezTo>
                  <a:cubicBezTo>
                    <a:pt x="35273" y="73714"/>
                    <a:pt x="35805" y="73429"/>
                    <a:pt x="36394" y="73429"/>
                  </a:cubicBezTo>
                  <a:cubicBezTo>
                    <a:pt x="36911" y="73429"/>
                    <a:pt x="37472" y="73648"/>
                    <a:pt x="37843" y="74020"/>
                  </a:cubicBezTo>
                  <a:cubicBezTo>
                    <a:pt x="37811" y="74081"/>
                    <a:pt x="37779" y="74139"/>
                    <a:pt x="37747" y="74196"/>
                  </a:cubicBezTo>
                  <a:cubicBezTo>
                    <a:pt x="37680" y="74325"/>
                    <a:pt x="37780" y="74432"/>
                    <a:pt x="37889" y="74432"/>
                  </a:cubicBezTo>
                  <a:cubicBezTo>
                    <a:pt x="37938" y="74432"/>
                    <a:pt x="37990" y="74410"/>
                    <a:pt x="38027" y="74358"/>
                  </a:cubicBezTo>
                  <a:lnTo>
                    <a:pt x="38065" y="74306"/>
                  </a:lnTo>
                  <a:cubicBezTo>
                    <a:pt x="38186" y="74499"/>
                    <a:pt x="38256" y="74719"/>
                    <a:pt x="38264" y="74947"/>
                  </a:cubicBezTo>
                  <a:cubicBezTo>
                    <a:pt x="38273" y="75256"/>
                    <a:pt x="38334" y="75796"/>
                    <a:pt x="38648" y="75980"/>
                  </a:cubicBezTo>
                  <a:cubicBezTo>
                    <a:pt x="38859" y="76102"/>
                    <a:pt x="39254" y="76494"/>
                    <a:pt x="39676" y="76896"/>
                  </a:cubicBezTo>
                  <a:cubicBezTo>
                    <a:pt x="39503" y="77257"/>
                    <a:pt x="39318" y="77606"/>
                    <a:pt x="39159" y="77973"/>
                  </a:cubicBezTo>
                  <a:cubicBezTo>
                    <a:pt x="39106" y="78093"/>
                    <a:pt x="39205" y="78236"/>
                    <a:pt x="39314" y="78236"/>
                  </a:cubicBezTo>
                  <a:cubicBezTo>
                    <a:pt x="39352" y="78236"/>
                    <a:pt x="39391" y="78219"/>
                    <a:pt x="39425" y="78177"/>
                  </a:cubicBezTo>
                  <a:cubicBezTo>
                    <a:pt x="39664" y="77895"/>
                    <a:pt x="39892" y="77606"/>
                    <a:pt x="40126" y="77320"/>
                  </a:cubicBezTo>
                  <a:cubicBezTo>
                    <a:pt x="40513" y="77672"/>
                    <a:pt x="40871" y="77955"/>
                    <a:pt x="41065" y="77955"/>
                  </a:cubicBezTo>
                  <a:cubicBezTo>
                    <a:pt x="42855" y="77961"/>
                    <a:pt x="42658" y="78619"/>
                    <a:pt x="42927" y="80349"/>
                  </a:cubicBezTo>
                  <a:cubicBezTo>
                    <a:pt x="43213" y="82190"/>
                    <a:pt x="43689" y="84506"/>
                    <a:pt x="43288" y="86377"/>
                  </a:cubicBezTo>
                  <a:cubicBezTo>
                    <a:pt x="43285" y="86391"/>
                    <a:pt x="43293" y="86400"/>
                    <a:pt x="43293" y="86411"/>
                  </a:cubicBezTo>
                  <a:cubicBezTo>
                    <a:pt x="42888" y="86760"/>
                    <a:pt x="42590" y="87066"/>
                    <a:pt x="42448" y="87066"/>
                  </a:cubicBezTo>
                  <a:cubicBezTo>
                    <a:pt x="42330" y="87066"/>
                    <a:pt x="42319" y="86856"/>
                    <a:pt x="42442" y="86287"/>
                  </a:cubicBezTo>
                  <a:cubicBezTo>
                    <a:pt x="42461" y="86200"/>
                    <a:pt x="42402" y="86099"/>
                    <a:pt x="42305" y="86099"/>
                  </a:cubicBezTo>
                  <a:cubicBezTo>
                    <a:pt x="42303" y="86099"/>
                    <a:pt x="42300" y="86099"/>
                    <a:pt x="42297" y="86099"/>
                  </a:cubicBezTo>
                  <a:cubicBezTo>
                    <a:pt x="42276" y="86100"/>
                    <a:pt x="42255" y="86101"/>
                    <a:pt x="42234" y="86101"/>
                  </a:cubicBezTo>
                  <a:cubicBezTo>
                    <a:pt x="41971" y="86101"/>
                    <a:pt x="41804" y="86034"/>
                    <a:pt x="41691" y="85975"/>
                  </a:cubicBezTo>
                  <a:cubicBezTo>
                    <a:pt x="41763" y="85715"/>
                    <a:pt x="41835" y="85453"/>
                    <a:pt x="41908" y="85193"/>
                  </a:cubicBezTo>
                  <a:cubicBezTo>
                    <a:pt x="41948" y="85119"/>
                    <a:pt x="41885" y="85052"/>
                    <a:pt x="41821" y="85052"/>
                  </a:cubicBezTo>
                  <a:cubicBezTo>
                    <a:pt x="41793" y="85052"/>
                    <a:pt x="41764" y="85066"/>
                    <a:pt x="41743" y="85098"/>
                  </a:cubicBezTo>
                  <a:cubicBezTo>
                    <a:pt x="41469" y="85510"/>
                    <a:pt x="41192" y="85923"/>
                    <a:pt x="40917" y="86333"/>
                  </a:cubicBezTo>
                  <a:cubicBezTo>
                    <a:pt x="40851" y="86436"/>
                    <a:pt x="40945" y="86544"/>
                    <a:pt x="41047" y="86544"/>
                  </a:cubicBezTo>
                  <a:cubicBezTo>
                    <a:pt x="41057" y="86544"/>
                    <a:pt x="41067" y="86543"/>
                    <a:pt x="41076" y="86541"/>
                  </a:cubicBezTo>
                  <a:cubicBezTo>
                    <a:pt x="42043" y="86657"/>
                    <a:pt x="42240" y="87069"/>
                    <a:pt x="41671" y="87780"/>
                  </a:cubicBezTo>
                  <a:cubicBezTo>
                    <a:pt x="41625" y="87900"/>
                    <a:pt x="41727" y="87975"/>
                    <a:pt x="41829" y="87975"/>
                  </a:cubicBezTo>
                  <a:cubicBezTo>
                    <a:pt x="41868" y="87975"/>
                    <a:pt x="41908" y="87964"/>
                    <a:pt x="41939" y="87938"/>
                  </a:cubicBezTo>
                  <a:cubicBezTo>
                    <a:pt x="42456" y="87518"/>
                    <a:pt x="42732" y="87406"/>
                    <a:pt x="42899" y="87406"/>
                  </a:cubicBezTo>
                  <a:cubicBezTo>
                    <a:pt x="42998" y="87406"/>
                    <a:pt x="43058" y="87445"/>
                    <a:pt x="43109" y="87482"/>
                  </a:cubicBezTo>
                  <a:cubicBezTo>
                    <a:pt x="42843" y="87881"/>
                    <a:pt x="42566" y="88276"/>
                    <a:pt x="42312" y="88683"/>
                  </a:cubicBezTo>
                  <a:cubicBezTo>
                    <a:pt x="42231" y="88812"/>
                    <a:pt x="42347" y="88932"/>
                    <a:pt x="42463" y="88932"/>
                  </a:cubicBezTo>
                  <a:cubicBezTo>
                    <a:pt x="42514" y="88932"/>
                    <a:pt x="42565" y="88909"/>
                    <a:pt x="42600" y="88854"/>
                  </a:cubicBezTo>
                  <a:cubicBezTo>
                    <a:pt x="43265" y="87826"/>
                    <a:pt x="43305" y="87866"/>
                    <a:pt x="43435" y="87427"/>
                  </a:cubicBezTo>
                  <a:cubicBezTo>
                    <a:pt x="43573" y="87289"/>
                    <a:pt x="43781" y="87018"/>
                    <a:pt x="44136" y="86492"/>
                  </a:cubicBezTo>
                  <a:cubicBezTo>
                    <a:pt x="44616" y="85780"/>
                    <a:pt x="44843" y="85500"/>
                    <a:pt x="44902" y="85500"/>
                  </a:cubicBezTo>
                  <a:cubicBezTo>
                    <a:pt x="45106" y="85500"/>
                    <a:pt x="43328" y="88828"/>
                    <a:pt x="43097" y="89316"/>
                  </a:cubicBezTo>
                  <a:cubicBezTo>
                    <a:pt x="43020" y="89447"/>
                    <a:pt x="43132" y="89568"/>
                    <a:pt x="43247" y="89568"/>
                  </a:cubicBezTo>
                  <a:cubicBezTo>
                    <a:pt x="43298" y="89568"/>
                    <a:pt x="43351" y="89543"/>
                    <a:pt x="43386" y="89483"/>
                  </a:cubicBezTo>
                  <a:cubicBezTo>
                    <a:pt x="44061" y="88526"/>
                    <a:pt x="44749" y="87584"/>
                    <a:pt x="45458" y="86655"/>
                  </a:cubicBezTo>
                  <a:lnTo>
                    <a:pt x="45458" y="86655"/>
                  </a:lnTo>
                  <a:cubicBezTo>
                    <a:pt x="44885" y="87425"/>
                    <a:pt x="44410" y="89190"/>
                    <a:pt x="43882" y="90098"/>
                  </a:cubicBezTo>
                  <a:cubicBezTo>
                    <a:pt x="43802" y="90236"/>
                    <a:pt x="43913" y="90349"/>
                    <a:pt x="44032" y="90349"/>
                  </a:cubicBezTo>
                  <a:cubicBezTo>
                    <a:pt x="44085" y="90349"/>
                    <a:pt x="44140" y="90326"/>
                    <a:pt x="44180" y="90274"/>
                  </a:cubicBezTo>
                  <a:cubicBezTo>
                    <a:pt x="45392" y="88670"/>
                    <a:pt x="45891" y="88107"/>
                    <a:pt x="46005" y="88107"/>
                  </a:cubicBezTo>
                  <a:cubicBezTo>
                    <a:pt x="46203" y="88107"/>
                    <a:pt x="45225" y="89828"/>
                    <a:pt x="44821" y="90727"/>
                  </a:cubicBezTo>
                  <a:cubicBezTo>
                    <a:pt x="44763" y="90861"/>
                    <a:pt x="44862" y="90997"/>
                    <a:pt x="44979" y="90997"/>
                  </a:cubicBezTo>
                  <a:cubicBezTo>
                    <a:pt x="45019" y="90997"/>
                    <a:pt x="45062" y="90981"/>
                    <a:pt x="45101" y="90944"/>
                  </a:cubicBezTo>
                  <a:cubicBezTo>
                    <a:pt x="45727" y="90375"/>
                    <a:pt x="46319" y="89769"/>
                    <a:pt x="46876" y="89134"/>
                  </a:cubicBezTo>
                  <a:lnTo>
                    <a:pt x="46876" y="89134"/>
                  </a:lnTo>
                  <a:cubicBezTo>
                    <a:pt x="46674" y="90190"/>
                    <a:pt x="46296" y="91207"/>
                    <a:pt x="45762" y="92139"/>
                  </a:cubicBezTo>
                  <a:cubicBezTo>
                    <a:pt x="45680" y="92284"/>
                    <a:pt x="45801" y="92414"/>
                    <a:pt x="45925" y="92414"/>
                  </a:cubicBezTo>
                  <a:cubicBezTo>
                    <a:pt x="45981" y="92414"/>
                    <a:pt x="46038" y="92388"/>
                    <a:pt x="46076" y="92324"/>
                  </a:cubicBezTo>
                  <a:cubicBezTo>
                    <a:pt x="47117" y="90894"/>
                    <a:pt x="47551" y="90400"/>
                    <a:pt x="47651" y="90400"/>
                  </a:cubicBezTo>
                  <a:cubicBezTo>
                    <a:pt x="47831" y="90400"/>
                    <a:pt x="46932" y="91997"/>
                    <a:pt x="46550" y="92613"/>
                  </a:cubicBezTo>
                  <a:cubicBezTo>
                    <a:pt x="46465" y="92747"/>
                    <a:pt x="46586" y="92886"/>
                    <a:pt x="46715" y="92886"/>
                  </a:cubicBezTo>
                  <a:cubicBezTo>
                    <a:pt x="46758" y="92886"/>
                    <a:pt x="46801" y="92871"/>
                    <a:pt x="46839" y="92835"/>
                  </a:cubicBezTo>
                  <a:cubicBezTo>
                    <a:pt x="47401" y="92275"/>
                    <a:pt x="48790" y="90873"/>
                    <a:pt x="48961" y="90873"/>
                  </a:cubicBezTo>
                  <a:cubicBezTo>
                    <a:pt x="49068" y="90873"/>
                    <a:pt x="48701" y="91417"/>
                    <a:pt x="47367" y="93048"/>
                  </a:cubicBezTo>
                  <a:cubicBezTo>
                    <a:pt x="47257" y="93187"/>
                    <a:pt x="47368" y="93364"/>
                    <a:pt x="47500" y="93364"/>
                  </a:cubicBezTo>
                  <a:cubicBezTo>
                    <a:pt x="47541" y="93364"/>
                    <a:pt x="47585" y="93347"/>
                    <a:pt x="47624" y="93305"/>
                  </a:cubicBezTo>
                  <a:cubicBezTo>
                    <a:pt x="48458" y="92442"/>
                    <a:pt x="48947" y="92034"/>
                    <a:pt x="49124" y="92034"/>
                  </a:cubicBezTo>
                  <a:cubicBezTo>
                    <a:pt x="49356" y="92034"/>
                    <a:pt x="49052" y="92734"/>
                    <a:pt x="48282" y="94027"/>
                  </a:cubicBezTo>
                  <a:cubicBezTo>
                    <a:pt x="48195" y="94175"/>
                    <a:pt x="48314" y="94296"/>
                    <a:pt x="48444" y="94296"/>
                  </a:cubicBezTo>
                  <a:cubicBezTo>
                    <a:pt x="48487" y="94296"/>
                    <a:pt x="48532" y="94283"/>
                    <a:pt x="48571" y="94252"/>
                  </a:cubicBezTo>
                  <a:cubicBezTo>
                    <a:pt x="49526" y="93511"/>
                    <a:pt x="49983" y="93213"/>
                    <a:pt x="50130" y="93213"/>
                  </a:cubicBezTo>
                  <a:cubicBezTo>
                    <a:pt x="50384" y="93213"/>
                    <a:pt x="49709" y="94105"/>
                    <a:pt x="49070" y="95133"/>
                  </a:cubicBezTo>
                  <a:cubicBezTo>
                    <a:pt x="48988" y="95262"/>
                    <a:pt x="49111" y="95409"/>
                    <a:pt x="49236" y="95409"/>
                  </a:cubicBezTo>
                  <a:cubicBezTo>
                    <a:pt x="49278" y="95409"/>
                    <a:pt x="49321" y="95392"/>
                    <a:pt x="49356" y="95352"/>
                  </a:cubicBezTo>
                  <a:cubicBezTo>
                    <a:pt x="49896" y="94574"/>
                    <a:pt x="50228" y="94184"/>
                    <a:pt x="50354" y="94184"/>
                  </a:cubicBezTo>
                  <a:cubicBezTo>
                    <a:pt x="50492" y="94184"/>
                    <a:pt x="50379" y="94657"/>
                    <a:pt x="50014" y="95603"/>
                  </a:cubicBezTo>
                  <a:cubicBezTo>
                    <a:pt x="49941" y="95746"/>
                    <a:pt x="50050" y="95875"/>
                    <a:pt x="50175" y="95875"/>
                  </a:cubicBezTo>
                  <a:cubicBezTo>
                    <a:pt x="50218" y="95875"/>
                    <a:pt x="50263" y="95860"/>
                    <a:pt x="50303" y="95826"/>
                  </a:cubicBezTo>
                  <a:cubicBezTo>
                    <a:pt x="51031" y="95235"/>
                    <a:pt x="51505" y="94939"/>
                    <a:pt x="51728" y="94939"/>
                  </a:cubicBezTo>
                  <a:cubicBezTo>
                    <a:pt x="51967" y="94939"/>
                    <a:pt x="51914" y="95281"/>
                    <a:pt x="51570" y="95964"/>
                  </a:cubicBezTo>
                  <a:cubicBezTo>
                    <a:pt x="51531" y="96091"/>
                    <a:pt x="51643" y="96195"/>
                    <a:pt x="51756" y="96195"/>
                  </a:cubicBezTo>
                  <a:cubicBezTo>
                    <a:pt x="51800" y="96195"/>
                    <a:pt x="51844" y="96180"/>
                    <a:pt x="51879" y="96143"/>
                  </a:cubicBezTo>
                  <a:cubicBezTo>
                    <a:pt x="52408" y="95574"/>
                    <a:pt x="52755" y="95290"/>
                    <a:pt x="52922" y="95290"/>
                  </a:cubicBezTo>
                  <a:cubicBezTo>
                    <a:pt x="53101" y="95290"/>
                    <a:pt x="53070" y="95619"/>
                    <a:pt x="52829" y="96279"/>
                  </a:cubicBezTo>
                  <a:cubicBezTo>
                    <a:pt x="52806" y="96402"/>
                    <a:pt x="52909" y="96518"/>
                    <a:pt x="53017" y="96518"/>
                  </a:cubicBezTo>
                  <a:cubicBezTo>
                    <a:pt x="53059" y="96518"/>
                    <a:pt x="53101" y="96501"/>
                    <a:pt x="53138" y="96461"/>
                  </a:cubicBezTo>
                  <a:cubicBezTo>
                    <a:pt x="53402" y="95934"/>
                    <a:pt x="53614" y="95671"/>
                    <a:pt x="53774" y="95671"/>
                  </a:cubicBezTo>
                  <a:cubicBezTo>
                    <a:pt x="53920" y="95671"/>
                    <a:pt x="54023" y="95890"/>
                    <a:pt x="54082" y="96328"/>
                  </a:cubicBezTo>
                  <a:cubicBezTo>
                    <a:pt x="54071" y="96438"/>
                    <a:pt x="54176" y="96512"/>
                    <a:pt x="54276" y="96512"/>
                  </a:cubicBezTo>
                  <a:cubicBezTo>
                    <a:pt x="54306" y="96512"/>
                    <a:pt x="54336" y="96505"/>
                    <a:pt x="54362" y="96490"/>
                  </a:cubicBezTo>
                  <a:cubicBezTo>
                    <a:pt x="54671" y="96168"/>
                    <a:pt x="54897" y="96008"/>
                    <a:pt x="55041" y="96008"/>
                  </a:cubicBezTo>
                  <a:cubicBezTo>
                    <a:pt x="55219" y="96008"/>
                    <a:pt x="55270" y="96256"/>
                    <a:pt x="55194" y="96752"/>
                  </a:cubicBezTo>
                  <a:cubicBezTo>
                    <a:pt x="55159" y="96890"/>
                    <a:pt x="55258" y="96978"/>
                    <a:pt x="55369" y="96978"/>
                  </a:cubicBezTo>
                  <a:cubicBezTo>
                    <a:pt x="55414" y="96978"/>
                    <a:pt x="55462" y="96963"/>
                    <a:pt x="55503" y="96931"/>
                  </a:cubicBezTo>
                  <a:cubicBezTo>
                    <a:pt x="56061" y="96419"/>
                    <a:pt x="56445" y="96163"/>
                    <a:pt x="56656" y="96163"/>
                  </a:cubicBezTo>
                  <a:cubicBezTo>
                    <a:pt x="56870" y="96163"/>
                    <a:pt x="56905" y="96428"/>
                    <a:pt x="56761" y="96957"/>
                  </a:cubicBezTo>
                  <a:cubicBezTo>
                    <a:pt x="56750" y="97065"/>
                    <a:pt x="56852" y="97143"/>
                    <a:pt x="56952" y="97143"/>
                  </a:cubicBezTo>
                  <a:cubicBezTo>
                    <a:pt x="56983" y="97143"/>
                    <a:pt x="57014" y="97136"/>
                    <a:pt x="57041" y="97119"/>
                  </a:cubicBezTo>
                  <a:cubicBezTo>
                    <a:pt x="57508" y="96832"/>
                    <a:pt x="57739" y="96673"/>
                    <a:pt x="57792" y="96673"/>
                  </a:cubicBezTo>
                  <a:cubicBezTo>
                    <a:pt x="57859" y="96673"/>
                    <a:pt x="57640" y="96928"/>
                    <a:pt x="57258" y="97494"/>
                  </a:cubicBezTo>
                  <a:cubicBezTo>
                    <a:pt x="57167" y="97626"/>
                    <a:pt x="57298" y="97776"/>
                    <a:pt x="57428" y="97776"/>
                  </a:cubicBezTo>
                  <a:cubicBezTo>
                    <a:pt x="57471" y="97776"/>
                    <a:pt x="57515" y="97759"/>
                    <a:pt x="57549" y="97720"/>
                  </a:cubicBezTo>
                  <a:cubicBezTo>
                    <a:pt x="57876" y="97348"/>
                    <a:pt x="58421" y="96504"/>
                    <a:pt x="58635" y="96504"/>
                  </a:cubicBezTo>
                  <a:cubicBezTo>
                    <a:pt x="58737" y="96504"/>
                    <a:pt x="58763" y="96696"/>
                    <a:pt x="58655" y="97223"/>
                  </a:cubicBezTo>
                  <a:cubicBezTo>
                    <a:pt x="58633" y="97332"/>
                    <a:pt x="58713" y="97465"/>
                    <a:pt x="58828" y="97465"/>
                  </a:cubicBezTo>
                  <a:cubicBezTo>
                    <a:pt x="58846" y="97465"/>
                    <a:pt x="58866" y="97462"/>
                    <a:pt x="58886" y="97454"/>
                  </a:cubicBezTo>
                  <a:cubicBezTo>
                    <a:pt x="59343" y="97276"/>
                    <a:pt x="59839" y="96976"/>
                    <a:pt x="60093" y="96976"/>
                  </a:cubicBezTo>
                  <a:cubicBezTo>
                    <a:pt x="60332" y="96976"/>
                    <a:pt x="60357" y="97242"/>
                    <a:pt x="59931" y="98124"/>
                  </a:cubicBezTo>
                  <a:cubicBezTo>
                    <a:pt x="59867" y="98259"/>
                    <a:pt x="59978" y="98412"/>
                    <a:pt x="60102" y="98412"/>
                  </a:cubicBezTo>
                  <a:cubicBezTo>
                    <a:pt x="60144" y="98412"/>
                    <a:pt x="60187" y="98395"/>
                    <a:pt x="60226" y="98352"/>
                  </a:cubicBezTo>
                  <a:cubicBezTo>
                    <a:pt x="60562" y="97982"/>
                    <a:pt x="61209" y="96902"/>
                    <a:pt x="61404" y="96902"/>
                  </a:cubicBezTo>
                  <a:cubicBezTo>
                    <a:pt x="61490" y="96902"/>
                    <a:pt x="61487" y="97114"/>
                    <a:pt x="61329" y="97697"/>
                  </a:cubicBezTo>
                  <a:cubicBezTo>
                    <a:pt x="61289" y="97837"/>
                    <a:pt x="61396" y="97927"/>
                    <a:pt x="61512" y="97927"/>
                  </a:cubicBezTo>
                  <a:cubicBezTo>
                    <a:pt x="61558" y="97927"/>
                    <a:pt x="61606" y="97913"/>
                    <a:pt x="61646" y="97881"/>
                  </a:cubicBezTo>
                  <a:cubicBezTo>
                    <a:pt x="62251" y="97396"/>
                    <a:pt x="62857" y="96844"/>
                    <a:pt x="63162" y="96844"/>
                  </a:cubicBezTo>
                  <a:cubicBezTo>
                    <a:pt x="63389" y="96844"/>
                    <a:pt x="63450" y="97149"/>
                    <a:pt x="63219" y="98011"/>
                  </a:cubicBezTo>
                  <a:cubicBezTo>
                    <a:pt x="63186" y="98134"/>
                    <a:pt x="63302" y="98257"/>
                    <a:pt x="63415" y="98257"/>
                  </a:cubicBezTo>
                  <a:cubicBezTo>
                    <a:pt x="63458" y="98257"/>
                    <a:pt x="63501" y="98239"/>
                    <a:pt x="63534" y="98196"/>
                  </a:cubicBezTo>
                  <a:cubicBezTo>
                    <a:pt x="63549" y="98177"/>
                    <a:pt x="64616" y="96649"/>
                    <a:pt x="64793" y="96649"/>
                  </a:cubicBezTo>
                  <a:cubicBezTo>
                    <a:pt x="64860" y="96649"/>
                    <a:pt x="64798" y="96873"/>
                    <a:pt x="64496" y="97492"/>
                  </a:cubicBezTo>
                  <a:cubicBezTo>
                    <a:pt x="64418" y="97636"/>
                    <a:pt x="64536" y="97778"/>
                    <a:pt x="64667" y="97778"/>
                  </a:cubicBezTo>
                  <a:cubicBezTo>
                    <a:pt x="64711" y="97778"/>
                    <a:pt x="64756" y="97762"/>
                    <a:pt x="64796" y="97725"/>
                  </a:cubicBezTo>
                  <a:cubicBezTo>
                    <a:pt x="65078" y="97483"/>
                    <a:pt x="65798" y="96507"/>
                    <a:pt x="65984" y="96507"/>
                  </a:cubicBezTo>
                  <a:cubicBezTo>
                    <a:pt x="66057" y="96507"/>
                    <a:pt x="66047" y="96658"/>
                    <a:pt x="65896" y="97064"/>
                  </a:cubicBezTo>
                  <a:cubicBezTo>
                    <a:pt x="65850" y="97190"/>
                    <a:pt x="65967" y="97303"/>
                    <a:pt x="66085" y="97303"/>
                  </a:cubicBezTo>
                  <a:cubicBezTo>
                    <a:pt x="66116" y="97303"/>
                    <a:pt x="66148" y="97295"/>
                    <a:pt x="66176" y="97278"/>
                  </a:cubicBezTo>
                  <a:cubicBezTo>
                    <a:pt x="66511" y="97072"/>
                    <a:pt x="67379" y="96294"/>
                    <a:pt x="67730" y="96294"/>
                  </a:cubicBezTo>
                  <a:cubicBezTo>
                    <a:pt x="67890" y="96294"/>
                    <a:pt x="67942" y="96456"/>
                    <a:pt x="67787" y="96908"/>
                  </a:cubicBezTo>
                  <a:cubicBezTo>
                    <a:pt x="67748" y="97025"/>
                    <a:pt x="67861" y="97151"/>
                    <a:pt x="67976" y="97151"/>
                  </a:cubicBezTo>
                  <a:cubicBezTo>
                    <a:pt x="68006" y="97151"/>
                    <a:pt x="68036" y="97142"/>
                    <a:pt x="68064" y="97122"/>
                  </a:cubicBezTo>
                  <a:lnTo>
                    <a:pt x="68529" y="96784"/>
                  </a:lnTo>
                  <a:cubicBezTo>
                    <a:pt x="68633" y="96706"/>
                    <a:pt x="68647" y="96588"/>
                    <a:pt x="68566" y="96487"/>
                  </a:cubicBezTo>
                  <a:cubicBezTo>
                    <a:pt x="68520" y="96426"/>
                    <a:pt x="68468" y="96371"/>
                    <a:pt x="68413" y="96317"/>
                  </a:cubicBezTo>
                  <a:cubicBezTo>
                    <a:pt x="68508" y="96192"/>
                    <a:pt x="68534" y="96008"/>
                    <a:pt x="68468" y="95748"/>
                  </a:cubicBezTo>
                  <a:cubicBezTo>
                    <a:pt x="68486" y="95634"/>
                    <a:pt x="68399" y="95505"/>
                    <a:pt x="68287" y="95505"/>
                  </a:cubicBezTo>
                  <a:cubicBezTo>
                    <a:pt x="68256" y="95505"/>
                    <a:pt x="68224" y="95515"/>
                    <a:pt x="68191" y="95537"/>
                  </a:cubicBezTo>
                  <a:cubicBezTo>
                    <a:pt x="67897" y="95735"/>
                    <a:pt x="67058" y="96533"/>
                    <a:pt x="66743" y="96533"/>
                  </a:cubicBezTo>
                  <a:cubicBezTo>
                    <a:pt x="66599" y="96533"/>
                    <a:pt x="66565" y="96368"/>
                    <a:pt x="66739" y="95907"/>
                  </a:cubicBezTo>
                  <a:cubicBezTo>
                    <a:pt x="66791" y="95772"/>
                    <a:pt x="66670" y="95670"/>
                    <a:pt x="66550" y="95670"/>
                  </a:cubicBezTo>
                  <a:cubicBezTo>
                    <a:pt x="66502" y="95670"/>
                    <a:pt x="66455" y="95686"/>
                    <a:pt x="66418" y="95722"/>
                  </a:cubicBezTo>
                  <a:cubicBezTo>
                    <a:pt x="65945" y="96184"/>
                    <a:pt x="65463" y="96833"/>
                    <a:pt x="65348" y="96833"/>
                  </a:cubicBezTo>
                  <a:cubicBezTo>
                    <a:pt x="65279" y="96833"/>
                    <a:pt x="65341" y="96600"/>
                    <a:pt x="65616" y="95953"/>
                  </a:cubicBezTo>
                  <a:cubicBezTo>
                    <a:pt x="65678" y="95809"/>
                    <a:pt x="65576" y="95665"/>
                    <a:pt x="65449" y="95665"/>
                  </a:cubicBezTo>
                  <a:cubicBezTo>
                    <a:pt x="65405" y="95665"/>
                    <a:pt x="65359" y="95682"/>
                    <a:pt x="65315" y="95722"/>
                  </a:cubicBezTo>
                  <a:cubicBezTo>
                    <a:pt x="64635" y="96344"/>
                    <a:pt x="64219" y="96925"/>
                    <a:pt x="64052" y="96925"/>
                  </a:cubicBezTo>
                  <a:cubicBezTo>
                    <a:pt x="63936" y="96925"/>
                    <a:pt x="63940" y="96646"/>
                    <a:pt x="64060" y="95907"/>
                  </a:cubicBezTo>
                  <a:cubicBezTo>
                    <a:pt x="64080" y="95768"/>
                    <a:pt x="63988" y="95672"/>
                    <a:pt x="63877" y="95672"/>
                  </a:cubicBezTo>
                  <a:cubicBezTo>
                    <a:pt x="63833" y="95672"/>
                    <a:pt x="63786" y="95687"/>
                    <a:pt x="63742" y="95722"/>
                  </a:cubicBezTo>
                  <a:cubicBezTo>
                    <a:pt x="63282" y="96090"/>
                    <a:pt x="62532" y="96911"/>
                    <a:pt x="62213" y="96911"/>
                  </a:cubicBezTo>
                  <a:cubicBezTo>
                    <a:pt x="62048" y="96911"/>
                    <a:pt x="61999" y="96689"/>
                    <a:pt x="62169" y="96065"/>
                  </a:cubicBezTo>
                  <a:cubicBezTo>
                    <a:pt x="62202" y="95940"/>
                    <a:pt x="62088" y="95820"/>
                    <a:pt x="61974" y="95820"/>
                  </a:cubicBezTo>
                  <a:cubicBezTo>
                    <a:pt x="61930" y="95820"/>
                    <a:pt x="61886" y="95838"/>
                    <a:pt x="61851" y="95881"/>
                  </a:cubicBezTo>
                  <a:cubicBezTo>
                    <a:pt x="61263" y="96604"/>
                    <a:pt x="60916" y="97161"/>
                    <a:pt x="60856" y="97161"/>
                  </a:cubicBezTo>
                  <a:cubicBezTo>
                    <a:pt x="60811" y="97161"/>
                    <a:pt x="60926" y="96849"/>
                    <a:pt x="61222" y="96062"/>
                  </a:cubicBezTo>
                  <a:cubicBezTo>
                    <a:pt x="61275" y="95922"/>
                    <a:pt x="61158" y="95838"/>
                    <a:pt x="61041" y="95838"/>
                  </a:cubicBezTo>
                  <a:cubicBezTo>
                    <a:pt x="60993" y="95838"/>
                    <a:pt x="60946" y="95852"/>
                    <a:pt x="60910" y="95881"/>
                  </a:cubicBezTo>
                  <a:cubicBezTo>
                    <a:pt x="60148" y="96452"/>
                    <a:pt x="59636" y="96738"/>
                    <a:pt x="59375" y="96738"/>
                  </a:cubicBezTo>
                  <a:cubicBezTo>
                    <a:pt x="59118" y="96738"/>
                    <a:pt x="59103" y="96461"/>
                    <a:pt x="59331" y="95907"/>
                  </a:cubicBezTo>
                  <a:cubicBezTo>
                    <a:pt x="59364" y="95771"/>
                    <a:pt x="59261" y="95674"/>
                    <a:pt x="59150" y="95674"/>
                  </a:cubicBezTo>
                  <a:cubicBezTo>
                    <a:pt x="59105" y="95674"/>
                    <a:pt x="59059" y="95690"/>
                    <a:pt x="59019" y="95725"/>
                  </a:cubicBezTo>
                  <a:cubicBezTo>
                    <a:pt x="58551" y="96130"/>
                    <a:pt x="58150" y="96808"/>
                    <a:pt x="58148" y="96808"/>
                  </a:cubicBezTo>
                  <a:cubicBezTo>
                    <a:pt x="58147" y="96808"/>
                    <a:pt x="58257" y="96621"/>
                    <a:pt x="58525" y="96109"/>
                  </a:cubicBezTo>
                  <a:cubicBezTo>
                    <a:pt x="58588" y="95988"/>
                    <a:pt x="58489" y="95821"/>
                    <a:pt x="58363" y="95821"/>
                  </a:cubicBezTo>
                  <a:cubicBezTo>
                    <a:pt x="58333" y="95821"/>
                    <a:pt x="58300" y="95831"/>
                    <a:pt x="58268" y="95855"/>
                  </a:cubicBezTo>
                  <a:cubicBezTo>
                    <a:pt x="57911" y="96114"/>
                    <a:pt x="57642" y="96331"/>
                    <a:pt x="57453" y="96331"/>
                  </a:cubicBezTo>
                  <a:cubicBezTo>
                    <a:pt x="57285" y="96331"/>
                    <a:pt x="57180" y="96161"/>
                    <a:pt x="57131" y="95699"/>
                  </a:cubicBezTo>
                  <a:cubicBezTo>
                    <a:pt x="57120" y="95600"/>
                    <a:pt x="57038" y="95512"/>
                    <a:pt x="56944" y="95512"/>
                  </a:cubicBezTo>
                  <a:cubicBezTo>
                    <a:pt x="56915" y="95512"/>
                    <a:pt x="56884" y="95521"/>
                    <a:pt x="56855" y="95539"/>
                  </a:cubicBezTo>
                  <a:lnTo>
                    <a:pt x="56855" y="95539"/>
                  </a:lnTo>
                  <a:cubicBezTo>
                    <a:pt x="56856" y="95539"/>
                    <a:pt x="56856" y="95538"/>
                    <a:pt x="56857" y="95538"/>
                  </a:cubicBezTo>
                  <a:lnTo>
                    <a:pt x="56857" y="95538"/>
                  </a:lnTo>
                  <a:cubicBezTo>
                    <a:pt x="56869" y="95538"/>
                    <a:pt x="56287" y="96052"/>
                    <a:pt x="55993" y="96052"/>
                  </a:cubicBezTo>
                  <a:cubicBezTo>
                    <a:pt x="55852" y="96052"/>
                    <a:pt x="55778" y="95936"/>
                    <a:pt x="55863" y="95592"/>
                  </a:cubicBezTo>
                  <a:cubicBezTo>
                    <a:pt x="55895" y="95467"/>
                    <a:pt x="55798" y="95359"/>
                    <a:pt x="55684" y="95359"/>
                  </a:cubicBezTo>
                  <a:cubicBezTo>
                    <a:pt x="55654" y="95359"/>
                    <a:pt x="55622" y="95367"/>
                    <a:pt x="55592" y="95384"/>
                  </a:cubicBezTo>
                  <a:cubicBezTo>
                    <a:pt x="55357" y="95613"/>
                    <a:pt x="55163" y="95727"/>
                    <a:pt x="55012" y="95727"/>
                  </a:cubicBezTo>
                  <a:cubicBezTo>
                    <a:pt x="54779" y="95727"/>
                    <a:pt x="54645" y="95456"/>
                    <a:pt x="54610" y="94913"/>
                  </a:cubicBezTo>
                  <a:cubicBezTo>
                    <a:pt x="54624" y="94798"/>
                    <a:pt x="54527" y="94735"/>
                    <a:pt x="54429" y="94735"/>
                  </a:cubicBezTo>
                  <a:cubicBezTo>
                    <a:pt x="54380" y="94735"/>
                    <a:pt x="54331" y="94751"/>
                    <a:pt x="54296" y="94784"/>
                  </a:cubicBezTo>
                  <a:cubicBezTo>
                    <a:pt x="53851" y="95190"/>
                    <a:pt x="53588" y="95450"/>
                    <a:pt x="53485" y="95450"/>
                  </a:cubicBezTo>
                  <a:cubicBezTo>
                    <a:pt x="53379" y="95450"/>
                    <a:pt x="53445" y="95171"/>
                    <a:pt x="53658" y="94489"/>
                  </a:cubicBezTo>
                  <a:cubicBezTo>
                    <a:pt x="53701" y="94351"/>
                    <a:pt x="53594" y="94268"/>
                    <a:pt x="53482" y="94268"/>
                  </a:cubicBezTo>
                  <a:cubicBezTo>
                    <a:pt x="53436" y="94268"/>
                    <a:pt x="53390" y="94281"/>
                    <a:pt x="53352" y="94310"/>
                  </a:cubicBezTo>
                  <a:cubicBezTo>
                    <a:pt x="52840" y="94705"/>
                    <a:pt x="52504" y="95092"/>
                    <a:pt x="52368" y="95092"/>
                  </a:cubicBezTo>
                  <a:cubicBezTo>
                    <a:pt x="52269" y="95092"/>
                    <a:pt x="52276" y="94887"/>
                    <a:pt x="52399" y="94330"/>
                  </a:cubicBezTo>
                  <a:cubicBezTo>
                    <a:pt x="52429" y="94207"/>
                    <a:pt x="52329" y="94099"/>
                    <a:pt x="52216" y="94099"/>
                  </a:cubicBezTo>
                  <a:cubicBezTo>
                    <a:pt x="52187" y="94099"/>
                    <a:pt x="52157" y="94106"/>
                    <a:pt x="52128" y="94122"/>
                  </a:cubicBezTo>
                  <a:cubicBezTo>
                    <a:pt x="51521" y="94454"/>
                    <a:pt x="51200" y="94631"/>
                    <a:pt x="51063" y="94631"/>
                  </a:cubicBezTo>
                  <a:cubicBezTo>
                    <a:pt x="50838" y="94631"/>
                    <a:pt x="51119" y="94146"/>
                    <a:pt x="51452" y="93072"/>
                  </a:cubicBezTo>
                  <a:cubicBezTo>
                    <a:pt x="51491" y="92943"/>
                    <a:pt x="51382" y="92840"/>
                    <a:pt x="51270" y="92840"/>
                  </a:cubicBezTo>
                  <a:cubicBezTo>
                    <a:pt x="51226" y="92840"/>
                    <a:pt x="51182" y="92856"/>
                    <a:pt x="51146" y="92893"/>
                  </a:cubicBezTo>
                  <a:cubicBezTo>
                    <a:pt x="50353" y="93700"/>
                    <a:pt x="50055" y="94011"/>
                    <a:pt x="50026" y="94011"/>
                  </a:cubicBezTo>
                  <a:cubicBezTo>
                    <a:pt x="49976" y="94011"/>
                    <a:pt x="50736" y="93072"/>
                    <a:pt x="51117" y="92171"/>
                  </a:cubicBezTo>
                  <a:cubicBezTo>
                    <a:pt x="51177" y="92029"/>
                    <a:pt x="51081" y="91897"/>
                    <a:pt x="50958" y="91897"/>
                  </a:cubicBezTo>
                  <a:cubicBezTo>
                    <a:pt x="50916" y="91897"/>
                    <a:pt x="50871" y="91912"/>
                    <a:pt x="50828" y="91949"/>
                  </a:cubicBezTo>
                  <a:cubicBezTo>
                    <a:pt x="49992" y="92662"/>
                    <a:pt x="49588" y="92941"/>
                    <a:pt x="49443" y="92941"/>
                  </a:cubicBezTo>
                  <a:cubicBezTo>
                    <a:pt x="49140" y="92941"/>
                    <a:pt x="49978" y="91715"/>
                    <a:pt x="50349" y="90710"/>
                  </a:cubicBezTo>
                  <a:cubicBezTo>
                    <a:pt x="50399" y="90574"/>
                    <a:pt x="50284" y="90488"/>
                    <a:pt x="50170" y="90488"/>
                  </a:cubicBezTo>
                  <a:cubicBezTo>
                    <a:pt x="50124" y="90488"/>
                    <a:pt x="50079" y="90501"/>
                    <a:pt x="50043" y="90531"/>
                  </a:cubicBezTo>
                  <a:cubicBezTo>
                    <a:pt x="49662" y="90840"/>
                    <a:pt x="49298" y="91166"/>
                    <a:pt x="48955" y="91515"/>
                  </a:cubicBezTo>
                  <a:cubicBezTo>
                    <a:pt x="49238" y="91071"/>
                    <a:pt x="49486" y="90603"/>
                    <a:pt x="49700" y="90124"/>
                  </a:cubicBezTo>
                  <a:cubicBezTo>
                    <a:pt x="49762" y="89984"/>
                    <a:pt x="49662" y="89852"/>
                    <a:pt x="49540" y="89852"/>
                  </a:cubicBezTo>
                  <a:cubicBezTo>
                    <a:pt x="49498" y="89852"/>
                    <a:pt x="49455" y="89867"/>
                    <a:pt x="49414" y="89902"/>
                  </a:cubicBezTo>
                  <a:cubicBezTo>
                    <a:pt x="48269" y="90911"/>
                    <a:pt x="47793" y="91465"/>
                    <a:pt x="47717" y="91465"/>
                  </a:cubicBezTo>
                  <a:cubicBezTo>
                    <a:pt x="47639" y="91465"/>
                    <a:pt x="47983" y="90881"/>
                    <a:pt x="48458" y="89607"/>
                  </a:cubicBezTo>
                  <a:cubicBezTo>
                    <a:pt x="48508" y="89476"/>
                    <a:pt x="48392" y="89380"/>
                    <a:pt x="48276" y="89380"/>
                  </a:cubicBezTo>
                  <a:cubicBezTo>
                    <a:pt x="48232" y="89380"/>
                    <a:pt x="48187" y="89394"/>
                    <a:pt x="48152" y="89425"/>
                  </a:cubicBezTo>
                  <a:cubicBezTo>
                    <a:pt x="47077" y="90430"/>
                    <a:pt x="46638" y="90847"/>
                    <a:pt x="46557" y="90847"/>
                  </a:cubicBezTo>
                  <a:cubicBezTo>
                    <a:pt x="46422" y="90847"/>
                    <a:pt x="47270" y="89701"/>
                    <a:pt x="47826" y="88187"/>
                  </a:cubicBezTo>
                  <a:cubicBezTo>
                    <a:pt x="47874" y="88060"/>
                    <a:pt x="47760" y="87963"/>
                    <a:pt x="47647" y="87963"/>
                  </a:cubicBezTo>
                  <a:cubicBezTo>
                    <a:pt x="47603" y="87963"/>
                    <a:pt x="47560" y="87978"/>
                    <a:pt x="47526" y="88011"/>
                  </a:cubicBezTo>
                  <a:cubicBezTo>
                    <a:pt x="46481" y="89017"/>
                    <a:pt x="46019" y="89453"/>
                    <a:pt x="45893" y="89453"/>
                  </a:cubicBezTo>
                  <a:cubicBezTo>
                    <a:pt x="45710" y="89453"/>
                    <a:pt x="46239" y="88527"/>
                    <a:pt x="46720" y="87084"/>
                  </a:cubicBezTo>
                  <a:cubicBezTo>
                    <a:pt x="46758" y="86967"/>
                    <a:pt x="46647" y="86860"/>
                    <a:pt x="46539" y="86860"/>
                  </a:cubicBezTo>
                  <a:cubicBezTo>
                    <a:pt x="46498" y="86860"/>
                    <a:pt x="46457" y="86876"/>
                    <a:pt x="46426" y="86914"/>
                  </a:cubicBezTo>
                  <a:cubicBezTo>
                    <a:pt x="45282" y="88285"/>
                    <a:pt x="44869" y="88815"/>
                    <a:pt x="44843" y="88815"/>
                  </a:cubicBezTo>
                  <a:cubicBezTo>
                    <a:pt x="44797" y="88815"/>
                    <a:pt x="45916" y="87219"/>
                    <a:pt x="46400" y="85663"/>
                  </a:cubicBezTo>
                  <a:cubicBezTo>
                    <a:pt x="46435" y="85545"/>
                    <a:pt x="46333" y="85451"/>
                    <a:pt x="46229" y="85451"/>
                  </a:cubicBezTo>
                  <a:cubicBezTo>
                    <a:pt x="46189" y="85451"/>
                    <a:pt x="46147" y="85466"/>
                    <a:pt x="46114" y="85499"/>
                  </a:cubicBezTo>
                  <a:cubicBezTo>
                    <a:pt x="45228" y="86400"/>
                    <a:pt x="44509" y="87318"/>
                    <a:pt x="43787" y="88348"/>
                  </a:cubicBezTo>
                  <a:cubicBezTo>
                    <a:pt x="44665" y="87095"/>
                    <a:pt x="45277" y="85548"/>
                    <a:pt x="45906" y="84128"/>
                  </a:cubicBezTo>
                  <a:cubicBezTo>
                    <a:pt x="45958" y="84012"/>
                    <a:pt x="45858" y="83869"/>
                    <a:pt x="45753" y="83869"/>
                  </a:cubicBezTo>
                  <a:cubicBezTo>
                    <a:pt x="45716" y="83869"/>
                    <a:pt x="45678" y="83887"/>
                    <a:pt x="45646" y="83928"/>
                  </a:cubicBezTo>
                  <a:cubicBezTo>
                    <a:pt x="44953" y="84820"/>
                    <a:pt x="44295" y="85730"/>
                    <a:pt x="43657" y="86651"/>
                  </a:cubicBezTo>
                  <a:cubicBezTo>
                    <a:pt x="43677" y="86587"/>
                    <a:pt x="43698" y="86524"/>
                    <a:pt x="43718" y="86452"/>
                  </a:cubicBezTo>
                  <a:cubicBezTo>
                    <a:pt x="43744" y="86382"/>
                    <a:pt x="43715" y="86307"/>
                    <a:pt x="43651" y="86276"/>
                  </a:cubicBezTo>
                  <a:cubicBezTo>
                    <a:pt x="44021" y="84442"/>
                    <a:pt x="43747" y="82242"/>
                    <a:pt x="43345" y="80193"/>
                  </a:cubicBezTo>
                  <a:cubicBezTo>
                    <a:pt x="43882" y="78971"/>
                    <a:pt x="44486" y="77779"/>
                    <a:pt x="45138" y="76607"/>
                  </a:cubicBezTo>
                  <a:cubicBezTo>
                    <a:pt x="45834" y="75784"/>
                    <a:pt x="46530" y="74958"/>
                    <a:pt x="47202" y="74113"/>
                  </a:cubicBezTo>
                  <a:lnTo>
                    <a:pt x="47202" y="74113"/>
                  </a:lnTo>
                  <a:cubicBezTo>
                    <a:pt x="46042" y="75986"/>
                    <a:pt x="45020" y="77909"/>
                    <a:pt x="44197" y="79898"/>
                  </a:cubicBezTo>
                  <a:cubicBezTo>
                    <a:pt x="44128" y="79956"/>
                    <a:pt x="44067" y="80019"/>
                    <a:pt x="44001" y="80077"/>
                  </a:cubicBezTo>
                  <a:cubicBezTo>
                    <a:pt x="43966" y="80105"/>
                    <a:pt x="43998" y="80147"/>
                    <a:pt x="44034" y="80147"/>
                  </a:cubicBezTo>
                  <a:cubicBezTo>
                    <a:pt x="44043" y="80147"/>
                    <a:pt x="44053" y="80144"/>
                    <a:pt x="44061" y="80138"/>
                  </a:cubicBezTo>
                  <a:cubicBezTo>
                    <a:pt x="44079" y="80120"/>
                    <a:pt x="44096" y="80103"/>
                    <a:pt x="44113" y="80089"/>
                  </a:cubicBezTo>
                  <a:lnTo>
                    <a:pt x="44113" y="80089"/>
                  </a:lnTo>
                  <a:cubicBezTo>
                    <a:pt x="44096" y="80135"/>
                    <a:pt x="44073" y="80181"/>
                    <a:pt x="44056" y="80227"/>
                  </a:cubicBezTo>
                  <a:cubicBezTo>
                    <a:pt x="44016" y="80323"/>
                    <a:pt x="44107" y="80401"/>
                    <a:pt x="44195" y="80401"/>
                  </a:cubicBezTo>
                  <a:cubicBezTo>
                    <a:pt x="44228" y="80401"/>
                    <a:pt x="44262" y="80389"/>
                    <a:pt x="44287" y="80363"/>
                  </a:cubicBezTo>
                  <a:cubicBezTo>
                    <a:pt x="44512" y="80123"/>
                    <a:pt x="44725" y="79878"/>
                    <a:pt x="44945" y="79638"/>
                  </a:cubicBezTo>
                  <a:lnTo>
                    <a:pt x="44945" y="79638"/>
                  </a:lnTo>
                  <a:cubicBezTo>
                    <a:pt x="44471" y="80536"/>
                    <a:pt x="44064" y="81469"/>
                    <a:pt x="43726" y="82427"/>
                  </a:cubicBezTo>
                  <a:cubicBezTo>
                    <a:pt x="43691" y="82529"/>
                    <a:pt x="43788" y="82620"/>
                    <a:pt x="43881" y="82620"/>
                  </a:cubicBezTo>
                  <a:cubicBezTo>
                    <a:pt x="43917" y="82620"/>
                    <a:pt x="43953" y="82607"/>
                    <a:pt x="43980" y="82574"/>
                  </a:cubicBezTo>
                  <a:cubicBezTo>
                    <a:pt x="45513" y="80816"/>
                    <a:pt x="47015" y="79032"/>
                    <a:pt x="48484" y="77225"/>
                  </a:cubicBezTo>
                  <a:lnTo>
                    <a:pt x="48484" y="77225"/>
                  </a:lnTo>
                  <a:cubicBezTo>
                    <a:pt x="46919" y="79480"/>
                    <a:pt x="45421" y="81775"/>
                    <a:pt x="44058" y="84125"/>
                  </a:cubicBezTo>
                  <a:cubicBezTo>
                    <a:pt x="43990" y="84243"/>
                    <a:pt x="44091" y="84348"/>
                    <a:pt x="44194" y="84348"/>
                  </a:cubicBezTo>
                  <a:cubicBezTo>
                    <a:pt x="44240" y="84348"/>
                    <a:pt x="44286" y="84327"/>
                    <a:pt x="44318" y="84278"/>
                  </a:cubicBezTo>
                  <a:cubicBezTo>
                    <a:pt x="46795" y="80395"/>
                    <a:pt x="49827" y="76977"/>
                    <a:pt x="52815" y="73486"/>
                  </a:cubicBezTo>
                  <a:cubicBezTo>
                    <a:pt x="53320" y="72894"/>
                    <a:pt x="53805" y="72288"/>
                    <a:pt x="54278" y="71679"/>
                  </a:cubicBezTo>
                  <a:lnTo>
                    <a:pt x="54278" y="71679"/>
                  </a:lnTo>
                  <a:cubicBezTo>
                    <a:pt x="53785" y="72432"/>
                    <a:pt x="53277" y="73174"/>
                    <a:pt x="52728" y="73890"/>
                  </a:cubicBezTo>
                  <a:cubicBezTo>
                    <a:pt x="52649" y="73993"/>
                    <a:pt x="52753" y="74103"/>
                    <a:pt x="52859" y="74103"/>
                  </a:cubicBezTo>
                  <a:cubicBezTo>
                    <a:pt x="52892" y="74103"/>
                    <a:pt x="52926" y="74092"/>
                    <a:pt x="52953" y="74066"/>
                  </a:cubicBezTo>
                  <a:cubicBezTo>
                    <a:pt x="54645" y="72461"/>
                    <a:pt x="56175" y="70732"/>
                    <a:pt x="57645" y="68945"/>
                  </a:cubicBezTo>
                  <a:lnTo>
                    <a:pt x="57645" y="68945"/>
                  </a:lnTo>
                  <a:cubicBezTo>
                    <a:pt x="56787" y="70131"/>
                    <a:pt x="55973" y="71338"/>
                    <a:pt x="55234" y="72623"/>
                  </a:cubicBezTo>
                  <a:cubicBezTo>
                    <a:pt x="55167" y="72740"/>
                    <a:pt x="55268" y="72863"/>
                    <a:pt x="55377" y="72863"/>
                  </a:cubicBezTo>
                  <a:cubicBezTo>
                    <a:pt x="55413" y="72863"/>
                    <a:pt x="55450" y="72849"/>
                    <a:pt x="55482" y="72816"/>
                  </a:cubicBezTo>
                  <a:cubicBezTo>
                    <a:pt x="57720" y="70501"/>
                    <a:pt x="59458" y="67848"/>
                    <a:pt x="61473" y="65342"/>
                  </a:cubicBezTo>
                  <a:lnTo>
                    <a:pt x="61473" y="65342"/>
                  </a:lnTo>
                  <a:cubicBezTo>
                    <a:pt x="60777" y="66208"/>
                    <a:pt x="58681" y="69138"/>
                    <a:pt x="57749" y="70891"/>
                  </a:cubicBezTo>
                  <a:cubicBezTo>
                    <a:pt x="57682" y="71016"/>
                    <a:pt x="57779" y="71125"/>
                    <a:pt x="57891" y="71125"/>
                  </a:cubicBezTo>
                  <a:cubicBezTo>
                    <a:pt x="57929" y="71125"/>
                    <a:pt x="57968" y="71113"/>
                    <a:pt x="58003" y="71084"/>
                  </a:cubicBezTo>
                  <a:cubicBezTo>
                    <a:pt x="59103" y="70207"/>
                    <a:pt x="59693" y="69620"/>
                    <a:pt x="59828" y="69620"/>
                  </a:cubicBezTo>
                  <a:cubicBezTo>
                    <a:pt x="59958" y="69620"/>
                    <a:pt x="59667" y="70164"/>
                    <a:pt x="59004" y="71517"/>
                  </a:cubicBezTo>
                  <a:cubicBezTo>
                    <a:pt x="58944" y="71642"/>
                    <a:pt x="59042" y="71767"/>
                    <a:pt x="59154" y="71767"/>
                  </a:cubicBezTo>
                  <a:cubicBezTo>
                    <a:pt x="59192" y="71767"/>
                    <a:pt x="59231" y="71753"/>
                    <a:pt x="59267" y="71719"/>
                  </a:cubicBezTo>
                  <a:cubicBezTo>
                    <a:pt x="59779" y="71235"/>
                    <a:pt x="60510" y="70314"/>
                    <a:pt x="60762" y="70314"/>
                  </a:cubicBezTo>
                  <a:cubicBezTo>
                    <a:pt x="60911" y="70314"/>
                    <a:pt x="60893" y="70636"/>
                    <a:pt x="60563" y="71558"/>
                  </a:cubicBezTo>
                  <a:cubicBezTo>
                    <a:pt x="60524" y="71668"/>
                    <a:pt x="60632" y="71771"/>
                    <a:pt x="60734" y="71771"/>
                  </a:cubicBezTo>
                  <a:cubicBezTo>
                    <a:pt x="60773" y="71771"/>
                    <a:pt x="60812" y="71755"/>
                    <a:pt x="60841" y="71719"/>
                  </a:cubicBezTo>
                  <a:cubicBezTo>
                    <a:pt x="60947" y="71589"/>
                    <a:pt x="61525" y="70853"/>
                    <a:pt x="61880" y="70322"/>
                  </a:cubicBezTo>
                  <a:cubicBezTo>
                    <a:pt x="61900" y="70316"/>
                    <a:pt x="61923" y="70319"/>
                    <a:pt x="61946" y="70302"/>
                  </a:cubicBezTo>
                  <a:cubicBezTo>
                    <a:pt x="62192" y="70134"/>
                    <a:pt x="62405" y="69921"/>
                    <a:pt x="62576" y="69672"/>
                  </a:cubicBezTo>
                  <a:cubicBezTo>
                    <a:pt x="62677" y="69547"/>
                    <a:pt x="62570" y="69380"/>
                    <a:pt x="62450" y="69380"/>
                  </a:cubicBezTo>
                  <a:cubicBezTo>
                    <a:pt x="62412" y="69380"/>
                    <a:pt x="62373" y="69396"/>
                    <a:pt x="62339" y="69436"/>
                  </a:cubicBezTo>
                  <a:cubicBezTo>
                    <a:pt x="62200" y="69589"/>
                    <a:pt x="62073" y="69736"/>
                    <a:pt x="61964" y="69869"/>
                  </a:cubicBezTo>
                  <a:cubicBezTo>
                    <a:pt x="61874" y="69929"/>
                    <a:pt x="61790" y="69993"/>
                    <a:pt x="61710" y="70062"/>
                  </a:cubicBezTo>
                  <a:cubicBezTo>
                    <a:pt x="61663" y="70100"/>
                    <a:pt x="61649" y="70163"/>
                    <a:pt x="61675" y="70218"/>
                  </a:cubicBezTo>
                  <a:cubicBezTo>
                    <a:pt x="61526" y="70394"/>
                    <a:pt x="61427" y="70502"/>
                    <a:pt x="61385" y="70502"/>
                  </a:cubicBezTo>
                  <a:cubicBezTo>
                    <a:pt x="61315" y="70502"/>
                    <a:pt x="61400" y="70209"/>
                    <a:pt x="61675" y="69439"/>
                  </a:cubicBezTo>
                  <a:cubicBezTo>
                    <a:pt x="61720" y="69315"/>
                    <a:pt x="61619" y="69236"/>
                    <a:pt x="61514" y="69236"/>
                  </a:cubicBezTo>
                  <a:cubicBezTo>
                    <a:pt x="61472" y="69236"/>
                    <a:pt x="61429" y="69249"/>
                    <a:pt x="61395" y="69277"/>
                  </a:cubicBezTo>
                  <a:cubicBezTo>
                    <a:pt x="60446" y="70065"/>
                    <a:pt x="60002" y="70453"/>
                    <a:pt x="59914" y="70453"/>
                  </a:cubicBezTo>
                  <a:cubicBezTo>
                    <a:pt x="59801" y="70453"/>
                    <a:pt x="60279" y="69806"/>
                    <a:pt x="61025" y="68532"/>
                  </a:cubicBezTo>
                  <a:cubicBezTo>
                    <a:pt x="61099" y="68404"/>
                    <a:pt x="60995" y="68292"/>
                    <a:pt x="60880" y="68292"/>
                  </a:cubicBezTo>
                  <a:cubicBezTo>
                    <a:pt x="60842" y="68292"/>
                    <a:pt x="60803" y="68305"/>
                    <a:pt x="60768" y="68333"/>
                  </a:cubicBezTo>
                  <a:cubicBezTo>
                    <a:pt x="60240" y="68765"/>
                    <a:pt x="59003" y="70007"/>
                    <a:pt x="58765" y="70007"/>
                  </a:cubicBezTo>
                  <a:cubicBezTo>
                    <a:pt x="58641" y="70007"/>
                    <a:pt x="58790" y="69667"/>
                    <a:pt x="59458" y="68694"/>
                  </a:cubicBezTo>
                  <a:cubicBezTo>
                    <a:pt x="60523" y="67140"/>
                    <a:pt x="61704" y="65795"/>
                    <a:pt x="62596" y="64118"/>
                  </a:cubicBezTo>
                  <a:cubicBezTo>
                    <a:pt x="62656" y="64004"/>
                    <a:pt x="62559" y="63878"/>
                    <a:pt x="62453" y="63878"/>
                  </a:cubicBezTo>
                  <a:cubicBezTo>
                    <a:pt x="62417" y="63878"/>
                    <a:pt x="62380" y="63893"/>
                    <a:pt x="62348" y="63927"/>
                  </a:cubicBezTo>
                  <a:cubicBezTo>
                    <a:pt x="60483" y="65954"/>
                    <a:pt x="58927" y="68197"/>
                    <a:pt x="57229" y="70354"/>
                  </a:cubicBezTo>
                  <a:cubicBezTo>
                    <a:pt x="58828" y="68272"/>
                    <a:pt x="60402" y="65824"/>
                    <a:pt x="61805" y="63641"/>
                  </a:cubicBezTo>
                  <a:cubicBezTo>
                    <a:pt x="61879" y="63523"/>
                    <a:pt x="61778" y="63423"/>
                    <a:pt x="61670" y="63423"/>
                  </a:cubicBezTo>
                  <a:cubicBezTo>
                    <a:pt x="61623" y="63423"/>
                    <a:pt x="61575" y="63442"/>
                    <a:pt x="61539" y="63488"/>
                  </a:cubicBezTo>
                  <a:cubicBezTo>
                    <a:pt x="59388" y="66297"/>
                    <a:pt x="57255" y="69107"/>
                    <a:pt x="54888" y="71739"/>
                  </a:cubicBezTo>
                  <a:cubicBezTo>
                    <a:pt x="54159" y="72550"/>
                    <a:pt x="53871" y="72867"/>
                    <a:pt x="53847" y="72867"/>
                  </a:cubicBezTo>
                  <a:cubicBezTo>
                    <a:pt x="53814" y="72867"/>
                    <a:pt x="54235" y="72320"/>
                    <a:pt x="54706" y="71624"/>
                  </a:cubicBezTo>
                  <a:cubicBezTo>
                    <a:pt x="55390" y="70614"/>
                    <a:pt x="56005" y="69548"/>
                    <a:pt x="56620" y="68489"/>
                  </a:cubicBezTo>
                  <a:cubicBezTo>
                    <a:pt x="57884" y="66679"/>
                    <a:pt x="59097" y="64837"/>
                    <a:pt x="60370" y="63003"/>
                  </a:cubicBezTo>
                  <a:cubicBezTo>
                    <a:pt x="60435" y="62910"/>
                    <a:pt x="60339" y="62800"/>
                    <a:pt x="60246" y="62800"/>
                  </a:cubicBezTo>
                  <a:cubicBezTo>
                    <a:pt x="60215" y="62800"/>
                    <a:pt x="60184" y="62812"/>
                    <a:pt x="60159" y="62842"/>
                  </a:cubicBezTo>
                  <a:cubicBezTo>
                    <a:pt x="58589" y="64721"/>
                    <a:pt x="57318" y="66797"/>
                    <a:pt x="56045" y="68876"/>
                  </a:cubicBezTo>
                  <a:cubicBezTo>
                    <a:pt x="55563" y="69563"/>
                    <a:pt x="55072" y="70247"/>
                    <a:pt x="54547" y="70925"/>
                  </a:cubicBezTo>
                  <a:cubicBezTo>
                    <a:pt x="52361" y="73743"/>
                    <a:pt x="49913" y="76362"/>
                    <a:pt x="47650" y="79119"/>
                  </a:cubicBezTo>
                  <a:cubicBezTo>
                    <a:pt x="47295" y="79549"/>
                    <a:pt x="46241" y="81157"/>
                    <a:pt x="45617" y="82121"/>
                  </a:cubicBezTo>
                  <a:lnTo>
                    <a:pt x="45906" y="81674"/>
                  </a:lnTo>
                  <a:cubicBezTo>
                    <a:pt x="47892" y="78559"/>
                    <a:pt x="50069" y="75510"/>
                    <a:pt x="52234" y="72516"/>
                  </a:cubicBezTo>
                  <a:cubicBezTo>
                    <a:pt x="52327" y="72389"/>
                    <a:pt x="52416" y="72259"/>
                    <a:pt x="52509" y="72132"/>
                  </a:cubicBezTo>
                  <a:cubicBezTo>
                    <a:pt x="55427" y="68350"/>
                    <a:pt x="58248" y="64496"/>
                    <a:pt x="61014" y="60593"/>
                  </a:cubicBezTo>
                  <a:cubicBezTo>
                    <a:pt x="61718" y="59600"/>
                    <a:pt x="62408" y="58598"/>
                    <a:pt x="63104" y="57599"/>
                  </a:cubicBezTo>
                  <a:cubicBezTo>
                    <a:pt x="63118" y="57681"/>
                    <a:pt x="63187" y="57728"/>
                    <a:pt x="63256" y="57728"/>
                  </a:cubicBezTo>
                  <a:cubicBezTo>
                    <a:pt x="63303" y="57728"/>
                    <a:pt x="63351" y="57706"/>
                    <a:pt x="63381" y="57660"/>
                  </a:cubicBezTo>
                  <a:cubicBezTo>
                    <a:pt x="65578" y="54758"/>
                    <a:pt x="67403" y="51611"/>
                    <a:pt x="69502" y="48643"/>
                  </a:cubicBezTo>
                  <a:cubicBezTo>
                    <a:pt x="71488" y="45837"/>
                    <a:pt x="73616" y="43227"/>
                    <a:pt x="75290" y="40236"/>
                  </a:cubicBezTo>
                  <a:lnTo>
                    <a:pt x="75290" y="40236"/>
                  </a:lnTo>
                  <a:cubicBezTo>
                    <a:pt x="75313" y="40424"/>
                    <a:pt x="75227" y="40831"/>
                    <a:pt x="75024" y="41466"/>
                  </a:cubicBezTo>
                  <a:cubicBezTo>
                    <a:pt x="74106" y="43236"/>
                    <a:pt x="72698" y="44905"/>
                    <a:pt x="71488" y="46444"/>
                  </a:cubicBezTo>
                  <a:cubicBezTo>
                    <a:pt x="68832" y="49824"/>
                    <a:pt x="66219" y="53208"/>
                    <a:pt x="64224" y="57033"/>
                  </a:cubicBezTo>
                  <a:cubicBezTo>
                    <a:pt x="64171" y="57138"/>
                    <a:pt x="64263" y="57259"/>
                    <a:pt x="64358" y="57259"/>
                  </a:cubicBezTo>
                  <a:cubicBezTo>
                    <a:pt x="64391" y="57259"/>
                    <a:pt x="64425" y="57244"/>
                    <a:pt x="64452" y="57209"/>
                  </a:cubicBezTo>
                  <a:cubicBezTo>
                    <a:pt x="66228" y="54960"/>
                    <a:pt x="68006" y="52711"/>
                    <a:pt x="69782" y="50462"/>
                  </a:cubicBezTo>
                  <a:lnTo>
                    <a:pt x="69782" y="50462"/>
                  </a:lnTo>
                  <a:cubicBezTo>
                    <a:pt x="68003" y="52893"/>
                    <a:pt x="66236" y="55333"/>
                    <a:pt x="64548" y="57827"/>
                  </a:cubicBezTo>
                  <a:cubicBezTo>
                    <a:pt x="64482" y="57922"/>
                    <a:pt x="64579" y="58032"/>
                    <a:pt x="64673" y="58032"/>
                  </a:cubicBezTo>
                  <a:cubicBezTo>
                    <a:pt x="64705" y="58032"/>
                    <a:pt x="64736" y="58020"/>
                    <a:pt x="64761" y="57992"/>
                  </a:cubicBezTo>
                  <a:cubicBezTo>
                    <a:pt x="69328" y="52766"/>
                    <a:pt x="72674" y="46585"/>
                    <a:pt x="77706" y="41755"/>
                  </a:cubicBezTo>
                  <a:lnTo>
                    <a:pt x="77706" y="41755"/>
                  </a:lnTo>
                  <a:cubicBezTo>
                    <a:pt x="77620" y="42200"/>
                    <a:pt x="77533" y="42644"/>
                    <a:pt x="77447" y="43089"/>
                  </a:cubicBezTo>
                  <a:cubicBezTo>
                    <a:pt x="76696" y="44330"/>
                    <a:pt x="75836" y="45502"/>
                    <a:pt x="74880" y="46594"/>
                  </a:cubicBezTo>
                  <a:cubicBezTo>
                    <a:pt x="73656" y="48092"/>
                    <a:pt x="72308" y="49492"/>
                    <a:pt x="71043" y="50956"/>
                  </a:cubicBezTo>
                  <a:cubicBezTo>
                    <a:pt x="68953" y="53375"/>
                    <a:pt x="66926" y="55893"/>
                    <a:pt x="65009" y="58453"/>
                  </a:cubicBezTo>
                  <a:cubicBezTo>
                    <a:pt x="64929" y="58558"/>
                    <a:pt x="65036" y="58672"/>
                    <a:pt x="65145" y="58672"/>
                  </a:cubicBezTo>
                  <a:cubicBezTo>
                    <a:pt x="65180" y="58672"/>
                    <a:pt x="65215" y="58660"/>
                    <a:pt x="65243" y="58632"/>
                  </a:cubicBezTo>
                  <a:cubicBezTo>
                    <a:pt x="66199" y="57741"/>
                    <a:pt x="66746" y="57188"/>
                    <a:pt x="66890" y="57188"/>
                  </a:cubicBezTo>
                  <a:cubicBezTo>
                    <a:pt x="67035" y="57188"/>
                    <a:pt x="66774" y="57747"/>
                    <a:pt x="66112" y="59083"/>
                  </a:cubicBezTo>
                  <a:cubicBezTo>
                    <a:pt x="66055" y="59202"/>
                    <a:pt x="66143" y="59297"/>
                    <a:pt x="66240" y="59297"/>
                  </a:cubicBezTo>
                  <a:cubicBezTo>
                    <a:pt x="66284" y="59297"/>
                    <a:pt x="66331" y="59277"/>
                    <a:pt x="66366" y="59230"/>
                  </a:cubicBezTo>
                  <a:cubicBezTo>
                    <a:pt x="67334" y="57932"/>
                    <a:pt x="67742" y="57475"/>
                    <a:pt x="67841" y="57475"/>
                  </a:cubicBezTo>
                  <a:cubicBezTo>
                    <a:pt x="68036" y="57475"/>
                    <a:pt x="67034" y="59245"/>
                    <a:pt x="66745" y="59871"/>
                  </a:cubicBezTo>
                  <a:cubicBezTo>
                    <a:pt x="66689" y="59990"/>
                    <a:pt x="66775" y="60084"/>
                    <a:pt x="66871" y="60084"/>
                  </a:cubicBezTo>
                  <a:cubicBezTo>
                    <a:pt x="66914" y="60084"/>
                    <a:pt x="66960" y="60064"/>
                    <a:pt x="66996" y="60018"/>
                  </a:cubicBezTo>
                  <a:cubicBezTo>
                    <a:pt x="67476" y="59395"/>
                    <a:pt x="67703" y="59167"/>
                    <a:pt x="67789" y="59167"/>
                  </a:cubicBezTo>
                  <a:cubicBezTo>
                    <a:pt x="67986" y="59167"/>
                    <a:pt x="67452" y="60362"/>
                    <a:pt x="67553" y="60772"/>
                  </a:cubicBezTo>
                  <a:cubicBezTo>
                    <a:pt x="67570" y="60838"/>
                    <a:pt x="67637" y="60881"/>
                    <a:pt x="67703" y="60881"/>
                  </a:cubicBezTo>
                  <a:cubicBezTo>
                    <a:pt x="67740" y="60881"/>
                    <a:pt x="67775" y="60868"/>
                    <a:pt x="67801" y="60838"/>
                  </a:cubicBezTo>
                  <a:cubicBezTo>
                    <a:pt x="67894" y="60731"/>
                    <a:pt x="67986" y="60627"/>
                    <a:pt x="68078" y="60523"/>
                  </a:cubicBezTo>
                  <a:cubicBezTo>
                    <a:pt x="68173" y="60413"/>
                    <a:pt x="68074" y="60264"/>
                    <a:pt x="67966" y="60264"/>
                  </a:cubicBezTo>
                  <a:cubicBezTo>
                    <a:pt x="67932" y="60264"/>
                    <a:pt x="67898" y="60279"/>
                    <a:pt x="67868" y="60313"/>
                  </a:cubicBezTo>
                  <a:cubicBezTo>
                    <a:pt x="68150" y="59588"/>
                    <a:pt x="68390" y="58846"/>
                    <a:pt x="68586" y="58093"/>
                  </a:cubicBezTo>
                  <a:cubicBezTo>
                    <a:pt x="68618" y="57994"/>
                    <a:pt x="68528" y="57906"/>
                    <a:pt x="68437" y="57906"/>
                  </a:cubicBezTo>
                  <a:cubicBezTo>
                    <a:pt x="68403" y="57906"/>
                    <a:pt x="68369" y="57919"/>
                    <a:pt x="68341" y="57948"/>
                  </a:cubicBezTo>
                  <a:cubicBezTo>
                    <a:pt x="67771" y="58585"/>
                    <a:pt x="67506" y="58828"/>
                    <a:pt x="67428" y="58828"/>
                  </a:cubicBezTo>
                  <a:cubicBezTo>
                    <a:pt x="67225" y="58828"/>
                    <a:pt x="68314" y="57155"/>
                    <a:pt x="68569" y="56551"/>
                  </a:cubicBezTo>
                  <a:cubicBezTo>
                    <a:pt x="68614" y="56448"/>
                    <a:pt x="68533" y="56327"/>
                    <a:pt x="68439" y="56327"/>
                  </a:cubicBezTo>
                  <a:cubicBezTo>
                    <a:pt x="68407" y="56327"/>
                    <a:pt x="68374" y="56341"/>
                    <a:pt x="68344" y="56375"/>
                  </a:cubicBezTo>
                  <a:cubicBezTo>
                    <a:pt x="67450" y="57359"/>
                    <a:pt x="67099" y="57751"/>
                    <a:pt x="67041" y="57751"/>
                  </a:cubicBezTo>
                  <a:cubicBezTo>
                    <a:pt x="66954" y="57751"/>
                    <a:pt x="67551" y="56841"/>
                    <a:pt x="67957" y="55731"/>
                  </a:cubicBezTo>
                  <a:cubicBezTo>
                    <a:pt x="67995" y="55631"/>
                    <a:pt x="67899" y="55542"/>
                    <a:pt x="67807" y="55542"/>
                  </a:cubicBezTo>
                  <a:cubicBezTo>
                    <a:pt x="67772" y="55542"/>
                    <a:pt x="67737" y="55555"/>
                    <a:pt x="67712" y="55587"/>
                  </a:cubicBezTo>
                  <a:cubicBezTo>
                    <a:pt x="67157" y="56262"/>
                    <a:pt x="66577" y="56915"/>
                    <a:pt x="65971" y="57544"/>
                  </a:cubicBezTo>
                  <a:cubicBezTo>
                    <a:pt x="66765" y="56626"/>
                    <a:pt x="67547" y="55699"/>
                    <a:pt x="68318" y="54764"/>
                  </a:cubicBezTo>
                  <a:cubicBezTo>
                    <a:pt x="69912" y="52844"/>
                    <a:pt x="71456" y="50898"/>
                    <a:pt x="73116" y="49036"/>
                  </a:cubicBezTo>
                  <a:cubicBezTo>
                    <a:pt x="73451" y="48661"/>
                    <a:pt x="73780" y="48288"/>
                    <a:pt x="74106" y="47913"/>
                  </a:cubicBezTo>
                  <a:lnTo>
                    <a:pt x="74106" y="47913"/>
                  </a:lnTo>
                  <a:cubicBezTo>
                    <a:pt x="72859" y="49533"/>
                    <a:pt x="71626" y="51158"/>
                    <a:pt x="70425" y="52815"/>
                  </a:cubicBezTo>
                  <a:cubicBezTo>
                    <a:pt x="70386" y="52869"/>
                    <a:pt x="70445" y="52935"/>
                    <a:pt x="70500" y="52935"/>
                  </a:cubicBezTo>
                  <a:cubicBezTo>
                    <a:pt x="70518" y="52935"/>
                    <a:pt x="70536" y="52928"/>
                    <a:pt x="70550" y="52910"/>
                  </a:cubicBezTo>
                  <a:cubicBezTo>
                    <a:pt x="72698" y="50130"/>
                    <a:pt x="74863" y="47359"/>
                    <a:pt x="77066" y="44622"/>
                  </a:cubicBezTo>
                  <a:cubicBezTo>
                    <a:pt x="77750" y="43773"/>
                    <a:pt x="79003" y="42610"/>
                    <a:pt x="79479" y="41634"/>
                  </a:cubicBezTo>
                  <a:lnTo>
                    <a:pt x="79479" y="41634"/>
                  </a:lnTo>
                  <a:cubicBezTo>
                    <a:pt x="78616" y="43409"/>
                    <a:pt x="77311" y="45017"/>
                    <a:pt x="76179" y="46628"/>
                  </a:cubicBezTo>
                  <a:cubicBezTo>
                    <a:pt x="76099" y="46746"/>
                    <a:pt x="76213" y="46874"/>
                    <a:pt x="76330" y="46874"/>
                  </a:cubicBezTo>
                  <a:cubicBezTo>
                    <a:pt x="76368" y="46874"/>
                    <a:pt x="76407" y="46860"/>
                    <a:pt x="76439" y="46828"/>
                  </a:cubicBezTo>
                  <a:cubicBezTo>
                    <a:pt x="77403" y="45835"/>
                    <a:pt x="78344" y="44821"/>
                    <a:pt x="79274" y="43794"/>
                  </a:cubicBezTo>
                  <a:lnTo>
                    <a:pt x="79274" y="43794"/>
                  </a:lnTo>
                  <a:cubicBezTo>
                    <a:pt x="78315" y="44854"/>
                    <a:pt x="77620" y="46623"/>
                    <a:pt x="76970" y="47890"/>
                  </a:cubicBezTo>
                  <a:cubicBezTo>
                    <a:pt x="76912" y="48006"/>
                    <a:pt x="77014" y="48140"/>
                    <a:pt x="77120" y="48140"/>
                  </a:cubicBezTo>
                  <a:cubicBezTo>
                    <a:pt x="77157" y="48140"/>
                    <a:pt x="77193" y="48124"/>
                    <a:pt x="77224" y="48086"/>
                  </a:cubicBezTo>
                  <a:cubicBezTo>
                    <a:pt x="77490" y="47755"/>
                    <a:pt x="78778" y="45948"/>
                    <a:pt x="78983" y="45948"/>
                  </a:cubicBezTo>
                  <a:cubicBezTo>
                    <a:pt x="79077" y="45948"/>
                    <a:pt x="78945" y="46324"/>
                    <a:pt x="78388" y="47390"/>
                  </a:cubicBezTo>
                  <a:cubicBezTo>
                    <a:pt x="77727" y="48658"/>
                    <a:pt x="76774" y="49821"/>
                    <a:pt x="76029" y="51043"/>
                  </a:cubicBezTo>
                  <a:cubicBezTo>
                    <a:pt x="75962" y="51155"/>
                    <a:pt x="76066" y="51282"/>
                    <a:pt x="76173" y="51282"/>
                  </a:cubicBezTo>
                  <a:cubicBezTo>
                    <a:pt x="76209" y="51282"/>
                    <a:pt x="76245" y="51267"/>
                    <a:pt x="76275" y="51233"/>
                  </a:cubicBezTo>
                  <a:cubicBezTo>
                    <a:pt x="76780" y="50661"/>
                    <a:pt x="79003" y="48693"/>
                    <a:pt x="79086" y="48511"/>
                  </a:cubicBezTo>
                  <a:lnTo>
                    <a:pt x="79086" y="48511"/>
                  </a:lnTo>
                  <a:cubicBezTo>
                    <a:pt x="78125" y="50618"/>
                    <a:pt x="76387" y="52451"/>
                    <a:pt x="75085" y="54351"/>
                  </a:cubicBezTo>
                  <a:cubicBezTo>
                    <a:pt x="75009" y="54462"/>
                    <a:pt x="75119" y="54587"/>
                    <a:pt x="75229" y="54587"/>
                  </a:cubicBezTo>
                  <a:cubicBezTo>
                    <a:pt x="75265" y="54587"/>
                    <a:pt x="75301" y="54574"/>
                    <a:pt x="75330" y="54542"/>
                  </a:cubicBezTo>
                  <a:cubicBezTo>
                    <a:pt x="76139" y="53645"/>
                    <a:pt x="78141" y="51245"/>
                    <a:pt x="78508" y="51245"/>
                  </a:cubicBezTo>
                  <a:cubicBezTo>
                    <a:pt x="78673" y="51245"/>
                    <a:pt x="78507" y="51729"/>
                    <a:pt x="77756" y="53052"/>
                  </a:cubicBezTo>
                  <a:cubicBezTo>
                    <a:pt x="76035" y="56080"/>
                    <a:pt x="73618" y="58722"/>
                    <a:pt x="71312" y="61312"/>
                  </a:cubicBezTo>
                  <a:cubicBezTo>
                    <a:pt x="70962" y="61701"/>
                    <a:pt x="70604" y="62085"/>
                    <a:pt x="70252" y="62472"/>
                  </a:cubicBezTo>
                  <a:cubicBezTo>
                    <a:pt x="70246" y="62348"/>
                    <a:pt x="70246" y="62221"/>
                    <a:pt x="70252" y="62094"/>
                  </a:cubicBezTo>
                  <a:cubicBezTo>
                    <a:pt x="70512" y="61670"/>
                    <a:pt x="70778" y="61216"/>
                    <a:pt x="70991" y="60827"/>
                  </a:cubicBezTo>
                  <a:cubicBezTo>
                    <a:pt x="71569" y="60041"/>
                    <a:pt x="72285" y="59025"/>
                    <a:pt x="72360" y="58918"/>
                  </a:cubicBezTo>
                  <a:cubicBezTo>
                    <a:pt x="72436" y="58812"/>
                    <a:pt x="72323" y="58682"/>
                    <a:pt x="72215" y="58682"/>
                  </a:cubicBezTo>
                  <a:cubicBezTo>
                    <a:pt x="72180" y="58682"/>
                    <a:pt x="72145" y="58696"/>
                    <a:pt x="72117" y="58731"/>
                  </a:cubicBezTo>
                  <a:cubicBezTo>
                    <a:pt x="70662" y="60587"/>
                    <a:pt x="69224" y="62212"/>
                    <a:pt x="68445" y="64467"/>
                  </a:cubicBezTo>
                  <a:cubicBezTo>
                    <a:pt x="68405" y="64580"/>
                    <a:pt x="68510" y="64676"/>
                    <a:pt x="68613" y="64676"/>
                  </a:cubicBezTo>
                  <a:cubicBezTo>
                    <a:pt x="68653" y="64676"/>
                    <a:pt x="68692" y="64662"/>
                    <a:pt x="68722" y="64629"/>
                  </a:cubicBezTo>
                  <a:cubicBezTo>
                    <a:pt x="69005" y="64320"/>
                    <a:pt x="69294" y="64011"/>
                    <a:pt x="69580" y="63705"/>
                  </a:cubicBezTo>
                  <a:cubicBezTo>
                    <a:pt x="69594" y="63702"/>
                    <a:pt x="69611" y="63699"/>
                    <a:pt x="69626" y="63696"/>
                  </a:cubicBezTo>
                  <a:cubicBezTo>
                    <a:pt x="71857" y="62700"/>
                    <a:pt x="73177" y="60939"/>
                    <a:pt x="74525" y="58964"/>
                  </a:cubicBezTo>
                  <a:cubicBezTo>
                    <a:pt x="75437" y="57636"/>
                    <a:pt x="76237" y="56228"/>
                    <a:pt x="77120" y="54879"/>
                  </a:cubicBezTo>
                  <a:cubicBezTo>
                    <a:pt x="78190" y="53250"/>
                    <a:pt x="80126" y="51953"/>
                    <a:pt x="81132" y="50448"/>
                  </a:cubicBezTo>
                  <a:lnTo>
                    <a:pt x="81132" y="50448"/>
                  </a:lnTo>
                  <a:cubicBezTo>
                    <a:pt x="79011" y="53625"/>
                    <a:pt x="76781" y="56714"/>
                    <a:pt x="74332" y="59637"/>
                  </a:cubicBezTo>
                  <a:cubicBezTo>
                    <a:pt x="73373" y="60688"/>
                    <a:pt x="72423" y="61748"/>
                    <a:pt x="71482" y="62816"/>
                  </a:cubicBezTo>
                  <a:cubicBezTo>
                    <a:pt x="71374" y="62940"/>
                    <a:pt x="71481" y="63104"/>
                    <a:pt x="71604" y="63104"/>
                  </a:cubicBezTo>
                  <a:cubicBezTo>
                    <a:pt x="71642" y="63104"/>
                    <a:pt x="71681" y="63089"/>
                    <a:pt x="71716" y="63052"/>
                  </a:cubicBezTo>
                  <a:cubicBezTo>
                    <a:pt x="72920" y="61805"/>
                    <a:pt x="74052" y="60506"/>
                    <a:pt x="75143" y="59175"/>
                  </a:cubicBezTo>
                  <a:cubicBezTo>
                    <a:pt x="75449" y="58875"/>
                    <a:pt x="75738" y="58583"/>
                    <a:pt x="75974" y="58326"/>
                  </a:cubicBezTo>
                  <a:cubicBezTo>
                    <a:pt x="76657" y="57586"/>
                    <a:pt x="76985" y="57303"/>
                    <a:pt x="77089" y="57303"/>
                  </a:cubicBezTo>
                  <a:cubicBezTo>
                    <a:pt x="77292" y="57303"/>
                    <a:pt x="76645" y="58377"/>
                    <a:pt x="76113" y="59239"/>
                  </a:cubicBezTo>
                  <a:cubicBezTo>
                    <a:pt x="76762" y="58208"/>
                    <a:pt x="77698" y="57186"/>
                    <a:pt x="78220" y="55890"/>
                  </a:cubicBezTo>
                  <a:cubicBezTo>
                    <a:pt x="78266" y="55776"/>
                    <a:pt x="78156" y="55681"/>
                    <a:pt x="78050" y="55681"/>
                  </a:cubicBezTo>
                  <a:cubicBezTo>
                    <a:pt x="78009" y="55681"/>
                    <a:pt x="77968" y="55695"/>
                    <a:pt x="77937" y="55728"/>
                  </a:cubicBezTo>
                  <a:cubicBezTo>
                    <a:pt x="77747" y="55930"/>
                    <a:pt x="77562" y="56135"/>
                    <a:pt x="77372" y="56340"/>
                  </a:cubicBezTo>
                  <a:cubicBezTo>
                    <a:pt x="79084" y="54057"/>
                    <a:pt x="80700" y="51698"/>
                    <a:pt x="82300" y="49319"/>
                  </a:cubicBezTo>
                  <a:cubicBezTo>
                    <a:pt x="82385" y="49191"/>
                    <a:pt x="82268" y="49067"/>
                    <a:pt x="82146" y="49067"/>
                  </a:cubicBezTo>
                  <a:cubicBezTo>
                    <a:pt x="82106" y="49067"/>
                    <a:pt x="82065" y="49081"/>
                    <a:pt x="82031" y="49111"/>
                  </a:cubicBezTo>
                  <a:cubicBezTo>
                    <a:pt x="80472" y="50497"/>
                    <a:pt x="79035" y="52015"/>
                    <a:pt x="77741" y="53652"/>
                  </a:cubicBezTo>
                  <a:cubicBezTo>
                    <a:pt x="78529" y="52356"/>
                    <a:pt x="79225" y="51011"/>
                    <a:pt x="79785" y="49590"/>
                  </a:cubicBezTo>
                  <a:cubicBezTo>
                    <a:pt x="79829" y="49482"/>
                    <a:pt x="79723" y="49390"/>
                    <a:pt x="79623" y="49390"/>
                  </a:cubicBezTo>
                  <a:cubicBezTo>
                    <a:pt x="79585" y="49390"/>
                    <a:pt x="79547" y="49403"/>
                    <a:pt x="79520" y="49434"/>
                  </a:cubicBezTo>
                  <a:cubicBezTo>
                    <a:pt x="78370" y="50708"/>
                    <a:pt x="77085" y="51990"/>
                    <a:pt x="76134" y="53374"/>
                  </a:cubicBezTo>
                  <a:lnTo>
                    <a:pt x="76134" y="53374"/>
                  </a:lnTo>
                  <a:cubicBezTo>
                    <a:pt x="77490" y="51398"/>
                    <a:pt x="78922" y="49621"/>
                    <a:pt x="79924" y="47419"/>
                  </a:cubicBezTo>
                  <a:cubicBezTo>
                    <a:pt x="79977" y="47303"/>
                    <a:pt x="79892" y="47185"/>
                    <a:pt x="79787" y="47185"/>
                  </a:cubicBezTo>
                  <a:cubicBezTo>
                    <a:pt x="79752" y="47185"/>
                    <a:pt x="79714" y="47199"/>
                    <a:pt x="79678" y="47232"/>
                  </a:cubicBezTo>
                  <a:cubicBezTo>
                    <a:pt x="78856" y="48000"/>
                    <a:pt x="77398" y="49400"/>
                    <a:pt x="77040" y="49986"/>
                  </a:cubicBezTo>
                  <a:cubicBezTo>
                    <a:pt x="78099" y="48245"/>
                    <a:pt x="79162" y="46813"/>
                    <a:pt x="79782" y="44864"/>
                  </a:cubicBezTo>
                  <a:cubicBezTo>
                    <a:pt x="79816" y="44760"/>
                    <a:pt x="79717" y="44662"/>
                    <a:pt x="79622" y="44662"/>
                  </a:cubicBezTo>
                  <a:cubicBezTo>
                    <a:pt x="79586" y="44662"/>
                    <a:pt x="79550" y="44677"/>
                    <a:pt x="79522" y="44711"/>
                  </a:cubicBezTo>
                  <a:cubicBezTo>
                    <a:pt x="78479" y="46001"/>
                    <a:pt x="78048" y="46490"/>
                    <a:pt x="77983" y="46490"/>
                  </a:cubicBezTo>
                  <a:cubicBezTo>
                    <a:pt x="77838" y="46490"/>
                    <a:pt x="79495" y="44082"/>
                    <a:pt x="80247" y="42699"/>
                  </a:cubicBezTo>
                  <a:cubicBezTo>
                    <a:pt x="80312" y="42581"/>
                    <a:pt x="80208" y="42448"/>
                    <a:pt x="80097" y="42448"/>
                  </a:cubicBezTo>
                  <a:cubicBezTo>
                    <a:pt x="80059" y="42448"/>
                    <a:pt x="80020" y="42463"/>
                    <a:pt x="79987" y="42500"/>
                  </a:cubicBezTo>
                  <a:cubicBezTo>
                    <a:pt x="79234" y="43346"/>
                    <a:pt x="77649" y="45110"/>
                    <a:pt x="77328" y="45566"/>
                  </a:cubicBezTo>
                  <a:cubicBezTo>
                    <a:pt x="78480" y="43926"/>
                    <a:pt x="79528" y="42298"/>
                    <a:pt x="80406" y="40496"/>
                  </a:cubicBezTo>
                  <a:cubicBezTo>
                    <a:pt x="80464" y="40376"/>
                    <a:pt x="80361" y="40236"/>
                    <a:pt x="80253" y="40236"/>
                  </a:cubicBezTo>
                  <a:cubicBezTo>
                    <a:pt x="80215" y="40236"/>
                    <a:pt x="80176" y="40253"/>
                    <a:pt x="80143" y="40294"/>
                  </a:cubicBezTo>
                  <a:cubicBezTo>
                    <a:pt x="79115" y="41567"/>
                    <a:pt x="78093" y="42846"/>
                    <a:pt x="77074" y="44125"/>
                  </a:cubicBezTo>
                  <a:cubicBezTo>
                    <a:pt x="77761" y="43080"/>
                    <a:pt x="78362" y="41974"/>
                    <a:pt x="78830" y="40765"/>
                  </a:cubicBezTo>
                  <a:cubicBezTo>
                    <a:pt x="78871" y="40657"/>
                    <a:pt x="78778" y="40586"/>
                    <a:pt x="78685" y="40586"/>
                  </a:cubicBezTo>
                  <a:cubicBezTo>
                    <a:pt x="78649" y="40586"/>
                    <a:pt x="78613" y="40597"/>
                    <a:pt x="78584" y="40620"/>
                  </a:cubicBezTo>
                  <a:cubicBezTo>
                    <a:pt x="73994" y="44538"/>
                    <a:pt x="70841" y="49657"/>
                    <a:pt x="67293" y="54467"/>
                  </a:cubicBezTo>
                  <a:cubicBezTo>
                    <a:pt x="66167" y="55992"/>
                    <a:pt x="65731" y="56571"/>
                    <a:pt x="65717" y="56571"/>
                  </a:cubicBezTo>
                  <a:cubicBezTo>
                    <a:pt x="65676" y="56571"/>
                    <a:pt x="69073" y="51862"/>
                    <a:pt x="69718" y="50979"/>
                  </a:cubicBezTo>
                  <a:cubicBezTo>
                    <a:pt x="70919" y="49333"/>
                    <a:pt x="72126" y="47694"/>
                    <a:pt x="73327" y="46048"/>
                  </a:cubicBezTo>
                  <a:cubicBezTo>
                    <a:pt x="74984" y="44070"/>
                    <a:pt x="76889" y="42304"/>
                    <a:pt x="77718" y="39818"/>
                  </a:cubicBezTo>
                  <a:cubicBezTo>
                    <a:pt x="77752" y="39716"/>
                    <a:pt x="77670" y="39649"/>
                    <a:pt x="77585" y="39649"/>
                  </a:cubicBezTo>
                  <a:cubicBezTo>
                    <a:pt x="77540" y="39649"/>
                    <a:pt x="77494" y="39668"/>
                    <a:pt x="77464" y="39711"/>
                  </a:cubicBezTo>
                  <a:cubicBezTo>
                    <a:pt x="76020" y="41853"/>
                    <a:pt x="74516" y="43949"/>
                    <a:pt x="73001" y="46039"/>
                  </a:cubicBezTo>
                  <a:cubicBezTo>
                    <a:pt x="72230" y="46960"/>
                    <a:pt x="71456" y="47881"/>
                    <a:pt x="70703" y="48817"/>
                  </a:cubicBezTo>
                  <a:cubicBezTo>
                    <a:pt x="69617" y="50168"/>
                    <a:pt x="68552" y="51536"/>
                    <a:pt x="67481" y="52899"/>
                  </a:cubicBezTo>
                  <a:cubicBezTo>
                    <a:pt x="67173" y="53285"/>
                    <a:pt x="65443" y="55717"/>
                    <a:pt x="65318" y="55717"/>
                  </a:cubicBezTo>
                  <a:cubicBezTo>
                    <a:pt x="65267" y="55717"/>
                    <a:pt x="65482" y="55314"/>
                    <a:pt x="66167" y="54207"/>
                  </a:cubicBezTo>
                  <a:cubicBezTo>
                    <a:pt x="69375" y="49022"/>
                    <a:pt x="74170" y="44752"/>
                    <a:pt x="76459" y="39033"/>
                  </a:cubicBezTo>
                  <a:cubicBezTo>
                    <a:pt x="76503" y="38927"/>
                    <a:pt x="76410" y="38854"/>
                    <a:pt x="76317" y="38854"/>
                  </a:cubicBezTo>
                  <a:cubicBezTo>
                    <a:pt x="76280" y="38854"/>
                    <a:pt x="76243" y="38866"/>
                    <a:pt x="76214" y="38891"/>
                  </a:cubicBezTo>
                  <a:cubicBezTo>
                    <a:pt x="76087" y="39001"/>
                    <a:pt x="75957" y="39122"/>
                    <a:pt x="75830" y="39235"/>
                  </a:cubicBezTo>
                  <a:cubicBezTo>
                    <a:pt x="75897" y="39104"/>
                    <a:pt x="75796" y="38993"/>
                    <a:pt x="75685" y="38993"/>
                  </a:cubicBezTo>
                  <a:cubicBezTo>
                    <a:pt x="75635" y="38993"/>
                    <a:pt x="75583" y="39016"/>
                    <a:pt x="75544" y="39070"/>
                  </a:cubicBezTo>
                  <a:cubicBezTo>
                    <a:pt x="75267" y="39463"/>
                    <a:pt x="74996" y="39858"/>
                    <a:pt x="74718" y="40254"/>
                  </a:cubicBezTo>
                  <a:cubicBezTo>
                    <a:pt x="73616" y="41287"/>
                    <a:pt x="72487" y="42413"/>
                    <a:pt x="71378" y="43620"/>
                  </a:cubicBezTo>
                  <a:cubicBezTo>
                    <a:pt x="72966" y="41527"/>
                    <a:pt x="74528" y="39405"/>
                    <a:pt x="75518" y="36989"/>
                  </a:cubicBezTo>
                  <a:cubicBezTo>
                    <a:pt x="75560" y="36885"/>
                    <a:pt x="75463" y="36802"/>
                    <a:pt x="75368" y="36802"/>
                  </a:cubicBezTo>
                  <a:cubicBezTo>
                    <a:pt x="75331" y="36802"/>
                    <a:pt x="75295" y="36815"/>
                    <a:pt x="75267" y="36844"/>
                  </a:cubicBezTo>
                  <a:cubicBezTo>
                    <a:pt x="74845" y="37283"/>
                    <a:pt x="74450" y="37748"/>
                    <a:pt x="74043" y="38204"/>
                  </a:cubicBezTo>
                  <a:cubicBezTo>
                    <a:pt x="77178" y="33842"/>
                    <a:pt x="80308" y="29474"/>
                    <a:pt x="83426" y="25100"/>
                  </a:cubicBezTo>
                  <a:cubicBezTo>
                    <a:pt x="85083" y="22790"/>
                    <a:pt x="86697" y="20449"/>
                    <a:pt x="88273" y="18082"/>
                  </a:cubicBezTo>
                  <a:cubicBezTo>
                    <a:pt x="88417" y="17865"/>
                    <a:pt x="88914" y="17039"/>
                    <a:pt x="89434" y="16156"/>
                  </a:cubicBezTo>
                  <a:cubicBezTo>
                    <a:pt x="90251" y="15076"/>
                    <a:pt x="90987" y="13936"/>
                    <a:pt x="91633" y="12744"/>
                  </a:cubicBezTo>
                  <a:lnTo>
                    <a:pt x="91633" y="12744"/>
                  </a:lnTo>
                  <a:cubicBezTo>
                    <a:pt x="92023" y="12824"/>
                    <a:pt x="90704" y="15714"/>
                    <a:pt x="90282" y="16488"/>
                  </a:cubicBezTo>
                  <a:cubicBezTo>
                    <a:pt x="89933" y="17126"/>
                    <a:pt x="89535" y="17735"/>
                    <a:pt x="89119" y="18336"/>
                  </a:cubicBezTo>
                  <a:cubicBezTo>
                    <a:pt x="87817" y="19834"/>
                    <a:pt x="86570" y="21387"/>
                    <a:pt x="85438" y="23013"/>
                  </a:cubicBezTo>
                  <a:cubicBezTo>
                    <a:pt x="83356" y="25516"/>
                    <a:pt x="81234" y="27955"/>
                    <a:pt x="79494" y="30730"/>
                  </a:cubicBezTo>
                  <a:cubicBezTo>
                    <a:pt x="79431" y="30830"/>
                    <a:pt x="79522" y="30958"/>
                    <a:pt x="79627" y="30958"/>
                  </a:cubicBezTo>
                  <a:cubicBezTo>
                    <a:pt x="79651" y="30958"/>
                    <a:pt x="79677" y="30951"/>
                    <a:pt x="79701" y="30935"/>
                  </a:cubicBezTo>
                  <a:cubicBezTo>
                    <a:pt x="80518" y="30369"/>
                    <a:pt x="81301" y="29754"/>
                    <a:pt x="82043" y="29093"/>
                  </a:cubicBezTo>
                  <a:lnTo>
                    <a:pt x="82043" y="29093"/>
                  </a:lnTo>
                  <a:cubicBezTo>
                    <a:pt x="81858" y="29540"/>
                    <a:pt x="81682" y="29991"/>
                    <a:pt x="81520" y="30450"/>
                  </a:cubicBezTo>
                  <a:cubicBezTo>
                    <a:pt x="81486" y="30545"/>
                    <a:pt x="81580" y="30652"/>
                    <a:pt x="81677" y="30652"/>
                  </a:cubicBezTo>
                  <a:cubicBezTo>
                    <a:pt x="81703" y="30652"/>
                    <a:pt x="81730" y="30644"/>
                    <a:pt x="81754" y="30626"/>
                  </a:cubicBezTo>
                  <a:cubicBezTo>
                    <a:pt x="82375" y="30155"/>
                    <a:pt x="82967" y="29656"/>
                    <a:pt x="83535" y="29139"/>
                  </a:cubicBezTo>
                  <a:lnTo>
                    <a:pt x="83535" y="29139"/>
                  </a:lnTo>
                  <a:cubicBezTo>
                    <a:pt x="83189" y="29817"/>
                    <a:pt x="82886" y="30519"/>
                    <a:pt x="82626" y="31238"/>
                  </a:cubicBezTo>
                  <a:cubicBezTo>
                    <a:pt x="82586" y="31346"/>
                    <a:pt x="82683" y="31430"/>
                    <a:pt x="82780" y="31430"/>
                  </a:cubicBezTo>
                  <a:cubicBezTo>
                    <a:pt x="82818" y="31430"/>
                    <a:pt x="82856" y="31417"/>
                    <a:pt x="82886" y="31388"/>
                  </a:cubicBezTo>
                  <a:cubicBezTo>
                    <a:pt x="83258" y="31015"/>
                    <a:pt x="83631" y="30640"/>
                    <a:pt x="84003" y="30265"/>
                  </a:cubicBezTo>
                  <a:lnTo>
                    <a:pt x="84003" y="30265"/>
                  </a:lnTo>
                  <a:cubicBezTo>
                    <a:pt x="83908" y="30481"/>
                    <a:pt x="83807" y="30698"/>
                    <a:pt x="83726" y="30920"/>
                  </a:cubicBezTo>
                  <a:cubicBezTo>
                    <a:pt x="83685" y="31038"/>
                    <a:pt x="83782" y="31114"/>
                    <a:pt x="83881" y="31114"/>
                  </a:cubicBezTo>
                  <a:cubicBezTo>
                    <a:pt x="83921" y="31114"/>
                    <a:pt x="83960" y="31102"/>
                    <a:pt x="83992" y="31076"/>
                  </a:cubicBezTo>
                  <a:cubicBezTo>
                    <a:pt x="88712" y="27095"/>
                    <a:pt x="91850" y="21812"/>
                    <a:pt x="95877" y="17198"/>
                  </a:cubicBezTo>
                  <a:lnTo>
                    <a:pt x="95877" y="17198"/>
                  </a:lnTo>
                  <a:cubicBezTo>
                    <a:pt x="94113" y="19219"/>
                    <a:pt x="92491" y="22279"/>
                    <a:pt x="90634" y="24531"/>
                  </a:cubicBezTo>
                  <a:cubicBezTo>
                    <a:pt x="88686" y="26899"/>
                    <a:pt x="86682" y="29214"/>
                    <a:pt x="84840" y="31668"/>
                  </a:cubicBezTo>
                  <a:cubicBezTo>
                    <a:pt x="84757" y="31779"/>
                    <a:pt x="84877" y="31911"/>
                    <a:pt x="84991" y="31911"/>
                  </a:cubicBezTo>
                  <a:cubicBezTo>
                    <a:pt x="85029" y="31911"/>
                    <a:pt x="85065" y="31897"/>
                    <a:pt x="85094" y="31864"/>
                  </a:cubicBezTo>
                  <a:cubicBezTo>
                    <a:pt x="87294" y="29370"/>
                    <a:pt x="89353" y="26771"/>
                    <a:pt x="91394" y="24147"/>
                  </a:cubicBezTo>
                  <a:cubicBezTo>
                    <a:pt x="92107" y="23232"/>
                    <a:pt x="92982" y="22291"/>
                    <a:pt x="93848" y="21327"/>
                  </a:cubicBezTo>
                  <a:lnTo>
                    <a:pt x="93848" y="21327"/>
                  </a:lnTo>
                  <a:cubicBezTo>
                    <a:pt x="92777" y="22735"/>
                    <a:pt x="91801" y="24216"/>
                    <a:pt x="90932" y="25758"/>
                  </a:cubicBezTo>
                  <a:cubicBezTo>
                    <a:pt x="89298" y="27788"/>
                    <a:pt x="87661" y="29814"/>
                    <a:pt x="86258" y="31983"/>
                  </a:cubicBezTo>
                  <a:cubicBezTo>
                    <a:pt x="86180" y="32101"/>
                    <a:pt x="86288" y="32225"/>
                    <a:pt x="86401" y="32225"/>
                  </a:cubicBezTo>
                  <a:cubicBezTo>
                    <a:pt x="86439" y="32225"/>
                    <a:pt x="86477" y="32211"/>
                    <a:pt x="86509" y="32179"/>
                  </a:cubicBezTo>
                  <a:cubicBezTo>
                    <a:pt x="88224" y="30487"/>
                    <a:pt x="89820" y="28709"/>
                    <a:pt x="91368" y="26884"/>
                  </a:cubicBezTo>
                  <a:cubicBezTo>
                    <a:pt x="92193" y="26307"/>
                    <a:pt x="92985" y="25698"/>
                    <a:pt x="93721" y="25025"/>
                  </a:cubicBezTo>
                  <a:lnTo>
                    <a:pt x="93721" y="25025"/>
                  </a:lnTo>
                  <a:cubicBezTo>
                    <a:pt x="93253" y="25692"/>
                    <a:pt x="92806" y="26376"/>
                    <a:pt x="92390" y="27095"/>
                  </a:cubicBezTo>
                  <a:cubicBezTo>
                    <a:pt x="92312" y="27231"/>
                    <a:pt x="92421" y="27347"/>
                    <a:pt x="92543" y="27347"/>
                  </a:cubicBezTo>
                  <a:cubicBezTo>
                    <a:pt x="92583" y="27347"/>
                    <a:pt x="92625" y="27334"/>
                    <a:pt x="92661" y="27306"/>
                  </a:cubicBezTo>
                  <a:cubicBezTo>
                    <a:pt x="93819" y="26388"/>
                    <a:pt x="94927" y="25406"/>
                    <a:pt x="95981" y="24364"/>
                  </a:cubicBezTo>
                  <a:lnTo>
                    <a:pt x="95981" y="24364"/>
                  </a:lnTo>
                  <a:cubicBezTo>
                    <a:pt x="95187" y="25366"/>
                    <a:pt x="94405" y="26376"/>
                    <a:pt x="93654" y="27412"/>
                  </a:cubicBezTo>
                  <a:cubicBezTo>
                    <a:pt x="93577" y="27523"/>
                    <a:pt x="93689" y="27668"/>
                    <a:pt x="93805" y="27668"/>
                  </a:cubicBezTo>
                  <a:cubicBezTo>
                    <a:pt x="93831" y="27668"/>
                    <a:pt x="93858" y="27660"/>
                    <a:pt x="93882" y="27643"/>
                  </a:cubicBezTo>
                  <a:cubicBezTo>
                    <a:pt x="94538" y="27190"/>
                    <a:pt x="95164" y="26705"/>
                    <a:pt x="95770" y="26200"/>
                  </a:cubicBezTo>
                  <a:lnTo>
                    <a:pt x="95770" y="26200"/>
                  </a:lnTo>
                  <a:cubicBezTo>
                    <a:pt x="95641" y="26393"/>
                    <a:pt x="95508" y="26581"/>
                    <a:pt x="95381" y="26777"/>
                  </a:cubicBezTo>
                  <a:cubicBezTo>
                    <a:pt x="95301" y="26907"/>
                    <a:pt x="95415" y="27035"/>
                    <a:pt x="95537" y="27035"/>
                  </a:cubicBezTo>
                  <a:cubicBezTo>
                    <a:pt x="95578" y="27035"/>
                    <a:pt x="95620" y="27021"/>
                    <a:pt x="95655" y="26988"/>
                  </a:cubicBezTo>
                  <a:cubicBezTo>
                    <a:pt x="97041" y="25698"/>
                    <a:pt x="98213" y="24237"/>
                    <a:pt x="99316" y="22721"/>
                  </a:cubicBezTo>
                  <a:cubicBezTo>
                    <a:pt x="101533" y="20227"/>
                    <a:pt x="103470" y="17458"/>
                    <a:pt x="105373" y="14718"/>
                  </a:cubicBezTo>
                  <a:cubicBezTo>
                    <a:pt x="105757" y="14325"/>
                    <a:pt x="105964" y="14167"/>
                    <a:pt x="106050" y="14167"/>
                  </a:cubicBezTo>
                  <a:cubicBezTo>
                    <a:pt x="106391" y="14167"/>
                    <a:pt x="104797" y="16674"/>
                    <a:pt x="104723" y="16782"/>
                  </a:cubicBezTo>
                  <a:cubicBezTo>
                    <a:pt x="103655" y="18370"/>
                    <a:pt x="102312" y="19814"/>
                    <a:pt x="101045" y="21249"/>
                  </a:cubicBezTo>
                  <a:cubicBezTo>
                    <a:pt x="99102" y="23449"/>
                    <a:pt x="97188" y="25605"/>
                    <a:pt x="95540" y="28036"/>
                  </a:cubicBezTo>
                  <a:cubicBezTo>
                    <a:pt x="95453" y="28164"/>
                    <a:pt x="95574" y="28300"/>
                    <a:pt x="95698" y="28300"/>
                  </a:cubicBezTo>
                  <a:cubicBezTo>
                    <a:pt x="95739" y="28300"/>
                    <a:pt x="95780" y="28285"/>
                    <a:pt x="95814" y="28250"/>
                  </a:cubicBezTo>
                  <a:cubicBezTo>
                    <a:pt x="98914" y="25083"/>
                    <a:pt x="101775" y="21711"/>
                    <a:pt x="104648" y="18336"/>
                  </a:cubicBezTo>
                  <a:cubicBezTo>
                    <a:pt x="104978" y="17948"/>
                    <a:pt x="106705" y="15615"/>
                    <a:pt x="106899" y="15615"/>
                  </a:cubicBezTo>
                  <a:cubicBezTo>
                    <a:pt x="106971" y="15615"/>
                    <a:pt x="106831" y="15937"/>
                    <a:pt x="106328" y="16803"/>
                  </a:cubicBezTo>
                  <a:cubicBezTo>
                    <a:pt x="106178" y="17063"/>
                    <a:pt x="106002" y="17305"/>
                    <a:pt x="105840" y="17559"/>
                  </a:cubicBezTo>
                  <a:cubicBezTo>
                    <a:pt x="103135" y="20388"/>
                    <a:pt x="100843" y="23639"/>
                    <a:pt x="98305" y="26601"/>
                  </a:cubicBezTo>
                  <a:cubicBezTo>
                    <a:pt x="96175" y="29081"/>
                    <a:pt x="94067" y="31555"/>
                    <a:pt x="92095" y="34133"/>
                  </a:cubicBezTo>
                  <a:cubicBezTo>
                    <a:pt x="91963" y="34286"/>
                    <a:pt x="91835" y="34442"/>
                    <a:pt x="91703" y="34595"/>
                  </a:cubicBezTo>
                  <a:cubicBezTo>
                    <a:pt x="91356" y="34997"/>
                    <a:pt x="89555" y="37434"/>
                    <a:pt x="89352" y="37434"/>
                  </a:cubicBezTo>
                  <a:cubicBezTo>
                    <a:pt x="89278" y="37434"/>
                    <a:pt x="89419" y="37107"/>
                    <a:pt x="89924" y="36232"/>
                  </a:cubicBezTo>
                  <a:cubicBezTo>
                    <a:pt x="91371" y="33729"/>
                    <a:pt x="93530" y="31607"/>
                    <a:pt x="95499" y="29508"/>
                  </a:cubicBezTo>
                  <a:cubicBezTo>
                    <a:pt x="95617" y="29384"/>
                    <a:pt x="95499" y="29210"/>
                    <a:pt x="95367" y="29210"/>
                  </a:cubicBezTo>
                  <a:cubicBezTo>
                    <a:pt x="95327" y="29210"/>
                    <a:pt x="95287" y="29226"/>
                    <a:pt x="95251" y="29263"/>
                  </a:cubicBezTo>
                  <a:cubicBezTo>
                    <a:pt x="93282" y="31345"/>
                    <a:pt x="91264" y="33363"/>
                    <a:pt x="89428" y="35565"/>
                  </a:cubicBezTo>
                  <a:cubicBezTo>
                    <a:pt x="89320" y="35693"/>
                    <a:pt x="89434" y="35864"/>
                    <a:pt x="89556" y="35864"/>
                  </a:cubicBezTo>
                  <a:cubicBezTo>
                    <a:pt x="89595" y="35864"/>
                    <a:pt x="89634" y="35848"/>
                    <a:pt x="89667" y="35808"/>
                  </a:cubicBezTo>
                  <a:cubicBezTo>
                    <a:pt x="89901" y="35528"/>
                    <a:pt x="90144" y="35262"/>
                    <a:pt x="90380" y="34988"/>
                  </a:cubicBezTo>
                  <a:lnTo>
                    <a:pt x="90380" y="34988"/>
                  </a:lnTo>
                  <a:cubicBezTo>
                    <a:pt x="89595" y="36125"/>
                    <a:pt x="88888" y="37315"/>
                    <a:pt x="88290" y="38588"/>
                  </a:cubicBezTo>
                  <a:cubicBezTo>
                    <a:pt x="88230" y="38717"/>
                    <a:pt x="88337" y="38866"/>
                    <a:pt x="88453" y="38866"/>
                  </a:cubicBezTo>
                  <a:cubicBezTo>
                    <a:pt x="88493" y="38866"/>
                    <a:pt x="88535" y="38848"/>
                    <a:pt x="88570" y="38805"/>
                  </a:cubicBezTo>
                  <a:cubicBezTo>
                    <a:pt x="88925" y="38383"/>
                    <a:pt x="89280" y="37956"/>
                    <a:pt x="89636" y="37531"/>
                  </a:cubicBezTo>
                  <a:lnTo>
                    <a:pt x="89636" y="37531"/>
                  </a:lnTo>
                  <a:cubicBezTo>
                    <a:pt x="89145" y="38253"/>
                    <a:pt x="88663" y="38984"/>
                    <a:pt x="88201" y="39731"/>
                  </a:cubicBezTo>
                  <a:cubicBezTo>
                    <a:pt x="88161" y="39796"/>
                    <a:pt x="88220" y="39885"/>
                    <a:pt x="88287" y="39885"/>
                  </a:cubicBezTo>
                  <a:cubicBezTo>
                    <a:pt x="88303" y="39885"/>
                    <a:pt x="88320" y="39880"/>
                    <a:pt x="88336" y="39867"/>
                  </a:cubicBezTo>
                  <a:lnTo>
                    <a:pt x="88772" y="39535"/>
                  </a:lnTo>
                  <a:cubicBezTo>
                    <a:pt x="88807" y="39592"/>
                    <a:pt x="88871" y="39633"/>
                    <a:pt x="88934" y="39633"/>
                  </a:cubicBezTo>
                  <a:cubicBezTo>
                    <a:pt x="88970" y="39633"/>
                    <a:pt x="89006" y="39620"/>
                    <a:pt x="89035" y="39587"/>
                  </a:cubicBezTo>
                  <a:cubicBezTo>
                    <a:pt x="92185" y="36134"/>
                    <a:pt x="95228" y="32597"/>
                    <a:pt x="98369" y="29139"/>
                  </a:cubicBezTo>
                  <a:lnTo>
                    <a:pt x="98369" y="29139"/>
                  </a:lnTo>
                  <a:cubicBezTo>
                    <a:pt x="97765" y="29970"/>
                    <a:pt x="97223" y="30845"/>
                    <a:pt x="96801" y="31818"/>
                  </a:cubicBezTo>
                  <a:cubicBezTo>
                    <a:pt x="96749" y="31939"/>
                    <a:pt x="96810" y="32072"/>
                    <a:pt x="96951" y="32078"/>
                  </a:cubicBezTo>
                  <a:cubicBezTo>
                    <a:pt x="96985" y="32079"/>
                    <a:pt x="97018" y="32080"/>
                    <a:pt x="97052" y="32080"/>
                  </a:cubicBezTo>
                  <a:cubicBezTo>
                    <a:pt x="97218" y="32080"/>
                    <a:pt x="97386" y="32062"/>
                    <a:pt x="97549" y="32029"/>
                  </a:cubicBezTo>
                  <a:lnTo>
                    <a:pt x="97549" y="32029"/>
                  </a:lnTo>
                  <a:cubicBezTo>
                    <a:pt x="96524" y="33259"/>
                    <a:pt x="95514" y="34497"/>
                    <a:pt x="94509" y="35747"/>
                  </a:cubicBezTo>
                  <a:cubicBezTo>
                    <a:pt x="93856" y="36564"/>
                    <a:pt x="92875" y="37407"/>
                    <a:pt x="91965" y="38276"/>
                  </a:cubicBezTo>
                  <a:cubicBezTo>
                    <a:pt x="93406" y="36195"/>
                    <a:pt x="94994" y="34200"/>
                    <a:pt x="96455" y="32144"/>
                  </a:cubicBezTo>
                  <a:cubicBezTo>
                    <a:pt x="96533" y="32035"/>
                    <a:pt x="96421" y="31907"/>
                    <a:pt x="96311" y="31907"/>
                  </a:cubicBezTo>
                  <a:cubicBezTo>
                    <a:pt x="96275" y="31907"/>
                    <a:pt x="96239" y="31921"/>
                    <a:pt x="96209" y="31954"/>
                  </a:cubicBezTo>
                  <a:cubicBezTo>
                    <a:pt x="93498" y="34991"/>
                    <a:pt x="90889" y="38048"/>
                    <a:pt x="88625" y="41435"/>
                  </a:cubicBezTo>
                  <a:cubicBezTo>
                    <a:pt x="88547" y="41550"/>
                    <a:pt x="88656" y="41669"/>
                    <a:pt x="88768" y="41669"/>
                  </a:cubicBezTo>
                  <a:cubicBezTo>
                    <a:pt x="88804" y="41669"/>
                    <a:pt x="88840" y="41657"/>
                    <a:pt x="88871" y="41628"/>
                  </a:cubicBezTo>
                  <a:lnTo>
                    <a:pt x="89410" y="41123"/>
                  </a:lnTo>
                  <a:lnTo>
                    <a:pt x="89410" y="41123"/>
                  </a:lnTo>
                  <a:cubicBezTo>
                    <a:pt x="89346" y="41241"/>
                    <a:pt x="89442" y="41358"/>
                    <a:pt x="89550" y="41358"/>
                  </a:cubicBezTo>
                  <a:cubicBezTo>
                    <a:pt x="89587" y="41358"/>
                    <a:pt x="89625" y="41345"/>
                    <a:pt x="89659" y="41313"/>
                  </a:cubicBezTo>
                  <a:lnTo>
                    <a:pt x="89685" y="41290"/>
                  </a:lnTo>
                  <a:lnTo>
                    <a:pt x="89685" y="41290"/>
                  </a:lnTo>
                  <a:cubicBezTo>
                    <a:pt x="89370" y="41816"/>
                    <a:pt x="89067" y="42335"/>
                    <a:pt x="88778" y="42852"/>
                  </a:cubicBezTo>
                  <a:cubicBezTo>
                    <a:pt x="88716" y="42968"/>
                    <a:pt x="88817" y="43097"/>
                    <a:pt x="88923" y="43097"/>
                  </a:cubicBezTo>
                  <a:cubicBezTo>
                    <a:pt x="88960" y="43097"/>
                    <a:pt x="88998" y="43082"/>
                    <a:pt x="89029" y="43046"/>
                  </a:cubicBezTo>
                  <a:cubicBezTo>
                    <a:pt x="89664" y="42324"/>
                    <a:pt x="90323" y="41628"/>
                    <a:pt x="90972" y="40924"/>
                  </a:cubicBezTo>
                  <a:lnTo>
                    <a:pt x="90972" y="40924"/>
                  </a:lnTo>
                  <a:cubicBezTo>
                    <a:pt x="90008" y="42197"/>
                    <a:pt x="89119" y="43525"/>
                    <a:pt x="88305" y="44899"/>
                  </a:cubicBezTo>
                  <a:cubicBezTo>
                    <a:pt x="88236" y="45020"/>
                    <a:pt x="88339" y="45142"/>
                    <a:pt x="88450" y="45142"/>
                  </a:cubicBezTo>
                  <a:cubicBezTo>
                    <a:pt x="88488" y="45142"/>
                    <a:pt x="88526" y="45128"/>
                    <a:pt x="88559" y="45095"/>
                  </a:cubicBezTo>
                  <a:cubicBezTo>
                    <a:pt x="90009" y="43660"/>
                    <a:pt x="91324" y="42117"/>
                    <a:pt x="92667" y="40580"/>
                  </a:cubicBezTo>
                  <a:lnTo>
                    <a:pt x="92667" y="40580"/>
                  </a:lnTo>
                  <a:cubicBezTo>
                    <a:pt x="91520" y="41894"/>
                    <a:pt x="90231" y="43807"/>
                    <a:pt x="89093" y="45375"/>
                  </a:cubicBezTo>
                  <a:cubicBezTo>
                    <a:pt x="89012" y="45489"/>
                    <a:pt x="89127" y="45618"/>
                    <a:pt x="89242" y="45618"/>
                  </a:cubicBezTo>
                  <a:cubicBezTo>
                    <a:pt x="89279" y="45618"/>
                    <a:pt x="89316" y="45604"/>
                    <a:pt x="89347" y="45572"/>
                  </a:cubicBezTo>
                  <a:cubicBezTo>
                    <a:pt x="89578" y="45323"/>
                    <a:pt x="90848" y="43938"/>
                    <a:pt x="91544" y="43080"/>
                  </a:cubicBezTo>
                  <a:cubicBezTo>
                    <a:pt x="92104" y="42636"/>
                    <a:pt x="92632" y="42151"/>
                    <a:pt x="93126" y="41631"/>
                  </a:cubicBezTo>
                  <a:cubicBezTo>
                    <a:pt x="93243" y="41517"/>
                    <a:pt x="93133" y="41359"/>
                    <a:pt x="93006" y="41359"/>
                  </a:cubicBezTo>
                  <a:cubicBezTo>
                    <a:pt x="92970" y="41359"/>
                    <a:pt x="92932" y="41372"/>
                    <a:pt x="92898" y="41403"/>
                  </a:cubicBezTo>
                  <a:cubicBezTo>
                    <a:pt x="92595" y="41671"/>
                    <a:pt x="92228" y="42050"/>
                    <a:pt x="91861" y="42445"/>
                  </a:cubicBezTo>
                  <a:cubicBezTo>
                    <a:pt x="91694" y="42555"/>
                    <a:pt x="91532" y="42673"/>
                    <a:pt x="91382" y="42800"/>
                  </a:cubicBezTo>
                  <a:cubicBezTo>
                    <a:pt x="92211" y="41689"/>
                    <a:pt x="93036" y="40583"/>
                    <a:pt x="93781" y="39393"/>
                  </a:cubicBezTo>
                  <a:cubicBezTo>
                    <a:pt x="93855" y="39277"/>
                    <a:pt x="93747" y="39150"/>
                    <a:pt x="93634" y="39150"/>
                  </a:cubicBezTo>
                  <a:cubicBezTo>
                    <a:pt x="93597" y="39150"/>
                    <a:pt x="93559" y="39164"/>
                    <a:pt x="93527" y="39197"/>
                  </a:cubicBezTo>
                  <a:cubicBezTo>
                    <a:pt x="92269" y="40534"/>
                    <a:pt x="90222" y="42283"/>
                    <a:pt x="89361" y="43741"/>
                  </a:cubicBezTo>
                  <a:cubicBezTo>
                    <a:pt x="90900" y="41131"/>
                    <a:pt x="93022" y="38856"/>
                    <a:pt x="95017" y="36590"/>
                  </a:cubicBezTo>
                  <a:cubicBezTo>
                    <a:pt x="95121" y="36473"/>
                    <a:pt x="95015" y="36314"/>
                    <a:pt x="94896" y="36314"/>
                  </a:cubicBezTo>
                  <a:cubicBezTo>
                    <a:pt x="94860" y="36314"/>
                    <a:pt x="94822" y="36329"/>
                    <a:pt x="94789" y="36365"/>
                  </a:cubicBezTo>
                  <a:cubicBezTo>
                    <a:pt x="93576" y="37656"/>
                    <a:pt x="92358" y="38946"/>
                    <a:pt x="91137" y="40231"/>
                  </a:cubicBezTo>
                  <a:cubicBezTo>
                    <a:pt x="90408" y="41004"/>
                    <a:pt x="89957" y="41554"/>
                    <a:pt x="89906" y="41554"/>
                  </a:cubicBezTo>
                  <a:cubicBezTo>
                    <a:pt x="89869" y="41554"/>
                    <a:pt x="90050" y="41254"/>
                    <a:pt x="90499" y="40522"/>
                  </a:cubicBezTo>
                  <a:cubicBezTo>
                    <a:pt x="93308" y="37858"/>
                    <a:pt x="95742" y="34829"/>
                    <a:pt x="98201" y="31830"/>
                  </a:cubicBezTo>
                  <a:cubicBezTo>
                    <a:pt x="98245" y="31812"/>
                    <a:pt x="98288" y="31792"/>
                    <a:pt x="98331" y="31769"/>
                  </a:cubicBezTo>
                  <a:cubicBezTo>
                    <a:pt x="98342" y="31787"/>
                    <a:pt x="98360" y="31801"/>
                    <a:pt x="98379" y="31801"/>
                  </a:cubicBezTo>
                  <a:cubicBezTo>
                    <a:pt x="98391" y="31801"/>
                    <a:pt x="98404" y="31795"/>
                    <a:pt x="98415" y="31780"/>
                  </a:cubicBezTo>
                  <a:cubicBezTo>
                    <a:pt x="98444" y="31743"/>
                    <a:pt x="98467" y="31714"/>
                    <a:pt x="98493" y="31679"/>
                  </a:cubicBezTo>
                  <a:cubicBezTo>
                    <a:pt x="100153" y="30738"/>
                    <a:pt x="101400" y="28377"/>
                    <a:pt x="102523" y="27161"/>
                  </a:cubicBezTo>
                  <a:cubicBezTo>
                    <a:pt x="103996" y="25565"/>
                    <a:pt x="105321" y="23827"/>
                    <a:pt x="106724" y="22170"/>
                  </a:cubicBezTo>
                  <a:cubicBezTo>
                    <a:pt x="107431" y="21335"/>
                    <a:pt x="108182" y="20553"/>
                    <a:pt x="108950" y="19776"/>
                  </a:cubicBezTo>
                  <a:cubicBezTo>
                    <a:pt x="108976" y="19747"/>
                    <a:pt x="108996" y="19730"/>
                    <a:pt x="109022" y="19704"/>
                  </a:cubicBezTo>
                  <a:lnTo>
                    <a:pt x="109022" y="19704"/>
                  </a:lnTo>
                  <a:cubicBezTo>
                    <a:pt x="106767" y="24274"/>
                    <a:pt x="102292" y="27586"/>
                    <a:pt x="99321" y="31665"/>
                  </a:cubicBezTo>
                  <a:cubicBezTo>
                    <a:pt x="99235" y="31784"/>
                    <a:pt x="99360" y="31925"/>
                    <a:pt x="99480" y="31925"/>
                  </a:cubicBezTo>
                  <a:cubicBezTo>
                    <a:pt x="99520" y="31925"/>
                    <a:pt x="99559" y="31909"/>
                    <a:pt x="99590" y="31873"/>
                  </a:cubicBezTo>
                  <a:cubicBezTo>
                    <a:pt x="101241" y="29933"/>
                    <a:pt x="102948" y="28045"/>
                    <a:pt x="104662" y="26159"/>
                  </a:cubicBezTo>
                  <a:cubicBezTo>
                    <a:pt x="105272" y="25493"/>
                    <a:pt x="106112" y="24569"/>
                    <a:pt x="106588" y="23902"/>
                  </a:cubicBezTo>
                  <a:lnTo>
                    <a:pt x="106588" y="23902"/>
                  </a:lnTo>
                  <a:cubicBezTo>
                    <a:pt x="105849" y="25057"/>
                    <a:pt x="105035" y="26165"/>
                    <a:pt x="104206" y="27257"/>
                  </a:cubicBezTo>
                  <a:cubicBezTo>
                    <a:pt x="104112" y="27382"/>
                    <a:pt x="104236" y="27505"/>
                    <a:pt x="104362" y="27505"/>
                  </a:cubicBezTo>
                  <a:cubicBezTo>
                    <a:pt x="104402" y="27505"/>
                    <a:pt x="104442" y="27493"/>
                    <a:pt x="104475" y="27464"/>
                  </a:cubicBezTo>
                  <a:cubicBezTo>
                    <a:pt x="104949" y="27052"/>
                    <a:pt x="106133" y="25638"/>
                    <a:pt x="106351" y="25638"/>
                  </a:cubicBezTo>
                  <a:cubicBezTo>
                    <a:pt x="106458" y="25638"/>
                    <a:pt x="106333" y="25978"/>
                    <a:pt x="105780" y="26942"/>
                  </a:cubicBezTo>
                  <a:cubicBezTo>
                    <a:pt x="105704" y="27074"/>
                    <a:pt x="105812" y="27192"/>
                    <a:pt x="105933" y="27192"/>
                  </a:cubicBezTo>
                  <a:cubicBezTo>
                    <a:pt x="105973" y="27192"/>
                    <a:pt x="106015" y="27179"/>
                    <a:pt x="106051" y="27150"/>
                  </a:cubicBezTo>
                  <a:cubicBezTo>
                    <a:pt x="106351" y="26899"/>
                    <a:pt x="106268" y="26974"/>
                    <a:pt x="106516" y="26621"/>
                  </a:cubicBezTo>
                  <a:cubicBezTo>
                    <a:pt x="106583" y="26528"/>
                    <a:pt x="106489" y="26421"/>
                    <a:pt x="106394" y="26421"/>
                  </a:cubicBezTo>
                  <a:cubicBezTo>
                    <a:pt x="106364" y="26421"/>
                    <a:pt x="106333" y="26433"/>
                    <a:pt x="106308" y="26460"/>
                  </a:cubicBezTo>
                  <a:cubicBezTo>
                    <a:pt x="106597" y="26142"/>
                    <a:pt x="106833" y="25516"/>
                    <a:pt x="107038" y="25025"/>
                  </a:cubicBezTo>
                  <a:cubicBezTo>
                    <a:pt x="107089" y="24906"/>
                    <a:pt x="106976" y="24813"/>
                    <a:pt x="106867" y="24813"/>
                  </a:cubicBezTo>
                  <a:cubicBezTo>
                    <a:pt x="106825" y="24813"/>
                    <a:pt x="106784" y="24826"/>
                    <a:pt x="106753" y="24857"/>
                  </a:cubicBezTo>
                  <a:cubicBezTo>
                    <a:pt x="106357" y="25259"/>
                    <a:pt x="105956" y="25651"/>
                    <a:pt x="105552" y="26041"/>
                  </a:cubicBezTo>
                  <a:cubicBezTo>
                    <a:pt x="105537" y="26050"/>
                    <a:pt x="105526" y="26058"/>
                    <a:pt x="105511" y="26070"/>
                  </a:cubicBezTo>
                  <a:cubicBezTo>
                    <a:pt x="106268" y="25031"/>
                    <a:pt x="106975" y="23954"/>
                    <a:pt x="107651" y="22862"/>
                  </a:cubicBezTo>
                  <a:cubicBezTo>
                    <a:pt x="107723" y="22744"/>
                    <a:pt x="107625" y="22623"/>
                    <a:pt x="107515" y="22608"/>
                  </a:cubicBezTo>
                  <a:cubicBezTo>
                    <a:pt x="108341" y="21511"/>
                    <a:pt x="109065" y="20351"/>
                    <a:pt x="109643" y="19101"/>
                  </a:cubicBezTo>
                  <a:cubicBezTo>
                    <a:pt x="109886" y="18880"/>
                    <a:pt x="110021" y="18784"/>
                    <a:pt x="110077" y="18784"/>
                  </a:cubicBezTo>
                  <a:cubicBezTo>
                    <a:pt x="110261" y="18784"/>
                    <a:pt x="109590" y="19813"/>
                    <a:pt x="109085" y="20795"/>
                  </a:cubicBezTo>
                  <a:cubicBezTo>
                    <a:pt x="109012" y="20927"/>
                    <a:pt x="109121" y="21059"/>
                    <a:pt x="109242" y="21059"/>
                  </a:cubicBezTo>
                  <a:cubicBezTo>
                    <a:pt x="109283" y="21059"/>
                    <a:pt x="109325" y="21044"/>
                    <a:pt x="109363" y="21009"/>
                  </a:cubicBezTo>
                  <a:cubicBezTo>
                    <a:pt x="110396" y="20056"/>
                    <a:pt x="110946" y="19490"/>
                    <a:pt x="111018" y="19490"/>
                  </a:cubicBezTo>
                  <a:cubicBezTo>
                    <a:pt x="111084" y="19490"/>
                    <a:pt x="110740" y="19976"/>
                    <a:pt x="109992" y="21090"/>
                  </a:cubicBezTo>
                  <a:cubicBezTo>
                    <a:pt x="109946" y="21070"/>
                    <a:pt x="109908" y="21055"/>
                    <a:pt x="109856" y="21035"/>
                  </a:cubicBezTo>
                  <a:cubicBezTo>
                    <a:pt x="109844" y="21030"/>
                    <a:pt x="109832" y="21027"/>
                    <a:pt x="109820" y="21027"/>
                  </a:cubicBezTo>
                  <a:cubicBezTo>
                    <a:pt x="109725" y="21027"/>
                    <a:pt x="109669" y="21194"/>
                    <a:pt x="109772" y="21240"/>
                  </a:cubicBezTo>
                  <a:cubicBezTo>
                    <a:pt x="109798" y="21252"/>
                    <a:pt x="109833" y="21275"/>
                    <a:pt x="109868" y="21292"/>
                  </a:cubicBezTo>
                  <a:cubicBezTo>
                    <a:pt x="109806" y="21416"/>
                    <a:pt x="109915" y="21527"/>
                    <a:pt x="110032" y="21527"/>
                  </a:cubicBezTo>
                  <a:cubicBezTo>
                    <a:pt x="110073" y="21527"/>
                    <a:pt x="110115" y="21514"/>
                    <a:pt x="110151" y="21483"/>
                  </a:cubicBezTo>
                  <a:lnTo>
                    <a:pt x="110159" y="21477"/>
                  </a:lnTo>
                  <a:cubicBezTo>
                    <a:pt x="111055" y="22101"/>
                    <a:pt x="112684" y="23551"/>
                    <a:pt x="113576" y="23551"/>
                  </a:cubicBezTo>
                  <a:cubicBezTo>
                    <a:pt x="113682" y="23551"/>
                    <a:pt x="113778" y="23531"/>
                    <a:pt x="113860" y="23486"/>
                  </a:cubicBezTo>
                  <a:cubicBezTo>
                    <a:pt x="114481" y="23145"/>
                    <a:pt x="115922" y="22496"/>
                    <a:pt x="115417" y="21445"/>
                  </a:cubicBezTo>
                  <a:cubicBezTo>
                    <a:pt x="114395" y="19320"/>
                    <a:pt x="111860" y="18024"/>
                    <a:pt x="110376" y="16208"/>
                  </a:cubicBezTo>
                  <a:cubicBezTo>
                    <a:pt x="109075" y="14616"/>
                    <a:pt x="106938" y="11528"/>
                    <a:pt x="104501" y="11528"/>
                  </a:cubicBezTo>
                  <a:cubicBezTo>
                    <a:pt x="104494" y="11528"/>
                    <a:pt x="104487" y="11528"/>
                    <a:pt x="104481" y="11528"/>
                  </a:cubicBezTo>
                  <a:cubicBezTo>
                    <a:pt x="103173" y="11537"/>
                    <a:pt x="102968" y="12308"/>
                    <a:pt x="102393" y="13436"/>
                  </a:cubicBezTo>
                  <a:cubicBezTo>
                    <a:pt x="101555" y="15087"/>
                    <a:pt x="99546" y="15250"/>
                    <a:pt x="97834" y="15250"/>
                  </a:cubicBezTo>
                  <a:cubicBezTo>
                    <a:pt x="97453" y="15250"/>
                    <a:pt x="97087" y="15242"/>
                    <a:pt x="96752" y="15241"/>
                  </a:cubicBezTo>
                  <a:cubicBezTo>
                    <a:pt x="93882" y="15229"/>
                    <a:pt x="93571" y="12547"/>
                    <a:pt x="92292" y="10907"/>
                  </a:cubicBezTo>
                  <a:cubicBezTo>
                    <a:pt x="91807" y="10284"/>
                    <a:pt x="90718" y="10067"/>
                    <a:pt x="90046" y="9859"/>
                  </a:cubicBezTo>
                  <a:cubicBezTo>
                    <a:pt x="82126" y="7423"/>
                    <a:pt x="88103" y="8604"/>
                    <a:pt x="84938" y="6753"/>
                  </a:cubicBezTo>
                  <a:cubicBezTo>
                    <a:pt x="84413" y="6444"/>
                    <a:pt x="83948" y="6324"/>
                    <a:pt x="83512" y="6324"/>
                  </a:cubicBezTo>
                  <a:cubicBezTo>
                    <a:pt x="82630" y="6324"/>
                    <a:pt x="81865" y="6818"/>
                    <a:pt x="80951" y="7252"/>
                  </a:cubicBezTo>
                  <a:cubicBezTo>
                    <a:pt x="80914" y="7157"/>
                    <a:pt x="80874" y="7059"/>
                    <a:pt x="80833" y="6961"/>
                  </a:cubicBezTo>
                  <a:cubicBezTo>
                    <a:pt x="80839" y="6952"/>
                    <a:pt x="80845" y="6941"/>
                    <a:pt x="80850" y="6932"/>
                  </a:cubicBezTo>
                  <a:cubicBezTo>
                    <a:pt x="80897" y="6845"/>
                    <a:pt x="80839" y="6739"/>
                    <a:pt x="80741" y="6736"/>
                  </a:cubicBezTo>
                  <a:cubicBezTo>
                    <a:pt x="80481" y="6109"/>
                    <a:pt x="80172" y="5497"/>
                    <a:pt x="79583" y="5154"/>
                  </a:cubicBezTo>
                  <a:cubicBezTo>
                    <a:pt x="79303" y="4989"/>
                    <a:pt x="79013" y="4921"/>
                    <a:pt x="78722" y="4921"/>
                  </a:cubicBezTo>
                  <a:cubicBezTo>
                    <a:pt x="77823" y="4921"/>
                    <a:pt x="76913" y="5575"/>
                    <a:pt x="76237" y="6075"/>
                  </a:cubicBezTo>
                  <a:cubicBezTo>
                    <a:pt x="75914" y="6314"/>
                    <a:pt x="75593" y="6606"/>
                    <a:pt x="75258" y="6868"/>
                  </a:cubicBezTo>
                  <a:cubicBezTo>
                    <a:pt x="75236" y="6860"/>
                    <a:pt x="75214" y="6855"/>
                    <a:pt x="75191" y="6855"/>
                  </a:cubicBezTo>
                  <a:cubicBezTo>
                    <a:pt x="75158" y="6855"/>
                    <a:pt x="75126" y="6867"/>
                    <a:pt x="75100" y="6900"/>
                  </a:cubicBezTo>
                  <a:cubicBezTo>
                    <a:pt x="75045" y="6967"/>
                    <a:pt x="74993" y="7036"/>
                    <a:pt x="74941" y="7102"/>
                  </a:cubicBezTo>
                  <a:cubicBezTo>
                    <a:pt x="74513" y="7398"/>
                    <a:pt x="74055" y="7615"/>
                    <a:pt x="73525" y="7615"/>
                  </a:cubicBezTo>
                  <a:cubicBezTo>
                    <a:pt x="73407" y="7615"/>
                    <a:pt x="73285" y="7605"/>
                    <a:pt x="73159" y="7582"/>
                  </a:cubicBezTo>
                  <a:cubicBezTo>
                    <a:pt x="73105" y="7570"/>
                    <a:pt x="73053" y="7556"/>
                    <a:pt x="72998" y="7541"/>
                  </a:cubicBezTo>
                  <a:cubicBezTo>
                    <a:pt x="73038" y="7426"/>
                    <a:pt x="72946" y="7329"/>
                    <a:pt x="72846" y="7329"/>
                  </a:cubicBezTo>
                  <a:cubicBezTo>
                    <a:pt x="72808" y="7329"/>
                    <a:pt x="72769" y="7342"/>
                    <a:pt x="72735" y="7374"/>
                  </a:cubicBezTo>
                  <a:cubicBezTo>
                    <a:pt x="72706" y="7400"/>
                    <a:pt x="72680" y="7429"/>
                    <a:pt x="72651" y="7455"/>
                  </a:cubicBezTo>
                  <a:cubicBezTo>
                    <a:pt x="72267" y="7345"/>
                    <a:pt x="71892" y="7221"/>
                    <a:pt x="71479" y="7195"/>
                  </a:cubicBezTo>
                  <a:cubicBezTo>
                    <a:pt x="71452" y="7193"/>
                    <a:pt x="71426" y="7192"/>
                    <a:pt x="71399" y="7192"/>
                  </a:cubicBezTo>
                  <a:cubicBezTo>
                    <a:pt x="70626" y="7192"/>
                    <a:pt x="70229" y="7960"/>
                    <a:pt x="69984" y="8658"/>
                  </a:cubicBezTo>
                  <a:cubicBezTo>
                    <a:pt x="69951" y="8616"/>
                    <a:pt x="69901" y="8594"/>
                    <a:pt x="69851" y="8594"/>
                  </a:cubicBezTo>
                  <a:cubicBezTo>
                    <a:pt x="69813" y="8594"/>
                    <a:pt x="69775" y="8606"/>
                    <a:pt x="69744" y="8632"/>
                  </a:cubicBezTo>
                  <a:cubicBezTo>
                    <a:pt x="69715" y="8656"/>
                    <a:pt x="69692" y="8682"/>
                    <a:pt x="69663" y="8705"/>
                  </a:cubicBezTo>
                  <a:cubicBezTo>
                    <a:pt x="68719" y="6412"/>
                    <a:pt x="69741" y="4458"/>
                    <a:pt x="67131" y="2942"/>
                  </a:cubicBezTo>
                  <a:cubicBezTo>
                    <a:pt x="66996" y="2864"/>
                    <a:pt x="66857" y="2795"/>
                    <a:pt x="66716" y="2734"/>
                  </a:cubicBezTo>
                  <a:cubicBezTo>
                    <a:pt x="66701" y="2661"/>
                    <a:pt x="66630" y="2611"/>
                    <a:pt x="66552" y="2611"/>
                  </a:cubicBezTo>
                  <a:cubicBezTo>
                    <a:pt x="66520" y="2611"/>
                    <a:pt x="66486" y="2619"/>
                    <a:pt x="66456" y="2639"/>
                  </a:cubicBezTo>
                  <a:cubicBezTo>
                    <a:pt x="66096" y="2512"/>
                    <a:pt x="65727" y="2444"/>
                    <a:pt x="65367" y="2444"/>
                  </a:cubicBezTo>
                  <a:cubicBezTo>
                    <a:pt x="64654" y="2444"/>
                    <a:pt x="63976" y="2714"/>
                    <a:pt x="63474" y="3338"/>
                  </a:cubicBezTo>
                  <a:cubicBezTo>
                    <a:pt x="63416" y="3410"/>
                    <a:pt x="63333" y="3439"/>
                    <a:pt x="63234" y="3439"/>
                  </a:cubicBezTo>
                  <a:cubicBezTo>
                    <a:pt x="62844" y="3439"/>
                    <a:pt x="62216" y="2989"/>
                    <a:pt x="62016" y="2948"/>
                  </a:cubicBezTo>
                  <a:cubicBezTo>
                    <a:pt x="60699" y="2665"/>
                    <a:pt x="59345" y="2792"/>
                    <a:pt x="58294" y="2116"/>
                  </a:cubicBezTo>
                  <a:cubicBezTo>
                    <a:pt x="58361" y="1992"/>
                    <a:pt x="58439" y="1871"/>
                    <a:pt x="58505" y="1747"/>
                  </a:cubicBezTo>
                  <a:cubicBezTo>
                    <a:pt x="58567" y="1626"/>
                    <a:pt x="58464" y="1493"/>
                    <a:pt x="58354" y="1493"/>
                  </a:cubicBezTo>
                  <a:cubicBezTo>
                    <a:pt x="58317" y="1493"/>
                    <a:pt x="58278" y="1508"/>
                    <a:pt x="58245" y="1545"/>
                  </a:cubicBezTo>
                  <a:cubicBezTo>
                    <a:pt x="58150" y="1655"/>
                    <a:pt x="58058" y="1761"/>
                    <a:pt x="57962" y="1868"/>
                  </a:cubicBezTo>
                  <a:cubicBezTo>
                    <a:pt x="57665" y="1600"/>
                    <a:pt x="57419" y="1279"/>
                    <a:pt x="57238" y="921"/>
                  </a:cubicBezTo>
                  <a:cubicBezTo>
                    <a:pt x="56888" y="249"/>
                    <a:pt x="56486" y="1"/>
                    <a:pt x="5601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21" name="Google Shape;5021;p86"/>
            <p:cNvSpPr/>
            <p:nvPr/>
          </p:nvSpPr>
          <p:spPr>
            <a:xfrm>
              <a:off x="3821825" y="993775"/>
              <a:ext cx="392800" cy="417775"/>
            </a:xfrm>
            <a:custGeom>
              <a:avLst/>
              <a:gdLst/>
              <a:ahLst/>
              <a:cxnLst/>
              <a:rect l="l" t="t" r="r" b="b"/>
              <a:pathLst>
                <a:path w="15712" h="16711" extrusionOk="0">
                  <a:moveTo>
                    <a:pt x="8892" y="351"/>
                  </a:moveTo>
                  <a:lnTo>
                    <a:pt x="8892" y="351"/>
                  </a:lnTo>
                  <a:cubicBezTo>
                    <a:pt x="8237" y="625"/>
                    <a:pt x="7645" y="1027"/>
                    <a:pt x="7149" y="1535"/>
                  </a:cubicBezTo>
                  <a:cubicBezTo>
                    <a:pt x="7154" y="1437"/>
                    <a:pt x="7160" y="1344"/>
                    <a:pt x="7160" y="1237"/>
                  </a:cubicBezTo>
                  <a:cubicBezTo>
                    <a:pt x="7160" y="1125"/>
                    <a:pt x="7081" y="1071"/>
                    <a:pt x="6996" y="1071"/>
                  </a:cubicBezTo>
                  <a:cubicBezTo>
                    <a:pt x="6959" y="1071"/>
                    <a:pt x="6921" y="1081"/>
                    <a:pt x="6889" y="1102"/>
                  </a:cubicBezTo>
                  <a:cubicBezTo>
                    <a:pt x="7342" y="588"/>
                    <a:pt x="8073" y="389"/>
                    <a:pt x="8892" y="351"/>
                  </a:cubicBezTo>
                  <a:close/>
                  <a:moveTo>
                    <a:pt x="3410" y="2629"/>
                  </a:moveTo>
                  <a:lnTo>
                    <a:pt x="3410" y="2629"/>
                  </a:lnTo>
                  <a:cubicBezTo>
                    <a:pt x="3408" y="2631"/>
                    <a:pt x="3407" y="2634"/>
                    <a:pt x="3405" y="2636"/>
                  </a:cubicBezTo>
                  <a:lnTo>
                    <a:pt x="3405" y="2636"/>
                  </a:lnTo>
                  <a:cubicBezTo>
                    <a:pt x="3407" y="2633"/>
                    <a:pt x="3408" y="2631"/>
                    <a:pt x="3410" y="2629"/>
                  </a:cubicBezTo>
                  <a:close/>
                  <a:moveTo>
                    <a:pt x="9943" y="377"/>
                  </a:moveTo>
                  <a:cubicBezTo>
                    <a:pt x="10304" y="409"/>
                    <a:pt x="10665" y="458"/>
                    <a:pt x="11020" y="513"/>
                  </a:cubicBezTo>
                  <a:cubicBezTo>
                    <a:pt x="9585" y="1705"/>
                    <a:pt x="7951" y="3050"/>
                    <a:pt x="6433" y="4471"/>
                  </a:cubicBezTo>
                  <a:cubicBezTo>
                    <a:pt x="6964" y="3908"/>
                    <a:pt x="7486" y="3336"/>
                    <a:pt x="7971" y="2739"/>
                  </a:cubicBezTo>
                  <a:cubicBezTo>
                    <a:pt x="8673" y="1988"/>
                    <a:pt x="9343" y="1211"/>
                    <a:pt x="9943" y="377"/>
                  </a:cubicBezTo>
                  <a:close/>
                  <a:moveTo>
                    <a:pt x="3407" y="2537"/>
                  </a:moveTo>
                  <a:lnTo>
                    <a:pt x="3407" y="2537"/>
                  </a:lnTo>
                  <a:cubicBezTo>
                    <a:pt x="2573" y="3564"/>
                    <a:pt x="1741" y="4586"/>
                    <a:pt x="994" y="5686"/>
                  </a:cubicBezTo>
                  <a:cubicBezTo>
                    <a:pt x="1074" y="5132"/>
                    <a:pt x="1251" y="4595"/>
                    <a:pt x="1516" y="4101"/>
                  </a:cubicBezTo>
                  <a:cubicBezTo>
                    <a:pt x="1935" y="3154"/>
                    <a:pt x="2625" y="2687"/>
                    <a:pt x="3407" y="2537"/>
                  </a:cubicBezTo>
                  <a:close/>
                  <a:moveTo>
                    <a:pt x="5038" y="2609"/>
                  </a:moveTo>
                  <a:cubicBezTo>
                    <a:pt x="5217" y="2652"/>
                    <a:pt x="5393" y="2704"/>
                    <a:pt x="5570" y="2765"/>
                  </a:cubicBezTo>
                  <a:cubicBezTo>
                    <a:pt x="4548" y="3841"/>
                    <a:pt x="3554" y="4938"/>
                    <a:pt x="2584" y="6062"/>
                  </a:cubicBezTo>
                  <a:cubicBezTo>
                    <a:pt x="3364" y="4881"/>
                    <a:pt x="4169" y="3726"/>
                    <a:pt x="5038" y="2609"/>
                  </a:cubicBezTo>
                  <a:close/>
                  <a:moveTo>
                    <a:pt x="4010" y="2481"/>
                  </a:moveTo>
                  <a:cubicBezTo>
                    <a:pt x="4220" y="2481"/>
                    <a:pt x="4431" y="2499"/>
                    <a:pt x="4640" y="2531"/>
                  </a:cubicBezTo>
                  <a:cubicBezTo>
                    <a:pt x="3427" y="3631"/>
                    <a:pt x="2394" y="4861"/>
                    <a:pt x="1375" y="6151"/>
                  </a:cubicBezTo>
                  <a:cubicBezTo>
                    <a:pt x="2232" y="5066"/>
                    <a:pt x="3032" y="3720"/>
                    <a:pt x="3849" y="2485"/>
                  </a:cubicBezTo>
                  <a:cubicBezTo>
                    <a:pt x="3902" y="2482"/>
                    <a:pt x="3956" y="2481"/>
                    <a:pt x="4010" y="2481"/>
                  </a:cubicBezTo>
                  <a:close/>
                  <a:moveTo>
                    <a:pt x="2656" y="3727"/>
                  </a:moveTo>
                  <a:cubicBezTo>
                    <a:pt x="2041" y="4656"/>
                    <a:pt x="1471" y="5609"/>
                    <a:pt x="959" y="6604"/>
                  </a:cubicBezTo>
                  <a:cubicBezTo>
                    <a:pt x="956" y="6500"/>
                    <a:pt x="953" y="6396"/>
                    <a:pt x="956" y="6293"/>
                  </a:cubicBezTo>
                  <a:lnTo>
                    <a:pt x="953" y="6293"/>
                  </a:lnTo>
                  <a:cubicBezTo>
                    <a:pt x="1022" y="6212"/>
                    <a:pt x="1089" y="6131"/>
                    <a:pt x="1155" y="6050"/>
                  </a:cubicBezTo>
                  <a:cubicBezTo>
                    <a:pt x="1210" y="5986"/>
                    <a:pt x="1153" y="5901"/>
                    <a:pt x="1091" y="5901"/>
                  </a:cubicBezTo>
                  <a:cubicBezTo>
                    <a:pt x="1071" y="5901"/>
                    <a:pt x="1051" y="5909"/>
                    <a:pt x="1034" y="5929"/>
                  </a:cubicBezTo>
                  <a:cubicBezTo>
                    <a:pt x="1522" y="5359"/>
                    <a:pt x="2147" y="4469"/>
                    <a:pt x="2656" y="3727"/>
                  </a:cubicBezTo>
                  <a:close/>
                  <a:moveTo>
                    <a:pt x="4328" y="3022"/>
                  </a:moveTo>
                  <a:lnTo>
                    <a:pt x="4328" y="3022"/>
                  </a:lnTo>
                  <a:cubicBezTo>
                    <a:pt x="3176" y="4486"/>
                    <a:pt x="2192" y="6085"/>
                    <a:pt x="1170" y="7644"/>
                  </a:cubicBezTo>
                  <a:cubicBezTo>
                    <a:pt x="1124" y="7528"/>
                    <a:pt x="1080" y="7410"/>
                    <a:pt x="1031" y="7294"/>
                  </a:cubicBezTo>
                  <a:cubicBezTo>
                    <a:pt x="1017" y="7213"/>
                    <a:pt x="1017" y="7136"/>
                    <a:pt x="1005" y="7055"/>
                  </a:cubicBezTo>
                  <a:cubicBezTo>
                    <a:pt x="1017" y="7049"/>
                    <a:pt x="1028" y="7049"/>
                    <a:pt x="1040" y="7037"/>
                  </a:cubicBezTo>
                  <a:cubicBezTo>
                    <a:pt x="2065" y="5750"/>
                    <a:pt x="3560" y="3998"/>
                    <a:pt x="4328" y="3022"/>
                  </a:cubicBezTo>
                  <a:close/>
                  <a:moveTo>
                    <a:pt x="8566" y="1428"/>
                  </a:moveTo>
                  <a:lnTo>
                    <a:pt x="8566" y="1428"/>
                  </a:lnTo>
                  <a:cubicBezTo>
                    <a:pt x="7948" y="2337"/>
                    <a:pt x="7186" y="3160"/>
                    <a:pt x="6444" y="3963"/>
                  </a:cubicBezTo>
                  <a:cubicBezTo>
                    <a:pt x="5136" y="5383"/>
                    <a:pt x="3719" y="6702"/>
                    <a:pt x="2420" y="8134"/>
                  </a:cubicBezTo>
                  <a:cubicBezTo>
                    <a:pt x="3551" y="6887"/>
                    <a:pt x="4588" y="5343"/>
                    <a:pt x="5561" y="3792"/>
                  </a:cubicBezTo>
                  <a:lnTo>
                    <a:pt x="5561" y="3792"/>
                  </a:lnTo>
                  <a:cubicBezTo>
                    <a:pt x="5549" y="3815"/>
                    <a:pt x="5535" y="3839"/>
                    <a:pt x="5523" y="3862"/>
                  </a:cubicBezTo>
                  <a:cubicBezTo>
                    <a:pt x="5457" y="3982"/>
                    <a:pt x="5557" y="4107"/>
                    <a:pt x="5668" y="4107"/>
                  </a:cubicBezTo>
                  <a:cubicBezTo>
                    <a:pt x="5706" y="4107"/>
                    <a:pt x="5746" y="4093"/>
                    <a:pt x="5780" y="4058"/>
                  </a:cubicBezTo>
                  <a:cubicBezTo>
                    <a:pt x="6681" y="3160"/>
                    <a:pt x="7590" y="2277"/>
                    <a:pt x="8543" y="1431"/>
                  </a:cubicBezTo>
                  <a:cubicBezTo>
                    <a:pt x="8552" y="1431"/>
                    <a:pt x="8558" y="1431"/>
                    <a:pt x="8566" y="1428"/>
                  </a:cubicBezTo>
                  <a:close/>
                  <a:moveTo>
                    <a:pt x="10618" y="1071"/>
                  </a:moveTo>
                  <a:cubicBezTo>
                    <a:pt x="10624" y="1071"/>
                    <a:pt x="10465" y="1255"/>
                    <a:pt x="10030" y="1751"/>
                  </a:cubicBezTo>
                  <a:cubicBezTo>
                    <a:pt x="7507" y="4630"/>
                    <a:pt x="4475" y="6962"/>
                    <a:pt x="2131" y="10005"/>
                  </a:cubicBezTo>
                  <a:cubicBezTo>
                    <a:pt x="1851" y="9344"/>
                    <a:pt x="1583" y="8680"/>
                    <a:pt x="1320" y="8013"/>
                  </a:cubicBezTo>
                  <a:lnTo>
                    <a:pt x="1317" y="8013"/>
                  </a:lnTo>
                  <a:cubicBezTo>
                    <a:pt x="2798" y="6269"/>
                    <a:pt x="4288" y="4540"/>
                    <a:pt x="5858" y="2880"/>
                  </a:cubicBezTo>
                  <a:lnTo>
                    <a:pt x="5858" y="2880"/>
                  </a:lnTo>
                  <a:cubicBezTo>
                    <a:pt x="4380" y="4445"/>
                    <a:pt x="3130" y="6855"/>
                    <a:pt x="1900" y="8744"/>
                  </a:cubicBezTo>
                  <a:cubicBezTo>
                    <a:pt x="1825" y="8857"/>
                    <a:pt x="1934" y="8981"/>
                    <a:pt x="2045" y="8981"/>
                  </a:cubicBezTo>
                  <a:cubicBezTo>
                    <a:pt x="2075" y="8981"/>
                    <a:pt x="2105" y="8972"/>
                    <a:pt x="2131" y="8951"/>
                  </a:cubicBezTo>
                  <a:lnTo>
                    <a:pt x="2131" y="8951"/>
                  </a:lnTo>
                  <a:cubicBezTo>
                    <a:pt x="2105" y="8989"/>
                    <a:pt x="2079" y="9021"/>
                    <a:pt x="2053" y="9058"/>
                  </a:cubicBezTo>
                  <a:cubicBezTo>
                    <a:pt x="1971" y="9180"/>
                    <a:pt x="2084" y="9301"/>
                    <a:pt x="2203" y="9301"/>
                  </a:cubicBezTo>
                  <a:cubicBezTo>
                    <a:pt x="2242" y="9301"/>
                    <a:pt x="2282" y="9288"/>
                    <a:pt x="2316" y="9257"/>
                  </a:cubicBezTo>
                  <a:cubicBezTo>
                    <a:pt x="3982" y="7733"/>
                    <a:pt x="5570" y="6128"/>
                    <a:pt x="7169" y="4531"/>
                  </a:cubicBezTo>
                  <a:cubicBezTo>
                    <a:pt x="7853" y="3847"/>
                    <a:pt x="8549" y="3180"/>
                    <a:pt x="9253" y="2519"/>
                  </a:cubicBezTo>
                  <a:cubicBezTo>
                    <a:pt x="9525" y="2264"/>
                    <a:pt x="10604" y="1071"/>
                    <a:pt x="10618" y="1071"/>
                  </a:cubicBezTo>
                  <a:close/>
                  <a:moveTo>
                    <a:pt x="11465" y="588"/>
                  </a:moveTo>
                  <a:cubicBezTo>
                    <a:pt x="12097" y="700"/>
                    <a:pt x="12683" y="822"/>
                    <a:pt x="13128" y="885"/>
                  </a:cubicBezTo>
                  <a:cubicBezTo>
                    <a:pt x="13691" y="966"/>
                    <a:pt x="15446" y="764"/>
                    <a:pt x="15258" y="1460"/>
                  </a:cubicBezTo>
                  <a:cubicBezTo>
                    <a:pt x="14987" y="2441"/>
                    <a:pt x="13792" y="3076"/>
                    <a:pt x="12983" y="3544"/>
                  </a:cubicBezTo>
                  <a:cubicBezTo>
                    <a:pt x="12221" y="3986"/>
                    <a:pt x="10913" y="4595"/>
                    <a:pt x="10059" y="5311"/>
                  </a:cubicBezTo>
                  <a:cubicBezTo>
                    <a:pt x="10382" y="5014"/>
                    <a:pt x="10697" y="4705"/>
                    <a:pt x="11032" y="4413"/>
                  </a:cubicBezTo>
                  <a:cubicBezTo>
                    <a:pt x="11421" y="4070"/>
                    <a:pt x="11823" y="3738"/>
                    <a:pt x="12224" y="3408"/>
                  </a:cubicBezTo>
                  <a:lnTo>
                    <a:pt x="12224" y="3408"/>
                  </a:lnTo>
                  <a:cubicBezTo>
                    <a:pt x="12201" y="3440"/>
                    <a:pt x="12172" y="3466"/>
                    <a:pt x="12149" y="3498"/>
                  </a:cubicBezTo>
                  <a:cubicBezTo>
                    <a:pt x="12055" y="3620"/>
                    <a:pt x="12138" y="3816"/>
                    <a:pt x="12273" y="3816"/>
                  </a:cubicBezTo>
                  <a:cubicBezTo>
                    <a:pt x="12304" y="3816"/>
                    <a:pt x="12337" y="3806"/>
                    <a:pt x="12371" y="3784"/>
                  </a:cubicBezTo>
                  <a:cubicBezTo>
                    <a:pt x="13200" y="3229"/>
                    <a:pt x="13913" y="2655"/>
                    <a:pt x="14482" y="1829"/>
                  </a:cubicBezTo>
                  <a:cubicBezTo>
                    <a:pt x="14577" y="1694"/>
                    <a:pt x="14451" y="1564"/>
                    <a:pt x="14321" y="1564"/>
                  </a:cubicBezTo>
                  <a:cubicBezTo>
                    <a:pt x="14266" y="1564"/>
                    <a:pt x="14210" y="1587"/>
                    <a:pt x="14170" y="1644"/>
                  </a:cubicBezTo>
                  <a:lnTo>
                    <a:pt x="14161" y="1656"/>
                  </a:lnTo>
                  <a:cubicBezTo>
                    <a:pt x="14125" y="1603"/>
                    <a:pt x="14063" y="1565"/>
                    <a:pt x="13998" y="1565"/>
                  </a:cubicBezTo>
                  <a:cubicBezTo>
                    <a:pt x="13960" y="1565"/>
                    <a:pt x="13921" y="1577"/>
                    <a:pt x="13884" y="1607"/>
                  </a:cubicBezTo>
                  <a:cubicBezTo>
                    <a:pt x="12868" y="2418"/>
                    <a:pt x="11863" y="3235"/>
                    <a:pt x="10884" y="4081"/>
                  </a:cubicBezTo>
                  <a:cubicBezTo>
                    <a:pt x="11719" y="3195"/>
                    <a:pt x="12550" y="2308"/>
                    <a:pt x="13353" y="1393"/>
                  </a:cubicBezTo>
                  <a:cubicBezTo>
                    <a:pt x="13478" y="1259"/>
                    <a:pt x="13358" y="1082"/>
                    <a:pt x="13217" y="1082"/>
                  </a:cubicBezTo>
                  <a:cubicBezTo>
                    <a:pt x="13175" y="1082"/>
                    <a:pt x="13132" y="1097"/>
                    <a:pt x="13093" y="1133"/>
                  </a:cubicBezTo>
                  <a:cubicBezTo>
                    <a:pt x="9577" y="4127"/>
                    <a:pt x="6453" y="7528"/>
                    <a:pt x="3107" y="10707"/>
                  </a:cubicBezTo>
                  <a:cubicBezTo>
                    <a:pt x="4389" y="9488"/>
                    <a:pt x="5953" y="7358"/>
                    <a:pt x="7400" y="5859"/>
                  </a:cubicBezTo>
                  <a:cubicBezTo>
                    <a:pt x="8924" y="4280"/>
                    <a:pt x="10535" y="2779"/>
                    <a:pt x="12091" y="1234"/>
                  </a:cubicBezTo>
                  <a:cubicBezTo>
                    <a:pt x="12218" y="1107"/>
                    <a:pt x="12099" y="932"/>
                    <a:pt x="11961" y="932"/>
                  </a:cubicBezTo>
                  <a:cubicBezTo>
                    <a:pt x="11920" y="932"/>
                    <a:pt x="11878" y="947"/>
                    <a:pt x="11840" y="983"/>
                  </a:cubicBezTo>
                  <a:cubicBezTo>
                    <a:pt x="11603" y="1200"/>
                    <a:pt x="11378" y="1428"/>
                    <a:pt x="11147" y="1647"/>
                  </a:cubicBezTo>
                  <a:cubicBezTo>
                    <a:pt x="11123" y="1641"/>
                    <a:pt x="11099" y="1638"/>
                    <a:pt x="11075" y="1638"/>
                  </a:cubicBezTo>
                  <a:cubicBezTo>
                    <a:pt x="10883" y="1638"/>
                    <a:pt x="10705" y="1835"/>
                    <a:pt x="10535" y="2233"/>
                  </a:cubicBezTo>
                  <a:cubicBezTo>
                    <a:pt x="8145" y="4552"/>
                    <a:pt x="5867" y="6985"/>
                    <a:pt x="3335" y="9159"/>
                  </a:cubicBezTo>
                  <a:cubicBezTo>
                    <a:pt x="4573" y="8094"/>
                    <a:pt x="5809" y="6408"/>
                    <a:pt x="7082" y="5195"/>
                  </a:cubicBezTo>
                  <a:cubicBezTo>
                    <a:pt x="8621" y="3729"/>
                    <a:pt x="10117" y="2251"/>
                    <a:pt x="11459" y="602"/>
                  </a:cubicBezTo>
                  <a:cubicBezTo>
                    <a:pt x="11462" y="596"/>
                    <a:pt x="11459" y="591"/>
                    <a:pt x="11465" y="588"/>
                  </a:cubicBezTo>
                  <a:close/>
                  <a:moveTo>
                    <a:pt x="8791" y="9180"/>
                  </a:moveTo>
                  <a:cubicBezTo>
                    <a:pt x="8431" y="9653"/>
                    <a:pt x="8061" y="10124"/>
                    <a:pt x="7686" y="10588"/>
                  </a:cubicBezTo>
                  <a:cubicBezTo>
                    <a:pt x="7670" y="10576"/>
                    <a:pt x="7650" y="10569"/>
                    <a:pt x="7630" y="10569"/>
                  </a:cubicBezTo>
                  <a:cubicBezTo>
                    <a:pt x="7618" y="10569"/>
                    <a:pt x="7605" y="10571"/>
                    <a:pt x="7593" y="10577"/>
                  </a:cubicBezTo>
                  <a:cubicBezTo>
                    <a:pt x="7480" y="10628"/>
                    <a:pt x="7376" y="10680"/>
                    <a:pt x="7280" y="10732"/>
                  </a:cubicBezTo>
                  <a:lnTo>
                    <a:pt x="7280" y="10732"/>
                  </a:lnTo>
                  <a:cubicBezTo>
                    <a:pt x="7288" y="10718"/>
                    <a:pt x="7287" y="10701"/>
                    <a:pt x="7270" y="10687"/>
                  </a:cubicBezTo>
                  <a:cubicBezTo>
                    <a:pt x="7128" y="10562"/>
                    <a:pt x="8047" y="9780"/>
                    <a:pt x="8791" y="9180"/>
                  </a:cubicBezTo>
                  <a:close/>
                  <a:moveTo>
                    <a:pt x="4319" y="8741"/>
                  </a:moveTo>
                  <a:lnTo>
                    <a:pt x="4319" y="8741"/>
                  </a:lnTo>
                  <a:cubicBezTo>
                    <a:pt x="3705" y="9503"/>
                    <a:pt x="3124" y="10294"/>
                    <a:pt x="2570" y="11108"/>
                  </a:cubicBezTo>
                  <a:cubicBezTo>
                    <a:pt x="2495" y="10900"/>
                    <a:pt x="2423" y="10692"/>
                    <a:pt x="2327" y="10479"/>
                  </a:cubicBezTo>
                  <a:cubicBezTo>
                    <a:pt x="2319" y="10458"/>
                    <a:pt x="2313" y="10438"/>
                    <a:pt x="2304" y="10418"/>
                  </a:cubicBezTo>
                  <a:cubicBezTo>
                    <a:pt x="2994" y="9881"/>
                    <a:pt x="3664" y="9318"/>
                    <a:pt x="4319" y="8741"/>
                  </a:cubicBezTo>
                  <a:close/>
                  <a:moveTo>
                    <a:pt x="9577" y="9777"/>
                  </a:moveTo>
                  <a:cubicBezTo>
                    <a:pt x="9118" y="10343"/>
                    <a:pt x="8667" y="10915"/>
                    <a:pt x="8214" y="11483"/>
                  </a:cubicBezTo>
                  <a:cubicBezTo>
                    <a:pt x="8078" y="11339"/>
                    <a:pt x="7925" y="11212"/>
                    <a:pt x="7755" y="11108"/>
                  </a:cubicBezTo>
                  <a:cubicBezTo>
                    <a:pt x="8399" y="10713"/>
                    <a:pt x="8991" y="10251"/>
                    <a:pt x="9577" y="9777"/>
                  </a:cubicBezTo>
                  <a:close/>
                  <a:moveTo>
                    <a:pt x="10353" y="10473"/>
                  </a:moveTo>
                  <a:lnTo>
                    <a:pt x="10353" y="10473"/>
                  </a:lnTo>
                  <a:cubicBezTo>
                    <a:pt x="9903" y="11180"/>
                    <a:pt x="9435" y="11876"/>
                    <a:pt x="8947" y="12560"/>
                  </a:cubicBezTo>
                  <a:cubicBezTo>
                    <a:pt x="8826" y="12355"/>
                    <a:pt x="8705" y="12147"/>
                    <a:pt x="8575" y="11954"/>
                  </a:cubicBezTo>
                  <a:cubicBezTo>
                    <a:pt x="9152" y="11440"/>
                    <a:pt x="9735" y="10938"/>
                    <a:pt x="10353" y="10473"/>
                  </a:cubicBezTo>
                  <a:close/>
                  <a:moveTo>
                    <a:pt x="10633" y="3830"/>
                  </a:moveTo>
                  <a:lnTo>
                    <a:pt x="10633" y="3830"/>
                  </a:lnTo>
                  <a:cubicBezTo>
                    <a:pt x="9484" y="5060"/>
                    <a:pt x="8332" y="6284"/>
                    <a:pt x="7267" y="7595"/>
                  </a:cubicBezTo>
                  <a:cubicBezTo>
                    <a:pt x="7215" y="7661"/>
                    <a:pt x="7212" y="7753"/>
                    <a:pt x="7264" y="7820"/>
                  </a:cubicBezTo>
                  <a:cubicBezTo>
                    <a:pt x="5751" y="9171"/>
                    <a:pt x="4293" y="10571"/>
                    <a:pt x="2934" y="12081"/>
                  </a:cubicBezTo>
                  <a:cubicBezTo>
                    <a:pt x="2885" y="12136"/>
                    <a:pt x="2933" y="12211"/>
                    <a:pt x="2988" y="12211"/>
                  </a:cubicBezTo>
                  <a:cubicBezTo>
                    <a:pt x="3005" y="12211"/>
                    <a:pt x="3022" y="12204"/>
                    <a:pt x="3038" y="12188"/>
                  </a:cubicBezTo>
                  <a:cubicBezTo>
                    <a:pt x="3782" y="11403"/>
                    <a:pt x="4533" y="10623"/>
                    <a:pt x="5301" y="9864"/>
                  </a:cubicBezTo>
                  <a:cubicBezTo>
                    <a:pt x="5999" y="9171"/>
                    <a:pt x="7212" y="8356"/>
                    <a:pt x="7705" y="7745"/>
                  </a:cubicBezTo>
                  <a:lnTo>
                    <a:pt x="7705" y="7745"/>
                  </a:lnTo>
                  <a:cubicBezTo>
                    <a:pt x="6263" y="9543"/>
                    <a:pt x="4606" y="11160"/>
                    <a:pt x="3069" y="12878"/>
                  </a:cubicBezTo>
                  <a:cubicBezTo>
                    <a:pt x="2965" y="12433"/>
                    <a:pt x="2859" y="11994"/>
                    <a:pt x="2723" y="11556"/>
                  </a:cubicBezTo>
                  <a:cubicBezTo>
                    <a:pt x="5353" y="9113"/>
                    <a:pt x="7827" y="6515"/>
                    <a:pt x="10417" y="4029"/>
                  </a:cubicBezTo>
                  <a:cubicBezTo>
                    <a:pt x="10489" y="3963"/>
                    <a:pt x="10564" y="3899"/>
                    <a:pt x="10633" y="3830"/>
                  </a:cubicBezTo>
                  <a:close/>
                  <a:moveTo>
                    <a:pt x="6684" y="9999"/>
                  </a:moveTo>
                  <a:lnTo>
                    <a:pt x="6684" y="9999"/>
                  </a:lnTo>
                  <a:cubicBezTo>
                    <a:pt x="5477" y="11221"/>
                    <a:pt x="4340" y="12505"/>
                    <a:pt x="3309" y="13882"/>
                  </a:cubicBezTo>
                  <a:cubicBezTo>
                    <a:pt x="3260" y="13683"/>
                    <a:pt x="3217" y="13493"/>
                    <a:pt x="3170" y="13299"/>
                  </a:cubicBezTo>
                  <a:cubicBezTo>
                    <a:pt x="3973" y="12497"/>
                    <a:pt x="4781" y="11703"/>
                    <a:pt x="5613" y="10929"/>
                  </a:cubicBezTo>
                  <a:cubicBezTo>
                    <a:pt x="5959" y="10609"/>
                    <a:pt x="6323" y="10303"/>
                    <a:pt x="6684" y="9999"/>
                  </a:cubicBezTo>
                  <a:close/>
                  <a:moveTo>
                    <a:pt x="10867" y="8683"/>
                  </a:moveTo>
                  <a:cubicBezTo>
                    <a:pt x="11947" y="9413"/>
                    <a:pt x="12602" y="10542"/>
                    <a:pt x="12403" y="11885"/>
                  </a:cubicBezTo>
                  <a:cubicBezTo>
                    <a:pt x="12295" y="12613"/>
                    <a:pt x="11454" y="14017"/>
                    <a:pt x="10547" y="14017"/>
                  </a:cubicBezTo>
                  <a:cubicBezTo>
                    <a:pt x="10408" y="14017"/>
                    <a:pt x="10268" y="13984"/>
                    <a:pt x="10128" y="13911"/>
                  </a:cubicBezTo>
                  <a:cubicBezTo>
                    <a:pt x="9730" y="13701"/>
                    <a:pt x="9447" y="13343"/>
                    <a:pt x="9190" y="12950"/>
                  </a:cubicBezTo>
                  <a:cubicBezTo>
                    <a:pt x="9675" y="12396"/>
                    <a:pt x="10189" y="11870"/>
                    <a:pt x="10729" y="11374"/>
                  </a:cubicBezTo>
                  <a:lnTo>
                    <a:pt x="10729" y="11374"/>
                  </a:lnTo>
                  <a:cubicBezTo>
                    <a:pt x="10411" y="11925"/>
                    <a:pt x="10030" y="12433"/>
                    <a:pt x="9623" y="12944"/>
                  </a:cubicBezTo>
                  <a:cubicBezTo>
                    <a:pt x="9505" y="13091"/>
                    <a:pt x="9615" y="13269"/>
                    <a:pt x="9760" y="13269"/>
                  </a:cubicBezTo>
                  <a:cubicBezTo>
                    <a:pt x="9803" y="13269"/>
                    <a:pt x="9850" y="13253"/>
                    <a:pt x="9894" y="13216"/>
                  </a:cubicBezTo>
                  <a:cubicBezTo>
                    <a:pt x="10362" y="12820"/>
                    <a:pt x="10798" y="12393"/>
                    <a:pt x="11237" y="11968"/>
                  </a:cubicBezTo>
                  <a:lnTo>
                    <a:pt x="11237" y="11968"/>
                  </a:lnTo>
                  <a:cubicBezTo>
                    <a:pt x="11026" y="12373"/>
                    <a:pt x="10795" y="12762"/>
                    <a:pt x="10538" y="13140"/>
                  </a:cubicBezTo>
                  <a:cubicBezTo>
                    <a:pt x="10469" y="13295"/>
                    <a:pt x="10583" y="13425"/>
                    <a:pt x="10708" y="13425"/>
                  </a:cubicBezTo>
                  <a:cubicBezTo>
                    <a:pt x="10765" y="13425"/>
                    <a:pt x="10825" y="13398"/>
                    <a:pt x="10870" y="13334"/>
                  </a:cubicBezTo>
                  <a:cubicBezTo>
                    <a:pt x="11058" y="12915"/>
                    <a:pt x="11384" y="12595"/>
                    <a:pt x="11641" y="12222"/>
                  </a:cubicBezTo>
                  <a:cubicBezTo>
                    <a:pt x="11681" y="12162"/>
                    <a:pt x="11664" y="12101"/>
                    <a:pt x="11629" y="12052"/>
                  </a:cubicBezTo>
                  <a:cubicBezTo>
                    <a:pt x="11794" y="11743"/>
                    <a:pt x="11956" y="11431"/>
                    <a:pt x="12129" y="11128"/>
                  </a:cubicBezTo>
                  <a:cubicBezTo>
                    <a:pt x="12215" y="10979"/>
                    <a:pt x="12094" y="10846"/>
                    <a:pt x="11960" y="10846"/>
                  </a:cubicBezTo>
                  <a:cubicBezTo>
                    <a:pt x="11915" y="10846"/>
                    <a:pt x="11869" y="10860"/>
                    <a:pt x="11829" y="10894"/>
                  </a:cubicBezTo>
                  <a:cubicBezTo>
                    <a:pt x="11534" y="11140"/>
                    <a:pt x="11263" y="11408"/>
                    <a:pt x="10988" y="11674"/>
                  </a:cubicBezTo>
                  <a:cubicBezTo>
                    <a:pt x="11196" y="11336"/>
                    <a:pt x="11375" y="10981"/>
                    <a:pt x="11520" y="10609"/>
                  </a:cubicBezTo>
                  <a:cubicBezTo>
                    <a:pt x="11571" y="10468"/>
                    <a:pt x="11454" y="10377"/>
                    <a:pt x="11334" y="10377"/>
                  </a:cubicBezTo>
                  <a:cubicBezTo>
                    <a:pt x="11286" y="10377"/>
                    <a:pt x="11237" y="10392"/>
                    <a:pt x="11199" y="10424"/>
                  </a:cubicBezTo>
                  <a:cubicBezTo>
                    <a:pt x="10890" y="10687"/>
                    <a:pt x="10599" y="10967"/>
                    <a:pt x="10307" y="11247"/>
                  </a:cubicBezTo>
                  <a:cubicBezTo>
                    <a:pt x="10607" y="10790"/>
                    <a:pt x="10905" y="10337"/>
                    <a:pt x="11182" y="9864"/>
                  </a:cubicBezTo>
                  <a:cubicBezTo>
                    <a:pt x="11254" y="9738"/>
                    <a:pt x="11148" y="9580"/>
                    <a:pt x="11019" y="9580"/>
                  </a:cubicBezTo>
                  <a:cubicBezTo>
                    <a:pt x="10988" y="9580"/>
                    <a:pt x="10956" y="9589"/>
                    <a:pt x="10925" y="9610"/>
                  </a:cubicBezTo>
                  <a:cubicBezTo>
                    <a:pt x="10229" y="10063"/>
                    <a:pt x="9588" y="10585"/>
                    <a:pt x="8962" y="11125"/>
                  </a:cubicBezTo>
                  <a:cubicBezTo>
                    <a:pt x="9588" y="10352"/>
                    <a:pt x="10218" y="9581"/>
                    <a:pt x="10833" y="8796"/>
                  </a:cubicBezTo>
                  <a:cubicBezTo>
                    <a:pt x="10856" y="8764"/>
                    <a:pt x="10867" y="8723"/>
                    <a:pt x="10867" y="8683"/>
                  </a:cubicBezTo>
                  <a:close/>
                  <a:moveTo>
                    <a:pt x="5015" y="12629"/>
                  </a:moveTo>
                  <a:lnTo>
                    <a:pt x="5015" y="12629"/>
                  </a:lnTo>
                  <a:cubicBezTo>
                    <a:pt x="4957" y="12716"/>
                    <a:pt x="4897" y="12800"/>
                    <a:pt x="4839" y="12886"/>
                  </a:cubicBezTo>
                  <a:cubicBezTo>
                    <a:pt x="4392" y="13556"/>
                    <a:pt x="3990" y="14258"/>
                    <a:pt x="3595" y="14959"/>
                  </a:cubicBezTo>
                  <a:cubicBezTo>
                    <a:pt x="3523" y="14743"/>
                    <a:pt x="3465" y="14526"/>
                    <a:pt x="3413" y="14315"/>
                  </a:cubicBezTo>
                  <a:cubicBezTo>
                    <a:pt x="3419" y="14310"/>
                    <a:pt x="3424" y="14313"/>
                    <a:pt x="3427" y="14310"/>
                  </a:cubicBezTo>
                  <a:cubicBezTo>
                    <a:pt x="3961" y="13753"/>
                    <a:pt x="4481" y="13184"/>
                    <a:pt x="5015" y="12629"/>
                  </a:cubicBezTo>
                  <a:close/>
                  <a:moveTo>
                    <a:pt x="5870" y="13285"/>
                  </a:moveTo>
                  <a:cubicBezTo>
                    <a:pt x="5344" y="13811"/>
                    <a:pt x="4579" y="14881"/>
                    <a:pt x="3961" y="15629"/>
                  </a:cubicBezTo>
                  <a:cubicBezTo>
                    <a:pt x="3950" y="15646"/>
                    <a:pt x="3941" y="15669"/>
                    <a:pt x="3938" y="15693"/>
                  </a:cubicBezTo>
                  <a:cubicBezTo>
                    <a:pt x="3872" y="15594"/>
                    <a:pt x="3814" y="15493"/>
                    <a:pt x="3765" y="15389"/>
                  </a:cubicBezTo>
                  <a:lnTo>
                    <a:pt x="5870" y="13285"/>
                  </a:lnTo>
                  <a:close/>
                  <a:moveTo>
                    <a:pt x="6280" y="12880"/>
                  </a:moveTo>
                  <a:cubicBezTo>
                    <a:pt x="6336" y="13421"/>
                    <a:pt x="6491" y="14002"/>
                    <a:pt x="6545" y="14443"/>
                  </a:cubicBezTo>
                  <a:cubicBezTo>
                    <a:pt x="6504" y="15465"/>
                    <a:pt x="6056" y="15969"/>
                    <a:pt x="5209" y="15969"/>
                  </a:cubicBezTo>
                  <a:cubicBezTo>
                    <a:pt x="5179" y="15969"/>
                    <a:pt x="5148" y="15968"/>
                    <a:pt x="5116" y="15967"/>
                  </a:cubicBezTo>
                  <a:cubicBezTo>
                    <a:pt x="5512" y="15404"/>
                    <a:pt x="5893" y="14832"/>
                    <a:pt x="6291" y="14272"/>
                  </a:cubicBezTo>
                  <a:cubicBezTo>
                    <a:pt x="6382" y="14146"/>
                    <a:pt x="6253" y="13999"/>
                    <a:pt x="6126" y="13999"/>
                  </a:cubicBezTo>
                  <a:cubicBezTo>
                    <a:pt x="6084" y="13999"/>
                    <a:pt x="6042" y="14015"/>
                    <a:pt x="6008" y="14053"/>
                  </a:cubicBezTo>
                  <a:cubicBezTo>
                    <a:pt x="5705" y="14437"/>
                    <a:pt x="5339" y="14766"/>
                    <a:pt x="4923" y="15023"/>
                  </a:cubicBezTo>
                  <a:lnTo>
                    <a:pt x="4897" y="15043"/>
                  </a:lnTo>
                  <a:cubicBezTo>
                    <a:pt x="4929" y="15005"/>
                    <a:pt x="4960" y="14974"/>
                    <a:pt x="4992" y="14933"/>
                  </a:cubicBezTo>
                  <a:cubicBezTo>
                    <a:pt x="5496" y="14300"/>
                    <a:pt x="5928" y="13611"/>
                    <a:pt x="6280" y="12880"/>
                  </a:cubicBezTo>
                  <a:close/>
                  <a:moveTo>
                    <a:pt x="9420" y="0"/>
                  </a:moveTo>
                  <a:cubicBezTo>
                    <a:pt x="7823" y="0"/>
                    <a:pt x="6529" y="434"/>
                    <a:pt x="6309" y="1979"/>
                  </a:cubicBezTo>
                  <a:cubicBezTo>
                    <a:pt x="6228" y="2063"/>
                    <a:pt x="6150" y="2150"/>
                    <a:pt x="6069" y="2236"/>
                  </a:cubicBezTo>
                  <a:cubicBezTo>
                    <a:pt x="5885" y="2286"/>
                    <a:pt x="5680" y="2307"/>
                    <a:pt x="5460" y="2307"/>
                  </a:cubicBezTo>
                  <a:cubicBezTo>
                    <a:pt x="5359" y="2307"/>
                    <a:pt x="5255" y="2302"/>
                    <a:pt x="5148" y="2294"/>
                  </a:cubicBezTo>
                  <a:cubicBezTo>
                    <a:pt x="5123" y="2248"/>
                    <a:pt x="5077" y="2223"/>
                    <a:pt x="5029" y="2223"/>
                  </a:cubicBezTo>
                  <a:cubicBezTo>
                    <a:pt x="4994" y="2223"/>
                    <a:pt x="4959" y="2237"/>
                    <a:pt x="4931" y="2265"/>
                  </a:cubicBezTo>
                  <a:cubicBezTo>
                    <a:pt x="4926" y="2268"/>
                    <a:pt x="4923" y="2271"/>
                    <a:pt x="4920" y="2274"/>
                  </a:cubicBezTo>
                  <a:cubicBezTo>
                    <a:pt x="4628" y="2242"/>
                    <a:pt x="4337" y="2207"/>
                    <a:pt x="4060" y="2176"/>
                  </a:cubicBezTo>
                  <a:cubicBezTo>
                    <a:pt x="4106" y="2106"/>
                    <a:pt x="4152" y="2031"/>
                    <a:pt x="4204" y="1959"/>
                  </a:cubicBezTo>
                  <a:cubicBezTo>
                    <a:pt x="4265" y="1870"/>
                    <a:pt x="4171" y="1763"/>
                    <a:pt x="4082" y="1763"/>
                  </a:cubicBezTo>
                  <a:cubicBezTo>
                    <a:pt x="4053" y="1763"/>
                    <a:pt x="4024" y="1775"/>
                    <a:pt x="4002" y="1803"/>
                  </a:cubicBezTo>
                  <a:cubicBezTo>
                    <a:pt x="3909" y="1919"/>
                    <a:pt x="3817" y="2034"/>
                    <a:pt x="3725" y="2147"/>
                  </a:cubicBezTo>
                  <a:cubicBezTo>
                    <a:pt x="3644" y="2143"/>
                    <a:pt x="3566" y="2140"/>
                    <a:pt x="3491" y="2140"/>
                  </a:cubicBezTo>
                  <a:cubicBezTo>
                    <a:pt x="3350" y="2140"/>
                    <a:pt x="3220" y="2149"/>
                    <a:pt x="3107" y="2176"/>
                  </a:cubicBezTo>
                  <a:cubicBezTo>
                    <a:pt x="1981" y="2435"/>
                    <a:pt x="1326" y="3619"/>
                    <a:pt x="907" y="4566"/>
                  </a:cubicBezTo>
                  <a:cubicBezTo>
                    <a:pt x="0" y="6625"/>
                    <a:pt x="1025" y="8466"/>
                    <a:pt x="1886" y="10334"/>
                  </a:cubicBezTo>
                  <a:cubicBezTo>
                    <a:pt x="1842" y="10424"/>
                    <a:pt x="1900" y="10522"/>
                    <a:pt x="1987" y="10562"/>
                  </a:cubicBezTo>
                  <a:cubicBezTo>
                    <a:pt x="2120" y="10854"/>
                    <a:pt x="2244" y="11148"/>
                    <a:pt x="2353" y="11446"/>
                  </a:cubicBezTo>
                  <a:cubicBezTo>
                    <a:pt x="2319" y="11521"/>
                    <a:pt x="2350" y="11610"/>
                    <a:pt x="2426" y="11648"/>
                  </a:cubicBezTo>
                  <a:cubicBezTo>
                    <a:pt x="2564" y="12029"/>
                    <a:pt x="2668" y="12422"/>
                    <a:pt x="2737" y="12823"/>
                  </a:cubicBezTo>
                  <a:cubicBezTo>
                    <a:pt x="2755" y="12936"/>
                    <a:pt x="2775" y="13057"/>
                    <a:pt x="2795" y="13184"/>
                  </a:cubicBezTo>
                  <a:cubicBezTo>
                    <a:pt x="2766" y="13213"/>
                    <a:pt x="2737" y="13242"/>
                    <a:pt x="2711" y="13273"/>
                  </a:cubicBezTo>
                  <a:cubicBezTo>
                    <a:pt x="2611" y="13384"/>
                    <a:pt x="2693" y="13554"/>
                    <a:pt x="2836" y="13554"/>
                  </a:cubicBezTo>
                  <a:cubicBezTo>
                    <a:pt x="2841" y="13554"/>
                    <a:pt x="2847" y="13554"/>
                    <a:pt x="2853" y="13553"/>
                  </a:cubicBezTo>
                  <a:cubicBezTo>
                    <a:pt x="3075" y="14902"/>
                    <a:pt x="3497" y="16625"/>
                    <a:pt x="4966" y="16709"/>
                  </a:cubicBezTo>
                  <a:cubicBezTo>
                    <a:pt x="4982" y="16710"/>
                    <a:pt x="4998" y="16710"/>
                    <a:pt x="5014" y="16710"/>
                  </a:cubicBezTo>
                  <a:cubicBezTo>
                    <a:pt x="5713" y="16710"/>
                    <a:pt x="6378" y="15921"/>
                    <a:pt x="6747" y="15439"/>
                  </a:cubicBezTo>
                  <a:cubicBezTo>
                    <a:pt x="7865" y="13969"/>
                    <a:pt x="5209" y="12269"/>
                    <a:pt x="7449" y="10883"/>
                  </a:cubicBezTo>
                  <a:lnTo>
                    <a:pt x="7449" y="10883"/>
                  </a:lnTo>
                  <a:lnTo>
                    <a:pt x="7432" y="10906"/>
                  </a:lnTo>
                  <a:cubicBezTo>
                    <a:pt x="7420" y="10920"/>
                    <a:pt x="7423" y="10935"/>
                    <a:pt x="7417" y="10949"/>
                  </a:cubicBezTo>
                  <a:cubicBezTo>
                    <a:pt x="7299" y="10949"/>
                    <a:pt x="7235" y="11111"/>
                    <a:pt x="7316" y="11203"/>
                  </a:cubicBezTo>
                  <a:cubicBezTo>
                    <a:pt x="7518" y="11428"/>
                    <a:pt x="7700" y="11662"/>
                    <a:pt x="7891" y="11893"/>
                  </a:cubicBezTo>
                  <a:cubicBezTo>
                    <a:pt x="7738" y="12090"/>
                    <a:pt x="7579" y="12277"/>
                    <a:pt x="7429" y="12474"/>
                  </a:cubicBezTo>
                  <a:lnTo>
                    <a:pt x="7426" y="12476"/>
                  </a:lnTo>
                  <a:cubicBezTo>
                    <a:pt x="7417" y="12488"/>
                    <a:pt x="7406" y="12500"/>
                    <a:pt x="7397" y="12511"/>
                  </a:cubicBezTo>
                  <a:cubicBezTo>
                    <a:pt x="7296" y="12645"/>
                    <a:pt x="7431" y="12780"/>
                    <a:pt x="7566" y="12780"/>
                  </a:cubicBezTo>
                  <a:cubicBezTo>
                    <a:pt x="7608" y="12780"/>
                    <a:pt x="7651" y="12767"/>
                    <a:pt x="7686" y="12736"/>
                  </a:cubicBezTo>
                  <a:cubicBezTo>
                    <a:pt x="7862" y="12583"/>
                    <a:pt x="8032" y="12430"/>
                    <a:pt x="8205" y="12277"/>
                  </a:cubicBezTo>
                  <a:cubicBezTo>
                    <a:pt x="8373" y="12485"/>
                    <a:pt x="8543" y="12693"/>
                    <a:pt x="8708" y="12904"/>
                  </a:cubicBezTo>
                  <a:cubicBezTo>
                    <a:pt x="8690" y="12930"/>
                    <a:pt x="8673" y="12956"/>
                    <a:pt x="8653" y="12982"/>
                  </a:cubicBezTo>
                  <a:cubicBezTo>
                    <a:pt x="8559" y="13114"/>
                    <a:pt x="8696" y="13270"/>
                    <a:pt x="8829" y="13270"/>
                  </a:cubicBezTo>
                  <a:cubicBezTo>
                    <a:pt x="8873" y="13270"/>
                    <a:pt x="8916" y="13253"/>
                    <a:pt x="8950" y="13213"/>
                  </a:cubicBezTo>
                  <a:cubicBezTo>
                    <a:pt x="9080" y="13377"/>
                    <a:pt x="9207" y="13545"/>
                    <a:pt x="9343" y="13709"/>
                  </a:cubicBezTo>
                  <a:cubicBezTo>
                    <a:pt x="9685" y="14124"/>
                    <a:pt x="10090" y="14388"/>
                    <a:pt x="10549" y="14388"/>
                  </a:cubicBezTo>
                  <a:cubicBezTo>
                    <a:pt x="10745" y="14388"/>
                    <a:pt x="10950" y="14340"/>
                    <a:pt x="11165" y="14235"/>
                  </a:cubicBezTo>
                  <a:cubicBezTo>
                    <a:pt x="12227" y="13709"/>
                    <a:pt x="12836" y="12349"/>
                    <a:pt x="12801" y="11226"/>
                  </a:cubicBezTo>
                  <a:cubicBezTo>
                    <a:pt x="12761" y="9959"/>
                    <a:pt x="11834" y="8925"/>
                    <a:pt x="10755" y="8388"/>
                  </a:cubicBezTo>
                  <a:cubicBezTo>
                    <a:pt x="10740" y="8381"/>
                    <a:pt x="10726" y="8378"/>
                    <a:pt x="10712" y="8378"/>
                  </a:cubicBezTo>
                  <a:cubicBezTo>
                    <a:pt x="10650" y="8378"/>
                    <a:pt x="10600" y="8443"/>
                    <a:pt x="10633" y="8507"/>
                  </a:cubicBezTo>
                  <a:cubicBezTo>
                    <a:pt x="10630" y="8510"/>
                    <a:pt x="10627" y="8510"/>
                    <a:pt x="10623" y="8510"/>
                  </a:cubicBezTo>
                  <a:cubicBezTo>
                    <a:pt x="10620" y="8510"/>
                    <a:pt x="10616" y="8510"/>
                    <a:pt x="10613" y="8513"/>
                  </a:cubicBezTo>
                  <a:cubicBezTo>
                    <a:pt x="9860" y="9067"/>
                    <a:pt x="9152" y="9682"/>
                    <a:pt x="8402" y="10239"/>
                  </a:cubicBezTo>
                  <a:cubicBezTo>
                    <a:pt x="8866" y="9650"/>
                    <a:pt x="9320" y="9055"/>
                    <a:pt x="9735" y="8432"/>
                  </a:cubicBezTo>
                  <a:cubicBezTo>
                    <a:pt x="9812" y="8314"/>
                    <a:pt x="9706" y="8209"/>
                    <a:pt x="9595" y="8209"/>
                  </a:cubicBezTo>
                  <a:cubicBezTo>
                    <a:pt x="9560" y="8209"/>
                    <a:pt x="9524" y="8220"/>
                    <a:pt x="9493" y="8244"/>
                  </a:cubicBezTo>
                  <a:cubicBezTo>
                    <a:pt x="9239" y="8452"/>
                    <a:pt x="6623" y="10487"/>
                    <a:pt x="7218" y="10756"/>
                  </a:cubicBezTo>
                  <a:cubicBezTo>
                    <a:pt x="7223" y="10758"/>
                    <a:pt x="7227" y="10759"/>
                    <a:pt x="7232" y="10759"/>
                  </a:cubicBezTo>
                  <a:lnTo>
                    <a:pt x="7232" y="10759"/>
                  </a:lnTo>
                  <a:cubicBezTo>
                    <a:pt x="6631" y="11102"/>
                    <a:pt x="6384" y="11495"/>
                    <a:pt x="6277" y="12283"/>
                  </a:cubicBezTo>
                  <a:cubicBezTo>
                    <a:pt x="6265" y="12413"/>
                    <a:pt x="6262" y="12543"/>
                    <a:pt x="6274" y="12676"/>
                  </a:cubicBezTo>
                  <a:cubicBezTo>
                    <a:pt x="6239" y="12622"/>
                    <a:pt x="6184" y="12584"/>
                    <a:pt x="6125" y="12584"/>
                  </a:cubicBezTo>
                  <a:cubicBezTo>
                    <a:pt x="6087" y="12584"/>
                    <a:pt x="6046" y="12600"/>
                    <a:pt x="6008" y="12638"/>
                  </a:cubicBezTo>
                  <a:cubicBezTo>
                    <a:pt x="5351" y="13295"/>
                    <a:pt x="4398" y="14274"/>
                    <a:pt x="4113" y="14778"/>
                  </a:cubicBezTo>
                  <a:lnTo>
                    <a:pt x="4113" y="14778"/>
                  </a:lnTo>
                  <a:cubicBezTo>
                    <a:pt x="4768" y="13618"/>
                    <a:pt x="5507" y="12513"/>
                    <a:pt x="6294" y="11440"/>
                  </a:cubicBezTo>
                  <a:cubicBezTo>
                    <a:pt x="6393" y="11304"/>
                    <a:pt x="6261" y="11181"/>
                    <a:pt x="6128" y="11181"/>
                  </a:cubicBezTo>
                  <a:cubicBezTo>
                    <a:pt x="6086" y="11181"/>
                    <a:pt x="6044" y="11193"/>
                    <a:pt x="6008" y="11221"/>
                  </a:cubicBezTo>
                  <a:cubicBezTo>
                    <a:pt x="5959" y="11255"/>
                    <a:pt x="5922" y="11299"/>
                    <a:pt x="5876" y="11336"/>
                  </a:cubicBezTo>
                  <a:cubicBezTo>
                    <a:pt x="6900" y="10230"/>
                    <a:pt x="7995" y="9188"/>
                    <a:pt x="9095" y="8163"/>
                  </a:cubicBezTo>
                  <a:cubicBezTo>
                    <a:pt x="9214" y="8054"/>
                    <a:pt x="9104" y="7861"/>
                    <a:pt x="8970" y="7861"/>
                  </a:cubicBezTo>
                  <a:cubicBezTo>
                    <a:pt x="8942" y="7861"/>
                    <a:pt x="8912" y="7869"/>
                    <a:pt x="8884" y="7889"/>
                  </a:cubicBezTo>
                  <a:cubicBezTo>
                    <a:pt x="7902" y="8565"/>
                    <a:pt x="6978" y="9304"/>
                    <a:pt x="6086" y="10080"/>
                  </a:cubicBezTo>
                  <a:cubicBezTo>
                    <a:pt x="6106" y="10057"/>
                    <a:pt x="6130" y="10037"/>
                    <a:pt x="6150" y="10014"/>
                  </a:cubicBezTo>
                  <a:cubicBezTo>
                    <a:pt x="7082" y="9006"/>
                    <a:pt x="7966" y="7955"/>
                    <a:pt x="8791" y="6861"/>
                  </a:cubicBezTo>
                  <a:cubicBezTo>
                    <a:pt x="8866" y="6760"/>
                    <a:pt x="8789" y="6671"/>
                    <a:pt x="8690" y="6645"/>
                  </a:cubicBezTo>
                  <a:cubicBezTo>
                    <a:pt x="9045" y="6284"/>
                    <a:pt x="9406" y="5923"/>
                    <a:pt x="9773" y="5577"/>
                  </a:cubicBezTo>
                  <a:lnTo>
                    <a:pt x="9773" y="5577"/>
                  </a:lnTo>
                  <a:cubicBezTo>
                    <a:pt x="9022" y="6342"/>
                    <a:pt x="8866" y="7219"/>
                    <a:pt x="10411" y="8158"/>
                  </a:cubicBezTo>
                  <a:cubicBezTo>
                    <a:pt x="10435" y="8172"/>
                    <a:pt x="10460" y="8178"/>
                    <a:pt x="10484" y="8178"/>
                  </a:cubicBezTo>
                  <a:cubicBezTo>
                    <a:pt x="10602" y="8178"/>
                    <a:pt x="10699" y="8020"/>
                    <a:pt x="10593" y="7927"/>
                  </a:cubicBezTo>
                  <a:cubicBezTo>
                    <a:pt x="9646" y="7075"/>
                    <a:pt x="9164" y="6327"/>
                    <a:pt x="10359" y="5444"/>
                  </a:cubicBezTo>
                  <a:cubicBezTo>
                    <a:pt x="11136" y="4872"/>
                    <a:pt x="12054" y="4474"/>
                    <a:pt x="12900" y="4018"/>
                  </a:cubicBezTo>
                  <a:cubicBezTo>
                    <a:pt x="14158" y="3333"/>
                    <a:pt x="15706" y="2412"/>
                    <a:pt x="15712" y="801"/>
                  </a:cubicBezTo>
                  <a:cubicBezTo>
                    <a:pt x="15712" y="711"/>
                    <a:pt x="15636" y="613"/>
                    <a:pt x="15542" y="613"/>
                  </a:cubicBezTo>
                  <a:cubicBezTo>
                    <a:pt x="15537" y="613"/>
                    <a:pt x="15532" y="613"/>
                    <a:pt x="15527" y="614"/>
                  </a:cubicBezTo>
                  <a:cubicBezTo>
                    <a:pt x="15412" y="627"/>
                    <a:pt x="15286" y="633"/>
                    <a:pt x="15151" y="633"/>
                  </a:cubicBezTo>
                  <a:cubicBezTo>
                    <a:pt x="13883" y="633"/>
                    <a:pt x="11786" y="107"/>
                    <a:pt x="9946" y="13"/>
                  </a:cubicBezTo>
                  <a:lnTo>
                    <a:pt x="9917" y="13"/>
                  </a:lnTo>
                  <a:cubicBezTo>
                    <a:pt x="9749" y="5"/>
                    <a:pt x="9583" y="0"/>
                    <a:pt x="942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22" name="Google Shape;5022;p86"/>
            <p:cNvSpPr/>
            <p:nvPr/>
          </p:nvSpPr>
          <p:spPr>
            <a:xfrm>
              <a:off x="4492625" y="804475"/>
              <a:ext cx="446125" cy="296800"/>
            </a:xfrm>
            <a:custGeom>
              <a:avLst/>
              <a:gdLst/>
              <a:ahLst/>
              <a:cxnLst/>
              <a:rect l="l" t="t" r="r" b="b"/>
              <a:pathLst>
                <a:path w="17845" h="11872" extrusionOk="0">
                  <a:moveTo>
                    <a:pt x="11999" y="965"/>
                  </a:moveTo>
                  <a:lnTo>
                    <a:pt x="11999" y="965"/>
                  </a:lnTo>
                  <a:cubicBezTo>
                    <a:pt x="11996" y="971"/>
                    <a:pt x="11990" y="977"/>
                    <a:pt x="11987" y="983"/>
                  </a:cubicBezTo>
                  <a:cubicBezTo>
                    <a:pt x="11456" y="1445"/>
                    <a:pt x="10942" y="1915"/>
                    <a:pt x="10440" y="2406"/>
                  </a:cubicBezTo>
                  <a:cubicBezTo>
                    <a:pt x="10206" y="2637"/>
                    <a:pt x="9984" y="2885"/>
                    <a:pt x="9779" y="3145"/>
                  </a:cubicBezTo>
                  <a:cubicBezTo>
                    <a:pt x="10197" y="2562"/>
                    <a:pt x="10656" y="2008"/>
                    <a:pt x="11153" y="1485"/>
                  </a:cubicBezTo>
                  <a:cubicBezTo>
                    <a:pt x="11456" y="1167"/>
                    <a:pt x="11742" y="1009"/>
                    <a:pt x="11999" y="965"/>
                  </a:cubicBezTo>
                  <a:close/>
                  <a:moveTo>
                    <a:pt x="14773" y="4565"/>
                  </a:moveTo>
                  <a:lnTo>
                    <a:pt x="14773" y="4565"/>
                  </a:lnTo>
                  <a:cubicBezTo>
                    <a:pt x="14383" y="4892"/>
                    <a:pt x="13997" y="5215"/>
                    <a:pt x="13601" y="5533"/>
                  </a:cubicBezTo>
                  <a:cubicBezTo>
                    <a:pt x="13601" y="5530"/>
                    <a:pt x="13607" y="5527"/>
                    <a:pt x="13607" y="5524"/>
                  </a:cubicBezTo>
                  <a:cubicBezTo>
                    <a:pt x="13589" y="5371"/>
                    <a:pt x="13595" y="5085"/>
                    <a:pt x="13607" y="4733"/>
                  </a:cubicBezTo>
                  <a:cubicBezTo>
                    <a:pt x="13722" y="4783"/>
                    <a:pt x="13835" y="4811"/>
                    <a:pt x="13959" y="4811"/>
                  </a:cubicBezTo>
                  <a:cubicBezTo>
                    <a:pt x="14079" y="4811"/>
                    <a:pt x="14209" y="4785"/>
                    <a:pt x="14360" y="4727"/>
                  </a:cubicBezTo>
                  <a:cubicBezTo>
                    <a:pt x="14508" y="4669"/>
                    <a:pt x="14640" y="4617"/>
                    <a:pt x="14773" y="4565"/>
                  </a:cubicBezTo>
                  <a:close/>
                  <a:moveTo>
                    <a:pt x="12143" y="2265"/>
                  </a:moveTo>
                  <a:cubicBezTo>
                    <a:pt x="11430" y="3318"/>
                    <a:pt x="10544" y="4254"/>
                    <a:pt x="9605" y="5128"/>
                  </a:cubicBezTo>
                  <a:cubicBezTo>
                    <a:pt x="9565" y="5166"/>
                    <a:pt x="9522" y="5203"/>
                    <a:pt x="9478" y="5244"/>
                  </a:cubicBezTo>
                  <a:cubicBezTo>
                    <a:pt x="9187" y="5515"/>
                    <a:pt x="8892" y="5781"/>
                    <a:pt x="8595" y="6041"/>
                  </a:cubicBezTo>
                  <a:cubicBezTo>
                    <a:pt x="8606" y="5642"/>
                    <a:pt x="8682" y="5250"/>
                    <a:pt x="8823" y="4877"/>
                  </a:cubicBezTo>
                  <a:lnTo>
                    <a:pt x="8826" y="4877"/>
                  </a:lnTo>
                  <a:cubicBezTo>
                    <a:pt x="8853" y="4903"/>
                    <a:pt x="8889" y="4916"/>
                    <a:pt x="8925" y="4916"/>
                  </a:cubicBezTo>
                  <a:cubicBezTo>
                    <a:pt x="8953" y="4916"/>
                    <a:pt x="8981" y="4908"/>
                    <a:pt x="9005" y="4892"/>
                  </a:cubicBezTo>
                  <a:cubicBezTo>
                    <a:pt x="10079" y="4150"/>
                    <a:pt x="11488" y="3232"/>
                    <a:pt x="12143" y="2265"/>
                  </a:cubicBezTo>
                  <a:close/>
                  <a:moveTo>
                    <a:pt x="12455" y="1014"/>
                  </a:moveTo>
                  <a:cubicBezTo>
                    <a:pt x="13029" y="1254"/>
                    <a:pt x="13387" y="2132"/>
                    <a:pt x="13367" y="3004"/>
                  </a:cubicBezTo>
                  <a:cubicBezTo>
                    <a:pt x="13356" y="3422"/>
                    <a:pt x="13318" y="3838"/>
                    <a:pt x="13292" y="4254"/>
                  </a:cubicBezTo>
                  <a:cubicBezTo>
                    <a:pt x="13272" y="4259"/>
                    <a:pt x="13255" y="4254"/>
                    <a:pt x="13231" y="4265"/>
                  </a:cubicBezTo>
                  <a:cubicBezTo>
                    <a:pt x="12305" y="4915"/>
                    <a:pt x="11381" y="5567"/>
                    <a:pt x="10486" y="6260"/>
                  </a:cubicBezTo>
                  <a:lnTo>
                    <a:pt x="10486" y="6257"/>
                  </a:lnTo>
                  <a:cubicBezTo>
                    <a:pt x="10324" y="6384"/>
                    <a:pt x="10165" y="6517"/>
                    <a:pt x="10004" y="6644"/>
                  </a:cubicBezTo>
                  <a:cubicBezTo>
                    <a:pt x="11101" y="5437"/>
                    <a:pt x="12131" y="4176"/>
                    <a:pt x="13003" y="2781"/>
                  </a:cubicBezTo>
                  <a:cubicBezTo>
                    <a:pt x="13073" y="2667"/>
                    <a:pt x="12968" y="2517"/>
                    <a:pt x="12850" y="2517"/>
                  </a:cubicBezTo>
                  <a:cubicBezTo>
                    <a:pt x="12822" y="2517"/>
                    <a:pt x="12794" y="2525"/>
                    <a:pt x="12767" y="2545"/>
                  </a:cubicBezTo>
                  <a:cubicBezTo>
                    <a:pt x="12414" y="2799"/>
                    <a:pt x="12065" y="3061"/>
                    <a:pt x="11719" y="3327"/>
                  </a:cubicBezTo>
                  <a:cubicBezTo>
                    <a:pt x="12120" y="2851"/>
                    <a:pt x="12495" y="2351"/>
                    <a:pt x="12847" y="1837"/>
                  </a:cubicBezTo>
                  <a:cubicBezTo>
                    <a:pt x="12935" y="1707"/>
                    <a:pt x="12815" y="1583"/>
                    <a:pt x="12690" y="1583"/>
                  </a:cubicBezTo>
                  <a:cubicBezTo>
                    <a:pt x="12649" y="1583"/>
                    <a:pt x="12608" y="1596"/>
                    <a:pt x="12573" y="1626"/>
                  </a:cubicBezTo>
                  <a:cubicBezTo>
                    <a:pt x="12135" y="2007"/>
                    <a:pt x="9835" y="4153"/>
                    <a:pt x="9557" y="4153"/>
                  </a:cubicBezTo>
                  <a:cubicBezTo>
                    <a:pt x="9458" y="4153"/>
                    <a:pt x="9618" y="3879"/>
                    <a:pt x="10212" y="3154"/>
                  </a:cubicBezTo>
                  <a:cubicBezTo>
                    <a:pt x="10861" y="2360"/>
                    <a:pt x="11664" y="1684"/>
                    <a:pt x="12455" y="1014"/>
                  </a:cubicBezTo>
                  <a:close/>
                  <a:moveTo>
                    <a:pt x="3179" y="4756"/>
                  </a:moveTo>
                  <a:cubicBezTo>
                    <a:pt x="3808" y="4756"/>
                    <a:pt x="4411" y="4956"/>
                    <a:pt x="5015" y="5215"/>
                  </a:cubicBezTo>
                  <a:cubicBezTo>
                    <a:pt x="5003" y="5212"/>
                    <a:pt x="4991" y="5211"/>
                    <a:pt x="4978" y="5211"/>
                  </a:cubicBezTo>
                  <a:cubicBezTo>
                    <a:pt x="4949" y="5211"/>
                    <a:pt x="4921" y="5218"/>
                    <a:pt x="4897" y="5232"/>
                  </a:cubicBezTo>
                  <a:cubicBezTo>
                    <a:pt x="4065" y="5689"/>
                    <a:pt x="3300" y="6211"/>
                    <a:pt x="2547" y="6765"/>
                  </a:cubicBezTo>
                  <a:cubicBezTo>
                    <a:pt x="2682" y="6612"/>
                    <a:pt x="2818" y="6459"/>
                    <a:pt x="2951" y="6303"/>
                  </a:cubicBezTo>
                  <a:cubicBezTo>
                    <a:pt x="3343" y="5853"/>
                    <a:pt x="3505" y="5613"/>
                    <a:pt x="3852" y="5137"/>
                  </a:cubicBezTo>
                  <a:cubicBezTo>
                    <a:pt x="3930" y="5027"/>
                    <a:pt x="3821" y="4913"/>
                    <a:pt x="3711" y="4913"/>
                  </a:cubicBezTo>
                  <a:cubicBezTo>
                    <a:pt x="3688" y="4913"/>
                    <a:pt x="3665" y="4918"/>
                    <a:pt x="3644" y="4929"/>
                  </a:cubicBezTo>
                  <a:cubicBezTo>
                    <a:pt x="3159" y="5178"/>
                    <a:pt x="2827" y="5333"/>
                    <a:pt x="2394" y="5683"/>
                  </a:cubicBezTo>
                  <a:cubicBezTo>
                    <a:pt x="2070" y="5944"/>
                    <a:pt x="1922" y="6047"/>
                    <a:pt x="1888" y="6047"/>
                  </a:cubicBezTo>
                  <a:cubicBezTo>
                    <a:pt x="1786" y="6047"/>
                    <a:pt x="2654" y="5164"/>
                    <a:pt x="2893" y="4811"/>
                  </a:cubicBezTo>
                  <a:lnTo>
                    <a:pt x="2893" y="4814"/>
                  </a:lnTo>
                  <a:cubicBezTo>
                    <a:pt x="2902" y="4799"/>
                    <a:pt x="2905" y="4782"/>
                    <a:pt x="2905" y="4768"/>
                  </a:cubicBezTo>
                  <a:lnTo>
                    <a:pt x="2916" y="4768"/>
                  </a:lnTo>
                  <a:cubicBezTo>
                    <a:pt x="3004" y="4759"/>
                    <a:pt x="3092" y="4756"/>
                    <a:pt x="3179" y="4756"/>
                  </a:cubicBezTo>
                  <a:close/>
                  <a:moveTo>
                    <a:pt x="16751" y="4147"/>
                  </a:moveTo>
                  <a:cubicBezTo>
                    <a:pt x="17651" y="4147"/>
                    <a:pt x="17244" y="4378"/>
                    <a:pt x="16800" y="4909"/>
                  </a:cubicBezTo>
                  <a:cubicBezTo>
                    <a:pt x="16615" y="5131"/>
                    <a:pt x="16439" y="5359"/>
                    <a:pt x="16274" y="5596"/>
                  </a:cubicBezTo>
                  <a:cubicBezTo>
                    <a:pt x="15659" y="6046"/>
                    <a:pt x="15073" y="6529"/>
                    <a:pt x="14505" y="7025"/>
                  </a:cubicBezTo>
                  <a:cubicBezTo>
                    <a:pt x="15192" y="6214"/>
                    <a:pt x="15862" y="5391"/>
                    <a:pt x="16488" y="4528"/>
                  </a:cubicBezTo>
                  <a:cubicBezTo>
                    <a:pt x="16593" y="4383"/>
                    <a:pt x="16452" y="4242"/>
                    <a:pt x="16308" y="4242"/>
                  </a:cubicBezTo>
                  <a:cubicBezTo>
                    <a:pt x="16263" y="4242"/>
                    <a:pt x="16217" y="4256"/>
                    <a:pt x="16179" y="4288"/>
                  </a:cubicBezTo>
                  <a:cubicBezTo>
                    <a:pt x="15685" y="4716"/>
                    <a:pt x="15212" y="5157"/>
                    <a:pt x="14724" y="5590"/>
                  </a:cubicBezTo>
                  <a:cubicBezTo>
                    <a:pt x="15128" y="5154"/>
                    <a:pt x="15506" y="4698"/>
                    <a:pt x="15879" y="4233"/>
                  </a:cubicBezTo>
                  <a:cubicBezTo>
                    <a:pt x="16168" y="4176"/>
                    <a:pt x="16459" y="4147"/>
                    <a:pt x="16751" y="4147"/>
                  </a:cubicBezTo>
                  <a:close/>
                  <a:moveTo>
                    <a:pt x="2376" y="4834"/>
                  </a:moveTo>
                  <a:lnTo>
                    <a:pt x="2376" y="4834"/>
                  </a:lnTo>
                  <a:cubicBezTo>
                    <a:pt x="2096" y="5024"/>
                    <a:pt x="1727" y="5279"/>
                    <a:pt x="1548" y="5408"/>
                  </a:cubicBezTo>
                  <a:cubicBezTo>
                    <a:pt x="1575" y="5371"/>
                    <a:pt x="1561" y="5309"/>
                    <a:pt x="1517" y="5309"/>
                  </a:cubicBezTo>
                  <a:cubicBezTo>
                    <a:pt x="1511" y="5309"/>
                    <a:pt x="1504" y="5310"/>
                    <a:pt x="1496" y="5313"/>
                  </a:cubicBezTo>
                  <a:cubicBezTo>
                    <a:pt x="1360" y="5377"/>
                    <a:pt x="1222" y="5429"/>
                    <a:pt x="1077" y="5469"/>
                  </a:cubicBezTo>
                  <a:cubicBezTo>
                    <a:pt x="1011" y="5486"/>
                    <a:pt x="979" y="5564"/>
                    <a:pt x="1014" y="5622"/>
                  </a:cubicBezTo>
                  <a:lnTo>
                    <a:pt x="1094" y="5746"/>
                  </a:lnTo>
                  <a:cubicBezTo>
                    <a:pt x="1116" y="5785"/>
                    <a:pt x="1156" y="5807"/>
                    <a:pt x="1198" y="5807"/>
                  </a:cubicBezTo>
                  <a:cubicBezTo>
                    <a:pt x="1219" y="5807"/>
                    <a:pt x="1240" y="5801"/>
                    <a:pt x="1259" y="5790"/>
                  </a:cubicBezTo>
                  <a:cubicBezTo>
                    <a:pt x="1770" y="5466"/>
                    <a:pt x="2034" y="5326"/>
                    <a:pt x="2130" y="5326"/>
                  </a:cubicBezTo>
                  <a:cubicBezTo>
                    <a:pt x="2315" y="5326"/>
                    <a:pt x="1878" y="5843"/>
                    <a:pt x="1386" y="6557"/>
                  </a:cubicBezTo>
                  <a:cubicBezTo>
                    <a:pt x="1312" y="6666"/>
                    <a:pt x="1414" y="6775"/>
                    <a:pt x="1519" y="6775"/>
                  </a:cubicBezTo>
                  <a:cubicBezTo>
                    <a:pt x="1553" y="6775"/>
                    <a:pt x="1588" y="6764"/>
                    <a:pt x="1617" y="6736"/>
                  </a:cubicBezTo>
                  <a:cubicBezTo>
                    <a:pt x="1910" y="6464"/>
                    <a:pt x="2992" y="5467"/>
                    <a:pt x="3137" y="5467"/>
                  </a:cubicBezTo>
                  <a:cubicBezTo>
                    <a:pt x="3196" y="5467"/>
                    <a:pt x="3100" y="5633"/>
                    <a:pt x="2731" y="6081"/>
                  </a:cubicBezTo>
                  <a:cubicBezTo>
                    <a:pt x="2399" y="6485"/>
                    <a:pt x="2047" y="6875"/>
                    <a:pt x="1698" y="7268"/>
                  </a:cubicBezTo>
                  <a:cubicBezTo>
                    <a:pt x="1525" y="7040"/>
                    <a:pt x="1340" y="6820"/>
                    <a:pt x="1138" y="6601"/>
                  </a:cubicBezTo>
                  <a:cubicBezTo>
                    <a:pt x="119" y="5486"/>
                    <a:pt x="1314" y="5016"/>
                    <a:pt x="2376" y="4834"/>
                  </a:cubicBezTo>
                  <a:close/>
                  <a:moveTo>
                    <a:pt x="13272" y="4776"/>
                  </a:moveTo>
                  <a:lnTo>
                    <a:pt x="13272" y="4776"/>
                  </a:lnTo>
                  <a:cubicBezTo>
                    <a:pt x="13260" y="5024"/>
                    <a:pt x="13269" y="5273"/>
                    <a:pt x="13292" y="5521"/>
                  </a:cubicBezTo>
                  <a:cubicBezTo>
                    <a:pt x="13304" y="5599"/>
                    <a:pt x="13367" y="5660"/>
                    <a:pt x="13442" y="5663"/>
                  </a:cubicBezTo>
                  <a:cubicBezTo>
                    <a:pt x="12440" y="6474"/>
                    <a:pt x="11442" y="7288"/>
                    <a:pt x="10443" y="8105"/>
                  </a:cubicBezTo>
                  <a:cubicBezTo>
                    <a:pt x="10564" y="7963"/>
                    <a:pt x="10682" y="7819"/>
                    <a:pt x="10803" y="7678"/>
                  </a:cubicBezTo>
                  <a:cubicBezTo>
                    <a:pt x="11632" y="6716"/>
                    <a:pt x="12461" y="5755"/>
                    <a:pt x="13272" y="4776"/>
                  </a:cubicBezTo>
                  <a:close/>
                  <a:moveTo>
                    <a:pt x="4357" y="5902"/>
                  </a:moveTo>
                  <a:cubicBezTo>
                    <a:pt x="3719" y="6716"/>
                    <a:pt x="2971" y="7444"/>
                    <a:pt x="2316" y="8252"/>
                  </a:cubicBezTo>
                  <a:cubicBezTo>
                    <a:pt x="2284" y="8189"/>
                    <a:pt x="2249" y="8119"/>
                    <a:pt x="2218" y="8059"/>
                  </a:cubicBezTo>
                  <a:cubicBezTo>
                    <a:pt x="2137" y="7914"/>
                    <a:pt x="2044" y="7787"/>
                    <a:pt x="1955" y="7655"/>
                  </a:cubicBezTo>
                  <a:cubicBezTo>
                    <a:pt x="2729" y="7141"/>
                    <a:pt x="3953" y="6416"/>
                    <a:pt x="4357" y="5902"/>
                  </a:cubicBezTo>
                  <a:close/>
                  <a:moveTo>
                    <a:pt x="5032" y="6936"/>
                  </a:moveTo>
                  <a:cubicBezTo>
                    <a:pt x="4354" y="7325"/>
                    <a:pt x="3531" y="8613"/>
                    <a:pt x="2939" y="9439"/>
                  </a:cubicBezTo>
                  <a:cubicBezTo>
                    <a:pt x="2780" y="9159"/>
                    <a:pt x="2633" y="8873"/>
                    <a:pt x="2492" y="8593"/>
                  </a:cubicBezTo>
                  <a:lnTo>
                    <a:pt x="2492" y="8590"/>
                  </a:lnTo>
                  <a:cubicBezTo>
                    <a:pt x="3320" y="8004"/>
                    <a:pt x="4149" y="7441"/>
                    <a:pt x="5032" y="6936"/>
                  </a:cubicBezTo>
                  <a:close/>
                  <a:moveTo>
                    <a:pt x="5037" y="5222"/>
                  </a:moveTo>
                  <a:cubicBezTo>
                    <a:pt x="6084" y="5675"/>
                    <a:pt x="7123" y="6289"/>
                    <a:pt x="8257" y="6335"/>
                  </a:cubicBezTo>
                  <a:lnTo>
                    <a:pt x="8260" y="6335"/>
                  </a:lnTo>
                  <a:cubicBezTo>
                    <a:pt x="8205" y="6381"/>
                    <a:pt x="8153" y="6430"/>
                    <a:pt x="8098" y="6477"/>
                  </a:cubicBezTo>
                  <a:cubicBezTo>
                    <a:pt x="7238" y="7222"/>
                    <a:pt x="6349" y="7929"/>
                    <a:pt x="5457" y="8636"/>
                  </a:cubicBezTo>
                  <a:cubicBezTo>
                    <a:pt x="5965" y="8085"/>
                    <a:pt x="6435" y="7496"/>
                    <a:pt x="6860" y="6878"/>
                  </a:cubicBezTo>
                  <a:cubicBezTo>
                    <a:pt x="6949" y="6751"/>
                    <a:pt x="6829" y="6628"/>
                    <a:pt x="6705" y="6628"/>
                  </a:cubicBezTo>
                  <a:cubicBezTo>
                    <a:pt x="6665" y="6628"/>
                    <a:pt x="6625" y="6641"/>
                    <a:pt x="6591" y="6670"/>
                  </a:cubicBezTo>
                  <a:cubicBezTo>
                    <a:pt x="5590" y="7548"/>
                    <a:pt x="4152" y="8483"/>
                    <a:pt x="3378" y="9453"/>
                  </a:cubicBezTo>
                  <a:cubicBezTo>
                    <a:pt x="4160" y="8472"/>
                    <a:pt x="5041" y="7600"/>
                    <a:pt x="5754" y="6560"/>
                  </a:cubicBezTo>
                  <a:cubicBezTo>
                    <a:pt x="5840" y="6436"/>
                    <a:pt x="5722" y="6316"/>
                    <a:pt x="5601" y="6316"/>
                  </a:cubicBezTo>
                  <a:cubicBezTo>
                    <a:pt x="5575" y="6316"/>
                    <a:pt x="5550" y="6321"/>
                    <a:pt x="5526" y="6332"/>
                  </a:cubicBezTo>
                  <a:cubicBezTo>
                    <a:pt x="4588" y="6783"/>
                    <a:pt x="3736" y="7320"/>
                    <a:pt x="2882" y="7912"/>
                  </a:cubicBezTo>
                  <a:cubicBezTo>
                    <a:pt x="3566" y="7438"/>
                    <a:pt x="4464" y="6298"/>
                    <a:pt x="5096" y="5489"/>
                  </a:cubicBezTo>
                  <a:cubicBezTo>
                    <a:pt x="5169" y="5403"/>
                    <a:pt x="5138" y="5270"/>
                    <a:pt x="5037" y="5222"/>
                  </a:cubicBezTo>
                  <a:close/>
                  <a:moveTo>
                    <a:pt x="15593" y="4398"/>
                  </a:moveTo>
                  <a:cubicBezTo>
                    <a:pt x="13604" y="6070"/>
                    <a:pt x="11756" y="7903"/>
                    <a:pt x="10070" y="9878"/>
                  </a:cubicBezTo>
                  <a:cubicBezTo>
                    <a:pt x="9909" y="9690"/>
                    <a:pt x="9738" y="9511"/>
                    <a:pt x="9559" y="9341"/>
                  </a:cubicBezTo>
                  <a:lnTo>
                    <a:pt x="9556" y="9338"/>
                  </a:lnTo>
                  <a:cubicBezTo>
                    <a:pt x="11545" y="7663"/>
                    <a:pt x="13601" y="6070"/>
                    <a:pt x="15593" y="4398"/>
                  </a:cubicBezTo>
                  <a:close/>
                  <a:moveTo>
                    <a:pt x="12492" y="3160"/>
                  </a:moveTo>
                  <a:cubicBezTo>
                    <a:pt x="11614" y="3801"/>
                    <a:pt x="10818" y="5233"/>
                    <a:pt x="10015" y="6136"/>
                  </a:cubicBezTo>
                  <a:cubicBezTo>
                    <a:pt x="9429" y="6794"/>
                    <a:pt x="8814" y="7421"/>
                    <a:pt x="8191" y="8044"/>
                  </a:cubicBezTo>
                  <a:cubicBezTo>
                    <a:pt x="8018" y="8128"/>
                    <a:pt x="7922" y="8223"/>
                    <a:pt x="7905" y="8333"/>
                  </a:cubicBezTo>
                  <a:cubicBezTo>
                    <a:pt x="7818" y="8420"/>
                    <a:pt x="7732" y="8506"/>
                    <a:pt x="7645" y="8593"/>
                  </a:cubicBezTo>
                  <a:cubicBezTo>
                    <a:pt x="6684" y="8795"/>
                    <a:pt x="5858" y="9159"/>
                    <a:pt x="5090" y="9846"/>
                  </a:cubicBezTo>
                  <a:lnTo>
                    <a:pt x="5090" y="9843"/>
                  </a:lnTo>
                  <a:cubicBezTo>
                    <a:pt x="4868" y="10045"/>
                    <a:pt x="4459" y="10686"/>
                    <a:pt x="4042" y="10686"/>
                  </a:cubicBezTo>
                  <a:cubicBezTo>
                    <a:pt x="3934" y="10686"/>
                    <a:pt x="3825" y="10643"/>
                    <a:pt x="3719" y="10539"/>
                  </a:cubicBezTo>
                  <a:cubicBezTo>
                    <a:pt x="3520" y="10345"/>
                    <a:pt x="3346" y="10103"/>
                    <a:pt x="3185" y="9849"/>
                  </a:cubicBezTo>
                  <a:cubicBezTo>
                    <a:pt x="4005" y="9263"/>
                    <a:pt x="4793" y="8653"/>
                    <a:pt x="5566" y="8010"/>
                  </a:cubicBezTo>
                  <a:cubicBezTo>
                    <a:pt x="6045" y="7611"/>
                    <a:pt x="6224" y="7466"/>
                    <a:pt x="6233" y="7466"/>
                  </a:cubicBezTo>
                  <a:lnTo>
                    <a:pt x="6233" y="7466"/>
                  </a:lnTo>
                  <a:cubicBezTo>
                    <a:pt x="6256" y="7466"/>
                    <a:pt x="5306" y="8296"/>
                    <a:pt x="5154" y="8463"/>
                  </a:cubicBezTo>
                  <a:cubicBezTo>
                    <a:pt x="4643" y="9029"/>
                    <a:pt x="4109" y="9569"/>
                    <a:pt x="3598" y="10134"/>
                  </a:cubicBezTo>
                  <a:cubicBezTo>
                    <a:pt x="3481" y="10265"/>
                    <a:pt x="3591" y="10424"/>
                    <a:pt x="3724" y="10424"/>
                  </a:cubicBezTo>
                  <a:cubicBezTo>
                    <a:pt x="3762" y="10424"/>
                    <a:pt x="3803" y="10411"/>
                    <a:pt x="3840" y="10380"/>
                  </a:cubicBezTo>
                  <a:cubicBezTo>
                    <a:pt x="5084" y="9346"/>
                    <a:pt x="6363" y="8356"/>
                    <a:pt x="7608" y="7323"/>
                  </a:cubicBezTo>
                  <a:lnTo>
                    <a:pt x="7608" y="7323"/>
                  </a:lnTo>
                  <a:cubicBezTo>
                    <a:pt x="7319" y="7698"/>
                    <a:pt x="7039" y="8076"/>
                    <a:pt x="6785" y="8474"/>
                  </a:cubicBezTo>
                  <a:cubicBezTo>
                    <a:pt x="6739" y="8550"/>
                    <a:pt x="6803" y="8618"/>
                    <a:pt x="6872" y="8618"/>
                  </a:cubicBezTo>
                  <a:cubicBezTo>
                    <a:pt x="6902" y="8618"/>
                    <a:pt x="6933" y="8605"/>
                    <a:pt x="6955" y="8573"/>
                  </a:cubicBezTo>
                  <a:cubicBezTo>
                    <a:pt x="7590" y="7631"/>
                    <a:pt x="8344" y="6780"/>
                    <a:pt x="9152" y="5980"/>
                  </a:cubicBezTo>
                  <a:cubicBezTo>
                    <a:pt x="9452" y="5706"/>
                    <a:pt x="9753" y="5429"/>
                    <a:pt x="10041" y="5143"/>
                  </a:cubicBezTo>
                  <a:cubicBezTo>
                    <a:pt x="10829" y="4444"/>
                    <a:pt x="11646" y="3778"/>
                    <a:pt x="12492" y="3160"/>
                  </a:cubicBezTo>
                  <a:close/>
                  <a:moveTo>
                    <a:pt x="14857" y="6000"/>
                  </a:moveTo>
                  <a:cubicBezTo>
                    <a:pt x="13595" y="7551"/>
                    <a:pt x="12235" y="9009"/>
                    <a:pt x="10824" y="10432"/>
                  </a:cubicBezTo>
                  <a:cubicBezTo>
                    <a:pt x="10683" y="10573"/>
                    <a:pt x="10816" y="10767"/>
                    <a:pt x="10970" y="10767"/>
                  </a:cubicBezTo>
                  <a:cubicBezTo>
                    <a:pt x="11015" y="10767"/>
                    <a:pt x="11061" y="10751"/>
                    <a:pt x="11104" y="10712"/>
                  </a:cubicBezTo>
                  <a:cubicBezTo>
                    <a:pt x="12394" y="9522"/>
                    <a:pt x="13630" y="8284"/>
                    <a:pt x="14961" y="7149"/>
                  </a:cubicBezTo>
                  <a:lnTo>
                    <a:pt x="14961" y="7149"/>
                  </a:lnTo>
                  <a:cubicBezTo>
                    <a:pt x="14040" y="8209"/>
                    <a:pt x="13139" y="9286"/>
                    <a:pt x="12322" y="10429"/>
                  </a:cubicBezTo>
                  <a:cubicBezTo>
                    <a:pt x="12291" y="10413"/>
                    <a:pt x="12256" y="10405"/>
                    <a:pt x="12220" y="10405"/>
                  </a:cubicBezTo>
                  <a:cubicBezTo>
                    <a:pt x="12150" y="10405"/>
                    <a:pt x="12079" y="10439"/>
                    <a:pt x="12045" y="10521"/>
                  </a:cubicBezTo>
                  <a:cubicBezTo>
                    <a:pt x="11935" y="10784"/>
                    <a:pt x="11828" y="11044"/>
                    <a:pt x="11719" y="11307"/>
                  </a:cubicBezTo>
                  <a:cubicBezTo>
                    <a:pt x="11710" y="11324"/>
                    <a:pt x="11722" y="11338"/>
                    <a:pt x="11719" y="11356"/>
                  </a:cubicBezTo>
                  <a:cubicBezTo>
                    <a:pt x="11237" y="11211"/>
                    <a:pt x="10795" y="10723"/>
                    <a:pt x="10356" y="10210"/>
                  </a:cubicBezTo>
                  <a:cubicBezTo>
                    <a:pt x="11820" y="8766"/>
                    <a:pt x="13324" y="7369"/>
                    <a:pt x="14857" y="6000"/>
                  </a:cubicBezTo>
                  <a:close/>
                  <a:moveTo>
                    <a:pt x="15108" y="7579"/>
                  </a:moveTo>
                  <a:lnTo>
                    <a:pt x="15108" y="7579"/>
                  </a:lnTo>
                  <a:cubicBezTo>
                    <a:pt x="14519" y="8653"/>
                    <a:pt x="13919" y="9725"/>
                    <a:pt x="13142" y="10683"/>
                  </a:cubicBezTo>
                  <a:cubicBezTo>
                    <a:pt x="12778" y="11133"/>
                    <a:pt x="12446" y="11333"/>
                    <a:pt x="12134" y="11382"/>
                  </a:cubicBezTo>
                  <a:cubicBezTo>
                    <a:pt x="13018" y="10025"/>
                    <a:pt x="14051" y="8795"/>
                    <a:pt x="15108" y="7579"/>
                  </a:cubicBezTo>
                  <a:close/>
                  <a:moveTo>
                    <a:pt x="13168" y="1"/>
                  </a:moveTo>
                  <a:cubicBezTo>
                    <a:pt x="13140" y="1"/>
                    <a:pt x="13112" y="9"/>
                    <a:pt x="13084" y="27"/>
                  </a:cubicBezTo>
                  <a:cubicBezTo>
                    <a:pt x="12920" y="140"/>
                    <a:pt x="12888" y="166"/>
                    <a:pt x="12810" y="281"/>
                  </a:cubicBezTo>
                  <a:cubicBezTo>
                    <a:pt x="12736" y="254"/>
                    <a:pt x="12656" y="239"/>
                    <a:pt x="12568" y="239"/>
                  </a:cubicBezTo>
                  <a:cubicBezTo>
                    <a:pt x="12299" y="239"/>
                    <a:pt x="11965" y="378"/>
                    <a:pt x="11548" y="706"/>
                  </a:cubicBezTo>
                  <a:cubicBezTo>
                    <a:pt x="10232" y="1736"/>
                    <a:pt x="9068" y="3341"/>
                    <a:pt x="8503" y="4921"/>
                  </a:cubicBezTo>
                  <a:cubicBezTo>
                    <a:pt x="8384" y="5250"/>
                    <a:pt x="8292" y="5553"/>
                    <a:pt x="8240" y="5899"/>
                  </a:cubicBezTo>
                  <a:cubicBezTo>
                    <a:pt x="8223" y="6011"/>
                    <a:pt x="8118" y="6056"/>
                    <a:pt x="7959" y="6056"/>
                  </a:cubicBezTo>
                  <a:cubicBezTo>
                    <a:pt x="7318" y="6056"/>
                    <a:pt x="5804" y="5321"/>
                    <a:pt x="5774" y="5307"/>
                  </a:cubicBezTo>
                  <a:cubicBezTo>
                    <a:pt x="4824" y="4857"/>
                    <a:pt x="3970" y="4499"/>
                    <a:pt x="2916" y="4410"/>
                  </a:cubicBezTo>
                  <a:cubicBezTo>
                    <a:pt x="2872" y="4406"/>
                    <a:pt x="2819" y="4404"/>
                    <a:pt x="2758" y="4404"/>
                  </a:cubicBezTo>
                  <a:cubicBezTo>
                    <a:pt x="1977" y="4404"/>
                    <a:pt x="0" y="4727"/>
                    <a:pt x="0" y="5628"/>
                  </a:cubicBezTo>
                  <a:cubicBezTo>
                    <a:pt x="0" y="6009"/>
                    <a:pt x="393" y="6347"/>
                    <a:pt x="624" y="6592"/>
                  </a:cubicBezTo>
                  <a:cubicBezTo>
                    <a:pt x="910" y="6904"/>
                    <a:pt x="1175" y="7236"/>
                    <a:pt x="1418" y="7585"/>
                  </a:cubicBezTo>
                  <a:cubicBezTo>
                    <a:pt x="1360" y="7652"/>
                    <a:pt x="1302" y="7715"/>
                    <a:pt x="1245" y="7779"/>
                  </a:cubicBezTo>
                  <a:cubicBezTo>
                    <a:pt x="1131" y="7894"/>
                    <a:pt x="1237" y="8052"/>
                    <a:pt x="1360" y="8052"/>
                  </a:cubicBezTo>
                  <a:cubicBezTo>
                    <a:pt x="1397" y="8052"/>
                    <a:pt x="1435" y="8038"/>
                    <a:pt x="1470" y="8004"/>
                  </a:cubicBezTo>
                  <a:cubicBezTo>
                    <a:pt x="1510" y="7969"/>
                    <a:pt x="1568" y="7926"/>
                    <a:pt x="1623" y="7888"/>
                  </a:cubicBezTo>
                  <a:cubicBezTo>
                    <a:pt x="2013" y="8477"/>
                    <a:pt x="2362" y="9089"/>
                    <a:pt x="2729" y="9722"/>
                  </a:cubicBezTo>
                  <a:cubicBezTo>
                    <a:pt x="2705" y="9753"/>
                    <a:pt x="2677" y="9791"/>
                    <a:pt x="2656" y="9820"/>
                  </a:cubicBezTo>
                  <a:cubicBezTo>
                    <a:pt x="2567" y="9933"/>
                    <a:pt x="2646" y="10117"/>
                    <a:pt x="2771" y="10117"/>
                  </a:cubicBezTo>
                  <a:cubicBezTo>
                    <a:pt x="2799" y="10117"/>
                    <a:pt x="2830" y="10107"/>
                    <a:pt x="2861" y="10085"/>
                  </a:cubicBezTo>
                  <a:cubicBezTo>
                    <a:pt x="2882" y="10071"/>
                    <a:pt x="2899" y="10057"/>
                    <a:pt x="2916" y="10045"/>
                  </a:cubicBezTo>
                  <a:cubicBezTo>
                    <a:pt x="3152" y="10454"/>
                    <a:pt x="3578" y="11155"/>
                    <a:pt x="4053" y="11155"/>
                  </a:cubicBezTo>
                  <a:cubicBezTo>
                    <a:pt x="4118" y="11155"/>
                    <a:pt x="4184" y="11142"/>
                    <a:pt x="4250" y="11113"/>
                  </a:cubicBezTo>
                  <a:cubicBezTo>
                    <a:pt x="4622" y="10949"/>
                    <a:pt x="4871" y="10585"/>
                    <a:pt x="5136" y="10290"/>
                  </a:cubicBezTo>
                  <a:cubicBezTo>
                    <a:pt x="5754" y="9606"/>
                    <a:pt x="6513" y="9190"/>
                    <a:pt x="7351" y="8919"/>
                  </a:cubicBezTo>
                  <a:lnTo>
                    <a:pt x="7351" y="8919"/>
                  </a:lnTo>
                  <a:cubicBezTo>
                    <a:pt x="7292" y="9038"/>
                    <a:pt x="7391" y="9172"/>
                    <a:pt x="7510" y="9172"/>
                  </a:cubicBezTo>
                  <a:cubicBezTo>
                    <a:pt x="7550" y="9172"/>
                    <a:pt x="7592" y="9157"/>
                    <a:pt x="7631" y="9121"/>
                  </a:cubicBezTo>
                  <a:cubicBezTo>
                    <a:pt x="7787" y="8983"/>
                    <a:pt x="7951" y="8858"/>
                    <a:pt x="8110" y="8720"/>
                  </a:cubicBezTo>
                  <a:cubicBezTo>
                    <a:pt x="8147" y="8711"/>
                    <a:pt x="8185" y="8700"/>
                    <a:pt x="8222" y="8691"/>
                  </a:cubicBezTo>
                  <a:cubicBezTo>
                    <a:pt x="8283" y="8682"/>
                    <a:pt x="8315" y="8619"/>
                    <a:pt x="8292" y="8567"/>
                  </a:cubicBezTo>
                  <a:cubicBezTo>
                    <a:pt x="9757" y="7295"/>
                    <a:pt x="11283" y="6097"/>
                    <a:pt x="12864" y="4975"/>
                  </a:cubicBezTo>
                  <a:lnTo>
                    <a:pt x="12864" y="4975"/>
                  </a:lnTo>
                  <a:cubicBezTo>
                    <a:pt x="11733" y="5779"/>
                    <a:pt x="10326" y="7595"/>
                    <a:pt x="9167" y="9023"/>
                  </a:cubicBezTo>
                  <a:cubicBezTo>
                    <a:pt x="9091" y="8974"/>
                    <a:pt x="9014" y="8931"/>
                    <a:pt x="8930" y="8893"/>
                  </a:cubicBezTo>
                  <a:cubicBezTo>
                    <a:pt x="8905" y="8882"/>
                    <a:pt x="8881" y="8878"/>
                    <a:pt x="8859" y="8878"/>
                  </a:cubicBezTo>
                  <a:cubicBezTo>
                    <a:pt x="8716" y="8878"/>
                    <a:pt x="8624" y="9067"/>
                    <a:pt x="8774" y="9162"/>
                  </a:cubicBezTo>
                  <a:cubicBezTo>
                    <a:pt x="8835" y="9199"/>
                    <a:pt x="8892" y="9245"/>
                    <a:pt x="8947" y="9291"/>
                  </a:cubicBezTo>
                  <a:cubicBezTo>
                    <a:pt x="8895" y="9358"/>
                    <a:pt x="8837" y="9427"/>
                    <a:pt x="8785" y="9491"/>
                  </a:cubicBezTo>
                  <a:cubicBezTo>
                    <a:pt x="8654" y="9626"/>
                    <a:pt x="8778" y="9812"/>
                    <a:pt x="8923" y="9812"/>
                  </a:cubicBezTo>
                  <a:cubicBezTo>
                    <a:pt x="8966" y="9812"/>
                    <a:pt x="9011" y="9795"/>
                    <a:pt x="9051" y="9756"/>
                  </a:cubicBezTo>
                  <a:cubicBezTo>
                    <a:pt x="9117" y="9701"/>
                    <a:pt x="9187" y="9649"/>
                    <a:pt x="9250" y="9592"/>
                  </a:cubicBezTo>
                  <a:cubicBezTo>
                    <a:pt x="9418" y="9777"/>
                    <a:pt x="9594" y="9990"/>
                    <a:pt x="9779" y="10212"/>
                  </a:cubicBezTo>
                  <a:cubicBezTo>
                    <a:pt x="9761" y="10233"/>
                    <a:pt x="9744" y="10253"/>
                    <a:pt x="9727" y="10273"/>
                  </a:cubicBezTo>
                  <a:cubicBezTo>
                    <a:pt x="9607" y="10419"/>
                    <a:pt x="9726" y="10608"/>
                    <a:pt x="9869" y="10608"/>
                  </a:cubicBezTo>
                  <a:cubicBezTo>
                    <a:pt x="9913" y="10608"/>
                    <a:pt x="9959" y="10590"/>
                    <a:pt x="10001" y="10547"/>
                  </a:cubicBezTo>
                  <a:cubicBezTo>
                    <a:pt x="10012" y="10539"/>
                    <a:pt x="10024" y="10527"/>
                    <a:pt x="10033" y="10518"/>
                  </a:cubicBezTo>
                  <a:cubicBezTo>
                    <a:pt x="10608" y="11204"/>
                    <a:pt x="11251" y="11871"/>
                    <a:pt x="11924" y="11871"/>
                  </a:cubicBezTo>
                  <a:cubicBezTo>
                    <a:pt x="12081" y="11871"/>
                    <a:pt x="12240" y="11835"/>
                    <a:pt x="12400" y="11754"/>
                  </a:cubicBezTo>
                  <a:cubicBezTo>
                    <a:pt x="14031" y="10931"/>
                    <a:pt x="14961" y="8590"/>
                    <a:pt x="15778" y="7077"/>
                  </a:cubicBezTo>
                  <a:cubicBezTo>
                    <a:pt x="15957" y="6742"/>
                    <a:pt x="16165" y="6430"/>
                    <a:pt x="16370" y="6119"/>
                  </a:cubicBezTo>
                  <a:cubicBezTo>
                    <a:pt x="16453" y="6021"/>
                    <a:pt x="16537" y="5925"/>
                    <a:pt x="16621" y="5827"/>
                  </a:cubicBezTo>
                  <a:cubicBezTo>
                    <a:pt x="16655" y="5784"/>
                    <a:pt x="16673" y="5729"/>
                    <a:pt x="16664" y="5674"/>
                  </a:cubicBezTo>
                  <a:cubicBezTo>
                    <a:pt x="16924" y="5310"/>
                    <a:pt x="17192" y="4955"/>
                    <a:pt x="17490" y="4609"/>
                  </a:cubicBezTo>
                  <a:cubicBezTo>
                    <a:pt x="17631" y="4438"/>
                    <a:pt x="17845" y="4213"/>
                    <a:pt x="17703" y="3985"/>
                  </a:cubicBezTo>
                  <a:cubicBezTo>
                    <a:pt x="17607" y="3829"/>
                    <a:pt x="17341" y="3791"/>
                    <a:pt x="17072" y="3791"/>
                  </a:cubicBezTo>
                  <a:cubicBezTo>
                    <a:pt x="16818" y="3791"/>
                    <a:pt x="16561" y="3825"/>
                    <a:pt x="16439" y="3826"/>
                  </a:cubicBezTo>
                  <a:lnTo>
                    <a:pt x="16188" y="3826"/>
                  </a:lnTo>
                  <a:cubicBezTo>
                    <a:pt x="16213" y="3713"/>
                    <a:pt x="16105" y="3617"/>
                    <a:pt x="15993" y="3617"/>
                  </a:cubicBezTo>
                  <a:cubicBezTo>
                    <a:pt x="15950" y="3617"/>
                    <a:pt x="15907" y="3630"/>
                    <a:pt x="15870" y="3662"/>
                  </a:cubicBezTo>
                  <a:cubicBezTo>
                    <a:pt x="15795" y="3725"/>
                    <a:pt x="15717" y="3786"/>
                    <a:pt x="15642" y="3849"/>
                  </a:cubicBezTo>
                  <a:cubicBezTo>
                    <a:pt x="15417" y="3867"/>
                    <a:pt x="15195" y="3919"/>
                    <a:pt x="14984" y="4002"/>
                  </a:cubicBezTo>
                  <a:cubicBezTo>
                    <a:pt x="14492" y="4206"/>
                    <a:pt x="14345" y="4586"/>
                    <a:pt x="13932" y="4586"/>
                  </a:cubicBezTo>
                  <a:cubicBezTo>
                    <a:pt x="13842" y="4586"/>
                    <a:pt x="13738" y="4568"/>
                    <a:pt x="13615" y="4525"/>
                  </a:cubicBezTo>
                  <a:cubicBezTo>
                    <a:pt x="13662" y="3217"/>
                    <a:pt x="13725" y="1156"/>
                    <a:pt x="13084" y="472"/>
                  </a:cubicBezTo>
                  <a:cubicBezTo>
                    <a:pt x="13151" y="411"/>
                    <a:pt x="13223" y="353"/>
                    <a:pt x="13289" y="293"/>
                  </a:cubicBezTo>
                  <a:cubicBezTo>
                    <a:pt x="13406" y="187"/>
                    <a:pt x="13300" y="1"/>
                    <a:pt x="1316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23" name="Google Shape;5023;p86"/>
            <p:cNvSpPr/>
            <p:nvPr/>
          </p:nvSpPr>
          <p:spPr>
            <a:xfrm>
              <a:off x="5432550" y="952075"/>
              <a:ext cx="328650" cy="322675"/>
            </a:xfrm>
            <a:custGeom>
              <a:avLst/>
              <a:gdLst/>
              <a:ahLst/>
              <a:cxnLst/>
              <a:rect l="l" t="t" r="r" b="b"/>
              <a:pathLst>
                <a:path w="13146" h="12907" extrusionOk="0">
                  <a:moveTo>
                    <a:pt x="3747" y="539"/>
                  </a:moveTo>
                  <a:cubicBezTo>
                    <a:pt x="4006" y="539"/>
                    <a:pt x="4243" y="605"/>
                    <a:pt x="4435" y="731"/>
                  </a:cubicBezTo>
                  <a:cubicBezTo>
                    <a:pt x="3436" y="1638"/>
                    <a:pt x="2536" y="2640"/>
                    <a:pt x="1537" y="3549"/>
                  </a:cubicBezTo>
                  <a:lnTo>
                    <a:pt x="1467" y="3613"/>
                  </a:lnTo>
                  <a:cubicBezTo>
                    <a:pt x="1467" y="3601"/>
                    <a:pt x="1470" y="3590"/>
                    <a:pt x="1470" y="3578"/>
                  </a:cubicBezTo>
                  <a:cubicBezTo>
                    <a:pt x="1811" y="3255"/>
                    <a:pt x="2261" y="2833"/>
                    <a:pt x="2305" y="2790"/>
                  </a:cubicBezTo>
                  <a:cubicBezTo>
                    <a:pt x="2911" y="2161"/>
                    <a:pt x="3477" y="1511"/>
                    <a:pt x="4028" y="832"/>
                  </a:cubicBezTo>
                  <a:cubicBezTo>
                    <a:pt x="4132" y="726"/>
                    <a:pt x="4035" y="580"/>
                    <a:pt x="3922" y="580"/>
                  </a:cubicBezTo>
                  <a:cubicBezTo>
                    <a:pt x="3888" y="580"/>
                    <a:pt x="3852" y="593"/>
                    <a:pt x="3820" y="625"/>
                  </a:cubicBezTo>
                  <a:cubicBezTo>
                    <a:pt x="3327" y="1055"/>
                    <a:pt x="1583" y="2397"/>
                    <a:pt x="1306" y="3399"/>
                  </a:cubicBezTo>
                  <a:cubicBezTo>
                    <a:pt x="1081" y="3630"/>
                    <a:pt x="852" y="3855"/>
                    <a:pt x="630" y="4092"/>
                  </a:cubicBezTo>
                  <a:cubicBezTo>
                    <a:pt x="884" y="3125"/>
                    <a:pt x="1381" y="2262"/>
                    <a:pt x="2013" y="1488"/>
                  </a:cubicBezTo>
                  <a:cubicBezTo>
                    <a:pt x="2545" y="838"/>
                    <a:pt x="3196" y="539"/>
                    <a:pt x="3747" y="539"/>
                  </a:cubicBezTo>
                  <a:close/>
                  <a:moveTo>
                    <a:pt x="4764" y="1089"/>
                  </a:moveTo>
                  <a:cubicBezTo>
                    <a:pt x="4909" y="1349"/>
                    <a:pt x="4955" y="1696"/>
                    <a:pt x="4865" y="2117"/>
                  </a:cubicBezTo>
                  <a:cubicBezTo>
                    <a:pt x="4271" y="2533"/>
                    <a:pt x="3685" y="2954"/>
                    <a:pt x="3113" y="3405"/>
                  </a:cubicBezTo>
                  <a:cubicBezTo>
                    <a:pt x="2847" y="3613"/>
                    <a:pt x="2169" y="4233"/>
                    <a:pt x="1690" y="4681"/>
                  </a:cubicBezTo>
                  <a:cubicBezTo>
                    <a:pt x="2862" y="3575"/>
                    <a:pt x="3970" y="2478"/>
                    <a:pt x="4764" y="1089"/>
                  </a:cubicBezTo>
                  <a:close/>
                  <a:moveTo>
                    <a:pt x="4424" y="1188"/>
                  </a:moveTo>
                  <a:lnTo>
                    <a:pt x="4424" y="1188"/>
                  </a:lnTo>
                  <a:cubicBezTo>
                    <a:pt x="3269" y="2308"/>
                    <a:pt x="1898" y="3922"/>
                    <a:pt x="567" y="5247"/>
                  </a:cubicBezTo>
                  <a:cubicBezTo>
                    <a:pt x="518" y="5056"/>
                    <a:pt x="500" y="4857"/>
                    <a:pt x="518" y="4658"/>
                  </a:cubicBezTo>
                  <a:lnTo>
                    <a:pt x="518" y="4658"/>
                  </a:lnTo>
                  <a:lnTo>
                    <a:pt x="518" y="4661"/>
                  </a:lnTo>
                  <a:cubicBezTo>
                    <a:pt x="522" y="4658"/>
                    <a:pt x="526" y="4658"/>
                    <a:pt x="531" y="4658"/>
                  </a:cubicBezTo>
                  <a:cubicBezTo>
                    <a:pt x="535" y="4658"/>
                    <a:pt x="539" y="4658"/>
                    <a:pt x="544" y="4655"/>
                  </a:cubicBezTo>
                  <a:cubicBezTo>
                    <a:pt x="2051" y="3722"/>
                    <a:pt x="3159" y="2412"/>
                    <a:pt x="4424" y="1188"/>
                  </a:cubicBezTo>
                  <a:close/>
                  <a:moveTo>
                    <a:pt x="4747" y="3116"/>
                  </a:moveTo>
                  <a:cubicBezTo>
                    <a:pt x="4897" y="3249"/>
                    <a:pt x="5039" y="3393"/>
                    <a:pt x="5174" y="3543"/>
                  </a:cubicBezTo>
                  <a:lnTo>
                    <a:pt x="5171" y="3546"/>
                  </a:lnTo>
                  <a:cubicBezTo>
                    <a:pt x="5145" y="3546"/>
                    <a:pt x="5117" y="3552"/>
                    <a:pt x="5093" y="3566"/>
                  </a:cubicBezTo>
                  <a:cubicBezTo>
                    <a:pt x="4034" y="4320"/>
                    <a:pt x="3061" y="5172"/>
                    <a:pt x="2235" y="6176"/>
                  </a:cubicBezTo>
                  <a:cubicBezTo>
                    <a:pt x="3078" y="5149"/>
                    <a:pt x="3947" y="4164"/>
                    <a:pt x="4747" y="3116"/>
                  </a:cubicBezTo>
                  <a:close/>
                  <a:moveTo>
                    <a:pt x="4695" y="2643"/>
                  </a:moveTo>
                  <a:cubicBezTo>
                    <a:pt x="3584" y="3474"/>
                    <a:pt x="2449" y="5322"/>
                    <a:pt x="1516" y="6482"/>
                  </a:cubicBezTo>
                  <a:cubicBezTo>
                    <a:pt x="1177" y="6200"/>
                    <a:pt x="909" y="5935"/>
                    <a:pt x="732" y="5636"/>
                  </a:cubicBezTo>
                  <a:lnTo>
                    <a:pt x="732" y="5636"/>
                  </a:lnTo>
                  <a:cubicBezTo>
                    <a:pt x="2100" y="4695"/>
                    <a:pt x="3365" y="3633"/>
                    <a:pt x="4695" y="2643"/>
                  </a:cubicBezTo>
                  <a:close/>
                  <a:moveTo>
                    <a:pt x="4670" y="4324"/>
                  </a:moveTo>
                  <a:cubicBezTo>
                    <a:pt x="4733" y="4324"/>
                    <a:pt x="4598" y="4547"/>
                    <a:pt x="4268" y="4996"/>
                  </a:cubicBezTo>
                  <a:cubicBezTo>
                    <a:pt x="3777" y="5792"/>
                    <a:pt x="3119" y="6520"/>
                    <a:pt x="2504" y="7233"/>
                  </a:cubicBezTo>
                  <a:cubicBezTo>
                    <a:pt x="2328" y="7022"/>
                    <a:pt x="2149" y="6817"/>
                    <a:pt x="1973" y="6618"/>
                  </a:cubicBezTo>
                  <a:cubicBezTo>
                    <a:pt x="2715" y="6052"/>
                    <a:pt x="3402" y="5437"/>
                    <a:pt x="4095" y="4799"/>
                  </a:cubicBezTo>
                  <a:cubicBezTo>
                    <a:pt x="4426" y="4482"/>
                    <a:pt x="4618" y="4324"/>
                    <a:pt x="4670" y="4324"/>
                  </a:cubicBezTo>
                  <a:close/>
                  <a:moveTo>
                    <a:pt x="5024" y="5828"/>
                  </a:moveTo>
                  <a:lnTo>
                    <a:pt x="5024" y="5828"/>
                  </a:lnTo>
                  <a:cubicBezTo>
                    <a:pt x="4428" y="6609"/>
                    <a:pt x="3863" y="7399"/>
                    <a:pt x="3327" y="8215"/>
                  </a:cubicBezTo>
                  <a:cubicBezTo>
                    <a:pt x="3139" y="7992"/>
                    <a:pt x="2954" y="7773"/>
                    <a:pt x="2769" y="7551"/>
                  </a:cubicBezTo>
                  <a:lnTo>
                    <a:pt x="2772" y="7551"/>
                  </a:lnTo>
                  <a:cubicBezTo>
                    <a:pt x="3579" y="7055"/>
                    <a:pt x="4570" y="6421"/>
                    <a:pt x="5024" y="5828"/>
                  </a:cubicBezTo>
                  <a:close/>
                  <a:moveTo>
                    <a:pt x="6222" y="6976"/>
                  </a:moveTo>
                  <a:lnTo>
                    <a:pt x="6222" y="6976"/>
                  </a:lnTo>
                  <a:cubicBezTo>
                    <a:pt x="5558" y="7452"/>
                    <a:pt x="4932" y="8601"/>
                    <a:pt x="4403" y="9378"/>
                  </a:cubicBezTo>
                  <a:cubicBezTo>
                    <a:pt x="4190" y="9173"/>
                    <a:pt x="3985" y="8957"/>
                    <a:pt x="3783" y="8737"/>
                  </a:cubicBezTo>
                  <a:cubicBezTo>
                    <a:pt x="4603" y="8157"/>
                    <a:pt x="5405" y="7559"/>
                    <a:pt x="6222" y="6976"/>
                  </a:cubicBezTo>
                  <a:close/>
                  <a:moveTo>
                    <a:pt x="8913" y="7588"/>
                  </a:moveTo>
                  <a:cubicBezTo>
                    <a:pt x="9124" y="7637"/>
                    <a:pt x="9340" y="7669"/>
                    <a:pt x="9557" y="7678"/>
                  </a:cubicBezTo>
                  <a:cubicBezTo>
                    <a:pt x="8668" y="8316"/>
                    <a:pt x="7738" y="9150"/>
                    <a:pt x="7143" y="9748"/>
                  </a:cubicBezTo>
                  <a:cubicBezTo>
                    <a:pt x="7799" y="9084"/>
                    <a:pt x="8390" y="8362"/>
                    <a:pt x="8913" y="7588"/>
                  </a:cubicBezTo>
                  <a:close/>
                  <a:moveTo>
                    <a:pt x="5345" y="3751"/>
                  </a:moveTo>
                  <a:lnTo>
                    <a:pt x="5345" y="3751"/>
                  </a:lnTo>
                  <a:cubicBezTo>
                    <a:pt x="6381" y="5042"/>
                    <a:pt x="6956" y="6745"/>
                    <a:pt x="8388" y="7406"/>
                  </a:cubicBezTo>
                  <a:cubicBezTo>
                    <a:pt x="7396" y="8199"/>
                    <a:pt x="6419" y="9005"/>
                    <a:pt x="5434" y="9804"/>
                  </a:cubicBezTo>
                  <a:lnTo>
                    <a:pt x="5434" y="9804"/>
                  </a:lnTo>
                  <a:cubicBezTo>
                    <a:pt x="6262" y="9132"/>
                    <a:pt x="6821" y="8340"/>
                    <a:pt x="7394" y="7441"/>
                  </a:cubicBezTo>
                  <a:cubicBezTo>
                    <a:pt x="7477" y="7312"/>
                    <a:pt x="7358" y="7154"/>
                    <a:pt x="7226" y="7154"/>
                  </a:cubicBezTo>
                  <a:cubicBezTo>
                    <a:pt x="7195" y="7154"/>
                    <a:pt x="7164" y="7162"/>
                    <a:pt x="7135" y="7181"/>
                  </a:cubicBezTo>
                  <a:cubicBezTo>
                    <a:pt x="6644" y="7501"/>
                    <a:pt x="6170" y="7854"/>
                    <a:pt x="5723" y="8235"/>
                  </a:cubicBezTo>
                  <a:cubicBezTo>
                    <a:pt x="6141" y="7666"/>
                    <a:pt x="6543" y="7094"/>
                    <a:pt x="6918" y="6494"/>
                  </a:cubicBezTo>
                  <a:cubicBezTo>
                    <a:pt x="6995" y="6370"/>
                    <a:pt x="6882" y="6213"/>
                    <a:pt x="6753" y="6213"/>
                  </a:cubicBezTo>
                  <a:cubicBezTo>
                    <a:pt x="6724" y="6213"/>
                    <a:pt x="6693" y="6221"/>
                    <a:pt x="6664" y="6240"/>
                  </a:cubicBezTo>
                  <a:cubicBezTo>
                    <a:pt x="5599" y="6947"/>
                    <a:pt x="4588" y="7730"/>
                    <a:pt x="3552" y="8474"/>
                  </a:cubicBezTo>
                  <a:lnTo>
                    <a:pt x="3549" y="8472"/>
                  </a:lnTo>
                  <a:cubicBezTo>
                    <a:pt x="4383" y="7845"/>
                    <a:pt x="5171" y="6231"/>
                    <a:pt x="5812" y="5388"/>
                  </a:cubicBezTo>
                  <a:cubicBezTo>
                    <a:pt x="5899" y="5271"/>
                    <a:pt x="5775" y="5111"/>
                    <a:pt x="5650" y="5111"/>
                  </a:cubicBezTo>
                  <a:cubicBezTo>
                    <a:pt x="5620" y="5111"/>
                    <a:pt x="5591" y="5120"/>
                    <a:pt x="5564" y="5140"/>
                  </a:cubicBezTo>
                  <a:cubicBezTo>
                    <a:pt x="4767" y="5723"/>
                    <a:pt x="3656" y="6430"/>
                    <a:pt x="3113" y="7063"/>
                  </a:cubicBezTo>
                  <a:cubicBezTo>
                    <a:pt x="3979" y="6049"/>
                    <a:pt x="4733" y="5007"/>
                    <a:pt x="5339" y="3812"/>
                  </a:cubicBezTo>
                  <a:cubicBezTo>
                    <a:pt x="5345" y="3792"/>
                    <a:pt x="5348" y="3771"/>
                    <a:pt x="5345" y="3751"/>
                  </a:cubicBezTo>
                  <a:close/>
                  <a:moveTo>
                    <a:pt x="6653" y="7898"/>
                  </a:moveTo>
                  <a:lnTo>
                    <a:pt x="6653" y="7898"/>
                  </a:lnTo>
                  <a:cubicBezTo>
                    <a:pt x="6197" y="8610"/>
                    <a:pt x="5606" y="9275"/>
                    <a:pt x="5062" y="9947"/>
                  </a:cubicBezTo>
                  <a:cubicBezTo>
                    <a:pt x="4943" y="9857"/>
                    <a:pt x="4831" y="9759"/>
                    <a:pt x="4718" y="9661"/>
                  </a:cubicBezTo>
                  <a:cubicBezTo>
                    <a:pt x="5331" y="9111"/>
                    <a:pt x="6341" y="8383"/>
                    <a:pt x="6653" y="7898"/>
                  </a:cubicBezTo>
                  <a:close/>
                  <a:moveTo>
                    <a:pt x="10397" y="7672"/>
                  </a:moveTo>
                  <a:cubicBezTo>
                    <a:pt x="10976" y="7672"/>
                    <a:pt x="11410" y="7774"/>
                    <a:pt x="11578" y="8581"/>
                  </a:cubicBezTo>
                  <a:cubicBezTo>
                    <a:pt x="11563" y="8584"/>
                    <a:pt x="11552" y="8581"/>
                    <a:pt x="11540" y="8587"/>
                  </a:cubicBezTo>
                  <a:cubicBezTo>
                    <a:pt x="10550" y="9216"/>
                    <a:pt x="9724" y="9973"/>
                    <a:pt x="8875" y="10775"/>
                  </a:cubicBezTo>
                  <a:cubicBezTo>
                    <a:pt x="9057" y="10585"/>
                    <a:pt x="9254" y="10371"/>
                    <a:pt x="9421" y="10160"/>
                  </a:cubicBezTo>
                  <a:cubicBezTo>
                    <a:pt x="9929" y="9531"/>
                    <a:pt x="10414" y="8902"/>
                    <a:pt x="10870" y="8229"/>
                  </a:cubicBezTo>
                  <a:cubicBezTo>
                    <a:pt x="10962" y="8095"/>
                    <a:pt x="10831" y="7930"/>
                    <a:pt x="10691" y="7930"/>
                  </a:cubicBezTo>
                  <a:cubicBezTo>
                    <a:pt x="10659" y="7930"/>
                    <a:pt x="10626" y="7938"/>
                    <a:pt x="10596" y="7958"/>
                  </a:cubicBezTo>
                  <a:cubicBezTo>
                    <a:pt x="9964" y="8353"/>
                    <a:pt x="9384" y="8801"/>
                    <a:pt x="8818" y="9268"/>
                  </a:cubicBezTo>
                  <a:cubicBezTo>
                    <a:pt x="9239" y="8786"/>
                    <a:pt x="9652" y="8301"/>
                    <a:pt x="10048" y="7796"/>
                  </a:cubicBezTo>
                  <a:cubicBezTo>
                    <a:pt x="10071" y="7761"/>
                    <a:pt x="10085" y="7721"/>
                    <a:pt x="10085" y="7678"/>
                  </a:cubicBezTo>
                  <a:cubicBezTo>
                    <a:pt x="10193" y="7675"/>
                    <a:pt x="10297" y="7672"/>
                    <a:pt x="10397" y="7672"/>
                  </a:cubicBezTo>
                  <a:close/>
                  <a:moveTo>
                    <a:pt x="8434" y="7894"/>
                  </a:moveTo>
                  <a:cubicBezTo>
                    <a:pt x="8558" y="7894"/>
                    <a:pt x="6647" y="9702"/>
                    <a:pt x="6309" y="10045"/>
                  </a:cubicBezTo>
                  <a:cubicBezTo>
                    <a:pt x="6183" y="10168"/>
                    <a:pt x="6295" y="10378"/>
                    <a:pt x="6442" y="10378"/>
                  </a:cubicBezTo>
                  <a:cubicBezTo>
                    <a:pt x="6474" y="10378"/>
                    <a:pt x="6507" y="10368"/>
                    <a:pt x="6540" y="10345"/>
                  </a:cubicBezTo>
                  <a:cubicBezTo>
                    <a:pt x="7452" y="9730"/>
                    <a:pt x="8664" y="8934"/>
                    <a:pt x="9288" y="8140"/>
                  </a:cubicBezTo>
                  <a:lnTo>
                    <a:pt x="9288" y="8140"/>
                  </a:lnTo>
                  <a:cubicBezTo>
                    <a:pt x="8696" y="8893"/>
                    <a:pt x="8041" y="9598"/>
                    <a:pt x="7392" y="10305"/>
                  </a:cubicBezTo>
                  <a:cubicBezTo>
                    <a:pt x="7384" y="10305"/>
                    <a:pt x="7378" y="10296"/>
                    <a:pt x="7369" y="10296"/>
                  </a:cubicBezTo>
                  <a:cubicBezTo>
                    <a:pt x="7368" y="10296"/>
                    <a:pt x="7367" y="10296"/>
                    <a:pt x="7366" y="10296"/>
                  </a:cubicBezTo>
                  <a:cubicBezTo>
                    <a:pt x="7008" y="10464"/>
                    <a:pt x="6765" y="10643"/>
                    <a:pt x="6606" y="10824"/>
                  </a:cubicBezTo>
                  <a:cubicBezTo>
                    <a:pt x="6203" y="10677"/>
                    <a:pt x="5834" y="10473"/>
                    <a:pt x="5485" y="10243"/>
                  </a:cubicBezTo>
                  <a:lnTo>
                    <a:pt x="5485" y="10243"/>
                  </a:lnTo>
                  <a:cubicBezTo>
                    <a:pt x="6235" y="9640"/>
                    <a:pt x="6982" y="9037"/>
                    <a:pt x="7726" y="8428"/>
                  </a:cubicBezTo>
                  <a:cubicBezTo>
                    <a:pt x="8191" y="8046"/>
                    <a:pt x="8398" y="7894"/>
                    <a:pt x="8434" y="7894"/>
                  </a:cubicBezTo>
                  <a:close/>
                  <a:moveTo>
                    <a:pt x="11618" y="9883"/>
                  </a:moveTo>
                  <a:lnTo>
                    <a:pt x="11618" y="9883"/>
                  </a:lnTo>
                  <a:cubicBezTo>
                    <a:pt x="11468" y="10989"/>
                    <a:pt x="10827" y="11907"/>
                    <a:pt x="9742" y="12329"/>
                  </a:cubicBezTo>
                  <a:lnTo>
                    <a:pt x="9742" y="12331"/>
                  </a:lnTo>
                  <a:cubicBezTo>
                    <a:pt x="9594" y="12386"/>
                    <a:pt x="9441" y="12421"/>
                    <a:pt x="9285" y="12438"/>
                  </a:cubicBezTo>
                  <a:cubicBezTo>
                    <a:pt x="9707" y="11930"/>
                    <a:pt x="10143" y="11442"/>
                    <a:pt x="10605" y="10960"/>
                  </a:cubicBezTo>
                  <a:cubicBezTo>
                    <a:pt x="10735" y="10807"/>
                    <a:pt x="10853" y="10645"/>
                    <a:pt x="10957" y="10478"/>
                  </a:cubicBezTo>
                  <a:cubicBezTo>
                    <a:pt x="10969" y="10472"/>
                    <a:pt x="10977" y="10478"/>
                    <a:pt x="10986" y="10469"/>
                  </a:cubicBezTo>
                  <a:cubicBezTo>
                    <a:pt x="11220" y="10299"/>
                    <a:pt x="11430" y="10103"/>
                    <a:pt x="11618" y="9883"/>
                  </a:cubicBezTo>
                  <a:close/>
                  <a:moveTo>
                    <a:pt x="10091" y="8670"/>
                  </a:moveTo>
                  <a:cubicBezTo>
                    <a:pt x="9347" y="9758"/>
                    <a:pt x="8435" y="10723"/>
                    <a:pt x="7689" y="11812"/>
                  </a:cubicBezTo>
                  <a:cubicBezTo>
                    <a:pt x="7586" y="11965"/>
                    <a:pt x="7725" y="12101"/>
                    <a:pt x="7869" y="12101"/>
                  </a:cubicBezTo>
                  <a:cubicBezTo>
                    <a:pt x="7916" y="12101"/>
                    <a:pt x="7963" y="12087"/>
                    <a:pt x="8004" y="12054"/>
                  </a:cubicBezTo>
                  <a:cubicBezTo>
                    <a:pt x="9087" y="11178"/>
                    <a:pt x="10041" y="10167"/>
                    <a:pt x="11148" y="9313"/>
                  </a:cubicBezTo>
                  <a:lnTo>
                    <a:pt x="11148" y="9313"/>
                  </a:lnTo>
                  <a:cubicBezTo>
                    <a:pt x="10512" y="9805"/>
                    <a:pt x="9954" y="10668"/>
                    <a:pt x="9418" y="11480"/>
                  </a:cubicBezTo>
                  <a:cubicBezTo>
                    <a:pt x="9257" y="11598"/>
                    <a:pt x="9181" y="11716"/>
                    <a:pt x="9184" y="11835"/>
                  </a:cubicBezTo>
                  <a:cubicBezTo>
                    <a:pt x="9037" y="12054"/>
                    <a:pt x="8890" y="12262"/>
                    <a:pt x="8746" y="12453"/>
                  </a:cubicBezTo>
                  <a:cubicBezTo>
                    <a:pt x="7703" y="12404"/>
                    <a:pt x="6520" y="11921"/>
                    <a:pt x="6745" y="11185"/>
                  </a:cubicBezTo>
                  <a:lnTo>
                    <a:pt x="6745" y="11185"/>
                  </a:lnTo>
                  <a:cubicBezTo>
                    <a:pt x="6774" y="11268"/>
                    <a:pt x="6850" y="11314"/>
                    <a:pt x="6928" y="11314"/>
                  </a:cubicBezTo>
                  <a:cubicBezTo>
                    <a:pt x="6973" y="11314"/>
                    <a:pt x="7019" y="11299"/>
                    <a:pt x="7057" y="11266"/>
                  </a:cubicBezTo>
                  <a:cubicBezTo>
                    <a:pt x="7952" y="10550"/>
                    <a:pt x="9498" y="9535"/>
                    <a:pt x="10091" y="8670"/>
                  </a:cubicBezTo>
                  <a:close/>
                  <a:moveTo>
                    <a:pt x="4438" y="0"/>
                  </a:moveTo>
                  <a:cubicBezTo>
                    <a:pt x="4048" y="0"/>
                    <a:pt x="3634" y="102"/>
                    <a:pt x="3361" y="192"/>
                  </a:cubicBezTo>
                  <a:cubicBezTo>
                    <a:pt x="1179" y="913"/>
                    <a:pt x="330" y="3465"/>
                    <a:pt x="12" y="5489"/>
                  </a:cubicBezTo>
                  <a:cubicBezTo>
                    <a:pt x="1" y="5561"/>
                    <a:pt x="18" y="5634"/>
                    <a:pt x="87" y="5674"/>
                  </a:cubicBezTo>
                  <a:cubicBezTo>
                    <a:pt x="604" y="5954"/>
                    <a:pt x="942" y="6381"/>
                    <a:pt x="1395" y="6725"/>
                  </a:cubicBezTo>
                  <a:cubicBezTo>
                    <a:pt x="1404" y="6817"/>
                    <a:pt x="1470" y="6903"/>
                    <a:pt x="1557" y="6903"/>
                  </a:cubicBezTo>
                  <a:cubicBezTo>
                    <a:pt x="1586" y="6903"/>
                    <a:pt x="1619" y="6893"/>
                    <a:pt x="1652" y="6869"/>
                  </a:cubicBezTo>
                  <a:cubicBezTo>
                    <a:pt x="1721" y="6820"/>
                    <a:pt x="1782" y="6760"/>
                    <a:pt x="1851" y="6710"/>
                  </a:cubicBezTo>
                  <a:cubicBezTo>
                    <a:pt x="2019" y="6936"/>
                    <a:pt x="2192" y="7167"/>
                    <a:pt x="2368" y="7406"/>
                  </a:cubicBezTo>
                  <a:cubicBezTo>
                    <a:pt x="2297" y="7525"/>
                    <a:pt x="2377" y="7673"/>
                    <a:pt x="2503" y="7673"/>
                  </a:cubicBezTo>
                  <a:cubicBezTo>
                    <a:pt x="2520" y="7673"/>
                    <a:pt x="2539" y="7670"/>
                    <a:pt x="2559" y="7663"/>
                  </a:cubicBezTo>
                  <a:cubicBezTo>
                    <a:pt x="2755" y="7926"/>
                    <a:pt x="2954" y="8191"/>
                    <a:pt x="3168" y="8454"/>
                  </a:cubicBezTo>
                  <a:cubicBezTo>
                    <a:pt x="3055" y="8633"/>
                    <a:pt x="2928" y="8801"/>
                    <a:pt x="2821" y="8983"/>
                  </a:cubicBezTo>
                  <a:cubicBezTo>
                    <a:pt x="2747" y="9106"/>
                    <a:pt x="2853" y="9262"/>
                    <a:pt x="2979" y="9262"/>
                  </a:cubicBezTo>
                  <a:cubicBezTo>
                    <a:pt x="3009" y="9262"/>
                    <a:pt x="3040" y="9254"/>
                    <a:pt x="3070" y="9234"/>
                  </a:cubicBezTo>
                  <a:cubicBezTo>
                    <a:pt x="3228" y="9130"/>
                    <a:pt x="3387" y="9008"/>
                    <a:pt x="3546" y="8899"/>
                  </a:cubicBezTo>
                  <a:cubicBezTo>
                    <a:pt x="3765" y="9156"/>
                    <a:pt x="3993" y="9401"/>
                    <a:pt x="4230" y="9632"/>
                  </a:cubicBezTo>
                  <a:cubicBezTo>
                    <a:pt x="4161" y="9756"/>
                    <a:pt x="4277" y="9874"/>
                    <a:pt x="4399" y="9874"/>
                  </a:cubicBezTo>
                  <a:cubicBezTo>
                    <a:pt x="4425" y="9874"/>
                    <a:pt x="4451" y="9869"/>
                    <a:pt x="4476" y="9857"/>
                  </a:cubicBezTo>
                  <a:cubicBezTo>
                    <a:pt x="4603" y="9973"/>
                    <a:pt x="4735" y="10082"/>
                    <a:pt x="4868" y="10186"/>
                  </a:cubicBezTo>
                  <a:cubicBezTo>
                    <a:pt x="4813" y="10256"/>
                    <a:pt x="4756" y="10325"/>
                    <a:pt x="4701" y="10397"/>
                  </a:cubicBezTo>
                  <a:cubicBezTo>
                    <a:pt x="4593" y="10540"/>
                    <a:pt x="4734" y="10671"/>
                    <a:pt x="4877" y="10671"/>
                  </a:cubicBezTo>
                  <a:cubicBezTo>
                    <a:pt x="4922" y="10671"/>
                    <a:pt x="4967" y="10658"/>
                    <a:pt x="5004" y="10628"/>
                  </a:cubicBezTo>
                  <a:cubicBezTo>
                    <a:pt x="5082" y="10567"/>
                    <a:pt x="5157" y="10504"/>
                    <a:pt x="5235" y="10443"/>
                  </a:cubicBezTo>
                  <a:cubicBezTo>
                    <a:pt x="5619" y="10697"/>
                    <a:pt x="6020" y="10914"/>
                    <a:pt x="6456" y="11041"/>
                  </a:cubicBezTo>
                  <a:cubicBezTo>
                    <a:pt x="6055" y="11864"/>
                    <a:pt x="7288" y="12701"/>
                    <a:pt x="8491" y="12828"/>
                  </a:cubicBezTo>
                  <a:cubicBezTo>
                    <a:pt x="8515" y="12830"/>
                    <a:pt x="8538" y="12831"/>
                    <a:pt x="8561" y="12831"/>
                  </a:cubicBezTo>
                  <a:cubicBezTo>
                    <a:pt x="8586" y="12831"/>
                    <a:pt x="8611" y="12830"/>
                    <a:pt x="8636" y="12830"/>
                  </a:cubicBezTo>
                  <a:cubicBezTo>
                    <a:pt x="8650" y="12830"/>
                    <a:pt x="8665" y="12830"/>
                    <a:pt x="8679" y="12831"/>
                  </a:cubicBezTo>
                  <a:cubicBezTo>
                    <a:pt x="8718" y="12876"/>
                    <a:pt x="8770" y="12907"/>
                    <a:pt x="8822" y="12907"/>
                  </a:cubicBezTo>
                  <a:cubicBezTo>
                    <a:pt x="8865" y="12907"/>
                    <a:pt x="8908" y="12887"/>
                    <a:pt x="8945" y="12840"/>
                  </a:cubicBezTo>
                  <a:lnTo>
                    <a:pt x="8948" y="12837"/>
                  </a:lnTo>
                  <a:cubicBezTo>
                    <a:pt x="11254" y="12684"/>
                    <a:pt x="13145" y="9612"/>
                    <a:pt x="11540" y="7652"/>
                  </a:cubicBezTo>
                  <a:cubicBezTo>
                    <a:pt x="11355" y="7424"/>
                    <a:pt x="10919" y="7340"/>
                    <a:pt x="10657" y="7334"/>
                  </a:cubicBezTo>
                  <a:cubicBezTo>
                    <a:pt x="10082" y="7320"/>
                    <a:pt x="9589" y="7317"/>
                    <a:pt x="9141" y="7242"/>
                  </a:cubicBezTo>
                  <a:cubicBezTo>
                    <a:pt x="9188" y="7110"/>
                    <a:pt x="9076" y="7004"/>
                    <a:pt x="8954" y="7004"/>
                  </a:cubicBezTo>
                  <a:cubicBezTo>
                    <a:pt x="8911" y="7004"/>
                    <a:pt x="8866" y="7018"/>
                    <a:pt x="8826" y="7048"/>
                  </a:cubicBezTo>
                  <a:cubicBezTo>
                    <a:pt x="8789" y="7080"/>
                    <a:pt x="8751" y="7112"/>
                    <a:pt x="8714" y="7141"/>
                  </a:cubicBezTo>
                  <a:cubicBezTo>
                    <a:pt x="8174" y="6970"/>
                    <a:pt x="7680" y="6638"/>
                    <a:pt x="7163" y="5957"/>
                  </a:cubicBezTo>
                  <a:cubicBezTo>
                    <a:pt x="6577" y="5186"/>
                    <a:pt x="6251" y="4225"/>
                    <a:pt x="5610" y="3491"/>
                  </a:cubicBezTo>
                  <a:cubicBezTo>
                    <a:pt x="5287" y="3119"/>
                    <a:pt x="5235" y="2761"/>
                    <a:pt x="5267" y="2394"/>
                  </a:cubicBezTo>
                  <a:cubicBezTo>
                    <a:pt x="5342" y="2288"/>
                    <a:pt x="5423" y="2186"/>
                    <a:pt x="5495" y="2080"/>
                  </a:cubicBezTo>
                  <a:cubicBezTo>
                    <a:pt x="5570" y="1970"/>
                    <a:pt x="5480" y="1831"/>
                    <a:pt x="5368" y="1811"/>
                  </a:cubicBezTo>
                  <a:cubicBezTo>
                    <a:pt x="5440" y="1488"/>
                    <a:pt x="5512" y="1150"/>
                    <a:pt x="5477" y="786"/>
                  </a:cubicBezTo>
                  <a:cubicBezTo>
                    <a:pt x="5423" y="176"/>
                    <a:pt x="4952" y="0"/>
                    <a:pt x="443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24" name="Google Shape;5024;p86"/>
            <p:cNvSpPr/>
            <p:nvPr/>
          </p:nvSpPr>
          <p:spPr>
            <a:xfrm>
              <a:off x="6326800" y="1440800"/>
              <a:ext cx="161475" cy="100175"/>
            </a:xfrm>
            <a:custGeom>
              <a:avLst/>
              <a:gdLst/>
              <a:ahLst/>
              <a:cxnLst/>
              <a:rect l="l" t="t" r="r" b="b"/>
              <a:pathLst>
                <a:path w="6459" h="4007" extrusionOk="0">
                  <a:moveTo>
                    <a:pt x="6014" y="1169"/>
                  </a:moveTo>
                  <a:cubicBezTo>
                    <a:pt x="6055" y="1299"/>
                    <a:pt x="6072" y="1432"/>
                    <a:pt x="6066" y="1565"/>
                  </a:cubicBezTo>
                  <a:cubicBezTo>
                    <a:pt x="6058" y="1949"/>
                    <a:pt x="5844" y="2298"/>
                    <a:pt x="5558" y="2546"/>
                  </a:cubicBezTo>
                  <a:cubicBezTo>
                    <a:pt x="5512" y="2581"/>
                    <a:pt x="5463" y="2613"/>
                    <a:pt x="5411" y="2639"/>
                  </a:cubicBezTo>
                  <a:cubicBezTo>
                    <a:pt x="5387" y="2619"/>
                    <a:pt x="5359" y="2607"/>
                    <a:pt x="5329" y="2607"/>
                  </a:cubicBezTo>
                  <a:cubicBezTo>
                    <a:pt x="5316" y="2607"/>
                    <a:pt x="5304" y="2609"/>
                    <a:pt x="5292" y="2614"/>
                  </a:cubicBezTo>
                  <a:lnTo>
                    <a:pt x="5292" y="2614"/>
                  </a:lnTo>
                  <a:cubicBezTo>
                    <a:pt x="5458" y="2544"/>
                    <a:pt x="5826" y="1681"/>
                    <a:pt x="6014" y="1169"/>
                  </a:cubicBezTo>
                  <a:close/>
                  <a:moveTo>
                    <a:pt x="5024" y="1429"/>
                  </a:moveTo>
                  <a:cubicBezTo>
                    <a:pt x="4718" y="1998"/>
                    <a:pt x="4360" y="2532"/>
                    <a:pt x="3988" y="3075"/>
                  </a:cubicBezTo>
                  <a:cubicBezTo>
                    <a:pt x="3843" y="3132"/>
                    <a:pt x="3699" y="3187"/>
                    <a:pt x="3555" y="3242"/>
                  </a:cubicBezTo>
                  <a:cubicBezTo>
                    <a:pt x="4054" y="2644"/>
                    <a:pt x="4542" y="2041"/>
                    <a:pt x="5024" y="1429"/>
                  </a:cubicBezTo>
                  <a:close/>
                  <a:moveTo>
                    <a:pt x="4592" y="353"/>
                  </a:moveTo>
                  <a:cubicBezTo>
                    <a:pt x="4866" y="353"/>
                    <a:pt x="5140" y="398"/>
                    <a:pt x="5376" y="499"/>
                  </a:cubicBezTo>
                  <a:cubicBezTo>
                    <a:pt x="4966" y="1059"/>
                    <a:pt x="4536" y="1605"/>
                    <a:pt x="4100" y="2142"/>
                  </a:cubicBezTo>
                  <a:cubicBezTo>
                    <a:pt x="4311" y="1755"/>
                    <a:pt x="4499" y="1351"/>
                    <a:pt x="4658" y="938"/>
                  </a:cubicBezTo>
                  <a:cubicBezTo>
                    <a:pt x="4663" y="927"/>
                    <a:pt x="4666" y="915"/>
                    <a:pt x="4672" y="904"/>
                  </a:cubicBezTo>
                  <a:cubicBezTo>
                    <a:pt x="4710" y="802"/>
                    <a:pt x="4626" y="737"/>
                    <a:pt x="4540" y="737"/>
                  </a:cubicBezTo>
                  <a:cubicBezTo>
                    <a:pt x="4495" y="737"/>
                    <a:pt x="4449" y="756"/>
                    <a:pt x="4421" y="797"/>
                  </a:cubicBezTo>
                  <a:cubicBezTo>
                    <a:pt x="3814" y="1657"/>
                    <a:pt x="3240" y="2526"/>
                    <a:pt x="2492" y="3254"/>
                  </a:cubicBezTo>
                  <a:cubicBezTo>
                    <a:pt x="2882" y="2503"/>
                    <a:pt x="3249" y="1752"/>
                    <a:pt x="3410" y="904"/>
                  </a:cubicBezTo>
                  <a:cubicBezTo>
                    <a:pt x="3427" y="816"/>
                    <a:pt x="3350" y="725"/>
                    <a:pt x="3270" y="725"/>
                  </a:cubicBezTo>
                  <a:cubicBezTo>
                    <a:pt x="3240" y="725"/>
                    <a:pt x="3209" y="739"/>
                    <a:pt x="3182" y="771"/>
                  </a:cubicBezTo>
                  <a:cubicBezTo>
                    <a:pt x="2538" y="1553"/>
                    <a:pt x="1909" y="2347"/>
                    <a:pt x="1242" y="3109"/>
                  </a:cubicBezTo>
                  <a:cubicBezTo>
                    <a:pt x="1514" y="2529"/>
                    <a:pt x="1805" y="1957"/>
                    <a:pt x="2126" y="1400"/>
                  </a:cubicBezTo>
                  <a:cubicBezTo>
                    <a:pt x="2169" y="1322"/>
                    <a:pt x="2120" y="1256"/>
                    <a:pt x="2053" y="1233"/>
                  </a:cubicBezTo>
                  <a:cubicBezTo>
                    <a:pt x="2680" y="849"/>
                    <a:pt x="3364" y="548"/>
                    <a:pt x="4083" y="404"/>
                  </a:cubicBezTo>
                  <a:cubicBezTo>
                    <a:pt x="4247" y="371"/>
                    <a:pt x="4419" y="353"/>
                    <a:pt x="4592" y="353"/>
                  </a:cubicBezTo>
                  <a:close/>
                  <a:moveTo>
                    <a:pt x="1756" y="1432"/>
                  </a:moveTo>
                  <a:lnTo>
                    <a:pt x="1756" y="1432"/>
                  </a:lnTo>
                  <a:cubicBezTo>
                    <a:pt x="1196" y="1975"/>
                    <a:pt x="757" y="2627"/>
                    <a:pt x="466" y="3352"/>
                  </a:cubicBezTo>
                  <a:cubicBezTo>
                    <a:pt x="405" y="3280"/>
                    <a:pt x="370" y="3190"/>
                    <a:pt x="359" y="3095"/>
                  </a:cubicBezTo>
                  <a:cubicBezTo>
                    <a:pt x="304" y="2471"/>
                    <a:pt x="1109" y="1888"/>
                    <a:pt x="1537" y="1576"/>
                  </a:cubicBezTo>
                  <a:cubicBezTo>
                    <a:pt x="1609" y="1524"/>
                    <a:pt x="1681" y="1481"/>
                    <a:pt x="1756" y="1432"/>
                  </a:cubicBezTo>
                  <a:close/>
                  <a:moveTo>
                    <a:pt x="1508" y="2021"/>
                  </a:moveTo>
                  <a:lnTo>
                    <a:pt x="1508" y="2021"/>
                  </a:lnTo>
                  <a:cubicBezTo>
                    <a:pt x="1236" y="2523"/>
                    <a:pt x="982" y="3034"/>
                    <a:pt x="757" y="3560"/>
                  </a:cubicBezTo>
                  <a:cubicBezTo>
                    <a:pt x="685" y="3531"/>
                    <a:pt x="621" y="3493"/>
                    <a:pt x="561" y="3447"/>
                  </a:cubicBezTo>
                  <a:cubicBezTo>
                    <a:pt x="812" y="2933"/>
                    <a:pt x="1130" y="2451"/>
                    <a:pt x="1508" y="2021"/>
                  </a:cubicBezTo>
                  <a:close/>
                  <a:moveTo>
                    <a:pt x="2977" y="1455"/>
                  </a:moveTo>
                  <a:cubicBezTo>
                    <a:pt x="2735" y="2220"/>
                    <a:pt x="2354" y="2919"/>
                    <a:pt x="1981" y="3638"/>
                  </a:cubicBezTo>
                  <a:cubicBezTo>
                    <a:pt x="1848" y="3652"/>
                    <a:pt x="1716" y="3675"/>
                    <a:pt x="1580" y="3678"/>
                  </a:cubicBezTo>
                  <a:cubicBezTo>
                    <a:pt x="1549" y="3679"/>
                    <a:pt x="1518" y="3680"/>
                    <a:pt x="1486" y="3680"/>
                  </a:cubicBezTo>
                  <a:cubicBezTo>
                    <a:pt x="1362" y="3680"/>
                    <a:pt x="1238" y="3670"/>
                    <a:pt x="1115" y="3652"/>
                  </a:cubicBezTo>
                  <a:cubicBezTo>
                    <a:pt x="1768" y="2948"/>
                    <a:pt x="2374" y="2203"/>
                    <a:pt x="2977" y="1455"/>
                  </a:cubicBezTo>
                  <a:close/>
                  <a:moveTo>
                    <a:pt x="4571" y="1"/>
                  </a:moveTo>
                  <a:cubicBezTo>
                    <a:pt x="4443" y="1"/>
                    <a:pt x="4316" y="10"/>
                    <a:pt x="4193" y="29"/>
                  </a:cubicBezTo>
                  <a:cubicBezTo>
                    <a:pt x="3073" y="196"/>
                    <a:pt x="2027" y="756"/>
                    <a:pt x="1132" y="1435"/>
                  </a:cubicBezTo>
                  <a:cubicBezTo>
                    <a:pt x="624" y="1822"/>
                    <a:pt x="1" y="2399"/>
                    <a:pt x="9" y="3095"/>
                  </a:cubicBezTo>
                  <a:cubicBezTo>
                    <a:pt x="15" y="3490"/>
                    <a:pt x="301" y="3727"/>
                    <a:pt x="633" y="3863"/>
                  </a:cubicBezTo>
                  <a:cubicBezTo>
                    <a:pt x="629" y="3935"/>
                    <a:pt x="699" y="3989"/>
                    <a:pt x="767" y="3989"/>
                  </a:cubicBezTo>
                  <a:cubicBezTo>
                    <a:pt x="797" y="3989"/>
                    <a:pt x="827" y="3979"/>
                    <a:pt x="850" y="3955"/>
                  </a:cubicBezTo>
                  <a:cubicBezTo>
                    <a:pt x="855" y="3949"/>
                    <a:pt x="861" y="3941"/>
                    <a:pt x="867" y="3935"/>
                  </a:cubicBezTo>
                  <a:cubicBezTo>
                    <a:pt x="933" y="3949"/>
                    <a:pt x="997" y="3970"/>
                    <a:pt x="1060" y="3981"/>
                  </a:cubicBezTo>
                  <a:cubicBezTo>
                    <a:pt x="1189" y="3996"/>
                    <a:pt x="1319" y="4004"/>
                    <a:pt x="1449" y="4004"/>
                  </a:cubicBezTo>
                  <a:cubicBezTo>
                    <a:pt x="1612" y="4004"/>
                    <a:pt x="1775" y="3992"/>
                    <a:pt x="1938" y="3970"/>
                  </a:cubicBezTo>
                  <a:cubicBezTo>
                    <a:pt x="1959" y="3994"/>
                    <a:pt x="1988" y="4006"/>
                    <a:pt x="2018" y="4006"/>
                  </a:cubicBezTo>
                  <a:cubicBezTo>
                    <a:pt x="2043" y="4006"/>
                    <a:pt x="2067" y="3998"/>
                    <a:pt x="2088" y="3981"/>
                  </a:cubicBezTo>
                  <a:cubicBezTo>
                    <a:pt x="2108" y="3967"/>
                    <a:pt x="2123" y="3949"/>
                    <a:pt x="2140" y="3932"/>
                  </a:cubicBezTo>
                  <a:cubicBezTo>
                    <a:pt x="2469" y="3877"/>
                    <a:pt x="2792" y="3791"/>
                    <a:pt x="3107" y="3681"/>
                  </a:cubicBezTo>
                  <a:cubicBezTo>
                    <a:pt x="3116" y="3684"/>
                    <a:pt x="3126" y="3685"/>
                    <a:pt x="3135" y="3685"/>
                  </a:cubicBezTo>
                  <a:cubicBezTo>
                    <a:pt x="3167" y="3685"/>
                    <a:pt x="3197" y="3670"/>
                    <a:pt x="3220" y="3643"/>
                  </a:cubicBezTo>
                  <a:cubicBezTo>
                    <a:pt x="3436" y="3563"/>
                    <a:pt x="3650" y="3476"/>
                    <a:pt x="3855" y="3389"/>
                  </a:cubicBezTo>
                  <a:cubicBezTo>
                    <a:pt x="3890" y="3372"/>
                    <a:pt x="3927" y="3355"/>
                    <a:pt x="3962" y="3334"/>
                  </a:cubicBezTo>
                  <a:cubicBezTo>
                    <a:pt x="3995" y="3366"/>
                    <a:pt x="4038" y="3388"/>
                    <a:pt x="4079" y="3388"/>
                  </a:cubicBezTo>
                  <a:cubicBezTo>
                    <a:pt x="4113" y="3388"/>
                    <a:pt x="4145" y="3374"/>
                    <a:pt x="4172" y="3340"/>
                  </a:cubicBezTo>
                  <a:lnTo>
                    <a:pt x="4274" y="3216"/>
                  </a:lnTo>
                  <a:cubicBezTo>
                    <a:pt x="4395" y="3247"/>
                    <a:pt x="4516" y="3261"/>
                    <a:pt x="4637" y="3261"/>
                  </a:cubicBezTo>
                  <a:cubicBezTo>
                    <a:pt x="5535" y="3261"/>
                    <a:pt x="6357" y="2453"/>
                    <a:pt x="6416" y="1565"/>
                  </a:cubicBezTo>
                  <a:cubicBezTo>
                    <a:pt x="6459" y="950"/>
                    <a:pt x="6159" y="528"/>
                    <a:pt x="5720" y="280"/>
                  </a:cubicBezTo>
                  <a:cubicBezTo>
                    <a:pt x="5711" y="274"/>
                    <a:pt x="5700" y="268"/>
                    <a:pt x="5691" y="266"/>
                  </a:cubicBezTo>
                  <a:cubicBezTo>
                    <a:pt x="5361" y="87"/>
                    <a:pt x="4960" y="1"/>
                    <a:pt x="457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25" name="Google Shape;5025;p86"/>
            <p:cNvSpPr/>
            <p:nvPr/>
          </p:nvSpPr>
          <p:spPr>
            <a:xfrm>
              <a:off x="6512725" y="1459400"/>
              <a:ext cx="130525" cy="109825"/>
            </a:xfrm>
            <a:custGeom>
              <a:avLst/>
              <a:gdLst/>
              <a:ahLst/>
              <a:cxnLst/>
              <a:rect l="l" t="t" r="r" b="b"/>
              <a:pathLst>
                <a:path w="5221" h="4393" extrusionOk="0">
                  <a:moveTo>
                    <a:pt x="3659" y="2908"/>
                  </a:moveTo>
                  <a:cubicBezTo>
                    <a:pt x="3543" y="3272"/>
                    <a:pt x="3404" y="3627"/>
                    <a:pt x="3249" y="3973"/>
                  </a:cubicBezTo>
                  <a:cubicBezTo>
                    <a:pt x="3240" y="3996"/>
                    <a:pt x="3240" y="4022"/>
                    <a:pt x="3243" y="4045"/>
                  </a:cubicBezTo>
                  <a:cubicBezTo>
                    <a:pt x="2940" y="3965"/>
                    <a:pt x="2663" y="3780"/>
                    <a:pt x="2411" y="3563"/>
                  </a:cubicBezTo>
                  <a:cubicBezTo>
                    <a:pt x="2414" y="3558"/>
                    <a:pt x="2420" y="3560"/>
                    <a:pt x="2423" y="3558"/>
                  </a:cubicBezTo>
                  <a:cubicBezTo>
                    <a:pt x="2599" y="3341"/>
                    <a:pt x="2790" y="3136"/>
                    <a:pt x="2992" y="2943"/>
                  </a:cubicBezTo>
                  <a:lnTo>
                    <a:pt x="2992" y="2946"/>
                  </a:lnTo>
                  <a:cubicBezTo>
                    <a:pt x="2925" y="3081"/>
                    <a:pt x="2856" y="3214"/>
                    <a:pt x="2778" y="3344"/>
                  </a:cubicBezTo>
                  <a:cubicBezTo>
                    <a:pt x="2696" y="3482"/>
                    <a:pt x="2809" y="3597"/>
                    <a:pt x="2930" y="3597"/>
                  </a:cubicBezTo>
                  <a:cubicBezTo>
                    <a:pt x="2984" y="3597"/>
                    <a:pt x="3040" y="3574"/>
                    <a:pt x="3081" y="3520"/>
                  </a:cubicBezTo>
                  <a:cubicBezTo>
                    <a:pt x="3254" y="3301"/>
                    <a:pt x="3448" y="3093"/>
                    <a:pt x="3659" y="2908"/>
                  </a:cubicBezTo>
                  <a:close/>
                  <a:moveTo>
                    <a:pt x="362" y="1"/>
                  </a:moveTo>
                  <a:cubicBezTo>
                    <a:pt x="354" y="1"/>
                    <a:pt x="346" y="1"/>
                    <a:pt x="338" y="1"/>
                  </a:cubicBezTo>
                  <a:cubicBezTo>
                    <a:pt x="185" y="1"/>
                    <a:pt x="145" y="238"/>
                    <a:pt x="301" y="269"/>
                  </a:cubicBezTo>
                  <a:cubicBezTo>
                    <a:pt x="951" y="399"/>
                    <a:pt x="1629" y="714"/>
                    <a:pt x="2227" y="982"/>
                  </a:cubicBezTo>
                  <a:cubicBezTo>
                    <a:pt x="2668" y="1182"/>
                    <a:pt x="3280" y="1470"/>
                    <a:pt x="3757" y="1854"/>
                  </a:cubicBezTo>
                  <a:cubicBezTo>
                    <a:pt x="3740" y="1848"/>
                    <a:pt x="3723" y="1845"/>
                    <a:pt x="3706" y="1845"/>
                  </a:cubicBezTo>
                  <a:cubicBezTo>
                    <a:pt x="3666" y="1845"/>
                    <a:pt x="3625" y="1861"/>
                    <a:pt x="3595" y="1892"/>
                  </a:cubicBezTo>
                  <a:cubicBezTo>
                    <a:pt x="3298" y="2178"/>
                    <a:pt x="3000" y="2455"/>
                    <a:pt x="2712" y="2741"/>
                  </a:cubicBezTo>
                  <a:cubicBezTo>
                    <a:pt x="2787" y="2515"/>
                    <a:pt x="2862" y="2287"/>
                    <a:pt x="2937" y="2059"/>
                  </a:cubicBezTo>
                  <a:cubicBezTo>
                    <a:pt x="2976" y="1943"/>
                    <a:pt x="2871" y="1845"/>
                    <a:pt x="2766" y="1845"/>
                  </a:cubicBezTo>
                  <a:cubicBezTo>
                    <a:pt x="2725" y="1845"/>
                    <a:pt x="2683" y="1860"/>
                    <a:pt x="2651" y="1895"/>
                  </a:cubicBezTo>
                  <a:cubicBezTo>
                    <a:pt x="2579" y="1973"/>
                    <a:pt x="2518" y="2059"/>
                    <a:pt x="2452" y="2140"/>
                  </a:cubicBezTo>
                  <a:cubicBezTo>
                    <a:pt x="2510" y="1955"/>
                    <a:pt x="2556" y="1768"/>
                    <a:pt x="2616" y="1586"/>
                  </a:cubicBezTo>
                  <a:cubicBezTo>
                    <a:pt x="2657" y="1461"/>
                    <a:pt x="2564" y="1387"/>
                    <a:pt x="2465" y="1387"/>
                  </a:cubicBezTo>
                  <a:cubicBezTo>
                    <a:pt x="2410" y="1387"/>
                    <a:pt x="2353" y="1409"/>
                    <a:pt x="2316" y="1459"/>
                  </a:cubicBezTo>
                  <a:cubicBezTo>
                    <a:pt x="2100" y="1747"/>
                    <a:pt x="1848" y="2010"/>
                    <a:pt x="1603" y="2276"/>
                  </a:cubicBezTo>
                  <a:cubicBezTo>
                    <a:pt x="1646" y="1926"/>
                    <a:pt x="1669" y="1577"/>
                    <a:pt x="1669" y="1228"/>
                  </a:cubicBezTo>
                  <a:cubicBezTo>
                    <a:pt x="1669" y="1130"/>
                    <a:pt x="1593" y="1074"/>
                    <a:pt x="1514" y="1074"/>
                  </a:cubicBezTo>
                  <a:cubicBezTo>
                    <a:pt x="1463" y="1074"/>
                    <a:pt x="1411" y="1097"/>
                    <a:pt x="1378" y="1147"/>
                  </a:cubicBezTo>
                  <a:cubicBezTo>
                    <a:pt x="1222" y="1387"/>
                    <a:pt x="1005" y="1554"/>
                    <a:pt x="774" y="1704"/>
                  </a:cubicBezTo>
                  <a:cubicBezTo>
                    <a:pt x="757" y="1678"/>
                    <a:pt x="740" y="1649"/>
                    <a:pt x="722" y="1620"/>
                  </a:cubicBezTo>
                  <a:cubicBezTo>
                    <a:pt x="731" y="1340"/>
                    <a:pt x="751" y="1060"/>
                    <a:pt x="847" y="789"/>
                  </a:cubicBezTo>
                  <a:cubicBezTo>
                    <a:pt x="879" y="695"/>
                    <a:pt x="804" y="634"/>
                    <a:pt x="727" y="634"/>
                  </a:cubicBezTo>
                  <a:cubicBezTo>
                    <a:pt x="685" y="634"/>
                    <a:pt x="643" y="652"/>
                    <a:pt x="616" y="691"/>
                  </a:cubicBezTo>
                  <a:cubicBezTo>
                    <a:pt x="538" y="809"/>
                    <a:pt x="471" y="939"/>
                    <a:pt x="416" y="1075"/>
                  </a:cubicBezTo>
                  <a:cubicBezTo>
                    <a:pt x="336" y="899"/>
                    <a:pt x="252" y="725"/>
                    <a:pt x="206" y="552"/>
                  </a:cubicBezTo>
                  <a:cubicBezTo>
                    <a:pt x="194" y="507"/>
                    <a:pt x="162" y="488"/>
                    <a:pt x="128" y="488"/>
                  </a:cubicBezTo>
                  <a:cubicBezTo>
                    <a:pt x="84" y="488"/>
                    <a:pt x="36" y="521"/>
                    <a:pt x="30" y="575"/>
                  </a:cubicBezTo>
                  <a:cubicBezTo>
                    <a:pt x="1" y="847"/>
                    <a:pt x="139" y="1135"/>
                    <a:pt x="289" y="1398"/>
                  </a:cubicBezTo>
                  <a:cubicBezTo>
                    <a:pt x="261" y="1493"/>
                    <a:pt x="229" y="1583"/>
                    <a:pt x="194" y="1684"/>
                  </a:cubicBezTo>
                  <a:cubicBezTo>
                    <a:pt x="181" y="1726"/>
                    <a:pt x="221" y="1759"/>
                    <a:pt x="257" y="1759"/>
                  </a:cubicBezTo>
                  <a:cubicBezTo>
                    <a:pt x="276" y="1759"/>
                    <a:pt x="294" y="1751"/>
                    <a:pt x="304" y="1730"/>
                  </a:cubicBezTo>
                  <a:cubicBezTo>
                    <a:pt x="330" y="1675"/>
                    <a:pt x="359" y="1620"/>
                    <a:pt x="385" y="1563"/>
                  </a:cubicBezTo>
                  <a:lnTo>
                    <a:pt x="431" y="1641"/>
                  </a:lnTo>
                  <a:cubicBezTo>
                    <a:pt x="425" y="1765"/>
                    <a:pt x="422" y="1889"/>
                    <a:pt x="419" y="2013"/>
                  </a:cubicBezTo>
                  <a:cubicBezTo>
                    <a:pt x="417" y="2102"/>
                    <a:pt x="489" y="2159"/>
                    <a:pt x="566" y="2159"/>
                  </a:cubicBezTo>
                  <a:cubicBezTo>
                    <a:pt x="592" y="2159"/>
                    <a:pt x="618" y="2153"/>
                    <a:pt x="642" y="2140"/>
                  </a:cubicBezTo>
                  <a:cubicBezTo>
                    <a:pt x="673" y="2123"/>
                    <a:pt x="699" y="2103"/>
                    <a:pt x="731" y="2085"/>
                  </a:cubicBezTo>
                  <a:cubicBezTo>
                    <a:pt x="881" y="2313"/>
                    <a:pt x="1028" y="2541"/>
                    <a:pt x="1199" y="2755"/>
                  </a:cubicBezTo>
                  <a:cubicBezTo>
                    <a:pt x="1199" y="2758"/>
                    <a:pt x="1199" y="2758"/>
                    <a:pt x="1199" y="2758"/>
                  </a:cubicBezTo>
                  <a:cubicBezTo>
                    <a:pt x="1167" y="2878"/>
                    <a:pt x="1254" y="2947"/>
                    <a:pt x="1347" y="2947"/>
                  </a:cubicBezTo>
                  <a:cubicBezTo>
                    <a:pt x="1355" y="2947"/>
                    <a:pt x="1362" y="2946"/>
                    <a:pt x="1369" y="2946"/>
                  </a:cubicBezTo>
                  <a:cubicBezTo>
                    <a:pt x="1577" y="3200"/>
                    <a:pt x="1799" y="3439"/>
                    <a:pt x="2033" y="3667"/>
                  </a:cubicBezTo>
                  <a:cubicBezTo>
                    <a:pt x="2493" y="4099"/>
                    <a:pt x="3030" y="4392"/>
                    <a:pt x="3525" y="4392"/>
                  </a:cubicBezTo>
                  <a:cubicBezTo>
                    <a:pt x="3981" y="4392"/>
                    <a:pt x="4403" y="4143"/>
                    <a:pt x="4698" y="3523"/>
                  </a:cubicBezTo>
                  <a:cubicBezTo>
                    <a:pt x="5220" y="2429"/>
                    <a:pt x="3950" y="1531"/>
                    <a:pt x="3150" y="1069"/>
                  </a:cubicBezTo>
                  <a:cubicBezTo>
                    <a:pt x="2406" y="640"/>
                    <a:pt x="1257" y="1"/>
                    <a:pt x="36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26" name="Google Shape;5026;p86"/>
            <p:cNvSpPr/>
            <p:nvPr/>
          </p:nvSpPr>
          <p:spPr>
            <a:xfrm>
              <a:off x="6382025" y="1568650"/>
              <a:ext cx="133400" cy="76300"/>
            </a:xfrm>
            <a:custGeom>
              <a:avLst/>
              <a:gdLst/>
              <a:ahLst/>
              <a:cxnLst/>
              <a:rect l="l" t="t" r="r" b="b"/>
              <a:pathLst>
                <a:path w="5336" h="3052" extrusionOk="0">
                  <a:moveTo>
                    <a:pt x="1828" y="975"/>
                  </a:moveTo>
                  <a:cubicBezTo>
                    <a:pt x="1793" y="1321"/>
                    <a:pt x="1802" y="1670"/>
                    <a:pt x="1718" y="2014"/>
                  </a:cubicBezTo>
                  <a:cubicBezTo>
                    <a:pt x="1718" y="2031"/>
                    <a:pt x="1718" y="2049"/>
                    <a:pt x="1724" y="2063"/>
                  </a:cubicBezTo>
                  <a:cubicBezTo>
                    <a:pt x="1582" y="2000"/>
                    <a:pt x="1452" y="1919"/>
                    <a:pt x="1334" y="1818"/>
                  </a:cubicBezTo>
                  <a:cubicBezTo>
                    <a:pt x="1464" y="1500"/>
                    <a:pt x="1603" y="1217"/>
                    <a:pt x="1828" y="975"/>
                  </a:cubicBezTo>
                  <a:close/>
                  <a:moveTo>
                    <a:pt x="2916" y="943"/>
                  </a:moveTo>
                  <a:cubicBezTo>
                    <a:pt x="3505" y="1107"/>
                    <a:pt x="4033" y="1442"/>
                    <a:pt x="4429" y="1910"/>
                  </a:cubicBezTo>
                  <a:cubicBezTo>
                    <a:pt x="4409" y="1899"/>
                    <a:pt x="4388" y="1894"/>
                    <a:pt x="4368" y="1894"/>
                  </a:cubicBezTo>
                  <a:cubicBezTo>
                    <a:pt x="4343" y="1894"/>
                    <a:pt x="4318" y="1902"/>
                    <a:pt x="4296" y="1916"/>
                  </a:cubicBezTo>
                  <a:cubicBezTo>
                    <a:pt x="4166" y="2005"/>
                    <a:pt x="4071" y="2121"/>
                    <a:pt x="3976" y="2239"/>
                  </a:cubicBezTo>
                  <a:cubicBezTo>
                    <a:pt x="3984" y="2092"/>
                    <a:pt x="3953" y="1945"/>
                    <a:pt x="3883" y="1818"/>
                  </a:cubicBezTo>
                  <a:cubicBezTo>
                    <a:pt x="3856" y="1768"/>
                    <a:pt x="3796" y="1737"/>
                    <a:pt x="3738" y="1737"/>
                  </a:cubicBezTo>
                  <a:cubicBezTo>
                    <a:pt x="3699" y="1737"/>
                    <a:pt x="3661" y="1751"/>
                    <a:pt x="3635" y="1783"/>
                  </a:cubicBezTo>
                  <a:cubicBezTo>
                    <a:pt x="3554" y="1884"/>
                    <a:pt x="3479" y="2023"/>
                    <a:pt x="3390" y="2141"/>
                  </a:cubicBezTo>
                  <a:cubicBezTo>
                    <a:pt x="3445" y="1913"/>
                    <a:pt x="3494" y="1685"/>
                    <a:pt x="3580" y="1465"/>
                  </a:cubicBezTo>
                  <a:cubicBezTo>
                    <a:pt x="3624" y="1355"/>
                    <a:pt x="3525" y="1273"/>
                    <a:pt x="3427" y="1273"/>
                  </a:cubicBezTo>
                  <a:cubicBezTo>
                    <a:pt x="3389" y="1273"/>
                    <a:pt x="3352" y="1285"/>
                    <a:pt x="3323" y="1312"/>
                  </a:cubicBezTo>
                  <a:cubicBezTo>
                    <a:pt x="3089" y="1538"/>
                    <a:pt x="2853" y="1751"/>
                    <a:pt x="2627" y="1974"/>
                  </a:cubicBezTo>
                  <a:cubicBezTo>
                    <a:pt x="2714" y="1627"/>
                    <a:pt x="2809" y="1284"/>
                    <a:pt x="2916" y="943"/>
                  </a:cubicBezTo>
                  <a:close/>
                  <a:moveTo>
                    <a:pt x="2713" y="1"/>
                  </a:moveTo>
                  <a:cubicBezTo>
                    <a:pt x="2702" y="1"/>
                    <a:pt x="2691" y="2"/>
                    <a:pt x="2679" y="5"/>
                  </a:cubicBezTo>
                  <a:cubicBezTo>
                    <a:pt x="1871" y="186"/>
                    <a:pt x="0" y="1139"/>
                    <a:pt x="1126" y="2109"/>
                  </a:cubicBezTo>
                  <a:cubicBezTo>
                    <a:pt x="1865" y="2741"/>
                    <a:pt x="3084" y="2961"/>
                    <a:pt x="4158" y="2981"/>
                  </a:cubicBezTo>
                  <a:cubicBezTo>
                    <a:pt x="4175" y="3001"/>
                    <a:pt x="4192" y="3019"/>
                    <a:pt x="4212" y="3030"/>
                  </a:cubicBezTo>
                  <a:cubicBezTo>
                    <a:pt x="4236" y="3045"/>
                    <a:pt x="4261" y="3052"/>
                    <a:pt x="4286" y="3052"/>
                  </a:cubicBezTo>
                  <a:cubicBezTo>
                    <a:pt x="4311" y="3052"/>
                    <a:pt x="4337" y="3045"/>
                    <a:pt x="4360" y="3030"/>
                  </a:cubicBezTo>
                  <a:cubicBezTo>
                    <a:pt x="4377" y="3019"/>
                    <a:pt x="4383" y="2996"/>
                    <a:pt x="4397" y="2978"/>
                  </a:cubicBezTo>
                  <a:cubicBezTo>
                    <a:pt x="4654" y="2975"/>
                    <a:pt x="4902" y="2967"/>
                    <a:pt x="5128" y="2946"/>
                  </a:cubicBezTo>
                  <a:cubicBezTo>
                    <a:pt x="5226" y="2935"/>
                    <a:pt x="5336" y="2843"/>
                    <a:pt x="5289" y="2733"/>
                  </a:cubicBezTo>
                  <a:cubicBezTo>
                    <a:pt x="4926" y="1812"/>
                    <a:pt x="3976" y="897"/>
                    <a:pt x="2939" y="732"/>
                  </a:cubicBezTo>
                  <a:cubicBezTo>
                    <a:pt x="2911" y="680"/>
                    <a:pt x="2857" y="652"/>
                    <a:pt x="2804" y="652"/>
                  </a:cubicBezTo>
                  <a:cubicBezTo>
                    <a:pt x="2760" y="652"/>
                    <a:pt x="2716" y="670"/>
                    <a:pt x="2685" y="709"/>
                  </a:cubicBezTo>
                  <a:cubicBezTo>
                    <a:pt x="2657" y="708"/>
                    <a:pt x="2629" y="707"/>
                    <a:pt x="2601" y="707"/>
                  </a:cubicBezTo>
                  <a:cubicBezTo>
                    <a:pt x="2441" y="707"/>
                    <a:pt x="2280" y="728"/>
                    <a:pt x="2125" y="770"/>
                  </a:cubicBezTo>
                  <a:cubicBezTo>
                    <a:pt x="2131" y="738"/>
                    <a:pt x="2134" y="703"/>
                    <a:pt x="2140" y="671"/>
                  </a:cubicBezTo>
                  <a:cubicBezTo>
                    <a:pt x="2148" y="637"/>
                    <a:pt x="2142" y="599"/>
                    <a:pt x="2122" y="570"/>
                  </a:cubicBezTo>
                  <a:cubicBezTo>
                    <a:pt x="2382" y="458"/>
                    <a:pt x="2633" y="365"/>
                    <a:pt x="2795" y="276"/>
                  </a:cubicBezTo>
                  <a:cubicBezTo>
                    <a:pt x="2934" y="198"/>
                    <a:pt x="2855" y="1"/>
                    <a:pt x="2713"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27" name="Google Shape;5027;p86"/>
            <p:cNvSpPr/>
            <p:nvPr/>
          </p:nvSpPr>
          <p:spPr>
            <a:xfrm>
              <a:off x="7159050" y="1734200"/>
              <a:ext cx="125325" cy="71225"/>
            </a:xfrm>
            <a:custGeom>
              <a:avLst/>
              <a:gdLst/>
              <a:ahLst/>
              <a:cxnLst/>
              <a:rect l="l" t="t" r="r" b="b"/>
              <a:pathLst>
                <a:path w="5013" h="2849" extrusionOk="0">
                  <a:moveTo>
                    <a:pt x="4164" y="877"/>
                  </a:moveTo>
                  <a:cubicBezTo>
                    <a:pt x="4660" y="1273"/>
                    <a:pt x="4923" y="1856"/>
                    <a:pt x="4190" y="2327"/>
                  </a:cubicBezTo>
                  <a:cubicBezTo>
                    <a:pt x="4057" y="2404"/>
                    <a:pt x="3913" y="2462"/>
                    <a:pt x="3760" y="2491"/>
                  </a:cubicBezTo>
                  <a:cubicBezTo>
                    <a:pt x="3786" y="2480"/>
                    <a:pt x="3809" y="2462"/>
                    <a:pt x="3823" y="2436"/>
                  </a:cubicBezTo>
                  <a:cubicBezTo>
                    <a:pt x="3982" y="2133"/>
                    <a:pt x="4279" y="1986"/>
                    <a:pt x="4343" y="1622"/>
                  </a:cubicBezTo>
                  <a:cubicBezTo>
                    <a:pt x="4364" y="1502"/>
                    <a:pt x="4270" y="1393"/>
                    <a:pt x="4164" y="1393"/>
                  </a:cubicBezTo>
                  <a:cubicBezTo>
                    <a:pt x="4122" y="1393"/>
                    <a:pt x="4079" y="1410"/>
                    <a:pt x="4040" y="1449"/>
                  </a:cubicBezTo>
                  <a:lnTo>
                    <a:pt x="3875" y="1613"/>
                  </a:lnTo>
                  <a:cubicBezTo>
                    <a:pt x="3959" y="1414"/>
                    <a:pt x="4054" y="1221"/>
                    <a:pt x="4164" y="1036"/>
                  </a:cubicBezTo>
                  <a:cubicBezTo>
                    <a:pt x="4193" y="987"/>
                    <a:pt x="4193" y="926"/>
                    <a:pt x="4164" y="877"/>
                  </a:cubicBezTo>
                  <a:close/>
                  <a:moveTo>
                    <a:pt x="3063" y="1"/>
                  </a:moveTo>
                  <a:cubicBezTo>
                    <a:pt x="3020" y="1"/>
                    <a:pt x="2977" y="17"/>
                    <a:pt x="2946" y="52"/>
                  </a:cubicBezTo>
                  <a:cubicBezTo>
                    <a:pt x="2934" y="51"/>
                    <a:pt x="2922" y="51"/>
                    <a:pt x="2910" y="51"/>
                  </a:cubicBezTo>
                  <a:cubicBezTo>
                    <a:pt x="1862" y="51"/>
                    <a:pt x="782" y="563"/>
                    <a:pt x="642" y="1596"/>
                  </a:cubicBezTo>
                  <a:cubicBezTo>
                    <a:pt x="630" y="1687"/>
                    <a:pt x="714" y="1771"/>
                    <a:pt x="792" y="1771"/>
                  </a:cubicBezTo>
                  <a:cubicBezTo>
                    <a:pt x="830" y="1771"/>
                    <a:pt x="867" y="1751"/>
                    <a:pt x="890" y="1700"/>
                  </a:cubicBezTo>
                  <a:cubicBezTo>
                    <a:pt x="1268" y="877"/>
                    <a:pt x="1851" y="438"/>
                    <a:pt x="2654" y="410"/>
                  </a:cubicBezTo>
                  <a:lnTo>
                    <a:pt x="2654" y="410"/>
                  </a:lnTo>
                  <a:cubicBezTo>
                    <a:pt x="2492" y="620"/>
                    <a:pt x="2331" y="831"/>
                    <a:pt x="2163" y="1036"/>
                  </a:cubicBezTo>
                  <a:cubicBezTo>
                    <a:pt x="2195" y="981"/>
                    <a:pt x="2218" y="921"/>
                    <a:pt x="2253" y="866"/>
                  </a:cubicBezTo>
                  <a:cubicBezTo>
                    <a:pt x="2324" y="749"/>
                    <a:pt x="2223" y="638"/>
                    <a:pt x="2114" y="638"/>
                  </a:cubicBezTo>
                  <a:cubicBezTo>
                    <a:pt x="2079" y="638"/>
                    <a:pt x="2042" y="650"/>
                    <a:pt x="2010" y="678"/>
                  </a:cubicBezTo>
                  <a:cubicBezTo>
                    <a:pt x="1675" y="975"/>
                    <a:pt x="1306" y="1420"/>
                    <a:pt x="1378" y="1893"/>
                  </a:cubicBezTo>
                  <a:cubicBezTo>
                    <a:pt x="1366" y="1917"/>
                    <a:pt x="1355" y="1940"/>
                    <a:pt x="1346" y="1963"/>
                  </a:cubicBezTo>
                  <a:cubicBezTo>
                    <a:pt x="1286" y="2087"/>
                    <a:pt x="1382" y="2218"/>
                    <a:pt x="1493" y="2218"/>
                  </a:cubicBezTo>
                  <a:cubicBezTo>
                    <a:pt x="1532" y="2218"/>
                    <a:pt x="1572" y="2202"/>
                    <a:pt x="1609" y="2165"/>
                  </a:cubicBezTo>
                  <a:cubicBezTo>
                    <a:pt x="1817" y="1957"/>
                    <a:pt x="2004" y="1732"/>
                    <a:pt x="2195" y="1510"/>
                  </a:cubicBezTo>
                  <a:lnTo>
                    <a:pt x="2195" y="1510"/>
                  </a:lnTo>
                  <a:lnTo>
                    <a:pt x="1970" y="1960"/>
                  </a:lnTo>
                  <a:cubicBezTo>
                    <a:pt x="1905" y="2089"/>
                    <a:pt x="2008" y="2223"/>
                    <a:pt x="2125" y="2223"/>
                  </a:cubicBezTo>
                  <a:cubicBezTo>
                    <a:pt x="2165" y="2223"/>
                    <a:pt x="2207" y="2207"/>
                    <a:pt x="2244" y="2171"/>
                  </a:cubicBezTo>
                  <a:cubicBezTo>
                    <a:pt x="2351" y="2061"/>
                    <a:pt x="2461" y="1951"/>
                    <a:pt x="2570" y="1844"/>
                  </a:cubicBezTo>
                  <a:lnTo>
                    <a:pt x="2570" y="1844"/>
                  </a:lnTo>
                  <a:cubicBezTo>
                    <a:pt x="2475" y="1989"/>
                    <a:pt x="2385" y="2133"/>
                    <a:pt x="2282" y="2275"/>
                  </a:cubicBezTo>
                  <a:cubicBezTo>
                    <a:pt x="2244" y="2321"/>
                    <a:pt x="2244" y="2384"/>
                    <a:pt x="2279" y="2433"/>
                  </a:cubicBezTo>
                  <a:cubicBezTo>
                    <a:pt x="1961" y="2370"/>
                    <a:pt x="1658" y="2295"/>
                    <a:pt x="1413" y="2240"/>
                  </a:cubicBezTo>
                  <a:cubicBezTo>
                    <a:pt x="1069" y="2162"/>
                    <a:pt x="731" y="2061"/>
                    <a:pt x="388" y="1989"/>
                  </a:cubicBezTo>
                  <a:cubicBezTo>
                    <a:pt x="362" y="1983"/>
                    <a:pt x="336" y="1983"/>
                    <a:pt x="310" y="1980"/>
                  </a:cubicBezTo>
                  <a:cubicBezTo>
                    <a:pt x="249" y="1957"/>
                    <a:pt x="186" y="1934"/>
                    <a:pt x="122" y="1917"/>
                  </a:cubicBezTo>
                  <a:cubicBezTo>
                    <a:pt x="114" y="1914"/>
                    <a:pt x="106" y="1913"/>
                    <a:pt x="98" y="1913"/>
                  </a:cubicBezTo>
                  <a:cubicBezTo>
                    <a:pt x="68" y="1913"/>
                    <a:pt x="40" y="1929"/>
                    <a:pt x="24" y="1954"/>
                  </a:cubicBezTo>
                  <a:cubicBezTo>
                    <a:pt x="1" y="1995"/>
                    <a:pt x="15" y="2049"/>
                    <a:pt x="56" y="2072"/>
                  </a:cubicBezTo>
                  <a:cubicBezTo>
                    <a:pt x="621" y="2362"/>
                    <a:pt x="2084" y="2849"/>
                    <a:pt x="3268" y="2849"/>
                  </a:cubicBezTo>
                  <a:cubicBezTo>
                    <a:pt x="4187" y="2849"/>
                    <a:pt x="4938" y="2555"/>
                    <a:pt x="4972" y="1648"/>
                  </a:cubicBezTo>
                  <a:cubicBezTo>
                    <a:pt x="5013" y="684"/>
                    <a:pt x="4158" y="158"/>
                    <a:pt x="3197" y="72"/>
                  </a:cubicBezTo>
                  <a:cubicBezTo>
                    <a:pt x="3165" y="25"/>
                    <a:pt x="3114" y="1"/>
                    <a:pt x="3063"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28" name="Google Shape;5028;p86"/>
            <p:cNvSpPr/>
            <p:nvPr/>
          </p:nvSpPr>
          <p:spPr>
            <a:xfrm>
              <a:off x="5991550" y="3413900"/>
              <a:ext cx="83825" cy="164550"/>
            </a:xfrm>
            <a:custGeom>
              <a:avLst/>
              <a:gdLst/>
              <a:ahLst/>
              <a:cxnLst/>
              <a:rect l="l" t="t" r="r" b="b"/>
              <a:pathLst>
                <a:path w="3353" h="6582" extrusionOk="0">
                  <a:moveTo>
                    <a:pt x="1886" y="674"/>
                  </a:moveTo>
                  <a:cubicBezTo>
                    <a:pt x="1542" y="1225"/>
                    <a:pt x="1294" y="1802"/>
                    <a:pt x="1034" y="2394"/>
                  </a:cubicBezTo>
                  <a:cubicBezTo>
                    <a:pt x="1009" y="2446"/>
                    <a:pt x="1050" y="2496"/>
                    <a:pt x="1098" y="2496"/>
                  </a:cubicBezTo>
                  <a:cubicBezTo>
                    <a:pt x="1111" y="2496"/>
                    <a:pt x="1125" y="2492"/>
                    <a:pt x="1138" y="2484"/>
                  </a:cubicBezTo>
                  <a:lnTo>
                    <a:pt x="1138" y="2484"/>
                  </a:lnTo>
                  <a:cubicBezTo>
                    <a:pt x="1023" y="2752"/>
                    <a:pt x="901" y="3021"/>
                    <a:pt x="789" y="3289"/>
                  </a:cubicBezTo>
                  <a:cubicBezTo>
                    <a:pt x="737" y="3411"/>
                    <a:pt x="839" y="3562"/>
                    <a:pt x="948" y="3562"/>
                  </a:cubicBezTo>
                  <a:cubicBezTo>
                    <a:pt x="987" y="3562"/>
                    <a:pt x="1026" y="3544"/>
                    <a:pt x="1060" y="3500"/>
                  </a:cubicBezTo>
                  <a:cubicBezTo>
                    <a:pt x="1493" y="2954"/>
                    <a:pt x="1889" y="2386"/>
                    <a:pt x="2270" y="1805"/>
                  </a:cubicBezTo>
                  <a:lnTo>
                    <a:pt x="2270" y="1805"/>
                  </a:lnTo>
                  <a:cubicBezTo>
                    <a:pt x="2013" y="2683"/>
                    <a:pt x="1632" y="3520"/>
                    <a:pt x="1259" y="4369"/>
                  </a:cubicBezTo>
                  <a:cubicBezTo>
                    <a:pt x="373" y="3252"/>
                    <a:pt x="188" y="1854"/>
                    <a:pt x="1658" y="818"/>
                  </a:cubicBezTo>
                  <a:cubicBezTo>
                    <a:pt x="1704" y="786"/>
                    <a:pt x="1788" y="731"/>
                    <a:pt x="1886" y="674"/>
                  </a:cubicBezTo>
                  <a:close/>
                  <a:moveTo>
                    <a:pt x="3004" y="1"/>
                  </a:moveTo>
                  <a:cubicBezTo>
                    <a:pt x="2989" y="1"/>
                    <a:pt x="2975" y="3"/>
                    <a:pt x="2960" y="7"/>
                  </a:cubicBezTo>
                  <a:cubicBezTo>
                    <a:pt x="1606" y="243"/>
                    <a:pt x="477" y="1017"/>
                    <a:pt x="217" y="2426"/>
                  </a:cubicBezTo>
                  <a:cubicBezTo>
                    <a:pt x="1" y="3598"/>
                    <a:pt x="777" y="4865"/>
                    <a:pt x="1843" y="5316"/>
                  </a:cubicBezTo>
                  <a:cubicBezTo>
                    <a:pt x="1859" y="5322"/>
                    <a:pt x="1876" y="5325"/>
                    <a:pt x="1894" y="5325"/>
                  </a:cubicBezTo>
                  <a:cubicBezTo>
                    <a:pt x="1945" y="5325"/>
                    <a:pt x="1996" y="5298"/>
                    <a:pt x="2022" y="5252"/>
                  </a:cubicBezTo>
                  <a:lnTo>
                    <a:pt x="2022" y="5252"/>
                  </a:lnTo>
                  <a:cubicBezTo>
                    <a:pt x="2019" y="5360"/>
                    <a:pt x="2113" y="5459"/>
                    <a:pt x="2211" y="5459"/>
                  </a:cubicBezTo>
                  <a:cubicBezTo>
                    <a:pt x="2252" y="5459"/>
                    <a:pt x="2295" y="5441"/>
                    <a:pt x="2330" y="5400"/>
                  </a:cubicBezTo>
                  <a:cubicBezTo>
                    <a:pt x="2504" y="5192"/>
                    <a:pt x="2622" y="4923"/>
                    <a:pt x="2792" y="4721"/>
                  </a:cubicBezTo>
                  <a:cubicBezTo>
                    <a:pt x="2795" y="4718"/>
                    <a:pt x="2798" y="4718"/>
                    <a:pt x="2801" y="4715"/>
                  </a:cubicBezTo>
                  <a:lnTo>
                    <a:pt x="2844" y="4652"/>
                  </a:lnTo>
                  <a:cubicBezTo>
                    <a:pt x="2920" y="4534"/>
                    <a:pt x="2814" y="4406"/>
                    <a:pt x="2697" y="4406"/>
                  </a:cubicBezTo>
                  <a:cubicBezTo>
                    <a:pt x="2671" y="4406"/>
                    <a:pt x="2644" y="4412"/>
                    <a:pt x="2619" y="4427"/>
                  </a:cubicBezTo>
                  <a:cubicBezTo>
                    <a:pt x="2556" y="4464"/>
                    <a:pt x="2501" y="4510"/>
                    <a:pt x="2455" y="4565"/>
                  </a:cubicBezTo>
                  <a:cubicBezTo>
                    <a:pt x="2466" y="4291"/>
                    <a:pt x="2475" y="4017"/>
                    <a:pt x="2535" y="3742"/>
                  </a:cubicBezTo>
                  <a:cubicBezTo>
                    <a:pt x="2562" y="3622"/>
                    <a:pt x="2459" y="3510"/>
                    <a:pt x="2350" y="3510"/>
                  </a:cubicBezTo>
                  <a:cubicBezTo>
                    <a:pt x="2331" y="3510"/>
                    <a:pt x="2312" y="3513"/>
                    <a:pt x="2293" y="3520"/>
                  </a:cubicBezTo>
                  <a:cubicBezTo>
                    <a:pt x="2463" y="3026"/>
                    <a:pt x="2596" y="2521"/>
                    <a:pt x="2691" y="2010"/>
                  </a:cubicBezTo>
                  <a:cubicBezTo>
                    <a:pt x="2706" y="1947"/>
                    <a:pt x="2683" y="1883"/>
                    <a:pt x="2636" y="1840"/>
                  </a:cubicBezTo>
                  <a:cubicBezTo>
                    <a:pt x="2723" y="1534"/>
                    <a:pt x="2792" y="1219"/>
                    <a:pt x="2841" y="904"/>
                  </a:cubicBezTo>
                  <a:cubicBezTo>
                    <a:pt x="2862" y="778"/>
                    <a:pt x="2762" y="679"/>
                    <a:pt x="2660" y="679"/>
                  </a:cubicBezTo>
                  <a:cubicBezTo>
                    <a:pt x="2608" y="679"/>
                    <a:pt x="2555" y="705"/>
                    <a:pt x="2518" y="766"/>
                  </a:cubicBezTo>
                  <a:cubicBezTo>
                    <a:pt x="2247" y="1216"/>
                    <a:pt x="1961" y="1655"/>
                    <a:pt x="1666" y="2085"/>
                  </a:cubicBezTo>
                  <a:cubicBezTo>
                    <a:pt x="1854" y="1644"/>
                    <a:pt x="2033" y="1199"/>
                    <a:pt x="2183" y="740"/>
                  </a:cubicBezTo>
                  <a:cubicBezTo>
                    <a:pt x="2212" y="650"/>
                    <a:pt x="2157" y="590"/>
                    <a:pt x="2088" y="570"/>
                  </a:cubicBezTo>
                  <a:cubicBezTo>
                    <a:pt x="2270" y="480"/>
                    <a:pt x="2471" y="404"/>
                    <a:pt x="2626" y="404"/>
                  </a:cubicBezTo>
                  <a:cubicBezTo>
                    <a:pt x="2766" y="404"/>
                    <a:pt x="2868" y="466"/>
                    <a:pt x="2885" y="636"/>
                  </a:cubicBezTo>
                  <a:cubicBezTo>
                    <a:pt x="2945" y="1257"/>
                    <a:pt x="2971" y="1880"/>
                    <a:pt x="2986" y="2504"/>
                  </a:cubicBezTo>
                  <a:cubicBezTo>
                    <a:pt x="3015" y="3852"/>
                    <a:pt x="2853" y="5197"/>
                    <a:pt x="2504" y="6502"/>
                  </a:cubicBezTo>
                  <a:cubicBezTo>
                    <a:pt x="2490" y="6550"/>
                    <a:pt x="2527" y="6581"/>
                    <a:pt x="2565" y="6581"/>
                  </a:cubicBezTo>
                  <a:cubicBezTo>
                    <a:pt x="2591" y="6581"/>
                    <a:pt x="2617" y="6567"/>
                    <a:pt x="2628" y="6534"/>
                  </a:cubicBezTo>
                  <a:cubicBezTo>
                    <a:pt x="3350" y="4461"/>
                    <a:pt x="3352" y="2331"/>
                    <a:pt x="3171" y="165"/>
                  </a:cubicBezTo>
                  <a:cubicBezTo>
                    <a:pt x="3168" y="71"/>
                    <a:pt x="3091" y="1"/>
                    <a:pt x="3004"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29" name="Google Shape;5029;p86"/>
            <p:cNvSpPr/>
            <p:nvPr/>
          </p:nvSpPr>
          <p:spPr>
            <a:xfrm>
              <a:off x="5981225" y="3763550"/>
              <a:ext cx="150150" cy="137775"/>
            </a:xfrm>
            <a:custGeom>
              <a:avLst/>
              <a:gdLst/>
              <a:ahLst/>
              <a:cxnLst/>
              <a:rect l="l" t="t" r="r" b="b"/>
              <a:pathLst>
                <a:path w="6006" h="5511" extrusionOk="0">
                  <a:moveTo>
                    <a:pt x="4571" y="248"/>
                  </a:moveTo>
                  <a:lnTo>
                    <a:pt x="4571" y="248"/>
                  </a:lnTo>
                  <a:cubicBezTo>
                    <a:pt x="5010" y="268"/>
                    <a:pt x="5391" y="493"/>
                    <a:pt x="5622" y="1047"/>
                  </a:cubicBezTo>
                  <a:cubicBezTo>
                    <a:pt x="5437" y="1169"/>
                    <a:pt x="5267" y="1313"/>
                    <a:pt x="5111" y="1472"/>
                  </a:cubicBezTo>
                  <a:cubicBezTo>
                    <a:pt x="5189" y="1299"/>
                    <a:pt x="5255" y="1120"/>
                    <a:pt x="5310" y="938"/>
                  </a:cubicBezTo>
                  <a:cubicBezTo>
                    <a:pt x="5349" y="822"/>
                    <a:pt x="5240" y="698"/>
                    <a:pt x="5126" y="698"/>
                  </a:cubicBezTo>
                  <a:cubicBezTo>
                    <a:pt x="5095" y="698"/>
                    <a:pt x="5064" y="707"/>
                    <a:pt x="5036" y="727"/>
                  </a:cubicBezTo>
                  <a:cubicBezTo>
                    <a:pt x="4828" y="883"/>
                    <a:pt x="4629" y="1053"/>
                    <a:pt x="4444" y="1238"/>
                  </a:cubicBezTo>
                  <a:cubicBezTo>
                    <a:pt x="4548" y="990"/>
                    <a:pt x="4629" y="730"/>
                    <a:pt x="4684" y="467"/>
                  </a:cubicBezTo>
                  <a:cubicBezTo>
                    <a:pt x="4695" y="378"/>
                    <a:pt x="4652" y="288"/>
                    <a:pt x="4571" y="248"/>
                  </a:cubicBezTo>
                  <a:close/>
                  <a:moveTo>
                    <a:pt x="3607" y="461"/>
                  </a:moveTo>
                  <a:cubicBezTo>
                    <a:pt x="2833" y="1429"/>
                    <a:pt x="2235" y="2540"/>
                    <a:pt x="1404" y="3449"/>
                  </a:cubicBezTo>
                  <a:cubicBezTo>
                    <a:pt x="1837" y="2560"/>
                    <a:pt x="2365" y="1726"/>
                    <a:pt x="2862" y="869"/>
                  </a:cubicBezTo>
                  <a:cubicBezTo>
                    <a:pt x="3096" y="710"/>
                    <a:pt x="3344" y="574"/>
                    <a:pt x="3607" y="461"/>
                  </a:cubicBezTo>
                  <a:close/>
                  <a:moveTo>
                    <a:pt x="4149" y="952"/>
                  </a:moveTo>
                  <a:cubicBezTo>
                    <a:pt x="3809" y="1876"/>
                    <a:pt x="3159" y="2661"/>
                    <a:pt x="2605" y="3473"/>
                  </a:cubicBezTo>
                  <a:cubicBezTo>
                    <a:pt x="2516" y="3604"/>
                    <a:pt x="2651" y="3760"/>
                    <a:pt x="2781" y="3760"/>
                  </a:cubicBezTo>
                  <a:cubicBezTo>
                    <a:pt x="2825" y="3760"/>
                    <a:pt x="2868" y="3743"/>
                    <a:pt x="2902" y="3701"/>
                  </a:cubicBezTo>
                  <a:cubicBezTo>
                    <a:pt x="2914" y="3689"/>
                    <a:pt x="2922" y="3675"/>
                    <a:pt x="2931" y="3663"/>
                  </a:cubicBezTo>
                  <a:cubicBezTo>
                    <a:pt x="3494" y="2964"/>
                    <a:pt x="3996" y="2199"/>
                    <a:pt x="4634" y="1570"/>
                  </a:cubicBezTo>
                  <a:lnTo>
                    <a:pt x="4634" y="1570"/>
                  </a:lnTo>
                  <a:cubicBezTo>
                    <a:pt x="4562" y="1706"/>
                    <a:pt x="4484" y="1839"/>
                    <a:pt x="4398" y="1966"/>
                  </a:cubicBezTo>
                  <a:cubicBezTo>
                    <a:pt x="4346" y="2038"/>
                    <a:pt x="4297" y="2095"/>
                    <a:pt x="4326" y="2188"/>
                  </a:cubicBezTo>
                  <a:cubicBezTo>
                    <a:pt x="4337" y="2231"/>
                    <a:pt x="4372" y="2269"/>
                    <a:pt x="4415" y="2286"/>
                  </a:cubicBezTo>
                  <a:cubicBezTo>
                    <a:pt x="4253" y="2491"/>
                    <a:pt x="4097" y="2693"/>
                    <a:pt x="3947" y="2866"/>
                  </a:cubicBezTo>
                  <a:cubicBezTo>
                    <a:pt x="3243" y="3672"/>
                    <a:pt x="2388" y="4838"/>
                    <a:pt x="1340" y="5208"/>
                  </a:cubicBezTo>
                  <a:cubicBezTo>
                    <a:pt x="1275" y="5231"/>
                    <a:pt x="1216" y="5241"/>
                    <a:pt x="1164" y="5241"/>
                  </a:cubicBezTo>
                  <a:cubicBezTo>
                    <a:pt x="733" y="5241"/>
                    <a:pt x="696" y="4536"/>
                    <a:pt x="691" y="4119"/>
                  </a:cubicBezTo>
                  <a:lnTo>
                    <a:pt x="691" y="4119"/>
                  </a:lnTo>
                  <a:cubicBezTo>
                    <a:pt x="702" y="4122"/>
                    <a:pt x="711" y="4122"/>
                    <a:pt x="720" y="4122"/>
                  </a:cubicBezTo>
                  <a:cubicBezTo>
                    <a:pt x="717" y="4131"/>
                    <a:pt x="711" y="4139"/>
                    <a:pt x="708" y="4151"/>
                  </a:cubicBezTo>
                  <a:cubicBezTo>
                    <a:pt x="654" y="4281"/>
                    <a:pt x="766" y="4361"/>
                    <a:pt x="879" y="4361"/>
                  </a:cubicBezTo>
                  <a:cubicBezTo>
                    <a:pt x="923" y="4361"/>
                    <a:pt x="968" y="4348"/>
                    <a:pt x="1003" y="4321"/>
                  </a:cubicBezTo>
                  <a:cubicBezTo>
                    <a:pt x="1467" y="3955"/>
                    <a:pt x="1851" y="3519"/>
                    <a:pt x="2204" y="3054"/>
                  </a:cubicBezTo>
                  <a:lnTo>
                    <a:pt x="2204" y="3054"/>
                  </a:lnTo>
                  <a:cubicBezTo>
                    <a:pt x="1932" y="3519"/>
                    <a:pt x="1661" y="3984"/>
                    <a:pt x="1346" y="4417"/>
                  </a:cubicBezTo>
                  <a:cubicBezTo>
                    <a:pt x="1245" y="4557"/>
                    <a:pt x="1374" y="4686"/>
                    <a:pt x="1510" y="4686"/>
                  </a:cubicBezTo>
                  <a:cubicBezTo>
                    <a:pt x="1568" y="4686"/>
                    <a:pt x="1626" y="4663"/>
                    <a:pt x="1669" y="4607"/>
                  </a:cubicBezTo>
                  <a:cubicBezTo>
                    <a:pt x="2449" y="3574"/>
                    <a:pt x="3266" y="2563"/>
                    <a:pt x="3751" y="1374"/>
                  </a:cubicBezTo>
                  <a:cubicBezTo>
                    <a:pt x="3875" y="1226"/>
                    <a:pt x="4008" y="1085"/>
                    <a:pt x="4149" y="952"/>
                  </a:cubicBezTo>
                  <a:close/>
                  <a:moveTo>
                    <a:pt x="4508" y="1"/>
                  </a:moveTo>
                  <a:cubicBezTo>
                    <a:pt x="3949" y="1"/>
                    <a:pt x="3318" y="250"/>
                    <a:pt x="2767" y="588"/>
                  </a:cubicBezTo>
                  <a:cubicBezTo>
                    <a:pt x="2763" y="588"/>
                    <a:pt x="2760" y="588"/>
                    <a:pt x="2757" y="588"/>
                  </a:cubicBezTo>
                  <a:cubicBezTo>
                    <a:pt x="2723" y="588"/>
                    <a:pt x="2689" y="602"/>
                    <a:pt x="2663" y="626"/>
                  </a:cubicBezTo>
                  <a:cubicBezTo>
                    <a:pt x="2642" y="646"/>
                    <a:pt x="2625" y="669"/>
                    <a:pt x="2605" y="690"/>
                  </a:cubicBezTo>
                  <a:cubicBezTo>
                    <a:pt x="2582" y="710"/>
                    <a:pt x="2547" y="721"/>
                    <a:pt x="2521" y="739"/>
                  </a:cubicBezTo>
                  <a:cubicBezTo>
                    <a:pt x="1118" y="1709"/>
                    <a:pt x="1" y="3204"/>
                    <a:pt x="494" y="4977"/>
                  </a:cubicBezTo>
                  <a:cubicBezTo>
                    <a:pt x="599" y="5353"/>
                    <a:pt x="800" y="5511"/>
                    <a:pt x="1067" y="5511"/>
                  </a:cubicBezTo>
                  <a:cubicBezTo>
                    <a:pt x="2301" y="5511"/>
                    <a:pt x="4929" y="2122"/>
                    <a:pt x="5734" y="1336"/>
                  </a:cubicBezTo>
                  <a:cubicBezTo>
                    <a:pt x="5754" y="1378"/>
                    <a:pt x="5790" y="1396"/>
                    <a:pt x="5825" y="1396"/>
                  </a:cubicBezTo>
                  <a:cubicBezTo>
                    <a:pt x="5888" y="1396"/>
                    <a:pt x="5950" y="1341"/>
                    <a:pt x="5928" y="1264"/>
                  </a:cubicBezTo>
                  <a:cubicBezTo>
                    <a:pt x="5919" y="1235"/>
                    <a:pt x="5910" y="1212"/>
                    <a:pt x="5905" y="1186"/>
                  </a:cubicBezTo>
                  <a:cubicBezTo>
                    <a:pt x="6006" y="1111"/>
                    <a:pt x="5957" y="949"/>
                    <a:pt x="5830" y="944"/>
                  </a:cubicBezTo>
                  <a:cubicBezTo>
                    <a:pt x="5569" y="258"/>
                    <a:pt x="5076" y="1"/>
                    <a:pt x="450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30" name="Google Shape;5030;p86"/>
            <p:cNvSpPr/>
            <p:nvPr/>
          </p:nvSpPr>
          <p:spPr>
            <a:xfrm>
              <a:off x="6073900" y="3620300"/>
              <a:ext cx="92475" cy="102900"/>
            </a:xfrm>
            <a:custGeom>
              <a:avLst/>
              <a:gdLst/>
              <a:ahLst/>
              <a:cxnLst/>
              <a:rect l="l" t="t" r="r" b="b"/>
              <a:pathLst>
                <a:path w="3699" h="4116" extrusionOk="0">
                  <a:moveTo>
                    <a:pt x="1898" y="334"/>
                  </a:moveTo>
                  <a:cubicBezTo>
                    <a:pt x="2336" y="334"/>
                    <a:pt x="2717" y="589"/>
                    <a:pt x="2980" y="931"/>
                  </a:cubicBezTo>
                  <a:cubicBezTo>
                    <a:pt x="2922" y="934"/>
                    <a:pt x="2870" y="963"/>
                    <a:pt x="2836" y="1009"/>
                  </a:cubicBezTo>
                  <a:cubicBezTo>
                    <a:pt x="2645" y="1269"/>
                    <a:pt x="2469" y="1538"/>
                    <a:pt x="2293" y="1809"/>
                  </a:cubicBezTo>
                  <a:cubicBezTo>
                    <a:pt x="2388" y="1489"/>
                    <a:pt x="2484" y="1168"/>
                    <a:pt x="2553" y="842"/>
                  </a:cubicBezTo>
                  <a:cubicBezTo>
                    <a:pt x="2583" y="699"/>
                    <a:pt x="2480" y="606"/>
                    <a:pt x="2370" y="606"/>
                  </a:cubicBezTo>
                  <a:cubicBezTo>
                    <a:pt x="2310" y="606"/>
                    <a:pt x="2248" y="633"/>
                    <a:pt x="2203" y="695"/>
                  </a:cubicBezTo>
                  <a:cubicBezTo>
                    <a:pt x="1981" y="1009"/>
                    <a:pt x="1782" y="1338"/>
                    <a:pt x="1603" y="1679"/>
                  </a:cubicBezTo>
                  <a:cubicBezTo>
                    <a:pt x="1692" y="1240"/>
                    <a:pt x="1747" y="793"/>
                    <a:pt x="1768" y="345"/>
                  </a:cubicBezTo>
                  <a:cubicBezTo>
                    <a:pt x="1805" y="342"/>
                    <a:pt x="1840" y="334"/>
                    <a:pt x="1883" y="334"/>
                  </a:cubicBezTo>
                  <a:cubicBezTo>
                    <a:pt x="1888" y="334"/>
                    <a:pt x="1893" y="334"/>
                    <a:pt x="1898" y="334"/>
                  </a:cubicBezTo>
                  <a:close/>
                  <a:moveTo>
                    <a:pt x="1288" y="1263"/>
                  </a:moveTo>
                  <a:cubicBezTo>
                    <a:pt x="1193" y="1849"/>
                    <a:pt x="1052" y="2430"/>
                    <a:pt x="942" y="3019"/>
                  </a:cubicBezTo>
                  <a:cubicBezTo>
                    <a:pt x="858" y="2929"/>
                    <a:pt x="783" y="2834"/>
                    <a:pt x="714" y="2736"/>
                  </a:cubicBezTo>
                  <a:cubicBezTo>
                    <a:pt x="653" y="2638"/>
                    <a:pt x="601" y="2536"/>
                    <a:pt x="561" y="2433"/>
                  </a:cubicBezTo>
                  <a:cubicBezTo>
                    <a:pt x="564" y="2427"/>
                    <a:pt x="569" y="2427"/>
                    <a:pt x="572" y="2421"/>
                  </a:cubicBezTo>
                  <a:cubicBezTo>
                    <a:pt x="613" y="2332"/>
                    <a:pt x="653" y="2245"/>
                    <a:pt x="694" y="2155"/>
                  </a:cubicBezTo>
                  <a:cubicBezTo>
                    <a:pt x="907" y="1867"/>
                    <a:pt x="1106" y="1566"/>
                    <a:pt x="1288" y="1263"/>
                  </a:cubicBezTo>
                  <a:close/>
                  <a:moveTo>
                    <a:pt x="1845" y="2008"/>
                  </a:moveTo>
                  <a:lnTo>
                    <a:pt x="1845" y="2008"/>
                  </a:lnTo>
                  <a:cubicBezTo>
                    <a:pt x="1710" y="2430"/>
                    <a:pt x="1560" y="2845"/>
                    <a:pt x="1398" y="3258"/>
                  </a:cubicBezTo>
                  <a:cubicBezTo>
                    <a:pt x="1343" y="3395"/>
                    <a:pt x="1464" y="3494"/>
                    <a:pt x="1585" y="3494"/>
                  </a:cubicBezTo>
                  <a:cubicBezTo>
                    <a:pt x="1647" y="3494"/>
                    <a:pt x="1710" y="3468"/>
                    <a:pt x="1747" y="3405"/>
                  </a:cubicBezTo>
                  <a:cubicBezTo>
                    <a:pt x="2007" y="2970"/>
                    <a:pt x="2273" y="2539"/>
                    <a:pt x="2547" y="2112"/>
                  </a:cubicBezTo>
                  <a:lnTo>
                    <a:pt x="2547" y="2112"/>
                  </a:lnTo>
                  <a:cubicBezTo>
                    <a:pt x="2446" y="2499"/>
                    <a:pt x="2325" y="2883"/>
                    <a:pt x="2186" y="3258"/>
                  </a:cubicBezTo>
                  <a:cubicBezTo>
                    <a:pt x="2135" y="3394"/>
                    <a:pt x="2260" y="3498"/>
                    <a:pt x="2379" y="3498"/>
                  </a:cubicBezTo>
                  <a:cubicBezTo>
                    <a:pt x="2440" y="3498"/>
                    <a:pt x="2499" y="3470"/>
                    <a:pt x="2533" y="3405"/>
                  </a:cubicBezTo>
                  <a:cubicBezTo>
                    <a:pt x="2570" y="3333"/>
                    <a:pt x="2611" y="3264"/>
                    <a:pt x="2651" y="3195"/>
                  </a:cubicBezTo>
                  <a:cubicBezTo>
                    <a:pt x="2665" y="3224"/>
                    <a:pt x="2683" y="3252"/>
                    <a:pt x="2703" y="3281"/>
                  </a:cubicBezTo>
                  <a:cubicBezTo>
                    <a:pt x="2544" y="3449"/>
                    <a:pt x="2368" y="3599"/>
                    <a:pt x="2178" y="3735"/>
                  </a:cubicBezTo>
                  <a:cubicBezTo>
                    <a:pt x="2131" y="3769"/>
                    <a:pt x="2077" y="3784"/>
                    <a:pt x="2017" y="3784"/>
                  </a:cubicBezTo>
                  <a:cubicBezTo>
                    <a:pt x="1785" y="3784"/>
                    <a:pt x="1473" y="3549"/>
                    <a:pt x="1210" y="3296"/>
                  </a:cubicBezTo>
                  <a:cubicBezTo>
                    <a:pt x="1248" y="3276"/>
                    <a:pt x="1277" y="3244"/>
                    <a:pt x="1294" y="3203"/>
                  </a:cubicBezTo>
                  <a:cubicBezTo>
                    <a:pt x="1459" y="2796"/>
                    <a:pt x="1641" y="2395"/>
                    <a:pt x="1845" y="2008"/>
                  </a:cubicBezTo>
                  <a:close/>
                  <a:moveTo>
                    <a:pt x="1401" y="0"/>
                  </a:moveTo>
                  <a:cubicBezTo>
                    <a:pt x="1357" y="0"/>
                    <a:pt x="1314" y="23"/>
                    <a:pt x="1285" y="80"/>
                  </a:cubicBezTo>
                  <a:cubicBezTo>
                    <a:pt x="1268" y="109"/>
                    <a:pt x="1254" y="140"/>
                    <a:pt x="1236" y="172"/>
                  </a:cubicBezTo>
                  <a:cubicBezTo>
                    <a:pt x="823" y="360"/>
                    <a:pt x="477" y="723"/>
                    <a:pt x="252" y="1136"/>
                  </a:cubicBezTo>
                  <a:cubicBezTo>
                    <a:pt x="252" y="1128"/>
                    <a:pt x="249" y="1119"/>
                    <a:pt x="249" y="1107"/>
                  </a:cubicBezTo>
                  <a:cubicBezTo>
                    <a:pt x="245" y="1042"/>
                    <a:pt x="194" y="1010"/>
                    <a:pt x="144" y="1010"/>
                  </a:cubicBezTo>
                  <a:cubicBezTo>
                    <a:pt x="95" y="1010"/>
                    <a:pt x="45" y="1042"/>
                    <a:pt x="44" y="1107"/>
                  </a:cubicBezTo>
                  <a:cubicBezTo>
                    <a:pt x="41" y="1263"/>
                    <a:pt x="50" y="1419"/>
                    <a:pt x="67" y="1572"/>
                  </a:cubicBezTo>
                  <a:cubicBezTo>
                    <a:pt x="53" y="1624"/>
                    <a:pt x="30" y="1679"/>
                    <a:pt x="18" y="1731"/>
                  </a:cubicBezTo>
                  <a:cubicBezTo>
                    <a:pt x="1" y="1803"/>
                    <a:pt x="50" y="1875"/>
                    <a:pt x="125" y="1890"/>
                  </a:cubicBezTo>
                  <a:cubicBezTo>
                    <a:pt x="145" y="1985"/>
                    <a:pt x="191" y="2069"/>
                    <a:pt x="220" y="2158"/>
                  </a:cubicBezTo>
                  <a:cubicBezTo>
                    <a:pt x="200" y="2196"/>
                    <a:pt x="183" y="2236"/>
                    <a:pt x="162" y="2274"/>
                  </a:cubicBezTo>
                  <a:cubicBezTo>
                    <a:pt x="85" y="2420"/>
                    <a:pt x="197" y="2539"/>
                    <a:pt x="321" y="2539"/>
                  </a:cubicBezTo>
                  <a:cubicBezTo>
                    <a:pt x="331" y="2539"/>
                    <a:pt x="342" y="2538"/>
                    <a:pt x="353" y="2536"/>
                  </a:cubicBezTo>
                  <a:cubicBezTo>
                    <a:pt x="682" y="3247"/>
                    <a:pt x="1271" y="3801"/>
                    <a:pt x="2079" y="4104"/>
                  </a:cubicBezTo>
                  <a:cubicBezTo>
                    <a:pt x="2100" y="4112"/>
                    <a:pt x="2122" y="4115"/>
                    <a:pt x="2145" y="4115"/>
                  </a:cubicBezTo>
                  <a:cubicBezTo>
                    <a:pt x="2495" y="4115"/>
                    <a:pt x="3131" y="3299"/>
                    <a:pt x="3280" y="3085"/>
                  </a:cubicBezTo>
                  <a:cubicBezTo>
                    <a:pt x="3557" y="2692"/>
                    <a:pt x="3699" y="2176"/>
                    <a:pt x="3633" y="1696"/>
                  </a:cubicBezTo>
                  <a:cubicBezTo>
                    <a:pt x="3520" y="885"/>
                    <a:pt x="2911" y="186"/>
                    <a:pt x="2088" y="51"/>
                  </a:cubicBezTo>
                  <a:cubicBezTo>
                    <a:pt x="2010" y="37"/>
                    <a:pt x="1931" y="31"/>
                    <a:pt x="1851" y="31"/>
                  </a:cubicBezTo>
                  <a:cubicBezTo>
                    <a:pt x="1744" y="31"/>
                    <a:pt x="1636" y="43"/>
                    <a:pt x="1531" y="68"/>
                  </a:cubicBezTo>
                  <a:cubicBezTo>
                    <a:pt x="1498" y="27"/>
                    <a:pt x="1449" y="0"/>
                    <a:pt x="140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31" name="Google Shape;5031;p86"/>
            <p:cNvSpPr/>
            <p:nvPr/>
          </p:nvSpPr>
          <p:spPr>
            <a:xfrm>
              <a:off x="5776700" y="3655450"/>
              <a:ext cx="255650" cy="229725"/>
            </a:xfrm>
            <a:custGeom>
              <a:avLst/>
              <a:gdLst/>
              <a:ahLst/>
              <a:cxnLst/>
              <a:rect l="l" t="t" r="r" b="b"/>
              <a:pathLst>
                <a:path w="10226" h="9189" extrusionOk="0">
                  <a:moveTo>
                    <a:pt x="7218" y="594"/>
                  </a:moveTo>
                  <a:cubicBezTo>
                    <a:pt x="7145" y="654"/>
                    <a:pt x="7070" y="715"/>
                    <a:pt x="6998" y="775"/>
                  </a:cubicBezTo>
                  <a:cubicBezTo>
                    <a:pt x="6305" y="1258"/>
                    <a:pt x="5736" y="1835"/>
                    <a:pt x="5283" y="2600"/>
                  </a:cubicBezTo>
                  <a:cubicBezTo>
                    <a:pt x="5208" y="2727"/>
                    <a:pt x="5327" y="2872"/>
                    <a:pt x="5447" y="2872"/>
                  </a:cubicBezTo>
                  <a:cubicBezTo>
                    <a:pt x="5487" y="2872"/>
                    <a:pt x="5528" y="2856"/>
                    <a:pt x="5560" y="2816"/>
                  </a:cubicBezTo>
                  <a:cubicBezTo>
                    <a:pt x="6144" y="2121"/>
                    <a:pt x="6730" y="1468"/>
                    <a:pt x="7417" y="888"/>
                  </a:cubicBezTo>
                  <a:lnTo>
                    <a:pt x="7417" y="888"/>
                  </a:lnTo>
                  <a:cubicBezTo>
                    <a:pt x="7345" y="1102"/>
                    <a:pt x="6929" y="1693"/>
                    <a:pt x="6779" y="1933"/>
                  </a:cubicBezTo>
                  <a:cubicBezTo>
                    <a:pt x="6435" y="2473"/>
                    <a:pt x="6060" y="2998"/>
                    <a:pt x="5690" y="3521"/>
                  </a:cubicBezTo>
                  <a:cubicBezTo>
                    <a:pt x="5627" y="3567"/>
                    <a:pt x="5583" y="3634"/>
                    <a:pt x="5560" y="3706"/>
                  </a:cubicBezTo>
                  <a:cubicBezTo>
                    <a:pt x="5413" y="3914"/>
                    <a:pt x="5266" y="4121"/>
                    <a:pt x="5127" y="4332"/>
                  </a:cubicBezTo>
                  <a:cubicBezTo>
                    <a:pt x="5084" y="4401"/>
                    <a:pt x="5107" y="4468"/>
                    <a:pt x="5150" y="4523"/>
                  </a:cubicBezTo>
                  <a:cubicBezTo>
                    <a:pt x="5003" y="4448"/>
                    <a:pt x="4853" y="4373"/>
                    <a:pt x="4703" y="4300"/>
                  </a:cubicBezTo>
                  <a:cubicBezTo>
                    <a:pt x="4726" y="3388"/>
                    <a:pt x="4798" y="2404"/>
                    <a:pt x="5367" y="1705"/>
                  </a:cubicBezTo>
                  <a:cubicBezTo>
                    <a:pt x="5630" y="1379"/>
                    <a:pt x="6409" y="905"/>
                    <a:pt x="7218" y="594"/>
                  </a:cubicBezTo>
                  <a:close/>
                  <a:moveTo>
                    <a:pt x="2142" y="3823"/>
                  </a:moveTo>
                  <a:cubicBezTo>
                    <a:pt x="2505" y="3823"/>
                    <a:pt x="2867" y="3881"/>
                    <a:pt x="3213" y="3997"/>
                  </a:cubicBezTo>
                  <a:lnTo>
                    <a:pt x="3216" y="3997"/>
                  </a:lnTo>
                  <a:cubicBezTo>
                    <a:pt x="3646" y="4110"/>
                    <a:pt x="4062" y="4306"/>
                    <a:pt x="4472" y="4514"/>
                  </a:cubicBezTo>
                  <a:cubicBezTo>
                    <a:pt x="4475" y="4586"/>
                    <a:pt x="4475" y="4650"/>
                    <a:pt x="4478" y="4722"/>
                  </a:cubicBezTo>
                  <a:cubicBezTo>
                    <a:pt x="4473" y="4721"/>
                    <a:pt x="4469" y="4721"/>
                    <a:pt x="4465" y="4721"/>
                  </a:cubicBezTo>
                  <a:cubicBezTo>
                    <a:pt x="4442" y="4721"/>
                    <a:pt x="4419" y="4727"/>
                    <a:pt x="4400" y="4739"/>
                  </a:cubicBezTo>
                  <a:cubicBezTo>
                    <a:pt x="3782" y="5172"/>
                    <a:pt x="3288" y="5672"/>
                    <a:pt x="2798" y="6238"/>
                  </a:cubicBezTo>
                  <a:cubicBezTo>
                    <a:pt x="2803" y="6183"/>
                    <a:pt x="2812" y="6142"/>
                    <a:pt x="2818" y="6070"/>
                  </a:cubicBezTo>
                  <a:cubicBezTo>
                    <a:pt x="2919" y="5579"/>
                    <a:pt x="3063" y="5097"/>
                    <a:pt x="3251" y="4630"/>
                  </a:cubicBezTo>
                  <a:cubicBezTo>
                    <a:pt x="3299" y="4509"/>
                    <a:pt x="3178" y="4400"/>
                    <a:pt x="3064" y="4400"/>
                  </a:cubicBezTo>
                  <a:cubicBezTo>
                    <a:pt x="3020" y="4400"/>
                    <a:pt x="2977" y="4416"/>
                    <a:pt x="2945" y="4453"/>
                  </a:cubicBezTo>
                  <a:cubicBezTo>
                    <a:pt x="2630" y="4835"/>
                    <a:pt x="2269" y="5158"/>
                    <a:pt x="1943" y="5513"/>
                  </a:cubicBezTo>
                  <a:cubicBezTo>
                    <a:pt x="2006" y="5115"/>
                    <a:pt x="2070" y="4713"/>
                    <a:pt x="2142" y="4315"/>
                  </a:cubicBezTo>
                  <a:cubicBezTo>
                    <a:pt x="2165" y="4182"/>
                    <a:pt x="2073" y="4098"/>
                    <a:pt x="1973" y="4098"/>
                  </a:cubicBezTo>
                  <a:cubicBezTo>
                    <a:pt x="1919" y="4098"/>
                    <a:pt x="1862" y="4123"/>
                    <a:pt x="1819" y="4179"/>
                  </a:cubicBezTo>
                  <a:cubicBezTo>
                    <a:pt x="1706" y="4228"/>
                    <a:pt x="1597" y="4286"/>
                    <a:pt x="1493" y="4352"/>
                  </a:cubicBezTo>
                  <a:cubicBezTo>
                    <a:pt x="1519" y="4191"/>
                    <a:pt x="1553" y="4035"/>
                    <a:pt x="1576" y="3870"/>
                  </a:cubicBezTo>
                  <a:cubicBezTo>
                    <a:pt x="1764" y="3839"/>
                    <a:pt x="1953" y="3823"/>
                    <a:pt x="2142" y="3823"/>
                  </a:cubicBezTo>
                  <a:close/>
                  <a:moveTo>
                    <a:pt x="8594" y="289"/>
                  </a:moveTo>
                  <a:cubicBezTo>
                    <a:pt x="9159" y="289"/>
                    <a:pt x="9534" y="547"/>
                    <a:pt x="9415" y="1266"/>
                  </a:cubicBezTo>
                  <a:lnTo>
                    <a:pt x="9415" y="1269"/>
                  </a:lnTo>
                  <a:cubicBezTo>
                    <a:pt x="9094" y="3200"/>
                    <a:pt x="8834" y="4803"/>
                    <a:pt x="7804" y="6547"/>
                  </a:cubicBezTo>
                  <a:cubicBezTo>
                    <a:pt x="7945" y="6125"/>
                    <a:pt x="8058" y="5698"/>
                    <a:pt x="8144" y="5265"/>
                  </a:cubicBezTo>
                  <a:cubicBezTo>
                    <a:pt x="8174" y="5146"/>
                    <a:pt x="8083" y="5035"/>
                    <a:pt x="7965" y="5035"/>
                  </a:cubicBezTo>
                  <a:cubicBezTo>
                    <a:pt x="7956" y="5035"/>
                    <a:pt x="7948" y="5035"/>
                    <a:pt x="7939" y="5037"/>
                  </a:cubicBezTo>
                  <a:cubicBezTo>
                    <a:pt x="8277" y="4560"/>
                    <a:pt x="8606" y="4078"/>
                    <a:pt x="8909" y="3579"/>
                  </a:cubicBezTo>
                  <a:cubicBezTo>
                    <a:pt x="8996" y="3438"/>
                    <a:pt x="8870" y="3289"/>
                    <a:pt x="8737" y="3289"/>
                  </a:cubicBezTo>
                  <a:cubicBezTo>
                    <a:pt x="8693" y="3289"/>
                    <a:pt x="8647" y="3306"/>
                    <a:pt x="8609" y="3345"/>
                  </a:cubicBezTo>
                  <a:cubicBezTo>
                    <a:pt x="8499" y="3460"/>
                    <a:pt x="8398" y="3587"/>
                    <a:pt x="8291" y="3706"/>
                  </a:cubicBezTo>
                  <a:cubicBezTo>
                    <a:pt x="8765" y="2871"/>
                    <a:pt x="9166" y="1988"/>
                    <a:pt x="9397" y="1012"/>
                  </a:cubicBezTo>
                  <a:cubicBezTo>
                    <a:pt x="9428" y="890"/>
                    <a:pt x="9321" y="772"/>
                    <a:pt x="9210" y="772"/>
                  </a:cubicBezTo>
                  <a:cubicBezTo>
                    <a:pt x="9166" y="772"/>
                    <a:pt x="9122" y="790"/>
                    <a:pt x="9085" y="833"/>
                  </a:cubicBezTo>
                  <a:cubicBezTo>
                    <a:pt x="8557" y="1448"/>
                    <a:pt x="8040" y="2075"/>
                    <a:pt x="7524" y="2704"/>
                  </a:cubicBezTo>
                  <a:cubicBezTo>
                    <a:pt x="7714" y="2308"/>
                    <a:pt x="7873" y="1901"/>
                    <a:pt x="8006" y="1486"/>
                  </a:cubicBezTo>
                  <a:cubicBezTo>
                    <a:pt x="8092" y="1341"/>
                    <a:pt x="8185" y="1200"/>
                    <a:pt x="8271" y="1055"/>
                  </a:cubicBezTo>
                  <a:cubicBezTo>
                    <a:pt x="8343" y="934"/>
                    <a:pt x="8268" y="839"/>
                    <a:pt x="8164" y="813"/>
                  </a:cubicBezTo>
                  <a:cubicBezTo>
                    <a:pt x="8202" y="645"/>
                    <a:pt x="8242" y="481"/>
                    <a:pt x="8266" y="313"/>
                  </a:cubicBezTo>
                  <a:cubicBezTo>
                    <a:pt x="8380" y="297"/>
                    <a:pt x="8490" y="289"/>
                    <a:pt x="8594" y="289"/>
                  </a:cubicBezTo>
                  <a:close/>
                  <a:moveTo>
                    <a:pt x="2604" y="5343"/>
                  </a:moveTo>
                  <a:cubicBezTo>
                    <a:pt x="2474" y="5790"/>
                    <a:pt x="2399" y="6266"/>
                    <a:pt x="2304" y="6720"/>
                  </a:cubicBezTo>
                  <a:cubicBezTo>
                    <a:pt x="2174" y="6503"/>
                    <a:pt x="2047" y="6295"/>
                    <a:pt x="1923" y="6102"/>
                  </a:cubicBezTo>
                  <a:cubicBezTo>
                    <a:pt x="2119" y="5822"/>
                    <a:pt x="2347" y="5568"/>
                    <a:pt x="2601" y="5343"/>
                  </a:cubicBezTo>
                  <a:close/>
                  <a:moveTo>
                    <a:pt x="6262" y="3530"/>
                  </a:moveTo>
                  <a:cubicBezTo>
                    <a:pt x="5901" y="4075"/>
                    <a:pt x="5540" y="4621"/>
                    <a:pt x="5159" y="5155"/>
                  </a:cubicBezTo>
                  <a:cubicBezTo>
                    <a:pt x="4691" y="5815"/>
                    <a:pt x="3979" y="6646"/>
                    <a:pt x="3774" y="7200"/>
                  </a:cubicBezTo>
                  <a:lnTo>
                    <a:pt x="3774" y="7200"/>
                  </a:lnTo>
                  <a:cubicBezTo>
                    <a:pt x="4039" y="6473"/>
                    <a:pt x="4361" y="5766"/>
                    <a:pt x="4628" y="5039"/>
                  </a:cubicBezTo>
                  <a:cubicBezTo>
                    <a:pt x="4663" y="5028"/>
                    <a:pt x="4686" y="4993"/>
                    <a:pt x="4689" y="4959"/>
                  </a:cubicBezTo>
                  <a:cubicBezTo>
                    <a:pt x="4691" y="4852"/>
                    <a:pt x="4691" y="4739"/>
                    <a:pt x="4694" y="4627"/>
                  </a:cubicBezTo>
                  <a:cubicBezTo>
                    <a:pt x="4853" y="4710"/>
                    <a:pt x="5012" y="4794"/>
                    <a:pt x="5168" y="4875"/>
                  </a:cubicBezTo>
                  <a:cubicBezTo>
                    <a:pt x="5192" y="4887"/>
                    <a:pt x="5215" y="4892"/>
                    <a:pt x="5238" y="4892"/>
                  </a:cubicBezTo>
                  <a:cubicBezTo>
                    <a:pt x="5378" y="4892"/>
                    <a:pt x="5473" y="4686"/>
                    <a:pt x="5321" y="4609"/>
                  </a:cubicBezTo>
                  <a:lnTo>
                    <a:pt x="5301" y="4601"/>
                  </a:lnTo>
                  <a:cubicBezTo>
                    <a:pt x="5338" y="4598"/>
                    <a:pt x="5379" y="4580"/>
                    <a:pt x="5404" y="4549"/>
                  </a:cubicBezTo>
                  <a:cubicBezTo>
                    <a:pt x="5693" y="4211"/>
                    <a:pt x="5976" y="3870"/>
                    <a:pt x="6262" y="3530"/>
                  </a:cubicBezTo>
                  <a:close/>
                  <a:moveTo>
                    <a:pt x="4111" y="5415"/>
                  </a:moveTo>
                  <a:cubicBezTo>
                    <a:pt x="3834" y="6180"/>
                    <a:pt x="3490" y="6919"/>
                    <a:pt x="3213" y="7684"/>
                  </a:cubicBezTo>
                  <a:cubicBezTo>
                    <a:pt x="3184" y="7762"/>
                    <a:pt x="3228" y="7834"/>
                    <a:pt x="3288" y="7877"/>
                  </a:cubicBezTo>
                  <a:lnTo>
                    <a:pt x="3257" y="7915"/>
                  </a:lnTo>
                  <a:cubicBezTo>
                    <a:pt x="3245" y="7926"/>
                    <a:pt x="3251" y="7941"/>
                    <a:pt x="3245" y="7955"/>
                  </a:cubicBezTo>
                  <a:cubicBezTo>
                    <a:pt x="2977" y="7710"/>
                    <a:pt x="2748" y="7407"/>
                    <a:pt x="2541" y="7092"/>
                  </a:cubicBezTo>
                  <a:cubicBezTo>
                    <a:pt x="2552" y="7083"/>
                    <a:pt x="2564" y="7086"/>
                    <a:pt x="2572" y="7072"/>
                  </a:cubicBezTo>
                  <a:cubicBezTo>
                    <a:pt x="2913" y="6653"/>
                    <a:pt x="3944" y="5874"/>
                    <a:pt x="4111" y="5415"/>
                  </a:cubicBezTo>
                  <a:close/>
                  <a:moveTo>
                    <a:pt x="7547" y="6085"/>
                  </a:moveTo>
                  <a:lnTo>
                    <a:pt x="7547" y="6085"/>
                  </a:lnTo>
                  <a:cubicBezTo>
                    <a:pt x="7394" y="6607"/>
                    <a:pt x="7206" y="7121"/>
                    <a:pt x="6984" y="7620"/>
                  </a:cubicBezTo>
                  <a:cubicBezTo>
                    <a:pt x="6608" y="8004"/>
                    <a:pt x="6178" y="8302"/>
                    <a:pt x="5699" y="8461"/>
                  </a:cubicBezTo>
                  <a:cubicBezTo>
                    <a:pt x="6337" y="7687"/>
                    <a:pt x="6952" y="6893"/>
                    <a:pt x="7547" y="6085"/>
                  </a:cubicBezTo>
                  <a:close/>
                  <a:moveTo>
                    <a:pt x="8839" y="1488"/>
                  </a:moveTo>
                  <a:cubicBezTo>
                    <a:pt x="8874" y="1488"/>
                    <a:pt x="8858" y="1610"/>
                    <a:pt x="8756" y="1933"/>
                  </a:cubicBezTo>
                  <a:cubicBezTo>
                    <a:pt x="7971" y="4442"/>
                    <a:pt x="5907" y="6393"/>
                    <a:pt x="4426" y="8533"/>
                  </a:cubicBezTo>
                  <a:cubicBezTo>
                    <a:pt x="4224" y="8492"/>
                    <a:pt x="4024" y="8429"/>
                    <a:pt x="3834" y="8348"/>
                  </a:cubicBezTo>
                  <a:cubicBezTo>
                    <a:pt x="3727" y="8302"/>
                    <a:pt x="3623" y="8244"/>
                    <a:pt x="3525" y="8178"/>
                  </a:cubicBezTo>
                  <a:cubicBezTo>
                    <a:pt x="4296" y="7265"/>
                    <a:pt x="5148" y="6298"/>
                    <a:pt x="5921" y="5276"/>
                  </a:cubicBezTo>
                  <a:cubicBezTo>
                    <a:pt x="6092" y="5063"/>
                    <a:pt x="6265" y="4852"/>
                    <a:pt x="6438" y="4638"/>
                  </a:cubicBezTo>
                  <a:cubicBezTo>
                    <a:pt x="6978" y="3960"/>
                    <a:pt x="7524" y="3284"/>
                    <a:pt x="8072" y="2612"/>
                  </a:cubicBezTo>
                  <a:cubicBezTo>
                    <a:pt x="8286" y="2347"/>
                    <a:pt x="8745" y="1488"/>
                    <a:pt x="8839" y="1488"/>
                  </a:cubicBezTo>
                  <a:close/>
                  <a:moveTo>
                    <a:pt x="8108" y="0"/>
                  </a:moveTo>
                  <a:cubicBezTo>
                    <a:pt x="8095" y="0"/>
                    <a:pt x="8082" y="2"/>
                    <a:pt x="8069" y="5"/>
                  </a:cubicBezTo>
                  <a:cubicBezTo>
                    <a:pt x="8060" y="4"/>
                    <a:pt x="8050" y="4"/>
                    <a:pt x="8040" y="4"/>
                  </a:cubicBezTo>
                  <a:cubicBezTo>
                    <a:pt x="6835" y="4"/>
                    <a:pt x="5647" y="892"/>
                    <a:pt x="4919" y="1789"/>
                  </a:cubicBezTo>
                  <a:cubicBezTo>
                    <a:pt x="4455" y="2360"/>
                    <a:pt x="4432" y="3348"/>
                    <a:pt x="4458" y="4185"/>
                  </a:cubicBezTo>
                  <a:cubicBezTo>
                    <a:pt x="3680" y="3827"/>
                    <a:pt x="2901" y="3552"/>
                    <a:pt x="2138" y="3552"/>
                  </a:cubicBezTo>
                  <a:cubicBezTo>
                    <a:pt x="1965" y="3552"/>
                    <a:pt x="1793" y="3566"/>
                    <a:pt x="1623" y="3596"/>
                  </a:cubicBezTo>
                  <a:cubicBezTo>
                    <a:pt x="1625" y="3570"/>
                    <a:pt x="1628" y="3541"/>
                    <a:pt x="1634" y="3515"/>
                  </a:cubicBezTo>
                  <a:cubicBezTo>
                    <a:pt x="1652" y="3431"/>
                    <a:pt x="1580" y="3331"/>
                    <a:pt x="1496" y="3331"/>
                  </a:cubicBezTo>
                  <a:cubicBezTo>
                    <a:pt x="1473" y="3331"/>
                    <a:pt x="1449" y="3339"/>
                    <a:pt x="1426" y="3356"/>
                  </a:cubicBezTo>
                  <a:cubicBezTo>
                    <a:pt x="1224" y="3504"/>
                    <a:pt x="1036" y="3674"/>
                    <a:pt x="866" y="3859"/>
                  </a:cubicBezTo>
                  <a:cubicBezTo>
                    <a:pt x="580" y="4000"/>
                    <a:pt x="318" y="4182"/>
                    <a:pt x="84" y="4401"/>
                  </a:cubicBezTo>
                  <a:cubicBezTo>
                    <a:pt x="0" y="4482"/>
                    <a:pt x="32" y="4609"/>
                    <a:pt x="121" y="4670"/>
                  </a:cubicBezTo>
                  <a:cubicBezTo>
                    <a:pt x="286" y="4788"/>
                    <a:pt x="442" y="4918"/>
                    <a:pt x="586" y="5063"/>
                  </a:cubicBezTo>
                  <a:cubicBezTo>
                    <a:pt x="601" y="5120"/>
                    <a:pt x="609" y="5175"/>
                    <a:pt x="629" y="5236"/>
                  </a:cubicBezTo>
                  <a:cubicBezTo>
                    <a:pt x="643" y="5273"/>
                    <a:pt x="677" y="5293"/>
                    <a:pt x="712" y="5293"/>
                  </a:cubicBezTo>
                  <a:cubicBezTo>
                    <a:pt x="737" y="5293"/>
                    <a:pt x="762" y="5283"/>
                    <a:pt x="780" y="5262"/>
                  </a:cubicBezTo>
                  <a:cubicBezTo>
                    <a:pt x="808" y="5294"/>
                    <a:pt x="837" y="5331"/>
                    <a:pt x="866" y="5366"/>
                  </a:cubicBezTo>
                  <a:cubicBezTo>
                    <a:pt x="866" y="5447"/>
                    <a:pt x="927" y="5516"/>
                    <a:pt x="1008" y="5527"/>
                  </a:cubicBezTo>
                  <a:cubicBezTo>
                    <a:pt x="1175" y="5732"/>
                    <a:pt x="1337" y="5955"/>
                    <a:pt x="1495" y="6180"/>
                  </a:cubicBezTo>
                  <a:cubicBezTo>
                    <a:pt x="1501" y="6240"/>
                    <a:pt x="1539" y="6292"/>
                    <a:pt x="1591" y="6318"/>
                  </a:cubicBezTo>
                  <a:cubicBezTo>
                    <a:pt x="2333" y="7390"/>
                    <a:pt x="3052" y="8533"/>
                    <a:pt x="4201" y="8850"/>
                  </a:cubicBezTo>
                  <a:cubicBezTo>
                    <a:pt x="4192" y="8868"/>
                    <a:pt x="4180" y="8882"/>
                    <a:pt x="4172" y="8897"/>
                  </a:cubicBezTo>
                  <a:cubicBezTo>
                    <a:pt x="4083" y="9030"/>
                    <a:pt x="4217" y="9188"/>
                    <a:pt x="4348" y="9188"/>
                  </a:cubicBezTo>
                  <a:cubicBezTo>
                    <a:pt x="4391" y="9188"/>
                    <a:pt x="4435" y="9170"/>
                    <a:pt x="4469" y="9127"/>
                  </a:cubicBezTo>
                  <a:cubicBezTo>
                    <a:pt x="4481" y="9113"/>
                    <a:pt x="4489" y="9102"/>
                    <a:pt x="4498" y="9087"/>
                  </a:cubicBezTo>
                  <a:cubicBezTo>
                    <a:pt x="4541" y="9035"/>
                    <a:pt x="4582" y="8980"/>
                    <a:pt x="4625" y="8925"/>
                  </a:cubicBezTo>
                  <a:cubicBezTo>
                    <a:pt x="4713" y="8935"/>
                    <a:pt x="4801" y="8940"/>
                    <a:pt x="4890" y="8940"/>
                  </a:cubicBezTo>
                  <a:cubicBezTo>
                    <a:pt x="5013" y="8940"/>
                    <a:pt x="5136" y="8931"/>
                    <a:pt x="5257" y="8914"/>
                  </a:cubicBezTo>
                  <a:cubicBezTo>
                    <a:pt x="5788" y="8836"/>
                    <a:pt x="6262" y="8625"/>
                    <a:pt x="6686" y="8328"/>
                  </a:cubicBezTo>
                  <a:lnTo>
                    <a:pt x="6686" y="8328"/>
                  </a:lnTo>
                  <a:cubicBezTo>
                    <a:pt x="6671" y="8455"/>
                    <a:pt x="6779" y="8558"/>
                    <a:pt x="6882" y="8558"/>
                  </a:cubicBezTo>
                  <a:cubicBezTo>
                    <a:pt x="6936" y="8558"/>
                    <a:pt x="6988" y="8529"/>
                    <a:pt x="7021" y="8461"/>
                  </a:cubicBezTo>
                  <a:cubicBezTo>
                    <a:pt x="7131" y="8230"/>
                    <a:pt x="7238" y="7999"/>
                    <a:pt x="7339" y="7771"/>
                  </a:cubicBezTo>
                  <a:cubicBezTo>
                    <a:pt x="8514" y="6552"/>
                    <a:pt x="9198" y="4627"/>
                    <a:pt x="9495" y="3154"/>
                  </a:cubicBezTo>
                  <a:cubicBezTo>
                    <a:pt x="9848" y="1419"/>
                    <a:pt x="10226" y="146"/>
                    <a:pt x="8205" y="5"/>
                  </a:cubicBezTo>
                  <a:lnTo>
                    <a:pt x="8147" y="5"/>
                  </a:lnTo>
                  <a:cubicBezTo>
                    <a:pt x="8134" y="2"/>
                    <a:pt x="8121" y="0"/>
                    <a:pt x="810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32" name="Google Shape;5032;p86"/>
            <p:cNvSpPr/>
            <p:nvPr/>
          </p:nvSpPr>
          <p:spPr>
            <a:xfrm>
              <a:off x="6225900" y="3825325"/>
              <a:ext cx="398875" cy="192375"/>
            </a:xfrm>
            <a:custGeom>
              <a:avLst/>
              <a:gdLst/>
              <a:ahLst/>
              <a:cxnLst/>
              <a:rect l="l" t="t" r="r" b="b"/>
              <a:pathLst>
                <a:path w="15955" h="7695" extrusionOk="0">
                  <a:moveTo>
                    <a:pt x="1482" y="889"/>
                  </a:moveTo>
                  <a:cubicBezTo>
                    <a:pt x="1467" y="915"/>
                    <a:pt x="1453" y="944"/>
                    <a:pt x="1462" y="967"/>
                  </a:cubicBezTo>
                  <a:cubicBezTo>
                    <a:pt x="1586" y="1313"/>
                    <a:pt x="1568" y="1273"/>
                    <a:pt x="1730" y="1611"/>
                  </a:cubicBezTo>
                  <a:cubicBezTo>
                    <a:pt x="1742" y="1633"/>
                    <a:pt x="1765" y="1647"/>
                    <a:pt x="1789" y="1647"/>
                  </a:cubicBezTo>
                  <a:cubicBezTo>
                    <a:pt x="1794" y="1647"/>
                    <a:pt x="1798" y="1646"/>
                    <a:pt x="1802" y="1645"/>
                  </a:cubicBezTo>
                  <a:cubicBezTo>
                    <a:pt x="1808" y="1677"/>
                    <a:pt x="1811" y="1715"/>
                    <a:pt x="1814" y="1749"/>
                  </a:cubicBezTo>
                  <a:cubicBezTo>
                    <a:pt x="1516" y="1539"/>
                    <a:pt x="1219" y="1331"/>
                    <a:pt x="922" y="1120"/>
                  </a:cubicBezTo>
                  <a:lnTo>
                    <a:pt x="1482" y="889"/>
                  </a:lnTo>
                  <a:close/>
                  <a:moveTo>
                    <a:pt x="2667" y="1481"/>
                  </a:moveTo>
                  <a:cubicBezTo>
                    <a:pt x="2752" y="1481"/>
                    <a:pt x="2647" y="1773"/>
                    <a:pt x="2616" y="2318"/>
                  </a:cubicBezTo>
                  <a:cubicBezTo>
                    <a:pt x="2536" y="2257"/>
                    <a:pt x="2452" y="2200"/>
                    <a:pt x="2368" y="2142"/>
                  </a:cubicBezTo>
                  <a:cubicBezTo>
                    <a:pt x="2276" y="2078"/>
                    <a:pt x="2183" y="2012"/>
                    <a:pt x="2091" y="1946"/>
                  </a:cubicBezTo>
                  <a:cubicBezTo>
                    <a:pt x="2446" y="1631"/>
                    <a:pt x="2606" y="1481"/>
                    <a:pt x="2667" y="1481"/>
                  </a:cubicBezTo>
                  <a:close/>
                  <a:moveTo>
                    <a:pt x="3643" y="1612"/>
                  </a:moveTo>
                  <a:cubicBezTo>
                    <a:pt x="3764" y="1612"/>
                    <a:pt x="3545" y="2219"/>
                    <a:pt x="3295" y="2806"/>
                  </a:cubicBezTo>
                  <a:cubicBezTo>
                    <a:pt x="3168" y="2711"/>
                    <a:pt x="3038" y="2618"/>
                    <a:pt x="2908" y="2526"/>
                  </a:cubicBezTo>
                  <a:cubicBezTo>
                    <a:pt x="3348" y="1861"/>
                    <a:pt x="3566" y="1612"/>
                    <a:pt x="3643" y="1612"/>
                  </a:cubicBezTo>
                  <a:close/>
                  <a:moveTo>
                    <a:pt x="2567" y="439"/>
                  </a:moveTo>
                  <a:cubicBezTo>
                    <a:pt x="3586" y="658"/>
                    <a:pt x="4435" y="1146"/>
                    <a:pt x="5117" y="1902"/>
                  </a:cubicBezTo>
                  <a:cubicBezTo>
                    <a:pt x="5148" y="1940"/>
                    <a:pt x="5194" y="1992"/>
                    <a:pt x="5235" y="2038"/>
                  </a:cubicBezTo>
                  <a:cubicBezTo>
                    <a:pt x="4840" y="2537"/>
                    <a:pt x="4569" y="3038"/>
                    <a:pt x="4480" y="3038"/>
                  </a:cubicBezTo>
                  <a:cubicBezTo>
                    <a:pt x="4411" y="3038"/>
                    <a:pt x="4449" y="2742"/>
                    <a:pt x="4620" y="1923"/>
                  </a:cubicBezTo>
                  <a:cubicBezTo>
                    <a:pt x="4641" y="1827"/>
                    <a:pt x="4556" y="1731"/>
                    <a:pt x="4469" y="1731"/>
                  </a:cubicBezTo>
                  <a:cubicBezTo>
                    <a:pt x="4436" y="1731"/>
                    <a:pt x="4403" y="1745"/>
                    <a:pt x="4375" y="1778"/>
                  </a:cubicBezTo>
                  <a:cubicBezTo>
                    <a:pt x="3960" y="2275"/>
                    <a:pt x="3763" y="2482"/>
                    <a:pt x="3693" y="2482"/>
                  </a:cubicBezTo>
                  <a:cubicBezTo>
                    <a:pt x="3576" y="2482"/>
                    <a:pt x="3816" y="1901"/>
                    <a:pt x="3988" y="1134"/>
                  </a:cubicBezTo>
                  <a:cubicBezTo>
                    <a:pt x="4006" y="1040"/>
                    <a:pt x="3923" y="946"/>
                    <a:pt x="3839" y="946"/>
                  </a:cubicBezTo>
                  <a:cubicBezTo>
                    <a:pt x="3807" y="946"/>
                    <a:pt x="3774" y="960"/>
                    <a:pt x="3748" y="993"/>
                  </a:cubicBezTo>
                  <a:cubicBezTo>
                    <a:pt x="3446" y="1365"/>
                    <a:pt x="3084" y="1946"/>
                    <a:pt x="2945" y="1946"/>
                  </a:cubicBezTo>
                  <a:cubicBezTo>
                    <a:pt x="2853" y="1946"/>
                    <a:pt x="2857" y="1697"/>
                    <a:pt x="3035" y="976"/>
                  </a:cubicBezTo>
                  <a:cubicBezTo>
                    <a:pt x="3058" y="884"/>
                    <a:pt x="2977" y="797"/>
                    <a:pt x="2894" y="797"/>
                  </a:cubicBezTo>
                  <a:cubicBezTo>
                    <a:pt x="2862" y="797"/>
                    <a:pt x="2830" y="809"/>
                    <a:pt x="2804" y="840"/>
                  </a:cubicBezTo>
                  <a:cubicBezTo>
                    <a:pt x="2547" y="1135"/>
                    <a:pt x="2352" y="1310"/>
                    <a:pt x="2228" y="1310"/>
                  </a:cubicBezTo>
                  <a:cubicBezTo>
                    <a:pt x="2096" y="1310"/>
                    <a:pt x="2044" y="1110"/>
                    <a:pt x="2082" y="641"/>
                  </a:cubicBezTo>
                  <a:lnTo>
                    <a:pt x="2567" y="439"/>
                  </a:lnTo>
                  <a:close/>
                  <a:moveTo>
                    <a:pt x="4183" y="2425"/>
                  </a:moveTo>
                  <a:cubicBezTo>
                    <a:pt x="4257" y="2425"/>
                    <a:pt x="4209" y="2679"/>
                    <a:pt x="4063" y="3372"/>
                  </a:cubicBezTo>
                  <a:lnTo>
                    <a:pt x="4063" y="3375"/>
                  </a:lnTo>
                  <a:cubicBezTo>
                    <a:pt x="3898" y="3248"/>
                    <a:pt x="3734" y="3126"/>
                    <a:pt x="3569" y="3005"/>
                  </a:cubicBezTo>
                  <a:cubicBezTo>
                    <a:pt x="3911" y="2682"/>
                    <a:pt x="4108" y="2425"/>
                    <a:pt x="4183" y="2425"/>
                  </a:cubicBezTo>
                  <a:close/>
                  <a:moveTo>
                    <a:pt x="5506" y="2338"/>
                  </a:moveTo>
                  <a:cubicBezTo>
                    <a:pt x="5625" y="2465"/>
                    <a:pt x="5766" y="2572"/>
                    <a:pt x="5925" y="2650"/>
                  </a:cubicBezTo>
                  <a:cubicBezTo>
                    <a:pt x="5587" y="3054"/>
                    <a:pt x="5267" y="3464"/>
                    <a:pt x="4952" y="3897"/>
                  </a:cubicBezTo>
                  <a:cubicBezTo>
                    <a:pt x="5119" y="3666"/>
                    <a:pt x="5356" y="2916"/>
                    <a:pt x="5506" y="2338"/>
                  </a:cubicBezTo>
                  <a:close/>
                  <a:moveTo>
                    <a:pt x="5153" y="2627"/>
                  </a:moveTo>
                  <a:cubicBezTo>
                    <a:pt x="5278" y="2627"/>
                    <a:pt x="4986" y="3335"/>
                    <a:pt x="4738" y="3923"/>
                  </a:cubicBezTo>
                  <a:cubicBezTo>
                    <a:pt x="4611" y="3816"/>
                    <a:pt x="4481" y="3710"/>
                    <a:pt x="4351" y="3606"/>
                  </a:cubicBezTo>
                  <a:lnTo>
                    <a:pt x="4354" y="3606"/>
                  </a:lnTo>
                  <a:cubicBezTo>
                    <a:pt x="4845" y="2890"/>
                    <a:pt x="5077" y="2627"/>
                    <a:pt x="5153" y="2627"/>
                  </a:cubicBezTo>
                  <a:close/>
                  <a:moveTo>
                    <a:pt x="6852" y="2699"/>
                  </a:moveTo>
                  <a:lnTo>
                    <a:pt x="6852" y="2699"/>
                  </a:lnTo>
                  <a:cubicBezTo>
                    <a:pt x="6435" y="3207"/>
                    <a:pt x="6033" y="3727"/>
                    <a:pt x="5620" y="4252"/>
                  </a:cubicBezTo>
                  <a:lnTo>
                    <a:pt x="5620" y="4252"/>
                  </a:lnTo>
                  <a:cubicBezTo>
                    <a:pt x="5872" y="3929"/>
                    <a:pt x="6152" y="3300"/>
                    <a:pt x="6390" y="2716"/>
                  </a:cubicBezTo>
                  <a:cubicBezTo>
                    <a:pt x="6554" y="2714"/>
                    <a:pt x="6710" y="2711"/>
                    <a:pt x="6852" y="2699"/>
                  </a:cubicBezTo>
                  <a:close/>
                  <a:moveTo>
                    <a:pt x="6051" y="2982"/>
                  </a:moveTo>
                  <a:cubicBezTo>
                    <a:pt x="6137" y="2982"/>
                    <a:pt x="5623" y="3913"/>
                    <a:pt x="5321" y="4460"/>
                  </a:cubicBezTo>
                  <a:cubicBezTo>
                    <a:pt x="5238" y="4379"/>
                    <a:pt x="5160" y="4301"/>
                    <a:pt x="5076" y="4223"/>
                  </a:cubicBezTo>
                  <a:cubicBezTo>
                    <a:pt x="5267" y="3975"/>
                    <a:pt x="5454" y="3730"/>
                    <a:pt x="5636" y="3476"/>
                  </a:cubicBezTo>
                  <a:cubicBezTo>
                    <a:pt x="5895" y="3121"/>
                    <a:pt x="6018" y="2982"/>
                    <a:pt x="6051" y="2982"/>
                  </a:cubicBezTo>
                  <a:close/>
                  <a:moveTo>
                    <a:pt x="7894" y="2566"/>
                  </a:moveTo>
                  <a:lnTo>
                    <a:pt x="7894" y="2566"/>
                  </a:lnTo>
                  <a:cubicBezTo>
                    <a:pt x="7426" y="3199"/>
                    <a:pt x="6976" y="3845"/>
                    <a:pt x="6546" y="4512"/>
                  </a:cubicBezTo>
                  <a:cubicBezTo>
                    <a:pt x="6791" y="4128"/>
                    <a:pt x="7192" y="3363"/>
                    <a:pt x="7478" y="2621"/>
                  </a:cubicBezTo>
                  <a:lnTo>
                    <a:pt x="7478" y="2624"/>
                  </a:lnTo>
                  <a:cubicBezTo>
                    <a:pt x="7620" y="2601"/>
                    <a:pt x="7758" y="2584"/>
                    <a:pt x="7894" y="2566"/>
                  </a:cubicBezTo>
                  <a:close/>
                  <a:moveTo>
                    <a:pt x="7155" y="2898"/>
                  </a:moveTo>
                  <a:cubicBezTo>
                    <a:pt x="7326" y="2898"/>
                    <a:pt x="6364" y="4611"/>
                    <a:pt x="6075" y="5269"/>
                  </a:cubicBezTo>
                  <a:cubicBezTo>
                    <a:pt x="6072" y="5274"/>
                    <a:pt x="6075" y="5280"/>
                    <a:pt x="6075" y="5289"/>
                  </a:cubicBezTo>
                  <a:cubicBezTo>
                    <a:pt x="5922" y="5098"/>
                    <a:pt x="5763" y="4916"/>
                    <a:pt x="5596" y="4737"/>
                  </a:cubicBezTo>
                  <a:cubicBezTo>
                    <a:pt x="5835" y="4469"/>
                    <a:pt x="6055" y="4212"/>
                    <a:pt x="6292" y="3897"/>
                  </a:cubicBezTo>
                  <a:cubicBezTo>
                    <a:pt x="6838" y="3172"/>
                    <a:pt x="7087" y="2898"/>
                    <a:pt x="7155" y="2898"/>
                  </a:cubicBezTo>
                  <a:close/>
                  <a:moveTo>
                    <a:pt x="8618" y="2546"/>
                  </a:moveTo>
                  <a:cubicBezTo>
                    <a:pt x="8800" y="2563"/>
                    <a:pt x="8985" y="2595"/>
                    <a:pt x="9164" y="2644"/>
                  </a:cubicBezTo>
                  <a:cubicBezTo>
                    <a:pt x="8323" y="3574"/>
                    <a:pt x="7627" y="4577"/>
                    <a:pt x="6921" y="5613"/>
                  </a:cubicBezTo>
                  <a:lnTo>
                    <a:pt x="6921" y="5613"/>
                  </a:lnTo>
                  <a:cubicBezTo>
                    <a:pt x="7533" y="4712"/>
                    <a:pt x="8175" y="3695"/>
                    <a:pt x="8618" y="2546"/>
                  </a:cubicBezTo>
                  <a:close/>
                  <a:moveTo>
                    <a:pt x="9513" y="2754"/>
                  </a:moveTo>
                  <a:cubicBezTo>
                    <a:pt x="9788" y="2849"/>
                    <a:pt x="10050" y="2962"/>
                    <a:pt x="10307" y="3092"/>
                  </a:cubicBezTo>
                  <a:cubicBezTo>
                    <a:pt x="10440" y="3158"/>
                    <a:pt x="10570" y="3236"/>
                    <a:pt x="10703" y="3308"/>
                  </a:cubicBezTo>
                  <a:lnTo>
                    <a:pt x="10703" y="3311"/>
                  </a:lnTo>
                  <a:cubicBezTo>
                    <a:pt x="10686" y="3317"/>
                    <a:pt x="10668" y="3317"/>
                    <a:pt x="10654" y="3334"/>
                  </a:cubicBezTo>
                  <a:cubicBezTo>
                    <a:pt x="9931" y="4126"/>
                    <a:pt x="9334" y="4954"/>
                    <a:pt x="8735" y="5842"/>
                  </a:cubicBezTo>
                  <a:lnTo>
                    <a:pt x="8735" y="5842"/>
                  </a:lnTo>
                  <a:cubicBezTo>
                    <a:pt x="9040" y="5388"/>
                    <a:pt x="9546" y="4495"/>
                    <a:pt x="9843" y="3663"/>
                  </a:cubicBezTo>
                  <a:cubicBezTo>
                    <a:pt x="9884" y="3549"/>
                    <a:pt x="9770" y="3440"/>
                    <a:pt x="9664" y="3440"/>
                  </a:cubicBezTo>
                  <a:cubicBezTo>
                    <a:pt x="9623" y="3440"/>
                    <a:pt x="9583" y="3456"/>
                    <a:pt x="9554" y="3493"/>
                  </a:cubicBezTo>
                  <a:cubicBezTo>
                    <a:pt x="9360" y="3747"/>
                    <a:pt x="9184" y="4007"/>
                    <a:pt x="9002" y="4264"/>
                  </a:cubicBezTo>
                  <a:cubicBezTo>
                    <a:pt x="9233" y="3741"/>
                    <a:pt x="9352" y="3317"/>
                    <a:pt x="9513" y="2754"/>
                  </a:cubicBezTo>
                  <a:close/>
                  <a:moveTo>
                    <a:pt x="8333" y="2535"/>
                  </a:moveTo>
                  <a:cubicBezTo>
                    <a:pt x="7998" y="3689"/>
                    <a:pt x="7250" y="4821"/>
                    <a:pt x="6641" y="5898"/>
                  </a:cubicBezTo>
                  <a:cubicBezTo>
                    <a:pt x="6616" y="5883"/>
                    <a:pt x="6588" y="5875"/>
                    <a:pt x="6561" y="5875"/>
                  </a:cubicBezTo>
                  <a:cubicBezTo>
                    <a:pt x="6541" y="5875"/>
                    <a:pt x="6521" y="5879"/>
                    <a:pt x="6502" y="5886"/>
                  </a:cubicBezTo>
                  <a:lnTo>
                    <a:pt x="6502" y="5884"/>
                  </a:lnTo>
                  <a:cubicBezTo>
                    <a:pt x="6419" y="5751"/>
                    <a:pt x="6323" y="5624"/>
                    <a:pt x="6228" y="5497"/>
                  </a:cubicBezTo>
                  <a:cubicBezTo>
                    <a:pt x="6280" y="5497"/>
                    <a:pt x="6326" y="5468"/>
                    <a:pt x="6349" y="5424"/>
                  </a:cubicBezTo>
                  <a:cubicBezTo>
                    <a:pt x="6852" y="4631"/>
                    <a:pt x="8041" y="3424"/>
                    <a:pt x="8330" y="2535"/>
                  </a:cubicBezTo>
                  <a:close/>
                  <a:moveTo>
                    <a:pt x="10948" y="3447"/>
                  </a:moveTo>
                  <a:lnTo>
                    <a:pt x="10948" y="3447"/>
                  </a:lnTo>
                  <a:cubicBezTo>
                    <a:pt x="11373" y="3684"/>
                    <a:pt x="11788" y="3935"/>
                    <a:pt x="12201" y="4197"/>
                  </a:cubicBezTo>
                  <a:cubicBezTo>
                    <a:pt x="11884" y="4584"/>
                    <a:pt x="11575" y="4977"/>
                    <a:pt x="11263" y="5367"/>
                  </a:cubicBezTo>
                  <a:cubicBezTo>
                    <a:pt x="11404" y="5015"/>
                    <a:pt x="11477" y="4703"/>
                    <a:pt x="11581" y="4293"/>
                  </a:cubicBezTo>
                  <a:cubicBezTo>
                    <a:pt x="11612" y="4172"/>
                    <a:pt x="11510" y="4066"/>
                    <a:pt x="11403" y="4066"/>
                  </a:cubicBezTo>
                  <a:cubicBezTo>
                    <a:pt x="11361" y="4066"/>
                    <a:pt x="11319" y="4082"/>
                    <a:pt x="11283" y="4120"/>
                  </a:cubicBezTo>
                  <a:cubicBezTo>
                    <a:pt x="10719" y="4716"/>
                    <a:pt x="10186" y="5341"/>
                    <a:pt x="9687" y="5992"/>
                  </a:cubicBezTo>
                  <a:lnTo>
                    <a:pt x="9687" y="5992"/>
                  </a:lnTo>
                  <a:cubicBezTo>
                    <a:pt x="10151" y="5385"/>
                    <a:pt x="10631" y="4423"/>
                    <a:pt x="10951" y="3505"/>
                  </a:cubicBezTo>
                  <a:cubicBezTo>
                    <a:pt x="10954" y="3484"/>
                    <a:pt x="10954" y="3464"/>
                    <a:pt x="10948" y="3447"/>
                  </a:cubicBezTo>
                  <a:close/>
                  <a:moveTo>
                    <a:pt x="12594" y="4443"/>
                  </a:moveTo>
                  <a:lnTo>
                    <a:pt x="12594" y="4446"/>
                  </a:lnTo>
                  <a:cubicBezTo>
                    <a:pt x="12744" y="4541"/>
                    <a:pt x="12894" y="4639"/>
                    <a:pt x="13047" y="4737"/>
                  </a:cubicBezTo>
                  <a:cubicBezTo>
                    <a:pt x="13036" y="4743"/>
                    <a:pt x="13027" y="4740"/>
                    <a:pt x="13018" y="4752"/>
                  </a:cubicBezTo>
                  <a:cubicBezTo>
                    <a:pt x="12603" y="5199"/>
                    <a:pt x="12262" y="5563"/>
                    <a:pt x="11895" y="6048"/>
                  </a:cubicBezTo>
                  <a:cubicBezTo>
                    <a:pt x="12028" y="5869"/>
                    <a:pt x="12389" y="5090"/>
                    <a:pt x="12594" y="4443"/>
                  </a:cubicBezTo>
                  <a:close/>
                  <a:moveTo>
                    <a:pt x="8956" y="3363"/>
                  </a:moveTo>
                  <a:cubicBezTo>
                    <a:pt x="8486" y="3961"/>
                    <a:pt x="8018" y="5413"/>
                    <a:pt x="7628" y="6354"/>
                  </a:cubicBezTo>
                  <a:cubicBezTo>
                    <a:pt x="7415" y="6267"/>
                    <a:pt x="7204" y="6169"/>
                    <a:pt x="6999" y="6068"/>
                  </a:cubicBezTo>
                  <a:cubicBezTo>
                    <a:pt x="7640" y="5162"/>
                    <a:pt x="8260" y="4238"/>
                    <a:pt x="8953" y="3366"/>
                  </a:cubicBezTo>
                  <a:lnTo>
                    <a:pt x="8956" y="3363"/>
                  </a:lnTo>
                  <a:close/>
                  <a:moveTo>
                    <a:pt x="9332" y="4353"/>
                  </a:moveTo>
                  <a:cubicBezTo>
                    <a:pt x="9409" y="4353"/>
                    <a:pt x="8430" y="6183"/>
                    <a:pt x="8269" y="6519"/>
                  </a:cubicBezTo>
                  <a:cubicBezTo>
                    <a:pt x="8260" y="6542"/>
                    <a:pt x="8258" y="6565"/>
                    <a:pt x="8263" y="6591"/>
                  </a:cubicBezTo>
                  <a:cubicBezTo>
                    <a:pt x="8171" y="6559"/>
                    <a:pt x="8084" y="6522"/>
                    <a:pt x="7995" y="6490"/>
                  </a:cubicBezTo>
                  <a:cubicBezTo>
                    <a:pt x="8304" y="5959"/>
                    <a:pt x="8616" y="5427"/>
                    <a:pt x="8948" y="4902"/>
                  </a:cubicBezTo>
                  <a:lnTo>
                    <a:pt x="8950" y="4899"/>
                  </a:lnTo>
                  <a:cubicBezTo>
                    <a:pt x="9198" y="4507"/>
                    <a:pt x="9309" y="4353"/>
                    <a:pt x="9332" y="4353"/>
                  </a:cubicBezTo>
                  <a:close/>
                  <a:moveTo>
                    <a:pt x="10362" y="4180"/>
                  </a:moveTo>
                  <a:lnTo>
                    <a:pt x="10362" y="4180"/>
                  </a:lnTo>
                  <a:cubicBezTo>
                    <a:pt x="9862" y="4826"/>
                    <a:pt x="9546" y="5934"/>
                    <a:pt x="9210" y="6677"/>
                  </a:cubicBezTo>
                  <a:cubicBezTo>
                    <a:pt x="9181" y="6735"/>
                    <a:pt x="9190" y="6804"/>
                    <a:pt x="9230" y="6856"/>
                  </a:cubicBezTo>
                  <a:cubicBezTo>
                    <a:pt x="9011" y="6807"/>
                    <a:pt x="8795" y="6750"/>
                    <a:pt x="8578" y="6683"/>
                  </a:cubicBezTo>
                  <a:cubicBezTo>
                    <a:pt x="9164" y="5838"/>
                    <a:pt x="9730" y="4991"/>
                    <a:pt x="10362" y="4180"/>
                  </a:cubicBezTo>
                  <a:close/>
                  <a:moveTo>
                    <a:pt x="11109" y="4843"/>
                  </a:moveTo>
                  <a:cubicBezTo>
                    <a:pt x="11250" y="4843"/>
                    <a:pt x="10183" y="6783"/>
                    <a:pt x="10157" y="6833"/>
                  </a:cubicBezTo>
                  <a:cubicBezTo>
                    <a:pt x="10117" y="6903"/>
                    <a:pt x="10134" y="6992"/>
                    <a:pt x="10198" y="7041"/>
                  </a:cubicBezTo>
                  <a:cubicBezTo>
                    <a:pt x="10111" y="7027"/>
                    <a:pt x="10022" y="7012"/>
                    <a:pt x="9935" y="7001"/>
                  </a:cubicBezTo>
                  <a:cubicBezTo>
                    <a:pt x="9773" y="6972"/>
                    <a:pt x="9612" y="6934"/>
                    <a:pt x="9450" y="6900"/>
                  </a:cubicBezTo>
                  <a:lnTo>
                    <a:pt x="9453" y="6900"/>
                  </a:lnTo>
                  <a:cubicBezTo>
                    <a:pt x="9476" y="6888"/>
                    <a:pt x="9499" y="6874"/>
                    <a:pt x="9519" y="6854"/>
                  </a:cubicBezTo>
                  <a:cubicBezTo>
                    <a:pt x="9955" y="6190"/>
                    <a:pt x="10443" y="5557"/>
                    <a:pt x="10974" y="4965"/>
                  </a:cubicBezTo>
                  <a:cubicBezTo>
                    <a:pt x="11046" y="4881"/>
                    <a:pt x="11089" y="4843"/>
                    <a:pt x="11109" y="4843"/>
                  </a:cubicBezTo>
                  <a:close/>
                  <a:moveTo>
                    <a:pt x="12727" y="7223"/>
                  </a:moveTo>
                  <a:cubicBezTo>
                    <a:pt x="12727" y="7223"/>
                    <a:pt x="12727" y="7223"/>
                    <a:pt x="12728" y="7223"/>
                  </a:cubicBezTo>
                  <a:lnTo>
                    <a:pt x="12728" y="7223"/>
                  </a:lnTo>
                  <a:cubicBezTo>
                    <a:pt x="12728" y="7223"/>
                    <a:pt x="12729" y="7223"/>
                    <a:pt x="12730" y="7223"/>
                  </a:cubicBezTo>
                  <a:close/>
                  <a:moveTo>
                    <a:pt x="12175" y="4749"/>
                  </a:moveTo>
                  <a:lnTo>
                    <a:pt x="12175" y="4749"/>
                  </a:lnTo>
                  <a:cubicBezTo>
                    <a:pt x="12014" y="5422"/>
                    <a:pt x="11667" y="6083"/>
                    <a:pt x="11399" y="6721"/>
                  </a:cubicBezTo>
                  <a:cubicBezTo>
                    <a:pt x="11346" y="6848"/>
                    <a:pt x="11451" y="6926"/>
                    <a:pt x="11560" y="6926"/>
                  </a:cubicBezTo>
                  <a:cubicBezTo>
                    <a:pt x="11619" y="6926"/>
                    <a:pt x="11679" y="6903"/>
                    <a:pt x="11716" y="6854"/>
                  </a:cubicBezTo>
                  <a:cubicBezTo>
                    <a:pt x="12453" y="5887"/>
                    <a:pt x="12726" y="5550"/>
                    <a:pt x="12755" y="5550"/>
                  </a:cubicBezTo>
                  <a:cubicBezTo>
                    <a:pt x="12802" y="5550"/>
                    <a:pt x="12179" y="6475"/>
                    <a:pt x="11884" y="6992"/>
                  </a:cubicBezTo>
                  <a:cubicBezTo>
                    <a:pt x="11823" y="7099"/>
                    <a:pt x="11898" y="7206"/>
                    <a:pt x="11990" y="7240"/>
                  </a:cubicBezTo>
                  <a:lnTo>
                    <a:pt x="11990" y="7243"/>
                  </a:lnTo>
                  <a:cubicBezTo>
                    <a:pt x="11451" y="7226"/>
                    <a:pt x="10902" y="7154"/>
                    <a:pt x="10374" y="7070"/>
                  </a:cubicBezTo>
                  <a:cubicBezTo>
                    <a:pt x="10408" y="7059"/>
                    <a:pt x="10437" y="7041"/>
                    <a:pt x="10460" y="7012"/>
                  </a:cubicBezTo>
                  <a:cubicBezTo>
                    <a:pt x="10931" y="6343"/>
                    <a:pt x="12008" y="5445"/>
                    <a:pt x="12175" y="4749"/>
                  </a:cubicBezTo>
                  <a:close/>
                  <a:moveTo>
                    <a:pt x="14268" y="5491"/>
                  </a:moveTo>
                  <a:lnTo>
                    <a:pt x="14268" y="5491"/>
                  </a:lnTo>
                  <a:cubicBezTo>
                    <a:pt x="14416" y="5580"/>
                    <a:pt x="14560" y="5673"/>
                    <a:pt x="14710" y="5756"/>
                  </a:cubicBezTo>
                  <a:cubicBezTo>
                    <a:pt x="14527" y="6757"/>
                    <a:pt x="14007" y="7259"/>
                    <a:pt x="13148" y="7259"/>
                  </a:cubicBezTo>
                  <a:cubicBezTo>
                    <a:pt x="13016" y="7259"/>
                    <a:pt x="12876" y="7247"/>
                    <a:pt x="12728" y="7223"/>
                  </a:cubicBezTo>
                  <a:lnTo>
                    <a:pt x="12728" y="7223"/>
                  </a:lnTo>
                  <a:cubicBezTo>
                    <a:pt x="12552" y="7238"/>
                    <a:pt x="12376" y="7244"/>
                    <a:pt x="12198" y="7244"/>
                  </a:cubicBezTo>
                  <a:cubicBezTo>
                    <a:pt x="12164" y="7244"/>
                    <a:pt x="12129" y="7244"/>
                    <a:pt x="12094" y="7243"/>
                  </a:cubicBezTo>
                  <a:cubicBezTo>
                    <a:pt x="12123" y="7238"/>
                    <a:pt x="12146" y="7226"/>
                    <a:pt x="12167" y="7206"/>
                  </a:cubicBezTo>
                  <a:cubicBezTo>
                    <a:pt x="12686" y="6625"/>
                    <a:pt x="13125" y="5550"/>
                    <a:pt x="13251" y="5550"/>
                  </a:cubicBezTo>
                  <a:cubicBezTo>
                    <a:pt x="13323" y="5550"/>
                    <a:pt x="13295" y="5896"/>
                    <a:pt x="13125" y="6874"/>
                  </a:cubicBezTo>
                  <a:cubicBezTo>
                    <a:pt x="13102" y="7001"/>
                    <a:pt x="13213" y="7108"/>
                    <a:pt x="13320" y="7108"/>
                  </a:cubicBezTo>
                  <a:cubicBezTo>
                    <a:pt x="13374" y="7108"/>
                    <a:pt x="13426" y="7081"/>
                    <a:pt x="13460" y="7015"/>
                  </a:cubicBezTo>
                  <a:cubicBezTo>
                    <a:pt x="13552" y="6833"/>
                    <a:pt x="13630" y="6646"/>
                    <a:pt x="13697" y="6452"/>
                  </a:cubicBezTo>
                  <a:lnTo>
                    <a:pt x="13697" y="6452"/>
                  </a:lnTo>
                  <a:cubicBezTo>
                    <a:pt x="13682" y="6530"/>
                    <a:pt x="13665" y="6617"/>
                    <a:pt x="13648" y="6732"/>
                  </a:cubicBezTo>
                  <a:cubicBezTo>
                    <a:pt x="13627" y="6864"/>
                    <a:pt x="13732" y="6967"/>
                    <a:pt x="13839" y="6967"/>
                  </a:cubicBezTo>
                  <a:cubicBezTo>
                    <a:pt x="13894" y="6967"/>
                    <a:pt x="13949" y="6940"/>
                    <a:pt x="13988" y="6877"/>
                  </a:cubicBezTo>
                  <a:cubicBezTo>
                    <a:pt x="14023" y="6819"/>
                    <a:pt x="14058" y="6761"/>
                    <a:pt x="14092" y="6703"/>
                  </a:cubicBezTo>
                  <a:cubicBezTo>
                    <a:pt x="14121" y="6657"/>
                    <a:pt x="14127" y="6602"/>
                    <a:pt x="14110" y="6553"/>
                  </a:cubicBezTo>
                  <a:cubicBezTo>
                    <a:pt x="14121" y="6481"/>
                    <a:pt x="14124" y="6403"/>
                    <a:pt x="14121" y="6328"/>
                  </a:cubicBezTo>
                  <a:cubicBezTo>
                    <a:pt x="14216" y="5967"/>
                    <a:pt x="14228" y="5860"/>
                    <a:pt x="14274" y="5505"/>
                  </a:cubicBezTo>
                  <a:cubicBezTo>
                    <a:pt x="14274" y="5500"/>
                    <a:pt x="14268" y="5497"/>
                    <a:pt x="14268" y="5491"/>
                  </a:cubicBezTo>
                  <a:close/>
                  <a:moveTo>
                    <a:pt x="1796" y="0"/>
                  </a:moveTo>
                  <a:cubicBezTo>
                    <a:pt x="1272" y="0"/>
                    <a:pt x="775" y="193"/>
                    <a:pt x="113" y="649"/>
                  </a:cubicBezTo>
                  <a:cubicBezTo>
                    <a:pt x="1" y="727"/>
                    <a:pt x="7" y="866"/>
                    <a:pt x="113" y="944"/>
                  </a:cubicBezTo>
                  <a:cubicBezTo>
                    <a:pt x="1615" y="2067"/>
                    <a:pt x="3188" y="3069"/>
                    <a:pt x="4588" y="4275"/>
                  </a:cubicBezTo>
                  <a:cubicBezTo>
                    <a:pt x="4551" y="4371"/>
                    <a:pt x="4516" y="4457"/>
                    <a:pt x="4490" y="4521"/>
                  </a:cubicBezTo>
                  <a:cubicBezTo>
                    <a:pt x="4447" y="4635"/>
                    <a:pt x="4536" y="4703"/>
                    <a:pt x="4630" y="4703"/>
                  </a:cubicBezTo>
                  <a:cubicBezTo>
                    <a:pt x="4681" y="4703"/>
                    <a:pt x="4734" y="4683"/>
                    <a:pt x="4767" y="4639"/>
                  </a:cubicBezTo>
                  <a:cubicBezTo>
                    <a:pt x="4799" y="4599"/>
                    <a:pt x="4825" y="4558"/>
                    <a:pt x="4857" y="4518"/>
                  </a:cubicBezTo>
                  <a:cubicBezTo>
                    <a:pt x="4952" y="4605"/>
                    <a:pt x="5050" y="4688"/>
                    <a:pt x="5145" y="4778"/>
                  </a:cubicBezTo>
                  <a:cubicBezTo>
                    <a:pt x="5140" y="4784"/>
                    <a:pt x="5134" y="4795"/>
                    <a:pt x="5131" y="4801"/>
                  </a:cubicBezTo>
                  <a:cubicBezTo>
                    <a:pt x="5072" y="4911"/>
                    <a:pt x="5168" y="5032"/>
                    <a:pt x="5270" y="5032"/>
                  </a:cubicBezTo>
                  <a:cubicBezTo>
                    <a:pt x="5303" y="5032"/>
                    <a:pt x="5336" y="5020"/>
                    <a:pt x="5365" y="4991"/>
                  </a:cubicBezTo>
                  <a:cubicBezTo>
                    <a:pt x="5757" y="5375"/>
                    <a:pt x="6124" y="5785"/>
                    <a:pt x="6465" y="6218"/>
                  </a:cubicBezTo>
                  <a:cubicBezTo>
                    <a:pt x="6436" y="6267"/>
                    <a:pt x="6407" y="6319"/>
                    <a:pt x="6381" y="6369"/>
                  </a:cubicBezTo>
                  <a:cubicBezTo>
                    <a:pt x="6311" y="6502"/>
                    <a:pt x="6416" y="6612"/>
                    <a:pt x="6528" y="6612"/>
                  </a:cubicBezTo>
                  <a:cubicBezTo>
                    <a:pt x="6579" y="6612"/>
                    <a:pt x="6631" y="6589"/>
                    <a:pt x="6670" y="6536"/>
                  </a:cubicBezTo>
                  <a:cubicBezTo>
                    <a:pt x="6678" y="6524"/>
                    <a:pt x="6687" y="6513"/>
                    <a:pt x="6696" y="6498"/>
                  </a:cubicBezTo>
                  <a:cubicBezTo>
                    <a:pt x="6701" y="6507"/>
                    <a:pt x="6707" y="6516"/>
                    <a:pt x="6713" y="6524"/>
                  </a:cubicBezTo>
                  <a:cubicBezTo>
                    <a:pt x="6728" y="6545"/>
                    <a:pt x="6748" y="6554"/>
                    <a:pt x="6768" y="6554"/>
                  </a:cubicBezTo>
                  <a:cubicBezTo>
                    <a:pt x="6814" y="6554"/>
                    <a:pt x="6858" y="6507"/>
                    <a:pt x="6831" y="6455"/>
                  </a:cubicBezTo>
                  <a:cubicBezTo>
                    <a:pt x="6817" y="6426"/>
                    <a:pt x="6800" y="6400"/>
                    <a:pt x="6782" y="6374"/>
                  </a:cubicBezTo>
                  <a:cubicBezTo>
                    <a:pt x="6785" y="6371"/>
                    <a:pt x="6785" y="6369"/>
                    <a:pt x="6788" y="6369"/>
                  </a:cubicBezTo>
                  <a:cubicBezTo>
                    <a:pt x="7002" y="6475"/>
                    <a:pt x="7238" y="6579"/>
                    <a:pt x="7484" y="6683"/>
                  </a:cubicBezTo>
                  <a:cubicBezTo>
                    <a:pt x="7422" y="6816"/>
                    <a:pt x="7531" y="6935"/>
                    <a:pt x="7641" y="6935"/>
                  </a:cubicBezTo>
                  <a:cubicBezTo>
                    <a:pt x="7691" y="6935"/>
                    <a:pt x="7741" y="6910"/>
                    <a:pt x="7775" y="6851"/>
                  </a:cubicBezTo>
                  <a:cubicBezTo>
                    <a:pt x="7784" y="6836"/>
                    <a:pt x="7793" y="6825"/>
                    <a:pt x="7799" y="6813"/>
                  </a:cubicBezTo>
                  <a:cubicBezTo>
                    <a:pt x="9081" y="7310"/>
                    <a:pt x="10659" y="7694"/>
                    <a:pt x="12129" y="7694"/>
                  </a:cubicBezTo>
                  <a:cubicBezTo>
                    <a:pt x="13658" y="7694"/>
                    <a:pt x="15069" y="7278"/>
                    <a:pt x="15905" y="6140"/>
                  </a:cubicBezTo>
                  <a:cubicBezTo>
                    <a:pt x="15954" y="6057"/>
                    <a:pt x="15925" y="5950"/>
                    <a:pt x="15842" y="5904"/>
                  </a:cubicBezTo>
                  <a:cubicBezTo>
                    <a:pt x="13812" y="4954"/>
                    <a:pt x="11208" y="2347"/>
                    <a:pt x="8769" y="2113"/>
                  </a:cubicBezTo>
                  <a:cubicBezTo>
                    <a:pt x="8806" y="1998"/>
                    <a:pt x="8858" y="1891"/>
                    <a:pt x="8890" y="1770"/>
                  </a:cubicBezTo>
                  <a:cubicBezTo>
                    <a:pt x="8919" y="1662"/>
                    <a:pt x="8820" y="1557"/>
                    <a:pt x="8721" y="1557"/>
                  </a:cubicBezTo>
                  <a:cubicBezTo>
                    <a:pt x="8682" y="1557"/>
                    <a:pt x="8643" y="1573"/>
                    <a:pt x="8613" y="1611"/>
                  </a:cubicBezTo>
                  <a:cubicBezTo>
                    <a:pt x="8483" y="1770"/>
                    <a:pt x="8367" y="1940"/>
                    <a:pt x="8240" y="2104"/>
                  </a:cubicBezTo>
                  <a:cubicBezTo>
                    <a:pt x="8032" y="2113"/>
                    <a:pt x="7822" y="2148"/>
                    <a:pt x="7620" y="2203"/>
                  </a:cubicBezTo>
                  <a:cubicBezTo>
                    <a:pt x="7622" y="2114"/>
                    <a:pt x="7542" y="2044"/>
                    <a:pt x="7461" y="2044"/>
                  </a:cubicBezTo>
                  <a:cubicBezTo>
                    <a:pt x="7425" y="2044"/>
                    <a:pt x="7389" y="2058"/>
                    <a:pt x="7360" y="2090"/>
                  </a:cubicBezTo>
                  <a:cubicBezTo>
                    <a:pt x="7308" y="2148"/>
                    <a:pt x="7262" y="2208"/>
                    <a:pt x="7212" y="2269"/>
                  </a:cubicBezTo>
                  <a:cubicBezTo>
                    <a:pt x="7179" y="2272"/>
                    <a:pt x="7144" y="2273"/>
                    <a:pt x="7109" y="2273"/>
                  </a:cubicBezTo>
                  <a:cubicBezTo>
                    <a:pt x="6015" y="2273"/>
                    <a:pt x="4457" y="822"/>
                    <a:pt x="3511" y="450"/>
                  </a:cubicBezTo>
                  <a:cubicBezTo>
                    <a:pt x="2808" y="170"/>
                    <a:pt x="2290" y="0"/>
                    <a:pt x="1796"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33" name="Google Shape;5033;p86"/>
            <p:cNvSpPr/>
            <p:nvPr/>
          </p:nvSpPr>
          <p:spPr>
            <a:xfrm>
              <a:off x="6167800" y="4229200"/>
              <a:ext cx="43975" cy="65425"/>
            </a:xfrm>
            <a:custGeom>
              <a:avLst/>
              <a:gdLst/>
              <a:ahLst/>
              <a:cxnLst/>
              <a:rect l="l" t="t" r="r" b="b"/>
              <a:pathLst>
                <a:path w="1759" h="2617" extrusionOk="0">
                  <a:moveTo>
                    <a:pt x="1759" y="0"/>
                  </a:moveTo>
                  <a:cubicBezTo>
                    <a:pt x="1236" y="792"/>
                    <a:pt x="702" y="1574"/>
                    <a:pt x="168" y="2359"/>
                  </a:cubicBezTo>
                  <a:cubicBezTo>
                    <a:pt x="113" y="2446"/>
                    <a:pt x="56" y="2529"/>
                    <a:pt x="1" y="2616"/>
                  </a:cubicBezTo>
                  <a:cubicBezTo>
                    <a:pt x="598" y="1750"/>
                    <a:pt x="1190" y="881"/>
                    <a:pt x="175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34" name="Google Shape;5034;p86"/>
            <p:cNvSpPr/>
            <p:nvPr/>
          </p:nvSpPr>
          <p:spPr>
            <a:xfrm>
              <a:off x="6091225" y="4333200"/>
              <a:ext cx="12375" cy="16700"/>
            </a:xfrm>
            <a:custGeom>
              <a:avLst/>
              <a:gdLst/>
              <a:ahLst/>
              <a:cxnLst/>
              <a:rect l="l" t="t" r="r" b="b"/>
              <a:pathLst>
                <a:path w="495" h="668" extrusionOk="0">
                  <a:moveTo>
                    <a:pt x="494" y="1"/>
                  </a:moveTo>
                  <a:lnTo>
                    <a:pt x="494" y="1"/>
                  </a:lnTo>
                  <a:cubicBezTo>
                    <a:pt x="330" y="223"/>
                    <a:pt x="165" y="445"/>
                    <a:pt x="1" y="668"/>
                  </a:cubicBezTo>
                  <a:lnTo>
                    <a:pt x="451" y="73"/>
                  </a:lnTo>
                  <a:cubicBezTo>
                    <a:pt x="465" y="50"/>
                    <a:pt x="483" y="27"/>
                    <a:pt x="494"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35" name="Google Shape;5035;p86"/>
            <p:cNvSpPr/>
            <p:nvPr/>
          </p:nvSpPr>
          <p:spPr>
            <a:xfrm>
              <a:off x="6144775" y="4219175"/>
              <a:ext cx="40950" cy="59275"/>
            </a:xfrm>
            <a:custGeom>
              <a:avLst/>
              <a:gdLst/>
              <a:ahLst/>
              <a:cxnLst/>
              <a:rect l="l" t="t" r="r" b="b"/>
              <a:pathLst>
                <a:path w="1638" h="2371" extrusionOk="0">
                  <a:moveTo>
                    <a:pt x="1638" y="0"/>
                  </a:moveTo>
                  <a:cubicBezTo>
                    <a:pt x="1147" y="736"/>
                    <a:pt x="639" y="1464"/>
                    <a:pt x="113" y="2180"/>
                  </a:cubicBezTo>
                  <a:lnTo>
                    <a:pt x="1" y="2370"/>
                  </a:lnTo>
                  <a:cubicBezTo>
                    <a:pt x="569" y="1591"/>
                    <a:pt x="1118" y="803"/>
                    <a:pt x="163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36" name="Google Shape;5036;p86"/>
            <p:cNvSpPr/>
            <p:nvPr/>
          </p:nvSpPr>
          <p:spPr>
            <a:xfrm>
              <a:off x="5868925" y="3998175"/>
              <a:ext cx="673275" cy="683025"/>
            </a:xfrm>
            <a:custGeom>
              <a:avLst/>
              <a:gdLst/>
              <a:ahLst/>
              <a:cxnLst/>
              <a:rect l="l" t="t" r="r" b="b"/>
              <a:pathLst>
                <a:path w="26931" h="27321" extrusionOk="0">
                  <a:moveTo>
                    <a:pt x="16994" y="936"/>
                  </a:moveTo>
                  <a:lnTo>
                    <a:pt x="16994" y="936"/>
                  </a:lnTo>
                  <a:cubicBezTo>
                    <a:pt x="16693" y="1244"/>
                    <a:pt x="16407" y="1565"/>
                    <a:pt x="16133" y="1903"/>
                  </a:cubicBezTo>
                  <a:cubicBezTo>
                    <a:pt x="16217" y="1628"/>
                    <a:pt x="16286" y="1348"/>
                    <a:pt x="16358" y="1065"/>
                  </a:cubicBezTo>
                  <a:cubicBezTo>
                    <a:pt x="16569" y="1022"/>
                    <a:pt x="16783" y="976"/>
                    <a:pt x="16994" y="936"/>
                  </a:cubicBezTo>
                  <a:close/>
                  <a:moveTo>
                    <a:pt x="19886" y="684"/>
                  </a:moveTo>
                  <a:cubicBezTo>
                    <a:pt x="20394" y="693"/>
                    <a:pt x="20905" y="742"/>
                    <a:pt x="21408" y="835"/>
                  </a:cubicBezTo>
                  <a:cubicBezTo>
                    <a:pt x="20911" y="1571"/>
                    <a:pt x="20409" y="2316"/>
                    <a:pt x="19901" y="3063"/>
                  </a:cubicBezTo>
                  <a:cubicBezTo>
                    <a:pt x="20227" y="2388"/>
                    <a:pt x="20533" y="1703"/>
                    <a:pt x="20804" y="996"/>
                  </a:cubicBezTo>
                  <a:cubicBezTo>
                    <a:pt x="20846" y="888"/>
                    <a:pt x="20740" y="793"/>
                    <a:pt x="20639" y="793"/>
                  </a:cubicBezTo>
                  <a:cubicBezTo>
                    <a:pt x="20600" y="793"/>
                    <a:pt x="20562" y="807"/>
                    <a:pt x="20533" y="840"/>
                  </a:cubicBezTo>
                  <a:cubicBezTo>
                    <a:pt x="19941" y="1527"/>
                    <a:pt x="19361" y="2240"/>
                    <a:pt x="18789" y="2971"/>
                  </a:cubicBezTo>
                  <a:cubicBezTo>
                    <a:pt x="19182" y="2217"/>
                    <a:pt x="19549" y="1455"/>
                    <a:pt x="19886" y="684"/>
                  </a:cubicBezTo>
                  <a:close/>
                  <a:moveTo>
                    <a:pt x="8844" y="4002"/>
                  </a:moveTo>
                  <a:cubicBezTo>
                    <a:pt x="8220" y="4807"/>
                    <a:pt x="7602" y="5615"/>
                    <a:pt x="7002" y="6432"/>
                  </a:cubicBezTo>
                  <a:cubicBezTo>
                    <a:pt x="7253" y="5887"/>
                    <a:pt x="7489" y="5335"/>
                    <a:pt x="7706" y="4769"/>
                  </a:cubicBezTo>
                  <a:lnTo>
                    <a:pt x="7706" y="4764"/>
                  </a:lnTo>
                  <a:cubicBezTo>
                    <a:pt x="7937" y="4602"/>
                    <a:pt x="8171" y="4437"/>
                    <a:pt x="8399" y="4282"/>
                  </a:cubicBezTo>
                  <a:cubicBezTo>
                    <a:pt x="8532" y="4189"/>
                    <a:pt x="8693" y="4094"/>
                    <a:pt x="8844" y="4002"/>
                  </a:cubicBezTo>
                  <a:close/>
                  <a:moveTo>
                    <a:pt x="7071" y="5676"/>
                  </a:moveTo>
                  <a:cubicBezTo>
                    <a:pt x="7267" y="5676"/>
                    <a:pt x="6872" y="6451"/>
                    <a:pt x="6447" y="7206"/>
                  </a:cubicBezTo>
                  <a:cubicBezTo>
                    <a:pt x="5535" y="8468"/>
                    <a:pt x="4649" y="9747"/>
                    <a:pt x="3785" y="11040"/>
                  </a:cubicBezTo>
                  <a:lnTo>
                    <a:pt x="3785" y="11037"/>
                  </a:lnTo>
                  <a:cubicBezTo>
                    <a:pt x="4735" y="9360"/>
                    <a:pt x="5824" y="7755"/>
                    <a:pt x="6739" y="6057"/>
                  </a:cubicBezTo>
                  <a:cubicBezTo>
                    <a:pt x="6762" y="6008"/>
                    <a:pt x="6750" y="5950"/>
                    <a:pt x="6713" y="5913"/>
                  </a:cubicBezTo>
                  <a:cubicBezTo>
                    <a:pt x="6897" y="5747"/>
                    <a:pt x="7011" y="5676"/>
                    <a:pt x="7071" y="5676"/>
                  </a:cubicBezTo>
                  <a:close/>
                  <a:moveTo>
                    <a:pt x="4123" y="7529"/>
                  </a:moveTo>
                  <a:cubicBezTo>
                    <a:pt x="4016" y="7662"/>
                    <a:pt x="3907" y="7789"/>
                    <a:pt x="3803" y="7925"/>
                  </a:cubicBezTo>
                  <a:cubicBezTo>
                    <a:pt x="3367" y="8491"/>
                    <a:pt x="2940" y="9065"/>
                    <a:pt x="2489" y="9623"/>
                  </a:cubicBezTo>
                  <a:cubicBezTo>
                    <a:pt x="2264" y="9897"/>
                    <a:pt x="2030" y="10160"/>
                    <a:pt x="1782" y="10414"/>
                  </a:cubicBezTo>
                  <a:cubicBezTo>
                    <a:pt x="1548" y="10529"/>
                    <a:pt x="1383" y="10754"/>
                    <a:pt x="1346" y="11011"/>
                  </a:cubicBezTo>
                  <a:cubicBezTo>
                    <a:pt x="1335" y="10978"/>
                    <a:pt x="1304" y="10955"/>
                    <a:pt x="1270" y="10955"/>
                  </a:cubicBezTo>
                  <a:cubicBezTo>
                    <a:pt x="1258" y="10955"/>
                    <a:pt x="1245" y="10958"/>
                    <a:pt x="1233" y="10965"/>
                  </a:cubicBezTo>
                  <a:lnTo>
                    <a:pt x="1066" y="11049"/>
                  </a:lnTo>
                  <a:cubicBezTo>
                    <a:pt x="1265" y="10630"/>
                    <a:pt x="1557" y="10186"/>
                    <a:pt x="1967" y="9698"/>
                  </a:cubicBezTo>
                  <a:cubicBezTo>
                    <a:pt x="2599" y="8947"/>
                    <a:pt x="3338" y="8222"/>
                    <a:pt x="4123" y="7529"/>
                  </a:cubicBezTo>
                  <a:close/>
                  <a:moveTo>
                    <a:pt x="2105" y="10339"/>
                  </a:moveTo>
                  <a:cubicBezTo>
                    <a:pt x="1753" y="10870"/>
                    <a:pt x="1404" y="11404"/>
                    <a:pt x="1037" y="11929"/>
                  </a:cubicBezTo>
                  <a:cubicBezTo>
                    <a:pt x="948" y="12059"/>
                    <a:pt x="872" y="12169"/>
                    <a:pt x="806" y="12270"/>
                  </a:cubicBezTo>
                  <a:cubicBezTo>
                    <a:pt x="774" y="12305"/>
                    <a:pt x="745" y="12345"/>
                    <a:pt x="714" y="12383"/>
                  </a:cubicBezTo>
                  <a:cubicBezTo>
                    <a:pt x="734" y="12056"/>
                    <a:pt x="800" y="11733"/>
                    <a:pt x="910" y="11424"/>
                  </a:cubicBezTo>
                  <a:cubicBezTo>
                    <a:pt x="1049" y="11317"/>
                    <a:pt x="1187" y="11210"/>
                    <a:pt x="1317" y="11098"/>
                  </a:cubicBezTo>
                  <a:lnTo>
                    <a:pt x="1317" y="11101"/>
                  </a:lnTo>
                  <a:cubicBezTo>
                    <a:pt x="1317" y="11101"/>
                    <a:pt x="1317" y="11101"/>
                    <a:pt x="1317" y="11101"/>
                  </a:cubicBezTo>
                  <a:cubicBezTo>
                    <a:pt x="1317" y="11101"/>
                    <a:pt x="1318" y="11097"/>
                    <a:pt x="1320" y="11095"/>
                  </a:cubicBezTo>
                  <a:cubicBezTo>
                    <a:pt x="1597" y="10855"/>
                    <a:pt x="1857" y="10601"/>
                    <a:pt x="2105" y="10339"/>
                  </a:cubicBezTo>
                  <a:close/>
                  <a:moveTo>
                    <a:pt x="15556" y="1250"/>
                  </a:moveTo>
                  <a:lnTo>
                    <a:pt x="15556" y="1250"/>
                  </a:lnTo>
                  <a:cubicBezTo>
                    <a:pt x="15461" y="1383"/>
                    <a:pt x="15365" y="1519"/>
                    <a:pt x="15270" y="1652"/>
                  </a:cubicBezTo>
                  <a:cubicBezTo>
                    <a:pt x="15311" y="1534"/>
                    <a:pt x="15215" y="1428"/>
                    <a:pt x="15122" y="1428"/>
                  </a:cubicBezTo>
                  <a:cubicBezTo>
                    <a:pt x="15078" y="1428"/>
                    <a:pt x="15035" y="1451"/>
                    <a:pt x="15007" y="1507"/>
                  </a:cubicBezTo>
                  <a:cubicBezTo>
                    <a:pt x="14566" y="2411"/>
                    <a:pt x="14081" y="3297"/>
                    <a:pt x="13578" y="4181"/>
                  </a:cubicBezTo>
                  <a:cubicBezTo>
                    <a:pt x="12900" y="5249"/>
                    <a:pt x="12242" y="6331"/>
                    <a:pt x="11595" y="7428"/>
                  </a:cubicBezTo>
                  <a:cubicBezTo>
                    <a:pt x="10381" y="9311"/>
                    <a:pt x="9103" y="11155"/>
                    <a:pt x="7840" y="12967"/>
                  </a:cubicBezTo>
                  <a:lnTo>
                    <a:pt x="7840" y="12967"/>
                  </a:lnTo>
                  <a:cubicBezTo>
                    <a:pt x="10239" y="9490"/>
                    <a:pt x="12558" y="5988"/>
                    <a:pt x="14023" y="1940"/>
                  </a:cubicBezTo>
                  <a:lnTo>
                    <a:pt x="14023" y="1937"/>
                  </a:lnTo>
                  <a:cubicBezTo>
                    <a:pt x="14060" y="1835"/>
                    <a:pt x="13964" y="1745"/>
                    <a:pt x="13871" y="1745"/>
                  </a:cubicBezTo>
                  <a:cubicBezTo>
                    <a:pt x="13835" y="1745"/>
                    <a:pt x="13799" y="1759"/>
                    <a:pt x="13772" y="1790"/>
                  </a:cubicBezTo>
                  <a:cubicBezTo>
                    <a:pt x="12132" y="3661"/>
                    <a:pt x="11029" y="5864"/>
                    <a:pt x="9609" y="7890"/>
                  </a:cubicBezTo>
                  <a:cubicBezTo>
                    <a:pt x="9305" y="8323"/>
                    <a:pt x="8991" y="8748"/>
                    <a:pt x="8682" y="9172"/>
                  </a:cubicBezTo>
                  <a:cubicBezTo>
                    <a:pt x="10146" y="7030"/>
                    <a:pt x="11534" y="4865"/>
                    <a:pt x="12591" y="2445"/>
                  </a:cubicBezTo>
                  <a:cubicBezTo>
                    <a:pt x="12625" y="2359"/>
                    <a:pt x="12579" y="2258"/>
                    <a:pt x="12487" y="2229"/>
                  </a:cubicBezTo>
                  <a:cubicBezTo>
                    <a:pt x="13489" y="1839"/>
                    <a:pt x="14514" y="1513"/>
                    <a:pt x="15556" y="1250"/>
                  </a:cubicBezTo>
                  <a:close/>
                  <a:moveTo>
                    <a:pt x="5163" y="9432"/>
                  </a:moveTo>
                  <a:lnTo>
                    <a:pt x="5163" y="9432"/>
                  </a:lnTo>
                  <a:cubicBezTo>
                    <a:pt x="4556" y="10442"/>
                    <a:pt x="3875" y="11418"/>
                    <a:pt x="3214" y="12391"/>
                  </a:cubicBezTo>
                  <a:cubicBezTo>
                    <a:pt x="3227" y="12372"/>
                    <a:pt x="3234" y="12363"/>
                    <a:pt x="3234" y="12363"/>
                  </a:cubicBezTo>
                  <a:lnTo>
                    <a:pt x="3234" y="12363"/>
                  </a:lnTo>
                  <a:cubicBezTo>
                    <a:pt x="3239" y="12363"/>
                    <a:pt x="2983" y="12764"/>
                    <a:pt x="2674" y="13243"/>
                  </a:cubicBezTo>
                  <a:cubicBezTo>
                    <a:pt x="2706" y="13168"/>
                    <a:pt x="2737" y="13096"/>
                    <a:pt x="2769" y="13021"/>
                  </a:cubicBezTo>
                  <a:cubicBezTo>
                    <a:pt x="3269" y="12247"/>
                    <a:pt x="3774" y="11479"/>
                    <a:pt x="4282" y="10711"/>
                  </a:cubicBezTo>
                  <a:cubicBezTo>
                    <a:pt x="4568" y="10278"/>
                    <a:pt x="4868" y="9856"/>
                    <a:pt x="5163" y="9432"/>
                  </a:cubicBezTo>
                  <a:close/>
                  <a:moveTo>
                    <a:pt x="8994" y="4166"/>
                  </a:moveTo>
                  <a:lnTo>
                    <a:pt x="8994" y="4166"/>
                  </a:lnTo>
                  <a:cubicBezTo>
                    <a:pt x="8523" y="4974"/>
                    <a:pt x="8021" y="5763"/>
                    <a:pt x="7492" y="6533"/>
                  </a:cubicBezTo>
                  <a:cubicBezTo>
                    <a:pt x="6101" y="8641"/>
                    <a:pt x="4750" y="10656"/>
                    <a:pt x="3549" y="12882"/>
                  </a:cubicBezTo>
                  <a:cubicBezTo>
                    <a:pt x="3269" y="13402"/>
                    <a:pt x="2752" y="13904"/>
                    <a:pt x="2299" y="14164"/>
                  </a:cubicBezTo>
                  <a:cubicBezTo>
                    <a:pt x="2316" y="14123"/>
                    <a:pt x="2330" y="14083"/>
                    <a:pt x="2348" y="14043"/>
                  </a:cubicBezTo>
                  <a:lnTo>
                    <a:pt x="2348" y="14040"/>
                  </a:lnTo>
                  <a:cubicBezTo>
                    <a:pt x="3823" y="12007"/>
                    <a:pt x="5226" y="9931"/>
                    <a:pt x="6378" y="7708"/>
                  </a:cubicBezTo>
                  <a:cubicBezTo>
                    <a:pt x="6589" y="7417"/>
                    <a:pt x="6797" y="7122"/>
                    <a:pt x="7007" y="6831"/>
                  </a:cubicBezTo>
                  <a:cubicBezTo>
                    <a:pt x="7668" y="5942"/>
                    <a:pt x="8330" y="5052"/>
                    <a:pt x="8994" y="4166"/>
                  </a:cubicBezTo>
                  <a:close/>
                  <a:moveTo>
                    <a:pt x="6263" y="6614"/>
                  </a:moveTo>
                  <a:cubicBezTo>
                    <a:pt x="5549" y="7460"/>
                    <a:pt x="5047" y="8523"/>
                    <a:pt x="4470" y="9461"/>
                  </a:cubicBezTo>
                  <a:cubicBezTo>
                    <a:pt x="3785" y="10575"/>
                    <a:pt x="3159" y="11667"/>
                    <a:pt x="2619" y="12792"/>
                  </a:cubicBezTo>
                  <a:cubicBezTo>
                    <a:pt x="2293" y="13298"/>
                    <a:pt x="1975" y="13812"/>
                    <a:pt x="1652" y="14323"/>
                  </a:cubicBezTo>
                  <a:cubicBezTo>
                    <a:pt x="1343" y="14227"/>
                    <a:pt x="1317" y="13685"/>
                    <a:pt x="1990" y="12377"/>
                  </a:cubicBezTo>
                  <a:cubicBezTo>
                    <a:pt x="2489" y="11407"/>
                    <a:pt x="3171" y="10520"/>
                    <a:pt x="3809" y="9643"/>
                  </a:cubicBezTo>
                  <a:cubicBezTo>
                    <a:pt x="4571" y="8595"/>
                    <a:pt x="5425" y="7605"/>
                    <a:pt x="6263" y="6614"/>
                  </a:cubicBezTo>
                  <a:close/>
                  <a:moveTo>
                    <a:pt x="12334" y="2287"/>
                  </a:moveTo>
                  <a:lnTo>
                    <a:pt x="12334" y="2287"/>
                  </a:lnTo>
                  <a:cubicBezTo>
                    <a:pt x="11475" y="3200"/>
                    <a:pt x="10664" y="4157"/>
                    <a:pt x="9905" y="5153"/>
                  </a:cubicBezTo>
                  <a:lnTo>
                    <a:pt x="9905" y="5153"/>
                  </a:lnTo>
                  <a:cubicBezTo>
                    <a:pt x="10232" y="4572"/>
                    <a:pt x="10558" y="3994"/>
                    <a:pt x="10859" y="3392"/>
                  </a:cubicBezTo>
                  <a:cubicBezTo>
                    <a:pt x="10920" y="3270"/>
                    <a:pt x="10826" y="3168"/>
                    <a:pt x="10725" y="3168"/>
                  </a:cubicBezTo>
                  <a:cubicBezTo>
                    <a:pt x="10679" y="3168"/>
                    <a:pt x="10631" y="3190"/>
                    <a:pt x="10596" y="3239"/>
                  </a:cubicBezTo>
                  <a:cubicBezTo>
                    <a:pt x="8217" y="6557"/>
                    <a:pt x="6248" y="10128"/>
                    <a:pt x="3990" y="13526"/>
                  </a:cubicBezTo>
                  <a:cubicBezTo>
                    <a:pt x="2786" y="15340"/>
                    <a:pt x="2185" y="16002"/>
                    <a:pt x="1960" y="16002"/>
                  </a:cubicBezTo>
                  <a:cubicBezTo>
                    <a:pt x="1854" y="16002"/>
                    <a:pt x="1831" y="15858"/>
                    <a:pt x="1866" y="15619"/>
                  </a:cubicBezTo>
                  <a:cubicBezTo>
                    <a:pt x="2902" y="14585"/>
                    <a:pt x="3606" y="13370"/>
                    <a:pt x="4340" y="12013"/>
                  </a:cubicBezTo>
                  <a:cubicBezTo>
                    <a:pt x="5925" y="9077"/>
                    <a:pt x="7983" y="6456"/>
                    <a:pt x="9617" y="3548"/>
                  </a:cubicBezTo>
                  <a:cubicBezTo>
                    <a:pt x="10498" y="3072"/>
                    <a:pt x="11404" y="2650"/>
                    <a:pt x="12334" y="2287"/>
                  </a:cubicBezTo>
                  <a:close/>
                  <a:moveTo>
                    <a:pt x="4579" y="13018"/>
                  </a:moveTo>
                  <a:cubicBezTo>
                    <a:pt x="3693" y="14519"/>
                    <a:pt x="2856" y="16037"/>
                    <a:pt x="2102" y="17568"/>
                  </a:cubicBezTo>
                  <a:cubicBezTo>
                    <a:pt x="2050" y="17264"/>
                    <a:pt x="1978" y="16967"/>
                    <a:pt x="1889" y="16673"/>
                  </a:cubicBezTo>
                  <a:cubicBezTo>
                    <a:pt x="1886" y="16661"/>
                    <a:pt x="1880" y="16650"/>
                    <a:pt x="1877" y="16635"/>
                  </a:cubicBezTo>
                  <a:cubicBezTo>
                    <a:pt x="2841" y="15472"/>
                    <a:pt x="3734" y="14262"/>
                    <a:pt x="4579" y="13018"/>
                  </a:cubicBezTo>
                  <a:close/>
                  <a:moveTo>
                    <a:pt x="8829" y="18663"/>
                  </a:moveTo>
                  <a:cubicBezTo>
                    <a:pt x="8810" y="18696"/>
                    <a:pt x="8792" y="18728"/>
                    <a:pt x="8774" y="18760"/>
                  </a:cubicBezTo>
                  <a:lnTo>
                    <a:pt x="8829" y="18663"/>
                  </a:lnTo>
                  <a:close/>
                  <a:moveTo>
                    <a:pt x="9352" y="11343"/>
                  </a:moveTo>
                  <a:lnTo>
                    <a:pt x="9352" y="11343"/>
                  </a:lnTo>
                  <a:cubicBezTo>
                    <a:pt x="7853" y="13988"/>
                    <a:pt x="6346" y="16618"/>
                    <a:pt x="4698" y="19109"/>
                  </a:cubicBezTo>
                  <a:cubicBezTo>
                    <a:pt x="5639" y="17599"/>
                    <a:pt x="7028" y="14874"/>
                    <a:pt x="8468" y="12562"/>
                  </a:cubicBezTo>
                  <a:cubicBezTo>
                    <a:pt x="8763" y="12157"/>
                    <a:pt x="9057" y="11750"/>
                    <a:pt x="9352" y="11343"/>
                  </a:cubicBezTo>
                  <a:close/>
                  <a:moveTo>
                    <a:pt x="19424" y="684"/>
                  </a:moveTo>
                  <a:cubicBezTo>
                    <a:pt x="17421" y="3805"/>
                    <a:pt x="15391" y="6912"/>
                    <a:pt x="13376" y="10027"/>
                  </a:cubicBezTo>
                  <a:cubicBezTo>
                    <a:pt x="12166" y="11898"/>
                    <a:pt x="10980" y="13783"/>
                    <a:pt x="9814" y="15679"/>
                  </a:cubicBezTo>
                  <a:cubicBezTo>
                    <a:pt x="9545" y="16113"/>
                    <a:pt x="7640" y="19711"/>
                    <a:pt x="7514" y="19711"/>
                  </a:cubicBezTo>
                  <a:cubicBezTo>
                    <a:pt x="7484" y="19711"/>
                    <a:pt x="7555" y="19507"/>
                    <a:pt x="7772" y="19008"/>
                  </a:cubicBezTo>
                  <a:cubicBezTo>
                    <a:pt x="8615" y="17083"/>
                    <a:pt x="9684" y="15293"/>
                    <a:pt x="10824" y="13549"/>
                  </a:cubicBezTo>
                  <a:cubicBezTo>
                    <a:pt x="11205" y="12989"/>
                    <a:pt x="11583" y="12423"/>
                    <a:pt x="11956" y="11857"/>
                  </a:cubicBezTo>
                  <a:lnTo>
                    <a:pt x="11956" y="11857"/>
                  </a:lnTo>
                  <a:cubicBezTo>
                    <a:pt x="11889" y="11953"/>
                    <a:pt x="11822" y="12050"/>
                    <a:pt x="11755" y="12146"/>
                  </a:cubicBezTo>
                  <a:lnTo>
                    <a:pt x="11755" y="12146"/>
                  </a:lnTo>
                  <a:cubicBezTo>
                    <a:pt x="11879" y="11964"/>
                    <a:pt x="12003" y="11782"/>
                    <a:pt x="12126" y="11600"/>
                  </a:cubicBezTo>
                  <a:cubicBezTo>
                    <a:pt x="13463" y="9556"/>
                    <a:pt x="14713" y="7466"/>
                    <a:pt x="15720" y="5312"/>
                  </a:cubicBezTo>
                  <a:cubicBezTo>
                    <a:pt x="16342" y="4233"/>
                    <a:pt x="16975" y="3076"/>
                    <a:pt x="17251" y="2211"/>
                  </a:cubicBezTo>
                  <a:lnTo>
                    <a:pt x="17251" y="2211"/>
                  </a:lnTo>
                  <a:cubicBezTo>
                    <a:pt x="16448" y="4737"/>
                    <a:pt x="15159" y="7024"/>
                    <a:pt x="13717" y="9241"/>
                  </a:cubicBezTo>
                  <a:cubicBezTo>
                    <a:pt x="15426" y="6666"/>
                    <a:pt x="17011" y="4019"/>
                    <a:pt x="17969" y="996"/>
                  </a:cubicBezTo>
                  <a:cubicBezTo>
                    <a:pt x="17995" y="915"/>
                    <a:pt x="17938" y="840"/>
                    <a:pt x="17865" y="809"/>
                  </a:cubicBezTo>
                  <a:cubicBezTo>
                    <a:pt x="18382" y="739"/>
                    <a:pt x="18902" y="699"/>
                    <a:pt x="19424" y="684"/>
                  </a:cubicBezTo>
                  <a:close/>
                  <a:moveTo>
                    <a:pt x="21422" y="1490"/>
                  </a:moveTo>
                  <a:cubicBezTo>
                    <a:pt x="20126" y="5232"/>
                    <a:pt x="17819" y="8667"/>
                    <a:pt x="15807" y="12048"/>
                  </a:cubicBezTo>
                  <a:cubicBezTo>
                    <a:pt x="14297" y="14580"/>
                    <a:pt x="13108" y="17371"/>
                    <a:pt x="11439" y="19799"/>
                  </a:cubicBezTo>
                  <a:cubicBezTo>
                    <a:pt x="9975" y="19909"/>
                    <a:pt x="8581" y="20492"/>
                    <a:pt x="7126" y="20911"/>
                  </a:cubicBezTo>
                  <a:cubicBezTo>
                    <a:pt x="10844" y="14392"/>
                    <a:pt x="15016" y="8159"/>
                    <a:pt x="19084" y="1857"/>
                  </a:cubicBezTo>
                  <a:lnTo>
                    <a:pt x="19084" y="1857"/>
                  </a:lnTo>
                  <a:cubicBezTo>
                    <a:pt x="17202" y="4773"/>
                    <a:pt x="15083" y="8086"/>
                    <a:pt x="13021" y="11473"/>
                  </a:cubicBezTo>
                  <a:cubicBezTo>
                    <a:pt x="12880" y="11707"/>
                    <a:pt x="12735" y="11941"/>
                    <a:pt x="12594" y="12175"/>
                  </a:cubicBezTo>
                  <a:cubicBezTo>
                    <a:pt x="11375" y="14190"/>
                    <a:pt x="10189" y="16219"/>
                    <a:pt x="9086" y="18211"/>
                  </a:cubicBezTo>
                  <a:lnTo>
                    <a:pt x="8829" y="18663"/>
                  </a:lnTo>
                  <a:lnTo>
                    <a:pt x="8829" y="18663"/>
                  </a:lnTo>
                  <a:cubicBezTo>
                    <a:pt x="8875" y="18585"/>
                    <a:pt x="8923" y="18506"/>
                    <a:pt x="8968" y="18428"/>
                  </a:cubicBezTo>
                  <a:lnTo>
                    <a:pt x="8968" y="18428"/>
                  </a:lnTo>
                  <a:cubicBezTo>
                    <a:pt x="8662" y="18985"/>
                    <a:pt x="8353" y="19542"/>
                    <a:pt x="8064" y="20088"/>
                  </a:cubicBezTo>
                  <a:cubicBezTo>
                    <a:pt x="7994" y="20217"/>
                    <a:pt x="8107" y="20335"/>
                    <a:pt x="8217" y="20335"/>
                  </a:cubicBezTo>
                  <a:cubicBezTo>
                    <a:pt x="8266" y="20335"/>
                    <a:pt x="8315" y="20311"/>
                    <a:pt x="8347" y="20253"/>
                  </a:cubicBezTo>
                  <a:cubicBezTo>
                    <a:pt x="11471" y="14398"/>
                    <a:pt x="15385" y="9013"/>
                    <a:pt x="18936" y="3418"/>
                  </a:cubicBezTo>
                  <a:cubicBezTo>
                    <a:pt x="18998" y="3321"/>
                    <a:pt x="19035" y="3278"/>
                    <a:pt x="19052" y="3278"/>
                  </a:cubicBezTo>
                  <a:cubicBezTo>
                    <a:pt x="19148" y="3278"/>
                    <a:pt x="18615" y="4646"/>
                    <a:pt x="18281" y="5465"/>
                  </a:cubicBezTo>
                  <a:cubicBezTo>
                    <a:pt x="16618" y="7948"/>
                    <a:pt x="14981" y="10480"/>
                    <a:pt x="13506" y="13052"/>
                  </a:cubicBezTo>
                  <a:cubicBezTo>
                    <a:pt x="12120" y="15206"/>
                    <a:pt x="10836" y="17403"/>
                    <a:pt x="9796" y="19773"/>
                  </a:cubicBezTo>
                  <a:cubicBezTo>
                    <a:pt x="9739" y="19902"/>
                    <a:pt x="9844" y="20021"/>
                    <a:pt x="9950" y="20021"/>
                  </a:cubicBezTo>
                  <a:cubicBezTo>
                    <a:pt x="9998" y="20021"/>
                    <a:pt x="10046" y="19996"/>
                    <a:pt x="10079" y="19938"/>
                  </a:cubicBezTo>
                  <a:cubicBezTo>
                    <a:pt x="12002" y="16592"/>
                    <a:pt x="13965" y="13272"/>
                    <a:pt x="15972" y="9978"/>
                  </a:cubicBezTo>
                  <a:cubicBezTo>
                    <a:pt x="17559" y="7377"/>
                    <a:pt x="20438" y="4331"/>
                    <a:pt x="21422" y="1490"/>
                  </a:cubicBezTo>
                  <a:close/>
                  <a:moveTo>
                    <a:pt x="9868" y="14938"/>
                  </a:moveTo>
                  <a:cubicBezTo>
                    <a:pt x="8598" y="16880"/>
                    <a:pt x="7440" y="18884"/>
                    <a:pt x="6606" y="21049"/>
                  </a:cubicBezTo>
                  <a:cubicBezTo>
                    <a:pt x="6303" y="21127"/>
                    <a:pt x="5994" y="21188"/>
                    <a:pt x="5679" y="21234"/>
                  </a:cubicBezTo>
                  <a:cubicBezTo>
                    <a:pt x="6929" y="19306"/>
                    <a:pt x="8208" y="17394"/>
                    <a:pt x="9490" y="15486"/>
                  </a:cubicBezTo>
                  <a:lnTo>
                    <a:pt x="9868" y="14938"/>
                  </a:lnTo>
                  <a:close/>
                  <a:moveTo>
                    <a:pt x="22067" y="0"/>
                  </a:moveTo>
                  <a:cubicBezTo>
                    <a:pt x="22010" y="0"/>
                    <a:pt x="21952" y="24"/>
                    <a:pt x="21916" y="78"/>
                  </a:cubicBezTo>
                  <a:cubicBezTo>
                    <a:pt x="21841" y="191"/>
                    <a:pt x="21763" y="306"/>
                    <a:pt x="21688" y="419"/>
                  </a:cubicBezTo>
                  <a:cubicBezTo>
                    <a:pt x="21131" y="306"/>
                    <a:pt x="20562" y="246"/>
                    <a:pt x="19993" y="246"/>
                  </a:cubicBezTo>
                  <a:cubicBezTo>
                    <a:pt x="19961" y="191"/>
                    <a:pt x="19905" y="155"/>
                    <a:pt x="19846" y="155"/>
                  </a:cubicBezTo>
                  <a:cubicBezTo>
                    <a:pt x="19799" y="155"/>
                    <a:pt x="19751" y="179"/>
                    <a:pt x="19713" y="237"/>
                  </a:cubicBezTo>
                  <a:cubicBezTo>
                    <a:pt x="19713" y="240"/>
                    <a:pt x="19710" y="240"/>
                    <a:pt x="19707" y="243"/>
                  </a:cubicBezTo>
                  <a:cubicBezTo>
                    <a:pt x="18668" y="257"/>
                    <a:pt x="17565" y="416"/>
                    <a:pt x="16459" y="667"/>
                  </a:cubicBezTo>
                  <a:cubicBezTo>
                    <a:pt x="16485" y="563"/>
                    <a:pt x="16517" y="465"/>
                    <a:pt x="16540" y="364"/>
                  </a:cubicBezTo>
                  <a:cubicBezTo>
                    <a:pt x="16563" y="252"/>
                    <a:pt x="16482" y="181"/>
                    <a:pt x="16396" y="181"/>
                  </a:cubicBezTo>
                  <a:cubicBezTo>
                    <a:pt x="16349" y="181"/>
                    <a:pt x="16301" y="202"/>
                    <a:pt x="16266" y="248"/>
                  </a:cubicBezTo>
                  <a:cubicBezTo>
                    <a:pt x="16127" y="430"/>
                    <a:pt x="16000" y="624"/>
                    <a:pt x="15868" y="809"/>
                  </a:cubicBezTo>
                  <a:cubicBezTo>
                    <a:pt x="13691" y="1363"/>
                    <a:pt x="11552" y="2240"/>
                    <a:pt x="9900" y="3058"/>
                  </a:cubicBezTo>
                  <a:cubicBezTo>
                    <a:pt x="9938" y="2962"/>
                    <a:pt x="9855" y="2858"/>
                    <a:pt x="9770" y="2858"/>
                  </a:cubicBezTo>
                  <a:cubicBezTo>
                    <a:pt x="9738" y="2858"/>
                    <a:pt x="9707" y="2871"/>
                    <a:pt x="9681" y="2904"/>
                  </a:cubicBezTo>
                  <a:cubicBezTo>
                    <a:pt x="9568" y="3049"/>
                    <a:pt x="9461" y="3193"/>
                    <a:pt x="9349" y="3338"/>
                  </a:cubicBezTo>
                  <a:cubicBezTo>
                    <a:pt x="8927" y="3557"/>
                    <a:pt x="8543" y="3771"/>
                    <a:pt x="8211" y="3964"/>
                  </a:cubicBezTo>
                  <a:cubicBezTo>
                    <a:pt x="5310" y="5688"/>
                    <a:pt x="1617" y="8606"/>
                    <a:pt x="200" y="11727"/>
                  </a:cubicBezTo>
                  <a:cubicBezTo>
                    <a:pt x="6" y="12160"/>
                    <a:pt x="1" y="12651"/>
                    <a:pt x="90" y="13148"/>
                  </a:cubicBezTo>
                  <a:cubicBezTo>
                    <a:pt x="87" y="13148"/>
                    <a:pt x="87" y="13150"/>
                    <a:pt x="84" y="13153"/>
                  </a:cubicBezTo>
                  <a:cubicBezTo>
                    <a:pt x="32" y="13220"/>
                    <a:pt x="58" y="13318"/>
                    <a:pt x="139" y="13350"/>
                  </a:cubicBezTo>
                  <a:cubicBezTo>
                    <a:pt x="217" y="13676"/>
                    <a:pt x="321" y="13996"/>
                    <a:pt x="448" y="14308"/>
                  </a:cubicBezTo>
                  <a:cubicBezTo>
                    <a:pt x="448" y="14372"/>
                    <a:pt x="437" y="14435"/>
                    <a:pt x="442" y="14499"/>
                  </a:cubicBezTo>
                  <a:cubicBezTo>
                    <a:pt x="442" y="14525"/>
                    <a:pt x="462" y="14539"/>
                    <a:pt x="483" y="14539"/>
                  </a:cubicBezTo>
                  <a:cubicBezTo>
                    <a:pt x="502" y="14539"/>
                    <a:pt x="522" y="14527"/>
                    <a:pt x="526" y="14502"/>
                  </a:cubicBezTo>
                  <a:cubicBezTo>
                    <a:pt x="592" y="14660"/>
                    <a:pt x="659" y="14813"/>
                    <a:pt x="725" y="14958"/>
                  </a:cubicBezTo>
                  <a:cubicBezTo>
                    <a:pt x="708" y="15223"/>
                    <a:pt x="717" y="15492"/>
                    <a:pt x="745" y="15755"/>
                  </a:cubicBezTo>
                  <a:cubicBezTo>
                    <a:pt x="725" y="15786"/>
                    <a:pt x="705" y="15818"/>
                    <a:pt x="688" y="15850"/>
                  </a:cubicBezTo>
                  <a:cubicBezTo>
                    <a:pt x="627" y="15948"/>
                    <a:pt x="702" y="16023"/>
                    <a:pt x="786" y="16032"/>
                  </a:cubicBezTo>
                  <a:cubicBezTo>
                    <a:pt x="800" y="16110"/>
                    <a:pt x="803" y="16188"/>
                    <a:pt x="823" y="16268"/>
                  </a:cubicBezTo>
                  <a:cubicBezTo>
                    <a:pt x="838" y="16325"/>
                    <a:pt x="904" y="16373"/>
                    <a:pt x="965" y="16373"/>
                  </a:cubicBezTo>
                  <a:cubicBezTo>
                    <a:pt x="988" y="16373"/>
                    <a:pt x="1010" y="16367"/>
                    <a:pt x="1028" y="16352"/>
                  </a:cubicBezTo>
                  <a:cubicBezTo>
                    <a:pt x="1101" y="16297"/>
                    <a:pt x="1158" y="16242"/>
                    <a:pt x="1222" y="16190"/>
                  </a:cubicBezTo>
                  <a:cubicBezTo>
                    <a:pt x="1254" y="16286"/>
                    <a:pt x="1280" y="16381"/>
                    <a:pt x="1306" y="16473"/>
                  </a:cubicBezTo>
                  <a:cubicBezTo>
                    <a:pt x="1254" y="16696"/>
                    <a:pt x="1199" y="16915"/>
                    <a:pt x="1158" y="17143"/>
                  </a:cubicBezTo>
                  <a:cubicBezTo>
                    <a:pt x="1144" y="17222"/>
                    <a:pt x="1210" y="17300"/>
                    <a:pt x="1280" y="17300"/>
                  </a:cubicBezTo>
                  <a:cubicBezTo>
                    <a:pt x="1307" y="17300"/>
                    <a:pt x="1334" y="17289"/>
                    <a:pt x="1357" y="17262"/>
                  </a:cubicBezTo>
                  <a:cubicBezTo>
                    <a:pt x="1395" y="17221"/>
                    <a:pt x="1424" y="17178"/>
                    <a:pt x="1459" y="17140"/>
                  </a:cubicBezTo>
                  <a:cubicBezTo>
                    <a:pt x="1811" y="18994"/>
                    <a:pt x="1554" y="20538"/>
                    <a:pt x="3003" y="22002"/>
                  </a:cubicBezTo>
                  <a:cubicBezTo>
                    <a:pt x="3029" y="22028"/>
                    <a:pt x="3057" y="22039"/>
                    <a:pt x="3084" y="22039"/>
                  </a:cubicBezTo>
                  <a:cubicBezTo>
                    <a:pt x="3172" y="22039"/>
                    <a:pt x="3246" y="21923"/>
                    <a:pt x="3171" y="21835"/>
                  </a:cubicBezTo>
                  <a:cubicBezTo>
                    <a:pt x="2590" y="21153"/>
                    <a:pt x="2414" y="19438"/>
                    <a:pt x="2186" y="18038"/>
                  </a:cubicBezTo>
                  <a:lnTo>
                    <a:pt x="2186" y="18035"/>
                  </a:lnTo>
                  <a:cubicBezTo>
                    <a:pt x="3580" y="15734"/>
                    <a:pt x="4917" y="13402"/>
                    <a:pt x="6297" y="11092"/>
                  </a:cubicBezTo>
                  <a:cubicBezTo>
                    <a:pt x="7689" y="8762"/>
                    <a:pt x="11000" y="5356"/>
                    <a:pt x="11779" y="3560"/>
                  </a:cubicBezTo>
                  <a:lnTo>
                    <a:pt x="11779" y="3560"/>
                  </a:lnTo>
                  <a:cubicBezTo>
                    <a:pt x="10099" y="7431"/>
                    <a:pt x="7357" y="10673"/>
                    <a:pt x="5067" y="14196"/>
                  </a:cubicBezTo>
                  <a:cubicBezTo>
                    <a:pt x="4553" y="14958"/>
                    <a:pt x="4054" y="15734"/>
                    <a:pt x="3589" y="16540"/>
                  </a:cubicBezTo>
                  <a:cubicBezTo>
                    <a:pt x="2837" y="17841"/>
                    <a:pt x="2609" y="18271"/>
                    <a:pt x="2640" y="18271"/>
                  </a:cubicBezTo>
                  <a:cubicBezTo>
                    <a:pt x="2665" y="18271"/>
                    <a:pt x="2844" y="18014"/>
                    <a:pt x="3055" y="17703"/>
                  </a:cubicBezTo>
                  <a:lnTo>
                    <a:pt x="3055" y="17703"/>
                  </a:lnTo>
                  <a:cubicBezTo>
                    <a:pt x="2818" y="18188"/>
                    <a:pt x="2593" y="18676"/>
                    <a:pt x="2391" y="19181"/>
                  </a:cubicBezTo>
                  <a:cubicBezTo>
                    <a:pt x="2347" y="19290"/>
                    <a:pt x="2436" y="19360"/>
                    <a:pt x="2528" y="19360"/>
                  </a:cubicBezTo>
                  <a:cubicBezTo>
                    <a:pt x="2588" y="19360"/>
                    <a:pt x="2650" y="19330"/>
                    <a:pt x="2677" y="19262"/>
                  </a:cubicBezTo>
                  <a:cubicBezTo>
                    <a:pt x="4978" y="13616"/>
                    <a:pt x="9305" y="8896"/>
                    <a:pt x="12570" y="3783"/>
                  </a:cubicBezTo>
                  <a:lnTo>
                    <a:pt x="12570" y="3783"/>
                  </a:lnTo>
                  <a:cubicBezTo>
                    <a:pt x="12206" y="4354"/>
                    <a:pt x="11788" y="6271"/>
                    <a:pt x="11332" y="7111"/>
                  </a:cubicBezTo>
                  <a:cubicBezTo>
                    <a:pt x="10610" y="8439"/>
                    <a:pt x="9753" y="9695"/>
                    <a:pt x="8921" y="10956"/>
                  </a:cubicBezTo>
                  <a:cubicBezTo>
                    <a:pt x="6993" y="13869"/>
                    <a:pt x="4897" y="16661"/>
                    <a:pt x="3032" y="19617"/>
                  </a:cubicBezTo>
                  <a:cubicBezTo>
                    <a:pt x="2960" y="19734"/>
                    <a:pt x="3062" y="19839"/>
                    <a:pt x="3168" y="19839"/>
                  </a:cubicBezTo>
                  <a:cubicBezTo>
                    <a:pt x="3214" y="19839"/>
                    <a:pt x="3261" y="19819"/>
                    <a:pt x="3295" y="19770"/>
                  </a:cubicBezTo>
                  <a:cubicBezTo>
                    <a:pt x="3895" y="18898"/>
                    <a:pt x="4519" y="18044"/>
                    <a:pt x="5137" y="17184"/>
                  </a:cubicBezTo>
                  <a:lnTo>
                    <a:pt x="5137" y="17184"/>
                  </a:lnTo>
                  <a:cubicBezTo>
                    <a:pt x="4493" y="18364"/>
                    <a:pt x="3924" y="19594"/>
                    <a:pt x="3488" y="20911"/>
                  </a:cubicBezTo>
                  <a:cubicBezTo>
                    <a:pt x="3450" y="21026"/>
                    <a:pt x="3543" y="21101"/>
                    <a:pt x="3638" y="21101"/>
                  </a:cubicBezTo>
                  <a:cubicBezTo>
                    <a:pt x="3688" y="21101"/>
                    <a:pt x="3739" y="21080"/>
                    <a:pt x="3771" y="21032"/>
                  </a:cubicBezTo>
                  <a:cubicBezTo>
                    <a:pt x="6289" y="17345"/>
                    <a:pt x="8705" y="13595"/>
                    <a:pt x="11020" y="9784"/>
                  </a:cubicBezTo>
                  <a:cubicBezTo>
                    <a:pt x="12088" y="8017"/>
                    <a:pt x="13064" y="6199"/>
                    <a:pt x="14150" y="4443"/>
                  </a:cubicBezTo>
                  <a:cubicBezTo>
                    <a:pt x="14439" y="3975"/>
                    <a:pt x="15635" y="1450"/>
                    <a:pt x="15865" y="1450"/>
                  </a:cubicBezTo>
                  <a:cubicBezTo>
                    <a:pt x="15942" y="1450"/>
                    <a:pt x="15909" y="1738"/>
                    <a:pt x="15694" y="2489"/>
                  </a:cubicBezTo>
                  <a:cubicBezTo>
                    <a:pt x="13962" y="4856"/>
                    <a:pt x="12738" y="7758"/>
                    <a:pt x="11280" y="10223"/>
                  </a:cubicBezTo>
                  <a:cubicBezTo>
                    <a:pt x="10657" y="11285"/>
                    <a:pt x="10024" y="12342"/>
                    <a:pt x="9389" y="13396"/>
                  </a:cubicBezTo>
                  <a:cubicBezTo>
                    <a:pt x="9978" y="12602"/>
                    <a:pt x="10567" y="11811"/>
                    <a:pt x="11147" y="11014"/>
                  </a:cubicBezTo>
                  <a:cubicBezTo>
                    <a:pt x="12556" y="8598"/>
                    <a:pt x="13928" y="6158"/>
                    <a:pt x="15290" y="3713"/>
                  </a:cubicBezTo>
                  <a:lnTo>
                    <a:pt x="15290" y="3713"/>
                  </a:lnTo>
                  <a:cubicBezTo>
                    <a:pt x="14638" y="5520"/>
                    <a:pt x="13725" y="7209"/>
                    <a:pt x="12672" y="8837"/>
                  </a:cubicBezTo>
                  <a:cubicBezTo>
                    <a:pt x="13959" y="6912"/>
                    <a:pt x="15088" y="4899"/>
                    <a:pt x="15868" y="2682"/>
                  </a:cubicBezTo>
                  <a:cubicBezTo>
                    <a:pt x="16099" y="2280"/>
                    <a:pt x="16224" y="2110"/>
                    <a:pt x="16269" y="2110"/>
                  </a:cubicBezTo>
                  <a:cubicBezTo>
                    <a:pt x="16390" y="2110"/>
                    <a:pt x="15953" y="3301"/>
                    <a:pt x="15455" y="4536"/>
                  </a:cubicBezTo>
                  <a:cubicBezTo>
                    <a:pt x="14799" y="5838"/>
                    <a:pt x="14193" y="7174"/>
                    <a:pt x="13518" y="8471"/>
                  </a:cubicBezTo>
                  <a:cubicBezTo>
                    <a:pt x="12732" y="9698"/>
                    <a:pt x="11878" y="10887"/>
                    <a:pt x="11046" y="12079"/>
                  </a:cubicBezTo>
                  <a:cubicBezTo>
                    <a:pt x="8962" y="15070"/>
                    <a:pt x="7209" y="18209"/>
                    <a:pt x="5275" y="21292"/>
                  </a:cubicBezTo>
                  <a:cubicBezTo>
                    <a:pt x="5070" y="21312"/>
                    <a:pt x="4865" y="21324"/>
                    <a:pt x="4654" y="21326"/>
                  </a:cubicBezTo>
                  <a:cubicBezTo>
                    <a:pt x="6929" y="18044"/>
                    <a:pt x="9025" y="14652"/>
                    <a:pt x="11038" y="11208"/>
                  </a:cubicBezTo>
                  <a:lnTo>
                    <a:pt x="11038" y="11208"/>
                  </a:lnTo>
                  <a:cubicBezTo>
                    <a:pt x="10483" y="11964"/>
                    <a:pt x="9917" y="12717"/>
                    <a:pt x="9346" y="13468"/>
                  </a:cubicBezTo>
                  <a:cubicBezTo>
                    <a:pt x="8607" y="14692"/>
                    <a:pt x="7862" y="15908"/>
                    <a:pt x="7108" y="17120"/>
                  </a:cubicBezTo>
                  <a:cubicBezTo>
                    <a:pt x="6815" y="17587"/>
                    <a:pt x="4598" y="21245"/>
                    <a:pt x="4452" y="21245"/>
                  </a:cubicBezTo>
                  <a:cubicBezTo>
                    <a:pt x="4413" y="21245"/>
                    <a:pt x="4523" y="20983"/>
                    <a:pt x="4857" y="20328"/>
                  </a:cubicBezTo>
                  <a:cubicBezTo>
                    <a:pt x="5991" y="18102"/>
                    <a:pt x="7420" y="16063"/>
                    <a:pt x="8898" y="14063"/>
                  </a:cubicBezTo>
                  <a:lnTo>
                    <a:pt x="8898" y="14063"/>
                  </a:lnTo>
                  <a:cubicBezTo>
                    <a:pt x="7120" y="16398"/>
                    <a:pt x="5368" y="18748"/>
                    <a:pt x="4063" y="21306"/>
                  </a:cubicBezTo>
                  <a:cubicBezTo>
                    <a:pt x="3742" y="21289"/>
                    <a:pt x="3427" y="21243"/>
                    <a:pt x="3116" y="21176"/>
                  </a:cubicBezTo>
                  <a:cubicBezTo>
                    <a:pt x="3108" y="21175"/>
                    <a:pt x="3101" y="21174"/>
                    <a:pt x="3094" y="21174"/>
                  </a:cubicBezTo>
                  <a:cubicBezTo>
                    <a:pt x="3001" y="21174"/>
                    <a:pt x="2970" y="21314"/>
                    <a:pt x="3069" y="21341"/>
                  </a:cubicBezTo>
                  <a:cubicBezTo>
                    <a:pt x="3358" y="21422"/>
                    <a:pt x="3653" y="21488"/>
                    <a:pt x="3950" y="21537"/>
                  </a:cubicBezTo>
                  <a:cubicBezTo>
                    <a:pt x="3800" y="21840"/>
                    <a:pt x="3647" y="22143"/>
                    <a:pt x="3511" y="22452"/>
                  </a:cubicBezTo>
                  <a:cubicBezTo>
                    <a:pt x="3456" y="22574"/>
                    <a:pt x="3546" y="22676"/>
                    <a:pt x="3645" y="22676"/>
                  </a:cubicBezTo>
                  <a:cubicBezTo>
                    <a:pt x="3690" y="22676"/>
                    <a:pt x="3736" y="22655"/>
                    <a:pt x="3771" y="22605"/>
                  </a:cubicBezTo>
                  <a:cubicBezTo>
                    <a:pt x="4008" y="22273"/>
                    <a:pt x="4236" y="21933"/>
                    <a:pt x="4470" y="21598"/>
                  </a:cubicBezTo>
                  <a:cubicBezTo>
                    <a:pt x="4694" y="21621"/>
                    <a:pt x="4919" y="21632"/>
                    <a:pt x="5143" y="21632"/>
                  </a:cubicBezTo>
                  <a:cubicBezTo>
                    <a:pt x="5593" y="21632"/>
                    <a:pt x="6041" y="21586"/>
                    <a:pt x="6482" y="21494"/>
                  </a:cubicBezTo>
                  <a:cubicBezTo>
                    <a:pt x="6511" y="21550"/>
                    <a:pt x="6576" y="21584"/>
                    <a:pt x="6640" y="21584"/>
                  </a:cubicBezTo>
                  <a:cubicBezTo>
                    <a:pt x="6693" y="21584"/>
                    <a:pt x="6744" y="21561"/>
                    <a:pt x="6774" y="21508"/>
                  </a:cubicBezTo>
                  <a:cubicBezTo>
                    <a:pt x="6794" y="21474"/>
                    <a:pt x="6814" y="21439"/>
                    <a:pt x="6834" y="21407"/>
                  </a:cubicBezTo>
                  <a:cubicBezTo>
                    <a:pt x="7784" y="21165"/>
                    <a:pt x="8745" y="20766"/>
                    <a:pt x="9923" y="20316"/>
                  </a:cubicBezTo>
                  <a:cubicBezTo>
                    <a:pt x="10379" y="20137"/>
                    <a:pt x="10862" y="20024"/>
                    <a:pt x="11352" y="19987"/>
                  </a:cubicBezTo>
                  <a:lnTo>
                    <a:pt x="11352" y="19987"/>
                  </a:lnTo>
                  <a:cubicBezTo>
                    <a:pt x="11335" y="20090"/>
                    <a:pt x="11430" y="20175"/>
                    <a:pt x="11528" y="20175"/>
                  </a:cubicBezTo>
                  <a:cubicBezTo>
                    <a:pt x="11579" y="20175"/>
                    <a:pt x="11631" y="20152"/>
                    <a:pt x="11670" y="20097"/>
                  </a:cubicBezTo>
                  <a:cubicBezTo>
                    <a:pt x="11693" y="20059"/>
                    <a:pt x="11716" y="20019"/>
                    <a:pt x="11742" y="19984"/>
                  </a:cubicBezTo>
                  <a:cubicBezTo>
                    <a:pt x="14212" y="20064"/>
                    <a:pt x="15408" y="22542"/>
                    <a:pt x="17853" y="22542"/>
                  </a:cubicBezTo>
                  <a:cubicBezTo>
                    <a:pt x="17969" y="22542"/>
                    <a:pt x="18087" y="22536"/>
                    <a:pt x="18209" y="22525"/>
                  </a:cubicBezTo>
                  <a:cubicBezTo>
                    <a:pt x="19004" y="22447"/>
                    <a:pt x="19748" y="22165"/>
                    <a:pt x="20413" y="22165"/>
                  </a:cubicBezTo>
                  <a:cubicBezTo>
                    <a:pt x="21091" y="22165"/>
                    <a:pt x="21686" y="22459"/>
                    <a:pt x="22167" y="23564"/>
                  </a:cubicBezTo>
                  <a:cubicBezTo>
                    <a:pt x="22892" y="25221"/>
                    <a:pt x="26267" y="26084"/>
                    <a:pt x="26607" y="27213"/>
                  </a:cubicBezTo>
                  <a:cubicBezTo>
                    <a:pt x="26629" y="27288"/>
                    <a:pt x="26688" y="27321"/>
                    <a:pt x="26748" y="27321"/>
                  </a:cubicBezTo>
                  <a:cubicBezTo>
                    <a:pt x="26838" y="27321"/>
                    <a:pt x="26930" y="27247"/>
                    <a:pt x="26899" y="27132"/>
                  </a:cubicBezTo>
                  <a:cubicBezTo>
                    <a:pt x="26573" y="25960"/>
                    <a:pt x="26396" y="25516"/>
                    <a:pt x="25123" y="25414"/>
                  </a:cubicBezTo>
                  <a:cubicBezTo>
                    <a:pt x="23098" y="25247"/>
                    <a:pt x="22452" y="21302"/>
                    <a:pt x="20729" y="21302"/>
                  </a:cubicBezTo>
                  <a:cubicBezTo>
                    <a:pt x="20666" y="21302"/>
                    <a:pt x="20602" y="21307"/>
                    <a:pt x="20536" y="21318"/>
                  </a:cubicBezTo>
                  <a:cubicBezTo>
                    <a:pt x="19880" y="21426"/>
                    <a:pt x="19307" y="21475"/>
                    <a:pt x="18785" y="21475"/>
                  </a:cubicBezTo>
                  <a:cubicBezTo>
                    <a:pt x="16999" y="21475"/>
                    <a:pt x="15812" y="20901"/>
                    <a:pt x="13954" y="20166"/>
                  </a:cubicBezTo>
                  <a:cubicBezTo>
                    <a:pt x="13313" y="19908"/>
                    <a:pt x="12628" y="19776"/>
                    <a:pt x="11938" y="19776"/>
                  </a:cubicBezTo>
                  <a:cubicBezTo>
                    <a:pt x="11916" y="19776"/>
                    <a:pt x="11894" y="19776"/>
                    <a:pt x="11872" y="19776"/>
                  </a:cubicBezTo>
                  <a:cubicBezTo>
                    <a:pt x="13749" y="16996"/>
                    <a:pt x="15154" y="13820"/>
                    <a:pt x="16872" y="10942"/>
                  </a:cubicBezTo>
                  <a:cubicBezTo>
                    <a:pt x="18801" y="7700"/>
                    <a:pt x="20651" y="4469"/>
                    <a:pt x="21965" y="938"/>
                  </a:cubicBezTo>
                  <a:cubicBezTo>
                    <a:pt x="23351" y="1296"/>
                    <a:pt x="24480" y="2047"/>
                    <a:pt x="25132" y="3349"/>
                  </a:cubicBezTo>
                  <a:cubicBezTo>
                    <a:pt x="25149" y="3383"/>
                    <a:pt x="25176" y="3397"/>
                    <a:pt x="25203" y="3397"/>
                  </a:cubicBezTo>
                  <a:cubicBezTo>
                    <a:pt x="25264" y="3397"/>
                    <a:pt x="25328" y="3327"/>
                    <a:pt x="25297" y="3251"/>
                  </a:cubicBezTo>
                  <a:cubicBezTo>
                    <a:pt x="24661" y="1761"/>
                    <a:pt x="23527" y="915"/>
                    <a:pt x="22121" y="520"/>
                  </a:cubicBezTo>
                  <a:cubicBezTo>
                    <a:pt x="22155" y="419"/>
                    <a:pt x="22199" y="318"/>
                    <a:pt x="22233" y="211"/>
                  </a:cubicBezTo>
                  <a:cubicBezTo>
                    <a:pt x="22279" y="85"/>
                    <a:pt x="22174" y="0"/>
                    <a:pt x="2206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37" name="Google Shape;5037;p86"/>
            <p:cNvSpPr/>
            <p:nvPr/>
          </p:nvSpPr>
          <p:spPr>
            <a:xfrm>
              <a:off x="6158125" y="4021950"/>
              <a:ext cx="552250" cy="774725"/>
            </a:xfrm>
            <a:custGeom>
              <a:avLst/>
              <a:gdLst/>
              <a:ahLst/>
              <a:cxnLst/>
              <a:rect l="l" t="t" r="r" b="b"/>
              <a:pathLst>
                <a:path w="22090" h="30989" extrusionOk="0">
                  <a:moveTo>
                    <a:pt x="15989" y="6166"/>
                  </a:moveTo>
                  <a:cubicBezTo>
                    <a:pt x="16269" y="6541"/>
                    <a:pt x="16558" y="6913"/>
                    <a:pt x="16855" y="7280"/>
                  </a:cubicBezTo>
                  <a:cubicBezTo>
                    <a:pt x="16849" y="7283"/>
                    <a:pt x="16844" y="7280"/>
                    <a:pt x="16838" y="7286"/>
                  </a:cubicBezTo>
                  <a:cubicBezTo>
                    <a:pt x="16162" y="8045"/>
                    <a:pt x="15547" y="8845"/>
                    <a:pt x="14956" y="9659"/>
                  </a:cubicBezTo>
                  <a:lnTo>
                    <a:pt x="14956" y="9656"/>
                  </a:lnTo>
                  <a:cubicBezTo>
                    <a:pt x="15412" y="8495"/>
                    <a:pt x="15773" y="7326"/>
                    <a:pt x="15989" y="6166"/>
                  </a:cubicBezTo>
                  <a:close/>
                  <a:moveTo>
                    <a:pt x="12229" y="1494"/>
                  </a:moveTo>
                  <a:cubicBezTo>
                    <a:pt x="12401" y="1494"/>
                    <a:pt x="10586" y="5644"/>
                    <a:pt x="10598" y="5644"/>
                  </a:cubicBezTo>
                  <a:cubicBezTo>
                    <a:pt x="10598" y="5644"/>
                    <a:pt x="10601" y="5640"/>
                    <a:pt x="10605" y="5631"/>
                  </a:cubicBezTo>
                  <a:lnTo>
                    <a:pt x="10605" y="5631"/>
                  </a:lnTo>
                  <a:cubicBezTo>
                    <a:pt x="9737" y="7439"/>
                    <a:pt x="8644" y="9155"/>
                    <a:pt x="7605" y="10869"/>
                  </a:cubicBezTo>
                  <a:cubicBezTo>
                    <a:pt x="7195" y="11544"/>
                    <a:pt x="6794" y="12217"/>
                    <a:pt x="6401" y="12889"/>
                  </a:cubicBezTo>
                  <a:cubicBezTo>
                    <a:pt x="8252" y="9607"/>
                    <a:pt x="9753" y="6033"/>
                    <a:pt x="11416" y="2874"/>
                  </a:cubicBezTo>
                  <a:cubicBezTo>
                    <a:pt x="11941" y="1877"/>
                    <a:pt x="12177" y="1494"/>
                    <a:pt x="12229" y="1494"/>
                  </a:cubicBezTo>
                  <a:close/>
                  <a:moveTo>
                    <a:pt x="10980" y="1051"/>
                  </a:moveTo>
                  <a:cubicBezTo>
                    <a:pt x="11092" y="1051"/>
                    <a:pt x="8823" y="4849"/>
                    <a:pt x="8414" y="5646"/>
                  </a:cubicBezTo>
                  <a:cubicBezTo>
                    <a:pt x="6950" y="8493"/>
                    <a:pt x="5674" y="11385"/>
                    <a:pt x="4011" y="14036"/>
                  </a:cubicBezTo>
                  <a:cubicBezTo>
                    <a:pt x="4857" y="12292"/>
                    <a:pt x="5685" y="10545"/>
                    <a:pt x="6485" y="8767"/>
                  </a:cubicBezTo>
                  <a:cubicBezTo>
                    <a:pt x="7409" y="6717"/>
                    <a:pt x="8492" y="4742"/>
                    <a:pt x="9724" y="2860"/>
                  </a:cubicBezTo>
                  <a:cubicBezTo>
                    <a:pt x="10587" y="1547"/>
                    <a:pt x="10939" y="1051"/>
                    <a:pt x="10980" y="1051"/>
                  </a:cubicBezTo>
                  <a:close/>
                  <a:moveTo>
                    <a:pt x="19378" y="10386"/>
                  </a:moveTo>
                  <a:cubicBezTo>
                    <a:pt x="19549" y="10606"/>
                    <a:pt x="19719" y="10825"/>
                    <a:pt x="19884" y="11048"/>
                  </a:cubicBezTo>
                  <a:cubicBezTo>
                    <a:pt x="18937" y="12361"/>
                    <a:pt x="18022" y="13805"/>
                    <a:pt x="17167" y="15271"/>
                  </a:cubicBezTo>
                  <a:cubicBezTo>
                    <a:pt x="17987" y="13686"/>
                    <a:pt x="18758" y="12078"/>
                    <a:pt x="19378" y="10386"/>
                  </a:cubicBezTo>
                  <a:close/>
                  <a:moveTo>
                    <a:pt x="15325" y="5219"/>
                  </a:moveTo>
                  <a:cubicBezTo>
                    <a:pt x="15469" y="5432"/>
                    <a:pt x="15608" y="5652"/>
                    <a:pt x="15761" y="5860"/>
                  </a:cubicBezTo>
                  <a:cubicBezTo>
                    <a:pt x="15744" y="5874"/>
                    <a:pt x="15723" y="5880"/>
                    <a:pt x="15709" y="5903"/>
                  </a:cubicBezTo>
                  <a:cubicBezTo>
                    <a:pt x="14315" y="8207"/>
                    <a:pt x="13041" y="10568"/>
                    <a:pt x="11762" y="12936"/>
                  </a:cubicBezTo>
                  <a:cubicBezTo>
                    <a:pt x="10821" y="14682"/>
                    <a:pt x="8728" y="17041"/>
                    <a:pt x="8070" y="18427"/>
                  </a:cubicBezTo>
                  <a:cubicBezTo>
                    <a:pt x="10238" y="13857"/>
                    <a:pt x="13503" y="9979"/>
                    <a:pt x="15325" y="5219"/>
                  </a:cubicBezTo>
                  <a:close/>
                  <a:moveTo>
                    <a:pt x="21610" y="16456"/>
                  </a:moveTo>
                  <a:cubicBezTo>
                    <a:pt x="21523" y="17572"/>
                    <a:pt x="21127" y="18653"/>
                    <a:pt x="20331" y="19590"/>
                  </a:cubicBezTo>
                  <a:cubicBezTo>
                    <a:pt x="20851" y="18592"/>
                    <a:pt x="21289" y="17564"/>
                    <a:pt x="21610" y="16456"/>
                  </a:cubicBezTo>
                  <a:close/>
                  <a:moveTo>
                    <a:pt x="14419" y="3703"/>
                  </a:moveTo>
                  <a:cubicBezTo>
                    <a:pt x="14638" y="4125"/>
                    <a:pt x="14875" y="4532"/>
                    <a:pt x="15129" y="4930"/>
                  </a:cubicBezTo>
                  <a:cubicBezTo>
                    <a:pt x="15114" y="4942"/>
                    <a:pt x="15094" y="4944"/>
                    <a:pt x="15083" y="4962"/>
                  </a:cubicBezTo>
                  <a:cubicBezTo>
                    <a:pt x="11806" y="9624"/>
                    <a:pt x="9632" y="14922"/>
                    <a:pt x="6422" y="19625"/>
                  </a:cubicBezTo>
                  <a:cubicBezTo>
                    <a:pt x="7646" y="17832"/>
                    <a:pt x="8642" y="14477"/>
                    <a:pt x="9851" y="12312"/>
                  </a:cubicBezTo>
                  <a:cubicBezTo>
                    <a:pt x="11439" y="9468"/>
                    <a:pt x="13062" y="6671"/>
                    <a:pt x="14419" y="3706"/>
                  </a:cubicBezTo>
                  <a:lnTo>
                    <a:pt x="14419" y="3703"/>
                  </a:lnTo>
                  <a:close/>
                  <a:moveTo>
                    <a:pt x="20143" y="11423"/>
                  </a:moveTo>
                  <a:cubicBezTo>
                    <a:pt x="20914" y="12578"/>
                    <a:pt x="21454" y="13932"/>
                    <a:pt x="21593" y="15294"/>
                  </a:cubicBezTo>
                  <a:cubicBezTo>
                    <a:pt x="21564" y="15303"/>
                    <a:pt x="21541" y="15323"/>
                    <a:pt x="21521" y="15346"/>
                  </a:cubicBezTo>
                  <a:cubicBezTo>
                    <a:pt x="21056" y="16016"/>
                    <a:pt x="20620" y="16703"/>
                    <a:pt x="20198" y="17396"/>
                  </a:cubicBezTo>
                  <a:cubicBezTo>
                    <a:pt x="20458" y="16611"/>
                    <a:pt x="20704" y="15817"/>
                    <a:pt x="20903" y="15011"/>
                  </a:cubicBezTo>
                  <a:cubicBezTo>
                    <a:pt x="20934" y="14899"/>
                    <a:pt x="20828" y="14783"/>
                    <a:pt x="20725" y="14783"/>
                  </a:cubicBezTo>
                  <a:cubicBezTo>
                    <a:pt x="20685" y="14783"/>
                    <a:pt x="20645" y="14800"/>
                    <a:pt x="20614" y="14841"/>
                  </a:cubicBezTo>
                  <a:lnTo>
                    <a:pt x="20611" y="14841"/>
                  </a:lnTo>
                  <a:cubicBezTo>
                    <a:pt x="20418" y="15089"/>
                    <a:pt x="20227" y="15341"/>
                    <a:pt x="20037" y="15589"/>
                  </a:cubicBezTo>
                  <a:cubicBezTo>
                    <a:pt x="20377" y="14887"/>
                    <a:pt x="20721" y="14189"/>
                    <a:pt x="21038" y="13476"/>
                  </a:cubicBezTo>
                  <a:cubicBezTo>
                    <a:pt x="21096" y="13342"/>
                    <a:pt x="20989" y="13221"/>
                    <a:pt x="20881" y="13221"/>
                  </a:cubicBezTo>
                  <a:cubicBezTo>
                    <a:pt x="20833" y="13221"/>
                    <a:pt x="20784" y="13246"/>
                    <a:pt x="20750" y="13305"/>
                  </a:cubicBezTo>
                  <a:cubicBezTo>
                    <a:pt x="19312" y="15750"/>
                    <a:pt x="17635" y="18034"/>
                    <a:pt x="16116" y="20407"/>
                  </a:cubicBezTo>
                  <a:cubicBezTo>
                    <a:pt x="17583" y="17468"/>
                    <a:pt x="19075" y="14549"/>
                    <a:pt x="20143" y="11423"/>
                  </a:cubicBezTo>
                  <a:close/>
                  <a:moveTo>
                    <a:pt x="17077" y="7557"/>
                  </a:moveTo>
                  <a:cubicBezTo>
                    <a:pt x="17756" y="8389"/>
                    <a:pt x="18457" y="9209"/>
                    <a:pt x="19133" y="10063"/>
                  </a:cubicBezTo>
                  <a:cubicBezTo>
                    <a:pt x="16942" y="13802"/>
                    <a:pt x="14932" y="17639"/>
                    <a:pt x="12707" y="21351"/>
                  </a:cubicBezTo>
                  <a:cubicBezTo>
                    <a:pt x="14785" y="17754"/>
                    <a:pt x="16561" y="13819"/>
                    <a:pt x="18518" y="10167"/>
                  </a:cubicBezTo>
                  <a:cubicBezTo>
                    <a:pt x="18590" y="10034"/>
                    <a:pt x="18481" y="9918"/>
                    <a:pt x="18367" y="9918"/>
                  </a:cubicBezTo>
                  <a:cubicBezTo>
                    <a:pt x="18316" y="9918"/>
                    <a:pt x="18264" y="9941"/>
                    <a:pt x="18227" y="9997"/>
                  </a:cubicBezTo>
                  <a:cubicBezTo>
                    <a:pt x="16662" y="12301"/>
                    <a:pt x="15172" y="14651"/>
                    <a:pt x="13685" y="17006"/>
                  </a:cubicBezTo>
                  <a:cubicBezTo>
                    <a:pt x="13390" y="17477"/>
                    <a:pt x="11134" y="21307"/>
                    <a:pt x="11066" y="21307"/>
                  </a:cubicBezTo>
                  <a:cubicBezTo>
                    <a:pt x="11047" y="21307"/>
                    <a:pt x="11201" y="21005"/>
                    <a:pt x="11618" y="20243"/>
                  </a:cubicBezTo>
                  <a:cubicBezTo>
                    <a:pt x="13700" y="16449"/>
                    <a:pt x="16439" y="13213"/>
                    <a:pt x="17747" y="9024"/>
                  </a:cubicBezTo>
                  <a:cubicBezTo>
                    <a:pt x="17787" y="8898"/>
                    <a:pt x="17691" y="8821"/>
                    <a:pt x="17590" y="8821"/>
                  </a:cubicBezTo>
                  <a:cubicBezTo>
                    <a:pt x="17535" y="8821"/>
                    <a:pt x="17479" y="8844"/>
                    <a:pt x="17441" y="8894"/>
                  </a:cubicBezTo>
                  <a:cubicBezTo>
                    <a:pt x="16601" y="10028"/>
                    <a:pt x="15784" y="11175"/>
                    <a:pt x="14987" y="12332"/>
                  </a:cubicBezTo>
                  <a:lnTo>
                    <a:pt x="14987" y="12332"/>
                  </a:lnTo>
                  <a:cubicBezTo>
                    <a:pt x="15787" y="10793"/>
                    <a:pt x="16512" y="9217"/>
                    <a:pt x="17077" y="7557"/>
                  </a:cubicBezTo>
                  <a:close/>
                  <a:moveTo>
                    <a:pt x="21052" y="16721"/>
                  </a:moveTo>
                  <a:cubicBezTo>
                    <a:pt x="21243" y="16721"/>
                    <a:pt x="20090" y="19347"/>
                    <a:pt x="19612" y="20211"/>
                  </a:cubicBezTo>
                  <a:cubicBezTo>
                    <a:pt x="18865" y="21568"/>
                    <a:pt x="18013" y="22829"/>
                    <a:pt x="17190" y="24103"/>
                  </a:cubicBezTo>
                  <a:cubicBezTo>
                    <a:pt x="18091" y="22518"/>
                    <a:pt x="18882" y="20872"/>
                    <a:pt x="19552" y="19177"/>
                  </a:cubicBezTo>
                  <a:cubicBezTo>
                    <a:pt x="19734" y="18845"/>
                    <a:pt x="19907" y="18510"/>
                    <a:pt x="20094" y="18181"/>
                  </a:cubicBezTo>
                  <a:cubicBezTo>
                    <a:pt x="20698" y="17121"/>
                    <a:pt x="20977" y="16721"/>
                    <a:pt x="21052" y="16721"/>
                  </a:cubicBezTo>
                  <a:close/>
                  <a:moveTo>
                    <a:pt x="16702" y="25358"/>
                  </a:moveTo>
                  <a:lnTo>
                    <a:pt x="16702" y="25358"/>
                  </a:lnTo>
                  <a:cubicBezTo>
                    <a:pt x="16653" y="25604"/>
                    <a:pt x="16621" y="25852"/>
                    <a:pt x="16613" y="26100"/>
                  </a:cubicBezTo>
                  <a:cubicBezTo>
                    <a:pt x="16587" y="26796"/>
                    <a:pt x="16624" y="27475"/>
                    <a:pt x="16610" y="28153"/>
                  </a:cubicBezTo>
                  <a:cubicBezTo>
                    <a:pt x="16361" y="28597"/>
                    <a:pt x="16251" y="28779"/>
                    <a:pt x="16213" y="28779"/>
                  </a:cubicBezTo>
                  <a:cubicBezTo>
                    <a:pt x="16144" y="28779"/>
                    <a:pt x="16328" y="28151"/>
                    <a:pt x="16353" y="27408"/>
                  </a:cubicBezTo>
                  <a:cubicBezTo>
                    <a:pt x="16356" y="27292"/>
                    <a:pt x="16266" y="27229"/>
                    <a:pt x="16173" y="27229"/>
                  </a:cubicBezTo>
                  <a:cubicBezTo>
                    <a:pt x="16111" y="27229"/>
                    <a:pt x="16047" y="27257"/>
                    <a:pt x="16009" y="27316"/>
                  </a:cubicBezTo>
                  <a:cubicBezTo>
                    <a:pt x="15485" y="28108"/>
                    <a:pt x="15254" y="28401"/>
                    <a:pt x="15200" y="28401"/>
                  </a:cubicBezTo>
                  <a:cubicBezTo>
                    <a:pt x="15058" y="28401"/>
                    <a:pt x="16122" y="26395"/>
                    <a:pt x="16281" y="26095"/>
                  </a:cubicBezTo>
                  <a:cubicBezTo>
                    <a:pt x="16413" y="25846"/>
                    <a:pt x="16558" y="25601"/>
                    <a:pt x="16702" y="25358"/>
                  </a:cubicBezTo>
                  <a:close/>
                  <a:moveTo>
                    <a:pt x="15911" y="26207"/>
                  </a:moveTo>
                  <a:cubicBezTo>
                    <a:pt x="15348" y="27212"/>
                    <a:pt x="14852" y="28257"/>
                    <a:pt x="14479" y="29392"/>
                  </a:cubicBezTo>
                  <a:cubicBezTo>
                    <a:pt x="14320" y="29244"/>
                    <a:pt x="14170" y="29088"/>
                    <a:pt x="14032" y="28921"/>
                  </a:cubicBezTo>
                  <a:lnTo>
                    <a:pt x="14032" y="28918"/>
                  </a:lnTo>
                  <a:cubicBezTo>
                    <a:pt x="14687" y="28038"/>
                    <a:pt x="15316" y="27134"/>
                    <a:pt x="15911" y="26207"/>
                  </a:cubicBezTo>
                  <a:close/>
                  <a:moveTo>
                    <a:pt x="15552" y="28593"/>
                  </a:moveTo>
                  <a:cubicBezTo>
                    <a:pt x="15706" y="28593"/>
                    <a:pt x="15748" y="28968"/>
                    <a:pt x="15674" y="29721"/>
                  </a:cubicBezTo>
                  <a:cubicBezTo>
                    <a:pt x="15643" y="29855"/>
                    <a:pt x="15743" y="29945"/>
                    <a:pt x="15850" y="29945"/>
                  </a:cubicBezTo>
                  <a:cubicBezTo>
                    <a:pt x="15899" y="29945"/>
                    <a:pt x="15950" y="29925"/>
                    <a:pt x="15989" y="29882"/>
                  </a:cubicBezTo>
                  <a:lnTo>
                    <a:pt x="15989" y="29882"/>
                  </a:lnTo>
                  <a:lnTo>
                    <a:pt x="15931" y="30154"/>
                  </a:lnTo>
                  <a:cubicBezTo>
                    <a:pt x="15917" y="30217"/>
                    <a:pt x="15937" y="30281"/>
                    <a:pt x="15983" y="30324"/>
                  </a:cubicBezTo>
                  <a:cubicBezTo>
                    <a:pt x="15951" y="30333"/>
                    <a:pt x="15917" y="30338"/>
                    <a:pt x="15882" y="30338"/>
                  </a:cubicBezTo>
                  <a:cubicBezTo>
                    <a:pt x="15588" y="30338"/>
                    <a:pt x="15218" y="30024"/>
                    <a:pt x="14779" y="29660"/>
                  </a:cubicBezTo>
                  <a:lnTo>
                    <a:pt x="14779" y="29657"/>
                  </a:lnTo>
                  <a:cubicBezTo>
                    <a:pt x="15144" y="28948"/>
                    <a:pt x="15402" y="28593"/>
                    <a:pt x="15552" y="28593"/>
                  </a:cubicBezTo>
                  <a:close/>
                  <a:moveTo>
                    <a:pt x="11906" y="0"/>
                  </a:moveTo>
                  <a:cubicBezTo>
                    <a:pt x="11868" y="0"/>
                    <a:pt x="11829" y="13"/>
                    <a:pt x="11797" y="42"/>
                  </a:cubicBezTo>
                  <a:cubicBezTo>
                    <a:pt x="9228" y="2407"/>
                    <a:pt x="7680" y="5484"/>
                    <a:pt x="6214" y="8611"/>
                  </a:cubicBezTo>
                  <a:cubicBezTo>
                    <a:pt x="5082" y="11022"/>
                    <a:pt x="3774" y="13455"/>
                    <a:pt x="2706" y="15944"/>
                  </a:cubicBezTo>
                  <a:cubicBezTo>
                    <a:pt x="1918" y="16998"/>
                    <a:pt x="1029" y="17973"/>
                    <a:pt x="53" y="18857"/>
                  </a:cubicBezTo>
                  <a:cubicBezTo>
                    <a:pt x="1" y="18902"/>
                    <a:pt x="50" y="18970"/>
                    <a:pt x="105" y="18970"/>
                  </a:cubicBezTo>
                  <a:cubicBezTo>
                    <a:pt x="120" y="18970"/>
                    <a:pt x="136" y="18965"/>
                    <a:pt x="151" y="18952"/>
                  </a:cubicBezTo>
                  <a:cubicBezTo>
                    <a:pt x="971" y="18239"/>
                    <a:pt x="1730" y="17460"/>
                    <a:pt x="2426" y="16622"/>
                  </a:cubicBezTo>
                  <a:lnTo>
                    <a:pt x="2426" y="16622"/>
                  </a:lnTo>
                  <a:cubicBezTo>
                    <a:pt x="2100" y="17416"/>
                    <a:pt x="1799" y="18219"/>
                    <a:pt x="1548" y="19027"/>
                  </a:cubicBezTo>
                  <a:cubicBezTo>
                    <a:pt x="1517" y="19123"/>
                    <a:pt x="1599" y="19197"/>
                    <a:pt x="1684" y="19197"/>
                  </a:cubicBezTo>
                  <a:cubicBezTo>
                    <a:pt x="1716" y="19197"/>
                    <a:pt x="1750" y="19186"/>
                    <a:pt x="1776" y="19160"/>
                  </a:cubicBezTo>
                  <a:cubicBezTo>
                    <a:pt x="3433" y="17564"/>
                    <a:pt x="4802" y="15641"/>
                    <a:pt x="6012" y="13582"/>
                  </a:cubicBezTo>
                  <a:lnTo>
                    <a:pt x="6012" y="13582"/>
                  </a:lnTo>
                  <a:cubicBezTo>
                    <a:pt x="4782" y="15736"/>
                    <a:pt x="3653" y="17927"/>
                    <a:pt x="2784" y="20280"/>
                  </a:cubicBezTo>
                  <a:cubicBezTo>
                    <a:pt x="2742" y="20396"/>
                    <a:pt x="2841" y="20475"/>
                    <a:pt x="2940" y="20475"/>
                  </a:cubicBezTo>
                  <a:cubicBezTo>
                    <a:pt x="2992" y="20475"/>
                    <a:pt x="3044" y="20454"/>
                    <a:pt x="3075" y="20404"/>
                  </a:cubicBezTo>
                  <a:cubicBezTo>
                    <a:pt x="6471" y="15136"/>
                    <a:pt x="9687" y="9766"/>
                    <a:pt x="12678" y="4254"/>
                  </a:cubicBezTo>
                  <a:lnTo>
                    <a:pt x="12678" y="4254"/>
                  </a:lnTo>
                  <a:cubicBezTo>
                    <a:pt x="10045" y="9110"/>
                    <a:pt x="6621" y="15072"/>
                    <a:pt x="4216" y="20557"/>
                  </a:cubicBezTo>
                  <a:cubicBezTo>
                    <a:pt x="4160" y="20684"/>
                    <a:pt x="4262" y="20799"/>
                    <a:pt x="4366" y="20799"/>
                  </a:cubicBezTo>
                  <a:cubicBezTo>
                    <a:pt x="4414" y="20799"/>
                    <a:pt x="4462" y="20776"/>
                    <a:pt x="4496" y="20719"/>
                  </a:cubicBezTo>
                  <a:cubicBezTo>
                    <a:pt x="6055" y="18147"/>
                    <a:pt x="7703" y="15531"/>
                    <a:pt x="9268" y="12881"/>
                  </a:cubicBezTo>
                  <a:lnTo>
                    <a:pt x="9268" y="12881"/>
                  </a:lnTo>
                  <a:cubicBezTo>
                    <a:pt x="7828" y="15465"/>
                    <a:pt x="6448" y="18077"/>
                    <a:pt x="5460" y="20910"/>
                  </a:cubicBezTo>
                  <a:cubicBezTo>
                    <a:pt x="5417" y="21032"/>
                    <a:pt x="5510" y="21104"/>
                    <a:pt x="5609" y="21104"/>
                  </a:cubicBezTo>
                  <a:cubicBezTo>
                    <a:pt x="5663" y="21104"/>
                    <a:pt x="5720" y="21082"/>
                    <a:pt x="5758" y="21034"/>
                  </a:cubicBezTo>
                  <a:cubicBezTo>
                    <a:pt x="6615" y="19905"/>
                    <a:pt x="7397" y="18730"/>
                    <a:pt x="8134" y="17532"/>
                  </a:cubicBezTo>
                  <a:lnTo>
                    <a:pt x="8134" y="17532"/>
                  </a:lnTo>
                  <a:cubicBezTo>
                    <a:pt x="7562" y="18713"/>
                    <a:pt x="7028" y="19896"/>
                    <a:pt x="6560" y="21068"/>
                  </a:cubicBezTo>
                  <a:cubicBezTo>
                    <a:pt x="6516" y="21177"/>
                    <a:pt x="6627" y="21279"/>
                    <a:pt x="6730" y="21279"/>
                  </a:cubicBezTo>
                  <a:cubicBezTo>
                    <a:pt x="6770" y="21279"/>
                    <a:pt x="6809" y="21263"/>
                    <a:pt x="6837" y="21227"/>
                  </a:cubicBezTo>
                  <a:cubicBezTo>
                    <a:pt x="8838" y="18675"/>
                    <a:pt x="10489" y="15950"/>
                    <a:pt x="12051" y="13109"/>
                  </a:cubicBezTo>
                  <a:cubicBezTo>
                    <a:pt x="12828" y="11697"/>
                    <a:pt x="13584" y="10274"/>
                    <a:pt x="14361" y="8865"/>
                  </a:cubicBezTo>
                  <a:cubicBezTo>
                    <a:pt x="14969" y="7759"/>
                    <a:pt x="15248" y="7342"/>
                    <a:pt x="15319" y="7342"/>
                  </a:cubicBezTo>
                  <a:cubicBezTo>
                    <a:pt x="15504" y="7342"/>
                    <a:pt x="14303" y="10133"/>
                    <a:pt x="13818" y="11045"/>
                  </a:cubicBezTo>
                  <a:cubicBezTo>
                    <a:pt x="13463" y="11714"/>
                    <a:pt x="13096" y="12378"/>
                    <a:pt x="12727" y="13040"/>
                  </a:cubicBezTo>
                  <a:cubicBezTo>
                    <a:pt x="11122" y="15701"/>
                    <a:pt x="9704" y="18487"/>
                    <a:pt x="8148" y="21184"/>
                  </a:cubicBezTo>
                  <a:cubicBezTo>
                    <a:pt x="8072" y="21316"/>
                    <a:pt x="8187" y="21436"/>
                    <a:pt x="8301" y="21436"/>
                  </a:cubicBezTo>
                  <a:cubicBezTo>
                    <a:pt x="8352" y="21436"/>
                    <a:pt x="8403" y="21412"/>
                    <a:pt x="8437" y="21354"/>
                  </a:cubicBezTo>
                  <a:cubicBezTo>
                    <a:pt x="10287" y="18193"/>
                    <a:pt x="12727" y="14656"/>
                    <a:pt x="14375" y="11030"/>
                  </a:cubicBezTo>
                  <a:cubicBezTo>
                    <a:pt x="15112" y="9964"/>
                    <a:pt x="16126" y="8556"/>
                    <a:pt x="16320" y="8556"/>
                  </a:cubicBezTo>
                  <a:cubicBezTo>
                    <a:pt x="16366" y="8556"/>
                    <a:pt x="16365" y="8636"/>
                    <a:pt x="16304" y="8819"/>
                  </a:cubicBezTo>
                  <a:cubicBezTo>
                    <a:pt x="15475" y="11290"/>
                    <a:pt x="13980" y="13608"/>
                    <a:pt x="12660" y="15840"/>
                  </a:cubicBezTo>
                  <a:cubicBezTo>
                    <a:pt x="12432" y="16221"/>
                    <a:pt x="12219" y="16605"/>
                    <a:pt x="11993" y="16986"/>
                  </a:cubicBezTo>
                  <a:cubicBezTo>
                    <a:pt x="11607" y="17633"/>
                    <a:pt x="11228" y="18285"/>
                    <a:pt x="10859" y="18944"/>
                  </a:cubicBezTo>
                  <a:cubicBezTo>
                    <a:pt x="10663" y="19287"/>
                    <a:pt x="10458" y="19625"/>
                    <a:pt x="10264" y="19971"/>
                  </a:cubicBezTo>
                  <a:cubicBezTo>
                    <a:pt x="10339" y="19838"/>
                    <a:pt x="10452" y="19659"/>
                    <a:pt x="10579" y="19466"/>
                  </a:cubicBezTo>
                  <a:lnTo>
                    <a:pt x="10579" y="19466"/>
                  </a:lnTo>
                  <a:cubicBezTo>
                    <a:pt x="10238" y="20090"/>
                    <a:pt x="9886" y="20705"/>
                    <a:pt x="9565" y="21343"/>
                  </a:cubicBezTo>
                  <a:cubicBezTo>
                    <a:pt x="9498" y="21476"/>
                    <a:pt x="9614" y="21599"/>
                    <a:pt x="9725" y="21599"/>
                  </a:cubicBezTo>
                  <a:cubicBezTo>
                    <a:pt x="9776" y="21599"/>
                    <a:pt x="9826" y="21574"/>
                    <a:pt x="9857" y="21513"/>
                  </a:cubicBezTo>
                  <a:cubicBezTo>
                    <a:pt x="10873" y="19521"/>
                    <a:pt x="12022" y="17607"/>
                    <a:pt x="13140" y="15678"/>
                  </a:cubicBezTo>
                  <a:cubicBezTo>
                    <a:pt x="13988" y="14310"/>
                    <a:pt x="14909" y="12993"/>
                    <a:pt x="15830" y="11674"/>
                  </a:cubicBezTo>
                  <a:cubicBezTo>
                    <a:pt x="16516" y="10689"/>
                    <a:pt x="16835" y="10314"/>
                    <a:pt x="16922" y="10314"/>
                  </a:cubicBezTo>
                  <a:cubicBezTo>
                    <a:pt x="17161" y="10314"/>
                    <a:pt x="15654" y="13144"/>
                    <a:pt x="15178" y="13984"/>
                  </a:cubicBezTo>
                  <a:cubicBezTo>
                    <a:pt x="13518" y="16908"/>
                    <a:pt x="11488" y="19553"/>
                    <a:pt x="10039" y="22604"/>
                  </a:cubicBezTo>
                  <a:cubicBezTo>
                    <a:pt x="9971" y="22734"/>
                    <a:pt x="10079" y="22850"/>
                    <a:pt x="10190" y="22850"/>
                  </a:cubicBezTo>
                  <a:cubicBezTo>
                    <a:pt x="10240" y="22850"/>
                    <a:pt x="10291" y="22827"/>
                    <a:pt x="10328" y="22772"/>
                  </a:cubicBezTo>
                  <a:cubicBezTo>
                    <a:pt x="12824" y="19094"/>
                    <a:pt x="15126" y="15291"/>
                    <a:pt x="17567" y="11579"/>
                  </a:cubicBezTo>
                  <a:lnTo>
                    <a:pt x="17567" y="11579"/>
                  </a:lnTo>
                  <a:cubicBezTo>
                    <a:pt x="15017" y="15458"/>
                    <a:pt x="12826" y="20014"/>
                    <a:pt x="10824" y="24336"/>
                  </a:cubicBezTo>
                  <a:cubicBezTo>
                    <a:pt x="10761" y="24471"/>
                    <a:pt x="10865" y="24589"/>
                    <a:pt x="10976" y="24589"/>
                  </a:cubicBezTo>
                  <a:cubicBezTo>
                    <a:pt x="11026" y="24589"/>
                    <a:pt x="11078" y="24564"/>
                    <a:pt x="11116" y="24507"/>
                  </a:cubicBezTo>
                  <a:cubicBezTo>
                    <a:pt x="13877" y="20366"/>
                    <a:pt x="16156" y="15959"/>
                    <a:pt x="18608" y="11633"/>
                  </a:cubicBezTo>
                  <a:lnTo>
                    <a:pt x="18608" y="11633"/>
                  </a:lnTo>
                  <a:cubicBezTo>
                    <a:pt x="16584" y="15205"/>
                    <a:pt x="14306" y="19782"/>
                    <a:pt x="12556" y="23863"/>
                  </a:cubicBezTo>
                  <a:cubicBezTo>
                    <a:pt x="12497" y="23999"/>
                    <a:pt x="12615" y="24123"/>
                    <a:pt x="12723" y="24123"/>
                  </a:cubicBezTo>
                  <a:cubicBezTo>
                    <a:pt x="12773" y="24123"/>
                    <a:pt x="12821" y="24097"/>
                    <a:pt x="12848" y="24033"/>
                  </a:cubicBezTo>
                  <a:cubicBezTo>
                    <a:pt x="14465" y="20364"/>
                    <a:pt x="16382" y="16885"/>
                    <a:pt x="18561" y="13522"/>
                  </a:cubicBezTo>
                  <a:cubicBezTo>
                    <a:pt x="19072" y="12733"/>
                    <a:pt x="19325" y="12419"/>
                    <a:pt x="19404" y="12419"/>
                  </a:cubicBezTo>
                  <a:cubicBezTo>
                    <a:pt x="19679" y="12419"/>
                    <a:pt x="17844" y="16232"/>
                    <a:pt x="17435" y="17076"/>
                  </a:cubicBezTo>
                  <a:cubicBezTo>
                    <a:pt x="16246" y="19535"/>
                    <a:pt x="14921" y="21920"/>
                    <a:pt x="13789" y="24409"/>
                  </a:cubicBezTo>
                  <a:cubicBezTo>
                    <a:pt x="14113" y="23698"/>
                    <a:pt x="14531" y="22968"/>
                    <a:pt x="15005" y="22232"/>
                  </a:cubicBezTo>
                  <a:lnTo>
                    <a:pt x="15005" y="22232"/>
                  </a:lnTo>
                  <a:cubicBezTo>
                    <a:pt x="14315" y="23421"/>
                    <a:pt x="13682" y="24648"/>
                    <a:pt x="13166" y="25947"/>
                  </a:cubicBezTo>
                  <a:cubicBezTo>
                    <a:pt x="13117" y="26073"/>
                    <a:pt x="13219" y="26154"/>
                    <a:pt x="13325" y="26154"/>
                  </a:cubicBezTo>
                  <a:cubicBezTo>
                    <a:pt x="13394" y="26154"/>
                    <a:pt x="13466" y="26120"/>
                    <a:pt x="13498" y="26040"/>
                  </a:cubicBezTo>
                  <a:cubicBezTo>
                    <a:pt x="14190" y="24339"/>
                    <a:pt x="14984" y="22688"/>
                    <a:pt x="15799" y="21048"/>
                  </a:cubicBezTo>
                  <a:cubicBezTo>
                    <a:pt x="17014" y="19316"/>
                    <a:pt x="18408" y="17581"/>
                    <a:pt x="19494" y="15981"/>
                  </a:cubicBezTo>
                  <a:cubicBezTo>
                    <a:pt x="20062" y="15146"/>
                    <a:pt x="20292" y="14830"/>
                    <a:pt x="20316" y="14830"/>
                  </a:cubicBezTo>
                  <a:lnTo>
                    <a:pt x="20316" y="14830"/>
                  </a:lnTo>
                  <a:cubicBezTo>
                    <a:pt x="20359" y="14830"/>
                    <a:pt x="19789" y="15772"/>
                    <a:pt x="19286" y="16611"/>
                  </a:cubicBezTo>
                  <a:cubicBezTo>
                    <a:pt x="17389" y="19247"/>
                    <a:pt x="15781" y="22053"/>
                    <a:pt x="14733" y="25159"/>
                  </a:cubicBezTo>
                  <a:cubicBezTo>
                    <a:pt x="14691" y="25285"/>
                    <a:pt x="14810" y="25385"/>
                    <a:pt x="14921" y="25385"/>
                  </a:cubicBezTo>
                  <a:cubicBezTo>
                    <a:pt x="14978" y="25385"/>
                    <a:pt x="15032" y="25359"/>
                    <a:pt x="15062" y="25298"/>
                  </a:cubicBezTo>
                  <a:cubicBezTo>
                    <a:pt x="16399" y="22596"/>
                    <a:pt x="17848" y="19960"/>
                    <a:pt x="19211" y="17275"/>
                  </a:cubicBezTo>
                  <a:cubicBezTo>
                    <a:pt x="19689" y="16565"/>
                    <a:pt x="19946" y="16277"/>
                    <a:pt x="20051" y="16277"/>
                  </a:cubicBezTo>
                  <a:cubicBezTo>
                    <a:pt x="20292" y="16277"/>
                    <a:pt x="19713" y="17816"/>
                    <a:pt x="19130" y="19226"/>
                  </a:cubicBezTo>
                  <a:cubicBezTo>
                    <a:pt x="17375" y="22347"/>
                    <a:pt x="15813" y="25578"/>
                    <a:pt x="13812" y="28560"/>
                  </a:cubicBezTo>
                  <a:cubicBezTo>
                    <a:pt x="13746" y="28199"/>
                    <a:pt x="13679" y="27835"/>
                    <a:pt x="13613" y="27475"/>
                  </a:cubicBezTo>
                  <a:cubicBezTo>
                    <a:pt x="13663" y="26901"/>
                    <a:pt x="13917" y="26615"/>
                    <a:pt x="14371" y="26615"/>
                  </a:cubicBezTo>
                  <a:cubicBezTo>
                    <a:pt x="14472" y="26615"/>
                    <a:pt x="14583" y="26629"/>
                    <a:pt x="14704" y="26658"/>
                  </a:cubicBezTo>
                  <a:cubicBezTo>
                    <a:pt x="14697" y="26686"/>
                    <a:pt x="14721" y="26705"/>
                    <a:pt x="14744" y="26705"/>
                  </a:cubicBezTo>
                  <a:cubicBezTo>
                    <a:pt x="14758" y="26705"/>
                    <a:pt x="14772" y="26697"/>
                    <a:pt x="14777" y="26678"/>
                  </a:cubicBezTo>
                  <a:cubicBezTo>
                    <a:pt x="14916" y="26096"/>
                    <a:pt x="14838" y="25879"/>
                    <a:pt x="14660" y="25879"/>
                  </a:cubicBezTo>
                  <a:cubicBezTo>
                    <a:pt x="14439" y="25879"/>
                    <a:pt x="14063" y="26218"/>
                    <a:pt x="13766" y="26611"/>
                  </a:cubicBezTo>
                  <a:cubicBezTo>
                    <a:pt x="13131" y="27457"/>
                    <a:pt x="13212" y="28196"/>
                    <a:pt x="13619" y="28855"/>
                  </a:cubicBezTo>
                  <a:cubicBezTo>
                    <a:pt x="13576" y="28918"/>
                    <a:pt x="13535" y="28987"/>
                    <a:pt x="13489" y="29054"/>
                  </a:cubicBezTo>
                  <a:cubicBezTo>
                    <a:pt x="13394" y="29189"/>
                    <a:pt x="13518" y="29313"/>
                    <a:pt x="13649" y="29313"/>
                  </a:cubicBezTo>
                  <a:cubicBezTo>
                    <a:pt x="13705" y="29313"/>
                    <a:pt x="13762" y="29290"/>
                    <a:pt x="13804" y="29236"/>
                  </a:cubicBezTo>
                  <a:cubicBezTo>
                    <a:pt x="13818" y="29215"/>
                    <a:pt x="13832" y="29192"/>
                    <a:pt x="13850" y="29172"/>
                  </a:cubicBezTo>
                  <a:cubicBezTo>
                    <a:pt x="14410" y="29865"/>
                    <a:pt x="15290" y="30457"/>
                    <a:pt x="15975" y="30965"/>
                  </a:cubicBezTo>
                  <a:cubicBezTo>
                    <a:pt x="15996" y="30981"/>
                    <a:pt x="16021" y="30989"/>
                    <a:pt x="16047" y="30989"/>
                  </a:cubicBezTo>
                  <a:cubicBezTo>
                    <a:pt x="16102" y="30989"/>
                    <a:pt x="16161" y="30955"/>
                    <a:pt x="16188" y="30910"/>
                  </a:cubicBezTo>
                  <a:cubicBezTo>
                    <a:pt x="16627" y="30154"/>
                    <a:pt x="16821" y="29383"/>
                    <a:pt x="16898" y="28569"/>
                  </a:cubicBezTo>
                  <a:cubicBezTo>
                    <a:pt x="16922" y="28462"/>
                    <a:pt x="16956" y="28358"/>
                    <a:pt x="16974" y="28248"/>
                  </a:cubicBezTo>
                  <a:cubicBezTo>
                    <a:pt x="16985" y="28193"/>
                    <a:pt x="16971" y="28139"/>
                    <a:pt x="16936" y="28095"/>
                  </a:cubicBezTo>
                  <a:cubicBezTo>
                    <a:pt x="16945" y="27864"/>
                    <a:pt x="16953" y="27631"/>
                    <a:pt x="16950" y="27388"/>
                  </a:cubicBezTo>
                  <a:cubicBezTo>
                    <a:pt x="16913" y="25396"/>
                    <a:pt x="16976" y="24025"/>
                    <a:pt x="19159" y="23303"/>
                  </a:cubicBezTo>
                  <a:cubicBezTo>
                    <a:pt x="19320" y="23250"/>
                    <a:pt x="19273" y="23016"/>
                    <a:pt x="19125" y="23016"/>
                  </a:cubicBezTo>
                  <a:cubicBezTo>
                    <a:pt x="19111" y="23016"/>
                    <a:pt x="19097" y="23018"/>
                    <a:pt x="19081" y="23023"/>
                  </a:cubicBezTo>
                  <a:cubicBezTo>
                    <a:pt x="18654" y="23135"/>
                    <a:pt x="18247" y="23314"/>
                    <a:pt x="17877" y="23554"/>
                  </a:cubicBezTo>
                  <a:cubicBezTo>
                    <a:pt x="18076" y="23262"/>
                    <a:pt x="18276" y="22971"/>
                    <a:pt x="18472" y="22682"/>
                  </a:cubicBezTo>
                  <a:cubicBezTo>
                    <a:pt x="18810" y="22177"/>
                    <a:pt x="19133" y="21672"/>
                    <a:pt x="19442" y="21167"/>
                  </a:cubicBezTo>
                  <a:lnTo>
                    <a:pt x="19442" y="21167"/>
                  </a:lnTo>
                  <a:cubicBezTo>
                    <a:pt x="19352" y="21499"/>
                    <a:pt x="19300" y="21856"/>
                    <a:pt x="19249" y="22287"/>
                  </a:cubicBezTo>
                  <a:cubicBezTo>
                    <a:pt x="19242" y="22341"/>
                    <a:pt x="19293" y="22373"/>
                    <a:pt x="19342" y="22373"/>
                  </a:cubicBezTo>
                  <a:cubicBezTo>
                    <a:pt x="19381" y="22373"/>
                    <a:pt x="19418" y="22353"/>
                    <a:pt x="19425" y="22310"/>
                  </a:cubicBezTo>
                  <a:cubicBezTo>
                    <a:pt x="19739" y="20321"/>
                    <a:pt x="21645" y="19483"/>
                    <a:pt x="21887" y="17725"/>
                  </a:cubicBezTo>
                  <a:cubicBezTo>
                    <a:pt x="22089" y="16276"/>
                    <a:pt x="21861" y="15084"/>
                    <a:pt x="21474" y="13669"/>
                  </a:cubicBezTo>
                  <a:cubicBezTo>
                    <a:pt x="21209" y="12690"/>
                    <a:pt x="20782" y="11801"/>
                    <a:pt x="20265" y="10958"/>
                  </a:cubicBezTo>
                  <a:cubicBezTo>
                    <a:pt x="20262" y="10952"/>
                    <a:pt x="20259" y="10947"/>
                    <a:pt x="20256" y="10941"/>
                  </a:cubicBezTo>
                  <a:cubicBezTo>
                    <a:pt x="18391" y="7904"/>
                    <a:pt x="15319" y="5499"/>
                    <a:pt x="14003" y="2092"/>
                  </a:cubicBezTo>
                  <a:cubicBezTo>
                    <a:pt x="13976" y="2025"/>
                    <a:pt x="13917" y="1996"/>
                    <a:pt x="13859" y="1996"/>
                  </a:cubicBezTo>
                  <a:cubicBezTo>
                    <a:pt x="13772" y="1996"/>
                    <a:pt x="13687" y="2063"/>
                    <a:pt x="13726" y="2167"/>
                  </a:cubicBezTo>
                  <a:cubicBezTo>
                    <a:pt x="13890" y="2615"/>
                    <a:pt x="14081" y="3051"/>
                    <a:pt x="14292" y="3475"/>
                  </a:cubicBezTo>
                  <a:cubicBezTo>
                    <a:pt x="14280" y="3472"/>
                    <a:pt x="14269" y="3471"/>
                    <a:pt x="14258" y="3471"/>
                  </a:cubicBezTo>
                  <a:cubicBezTo>
                    <a:pt x="14209" y="3471"/>
                    <a:pt x="14162" y="3497"/>
                    <a:pt x="14138" y="3544"/>
                  </a:cubicBezTo>
                  <a:cubicBezTo>
                    <a:pt x="12343" y="6630"/>
                    <a:pt x="10573" y="9728"/>
                    <a:pt x="8789" y="12823"/>
                  </a:cubicBezTo>
                  <a:cubicBezTo>
                    <a:pt x="7894" y="14373"/>
                    <a:pt x="6990" y="15921"/>
                    <a:pt x="6078" y="17462"/>
                  </a:cubicBezTo>
                  <a:cubicBezTo>
                    <a:pt x="5916" y="17734"/>
                    <a:pt x="5089" y="19388"/>
                    <a:pt x="5080" y="19388"/>
                  </a:cubicBezTo>
                  <a:cubicBezTo>
                    <a:pt x="5076" y="19388"/>
                    <a:pt x="5258" y="19012"/>
                    <a:pt x="5786" y="17930"/>
                  </a:cubicBezTo>
                  <a:cubicBezTo>
                    <a:pt x="8304" y="12783"/>
                    <a:pt x="11690" y="8218"/>
                    <a:pt x="13486" y="2721"/>
                  </a:cubicBezTo>
                  <a:cubicBezTo>
                    <a:pt x="13524" y="2608"/>
                    <a:pt x="13424" y="2521"/>
                    <a:pt x="13326" y="2521"/>
                  </a:cubicBezTo>
                  <a:cubicBezTo>
                    <a:pt x="13275" y="2521"/>
                    <a:pt x="13224" y="2545"/>
                    <a:pt x="13194" y="2600"/>
                  </a:cubicBezTo>
                  <a:cubicBezTo>
                    <a:pt x="11604" y="5594"/>
                    <a:pt x="9949" y="8553"/>
                    <a:pt x="8235" y="11478"/>
                  </a:cubicBezTo>
                  <a:cubicBezTo>
                    <a:pt x="7368" y="12953"/>
                    <a:pt x="6474" y="14408"/>
                    <a:pt x="5576" y="15866"/>
                  </a:cubicBezTo>
                  <a:cubicBezTo>
                    <a:pt x="4969" y="16842"/>
                    <a:pt x="4357" y="17812"/>
                    <a:pt x="3740" y="18782"/>
                  </a:cubicBezTo>
                  <a:cubicBezTo>
                    <a:pt x="4037" y="17916"/>
                    <a:pt x="4406" y="17079"/>
                    <a:pt x="4848" y="16276"/>
                  </a:cubicBezTo>
                  <a:cubicBezTo>
                    <a:pt x="7527" y="10814"/>
                    <a:pt x="11355" y="6148"/>
                    <a:pt x="13013" y="204"/>
                  </a:cubicBezTo>
                  <a:cubicBezTo>
                    <a:pt x="13045" y="87"/>
                    <a:pt x="12952" y="7"/>
                    <a:pt x="12857" y="7"/>
                  </a:cubicBezTo>
                  <a:cubicBezTo>
                    <a:pt x="12807" y="7"/>
                    <a:pt x="12757" y="29"/>
                    <a:pt x="12724" y="80"/>
                  </a:cubicBezTo>
                  <a:cubicBezTo>
                    <a:pt x="9915" y="4483"/>
                    <a:pt x="7790" y="9289"/>
                    <a:pt x="5336" y="13888"/>
                  </a:cubicBezTo>
                  <a:cubicBezTo>
                    <a:pt x="4903" y="14682"/>
                    <a:pt x="4438" y="15456"/>
                    <a:pt x="3939" y="16207"/>
                  </a:cubicBezTo>
                  <a:cubicBezTo>
                    <a:pt x="2957" y="17756"/>
                    <a:pt x="2504" y="18300"/>
                    <a:pt x="2356" y="18300"/>
                  </a:cubicBezTo>
                  <a:cubicBezTo>
                    <a:pt x="2071" y="18300"/>
                    <a:pt x="2905" y="16302"/>
                    <a:pt x="3269" y="15566"/>
                  </a:cubicBezTo>
                  <a:cubicBezTo>
                    <a:pt x="3278" y="15548"/>
                    <a:pt x="3283" y="15531"/>
                    <a:pt x="3292" y="15514"/>
                  </a:cubicBezTo>
                  <a:cubicBezTo>
                    <a:pt x="6762" y="10822"/>
                    <a:pt x="8587" y="5002"/>
                    <a:pt x="12057" y="244"/>
                  </a:cubicBezTo>
                  <a:cubicBezTo>
                    <a:pt x="12145" y="124"/>
                    <a:pt x="12026" y="0"/>
                    <a:pt x="11906"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38" name="Google Shape;5038;p86"/>
            <p:cNvSpPr/>
            <p:nvPr/>
          </p:nvSpPr>
          <p:spPr>
            <a:xfrm>
              <a:off x="6920800" y="4536575"/>
              <a:ext cx="288650" cy="364500"/>
            </a:xfrm>
            <a:custGeom>
              <a:avLst/>
              <a:gdLst/>
              <a:ahLst/>
              <a:cxnLst/>
              <a:rect l="l" t="t" r="r" b="b"/>
              <a:pathLst>
                <a:path w="11546" h="14580" extrusionOk="0">
                  <a:moveTo>
                    <a:pt x="6419" y="882"/>
                  </a:moveTo>
                  <a:lnTo>
                    <a:pt x="6419" y="882"/>
                  </a:lnTo>
                  <a:cubicBezTo>
                    <a:pt x="6707" y="1162"/>
                    <a:pt x="6999" y="1436"/>
                    <a:pt x="7293" y="1707"/>
                  </a:cubicBezTo>
                  <a:cubicBezTo>
                    <a:pt x="7178" y="1898"/>
                    <a:pt x="7068" y="2094"/>
                    <a:pt x="6956" y="2288"/>
                  </a:cubicBezTo>
                  <a:cubicBezTo>
                    <a:pt x="7028" y="2074"/>
                    <a:pt x="7071" y="1855"/>
                    <a:pt x="7088" y="1629"/>
                  </a:cubicBezTo>
                  <a:cubicBezTo>
                    <a:pt x="7094" y="1529"/>
                    <a:pt x="7008" y="1467"/>
                    <a:pt x="6922" y="1467"/>
                  </a:cubicBezTo>
                  <a:cubicBezTo>
                    <a:pt x="6881" y="1467"/>
                    <a:pt x="6840" y="1481"/>
                    <a:pt x="6808" y="1511"/>
                  </a:cubicBezTo>
                  <a:lnTo>
                    <a:pt x="6808" y="1514"/>
                  </a:lnTo>
                  <a:cubicBezTo>
                    <a:pt x="6678" y="1644"/>
                    <a:pt x="6557" y="1777"/>
                    <a:pt x="6445" y="1918"/>
                  </a:cubicBezTo>
                  <a:cubicBezTo>
                    <a:pt x="6439" y="1572"/>
                    <a:pt x="6430" y="1228"/>
                    <a:pt x="6419" y="882"/>
                  </a:cubicBezTo>
                  <a:close/>
                  <a:moveTo>
                    <a:pt x="8951" y="2513"/>
                  </a:moveTo>
                  <a:cubicBezTo>
                    <a:pt x="9335" y="3044"/>
                    <a:pt x="9718" y="3572"/>
                    <a:pt x="10102" y="4101"/>
                  </a:cubicBezTo>
                  <a:cubicBezTo>
                    <a:pt x="9791" y="4378"/>
                    <a:pt x="9485" y="4658"/>
                    <a:pt x="9182" y="4944"/>
                  </a:cubicBezTo>
                  <a:lnTo>
                    <a:pt x="9182" y="4947"/>
                  </a:lnTo>
                  <a:cubicBezTo>
                    <a:pt x="9156" y="4970"/>
                    <a:pt x="9135" y="5004"/>
                    <a:pt x="9109" y="5027"/>
                  </a:cubicBezTo>
                  <a:cubicBezTo>
                    <a:pt x="9153" y="4886"/>
                    <a:pt x="9193" y="4745"/>
                    <a:pt x="9231" y="4600"/>
                  </a:cubicBezTo>
                  <a:cubicBezTo>
                    <a:pt x="9340" y="4447"/>
                    <a:pt x="9349" y="4384"/>
                    <a:pt x="9473" y="4043"/>
                  </a:cubicBezTo>
                  <a:cubicBezTo>
                    <a:pt x="9502" y="3962"/>
                    <a:pt x="9462" y="3899"/>
                    <a:pt x="9407" y="3858"/>
                  </a:cubicBezTo>
                  <a:cubicBezTo>
                    <a:pt x="9427" y="3760"/>
                    <a:pt x="9450" y="3668"/>
                    <a:pt x="9467" y="3570"/>
                  </a:cubicBezTo>
                  <a:cubicBezTo>
                    <a:pt x="9494" y="3435"/>
                    <a:pt x="9387" y="3330"/>
                    <a:pt x="9277" y="3330"/>
                  </a:cubicBezTo>
                  <a:cubicBezTo>
                    <a:pt x="9221" y="3330"/>
                    <a:pt x="9163" y="3358"/>
                    <a:pt x="9124" y="3425"/>
                  </a:cubicBezTo>
                  <a:cubicBezTo>
                    <a:pt x="8541" y="4407"/>
                    <a:pt x="7940" y="5377"/>
                    <a:pt x="7354" y="6358"/>
                  </a:cubicBezTo>
                  <a:cubicBezTo>
                    <a:pt x="7337" y="6393"/>
                    <a:pt x="7319" y="6428"/>
                    <a:pt x="7299" y="6459"/>
                  </a:cubicBezTo>
                  <a:cubicBezTo>
                    <a:pt x="7744" y="5204"/>
                    <a:pt x="8125" y="3933"/>
                    <a:pt x="8313" y="2594"/>
                  </a:cubicBezTo>
                  <a:cubicBezTo>
                    <a:pt x="8353" y="2628"/>
                    <a:pt x="8390" y="2663"/>
                    <a:pt x="8431" y="2698"/>
                  </a:cubicBezTo>
                  <a:cubicBezTo>
                    <a:pt x="8466" y="2725"/>
                    <a:pt x="8513" y="2747"/>
                    <a:pt x="8560" y="2747"/>
                  </a:cubicBezTo>
                  <a:cubicBezTo>
                    <a:pt x="8586" y="2747"/>
                    <a:pt x="8612" y="2740"/>
                    <a:pt x="8636" y="2724"/>
                  </a:cubicBezTo>
                  <a:cubicBezTo>
                    <a:pt x="8737" y="2649"/>
                    <a:pt x="8841" y="2576"/>
                    <a:pt x="8951" y="2513"/>
                  </a:cubicBezTo>
                  <a:close/>
                  <a:moveTo>
                    <a:pt x="8572" y="5068"/>
                  </a:moveTo>
                  <a:lnTo>
                    <a:pt x="8572" y="5068"/>
                  </a:lnTo>
                  <a:cubicBezTo>
                    <a:pt x="8419" y="5466"/>
                    <a:pt x="8295" y="5873"/>
                    <a:pt x="8203" y="6286"/>
                  </a:cubicBezTo>
                  <a:cubicBezTo>
                    <a:pt x="7949" y="6728"/>
                    <a:pt x="7715" y="7184"/>
                    <a:pt x="7452" y="7577"/>
                  </a:cubicBezTo>
                  <a:cubicBezTo>
                    <a:pt x="7132" y="8065"/>
                    <a:pt x="6780" y="8529"/>
                    <a:pt x="6419" y="8986"/>
                  </a:cubicBezTo>
                  <a:lnTo>
                    <a:pt x="6416" y="8988"/>
                  </a:lnTo>
                  <a:cubicBezTo>
                    <a:pt x="7042" y="7629"/>
                    <a:pt x="7787" y="6350"/>
                    <a:pt x="8572" y="5068"/>
                  </a:cubicBezTo>
                  <a:close/>
                  <a:moveTo>
                    <a:pt x="7959" y="3159"/>
                  </a:moveTo>
                  <a:cubicBezTo>
                    <a:pt x="8064" y="3159"/>
                    <a:pt x="7620" y="4366"/>
                    <a:pt x="7545" y="4649"/>
                  </a:cubicBezTo>
                  <a:cubicBezTo>
                    <a:pt x="7114" y="6292"/>
                    <a:pt x="6390" y="7865"/>
                    <a:pt x="5801" y="9456"/>
                  </a:cubicBezTo>
                  <a:cubicBezTo>
                    <a:pt x="5772" y="9537"/>
                    <a:pt x="5818" y="9603"/>
                    <a:pt x="5882" y="9644"/>
                  </a:cubicBezTo>
                  <a:cubicBezTo>
                    <a:pt x="5325" y="10295"/>
                    <a:pt x="4731" y="10915"/>
                    <a:pt x="4114" y="11518"/>
                  </a:cubicBezTo>
                  <a:lnTo>
                    <a:pt x="4114" y="11518"/>
                  </a:lnTo>
                  <a:cubicBezTo>
                    <a:pt x="5049" y="9493"/>
                    <a:pt x="5989" y="7480"/>
                    <a:pt x="6736" y="5394"/>
                  </a:cubicBezTo>
                  <a:cubicBezTo>
                    <a:pt x="6982" y="4912"/>
                    <a:pt x="7224" y="4427"/>
                    <a:pt x="7472" y="3948"/>
                  </a:cubicBezTo>
                  <a:cubicBezTo>
                    <a:pt x="7775" y="3370"/>
                    <a:pt x="7915" y="3159"/>
                    <a:pt x="7959" y="3159"/>
                  </a:cubicBezTo>
                  <a:close/>
                  <a:moveTo>
                    <a:pt x="5362" y="5264"/>
                  </a:moveTo>
                  <a:lnTo>
                    <a:pt x="5362" y="5264"/>
                  </a:lnTo>
                  <a:cubicBezTo>
                    <a:pt x="4857" y="6301"/>
                    <a:pt x="4369" y="7346"/>
                    <a:pt x="3884" y="8397"/>
                  </a:cubicBezTo>
                  <a:cubicBezTo>
                    <a:pt x="4011" y="8050"/>
                    <a:pt x="4129" y="7701"/>
                    <a:pt x="4225" y="7337"/>
                  </a:cubicBezTo>
                  <a:cubicBezTo>
                    <a:pt x="4254" y="7231"/>
                    <a:pt x="4177" y="7165"/>
                    <a:pt x="4093" y="7165"/>
                  </a:cubicBezTo>
                  <a:cubicBezTo>
                    <a:pt x="4047" y="7165"/>
                    <a:pt x="4000" y="7185"/>
                    <a:pt x="3968" y="7227"/>
                  </a:cubicBezTo>
                  <a:cubicBezTo>
                    <a:pt x="3332" y="8073"/>
                    <a:pt x="2749" y="8954"/>
                    <a:pt x="2221" y="9869"/>
                  </a:cubicBezTo>
                  <a:cubicBezTo>
                    <a:pt x="1955" y="10342"/>
                    <a:pt x="1707" y="10822"/>
                    <a:pt x="1473" y="11307"/>
                  </a:cubicBezTo>
                  <a:cubicBezTo>
                    <a:pt x="1215" y="11822"/>
                    <a:pt x="1100" y="12017"/>
                    <a:pt x="1073" y="12017"/>
                  </a:cubicBezTo>
                  <a:cubicBezTo>
                    <a:pt x="996" y="12017"/>
                    <a:pt x="1661" y="10382"/>
                    <a:pt x="1753" y="10152"/>
                  </a:cubicBezTo>
                  <a:cubicBezTo>
                    <a:pt x="2068" y="9762"/>
                    <a:pt x="2374" y="9367"/>
                    <a:pt x="2622" y="8936"/>
                  </a:cubicBezTo>
                  <a:cubicBezTo>
                    <a:pt x="2676" y="8846"/>
                    <a:pt x="2593" y="8744"/>
                    <a:pt x="2508" y="8744"/>
                  </a:cubicBezTo>
                  <a:cubicBezTo>
                    <a:pt x="2479" y="8744"/>
                    <a:pt x="2450" y="8756"/>
                    <a:pt x="2426" y="8783"/>
                  </a:cubicBezTo>
                  <a:cubicBezTo>
                    <a:pt x="2316" y="8913"/>
                    <a:pt x="2218" y="9043"/>
                    <a:pt x="2123" y="9176"/>
                  </a:cubicBezTo>
                  <a:cubicBezTo>
                    <a:pt x="2122" y="9171"/>
                    <a:pt x="2120" y="9169"/>
                    <a:pt x="2116" y="9169"/>
                  </a:cubicBezTo>
                  <a:cubicBezTo>
                    <a:pt x="2047" y="9169"/>
                    <a:pt x="1493" y="10194"/>
                    <a:pt x="1239" y="10533"/>
                  </a:cubicBezTo>
                  <a:cubicBezTo>
                    <a:pt x="1121" y="10692"/>
                    <a:pt x="994" y="10851"/>
                    <a:pt x="867" y="11006"/>
                  </a:cubicBezTo>
                  <a:cubicBezTo>
                    <a:pt x="956" y="10669"/>
                    <a:pt x="1031" y="10435"/>
                    <a:pt x="1034" y="10426"/>
                  </a:cubicBezTo>
                  <a:cubicBezTo>
                    <a:pt x="2114" y="8469"/>
                    <a:pt x="4086" y="7109"/>
                    <a:pt x="5362" y="5264"/>
                  </a:cubicBezTo>
                  <a:close/>
                  <a:moveTo>
                    <a:pt x="7418" y="2074"/>
                  </a:moveTo>
                  <a:cubicBezTo>
                    <a:pt x="6889" y="2960"/>
                    <a:pt x="6647" y="4280"/>
                    <a:pt x="6335" y="5432"/>
                  </a:cubicBezTo>
                  <a:cubicBezTo>
                    <a:pt x="5247" y="7606"/>
                    <a:pt x="4250" y="9823"/>
                    <a:pt x="3451" y="12130"/>
                  </a:cubicBezTo>
                  <a:lnTo>
                    <a:pt x="3451" y="12132"/>
                  </a:lnTo>
                  <a:cubicBezTo>
                    <a:pt x="2850" y="12649"/>
                    <a:pt x="2206" y="13111"/>
                    <a:pt x="1548" y="13547"/>
                  </a:cubicBezTo>
                  <a:cubicBezTo>
                    <a:pt x="3073" y="11027"/>
                    <a:pt x="4242" y="8333"/>
                    <a:pt x="5495" y="5674"/>
                  </a:cubicBezTo>
                  <a:cubicBezTo>
                    <a:pt x="6078" y="4441"/>
                    <a:pt x="6719" y="3243"/>
                    <a:pt x="7418" y="2074"/>
                  </a:cubicBezTo>
                  <a:close/>
                  <a:moveTo>
                    <a:pt x="3757" y="7993"/>
                  </a:moveTo>
                  <a:cubicBezTo>
                    <a:pt x="3214" y="9999"/>
                    <a:pt x="1877" y="11786"/>
                    <a:pt x="1109" y="13717"/>
                  </a:cubicBezTo>
                  <a:cubicBezTo>
                    <a:pt x="1095" y="13752"/>
                    <a:pt x="1098" y="13792"/>
                    <a:pt x="1118" y="13824"/>
                  </a:cubicBezTo>
                  <a:cubicBezTo>
                    <a:pt x="993" y="13901"/>
                    <a:pt x="889" y="13936"/>
                    <a:pt x="804" y="13936"/>
                  </a:cubicBezTo>
                  <a:cubicBezTo>
                    <a:pt x="251" y="13936"/>
                    <a:pt x="513" y="12438"/>
                    <a:pt x="766" y="11399"/>
                  </a:cubicBezTo>
                  <a:lnTo>
                    <a:pt x="766" y="11399"/>
                  </a:lnTo>
                  <a:lnTo>
                    <a:pt x="766" y="11402"/>
                  </a:lnTo>
                  <a:cubicBezTo>
                    <a:pt x="933" y="11174"/>
                    <a:pt x="1112" y="10955"/>
                    <a:pt x="1291" y="10732"/>
                  </a:cubicBezTo>
                  <a:lnTo>
                    <a:pt x="1291" y="10732"/>
                  </a:lnTo>
                  <a:cubicBezTo>
                    <a:pt x="1057" y="11376"/>
                    <a:pt x="913" y="12057"/>
                    <a:pt x="812" y="12811"/>
                  </a:cubicBezTo>
                  <a:cubicBezTo>
                    <a:pt x="801" y="12888"/>
                    <a:pt x="876" y="12937"/>
                    <a:pt x="946" y="12937"/>
                  </a:cubicBezTo>
                  <a:cubicBezTo>
                    <a:pt x="989" y="12937"/>
                    <a:pt x="1030" y="12919"/>
                    <a:pt x="1049" y="12877"/>
                  </a:cubicBezTo>
                  <a:cubicBezTo>
                    <a:pt x="1476" y="11896"/>
                    <a:pt x="1944" y="10946"/>
                    <a:pt x="2455" y="10005"/>
                  </a:cubicBezTo>
                  <a:cubicBezTo>
                    <a:pt x="2769" y="9427"/>
                    <a:pt x="3598" y="8579"/>
                    <a:pt x="3757" y="7993"/>
                  </a:cubicBezTo>
                  <a:close/>
                  <a:moveTo>
                    <a:pt x="5927" y="1"/>
                  </a:moveTo>
                  <a:cubicBezTo>
                    <a:pt x="5797" y="1"/>
                    <a:pt x="5683" y="169"/>
                    <a:pt x="5801" y="287"/>
                  </a:cubicBezTo>
                  <a:cubicBezTo>
                    <a:pt x="5954" y="440"/>
                    <a:pt x="6104" y="576"/>
                    <a:pt x="6254" y="723"/>
                  </a:cubicBezTo>
                  <a:cubicBezTo>
                    <a:pt x="6225" y="732"/>
                    <a:pt x="6202" y="752"/>
                    <a:pt x="6188" y="778"/>
                  </a:cubicBezTo>
                  <a:cubicBezTo>
                    <a:pt x="6049" y="1052"/>
                    <a:pt x="5879" y="1306"/>
                    <a:pt x="5740" y="1580"/>
                  </a:cubicBezTo>
                  <a:cubicBezTo>
                    <a:pt x="5702" y="1656"/>
                    <a:pt x="5764" y="1722"/>
                    <a:pt x="5826" y="1722"/>
                  </a:cubicBezTo>
                  <a:cubicBezTo>
                    <a:pt x="5855" y="1722"/>
                    <a:pt x="5883" y="1708"/>
                    <a:pt x="5902" y="1676"/>
                  </a:cubicBezTo>
                  <a:cubicBezTo>
                    <a:pt x="5983" y="1537"/>
                    <a:pt x="6072" y="1407"/>
                    <a:pt x="6159" y="1277"/>
                  </a:cubicBezTo>
                  <a:lnTo>
                    <a:pt x="6159" y="1277"/>
                  </a:lnTo>
                  <a:cubicBezTo>
                    <a:pt x="6147" y="1655"/>
                    <a:pt x="6133" y="2037"/>
                    <a:pt x="6130" y="2415"/>
                  </a:cubicBezTo>
                  <a:cubicBezTo>
                    <a:pt x="6133" y="2516"/>
                    <a:pt x="6215" y="2576"/>
                    <a:pt x="6297" y="2576"/>
                  </a:cubicBezTo>
                  <a:cubicBezTo>
                    <a:pt x="6349" y="2576"/>
                    <a:pt x="6401" y="2552"/>
                    <a:pt x="6433" y="2498"/>
                  </a:cubicBezTo>
                  <a:cubicBezTo>
                    <a:pt x="6497" y="2392"/>
                    <a:pt x="6569" y="2291"/>
                    <a:pt x="6647" y="2195"/>
                  </a:cubicBezTo>
                  <a:lnTo>
                    <a:pt x="6647" y="2195"/>
                  </a:lnTo>
                  <a:cubicBezTo>
                    <a:pt x="6471" y="2741"/>
                    <a:pt x="6141" y="3249"/>
                    <a:pt x="6014" y="3801"/>
                  </a:cubicBezTo>
                  <a:cubicBezTo>
                    <a:pt x="6009" y="3838"/>
                    <a:pt x="6020" y="3878"/>
                    <a:pt x="6046" y="3907"/>
                  </a:cubicBezTo>
                  <a:cubicBezTo>
                    <a:pt x="5986" y="4029"/>
                    <a:pt x="5925" y="4150"/>
                    <a:pt x="5864" y="4271"/>
                  </a:cubicBezTo>
                  <a:cubicBezTo>
                    <a:pt x="6170" y="3038"/>
                    <a:pt x="5570" y="1468"/>
                    <a:pt x="5365" y="359"/>
                  </a:cubicBezTo>
                  <a:cubicBezTo>
                    <a:pt x="5356" y="308"/>
                    <a:pt x="5311" y="285"/>
                    <a:pt x="5266" y="285"/>
                  </a:cubicBezTo>
                  <a:cubicBezTo>
                    <a:pt x="5208" y="285"/>
                    <a:pt x="5149" y="322"/>
                    <a:pt x="5157" y="388"/>
                  </a:cubicBezTo>
                  <a:cubicBezTo>
                    <a:pt x="5336" y="1806"/>
                    <a:pt x="5925" y="3336"/>
                    <a:pt x="5342" y="4716"/>
                  </a:cubicBezTo>
                  <a:cubicBezTo>
                    <a:pt x="4741" y="6130"/>
                    <a:pt x="3127" y="7435"/>
                    <a:pt x="2077" y="8558"/>
                  </a:cubicBezTo>
                  <a:cubicBezTo>
                    <a:pt x="1034" y="9670"/>
                    <a:pt x="316" y="10796"/>
                    <a:pt x="105" y="12080"/>
                  </a:cubicBezTo>
                  <a:cubicBezTo>
                    <a:pt x="96" y="12101"/>
                    <a:pt x="82" y="12118"/>
                    <a:pt x="73" y="12135"/>
                  </a:cubicBezTo>
                  <a:cubicBezTo>
                    <a:pt x="53" y="12170"/>
                    <a:pt x="61" y="12213"/>
                    <a:pt x="90" y="12239"/>
                  </a:cubicBezTo>
                  <a:cubicBezTo>
                    <a:pt x="1" y="12923"/>
                    <a:pt x="44" y="13654"/>
                    <a:pt x="278" y="14454"/>
                  </a:cubicBezTo>
                  <a:cubicBezTo>
                    <a:pt x="301" y="14531"/>
                    <a:pt x="373" y="14580"/>
                    <a:pt x="448" y="14580"/>
                  </a:cubicBezTo>
                  <a:cubicBezTo>
                    <a:pt x="476" y="14580"/>
                    <a:pt x="505" y="14573"/>
                    <a:pt x="532" y="14557"/>
                  </a:cubicBezTo>
                  <a:cubicBezTo>
                    <a:pt x="1638" y="13922"/>
                    <a:pt x="2680" y="13183"/>
                    <a:pt x="3644" y="12349"/>
                  </a:cubicBezTo>
                  <a:cubicBezTo>
                    <a:pt x="3696" y="12349"/>
                    <a:pt x="3745" y="12320"/>
                    <a:pt x="3768" y="12271"/>
                  </a:cubicBezTo>
                  <a:lnTo>
                    <a:pt x="3783" y="12239"/>
                  </a:lnTo>
                  <a:cubicBezTo>
                    <a:pt x="4825" y="11318"/>
                    <a:pt x="5789" y="10314"/>
                    <a:pt x="6661" y="9231"/>
                  </a:cubicBezTo>
                  <a:cubicBezTo>
                    <a:pt x="7316" y="8428"/>
                    <a:pt x="7882" y="7557"/>
                    <a:pt x="8434" y="6676"/>
                  </a:cubicBezTo>
                  <a:cubicBezTo>
                    <a:pt x="8466" y="6664"/>
                    <a:pt x="8489" y="6638"/>
                    <a:pt x="8506" y="6610"/>
                  </a:cubicBezTo>
                  <a:cubicBezTo>
                    <a:pt x="8526" y="6563"/>
                    <a:pt x="8543" y="6517"/>
                    <a:pt x="8564" y="6471"/>
                  </a:cubicBezTo>
                  <a:cubicBezTo>
                    <a:pt x="8607" y="6399"/>
                    <a:pt x="8653" y="6332"/>
                    <a:pt x="8696" y="6263"/>
                  </a:cubicBezTo>
                  <a:cubicBezTo>
                    <a:pt x="9372" y="5172"/>
                    <a:pt x="10362" y="4502"/>
                    <a:pt x="11064" y="3463"/>
                  </a:cubicBezTo>
                  <a:cubicBezTo>
                    <a:pt x="11546" y="2750"/>
                    <a:pt x="10613" y="1996"/>
                    <a:pt x="10050" y="1849"/>
                  </a:cubicBezTo>
                  <a:cubicBezTo>
                    <a:pt x="10013" y="1839"/>
                    <a:pt x="9970" y="1835"/>
                    <a:pt x="9922" y="1835"/>
                  </a:cubicBezTo>
                  <a:cubicBezTo>
                    <a:pt x="9665" y="1835"/>
                    <a:pt x="9283" y="1963"/>
                    <a:pt x="9112" y="2051"/>
                  </a:cubicBezTo>
                  <a:cubicBezTo>
                    <a:pt x="8957" y="2131"/>
                    <a:pt x="8802" y="2167"/>
                    <a:pt x="8648" y="2167"/>
                  </a:cubicBezTo>
                  <a:cubicBezTo>
                    <a:pt x="8348" y="2167"/>
                    <a:pt x="8052" y="2031"/>
                    <a:pt x="7764" y="1823"/>
                  </a:cubicBezTo>
                  <a:cubicBezTo>
                    <a:pt x="7799" y="1667"/>
                    <a:pt x="7839" y="1514"/>
                    <a:pt x="7868" y="1355"/>
                  </a:cubicBezTo>
                  <a:cubicBezTo>
                    <a:pt x="7893" y="1238"/>
                    <a:pt x="7802" y="1152"/>
                    <a:pt x="7707" y="1152"/>
                  </a:cubicBezTo>
                  <a:cubicBezTo>
                    <a:pt x="7657" y="1152"/>
                    <a:pt x="7606" y="1175"/>
                    <a:pt x="7571" y="1231"/>
                  </a:cubicBezTo>
                  <a:cubicBezTo>
                    <a:pt x="7510" y="1326"/>
                    <a:pt x="7461" y="1427"/>
                    <a:pt x="7400" y="1523"/>
                  </a:cubicBezTo>
                  <a:cubicBezTo>
                    <a:pt x="6898" y="1052"/>
                    <a:pt x="6433" y="440"/>
                    <a:pt x="6040" y="50"/>
                  </a:cubicBezTo>
                  <a:cubicBezTo>
                    <a:pt x="6005" y="15"/>
                    <a:pt x="5965" y="1"/>
                    <a:pt x="592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39" name="Google Shape;5039;p86"/>
            <p:cNvSpPr/>
            <p:nvPr/>
          </p:nvSpPr>
          <p:spPr>
            <a:xfrm>
              <a:off x="4490450" y="4030275"/>
              <a:ext cx="166950" cy="327500"/>
            </a:xfrm>
            <a:custGeom>
              <a:avLst/>
              <a:gdLst/>
              <a:ahLst/>
              <a:cxnLst/>
              <a:rect l="l" t="t" r="r" b="b"/>
              <a:pathLst>
                <a:path w="6678" h="13100" extrusionOk="0">
                  <a:moveTo>
                    <a:pt x="5313" y="627"/>
                  </a:moveTo>
                  <a:cubicBezTo>
                    <a:pt x="5708" y="988"/>
                    <a:pt x="5962" y="1620"/>
                    <a:pt x="6066" y="2212"/>
                  </a:cubicBezTo>
                  <a:cubicBezTo>
                    <a:pt x="6045" y="2201"/>
                    <a:pt x="6022" y="2196"/>
                    <a:pt x="5999" y="2196"/>
                  </a:cubicBezTo>
                  <a:cubicBezTo>
                    <a:pt x="5963" y="2196"/>
                    <a:pt x="5927" y="2209"/>
                    <a:pt x="5899" y="2235"/>
                  </a:cubicBezTo>
                  <a:cubicBezTo>
                    <a:pt x="5437" y="2692"/>
                    <a:pt x="4998" y="3174"/>
                    <a:pt x="4582" y="3673"/>
                  </a:cubicBezTo>
                  <a:cubicBezTo>
                    <a:pt x="4929" y="3000"/>
                    <a:pt x="5246" y="2310"/>
                    <a:pt x="5529" y="1600"/>
                  </a:cubicBezTo>
                  <a:cubicBezTo>
                    <a:pt x="5573" y="1492"/>
                    <a:pt x="5473" y="1411"/>
                    <a:pt x="5375" y="1411"/>
                  </a:cubicBezTo>
                  <a:cubicBezTo>
                    <a:pt x="5338" y="1411"/>
                    <a:pt x="5301" y="1423"/>
                    <a:pt x="5272" y="1450"/>
                  </a:cubicBezTo>
                  <a:cubicBezTo>
                    <a:pt x="5024" y="1693"/>
                    <a:pt x="4802" y="1955"/>
                    <a:pt x="4571" y="2212"/>
                  </a:cubicBezTo>
                  <a:cubicBezTo>
                    <a:pt x="4836" y="1693"/>
                    <a:pt x="5085" y="1167"/>
                    <a:pt x="5313" y="627"/>
                  </a:cubicBezTo>
                  <a:close/>
                  <a:moveTo>
                    <a:pt x="4610" y="335"/>
                  </a:moveTo>
                  <a:cubicBezTo>
                    <a:pt x="4766" y="335"/>
                    <a:pt x="4909" y="371"/>
                    <a:pt x="5041" y="437"/>
                  </a:cubicBezTo>
                  <a:cubicBezTo>
                    <a:pt x="4002" y="1577"/>
                    <a:pt x="3145" y="2842"/>
                    <a:pt x="2172" y="4037"/>
                  </a:cubicBezTo>
                  <a:cubicBezTo>
                    <a:pt x="2966" y="3061"/>
                    <a:pt x="3462" y="1600"/>
                    <a:pt x="4126" y="443"/>
                  </a:cubicBezTo>
                  <a:cubicBezTo>
                    <a:pt x="4298" y="369"/>
                    <a:pt x="4460" y="335"/>
                    <a:pt x="4610" y="335"/>
                  </a:cubicBezTo>
                  <a:close/>
                  <a:moveTo>
                    <a:pt x="6107" y="2495"/>
                  </a:moveTo>
                  <a:cubicBezTo>
                    <a:pt x="6121" y="2648"/>
                    <a:pt x="6127" y="2801"/>
                    <a:pt x="6121" y="2957"/>
                  </a:cubicBezTo>
                  <a:cubicBezTo>
                    <a:pt x="6115" y="3078"/>
                    <a:pt x="6084" y="3203"/>
                    <a:pt x="6069" y="3324"/>
                  </a:cubicBezTo>
                  <a:cubicBezTo>
                    <a:pt x="5411" y="4066"/>
                    <a:pt x="4799" y="4837"/>
                    <a:pt x="4210" y="5628"/>
                  </a:cubicBezTo>
                  <a:cubicBezTo>
                    <a:pt x="4834" y="4580"/>
                    <a:pt x="5457" y="3532"/>
                    <a:pt x="6107" y="2495"/>
                  </a:cubicBezTo>
                  <a:close/>
                  <a:moveTo>
                    <a:pt x="5806" y="4611"/>
                  </a:moveTo>
                  <a:lnTo>
                    <a:pt x="5806" y="4611"/>
                  </a:lnTo>
                  <a:cubicBezTo>
                    <a:pt x="5711" y="4941"/>
                    <a:pt x="5604" y="5267"/>
                    <a:pt x="5486" y="5587"/>
                  </a:cubicBezTo>
                  <a:cubicBezTo>
                    <a:pt x="5076" y="6173"/>
                    <a:pt x="4675" y="6759"/>
                    <a:pt x="4285" y="7354"/>
                  </a:cubicBezTo>
                  <a:cubicBezTo>
                    <a:pt x="4793" y="6442"/>
                    <a:pt x="5304" y="5529"/>
                    <a:pt x="5806" y="4611"/>
                  </a:cubicBezTo>
                  <a:close/>
                  <a:moveTo>
                    <a:pt x="3494" y="879"/>
                  </a:moveTo>
                  <a:lnTo>
                    <a:pt x="3494" y="879"/>
                  </a:lnTo>
                  <a:cubicBezTo>
                    <a:pt x="3456" y="939"/>
                    <a:pt x="3428" y="1003"/>
                    <a:pt x="3396" y="1063"/>
                  </a:cubicBezTo>
                  <a:cubicBezTo>
                    <a:pt x="2449" y="2668"/>
                    <a:pt x="1638" y="4314"/>
                    <a:pt x="1063" y="6110"/>
                  </a:cubicBezTo>
                  <a:cubicBezTo>
                    <a:pt x="1047" y="6160"/>
                    <a:pt x="1087" y="6192"/>
                    <a:pt x="1128" y="6192"/>
                  </a:cubicBezTo>
                  <a:cubicBezTo>
                    <a:pt x="1155" y="6192"/>
                    <a:pt x="1182" y="6178"/>
                    <a:pt x="1193" y="6147"/>
                  </a:cubicBezTo>
                  <a:cubicBezTo>
                    <a:pt x="1349" y="5703"/>
                    <a:pt x="1519" y="5270"/>
                    <a:pt x="1701" y="4842"/>
                  </a:cubicBezTo>
                  <a:cubicBezTo>
                    <a:pt x="1722" y="4856"/>
                    <a:pt x="1747" y="4863"/>
                    <a:pt x="1771" y="4863"/>
                  </a:cubicBezTo>
                  <a:cubicBezTo>
                    <a:pt x="1806" y="4863"/>
                    <a:pt x="1842" y="4848"/>
                    <a:pt x="1866" y="4819"/>
                  </a:cubicBezTo>
                  <a:cubicBezTo>
                    <a:pt x="2411" y="4227"/>
                    <a:pt x="2902" y="3621"/>
                    <a:pt x="3387" y="2983"/>
                  </a:cubicBezTo>
                  <a:cubicBezTo>
                    <a:pt x="3840" y="2351"/>
                    <a:pt x="4317" y="1733"/>
                    <a:pt x="4808" y="1130"/>
                  </a:cubicBezTo>
                  <a:lnTo>
                    <a:pt x="4808" y="1130"/>
                  </a:lnTo>
                  <a:cubicBezTo>
                    <a:pt x="4556" y="1641"/>
                    <a:pt x="4297" y="2149"/>
                    <a:pt x="4031" y="2648"/>
                  </a:cubicBezTo>
                  <a:cubicBezTo>
                    <a:pt x="3933" y="2836"/>
                    <a:pt x="3820" y="3018"/>
                    <a:pt x="3719" y="3200"/>
                  </a:cubicBezTo>
                  <a:cubicBezTo>
                    <a:pt x="2576" y="4649"/>
                    <a:pt x="1652" y="6260"/>
                    <a:pt x="982" y="7978"/>
                  </a:cubicBezTo>
                  <a:cubicBezTo>
                    <a:pt x="940" y="8085"/>
                    <a:pt x="1042" y="8168"/>
                    <a:pt x="1137" y="8168"/>
                  </a:cubicBezTo>
                  <a:cubicBezTo>
                    <a:pt x="1186" y="8168"/>
                    <a:pt x="1233" y="8147"/>
                    <a:pt x="1259" y="8096"/>
                  </a:cubicBezTo>
                  <a:cubicBezTo>
                    <a:pt x="2105" y="6476"/>
                    <a:pt x="3087" y="4932"/>
                    <a:pt x="3973" y="3338"/>
                  </a:cubicBezTo>
                  <a:cubicBezTo>
                    <a:pt x="4135" y="3133"/>
                    <a:pt x="4294" y="2931"/>
                    <a:pt x="4458" y="2732"/>
                  </a:cubicBezTo>
                  <a:cubicBezTo>
                    <a:pt x="4733" y="2399"/>
                    <a:pt x="4873" y="2266"/>
                    <a:pt x="4922" y="2266"/>
                  </a:cubicBezTo>
                  <a:cubicBezTo>
                    <a:pt x="5102" y="2266"/>
                    <a:pt x="4032" y="4082"/>
                    <a:pt x="3887" y="4346"/>
                  </a:cubicBezTo>
                  <a:cubicBezTo>
                    <a:pt x="3690" y="4710"/>
                    <a:pt x="3480" y="5068"/>
                    <a:pt x="3269" y="5426"/>
                  </a:cubicBezTo>
                  <a:cubicBezTo>
                    <a:pt x="2455" y="6615"/>
                    <a:pt x="1733" y="7871"/>
                    <a:pt x="1037" y="9156"/>
                  </a:cubicBezTo>
                  <a:lnTo>
                    <a:pt x="1049" y="9164"/>
                  </a:lnTo>
                  <a:cubicBezTo>
                    <a:pt x="925" y="9384"/>
                    <a:pt x="798" y="9603"/>
                    <a:pt x="679" y="9828"/>
                  </a:cubicBezTo>
                  <a:cubicBezTo>
                    <a:pt x="653" y="8639"/>
                    <a:pt x="806" y="7377"/>
                    <a:pt x="901" y="6780"/>
                  </a:cubicBezTo>
                  <a:cubicBezTo>
                    <a:pt x="1219" y="4828"/>
                    <a:pt x="1883" y="2227"/>
                    <a:pt x="3494" y="879"/>
                  </a:cubicBezTo>
                  <a:close/>
                  <a:moveTo>
                    <a:pt x="5381" y="3053"/>
                  </a:moveTo>
                  <a:lnTo>
                    <a:pt x="5381" y="3053"/>
                  </a:lnTo>
                  <a:cubicBezTo>
                    <a:pt x="3828" y="5524"/>
                    <a:pt x="2378" y="8054"/>
                    <a:pt x="959" y="10602"/>
                  </a:cubicBezTo>
                  <a:cubicBezTo>
                    <a:pt x="945" y="10631"/>
                    <a:pt x="927" y="10657"/>
                    <a:pt x="910" y="10686"/>
                  </a:cubicBezTo>
                  <a:lnTo>
                    <a:pt x="913" y="10686"/>
                  </a:lnTo>
                  <a:cubicBezTo>
                    <a:pt x="867" y="10769"/>
                    <a:pt x="818" y="10850"/>
                    <a:pt x="772" y="10934"/>
                  </a:cubicBezTo>
                  <a:cubicBezTo>
                    <a:pt x="722" y="10614"/>
                    <a:pt x="694" y="10293"/>
                    <a:pt x="682" y="9973"/>
                  </a:cubicBezTo>
                  <a:lnTo>
                    <a:pt x="682" y="9973"/>
                  </a:lnTo>
                  <a:cubicBezTo>
                    <a:pt x="713" y="10026"/>
                    <a:pt x="772" y="10063"/>
                    <a:pt x="830" y="10063"/>
                  </a:cubicBezTo>
                  <a:cubicBezTo>
                    <a:pt x="875" y="10063"/>
                    <a:pt x="919" y="10041"/>
                    <a:pt x="948" y="9987"/>
                  </a:cubicBezTo>
                  <a:cubicBezTo>
                    <a:pt x="2203" y="7633"/>
                    <a:pt x="4248" y="4853"/>
                    <a:pt x="5381" y="3053"/>
                  </a:cubicBezTo>
                  <a:close/>
                  <a:moveTo>
                    <a:pt x="4758" y="7299"/>
                  </a:moveTo>
                  <a:lnTo>
                    <a:pt x="4758" y="7299"/>
                  </a:lnTo>
                  <a:cubicBezTo>
                    <a:pt x="4138" y="8671"/>
                    <a:pt x="3462" y="10166"/>
                    <a:pt x="2472" y="10989"/>
                  </a:cubicBezTo>
                  <a:cubicBezTo>
                    <a:pt x="3122" y="9883"/>
                    <a:pt x="3786" y="8783"/>
                    <a:pt x="4481" y="7706"/>
                  </a:cubicBezTo>
                  <a:cubicBezTo>
                    <a:pt x="4571" y="7568"/>
                    <a:pt x="4666" y="7438"/>
                    <a:pt x="4758" y="7299"/>
                  </a:cubicBezTo>
                  <a:close/>
                  <a:moveTo>
                    <a:pt x="4111" y="0"/>
                  </a:moveTo>
                  <a:cubicBezTo>
                    <a:pt x="4067" y="0"/>
                    <a:pt x="4024" y="20"/>
                    <a:pt x="3993" y="67"/>
                  </a:cubicBezTo>
                  <a:cubicBezTo>
                    <a:pt x="3976" y="96"/>
                    <a:pt x="3962" y="125"/>
                    <a:pt x="3944" y="151"/>
                  </a:cubicBezTo>
                  <a:cubicBezTo>
                    <a:pt x="1880" y="688"/>
                    <a:pt x="1008" y="4577"/>
                    <a:pt x="659" y="6173"/>
                  </a:cubicBezTo>
                  <a:cubicBezTo>
                    <a:pt x="359" y="7550"/>
                    <a:pt x="1" y="9762"/>
                    <a:pt x="509" y="11416"/>
                  </a:cubicBezTo>
                  <a:cubicBezTo>
                    <a:pt x="474" y="11494"/>
                    <a:pt x="503" y="11584"/>
                    <a:pt x="578" y="11624"/>
                  </a:cubicBezTo>
                  <a:cubicBezTo>
                    <a:pt x="795" y="12219"/>
                    <a:pt x="1132" y="12730"/>
                    <a:pt x="1643" y="13082"/>
                  </a:cubicBezTo>
                  <a:cubicBezTo>
                    <a:pt x="1664" y="13093"/>
                    <a:pt x="1686" y="13099"/>
                    <a:pt x="1708" y="13099"/>
                  </a:cubicBezTo>
                  <a:cubicBezTo>
                    <a:pt x="1731" y="13099"/>
                    <a:pt x="1753" y="13093"/>
                    <a:pt x="1773" y="13082"/>
                  </a:cubicBezTo>
                  <a:cubicBezTo>
                    <a:pt x="2111" y="12816"/>
                    <a:pt x="2463" y="12577"/>
                    <a:pt x="2833" y="12360"/>
                  </a:cubicBezTo>
                  <a:cubicBezTo>
                    <a:pt x="2884" y="12328"/>
                    <a:pt x="2853" y="12257"/>
                    <a:pt x="2805" y="12257"/>
                  </a:cubicBezTo>
                  <a:cubicBezTo>
                    <a:pt x="2796" y="12257"/>
                    <a:pt x="2787" y="12260"/>
                    <a:pt x="2778" y="12265"/>
                  </a:cubicBezTo>
                  <a:cubicBezTo>
                    <a:pt x="2454" y="12449"/>
                    <a:pt x="2177" y="12532"/>
                    <a:pt x="1941" y="12532"/>
                  </a:cubicBezTo>
                  <a:cubicBezTo>
                    <a:pt x="1391" y="12532"/>
                    <a:pt x="1065" y="12082"/>
                    <a:pt x="881" y="11431"/>
                  </a:cubicBezTo>
                  <a:cubicBezTo>
                    <a:pt x="2357" y="8825"/>
                    <a:pt x="3954" y="6320"/>
                    <a:pt x="5898" y="4031"/>
                  </a:cubicBezTo>
                  <a:lnTo>
                    <a:pt x="5898" y="4031"/>
                  </a:lnTo>
                  <a:cubicBezTo>
                    <a:pt x="4387" y="5812"/>
                    <a:pt x="3160" y="8413"/>
                    <a:pt x="2053" y="10743"/>
                  </a:cubicBezTo>
                  <a:cubicBezTo>
                    <a:pt x="1874" y="10922"/>
                    <a:pt x="1808" y="11064"/>
                    <a:pt x="1845" y="11176"/>
                  </a:cubicBezTo>
                  <a:cubicBezTo>
                    <a:pt x="1710" y="11462"/>
                    <a:pt x="1577" y="11748"/>
                    <a:pt x="1444" y="12019"/>
                  </a:cubicBezTo>
                  <a:cubicBezTo>
                    <a:pt x="1373" y="12165"/>
                    <a:pt x="1493" y="12296"/>
                    <a:pt x="1613" y="12296"/>
                  </a:cubicBezTo>
                  <a:cubicBezTo>
                    <a:pt x="1667" y="12296"/>
                    <a:pt x="1722" y="12269"/>
                    <a:pt x="1759" y="12204"/>
                  </a:cubicBezTo>
                  <a:cubicBezTo>
                    <a:pt x="1958" y="11858"/>
                    <a:pt x="2163" y="11520"/>
                    <a:pt x="2365" y="11176"/>
                  </a:cubicBezTo>
                  <a:cubicBezTo>
                    <a:pt x="2383" y="11272"/>
                    <a:pt x="2467" y="11332"/>
                    <a:pt x="2556" y="11332"/>
                  </a:cubicBezTo>
                  <a:cubicBezTo>
                    <a:pt x="2593" y="11332"/>
                    <a:pt x="2631" y="11321"/>
                    <a:pt x="2665" y="11298"/>
                  </a:cubicBezTo>
                  <a:lnTo>
                    <a:pt x="2665" y="11298"/>
                  </a:lnTo>
                  <a:cubicBezTo>
                    <a:pt x="2512" y="11532"/>
                    <a:pt x="2365" y="11771"/>
                    <a:pt x="2206" y="11999"/>
                  </a:cubicBezTo>
                  <a:cubicBezTo>
                    <a:pt x="2111" y="12137"/>
                    <a:pt x="2240" y="12268"/>
                    <a:pt x="2372" y="12268"/>
                  </a:cubicBezTo>
                  <a:cubicBezTo>
                    <a:pt x="2428" y="12268"/>
                    <a:pt x="2484" y="12244"/>
                    <a:pt x="2524" y="12187"/>
                  </a:cubicBezTo>
                  <a:cubicBezTo>
                    <a:pt x="2746" y="11864"/>
                    <a:pt x="3188" y="11127"/>
                    <a:pt x="3696" y="10172"/>
                  </a:cubicBezTo>
                  <a:cubicBezTo>
                    <a:pt x="4831" y="8581"/>
                    <a:pt x="5538" y="6300"/>
                    <a:pt x="6485" y="4802"/>
                  </a:cubicBezTo>
                  <a:cubicBezTo>
                    <a:pt x="6575" y="4660"/>
                    <a:pt x="6453" y="4534"/>
                    <a:pt x="6324" y="4534"/>
                  </a:cubicBezTo>
                  <a:cubicBezTo>
                    <a:pt x="6267" y="4534"/>
                    <a:pt x="6209" y="4559"/>
                    <a:pt x="6167" y="4617"/>
                  </a:cubicBezTo>
                  <a:cubicBezTo>
                    <a:pt x="6110" y="4695"/>
                    <a:pt x="6058" y="4773"/>
                    <a:pt x="6003" y="4851"/>
                  </a:cubicBezTo>
                  <a:cubicBezTo>
                    <a:pt x="6121" y="4458"/>
                    <a:pt x="6225" y="4072"/>
                    <a:pt x="6303" y="3702"/>
                  </a:cubicBezTo>
                  <a:cubicBezTo>
                    <a:pt x="6361" y="3592"/>
                    <a:pt x="6421" y="3488"/>
                    <a:pt x="6479" y="3382"/>
                  </a:cubicBezTo>
                  <a:cubicBezTo>
                    <a:pt x="6520" y="3295"/>
                    <a:pt x="6488" y="3191"/>
                    <a:pt x="6407" y="3145"/>
                  </a:cubicBezTo>
                  <a:cubicBezTo>
                    <a:pt x="6678" y="1384"/>
                    <a:pt x="6301" y="73"/>
                    <a:pt x="4607" y="73"/>
                  </a:cubicBezTo>
                  <a:cubicBezTo>
                    <a:pt x="4496" y="73"/>
                    <a:pt x="4379" y="79"/>
                    <a:pt x="4256" y="90"/>
                  </a:cubicBezTo>
                  <a:cubicBezTo>
                    <a:pt x="4229" y="37"/>
                    <a:pt x="4170" y="0"/>
                    <a:pt x="411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40" name="Google Shape;5040;p86"/>
            <p:cNvSpPr/>
            <p:nvPr/>
          </p:nvSpPr>
          <p:spPr>
            <a:xfrm>
              <a:off x="2233550" y="2129125"/>
              <a:ext cx="18850" cy="19225"/>
            </a:xfrm>
            <a:custGeom>
              <a:avLst/>
              <a:gdLst/>
              <a:ahLst/>
              <a:cxnLst/>
              <a:rect l="l" t="t" r="r" b="b"/>
              <a:pathLst>
                <a:path w="754" h="769" extrusionOk="0">
                  <a:moveTo>
                    <a:pt x="754" y="0"/>
                  </a:moveTo>
                  <a:lnTo>
                    <a:pt x="754" y="0"/>
                  </a:lnTo>
                  <a:cubicBezTo>
                    <a:pt x="658" y="93"/>
                    <a:pt x="563" y="188"/>
                    <a:pt x="471" y="280"/>
                  </a:cubicBezTo>
                  <a:cubicBezTo>
                    <a:pt x="312" y="442"/>
                    <a:pt x="162" y="609"/>
                    <a:pt x="0" y="768"/>
                  </a:cubicBezTo>
                  <a:cubicBezTo>
                    <a:pt x="245" y="529"/>
                    <a:pt x="497" y="272"/>
                    <a:pt x="754"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41" name="Google Shape;5041;p86"/>
            <p:cNvSpPr/>
            <p:nvPr/>
          </p:nvSpPr>
          <p:spPr>
            <a:xfrm>
              <a:off x="1535825" y="2847850"/>
              <a:ext cx="14525" cy="17925"/>
            </a:xfrm>
            <a:custGeom>
              <a:avLst/>
              <a:gdLst/>
              <a:ahLst/>
              <a:cxnLst/>
              <a:rect l="l" t="t" r="r" b="b"/>
              <a:pathLst>
                <a:path w="581" h="717" extrusionOk="0">
                  <a:moveTo>
                    <a:pt x="581" y="0"/>
                  </a:moveTo>
                  <a:cubicBezTo>
                    <a:pt x="387" y="234"/>
                    <a:pt x="194" y="474"/>
                    <a:pt x="0" y="716"/>
                  </a:cubicBezTo>
                  <a:lnTo>
                    <a:pt x="581"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42" name="Google Shape;5042;p86"/>
            <p:cNvSpPr/>
            <p:nvPr/>
          </p:nvSpPr>
          <p:spPr>
            <a:xfrm>
              <a:off x="1637725" y="3318000"/>
              <a:ext cx="22850" cy="21675"/>
            </a:xfrm>
            <a:custGeom>
              <a:avLst/>
              <a:gdLst/>
              <a:ahLst/>
              <a:cxnLst/>
              <a:rect l="l" t="t" r="r" b="b"/>
              <a:pathLst>
                <a:path w="914" h="867" extrusionOk="0">
                  <a:moveTo>
                    <a:pt x="913" y="0"/>
                  </a:moveTo>
                  <a:cubicBezTo>
                    <a:pt x="598" y="286"/>
                    <a:pt x="292" y="575"/>
                    <a:pt x="1" y="866"/>
                  </a:cubicBezTo>
                  <a:cubicBezTo>
                    <a:pt x="177" y="716"/>
                    <a:pt x="356" y="563"/>
                    <a:pt x="535" y="413"/>
                  </a:cubicBezTo>
                  <a:cubicBezTo>
                    <a:pt x="659" y="274"/>
                    <a:pt x="786" y="139"/>
                    <a:pt x="913"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43" name="Google Shape;5043;p86"/>
            <p:cNvSpPr/>
            <p:nvPr/>
          </p:nvSpPr>
          <p:spPr>
            <a:xfrm>
              <a:off x="1580550" y="3339650"/>
              <a:ext cx="57200" cy="68650"/>
            </a:xfrm>
            <a:custGeom>
              <a:avLst/>
              <a:gdLst/>
              <a:ahLst/>
              <a:cxnLst/>
              <a:rect l="l" t="t" r="r" b="b"/>
              <a:pathLst>
                <a:path w="2288" h="2746" extrusionOk="0">
                  <a:moveTo>
                    <a:pt x="2288" y="0"/>
                  </a:moveTo>
                  <a:cubicBezTo>
                    <a:pt x="1404" y="748"/>
                    <a:pt x="570" y="1519"/>
                    <a:pt x="39" y="2598"/>
                  </a:cubicBezTo>
                  <a:cubicBezTo>
                    <a:pt x="1" y="2674"/>
                    <a:pt x="69" y="2746"/>
                    <a:pt x="134" y="2746"/>
                  </a:cubicBezTo>
                  <a:cubicBezTo>
                    <a:pt x="163" y="2746"/>
                    <a:pt x="191" y="2731"/>
                    <a:pt x="209" y="2697"/>
                  </a:cubicBezTo>
                  <a:cubicBezTo>
                    <a:pt x="697" y="1755"/>
                    <a:pt x="1433" y="858"/>
                    <a:pt x="228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44" name="Google Shape;5044;p86"/>
            <p:cNvSpPr/>
            <p:nvPr/>
          </p:nvSpPr>
          <p:spPr>
            <a:xfrm>
              <a:off x="1583350" y="3416000"/>
              <a:ext cx="9150" cy="13450"/>
            </a:xfrm>
            <a:custGeom>
              <a:avLst/>
              <a:gdLst/>
              <a:ahLst/>
              <a:cxnLst/>
              <a:rect l="l" t="t" r="r" b="b"/>
              <a:pathLst>
                <a:path w="366" h="538" extrusionOk="0">
                  <a:moveTo>
                    <a:pt x="348" y="1"/>
                  </a:moveTo>
                  <a:cubicBezTo>
                    <a:pt x="247" y="139"/>
                    <a:pt x="140" y="269"/>
                    <a:pt x="45" y="411"/>
                  </a:cubicBezTo>
                  <a:cubicBezTo>
                    <a:pt x="1" y="475"/>
                    <a:pt x="62" y="538"/>
                    <a:pt x="123" y="538"/>
                  </a:cubicBezTo>
                  <a:cubicBezTo>
                    <a:pt x="150" y="538"/>
                    <a:pt x="177" y="526"/>
                    <a:pt x="195" y="497"/>
                  </a:cubicBezTo>
                  <a:cubicBezTo>
                    <a:pt x="366" y="237"/>
                    <a:pt x="314" y="364"/>
                    <a:pt x="366" y="32"/>
                  </a:cubicBezTo>
                  <a:cubicBezTo>
                    <a:pt x="366" y="18"/>
                    <a:pt x="360" y="6"/>
                    <a:pt x="34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45" name="Google Shape;5045;p86"/>
            <p:cNvSpPr/>
            <p:nvPr/>
          </p:nvSpPr>
          <p:spPr>
            <a:xfrm>
              <a:off x="989675" y="1551075"/>
              <a:ext cx="1615425" cy="1865375"/>
            </a:xfrm>
            <a:custGeom>
              <a:avLst/>
              <a:gdLst/>
              <a:ahLst/>
              <a:cxnLst/>
              <a:rect l="l" t="t" r="r" b="b"/>
              <a:pathLst>
                <a:path w="64617" h="74615" extrusionOk="0">
                  <a:moveTo>
                    <a:pt x="11291" y="720"/>
                  </a:moveTo>
                  <a:cubicBezTo>
                    <a:pt x="11481" y="783"/>
                    <a:pt x="11676" y="855"/>
                    <a:pt x="11883" y="944"/>
                  </a:cubicBezTo>
                  <a:cubicBezTo>
                    <a:pt x="11901" y="950"/>
                    <a:pt x="11918" y="962"/>
                    <a:pt x="11938" y="970"/>
                  </a:cubicBezTo>
                  <a:cubicBezTo>
                    <a:pt x="11525" y="1198"/>
                    <a:pt x="11136" y="1467"/>
                    <a:pt x="10775" y="1773"/>
                  </a:cubicBezTo>
                  <a:cubicBezTo>
                    <a:pt x="10997" y="1447"/>
                    <a:pt x="11170" y="1092"/>
                    <a:pt x="11291" y="720"/>
                  </a:cubicBezTo>
                  <a:close/>
                  <a:moveTo>
                    <a:pt x="8786" y="696"/>
                  </a:moveTo>
                  <a:lnTo>
                    <a:pt x="8783" y="699"/>
                  </a:lnTo>
                  <a:cubicBezTo>
                    <a:pt x="8277" y="1253"/>
                    <a:pt x="7841" y="1845"/>
                    <a:pt x="7426" y="2466"/>
                  </a:cubicBezTo>
                  <a:cubicBezTo>
                    <a:pt x="7680" y="1657"/>
                    <a:pt x="8116" y="1022"/>
                    <a:pt x="8786" y="696"/>
                  </a:cubicBezTo>
                  <a:close/>
                  <a:moveTo>
                    <a:pt x="13024" y="1504"/>
                  </a:moveTo>
                  <a:cubicBezTo>
                    <a:pt x="13182" y="1591"/>
                    <a:pt x="13341" y="1683"/>
                    <a:pt x="13497" y="1776"/>
                  </a:cubicBezTo>
                  <a:cubicBezTo>
                    <a:pt x="13122" y="2085"/>
                    <a:pt x="12755" y="2405"/>
                    <a:pt x="12406" y="2734"/>
                  </a:cubicBezTo>
                  <a:cubicBezTo>
                    <a:pt x="12648" y="2345"/>
                    <a:pt x="12856" y="1932"/>
                    <a:pt x="13024" y="1504"/>
                  </a:cubicBezTo>
                  <a:close/>
                  <a:moveTo>
                    <a:pt x="9998" y="1502"/>
                  </a:moveTo>
                  <a:lnTo>
                    <a:pt x="9998" y="1502"/>
                  </a:lnTo>
                  <a:cubicBezTo>
                    <a:pt x="9470" y="2137"/>
                    <a:pt x="8973" y="2798"/>
                    <a:pt x="8511" y="3485"/>
                  </a:cubicBezTo>
                  <a:cubicBezTo>
                    <a:pt x="8454" y="3537"/>
                    <a:pt x="8404" y="3592"/>
                    <a:pt x="8341" y="3647"/>
                  </a:cubicBezTo>
                  <a:lnTo>
                    <a:pt x="8303" y="3675"/>
                  </a:lnTo>
                  <a:cubicBezTo>
                    <a:pt x="8598" y="3147"/>
                    <a:pt x="8884" y="2610"/>
                    <a:pt x="9195" y="2093"/>
                  </a:cubicBezTo>
                  <a:cubicBezTo>
                    <a:pt x="9588" y="1747"/>
                    <a:pt x="9845" y="1559"/>
                    <a:pt x="9998" y="1502"/>
                  </a:cubicBezTo>
                  <a:close/>
                  <a:moveTo>
                    <a:pt x="34203" y="2004"/>
                  </a:moveTo>
                  <a:lnTo>
                    <a:pt x="34206" y="2007"/>
                  </a:lnTo>
                  <a:cubicBezTo>
                    <a:pt x="33493" y="2766"/>
                    <a:pt x="32751" y="3494"/>
                    <a:pt x="32006" y="4224"/>
                  </a:cubicBezTo>
                  <a:cubicBezTo>
                    <a:pt x="32603" y="3569"/>
                    <a:pt x="33181" y="2899"/>
                    <a:pt x="33677" y="2154"/>
                  </a:cubicBezTo>
                  <a:cubicBezTo>
                    <a:pt x="33706" y="2114"/>
                    <a:pt x="33700" y="2056"/>
                    <a:pt x="33666" y="2021"/>
                  </a:cubicBezTo>
                  <a:cubicBezTo>
                    <a:pt x="33845" y="2015"/>
                    <a:pt x="34021" y="2007"/>
                    <a:pt x="34203" y="2004"/>
                  </a:cubicBezTo>
                  <a:close/>
                  <a:moveTo>
                    <a:pt x="8898" y="1049"/>
                  </a:moveTo>
                  <a:cubicBezTo>
                    <a:pt x="8960" y="1049"/>
                    <a:pt x="8863" y="1315"/>
                    <a:pt x="8503" y="2013"/>
                  </a:cubicBezTo>
                  <a:cubicBezTo>
                    <a:pt x="8090" y="2815"/>
                    <a:pt x="7605" y="3589"/>
                    <a:pt x="7143" y="4371"/>
                  </a:cubicBezTo>
                  <a:lnTo>
                    <a:pt x="7143" y="4371"/>
                  </a:lnTo>
                  <a:cubicBezTo>
                    <a:pt x="7149" y="3988"/>
                    <a:pt x="7183" y="3608"/>
                    <a:pt x="7244" y="3234"/>
                  </a:cubicBezTo>
                  <a:cubicBezTo>
                    <a:pt x="7777" y="2451"/>
                    <a:pt x="8756" y="1049"/>
                    <a:pt x="8898" y="1049"/>
                  </a:cubicBezTo>
                  <a:close/>
                  <a:moveTo>
                    <a:pt x="9878" y="464"/>
                  </a:moveTo>
                  <a:cubicBezTo>
                    <a:pt x="9987" y="464"/>
                    <a:pt x="10095" y="469"/>
                    <a:pt x="10203" y="480"/>
                  </a:cubicBezTo>
                  <a:cubicBezTo>
                    <a:pt x="9129" y="1608"/>
                    <a:pt x="8407" y="2928"/>
                    <a:pt x="7625" y="4244"/>
                  </a:cubicBezTo>
                  <a:cubicBezTo>
                    <a:pt x="7508" y="4340"/>
                    <a:pt x="7445" y="4387"/>
                    <a:pt x="7426" y="4387"/>
                  </a:cubicBezTo>
                  <a:cubicBezTo>
                    <a:pt x="7369" y="4387"/>
                    <a:pt x="7716" y="3958"/>
                    <a:pt x="8208" y="3138"/>
                  </a:cubicBezTo>
                  <a:cubicBezTo>
                    <a:pt x="8719" y="2284"/>
                    <a:pt x="9167" y="1395"/>
                    <a:pt x="9553" y="480"/>
                  </a:cubicBezTo>
                  <a:cubicBezTo>
                    <a:pt x="9662" y="469"/>
                    <a:pt x="9770" y="464"/>
                    <a:pt x="9878" y="464"/>
                  </a:cubicBezTo>
                  <a:close/>
                  <a:moveTo>
                    <a:pt x="33455" y="2027"/>
                  </a:moveTo>
                  <a:cubicBezTo>
                    <a:pt x="32557" y="2847"/>
                    <a:pt x="31726" y="3730"/>
                    <a:pt x="30891" y="4614"/>
                  </a:cubicBezTo>
                  <a:cubicBezTo>
                    <a:pt x="31584" y="3831"/>
                    <a:pt x="32240" y="2994"/>
                    <a:pt x="32719" y="2163"/>
                  </a:cubicBezTo>
                  <a:cubicBezTo>
                    <a:pt x="32739" y="2128"/>
                    <a:pt x="32742" y="2085"/>
                    <a:pt x="32725" y="2047"/>
                  </a:cubicBezTo>
                  <a:lnTo>
                    <a:pt x="32725" y="2047"/>
                  </a:lnTo>
                  <a:lnTo>
                    <a:pt x="32727" y="2050"/>
                  </a:lnTo>
                  <a:cubicBezTo>
                    <a:pt x="32970" y="2041"/>
                    <a:pt x="33210" y="2033"/>
                    <a:pt x="33455" y="2027"/>
                  </a:cubicBezTo>
                  <a:close/>
                  <a:moveTo>
                    <a:pt x="11814" y="1320"/>
                  </a:moveTo>
                  <a:cubicBezTo>
                    <a:pt x="11199" y="1767"/>
                    <a:pt x="10500" y="3075"/>
                    <a:pt x="9834" y="3661"/>
                  </a:cubicBezTo>
                  <a:cubicBezTo>
                    <a:pt x="9548" y="3912"/>
                    <a:pt x="9066" y="4426"/>
                    <a:pt x="8653" y="4865"/>
                  </a:cubicBezTo>
                  <a:cubicBezTo>
                    <a:pt x="9224" y="4039"/>
                    <a:pt x="9851" y="3211"/>
                    <a:pt x="10001" y="3017"/>
                  </a:cubicBezTo>
                  <a:cubicBezTo>
                    <a:pt x="10521" y="2365"/>
                    <a:pt x="11130" y="1793"/>
                    <a:pt x="11814" y="1320"/>
                  </a:cubicBezTo>
                  <a:close/>
                  <a:moveTo>
                    <a:pt x="13729" y="2767"/>
                  </a:moveTo>
                  <a:cubicBezTo>
                    <a:pt x="13890" y="2767"/>
                    <a:pt x="13580" y="3384"/>
                    <a:pt x="12983" y="3981"/>
                  </a:cubicBezTo>
                  <a:cubicBezTo>
                    <a:pt x="12605" y="4360"/>
                    <a:pt x="12218" y="4723"/>
                    <a:pt x="11831" y="5090"/>
                  </a:cubicBezTo>
                  <a:cubicBezTo>
                    <a:pt x="12129" y="4599"/>
                    <a:pt x="12455" y="4129"/>
                    <a:pt x="12810" y="3675"/>
                  </a:cubicBezTo>
                  <a:cubicBezTo>
                    <a:pt x="13337" y="3015"/>
                    <a:pt x="13628" y="2767"/>
                    <a:pt x="13729" y="2767"/>
                  </a:cubicBezTo>
                  <a:close/>
                  <a:moveTo>
                    <a:pt x="27687" y="3751"/>
                  </a:moveTo>
                  <a:lnTo>
                    <a:pt x="27687" y="3751"/>
                  </a:lnTo>
                  <a:cubicBezTo>
                    <a:pt x="27514" y="3840"/>
                    <a:pt x="27346" y="3938"/>
                    <a:pt x="27184" y="4045"/>
                  </a:cubicBezTo>
                  <a:cubicBezTo>
                    <a:pt x="27164" y="4014"/>
                    <a:pt x="27132" y="3999"/>
                    <a:pt x="27098" y="3999"/>
                  </a:cubicBezTo>
                  <a:cubicBezTo>
                    <a:pt x="27075" y="3999"/>
                    <a:pt x="27052" y="4006"/>
                    <a:pt x="27031" y="4022"/>
                  </a:cubicBezTo>
                  <a:cubicBezTo>
                    <a:pt x="26538" y="4377"/>
                    <a:pt x="26157" y="4781"/>
                    <a:pt x="25781" y="5252"/>
                  </a:cubicBezTo>
                  <a:cubicBezTo>
                    <a:pt x="25582" y="4758"/>
                    <a:pt x="25848" y="4236"/>
                    <a:pt x="27254" y="3837"/>
                  </a:cubicBezTo>
                  <a:cubicBezTo>
                    <a:pt x="27395" y="3800"/>
                    <a:pt x="27540" y="3771"/>
                    <a:pt x="27687" y="3751"/>
                  </a:cubicBezTo>
                  <a:close/>
                  <a:moveTo>
                    <a:pt x="35086" y="1998"/>
                  </a:moveTo>
                  <a:cubicBezTo>
                    <a:pt x="34073" y="3098"/>
                    <a:pt x="33019" y="4181"/>
                    <a:pt x="31994" y="5275"/>
                  </a:cubicBezTo>
                  <a:cubicBezTo>
                    <a:pt x="32944" y="4250"/>
                    <a:pt x="33868" y="3219"/>
                    <a:pt x="34633" y="2001"/>
                  </a:cubicBezTo>
                  <a:cubicBezTo>
                    <a:pt x="34780" y="1998"/>
                    <a:pt x="34933" y="1998"/>
                    <a:pt x="35083" y="1998"/>
                  </a:cubicBezTo>
                  <a:close/>
                  <a:moveTo>
                    <a:pt x="29197" y="3658"/>
                  </a:moveTo>
                  <a:cubicBezTo>
                    <a:pt x="28844" y="4033"/>
                    <a:pt x="28484" y="4400"/>
                    <a:pt x="28126" y="4770"/>
                  </a:cubicBezTo>
                  <a:cubicBezTo>
                    <a:pt x="28336" y="4484"/>
                    <a:pt x="28536" y="4192"/>
                    <a:pt x="28723" y="3880"/>
                  </a:cubicBezTo>
                  <a:cubicBezTo>
                    <a:pt x="28784" y="3783"/>
                    <a:pt x="28696" y="3682"/>
                    <a:pt x="28604" y="3682"/>
                  </a:cubicBezTo>
                  <a:cubicBezTo>
                    <a:pt x="28573" y="3682"/>
                    <a:pt x="28542" y="3693"/>
                    <a:pt x="28515" y="3719"/>
                  </a:cubicBezTo>
                  <a:cubicBezTo>
                    <a:pt x="27931" y="4300"/>
                    <a:pt x="27352" y="4854"/>
                    <a:pt x="26696" y="5355"/>
                  </a:cubicBezTo>
                  <a:lnTo>
                    <a:pt x="26696" y="5355"/>
                  </a:lnTo>
                  <a:cubicBezTo>
                    <a:pt x="27239" y="4939"/>
                    <a:pt x="27685" y="4292"/>
                    <a:pt x="28169" y="3805"/>
                  </a:cubicBezTo>
                  <a:cubicBezTo>
                    <a:pt x="28198" y="3776"/>
                    <a:pt x="28212" y="3730"/>
                    <a:pt x="28201" y="3690"/>
                  </a:cubicBezTo>
                  <a:cubicBezTo>
                    <a:pt x="28533" y="3664"/>
                    <a:pt x="28868" y="3658"/>
                    <a:pt x="29197" y="3658"/>
                  </a:cubicBezTo>
                  <a:close/>
                  <a:moveTo>
                    <a:pt x="32430" y="2059"/>
                  </a:moveTo>
                  <a:cubicBezTo>
                    <a:pt x="31229" y="3086"/>
                    <a:pt x="30196" y="4273"/>
                    <a:pt x="29148" y="5451"/>
                  </a:cubicBezTo>
                  <a:cubicBezTo>
                    <a:pt x="29482" y="5012"/>
                    <a:pt x="29835" y="4588"/>
                    <a:pt x="30187" y="4166"/>
                  </a:cubicBezTo>
                  <a:lnTo>
                    <a:pt x="30187" y="4169"/>
                  </a:lnTo>
                  <a:cubicBezTo>
                    <a:pt x="30767" y="3473"/>
                    <a:pt x="31350" y="2783"/>
                    <a:pt x="31910" y="2076"/>
                  </a:cubicBezTo>
                  <a:cubicBezTo>
                    <a:pt x="32081" y="2067"/>
                    <a:pt x="32257" y="2064"/>
                    <a:pt x="32430" y="2059"/>
                  </a:cubicBezTo>
                  <a:close/>
                  <a:moveTo>
                    <a:pt x="21419" y="3285"/>
                  </a:moveTo>
                  <a:cubicBezTo>
                    <a:pt x="21443" y="3285"/>
                    <a:pt x="21467" y="3289"/>
                    <a:pt x="21491" y="3294"/>
                  </a:cubicBezTo>
                  <a:cubicBezTo>
                    <a:pt x="20847" y="4051"/>
                    <a:pt x="20227" y="4822"/>
                    <a:pt x="19615" y="5601"/>
                  </a:cubicBezTo>
                  <a:cubicBezTo>
                    <a:pt x="19583" y="5581"/>
                    <a:pt x="19554" y="5561"/>
                    <a:pt x="19522" y="5540"/>
                  </a:cubicBezTo>
                  <a:cubicBezTo>
                    <a:pt x="20028" y="4796"/>
                    <a:pt x="20530" y="4036"/>
                    <a:pt x="21168" y="3407"/>
                  </a:cubicBezTo>
                  <a:cubicBezTo>
                    <a:pt x="21253" y="3322"/>
                    <a:pt x="21336" y="3285"/>
                    <a:pt x="21419" y="3285"/>
                  </a:cubicBezTo>
                  <a:close/>
                  <a:moveTo>
                    <a:pt x="9126" y="3450"/>
                  </a:moveTo>
                  <a:cubicBezTo>
                    <a:pt x="9112" y="3473"/>
                    <a:pt x="9103" y="3491"/>
                    <a:pt x="9086" y="3517"/>
                  </a:cubicBezTo>
                  <a:cubicBezTo>
                    <a:pt x="8543" y="4371"/>
                    <a:pt x="7914" y="5171"/>
                    <a:pt x="7209" y="5901"/>
                  </a:cubicBezTo>
                  <a:cubicBezTo>
                    <a:pt x="7195" y="5771"/>
                    <a:pt x="7183" y="5639"/>
                    <a:pt x="7175" y="5506"/>
                  </a:cubicBezTo>
                  <a:cubicBezTo>
                    <a:pt x="7175" y="5506"/>
                    <a:pt x="7175" y="5506"/>
                    <a:pt x="7177" y="5503"/>
                  </a:cubicBezTo>
                  <a:cubicBezTo>
                    <a:pt x="7458" y="5102"/>
                    <a:pt x="7740" y="4703"/>
                    <a:pt x="8032" y="4313"/>
                  </a:cubicBezTo>
                  <a:cubicBezTo>
                    <a:pt x="8393" y="4031"/>
                    <a:pt x="8762" y="3745"/>
                    <a:pt x="9126" y="3450"/>
                  </a:cubicBezTo>
                  <a:close/>
                  <a:moveTo>
                    <a:pt x="46761" y="5915"/>
                  </a:moveTo>
                  <a:cubicBezTo>
                    <a:pt x="46762" y="5917"/>
                    <a:pt x="46763" y="5919"/>
                    <a:pt x="46764" y="5922"/>
                  </a:cubicBezTo>
                  <a:cubicBezTo>
                    <a:pt x="46763" y="5919"/>
                    <a:pt x="46762" y="5917"/>
                    <a:pt x="46761" y="5915"/>
                  </a:cubicBezTo>
                  <a:close/>
                  <a:moveTo>
                    <a:pt x="38568" y="2090"/>
                  </a:moveTo>
                  <a:cubicBezTo>
                    <a:pt x="39215" y="2131"/>
                    <a:pt x="39858" y="2192"/>
                    <a:pt x="40499" y="2269"/>
                  </a:cubicBezTo>
                  <a:lnTo>
                    <a:pt x="40502" y="2269"/>
                  </a:lnTo>
                  <a:cubicBezTo>
                    <a:pt x="39209" y="3499"/>
                    <a:pt x="37947" y="4752"/>
                    <a:pt x="36729" y="6054"/>
                  </a:cubicBezTo>
                  <a:cubicBezTo>
                    <a:pt x="37598" y="4793"/>
                    <a:pt x="38464" y="3551"/>
                    <a:pt x="39483" y="2402"/>
                  </a:cubicBezTo>
                  <a:cubicBezTo>
                    <a:pt x="39572" y="2302"/>
                    <a:pt x="39488" y="2174"/>
                    <a:pt x="39386" y="2174"/>
                  </a:cubicBezTo>
                  <a:cubicBezTo>
                    <a:pt x="39356" y="2174"/>
                    <a:pt x="39324" y="2185"/>
                    <a:pt x="39295" y="2212"/>
                  </a:cubicBezTo>
                  <a:cubicBezTo>
                    <a:pt x="38525" y="2925"/>
                    <a:pt x="37835" y="3687"/>
                    <a:pt x="37150" y="4481"/>
                  </a:cubicBezTo>
                  <a:cubicBezTo>
                    <a:pt x="36983" y="4677"/>
                    <a:pt x="36258" y="5309"/>
                    <a:pt x="35623" y="5872"/>
                  </a:cubicBezTo>
                  <a:cubicBezTo>
                    <a:pt x="35762" y="5685"/>
                    <a:pt x="35892" y="5512"/>
                    <a:pt x="36007" y="5373"/>
                  </a:cubicBezTo>
                  <a:cubicBezTo>
                    <a:pt x="36896" y="4319"/>
                    <a:pt x="37814" y="3251"/>
                    <a:pt x="38568" y="2090"/>
                  </a:cubicBezTo>
                  <a:close/>
                  <a:moveTo>
                    <a:pt x="27636" y="3943"/>
                  </a:moveTo>
                  <a:cubicBezTo>
                    <a:pt x="27639" y="3943"/>
                    <a:pt x="27624" y="3960"/>
                    <a:pt x="27586" y="3999"/>
                  </a:cubicBezTo>
                  <a:cubicBezTo>
                    <a:pt x="27075" y="4510"/>
                    <a:pt x="26619" y="5076"/>
                    <a:pt x="26229" y="5685"/>
                  </a:cubicBezTo>
                  <a:cubicBezTo>
                    <a:pt x="26171" y="5778"/>
                    <a:pt x="26254" y="5894"/>
                    <a:pt x="26347" y="5894"/>
                  </a:cubicBezTo>
                  <a:cubicBezTo>
                    <a:pt x="26369" y="5894"/>
                    <a:pt x="26392" y="5887"/>
                    <a:pt x="26414" y="5872"/>
                  </a:cubicBezTo>
                  <a:cubicBezTo>
                    <a:pt x="26904" y="5538"/>
                    <a:pt x="27372" y="5168"/>
                    <a:pt x="27811" y="4770"/>
                  </a:cubicBezTo>
                  <a:lnTo>
                    <a:pt x="27811" y="4770"/>
                  </a:lnTo>
                  <a:cubicBezTo>
                    <a:pt x="27742" y="4850"/>
                    <a:pt x="27669" y="4937"/>
                    <a:pt x="27586" y="5041"/>
                  </a:cubicBezTo>
                  <a:cubicBezTo>
                    <a:pt x="27280" y="5428"/>
                    <a:pt x="26936" y="5792"/>
                    <a:pt x="26613" y="6161"/>
                  </a:cubicBezTo>
                  <a:cubicBezTo>
                    <a:pt x="26350" y="5971"/>
                    <a:pt x="26096" y="5745"/>
                    <a:pt x="25926" y="5506"/>
                  </a:cubicBezTo>
                  <a:cubicBezTo>
                    <a:pt x="26142" y="5286"/>
                    <a:pt x="26362" y="5073"/>
                    <a:pt x="26587" y="4865"/>
                  </a:cubicBezTo>
                  <a:lnTo>
                    <a:pt x="26587" y="4865"/>
                  </a:lnTo>
                  <a:cubicBezTo>
                    <a:pt x="26544" y="4906"/>
                    <a:pt x="26525" y="4923"/>
                    <a:pt x="26526" y="4923"/>
                  </a:cubicBezTo>
                  <a:cubicBezTo>
                    <a:pt x="26535" y="4923"/>
                    <a:pt x="27612" y="3943"/>
                    <a:pt x="27636" y="3943"/>
                  </a:cubicBezTo>
                  <a:close/>
                  <a:moveTo>
                    <a:pt x="15235" y="2905"/>
                  </a:moveTo>
                  <a:cubicBezTo>
                    <a:pt x="15407" y="3028"/>
                    <a:pt x="15582" y="3151"/>
                    <a:pt x="15754" y="3277"/>
                  </a:cubicBezTo>
                  <a:lnTo>
                    <a:pt x="15754" y="3277"/>
                  </a:lnTo>
                  <a:lnTo>
                    <a:pt x="12546" y="6486"/>
                  </a:lnTo>
                  <a:lnTo>
                    <a:pt x="12546" y="6486"/>
                  </a:lnTo>
                  <a:cubicBezTo>
                    <a:pt x="13673" y="5356"/>
                    <a:pt x="14479" y="4316"/>
                    <a:pt x="15235" y="2905"/>
                  </a:cubicBezTo>
                  <a:close/>
                  <a:moveTo>
                    <a:pt x="28247" y="5027"/>
                  </a:moveTo>
                  <a:lnTo>
                    <a:pt x="28247" y="5027"/>
                  </a:lnTo>
                  <a:cubicBezTo>
                    <a:pt x="27886" y="5526"/>
                    <a:pt x="27534" y="6030"/>
                    <a:pt x="27185" y="6535"/>
                  </a:cubicBezTo>
                  <a:lnTo>
                    <a:pt x="27185" y="6535"/>
                  </a:lnTo>
                  <a:cubicBezTo>
                    <a:pt x="27079" y="6472"/>
                    <a:pt x="26961" y="6400"/>
                    <a:pt x="26838" y="6317"/>
                  </a:cubicBezTo>
                  <a:cubicBezTo>
                    <a:pt x="26962" y="6213"/>
                    <a:pt x="27078" y="6103"/>
                    <a:pt x="27199" y="5997"/>
                  </a:cubicBezTo>
                  <a:cubicBezTo>
                    <a:pt x="27222" y="5982"/>
                    <a:pt x="27245" y="5962"/>
                    <a:pt x="27265" y="5939"/>
                  </a:cubicBezTo>
                  <a:cubicBezTo>
                    <a:pt x="27600" y="5641"/>
                    <a:pt x="27929" y="5338"/>
                    <a:pt x="28247" y="5027"/>
                  </a:cubicBezTo>
                  <a:close/>
                  <a:moveTo>
                    <a:pt x="37855" y="2555"/>
                  </a:moveTo>
                  <a:cubicBezTo>
                    <a:pt x="37298" y="3306"/>
                    <a:pt x="36703" y="4033"/>
                    <a:pt x="36114" y="4758"/>
                  </a:cubicBezTo>
                  <a:cubicBezTo>
                    <a:pt x="35730" y="5234"/>
                    <a:pt x="35205" y="6103"/>
                    <a:pt x="34642" y="6704"/>
                  </a:cubicBezTo>
                  <a:cubicBezTo>
                    <a:pt x="35014" y="5128"/>
                    <a:pt x="36712" y="3597"/>
                    <a:pt x="37852" y="2555"/>
                  </a:cubicBezTo>
                  <a:close/>
                  <a:moveTo>
                    <a:pt x="12348" y="1164"/>
                  </a:moveTo>
                  <a:cubicBezTo>
                    <a:pt x="12461" y="1219"/>
                    <a:pt x="12576" y="1271"/>
                    <a:pt x="12689" y="1328"/>
                  </a:cubicBezTo>
                  <a:cubicBezTo>
                    <a:pt x="11410" y="2645"/>
                    <a:pt x="10301" y="4062"/>
                    <a:pt x="9308" y="5572"/>
                  </a:cubicBezTo>
                  <a:cubicBezTo>
                    <a:pt x="9100" y="5748"/>
                    <a:pt x="8892" y="5922"/>
                    <a:pt x="8696" y="6092"/>
                  </a:cubicBezTo>
                  <a:cubicBezTo>
                    <a:pt x="8140" y="6564"/>
                    <a:pt x="7834" y="6757"/>
                    <a:pt x="7704" y="6757"/>
                  </a:cubicBezTo>
                  <a:cubicBezTo>
                    <a:pt x="7459" y="6757"/>
                    <a:pt x="7849" y="6064"/>
                    <a:pt x="8378" y="5272"/>
                  </a:cubicBezTo>
                  <a:cubicBezTo>
                    <a:pt x="9836" y="4013"/>
                    <a:pt x="11378" y="2864"/>
                    <a:pt x="12348" y="1164"/>
                  </a:cubicBezTo>
                  <a:close/>
                  <a:moveTo>
                    <a:pt x="35493" y="1995"/>
                  </a:moveTo>
                  <a:cubicBezTo>
                    <a:pt x="35710" y="1995"/>
                    <a:pt x="35926" y="1998"/>
                    <a:pt x="36146" y="2001"/>
                  </a:cubicBezTo>
                  <a:lnTo>
                    <a:pt x="36149" y="2001"/>
                  </a:lnTo>
                  <a:cubicBezTo>
                    <a:pt x="34509" y="3546"/>
                    <a:pt x="32771" y="5255"/>
                    <a:pt x="31385" y="6868"/>
                  </a:cubicBezTo>
                  <a:cubicBezTo>
                    <a:pt x="32748" y="5240"/>
                    <a:pt x="34214" y="3701"/>
                    <a:pt x="35493" y="1995"/>
                  </a:cubicBezTo>
                  <a:close/>
                  <a:moveTo>
                    <a:pt x="16768" y="4028"/>
                  </a:moveTo>
                  <a:lnTo>
                    <a:pt x="17236" y="4377"/>
                  </a:lnTo>
                  <a:cubicBezTo>
                    <a:pt x="16324" y="5234"/>
                    <a:pt x="15550" y="6204"/>
                    <a:pt x="14779" y="7180"/>
                  </a:cubicBezTo>
                  <a:cubicBezTo>
                    <a:pt x="15521" y="6181"/>
                    <a:pt x="16188" y="5128"/>
                    <a:pt x="16768" y="4028"/>
                  </a:cubicBezTo>
                  <a:close/>
                  <a:moveTo>
                    <a:pt x="32234" y="2448"/>
                  </a:moveTo>
                  <a:cubicBezTo>
                    <a:pt x="31212" y="4241"/>
                    <a:pt x="29425" y="5480"/>
                    <a:pt x="28264" y="7189"/>
                  </a:cubicBezTo>
                  <a:cubicBezTo>
                    <a:pt x="28193" y="7141"/>
                    <a:pt x="28125" y="7090"/>
                    <a:pt x="28051" y="7044"/>
                  </a:cubicBezTo>
                  <a:lnTo>
                    <a:pt x="28051" y="7044"/>
                  </a:lnTo>
                  <a:cubicBezTo>
                    <a:pt x="28761" y="6311"/>
                    <a:pt x="29434" y="5552"/>
                    <a:pt x="30109" y="4787"/>
                  </a:cubicBezTo>
                  <a:cubicBezTo>
                    <a:pt x="30759" y="4048"/>
                    <a:pt x="31824" y="3167"/>
                    <a:pt x="32234" y="2448"/>
                  </a:cubicBezTo>
                  <a:close/>
                  <a:moveTo>
                    <a:pt x="16029" y="3482"/>
                  </a:moveTo>
                  <a:cubicBezTo>
                    <a:pt x="16168" y="3580"/>
                    <a:pt x="16300" y="3678"/>
                    <a:pt x="16436" y="3779"/>
                  </a:cubicBezTo>
                  <a:cubicBezTo>
                    <a:pt x="15243" y="4950"/>
                    <a:pt x="14058" y="6110"/>
                    <a:pt x="12978" y="7388"/>
                  </a:cubicBezTo>
                  <a:lnTo>
                    <a:pt x="12978" y="7388"/>
                  </a:lnTo>
                  <a:cubicBezTo>
                    <a:pt x="13837" y="6370"/>
                    <a:pt x="15192" y="4873"/>
                    <a:pt x="16029" y="3482"/>
                  </a:cubicBezTo>
                  <a:close/>
                  <a:moveTo>
                    <a:pt x="36504" y="2007"/>
                  </a:moveTo>
                  <a:cubicBezTo>
                    <a:pt x="36668" y="2010"/>
                    <a:pt x="36836" y="2010"/>
                    <a:pt x="37000" y="2015"/>
                  </a:cubicBezTo>
                  <a:cubicBezTo>
                    <a:pt x="35987" y="3098"/>
                    <a:pt x="34968" y="4178"/>
                    <a:pt x="33946" y="5255"/>
                  </a:cubicBezTo>
                  <a:cubicBezTo>
                    <a:pt x="33233" y="6005"/>
                    <a:pt x="32523" y="6762"/>
                    <a:pt x="31821" y="7521"/>
                  </a:cubicBezTo>
                  <a:cubicBezTo>
                    <a:pt x="33357" y="5682"/>
                    <a:pt x="35075" y="4002"/>
                    <a:pt x="36492" y="2056"/>
                  </a:cubicBezTo>
                  <a:cubicBezTo>
                    <a:pt x="36501" y="2039"/>
                    <a:pt x="36498" y="2021"/>
                    <a:pt x="36501" y="2007"/>
                  </a:cubicBezTo>
                  <a:close/>
                  <a:moveTo>
                    <a:pt x="30623" y="5399"/>
                  </a:moveTo>
                  <a:lnTo>
                    <a:pt x="30623" y="5399"/>
                  </a:lnTo>
                  <a:cubicBezTo>
                    <a:pt x="30196" y="5852"/>
                    <a:pt x="29797" y="6331"/>
                    <a:pt x="29425" y="6837"/>
                  </a:cubicBezTo>
                  <a:cubicBezTo>
                    <a:pt x="29200" y="7076"/>
                    <a:pt x="28969" y="7313"/>
                    <a:pt x="28749" y="7561"/>
                  </a:cubicBezTo>
                  <a:cubicBezTo>
                    <a:pt x="28669" y="7487"/>
                    <a:pt x="28576" y="7430"/>
                    <a:pt x="28493" y="7365"/>
                  </a:cubicBezTo>
                  <a:lnTo>
                    <a:pt x="28493" y="7365"/>
                  </a:lnTo>
                  <a:cubicBezTo>
                    <a:pt x="29177" y="6773"/>
                    <a:pt x="29913" y="6100"/>
                    <a:pt x="30623" y="5399"/>
                  </a:cubicBezTo>
                  <a:close/>
                  <a:moveTo>
                    <a:pt x="34792" y="5543"/>
                  </a:moveTo>
                  <a:cubicBezTo>
                    <a:pt x="34526" y="6049"/>
                    <a:pt x="34344" y="6554"/>
                    <a:pt x="34304" y="7024"/>
                  </a:cubicBezTo>
                  <a:cubicBezTo>
                    <a:pt x="34191" y="7117"/>
                    <a:pt x="34067" y="7198"/>
                    <a:pt x="33937" y="7264"/>
                  </a:cubicBezTo>
                  <a:cubicBezTo>
                    <a:pt x="33853" y="7299"/>
                    <a:pt x="33853" y="7374"/>
                    <a:pt x="33894" y="7428"/>
                  </a:cubicBezTo>
                  <a:lnTo>
                    <a:pt x="33894" y="7428"/>
                  </a:lnTo>
                  <a:cubicBezTo>
                    <a:pt x="33869" y="7427"/>
                    <a:pt x="33843" y="7427"/>
                    <a:pt x="33818" y="7427"/>
                  </a:cubicBezTo>
                  <a:cubicBezTo>
                    <a:pt x="33522" y="7427"/>
                    <a:pt x="33230" y="7502"/>
                    <a:pt x="32973" y="7645"/>
                  </a:cubicBezTo>
                  <a:cubicBezTo>
                    <a:pt x="33585" y="6938"/>
                    <a:pt x="34194" y="6245"/>
                    <a:pt x="34792" y="5543"/>
                  </a:cubicBezTo>
                  <a:close/>
                  <a:moveTo>
                    <a:pt x="40886" y="2316"/>
                  </a:moveTo>
                  <a:cubicBezTo>
                    <a:pt x="40981" y="2327"/>
                    <a:pt x="41080" y="2339"/>
                    <a:pt x="41178" y="2353"/>
                  </a:cubicBezTo>
                  <a:lnTo>
                    <a:pt x="41181" y="2353"/>
                  </a:lnTo>
                  <a:cubicBezTo>
                    <a:pt x="39431" y="4134"/>
                    <a:pt x="37713" y="5945"/>
                    <a:pt x="36027" y="7781"/>
                  </a:cubicBezTo>
                  <a:cubicBezTo>
                    <a:pt x="36934" y="6791"/>
                    <a:pt x="38559" y="4824"/>
                    <a:pt x="40032" y="3222"/>
                  </a:cubicBezTo>
                  <a:cubicBezTo>
                    <a:pt x="40268" y="3107"/>
                    <a:pt x="40392" y="2974"/>
                    <a:pt x="40401" y="2821"/>
                  </a:cubicBezTo>
                  <a:cubicBezTo>
                    <a:pt x="40566" y="2645"/>
                    <a:pt x="40727" y="2477"/>
                    <a:pt x="40886" y="2316"/>
                  </a:cubicBezTo>
                  <a:close/>
                  <a:moveTo>
                    <a:pt x="38770" y="2801"/>
                  </a:moveTo>
                  <a:cubicBezTo>
                    <a:pt x="37376" y="4374"/>
                    <a:pt x="36310" y="6236"/>
                    <a:pt x="35060" y="7922"/>
                  </a:cubicBezTo>
                  <a:cubicBezTo>
                    <a:pt x="34965" y="7824"/>
                    <a:pt x="34855" y="7737"/>
                    <a:pt x="34734" y="7671"/>
                  </a:cubicBezTo>
                  <a:cubicBezTo>
                    <a:pt x="34541" y="7564"/>
                    <a:pt x="34330" y="7492"/>
                    <a:pt x="34110" y="7457"/>
                  </a:cubicBezTo>
                  <a:cubicBezTo>
                    <a:pt x="34174" y="7426"/>
                    <a:pt x="34234" y="7388"/>
                    <a:pt x="34295" y="7348"/>
                  </a:cubicBezTo>
                  <a:lnTo>
                    <a:pt x="34298" y="7351"/>
                  </a:lnTo>
                  <a:lnTo>
                    <a:pt x="34298" y="7371"/>
                  </a:lnTo>
                  <a:cubicBezTo>
                    <a:pt x="34304" y="7454"/>
                    <a:pt x="34363" y="7502"/>
                    <a:pt x="34429" y="7502"/>
                  </a:cubicBezTo>
                  <a:cubicBezTo>
                    <a:pt x="34462" y="7502"/>
                    <a:pt x="34496" y="7491"/>
                    <a:pt x="34526" y="7466"/>
                  </a:cubicBezTo>
                  <a:cubicBezTo>
                    <a:pt x="36192" y="6155"/>
                    <a:pt x="37615" y="4103"/>
                    <a:pt x="38770" y="2801"/>
                  </a:cubicBezTo>
                  <a:close/>
                  <a:moveTo>
                    <a:pt x="41735" y="2443"/>
                  </a:moveTo>
                  <a:lnTo>
                    <a:pt x="41735" y="2446"/>
                  </a:lnTo>
                  <a:cubicBezTo>
                    <a:pt x="41911" y="2474"/>
                    <a:pt x="42087" y="2498"/>
                    <a:pt x="42260" y="2529"/>
                  </a:cubicBezTo>
                  <a:cubicBezTo>
                    <a:pt x="42304" y="2538"/>
                    <a:pt x="42347" y="2552"/>
                    <a:pt x="42390" y="2561"/>
                  </a:cubicBezTo>
                  <a:cubicBezTo>
                    <a:pt x="42249" y="2717"/>
                    <a:pt x="42116" y="2876"/>
                    <a:pt x="41977" y="3032"/>
                  </a:cubicBezTo>
                  <a:cubicBezTo>
                    <a:pt x="41957" y="3016"/>
                    <a:pt x="41935" y="3008"/>
                    <a:pt x="41912" y="3008"/>
                  </a:cubicBezTo>
                  <a:cubicBezTo>
                    <a:pt x="41800" y="3008"/>
                    <a:pt x="41658" y="3203"/>
                    <a:pt x="41490" y="3592"/>
                  </a:cubicBezTo>
                  <a:cubicBezTo>
                    <a:pt x="41149" y="3984"/>
                    <a:pt x="40814" y="4380"/>
                    <a:pt x="40479" y="4778"/>
                  </a:cubicBezTo>
                  <a:cubicBezTo>
                    <a:pt x="40433" y="4827"/>
                    <a:pt x="40390" y="4882"/>
                    <a:pt x="40343" y="4931"/>
                  </a:cubicBezTo>
                  <a:cubicBezTo>
                    <a:pt x="39593" y="5774"/>
                    <a:pt x="38805" y="6583"/>
                    <a:pt x="38008" y="7379"/>
                  </a:cubicBezTo>
                  <a:cubicBezTo>
                    <a:pt x="37754" y="7628"/>
                    <a:pt x="37494" y="7867"/>
                    <a:pt x="37237" y="8110"/>
                  </a:cubicBezTo>
                  <a:cubicBezTo>
                    <a:pt x="37442" y="7818"/>
                    <a:pt x="37638" y="7521"/>
                    <a:pt x="37837" y="7244"/>
                  </a:cubicBezTo>
                  <a:cubicBezTo>
                    <a:pt x="39059" y="5526"/>
                    <a:pt x="40690" y="4264"/>
                    <a:pt x="41735" y="2443"/>
                  </a:cubicBezTo>
                  <a:close/>
                  <a:moveTo>
                    <a:pt x="15183" y="4334"/>
                  </a:moveTo>
                  <a:cubicBezTo>
                    <a:pt x="14124" y="5393"/>
                    <a:pt x="13214" y="6869"/>
                    <a:pt x="12380" y="8171"/>
                  </a:cubicBezTo>
                  <a:cubicBezTo>
                    <a:pt x="12210" y="7986"/>
                    <a:pt x="12072" y="7773"/>
                    <a:pt x="11977" y="7540"/>
                  </a:cubicBezTo>
                  <a:lnTo>
                    <a:pt x="11977" y="7540"/>
                  </a:lnTo>
                  <a:lnTo>
                    <a:pt x="15183" y="4334"/>
                  </a:lnTo>
                  <a:close/>
                  <a:moveTo>
                    <a:pt x="8670" y="6551"/>
                  </a:moveTo>
                  <a:lnTo>
                    <a:pt x="8670" y="6551"/>
                  </a:lnTo>
                  <a:cubicBezTo>
                    <a:pt x="8327" y="7114"/>
                    <a:pt x="8003" y="7694"/>
                    <a:pt x="7688" y="8283"/>
                  </a:cubicBezTo>
                  <a:cubicBezTo>
                    <a:pt x="7611" y="8015"/>
                    <a:pt x="7536" y="7739"/>
                    <a:pt x="7473" y="7451"/>
                  </a:cubicBezTo>
                  <a:lnTo>
                    <a:pt x="7473" y="7451"/>
                  </a:lnTo>
                  <a:cubicBezTo>
                    <a:pt x="7862" y="7163"/>
                    <a:pt x="8266" y="6863"/>
                    <a:pt x="8670" y="6551"/>
                  </a:cubicBezTo>
                  <a:close/>
                  <a:moveTo>
                    <a:pt x="13783" y="1937"/>
                  </a:moveTo>
                  <a:cubicBezTo>
                    <a:pt x="13953" y="2041"/>
                    <a:pt x="14121" y="2154"/>
                    <a:pt x="14291" y="2264"/>
                  </a:cubicBezTo>
                  <a:lnTo>
                    <a:pt x="14288" y="2264"/>
                  </a:lnTo>
                  <a:cubicBezTo>
                    <a:pt x="12576" y="2775"/>
                    <a:pt x="11470" y="4608"/>
                    <a:pt x="10474" y="6398"/>
                  </a:cubicBezTo>
                  <a:cubicBezTo>
                    <a:pt x="10114" y="6747"/>
                    <a:pt x="9747" y="7091"/>
                    <a:pt x="9392" y="7446"/>
                  </a:cubicBezTo>
                  <a:cubicBezTo>
                    <a:pt x="8758" y="8088"/>
                    <a:pt x="8512" y="8327"/>
                    <a:pt x="8492" y="8327"/>
                  </a:cubicBezTo>
                  <a:cubicBezTo>
                    <a:pt x="8446" y="8327"/>
                    <a:pt x="9639" y="7017"/>
                    <a:pt x="9989" y="6508"/>
                  </a:cubicBezTo>
                  <a:cubicBezTo>
                    <a:pt x="11115" y="4868"/>
                    <a:pt x="12412" y="3372"/>
                    <a:pt x="13783" y="1937"/>
                  </a:cubicBezTo>
                  <a:close/>
                  <a:moveTo>
                    <a:pt x="37142" y="6005"/>
                  </a:moveTo>
                  <a:cubicBezTo>
                    <a:pt x="36522" y="6790"/>
                    <a:pt x="35930" y="7594"/>
                    <a:pt x="35408" y="8451"/>
                  </a:cubicBezTo>
                  <a:lnTo>
                    <a:pt x="35408" y="8451"/>
                  </a:lnTo>
                  <a:cubicBezTo>
                    <a:pt x="35359" y="8345"/>
                    <a:pt x="35302" y="8245"/>
                    <a:pt x="35236" y="8147"/>
                  </a:cubicBezTo>
                  <a:cubicBezTo>
                    <a:pt x="35848" y="7411"/>
                    <a:pt x="36486" y="6704"/>
                    <a:pt x="37142" y="6005"/>
                  </a:cubicBezTo>
                  <a:close/>
                  <a:moveTo>
                    <a:pt x="33520" y="3197"/>
                  </a:moveTo>
                  <a:cubicBezTo>
                    <a:pt x="32024" y="4645"/>
                    <a:pt x="30610" y="6331"/>
                    <a:pt x="29257" y="7914"/>
                  </a:cubicBezTo>
                  <a:cubicBezTo>
                    <a:pt x="29164" y="8025"/>
                    <a:pt x="29255" y="8168"/>
                    <a:pt x="29368" y="8168"/>
                  </a:cubicBezTo>
                  <a:cubicBezTo>
                    <a:pt x="29402" y="8168"/>
                    <a:pt x="29438" y="8155"/>
                    <a:pt x="29471" y="8124"/>
                  </a:cubicBezTo>
                  <a:cubicBezTo>
                    <a:pt x="31157" y="6560"/>
                    <a:pt x="32765" y="4940"/>
                    <a:pt x="34338" y="3263"/>
                  </a:cubicBezTo>
                  <a:lnTo>
                    <a:pt x="34338" y="3263"/>
                  </a:lnTo>
                  <a:cubicBezTo>
                    <a:pt x="32676" y="5038"/>
                    <a:pt x="31039" y="6796"/>
                    <a:pt x="29529" y="8710"/>
                  </a:cubicBezTo>
                  <a:cubicBezTo>
                    <a:pt x="29471" y="8537"/>
                    <a:pt x="29393" y="8367"/>
                    <a:pt x="29298" y="8208"/>
                  </a:cubicBezTo>
                  <a:cubicBezTo>
                    <a:pt x="29200" y="8052"/>
                    <a:pt x="29084" y="7902"/>
                    <a:pt x="28960" y="7766"/>
                  </a:cubicBezTo>
                  <a:cubicBezTo>
                    <a:pt x="30391" y="6146"/>
                    <a:pt x="31965" y="4700"/>
                    <a:pt x="33520" y="3197"/>
                  </a:cubicBezTo>
                  <a:close/>
                  <a:moveTo>
                    <a:pt x="17568" y="4619"/>
                  </a:moveTo>
                  <a:cubicBezTo>
                    <a:pt x="18099" y="5012"/>
                    <a:pt x="18632" y="5396"/>
                    <a:pt x="19183" y="5756"/>
                  </a:cubicBezTo>
                  <a:lnTo>
                    <a:pt x="19183" y="5756"/>
                  </a:lnTo>
                  <a:cubicBezTo>
                    <a:pt x="19120" y="5868"/>
                    <a:pt x="19063" y="5977"/>
                    <a:pt x="19008" y="6077"/>
                  </a:cubicBezTo>
                  <a:cubicBezTo>
                    <a:pt x="18981" y="6125"/>
                    <a:pt x="19021" y="6169"/>
                    <a:pt x="19062" y="6169"/>
                  </a:cubicBezTo>
                  <a:cubicBezTo>
                    <a:pt x="19081" y="6169"/>
                    <a:pt x="19100" y="6160"/>
                    <a:pt x="19112" y="6138"/>
                  </a:cubicBezTo>
                  <a:cubicBezTo>
                    <a:pt x="19182" y="6043"/>
                    <a:pt x="19248" y="5942"/>
                    <a:pt x="19317" y="5844"/>
                  </a:cubicBezTo>
                  <a:lnTo>
                    <a:pt x="19390" y="5890"/>
                  </a:lnTo>
                  <a:cubicBezTo>
                    <a:pt x="18596" y="6906"/>
                    <a:pt x="17810" y="7931"/>
                    <a:pt x="16999" y="8936"/>
                  </a:cubicBezTo>
                  <a:cubicBezTo>
                    <a:pt x="17628" y="7986"/>
                    <a:pt x="18243" y="7024"/>
                    <a:pt x="18844" y="6057"/>
                  </a:cubicBezTo>
                  <a:cubicBezTo>
                    <a:pt x="18914" y="5946"/>
                    <a:pt x="18809" y="5791"/>
                    <a:pt x="18692" y="5791"/>
                  </a:cubicBezTo>
                  <a:cubicBezTo>
                    <a:pt x="18664" y="5791"/>
                    <a:pt x="18635" y="5800"/>
                    <a:pt x="18607" y="5820"/>
                  </a:cubicBezTo>
                  <a:cubicBezTo>
                    <a:pt x="18376" y="5991"/>
                    <a:pt x="18145" y="6167"/>
                    <a:pt x="17914" y="6343"/>
                  </a:cubicBezTo>
                  <a:cubicBezTo>
                    <a:pt x="18047" y="6103"/>
                    <a:pt x="18177" y="5864"/>
                    <a:pt x="18304" y="5627"/>
                  </a:cubicBezTo>
                  <a:cubicBezTo>
                    <a:pt x="18367" y="5510"/>
                    <a:pt x="18272" y="5360"/>
                    <a:pt x="18153" y="5360"/>
                  </a:cubicBezTo>
                  <a:cubicBezTo>
                    <a:pt x="18125" y="5360"/>
                    <a:pt x="18096" y="5368"/>
                    <a:pt x="18067" y="5387"/>
                  </a:cubicBezTo>
                  <a:cubicBezTo>
                    <a:pt x="17383" y="5849"/>
                    <a:pt x="16768" y="6372"/>
                    <a:pt x="16185" y="6929"/>
                  </a:cubicBezTo>
                  <a:cubicBezTo>
                    <a:pt x="16733" y="6216"/>
                    <a:pt x="17198" y="5439"/>
                    <a:pt x="17568" y="4619"/>
                  </a:cubicBezTo>
                  <a:close/>
                  <a:moveTo>
                    <a:pt x="12822" y="2503"/>
                  </a:moveTo>
                  <a:lnTo>
                    <a:pt x="12822" y="2503"/>
                  </a:lnTo>
                  <a:cubicBezTo>
                    <a:pt x="10939" y="4464"/>
                    <a:pt x="9366" y="6750"/>
                    <a:pt x="7948" y="9063"/>
                  </a:cubicBezTo>
                  <a:cubicBezTo>
                    <a:pt x="7899" y="8930"/>
                    <a:pt x="7850" y="8791"/>
                    <a:pt x="7801" y="8647"/>
                  </a:cubicBezTo>
                  <a:cubicBezTo>
                    <a:pt x="7810" y="8641"/>
                    <a:pt x="7821" y="8641"/>
                    <a:pt x="7827" y="8632"/>
                  </a:cubicBezTo>
                  <a:cubicBezTo>
                    <a:pt x="8771" y="7264"/>
                    <a:pt x="10099" y="5595"/>
                    <a:pt x="11280" y="4221"/>
                  </a:cubicBezTo>
                  <a:cubicBezTo>
                    <a:pt x="11407" y="4083"/>
                    <a:pt x="11525" y="3941"/>
                    <a:pt x="11644" y="3797"/>
                  </a:cubicBezTo>
                  <a:cubicBezTo>
                    <a:pt x="12077" y="3303"/>
                    <a:pt x="12478" y="2858"/>
                    <a:pt x="12822" y="2503"/>
                  </a:cubicBezTo>
                  <a:close/>
                  <a:moveTo>
                    <a:pt x="14770" y="2578"/>
                  </a:moveTo>
                  <a:cubicBezTo>
                    <a:pt x="14828" y="2619"/>
                    <a:pt x="14886" y="2659"/>
                    <a:pt x="14944" y="2700"/>
                  </a:cubicBezTo>
                  <a:cubicBezTo>
                    <a:pt x="12966" y="4784"/>
                    <a:pt x="11069" y="6995"/>
                    <a:pt x="9250" y="9115"/>
                  </a:cubicBezTo>
                  <a:cubicBezTo>
                    <a:pt x="10015" y="8220"/>
                    <a:pt x="10607" y="7183"/>
                    <a:pt x="11205" y="6150"/>
                  </a:cubicBezTo>
                  <a:cubicBezTo>
                    <a:pt x="12406" y="4975"/>
                    <a:pt x="13627" y="3817"/>
                    <a:pt x="14770" y="2578"/>
                  </a:cubicBezTo>
                  <a:close/>
                  <a:moveTo>
                    <a:pt x="14415" y="3822"/>
                  </a:moveTo>
                  <a:cubicBezTo>
                    <a:pt x="14558" y="3822"/>
                    <a:pt x="12588" y="6205"/>
                    <a:pt x="11840" y="7151"/>
                  </a:cubicBezTo>
                  <a:cubicBezTo>
                    <a:pt x="11820" y="7082"/>
                    <a:pt x="11800" y="7019"/>
                    <a:pt x="11776" y="6941"/>
                  </a:cubicBezTo>
                  <a:cubicBezTo>
                    <a:pt x="11753" y="6856"/>
                    <a:pt x="11691" y="6819"/>
                    <a:pt x="11625" y="6819"/>
                  </a:cubicBezTo>
                  <a:cubicBezTo>
                    <a:pt x="11554" y="6819"/>
                    <a:pt x="11479" y="6864"/>
                    <a:pt x="11447" y="6941"/>
                  </a:cubicBezTo>
                  <a:cubicBezTo>
                    <a:pt x="10925" y="8240"/>
                    <a:pt x="10229" y="9167"/>
                    <a:pt x="9008" y="9412"/>
                  </a:cubicBezTo>
                  <a:lnTo>
                    <a:pt x="13411" y="4793"/>
                  </a:lnTo>
                  <a:cubicBezTo>
                    <a:pt x="14075" y="4096"/>
                    <a:pt x="14367" y="3822"/>
                    <a:pt x="14415" y="3822"/>
                  </a:cubicBezTo>
                  <a:close/>
                  <a:moveTo>
                    <a:pt x="41400" y="2460"/>
                  </a:moveTo>
                  <a:cubicBezTo>
                    <a:pt x="40759" y="3768"/>
                    <a:pt x="39544" y="4822"/>
                    <a:pt x="38556" y="5872"/>
                  </a:cubicBezTo>
                  <a:lnTo>
                    <a:pt x="38559" y="5872"/>
                  </a:lnTo>
                  <a:cubicBezTo>
                    <a:pt x="37710" y="6782"/>
                    <a:pt x="37055" y="7839"/>
                    <a:pt x="36273" y="8797"/>
                  </a:cubicBezTo>
                  <a:cubicBezTo>
                    <a:pt x="36253" y="8814"/>
                    <a:pt x="36238" y="8832"/>
                    <a:pt x="36224" y="8855"/>
                  </a:cubicBezTo>
                  <a:cubicBezTo>
                    <a:pt x="36062" y="9048"/>
                    <a:pt x="35900" y="9239"/>
                    <a:pt x="35727" y="9421"/>
                  </a:cubicBezTo>
                  <a:cubicBezTo>
                    <a:pt x="35661" y="9178"/>
                    <a:pt x="35594" y="8933"/>
                    <a:pt x="35511" y="8696"/>
                  </a:cubicBezTo>
                  <a:lnTo>
                    <a:pt x="35511" y="8696"/>
                  </a:lnTo>
                  <a:cubicBezTo>
                    <a:pt x="35513" y="8696"/>
                    <a:pt x="35516" y="8696"/>
                    <a:pt x="35518" y="8696"/>
                  </a:cubicBezTo>
                  <a:cubicBezTo>
                    <a:pt x="35551" y="8696"/>
                    <a:pt x="35584" y="8680"/>
                    <a:pt x="35606" y="8656"/>
                  </a:cubicBezTo>
                  <a:cubicBezTo>
                    <a:pt x="36639" y="7515"/>
                    <a:pt x="37687" y="6392"/>
                    <a:pt x="38750" y="5281"/>
                  </a:cubicBezTo>
                  <a:cubicBezTo>
                    <a:pt x="39544" y="4446"/>
                    <a:pt x="40898" y="3482"/>
                    <a:pt x="41400" y="2460"/>
                  </a:cubicBezTo>
                  <a:close/>
                  <a:moveTo>
                    <a:pt x="9874" y="7483"/>
                  </a:moveTo>
                  <a:lnTo>
                    <a:pt x="9874" y="7483"/>
                  </a:lnTo>
                  <a:cubicBezTo>
                    <a:pt x="9478" y="8176"/>
                    <a:pt x="9089" y="8814"/>
                    <a:pt x="8664" y="9305"/>
                  </a:cubicBezTo>
                  <a:lnTo>
                    <a:pt x="8664" y="9308"/>
                  </a:lnTo>
                  <a:cubicBezTo>
                    <a:pt x="8627" y="9351"/>
                    <a:pt x="8618" y="9415"/>
                    <a:pt x="8641" y="9467"/>
                  </a:cubicBezTo>
                  <a:cubicBezTo>
                    <a:pt x="8520" y="9479"/>
                    <a:pt x="8398" y="9484"/>
                    <a:pt x="8276" y="9484"/>
                  </a:cubicBezTo>
                  <a:cubicBezTo>
                    <a:pt x="8222" y="9484"/>
                    <a:pt x="8169" y="9483"/>
                    <a:pt x="8116" y="9481"/>
                  </a:cubicBezTo>
                  <a:cubicBezTo>
                    <a:pt x="8113" y="9473"/>
                    <a:pt x="8107" y="9461"/>
                    <a:pt x="8104" y="9452"/>
                  </a:cubicBezTo>
                  <a:cubicBezTo>
                    <a:pt x="8664" y="8765"/>
                    <a:pt x="9259" y="8116"/>
                    <a:pt x="9874" y="7483"/>
                  </a:cubicBezTo>
                  <a:close/>
                  <a:moveTo>
                    <a:pt x="42719" y="2639"/>
                  </a:moveTo>
                  <a:cubicBezTo>
                    <a:pt x="42861" y="2674"/>
                    <a:pt x="43005" y="2714"/>
                    <a:pt x="43147" y="2760"/>
                  </a:cubicBezTo>
                  <a:lnTo>
                    <a:pt x="43150" y="2760"/>
                  </a:lnTo>
                  <a:cubicBezTo>
                    <a:pt x="42976" y="2962"/>
                    <a:pt x="42803" y="3162"/>
                    <a:pt x="42630" y="3364"/>
                  </a:cubicBezTo>
                  <a:cubicBezTo>
                    <a:pt x="42609" y="3348"/>
                    <a:pt x="42587" y="3341"/>
                    <a:pt x="42564" y="3341"/>
                  </a:cubicBezTo>
                  <a:cubicBezTo>
                    <a:pt x="42448" y="3341"/>
                    <a:pt x="42309" y="3533"/>
                    <a:pt x="42148" y="3921"/>
                  </a:cubicBezTo>
                  <a:cubicBezTo>
                    <a:pt x="41695" y="4446"/>
                    <a:pt x="41247" y="4975"/>
                    <a:pt x="40805" y="5509"/>
                  </a:cubicBezTo>
                  <a:cubicBezTo>
                    <a:pt x="39601" y="6848"/>
                    <a:pt x="37918" y="8407"/>
                    <a:pt x="37107" y="9542"/>
                  </a:cubicBezTo>
                  <a:cubicBezTo>
                    <a:pt x="38279" y="7899"/>
                    <a:pt x="39549" y="6334"/>
                    <a:pt x="40854" y="4796"/>
                  </a:cubicBezTo>
                  <a:cubicBezTo>
                    <a:pt x="41487" y="4088"/>
                    <a:pt x="42110" y="3369"/>
                    <a:pt x="42719" y="2639"/>
                  </a:cubicBezTo>
                  <a:close/>
                  <a:moveTo>
                    <a:pt x="35258" y="3129"/>
                  </a:moveTo>
                  <a:cubicBezTo>
                    <a:pt x="35294" y="3129"/>
                    <a:pt x="35137" y="3342"/>
                    <a:pt x="34668" y="3898"/>
                  </a:cubicBezTo>
                  <a:cubicBezTo>
                    <a:pt x="32970" y="5904"/>
                    <a:pt x="31148" y="7749"/>
                    <a:pt x="29635" y="9900"/>
                  </a:cubicBezTo>
                  <a:cubicBezTo>
                    <a:pt x="29682" y="9608"/>
                    <a:pt x="29676" y="9308"/>
                    <a:pt x="29618" y="9016"/>
                  </a:cubicBezTo>
                  <a:lnTo>
                    <a:pt x="29621" y="9016"/>
                  </a:lnTo>
                  <a:cubicBezTo>
                    <a:pt x="29647" y="9014"/>
                    <a:pt x="29667" y="9002"/>
                    <a:pt x="29685" y="8985"/>
                  </a:cubicBezTo>
                  <a:cubicBezTo>
                    <a:pt x="30727" y="7735"/>
                    <a:pt x="31809" y="6568"/>
                    <a:pt x="32958" y="5413"/>
                  </a:cubicBezTo>
                  <a:cubicBezTo>
                    <a:pt x="32998" y="5374"/>
                    <a:pt x="35142" y="3129"/>
                    <a:pt x="35258" y="3129"/>
                  </a:cubicBezTo>
                  <a:close/>
                  <a:moveTo>
                    <a:pt x="43401" y="2850"/>
                  </a:moveTo>
                  <a:lnTo>
                    <a:pt x="43401" y="2850"/>
                  </a:lnTo>
                  <a:cubicBezTo>
                    <a:pt x="43626" y="2933"/>
                    <a:pt x="43845" y="3026"/>
                    <a:pt x="44059" y="3133"/>
                  </a:cubicBezTo>
                  <a:cubicBezTo>
                    <a:pt x="42448" y="4712"/>
                    <a:pt x="40944" y="6389"/>
                    <a:pt x="39414" y="8046"/>
                  </a:cubicBezTo>
                  <a:cubicBezTo>
                    <a:pt x="38888" y="8615"/>
                    <a:pt x="38034" y="9499"/>
                    <a:pt x="37736" y="9949"/>
                  </a:cubicBezTo>
                  <a:cubicBezTo>
                    <a:pt x="38553" y="8710"/>
                    <a:pt x="39492" y="7550"/>
                    <a:pt x="40427" y="6398"/>
                  </a:cubicBezTo>
                  <a:cubicBezTo>
                    <a:pt x="40733" y="6020"/>
                    <a:pt x="41056" y="5656"/>
                    <a:pt x="41374" y="5286"/>
                  </a:cubicBezTo>
                  <a:cubicBezTo>
                    <a:pt x="42047" y="4516"/>
                    <a:pt x="42714" y="3736"/>
                    <a:pt x="43372" y="2951"/>
                  </a:cubicBezTo>
                  <a:cubicBezTo>
                    <a:pt x="43392" y="2922"/>
                    <a:pt x="43404" y="2884"/>
                    <a:pt x="43401" y="2850"/>
                  </a:cubicBezTo>
                  <a:close/>
                  <a:moveTo>
                    <a:pt x="16054" y="4697"/>
                  </a:moveTo>
                  <a:lnTo>
                    <a:pt x="16054" y="4697"/>
                  </a:lnTo>
                  <a:cubicBezTo>
                    <a:pt x="15049" y="6645"/>
                    <a:pt x="13447" y="8318"/>
                    <a:pt x="12062" y="10030"/>
                  </a:cubicBezTo>
                  <a:cubicBezTo>
                    <a:pt x="12189" y="9646"/>
                    <a:pt x="12432" y="9253"/>
                    <a:pt x="12827" y="8858"/>
                  </a:cubicBezTo>
                  <a:cubicBezTo>
                    <a:pt x="12891" y="8791"/>
                    <a:pt x="12891" y="8684"/>
                    <a:pt x="12827" y="8621"/>
                  </a:cubicBezTo>
                  <a:cubicBezTo>
                    <a:pt x="12761" y="8554"/>
                    <a:pt x="12700" y="8497"/>
                    <a:pt x="12643" y="8442"/>
                  </a:cubicBezTo>
                  <a:cubicBezTo>
                    <a:pt x="13537" y="7317"/>
                    <a:pt x="15635" y="5506"/>
                    <a:pt x="16054" y="4697"/>
                  </a:cubicBezTo>
                  <a:close/>
                  <a:moveTo>
                    <a:pt x="44348" y="3274"/>
                  </a:moveTo>
                  <a:cubicBezTo>
                    <a:pt x="44530" y="3378"/>
                    <a:pt x="44703" y="3491"/>
                    <a:pt x="44873" y="3609"/>
                  </a:cubicBezTo>
                  <a:cubicBezTo>
                    <a:pt x="43155" y="5789"/>
                    <a:pt x="41403" y="7931"/>
                    <a:pt x="39336" y="9787"/>
                  </a:cubicBezTo>
                  <a:cubicBezTo>
                    <a:pt x="38774" y="10292"/>
                    <a:pt x="38498" y="10495"/>
                    <a:pt x="38418" y="10495"/>
                  </a:cubicBezTo>
                  <a:cubicBezTo>
                    <a:pt x="38123" y="10495"/>
                    <a:pt x="40460" y="7764"/>
                    <a:pt x="40950" y="7183"/>
                  </a:cubicBezTo>
                  <a:cubicBezTo>
                    <a:pt x="42064" y="5867"/>
                    <a:pt x="43233" y="4596"/>
                    <a:pt x="44348" y="3280"/>
                  </a:cubicBezTo>
                  <a:cubicBezTo>
                    <a:pt x="44348" y="3277"/>
                    <a:pt x="44345" y="3274"/>
                    <a:pt x="44348" y="3274"/>
                  </a:cubicBezTo>
                  <a:close/>
                  <a:moveTo>
                    <a:pt x="21820" y="3566"/>
                  </a:moveTo>
                  <a:cubicBezTo>
                    <a:pt x="22106" y="3953"/>
                    <a:pt x="22360" y="4671"/>
                    <a:pt x="22548" y="5318"/>
                  </a:cubicBezTo>
                  <a:cubicBezTo>
                    <a:pt x="20974" y="7004"/>
                    <a:pt x="19678" y="8898"/>
                    <a:pt x="18304" y="10731"/>
                  </a:cubicBezTo>
                  <a:cubicBezTo>
                    <a:pt x="19684" y="8860"/>
                    <a:pt x="20946" y="6903"/>
                    <a:pt x="22077" y="4871"/>
                  </a:cubicBezTo>
                  <a:cubicBezTo>
                    <a:pt x="22148" y="4746"/>
                    <a:pt x="22034" y="4602"/>
                    <a:pt x="21917" y="4602"/>
                  </a:cubicBezTo>
                  <a:cubicBezTo>
                    <a:pt x="21877" y="4602"/>
                    <a:pt x="21836" y="4619"/>
                    <a:pt x="21803" y="4660"/>
                  </a:cubicBezTo>
                  <a:cubicBezTo>
                    <a:pt x="21379" y="5162"/>
                    <a:pt x="20946" y="5659"/>
                    <a:pt x="20510" y="6155"/>
                  </a:cubicBezTo>
                  <a:cubicBezTo>
                    <a:pt x="20980" y="5298"/>
                    <a:pt x="21413" y="4429"/>
                    <a:pt x="21820" y="3566"/>
                  </a:cubicBezTo>
                  <a:close/>
                  <a:moveTo>
                    <a:pt x="47959" y="7047"/>
                  </a:moveTo>
                  <a:cubicBezTo>
                    <a:pt x="48159" y="7189"/>
                    <a:pt x="48352" y="7339"/>
                    <a:pt x="48542" y="7501"/>
                  </a:cubicBezTo>
                  <a:cubicBezTo>
                    <a:pt x="47209" y="8613"/>
                    <a:pt x="46033" y="9842"/>
                    <a:pt x="44843" y="11103"/>
                  </a:cubicBezTo>
                  <a:lnTo>
                    <a:pt x="44843" y="11103"/>
                  </a:lnTo>
                  <a:cubicBezTo>
                    <a:pt x="46022" y="9852"/>
                    <a:pt x="47013" y="8481"/>
                    <a:pt x="47959" y="7047"/>
                  </a:cubicBezTo>
                  <a:close/>
                  <a:moveTo>
                    <a:pt x="41022" y="6678"/>
                  </a:moveTo>
                  <a:lnTo>
                    <a:pt x="41022" y="6678"/>
                  </a:lnTo>
                  <a:cubicBezTo>
                    <a:pt x="39818" y="8078"/>
                    <a:pt x="38649" y="9504"/>
                    <a:pt x="37644" y="11072"/>
                  </a:cubicBezTo>
                  <a:cubicBezTo>
                    <a:pt x="37633" y="11089"/>
                    <a:pt x="37630" y="11112"/>
                    <a:pt x="37630" y="11133"/>
                  </a:cubicBezTo>
                  <a:cubicBezTo>
                    <a:pt x="37194" y="10945"/>
                    <a:pt x="36709" y="10801"/>
                    <a:pt x="36460" y="10656"/>
                  </a:cubicBezTo>
                  <a:cubicBezTo>
                    <a:pt x="36117" y="10457"/>
                    <a:pt x="35946" y="10116"/>
                    <a:pt x="35822" y="9735"/>
                  </a:cubicBezTo>
                  <a:cubicBezTo>
                    <a:pt x="36723" y="8979"/>
                    <a:pt x="37578" y="8173"/>
                    <a:pt x="38412" y="7353"/>
                  </a:cubicBezTo>
                  <a:lnTo>
                    <a:pt x="38412" y="7353"/>
                  </a:lnTo>
                  <a:cubicBezTo>
                    <a:pt x="37713" y="8260"/>
                    <a:pt x="37023" y="9172"/>
                    <a:pt x="36354" y="10105"/>
                  </a:cubicBezTo>
                  <a:cubicBezTo>
                    <a:pt x="36279" y="10205"/>
                    <a:pt x="36381" y="10311"/>
                    <a:pt x="36483" y="10311"/>
                  </a:cubicBezTo>
                  <a:cubicBezTo>
                    <a:pt x="36516" y="10311"/>
                    <a:pt x="36549" y="10300"/>
                    <a:pt x="36576" y="10275"/>
                  </a:cubicBezTo>
                  <a:lnTo>
                    <a:pt x="36579" y="10275"/>
                  </a:lnTo>
                  <a:cubicBezTo>
                    <a:pt x="37237" y="9666"/>
                    <a:pt x="37878" y="9037"/>
                    <a:pt x="38501" y="8396"/>
                  </a:cubicBezTo>
                  <a:lnTo>
                    <a:pt x="38501" y="8396"/>
                  </a:lnTo>
                  <a:cubicBezTo>
                    <a:pt x="37982" y="9094"/>
                    <a:pt x="37477" y="9805"/>
                    <a:pt x="36994" y="10532"/>
                  </a:cubicBezTo>
                  <a:cubicBezTo>
                    <a:pt x="36923" y="10640"/>
                    <a:pt x="37024" y="10752"/>
                    <a:pt x="37129" y="10752"/>
                  </a:cubicBezTo>
                  <a:cubicBezTo>
                    <a:pt x="37164" y="10752"/>
                    <a:pt x="37199" y="10740"/>
                    <a:pt x="37228" y="10711"/>
                  </a:cubicBezTo>
                  <a:cubicBezTo>
                    <a:pt x="38496" y="9475"/>
                    <a:pt x="39801" y="8058"/>
                    <a:pt x="41022" y="6678"/>
                  </a:cubicBezTo>
                  <a:close/>
                  <a:moveTo>
                    <a:pt x="45119" y="3800"/>
                  </a:moveTo>
                  <a:cubicBezTo>
                    <a:pt x="45315" y="3955"/>
                    <a:pt x="45502" y="4126"/>
                    <a:pt x="45679" y="4305"/>
                  </a:cubicBezTo>
                  <a:lnTo>
                    <a:pt x="45679" y="4308"/>
                  </a:lnTo>
                  <a:cubicBezTo>
                    <a:pt x="44437" y="5488"/>
                    <a:pt x="43279" y="6741"/>
                    <a:pt x="42136" y="8020"/>
                  </a:cubicBezTo>
                  <a:cubicBezTo>
                    <a:pt x="41209" y="9054"/>
                    <a:pt x="39878" y="10150"/>
                    <a:pt x="39186" y="11281"/>
                  </a:cubicBezTo>
                  <a:lnTo>
                    <a:pt x="39186" y="11281"/>
                  </a:lnTo>
                  <a:cubicBezTo>
                    <a:pt x="40843" y="8567"/>
                    <a:pt x="43348" y="6449"/>
                    <a:pt x="45119" y="3800"/>
                  </a:cubicBezTo>
                  <a:close/>
                  <a:moveTo>
                    <a:pt x="16676" y="7787"/>
                  </a:moveTo>
                  <a:lnTo>
                    <a:pt x="16676" y="7787"/>
                  </a:lnTo>
                  <a:cubicBezTo>
                    <a:pt x="16029" y="8863"/>
                    <a:pt x="15296" y="9877"/>
                    <a:pt x="14508" y="10858"/>
                  </a:cubicBezTo>
                  <a:cubicBezTo>
                    <a:pt x="14139" y="11316"/>
                    <a:pt x="13950" y="11493"/>
                    <a:pt x="13881" y="11493"/>
                  </a:cubicBezTo>
                  <a:cubicBezTo>
                    <a:pt x="13671" y="11493"/>
                    <a:pt x="14566" y="9861"/>
                    <a:pt x="14909" y="9464"/>
                  </a:cubicBezTo>
                  <a:cubicBezTo>
                    <a:pt x="15434" y="8852"/>
                    <a:pt x="16052" y="8312"/>
                    <a:pt x="16676" y="7787"/>
                  </a:cubicBezTo>
                  <a:close/>
                  <a:moveTo>
                    <a:pt x="16973" y="5182"/>
                  </a:moveTo>
                  <a:lnTo>
                    <a:pt x="16973" y="5182"/>
                  </a:lnTo>
                  <a:cubicBezTo>
                    <a:pt x="16578" y="6121"/>
                    <a:pt x="15986" y="6984"/>
                    <a:pt x="15322" y="7810"/>
                  </a:cubicBezTo>
                  <a:cubicBezTo>
                    <a:pt x="14799" y="8381"/>
                    <a:pt x="14297" y="8973"/>
                    <a:pt x="13803" y="9579"/>
                  </a:cubicBezTo>
                  <a:cubicBezTo>
                    <a:pt x="13237" y="10220"/>
                    <a:pt x="12683" y="10861"/>
                    <a:pt x="12192" y="11522"/>
                  </a:cubicBezTo>
                  <a:cubicBezTo>
                    <a:pt x="12042" y="11251"/>
                    <a:pt x="11961" y="10948"/>
                    <a:pt x="11961" y="10642"/>
                  </a:cubicBezTo>
                  <a:cubicBezTo>
                    <a:pt x="11981" y="10633"/>
                    <a:pt x="12005" y="10636"/>
                    <a:pt x="12028" y="10619"/>
                  </a:cubicBezTo>
                  <a:cubicBezTo>
                    <a:pt x="13520" y="9441"/>
                    <a:pt x="16300" y="6773"/>
                    <a:pt x="16973" y="5182"/>
                  </a:cubicBezTo>
                  <a:close/>
                  <a:moveTo>
                    <a:pt x="40297" y="9299"/>
                  </a:moveTo>
                  <a:cubicBezTo>
                    <a:pt x="39656" y="10105"/>
                    <a:pt x="39041" y="10930"/>
                    <a:pt x="38501" y="11820"/>
                  </a:cubicBezTo>
                  <a:lnTo>
                    <a:pt x="38501" y="11823"/>
                  </a:lnTo>
                  <a:cubicBezTo>
                    <a:pt x="38493" y="11837"/>
                    <a:pt x="38499" y="11851"/>
                    <a:pt x="38493" y="11866"/>
                  </a:cubicBezTo>
                  <a:cubicBezTo>
                    <a:pt x="38478" y="11828"/>
                    <a:pt x="38470" y="11782"/>
                    <a:pt x="38452" y="11745"/>
                  </a:cubicBezTo>
                  <a:cubicBezTo>
                    <a:pt x="38366" y="11545"/>
                    <a:pt x="38144" y="11387"/>
                    <a:pt x="37875" y="11248"/>
                  </a:cubicBezTo>
                  <a:cubicBezTo>
                    <a:pt x="38741" y="10668"/>
                    <a:pt x="39541" y="10007"/>
                    <a:pt x="40297" y="9299"/>
                  </a:cubicBezTo>
                  <a:close/>
                  <a:moveTo>
                    <a:pt x="46608" y="5636"/>
                  </a:moveTo>
                  <a:cubicBezTo>
                    <a:pt x="46656" y="5732"/>
                    <a:pt x="46718" y="5814"/>
                    <a:pt x="46761" y="5915"/>
                  </a:cubicBezTo>
                  <a:lnTo>
                    <a:pt x="46761" y="5915"/>
                  </a:lnTo>
                  <a:cubicBezTo>
                    <a:pt x="46723" y="5824"/>
                    <a:pt x="46710" y="5786"/>
                    <a:pt x="46715" y="5786"/>
                  </a:cubicBezTo>
                  <a:cubicBezTo>
                    <a:pt x="46740" y="5786"/>
                    <a:pt x="47114" y="6498"/>
                    <a:pt x="47252" y="6580"/>
                  </a:cubicBezTo>
                  <a:cubicBezTo>
                    <a:pt x="47396" y="6663"/>
                    <a:pt x="47538" y="6759"/>
                    <a:pt x="47679" y="6857"/>
                  </a:cubicBezTo>
                  <a:lnTo>
                    <a:pt x="43770" y="10763"/>
                  </a:lnTo>
                  <a:cubicBezTo>
                    <a:pt x="45015" y="9519"/>
                    <a:pt x="46039" y="8017"/>
                    <a:pt x="47053" y="6583"/>
                  </a:cubicBezTo>
                  <a:cubicBezTo>
                    <a:pt x="47127" y="6478"/>
                    <a:pt x="47025" y="6367"/>
                    <a:pt x="46921" y="6367"/>
                  </a:cubicBezTo>
                  <a:cubicBezTo>
                    <a:pt x="46887" y="6367"/>
                    <a:pt x="46853" y="6379"/>
                    <a:pt x="46825" y="6407"/>
                  </a:cubicBezTo>
                  <a:cubicBezTo>
                    <a:pt x="45038" y="8162"/>
                    <a:pt x="43363" y="10015"/>
                    <a:pt x="41677" y="11869"/>
                  </a:cubicBezTo>
                  <a:cubicBezTo>
                    <a:pt x="43343" y="9807"/>
                    <a:pt x="44994" y="7735"/>
                    <a:pt x="46608" y="5636"/>
                  </a:cubicBezTo>
                  <a:close/>
                  <a:moveTo>
                    <a:pt x="48753" y="7685"/>
                  </a:moveTo>
                  <a:cubicBezTo>
                    <a:pt x="48941" y="7850"/>
                    <a:pt x="49126" y="8020"/>
                    <a:pt x="49308" y="8199"/>
                  </a:cubicBezTo>
                  <a:cubicBezTo>
                    <a:pt x="47974" y="9346"/>
                    <a:pt x="46721" y="10665"/>
                    <a:pt x="45702" y="11877"/>
                  </a:cubicBezTo>
                  <a:cubicBezTo>
                    <a:pt x="46813" y="10555"/>
                    <a:pt x="47795" y="9123"/>
                    <a:pt x="48753" y="7685"/>
                  </a:cubicBezTo>
                  <a:close/>
                  <a:moveTo>
                    <a:pt x="47070" y="7859"/>
                  </a:moveTo>
                  <a:lnTo>
                    <a:pt x="47070" y="7859"/>
                  </a:lnTo>
                  <a:cubicBezTo>
                    <a:pt x="46169" y="8760"/>
                    <a:pt x="45023" y="10555"/>
                    <a:pt x="44013" y="11889"/>
                  </a:cubicBezTo>
                  <a:cubicBezTo>
                    <a:pt x="43773" y="11788"/>
                    <a:pt x="43528" y="11710"/>
                    <a:pt x="43274" y="11658"/>
                  </a:cubicBezTo>
                  <a:lnTo>
                    <a:pt x="43271" y="11658"/>
                  </a:lnTo>
                  <a:lnTo>
                    <a:pt x="47070" y="7859"/>
                  </a:lnTo>
                  <a:close/>
                  <a:moveTo>
                    <a:pt x="17648" y="6045"/>
                  </a:moveTo>
                  <a:cubicBezTo>
                    <a:pt x="17761" y="6045"/>
                    <a:pt x="17541" y="6430"/>
                    <a:pt x="17285" y="6837"/>
                  </a:cubicBezTo>
                  <a:cubicBezTo>
                    <a:pt x="15409" y="8314"/>
                    <a:pt x="13642" y="9980"/>
                    <a:pt x="12762" y="12211"/>
                  </a:cubicBezTo>
                  <a:lnTo>
                    <a:pt x="12762" y="12211"/>
                  </a:lnTo>
                  <a:cubicBezTo>
                    <a:pt x="12627" y="12098"/>
                    <a:pt x="12506" y="11972"/>
                    <a:pt x="12397" y="11837"/>
                  </a:cubicBezTo>
                  <a:cubicBezTo>
                    <a:pt x="13792" y="10183"/>
                    <a:pt x="15097" y="8471"/>
                    <a:pt x="16624" y="6929"/>
                  </a:cubicBezTo>
                  <a:cubicBezTo>
                    <a:pt x="17265" y="6281"/>
                    <a:pt x="17559" y="6045"/>
                    <a:pt x="17648" y="6045"/>
                  </a:cubicBezTo>
                  <a:close/>
                  <a:moveTo>
                    <a:pt x="32124" y="8566"/>
                  </a:moveTo>
                  <a:cubicBezTo>
                    <a:pt x="32150" y="8598"/>
                    <a:pt x="32185" y="8624"/>
                    <a:pt x="32225" y="8638"/>
                  </a:cubicBezTo>
                  <a:cubicBezTo>
                    <a:pt x="32318" y="9152"/>
                    <a:pt x="32447" y="9654"/>
                    <a:pt x="32577" y="10154"/>
                  </a:cubicBezTo>
                  <a:cubicBezTo>
                    <a:pt x="32548" y="10130"/>
                    <a:pt x="32514" y="10114"/>
                    <a:pt x="32479" y="10114"/>
                  </a:cubicBezTo>
                  <a:cubicBezTo>
                    <a:pt x="32455" y="10114"/>
                    <a:pt x="32431" y="10122"/>
                    <a:pt x="32407" y="10139"/>
                  </a:cubicBezTo>
                  <a:lnTo>
                    <a:pt x="32404" y="10142"/>
                  </a:lnTo>
                  <a:cubicBezTo>
                    <a:pt x="31215" y="11032"/>
                    <a:pt x="31694" y="10616"/>
                    <a:pt x="30623" y="11672"/>
                  </a:cubicBezTo>
                  <a:cubicBezTo>
                    <a:pt x="30134" y="12154"/>
                    <a:pt x="29917" y="12345"/>
                    <a:pt x="29882" y="12345"/>
                  </a:cubicBezTo>
                  <a:cubicBezTo>
                    <a:pt x="29754" y="12345"/>
                    <a:pt x="31957" y="9885"/>
                    <a:pt x="32277" y="9530"/>
                  </a:cubicBezTo>
                  <a:cubicBezTo>
                    <a:pt x="32382" y="9415"/>
                    <a:pt x="32282" y="9263"/>
                    <a:pt x="32161" y="9263"/>
                  </a:cubicBezTo>
                  <a:cubicBezTo>
                    <a:pt x="32125" y="9263"/>
                    <a:pt x="32087" y="9276"/>
                    <a:pt x="32052" y="9308"/>
                  </a:cubicBezTo>
                  <a:cubicBezTo>
                    <a:pt x="31965" y="9388"/>
                    <a:pt x="30108" y="11213"/>
                    <a:pt x="29905" y="11213"/>
                  </a:cubicBezTo>
                  <a:cubicBezTo>
                    <a:pt x="29837" y="11213"/>
                    <a:pt x="29956" y="11007"/>
                    <a:pt x="30392" y="10460"/>
                  </a:cubicBezTo>
                  <a:cubicBezTo>
                    <a:pt x="30920" y="9796"/>
                    <a:pt x="31529" y="9187"/>
                    <a:pt x="32124" y="8566"/>
                  </a:cubicBezTo>
                  <a:close/>
                  <a:moveTo>
                    <a:pt x="47751" y="8517"/>
                  </a:moveTo>
                  <a:cubicBezTo>
                    <a:pt x="46755" y="9487"/>
                    <a:pt x="45858" y="11164"/>
                    <a:pt x="44870" y="12412"/>
                  </a:cubicBezTo>
                  <a:lnTo>
                    <a:pt x="44870" y="12414"/>
                  </a:lnTo>
                  <a:cubicBezTo>
                    <a:pt x="44697" y="12261"/>
                    <a:pt x="44506" y="12131"/>
                    <a:pt x="44301" y="12025"/>
                  </a:cubicBezTo>
                  <a:cubicBezTo>
                    <a:pt x="45462" y="10867"/>
                    <a:pt x="46574" y="9663"/>
                    <a:pt x="47751" y="8517"/>
                  </a:cubicBezTo>
                  <a:close/>
                  <a:moveTo>
                    <a:pt x="45901" y="4544"/>
                  </a:moveTo>
                  <a:cubicBezTo>
                    <a:pt x="45982" y="4640"/>
                    <a:pt x="46060" y="4741"/>
                    <a:pt x="46135" y="4845"/>
                  </a:cubicBezTo>
                  <a:lnTo>
                    <a:pt x="46138" y="4848"/>
                  </a:lnTo>
                  <a:cubicBezTo>
                    <a:pt x="46094" y="4856"/>
                    <a:pt x="46057" y="4879"/>
                    <a:pt x="46031" y="4917"/>
                  </a:cubicBezTo>
                  <a:cubicBezTo>
                    <a:pt x="44104" y="7776"/>
                    <a:pt x="41756" y="10309"/>
                    <a:pt x="39108" y="12511"/>
                  </a:cubicBezTo>
                  <a:lnTo>
                    <a:pt x="39108" y="12511"/>
                  </a:lnTo>
                  <a:cubicBezTo>
                    <a:pt x="40433" y="11408"/>
                    <a:pt x="41451" y="9777"/>
                    <a:pt x="42555" y="8459"/>
                  </a:cubicBezTo>
                  <a:cubicBezTo>
                    <a:pt x="43663" y="7143"/>
                    <a:pt x="44787" y="5849"/>
                    <a:pt x="45901" y="4544"/>
                  </a:cubicBezTo>
                  <a:close/>
                  <a:moveTo>
                    <a:pt x="43317" y="7082"/>
                  </a:moveTo>
                  <a:cubicBezTo>
                    <a:pt x="41744" y="8930"/>
                    <a:pt x="40193" y="10792"/>
                    <a:pt x="38718" y="12720"/>
                  </a:cubicBezTo>
                  <a:cubicBezTo>
                    <a:pt x="38680" y="12481"/>
                    <a:pt x="38620" y="12244"/>
                    <a:pt x="38542" y="12016"/>
                  </a:cubicBezTo>
                  <a:lnTo>
                    <a:pt x="38542" y="12016"/>
                  </a:lnTo>
                  <a:cubicBezTo>
                    <a:pt x="38570" y="12037"/>
                    <a:pt x="38602" y="12047"/>
                    <a:pt x="38634" y="12047"/>
                  </a:cubicBezTo>
                  <a:cubicBezTo>
                    <a:pt x="38672" y="12047"/>
                    <a:pt x="38710" y="12033"/>
                    <a:pt x="38738" y="12004"/>
                  </a:cubicBezTo>
                  <a:lnTo>
                    <a:pt x="38738" y="12007"/>
                  </a:lnTo>
                  <a:cubicBezTo>
                    <a:pt x="40303" y="10526"/>
                    <a:pt x="41888" y="8742"/>
                    <a:pt x="43317" y="7082"/>
                  </a:cubicBezTo>
                  <a:close/>
                  <a:moveTo>
                    <a:pt x="49567" y="8462"/>
                  </a:moveTo>
                  <a:cubicBezTo>
                    <a:pt x="49683" y="8580"/>
                    <a:pt x="49795" y="8699"/>
                    <a:pt x="49908" y="8823"/>
                  </a:cubicBezTo>
                  <a:cubicBezTo>
                    <a:pt x="48603" y="10209"/>
                    <a:pt x="47194" y="11473"/>
                    <a:pt x="45791" y="12758"/>
                  </a:cubicBezTo>
                  <a:cubicBezTo>
                    <a:pt x="47171" y="11493"/>
                    <a:pt x="48401" y="9986"/>
                    <a:pt x="49567" y="8462"/>
                  </a:cubicBezTo>
                  <a:close/>
                  <a:moveTo>
                    <a:pt x="17883" y="6875"/>
                  </a:moveTo>
                  <a:cubicBezTo>
                    <a:pt x="18182" y="6875"/>
                    <a:pt x="16693" y="8775"/>
                    <a:pt x="16632" y="8869"/>
                  </a:cubicBezTo>
                  <a:cubicBezTo>
                    <a:pt x="15755" y="10203"/>
                    <a:pt x="14808" y="11485"/>
                    <a:pt x="13829" y="12746"/>
                  </a:cubicBezTo>
                  <a:cubicBezTo>
                    <a:pt x="13818" y="12761"/>
                    <a:pt x="13820" y="12778"/>
                    <a:pt x="13815" y="12795"/>
                  </a:cubicBezTo>
                  <a:cubicBezTo>
                    <a:pt x="13604" y="12723"/>
                    <a:pt x="13402" y="12631"/>
                    <a:pt x="13208" y="12521"/>
                  </a:cubicBezTo>
                  <a:cubicBezTo>
                    <a:pt x="15036" y="11121"/>
                    <a:pt x="16352" y="9129"/>
                    <a:pt x="17490" y="7111"/>
                  </a:cubicBezTo>
                  <a:cubicBezTo>
                    <a:pt x="17702" y="6945"/>
                    <a:pt x="17825" y="6875"/>
                    <a:pt x="17883" y="6875"/>
                  </a:cubicBezTo>
                  <a:close/>
                  <a:moveTo>
                    <a:pt x="52050" y="11551"/>
                  </a:moveTo>
                  <a:cubicBezTo>
                    <a:pt x="52111" y="11638"/>
                    <a:pt x="52169" y="11724"/>
                    <a:pt x="52229" y="11814"/>
                  </a:cubicBezTo>
                  <a:cubicBezTo>
                    <a:pt x="51790" y="12175"/>
                    <a:pt x="51372" y="12547"/>
                    <a:pt x="50973" y="12940"/>
                  </a:cubicBezTo>
                  <a:cubicBezTo>
                    <a:pt x="51337" y="12484"/>
                    <a:pt x="51695" y="12019"/>
                    <a:pt x="52050" y="11551"/>
                  </a:cubicBezTo>
                  <a:close/>
                  <a:moveTo>
                    <a:pt x="21315" y="3849"/>
                  </a:moveTo>
                  <a:lnTo>
                    <a:pt x="21315" y="3849"/>
                  </a:lnTo>
                  <a:cubicBezTo>
                    <a:pt x="21035" y="4429"/>
                    <a:pt x="20738" y="5001"/>
                    <a:pt x="20426" y="5566"/>
                  </a:cubicBezTo>
                  <a:cubicBezTo>
                    <a:pt x="20036" y="6297"/>
                    <a:pt x="19609" y="6998"/>
                    <a:pt x="19164" y="7691"/>
                  </a:cubicBezTo>
                  <a:cubicBezTo>
                    <a:pt x="17657" y="9395"/>
                    <a:pt x="16147" y="11098"/>
                    <a:pt x="14770" y="12888"/>
                  </a:cubicBezTo>
                  <a:cubicBezTo>
                    <a:pt x="14744" y="12917"/>
                    <a:pt x="14736" y="12957"/>
                    <a:pt x="14741" y="12998"/>
                  </a:cubicBezTo>
                  <a:cubicBezTo>
                    <a:pt x="14542" y="12977"/>
                    <a:pt x="14346" y="12946"/>
                    <a:pt x="14150" y="12897"/>
                  </a:cubicBezTo>
                  <a:cubicBezTo>
                    <a:pt x="15963" y="10653"/>
                    <a:pt x="17955" y="8566"/>
                    <a:pt x="19704" y="6274"/>
                  </a:cubicBezTo>
                  <a:cubicBezTo>
                    <a:pt x="20261" y="5477"/>
                    <a:pt x="20795" y="4669"/>
                    <a:pt x="21315" y="3849"/>
                  </a:cubicBezTo>
                  <a:close/>
                  <a:moveTo>
                    <a:pt x="48768" y="8993"/>
                  </a:moveTo>
                  <a:cubicBezTo>
                    <a:pt x="47518" y="10154"/>
                    <a:pt x="46426" y="11742"/>
                    <a:pt x="45326" y="13110"/>
                  </a:cubicBezTo>
                  <a:lnTo>
                    <a:pt x="45323" y="13110"/>
                  </a:lnTo>
                  <a:cubicBezTo>
                    <a:pt x="45321" y="13099"/>
                    <a:pt x="45321" y="13087"/>
                    <a:pt x="45318" y="13073"/>
                  </a:cubicBezTo>
                  <a:cubicBezTo>
                    <a:pt x="45263" y="12920"/>
                    <a:pt x="45182" y="12775"/>
                    <a:pt x="45078" y="12648"/>
                  </a:cubicBezTo>
                  <a:cubicBezTo>
                    <a:pt x="46294" y="11410"/>
                    <a:pt x="47497" y="10171"/>
                    <a:pt x="48768" y="8993"/>
                  </a:cubicBezTo>
                  <a:close/>
                  <a:moveTo>
                    <a:pt x="22675" y="5789"/>
                  </a:moveTo>
                  <a:cubicBezTo>
                    <a:pt x="22782" y="6196"/>
                    <a:pt x="22851" y="6510"/>
                    <a:pt x="22874" y="6591"/>
                  </a:cubicBezTo>
                  <a:cubicBezTo>
                    <a:pt x="22992" y="7059"/>
                    <a:pt x="23143" y="7506"/>
                    <a:pt x="23293" y="7954"/>
                  </a:cubicBezTo>
                  <a:cubicBezTo>
                    <a:pt x="23244" y="7963"/>
                    <a:pt x="23203" y="7994"/>
                    <a:pt x="23177" y="8035"/>
                  </a:cubicBezTo>
                  <a:cubicBezTo>
                    <a:pt x="21911" y="9993"/>
                    <a:pt x="19856" y="12208"/>
                    <a:pt x="18804" y="13680"/>
                  </a:cubicBezTo>
                  <a:lnTo>
                    <a:pt x="18804" y="13680"/>
                  </a:lnTo>
                  <a:cubicBezTo>
                    <a:pt x="20310" y="11571"/>
                    <a:pt x="21726" y="9425"/>
                    <a:pt x="22941" y="7134"/>
                  </a:cubicBezTo>
                  <a:cubicBezTo>
                    <a:pt x="23007" y="7010"/>
                    <a:pt x="22895" y="6864"/>
                    <a:pt x="22780" y="6864"/>
                  </a:cubicBezTo>
                  <a:cubicBezTo>
                    <a:pt x="22740" y="6864"/>
                    <a:pt x="22700" y="6882"/>
                    <a:pt x="22666" y="6923"/>
                  </a:cubicBezTo>
                  <a:cubicBezTo>
                    <a:pt x="20908" y="9045"/>
                    <a:pt x="19372" y="11338"/>
                    <a:pt x="17559" y="13413"/>
                  </a:cubicBezTo>
                  <a:cubicBezTo>
                    <a:pt x="19488" y="11205"/>
                    <a:pt x="21159" y="8468"/>
                    <a:pt x="22675" y="5789"/>
                  </a:cubicBezTo>
                  <a:close/>
                  <a:moveTo>
                    <a:pt x="36760" y="2729"/>
                  </a:moveTo>
                  <a:cubicBezTo>
                    <a:pt x="36796" y="2729"/>
                    <a:pt x="36288" y="3352"/>
                    <a:pt x="34728" y="5171"/>
                  </a:cubicBezTo>
                  <a:cubicBezTo>
                    <a:pt x="32742" y="7483"/>
                    <a:pt x="30320" y="9600"/>
                    <a:pt x="28798" y="12250"/>
                  </a:cubicBezTo>
                  <a:cubicBezTo>
                    <a:pt x="28731" y="12367"/>
                    <a:pt x="28831" y="12484"/>
                    <a:pt x="28939" y="12484"/>
                  </a:cubicBezTo>
                  <a:cubicBezTo>
                    <a:pt x="28975" y="12484"/>
                    <a:pt x="29012" y="12471"/>
                    <a:pt x="29044" y="12440"/>
                  </a:cubicBezTo>
                  <a:cubicBezTo>
                    <a:pt x="30376" y="11154"/>
                    <a:pt x="30879" y="10669"/>
                    <a:pt x="30903" y="10669"/>
                  </a:cubicBezTo>
                  <a:cubicBezTo>
                    <a:pt x="30952" y="10669"/>
                    <a:pt x="29162" y="12533"/>
                    <a:pt x="28193" y="13866"/>
                  </a:cubicBezTo>
                  <a:lnTo>
                    <a:pt x="28193" y="13866"/>
                  </a:lnTo>
                  <a:cubicBezTo>
                    <a:pt x="28373" y="12741"/>
                    <a:pt x="29128" y="11651"/>
                    <a:pt x="29485" y="10549"/>
                  </a:cubicBezTo>
                  <a:cubicBezTo>
                    <a:pt x="29523" y="10549"/>
                    <a:pt x="29560" y="10532"/>
                    <a:pt x="29586" y="10503"/>
                  </a:cubicBezTo>
                  <a:cubicBezTo>
                    <a:pt x="31079" y="8794"/>
                    <a:pt x="32612" y="7131"/>
                    <a:pt x="34171" y="5480"/>
                  </a:cubicBezTo>
                  <a:cubicBezTo>
                    <a:pt x="34796" y="4817"/>
                    <a:pt x="36692" y="2729"/>
                    <a:pt x="36760" y="2729"/>
                  </a:cubicBezTo>
                  <a:close/>
                  <a:moveTo>
                    <a:pt x="23414" y="8329"/>
                  </a:moveTo>
                  <a:cubicBezTo>
                    <a:pt x="23602" y="8858"/>
                    <a:pt x="23810" y="9377"/>
                    <a:pt x="24035" y="9903"/>
                  </a:cubicBezTo>
                  <a:cubicBezTo>
                    <a:pt x="24064" y="9969"/>
                    <a:pt x="24098" y="10038"/>
                    <a:pt x="24130" y="10105"/>
                  </a:cubicBezTo>
                  <a:cubicBezTo>
                    <a:pt x="23169" y="11491"/>
                    <a:pt x="22173" y="12764"/>
                    <a:pt x="20937" y="13910"/>
                  </a:cubicBezTo>
                  <a:cubicBezTo>
                    <a:pt x="22077" y="12850"/>
                    <a:pt x="23010" y="10890"/>
                    <a:pt x="23694" y="9507"/>
                  </a:cubicBezTo>
                  <a:cubicBezTo>
                    <a:pt x="23759" y="9378"/>
                    <a:pt x="23655" y="9239"/>
                    <a:pt x="23538" y="9239"/>
                  </a:cubicBezTo>
                  <a:cubicBezTo>
                    <a:pt x="23498" y="9239"/>
                    <a:pt x="23456" y="9255"/>
                    <a:pt x="23420" y="9294"/>
                  </a:cubicBezTo>
                  <a:cubicBezTo>
                    <a:pt x="22222" y="10554"/>
                    <a:pt x="21095" y="11878"/>
                    <a:pt x="20046" y="13260"/>
                  </a:cubicBezTo>
                  <a:lnTo>
                    <a:pt x="20046" y="13260"/>
                  </a:lnTo>
                  <a:cubicBezTo>
                    <a:pt x="21050" y="11933"/>
                    <a:pt x="22463" y="10057"/>
                    <a:pt x="23414" y="8329"/>
                  </a:cubicBezTo>
                  <a:close/>
                  <a:moveTo>
                    <a:pt x="32950" y="11941"/>
                  </a:moveTo>
                  <a:cubicBezTo>
                    <a:pt x="32976" y="12137"/>
                    <a:pt x="33016" y="12331"/>
                    <a:pt x="33028" y="12533"/>
                  </a:cubicBezTo>
                  <a:cubicBezTo>
                    <a:pt x="33042" y="12755"/>
                    <a:pt x="33100" y="12974"/>
                    <a:pt x="33201" y="13174"/>
                  </a:cubicBezTo>
                  <a:cubicBezTo>
                    <a:pt x="33176" y="13161"/>
                    <a:pt x="33148" y="13155"/>
                    <a:pt x="33121" y="13155"/>
                  </a:cubicBezTo>
                  <a:cubicBezTo>
                    <a:pt x="33086" y="13155"/>
                    <a:pt x="33051" y="13165"/>
                    <a:pt x="33022" y="13188"/>
                  </a:cubicBezTo>
                  <a:cubicBezTo>
                    <a:pt x="32667" y="13474"/>
                    <a:pt x="32335" y="13794"/>
                    <a:pt x="31991" y="14100"/>
                  </a:cubicBezTo>
                  <a:cubicBezTo>
                    <a:pt x="32378" y="13396"/>
                    <a:pt x="32710" y="12677"/>
                    <a:pt x="32950" y="11941"/>
                  </a:cubicBezTo>
                  <a:close/>
                  <a:moveTo>
                    <a:pt x="49156" y="9696"/>
                  </a:moveTo>
                  <a:cubicBezTo>
                    <a:pt x="47790" y="11240"/>
                    <a:pt x="46398" y="12738"/>
                    <a:pt x="45119" y="14343"/>
                  </a:cubicBezTo>
                  <a:cubicBezTo>
                    <a:pt x="45246" y="14089"/>
                    <a:pt x="45341" y="13826"/>
                    <a:pt x="45364" y="13561"/>
                  </a:cubicBezTo>
                  <a:lnTo>
                    <a:pt x="45364" y="13563"/>
                  </a:lnTo>
                  <a:cubicBezTo>
                    <a:pt x="46623" y="12347"/>
                    <a:pt x="48532" y="10399"/>
                    <a:pt x="49156" y="9696"/>
                  </a:cubicBezTo>
                  <a:close/>
                  <a:moveTo>
                    <a:pt x="24309" y="10483"/>
                  </a:moveTo>
                  <a:cubicBezTo>
                    <a:pt x="24393" y="10650"/>
                    <a:pt x="24476" y="10815"/>
                    <a:pt x="24563" y="10985"/>
                  </a:cubicBezTo>
                  <a:cubicBezTo>
                    <a:pt x="24540" y="10994"/>
                    <a:pt x="24514" y="10994"/>
                    <a:pt x="24497" y="11017"/>
                  </a:cubicBezTo>
                  <a:cubicBezTo>
                    <a:pt x="23512" y="12172"/>
                    <a:pt x="22444" y="13237"/>
                    <a:pt x="21416" y="14352"/>
                  </a:cubicBezTo>
                  <a:lnTo>
                    <a:pt x="21416" y="14349"/>
                  </a:lnTo>
                  <a:cubicBezTo>
                    <a:pt x="22314" y="13376"/>
                    <a:pt x="23457" y="11932"/>
                    <a:pt x="24309" y="10483"/>
                  </a:cubicBezTo>
                  <a:close/>
                  <a:moveTo>
                    <a:pt x="25571" y="13240"/>
                  </a:moveTo>
                  <a:cubicBezTo>
                    <a:pt x="25620" y="13393"/>
                    <a:pt x="25660" y="13549"/>
                    <a:pt x="25692" y="13702"/>
                  </a:cubicBezTo>
                  <a:cubicBezTo>
                    <a:pt x="25311" y="13950"/>
                    <a:pt x="24944" y="14222"/>
                    <a:pt x="24595" y="14513"/>
                  </a:cubicBezTo>
                  <a:cubicBezTo>
                    <a:pt x="24921" y="14089"/>
                    <a:pt x="25250" y="13667"/>
                    <a:pt x="25571" y="13240"/>
                  </a:cubicBezTo>
                  <a:close/>
                  <a:moveTo>
                    <a:pt x="50113" y="9051"/>
                  </a:moveTo>
                  <a:cubicBezTo>
                    <a:pt x="50148" y="9089"/>
                    <a:pt x="50185" y="9129"/>
                    <a:pt x="50220" y="9169"/>
                  </a:cubicBezTo>
                  <a:cubicBezTo>
                    <a:pt x="48497" y="10942"/>
                    <a:pt x="46932" y="12852"/>
                    <a:pt x="45230" y="14643"/>
                  </a:cubicBezTo>
                  <a:lnTo>
                    <a:pt x="45230" y="14643"/>
                  </a:lnTo>
                  <a:cubicBezTo>
                    <a:pt x="46919" y="12863"/>
                    <a:pt x="48491" y="10895"/>
                    <a:pt x="50113" y="9051"/>
                  </a:cubicBezTo>
                  <a:close/>
                  <a:moveTo>
                    <a:pt x="31480" y="11443"/>
                  </a:moveTo>
                  <a:cubicBezTo>
                    <a:pt x="31564" y="11443"/>
                    <a:pt x="31101" y="12041"/>
                    <a:pt x="29627" y="13766"/>
                  </a:cubicBezTo>
                  <a:cubicBezTo>
                    <a:pt x="29370" y="14066"/>
                    <a:pt x="29096" y="14354"/>
                    <a:pt x="28830" y="14646"/>
                  </a:cubicBezTo>
                  <a:cubicBezTo>
                    <a:pt x="28856" y="14432"/>
                    <a:pt x="28868" y="14216"/>
                    <a:pt x="28862" y="13996"/>
                  </a:cubicBezTo>
                  <a:cubicBezTo>
                    <a:pt x="28862" y="13945"/>
                    <a:pt x="28833" y="13895"/>
                    <a:pt x="28784" y="13869"/>
                  </a:cubicBezTo>
                  <a:cubicBezTo>
                    <a:pt x="29811" y="12974"/>
                    <a:pt x="31345" y="11443"/>
                    <a:pt x="31480" y="11443"/>
                  </a:cubicBezTo>
                  <a:close/>
                  <a:moveTo>
                    <a:pt x="24722" y="11294"/>
                  </a:moveTo>
                  <a:cubicBezTo>
                    <a:pt x="24912" y="11667"/>
                    <a:pt x="25103" y="12045"/>
                    <a:pt x="25270" y="12423"/>
                  </a:cubicBezTo>
                  <a:cubicBezTo>
                    <a:pt x="25253" y="12435"/>
                    <a:pt x="25233" y="12435"/>
                    <a:pt x="25221" y="12452"/>
                  </a:cubicBezTo>
                  <a:cubicBezTo>
                    <a:pt x="24843" y="12992"/>
                    <a:pt x="24450" y="13523"/>
                    <a:pt x="24049" y="14040"/>
                  </a:cubicBezTo>
                  <a:lnTo>
                    <a:pt x="24049" y="14037"/>
                  </a:lnTo>
                  <a:cubicBezTo>
                    <a:pt x="23963" y="14118"/>
                    <a:pt x="23879" y="14201"/>
                    <a:pt x="23795" y="14285"/>
                  </a:cubicBezTo>
                  <a:cubicBezTo>
                    <a:pt x="24318" y="13613"/>
                    <a:pt x="24733" y="12920"/>
                    <a:pt x="25005" y="12051"/>
                  </a:cubicBezTo>
                  <a:cubicBezTo>
                    <a:pt x="25044" y="11920"/>
                    <a:pt x="24944" y="11837"/>
                    <a:pt x="24838" y="11837"/>
                  </a:cubicBezTo>
                  <a:cubicBezTo>
                    <a:pt x="24781" y="11837"/>
                    <a:pt x="24723" y="11861"/>
                    <a:pt x="24684" y="11915"/>
                  </a:cubicBezTo>
                  <a:cubicBezTo>
                    <a:pt x="24174" y="12627"/>
                    <a:pt x="22457" y="14287"/>
                    <a:pt x="22168" y="14809"/>
                  </a:cubicBezTo>
                  <a:lnTo>
                    <a:pt x="22168" y="14809"/>
                  </a:lnTo>
                  <a:cubicBezTo>
                    <a:pt x="22858" y="13559"/>
                    <a:pt x="23897" y="12460"/>
                    <a:pt x="24722" y="11294"/>
                  </a:cubicBezTo>
                  <a:close/>
                  <a:moveTo>
                    <a:pt x="46314" y="5099"/>
                  </a:moveTo>
                  <a:cubicBezTo>
                    <a:pt x="46374" y="5194"/>
                    <a:pt x="46421" y="5298"/>
                    <a:pt x="46475" y="5396"/>
                  </a:cubicBezTo>
                  <a:cubicBezTo>
                    <a:pt x="46444" y="5396"/>
                    <a:pt x="46415" y="5411"/>
                    <a:pt x="46395" y="5437"/>
                  </a:cubicBezTo>
                  <a:cubicBezTo>
                    <a:pt x="43831" y="8751"/>
                    <a:pt x="41166" y="11973"/>
                    <a:pt x="38458" y="15157"/>
                  </a:cubicBezTo>
                  <a:cubicBezTo>
                    <a:pt x="38553" y="14969"/>
                    <a:pt x="38626" y="14770"/>
                    <a:pt x="38675" y="14562"/>
                  </a:cubicBezTo>
                  <a:cubicBezTo>
                    <a:pt x="38779" y="14106"/>
                    <a:pt x="38813" y="13636"/>
                    <a:pt x="38779" y="13171"/>
                  </a:cubicBezTo>
                  <a:cubicBezTo>
                    <a:pt x="41692" y="10881"/>
                    <a:pt x="44232" y="8159"/>
                    <a:pt x="46314" y="5099"/>
                  </a:cubicBezTo>
                  <a:close/>
                  <a:moveTo>
                    <a:pt x="33737" y="7939"/>
                  </a:moveTo>
                  <a:cubicBezTo>
                    <a:pt x="34643" y="7939"/>
                    <a:pt x="35313" y="8946"/>
                    <a:pt x="35537" y="10038"/>
                  </a:cubicBezTo>
                  <a:cubicBezTo>
                    <a:pt x="35603" y="10365"/>
                    <a:pt x="35727" y="10653"/>
                    <a:pt x="36004" y="10853"/>
                  </a:cubicBezTo>
                  <a:cubicBezTo>
                    <a:pt x="36434" y="11159"/>
                    <a:pt x="36891" y="11430"/>
                    <a:pt x="37384" y="11620"/>
                  </a:cubicBezTo>
                  <a:cubicBezTo>
                    <a:pt x="38383" y="12004"/>
                    <a:pt x="38331" y="12790"/>
                    <a:pt x="38325" y="13797"/>
                  </a:cubicBezTo>
                  <a:cubicBezTo>
                    <a:pt x="38325" y="14045"/>
                    <a:pt x="38215" y="15462"/>
                    <a:pt x="37565" y="15462"/>
                  </a:cubicBezTo>
                  <a:cubicBezTo>
                    <a:pt x="37367" y="15462"/>
                    <a:pt x="37120" y="15331"/>
                    <a:pt x="36810" y="14995"/>
                  </a:cubicBezTo>
                  <a:cubicBezTo>
                    <a:pt x="36680" y="14854"/>
                    <a:pt x="36356" y="14406"/>
                    <a:pt x="36195" y="14213"/>
                  </a:cubicBezTo>
                  <a:cubicBezTo>
                    <a:pt x="35744" y="13670"/>
                    <a:pt x="34916" y="13916"/>
                    <a:pt x="34318" y="13656"/>
                  </a:cubicBezTo>
                  <a:cubicBezTo>
                    <a:pt x="33270" y="13200"/>
                    <a:pt x="33458" y="12131"/>
                    <a:pt x="33325" y="11199"/>
                  </a:cubicBezTo>
                  <a:cubicBezTo>
                    <a:pt x="33198" y="10284"/>
                    <a:pt x="32742" y="9429"/>
                    <a:pt x="32488" y="8537"/>
                  </a:cubicBezTo>
                  <a:cubicBezTo>
                    <a:pt x="32935" y="8116"/>
                    <a:pt x="33357" y="7939"/>
                    <a:pt x="33737" y="7939"/>
                  </a:cubicBezTo>
                  <a:close/>
                  <a:moveTo>
                    <a:pt x="50448" y="9438"/>
                  </a:moveTo>
                  <a:cubicBezTo>
                    <a:pt x="50540" y="9548"/>
                    <a:pt x="50633" y="9657"/>
                    <a:pt x="50722" y="9770"/>
                  </a:cubicBezTo>
                  <a:cubicBezTo>
                    <a:pt x="50024" y="10613"/>
                    <a:pt x="49334" y="11462"/>
                    <a:pt x="48641" y="12308"/>
                  </a:cubicBezTo>
                  <a:cubicBezTo>
                    <a:pt x="48118" y="12951"/>
                    <a:pt x="47572" y="13575"/>
                    <a:pt x="47004" y="14178"/>
                  </a:cubicBezTo>
                  <a:cubicBezTo>
                    <a:pt x="46490" y="14834"/>
                    <a:pt x="45817" y="15348"/>
                    <a:pt x="45052" y="15674"/>
                  </a:cubicBezTo>
                  <a:cubicBezTo>
                    <a:pt x="45335" y="15114"/>
                    <a:pt x="45705" y="14600"/>
                    <a:pt x="46109" y="14112"/>
                  </a:cubicBezTo>
                  <a:cubicBezTo>
                    <a:pt x="46426" y="13774"/>
                    <a:pt x="46744" y="13442"/>
                    <a:pt x="47059" y="13093"/>
                  </a:cubicBezTo>
                  <a:cubicBezTo>
                    <a:pt x="47096" y="13050"/>
                    <a:pt x="47180" y="12951"/>
                    <a:pt x="47295" y="12819"/>
                  </a:cubicBezTo>
                  <a:cubicBezTo>
                    <a:pt x="48392" y="11727"/>
                    <a:pt x="49570" y="10676"/>
                    <a:pt x="50448" y="9438"/>
                  </a:cubicBezTo>
                  <a:close/>
                  <a:moveTo>
                    <a:pt x="50927" y="10021"/>
                  </a:moveTo>
                  <a:lnTo>
                    <a:pt x="50927" y="10024"/>
                  </a:lnTo>
                  <a:cubicBezTo>
                    <a:pt x="51074" y="10212"/>
                    <a:pt x="51222" y="10402"/>
                    <a:pt x="51366" y="10598"/>
                  </a:cubicBezTo>
                  <a:cubicBezTo>
                    <a:pt x="51360" y="10601"/>
                    <a:pt x="51354" y="10598"/>
                    <a:pt x="51349" y="10607"/>
                  </a:cubicBezTo>
                  <a:cubicBezTo>
                    <a:pt x="50384" y="11693"/>
                    <a:pt x="49391" y="12735"/>
                    <a:pt x="48358" y="13760"/>
                  </a:cubicBezTo>
                  <a:cubicBezTo>
                    <a:pt x="48166" y="13951"/>
                    <a:pt x="46433" y="15850"/>
                    <a:pt x="46337" y="15850"/>
                  </a:cubicBezTo>
                  <a:cubicBezTo>
                    <a:pt x="46302" y="15850"/>
                    <a:pt x="46492" y="15588"/>
                    <a:pt x="47070" y="14880"/>
                  </a:cubicBezTo>
                  <a:cubicBezTo>
                    <a:pt x="48387" y="13269"/>
                    <a:pt x="49720" y="11713"/>
                    <a:pt x="50927" y="10021"/>
                  </a:cubicBezTo>
                  <a:close/>
                  <a:moveTo>
                    <a:pt x="51548" y="10844"/>
                  </a:moveTo>
                  <a:cubicBezTo>
                    <a:pt x="51655" y="10991"/>
                    <a:pt x="51764" y="11141"/>
                    <a:pt x="51871" y="11294"/>
                  </a:cubicBezTo>
                  <a:cubicBezTo>
                    <a:pt x="50361" y="13032"/>
                    <a:pt x="48467" y="14811"/>
                    <a:pt x="47030" y="16286"/>
                  </a:cubicBezTo>
                  <a:cubicBezTo>
                    <a:pt x="48678" y="14594"/>
                    <a:pt x="50145" y="12741"/>
                    <a:pt x="51548" y="10844"/>
                  </a:cubicBezTo>
                  <a:close/>
                  <a:moveTo>
                    <a:pt x="25778" y="14297"/>
                  </a:moveTo>
                  <a:lnTo>
                    <a:pt x="25778" y="14297"/>
                  </a:lnTo>
                  <a:cubicBezTo>
                    <a:pt x="25781" y="14481"/>
                    <a:pt x="25776" y="14704"/>
                    <a:pt x="25767" y="14946"/>
                  </a:cubicBezTo>
                  <a:cubicBezTo>
                    <a:pt x="25369" y="15466"/>
                    <a:pt x="24959" y="15977"/>
                    <a:pt x="24557" y="16497"/>
                  </a:cubicBezTo>
                  <a:cubicBezTo>
                    <a:pt x="25022" y="15798"/>
                    <a:pt x="25432" y="15062"/>
                    <a:pt x="25778" y="14297"/>
                  </a:cubicBezTo>
                  <a:close/>
                  <a:moveTo>
                    <a:pt x="41186" y="13592"/>
                  </a:moveTo>
                  <a:lnTo>
                    <a:pt x="41186" y="13592"/>
                  </a:lnTo>
                  <a:cubicBezTo>
                    <a:pt x="41005" y="14323"/>
                    <a:pt x="40906" y="15091"/>
                    <a:pt x="40843" y="15864"/>
                  </a:cubicBezTo>
                  <a:lnTo>
                    <a:pt x="40840" y="15864"/>
                  </a:lnTo>
                  <a:cubicBezTo>
                    <a:pt x="40820" y="15853"/>
                    <a:pt x="40797" y="15848"/>
                    <a:pt x="40775" y="15848"/>
                  </a:cubicBezTo>
                  <a:cubicBezTo>
                    <a:pt x="40740" y="15848"/>
                    <a:pt x="40705" y="15861"/>
                    <a:pt x="40678" y="15887"/>
                  </a:cubicBezTo>
                  <a:cubicBezTo>
                    <a:pt x="40392" y="16176"/>
                    <a:pt x="40118" y="16479"/>
                    <a:pt x="39844" y="16782"/>
                  </a:cubicBezTo>
                  <a:cubicBezTo>
                    <a:pt x="40225" y="16168"/>
                    <a:pt x="40586" y="15541"/>
                    <a:pt x="40912" y="14883"/>
                  </a:cubicBezTo>
                  <a:cubicBezTo>
                    <a:pt x="40979" y="14771"/>
                    <a:pt x="40886" y="14657"/>
                    <a:pt x="40784" y="14657"/>
                  </a:cubicBezTo>
                  <a:cubicBezTo>
                    <a:pt x="40749" y="14657"/>
                    <a:pt x="40713" y="14670"/>
                    <a:pt x="40681" y="14701"/>
                  </a:cubicBezTo>
                  <a:cubicBezTo>
                    <a:pt x="40265" y="15076"/>
                    <a:pt x="39870" y="15472"/>
                    <a:pt x="39498" y="15893"/>
                  </a:cubicBezTo>
                  <a:cubicBezTo>
                    <a:pt x="40069" y="15131"/>
                    <a:pt x="40632" y="14366"/>
                    <a:pt x="41186" y="13592"/>
                  </a:cubicBezTo>
                  <a:close/>
                  <a:moveTo>
                    <a:pt x="32120" y="14295"/>
                  </a:moveTo>
                  <a:cubicBezTo>
                    <a:pt x="32271" y="14295"/>
                    <a:pt x="30475" y="16489"/>
                    <a:pt x="30239" y="16762"/>
                  </a:cubicBezTo>
                  <a:cubicBezTo>
                    <a:pt x="30158" y="16858"/>
                    <a:pt x="30071" y="16950"/>
                    <a:pt x="29988" y="17042"/>
                  </a:cubicBezTo>
                  <a:cubicBezTo>
                    <a:pt x="30585" y="16306"/>
                    <a:pt x="31137" y="15529"/>
                    <a:pt x="31636" y="14721"/>
                  </a:cubicBezTo>
                  <a:cubicBezTo>
                    <a:pt x="31939" y="14419"/>
                    <a:pt x="32084" y="14295"/>
                    <a:pt x="32120" y="14295"/>
                  </a:cubicBezTo>
                  <a:close/>
                  <a:moveTo>
                    <a:pt x="35233" y="14262"/>
                  </a:moveTo>
                  <a:cubicBezTo>
                    <a:pt x="35467" y="14279"/>
                    <a:pt x="35695" y="14326"/>
                    <a:pt x="35895" y="14510"/>
                  </a:cubicBezTo>
                  <a:cubicBezTo>
                    <a:pt x="35912" y="14528"/>
                    <a:pt x="35941" y="14565"/>
                    <a:pt x="35967" y="14597"/>
                  </a:cubicBezTo>
                  <a:cubicBezTo>
                    <a:pt x="35961" y="14600"/>
                    <a:pt x="35952" y="14597"/>
                    <a:pt x="35946" y="14603"/>
                  </a:cubicBezTo>
                  <a:cubicBezTo>
                    <a:pt x="35086" y="15498"/>
                    <a:pt x="34255" y="16419"/>
                    <a:pt x="33438" y="17345"/>
                  </a:cubicBezTo>
                  <a:cubicBezTo>
                    <a:pt x="34081" y="16393"/>
                    <a:pt x="34694" y="15411"/>
                    <a:pt x="35222" y="14354"/>
                  </a:cubicBezTo>
                  <a:cubicBezTo>
                    <a:pt x="35233" y="14326"/>
                    <a:pt x="35236" y="14294"/>
                    <a:pt x="35233" y="14262"/>
                  </a:cubicBezTo>
                  <a:close/>
                  <a:moveTo>
                    <a:pt x="52480" y="12189"/>
                  </a:moveTo>
                  <a:cubicBezTo>
                    <a:pt x="52654" y="12446"/>
                    <a:pt x="52824" y="12709"/>
                    <a:pt x="52991" y="12972"/>
                  </a:cubicBezTo>
                  <a:lnTo>
                    <a:pt x="52991" y="12974"/>
                  </a:lnTo>
                  <a:cubicBezTo>
                    <a:pt x="52983" y="12980"/>
                    <a:pt x="52974" y="12974"/>
                    <a:pt x="52965" y="12983"/>
                  </a:cubicBezTo>
                  <a:cubicBezTo>
                    <a:pt x="51323" y="14311"/>
                    <a:pt x="49160" y="16084"/>
                    <a:pt x="47847" y="17692"/>
                  </a:cubicBezTo>
                  <a:cubicBezTo>
                    <a:pt x="49374" y="15821"/>
                    <a:pt x="51060" y="14138"/>
                    <a:pt x="52480" y="12189"/>
                  </a:cubicBezTo>
                  <a:close/>
                  <a:moveTo>
                    <a:pt x="50610" y="11894"/>
                  </a:moveTo>
                  <a:lnTo>
                    <a:pt x="50610" y="11894"/>
                  </a:lnTo>
                  <a:cubicBezTo>
                    <a:pt x="48990" y="13587"/>
                    <a:pt x="47496" y="15393"/>
                    <a:pt x="45860" y="17080"/>
                  </a:cubicBezTo>
                  <a:cubicBezTo>
                    <a:pt x="45760" y="17183"/>
                    <a:pt x="45852" y="17317"/>
                    <a:pt x="45963" y="17317"/>
                  </a:cubicBezTo>
                  <a:cubicBezTo>
                    <a:pt x="45995" y="17317"/>
                    <a:pt x="46029" y="17306"/>
                    <a:pt x="46060" y="17279"/>
                  </a:cubicBezTo>
                  <a:cubicBezTo>
                    <a:pt x="47870" y="15737"/>
                    <a:pt x="49622" y="14176"/>
                    <a:pt x="51262" y="12449"/>
                  </a:cubicBezTo>
                  <a:lnTo>
                    <a:pt x="51262" y="12449"/>
                  </a:lnTo>
                  <a:cubicBezTo>
                    <a:pt x="49680" y="14115"/>
                    <a:pt x="48187" y="15801"/>
                    <a:pt x="46802" y="17643"/>
                  </a:cubicBezTo>
                  <a:cubicBezTo>
                    <a:pt x="46779" y="17669"/>
                    <a:pt x="46773" y="17706"/>
                    <a:pt x="46781" y="17738"/>
                  </a:cubicBezTo>
                  <a:cubicBezTo>
                    <a:pt x="46221" y="17464"/>
                    <a:pt x="45517" y="17279"/>
                    <a:pt x="45121" y="17048"/>
                  </a:cubicBezTo>
                  <a:cubicBezTo>
                    <a:pt x="44876" y="16904"/>
                    <a:pt x="44706" y="16759"/>
                    <a:pt x="44587" y="16609"/>
                  </a:cubicBezTo>
                  <a:cubicBezTo>
                    <a:pt x="45462" y="15994"/>
                    <a:pt x="46239" y="15301"/>
                    <a:pt x="46975" y="14562"/>
                  </a:cubicBezTo>
                  <a:lnTo>
                    <a:pt x="46975" y="14562"/>
                  </a:lnTo>
                  <a:cubicBezTo>
                    <a:pt x="46369" y="15296"/>
                    <a:pt x="45762" y="16026"/>
                    <a:pt x="45182" y="16780"/>
                  </a:cubicBezTo>
                  <a:cubicBezTo>
                    <a:pt x="45099" y="16885"/>
                    <a:pt x="45209" y="17000"/>
                    <a:pt x="45319" y="17000"/>
                  </a:cubicBezTo>
                  <a:cubicBezTo>
                    <a:pt x="45354" y="17000"/>
                    <a:pt x="45390" y="16989"/>
                    <a:pt x="45419" y="16961"/>
                  </a:cubicBezTo>
                  <a:cubicBezTo>
                    <a:pt x="47181" y="15303"/>
                    <a:pt x="48934" y="13645"/>
                    <a:pt x="50610" y="11894"/>
                  </a:cubicBezTo>
                  <a:close/>
                  <a:moveTo>
                    <a:pt x="50353" y="13991"/>
                  </a:moveTo>
                  <a:lnTo>
                    <a:pt x="50353" y="13991"/>
                  </a:lnTo>
                  <a:cubicBezTo>
                    <a:pt x="49342" y="15192"/>
                    <a:pt x="48219" y="16713"/>
                    <a:pt x="47203" y="17998"/>
                  </a:cubicBezTo>
                  <a:cubicBezTo>
                    <a:pt x="47134" y="17943"/>
                    <a:pt x="47059" y="17891"/>
                    <a:pt x="46984" y="17845"/>
                  </a:cubicBezTo>
                  <a:lnTo>
                    <a:pt x="46981" y="17845"/>
                  </a:lnTo>
                  <a:cubicBezTo>
                    <a:pt x="46998" y="17839"/>
                    <a:pt x="47018" y="17839"/>
                    <a:pt x="47033" y="17822"/>
                  </a:cubicBezTo>
                  <a:cubicBezTo>
                    <a:pt x="48161" y="16563"/>
                    <a:pt x="49232" y="15255"/>
                    <a:pt x="50353" y="13991"/>
                  </a:cubicBezTo>
                  <a:close/>
                  <a:moveTo>
                    <a:pt x="49614" y="16476"/>
                  </a:moveTo>
                  <a:lnTo>
                    <a:pt x="49614" y="16476"/>
                  </a:lnTo>
                  <a:cubicBezTo>
                    <a:pt x="48950" y="17233"/>
                    <a:pt x="48300" y="18007"/>
                    <a:pt x="47665" y="18789"/>
                  </a:cubicBezTo>
                  <a:cubicBezTo>
                    <a:pt x="47645" y="18635"/>
                    <a:pt x="47597" y="18486"/>
                    <a:pt x="47517" y="18351"/>
                  </a:cubicBezTo>
                  <a:lnTo>
                    <a:pt x="47517" y="18351"/>
                  </a:lnTo>
                  <a:cubicBezTo>
                    <a:pt x="48244" y="17817"/>
                    <a:pt x="48956" y="17151"/>
                    <a:pt x="49614" y="16476"/>
                  </a:cubicBezTo>
                  <a:close/>
                  <a:moveTo>
                    <a:pt x="26203" y="16448"/>
                  </a:moveTo>
                  <a:cubicBezTo>
                    <a:pt x="26343" y="16546"/>
                    <a:pt x="26506" y="16598"/>
                    <a:pt x="26675" y="16598"/>
                  </a:cubicBezTo>
                  <a:cubicBezTo>
                    <a:pt x="26684" y="16598"/>
                    <a:pt x="26693" y="16598"/>
                    <a:pt x="26702" y="16598"/>
                  </a:cubicBezTo>
                  <a:cubicBezTo>
                    <a:pt x="26809" y="16595"/>
                    <a:pt x="26916" y="16583"/>
                    <a:pt x="27020" y="16569"/>
                  </a:cubicBezTo>
                  <a:lnTo>
                    <a:pt x="27020" y="16569"/>
                  </a:lnTo>
                  <a:cubicBezTo>
                    <a:pt x="25963" y="17651"/>
                    <a:pt x="24895" y="18728"/>
                    <a:pt x="23856" y="19825"/>
                  </a:cubicBezTo>
                  <a:cubicBezTo>
                    <a:pt x="24664" y="18717"/>
                    <a:pt x="25452" y="17594"/>
                    <a:pt x="26203" y="16448"/>
                  </a:cubicBezTo>
                  <a:close/>
                  <a:moveTo>
                    <a:pt x="53144" y="13223"/>
                  </a:moveTo>
                  <a:cubicBezTo>
                    <a:pt x="53243" y="13370"/>
                    <a:pt x="53341" y="13523"/>
                    <a:pt x="53433" y="13673"/>
                  </a:cubicBezTo>
                  <a:lnTo>
                    <a:pt x="53433" y="13676"/>
                  </a:lnTo>
                  <a:cubicBezTo>
                    <a:pt x="52070" y="14871"/>
                    <a:pt x="50887" y="16225"/>
                    <a:pt x="49726" y="17602"/>
                  </a:cubicBezTo>
                  <a:cubicBezTo>
                    <a:pt x="48759" y="18552"/>
                    <a:pt x="47812" y="19528"/>
                    <a:pt x="46932" y="20547"/>
                  </a:cubicBezTo>
                  <a:cubicBezTo>
                    <a:pt x="46981" y="20475"/>
                    <a:pt x="47030" y="20400"/>
                    <a:pt x="47079" y="20336"/>
                  </a:cubicBezTo>
                  <a:cubicBezTo>
                    <a:pt x="47269" y="20074"/>
                    <a:pt x="47454" y="19773"/>
                    <a:pt x="47567" y="19462"/>
                  </a:cubicBezTo>
                  <a:cubicBezTo>
                    <a:pt x="47887" y="19069"/>
                    <a:pt x="48210" y="18679"/>
                    <a:pt x="48531" y="18287"/>
                  </a:cubicBezTo>
                  <a:cubicBezTo>
                    <a:pt x="49983" y="16514"/>
                    <a:pt x="51507" y="14822"/>
                    <a:pt x="53144" y="13223"/>
                  </a:cubicBezTo>
                  <a:close/>
                  <a:moveTo>
                    <a:pt x="28169" y="16560"/>
                  </a:moveTo>
                  <a:lnTo>
                    <a:pt x="28169" y="16560"/>
                  </a:lnTo>
                  <a:cubicBezTo>
                    <a:pt x="26812" y="18131"/>
                    <a:pt x="25415" y="19669"/>
                    <a:pt x="24003" y="21197"/>
                  </a:cubicBezTo>
                  <a:cubicBezTo>
                    <a:pt x="25129" y="19770"/>
                    <a:pt x="26304" y="18388"/>
                    <a:pt x="27600" y="17112"/>
                  </a:cubicBezTo>
                  <a:cubicBezTo>
                    <a:pt x="27788" y="16927"/>
                    <a:pt x="27978" y="16745"/>
                    <a:pt x="28169" y="16560"/>
                  </a:cubicBezTo>
                  <a:close/>
                  <a:moveTo>
                    <a:pt x="55259" y="16718"/>
                  </a:moveTo>
                  <a:lnTo>
                    <a:pt x="55259" y="16718"/>
                  </a:lnTo>
                  <a:cubicBezTo>
                    <a:pt x="55391" y="16940"/>
                    <a:pt x="55524" y="17159"/>
                    <a:pt x="55650" y="17369"/>
                  </a:cubicBezTo>
                  <a:cubicBezTo>
                    <a:pt x="55691" y="17435"/>
                    <a:pt x="55714" y="17501"/>
                    <a:pt x="55748" y="17571"/>
                  </a:cubicBezTo>
                  <a:cubicBezTo>
                    <a:pt x="55746" y="17570"/>
                    <a:pt x="55743" y="17570"/>
                    <a:pt x="55740" y="17570"/>
                  </a:cubicBezTo>
                  <a:cubicBezTo>
                    <a:pt x="55708" y="17570"/>
                    <a:pt x="55677" y="17584"/>
                    <a:pt x="55650" y="17605"/>
                  </a:cubicBezTo>
                  <a:cubicBezTo>
                    <a:pt x="54317" y="18850"/>
                    <a:pt x="52974" y="20403"/>
                    <a:pt x="51712" y="21809"/>
                  </a:cubicBezTo>
                  <a:cubicBezTo>
                    <a:pt x="53078" y="20250"/>
                    <a:pt x="54296" y="18569"/>
                    <a:pt x="55258" y="16722"/>
                  </a:cubicBezTo>
                  <a:cubicBezTo>
                    <a:pt x="55259" y="16721"/>
                    <a:pt x="55259" y="16720"/>
                    <a:pt x="55259" y="16718"/>
                  </a:cubicBezTo>
                  <a:close/>
                  <a:moveTo>
                    <a:pt x="40667" y="18353"/>
                  </a:moveTo>
                  <a:lnTo>
                    <a:pt x="40667" y="18353"/>
                  </a:lnTo>
                  <a:cubicBezTo>
                    <a:pt x="40632" y="18731"/>
                    <a:pt x="40592" y="19135"/>
                    <a:pt x="40563" y="19551"/>
                  </a:cubicBezTo>
                  <a:cubicBezTo>
                    <a:pt x="39942" y="20169"/>
                    <a:pt x="39313" y="20781"/>
                    <a:pt x="38698" y="21407"/>
                  </a:cubicBezTo>
                  <a:lnTo>
                    <a:pt x="38695" y="21407"/>
                  </a:lnTo>
                  <a:cubicBezTo>
                    <a:pt x="38539" y="21566"/>
                    <a:pt x="38389" y="21728"/>
                    <a:pt x="38239" y="21890"/>
                  </a:cubicBezTo>
                  <a:cubicBezTo>
                    <a:pt x="39059" y="20720"/>
                    <a:pt x="39959" y="19606"/>
                    <a:pt x="40667" y="18353"/>
                  </a:cubicBezTo>
                  <a:close/>
                  <a:moveTo>
                    <a:pt x="54100" y="14773"/>
                  </a:moveTo>
                  <a:cubicBezTo>
                    <a:pt x="54279" y="15065"/>
                    <a:pt x="54452" y="15353"/>
                    <a:pt x="54623" y="15639"/>
                  </a:cubicBezTo>
                  <a:lnTo>
                    <a:pt x="54620" y="15642"/>
                  </a:lnTo>
                  <a:cubicBezTo>
                    <a:pt x="54605" y="15651"/>
                    <a:pt x="54588" y="15651"/>
                    <a:pt x="54576" y="15668"/>
                  </a:cubicBezTo>
                  <a:cubicBezTo>
                    <a:pt x="52665" y="18131"/>
                    <a:pt x="49972" y="19753"/>
                    <a:pt x="48020" y="22077"/>
                  </a:cubicBezTo>
                  <a:cubicBezTo>
                    <a:pt x="50075" y="19629"/>
                    <a:pt x="52307" y="17426"/>
                    <a:pt x="54100" y="14773"/>
                  </a:cubicBezTo>
                  <a:close/>
                  <a:moveTo>
                    <a:pt x="40814" y="16222"/>
                  </a:moveTo>
                  <a:cubicBezTo>
                    <a:pt x="40774" y="16788"/>
                    <a:pt x="40742" y="17351"/>
                    <a:pt x="40701" y="17897"/>
                  </a:cubicBezTo>
                  <a:cubicBezTo>
                    <a:pt x="40688" y="17892"/>
                    <a:pt x="40675" y="17890"/>
                    <a:pt x="40662" y="17890"/>
                  </a:cubicBezTo>
                  <a:cubicBezTo>
                    <a:pt x="40628" y="17890"/>
                    <a:pt x="40594" y="17905"/>
                    <a:pt x="40571" y="17934"/>
                  </a:cubicBezTo>
                  <a:cubicBezTo>
                    <a:pt x="39408" y="19248"/>
                    <a:pt x="38484" y="20781"/>
                    <a:pt x="37315" y="22086"/>
                  </a:cubicBezTo>
                  <a:lnTo>
                    <a:pt x="37312" y="22086"/>
                  </a:lnTo>
                  <a:cubicBezTo>
                    <a:pt x="38484" y="20616"/>
                    <a:pt x="39596" y="19098"/>
                    <a:pt x="40595" y="17472"/>
                  </a:cubicBezTo>
                  <a:cubicBezTo>
                    <a:pt x="40664" y="17360"/>
                    <a:pt x="40562" y="17238"/>
                    <a:pt x="40455" y="17238"/>
                  </a:cubicBezTo>
                  <a:cubicBezTo>
                    <a:pt x="40419" y="17238"/>
                    <a:pt x="40383" y="17252"/>
                    <a:pt x="40352" y="17285"/>
                  </a:cubicBezTo>
                  <a:cubicBezTo>
                    <a:pt x="39959" y="17718"/>
                    <a:pt x="39587" y="18168"/>
                    <a:pt x="39223" y="18621"/>
                  </a:cubicBezTo>
                  <a:cubicBezTo>
                    <a:pt x="39772" y="17839"/>
                    <a:pt x="40303" y="17039"/>
                    <a:pt x="40814" y="16222"/>
                  </a:cubicBezTo>
                  <a:close/>
                  <a:moveTo>
                    <a:pt x="39772" y="15789"/>
                  </a:moveTo>
                  <a:lnTo>
                    <a:pt x="39772" y="15789"/>
                  </a:lnTo>
                  <a:cubicBezTo>
                    <a:pt x="39799" y="15789"/>
                    <a:pt x="37608" y="19396"/>
                    <a:pt x="37656" y="19396"/>
                  </a:cubicBezTo>
                  <a:cubicBezTo>
                    <a:pt x="37656" y="19396"/>
                    <a:pt x="37656" y="19396"/>
                    <a:pt x="37656" y="19396"/>
                  </a:cubicBezTo>
                  <a:lnTo>
                    <a:pt x="37656" y="19396"/>
                  </a:lnTo>
                  <a:cubicBezTo>
                    <a:pt x="36820" y="20466"/>
                    <a:pt x="35915" y="21482"/>
                    <a:pt x="35000" y="22493"/>
                  </a:cubicBezTo>
                  <a:cubicBezTo>
                    <a:pt x="35871" y="21402"/>
                    <a:pt x="36732" y="20302"/>
                    <a:pt x="37578" y="19193"/>
                  </a:cubicBezTo>
                  <a:cubicBezTo>
                    <a:pt x="38106" y="18440"/>
                    <a:pt x="38608" y="17666"/>
                    <a:pt x="39082" y="16875"/>
                  </a:cubicBezTo>
                  <a:cubicBezTo>
                    <a:pt x="39571" y="16092"/>
                    <a:pt x="39765" y="15789"/>
                    <a:pt x="39772" y="15789"/>
                  </a:cubicBezTo>
                  <a:close/>
                  <a:moveTo>
                    <a:pt x="54787" y="15925"/>
                  </a:moveTo>
                  <a:lnTo>
                    <a:pt x="55119" y="16479"/>
                  </a:lnTo>
                  <a:cubicBezTo>
                    <a:pt x="55116" y="16479"/>
                    <a:pt x="55114" y="16479"/>
                    <a:pt x="55111" y="16479"/>
                  </a:cubicBezTo>
                  <a:cubicBezTo>
                    <a:pt x="55070" y="16479"/>
                    <a:pt x="55031" y="16499"/>
                    <a:pt x="55006" y="16528"/>
                  </a:cubicBezTo>
                  <a:cubicBezTo>
                    <a:pt x="53153" y="18649"/>
                    <a:pt x="51018" y="20606"/>
                    <a:pt x="49180" y="22668"/>
                  </a:cubicBezTo>
                  <a:lnTo>
                    <a:pt x="49180" y="22668"/>
                  </a:lnTo>
                  <a:cubicBezTo>
                    <a:pt x="51159" y="20447"/>
                    <a:pt x="53282" y="18525"/>
                    <a:pt x="54787" y="15925"/>
                  </a:cubicBezTo>
                  <a:close/>
                  <a:moveTo>
                    <a:pt x="36137" y="14805"/>
                  </a:moveTo>
                  <a:cubicBezTo>
                    <a:pt x="36276" y="14981"/>
                    <a:pt x="36426" y="15186"/>
                    <a:pt x="36509" y="15293"/>
                  </a:cubicBezTo>
                  <a:cubicBezTo>
                    <a:pt x="36559" y="15356"/>
                    <a:pt x="36613" y="15417"/>
                    <a:pt x="36674" y="15469"/>
                  </a:cubicBezTo>
                  <a:cubicBezTo>
                    <a:pt x="34696" y="17178"/>
                    <a:pt x="33296" y="19545"/>
                    <a:pt x="31512" y="21442"/>
                  </a:cubicBezTo>
                  <a:cubicBezTo>
                    <a:pt x="31079" y="21907"/>
                    <a:pt x="30655" y="22377"/>
                    <a:pt x="30227" y="22848"/>
                  </a:cubicBezTo>
                  <a:cubicBezTo>
                    <a:pt x="32369" y="20258"/>
                    <a:pt x="34428" y="17623"/>
                    <a:pt x="36137" y="14805"/>
                  </a:cubicBezTo>
                  <a:close/>
                  <a:moveTo>
                    <a:pt x="49735" y="19742"/>
                  </a:moveTo>
                  <a:lnTo>
                    <a:pt x="49735" y="19742"/>
                  </a:lnTo>
                  <a:cubicBezTo>
                    <a:pt x="48788" y="20781"/>
                    <a:pt x="47829" y="21809"/>
                    <a:pt x="46923" y="22886"/>
                  </a:cubicBezTo>
                  <a:cubicBezTo>
                    <a:pt x="46914" y="22900"/>
                    <a:pt x="46914" y="22917"/>
                    <a:pt x="46908" y="22935"/>
                  </a:cubicBezTo>
                  <a:cubicBezTo>
                    <a:pt x="46833" y="22909"/>
                    <a:pt x="46761" y="22891"/>
                    <a:pt x="46683" y="22874"/>
                  </a:cubicBezTo>
                  <a:cubicBezTo>
                    <a:pt x="46595" y="22863"/>
                    <a:pt x="46508" y="22857"/>
                    <a:pt x="46420" y="22857"/>
                  </a:cubicBezTo>
                  <a:cubicBezTo>
                    <a:pt x="46389" y="22857"/>
                    <a:pt x="46359" y="22858"/>
                    <a:pt x="46328" y="22860"/>
                  </a:cubicBezTo>
                  <a:cubicBezTo>
                    <a:pt x="47509" y="21869"/>
                    <a:pt x="48641" y="20824"/>
                    <a:pt x="49735" y="19742"/>
                  </a:cubicBezTo>
                  <a:close/>
                  <a:moveTo>
                    <a:pt x="53624" y="13985"/>
                  </a:moveTo>
                  <a:cubicBezTo>
                    <a:pt x="53730" y="14155"/>
                    <a:pt x="53834" y="14326"/>
                    <a:pt x="53938" y="14496"/>
                  </a:cubicBezTo>
                  <a:lnTo>
                    <a:pt x="53938" y="14499"/>
                  </a:lnTo>
                  <a:cubicBezTo>
                    <a:pt x="53927" y="14507"/>
                    <a:pt x="53915" y="14507"/>
                    <a:pt x="53909" y="14516"/>
                  </a:cubicBezTo>
                  <a:cubicBezTo>
                    <a:pt x="52527" y="16344"/>
                    <a:pt x="51057" y="18012"/>
                    <a:pt x="49461" y="19643"/>
                  </a:cubicBezTo>
                  <a:cubicBezTo>
                    <a:pt x="48836" y="20281"/>
                    <a:pt x="45783" y="23189"/>
                    <a:pt x="45405" y="23189"/>
                  </a:cubicBezTo>
                  <a:cubicBezTo>
                    <a:pt x="45271" y="23189"/>
                    <a:pt x="45473" y="22825"/>
                    <a:pt x="46236" y="21866"/>
                  </a:cubicBezTo>
                  <a:cubicBezTo>
                    <a:pt x="47431" y="20769"/>
                    <a:pt x="48496" y="19548"/>
                    <a:pt x="49544" y="18301"/>
                  </a:cubicBezTo>
                  <a:cubicBezTo>
                    <a:pt x="50959" y="16918"/>
                    <a:pt x="52391" y="15550"/>
                    <a:pt x="53624" y="13985"/>
                  </a:cubicBezTo>
                  <a:close/>
                  <a:moveTo>
                    <a:pt x="55881" y="17836"/>
                  </a:moveTo>
                  <a:cubicBezTo>
                    <a:pt x="55991" y="18064"/>
                    <a:pt x="56080" y="18301"/>
                    <a:pt x="56156" y="18544"/>
                  </a:cubicBezTo>
                  <a:lnTo>
                    <a:pt x="56156" y="18546"/>
                  </a:lnTo>
                  <a:cubicBezTo>
                    <a:pt x="56131" y="18534"/>
                    <a:pt x="56105" y="18528"/>
                    <a:pt x="56079" y="18528"/>
                  </a:cubicBezTo>
                  <a:cubicBezTo>
                    <a:pt x="56039" y="18528"/>
                    <a:pt x="55999" y="18542"/>
                    <a:pt x="55968" y="18569"/>
                  </a:cubicBezTo>
                  <a:cubicBezTo>
                    <a:pt x="54403" y="20022"/>
                    <a:pt x="52454" y="22195"/>
                    <a:pt x="51410" y="23425"/>
                  </a:cubicBezTo>
                  <a:lnTo>
                    <a:pt x="51410" y="23425"/>
                  </a:lnTo>
                  <a:cubicBezTo>
                    <a:pt x="52952" y="21603"/>
                    <a:pt x="54422" y="19725"/>
                    <a:pt x="55881" y="17836"/>
                  </a:cubicBezTo>
                  <a:close/>
                  <a:moveTo>
                    <a:pt x="54082" y="16954"/>
                  </a:moveTo>
                  <a:cubicBezTo>
                    <a:pt x="54130" y="16954"/>
                    <a:pt x="51975" y="19262"/>
                    <a:pt x="51476" y="19814"/>
                  </a:cubicBezTo>
                  <a:cubicBezTo>
                    <a:pt x="50350" y="21052"/>
                    <a:pt x="49157" y="22222"/>
                    <a:pt x="48043" y="23475"/>
                  </a:cubicBezTo>
                  <a:cubicBezTo>
                    <a:pt x="47792" y="23298"/>
                    <a:pt x="47526" y="23151"/>
                    <a:pt x="47243" y="23036"/>
                  </a:cubicBezTo>
                  <a:cubicBezTo>
                    <a:pt x="49325" y="21436"/>
                    <a:pt x="51311" y="19762"/>
                    <a:pt x="53150" y="17882"/>
                  </a:cubicBezTo>
                  <a:cubicBezTo>
                    <a:pt x="53804" y="17213"/>
                    <a:pt x="54066" y="16954"/>
                    <a:pt x="54082" y="16954"/>
                  </a:cubicBezTo>
                  <a:close/>
                  <a:moveTo>
                    <a:pt x="40716" y="21777"/>
                  </a:moveTo>
                  <a:cubicBezTo>
                    <a:pt x="40753" y="21910"/>
                    <a:pt x="40800" y="22040"/>
                    <a:pt x="40857" y="22167"/>
                  </a:cubicBezTo>
                  <a:lnTo>
                    <a:pt x="40854" y="22167"/>
                  </a:lnTo>
                  <a:cubicBezTo>
                    <a:pt x="40869" y="22196"/>
                    <a:pt x="40892" y="22219"/>
                    <a:pt x="40924" y="22227"/>
                  </a:cubicBezTo>
                  <a:cubicBezTo>
                    <a:pt x="40912" y="22233"/>
                    <a:pt x="40901" y="22233"/>
                    <a:pt x="40892" y="22242"/>
                  </a:cubicBezTo>
                  <a:cubicBezTo>
                    <a:pt x="40364" y="22721"/>
                    <a:pt x="39841" y="23212"/>
                    <a:pt x="39330" y="23711"/>
                  </a:cubicBezTo>
                  <a:cubicBezTo>
                    <a:pt x="39301" y="23740"/>
                    <a:pt x="39272" y="23769"/>
                    <a:pt x="39243" y="23795"/>
                  </a:cubicBezTo>
                  <a:cubicBezTo>
                    <a:pt x="39740" y="23128"/>
                    <a:pt x="40234" y="22455"/>
                    <a:pt x="40716" y="21777"/>
                  </a:cubicBezTo>
                  <a:close/>
                  <a:moveTo>
                    <a:pt x="45176" y="22770"/>
                  </a:moveTo>
                  <a:cubicBezTo>
                    <a:pt x="44925" y="23131"/>
                    <a:pt x="44691" y="23498"/>
                    <a:pt x="44466" y="23870"/>
                  </a:cubicBezTo>
                  <a:cubicBezTo>
                    <a:pt x="44366" y="23752"/>
                    <a:pt x="44279" y="23623"/>
                    <a:pt x="44204" y="23485"/>
                  </a:cubicBezTo>
                  <a:lnTo>
                    <a:pt x="44204" y="23485"/>
                  </a:lnTo>
                  <a:cubicBezTo>
                    <a:pt x="44539" y="23260"/>
                    <a:pt x="44862" y="23018"/>
                    <a:pt x="45176" y="22770"/>
                  </a:cubicBezTo>
                  <a:close/>
                  <a:moveTo>
                    <a:pt x="40537" y="20154"/>
                  </a:moveTo>
                  <a:lnTo>
                    <a:pt x="40537" y="20154"/>
                  </a:lnTo>
                  <a:cubicBezTo>
                    <a:pt x="40525" y="20544"/>
                    <a:pt x="40551" y="20934"/>
                    <a:pt x="40612" y="21321"/>
                  </a:cubicBezTo>
                  <a:cubicBezTo>
                    <a:pt x="39985" y="21878"/>
                    <a:pt x="39344" y="22429"/>
                    <a:pt x="38721" y="22998"/>
                  </a:cubicBezTo>
                  <a:cubicBezTo>
                    <a:pt x="38450" y="23252"/>
                    <a:pt x="38187" y="23512"/>
                    <a:pt x="37933" y="23781"/>
                  </a:cubicBezTo>
                  <a:cubicBezTo>
                    <a:pt x="37654" y="24067"/>
                    <a:pt x="37551" y="24170"/>
                    <a:pt x="37543" y="24170"/>
                  </a:cubicBezTo>
                  <a:cubicBezTo>
                    <a:pt x="37527" y="24170"/>
                    <a:pt x="37935" y="23714"/>
                    <a:pt x="38037" y="23532"/>
                  </a:cubicBezTo>
                  <a:cubicBezTo>
                    <a:pt x="38724" y="22305"/>
                    <a:pt x="39772" y="21332"/>
                    <a:pt x="40537" y="20154"/>
                  </a:cubicBezTo>
                  <a:close/>
                  <a:moveTo>
                    <a:pt x="54296" y="17825"/>
                  </a:moveTo>
                  <a:cubicBezTo>
                    <a:pt x="53156" y="19109"/>
                    <a:pt x="50861" y="22222"/>
                    <a:pt x="48950" y="24173"/>
                  </a:cubicBezTo>
                  <a:cubicBezTo>
                    <a:pt x="48747" y="24006"/>
                    <a:pt x="48545" y="23841"/>
                    <a:pt x="48335" y="23685"/>
                  </a:cubicBezTo>
                  <a:cubicBezTo>
                    <a:pt x="50517" y="21916"/>
                    <a:pt x="52428" y="19926"/>
                    <a:pt x="54296" y="17825"/>
                  </a:cubicBezTo>
                  <a:close/>
                  <a:moveTo>
                    <a:pt x="45476" y="23552"/>
                  </a:moveTo>
                  <a:lnTo>
                    <a:pt x="45476" y="23552"/>
                  </a:lnTo>
                  <a:cubicBezTo>
                    <a:pt x="45401" y="23925"/>
                    <a:pt x="45451" y="24395"/>
                    <a:pt x="45534" y="24860"/>
                  </a:cubicBezTo>
                  <a:cubicBezTo>
                    <a:pt x="45252" y="24641"/>
                    <a:pt x="44984" y="24408"/>
                    <a:pt x="44733" y="24157"/>
                  </a:cubicBezTo>
                  <a:lnTo>
                    <a:pt x="44733" y="24157"/>
                  </a:lnTo>
                  <a:cubicBezTo>
                    <a:pt x="44984" y="23959"/>
                    <a:pt x="45229" y="23751"/>
                    <a:pt x="45476" y="23552"/>
                  </a:cubicBezTo>
                  <a:close/>
                  <a:moveTo>
                    <a:pt x="56228" y="18789"/>
                  </a:moveTo>
                  <a:cubicBezTo>
                    <a:pt x="56303" y="19083"/>
                    <a:pt x="56352" y="19381"/>
                    <a:pt x="56381" y="19681"/>
                  </a:cubicBezTo>
                  <a:lnTo>
                    <a:pt x="56378" y="19684"/>
                  </a:lnTo>
                  <a:cubicBezTo>
                    <a:pt x="54893" y="21434"/>
                    <a:pt x="53204" y="23135"/>
                    <a:pt x="51807" y="24864"/>
                  </a:cubicBezTo>
                  <a:lnTo>
                    <a:pt x="51807" y="24864"/>
                  </a:lnTo>
                  <a:cubicBezTo>
                    <a:pt x="53390" y="22903"/>
                    <a:pt x="54924" y="20951"/>
                    <a:pt x="56228" y="18789"/>
                  </a:cubicBezTo>
                  <a:close/>
                  <a:moveTo>
                    <a:pt x="56398" y="20215"/>
                  </a:moveTo>
                  <a:lnTo>
                    <a:pt x="56398" y="20215"/>
                  </a:lnTo>
                  <a:cubicBezTo>
                    <a:pt x="56404" y="20616"/>
                    <a:pt x="56386" y="21021"/>
                    <a:pt x="56343" y="21422"/>
                  </a:cubicBezTo>
                  <a:lnTo>
                    <a:pt x="56340" y="21425"/>
                  </a:lnTo>
                  <a:cubicBezTo>
                    <a:pt x="55174" y="22603"/>
                    <a:pt x="53035" y="24144"/>
                    <a:pt x="52350" y="25493"/>
                  </a:cubicBezTo>
                  <a:cubicBezTo>
                    <a:pt x="53332" y="23552"/>
                    <a:pt x="55004" y="21910"/>
                    <a:pt x="56398" y="20215"/>
                  </a:cubicBezTo>
                  <a:close/>
                  <a:moveTo>
                    <a:pt x="56254" y="22060"/>
                  </a:moveTo>
                  <a:lnTo>
                    <a:pt x="56254" y="22060"/>
                  </a:lnTo>
                  <a:cubicBezTo>
                    <a:pt x="56193" y="22484"/>
                    <a:pt x="56118" y="22912"/>
                    <a:pt x="56046" y="23336"/>
                  </a:cubicBezTo>
                  <a:lnTo>
                    <a:pt x="56046" y="23339"/>
                  </a:lnTo>
                  <a:cubicBezTo>
                    <a:pt x="55567" y="23878"/>
                    <a:pt x="53872" y="25112"/>
                    <a:pt x="53662" y="25538"/>
                  </a:cubicBezTo>
                  <a:lnTo>
                    <a:pt x="53662" y="25538"/>
                  </a:lnTo>
                  <a:cubicBezTo>
                    <a:pt x="54297" y="24248"/>
                    <a:pt x="55284" y="23134"/>
                    <a:pt x="56254" y="22060"/>
                  </a:cubicBezTo>
                  <a:close/>
                  <a:moveTo>
                    <a:pt x="54901" y="18772"/>
                  </a:moveTo>
                  <a:cubicBezTo>
                    <a:pt x="54987" y="18772"/>
                    <a:pt x="53204" y="20718"/>
                    <a:pt x="52983" y="20995"/>
                  </a:cubicBezTo>
                  <a:cubicBezTo>
                    <a:pt x="52059" y="22144"/>
                    <a:pt x="51106" y="23267"/>
                    <a:pt x="50151" y="24387"/>
                  </a:cubicBezTo>
                  <a:cubicBezTo>
                    <a:pt x="50044" y="24513"/>
                    <a:pt x="50150" y="24678"/>
                    <a:pt x="50276" y="24678"/>
                  </a:cubicBezTo>
                  <a:cubicBezTo>
                    <a:pt x="50314" y="24678"/>
                    <a:pt x="50354" y="24663"/>
                    <a:pt x="50390" y="24626"/>
                  </a:cubicBezTo>
                  <a:cubicBezTo>
                    <a:pt x="51987" y="23004"/>
                    <a:pt x="53558" y="21352"/>
                    <a:pt x="55186" y="19758"/>
                  </a:cubicBezTo>
                  <a:lnTo>
                    <a:pt x="55186" y="19758"/>
                  </a:lnTo>
                  <a:cubicBezTo>
                    <a:pt x="53907" y="21016"/>
                    <a:pt x="52249" y="23759"/>
                    <a:pt x="50815" y="25544"/>
                  </a:cubicBezTo>
                  <a:cubicBezTo>
                    <a:pt x="50630" y="25429"/>
                    <a:pt x="50454" y="25316"/>
                    <a:pt x="50295" y="25218"/>
                  </a:cubicBezTo>
                  <a:cubicBezTo>
                    <a:pt x="49946" y="25005"/>
                    <a:pt x="49588" y="24707"/>
                    <a:pt x="49221" y="24401"/>
                  </a:cubicBezTo>
                  <a:cubicBezTo>
                    <a:pt x="49559" y="24069"/>
                    <a:pt x="49891" y="23737"/>
                    <a:pt x="50226" y="23402"/>
                  </a:cubicBezTo>
                  <a:cubicBezTo>
                    <a:pt x="50416" y="23212"/>
                    <a:pt x="50601" y="23015"/>
                    <a:pt x="50789" y="22819"/>
                  </a:cubicBezTo>
                  <a:lnTo>
                    <a:pt x="50789" y="22819"/>
                  </a:lnTo>
                  <a:cubicBezTo>
                    <a:pt x="50693" y="22920"/>
                    <a:pt x="50601" y="23024"/>
                    <a:pt x="50506" y="23122"/>
                  </a:cubicBezTo>
                  <a:cubicBezTo>
                    <a:pt x="51632" y="21999"/>
                    <a:pt x="52749" y="20870"/>
                    <a:pt x="53872" y="19747"/>
                  </a:cubicBezTo>
                  <a:cubicBezTo>
                    <a:pt x="54584" y="19036"/>
                    <a:pt x="54869" y="18772"/>
                    <a:pt x="54901" y="18772"/>
                  </a:cubicBezTo>
                  <a:close/>
                  <a:moveTo>
                    <a:pt x="19452" y="18048"/>
                  </a:moveTo>
                  <a:cubicBezTo>
                    <a:pt x="19091" y="18484"/>
                    <a:pt x="17065" y="21841"/>
                    <a:pt x="16373" y="22698"/>
                  </a:cubicBezTo>
                  <a:cubicBezTo>
                    <a:pt x="15538" y="23729"/>
                    <a:pt x="14661" y="24716"/>
                    <a:pt x="13780" y="25700"/>
                  </a:cubicBezTo>
                  <a:cubicBezTo>
                    <a:pt x="14014" y="25389"/>
                    <a:pt x="14256" y="25083"/>
                    <a:pt x="14487" y="24771"/>
                  </a:cubicBezTo>
                  <a:cubicBezTo>
                    <a:pt x="16141" y="22511"/>
                    <a:pt x="17657" y="20210"/>
                    <a:pt x="19452" y="18048"/>
                  </a:cubicBezTo>
                  <a:close/>
                  <a:moveTo>
                    <a:pt x="35099" y="22772"/>
                  </a:moveTo>
                  <a:cubicBezTo>
                    <a:pt x="34352" y="23745"/>
                    <a:pt x="33584" y="24708"/>
                    <a:pt x="32765" y="25620"/>
                  </a:cubicBezTo>
                  <a:cubicBezTo>
                    <a:pt x="32644" y="25755"/>
                    <a:pt x="32514" y="25885"/>
                    <a:pt x="32390" y="26021"/>
                  </a:cubicBezTo>
                  <a:cubicBezTo>
                    <a:pt x="33207" y="24967"/>
                    <a:pt x="34050" y="23934"/>
                    <a:pt x="34956" y="22932"/>
                  </a:cubicBezTo>
                  <a:cubicBezTo>
                    <a:pt x="35004" y="22879"/>
                    <a:pt x="35051" y="22826"/>
                    <a:pt x="35099" y="22772"/>
                  </a:cubicBezTo>
                  <a:close/>
                  <a:moveTo>
                    <a:pt x="53525" y="23272"/>
                  </a:moveTo>
                  <a:lnTo>
                    <a:pt x="53525" y="23272"/>
                  </a:lnTo>
                  <a:cubicBezTo>
                    <a:pt x="52853" y="24147"/>
                    <a:pt x="52232" y="25059"/>
                    <a:pt x="51695" y="26064"/>
                  </a:cubicBezTo>
                  <a:lnTo>
                    <a:pt x="51692" y="26064"/>
                  </a:lnTo>
                  <a:cubicBezTo>
                    <a:pt x="51496" y="25957"/>
                    <a:pt x="51305" y="25845"/>
                    <a:pt x="51123" y="25735"/>
                  </a:cubicBezTo>
                  <a:cubicBezTo>
                    <a:pt x="51998" y="24976"/>
                    <a:pt x="52792" y="24133"/>
                    <a:pt x="53525" y="23272"/>
                  </a:cubicBezTo>
                  <a:close/>
                  <a:moveTo>
                    <a:pt x="24396" y="14253"/>
                  </a:moveTo>
                  <a:cubicBezTo>
                    <a:pt x="23870" y="14955"/>
                    <a:pt x="23316" y="15633"/>
                    <a:pt x="22773" y="16321"/>
                  </a:cubicBezTo>
                  <a:cubicBezTo>
                    <a:pt x="22291" y="16883"/>
                    <a:pt x="21835" y="17478"/>
                    <a:pt x="21384" y="18084"/>
                  </a:cubicBezTo>
                  <a:cubicBezTo>
                    <a:pt x="20391" y="19300"/>
                    <a:pt x="19381" y="20501"/>
                    <a:pt x="18353" y="21685"/>
                  </a:cubicBezTo>
                  <a:cubicBezTo>
                    <a:pt x="16993" y="23258"/>
                    <a:pt x="15616" y="24814"/>
                    <a:pt x="14256" y="26379"/>
                  </a:cubicBezTo>
                  <a:cubicBezTo>
                    <a:pt x="16292" y="23858"/>
                    <a:pt x="18604" y="21569"/>
                    <a:pt x="20556" y="18979"/>
                  </a:cubicBezTo>
                  <a:cubicBezTo>
                    <a:pt x="21766" y="17377"/>
                    <a:pt x="23241" y="15792"/>
                    <a:pt x="24396" y="14253"/>
                  </a:cubicBezTo>
                  <a:close/>
                  <a:moveTo>
                    <a:pt x="32820" y="11173"/>
                  </a:moveTo>
                  <a:cubicBezTo>
                    <a:pt x="32869" y="11390"/>
                    <a:pt x="32901" y="11612"/>
                    <a:pt x="32935" y="11834"/>
                  </a:cubicBezTo>
                  <a:cubicBezTo>
                    <a:pt x="32907" y="11786"/>
                    <a:pt x="32852" y="11751"/>
                    <a:pt x="32799" y="11751"/>
                  </a:cubicBezTo>
                  <a:cubicBezTo>
                    <a:pt x="32766" y="11751"/>
                    <a:pt x="32734" y="11765"/>
                    <a:pt x="32710" y="11797"/>
                  </a:cubicBezTo>
                  <a:cubicBezTo>
                    <a:pt x="28720" y="16878"/>
                    <a:pt x="24254" y="21572"/>
                    <a:pt x="20036" y="26468"/>
                  </a:cubicBezTo>
                  <a:cubicBezTo>
                    <a:pt x="21194" y="24932"/>
                    <a:pt x="22320" y="23368"/>
                    <a:pt x="23498" y="21843"/>
                  </a:cubicBezTo>
                  <a:cubicBezTo>
                    <a:pt x="25666" y="19528"/>
                    <a:pt x="27869" y="17253"/>
                    <a:pt x="29939" y="14845"/>
                  </a:cubicBezTo>
                  <a:cubicBezTo>
                    <a:pt x="31039" y="13748"/>
                    <a:pt x="32043" y="12593"/>
                    <a:pt x="32820" y="11173"/>
                  </a:cubicBezTo>
                  <a:close/>
                  <a:moveTo>
                    <a:pt x="55628" y="22239"/>
                  </a:moveTo>
                  <a:lnTo>
                    <a:pt x="55628" y="22239"/>
                  </a:lnTo>
                  <a:cubicBezTo>
                    <a:pt x="54494" y="23522"/>
                    <a:pt x="53573" y="24933"/>
                    <a:pt x="52812" y="26465"/>
                  </a:cubicBezTo>
                  <a:cubicBezTo>
                    <a:pt x="52801" y="26494"/>
                    <a:pt x="52798" y="26526"/>
                    <a:pt x="52801" y="26558"/>
                  </a:cubicBezTo>
                  <a:cubicBezTo>
                    <a:pt x="52558" y="26480"/>
                    <a:pt x="52322" y="26382"/>
                    <a:pt x="52091" y="26269"/>
                  </a:cubicBezTo>
                  <a:cubicBezTo>
                    <a:pt x="53363" y="24992"/>
                    <a:pt x="54612" y="23386"/>
                    <a:pt x="55628" y="22239"/>
                  </a:cubicBezTo>
                  <a:close/>
                  <a:moveTo>
                    <a:pt x="55870" y="24271"/>
                  </a:moveTo>
                  <a:lnTo>
                    <a:pt x="55870" y="24271"/>
                  </a:lnTo>
                  <a:cubicBezTo>
                    <a:pt x="55561" y="25744"/>
                    <a:pt x="54983" y="26439"/>
                    <a:pt x="54291" y="26653"/>
                  </a:cubicBezTo>
                  <a:lnTo>
                    <a:pt x="54288" y="26653"/>
                  </a:lnTo>
                  <a:cubicBezTo>
                    <a:pt x="54291" y="26650"/>
                    <a:pt x="54299" y="26650"/>
                    <a:pt x="54302" y="26644"/>
                  </a:cubicBezTo>
                  <a:cubicBezTo>
                    <a:pt x="54828" y="25851"/>
                    <a:pt x="55359" y="25068"/>
                    <a:pt x="55870" y="24271"/>
                  </a:cubicBezTo>
                  <a:close/>
                  <a:moveTo>
                    <a:pt x="55503" y="24647"/>
                  </a:moveTo>
                  <a:cubicBezTo>
                    <a:pt x="55252" y="24924"/>
                    <a:pt x="54634" y="25654"/>
                    <a:pt x="54426" y="26281"/>
                  </a:cubicBezTo>
                  <a:cubicBezTo>
                    <a:pt x="54470" y="26148"/>
                    <a:pt x="54364" y="26063"/>
                    <a:pt x="54258" y="26063"/>
                  </a:cubicBezTo>
                  <a:cubicBezTo>
                    <a:pt x="54188" y="26063"/>
                    <a:pt x="54117" y="26100"/>
                    <a:pt x="54088" y="26185"/>
                  </a:cubicBezTo>
                  <a:lnTo>
                    <a:pt x="53979" y="26509"/>
                  </a:lnTo>
                  <a:cubicBezTo>
                    <a:pt x="53953" y="26584"/>
                    <a:pt x="53987" y="26668"/>
                    <a:pt x="54062" y="26699"/>
                  </a:cubicBezTo>
                  <a:cubicBezTo>
                    <a:pt x="53945" y="26717"/>
                    <a:pt x="53826" y="26726"/>
                    <a:pt x="53707" y="26726"/>
                  </a:cubicBezTo>
                  <a:cubicBezTo>
                    <a:pt x="53514" y="26726"/>
                    <a:pt x="53320" y="26702"/>
                    <a:pt x="53133" y="26656"/>
                  </a:cubicBezTo>
                  <a:cubicBezTo>
                    <a:pt x="54273" y="25934"/>
                    <a:pt x="53820" y="26289"/>
                    <a:pt x="54865" y="25279"/>
                  </a:cubicBezTo>
                  <a:cubicBezTo>
                    <a:pt x="55191" y="24964"/>
                    <a:pt x="55393" y="24762"/>
                    <a:pt x="55503" y="24647"/>
                  </a:cubicBezTo>
                  <a:close/>
                  <a:moveTo>
                    <a:pt x="34321" y="15394"/>
                  </a:moveTo>
                  <a:lnTo>
                    <a:pt x="34321" y="15394"/>
                  </a:lnTo>
                  <a:cubicBezTo>
                    <a:pt x="33504" y="17025"/>
                    <a:pt x="32292" y="18535"/>
                    <a:pt x="31168" y="19941"/>
                  </a:cubicBezTo>
                  <a:cubicBezTo>
                    <a:pt x="29090" y="22545"/>
                    <a:pt x="26671" y="24863"/>
                    <a:pt x="24318" y="27231"/>
                  </a:cubicBezTo>
                  <a:lnTo>
                    <a:pt x="24318" y="27231"/>
                  </a:lnTo>
                  <a:cubicBezTo>
                    <a:pt x="25291" y="25900"/>
                    <a:pt x="26287" y="24589"/>
                    <a:pt x="27323" y="23327"/>
                  </a:cubicBezTo>
                  <a:cubicBezTo>
                    <a:pt x="28755" y="21581"/>
                    <a:pt x="30591" y="20094"/>
                    <a:pt x="31876" y="18229"/>
                  </a:cubicBezTo>
                  <a:cubicBezTo>
                    <a:pt x="32531" y="17158"/>
                    <a:pt x="33357" y="16199"/>
                    <a:pt x="34321" y="15394"/>
                  </a:cubicBezTo>
                  <a:close/>
                  <a:moveTo>
                    <a:pt x="47336" y="27886"/>
                  </a:moveTo>
                  <a:lnTo>
                    <a:pt x="47336" y="27886"/>
                  </a:lnTo>
                  <a:cubicBezTo>
                    <a:pt x="47308" y="27915"/>
                    <a:pt x="47280" y="27944"/>
                    <a:pt x="47252" y="27973"/>
                  </a:cubicBezTo>
                  <a:lnTo>
                    <a:pt x="47252" y="27973"/>
                  </a:lnTo>
                  <a:cubicBezTo>
                    <a:pt x="47280" y="27944"/>
                    <a:pt x="47308" y="27915"/>
                    <a:pt x="47336" y="27886"/>
                  </a:cubicBezTo>
                  <a:close/>
                  <a:moveTo>
                    <a:pt x="33285" y="13324"/>
                  </a:moveTo>
                  <a:cubicBezTo>
                    <a:pt x="33441" y="13569"/>
                    <a:pt x="33651" y="13774"/>
                    <a:pt x="33897" y="13927"/>
                  </a:cubicBezTo>
                  <a:cubicBezTo>
                    <a:pt x="29436" y="18035"/>
                    <a:pt x="25602" y="23347"/>
                    <a:pt x="21751" y="28039"/>
                  </a:cubicBezTo>
                  <a:cubicBezTo>
                    <a:pt x="21327" y="28559"/>
                    <a:pt x="20891" y="29070"/>
                    <a:pt x="20463" y="29583"/>
                  </a:cubicBezTo>
                  <a:cubicBezTo>
                    <a:pt x="22715" y="26477"/>
                    <a:pt x="24794" y="23270"/>
                    <a:pt x="27352" y="20385"/>
                  </a:cubicBezTo>
                  <a:cubicBezTo>
                    <a:pt x="29396" y="18084"/>
                    <a:pt x="31509" y="15913"/>
                    <a:pt x="33270" y="13382"/>
                  </a:cubicBezTo>
                  <a:cubicBezTo>
                    <a:pt x="33285" y="13361"/>
                    <a:pt x="33282" y="13344"/>
                    <a:pt x="33285" y="13324"/>
                  </a:cubicBezTo>
                  <a:close/>
                  <a:moveTo>
                    <a:pt x="39821" y="17267"/>
                  </a:moveTo>
                  <a:lnTo>
                    <a:pt x="39821" y="17267"/>
                  </a:lnTo>
                  <a:cubicBezTo>
                    <a:pt x="38724" y="19046"/>
                    <a:pt x="37422" y="20715"/>
                    <a:pt x="36134" y="22351"/>
                  </a:cubicBezTo>
                  <a:lnTo>
                    <a:pt x="36134" y="22349"/>
                  </a:lnTo>
                  <a:cubicBezTo>
                    <a:pt x="34076" y="24964"/>
                    <a:pt x="31815" y="27418"/>
                    <a:pt x="29555" y="29866"/>
                  </a:cubicBezTo>
                  <a:cubicBezTo>
                    <a:pt x="30051" y="29168"/>
                    <a:pt x="30554" y="28472"/>
                    <a:pt x="31062" y="27779"/>
                  </a:cubicBezTo>
                  <a:cubicBezTo>
                    <a:pt x="32520" y="26281"/>
                    <a:pt x="33966" y="24768"/>
                    <a:pt x="35334" y="23177"/>
                  </a:cubicBezTo>
                  <a:cubicBezTo>
                    <a:pt x="36411" y="21927"/>
                    <a:pt x="37407" y="20625"/>
                    <a:pt x="38360" y="19283"/>
                  </a:cubicBezTo>
                  <a:cubicBezTo>
                    <a:pt x="38793" y="18575"/>
                    <a:pt x="39281" y="17903"/>
                    <a:pt x="39821" y="17267"/>
                  </a:cubicBezTo>
                  <a:close/>
                  <a:moveTo>
                    <a:pt x="28131" y="23705"/>
                  </a:moveTo>
                  <a:lnTo>
                    <a:pt x="28131" y="23705"/>
                  </a:lnTo>
                  <a:cubicBezTo>
                    <a:pt x="25929" y="26413"/>
                    <a:pt x="23714" y="29119"/>
                    <a:pt x="21304" y="31656"/>
                  </a:cubicBezTo>
                  <a:cubicBezTo>
                    <a:pt x="21127" y="31841"/>
                    <a:pt x="20951" y="32026"/>
                    <a:pt x="20775" y="32211"/>
                  </a:cubicBezTo>
                  <a:cubicBezTo>
                    <a:pt x="21540" y="31116"/>
                    <a:pt x="22308" y="30028"/>
                    <a:pt x="23079" y="28943"/>
                  </a:cubicBezTo>
                  <a:cubicBezTo>
                    <a:pt x="24728" y="27153"/>
                    <a:pt x="26451" y="25443"/>
                    <a:pt x="28131" y="23705"/>
                  </a:cubicBezTo>
                  <a:close/>
                  <a:moveTo>
                    <a:pt x="11309" y="24124"/>
                  </a:moveTo>
                  <a:cubicBezTo>
                    <a:pt x="9169" y="26905"/>
                    <a:pt x="7137" y="29774"/>
                    <a:pt x="5095" y="32636"/>
                  </a:cubicBezTo>
                  <a:lnTo>
                    <a:pt x="5095" y="32636"/>
                  </a:lnTo>
                  <a:cubicBezTo>
                    <a:pt x="6248" y="30910"/>
                    <a:pt x="7430" y="29208"/>
                    <a:pt x="8624" y="27513"/>
                  </a:cubicBezTo>
                  <a:cubicBezTo>
                    <a:pt x="9455" y="26336"/>
                    <a:pt x="10371" y="25221"/>
                    <a:pt x="11309" y="24124"/>
                  </a:cubicBezTo>
                  <a:close/>
                  <a:moveTo>
                    <a:pt x="37041" y="21543"/>
                  </a:moveTo>
                  <a:lnTo>
                    <a:pt x="37041" y="21543"/>
                  </a:lnTo>
                  <a:cubicBezTo>
                    <a:pt x="35996" y="23010"/>
                    <a:pt x="34948" y="24482"/>
                    <a:pt x="33744" y="25839"/>
                  </a:cubicBezTo>
                  <a:cubicBezTo>
                    <a:pt x="32589" y="27141"/>
                    <a:pt x="31423" y="28434"/>
                    <a:pt x="30256" y="29728"/>
                  </a:cubicBezTo>
                  <a:cubicBezTo>
                    <a:pt x="29226" y="30842"/>
                    <a:pt x="28212" y="31977"/>
                    <a:pt x="27216" y="33134"/>
                  </a:cubicBezTo>
                  <a:cubicBezTo>
                    <a:pt x="27208" y="33146"/>
                    <a:pt x="27202" y="33155"/>
                    <a:pt x="27193" y="33163"/>
                  </a:cubicBezTo>
                  <a:cubicBezTo>
                    <a:pt x="27600" y="32600"/>
                    <a:pt x="28007" y="32037"/>
                    <a:pt x="28409" y="31474"/>
                  </a:cubicBezTo>
                  <a:cubicBezTo>
                    <a:pt x="31347" y="28203"/>
                    <a:pt x="34330" y="24990"/>
                    <a:pt x="37041" y="21543"/>
                  </a:cubicBezTo>
                  <a:close/>
                  <a:moveTo>
                    <a:pt x="12507" y="28989"/>
                  </a:moveTo>
                  <a:lnTo>
                    <a:pt x="12507" y="28989"/>
                  </a:lnTo>
                  <a:cubicBezTo>
                    <a:pt x="11355" y="30490"/>
                    <a:pt x="10217" y="32006"/>
                    <a:pt x="9083" y="33518"/>
                  </a:cubicBezTo>
                  <a:cubicBezTo>
                    <a:pt x="9871" y="32450"/>
                    <a:pt x="10642" y="31379"/>
                    <a:pt x="11395" y="30305"/>
                  </a:cubicBezTo>
                  <a:cubicBezTo>
                    <a:pt x="11765" y="29866"/>
                    <a:pt x="12137" y="29428"/>
                    <a:pt x="12507" y="28989"/>
                  </a:cubicBezTo>
                  <a:close/>
                  <a:moveTo>
                    <a:pt x="37075" y="19020"/>
                  </a:moveTo>
                  <a:cubicBezTo>
                    <a:pt x="36169" y="20325"/>
                    <a:pt x="35291" y="21650"/>
                    <a:pt x="34327" y="22842"/>
                  </a:cubicBezTo>
                  <a:cubicBezTo>
                    <a:pt x="31544" y="26289"/>
                    <a:pt x="28622" y="29627"/>
                    <a:pt x="25602" y="32869"/>
                  </a:cubicBezTo>
                  <a:cubicBezTo>
                    <a:pt x="25386" y="33100"/>
                    <a:pt x="25169" y="33328"/>
                    <a:pt x="24953" y="33559"/>
                  </a:cubicBezTo>
                  <a:cubicBezTo>
                    <a:pt x="26382" y="31743"/>
                    <a:pt x="27802" y="29933"/>
                    <a:pt x="29240" y="28157"/>
                  </a:cubicBezTo>
                  <a:lnTo>
                    <a:pt x="29243" y="28160"/>
                  </a:lnTo>
                  <a:cubicBezTo>
                    <a:pt x="31942" y="25189"/>
                    <a:pt x="34572" y="22158"/>
                    <a:pt x="37075" y="19020"/>
                  </a:cubicBezTo>
                  <a:close/>
                  <a:moveTo>
                    <a:pt x="36291" y="16946"/>
                  </a:moveTo>
                  <a:cubicBezTo>
                    <a:pt x="36398" y="16946"/>
                    <a:pt x="33371" y="20880"/>
                    <a:pt x="33436" y="20880"/>
                  </a:cubicBezTo>
                  <a:cubicBezTo>
                    <a:pt x="33438" y="20880"/>
                    <a:pt x="33445" y="20875"/>
                    <a:pt x="33455" y="20865"/>
                  </a:cubicBezTo>
                  <a:lnTo>
                    <a:pt x="33455" y="20868"/>
                  </a:lnTo>
                  <a:cubicBezTo>
                    <a:pt x="31602" y="23088"/>
                    <a:pt x="29650" y="25244"/>
                    <a:pt x="27753" y="27430"/>
                  </a:cubicBezTo>
                  <a:cubicBezTo>
                    <a:pt x="25952" y="29511"/>
                    <a:pt x="24193" y="31616"/>
                    <a:pt x="22404" y="33692"/>
                  </a:cubicBezTo>
                  <a:cubicBezTo>
                    <a:pt x="26145" y="29113"/>
                    <a:pt x="29843" y="24502"/>
                    <a:pt x="33654" y="19978"/>
                  </a:cubicBezTo>
                  <a:cubicBezTo>
                    <a:pt x="34411" y="19080"/>
                    <a:pt x="35176" y="18191"/>
                    <a:pt x="35949" y="17308"/>
                  </a:cubicBezTo>
                  <a:cubicBezTo>
                    <a:pt x="36169" y="17054"/>
                    <a:pt x="36273" y="16946"/>
                    <a:pt x="36291" y="16946"/>
                  </a:cubicBezTo>
                  <a:close/>
                  <a:moveTo>
                    <a:pt x="26339" y="21070"/>
                  </a:moveTo>
                  <a:lnTo>
                    <a:pt x="26339" y="21070"/>
                  </a:lnTo>
                  <a:cubicBezTo>
                    <a:pt x="24846" y="22811"/>
                    <a:pt x="23521" y="24670"/>
                    <a:pt x="22193" y="26549"/>
                  </a:cubicBezTo>
                  <a:cubicBezTo>
                    <a:pt x="20195" y="29376"/>
                    <a:pt x="17956" y="31985"/>
                    <a:pt x="15719" y="34590"/>
                  </a:cubicBezTo>
                  <a:lnTo>
                    <a:pt x="15719" y="34590"/>
                  </a:lnTo>
                  <a:cubicBezTo>
                    <a:pt x="16524" y="33531"/>
                    <a:pt x="17332" y="32483"/>
                    <a:pt x="18148" y="31480"/>
                  </a:cubicBezTo>
                  <a:cubicBezTo>
                    <a:pt x="20631" y="28426"/>
                    <a:pt x="22981" y="25169"/>
                    <a:pt x="25420" y="22014"/>
                  </a:cubicBezTo>
                  <a:cubicBezTo>
                    <a:pt x="25724" y="21699"/>
                    <a:pt x="26030" y="21384"/>
                    <a:pt x="26339" y="21070"/>
                  </a:cubicBezTo>
                  <a:close/>
                  <a:moveTo>
                    <a:pt x="25109" y="17685"/>
                  </a:moveTo>
                  <a:cubicBezTo>
                    <a:pt x="25168" y="17685"/>
                    <a:pt x="21789" y="21943"/>
                    <a:pt x="21217" y="22652"/>
                  </a:cubicBezTo>
                  <a:cubicBezTo>
                    <a:pt x="19456" y="24820"/>
                    <a:pt x="17643" y="26939"/>
                    <a:pt x="15911" y="29130"/>
                  </a:cubicBezTo>
                  <a:lnTo>
                    <a:pt x="15911" y="29127"/>
                  </a:lnTo>
                  <a:cubicBezTo>
                    <a:pt x="14395" y="31050"/>
                    <a:pt x="12879" y="32967"/>
                    <a:pt x="11364" y="34878"/>
                  </a:cubicBezTo>
                  <a:cubicBezTo>
                    <a:pt x="11762" y="34353"/>
                    <a:pt x="12149" y="33839"/>
                    <a:pt x="12524" y="33363"/>
                  </a:cubicBezTo>
                  <a:cubicBezTo>
                    <a:pt x="16364" y="28492"/>
                    <a:pt x="20195" y="23604"/>
                    <a:pt x="24144" y="18821"/>
                  </a:cubicBezTo>
                  <a:cubicBezTo>
                    <a:pt x="24815" y="18009"/>
                    <a:pt x="25093" y="17685"/>
                    <a:pt x="25109" y="17685"/>
                  </a:cubicBezTo>
                  <a:close/>
                  <a:moveTo>
                    <a:pt x="29295" y="22811"/>
                  </a:moveTo>
                  <a:cubicBezTo>
                    <a:pt x="27612" y="24935"/>
                    <a:pt x="25955" y="27115"/>
                    <a:pt x="24361" y="29266"/>
                  </a:cubicBezTo>
                  <a:cubicBezTo>
                    <a:pt x="24228" y="29399"/>
                    <a:pt x="24101" y="29540"/>
                    <a:pt x="23968" y="29673"/>
                  </a:cubicBezTo>
                  <a:cubicBezTo>
                    <a:pt x="22051" y="31587"/>
                    <a:pt x="20207" y="33556"/>
                    <a:pt x="18402" y="35560"/>
                  </a:cubicBezTo>
                  <a:cubicBezTo>
                    <a:pt x="18795" y="35014"/>
                    <a:pt x="19185" y="34465"/>
                    <a:pt x="19574" y="33917"/>
                  </a:cubicBezTo>
                  <a:cubicBezTo>
                    <a:pt x="20221" y="33238"/>
                    <a:pt x="20871" y="32557"/>
                    <a:pt x="21526" y="31879"/>
                  </a:cubicBezTo>
                  <a:cubicBezTo>
                    <a:pt x="24300" y="28997"/>
                    <a:pt x="26795" y="25902"/>
                    <a:pt x="29295" y="22811"/>
                  </a:cubicBezTo>
                  <a:close/>
                  <a:moveTo>
                    <a:pt x="51400" y="31694"/>
                  </a:moveTo>
                  <a:cubicBezTo>
                    <a:pt x="51433" y="31694"/>
                    <a:pt x="51301" y="31889"/>
                    <a:pt x="50875" y="32430"/>
                  </a:cubicBezTo>
                  <a:cubicBezTo>
                    <a:pt x="50442" y="32981"/>
                    <a:pt x="49983" y="33507"/>
                    <a:pt x="49527" y="34038"/>
                  </a:cubicBezTo>
                  <a:cubicBezTo>
                    <a:pt x="48713" y="34621"/>
                    <a:pt x="47919" y="35225"/>
                    <a:pt x="47145" y="35854"/>
                  </a:cubicBezTo>
                  <a:cubicBezTo>
                    <a:pt x="47440" y="35585"/>
                    <a:pt x="47737" y="35326"/>
                    <a:pt x="48023" y="35049"/>
                  </a:cubicBezTo>
                  <a:cubicBezTo>
                    <a:pt x="48713" y="34382"/>
                    <a:pt x="49388" y="33700"/>
                    <a:pt x="50075" y="33030"/>
                  </a:cubicBezTo>
                  <a:cubicBezTo>
                    <a:pt x="50258" y="32855"/>
                    <a:pt x="51319" y="31694"/>
                    <a:pt x="51400" y="31694"/>
                  </a:cubicBezTo>
                  <a:close/>
                  <a:moveTo>
                    <a:pt x="31861" y="13341"/>
                  </a:moveTo>
                  <a:cubicBezTo>
                    <a:pt x="27485" y="18679"/>
                    <a:pt x="22828" y="24219"/>
                    <a:pt x="18365" y="29673"/>
                  </a:cubicBezTo>
                  <a:cubicBezTo>
                    <a:pt x="16549" y="31893"/>
                    <a:pt x="14643" y="34096"/>
                    <a:pt x="12755" y="36319"/>
                  </a:cubicBezTo>
                  <a:cubicBezTo>
                    <a:pt x="13783" y="34832"/>
                    <a:pt x="14796" y="33351"/>
                    <a:pt x="15870" y="31988"/>
                  </a:cubicBezTo>
                  <a:cubicBezTo>
                    <a:pt x="20954" y="25553"/>
                    <a:pt x="26665" y="19675"/>
                    <a:pt x="31861" y="13341"/>
                  </a:cubicBezTo>
                  <a:close/>
                  <a:moveTo>
                    <a:pt x="51174" y="33267"/>
                  </a:moveTo>
                  <a:cubicBezTo>
                    <a:pt x="51207" y="33267"/>
                    <a:pt x="50915" y="33543"/>
                    <a:pt x="50448" y="34073"/>
                  </a:cubicBezTo>
                  <a:cubicBezTo>
                    <a:pt x="49544" y="35095"/>
                    <a:pt x="48557" y="35964"/>
                    <a:pt x="47457" y="36763"/>
                  </a:cubicBezTo>
                  <a:lnTo>
                    <a:pt x="47425" y="36786"/>
                  </a:lnTo>
                  <a:cubicBezTo>
                    <a:pt x="48231" y="35975"/>
                    <a:pt x="49004" y="35135"/>
                    <a:pt x="49746" y="34263"/>
                  </a:cubicBezTo>
                  <a:cubicBezTo>
                    <a:pt x="49972" y="34102"/>
                    <a:pt x="50197" y="33943"/>
                    <a:pt x="50425" y="33784"/>
                  </a:cubicBezTo>
                  <a:cubicBezTo>
                    <a:pt x="50923" y="33436"/>
                    <a:pt x="51148" y="33267"/>
                    <a:pt x="51174" y="33267"/>
                  </a:cubicBezTo>
                  <a:close/>
                  <a:moveTo>
                    <a:pt x="45939" y="7670"/>
                  </a:moveTo>
                  <a:cubicBezTo>
                    <a:pt x="45168" y="8448"/>
                    <a:pt x="43844" y="10297"/>
                    <a:pt x="42881" y="11603"/>
                  </a:cubicBezTo>
                  <a:cubicBezTo>
                    <a:pt x="42803" y="11597"/>
                    <a:pt x="42727" y="11593"/>
                    <a:pt x="42650" y="11593"/>
                  </a:cubicBezTo>
                  <a:cubicBezTo>
                    <a:pt x="42624" y="11593"/>
                    <a:pt x="42598" y="11594"/>
                    <a:pt x="42572" y="11594"/>
                  </a:cubicBezTo>
                  <a:cubicBezTo>
                    <a:pt x="41876" y="11623"/>
                    <a:pt x="41530" y="12420"/>
                    <a:pt x="41331" y="13067"/>
                  </a:cubicBezTo>
                  <a:cubicBezTo>
                    <a:pt x="41324" y="13065"/>
                    <a:pt x="41317" y="13064"/>
                    <a:pt x="41310" y="13064"/>
                  </a:cubicBezTo>
                  <a:cubicBezTo>
                    <a:pt x="41282" y="13064"/>
                    <a:pt x="41254" y="13078"/>
                    <a:pt x="41235" y="13102"/>
                  </a:cubicBezTo>
                  <a:cubicBezTo>
                    <a:pt x="37303" y="18122"/>
                    <a:pt x="33189" y="22989"/>
                    <a:pt x="29096" y="27883"/>
                  </a:cubicBezTo>
                  <a:cubicBezTo>
                    <a:pt x="28180" y="28879"/>
                    <a:pt x="27262" y="29872"/>
                    <a:pt x="26339" y="30862"/>
                  </a:cubicBezTo>
                  <a:cubicBezTo>
                    <a:pt x="24454" y="32868"/>
                    <a:pt x="22543" y="34854"/>
                    <a:pt x="20632" y="36839"/>
                  </a:cubicBezTo>
                  <a:lnTo>
                    <a:pt x="20632" y="36839"/>
                  </a:lnTo>
                  <a:cubicBezTo>
                    <a:pt x="22384" y="34520"/>
                    <a:pt x="24128" y="32224"/>
                    <a:pt x="26001" y="30164"/>
                  </a:cubicBezTo>
                  <a:cubicBezTo>
                    <a:pt x="27283" y="28752"/>
                    <a:pt x="28547" y="27323"/>
                    <a:pt x="29812" y="25894"/>
                  </a:cubicBezTo>
                  <a:cubicBezTo>
                    <a:pt x="31024" y="24586"/>
                    <a:pt x="32214" y="23255"/>
                    <a:pt x="33316" y="21881"/>
                  </a:cubicBezTo>
                  <a:cubicBezTo>
                    <a:pt x="36128" y="18624"/>
                    <a:pt x="38888" y="15325"/>
                    <a:pt x="41593" y="11978"/>
                  </a:cubicBezTo>
                  <a:lnTo>
                    <a:pt x="41593" y="11978"/>
                  </a:lnTo>
                  <a:cubicBezTo>
                    <a:pt x="41572" y="12025"/>
                    <a:pt x="41609" y="12079"/>
                    <a:pt x="41653" y="12079"/>
                  </a:cubicBezTo>
                  <a:cubicBezTo>
                    <a:pt x="41669" y="12079"/>
                    <a:pt x="41685" y="12072"/>
                    <a:pt x="41700" y="12056"/>
                  </a:cubicBezTo>
                  <a:cubicBezTo>
                    <a:pt x="43106" y="10588"/>
                    <a:pt x="44508" y="9113"/>
                    <a:pt x="45939" y="7670"/>
                  </a:cubicBezTo>
                  <a:close/>
                  <a:moveTo>
                    <a:pt x="21384" y="24147"/>
                  </a:moveTo>
                  <a:cubicBezTo>
                    <a:pt x="19040" y="27202"/>
                    <a:pt x="16748" y="30294"/>
                    <a:pt x="14320" y="33282"/>
                  </a:cubicBezTo>
                  <a:cubicBezTo>
                    <a:pt x="13289" y="34546"/>
                    <a:pt x="12189" y="35796"/>
                    <a:pt x="11086" y="37049"/>
                  </a:cubicBezTo>
                  <a:cubicBezTo>
                    <a:pt x="11167" y="36934"/>
                    <a:pt x="11245" y="36833"/>
                    <a:pt x="11312" y="36752"/>
                  </a:cubicBezTo>
                  <a:cubicBezTo>
                    <a:pt x="14623" y="32597"/>
                    <a:pt x="17738" y="28250"/>
                    <a:pt x="21266" y="24274"/>
                  </a:cubicBezTo>
                  <a:cubicBezTo>
                    <a:pt x="21304" y="24231"/>
                    <a:pt x="21344" y="24190"/>
                    <a:pt x="21384" y="24147"/>
                  </a:cubicBezTo>
                  <a:close/>
                  <a:moveTo>
                    <a:pt x="22698" y="18873"/>
                  </a:moveTo>
                  <a:lnTo>
                    <a:pt x="22698" y="18873"/>
                  </a:lnTo>
                  <a:cubicBezTo>
                    <a:pt x="19984" y="22340"/>
                    <a:pt x="17244" y="25787"/>
                    <a:pt x="14479" y="29211"/>
                  </a:cubicBezTo>
                  <a:cubicBezTo>
                    <a:pt x="12663" y="31451"/>
                    <a:pt x="10838" y="33680"/>
                    <a:pt x="8999" y="35897"/>
                  </a:cubicBezTo>
                  <a:cubicBezTo>
                    <a:pt x="8624" y="36353"/>
                    <a:pt x="8246" y="36804"/>
                    <a:pt x="7867" y="37257"/>
                  </a:cubicBezTo>
                  <a:cubicBezTo>
                    <a:pt x="11349" y="32496"/>
                    <a:pt x="14612" y="27609"/>
                    <a:pt x="18598" y="23226"/>
                  </a:cubicBezTo>
                  <a:lnTo>
                    <a:pt x="18598" y="23223"/>
                  </a:lnTo>
                  <a:cubicBezTo>
                    <a:pt x="19947" y="21742"/>
                    <a:pt x="21393" y="20357"/>
                    <a:pt x="22698" y="18873"/>
                  </a:cubicBezTo>
                  <a:close/>
                  <a:moveTo>
                    <a:pt x="29912" y="33039"/>
                  </a:moveTo>
                  <a:cubicBezTo>
                    <a:pt x="29988" y="33039"/>
                    <a:pt x="29587" y="33598"/>
                    <a:pt x="28264" y="35196"/>
                  </a:cubicBezTo>
                  <a:cubicBezTo>
                    <a:pt x="27043" y="36671"/>
                    <a:pt x="25599" y="37990"/>
                    <a:pt x="24274" y="39388"/>
                  </a:cubicBezTo>
                  <a:lnTo>
                    <a:pt x="24274" y="39388"/>
                  </a:lnTo>
                  <a:cubicBezTo>
                    <a:pt x="25458" y="38028"/>
                    <a:pt x="26633" y="36665"/>
                    <a:pt x="27788" y="35282"/>
                  </a:cubicBezTo>
                  <a:lnTo>
                    <a:pt x="27785" y="35279"/>
                  </a:lnTo>
                  <a:cubicBezTo>
                    <a:pt x="28531" y="34383"/>
                    <a:pt x="29794" y="33039"/>
                    <a:pt x="29912" y="33039"/>
                  </a:cubicBezTo>
                  <a:close/>
                  <a:moveTo>
                    <a:pt x="5959" y="36804"/>
                  </a:moveTo>
                  <a:lnTo>
                    <a:pt x="5959" y="36804"/>
                  </a:lnTo>
                  <a:cubicBezTo>
                    <a:pt x="5500" y="37604"/>
                    <a:pt x="5009" y="38383"/>
                    <a:pt x="4438" y="39116"/>
                  </a:cubicBezTo>
                  <a:cubicBezTo>
                    <a:pt x="3987" y="39698"/>
                    <a:pt x="3791" y="39930"/>
                    <a:pt x="3766" y="39930"/>
                  </a:cubicBezTo>
                  <a:cubicBezTo>
                    <a:pt x="3694" y="39930"/>
                    <a:pt x="5171" y="37837"/>
                    <a:pt x="5959" y="36804"/>
                  </a:cubicBezTo>
                  <a:close/>
                  <a:moveTo>
                    <a:pt x="48618" y="35077"/>
                  </a:moveTo>
                  <a:cubicBezTo>
                    <a:pt x="48081" y="35666"/>
                    <a:pt x="47538" y="36255"/>
                    <a:pt x="46978" y="36827"/>
                  </a:cubicBezTo>
                  <a:cubicBezTo>
                    <a:pt x="46576" y="37231"/>
                    <a:pt x="46161" y="37618"/>
                    <a:pt x="45736" y="37996"/>
                  </a:cubicBezTo>
                  <a:cubicBezTo>
                    <a:pt x="45035" y="38513"/>
                    <a:pt x="44359" y="39059"/>
                    <a:pt x="43776" y="39682"/>
                  </a:cubicBezTo>
                  <a:cubicBezTo>
                    <a:pt x="43551" y="39859"/>
                    <a:pt x="43435" y="39934"/>
                    <a:pt x="43400" y="39934"/>
                  </a:cubicBezTo>
                  <a:cubicBezTo>
                    <a:pt x="43235" y="39934"/>
                    <a:pt x="44867" y="38277"/>
                    <a:pt x="45300" y="37843"/>
                  </a:cubicBezTo>
                  <a:cubicBezTo>
                    <a:pt x="46317" y="36824"/>
                    <a:pt x="47451" y="35929"/>
                    <a:pt x="48618" y="35077"/>
                  </a:cubicBezTo>
                  <a:close/>
                  <a:moveTo>
                    <a:pt x="54946" y="37347"/>
                  </a:moveTo>
                  <a:lnTo>
                    <a:pt x="54946" y="37347"/>
                  </a:lnTo>
                  <a:cubicBezTo>
                    <a:pt x="54507" y="37869"/>
                    <a:pt x="54019" y="38444"/>
                    <a:pt x="53525" y="38836"/>
                  </a:cubicBezTo>
                  <a:cubicBezTo>
                    <a:pt x="52997" y="39258"/>
                    <a:pt x="52475" y="39688"/>
                    <a:pt x="51955" y="40121"/>
                  </a:cubicBezTo>
                  <a:cubicBezTo>
                    <a:pt x="52960" y="39206"/>
                    <a:pt x="53956" y="38282"/>
                    <a:pt x="54946" y="37347"/>
                  </a:cubicBezTo>
                  <a:close/>
                  <a:moveTo>
                    <a:pt x="25781" y="15521"/>
                  </a:moveTo>
                  <a:cubicBezTo>
                    <a:pt x="25793" y="15749"/>
                    <a:pt x="25854" y="15971"/>
                    <a:pt x="25957" y="16176"/>
                  </a:cubicBezTo>
                  <a:cubicBezTo>
                    <a:pt x="22320" y="20385"/>
                    <a:pt x="18919" y="24785"/>
                    <a:pt x="15449" y="29130"/>
                  </a:cubicBezTo>
                  <a:cubicBezTo>
                    <a:pt x="12285" y="33088"/>
                    <a:pt x="8985" y="38891"/>
                    <a:pt x="4588" y="41723"/>
                  </a:cubicBezTo>
                  <a:cubicBezTo>
                    <a:pt x="11811" y="33120"/>
                    <a:pt x="18939" y="24430"/>
                    <a:pt x="25781" y="15521"/>
                  </a:cubicBezTo>
                  <a:close/>
                  <a:moveTo>
                    <a:pt x="38074" y="15613"/>
                  </a:moveTo>
                  <a:lnTo>
                    <a:pt x="38074" y="15613"/>
                  </a:lnTo>
                  <a:cubicBezTo>
                    <a:pt x="37413" y="16387"/>
                    <a:pt x="36749" y="17161"/>
                    <a:pt x="36085" y="17934"/>
                  </a:cubicBezTo>
                  <a:cubicBezTo>
                    <a:pt x="36466" y="17288"/>
                    <a:pt x="36824" y="16635"/>
                    <a:pt x="37139" y="15960"/>
                  </a:cubicBezTo>
                  <a:cubicBezTo>
                    <a:pt x="37186" y="15857"/>
                    <a:pt x="37102" y="15739"/>
                    <a:pt x="37010" y="15739"/>
                  </a:cubicBezTo>
                  <a:cubicBezTo>
                    <a:pt x="36978" y="15739"/>
                    <a:pt x="36945" y="15753"/>
                    <a:pt x="36917" y="15786"/>
                  </a:cubicBezTo>
                  <a:cubicBezTo>
                    <a:pt x="30380" y="23313"/>
                    <a:pt x="24234" y="31171"/>
                    <a:pt x="17819" y="38796"/>
                  </a:cubicBezTo>
                  <a:lnTo>
                    <a:pt x="17819" y="38799"/>
                  </a:lnTo>
                  <a:cubicBezTo>
                    <a:pt x="16999" y="39662"/>
                    <a:pt x="16168" y="40517"/>
                    <a:pt x="15307" y="41345"/>
                  </a:cubicBezTo>
                  <a:cubicBezTo>
                    <a:pt x="14998" y="41642"/>
                    <a:pt x="14661" y="41940"/>
                    <a:pt x="14305" y="42240"/>
                  </a:cubicBezTo>
                  <a:cubicBezTo>
                    <a:pt x="17233" y="39085"/>
                    <a:pt x="19964" y="35753"/>
                    <a:pt x="22542" y="32268"/>
                  </a:cubicBezTo>
                  <a:cubicBezTo>
                    <a:pt x="23402" y="31108"/>
                    <a:pt x="24312" y="29967"/>
                    <a:pt x="25239" y="28836"/>
                  </a:cubicBezTo>
                  <a:cubicBezTo>
                    <a:pt x="27488" y="26523"/>
                    <a:pt x="29578" y="24063"/>
                    <a:pt x="31740" y="21673"/>
                  </a:cubicBezTo>
                  <a:cubicBezTo>
                    <a:pt x="33501" y="19730"/>
                    <a:pt x="34948" y="17348"/>
                    <a:pt x="36922" y="15639"/>
                  </a:cubicBezTo>
                  <a:cubicBezTo>
                    <a:pt x="37046" y="15708"/>
                    <a:pt x="37179" y="15752"/>
                    <a:pt x="37318" y="15766"/>
                  </a:cubicBezTo>
                  <a:cubicBezTo>
                    <a:pt x="37374" y="15772"/>
                    <a:pt x="37428" y="15775"/>
                    <a:pt x="37480" y="15775"/>
                  </a:cubicBezTo>
                  <a:cubicBezTo>
                    <a:pt x="37721" y="15775"/>
                    <a:pt x="37915" y="15715"/>
                    <a:pt x="38074" y="15613"/>
                  </a:cubicBezTo>
                  <a:close/>
                  <a:moveTo>
                    <a:pt x="12801" y="35427"/>
                  </a:moveTo>
                  <a:lnTo>
                    <a:pt x="12801" y="35427"/>
                  </a:lnTo>
                  <a:cubicBezTo>
                    <a:pt x="12752" y="35493"/>
                    <a:pt x="12703" y="35554"/>
                    <a:pt x="12657" y="35620"/>
                  </a:cubicBezTo>
                  <a:cubicBezTo>
                    <a:pt x="11912" y="36659"/>
                    <a:pt x="11190" y="37713"/>
                    <a:pt x="10469" y="38770"/>
                  </a:cubicBezTo>
                  <a:cubicBezTo>
                    <a:pt x="9744" y="39844"/>
                    <a:pt x="8965" y="40877"/>
                    <a:pt x="8133" y="41871"/>
                  </a:cubicBezTo>
                  <a:cubicBezTo>
                    <a:pt x="8032" y="42047"/>
                    <a:pt x="7943" y="42191"/>
                    <a:pt x="7859" y="42321"/>
                  </a:cubicBezTo>
                  <a:cubicBezTo>
                    <a:pt x="7752" y="42465"/>
                    <a:pt x="7639" y="42607"/>
                    <a:pt x="7533" y="42751"/>
                  </a:cubicBezTo>
                  <a:cubicBezTo>
                    <a:pt x="7464" y="42816"/>
                    <a:pt x="7406" y="42847"/>
                    <a:pt x="7358" y="42847"/>
                  </a:cubicBezTo>
                  <a:cubicBezTo>
                    <a:pt x="7253" y="42847"/>
                    <a:pt x="7199" y="42690"/>
                    <a:pt x="7195" y="42381"/>
                  </a:cubicBezTo>
                  <a:lnTo>
                    <a:pt x="7195" y="42381"/>
                  </a:lnTo>
                  <a:cubicBezTo>
                    <a:pt x="7925" y="41556"/>
                    <a:pt x="8664" y="40554"/>
                    <a:pt x="9328" y="39604"/>
                  </a:cubicBezTo>
                  <a:cubicBezTo>
                    <a:pt x="10477" y="38207"/>
                    <a:pt x="11635" y="36815"/>
                    <a:pt x="12801" y="35427"/>
                  </a:cubicBezTo>
                  <a:close/>
                  <a:moveTo>
                    <a:pt x="18682" y="38354"/>
                  </a:moveTo>
                  <a:lnTo>
                    <a:pt x="18682" y="38354"/>
                  </a:lnTo>
                  <a:cubicBezTo>
                    <a:pt x="18067" y="39168"/>
                    <a:pt x="17452" y="39991"/>
                    <a:pt x="16832" y="40808"/>
                  </a:cubicBezTo>
                  <a:lnTo>
                    <a:pt x="16835" y="40811"/>
                  </a:lnTo>
                  <a:cubicBezTo>
                    <a:pt x="16468" y="41195"/>
                    <a:pt x="16098" y="41573"/>
                    <a:pt x="15735" y="41960"/>
                  </a:cubicBezTo>
                  <a:cubicBezTo>
                    <a:pt x="15515" y="42191"/>
                    <a:pt x="15140" y="42537"/>
                    <a:pt x="14678" y="42956"/>
                  </a:cubicBezTo>
                  <a:cubicBezTo>
                    <a:pt x="15787" y="41683"/>
                    <a:pt x="16881" y="40395"/>
                    <a:pt x="17960" y="39096"/>
                  </a:cubicBezTo>
                  <a:cubicBezTo>
                    <a:pt x="18203" y="38848"/>
                    <a:pt x="18445" y="38602"/>
                    <a:pt x="18682" y="38354"/>
                  </a:cubicBezTo>
                  <a:close/>
                  <a:moveTo>
                    <a:pt x="28651" y="30262"/>
                  </a:moveTo>
                  <a:lnTo>
                    <a:pt x="28651" y="30262"/>
                  </a:lnTo>
                  <a:cubicBezTo>
                    <a:pt x="28033" y="31131"/>
                    <a:pt x="27418" y="32003"/>
                    <a:pt x="26803" y="32875"/>
                  </a:cubicBezTo>
                  <a:cubicBezTo>
                    <a:pt x="26772" y="32909"/>
                    <a:pt x="26737" y="32947"/>
                    <a:pt x="26705" y="32981"/>
                  </a:cubicBezTo>
                  <a:cubicBezTo>
                    <a:pt x="24843" y="35043"/>
                    <a:pt x="23186" y="37240"/>
                    <a:pt x="21520" y="39434"/>
                  </a:cubicBezTo>
                  <a:cubicBezTo>
                    <a:pt x="20354" y="40643"/>
                    <a:pt x="19163" y="41837"/>
                    <a:pt x="17957" y="43032"/>
                  </a:cubicBezTo>
                  <a:lnTo>
                    <a:pt x="17957" y="43032"/>
                  </a:lnTo>
                  <a:cubicBezTo>
                    <a:pt x="20165" y="40086"/>
                    <a:pt x="22311" y="37086"/>
                    <a:pt x="24719" y="34408"/>
                  </a:cubicBezTo>
                  <a:cubicBezTo>
                    <a:pt x="25992" y="32987"/>
                    <a:pt x="27320" y="31622"/>
                    <a:pt x="28651" y="30262"/>
                  </a:cubicBezTo>
                  <a:close/>
                  <a:moveTo>
                    <a:pt x="56141" y="38068"/>
                  </a:moveTo>
                  <a:lnTo>
                    <a:pt x="56141" y="38068"/>
                  </a:lnTo>
                  <a:cubicBezTo>
                    <a:pt x="54094" y="40147"/>
                    <a:pt x="51860" y="42058"/>
                    <a:pt x="49585" y="43932"/>
                  </a:cubicBezTo>
                  <a:cubicBezTo>
                    <a:pt x="51718" y="41908"/>
                    <a:pt x="53898" y="39945"/>
                    <a:pt x="56141" y="38068"/>
                  </a:cubicBezTo>
                  <a:close/>
                  <a:moveTo>
                    <a:pt x="23264" y="24315"/>
                  </a:moveTo>
                  <a:cubicBezTo>
                    <a:pt x="21875" y="26203"/>
                    <a:pt x="20498" y="28082"/>
                    <a:pt x="19060" y="29849"/>
                  </a:cubicBezTo>
                  <a:cubicBezTo>
                    <a:pt x="16829" y="32589"/>
                    <a:pt x="14516" y="35279"/>
                    <a:pt x="12360" y="38077"/>
                  </a:cubicBezTo>
                  <a:lnTo>
                    <a:pt x="12360" y="38080"/>
                  </a:lnTo>
                  <a:cubicBezTo>
                    <a:pt x="11162" y="39630"/>
                    <a:pt x="9966" y="41178"/>
                    <a:pt x="8690" y="42667"/>
                  </a:cubicBezTo>
                  <a:cubicBezTo>
                    <a:pt x="8041" y="43401"/>
                    <a:pt x="7339" y="44088"/>
                    <a:pt x="6597" y="44726"/>
                  </a:cubicBezTo>
                  <a:cubicBezTo>
                    <a:pt x="7068" y="43883"/>
                    <a:pt x="7654" y="43106"/>
                    <a:pt x="8335" y="42419"/>
                  </a:cubicBezTo>
                  <a:cubicBezTo>
                    <a:pt x="13301" y="36685"/>
                    <a:pt x="17903" y="30649"/>
                    <a:pt x="22796" y="24849"/>
                  </a:cubicBezTo>
                  <a:cubicBezTo>
                    <a:pt x="22946" y="24673"/>
                    <a:pt x="23105" y="24494"/>
                    <a:pt x="23264" y="24315"/>
                  </a:cubicBezTo>
                  <a:close/>
                  <a:moveTo>
                    <a:pt x="59762" y="38778"/>
                  </a:moveTo>
                  <a:cubicBezTo>
                    <a:pt x="59887" y="38778"/>
                    <a:pt x="59708" y="39087"/>
                    <a:pt x="59002" y="39913"/>
                  </a:cubicBezTo>
                  <a:cubicBezTo>
                    <a:pt x="58084" y="40984"/>
                    <a:pt x="56973" y="41931"/>
                    <a:pt x="55979" y="42936"/>
                  </a:cubicBezTo>
                  <a:cubicBezTo>
                    <a:pt x="55477" y="43444"/>
                    <a:pt x="54975" y="43949"/>
                    <a:pt x="54472" y="44451"/>
                  </a:cubicBezTo>
                  <a:cubicBezTo>
                    <a:pt x="54475" y="44386"/>
                    <a:pt x="54429" y="44319"/>
                    <a:pt x="54368" y="44319"/>
                  </a:cubicBezTo>
                  <a:cubicBezTo>
                    <a:pt x="54348" y="44319"/>
                    <a:pt x="54327" y="44326"/>
                    <a:pt x="54305" y="44342"/>
                  </a:cubicBezTo>
                  <a:cubicBezTo>
                    <a:pt x="54039" y="44535"/>
                    <a:pt x="53791" y="44743"/>
                    <a:pt x="53531" y="44937"/>
                  </a:cubicBezTo>
                  <a:cubicBezTo>
                    <a:pt x="54530" y="43782"/>
                    <a:pt x="55526" y="42621"/>
                    <a:pt x="56537" y="41455"/>
                  </a:cubicBezTo>
                  <a:cubicBezTo>
                    <a:pt x="56975" y="40946"/>
                    <a:pt x="59432" y="38778"/>
                    <a:pt x="59762" y="38778"/>
                  </a:cubicBezTo>
                  <a:close/>
                  <a:moveTo>
                    <a:pt x="34203" y="14089"/>
                  </a:moveTo>
                  <a:cubicBezTo>
                    <a:pt x="34304" y="14132"/>
                    <a:pt x="34408" y="14170"/>
                    <a:pt x="34515" y="14201"/>
                  </a:cubicBezTo>
                  <a:cubicBezTo>
                    <a:pt x="34621" y="14227"/>
                    <a:pt x="34731" y="14242"/>
                    <a:pt x="34841" y="14245"/>
                  </a:cubicBezTo>
                  <a:cubicBezTo>
                    <a:pt x="33008" y="15645"/>
                    <a:pt x="32049" y="17530"/>
                    <a:pt x="30533" y="19311"/>
                  </a:cubicBezTo>
                  <a:cubicBezTo>
                    <a:pt x="27874" y="22441"/>
                    <a:pt x="25143" y="25443"/>
                    <a:pt x="22620" y="28691"/>
                  </a:cubicBezTo>
                  <a:cubicBezTo>
                    <a:pt x="22242" y="29182"/>
                    <a:pt x="21875" y="29679"/>
                    <a:pt x="21509" y="30175"/>
                  </a:cubicBezTo>
                  <a:cubicBezTo>
                    <a:pt x="21465" y="30224"/>
                    <a:pt x="21419" y="30271"/>
                    <a:pt x="21379" y="30320"/>
                  </a:cubicBezTo>
                  <a:cubicBezTo>
                    <a:pt x="18855" y="33134"/>
                    <a:pt x="16638" y="36200"/>
                    <a:pt x="14280" y="39151"/>
                  </a:cubicBezTo>
                  <a:cubicBezTo>
                    <a:pt x="13038" y="40525"/>
                    <a:pt x="11820" y="41920"/>
                    <a:pt x="10645" y="43340"/>
                  </a:cubicBezTo>
                  <a:cubicBezTo>
                    <a:pt x="9739" y="44264"/>
                    <a:pt x="8508" y="45486"/>
                    <a:pt x="8369" y="45486"/>
                  </a:cubicBezTo>
                  <a:cubicBezTo>
                    <a:pt x="8296" y="45486"/>
                    <a:pt x="8530" y="45142"/>
                    <a:pt x="9285" y="44226"/>
                  </a:cubicBezTo>
                  <a:cubicBezTo>
                    <a:pt x="10994" y="42151"/>
                    <a:pt x="12830" y="40176"/>
                    <a:pt x="14623" y="38172"/>
                  </a:cubicBezTo>
                  <a:cubicBezTo>
                    <a:pt x="18469" y="33871"/>
                    <a:pt x="22008" y="29295"/>
                    <a:pt x="25565" y="24756"/>
                  </a:cubicBezTo>
                  <a:cubicBezTo>
                    <a:pt x="28380" y="21162"/>
                    <a:pt x="31789" y="17975"/>
                    <a:pt x="34203" y="14089"/>
                  </a:cubicBezTo>
                  <a:close/>
                  <a:moveTo>
                    <a:pt x="16416" y="37358"/>
                  </a:moveTo>
                  <a:lnTo>
                    <a:pt x="16416" y="37358"/>
                  </a:lnTo>
                  <a:cubicBezTo>
                    <a:pt x="15521" y="38614"/>
                    <a:pt x="14597" y="39855"/>
                    <a:pt x="13633" y="41065"/>
                  </a:cubicBezTo>
                  <a:cubicBezTo>
                    <a:pt x="13333" y="41426"/>
                    <a:pt x="13035" y="41787"/>
                    <a:pt x="12735" y="42148"/>
                  </a:cubicBezTo>
                  <a:cubicBezTo>
                    <a:pt x="11823" y="43233"/>
                    <a:pt x="10876" y="44298"/>
                    <a:pt x="9845" y="45309"/>
                  </a:cubicBezTo>
                  <a:lnTo>
                    <a:pt x="9845" y="45312"/>
                  </a:lnTo>
                  <a:cubicBezTo>
                    <a:pt x="9065" y="46076"/>
                    <a:pt x="8751" y="46359"/>
                    <a:pt x="8713" y="46359"/>
                  </a:cubicBezTo>
                  <a:cubicBezTo>
                    <a:pt x="8610" y="46359"/>
                    <a:pt x="10502" y="44318"/>
                    <a:pt x="10746" y="44062"/>
                  </a:cubicBezTo>
                  <a:cubicBezTo>
                    <a:pt x="11852" y="42918"/>
                    <a:pt x="12819" y="41694"/>
                    <a:pt x="13806" y="40450"/>
                  </a:cubicBezTo>
                  <a:cubicBezTo>
                    <a:pt x="14649" y="39385"/>
                    <a:pt x="15527" y="38363"/>
                    <a:pt x="16416" y="37358"/>
                  </a:cubicBezTo>
                  <a:close/>
                  <a:moveTo>
                    <a:pt x="28454" y="35957"/>
                  </a:moveTo>
                  <a:cubicBezTo>
                    <a:pt x="28687" y="35957"/>
                    <a:pt x="28945" y="36054"/>
                    <a:pt x="29228" y="36250"/>
                  </a:cubicBezTo>
                  <a:lnTo>
                    <a:pt x="29228" y="36250"/>
                  </a:lnTo>
                  <a:cubicBezTo>
                    <a:pt x="28385" y="37719"/>
                    <a:pt x="26829" y="38998"/>
                    <a:pt x="25591" y="40153"/>
                  </a:cubicBezTo>
                  <a:cubicBezTo>
                    <a:pt x="23489" y="42104"/>
                    <a:pt x="21517" y="44197"/>
                    <a:pt x="19693" y="46412"/>
                  </a:cubicBezTo>
                  <a:cubicBezTo>
                    <a:pt x="19620" y="46501"/>
                    <a:pt x="19543" y="46585"/>
                    <a:pt x="19467" y="46674"/>
                  </a:cubicBezTo>
                  <a:cubicBezTo>
                    <a:pt x="22155" y="43467"/>
                    <a:pt x="24655" y="40112"/>
                    <a:pt x="27404" y="36951"/>
                  </a:cubicBezTo>
                  <a:cubicBezTo>
                    <a:pt x="27421" y="36908"/>
                    <a:pt x="27438" y="36873"/>
                    <a:pt x="27459" y="36833"/>
                  </a:cubicBezTo>
                  <a:cubicBezTo>
                    <a:pt x="27707" y="36558"/>
                    <a:pt x="27949" y="36284"/>
                    <a:pt x="28183" y="36004"/>
                  </a:cubicBezTo>
                  <a:cubicBezTo>
                    <a:pt x="28269" y="35973"/>
                    <a:pt x="28359" y="35957"/>
                    <a:pt x="28454" y="35957"/>
                  </a:cubicBezTo>
                  <a:close/>
                  <a:moveTo>
                    <a:pt x="22926" y="31209"/>
                  </a:moveTo>
                  <a:lnTo>
                    <a:pt x="22926" y="31209"/>
                  </a:lnTo>
                  <a:cubicBezTo>
                    <a:pt x="20749" y="34168"/>
                    <a:pt x="18509" y="37064"/>
                    <a:pt x="16107" y="39847"/>
                  </a:cubicBezTo>
                  <a:cubicBezTo>
                    <a:pt x="14456" y="41758"/>
                    <a:pt x="12339" y="43585"/>
                    <a:pt x="10596" y="45413"/>
                  </a:cubicBezTo>
                  <a:lnTo>
                    <a:pt x="10596" y="45416"/>
                  </a:lnTo>
                  <a:cubicBezTo>
                    <a:pt x="10157" y="45840"/>
                    <a:pt x="9750" y="46296"/>
                    <a:pt x="9377" y="46781"/>
                  </a:cubicBezTo>
                  <a:cubicBezTo>
                    <a:pt x="9336" y="46833"/>
                    <a:pt x="9291" y="46883"/>
                    <a:pt x="9249" y="46934"/>
                  </a:cubicBezTo>
                  <a:lnTo>
                    <a:pt x="9249" y="46934"/>
                  </a:lnTo>
                  <a:cubicBezTo>
                    <a:pt x="10130" y="45823"/>
                    <a:pt x="11020" y="44717"/>
                    <a:pt x="11921" y="43620"/>
                  </a:cubicBezTo>
                  <a:cubicBezTo>
                    <a:pt x="13543" y="41896"/>
                    <a:pt x="15047" y="40052"/>
                    <a:pt x="16491" y="38149"/>
                  </a:cubicBezTo>
                  <a:cubicBezTo>
                    <a:pt x="18558" y="35767"/>
                    <a:pt x="20703" y="33452"/>
                    <a:pt x="22926" y="31209"/>
                  </a:cubicBezTo>
                  <a:close/>
                  <a:moveTo>
                    <a:pt x="60925" y="40077"/>
                  </a:moveTo>
                  <a:lnTo>
                    <a:pt x="60925" y="40077"/>
                  </a:lnTo>
                  <a:cubicBezTo>
                    <a:pt x="60941" y="40077"/>
                    <a:pt x="56972" y="44563"/>
                    <a:pt x="56427" y="45072"/>
                  </a:cubicBezTo>
                  <a:cubicBezTo>
                    <a:pt x="55772" y="45687"/>
                    <a:pt x="55134" y="46311"/>
                    <a:pt x="54490" y="46934"/>
                  </a:cubicBezTo>
                  <a:cubicBezTo>
                    <a:pt x="56464" y="44925"/>
                    <a:pt x="58405" y="42890"/>
                    <a:pt x="60267" y="40808"/>
                  </a:cubicBezTo>
                  <a:cubicBezTo>
                    <a:pt x="60728" y="40291"/>
                    <a:pt x="60922" y="40077"/>
                    <a:pt x="60925" y="40077"/>
                  </a:cubicBezTo>
                  <a:close/>
                  <a:moveTo>
                    <a:pt x="55777" y="34757"/>
                  </a:moveTo>
                  <a:cubicBezTo>
                    <a:pt x="54660" y="36021"/>
                    <a:pt x="53468" y="37237"/>
                    <a:pt x="52241" y="38423"/>
                  </a:cubicBezTo>
                  <a:cubicBezTo>
                    <a:pt x="51123" y="39408"/>
                    <a:pt x="50018" y="40395"/>
                    <a:pt x="48877" y="41264"/>
                  </a:cubicBezTo>
                  <a:cubicBezTo>
                    <a:pt x="46268" y="43253"/>
                    <a:pt x="43741" y="45315"/>
                    <a:pt x="41311" y="47489"/>
                  </a:cubicBezTo>
                  <a:cubicBezTo>
                    <a:pt x="41721" y="47087"/>
                    <a:pt x="42130" y="46683"/>
                    <a:pt x="42543" y="46282"/>
                  </a:cubicBezTo>
                  <a:cubicBezTo>
                    <a:pt x="44642" y="44339"/>
                    <a:pt x="46767" y="42410"/>
                    <a:pt x="48854" y="40450"/>
                  </a:cubicBezTo>
                  <a:cubicBezTo>
                    <a:pt x="51239" y="38565"/>
                    <a:pt x="53999" y="36769"/>
                    <a:pt x="55777" y="34757"/>
                  </a:cubicBezTo>
                  <a:close/>
                  <a:moveTo>
                    <a:pt x="54215" y="44711"/>
                  </a:moveTo>
                  <a:lnTo>
                    <a:pt x="54215" y="44711"/>
                  </a:lnTo>
                  <a:cubicBezTo>
                    <a:pt x="53144" y="45777"/>
                    <a:pt x="52062" y="46827"/>
                    <a:pt x="50965" y="47867"/>
                  </a:cubicBezTo>
                  <a:cubicBezTo>
                    <a:pt x="51545" y="47214"/>
                    <a:pt x="52119" y="46553"/>
                    <a:pt x="52694" y="45895"/>
                  </a:cubicBezTo>
                  <a:cubicBezTo>
                    <a:pt x="53196" y="45494"/>
                    <a:pt x="53702" y="45101"/>
                    <a:pt x="54215" y="44711"/>
                  </a:cubicBezTo>
                  <a:close/>
                  <a:moveTo>
                    <a:pt x="14698" y="43519"/>
                  </a:moveTo>
                  <a:cubicBezTo>
                    <a:pt x="13722" y="44711"/>
                    <a:pt x="12712" y="45881"/>
                    <a:pt x="11600" y="46975"/>
                  </a:cubicBezTo>
                  <a:lnTo>
                    <a:pt x="11600" y="46978"/>
                  </a:lnTo>
                  <a:cubicBezTo>
                    <a:pt x="11302" y="47271"/>
                    <a:pt x="9989" y="48488"/>
                    <a:pt x="9857" y="48488"/>
                  </a:cubicBezTo>
                  <a:cubicBezTo>
                    <a:pt x="9847" y="48488"/>
                    <a:pt x="9844" y="48481"/>
                    <a:pt x="9848" y="48467"/>
                  </a:cubicBezTo>
                  <a:cubicBezTo>
                    <a:pt x="11000" y="46917"/>
                    <a:pt x="13419" y="44882"/>
                    <a:pt x="14028" y="44226"/>
                  </a:cubicBezTo>
                  <a:cubicBezTo>
                    <a:pt x="14251" y="43990"/>
                    <a:pt x="14479" y="43759"/>
                    <a:pt x="14698" y="43519"/>
                  </a:cubicBezTo>
                  <a:close/>
                  <a:moveTo>
                    <a:pt x="55160" y="42653"/>
                  </a:moveTo>
                  <a:lnTo>
                    <a:pt x="55160" y="42653"/>
                  </a:lnTo>
                  <a:cubicBezTo>
                    <a:pt x="54432" y="43525"/>
                    <a:pt x="53728" y="44426"/>
                    <a:pt x="53017" y="45335"/>
                  </a:cubicBezTo>
                  <a:cubicBezTo>
                    <a:pt x="51533" y="46458"/>
                    <a:pt x="50093" y="47630"/>
                    <a:pt x="48696" y="48848"/>
                  </a:cubicBezTo>
                  <a:cubicBezTo>
                    <a:pt x="50901" y="46836"/>
                    <a:pt x="53081" y="44772"/>
                    <a:pt x="55160" y="42653"/>
                  </a:cubicBezTo>
                  <a:close/>
                  <a:moveTo>
                    <a:pt x="34160" y="33335"/>
                  </a:moveTo>
                  <a:cubicBezTo>
                    <a:pt x="34475" y="33335"/>
                    <a:pt x="31107" y="37483"/>
                    <a:pt x="30649" y="37930"/>
                  </a:cubicBezTo>
                  <a:cubicBezTo>
                    <a:pt x="28813" y="39717"/>
                    <a:pt x="27049" y="41501"/>
                    <a:pt x="25371" y="43438"/>
                  </a:cubicBezTo>
                  <a:cubicBezTo>
                    <a:pt x="25192" y="43646"/>
                    <a:pt x="25011" y="43851"/>
                    <a:pt x="24832" y="44056"/>
                  </a:cubicBezTo>
                  <a:cubicBezTo>
                    <a:pt x="23628" y="45277"/>
                    <a:pt x="22424" y="46487"/>
                    <a:pt x="21205" y="47662"/>
                  </a:cubicBezTo>
                  <a:cubicBezTo>
                    <a:pt x="20484" y="48360"/>
                    <a:pt x="19776" y="49074"/>
                    <a:pt x="19078" y="49795"/>
                  </a:cubicBezTo>
                  <a:lnTo>
                    <a:pt x="19078" y="49795"/>
                  </a:lnTo>
                  <a:cubicBezTo>
                    <a:pt x="21514" y="47006"/>
                    <a:pt x="23908" y="44189"/>
                    <a:pt x="26457" y="41680"/>
                  </a:cubicBezTo>
                  <a:lnTo>
                    <a:pt x="26457" y="41683"/>
                  </a:lnTo>
                  <a:cubicBezTo>
                    <a:pt x="28966" y="39212"/>
                    <a:pt x="30958" y="36304"/>
                    <a:pt x="33498" y="33874"/>
                  </a:cubicBezTo>
                  <a:cubicBezTo>
                    <a:pt x="33894" y="33495"/>
                    <a:pt x="34098" y="33335"/>
                    <a:pt x="34160" y="33335"/>
                  </a:cubicBezTo>
                  <a:close/>
                  <a:moveTo>
                    <a:pt x="56736" y="40043"/>
                  </a:moveTo>
                  <a:lnTo>
                    <a:pt x="56736" y="40043"/>
                  </a:lnTo>
                  <a:cubicBezTo>
                    <a:pt x="53211" y="43230"/>
                    <a:pt x="49758" y="46839"/>
                    <a:pt x="46253" y="50318"/>
                  </a:cubicBezTo>
                  <a:cubicBezTo>
                    <a:pt x="49642" y="46761"/>
                    <a:pt x="53092" y="43285"/>
                    <a:pt x="56736" y="40043"/>
                  </a:cubicBezTo>
                  <a:close/>
                  <a:moveTo>
                    <a:pt x="54604" y="32657"/>
                  </a:moveTo>
                  <a:cubicBezTo>
                    <a:pt x="54727" y="32657"/>
                    <a:pt x="54577" y="32909"/>
                    <a:pt x="53987" y="33559"/>
                  </a:cubicBezTo>
                  <a:cubicBezTo>
                    <a:pt x="53035" y="34610"/>
                    <a:pt x="51828" y="35531"/>
                    <a:pt x="50757" y="36457"/>
                  </a:cubicBezTo>
                  <a:cubicBezTo>
                    <a:pt x="45765" y="40779"/>
                    <a:pt x="41007" y="45497"/>
                    <a:pt x="36186" y="50015"/>
                  </a:cubicBezTo>
                  <a:cubicBezTo>
                    <a:pt x="36048" y="50142"/>
                    <a:pt x="35918" y="50275"/>
                    <a:pt x="35782" y="50402"/>
                  </a:cubicBezTo>
                  <a:cubicBezTo>
                    <a:pt x="37012" y="49042"/>
                    <a:pt x="38247" y="47685"/>
                    <a:pt x="39489" y="46337"/>
                  </a:cubicBezTo>
                  <a:cubicBezTo>
                    <a:pt x="41311" y="44654"/>
                    <a:pt x="43124" y="42965"/>
                    <a:pt x="44928" y="41270"/>
                  </a:cubicBezTo>
                  <a:cubicBezTo>
                    <a:pt x="46294" y="39985"/>
                    <a:pt x="47639" y="38677"/>
                    <a:pt x="48981" y="37367"/>
                  </a:cubicBezTo>
                  <a:lnTo>
                    <a:pt x="48978" y="37367"/>
                  </a:lnTo>
                  <a:cubicBezTo>
                    <a:pt x="50292" y="36278"/>
                    <a:pt x="51545" y="35141"/>
                    <a:pt x="52700" y="33934"/>
                  </a:cubicBezTo>
                  <a:cubicBezTo>
                    <a:pt x="53568" y="33266"/>
                    <a:pt x="54415" y="32657"/>
                    <a:pt x="54604" y="32657"/>
                  </a:cubicBezTo>
                  <a:close/>
                  <a:moveTo>
                    <a:pt x="57258" y="47047"/>
                  </a:moveTo>
                  <a:cubicBezTo>
                    <a:pt x="56052" y="48320"/>
                    <a:pt x="54848" y="49593"/>
                    <a:pt x="53647" y="50872"/>
                  </a:cubicBezTo>
                  <a:cubicBezTo>
                    <a:pt x="53627" y="50805"/>
                    <a:pt x="53567" y="50759"/>
                    <a:pt x="53497" y="50759"/>
                  </a:cubicBezTo>
                  <a:cubicBezTo>
                    <a:pt x="53495" y="50759"/>
                    <a:pt x="53493" y="50760"/>
                    <a:pt x="53491" y="50760"/>
                  </a:cubicBezTo>
                  <a:cubicBezTo>
                    <a:pt x="54470" y="49755"/>
                    <a:pt x="55451" y="48756"/>
                    <a:pt x="56464" y="47783"/>
                  </a:cubicBezTo>
                  <a:lnTo>
                    <a:pt x="56462" y="47783"/>
                  </a:lnTo>
                  <a:cubicBezTo>
                    <a:pt x="56721" y="47535"/>
                    <a:pt x="56990" y="47289"/>
                    <a:pt x="57258" y="47047"/>
                  </a:cubicBezTo>
                  <a:close/>
                  <a:moveTo>
                    <a:pt x="52096" y="39261"/>
                  </a:moveTo>
                  <a:lnTo>
                    <a:pt x="52096" y="39261"/>
                  </a:lnTo>
                  <a:cubicBezTo>
                    <a:pt x="51857" y="39486"/>
                    <a:pt x="51617" y="39711"/>
                    <a:pt x="51375" y="39925"/>
                  </a:cubicBezTo>
                  <a:cubicBezTo>
                    <a:pt x="49166" y="41902"/>
                    <a:pt x="47027" y="43955"/>
                    <a:pt x="44922" y="46039"/>
                  </a:cubicBezTo>
                  <a:cubicBezTo>
                    <a:pt x="42956" y="47772"/>
                    <a:pt x="41005" y="49512"/>
                    <a:pt x="39067" y="51271"/>
                  </a:cubicBezTo>
                  <a:cubicBezTo>
                    <a:pt x="42855" y="47581"/>
                    <a:pt x="46845" y="44044"/>
                    <a:pt x="50662" y="40372"/>
                  </a:cubicBezTo>
                  <a:cubicBezTo>
                    <a:pt x="51144" y="40008"/>
                    <a:pt x="51620" y="39633"/>
                    <a:pt x="52096" y="39261"/>
                  </a:cubicBezTo>
                  <a:close/>
                  <a:moveTo>
                    <a:pt x="30463" y="36349"/>
                  </a:moveTo>
                  <a:cubicBezTo>
                    <a:pt x="30506" y="36349"/>
                    <a:pt x="27598" y="39367"/>
                    <a:pt x="27170" y="39841"/>
                  </a:cubicBezTo>
                  <a:cubicBezTo>
                    <a:pt x="25328" y="41876"/>
                    <a:pt x="23371" y="43813"/>
                    <a:pt x="21442" y="45762"/>
                  </a:cubicBezTo>
                  <a:cubicBezTo>
                    <a:pt x="19626" y="47595"/>
                    <a:pt x="17859" y="49458"/>
                    <a:pt x="16113" y="51343"/>
                  </a:cubicBezTo>
                  <a:cubicBezTo>
                    <a:pt x="16719" y="50656"/>
                    <a:pt x="17322" y="49986"/>
                    <a:pt x="17932" y="49351"/>
                  </a:cubicBezTo>
                  <a:lnTo>
                    <a:pt x="17934" y="49354"/>
                  </a:lnTo>
                  <a:cubicBezTo>
                    <a:pt x="21737" y="45398"/>
                    <a:pt x="25444" y="41377"/>
                    <a:pt x="29315" y="37482"/>
                  </a:cubicBezTo>
                  <a:cubicBezTo>
                    <a:pt x="30128" y="36664"/>
                    <a:pt x="30450" y="36349"/>
                    <a:pt x="30463" y="36349"/>
                  </a:cubicBezTo>
                  <a:close/>
                  <a:moveTo>
                    <a:pt x="12735" y="48897"/>
                  </a:moveTo>
                  <a:lnTo>
                    <a:pt x="12735" y="48897"/>
                  </a:lnTo>
                  <a:cubicBezTo>
                    <a:pt x="12617" y="49036"/>
                    <a:pt x="12510" y="49180"/>
                    <a:pt x="12391" y="49316"/>
                  </a:cubicBezTo>
                  <a:lnTo>
                    <a:pt x="12391" y="49313"/>
                  </a:lnTo>
                  <a:cubicBezTo>
                    <a:pt x="12034" y="49724"/>
                    <a:pt x="9646" y="52019"/>
                    <a:pt x="9603" y="52019"/>
                  </a:cubicBezTo>
                  <a:cubicBezTo>
                    <a:pt x="9588" y="52019"/>
                    <a:pt x="9860" y="51738"/>
                    <a:pt x="10607" y="50996"/>
                  </a:cubicBezTo>
                  <a:cubicBezTo>
                    <a:pt x="11312" y="50295"/>
                    <a:pt x="12022" y="49596"/>
                    <a:pt x="12735" y="48897"/>
                  </a:cubicBezTo>
                  <a:close/>
                  <a:moveTo>
                    <a:pt x="35855" y="34006"/>
                  </a:moveTo>
                  <a:cubicBezTo>
                    <a:pt x="35976" y="34006"/>
                    <a:pt x="34591" y="35688"/>
                    <a:pt x="33752" y="36651"/>
                  </a:cubicBezTo>
                  <a:cubicBezTo>
                    <a:pt x="30507" y="39318"/>
                    <a:pt x="27534" y="42390"/>
                    <a:pt x="24641" y="45358"/>
                  </a:cubicBezTo>
                  <a:cubicBezTo>
                    <a:pt x="22510" y="47541"/>
                    <a:pt x="20403" y="49778"/>
                    <a:pt x="18318" y="52039"/>
                  </a:cubicBezTo>
                  <a:cubicBezTo>
                    <a:pt x="19811" y="50384"/>
                    <a:pt x="21278" y="48716"/>
                    <a:pt x="22727" y="47035"/>
                  </a:cubicBezTo>
                  <a:cubicBezTo>
                    <a:pt x="26890" y="43020"/>
                    <a:pt x="31027" y="38949"/>
                    <a:pt x="34985" y="34832"/>
                  </a:cubicBezTo>
                  <a:cubicBezTo>
                    <a:pt x="35555" y="34240"/>
                    <a:pt x="35810" y="34006"/>
                    <a:pt x="35855" y="34006"/>
                  </a:cubicBezTo>
                  <a:close/>
                  <a:moveTo>
                    <a:pt x="25002" y="39324"/>
                  </a:moveTo>
                  <a:lnTo>
                    <a:pt x="25002" y="39324"/>
                  </a:lnTo>
                  <a:cubicBezTo>
                    <a:pt x="23576" y="41094"/>
                    <a:pt x="22242" y="42950"/>
                    <a:pt x="20833" y="44688"/>
                  </a:cubicBezTo>
                  <a:cubicBezTo>
                    <a:pt x="18699" y="47315"/>
                    <a:pt x="16413" y="49815"/>
                    <a:pt x="14049" y="52240"/>
                  </a:cubicBezTo>
                  <a:lnTo>
                    <a:pt x="14049" y="52240"/>
                  </a:lnTo>
                  <a:cubicBezTo>
                    <a:pt x="16741" y="49033"/>
                    <a:pt x="19231" y="45643"/>
                    <a:pt x="21939" y="42448"/>
                  </a:cubicBezTo>
                  <a:cubicBezTo>
                    <a:pt x="22802" y="41429"/>
                    <a:pt x="23887" y="40395"/>
                    <a:pt x="25002" y="39324"/>
                  </a:cubicBezTo>
                  <a:close/>
                  <a:moveTo>
                    <a:pt x="36531" y="35056"/>
                  </a:moveTo>
                  <a:cubicBezTo>
                    <a:pt x="36636" y="35056"/>
                    <a:pt x="36311" y="35417"/>
                    <a:pt x="35236" y="36385"/>
                  </a:cubicBezTo>
                  <a:lnTo>
                    <a:pt x="35236" y="36388"/>
                  </a:lnTo>
                  <a:cubicBezTo>
                    <a:pt x="33288" y="38143"/>
                    <a:pt x="31506" y="40095"/>
                    <a:pt x="29679" y="41977"/>
                  </a:cubicBezTo>
                  <a:cubicBezTo>
                    <a:pt x="26336" y="45413"/>
                    <a:pt x="22915" y="48765"/>
                    <a:pt x="19655" y="52281"/>
                  </a:cubicBezTo>
                  <a:cubicBezTo>
                    <a:pt x="19144" y="52763"/>
                    <a:pt x="18630" y="53245"/>
                    <a:pt x="18113" y="53733"/>
                  </a:cubicBezTo>
                  <a:cubicBezTo>
                    <a:pt x="20380" y="51302"/>
                    <a:pt x="22577" y="48802"/>
                    <a:pt x="24791" y="46371"/>
                  </a:cubicBezTo>
                  <a:cubicBezTo>
                    <a:pt x="27782" y="43089"/>
                    <a:pt x="31622" y="39977"/>
                    <a:pt x="34546" y="36431"/>
                  </a:cubicBezTo>
                  <a:cubicBezTo>
                    <a:pt x="35465" y="35715"/>
                    <a:pt x="36390" y="35056"/>
                    <a:pt x="36531" y="35056"/>
                  </a:cubicBezTo>
                  <a:close/>
                  <a:moveTo>
                    <a:pt x="38602" y="40586"/>
                  </a:moveTo>
                  <a:cubicBezTo>
                    <a:pt x="38631" y="40586"/>
                    <a:pt x="37746" y="41562"/>
                    <a:pt x="36457" y="43057"/>
                  </a:cubicBezTo>
                  <a:cubicBezTo>
                    <a:pt x="35537" y="44128"/>
                    <a:pt x="34595" y="45185"/>
                    <a:pt x="33666" y="46247"/>
                  </a:cubicBezTo>
                  <a:cubicBezTo>
                    <a:pt x="31529" y="48236"/>
                    <a:pt x="29462" y="50306"/>
                    <a:pt x="27361" y="52281"/>
                  </a:cubicBezTo>
                  <a:cubicBezTo>
                    <a:pt x="26783" y="52827"/>
                    <a:pt x="26188" y="53375"/>
                    <a:pt x="25585" y="53930"/>
                  </a:cubicBezTo>
                  <a:cubicBezTo>
                    <a:pt x="29220" y="50064"/>
                    <a:pt x="32982" y="46302"/>
                    <a:pt x="36691" y="42517"/>
                  </a:cubicBezTo>
                  <a:cubicBezTo>
                    <a:pt x="38020" y="41161"/>
                    <a:pt x="38580" y="40586"/>
                    <a:pt x="38602" y="40586"/>
                  </a:cubicBezTo>
                  <a:close/>
                  <a:moveTo>
                    <a:pt x="37928" y="42923"/>
                  </a:moveTo>
                  <a:lnTo>
                    <a:pt x="37928" y="42923"/>
                  </a:lnTo>
                  <a:cubicBezTo>
                    <a:pt x="37113" y="43623"/>
                    <a:pt x="34997" y="46518"/>
                    <a:pt x="33686" y="47780"/>
                  </a:cubicBezTo>
                  <a:cubicBezTo>
                    <a:pt x="31659" y="49726"/>
                    <a:pt x="29638" y="51678"/>
                    <a:pt x="27620" y="53635"/>
                  </a:cubicBezTo>
                  <a:cubicBezTo>
                    <a:pt x="27078" y="54160"/>
                    <a:pt x="26538" y="54689"/>
                    <a:pt x="25995" y="55223"/>
                  </a:cubicBezTo>
                  <a:cubicBezTo>
                    <a:pt x="26038" y="55177"/>
                    <a:pt x="26082" y="55128"/>
                    <a:pt x="26125" y="55084"/>
                  </a:cubicBezTo>
                  <a:cubicBezTo>
                    <a:pt x="28850" y="52264"/>
                    <a:pt x="31463" y="49336"/>
                    <a:pt x="34038" y="46374"/>
                  </a:cubicBezTo>
                  <a:cubicBezTo>
                    <a:pt x="35324" y="45204"/>
                    <a:pt x="36619" y="44045"/>
                    <a:pt x="37928" y="42923"/>
                  </a:cubicBezTo>
                  <a:close/>
                  <a:moveTo>
                    <a:pt x="44163" y="41155"/>
                  </a:moveTo>
                  <a:cubicBezTo>
                    <a:pt x="42792" y="42497"/>
                    <a:pt x="41452" y="43868"/>
                    <a:pt x="40124" y="45254"/>
                  </a:cubicBezTo>
                  <a:cubicBezTo>
                    <a:pt x="36432" y="48675"/>
                    <a:pt x="32719" y="52079"/>
                    <a:pt x="29047" y="55520"/>
                  </a:cubicBezTo>
                  <a:cubicBezTo>
                    <a:pt x="29130" y="55425"/>
                    <a:pt x="29214" y="55330"/>
                    <a:pt x="29298" y="55237"/>
                  </a:cubicBezTo>
                  <a:lnTo>
                    <a:pt x="29298" y="55234"/>
                  </a:lnTo>
                  <a:cubicBezTo>
                    <a:pt x="31013" y="53419"/>
                    <a:pt x="32727" y="51600"/>
                    <a:pt x="34483" y="49824"/>
                  </a:cubicBezTo>
                  <a:cubicBezTo>
                    <a:pt x="36362" y="47922"/>
                    <a:pt x="38308" y="46080"/>
                    <a:pt x="40274" y="44258"/>
                  </a:cubicBezTo>
                  <a:cubicBezTo>
                    <a:pt x="41518" y="43204"/>
                    <a:pt x="42829" y="42177"/>
                    <a:pt x="44163" y="41155"/>
                  </a:cubicBezTo>
                  <a:close/>
                  <a:moveTo>
                    <a:pt x="25842" y="35539"/>
                  </a:moveTo>
                  <a:cubicBezTo>
                    <a:pt x="24283" y="37679"/>
                    <a:pt x="22738" y="39829"/>
                    <a:pt x="21067" y="41888"/>
                  </a:cubicBezTo>
                  <a:cubicBezTo>
                    <a:pt x="18036" y="45615"/>
                    <a:pt x="14741" y="49117"/>
                    <a:pt x="11722" y="52861"/>
                  </a:cubicBezTo>
                  <a:lnTo>
                    <a:pt x="11725" y="52864"/>
                  </a:lnTo>
                  <a:cubicBezTo>
                    <a:pt x="11147" y="53578"/>
                    <a:pt x="8895" y="55848"/>
                    <a:pt x="8638" y="55848"/>
                  </a:cubicBezTo>
                  <a:cubicBezTo>
                    <a:pt x="8507" y="55848"/>
                    <a:pt x="8893" y="55259"/>
                    <a:pt x="10281" y="53577"/>
                  </a:cubicBezTo>
                  <a:cubicBezTo>
                    <a:pt x="11831" y="51695"/>
                    <a:pt x="13633" y="50000"/>
                    <a:pt x="15304" y="48225"/>
                  </a:cubicBezTo>
                  <a:cubicBezTo>
                    <a:pt x="19063" y="44232"/>
                    <a:pt x="22395" y="39832"/>
                    <a:pt x="25842" y="35539"/>
                  </a:cubicBezTo>
                  <a:close/>
                  <a:moveTo>
                    <a:pt x="19427" y="50202"/>
                  </a:moveTo>
                  <a:lnTo>
                    <a:pt x="19427" y="50202"/>
                  </a:lnTo>
                  <a:cubicBezTo>
                    <a:pt x="18532" y="51210"/>
                    <a:pt x="17640" y="52218"/>
                    <a:pt x="16739" y="53219"/>
                  </a:cubicBezTo>
                  <a:cubicBezTo>
                    <a:pt x="15284" y="54842"/>
                    <a:pt x="13803" y="56438"/>
                    <a:pt x="12293" y="58006"/>
                  </a:cubicBezTo>
                  <a:cubicBezTo>
                    <a:pt x="11690" y="58634"/>
                    <a:pt x="11411" y="58888"/>
                    <a:pt x="11356" y="58888"/>
                  </a:cubicBezTo>
                  <a:cubicBezTo>
                    <a:pt x="11142" y="58888"/>
                    <a:pt x="14296" y="55071"/>
                    <a:pt x="14944" y="54458"/>
                  </a:cubicBezTo>
                  <a:cubicBezTo>
                    <a:pt x="16430" y="53052"/>
                    <a:pt x="17926" y="51634"/>
                    <a:pt x="19427" y="50202"/>
                  </a:cubicBezTo>
                  <a:close/>
                  <a:moveTo>
                    <a:pt x="26333" y="44027"/>
                  </a:moveTo>
                  <a:lnTo>
                    <a:pt x="26333" y="44027"/>
                  </a:lnTo>
                  <a:cubicBezTo>
                    <a:pt x="23781" y="46773"/>
                    <a:pt x="21315" y="49634"/>
                    <a:pt x="18789" y="52379"/>
                  </a:cubicBezTo>
                  <a:cubicBezTo>
                    <a:pt x="17265" y="54033"/>
                    <a:pt x="15761" y="55705"/>
                    <a:pt x="14202" y="57330"/>
                  </a:cubicBezTo>
                  <a:cubicBezTo>
                    <a:pt x="13774" y="57776"/>
                    <a:pt x="11925" y="59679"/>
                    <a:pt x="11856" y="59679"/>
                  </a:cubicBezTo>
                  <a:cubicBezTo>
                    <a:pt x="11826" y="59679"/>
                    <a:pt x="12148" y="59301"/>
                    <a:pt x="13107" y="58248"/>
                  </a:cubicBezTo>
                  <a:cubicBezTo>
                    <a:pt x="16624" y="54394"/>
                    <a:pt x="20201" y="50598"/>
                    <a:pt x="23717" y="46744"/>
                  </a:cubicBezTo>
                  <a:cubicBezTo>
                    <a:pt x="24563" y="45817"/>
                    <a:pt x="25444" y="44916"/>
                    <a:pt x="26333" y="44027"/>
                  </a:cubicBezTo>
                  <a:close/>
                  <a:moveTo>
                    <a:pt x="39269" y="43479"/>
                  </a:moveTo>
                  <a:cubicBezTo>
                    <a:pt x="36806" y="46006"/>
                    <a:pt x="34507" y="48672"/>
                    <a:pt x="31994" y="51155"/>
                  </a:cubicBezTo>
                  <a:cubicBezTo>
                    <a:pt x="29107" y="54010"/>
                    <a:pt x="26287" y="56955"/>
                    <a:pt x="23420" y="59845"/>
                  </a:cubicBezTo>
                  <a:cubicBezTo>
                    <a:pt x="26532" y="56349"/>
                    <a:pt x="29563" y="52795"/>
                    <a:pt x="32676" y="49281"/>
                  </a:cubicBezTo>
                  <a:cubicBezTo>
                    <a:pt x="34162" y="47887"/>
                    <a:pt x="35632" y="46470"/>
                    <a:pt x="37029" y="44994"/>
                  </a:cubicBezTo>
                  <a:cubicBezTo>
                    <a:pt x="37848" y="44457"/>
                    <a:pt x="38791" y="43968"/>
                    <a:pt x="39269" y="43479"/>
                  </a:cubicBezTo>
                  <a:close/>
                  <a:moveTo>
                    <a:pt x="36795" y="37566"/>
                  </a:moveTo>
                  <a:cubicBezTo>
                    <a:pt x="32930" y="40603"/>
                    <a:pt x="29433" y="45370"/>
                    <a:pt x="26174" y="48909"/>
                  </a:cubicBezTo>
                  <a:cubicBezTo>
                    <a:pt x="23654" y="51643"/>
                    <a:pt x="20850" y="55142"/>
                    <a:pt x="17706" y="57908"/>
                  </a:cubicBezTo>
                  <a:cubicBezTo>
                    <a:pt x="19130" y="56170"/>
                    <a:pt x="20463" y="54311"/>
                    <a:pt x="21846" y="52587"/>
                  </a:cubicBezTo>
                  <a:lnTo>
                    <a:pt x="21846" y="52587"/>
                  </a:lnTo>
                  <a:cubicBezTo>
                    <a:pt x="20022" y="54839"/>
                    <a:pt x="18174" y="57114"/>
                    <a:pt x="16191" y="59152"/>
                  </a:cubicBezTo>
                  <a:cubicBezTo>
                    <a:pt x="14987" y="60076"/>
                    <a:pt x="13731" y="60864"/>
                    <a:pt x="12423" y="61444"/>
                  </a:cubicBezTo>
                  <a:cubicBezTo>
                    <a:pt x="14031" y="59429"/>
                    <a:pt x="16283" y="57662"/>
                    <a:pt x="18053" y="55875"/>
                  </a:cubicBezTo>
                  <a:cubicBezTo>
                    <a:pt x="20435" y="53476"/>
                    <a:pt x="22646" y="50890"/>
                    <a:pt x="24924" y="48392"/>
                  </a:cubicBezTo>
                  <a:cubicBezTo>
                    <a:pt x="26454" y="46718"/>
                    <a:pt x="28120" y="45118"/>
                    <a:pt x="29812" y="43545"/>
                  </a:cubicBezTo>
                  <a:lnTo>
                    <a:pt x="29812" y="43545"/>
                  </a:lnTo>
                  <a:cubicBezTo>
                    <a:pt x="28755" y="44656"/>
                    <a:pt x="27713" y="45785"/>
                    <a:pt x="26673" y="46900"/>
                  </a:cubicBezTo>
                  <a:cubicBezTo>
                    <a:pt x="25230" y="48444"/>
                    <a:pt x="23830" y="50142"/>
                    <a:pt x="22427" y="51871"/>
                  </a:cubicBezTo>
                  <a:lnTo>
                    <a:pt x="22427" y="51871"/>
                  </a:lnTo>
                  <a:cubicBezTo>
                    <a:pt x="22788" y="51438"/>
                    <a:pt x="23154" y="51011"/>
                    <a:pt x="23529" y="50607"/>
                  </a:cubicBezTo>
                  <a:cubicBezTo>
                    <a:pt x="27690" y="46117"/>
                    <a:pt x="31856" y="41247"/>
                    <a:pt x="36795" y="37566"/>
                  </a:cubicBezTo>
                  <a:close/>
                  <a:moveTo>
                    <a:pt x="27387" y="45315"/>
                  </a:moveTo>
                  <a:cubicBezTo>
                    <a:pt x="26867" y="45840"/>
                    <a:pt x="26344" y="46366"/>
                    <a:pt x="25836" y="46908"/>
                  </a:cubicBezTo>
                  <a:cubicBezTo>
                    <a:pt x="23131" y="49790"/>
                    <a:pt x="20518" y="52755"/>
                    <a:pt x="17825" y="55644"/>
                  </a:cubicBezTo>
                  <a:cubicBezTo>
                    <a:pt x="15951" y="57651"/>
                    <a:pt x="13578" y="59435"/>
                    <a:pt x="11944" y="61655"/>
                  </a:cubicBezTo>
                  <a:cubicBezTo>
                    <a:pt x="11906" y="61672"/>
                    <a:pt x="11869" y="61693"/>
                    <a:pt x="11828" y="61707"/>
                  </a:cubicBezTo>
                  <a:cubicBezTo>
                    <a:pt x="12195" y="60587"/>
                    <a:pt x="12868" y="59718"/>
                    <a:pt x="13844" y="59100"/>
                  </a:cubicBezTo>
                  <a:cubicBezTo>
                    <a:pt x="15004" y="58119"/>
                    <a:pt x="15971" y="56744"/>
                    <a:pt x="16953" y="55592"/>
                  </a:cubicBezTo>
                  <a:cubicBezTo>
                    <a:pt x="17123" y="55393"/>
                    <a:pt x="17311" y="55206"/>
                    <a:pt x="17484" y="55009"/>
                  </a:cubicBezTo>
                  <a:cubicBezTo>
                    <a:pt x="17634" y="54859"/>
                    <a:pt x="17790" y="54712"/>
                    <a:pt x="17934" y="54559"/>
                  </a:cubicBezTo>
                  <a:cubicBezTo>
                    <a:pt x="18572" y="53895"/>
                    <a:pt x="19199" y="53219"/>
                    <a:pt x="19828" y="52550"/>
                  </a:cubicBezTo>
                  <a:cubicBezTo>
                    <a:pt x="21275" y="51112"/>
                    <a:pt x="22770" y="49717"/>
                    <a:pt x="24202" y="48283"/>
                  </a:cubicBezTo>
                  <a:cubicBezTo>
                    <a:pt x="25230" y="47255"/>
                    <a:pt x="26298" y="46276"/>
                    <a:pt x="27387" y="45315"/>
                  </a:cubicBezTo>
                  <a:close/>
                  <a:moveTo>
                    <a:pt x="45612" y="47341"/>
                  </a:moveTo>
                  <a:lnTo>
                    <a:pt x="45612" y="47341"/>
                  </a:lnTo>
                  <a:cubicBezTo>
                    <a:pt x="41784" y="51152"/>
                    <a:pt x="38068" y="55084"/>
                    <a:pt x="34347" y="58912"/>
                  </a:cubicBezTo>
                  <a:lnTo>
                    <a:pt x="34350" y="58912"/>
                  </a:lnTo>
                  <a:cubicBezTo>
                    <a:pt x="33432" y="59854"/>
                    <a:pt x="32523" y="60803"/>
                    <a:pt x="31619" y="61759"/>
                  </a:cubicBezTo>
                  <a:cubicBezTo>
                    <a:pt x="31763" y="61589"/>
                    <a:pt x="31913" y="61424"/>
                    <a:pt x="32058" y="61257"/>
                  </a:cubicBezTo>
                  <a:cubicBezTo>
                    <a:pt x="35978" y="56684"/>
                    <a:pt x="40049" y="52342"/>
                    <a:pt x="44512" y="48294"/>
                  </a:cubicBezTo>
                  <a:cubicBezTo>
                    <a:pt x="44870" y="47968"/>
                    <a:pt x="45246" y="47659"/>
                    <a:pt x="45612" y="47341"/>
                  </a:cubicBezTo>
                  <a:close/>
                  <a:moveTo>
                    <a:pt x="52348" y="46163"/>
                  </a:moveTo>
                  <a:lnTo>
                    <a:pt x="52348" y="46163"/>
                  </a:lnTo>
                  <a:cubicBezTo>
                    <a:pt x="51750" y="46900"/>
                    <a:pt x="51129" y="47619"/>
                    <a:pt x="50488" y="48320"/>
                  </a:cubicBezTo>
                  <a:cubicBezTo>
                    <a:pt x="49879" y="48886"/>
                    <a:pt x="49264" y="49449"/>
                    <a:pt x="48641" y="50003"/>
                  </a:cubicBezTo>
                  <a:cubicBezTo>
                    <a:pt x="44377" y="53797"/>
                    <a:pt x="40329" y="57807"/>
                    <a:pt x="36264" y="61811"/>
                  </a:cubicBezTo>
                  <a:cubicBezTo>
                    <a:pt x="36065" y="61981"/>
                    <a:pt x="35869" y="62155"/>
                    <a:pt x="35672" y="62328"/>
                  </a:cubicBezTo>
                  <a:cubicBezTo>
                    <a:pt x="40955" y="56652"/>
                    <a:pt x="46282" y="51031"/>
                    <a:pt x="52348" y="46163"/>
                  </a:cubicBezTo>
                  <a:close/>
                  <a:moveTo>
                    <a:pt x="61488" y="39142"/>
                  </a:moveTo>
                  <a:lnTo>
                    <a:pt x="61488" y="39142"/>
                  </a:lnTo>
                  <a:cubicBezTo>
                    <a:pt x="56394" y="43598"/>
                    <a:pt x="51997" y="49062"/>
                    <a:pt x="47099" y="53756"/>
                  </a:cubicBezTo>
                  <a:cubicBezTo>
                    <a:pt x="43975" y="56747"/>
                    <a:pt x="40315" y="59525"/>
                    <a:pt x="37124" y="62614"/>
                  </a:cubicBezTo>
                  <a:cubicBezTo>
                    <a:pt x="39050" y="60731"/>
                    <a:pt x="40941" y="58806"/>
                    <a:pt x="42875" y="56952"/>
                  </a:cubicBezTo>
                  <a:cubicBezTo>
                    <a:pt x="49002" y="51084"/>
                    <a:pt x="54965" y="44545"/>
                    <a:pt x="61488" y="39142"/>
                  </a:cubicBezTo>
                  <a:close/>
                  <a:moveTo>
                    <a:pt x="32346" y="46293"/>
                  </a:moveTo>
                  <a:lnTo>
                    <a:pt x="32346" y="46293"/>
                  </a:lnTo>
                  <a:cubicBezTo>
                    <a:pt x="26393" y="52359"/>
                    <a:pt x="20664" y="58843"/>
                    <a:pt x="15056" y="64032"/>
                  </a:cubicBezTo>
                  <a:lnTo>
                    <a:pt x="15056" y="64032"/>
                  </a:lnTo>
                  <a:cubicBezTo>
                    <a:pt x="19543" y="59881"/>
                    <a:pt x="23537" y="55056"/>
                    <a:pt x="27828" y="50690"/>
                  </a:cubicBezTo>
                  <a:cubicBezTo>
                    <a:pt x="29280" y="49212"/>
                    <a:pt x="30825" y="47766"/>
                    <a:pt x="32346" y="46293"/>
                  </a:cubicBezTo>
                  <a:close/>
                  <a:moveTo>
                    <a:pt x="31521" y="48698"/>
                  </a:moveTo>
                  <a:cubicBezTo>
                    <a:pt x="31232" y="49022"/>
                    <a:pt x="30952" y="49354"/>
                    <a:pt x="30660" y="49680"/>
                  </a:cubicBezTo>
                  <a:cubicBezTo>
                    <a:pt x="26480" y="54374"/>
                    <a:pt x="22048" y="58846"/>
                    <a:pt x="17605" y="63295"/>
                  </a:cubicBezTo>
                  <a:cubicBezTo>
                    <a:pt x="16587" y="64315"/>
                    <a:pt x="16136" y="64710"/>
                    <a:pt x="16051" y="64710"/>
                  </a:cubicBezTo>
                  <a:cubicBezTo>
                    <a:pt x="15803" y="64710"/>
                    <a:pt x="18670" y="61353"/>
                    <a:pt x="19687" y="60336"/>
                  </a:cubicBezTo>
                  <a:cubicBezTo>
                    <a:pt x="21540" y="58482"/>
                    <a:pt x="23414" y="56646"/>
                    <a:pt x="25265" y="54790"/>
                  </a:cubicBezTo>
                  <a:cubicBezTo>
                    <a:pt x="27306" y="52743"/>
                    <a:pt x="29396" y="50699"/>
                    <a:pt x="31521" y="48698"/>
                  </a:cubicBezTo>
                  <a:close/>
                  <a:moveTo>
                    <a:pt x="49625" y="54417"/>
                  </a:moveTo>
                  <a:lnTo>
                    <a:pt x="49625" y="54417"/>
                  </a:lnTo>
                  <a:cubicBezTo>
                    <a:pt x="47853" y="56337"/>
                    <a:pt x="46077" y="58254"/>
                    <a:pt x="44235" y="60113"/>
                  </a:cubicBezTo>
                  <a:cubicBezTo>
                    <a:pt x="43095" y="61262"/>
                    <a:pt x="39063" y="64918"/>
                    <a:pt x="38652" y="64918"/>
                  </a:cubicBezTo>
                  <a:cubicBezTo>
                    <a:pt x="38502" y="64918"/>
                    <a:pt x="38835" y="64432"/>
                    <a:pt x="39965" y="63159"/>
                  </a:cubicBezTo>
                  <a:cubicBezTo>
                    <a:pt x="42523" y="60394"/>
                    <a:pt x="45690" y="58139"/>
                    <a:pt x="48398" y="55552"/>
                  </a:cubicBezTo>
                  <a:cubicBezTo>
                    <a:pt x="48802" y="55168"/>
                    <a:pt x="49215" y="54796"/>
                    <a:pt x="49625" y="54417"/>
                  </a:cubicBezTo>
                  <a:close/>
                  <a:moveTo>
                    <a:pt x="44789" y="60596"/>
                  </a:moveTo>
                  <a:cubicBezTo>
                    <a:pt x="43759" y="61667"/>
                    <a:pt x="42725" y="62738"/>
                    <a:pt x="41654" y="63766"/>
                  </a:cubicBezTo>
                  <a:cubicBezTo>
                    <a:pt x="40692" y="64687"/>
                    <a:pt x="40301" y="65031"/>
                    <a:pt x="40256" y="65031"/>
                  </a:cubicBezTo>
                  <a:cubicBezTo>
                    <a:pt x="40163" y="65031"/>
                    <a:pt x="41619" y="63497"/>
                    <a:pt x="42503" y="62648"/>
                  </a:cubicBezTo>
                  <a:cubicBezTo>
                    <a:pt x="43239" y="61938"/>
                    <a:pt x="44019" y="61271"/>
                    <a:pt x="44789" y="60596"/>
                  </a:cubicBezTo>
                  <a:close/>
                  <a:moveTo>
                    <a:pt x="30585" y="51239"/>
                  </a:moveTo>
                  <a:cubicBezTo>
                    <a:pt x="30274" y="51600"/>
                    <a:pt x="29962" y="51961"/>
                    <a:pt x="29653" y="52327"/>
                  </a:cubicBezTo>
                  <a:cubicBezTo>
                    <a:pt x="26307" y="56274"/>
                    <a:pt x="22811" y="60064"/>
                    <a:pt x="19320" y="63867"/>
                  </a:cubicBezTo>
                  <a:cubicBezTo>
                    <a:pt x="19066" y="64106"/>
                    <a:pt x="18827" y="64352"/>
                    <a:pt x="18572" y="64588"/>
                  </a:cubicBezTo>
                  <a:cubicBezTo>
                    <a:pt x="17284" y="65796"/>
                    <a:pt x="16706" y="66261"/>
                    <a:pt x="16582" y="66261"/>
                  </a:cubicBezTo>
                  <a:cubicBezTo>
                    <a:pt x="16201" y="66261"/>
                    <a:pt x="20054" y="61918"/>
                    <a:pt x="20807" y="61133"/>
                  </a:cubicBezTo>
                  <a:lnTo>
                    <a:pt x="20804" y="61133"/>
                  </a:lnTo>
                  <a:cubicBezTo>
                    <a:pt x="23140" y="58699"/>
                    <a:pt x="25455" y="56242"/>
                    <a:pt x="27851" y="53863"/>
                  </a:cubicBezTo>
                  <a:cubicBezTo>
                    <a:pt x="28743" y="52977"/>
                    <a:pt x="29661" y="52108"/>
                    <a:pt x="30585" y="51239"/>
                  </a:cubicBezTo>
                  <a:close/>
                  <a:moveTo>
                    <a:pt x="55535" y="39477"/>
                  </a:moveTo>
                  <a:lnTo>
                    <a:pt x="55535" y="39477"/>
                  </a:lnTo>
                  <a:cubicBezTo>
                    <a:pt x="54738" y="40352"/>
                    <a:pt x="53993" y="41293"/>
                    <a:pt x="53179" y="42177"/>
                  </a:cubicBezTo>
                  <a:cubicBezTo>
                    <a:pt x="49443" y="46233"/>
                    <a:pt x="45292" y="50018"/>
                    <a:pt x="41348" y="53875"/>
                  </a:cubicBezTo>
                  <a:cubicBezTo>
                    <a:pt x="40208" y="54992"/>
                    <a:pt x="39047" y="56095"/>
                    <a:pt x="37892" y="57195"/>
                  </a:cubicBezTo>
                  <a:cubicBezTo>
                    <a:pt x="34994" y="59833"/>
                    <a:pt x="32110" y="62472"/>
                    <a:pt x="29350" y="65235"/>
                  </a:cubicBezTo>
                  <a:cubicBezTo>
                    <a:pt x="28899" y="65657"/>
                    <a:pt x="28449" y="66078"/>
                    <a:pt x="27999" y="66500"/>
                  </a:cubicBezTo>
                  <a:cubicBezTo>
                    <a:pt x="32046" y="62492"/>
                    <a:pt x="35903" y="58217"/>
                    <a:pt x="40066" y="54400"/>
                  </a:cubicBezTo>
                  <a:cubicBezTo>
                    <a:pt x="45349" y="49559"/>
                    <a:pt x="50338" y="44414"/>
                    <a:pt x="55535" y="39477"/>
                  </a:cubicBezTo>
                  <a:close/>
                  <a:moveTo>
                    <a:pt x="36668" y="48938"/>
                  </a:moveTo>
                  <a:cubicBezTo>
                    <a:pt x="34812" y="50947"/>
                    <a:pt x="32967" y="52974"/>
                    <a:pt x="31108" y="54989"/>
                  </a:cubicBezTo>
                  <a:cubicBezTo>
                    <a:pt x="28192" y="57925"/>
                    <a:pt x="25311" y="60899"/>
                    <a:pt x="22291" y="63731"/>
                  </a:cubicBezTo>
                  <a:cubicBezTo>
                    <a:pt x="20775" y="65151"/>
                    <a:pt x="19164" y="66450"/>
                    <a:pt x="17504" y="67698"/>
                  </a:cubicBezTo>
                  <a:cubicBezTo>
                    <a:pt x="17833" y="67449"/>
                    <a:pt x="19453" y="66058"/>
                    <a:pt x="19889" y="65636"/>
                  </a:cubicBezTo>
                  <a:cubicBezTo>
                    <a:pt x="22161" y="63436"/>
                    <a:pt x="24222" y="61020"/>
                    <a:pt x="26301" y="58638"/>
                  </a:cubicBezTo>
                  <a:cubicBezTo>
                    <a:pt x="26379" y="58546"/>
                    <a:pt x="26460" y="58456"/>
                    <a:pt x="26541" y="58364"/>
                  </a:cubicBezTo>
                  <a:cubicBezTo>
                    <a:pt x="29252" y="55795"/>
                    <a:pt x="31983" y="53248"/>
                    <a:pt x="34734" y="50722"/>
                  </a:cubicBezTo>
                  <a:cubicBezTo>
                    <a:pt x="35381" y="50127"/>
                    <a:pt x="36024" y="49533"/>
                    <a:pt x="36668" y="48938"/>
                  </a:cubicBezTo>
                  <a:close/>
                  <a:moveTo>
                    <a:pt x="20839" y="66116"/>
                  </a:moveTo>
                  <a:lnTo>
                    <a:pt x="20839" y="66116"/>
                  </a:lnTo>
                  <a:cubicBezTo>
                    <a:pt x="20712" y="66260"/>
                    <a:pt x="20582" y="66401"/>
                    <a:pt x="20455" y="66549"/>
                  </a:cubicBezTo>
                  <a:lnTo>
                    <a:pt x="20455" y="66546"/>
                  </a:lnTo>
                  <a:cubicBezTo>
                    <a:pt x="20249" y="66781"/>
                    <a:pt x="18656" y="68156"/>
                    <a:pt x="18579" y="68156"/>
                  </a:cubicBezTo>
                  <a:cubicBezTo>
                    <a:pt x="18546" y="68156"/>
                    <a:pt x="18798" y="67897"/>
                    <a:pt x="19571" y="67175"/>
                  </a:cubicBezTo>
                  <a:cubicBezTo>
                    <a:pt x="19970" y="66803"/>
                    <a:pt x="20400" y="66456"/>
                    <a:pt x="20839" y="66116"/>
                  </a:cubicBezTo>
                  <a:close/>
                  <a:moveTo>
                    <a:pt x="41689" y="49284"/>
                  </a:moveTo>
                  <a:lnTo>
                    <a:pt x="41689" y="49284"/>
                  </a:lnTo>
                  <a:cubicBezTo>
                    <a:pt x="39639" y="51418"/>
                    <a:pt x="37633" y="53589"/>
                    <a:pt x="35629" y="55763"/>
                  </a:cubicBezTo>
                  <a:cubicBezTo>
                    <a:pt x="34047" y="57417"/>
                    <a:pt x="32491" y="59091"/>
                    <a:pt x="30964" y="60789"/>
                  </a:cubicBezTo>
                  <a:cubicBezTo>
                    <a:pt x="28492" y="63416"/>
                    <a:pt x="25981" y="66003"/>
                    <a:pt x="23348" y="68480"/>
                  </a:cubicBezTo>
                  <a:cubicBezTo>
                    <a:pt x="23261" y="68561"/>
                    <a:pt x="23203" y="68619"/>
                    <a:pt x="23125" y="68694"/>
                  </a:cubicBezTo>
                  <a:cubicBezTo>
                    <a:pt x="23197" y="68613"/>
                    <a:pt x="23264" y="68544"/>
                    <a:pt x="23345" y="68451"/>
                  </a:cubicBezTo>
                  <a:cubicBezTo>
                    <a:pt x="24858" y="66748"/>
                    <a:pt x="26321" y="65001"/>
                    <a:pt x="27808" y="63272"/>
                  </a:cubicBezTo>
                  <a:cubicBezTo>
                    <a:pt x="30796" y="59793"/>
                    <a:pt x="33954" y="56513"/>
                    <a:pt x="37277" y="53355"/>
                  </a:cubicBezTo>
                  <a:cubicBezTo>
                    <a:pt x="38727" y="51975"/>
                    <a:pt x="40205" y="50624"/>
                    <a:pt x="41689" y="49284"/>
                  </a:cubicBezTo>
                  <a:close/>
                  <a:moveTo>
                    <a:pt x="47803" y="42529"/>
                  </a:moveTo>
                  <a:lnTo>
                    <a:pt x="47803" y="42529"/>
                  </a:lnTo>
                  <a:cubicBezTo>
                    <a:pt x="45658" y="44463"/>
                    <a:pt x="43502" y="46389"/>
                    <a:pt x="41484" y="48398"/>
                  </a:cubicBezTo>
                  <a:cubicBezTo>
                    <a:pt x="36137" y="53727"/>
                    <a:pt x="30704" y="59025"/>
                    <a:pt x="25614" y="64603"/>
                  </a:cubicBezTo>
                  <a:cubicBezTo>
                    <a:pt x="24603" y="65711"/>
                    <a:pt x="23668" y="66866"/>
                    <a:pt x="22637" y="67955"/>
                  </a:cubicBezTo>
                  <a:cubicBezTo>
                    <a:pt x="22066" y="68557"/>
                    <a:pt x="21642" y="68832"/>
                    <a:pt x="21476" y="68832"/>
                  </a:cubicBezTo>
                  <a:cubicBezTo>
                    <a:pt x="21266" y="68832"/>
                    <a:pt x="21469" y="68390"/>
                    <a:pt x="22308" y="67614"/>
                  </a:cubicBezTo>
                  <a:cubicBezTo>
                    <a:pt x="24603" y="65492"/>
                    <a:pt x="26855" y="63272"/>
                    <a:pt x="28943" y="60942"/>
                  </a:cubicBezTo>
                  <a:cubicBezTo>
                    <a:pt x="34027" y="55266"/>
                    <a:pt x="39007" y="49657"/>
                    <a:pt x="44908" y="44795"/>
                  </a:cubicBezTo>
                  <a:cubicBezTo>
                    <a:pt x="45855" y="44016"/>
                    <a:pt x="46828" y="43268"/>
                    <a:pt x="47803" y="42529"/>
                  </a:cubicBezTo>
                  <a:close/>
                  <a:moveTo>
                    <a:pt x="25547" y="63047"/>
                  </a:moveTo>
                  <a:cubicBezTo>
                    <a:pt x="24173" y="64493"/>
                    <a:pt x="22802" y="65942"/>
                    <a:pt x="21431" y="67395"/>
                  </a:cubicBezTo>
                  <a:cubicBezTo>
                    <a:pt x="21084" y="67761"/>
                    <a:pt x="19699" y="69322"/>
                    <a:pt x="19638" y="69322"/>
                  </a:cubicBezTo>
                  <a:cubicBezTo>
                    <a:pt x="19601" y="69322"/>
                    <a:pt x="20054" y="68745"/>
                    <a:pt x="21526" y="66973"/>
                  </a:cubicBezTo>
                  <a:cubicBezTo>
                    <a:pt x="22718" y="65541"/>
                    <a:pt x="24168" y="64303"/>
                    <a:pt x="25542" y="63052"/>
                  </a:cubicBezTo>
                  <a:lnTo>
                    <a:pt x="25547" y="63047"/>
                  </a:lnTo>
                  <a:close/>
                  <a:moveTo>
                    <a:pt x="44726" y="51178"/>
                  </a:moveTo>
                  <a:cubicBezTo>
                    <a:pt x="42893" y="53089"/>
                    <a:pt x="41074" y="55018"/>
                    <a:pt x="39249" y="56938"/>
                  </a:cubicBezTo>
                  <a:lnTo>
                    <a:pt x="39252" y="56938"/>
                  </a:lnTo>
                  <a:cubicBezTo>
                    <a:pt x="36192" y="59816"/>
                    <a:pt x="33302" y="62801"/>
                    <a:pt x="30464" y="65847"/>
                  </a:cubicBezTo>
                  <a:cubicBezTo>
                    <a:pt x="28723" y="67513"/>
                    <a:pt x="26953" y="69138"/>
                    <a:pt x="25126" y="70697"/>
                  </a:cubicBezTo>
                  <a:cubicBezTo>
                    <a:pt x="24395" y="71319"/>
                    <a:pt x="24060" y="71558"/>
                    <a:pt x="23976" y="71558"/>
                  </a:cubicBezTo>
                  <a:cubicBezTo>
                    <a:pt x="23713" y="71558"/>
                    <a:pt x="25931" y="69199"/>
                    <a:pt x="26131" y="68971"/>
                  </a:cubicBezTo>
                  <a:cubicBezTo>
                    <a:pt x="26136" y="68965"/>
                    <a:pt x="26142" y="68959"/>
                    <a:pt x="26151" y="68953"/>
                  </a:cubicBezTo>
                  <a:cubicBezTo>
                    <a:pt x="29494" y="66032"/>
                    <a:pt x="32600" y="62550"/>
                    <a:pt x="35791" y="59438"/>
                  </a:cubicBezTo>
                  <a:cubicBezTo>
                    <a:pt x="37433" y="57954"/>
                    <a:pt x="39090" y="56487"/>
                    <a:pt x="40730" y="55001"/>
                  </a:cubicBezTo>
                  <a:cubicBezTo>
                    <a:pt x="42096" y="53762"/>
                    <a:pt x="43418" y="52477"/>
                    <a:pt x="44726" y="51178"/>
                  </a:cubicBezTo>
                  <a:close/>
                  <a:moveTo>
                    <a:pt x="9695" y="0"/>
                  </a:moveTo>
                  <a:cubicBezTo>
                    <a:pt x="9637" y="0"/>
                    <a:pt x="9579" y="1"/>
                    <a:pt x="9522" y="3"/>
                  </a:cubicBezTo>
                  <a:lnTo>
                    <a:pt x="9513" y="3"/>
                  </a:lnTo>
                  <a:cubicBezTo>
                    <a:pt x="9395" y="6"/>
                    <a:pt x="9279" y="3"/>
                    <a:pt x="9164" y="15"/>
                  </a:cubicBezTo>
                  <a:cubicBezTo>
                    <a:pt x="6479" y="295"/>
                    <a:pt x="6363" y="3525"/>
                    <a:pt x="6923" y="6268"/>
                  </a:cubicBezTo>
                  <a:cubicBezTo>
                    <a:pt x="6918" y="6300"/>
                    <a:pt x="6923" y="6331"/>
                    <a:pt x="6938" y="6357"/>
                  </a:cubicBezTo>
                  <a:cubicBezTo>
                    <a:pt x="6996" y="6632"/>
                    <a:pt x="7059" y="6897"/>
                    <a:pt x="7128" y="7160"/>
                  </a:cubicBezTo>
                  <a:cubicBezTo>
                    <a:pt x="7088" y="7252"/>
                    <a:pt x="7045" y="7345"/>
                    <a:pt x="7007" y="7437"/>
                  </a:cubicBezTo>
                  <a:cubicBezTo>
                    <a:pt x="6966" y="7537"/>
                    <a:pt x="7069" y="7641"/>
                    <a:pt x="7167" y="7641"/>
                  </a:cubicBezTo>
                  <a:cubicBezTo>
                    <a:pt x="7194" y="7641"/>
                    <a:pt x="7221" y="7633"/>
                    <a:pt x="7244" y="7616"/>
                  </a:cubicBezTo>
                  <a:lnTo>
                    <a:pt x="7258" y="7608"/>
                  </a:lnTo>
                  <a:cubicBezTo>
                    <a:pt x="7356" y="7942"/>
                    <a:pt x="7460" y="8260"/>
                    <a:pt x="7567" y="8549"/>
                  </a:cubicBezTo>
                  <a:cubicBezTo>
                    <a:pt x="7564" y="8589"/>
                    <a:pt x="7579" y="8630"/>
                    <a:pt x="7611" y="8656"/>
                  </a:cubicBezTo>
                  <a:cubicBezTo>
                    <a:pt x="7691" y="8863"/>
                    <a:pt x="7769" y="9051"/>
                    <a:pt x="7850" y="9221"/>
                  </a:cubicBezTo>
                  <a:cubicBezTo>
                    <a:pt x="7824" y="9259"/>
                    <a:pt x="7801" y="9299"/>
                    <a:pt x="7778" y="9337"/>
                  </a:cubicBezTo>
                  <a:cubicBezTo>
                    <a:pt x="7709" y="9451"/>
                    <a:pt x="7813" y="9575"/>
                    <a:pt x="7920" y="9575"/>
                  </a:cubicBezTo>
                  <a:cubicBezTo>
                    <a:pt x="7947" y="9575"/>
                    <a:pt x="7975" y="9567"/>
                    <a:pt x="8000" y="9548"/>
                  </a:cubicBezTo>
                  <a:lnTo>
                    <a:pt x="8000" y="9548"/>
                  </a:lnTo>
                  <a:cubicBezTo>
                    <a:pt x="7969" y="9617"/>
                    <a:pt x="7983" y="9715"/>
                    <a:pt x="8072" y="9744"/>
                  </a:cubicBezTo>
                  <a:cubicBezTo>
                    <a:pt x="8337" y="9829"/>
                    <a:pt x="8587" y="9867"/>
                    <a:pt x="8824" y="9867"/>
                  </a:cubicBezTo>
                  <a:cubicBezTo>
                    <a:pt x="10122" y="9867"/>
                    <a:pt x="11009" y="8700"/>
                    <a:pt x="11566" y="7518"/>
                  </a:cubicBezTo>
                  <a:cubicBezTo>
                    <a:pt x="11638" y="7821"/>
                    <a:pt x="11730" y="8110"/>
                    <a:pt x="11987" y="8312"/>
                  </a:cubicBezTo>
                  <a:cubicBezTo>
                    <a:pt x="12065" y="8370"/>
                    <a:pt x="12129" y="8442"/>
                    <a:pt x="12181" y="8526"/>
                  </a:cubicBezTo>
                  <a:cubicBezTo>
                    <a:pt x="12166" y="8575"/>
                    <a:pt x="12181" y="8632"/>
                    <a:pt x="12224" y="8667"/>
                  </a:cubicBezTo>
                  <a:cubicBezTo>
                    <a:pt x="12325" y="9141"/>
                    <a:pt x="11664" y="9649"/>
                    <a:pt x="11592" y="10255"/>
                  </a:cubicBezTo>
                  <a:cubicBezTo>
                    <a:pt x="11514" y="10890"/>
                    <a:pt x="11675" y="11413"/>
                    <a:pt x="11967" y="11843"/>
                  </a:cubicBezTo>
                  <a:cubicBezTo>
                    <a:pt x="11921" y="11952"/>
                    <a:pt x="12016" y="12065"/>
                    <a:pt x="12126" y="12071"/>
                  </a:cubicBezTo>
                  <a:cubicBezTo>
                    <a:pt x="12276" y="12241"/>
                    <a:pt x="12449" y="12391"/>
                    <a:pt x="12637" y="12521"/>
                  </a:cubicBezTo>
                  <a:cubicBezTo>
                    <a:pt x="12625" y="12550"/>
                    <a:pt x="12611" y="12576"/>
                    <a:pt x="12599" y="12605"/>
                  </a:cubicBezTo>
                  <a:cubicBezTo>
                    <a:pt x="12563" y="12716"/>
                    <a:pt x="12666" y="12828"/>
                    <a:pt x="12772" y="12828"/>
                  </a:cubicBezTo>
                  <a:cubicBezTo>
                    <a:pt x="12801" y="12828"/>
                    <a:pt x="12830" y="12820"/>
                    <a:pt x="12856" y="12801"/>
                  </a:cubicBezTo>
                  <a:cubicBezTo>
                    <a:pt x="12891" y="12778"/>
                    <a:pt x="12923" y="12746"/>
                    <a:pt x="12960" y="12720"/>
                  </a:cubicBezTo>
                  <a:cubicBezTo>
                    <a:pt x="13540" y="13032"/>
                    <a:pt x="14228" y="13203"/>
                    <a:pt x="14900" y="13223"/>
                  </a:cubicBezTo>
                  <a:cubicBezTo>
                    <a:pt x="14903" y="13223"/>
                    <a:pt x="14906" y="13223"/>
                    <a:pt x="14909" y="13223"/>
                  </a:cubicBezTo>
                  <a:cubicBezTo>
                    <a:pt x="14965" y="13223"/>
                    <a:pt x="15007" y="13171"/>
                    <a:pt x="14998" y="13116"/>
                  </a:cubicBezTo>
                  <a:cubicBezTo>
                    <a:pt x="15013" y="13107"/>
                    <a:pt x="15033" y="13110"/>
                    <a:pt x="15047" y="13099"/>
                  </a:cubicBezTo>
                  <a:cubicBezTo>
                    <a:pt x="16485" y="11941"/>
                    <a:pt x="17704" y="10523"/>
                    <a:pt x="18769" y="8988"/>
                  </a:cubicBezTo>
                  <a:cubicBezTo>
                    <a:pt x="19320" y="8396"/>
                    <a:pt x="19854" y="7787"/>
                    <a:pt x="20357" y="7134"/>
                  </a:cubicBezTo>
                  <a:cubicBezTo>
                    <a:pt x="21180" y="6065"/>
                    <a:pt x="21477" y="5680"/>
                    <a:pt x="21481" y="5680"/>
                  </a:cubicBezTo>
                  <a:lnTo>
                    <a:pt x="21481" y="5680"/>
                  </a:lnTo>
                  <a:cubicBezTo>
                    <a:pt x="21489" y="5680"/>
                    <a:pt x="20134" y="7473"/>
                    <a:pt x="19771" y="8043"/>
                  </a:cubicBezTo>
                  <a:cubicBezTo>
                    <a:pt x="18601" y="9880"/>
                    <a:pt x="17311" y="11641"/>
                    <a:pt x="16067" y="13425"/>
                  </a:cubicBezTo>
                  <a:cubicBezTo>
                    <a:pt x="15979" y="13549"/>
                    <a:pt x="16103" y="13688"/>
                    <a:pt x="16227" y="13688"/>
                  </a:cubicBezTo>
                  <a:cubicBezTo>
                    <a:pt x="16267" y="13688"/>
                    <a:pt x="16308" y="13673"/>
                    <a:pt x="16341" y="13638"/>
                  </a:cubicBezTo>
                  <a:cubicBezTo>
                    <a:pt x="18445" y="11387"/>
                    <a:pt x="20048" y="8765"/>
                    <a:pt x="22014" y="6404"/>
                  </a:cubicBezTo>
                  <a:lnTo>
                    <a:pt x="22014" y="6404"/>
                  </a:lnTo>
                  <a:cubicBezTo>
                    <a:pt x="20039" y="8777"/>
                    <a:pt x="18596" y="11785"/>
                    <a:pt x="16713" y="14288"/>
                  </a:cubicBezTo>
                  <a:cubicBezTo>
                    <a:pt x="16619" y="14410"/>
                    <a:pt x="16746" y="14547"/>
                    <a:pt x="16873" y="14547"/>
                  </a:cubicBezTo>
                  <a:cubicBezTo>
                    <a:pt x="16914" y="14547"/>
                    <a:pt x="16954" y="14533"/>
                    <a:pt x="16988" y="14499"/>
                  </a:cubicBezTo>
                  <a:cubicBezTo>
                    <a:pt x="18665" y="12790"/>
                    <a:pt x="20045" y="10896"/>
                    <a:pt x="21471" y="8979"/>
                  </a:cubicBezTo>
                  <a:cubicBezTo>
                    <a:pt x="21931" y="8360"/>
                    <a:pt x="22116" y="8127"/>
                    <a:pt x="22134" y="8127"/>
                  </a:cubicBezTo>
                  <a:cubicBezTo>
                    <a:pt x="22186" y="8127"/>
                    <a:pt x="20816" y="10110"/>
                    <a:pt x="20697" y="10301"/>
                  </a:cubicBezTo>
                  <a:cubicBezTo>
                    <a:pt x="19791" y="11742"/>
                    <a:pt x="18777" y="13119"/>
                    <a:pt x="17790" y="14502"/>
                  </a:cubicBezTo>
                  <a:cubicBezTo>
                    <a:pt x="17698" y="14631"/>
                    <a:pt x="17822" y="14760"/>
                    <a:pt x="17948" y="14760"/>
                  </a:cubicBezTo>
                  <a:cubicBezTo>
                    <a:pt x="17989" y="14760"/>
                    <a:pt x="18030" y="14746"/>
                    <a:pt x="18064" y="14715"/>
                  </a:cubicBezTo>
                  <a:cubicBezTo>
                    <a:pt x="19014" y="13864"/>
                    <a:pt x="19872" y="12954"/>
                    <a:pt x="20689" y="11999"/>
                  </a:cubicBezTo>
                  <a:lnTo>
                    <a:pt x="20689" y="11999"/>
                  </a:lnTo>
                  <a:cubicBezTo>
                    <a:pt x="20160" y="12775"/>
                    <a:pt x="19644" y="13555"/>
                    <a:pt x="19190" y="14395"/>
                  </a:cubicBezTo>
                  <a:cubicBezTo>
                    <a:pt x="19115" y="14536"/>
                    <a:pt x="19224" y="14649"/>
                    <a:pt x="19342" y="14649"/>
                  </a:cubicBezTo>
                  <a:cubicBezTo>
                    <a:pt x="19396" y="14649"/>
                    <a:pt x="19452" y="14626"/>
                    <a:pt x="19493" y="14571"/>
                  </a:cubicBezTo>
                  <a:cubicBezTo>
                    <a:pt x="20296" y="13509"/>
                    <a:pt x="22227" y="11681"/>
                    <a:pt x="22860" y="10408"/>
                  </a:cubicBezTo>
                  <a:lnTo>
                    <a:pt x="22860" y="10408"/>
                  </a:lnTo>
                  <a:cubicBezTo>
                    <a:pt x="22124" y="11892"/>
                    <a:pt x="20946" y="13214"/>
                    <a:pt x="20054" y="14611"/>
                  </a:cubicBezTo>
                  <a:cubicBezTo>
                    <a:pt x="19964" y="14748"/>
                    <a:pt x="20083" y="14862"/>
                    <a:pt x="20209" y="14862"/>
                  </a:cubicBezTo>
                  <a:cubicBezTo>
                    <a:pt x="20250" y="14862"/>
                    <a:pt x="20292" y="14850"/>
                    <a:pt x="20328" y="14822"/>
                  </a:cubicBezTo>
                  <a:cubicBezTo>
                    <a:pt x="21151" y="14184"/>
                    <a:pt x="21913" y="13514"/>
                    <a:pt x="22594" y="12749"/>
                  </a:cubicBezTo>
                  <a:lnTo>
                    <a:pt x="22594" y="12749"/>
                  </a:lnTo>
                  <a:cubicBezTo>
                    <a:pt x="21835" y="13745"/>
                    <a:pt x="20917" y="14964"/>
                    <a:pt x="20700" y="15258"/>
                  </a:cubicBezTo>
                  <a:cubicBezTo>
                    <a:pt x="20611" y="15377"/>
                    <a:pt x="20740" y="15524"/>
                    <a:pt x="20863" y="15524"/>
                  </a:cubicBezTo>
                  <a:cubicBezTo>
                    <a:pt x="20903" y="15524"/>
                    <a:pt x="20943" y="15508"/>
                    <a:pt x="20974" y="15469"/>
                  </a:cubicBezTo>
                  <a:cubicBezTo>
                    <a:pt x="21913" y="14288"/>
                    <a:pt x="22964" y="13231"/>
                    <a:pt x="24003" y="12137"/>
                  </a:cubicBezTo>
                  <a:lnTo>
                    <a:pt x="24003" y="12137"/>
                  </a:lnTo>
                  <a:cubicBezTo>
                    <a:pt x="23336" y="12842"/>
                    <a:pt x="22054" y="14294"/>
                    <a:pt x="21347" y="15581"/>
                  </a:cubicBezTo>
                  <a:cubicBezTo>
                    <a:pt x="21276" y="15708"/>
                    <a:pt x="21385" y="15847"/>
                    <a:pt x="21503" y="15847"/>
                  </a:cubicBezTo>
                  <a:cubicBezTo>
                    <a:pt x="21543" y="15847"/>
                    <a:pt x="21585" y="15830"/>
                    <a:pt x="21621" y="15792"/>
                  </a:cubicBezTo>
                  <a:cubicBezTo>
                    <a:pt x="22533" y="14848"/>
                    <a:pt x="23648" y="13970"/>
                    <a:pt x="24416" y="12899"/>
                  </a:cubicBezTo>
                  <a:lnTo>
                    <a:pt x="24416" y="12899"/>
                  </a:lnTo>
                  <a:cubicBezTo>
                    <a:pt x="23408" y="14311"/>
                    <a:pt x="22149" y="15506"/>
                    <a:pt x="21240" y="16982"/>
                  </a:cubicBezTo>
                  <a:cubicBezTo>
                    <a:pt x="21155" y="17118"/>
                    <a:pt x="21269" y="17229"/>
                    <a:pt x="21392" y="17229"/>
                  </a:cubicBezTo>
                  <a:cubicBezTo>
                    <a:pt x="21402" y="17229"/>
                    <a:pt x="21412" y="17229"/>
                    <a:pt x="21422" y="17227"/>
                  </a:cubicBezTo>
                  <a:lnTo>
                    <a:pt x="21422" y="17227"/>
                  </a:lnTo>
                  <a:cubicBezTo>
                    <a:pt x="19514" y="19846"/>
                    <a:pt x="17328" y="22236"/>
                    <a:pt x="15224" y="24699"/>
                  </a:cubicBezTo>
                  <a:cubicBezTo>
                    <a:pt x="13431" y="26792"/>
                    <a:pt x="11759" y="29012"/>
                    <a:pt x="10142" y="31284"/>
                  </a:cubicBezTo>
                  <a:cubicBezTo>
                    <a:pt x="10062" y="31382"/>
                    <a:pt x="9981" y="31477"/>
                    <a:pt x="9900" y="31575"/>
                  </a:cubicBezTo>
                  <a:cubicBezTo>
                    <a:pt x="9380" y="32234"/>
                    <a:pt x="8814" y="32877"/>
                    <a:pt x="8240" y="33521"/>
                  </a:cubicBezTo>
                  <a:cubicBezTo>
                    <a:pt x="8719" y="32641"/>
                    <a:pt x="9216" y="31772"/>
                    <a:pt x="9773" y="30937"/>
                  </a:cubicBezTo>
                  <a:cubicBezTo>
                    <a:pt x="10659" y="29809"/>
                    <a:pt x="11528" y="28668"/>
                    <a:pt x="12400" y="27528"/>
                  </a:cubicBezTo>
                  <a:cubicBezTo>
                    <a:pt x="15325" y="24107"/>
                    <a:pt x="18598" y="21038"/>
                    <a:pt x="20576" y="16837"/>
                  </a:cubicBezTo>
                  <a:cubicBezTo>
                    <a:pt x="20636" y="16708"/>
                    <a:pt x="20533" y="16564"/>
                    <a:pt x="20415" y="16564"/>
                  </a:cubicBezTo>
                  <a:cubicBezTo>
                    <a:pt x="20375" y="16564"/>
                    <a:pt x="20333" y="16581"/>
                    <a:pt x="20296" y="16621"/>
                  </a:cubicBezTo>
                  <a:cubicBezTo>
                    <a:pt x="17582" y="19511"/>
                    <a:pt x="15463" y="22805"/>
                    <a:pt x="13136" y="26001"/>
                  </a:cubicBezTo>
                  <a:cubicBezTo>
                    <a:pt x="12311" y="27135"/>
                    <a:pt x="11462" y="28255"/>
                    <a:pt x="10604" y="29370"/>
                  </a:cubicBezTo>
                  <a:cubicBezTo>
                    <a:pt x="10252" y="29797"/>
                    <a:pt x="9897" y="30219"/>
                    <a:pt x="9562" y="30660"/>
                  </a:cubicBezTo>
                  <a:cubicBezTo>
                    <a:pt x="9478" y="30770"/>
                    <a:pt x="9403" y="30888"/>
                    <a:pt x="9323" y="31001"/>
                  </a:cubicBezTo>
                  <a:cubicBezTo>
                    <a:pt x="8578" y="31948"/>
                    <a:pt x="7827" y="32892"/>
                    <a:pt x="7076" y="33833"/>
                  </a:cubicBezTo>
                  <a:cubicBezTo>
                    <a:pt x="7611" y="32990"/>
                    <a:pt x="8136" y="32138"/>
                    <a:pt x="8664" y="31290"/>
                  </a:cubicBezTo>
                  <a:cubicBezTo>
                    <a:pt x="9294" y="30285"/>
                    <a:pt x="9958" y="29300"/>
                    <a:pt x="10636" y="28328"/>
                  </a:cubicBezTo>
                  <a:cubicBezTo>
                    <a:pt x="11875" y="26838"/>
                    <a:pt x="13076" y="25316"/>
                    <a:pt x="14210" y="23731"/>
                  </a:cubicBezTo>
                  <a:cubicBezTo>
                    <a:pt x="14519" y="23296"/>
                    <a:pt x="14972" y="22649"/>
                    <a:pt x="15460" y="21950"/>
                  </a:cubicBezTo>
                  <a:cubicBezTo>
                    <a:pt x="16748" y="20348"/>
                    <a:pt x="18053" y="18766"/>
                    <a:pt x="19343" y="17181"/>
                  </a:cubicBezTo>
                  <a:cubicBezTo>
                    <a:pt x="19440" y="17064"/>
                    <a:pt x="19339" y="16907"/>
                    <a:pt x="19225" y="16907"/>
                  </a:cubicBezTo>
                  <a:cubicBezTo>
                    <a:pt x="19190" y="16907"/>
                    <a:pt x="19153" y="16922"/>
                    <a:pt x="19121" y="16959"/>
                  </a:cubicBezTo>
                  <a:cubicBezTo>
                    <a:pt x="17813" y="18480"/>
                    <a:pt x="16583" y="20062"/>
                    <a:pt x="15365" y="21653"/>
                  </a:cubicBezTo>
                  <a:cubicBezTo>
                    <a:pt x="14765" y="22403"/>
                    <a:pt x="14158" y="23151"/>
                    <a:pt x="13564" y="23910"/>
                  </a:cubicBezTo>
                  <a:cubicBezTo>
                    <a:pt x="12772" y="24918"/>
                    <a:pt x="12019" y="25946"/>
                    <a:pt x="11277" y="26982"/>
                  </a:cubicBezTo>
                  <a:cubicBezTo>
                    <a:pt x="10521" y="27949"/>
                    <a:pt x="9750" y="28911"/>
                    <a:pt x="8947" y="29849"/>
                  </a:cubicBezTo>
                  <a:cubicBezTo>
                    <a:pt x="8442" y="30441"/>
                    <a:pt x="7908" y="31021"/>
                    <a:pt x="7365" y="31604"/>
                  </a:cubicBezTo>
                  <a:cubicBezTo>
                    <a:pt x="7931" y="30701"/>
                    <a:pt x="8497" y="29803"/>
                    <a:pt x="9071" y="28911"/>
                  </a:cubicBezTo>
                  <a:cubicBezTo>
                    <a:pt x="11854" y="24592"/>
                    <a:pt x="16121" y="21176"/>
                    <a:pt x="18301" y="16508"/>
                  </a:cubicBezTo>
                  <a:cubicBezTo>
                    <a:pt x="18357" y="16386"/>
                    <a:pt x="18261" y="16254"/>
                    <a:pt x="18150" y="16254"/>
                  </a:cubicBezTo>
                  <a:cubicBezTo>
                    <a:pt x="18112" y="16254"/>
                    <a:pt x="18072" y="16269"/>
                    <a:pt x="18036" y="16306"/>
                  </a:cubicBezTo>
                  <a:cubicBezTo>
                    <a:pt x="17383" y="16964"/>
                    <a:pt x="16751" y="17643"/>
                    <a:pt x="16127" y="18327"/>
                  </a:cubicBezTo>
                  <a:cubicBezTo>
                    <a:pt x="16586" y="17701"/>
                    <a:pt x="17028" y="17062"/>
                    <a:pt x="17432" y="16396"/>
                  </a:cubicBezTo>
                  <a:cubicBezTo>
                    <a:pt x="17506" y="16276"/>
                    <a:pt x="17400" y="16156"/>
                    <a:pt x="17286" y="16156"/>
                  </a:cubicBezTo>
                  <a:cubicBezTo>
                    <a:pt x="17249" y="16156"/>
                    <a:pt x="17211" y="16169"/>
                    <a:pt x="17178" y="16199"/>
                  </a:cubicBezTo>
                  <a:cubicBezTo>
                    <a:pt x="10480" y="22444"/>
                    <a:pt x="5783" y="30891"/>
                    <a:pt x="73" y="37999"/>
                  </a:cubicBezTo>
                  <a:cubicBezTo>
                    <a:pt x="0" y="38091"/>
                    <a:pt x="78" y="38210"/>
                    <a:pt x="163" y="38210"/>
                  </a:cubicBezTo>
                  <a:cubicBezTo>
                    <a:pt x="191" y="38210"/>
                    <a:pt x="219" y="38198"/>
                    <a:pt x="243" y="38169"/>
                  </a:cubicBezTo>
                  <a:cubicBezTo>
                    <a:pt x="5056" y="32369"/>
                    <a:pt x="9172" y="25960"/>
                    <a:pt x="13994" y="20163"/>
                  </a:cubicBezTo>
                  <a:lnTo>
                    <a:pt x="13994" y="20163"/>
                  </a:lnTo>
                  <a:cubicBezTo>
                    <a:pt x="9138" y="26009"/>
                    <a:pt x="5107" y="32436"/>
                    <a:pt x="664" y="38651"/>
                  </a:cubicBezTo>
                  <a:cubicBezTo>
                    <a:pt x="579" y="38771"/>
                    <a:pt x="690" y="38882"/>
                    <a:pt x="807" y="38882"/>
                  </a:cubicBezTo>
                  <a:cubicBezTo>
                    <a:pt x="856" y="38882"/>
                    <a:pt x="907" y="38862"/>
                    <a:pt x="944" y="38813"/>
                  </a:cubicBezTo>
                  <a:cubicBezTo>
                    <a:pt x="6028" y="32159"/>
                    <a:pt x="10529" y="25065"/>
                    <a:pt x="16110" y="18800"/>
                  </a:cubicBezTo>
                  <a:cubicBezTo>
                    <a:pt x="16782" y="18047"/>
                    <a:pt x="17289" y="17560"/>
                    <a:pt x="17401" y="17560"/>
                  </a:cubicBezTo>
                  <a:cubicBezTo>
                    <a:pt x="17536" y="17560"/>
                    <a:pt x="17097" y="18266"/>
                    <a:pt x="15683" y="20065"/>
                  </a:cubicBezTo>
                  <a:cubicBezTo>
                    <a:pt x="14433" y="21656"/>
                    <a:pt x="13003" y="23128"/>
                    <a:pt x="11707" y="24684"/>
                  </a:cubicBezTo>
                  <a:cubicBezTo>
                    <a:pt x="9548" y="27282"/>
                    <a:pt x="7775" y="30236"/>
                    <a:pt x="5971" y="33106"/>
                  </a:cubicBezTo>
                  <a:cubicBezTo>
                    <a:pt x="4227" y="34997"/>
                    <a:pt x="2564" y="36971"/>
                    <a:pt x="1617" y="39336"/>
                  </a:cubicBezTo>
                  <a:cubicBezTo>
                    <a:pt x="1575" y="39442"/>
                    <a:pt x="1682" y="39538"/>
                    <a:pt x="1782" y="39538"/>
                  </a:cubicBezTo>
                  <a:cubicBezTo>
                    <a:pt x="1820" y="39538"/>
                    <a:pt x="1858" y="39524"/>
                    <a:pt x="1886" y="39492"/>
                  </a:cubicBezTo>
                  <a:cubicBezTo>
                    <a:pt x="3488" y="37569"/>
                    <a:pt x="4888" y="35490"/>
                    <a:pt x="6239" y="33380"/>
                  </a:cubicBezTo>
                  <a:cubicBezTo>
                    <a:pt x="6519" y="33080"/>
                    <a:pt x="6796" y="32782"/>
                    <a:pt x="7059" y="32485"/>
                  </a:cubicBezTo>
                  <a:cubicBezTo>
                    <a:pt x="7735" y="31714"/>
                    <a:pt x="8410" y="30940"/>
                    <a:pt x="9077" y="30164"/>
                  </a:cubicBezTo>
                  <a:lnTo>
                    <a:pt x="9077" y="30164"/>
                  </a:lnTo>
                  <a:cubicBezTo>
                    <a:pt x="8257" y="31388"/>
                    <a:pt x="7449" y="32623"/>
                    <a:pt x="6649" y="33868"/>
                  </a:cubicBezTo>
                  <a:cubicBezTo>
                    <a:pt x="6034" y="34829"/>
                    <a:pt x="5419" y="35767"/>
                    <a:pt x="4778" y="36694"/>
                  </a:cubicBezTo>
                  <a:cubicBezTo>
                    <a:pt x="3950" y="37725"/>
                    <a:pt x="3124" y="38761"/>
                    <a:pt x="2301" y="39801"/>
                  </a:cubicBezTo>
                  <a:cubicBezTo>
                    <a:pt x="2204" y="39924"/>
                    <a:pt x="2306" y="40088"/>
                    <a:pt x="2425" y="40088"/>
                  </a:cubicBezTo>
                  <a:cubicBezTo>
                    <a:pt x="2462" y="40088"/>
                    <a:pt x="2500" y="40072"/>
                    <a:pt x="2535" y="40034"/>
                  </a:cubicBezTo>
                  <a:cubicBezTo>
                    <a:pt x="3690" y="38770"/>
                    <a:pt x="4709" y="37404"/>
                    <a:pt x="5662" y="35998"/>
                  </a:cubicBezTo>
                  <a:cubicBezTo>
                    <a:pt x="6095" y="35510"/>
                    <a:pt x="6522" y="35025"/>
                    <a:pt x="6900" y="34555"/>
                  </a:cubicBezTo>
                  <a:cubicBezTo>
                    <a:pt x="7215" y="34159"/>
                    <a:pt x="7524" y="33764"/>
                    <a:pt x="7839" y="33368"/>
                  </a:cubicBezTo>
                  <a:lnTo>
                    <a:pt x="7839" y="33368"/>
                  </a:lnTo>
                  <a:cubicBezTo>
                    <a:pt x="7564" y="33859"/>
                    <a:pt x="7299" y="34350"/>
                    <a:pt x="7036" y="34846"/>
                  </a:cubicBezTo>
                  <a:cubicBezTo>
                    <a:pt x="5382" y="36674"/>
                    <a:pt x="3748" y="38542"/>
                    <a:pt x="2706" y="40693"/>
                  </a:cubicBezTo>
                  <a:cubicBezTo>
                    <a:pt x="2639" y="40826"/>
                    <a:pt x="2736" y="40941"/>
                    <a:pt x="2852" y="40941"/>
                  </a:cubicBezTo>
                  <a:cubicBezTo>
                    <a:pt x="2892" y="40941"/>
                    <a:pt x="2933" y="40928"/>
                    <a:pt x="2971" y="40898"/>
                  </a:cubicBezTo>
                  <a:cubicBezTo>
                    <a:pt x="3563" y="40433"/>
                    <a:pt x="4074" y="39910"/>
                    <a:pt x="4553" y="39365"/>
                  </a:cubicBezTo>
                  <a:lnTo>
                    <a:pt x="4553" y="39365"/>
                  </a:lnTo>
                  <a:cubicBezTo>
                    <a:pt x="4120" y="39991"/>
                    <a:pt x="3684" y="40615"/>
                    <a:pt x="3248" y="41235"/>
                  </a:cubicBezTo>
                  <a:cubicBezTo>
                    <a:pt x="3161" y="41357"/>
                    <a:pt x="3273" y="41467"/>
                    <a:pt x="3392" y="41467"/>
                  </a:cubicBezTo>
                  <a:cubicBezTo>
                    <a:pt x="3442" y="41467"/>
                    <a:pt x="3493" y="41447"/>
                    <a:pt x="3531" y="41400"/>
                  </a:cubicBezTo>
                  <a:cubicBezTo>
                    <a:pt x="7365" y="36437"/>
                    <a:pt x="11032" y="31350"/>
                    <a:pt x="14944" y="26448"/>
                  </a:cubicBezTo>
                  <a:cubicBezTo>
                    <a:pt x="16604" y="24369"/>
                    <a:pt x="18408" y="22418"/>
                    <a:pt x="20117" y="20383"/>
                  </a:cubicBezTo>
                  <a:cubicBezTo>
                    <a:pt x="20619" y="19785"/>
                    <a:pt x="21200" y="18939"/>
                    <a:pt x="21656" y="18310"/>
                  </a:cubicBezTo>
                  <a:cubicBezTo>
                    <a:pt x="22175" y="17640"/>
                    <a:pt x="22692" y="16970"/>
                    <a:pt x="23209" y="16300"/>
                  </a:cubicBezTo>
                  <a:cubicBezTo>
                    <a:pt x="23215" y="16289"/>
                    <a:pt x="23221" y="16280"/>
                    <a:pt x="23223" y="16266"/>
                  </a:cubicBezTo>
                  <a:cubicBezTo>
                    <a:pt x="23460" y="15971"/>
                    <a:pt x="23697" y="15677"/>
                    <a:pt x="23928" y="15379"/>
                  </a:cubicBezTo>
                  <a:cubicBezTo>
                    <a:pt x="23943" y="15377"/>
                    <a:pt x="23958" y="15376"/>
                    <a:pt x="23973" y="15376"/>
                  </a:cubicBezTo>
                  <a:cubicBezTo>
                    <a:pt x="24174" y="15376"/>
                    <a:pt x="24369" y="15574"/>
                    <a:pt x="24560" y="15980"/>
                  </a:cubicBezTo>
                  <a:cubicBezTo>
                    <a:pt x="22014" y="20463"/>
                    <a:pt x="17201" y="24063"/>
                    <a:pt x="13988" y="28097"/>
                  </a:cubicBezTo>
                  <a:cubicBezTo>
                    <a:pt x="10327" y="32696"/>
                    <a:pt x="7117" y="37716"/>
                    <a:pt x="3563" y="42416"/>
                  </a:cubicBezTo>
                  <a:cubicBezTo>
                    <a:pt x="3476" y="42532"/>
                    <a:pt x="3603" y="42675"/>
                    <a:pt x="3723" y="42675"/>
                  </a:cubicBezTo>
                  <a:cubicBezTo>
                    <a:pt x="3762" y="42675"/>
                    <a:pt x="3801" y="42660"/>
                    <a:pt x="3831" y="42624"/>
                  </a:cubicBezTo>
                  <a:cubicBezTo>
                    <a:pt x="3956" y="42477"/>
                    <a:pt x="4085" y="42321"/>
                    <a:pt x="4210" y="42171"/>
                  </a:cubicBezTo>
                  <a:cubicBezTo>
                    <a:pt x="4225" y="42178"/>
                    <a:pt x="4241" y="42181"/>
                    <a:pt x="4256" y="42181"/>
                  </a:cubicBezTo>
                  <a:cubicBezTo>
                    <a:pt x="4274" y="42181"/>
                    <a:pt x="4291" y="42177"/>
                    <a:pt x="4308" y="42168"/>
                  </a:cubicBezTo>
                  <a:cubicBezTo>
                    <a:pt x="5642" y="41437"/>
                    <a:pt x="6857" y="40329"/>
                    <a:pt x="7989" y="39087"/>
                  </a:cubicBezTo>
                  <a:lnTo>
                    <a:pt x="7989" y="39087"/>
                  </a:lnTo>
                  <a:cubicBezTo>
                    <a:pt x="6817" y="40548"/>
                    <a:pt x="5653" y="42012"/>
                    <a:pt x="4458" y="43464"/>
                  </a:cubicBezTo>
                  <a:cubicBezTo>
                    <a:pt x="4359" y="43585"/>
                    <a:pt x="4462" y="43747"/>
                    <a:pt x="4580" y="43747"/>
                  </a:cubicBezTo>
                  <a:cubicBezTo>
                    <a:pt x="4617" y="43747"/>
                    <a:pt x="4655" y="43732"/>
                    <a:pt x="4689" y="43695"/>
                  </a:cubicBezTo>
                  <a:cubicBezTo>
                    <a:pt x="6949" y="41221"/>
                    <a:pt x="9080" y="38646"/>
                    <a:pt x="11162" y="36033"/>
                  </a:cubicBezTo>
                  <a:cubicBezTo>
                    <a:pt x="11872" y="35170"/>
                    <a:pt x="12570" y="34301"/>
                    <a:pt x="13243" y="33406"/>
                  </a:cubicBezTo>
                  <a:cubicBezTo>
                    <a:pt x="13379" y="33224"/>
                    <a:pt x="13520" y="33048"/>
                    <a:pt x="13656" y="32866"/>
                  </a:cubicBezTo>
                  <a:cubicBezTo>
                    <a:pt x="14355" y="31971"/>
                    <a:pt x="15050" y="31076"/>
                    <a:pt x="15749" y="30178"/>
                  </a:cubicBezTo>
                  <a:cubicBezTo>
                    <a:pt x="17354" y="28149"/>
                    <a:pt x="18991" y="26136"/>
                    <a:pt x="20599" y="24098"/>
                  </a:cubicBezTo>
                  <a:cubicBezTo>
                    <a:pt x="22906" y="21431"/>
                    <a:pt x="25444" y="18933"/>
                    <a:pt x="27828" y="16326"/>
                  </a:cubicBezTo>
                  <a:cubicBezTo>
                    <a:pt x="28195" y="16127"/>
                    <a:pt x="28478" y="15804"/>
                    <a:pt x="28634" y="15420"/>
                  </a:cubicBezTo>
                  <a:cubicBezTo>
                    <a:pt x="30066" y="13809"/>
                    <a:pt x="31434" y="12149"/>
                    <a:pt x="32626" y="10362"/>
                  </a:cubicBezTo>
                  <a:lnTo>
                    <a:pt x="32626" y="10356"/>
                  </a:lnTo>
                  <a:cubicBezTo>
                    <a:pt x="32667" y="10512"/>
                    <a:pt x="32699" y="10671"/>
                    <a:pt x="32739" y="10829"/>
                  </a:cubicBezTo>
                  <a:cubicBezTo>
                    <a:pt x="32722" y="10838"/>
                    <a:pt x="32707" y="10841"/>
                    <a:pt x="32693" y="10858"/>
                  </a:cubicBezTo>
                  <a:cubicBezTo>
                    <a:pt x="31708" y="12250"/>
                    <a:pt x="30649" y="13587"/>
                    <a:pt x="29563" y="14900"/>
                  </a:cubicBezTo>
                  <a:cubicBezTo>
                    <a:pt x="29537" y="14926"/>
                    <a:pt x="29506" y="14958"/>
                    <a:pt x="29482" y="14981"/>
                  </a:cubicBezTo>
                  <a:cubicBezTo>
                    <a:pt x="27794" y="16676"/>
                    <a:pt x="26090" y="18214"/>
                    <a:pt x="24575" y="20079"/>
                  </a:cubicBezTo>
                  <a:cubicBezTo>
                    <a:pt x="23639" y="21231"/>
                    <a:pt x="22724" y="22401"/>
                    <a:pt x="21817" y="23576"/>
                  </a:cubicBezTo>
                  <a:cubicBezTo>
                    <a:pt x="19762" y="25819"/>
                    <a:pt x="17738" y="28088"/>
                    <a:pt x="15867" y="30484"/>
                  </a:cubicBezTo>
                  <a:cubicBezTo>
                    <a:pt x="13714" y="33250"/>
                    <a:pt x="11548" y="36013"/>
                    <a:pt x="9349" y="38747"/>
                  </a:cubicBezTo>
                  <a:cubicBezTo>
                    <a:pt x="9066" y="39096"/>
                    <a:pt x="8531" y="39913"/>
                    <a:pt x="7908" y="40791"/>
                  </a:cubicBezTo>
                  <a:cubicBezTo>
                    <a:pt x="7458" y="41354"/>
                    <a:pt x="7019" y="41925"/>
                    <a:pt x="6597" y="42503"/>
                  </a:cubicBezTo>
                  <a:cubicBezTo>
                    <a:pt x="5936" y="43274"/>
                    <a:pt x="5286" y="43860"/>
                    <a:pt x="4793" y="43894"/>
                  </a:cubicBezTo>
                  <a:cubicBezTo>
                    <a:pt x="4643" y="43906"/>
                    <a:pt x="4640" y="44131"/>
                    <a:pt x="4782" y="44131"/>
                  </a:cubicBezTo>
                  <a:cubicBezTo>
                    <a:pt x="4786" y="44131"/>
                    <a:pt x="4789" y="44131"/>
                    <a:pt x="4793" y="44131"/>
                  </a:cubicBezTo>
                  <a:cubicBezTo>
                    <a:pt x="5082" y="44114"/>
                    <a:pt x="5405" y="43961"/>
                    <a:pt x="5746" y="43730"/>
                  </a:cubicBezTo>
                  <a:lnTo>
                    <a:pt x="5746" y="43730"/>
                  </a:lnTo>
                  <a:cubicBezTo>
                    <a:pt x="5601" y="43946"/>
                    <a:pt x="5451" y="44154"/>
                    <a:pt x="5315" y="44374"/>
                  </a:cubicBezTo>
                  <a:cubicBezTo>
                    <a:pt x="5257" y="44466"/>
                    <a:pt x="5343" y="44591"/>
                    <a:pt x="5441" y="44591"/>
                  </a:cubicBezTo>
                  <a:cubicBezTo>
                    <a:pt x="5464" y="44591"/>
                    <a:pt x="5489" y="44584"/>
                    <a:pt x="5512" y="44567"/>
                  </a:cubicBezTo>
                  <a:cubicBezTo>
                    <a:pt x="6109" y="44134"/>
                    <a:pt x="6681" y="43663"/>
                    <a:pt x="7221" y="43155"/>
                  </a:cubicBezTo>
                  <a:lnTo>
                    <a:pt x="7221" y="43155"/>
                  </a:lnTo>
                  <a:cubicBezTo>
                    <a:pt x="6600" y="43981"/>
                    <a:pt x="5991" y="44815"/>
                    <a:pt x="5411" y="45658"/>
                  </a:cubicBezTo>
                  <a:cubicBezTo>
                    <a:pt x="5326" y="45780"/>
                    <a:pt x="5437" y="45884"/>
                    <a:pt x="5552" y="45884"/>
                  </a:cubicBezTo>
                  <a:cubicBezTo>
                    <a:pt x="5589" y="45884"/>
                    <a:pt x="5627" y="45874"/>
                    <a:pt x="5659" y="45849"/>
                  </a:cubicBezTo>
                  <a:cubicBezTo>
                    <a:pt x="7024" y="44792"/>
                    <a:pt x="8280" y="43585"/>
                    <a:pt x="9478" y="42301"/>
                  </a:cubicBezTo>
                  <a:lnTo>
                    <a:pt x="9478" y="42301"/>
                  </a:lnTo>
                  <a:cubicBezTo>
                    <a:pt x="9398" y="42410"/>
                    <a:pt x="9314" y="42517"/>
                    <a:pt x="9236" y="42627"/>
                  </a:cubicBezTo>
                  <a:cubicBezTo>
                    <a:pt x="8327" y="43663"/>
                    <a:pt x="7417" y="44697"/>
                    <a:pt x="6508" y="45730"/>
                  </a:cubicBezTo>
                  <a:cubicBezTo>
                    <a:pt x="6401" y="45851"/>
                    <a:pt x="6503" y="46008"/>
                    <a:pt x="6627" y="46008"/>
                  </a:cubicBezTo>
                  <a:cubicBezTo>
                    <a:pt x="6664" y="46008"/>
                    <a:pt x="6703" y="45994"/>
                    <a:pt x="6739" y="45961"/>
                  </a:cubicBezTo>
                  <a:cubicBezTo>
                    <a:pt x="7795" y="44974"/>
                    <a:pt x="8705" y="43868"/>
                    <a:pt x="9579" y="42731"/>
                  </a:cubicBezTo>
                  <a:cubicBezTo>
                    <a:pt x="10604" y="41562"/>
                    <a:pt x="11626" y="40392"/>
                    <a:pt x="12651" y="39223"/>
                  </a:cubicBezTo>
                  <a:cubicBezTo>
                    <a:pt x="15019" y="36512"/>
                    <a:pt x="17366" y="33781"/>
                    <a:pt x="19687" y="31030"/>
                  </a:cubicBezTo>
                  <a:cubicBezTo>
                    <a:pt x="24219" y="25663"/>
                    <a:pt x="28651" y="20157"/>
                    <a:pt x="33296" y="14903"/>
                  </a:cubicBezTo>
                  <a:lnTo>
                    <a:pt x="33296" y="14903"/>
                  </a:lnTo>
                  <a:cubicBezTo>
                    <a:pt x="28966" y="19802"/>
                    <a:pt x="24961" y="25054"/>
                    <a:pt x="20868" y="30172"/>
                  </a:cubicBezTo>
                  <a:cubicBezTo>
                    <a:pt x="16413" y="35744"/>
                    <a:pt x="11459" y="40886"/>
                    <a:pt x="7048" y="46484"/>
                  </a:cubicBezTo>
                  <a:cubicBezTo>
                    <a:pt x="6947" y="46613"/>
                    <a:pt x="7041" y="46757"/>
                    <a:pt x="7165" y="46757"/>
                  </a:cubicBezTo>
                  <a:cubicBezTo>
                    <a:pt x="7201" y="46757"/>
                    <a:pt x="7241" y="46745"/>
                    <a:pt x="7279" y="46715"/>
                  </a:cubicBezTo>
                  <a:cubicBezTo>
                    <a:pt x="7989" y="46161"/>
                    <a:pt x="8664" y="45575"/>
                    <a:pt x="9323" y="44974"/>
                  </a:cubicBezTo>
                  <a:lnTo>
                    <a:pt x="9323" y="44974"/>
                  </a:lnTo>
                  <a:cubicBezTo>
                    <a:pt x="8722" y="45733"/>
                    <a:pt x="8130" y="46498"/>
                    <a:pt x="7564" y="47272"/>
                  </a:cubicBezTo>
                  <a:cubicBezTo>
                    <a:pt x="7476" y="47393"/>
                    <a:pt x="7593" y="47504"/>
                    <a:pt x="7712" y="47504"/>
                  </a:cubicBezTo>
                  <a:cubicBezTo>
                    <a:pt x="7749" y="47504"/>
                    <a:pt x="7787" y="47493"/>
                    <a:pt x="7818" y="47468"/>
                  </a:cubicBezTo>
                  <a:cubicBezTo>
                    <a:pt x="8526" y="46891"/>
                    <a:pt x="9204" y="46282"/>
                    <a:pt x="9868" y="45661"/>
                  </a:cubicBezTo>
                  <a:lnTo>
                    <a:pt x="9868" y="45661"/>
                  </a:lnTo>
                  <a:cubicBezTo>
                    <a:pt x="9216" y="46472"/>
                    <a:pt x="8563" y="47287"/>
                    <a:pt x="7917" y="48104"/>
                  </a:cubicBezTo>
                  <a:cubicBezTo>
                    <a:pt x="7819" y="48225"/>
                    <a:pt x="7912" y="48376"/>
                    <a:pt x="8029" y="48376"/>
                  </a:cubicBezTo>
                  <a:cubicBezTo>
                    <a:pt x="8065" y="48376"/>
                    <a:pt x="8103" y="48362"/>
                    <a:pt x="8139" y="48329"/>
                  </a:cubicBezTo>
                  <a:cubicBezTo>
                    <a:pt x="8338" y="48150"/>
                    <a:pt x="8531" y="47965"/>
                    <a:pt x="8728" y="47783"/>
                  </a:cubicBezTo>
                  <a:lnTo>
                    <a:pt x="8728" y="47783"/>
                  </a:lnTo>
                  <a:cubicBezTo>
                    <a:pt x="8529" y="48153"/>
                    <a:pt x="8367" y="48539"/>
                    <a:pt x="8246" y="48941"/>
                  </a:cubicBezTo>
                  <a:cubicBezTo>
                    <a:pt x="8223" y="49022"/>
                    <a:pt x="8288" y="49075"/>
                    <a:pt x="8353" y="49075"/>
                  </a:cubicBezTo>
                  <a:cubicBezTo>
                    <a:pt x="8396" y="49075"/>
                    <a:pt x="8439" y="49052"/>
                    <a:pt x="8456" y="48999"/>
                  </a:cubicBezTo>
                  <a:cubicBezTo>
                    <a:pt x="8710" y="48216"/>
                    <a:pt x="9190" y="47500"/>
                    <a:pt x="9767" y="46822"/>
                  </a:cubicBezTo>
                  <a:cubicBezTo>
                    <a:pt x="10469" y="46158"/>
                    <a:pt x="11162" y="45488"/>
                    <a:pt x="11843" y="44804"/>
                  </a:cubicBezTo>
                  <a:cubicBezTo>
                    <a:pt x="12703" y="44073"/>
                    <a:pt x="13578" y="43389"/>
                    <a:pt x="14285" y="42725"/>
                  </a:cubicBezTo>
                  <a:cubicBezTo>
                    <a:pt x="14669" y="42361"/>
                    <a:pt x="15042" y="41992"/>
                    <a:pt x="15423" y="41625"/>
                  </a:cubicBezTo>
                  <a:lnTo>
                    <a:pt x="15423" y="41625"/>
                  </a:lnTo>
                  <a:cubicBezTo>
                    <a:pt x="14461" y="42745"/>
                    <a:pt x="13488" y="43857"/>
                    <a:pt x="12504" y="44960"/>
                  </a:cubicBezTo>
                  <a:cubicBezTo>
                    <a:pt x="11433" y="45984"/>
                    <a:pt x="10362" y="47096"/>
                    <a:pt x="9683" y="48072"/>
                  </a:cubicBezTo>
                  <a:cubicBezTo>
                    <a:pt x="9276" y="48514"/>
                    <a:pt x="8875" y="48967"/>
                    <a:pt x="8462" y="49406"/>
                  </a:cubicBezTo>
                  <a:cubicBezTo>
                    <a:pt x="8372" y="49503"/>
                    <a:pt x="8456" y="49661"/>
                    <a:pt x="8567" y="49661"/>
                  </a:cubicBezTo>
                  <a:cubicBezTo>
                    <a:pt x="8591" y="49661"/>
                    <a:pt x="8616" y="49653"/>
                    <a:pt x="8641" y="49637"/>
                  </a:cubicBezTo>
                  <a:cubicBezTo>
                    <a:pt x="8771" y="49550"/>
                    <a:pt x="8895" y="49452"/>
                    <a:pt x="9025" y="49362"/>
                  </a:cubicBezTo>
                  <a:lnTo>
                    <a:pt x="9025" y="49362"/>
                  </a:lnTo>
                  <a:cubicBezTo>
                    <a:pt x="8982" y="49515"/>
                    <a:pt x="8965" y="49674"/>
                    <a:pt x="8976" y="49833"/>
                  </a:cubicBezTo>
                  <a:cubicBezTo>
                    <a:pt x="8985" y="49916"/>
                    <a:pt x="9055" y="49957"/>
                    <a:pt x="9120" y="49957"/>
                  </a:cubicBezTo>
                  <a:cubicBezTo>
                    <a:pt x="9184" y="49957"/>
                    <a:pt x="9245" y="49916"/>
                    <a:pt x="9236" y="49833"/>
                  </a:cubicBezTo>
                  <a:cubicBezTo>
                    <a:pt x="9213" y="49616"/>
                    <a:pt x="9311" y="49342"/>
                    <a:pt x="9478" y="49039"/>
                  </a:cubicBezTo>
                  <a:cubicBezTo>
                    <a:pt x="13168" y="46360"/>
                    <a:pt x="16159" y="42722"/>
                    <a:pt x="19014" y="38981"/>
                  </a:cubicBezTo>
                  <a:cubicBezTo>
                    <a:pt x="19984" y="37970"/>
                    <a:pt x="20957" y="36960"/>
                    <a:pt x="21930" y="35949"/>
                  </a:cubicBezTo>
                  <a:cubicBezTo>
                    <a:pt x="23325" y="34500"/>
                    <a:pt x="24707" y="33042"/>
                    <a:pt x="26084" y="31575"/>
                  </a:cubicBezTo>
                  <a:lnTo>
                    <a:pt x="26084" y="31575"/>
                  </a:lnTo>
                  <a:cubicBezTo>
                    <a:pt x="24808" y="33184"/>
                    <a:pt x="23553" y="34806"/>
                    <a:pt x="22279" y="36417"/>
                  </a:cubicBezTo>
                  <a:cubicBezTo>
                    <a:pt x="20403" y="38429"/>
                    <a:pt x="18544" y="40453"/>
                    <a:pt x="16777" y="42578"/>
                  </a:cubicBezTo>
                  <a:cubicBezTo>
                    <a:pt x="14285" y="45577"/>
                    <a:pt x="11141" y="47913"/>
                    <a:pt x="8682" y="50915"/>
                  </a:cubicBezTo>
                  <a:cubicBezTo>
                    <a:pt x="8602" y="51022"/>
                    <a:pt x="8690" y="51149"/>
                    <a:pt x="8796" y="51149"/>
                  </a:cubicBezTo>
                  <a:cubicBezTo>
                    <a:pt x="8825" y="51149"/>
                    <a:pt x="8855" y="51139"/>
                    <a:pt x="8884" y="51118"/>
                  </a:cubicBezTo>
                  <a:cubicBezTo>
                    <a:pt x="12215" y="48410"/>
                    <a:pt x="15215" y="45309"/>
                    <a:pt x="18053" y="42035"/>
                  </a:cubicBezTo>
                  <a:lnTo>
                    <a:pt x="18053" y="42035"/>
                  </a:lnTo>
                  <a:cubicBezTo>
                    <a:pt x="17654" y="42572"/>
                    <a:pt x="17259" y="43109"/>
                    <a:pt x="16860" y="43649"/>
                  </a:cubicBezTo>
                  <a:cubicBezTo>
                    <a:pt x="16410" y="44270"/>
                    <a:pt x="15945" y="44873"/>
                    <a:pt x="15483" y="45479"/>
                  </a:cubicBezTo>
                  <a:cubicBezTo>
                    <a:pt x="12983" y="47953"/>
                    <a:pt x="10506" y="50445"/>
                    <a:pt x="8234" y="53058"/>
                  </a:cubicBezTo>
                  <a:cubicBezTo>
                    <a:pt x="8143" y="53165"/>
                    <a:pt x="8228" y="53344"/>
                    <a:pt x="8345" y="53344"/>
                  </a:cubicBezTo>
                  <a:cubicBezTo>
                    <a:pt x="8373" y="53344"/>
                    <a:pt x="8402" y="53334"/>
                    <a:pt x="8430" y="53312"/>
                  </a:cubicBezTo>
                  <a:cubicBezTo>
                    <a:pt x="11138" y="51282"/>
                    <a:pt x="13425" y="48785"/>
                    <a:pt x="15561" y="46126"/>
                  </a:cubicBezTo>
                  <a:cubicBezTo>
                    <a:pt x="16329" y="45370"/>
                    <a:pt x="17094" y="44607"/>
                    <a:pt x="17854" y="43842"/>
                  </a:cubicBezTo>
                  <a:lnTo>
                    <a:pt x="17854" y="43842"/>
                  </a:lnTo>
                  <a:cubicBezTo>
                    <a:pt x="14554" y="47601"/>
                    <a:pt x="11214" y="51323"/>
                    <a:pt x="7709" y="54902"/>
                  </a:cubicBezTo>
                  <a:cubicBezTo>
                    <a:pt x="7609" y="55005"/>
                    <a:pt x="7704" y="55147"/>
                    <a:pt x="7815" y="55147"/>
                  </a:cubicBezTo>
                  <a:cubicBezTo>
                    <a:pt x="7848" y="55147"/>
                    <a:pt x="7883" y="55134"/>
                    <a:pt x="7914" y="55105"/>
                  </a:cubicBezTo>
                  <a:cubicBezTo>
                    <a:pt x="10835" y="52327"/>
                    <a:pt x="13477" y="49354"/>
                    <a:pt x="16029" y="46308"/>
                  </a:cubicBezTo>
                  <a:cubicBezTo>
                    <a:pt x="17213" y="45012"/>
                    <a:pt x="18385" y="43710"/>
                    <a:pt x="19528" y="42402"/>
                  </a:cubicBezTo>
                  <a:cubicBezTo>
                    <a:pt x="19967" y="41899"/>
                    <a:pt x="20420" y="41400"/>
                    <a:pt x="20868" y="40900"/>
                  </a:cubicBezTo>
                  <a:lnTo>
                    <a:pt x="20868" y="40900"/>
                  </a:lnTo>
                  <a:cubicBezTo>
                    <a:pt x="20616" y="41215"/>
                    <a:pt x="20362" y="41533"/>
                    <a:pt x="20114" y="41845"/>
                  </a:cubicBezTo>
                  <a:cubicBezTo>
                    <a:pt x="16104" y="46885"/>
                    <a:pt x="11040" y="51340"/>
                    <a:pt x="7573" y="56759"/>
                  </a:cubicBezTo>
                  <a:cubicBezTo>
                    <a:pt x="7510" y="56860"/>
                    <a:pt x="7603" y="56989"/>
                    <a:pt x="7708" y="56989"/>
                  </a:cubicBezTo>
                  <a:cubicBezTo>
                    <a:pt x="7732" y="56989"/>
                    <a:pt x="7757" y="56982"/>
                    <a:pt x="7781" y="56967"/>
                  </a:cubicBezTo>
                  <a:cubicBezTo>
                    <a:pt x="10578" y="55061"/>
                    <a:pt x="12521" y="52347"/>
                    <a:pt x="14600" y="49723"/>
                  </a:cubicBezTo>
                  <a:cubicBezTo>
                    <a:pt x="16257" y="47630"/>
                    <a:pt x="18090" y="45687"/>
                    <a:pt x="19869" y="43698"/>
                  </a:cubicBezTo>
                  <a:lnTo>
                    <a:pt x="19869" y="43698"/>
                  </a:lnTo>
                  <a:cubicBezTo>
                    <a:pt x="19623" y="43987"/>
                    <a:pt x="19378" y="44272"/>
                    <a:pt x="19135" y="44564"/>
                  </a:cubicBezTo>
                  <a:cubicBezTo>
                    <a:pt x="15755" y="48661"/>
                    <a:pt x="12481" y="53935"/>
                    <a:pt x="7977" y="56863"/>
                  </a:cubicBezTo>
                  <a:cubicBezTo>
                    <a:pt x="7893" y="56918"/>
                    <a:pt x="7943" y="57040"/>
                    <a:pt x="8023" y="57040"/>
                  </a:cubicBezTo>
                  <a:cubicBezTo>
                    <a:pt x="8039" y="57040"/>
                    <a:pt x="8055" y="57035"/>
                    <a:pt x="8072" y="57024"/>
                  </a:cubicBezTo>
                  <a:cubicBezTo>
                    <a:pt x="11502" y="54865"/>
                    <a:pt x="13855" y="51377"/>
                    <a:pt x="16459" y="48340"/>
                  </a:cubicBezTo>
                  <a:cubicBezTo>
                    <a:pt x="17958" y="46588"/>
                    <a:pt x="19485" y="44853"/>
                    <a:pt x="21012" y="43118"/>
                  </a:cubicBezTo>
                  <a:lnTo>
                    <a:pt x="21012" y="43118"/>
                  </a:lnTo>
                  <a:cubicBezTo>
                    <a:pt x="18197" y="46521"/>
                    <a:pt x="15561" y="50070"/>
                    <a:pt x="12706" y="53442"/>
                  </a:cubicBezTo>
                  <a:cubicBezTo>
                    <a:pt x="12510" y="53670"/>
                    <a:pt x="11866" y="54371"/>
                    <a:pt x="11214" y="55084"/>
                  </a:cubicBezTo>
                  <a:cubicBezTo>
                    <a:pt x="10235" y="56043"/>
                    <a:pt x="9250" y="56990"/>
                    <a:pt x="8254" y="57931"/>
                  </a:cubicBezTo>
                  <a:cubicBezTo>
                    <a:pt x="8160" y="58021"/>
                    <a:pt x="8249" y="58147"/>
                    <a:pt x="8352" y="58147"/>
                  </a:cubicBezTo>
                  <a:cubicBezTo>
                    <a:pt x="8381" y="58147"/>
                    <a:pt x="8412" y="58137"/>
                    <a:pt x="8439" y="58113"/>
                  </a:cubicBezTo>
                  <a:cubicBezTo>
                    <a:pt x="9178" y="57457"/>
                    <a:pt x="9883" y="56770"/>
                    <a:pt x="10573" y="56072"/>
                  </a:cubicBezTo>
                  <a:cubicBezTo>
                    <a:pt x="10665" y="55985"/>
                    <a:pt x="10743" y="55910"/>
                    <a:pt x="10850" y="55809"/>
                  </a:cubicBezTo>
                  <a:cubicBezTo>
                    <a:pt x="12721" y="54005"/>
                    <a:pt x="14525" y="52134"/>
                    <a:pt x="16303" y="50240"/>
                  </a:cubicBezTo>
                  <a:lnTo>
                    <a:pt x="16303" y="50240"/>
                  </a:lnTo>
                  <a:cubicBezTo>
                    <a:pt x="13719" y="53037"/>
                    <a:pt x="11046" y="55711"/>
                    <a:pt x="8465" y="58572"/>
                  </a:cubicBezTo>
                  <a:cubicBezTo>
                    <a:pt x="8382" y="58662"/>
                    <a:pt x="8459" y="58812"/>
                    <a:pt x="8562" y="58812"/>
                  </a:cubicBezTo>
                  <a:cubicBezTo>
                    <a:pt x="8585" y="58812"/>
                    <a:pt x="8609" y="58805"/>
                    <a:pt x="8633" y="58788"/>
                  </a:cubicBezTo>
                  <a:cubicBezTo>
                    <a:pt x="9894" y="57896"/>
                    <a:pt x="11066" y="56819"/>
                    <a:pt x="12195" y="55665"/>
                  </a:cubicBezTo>
                  <a:lnTo>
                    <a:pt x="12195" y="55665"/>
                  </a:lnTo>
                  <a:cubicBezTo>
                    <a:pt x="11193" y="56802"/>
                    <a:pt x="10200" y="57948"/>
                    <a:pt x="9216" y="59109"/>
                  </a:cubicBezTo>
                  <a:cubicBezTo>
                    <a:pt x="9138" y="59201"/>
                    <a:pt x="9212" y="59358"/>
                    <a:pt x="9316" y="59358"/>
                  </a:cubicBezTo>
                  <a:cubicBezTo>
                    <a:pt x="9339" y="59358"/>
                    <a:pt x="9364" y="59350"/>
                    <a:pt x="9389" y="59331"/>
                  </a:cubicBezTo>
                  <a:cubicBezTo>
                    <a:pt x="10111" y="58788"/>
                    <a:pt x="10806" y="58214"/>
                    <a:pt x="11494" y="57619"/>
                  </a:cubicBezTo>
                  <a:lnTo>
                    <a:pt x="11494" y="57619"/>
                  </a:lnTo>
                  <a:cubicBezTo>
                    <a:pt x="10856" y="58436"/>
                    <a:pt x="10321" y="59322"/>
                    <a:pt x="9935" y="60356"/>
                  </a:cubicBezTo>
                  <a:cubicBezTo>
                    <a:pt x="9897" y="60456"/>
                    <a:pt x="9987" y="60532"/>
                    <a:pt x="10076" y="60532"/>
                  </a:cubicBezTo>
                  <a:cubicBezTo>
                    <a:pt x="10110" y="60532"/>
                    <a:pt x="10145" y="60520"/>
                    <a:pt x="10171" y="60495"/>
                  </a:cubicBezTo>
                  <a:cubicBezTo>
                    <a:pt x="12259" y="58497"/>
                    <a:pt x="14274" y="56412"/>
                    <a:pt x="16251" y="54288"/>
                  </a:cubicBezTo>
                  <a:lnTo>
                    <a:pt x="16251" y="54288"/>
                  </a:lnTo>
                  <a:cubicBezTo>
                    <a:pt x="14311" y="56421"/>
                    <a:pt x="12397" y="58566"/>
                    <a:pt x="10506" y="60720"/>
                  </a:cubicBezTo>
                  <a:cubicBezTo>
                    <a:pt x="10410" y="60827"/>
                    <a:pt x="10504" y="60967"/>
                    <a:pt x="10616" y="60967"/>
                  </a:cubicBezTo>
                  <a:cubicBezTo>
                    <a:pt x="10649" y="60967"/>
                    <a:pt x="10683" y="60956"/>
                    <a:pt x="10714" y="60928"/>
                  </a:cubicBezTo>
                  <a:cubicBezTo>
                    <a:pt x="11185" y="60529"/>
                    <a:pt x="11647" y="60113"/>
                    <a:pt x="12106" y="59701"/>
                  </a:cubicBezTo>
                  <a:lnTo>
                    <a:pt x="12106" y="59701"/>
                  </a:lnTo>
                  <a:cubicBezTo>
                    <a:pt x="11606" y="60241"/>
                    <a:pt x="11133" y="60803"/>
                    <a:pt x="10694" y="61392"/>
                  </a:cubicBezTo>
                  <a:cubicBezTo>
                    <a:pt x="10611" y="61506"/>
                    <a:pt x="10717" y="61615"/>
                    <a:pt x="10828" y="61615"/>
                  </a:cubicBezTo>
                  <a:cubicBezTo>
                    <a:pt x="10875" y="61615"/>
                    <a:pt x="10922" y="61596"/>
                    <a:pt x="10957" y="61548"/>
                  </a:cubicBezTo>
                  <a:cubicBezTo>
                    <a:pt x="11242" y="61164"/>
                    <a:pt x="11551" y="60792"/>
                    <a:pt x="11869" y="60428"/>
                  </a:cubicBezTo>
                  <a:lnTo>
                    <a:pt x="11869" y="60428"/>
                  </a:lnTo>
                  <a:cubicBezTo>
                    <a:pt x="11496" y="60925"/>
                    <a:pt x="11136" y="61424"/>
                    <a:pt x="10806" y="61935"/>
                  </a:cubicBezTo>
                  <a:cubicBezTo>
                    <a:pt x="10737" y="62045"/>
                    <a:pt x="10838" y="62154"/>
                    <a:pt x="10945" y="62154"/>
                  </a:cubicBezTo>
                  <a:cubicBezTo>
                    <a:pt x="10953" y="62154"/>
                    <a:pt x="10962" y="62153"/>
                    <a:pt x="10971" y="62152"/>
                  </a:cubicBezTo>
                  <a:cubicBezTo>
                    <a:pt x="11219" y="62108"/>
                    <a:pt x="11465" y="62048"/>
                    <a:pt x="11707" y="61978"/>
                  </a:cubicBezTo>
                  <a:lnTo>
                    <a:pt x="11707" y="61978"/>
                  </a:lnTo>
                  <a:cubicBezTo>
                    <a:pt x="11667" y="62042"/>
                    <a:pt x="11618" y="62100"/>
                    <a:pt x="11577" y="62160"/>
                  </a:cubicBezTo>
                  <a:cubicBezTo>
                    <a:pt x="11513" y="62257"/>
                    <a:pt x="11602" y="62348"/>
                    <a:pt x="11693" y="62348"/>
                  </a:cubicBezTo>
                  <a:cubicBezTo>
                    <a:pt x="11732" y="62348"/>
                    <a:pt x="11772" y="62331"/>
                    <a:pt x="11800" y="62290"/>
                  </a:cubicBezTo>
                  <a:cubicBezTo>
                    <a:pt x="11898" y="62143"/>
                    <a:pt x="12016" y="61999"/>
                    <a:pt x="12120" y="61854"/>
                  </a:cubicBezTo>
                  <a:cubicBezTo>
                    <a:pt x="12986" y="61574"/>
                    <a:pt x="13823" y="61164"/>
                    <a:pt x="14632" y="60659"/>
                  </a:cubicBezTo>
                  <a:lnTo>
                    <a:pt x="14632" y="60659"/>
                  </a:lnTo>
                  <a:cubicBezTo>
                    <a:pt x="13878" y="61361"/>
                    <a:pt x="13084" y="62022"/>
                    <a:pt x="12261" y="62637"/>
                  </a:cubicBezTo>
                  <a:cubicBezTo>
                    <a:pt x="12136" y="62729"/>
                    <a:pt x="12209" y="62914"/>
                    <a:pt x="12332" y="62914"/>
                  </a:cubicBezTo>
                  <a:cubicBezTo>
                    <a:pt x="12356" y="62914"/>
                    <a:pt x="12382" y="62907"/>
                    <a:pt x="12409" y="62891"/>
                  </a:cubicBezTo>
                  <a:cubicBezTo>
                    <a:pt x="14860" y="61407"/>
                    <a:pt x="17022" y="59579"/>
                    <a:pt x="19078" y="57625"/>
                  </a:cubicBezTo>
                  <a:lnTo>
                    <a:pt x="19078" y="57625"/>
                  </a:lnTo>
                  <a:cubicBezTo>
                    <a:pt x="17138" y="59712"/>
                    <a:pt x="15174" y="61779"/>
                    <a:pt x="13087" y="63734"/>
                  </a:cubicBezTo>
                  <a:cubicBezTo>
                    <a:pt x="12972" y="63842"/>
                    <a:pt x="13078" y="63987"/>
                    <a:pt x="13202" y="63987"/>
                  </a:cubicBezTo>
                  <a:cubicBezTo>
                    <a:pt x="13236" y="63987"/>
                    <a:pt x="13271" y="63976"/>
                    <a:pt x="13304" y="63950"/>
                  </a:cubicBezTo>
                  <a:cubicBezTo>
                    <a:pt x="20045" y="58710"/>
                    <a:pt x="25851" y="52356"/>
                    <a:pt x="31714" y="46114"/>
                  </a:cubicBezTo>
                  <a:lnTo>
                    <a:pt x="31714" y="46114"/>
                  </a:lnTo>
                  <a:cubicBezTo>
                    <a:pt x="25773" y="52469"/>
                    <a:pt x="19976" y="59031"/>
                    <a:pt x="13618" y="64909"/>
                  </a:cubicBezTo>
                  <a:cubicBezTo>
                    <a:pt x="13501" y="65017"/>
                    <a:pt x="13607" y="65192"/>
                    <a:pt x="13737" y="65192"/>
                  </a:cubicBezTo>
                  <a:cubicBezTo>
                    <a:pt x="13763" y="65192"/>
                    <a:pt x="13791" y="65185"/>
                    <a:pt x="13818" y="65169"/>
                  </a:cubicBezTo>
                  <a:cubicBezTo>
                    <a:pt x="14802" y="64559"/>
                    <a:pt x="15743" y="63881"/>
                    <a:pt x="16632" y="63139"/>
                  </a:cubicBezTo>
                  <a:lnTo>
                    <a:pt x="16632" y="63139"/>
                  </a:lnTo>
                  <a:cubicBezTo>
                    <a:pt x="15919" y="64074"/>
                    <a:pt x="15247" y="65027"/>
                    <a:pt x="14672" y="66020"/>
                  </a:cubicBezTo>
                  <a:cubicBezTo>
                    <a:pt x="14607" y="66132"/>
                    <a:pt x="14701" y="66272"/>
                    <a:pt x="14815" y="66272"/>
                  </a:cubicBezTo>
                  <a:cubicBezTo>
                    <a:pt x="14842" y="66272"/>
                    <a:pt x="14870" y="66264"/>
                    <a:pt x="14897" y="66245"/>
                  </a:cubicBezTo>
                  <a:cubicBezTo>
                    <a:pt x="15763" y="65680"/>
                    <a:pt x="16589" y="65013"/>
                    <a:pt x="17400" y="64305"/>
                  </a:cubicBezTo>
                  <a:lnTo>
                    <a:pt x="17400" y="64305"/>
                  </a:lnTo>
                  <a:cubicBezTo>
                    <a:pt x="16624" y="65215"/>
                    <a:pt x="15859" y="66130"/>
                    <a:pt x="15128" y="67065"/>
                  </a:cubicBezTo>
                  <a:cubicBezTo>
                    <a:pt x="15038" y="67179"/>
                    <a:pt x="15114" y="67352"/>
                    <a:pt x="15240" y="67352"/>
                  </a:cubicBezTo>
                  <a:cubicBezTo>
                    <a:pt x="15267" y="67352"/>
                    <a:pt x="15297" y="67344"/>
                    <a:pt x="15327" y="67325"/>
                  </a:cubicBezTo>
                  <a:cubicBezTo>
                    <a:pt x="16113" y="66855"/>
                    <a:pt x="16855" y="66323"/>
                    <a:pt x="17579" y="65769"/>
                  </a:cubicBezTo>
                  <a:lnTo>
                    <a:pt x="17579" y="65769"/>
                  </a:lnTo>
                  <a:cubicBezTo>
                    <a:pt x="17051" y="66347"/>
                    <a:pt x="16523" y="66924"/>
                    <a:pt x="15994" y="67501"/>
                  </a:cubicBezTo>
                  <a:cubicBezTo>
                    <a:pt x="15887" y="67622"/>
                    <a:pt x="15986" y="67762"/>
                    <a:pt x="16109" y="67762"/>
                  </a:cubicBezTo>
                  <a:cubicBezTo>
                    <a:pt x="16144" y="67762"/>
                    <a:pt x="16182" y="67751"/>
                    <a:pt x="16217" y="67724"/>
                  </a:cubicBezTo>
                  <a:cubicBezTo>
                    <a:pt x="16933" y="67166"/>
                    <a:pt x="17626" y="66589"/>
                    <a:pt x="18313" y="66006"/>
                  </a:cubicBezTo>
                  <a:lnTo>
                    <a:pt x="18313" y="66006"/>
                  </a:lnTo>
                  <a:cubicBezTo>
                    <a:pt x="17473" y="66869"/>
                    <a:pt x="16624" y="67721"/>
                    <a:pt x="15798" y="68598"/>
                  </a:cubicBezTo>
                  <a:cubicBezTo>
                    <a:pt x="15707" y="68694"/>
                    <a:pt x="15796" y="68826"/>
                    <a:pt x="15897" y="68826"/>
                  </a:cubicBezTo>
                  <a:cubicBezTo>
                    <a:pt x="15927" y="68826"/>
                    <a:pt x="15958" y="68814"/>
                    <a:pt x="15986" y="68786"/>
                  </a:cubicBezTo>
                  <a:cubicBezTo>
                    <a:pt x="18549" y="66113"/>
                    <a:pt x="21182" y="63511"/>
                    <a:pt x="23847" y="60942"/>
                  </a:cubicBezTo>
                  <a:lnTo>
                    <a:pt x="23847" y="60942"/>
                  </a:lnTo>
                  <a:cubicBezTo>
                    <a:pt x="21434" y="63618"/>
                    <a:pt x="18948" y="66222"/>
                    <a:pt x="16217" y="68584"/>
                  </a:cubicBezTo>
                  <a:cubicBezTo>
                    <a:pt x="16109" y="68677"/>
                    <a:pt x="16208" y="68844"/>
                    <a:pt x="16323" y="68844"/>
                  </a:cubicBezTo>
                  <a:cubicBezTo>
                    <a:pt x="16347" y="68844"/>
                    <a:pt x="16372" y="68837"/>
                    <a:pt x="16396" y="68821"/>
                  </a:cubicBezTo>
                  <a:cubicBezTo>
                    <a:pt x="19147" y="66912"/>
                    <a:pt x="21685" y="64741"/>
                    <a:pt x="24121" y="62452"/>
                  </a:cubicBezTo>
                  <a:lnTo>
                    <a:pt x="24121" y="62452"/>
                  </a:lnTo>
                  <a:cubicBezTo>
                    <a:pt x="23902" y="62694"/>
                    <a:pt x="23677" y="62928"/>
                    <a:pt x="23457" y="63171"/>
                  </a:cubicBezTo>
                  <a:cubicBezTo>
                    <a:pt x="21344" y="64993"/>
                    <a:pt x="19219" y="66846"/>
                    <a:pt x="17501" y="68904"/>
                  </a:cubicBezTo>
                  <a:cubicBezTo>
                    <a:pt x="17413" y="69012"/>
                    <a:pt x="17491" y="69173"/>
                    <a:pt x="17612" y="69173"/>
                  </a:cubicBezTo>
                  <a:cubicBezTo>
                    <a:pt x="17637" y="69173"/>
                    <a:pt x="17664" y="69166"/>
                    <a:pt x="17692" y="69150"/>
                  </a:cubicBezTo>
                  <a:cubicBezTo>
                    <a:pt x="19987" y="67813"/>
                    <a:pt x="22031" y="65772"/>
                    <a:pt x="23960" y="63592"/>
                  </a:cubicBezTo>
                  <a:cubicBezTo>
                    <a:pt x="28856" y="59346"/>
                    <a:pt x="33198" y="54236"/>
                    <a:pt x="37754" y="49665"/>
                  </a:cubicBezTo>
                  <a:cubicBezTo>
                    <a:pt x="40499" y="46911"/>
                    <a:pt x="43450" y="44385"/>
                    <a:pt x="46409" y="41871"/>
                  </a:cubicBezTo>
                  <a:lnTo>
                    <a:pt x="46409" y="41871"/>
                  </a:lnTo>
                  <a:cubicBezTo>
                    <a:pt x="45306" y="42881"/>
                    <a:pt x="44215" y="43906"/>
                    <a:pt x="43161" y="44980"/>
                  </a:cubicBezTo>
                  <a:cubicBezTo>
                    <a:pt x="38686" y="49544"/>
                    <a:pt x="34151" y="54039"/>
                    <a:pt x="29722" y="58650"/>
                  </a:cubicBezTo>
                  <a:cubicBezTo>
                    <a:pt x="28611" y="59744"/>
                    <a:pt x="27485" y="60832"/>
                    <a:pt x="26339" y="61889"/>
                  </a:cubicBezTo>
                  <a:cubicBezTo>
                    <a:pt x="23610" y="64406"/>
                    <a:pt x="20871" y="66774"/>
                    <a:pt x="18980" y="70010"/>
                  </a:cubicBezTo>
                  <a:cubicBezTo>
                    <a:pt x="18913" y="70127"/>
                    <a:pt x="19017" y="70255"/>
                    <a:pt x="19127" y="70255"/>
                  </a:cubicBezTo>
                  <a:cubicBezTo>
                    <a:pt x="19164" y="70255"/>
                    <a:pt x="19202" y="70241"/>
                    <a:pt x="19234" y="70206"/>
                  </a:cubicBezTo>
                  <a:cubicBezTo>
                    <a:pt x="22649" y="66549"/>
                    <a:pt x="26082" y="62905"/>
                    <a:pt x="29529" y="59273"/>
                  </a:cubicBezTo>
                  <a:cubicBezTo>
                    <a:pt x="30770" y="58069"/>
                    <a:pt x="31997" y="56851"/>
                    <a:pt x="33215" y="55621"/>
                  </a:cubicBezTo>
                  <a:lnTo>
                    <a:pt x="33215" y="55621"/>
                  </a:lnTo>
                  <a:cubicBezTo>
                    <a:pt x="31339" y="57697"/>
                    <a:pt x="29503" y="59810"/>
                    <a:pt x="27632" y="61901"/>
                  </a:cubicBezTo>
                  <a:cubicBezTo>
                    <a:pt x="24967" y="64877"/>
                    <a:pt x="21376" y="67216"/>
                    <a:pt x="19300" y="70654"/>
                  </a:cubicBezTo>
                  <a:cubicBezTo>
                    <a:pt x="19232" y="70766"/>
                    <a:pt x="19331" y="70908"/>
                    <a:pt x="19444" y="70908"/>
                  </a:cubicBezTo>
                  <a:cubicBezTo>
                    <a:pt x="19471" y="70908"/>
                    <a:pt x="19499" y="70900"/>
                    <a:pt x="19525" y="70882"/>
                  </a:cubicBezTo>
                  <a:cubicBezTo>
                    <a:pt x="22473" y="68873"/>
                    <a:pt x="24601" y="66196"/>
                    <a:pt x="26985" y="63578"/>
                  </a:cubicBezTo>
                  <a:cubicBezTo>
                    <a:pt x="27872" y="62605"/>
                    <a:pt x="28784" y="61649"/>
                    <a:pt x="29702" y="60700"/>
                  </a:cubicBezTo>
                  <a:lnTo>
                    <a:pt x="29702" y="60700"/>
                  </a:lnTo>
                  <a:cubicBezTo>
                    <a:pt x="26728" y="64020"/>
                    <a:pt x="23847" y="67426"/>
                    <a:pt x="20833" y="70726"/>
                  </a:cubicBezTo>
                  <a:cubicBezTo>
                    <a:pt x="20719" y="70851"/>
                    <a:pt x="20826" y="71012"/>
                    <a:pt x="20955" y="71012"/>
                  </a:cubicBezTo>
                  <a:cubicBezTo>
                    <a:pt x="20993" y="71012"/>
                    <a:pt x="21033" y="70998"/>
                    <a:pt x="21070" y="70966"/>
                  </a:cubicBezTo>
                  <a:cubicBezTo>
                    <a:pt x="23047" y="69222"/>
                    <a:pt x="24941" y="67400"/>
                    <a:pt x="26800" y="65547"/>
                  </a:cubicBezTo>
                  <a:lnTo>
                    <a:pt x="26800" y="65547"/>
                  </a:lnTo>
                  <a:cubicBezTo>
                    <a:pt x="26512" y="65887"/>
                    <a:pt x="26217" y="66219"/>
                    <a:pt x="25931" y="66566"/>
                  </a:cubicBezTo>
                  <a:cubicBezTo>
                    <a:pt x="25057" y="67620"/>
                    <a:pt x="23939" y="68881"/>
                    <a:pt x="23350" y="69615"/>
                  </a:cubicBezTo>
                  <a:cubicBezTo>
                    <a:pt x="22681" y="70258"/>
                    <a:pt x="22017" y="70914"/>
                    <a:pt x="21367" y="71586"/>
                  </a:cubicBezTo>
                  <a:cubicBezTo>
                    <a:pt x="21249" y="71709"/>
                    <a:pt x="21367" y="71883"/>
                    <a:pt x="21498" y="71883"/>
                  </a:cubicBezTo>
                  <a:cubicBezTo>
                    <a:pt x="21537" y="71883"/>
                    <a:pt x="21577" y="71868"/>
                    <a:pt x="21613" y="71832"/>
                  </a:cubicBezTo>
                  <a:cubicBezTo>
                    <a:pt x="22277" y="71159"/>
                    <a:pt x="22929" y="70478"/>
                    <a:pt x="23576" y="69794"/>
                  </a:cubicBezTo>
                  <a:cubicBezTo>
                    <a:pt x="23948" y="69490"/>
                    <a:pt x="24485" y="69026"/>
                    <a:pt x="25267" y="68321"/>
                  </a:cubicBezTo>
                  <a:cubicBezTo>
                    <a:pt x="26012" y="67651"/>
                    <a:pt x="26731" y="66959"/>
                    <a:pt x="27436" y="66260"/>
                  </a:cubicBezTo>
                  <a:lnTo>
                    <a:pt x="27436" y="66260"/>
                  </a:lnTo>
                  <a:cubicBezTo>
                    <a:pt x="27130" y="66635"/>
                    <a:pt x="26803" y="67034"/>
                    <a:pt x="26466" y="67441"/>
                  </a:cubicBezTo>
                  <a:cubicBezTo>
                    <a:pt x="26503" y="67400"/>
                    <a:pt x="26544" y="67354"/>
                    <a:pt x="26578" y="67319"/>
                  </a:cubicBezTo>
                  <a:cubicBezTo>
                    <a:pt x="28813" y="65079"/>
                    <a:pt x="30992" y="62793"/>
                    <a:pt x="33201" y="60532"/>
                  </a:cubicBezTo>
                  <a:cubicBezTo>
                    <a:pt x="38291" y="55327"/>
                    <a:pt x="43337" y="49917"/>
                    <a:pt x="48632" y="44824"/>
                  </a:cubicBezTo>
                  <a:cubicBezTo>
                    <a:pt x="50511" y="43317"/>
                    <a:pt x="52411" y="41830"/>
                    <a:pt x="54218" y="40248"/>
                  </a:cubicBezTo>
                  <a:lnTo>
                    <a:pt x="54218" y="40248"/>
                  </a:lnTo>
                  <a:cubicBezTo>
                    <a:pt x="49374" y="44838"/>
                    <a:pt x="44732" y="49634"/>
                    <a:pt x="39850" y="54186"/>
                  </a:cubicBezTo>
                  <a:cubicBezTo>
                    <a:pt x="34890" y="58811"/>
                    <a:pt x="30314" y="63988"/>
                    <a:pt x="25397" y="68688"/>
                  </a:cubicBezTo>
                  <a:cubicBezTo>
                    <a:pt x="25764" y="68287"/>
                    <a:pt x="26125" y="67862"/>
                    <a:pt x="26471" y="67444"/>
                  </a:cubicBezTo>
                  <a:lnTo>
                    <a:pt x="26471" y="67444"/>
                  </a:lnTo>
                  <a:cubicBezTo>
                    <a:pt x="26113" y="67819"/>
                    <a:pt x="25701" y="68315"/>
                    <a:pt x="25247" y="68829"/>
                  </a:cubicBezTo>
                  <a:cubicBezTo>
                    <a:pt x="24748" y="69306"/>
                    <a:pt x="24245" y="69782"/>
                    <a:pt x="23737" y="70247"/>
                  </a:cubicBezTo>
                  <a:cubicBezTo>
                    <a:pt x="23342" y="70544"/>
                    <a:pt x="22949" y="70778"/>
                    <a:pt x="22562" y="70917"/>
                  </a:cubicBezTo>
                  <a:cubicBezTo>
                    <a:pt x="22517" y="70933"/>
                    <a:pt x="22531" y="70999"/>
                    <a:pt x="22575" y="70999"/>
                  </a:cubicBezTo>
                  <a:cubicBezTo>
                    <a:pt x="22578" y="70999"/>
                    <a:pt x="22582" y="70998"/>
                    <a:pt x="22585" y="70997"/>
                  </a:cubicBezTo>
                  <a:cubicBezTo>
                    <a:pt x="22811" y="70931"/>
                    <a:pt x="23036" y="70810"/>
                    <a:pt x="23264" y="70668"/>
                  </a:cubicBezTo>
                  <a:lnTo>
                    <a:pt x="23264" y="70668"/>
                  </a:lnTo>
                  <a:cubicBezTo>
                    <a:pt x="22733" y="71148"/>
                    <a:pt x="22204" y="71630"/>
                    <a:pt x="21662" y="72095"/>
                  </a:cubicBezTo>
                  <a:cubicBezTo>
                    <a:pt x="21607" y="72140"/>
                    <a:pt x="21657" y="72209"/>
                    <a:pt x="21714" y="72209"/>
                  </a:cubicBezTo>
                  <a:cubicBezTo>
                    <a:pt x="21729" y="72209"/>
                    <a:pt x="21745" y="72204"/>
                    <a:pt x="21760" y="72193"/>
                  </a:cubicBezTo>
                  <a:cubicBezTo>
                    <a:pt x="22542" y="71555"/>
                    <a:pt x="23310" y="70896"/>
                    <a:pt x="24066" y="70221"/>
                  </a:cubicBezTo>
                  <a:lnTo>
                    <a:pt x="24066" y="70221"/>
                  </a:lnTo>
                  <a:cubicBezTo>
                    <a:pt x="23437" y="70821"/>
                    <a:pt x="22802" y="71416"/>
                    <a:pt x="22175" y="72017"/>
                  </a:cubicBezTo>
                  <a:cubicBezTo>
                    <a:pt x="22116" y="72076"/>
                    <a:pt x="22171" y="72175"/>
                    <a:pt x="22240" y="72175"/>
                  </a:cubicBezTo>
                  <a:cubicBezTo>
                    <a:pt x="22255" y="72175"/>
                    <a:pt x="22270" y="72171"/>
                    <a:pt x="22285" y="72161"/>
                  </a:cubicBezTo>
                  <a:lnTo>
                    <a:pt x="22510" y="72002"/>
                  </a:lnTo>
                  <a:cubicBezTo>
                    <a:pt x="22584" y="71950"/>
                    <a:pt x="22540" y="71836"/>
                    <a:pt x="22468" y="71836"/>
                  </a:cubicBezTo>
                  <a:cubicBezTo>
                    <a:pt x="22454" y="71836"/>
                    <a:pt x="22439" y="71840"/>
                    <a:pt x="22424" y="71850"/>
                  </a:cubicBezTo>
                  <a:lnTo>
                    <a:pt x="22424" y="71850"/>
                  </a:lnTo>
                  <a:cubicBezTo>
                    <a:pt x="23220" y="71314"/>
                    <a:pt x="23998" y="70731"/>
                    <a:pt x="24765" y="70114"/>
                  </a:cubicBezTo>
                  <a:lnTo>
                    <a:pt x="24765" y="70114"/>
                  </a:lnTo>
                  <a:cubicBezTo>
                    <a:pt x="24058" y="70922"/>
                    <a:pt x="23362" y="71739"/>
                    <a:pt x="22684" y="72580"/>
                  </a:cubicBezTo>
                  <a:cubicBezTo>
                    <a:pt x="22606" y="72676"/>
                    <a:pt x="22677" y="72836"/>
                    <a:pt x="22784" y="72836"/>
                  </a:cubicBezTo>
                  <a:cubicBezTo>
                    <a:pt x="22809" y="72836"/>
                    <a:pt x="22835" y="72828"/>
                    <a:pt x="22863" y="72808"/>
                  </a:cubicBezTo>
                  <a:cubicBezTo>
                    <a:pt x="24410" y="71653"/>
                    <a:pt x="25911" y="70440"/>
                    <a:pt x="27378" y="69187"/>
                  </a:cubicBezTo>
                  <a:lnTo>
                    <a:pt x="27378" y="69187"/>
                  </a:lnTo>
                  <a:cubicBezTo>
                    <a:pt x="26030" y="70663"/>
                    <a:pt x="24676" y="72147"/>
                    <a:pt x="23319" y="73642"/>
                  </a:cubicBezTo>
                  <a:cubicBezTo>
                    <a:pt x="23208" y="73763"/>
                    <a:pt x="23319" y="73930"/>
                    <a:pt x="23441" y="73930"/>
                  </a:cubicBezTo>
                  <a:cubicBezTo>
                    <a:pt x="23479" y="73930"/>
                    <a:pt x="23518" y="73914"/>
                    <a:pt x="23553" y="73876"/>
                  </a:cubicBezTo>
                  <a:cubicBezTo>
                    <a:pt x="25608" y="71627"/>
                    <a:pt x="27629" y="69387"/>
                    <a:pt x="29670" y="67172"/>
                  </a:cubicBezTo>
                  <a:cubicBezTo>
                    <a:pt x="33900" y="63350"/>
                    <a:pt x="37863" y="59204"/>
                    <a:pt x="41801" y="55029"/>
                  </a:cubicBezTo>
                  <a:cubicBezTo>
                    <a:pt x="43248" y="53736"/>
                    <a:pt x="44723" y="52425"/>
                    <a:pt x="46204" y="51100"/>
                  </a:cubicBezTo>
                  <a:lnTo>
                    <a:pt x="46204" y="51100"/>
                  </a:lnTo>
                  <a:cubicBezTo>
                    <a:pt x="41784" y="55223"/>
                    <a:pt x="37684" y="59698"/>
                    <a:pt x="33588" y="64158"/>
                  </a:cubicBezTo>
                  <a:cubicBezTo>
                    <a:pt x="31229" y="66243"/>
                    <a:pt x="28937" y="68382"/>
                    <a:pt x="26835" y="70680"/>
                  </a:cubicBezTo>
                  <a:cubicBezTo>
                    <a:pt x="27291" y="70267"/>
                    <a:pt x="27768" y="69863"/>
                    <a:pt x="28250" y="69467"/>
                  </a:cubicBezTo>
                  <a:lnTo>
                    <a:pt x="28250" y="69467"/>
                  </a:lnTo>
                  <a:cubicBezTo>
                    <a:pt x="27903" y="69785"/>
                    <a:pt x="27563" y="70108"/>
                    <a:pt x="27216" y="70429"/>
                  </a:cubicBezTo>
                  <a:cubicBezTo>
                    <a:pt x="26968" y="70657"/>
                    <a:pt x="26711" y="70873"/>
                    <a:pt x="26454" y="71090"/>
                  </a:cubicBezTo>
                  <a:cubicBezTo>
                    <a:pt x="25547" y="72103"/>
                    <a:pt x="24667" y="73140"/>
                    <a:pt x="23856" y="74231"/>
                  </a:cubicBezTo>
                  <a:cubicBezTo>
                    <a:pt x="23784" y="74327"/>
                    <a:pt x="23884" y="74432"/>
                    <a:pt x="23981" y="74432"/>
                  </a:cubicBezTo>
                  <a:cubicBezTo>
                    <a:pt x="24013" y="74432"/>
                    <a:pt x="24044" y="74421"/>
                    <a:pt x="24069" y="74395"/>
                  </a:cubicBezTo>
                  <a:cubicBezTo>
                    <a:pt x="24124" y="74344"/>
                    <a:pt x="24173" y="74292"/>
                    <a:pt x="24228" y="74240"/>
                  </a:cubicBezTo>
                  <a:lnTo>
                    <a:pt x="24228" y="74240"/>
                  </a:lnTo>
                  <a:cubicBezTo>
                    <a:pt x="24166" y="74362"/>
                    <a:pt x="24100" y="74487"/>
                    <a:pt x="24054" y="74610"/>
                  </a:cubicBezTo>
                  <a:lnTo>
                    <a:pt x="24054" y="74610"/>
                  </a:lnTo>
                  <a:cubicBezTo>
                    <a:pt x="24059" y="74600"/>
                    <a:pt x="24067" y="74595"/>
                    <a:pt x="24076" y="74595"/>
                  </a:cubicBezTo>
                  <a:cubicBezTo>
                    <a:pt x="24082" y="74595"/>
                    <a:pt x="24087" y="74597"/>
                    <a:pt x="24092" y="74600"/>
                  </a:cubicBezTo>
                  <a:cubicBezTo>
                    <a:pt x="24332" y="74271"/>
                    <a:pt x="24575" y="73948"/>
                    <a:pt x="24832" y="73639"/>
                  </a:cubicBezTo>
                  <a:cubicBezTo>
                    <a:pt x="26087" y="72406"/>
                    <a:pt x="27326" y="71159"/>
                    <a:pt x="28544" y="69892"/>
                  </a:cubicBezTo>
                  <a:cubicBezTo>
                    <a:pt x="28790" y="69675"/>
                    <a:pt x="29038" y="69464"/>
                    <a:pt x="29286" y="69251"/>
                  </a:cubicBezTo>
                  <a:lnTo>
                    <a:pt x="29286" y="69251"/>
                  </a:lnTo>
                  <a:cubicBezTo>
                    <a:pt x="29136" y="69363"/>
                    <a:pt x="28986" y="69476"/>
                    <a:pt x="28836" y="69589"/>
                  </a:cubicBezTo>
                  <a:cubicBezTo>
                    <a:pt x="29670" y="68723"/>
                    <a:pt x="30504" y="67854"/>
                    <a:pt x="31330" y="66976"/>
                  </a:cubicBezTo>
                  <a:cubicBezTo>
                    <a:pt x="31691" y="66673"/>
                    <a:pt x="32035" y="66373"/>
                    <a:pt x="32349" y="66078"/>
                  </a:cubicBezTo>
                  <a:cubicBezTo>
                    <a:pt x="33810" y="64707"/>
                    <a:pt x="35242" y="63304"/>
                    <a:pt x="36668" y="61895"/>
                  </a:cubicBezTo>
                  <a:cubicBezTo>
                    <a:pt x="39443" y="59377"/>
                    <a:pt x="42197" y="56843"/>
                    <a:pt x="44908" y="54224"/>
                  </a:cubicBezTo>
                  <a:cubicBezTo>
                    <a:pt x="45803" y="53364"/>
                    <a:pt x="46660" y="52483"/>
                    <a:pt x="47506" y="51597"/>
                  </a:cubicBezTo>
                  <a:cubicBezTo>
                    <a:pt x="48280" y="50927"/>
                    <a:pt x="49053" y="50254"/>
                    <a:pt x="49833" y="49579"/>
                  </a:cubicBezTo>
                  <a:lnTo>
                    <a:pt x="49833" y="49579"/>
                  </a:lnTo>
                  <a:cubicBezTo>
                    <a:pt x="47018" y="52394"/>
                    <a:pt x="44229" y="55226"/>
                    <a:pt x="41409" y="57928"/>
                  </a:cubicBezTo>
                  <a:cubicBezTo>
                    <a:pt x="38210" y="60994"/>
                    <a:pt x="35118" y="64201"/>
                    <a:pt x="31778" y="67114"/>
                  </a:cubicBezTo>
                  <a:cubicBezTo>
                    <a:pt x="30946" y="67836"/>
                    <a:pt x="30112" y="68541"/>
                    <a:pt x="29283" y="69251"/>
                  </a:cubicBezTo>
                  <a:cubicBezTo>
                    <a:pt x="30707" y="68194"/>
                    <a:pt x="32098" y="67230"/>
                    <a:pt x="33025" y="66427"/>
                  </a:cubicBezTo>
                  <a:cubicBezTo>
                    <a:pt x="34229" y="65385"/>
                    <a:pt x="35392" y="64285"/>
                    <a:pt x="36544" y="63171"/>
                  </a:cubicBezTo>
                  <a:lnTo>
                    <a:pt x="36544" y="63171"/>
                  </a:lnTo>
                  <a:cubicBezTo>
                    <a:pt x="35490" y="64225"/>
                    <a:pt x="34494" y="65316"/>
                    <a:pt x="33602" y="66468"/>
                  </a:cubicBezTo>
                  <a:cubicBezTo>
                    <a:pt x="33545" y="66542"/>
                    <a:pt x="33610" y="66640"/>
                    <a:pt x="33678" y="66640"/>
                  </a:cubicBezTo>
                  <a:cubicBezTo>
                    <a:pt x="33700" y="66640"/>
                    <a:pt x="33722" y="66630"/>
                    <a:pt x="33741" y="66606"/>
                  </a:cubicBezTo>
                  <a:cubicBezTo>
                    <a:pt x="37133" y="62296"/>
                    <a:pt x="42050" y="58861"/>
                    <a:pt x="46057" y="55125"/>
                  </a:cubicBezTo>
                  <a:cubicBezTo>
                    <a:pt x="47391" y="53880"/>
                    <a:pt x="48716" y="52622"/>
                    <a:pt x="50038" y="51349"/>
                  </a:cubicBezTo>
                  <a:lnTo>
                    <a:pt x="50038" y="51349"/>
                  </a:lnTo>
                  <a:cubicBezTo>
                    <a:pt x="44937" y="56568"/>
                    <a:pt x="39549" y="61453"/>
                    <a:pt x="34330" y="66546"/>
                  </a:cubicBezTo>
                  <a:cubicBezTo>
                    <a:pt x="34235" y="66640"/>
                    <a:pt x="34322" y="66779"/>
                    <a:pt x="34432" y="66779"/>
                  </a:cubicBezTo>
                  <a:cubicBezTo>
                    <a:pt x="34453" y="66779"/>
                    <a:pt x="34475" y="66774"/>
                    <a:pt x="34497" y="66762"/>
                  </a:cubicBezTo>
                  <a:cubicBezTo>
                    <a:pt x="36530" y="65680"/>
                    <a:pt x="38343" y="64210"/>
                    <a:pt x="40046" y="62579"/>
                  </a:cubicBezTo>
                  <a:lnTo>
                    <a:pt x="40046" y="62579"/>
                  </a:lnTo>
                  <a:cubicBezTo>
                    <a:pt x="39038" y="63734"/>
                    <a:pt x="38068" y="64909"/>
                    <a:pt x="37127" y="66113"/>
                  </a:cubicBezTo>
                  <a:cubicBezTo>
                    <a:pt x="37052" y="66207"/>
                    <a:pt x="37118" y="66366"/>
                    <a:pt x="37225" y="66366"/>
                  </a:cubicBezTo>
                  <a:cubicBezTo>
                    <a:pt x="37249" y="66366"/>
                    <a:pt x="37276" y="66357"/>
                    <a:pt x="37303" y="66338"/>
                  </a:cubicBezTo>
                  <a:cubicBezTo>
                    <a:pt x="42009" y="63000"/>
                    <a:pt x="45933" y="58858"/>
                    <a:pt x="49827" y="54631"/>
                  </a:cubicBezTo>
                  <a:cubicBezTo>
                    <a:pt x="50725" y="53655"/>
                    <a:pt x="51629" y="52694"/>
                    <a:pt x="52544" y="51744"/>
                  </a:cubicBezTo>
                  <a:cubicBezTo>
                    <a:pt x="52650" y="51662"/>
                    <a:pt x="52728" y="51613"/>
                    <a:pt x="52763" y="51613"/>
                  </a:cubicBezTo>
                  <a:cubicBezTo>
                    <a:pt x="52876" y="51613"/>
                    <a:pt x="52571" y="52102"/>
                    <a:pt x="51401" y="53592"/>
                  </a:cubicBezTo>
                  <a:cubicBezTo>
                    <a:pt x="50003" y="55367"/>
                    <a:pt x="48366" y="56964"/>
                    <a:pt x="46770" y="58563"/>
                  </a:cubicBezTo>
                  <a:cubicBezTo>
                    <a:pt x="46750" y="58551"/>
                    <a:pt x="46728" y="58545"/>
                    <a:pt x="46706" y="58545"/>
                  </a:cubicBezTo>
                  <a:cubicBezTo>
                    <a:pt x="46675" y="58545"/>
                    <a:pt x="46645" y="58556"/>
                    <a:pt x="46620" y="58578"/>
                  </a:cubicBezTo>
                  <a:cubicBezTo>
                    <a:pt x="44068" y="60971"/>
                    <a:pt x="41365" y="63151"/>
                    <a:pt x="39191" y="65916"/>
                  </a:cubicBezTo>
                  <a:cubicBezTo>
                    <a:pt x="39111" y="66003"/>
                    <a:pt x="39189" y="66119"/>
                    <a:pt x="39280" y="66119"/>
                  </a:cubicBezTo>
                  <a:cubicBezTo>
                    <a:pt x="39307" y="66119"/>
                    <a:pt x="39336" y="66108"/>
                    <a:pt x="39362" y="66084"/>
                  </a:cubicBezTo>
                  <a:cubicBezTo>
                    <a:pt x="41184" y="64577"/>
                    <a:pt x="43046" y="62949"/>
                    <a:pt x="44856" y="61228"/>
                  </a:cubicBezTo>
                  <a:lnTo>
                    <a:pt x="44856" y="61228"/>
                  </a:lnTo>
                  <a:cubicBezTo>
                    <a:pt x="43251" y="63347"/>
                    <a:pt x="41235" y="65198"/>
                    <a:pt x="39402" y="67094"/>
                  </a:cubicBezTo>
                  <a:cubicBezTo>
                    <a:pt x="39324" y="67177"/>
                    <a:pt x="39399" y="67317"/>
                    <a:pt x="39491" y="67317"/>
                  </a:cubicBezTo>
                  <a:cubicBezTo>
                    <a:pt x="39512" y="67317"/>
                    <a:pt x="39534" y="67310"/>
                    <a:pt x="39555" y="67293"/>
                  </a:cubicBezTo>
                  <a:cubicBezTo>
                    <a:pt x="39844" y="67083"/>
                    <a:pt x="40130" y="66869"/>
                    <a:pt x="40416" y="66650"/>
                  </a:cubicBezTo>
                  <a:cubicBezTo>
                    <a:pt x="41014" y="66133"/>
                    <a:pt x="41309" y="65939"/>
                    <a:pt x="41416" y="65939"/>
                  </a:cubicBezTo>
                  <a:cubicBezTo>
                    <a:pt x="41686" y="65939"/>
                    <a:pt x="40781" y="67159"/>
                    <a:pt x="40569" y="67553"/>
                  </a:cubicBezTo>
                  <a:cubicBezTo>
                    <a:pt x="40520" y="67642"/>
                    <a:pt x="40589" y="67746"/>
                    <a:pt x="40677" y="67746"/>
                  </a:cubicBezTo>
                  <a:cubicBezTo>
                    <a:pt x="40698" y="67746"/>
                    <a:pt x="40720" y="67740"/>
                    <a:pt x="40742" y="67727"/>
                  </a:cubicBezTo>
                  <a:cubicBezTo>
                    <a:pt x="41068" y="67436"/>
                    <a:pt x="41289" y="67291"/>
                    <a:pt x="41406" y="67291"/>
                  </a:cubicBezTo>
                  <a:cubicBezTo>
                    <a:pt x="41585" y="67291"/>
                    <a:pt x="41521" y="67629"/>
                    <a:pt x="41212" y="68304"/>
                  </a:cubicBezTo>
                  <a:cubicBezTo>
                    <a:pt x="41159" y="68398"/>
                    <a:pt x="41234" y="68505"/>
                    <a:pt x="41326" y="68505"/>
                  </a:cubicBezTo>
                  <a:cubicBezTo>
                    <a:pt x="41347" y="68505"/>
                    <a:pt x="41370" y="68499"/>
                    <a:pt x="41391" y="68486"/>
                  </a:cubicBezTo>
                  <a:cubicBezTo>
                    <a:pt x="41622" y="68367"/>
                    <a:pt x="41842" y="68223"/>
                    <a:pt x="42038" y="68056"/>
                  </a:cubicBezTo>
                  <a:cubicBezTo>
                    <a:pt x="42150" y="67970"/>
                    <a:pt x="42080" y="67798"/>
                    <a:pt x="41975" y="67798"/>
                  </a:cubicBezTo>
                  <a:cubicBezTo>
                    <a:pt x="41953" y="67798"/>
                    <a:pt x="41929" y="67806"/>
                    <a:pt x="41905" y="67825"/>
                  </a:cubicBezTo>
                  <a:cubicBezTo>
                    <a:pt x="41817" y="67892"/>
                    <a:pt x="41761" y="67921"/>
                    <a:pt x="41729" y="67921"/>
                  </a:cubicBezTo>
                  <a:cubicBezTo>
                    <a:pt x="41557" y="67921"/>
                    <a:pt x="42106" y="67061"/>
                    <a:pt x="42206" y="66788"/>
                  </a:cubicBezTo>
                  <a:cubicBezTo>
                    <a:pt x="42238" y="66703"/>
                    <a:pt x="42156" y="66625"/>
                    <a:pt x="42075" y="66625"/>
                  </a:cubicBezTo>
                  <a:cubicBezTo>
                    <a:pt x="42054" y="66625"/>
                    <a:pt x="42034" y="66630"/>
                    <a:pt x="42015" y="66641"/>
                  </a:cubicBezTo>
                  <a:cubicBezTo>
                    <a:pt x="41644" y="66870"/>
                    <a:pt x="41425" y="66964"/>
                    <a:pt x="41313" y="66964"/>
                  </a:cubicBezTo>
                  <a:cubicBezTo>
                    <a:pt x="40924" y="66964"/>
                    <a:pt x="41820" y="65832"/>
                    <a:pt x="42076" y="65307"/>
                  </a:cubicBezTo>
                  <a:cubicBezTo>
                    <a:pt x="42113" y="65231"/>
                    <a:pt x="42053" y="65121"/>
                    <a:pt x="41973" y="65121"/>
                  </a:cubicBezTo>
                  <a:cubicBezTo>
                    <a:pt x="41953" y="65121"/>
                    <a:pt x="41932" y="65127"/>
                    <a:pt x="41911" y="65143"/>
                  </a:cubicBezTo>
                  <a:cubicBezTo>
                    <a:pt x="41105" y="65745"/>
                    <a:pt x="41131" y="65686"/>
                    <a:pt x="40696" y="66131"/>
                  </a:cubicBezTo>
                  <a:lnTo>
                    <a:pt x="40696" y="66131"/>
                  </a:lnTo>
                  <a:cubicBezTo>
                    <a:pt x="41366" y="65444"/>
                    <a:pt x="42037" y="64759"/>
                    <a:pt x="42702" y="64063"/>
                  </a:cubicBezTo>
                  <a:cubicBezTo>
                    <a:pt x="43834" y="62879"/>
                    <a:pt x="44870" y="61644"/>
                    <a:pt x="45800" y="60318"/>
                  </a:cubicBezTo>
                  <a:cubicBezTo>
                    <a:pt x="48649" y="57524"/>
                    <a:pt x="51317" y="54501"/>
                    <a:pt x="53407" y="51328"/>
                  </a:cubicBezTo>
                  <a:cubicBezTo>
                    <a:pt x="53436" y="51360"/>
                    <a:pt x="53478" y="51379"/>
                    <a:pt x="53520" y="51379"/>
                  </a:cubicBezTo>
                  <a:cubicBezTo>
                    <a:pt x="53528" y="51379"/>
                    <a:pt x="53535" y="51379"/>
                    <a:pt x="53543" y="51377"/>
                  </a:cubicBezTo>
                  <a:cubicBezTo>
                    <a:pt x="54065" y="51276"/>
                    <a:pt x="54571" y="51097"/>
                    <a:pt x="55038" y="50840"/>
                  </a:cubicBezTo>
                  <a:lnTo>
                    <a:pt x="55038" y="50840"/>
                  </a:lnTo>
                  <a:cubicBezTo>
                    <a:pt x="54839" y="51123"/>
                    <a:pt x="54640" y="51403"/>
                    <a:pt x="54458" y="51701"/>
                  </a:cubicBezTo>
                  <a:cubicBezTo>
                    <a:pt x="54400" y="51795"/>
                    <a:pt x="54477" y="51922"/>
                    <a:pt x="54579" y="51922"/>
                  </a:cubicBezTo>
                  <a:cubicBezTo>
                    <a:pt x="54593" y="51922"/>
                    <a:pt x="54608" y="51920"/>
                    <a:pt x="54623" y="51914"/>
                  </a:cubicBezTo>
                  <a:cubicBezTo>
                    <a:pt x="55295" y="51683"/>
                    <a:pt x="55939" y="51366"/>
                    <a:pt x="56534" y="50973"/>
                  </a:cubicBezTo>
                  <a:lnTo>
                    <a:pt x="56534" y="50973"/>
                  </a:lnTo>
                  <a:cubicBezTo>
                    <a:pt x="56098" y="51455"/>
                    <a:pt x="55656" y="51932"/>
                    <a:pt x="55229" y="52423"/>
                  </a:cubicBezTo>
                  <a:cubicBezTo>
                    <a:pt x="55131" y="52539"/>
                    <a:pt x="55222" y="52675"/>
                    <a:pt x="55338" y="52675"/>
                  </a:cubicBezTo>
                  <a:cubicBezTo>
                    <a:pt x="55372" y="52675"/>
                    <a:pt x="55408" y="52664"/>
                    <a:pt x="55442" y="52636"/>
                  </a:cubicBezTo>
                  <a:cubicBezTo>
                    <a:pt x="57178" y="51222"/>
                    <a:pt x="58869" y="49758"/>
                    <a:pt x="60570" y="48303"/>
                  </a:cubicBezTo>
                  <a:cubicBezTo>
                    <a:pt x="61572" y="47444"/>
                    <a:pt x="61961" y="47129"/>
                    <a:pt x="62007" y="47129"/>
                  </a:cubicBezTo>
                  <a:cubicBezTo>
                    <a:pt x="62094" y="47129"/>
                    <a:pt x="60901" y="48304"/>
                    <a:pt x="60376" y="49004"/>
                  </a:cubicBezTo>
                  <a:cubicBezTo>
                    <a:pt x="60290" y="49118"/>
                    <a:pt x="60408" y="49229"/>
                    <a:pt x="60522" y="49229"/>
                  </a:cubicBezTo>
                  <a:cubicBezTo>
                    <a:pt x="60544" y="49229"/>
                    <a:pt x="60567" y="49225"/>
                    <a:pt x="60587" y="49215"/>
                  </a:cubicBezTo>
                  <a:cubicBezTo>
                    <a:pt x="61404" y="48836"/>
                    <a:pt x="62747" y="47558"/>
                    <a:pt x="62958" y="47558"/>
                  </a:cubicBezTo>
                  <a:cubicBezTo>
                    <a:pt x="63044" y="47558"/>
                    <a:pt x="62940" y="47773"/>
                    <a:pt x="62530" y="48355"/>
                  </a:cubicBezTo>
                  <a:cubicBezTo>
                    <a:pt x="62446" y="48473"/>
                    <a:pt x="62563" y="48585"/>
                    <a:pt x="62679" y="48585"/>
                  </a:cubicBezTo>
                  <a:cubicBezTo>
                    <a:pt x="62702" y="48585"/>
                    <a:pt x="62725" y="48581"/>
                    <a:pt x="62747" y="48571"/>
                  </a:cubicBezTo>
                  <a:cubicBezTo>
                    <a:pt x="63448" y="48242"/>
                    <a:pt x="63927" y="47901"/>
                    <a:pt x="64502" y="47362"/>
                  </a:cubicBezTo>
                  <a:cubicBezTo>
                    <a:pt x="64616" y="47249"/>
                    <a:pt x="64506" y="47090"/>
                    <a:pt x="64381" y="47090"/>
                  </a:cubicBezTo>
                  <a:cubicBezTo>
                    <a:pt x="64346" y="47090"/>
                    <a:pt x="64309" y="47103"/>
                    <a:pt x="64277" y="47134"/>
                  </a:cubicBezTo>
                  <a:cubicBezTo>
                    <a:pt x="63979" y="47415"/>
                    <a:pt x="63662" y="47683"/>
                    <a:pt x="63560" y="47683"/>
                  </a:cubicBezTo>
                  <a:cubicBezTo>
                    <a:pt x="63461" y="47683"/>
                    <a:pt x="63566" y="47428"/>
                    <a:pt x="64092" y="46680"/>
                  </a:cubicBezTo>
                  <a:cubicBezTo>
                    <a:pt x="64172" y="46567"/>
                    <a:pt x="64063" y="46447"/>
                    <a:pt x="63950" y="46447"/>
                  </a:cubicBezTo>
                  <a:cubicBezTo>
                    <a:pt x="63914" y="46447"/>
                    <a:pt x="63877" y="46460"/>
                    <a:pt x="63847" y="46490"/>
                  </a:cubicBezTo>
                  <a:cubicBezTo>
                    <a:pt x="62292" y="48027"/>
                    <a:pt x="61648" y="48558"/>
                    <a:pt x="61504" y="48558"/>
                  </a:cubicBezTo>
                  <a:cubicBezTo>
                    <a:pt x="61245" y="48558"/>
                    <a:pt x="62614" y="46830"/>
                    <a:pt x="63203" y="46169"/>
                  </a:cubicBezTo>
                  <a:cubicBezTo>
                    <a:pt x="63308" y="46053"/>
                    <a:pt x="63212" y="45914"/>
                    <a:pt x="63092" y="45914"/>
                  </a:cubicBezTo>
                  <a:cubicBezTo>
                    <a:pt x="63057" y="45914"/>
                    <a:pt x="63021" y="45926"/>
                    <a:pt x="62986" y="45953"/>
                  </a:cubicBezTo>
                  <a:cubicBezTo>
                    <a:pt x="60777" y="47695"/>
                    <a:pt x="58666" y="49546"/>
                    <a:pt x="56520" y="51366"/>
                  </a:cubicBezTo>
                  <a:lnTo>
                    <a:pt x="56520" y="51366"/>
                  </a:lnTo>
                  <a:cubicBezTo>
                    <a:pt x="58680" y="49533"/>
                    <a:pt x="60566" y="47235"/>
                    <a:pt x="62660" y="45303"/>
                  </a:cubicBezTo>
                  <a:cubicBezTo>
                    <a:pt x="62773" y="45202"/>
                    <a:pt x="62670" y="45058"/>
                    <a:pt x="62551" y="45058"/>
                  </a:cubicBezTo>
                  <a:cubicBezTo>
                    <a:pt x="62518" y="45058"/>
                    <a:pt x="62484" y="45069"/>
                    <a:pt x="62452" y="45095"/>
                  </a:cubicBezTo>
                  <a:cubicBezTo>
                    <a:pt x="61777" y="45655"/>
                    <a:pt x="61153" y="46265"/>
                    <a:pt x="60535" y="46882"/>
                  </a:cubicBezTo>
                  <a:cubicBezTo>
                    <a:pt x="60368" y="47041"/>
                    <a:pt x="60180" y="47214"/>
                    <a:pt x="59958" y="47425"/>
                  </a:cubicBezTo>
                  <a:cubicBezTo>
                    <a:pt x="59196" y="48144"/>
                    <a:pt x="58465" y="48892"/>
                    <a:pt x="57746" y="49648"/>
                  </a:cubicBezTo>
                  <a:cubicBezTo>
                    <a:pt x="57325" y="50035"/>
                    <a:pt x="56900" y="50416"/>
                    <a:pt x="56447" y="50768"/>
                  </a:cubicBezTo>
                  <a:lnTo>
                    <a:pt x="56216" y="50047"/>
                  </a:lnTo>
                  <a:cubicBezTo>
                    <a:pt x="57305" y="49160"/>
                    <a:pt x="58246" y="47991"/>
                    <a:pt x="59138" y="46952"/>
                  </a:cubicBezTo>
                  <a:cubicBezTo>
                    <a:pt x="60079" y="46103"/>
                    <a:pt x="61023" y="45260"/>
                    <a:pt x="61904" y="44330"/>
                  </a:cubicBezTo>
                  <a:cubicBezTo>
                    <a:pt x="61991" y="44238"/>
                    <a:pt x="61910" y="44080"/>
                    <a:pt x="61803" y="44080"/>
                  </a:cubicBezTo>
                  <a:cubicBezTo>
                    <a:pt x="61780" y="44080"/>
                    <a:pt x="61755" y="44087"/>
                    <a:pt x="61730" y="44105"/>
                  </a:cubicBezTo>
                  <a:cubicBezTo>
                    <a:pt x="60651" y="44879"/>
                    <a:pt x="59744" y="45820"/>
                    <a:pt x="58861" y="46796"/>
                  </a:cubicBezTo>
                  <a:cubicBezTo>
                    <a:pt x="58433" y="47197"/>
                    <a:pt x="58044" y="47564"/>
                    <a:pt x="57847" y="47737"/>
                  </a:cubicBezTo>
                  <a:cubicBezTo>
                    <a:pt x="57048" y="48441"/>
                    <a:pt x="56311" y="49212"/>
                    <a:pt x="55645" y="50041"/>
                  </a:cubicBezTo>
                  <a:cubicBezTo>
                    <a:pt x="55408" y="50237"/>
                    <a:pt x="55165" y="50428"/>
                    <a:pt x="54905" y="50612"/>
                  </a:cubicBezTo>
                  <a:cubicBezTo>
                    <a:pt x="55379" y="50275"/>
                    <a:pt x="57331" y="47382"/>
                    <a:pt x="58130" y="46539"/>
                  </a:cubicBezTo>
                  <a:cubicBezTo>
                    <a:pt x="58555" y="46091"/>
                    <a:pt x="58979" y="45641"/>
                    <a:pt x="59403" y="45193"/>
                  </a:cubicBezTo>
                  <a:cubicBezTo>
                    <a:pt x="60613" y="44140"/>
                    <a:pt x="61777" y="43040"/>
                    <a:pt x="62680" y="41715"/>
                  </a:cubicBezTo>
                  <a:cubicBezTo>
                    <a:pt x="62750" y="41614"/>
                    <a:pt x="62649" y="41501"/>
                    <a:pt x="62549" y="41501"/>
                  </a:cubicBezTo>
                  <a:cubicBezTo>
                    <a:pt x="62516" y="41501"/>
                    <a:pt x="62484" y="41513"/>
                    <a:pt x="62458" y="41541"/>
                  </a:cubicBezTo>
                  <a:cubicBezTo>
                    <a:pt x="61468" y="42604"/>
                    <a:pt x="60469" y="43655"/>
                    <a:pt x="59470" y="44708"/>
                  </a:cubicBezTo>
                  <a:cubicBezTo>
                    <a:pt x="59204" y="44919"/>
                    <a:pt x="58944" y="45127"/>
                    <a:pt x="58705" y="45335"/>
                  </a:cubicBezTo>
                  <a:cubicBezTo>
                    <a:pt x="56257" y="47460"/>
                    <a:pt x="53979" y="49775"/>
                    <a:pt x="51759" y="52134"/>
                  </a:cubicBezTo>
                  <a:cubicBezTo>
                    <a:pt x="49692" y="53883"/>
                    <a:pt x="47763" y="55780"/>
                    <a:pt x="45768" y="57625"/>
                  </a:cubicBezTo>
                  <a:cubicBezTo>
                    <a:pt x="44616" y="58693"/>
                    <a:pt x="43407" y="59683"/>
                    <a:pt x="42240" y="60705"/>
                  </a:cubicBezTo>
                  <a:cubicBezTo>
                    <a:pt x="46966" y="55766"/>
                    <a:pt x="52183" y="51250"/>
                    <a:pt x="56915" y="46314"/>
                  </a:cubicBezTo>
                  <a:cubicBezTo>
                    <a:pt x="57524" y="45678"/>
                    <a:pt x="58119" y="45032"/>
                    <a:pt x="58719" y="44391"/>
                  </a:cubicBezTo>
                  <a:cubicBezTo>
                    <a:pt x="60105" y="43028"/>
                    <a:pt x="61436" y="41619"/>
                    <a:pt x="62660" y="40130"/>
                  </a:cubicBezTo>
                  <a:cubicBezTo>
                    <a:pt x="62748" y="40022"/>
                    <a:pt x="62656" y="39878"/>
                    <a:pt x="62551" y="39878"/>
                  </a:cubicBezTo>
                  <a:cubicBezTo>
                    <a:pt x="62519" y="39878"/>
                    <a:pt x="62485" y="39892"/>
                    <a:pt x="62455" y="39925"/>
                  </a:cubicBezTo>
                  <a:cubicBezTo>
                    <a:pt x="60760" y="41787"/>
                    <a:pt x="58985" y="43597"/>
                    <a:pt x="57180" y="45384"/>
                  </a:cubicBezTo>
                  <a:cubicBezTo>
                    <a:pt x="55422" y="46949"/>
                    <a:pt x="53601" y="48456"/>
                    <a:pt x="51897" y="50058"/>
                  </a:cubicBezTo>
                  <a:cubicBezTo>
                    <a:pt x="47009" y="54648"/>
                    <a:pt x="42627" y="59787"/>
                    <a:pt x="37690" y="64305"/>
                  </a:cubicBezTo>
                  <a:cubicBezTo>
                    <a:pt x="36450" y="65439"/>
                    <a:pt x="35935" y="65876"/>
                    <a:pt x="35879" y="65876"/>
                  </a:cubicBezTo>
                  <a:cubicBezTo>
                    <a:pt x="35706" y="65876"/>
                    <a:pt x="39810" y="61803"/>
                    <a:pt x="40606" y="61075"/>
                  </a:cubicBezTo>
                  <a:cubicBezTo>
                    <a:pt x="43516" y="58416"/>
                    <a:pt x="46250" y="55558"/>
                    <a:pt x="49025" y="52755"/>
                  </a:cubicBezTo>
                  <a:cubicBezTo>
                    <a:pt x="53361" y="48375"/>
                    <a:pt x="58742" y="44272"/>
                    <a:pt x="62025" y="39015"/>
                  </a:cubicBezTo>
                  <a:cubicBezTo>
                    <a:pt x="62088" y="38915"/>
                    <a:pt x="62000" y="38824"/>
                    <a:pt x="61907" y="38824"/>
                  </a:cubicBezTo>
                  <a:cubicBezTo>
                    <a:pt x="61876" y="38824"/>
                    <a:pt x="61844" y="38834"/>
                    <a:pt x="61817" y="38856"/>
                  </a:cubicBezTo>
                  <a:cubicBezTo>
                    <a:pt x="61750" y="38914"/>
                    <a:pt x="61683" y="38972"/>
                    <a:pt x="61616" y="39030"/>
                  </a:cubicBezTo>
                  <a:lnTo>
                    <a:pt x="61616" y="39030"/>
                  </a:lnTo>
                  <a:cubicBezTo>
                    <a:pt x="61689" y="38932"/>
                    <a:pt x="61588" y="38803"/>
                    <a:pt x="61474" y="38803"/>
                  </a:cubicBezTo>
                  <a:cubicBezTo>
                    <a:pt x="61440" y="38803"/>
                    <a:pt x="61404" y="38815"/>
                    <a:pt x="61372" y="38842"/>
                  </a:cubicBezTo>
                  <a:cubicBezTo>
                    <a:pt x="60122" y="39876"/>
                    <a:pt x="58895" y="40958"/>
                    <a:pt x="57680" y="42058"/>
                  </a:cubicBezTo>
                  <a:cubicBezTo>
                    <a:pt x="58838" y="40745"/>
                    <a:pt x="59917" y="39388"/>
                    <a:pt x="60856" y="37947"/>
                  </a:cubicBezTo>
                  <a:cubicBezTo>
                    <a:pt x="60922" y="37843"/>
                    <a:pt x="60828" y="37726"/>
                    <a:pt x="60723" y="37726"/>
                  </a:cubicBezTo>
                  <a:cubicBezTo>
                    <a:pt x="60700" y="37726"/>
                    <a:pt x="60676" y="37732"/>
                    <a:pt x="60653" y="37745"/>
                  </a:cubicBezTo>
                  <a:cubicBezTo>
                    <a:pt x="59608" y="38348"/>
                    <a:pt x="58685" y="39064"/>
                    <a:pt x="57824" y="39844"/>
                  </a:cubicBezTo>
                  <a:cubicBezTo>
                    <a:pt x="58638" y="38946"/>
                    <a:pt x="59432" y="38042"/>
                    <a:pt x="60192" y="37121"/>
                  </a:cubicBezTo>
                  <a:cubicBezTo>
                    <a:pt x="60294" y="36999"/>
                    <a:pt x="60201" y="36858"/>
                    <a:pt x="60080" y="36858"/>
                  </a:cubicBezTo>
                  <a:cubicBezTo>
                    <a:pt x="60044" y="36858"/>
                    <a:pt x="60006" y="36870"/>
                    <a:pt x="59969" y="36899"/>
                  </a:cubicBezTo>
                  <a:cubicBezTo>
                    <a:pt x="56467" y="39659"/>
                    <a:pt x="53188" y="42676"/>
                    <a:pt x="50009" y="45808"/>
                  </a:cubicBezTo>
                  <a:cubicBezTo>
                    <a:pt x="52977" y="42760"/>
                    <a:pt x="55971" y="39746"/>
                    <a:pt x="59216" y="37006"/>
                  </a:cubicBezTo>
                  <a:cubicBezTo>
                    <a:pt x="59338" y="36904"/>
                    <a:pt x="59220" y="36757"/>
                    <a:pt x="59092" y="36757"/>
                  </a:cubicBezTo>
                  <a:cubicBezTo>
                    <a:pt x="59072" y="36757"/>
                    <a:pt x="59051" y="36761"/>
                    <a:pt x="59031" y="36769"/>
                  </a:cubicBezTo>
                  <a:cubicBezTo>
                    <a:pt x="58685" y="36925"/>
                    <a:pt x="58350" y="37104"/>
                    <a:pt x="58029" y="37306"/>
                  </a:cubicBezTo>
                  <a:cubicBezTo>
                    <a:pt x="57740" y="37667"/>
                    <a:pt x="56828" y="38701"/>
                    <a:pt x="56398" y="39090"/>
                  </a:cubicBezTo>
                  <a:cubicBezTo>
                    <a:pt x="56049" y="39408"/>
                    <a:pt x="55722" y="39751"/>
                    <a:pt x="55382" y="40081"/>
                  </a:cubicBezTo>
                  <a:cubicBezTo>
                    <a:pt x="55748" y="39682"/>
                    <a:pt x="56124" y="39292"/>
                    <a:pt x="56488" y="38894"/>
                  </a:cubicBezTo>
                  <a:cubicBezTo>
                    <a:pt x="57189" y="38126"/>
                    <a:pt x="57613" y="37673"/>
                    <a:pt x="57859" y="37422"/>
                  </a:cubicBezTo>
                  <a:lnTo>
                    <a:pt x="57859" y="37422"/>
                  </a:lnTo>
                  <a:cubicBezTo>
                    <a:pt x="57697" y="37528"/>
                    <a:pt x="57536" y="37632"/>
                    <a:pt x="57385" y="37748"/>
                  </a:cubicBezTo>
                  <a:cubicBezTo>
                    <a:pt x="57922" y="37248"/>
                    <a:pt x="58448" y="36737"/>
                    <a:pt x="58991" y="36244"/>
                  </a:cubicBezTo>
                  <a:cubicBezTo>
                    <a:pt x="59094" y="36151"/>
                    <a:pt x="58999" y="36013"/>
                    <a:pt x="58889" y="36013"/>
                  </a:cubicBezTo>
                  <a:cubicBezTo>
                    <a:pt x="58858" y="36013"/>
                    <a:pt x="58826" y="36024"/>
                    <a:pt x="58797" y="36050"/>
                  </a:cubicBezTo>
                  <a:cubicBezTo>
                    <a:pt x="58110" y="36654"/>
                    <a:pt x="57437" y="37266"/>
                    <a:pt x="56765" y="37884"/>
                  </a:cubicBezTo>
                  <a:cubicBezTo>
                    <a:pt x="57313" y="37326"/>
                    <a:pt x="57850" y="36752"/>
                    <a:pt x="58364" y="36154"/>
                  </a:cubicBezTo>
                  <a:cubicBezTo>
                    <a:pt x="58470" y="36033"/>
                    <a:pt x="58359" y="35869"/>
                    <a:pt x="58239" y="35869"/>
                  </a:cubicBezTo>
                  <a:cubicBezTo>
                    <a:pt x="58202" y="35869"/>
                    <a:pt x="58163" y="35885"/>
                    <a:pt x="58130" y="35923"/>
                  </a:cubicBezTo>
                  <a:cubicBezTo>
                    <a:pt x="58003" y="36071"/>
                    <a:pt x="57862" y="36206"/>
                    <a:pt x="57732" y="36353"/>
                  </a:cubicBezTo>
                  <a:cubicBezTo>
                    <a:pt x="57723" y="36359"/>
                    <a:pt x="57715" y="36353"/>
                    <a:pt x="57706" y="36362"/>
                  </a:cubicBezTo>
                  <a:cubicBezTo>
                    <a:pt x="53849" y="39448"/>
                    <a:pt x="50194" y="42838"/>
                    <a:pt x="46637" y="46337"/>
                  </a:cubicBezTo>
                  <a:cubicBezTo>
                    <a:pt x="44172" y="48346"/>
                    <a:pt x="41726" y="50373"/>
                    <a:pt x="39489" y="52581"/>
                  </a:cubicBezTo>
                  <a:cubicBezTo>
                    <a:pt x="36394" y="55630"/>
                    <a:pt x="33596" y="58938"/>
                    <a:pt x="30773" y="62233"/>
                  </a:cubicBezTo>
                  <a:cubicBezTo>
                    <a:pt x="29468" y="63754"/>
                    <a:pt x="28056" y="65151"/>
                    <a:pt x="26616" y="66523"/>
                  </a:cubicBezTo>
                  <a:cubicBezTo>
                    <a:pt x="31010" y="61670"/>
                    <a:pt x="35228" y="56646"/>
                    <a:pt x="39815" y="51958"/>
                  </a:cubicBezTo>
                  <a:cubicBezTo>
                    <a:pt x="43100" y="48603"/>
                    <a:pt x="46600" y="45476"/>
                    <a:pt x="50084" y="42335"/>
                  </a:cubicBezTo>
                  <a:cubicBezTo>
                    <a:pt x="52645" y="40026"/>
                    <a:pt x="55757" y="37993"/>
                    <a:pt x="57743" y="35152"/>
                  </a:cubicBezTo>
                  <a:cubicBezTo>
                    <a:pt x="57830" y="35030"/>
                    <a:pt x="57711" y="34912"/>
                    <a:pt x="57590" y="34912"/>
                  </a:cubicBezTo>
                  <a:cubicBezTo>
                    <a:pt x="57566" y="34912"/>
                    <a:pt x="57541" y="34917"/>
                    <a:pt x="57518" y="34927"/>
                  </a:cubicBezTo>
                  <a:cubicBezTo>
                    <a:pt x="57458" y="34956"/>
                    <a:pt x="57403" y="34991"/>
                    <a:pt x="57342" y="35020"/>
                  </a:cubicBezTo>
                  <a:cubicBezTo>
                    <a:pt x="57432" y="34933"/>
                    <a:pt x="57524" y="34846"/>
                    <a:pt x="57613" y="34757"/>
                  </a:cubicBezTo>
                  <a:cubicBezTo>
                    <a:pt x="57726" y="34644"/>
                    <a:pt x="57623" y="34471"/>
                    <a:pt x="57491" y="34471"/>
                  </a:cubicBezTo>
                  <a:cubicBezTo>
                    <a:pt x="57464" y="34471"/>
                    <a:pt x="57436" y="34478"/>
                    <a:pt x="57408" y="34494"/>
                  </a:cubicBezTo>
                  <a:cubicBezTo>
                    <a:pt x="56464" y="35023"/>
                    <a:pt x="55567" y="35669"/>
                    <a:pt x="54692" y="36359"/>
                  </a:cubicBezTo>
                  <a:cubicBezTo>
                    <a:pt x="55500" y="35513"/>
                    <a:pt x="56291" y="34653"/>
                    <a:pt x="57068" y="33781"/>
                  </a:cubicBezTo>
                  <a:cubicBezTo>
                    <a:pt x="57160" y="33674"/>
                    <a:pt x="57075" y="33503"/>
                    <a:pt x="56956" y="33503"/>
                  </a:cubicBezTo>
                  <a:cubicBezTo>
                    <a:pt x="56930" y="33503"/>
                    <a:pt x="56902" y="33511"/>
                    <a:pt x="56874" y="33530"/>
                  </a:cubicBezTo>
                  <a:cubicBezTo>
                    <a:pt x="55552" y="34431"/>
                    <a:pt x="54276" y="35392"/>
                    <a:pt x="53014" y="36377"/>
                  </a:cubicBezTo>
                  <a:cubicBezTo>
                    <a:pt x="54187" y="35178"/>
                    <a:pt x="55336" y="33966"/>
                    <a:pt x="56424" y="32707"/>
                  </a:cubicBezTo>
                  <a:cubicBezTo>
                    <a:pt x="56530" y="32586"/>
                    <a:pt x="56423" y="32422"/>
                    <a:pt x="56301" y="32422"/>
                  </a:cubicBezTo>
                  <a:cubicBezTo>
                    <a:pt x="56263" y="32422"/>
                    <a:pt x="56225" y="32437"/>
                    <a:pt x="56190" y="32473"/>
                  </a:cubicBezTo>
                  <a:cubicBezTo>
                    <a:pt x="50026" y="39009"/>
                    <a:pt x="42676" y="44275"/>
                    <a:pt x="36336" y="50641"/>
                  </a:cubicBezTo>
                  <a:cubicBezTo>
                    <a:pt x="33218" y="53768"/>
                    <a:pt x="30227" y="57001"/>
                    <a:pt x="27011" y="60030"/>
                  </a:cubicBezTo>
                  <a:cubicBezTo>
                    <a:pt x="27825" y="59071"/>
                    <a:pt x="28631" y="58145"/>
                    <a:pt x="29436" y="57302"/>
                  </a:cubicBezTo>
                  <a:cubicBezTo>
                    <a:pt x="29993" y="56724"/>
                    <a:pt x="30533" y="56127"/>
                    <a:pt x="31082" y="55540"/>
                  </a:cubicBezTo>
                  <a:cubicBezTo>
                    <a:pt x="32840" y="53745"/>
                    <a:pt x="34604" y="51961"/>
                    <a:pt x="36417" y="50246"/>
                  </a:cubicBezTo>
                  <a:cubicBezTo>
                    <a:pt x="40055" y="46802"/>
                    <a:pt x="43845" y="43528"/>
                    <a:pt x="47434" y="40031"/>
                  </a:cubicBezTo>
                  <a:cubicBezTo>
                    <a:pt x="50249" y="37289"/>
                    <a:pt x="53736" y="34907"/>
                    <a:pt x="55896" y="31587"/>
                  </a:cubicBezTo>
                  <a:cubicBezTo>
                    <a:pt x="55959" y="31491"/>
                    <a:pt x="55867" y="31364"/>
                    <a:pt x="55766" y="31364"/>
                  </a:cubicBezTo>
                  <a:cubicBezTo>
                    <a:pt x="55742" y="31364"/>
                    <a:pt x="55717" y="31371"/>
                    <a:pt x="55694" y="31388"/>
                  </a:cubicBezTo>
                  <a:cubicBezTo>
                    <a:pt x="55012" y="31870"/>
                    <a:pt x="54340" y="32361"/>
                    <a:pt x="53678" y="32863"/>
                  </a:cubicBezTo>
                  <a:cubicBezTo>
                    <a:pt x="54071" y="32410"/>
                    <a:pt x="54464" y="31959"/>
                    <a:pt x="54822" y="31483"/>
                  </a:cubicBezTo>
                  <a:cubicBezTo>
                    <a:pt x="54900" y="31376"/>
                    <a:pt x="54790" y="31257"/>
                    <a:pt x="54682" y="31257"/>
                  </a:cubicBezTo>
                  <a:cubicBezTo>
                    <a:pt x="54648" y="31257"/>
                    <a:pt x="54613" y="31270"/>
                    <a:pt x="54585" y="31298"/>
                  </a:cubicBezTo>
                  <a:cubicBezTo>
                    <a:pt x="53228" y="32698"/>
                    <a:pt x="51845" y="34070"/>
                    <a:pt x="50459" y="35438"/>
                  </a:cubicBezTo>
                  <a:cubicBezTo>
                    <a:pt x="48696" y="36914"/>
                    <a:pt x="46986" y="38447"/>
                    <a:pt x="45335" y="40034"/>
                  </a:cubicBezTo>
                  <a:cubicBezTo>
                    <a:pt x="44097" y="41033"/>
                    <a:pt x="42852" y="42026"/>
                    <a:pt x="41614" y="43028"/>
                  </a:cubicBezTo>
                  <a:cubicBezTo>
                    <a:pt x="45595" y="39385"/>
                    <a:pt x="49651" y="35814"/>
                    <a:pt x="53508" y="32052"/>
                  </a:cubicBezTo>
                  <a:cubicBezTo>
                    <a:pt x="53616" y="31946"/>
                    <a:pt x="53511" y="31792"/>
                    <a:pt x="53392" y="31792"/>
                  </a:cubicBezTo>
                  <a:cubicBezTo>
                    <a:pt x="53358" y="31792"/>
                    <a:pt x="53323" y="31805"/>
                    <a:pt x="53292" y="31835"/>
                  </a:cubicBezTo>
                  <a:cubicBezTo>
                    <a:pt x="52310" y="32785"/>
                    <a:pt x="51323" y="33729"/>
                    <a:pt x="50332" y="34665"/>
                  </a:cubicBezTo>
                  <a:cubicBezTo>
                    <a:pt x="50933" y="34032"/>
                    <a:pt x="51499" y="33368"/>
                    <a:pt x="52027" y="32673"/>
                  </a:cubicBezTo>
                  <a:cubicBezTo>
                    <a:pt x="52107" y="32567"/>
                    <a:pt x="51996" y="32429"/>
                    <a:pt x="51884" y="32429"/>
                  </a:cubicBezTo>
                  <a:cubicBezTo>
                    <a:pt x="51858" y="32429"/>
                    <a:pt x="51832" y="32436"/>
                    <a:pt x="51808" y="32453"/>
                  </a:cubicBezTo>
                  <a:cubicBezTo>
                    <a:pt x="51378" y="32745"/>
                    <a:pt x="50950" y="33036"/>
                    <a:pt x="50526" y="33331"/>
                  </a:cubicBezTo>
                  <a:cubicBezTo>
                    <a:pt x="51106" y="32618"/>
                    <a:pt x="51675" y="31893"/>
                    <a:pt x="52229" y="31154"/>
                  </a:cubicBezTo>
                  <a:cubicBezTo>
                    <a:pt x="52308" y="31046"/>
                    <a:pt x="52204" y="30949"/>
                    <a:pt x="52097" y="30949"/>
                  </a:cubicBezTo>
                  <a:cubicBezTo>
                    <a:pt x="52063" y="30949"/>
                    <a:pt x="52030" y="30959"/>
                    <a:pt x="52001" y="30981"/>
                  </a:cubicBezTo>
                  <a:cubicBezTo>
                    <a:pt x="50765" y="31974"/>
                    <a:pt x="49631" y="33056"/>
                    <a:pt x="48505" y="34171"/>
                  </a:cubicBezTo>
                  <a:cubicBezTo>
                    <a:pt x="47824" y="34844"/>
                    <a:pt x="47137" y="35508"/>
                    <a:pt x="46435" y="36157"/>
                  </a:cubicBezTo>
                  <a:cubicBezTo>
                    <a:pt x="46281" y="36298"/>
                    <a:pt x="45080" y="37457"/>
                    <a:pt x="45008" y="37457"/>
                  </a:cubicBezTo>
                  <a:cubicBezTo>
                    <a:pt x="44980" y="37457"/>
                    <a:pt x="45125" y="37280"/>
                    <a:pt x="45572" y="36795"/>
                  </a:cubicBezTo>
                  <a:cubicBezTo>
                    <a:pt x="47578" y="34621"/>
                    <a:pt x="50009" y="32981"/>
                    <a:pt x="51707" y="30519"/>
                  </a:cubicBezTo>
                  <a:cubicBezTo>
                    <a:pt x="51782" y="30408"/>
                    <a:pt x="51675" y="30267"/>
                    <a:pt x="51559" y="30267"/>
                  </a:cubicBezTo>
                  <a:cubicBezTo>
                    <a:pt x="51533" y="30267"/>
                    <a:pt x="51507" y="30274"/>
                    <a:pt x="51481" y="30291"/>
                  </a:cubicBezTo>
                  <a:cubicBezTo>
                    <a:pt x="49365" y="31714"/>
                    <a:pt x="47512" y="33412"/>
                    <a:pt x="45667" y="35167"/>
                  </a:cubicBezTo>
                  <a:cubicBezTo>
                    <a:pt x="47119" y="33784"/>
                    <a:pt x="48958" y="31974"/>
                    <a:pt x="50555" y="30230"/>
                  </a:cubicBezTo>
                  <a:cubicBezTo>
                    <a:pt x="50586" y="30198"/>
                    <a:pt x="50618" y="30169"/>
                    <a:pt x="50650" y="30138"/>
                  </a:cubicBezTo>
                  <a:cubicBezTo>
                    <a:pt x="50647" y="30138"/>
                    <a:pt x="50644" y="30138"/>
                    <a:pt x="50641" y="30135"/>
                  </a:cubicBezTo>
                  <a:cubicBezTo>
                    <a:pt x="50843" y="29913"/>
                    <a:pt x="51057" y="29687"/>
                    <a:pt x="51248" y="29471"/>
                  </a:cubicBezTo>
                  <a:cubicBezTo>
                    <a:pt x="51353" y="29352"/>
                    <a:pt x="51246" y="29189"/>
                    <a:pt x="51126" y="29189"/>
                  </a:cubicBezTo>
                  <a:cubicBezTo>
                    <a:pt x="51089" y="29189"/>
                    <a:pt x="51050" y="29205"/>
                    <a:pt x="51017" y="29243"/>
                  </a:cubicBezTo>
                  <a:cubicBezTo>
                    <a:pt x="50783" y="29505"/>
                    <a:pt x="50532" y="29751"/>
                    <a:pt x="50286" y="30002"/>
                  </a:cubicBezTo>
                  <a:cubicBezTo>
                    <a:pt x="50084" y="30002"/>
                    <a:pt x="49914" y="30178"/>
                    <a:pt x="49772" y="30516"/>
                  </a:cubicBezTo>
                  <a:cubicBezTo>
                    <a:pt x="48670" y="31573"/>
                    <a:pt x="47483" y="32531"/>
                    <a:pt x="46276" y="33490"/>
                  </a:cubicBezTo>
                  <a:cubicBezTo>
                    <a:pt x="45869" y="33813"/>
                    <a:pt x="45683" y="33942"/>
                    <a:pt x="45644" y="33942"/>
                  </a:cubicBezTo>
                  <a:cubicBezTo>
                    <a:pt x="45501" y="33942"/>
                    <a:pt x="47372" y="32183"/>
                    <a:pt x="47622" y="31922"/>
                  </a:cubicBezTo>
                  <a:cubicBezTo>
                    <a:pt x="48528" y="30981"/>
                    <a:pt x="49475" y="30083"/>
                    <a:pt x="50384" y="29145"/>
                  </a:cubicBezTo>
                  <a:cubicBezTo>
                    <a:pt x="50484" y="29040"/>
                    <a:pt x="50393" y="28870"/>
                    <a:pt x="50272" y="28870"/>
                  </a:cubicBezTo>
                  <a:cubicBezTo>
                    <a:pt x="50246" y="28870"/>
                    <a:pt x="50218" y="28878"/>
                    <a:pt x="50191" y="28896"/>
                  </a:cubicBezTo>
                  <a:cubicBezTo>
                    <a:pt x="48823" y="29809"/>
                    <a:pt x="47633" y="30859"/>
                    <a:pt x="46423" y="31971"/>
                  </a:cubicBezTo>
                  <a:cubicBezTo>
                    <a:pt x="45907" y="32446"/>
                    <a:pt x="45704" y="32622"/>
                    <a:pt x="45687" y="32622"/>
                  </a:cubicBezTo>
                  <a:cubicBezTo>
                    <a:pt x="45641" y="32622"/>
                    <a:pt x="46859" y="31423"/>
                    <a:pt x="47024" y="31252"/>
                  </a:cubicBezTo>
                  <a:cubicBezTo>
                    <a:pt x="47902" y="30348"/>
                    <a:pt x="48915" y="29560"/>
                    <a:pt x="49847" y="28717"/>
                  </a:cubicBezTo>
                  <a:cubicBezTo>
                    <a:pt x="49963" y="28614"/>
                    <a:pt x="49858" y="28437"/>
                    <a:pt x="49728" y="28437"/>
                  </a:cubicBezTo>
                  <a:cubicBezTo>
                    <a:pt x="49702" y="28437"/>
                    <a:pt x="49675" y="28444"/>
                    <a:pt x="49648" y="28460"/>
                  </a:cubicBezTo>
                  <a:cubicBezTo>
                    <a:pt x="48245" y="29344"/>
                    <a:pt x="46986" y="30366"/>
                    <a:pt x="45699" y="31411"/>
                  </a:cubicBezTo>
                  <a:cubicBezTo>
                    <a:pt x="46305" y="30917"/>
                    <a:pt x="47928" y="29093"/>
                    <a:pt x="48880" y="28180"/>
                  </a:cubicBezTo>
                  <a:cubicBezTo>
                    <a:pt x="48990" y="28073"/>
                    <a:pt x="48889" y="27895"/>
                    <a:pt x="48761" y="27895"/>
                  </a:cubicBezTo>
                  <a:cubicBezTo>
                    <a:pt x="48734" y="27895"/>
                    <a:pt x="48706" y="27902"/>
                    <a:pt x="48678" y="27921"/>
                  </a:cubicBezTo>
                  <a:cubicBezTo>
                    <a:pt x="47590" y="28631"/>
                    <a:pt x="46617" y="29416"/>
                    <a:pt x="45635" y="30268"/>
                  </a:cubicBezTo>
                  <a:cubicBezTo>
                    <a:pt x="45124" y="30712"/>
                    <a:pt x="44917" y="30878"/>
                    <a:pt x="44892" y="30878"/>
                  </a:cubicBezTo>
                  <a:cubicBezTo>
                    <a:pt x="44823" y="30878"/>
                    <a:pt x="46059" y="29688"/>
                    <a:pt x="46227" y="29503"/>
                  </a:cubicBezTo>
                  <a:cubicBezTo>
                    <a:pt x="46871" y="28789"/>
                    <a:pt x="47572" y="28123"/>
                    <a:pt x="48234" y="27427"/>
                  </a:cubicBezTo>
                  <a:cubicBezTo>
                    <a:pt x="48338" y="27318"/>
                    <a:pt x="48242" y="27134"/>
                    <a:pt x="48117" y="27134"/>
                  </a:cubicBezTo>
                  <a:cubicBezTo>
                    <a:pt x="48090" y="27134"/>
                    <a:pt x="48060" y="27143"/>
                    <a:pt x="48031" y="27164"/>
                  </a:cubicBezTo>
                  <a:cubicBezTo>
                    <a:pt x="47284" y="27707"/>
                    <a:pt x="46623" y="28278"/>
                    <a:pt x="45950" y="28914"/>
                  </a:cubicBezTo>
                  <a:cubicBezTo>
                    <a:pt x="45459" y="29378"/>
                    <a:pt x="45245" y="29556"/>
                    <a:pt x="45207" y="29556"/>
                  </a:cubicBezTo>
                  <a:cubicBezTo>
                    <a:pt x="45095" y="29556"/>
                    <a:pt x="46504" y="28010"/>
                    <a:pt x="46833" y="27643"/>
                  </a:cubicBezTo>
                  <a:cubicBezTo>
                    <a:pt x="46948" y="27516"/>
                    <a:pt x="46841" y="27364"/>
                    <a:pt x="46711" y="27364"/>
                  </a:cubicBezTo>
                  <a:cubicBezTo>
                    <a:pt x="46673" y="27364"/>
                    <a:pt x="46634" y="27377"/>
                    <a:pt x="46597" y="27407"/>
                  </a:cubicBezTo>
                  <a:cubicBezTo>
                    <a:pt x="45816" y="28027"/>
                    <a:pt x="45098" y="28690"/>
                    <a:pt x="44366" y="29364"/>
                  </a:cubicBezTo>
                  <a:lnTo>
                    <a:pt x="44366" y="29364"/>
                  </a:lnTo>
                  <a:cubicBezTo>
                    <a:pt x="45005" y="28774"/>
                    <a:pt x="45559" y="28041"/>
                    <a:pt x="46184" y="27427"/>
                  </a:cubicBezTo>
                  <a:cubicBezTo>
                    <a:pt x="46302" y="27311"/>
                    <a:pt x="46189" y="27145"/>
                    <a:pt x="46061" y="27145"/>
                  </a:cubicBezTo>
                  <a:cubicBezTo>
                    <a:pt x="46024" y="27145"/>
                    <a:pt x="45985" y="27159"/>
                    <a:pt x="45950" y="27193"/>
                  </a:cubicBezTo>
                  <a:cubicBezTo>
                    <a:pt x="45052" y="28076"/>
                    <a:pt x="44189" y="28934"/>
                    <a:pt x="43554" y="30028"/>
                  </a:cubicBezTo>
                  <a:cubicBezTo>
                    <a:pt x="43476" y="30160"/>
                    <a:pt x="43581" y="30271"/>
                    <a:pt x="43698" y="30271"/>
                  </a:cubicBezTo>
                  <a:cubicBezTo>
                    <a:pt x="43738" y="30271"/>
                    <a:pt x="43778" y="30258"/>
                    <a:pt x="43814" y="30230"/>
                  </a:cubicBezTo>
                  <a:cubicBezTo>
                    <a:pt x="44229" y="29895"/>
                    <a:pt x="44622" y="29534"/>
                    <a:pt x="44994" y="29150"/>
                  </a:cubicBezTo>
                  <a:lnTo>
                    <a:pt x="44994" y="29150"/>
                  </a:lnTo>
                  <a:cubicBezTo>
                    <a:pt x="44576" y="29609"/>
                    <a:pt x="44186" y="30083"/>
                    <a:pt x="43877" y="30675"/>
                  </a:cubicBezTo>
                  <a:cubicBezTo>
                    <a:pt x="43819" y="30783"/>
                    <a:pt x="43908" y="30933"/>
                    <a:pt x="44020" y="30933"/>
                  </a:cubicBezTo>
                  <a:cubicBezTo>
                    <a:pt x="44047" y="30933"/>
                    <a:pt x="44077" y="30924"/>
                    <a:pt x="44105" y="30903"/>
                  </a:cubicBezTo>
                  <a:cubicBezTo>
                    <a:pt x="45095" y="30183"/>
                    <a:pt x="45921" y="29362"/>
                    <a:pt x="46748" y="28501"/>
                  </a:cubicBezTo>
                  <a:lnTo>
                    <a:pt x="46748" y="28501"/>
                  </a:lnTo>
                  <a:cubicBezTo>
                    <a:pt x="45832" y="29463"/>
                    <a:pt x="44950" y="30418"/>
                    <a:pt x="44200" y="31535"/>
                  </a:cubicBezTo>
                  <a:cubicBezTo>
                    <a:pt x="44115" y="31662"/>
                    <a:pt x="44231" y="31781"/>
                    <a:pt x="44352" y="31781"/>
                  </a:cubicBezTo>
                  <a:cubicBezTo>
                    <a:pt x="44391" y="31781"/>
                    <a:pt x="44430" y="31769"/>
                    <a:pt x="44463" y="31740"/>
                  </a:cubicBezTo>
                  <a:cubicBezTo>
                    <a:pt x="45084" y="31200"/>
                    <a:pt x="45702" y="30657"/>
                    <a:pt x="46320" y="30115"/>
                  </a:cubicBezTo>
                  <a:lnTo>
                    <a:pt x="46320" y="30115"/>
                  </a:lnTo>
                  <a:cubicBezTo>
                    <a:pt x="45514" y="30888"/>
                    <a:pt x="44761" y="31691"/>
                    <a:pt x="44094" y="32615"/>
                  </a:cubicBezTo>
                  <a:cubicBezTo>
                    <a:pt x="44016" y="32723"/>
                    <a:pt x="44126" y="32865"/>
                    <a:pt x="44241" y="32865"/>
                  </a:cubicBezTo>
                  <a:cubicBezTo>
                    <a:pt x="44267" y="32865"/>
                    <a:pt x="44294" y="32857"/>
                    <a:pt x="44319" y="32840"/>
                  </a:cubicBezTo>
                  <a:cubicBezTo>
                    <a:pt x="45915" y="31709"/>
                    <a:pt x="47565" y="30342"/>
                    <a:pt x="48891" y="29143"/>
                  </a:cubicBezTo>
                  <a:lnTo>
                    <a:pt x="48891" y="29143"/>
                  </a:lnTo>
                  <a:cubicBezTo>
                    <a:pt x="47453" y="30442"/>
                    <a:pt x="46062" y="31653"/>
                    <a:pt x="44960" y="33261"/>
                  </a:cubicBezTo>
                  <a:cubicBezTo>
                    <a:pt x="44877" y="33384"/>
                    <a:pt x="44989" y="33496"/>
                    <a:pt x="45104" y="33496"/>
                  </a:cubicBezTo>
                  <a:cubicBezTo>
                    <a:pt x="45142" y="33496"/>
                    <a:pt x="45179" y="33484"/>
                    <a:pt x="45211" y="33458"/>
                  </a:cubicBezTo>
                  <a:cubicBezTo>
                    <a:pt x="45944" y="32837"/>
                    <a:pt x="46654" y="32193"/>
                    <a:pt x="47362" y="31544"/>
                  </a:cubicBezTo>
                  <a:cubicBezTo>
                    <a:pt x="47764" y="31171"/>
                    <a:pt x="49411" y="29619"/>
                    <a:pt x="49457" y="29619"/>
                  </a:cubicBezTo>
                  <a:cubicBezTo>
                    <a:pt x="49473" y="29619"/>
                    <a:pt x="49288" y="29815"/>
                    <a:pt x="48773" y="30328"/>
                  </a:cubicBezTo>
                  <a:cubicBezTo>
                    <a:pt x="47382" y="31714"/>
                    <a:pt x="46025" y="33085"/>
                    <a:pt x="44850" y="34662"/>
                  </a:cubicBezTo>
                  <a:cubicBezTo>
                    <a:pt x="44760" y="34783"/>
                    <a:pt x="44879" y="34897"/>
                    <a:pt x="45000" y="34897"/>
                  </a:cubicBezTo>
                  <a:cubicBezTo>
                    <a:pt x="45038" y="34897"/>
                    <a:pt x="45075" y="34886"/>
                    <a:pt x="45107" y="34861"/>
                  </a:cubicBezTo>
                  <a:cubicBezTo>
                    <a:pt x="46037" y="34093"/>
                    <a:pt x="46986" y="33351"/>
                    <a:pt x="47916" y="32586"/>
                  </a:cubicBezTo>
                  <a:lnTo>
                    <a:pt x="47916" y="32586"/>
                  </a:lnTo>
                  <a:cubicBezTo>
                    <a:pt x="46908" y="33640"/>
                    <a:pt x="45921" y="34699"/>
                    <a:pt x="44986" y="35816"/>
                  </a:cubicBezTo>
                  <a:cubicBezTo>
                    <a:pt x="44884" y="35938"/>
                    <a:pt x="44982" y="36094"/>
                    <a:pt x="45102" y="36094"/>
                  </a:cubicBezTo>
                  <a:cubicBezTo>
                    <a:pt x="45139" y="36094"/>
                    <a:pt x="45178" y="36079"/>
                    <a:pt x="45214" y="36045"/>
                  </a:cubicBezTo>
                  <a:cubicBezTo>
                    <a:pt x="46126" y="35176"/>
                    <a:pt x="47041" y="34304"/>
                    <a:pt x="47971" y="33452"/>
                  </a:cubicBezTo>
                  <a:cubicBezTo>
                    <a:pt x="48439" y="33028"/>
                    <a:pt x="48915" y="32615"/>
                    <a:pt x="49403" y="32213"/>
                  </a:cubicBezTo>
                  <a:cubicBezTo>
                    <a:pt x="50483" y="31302"/>
                    <a:pt x="50910" y="30988"/>
                    <a:pt x="50989" y="30988"/>
                  </a:cubicBezTo>
                  <a:cubicBezTo>
                    <a:pt x="51124" y="30988"/>
                    <a:pt x="50211" y="31932"/>
                    <a:pt x="49836" y="32346"/>
                  </a:cubicBezTo>
                  <a:cubicBezTo>
                    <a:pt x="48072" y="34301"/>
                    <a:pt x="45907" y="35816"/>
                    <a:pt x="44238" y="37872"/>
                  </a:cubicBezTo>
                  <a:cubicBezTo>
                    <a:pt x="44158" y="37971"/>
                    <a:pt x="44230" y="38136"/>
                    <a:pt x="44341" y="38136"/>
                  </a:cubicBezTo>
                  <a:cubicBezTo>
                    <a:pt x="44366" y="38136"/>
                    <a:pt x="44392" y="38128"/>
                    <a:pt x="44420" y="38109"/>
                  </a:cubicBezTo>
                  <a:cubicBezTo>
                    <a:pt x="44847" y="37806"/>
                    <a:pt x="45246" y="37471"/>
                    <a:pt x="45647" y="37144"/>
                  </a:cubicBezTo>
                  <a:lnTo>
                    <a:pt x="45647" y="37144"/>
                  </a:lnTo>
                  <a:cubicBezTo>
                    <a:pt x="44544" y="38158"/>
                    <a:pt x="43513" y="39258"/>
                    <a:pt x="42592" y="40488"/>
                  </a:cubicBezTo>
                  <a:cubicBezTo>
                    <a:pt x="42517" y="40588"/>
                    <a:pt x="42623" y="40722"/>
                    <a:pt x="42732" y="40722"/>
                  </a:cubicBezTo>
                  <a:cubicBezTo>
                    <a:pt x="42757" y="40722"/>
                    <a:pt x="42783" y="40715"/>
                    <a:pt x="42806" y="40698"/>
                  </a:cubicBezTo>
                  <a:cubicBezTo>
                    <a:pt x="42919" y="40620"/>
                    <a:pt x="43028" y="40534"/>
                    <a:pt x="43141" y="40453"/>
                  </a:cubicBezTo>
                  <a:lnTo>
                    <a:pt x="43141" y="40453"/>
                  </a:lnTo>
                  <a:cubicBezTo>
                    <a:pt x="42858" y="40846"/>
                    <a:pt x="42604" y="41261"/>
                    <a:pt x="42413" y="41723"/>
                  </a:cubicBezTo>
                  <a:cubicBezTo>
                    <a:pt x="42386" y="41793"/>
                    <a:pt x="42457" y="41850"/>
                    <a:pt x="42521" y="41850"/>
                  </a:cubicBezTo>
                  <a:cubicBezTo>
                    <a:pt x="42553" y="41850"/>
                    <a:pt x="42583" y="41836"/>
                    <a:pt x="42598" y="41801"/>
                  </a:cubicBezTo>
                  <a:cubicBezTo>
                    <a:pt x="42924" y="41056"/>
                    <a:pt x="43404" y="40421"/>
                    <a:pt x="43961" y="39852"/>
                  </a:cubicBezTo>
                  <a:cubicBezTo>
                    <a:pt x="44633" y="39339"/>
                    <a:pt x="45280" y="38796"/>
                    <a:pt x="45907" y="38233"/>
                  </a:cubicBezTo>
                  <a:cubicBezTo>
                    <a:pt x="46481" y="37823"/>
                    <a:pt x="47064" y="37433"/>
                    <a:pt x="47619" y="37041"/>
                  </a:cubicBezTo>
                  <a:cubicBezTo>
                    <a:pt x="47982" y="36784"/>
                    <a:pt x="48329" y="36509"/>
                    <a:pt x="48667" y="36229"/>
                  </a:cubicBezTo>
                  <a:lnTo>
                    <a:pt x="48667" y="36229"/>
                  </a:lnTo>
                  <a:cubicBezTo>
                    <a:pt x="45707" y="39007"/>
                    <a:pt x="42725" y="41758"/>
                    <a:pt x="39766" y="44532"/>
                  </a:cubicBezTo>
                  <a:cubicBezTo>
                    <a:pt x="37647" y="46285"/>
                    <a:pt x="35571" y="48089"/>
                    <a:pt x="33648" y="50064"/>
                  </a:cubicBezTo>
                  <a:cubicBezTo>
                    <a:pt x="32159" y="51594"/>
                    <a:pt x="30721" y="53179"/>
                    <a:pt x="29303" y="54778"/>
                  </a:cubicBezTo>
                  <a:cubicBezTo>
                    <a:pt x="28729" y="55373"/>
                    <a:pt x="28154" y="55965"/>
                    <a:pt x="27589" y="56568"/>
                  </a:cubicBezTo>
                  <a:cubicBezTo>
                    <a:pt x="25397" y="58907"/>
                    <a:pt x="23163" y="61199"/>
                    <a:pt x="20836" y="63408"/>
                  </a:cubicBezTo>
                  <a:cubicBezTo>
                    <a:pt x="19685" y="64495"/>
                    <a:pt x="18475" y="65510"/>
                    <a:pt x="17255" y="66520"/>
                  </a:cubicBezTo>
                  <a:lnTo>
                    <a:pt x="17255" y="66520"/>
                  </a:lnTo>
                  <a:cubicBezTo>
                    <a:pt x="18013" y="65891"/>
                    <a:pt x="18747" y="65017"/>
                    <a:pt x="19439" y="64233"/>
                  </a:cubicBezTo>
                  <a:cubicBezTo>
                    <a:pt x="22248" y="61727"/>
                    <a:pt x="24733" y="58783"/>
                    <a:pt x="27375" y="56164"/>
                  </a:cubicBezTo>
                  <a:cubicBezTo>
                    <a:pt x="29797" y="53765"/>
                    <a:pt x="32237" y="51383"/>
                    <a:pt x="34650" y="48978"/>
                  </a:cubicBezTo>
                  <a:cubicBezTo>
                    <a:pt x="36738" y="46900"/>
                    <a:pt x="39518" y="44498"/>
                    <a:pt x="40805" y="41824"/>
                  </a:cubicBezTo>
                  <a:cubicBezTo>
                    <a:pt x="40851" y="41730"/>
                    <a:pt x="40778" y="41597"/>
                    <a:pt x="40680" y="41597"/>
                  </a:cubicBezTo>
                  <a:cubicBezTo>
                    <a:pt x="40656" y="41597"/>
                    <a:pt x="40629" y="41605"/>
                    <a:pt x="40603" y="41625"/>
                  </a:cubicBezTo>
                  <a:cubicBezTo>
                    <a:pt x="40000" y="42064"/>
                    <a:pt x="39417" y="42523"/>
                    <a:pt x="38845" y="42988"/>
                  </a:cubicBezTo>
                  <a:cubicBezTo>
                    <a:pt x="39376" y="42367"/>
                    <a:pt x="39893" y="41732"/>
                    <a:pt x="40384" y="41079"/>
                  </a:cubicBezTo>
                  <a:cubicBezTo>
                    <a:pt x="40464" y="40974"/>
                    <a:pt x="40354" y="40833"/>
                    <a:pt x="40240" y="40833"/>
                  </a:cubicBezTo>
                  <a:cubicBezTo>
                    <a:pt x="40215" y="40833"/>
                    <a:pt x="40188" y="40841"/>
                    <a:pt x="40164" y="40857"/>
                  </a:cubicBezTo>
                  <a:cubicBezTo>
                    <a:pt x="38663" y="41914"/>
                    <a:pt x="37234" y="43077"/>
                    <a:pt x="35843" y="44293"/>
                  </a:cubicBezTo>
                  <a:cubicBezTo>
                    <a:pt x="37280" y="42624"/>
                    <a:pt x="38715" y="40952"/>
                    <a:pt x="40150" y="39284"/>
                  </a:cubicBezTo>
                  <a:cubicBezTo>
                    <a:pt x="40259" y="39161"/>
                    <a:pt x="40151" y="39000"/>
                    <a:pt x="40025" y="39000"/>
                  </a:cubicBezTo>
                  <a:cubicBezTo>
                    <a:pt x="39987" y="39000"/>
                    <a:pt x="39949" y="39014"/>
                    <a:pt x="39913" y="39047"/>
                  </a:cubicBezTo>
                  <a:cubicBezTo>
                    <a:pt x="38288" y="40476"/>
                    <a:pt x="36683" y="41986"/>
                    <a:pt x="35092" y="43542"/>
                  </a:cubicBezTo>
                  <a:cubicBezTo>
                    <a:pt x="36714" y="41850"/>
                    <a:pt x="38239" y="40086"/>
                    <a:pt x="39515" y="38164"/>
                  </a:cubicBezTo>
                  <a:cubicBezTo>
                    <a:pt x="39588" y="38051"/>
                    <a:pt x="39487" y="37942"/>
                    <a:pt x="39380" y="37942"/>
                  </a:cubicBezTo>
                  <a:cubicBezTo>
                    <a:pt x="39344" y="37942"/>
                    <a:pt x="39308" y="37954"/>
                    <a:pt x="39278" y="37982"/>
                  </a:cubicBezTo>
                  <a:cubicBezTo>
                    <a:pt x="35020" y="41891"/>
                    <a:pt x="31111" y="46262"/>
                    <a:pt x="27101" y="50425"/>
                  </a:cubicBezTo>
                  <a:cubicBezTo>
                    <a:pt x="22935" y="54749"/>
                    <a:pt x="18529" y="58696"/>
                    <a:pt x="14213" y="62862"/>
                  </a:cubicBezTo>
                  <a:cubicBezTo>
                    <a:pt x="22704" y="54666"/>
                    <a:pt x="31469" y="45984"/>
                    <a:pt x="39379" y="37113"/>
                  </a:cubicBezTo>
                  <a:cubicBezTo>
                    <a:pt x="39483" y="37006"/>
                    <a:pt x="39387" y="36863"/>
                    <a:pt x="39275" y="36863"/>
                  </a:cubicBezTo>
                  <a:cubicBezTo>
                    <a:pt x="39241" y="36863"/>
                    <a:pt x="39206" y="36876"/>
                    <a:pt x="39174" y="36908"/>
                  </a:cubicBezTo>
                  <a:cubicBezTo>
                    <a:pt x="34743" y="40693"/>
                    <a:pt x="30785" y="45113"/>
                    <a:pt x="26780" y="49466"/>
                  </a:cubicBezTo>
                  <a:cubicBezTo>
                    <a:pt x="24863" y="51372"/>
                    <a:pt x="23024" y="53349"/>
                    <a:pt x="21197" y="55335"/>
                  </a:cubicBezTo>
                  <a:cubicBezTo>
                    <a:pt x="18775" y="57749"/>
                    <a:pt x="16263" y="60036"/>
                    <a:pt x="13546" y="62048"/>
                  </a:cubicBezTo>
                  <a:cubicBezTo>
                    <a:pt x="14600" y="61265"/>
                    <a:pt x="15567" y="60333"/>
                    <a:pt x="16482" y="59322"/>
                  </a:cubicBezTo>
                  <a:cubicBezTo>
                    <a:pt x="18887" y="57356"/>
                    <a:pt x="21012" y="54799"/>
                    <a:pt x="22871" y="52882"/>
                  </a:cubicBezTo>
                  <a:cubicBezTo>
                    <a:pt x="28256" y="47324"/>
                    <a:pt x="33530" y="41671"/>
                    <a:pt x="38943" y="36137"/>
                  </a:cubicBezTo>
                  <a:cubicBezTo>
                    <a:pt x="39034" y="36044"/>
                    <a:pt x="38953" y="35897"/>
                    <a:pt x="38843" y="35897"/>
                  </a:cubicBezTo>
                  <a:cubicBezTo>
                    <a:pt x="38820" y="35897"/>
                    <a:pt x="38797" y="35903"/>
                    <a:pt x="38773" y="35918"/>
                  </a:cubicBezTo>
                  <a:cubicBezTo>
                    <a:pt x="37863" y="36457"/>
                    <a:pt x="37003" y="37067"/>
                    <a:pt x="36163" y="37702"/>
                  </a:cubicBezTo>
                  <a:cubicBezTo>
                    <a:pt x="37078" y="36847"/>
                    <a:pt x="37979" y="35975"/>
                    <a:pt x="38836" y="35057"/>
                  </a:cubicBezTo>
                  <a:cubicBezTo>
                    <a:pt x="38916" y="34972"/>
                    <a:pt x="38856" y="34819"/>
                    <a:pt x="38744" y="34819"/>
                  </a:cubicBezTo>
                  <a:cubicBezTo>
                    <a:pt x="38730" y="34819"/>
                    <a:pt x="38716" y="34821"/>
                    <a:pt x="38701" y="34826"/>
                  </a:cubicBezTo>
                  <a:cubicBezTo>
                    <a:pt x="36888" y="35424"/>
                    <a:pt x="35802" y="37231"/>
                    <a:pt x="34457" y="38524"/>
                  </a:cubicBezTo>
                  <a:cubicBezTo>
                    <a:pt x="32494" y="40413"/>
                    <a:pt x="30507" y="42243"/>
                    <a:pt x="28570" y="44134"/>
                  </a:cubicBezTo>
                  <a:cubicBezTo>
                    <a:pt x="27083" y="45367"/>
                    <a:pt x="25611" y="46614"/>
                    <a:pt x="24208" y="47916"/>
                  </a:cubicBezTo>
                  <a:cubicBezTo>
                    <a:pt x="24476" y="47639"/>
                    <a:pt x="24736" y="47353"/>
                    <a:pt x="25005" y="47079"/>
                  </a:cubicBezTo>
                  <a:cubicBezTo>
                    <a:pt x="29240" y="42754"/>
                    <a:pt x="34353" y="38666"/>
                    <a:pt x="37990" y="33842"/>
                  </a:cubicBezTo>
                  <a:cubicBezTo>
                    <a:pt x="38059" y="33754"/>
                    <a:pt x="37965" y="33639"/>
                    <a:pt x="37868" y="33639"/>
                  </a:cubicBezTo>
                  <a:cubicBezTo>
                    <a:pt x="37847" y="33639"/>
                    <a:pt x="37825" y="33645"/>
                    <a:pt x="37806" y="33657"/>
                  </a:cubicBezTo>
                  <a:cubicBezTo>
                    <a:pt x="36977" y="34191"/>
                    <a:pt x="36172" y="34771"/>
                    <a:pt x="35378" y="35366"/>
                  </a:cubicBezTo>
                  <a:cubicBezTo>
                    <a:pt x="35900" y="34676"/>
                    <a:pt x="36382" y="33954"/>
                    <a:pt x="36821" y="33207"/>
                  </a:cubicBezTo>
                  <a:cubicBezTo>
                    <a:pt x="36893" y="33083"/>
                    <a:pt x="36794" y="32981"/>
                    <a:pt x="36685" y="32981"/>
                  </a:cubicBezTo>
                  <a:cubicBezTo>
                    <a:pt x="36649" y="32981"/>
                    <a:pt x="36611" y="32993"/>
                    <a:pt x="36579" y="33019"/>
                  </a:cubicBezTo>
                  <a:cubicBezTo>
                    <a:pt x="35369" y="33963"/>
                    <a:pt x="34200" y="34973"/>
                    <a:pt x="33048" y="36010"/>
                  </a:cubicBezTo>
                  <a:cubicBezTo>
                    <a:pt x="33972" y="34875"/>
                    <a:pt x="34818" y="33700"/>
                    <a:pt x="35528" y="32453"/>
                  </a:cubicBezTo>
                  <a:cubicBezTo>
                    <a:pt x="35591" y="32343"/>
                    <a:pt x="35502" y="32218"/>
                    <a:pt x="35394" y="32218"/>
                  </a:cubicBezTo>
                  <a:cubicBezTo>
                    <a:pt x="35369" y="32218"/>
                    <a:pt x="35343" y="32224"/>
                    <a:pt x="35317" y="32239"/>
                  </a:cubicBezTo>
                  <a:cubicBezTo>
                    <a:pt x="31541" y="34491"/>
                    <a:pt x="29387" y="38493"/>
                    <a:pt x="26237" y="41463"/>
                  </a:cubicBezTo>
                  <a:cubicBezTo>
                    <a:pt x="22072" y="45398"/>
                    <a:pt x="18422" y="49865"/>
                    <a:pt x="14357" y="53904"/>
                  </a:cubicBezTo>
                  <a:cubicBezTo>
                    <a:pt x="13817" y="54439"/>
                    <a:pt x="10780" y="57810"/>
                    <a:pt x="10724" y="57810"/>
                  </a:cubicBezTo>
                  <a:cubicBezTo>
                    <a:pt x="10708" y="57810"/>
                    <a:pt x="10939" y="57530"/>
                    <a:pt x="11548" y="56822"/>
                  </a:cubicBezTo>
                  <a:cubicBezTo>
                    <a:pt x="13702" y="54322"/>
                    <a:pt x="15937" y="51903"/>
                    <a:pt x="18206" y="49510"/>
                  </a:cubicBezTo>
                  <a:cubicBezTo>
                    <a:pt x="22744" y="44734"/>
                    <a:pt x="27534" y="40251"/>
                    <a:pt x="31630" y="35072"/>
                  </a:cubicBezTo>
                  <a:cubicBezTo>
                    <a:pt x="31725" y="34953"/>
                    <a:pt x="31629" y="34797"/>
                    <a:pt x="31514" y="34797"/>
                  </a:cubicBezTo>
                  <a:cubicBezTo>
                    <a:pt x="31478" y="34797"/>
                    <a:pt x="31440" y="34813"/>
                    <a:pt x="31405" y="34849"/>
                  </a:cubicBezTo>
                  <a:cubicBezTo>
                    <a:pt x="27219" y="39261"/>
                    <a:pt x="22785" y="43409"/>
                    <a:pt x="18775" y="47988"/>
                  </a:cubicBezTo>
                  <a:cubicBezTo>
                    <a:pt x="18518" y="48283"/>
                    <a:pt x="18249" y="48571"/>
                    <a:pt x="17984" y="48860"/>
                  </a:cubicBezTo>
                  <a:cubicBezTo>
                    <a:pt x="19664" y="46877"/>
                    <a:pt x="21327" y="44873"/>
                    <a:pt x="23111" y="42933"/>
                  </a:cubicBezTo>
                  <a:cubicBezTo>
                    <a:pt x="25718" y="40098"/>
                    <a:pt x="29139" y="38013"/>
                    <a:pt x="30473" y="34243"/>
                  </a:cubicBezTo>
                  <a:cubicBezTo>
                    <a:pt x="30505" y="34154"/>
                    <a:pt x="30419" y="34061"/>
                    <a:pt x="30331" y="34061"/>
                  </a:cubicBezTo>
                  <a:cubicBezTo>
                    <a:pt x="30309" y="34061"/>
                    <a:pt x="30286" y="34067"/>
                    <a:pt x="30265" y="34081"/>
                  </a:cubicBezTo>
                  <a:cubicBezTo>
                    <a:pt x="29731" y="34468"/>
                    <a:pt x="29220" y="34881"/>
                    <a:pt x="28729" y="35320"/>
                  </a:cubicBezTo>
                  <a:cubicBezTo>
                    <a:pt x="29670" y="34073"/>
                    <a:pt x="30398" y="32753"/>
                    <a:pt x="30683" y="31333"/>
                  </a:cubicBezTo>
                  <a:cubicBezTo>
                    <a:pt x="30706" y="31233"/>
                    <a:pt x="30627" y="31162"/>
                    <a:pt x="30546" y="31162"/>
                  </a:cubicBezTo>
                  <a:cubicBezTo>
                    <a:pt x="30504" y="31162"/>
                    <a:pt x="30461" y="31181"/>
                    <a:pt x="30432" y="31226"/>
                  </a:cubicBezTo>
                  <a:cubicBezTo>
                    <a:pt x="27805" y="34988"/>
                    <a:pt x="24676" y="38250"/>
                    <a:pt x="21656" y="41645"/>
                  </a:cubicBezTo>
                  <a:cubicBezTo>
                    <a:pt x="22262" y="40924"/>
                    <a:pt x="22857" y="40193"/>
                    <a:pt x="23420" y="39434"/>
                  </a:cubicBezTo>
                  <a:cubicBezTo>
                    <a:pt x="25126" y="37133"/>
                    <a:pt x="26795" y="34826"/>
                    <a:pt x="28527" y="32569"/>
                  </a:cubicBezTo>
                  <a:cubicBezTo>
                    <a:pt x="30314" y="30614"/>
                    <a:pt x="32069" y="28636"/>
                    <a:pt x="33732" y="26607"/>
                  </a:cubicBezTo>
                  <a:cubicBezTo>
                    <a:pt x="34419" y="25928"/>
                    <a:pt x="35103" y="25250"/>
                    <a:pt x="35822" y="24606"/>
                  </a:cubicBezTo>
                  <a:cubicBezTo>
                    <a:pt x="35926" y="24512"/>
                    <a:pt x="35829" y="24373"/>
                    <a:pt x="35719" y="24373"/>
                  </a:cubicBezTo>
                  <a:cubicBezTo>
                    <a:pt x="35687" y="24373"/>
                    <a:pt x="35655" y="24384"/>
                    <a:pt x="35626" y="24410"/>
                  </a:cubicBezTo>
                  <a:cubicBezTo>
                    <a:pt x="35421" y="24592"/>
                    <a:pt x="35222" y="24788"/>
                    <a:pt x="35020" y="24973"/>
                  </a:cubicBezTo>
                  <a:cubicBezTo>
                    <a:pt x="35363" y="24531"/>
                    <a:pt x="35710" y="24089"/>
                    <a:pt x="36045" y="23642"/>
                  </a:cubicBezTo>
                  <a:lnTo>
                    <a:pt x="36045" y="23642"/>
                  </a:lnTo>
                  <a:cubicBezTo>
                    <a:pt x="36045" y="23656"/>
                    <a:pt x="36042" y="23671"/>
                    <a:pt x="36042" y="23682"/>
                  </a:cubicBezTo>
                  <a:cubicBezTo>
                    <a:pt x="36050" y="23708"/>
                    <a:pt x="36074" y="23726"/>
                    <a:pt x="36100" y="23726"/>
                  </a:cubicBezTo>
                  <a:cubicBezTo>
                    <a:pt x="36144" y="23730"/>
                    <a:pt x="36169" y="23733"/>
                    <a:pt x="36187" y="23733"/>
                  </a:cubicBezTo>
                  <a:cubicBezTo>
                    <a:pt x="36232" y="23733"/>
                    <a:pt x="36237" y="23716"/>
                    <a:pt x="36374" y="23656"/>
                  </a:cubicBezTo>
                  <a:cubicBezTo>
                    <a:pt x="36388" y="23651"/>
                    <a:pt x="36388" y="23630"/>
                    <a:pt x="36371" y="23630"/>
                  </a:cubicBezTo>
                  <a:cubicBezTo>
                    <a:pt x="36368" y="23631"/>
                    <a:pt x="36366" y="23631"/>
                    <a:pt x="36364" y="23631"/>
                  </a:cubicBezTo>
                  <a:cubicBezTo>
                    <a:pt x="36129" y="23631"/>
                    <a:pt x="37181" y="22601"/>
                    <a:pt x="37315" y="22470"/>
                  </a:cubicBezTo>
                  <a:cubicBezTo>
                    <a:pt x="38014" y="21800"/>
                    <a:pt x="38571" y="20931"/>
                    <a:pt x="39151" y="20160"/>
                  </a:cubicBezTo>
                  <a:cubicBezTo>
                    <a:pt x="39194" y="20105"/>
                    <a:pt x="39241" y="20053"/>
                    <a:pt x="39284" y="19996"/>
                  </a:cubicBezTo>
                  <a:lnTo>
                    <a:pt x="39284" y="19996"/>
                  </a:lnTo>
                  <a:cubicBezTo>
                    <a:pt x="38611" y="20954"/>
                    <a:pt x="37895" y="21878"/>
                    <a:pt x="37263" y="22862"/>
                  </a:cubicBezTo>
                  <a:cubicBezTo>
                    <a:pt x="37249" y="22880"/>
                    <a:pt x="37240" y="22897"/>
                    <a:pt x="37231" y="22914"/>
                  </a:cubicBezTo>
                  <a:cubicBezTo>
                    <a:pt x="37116" y="23093"/>
                    <a:pt x="36994" y="23272"/>
                    <a:pt x="36888" y="23457"/>
                  </a:cubicBezTo>
                  <a:cubicBezTo>
                    <a:pt x="36823" y="23567"/>
                    <a:pt x="36927" y="23696"/>
                    <a:pt x="37031" y="23696"/>
                  </a:cubicBezTo>
                  <a:cubicBezTo>
                    <a:pt x="37066" y="23696"/>
                    <a:pt x="37101" y="23681"/>
                    <a:pt x="37130" y="23645"/>
                  </a:cubicBezTo>
                  <a:cubicBezTo>
                    <a:pt x="37693" y="22938"/>
                    <a:pt x="38294" y="22274"/>
                    <a:pt x="38920" y="21624"/>
                  </a:cubicBezTo>
                  <a:cubicBezTo>
                    <a:pt x="39217" y="21321"/>
                    <a:pt x="39521" y="21023"/>
                    <a:pt x="39824" y="20726"/>
                  </a:cubicBezTo>
                  <a:lnTo>
                    <a:pt x="39824" y="20726"/>
                  </a:lnTo>
                  <a:cubicBezTo>
                    <a:pt x="38888" y="22040"/>
                    <a:pt x="37728" y="23096"/>
                    <a:pt x="37194" y="24681"/>
                  </a:cubicBezTo>
                  <a:cubicBezTo>
                    <a:pt x="37160" y="24782"/>
                    <a:pt x="37259" y="24878"/>
                    <a:pt x="37353" y="24878"/>
                  </a:cubicBezTo>
                  <a:cubicBezTo>
                    <a:pt x="37389" y="24878"/>
                    <a:pt x="37424" y="24864"/>
                    <a:pt x="37451" y="24831"/>
                  </a:cubicBezTo>
                  <a:cubicBezTo>
                    <a:pt x="38213" y="23876"/>
                    <a:pt x="39099" y="23062"/>
                    <a:pt x="40009" y="22262"/>
                  </a:cubicBezTo>
                  <a:lnTo>
                    <a:pt x="40009" y="22262"/>
                  </a:lnTo>
                  <a:cubicBezTo>
                    <a:pt x="39815" y="22528"/>
                    <a:pt x="39625" y="22790"/>
                    <a:pt x="39428" y="23053"/>
                  </a:cubicBezTo>
                  <a:cubicBezTo>
                    <a:pt x="38877" y="23807"/>
                    <a:pt x="38311" y="24546"/>
                    <a:pt x="37748" y="25290"/>
                  </a:cubicBezTo>
                  <a:cubicBezTo>
                    <a:pt x="37667" y="25400"/>
                    <a:pt x="37778" y="25519"/>
                    <a:pt x="37888" y="25519"/>
                  </a:cubicBezTo>
                  <a:cubicBezTo>
                    <a:pt x="37924" y="25519"/>
                    <a:pt x="37959" y="25507"/>
                    <a:pt x="37988" y="25478"/>
                  </a:cubicBezTo>
                  <a:cubicBezTo>
                    <a:pt x="38885" y="24580"/>
                    <a:pt x="39789" y="23688"/>
                    <a:pt x="40716" y="22825"/>
                  </a:cubicBezTo>
                  <a:lnTo>
                    <a:pt x="40716" y="22825"/>
                  </a:lnTo>
                  <a:cubicBezTo>
                    <a:pt x="39991" y="23501"/>
                    <a:pt x="39125" y="24918"/>
                    <a:pt x="38501" y="25937"/>
                  </a:cubicBezTo>
                  <a:cubicBezTo>
                    <a:pt x="38430" y="26052"/>
                    <a:pt x="38532" y="26169"/>
                    <a:pt x="38640" y="26169"/>
                  </a:cubicBezTo>
                  <a:cubicBezTo>
                    <a:pt x="38676" y="26169"/>
                    <a:pt x="38713" y="26156"/>
                    <a:pt x="38744" y="26125"/>
                  </a:cubicBezTo>
                  <a:cubicBezTo>
                    <a:pt x="39168" y="25706"/>
                    <a:pt x="39601" y="25293"/>
                    <a:pt x="40034" y="24889"/>
                  </a:cubicBezTo>
                  <a:cubicBezTo>
                    <a:pt x="40326" y="24621"/>
                    <a:pt x="40618" y="24352"/>
                    <a:pt x="40912" y="24089"/>
                  </a:cubicBezTo>
                  <a:cubicBezTo>
                    <a:pt x="41173" y="23830"/>
                    <a:pt x="41316" y="23700"/>
                    <a:pt x="41340" y="23700"/>
                  </a:cubicBezTo>
                  <a:cubicBezTo>
                    <a:pt x="41364" y="23700"/>
                    <a:pt x="41269" y="23830"/>
                    <a:pt x="41054" y="24089"/>
                  </a:cubicBezTo>
                  <a:cubicBezTo>
                    <a:pt x="40846" y="24468"/>
                    <a:pt x="40543" y="24779"/>
                    <a:pt x="40326" y="25152"/>
                  </a:cubicBezTo>
                  <a:cubicBezTo>
                    <a:pt x="40239" y="25319"/>
                    <a:pt x="40153" y="25490"/>
                    <a:pt x="40069" y="25657"/>
                  </a:cubicBezTo>
                  <a:cubicBezTo>
                    <a:pt x="40053" y="25650"/>
                    <a:pt x="40036" y="25647"/>
                    <a:pt x="40020" y="25647"/>
                  </a:cubicBezTo>
                  <a:cubicBezTo>
                    <a:pt x="39957" y="25647"/>
                    <a:pt x="39899" y="25692"/>
                    <a:pt x="39887" y="25758"/>
                  </a:cubicBezTo>
                  <a:cubicBezTo>
                    <a:pt x="39853" y="25920"/>
                    <a:pt x="39789" y="26027"/>
                    <a:pt x="39873" y="26162"/>
                  </a:cubicBezTo>
                  <a:cubicBezTo>
                    <a:pt x="39905" y="26215"/>
                    <a:pt x="39956" y="26239"/>
                    <a:pt x="40007" y="26239"/>
                  </a:cubicBezTo>
                  <a:cubicBezTo>
                    <a:pt x="40060" y="26239"/>
                    <a:pt x="40113" y="26212"/>
                    <a:pt x="40147" y="26162"/>
                  </a:cubicBezTo>
                  <a:cubicBezTo>
                    <a:pt x="40768" y="25276"/>
                    <a:pt x="41397" y="24254"/>
                    <a:pt x="41807" y="23255"/>
                  </a:cubicBezTo>
                  <a:cubicBezTo>
                    <a:pt x="41855" y="23139"/>
                    <a:pt x="41751" y="23060"/>
                    <a:pt x="41649" y="23060"/>
                  </a:cubicBezTo>
                  <a:cubicBezTo>
                    <a:pt x="41609" y="23060"/>
                    <a:pt x="41569" y="23072"/>
                    <a:pt x="41539" y="23099"/>
                  </a:cubicBezTo>
                  <a:cubicBezTo>
                    <a:pt x="41108" y="23483"/>
                    <a:pt x="40678" y="23870"/>
                    <a:pt x="40251" y="24260"/>
                  </a:cubicBezTo>
                  <a:cubicBezTo>
                    <a:pt x="39988" y="24499"/>
                    <a:pt x="39731" y="24739"/>
                    <a:pt x="39474" y="24982"/>
                  </a:cubicBezTo>
                  <a:cubicBezTo>
                    <a:pt x="40043" y="24139"/>
                    <a:pt x="40655" y="23330"/>
                    <a:pt x="41140" y="22427"/>
                  </a:cubicBezTo>
                  <a:cubicBezTo>
                    <a:pt x="41198" y="22320"/>
                    <a:pt x="41123" y="22222"/>
                    <a:pt x="41028" y="22204"/>
                  </a:cubicBezTo>
                  <a:cubicBezTo>
                    <a:pt x="41077" y="22178"/>
                    <a:pt x="41106" y="22121"/>
                    <a:pt x="41094" y="22066"/>
                  </a:cubicBezTo>
                  <a:cubicBezTo>
                    <a:pt x="41048" y="21855"/>
                    <a:pt x="41019" y="21633"/>
                    <a:pt x="40987" y="21410"/>
                  </a:cubicBezTo>
                  <a:cubicBezTo>
                    <a:pt x="41002" y="21390"/>
                    <a:pt x="41016" y="21370"/>
                    <a:pt x="41031" y="21350"/>
                  </a:cubicBezTo>
                  <a:cubicBezTo>
                    <a:pt x="41097" y="21254"/>
                    <a:pt x="41028" y="21168"/>
                    <a:pt x="40941" y="21142"/>
                  </a:cubicBezTo>
                  <a:cubicBezTo>
                    <a:pt x="40612" y="18590"/>
                    <a:pt x="41051" y="15452"/>
                    <a:pt x="41654" y="13110"/>
                  </a:cubicBezTo>
                  <a:cubicBezTo>
                    <a:pt x="42557" y="12621"/>
                    <a:pt x="43269" y="12379"/>
                    <a:pt x="43796" y="12379"/>
                  </a:cubicBezTo>
                  <a:cubicBezTo>
                    <a:pt x="44174" y="12379"/>
                    <a:pt x="44457" y="12503"/>
                    <a:pt x="44648" y="12749"/>
                  </a:cubicBezTo>
                  <a:cubicBezTo>
                    <a:pt x="44648" y="12810"/>
                    <a:pt x="44685" y="12862"/>
                    <a:pt x="44740" y="12882"/>
                  </a:cubicBezTo>
                  <a:cubicBezTo>
                    <a:pt x="44899" y="13171"/>
                    <a:pt x="44971" y="13569"/>
                    <a:pt x="44940" y="14106"/>
                  </a:cubicBezTo>
                  <a:cubicBezTo>
                    <a:pt x="44703" y="14406"/>
                    <a:pt x="44457" y="14695"/>
                    <a:pt x="44200" y="14978"/>
                  </a:cubicBezTo>
                  <a:cubicBezTo>
                    <a:pt x="44088" y="15105"/>
                    <a:pt x="43816" y="15469"/>
                    <a:pt x="43840" y="15671"/>
                  </a:cubicBezTo>
                  <a:cubicBezTo>
                    <a:pt x="43926" y="16407"/>
                    <a:pt x="44385" y="16898"/>
                    <a:pt x="44960" y="17328"/>
                  </a:cubicBezTo>
                  <a:cubicBezTo>
                    <a:pt x="45543" y="17767"/>
                    <a:pt x="46423" y="17969"/>
                    <a:pt x="46888" y="18399"/>
                  </a:cubicBezTo>
                  <a:cubicBezTo>
                    <a:pt x="46868" y="18422"/>
                    <a:pt x="46848" y="18448"/>
                    <a:pt x="46828" y="18471"/>
                  </a:cubicBezTo>
                  <a:cubicBezTo>
                    <a:pt x="46747" y="18573"/>
                    <a:pt x="46818" y="18730"/>
                    <a:pt x="46931" y="18730"/>
                  </a:cubicBezTo>
                  <a:cubicBezTo>
                    <a:pt x="46956" y="18730"/>
                    <a:pt x="46982" y="18722"/>
                    <a:pt x="47009" y="18705"/>
                  </a:cubicBezTo>
                  <a:cubicBezTo>
                    <a:pt x="47035" y="18688"/>
                    <a:pt x="47061" y="18668"/>
                    <a:pt x="47087" y="18650"/>
                  </a:cubicBezTo>
                  <a:cubicBezTo>
                    <a:pt x="47203" y="18852"/>
                    <a:pt x="47235" y="19106"/>
                    <a:pt x="47139" y="19436"/>
                  </a:cubicBezTo>
                  <a:cubicBezTo>
                    <a:pt x="46631" y="20062"/>
                    <a:pt x="46120" y="20689"/>
                    <a:pt x="45606" y="21309"/>
                  </a:cubicBezTo>
                  <a:cubicBezTo>
                    <a:pt x="44830" y="21791"/>
                    <a:pt x="43990" y="22077"/>
                    <a:pt x="43438" y="22854"/>
                  </a:cubicBezTo>
                  <a:cubicBezTo>
                    <a:pt x="42573" y="24080"/>
                    <a:pt x="43631" y="25189"/>
                    <a:pt x="44825" y="25189"/>
                  </a:cubicBezTo>
                  <a:cubicBezTo>
                    <a:pt x="45074" y="25189"/>
                    <a:pt x="45328" y="25141"/>
                    <a:pt x="45572" y="25036"/>
                  </a:cubicBezTo>
                  <a:cubicBezTo>
                    <a:pt x="45598" y="25166"/>
                    <a:pt x="45624" y="25299"/>
                    <a:pt x="45650" y="25423"/>
                  </a:cubicBezTo>
                  <a:cubicBezTo>
                    <a:pt x="45663" y="25498"/>
                    <a:pt x="45716" y="25530"/>
                    <a:pt x="45773" y="25530"/>
                  </a:cubicBezTo>
                  <a:cubicBezTo>
                    <a:pt x="45859" y="25530"/>
                    <a:pt x="45955" y="25456"/>
                    <a:pt x="45936" y="25342"/>
                  </a:cubicBezTo>
                  <a:cubicBezTo>
                    <a:pt x="45680" y="23898"/>
                    <a:pt x="46022" y="23422"/>
                    <a:pt x="46590" y="23422"/>
                  </a:cubicBezTo>
                  <a:cubicBezTo>
                    <a:pt x="47189" y="23422"/>
                    <a:pt x="48039" y="23951"/>
                    <a:pt x="48701" y="24433"/>
                  </a:cubicBezTo>
                  <a:cubicBezTo>
                    <a:pt x="48684" y="24450"/>
                    <a:pt x="48664" y="24471"/>
                    <a:pt x="48644" y="24491"/>
                  </a:cubicBezTo>
                  <a:cubicBezTo>
                    <a:pt x="48523" y="24609"/>
                    <a:pt x="48641" y="24782"/>
                    <a:pt x="48774" y="24782"/>
                  </a:cubicBezTo>
                  <a:cubicBezTo>
                    <a:pt x="48812" y="24782"/>
                    <a:pt x="48851" y="24768"/>
                    <a:pt x="48886" y="24733"/>
                  </a:cubicBezTo>
                  <a:cubicBezTo>
                    <a:pt x="48918" y="24701"/>
                    <a:pt x="48950" y="24670"/>
                    <a:pt x="48981" y="24641"/>
                  </a:cubicBezTo>
                  <a:cubicBezTo>
                    <a:pt x="49270" y="24860"/>
                    <a:pt x="49501" y="25048"/>
                    <a:pt x="49622" y="25137"/>
                  </a:cubicBezTo>
                  <a:cubicBezTo>
                    <a:pt x="50226" y="25591"/>
                    <a:pt x="50867" y="25989"/>
                    <a:pt x="51539" y="26333"/>
                  </a:cubicBezTo>
                  <a:cubicBezTo>
                    <a:pt x="51536" y="26341"/>
                    <a:pt x="51531" y="26347"/>
                    <a:pt x="51528" y="26356"/>
                  </a:cubicBezTo>
                  <a:cubicBezTo>
                    <a:pt x="51461" y="26485"/>
                    <a:pt x="51563" y="26616"/>
                    <a:pt x="51681" y="26616"/>
                  </a:cubicBezTo>
                  <a:cubicBezTo>
                    <a:pt x="51721" y="26616"/>
                    <a:pt x="51762" y="26601"/>
                    <a:pt x="51799" y="26566"/>
                  </a:cubicBezTo>
                  <a:cubicBezTo>
                    <a:pt x="51819" y="26546"/>
                    <a:pt x="51839" y="26523"/>
                    <a:pt x="51863" y="26503"/>
                  </a:cubicBezTo>
                  <a:cubicBezTo>
                    <a:pt x="52148" y="26642"/>
                    <a:pt x="52440" y="26771"/>
                    <a:pt x="52737" y="26896"/>
                  </a:cubicBezTo>
                  <a:cubicBezTo>
                    <a:pt x="53032" y="27016"/>
                    <a:pt x="53309" y="27071"/>
                    <a:pt x="53569" y="27071"/>
                  </a:cubicBezTo>
                  <a:cubicBezTo>
                    <a:pt x="54705" y="27071"/>
                    <a:pt x="55506" y="26034"/>
                    <a:pt x="55985" y="25005"/>
                  </a:cubicBezTo>
                  <a:cubicBezTo>
                    <a:pt x="56554" y="23778"/>
                    <a:pt x="56794" y="22574"/>
                    <a:pt x="56791" y="21396"/>
                  </a:cubicBezTo>
                  <a:cubicBezTo>
                    <a:pt x="56794" y="21381"/>
                    <a:pt x="56794" y="21364"/>
                    <a:pt x="56791" y="21350"/>
                  </a:cubicBezTo>
                  <a:cubicBezTo>
                    <a:pt x="56788" y="20859"/>
                    <a:pt x="56744" y="20371"/>
                    <a:pt x="56664" y="19889"/>
                  </a:cubicBezTo>
                  <a:cubicBezTo>
                    <a:pt x="56693" y="19851"/>
                    <a:pt x="56724" y="19814"/>
                    <a:pt x="56753" y="19776"/>
                  </a:cubicBezTo>
                  <a:cubicBezTo>
                    <a:pt x="56857" y="19647"/>
                    <a:pt x="56749" y="19487"/>
                    <a:pt x="56627" y="19487"/>
                  </a:cubicBezTo>
                  <a:cubicBezTo>
                    <a:pt x="56614" y="19487"/>
                    <a:pt x="56600" y="19489"/>
                    <a:pt x="56586" y="19493"/>
                  </a:cubicBezTo>
                  <a:cubicBezTo>
                    <a:pt x="56156" y="17461"/>
                    <a:pt x="55105" y="15501"/>
                    <a:pt x="53881" y="13604"/>
                  </a:cubicBezTo>
                  <a:cubicBezTo>
                    <a:pt x="53875" y="13563"/>
                    <a:pt x="53852" y="13526"/>
                    <a:pt x="53817" y="13506"/>
                  </a:cubicBezTo>
                  <a:cubicBezTo>
                    <a:pt x="53462" y="12954"/>
                    <a:pt x="53090" y="12412"/>
                    <a:pt x="52717" y="11872"/>
                  </a:cubicBezTo>
                  <a:cubicBezTo>
                    <a:pt x="52772" y="11794"/>
                    <a:pt x="52833" y="11727"/>
                    <a:pt x="52885" y="11646"/>
                  </a:cubicBezTo>
                  <a:cubicBezTo>
                    <a:pt x="52952" y="11549"/>
                    <a:pt x="52854" y="11413"/>
                    <a:pt x="52749" y="11413"/>
                  </a:cubicBezTo>
                  <a:cubicBezTo>
                    <a:pt x="52723" y="11413"/>
                    <a:pt x="52698" y="11421"/>
                    <a:pt x="52674" y="11439"/>
                  </a:cubicBezTo>
                  <a:cubicBezTo>
                    <a:pt x="52619" y="11482"/>
                    <a:pt x="52567" y="11531"/>
                    <a:pt x="52512" y="11574"/>
                  </a:cubicBezTo>
                  <a:cubicBezTo>
                    <a:pt x="52059" y="10922"/>
                    <a:pt x="51606" y="10275"/>
                    <a:pt x="51170" y="9637"/>
                  </a:cubicBezTo>
                  <a:cubicBezTo>
                    <a:pt x="51170" y="9576"/>
                    <a:pt x="51132" y="9522"/>
                    <a:pt x="51077" y="9501"/>
                  </a:cubicBezTo>
                  <a:cubicBezTo>
                    <a:pt x="50962" y="9331"/>
                    <a:pt x="50846" y="9161"/>
                    <a:pt x="50734" y="8990"/>
                  </a:cubicBezTo>
                  <a:cubicBezTo>
                    <a:pt x="50737" y="8933"/>
                    <a:pt x="50702" y="8881"/>
                    <a:pt x="50650" y="8860"/>
                  </a:cubicBezTo>
                  <a:cubicBezTo>
                    <a:pt x="50116" y="8049"/>
                    <a:pt x="49625" y="7250"/>
                    <a:pt x="49224" y="6459"/>
                  </a:cubicBezTo>
                  <a:cubicBezTo>
                    <a:pt x="49193" y="6400"/>
                    <a:pt x="49134" y="6377"/>
                    <a:pt x="49072" y="6377"/>
                  </a:cubicBezTo>
                  <a:cubicBezTo>
                    <a:pt x="49058" y="6377"/>
                    <a:pt x="49044" y="6378"/>
                    <a:pt x="49030" y="6381"/>
                  </a:cubicBezTo>
                  <a:cubicBezTo>
                    <a:pt x="48764" y="6423"/>
                    <a:pt x="48534" y="6442"/>
                    <a:pt x="48335" y="6442"/>
                  </a:cubicBezTo>
                  <a:cubicBezTo>
                    <a:pt x="46689" y="6442"/>
                    <a:pt x="47123" y="5107"/>
                    <a:pt x="46299" y="4103"/>
                  </a:cubicBezTo>
                  <a:cubicBezTo>
                    <a:pt x="45482" y="3107"/>
                    <a:pt x="44815" y="2887"/>
                    <a:pt x="43588" y="2498"/>
                  </a:cubicBezTo>
                  <a:cubicBezTo>
                    <a:pt x="43046" y="2327"/>
                    <a:pt x="42494" y="2189"/>
                    <a:pt x="41934" y="2082"/>
                  </a:cubicBezTo>
                  <a:cubicBezTo>
                    <a:pt x="41957" y="2036"/>
                    <a:pt x="41986" y="1998"/>
                    <a:pt x="42006" y="1952"/>
                  </a:cubicBezTo>
                  <a:cubicBezTo>
                    <a:pt x="42064" y="1834"/>
                    <a:pt x="41972" y="1709"/>
                    <a:pt x="41865" y="1709"/>
                  </a:cubicBezTo>
                  <a:cubicBezTo>
                    <a:pt x="41828" y="1709"/>
                    <a:pt x="41790" y="1724"/>
                    <a:pt x="41755" y="1758"/>
                  </a:cubicBezTo>
                  <a:cubicBezTo>
                    <a:pt x="41674" y="1839"/>
                    <a:pt x="41596" y="1923"/>
                    <a:pt x="41513" y="2007"/>
                  </a:cubicBezTo>
                  <a:cubicBezTo>
                    <a:pt x="40257" y="1790"/>
                    <a:pt x="38987" y="1666"/>
                    <a:pt x="37710" y="1640"/>
                  </a:cubicBezTo>
                  <a:cubicBezTo>
                    <a:pt x="37699" y="1561"/>
                    <a:pt x="37624" y="1498"/>
                    <a:pt x="37547" y="1498"/>
                  </a:cubicBezTo>
                  <a:cubicBezTo>
                    <a:pt x="37510" y="1498"/>
                    <a:pt x="37473" y="1512"/>
                    <a:pt x="37442" y="1545"/>
                  </a:cubicBezTo>
                  <a:cubicBezTo>
                    <a:pt x="37413" y="1577"/>
                    <a:pt x="37381" y="1608"/>
                    <a:pt x="37352" y="1637"/>
                  </a:cubicBezTo>
                  <a:cubicBezTo>
                    <a:pt x="37146" y="1634"/>
                    <a:pt x="36939" y="1633"/>
                    <a:pt x="36732" y="1633"/>
                  </a:cubicBezTo>
                  <a:cubicBezTo>
                    <a:pt x="35162" y="1633"/>
                    <a:pt x="33604" y="1715"/>
                    <a:pt x="32130" y="1799"/>
                  </a:cubicBezTo>
                  <a:cubicBezTo>
                    <a:pt x="32147" y="1776"/>
                    <a:pt x="32165" y="1753"/>
                    <a:pt x="32182" y="1732"/>
                  </a:cubicBezTo>
                  <a:cubicBezTo>
                    <a:pt x="32265" y="1627"/>
                    <a:pt x="32160" y="1525"/>
                    <a:pt x="32053" y="1525"/>
                  </a:cubicBezTo>
                  <a:cubicBezTo>
                    <a:pt x="32019" y="1525"/>
                    <a:pt x="31985" y="1536"/>
                    <a:pt x="31957" y="1559"/>
                  </a:cubicBezTo>
                  <a:cubicBezTo>
                    <a:pt x="30513" y="2754"/>
                    <a:pt x="29514" y="4339"/>
                    <a:pt x="28279" y="5731"/>
                  </a:cubicBezTo>
                  <a:cubicBezTo>
                    <a:pt x="27990" y="6054"/>
                    <a:pt x="27667" y="6311"/>
                    <a:pt x="27415" y="6669"/>
                  </a:cubicBezTo>
                  <a:cubicBezTo>
                    <a:pt x="27716" y="6233"/>
                    <a:pt x="28025" y="5803"/>
                    <a:pt x="28331" y="5376"/>
                  </a:cubicBezTo>
                  <a:cubicBezTo>
                    <a:pt x="28983" y="4478"/>
                    <a:pt x="29682" y="3618"/>
                    <a:pt x="30429" y="2798"/>
                  </a:cubicBezTo>
                  <a:cubicBezTo>
                    <a:pt x="30571" y="2714"/>
                    <a:pt x="30646" y="2633"/>
                    <a:pt x="30643" y="2558"/>
                  </a:cubicBezTo>
                  <a:cubicBezTo>
                    <a:pt x="30756" y="2437"/>
                    <a:pt x="30860" y="2307"/>
                    <a:pt x="30975" y="2189"/>
                  </a:cubicBezTo>
                  <a:cubicBezTo>
                    <a:pt x="31007" y="2157"/>
                    <a:pt x="31018" y="2108"/>
                    <a:pt x="31004" y="2062"/>
                  </a:cubicBezTo>
                  <a:lnTo>
                    <a:pt x="31157" y="1883"/>
                  </a:lnTo>
                  <a:cubicBezTo>
                    <a:pt x="31355" y="1833"/>
                    <a:pt x="31278" y="1566"/>
                    <a:pt x="31098" y="1566"/>
                  </a:cubicBezTo>
                  <a:cubicBezTo>
                    <a:pt x="31089" y="1566"/>
                    <a:pt x="31080" y="1567"/>
                    <a:pt x="31070" y="1568"/>
                  </a:cubicBezTo>
                  <a:cubicBezTo>
                    <a:pt x="30600" y="1637"/>
                    <a:pt x="30389" y="1836"/>
                    <a:pt x="30057" y="2168"/>
                  </a:cubicBezTo>
                  <a:cubicBezTo>
                    <a:pt x="29329" y="2899"/>
                    <a:pt x="29451" y="3277"/>
                    <a:pt x="28273" y="3343"/>
                  </a:cubicBezTo>
                  <a:cubicBezTo>
                    <a:pt x="26965" y="3416"/>
                    <a:pt x="25931" y="3667"/>
                    <a:pt x="25550" y="4983"/>
                  </a:cubicBezTo>
                  <a:cubicBezTo>
                    <a:pt x="25311" y="5806"/>
                    <a:pt x="26200" y="6427"/>
                    <a:pt x="26968" y="6854"/>
                  </a:cubicBezTo>
                  <a:lnTo>
                    <a:pt x="26881" y="6978"/>
                  </a:lnTo>
                  <a:cubicBezTo>
                    <a:pt x="26823" y="7065"/>
                    <a:pt x="26908" y="7181"/>
                    <a:pt x="26998" y="7181"/>
                  </a:cubicBezTo>
                  <a:cubicBezTo>
                    <a:pt x="27019" y="7181"/>
                    <a:pt x="27040" y="7175"/>
                    <a:pt x="27060" y="7160"/>
                  </a:cubicBezTo>
                  <a:cubicBezTo>
                    <a:pt x="27127" y="7111"/>
                    <a:pt x="27187" y="7056"/>
                    <a:pt x="27254" y="7007"/>
                  </a:cubicBezTo>
                  <a:cubicBezTo>
                    <a:pt x="27424" y="7097"/>
                    <a:pt x="27589" y="7180"/>
                    <a:pt x="27710" y="7247"/>
                  </a:cubicBezTo>
                  <a:cubicBezTo>
                    <a:pt x="31065" y="9112"/>
                    <a:pt x="27667" y="11846"/>
                    <a:pt x="27938" y="14432"/>
                  </a:cubicBezTo>
                  <a:cubicBezTo>
                    <a:pt x="27945" y="14501"/>
                    <a:pt x="28002" y="14536"/>
                    <a:pt x="28055" y="14536"/>
                  </a:cubicBezTo>
                  <a:cubicBezTo>
                    <a:pt x="28108" y="14536"/>
                    <a:pt x="28157" y="14502"/>
                    <a:pt x="28154" y="14432"/>
                  </a:cubicBezTo>
                  <a:cubicBezTo>
                    <a:pt x="28154" y="14395"/>
                    <a:pt x="28157" y="14360"/>
                    <a:pt x="28157" y="14320"/>
                  </a:cubicBezTo>
                  <a:cubicBezTo>
                    <a:pt x="28166" y="14322"/>
                    <a:pt x="28175" y="14323"/>
                    <a:pt x="28185" y="14323"/>
                  </a:cubicBezTo>
                  <a:cubicBezTo>
                    <a:pt x="28212" y="14323"/>
                    <a:pt x="28240" y="14314"/>
                    <a:pt x="28261" y="14297"/>
                  </a:cubicBezTo>
                  <a:cubicBezTo>
                    <a:pt x="28333" y="14242"/>
                    <a:pt x="28417" y="14178"/>
                    <a:pt x="28504" y="14106"/>
                  </a:cubicBezTo>
                  <a:lnTo>
                    <a:pt x="28504" y="14106"/>
                  </a:lnTo>
                  <a:cubicBezTo>
                    <a:pt x="28340" y="14796"/>
                    <a:pt x="27341" y="15483"/>
                    <a:pt x="26695" y="15483"/>
                  </a:cubicBezTo>
                  <a:cubicBezTo>
                    <a:pt x="26416" y="15483"/>
                    <a:pt x="26203" y="15355"/>
                    <a:pt x="26151" y="15044"/>
                  </a:cubicBezTo>
                  <a:cubicBezTo>
                    <a:pt x="26162" y="15030"/>
                    <a:pt x="26171" y="15018"/>
                    <a:pt x="26183" y="15004"/>
                  </a:cubicBezTo>
                  <a:cubicBezTo>
                    <a:pt x="26249" y="14915"/>
                    <a:pt x="26212" y="14831"/>
                    <a:pt x="26139" y="14782"/>
                  </a:cubicBezTo>
                  <a:cubicBezTo>
                    <a:pt x="26148" y="14458"/>
                    <a:pt x="26160" y="14149"/>
                    <a:pt x="26131" y="13823"/>
                  </a:cubicBezTo>
                  <a:cubicBezTo>
                    <a:pt x="26073" y="13231"/>
                    <a:pt x="25625" y="12498"/>
                    <a:pt x="25392" y="11973"/>
                  </a:cubicBezTo>
                  <a:cubicBezTo>
                    <a:pt x="24277" y="9458"/>
                    <a:pt x="23443" y="7036"/>
                    <a:pt x="22660" y="4406"/>
                  </a:cubicBezTo>
                  <a:cubicBezTo>
                    <a:pt x="22461" y="3733"/>
                    <a:pt x="22227" y="3343"/>
                    <a:pt x="21979" y="3147"/>
                  </a:cubicBezTo>
                  <a:cubicBezTo>
                    <a:pt x="21964" y="3061"/>
                    <a:pt x="21895" y="2997"/>
                    <a:pt x="21818" y="2997"/>
                  </a:cubicBezTo>
                  <a:cubicBezTo>
                    <a:pt x="21794" y="2997"/>
                    <a:pt x="21769" y="3003"/>
                    <a:pt x="21745" y="3017"/>
                  </a:cubicBezTo>
                  <a:cubicBezTo>
                    <a:pt x="21686" y="2999"/>
                    <a:pt x="21627" y="2991"/>
                    <a:pt x="21566" y="2991"/>
                  </a:cubicBezTo>
                  <a:cubicBezTo>
                    <a:pt x="20816" y="2991"/>
                    <a:pt x="19978" y="4327"/>
                    <a:pt x="19364" y="5431"/>
                  </a:cubicBezTo>
                  <a:cubicBezTo>
                    <a:pt x="16574" y="3511"/>
                    <a:pt x="13206" y="0"/>
                    <a:pt x="9695" y="0"/>
                  </a:cubicBezTo>
                  <a:close/>
                  <a:moveTo>
                    <a:pt x="24054" y="74610"/>
                  </a:moveTo>
                  <a:cubicBezTo>
                    <a:pt x="24053" y="74611"/>
                    <a:pt x="24053" y="74613"/>
                    <a:pt x="24052" y="74615"/>
                  </a:cubicBezTo>
                  <a:cubicBezTo>
                    <a:pt x="24053" y="74613"/>
                    <a:pt x="24053" y="74611"/>
                    <a:pt x="24054" y="7461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46" name="Google Shape;5046;p86"/>
            <p:cNvSpPr/>
            <p:nvPr/>
          </p:nvSpPr>
          <p:spPr>
            <a:xfrm>
              <a:off x="2436050" y="2480575"/>
              <a:ext cx="6675" cy="6050"/>
            </a:xfrm>
            <a:custGeom>
              <a:avLst/>
              <a:gdLst/>
              <a:ahLst/>
              <a:cxnLst/>
              <a:rect l="l" t="t" r="r" b="b"/>
              <a:pathLst>
                <a:path w="267" h="242" extrusionOk="0">
                  <a:moveTo>
                    <a:pt x="256" y="1"/>
                  </a:moveTo>
                  <a:cubicBezTo>
                    <a:pt x="243" y="1"/>
                    <a:pt x="165" y="73"/>
                    <a:pt x="1" y="242"/>
                  </a:cubicBezTo>
                  <a:cubicBezTo>
                    <a:pt x="59" y="207"/>
                    <a:pt x="114" y="164"/>
                    <a:pt x="174" y="126"/>
                  </a:cubicBezTo>
                  <a:cubicBezTo>
                    <a:pt x="236" y="47"/>
                    <a:pt x="266" y="1"/>
                    <a:pt x="25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47" name="Google Shape;5047;p86"/>
            <p:cNvSpPr/>
            <p:nvPr/>
          </p:nvSpPr>
          <p:spPr>
            <a:xfrm>
              <a:off x="3237575" y="748750"/>
              <a:ext cx="6150" cy="6250"/>
            </a:xfrm>
            <a:custGeom>
              <a:avLst/>
              <a:gdLst/>
              <a:ahLst/>
              <a:cxnLst/>
              <a:rect l="l" t="t" r="r" b="b"/>
              <a:pathLst>
                <a:path w="246" h="250" extrusionOk="0">
                  <a:moveTo>
                    <a:pt x="123" y="1"/>
                  </a:moveTo>
                  <a:cubicBezTo>
                    <a:pt x="76" y="1"/>
                    <a:pt x="29" y="29"/>
                    <a:pt x="15" y="85"/>
                  </a:cubicBezTo>
                  <a:cubicBezTo>
                    <a:pt x="9" y="97"/>
                    <a:pt x="3" y="111"/>
                    <a:pt x="0" y="128"/>
                  </a:cubicBezTo>
                  <a:cubicBezTo>
                    <a:pt x="0" y="209"/>
                    <a:pt x="62" y="250"/>
                    <a:pt x="123" y="250"/>
                  </a:cubicBezTo>
                  <a:cubicBezTo>
                    <a:pt x="184" y="250"/>
                    <a:pt x="246" y="209"/>
                    <a:pt x="246" y="128"/>
                  </a:cubicBezTo>
                  <a:cubicBezTo>
                    <a:pt x="243" y="111"/>
                    <a:pt x="237" y="97"/>
                    <a:pt x="231" y="85"/>
                  </a:cubicBezTo>
                  <a:cubicBezTo>
                    <a:pt x="217" y="29"/>
                    <a:pt x="170" y="1"/>
                    <a:pt x="123"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48" name="Google Shape;5048;p86"/>
            <p:cNvSpPr/>
            <p:nvPr/>
          </p:nvSpPr>
          <p:spPr>
            <a:xfrm>
              <a:off x="3544900" y="2688975"/>
              <a:ext cx="3150" cy="5800"/>
            </a:xfrm>
            <a:custGeom>
              <a:avLst/>
              <a:gdLst/>
              <a:ahLst/>
              <a:cxnLst/>
              <a:rect l="l" t="t" r="r" b="b"/>
              <a:pathLst>
                <a:path w="126" h="232" extrusionOk="0">
                  <a:moveTo>
                    <a:pt x="116" y="0"/>
                  </a:moveTo>
                  <a:cubicBezTo>
                    <a:pt x="114" y="0"/>
                    <a:pt x="111" y="1"/>
                    <a:pt x="110" y="4"/>
                  </a:cubicBezTo>
                  <a:cubicBezTo>
                    <a:pt x="52" y="82"/>
                    <a:pt x="12" y="128"/>
                    <a:pt x="0" y="223"/>
                  </a:cubicBezTo>
                  <a:cubicBezTo>
                    <a:pt x="0" y="229"/>
                    <a:pt x="4" y="232"/>
                    <a:pt x="8" y="232"/>
                  </a:cubicBezTo>
                  <a:cubicBezTo>
                    <a:pt x="12" y="232"/>
                    <a:pt x="16" y="229"/>
                    <a:pt x="17" y="223"/>
                  </a:cubicBezTo>
                  <a:cubicBezTo>
                    <a:pt x="52" y="151"/>
                    <a:pt x="87" y="82"/>
                    <a:pt x="121" y="12"/>
                  </a:cubicBezTo>
                  <a:cubicBezTo>
                    <a:pt x="125" y="6"/>
                    <a:pt x="121" y="0"/>
                    <a:pt x="116"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49" name="Google Shape;5049;p86"/>
            <p:cNvSpPr/>
            <p:nvPr/>
          </p:nvSpPr>
          <p:spPr>
            <a:xfrm>
              <a:off x="3431000" y="2330125"/>
              <a:ext cx="228750" cy="311750"/>
            </a:xfrm>
            <a:custGeom>
              <a:avLst/>
              <a:gdLst/>
              <a:ahLst/>
              <a:cxnLst/>
              <a:rect l="l" t="t" r="r" b="b"/>
              <a:pathLst>
                <a:path w="9150" h="12470" extrusionOk="0">
                  <a:moveTo>
                    <a:pt x="5856" y="1042"/>
                  </a:moveTo>
                  <a:cubicBezTo>
                    <a:pt x="6054" y="1042"/>
                    <a:pt x="6249" y="1091"/>
                    <a:pt x="6424" y="1181"/>
                  </a:cubicBezTo>
                  <a:cubicBezTo>
                    <a:pt x="5924" y="1597"/>
                    <a:pt x="5474" y="2065"/>
                    <a:pt x="5079" y="2579"/>
                  </a:cubicBezTo>
                  <a:cubicBezTo>
                    <a:pt x="5113" y="2507"/>
                    <a:pt x="5157" y="2434"/>
                    <a:pt x="5191" y="2362"/>
                  </a:cubicBezTo>
                  <a:cubicBezTo>
                    <a:pt x="5408" y="1932"/>
                    <a:pt x="5592" y="1490"/>
                    <a:pt x="5766" y="1046"/>
                  </a:cubicBezTo>
                  <a:cubicBezTo>
                    <a:pt x="5796" y="1043"/>
                    <a:pt x="5826" y="1042"/>
                    <a:pt x="5856" y="1042"/>
                  </a:cubicBezTo>
                  <a:close/>
                  <a:moveTo>
                    <a:pt x="4816" y="1360"/>
                  </a:moveTo>
                  <a:lnTo>
                    <a:pt x="4816" y="1360"/>
                  </a:lnTo>
                  <a:cubicBezTo>
                    <a:pt x="4227" y="2218"/>
                    <a:pt x="3759" y="3145"/>
                    <a:pt x="3367" y="4123"/>
                  </a:cubicBezTo>
                  <a:cubicBezTo>
                    <a:pt x="3141" y="3009"/>
                    <a:pt x="3906" y="1894"/>
                    <a:pt x="4816" y="1360"/>
                  </a:cubicBezTo>
                  <a:close/>
                  <a:moveTo>
                    <a:pt x="5454" y="1086"/>
                  </a:moveTo>
                  <a:cubicBezTo>
                    <a:pt x="4943" y="2379"/>
                    <a:pt x="4238" y="3601"/>
                    <a:pt x="3505" y="4779"/>
                  </a:cubicBezTo>
                  <a:cubicBezTo>
                    <a:pt x="3479" y="4652"/>
                    <a:pt x="3450" y="4519"/>
                    <a:pt x="3421" y="4389"/>
                  </a:cubicBezTo>
                  <a:cubicBezTo>
                    <a:pt x="3658" y="3762"/>
                    <a:pt x="3941" y="3153"/>
                    <a:pt x="4267" y="2570"/>
                  </a:cubicBezTo>
                  <a:cubicBezTo>
                    <a:pt x="4279" y="2544"/>
                    <a:pt x="4775" y="1750"/>
                    <a:pt x="5162" y="1190"/>
                  </a:cubicBezTo>
                  <a:cubicBezTo>
                    <a:pt x="5255" y="1150"/>
                    <a:pt x="5353" y="1115"/>
                    <a:pt x="5454" y="1086"/>
                  </a:cubicBezTo>
                  <a:close/>
                  <a:moveTo>
                    <a:pt x="6159" y="1765"/>
                  </a:moveTo>
                  <a:cubicBezTo>
                    <a:pt x="5164" y="2807"/>
                    <a:pt x="4477" y="4516"/>
                    <a:pt x="3785" y="5769"/>
                  </a:cubicBezTo>
                  <a:cubicBezTo>
                    <a:pt x="3717" y="5889"/>
                    <a:pt x="3818" y="5996"/>
                    <a:pt x="3922" y="5996"/>
                  </a:cubicBezTo>
                  <a:cubicBezTo>
                    <a:pt x="3968" y="5996"/>
                    <a:pt x="4015" y="5975"/>
                    <a:pt x="4048" y="5925"/>
                  </a:cubicBezTo>
                  <a:cubicBezTo>
                    <a:pt x="4747" y="4860"/>
                    <a:pt x="5561" y="3973"/>
                    <a:pt x="6430" y="3058"/>
                  </a:cubicBezTo>
                  <a:lnTo>
                    <a:pt x="6430" y="3058"/>
                  </a:lnTo>
                  <a:cubicBezTo>
                    <a:pt x="5650" y="3881"/>
                    <a:pt x="4729" y="5169"/>
                    <a:pt x="3906" y="6185"/>
                  </a:cubicBezTo>
                  <a:cubicBezTo>
                    <a:pt x="3829" y="6280"/>
                    <a:pt x="3753" y="6378"/>
                    <a:pt x="3676" y="6473"/>
                  </a:cubicBezTo>
                  <a:cubicBezTo>
                    <a:pt x="3690" y="6043"/>
                    <a:pt x="3658" y="5610"/>
                    <a:pt x="3580" y="5186"/>
                  </a:cubicBezTo>
                  <a:cubicBezTo>
                    <a:pt x="3592" y="5177"/>
                    <a:pt x="3603" y="5177"/>
                    <a:pt x="3612" y="5165"/>
                  </a:cubicBezTo>
                  <a:cubicBezTo>
                    <a:pt x="3777" y="4937"/>
                    <a:pt x="3932" y="4704"/>
                    <a:pt x="4091" y="4473"/>
                  </a:cubicBezTo>
                  <a:cubicBezTo>
                    <a:pt x="4233" y="4432"/>
                    <a:pt x="4331" y="4291"/>
                    <a:pt x="4386" y="4051"/>
                  </a:cubicBezTo>
                  <a:cubicBezTo>
                    <a:pt x="4932" y="3254"/>
                    <a:pt x="5485" y="2468"/>
                    <a:pt x="6159" y="1765"/>
                  </a:cubicBezTo>
                  <a:close/>
                  <a:moveTo>
                    <a:pt x="2001" y="8610"/>
                  </a:moveTo>
                  <a:cubicBezTo>
                    <a:pt x="1513" y="9265"/>
                    <a:pt x="1063" y="9943"/>
                    <a:pt x="641" y="10651"/>
                  </a:cubicBezTo>
                  <a:cubicBezTo>
                    <a:pt x="633" y="10426"/>
                    <a:pt x="708" y="10183"/>
                    <a:pt x="838" y="9946"/>
                  </a:cubicBezTo>
                  <a:cubicBezTo>
                    <a:pt x="1118" y="9441"/>
                    <a:pt x="1548" y="9008"/>
                    <a:pt x="2001" y="8610"/>
                  </a:cubicBezTo>
                  <a:close/>
                  <a:moveTo>
                    <a:pt x="6681" y="1378"/>
                  </a:moveTo>
                  <a:cubicBezTo>
                    <a:pt x="6990" y="1684"/>
                    <a:pt x="7201" y="2201"/>
                    <a:pt x="7206" y="3018"/>
                  </a:cubicBezTo>
                  <a:cubicBezTo>
                    <a:pt x="7215" y="3667"/>
                    <a:pt x="7042" y="4221"/>
                    <a:pt x="7085" y="4877"/>
                  </a:cubicBezTo>
                  <a:cubicBezTo>
                    <a:pt x="7134" y="5601"/>
                    <a:pt x="7498" y="6199"/>
                    <a:pt x="7847" y="6808"/>
                  </a:cubicBezTo>
                  <a:cubicBezTo>
                    <a:pt x="8941" y="8702"/>
                    <a:pt x="7518" y="9594"/>
                    <a:pt x="6360" y="10593"/>
                  </a:cubicBezTo>
                  <a:cubicBezTo>
                    <a:pt x="6493" y="10405"/>
                    <a:pt x="6629" y="10223"/>
                    <a:pt x="6759" y="10030"/>
                  </a:cubicBezTo>
                  <a:cubicBezTo>
                    <a:pt x="6811" y="9955"/>
                    <a:pt x="6788" y="9848"/>
                    <a:pt x="6704" y="9808"/>
                  </a:cubicBezTo>
                  <a:cubicBezTo>
                    <a:pt x="7160" y="9129"/>
                    <a:pt x="7619" y="8457"/>
                    <a:pt x="8055" y="7770"/>
                  </a:cubicBezTo>
                  <a:cubicBezTo>
                    <a:pt x="8135" y="7642"/>
                    <a:pt x="8014" y="7498"/>
                    <a:pt x="7893" y="7498"/>
                  </a:cubicBezTo>
                  <a:cubicBezTo>
                    <a:pt x="7852" y="7498"/>
                    <a:pt x="7811" y="7515"/>
                    <a:pt x="7778" y="7553"/>
                  </a:cubicBezTo>
                  <a:cubicBezTo>
                    <a:pt x="6828" y="8665"/>
                    <a:pt x="5725" y="9952"/>
                    <a:pt x="4989" y="11084"/>
                  </a:cubicBezTo>
                  <a:cubicBezTo>
                    <a:pt x="5829" y="9707"/>
                    <a:pt x="6825" y="8422"/>
                    <a:pt x="7622" y="7010"/>
                  </a:cubicBezTo>
                  <a:cubicBezTo>
                    <a:pt x="7693" y="6881"/>
                    <a:pt x="7585" y="6754"/>
                    <a:pt x="7467" y="6754"/>
                  </a:cubicBezTo>
                  <a:cubicBezTo>
                    <a:pt x="7427" y="6754"/>
                    <a:pt x="7386" y="6769"/>
                    <a:pt x="7351" y="6802"/>
                  </a:cubicBezTo>
                  <a:cubicBezTo>
                    <a:pt x="6210" y="7859"/>
                    <a:pt x="4885" y="9230"/>
                    <a:pt x="4031" y="10472"/>
                  </a:cubicBezTo>
                  <a:cubicBezTo>
                    <a:pt x="5021" y="8921"/>
                    <a:pt x="6179" y="7510"/>
                    <a:pt x="6972" y="5824"/>
                  </a:cubicBezTo>
                  <a:cubicBezTo>
                    <a:pt x="7028" y="5701"/>
                    <a:pt x="6929" y="5564"/>
                    <a:pt x="6819" y="5564"/>
                  </a:cubicBezTo>
                  <a:cubicBezTo>
                    <a:pt x="6781" y="5564"/>
                    <a:pt x="6742" y="5580"/>
                    <a:pt x="6707" y="5619"/>
                  </a:cubicBezTo>
                  <a:cubicBezTo>
                    <a:pt x="5289" y="7163"/>
                    <a:pt x="3286" y="9072"/>
                    <a:pt x="2388" y="10810"/>
                  </a:cubicBezTo>
                  <a:cubicBezTo>
                    <a:pt x="3664" y="8335"/>
                    <a:pt x="5584" y="6257"/>
                    <a:pt x="6863" y="3777"/>
                  </a:cubicBezTo>
                  <a:cubicBezTo>
                    <a:pt x="6927" y="3654"/>
                    <a:pt x="6820" y="3514"/>
                    <a:pt x="6706" y="3514"/>
                  </a:cubicBezTo>
                  <a:cubicBezTo>
                    <a:pt x="6668" y="3514"/>
                    <a:pt x="6628" y="3530"/>
                    <a:pt x="6594" y="3569"/>
                  </a:cubicBezTo>
                  <a:cubicBezTo>
                    <a:pt x="5748" y="4577"/>
                    <a:pt x="4975" y="5624"/>
                    <a:pt x="4207" y="6690"/>
                  </a:cubicBezTo>
                  <a:cubicBezTo>
                    <a:pt x="3225" y="8047"/>
                    <a:pt x="1559" y="9565"/>
                    <a:pt x="869" y="10853"/>
                  </a:cubicBezTo>
                  <a:cubicBezTo>
                    <a:pt x="1441" y="9782"/>
                    <a:pt x="2148" y="8797"/>
                    <a:pt x="2899" y="7839"/>
                  </a:cubicBezTo>
                  <a:cubicBezTo>
                    <a:pt x="2910" y="7830"/>
                    <a:pt x="2925" y="7819"/>
                    <a:pt x="2934" y="7810"/>
                  </a:cubicBezTo>
                  <a:cubicBezTo>
                    <a:pt x="3349" y="7455"/>
                    <a:pt x="4088" y="6981"/>
                    <a:pt x="4230" y="6413"/>
                  </a:cubicBezTo>
                  <a:cubicBezTo>
                    <a:pt x="4244" y="6355"/>
                    <a:pt x="4204" y="6297"/>
                    <a:pt x="4143" y="6289"/>
                  </a:cubicBezTo>
                  <a:cubicBezTo>
                    <a:pt x="5148" y="5062"/>
                    <a:pt x="6150" y="3835"/>
                    <a:pt x="6961" y="2478"/>
                  </a:cubicBezTo>
                  <a:cubicBezTo>
                    <a:pt x="7030" y="2364"/>
                    <a:pt x="6925" y="2238"/>
                    <a:pt x="6816" y="2238"/>
                  </a:cubicBezTo>
                  <a:cubicBezTo>
                    <a:pt x="6779" y="2238"/>
                    <a:pt x="6741" y="2253"/>
                    <a:pt x="6710" y="2287"/>
                  </a:cubicBezTo>
                  <a:cubicBezTo>
                    <a:pt x="5844" y="3220"/>
                    <a:pt x="4969" y="4129"/>
                    <a:pt x="4189" y="5139"/>
                  </a:cubicBezTo>
                  <a:cubicBezTo>
                    <a:pt x="4995" y="4094"/>
                    <a:pt x="5916" y="2686"/>
                    <a:pt x="6681" y="1378"/>
                  </a:cubicBezTo>
                  <a:close/>
                  <a:moveTo>
                    <a:pt x="6378" y="6476"/>
                  </a:moveTo>
                  <a:lnTo>
                    <a:pt x="6378" y="6476"/>
                  </a:lnTo>
                  <a:cubicBezTo>
                    <a:pt x="5497" y="7478"/>
                    <a:pt x="4132" y="9611"/>
                    <a:pt x="3185" y="11191"/>
                  </a:cubicBezTo>
                  <a:cubicBezTo>
                    <a:pt x="3144" y="11170"/>
                    <a:pt x="3101" y="11159"/>
                    <a:pt x="3055" y="11153"/>
                  </a:cubicBezTo>
                  <a:cubicBezTo>
                    <a:pt x="2731" y="11153"/>
                    <a:pt x="2449" y="11277"/>
                    <a:pt x="2163" y="11373"/>
                  </a:cubicBezTo>
                  <a:cubicBezTo>
                    <a:pt x="3609" y="9776"/>
                    <a:pt x="4954" y="8093"/>
                    <a:pt x="6378" y="6476"/>
                  </a:cubicBezTo>
                  <a:close/>
                  <a:moveTo>
                    <a:pt x="6292" y="4432"/>
                  </a:moveTo>
                  <a:cubicBezTo>
                    <a:pt x="6314" y="4432"/>
                    <a:pt x="4737" y="6639"/>
                    <a:pt x="4391" y="7140"/>
                  </a:cubicBezTo>
                  <a:cubicBezTo>
                    <a:pt x="3436" y="8517"/>
                    <a:pt x="2492" y="9874"/>
                    <a:pt x="1724" y="11367"/>
                  </a:cubicBezTo>
                  <a:cubicBezTo>
                    <a:pt x="1709" y="11396"/>
                    <a:pt x="1707" y="11430"/>
                    <a:pt x="1712" y="11462"/>
                  </a:cubicBezTo>
                  <a:cubicBezTo>
                    <a:pt x="1687" y="11464"/>
                    <a:pt x="1662" y="11465"/>
                    <a:pt x="1638" y="11465"/>
                  </a:cubicBezTo>
                  <a:cubicBezTo>
                    <a:pt x="1455" y="11465"/>
                    <a:pt x="1275" y="11418"/>
                    <a:pt x="1115" y="11332"/>
                  </a:cubicBezTo>
                  <a:cubicBezTo>
                    <a:pt x="1031" y="11286"/>
                    <a:pt x="953" y="11231"/>
                    <a:pt x="887" y="11168"/>
                  </a:cubicBezTo>
                  <a:cubicBezTo>
                    <a:pt x="2639" y="9508"/>
                    <a:pt x="4002" y="7536"/>
                    <a:pt x="5428" y="5590"/>
                  </a:cubicBezTo>
                  <a:cubicBezTo>
                    <a:pt x="6046" y="4747"/>
                    <a:pt x="6284" y="4432"/>
                    <a:pt x="6292" y="4432"/>
                  </a:cubicBezTo>
                  <a:close/>
                  <a:moveTo>
                    <a:pt x="5633" y="11540"/>
                  </a:moveTo>
                  <a:cubicBezTo>
                    <a:pt x="5647" y="11560"/>
                    <a:pt x="5656" y="11589"/>
                    <a:pt x="5679" y="11603"/>
                  </a:cubicBezTo>
                  <a:cubicBezTo>
                    <a:pt x="5673" y="11606"/>
                    <a:pt x="5665" y="11606"/>
                    <a:pt x="5659" y="11615"/>
                  </a:cubicBezTo>
                  <a:cubicBezTo>
                    <a:pt x="5592" y="11743"/>
                    <a:pt x="5459" y="11853"/>
                    <a:pt x="5293" y="11935"/>
                  </a:cubicBezTo>
                  <a:lnTo>
                    <a:pt x="5293" y="11935"/>
                  </a:lnTo>
                  <a:cubicBezTo>
                    <a:pt x="5308" y="11927"/>
                    <a:pt x="5322" y="11916"/>
                    <a:pt x="5336" y="11901"/>
                  </a:cubicBezTo>
                  <a:cubicBezTo>
                    <a:pt x="5442" y="11782"/>
                    <a:pt x="5532" y="11658"/>
                    <a:pt x="5633" y="11540"/>
                  </a:cubicBezTo>
                  <a:close/>
                  <a:moveTo>
                    <a:pt x="7007" y="7591"/>
                  </a:moveTo>
                  <a:lnTo>
                    <a:pt x="7007" y="7591"/>
                  </a:lnTo>
                  <a:cubicBezTo>
                    <a:pt x="5985" y="8647"/>
                    <a:pt x="4885" y="10521"/>
                    <a:pt x="4054" y="11993"/>
                  </a:cubicBezTo>
                  <a:cubicBezTo>
                    <a:pt x="3935" y="11944"/>
                    <a:pt x="3834" y="11869"/>
                    <a:pt x="3756" y="11768"/>
                  </a:cubicBezTo>
                  <a:cubicBezTo>
                    <a:pt x="3693" y="11676"/>
                    <a:pt x="3609" y="11552"/>
                    <a:pt x="3511" y="11439"/>
                  </a:cubicBezTo>
                  <a:cubicBezTo>
                    <a:pt x="4729" y="10203"/>
                    <a:pt x="5800" y="8838"/>
                    <a:pt x="7007" y="7591"/>
                  </a:cubicBezTo>
                  <a:close/>
                  <a:moveTo>
                    <a:pt x="7166" y="8823"/>
                  </a:moveTo>
                  <a:cubicBezTo>
                    <a:pt x="6560" y="9565"/>
                    <a:pt x="5642" y="10763"/>
                    <a:pt x="5055" y="11684"/>
                  </a:cubicBezTo>
                  <a:cubicBezTo>
                    <a:pt x="4975" y="11812"/>
                    <a:pt x="5097" y="11954"/>
                    <a:pt x="5219" y="11954"/>
                  </a:cubicBezTo>
                  <a:cubicBezTo>
                    <a:pt x="5239" y="11954"/>
                    <a:pt x="5259" y="11951"/>
                    <a:pt x="5277" y="11943"/>
                  </a:cubicBezTo>
                  <a:lnTo>
                    <a:pt x="5277" y="11943"/>
                  </a:lnTo>
                  <a:cubicBezTo>
                    <a:pt x="5071" y="12041"/>
                    <a:pt x="4815" y="12099"/>
                    <a:pt x="4567" y="12099"/>
                  </a:cubicBezTo>
                  <a:cubicBezTo>
                    <a:pt x="4528" y="12099"/>
                    <a:pt x="4488" y="12097"/>
                    <a:pt x="4449" y="12094"/>
                  </a:cubicBezTo>
                  <a:cubicBezTo>
                    <a:pt x="5336" y="10989"/>
                    <a:pt x="6245" y="9903"/>
                    <a:pt x="7166" y="8823"/>
                  </a:cubicBezTo>
                  <a:close/>
                  <a:moveTo>
                    <a:pt x="5959" y="0"/>
                  </a:moveTo>
                  <a:cubicBezTo>
                    <a:pt x="5925" y="0"/>
                    <a:pt x="5892" y="12"/>
                    <a:pt x="5867" y="38"/>
                  </a:cubicBezTo>
                  <a:cubicBezTo>
                    <a:pt x="5685" y="232"/>
                    <a:pt x="5526" y="439"/>
                    <a:pt x="5362" y="642"/>
                  </a:cubicBezTo>
                  <a:cubicBezTo>
                    <a:pt x="5293" y="637"/>
                    <a:pt x="5225" y="634"/>
                    <a:pt x="5157" y="634"/>
                  </a:cubicBezTo>
                  <a:cubicBezTo>
                    <a:pt x="4595" y="634"/>
                    <a:pt x="4048" y="807"/>
                    <a:pt x="3693" y="1202"/>
                  </a:cubicBezTo>
                  <a:cubicBezTo>
                    <a:pt x="2166" y="2902"/>
                    <a:pt x="3528" y="4692"/>
                    <a:pt x="3522" y="6667"/>
                  </a:cubicBezTo>
                  <a:cubicBezTo>
                    <a:pt x="3401" y="6814"/>
                    <a:pt x="3280" y="6964"/>
                    <a:pt x="3162" y="7114"/>
                  </a:cubicBezTo>
                  <a:cubicBezTo>
                    <a:pt x="2625" y="7588"/>
                    <a:pt x="2082" y="8050"/>
                    <a:pt x="1559" y="8537"/>
                  </a:cubicBezTo>
                  <a:cubicBezTo>
                    <a:pt x="930" y="9126"/>
                    <a:pt x="0" y="10030"/>
                    <a:pt x="295" y="10989"/>
                  </a:cubicBezTo>
                  <a:cubicBezTo>
                    <a:pt x="315" y="11035"/>
                    <a:pt x="338" y="11078"/>
                    <a:pt x="364" y="11121"/>
                  </a:cubicBezTo>
                  <a:cubicBezTo>
                    <a:pt x="318" y="11205"/>
                    <a:pt x="266" y="11283"/>
                    <a:pt x="220" y="11367"/>
                  </a:cubicBezTo>
                  <a:cubicBezTo>
                    <a:pt x="151" y="11494"/>
                    <a:pt x="253" y="11614"/>
                    <a:pt x="368" y="11614"/>
                  </a:cubicBezTo>
                  <a:cubicBezTo>
                    <a:pt x="407" y="11614"/>
                    <a:pt x="447" y="11600"/>
                    <a:pt x="482" y="11569"/>
                  </a:cubicBezTo>
                  <a:cubicBezTo>
                    <a:pt x="529" y="11528"/>
                    <a:pt x="569" y="11482"/>
                    <a:pt x="612" y="11439"/>
                  </a:cubicBezTo>
                  <a:cubicBezTo>
                    <a:pt x="765" y="11566"/>
                    <a:pt x="930" y="11676"/>
                    <a:pt x="1106" y="11765"/>
                  </a:cubicBezTo>
                  <a:cubicBezTo>
                    <a:pt x="1355" y="11898"/>
                    <a:pt x="1587" y="11967"/>
                    <a:pt x="1866" y="11967"/>
                  </a:cubicBezTo>
                  <a:cubicBezTo>
                    <a:pt x="1871" y="11967"/>
                    <a:pt x="1877" y="11967"/>
                    <a:pt x="1883" y="11967"/>
                  </a:cubicBezTo>
                  <a:cubicBezTo>
                    <a:pt x="2234" y="11962"/>
                    <a:pt x="2526" y="11575"/>
                    <a:pt x="2875" y="11575"/>
                  </a:cubicBezTo>
                  <a:cubicBezTo>
                    <a:pt x="2916" y="11575"/>
                    <a:pt x="2957" y="11580"/>
                    <a:pt x="3000" y="11592"/>
                  </a:cubicBezTo>
                  <a:cubicBezTo>
                    <a:pt x="3021" y="11666"/>
                    <a:pt x="3089" y="11716"/>
                    <a:pt x="3163" y="11716"/>
                  </a:cubicBezTo>
                  <a:cubicBezTo>
                    <a:pt x="3180" y="11716"/>
                    <a:pt x="3199" y="11714"/>
                    <a:pt x="3216" y="11707"/>
                  </a:cubicBezTo>
                  <a:cubicBezTo>
                    <a:pt x="3257" y="11736"/>
                    <a:pt x="3294" y="11765"/>
                    <a:pt x="3329" y="11800"/>
                  </a:cubicBezTo>
                  <a:cubicBezTo>
                    <a:pt x="3522" y="12002"/>
                    <a:pt x="3751" y="12169"/>
                    <a:pt x="4005" y="12293"/>
                  </a:cubicBezTo>
                  <a:cubicBezTo>
                    <a:pt x="4032" y="12343"/>
                    <a:pt x="4086" y="12372"/>
                    <a:pt x="4143" y="12372"/>
                  </a:cubicBezTo>
                  <a:cubicBezTo>
                    <a:pt x="4158" y="12372"/>
                    <a:pt x="4174" y="12370"/>
                    <a:pt x="4189" y="12366"/>
                  </a:cubicBezTo>
                  <a:cubicBezTo>
                    <a:pt x="4373" y="12433"/>
                    <a:pt x="4561" y="12470"/>
                    <a:pt x="4742" y="12470"/>
                  </a:cubicBezTo>
                  <a:cubicBezTo>
                    <a:pt x="5185" y="12470"/>
                    <a:pt x="5595" y="12250"/>
                    <a:pt x="5841" y="11716"/>
                  </a:cubicBezTo>
                  <a:cubicBezTo>
                    <a:pt x="5858" y="11676"/>
                    <a:pt x="5849" y="11629"/>
                    <a:pt x="5821" y="11601"/>
                  </a:cubicBezTo>
                  <a:cubicBezTo>
                    <a:pt x="5838" y="11592"/>
                    <a:pt x="5861" y="11595"/>
                    <a:pt x="5878" y="11572"/>
                  </a:cubicBezTo>
                  <a:cubicBezTo>
                    <a:pt x="6779" y="10475"/>
                    <a:pt x="9149" y="9366"/>
                    <a:pt x="8529" y="7544"/>
                  </a:cubicBezTo>
                  <a:cubicBezTo>
                    <a:pt x="8038" y="6104"/>
                    <a:pt x="7258" y="5160"/>
                    <a:pt x="7489" y="3511"/>
                  </a:cubicBezTo>
                  <a:cubicBezTo>
                    <a:pt x="7596" y="2769"/>
                    <a:pt x="7547" y="2284"/>
                    <a:pt x="7177" y="1643"/>
                  </a:cubicBezTo>
                  <a:cubicBezTo>
                    <a:pt x="7068" y="1461"/>
                    <a:pt x="6923" y="1303"/>
                    <a:pt x="6756" y="1176"/>
                  </a:cubicBezTo>
                  <a:cubicBezTo>
                    <a:pt x="6736" y="1118"/>
                    <a:pt x="6684" y="1080"/>
                    <a:pt x="6626" y="1077"/>
                  </a:cubicBezTo>
                  <a:cubicBezTo>
                    <a:pt x="6398" y="922"/>
                    <a:pt x="6150" y="806"/>
                    <a:pt x="5884" y="734"/>
                  </a:cubicBezTo>
                  <a:cubicBezTo>
                    <a:pt x="5956" y="546"/>
                    <a:pt x="6028" y="359"/>
                    <a:pt x="6098" y="171"/>
                  </a:cubicBezTo>
                  <a:cubicBezTo>
                    <a:pt x="6131" y="77"/>
                    <a:pt x="6044" y="0"/>
                    <a:pt x="595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050" name="Google Shape;5050;p86"/>
          <p:cNvGrpSpPr/>
          <p:nvPr/>
        </p:nvGrpSpPr>
        <p:grpSpPr>
          <a:xfrm>
            <a:off x="4686297" y="3774084"/>
            <a:ext cx="3080376" cy="1832296"/>
            <a:chOff x="238125" y="732525"/>
            <a:chExt cx="7130500" cy="4241425"/>
          </a:xfrm>
        </p:grpSpPr>
        <p:sp>
          <p:nvSpPr>
            <p:cNvPr id="5051" name="Google Shape;5051;p86"/>
            <p:cNvSpPr/>
            <p:nvPr/>
          </p:nvSpPr>
          <p:spPr>
            <a:xfrm>
              <a:off x="3175800" y="1003350"/>
              <a:ext cx="3741725" cy="3331975"/>
            </a:xfrm>
            <a:custGeom>
              <a:avLst/>
              <a:gdLst/>
              <a:ahLst/>
              <a:cxnLst/>
              <a:rect l="l" t="t" r="r" b="b"/>
              <a:pathLst>
                <a:path w="149669" h="133279" extrusionOk="0">
                  <a:moveTo>
                    <a:pt x="81445" y="1"/>
                  </a:moveTo>
                  <a:lnTo>
                    <a:pt x="79450" y="1466"/>
                  </a:lnTo>
                  <a:lnTo>
                    <a:pt x="78288" y="3145"/>
                  </a:lnTo>
                  <a:lnTo>
                    <a:pt x="77341" y="834"/>
                  </a:lnTo>
                  <a:lnTo>
                    <a:pt x="75131" y="834"/>
                  </a:lnTo>
                  <a:lnTo>
                    <a:pt x="73868" y="2413"/>
                  </a:lnTo>
                  <a:lnTo>
                    <a:pt x="73161" y="4888"/>
                  </a:lnTo>
                  <a:lnTo>
                    <a:pt x="69891" y="7325"/>
                  </a:lnTo>
                  <a:lnTo>
                    <a:pt x="68313" y="10330"/>
                  </a:lnTo>
                  <a:lnTo>
                    <a:pt x="69474" y="11466"/>
                  </a:lnTo>
                  <a:lnTo>
                    <a:pt x="66318" y="13247"/>
                  </a:lnTo>
                  <a:lnTo>
                    <a:pt x="67782" y="14825"/>
                  </a:lnTo>
                  <a:lnTo>
                    <a:pt x="69790" y="15873"/>
                  </a:lnTo>
                  <a:lnTo>
                    <a:pt x="68729" y="16504"/>
                  </a:lnTo>
                  <a:lnTo>
                    <a:pt x="65888" y="14812"/>
                  </a:lnTo>
                  <a:lnTo>
                    <a:pt x="65257" y="16605"/>
                  </a:lnTo>
                  <a:lnTo>
                    <a:pt x="63994" y="17439"/>
                  </a:lnTo>
                  <a:lnTo>
                    <a:pt x="65358" y="21644"/>
                  </a:lnTo>
                  <a:lnTo>
                    <a:pt x="67050" y="21959"/>
                  </a:lnTo>
                  <a:lnTo>
                    <a:pt x="68199" y="22906"/>
                  </a:lnTo>
                  <a:cubicBezTo>
                    <a:pt x="67252" y="23336"/>
                    <a:pt x="65674" y="23651"/>
                    <a:pt x="65674" y="23651"/>
                  </a:cubicBezTo>
                  <a:lnTo>
                    <a:pt x="66419" y="25230"/>
                  </a:lnTo>
                  <a:lnTo>
                    <a:pt x="65358" y="26593"/>
                  </a:lnTo>
                  <a:lnTo>
                    <a:pt x="63577" y="25962"/>
                  </a:lnTo>
                  <a:lnTo>
                    <a:pt x="64625" y="23967"/>
                  </a:lnTo>
                  <a:lnTo>
                    <a:pt x="63262" y="20394"/>
                  </a:lnTo>
                  <a:lnTo>
                    <a:pt x="62214" y="17439"/>
                  </a:lnTo>
                  <a:lnTo>
                    <a:pt x="61368" y="15343"/>
                  </a:lnTo>
                  <a:lnTo>
                    <a:pt x="59688" y="14711"/>
                  </a:lnTo>
                  <a:lnTo>
                    <a:pt x="58842" y="18386"/>
                  </a:lnTo>
                  <a:lnTo>
                    <a:pt x="58792" y="21012"/>
                  </a:lnTo>
                  <a:lnTo>
                    <a:pt x="60951" y="22906"/>
                  </a:lnTo>
                  <a:lnTo>
                    <a:pt x="60951" y="24485"/>
                  </a:lnTo>
                  <a:lnTo>
                    <a:pt x="58009" y="23020"/>
                  </a:lnTo>
                  <a:lnTo>
                    <a:pt x="55319" y="22389"/>
                  </a:lnTo>
                  <a:lnTo>
                    <a:pt x="54978" y="23437"/>
                  </a:lnTo>
                  <a:lnTo>
                    <a:pt x="55547" y="24598"/>
                  </a:lnTo>
                  <a:lnTo>
                    <a:pt x="52516" y="25230"/>
                  </a:lnTo>
                  <a:lnTo>
                    <a:pt x="48526" y="27326"/>
                  </a:lnTo>
                  <a:lnTo>
                    <a:pt x="46632" y="29535"/>
                  </a:lnTo>
                  <a:lnTo>
                    <a:pt x="46114" y="26909"/>
                  </a:lnTo>
                  <a:lnTo>
                    <a:pt x="44852" y="26391"/>
                  </a:lnTo>
                  <a:lnTo>
                    <a:pt x="44536" y="29119"/>
                  </a:lnTo>
                  <a:lnTo>
                    <a:pt x="42326" y="30381"/>
                  </a:lnTo>
                  <a:lnTo>
                    <a:pt x="43488" y="32162"/>
                  </a:lnTo>
                  <a:lnTo>
                    <a:pt x="41379" y="32061"/>
                  </a:lnTo>
                  <a:lnTo>
                    <a:pt x="40647" y="33223"/>
                  </a:lnTo>
                  <a:lnTo>
                    <a:pt x="39169" y="30381"/>
                  </a:lnTo>
                  <a:lnTo>
                    <a:pt x="37490" y="29119"/>
                  </a:lnTo>
                  <a:lnTo>
                    <a:pt x="37490" y="29119"/>
                  </a:lnTo>
                  <a:lnTo>
                    <a:pt x="40748" y="29750"/>
                  </a:lnTo>
                  <a:lnTo>
                    <a:pt x="42225" y="28803"/>
                  </a:lnTo>
                  <a:lnTo>
                    <a:pt x="41379" y="26593"/>
                  </a:lnTo>
                  <a:lnTo>
                    <a:pt x="37806" y="24699"/>
                  </a:lnTo>
                  <a:lnTo>
                    <a:pt x="35078" y="23538"/>
                  </a:lnTo>
                  <a:lnTo>
                    <a:pt x="32654" y="22906"/>
                  </a:lnTo>
                  <a:lnTo>
                    <a:pt x="29181" y="24068"/>
                  </a:lnTo>
                  <a:lnTo>
                    <a:pt x="25292" y="28172"/>
                  </a:lnTo>
                  <a:lnTo>
                    <a:pt x="22767" y="31745"/>
                  </a:lnTo>
                  <a:lnTo>
                    <a:pt x="21403" y="34586"/>
                  </a:lnTo>
                  <a:lnTo>
                    <a:pt x="18878" y="37112"/>
                  </a:lnTo>
                  <a:lnTo>
                    <a:pt x="18082" y="38892"/>
                  </a:lnTo>
                  <a:lnTo>
                    <a:pt x="19130" y="42680"/>
                  </a:lnTo>
                  <a:lnTo>
                    <a:pt x="20923" y="42364"/>
                  </a:lnTo>
                  <a:lnTo>
                    <a:pt x="22186" y="40786"/>
                  </a:lnTo>
                  <a:lnTo>
                    <a:pt x="23651" y="43311"/>
                  </a:lnTo>
                  <a:lnTo>
                    <a:pt x="23449" y="44776"/>
                  </a:lnTo>
                  <a:lnTo>
                    <a:pt x="26441" y="45092"/>
                  </a:lnTo>
                  <a:cubicBezTo>
                    <a:pt x="26441" y="45092"/>
                    <a:pt x="28058" y="42882"/>
                    <a:pt x="28058" y="42566"/>
                  </a:cubicBezTo>
                  <a:cubicBezTo>
                    <a:pt x="28058" y="42251"/>
                    <a:pt x="28487" y="40256"/>
                    <a:pt x="28487" y="40256"/>
                  </a:cubicBezTo>
                  <a:lnTo>
                    <a:pt x="26909" y="37932"/>
                  </a:lnTo>
                  <a:lnTo>
                    <a:pt x="27111" y="35622"/>
                  </a:lnTo>
                  <a:lnTo>
                    <a:pt x="28904" y="34157"/>
                  </a:lnTo>
                  <a:lnTo>
                    <a:pt x="29535" y="32364"/>
                  </a:lnTo>
                  <a:lnTo>
                    <a:pt x="30899" y="31202"/>
                  </a:lnTo>
                  <a:lnTo>
                    <a:pt x="32376" y="32263"/>
                  </a:lnTo>
                  <a:lnTo>
                    <a:pt x="29535" y="35836"/>
                  </a:lnTo>
                  <a:lnTo>
                    <a:pt x="30684" y="39309"/>
                  </a:lnTo>
                  <a:lnTo>
                    <a:pt x="32477" y="39523"/>
                  </a:lnTo>
                  <a:lnTo>
                    <a:pt x="35002" y="38778"/>
                  </a:lnTo>
                  <a:lnTo>
                    <a:pt x="36467" y="39725"/>
                  </a:lnTo>
                  <a:lnTo>
                    <a:pt x="34257" y="41089"/>
                  </a:lnTo>
                  <a:lnTo>
                    <a:pt x="31416" y="41203"/>
                  </a:lnTo>
                  <a:lnTo>
                    <a:pt x="31101" y="42983"/>
                  </a:lnTo>
                  <a:lnTo>
                    <a:pt x="29952" y="44360"/>
                  </a:lnTo>
                  <a:lnTo>
                    <a:pt x="29219" y="46822"/>
                  </a:lnTo>
                  <a:lnTo>
                    <a:pt x="25532" y="47504"/>
                  </a:lnTo>
                  <a:lnTo>
                    <a:pt x="21555" y="47504"/>
                  </a:lnTo>
                  <a:lnTo>
                    <a:pt x="22287" y="45092"/>
                  </a:lnTo>
                  <a:lnTo>
                    <a:pt x="21239" y="43880"/>
                  </a:lnTo>
                  <a:lnTo>
                    <a:pt x="19976" y="45382"/>
                  </a:lnTo>
                  <a:lnTo>
                    <a:pt x="19762" y="48072"/>
                  </a:lnTo>
                  <a:lnTo>
                    <a:pt x="17022" y="49208"/>
                  </a:lnTo>
                  <a:lnTo>
                    <a:pt x="16075" y="52618"/>
                  </a:lnTo>
                  <a:lnTo>
                    <a:pt x="14294" y="54448"/>
                  </a:lnTo>
                  <a:lnTo>
                    <a:pt x="12716" y="54448"/>
                  </a:lnTo>
                  <a:lnTo>
                    <a:pt x="10822" y="54764"/>
                  </a:lnTo>
                  <a:lnTo>
                    <a:pt x="12501" y="55648"/>
                  </a:lnTo>
                  <a:lnTo>
                    <a:pt x="13448" y="57681"/>
                  </a:lnTo>
                  <a:lnTo>
                    <a:pt x="11971" y="59209"/>
                  </a:lnTo>
                  <a:lnTo>
                    <a:pt x="8460" y="58780"/>
                  </a:lnTo>
                  <a:lnTo>
                    <a:pt x="6087" y="60017"/>
                  </a:lnTo>
                  <a:lnTo>
                    <a:pt x="6087" y="65484"/>
                  </a:lnTo>
                  <a:lnTo>
                    <a:pt x="8612" y="66217"/>
                  </a:lnTo>
                  <a:lnTo>
                    <a:pt x="9723" y="67164"/>
                  </a:lnTo>
                  <a:lnTo>
                    <a:pt x="11150" y="66318"/>
                  </a:lnTo>
                  <a:lnTo>
                    <a:pt x="13233" y="66431"/>
                  </a:lnTo>
                  <a:lnTo>
                    <a:pt x="15115" y="63691"/>
                  </a:lnTo>
                  <a:lnTo>
                    <a:pt x="16176" y="61797"/>
                  </a:lnTo>
                  <a:lnTo>
                    <a:pt x="17123" y="61381"/>
                  </a:lnTo>
                  <a:lnTo>
                    <a:pt x="17438" y="59600"/>
                  </a:lnTo>
                  <a:lnTo>
                    <a:pt x="19850" y="60232"/>
                  </a:lnTo>
                  <a:lnTo>
                    <a:pt x="21226" y="59487"/>
                  </a:lnTo>
                  <a:lnTo>
                    <a:pt x="22805" y="59487"/>
                  </a:lnTo>
                  <a:lnTo>
                    <a:pt x="24699" y="61595"/>
                  </a:lnTo>
                  <a:lnTo>
                    <a:pt x="26113" y="62909"/>
                  </a:lnTo>
                  <a:lnTo>
                    <a:pt x="26896" y="64222"/>
                  </a:lnTo>
                  <a:lnTo>
                    <a:pt x="26896" y="65484"/>
                  </a:lnTo>
                  <a:lnTo>
                    <a:pt x="28159" y="64752"/>
                  </a:lnTo>
                  <a:lnTo>
                    <a:pt x="28159" y="62959"/>
                  </a:lnTo>
                  <a:lnTo>
                    <a:pt x="29421" y="63376"/>
                  </a:lnTo>
                  <a:lnTo>
                    <a:pt x="29787" y="62542"/>
                  </a:lnTo>
                  <a:lnTo>
                    <a:pt x="27035" y="60964"/>
                  </a:lnTo>
                  <a:lnTo>
                    <a:pt x="24661" y="58653"/>
                  </a:lnTo>
                  <a:lnTo>
                    <a:pt x="25103" y="57075"/>
                  </a:lnTo>
                  <a:lnTo>
                    <a:pt x="27527" y="58754"/>
                  </a:lnTo>
                  <a:lnTo>
                    <a:pt x="30368" y="61595"/>
                  </a:lnTo>
                  <a:lnTo>
                    <a:pt x="31846" y="65383"/>
                  </a:lnTo>
                  <a:lnTo>
                    <a:pt x="33525" y="66671"/>
                  </a:lnTo>
                  <a:lnTo>
                    <a:pt x="34889" y="65383"/>
                  </a:lnTo>
                  <a:lnTo>
                    <a:pt x="33740" y="64020"/>
                  </a:lnTo>
                  <a:lnTo>
                    <a:pt x="35002" y="62643"/>
                  </a:lnTo>
                  <a:lnTo>
                    <a:pt x="36366" y="62441"/>
                  </a:lnTo>
                  <a:lnTo>
                    <a:pt x="37945" y="62126"/>
                  </a:lnTo>
                  <a:lnTo>
                    <a:pt x="37831" y="59701"/>
                  </a:lnTo>
                  <a:lnTo>
                    <a:pt x="39409" y="56343"/>
                  </a:lnTo>
                  <a:lnTo>
                    <a:pt x="41101" y="55913"/>
                  </a:lnTo>
                  <a:lnTo>
                    <a:pt x="41733" y="58237"/>
                  </a:lnTo>
                  <a:lnTo>
                    <a:pt x="43627" y="58237"/>
                  </a:lnTo>
                  <a:lnTo>
                    <a:pt x="43513" y="56759"/>
                  </a:lnTo>
                  <a:lnTo>
                    <a:pt x="45407" y="55547"/>
                  </a:lnTo>
                  <a:lnTo>
                    <a:pt x="44776" y="57466"/>
                  </a:lnTo>
                  <a:lnTo>
                    <a:pt x="47402" y="60168"/>
                  </a:lnTo>
                  <a:lnTo>
                    <a:pt x="49195" y="61507"/>
                  </a:lnTo>
                  <a:lnTo>
                    <a:pt x="45306" y="62340"/>
                  </a:lnTo>
                  <a:lnTo>
                    <a:pt x="42149" y="61494"/>
                  </a:lnTo>
                  <a:lnTo>
                    <a:pt x="39624" y="62126"/>
                  </a:lnTo>
                  <a:lnTo>
                    <a:pt x="38147" y="62972"/>
                  </a:lnTo>
                  <a:lnTo>
                    <a:pt x="37099" y="65497"/>
                  </a:lnTo>
                  <a:lnTo>
                    <a:pt x="38892" y="66671"/>
                  </a:lnTo>
                  <a:lnTo>
                    <a:pt x="41619" y="67366"/>
                  </a:lnTo>
                  <a:lnTo>
                    <a:pt x="44031" y="66002"/>
                  </a:lnTo>
                  <a:lnTo>
                    <a:pt x="44978" y="67366"/>
                  </a:lnTo>
                  <a:lnTo>
                    <a:pt x="44144" y="70523"/>
                  </a:lnTo>
                  <a:lnTo>
                    <a:pt x="41404" y="71785"/>
                  </a:lnTo>
                  <a:lnTo>
                    <a:pt x="38046" y="72316"/>
                  </a:lnTo>
                  <a:lnTo>
                    <a:pt x="32578" y="70737"/>
                  </a:lnTo>
                  <a:lnTo>
                    <a:pt x="30684" y="71053"/>
                  </a:lnTo>
                  <a:lnTo>
                    <a:pt x="29005" y="72518"/>
                  </a:lnTo>
                  <a:lnTo>
                    <a:pt x="26441" y="70422"/>
                  </a:lnTo>
                  <a:lnTo>
                    <a:pt x="23966" y="69891"/>
                  </a:lnTo>
                  <a:lnTo>
                    <a:pt x="23600" y="67139"/>
                  </a:lnTo>
                  <a:lnTo>
                    <a:pt x="22186" y="66823"/>
                  </a:lnTo>
                  <a:lnTo>
                    <a:pt x="20077" y="67164"/>
                  </a:lnTo>
                  <a:lnTo>
                    <a:pt x="15948" y="67139"/>
                  </a:lnTo>
                  <a:lnTo>
                    <a:pt x="11554" y="68742"/>
                  </a:lnTo>
                  <a:lnTo>
                    <a:pt x="10291" y="68111"/>
                  </a:lnTo>
                  <a:lnTo>
                    <a:pt x="8511" y="69891"/>
                  </a:lnTo>
                  <a:lnTo>
                    <a:pt x="6718" y="71785"/>
                  </a:lnTo>
                  <a:lnTo>
                    <a:pt x="6087" y="73793"/>
                  </a:lnTo>
                  <a:lnTo>
                    <a:pt x="3460" y="75687"/>
                  </a:lnTo>
                  <a:lnTo>
                    <a:pt x="1048" y="79564"/>
                  </a:lnTo>
                  <a:lnTo>
                    <a:pt x="0" y="82089"/>
                  </a:lnTo>
                  <a:lnTo>
                    <a:pt x="518" y="84501"/>
                  </a:lnTo>
                  <a:lnTo>
                    <a:pt x="0" y="87342"/>
                  </a:lnTo>
                  <a:lnTo>
                    <a:pt x="834" y="90814"/>
                  </a:lnTo>
                  <a:lnTo>
                    <a:pt x="3258" y="93340"/>
                  </a:lnTo>
                  <a:lnTo>
                    <a:pt x="5038" y="95234"/>
                  </a:lnTo>
                  <a:lnTo>
                    <a:pt x="8094" y="97027"/>
                  </a:lnTo>
                  <a:lnTo>
                    <a:pt x="10822" y="96711"/>
                  </a:lnTo>
                  <a:lnTo>
                    <a:pt x="13347" y="96711"/>
                  </a:lnTo>
                  <a:lnTo>
                    <a:pt x="16075" y="95335"/>
                  </a:lnTo>
                  <a:lnTo>
                    <a:pt x="18398" y="95600"/>
                  </a:lnTo>
                  <a:lnTo>
                    <a:pt x="19345" y="97203"/>
                  </a:lnTo>
                  <a:lnTo>
                    <a:pt x="22186" y="97052"/>
                  </a:lnTo>
                  <a:lnTo>
                    <a:pt x="23335" y="98921"/>
                  </a:lnTo>
                  <a:lnTo>
                    <a:pt x="22918" y="103012"/>
                  </a:lnTo>
                  <a:lnTo>
                    <a:pt x="25040" y="106169"/>
                  </a:lnTo>
                  <a:lnTo>
                    <a:pt x="25646" y="109325"/>
                  </a:lnTo>
                  <a:lnTo>
                    <a:pt x="25646" y="112166"/>
                  </a:lnTo>
                  <a:lnTo>
                    <a:pt x="23752" y="114793"/>
                  </a:lnTo>
                  <a:lnTo>
                    <a:pt x="23752" y="117205"/>
                  </a:lnTo>
                  <a:lnTo>
                    <a:pt x="25646" y="119945"/>
                  </a:lnTo>
                  <a:lnTo>
                    <a:pt x="25646" y="123505"/>
                  </a:lnTo>
                  <a:lnTo>
                    <a:pt x="27641" y="126132"/>
                  </a:lnTo>
                  <a:lnTo>
                    <a:pt x="28752" y="128228"/>
                  </a:lnTo>
                  <a:lnTo>
                    <a:pt x="29143" y="130539"/>
                  </a:lnTo>
                  <a:lnTo>
                    <a:pt x="30899" y="133279"/>
                  </a:lnTo>
                  <a:lnTo>
                    <a:pt x="35419" y="133279"/>
                  </a:lnTo>
                  <a:lnTo>
                    <a:pt x="37945" y="131385"/>
                  </a:lnTo>
                  <a:lnTo>
                    <a:pt x="39624" y="129541"/>
                  </a:lnTo>
                  <a:lnTo>
                    <a:pt x="42149" y="126675"/>
                  </a:lnTo>
                  <a:lnTo>
                    <a:pt x="42781" y="123808"/>
                  </a:lnTo>
                  <a:lnTo>
                    <a:pt x="44258" y="123808"/>
                  </a:lnTo>
                  <a:lnTo>
                    <a:pt x="44574" y="119705"/>
                  </a:lnTo>
                  <a:lnTo>
                    <a:pt x="44574" y="118442"/>
                  </a:lnTo>
                  <a:lnTo>
                    <a:pt x="48678" y="115285"/>
                  </a:lnTo>
                  <a:lnTo>
                    <a:pt x="50256" y="112874"/>
                  </a:lnTo>
                  <a:lnTo>
                    <a:pt x="50256" y="110260"/>
                  </a:lnTo>
                  <a:lnTo>
                    <a:pt x="49410" y="108265"/>
                  </a:lnTo>
                  <a:lnTo>
                    <a:pt x="49460" y="105954"/>
                  </a:lnTo>
                  <a:lnTo>
                    <a:pt x="48905" y="104477"/>
                  </a:lnTo>
                  <a:lnTo>
                    <a:pt x="51683" y="101951"/>
                  </a:lnTo>
                  <a:lnTo>
                    <a:pt x="54334" y="99009"/>
                  </a:lnTo>
                  <a:lnTo>
                    <a:pt x="57592" y="97014"/>
                  </a:lnTo>
                  <a:cubicBezTo>
                    <a:pt x="57592" y="97014"/>
                    <a:pt x="59070" y="94388"/>
                    <a:pt x="59070" y="93958"/>
                  </a:cubicBezTo>
                  <a:cubicBezTo>
                    <a:pt x="59070" y="93542"/>
                    <a:pt x="59916" y="91433"/>
                    <a:pt x="59916" y="91433"/>
                  </a:cubicBezTo>
                  <a:lnTo>
                    <a:pt x="59398" y="89754"/>
                  </a:lnTo>
                  <a:lnTo>
                    <a:pt x="57921" y="90498"/>
                  </a:lnTo>
                  <a:lnTo>
                    <a:pt x="54132" y="91016"/>
                  </a:lnTo>
                  <a:lnTo>
                    <a:pt x="52870" y="91648"/>
                  </a:lnTo>
                  <a:lnTo>
                    <a:pt x="52238" y="89754"/>
                  </a:lnTo>
                  <a:lnTo>
                    <a:pt x="51721" y="88604"/>
                  </a:lnTo>
                  <a:lnTo>
                    <a:pt x="49612" y="86597"/>
                  </a:lnTo>
                  <a:lnTo>
                    <a:pt x="48248" y="85650"/>
                  </a:lnTo>
                  <a:lnTo>
                    <a:pt x="46139" y="80826"/>
                  </a:lnTo>
                  <a:lnTo>
                    <a:pt x="45306" y="79665"/>
                  </a:lnTo>
                  <a:lnTo>
                    <a:pt x="44258" y="76823"/>
                  </a:lnTo>
                  <a:lnTo>
                    <a:pt x="43513" y="75561"/>
                  </a:lnTo>
                  <a:lnTo>
                    <a:pt x="44675" y="75144"/>
                  </a:lnTo>
                  <a:lnTo>
                    <a:pt x="47200" y="78617"/>
                  </a:lnTo>
                  <a:lnTo>
                    <a:pt x="48665" y="80927"/>
                  </a:lnTo>
                  <a:lnTo>
                    <a:pt x="49511" y="83339"/>
                  </a:lnTo>
                  <a:lnTo>
                    <a:pt x="51506" y="84917"/>
                  </a:lnTo>
                  <a:lnTo>
                    <a:pt x="52769" y="87973"/>
                  </a:lnTo>
                  <a:lnTo>
                    <a:pt x="53299" y="89438"/>
                  </a:lnTo>
                  <a:lnTo>
                    <a:pt x="56771" y="87859"/>
                  </a:lnTo>
                  <a:lnTo>
                    <a:pt x="60560" y="87026"/>
                  </a:lnTo>
                  <a:lnTo>
                    <a:pt x="64449" y="85018"/>
                  </a:lnTo>
                  <a:lnTo>
                    <a:pt x="65585" y="82922"/>
                  </a:lnTo>
                  <a:lnTo>
                    <a:pt x="66431" y="80814"/>
                  </a:lnTo>
                  <a:lnTo>
                    <a:pt x="64853" y="79235"/>
                  </a:lnTo>
                  <a:lnTo>
                    <a:pt x="63476" y="77771"/>
                  </a:lnTo>
                  <a:lnTo>
                    <a:pt x="61065" y="78503"/>
                  </a:lnTo>
                  <a:lnTo>
                    <a:pt x="58956" y="78604"/>
                  </a:lnTo>
                  <a:lnTo>
                    <a:pt x="57693" y="76293"/>
                  </a:lnTo>
                  <a:lnTo>
                    <a:pt x="55799" y="74740"/>
                  </a:lnTo>
                  <a:lnTo>
                    <a:pt x="56746" y="73149"/>
                  </a:lnTo>
                  <a:lnTo>
                    <a:pt x="59587" y="75460"/>
                  </a:lnTo>
                  <a:lnTo>
                    <a:pt x="61696" y="76609"/>
                  </a:lnTo>
                  <a:lnTo>
                    <a:pt x="63476" y="76722"/>
                  </a:lnTo>
                  <a:lnTo>
                    <a:pt x="65269" y="77669"/>
                  </a:lnTo>
                  <a:lnTo>
                    <a:pt x="67997" y="78086"/>
                  </a:lnTo>
                  <a:lnTo>
                    <a:pt x="71368" y="77669"/>
                  </a:lnTo>
                  <a:lnTo>
                    <a:pt x="73995" y="79564"/>
                  </a:lnTo>
                  <a:lnTo>
                    <a:pt x="75358" y="81874"/>
                  </a:lnTo>
                  <a:lnTo>
                    <a:pt x="76621" y="82076"/>
                  </a:lnTo>
                  <a:lnTo>
                    <a:pt x="77884" y="80612"/>
                  </a:lnTo>
                  <a:lnTo>
                    <a:pt x="78515" y="83137"/>
                  </a:lnTo>
                  <a:lnTo>
                    <a:pt x="79147" y="85864"/>
                  </a:lnTo>
                  <a:lnTo>
                    <a:pt x="80510" y="88806"/>
                  </a:lnTo>
                  <a:lnTo>
                    <a:pt x="81988" y="92178"/>
                  </a:lnTo>
                  <a:lnTo>
                    <a:pt x="82505" y="94072"/>
                  </a:lnTo>
                  <a:lnTo>
                    <a:pt x="84298" y="91231"/>
                  </a:lnTo>
                  <a:lnTo>
                    <a:pt x="84298" y="88188"/>
                  </a:lnTo>
                  <a:lnTo>
                    <a:pt x="85245" y="86609"/>
                  </a:lnTo>
                  <a:lnTo>
                    <a:pt x="87291" y="84816"/>
                  </a:lnTo>
                  <a:lnTo>
                    <a:pt x="90322" y="82089"/>
                  </a:lnTo>
                  <a:lnTo>
                    <a:pt x="91622" y="80296"/>
                  </a:lnTo>
                  <a:lnTo>
                    <a:pt x="94375" y="79665"/>
                  </a:lnTo>
                  <a:lnTo>
                    <a:pt x="95120" y="82720"/>
                  </a:lnTo>
                  <a:lnTo>
                    <a:pt x="96913" y="83554"/>
                  </a:lnTo>
                  <a:lnTo>
                    <a:pt x="96913" y="86925"/>
                  </a:lnTo>
                  <a:lnTo>
                    <a:pt x="98857" y="85763"/>
                  </a:lnTo>
                  <a:lnTo>
                    <a:pt x="100701" y="89652"/>
                  </a:lnTo>
                  <a:lnTo>
                    <a:pt x="100701" y="93857"/>
                  </a:lnTo>
                  <a:lnTo>
                    <a:pt x="102696" y="94905"/>
                  </a:lnTo>
                  <a:lnTo>
                    <a:pt x="103694" y="97014"/>
                  </a:lnTo>
                  <a:lnTo>
                    <a:pt x="105133" y="98908"/>
                  </a:lnTo>
                  <a:lnTo>
                    <a:pt x="107179" y="99741"/>
                  </a:lnTo>
                  <a:lnTo>
                    <a:pt x="107179" y="99741"/>
                  </a:lnTo>
                  <a:lnTo>
                    <a:pt x="106560" y="97746"/>
                  </a:lnTo>
                  <a:lnTo>
                    <a:pt x="106257" y="96067"/>
                  </a:lnTo>
                  <a:lnTo>
                    <a:pt x="104577" y="94804"/>
                  </a:lnTo>
                  <a:lnTo>
                    <a:pt x="103428" y="93226"/>
                  </a:lnTo>
                  <a:lnTo>
                    <a:pt x="102797" y="91761"/>
                  </a:lnTo>
                  <a:lnTo>
                    <a:pt x="103113" y="89551"/>
                  </a:lnTo>
                  <a:lnTo>
                    <a:pt x="103845" y="88604"/>
                  </a:lnTo>
                  <a:lnTo>
                    <a:pt x="105537" y="90183"/>
                  </a:lnTo>
                  <a:lnTo>
                    <a:pt x="107217" y="91963"/>
                  </a:lnTo>
                  <a:lnTo>
                    <a:pt x="108050" y="92393"/>
                  </a:lnTo>
                  <a:cubicBezTo>
                    <a:pt x="108050" y="92393"/>
                    <a:pt x="110146" y="90814"/>
                    <a:pt x="110146" y="90498"/>
                  </a:cubicBezTo>
                  <a:lnTo>
                    <a:pt x="110146" y="86925"/>
                  </a:lnTo>
                  <a:lnTo>
                    <a:pt x="108252" y="85132"/>
                  </a:lnTo>
                  <a:lnTo>
                    <a:pt x="107469" y="83554"/>
                  </a:lnTo>
                  <a:cubicBezTo>
                    <a:pt x="107469" y="83554"/>
                    <a:pt x="107747" y="81975"/>
                    <a:pt x="108063" y="81773"/>
                  </a:cubicBezTo>
                  <a:cubicBezTo>
                    <a:pt x="108378" y="81559"/>
                    <a:pt x="110209" y="80927"/>
                    <a:pt x="110209" y="80927"/>
                  </a:cubicBezTo>
                  <a:lnTo>
                    <a:pt x="110752" y="82190"/>
                  </a:lnTo>
                  <a:lnTo>
                    <a:pt x="112646" y="80826"/>
                  </a:lnTo>
                  <a:lnTo>
                    <a:pt x="116434" y="78932"/>
                  </a:lnTo>
                  <a:lnTo>
                    <a:pt x="118177" y="75775"/>
                  </a:lnTo>
                  <a:lnTo>
                    <a:pt x="118960" y="73566"/>
                  </a:lnTo>
                  <a:lnTo>
                    <a:pt x="118960" y="69891"/>
                  </a:lnTo>
                  <a:lnTo>
                    <a:pt x="117520" y="66949"/>
                  </a:lnTo>
                  <a:lnTo>
                    <a:pt x="116093" y="65169"/>
                  </a:lnTo>
                  <a:lnTo>
                    <a:pt x="118278" y="63691"/>
                  </a:lnTo>
                  <a:lnTo>
                    <a:pt x="118947" y="63174"/>
                  </a:lnTo>
                  <a:lnTo>
                    <a:pt x="117280" y="62643"/>
                  </a:lnTo>
                  <a:lnTo>
                    <a:pt x="115816" y="63174"/>
                  </a:lnTo>
                  <a:lnTo>
                    <a:pt x="114868" y="62113"/>
                  </a:lnTo>
                  <a:lnTo>
                    <a:pt x="114237" y="61280"/>
                  </a:lnTo>
                  <a:lnTo>
                    <a:pt x="116030" y="60219"/>
                  </a:lnTo>
                  <a:lnTo>
                    <a:pt x="116876" y="58540"/>
                  </a:lnTo>
                  <a:lnTo>
                    <a:pt x="117924" y="59070"/>
                  </a:lnTo>
                  <a:lnTo>
                    <a:pt x="117394" y="60964"/>
                  </a:lnTo>
                  <a:lnTo>
                    <a:pt x="117394" y="60964"/>
                  </a:lnTo>
                  <a:lnTo>
                    <a:pt x="119086" y="60118"/>
                  </a:lnTo>
                  <a:lnTo>
                    <a:pt x="120235" y="61065"/>
                  </a:lnTo>
                  <a:lnTo>
                    <a:pt x="121182" y="62744"/>
                  </a:lnTo>
                  <a:lnTo>
                    <a:pt x="122129" y="63906"/>
                  </a:lnTo>
                  <a:lnTo>
                    <a:pt x="122129" y="65484"/>
                  </a:lnTo>
                  <a:lnTo>
                    <a:pt x="122975" y="66318"/>
                  </a:lnTo>
                  <a:lnTo>
                    <a:pt x="124806" y="64853"/>
                  </a:lnTo>
                  <a:lnTo>
                    <a:pt x="124263" y="62542"/>
                  </a:lnTo>
                  <a:lnTo>
                    <a:pt x="122621" y="60850"/>
                  </a:lnTo>
                  <a:lnTo>
                    <a:pt x="122116" y="59802"/>
                  </a:lnTo>
                  <a:lnTo>
                    <a:pt x="123594" y="58540"/>
                  </a:lnTo>
                  <a:lnTo>
                    <a:pt x="123707" y="55699"/>
                  </a:lnTo>
                  <a:lnTo>
                    <a:pt x="124970" y="54651"/>
                  </a:lnTo>
                  <a:lnTo>
                    <a:pt x="126233" y="55383"/>
                  </a:lnTo>
                  <a:lnTo>
                    <a:pt x="128127" y="52125"/>
                  </a:lnTo>
                  <a:lnTo>
                    <a:pt x="129705" y="47289"/>
                  </a:lnTo>
                  <a:lnTo>
                    <a:pt x="128544" y="44031"/>
                  </a:lnTo>
                  <a:lnTo>
                    <a:pt x="127811" y="41102"/>
                  </a:lnTo>
                  <a:lnTo>
                    <a:pt x="126132" y="39523"/>
                  </a:lnTo>
                  <a:lnTo>
                    <a:pt x="123922" y="38892"/>
                  </a:lnTo>
                  <a:lnTo>
                    <a:pt x="122558" y="38362"/>
                  </a:lnTo>
                  <a:lnTo>
                    <a:pt x="121498" y="37516"/>
                  </a:lnTo>
                  <a:lnTo>
                    <a:pt x="123606" y="33311"/>
                  </a:lnTo>
                  <a:lnTo>
                    <a:pt x="124440" y="30533"/>
                  </a:lnTo>
                  <a:lnTo>
                    <a:pt x="126650" y="29220"/>
                  </a:lnTo>
                  <a:lnTo>
                    <a:pt x="130021" y="29220"/>
                  </a:lnTo>
                  <a:lnTo>
                    <a:pt x="132332" y="28588"/>
                  </a:lnTo>
                  <a:lnTo>
                    <a:pt x="132231" y="28588"/>
                  </a:lnTo>
                  <a:lnTo>
                    <a:pt x="132231" y="23222"/>
                  </a:lnTo>
                  <a:lnTo>
                    <a:pt x="135072" y="21959"/>
                  </a:lnTo>
                  <a:lnTo>
                    <a:pt x="135804" y="23853"/>
                  </a:lnTo>
                  <a:lnTo>
                    <a:pt x="136650" y="21959"/>
                  </a:lnTo>
                  <a:lnTo>
                    <a:pt x="136650" y="20065"/>
                  </a:lnTo>
                  <a:lnTo>
                    <a:pt x="138115" y="20899"/>
                  </a:lnTo>
                  <a:lnTo>
                    <a:pt x="137433" y="24788"/>
                  </a:lnTo>
                  <a:lnTo>
                    <a:pt x="136006" y="30571"/>
                  </a:lnTo>
                  <a:lnTo>
                    <a:pt x="136006" y="33942"/>
                  </a:lnTo>
                  <a:lnTo>
                    <a:pt x="139428" y="38677"/>
                  </a:lnTo>
                  <a:lnTo>
                    <a:pt x="140426" y="42049"/>
                  </a:lnTo>
                  <a:lnTo>
                    <a:pt x="140426" y="43412"/>
                  </a:lnTo>
                  <a:lnTo>
                    <a:pt x="141688" y="42364"/>
                  </a:lnTo>
                  <a:lnTo>
                    <a:pt x="141688" y="38993"/>
                  </a:lnTo>
                  <a:lnTo>
                    <a:pt x="143166" y="35622"/>
                  </a:lnTo>
                  <a:lnTo>
                    <a:pt x="142370" y="32894"/>
                  </a:lnTo>
                  <a:lnTo>
                    <a:pt x="142244" y="31316"/>
                  </a:lnTo>
                  <a:lnTo>
                    <a:pt x="141966" y="29220"/>
                  </a:lnTo>
                  <a:lnTo>
                    <a:pt x="140085" y="27742"/>
                  </a:lnTo>
                  <a:lnTo>
                    <a:pt x="139782" y="24800"/>
                  </a:lnTo>
                  <a:lnTo>
                    <a:pt x="142522" y="23020"/>
                  </a:lnTo>
                  <a:lnTo>
                    <a:pt x="144832" y="23336"/>
                  </a:lnTo>
                  <a:lnTo>
                    <a:pt x="144832" y="20697"/>
                  </a:lnTo>
                  <a:lnTo>
                    <a:pt x="145881" y="18967"/>
                  </a:lnTo>
                  <a:lnTo>
                    <a:pt x="148090" y="17855"/>
                  </a:lnTo>
                  <a:lnTo>
                    <a:pt x="148936" y="17855"/>
                  </a:lnTo>
                  <a:lnTo>
                    <a:pt x="147573" y="14067"/>
                  </a:lnTo>
                  <a:lnTo>
                    <a:pt x="144315" y="12868"/>
                  </a:lnTo>
                  <a:lnTo>
                    <a:pt x="144832" y="10784"/>
                  </a:lnTo>
                  <a:lnTo>
                    <a:pt x="144517" y="8751"/>
                  </a:lnTo>
                  <a:lnTo>
                    <a:pt x="144315" y="7577"/>
                  </a:lnTo>
                  <a:lnTo>
                    <a:pt x="146310" y="8613"/>
                  </a:lnTo>
                  <a:lnTo>
                    <a:pt x="147674" y="7565"/>
                  </a:lnTo>
                  <a:lnTo>
                    <a:pt x="148936" y="8398"/>
                  </a:lnTo>
                  <a:lnTo>
                    <a:pt x="149669" y="6188"/>
                  </a:lnTo>
                  <a:lnTo>
                    <a:pt x="148406" y="4509"/>
                  </a:lnTo>
                  <a:lnTo>
                    <a:pt x="147775" y="2084"/>
                  </a:lnTo>
                  <a:lnTo>
                    <a:pt x="144201" y="1567"/>
                  </a:lnTo>
                  <a:lnTo>
                    <a:pt x="144201" y="3031"/>
                  </a:lnTo>
                  <a:lnTo>
                    <a:pt x="142623" y="2981"/>
                  </a:lnTo>
                  <a:lnTo>
                    <a:pt x="141890" y="2084"/>
                  </a:lnTo>
                  <a:lnTo>
                    <a:pt x="134440" y="2084"/>
                  </a:lnTo>
                  <a:lnTo>
                    <a:pt x="131069" y="2400"/>
                  </a:lnTo>
                  <a:lnTo>
                    <a:pt x="133493" y="4774"/>
                  </a:lnTo>
                  <a:lnTo>
                    <a:pt x="130867" y="4799"/>
                  </a:lnTo>
                  <a:lnTo>
                    <a:pt x="130337" y="3499"/>
                  </a:lnTo>
                  <a:lnTo>
                    <a:pt x="127294" y="4837"/>
                  </a:lnTo>
                  <a:lnTo>
                    <a:pt x="124654" y="6504"/>
                  </a:lnTo>
                  <a:lnTo>
                    <a:pt x="123076" y="6504"/>
                  </a:lnTo>
                  <a:lnTo>
                    <a:pt x="122028" y="4294"/>
                  </a:lnTo>
                  <a:lnTo>
                    <a:pt x="119503" y="3928"/>
                  </a:lnTo>
                  <a:lnTo>
                    <a:pt x="117407" y="5115"/>
                  </a:lnTo>
                  <a:lnTo>
                    <a:pt x="114149" y="4016"/>
                  </a:lnTo>
                  <a:lnTo>
                    <a:pt x="112040" y="3158"/>
                  </a:lnTo>
                  <a:lnTo>
                    <a:pt x="107835" y="3461"/>
                  </a:lnTo>
                  <a:lnTo>
                    <a:pt x="106055" y="4610"/>
                  </a:lnTo>
                  <a:lnTo>
                    <a:pt x="107204" y="7767"/>
                  </a:lnTo>
                  <a:lnTo>
                    <a:pt x="104792" y="7767"/>
                  </a:lnTo>
                  <a:lnTo>
                    <a:pt x="103529" y="7653"/>
                  </a:lnTo>
                  <a:lnTo>
                    <a:pt x="101951" y="8448"/>
                  </a:lnTo>
                  <a:lnTo>
                    <a:pt x="102898" y="10153"/>
                  </a:lnTo>
                  <a:lnTo>
                    <a:pt x="100587" y="9484"/>
                  </a:lnTo>
                  <a:lnTo>
                    <a:pt x="99741" y="6529"/>
                  </a:lnTo>
                  <a:lnTo>
                    <a:pt x="97115" y="4319"/>
                  </a:lnTo>
                  <a:lnTo>
                    <a:pt x="93327" y="4837"/>
                  </a:lnTo>
                  <a:lnTo>
                    <a:pt x="94173" y="7577"/>
                  </a:lnTo>
                  <a:lnTo>
                    <a:pt x="91016" y="7463"/>
                  </a:lnTo>
                  <a:lnTo>
                    <a:pt x="89968" y="6100"/>
                  </a:lnTo>
                  <a:lnTo>
                    <a:pt x="87758" y="7249"/>
                  </a:lnTo>
                  <a:lnTo>
                    <a:pt x="86066" y="7779"/>
                  </a:lnTo>
                  <a:lnTo>
                    <a:pt x="83541" y="10822"/>
                  </a:lnTo>
                  <a:lnTo>
                    <a:pt x="83023" y="8827"/>
                  </a:lnTo>
                  <a:lnTo>
                    <a:pt x="85233" y="5468"/>
                  </a:lnTo>
                  <a:lnTo>
                    <a:pt x="84601" y="2312"/>
                  </a:lnTo>
                  <a:lnTo>
                    <a:pt x="81445" y="1"/>
                  </a:ln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52" name="Google Shape;5052;p86"/>
            <p:cNvSpPr/>
            <p:nvPr/>
          </p:nvSpPr>
          <p:spPr>
            <a:xfrm>
              <a:off x="3167575" y="993250"/>
              <a:ext cx="3759100" cy="3349975"/>
            </a:xfrm>
            <a:custGeom>
              <a:avLst/>
              <a:gdLst/>
              <a:ahLst/>
              <a:cxnLst/>
              <a:rect l="l" t="t" r="r" b="b"/>
              <a:pathLst>
                <a:path w="150364" h="133999" extrusionOk="0">
                  <a:moveTo>
                    <a:pt x="81786" y="784"/>
                  </a:moveTo>
                  <a:lnTo>
                    <a:pt x="84653" y="2892"/>
                  </a:lnTo>
                  <a:lnTo>
                    <a:pt x="85234" y="5797"/>
                  </a:lnTo>
                  <a:lnTo>
                    <a:pt x="83024" y="9168"/>
                  </a:lnTo>
                  <a:lnTo>
                    <a:pt x="83731" y="11895"/>
                  </a:lnTo>
                  <a:lnTo>
                    <a:pt x="86597" y="8448"/>
                  </a:lnTo>
                  <a:lnTo>
                    <a:pt x="88239" y="7931"/>
                  </a:lnTo>
                  <a:lnTo>
                    <a:pt x="90209" y="6895"/>
                  </a:lnTo>
                  <a:lnTo>
                    <a:pt x="91193" y="8171"/>
                  </a:lnTo>
                  <a:lnTo>
                    <a:pt x="94931" y="8297"/>
                  </a:lnTo>
                  <a:lnTo>
                    <a:pt x="94931" y="8297"/>
                  </a:lnTo>
                  <a:lnTo>
                    <a:pt x="94072" y="5494"/>
                  </a:lnTo>
                  <a:lnTo>
                    <a:pt x="97355" y="5039"/>
                  </a:lnTo>
                  <a:lnTo>
                    <a:pt x="99805" y="7110"/>
                  </a:lnTo>
                  <a:lnTo>
                    <a:pt x="100664" y="10140"/>
                  </a:lnTo>
                  <a:lnTo>
                    <a:pt x="103871" y="11075"/>
                  </a:lnTo>
                  <a:lnTo>
                    <a:pt x="102722" y="8991"/>
                  </a:lnTo>
                  <a:lnTo>
                    <a:pt x="103922" y="8385"/>
                  </a:lnTo>
                  <a:lnTo>
                    <a:pt x="105121" y="8486"/>
                  </a:lnTo>
                  <a:lnTo>
                    <a:pt x="107987" y="8486"/>
                  </a:lnTo>
                  <a:lnTo>
                    <a:pt x="106763" y="5153"/>
                  </a:lnTo>
                  <a:lnTo>
                    <a:pt x="108265" y="4180"/>
                  </a:lnTo>
                  <a:lnTo>
                    <a:pt x="112319" y="3890"/>
                  </a:lnTo>
                  <a:lnTo>
                    <a:pt x="114377" y="4723"/>
                  </a:lnTo>
                  <a:lnTo>
                    <a:pt x="117761" y="5860"/>
                  </a:lnTo>
                  <a:lnTo>
                    <a:pt x="119895" y="4673"/>
                  </a:lnTo>
                  <a:lnTo>
                    <a:pt x="122142" y="5001"/>
                  </a:lnTo>
                  <a:lnTo>
                    <a:pt x="123216" y="7236"/>
                  </a:lnTo>
                  <a:lnTo>
                    <a:pt x="125084" y="7236"/>
                  </a:lnTo>
                  <a:lnTo>
                    <a:pt x="127749" y="5544"/>
                  </a:lnTo>
                  <a:lnTo>
                    <a:pt x="130489" y="4332"/>
                  </a:lnTo>
                  <a:lnTo>
                    <a:pt x="130981" y="5532"/>
                  </a:lnTo>
                  <a:lnTo>
                    <a:pt x="134580" y="5494"/>
                  </a:lnTo>
                  <a:lnTo>
                    <a:pt x="132105" y="3069"/>
                  </a:lnTo>
                  <a:lnTo>
                    <a:pt x="134769" y="2817"/>
                  </a:lnTo>
                  <a:lnTo>
                    <a:pt x="142080" y="2817"/>
                  </a:lnTo>
                  <a:lnTo>
                    <a:pt x="142813" y="3713"/>
                  </a:lnTo>
                  <a:lnTo>
                    <a:pt x="144858" y="3776"/>
                  </a:lnTo>
                  <a:lnTo>
                    <a:pt x="144858" y="2337"/>
                  </a:lnTo>
                  <a:lnTo>
                    <a:pt x="147864" y="2779"/>
                  </a:lnTo>
                  <a:lnTo>
                    <a:pt x="148432" y="4989"/>
                  </a:lnTo>
                  <a:lnTo>
                    <a:pt x="149657" y="6643"/>
                  </a:lnTo>
                  <a:lnTo>
                    <a:pt x="149101" y="8309"/>
                  </a:lnTo>
                  <a:lnTo>
                    <a:pt x="147990" y="7564"/>
                  </a:lnTo>
                  <a:lnTo>
                    <a:pt x="146601" y="8638"/>
                  </a:lnTo>
                  <a:lnTo>
                    <a:pt x="144214" y="7400"/>
                  </a:lnTo>
                  <a:lnTo>
                    <a:pt x="144846" y="11163"/>
                  </a:lnTo>
                  <a:lnTo>
                    <a:pt x="144278" y="13461"/>
                  </a:lnTo>
                  <a:lnTo>
                    <a:pt x="147662" y="14724"/>
                  </a:lnTo>
                  <a:lnTo>
                    <a:pt x="148823" y="17944"/>
                  </a:lnTo>
                  <a:lnTo>
                    <a:pt x="148356" y="17944"/>
                  </a:lnTo>
                  <a:lnTo>
                    <a:pt x="145995" y="19118"/>
                  </a:lnTo>
                  <a:lnTo>
                    <a:pt x="144846" y="21012"/>
                  </a:lnTo>
                  <a:lnTo>
                    <a:pt x="144846" y="23373"/>
                  </a:lnTo>
                  <a:lnTo>
                    <a:pt x="142775" y="23096"/>
                  </a:lnTo>
                  <a:lnTo>
                    <a:pt x="139770" y="25040"/>
                  </a:lnTo>
                  <a:lnTo>
                    <a:pt x="140111" y="28311"/>
                  </a:lnTo>
                  <a:lnTo>
                    <a:pt x="141992" y="29788"/>
                  </a:lnTo>
                  <a:lnTo>
                    <a:pt x="142257" y="31745"/>
                  </a:lnTo>
                  <a:lnTo>
                    <a:pt x="142396" y="33387"/>
                  </a:lnTo>
                  <a:lnTo>
                    <a:pt x="143154" y="36000"/>
                  </a:lnTo>
                  <a:lnTo>
                    <a:pt x="141727" y="39271"/>
                  </a:lnTo>
                  <a:lnTo>
                    <a:pt x="141702" y="42604"/>
                  </a:lnTo>
                  <a:lnTo>
                    <a:pt x="141070" y="43135"/>
                  </a:lnTo>
                  <a:lnTo>
                    <a:pt x="141070" y="42440"/>
                  </a:lnTo>
                  <a:lnTo>
                    <a:pt x="140060" y="38993"/>
                  </a:lnTo>
                  <a:lnTo>
                    <a:pt x="136651" y="34245"/>
                  </a:lnTo>
                  <a:lnTo>
                    <a:pt x="136651" y="31025"/>
                  </a:lnTo>
                  <a:lnTo>
                    <a:pt x="138078" y="25255"/>
                  </a:lnTo>
                  <a:lnTo>
                    <a:pt x="138797" y="21151"/>
                  </a:lnTo>
                  <a:lnTo>
                    <a:pt x="136663" y="19939"/>
                  </a:lnTo>
                  <a:lnTo>
                    <a:pt x="136663" y="22300"/>
                  </a:lnTo>
                  <a:lnTo>
                    <a:pt x="136158" y="23437"/>
                  </a:lnTo>
                  <a:lnTo>
                    <a:pt x="135578" y="21947"/>
                  </a:lnTo>
                  <a:lnTo>
                    <a:pt x="132244" y="23424"/>
                  </a:lnTo>
                  <a:lnTo>
                    <a:pt x="132244" y="28765"/>
                  </a:lnTo>
                  <a:lnTo>
                    <a:pt x="130312" y="29295"/>
                  </a:lnTo>
                  <a:lnTo>
                    <a:pt x="126890" y="29295"/>
                  </a:lnTo>
                  <a:lnTo>
                    <a:pt x="124504" y="30722"/>
                  </a:lnTo>
                  <a:lnTo>
                    <a:pt x="123645" y="33576"/>
                  </a:lnTo>
                  <a:lnTo>
                    <a:pt x="121435" y="38008"/>
                  </a:lnTo>
                  <a:lnTo>
                    <a:pt x="122685" y="39006"/>
                  </a:lnTo>
                  <a:lnTo>
                    <a:pt x="124163" y="39586"/>
                  </a:lnTo>
                  <a:lnTo>
                    <a:pt x="126297" y="40193"/>
                  </a:lnTo>
                  <a:lnTo>
                    <a:pt x="127862" y="41657"/>
                  </a:lnTo>
                  <a:lnTo>
                    <a:pt x="128582" y="44549"/>
                  </a:lnTo>
                  <a:lnTo>
                    <a:pt x="129706" y="47706"/>
                  </a:lnTo>
                  <a:lnTo>
                    <a:pt x="128178" y="52403"/>
                  </a:lnTo>
                  <a:lnTo>
                    <a:pt x="126461" y="55358"/>
                  </a:lnTo>
                  <a:lnTo>
                    <a:pt x="125274" y="54676"/>
                  </a:lnTo>
                  <a:lnTo>
                    <a:pt x="123733" y="55951"/>
                  </a:lnTo>
                  <a:lnTo>
                    <a:pt x="123620" y="58792"/>
                  </a:lnTo>
                  <a:lnTo>
                    <a:pt x="122067" y="60118"/>
                  </a:lnTo>
                  <a:lnTo>
                    <a:pt x="122673" y="61393"/>
                  </a:lnTo>
                  <a:lnTo>
                    <a:pt x="124314" y="63098"/>
                  </a:lnTo>
                  <a:lnTo>
                    <a:pt x="124807" y="65131"/>
                  </a:lnTo>
                  <a:lnTo>
                    <a:pt x="123342" y="66305"/>
                  </a:lnTo>
                  <a:lnTo>
                    <a:pt x="122786" y="65750"/>
                  </a:lnTo>
                  <a:lnTo>
                    <a:pt x="122786" y="64196"/>
                  </a:lnTo>
                  <a:lnTo>
                    <a:pt x="121801" y="62997"/>
                  </a:lnTo>
                  <a:lnTo>
                    <a:pt x="120854" y="61317"/>
                  </a:lnTo>
                  <a:lnTo>
                    <a:pt x="119465" y="60143"/>
                  </a:lnTo>
                  <a:lnTo>
                    <a:pt x="118241" y="60762"/>
                  </a:lnTo>
                  <a:lnTo>
                    <a:pt x="118241" y="60762"/>
                  </a:lnTo>
                  <a:lnTo>
                    <a:pt x="118645" y="59297"/>
                  </a:lnTo>
                  <a:lnTo>
                    <a:pt x="117079" y="58514"/>
                  </a:lnTo>
                  <a:lnTo>
                    <a:pt x="116132" y="60396"/>
                  </a:lnTo>
                  <a:lnTo>
                    <a:pt x="114112" y="61583"/>
                  </a:lnTo>
                  <a:lnTo>
                    <a:pt x="114970" y="62719"/>
                  </a:lnTo>
                  <a:lnTo>
                    <a:pt x="116056" y="63931"/>
                  </a:lnTo>
                  <a:lnTo>
                    <a:pt x="117622" y="63376"/>
                  </a:lnTo>
                  <a:lnTo>
                    <a:pt x="118607" y="63691"/>
                  </a:lnTo>
                  <a:lnTo>
                    <a:pt x="115968" y="65497"/>
                  </a:lnTo>
                  <a:lnTo>
                    <a:pt x="117597" y="67530"/>
                  </a:lnTo>
                  <a:lnTo>
                    <a:pt x="119011" y="70371"/>
                  </a:lnTo>
                  <a:lnTo>
                    <a:pt x="119011" y="73919"/>
                  </a:lnTo>
                  <a:lnTo>
                    <a:pt x="118266" y="76028"/>
                  </a:lnTo>
                  <a:lnTo>
                    <a:pt x="116574" y="79096"/>
                  </a:lnTo>
                  <a:lnTo>
                    <a:pt x="112824" y="80978"/>
                  </a:lnTo>
                  <a:lnTo>
                    <a:pt x="111245" y="82114"/>
                  </a:lnTo>
                  <a:lnTo>
                    <a:pt x="110740" y="80940"/>
                  </a:lnTo>
                  <a:lnTo>
                    <a:pt x="110462" y="81041"/>
                  </a:lnTo>
                  <a:cubicBezTo>
                    <a:pt x="110159" y="81142"/>
                    <a:pt x="108594" y="81697"/>
                    <a:pt x="108253" y="81912"/>
                  </a:cubicBezTo>
                  <a:cubicBezTo>
                    <a:pt x="107886" y="82165"/>
                    <a:pt x="107634" y="83276"/>
                    <a:pt x="107520" y="83907"/>
                  </a:cubicBezTo>
                  <a:lnTo>
                    <a:pt x="107495" y="84008"/>
                  </a:lnTo>
                  <a:lnTo>
                    <a:pt x="108341" y="85688"/>
                  </a:lnTo>
                  <a:lnTo>
                    <a:pt x="110197" y="87468"/>
                  </a:lnTo>
                  <a:lnTo>
                    <a:pt x="110197" y="90852"/>
                  </a:lnTo>
                  <a:cubicBezTo>
                    <a:pt x="110046" y="91092"/>
                    <a:pt x="109174" y="91824"/>
                    <a:pt x="108379" y="92430"/>
                  </a:cubicBezTo>
                  <a:lnTo>
                    <a:pt x="107760" y="92115"/>
                  </a:lnTo>
                  <a:lnTo>
                    <a:pt x="106093" y="90360"/>
                  </a:lnTo>
                  <a:lnTo>
                    <a:pt x="104161" y="88541"/>
                  </a:lnTo>
                  <a:lnTo>
                    <a:pt x="103164" y="89829"/>
                  </a:lnTo>
                  <a:lnTo>
                    <a:pt x="102823" y="92203"/>
                  </a:lnTo>
                  <a:lnTo>
                    <a:pt x="103492" y="93756"/>
                  </a:lnTo>
                  <a:lnTo>
                    <a:pt x="104679" y="95398"/>
                  </a:lnTo>
                  <a:lnTo>
                    <a:pt x="106321" y="96648"/>
                  </a:lnTo>
                  <a:lnTo>
                    <a:pt x="106611" y="98239"/>
                  </a:lnTo>
                  <a:lnTo>
                    <a:pt x="107028" y="99602"/>
                  </a:lnTo>
                  <a:lnTo>
                    <a:pt x="105689" y="99047"/>
                  </a:lnTo>
                  <a:lnTo>
                    <a:pt x="104313" y="97254"/>
                  </a:lnTo>
                  <a:lnTo>
                    <a:pt x="103290" y="95082"/>
                  </a:lnTo>
                  <a:lnTo>
                    <a:pt x="101371" y="94072"/>
                  </a:lnTo>
                  <a:lnTo>
                    <a:pt x="101371" y="90056"/>
                  </a:lnTo>
                  <a:lnTo>
                    <a:pt x="99351" y="85725"/>
                  </a:lnTo>
                  <a:lnTo>
                    <a:pt x="97583" y="86773"/>
                  </a:lnTo>
                  <a:lnTo>
                    <a:pt x="97583" y="83756"/>
                  </a:lnTo>
                  <a:lnTo>
                    <a:pt x="95739" y="82897"/>
                  </a:lnTo>
                  <a:lnTo>
                    <a:pt x="94944" y="79690"/>
                  </a:lnTo>
                  <a:lnTo>
                    <a:pt x="91774" y="80422"/>
                  </a:lnTo>
                  <a:lnTo>
                    <a:pt x="90423" y="82278"/>
                  </a:lnTo>
                  <a:lnTo>
                    <a:pt x="87431" y="84980"/>
                  </a:lnTo>
                  <a:lnTo>
                    <a:pt x="85372" y="86773"/>
                  </a:lnTo>
                  <a:lnTo>
                    <a:pt x="84324" y="88503"/>
                  </a:lnTo>
                  <a:lnTo>
                    <a:pt x="84324" y="91546"/>
                  </a:lnTo>
                  <a:lnTo>
                    <a:pt x="82961" y="93706"/>
                  </a:lnTo>
                  <a:lnTo>
                    <a:pt x="82620" y="92456"/>
                  </a:lnTo>
                  <a:lnTo>
                    <a:pt x="81142" y="89084"/>
                  </a:lnTo>
                  <a:lnTo>
                    <a:pt x="79791" y="86180"/>
                  </a:lnTo>
                  <a:lnTo>
                    <a:pt x="79160" y="83465"/>
                  </a:lnTo>
                  <a:lnTo>
                    <a:pt x="78377" y="80359"/>
                  </a:lnTo>
                  <a:lnTo>
                    <a:pt x="76837" y="82152"/>
                  </a:lnTo>
                  <a:lnTo>
                    <a:pt x="75890" y="82000"/>
                  </a:lnTo>
                  <a:lnTo>
                    <a:pt x="74602" y="79803"/>
                  </a:lnTo>
                  <a:lnTo>
                    <a:pt x="71773" y="77745"/>
                  </a:lnTo>
                  <a:lnTo>
                    <a:pt x="68326" y="78175"/>
                  </a:lnTo>
                  <a:lnTo>
                    <a:pt x="65687" y="77770"/>
                  </a:lnTo>
                  <a:lnTo>
                    <a:pt x="63957" y="76849"/>
                  </a:lnTo>
                  <a:lnTo>
                    <a:pt x="62113" y="76710"/>
                  </a:lnTo>
                  <a:lnTo>
                    <a:pt x="60118" y="75624"/>
                  </a:lnTo>
                  <a:lnTo>
                    <a:pt x="56999" y="73086"/>
                  </a:lnTo>
                  <a:lnTo>
                    <a:pt x="55737" y="75232"/>
                  </a:lnTo>
                  <a:lnTo>
                    <a:pt x="57782" y="76912"/>
                  </a:lnTo>
                  <a:lnTo>
                    <a:pt x="59108" y="79349"/>
                  </a:lnTo>
                  <a:lnTo>
                    <a:pt x="61419" y="79235"/>
                  </a:lnTo>
                  <a:lnTo>
                    <a:pt x="63717" y="78541"/>
                  </a:lnTo>
                  <a:lnTo>
                    <a:pt x="64954" y="79879"/>
                  </a:lnTo>
                  <a:lnTo>
                    <a:pt x="66394" y="81306"/>
                  </a:lnTo>
                  <a:lnTo>
                    <a:pt x="65636" y="83187"/>
                  </a:lnTo>
                  <a:lnTo>
                    <a:pt x="64538" y="85208"/>
                  </a:lnTo>
                  <a:lnTo>
                    <a:pt x="60775" y="87140"/>
                  </a:lnTo>
                  <a:lnTo>
                    <a:pt x="57025" y="87973"/>
                  </a:lnTo>
                  <a:lnTo>
                    <a:pt x="53805" y="89425"/>
                  </a:lnTo>
                  <a:lnTo>
                    <a:pt x="53388" y="88263"/>
                  </a:lnTo>
                  <a:lnTo>
                    <a:pt x="52100" y="85132"/>
                  </a:lnTo>
                  <a:lnTo>
                    <a:pt x="50105" y="83554"/>
                  </a:lnTo>
                  <a:lnTo>
                    <a:pt x="49297" y="81230"/>
                  </a:lnTo>
                  <a:lnTo>
                    <a:pt x="47782" y="78831"/>
                  </a:lnTo>
                  <a:lnTo>
                    <a:pt x="45117" y="75169"/>
                  </a:lnTo>
                  <a:lnTo>
                    <a:pt x="43387" y="75801"/>
                  </a:lnTo>
                  <a:lnTo>
                    <a:pt x="44284" y="77341"/>
                  </a:lnTo>
                  <a:lnTo>
                    <a:pt x="45332" y="80182"/>
                  </a:lnTo>
                  <a:lnTo>
                    <a:pt x="46203" y="81382"/>
                  </a:lnTo>
                  <a:lnTo>
                    <a:pt x="48325" y="86281"/>
                  </a:lnTo>
                  <a:lnTo>
                    <a:pt x="49726" y="87241"/>
                  </a:lnTo>
                  <a:lnTo>
                    <a:pt x="51772" y="89198"/>
                  </a:lnTo>
                  <a:lnTo>
                    <a:pt x="52264" y="90271"/>
                  </a:lnTo>
                  <a:lnTo>
                    <a:pt x="53009" y="92506"/>
                  </a:lnTo>
                  <a:lnTo>
                    <a:pt x="54550" y="91736"/>
                  </a:lnTo>
                  <a:lnTo>
                    <a:pt x="58287" y="91218"/>
                  </a:lnTo>
                  <a:lnTo>
                    <a:pt x="59525" y="90612"/>
                  </a:lnTo>
                  <a:lnTo>
                    <a:pt x="59904" y="91837"/>
                  </a:lnTo>
                  <a:cubicBezTo>
                    <a:pt x="59664" y="92443"/>
                    <a:pt x="59070" y="93946"/>
                    <a:pt x="59070" y="94362"/>
                  </a:cubicBezTo>
                  <a:cubicBezTo>
                    <a:pt x="59045" y="94615"/>
                    <a:pt x="58338" y="96016"/>
                    <a:pt x="57681" y="97191"/>
                  </a:cubicBezTo>
                  <a:lnTo>
                    <a:pt x="54487" y="99148"/>
                  </a:lnTo>
                  <a:lnTo>
                    <a:pt x="51784" y="102128"/>
                  </a:lnTo>
                  <a:lnTo>
                    <a:pt x="48855" y="104792"/>
                  </a:lnTo>
                  <a:lnTo>
                    <a:pt x="49474" y="106408"/>
                  </a:lnTo>
                  <a:lnTo>
                    <a:pt x="49411" y="108719"/>
                  </a:lnTo>
                  <a:lnTo>
                    <a:pt x="50257" y="110727"/>
                  </a:lnTo>
                  <a:lnTo>
                    <a:pt x="50257" y="113189"/>
                  </a:lnTo>
                  <a:lnTo>
                    <a:pt x="48767" y="115487"/>
                  </a:lnTo>
                  <a:lnTo>
                    <a:pt x="44587" y="118694"/>
                  </a:lnTo>
                  <a:lnTo>
                    <a:pt x="44587" y="120096"/>
                  </a:lnTo>
                  <a:lnTo>
                    <a:pt x="44297" y="123897"/>
                  </a:lnTo>
                  <a:lnTo>
                    <a:pt x="42845" y="123897"/>
                  </a:lnTo>
                  <a:lnTo>
                    <a:pt x="42175" y="126927"/>
                  </a:lnTo>
                  <a:lnTo>
                    <a:pt x="39713" y="129730"/>
                  </a:lnTo>
                  <a:lnTo>
                    <a:pt x="38084" y="131536"/>
                  </a:lnTo>
                  <a:lnTo>
                    <a:pt x="35647" y="133367"/>
                  </a:lnTo>
                  <a:lnTo>
                    <a:pt x="31404" y="133367"/>
                  </a:lnTo>
                  <a:lnTo>
                    <a:pt x="29776" y="130842"/>
                  </a:lnTo>
                  <a:lnTo>
                    <a:pt x="29371" y="128581"/>
                  </a:lnTo>
                  <a:lnTo>
                    <a:pt x="28210" y="126334"/>
                  </a:lnTo>
                  <a:lnTo>
                    <a:pt x="26278" y="123796"/>
                  </a:lnTo>
                  <a:lnTo>
                    <a:pt x="26278" y="120222"/>
                  </a:lnTo>
                  <a:lnTo>
                    <a:pt x="24384" y="117495"/>
                  </a:lnTo>
                  <a:lnTo>
                    <a:pt x="24384" y="115285"/>
                  </a:lnTo>
                  <a:lnTo>
                    <a:pt x="26278" y="112659"/>
                  </a:lnTo>
                  <a:lnTo>
                    <a:pt x="26278" y="109654"/>
                  </a:lnTo>
                  <a:lnTo>
                    <a:pt x="25672" y="106509"/>
                  </a:lnTo>
                  <a:lnTo>
                    <a:pt x="23563" y="103340"/>
                  </a:lnTo>
                  <a:lnTo>
                    <a:pt x="23992" y="99262"/>
                  </a:lnTo>
                  <a:lnTo>
                    <a:pt x="22679" y="97140"/>
                  </a:lnTo>
                  <a:lnTo>
                    <a:pt x="19838" y="97279"/>
                  </a:lnTo>
                  <a:lnTo>
                    <a:pt x="18916" y="95701"/>
                  </a:lnTo>
                  <a:lnTo>
                    <a:pt x="16353" y="95410"/>
                  </a:lnTo>
                  <a:lnTo>
                    <a:pt x="13600" y="96787"/>
                  </a:lnTo>
                  <a:lnTo>
                    <a:pt x="11113" y="96787"/>
                  </a:lnTo>
                  <a:lnTo>
                    <a:pt x="8486" y="97090"/>
                  </a:lnTo>
                  <a:lnTo>
                    <a:pt x="5570" y="95385"/>
                  </a:lnTo>
                  <a:lnTo>
                    <a:pt x="1453" y="91067"/>
                  </a:lnTo>
                  <a:lnTo>
                    <a:pt x="645" y="87746"/>
                  </a:lnTo>
                  <a:lnTo>
                    <a:pt x="1175" y="84905"/>
                  </a:lnTo>
                  <a:lnTo>
                    <a:pt x="658" y="82518"/>
                  </a:lnTo>
                  <a:lnTo>
                    <a:pt x="1642" y="80132"/>
                  </a:lnTo>
                  <a:lnTo>
                    <a:pt x="4029" y="76306"/>
                  </a:lnTo>
                  <a:lnTo>
                    <a:pt x="6681" y="74386"/>
                  </a:lnTo>
                  <a:lnTo>
                    <a:pt x="7325" y="72353"/>
                  </a:lnTo>
                  <a:lnTo>
                    <a:pt x="9055" y="70523"/>
                  </a:lnTo>
                  <a:lnTo>
                    <a:pt x="10683" y="68894"/>
                  </a:lnTo>
                  <a:lnTo>
                    <a:pt x="11870" y="69487"/>
                  </a:lnTo>
                  <a:lnTo>
                    <a:pt x="16328" y="67858"/>
                  </a:lnTo>
                  <a:lnTo>
                    <a:pt x="20457" y="67871"/>
                  </a:lnTo>
                  <a:lnTo>
                    <a:pt x="22490" y="67543"/>
                  </a:lnTo>
                  <a:lnTo>
                    <a:pt x="23639" y="67795"/>
                  </a:lnTo>
                  <a:lnTo>
                    <a:pt x="24005" y="70560"/>
                  </a:lnTo>
                  <a:lnTo>
                    <a:pt x="26619" y="71116"/>
                  </a:lnTo>
                  <a:lnTo>
                    <a:pt x="29334" y="73338"/>
                  </a:lnTo>
                  <a:lnTo>
                    <a:pt x="31152" y="71747"/>
                  </a:lnTo>
                  <a:lnTo>
                    <a:pt x="32894" y="71457"/>
                  </a:lnTo>
                  <a:lnTo>
                    <a:pt x="38349" y="73035"/>
                  </a:lnTo>
                  <a:lnTo>
                    <a:pt x="41784" y="72505"/>
                  </a:lnTo>
                  <a:lnTo>
                    <a:pt x="44739" y="71154"/>
                  </a:lnTo>
                  <a:lnTo>
                    <a:pt x="45648" y="67719"/>
                  </a:lnTo>
                  <a:lnTo>
                    <a:pt x="44461" y="65989"/>
                  </a:lnTo>
                  <a:lnTo>
                    <a:pt x="41910" y="67442"/>
                  </a:lnTo>
                  <a:lnTo>
                    <a:pt x="39347" y="66785"/>
                  </a:lnTo>
                  <a:lnTo>
                    <a:pt x="37819" y="65762"/>
                  </a:lnTo>
                  <a:lnTo>
                    <a:pt x="38715" y="63590"/>
                  </a:lnTo>
                  <a:lnTo>
                    <a:pt x="40067" y="62820"/>
                  </a:lnTo>
                  <a:lnTo>
                    <a:pt x="42466" y="62227"/>
                  </a:lnTo>
                  <a:lnTo>
                    <a:pt x="45610" y="63073"/>
                  </a:lnTo>
                  <a:lnTo>
                    <a:pt x="50244" y="62075"/>
                  </a:lnTo>
                  <a:lnTo>
                    <a:pt x="47946" y="60345"/>
                  </a:lnTo>
                  <a:lnTo>
                    <a:pt x="45458" y="57782"/>
                  </a:lnTo>
                  <a:lnTo>
                    <a:pt x="46304" y="55206"/>
                  </a:lnTo>
                  <a:lnTo>
                    <a:pt x="43501" y="56999"/>
                  </a:lnTo>
                  <a:lnTo>
                    <a:pt x="43602" y="58312"/>
                  </a:lnTo>
                  <a:lnTo>
                    <a:pt x="42289" y="58312"/>
                  </a:lnTo>
                  <a:lnTo>
                    <a:pt x="41632" y="55938"/>
                  </a:lnTo>
                  <a:lnTo>
                    <a:pt x="39511" y="56469"/>
                  </a:lnTo>
                  <a:lnTo>
                    <a:pt x="37832" y="60042"/>
                  </a:lnTo>
                  <a:lnTo>
                    <a:pt x="37933" y="62265"/>
                  </a:lnTo>
                  <a:lnTo>
                    <a:pt x="36632" y="62530"/>
                  </a:lnTo>
                  <a:lnTo>
                    <a:pt x="35167" y="62757"/>
                  </a:lnTo>
                  <a:lnTo>
                    <a:pt x="33639" y="64398"/>
                  </a:lnTo>
                  <a:lnTo>
                    <a:pt x="34776" y="65750"/>
                  </a:lnTo>
                  <a:lnTo>
                    <a:pt x="33829" y="66659"/>
                  </a:lnTo>
                  <a:lnTo>
                    <a:pt x="32427" y="65585"/>
                  </a:lnTo>
                  <a:lnTo>
                    <a:pt x="30988" y="61886"/>
                  </a:lnTo>
                  <a:lnTo>
                    <a:pt x="28033" y="58893"/>
                  </a:lnTo>
                  <a:lnTo>
                    <a:pt x="25242" y="56974"/>
                  </a:lnTo>
                  <a:lnTo>
                    <a:pt x="24636" y="59146"/>
                  </a:lnTo>
                  <a:lnTo>
                    <a:pt x="27136" y="61595"/>
                  </a:lnTo>
                  <a:lnTo>
                    <a:pt x="29712" y="63085"/>
                  </a:lnTo>
                  <a:lnTo>
                    <a:pt x="29574" y="63401"/>
                  </a:lnTo>
                  <a:lnTo>
                    <a:pt x="28172" y="62921"/>
                  </a:lnTo>
                  <a:lnTo>
                    <a:pt x="28172" y="64967"/>
                  </a:lnTo>
                  <a:lnTo>
                    <a:pt x="27541" y="65333"/>
                  </a:lnTo>
                  <a:lnTo>
                    <a:pt x="27541" y="64537"/>
                  </a:lnTo>
                  <a:lnTo>
                    <a:pt x="26720" y="63148"/>
                  </a:lnTo>
                  <a:lnTo>
                    <a:pt x="25255" y="61785"/>
                  </a:lnTo>
                  <a:lnTo>
                    <a:pt x="23273" y="59575"/>
                  </a:lnTo>
                  <a:lnTo>
                    <a:pt x="21467" y="59575"/>
                  </a:lnTo>
                  <a:lnTo>
                    <a:pt x="20141" y="60295"/>
                  </a:lnTo>
                  <a:lnTo>
                    <a:pt x="17515" y="59600"/>
                  </a:lnTo>
                  <a:lnTo>
                    <a:pt x="17174" y="61557"/>
                  </a:lnTo>
                  <a:lnTo>
                    <a:pt x="16277" y="61949"/>
                  </a:lnTo>
                  <a:lnTo>
                    <a:pt x="15179" y="63919"/>
                  </a:lnTo>
                  <a:lnTo>
                    <a:pt x="13386" y="66507"/>
                  </a:lnTo>
                  <a:lnTo>
                    <a:pt x="11391" y="66406"/>
                  </a:lnTo>
                  <a:lnTo>
                    <a:pt x="10065" y="67176"/>
                  </a:lnTo>
                  <a:lnTo>
                    <a:pt x="9143" y="66381"/>
                  </a:lnTo>
                  <a:lnTo>
                    <a:pt x="6719" y="65649"/>
                  </a:lnTo>
                  <a:lnTo>
                    <a:pt x="6719" y="60610"/>
                  </a:lnTo>
                  <a:lnTo>
                    <a:pt x="8827" y="59499"/>
                  </a:lnTo>
                  <a:lnTo>
                    <a:pt x="12413" y="59954"/>
                  </a:lnTo>
                  <a:lnTo>
                    <a:pt x="14156" y="58148"/>
                  </a:lnTo>
                  <a:lnTo>
                    <a:pt x="13070" y="55825"/>
                  </a:lnTo>
                  <a:lnTo>
                    <a:pt x="12110" y="55320"/>
                  </a:lnTo>
                  <a:lnTo>
                    <a:pt x="13045" y="55168"/>
                  </a:lnTo>
                  <a:lnTo>
                    <a:pt x="14749" y="55168"/>
                  </a:lnTo>
                  <a:lnTo>
                    <a:pt x="16694" y="53186"/>
                  </a:lnTo>
                  <a:lnTo>
                    <a:pt x="17616" y="49840"/>
                  </a:lnTo>
                  <a:lnTo>
                    <a:pt x="20381" y="48691"/>
                  </a:lnTo>
                  <a:lnTo>
                    <a:pt x="20608" y="45913"/>
                  </a:lnTo>
                  <a:lnTo>
                    <a:pt x="21568" y="44764"/>
                  </a:lnTo>
                  <a:lnTo>
                    <a:pt x="22250" y="45559"/>
                  </a:lnTo>
                  <a:lnTo>
                    <a:pt x="21442" y="48211"/>
                  </a:lnTo>
                  <a:lnTo>
                    <a:pt x="25924" y="48211"/>
                  </a:lnTo>
                  <a:lnTo>
                    <a:pt x="29788" y="47504"/>
                  </a:lnTo>
                  <a:lnTo>
                    <a:pt x="30558" y="44915"/>
                  </a:lnTo>
                  <a:lnTo>
                    <a:pt x="31733" y="43539"/>
                  </a:lnTo>
                  <a:lnTo>
                    <a:pt x="32023" y="41910"/>
                  </a:lnTo>
                  <a:lnTo>
                    <a:pt x="34687" y="41821"/>
                  </a:lnTo>
                  <a:lnTo>
                    <a:pt x="37390" y="40129"/>
                  </a:lnTo>
                  <a:lnTo>
                    <a:pt x="35369" y="38841"/>
                  </a:lnTo>
                  <a:lnTo>
                    <a:pt x="32768" y="39599"/>
                  </a:lnTo>
                  <a:lnTo>
                    <a:pt x="31253" y="39422"/>
                  </a:lnTo>
                  <a:lnTo>
                    <a:pt x="30205" y="36303"/>
                  </a:lnTo>
                  <a:lnTo>
                    <a:pt x="33147" y="32604"/>
                  </a:lnTo>
                  <a:lnTo>
                    <a:pt x="31202" y="31215"/>
                  </a:lnTo>
                  <a:lnTo>
                    <a:pt x="29586" y="32591"/>
                  </a:lnTo>
                  <a:lnTo>
                    <a:pt x="28955" y="34372"/>
                  </a:lnTo>
                  <a:lnTo>
                    <a:pt x="27136" y="35874"/>
                  </a:lnTo>
                  <a:lnTo>
                    <a:pt x="26897" y="38425"/>
                  </a:lnTo>
                  <a:lnTo>
                    <a:pt x="28462" y="40723"/>
                  </a:lnTo>
                  <a:cubicBezTo>
                    <a:pt x="28361" y="41241"/>
                    <a:pt x="28071" y="42667"/>
                    <a:pt x="28071" y="42933"/>
                  </a:cubicBezTo>
                  <a:cubicBezTo>
                    <a:pt x="28008" y="43147"/>
                    <a:pt x="27288" y="44233"/>
                    <a:pt x="26619" y="45155"/>
                  </a:cubicBezTo>
                  <a:lnTo>
                    <a:pt x="24131" y="44902"/>
                  </a:lnTo>
                  <a:lnTo>
                    <a:pt x="24308" y="43640"/>
                  </a:lnTo>
                  <a:lnTo>
                    <a:pt x="22553" y="40622"/>
                  </a:lnTo>
                  <a:lnTo>
                    <a:pt x="21076" y="42465"/>
                  </a:lnTo>
                  <a:lnTo>
                    <a:pt x="19687" y="42718"/>
                  </a:lnTo>
                  <a:lnTo>
                    <a:pt x="18740" y="39321"/>
                  </a:lnTo>
                  <a:lnTo>
                    <a:pt x="19510" y="37680"/>
                  </a:lnTo>
                  <a:lnTo>
                    <a:pt x="21985" y="35205"/>
                  </a:lnTo>
                  <a:lnTo>
                    <a:pt x="23386" y="32326"/>
                  </a:lnTo>
                  <a:lnTo>
                    <a:pt x="25874" y="28790"/>
                  </a:lnTo>
                  <a:lnTo>
                    <a:pt x="29712" y="24750"/>
                  </a:lnTo>
                  <a:lnTo>
                    <a:pt x="33021" y="23639"/>
                  </a:lnTo>
                  <a:lnTo>
                    <a:pt x="35294" y="24232"/>
                  </a:lnTo>
                  <a:lnTo>
                    <a:pt x="38008" y="25381"/>
                  </a:lnTo>
                  <a:lnTo>
                    <a:pt x="41481" y="27212"/>
                  </a:lnTo>
                  <a:lnTo>
                    <a:pt x="42188" y="29068"/>
                  </a:lnTo>
                  <a:lnTo>
                    <a:pt x="41039" y="29813"/>
                  </a:lnTo>
                  <a:lnTo>
                    <a:pt x="36556" y="28942"/>
                  </a:lnTo>
                  <a:lnTo>
                    <a:pt x="39284" y="30975"/>
                  </a:lnTo>
                  <a:lnTo>
                    <a:pt x="40976" y="34245"/>
                  </a:lnTo>
                  <a:lnTo>
                    <a:pt x="41910" y="32781"/>
                  </a:lnTo>
                  <a:lnTo>
                    <a:pt x="44436" y="32907"/>
                  </a:lnTo>
                  <a:lnTo>
                    <a:pt x="43135" y="30886"/>
                  </a:lnTo>
                  <a:lnTo>
                    <a:pt x="45181" y="29712"/>
                  </a:lnTo>
                  <a:lnTo>
                    <a:pt x="45471" y="27237"/>
                  </a:lnTo>
                  <a:lnTo>
                    <a:pt x="46191" y="27528"/>
                  </a:lnTo>
                  <a:lnTo>
                    <a:pt x="46809" y="30634"/>
                  </a:lnTo>
                  <a:lnTo>
                    <a:pt x="49082" y="27982"/>
                  </a:lnTo>
                  <a:lnTo>
                    <a:pt x="52971" y="25924"/>
                  </a:lnTo>
                  <a:lnTo>
                    <a:pt x="56330" y="25217"/>
                  </a:lnTo>
                  <a:lnTo>
                    <a:pt x="55648" y="23815"/>
                  </a:lnTo>
                  <a:lnTo>
                    <a:pt x="55863" y="23159"/>
                  </a:lnTo>
                  <a:lnTo>
                    <a:pt x="58224" y="23714"/>
                  </a:lnTo>
                  <a:lnTo>
                    <a:pt x="61596" y="25406"/>
                  </a:lnTo>
                  <a:lnTo>
                    <a:pt x="61596" y="23171"/>
                  </a:lnTo>
                  <a:lnTo>
                    <a:pt x="59449" y="21277"/>
                  </a:lnTo>
                  <a:lnTo>
                    <a:pt x="59500" y="18828"/>
                  </a:lnTo>
                  <a:lnTo>
                    <a:pt x="60245" y="15532"/>
                  </a:lnTo>
                  <a:lnTo>
                    <a:pt x="61457" y="15987"/>
                  </a:lnTo>
                  <a:lnTo>
                    <a:pt x="62252" y="17944"/>
                  </a:lnTo>
                  <a:lnTo>
                    <a:pt x="63300" y="20899"/>
                  </a:lnTo>
                  <a:lnTo>
                    <a:pt x="64614" y="24333"/>
                  </a:lnTo>
                  <a:lnTo>
                    <a:pt x="63464" y="26530"/>
                  </a:lnTo>
                  <a:lnTo>
                    <a:pt x="65813" y="27364"/>
                  </a:lnTo>
                  <a:lnTo>
                    <a:pt x="67114" y="25659"/>
                  </a:lnTo>
                  <a:lnTo>
                    <a:pt x="66470" y="24270"/>
                  </a:lnTo>
                  <a:cubicBezTo>
                    <a:pt x="67215" y="24106"/>
                    <a:pt x="67947" y="23879"/>
                    <a:pt x="68667" y="23601"/>
                  </a:cubicBezTo>
                  <a:lnTo>
                    <a:pt x="69134" y="23386"/>
                  </a:lnTo>
                  <a:lnTo>
                    <a:pt x="67530" y="22060"/>
                  </a:lnTo>
                  <a:lnTo>
                    <a:pt x="65952" y="21770"/>
                  </a:lnTo>
                  <a:lnTo>
                    <a:pt x="64715" y="17982"/>
                  </a:lnTo>
                  <a:lnTo>
                    <a:pt x="65864" y="17211"/>
                  </a:lnTo>
                  <a:lnTo>
                    <a:pt x="66407" y="15696"/>
                  </a:lnTo>
                  <a:lnTo>
                    <a:pt x="69071" y="17275"/>
                  </a:lnTo>
                  <a:lnTo>
                    <a:pt x="70750" y="16252"/>
                  </a:lnTo>
                  <a:lnTo>
                    <a:pt x="68313" y="14964"/>
                  </a:lnTo>
                  <a:lnTo>
                    <a:pt x="67152" y="13726"/>
                  </a:lnTo>
                  <a:lnTo>
                    <a:pt x="70321" y="11946"/>
                  </a:lnTo>
                  <a:lnTo>
                    <a:pt x="69033" y="10683"/>
                  </a:lnTo>
                  <a:lnTo>
                    <a:pt x="70460" y="7943"/>
                  </a:lnTo>
                  <a:lnTo>
                    <a:pt x="73743" y="5481"/>
                  </a:lnTo>
                  <a:lnTo>
                    <a:pt x="74501" y="2968"/>
                  </a:lnTo>
                  <a:lnTo>
                    <a:pt x="75624" y="1554"/>
                  </a:lnTo>
                  <a:lnTo>
                    <a:pt x="77468" y="1554"/>
                  </a:lnTo>
                  <a:lnTo>
                    <a:pt x="78554" y="4206"/>
                  </a:lnTo>
                  <a:lnTo>
                    <a:pt x="80019" y="2097"/>
                  </a:lnTo>
                  <a:lnTo>
                    <a:pt x="81786" y="784"/>
                  </a:lnTo>
                  <a:close/>
                  <a:moveTo>
                    <a:pt x="81786" y="1"/>
                  </a:moveTo>
                  <a:lnTo>
                    <a:pt x="79614" y="1605"/>
                  </a:lnTo>
                  <a:lnTo>
                    <a:pt x="78705" y="2880"/>
                  </a:lnTo>
                  <a:lnTo>
                    <a:pt x="77910" y="910"/>
                  </a:lnTo>
                  <a:lnTo>
                    <a:pt x="75334" y="910"/>
                  </a:lnTo>
                  <a:lnTo>
                    <a:pt x="73983" y="2615"/>
                  </a:lnTo>
                  <a:lnTo>
                    <a:pt x="73213" y="5090"/>
                  </a:lnTo>
                  <a:lnTo>
                    <a:pt x="70043" y="7476"/>
                  </a:lnTo>
                  <a:lnTo>
                    <a:pt x="68263" y="10784"/>
                  </a:lnTo>
                  <a:lnTo>
                    <a:pt x="69286" y="11794"/>
                  </a:lnTo>
                  <a:lnTo>
                    <a:pt x="66154" y="13562"/>
                  </a:lnTo>
                  <a:lnTo>
                    <a:pt x="67897" y="15431"/>
                  </a:lnTo>
                  <a:lnTo>
                    <a:pt x="69475" y="16277"/>
                  </a:lnTo>
                  <a:lnTo>
                    <a:pt x="69071" y="16517"/>
                  </a:lnTo>
                  <a:lnTo>
                    <a:pt x="66066" y="14737"/>
                  </a:lnTo>
                  <a:lnTo>
                    <a:pt x="65346" y="16795"/>
                  </a:lnTo>
                  <a:lnTo>
                    <a:pt x="63970" y="17704"/>
                  </a:lnTo>
                  <a:lnTo>
                    <a:pt x="65472" y="22313"/>
                  </a:lnTo>
                  <a:lnTo>
                    <a:pt x="67253" y="22654"/>
                  </a:lnTo>
                  <a:lnTo>
                    <a:pt x="67934" y="23209"/>
                  </a:lnTo>
                  <a:cubicBezTo>
                    <a:pt x="67290" y="23411"/>
                    <a:pt x="66634" y="23588"/>
                    <a:pt x="65965" y="23727"/>
                  </a:cubicBezTo>
                  <a:lnTo>
                    <a:pt x="65573" y="23803"/>
                  </a:lnTo>
                  <a:lnTo>
                    <a:pt x="66394" y="25571"/>
                  </a:lnTo>
                  <a:lnTo>
                    <a:pt x="65611" y="26606"/>
                  </a:lnTo>
                  <a:lnTo>
                    <a:pt x="64386" y="26177"/>
                  </a:lnTo>
                  <a:lnTo>
                    <a:pt x="65333" y="24371"/>
                  </a:lnTo>
                  <a:lnTo>
                    <a:pt x="63906" y="20671"/>
                  </a:lnTo>
                  <a:lnTo>
                    <a:pt x="62858" y="17717"/>
                  </a:lnTo>
                  <a:lnTo>
                    <a:pt x="61962" y="15482"/>
                  </a:lnTo>
                  <a:lnTo>
                    <a:pt x="59815" y="14686"/>
                  </a:lnTo>
                  <a:lnTo>
                    <a:pt x="58894" y="18714"/>
                  </a:lnTo>
                  <a:lnTo>
                    <a:pt x="58830" y="21555"/>
                  </a:lnTo>
                  <a:lnTo>
                    <a:pt x="60990" y="23449"/>
                  </a:lnTo>
                  <a:lnTo>
                    <a:pt x="60990" y="24371"/>
                  </a:lnTo>
                  <a:lnTo>
                    <a:pt x="58502" y="23121"/>
                  </a:lnTo>
                  <a:lnTo>
                    <a:pt x="55459" y="22401"/>
                  </a:lnTo>
                  <a:lnTo>
                    <a:pt x="54992" y="23853"/>
                  </a:lnTo>
                  <a:lnTo>
                    <a:pt x="55434" y="24762"/>
                  </a:lnTo>
                  <a:lnTo>
                    <a:pt x="52807" y="25305"/>
                  </a:lnTo>
                  <a:lnTo>
                    <a:pt x="48729" y="27439"/>
                  </a:lnTo>
                  <a:lnTo>
                    <a:pt x="47176" y="29232"/>
                  </a:lnTo>
                  <a:lnTo>
                    <a:pt x="46746" y="27073"/>
                  </a:lnTo>
                  <a:lnTo>
                    <a:pt x="44941" y="26316"/>
                  </a:lnTo>
                  <a:lnTo>
                    <a:pt x="44600" y="29321"/>
                  </a:lnTo>
                  <a:lnTo>
                    <a:pt x="42238" y="30672"/>
                  </a:lnTo>
                  <a:lnTo>
                    <a:pt x="43249" y="32212"/>
                  </a:lnTo>
                  <a:lnTo>
                    <a:pt x="41582" y="32137"/>
                  </a:lnTo>
                  <a:lnTo>
                    <a:pt x="41039" y="32983"/>
                  </a:lnTo>
                  <a:lnTo>
                    <a:pt x="39814" y="30634"/>
                  </a:lnTo>
                  <a:lnTo>
                    <a:pt x="39145" y="30078"/>
                  </a:lnTo>
                  <a:lnTo>
                    <a:pt x="41178" y="30482"/>
                  </a:lnTo>
                  <a:lnTo>
                    <a:pt x="42971" y="29321"/>
                  </a:lnTo>
                  <a:lnTo>
                    <a:pt x="41999" y="26770"/>
                  </a:lnTo>
                  <a:lnTo>
                    <a:pt x="38299" y="24813"/>
                  </a:lnTo>
                  <a:lnTo>
                    <a:pt x="35496" y="23639"/>
                  </a:lnTo>
                  <a:lnTo>
                    <a:pt x="32983" y="22982"/>
                  </a:lnTo>
                  <a:lnTo>
                    <a:pt x="29359" y="24194"/>
                  </a:lnTo>
                  <a:lnTo>
                    <a:pt x="25381" y="28386"/>
                  </a:lnTo>
                  <a:lnTo>
                    <a:pt x="22831" y="32010"/>
                  </a:lnTo>
                  <a:lnTo>
                    <a:pt x="21492" y="34801"/>
                  </a:lnTo>
                  <a:lnTo>
                    <a:pt x="19005" y="37276"/>
                  </a:lnTo>
                  <a:lnTo>
                    <a:pt x="18058" y="39258"/>
                  </a:lnTo>
                  <a:lnTo>
                    <a:pt x="19219" y="43438"/>
                  </a:lnTo>
                  <a:lnTo>
                    <a:pt x="21404" y="43046"/>
                  </a:lnTo>
                  <a:lnTo>
                    <a:pt x="22452" y="41733"/>
                  </a:lnTo>
                  <a:lnTo>
                    <a:pt x="23639" y="43766"/>
                  </a:lnTo>
                  <a:lnTo>
                    <a:pt x="23399" y="45458"/>
                  </a:lnTo>
                  <a:lnTo>
                    <a:pt x="26909" y="45824"/>
                  </a:lnTo>
                  <a:lnTo>
                    <a:pt x="27010" y="45673"/>
                  </a:lnTo>
                  <a:cubicBezTo>
                    <a:pt x="28702" y="43387"/>
                    <a:pt x="28702" y="43072"/>
                    <a:pt x="28702" y="42970"/>
                  </a:cubicBezTo>
                  <a:cubicBezTo>
                    <a:pt x="28702" y="42794"/>
                    <a:pt x="28904" y="41683"/>
                    <a:pt x="29106" y="40723"/>
                  </a:cubicBezTo>
                  <a:lnTo>
                    <a:pt x="29144" y="40597"/>
                  </a:lnTo>
                  <a:lnTo>
                    <a:pt x="27566" y="38261"/>
                  </a:lnTo>
                  <a:lnTo>
                    <a:pt x="27743" y="36190"/>
                  </a:lnTo>
                  <a:lnTo>
                    <a:pt x="29498" y="34750"/>
                  </a:lnTo>
                  <a:lnTo>
                    <a:pt x="30129" y="32957"/>
                  </a:lnTo>
                  <a:lnTo>
                    <a:pt x="31240" y="32010"/>
                  </a:lnTo>
                  <a:lnTo>
                    <a:pt x="32238" y="32730"/>
                  </a:lnTo>
                  <a:lnTo>
                    <a:pt x="29510" y="36177"/>
                  </a:lnTo>
                  <a:lnTo>
                    <a:pt x="30773" y="39991"/>
                  </a:lnTo>
                  <a:lnTo>
                    <a:pt x="32831" y="40243"/>
                  </a:lnTo>
                  <a:lnTo>
                    <a:pt x="35281" y="39523"/>
                  </a:lnTo>
                  <a:lnTo>
                    <a:pt x="36203" y="40129"/>
                  </a:lnTo>
                  <a:lnTo>
                    <a:pt x="34498" y="41190"/>
                  </a:lnTo>
                  <a:lnTo>
                    <a:pt x="31493" y="41291"/>
                  </a:lnTo>
                  <a:lnTo>
                    <a:pt x="31139" y="43248"/>
                  </a:lnTo>
                  <a:lnTo>
                    <a:pt x="30041" y="44549"/>
                  </a:lnTo>
                  <a:lnTo>
                    <a:pt x="29296" y="46948"/>
                  </a:lnTo>
                  <a:lnTo>
                    <a:pt x="25861" y="47592"/>
                  </a:lnTo>
                  <a:lnTo>
                    <a:pt x="22288" y="47592"/>
                  </a:lnTo>
                  <a:lnTo>
                    <a:pt x="22957" y="45420"/>
                  </a:lnTo>
                  <a:lnTo>
                    <a:pt x="21543" y="43804"/>
                  </a:lnTo>
                  <a:lnTo>
                    <a:pt x="19990" y="45660"/>
                  </a:lnTo>
                  <a:lnTo>
                    <a:pt x="19775" y="48261"/>
                  </a:lnTo>
                  <a:lnTo>
                    <a:pt x="17085" y="49385"/>
                  </a:lnTo>
                  <a:lnTo>
                    <a:pt x="16113" y="52857"/>
                  </a:lnTo>
                  <a:lnTo>
                    <a:pt x="14484" y="54524"/>
                  </a:lnTo>
                  <a:lnTo>
                    <a:pt x="12982" y="54524"/>
                  </a:lnTo>
                  <a:lnTo>
                    <a:pt x="10178" y="55004"/>
                  </a:lnTo>
                  <a:lnTo>
                    <a:pt x="12590" y="56279"/>
                  </a:lnTo>
                  <a:lnTo>
                    <a:pt x="13398" y="58022"/>
                  </a:lnTo>
                  <a:lnTo>
                    <a:pt x="12186" y="59285"/>
                  </a:lnTo>
                  <a:lnTo>
                    <a:pt x="8714" y="58855"/>
                  </a:lnTo>
                  <a:lnTo>
                    <a:pt x="6100" y="60232"/>
                  </a:lnTo>
                  <a:lnTo>
                    <a:pt x="6100" y="66116"/>
                  </a:lnTo>
                  <a:lnTo>
                    <a:pt x="8777" y="66899"/>
                  </a:lnTo>
                  <a:lnTo>
                    <a:pt x="10002" y="67947"/>
                  </a:lnTo>
                  <a:lnTo>
                    <a:pt x="11555" y="67038"/>
                  </a:lnTo>
                  <a:lnTo>
                    <a:pt x="13714" y="67151"/>
                  </a:lnTo>
                  <a:lnTo>
                    <a:pt x="15709" y="64247"/>
                  </a:lnTo>
                  <a:lnTo>
                    <a:pt x="16719" y="62441"/>
                  </a:lnTo>
                  <a:lnTo>
                    <a:pt x="17729" y="61999"/>
                  </a:lnTo>
                  <a:lnTo>
                    <a:pt x="18020" y="60383"/>
                  </a:lnTo>
                  <a:lnTo>
                    <a:pt x="20229" y="60964"/>
                  </a:lnTo>
                  <a:lnTo>
                    <a:pt x="21631" y="60194"/>
                  </a:lnTo>
                  <a:lnTo>
                    <a:pt x="22982" y="60194"/>
                  </a:lnTo>
                  <a:lnTo>
                    <a:pt x="24800" y="62227"/>
                  </a:lnTo>
                  <a:lnTo>
                    <a:pt x="26202" y="63502"/>
                  </a:lnTo>
                  <a:lnTo>
                    <a:pt x="26909" y="64702"/>
                  </a:lnTo>
                  <a:lnTo>
                    <a:pt x="26909" y="66444"/>
                  </a:lnTo>
                  <a:lnTo>
                    <a:pt x="28803" y="65333"/>
                  </a:lnTo>
                  <a:lnTo>
                    <a:pt x="28803" y="63805"/>
                  </a:lnTo>
                  <a:lnTo>
                    <a:pt x="29927" y="64171"/>
                  </a:lnTo>
                  <a:lnTo>
                    <a:pt x="30521" y="62807"/>
                  </a:lnTo>
                  <a:lnTo>
                    <a:pt x="27553" y="61115"/>
                  </a:lnTo>
                  <a:lnTo>
                    <a:pt x="25343" y="58956"/>
                  </a:lnTo>
                  <a:lnTo>
                    <a:pt x="25609" y="57997"/>
                  </a:lnTo>
                  <a:lnTo>
                    <a:pt x="27629" y="59386"/>
                  </a:lnTo>
                  <a:lnTo>
                    <a:pt x="30432" y="62176"/>
                  </a:lnTo>
                  <a:lnTo>
                    <a:pt x="31910" y="65977"/>
                  </a:lnTo>
                  <a:lnTo>
                    <a:pt x="33879" y="67492"/>
                  </a:lnTo>
                  <a:lnTo>
                    <a:pt x="35660" y="65800"/>
                  </a:lnTo>
                  <a:lnTo>
                    <a:pt x="34498" y="64424"/>
                  </a:lnTo>
                  <a:lnTo>
                    <a:pt x="35496" y="63338"/>
                  </a:lnTo>
                  <a:lnTo>
                    <a:pt x="36758" y="63148"/>
                  </a:lnTo>
                  <a:lnTo>
                    <a:pt x="38602" y="62782"/>
                  </a:lnTo>
                  <a:lnTo>
                    <a:pt x="38488" y="60168"/>
                  </a:lnTo>
                  <a:lnTo>
                    <a:pt x="39966" y="57012"/>
                  </a:lnTo>
                  <a:lnTo>
                    <a:pt x="41203" y="56696"/>
                  </a:lnTo>
                  <a:lnTo>
                    <a:pt x="41809" y="58944"/>
                  </a:lnTo>
                  <a:lnTo>
                    <a:pt x="44284" y="58944"/>
                  </a:lnTo>
                  <a:lnTo>
                    <a:pt x="44158" y="57315"/>
                  </a:lnTo>
                  <a:lnTo>
                    <a:pt x="45155" y="56683"/>
                  </a:lnTo>
                  <a:lnTo>
                    <a:pt x="44739" y="57946"/>
                  </a:lnTo>
                  <a:lnTo>
                    <a:pt x="47529" y="60812"/>
                  </a:lnTo>
                  <a:lnTo>
                    <a:pt x="48767" y="61747"/>
                  </a:lnTo>
                  <a:lnTo>
                    <a:pt x="45635" y="62416"/>
                  </a:lnTo>
                  <a:lnTo>
                    <a:pt x="42478" y="61570"/>
                  </a:lnTo>
                  <a:lnTo>
                    <a:pt x="39877" y="62214"/>
                  </a:lnTo>
                  <a:lnTo>
                    <a:pt x="38223" y="63136"/>
                  </a:lnTo>
                  <a:lnTo>
                    <a:pt x="37036" y="66002"/>
                  </a:lnTo>
                  <a:lnTo>
                    <a:pt x="39044" y="67341"/>
                  </a:lnTo>
                  <a:lnTo>
                    <a:pt x="41999" y="68111"/>
                  </a:lnTo>
                  <a:lnTo>
                    <a:pt x="44284" y="66823"/>
                  </a:lnTo>
                  <a:lnTo>
                    <a:pt x="44979" y="67833"/>
                  </a:lnTo>
                  <a:lnTo>
                    <a:pt x="44208" y="70712"/>
                  </a:lnTo>
                  <a:lnTo>
                    <a:pt x="41658" y="71886"/>
                  </a:lnTo>
                  <a:lnTo>
                    <a:pt x="38400" y="72391"/>
                  </a:lnTo>
                  <a:lnTo>
                    <a:pt x="32932" y="70813"/>
                  </a:lnTo>
                  <a:lnTo>
                    <a:pt x="30887" y="71154"/>
                  </a:lnTo>
                  <a:lnTo>
                    <a:pt x="29334" y="72518"/>
                  </a:lnTo>
                  <a:lnTo>
                    <a:pt x="26922" y="70535"/>
                  </a:lnTo>
                  <a:lnTo>
                    <a:pt x="24586" y="70030"/>
                  </a:lnTo>
                  <a:lnTo>
                    <a:pt x="24207" y="67277"/>
                  </a:lnTo>
                  <a:lnTo>
                    <a:pt x="22515" y="66899"/>
                  </a:lnTo>
                  <a:lnTo>
                    <a:pt x="20406" y="67252"/>
                  </a:lnTo>
                  <a:lnTo>
                    <a:pt x="16227" y="67227"/>
                  </a:lnTo>
                  <a:lnTo>
                    <a:pt x="11908" y="68805"/>
                  </a:lnTo>
                  <a:lnTo>
                    <a:pt x="10570" y="68136"/>
                  </a:lnTo>
                  <a:lnTo>
                    <a:pt x="8613" y="70081"/>
                  </a:lnTo>
                  <a:lnTo>
                    <a:pt x="6782" y="72025"/>
                  </a:lnTo>
                  <a:lnTo>
                    <a:pt x="6163" y="73995"/>
                  </a:lnTo>
                  <a:lnTo>
                    <a:pt x="3612" y="75826"/>
                  </a:lnTo>
                  <a:lnTo>
                    <a:pt x="1087" y="79854"/>
                  </a:lnTo>
                  <a:lnTo>
                    <a:pt x="1" y="82468"/>
                  </a:lnTo>
                  <a:lnTo>
                    <a:pt x="531" y="84917"/>
                  </a:lnTo>
                  <a:lnTo>
                    <a:pt x="14" y="87758"/>
                  </a:lnTo>
                  <a:lnTo>
                    <a:pt x="885" y="91382"/>
                  </a:lnTo>
                  <a:lnTo>
                    <a:pt x="5140" y="95852"/>
                  </a:lnTo>
                  <a:lnTo>
                    <a:pt x="8347" y="97746"/>
                  </a:lnTo>
                  <a:lnTo>
                    <a:pt x="11151" y="97418"/>
                  </a:lnTo>
                  <a:lnTo>
                    <a:pt x="13752" y="97418"/>
                  </a:lnTo>
                  <a:lnTo>
                    <a:pt x="16467" y="96054"/>
                  </a:lnTo>
                  <a:lnTo>
                    <a:pt x="18525" y="96294"/>
                  </a:lnTo>
                  <a:lnTo>
                    <a:pt x="19497" y="97923"/>
                  </a:lnTo>
                  <a:lnTo>
                    <a:pt x="22338" y="97784"/>
                  </a:lnTo>
                  <a:lnTo>
                    <a:pt x="23336" y="99400"/>
                  </a:lnTo>
                  <a:lnTo>
                    <a:pt x="22906" y="103492"/>
                  </a:lnTo>
                  <a:lnTo>
                    <a:pt x="25066" y="106686"/>
                  </a:lnTo>
                  <a:lnTo>
                    <a:pt x="25659" y="109717"/>
                  </a:lnTo>
                  <a:lnTo>
                    <a:pt x="25659" y="112457"/>
                  </a:lnTo>
                  <a:lnTo>
                    <a:pt x="23765" y="115083"/>
                  </a:lnTo>
                  <a:lnTo>
                    <a:pt x="23765" y="117697"/>
                  </a:lnTo>
                  <a:lnTo>
                    <a:pt x="25659" y="120437"/>
                  </a:lnTo>
                  <a:lnTo>
                    <a:pt x="25659" y="124010"/>
                  </a:lnTo>
                  <a:lnTo>
                    <a:pt x="27692" y="126675"/>
                  </a:lnTo>
                  <a:lnTo>
                    <a:pt x="28778" y="128733"/>
                  </a:lnTo>
                  <a:lnTo>
                    <a:pt x="29157" y="130993"/>
                  </a:lnTo>
                  <a:lnTo>
                    <a:pt x="31051" y="133998"/>
                  </a:lnTo>
                  <a:lnTo>
                    <a:pt x="35849" y="133998"/>
                  </a:lnTo>
                  <a:lnTo>
                    <a:pt x="38501" y="132003"/>
                  </a:lnTo>
                  <a:lnTo>
                    <a:pt x="40193" y="130160"/>
                  </a:lnTo>
                  <a:lnTo>
                    <a:pt x="42769" y="127243"/>
                  </a:lnTo>
                  <a:lnTo>
                    <a:pt x="43362" y="124541"/>
                  </a:lnTo>
                  <a:lnTo>
                    <a:pt x="44865" y="124541"/>
                  </a:lnTo>
                  <a:lnTo>
                    <a:pt x="45206" y="120121"/>
                  </a:lnTo>
                  <a:lnTo>
                    <a:pt x="45206" y="119010"/>
                  </a:lnTo>
                  <a:lnTo>
                    <a:pt x="49183" y="115954"/>
                  </a:lnTo>
                  <a:lnTo>
                    <a:pt x="50888" y="113379"/>
                  </a:lnTo>
                  <a:lnTo>
                    <a:pt x="50888" y="110651"/>
                  </a:lnTo>
                  <a:lnTo>
                    <a:pt x="50042" y="108606"/>
                  </a:lnTo>
                  <a:lnTo>
                    <a:pt x="50092" y="106295"/>
                  </a:lnTo>
                  <a:lnTo>
                    <a:pt x="49600" y="104969"/>
                  </a:lnTo>
                  <a:lnTo>
                    <a:pt x="52239" y="102570"/>
                  </a:lnTo>
                  <a:lnTo>
                    <a:pt x="54853" y="99653"/>
                  </a:lnTo>
                  <a:lnTo>
                    <a:pt x="58149" y="97645"/>
                  </a:lnTo>
                  <a:lnTo>
                    <a:pt x="58186" y="97570"/>
                  </a:lnTo>
                  <a:cubicBezTo>
                    <a:pt x="58641" y="96761"/>
                    <a:pt x="59702" y="94817"/>
                    <a:pt x="59702" y="94362"/>
                  </a:cubicBezTo>
                  <a:cubicBezTo>
                    <a:pt x="59702" y="94148"/>
                    <a:pt x="60131" y="92948"/>
                    <a:pt x="60522" y="91963"/>
                  </a:cubicBezTo>
                  <a:lnTo>
                    <a:pt x="60573" y="91862"/>
                  </a:lnTo>
                  <a:lnTo>
                    <a:pt x="59904" y="89716"/>
                  </a:lnTo>
                  <a:lnTo>
                    <a:pt x="58149" y="90587"/>
                  </a:lnTo>
                  <a:lnTo>
                    <a:pt x="54411" y="91117"/>
                  </a:lnTo>
                  <a:lnTo>
                    <a:pt x="53375" y="91610"/>
                  </a:lnTo>
                  <a:lnTo>
                    <a:pt x="52858" y="90031"/>
                  </a:lnTo>
                  <a:lnTo>
                    <a:pt x="52327" y="88870"/>
                  </a:lnTo>
                  <a:lnTo>
                    <a:pt x="50118" y="86748"/>
                  </a:lnTo>
                  <a:lnTo>
                    <a:pt x="48830" y="85852"/>
                  </a:lnTo>
                  <a:lnTo>
                    <a:pt x="46772" y="81104"/>
                  </a:lnTo>
                  <a:lnTo>
                    <a:pt x="45913" y="79917"/>
                  </a:lnTo>
                  <a:lnTo>
                    <a:pt x="44852" y="77076"/>
                  </a:lnTo>
                  <a:lnTo>
                    <a:pt x="44309" y="76142"/>
                  </a:lnTo>
                  <a:lnTo>
                    <a:pt x="44890" y="75927"/>
                  </a:lnTo>
                  <a:lnTo>
                    <a:pt x="47264" y="79185"/>
                  </a:lnTo>
                  <a:lnTo>
                    <a:pt x="48716" y="81470"/>
                  </a:lnTo>
                  <a:lnTo>
                    <a:pt x="49562" y="83945"/>
                  </a:lnTo>
                  <a:lnTo>
                    <a:pt x="51570" y="85523"/>
                  </a:lnTo>
                  <a:lnTo>
                    <a:pt x="52795" y="88478"/>
                  </a:lnTo>
                  <a:lnTo>
                    <a:pt x="53439" y="90271"/>
                  </a:lnTo>
                  <a:lnTo>
                    <a:pt x="57189" y="88579"/>
                  </a:lnTo>
                  <a:lnTo>
                    <a:pt x="60939" y="87746"/>
                  </a:lnTo>
                  <a:lnTo>
                    <a:pt x="65005" y="85675"/>
                  </a:lnTo>
                  <a:lnTo>
                    <a:pt x="66230" y="83453"/>
                  </a:lnTo>
                  <a:lnTo>
                    <a:pt x="67139" y="81154"/>
                  </a:lnTo>
                  <a:lnTo>
                    <a:pt x="65422" y="79437"/>
                  </a:lnTo>
                  <a:lnTo>
                    <a:pt x="63932" y="77821"/>
                  </a:lnTo>
                  <a:lnTo>
                    <a:pt x="61356" y="78616"/>
                  </a:lnTo>
                  <a:lnTo>
                    <a:pt x="59487" y="78705"/>
                  </a:lnTo>
                  <a:lnTo>
                    <a:pt x="58325" y="76571"/>
                  </a:lnTo>
                  <a:lnTo>
                    <a:pt x="56570" y="75094"/>
                  </a:lnTo>
                  <a:lnTo>
                    <a:pt x="57189" y="74045"/>
                  </a:lnTo>
                  <a:lnTo>
                    <a:pt x="59790" y="76154"/>
                  </a:lnTo>
                  <a:lnTo>
                    <a:pt x="61886" y="77303"/>
                  </a:lnTo>
                  <a:lnTo>
                    <a:pt x="63742" y="77442"/>
                  </a:lnTo>
                  <a:lnTo>
                    <a:pt x="65472" y="78364"/>
                  </a:lnTo>
                  <a:lnTo>
                    <a:pt x="68351" y="78818"/>
                  </a:lnTo>
                  <a:lnTo>
                    <a:pt x="71634" y="78414"/>
                  </a:lnTo>
                  <a:lnTo>
                    <a:pt x="74109" y="80195"/>
                  </a:lnTo>
                  <a:lnTo>
                    <a:pt x="75511" y="82569"/>
                  </a:lnTo>
                  <a:lnTo>
                    <a:pt x="77089" y="82834"/>
                  </a:lnTo>
                  <a:lnTo>
                    <a:pt x="78074" y="81697"/>
                  </a:lnTo>
                  <a:lnTo>
                    <a:pt x="78541" y="83617"/>
                  </a:lnTo>
                  <a:lnTo>
                    <a:pt x="79173" y="86357"/>
                  </a:lnTo>
                  <a:lnTo>
                    <a:pt x="80562" y="89349"/>
                  </a:lnTo>
                  <a:lnTo>
                    <a:pt x="82014" y="92670"/>
                  </a:lnTo>
                  <a:lnTo>
                    <a:pt x="82721" y="95246"/>
                  </a:lnTo>
                  <a:lnTo>
                    <a:pt x="84930" y="91723"/>
                  </a:lnTo>
                  <a:lnTo>
                    <a:pt x="84930" y="88668"/>
                  </a:lnTo>
                  <a:lnTo>
                    <a:pt x="85802" y="87215"/>
                  </a:lnTo>
                  <a:lnTo>
                    <a:pt x="87822" y="85460"/>
                  </a:lnTo>
                  <a:lnTo>
                    <a:pt x="90840" y="82720"/>
                  </a:lnTo>
                  <a:lnTo>
                    <a:pt x="92115" y="80990"/>
                  </a:lnTo>
                  <a:lnTo>
                    <a:pt x="94451" y="80447"/>
                  </a:lnTo>
                  <a:lnTo>
                    <a:pt x="95158" y="83339"/>
                  </a:lnTo>
                  <a:lnTo>
                    <a:pt x="96914" y="84160"/>
                  </a:lnTo>
                  <a:lnTo>
                    <a:pt x="96914" y="87885"/>
                  </a:lnTo>
                  <a:lnTo>
                    <a:pt x="99035" y="86622"/>
                  </a:lnTo>
                  <a:lnTo>
                    <a:pt x="100702" y="90132"/>
                  </a:lnTo>
                  <a:lnTo>
                    <a:pt x="100702" y="94451"/>
                  </a:lnTo>
                  <a:lnTo>
                    <a:pt x="102772" y="95549"/>
                  </a:lnTo>
                  <a:lnTo>
                    <a:pt x="103720" y="97557"/>
                  </a:lnTo>
                  <a:lnTo>
                    <a:pt x="105247" y="99565"/>
                  </a:lnTo>
                  <a:lnTo>
                    <a:pt x="107975" y="100701"/>
                  </a:lnTo>
                  <a:lnTo>
                    <a:pt x="107192" y="98100"/>
                  </a:lnTo>
                  <a:lnTo>
                    <a:pt x="106864" y="96294"/>
                  </a:lnTo>
                  <a:lnTo>
                    <a:pt x="105121" y="94994"/>
                  </a:lnTo>
                  <a:lnTo>
                    <a:pt x="104023" y="93478"/>
                  </a:lnTo>
                  <a:lnTo>
                    <a:pt x="103442" y="92127"/>
                  </a:lnTo>
                  <a:lnTo>
                    <a:pt x="103732" y="90082"/>
                  </a:lnTo>
                  <a:lnTo>
                    <a:pt x="104212" y="89476"/>
                  </a:lnTo>
                  <a:lnTo>
                    <a:pt x="105626" y="90801"/>
                  </a:lnTo>
                  <a:lnTo>
                    <a:pt x="107306" y="92595"/>
                  </a:lnTo>
                  <a:lnTo>
                    <a:pt x="108417" y="93163"/>
                  </a:lnTo>
                  <a:lnTo>
                    <a:pt x="108568" y="93049"/>
                  </a:lnTo>
                  <a:cubicBezTo>
                    <a:pt x="110803" y="91382"/>
                    <a:pt x="110803" y="91041"/>
                    <a:pt x="110803" y="90902"/>
                  </a:cubicBezTo>
                  <a:lnTo>
                    <a:pt x="110803" y="87203"/>
                  </a:lnTo>
                  <a:lnTo>
                    <a:pt x="108846" y="85359"/>
                  </a:lnTo>
                  <a:lnTo>
                    <a:pt x="108139" y="83932"/>
                  </a:lnTo>
                  <a:cubicBezTo>
                    <a:pt x="108265" y="83238"/>
                    <a:pt x="108480" y="82556"/>
                    <a:pt x="108581" y="82455"/>
                  </a:cubicBezTo>
                  <a:cubicBezTo>
                    <a:pt x="108758" y="82341"/>
                    <a:pt x="109654" y="82000"/>
                    <a:pt x="110374" y="81748"/>
                  </a:cubicBezTo>
                  <a:lnTo>
                    <a:pt x="110967" y="83099"/>
                  </a:lnTo>
                  <a:lnTo>
                    <a:pt x="113139" y="81521"/>
                  </a:lnTo>
                  <a:lnTo>
                    <a:pt x="117016" y="79589"/>
                  </a:lnTo>
                  <a:lnTo>
                    <a:pt x="118821" y="76293"/>
                  </a:lnTo>
                  <a:lnTo>
                    <a:pt x="119604" y="74083"/>
                  </a:lnTo>
                  <a:lnTo>
                    <a:pt x="119630" y="70232"/>
                  </a:lnTo>
                  <a:lnTo>
                    <a:pt x="118140" y="67227"/>
                  </a:lnTo>
                  <a:lnTo>
                    <a:pt x="116890" y="65649"/>
                  </a:lnTo>
                  <a:lnTo>
                    <a:pt x="118809" y="64348"/>
                  </a:lnTo>
                  <a:lnTo>
                    <a:pt x="119958" y="63451"/>
                  </a:lnTo>
                  <a:lnTo>
                    <a:pt x="117622" y="62719"/>
                  </a:lnTo>
                  <a:lnTo>
                    <a:pt x="116258" y="63212"/>
                  </a:lnTo>
                  <a:lnTo>
                    <a:pt x="115475" y="62340"/>
                  </a:lnTo>
                  <a:lnTo>
                    <a:pt x="115059" y="61772"/>
                  </a:lnTo>
                  <a:lnTo>
                    <a:pt x="116624" y="60863"/>
                  </a:lnTo>
                  <a:lnTo>
                    <a:pt x="117369" y="59373"/>
                  </a:lnTo>
                  <a:lnTo>
                    <a:pt x="117900" y="59638"/>
                  </a:lnTo>
                  <a:lnTo>
                    <a:pt x="117256" y="61974"/>
                  </a:lnTo>
                  <a:lnTo>
                    <a:pt x="119390" y="60901"/>
                  </a:lnTo>
                  <a:lnTo>
                    <a:pt x="120337" y="61684"/>
                  </a:lnTo>
                  <a:lnTo>
                    <a:pt x="121284" y="63350"/>
                  </a:lnTo>
                  <a:lnTo>
                    <a:pt x="122168" y="64424"/>
                  </a:lnTo>
                  <a:lnTo>
                    <a:pt x="122168" y="66015"/>
                  </a:lnTo>
                  <a:lnTo>
                    <a:pt x="123291" y="67151"/>
                  </a:lnTo>
                  <a:lnTo>
                    <a:pt x="125501" y="65383"/>
                  </a:lnTo>
                  <a:lnTo>
                    <a:pt x="124882" y="62782"/>
                  </a:lnTo>
                  <a:lnTo>
                    <a:pt x="123216" y="61078"/>
                  </a:lnTo>
                  <a:lnTo>
                    <a:pt x="122837" y="60295"/>
                  </a:lnTo>
                  <a:lnTo>
                    <a:pt x="124238" y="59095"/>
                  </a:lnTo>
                  <a:lnTo>
                    <a:pt x="124352" y="56254"/>
                  </a:lnTo>
                  <a:lnTo>
                    <a:pt x="125337" y="55433"/>
                  </a:lnTo>
                  <a:lnTo>
                    <a:pt x="126688" y="56229"/>
                  </a:lnTo>
                  <a:lnTo>
                    <a:pt x="128734" y="52693"/>
                  </a:lnTo>
                  <a:lnTo>
                    <a:pt x="130363" y="47693"/>
                  </a:lnTo>
                  <a:lnTo>
                    <a:pt x="129176" y="44359"/>
                  </a:lnTo>
                  <a:lnTo>
                    <a:pt x="128418" y="41329"/>
                  </a:lnTo>
                  <a:lnTo>
                    <a:pt x="126625" y="39650"/>
                  </a:lnTo>
                  <a:lnTo>
                    <a:pt x="124365" y="39006"/>
                  </a:lnTo>
                  <a:lnTo>
                    <a:pt x="123039" y="38501"/>
                  </a:lnTo>
                  <a:lnTo>
                    <a:pt x="122231" y="37844"/>
                  </a:lnTo>
                  <a:lnTo>
                    <a:pt x="124238" y="33816"/>
                  </a:lnTo>
                  <a:lnTo>
                    <a:pt x="125047" y="31152"/>
                  </a:lnTo>
                  <a:lnTo>
                    <a:pt x="127067" y="29939"/>
                  </a:lnTo>
                  <a:lnTo>
                    <a:pt x="130350" y="29939"/>
                  </a:lnTo>
                  <a:lnTo>
                    <a:pt x="135009" y="28677"/>
                  </a:lnTo>
                  <a:lnTo>
                    <a:pt x="132875" y="28677"/>
                  </a:lnTo>
                  <a:lnTo>
                    <a:pt x="132875" y="23841"/>
                  </a:lnTo>
                  <a:lnTo>
                    <a:pt x="135224" y="22793"/>
                  </a:lnTo>
                  <a:lnTo>
                    <a:pt x="136108" y="25091"/>
                  </a:lnTo>
                  <a:lnTo>
                    <a:pt x="137257" y="22490"/>
                  </a:lnTo>
                  <a:lnTo>
                    <a:pt x="137282" y="21025"/>
                  </a:lnTo>
                  <a:lnTo>
                    <a:pt x="138090" y="21479"/>
                  </a:lnTo>
                  <a:lnTo>
                    <a:pt x="137446" y="25129"/>
                  </a:lnTo>
                  <a:lnTo>
                    <a:pt x="136032" y="30912"/>
                  </a:lnTo>
                  <a:lnTo>
                    <a:pt x="136019" y="34447"/>
                  </a:lnTo>
                  <a:lnTo>
                    <a:pt x="139467" y="39220"/>
                  </a:lnTo>
                  <a:lnTo>
                    <a:pt x="140452" y="42491"/>
                  </a:lnTo>
                  <a:lnTo>
                    <a:pt x="140452" y="44486"/>
                  </a:lnTo>
                  <a:lnTo>
                    <a:pt x="142346" y="42907"/>
                  </a:lnTo>
                  <a:lnTo>
                    <a:pt x="142346" y="39460"/>
                  </a:lnTo>
                  <a:lnTo>
                    <a:pt x="143836" y="36051"/>
                  </a:lnTo>
                  <a:lnTo>
                    <a:pt x="143028" y="33273"/>
                  </a:lnTo>
                  <a:lnTo>
                    <a:pt x="142901" y="31682"/>
                  </a:lnTo>
                  <a:lnTo>
                    <a:pt x="142598" y="29447"/>
                  </a:lnTo>
                  <a:lnTo>
                    <a:pt x="140742" y="27982"/>
                  </a:lnTo>
                  <a:lnTo>
                    <a:pt x="140464" y="25356"/>
                  </a:lnTo>
                  <a:lnTo>
                    <a:pt x="142939" y="23740"/>
                  </a:lnTo>
                  <a:lnTo>
                    <a:pt x="145502" y="24093"/>
                  </a:lnTo>
                  <a:lnTo>
                    <a:pt x="145502" y="21189"/>
                  </a:lnTo>
                  <a:lnTo>
                    <a:pt x="146462" y="19611"/>
                  </a:lnTo>
                  <a:lnTo>
                    <a:pt x="148508" y="18588"/>
                  </a:lnTo>
                  <a:lnTo>
                    <a:pt x="149732" y="18588"/>
                  </a:lnTo>
                  <a:lnTo>
                    <a:pt x="148141" y="14231"/>
                  </a:lnTo>
                  <a:lnTo>
                    <a:pt x="145010" y="13070"/>
                  </a:lnTo>
                  <a:lnTo>
                    <a:pt x="145490" y="11214"/>
                  </a:lnTo>
                  <a:lnTo>
                    <a:pt x="145161" y="9105"/>
                  </a:lnTo>
                  <a:lnTo>
                    <a:pt x="145060" y="8562"/>
                  </a:lnTo>
                  <a:lnTo>
                    <a:pt x="146664" y="9395"/>
                  </a:lnTo>
                  <a:lnTo>
                    <a:pt x="148015" y="8360"/>
                  </a:lnTo>
                  <a:lnTo>
                    <a:pt x="149442" y="9307"/>
                  </a:lnTo>
                  <a:lnTo>
                    <a:pt x="150364" y="6542"/>
                  </a:lnTo>
                  <a:lnTo>
                    <a:pt x="149038" y="4774"/>
                  </a:lnTo>
                  <a:lnTo>
                    <a:pt x="148369" y="2223"/>
                  </a:lnTo>
                  <a:lnTo>
                    <a:pt x="144227" y="1605"/>
                  </a:lnTo>
                  <a:lnTo>
                    <a:pt x="144227" y="3120"/>
                  </a:lnTo>
                  <a:lnTo>
                    <a:pt x="143116" y="3082"/>
                  </a:lnTo>
                  <a:lnTo>
                    <a:pt x="142384" y="2185"/>
                  </a:lnTo>
                  <a:lnTo>
                    <a:pt x="134744" y="2185"/>
                  </a:lnTo>
                  <a:lnTo>
                    <a:pt x="130704" y="2564"/>
                  </a:lnTo>
                  <a:lnTo>
                    <a:pt x="133065" y="4875"/>
                  </a:lnTo>
                  <a:lnTo>
                    <a:pt x="131411" y="4888"/>
                  </a:lnTo>
                  <a:lnTo>
                    <a:pt x="130842" y="3486"/>
                  </a:lnTo>
                  <a:lnTo>
                    <a:pt x="127458" y="4989"/>
                  </a:lnTo>
                  <a:lnTo>
                    <a:pt x="124908" y="6605"/>
                  </a:lnTo>
                  <a:lnTo>
                    <a:pt x="123620" y="6605"/>
                  </a:lnTo>
                  <a:lnTo>
                    <a:pt x="122584" y="4420"/>
                  </a:lnTo>
                  <a:lnTo>
                    <a:pt x="119781" y="4016"/>
                  </a:lnTo>
                  <a:lnTo>
                    <a:pt x="117710" y="5178"/>
                  </a:lnTo>
                  <a:lnTo>
                    <a:pt x="114604" y="4143"/>
                  </a:lnTo>
                  <a:lnTo>
                    <a:pt x="112432" y="3259"/>
                  </a:lnTo>
                  <a:lnTo>
                    <a:pt x="108076" y="3574"/>
                  </a:lnTo>
                  <a:lnTo>
                    <a:pt x="106005" y="4900"/>
                  </a:lnTo>
                  <a:lnTo>
                    <a:pt x="107091" y="7842"/>
                  </a:lnTo>
                  <a:lnTo>
                    <a:pt x="105146" y="7842"/>
                  </a:lnTo>
                  <a:lnTo>
                    <a:pt x="103795" y="7729"/>
                  </a:lnTo>
                  <a:lnTo>
                    <a:pt x="101851" y="8714"/>
                  </a:lnTo>
                  <a:lnTo>
                    <a:pt x="102583" y="10039"/>
                  </a:lnTo>
                  <a:lnTo>
                    <a:pt x="102583" y="10039"/>
                  </a:lnTo>
                  <a:lnTo>
                    <a:pt x="101169" y="9623"/>
                  </a:lnTo>
                  <a:lnTo>
                    <a:pt x="100348" y="6744"/>
                  </a:lnTo>
                  <a:lnTo>
                    <a:pt x="97545" y="4370"/>
                  </a:lnTo>
                  <a:lnTo>
                    <a:pt x="93252" y="4963"/>
                  </a:lnTo>
                  <a:lnTo>
                    <a:pt x="94072" y="7628"/>
                  </a:lnTo>
                  <a:lnTo>
                    <a:pt x="91509" y="7539"/>
                  </a:lnTo>
                  <a:lnTo>
                    <a:pt x="90385" y="6074"/>
                  </a:lnTo>
                  <a:lnTo>
                    <a:pt x="87999" y="7337"/>
                  </a:lnTo>
                  <a:lnTo>
                    <a:pt x="86231" y="7893"/>
                  </a:lnTo>
                  <a:lnTo>
                    <a:pt x="84034" y="10544"/>
                  </a:lnTo>
                  <a:lnTo>
                    <a:pt x="83706" y="9282"/>
                  </a:lnTo>
                  <a:lnTo>
                    <a:pt x="85915" y="5923"/>
                  </a:lnTo>
                  <a:lnTo>
                    <a:pt x="85234" y="2526"/>
                  </a:lnTo>
                  <a:lnTo>
                    <a:pt x="81786" y="1"/>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53" name="Google Shape;5053;p86"/>
            <p:cNvSpPr/>
            <p:nvPr/>
          </p:nvSpPr>
          <p:spPr>
            <a:xfrm>
              <a:off x="4467225" y="3815075"/>
              <a:ext cx="177425" cy="289800"/>
            </a:xfrm>
            <a:custGeom>
              <a:avLst/>
              <a:gdLst/>
              <a:ahLst/>
              <a:cxnLst/>
              <a:rect l="l" t="t" r="r" b="b"/>
              <a:pathLst>
                <a:path w="7097" h="11592" extrusionOk="0">
                  <a:moveTo>
                    <a:pt x="5683" y="0"/>
                  </a:moveTo>
                  <a:lnTo>
                    <a:pt x="4572" y="1339"/>
                  </a:lnTo>
                  <a:lnTo>
                    <a:pt x="2602" y="2513"/>
                  </a:lnTo>
                  <a:lnTo>
                    <a:pt x="1023" y="3271"/>
                  </a:lnTo>
                  <a:lnTo>
                    <a:pt x="1415" y="5809"/>
                  </a:lnTo>
                  <a:lnTo>
                    <a:pt x="1023" y="7362"/>
                  </a:lnTo>
                  <a:lnTo>
                    <a:pt x="1" y="8524"/>
                  </a:lnTo>
                  <a:lnTo>
                    <a:pt x="556" y="10809"/>
                  </a:lnTo>
                  <a:lnTo>
                    <a:pt x="2134" y="11592"/>
                  </a:lnTo>
                  <a:lnTo>
                    <a:pt x="3864" y="9849"/>
                  </a:lnTo>
                  <a:lnTo>
                    <a:pt x="5203" y="6541"/>
                  </a:lnTo>
                  <a:lnTo>
                    <a:pt x="6226" y="3384"/>
                  </a:lnTo>
                  <a:lnTo>
                    <a:pt x="7097" y="1655"/>
                  </a:lnTo>
                  <a:lnTo>
                    <a:pt x="6150" y="0"/>
                  </a:ln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54" name="Google Shape;5054;p86"/>
            <p:cNvSpPr/>
            <p:nvPr/>
          </p:nvSpPr>
          <p:spPr>
            <a:xfrm>
              <a:off x="4458375" y="3806875"/>
              <a:ext cx="194800" cy="307475"/>
            </a:xfrm>
            <a:custGeom>
              <a:avLst/>
              <a:gdLst/>
              <a:ahLst/>
              <a:cxnLst/>
              <a:rect l="l" t="t" r="r" b="b"/>
              <a:pathLst>
                <a:path w="7792" h="12299" extrusionOk="0">
                  <a:moveTo>
                    <a:pt x="6327" y="644"/>
                  </a:moveTo>
                  <a:lnTo>
                    <a:pt x="7097" y="1995"/>
                  </a:lnTo>
                  <a:lnTo>
                    <a:pt x="6277" y="3611"/>
                  </a:lnTo>
                  <a:lnTo>
                    <a:pt x="5266" y="6756"/>
                  </a:lnTo>
                  <a:lnTo>
                    <a:pt x="3953" y="10001"/>
                  </a:lnTo>
                  <a:lnTo>
                    <a:pt x="2413" y="11529"/>
                  </a:lnTo>
                  <a:lnTo>
                    <a:pt x="1175" y="10910"/>
                  </a:lnTo>
                  <a:lnTo>
                    <a:pt x="695" y="8940"/>
                  </a:lnTo>
                  <a:lnTo>
                    <a:pt x="1668" y="7829"/>
                  </a:lnTo>
                  <a:lnTo>
                    <a:pt x="2097" y="6149"/>
                  </a:lnTo>
                  <a:lnTo>
                    <a:pt x="1731" y="3776"/>
                  </a:lnTo>
                  <a:lnTo>
                    <a:pt x="3120" y="3119"/>
                  </a:lnTo>
                  <a:lnTo>
                    <a:pt x="5090" y="1932"/>
                  </a:lnTo>
                  <a:lnTo>
                    <a:pt x="6176" y="644"/>
                  </a:lnTo>
                  <a:close/>
                  <a:moveTo>
                    <a:pt x="5873" y="0"/>
                  </a:moveTo>
                  <a:lnTo>
                    <a:pt x="4711" y="1427"/>
                  </a:lnTo>
                  <a:lnTo>
                    <a:pt x="2817" y="2563"/>
                  </a:lnTo>
                  <a:lnTo>
                    <a:pt x="1024" y="3409"/>
                  </a:lnTo>
                  <a:lnTo>
                    <a:pt x="1440" y="6124"/>
                  </a:lnTo>
                  <a:lnTo>
                    <a:pt x="1087" y="7538"/>
                  </a:lnTo>
                  <a:lnTo>
                    <a:pt x="1" y="8776"/>
                  </a:lnTo>
                  <a:lnTo>
                    <a:pt x="632" y="11352"/>
                  </a:lnTo>
                  <a:lnTo>
                    <a:pt x="2552" y="12299"/>
                  </a:lnTo>
                  <a:lnTo>
                    <a:pt x="4420" y="10405"/>
                  </a:lnTo>
                  <a:lnTo>
                    <a:pt x="5847" y="6958"/>
                  </a:lnTo>
                  <a:lnTo>
                    <a:pt x="6845" y="3851"/>
                  </a:lnTo>
                  <a:lnTo>
                    <a:pt x="7792" y="1970"/>
                  </a:lnTo>
                  <a:lnTo>
                    <a:pt x="6681" y="0"/>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55" name="Google Shape;5055;p86"/>
            <p:cNvSpPr/>
            <p:nvPr/>
          </p:nvSpPr>
          <p:spPr>
            <a:xfrm>
              <a:off x="5304725" y="3312525"/>
              <a:ext cx="45475" cy="78625"/>
            </a:xfrm>
            <a:custGeom>
              <a:avLst/>
              <a:gdLst/>
              <a:ahLst/>
              <a:cxnLst/>
              <a:rect l="l" t="t" r="r" b="b"/>
              <a:pathLst>
                <a:path w="1819" h="3145" extrusionOk="0">
                  <a:moveTo>
                    <a:pt x="480" y="0"/>
                  </a:moveTo>
                  <a:lnTo>
                    <a:pt x="0" y="1654"/>
                  </a:lnTo>
                  <a:lnTo>
                    <a:pt x="480" y="3144"/>
                  </a:lnTo>
                  <a:lnTo>
                    <a:pt x="1503" y="2753"/>
                  </a:lnTo>
                  <a:lnTo>
                    <a:pt x="1818" y="1566"/>
                  </a:lnTo>
                  <a:lnTo>
                    <a:pt x="480" y="0"/>
                  </a:ln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56" name="Google Shape;5056;p86"/>
            <p:cNvSpPr/>
            <p:nvPr/>
          </p:nvSpPr>
          <p:spPr>
            <a:xfrm>
              <a:off x="5296500" y="3296100"/>
              <a:ext cx="62525" cy="105475"/>
            </a:xfrm>
            <a:custGeom>
              <a:avLst/>
              <a:gdLst/>
              <a:ahLst/>
              <a:cxnLst/>
              <a:rect l="l" t="t" r="r" b="b"/>
              <a:pathLst>
                <a:path w="2501" h="4219" extrusionOk="0">
                  <a:moveTo>
                    <a:pt x="948" y="1301"/>
                  </a:moveTo>
                  <a:lnTo>
                    <a:pt x="1806" y="2311"/>
                  </a:lnTo>
                  <a:lnTo>
                    <a:pt x="1567" y="3170"/>
                  </a:lnTo>
                  <a:lnTo>
                    <a:pt x="1011" y="3397"/>
                  </a:lnTo>
                  <a:lnTo>
                    <a:pt x="657" y="2299"/>
                  </a:lnTo>
                  <a:lnTo>
                    <a:pt x="948" y="1301"/>
                  </a:lnTo>
                  <a:close/>
                  <a:moveTo>
                    <a:pt x="670" y="1"/>
                  </a:moveTo>
                  <a:lnTo>
                    <a:pt x="1" y="2311"/>
                  </a:lnTo>
                  <a:lnTo>
                    <a:pt x="607" y="4218"/>
                  </a:lnTo>
                  <a:lnTo>
                    <a:pt x="2097" y="3650"/>
                  </a:lnTo>
                  <a:lnTo>
                    <a:pt x="2501" y="2147"/>
                  </a:lnTo>
                  <a:lnTo>
                    <a:pt x="670" y="1"/>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57" name="Google Shape;5057;p86"/>
            <p:cNvSpPr/>
            <p:nvPr/>
          </p:nvSpPr>
          <p:spPr>
            <a:xfrm>
              <a:off x="5643750" y="3420800"/>
              <a:ext cx="232675" cy="252250"/>
            </a:xfrm>
            <a:custGeom>
              <a:avLst/>
              <a:gdLst/>
              <a:ahLst/>
              <a:cxnLst/>
              <a:rect l="l" t="t" r="r" b="b"/>
              <a:pathLst>
                <a:path w="9307" h="10090" extrusionOk="0">
                  <a:moveTo>
                    <a:pt x="1" y="0"/>
                  </a:moveTo>
                  <a:lnTo>
                    <a:pt x="948" y="1301"/>
                  </a:lnTo>
                  <a:lnTo>
                    <a:pt x="2337" y="1553"/>
                  </a:lnTo>
                  <a:cubicBezTo>
                    <a:pt x="2337" y="1553"/>
                    <a:pt x="3536" y="3852"/>
                    <a:pt x="3688" y="4091"/>
                  </a:cubicBezTo>
                  <a:cubicBezTo>
                    <a:pt x="3852" y="4331"/>
                    <a:pt x="5897" y="8233"/>
                    <a:pt x="5897" y="8233"/>
                  </a:cubicBezTo>
                  <a:lnTo>
                    <a:pt x="7804" y="10089"/>
                  </a:lnTo>
                  <a:lnTo>
                    <a:pt x="8587" y="10089"/>
                  </a:lnTo>
                  <a:lnTo>
                    <a:pt x="9307" y="8119"/>
                  </a:lnTo>
                  <a:lnTo>
                    <a:pt x="7880" y="5039"/>
                  </a:lnTo>
                  <a:lnTo>
                    <a:pt x="4647" y="1882"/>
                  </a:lnTo>
                  <a:lnTo>
                    <a:pt x="3473" y="1061"/>
                  </a:lnTo>
                  <a:lnTo>
                    <a:pt x="1970" y="0"/>
                  </a:ln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58" name="Google Shape;5058;p86"/>
            <p:cNvSpPr/>
            <p:nvPr/>
          </p:nvSpPr>
          <p:spPr>
            <a:xfrm>
              <a:off x="5628275" y="3412900"/>
              <a:ext cx="256350" cy="268025"/>
            </a:xfrm>
            <a:custGeom>
              <a:avLst/>
              <a:gdLst/>
              <a:ahLst/>
              <a:cxnLst/>
              <a:rect l="l" t="t" r="r" b="b"/>
              <a:pathLst>
                <a:path w="10254" h="10721" extrusionOk="0">
                  <a:moveTo>
                    <a:pt x="2488" y="632"/>
                  </a:moveTo>
                  <a:lnTo>
                    <a:pt x="5052" y="2438"/>
                  </a:lnTo>
                  <a:lnTo>
                    <a:pt x="8246" y="5544"/>
                  </a:lnTo>
                  <a:lnTo>
                    <a:pt x="9585" y="8448"/>
                  </a:lnTo>
                  <a:lnTo>
                    <a:pt x="9004" y="10090"/>
                  </a:lnTo>
                  <a:lnTo>
                    <a:pt x="8562" y="10090"/>
                  </a:lnTo>
                  <a:lnTo>
                    <a:pt x="6782" y="8360"/>
                  </a:lnTo>
                  <a:cubicBezTo>
                    <a:pt x="6478" y="7792"/>
                    <a:pt x="4723" y="4471"/>
                    <a:pt x="4572" y="4231"/>
                  </a:cubicBezTo>
                  <a:cubicBezTo>
                    <a:pt x="4458" y="4067"/>
                    <a:pt x="3688" y="2614"/>
                    <a:pt x="3233" y="1731"/>
                  </a:cubicBezTo>
                  <a:lnTo>
                    <a:pt x="3158" y="1592"/>
                  </a:lnTo>
                  <a:lnTo>
                    <a:pt x="1743" y="1327"/>
                  </a:lnTo>
                  <a:lnTo>
                    <a:pt x="1238" y="632"/>
                  </a:lnTo>
                  <a:close/>
                  <a:moveTo>
                    <a:pt x="1" y="1"/>
                  </a:moveTo>
                  <a:lnTo>
                    <a:pt x="1390" y="1907"/>
                  </a:lnTo>
                  <a:lnTo>
                    <a:pt x="2741" y="2160"/>
                  </a:lnTo>
                  <a:cubicBezTo>
                    <a:pt x="3019" y="2690"/>
                    <a:pt x="3903" y="4370"/>
                    <a:pt x="4041" y="4584"/>
                  </a:cubicBezTo>
                  <a:cubicBezTo>
                    <a:pt x="4155" y="4748"/>
                    <a:pt x="5430" y="7135"/>
                    <a:pt x="6251" y="8701"/>
                  </a:cubicBezTo>
                  <a:lnTo>
                    <a:pt x="8297" y="10721"/>
                  </a:lnTo>
                  <a:lnTo>
                    <a:pt x="9433" y="10721"/>
                  </a:lnTo>
                  <a:lnTo>
                    <a:pt x="10254" y="8423"/>
                  </a:lnTo>
                  <a:lnTo>
                    <a:pt x="8789" y="5228"/>
                  </a:lnTo>
                  <a:lnTo>
                    <a:pt x="5443" y="1945"/>
                  </a:lnTo>
                  <a:lnTo>
                    <a:pt x="2690" y="1"/>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59" name="Google Shape;5059;p86"/>
            <p:cNvSpPr/>
            <p:nvPr/>
          </p:nvSpPr>
          <p:spPr>
            <a:xfrm>
              <a:off x="5873550" y="3662925"/>
              <a:ext cx="284775" cy="73250"/>
            </a:xfrm>
            <a:custGeom>
              <a:avLst/>
              <a:gdLst/>
              <a:ahLst/>
              <a:cxnLst/>
              <a:rect l="l" t="t" r="r" b="b"/>
              <a:pathLst>
                <a:path w="11391" h="2930" extrusionOk="0">
                  <a:moveTo>
                    <a:pt x="1150" y="0"/>
                  </a:moveTo>
                  <a:lnTo>
                    <a:pt x="1" y="998"/>
                  </a:lnTo>
                  <a:lnTo>
                    <a:pt x="2324" y="2058"/>
                  </a:lnTo>
                  <a:lnTo>
                    <a:pt x="5696" y="2930"/>
                  </a:lnTo>
                  <a:lnTo>
                    <a:pt x="11391" y="2930"/>
                  </a:lnTo>
                  <a:lnTo>
                    <a:pt x="8082" y="1667"/>
                  </a:lnTo>
                  <a:lnTo>
                    <a:pt x="5708" y="1667"/>
                  </a:lnTo>
                  <a:lnTo>
                    <a:pt x="1150" y="0"/>
                  </a:ln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60" name="Google Shape;5060;p86"/>
            <p:cNvSpPr/>
            <p:nvPr/>
          </p:nvSpPr>
          <p:spPr>
            <a:xfrm>
              <a:off x="5859050" y="3654075"/>
              <a:ext cx="342200" cy="90000"/>
            </a:xfrm>
            <a:custGeom>
              <a:avLst/>
              <a:gdLst/>
              <a:ahLst/>
              <a:cxnLst/>
              <a:rect l="l" t="t" r="r" b="b"/>
              <a:pathLst>
                <a:path w="13688" h="3600" extrusionOk="0">
                  <a:moveTo>
                    <a:pt x="1806" y="720"/>
                  </a:moveTo>
                  <a:lnTo>
                    <a:pt x="6187" y="2311"/>
                  </a:lnTo>
                  <a:lnTo>
                    <a:pt x="8599" y="2337"/>
                  </a:lnTo>
                  <a:lnTo>
                    <a:pt x="10266" y="2968"/>
                  </a:lnTo>
                  <a:lnTo>
                    <a:pt x="6314" y="2968"/>
                  </a:lnTo>
                  <a:lnTo>
                    <a:pt x="3043" y="2122"/>
                  </a:lnTo>
                  <a:lnTo>
                    <a:pt x="1174" y="1263"/>
                  </a:lnTo>
                  <a:lnTo>
                    <a:pt x="1806" y="720"/>
                  </a:lnTo>
                  <a:close/>
                  <a:moveTo>
                    <a:pt x="1667" y="1"/>
                  </a:moveTo>
                  <a:lnTo>
                    <a:pt x="0" y="1428"/>
                  </a:lnTo>
                  <a:lnTo>
                    <a:pt x="2829" y="2715"/>
                  </a:lnTo>
                  <a:lnTo>
                    <a:pt x="6200" y="3587"/>
                  </a:lnTo>
                  <a:lnTo>
                    <a:pt x="13688" y="3599"/>
                  </a:lnTo>
                  <a:lnTo>
                    <a:pt x="8763" y="1731"/>
                  </a:lnTo>
                  <a:lnTo>
                    <a:pt x="6352" y="1705"/>
                  </a:lnTo>
                  <a:lnTo>
                    <a:pt x="1667" y="1"/>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61" name="Google Shape;5061;p86"/>
            <p:cNvSpPr/>
            <p:nvPr/>
          </p:nvSpPr>
          <p:spPr>
            <a:xfrm>
              <a:off x="6185775" y="3706475"/>
              <a:ext cx="137975" cy="31600"/>
            </a:xfrm>
            <a:custGeom>
              <a:avLst/>
              <a:gdLst/>
              <a:ahLst/>
              <a:cxnLst/>
              <a:rect l="l" t="t" r="r" b="b"/>
              <a:pathLst>
                <a:path w="5519" h="1264" extrusionOk="0">
                  <a:moveTo>
                    <a:pt x="3397" y="1"/>
                  </a:moveTo>
                  <a:lnTo>
                    <a:pt x="0" y="556"/>
                  </a:lnTo>
                  <a:lnTo>
                    <a:pt x="1818" y="1263"/>
                  </a:lnTo>
                  <a:lnTo>
                    <a:pt x="5518" y="556"/>
                  </a:lnTo>
                  <a:lnTo>
                    <a:pt x="3397" y="1"/>
                  </a:ln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62" name="Google Shape;5062;p86"/>
            <p:cNvSpPr/>
            <p:nvPr/>
          </p:nvSpPr>
          <p:spPr>
            <a:xfrm>
              <a:off x="6156100" y="3698600"/>
              <a:ext cx="203625" cy="47675"/>
            </a:xfrm>
            <a:custGeom>
              <a:avLst/>
              <a:gdLst/>
              <a:ahLst/>
              <a:cxnLst/>
              <a:rect l="l" t="t" r="r" b="b"/>
              <a:pathLst>
                <a:path w="8145" h="1907" extrusionOk="0">
                  <a:moveTo>
                    <a:pt x="4571" y="644"/>
                  </a:moveTo>
                  <a:lnTo>
                    <a:pt x="5278" y="821"/>
                  </a:lnTo>
                  <a:lnTo>
                    <a:pt x="3031" y="1250"/>
                  </a:lnTo>
                  <a:lnTo>
                    <a:pt x="2374" y="998"/>
                  </a:lnTo>
                  <a:lnTo>
                    <a:pt x="4571" y="644"/>
                  </a:lnTo>
                  <a:close/>
                  <a:moveTo>
                    <a:pt x="4596" y="0"/>
                  </a:moveTo>
                  <a:lnTo>
                    <a:pt x="0" y="745"/>
                  </a:lnTo>
                  <a:lnTo>
                    <a:pt x="2968" y="1907"/>
                  </a:lnTo>
                  <a:lnTo>
                    <a:pt x="8145" y="922"/>
                  </a:lnTo>
                  <a:lnTo>
                    <a:pt x="4596" y="0"/>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63" name="Google Shape;5063;p86"/>
            <p:cNvSpPr/>
            <p:nvPr/>
          </p:nvSpPr>
          <p:spPr>
            <a:xfrm>
              <a:off x="6158300" y="3493725"/>
              <a:ext cx="139875" cy="161950"/>
            </a:xfrm>
            <a:custGeom>
              <a:avLst/>
              <a:gdLst/>
              <a:ahLst/>
              <a:cxnLst/>
              <a:rect l="l" t="t" r="r" b="b"/>
              <a:pathLst>
                <a:path w="5595" h="6478" extrusionOk="0">
                  <a:moveTo>
                    <a:pt x="3864" y="0"/>
                  </a:moveTo>
                  <a:lnTo>
                    <a:pt x="632" y="1579"/>
                  </a:lnTo>
                  <a:lnTo>
                    <a:pt x="1" y="4925"/>
                  </a:lnTo>
                  <a:lnTo>
                    <a:pt x="1099" y="6478"/>
                  </a:lnTo>
                  <a:lnTo>
                    <a:pt x="1730" y="4420"/>
                  </a:lnTo>
                  <a:lnTo>
                    <a:pt x="3473" y="6225"/>
                  </a:lnTo>
                  <a:lnTo>
                    <a:pt x="3473" y="4331"/>
                  </a:lnTo>
                  <a:lnTo>
                    <a:pt x="2678" y="3510"/>
                  </a:lnTo>
                  <a:lnTo>
                    <a:pt x="4104" y="2765"/>
                  </a:lnTo>
                  <a:lnTo>
                    <a:pt x="1895" y="2765"/>
                  </a:lnTo>
                  <a:lnTo>
                    <a:pt x="5594" y="1023"/>
                  </a:lnTo>
                  <a:lnTo>
                    <a:pt x="3864" y="0"/>
                  </a:ln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64" name="Google Shape;5064;p86"/>
            <p:cNvSpPr/>
            <p:nvPr/>
          </p:nvSpPr>
          <p:spPr>
            <a:xfrm>
              <a:off x="6149775" y="3484875"/>
              <a:ext cx="165125" cy="188175"/>
            </a:xfrm>
            <a:custGeom>
              <a:avLst/>
              <a:gdLst/>
              <a:ahLst/>
              <a:cxnLst/>
              <a:rect l="l" t="t" r="r" b="b"/>
              <a:pathLst>
                <a:path w="6605" h="7527" extrusionOk="0">
                  <a:moveTo>
                    <a:pt x="4193" y="708"/>
                  </a:moveTo>
                  <a:lnTo>
                    <a:pt x="5266" y="1339"/>
                  </a:lnTo>
                  <a:lnTo>
                    <a:pt x="1023" y="3334"/>
                  </a:lnTo>
                  <a:lnTo>
                    <a:pt x="1023" y="3334"/>
                  </a:lnTo>
                  <a:lnTo>
                    <a:pt x="1251" y="2147"/>
                  </a:lnTo>
                  <a:lnTo>
                    <a:pt x="4193" y="708"/>
                  </a:lnTo>
                  <a:close/>
                  <a:moveTo>
                    <a:pt x="3157" y="3423"/>
                  </a:moveTo>
                  <a:lnTo>
                    <a:pt x="2501" y="3776"/>
                  </a:lnTo>
                  <a:lnTo>
                    <a:pt x="3486" y="4812"/>
                  </a:lnTo>
                  <a:lnTo>
                    <a:pt x="3486" y="5796"/>
                  </a:lnTo>
                  <a:lnTo>
                    <a:pt x="1933" y="4168"/>
                  </a:lnTo>
                  <a:lnTo>
                    <a:pt x="1326" y="6125"/>
                  </a:lnTo>
                  <a:lnTo>
                    <a:pt x="670" y="5203"/>
                  </a:lnTo>
                  <a:lnTo>
                    <a:pt x="1011" y="3423"/>
                  </a:lnTo>
                  <a:close/>
                  <a:moveTo>
                    <a:pt x="4218" y="1"/>
                  </a:moveTo>
                  <a:lnTo>
                    <a:pt x="683" y="1718"/>
                  </a:lnTo>
                  <a:lnTo>
                    <a:pt x="1" y="5354"/>
                  </a:lnTo>
                  <a:lnTo>
                    <a:pt x="1554" y="7526"/>
                  </a:lnTo>
                  <a:lnTo>
                    <a:pt x="2210" y="5392"/>
                  </a:lnTo>
                  <a:lnTo>
                    <a:pt x="4117" y="7375"/>
                  </a:lnTo>
                  <a:lnTo>
                    <a:pt x="4117" y="4572"/>
                  </a:lnTo>
                  <a:lnTo>
                    <a:pt x="3536" y="3953"/>
                  </a:lnTo>
                  <a:lnTo>
                    <a:pt x="5708" y="2804"/>
                  </a:lnTo>
                  <a:lnTo>
                    <a:pt x="3650" y="2804"/>
                  </a:lnTo>
                  <a:lnTo>
                    <a:pt x="6605" y="1415"/>
                  </a:lnTo>
                  <a:lnTo>
                    <a:pt x="4218" y="1"/>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65" name="Google Shape;5065;p86"/>
            <p:cNvSpPr/>
            <p:nvPr/>
          </p:nvSpPr>
          <p:spPr>
            <a:xfrm>
              <a:off x="5945525" y="3367450"/>
              <a:ext cx="213125" cy="254775"/>
            </a:xfrm>
            <a:custGeom>
              <a:avLst/>
              <a:gdLst/>
              <a:ahLst/>
              <a:cxnLst/>
              <a:rect l="l" t="t" r="r" b="b"/>
              <a:pathLst>
                <a:path w="8525" h="10191" extrusionOk="0">
                  <a:moveTo>
                    <a:pt x="6542" y="0"/>
                  </a:moveTo>
                  <a:lnTo>
                    <a:pt x="3941" y="3119"/>
                  </a:lnTo>
                  <a:lnTo>
                    <a:pt x="2817" y="5291"/>
                  </a:lnTo>
                  <a:lnTo>
                    <a:pt x="935" y="5291"/>
                  </a:lnTo>
                  <a:lnTo>
                    <a:pt x="1" y="6869"/>
                  </a:lnTo>
                  <a:lnTo>
                    <a:pt x="1491" y="9067"/>
                  </a:lnTo>
                  <a:lnTo>
                    <a:pt x="2817" y="9546"/>
                  </a:lnTo>
                  <a:lnTo>
                    <a:pt x="4686" y="9344"/>
                  </a:lnTo>
                  <a:lnTo>
                    <a:pt x="6049" y="10190"/>
                  </a:lnTo>
                  <a:lnTo>
                    <a:pt x="7363" y="6516"/>
                  </a:lnTo>
                  <a:lnTo>
                    <a:pt x="8524" y="4874"/>
                  </a:lnTo>
                  <a:lnTo>
                    <a:pt x="7653" y="3384"/>
                  </a:lnTo>
                  <a:lnTo>
                    <a:pt x="8512" y="2134"/>
                  </a:lnTo>
                  <a:lnTo>
                    <a:pt x="6542" y="0"/>
                  </a:ln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66" name="Google Shape;5066;p86"/>
            <p:cNvSpPr/>
            <p:nvPr/>
          </p:nvSpPr>
          <p:spPr>
            <a:xfrm>
              <a:off x="5936075" y="3355775"/>
              <a:ext cx="232350" cy="278450"/>
            </a:xfrm>
            <a:custGeom>
              <a:avLst/>
              <a:gdLst/>
              <a:ahLst/>
              <a:cxnLst/>
              <a:rect l="l" t="t" r="r" b="b"/>
              <a:pathLst>
                <a:path w="9294" h="11138" extrusionOk="0">
                  <a:moveTo>
                    <a:pt x="6932" y="947"/>
                  </a:moveTo>
                  <a:lnTo>
                    <a:pt x="8486" y="2627"/>
                  </a:lnTo>
                  <a:lnTo>
                    <a:pt x="7652" y="3839"/>
                  </a:lnTo>
                  <a:lnTo>
                    <a:pt x="8523" y="5329"/>
                  </a:lnTo>
                  <a:lnTo>
                    <a:pt x="7475" y="6806"/>
                  </a:lnTo>
                  <a:lnTo>
                    <a:pt x="6263" y="10190"/>
                  </a:lnTo>
                  <a:lnTo>
                    <a:pt x="5139" y="9496"/>
                  </a:lnTo>
                  <a:lnTo>
                    <a:pt x="3220" y="9685"/>
                  </a:lnTo>
                  <a:lnTo>
                    <a:pt x="2071" y="9281"/>
                  </a:lnTo>
                  <a:lnTo>
                    <a:pt x="745" y="7324"/>
                  </a:lnTo>
                  <a:lnTo>
                    <a:pt x="1490" y="6074"/>
                  </a:lnTo>
                  <a:lnTo>
                    <a:pt x="3384" y="6074"/>
                  </a:lnTo>
                  <a:lnTo>
                    <a:pt x="4584" y="3763"/>
                  </a:lnTo>
                  <a:lnTo>
                    <a:pt x="6932" y="947"/>
                  </a:lnTo>
                  <a:close/>
                  <a:moveTo>
                    <a:pt x="6907" y="0"/>
                  </a:moveTo>
                  <a:lnTo>
                    <a:pt x="4079" y="3397"/>
                  </a:lnTo>
                  <a:lnTo>
                    <a:pt x="3005" y="5442"/>
                  </a:lnTo>
                  <a:lnTo>
                    <a:pt x="1137" y="5442"/>
                  </a:lnTo>
                  <a:lnTo>
                    <a:pt x="0" y="7336"/>
                  </a:lnTo>
                  <a:lnTo>
                    <a:pt x="1667" y="9799"/>
                  </a:lnTo>
                  <a:lnTo>
                    <a:pt x="3157" y="10329"/>
                  </a:lnTo>
                  <a:lnTo>
                    <a:pt x="4988" y="10140"/>
                  </a:lnTo>
                  <a:lnTo>
                    <a:pt x="6591" y="11137"/>
                  </a:lnTo>
                  <a:lnTo>
                    <a:pt x="8018" y="7147"/>
                  </a:lnTo>
                  <a:lnTo>
                    <a:pt x="9281" y="5379"/>
                  </a:lnTo>
                  <a:lnTo>
                    <a:pt x="8397" y="3877"/>
                  </a:lnTo>
                  <a:lnTo>
                    <a:pt x="9294" y="2576"/>
                  </a:lnTo>
                  <a:lnTo>
                    <a:pt x="6907" y="0"/>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67" name="Google Shape;5067;p86"/>
            <p:cNvSpPr/>
            <p:nvPr/>
          </p:nvSpPr>
          <p:spPr>
            <a:xfrm>
              <a:off x="6429775" y="3529075"/>
              <a:ext cx="453650" cy="254450"/>
            </a:xfrm>
            <a:custGeom>
              <a:avLst/>
              <a:gdLst/>
              <a:ahLst/>
              <a:cxnLst/>
              <a:rect l="l" t="t" r="r" b="b"/>
              <a:pathLst>
                <a:path w="18146" h="10178" extrusionOk="0">
                  <a:moveTo>
                    <a:pt x="1794" y="0"/>
                  </a:moveTo>
                  <a:lnTo>
                    <a:pt x="1" y="745"/>
                  </a:lnTo>
                  <a:lnTo>
                    <a:pt x="1705" y="2576"/>
                  </a:lnTo>
                  <a:lnTo>
                    <a:pt x="2223" y="4496"/>
                  </a:lnTo>
                  <a:lnTo>
                    <a:pt x="4281" y="4496"/>
                  </a:lnTo>
                  <a:lnTo>
                    <a:pt x="5847" y="5039"/>
                  </a:lnTo>
                  <a:lnTo>
                    <a:pt x="5847" y="6705"/>
                  </a:lnTo>
                  <a:lnTo>
                    <a:pt x="8764" y="8915"/>
                  </a:lnTo>
                  <a:lnTo>
                    <a:pt x="11214" y="8915"/>
                  </a:lnTo>
                  <a:lnTo>
                    <a:pt x="12236" y="7412"/>
                  </a:lnTo>
                  <a:lnTo>
                    <a:pt x="14055" y="8120"/>
                  </a:lnTo>
                  <a:lnTo>
                    <a:pt x="15633" y="10178"/>
                  </a:lnTo>
                  <a:lnTo>
                    <a:pt x="18146" y="10178"/>
                  </a:lnTo>
                  <a:lnTo>
                    <a:pt x="14522" y="5443"/>
                  </a:lnTo>
                  <a:lnTo>
                    <a:pt x="10431" y="3157"/>
                  </a:lnTo>
                  <a:lnTo>
                    <a:pt x="5531" y="1819"/>
                  </a:lnTo>
                  <a:lnTo>
                    <a:pt x="3650" y="2652"/>
                  </a:lnTo>
                  <a:lnTo>
                    <a:pt x="3094" y="733"/>
                  </a:lnTo>
                  <a:lnTo>
                    <a:pt x="1794" y="0"/>
                  </a:ln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68" name="Google Shape;5068;p86"/>
            <p:cNvSpPr/>
            <p:nvPr/>
          </p:nvSpPr>
          <p:spPr>
            <a:xfrm>
              <a:off x="6416200" y="3519925"/>
              <a:ext cx="483325" cy="271500"/>
            </a:xfrm>
            <a:custGeom>
              <a:avLst/>
              <a:gdLst/>
              <a:ahLst/>
              <a:cxnLst/>
              <a:rect l="l" t="t" r="r" b="b"/>
              <a:pathLst>
                <a:path w="19333" h="10860" extrusionOk="0">
                  <a:moveTo>
                    <a:pt x="2312" y="707"/>
                  </a:moveTo>
                  <a:lnTo>
                    <a:pt x="3372" y="1313"/>
                  </a:lnTo>
                  <a:lnTo>
                    <a:pt x="3991" y="3447"/>
                  </a:lnTo>
                  <a:lnTo>
                    <a:pt x="6112" y="2513"/>
                  </a:lnTo>
                  <a:lnTo>
                    <a:pt x="10860" y="3814"/>
                  </a:lnTo>
                  <a:lnTo>
                    <a:pt x="14863" y="6061"/>
                  </a:lnTo>
                  <a:lnTo>
                    <a:pt x="18058" y="10228"/>
                  </a:lnTo>
                  <a:lnTo>
                    <a:pt x="16328" y="10228"/>
                  </a:lnTo>
                  <a:lnTo>
                    <a:pt x="14787" y="8233"/>
                  </a:lnTo>
                  <a:lnTo>
                    <a:pt x="12653" y="7400"/>
                  </a:lnTo>
                  <a:lnTo>
                    <a:pt x="11580" y="8965"/>
                  </a:lnTo>
                  <a:lnTo>
                    <a:pt x="9408" y="8965"/>
                  </a:lnTo>
                  <a:lnTo>
                    <a:pt x="6706" y="6920"/>
                  </a:lnTo>
                  <a:lnTo>
                    <a:pt x="6706" y="5177"/>
                  </a:lnTo>
                  <a:lnTo>
                    <a:pt x="4913" y="4571"/>
                  </a:lnTo>
                  <a:lnTo>
                    <a:pt x="3006" y="4546"/>
                  </a:lnTo>
                  <a:lnTo>
                    <a:pt x="2526" y="2778"/>
                  </a:lnTo>
                  <a:lnTo>
                    <a:pt x="1074" y="1225"/>
                  </a:lnTo>
                  <a:lnTo>
                    <a:pt x="2312" y="707"/>
                  </a:lnTo>
                  <a:close/>
                  <a:moveTo>
                    <a:pt x="2362" y="0"/>
                  </a:moveTo>
                  <a:lnTo>
                    <a:pt x="1" y="998"/>
                  </a:lnTo>
                  <a:lnTo>
                    <a:pt x="1958" y="3094"/>
                  </a:lnTo>
                  <a:lnTo>
                    <a:pt x="2526" y="5177"/>
                  </a:lnTo>
                  <a:lnTo>
                    <a:pt x="4761" y="5177"/>
                  </a:lnTo>
                  <a:lnTo>
                    <a:pt x="6074" y="5632"/>
                  </a:lnTo>
                  <a:lnTo>
                    <a:pt x="6074" y="7223"/>
                  </a:lnTo>
                  <a:lnTo>
                    <a:pt x="9206" y="9597"/>
                  </a:lnTo>
                  <a:lnTo>
                    <a:pt x="11921" y="9597"/>
                  </a:lnTo>
                  <a:lnTo>
                    <a:pt x="12906" y="8170"/>
                  </a:lnTo>
                  <a:lnTo>
                    <a:pt x="14396" y="8751"/>
                  </a:lnTo>
                  <a:lnTo>
                    <a:pt x="16025" y="10859"/>
                  </a:lnTo>
                  <a:lnTo>
                    <a:pt x="19333" y="10859"/>
                  </a:lnTo>
                  <a:lnTo>
                    <a:pt x="15317" y="5607"/>
                  </a:lnTo>
                  <a:lnTo>
                    <a:pt x="11125" y="3245"/>
                  </a:lnTo>
                  <a:lnTo>
                    <a:pt x="6049" y="1844"/>
                  </a:lnTo>
                  <a:lnTo>
                    <a:pt x="4395" y="2576"/>
                  </a:lnTo>
                  <a:lnTo>
                    <a:pt x="3903" y="884"/>
                  </a:lnTo>
                  <a:lnTo>
                    <a:pt x="2362" y="0"/>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69" name="Google Shape;5069;p86"/>
            <p:cNvSpPr/>
            <p:nvPr/>
          </p:nvSpPr>
          <p:spPr>
            <a:xfrm>
              <a:off x="5992575" y="3785400"/>
              <a:ext cx="867500" cy="764650"/>
            </a:xfrm>
            <a:custGeom>
              <a:avLst/>
              <a:gdLst/>
              <a:ahLst/>
              <a:cxnLst/>
              <a:rect l="l" t="t" r="r" b="b"/>
              <a:pathLst>
                <a:path w="34700" h="30586" extrusionOk="0">
                  <a:moveTo>
                    <a:pt x="18082" y="1"/>
                  </a:moveTo>
                  <a:lnTo>
                    <a:pt x="15494" y="2602"/>
                  </a:lnTo>
                  <a:lnTo>
                    <a:pt x="13953" y="3574"/>
                  </a:lnTo>
                  <a:lnTo>
                    <a:pt x="12577" y="3006"/>
                  </a:lnTo>
                  <a:lnTo>
                    <a:pt x="9976" y="5430"/>
                  </a:lnTo>
                  <a:lnTo>
                    <a:pt x="8195" y="7627"/>
                  </a:lnTo>
                  <a:lnTo>
                    <a:pt x="4950" y="9572"/>
                  </a:lnTo>
                  <a:lnTo>
                    <a:pt x="1617" y="10228"/>
                  </a:lnTo>
                  <a:lnTo>
                    <a:pt x="0" y="12779"/>
                  </a:lnTo>
                  <a:lnTo>
                    <a:pt x="0" y="15999"/>
                  </a:lnTo>
                  <a:lnTo>
                    <a:pt x="973" y="20835"/>
                  </a:lnTo>
                  <a:lnTo>
                    <a:pt x="480" y="22704"/>
                  </a:lnTo>
                  <a:lnTo>
                    <a:pt x="1857" y="24244"/>
                  </a:lnTo>
                  <a:lnTo>
                    <a:pt x="5481" y="23424"/>
                  </a:lnTo>
                  <a:lnTo>
                    <a:pt x="9408" y="22211"/>
                  </a:lnTo>
                  <a:lnTo>
                    <a:pt x="12223" y="20999"/>
                  </a:lnTo>
                  <a:lnTo>
                    <a:pt x="16214" y="21365"/>
                  </a:lnTo>
                  <a:lnTo>
                    <a:pt x="18070" y="24964"/>
                  </a:lnTo>
                  <a:lnTo>
                    <a:pt x="20103" y="23184"/>
                  </a:lnTo>
                  <a:lnTo>
                    <a:pt x="20911" y="26833"/>
                  </a:lnTo>
                  <a:cubicBezTo>
                    <a:pt x="20911" y="26833"/>
                    <a:pt x="21719" y="29421"/>
                    <a:pt x="22047" y="29421"/>
                  </a:cubicBezTo>
                  <a:cubicBezTo>
                    <a:pt x="22349" y="29421"/>
                    <a:pt x="23677" y="30586"/>
                    <a:pt x="24015" y="30586"/>
                  </a:cubicBezTo>
                  <a:cubicBezTo>
                    <a:pt x="24045" y="30586"/>
                    <a:pt x="24067" y="30577"/>
                    <a:pt x="24080" y="30558"/>
                  </a:cubicBezTo>
                  <a:cubicBezTo>
                    <a:pt x="24232" y="30318"/>
                    <a:pt x="25621" y="29990"/>
                    <a:pt x="25621" y="29990"/>
                  </a:cubicBezTo>
                  <a:lnTo>
                    <a:pt x="28133" y="30229"/>
                  </a:lnTo>
                  <a:cubicBezTo>
                    <a:pt x="28133" y="30229"/>
                    <a:pt x="30735" y="28045"/>
                    <a:pt x="30735" y="27729"/>
                  </a:cubicBezTo>
                  <a:cubicBezTo>
                    <a:pt x="30735" y="27401"/>
                    <a:pt x="32831" y="23348"/>
                    <a:pt x="32831" y="23348"/>
                  </a:cubicBezTo>
                  <a:lnTo>
                    <a:pt x="34371" y="19699"/>
                  </a:lnTo>
                  <a:lnTo>
                    <a:pt x="34700" y="14193"/>
                  </a:lnTo>
                  <a:lnTo>
                    <a:pt x="31303" y="8107"/>
                  </a:lnTo>
                  <a:lnTo>
                    <a:pt x="30078" y="5114"/>
                  </a:lnTo>
                  <a:lnTo>
                    <a:pt x="29434" y="3081"/>
                  </a:lnTo>
                  <a:lnTo>
                    <a:pt x="27654" y="1"/>
                  </a:lnTo>
                  <a:lnTo>
                    <a:pt x="26025" y="3410"/>
                  </a:lnTo>
                  <a:lnTo>
                    <a:pt x="26113" y="4950"/>
                  </a:lnTo>
                  <a:lnTo>
                    <a:pt x="24333" y="6251"/>
                  </a:lnTo>
                  <a:lnTo>
                    <a:pt x="21971" y="4054"/>
                  </a:lnTo>
                  <a:lnTo>
                    <a:pt x="22224" y="1301"/>
                  </a:lnTo>
                  <a:lnTo>
                    <a:pt x="18082" y="1"/>
                  </a:ln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70" name="Google Shape;5070;p86"/>
            <p:cNvSpPr/>
            <p:nvPr/>
          </p:nvSpPr>
          <p:spPr>
            <a:xfrm>
              <a:off x="5985000" y="3768350"/>
              <a:ext cx="883600" cy="789850"/>
            </a:xfrm>
            <a:custGeom>
              <a:avLst/>
              <a:gdLst/>
              <a:ahLst/>
              <a:cxnLst/>
              <a:rect l="l" t="t" r="r" b="b"/>
              <a:pathLst>
                <a:path w="35344" h="31594" extrusionOk="0">
                  <a:moveTo>
                    <a:pt x="18474" y="1049"/>
                  </a:moveTo>
                  <a:lnTo>
                    <a:pt x="22186" y="2210"/>
                  </a:lnTo>
                  <a:lnTo>
                    <a:pt x="21946" y="4862"/>
                  </a:lnTo>
                  <a:lnTo>
                    <a:pt x="24598" y="7337"/>
                  </a:lnTo>
                  <a:lnTo>
                    <a:pt x="26732" y="5784"/>
                  </a:lnTo>
                  <a:lnTo>
                    <a:pt x="26643" y="4155"/>
                  </a:lnTo>
                  <a:lnTo>
                    <a:pt x="27969" y="1364"/>
                  </a:lnTo>
                  <a:lnTo>
                    <a:pt x="29447" y="3890"/>
                  </a:lnTo>
                  <a:lnTo>
                    <a:pt x="30091" y="5910"/>
                  </a:lnTo>
                  <a:lnTo>
                    <a:pt x="31315" y="8941"/>
                  </a:lnTo>
                  <a:lnTo>
                    <a:pt x="34674" y="14938"/>
                  </a:lnTo>
                  <a:lnTo>
                    <a:pt x="34359" y="20305"/>
                  </a:lnTo>
                  <a:lnTo>
                    <a:pt x="32856" y="23891"/>
                  </a:lnTo>
                  <a:cubicBezTo>
                    <a:pt x="31530" y="26442"/>
                    <a:pt x="30810" y="27932"/>
                    <a:pt x="30722" y="28336"/>
                  </a:cubicBezTo>
                  <a:cubicBezTo>
                    <a:pt x="30583" y="28601"/>
                    <a:pt x="29396" y="29687"/>
                    <a:pt x="28335" y="30596"/>
                  </a:cubicBezTo>
                  <a:lnTo>
                    <a:pt x="25898" y="30356"/>
                  </a:lnTo>
                  <a:lnTo>
                    <a:pt x="25848" y="30369"/>
                  </a:lnTo>
                  <a:cubicBezTo>
                    <a:pt x="25052" y="30558"/>
                    <a:pt x="24522" y="30747"/>
                    <a:pt x="24257" y="30937"/>
                  </a:cubicBezTo>
                  <a:cubicBezTo>
                    <a:pt x="23979" y="30773"/>
                    <a:pt x="23714" y="30596"/>
                    <a:pt x="23461" y="30406"/>
                  </a:cubicBezTo>
                  <a:cubicBezTo>
                    <a:pt x="22931" y="30028"/>
                    <a:pt x="22666" y="29851"/>
                    <a:pt x="22464" y="29800"/>
                  </a:cubicBezTo>
                  <a:cubicBezTo>
                    <a:pt x="22262" y="29560"/>
                    <a:pt x="21832" y="28411"/>
                    <a:pt x="21517" y="27439"/>
                  </a:cubicBezTo>
                  <a:lnTo>
                    <a:pt x="20595" y="23272"/>
                  </a:lnTo>
                  <a:lnTo>
                    <a:pt x="18474" y="25141"/>
                  </a:lnTo>
                  <a:lnTo>
                    <a:pt x="16706" y="21744"/>
                  </a:lnTo>
                  <a:lnTo>
                    <a:pt x="12463" y="21353"/>
                  </a:lnTo>
                  <a:lnTo>
                    <a:pt x="9610" y="22590"/>
                  </a:lnTo>
                  <a:lnTo>
                    <a:pt x="5708" y="23803"/>
                  </a:lnTo>
                  <a:lnTo>
                    <a:pt x="2261" y="24573"/>
                  </a:lnTo>
                  <a:lnTo>
                    <a:pt x="1124" y="23297"/>
                  </a:lnTo>
                  <a:lnTo>
                    <a:pt x="1591" y="21530"/>
                  </a:lnTo>
                  <a:lnTo>
                    <a:pt x="619" y="16681"/>
                  </a:lnTo>
                  <a:lnTo>
                    <a:pt x="619" y="13537"/>
                  </a:lnTo>
                  <a:lnTo>
                    <a:pt x="2109" y="11188"/>
                  </a:lnTo>
                  <a:lnTo>
                    <a:pt x="5316" y="10557"/>
                  </a:lnTo>
                  <a:lnTo>
                    <a:pt x="8662" y="8574"/>
                  </a:lnTo>
                  <a:lnTo>
                    <a:pt x="10493" y="6352"/>
                  </a:lnTo>
                  <a:lnTo>
                    <a:pt x="12943" y="4054"/>
                  </a:lnTo>
                  <a:lnTo>
                    <a:pt x="14282" y="4609"/>
                  </a:lnTo>
                  <a:lnTo>
                    <a:pt x="15961" y="3549"/>
                  </a:lnTo>
                  <a:lnTo>
                    <a:pt x="18474" y="1049"/>
                  </a:lnTo>
                  <a:close/>
                  <a:moveTo>
                    <a:pt x="27944" y="1"/>
                  </a:moveTo>
                  <a:lnTo>
                    <a:pt x="26025" y="4016"/>
                  </a:lnTo>
                  <a:lnTo>
                    <a:pt x="26100" y="5468"/>
                  </a:lnTo>
                  <a:lnTo>
                    <a:pt x="24674" y="6516"/>
                  </a:lnTo>
                  <a:lnTo>
                    <a:pt x="22615" y="4609"/>
                  </a:lnTo>
                  <a:lnTo>
                    <a:pt x="22868" y="1756"/>
                  </a:lnTo>
                  <a:lnTo>
                    <a:pt x="18310" y="316"/>
                  </a:lnTo>
                  <a:lnTo>
                    <a:pt x="15607" y="3018"/>
                  </a:lnTo>
                  <a:lnTo>
                    <a:pt x="14231" y="3890"/>
                  </a:lnTo>
                  <a:lnTo>
                    <a:pt x="12817" y="3309"/>
                  </a:lnTo>
                  <a:lnTo>
                    <a:pt x="10039" y="5910"/>
                  </a:lnTo>
                  <a:lnTo>
                    <a:pt x="8296" y="8057"/>
                  </a:lnTo>
                  <a:lnTo>
                    <a:pt x="5152" y="9951"/>
                  </a:lnTo>
                  <a:lnTo>
                    <a:pt x="1743" y="10633"/>
                  </a:lnTo>
                  <a:lnTo>
                    <a:pt x="0" y="13360"/>
                  </a:lnTo>
                  <a:lnTo>
                    <a:pt x="0" y="16744"/>
                  </a:lnTo>
                  <a:lnTo>
                    <a:pt x="947" y="21504"/>
                  </a:lnTo>
                  <a:lnTo>
                    <a:pt x="430" y="23462"/>
                  </a:lnTo>
                  <a:lnTo>
                    <a:pt x="2046" y="25267"/>
                  </a:lnTo>
                  <a:lnTo>
                    <a:pt x="5872" y="24409"/>
                  </a:lnTo>
                  <a:lnTo>
                    <a:pt x="9824" y="23184"/>
                  </a:lnTo>
                  <a:lnTo>
                    <a:pt x="12564" y="21997"/>
                  </a:lnTo>
                  <a:lnTo>
                    <a:pt x="16314" y="22338"/>
                  </a:lnTo>
                  <a:lnTo>
                    <a:pt x="18284" y="26151"/>
                  </a:lnTo>
                  <a:lnTo>
                    <a:pt x="20216" y="24459"/>
                  </a:lnTo>
                  <a:lnTo>
                    <a:pt x="20923" y="27616"/>
                  </a:lnTo>
                  <a:cubicBezTo>
                    <a:pt x="21795" y="30419"/>
                    <a:pt x="22136" y="30419"/>
                    <a:pt x="22325" y="30419"/>
                  </a:cubicBezTo>
                  <a:cubicBezTo>
                    <a:pt x="22590" y="30571"/>
                    <a:pt x="22855" y="30735"/>
                    <a:pt x="23095" y="30924"/>
                  </a:cubicBezTo>
                  <a:cubicBezTo>
                    <a:pt x="23752" y="31391"/>
                    <a:pt x="24067" y="31593"/>
                    <a:pt x="24320" y="31593"/>
                  </a:cubicBezTo>
                  <a:cubicBezTo>
                    <a:pt x="24345" y="31581"/>
                    <a:pt x="24383" y="31581"/>
                    <a:pt x="24421" y="31568"/>
                  </a:cubicBezTo>
                  <a:cubicBezTo>
                    <a:pt x="24509" y="31555"/>
                    <a:pt x="24598" y="31505"/>
                    <a:pt x="24648" y="31429"/>
                  </a:cubicBezTo>
                  <a:cubicBezTo>
                    <a:pt x="24749" y="31341"/>
                    <a:pt x="25355" y="31126"/>
                    <a:pt x="25962" y="30987"/>
                  </a:cubicBezTo>
                  <a:lnTo>
                    <a:pt x="28563" y="31240"/>
                  </a:lnTo>
                  <a:lnTo>
                    <a:pt x="28664" y="31151"/>
                  </a:lnTo>
                  <a:cubicBezTo>
                    <a:pt x="31366" y="28866"/>
                    <a:pt x="31366" y="28550"/>
                    <a:pt x="31366" y="28424"/>
                  </a:cubicBezTo>
                  <a:cubicBezTo>
                    <a:pt x="31416" y="28146"/>
                    <a:pt x="32464" y="26037"/>
                    <a:pt x="33449" y="24143"/>
                  </a:cubicBezTo>
                  <a:lnTo>
                    <a:pt x="34990" y="20494"/>
                  </a:lnTo>
                  <a:lnTo>
                    <a:pt x="35343" y="14787"/>
                  </a:lnTo>
                  <a:lnTo>
                    <a:pt x="31909" y="8663"/>
                  </a:lnTo>
                  <a:lnTo>
                    <a:pt x="30697" y="5683"/>
                  </a:lnTo>
                  <a:lnTo>
                    <a:pt x="30053" y="3662"/>
                  </a:lnTo>
                  <a:lnTo>
                    <a:pt x="27944" y="1"/>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71" name="Google Shape;5071;p86"/>
            <p:cNvSpPr/>
            <p:nvPr/>
          </p:nvSpPr>
          <p:spPr>
            <a:xfrm>
              <a:off x="6575950" y="4616250"/>
              <a:ext cx="97550" cy="109575"/>
            </a:xfrm>
            <a:custGeom>
              <a:avLst/>
              <a:gdLst/>
              <a:ahLst/>
              <a:cxnLst/>
              <a:rect l="l" t="t" r="r" b="b"/>
              <a:pathLst>
                <a:path w="3902" h="4383" extrusionOk="0">
                  <a:moveTo>
                    <a:pt x="303" y="1"/>
                  </a:moveTo>
                  <a:lnTo>
                    <a:pt x="0" y="430"/>
                  </a:lnTo>
                  <a:lnTo>
                    <a:pt x="0" y="2955"/>
                  </a:lnTo>
                  <a:lnTo>
                    <a:pt x="1326" y="4382"/>
                  </a:lnTo>
                  <a:lnTo>
                    <a:pt x="3498" y="2753"/>
                  </a:lnTo>
                  <a:lnTo>
                    <a:pt x="3902" y="430"/>
                  </a:lnTo>
                  <a:lnTo>
                    <a:pt x="2273" y="1213"/>
                  </a:lnTo>
                  <a:lnTo>
                    <a:pt x="303" y="1"/>
                  </a:ln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72" name="Google Shape;5072;p86"/>
            <p:cNvSpPr/>
            <p:nvPr/>
          </p:nvSpPr>
          <p:spPr>
            <a:xfrm>
              <a:off x="6568050" y="4609625"/>
              <a:ext cx="115875" cy="126600"/>
            </a:xfrm>
            <a:custGeom>
              <a:avLst/>
              <a:gdLst/>
              <a:ahLst/>
              <a:cxnLst/>
              <a:rect l="l" t="t" r="r" b="b"/>
              <a:pathLst>
                <a:path w="4635" h="5064" extrusionOk="0">
                  <a:moveTo>
                    <a:pt x="783" y="1"/>
                  </a:moveTo>
                  <a:lnTo>
                    <a:pt x="455" y="531"/>
                  </a:lnTo>
                  <a:lnTo>
                    <a:pt x="2564" y="1844"/>
                  </a:lnTo>
                  <a:lnTo>
                    <a:pt x="3814" y="1251"/>
                  </a:lnTo>
                  <a:lnTo>
                    <a:pt x="3536" y="2842"/>
                  </a:lnTo>
                  <a:lnTo>
                    <a:pt x="1680" y="4218"/>
                  </a:lnTo>
                  <a:lnTo>
                    <a:pt x="632" y="3094"/>
                  </a:lnTo>
                  <a:lnTo>
                    <a:pt x="632" y="695"/>
                  </a:lnTo>
                  <a:lnTo>
                    <a:pt x="0" y="695"/>
                  </a:lnTo>
                  <a:lnTo>
                    <a:pt x="0" y="3347"/>
                  </a:lnTo>
                  <a:lnTo>
                    <a:pt x="1592" y="5064"/>
                  </a:lnTo>
                  <a:lnTo>
                    <a:pt x="4104" y="3208"/>
                  </a:lnTo>
                  <a:lnTo>
                    <a:pt x="4635" y="139"/>
                  </a:lnTo>
                  <a:lnTo>
                    <a:pt x="2602" y="1124"/>
                  </a:lnTo>
                  <a:lnTo>
                    <a:pt x="783" y="1"/>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73" name="Google Shape;5073;p86"/>
            <p:cNvSpPr/>
            <p:nvPr/>
          </p:nvSpPr>
          <p:spPr>
            <a:xfrm>
              <a:off x="6995150" y="4713800"/>
              <a:ext cx="195750" cy="190700"/>
            </a:xfrm>
            <a:custGeom>
              <a:avLst/>
              <a:gdLst/>
              <a:ahLst/>
              <a:cxnLst/>
              <a:rect l="l" t="t" r="r" b="b"/>
              <a:pathLst>
                <a:path w="7830" h="7628" extrusionOk="0">
                  <a:moveTo>
                    <a:pt x="6883" y="0"/>
                  </a:moveTo>
                  <a:lnTo>
                    <a:pt x="4648" y="1932"/>
                  </a:lnTo>
                  <a:lnTo>
                    <a:pt x="2615" y="2905"/>
                  </a:lnTo>
                  <a:lnTo>
                    <a:pt x="468" y="4660"/>
                  </a:lnTo>
                  <a:lnTo>
                    <a:pt x="1" y="5859"/>
                  </a:lnTo>
                  <a:lnTo>
                    <a:pt x="1958" y="7627"/>
                  </a:lnTo>
                  <a:lnTo>
                    <a:pt x="4471" y="4622"/>
                  </a:lnTo>
                  <a:lnTo>
                    <a:pt x="6921" y="2425"/>
                  </a:lnTo>
                  <a:lnTo>
                    <a:pt x="7830" y="1124"/>
                  </a:lnTo>
                  <a:lnTo>
                    <a:pt x="7830" y="0"/>
                  </a:ln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74" name="Google Shape;5074;p86"/>
            <p:cNvSpPr/>
            <p:nvPr/>
          </p:nvSpPr>
          <p:spPr>
            <a:xfrm>
              <a:off x="6985700" y="4705900"/>
              <a:ext cx="213100" cy="209650"/>
            </a:xfrm>
            <a:custGeom>
              <a:avLst/>
              <a:gdLst/>
              <a:ahLst/>
              <a:cxnLst/>
              <a:rect l="l" t="t" r="r" b="b"/>
              <a:pathLst>
                <a:path w="8524" h="8386" extrusionOk="0">
                  <a:moveTo>
                    <a:pt x="7905" y="632"/>
                  </a:moveTo>
                  <a:lnTo>
                    <a:pt x="7905" y="1339"/>
                  </a:lnTo>
                  <a:lnTo>
                    <a:pt x="7071" y="2526"/>
                  </a:lnTo>
                  <a:lnTo>
                    <a:pt x="4609" y="4736"/>
                  </a:lnTo>
                  <a:lnTo>
                    <a:pt x="2311" y="7489"/>
                  </a:lnTo>
                  <a:lnTo>
                    <a:pt x="758" y="6074"/>
                  </a:lnTo>
                  <a:lnTo>
                    <a:pt x="1111" y="5165"/>
                  </a:lnTo>
                  <a:lnTo>
                    <a:pt x="3169" y="3486"/>
                  </a:lnTo>
                  <a:lnTo>
                    <a:pt x="5165" y="2526"/>
                  </a:lnTo>
                  <a:lnTo>
                    <a:pt x="7387" y="632"/>
                  </a:lnTo>
                  <a:close/>
                  <a:moveTo>
                    <a:pt x="7147" y="1"/>
                  </a:moveTo>
                  <a:lnTo>
                    <a:pt x="4836" y="1971"/>
                  </a:lnTo>
                  <a:lnTo>
                    <a:pt x="2854" y="2943"/>
                  </a:lnTo>
                  <a:lnTo>
                    <a:pt x="568" y="4786"/>
                  </a:lnTo>
                  <a:lnTo>
                    <a:pt x="0" y="6251"/>
                  </a:lnTo>
                  <a:lnTo>
                    <a:pt x="2374" y="8385"/>
                  </a:lnTo>
                  <a:lnTo>
                    <a:pt x="5064" y="5165"/>
                  </a:lnTo>
                  <a:lnTo>
                    <a:pt x="7513" y="2981"/>
                  </a:lnTo>
                  <a:lnTo>
                    <a:pt x="8523" y="1541"/>
                  </a:lnTo>
                  <a:lnTo>
                    <a:pt x="8523" y="1"/>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75" name="Google Shape;5075;p86"/>
            <p:cNvSpPr/>
            <p:nvPr/>
          </p:nvSpPr>
          <p:spPr>
            <a:xfrm>
              <a:off x="7223700" y="4478300"/>
              <a:ext cx="126625" cy="235850"/>
            </a:xfrm>
            <a:custGeom>
              <a:avLst/>
              <a:gdLst/>
              <a:ahLst/>
              <a:cxnLst/>
              <a:rect l="l" t="t" r="r" b="b"/>
              <a:pathLst>
                <a:path w="5065" h="9434" extrusionOk="0">
                  <a:moveTo>
                    <a:pt x="607" y="1"/>
                  </a:moveTo>
                  <a:lnTo>
                    <a:pt x="1099" y="3334"/>
                  </a:lnTo>
                  <a:lnTo>
                    <a:pt x="1175" y="5557"/>
                  </a:lnTo>
                  <a:lnTo>
                    <a:pt x="266" y="5948"/>
                  </a:lnTo>
                  <a:lnTo>
                    <a:pt x="1087" y="7792"/>
                  </a:lnTo>
                  <a:cubicBezTo>
                    <a:pt x="1087" y="7792"/>
                    <a:pt x="1" y="8612"/>
                    <a:pt x="317" y="8827"/>
                  </a:cubicBezTo>
                  <a:cubicBezTo>
                    <a:pt x="569" y="9004"/>
                    <a:pt x="809" y="9206"/>
                    <a:pt x="1036" y="9433"/>
                  </a:cubicBezTo>
                  <a:lnTo>
                    <a:pt x="2640" y="7716"/>
                  </a:lnTo>
                  <a:lnTo>
                    <a:pt x="3448" y="5531"/>
                  </a:lnTo>
                  <a:lnTo>
                    <a:pt x="5064" y="5026"/>
                  </a:lnTo>
                  <a:lnTo>
                    <a:pt x="4092" y="4370"/>
                  </a:lnTo>
                  <a:lnTo>
                    <a:pt x="2791" y="4370"/>
                  </a:lnTo>
                  <a:lnTo>
                    <a:pt x="2665" y="733"/>
                  </a:lnTo>
                  <a:lnTo>
                    <a:pt x="607" y="1"/>
                  </a:ln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76" name="Google Shape;5076;p86"/>
            <p:cNvSpPr/>
            <p:nvPr/>
          </p:nvSpPr>
          <p:spPr>
            <a:xfrm>
              <a:off x="7219600" y="4466625"/>
              <a:ext cx="149025" cy="258875"/>
            </a:xfrm>
            <a:custGeom>
              <a:avLst/>
              <a:gdLst/>
              <a:ahLst/>
              <a:cxnLst/>
              <a:rect l="l" t="t" r="r" b="b"/>
              <a:pathLst>
                <a:path w="5961" h="10355" extrusionOk="0">
                  <a:moveTo>
                    <a:pt x="1162" y="948"/>
                  </a:moveTo>
                  <a:lnTo>
                    <a:pt x="2526" y="1427"/>
                  </a:lnTo>
                  <a:lnTo>
                    <a:pt x="2652" y="5152"/>
                  </a:lnTo>
                  <a:lnTo>
                    <a:pt x="4155" y="5152"/>
                  </a:lnTo>
                  <a:lnTo>
                    <a:pt x="4509" y="5392"/>
                  </a:lnTo>
                  <a:lnTo>
                    <a:pt x="3372" y="5733"/>
                  </a:lnTo>
                  <a:lnTo>
                    <a:pt x="2539" y="8019"/>
                  </a:lnTo>
                  <a:lnTo>
                    <a:pt x="1188" y="9458"/>
                  </a:lnTo>
                  <a:cubicBezTo>
                    <a:pt x="1074" y="9344"/>
                    <a:pt x="922" y="9231"/>
                    <a:pt x="784" y="9117"/>
                  </a:cubicBezTo>
                  <a:cubicBezTo>
                    <a:pt x="973" y="8903"/>
                    <a:pt x="1200" y="8701"/>
                    <a:pt x="1440" y="8524"/>
                  </a:cubicBezTo>
                  <a:lnTo>
                    <a:pt x="1642" y="8360"/>
                  </a:lnTo>
                  <a:lnTo>
                    <a:pt x="847" y="6579"/>
                  </a:lnTo>
                  <a:lnTo>
                    <a:pt x="1667" y="6238"/>
                  </a:lnTo>
                  <a:lnTo>
                    <a:pt x="1566" y="3751"/>
                  </a:lnTo>
                  <a:lnTo>
                    <a:pt x="1162" y="948"/>
                  </a:lnTo>
                  <a:close/>
                  <a:moveTo>
                    <a:pt x="380" y="1"/>
                  </a:moveTo>
                  <a:lnTo>
                    <a:pt x="948" y="3814"/>
                  </a:lnTo>
                  <a:lnTo>
                    <a:pt x="1011" y="5822"/>
                  </a:lnTo>
                  <a:lnTo>
                    <a:pt x="1" y="6251"/>
                  </a:lnTo>
                  <a:lnTo>
                    <a:pt x="859" y="8158"/>
                  </a:lnTo>
                  <a:cubicBezTo>
                    <a:pt x="481" y="8473"/>
                    <a:pt x="114" y="8865"/>
                    <a:pt x="114" y="9193"/>
                  </a:cubicBezTo>
                  <a:cubicBezTo>
                    <a:pt x="114" y="9332"/>
                    <a:pt x="190" y="9471"/>
                    <a:pt x="304" y="9559"/>
                  </a:cubicBezTo>
                  <a:cubicBezTo>
                    <a:pt x="544" y="9723"/>
                    <a:pt x="771" y="9913"/>
                    <a:pt x="973" y="10127"/>
                  </a:cubicBezTo>
                  <a:lnTo>
                    <a:pt x="1200" y="10355"/>
                  </a:lnTo>
                  <a:lnTo>
                    <a:pt x="3044" y="8397"/>
                  </a:lnTo>
                  <a:lnTo>
                    <a:pt x="3852" y="6251"/>
                  </a:lnTo>
                  <a:lnTo>
                    <a:pt x="5961" y="5607"/>
                  </a:lnTo>
                  <a:lnTo>
                    <a:pt x="4357" y="4521"/>
                  </a:lnTo>
                  <a:lnTo>
                    <a:pt x="3258" y="4521"/>
                  </a:lnTo>
                  <a:lnTo>
                    <a:pt x="3132" y="973"/>
                  </a:lnTo>
                  <a:lnTo>
                    <a:pt x="380" y="1"/>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77" name="Google Shape;5077;p86"/>
            <p:cNvSpPr/>
            <p:nvPr/>
          </p:nvSpPr>
          <p:spPr>
            <a:xfrm>
              <a:off x="6134625" y="2921400"/>
              <a:ext cx="43275" cy="96300"/>
            </a:xfrm>
            <a:custGeom>
              <a:avLst/>
              <a:gdLst/>
              <a:ahLst/>
              <a:cxnLst/>
              <a:rect l="l" t="t" r="r" b="b"/>
              <a:pathLst>
                <a:path w="1731" h="3852" extrusionOk="0">
                  <a:moveTo>
                    <a:pt x="1415" y="0"/>
                  </a:moveTo>
                  <a:lnTo>
                    <a:pt x="1" y="682"/>
                  </a:lnTo>
                  <a:lnTo>
                    <a:pt x="1" y="2627"/>
                  </a:lnTo>
                  <a:lnTo>
                    <a:pt x="1415" y="3852"/>
                  </a:lnTo>
                  <a:lnTo>
                    <a:pt x="1730" y="1920"/>
                  </a:lnTo>
                  <a:lnTo>
                    <a:pt x="1415" y="0"/>
                  </a:ln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78" name="Google Shape;5078;p86"/>
            <p:cNvSpPr/>
            <p:nvPr/>
          </p:nvSpPr>
          <p:spPr>
            <a:xfrm>
              <a:off x="6126725" y="2909725"/>
              <a:ext cx="59375" cy="122825"/>
            </a:xfrm>
            <a:custGeom>
              <a:avLst/>
              <a:gdLst/>
              <a:ahLst/>
              <a:cxnLst/>
              <a:rect l="l" t="t" r="r" b="b"/>
              <a:pathLst>
                <a:path w="2375" h="4913" extrusionOk="0">
                  <a:moveTo>
                    <a:pt x="1491" y="935"/>
                  </a:moveTo>
                  <a:lnTo>
                    <a:pt x="1731" y="2387"/>
                  </a:lnTo>
                  <a:lnTo>
                    <a:pt x="1516" y="3713"/>
                  </a:lnTo>
                  <a:lnTo>
                    <a:pt x="632" y="2955"/>
                  </a:lnTo>
                  <a:lnTo>
                    <a:pt x="632" y="1351"/>
                  </a:lnTo>
                  <a:lnTo>
                    <a:pt x="1491" y="935"/>
                  </a:lnTo>
                  <a:close/>
                  <a:moveTo>
                    <a:pt x="1983" y="0"/>
                  </a:moveTo>
                  <a:lnTo>
                    <a:pt x="1" y="960"/>
                  </a:lnTo>
                  <a:lnTo>
                    <a:pt x="1" y="3245"/>
                  </a:lnTo>
                  <a:lnTo>
                    <a:pt x="1958" y="4912"/>
                  </a:lnTo>
                  <a:lnTo>
                    <a:pt x="2375" y="2387"/>
                  </a:lnTo>
                  <a:lnTo>
                    <a:pt x="1983" y="0"/>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79" name="Google Shape;5079;p86"/>
            <p:cNvSpPr/>
            <p:nvPr/>
          </p:nvSpPr>
          <p:spPr>
            <a:xfrm>
              <a:off x="5917450" y="3060600"/>
              <a:ext cx="65350" cy="60650"/>
            </a:xfrm>
            <a:custGeom>
              <a:avLst/>
              <a:gdLst/>
              <a:ahLst/>
              <a:cxnLst/>
              <a:rect l="l" t="t" r="r" b="b"/>
              <a:pathLst>
                <a:path w="2614" h="2426" extrusionOk="0">
                  <a:moveTo>
                    <a:pt x="1099" y="1"/>
                  </a:moveTo>
                  <a:lnTo>
                    <a:pt x="0" y="1175"/>
                  </a:lnTo>
                  <a:lnTo>
                    <a:pt x="568" y="2425"/>
                  </a:lnTo>
                  <a:lnTo>
                    <a:pt x="1440" y="2425"/>
                  </a:lnTo>
                  <a:lnTo>
                    <a:pt x="2614" y="708"/>
                  </a:lnTo>
                  <a:lnTo>
                    <a:pt x="1099" y="1"/>
                  </a:ln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80" name="Google Shape;5080;p86"/>
            <p:cNvSpPr/>
            <p:nvPr/>
          </p:nvSpPr>
          <p:spPr>
            <a:xfrm>
              <a:off x="5908275" y="3050825"/>
              <a:ext cx="86225" cy="78325"/>
            </a:xfrm>
            <a:custGeom>
              <a:avLst/>
              <a:gdLst/>
              <a:ahLst/>
              <a:cxnLst/>
              <a:rect l="l" t="t" r="r" b="b"/>
              <a:pathLst>
                <a:path w="3449" h="3133" extrusionOk="0">
                  <a:moveTo>
                    <a:pt x="1541" y="771"/>
                  </a:moveTo>
                  <a:lnTo>
                    <a:pt x="2514" y="1225"/>
                  </a:lnTo>
                  <a:lnTo>
                    <a:pt x="1630" y="2501"/>
                  </a:lnTo>
                  <a:lnTo>
                    <a:pt x="1137" y="2501"/>
                  </a:lnTo>
                  <a:lnTo>
                    <a:pt x="746" y="1617"/>
                  </a:lnTo>
                  <a:lnTo>
                    <a:pt x="1541" y="771"/>
                  </a:lnTo>
                  <a:close/>
                  <a:moveTo>
                    <a:pt x="1390" y="1"/>
                  </a:moveTo>
                  <a:lnTo>
                    <a:pt x="1" y="1503"/>
                  </a:lnTo>
                  <a:lnTo>
                    <a:pt x="733" y="3132"/>
                  </a:lnTo>
                  <a:lnTo>
                    <a:pt x="1971" y="3132"/>
                  </a:lnTo>
                  <a:lnTo>
                    <a:pt x="3448" y="960"/>
                  </a:lnTo>
                  <a:lnTo>
                    <a:pt x="1390" y="1"/>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81" name="Google Shape;5081;p86"/>
            <p:cNvSpPr/>
            <p:nvPr/>
          </p:nvSpPr>
          <p:spPr>
            <a:xfrm>
              <a:off x="6168100" y="3083025"/>
              <a:ext cx="108300" cy="173650"/>
            </a:xfrm>
            <a:custGeom>
              <a:avLst/>
              <a:gdLst/>
              <a:ahLst/>
              <a:cxnLst/>
              <a:rect l="l" t="t" r="r" b="b"/>
              <a:pathLst>
                <a:path w="4332" h="6946" extrusionOk="0">
                  <a:moveTo>
                    <a:pt x="1578" y="0"/>
                  </a:moveTo>
                  <a:lnTo>
                    <a:pt x="707" y="1440"/>
                  </a:lnTo>
                  <a:lnTo>
                    <a:pt x="0" y="3132"/>
                  </a:lnTo>
                  <a:lnTo>
                    <a:pt x="783" y="5897"/>
                  </a:lnTo>
                  <a:lnTo>
                    <a:pt x="2399" y="5405"/>
                  </a:lnTo>
                  <a:lnTo>
                    <a:pt x="3472" y="6945"/>
                  </a:lnTo>
                  <a:lnTo>
                    <a:pt x="4331" y="5241"/>
                  </a:lnTo>
                  <a:lnTo>
                    <a:pt x="3472" y="3789"/>
                  </a:lnTo>
                  <a:lnTo>
                    <a:pt x="1818" y="2564"/>
                  </a:lnTo>
                  <a:lnTo>
                    <a:pt x="2399" y="1352"/>
                  </a:lnTo>
                  <a:lnTo>
                    <a:pt x="1578" y="0"/>
                  </a:ln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82" name="Google Shape;5082;p86"/>
            <p:cNvSpPr/>
            <p:nvPr/>
          </p:nvSpPr>
          <p:spPr>
            <a:xfrm>
              <a:off x="6159575" y="3067875"/>
              <a:ext cx="125650" cy="204275"/>
            </a:xfrm>
            <a:custGeom>
              <a:avLst/>
              <a:gdLst/>
              <a:ahLst/>
              <a:cxnLst/>
              <a:rect l="l" t="t" r="r" b="b"/>
              <a:pathLst>
                <a:path w="5026" h="8171" extrusionOk="0">
                  <a:moveTo>
                    <a:pt x="1932" y="1213"/>
                  </a:moveTo>
                  <a:lnTo>
                    <a:pt x="2399" y="1970"/>
                  </a:lnTo>
                  <a:lnTo>
                    <a:pt x="1768" y="3271"/>
                  </a:lnTo>
                  <a:lnTo>
                    <a:pt x="3574" y="4609"/>
                  </a:lnTo>
                  <a:lnTo>
                    <a:pt x="4319" y="5872"/>
                  </a:lnTo>
                  <a:lnTo>
                    <a:pt x="3763" y="6933"/>
                  </a:lnTo>
                  <a:lnTo>
                    <a:pt x="2866" y="5645"/>
                  </a:lnTo>
                  <a:lnTo>
                    <a:pt x="1351" y="6099"/>
                  </a:lnTo>
                  <a:lnTo>
                    <a:pt x="682" y="3763"/>
                  </a:lnTo>
                  <a:lnTo>
                    <a:pt x="1326" y="2197"/>
                  </a:lnTo>
                  <a:lnTo>
                    <a:pt x="1932" y="1213"/>
                  </a:lnTo>
                  <a:close/>
                  <a:moveTo>
                    <a:pt x="1907" y="0"/>
                  </a:moveTo>
                  <a:lnTo>
                    <a:pt x="758" y="1920"/>
                  </a:lnTo>
                  <a:lnTo>
                    <a:pt x="0" y="3725"/>
                  </a:lnTo>
                  <a:lnTo>
                    <a:pt x="909" y="6895"/>
                  </a:lnTo>
                  <a:lnTo>
                    <a:pt x="2614" y="6377"/>
                  </a:lnTo>
                  <a:lnTo>
                    <a:pt x="3851" y="8170"/>
                  </a:lnTo>
                  <a:lnTo>
                    <a:pt x="5026" y="5834"/>
                  </a:lnTo>
                  <a:lnTo>
                    <a:pt x="4079" y="4230"/>
                  </a:lnTo>
                  <a:lnTo>
                    <a:pt x="2551" y="3081"/>
                  </a:lnTo>
                  <a:lnTo>
                    <a:pt x="3094" y="1945"/>
                  </a:lnTo>
                  <a:lnTo>
                    <a:pt x="1907" y="0"/>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83" name="Google Shape;5083;p86"/>
            <p:cNvSpPr/>
            <p:nvPr/>
          </p:nvSpPr>
          <p:spPr>
            <a:xfrm>
              <a:off x="6241950" y="3244650"/>
              <a:ext cx="111475" cy="160375"/>
            </a:xfrm>
            <a:custGeom>
              <a:avLst/>
              <a:gdLst/>
              <a:ahLst/>
              <a:cxnLst/>
              <a:rect l="l" t="t" r="r" b="b"/>
              <a:pathLst>
                <a:path w="4459" h="6415" extrusionOk="0">
                  <a:moveTo>
                    <a:pt x="2248" y="0"/>
                  </a:moveTo>
                  <a:lnTo>
                    <a:pt x="1781" y="1693"/>
                  </a:lnTo>
                  <a:lnTo>
                    <a:pt x="2021" y="3069"/>
                  </a:lnTo>
                  <a:lnTo>
                    <a:pt x="518" y="3965"/>
                  </a:lnTo>
                  <a:lnTo>
                    <a:pt x="1" y="4281"/>
                  </a:lnTo>
                  <a:lnTo>
                    <a:pt x="1377" y="4912"/>
                  </a:lnTo>
                  <a:lnTo>
                    <a:pt x="2842" y="6415"/>
                  </a:lnTo>
                  <a:lnTo>
                    <a:pt x="4458" y="4912"/>
                  </a:lnTo>
                  <a:lnTo>
                    <a:pt x="3271" y="3208"/>
                  </a:lnTo>
                  <a:lnTo>
                    <a:pt x="3650" y="1541"/>
                  </a:lnTo>
                  <a:lnTo>
                    <a:pt x="2248" y="0"/>
                  </a:ln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84" name="Google Shape;5084;p86"/>
            <p:cNvSpPr/>
            <p:nvPr/>
          </p:nvSpPr>
          <p:spPr>
            <a:xfrm>
              <a:off x="6225225" y="3228550"/>
              <a:ext cx="138600" cy="187525"/>
            </a:xfrm>
            <a:custGeom>
              <a:avLst/>
              <a:gdLst/>
              <a:ahLst/>
              <a:cxnLst/>
              <a:rect l="l" t="t" r="r" b="b"/>
              <a:pathLst>
                <a:path w="5544" h="7501" extrusionOk="0">
                  <a:moveTo>
                    <a:pt x="3082" y="1276"/>
                  </a:moveTo>
                  <a:lnTo>
                    <a:pt x="3978" y="2273"/>
                  </a:lnTo>
                  <a:lnTo>
                    <a:pt x="3612" y="3915"/>
                  </a:lnTo>
                  <a:lnTo>
                    <a:pt x="4723" y="5519"/>
                  </a:lnTo>
                  <a:lnTo>
                    <a:pt x="3523" y="6617"/>
                  </a:lnTo>
                  <a:lnTo>
                    <a:pt x="2286" y="5342"/>
                  </a:lnTo>
                  <a:lnTo>
                    <a:pt x="1339" y="4887"/>
                  </a:lnTo>
                  <a:lnTo>
                    <a:pt x="3044" y="3877"/>
                  </a:lnTo>
                  <a:lnTo>
                    <a:pt x="2791" y="2362"/>
                  </a:lnTo>
                  <a:lnTo>
                    <a:pt x="3082" y="1276"/>
                  </a:lnTo>
                  <a:close/>
                  <a:moveTo>
                    <a:pt x="2766" y="1"/>
                  </a:moveTo>
                  <a:lnTo>
                    <a:pt x="2134" y="2324"/>
                  </a:lnTo>
                  <a:lnTo>
                    <a:pt x="2337" y="3549"/>
                  </a:lnTo>
                  <a:lnTo>
                    <a:pt x="1023" y="4344"/>
                  </a:lnTo>
                  <a:lnTo>
                    <a:pt x="1" y="4976"/>
                  </a:lnTo>
                  <a:lnTo>
                    <a:pt x="1857" y="5822"/>
                  </a:lnTo>
                  <a:lnTo>
                    <a:pt x="3498" y="7501"/>
                  </a:lnTo>
                  <a:lnTo>
                    <a:pt x="5544" y="5607"/>
                  </a:lnTo>
                  <a:lnTo>
                    <a:pt x="4281" y="3776"/>
                  </a:lnTo>
                  <a:lnTo>
                    <a:pt x="4660" y="2084"/>
                  </a:lnTo>
                  <a:lnTo>
                    <a:pt x="2766" y="1"/>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85" name="Google Shape;5085;p86"/>
            <p:cNvSpPr/>
            <p:nvPr/>
          </p:nvSpPr>
          <p:spPr>
            <a:xfrm>
              <a:off x="6323400" y="2434950"/>
              <a:ext cx="220375" cy="347575"/>
            </a:xfrm>
            <a:custGeom>
              <a:avLst/>
              <a:gdLst/>
              <a:ahLst/>
              <a:cxnLst/>
              <a:rect l="l" t="t" r="r" b="b"/>
              <a:pathLst>
                <a:path w="8815" h="13903" extrusionOk="0">
                  <a:moveTo>
                    <a:pt x="7766" y="0"/>
                  </a:moveTo>
                  <a:lnTo>
                    <a:pt x="6718" y="392"/>
                  </a:lnTo>
                  <a:lnTo>
                    <a:pt x="6301" y="2235"/>
                  </a:lnTo>
                  <a:lnTo>
                    <a:pt x="6150" y="4836"/>
                  </a:lnTo>
                  <a:lnTo>
                    <a:pt x="4433" y="5960"/>
                  </a:lnTo>
                  <a:lnTo>
                    <a:pt x="3877" y="7337"/>
                  </a:lnTo>
                  <a:lnTo>
                    <a:pt x="2248" y="7425"/>
                  </a:lnTo>
                  <a:lnTo>
                    <a:pt x="847" y="9104"/>
                  </a:lnTo>
                  <a:lnTo>
                    <a:pt x="1" y="10367"/>
                  </a:lnTo>
                  <a:lnTo>
                    <a:pt x="1187" y="12640"/>
                  </a:lnTo>
                  <a:lnTo>
                    <a:pt x="1932" y="13903"/>
                  </a:lnTo>
                  <a:lnTo>
                    <a:pt x="2652" y="11478"/>
                  </a:lnTo>
                  <a:lnTo>
                    <a:pt x="2248" y="10304"/>
                  </a:lnTo>
                  <a:lnTo>
                    <a:pt x="4256" y="9799"/>
                  </a:lnTo>
                  <a:lnTo>
                    <a:pt x="6011" y="9799"/>
                  </a:lnTo>
                  <a:lnTo>
                    <a:pt x="8814" y="7576"/>
                  </a:lnTo>
                  <a:lnTo>
                    <a:pt x="8499" y="4660"/>
                  </a:lnTo>
                  <a:lnTo>
                    <a:pt x="8814" y="2639"/>
                  </a:lnTo>
                  <a:lnTo>
                    <a:pt x="7766" y="0"/>
                  </a:ln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86" name="Google Shape;5086;p86"/>
            <p:cNvSpPr/>
            <p:nvPr/>
          </p:nvSpPr>
          <p:spPr>
            <a:xfrm>
              <a:off x="6314250" y="2424850"/>
              <a:ext cx="238050" cy="377575"/>
            </a:xfrm>
            <a:custGeom>
              <a:avLst/>
              <a:gdLst/>
              <a:ahLst/>
              <a:cxnLst/>
              <a:rect l="l" t="t" r="r" b="b"/>
              <a:pathLst>
                <a:path w="9522" h="15103" extrusionOk="0">
                  <a:moveTo>
                    <a:pt x="7955" y="808"/>
                  </a:moveTo>
                  <a:lnTo>
                    <a:pt x="8852" y="3069"/>
                  </a:lnTo>
                  <a:lnTo>
                    <a:pt x="8536" y="5051"/>
                  </a:lnTo>
                  <a:lnTo>
                    <a:pt x="8852" y="7842"/>
                  </a:lnTo>
                  <a:lnTo>
                    <a:pt x="6263" y="9887"/>
                  </a:lnTo>
                  <a:lnTo>
                    <a:pt x="4622" y="9887"/>
                  </a:lnTo>
                  <a:lnTo>
                    <a:pt x="2210" y="10493"/>
                  </a:lnTo>
                  <a:lnTo>
                    <a:pt x="2690" y="11895"/>
                  </a:lnTo>
                  <a:lnTo>
                    <a:pt x="2197" y="13536"/>
                  </a:lnTo>
                  <a:lnTo>
                    <a:pt x="1844" y="12905"/>
                  </a:lnTo>
                  <a:lnTo>
                    <a:pt x="733" y="10784"/>
                  </a:lnTo>
                  <a:lnTo>
                    <a:pt x="1478" y="9710"/>
                  </a:lnTo>
                  <a:lnTo>
                    <a:pt x="2778" y="8132"/>
                  </a:lnTo>
                  <a:lnTo>
                    <a:pt x="4470" y="8044"/>
                  </a:lnTo>
                  <a:lnTo>
                    <a:pt x="5064" y="6579"/>
                  </a:lnTo>
                  <a:lnTo>
                    <a:pt x="6819" y="5417"/>
                  </a:lnTo>
                  <a:lnTo>
                    <a:pt x="6983" y="2715"/>
                  </a:lnTo>
                  <a:lnTo>
                    <a:pt x="7349" y="1036"/>
                  </a:lnTo>
                  <a:lnTo>
                    <a:pt x="7955" y="808"/>
                  </a:lnTo>
                  <a:close/>
                  <a:moveTo>
                    <a:pt x="8309" y="0"/>
                  </a:moveTo>
                  <a:lnTo>
                    <a:pt x="6806" y="556"/>
                  </a:lnTo>
                  <a:lnTo>
                    <a:pt x="6364" y="2627"/>
                  </a:lnTo>
                  <a:lnTo>
                    <a:pt x="6200" y="5064"/>
                  </a:lnTo>
                  <a:lnTo>
                    <a:pt x="4546" y="6162"/>
                  </a:lnTo>
                  <a:lnTo>
                    <a:pt x="4028" y="7450"/>
                  </a:lnTo>
                  <a:lnTo>
                    <a:pt x="2463" y="7526"/>
                  </a:lnTo>
                  <a:lnTo>
                    <a:pt x="973" y="9319"/>
                  </a:lnTo>
                  <a:lnTo>
                    <a:pt x="0" y="10758"/>
                  </a:lnTo>
                  <a:lnTo>
                    <a:pt x="1276" y="13208"/>
                  </a:lnTo>
                  <a:lnTo>
                    <a:pt x="2387" y="15102"/>
                  </a:lnTo>
                  <a:lnTo>
                    <a:pt x="3347" y="11870"/>
                  </a:lnTo>
                  <a:lnTo>
                    <a:pt x="3031" y="10923"/>
                  </a:lnTo>
                  <a:lnTo>
                    <a:pt x="4660" y="10506"/>
                  </a:lnTo>
                  <a:lnTo>
                    <a:pt x="6491" y="10506"/>
                  </a:lnTo>
                  <a:lnTo>
                    <a:pt x="9521" y="8119"/>
                  </a:lnTo>
                  <a:lnTo>
                    <a:pt x="9180" y="5076"/>
                  </a:lnTo>
                  <a:lnTo>
                    <a:pt x="9509" y="3005"/>
                  </a:lnTo>
                  <a:lnTo>
                    <a:pt x="8309" y="0"/>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87" name="Google Shape;5087;p86"/>
            <p:cNvSpPr/>
            <p:nvPr/>
          </p:nvSpPr>
          <p:spPr>
            <a:xfrm>
              <a:off x="6470500" y="2285950"/>
              <a:ext cx="89675" cy="141450"/>
            </a:xfrm>
            <a:custGeom>
              <a:avLst/>
              <a:gdLst/>
              <a:ahLst/>
              <a:cxnLst/>
              <a:rect l="l" t="t" r="r" b="b"/>
              <a:pathLst>
                <a:path w="3587" h="5658" extrusionOk="0">
                  <a:moveTo>
                    <a:pt x="266" y="0"/>
                  </a:moveTo>
                  <a:lnTo>
                    <a:pt x="1" y="897"/>
                  </a:lnTo>
                  <a:lnTo>
                    <a:pt x="380" y="2677"/>
                  </a:lnTo>
                  <a:lnTo>
                    <a:pt x="76" y="3940"/>
                  </a:lnTo>
                  <a:lnTo>
                    <a:pt x="342" y="5657"/>
                  </a:lnTo>
                  <a:lnTo>
                    <a:pt x="2021" y="5657"/>
                  </a:lnTo>
                  <a:lnTo>
                    <a:pt x="1554" y="3801"/>
                  </a:lnTo>
                  <a:lnTo>
                    <a:pt x="1554" y="3801"/>
                  </a:lnTo>
                  <a:lnTo>
                    <a:pt x="2943" y="4420"/>
                  </a:lnTo>
                  <a:lnTo>
                    <a:pt x="3587" y="2677"/>
                  </a:lnTo>
                  <a:lnTo>
                    <a:pt x="3587" y="1566"/>
                  </a:lnTo>
                  <a:lnTo>
                    <a:pt x="1832" y="821"/>
                  </a:lnTo>
                  <a:lnTo>
                    <a:pt x="266" y="0"/>
                  </a:ln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88" name="Google Shape;5088;p86"/>
            <p:cNvSpPr/>
            <p:nvPr/>
          </p:nvSpPr>
          <p:spPr>
            <a:xfrm>
              <a:off x="6462300" y="2274900"/>
              <a:ext cx="105775" cy="160375"/>
            </a:xfrm>
            <a:custGeom>
              <a:avLst/>
              <a:gdLst/>
              <a:ahLst/>
              <a:cxnLst/>
              <a:rect l="l" t="t" r="r" b="b"/>
              <a:pathLst>
                <a:path w="4231" h="6415" extrusionOk="0">
                  <a:moveTo>
                    <a:pt x="783" y="897"/>
                  </a:moveTo>
                  <a:lnTo>
                    <a:pt x="2033" y="1541"/>
                  </a:lnTo>
                  <a:lnTo>
                    <a:pt x="3599" y="2210"/>
                  </a:lnTo>
                  <a:lnTo>
                    <a:pt x="3599" y="3069"/>
                  </a:lnTo>
                  <a:lnTo>
                    <a:pt x="3094" y="4432"/>
                  </a:lnTo>
                  <a:lnTo>
                    <a:pt x="1427" y="3700"/>
                  </a:lnTo>
                  <a:lnTo>
                    <a:pt x="1945" y="5784"/>
                  </a:lnTo>
                  <a:lnTo>
                    <a:pt x="935" y="5784"/>
                  </a:lnTo>
                  <a:lnTo>
                    <a:pt x="733" y="4395"/>
                  </a:lnTo>
                  <a:lnTo>
                    <a:pt x="1036" y="3119"/>
                  </a:lnTo>
                  <a:lnTo>
                    <a:pt x="657" y="1352"/>
                  </a:lnTo>
                  <a:lnTo>
                    <a:pt x="783" y="897"/>
                  </a:lnTo>
                  <a:close/>
                  <a:moveTo>
                    <a:pt x="392" y="0"/>
                  </a:moveTo>
                  <a:lnTo>
                    <a:pt x="0" y="1326"/>
                  </a:lnTo>
                  <a:lnTo>
                    <a:pt x="379" y="3119"/>
                  </a:lnTo>
                  <a:lnTo>
                    <a:pt x="89" y="4369"/>
                  </a:lnTo>
                  <a:lnTo>
                    <a:pt x="404" y="6415"/>
                  </a:lnTo>
                  <a:lnTo>
                    <a:pt x="2753" y="6415"/>
                  </a:lnTo>
                  <a:lnTo>
                    <a:pt x="2336" y="4799"/>
                  </a:lnTo>
                  <a:lnTo>
                    <a:pt x="2336" y="4799"/>
                  </a:lnTo>
                  <a:lnTo>
                    <a:pt x="3448" y="5291"/>
                  </a:lnTo>
                  <a:lnTo>
                    <a:pt x="4205" y="3233"/>
                  </a:lnTo>
                  <a:lnTo>
                    <a:pt x="4230" y="1793"/>
                  </a:lnTo>
                  <a:lnTo>
                    <a:pt x="2299" y="985"/>
                  </a:lnTo>
                  <a:lnTo>
                    <a:pt x="392" y="0"/>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89" name="Google Shape;5089;p86"/>
            <p:cNvSpPr/>
            <p:nvPr/>
          </p:nvSpPr>
          <p:spPr>
            <a:xfrm>
              <a:off x="6378950" y="1950375"/>
              <a:ext cx="126300" cy="303725"/>
            </a:xfrm>
            <a:custGeom>
              <a:avLst/>
              <a:gdLst/>
              <a:ahLst/>
              <a:cxnLst/>
              <a:rect l="l" t="t" r="r" b="b"/>
              <a:pathLst>
                <a:path w="5052" h="12149" extrusionOk="0">
                  <a:moveTo>
                    <a:pt x="708" y="1"/>
                  </a:moveTo>
                  <a:lnTo>
                    <a:pt x="1" y="1365"/>
                  </a:lnTo>
                  <a:lnTo>
                    <a:pt x="1428" y="5456"/>
                  </a:lnTo>
                  <a:lnTo>
                    <a:pt x="2211" y="7021"/>
                  </a:lnTo>
                  <a:lnTo>
                    <a:pt x="2211" y="8676"/>
                  </a:lnTo>
                  <a:lnTo>
                    <a:pt x="3271" y="12148"/>
                  </a:lnTo>
                  <a:lnTo>
                    <a:pt x="5052" y="12148"/>
                  </a:lnTo>
                  <a:lnTo>
                    <a:pt x="4168" y="8878"/>
                  </a:lnTo>
                  <a:lnTo>
                    <a:pt x="5052" y="8398"/>
                  </a:lnTo>
                  <a:lnTo>
                    <a:pt x="3360" y="5317"/>
                  </a:lnTo>
                  <a:lnTo>
                    <a:pt x="2185" y="2198"/>
                  </a:lnTo>
                  <a:lnTo>
                    <a:pt x="708" y="1"/>
                  </a:ln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90" name="Google Shape;5090;p86"/>
            <p:cNvSpPr/>
            <p:nvPr/>
          </p:nvSpPr>
          <p:spPr>
            <a:xfrm>
              <a:off x="6370425" y="1934925"/>
              <a:ext cx="145575" cy="327050"/>
            </a:xfrm>
            <a:custGeom>
              <a:avLst/>
              <a:gdLst/>
              <a:ahLst/>
              <a:cxnLst/>
              <a:rect l="l" t="t" r="r" b="b"/>
              <a:pathLst>
                <a:path w="5823" h="13082" extrusionOk="0">
                  <a:moveTo>
                    <a:pt x="1074" y="1238"/>
                  </a:moveTo>
                  <a:lnTo>
                    <a:pt x="2249" y="2968"/>
                  </a:lnTo>
                  <a:lnTo>
                    <a:pt x="3423" y="6086"/>
                  </a:lnTo>
                  <a:lnTo>
                    <a:pt x="4963" y="8890"/>
                  </a:lnTo>
                  <a:lnTo>
                    <a:pt x="4143" y="9344"/>
                  </a:lnTo>
                  <a:lnTo>
                    <a:pt x="4976" y="12450"/>
                  </a:lnTo>
                  <a:lnTo>
                    <a:pt x="3852" y="12450"/>
                  </a:lnTo>
                  <a:lnTo>
                    <a:pt x="2867" y="9243"/>
                  </a:lnTo>
                  <a:lnTo>
                    <a:pt x="2867" y="7564"/>
                  </a:lnTo>
                  <a:lnTo>
                    <a:pt x="2072" y="5960"/>
                  </a:lnTo>
                  <a:lnTo>
                    <a:pt x="683" y="2008"/>
                  </a:lnTo>
                  <a:lnTo>
                    <a:pt x="1074" y="1238"/>
                  </a:lnTo>
                  <a:close/>
                  <a:moveTo>
                    <a:pt x="998" y="0"/>
                  </a:moveTo>
                  <a:lnTo>
                    <a:pt x="1" y="1957"/>
                  </a:lnTo>
                  <a:lnTo>
                    <a:pt x="1491" y="6213"/>
                  </a:lnTo>
                  <a:lnTo>
                    <a:pt x="2236" y="7715"/>
                  </a:lnTo>
                  <a:lnTo>
                    <a:pt x="2236" y="9294"/>
                  </a:lnTo>
                  <a:lnTo>
                    <a:pt x="3385" y="13082"/>
                  </a:lnTo>
                  <a:lnTo>
                    <a:pt x="5797" y="13082"/>
                  </a:lnTo>
                  <a:lnTo>
                    <a:pt x="4875" y="9660"/>
                  </a:lnTo>
                  <a:lnTo>
                    <a:pt x="5822" y="9142"/>
                  </a:lnTo>
                  <a:lnTo>
                    <a:pt x="3991" y="5834"/>
                  </a:lnTo>
                  <a:lnTo>
                    <a:pt x="2829" y="2715"/>
                  </a:lnTo>
                  <a:lnTo>
                    <a:pt x="998" y="0"/>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91" name="Google Shape;5091;p86"/>
            <p:cNvSpPr/>
            <p:nvPr/>
          </p:nvSpPr>
          <p:spPr>
            <a:xfrm>
              <a:off x="5626075" y="893825"/>
              <a:ext cx="145875" cy="113350"/>
            </a:xfrm>
            <a:custGeom>
              <a:avLst/>
              <a:gdLst/>
              <a:ahLst/>
              <a:cxnLst/>
              <a:rect l="l" t="t" r="r" b="b"/>
              <a:pathLst>
                <a:path w="5835" h="4534" extrusionOk="0">
                  <a:moveTo>
                    <a:pt x="4142" y="0"/>
                  </a:moveTo>
                  <a:lnTo>
                    <a:pt x="2362" y="796"/>
                  </a:lnTo>
                  <a:lnTo>
                    <a:pt x="480" y="796"/>
                  </a:lnTo>
                  <a:lnTo>
                    <a:pt x="0" y="2425"/>
                  </a:lnTo>
                  <a:lnTo>
                    <a:pt x="2362" y="4533"/>
                  </a:lnTo>
                  <a:lnTo>
                    <a:pt x="4458" y="3334"/>
                  </a:lnTo>
                  <a:lnTo>
                    <a:pt x="5834" y="2273"/>
                  </a:lnTo>
                  <a:lnTo>
                    <a:pt x="5834" y="480"/>
                  </a:lnTo>
                  <a:lnTo>
                    <a:pt x="4142" y="0"/>
                  </a:ln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92" name="Google Shape;5092;p86"/>
            <p:cNvSpPr/>
            <p:nvPr/>
          </p:nvSpPr>
          <p:spPr>
            <a:xfrm>
              <a:off x="5617225" y="885625"/>
              <a:ext cx="162600" cy="131025"/>
            </a:xfrm>
            <a:custGeom>
              <a:avLst/>
              <a:gdLst/>
              <a:ahLst/>
              <a:cxnLst/>
              <a:rect l="l" t="t" r="r" b="b"/>
              <a:pathLst>
                <a:path w="6504" h="5241" extrusionOk="0">
                  <a:moveTo>
                    <a:pt x="4521" y="657"/>
                  </a:moveTo>
                  <a:lnTo>
                    <a:pt x="5872" y="1048"/>
                  </a:lnTo>
                  <a:lnTo>
                    <a:pt x="5872" y="2437"/>
                  </a:lnTo>
                  <a:lnTo>
                    <a:pt x="4660" y="3371"/>
                  </a:lnTo>
                  <a:lnTo>
                    <a:pt x="2766" y="4470"/>
                  </a:lnTo>
                  <a:lnTo>
                    <a:pt x="708" y="2652"/>
                  </a:lnTo>
                  <a:lnTo>
                    <a:pt x="1074" y="1452"/>
                  </a:lnTo>
                  <a:lnTo>
                    <a:pt x="2728" y="1452"/>
                  </a:lnTo>
                  <a:lnTo>
                    <a:pt x="4521" y="657"/>
                  </a:lnTo>
                  <a:close/>
                  <a:moveTo>
                    <a:pt x="4471" y="0"/>
                  </a:moveTo>
                  <a:lnTo>
                    <a:pt x="2653" y="821"/>
                  </a:lnTo>
                  <a:lnTo>
                    <a:pt x="607" y="821"/>
                  </a:lnTo>
                  <a:lnTo>
                    <a:pt x="1" y="2854"/>
                  </a:lnTo>
                  <a:lnTo>
                    <a:pt x="2678" y="5240"/>
                  </a:lnTo>
                  <a:lnTo>
                    <a:pt x="5001" y="3902"/>
                  </a:lnTo>
                  <a:lnTo>
                    <a:pt x="6504" y="2753"/>
                  </a:lnTo>
                  <a:lnTo>
                    <a:pt x="6504" y="581"/>
                  </a:lnTo>
                  <a:lnTo>
                    <a:pt x="4471" y="0"/>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93" name="Google Shape;5093;p86"/>
            <p:cNvSpPr/>
            <p:nvPr/>
          </p:nvSpPr>
          <p:spPr>
            <a:xfrm>
              <a:off x="5828725" y="897925"/>
              <a:ext cx="80850" cy="36650"/>
            </a:xfrm>
            <a:custGeom>
              <a:avLst/>
              <a:gdLst/>
              <a:ahLst/>
              <a:cxnLst/>
              <a:rect l="l" t="t" r="r" b="b"/>
              <a:pathLst>
                <a:path w="3234" h="1466" extrusionOk="0">
                  <a:moveTo>
                    <a:pt x="1" y="1"/>
                  </a:moveTo>
                  <a:lnTo>
                    <a:pt x="885" y="1465"/>
                  </a:lnTo>
                  <a:lnTo>
                    <a:pt x="3233" y="733"/>
                  </a:lnTo>
                  <a:lnTo>
                    <a:pt x="2350" y="1"/>
                  </a:ln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94" name="Google Shape;5094;p86"/>
            <p:cNvSpPr/>
            <p:nvPr/>
          </p:nvSpPr>
          <p:spPr>
            <a:xfrm>
              <a:off x="5814525" y="890350"/>
              <a:ext cx="111475" cy="53700"/>
            </a:xfrm>
            <a:custGeom>
              <a:avLst/>
              <a:gdLst/>
              <a:ahLst/>
              <a:cxnLst/>
              <a:rect l="l" t="t" r="r" b="b"/>
              <a:pathLst>
                <a:path w="4459" h="2148" extrusionOk="0">
                  <a:moveTo>
                    <a:pt x="2804" y="632"/>
                  </a:moveTo>
                  <a:lnTo>
                    <a:pt x="3157" y="922"/>
                  </a:lnTo>
                  <a:lnTo>
                    <a:pt x="1604" y="1402"/>
                  </a:lnTo>
                  <a:lnTo>
                    <a:pt x="1125" y="632"/>
                  </a:lnTo>
                  <a:close/>
                  <a:moveTo>
                    <a:pt x="1" y="0"/>
                  </a:moveTo>
                  <a:lnTo>
                    <a:pt x="1314" y="2147"/>
                  </a:lnTo>
                  <a:lnTo>
                    <a:pt x="4458" y="1175"/>
                  </a:lnTo>
                  <a:lnTo>
                    <a:pt x="3031" y="0"/>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95" name="Google Shape;5095;p86"/>
            <p:cNvSpPr/>
            <p:nvPr/>
          </p:nvSpPr>
          <p:spPr>
            <a:xfrm>
              <a:off x="5765925" y="1013475"/>
              <a:ext cx="80825" cy="48625"/>
            </a:xfrm>
            <a:custGeom>
              <a:avLst/>
              <a:gdLst/>
              <a:ahLst/>
              <a:cxnLst/>
              <a:rect l="l" t="t" r="r" b="b"/>
              <a:pathLst>
                <a:path w="3233" h="1945" extrusionOk="0">
                  <a:moveTo>
                    <a:pt x="0" y="0"/>
                  </a:moveTo>
                  <a:lnTo>
                    <a:pt x="871" y="1945"/>
                  </a:lnTo>
                  <a:lnTo>
                    <a:pt x="3233" y="972"/>
                  </a:lnTo>
                  <a:lnTo>
                    <a:pt x="1616" y="164"/>
                  </a:lnTo>
                  <a:lnTo>
                    <a:pt x="0" y="0"/>
                  </a:ln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96" name="Google Shape;5096;p86"/>
            <p:cNvSpPr/>
            <p:nvPr/>
          </p:nvSpPr>
          <p:spPr>
            <a:xfrm>
              <a:off x="5752975" y="1004300"/>
              <a:ext cx="113025" cy="68225"/>
            </a:xfrm>
            <a:custGeom>
              <a:avLst/>
              <a:gdLst/>
              <a:ahLst/>
              <a:cxnLst/>
              <a:rect l="l" t="t" r="r" b="b"/>
              <a:pathLst>
                <a:path w="4521" h="2729" extrusionOk="0">
                  <a:moveTo>
                    <a:pt x="1023" y="733"/>
                  </a:moveTo>
                  <a:lnTo>
                    <a:pt x="2046" y="847"/>
                  </a:lnTo>
                  <a:lnTo>
                    <a:pt x="2993" y="1314"/>
                  </a:lnTo>
                  <a:lnTo>
                    <a:pt x="1554" y="1908"/>
                  </a:lnTo>
                  <a:lnTo>
                    <a:pt x="1023" y="733"/>
                  </a:lnTo>
                  <a:close/>
                  <a:moveTo>
                    <a:pt x="0" y="1"/>
                  </a:moveTo>
                  <a:lnTo>
                    <a:pt x="1225" y="2728"/>
                  </a:lnTo>
                  <a:lnTo>
                    <a:pt x="4521" y="1365"/>
                  </a:lnTo>
                  <a:lnTo>
                    <a:pt x="2273" y="253"/>
                  </a:lnTo>
                  <a:lnTo>
                    <a:pt x="0" y="1"/>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97" name="Google Shape;5097;p86"/>
            <p:cNvSpPr/>
            <p:nvPr/>
          </p:nvSpPr>
          <p:spPr>
            <a:xfrm>
              <a:off x="4952100" y="890350"/>
              <a:ext cx="78950" cy="112725"/>
            </a:xfrm>
            <a:custGeom>
              <a:avLst/>
              <a:gdLst/>
              <a:ahLst/>
              <a:cxnLst/>
              <a:rect l="l" t="t" r="r" b="b"/>
              <a:pathLst>
                <a:path w="3158" h="4509" extrusionOk="0">
                  <a:moveTo>
                    <a:pt x="1" y="0"/>
                  </a:moveTo>
                  <a:lnTo>
                    <a:pt x="1" y="1882"/>
                  </a:lnTo>
                  <a:lnTo>
                    <a:pt x="960" y="4508"/>
                  </a:lnTo>
                  <a:lnTo>
                    <a:pt x="3157" y="2576"/>
                  </a:lnTo>
                  <a:lnTo>
                    <a:pt x="3157" y="1251"/>
                  </a:lnTo>
                  <a:lnTo>
                    <a:pt x="1" y="0"/>
                  </a:ln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98" name="Google Shape;5098;p86"/>
            <p:cNvSpPr/>
            <p:nvPr/>
          </p:nvSpPr>
          <p:spPr>
            <a:xfrm>
              <a:off x="4944200" y="878675"/>
              <a:ext cx="94750" cy="137975"/>
            </a:xfrm>
            <a:custGeom>
              <a:avLst/>
              <a:gdLst/>
              <a:ahLst/>
              <a:cxnLst/>
              <a:rect l="l" t="t" r="r" b="b"/>
              <a:pathLst>
                <a:path w="3790" h="5519" extrusionOk="0">
                  <a:moveTo>
                    <a:pt x="620" y="922"/>
                  </a:moveTo>
                  <a:lnTo>
                    <a:pt x="3145" y="1932"/>
                  </a:lnTo>
                  <a:lnTo>
                    <a:pt x="3145" y="2892"/>
                  </a:lnTo>
                  <a:lnTo>
                    <a:pt x="1415" y="4432"/>
                  </a:lnTo>
                  <a:lnTo>
                    <a:pt x="632" y="2298"/>
                  </a:lnTo>
                  <a:lnTo>
                    <a:pt x="620" y="922"/>
                  </a:lnTo>
                  <a:close/>
                  <a:moveTo>
                    <a:pt x="1" y="0"/>
                  </a:moveTo>
                  <a:lnTo>
                    <a:pt x="1" y="2349"/>
                  </a:lnTo>
                  <a:lnTo>
                    <a:pt x="1137" y="5518"/>
                  </a:lnTo>
                  <a:lnTo>
                    <a:pt x="3789" y="3182"/>
                  </a:lnTo>
                  <a:lnTo>
                    <a:pt x="3789" y="1503"/>
                  </a:lnTo>
                  <a:lnTo>
                    <a:pt x="1" y="0"/>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99" name="Google Shape;5099;p86"/>
            <p:cNvSpPr/>
            <p:nvPr/>
          </p:nvSpPr>
          <p:spPr>
            <a:xfrm>
              <a:off x="4770275" y="799125"/>
              <a:ext cx="164800" cy="161950"/>
            </a:xfrm>
            <a:custGeom>
              <a:avLst/>
              <a:gdLst/>
              <a:ahLst/>
              <a:cxnLst/>
              <a:rect l="l" t="t" r="r" b="b"/>
              <a:pathLst>
                <a:path w="6592" h="6478" extrusionOk="0">
                  <a:moveTo>
                    <a:pt x="1049" y="0"/>
                  </a:moveTo>
                  <a:lnTo>
                    <a:pt x="0" y="1856"/>
                  </a:lnTo>
                  <a:lnTo>
                    <a:pt x="948" y="4546"/>
                  </a:lnTo>
                  <a:lnTo>
                    <a:pt x="2539" y="6478"/>
                  </a:lnTo>
                  <a:lnTo>
                    <a:pt x="5064" y="6478"/>
                  </a:lnTo>
                  <a:lnTo>
                    <a:pt x="6592" y="6213"/>
                  </a:lnTo>
                  <a:lnTo>
                    <a:pt x="5695" y="3801"/>
                  </a:lnTo>
                  <a:lnTo>
                    <a:pt x="3296" y="2500"/>
                  </a:lnTo>
                  <a:lnTo>
                    <a:pt x="1049" y="0"/>
                  </a:ln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00" name="Google Shape;5100;p86"/>
            <p:cNvSpPr/>
            <p:nvPr/>
          </p:nvSpPr>
          <p:spPr>
            <a:xfrm>
              <a:off x="4761750" y="785550"/>
              <a:ext cx="184075" cy="183425"/>
            </a:xfrm>
            <a:custGeom>
              <a:avLst/>
              <a:gdLst/>
              <a:ahLst/>
              <a:cxnLst/>
              <a:rect l="l" t="t" r="r" b="b"/>
              <a:pathLst>
                <a:path w="7363" h="7337" extrusionOk="0">
                  <a:moveTo>
                    <a:pt x="1453" y="1074"/>
                  </a:moveTo>
                  <a:lnTo>
                    <a:pt x="3410" y="3245"/>
                  </a:lnTo>
                  <a:lnTo>
                    <a:pt x="5784" y="4559"/>
                  </a:lnTo>
                  <a:lnTo>
                    <a:pt x="6503" y="6516"/>
                  </a:lnTo>
                  <a:lnTo>
                    <a:pt x="5405" y="6705"/>
                  </a:lnTo>
                  <a:lnTo>
                    <a:pt x="3031" y="6705"/>
                  </a:lnTo>
                  <a:lnTo>
                    <a:pt x="1566" y="4937"/>
                  </a:lnTo>
                  <a:lnTo>
                    <a:pt x="695" y="2425"/>
                  </a:lnTo>
                  <a:lnTo>
                    <a:pt x="1453" y="1074"/>
                  </a:lnTo>
                  <a:close/>
                  <a:moveTo>
                    <a:pt x="1326" y="0"/>
                  </a:moveTo>
                  <a:lnTo>
                    <a:pt x="1" y="2374"/>
                  </a:lnTo>
                  <a:lnTo>
                    <a:pt x="985" y="5203"/>
                  </a:lnTo>
                  <a:lnTo>
                    <a:pt x="2728" y="7337"/>
                  </a:lnTo>
                  <a:lnTo>
                    <a:pt x="5468" y="7337"/>
                  </a:lnTo>
                  <a:lnTo>
                    <a:pt x="7362" y="7008"/>
                  </a:lnTo>
                  <a:lnTo>
                    <a:pt x="6289" y="4129"/>
                  </a:lnTo>
                  <a:lnTo>
                    <a:pt x="3839" y="2791"/>
                  </a:lnTo>
                  <a:lnTo>
                    <a:pt x="1326" y="0"/>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01" name="Google Shape;5101;p86"/>
            <p:cNvSpPr/>
            <p:nvPr/>
          </p:nvSpPr>
          <p:spPr>
            <a:xfrm>
              <a:off x="4392100" y="1174150"/>
              <a:ext cx="165750" cy="386075"/>
            </a:xfrm>
            <a:custGeom>
              <a:avLst/>
              <a:gdLst/>
              <a:ahLst/>
              <a:cxnLst/>
              <a:rect l="l" t="t" r="r" b="b"/>
              <a:pathLst>
                <a:path w="6630" h="15443" extrusionOk="0">
                  <a:moveTo>
                    <a:pt x="6629" y="0"/>
                  </a:moveTo>
                  <a:lnTo>
                    <a:pt x="4521" y="1036"/>
                  </a:lnTo>
                  <a:lnTo>
                    <a:pt x="2261" y="3056"/>
                  </a:lnTo>
                  <a:lnTo>
                    <a:pt x="0" y="6301"/>
                  </a:lnTo>
                  <a:lnTo>
                    <a:pt x="354" y="10594"/>
                  </a:lnTo>
                  <a:lnTo>
                    <a:pt x="51" y="12652"/>
                  </a:lnTo>
                  <a:lnTo>
                    <a:pt x="1288" y="15443"/>
                  </a:lnTo>
                  <a:lnTo>
                    <a:pt x="4357" y="15443"/>
                  </a:lnTo>
                  <a:lnTo>
                    <a:pt x="2425" y="11731"/>
                  </a:lnTo>
                  <a:lnTo>
                    <a:pt x="2955" y="7033"/>
                  </a:lnTo>
                  <a:lnTo>
                    <a:pt x="4634" y="4154"/>
                  </a:lnTo>
                  <a:lnTo>
                    <a:pt x="6629" y="1844"/>
                  </a:lnTo>
                  <a:lnTo>
                    <a:pt x="6629" y="0"/>
                  </a:ln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02" name="Google Shape;5102;p86"/>
            <p:cNvSpPr/>
            <p:nvPr/>
          </p:nvSpPr>
          <p:spPr>
            <a:xfrm>
              <a:off x="4383875" y="1161200"/>
              <a:ext cx="181875" cy="406925"/>
            </a:xfrm>
            <a:custGeom>
              <a:avLst/>
              <a:gdLst/>
              <a:ahLst/>
              <a:cxnLst/>
              <a:rect l="l" t="t" r="r" b="b"/>
              <a:pathLst>
                <a:path w="7275" h="16277" extrusionOk="0">
                  <a:moveTo>
                    <a:pt x="6643" y="1023"/>
                  </a:moveTo>
                  <a:lnTo>
                    <a:pt x="6643" y="2248"/>
                  </a:lnTo>
                  <a:lnTo>
                    <a:pt x="4686" y="4508"/>
                  </a:lnTo>
                  <a:lnTo>
                    <a:pt x="3006" y="7387"/>
                  </a:lnTo>
                  <a:lnTo>
                    <a:pt x="2425" y="12299"/>
                  </a:lnTo>
                  <a:lnTo>
                    <a:pt x="4168" y="15645"/>
                  </a:lnTo>
                  <a:lnTo>
                    <a:pt x="1819" y="15645"/>
                  </a:lnTo>
                  <a:lnTo>
                    <a:pt x="708" y="13120"/>
                  </a:lnTo>
                  <a:lnTo>
                    <a:pt x="999" y="11125"/>
                  </a:lnTo>
                  <a:lnTo>
                    <a:pt x="645" y="6895"/>
                  </a:lnTo>
                  <a:lnTo>
                    <a:pt x="2829" y="3789"/>
                  </a:lnTo>
                  <a:lnTo>
                    <a:pt x="5039" y="1806"/>
                  </a:lnTo>
                  <a:lnTo>
                    <a:pt x="6643" y="1023"/>
                  </a:lnTo>
                  <a:close/>
                  <a:moveTo>
                    <a:pt x="7274" y="0"/>
                  </a:moveTo>
                  <a:lnTo>
                    <a:pt x="4723" y="1263"/>
                  </a:lnTo>
                  <a:lnTo>
                    <a:pt x="2387" y="3347"/>
                  </a:lnTo>
                  <a:lnTo>
                    <a:pt x="1" y="6731"/>
                  </a:lnTo>
                  <a:lnTo>
                    <a:pt x="380" y="11112"/>
                  </a:lnTo>
                  <a:lnTo>
                    <a:pt x="64" y="13221"/>
                  </a:lnTo>
                  <a:lnTo>
                    <a:pt x="1415" y="16277"/>
                  </a:lnTo>
                  <a:lnTo>
                    <a:pt x="5203" y="16277"/>
                  </a:lnTo>
                  <a:lnTo>
                    <a:pt x="3069" y="12185"/>
                  </a:lnTo>
                  <a:lnTo>
                    <a:pt x="3587" y="7652"/>
                  </a:lnTo>
                  <a:lnTo>
                    <a:pt x="5203" y="4874"/>
                  </a:lnTo>
                  <a:lnTo>
                    <a:pt x="7274" y="2475"/>
                  </a:lnTo>
                  <a:lnTo>
                    <a:pt x="7274" y="0"/>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03" name="Google Shape;5103;p86"/>
            <p:cNvSpPr/>
            <p:nvPr/>
          </p:nvSpPr>
          <p:spPr>
            <a:xfrm>
              <a:off x="3327950" y="2153675"/>
              <a:ext cx="78950" cy="116200"/>
            </a:xfrm>
            <a:custGeom>
              <a:avLst/>
              <a:gdLst/>
              <a:ahLst/>
              <a:cxnLst/>
              <a:rect l="l" t="t" r="r" b="b"/>
              <a:pathLst>
                <a:path w="3158" h="4648" extrusionOk="0">
                  <a:moveTo>
                    <a:pt x="1288" y="1"/>
                  </a:moveTo>
                  <a:lnTo>
                    <a:pt x="1" y="1655"/>
                  </a:lnTo>
                  <a:lnTo>
                    <a:pt x="1" y="3069"/>
                  </a:lnTo>
                  <a:lnTo>
                    <a:pt x="1" y="3700"/>
                  </a:lnTo>
                  <a:lnTo>
                    <a:pt x="884" y="4647"/>
                  </a:lnTo>
                  <a:lnTo>
                    <a:pt x="2677" y="3915"/>
                  </a:lnTo>
                  <a:lnTo>
                    <a:pt x="3157" y="1731"/>
                  </a:lnTo>
                  <a:lnTo>
                    <a:pt x="3157" y="544"/>
                  </a:lnTo>
                  <a:lnTo>
                    <a:pt x="1288" y="1"/>
                  </a:ln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04" name="Google Shape;5104;p86"/>
            <p:cNvSpPr/>
            <p:nvPr/>
          </p:nvSpPr>
          <p:spPr>
            <a:xfrm>
              <a:off x="3320050" y="2144525"/>
              <a:ext cx="94725" cy="134825"/>
            </a:xfrm>
            <a:custGeom>
              <a:avLst/>
              <a:gdLst/>
              <a:ahLst/>
              <a:cxnLst/>
              <a:rect l="l" t="t" r="r" b="b"/>
              <a:pathLst>
                <a:path w="3789" h="5393" extrusionOk="0">
                  <a:moveTo>
                    <a:pt x="1718" y="720"/>
                  </a:moveTo>
                  <a:lnTo>
                    <a:pt x="3158" y="1150"/>
                  </a:lnTo>
                  <a:lnTo>
                    <a:pt x="3158" y="2059"/>
                  </a:lnTo>
                  <a:lnTo>
                    <a:pt x="2728" y="4054"/>
                  </a:lnTo>
                  <a:lnTo>
                    <a:pt x="1289" y="4647"/>
                  </a:lnTo>
                  <a:lnTo>
                    <a:pt x="632" y="3953"/>
                  </a:lnTo>
                  <a:lnTo>
                    <a:pt x="632" y="2122"/>
                  </a:lnTo>
                  <a:lnTo>
                    <a:pt x="1718" y="720"/>
                  </a:lnTo>
                  <a:close/>
                  <a:moveTo>
                    <a:pt x="1491" y="0"/>
                  </a:moveTo>
                  <a:lnTo>
                    <a:pt x="1" y="1907"/>
                  </a:lnTo>
                  <a:lnTo>
                    <a:pt x="1" y="4193"/>
                  </a:lnTo>
                  <a:lnTo>
                    <a:pt x="1125" y="5392"/>
                  </a:lnTo>
                  <a:lnTo>
                    <a:pt x="3271" y="4508"/>
                  </a:lnTo>
                  <a:lnTo>
                    <a:pt x="3789" y="2160"/>
                  </a:lnTo>
                  <a:lnTo>
                    <a:pt x="3789" y="682"/>
                  </a:lnTo>
                  <a:lnTo>
                    <a:pt x="1491" y="0"/>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05" name="Google Shape;5105;p86"/>
            <p:cNvSpPr/>
            <p:nvPr/>
          </p:nvSpPr>
          <p:spPr>
            <a:xfrm>
              <a:off x="3404025" y="2057075"/>
              <a:ext cx="144925" cy="252250"/>
            </a:xfrm>
            <a:custGeom>
              <a:avLst/>
              <a:gdLst/>
              <a:ahLst/>
              <a:cxnLst/>
              <a:rect l="l" t="t" r="r" b="b"/>
              <a:pathLst>
                <a:path w="5797" h="10090" extrusionOk="0">
                  <a:moveTo>
                    <a:pt x="2602" y="1"/>
                  </a:moveTo>
                  <a:lnTo>
                    <a:pt x="834" y="443"/>
                  </a:lnTo>
                  <a:lnTo>
                    <a:pt x="1" y="1680"/>
                  </a:lnTo>
                  <a:lnTo>
                    <a:pt x="2097" y="4408"/>
                  </a:lnTo>
                  <a:lnTo>
                    <a:pt x="2311" y="6201"/>
                  </a:lnTo>
                  <a:lnTo>
                    <a:pt x="746" y="7703"/>
                  </a:lnTo>
                  <a:lnTo>
                    <a:pt x="746" y="10090"/>
                  </a:lnTo>
                  <a:lnTo>
                    <a:pt x="5796" y="9155"/>
                  </a:lnTo>
                  <a:lnTo>
                    <a:pt x="5796" y="7564"/>
                  </a:lnTo>
                  <a:lnTo>
                    <a:pt x="4837" y="5266"/>
                  </a:lnTo>
                  <a:lnTo>
                    <a:pt x="2728" y="2753"/>
                  </a:lnTo>
                  <a:lnTo>
                    <a:pt x="3700" y="1213"/>
                  </a:lnTo>
                  <a:lnTo>
                    <a:pt x="2602" y="1"/>
                  </a:ln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06" name="Google Shape;5106;p86"/>
            <p:cNvSpPr/>
            <p:nvPr/>
          </p:nvSpPr>
          <p:spPr>
            <a:xfrm>
              <a:off x="3394250" y="2048250"/>
              <a:ext cx="162600" cy="270550"/>
            </a:xfrm>
            <a:custGeom>
              <a:avLst/>
              <a:gdLst/>
              <a:ahLst/>
              <a:cxnLst/>
              <a:rect l="l" t="t" r="r" b="b"/>
              <a:pathLst>
                <a:path w="6504" h="10822" extrusionOk="0">
                  <a:moveTo>
                    <a:pt x="2879" y="707"/>
                  </a:moveTo>
                  <a:lnTo>
                    <a:pt x="3687" y="1604"/>
                  </a:lnTo>
                  <a:lnTo>
                    <a:pt x="2728" y="3132"/>
                  </a:lnTo>
                  <a:lnTo>
                    <a:pt x="4950" y="5783"/>
                  </a:lnTo>
                  <a:lnTo>
                    <a:pt x="5872" y="7980"/>
                  </a:lnTo>
                  <a:lnTo>
                    <a:pt x="5872" y="9243"/>
                  </a:lnTo>
                  <a:lnTo>
                    <a:pt x="1452" y="10064"/>
                  </a:lnTo>
                  <a:lnTo>
                    <a:pt x="1452" y="8195"/>
                  </a:lnTo>
                  <a:lnTo>
                    <a:pt x="3031" y="6667"/>
                  </a:lnTo>
                  <a:lnTo>
                    <a:pt x="2791" y="4634"/>
                  </a:lnTo>
                  <a:lnTo>
                    <a:pt x="783" y="2008"/>
                  </a:lnTo>
                  <a:lnTo>
                    <a:pt x="1414" y="1061"/>
                  </a:lnTo>
                  <a:lnTo>
                    <a:pt x="2879" y="707"/>
                  </a:lnTo>
                  <a:close/>
                  <a:moveTo>
                    <a:pt x="3094" y="0"/>
                  </a:moveTo>
                  <a:lnTo>
                    <a:pt x="1023" y="505"/>
                  </a:lnTo>
                  <a:lnTo>
                    <a:pt x="0" y="2046"/>
                  </a:lnTo>
                  <a:lnTo>
                    <a:pt x="2172" y="4887"/>
                  </a:lnTo>
                  <a:lnTo>
                    <a:pt x="2361" y="6440"/>
                  </a:lnTo>
                  <a:lnTo>
                    <a:pt x="821" y="7917"/>
                  </a:lnTo>
                  <a:lnTo>
                    <a:pt x="821" y="10822"/>
                  </a:lnTo>
                  <a:lnTo>
                    <a:pt x="6503" y="9774"/>
                  </a:lnTo>
                  <a:lnTo>
                    <a:pt x="6503" y="7917"/>
                  </a:lnTo>
                  <a:lnTo>
                    <a:pt x="5506" y="5493"/>
                  </a:lnTo>
                  <a:lnTo>
                    <a:pt x="3498" y="3094"/>
                  </a:lnTo>
                  <a:lnTo>
                    <a:pt x="4470" y="1541"/>
                  </a:lnTo>
                  <a:lnTo>
                    <a:pt x="3094" y="0"/>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07" name="Google Shape;5107;p86"/>
            <p:cNvSpPr/>
            <p:nvPr/>
          </p:nvSpPr>
          <p:spPr>
            <a:xfrm>
              <a:off x="3658775" y="1084500"/>
              <a:ext cx="236775" cy="215300"/>
            </a:xfrm>
            <a:custGeom>
              <a:avLst/>
              <a:gdLst/>
              <a:ahLst/>
              <a:cxnLst/>
              <a:rect l="l" t="t" r="r" b="b"/>
              <a:pathLst>
                <a:path w="9471" h="8612" extrusionOk="0">
                  <a:moveTo>
                    <a:pt x="3498" y="0"/>
                  </a:moveTo>
                  <a:lnTo>
                    <a:pt x="1907" y="972"/>
                  </a:lnTo>
                  <a:lnTo>
                    <a:pt x="1907" y="1692"/>
                  </a:lnTo>
                  <a:lnTo>
                    <a:pt x="1" y="2273"/>
                  </a:lnTo>
                  <a:lnTo>
                    <a:pt x="2173" y="5026"/>
                  </a:lnTo>
                  <a:lnTo>
                    <a:pt x="3801" y="6162"/>
                  </a:lnTo>
                  <a:lnTo>
                    <a:pt x="3271" y="6970"/>
                  </a:lnTo>
                  <a:lnTo>
                    <a:pt x="5254" y="8612"/>
                  </a:lnTo>
                  <a:lnTo>
                    <a:pt x="6327" y="4028"/>
                  </a:lnTo>
                  <a:lnTo>
                    <a:pt x="7488" y="5278"/>
                  </a:lnTo>
                  <a:lnTo>
                    <a:pt x="7122" y="7046"/>
                  </a:lnTo>
                  <a:lnTo>
                    <a:pt x="8537" y="7046"/>
                  </a:lnTo>
                  <a:lnTo>
                    <a:pt x="9471" y="5177"/>
                  </a:lnTo>
                  <a:lnTo>
                    <a:pt x="6150" y="2513"/>
                  </a:lnTo>
                  <a:lnTo>
                    <a:pt x="3498" y="0"/>
                  </a:ln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08" name="Google Shape;5108;p86"/>
            <p:cNvSpPr/>
            <p:nvPr/>
          </p:nvSpPr>
          <p:spPr>
            <a:xfrm>
              <a:off x="3645200" y="1074400"/>
              <a:ext cx="260450" cy="239600"/>
            </a:xfrm>
            <a:custGeom>
              <a:avLst/>
              <a:gdLst/>
              <a:ahLst/>
              <a:cxnLst/>
              <a:rect l="l" t="t" r="r" b="b"/>
              <a:pathLst>
                <a:path w="10418" h="9584" extrusionOk="0">
                  <a:moveTo>
                    <a:pt x="4003" y="796"/>
                  </a:moveTo>
                  <a:lnTo>
                    <a:pt x="6491" y="3157"/>
                  </a:lnTo>
                  <a:lnTo>
                    <a:pt x="9610" y="5670"/>
                  </a:lnTo>
                  <a:lnTo>
                    <a:pt x="8878" y="7134"/>
                  </a:lnTo>
                  <a:lnTo>
                    <a:pt x="8057" y="7134"/>
                  </a:lnTo>
                  <a:lnTo>
                    <a:pt x="8372" y="5581"/>
                  </a:lnTo>
                  <a:lnTo>
                    <a:pt x="6693" y="3788"/>
                  </a:lnTo>
                  <a:lnTo>
                    <a:pt x="5607" y="8460"/>
                  </a:lnTo>
                  <a:lnTo>
                    <a:pt x="4231" y="7324"/>
                  </a:lnTo>
                  <a:lnTo>
                    <a:pt x="4774" y="6478"/>
                  </a:lnTo>
                  <a:lnTo>
                    <a:pt x="2943" y="5202"/>
                  </a:lnTo>
                  <a:lnTo>
                    <a:pt x="1074" y="2841"/>
                  </a:lnTo>
                  <a:lnTo>
                    <a:pt x="2779" y="2323"/>
                  </a:lnTo>
                  <a:lnTo>
                    <a:pt x="2779" y="1553"/>
                  </a:lnTo>
                  <a:lnTo>
                    <a:pt x="4003" y="796"/>
                  </a:lnTo>
                  <a:close/>
                  <a:moveTo>
                    <a:pt x="4092" y="0"/>
                  </a:moveTo>
                  <a:lnTo>
                    <a:pt x="2147" y="1200"/>
                  </a:lnTo>
                  <a:lnTo>
                    <a:pt x="2147" y="1856"/>
                  </a:lnTo>
                  <a:lnTo>
                    <a:pt x="1" y="2513"/>
                  </a:lnTo>
                  <a:lnTo>
                    <a:pt x="2476" y="5632"/>
                  </a:lnTo>
                  <a:lnTo>
                    <a:pt x="3915" y="6654"/>
                  </a:lnTo>
                  <a:lnTo>
                    <a:pt x="3397" y="7437"/>
                  </a:lnTo>
                  <a:lnTo>
                    <a:pt x="5986" y="9584"/>
                  </a:lnTo>
                  <a:lnTo>
                    <a:pt x="7047" y="5076"/>
                  </a:lnTo>
                  <a:lnTo>
                    <a:pt x="7691" y="5771"/>
                  </a:lnTo>
                  <a:lnTo>
                    <a:pt x="7274" y="7778"/>
                  </a:lnTo>
                  <a:lnTo>
                    <a:pt x="9269" y="7778"/>
                  </a:lnTo>
                  <a:lnTo>
                    <a:pt x="10418" y="5505"/>
                  </a:lnTo>
                  <a:lnTo>
                    <a:pt x="6908" y="2690"/>
                  </a:lnTo>
                  <a:lnTo>
                    <a:pt x="4092" y="0"/>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09" name="Google Shape;5109;p86"/>
            <p:cNvSpPr/>
            <p:nvPr/>
          </p:nvSpPr>
          <p:spPr>
            <a:xfrm>
              <a:off x="3780950" y="1045975"/>
              <a:ext cx="134825" cy="91250"/>
            </a:xfrm>
            <a:custGeom>
              <a:avLst/>
              <a:gdLst/>
              <a:ahLst/>
              <a:cxnLst/>
              <a:rect l="l" t="t" r="r" b="b"/>
              <a:pathLst>
                <a:path w="5393" h="3650" extrusionOk="0">
                  <a:moveTo>
                    <a:pt x="1175" y="1"/>
                  </a:moveTo>
                  <a:lnTo>
                    <a:pt x="0" y="1137"/>
                  </a:lnTo>
                  <a:lnTo>
                    <a:pt x="2235" y="2842"/>
                  </a:lnTo>
                  <a:lnTo>
                    <a:pt x="3612" y="3650"/>
                  </a:lnTo>
                  <a:lnTo>
                    <a:pt x="5392" y="1819"/>
                  </a:lnTo>
                  <a:lnTo>
                    <a:pt x="4584" y="329"/>
                  </a:lnTo>
                  <a:lnTo>
                    <a:pt x="3208" y="1"/>
                  </a:lnTo>
                  <a:lnTo>
                    <a:pt x="2703" y="1137"/>
                  </a:lnTo>
                  <a:lnTo>
                    <a:pt x="1175" y="1"/>
                  </a:ln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10" name="Google Shape;5110;p86"/>
            <p:cNvSpPr/>
            <p:nvPr/>
          </p:nvSpPr>
          <p:spPr>
            <a:xfrm>
              <a:off x="3768950" y="1035550"/>
              <a:ext cx="156600" cy="111475"/>
            </a:xfrm>
            <a:custGeom>
              <a:avLst/>
              <a:gdLst/>
              <a:ahLst/>
              <a:cxnLst/>
              <a:rect l="l" t="t" r="r" b="b"/>
              <a:pathLst>
                <a:path w="6264" h="4459" extrusionOk="0">
                  <a:moveTo>
                    <a:pt x="3864" y="784"/>
                  </a:moveTo>
                  <a:lnTo>
                    <a:pt x="4849" y="1011"/>
                  </a:lnTo>
                  <a:lnTo>
                    <a:pt x="5481" y="2185"/>
                  </a:lnTo>
                  <a:lnTo>
                    <a:pt x="4041" y="3663"/>
                  </a:lnTo>
                  <a:lnTo>
                    <a:pt x="2905" y="3006"/>
                  </a:lnTo>
                  <a:lnTo>
                    <a:pt x="960" y="1529"/>
                  </a:lnTo>
                  <a:lnTo>
                    <a:pt x="1680" y="834"/>
                  </a:lnTo>
                  <a:lnTo>
                    <a:pt x="3309" y="2046"/>
                  </a:lnTo>
                  <a:lnTo>
                    <a:pt x="3864" y="784"/>
                  </a:lnTo>
                  <a:close/>
                  <a:moveTo>
                    <a:pt x="1629" y="1"/>
                  </a:moveTo>
                  <a:lnTo>
                    <a:pt x="0" y="1579"/>
                  </a:lnTo>
                  <a:lnTo>
                    <a:pt x="2564" y="3524"/>
                  </a:lnTo>
                  <a:lnTo>
                    <a:pt x="4142" y="4458"/>
                  </a:lnTo>
                  <a:lnTo>
                    <a:pt x="6264" y="2299"/>
                  </a:lnTo>
                  <a:lnTo>
                    <a:pt x="5279" y="468"/>
                  </a:lnTo>
                  <a:lnTo>
                    <a:pt x="3511" y="51"/>
                  </a:lnTo>
                  <a:lnTo>
                    <a:pt x="3056" y="1062"/>
                  </a:lnTo>
                  <a:lnTo>
                    <a:pt x="1629" y="1"/>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11" name="Google Shape;5111;p86"/>
            <p:cNvSpPr/>
            <p:nvPr/>
          </p:nvSpPr>
          <p:spPr>
            <a:xfrm>
              <a:off x="3098775" y="1751200"/>
              <a:ext cx="166375" cy="133550"/>
            </a:xfrm>
            <a:custGeom>
              <a:avLst/>
              <a:gdLst/>
              <a:ahLst/>
              <a:cxnLst/>
              <a:rect l="l" t="t" r="r" b="b"/>
              <a:pathLst>
                <a:path w="6655" h="5342" extrusionOk="0">
                  <a:moveTo>
                    <a:pt x="5619" y="0"/>
                  </a:moveTo>
                  <a:lnTo>
                    <a:pt x="4205" y="985"/>
                  </a:lnTo>
                  <a:lnTo>
                    <a:pt x="2475" y="1869"/>
                  </a:lnTo>
                  <a:lnTo>
                    <a:pt x="1288" y="404"/>
                  </a:lnTo>
                  <a:lnTo>
                    <a:pt x="0" y="1856"/>
                  </a:lnTo>
                  <a:lnTo>
                    <a:pt x="341" y="2829"/>
                  </a:lnTo>
                  <a:lnTo>
                    <a:pt x="341" y="4028"/>
                  </a:lnTo>
                  <a:lnTo>
                    <a:pt x="2766" y="5341"/>
                  </a:lnTo>
                  <a:lnTo>
                    <a:pt x="4963" y="4369"/>
                  </a:lnTo>
                  <a:lnTo>
                    <a:pt x="6655" y="2854"/>
                  </a:lnTo>
                  <a:lnTo>
                    <a:pt x="6655" y="1515"/>
                  </a:lnTo>
                  <a:lnTo>
                    <a:pt x="5619" y="0"/>
                  </a:ln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12" name="Google Shape;5112;p86"/>
            <p:cNvSpPr/>
            <p:nvPr/>
          </p:nvSpPr>
          <p:spPr>
            <a:xfrm>
              <a:off x="3089925" y="1740150"/>
              <a:ext cx="182800" cy="153450"/>
            </a:xfrm>
            <a:custGeom>
              <a:avLst/>
              <a:gdLst/>
              <a:ahLst/>
              <a:cxnLst/>
              <a:rect l="l" t="t" r="r" b="b"/>
              <a:pathLst>
                <a:path w="7312" h="6138" extrusionOk="0">
                  <a:moveTo>
                    <a:pt x="5885" y="884"/>
                  </a:moveTo>
                  <a:lnTo>
                    <a:pt x="6693" y="2046"/>
                  </a:lnTo>
                  <a:lnTo>
                    <a:pt x="6693" y="3157"/>
                  </a:lnTo>
                  <a:lnTo>
                    <a:pt x="5140" y="4546"/>
                  </a:lnTo>
                  <a:lnTo>
                    <a:pt x="3132" y="5443"/>
                  </a:lnTo>
                  <a:lnTo>
                    <a:pt x="1011" y="4281"/>
                  </a:lnTo>
                  <a:lnTo>
                    <a:pt x="1011" y="3271"/>
                  </a:lnTo>
                  <a:lnTo>
                    <a:pt x="708" y="2374"/>
                  </a:lnTo>
                  <a:lnTo>
                    <a:pt x="1630" y="1339"/>
                  </a:lnTo>
                  <a:lnTo>
                    <a:pt x="2741" y="2715"/>
                  </a:lnTo>
                  <a:lnTo>
                    <a:pt x="4698" y="1705"/>
                  </a:lnTo>
                  <a:lnTo>
                    <a:pt x="5885" y="884"/>
                  </a:lnTo>
                  <a:close/>
                  <a:moveTo>
                    <a:pt x="6049" y="0"/>
                  </a:moveTo>
                  <a:lnTo>
                    <a:pt x="4395" y="1162"/>
                  </a:lnTo>
                  <a:lnTo>
                    <a:pt x="2918" y="1920"/>
                  </a:lnTo>
                  <a:lnTo>
                    <a:pt x="1655" y="366"/>
                  </a:lnTo>
                  <a:lnTo>
                    <a:pt x="1" y="2235"/>
                  </a:lnTo>
                  <a:lnTo>
                    <a:pt x="380" y="3334"/>
                  </a:lnTo>
                  <a:lnTo>
                    <a:pt x="380" y="4660"/>
                  </a:lnTo>
                  <a:lnTo>
                    <a:pt x="3094" y="6137"/>
                  </a:lnTo>
                  <a:lnTo>
                    <a:pt x="5443" y="5102"/>
                  </a:lnTo>
                  <a:lnTo>
                    <a:pt x="7312" y="3435"/>
                  </a:lnTo>
                  <a:lnTo>
                    <a:pt x="7312" y="1856"/>
                  </a:lnTo>
                  <a:lnTo>
                    <a:pt x="6049" y="0"/>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13" name="Google Shape;5113;p86"/>
            <p:cNvSpPr/>
            <p:nvPr/>
          </p:nvSpPr>
          <p:spPr>
            <a:xfrm>
              <a:off x="3793250" y="2636350"/>
              <a:ext cx="57175" cy="35700"/>
            </a:xfrm>
            <a:custGeom>
              <a:avLst/>
              <a:gdLst/>
              <a:ahLst/>
              <a:cxnLst/>
              <a:rect l="l" t="t" r="r" b="b"/>
              <a:pathLst>
                <a:path w="2287" h="1428" extrusionOk="0">
                  <a:moveTo>
                    <a:pt x="1743" y="0"/>
                  </a:moveTo>
                  <a:lnTo>
                    <a:pt x="1" y="480"/>
                  </a:lnTo>
                  <a:lnTo>
                    <a:pt x="2286" y="1427"/>
                  </a:lnTo>
                  <a:lnTo>
                    <a:pt x="2286" y="1427"/>
                  </a:lnTo>
                  <a:lnTo>
                    <a:pt x="1743" y="0"/>
                  </a:ln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14" name="Google Shape;5114;p86"/>
            <p:cNvSpPr/>
            <p:nvPr/>
          </p:nvSpPr>
          <p:spPr>
            <a:xfrm>
              <a:off x="3768950" y="2626875"/>
              <a:ext cx="95675" cy="59375"/>
            </a:xfrm>
            <a:custGeom>
              <a:avLst/>
              <a:gdLst/>
              <a:ahLst/>
              <a:cxnLst/>
              <a:rect l="l" t="t" r="r" b="b"/>
              <a:pathLst>
                <a:path w="3827" h="2375" extrusionOk="0">
                  <a:moveTo>
                    <a:pt x="2526" y="758"/>
                  </a:moveTo>
                  <a:lnTo>
                    <a:pt x="2703" y="1238"/>
                  </a:lnTo>
                  <a:lnTo>
                    <a:pt x="1958" y="922"/>
                  </a:lnTo>
                  <a:lnTo>
                    <a:pt x="2526" y="758"/>
                  </a:lnTo>
                  <a:close/>
                  <a:moveTo>
                    <a:pt x="2905" y="0"/>
                  </a:moveTo>
                  <a:lnTo>
                    <a:pt x="0" y="796"/>
                  </a:lnTo>
                  <a:lnTo>
                    <a:pt x="3826" y="2374"/>
                  </a:lnTo>
                  <a:lnTo>
                    <a:pt x="2905" y="0"/>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15" name="Google Shape;5115;p86"/>
            <p:cNvSpPr/>
            <p:nvPr/>
          </p:nvSpPr>
          <p:spPr>
            <a:xfrm>
              <a:off x="3702975" y="2517025"/>
              <a:ext cx="43275" cy="68200"/>
            </a:xfrm>
            <a:custGeom>
              <a:avLst/>
              <a:gdLst/>
              <a:ahLst/>
              <a:cxnLst/>
              <a:rect l="l" t="t" r="r" b="b"/>
              <a:pathLst>
                <a:path w="1731" h="2728" extrusionOk="0">
                  <a:moveTo>
                    <a:pt x="733" y="0"/>
                  </a:moveTo>
                  <a:cubicBezTo>
                    <a:pt x="493" y="164"/>
                    <a:pt x="0" y="1288"/>
                    <a:pt x="0" y="1288"/>
                  </a:cubicBezTo>
                  <a:lnTo>
                    <a:pt x="695" y="2728"/>
                  </a:lnTo>
                  <a:lnTo>
                    <a:pt x="1730" y="2728"/>
                  </a:lnTo>
                  <a:lnTo>
                    <a:pt x="733" y="0"/>
                  </a:ln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16" name="Google Shape;5116;p86"/>
            <p:cNvSpPr/>
            <p:nvPr/>
          </p:nvSpPr>
          <p:spPr>
            <a:xfrm>
              <a:off x="3694450" y="2505025"/>
              <a:ext cx="62850" cy="88100"/>
            </a:xfrm>
            <a:custGeom>
              <a:avLst/>
              <a:gdLst/>
              <a:ahLst/>
              <a:cxnLst/>
              <a:rect l="l" t="t" r="r" b="b"/>
              <a:pathLst>
                <a:path w="2514" h="3524" extrusionOk="0">
                  <a:moveTo>
                    <a:pt x="973" y="1162"/>
                  </a:moveTo>
                  <a:lnTo>
                    <a:pt x="1604" y="2892"/>
                  </a:lnTo>
                  <a:lnTo>
                    <a:pt x="1225" y="2892"/>
                  </a:lnTo>
                  <a:lnTo>
                    <a:pt x="682" y="1756"/>
                  </a:lnTo>
                  <a:cubicBezTo>
                    <a:pt x="771" y="1554"/>
                    <a:pt x="884" y="1352"/>
                    <a:pt x="973" y="1162"/>
                  </a:cubicBezTo>
                  <a:close/>
                  <a:moveTo>
                    <a:pt x="1238" y="0"/>
                  </a:moveTo>
                  <a:lnTo>
                    <a:pt x="897" y="215"/>
                  </a:lnTo>
                  <a:cubicBezTo>
                    <a:pt x="619" y="405"/>
                    <a:pt x="253" y="1187"/>
                    <a:pt x="51" y="1642"/>
                  </a:cubicBezTo>
                  <a:lnTo>
                    <a:pt x="1" y="1768"/>
                  </a:lnTo>
                  <a:lnTo>
                    <a:pt x="834" y="3523"/>
                  </a:lnTo>
                  <a:lnTo>
                    <a:pt x="2513" y="3523"/>
                  </a:lnTo>
                  <a:lnTo>
                    <a:pt x="1238" y="0"/>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17" name="Google Shape;5117;p86"/>
            <p:cNvSpPr/>
            <p:nvPr/>
          </p:nvSpPr>
          <p:spPr>
            <a:xfrm>
              <a:off x="3696975" y="2570375"/>
              <a:ext cx="25275" cy="78000"/>
            </a:xfrm>
            <a:custGeom>
              <a:avLst/>
              <a:gdLst/>
              <a:ahLst/>
              <a:cxnLst/>
              <a:rect l="l" t="t" r="r" b="b"/>
              <a:pathLst>
                <a:path w="1011" h="3120" extrusionOk="0">
                  <a:moveTo>
                    <a:pt x="455" y="0"/>
                  </a:moveTo>
                  <a:lnTo>
                    <a:pt x="1" y="1402"/>
                  </a:lnTo>
                  <a:lnTo>
                    <a:pt x="581" y="3119"/>
                  </a:lnTo>
                  <a:lnTo>
                    <a:pt x="1011" y="3119"/>
                  </a:lnTo>
                  <a:lnTo>
                    <a:pt x="1011" y="278"/>
                  </a:lnTo>
                  <a:lnTo>
                    <a:pt x="455" y="0"/>
                  </a:ln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18" name="Google Shape;5118;p86"/>
            <p:cNvSpPr/>
            <p:nvPr/>
          </p:nvSpPr>
          <p:spPr>
            <a:xfrm>
              <a:off x="3688775" y="2563750"/>
              <a:ext cx="43275" cy="92500"/>
            </a:xfrm>
            <a:custGeom>
              <a:avLst/>
              <a:gdLst/>
              <a:ahLst/>
              <a:cxnLst/>
              <a:rect l="l" t="t" r="r" b="b"/>
              <a:pathLst>
                <a:path w="1731" h="3700" extrusionOk="0">
                  <a:moveTo>
                    <a:pt x="1023" y="846"/>
                  </a:moveTo>
                  <a:lnTo>
                    <a:pt x="1074" y="871"/>
                  </a:lnTo>
                  <a:lnTo>
                    <a:pt x="1074" y="2765"/>
                  </a:lnTo>
                  <a:lnTo>
                    <a:pt x="695" y="1755"/>
                  </a:lnTo>
                  <a:lnTo>
                    <a:pt x="1023" y="846"/>
                  </a:lnTo>
                  <a:close/>
                  <a:moveTo>
                    <a:pt x="632" y="0"/>
                  </a:moveTo>
                  <a:lnTo>
                    <a:pt x="0" y="1755"/>
                  </a:lnTo>
                  <a:lnTo>
                    <a:pt x="720" y="3700"/>
                  </a:lnTo>
                  <a:lnTo>
                    <a:pt x="1730" y="3700"/>
                  </a:lnTo>
                  <a:lnTo>
                    <a:pt x="1730" y="493"/>
                  </a:lnTo>
                  <a:lnTo>
                    <a:pt x="632" y="0"/>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19" name="Google Shape;5119;p86"/>
            <p:cNvSpPr/>
            <p:nvPr/>
          </p:nvSpPr>
          <p:spPr>
            <a:xfrm>
              <a:off x="4360850" y="1623350"/>
              <a:ext cx="47375" cy="27475"/>
            </a:xfrm>
            <a:custGeom>
              <a:avLst/>
              <a:gdLst/>
              <a:ahLst/>
              <a:cxnLst/>
              <a:rect l="l" t="t" r="r" b="b"/>
              <a:pathLst>
                <a:path w="1895" h="1099" extrusionOk="0">
                  <a:moveTo>
                    <a:pt x="0" y="0"/>
                  </a:moveTo>
                  <a:lnTo>
                    <a:pt x="556" y="1099"/>
                  </a:lnTo>
                  <a:lnTo>
                    <a:pt x="1326" y="947"/>
                  </a:lnTo>
                  <a:lnTo>
                    <a:pt x="1894" y="0"/>
                  </a:ln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20" name="Google Shape;5120;p86"/>
            <p:cNvSpPr/>
            <p:nvPr/>
          </p:nvSpPr>
          <p:spPr>
            <a:xfrm>
              <a:off x="4347900" y="1615450"/>
              <a:ext cx="74200" cy="44550"/>
            </a:xfrm>
            <a:custGeom>
              <a:avLst/>
              <a:gdLst/>
              <a:ahLst/>
              <a:cxnLst/>
              <a:rect l="l" t="t" r="r" b="b"/>
              <a:pathLst>
                <a:path w="2968" h="1782" extrusionOk="0">
                  <a:moveTo>
                    <a:pt x="1857" y="632"/>
                  </a:moveTo>
                  <a:lnTo>
                    <a:pt x="1642" y="973"/>
                  </a:lnTo>
                  <a:lnTo>
                    <a:pt x="1238" y="1061"/>
                  </a:lnTo>
                  <a:lnTo>
                    <a:pt x="1023" y="632"/>
                  </a:lnTo>
                  <a:close/>
                  <a:moveTo>
                    <a:pt x="0" y="1"/>
                  </a:moveTo>
                  <a:lnTo>
                    <a:pt x="897" y="1781"/>
                  </a:lnTo>
                  <a:lnTo>
                    <a:pt x="2046" y="1541"/>
                  </a:lnTo>
                  <a:lnTo>
                    <a:pt x="2968" y="1"/>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21" name="Google Shape;5121;p86"/>
            <p:cNvSpPr/>
            <p:nvPr/>
          </p:nvSpPr>
          <p:spPr>
            <a:xfrm>
              <a:off x="2445000" y="785850"/>
              <a:ext cx="922425" cy="1196450"/>
            </a:xfrm>
            <a:custGeom>
              <a:avLst/>
              <a:gdLst/>
              <a:ahLst/>
              <a:cxnLst/>
              <a:rect l="l" t="t" r="r" b="b"/>
              <a:pathLst>
                <a:path w="36897" h="47858" extrusionOk="0">
                  <a:moveTo>
                    <a:pt x="27288" y="1"/>
                  </a:moveTo>
                  <a:lnTo>
                    <a:pt x="21921" y="2324"/>
                  </a:lnTo>
                  <a:lnTo>
                    <a:pt x="20027" y="2375"/>
                  </a:lnTo>
                  <a:lnTo>
                    <a:pt x="19396" y="4067"/>
                  </a:lnTo>
                  <a:lnTo>
                    <a:pt x="20179" y="6378"/>
                  </a:lnTo>
                  <a:lnTo>
                    <a:pt x="18600" y="6378"/>
                  </a:lnTo>
                  <a:lnTo>
                    <a:pt x="18285" y="4016"/>
                  </a:lnTo>
                  <a:lnTo>
                    <a:pt x="17262" y="3625"/>
                  </a:lnTo>
                  <a:lnTo>
                    <a:pt x="16782" y="5203"/>
                  </a:lnTo>
                  <a:lnTo>
                    <a:pt x="15620" y="4850"/>
                  </a:lnTo>
                  <a:lnTo>
                    <a:pt x="15305" y="3006"/>
                  </a:lnTo>
                  <a:lnTo>
                    <a:pt x="13411" y="3322"/>
                  </a:lnTo>
                  <a:lnTo>
                    <a:pt x="11277" y="4105"/>
                  </a:lnTo>
                  <a:lnTo>
                    <a:pt x="9698" y="5683"/>
                  </a:lnTo>
                  <a:lnTo>
                    <a:pt x="7489" y="6163"/>
                  </a:lnTo>
                  <a:lnTo>
                    <a:pt x="6150" y="7893"/>
                  </a:lnTo>
                  <a:lnTo>
                    <a:pt x="6933" y="9080"/>
                  </a:lnTo>
                  <a:lnTo>
                    <a:pt x="5355" y="10418"/>
                  </a:lnTo>
                  <a:lnTo>
                    <a:pt x="2678" y="11529"/>
                  </a:lnTo>
                  <a:lnTo>
                    <a:pt x="784" y="11883"/>
                  </a:lnTo>
                  <a:lnTo>
                    <a:pt x="1251" y="13575"/>
                  </a:lnTo>
                  <a:lnTo>
                    <a:pt x="2678" y="13726"/>
                  </a:lnTo>
                  <a:lnTo>
                    <a:pt x="3069" y="14598"/>
                  </a:lnTo>
                  <a:lnTo>
                    <a:pt x="1" y="14838"/>
                  </a:lnTo>
                  <a:lnTo>
                    <a:pt x="1" y="16176"/>
                  </a:lnTo>
                  <a:lnTo>
                    <a:pt x="1731" y="17363"/>
                  </a:lnTo>
                  <a:cubicBezTo>
                    <a:pt x="1731" y="17363"/>
                    <a:pt x="1944" y="16942"/>
                    <a:pt x="2599" y="16942"/>
                  </a:cubicBezTo>
                  <a:cubicBezTo>
                    <a:pt x="2926" y="16942"/>
                    <a:pt x="3364" y="17047"/>
                    <a:pt x="3940" y="17363"/>
                  </a:cubicBezTo>
                  <a:cubicBezTo>
                    <a:pt x="5683" y="18310"/>
                    <a:pt x="5759" y="18310"/>
                    <a:pt x="5759" y="18310"/>
                  </a:cubicBezTo>
                  <a:lnTo>
                    <a:pt x="7337" y="21378"/>
                  </a:lnTo>
                  <a:lnTo>
                    <a:pt x="6946" y="25331"/>
                  </a:lnTo>
                  <a:lnTo>
                    <a:pt x="6946" y="29434"/>
                  </a:lnTo>
                  <a:lnTo>
                    <a:pt x="8436" y="29902"/>
                  </a:lnTo>
                  <a:lnTo>
                    <a:pt x="7615" y="31164"/>
                  </a:lnTo>
                  <a:lnTo>
                    <a:pt x="5683" y="30849"/>
                  </a:lnTo>
                  <a:lnTo>
                    <a:pt x="5683" y="33223"/>
                  </a:lnTo>
                  <a:lnTo>
                    <a:pt x="7173" y="34321"/>
                  </a:lnTo>
                  <a:lnTo>
                    <a:pt x="6074" y="36695"/>
                  </a:lnTo>
                  <a:lnTo>
                    <a:pt x="6541" y="40546"/>
                  </a:lnTo>
                  <a:lnTo>
                    <a:pt x="7135" y="43463"/>
                  </a:lnTo>
                  <a:lnTo>
                    <a:pt x="7627" y="46153"/>
                  </a:lnTo>
                  <a:lnTo>
                    <a:pt x="9218" y="45913"/>
                  </a:lnTo>
                  <a:lnTo>
                    <a:pt x="10885" y="47857"/>
                  </a:lnTo>
                  <a:lnTo>
                    <a:pt x="12186" y="45647"/>
                  </a:lnTo>
                  <a:lnTo>
                    <a:pt x="13310" y="42175"/>
                  </a:lnTo>
                  <a:lnTo>
                    <a:pt x="14812" y="39776"/>
                  </a:lnTo>
                  <a:lnTo>
                    <a:pt x="16946" y="39195"/>
                  </a:lnTo>
                  <a:lnTo>
                    <a:pt x="20103" y="37857"/>
                  </a:lnTo>
                  <a:lnTo>
                    <a:pt x="21770" y="35798"/>
                  </a:lnTo>
                  <a:lnTo>
                    <a:pt x="24762" y="35407"/>
                  </a:lnTo>
                  <a:lnTo>
                    <a:pt x="28462" y="33071"/>
                  </a:lnTo>
                  <a:lnTo>
                    <a:pt x="26480" y="32869"/>
                  </a:lnTo>
                  <a:lnTo>
                    <a:pt x="25545" y="32869"/>
                  </a:lnTo>
                  <a:lnTo>
                    <a:pt x="26480" y="30659"/>
                  </a:lnTo>
                  <a:lnTo>
                    <a:pt x="28462" y="32478"/>
                  </a:lnTo>
                  <a:lnTo>
                    <a:pt x="29232" y="30735"/>
                  </a:lnTo>
                  <a:lnTo>
                    <a:pt x="28538" y="28487"/>
                  </a:lnTo>
                  <a:lnTo>
                    <a:pt x="28538" y="28487"/>
                  </a:lnTo>
                  <a:cubicBezTo>
                    <a:pt x="28538" y="28487"/>
                    <a:pt x="28571" y="28497"/>
                    <a:pt x="28628" y="28497"/>
                  </a:cubicBezTo>
                  <a:cubicBezTo>
                    <a:pt x="28850" y="28497"/>
                    <a:pt x="29441" y="28361"/>
                    <a:pt x="29952" y="27048"/>
                  </a:cubicBezTo>
                  <a:cubicBezTo>
                    <a:pt x="30176" y="26473"/>
                    <a:pt x="30217" y="26354"/>
                    <a:pt x="30211" y="26354"/>
                  </a:cubicBezTo>
                  <a:lnTo>
                    <a:pt x="30211" y="26354"/>
                  </a:lnTo>
                  <a:cubicBezTo>
                    <a:pt x="30207" y="26354"/>
                    <a:pt x="30180" y="26414"/>
                    <a:pt x="30178" y="26414"/>
                  </a:cubicBezTo>
                  <a:cubicBezTo>
                    <a:pt x="30175" y="26414"/>
                    <a:pt x="30241" y="26250"/>
                    <a:pt x="30596" y="25381"/>
                  </a:cubicBezTo>
                  <a:cubicBezTo>
                    <a:pt x="31467" y="23260"/>
                    <a:pt x="31455" y="23247"/>
                    <a:pt x="31455" y="23247"/>
                  </a:cubicBezTo>
                  <a:cubicBezTo>
                    <a:pt x="31455" y="23247"/>
                    <a:pt x="32086" y="23007"/>
                    <a:pt x="31455" y="21593"/>
                  </a:cubicBezTo>
                  <a:cubicBezTo>
                    <a:pt x="30823" y="20179"/>
                    <a:pt x="29876" y="20722"/>
                    <a:pt x="30823" y="20166"/>
                  </a:cubicBezTo>
                  <a:lnTo>
                    <a:pt x="31770" y="19623"/>
                  </a:lnTo>
                  <a:lnTo>
                    <a:pt x="32642" y="19068"/>
                  </a:lnTo>
                  <a:lnTo>
                    <a:pt x="32250" y="16694"/>
                  </a:lnTo>
                  <a:lnTo>
                    <a:pt x="32642" y="14042"/>
                  </a:lnTo>
                  <a:lnTo>
                    <a:pt x="34611" y="11858"/>
                  </a:lnTo>
                  <a:lnTo>
                    <a:pt x="36354" y="9762"/>
                  </a:lnTo>
                  <a:lnTo>
                    <a:pt x="36897" y="8032"/>
                  </a:lnTo>
                  <a:lnTo>
                    <a:pt x="34851" y="7085"/>
                  </a:lnTo>
                  <a:lnTo>
                    <a:pt x="32566" y="7943"/>
                  </a:lnTo>
                  <a:lnTo>
                    <a:pt x="30280" y="10090"/>
                  </a:lnTo>
                  <a:lnTo>
                    <a:pt x="31770" y="7451"/>
                  </a:lnTo>
                  <a:lnTo>
                    <a:pt x="31859" y="7009"/>
                  </a:lnTo>
                  <a:lnTo>
                    <a:pt x="27439" y="7009"/>
                  </a:lnTo>
                  <a:lnTo>
                    <a:pt x="27351" y="5986"/>
                  </a:lnTo>
                  <a:lnTo>
                    <a:pt x="29232" y="5759"/>
                  </a:lnTo>
                  <a:lnTo>
                    <a:pt x="31859" y="5759"/>
                  </a:lnTo>
                  <a:lnTo>
                    <a:pt x="31543" y="3625"/>
                  </a:lnTo>
                  <a:lnTo>
                    <a:pt x="30672" y="1655"/>
                  </a:lnTo>
                  <a:lnTo>
                    <a:pt x="27288" y="1"/>
                  </a:ln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22" name="Google Shape;5122;p86"/>
            <p:cNvSpPr/>
            <p:nvPr/>
          </p:nvSpPr>
          <p:spPr>
            <a:xfrm>
              <a:off x="2437100" y="777350"/>
              <a:ext cx="939800" cy="1218525"/>
            </a:xfrm>
            <a:custGeom>
              <a:avLst/>
              <a:gdLst/>
              <a:ahLst/>
              <a:cxnLst/>
              <a:rect l="l" t="t" r="r" b="b"/>
              <a:pathLst>
                <a:path w="37592" h="48741" extrusionOk="0">
                  <a:moveTo>
                    <a:pt x="26909" y="31530"/>
                  </a:moveTo>
                  <a:lnTo>
                    <a:pt x="28601" y="33070"/>
                  </a:lnTo>
                  <a:lnTo>
                    <a:pt x="26796" y="32893"/>
                  </a:lnTo>
                  <a:lnTo>
                    <a:pt x="26341" y="32893"/>
                  </a:lnTo>
                  <a:lnTo>
                    <a:pt x="26909" y="31530"/>
                  </a:lnTo>
                  <a:close/>
                  <a:moveTo>
                    <a:pt x="27591" y="682"/>
                  </a:moveTo>
                  <a:lnTo>
                    <a:pt x="30748" y="2222"/>
                  </a:lnTo>
                  <a:lnTo>
                    <a:pt x="31543" y="4053"/>
                  </a:lnTo>
                  <a:lnTo>
                    <a:pt x="31809" y="5783"/>
                  </a:lnTo>
                  <a:lnTo>
                    <a:pt x="29498" y="5783"/>
                  </a:lnTo>
                  <a:lnTo>
                    <a:pt x="27339" y="6048"/>
                  </a:lnTo>
                  <a:lnTo>
                    <a:pt x="27465" y="7665"/>
                  </a:lnTo>
                  <a:lnTo>
                    <a:pt x="31796" y="7665"/>
                  </a:lnTo>
                  <a:lnTo>
                    <a:pt x="29321" y="12059"/>
                  </a:lnTo>
                  <a:lnTo>
                    <a:pt x="33046" y="8574"/>
                  </a:lnTo>
                  <a:lnTo>
                    <a:pt x="35155" y="7778"/>
                  </a:lnTo>
                  <a:lnTo>
                    <a:pt x="36834" y="8548"/>
                  </a:lnTo>
                  <a:lnTo>
                    <a:pt x="36380" y="9963"/>
                  </a:lnTo>
                  <a:lnTo>
                    <a:pt x="34700" y="11996"/>
                  </a:lnTo>
                  <a:lnTo>
                    <a:pt x="32667" y="14256"/>
                  </a:lnTo>
                  <a:lnTo>
                    <a:pt x="32250" y="17059"/>
                  </a:lnTo>
                  <a:lnTo>
                    <a:pt x="32617" y="19269"/>
                  </a:lnTo>
                  <a:lnTo>
                    <a:pt x="31935" y="19698"/>
                  </a:lnTo>
                  <a:cubicBezTo>
                    <a:pt x="31922" y="19711"/>
                    <a:pt x="31834" y="19761"/>
                    <a:pt x="30988" y="20254"/>
                  </a:cubicBezTo>
                  <a:cubicBezTo>
                    <a:pt x="30584" y="20494"/>
                    <a:pt x="30432" y="20582"/>
                    <a:pt x="30432" y="20809"/>
                  </a:cubicBezTo>
                  <a:cubicBezTo>
                    <a:pt x="30445" y="20986"/>
                    <a:pt x="30558" y="21125"/>
                    <a:pt x="30710" y="21188"/>
                  </a:cubicBezTo>
                  <a:cubicBezTo>
                    <a:pt x="30887" y="21289"/>
                    <a:pt x="31215" y="21466"/>
                    <a:pt x="31480" y="22072"/>
                  </a:cubicBezTo>
                  <a:cubicBezTo>
                    <a:pt x="31872" y="22943"/>
                    <a:pt x="31733" y="23259"/>
                    <a:pt x="31657" y="23309"/>
                  </a:cubicBezTo>
                  <a:lnTo>
                    <a:pt x="31455" y="23385"/>
                  </a:lnTo>
                  <a:lnTo>
                    <a:pt x="31455" y="23537"/>
                  </a:lnTo>
                  <a:cubicBezTo>
                    <a:pt x="31404" y="23676"/>
                    <a:pt x="31228" y="24118"/>
                    <a:pt x="30609" y="25620"/>
                  </a:cubicBezTo>
                  <a:cubicBezTo>
                    <a:pt x="30432" y="26062"/>
                    <a:pt x="30319" y="26353"/>
                    <a:pt x="30243" y="26555"/>
                  </a:cubicBezTo>
                  <a:lnTo>
                    <a:pt x="30218" y="26618"/>
                  </a:lnTo>
                  <a:cubicBezTo>
                    <a:pt x="30218" y="26618"/>
                    <a:pt x="30218" y="26630"/>
                    <a:pt x="30218" y="26630"/>
                  </a:cubicBezTo>
                  <a:cubicBezTo>
                    <a:pt x="30205" y="26681"/>
                    <a:pt x="30154" y="26832"/>
                    <a:pt x="29978" y="27287"/>
                  </a:cubicBezTo>
                  <a:cubicBezTo>
                    <a:pt x="29498" y="28499"/>
                    <a:pt x="29018" y="28537"/>
                    <a:pt x="28955" y="28537"/>
                  </a:cubicBezTo>
                  <a:lnTo>
                    <a:pt x="28399" y="28373"/>
                  </a:lnTo>
                  <a:lnTo>
                    <a:pt x="28399" y="28373"/>
                  </a:lnTo>
                  <a:lnTo>
                    <a:pt x="29220" y="31062"/>
                  </a:lnTo>
                  <a:lnTo>
                    <a:pt x="28677" y="32287"/>
                  </a:lnTo>
                  <a:lnTo>
                    <a:pt x="26682" y="30469"/>
                  </a:lnTo>
                  <a:lnTo>
                    <a:pt x="25394" y="33525"/>
                  </a:lnTo>
                  <a:lnTo>
                    <a:pt x="26758" y="33525"/>
                  </a:lnTo>
                  <a:lnTo>
                    <a:pt x="27844" y="33626"/>
                  </a:lnTo>
                  <a:lnTo>
                    <a:pt x="24977" y="35431"/>
                  </a:lnTo>
                  <a:lnTo>
                    <a:pt x="21922" y="35835"/>
                  </a:lnTo>
                  <a:lnTo>
                    <a:pt x="20230" y="37931"/>
                  </a:lnTo>
                  <a:lnTo>
                    <a:pt x="17199" y="39232"/>
                  </a:lnTo>
                  <a:lnTo>
                    <a:pt x="14939" y="39838"/>
                  </a:lnTo>
                  <a:lnTo>
                    <a:pt x="13360" y="42351"/>
                  </a:lnTo>
                  <a:lnTo>
                    <a:pt x="12211" y="45861"/>
                  </a:lnTo>
                  <a:lnTo>
                    <a:pt x="11163" y="47654"/>
                  </a:lnTo>
                  <a:lnTo>
                    <a:pt x="9661" y="45874"/>
                  </a:lnTo>
                  <a:lnTo>
                    <a:pt x="8209" y="46101"/>
                  </a:lnTo>
                  <a:lnTo>
                    <a:pt x="7767" y="43715"/>
                  </a:lnTo>
                  <a:lnTo>
                    <a:pt x="7173" y="40823"/>
                  </a:lnTo>
                  <a:lnTo>
                    <a:pt x="6719" y="37048"/>
                  </a:lnTo>
                  <a:lnTo>
                    <a:pt x="7893" y="34535"/>
                  </a:lnTo>
                  <a:lnTo>
                    <a:pt x="6315" y="33373"/>
                  </a:lnTo>
                  <a:lnTo>
                    <a:pt x="6315" y="31542"/>
                  </a:lnTo>
                  <a:lnTo>
                    <a:pt x="8082" y="31833"/>
                  </a:lnTo>
                  <a:lnTo>
                    <a:pt x="9244" y="30040"/>
                  </a:lnTo>
                  <a:lnTo>
                    <a:pt x="7577" y="29509"/>
                  </a:lnTo>
                  <a:lnTo>
                    <a:pt x="7577" y="25671"/>
                  </a:lnTo>
                  <a:lnTo>
                    <a:pt x="7981" y="21643"/>
                  </a:lnTo>
                  <a:lnTo>
                    <a:pt x="6277" y="18309"/>
                  </a:lnTo>
                  <a:lnTo>
                    <a:pt x="6125" y="18309"/>
                  </a:lnTo>
                  <a:cubicBezTo>
                    <a:pt x="6024" y="18271"/>
                    <a:pt x="5645" y="18082"/>
                    <a:pt x="4408" y="17413"/>
                  </a:cubicBezTo>
                  <a:cubicBezTo>
                    <a:pt x="3845" y="17104"/>
                    <a:pt x="3347" y="16952"/>
                    <a:pt x="2915" y="16952"/>
                  </a:cubicBezTo>
                  <a:cubicBezTo>
                    <a:pt x="2746" y="16952"/>
                    <a:pt x="2587" y="16975"/>
                    <a:pt x="2438" y="17021"/>
                  </a:cubicBezTo>
                  <a:cubicBezTo>
                    <a:pt x="2274" y="17072"/>
                    <a:pt x="2122" y="17147"/>
                    <a:pt x="1983" y="17261"/>
                  </a:cubicBezTo>
                  <a:lnTo>
                    <a:pt x="620" y="16339"/>
                  </a:lnTo>
                  <a:lnTo>
                    <a:pt x="620" y="15455"/>
                  </a:lnTo>
                  <a:lnTo>
                    <a:pt x="3852" y="15203"/>
                  </a:lnTo>
                  <a:lnTo>
                    <a:pt x="3208" y="13763"/>
                  </a:lnTo>
                  <a:lnTo>
                    <a:pt x="1819" y="13612"/>
                  </a:lnTo>
                  <a:lnTo>
                    <a:pt x="1504" y="12450"/>
                  </a:lnTo>
                  <a:lnTo>
                    <a:pt x="3057" y="12160"/>
                  </a:lnTo>
                  <a:lnTo>
                    <a:pt x="5797" y="11036"/>
                  </a:lnTo>
                  <a:lnTo>
                    <a:pt x="7678" y="9470"/>
                  </a:lnTo>
                  <a:lnTo>
                    <a:pt x="6857" y="8233"/>
                  </a:lnTo>
                  <a:lnTo>
                    <a:pt x="7994" y="6781"/>
                  </a:lnTo>
                  <a:lnTo>
                    <a:pt x="10178" y="6301"/>
                  </a:lnTo>
                  <a:lnTo>
                    <a:pt x="11769" y="4710"/>
                  </a:lnTo>
                  <a:lnTo>
                    <a:pt x="13777" y="3965"/>
                  </a:lnTo>
                  <a:lnTo>
                    <a:pt x="15355" y="3712"/>
                  </a:lnTo>
                  <a:lnTo>
                    <a:pt x="15646" y="5430"/>
                  </a:lnTo>
                  <a:lnTo>
                    <a:pt x="17325" y="5935"/>
                  </a:lnTo>
                  <a:lnTo>
                    <a:pt x="17792" y="4382"/>
                  </a:lnTo>
                  <a:lnTo>
                    <a:pt x="18323" y="4584"/>
                  </a:lnTo>
                  <a:lnTo>
                    <a:pt x="18651" y="7033"/>
                  </a:lnTo>
                  <a:lnTo>
                    <a:pt x="20949" y="7033"/>
                  </a:lnTo>
                  <a:lnTo>
                    <a:pt x="20053" y="4407"/>
                  </a:lnTo>
                  <a:lnTo>
                    <a:pt x="20570" y="3031"/>
                  </a:lnTo>
                  <a:lnTo>
                    <a:pt x="22250" y="2980"/>
                  </a:lnTo>
                  <a:lnTo>
                    <a:pt x="27591" y="682"/>
                  </a:lnTo>
                  <a:close/>
                  <a:moveTo>
                    <a:pt x="27604" y="0"/>
                  </a:moveTo>
                  <a:lnTo>
                    <a:pt x="22161" y="2361"/>
                  </a:lnTo>
                  <a:lnTo>
                    <a:pt x="20116" y="2424"/>
                  </a:lnTo>
                  <a:lnTo>
                    <a:pt x="19371" y="4407"/>
                  </a:lnTo>
                  <a:lnTo>
                    <a:pt x="20053" y="6415"/>
                  </a:lnTo>
                  <a:lnTo>
                    <a:pt x="19194" y="6415"/>
                  </a:lnTo>
                  <a:lnTo>
                    <a:pt x="18891" y="4142"/>
                  </a:lnTo>
                  <a:lnTo>
                    <a:pt x="17376" y="3548"/>
                  </a:lnTo>
                  <a:lnTo>
                    <a:pt x="16896" y="5152"/>
                  </a:lnTo>
                  <a:lnTo>
                    <a:pt x="16214" y="4937"/>
                  </a:lnTo>
                  <a:lnTo>
                    <a:pt x="15861" y="2993"/>
                  </a:lnTo>
                  <a:lnTo>
                    <a:pt x="13600" y="3359"/>
                  </a:lnTo>
                  <a:lnTo>
                    <a:pt x="11479" y="4154"/>
                  </a:lnTo>
                  <a:lnTo>
                    <a:pt x="9850" y="5733"/>
                  </a:lnTo>
                  <a:lnTo>
                    <a:pt x="7628" y="6200"/>
                  </a:lnTo>
                  <a:lnTo>
                    <a:pt x="6075" y="8208"/>
                  </a:lnTo>
                  <a:lnTo>
                    <a:pt x="6832" y="9344"/>
                  </a:lnTo>
                  <a:lnTo>
                    <a:pt x="5506" y="10480"/>
                  </a:lnTo>
                  <a:lnTo>
                    <a:pt x="2905" y="11541"/>
                  </a:lnTo>
                  <a:lnTo>
                    <a:pt x="708" y="11958"/>
                  </a:lnTo>
                  <a:lnTo>
                    <a:pt x="1339" y="14193"/>
                  </a:lnTo>
                  <a:lnTo>
                    <a:pt x="2792" y="14344"/>
                  </a:lnTo>
                  <a:lnTo>
                    <a:pt x="2918" y="14635"/>
                  </a:lnTo>
                  <a:lnTo>
                    <a:pt x="1" y="14862"/>
                  </a:lnTo>
                  <a:lnTo>
                    <a:pt x="1" y="16655"/>
                  </a:lnTo>
                  <a:lnTo>
                    <a:pt x="2173" y="18132"/>
                  </a:lnTo>
                  <a:lnTo>
                    <a:pt x="2337" y="17817"/>
                  </a:lnTo>
                  <a:cubicBezTo>
                    <a:pt x="2400" y="17716"/>
                    <a:pt x="2514" y="17640"/>
                    <a:pt x="2627" y="17615"/>
                  </a:cubicBezTo>
                  <a:cubicBezTo>
                    <a:pt x="2703" y="17592"/>
                    <a:pt x="2796" y="17576"/>
                    <a:pt x="2911" y="17576"/>
                  </a:cubicBezTo>
                  <a:cubicBezTo>
                    <a:pt x="3180" y="17576"/>
                    <a:pt x="3565" y="17663"/>
                    <a:pt x="4105" y="17956"/>
                  </a:cubicBezTo>
                  <a:cubicBezTo>
                    <a:pt x="5153" y="18536"/>
                    <a:pt x="5620" y="18764"/>
                    <a:pt x="5847" y="18865"/>
                  </a:cubicBezTo>
                  <a:lnTo>
                    <a:pt x="7325" y="21756"/>
                  </a:lnTo>
                  <a:lnTo>
                    <a:pt x="6933" y="25645"/>
                  </a:lnTo>
                  <a:lnTo>
                    <a:pt x="6933" y="29976"/>
                  </a:lnTo>
                  <a:lnTo>
                    <a:pt x="8259" y="30393"/>
                  </a:lnTo>
                  <a:lnTo>
                    <a:pt x="7767" y="31138"/>
                  </a:lnTo>
                  <a:lnTo>
                    <a:pt x="5671" y="30785"/>
                  </a:lnTo>
                  <a:lnTo>
                    <a:pt x="5671" y="33689"/>
                  </a:lnTo>
                  <a:lnTo>
                    <a:pt x="7097" y="34737"/>
                  </a:lnTo>
                  <a:lnTo>
                    <a:pt x="6062" y="36947"/>
                  </a:lnTo>
                  <a:lnTo>
                    <a:pt x="6554" y="40924"/>
                  </a:lnTo>
                  <a:lnTo>
                    <a:pt x="7148" y="43828"/>
                  </a:lnTo>
                  <a:lnTo>
                    <a:pt x="7691" y="46808"/>
                  </a:lnTo>
                  <a:lnTo>
                    <a:pt x="9408" y="46556"/>
                  </a:lnTo>
                  <a:lnTo>
                    <a:pt x="11252" y="48740"/>
                  </a:lnTo>
                  <a:lnTo>
                    <a:pt x="12780" y="46152"/>
                  </a:lnTo>
                  <a:lnTo>
                    <a:pt x="13916" y="42654"/>
                  </a:lnTo>
                  <a:lnTo>
                    <a:pt x="15343" y="40381"/>
                  </a:lnTo>
                  <a:lnTo>
                    <a:pt x="17388" y="39826"/>
                  </a:lnTo>
                  <a:lnTo>
                    <a:pt x="20621" y="38449"/>
                  </a:lnTo>
                  <a:lnTo>
                    <a:pt x="22250" y="36429"/>
                  </a:lnTo>
                  <a:lnTo>
                    <a:pt x="25116" y="36050"/>
                  </a:lnTo>
                  <a:lnTo>
                    <a:pt x="29738" y="33184"/>
                  </a:lnTo>
                  <a:lnTo>
                    <a:pt x="29005" y="33108"/>
                  </a:lnTo>
                  <a:lnTo>
                    <a:pt x="29877" y="31100"/>
                  </a:lnTo>
                  <a:lnTo>
                    <a:pt x="29270" y="29105"/>
                  </a:lnTo>
                  <a:cubicBezTo>
                    <a:pt x="29637" y="28979"/>
                    <a:pt x="30142" y="28600"/>
                    <a:pt x="30558" y="27514"/>
                  </a:cubicBezTo>
                  <a:cubicBezTo>
                    <a:pt x="30659" y="27274"/>
                    <a:pt x="30748" y="27022"/>
                    <a:pt x="30824" y="26782"/>
                  </a:cubicBezTo>
                  <a:lnTo>
                    <a:pt x="31202" y="25847"/>
                  </a:lnTo>
                  <a:cubicBezTo>
                    <a:pt x="31720" y="24585"/>
                    <a:pt x="31935" y="24054"/>
                    <a:pt x="32036" y="23815"/>
                  </a:cubicBezTo>
                  <a:cubicBezTo>
                    <a:pt x="32149" y="23726"/>
                    <a:pt x="32238" y="23600"/>
                    <a:pt x="32288" y="23474"/>
                  </a:cubicBezTo>
                  <a:cubicBezTo>
                    <a:pt x="32452" y="23070"/>
                    <a:pt x="32389" y="22514"/>
                    <a:pt x="32074" y="21807"/>
                  </a:cubicBezTo>
                  <a:cubicBezTo>
                    <a:pt x="31910" y="21403"/>
                    <a:pt x="31644" y="21062"/>
                    <a:pt x="31303" y="20797"/>
                  </a:cubicBezTo>
                  <a:cubicBezTo>
                    <a:pt x="31834" y="20494"/>
                    <a:pt x="32112" y="20329"/>
                    <a:pt x="32250" y="20228"/>
                  </a:cubicBezTo>
                  <a:lnTo>
                    <a:pt x="32263" y="20241"/>
                  </a:lnTo>
                  <a:lnTo>
                    <a:pt x="33311" y="19572"/>
                  </a:lnTo>
                  <a:lnTo>
                    <a:pt x="32894" y="17046"/>
                  </a:lnTo>
                  <a:lnTo>
                    <a:pt x="33261" y="14534"/>
                  </a:lnTo>
                  <a:lnTo>
                    <a:pt x="35167" y="12412"/>
                  </a:lnTo>
                  <a:lnTo>
                    <a:pt x="36897" y="10329"/>
                  </a:lnTo>
                  <a:lnTo>
                    <a:pt x="37592" y="8220"/>
                  </a:lnTo>
                  <a:lnTo>
                    <a:pt x="35167" y="7096"/>
                  </a:lnTo>
                  <a:lnTo>
                    <a:pt x="32756" y="8018"/>
                  </a:lnTo>
                  <a:lnTo>
                    <a:pt x="31872" y="8801"/>
                  </a:lnTo>
                  <a:lnTo>
                    <a:pt x="32364" y="7942"/>
                  </a:lnTo>
                  <a:lnTo>
                    <a:pt x="32541" y="7046"/>
                  </a:lnTo>
                  <a:lnTo>
                    <a:pt x="28046" y="7046"/>
                  </a:lnTo>
                  <a:lnTo>
                    <a:pt x="28008" y="6604"/>
                  </a:lnTo>
                  <a:lnTo>
                    <a:pt x="29536" y="6415"/>
                  </a:lnTo>
                  <a:lnTo>
                    <a:pt x="32541" y="6415"/>
                  </a:lnTo>
                  <a:lnTo>
                    <a:pt x="32162" y="3927"/>
                  </a:lnTo>
                  <a:lnTo>
                    <a:pt x="31228" y="1768"/>
                  </a:lnTo>
                  <a:lnTo>
                    <a:pt x="27604" y="0"/>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23" name="Google Shape;5123;p86"/>
            <p:cNvSpPr/>
            <p:nvPr/>
          </p:nvSpPr>
          <p:spPr>
            <a:xfrm>
              <a:off x="2067150" y="740400"/>
              <a:ext cx="667350" cy="530050"/>
            </a:xfrm>
            <a:custGeom>
              <a:avLst/>
              <a:gdLst/>
              <a:ahLst/>
              <a:cxnLst/>
              <a:rect l="l" t="t" r="r" b="b"/>
              <a:pathLst>
                <a:path w="26694" h="21202" extrusionOk="0">
                  <a:moveTo>
                    <a:pt x="19218" y="1"/>
                  </a:moveTo>
                  <a:lnTo>
                    <a:pt x="14635" y="556"/>
                  </a:lnTo>
                  <a:lnTo>
                    <a:pt x="11415" y="1895"/>
                  </a:lnTo>
                  <a:lnTo>
                    <a:pt x="10228" y="3157"/>
                  </a:lnTo>
                  <a:lnTo>
                    <a:pt x="12122" y="5165"/>
                  </a:lnTo>
                  <a:lnTo>
                    <a:pt x="14016" y="6100"/>
                  </a:lnTo>
                  <a:lnTo>
                    <a:pt x="11099" y="6163"/>
                  </a:lnTo>
                  <a:lnTo>
                    <a:pt x="9041" y="4660"/>
                  </a:lnTo>
                  <a:lnTo>
                    <a:pt x="8814" y="2766"/>
                  </a:lnTo>
                  <a:lnTo>
                    <a:pt x="7627" y="2286"/>
                  </a:lnTo>
                  <a:lnTo>
                    <a:pt x="5190" y="6706"/>
                  </a:lnTo>
                  <a:lnTo>
                    <a:pt x="4786" y="9711"/>
                  </a:lnTo>
                  <a:lnTo>
                    <a:pt x="5733" y="11756"/>
                  </a:lnTo>
                  <a:lnTo>
                    <a:pt x="7627" y="12236"/>
                  </a:lnTo>
                  <a:lnTo>
                    <a:pt x="8650" y="13688"/>
                  </a:lnTo>
                  <a:lnTo>
                    <a:pt x="6288" y="13082"/>
                  </a:lnTo>
                  <a:lnTo>
                    <a:pt x="5101" y="14509"/>
                  </a:lnTo>
                  <a:lnTo>
                    <a:pt x="2816" y="14509"/>
                  </a:lnTo>
                  <a:lnTo>
                    <a:pt x="1642" y="14004"/>
                  </a:lnTo>
                  <a:lnTo>
                    <a:pt x="417" y="12741"/>
                  </a:lnTo>
                  <a:cubicBezTo>
                    <a:pt x="177" y="12905"/>
                    <a:pt x="0" y="14332"/>
                    <a:pt x="0" y="14332"/>
                  </a:cubicBezTo>
                  <a:lnTo>
                    <a:pt x="1212" y="15822"/>
                  </a:lnTo>
                  <a:lnTo>
                    <a:pt x="631" y="18007"/>
                  </a:lnTo>
                  <a:lnTo>
                    <a:pt x="51" y="19459"/>
                  </a:lnTo>
                  <a:lnTo>
                    <a:pt x="3914" y="20494"/>
                  </a:lnTo>
                  <a:lnTo>
                    <a:pt x="6566" y="21201"/>
                  </a:lnTo>
                  <a:lnTo>
                    <a:pt x="7551" y="20810"/>
                  </a:lnTo>
                  <a:lnTo>
                    <a:pt x="7551" y="19232"/>
                  </a:lnTo>
                  <a:lnTo>
                    <a:pt x="5809" y="18689"/>
                  </a:lnTo>
                  <a:lnTo>
                    <a:pt x="3927" y="18032"/>
                  </a:lnTo>
                  <a:lnTo>
                    <a:pt x="3296" y="16403"/>
                  </a:lnTo>
                  <a:lnTo>
                    <a:pt x="4748" y="16138"/>
                  </a:lnTo>
                  <a:lnTo>
                    <a:pt x="7071" y="17653"/>
                  </a:lnTo>
                  <a:lnTo>
                    <a:pt x="9129" y="17653"/>
                  </a:lnTo>
                  <a:lnTo>
                    <a:pt x="11024" y="18348"/>
                  </a:lnTo>
                  <a:lnTo>
                    <a:pt x="11806" y="15140"/>
                  </a:lnTo>
                  <a:lnTo>
                    <a:pt x="13625" y="13398"/>
                  </a:lnTo>
                  <a:lnTo>
                    <a:pt x="15115" y="12224"/>
                  </a:lnTo>
                  <a:lnTo>
                    <a:pt x="15115" y="10405"/>
                  </a:lnTo>
                  <a:lnTo>
                    <a:pt x="18587" y="9231"/>
                  </a:lnTo>
                  <a:lnTo>
                    <a:pt x="21277" y="7728"/>
                  </a:lnTo>
                  <a:lnTo>
                    <a:pt x="23322" y="5986"/>
                  </a:lnTo>
                  <a:lnTo>
                    <a:pt x="25494" y="5216"/>
                  </a:lnTo>
                  <a:lnTo>
                    <a:pt x="26694" y="3322"/>
                  </a:lnTo>
                  <a:lnTo>
                    <a:pt x="25671" y="1390"/>
                  </a:lnTo>
                  <a:lnTo>
                    <a:pt x="22767" y="1"/>
                  </a:ln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24" name="Google Shape;5124;p86"/>
            <p:cNvSpPr/>
            <p:nvPr/>
          </p:nvSpPr>
          <p:spPr>
            <a:xfrm>
              <a:off x="2057975" y="732525"/>
              <a:ext cx="685375" cy="546450"/>
            </a:xfrm>
            <a:custGeom>
              <a:avLst/>
              <a:gdLst/>
              <a:ahLst/>
              <a:cxnLst/>
              <a:rect l="l" t="t" r="r" b="b"/>
              <a:pathLst>
                <a:path w="27415" h="21858" extrusionOk="0">
                  <a:moveTo>
                    <a:pt x="23058" y="631"/>
                  </a:moveTo>
                  <a:lnTo>
                    <a:pt x="25811" y="1919"/>
                  </a:lnTo>
                  <a:lnTo>
                    <a:pt x="26682" y="3599"/>
                  </a:lnTo>
                  <a:lnTo>
                    <a:pt x="25646" y="5240"/>
                  </a:lnTo>
                  <a:lnTo>
                    <a:pt x="23576" y="5998"/>
                  </a:lnTo>
                  <a:lnTo>
                    <a:pt x="21480" y="7753"/>
                  </a:lnTo>
                  <a:lnTo>
                    <a:pt x="18853" y="9230"/>
                  </a:lnTo>
                  <a:lnTo>
                    <a:pt x="15166" y="10493"/>
                  </a:lnTo>
                  <a:lnTo>
                    <a:pt x="15166" y="12387"/>
                  </a:lnTo>
                  <a:lnTo>
                    <a:pt x="13764" y="13486"/>
                  </a:lnTo>
                  <a:lnTo>
                    <a:pt x="11883" y="15291"/>
                  </a:lnTo>
                  <a:lnTo>
                    <a:pt x="11163" y="18246"/>
                  </a:lnTo>
                  <a:lnTo>
                    <a:pt x="9597" y="17678"/>
                  </a:lnTo>
                  <a:lnTo>
                    <a:pt x="7539" y="17665"/>
                  </a:lnTo>
                  <a:lnTo>
                    <a:pt x="5191" y="16125"/>
                  </a:lnTo>
                  <a:lnTo>
                    <a:pt x="3233" y="16478"/>
                  </a:lnTo>
                  <a:lnTo>
                    <a:pt x="4067" y="18600"/>
                  </a:lnTo>
                  <a:lnTo>
                    <a:pt x="6087" y="19307"/>
                  </a:lnTo>
                  <a:lnTo>
                    <a:pt x="7602" y="19786"/>
                  </a:lnTo>
                  <a:lnTo>
                    <a:pt x="7602" y="20910"/>
                  </a:lnTo>
                  <a:lnTo>
                    <a:pt x="6921" y="21188"/>
                  </a:lnTo>
                  <a:lnTo>
                    <a:pt x="847" y="19559"/>
                  </a:lnTo>
                  <a:lnTo>
                    <a:pt x="1301" y="18398"/>
                  </a:lnTo>
                  <a:lnTo>
                    <a:pt x="1920" y="16062"/>
                  </a:lnTo>
                  <a:lnTo>
                    <a:pt x="695" y="14559"/>
                  </a:lnTo>
                  <a:cubicBezTo>
                    <a:pt x="733" y="14243"/>
                    <a:pt x="796" y="13915"/>
                    <a:pt x="872" y="13612"/>
                  </a:cubicBezTo>
                  <a:lnTo>
                    <a:pt x="1769" y="14534"/>
                  </a:lnTo>
                  <a:lnTo>
                    <a:pt x="3057" y="15114"/>
                  </a:lnTo>
                  <a:lnTo>
                    <a:pt x="5620" y="15140"/>
                  </a:lnTo>
                  <a:lnTo>
                    <a:pt x="6769" y="13751"/>
                  </a:lnTo>
                  <a:lnTo>
                    <a:pt x="9762" y="14521"/>
                  </a:lnTo>
                  <a:lnTo>
                    <a:pt x="8183" y="12261"/>
                  </a:lnTo>
                  <a:lnTo>
                    <a:pt x="6327" y="11794"/>
                  </a:lnTo>
                  <a:lnTo>
                    <a:pt x="5481" y="9963"/>
                  </a:lnTo>
                  <a:lnTo>
                    <a:pt x="5860" y="7122"/>
                  </a:lnTo>
                  <a:lnTo>
                    <a:pt x="8133" y="3005"/>
                  </a:lnTo>
                  <a:lnTo>
                    <a:pt x="8890" y="3296"/>
                  </a:lnTo>
                  <a:lnTo>
                    <a:pt x="9130" y="5152"/>
                  </a:lnTo>
                  <a:lnTo>
                    <a:pt x="11365" y="6793"/>
                  </a:lnTo>
                  <a:lnTo>
                    <a:pt x="15684" y="6692"/>
                  </a:lnTo>
                  <a:lnTo>
                    <a:pt x="12678" y="5228"/>
                  </a:lnTo>
                  <a:lnTo>
                    <a:pt x="11024" y="3472"/>
                  </a:lnTo>
                  <a:lnTo>
                    <a:pt x="11971" y="2475"/>
                  </a:lnTo>
                  <a:lnTo>
                    <a:pt x="15090" y="1174"/>
                  </a:lnTo>
                  <a:lnTo>
                    <a:pt x="19585" y="631"/>
                  </a:lnTo>
                  <a:close/>
                  <a:moveTo>
                    <a:pt x="19548" y="0"/>
                  </a:moveTo>
                  <a:lnTo>
                    <a:pt x="14977" y="556"/>
                  </a:lnTo>
                  <a:lnTo>
                    <a:pt x="11656" y="1919"/>
                  </a:lnTo>
                  <a:lnTo>
                    <a:pt x="10166" y="3472"/>
                  </a:lnTo>
                  <a:lnTo>
                    <a:pt x="12262" y="5695"/>
                  </a:lnTo>
                  <a:lnTo>
                    <a:pt x="13083" y="6124"/>
                  </a:lnTo>
                  <a:lnTo>
                    <a:pt x="11567" y="6162"/>
                  </a:lnTo>
                  <a:lnTo>
                    <a:pt x="9724" y="4798"/>
                  </a:lnTo>
                  <a:lnTo>
                    <a:pt x="9471" y="2854"/>
                  </a:lnTo>
                  <a:lnTo>
                    <a:pt x="7868" y="2210"/>
                  </a:lnTo>
                  <a:lnTo>
                    <a:pt x="5279" y="6869"/>
                  </a:lnTo>
                  <a:lnTo>
                    <a:pt x="4837" y="10064"/>
                  </a:lnTo>
                  <a:lnTo>
                    <a:pt x="5885" y="12337"/>
                  </a:lnTo>
                  <a:lnTo>
                    <a:pt x="7804" y="12816"/>
                  </a:lnTo>
                  <a:lnTo>
                    <a:pt x="8272" y="13486"/>
                  </a:lnTo>
                  <a:lnTo>
                    <a:pt x="6542" y="13044"/>
                  </a:lnTo>
                  <a:lnTo>
                    <a:pt x="5330" y="14508"/>
                  </a:lnTo>
                  <a:lnTo>
                    <a:pt x="3259" y="14508"/>
                  </a:lnTo>
                  <a:lnTo>
                    <a:pt x="2185" y="14054"/>
                  </a:lnTo>
                  <a:lnTo>
                    <a:pt x="822" y="12652"/>
                  </a:lnTo>
                  <a:lnTo>
                    <a:pt x="607" y="12791"/>
                  </a:lnTo>
                  <a:cubicBezTo>
                    <a:pt x="519" y="12854"/>
                    <a:pt x="253" y="13031"/>
                    <a:pt x="51" y="14609"/>
                  </a:cubicBezTo>
                  <a:lnTo>
                    <a:pt x="39" y="14748"/>
                  </a:lnTo>
                  <a:lnTo>
                    <a:pt x="1238" y="16213"/>
                  </a:lnTo>
                  <a:lnTo>
                    <a:pt x="708" y="18208"/>
                  </a:lnTo>
                  <a:lnTo>
                    <a:pt x="1" y="19989"/>
                  </a:lnTo>
                  <a:lnTo>
                    <a:pt x="6946" y="21857"/>
                  </a:lnTo>
                  <a:lnTo>
                    <a:pt x="8234" y="21340"/>
                  </a:lnTo>
                  <a:lnTo>
                    <a:pt x="8234" y="19319"/>
                  </a:lnTo>
                  <a:lnTo>
                    <a:pt x="6289" y="18701"/>
                  </a:lnTo>
                  <a:lnTo>
                    <a:pt x="4547" y="18094"/>
                  </a:lnTo>
                  <a:lnTo>
                    <a:pt x="4092" y="16958"/>
                  </a:lnTo>
                  <a:lnTo>
                    <a:pt x="5052" y="16781"/>
                  </a:lnTo>
                  <a:lnTo>
                    <a:pt x="7350" y="18284"/>
                  </a:lnTo>
                  <a:lnTo>
                    <a:pt x="9433" y="18284"/>
                  </a:lnTo>
                  <a:lnTo>
                    <a:pt x="11605" y="19079"/>
                  </a:lnTo>
                  <a:lnTo>
                    <a:pt x="12464" y="15620"/>
                  </a:lnTo>
                  <a:lnTo>
                    <a:pt x="14181" y="13953"/>
                  </a:lnTo>
                  <a:lnTo>
                    <a:pt x="15797" y="12690"/>
                  </a:lnTo>
                  <a:lnTo>
                    <a:pt x="15797" y="10948"/>
                  </a:lnTo>
                  <a:lnTo>
                    <a:pt x="19106" y="9811"/>
                  </a:lnTo>
                  <a:lnTo>
                    <a:pt x="21833" y="8283"/>
                  </a:lnTo>
                  <a:lnTo>
                    <a:pt x="23853" y="6579"/>
                  </a:lnTo>
                  <a:lnTo>
                    <a:pt x="26063" y="5783"/>
                  </a:lnTo>
                  <a:lnTo>
                    <a:pt x="27414" y="3637"/>
                  </a:lnTo>
                  <a:lnTo>
                    <a:pt x="26265" y="1452"/>
                  </a:lnTo>
                  <a:lnTo>
                    <a:pt x="23209" y="0"/>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25" name="Google Shape;5125;p86"/>
            <p:cNvSpPr/>
            <p:nvPr/>
          </p:nvSpPr>
          <p:spPr>
            <a:xfrm>
              <a:off x="2007475" y="1152350"/>
              <a:ext cx="49275" cy="59075"/>
            </a:xfrm>
            <a:custGeom>
              <a:avLst/>
              <a:gdLst/>
              <a:ahLst/>
              <a:cxnLst/>
              <a:rect l="l" t="t" r="r" b="b"/>
              <a:pathLst>
                <a:path w="1971" h="2363" extrusionOk="0">
                  <a:moveTo>
                    <a:pt x="1339" y="1"/>
                  </a:moveTo>
                  <a:cubicBezTo>
                    <a:pt x="1023" y="241"/>
                    <a:pt x="1" y="1554"/>
                    <a:pt x="1" y="1554"/>
                  </a:cubicBezTo>
                  <a:lnTo>
                    <a:pt x="1339" y="2362"/>
                  </a:lnTo>
                  <a:lnTo>
                    <a:pt x="1970" y="1188"/>
                  </a:lnTo>
                  <a:lnTo>
                    <a:pt x="1339" y="1"/>
                  </a:ln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26" name="Google Shape;5126;p86"/>
            <p:cNvSpPr/>
            <p:nvPr/>
          </p:nvSpPr>
          <p:spPr>
            <a:xfrm>
              <a:off x="1995800" y="1140375"/>
              <a:ext cx="70100" cy="82100"/>
            </a:xfrm>
            <a:custGeom>
              <a:avLst/>
              <a:gdLst/>
              <a:ahLst/>
              <a:cxnLst/>
              <a:rect l="l" t="t" r="r" b="b"/>
              <a:pathLst>
                <a:path w="2804" h="3284" extrusionOk="0">
                  <a:moveTo>
                    <a:pt x="1730" y="998"/>
                  </a:moveTo>
                  <a:lnTo>
                    <a:pt x="2084" y="1667"/>
                  </a:lnTo>
                  <a:lnTo>
                    <a:pt x="1692" y="2399"/>
                  </a:lnTo>
                  <a:lnTo>
                    <a:pt x="935" y="1945"/>
                  </a:lnTo>
                  <a:cubicBezTo>
                    <a:pt x="1200" y="1629"/>
                    <a:pt x="1516" y="1250"/>
                    <a:pt x="1730" y="998"/>
                  </a:cubicBezTo>
                  <a:close/>
                  <a:moveTo>
                    <a:pt x="1920" y="0"/>
                  </a:moveTo>
                  <a:lnTo>
                    <a:pt x="1617" y="227"/>
                  </a:lnTo>
                  <a:cubicBezTo>
                    <a:pt x="1288" y="480"/>
                    <a:pt x="392" y="1616"/>
                    <a:pt x="228" y="1844"/>
                  </a:cubicBezTo>
                  <a:lnTo>
                    <a:pt x="0" y="2121"/>
                  </a:lnTo>
                  <a:lnTo>
                    <a:pt x="1932" y="3283"/>
                  </a:lnTo>
                  <a:lnTo>
                    <a:pt x="2804" y="1654"/>
                  </a:lnTo>
                  <a:lnTo>
                    <a:pt x="1920" y="0"/>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27" name="Google Shape;5127;p86"/>
            <p:cNvSpPr/>
            <p:nvPr/>
          </p:nvSpPr>
          <p:spPr>
            <a:xfrm>
              <a:off x="2092700" y="954125"/>
              <a:ext cx="54950" cy="101675"/>
            </a:xfrm>
            <a:custGeom>
              <a:avLst/>
              <a:gdLst/>
              <a:ahLst/>
              <a:cxnLst/>
              <a:rect l="l" t="t" r="r" b="b"/>
              <a:pathLst>
                <a:path w="2198" h="4067" extrusionOk="0">
                  <a:moveTo>
                    <a:pt x="1125" y="0"/>
                  </a:moveTo>
                  <a:lnTo>
                    <a:pt x="1" y="2096"/>
                  </a:lnTo>
                  <a:lnTo>
                    <a:pt x="455" y="4066"/>
                  </a:lnTo>
                  <a:lnTo>
                    <a:pt x="847" y="4066"/>
                  </a:lnTo>
                  <a:lnTo>
                    <a:pt x="847" y="2488"/>
                  </a:lnTo>
                  <a:lnTo>
                    <a:pt x="2198" y="1717"/>
                  </a:lnTo>
                  <a:lnTo>
                    <a:pt x="1125" y="0"/>
                  </a:ln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28" name="Google Shape;5128;p86"/>
            <p:cNvSpPr/>
            <p:nvPr/>
          </p:nvSpPr>
          <p:spPr>
            <a:xfrm>
              <a:off x="2084500" y="938325"/>
              <a:ext cx="73900" cy="125350"/>
            </a:xfrm>
            <a:custGeom>
              <a:avLst/>
              <a:gdLst/>
              <a:ahLst/>
              <a:cxnLst/>
              <a:rect l="l" t="t" r="r" b="b"/>
              <a:pathLst>
                <a:path w="2956" h="5014" extrusionOk="0">
                  <a:moveTo>
                    <a:pt x="1478" y="1263"/>
                  </a:moveTo>
                  <a:lnTo>
                    <a:pt x="2084" y="2236"/>
                  </a:lnTo>
                  <a:lnTo>
                    <a:pt x="859" y="2943"/>
                  </a:lnTo>
                  <a:lnTo>
                    <a:pt x="859" y="3637"/>
                  </a:lnTo>
                  <a:lnTo>
                    <a:pt x="670" y="2779"/>
                  </a:lnTo>
                  <a:lnTo>
                    <a:pt x="1478" y="1263"/>
                  </a:lnTo>
                  <a:close/>
                  <a:moveTo>
                    <a:pt x="1440" y="1"/>
                  </a:moveTo>
                  <a:lnTo>
                    <a:pt x="1" y="2690"/>
                  </a:lnTo>
                  <a:lnTo>
                    <a:pt x="531" y="5014"/>
                  </a:lnTo>
                  <a:lnTo>
                    <a:pt x="1491" y="5014"/>
                  </a:lnTo>
                  <a:lnTo>
                    <a:pt x="1491" y="3296"/>
                  </a:lnTo>
                  <a:lnTo>
                    <a:pt x="2955" y="2463"/>
                  </a:lnTo>
                  <a:lnTo>
                    <a:pt x="1440" y="1"/>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29" name="Google Shape;5129;p86"/>
            <p:cNvSpPr/>
            <p:nvPr/>
          </p:nvSpPr>
          <p:spPr>
            <a:xfrm>
              <a:off x="1999575" y="874575"/>
              <a:ext cx="83050" cy="141750"/>
            </a:xfrm>
            <a:custGeom>
              <a:avLst/>
              <a:gdLst/>
              <a:ahLst/>
              <a:cxnLst/>
              <a:rect l="l" t="t" r="r" b="b"/>
              <a:pathLst>
                <a:path w="3322" h="5670" extrusionOk="0">
                  <a:moveTo>
                    <a:pt x="796" y="0"/>
                  </a:moveTo>
                  <a:lnTo>
                    <a:pt x="796" y="1882"/>
                  </a:lnTo>
                  <a:lnTo>
                    <a:pt x="1" y="2601"/>
                  </a:lnTo>
                  <a:lnTo>
                    <a:pt x="1264" y="4407"/>
                  </a:lnTo>
                  <a:lnTo>
                    <a:pt x="1617" y="5670"/>
                  </a:lnTo>
                  <a:lnTo>
                    <a:pt x="3322" y="2286"/>
                  </a:lnTo>
                  <a:lnTo>
                    <a:pt x="3322" y="631"/>
                  </a:lnTo>
                  <a:lnTo>
                    <a:pt x="796" y="0"/>
                  </a:ln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30" name="Google Shape;5130;p86"/>
            <p:cNvSpPr/>
            <p:nvPr/>
          </p:nvSpPr>
          <p:spPr>
            <a:xfrm>
              <a:off x="1989175" y="864475"/>
              <a:ext cx="101025" cy="173625"/>
            </a:xfrm>
            <a:custGeom>
              <a:avLst/>
              <a:gdLst/>
              <a:ahLst/>
              <a:cxnLst/>
              <a:rect l="l" t="t" r="r" b="b"/>
              <a:pathLst>
                <a:path w="4041" h="6945" extrusionOk="0">
                  <a:moveTo>
                    <a:pt x="1528" y="808"/>
                  </a:moveTo>
                  <a:lnTo>
                    <a:pt x="3422" y="1275"/>
                  </a:lnTo>
                  <a:lnTo>
                    <a:pt x="3422" y="2614"/>
                  </a:lnTo>
                  <a:lnTo>
                    <a:pt x="2109" y="5202"/>
                  </a:lnTo>
                  <a:lnTo>
                    <a:pt x="1970" y="4735"/>
                  </a:lnTo>
                  <a:lnTo>
                    <a:pt x="834" y="3043"/>
                  </a:lnTo>
                  <a:lnTo>
                    <a:pt x="1528" y="2437"/>
                  </a:lnTo>
                  <a:lnTo>
                    <a:pt x="1528" y="808"/>
                  </a:lnTo>
                  <a:close/>
                  <a:moveTo>
                    <a:pt x="884" y="0"/>
                  </a:moveTo>
                  <a:lnTo>
                    <a:pt x="884" y="2147"/>
                  </a:lnTo>
                  <a:lnTo>
                    <a:pt x="0" y="2955"/>
                  </a:lnTo>
                  <a:lnTo>
                    <a:pt x="1389" y="4950"/>
                  </a:lnTo>
                  <a:lnTo>
                    <a:pt x="1932" y="6945"/>
                  </a:lnTo>
                  <a:lnTo>
                    <a:pt x="4041" y="2765"/>
                  </a:lnTo>
                  <a:lnTo>
                    <a:pt x="4041" y="783"/>
                  </a:lnTo>
                  <a:lnTo>
                    <a:pt x="884" y="0"/>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31" name="Google Shape;5131;p86"/>
            <p:cNvSpPr/>
            <p:nvPr/>
          </p:nvSpPr>
          <p:spPr>
            <a:xfrm>
              <a:off x="1924775" y="1047875"/>
              <a:ext cx="106400" cy="104500"/>
            </a:xfrm>
            <a:custGeom>
              <a:avLst/>
              <a:gdLst/>
              <a:ahLst/>
              <a:cxnLst/>
              <a:rect l="l" t="t" r="r" b="b"/>
              <a:pathLst>
                <a:path w="4256" h="4180" extrusionOk="0">
                  <a:moveTo>
                    <a:pt x="0" y="0"/>
                  </a:moveTo>
                  <a:lnTo>
                    <a:pt x="0" y="1894"/>
                  </a:lnTo>
                  <a:lnTo>
                    <a:pt x="1263" y="2690"/>
                  </a:lnTo>
                  <a:lnTo>
                    <a:pt x="947" y="4180"/>
                  </a:lnTo>
                  <a:cubicBezTo>
                    <a:pt x="947" y="4180"/>
                    <a:pt x="2481" y="3571"/>
                    <a:pt x="2595" y="3571"/>
                  </a:cubicBezTo>
                  <a:cubicBezTo>
                    <a:pt x="2599" y="3571"/>
                    <a:pt x="2601" y="3572"/>
                    <a:pt x="2601" y="3574"/>
                  </a:cubicBezTo>
                  <a:cubicBezTo>
                    <a:pt x="2601" y="3574"/>
                    <a:pt x="2602" y="3575"/>
                    <a:pt x="2602" y="3575"/>
                  </a:cubicBezTo>
                  <a:cubicBezTo>
                    <a:pt x="2638" y="3575"/>
                    <a:pt x="4256" y="1389"/>
                    <a:pt x="4256" y="1389"/>
                  </a:cubicBezTo>
                  <a:lnTo>
                    <a:pt x="3296" y="0"/>
                  </a:lnTo>
                  <a:lnTo>
                    <a:pt x="2147" y="796"/>
                  </a:lnTo>
                  <a:lnTo>
                    <a:pt x="0" y="0"/>
                  </a:ln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32" name="Google Shape;5132;p86"/>
            <p:cNvSpPr/>
            <p:nvPr/>
          </p:nvSpPr>
          <p:spPr>
            <a:xfrm>
              <a:off x="1916875" y="1036500"/>
              <a:ext cx="124100" cy="128500"/>
            </a:xfrm>
            <a:custGeom>
              <a:avLst/>
              <a:gdLst/>
              <a:ahLst/>
              <a:cxnLst/>
              <a:rect l="l" t="t" r="r" b="b"/>
              <a:pathLst>
                <a:path w="4964" h="5140" extrusionOk="0">
                  <a:moveTo>
                    <a:pt x="3524" y="897"/>
                  </a:moveTo>
                  <a:lnTo>
                    <a:pt x="4180" y="1844"/>
                  </a:lnTo>
                  <a:cubicBezTo>
                    <a:pt x="3675" y="2526"/>
                    <a:pt x="2968" y="3473"/>
                    <a:pt x="2753" y="3738"/>
                  </a:cubicBezTo>
                  <a:cubicBezTo>
                    <a:pt x="2577" y="3789"/>
                    <a:pt x="2261" y="3903"/>
                    <a:pt x="1693" y="4130"/>
                  </a:cubicBezTo>
                  <a:lnTo>
                    <a:pt x="1933" y="2981"/>
                  </a:lnTo>
                  <a:lnTo>
                    <a:pt x="632" y="2173"/>
                  </a:lnTo>
                  <a:lnTo>
                    <a:pt x="632" y="910"/>
                  </a:lnTo>
                  <a:lnTo>
                    <a:pt x="2501" y="1604"/>
                  </a:lnTo>
                  <a:lnTo>
                    <a:pt x="3524" y="897"/>
                  </a:lnTo>
                  <a:close/>
                  <a:moveTo>
                    <a:pt x="1" y="1"/>
                  </a:moveTo>
                  <a:lnTo>
                    <a:pt x="1" y="2526"/>
                  </a:lnTo>
                  <a:lnTo>
                    <a:pt x="1225" y="3284"/>
                  </a:lnTo>
                  <a:lnTo>
                    <a:pt x="834" y="5140"/>
                  </a:lnTo>
                  <a:lnTo>
                    <a:pt x="1377" y="4925"/>
                  </a:lnTo>
                  <a:cubicBezTo>
                    <a:pt x="1996" y="4685"/>
                    <a:pt x="2690" y="4420"/>
                    <a:pt x="2905" y="4344"/>
                  </a:cubicBezTo>
                  <a:cubicBezTo>
                    <a:pt x="2916" y="4347"/>
                    <a:pt x="2927" y="4348"/>
                    <a:pt x="2938" y="4348"/>
                  </a:cubicBezTo>
                  <a:cubicBezTo>
                    <a:pt x="3130" y="4348"/>
                    <a:pt x="3368" y="4002"/>
                    <a:pt x="4824" y="2021"/>
                  </a:cubicBezTo>
                  <a:lnTo>
                    <a:pt x="4963" y="1832"/>
                  </a:lnTo>
                  <a:lnTo>
                    <a:pt x="3688" y="13"/>
                  </a:lnTo>
                  <a:lnTo>
                    <a:pt x="2412" y="885"/>
                  </a:lnTo>
                  <a:lnTo>
                    <a:pt x="1" y="1"/>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33" name="Google Shape;5133;p86"/>
            <p:cNvSpPr/>
            <p:nvPr/>
          </p:nvSpPr>
          <p:spPr>
            <a:xfrm>
              <a:off x="1706650" y="1016300"/>
              <a:ext cx="192575" cy="136400"/>
            </a:xfrm>
            <a:custGeom>
              <a:avLst/>
              <a:gdLst/>
              <a:ahLst/>
              <a:cxnLst/>
              <a:rect l="l" t="t" r="r" b="b"/>
              <a:pathLst>
                <a:path w="7703" h="5456" extrusionOk="0">
                  <a:moveTo>
                    <a:pt x="2412" y="1"/>
                  </a:moveTo>
                  <a:lnTo>
                    <a:pt x="1616" y="518"/>
                  </a:lnTo>
                  <a:cubicBezTo>
                    <a:pt x="1376" y="594"/>
                    <a:pt x="0" y="2147"/>
                    <a:pt x="0" y="2147"/>
                  </a:cubicBezTo>
                  <a:lnTo>
                    <a:pt x="859" y="4029"/>
                  </a:lnTo>
                  <a:lnTo>
                    <a:pt x="1692" y="5456"/>
                  </a:lnTo>
                  <a:lnTo>
                    <a:pt x="4142" y="4849"/>
                  </a:lnTo>
                  <a:lnTo>
                    <a:pt x="5253" y="4269"/>
                  </a:lnTo>
                  <a:lnTo>
                    <a:pt x="7387" y="4837"/>
                  </a:lnTo>
                  <a:lnTo>
                    <a:pt x="7703" y="2652"/>
                  </a:lnTo>
                  <a:lnTo>
                    <a:pt x="6907" y="480"/>
                  </a:lnTo>
                  <a:lnTo>
                    <a:pt x="5013" y="1819"/>
                  </a:lnTo>
                  <a:lnTo>
                    <a:pt x="4520" y="2968"/>
                  </a:lnTo>
                  <a:lnTo>
                    <a:pt x="3043" y="2652"/>
                  </a:lnTo>
                  <a:lnTo>
                    <a:pt x="3043" y="1263"/>
                  </a:lnTo>
                  <a:lnTo>
                    <a:pt x="2412" y="1"/>
                  </a:ln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34" name="Google Shape;5134;p86"/>
            <p:cNvSpPr/>
            <p:nvPr/>
          </p:nvSpPr>
          <p:spPr>
            <a:xfrm>
              <a:off x="1697800" y="1004950"/>
              <a:ext cx="209625" cy="156600"/>
            </a:xfrm>
            <a:custGeom>
              <a:avLst/>
              <a:gdLst/>
              <a:ahLst/>
              <a:cxnLst/>
              <a:rect l="l" t="t" r="r" b="b"/>
              <a:pathLst>
                <a:path w="8385" h="6264" extrusionOk="0">
                  <a:moveTo>
                    <a:pt x="2652" y="909"/>
                  </a:moveTo>
                  <a:lnTo>
                    <a:pt x="3094" y="1793"/>
                  </a:lnTo>
                  <a:lnTo>
                    <a:pt x="3094" y="3359"/>
                  </a:lnTo>
                  <a:lnTo>
                    <a:pt x="5064" y="3788"/>
                  </a:lnTo>
                  <a:lnTo>
                    <a:pt x="5632" y="2475"/>
                  </a:lnTo>
                  <a:lnTo>
                    <a:pt x="7122" y="1427"/>
                  </a:lnTo>
                  <a:lnTo>
                    <a:pt x="7728" y="3132"/>
                  </a:lnTo>
                  <a:lnTo>
                    <a:pt x="7476" y="4887"/>
                  </a:lnTo>
                  <a:lnTo>
                    <a:pt x="5582" y="4382"/>
                  </a:lnTo>
                  <a:lnTo>
                    <a:pt x="4395" y="5000"/>
                  </a:lnTo>
                  <a:lnTo>
                    <a:pt x="2210" y="5531"/>
                  </a:lnTo>
                  <a:lnTo>
                    <a:pt x="1503" y="4356"/>
                  </a:lnTo>
                  <a:lnTo>
                    <a:pt x="733" y="2664"/>
                  </a:lnTo>
                  <a:cubicBezTo>
                    <a:pt x="1288" y="2033"/>
                    <a:pt x="1920" y="1364"/>
                    <a:pt x="2084" y="1263"/>
                  </a:cubicBezTo>
                  <a:lnTo>
                    <a:pt x="2652" y="909"/>
                  </a:lnTo>
                  <a:close/>
                  <a:moveTo>
                    <a:pt x="2917" y="0"/>
                  </a:moveTo>
                  <a:lnTo>
                    <a:pt x="1831" y="682"/>
                  </a:lnTo>
                  <a:cubicBezTo>
                    <a:pt x="1705" y="745"/>
                    <a:pt x="1352" y="1010"/>
                    <a:pt x="139" y="2387"/>
                  </a:cubicBezTo>
                  <a:lnTo>
                    <a:pt x="0" y="2551"/>
                  </a:lnTo>
                  <a:lnTo>
                    <a:pt x="947" y="4647"/>
                  </a:lnTo>
                  <a:lnTo>
                    <a:pt x="1907" y="6263"/>
                  </a:lnTo>
                  <a:lnTo>
                    <a:pt x="4584" y="5606"/>
                  </a:lnTo>
                  <a:lnTo>
                    <a:pt x="5645" y="5051"/>
                  </a:lnTo>
                  <a:lnTo>
                    <a:pt x="8006" y="5682"/>
                  </a:lnTo>
                  <a:lnTo>
                    <a:pt x="8385" y="3068"/>
                  </a:lnTo>
                  <a:lnTo>
                    <a:pt x="7438" y="429"/>
                  </a:lnTo>
                  <a:lnTo>
                    <a:pt x="5127" y="2058"/>
                  </a:lnTo>
                  <a:lnTo>
                    <a:pt x="4710" y="3043"/>
                  </a:lnTo>
                  <a:lnTo>
                    <a:pt x="3738" y="2841"/>
                  </a:lnTo>
                  <a:lnTo>
                    <a:pt x="3738" y="1642"/>
                  </a:lnTo>
                  <a:lnTo>
                    <a:pt x="2917" y="0"/>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35" name="Google Shape;5135;p86"/>
            <p:cNvSpPr/>
            <p:nvPr/>
          </p:nvSpPr>
          <p:spPr>
            <a:xfrm>
              <a:off x="1640975" y="919700"/>
              <a:ext cx="161975" cy="96625"/>
            </a:xfrm>
            <a:custGeom>
              <a:avLst/>
              <a:gdLst/>
              <a:ahLst/>
              <a:cxnLst/>
              <a:rect l="l" t="t" r="r" b="b"/>
              <a:pathLst>
                <a:path w="6479" h="3865" extrusionOk="0">
                  <a:moveTo>
                    <a:pt x="5203" y="1"/>
                  </a:moveTo>
                  <a:lnTo>
                    <a:pt x="3549" y="632"/>
                  </a:lnTo>
                  <a:lnTo>
                    <a:pt x="783" y="1819"/>
                  </a:lnTo>
                  <a:lnTo>
                    <a:pt x="1" y="3334"/>
                  </a:lnTo>
                  <a:lnTo>
                    <a:pt x="1579" y="3865"/>
                  </a:lnTo>
                  <a:lnTo>
                    <a:pt x="3157" y="3334"/>
                  </a:lnTo>
                  <a:lnTo>
                    <a:pt x="4572" y="3094"/>
                  </a:lnTo>
                  <a:lnTo>
                    <a:pt x="5759" y="1933"/>
                  </a:lnTo>
                  <a:lnTo>
                    <a:pt x="6478" y="708"/>
                  </a:lnTo>
                  <a:lnTo>
                    <a:pt x="5203" y="1"/>
                  </a:ln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36" name="Google Shape;5136;p86"/>
            <p:cNvSpPr/>
            <p:nvPr/>
          </p:nvSpPr>
          <p:spPr>
            <a:xfrm>
              <a:off x="1629625" y="910875"/>
              <a:ext cx="184375" cy="113650"/>
            </a:xfrm>
            <a:custGeom>
              <a:avLst/>
              <a:gdLst/>
              <a:ahLst/>
              <a:cxnLst/>
              <a:rect l="l" t="t" r="r" b="b"/>
              <a:pathLst>
                <a:path w="7375" h="4546" extrusionOk="0">
                  <a:moveTo>
                    <a:pt x="5632" y="707"/>
                  </a:moveTo>
                  <a:lnTo>
                    <a:pt x="6503" y="1175"/>
                  </a:lnTo>
                  <a:lnTo>
                    <a:pt x="5960" y="2084"/>
                  </a:lnTo>
                  <a:lnTo>
                    <a:pt x="4874" y="3144"/>
                  </a:lnTo>
                  <a:lnTo>
                    <a:pt x="3561" y="3372"/>
                  </a:lnTo>
                  <a:lnTo>
                    <a:pt x="2033" y="3877"/>
                  </a:lnTo>
                  <a:lnTo>
                    <a:pt x="909" y="3511"/>
                  </a:lnTo>
                  <a:lnTo>
                    <a:pt x="1477" y="2412"/>
                  </a:lnTo>
                  <a:lnTo>
                    <a:pt x="4116" y="1276"/>
                  </a:lnTo>
                  <a:lnTo>
                    <a:pt x="5632" y="707"/>
                  </a:lnTo>
                  <a:close/>
                  <a:moveTo>
                    <a:pt x="5682" y="0"/>
                  </a:moveTo>
                  <a:lnTo>
                    <a:pt x="3877" y="695"/>
                  </a:lnTo>
                  <a:lnTo>
                    <a:pt x="1010" y="1920"/>
                  </a:lnTo>
                  <a:lnTo>
                    <a:pt x="0" y="3877"/>
                  </a:lnTo>
                  <a:lnTo>
                    <a:pt x="2033" y="4546"/>
                  </a:lnTo>
                  <a:lnTo>
                    <a:pt x="3687" y="4003"/>
                  </a:lnTo>
                  <a:lnTo>
                    <a:pt x="5177" y="3750"/>
                  </a:lnTo>
                  <a:lnTo>
                    <a:pt x="6427" y="2513"/>
                  </a:lnTo>
                  <a:lnTo>
                    <a:pt x="7374" y="947"/>
                  </a:lnTo>
                  <a:lnTo>
                    <a:pt x="5682" y="0"/>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37" name="Google Shape;5137;p86"/>
            <p:cNvSpPr/>
            <p:nvPr/>
          </p:nvSpPr>
          <p:spPr>
            <a:xfrm>
              <a:off x="1843950" y="961050"/>
              <a:ext cx="72950" cy="40125"/>
            </a:xfrm>
            <a:custGeom>
              <a:avLst/>
              <a:gdLst/>
              <a:ahLst/>
              <a:cxnLst/>
              <a:rect l="l" t="t" r="r" b="b"/>
              <a:pathLst>
                <a:path w="2918" h="1605" extrusionOk="0">
                  <a:moveTo>
                    <a:pt x="392" y="1"/>
                  </a:moveTo>
                  <a:lnTo>
                    <a:pt x="1" y="594"/>
                  </a:lnTo>
                  <a:lnTo>
                    <a:pt x="1024" y="1605"/>
                  </a:lnTo>
                  <a:lnTo>
                    <a:pt x="2211" y="670"/>
                  </a:lnTo>
                  <a:lnTo>
                    <a:pt x="2918" y="1"/>
                  </a:ln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38" name="Google Shape;5138;p86"/>
            <p:cNvSpPr/>
            <p:nvPr/>
          </p:nvSpPr>
          <p:spPr>
            <a:xfrm>
              <a:off x="1833850" y="953475"/>
              <a:ext cx="102950" cy="58125"/>
            </a:xfrm>
            <a:custGeom>
              <a:avLst/>
              <a:gdLst/>
              <a:ahLst/>
              <a:cxnLst/>
              <a:rect l="l" t="t" r="r" b="b"/>
              <a:pathLst>
                <a:path w="4118" h="2325" extrusionOk="0">
                  <a:moveTo>
                    <a:pt x="2526" y="632"/>
                  </a:moveTo>
                  <a:lnTo>
                    <a:pt x="1453" y="1491"/>
                  </a:lnTo>
                  <a:lnTo>
                    <a:pt x="809" y="860"/>
                  </a:lnTo>
                  <a:lnTo>
                    <a:pt x="973" y="632"/>
                  </a:lnTo>
                  <a:close/>
                  <a:moveTo>
                    <a:pt x="632" y="1"/>
                  </a:moveTo>
                  <a:lnTo>
                    <a:pt x="1" y="948"/>
                  </a:lnTo>
                  <a:lnTo>
                    <a:pt x="1402" y="2324"/>
                  </a:lnTo>
                  <a:lnTo>
                    <a:pt x="2829" y="1213"/>
                  </a:lnTo>
                  <a:lnTo>
                    <a:pt x="4117" y="1"/>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39" name="Google Shape;5139;p86"/>
            <p:cNvSpPr/>
            <p:nvPr/>
          </p:nvSpPr>
          <p:spPr>
            <a:xfrm>
              <a:off x="1900150" y="882450"/>
              <a:ext cx="40425" cy="51500"/>
            </a:xfrm>
            <a:custGeom>
              <a:avLst/>
              <a:gdLst/>
              <a:ahLst/>
              <a:cxnLst/>
              <a:rect l="l" t="t" r="r" b="b"/>
              <a:pathLst>
                <a:path w="1617" h="2060" extrusionOk="0">
                  <a:moveTo>
                    <a:pt x="354" y="1"/>
                  </a:moveTo>
                  <a:lnTo>
                    <a:pt x="0" y="708"/>
                  </a:lnTo>
                  <a:lnTo>
                    <a:pt x="695" y="1137"/>
                  </a:lnTo>
                  <a:lnTo>
                    <a:pt x="1351" y="2059"/>
                  </a:lnTo>
                  <a:lnTo>
                    <a:pt x="1617" y="1339"/>
                  </a:lnTo>
                  <a:lnTo>
                    <a:pt x="1617" y="316"/>
                  </a:lnTo>
                  <a:lnTo>
                    <a:pt x="354" y="1"/>
                  </a:ln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40" name="Google Shape;5140;p86"/>
            <p:cNvSpPr/>
            <p:nvPr/>
          </p:nvSpPr>
          <p:spPr>
            <a:xfrm>
              <a:off x="1889725" y="873000"/>
              <a:ext cx="58750" cy="77975"/>
            </a:xfrm>
            <a:custGeom>
              <a:avLst/>
              <a:gdLst/>
              <a:ahLst/>
              <a:cxnLst/>
              <a:rect l="l" t="t" r="r" b="b"/>
              <a:pathLst>
                <a:path w="2350" h="3119" extrusionOk="0">
                  <a:moveTo>
                    <a:pt x="948" y="745"/>
                  </a:moveTo>
                  <a:lnTo>
                    <a:pt x="1718" y="934"/>
                  </a:lnTo>
                  <a:lnTo>
                    <a:pt x="1718" y="1654"/>
                  </a:lnTo>
                  <a:lnTo>
                    <a:pt x="1680" y="1768"/>
                  </a:lnTo>
                  <a:lnTo>
                    <a:pt x="1364" y="1326"/>
                  </a:lnTo>
                  <a:lnTo>
                    <a:pt x="821" y="972"/>
                  </a:lnTo>
                  <a:lnTo>
                    <a:pt x="948" y="745"/>
                  </a:lnTo>
                  <a:close/>
                  <a:moveTo>
                    <a:pt x="607" y="0"/>
                  </a:moveTo>
                  <a:lnTo>
                    <a:pt x="1" y="1200"/>
                  </a:lnTo>
                  <a:lnTo>
                    <a:pt x="885" y="1755"/>
                  </a:lnTo>
                  <a:lnTo>
                    <a:pt x="1857" y="3119"/>
                  </a:lnTo>
                  <a:lnTo>
                    <a:pt x="2324" y="1818"/>
                  </a:lnTo>
                  <a:lnTo>
                    <a:pt x="2349" y="442"/>
                  </a:lnTo>
                  <a:lnTo>
                    <a:pt x="607" y="0"/>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41" name="Google Shape;5141;p86"/>
            <p:cNvSpPr/>
            <p:nvPr/>
          </p:nvSpPr>
          <p:spPr>
            <a:xfrm>
              <a:off x="1439900" y="1099950"/>
              <a:ext cx="185325" cy="192275"/>
            </a:xfrm>
            <a:custGeom>
              <a:avLst/>
              <a:gdLst/>
              <a:ahLst/>
              <a:cxnLst/>
              <a:rect l="l" t="t" r="r" b="b"/>
              <a:pathLst>
                <a:path w="7413" h="7691" extrusionOk="0">
                  <a:moveTo>
                    <a:pt x="5682" y="1"/>
                  </a:moveTo>
                  <a:lnTo>
                    <a:pt x="3826" y="354"/>
                  </a:lnTo>
                  <a:cubicBezTo>
                    <a:pt x="3586" y="544"/>
                    <a:pt x="2374" y="834"/>
                    <a:pt x="2374" y="834"/>
                  </a:cubicBezTo>
                  <a:lnTo>
                    <a:pt x="2374" y="2337"/>
                  </a:lnTo>
                  <a:lnTo>
                    <a:pt x="1111" y="3991"/>
                  </a:lnTo>
                  <a:lnTo>
                    <a:pt x="0" y="4900"/>
                  </a:lnTo>
                  <a:lnTo>
                    <a:pt x="632" y="7691"/>
                  </a:lnTo>
                  <a:lnTo>
                    <a:pt x="2058" y="7691"/>
                  </a:lnTo>
                  <a:lnTo>
                    <a:pt x="4293" y="5254"/>
                  </a:lnTo>
                  <a:lnTo>
                    <a:pt x="5834" y="4622"/>
                  </a:lnTo>
                  <a:lnTo>
                    <a:pt x="7412" y="3650"/>
                  </a:lnTo>
                  <a:lnTo>
                    <a:pt x="7412" y="1705"/>
                  </a:lnTo>
                  <a:lnTo>
                    <a:pt x="6238" y="910"/>
                  </a:lnTo>
                  <a:lnTo>
                    <a:pt x="5682" y="1"/>
                  </a:ln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42" name="Google Shape;5142;p86"/>
            <p:cNvSpPr/>
            <p:nvPr/>
          </p:nvSpPr>
          <p:spPr>
            <a:xfrm>
              <a:off x="1431375" y="1091425"/>
              <a:ext cx="201725" cy="208700"/>
            </a:xfrm>
            <a:custGeom>
              <a:avLst/>
              <a:gdLst/>
              <a:ahLst/>
              <a:cxnLst/>
              <a:rect l="l" t="t" r="r" b="b"/>
              <a:pathLst>
                <a:path w="8069" h="8348" extrusionOk="0">
                  <a:moveTo>
                    <a:pt x="5859" y="708"/>
                  </a:moveTo>
                  <a:lnTo>
                    <a:pt x="6301" y="1428"/>
                  </a:lnTo>
                  <a:lnTo>
                    <a:pt x="7438" y="2223"/>
                  </a:lnTo>
                  <a:lnTo>
                    <a:pt x="7438" y="3814"/>
                  </a:lnTo>
                  <a:lnTo>
                    <a:pt x="6049" y="4673"/>
                  </a:lnTo>
                  <a:lnTo>
                    <a:pt x="4521" y="5304"/>
                  </a:lnTo>
                  <a:lnTo>
                    <a:pt x="2260" y="7716"/>
                  </a:lnTo>
                  <a:lnTo>
                    <a:pt x="1225" y="7716"/>
                  </a:lnTo>
                  <a:lnTo>
                    <a:pt x="695" y="5367"/>
                  </a:lnTo>
                  <a:lnTo>
                    <a:pt x="1642" y="4584"/>
                  </a:lnTo>
                  <a:lnTo>
                    <a:pt x="3018" y="2791"/>
                  </a:lnTo>
                  <a:lnTo>
                    <a:pt x="3018" y="1428"/>
                  </a:lnTo>
                  <a:cubicBezTo>
                    <a:pt x="3422" y="1327"/>
                    <a:pt x="4003" y="1163"/>
                    <a:pt x="4281" y="998"/>
                  </a:cubicBezTo>
                  <a:lnTo>
                    <a:pt x="5859" y="708"/>
                  </a:lnTo>
                  <a:close/>
                  <a:moveTo>
                    <a:pt x="6175" y="1"/>
                  </a:moveTo>
                  <a:lnTo>
                    <a:pt x="4117" y="380"/>
                  </a:lnTo>
                  <a:lnTo>
                    <a:pt x="4028" y="405"/>
                  </a:lnTo>
                  <a:lnTo>
                    <a:pt x="3965" y="443"/>
                  </a:lnTo>
                  <a:cubicBezTo>
                    <a:pt x="3851" y="544"/>
                    <a:pt x="3182" y="733"/>
                    <a:pt x="2639" y="872"/>
                  </a:cubicBezTo>
                  <a:lnTo>
                    <a:pt x="2399" y="923"/>
                  </a:lnTo>
                  <a:lnTo>
                    <a:pt x="2399" y="2564"/>
                  </a:lnTo>
                  <a:lnTo>
                    <a:pt x="1225" y="4105"/>
                  </a:lnTo>
                  <a:lnTo>
                    <a:pt x="0" y="5115"/>
                  </a:lnTo>
                  <a:lnTo>
                    <a:pt x="733" y="8347"/>
                  </a:lnTo>
                  <a:lnTo>
                    <a:pt x="2538" y="8347"/>
                  </a:lnTo>
                  <a:lnTo>
                    <a:pt x="4836" y="5847"/>
                  </a:lnTo>
                  <a:lnTo>
                    <a:pt x="6352" y="5228"/>
                  </a:lnTo>
                  <a:lnTo>
                    <a:pt x="8069" y="4168"/>
                  </a:lnTo>
                  <a:lnTo>
                    <a:pt x="8069" y="1870"/>
                  </a:lnTo>
                  <a:lnTo>
                    <a:pt x="6806" y="1024"/>
                  </a:lnTo>
                  <a:lnTo>
                    <a:pt x="6175" y="1"/>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43" name="Google Shape;5143;p86"/>
            <p:cNvSpPr/>
            <p:nvPr/>
          </p:nvSpPr>
          <p:spPr>
            <a:xfrm>
              <a:off x="1514700" y="1211400"/>
              <a:ext cx="329275" cy="270225"/>
            </a:xfrm>
            <a:custGeom>
              <a:avLst/>
              <a:gdLst/>
              <a:ahLst/>
              <a:cxnLst/>
              <a:rect l="l" t="t" r="r" b="b"/>
              <a:pathLst>
                <a:path w="13171" h="10809" extrusionOk="0">
                  <a:moveTo>
                    <a:pt x="12072" y="0"/>
                  </a:moveTo>
                  <a:lnTo>
                    <a:pt x="9623" y="480"/>
                  </a:lnTo>
                  <a:lnTo>
                    <a:pt x="8676" y="4180"/>
                  </a:lnTo>
                  <a:lnTo>
                    <a:pt x="7678" y="3536"/>
                  </a:lnTo>
                  <a:lnTo>
                    <a:pt x="8297" y="1503"/>
                  </a:lnTo>
                  <a:lnTo>
                    <a:pt x="4925" y="707"/>
                  </a:lnTo>
                  <a:lnTo>
                    <a:pt x="1440" y="1818"/>
                  </a:lnTo>
                  <a:lnTo>
                    <a:pt x="1074" y="2993"/>
                  </a:lnTo>
                  <a:lnTo>
                    <a:pt x="2791" y="3574"/>
                  </a:lnTo>
                  <a:lnTo>
                    <a:pt x="1" y="3940"/>
                  </a:lnTo>
                  <a:lnTo>
                    <a:pt x="1" y="6389"/>
                  </a:lnTo>
                  <a:lnTo>
                    <a:pt x="2842" y="6389"/>
                  </a:lnTo>
                  <a:lnTo>
                    <a:pt x="3549" y="6781"/>
                  </a:lnTo>
                  <a:lnTo>
                    <a:pt x="632" y="7021"/>
                  </a:lnTo>
                  <a:lnTo>
                    <a:pt x="1503" y="8637"/>
                  </a:lnTo>
                  <a:lnTo>
                    <a:pt x="1819" y="10177"/>
                  </a:lnTo>
                  <a:lnTo>
                    <a:pt x="4736" y="10177"/>
                  </a:lnTo>
                  <a:lnTo>
                    <a:pt x="6706" y="9142"/>
                  </a:lnTo>
                  <a:lnTo>
                    <a:pt x="8751" y="10809"/>
                  </a:lnTo>
                  <a:lnTo>
                    <a:pt x="10570" y="10089"/>
                  </a:lnTo>
                  <a:lnTo>
                    <a:pt x="11529" y="8789"/>
                  </a:lnTo>
                  <a:lnTo>
                    <a:pt x="10102" y="5695"/>
                  </a:lnTo>
                  <a:lnTo>
                    <a:pt x="11201" y="2614"/>
                  </a:lnTo>
                  <a:lnTo>
                    <a:pt x="13171" y="1111"/>
                  </a:lnTo>
                  <a:lnTo>
                    <a:pt x="12072" y="0"/>
                  </a:ln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44" name="Google Shape;5144;p86"/>
            <p:cNvSpPr/>
            <p:nvPr/>
          </p:nvSpPr>
          <p:spPr>
            <a:xfrm>
              <a:off x="1506825" y="1202875"/>
              <a:ext cx="349150" cy="287600"/>
            </a:xfrm>
            <a:custGeom>
              <a:avLst/>
              <a:gdLst/>
              <a:ahLst/>
              <a:cxnLst/>
              <a:rect l="l" t="t" r="r" b="b"/>
              <a:pathLst>
                <a:path w="13966" h="11504" extrusionOk="0">
                  <a:moveTo>
                    <a:pt x="12274" y="682"/>
                  </a:moveTo>
                  <a:lnTo>
                    <a:pt x="13006" y="1414"/>
                  </a:lnTo>
                  <a:lnTo>
                    <a:pt x="11238" y="2766"/>
                  </a:lnTo>
                  <a:lnTo>
                    <a:pt x="10064" y="6061"/>
                  </a:lnTo>
                  <a:lnTo>
                    <a:pt x="11478" y="9092"/>
                  </a:lnTo>
                  <a:lnTo>
                    <a:pt x="10683" y="10178"/>
                  </a:lnTo>
                  <a:lnTo>
                    <a:pt x="9129" y="10784"/>
                  </a:lnTo>
                  <a:lnTo>
                    <a:pt x="7059" y="9117"/>
                  </a:lnTo>
                  <a:lnTo>
                    <a:pt x="4975" y="10203"/>
                  </a:lnTo>
                  <a:lnTo>
                    <a:pt x="2399" y="10203"/>
                  </a:lnTo>
                  <a:lnTo>
                    <a:pt x="2134" y="8915"/>
                  </a:lnTo>
                  <a:lnTo>
                    <a:pt x="1465" y="7640"/>
                  </a:lnTo>
                  <a:lnTo>
                    <a:pt x="4937" y="7349"/>
                  </a:lnTo>
                  <a:lnTo>
                    <a:pt x="3245" y="6415"/>
                  </a:lnTo>
                  <a:lnTo>
                    <a:pt x="644" y="6415"/>
                  </a:lnTo>
                  <a:lnTo>
                    <a:pt x="644" y="4559"/>
                  </a:lnTo>
                  <a:lnTo>
                    <a:pt x="4495" y="4053"/>
                  </a:lnTo>
                  <a:lnTo>
                    <a:pt x="1781" y="3132"/>
                  </a:lnTo>
                  <a:lnTo>
                    <a:pt x="2008" y="2399"/>
                  </a:lnTo>
                  <a:lnTo>
                    <a:pt x="5253" y="1377"/>
                  </a:lnTo>
                  <a:lnTo>
                    <a:pt x="8208" y="2071"/>
                  </a:lnTo>
                  <a:lnTo>
                    <a:pt x="7627" y="4003"/>
                  </a:lnTo>
                  <a:lnTo>
                    <a:pt x="9193" y="5026"/>
                  </a:lnTo>
                  <a:lnTo>
                    <a:pt x="10190" y="1086"/>
                  </a:lnTo>
                  <a:lnTo>
                    <a:pt x="12274" y="682"/>
                  </a:lnTo>
                  <a:close/>
                  <a:moveTo>
                    <a:pt x="12488" y="0"/>
                  </a:moveTo>
                  <a:lnTo>
                    <a:pt x="9685" y="543"/>
                  </a:lnTo>
                  <a:lnTo>
                    <a:pt x="8801" y="4016"/>
                  </a:lnTo>
                  <a:lnTo>
                    <a:pt x="8372" y="3738"/>
                  </a:lnTo>
                  <a:lnTo>
                    <a:pt x="9003" y="1616"/>
                  </a:lnTo>
                  <a:lnTo>
                    <a:pt x="5228" y="733"/>
                  </a:lnTo>
                  <a:lnTo>
                    <a:pt x="1503" y="1907"/>
                  </a:lnTo>
                  <a:lnTo>
                    <a:pt x="998" y="3536"/>
                  </a:lnTo>
                  <a:lnTo>
                    <a:pt x="1717" y="3788"/>
                  </a:lnTo>
                  <a:lnTo>
                    <a:pt x="0" y="4003"/>
                  </a:lnTo>
                  <a:lnTo>
                    <a:pt x="0" y="7046"/>
                  </a:lnTo>
                  <a:lnTo>
                    <a:pt x="1010" y="7046"/>
                  </a:lnTo>
                  <a:lnTo>
                    <a:pt x="442" y="7097"/>
                  </a:lnTo>
                  <a:lnTo>
                    <a:pt x="1515" y="9079"/>
                  </a:lnTo>
                  <a:lnTo>
                    <a:pt x="1882" y="10834"/>
                  </a:lnTo>
                  <a:lnTo>
                    <a:pt x="5127" y="10834"/>
                  </a:lnTo>
                  <a:lnTo>
                    <a:pt x="6983" y="9862"/>
                  </a:lnTo>
                  <a:lnTo>
                    <a:pt x="9016" y="11503"/>
                  </a:lnTo>
                  <a:lnTo>
                    <a:pt x="11087" y="10708"/>
                  </a:lnTo>
                  <a:lnTo>
                    <a:pt x="12210" y="9167"/>
                  </a:lnTo>
                  <a:lnTo>
                    <a:pt x="10758" y="6023"/>
                  </a:lnTo>
                  <a:lnTo>
                    <a:pt x="11781" y="3144"/>
                  </a:lnTo>
                  <a:lnTo>
                    <a:pt x="13966" y="1490"/>
                  </a:lnTo>
                  <a:lnTo>
                    <a:pt x="12488" y="0"/>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45" name="Google Shape;5145;p86"/>
            <p:cNvSpPr/>
            <p:nvPr/>
          </p:nvSpPr>
          <p:spPr>
            <a:xfrm>
              <a:off x="1843950" y="1219275"/>
              <a:ext cx="96625" cy="163875"/>
            </a:xfrm>
            <a:custGeom>
              <a:avLst/>
              <a:gdLst/>
              <a:ahLst/>
              <a:cxnLst/>
              <a:rect l="l" t="t" r="r" b="b"/>
              <a:pathLst>
                <a:path w="3865" h="6555" extrusionOk="0">
                  <a:moveTo>
                    <a:pt x="2602" y="1"/>
                  </a:moveTo>
                  <a:lnTo>
                    <a:pt x="2046" y="1339"/>
                  </a:lnTo>
                  <a:lnTo>
                    <a:pt x="1466" y="3334"/>
                  </a:lnTo>
                  <a:lnTo>
                    <a:pt x="1024" y="1642"/>
                  </a:lnTo>
                  <a:lnTo>
                    <a:pt x="1" y="3246"/>
                  </a:lnTo>
                  <a:lnTo>
                    <a:pt x="392" y="5026"/>
                  </a:lnTo>
                  <a:lnTo>
                    <a:pt x="1024" y="6554"/>
                  </a:lnTo>
                  <a:lnTo>
                    <a:pt x="3057" y="5014"/>
                  </a:lnTo>
                  <a:lnTo>
                    <a:pt x="3865" y="3221"/>
                  </a:lnTo>
                  <a:lnTo>
                    <a:pt x="3865" y="1339"/>
                  </a:lnTo>
                  <a:lnTo>
                    <a:pt x="2602" y="1"/>
                  </a:ln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46" name="Google Shape;5146;p86"/>
            <p:cNvSpPr/>
            <p:nvPr/>
          </p:nvSpPr>
          <p:spPr>
            <a:xfrm>
              <a:off x="1835425" y="1205075"/>
              <a:ext cx="113050" cy="190700"/>
            </a:xfrm>
            <a:custGeom>
              <a:avLst/>
              <a:gdLst/>
              <a:ahLst/>
              <a:cxnLst/>
              <a:rect l="l" t="t" r="r" b="b"/>
              <a:pathLst>
                <a:path w="4522" h="7628" extrusionOk="0">
                  <a:moveTo>
                    <a:pt x="3044" y="1150"/>
                  </a:moveTo>
                  <a:lnTo>
                    <a:pt x="3890" y="2034"/>
                  </a:lnTo>
                  <a:lnTo>
                    <a:pt x="3890" y="3726"/>
                  </a:lnTo>
                  <a:lnTo>
                    <a:pt x="3145" y="5380"/>
                  </a:lnTo>
                  <a:lnTo>
                    <a:pt x="1503" y="6630"/>
                  </a:lnTo>
                  <a:lnTo>
                    <a:pt x="1049" y="5519"/>
                  </a:lnTo>
                  <a:lnTo>
                    <a:pt x="683" y="3877"/>
                  </a:lnTo>
                  <a:lnTo>
                    <a:pt x="1238" y="2981"/>
                  </a:lnTo>
                  <a:lnTo>
                    <a:pt x="1781" y="5089"/>
                  </a:lnTo>
                  <a:lnTo>
                    <a:pt x="2678" y="2034"/>
                  </a:lnTo>
                  <a:lnTo>
                    <a:pt x="3044" y="1150"/>
                  </a:lnTo>
                  <a:close/>
                  <a:moveTo>
                    <a:pt x="2842" y="1"/>
                  </a:moveTo>
                  <a:lnTo>
                    <a:pt x="2084" y="1819"/>
                  </a:lnTo>
                  <a:lnTo>
                    <a:pt x="1819" y="2715"/>
                  </a:lnTo>
                  <a:lnTo>
                    <a:pt x="1491" y="1427"/>
                  </a:lnTo>
                  <a:lnTo>
                    <a:pt x="1" y="3763"/>
                  </a:lnTo>
                  <a:lnTo>
                    <a:pt x="443" y="5708"/>
                  </a:lnTo>
                  <a:lnTo>
                    <a:pt x="1238" y="7627"/>
                  </a:lnTo>
                  <a:lnTo>
                    <a:pt x="3650" y="5784"/>
                  </a:lnTo>
                  <a:lnTo>
                    <a:pt x="4496" y="3915"/>
                  </a:lnTo>
                  <a:lnTo>
                    <a:pt x="4521" y="1781"/>
                  </a:lnTo>
                  <a:lnTo>
                    <a:pt x="2842" y="1"/>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47" name="Google Shape;5147;p86"/>
            <p:cNvSpPr/>
            <p:nvPr/>
          </p:nvSpPr>
          <p:spPr>
            <a:xfrm>
              <a:off x="1794700" y="1458875"/>
              <a:ext cx="74850" cy="69800"/>
            </a:xfrm>
            <a:custGeom>
              <a:avLst/>
              <a:gdLst/>
              <a:ahLst/>
              <a:cxnLst/>
              <a:rect l="l" t="t" r="r" b="b"/>
              <a:pathLst>
                <a:path w="2994" h="2792" extrusionOk="0">
                  <a:moveTo>
                    <a:pt x="1971" y="1"/>
                  </a:moveTo>
                  <a:lnTo>
                    <a:pt x="872" y="847"/>
                  </a:lnTo>
                  <a:lnTo>
                    <a:pt x="1" y="1465"/>
                  </a:lnTo>
                  <a:lnTo>
                    <a:pt x="1504" y="2791"/>
                  </a:lnTo>
                  <a:lnTo>
                    <a:pt x="2994" y="2791"/>
                  </a:lnTo>
                  <a:lnTo>
                    <a:pt x="1971" y="1"/>
                  </a:ln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48" name="Google Shape;5148;p86"/>
            <p:cNvSpPr/>
            <p:nvPr/>
          </p:nvSpPr>
          <p:spPr>
            <a:xfrm>
              <a:off x="1782075" y="1445925"/>
              <a:ext cx="98850" cy="90625"/>
            </a:xfrm>
            <a:custGeom>
              <a:avLst/>
              <a:gdLst/>
              <a:ahLst/>
              <a:cxnLst/>
              <a:rect l="l" t="t" r="r" b="b"/>
              <a:pathLst>
                <a:path w="3954" h="3625" extrusionOk="0">
                  <a:moveTo>
                    <a:pt x="2324" y="1024"/>
                  </a:moveTo>
                  <a:lnTo>
                    <a:pt x="3057" y="2994"/>
                  </a:lnTo>
                  <a:lnTo>
                    <a:pt x="2122" y="2994"/>
                  </a:lnTo>
                  <a:lnTo>
                    <a:pt x="1011" y="2009"/>
                  </a:lnTo>
                  <a:lnTo>
                    <a:pt x="2324" y="1024"/>
                  </a:lnTo>
                  <a:close/>
                  <a:moveTo>
                    <a:pt x="2627" y="1"/>
                  </a:moveTo>
                  <a:lnTo>
                    <a:pt x="1188" y="1112"/>
                  </a:lnTo>
                  <a:lnTo>
                    <a:pt x="1" y="1958"/>
                  </a:lnTo>
                  <a:lnTo>
                    <a:pt x="1882" y="3625"/>
                  </a:lnTo>
                  <a:lnTo>
                    <a:pt x="3953" y="3625"/>
                  </a:lnTo>
                  <a:lnTo>
                    <a:pt x="2627" y="1"/>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49" name="Google Shape;5149;p86"/>
            <p:cNvSpPr/>
            <p:nvPr/>
          </p:nvSpPr>
          <p:spPr>
            <a:xfrm>
              <a:off x="241275" y="1079650"/>
              <a:ext cx="2559200" cy="3887025"/>
            </a:xfrm>
            <a:custGeom>
              <a:avLst/>
              <a:gdLst/>
              <a:ahLst/>
              <a:cxnLst/>
              <a:rect l="l" t="t" r="r" b="b"/>
              <a:pathLst>
                <a:path w="102368" h="155481" extrusionOk="0">
                  <a:moveTo>
                    <a:pt x="22033" y="0"/>
                  </a:moveTo>
                  <a:cubicBezTo>
                    <a:pt x="21541" y="0"/>
                    <a:pt x="20848" y="207"/>
                    <a:pt x="19875" y="825"/>
                  </a:cubicBezTo>
                  <a:cubicBezTo>
                    <a:pt x="16958" y="2669"/>
                    <a:pt x="16718" y="2669"/>
                    <a:pt x="16718" y="2669"/>
                  </a:cubicBezTo>
                  <a:lnTo>
                    <a:pt x="14357" y="4096"/>
                  </a:lnTo>
                  <a:lnTo>
                    <a:pt x="14357" y="5043"/>
                  </a:lnTo>
                  <a:lnTo>
                    <a:pt x="15304" y="8351"/>
                  </a:lnTo>
                  <a:lnTo>
                    <a:pt x="15532" y="10056"/>
                  </a:lnTo>
                  <a:lnTo>
                    <a:pt x="13423" y="9450"/>
                  </a:lnTo>
                  <a:lnTo>
                    <a:pt x="12665" y="8869"/>
                  </a:lnTo>
                  <a:lnTo>
                    <a:pt x="10051" y="10043"/>
                  </a:lnTo>
                  <a:lnTo>
                    <a:pt x="9319" y="11584"/>
                  </a:lnTo>
                  <a:lnTo>
                    <a:pt x="9319" y="12606"/>
                  </a:lnTo>
                  <a:lnTo>
                    <a:pt x="11920" y="12998"/>
                  </a:lnTo>
                  <a:lnTo>
                    <a:pt x="13890" y="12846"/>
                  </a:lnTo>
                  <a:lnTo>
                    <a:pt x="13890" y="12846"/>
                  </a:lnTo>
                  <a:lnTo>
                    <a:pt x="12236" y="14854"/>
                  </a:lnTo>
                  <a:lnTo>
                    <a:pt x="9281" y="15447"/>
                  </a:lnTo>
                  <a:lnTo>
                    <a:pt x="7324" y="17884"/>
                  </a:lnTo>
                  <a:lnTo>
                    <a:pt x="5922" y="20094"/>
                  </a:lnTo>
                  <a:lnTo>
                    <a:pt x="6478" y="22228"/>
                  </a:lnTo>
                  <a:lnTo>
                    <a:pt x="7665" y="23491"/>
                  </a:lnTo>
                  <a:lnTo>
                    <a:pt x="9559" y="25069"/>
                  </a:lnTo>
                  <a:cubicBezTo>
                    <a:pt x="9559" y="25069"/>
                    <a:pt x="8448" y="26534"/>
                    <a:pt x="8372" y="26862"/>
                  </a:cubicBezTo>
                  <a:cubicBezTo>
                    <a:pt x="8296" y="27191"/>
                    <a:pt x="2841" y="30196"/>
                    <a:pt x="2841" y="30196"/>
                  </a:cubicBezTo>
                  <a:lnTo>
                    <a:pt x="0" y="31610"/>
                  </a:lnTo>
                  <a:lnTo>
                    <a:pt x="0" y="31610"/>
                  </a:lnTo>
                  <a:lnTo>
                    <a:pt x="4344" y="30903"/>
                  </a:lnTo>
                  <a:lnTo>
                    <a:pt x="10178" y="28529"/>
                  </a:lnTo>
                  <a:lnTo>
                    <a:pt x="12476" y="25852"/>
                  </a:lnTo>
                  <a:lnTo>
                    <a:pt x="14446" y="24110"/>
                  </a:lnTo>
                  <a:lnTo>
                    <a:pt x="16883" y="22380"/>
                  </a:lnTo>
                  <a:lnTo>
                    <a:pt x="15393" y="25132"/>
                  </a:lnTo>
                  <a:lnTo>
                    <a:pt x="17287" y="24741"/>
                  </a:lnTo>
                  <a:cubicBezTo>
                    <a:pt x="17287" y="24741"/>
                    <a:pt x="19648" y="24034"/>
                    <a:pt x="19812" y="23794"/>
                  </a:cubicBezTo>
                  <a:cubicBezTo>
                    <a:pt x="19818" y="23784"/>
                    <a:pt x="19832" y="23779"/>
                    <a:pt x="19854" y="23779"/>
                  </a:cubicBezTo>
                  <a:cubicBezTo>
                    <a:pt x="20342" y="23779"/>
                    <a:pt x="24610" y="26319"/>
                    <a:pt x="24610" y="26319"/>
                  </a:cubicBezTo>
                  <a:lnTo>
                    <a:pt x="26113" y="29085"/>
                  </a:lnTo>
                  <a:lnTo>
                    <a:pt x="26820" y="33100"/>
                  </a:lnTo>
                  <a:lnTo>
                    <a:pt x="26189" y="36105"/>
                  </a:lnTo>
                  <a:lnTo>
                    <a:pt x="25633" y="38151"/>
                  </a:lnTo>
                  <a:lnTo>
                    <a:pt x="26429" y="40045"/>
                  </a:lnTo>
                  <a:lnTo>
                    <a:pt x="27376" y="37040"/>
                  </a:lnTo>
                  <a:lnTo>
                    <a:pt x="28474" y="36105"/>
                  </a:lnTo>
                  <a:lnTo>
                    <a:pt x="29194" y="40512"/>
                  </a:lnTo>
                  <a:lnTo>
                    <a:pt x="30457" y="43505"/>
                  </a:lnTo>
                  <a:lnTo>
                    <a:pt x="28083" y="42015"/>
                  </a:lnTo>
                  <a:lnTo>
                    <a:pt x="27856" y="43505"/>
                  </a:lnTo>
                  <a:lnTo>
                    <a:pt x="29585" y="47293"/>
                  </a:lnTo>
                  <a:lnTo>
                    <a:pt x="29346" y="49894"/>
                  </a:lnTo>
                  <a:lnTo>
                    <a:pt x="28083" y="52419"/>
                  </a:lnTo>
                  <a:lnTo>
                    <a:pt x="27616" y="56763"/>
                  </a:lnTo>
                  <a:lnTo>
                    <a:pt x="27931" y="61258"/>
                  </a:lnTo>
                  <a:lnTo>
                    <a:pt x="29661" y="64011"/>
                  </a:lnTo>
                  <a:lnTo>
                    <a:pt x="31404" y="65198"/>
                  </a:lnTo>
                  <a:lnTo>
                    <a:pt x="32666" y="68670"/>
                  </a:lnTo>
                  <a:lnTo>
                    <a:pt x="33538" y="71713"/>
                  </a:lnTo>
                  <a:lnTo>
                    <a:pt x="34081" y="73708"/>
                  </a:lnTo>
                  <a:lnTo>
                    <a:pt x="36631" y="76398"/>
                  </a:lnTo>
                  <a:lnTo>
                    <a:pt x="36631" y="76398"/>
                  </a:lnTo>
                  <a:lnTo>
                    <a:pt x="36050" y="73241"/>
                  </a:lnTo>
                  <a:lnTo>
                    <a:pt x="34560" y="71347"/>
                  </a:lnTo>
                  <a:lnTo>
                    <a:pt x="33929" y="66852"/>
                  </a:lnTo>
                  <a:lnTo>
                    <a:pt x="35343" y="68506"/>
                  </a:lnTo>
                  <a:lnTo>
                    <a:pt x="36215" y="71713"/>
                  </a:lnTo>
                  <a:lnTo>
                    <a:pt x="38424" y="73784"/>
                  </a:lnTo>
                  <a:lnTo>
                    <a:pt x="40470" y="77332"/>
                  </a:lnTo>
                  <a:lnTo>
                    <a:pt x="40634" y="79618"/>
                  </a:lnTo>
                  <a:lnTo>
                    <a:pt x="42288" y="81436"/>
                  </a:lnTo>
                  <a:lnTo>
                    <a:pt x="46241" y="82623"/>
                  </a:lnTo>
                  <a:lnTo>
                    <a:pt x="49082" y="84113"/>
                  </a:lnTo>
                  <a:lnTo>
                    <a:pt x="49940" y="83557"/>
                  </a:lnTo>
                  <a:lnTo>
                    <a:pt x="52541" y="85616"/>
                  </a:lnTo>
                  <a:lnTo>
                    <a:pt x="55458" y="86247"/>
                  </a:lnTo>
                  <a:lnTo>
                    <a:pt x="57428" y="88457"/>
                  </a:lnTo>
                  <a:lnTo>
                    <a:pt x="58855" y="90035"/>
                  </a:lnTo>
                  <a:lnTo>
                    <a:pt x="61380" y="91373"/>
                  </a:lnTo>
                  <a:lnTo>
                    <a:pt x="62643" y="90275"/>
                  </a:lnTo>
                  <a:lnTo>
                    <a:pt x="64221" y="92081"/>
                  </a:lnTo>
                  <a:lnTo>
                    <a:pt x="63906" y="95553"/>
                  </a:lnTo>
                  <a:lnTo>
                    <a:pt x="62378" y="97346"/>
                  </a:lnTo>
                  <a:lnTo>
                    <a:pt x="61595" y="99644"/>
                  </a:lnTo>
                  <a:lnTo>
                    <a:pt x="61355" y="101854"/>
                  </a:lnTo>
                  <a:lnTo>
                    <a:pt x="60875" y="103028"/>
                  </a:lnTo>
                  <a:lnTo>
                    <a:pt x="63325" y="105629"/>
                  </a:lnTo>
                  <a:lnTo>
                    <a:pt x="65459" y="108862"/>
                  </a:lnTo>
                  <a:lnTo>
                    <a:pt x="67580" y="112170"/>
                  </a:lnTo>
                  <a:lnTo>
                    <a:pt x="69550" y="113281"/>
                  </a:lnTo>
                  <a:lnTo>
                    <a:pt x="70813" y="115011"/>
                  </a:lnTo>
                  <a:lnTo>
                    <a:pt x="71293" y="119746"/>
                  </a:lnTo>
                  <a:lnTo>
                    <a:pt x="71532" y="123610"/>
                  </a:lnTo>
                  <a:lnTo>
                    <a:pt x="71293" y="127562"/>
                  </a:lnTo>
                  <a:lnTo>
                    <a:pt x="71444" y="129608"/>
                  </a:lnTo>
                  <a:lnTo>
                    <a:pt x="70661" y="132765"/>
                  </a:lnTo>
                  <a:lnTo>
                    <a:pt x="70585" y="135214"/>
                  </a:lnTo>
                  <a:lnTo>
                    <a:pt x="70813" y="138220"/>
                  </a:lnTo>
                  <a:lnTo>
                    <a:pt x="72151" y="139167"/>
                  </a:lnTo>
                  <a:lnTo>
                    <a:pt x="70346" y="143334"/>
                  </a:lnTo>
                  <a:lnTo>
                    <a:pt x="71684" y="145392"/>
                  </a:lnTo>
                  <a:lnTo>
                    <a:pt x="72000" y="147210"/>
                  </a:lnTo>
                  <a:lnTo>
                    <a:pt x="73225" y="150998"/>
                  </a:lnTo>
                  <a:lnTo>
                    <a:pt x="75548" y="154344"/>
                  </a:lnTo>
                  <a:lnTo>
                    <a:pt x="77278" y="155481"/>
                  </a:lnTo>
                  <a:lnTo>
                    <a:pt x="80283" y="155481"/>
                  </a:lnTo>
                  <a:lnTo>
                    <a:pt x="81546" y="153991"/>
                  </a:lnTo>
                  <a:lnTo>
                    <a:pt x="78313" y="152248"/>
                  </a:lnTo>
                  <a:lnTo>
                    <a:pt x="77126" y="149331"/>
                  </a:lnTo>
                  <a:cubicBezTo>
                    <a:pt x="77126" y="149331"/>
                    <a:pt x="75864" y="148826"/>
                    <a:pt x="77050" y="147399"/>
                  </a:cubicBezTo>
                  <a:cubicBezTo>
                    <a:pt x="78237" y="145985"/>
                    <a:pt x="78237" y="145960"/>
                    <a:pt x="78237" y="145960"/>
                  </a:cubicBezTo>
                  <a:lnTo>
                    <a:pt x="78553" y="144925"/>
                  </a:lnTo>
                  <a:lnTo>
                    <a:pt x="76899" y="143738"/>
                  </a:lnTo>
                  <a:lnTo>
                    <a:pt x="77758" y="142083"/>
                  </a:lnTo>
                  <a:lnTo>
                    <a:pt x="78553" y="141528"/>
                  </a:lnTo>
                  <a:lnTo>
                    <a:pt x="78945" y="139318"/>
                  </a:lnTo>
                  <a:lnTo>
                    <a:pt x="78389" y="138055"/>
                  </a:lnTo>
                  <a:lnTo>
                    <a:pt x="78465" y="136957"/>
                  </a:lnTo>
                  <a:lnTo>
                    <a:pt x="79892" y="137108"/>
                  </a:lnTo>
                  <a:lnTo>
                    <a:pt x="79967" y="135530"/>
                  </a:lnTo>
                  <a:lnTo>
                    <a:pt x="79967" y="134962"/>
                  </a:lnTo>
                  <a:lnTo>
                    <a:pt x="81861" y="134406"/>
                  </a:lnTo>
                  <a:lnTo>
                    <a:pt x="83755" y="133926"/>
                  </a:lnTo>
                  <a:lnTo>
                    <a:pt x="83755" y="131805"/>
                  </a:lnTo>
                  <a:lnTo>
                    <a:pt x="83604" y="130542"/>
                  </a:lnTo>
                  <a:lnTo>
                    <a:pt x="83516" y="129595"/>
                  </a:lnTo>
                  <a:lnTo>
                    <a:pt x="86205" y="130063"/>
                  </a:lnTo>
                  <a:lnTo>
                    <a:pt x="87821" y="128484"/>
                  </a:lnTo>
                  <a:lnTo>
                    <a:pt x="89261" y="126047"/>
                  </a:lnTo>
                  <a:lnTo>
                    <a:pt x="90612" y="124065"/>
                  </a:lnTo>
                  <a:lnTo>
                    <a:pt x="91079" y="121312"/>
                  </a:lnTo>
                  <a:lnTo>
                    <a:pt x="93605" y="119570"/>
                  </a:lnTo>
                  <a:lnTo>
                    <a:pt x="96294" y="118155"/>
                  </a:lnTo>
                  <a:lnTo>
                    <a:pt x="97633" y="117360"/>
                  </a:lnTo>
                  <a:lnTo>
                    <a:pt x="98188" y="113572"/>
                  </a:lnTo>
                  <a:lnTo>
                    <a:pt x="99047" y="110415"/>
                  </a:lnTo>
                  <a:lnTo>
                    <a:pt x="99451" y="108445"/>
                  </a:lnTo>
                  <a:lnTo>
                    <a:pt x="101257" y="106160"/>
                  </a:lnTo>
                  <a:lnTo>
                    <a:pt x="102368" y="104190"/>
                  </a:lnTo>
                  <a:lnTo>
                    <a:pt x="101332" y="102296"/>
                  </a:lnTo>
                  <a:cubicBezTo>
                    <a:pt x="101332" y="102296"/>
                    <a:pt x="101888" y="102220"/>
                    <a:pt x="98655" y="100957"/>
                  </a:cubicBezTo>
                  <a:lnTo>
                    <a:pt x="95423" y="99695"/>
                  </a:lnTo>
                  <a:lnTo>
                    <a:pt x="93529" y="99379"/>
                  </a:lnTo>
                  <a:lnTo>
                    <a:pt x="91471" y="98596"/>
                  </a:lnTo>
                  <a:lnTo>
                    <a:pt x="89185" y="97649"/>
                  </a:lnTo>
                  <a:lnTo>
                    <a:pt x="88011" y="94884"/>
                  </a:lnTo>
                  <a:lnTo>
                    <a:pt x="86508" y="92750"/>
                  </a:lnTo>
                  <a:lnTo>
                    <a:pt x="83124" y="91651"/>
                  </a:lnTo>
                  <a:lnTo>
                    <a:pt x="80914" y="91411"/>
                  </a:lnTo>
                  <a:lnTo>
                    <a:pt x="78616" y="89202"/>
                  </a:lnTo>
                  <a:lnTo>
                    <a:pt x="76571" y="88015"/>
                  </a:lnTo>
                  <a:lnTo>
                    <a:pt x="74121" y="87787"/>
                  </a:lnTo>
                  <a:lnTo>
                    <a:pt x="71596" y="87156"/>
                  </a:lnTo>
                  <a:lnTo>
                    <a:pt x="68755" y="87232"/>
                  </a:lnTo>
                  <a:cubicBezTo>
                    <a:pt x="68755" y="87232"/>
                    <a:pt x="65522" y="88179"/>
                    <a:pt x="65446" y="88495"/>
                  </a:cubicBezTo>
                  <a:cubicBezTo>
                    <a:pt x="65358" y="88810"/>
                    <a:pt x="64903" y="90174"/>
                    <a:pt x="64903" y="90174"/>
                  </a:cubicBezTo>
                  <a:lnTo>
                    <a:pt x="63325" y="88911"/>
                  </a:lnTo>
                  <a:lnTo>
                    <a:pt x="61595" y="89467"/>
                  </a:lnTo>
                  <a:lnTo>
                    <a:pt x="59852" y="88596"/>
                  </a:lnTo>
                  <a:lnTo>
                    <a:pt x="58590" y="85994"/>
                  </a:lnTo>
                  <a:lnTo>
                    <a:pt x="59385" y="83949"/>
                  </a:lnTo>
                  <a:lnTo>
                    <a:pt x="57491" y="83317"/>
                  </a:lnTo>
                  <a:lnTo>
                    <a:pt x="54966" y="83002"/>
                  </a:lnTo>
                  <a:lnTo>
                    <a:pt x="55673" y="81032"/>
                  </a:lnTo>
                  <a:lnTo>
                    <a:pt x="56380" y="79643"/>
                  </a:lnTo>
                  <a:lnTo>
                    <a:pt x="56532" y="78507"/>
                  </a:lnTo>
                  <a:lnTo>
                    <a:pt x="53779" y="78507"/>
                  </a:lnTo>
                  <a:lnTo>
                    <a:pt x="52592" y="80476"/>
                  </a:lnTo>
                  <a:lnTo>
                    <a:pt x="49915" y="81423"/>
                  </a:lnTo>
                  <a:lnTo>
                    <a:pt x="47933" y="78747"/>
                  </a:lnTo>
                  <a:lnTo>
                    <a:pt x="47541" y="75160"/>
                  </a:lnTo>
                  <a:lnTo>
                    <a:pt x="48412" y="72218"/>
                  </a:lnTo>
                  <a:lnTo>
                    <a:pt x="51165" y="70173"/>
                  </a:lnTo>
                  <a:lnTo>
                    <a:pt x="54095" y="69769"/>
                  </a:lnTo>
                  <a:lnTo>
                    <a:pt x="55433" y="70880"/>
                  </a:lnTo>
                  <a:lnTo>
                    <a:pt x="56064" y="69693"/>
                  </a:lnTo>
                  <a:lnTo>
                    <a:pt x="58198" y="69693"/>
                  </a:lnTo>
                  <a:lnTo>
                    <a:pt x="60964" y="70552"/>
                  </a:lnTo>
                  <a:lnTo>
                    <a:pt x="61191" y="72521"/>
                  </a:lnTo>
                  <a:lnTo>
                    <a:pt x="62529" y="74567"/>
                  </a:lnTo>
                  <a:lnTo>
                    <a:pt x="62933" y="72484"/>
                  </a:lnTo>
                  <a:lnTo>
                    <a:pt x="62769" y="68759"/>
                  </a:lnTo>
                  <a:lnTo>
                    <a:pt x="63805" y="66852"/>
                  </a:lnTo>
                  <a:lnTo>
                    <a:pt x="66797" y="64806"/>
                  </a:lnTo>
                  <a:lnTo>
                    <a:pt x="68300" y="62281"/>
                  </a:lnTo>
                  <a:lnTo>
                    <a:pt x="69083" y="60248"/>
                  </a:lnTo>
                  <a:lnTo>
                    <a:pt x="71684" y="57697"/>
                  </a:lnTo>
                  <a:lnTo>
                    <a:pt x="73338" y="57697"/>
                  </a:lnTo>
                  <a:lnTo>
                    <a:pt x="74197" y="55412"/>
                  </a:lnTo>
                  <a:lnTo>
                    <a:pt x="76722" y="53758"/>
                  </a:lnTo>
                  <a:lnTo>
                    <a:pt x="77833" y="55488"/>
                  </a:lnTo>
                  <a:lnTo>
                    <a:pt x="79879" y="54187"/>
                  </a:lnTo>
                  <a:lnTo>
                    <a:pt x="83351" y="52748"/>
                  </a:lnTo>
                  <a:lnTo>
                    <a:pt x="82569" y="51876"/>
                  </a:lnTo>
                  <a:lnTo>
                    <a:pt x="79412" y="52104"/>
                  </a:lnTo>
                  <a:lnTo>
                    <a:pt x="78692" y="50525"/>
                  </a:lnTo>
                  <a:lnTo>
                    <a:pt x="78692" y="49187"/>
                  </a:lnTo>
                  <a:lnTo>
                    <a:pt x="77833" y="48707"/>
                  </a:lnTo>
                  <a:lnTo>
                    <a:pt x="76091" y="49502"/>
                  </a:lnTo>
                  <a:lnTo>
                    <a:pt x="78540" y="48240"/>
                  </a:lnTo>
                  <a:lnTo>
                    <a:pt x="80902" y="48240"/>
                  </a:lnTo>
                  <a:lnTo>
                    <a:pt x="83111" y="48391"/>
                  </a:lnTo>
                  <a:lnTo>
                    <a:pt x="85725" y="46901"/>
                  </a:lnTo>
                  <a:cubicBezTo>
                    <a:pt x="85725" y="46901"/>
                    <a:pt x="87619" y="45474"/>
                    <a:pt x="87695" y="45361"/>
                  </a:cubicBezTo>
                  <a:cubicBezTo>
                    <a:pt x="87771" y="45247"/>
                    <a:pt x="86041" y="42204"/>
                    <a:pt x="86041" y="42204"/>
                  </a:cubicBezTo>
                  <a:lnTo>
                    <a:pt x="83983" y="40297"/>
                  </a:lnTo>
                  <a:lnTo>
                    <a:pt x="83591" y="38151"/>
                  </a:lnTo>
                  <a:lnTo>
                    <a:pt x="83111" y="33820"/>
                  </a:lnTo>
                  <a:lnTo>
                    <a:pt x="81066" y="36105"/>
                  </a:lnTo>
                  <a:lnTo>
                    <a:pt x="79172" y="35701"/>
                  </a:lnTo>
                  <a:lnTo>
                    <a:pt x="78856" y="33656"/>
                  </a:lnTo>
                  <a:lnTo>
                    <a:pt x="79639" y="32203"/>
                  </a:lnTo>
                  <a:lnTo>
                    <a:pt x="77909" y="31724"/>
                  </a:lnTo>
                  <a:lnTo>
                    <a:pt x="76798" y="30575"/>
                  </a:lnTo>
                  <a:lnTo>
                    <a:pt x="73957" y="30575"/>
                  </a:lnTo>
                  <a:lnTo>
                    <a:pt x="73098" y="30650"/>
                  </a:lnTo>
                  <a:lnTo>
                    <a:pt x="73010" y="33491"/>
                  </a:lnTo>
                  <a:lnTo>
                    <a:pt x="71671" y="34918"/>
                  </a:lnTo>
                  <a:lnTo>
                    <a:pt x="72467" y="36156"/>
                  </a:lnTo>
                  <a:lnTo>
                    <a:pt x="72694" y="38479"/>
                  </a:lnTo>
                  <a:lnTo>
                    <a:pt x="70573" y="40285"/>
                  </a:lnTo>
                  <a:lnTo>
                    <a:pt x="68603" y="40979"/>
                  </a:lnTo>
                  <a:lnTo>
                    <a:pt x="68603" y="44136"/>
                  </a:lnTo>
                  <a:lnTo>
                    <a:pt x="67340" y="44767"/>
                  </a:lnTo>
                  <a:lnTo>
                    <a:pt x="65913" y="42962"/>
                  </a:lnTo>
                  <a:lnTo>
                    <a:pt x="66545" y="40196"/>
                  </a:lnTo>
                  <a:lnTo>
                    <a:pt x="64386" y="39098"/>
                  </a:lnTo>
                  <a:lnTo>
                    <a:pt x="62113" y="37747"/>
                  </a:lnTo>
                  <a:lnTo>
                    <a:pt x="61115" y="36888"/>
                  </a:lnTo>
                  <a:lnTo>
                    <a:pt x="60092" y="36888"/>
                  </a:lnTo>
                  <a:lnTo>
                    <a:pt x="59852" y="34123"/>
                  </a:lnTo>
                  <a:lnTo>
                    <a:pt x="60244" y="31686"/>
                  </a:lnTo>
                  <a:lnTo>
                    <a:pt x="61088" y="29679"/>
                  </a:lnTo>
                  <a:lnTo>
                    <a:pt x="61088" y="29679"/>
                  </a:lnTo>
                  <a:cubicBezTo>
                    <a:pt x="61170" y="29674"/>
                    <a:pt x="61518" y="29543"/>
                    <a:pt x="62694" y="28958"/>
                  </a:cubicBezTo>
                  <a:cubicBezTo>
                    <a:pt x="63454" y="28578"/>
                    <a:pt x="63639" y="28510"/>
                    <a:pt x="63679" y="28510"/>
                  </a:cubicBezTo>
                  <a:cubicBezTo>
                    <a:pt x="63702" y="28510"/>
                    <a:pt x="63680" y="28531"/>
                    <a:pt x="63688" y="28531"/>
                  </a:cubicBezTo>
                  <a:cubicBezTo>
                    <a:pt x="63704" y="28531"/>
                    <a:pt x="63843" y="28444"/>
                    <a:pt x="64739" y="27910"/>
                  </a:cubicBezTo>
                  <a:cubicBezTo>
                    <a:pt x="66873" y="26648"/>
                    <a:pt x="66873" y="26648"/>
                    <a:pt x="66873" y="26648"/>
                  </a:cubicBezTo>
                  <a:lnTo>
                    <a:pt x="68451" y="25145"/>
                  </a:lnTo>
                  <a:lnTo>
                    <a:pt x="69714" y="23870"/>
                  </a:lnTo>
                  <a:lnTo>
                    <a:pt x="70585" y="23642"/>
                  </a:lnTo>
                  <a:lnTo>
                    <a:pt x="73969" y="23642"/>
                  </a:lnTo>
                  <a:lnTo>
                    <a:pt x="74121" y="21597"/>
                  </a:lnTo>
                  <a:lnTo>
                    <a:pt x="75144" y="19779"/>
                  </a:lnTo>
                  <a:lnTo>
                    <a:pt x="74677" y="18049"/>
                  </a:lnTo>
                  <a:lnTo>
                    <a:pt x="73035" y="16660"/>
                  </a:lnTo>
                  <a:lnTo>
                    <a:pt x="71987" y="18693"/>
                  </a:lnTo>
                  <a:lnTo>
                    <a:pt x="70371" y="19943"/>
                  </a:lnTo>
                  <a:lnTo>
                    <a:pt x="69234" y="20726"/>
                  </a:lnTo>
                  <a:lnTo>
                    <a:pt x="69234" y="18276"/>
                  </a:lnTo>
                  <a:lnTo>
                    <a:pt x="69487" y="17013"/>
                  </a:lnTo>
                  <a:lnTo>
                    <a:pt x="69487" y="17013"/>
                  </a:lnTo>
                  <a:lnTo>
                    <a:pt x="68439" y="17960"/>
                  </a:lnTo>
                  <a:lnTo>
                    <a:pt x="67403" y="15599"/>
                  </a:lnTo>
                  <a:lnTo>
                    <a:pt x="68565" y="14336"/>
                  </a:lnTo>
                  <a:lnTo>
                    <a:pt x="69373" y="12594"/>
                  </a:lnTo>
                  <a:lnTo>
                    <a:pt x="70636" y="9841"/>
                  </a:lnTo>
                  <a:lnTo>
                    <a:pt x="71633" y="9450"/>
                  </a:lnTo>
                  <a:lnTo>
                    <a:pt x="73401" y="7783"/>
                  </a:lnTo>
                  <a:lnTo>
                    <a:pt x="72618" y="7379"/>
                  </a:lnTo>
                  <a:lnTo>
                    <a:pt x="71633" y="7240"/>
                  </a:lnTo>
                  <a:lnTo>
                    <a:pt x="69234" y="7240"/>
                  </a:lnTo>
                  <a:lnTo>
                    <a:pt x="69234" y="9450"/>
                  </a:lnTo>
                  <a:lnTo>
                    <a:pt x="67164" y="12152"/>
                  </a:lnTo>
                  <a:lnTo>
                    <a:pt x="65408" y="14854"/>
                  </a:lnTo>
                  <a:lnTo>
                    <a:pt x="66280" y="16091"/>
                  </a:lnTo>
                  <a:lnTo>
                    <a:pt x="65926" y="18516"/>
                  </a:lnTo>
                  <a:lnTo>
                    <a:pt x="62921" y="20094"/>
                  </a:lnTo>
                  <a:lnTo>
                    <a:pt x="62921" y="18276"/>
                  </a:lnTo>
                  <a:lnTo>
                    <a:pt x="61191" y="18124"/>
                  </a:lnTo>
                  <a:lnTo>
                    <a:pt x="59701" y="19299"/>
                  </a:lnTo>
                  <a:lnTo>
                    <a:pt x="57845" y="16698"/>
                  </a:lnTo>
                  <a:lnTo>
                    <a:pt x="55673" y="16698"/>
                  </a:lnTo>
                  <a:lnTo>
                    <a:pt x="54966" y="18049"/>
                  </a:lnTo>
                  <a:lnTo>
                    <a:pt x="54259" y="19071"/>
                  </a:lnTo>
                  <a:lnTo>
                    <a:pt x="53223" y="16786"/>
                  </a:lnTo>
                  <a:cubicBezTo>
                    <a:pt x="53223" y="16786"/>
                    <a:pt x="52623" y="16998"/>
                    <a:pt x="52038" y="16998"/>
                  </a:cubicBezTo>
                  <a:cubicBezTo>
                    <a:pt x="51500" y="16998"/>
                    <a:pt x="50974" y="16819"/>
                    <a:pt x="50938" y="16129"/>
                  </a:cubicBezTo>
                  <a:cubicBezTo>
                    <a:pt x="50862" y="14690"/>
                    <a:pt x="50862" y="14677"/>
                    <a:pt x="50862" y="14677"/>
                  </a:cubicBezTo>
                  <a:lnTo>
                    <a:pt x="47629" y="11672"/>
                  </a:lnTo>
                  <a:lnTo>
                    <a:pt x="46594" y="10952"/>
                  </a:lnTo>
                  <a:lnTo>
                    <a:pt x="44788" y="11268"/>
                  </a:lnTo>
                  <a:lnTo>
                    <a:pt x="43993" y="8869"/>
                  </a:lnTo>
                  <a:lnTo>
                    <a:pt x="42579" y="8427"/>
                  </a:lnTo>
                  <a:lnTo>
                    <a:pt x="39030" y="8869"/>
                  </a:lnTo>
                  <a:lnTo>
                    <a:pt x="36972" y="8427"/>
                  </a:lnTo>
                  <a:lnTo>
                    <a:pt x="34295" y="6141"/>
                  </a:lnTo>
                  <a:lnTo>
                    <a:pt x="30747" y="4462"/>
                  </a:lnTo>
                  <a:lnTo>
                    <a:pt x="28159" y="1962"/>
                  </a:lnTo>
                  <a:lnTo>
                    <a:pt x="26037" y="194"/>
                  </a:lnTo>
                  <a:lnTo>
                    <a:pt x="23196" y="825"/>
                  </a:lnTo>
                  <a:cubicBezTo>
                    <a:pt x="23196" y="825"/>
                    <a:pt x="23017" y="0"/>
                    <a:pt x="22033" y="0"/>
                  </a:cubicBez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50" name="Google Shape;5150;p86"/>
            <p:cNvSpPr/>
            <p:nvPr/>
          </p:nvSpPr>
          <p:spPr>
            <a:xfrm>
              <a:off x="238125" y="1071925"/>
              <a:ext cx="2568675" cy="3902025"/>
            </a:xfrm>
            <a:custGeom>
              <a:avLst/>
              <a:gdLst/>
              <a:ahLst/>
              <a:cxnLst/>
              <a:rect l="l" t="t" r="r" b="b"/>
              <a:pathLst>
                <a:path w="102747" h="156081" extrusionOk="0">
                  <a:moveTo>
                    <a:pt x="61468" y="29836"/>
                  </a:moveTo>
                  <a:cubicBezTo>
                    <a:pt x="61506" y="29899"/>
                    <a:pt x="61519" y="29962"/>
                    <a:pt x="61506" y="30025"/>
                  </a:cubicBezTo>
                  <a:lnTo>
                    <a:pt x="61342" y="29899"/>
                  </a:lnTo>
                  <a:lnTo>
                    <a:pt x="61468" y="29836"/>
                  </a:lnTo>
                  <a:close/>
                  <a:moveTo>
                    <a:pt x="101181" y="102504"/>
                  </a:moveTo>
                  <a:lnTo>
                    <a:pt x="101282" y="102542"/>
                  </a:lnTo>
                  <a:lnTo>
                    <a:pt x="101193" y="102718"/>
                  </a:lnTo>
                  <a:cubicBezTo>
                    <a:pt x="101155" y="102655"/>
                    <a:pt x="101143" y="102567"/>
                    <a:pt x="101181" y="102504"/>
                  </a:cubicBezTo>
                  <a:close/>
                  <a:moveTo>
                    <a:pt x="22159" y="618"/>
                  </a:moveTo>
                  <a:cubicBezTo>
                    <a:pt x="22328" y="618"/>
                    <a:pt x="22461" y="648"/>
                    <a:pt x="22565" y="692"/>
                  </a:cubicBezTo>
                  <a:cubicBezTo>
                    <a:pt x="22779" y="781"/>
                    <a:pt x="22943" y="970"/>
                    <a:pt x="23019" y="1198"/>
                  </a:cubicBezTo>
                  <a:lnTo>
                    <a:pt x="23385" y="1437"/>
                  </a:lnTo>
                  <a:lnTo>
                    <a:pt x="26075" y="844"/>
                  </a:lnTo>
                  <a:lnTo>
                    <a:pt x="28057" y="2498"/>
                  </a:lnTo>
                  <a:lnTo>
                    <a:pt x="30658" y="4998"/>
                  </a:lnTo>
                  <a:lnTo>
                    <a:pt x="34257" y="6716"/>
                  </a:lnTo>
                  <a:lnTo>
                    <a:pt x="36909" y="8976"/>
                  </a:lnTo>
                  <a:lnTo>
                    <a:pt x="37048" y="9052"/>
                  </a:lnTo>
                  <a:lnTo>
                    <a:pt x="39093" y="9481"/>
                  </a:lnTo>
                  <a:lnTo>
                    <a:pt x="39207" y="9481"/>
                  </a:lnTo>
                  <a:lnTo>
                    <a:pt x="42679" y="9052"/>
                  </a:lnTo>
                  <a:lnTo>
                    <a:pt x="43879" y="9430"/>
                  </a:lnTo>
                  <a:lnTo>
                    <a:pt x="44624" y="11678"/>
                  </a:lnTo>
                  <a:lnTo>
                    <a:pt x="44978" y="11893"/>
                  </a:lnTo>
                  <a:lnTo>
                    <a:pt x="46657" y="11590"/>
                  </a:lnTo>
                  <a:lnTo>
                    <a:pt x="47541" y="12208"/>
                  </a:lnTo>
                  <a:lnTo>
                    <a:pt x="50685" y="15125"/>
                  </a:lnTo>
                  <a:cubicBezTo>
                    <a:pt x="50698" y="15302"/>
                    <a:pt x="50710" y="15668"/>
                    <a:pt x="50761" y="16464"/>
                  </a:cubicBezTo>
                  <a:cubicBezTo>
                    <a:pt x="50761" y="16830"/>
                    <a:pt x="50937" y="17183"/>
                    <a:pt x="51253" y="17385"/>
                  </a:cubicBezTo>
                  <a:cubicBezTo>
                    <a:pt x="51517" y="17561"/>
                    <a:pt x="51851" y="17620"/>
                    <a:pt x="52180" y="17620"/>
                  </a:cubicBezTo>
                  <a:cubicBezTo>
                    <a:pt x="52561" y="17620"/>
                    <a:pt x="52935" y="17541"/>
                    <a:pt x="53185" y="17474"/>
                  </a:cubicBezTo>
                  <a:lnTo>
                    <a:pt x="54094" y="19507"/>
                  </a:lnTo>
                  <a:lnTo>
                    <a:pt x="54637" y="19557"/>
                  </a:lnTo>
                  <a:lnTo>
                    <a:pt x="55370" y="18497"/>
                  </a:lnTo>
                  <a:lnTo>
                    <a:pt x="55988" y="17322"/>
                  </a:lnTo>
                  <a:lnTo>
                    <a:pt x="57807" y="17322"/>
                  </a:lnTo>
                  <a:lnTo>
                    <a:pt x="59562" y="19784"/>
                  </a:lnTo>
                  <a:lnTo>
                    <a:pt x="60016" y="19848"/>
                  </a:lnTo>
                  <a:lnTo>
                    <a:pt x="61418" y="18762"/>
                  </a:lnTo>
                  <a:lnTo>
                    <a:pt x="62744" y="18875"/>
                  </a:lnTo>
                  <a:lnTo>
                    <a:pt x="62744" y="20403"/>
                  </a:lnTo>
                  <a:lnTo>
                    <a:pt x="63198" y="20681"/>
                  </a:lnTo>
                  <a:lnTo>
                    <a:pt x="66204" y="19103"/>
                  </a:lnTo>
                  <a:lnTo>
                    <a:pt x="66355" y="18875"/>
                  </a:lnTo>
                  <a:lnTo>
                    <a:pt x="66709" y="16451"/>
                  </a:lnTo>
                  <a:lnTo>
                    <a:pt x="66658" y="16224"/>
                  </a:lnTo>
                  <a:lnTo>
                    <a:pt x="65913" y="15150"/>
                  </a:lnTo>
                  <a:lnTo>
                    <a:pt x="67542" y="12650"/>
                  </a:lnTo>
                  <a:lnTo>
                    <a:pt x="69613" y="9961"/>
                  </a:lnTo>
                  <a:lnTo>
                    <a:pt x="69676" y="9771"/>
                  </a:lnTo>
                  <a:lnTo>
                    <a:pt x="69676" y="7877"/>
                  </a:lnTo>
                  <a:lnTo>
                    <a:pt x="71709" y="7877"/>
                  </a:lnTo>
                  <a:lnTo>
                    <a:pt x="72631" y="8004"/>
                  </a:lnTo>
                  <a:lnTo>
                    <a:pt x="72984" y="8180"/>
                  </a:lnTo>
                  <a:lnTo>
                    <a:pt x="71570" y="9493"/>
                  </a:lnTo>
                  <a:lnTo>
                    <a:pt x="70636" y="9872"/>
                  </a:lnTo>
                  <a:lnTo>
                    <a:pt x="70472" y="10024"/>
                  </a:lnTo>
                  <a:lnTo>
                    <a:pt x="68413" y="14469"/>
                  </a:lnTo>
                  <a:lnTo>
                    <a:pt x="67290" y="15693"/>
                  </a:lnTo>
                  <a:lnTo>
                    <a:pt x="67226" y="16034"/>
                  </a:lnTo>
                  <a:lnTo>
                    <a:pt x="68274" y="18408"/>
                  </a:lnTo>
                  <a:lnTo>
                    <a:pt x="68780" y="18509"/>
                  </a:lnTo>
                  <a:lnTo>
                    <a:pt x="69108" y="18206"/>
                  </a:lnTo>
                  <a:lnTo>
                    <a:pt x="69108" y="18206"/>
                  </a:lnTo>
                  <a:lnTo>
                    <a:pt x="69045" y="18522"/>
                  </a:lnTo>
                  <a:lnTo>
                    <a:pt x="69045" y="21035"/>
                  </a:lnTo>
                  <a:lnTo>
                    <a:pt x="69537" y="21287"/>
                  </a:lnTo>
                  <a:lnTo>
                    <a:pt x="70686" y="20504"/>
                  </a:lnTo>
                  <a:lnTo>
                    <a:pt x="72315" y="19254"/>
                  </a:lnTo>
                  <a:lnTo>
                    <a:pt x="73262" y="17474"/>
                  </a:lnTo>
                  <a:lnTo>
                    <a:pt x="74525" y="18534"/>
                  </a:lnTo>
                  <a:lnTo>
                    <a:pt x="74929" y="20050"/>
                  </a:lnTo>
                  <a:lnTo>
                    <a:pt x="73982" y="21742"/>
                  </a:lnTo>
                  <a:lnTo>
                    <a:pt x="73805" y="23636"/>
                  </a:lnTo>
                  <a:lnTo>
                    <a:pt x="70699" y="23636"/>
                  </a:lnTo>
                  <a:lnTo>
                    <a:pt x="69752" y="23863"/>
                  </a:lnTo>
                  <a:lnTo>
                    <a:pt x="69613" y="23951"/>
                  </a:lnTo>
                  <a:lnTo>
                    <a:pt x="68350" y="25227"/>
                  </a:lnTo>
                  <a:lnTo>
                    <a:pt x="66797" y="26704"/>
                  </a:lnTo>
                  <a:cubicBezTo>
                    <a:pt x="66721" y="26755"/>
                    <a:pt x="66368" y="26982"/>
                    <a:pt x="64701" y="27954"/>
                  </a:cubicBezTo>
                  <a:lnTo>
                    <a:pt x="64171" y="28270"/>
                  </a:lnTo>
                  <a:lnTo>
                    <a:pt x="63779" y="28510"/>
                  </a:lnTo>
                  <a:cubicBezTo>
                    <a:pt x="63602" y="28535"/>
                    <a:pt x="63299" y="28674"/>
                    <a:pt x="62668" y="28990"/>
                  </a:cubicBezTo>
                  <a:cubicBezTo>
                    <a:pt x="61443" y="29608"/>
                    <a:pt x="61216" y="29684"/>
                    <a:pt x="61178" y="29684"/>
                  </a:cubicBezTo>
                  <a:lnTo>
                    <a:pt x="61178" y="29785"/>
                  </a:lnTo>
                  <a:lnTo>
                    <a:pt x="61039" y="29684"/>
                  </a:lnTo>
                  <a:cubicBezTo>
                    <a:pt x="60938" y="29747"/>
                    <a:pt x="60875" y="29861"/>
                    <a:pt x="60862" y="29974"/>
                  </a:cubicBezTo>
                  <a:lnTo>
                    <a:pt x="60079" y="31868"/>
                  </a:lnTo>
                  <a:lnTo>
                    <a:pt x="59663" y="34381"/>
                  </a:lnTo>
                  <a:lnTo>
                    <a:pt x="59663" y="34457"/>
                  </a:lnTo>
                  <a:lnTo>
                    <a:pt x="59890" y="37222"/>
                  </a:lnTo>
                  <a:lnTo>
                    <a:pt x="60206" y="37500"/>
                  </a:lnTo>
                  <a:lnTo>
                    <a:pt x="61115" y="37500"/>
                  </a:lnTo>
                  <a:lnTo>
                    <a:pt x="62075" y="38321"/>
                  </a:lnTo>
                  <a:lnTo>
                    <a:pt x="64360" y="39685"/>
                  </a:lnTo>
                  <a:lnTo>
                    <a:pt x="66317" y="40669"/>
                  </a:lnTo>
                  <a:lnTo>
                    <a:pt x="65736" y="43195"/>
                  </a:lnTo>
                  <a:lnTo>
                    <a:pt x="65800" y="43460"/>
                  </a:lnTo>
                  <a:lnTo>
                    <a:pt x="67214" y="45278"/>
                  </a:lnTo>
                  <a:lnTo>
                    <a:pt x="67605" y="45354"/>
                  </a:lnTo>
                  <a:lnTo>
                    <a:pt x="68868" y="44723"/>
                  </a:lnTo>
                  <a:lnTo>
                    <a:pt x="69045" y="44445"/>
                  </a:lnTo>
                  <a:lnTo>
                    <a:pt x="69045" y="41516"/>
                  </a:lnTo>
                  <a:lnTo>
                    <a:pt x="70800" y="40884"/>
                  </a:lnTo>
                  <a:lnTo>
                    <a:pt x="73035" y="39028"/>
                  </a:lnTo>
                  <a:lnTo>
                    <a:pt x="73136" y="38750"/>
                  </a:lnTo>
                  <a:lnTo>
                    <a:pt x="72909" y="36414"/>
                  </a:lnTo>
                  <a:lnTo>
                    <a:pt x="72858" y="36275"/>
                  </a:lnTo>
                  <a:lnTo>
                    <a:pt x="72201" y="35253"/>
                  </a:lnTo>
                  <a:lnTo>
                    <a:pt x="73376" y="34015"/>
                  </a:lnTo>
                  <a:lnTo>
                    <a:pt x="73464" y="33800"/>
                  </a:lnTo>
                  <a:lnTo>
                    <a:pt x="73527" y="31250"/>
                  </a:lnTo>
                  <a:lnTo>
                    <a:pt x="74095" y="31199"/>
                  </a:lnTo>
                  <a:lnTo>
                    <a:pt x="76798" y="31199"/>
                  </a:lnTo>
                  <a:lnTo>
                    <a:pt x="77808" y="32247"/>
                  </a:lnTo>
                  <a:lnTo>
                    <a:pt x="77947" y="32323"/>
                  </a:lnTo>
                  <a:lnTo>
                    <a:pt x="79298" y="32702"/>
                  </a:lnTo>
                  <a:lnTo>
                    <a:pt x="78704" y="33813"/>
                  </a:lnTo>
                  <a:lnTo>
                    <a:pt x="78666" y="34015"/>
                  </a:lnTo>
                  <a:lnTo>
                    <a:pt x="78982" y="36061"/>
                  </a:lnTo>
                  <a:lnTo>
                    <a:pt x="79235" y="36326"/>
                  </a:lnTo>
                  <a:lnTo>
                    <a:pt x="81129" y="36730"/>
                  </a:lnTo>
                  <a:lnTo>
                    <a:pt x="81419" y="36629"/>
                  </a:lnTo>
                  <a:lnTo>
                    <a:pt x="82998" y="34861"/>
                  </a:lnTo>
                  <a:lnTo>
                    <a:pt x="83402" y="38523"/>
                  </a:lnTo>
                  <a:lnTo>
                    <a:pt x="83793" y="40657"/>
                  </a:lnTo>
                  <a:lnTo>
                    <a:pt x="83894" y="40834"/>
                  </a:lnTo>
                  <a:lnTo>
                    <a:pt x="85902" y="42715"/>
                  </a:lnTo>
                  <a:cubicBezTo>
                    <a:pt x="86558" y="43864"/>
                    <a:pt x="87253" y="45127"/>
                    <a:pt x="87455" y="45569"/>
                  </a:cubicBezTo>
                  <a:cubicBezTo>
                    <a:pt x="87152" y="45821"/>
                    <a:pt x="86369" y="46415"/>
                    <a:pt x="85687" y="46932"/>
                  </a:cubicBezTo>
                  <a:lnTo>
                    <a:pt x="83162" y="48385"/>
                  </a:lnTo>
                  <a:lnTo>
                    <a:pt x="81028" y="48220"/>
                  </a:lnTo>
                  <a:lnTo>
                    <a:pt x="78654" y="48220"/>
                  </a:lnTo>
                  <a:lnTo>
                    <a:pt x="78515" y="48258"/>
                  </a:lnTo>
                  <a:lnTo>
                    <a:pt x="76065" y="49521"/>
                  </a:lnTo>
                  <a:lnTo>
                    <a:pt x="76343" y="50089"/>
                  </a:lnTo>
                  <a:lnTo>
                    <a:pt x="77934" y="49369"/>
                  </a:lnTo>
                  <a:lnTo>
                    <a:pt x="78502" y="49685"/>
                  </a:lnTo>
                  <a:lnTo>
                    <a:pt x="78502" y="50834"/>
                  </a:lnTo>
                  <a:lnTo>
                    <a:pt x="79235" y="52539"/>
                  </a:lnTo>
                  <a:lnTo>
                    <a:pt x="79550" y="52728"/>
                  </a:lnTo>
                  <a:lnTo>
                    <a:pt x="82556" y="52514"/>
                  </a:lnTo>
                  <a:lnTo>
                    <a:pt x="82934" y="52930"/>
                  </a:lnTo>
                  <a:lnTo>
                    <a:pt x="79828" y="54231"/>
                  </a:lnTo>
                  <a:lnTo>
                    <a:pt x="78048" y="55355"/>
                  </a:lnTo>
                  <a:lnTo>
                    <a:pt x="77113" y="53890"/>
                  </a:lnTo>
                  <a:lnTo>
                    <a:pt x="76671" y="53802"/>
                  </a:lnTo>
                  <a:lnTo>
                    <a:pt x="74146" y="55456"/>
                  </a:lnTo>
                  <a:lnTo>
                    <a:pt x="74032" y="55607"/>
                  </a:lnTo>
                  <a:lnTo>
                    <a:pt x="73237" y="57691"/>
                  </a:lnTo>
                  <a:lnTo>
                    <a:pt x="71797" y="57691"/>
                  </a:lnTo>
                  <a:lnTo>
                    <a:pt x="71583" y="57779"/>
                  </a:lnTo>
                  <a:lnTo>
                    <a:pt x="68982" y="60330"/>
                  </a:lnTo>
                  <a:lnTo>
                    <a:pt x="68136" y="62426"/>
                  </a:lnTo>
                  <a:lnTo>
                    <a:pt x="66671" y="64888"/>
                  </a:lnTo>
                  <a:lnTo>
                    <a:pt x="63741" y="66908"/>
                  </a:lnTo>
                  <a:lnTo>
                    <a:pt x="63640" y="67009"/>
                  </a:lnTo>
                  <a:lnTo>
                    <a:pt x="62618" y="68916"/>
                  </a:lnTo>
                  <a:lnTo>
                    <a:pt x="62580" y="69068"/>
                  </a:lnTo>
                  <a:lnTo>
                    <a:pt x="62731" y="72767"/>
                  </a:lnTo>
                  <a:lnTo>
                    <a:pt x="62491" y="74043"/>
                  </a:lnTo>
                  <a:lnTo>
                    <a:pt x="61620" y="72717"/>
                  </a:lnTo>
                  <a:lnTo>
                    <a:pt x="61393" y="70823"/>
                  </a:lnTo>
                  <a:lnTo>
                    <a:pt x="61178" y="70558"/>
                  </a:lnTo>
                  <a:lnTo>
                    <a:pt x="58413" y="69686"/>
                  </a:lnTo>
                  <a:lnTo>
                    <a:pt x="56190" y="69674"/>
                  </a:lnTo>
                  <a:lnTo>
                    <a:pt x="55913" y="69838"/>
                  </a:lnTo>
                  <a:lnTo>
                    <a:pt x="55471" y="70684"/>
                  </a:lnTo>
                  <a:lnTo>
                    <a:pt x="54423" y="69838"/>
                  </a:lnTo>
                  <a:lnTo>
                    <a:pt x="54183" y="69762"/>
                  </a:lnTo>
                  <a:lnTo>
                    <a:pt x="51266" y="70166"/>
                  </a:lnTo>
                  <a:lnTo>
                    <a:pt x="51114" y="70229"/>
                  </a:lnTo>
                  <a:lnTo>
                    <a:pt x="48362" y="72287"/>
                  </a:lnTo>
                  <a:lnTo>
                    <a:pt x="48248" y="72452"/>
                  </a:lnTo>
                  <a:lnTo>
                    <a:pt x="47377" y="75381"/>
                  </a:lnTo>
                  <a:lnTo>
                    <a:pt x="47377" y="75507"/>
                  </a:lnTo>
                  <a:lnTo>
                    <a:pt x="47768" y="79093"/>
                  </a:lnTo>
                  <a:lnTo>
                    <a:pt x="47819" y="79245"/>
                  </a:lnTo>
                  <a:lnTo>
                    <a:pt x="49801" y="81934"/>
                  </a:lnTo>
                  <a:lnTo>
                    <a:pt x="50155" y="82048"/>
                  </a:lnTo>
                  <a:lnTo>
                    <a:pt x="52832" y="81101"/>
                  </a:lnTo>
                  <a:lnTo>
                    <a:pt x="52996" y="80962"/>
                  </a:lnTo>
                  <a:lnTo>
                    <a:pt x="54082" y="79144"/>
                  </a:lnTo>
                  <a:lnTo>
                    <a:pt x="56304" y="79144"/>
                  </a:lnTo>
                  <a:lnTo>
                    <a:pt x="56203" y="79876"/>
                  </a:lnTo>
                  <a:lnTo>
                    <a:pt x="55496" y="81240"/>
                  </a:lnTo>
                  <a:lnTo>
                    <a:pt x="54789" y="83210"/>
                  </a:lnTo>
                  <a:lnTo>
                    <a:pt x="55054" y="83639"/>
                  </a:lnTo>
                  <a:lnTo>
                    <a:pt x="57516" y="83930"/>
                  </a:lnTo>
                  <a:lnTo>
                    <a:pt x="59095" y="84460"/>
                  </a:lnTo>
                  <a:lnTo>
                    <a:pt x="58413" y="86202"/>
                  </a:lnTo>
                  <a:lnTo>
                    <a:pt x="58425" y="86455"/>
                  </a:lnTo>
                  <a:lnTo>
                    <a:pt x="59688" y="89056"/>
                  </a:lnTo>
                  <a:lnTo>
                    <a:pt x="59840" y="89195"/>
                  </a:lnTo>
                  <a:lnTo>
                    <a:pt x="61569" y="90066"/>
                  </a:lnTo>
                  <a:lnTo>
                    <a:pt x="61809" y="90079"/>
                  </a:lnTo>
                  <a:lnTo>
                    <a:pt x="63388" y="89586"/>
                  </a:lnTo>
                  <a:lnTo>
                    <a:pt x="64827" y="90735"/>
                  </a:lnTo>
                  <a:lnTo>
                    <a:pt x="65320" y="90597"/>
                  </a:lnTo>
                  <a:cubicBezTo>
                    <a:pt x="65345" y="90546"/>
                    <a:pt x="65749" y="89397"/>
                    <a:pt x="65863" y="88980"/>
                  </a:cubicBezTo>
                  <a:cubicBezTo>
                    <a:pt x="66166" y="88766"/>
                    <a:pt x="67656" y="88261"/>
                    <a:pt x="68944" y="87882"/>
                  </a:cubicBezTo>
                  <a:lnTo>
                    <a:pt x="71696" y="87806"/>
                  </a:lnTo>
                  <a:lnTo>
                    <a:pt x="74222" y="88437"/>
                  </a:lnTo>
                  <a:lnTo>
                    <a:pt x="76596" y="88665"/>
                  </a:lnTo>
                  <a:lnTo>
                    <a:pt x="78553" y="89788"/>
                  </a:lnTo>
                  <a:lnTo>
                    <a:pt x="80813" y="91973"/>
                  </a:lnTo>
                  <a:lnTo>
                    <a:pt x="81002" y="92061"/>
                  </a:lnTo>
                  <a:lnTo>
                    <a:pt x="83174" y="92289"/>
                  </a:lnTo>
                  <a:lnTo>
                    <a:pt x="86432" y="93362"/>
                  </a:lnTo>
                  <a:lnTo>
                    <a:pt x="87846" y="95370"/>
                  </a:lnTo>
                  <a:lnTo>
                    <a:pt x="89021" y="98097"/>
                  </a:lnTo>
                  <a:lnTo>
                    <a:pt x="89185" y="98274"/>
                  </a:lnTo>
                  <a:lnTo>
                    <a:pt x="91470" y="99221"/>
                  </a:lnTo>
                  <a:lnTo>
                    <a:pt x="93529" y="100016"/>
                  </a:lnTo>
                  <a:lnTo>
                    <a:pt x="95448" y="100345"/>
                  </a:lnTo>
                  <a:lnTo>
                    <a:pt x="98655" y="101595"/>
                  </a:lnTo>
                  <a:cubicBezTo>
                    <a:pt x="100625" y="102365"/>
                    <a:pt x="101092" y="102655"/>
                    <a:pt x="101193" y="102731"/>
                  </a:cubicBezTo>
                  <a:lnTo>
                    <a:pt x="101168" y="102782"/>
                  </a:lnTo>
                  <a:lnTo>
                    <a:pt x="102115" y="104524"/>
                  </a:lnTo>
                  <a:lnTo>
                    <a:pt x="101130" y="106305"/>
                  </a:lnTo>
                  <a:lnTo>
                    <a:pt x="99312" y="108590"/>
                  </a:lnTo>
                  <a:lnTo>
                    <a:pt x="99249" y="108716"/>
                  </a:lnTo>
                  <a:lnTo>
                    <a:pt x="98857" y="110673"/>
                  </a:lnTo>
                  <a:lnTo>
                    <a:pt x="97986" y="113855"/>
                  </a:lnTo>
                  <a:lnTo>
                    <a:pt x="97456" y="117492"/>
                  </a:lnTo>
                  <a:lnTo>
                    <a:pt x="96256" y="118199"/>
                  </a:lnTo>
                  <a:lnTo>
                    <a:pt x="93541" y="119639"/>
                  </a:lnTo>
                  <a:lnTo>
                    <a:pt x="91016" y="121369"/>
                  </a:lnTo>
                  <a:lnTo>
                    <a:pt x="90889" y="121583"/>
                  </a:lnTo>
                  <a:lnTo>
                    <a:pt x="90422" y="124260"/>
                  </a:lnTo>
                  <a:lnTo>
                    <a:pt x="89096" y="126192"/>
                  </a:lnTo>
                  <a:lnTo>
                    <a:pt x="87682" y="128604"/>
                  </a:lnTo>
                  <a:lnTo>
                    <a:pt x="86205" y="130031"/>
                  </a:lnTo>
                  <a:lnTo>
                    <a:pt x="83679" y="129589"/>
                  </a:lnTo>
                  <a:lnTo>
                    <a:pt x="83313" y="129930"/>
                  </a:lnTo>
                  <a:lnTo>
                    <a:pt x="83389" y="130889"/>
                  </a:lnTo>
                  <a:lnTo>
                    <a:pt x="83553" y="132114"/>
                  </a:lnTo>
                  <a:lnTo>
                    <a:pt x="83553" y="134008"/>
                  </a:lnTo>
                  <a:lnTo>
                    <a:pt x="81886" y="134412"/>
                  </a:lnTo>
                  <a:lnTo>
                    <a:pt x="79992" y="134968"/>
                  </a:lnTo>
                  <a:lnTo>
                    <a:pt x="79765" y="135271"/>
                  </a:lnTo>
                  <a:lnTo>
                    <a:pt x="79765" y="135801"/>
                  </a:lnTo>
                  <a:lnTo>
                    <a:pt x="79702" y="137039"/>
                  </a:lnTo>
                  <a:lnTo>
                    <a:pt x="78616" y="136912"/>
                  </a:lnTo>
                  <a:lnTo>
                    <a:pt x="78262" y="137215"/>
                  </a:lnTo>
                  <a:lnTo>
                    <a:pt x="78187" y="138314"/>
                  </a:lnTo>
                  <a:lnTo>
                    <a:pt x="78212" y="138465"/>
                  </a:lnTo>
                  <a:lnTo>
                    <a:pt x="78730" y="139640"/>
                  </a:lnTo>
                  <a:lnTo>
                    <a:pt x="78376" y="141622"/>
                  </a:lnTo>
                  <a:lnTo>
                    <a:pt x="77694" y="142102"/>
                  </a:lnTo>
                  <a:lnTo>
                    <a:pt x="77593" y="142216"/>
                  </a:lnTo>
                  <a:lnTo>
                    <a:pt x="76722" y="143882"/>
                  </a:lnTo>
                  <a:lnTo>
                    <a:pt x="76823" y="144274"/>
                  </a:lnTo>
                  <a:lnTo>
                    <a:pt x="78300" y="145335"/>
                  </a:lnTo>
                  <a:lnTo>
                    <a:pt x="78060" y="146105"/>
                  </a:lnTo>
                  <a:cubicBezTo>
                    <a:pt x="77997" y="146181"/>
                    <a:pt x="77757" y="146484"/>
                    <a:pt x="76924" y="147481"/>
                  </a:cubicBezTo>
                  <a:cubicBezTo>
                    <a:pt x="76444" y="148062"/>
                    <a:pt x="76255" y="148592"/>
                    <a:pt x="76381" y="149059"/>
                  </a:cubicBezTo>
                  <a:cubicBezTo>
                    <a:pt x="76469" y="149388"/>
                    <a:pt x="76697" y="149678"/>
                    <a:pt x="77000" y="149842"/>
                  </a:cubicBezTo>
                  <a:lnTo>
                    <a:pt x="78136" y="152646"/>
                  </a:lnTo>
                  <a:lnTo>
                    <a:pt x="78275" y="152810"/>
                  </a:lnTo>
                  <a:lnTo>
                    <a:pt x="81167" y="154363"/>
                  </a:lnTo>
                  <a:lnTo>
                    <a:pt x="80245" y="155449"/>
                  </a:lnTo>
                  <a:lnTo>
                    <a:pt x="77492" y="155449"/>
                  </a:lnTo>
                  <a:lnTo>
                    <a:pt x="75889" y="154401"/>
                  </a:lnTo>
                  <a:lnTo>
                    <a:pt x="73628" y="151130"/>
                  </a:lnTo>
                  <a:lnTo>
                    <a:pt x="72429" y="147443"/>
                  </a:lnTo>
                  <a:lnTo>
                    <a:pt x="72113" y="145625"/>
                  </a:lnTo>
                  <a:lnTo>
                    <a:pt x="70825" y="143605"/>
                  </a:lnTo>
                  <a:lnTo>
                    <a:pt x="72568" y="139577"/>
                  </a:lnTo>
                  <a:lnTo>
                    <a:pt x="72454" y="139198"/>
                  </a:lnTo>
                  <a:lnTo>
                    <a:pt x="71242" y="138327"/>
                  </a:lnTo>
                  <a:lnTo>
                    <a:pt x="71014" y="135523"/>
                  </a:lnTo>
                  <a:lnTo>
                    <a:pt x="71090" y="133112"/>
                  </a:lnTo>
                  <a:lnTo>
                    <a:pt x="71873" y="129993"/>
                  </a:lnTo>
                  <a:lnTo>
                    <a:pt x="71886" y="129892"/>
                  </a:lnTo>
                  <a:lnTo>
                    <a:pt x="71722" y="127884"/>
                  </a:lnTo>
                  <a:lnTo>
                    <a:pt x="71962" y="123907"/>
                  </a:lnTo>
                  <a:lnTo>
                    <a:pt x="71722" y="120030"/>
                  </a:lnTo>
                  <a:lnTo>
                    <a:pt x="71242" y="115295"/>
                  </a:lnTo>
                  <a:lnTo>
                    <a:pt x="71191" y="115131"/>
                  </a:lnTo>
                  <a:lnTo>
                    <a:pt x="69929" y="113401"/>
                  </a:lnTo>
                  <a:lnTo>
                    <a:pt x="67921" y="112252"/>
                  </a:lnTo>
                  <a:lnTo>
                    <a:pt x="65837" y="109007"/>
                  </a:lnTo>
                  <a:lnTo>
                    <a:pt x="63678" y="105724"/>
                  </a:lnTo>
                  <a:lnTo>
                    <a:pt x="61367" y="103274"/>
                  </a:lnTo>
                  <a:lnTo>
                    <a:pt x="61772" y="102277"/>
                  </a:lnTo>
                  <a:lnTo>
                    <a:pt x="62024" y="100029"/>
                  </a:lnTo>
                  <a:lnTo>
                    <a:pt x="62782" y="97832"/>
                  </a:lnTo>
                  <a:lnTo>
                    <a:pt x="64246" y="96051"/>
                  </a:lnTo>
                  <a:lnTo>
                    <a:pt x="64322" y="95887"/>
                  </a:lnTo>
                  <a:lnTo>
                    <a:pt x="64638" y="92415"/>
                  </a:lnTo>
                  <a:lnTo>
                    <a:pt x="64562" y="92175"/>
                  </a:lnTo>
                  <a:lnTo>
                    <a:pt x="62971" y="90369"/>
                  </a:lnTo>
                  <a:lnTo>
                    <a:pt x="62529" y="90344"/>
                  </a:lnTo>
                  <a:lnTo>
                    <a:pt x="61431" y="91304"/>
                  </a:lnTo>
                  <a:lnTo>
                    <a:pt x="59145" y="90091"/>
                  </a:lnTo>
                  <a:lnTo>
                    <a:pt x="55799" y="86341"/>
                  </a:lnTo>
                  <a:lnTo>
                    <a:pt x="55622" y="86253"/>
                  </a:lnTo>
                  <a:lnTo>
                    <a:pt x="52781" y="85634"/>
                  </a:lnTo>
                  <a:lnTo>
                    <a:pt x="50243" y="83626"/>
                  </a:lnTo>
                  <a:lnTo>
                    <a:pt x="49877" y="83614"/>
                  </a:lnTo>
                  <a:lnTo>
                    <a:pt x="49157" y="84068"/>
                  </a:lnTo>
                  <a:lnTo>
                    <a:pt x="46430" y="82629"/>
                  </a:lnTo>
                  <a:lnTo>
                    <a:pt x="42566" y="81467"/>
                  </a:lnTo>
                  <a:lnTo>
                    <a:pt x="41051" y="79801"/>
                  </a:lnTo>
                  <a:lnTo>
                    <a:pt x="40899" y="77629"/>
                  </a:lnTo>
                  <a:lnTo>
                    <a:pt x="40861" y="77490"/>
                  </a:lnTo>
                  <a:lnTo>
                    <a:pt x="38803" y="73942"/>
                  </a:lnTo>
                  <a:lnTo>
                    <a:pt x="36606" y="71858"/>
                  </a:lnTo>
                  <a:lnTo>
                    <a:pt x="35760" y="68739"/>
                  </a:lnTo>
                  <a:lnTo>
                    <a:pt x="34282" y="66959"/>
                  </a:lnTo>
                  <a:lnTo>
                    <a:pt x="33727" y="67199"/>
                  </a:lnTo>
                  <a:lnTo>
                    <a:pt x="34358" y="71694"/>
                  </a:lnTo>
                  <a:lnTo>
                    <a:pt x="34421" y="71858"/>
                  </a:lnTo>
                  <a:lnTo>
                    <a:pt x="35873" y="73689"/>
                  </a:lnTo>
                  <a:lnTo>
                    <a:pt x="36240" y="75722"/>
                  </a:lnTo>
                  <a:lnTo>
                    <a:pt x="36240" y="75722"/>
                  </a:lnTo>
                  <a:lnTo>
                    <a:pt x="34484" y="73866"/>
                  </a:lnTo>
                  <a:lnTo>
                    <a:pt x="33070" y="68878"/>
                  </a:lnTo>
                  <a:lnTo>
                    <a:pt x="31808" y="65406"/>
                  </a:lnTo>
                  <a:lnTo>
                    <a:pt x="31694" y="65242"/>
                  </a:lnTo>
                  <a:lnTo>
                    <a:pt x="30014" y="64093"/>
                  </a:lnTo>
                  <a:lnTo>
                    <a:pt x="28360" y="61454"/>
                  </a:lnTo>
                  <a:lnTo>
                    <a:pt x="28045" y="57097"/>
                  </a:lnTo>
                  <a:lnTo>
                    <a:pt x="28512" y="52817"/>
                  </a:lnTo>
                  <a:lnTo>
                    <a:pt x="29749" y="50354"/>
                  </a:lnTo>
                  <a:lnTo>
                    <a:pt x="30014" y="47627"/>
                  </a:lnTo>
                  <a:lnTo>
                    <a:pt x="29989" y="47475"/>
                  </a:lnTo>
                  <a:lnTo>
                    <a:pt x="28310" y="43776"/>
                  </a:lnTo>
                  <a:lnTo>
                    <a:pt x="28449" y="42841"/>
                  </a:lnTo>
                  <a:lnTo>
                    <a:pt x="30419" y="44079"/>
                  </a:lnTo>
                  <a:lnTo>
                    <a:pt x="30873" y="43700"/>
                  </a:lnTo>
                  <a:lnTo>
                    <a:pt x="29623" y="40733"/>
                  </a:lnTo>
                  <a:lnTo>
                    <a:pt x="28916" y="36364"/>
                  </a:lnTo>
                  <a:lnTo>
                    <a:pt x="28411" y="36174"/>
                  </a:lnTo>
                  <a:lnTo>
                    <a:pt x="27300" y="37109"/>
                  </a:lnTo>
                  <a:lnTo>
                    <a:pt x="27211" y="37260"/>
                  </a:lnTo>
                  <a:lnTo>
                    <a:pt x="26517" y="39432"/>
                  </a:lnTo>
                  <a:lnTo>
                    <a:pt x="26100" y="38435"/>
                  </a:lnTo>
                  <a:lnTo>
                    <a:pt x="26630" y="36477"/>
                  </a:lnTo>
                  <a:lnTo>
                    <a:pt x="27262" y="33472"/>
                  </a:lnTo>
                  <a:lnTo>
                    <a:pt x="27262" y="33358"/>
                  </a:lnTo>
                  <a:lnTo>
                    <a:pt x="26555" y="29330"/>
                  </a:lnTo>
                  <a:lnTo>
                    <a:pt x="25027" y="26477"/>
                  </a:lnTo>
                  <a:lnTo>
                    <a:pt x="24901" y="26363"/>
                  </a:lnTo>
                  <a:cubicBezTo>
                    <a:pt x="21319" y="24236"/>
                    <a:pt x="20275" y="23768"/>
                    <a:pt x="19914" y="23768"/>
                  </a:cubicBezTo>
                  <a:cubicBezTo>
                    <a:pt x="19779" y="23768"/>
                    <a:pt x="19739" y="23832"/>
                    <a:pt x="19698" y="23901"/>
                  </a:cubicBezTo>
                  <a:cubicBezTo>
                    <a:pt x="19521" y="24040"/>
                    <a:pt x="18322" y="24444"/>
                    <a:pt x="17337" y="24747"/>
                  </a:cubicBezTo>
                  <a:lnTo>
                    <a:pt x="16112" y="24999"/>
                  </a:lnTo>
                  <a:lnTo>
                    <a:pt x="17299" y="22840"/>
                  </a:lnTo>
                  <a:lnTo>
                    <a:pt x="16832" y="22436"/>
                  </a:lnTo>
                  <a:lnTo>
                    <a:pt x="14370" y="24191"/>
                  </a:lnTo>
                  <a:lnTo>
                    <a:pt x="12362" y="25959"/>
                  </a:lnTo>
                  <a:lnTo>
                    <a:pt x="10127" y="28573"/>
                  </a:lnTo>
                  <a:lnTo>
                    <a:pt x="4394" y="30896"/>
                  </a:lnTo>
                  <a:lnTo>
                    <a:pt x="2134" y="31262"/>
                  </a:lnTo>
                  <a:lnTo>
                    <a:pt x="3132" y="30770"/>
                  </a:lnTo>
                  <a:cubicBezTo>
                    <a:pt x="8687" y="27702"/>
                    <a:pt x="8763" y="27399"/>
                    <a:pt x="8801" y="27247"/>
                  </a:cubicBezTo>
                  <a:cubicBezTo>
                    <a:pt x="8852" y="27058"/>
                    <a:pt x="9432" y="26224"/>
                    <a:pt x="9937" y="25555"/>
                  </a:cubicBezTo>
                  <a:lnTo>
                    <a:pt x="9887" y="25126"/>
                  </a:lnTo>
                  <a:lnTo>
                    <a:pt x="8018" y="23573"/>
                  </a:lnTo>
                  <a:lnTo>
                    <a:pt x="6882" y="22373"/>
                  </a:lnTo>
                  <a:lnTo>
                    <a:pt x="6389" y="20454"/>
                  </a:lnTo>
                  <a:lnTo>
                    <a:pt x="7702" y="18396"/>
                  </a:lnTo>
                  <a:lnTo>
                    <a:pt x="9584" y="16034"/>
                  </a:lnTo>
                  <a:lnTo>
                    <a:pt x="12425" y="15466"/>
                  </a:lnTo>
                  <a:lnTo>
                    <a:pt x="12602" y="15365"/>
                  </a:lnTo>
                  <a:lnTo>
                    <a:pt x="14256" y="13332"/>
                  </a:lnTo>
                  <a:lnTo>
                    <a:pt x="13991" y="12814"/>
                  </a:lnTo>
                  <a:lnTo>
                    <a:pt x="12059" y="12979"/>
                  </a:lnTo>
                  <a:lnTo>
                    <a:pt x="9761" y="12625"/>
                  </a:lnTo>
                  <a:lnTo>
                    <a:pt x="9761" y="11943"/>
                  </a:lnTo>
                  <a:lnTo>
                    <a:pt x="10405" y="10579"/>
                  </a:lnTo>
                  <a:lnTo>
                    <a:pt x="12753" y="9531"/>
                  </a:lnTo>
                  <a:lnTo>
                    <a:pt x="13347" y="9999"/>
                  </a:lnTo>
                  <a:lnTo>
                    <a:pt x="15582" y="10655"/>
                  </a:lnTo>
                  <a:lnTo>
                    <a:pt x="15986" y="10302"/>
                  </a:lnTo>
                  <a:lnTo>
                    <a:pt x="15733" y="8572"/>
                  </a:lnTo>
                  <a:lnTo>
                    <a:pt x="14799" y="5301"/>
                  </a:lnTo>
                  <a:lnTo>
                    <a:pt x="14799" y="4582"/>
                  </a:lnTo>
                  <a:lnTo>
                    <a:pt x="16996" y="3268"/>
                  </a:lnTo>
                  <a:cubicBezTo>
                    <a:pt x="17249" y="3167"/>
                    <a:pt x="17943" y="2814"/>
                    <a:pt x="20178" y="1387"/>
                  </a:cubicBezTo>
                  <a:cubicBezTo>
                    <a:pt x="21117" y="797"/>
                    <a:pt x="21746" y="618"/>
                    <a:pt x="22159" y="618"/>
                  </a:cubicBezTo>
                  <a:close/>
                  <a:moveTo>
                    <a:pt x="22164" y="0"/>
                  </a:moveTo>
                  <a:cubicBezTo>
                    <a:pt x="21532" y="0"/>
                    <a:pt x="20754" y="291"/>
                    <a:pt x="19837" y="869"/>
                  </a:cubicBezTo>
                  <a:cubicBezTo>
                    <a:pt x="17274" y="2498"/>
                    <a:pt x="16819" y="2675"/>
                    <a:pt x="16781" y="2688"/>
                  </a:cubicBezTo>
                  <a:lnTo>
                    <a:pt x="14332" y="4127"/>
                  </a:lnTo>
                  <a:lnTo>
                    <a:pt x="14180" y="4392"/>
                  </a:lnTo>
                  <a:lnTo>
                    <a:pt x="14180" y="5339"/>
                  </a:lnTo>
                  <a:lnTo>
                    <a:pt x="15127" y="8698"/>
                  </a:lnTo>
                  <a:lnTo>
                    <a:pt x="15291" y="9923"/>
                  </a:lnTo>
                  <a:lnTo>
                    <a:pt x="13688" y="9468"/>
                  </a:lnTo>
                  <a:lnTo>
                    <a:pt x="12993" y="8925"/>
                  </a:lnTo>
                  <a:lnTo>
                    <a:pt x="12665" y="8875"/>
                  </a:lnTo>
                  <a:lnTo>
                    <a:pt x="10051" y="10062"/>
                  </a:lnTo>
                  <a:lnTo>
                    <a:pt x="9887" y="10213"/>
                  </a:lnTo>
                  <a:lnTo>
                    <a:pt x="9155" y="11754"/>
                  </a:lnTo>
                  <a:lnTo>
                    <a:pt x="9129" y="12915"/>
                  </a:lnTo>
                  <a:lnTo>
                    <a:pt x="9395" y="13231"/>
                  </a:lnTo>
                  <a:lnTo>
                    <a:pt x="11983" y="13623"/>
                  </a:lnTo>
                  <a:lnTo>
                    <a:pt x="12059" y="13623"/>
                  </a:lnTo>
                  <a:lnTo>
                    <a:pt x="13284" y="13521"/>
                  </a:lnTo>
                  <a:lnTo>
                    <a:pt x="12185" y="14873"/>
                  </a:lnTo>
                  <a:lnTo>
                    <a:pt x="9344" y="15441"/>
                  </a:lnTo>
                  <a:lnTo>
                    <a:pt x="9155" y="15554"/>
                  </a:lnTo>
                  <a:lnTo>
                    <a:pt x="7185" y="18029"/>
                  </a:lnTo>
                  <a:lnTo>
                    <a:pt x="5771" y="20239"/>
                  </a:lnTo>
                  <a:lnTo>
                    <a:pt x="5733" y="20479"/>
                  </a:lnTo>
                  <a:lnTo>
                    <a:pt x="6288" y="22613"/>
                  </a:lnTo>
                  <a:lnTo>
                    <a:pt x="6364" y="22752"/>
                  </a:lnTo>
                  <a:lnTo>
                    <a:pt x="7576" y="24040"/>
                  </a:lnTo>
                  <a:lnTo>
                    <a:pt x="9243" y="25416"/>
                  </a:lnTo>
                  <a:cubicBezTo>
                    <a:pt x="8877" y="25909"/>
                    <a:pt x="8334" y="26679"/>
                    <a:pt x="8208" y="27032"/>
                  </a:cubicBezTo>
                  <a:cubicBezTo>
                    <a:pt x="7841" y="27386"/>
                    <a:pt x="4874" y="29091"/>
                    <a:pt x="2841" y="30214"/>
                  </a:cubicBezTo>
                  <a:lnTo>
                    <a:pt x="0" y="31629"/>
                  </a:lnTo>
                  <a:lnTo>
                    <a:pt x="189" y="32222"/>
                  </a:lnTo>
                  <a:lnTo>
                    <a:pt x="4533" y="31515"/>
                  </a:lnTo>
                  <a:lnTo>
                    <a:pt x="10430" y="29128"/>
                  </a:lnTo>
                  <a:lnTo>
                    <a:pt x="10556" y="29040"/>
                  </a:lnTo>
                  <a:lnTo>
                    <a:pt x="12804" y="26388"/>
                  </a:lnTo>
                  <a:lnTo>
                    <a:pt x="14748" y="24684"/>
                  </a:lnTo>
                  <a:lnTo>
                    <a:pt x="16087" y="23737"/>
                  </a:lnTo>
                  <a:lnTo>
                    <a:pt x="15241" y="25302"/>
                  </a:lnTo>
                  <a:lnTo>
                    <a:pt x="15582" y="25757"/>
                  </a:lnTo>
                  <a:lnTo>
                    <a:pt x="17488" y="25366"/>
                  </a:lnTo>
                  <a:cubicBezTo>
                    <a:pt x="19180" y="24861"/>
                    <a:pt x="19787" y="24595"/>
                    <a:pt x="20026" y="24431"/>
                  </a:cubicBezTo>
                  <a:cubicBezTo>
                    <a:pt x="20544" y="24595"/>
                    <a:pt x="22628" y="25757"/>
                    <a:pt x="24496" y="26868"/>
                  </a:cubicBezTo>
                  <a:lnTo>
                    <a:pt x="25936" y="29507"/>
                  </a:lnTo>
                  <a:lnTo>
                    <a:pt x="26618" y="33409"/>
                  </a:lnTo>
                  <a:lnTo>
                    <a:pt x="26012" y="36338"/>
                  </a:lnTo>
                  <a:lnTo>
                    <a:pt x="25456" y="38384"/>
                  </a:lnTo>
                  <a:lnTo>
                    <a:pt x="25469" y="38586"/>
                  </a:lnTo>
                  <a:lnTo>
                    <a:pt x="26264" y="40480"/>
                  </a:lnTo>
                  <a:lnTo>
                    <a:pt x="26858" y="40455"/>
                  </a:lnTo>
                  <a:lnTo>
                    <a:pt x="27767" y="37538"/>
                  </a:lnTo>
                  <a:lnTo>
                    <a:pt x="28373" y="37033"/>
                  </a:lnTo>
                  <a:lnTo>
                    <a:pt x="29004" y="40884"/>
                  </a:lnTo>
                  <a:lnTo>
                    <a:pt x="29888" y="43018"/>
                  </a:lnTo>
                  <a:lnTo>
                    <a:pt x="28360" y="42058"/>
                  </a:lnTo>
                  <a:lnTo>
                    <a:pt x="27893" y="42273"/>
                  </a:lnTo>
                  <a:lnTo>
                    <a:pt x="27653" y="43763"/>
                  </a:lnTo>
                  <a:lnTo>
                    <a:pt x="27678" y="43953"/>
                  </a:lnTo>
                  <a:lnTo>
                    <a:pt x="29383" y="47652"/>
                  </a:lnTo>
                  <a:lnTo>
                    <a:pt x="29156" y="50114"/>
                  </a:lnTo>
                  <a:lnTo>
                    <a:pt x="27918" y="52589"/>
                  </a:lnTo>
                  <a:lnTo>
                    <a:pt x="27413" y="57085"/>
                  </a:lnTo>
                  <a:lnTo>
                    <a:pt x="27729" y="61580"/>
                  </a:lnTo>
                  <a:lnTo>
                    <a:pt x="27779" y="61719"/>
                  </a:lnTo>
                  <a:lnTo>
                    <a:pt x="29522" y="64484"/>
                  </a:lnTo>
                  <a:lnTo>
                    <a:pt x="31252" y="65696"/>
                  </a:lnTo>
                  <a:lnTo>
                    <a:pt x="32464" y="69030"/>
                  </a:lnTo>
                  <a:lnTo>
                    <a:pt x="33891" y="74080"/>
                  </a:lnTo>
                  <a:lnTo>
                    <a:pt x="33967" y="74219"/>
                  </a:lnTo>
                  <a:lnTo>
                    <a:pt x="36505" y="76896"/>
                  </a:lnTo>
                  <a:lnTo>
                    <a:pt x="37048" y="76631"/>
                  </a:lnTo>
                  <a:lnTo>
                    <a:pt x="36467" y="73474"/>
                  </a:lnTo>
                  <a:lnTo>
                    <a:pt x="36404" y="73335"/>
                  </a:lnTo>
                  <a:lnTo>
                    <a:pt x="34964" y="71505"/>
                  </a:lnTo>
                  <a:lnTo>
                    <a:pt x="34484" y="68171"/>
                  </a:lnTo>
                  <a:lnTo>
                    <a:pt x="34484" y="68171"/>
                  </a:lnTo>
                  <a:lnTo>
                    <a:pt x="35166" y="68954"/>
                  </a:lnTo>
                  <a:lnTo>
                    <a:pt x="36012" y="72098"/>
                  </a:lnTo>
                  <a:lnTo>
                    <a:pt x="36101" y="72237"/>
                  </a:lnTo>
                  <a:lnTo>
                    <a:pt x="38273" y="74295"/>
                  </a:lnTo>
                  <a:lnTo>
                    <a:pt x="40268" y="77730"/>
                  </a:lnTo>
                  <a:lnTo>
                    <a:pt x="40419" y="79939"/>
                  </a:lnTo>
                  <a:lnTo>
                    <a:pt x="40508" y="80141"/>
                  </a:lnTo>
                  <a:lnTo>
                    <a:pt x="42162" y="81947"/>
                  </a:lnTo>
                  <a:lnTo>
                    <a:pt x="42301" y="82035"/>
                  </a:lnTo>
                  <a:lnTo>
                    <a:pt x="46202" y="83197"/>
                  </a:lnTo>
                  <a:lnTo>
                    <a:pt x="49043" y="84700"/>
                  </a:lnTo>
                  <a:lnTo>
                    <a:pt x="49359" y="84687"/>
                  </a:lnTo>
                  <a:lnTo>
                    <a:pt x="50028" y="84245"/>
                  </a:lnTo>
                  <a:lnTo>
                    <a:pt x="52453" y="86165"/>
                  </a:lnTo>
                  <a:lnTo>
                    <a:pt x="52592" y="86228"/>
                  </a:lnTo>
                  <a:lnTo>
                    <a:pt x="55407" y="86834"/>
                  </a:lnTo>
                  <a:lnTo>
                    <a:pt x="58716" y="90546"/>
                  </a:lnTo>
                  <a:lnTo>
                    <a:pt x="61330" y="91960"/>
                  </a:lnTo>
                  <a:lnTo>
                    <a:pt x="61683" y="91910"/>
                  </a:lnTo>
                  <a:lnTo>
                    <a:pt x="62706" y="91013"/>
                  </a:lnTo>
                  <a:lnTo>
                    <a:pt x="63994" y="92491"/>
                  </a:lnTo>
                  <a:lnTo>
                    <a:pt x="63691" y="95723"/>
                  </a:lnTo>
                  <a:lnTo>
                    <a:pt x="62251" y="97466"/>
                  </a:lnTo>
                  <a:lnTo>
                    <a:pt x="61405" y="99840"/>
                  </a:lnTo>
                  <a:lnTo>
                    <a:pt x="61165" y="102074"/>
                  </a:lnTo>
                  <a:lnTo>
                    <a:pt x="60711" y="103224"/>
                  </a:lnTo>
                  <a:lnTo>
                    <a:pt x="60774" y="103552"/>
                  </a:lnTo>
                  <a:lnTo>
                    <a:pt x="63186" y="106115"/>
                  </a:lnTo>
                  <a:lnTo>
                    <a:pt x="65320" y="109335"/>
                  </a:lnTo>
                  <a:lnTo>
                    <a:pt x="67441" y="112656"/>
                  </a:lnTo>
                  <a:lnTo>
                    <a:pt x="67555" y="112757"/>
                  </a:lnTo>
                  <a:lnTo>
                    <a:pt x="69461" y="113818"/>
                  </a:lnTo>
                  <a:lnTo>
                    <a:pt x="70623" y="115421"/>
                  </a:lnTo>
                  <a:lnTo>
                    <a:pt x="71090" y="120055"/>
                  </a:lnTo>
                  <a:lnTo>
                    <a:pt x="71330" y="123881"/>
                  </a:lnTo>
                  <a:lnTo>
                    <a:pt x="71090" y="127871"/>
                  </a:lnTo>
                  <a:lnTo>
                    <a:pt x="71254" y="129866"/>
                  </a:lnTo>
                  <a:lnTo>
                    <a:pt x="70472" y="132973"/>
                  </a:lnTo>
                  <a:lnTo>
                    <a:pt x="70383" y="135511"/>
                  </a:lnTo>
                  <a:lnTo>
                    <a:pt x="70623" y="138516"/>
                  </a:lnTo>
                  <a:lnTo>
                    <a:pt x="70749" y="138743"/>
                  </a:lnTo>
                  <a:lnTo>
                    <a:pt x="71886" y="139539"/>
                  </a:lnTo>
                  <a:lnTo>
                    <a:pt x="70168" y="143491"/>
                  </a:lnTo>
                  <a:lnTo>
                    <a:pt x="70194" y="143794"/>
                  </a:lnTo>
                  <a:lnTo>
                    <a:pt x="71507" y="145789"/>
                  </a:lnTo>
                  <a:lnTo>
                    <a:pt x="71823" y="147582"/>
                  </a:lnTo>
                  <a:lnTo>
                    <a:pt x="73035" y="151370"/>
                  </a:lnTo>
                  <a:lnTo>
                    <a:pt x="75409" y="154805"/>
                  </a:lnTo>
                  <a:lnTo>
                    <a:pt x="77227" y="156030"/>
                  </a:lnTo>
                  <a:lnTo>
                    <a:pt x="77391" y="156080"/>
                  </a:lnTo>
                  <a:lnTo>
                    <a:pt x="80396" y="156080"/>
                  </a:lnTo>
                  <a:lnTo>
                    <a:pt x="80624" y="155966"/>
                  </a:lnTo>
                  <a:lnTo>
                    <a:pt x="81886" y="154476"/>
                  </a:lnTo>
                  <a:lnTo>
                    <a:pt x="81798" y="153984"/>
                  </a:lnTo>
                  <a:lnTo>
                    <a:pt x="78666" y="152305"/>
                  </a:lnTo>
                  <a:lnTo>
                    <a:pt x="77530" y="149501"/>
                  </a:lnTo>
                  <a:lnTo>
                    <a:pt x="77353" y="149325"/>
                  </a:lnTo>
                  <a:cubicBezTo>
                    <a:pt x="77176" y="149249"/>
                    <a:pt x="77038" y="149097"/>
                    <a:pt x="76974" y="148908"/>
                  </a:cubicBezTo>
                  <a:cubicBezTo>
                    <a:pt x="76911" y="148643"/>
                    <a:pt x="77063" y="148289"/>
                    <a:pt x="77391" y="147885"/>
                  </a:cubicBezTo>
                  <a:cubicBezTo>
                    <a:pt x="78363" y="146723"/>
                    <a:pt x="78591" y="146458"/>
                    <a:pt x="78641" y="146332"/>
                  </a:cubicBezTo>
                  <a:lnTo>
                    <a:pt x="78957" y="145309"/>
                  </a:lnTo>
                  <a:lnTo>
                    <a:pt x="78831" y="144956"/>
                  </a:lnTo>
                  <a:lnTo>
                    <a:pt x="77404" y="143933"/>
                  </a:lnTo>
                  <a:lnTo>
                    <a:pt x="78111" y="142582"/>
                  </a:lnTo>
                  <a:lnTo>
                    <a:pt x="78831" y="142077"/>
                  </a:lnTo>
                  <a:lnTo>
                    <a:pt x="78957" y="141862"/>
                  </a:lnTo>
                  <a:lnTo>
                    <a:pt x="79361" y="139652"/>
                  </a:lnTo>
                  <a:lnTo>
                    <a:pt x="79336" y="139476"/>
                  </a:lnTo>
                  <a:lnTo>
                    <a:pt x="78818" y="138289"/>
                  </a:lnTo>
                  <a:lnTo>
                    <a:pt x="78869" y="137582"/>
                  </a:lnTo>
                  <a:lnTo>
                    <a:pt x="79954" y="137708"/>
                  </a:lnTo>
                  <a:lnTo>
                    <a:pt x="80308" y="137417"/>
                  </a:lnTo>
                  <a:lnTo>
                    <a:pt x="80384" y="135814"/>
                  </a:lnTo>
                  <a:lnTo>
                    <a:pt x="80384" y="135498"/>
                  </a:lnTo>
                  <a:lnTo>
                    <a:pt x="82038" y="135018"/>
                  </a:lnTo>
                  <a:lnTo>
                    <a:pt x="83932" y="134551"/>
                  </a:lnTo>
                  <a:lnTo>
                    <a:pt x="84172" y="134235"/>
                  </a:lnTo>
                  <a:lnTo>
                    <a:pt x="84172" y="132076"/>
                  </a:lnTo>
                  <a:lnTo>
                    <a:pt x="84020" y="130826"/>
                  </a:lnTo>
                  <a:lnTo>
                    <a:pt x="83970" y="130283"/>
                  </a:lnTo>
                  <a:lnTo>
                    <a:pt x="86243" y="130675"/>
                  </a:lnTo>
                  <a:lnTo>
                    <a:pt x="86521" y="130586"/>
                  </a:lnTo>
                  <a:lnTo>
                    <a:pt x="88137" y="129008"/>
                  </a:lnTo>
                  <a:lnTo>
                    <a:pt x="89614" y="126520"/>
                  </a:lnTo>
                  <a:lnTo>
                    <a:pt x="90965" y="124551"/>
                  </a:lnTo>
                  <a:lnTo>
                    <a:pt x="91470" y="121798"/>
                  </a:lnTo>
                  <a:lnTo>
                    <a:pt x="93857" y="120156"/>
                  </a:lnTo>
                  <a:lnTo>
                    <a:pt x="96546" y="118742"/>
                  </a:lnTo>
                  <a:lnTo>
                    <a:pt x="97897" y="117947"/>
                  </a:lnTo>
                  <a:lnTo>
                    <a:pt x="98049" y="117719"/>
                  </a:lnTo>
                  <a:lnTo>
                    <a:pt x="98592" y="113982"/>
                  </a:lnTo>
                  <a:lnTo>
                    <a:pt x="99463" y="110800"/>
                  </a:lnTo>
                  <a:lnTo>
                    <a:pt x="99842" y="108906"/>
                  </a:lnTo>
                  <a:lnTo>
                    <a:pt x="101648" y="106645"/>
                  </a:lnTo>
                  <a:lnTo>
                    <a:pt x="102746" y="104676"/>
                  </a:lnTo>
                  <a:lnTo>
                    <a:pt x="102746" y="104373"/>
                  </a:lnTo>
                  <a:lnTo>
                    <a:pt x="101799" y="102617"/>
                  </a:lnTo>
                  <a:cubicBezTo>
                    <a:pt x="101824" y="102352"/>
                    <a:pt x="101774" y="102125"/>
                    <a:pt x="98882" y="100989"/>
                  </a:cubicBezTo>
                  <a:lnTo>
                    <a:pt x="95650" y="99726"/>
                  </a:lnTo>
                  <a:lnTo>
                    <a:pt x="93718" y="99410"/>
                  </a:lnTo>
                  <a:lnTo>
                    <a:pt x="91710" y="98627"/>
                  </a:lnTo>
                  <a:lnTo>
                    <a:pt x="89551" y="97731"/>
                  </a:lnTo>
                  <a:lnTo>
                    <a:pt x="88415" y="95092"/>
                  </a:lnTo>
                  <a:lnTo>
                    <a:pt x="86887" y="92907"/>
                  </a:lnTo>
                  <a:lnTo>
                    <a:pt x="86735" y="92794"/>
                  </a:lnTo>
                  <a:lnTo>
                    <a:pt x="83338" y="91682"/>
                  </a:lnTo>
                  <a:lnTo>
                    <a:pt x="81179" y="91455"/>
                  </a:lnTo>
                  <a:lnTo>
                    <a:pt x="78970" y="89321"/>
                  </a:lnTo>
                  <a:lnTo>
                    <a:pt x="76861" y="88084"/>
                  </a:lnTo>
                  <a:lnTo>
                    <a:pt x="74335" y="87819"/>
                  </a:lnTo>
                  <a:lnTo>
                    <a:pt x="71810" y="87187"/>
                  </a:lnTo>
                  <a:lnTo>
                    <a:pt x="71722" y="87175"/>
                  </a:lnTo>
                  <a:lnTo>
                    <a:pt x="68881" y="87263"/>
                  </a:lnTo>
                  <a:lnTo>
                    <a:pt x="68792" y="87276"/>
                  </a:lnTo>
                  <a:cubicBezTo>
                    <a:pt x="65395" y="88273"/>
                    <a:pt x="65320" y="88576"/>
                    <a:pt x="65269" y="88753"/>
                  </a:cubicBezTo>
                  <a:cubicBezTo>
                    <a:pt x="65219" y="88942"/>
                    <a:pt x="65029" y="89523"/>
                    <a:pt x="64878" y="89965"/>
                  </a:cubicBezTo>
                  <a:lnTo>
                    <a:pt x="63640" y="88993"/>
                  </a:lnTo>
                  <a:lnTo>
                    <a:pt x="63350" y="88930"/>
                  </a:lnTo>
                  <a:lnTo>
                    <a:pt x="61734" y="89448"/>
                  </a:lnTo>
                  <a:lnTo>
                    <a:pt x="60218" y="88690"/>
                  </a:lnTo>
                  <a:lnTo>
                    <a:pt x="59057" y="86303"/>
                  </a:lnTo>
                  <a:lnTo>
                    <a:pt x="59802" y="84384"/>
                  </a:lnTo>
                  <a:lnTo>
                    <a:pt x="59600" y="83967"/>
                  </a:lnTo>
                  <a:lnTo>
                    <a:pt x="57655" y="83311"/>
                  </a:lnTo>
                  <a:lnTo>
                    <a:pt x="55521" y="83046"/>
                  </a:lnTo>
                  <a:lnTo>
                    <a:pt x="56077" y="81480"/>
                  </a:lnTo>
                  <a:lnTo>
                    <a:pt x="56796" y="80104"/>
                  </a:lnTo>
                  <a:lnTo>
                    <a:pt x="56986" y="78853"/>
                  </a:lnTo>
                  <a:lnTo>
                    <a:pt x="56670" y="78500"/>
                  </a:lnTo>
                  <a:lnTo>
                    <a:pt x="53905" y="78500"/>
                  </a:lnTo>
                  <a:lnTo>
                    <a:pt x="53640" y="78651"/>
                  </a:lnTo>
                  <a:lnTo>
                    <a:pt x="52516" y="80533"/>
                  </a:lnTo>
                  <a:lnTo>
                    <a:pt x="50155" y="81366"/>
                  </a:lnTo>
                  <a:lnTo>
                    <a:pt x="48374" y="78942"/>
                  </a:lnTo>
                  <a:lnTo>
                    <a:pt x="47995" y="75495"/>
                  </a:lnTo>
                  <a:lnTo>
                    <a:pt x="48816" y="72717"/>
                  </a:lnTo>
                  <a:lnTo>
                    <a:pt x="51443" y="70772"/>
                  </a:lnTo>
                  <a:lnTo>
                    <a:pt x="54132" y="70393"/>
                  </a:lnTo>
                  <a:lnTo>
                    <a:pt x="55370" y="71416"/>
                  </a:lnTo>
                  <a:lnTo>
                    <a:pt x="55849" y="71315"/>
                  </a:lnTo>
                  <a:lnTo>
                    <a:pt x="56392" y="70305"/>
                  </a:lnTo>
                  <a:lnTo>
                    <a:pt x="58286" y="70305"/>
                  </a:lnTo>
                  <a:lnTo>
                    <a:pt x="60799" y="71088"/>
                  </a:lnTo>
                  <a:lnTo>
                    <a:pt x="61014" y="72856"/>
                  </a:lnTo>
                  <a:lnTo>
                    <a:pt x="61064" y="72995"/>
                  </a:lnTo>
                  <a:lnTo>
                    <a:pt x="62403" y="75040"/>
                  </a:lnTo>
                  <a:lnTo>
                    <a:pt x="62971" y="74926"/>
                  </a:lnTo>
                  <a:lnTo>
                    <a:pt x="63363" y="72843"/>
                  </a:lnTo>
                  <a:lnTo>
                    <a:pt x="63363" y="72767"/>
                  </a:lnTo>
                  <a:lnTo>
                    <a:pt x="63211" y="69131"/>
                  </a:lnTo>
                  <a:lnTo>
                    <a:pt x="64158" y="67376"/>
                  </a:lnTo>
                  <a:lnTo>
                    <a:pt x="67087" y="65355"/>
                  </a:lnTo>
                  <a:lnTo>
                    <a:pt x="68704" y="62691"/>
                  </a:lnTo>
                  <a:lnTo>
                    <a:pt x="69461" y="60721"/>
                  </a:lnTo>
                  <a:lnTo>
                    <a:pt x="71924" y="58322"/>
                  </a:lnTo>
                  <a:lnTo>
                    <a:pt x="73452" y="58322"/>
                  </a:lnTo>
                  <a:lnTo>
                    <a:pt x="73755" y="58107"/>
                  </a:lnTo>
                  <a:lnTo>
                    <a:pt x="74575" y="55923"/>
                  </a:lnTo>
                  <a:lnTo>
                    <a:pt x="76747" y="54496"/>
                  </a:lnTo>
                  <a:lnTo>
                    <a:pt x="77682" y="55961"/>
                  </a:lnTo>
                  <a:lnTo>
                    <a:pt x="78124" y="56062"/>
                  </a:lnTo>
                  <a:lnTo>
                    <a:pt x="80119" y="54786"/>
                  </a:lnTo>
                  <a:lnTo>
                    <a:pt x="83591" y="53347"/>
                  </a:lnTo>
                  <a:lnTo>
                    <a:pt x="83705" y="52855"/>
                  </a:lnTo>
                  <a:lnTo>
                    <a:pt x="82909" y="51983"/>
                  </a:lnTo>
                  <a:lnTo>
                    <a:pt x="82657" y="51870"/>
                  </a:lnTo>
                  <a:lnTo>
                    <a:pt x="79715" y="52084"/>
                  </a:lnTo>
                  <a:lnTo>
                    <a:pt x="79134" y="50771"/>
                  </a:lnTo>
                  <a:lnTo>
                    <a:pt x="79134" y="49496"/>
                  </a:lnTo>
                  <a:lnTo>
                    <a:pt x="78970" y="49218"/>
                  </a:lnTo>
                  <a:lnTo>
                    <a:pt x="78528" y="48978"/>
                  </a:lnTo>
                  <a:lnTo>
                    <a:pt x="78742" y="48864"/>
                  </a:lnTo>
                  <a:lnTo>
                    <a:pt x="81002" y="48864"/>
                  </a:lnTo>
                  <a:lnTo>
                    <a:pt x="83212" y="49029"/>
                  </a:lnTo>
                  <a:lnTo>
                    <a:pt x="83389" y="48991"/>
                  </a:lnTo>
                  <a:lnTo>
                    <a:pt x="86028" y="47463"/>
                  </a:lnTo>
                  <a:cubicBezTo>
                    <a:pt x="87973" y="46023"/>
                    <a:pt x="88048" y="45910"/>
                    <a:pt x="88074" y="45847"/>
                  </a:cubicBezTo>
                  <a:cubicBezTo>
                    <a:pt x="88213" y="45657"/>
                    <a:pt x="88263" y="45569"/>
                    <a:pt x="86432" y="42362"/>
                  </a:cubicBezTo>
                  <a:lnTo>
                    <a:pt x="84399" y="40455"/>
                  </a:lnTo>
                  <a:lnTo>
                    <a:pt x="84033" y="38435"/>
                  </a:lnTo>
                  <a:lnTo>
                    <a:pt x="83553" y="34103"/>
                  </a:lnTo>
                  <a:lnTo>
                    <a:pt x="83010" y="33927"/>
                  </a:lnTo>
                  <a:lnTo>
                    <a:pt x="81078" y="36086"/>
                  </a:lnTo>
                  <a:lnTo>
                    <a:pt x="79576" y="35758"/>
                  </a:lnTo>
                  <a:lnTo>
                    <a:pt x="79310" y="34028"/>
                  </a:lnTo>
                  <a:lnTo>
                    <a:pt x="80055" y="32677"/>
                  </a:lnTo>
                  <a:lnTo>
                    <a:pt x="79866" y="32222"/>
                  </a:lnTo>
                  <a:lnTo>
                    <a:pt x="78212" y="31755"/>
                  </a:lnTo>
                  <a:lnTo>
                    <a:pt x="77164" y="30669"/>
                  </a:lnTo>
                  <a:lnTo>
                    <a:pt x="76937" y="30568"/>
                  </a:lnTo>
                  <a:lnTo>
                    <a:pt x="74070" y="30568"/>
                  </a:lnTo>
                  <a:lnTo>
                    <a:pt x="73199" y="30656"/>
                  </a:lnTo>
                  <a:lnTo>
                    <a:pt x="72921" y="30959"/>
                  </a:lnTo>
                  <a:lnTo>
                    <a:pt x="72845" y="33674"/>
                  </a:lnTo>
                  <a:lnTo>
                    <a:pt x="71583" y="35013"/>
                  </a:lnTo>
                  <a:lnTo>
                    <a:pt x="71545" y="35391"/>
                  </a:lnTo>
                  <a:lnTo>
                    <a:pt x="72290" y="36566"/>
                  </a:lnTo>
                  <a:lnTo>
                    <a:pt x="72492" y="38662"/>
                  </a:lnTo>
                  <a:lnTo>
                    <a:pt x="70535" y="40316"/>
                  </a:lnTo>
                  <a:lnTo>
                    <a:pt x="68615" y="40998"/>
                  </a:lnTo>
                  <a:lnTo>
                    <a:pt x="68401" y="41288"/>
                  </a:lnTo>
                  <a:lnTo>
                    <a:pt x="68401" y="44256"/>
                  </a:lnTo>
                  <a:lnTo>
                    <a:pt x="67555" y="44685"/>
                  </a:lnTo>
                  <a:lnTo>
                    <a:pt x="66380" y="43195"/>
                  </a:lnTo>
                  <a:lnTo>
                    <a:pt x="66974" y="40581"/>
                  </a:lnTo>
                  <a:lnTo>
                    <a:pt x="66822" y="40228"/>
                  </a:lnTo>
                  <a:lnTo>
                    <a:pt x="64676" y="39142"/>
                  </a:lnTo>
                  <a:lnTo>
                    <a:pt x="62453" y="37816"/>
                  </a:lnTo>
                  <a:lnTo>
                    <a:pt x="61443" y="36957"/>
                  </a:lnTo>
                  <a:lnTo>
                    <a:pt x="61241" y="36881"/>
                  </a:lnTo>
                  <a:lnTo>
                    <a:pt x="60509" y="36881"/>
                  </a:lnTo>
                  <a:lnTo>
                    <a:pt x="60307" y="34444"/>
                  </a:lnTo>
                  <a:lnTo>
                    <a:pt x="60686" y="32083"/>
                  </a:lnTo>
                  <a:lnTo>
                    <a:pt x="61456" y="30252"/>
                  </a:lnTo>
                  <a:cubicBezTo>
                    <a:pt x="61974" y="30050"/>
                    <a:pt x="62479" y="29823"/>
                    <a:pt x="62971" y="29558"/>
                  </a:cubicBezTo>
                  <a:cubicBezTo>
                    <a:pt x="63413" y="29330"/>
                    <a:pt x="63640" y="29229"/>
                    <a:pt x="63754" y="29179"/>
                  </a:cubicBezTo>
                  <a:cubicBezTo>
                    <a:pt x="63761" y="29180"/>
                    <a:pt x="63768" y="29180"/>
                    <a:pt x="63775" y="29180"/>
                  </a:cubicBezTo>
                  <a:cubicBezTo>
                    <a:pt x="63887" y="29180"/>
                    <a:pt x="64048" y="29086"/>
                    <a:pt x="64499" y="28813"/>
                  </a:cubicBezTo>
                  <a:lnTo>
                    <a:pt x="65029" y="28497"/>
                  </a:lnTo>
                  <a:cubicBezTo>
                    <a:pt x="66469" y="27638"/>
                    <a:pt x="66999" y="27323"/>
                    <a:pt x="67201" y="27171"/>
                  </a:cubicBezTo>
                  <a:lnTo>
                    <a:pt x="67214" y="27184"/>
                  </a:lnTo>
                  <a:lnTo>
                    <a:pt x="68792" y="25681"/>
                  </a:lnTo>
                  <a:lnTo>
                    <a:pt x="69992" y="24456"/>
                  </a:lnTo>
                  <a:lnTo>
                    <a:pt x="70737" y="24267"/>
                  </a:lnTo>
                  <a:lnTo>
                    <a:pt x="74083" y="24267"/>
                  </a:lnTo>
                  <a:lnTo>
                    <a:pt x="74399" y="23977"/>
                  </a:lnTo>
                  <a:lnTo>
                    <a:pt x="74550" y="21994"/>
                  </a:lnTo>
                  <a:lnTo>
                    <a:pt x="75548" y="20252"/>
                  </a:lnTo>
                  <a:lnTo>
                    <a:pt x="75573" y="20012"/>
                  </a:lnTo>
                  <a:lnTo>
                    <a:pt x="75106" y="18269"/>
                  </a:lnTo>
                  <a:lnTo>
                    <a:pt x="75005" y="18118"/>
                  </a:lnTo>
                  <a:lnTo>
                    <a:pt x="73363" y="16741"/>
                  </a:lnTo>
                  <a:lnTo>
                    <a:pt x="72883" y="16830"/>
                  </a:lnTo>
                  <a:lnTo>
                    <a:pt x="71873" y="18800"/>
                  </a:lnTo>
                  <a:lnTo>
                    <a:pt x="70320" y="19999"/>
                  </a:lnTo>
                  <a:lnTo>
                    <a:pt x="69676" y="20441"/>
                  </a:lnTo>
                  <a:lnTo>
                    <a:pt x="69676" y="18623"/>
                  </a:lnTo>
                  <a:lnTo>
                    <a:pt x="69929" y="17385"/>
                  </a:lnTo>
                  <a:lnTo>
                    <a:pt x="69411" y="17082"/>
                  </a:lnTo>
                  <a:lnTo>
                    <a:pt x="68691" y="17739"/>
                  </a:lnTo>
                  <a:lnTo>
                    <a:pt x="67896" y="15959"/>
                  </a:lnTo>
                  <a:lnTo>
                    <a:pt x="68918" y="14860"/>
                  </a:lnTo>
                  <a:lnTo>
                    <a:pt x="71002" y="10403"/>
                  </a:lnTo>
                  <a:lnTo>
                    <a:pt x="71873" y="10049"/>
                  </a:lnTo>
                  <a:lnTo>
                    <a:pt x="73767" y="8332"/>
                  </a:lnTo>
                  <a:lnTo>
                    <a:pt x="73691" y="7827"/>
                  </a:lnTo>
                  <a:lnTo>
                    <a:pt x="72896" y="7410"/>
                  </a:lnTo>
                  <a:lnTo>
                    <a:pt x="71785" y="7233"/>
                  </a:lnTo>
                  <a:lnTo>
                    <a:pt x="69373" y="7233"/>
                  </a:lnTo>
                  <a:lnTo>
                    <a:pt x="69057" y="7549"/>
                  </a:lnTo>
                  <a:lnTo>
                    <a:pt x="69057" y="9658"/>
                  </a:lnTo>
                  <a:lnTo>
                    <a:pt x="67037" y="12284"/>
                  </a:lnTo>
                  <a:lnTo>
                    <a:pt x="65294" y="14986"/>
                  </a:lnTo>
                  <a:lnTo>
                    <a:pt x="65294" y="15340"/>
                  </a:lnTo>
                  <a:lnTo>
                    <a:pt x="66077" y="16476"/>
                  </a:lnTo>
                  <a:lnTo>
                    <a:pt x="65762" y="18623"/>
                  </a:lnTo>
                  <a:lnTo>
                    <a:pt x="63375" y="19885"/>
                  </a:lnTo>
                  <a:lnTo>
                    <a:pt x="63375" y="18585"/>
                  </a:lnTo>
                  <a:lnTo>
                    <a:pt x="63085" y="18269"/>
                  </a:lnTo>
                  <a:lnTo>
                    <a:pt x="61342" y="18118"/>
                  </a:lnTo>
                  <a:lnTo>
                    <a:pt x="61128" y="18181"/>
                  </a:lnTo>
                  <a:lnTo>
                    <a:pt x="59890" y="19153"/>
                  </a:lnTo>
                  <a:lnTo>
                    <a:pt x="58223" y="16830"/>
                  </a:lnTo>
                  <a:lnTo>
                    <a:pt x="57971" y="16703"/>
                  </a:lnTo>
                  <a:lnTo>
                    <a:pt x="55799" y="16703"/>
                  </a:lnTo>
                  <a:lnTo>
                    <a:pt x="55521" y="16868"/>
                  </a:lnTo>
                  <a:lnTo>
                    <a:pt x="54827" y="18168"/>
                  </a:lnTo>
                  <a:lnTo>
                    <a:pt x="54435" y="18736"/>
                  </a:lnTo>
                  <a:lnTo>
                    <a:pt x="53652" y="16969"/>
                  </a:lnTo>
                  <a:lnTo>
                    <a:pt x="53261" y="16792"/>
                  </a:lnTo>
                  <a:cubicBezTo>
                    <a:pt x="53061" y="16867"/>
                    <a:pt x="52586" y="16997"/>
                    <a:pt x="52167" y="16997"/>
                  </a:cubicBezTo>
                  <a:cubicBezTo>
                    <a:pt x="51950" y="16997"/>
                    <a:pt x="51749" y="16962"/>
                    <a:pt x="51607" y="16868"/>
                  </a:cubicBezTo>
                  <a:cubicBezTo>
                    <a:pt x="51455" y="16767"/>
                    <a:pt x="51379" y="16590"/>
                    <a:pt x="51392" y="16426"/>
                  </a:cubicBezTo>
                  <a:cubicBezTo>
                    <a:pt x="51316" y="15112"/>
                    <a:pt x="51316" y="14986"/>
                    <a:pt x="51316" y="14974"/>
                  </a:cubicBezTo>
                  <a:lnTo>
                    <a:pt x="51215" y="14746"/>
                  </a:lnTo>
                  <a:lnTo>
                    <a:pt x="47945" y="11716"/>
                  </a:lnTo>
                  <a:lnTo>
                    <a:pt x="46922" y="11009"/>
                  </a:lnTo>
                  <a:lnTo>
                    <a:pt x="46682" y="10958"/>
                  </a:lnTo>
                  <a:lnTo>
                    <a:pt x="45142" y="11223"/>
                  </a:lnTo>
                  <a:lnTo>
                    <a:pt x="44435" y="9077"/>
                  </a:lnTo>
                  <a:lnTo>
                    <a:pt x="44233" y="8875"/>
                  </a:lnTo>
                  <a:lnTo>
                    <a:pt x="42806" y="8433"/>
                  </a:lnTo>
                  <a:lnTo>
                    <a:pt x="42679" y="8420"/>
                  </a:lnTo>
                  <a:lnTo>
                    <a:pt x="39182" y="8862"/>
                  </a:lnTo>
                  <a:lnTo>
                    <a:pt x="37262" y="8445"/>
                  </a:lnTo>
                  <a:lnTo>
                    <a:pt x="34649" y="6210"/>
                  </a:lnTo>
                  <a:lnTo>
                    <a:pt x="31075" y="4506"/>
                  </a:lnTo>
                  <a:lnTo>
                    <a:pt x="28499" y="2031"/>
                  </a:lnTo>
                  <a:lnTo>
                    <a:pt x="26365" y="263"/>
                  </a:lnTo>
                  <a:lnTo>
                    <a:pt x="26100" y="187"/>
                  </a:lnTo>
                  <a:lnTo>
                    <a:pt x="23524" y="756"/>
                  </a:lnTo>
                  <a:cubicBezTo>
                    <a:pt x="23360" y="465"/>
                    <a:pt x="23120" y="238"/>
                    <a:pt x="22817" y="124"/>
                  </a:cubicBezTo>
                  <a:cubicBezTo>
                    <a:pt x="22620" y="41"/>
                    <a:pt x="22402" y="0"/>
                    <a:pt x="22164"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51" name="Google Shape;5151;p86"/>
            <p:cNvSpPr/>
            <p:nvPr/>
          </p:nvSpPr>
          <p:spPr>
            <a:xfrm>
              <a:off x="1940550" y="1654925"/>
              <a:ext cx="124725" cy="149650"/>
            </a:xfrm>
            <a:custGeom>
              <a:avLst/>
              <a:gdLst/>
              <a:ahLst/>
              <a:cxnLst/>
              <a:rect l="l" t="t" r="r" b="b"/>
              <a:pathLst>
                <a:path w="4989" h="5986" extrusionOk="0">
                  <a:moveTo>
                    <a:pt x="2425" y="0"/>
                  </a:moveTo>
                  <a:lnTo>
                    <a:pt x="1023" y="1200"/>
                  </a:lnTo>
                  <a:lnTo>
                    <a:pt x="1" y="3851"/>
                  </a:lnTo>
                  <a:lnTo>
                    <a:pt x="1" y="5985"/>
                  </a:lnTo>
                  <a:lnTo>
                    <a:pt x="2362" y="4104"/>
                  </a:lnTo>
                  <a:lnTo>
                    <a:pt x="3511" y="4887"/>
                  </a:lnTo>
                  <a:lnTo>
                    <a:pt x="4988" y="4419"/>
                  </a:lnTo>
                  <a:lnTo>
                    <a:pt x="3271" y="2210"/>
                  </a:lnTo>
                  <a:lnTo>
                    <a:pt x="2425" y="0"/>
                  </a:ln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52" name="Google Shape;5152;p86"/>
            <p:cNvSpPr/>
            <p:nvPr/>
          </p:nvSpPr>
          <p:spPr>
            <a:xfrm>
              <a:off x="1932650" y="1641650"/>
              <a:ext cx="145575" cy="179325"/>
            </a:xfrm>
            <a:custGeom>
              <a:avLst/>
              <a:gdLst/>
              <a:ahLst/>
              <a:cxnLst/>
              <a:rect l="l" t="t" r="r" b="b"/>
              <a:pathLst>
                <a:path w="5823" h="7173" extrusionOk="0">
                  <a:moveTo>
                    <a:pt x="2602" y="1049"/>
                  </a:moveTo>
                  <a:lnTo>
                    <a:pt x="3297" y="2842"/>
                  </a:lnTo>
                  <a:lnTo>
                    <a:pt x="4774" y="4774"/>
                  </a:lnTo>
                  <a:lnTo>
                    <a:pt x="3877" y="5064"/>
                  </a:lnTo>
                  <a:lnTo>
                    <a:pt x="2665" y="4231"/>
                  </a:lnTo>
                  <a:lnTo>
                    <a:pt x="632" y="5860"/>
                  </a:lnTo>
                  <a:lnTo>
                    <a:pt x="632" y="4433"/>
                  </a:lnTo>
                  <a:lnTo>
                    <a:pt x="1605" y="1907"/>
                  </a:lnTo>
                  <a:lnTo>
                    <a:pt x="2602" y="1049"/>
                  </a:lnTo>
                  <a:close/>
                  <a:moveTo>
                    <a:pt x="2880" y="1"/>
                  </a:moveTo>
                  <a:lnTo>
                    <a:pt x="1074" y="1541"/>
                  </a:lnTo>
                  <a:lnTo>
                    <a:pt x="26" y="4269"/>
                  </a:lnTo>
                  <a:lnTo>
                    <a:pt x="1" y="7173"/>
                  </a:lnTo>
                  <a:lnTo>
                    <a:pt x="1" y="7173"/>
                  </a:lnTo>
                  <a:lnTo>
                    <a:pt x="2703" y="5026"/>
                  </a:lnTo>
                  <a:lnTo>
                    <a:pt x="3776" y="5771"/>
                  </a:lnTo>
                  <a:lnTo>
                    <a:pt x="5822" y="5102"/>
                  </a:lnTo>
                  <a:lnTo>
                    <a:pt x="3865" y="2577"/>
                  </a:lnTo>
                  <a:lnTo>
                    <a:pt x="2880" y="1"/>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53" name="Google Shape;5153;p86"/>
            <p:cNvSpPr/>
            <p:nvPr/>
          </p:nvSpPr>
          <p:spPr>
            <a:xfrm>
              <a:off x="2019475" y="1292525"/>
              <a:ext cx="410075" cy="583375"/>
            </a:xfrm>
            <a:custGeom>
              <a:avLst/>
              <a:gdLst/>
              <a:ahLst/>
              <a:cxnLst/>
              <a:rect l="l" t="t" r="r" b="b"/>
              <a:pathLst>
                <a:path w="16403" h="23335" extrusionOk="0">
                  <a:moveTo>
                    <a:pt x="4129" y="0"/>
                  </a:moveTo>
                  <a:lnTo>
                    <a:pt x="1213" y="2122"/>
                  </a:lnTo>
                  <a:lnTo>
                    <a:pt x="0" y="4407"/>
                  </a:lnTo>
                  <a:lnTo>
                    <a:pt x="0" y="7248"/>
                  </a:lnTo>
                  <a:lnTo>
                    <a:pt x="2122" y="6857"/>
                  </a:lnTo>
                  <a:lnTo>
                    <a:pt x="4571" y="8347"/>
                  </a:lnTo>
                  <a:lnTo>
                    <a:pt x="6541" y="8827"/>
                  </a:lnTo>
                  <a:lnTo>
                    <a:pt x="7210" y="7576"/>
                  </a:lnTo>
                  <a:lnTo>
                    <a:pt x="8170" y="11339"/>
                  </a:lnTo>
                  <a:lnTo>
                    <a:pt x="9521" y="12842"/>
                  </a:lnTo>
                  <a:lnTo>
                    <a:pt x="8258" y="15052"/>
                  </a:lnTo>
                  <a:cubicBezTo>
                    <a:pt x="8258" y="15052"/>
                    <a:pt x="8978" y="16314"/>
                    <a:pt x="6996" y="16706"/>
                  </a:cubicBezTo>
                  <a:cubicBezTo>
                    <a:pt x="5026" y="17097"/>
                    <a:pt x="6364" y="16946"/>
                    <a:pt x="5026" y="17097"/>
                  </a:cubicBezTo>
                  <a:cubicBezTo>
                    <a:pt x="3688" y="17261"/>
                    <a:pt x="3688" y="17539"/>
                    <a:pt x="3688" y="17539"/>
                  </a:cubicBezTo>
                  <a:lnTo>
                    <a:pt x="4180" y="18915"/>
                  </a:lnTo>
                  <a:lnTo>
                    <a:pt x="6604" y="18915"/>
                  </a:lnTo>
                  <a:lnTo>
                    <a:pt x="7943" y="20810"/>
                  </a:lnTo>
                  <a:lnTo>
                    <a:pt x="9521" y="22539"/>
                  </a:lnTo>
                  <a:lnTo>
                    <a:pt x="11579" y="23335"/>
                  </a:lnTo>
                  <a:lnTo>
                    <a:pt x="10405" y="20532"/>
                  </a:lnTo>
                  <a:lnTo>
                    <a:pt x="12375" y="21693"/>
                  </a:lnTo>
                  <a:lnTo>
                    <a:pt x="13473" y="20115"/>
                  </a:lnTo>
                  <a:lnTo>
                    <a:pt x="12059" y="16794"/>
                  </a:lnTo>
                  <a:lnTo>
                    <a:pt x="12615" y="15923"/>
                  </a:lnTo>
                  <a:lnTo>
                    <a:pt x="14420" y="18360"/>
                  </a:lnTo>
                  <a:lnTo>
                    <a:pt x="15683" y="16794"/>
                  </a:lnTo>
                  <a:lnTo>
                    <a:pt x="16403" y="15052"/>
                  </a:lnTo>
                  <a:lnTo>
                    <a:pt x="12931" y="12135"/>
                  </a:lnTo>
                  <a:lnTo>
                    <a:pt x="14269" y="11630"/>
                  </a:lnTo>
                  <a:lnTo>
                    <a:pt x="13549" y="8195"/>
                  </a:lnTo>
                  <a:lnTo>
                    <a:pt x="12211" y="5821"/>
                  </a:lnTo>
                  <a:lnTo>
                    <a:pt x="10721" y="4963"/>
                  </a:lnTo>
                  <a:lnTo>
                    <a:pt x="9067" y="3624"/>
                  </a:lnTo>
                  <a:lnTo>
                    <a:pt x="10557" y="3069"/>
                  </a:lnTo>
                  <a:lnTo>
                    <a:pt x="10165" y="1414"/>
                  </a:lnTo>
                  <a:lnTo>
                    <a:pt x="7918" y="354"/>
                  </a:lnTo>
                  <a:lnTo>
                    <a:pt x="5670" y="1326"/>
                  </a:lnTo>
                  <a:lnTo>
                    <a:pt x="5165" y="2677"/>
                  </a:lnTo>
                  <a:lnTo>
                    <a:pt x="3814" y="4256"/>
                  </a:lnTo>
                  <a:lnTo>
                    <a:pt x="2993" y="3069"/>
                  </a:lnTo>
                  <a:lnTo>
                    <a:pt x="4129" y="0"/>
                  </a:ln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54" name="Google Shape;5154;p86"/>
            <p:cNvSpPr/>
            <p:nvPr/>
          </p:nvSpPr>
          <p:spPr>
            <a:xfrm>
              <a:off x="2011275" y="1270725"/>
              <a:ext cx="427750" cy="619075"/>
            </a:xfrm>
            <a:custGeom>
              <a:avLst/>
              <a:gdLst/>
              <a:ahLst/>
              <a:cxnLst/>
              <a:rect l="l" t="t" r="r" b="b"/>
              <a:pathLst>
                <a:path w="17110" h="24763" extrusionOk="0">
                  <a:moveTo>
                    <a:pt x="8246" y="1567"/>
                  </a:moveTo>
                  <a:lnTo>
                    <a:pt x="10228" y="2501"/>
                  </a:lnTo>
                  <a:lnTo>
                    <a:pt x="10518" y="3739"/>
                  </a:lnTo>
                  <a:lnTo>
                    <a:pt x="8763" y="4383"/>
                  </a:lnTo>
                  <a:lnTo>
                    <a:pt x="10885" y="6087"/>
                  </a:lnTo>
                  <a:lnTo>
                    <a:pt x="12311" y="6908"/>
                  </a:lnTo>
                  <a:lnTo>
                    <a:pt x="13587" y="9156"/>
                  </a:lnTo>
                  <a:lnTo>
                    <a:pt x="14231" y="12287"/>
                  </a:lnTo>
                  <a:lnTo>
                    <a:pt x="12640" y="12881"/>
                  </a:lnTo>
                  <a:lnTo>
                    <a:pt x="16340" y="15999"/>
                  </a:lnTo>
                  <a:lnTo>
                    <a:pt x="15733" y="17477"/>
                  </a:lnTo>
                  <a:lnTo>
                    <a:pt x="14761" y="18689"/>
                  </a:lnTo>
                  <a:lnTo>
                    <a:pt x="12918" y="16227"/>
                  </a:lnTo>
                  <a:lnTo>
                    <a:pt x="12021" y="17616"/>
                  </a:lnTo>
                  <a:lnTo>
                    <a:pt x="13448" y="20937"/>
                  </a:lnTo>
                  <a:lnTo>
                    <a:pt x="12615" y="22136"/>
                  </a:lnTo>
                  <a:lnTo>
                    <a:pt x="10076" y="20633"/>
                  </a:lnTo>
                  <a:lnTo>
                    <a:pt x="11339" y="23639"/>
                  </a:lnTo>
                  <a:lnTo>
                    <a:pt x="10051" y="23146"/>
                  </a:lnTo>
                  <a:lnTo>
                    <a:pt x="8549" y="21492"/>
                  </a:lnTo>
                  <a:lnTo>
                    <a:pt x="7109" y="19459"/>
                  </a:lnTo>
                  <a:lnTo>
                    <a:pt x="4748" y="19459"/>
                  </a:lnTo>
                  <a:lnTo>
                    <a:pt x="4407" y="18500"/>
                  </a:lnTo>
                  <a:cubicBezTo>
                    <a:pt x="4723" y="18373"/>
                    <a:pt x="5064" y="18297"/>
                    <a:pt x="5417" y="18272"/>
                  </a:cubicBezTo>
                  <a:cubicBezTo>
                    <a:pt x="6124" y="18196"/>
                    <a:pt x="6124" y="18196"/>
                    <a:pt x="6238" y="18146"/>
                  </a:cubicBezTo>
                  <a:cubicBezTo>
                    <a:pt x="6301" y="18121"/>
                    <a:pt x="6453" y="18070"/>
                    <a:pt x="7412" y="17881"/>
                  </a:cubicBezTo>
                  <a:cubicBezTo>
                    <a:pt x="8208" y="17717"/>
                    <a:pt x="8725" y="17401"/>
                    <a:pt x="8940" y="16934"/>
                  </a:cubicBezTo>
                  <a:cubicBezTo>
                    <a:pt x="9079" y="16618"/>
                    <a:pt x="9079" y="16265"/>
                    <a:pt x="8953" y="15936"/>
                  </a:cubicBezTo>
                  <a:lnTo>
                    <a:pt x="10253" y="13676"/>
                  </a:lnTo>
                  <a:lnTo>
                    <a:pt x="8801" y="12060"/>
                  </a:lnTo>
                  <a:lnTo>
                    <a:pt x="7652" y="7590"/>
                  </a:lnTo>
                  <a:lnTo>
                    <a:pt x="6718" y="9332"/>
                  </a:lnTo>
                  <a:lnTo>
                    <a:pt x="5026" y="8928"/>
                  </a:lnTo>
                  <a:lnTo>
                    <a:pt x="2513" y="7388"/>
                  </a:lnTo>
                  <a:lnTo>
                    <a:pt x="644" y="7741"/>
                  </a:lnTo>
                  <a:lnTo>
                    <a:pt x="644" y="5367"/>
                  </a:lnTo>
                  <a:lnTo>
                    <a:pt x="1793" y="3208"/>
                  </a:lnTo>
                  <a:lnTo>
                    <a:pt x="3801" y="1744"/>
                  </a:lnTo>
                  <a:lnTo>
                    <a:pt x="3801" y="1744"/>
                  </a:lnTo>
                  <a:lnTo>
                    <a:pt x="2980" y="3991"/>
                  </a:lnTo>
                  <a:lnTo>
                    <a:pt x="4129" y="5645"/>
                  </a:lnTo>
                  <a:lnTo>
                    <a:pt x="5745" y="3751"/>
                  </a:lnTo>
                  <a:lnTo>
                    <a:pt x="6263" y="2438"/>
                  </a:lnTo>
                  <a:lnTo>
                    <a:pt x="8246" y="1567"/>
                  </a:lnTo>
                  <a:close/>
                  <a:moveTo>
                    <a:pt x="5114" y="1"/>
                  </a:moveTo>
                  <a:lnTo>
                    <a:pt x="1288" y="2779"/>
                  </a:lnTo>
                  <a:lnTo>
                    <a:pt x="0" y="5203"/>
                  </a:lnTo>
                  <a:lnTo>
                    <a:pt x="0" y="8486"/>
                  </a:lnTo>
                  <a:lnTo>
                    <a:pt x="2374" y="8044"/>
                  </a:lnTo>
                  <a:lnTo>
                    <a:pt x="4723" y="9471"/>
                  </a:lnTo>
                  <a:lnTo>
                    <a:pt x="7021" y="10039"/>
                  </a:lnTo>
                  <a:lnTo>
                    <a:pt x="7425" y="9294"/>
                  </a:lnTo>
                  <a:lnTo>
                    <a:pt x="8208" y="12350"/>
                  </a:lnTo>
                  <a:lnTo>
                    <a:pt x="9458" y="13739"/>
                  </a:lnTo>
                  <a:lnTo>
                    <a:pt x="8321" y="15747"/>
                  </a:lnTo>
                  <a:lnTo>
                    <a:pt x="8233" y="15911"/>
                  </a:lnTo>
                  <a:lnTo>
                    <a:pt x="8309" y="16063"/>
                  </a:lnTo>
                  <a:cubicBezTo>
                    <a:pt x="8410" y="16252"/>
                    <a:pt x="8422" y="16467"/>
                    <a:pt x="8347" y="16669"/>
                  </a:cubicBezTo>
                  <a:cubicBezTo>
                    <a:pt x="8220" y="16946"/>
                    <a:pt x="7842" y="17148"/>
                    <a:pt x="7273" y="17262"/>
                  </a:cubicBezTo>
                  <a:cubicBezTo>
                    <a:pt x="6263" y="17464"/>
                    <a:pt x="6099" y="17527"/>
                    <a:pt x="6011" y="17565"/>
                  </a:cubicBezTo>
                  <a:cubicBezTo>
                    <a:pt x="5783" y="17603"/>
                    <a:pt x="5556" y="17641"/>
                    <a:pt x="5329" y="17654"/>
                  </a:cubicBezTo>
                  <a:cubicBezTo>
                    <a:pt x="4937" y="17704"/>
                    <a:pt x="3712" y="17843"/>
                    <a:pt x="3712" y="18411"/>
                  </a:cubicBezTo>
                  <a:lnTo>
                    <a:pt x="4293" y="20103"/>
                  </a:lnTo>
                  <a:lnTo>
                    <a:pt x="6793" y="20103"/>
                  </a:lnTo>
                  <a:lnTo>
                    <a:pt x="8056" y="21884"/>
                  </a:lnTo>
                  <a:lnTo>
                    <a:pt x="9685" y="23677"/>
                  </a:lnTo>
                  <a:lnTo>
                    <a:pt x="12488" y="24763"/>
                  </a:lnTo>
                  <a:lnTo>
                    <a:pt x="11390" y="22161"/>
                  </a:lnTo>
                  <a:lnTo>
                    <a:pt x="12791" y="22982"/>
                  </a:lnTo>
                  <a:lnTo>
                    <a:pt x="14168" y="20987"/>
                  </a:lnTo>
                  <a:lnTo>
                    <a:pt x="12741" y="17666"/>
                  </a:lnTo>
                  <a:lnTo>
                    <a:pt x="12968" y="17325"/>
                  </a:lnTo>
                  <a:lnTo>
                    <a:pt x="14748" y="19712"/>
                  </a:lnTo>
                  <a:lnTo>
                    <a:pt x="16264" y="17830"/>
                  </a:lnTo>
                  <a:lnTo>
                    <a:pt x="17110" y="15810"/>
                  </a:lnTo>
                  <a:lnTo>
                    <a:pt x="13877" y="13083"/>
                  </a:lnTo>
                  <a:lnTo>
                    <a:pt x="14963" y="12678"/>
                  </a:lnTo>
                  <a:lnTo>
                    <a:pt x="14193" y="8979"/>
                  </a:lnTo>
                  <a:lnTo>
                    <a:pt x="12779" y="6453"/>
                  </a:lnTo>
                  <a:lnTo>
                    <a:pt x="11238" y="5569"/>
                  </a:lnTo>
                  <a:lnTo>
                    <a:pt x="10013" y="4585"/>
                  </a:lnTo>
                  <a:lnTo>
                    <a:pt x="11263" y="4117"/>
                  </a:lnTo>
                  <a:lnTo>
                    <a:pt x="10771" y="2047"/>
                  </a:lnTo>
                  <a:lnTo>
                    <a:pt x="8258" y="860"/>
                  </a:lnTo>
                  <a:lnTo>
                    <a:pt x="5758" y="1958"/>
                  </a:lnTo>
                  <a:lnTo>
                    <a:pt x="5215" y="3372"/>
                  </a:lnTo>
                  <a:lnTo>
                    <a:pt x="4180" y="4597"/>
                  </a:lnTo>
                  <a:lnTo>
                    <a:pt x="3675" y="3890"/>
                  </a:lnTo>
                  <a:lnTo>
                    <a:pt x="5114" y="1"/>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55" name="Google Shape;5155;p86"/>
            <p:cNvSpPr/>
            <p:nvPr/>
          </p:nvSpPr>
          <p:spPr>
            <a:xfrm>
              <a:off x="2342725" y="2272700"/>
              <a:ext cx="102300" cy="109875"/>
            </a:xfrm>
            <a:custGeom>
              <a:avLst/>
              <a:gdLst/>
              <a:ahLst/>
              <a:cxnLst/>
              <a:rect l="l" t="t" r="r" b="b"/>
              <a:pathLst>
                <a:path w="4092" h="4395" extrusionOk="0">
                  <a:moveTo>
                    <a:pt x="112" y="2946"/>
                  </a:moveTo>
                  <a:cubicBezTo>
                    <a:pt x="41" y="2963"/>
                    <a:pt x="1" y="2986"/>
                    <a:pt x="1" y="3018"/>
                  </a:cubicBezTo>
                  <a:cubicBezTo>
                    <a:pt x="1" y="3026"/>
                    <a:pt x="3" y="3031"/>
                    <a:pt x="9" y="3031"/>
                  </a:cubicBezTo>
                  <a:cubicBezTo>
                    <a:pt x="25" y="3031"/>
                    <a:pt x="60" y="3000"/>
                    <a:pt x="112" y="2946"/>
                  </a:cubicBezTo>
                  <a:close/>
                  <a:moveTo>
                    <a:pt x="2337" y="0"/>
                  </a:moveTo>
                  <a:cubicBezTo>
                    <a:pt x="2337" y="0"/>
                    <a:pt x="576" y="2455"/>
                    <a:pt x="112" y="2946"/>
                  </a:cubicBezTo>
                  <a:lnTo>
                    <a:pt x="112" y="2946"/>
                  </a:lnTo>
                  <a:cubicBezTo>
                    <a:pt x="226" y="2918"/>
                    <a:pt x="419" y="2908"/>
                    <a:pt x="644" y="2908"/>
                  </a:cubicBezTo>
                  <a:cubicBezTo>
                    <a:pt x="1336" y="2908"/>
                    <a:pt x="2337" y="3005"/>
                    <a:pt x="2337" y="3005"/>
                  </a:cubicBezTo>
                  <a:lnTo>
                    <a:pt x="3145" y="4394"/>
                  </a:lnTo>
                  <a:lnTo>
                    <a:pt x="4092" y="3990"/>
                  </a:lnTo>
                  <a:lnTo>
                    <a:pt x="4092" y="2096"/>
                  </a:lnTo>
                  <a:lnTo>
                    <a:pt x="2438" y="1465"/>
                  </a:lnTo>
                  <a:lnTo>
                    <a:pt x="2337" y="0"/>
                  </a:ln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56" name="Google Shape;5156;p86"/>
            <p:cNvSpPr/>
            <p:nvPr/>
          </p:nvSpPr>
          <p:spPr>
            <a:xfrm>
              <a:off x="2334825" y="2250600"/>
              <a:ext cx="118400" cy="142075"/>
            </a:xfrm>
            <a:custGeom>
              <a:avLst/>
              <a:gdLst/>
              <a:ahLst/>
              <a:cxnLst/>
              <a:rect l="l" t="t" r="r" b="b"/>
              <a:pathLst>
                <a:path w="4736" h="5683" extrusionOk="0">
                  <a:moveTo>
                    <a:pt x="2387" y="1781"/>
                  </a:moveTo>
                  <a:lnTo>
                    <a:pt x="2450" y="2576"/>
                  </a:lnTo>
                  <a:lnTo>
                    <a:pt x="4079" y="3207"/>
                  </a:lnTo>
                  <a:lnTo>
                    <a:pt x="4079" y="4659"/>
                  </a:lnTo>
                  <a:lnTo>
                    <a:pt x="3587" y="4874"/>
                  </a:lnTo>
                  <a:lnTo>
                    <a:pt x="2829" y="3586"/>
                  </a:lnTo>
                  <a:lnTo>
                    <a:pt x="2665" y="3574"/>
                  </a:lnTo>
                  <a:cubicBezTo>
                    <a:pt x="1983" y="3510"/>
                    <a:pt x="1491" y="3473"/>
                    <a:pt x="1125" y="3473"/>
                  </a:cubicBezTo>
                  <a:lnTo>
                    <a:pt x="1137" y="3473"/>
                  </a:lnTo>
                  <a:cubicBezTo>
                    <a:pt x="1428" y="3106"/>
                    <a:pt x="1819" y="2576"/>
                    <a:pt x="2387" y="1781"/>
                  </a:cubicBezTo>
                  <a:close/>
                  <a:moveTo>
                    <a:pt x="2905" y="0"/>
                  </a:moveTo>
                  <a:lnTo>
                    <a:pt x="2400" y="707"/>
                  </a:lnTo>
                  <a:cubicBezTo>
                    <a:pt x="1541" y="1894"/>
                    <a:pt x="582" y="3195"/>
                    <a:pt x="253" y="3561"/>
                  </a:cubicBezTo>
                  <a:cubicBezTo>
                    <a:pt x="203" y="3574"/>
                    <a:pt x="165" y="3599"/>
                    <a:pt x="127" y="3637"/>
                  </a:cubicBezTo>
                  <a:lnTo>
                    <a:pt x="1" y="3763"/>
                  </a:lnTo>
                  <a:lnTo>
                    <a:pt x="1" y="4142"/>
                  </a:lnTo>
                  <a:lnTo>
                    <a:pt x="228" y="4218"/>
                  </a:lnTo>
                  <a:cubicBezTo>
                    <a:pt x="268" y="4227"/>
                    <a:pt x="302" y="4237"/>
                    <a:pt x="339" y="4237"/>
                  </a:cubicBezTo>
                  <a:cubicBezTo>
                    <a:pt x="396" y="4237"/>
                    <a:pt x="462" y="4214"/>
                    <a:pt x="569" y="4129"/>
                  </a:cubicBezTo>
                  <a:cubicBezTo>
                    <a:pt x="771" y="4117"/>
                    <a:pt x="974" y="4111"/>
                    <a:pt x="1176" y="4111"/>
                  </a:cubicBezTo>
                  <a:cubicBezTo>
                    <a:pt x="1605" y="4111"/>
                    <a:pt x="2034" y="4137"/>
                    <a:pt x="2463" y="4180"/>
                  </a:cubicBezTo>
                  <a:lnTo>
                    <a:pt x="3334" y="5682"/>
                  </a:lnTo>
                  <a:lnTo>
                    <a:pt x="4736" y="5076"/>
                  </a:lnTo>
                  <a:lnTo>
                    <a:pt x="4736" y="2753"/>
                  </a:lnTo>
                  <a:lnTo>
                    <a:pt x="3069" y="2121"/>
                  </a:lnTo>
                  <a:lnTo>
                    <a:pt x="2905" y="0"/>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57" name="Google Shape;5157;p86"/>
            <p:cNvSpPr/>
            <p:nvPr/>
          </p:nvSpPr>
          <p:spPr>
            <a:xfrm>
              <a:off x="1713900" y="3010725"/>
              <a:ext cx="224775" cy="69925"/>
            </a:xfrm>
            <a:custGeom>
              <a:avLst/>
              <a:gdLst/>
              <a:ahLst/>
              <a:cxnLst/>
              <a:rect l="l" t="t" r="r" b="b"/>
              <a:pathLst>
                <a:path w="8991" h="2797" extrusionOk="0">
                  <a:moveTo>
                    <a:pt x="1112" y="1"/>
                  </a:moveTo>
                  <a:lnTo>
                    <a:pt x="0" y="556"/>
                  </a:lnTo>
                  <a:lnTo>
                    <a:pt x="1112" y="834"/>
                  </a:lnTo>
                  <a:cubicBezTo>
                    <a:pt x="1112" y="834"/>
                    <a:pt x="3864" y="1125"/>
                    <a:pt x="4104" y="1125"/>
                  </a:cubicBezTo>
                  <a:cubicBezTo>
                    <a:pt x="4344" y="1125"/>
                    <a:pt x="6705" y="2110"/>
                    <a:pt x="6705" y="2110"/>
                  </a:cubicBezTo>
                  <a:cubicBezTo>
                    <a:pt x="6705" y="2110"/>
                    <a:pt x="5423" y="2797"/>
                    <a:pt x="5497" y="2797"/>
                  </a:cubicBezTo>
                  <a:cubicBezTo>
                    <a:pt x="5501" y="2797"/>
                    <a:pt x="5508" y="2795"/>
                    <a:pt x="5518" y="2791"/>
                  </a:cubicBezTo>
                  <a:cubicBezTo>
                    <a:pt x="5758" y="2716"/>
                    <a:pt x="8991" y="2463"/>
                    <a:pt x="8991" y="2463"/>
                  </a:cubicBezTo>
                  <a:lnTo>
                    <a:pt x="7892" y="1390"/>
                  </a:lnTo>
                  <a:lnTo>
                    <a:pt x="3246" y="1"/>
                  </a:ln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58" name="Google Shape;5158;p86"/>
            <p:cNvSpPr/>
            <p:nvPr/>
          </p:nvSpPr>
          <p:spPr>
            <a:xfrm>
              <a:off x="1691475" y="3002850"/>
              <a:ext cx="265200" cy="86825"/>
            </a:xfrm>
            <a:custGeom>
              <a:avLst/>
              <a:gdLst/>
              <a:ahLst/>
              <a:cxnLst/>
              <a:rect l="l" t="t" r="r" b="b"/>
              <a:pathLst>
                <a:path w="10608" h="3473" extrusionOk="0">
                  <a:moveTo>
                    <a:pt x="4079" y="644"/>
                  </a:moveTo>
                  <a:lnTo>
                    <a:pt x="8613" y="1995"/>
                  </a:lnTo>
                  <a:lnTo>
                    <a:pt x="9168" y="2526"/>
                  </a:lnTo>
                  <a:cubicBezTo>
                    <a:pt x="8764" y="2551"/>
                    <a:pt x="8310" y="2589"/>
                    <a:pt x="7880" y="2627"/>
                  </a:cubicBezTo>
                  <a:lnTo>
                    <a:pt x="8335" y="2387"/>
                  </a:lnTo>
                  <a:lnTo>
                    <a:pt x="7716" y="2134"/>
                  </a:lnTo>
                  <a:cubicBezTo>
                    <a:pt x="6112" y="1465"/>
                    <a:pt x="5191" y="1124"/>
                    <a:pt x="5001" y="1124"/>
                  </a:cubicBezTo>
                  <a:cubicBezTo>
                    <a:pt x="4824" y="1124"/>
                    <a:pt x="3095" y="947"/>
                    <a:pt x="2072" y="846"/>
                  </a:cubicBezTo>
                  <a:lnTo>
                    <a:pt x="1807" y="770"/>
                  </a:lnTo>
                  <a:lnTo>
                    <a:pt x="2072" y="644"/>
                  </a:lnTo>
                  <a:close/>
                  <a:moveTo>
                    <a:pt x="1933" y="0"/>
                  </a:moveTo>
                  <a:lnTo>
                    <a:pt x="1" y="973"/>
                  </a:lnTo>
                  <a:lnTo>
                    <a:pt x="1971" y="1465"/>
                  </a:lnTo>
                  <a:cubicBezTo>
                    <a:pt x="2438" y="1515"/>
                    <a:pt x="4749" y="1755"/>
                    <a:pt x="4976" y="1755"/>
                  </a:cubicBezTo>
                  <a:cubicBezTo>
                    <a:pt x="5127" y="1781"/>
                    <a:pt x="5974" y="2096"/>
                    <a:pt x="6857" y="2462"/>
                  </a:cubicBezTo>
                  <a:cubicBezTo>
                    <a:pt x="5974" y="2942"/>
                    <a:pt x="5986" y="2980"/>
                    <a:pt x="6100" y="3233"/>
                  </a:cubicBezTo>
                  <a:lnTo>
                    <a:pt x="6251" y="3473"/>
                  </a:lnTo>
                  <a:lnTo>
                    <a:pt x="6516" y="3410"/>
                  </a:lnTo>
                  <a:cubicBezTo>
                    <a:pt x="6706" y="3359"/>
                    <a:pt x="8411" y="3207"/>
                    <a:pt x="9913" y="3094"/>
                  </a:cubicBezTo>
                  <a:lnTo>
                    <a:pt x="10608" y="3043"/>
                  </a:lnTo>
                  <a:lnTo>
                    <a:pt x="8953" y="1427"/>
                  </a:lnTo>
                  <a:lnTo>
                    <a:pt x="4231" y="13"/>
                  </a:lnTo>
                  <a:lnTo>
                    <a:pt x="1933" y="0"/>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59" name="Google Shape;5159;p86"/>
            <p:cNvSpPr/>
            <p:nvPr/>
          </p:nvSpPr>
          <p:spPr>
            <a:xfrm>
              <a:off x="1938650" y="3067875"/>
              <a:ext cx="120300" cy="55275"/>
            </a:xfrm>
            <a:custGeom>
              <a:avLst/>
              <a:gdLst/>
              <a:ahLst/>
              <a:cxnLst/>
              <a:rect l="l" t="t" r="r" b="b"/>
              <a:pathLst>
                <a:path w="4812" h="2211" extrusionOk="0">
                  <a:moveTo>
                    <a:pt x="1807" y="0"/>
                  </a:moveTo>
                  <a:lnTo>
                    <a:pt x="1099" y="1036"/>
                  </a:lnTo>
                  <a:lnTo>
                    <a:pt x="1" y="2210"/>
                  </a:lnTo>
                  <a:lnTo>
                    <a:pt x="1" y="2210"/>
                  </a:lnTo>
                  <a:lnTo>
                    <a:pt x="2842" y="1743"/>
                  </a:lnTo>
                  <a:lnTo>
                    <a:pt x="4812" y="2210"/>
                  </a:lnTo>
                  <a:lnTo>
                    <a:pt x="4812" y="2210"/>
                  </a:lnTo>
                  <a:lnTo>
                    <a:pt x="4408" y="493"/>
                  </a:lnTo>
                  <a:lnTo>
                    <a:pt x="1807" y="0"/>
                  </a:ln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60" name="Google Shape;5160;p86"/>
            <p:cNvSpPr/>
            <p:nvPr/>
          </p:nvSpPr>
          <p:spPr>
            <a:xfrm>
              <a:off x="1916875" y="3059350"/>
              <a:ext cx="152175" cy="75475"/>
            </a:xfrm>
            <a:custGeom>
              <a:avLst/>
              <a:gdLst/>
              <a:ahLst/>
              <a:cxnLst/>
              <a:rect l="l" t="t" r="r" b="b"/>
              <a:pathLst>
                <a:path w="6087" h="3019" extrusionOk="0">
                  <a:moveTo>
                    <a:pt x="2829" y="695"/>
                  </a:moveTo>
                  <a:lnTo>
                    <a:pt x="5026" y="1099"/>
                  </a:lnTo>
                  <a:lnTo>
                    <a:pt x="5253" y="2122"/>
                  </a:lnTo>
                  <a:lnTo>
                    <a:pt x="5253" y="2122"/>
                  </a:lnTo>
                  <a:lnTo>
                    <a:pt x="3713" y="1756"/>
                  </a:lnTo>
                  <a:lnTo>
                    <a:pt x="1731" y="2084"/>
                  </a:lnTo>
                  <a:lnTo>
                    <a:pt x="2236" y="1541"/>
                  </a:lnTo>
                  <a:lnTo>
                    <a:pt x="2829" y="695"/>
                  </a:lnTo>
                  <a:close/>
                  <a:moveTo>
                    <a:pt x="2526" y="0"/>
                  </a:moveTo>
                  <a:lnTo>
                    <a:pt x="1743" y="1162"/>
                  </a:lnTo>
                  <a:lnTo>
                    <a:pt x="1" y="3018"/>
                  </a:lnTo>
                  <a:lnTo>
                    <a:pt x="3675" y="2400"/>
                  </a:lnTo>
                  <a:lnTo>
                    <a:pt x="6087" y="2980"/>
                  </a:lnTo>
                  <a:lnTo>
                    <a:pt x="5531" y="556"/>
                  </a:lnTo>
                  <a:lnTo>
                    <a:pt x="2526" y="0"/>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61" name="Google Shape;5161;p86"/>
            <p:cNvSpPr/>
            <p:nvPr/>
          </p:nvSpPr>
          <p:spPr>
            <a:xfrm>
              <a:off x="1843950" y="3121225"/>
              <a:ext cx="55275" cy="29075"/>
            </a:xfrm>
            <a:custGeom>
              <a:avLst/>
              <a:gdLst/>
              <a:ahLst/>
              <a:cxnLst/>
              <a:rect l="l" t="t" r="r" b="b"/>
              <a:pathLst>
                <a:path w="2211" h="1163" extrusionOk="0">
                  <a:moveTo>
                    <a:pt x="1" y="0"/>
                  </a:moveTo>
                  <a:lnTo>
                    <a:pt x="1226" y="1162"/>
                  </a:lnTo>
                  <a:lnTo>
                    <a:pt x="2211" y="278"/>
                  </a:lnTo>
                  <a:lnTo>
                    <a:pt x="1655" y="0"/>
                  </a:ln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62" name="Google Shape;5162;p86"/>
            <p:cNvSpPr/>
            <p:nvPr/>
          </p:nvSpPr>
          <p:spPr>
            <a:xfrm>
              <a:off x="1824375" y="3113325"/>
              <a:ext cx="88750" cy="47700"/>
            </a:xfrm>
            <a:custGeom>
              <a:avLst/>
              <a:gdLst/>
              <a:ahLst/>
              <a:cxnLst/>
              <a:rect l="l" t="t" r="r" b="b"/>
              <a:pathLst>
                <a:path w="3550" h="1908" extrusionOk="0">
                  <a:moveTo>
                    <a:pt x="2375" y="632"/>
                  </a:moveTo>
                  <a:lnTo>
                    <a:pt x="2438" y="670"/>
                  </a:lnTo>
                  <a:lnTo>
                    <a:pt x="2021" y="1049"/>
                  </a:lnTo>
                  <a:lnTo>
                    <a:pt x="1579" y="632"/>
                  </a:lnTo>
                  <a:close/>
                  <a:moveTo>
                    <a:pt x="1" y="1"/>
                  </a:moveTo>
                  <a:lnTo>
                    <a:pt x="1996" y="1907"/>
                  </a:lnTo>
                  <a:lnTo>
                    <a:pt x="3549" y="518"/>
                  </a:lnTo>
                  <a:lnTo>
                    <a:pt x="2514" y="1"/>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63" name="Google Shape;5163;p86"/>
            <p:cNvSpPr/>
            <p:nvPr/>
          </p:nvSpPr>
          <p:spPr>
            <a:xfrm>
              <a:off x="2090500" y="3105425"/>
              <a:ext cx="65050" cy="33175"/>
            </a:xfrm>
            <a:custGeom>
              <a:avLst/>
              <a:gdLst/>
              <a:ahLst/>
              <a:cxnLst/>
              <a:rect l="l" t="t" r="r" b="b"/>
              <a:pathLst>
                <a:path w="2602" h="1327" extrusionOk="0">
                  <a:moveTo>
                    <a:pt x="0" y="1"/>
                  </a:moveTo>
                  <a:lnTo>
                    <a:pt x="468" y="1327"/>
                  </a:lnTo>
                  <a:lnTo>
                    <a:pt x="2602" y="658"/>
                  </a:lnTo>
                  <a:lnTo>
                    <a:pt x="0" y="1"/>
                  </a:ln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64" name="Google Shape;5164;p86"/>
            <p:cNvSpPr/>
            <p:nvPr/>
          </p:nvSpPr>
          <p:spPr>
            <a:xfrm>
              <a:off x="2077875" y="3094075"/>
              <a:ext cx="106725" cy="54325"/>
            </a:xfrm>
            <a:custGeom>
              <a:avLst/>
              <a:gdLst/>
              <a:ahLst/>
              <a:cxnLst/>
              <a:rect l="l" t="t" r="r" b="b"/>
              <a:pathLst>
                <a:path w="4269" h="2173" extrusionOk="0">
                  <a:moveTo>
                    <a:pt x="998" y="910"/>
                  </a:moveTo>
                  <a:lnTo>
                    <a:pt x="1945" y="1137"/>
                  </a:lnTo>
                  <a:lnTo>
                    <a:pt x="1162" y="1377"/>
                  </a:lnTo>
                  <a:lnTo>
                    <a:pt x="998" y="910"/>
                  </a:lnTo>
                  <a:close/>
                  <a:moveTo>
                    <a:pt x="0" y="0"/>
                  </a:moveTo>
                  <a:lnTo>
                    <a:pt x="783" y="2172"/>
                  </a:lnTo>
                  <a:lnTo>
                    <a:pt x="4268" y="1086"/>
                  </a:lnTo>
                  <a:lnTo>
                    <a:pt x="0" y="0"/>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Tree>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Shape 5168"/>
        <p:cNvGrpSpPr/>
        <p:nvPr/>
      </p:nvGrpSpPr>
      <p:grpSpPr>
        <a:xfrm>
          <a:off x="0" y="0"/>
          <a:ext cx="0" cy="0"/>
          <a:chOff x="0" y="0"/>
          <a:chExt cx="0" cy="0"/>
        </a:xfrm>
      </p:grpSpPr>
      <p:grpSp>
        <p:nvGrpSpPr>
          <p:cNvPr id="5169" name="Google Shape;5169;p87"/>
          <p:cNvGrpSpPr/>
          <p:nvPr/>
        </p:nvGrpSpPr>
        <p:grpSpPr>
          <a:xfrm>
            <a:off x="967219" y="1293018"/>
            <a:ext cx="3343732" cy="274985"/>
            <a:chOff x="106648" y="895722"/>
            <a:chExt cx="4481413" cy="374300"/>
          </a:xfrm>
        </p:grpSpPr>
        <p:grpSp>
          <p:nvGrpSpPr>
            <p:cNvPr id="5170" name="Google Shape;5170;p87"/>
            <p:cNvGrpSpPr/>
            <p:nvPr/>
          </p:nvGrpSpPr>
          <p:grpSpPr>
            <a:xfrm>
              <a:off x="2233276" y="895722"/>
              <a:ext cx="1082667" cy="223591"/>
              <a:chOff x="4808316" y="2800065"/>
              <a:chExt cx="1999386" cy="412910"/>
            </a:xfrm>
          </p:grpSpPr>
          <p:sp>
            <p:nvSpPr>
              <p:cNvPr id="5171" name="Google Shape;5171;p87"/>
              <p:cNvSpPr/>
              <p:nvPr/>
            </p:nvSpPr>
            <p:spPr>
              <a:xfrm>
                <a:off x="4849302" y="3079475"/>
                <a:ext cx="1958400" cy="133500"/>
              </a:xfrm>
              <a:prstGeom prst="rect">
                <a:avLst/>
              </a:pr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5172" name="Google Shape;5172;p87"/>
              <p:cNvGrpSpPr/>
              <p:nvPr/>
            </p:nvGrpSpPr>
            <p:grpSpPr>
              <a:xfrm>
                <a:off x="4808316" y="2800065"/>
                <a:ext cx="92400" cy="411825"/>
                <a:chOff x="845575" y="2563700"/>
                <a:chExt cx="92400" cy="411825"/>
              </a:xfrm>
            </p:grpSpPr>
            <p:cxnSp>
              <p:nvCxnSpPr>
                <p:cNvPr id="5173" name="Google Shape;5173;p87"/>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5174" name="Google Shape;5174;p87"/>
                <p:cNvSpPr/>
                <p:nvPr/>
              </p:nvSpPr>
              <p:spPr>
                <a:xfrm>
                  <a:off x="845575" y="2563700"/>
                  <a:ext cx="92400" cy="92400"/>
                </a:xfrm>
                <a:prstGeom prst="ellipse">
                  <a:avLst/>
                </a:pr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nvGrpSpPr>
            <p:cNvPr id="5175" name="Google Shape;5175;p87"/>
            <p:cNvGrpSpPr/>
            <p:nvPr/>
          </p:nvGrpSpPr>
          <p:grpSpPr>
            <a:xfrm>
              <a:off x="106648" y="895722"/>
              <a:ext cx="1088401" cy="223591"/>
              <a:chOff x="881025" y="2800065"/>
              <a:chExt cx="2009975" cy="412910"/>
            </a:xfrm>
          </p:grpSpPr>
          <p:sp>
            <p:nvSpPr>
              <p:cNvPr id="5176" name="Google Shape;5176;p87"/>
              <p:cNvSpPr/>
              <p:nvPr/>
            </p:nvSpPr>
            <p:spPr>
              <a:xfrm>
                <a:off x="932600" y="3079475"/>
                <a:ext cx="1958400" cy="133500"/>
              </a:xfrm>
              <a:prstGeom prst="rect">
                <a:avLst/>
              </a:pr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5177" name="Google Shape;5177;p87"/>
              <p:cNvGrpSpPr/>
              <p:nvPr/>
            </p:nvGrpSpPr>
            <p:grpSpPr>
              <a:xfrm>
                <a:off x="881025" y="2800065"/>
                <a:ext cx="92400" cy="411825"/>
                <a:chOff x="845575" y="2563700"/>
                <a:chExt cx="92400" cy="411825"/>
              </a:xfrm>
            </p:grpSpPr>
            <p:cxnSp>
              <p:nvCxnSpPr>
                <p:cNvPr id="5178" name="Google Shape;5178;p87"/>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5179" name="Google Shape;5179;p87"/>
                <p:cNvSpPr/>
                <p:nvPr/>
              </p:nvSpPr>
              <p:spPr>
                <a:xfrm>
                  <a:off x="845575" y="2563700"/>
                  <a:ext cx="92400" cy="92400"/>
                </a:xfrm>
                <a:prstGeom prst="ellipse">
                  <a:avLst/>
                </a:pr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nvGrpSpPr>
            <p:cNvPr id="5180" name="Google Shape;5180;p87"/>
            <p:cNvGrpSpPr/>
            <p:nvPr/>
          </p:nvGrpSpPr>
          <p:grpSpPr>
            <a:xfrm>
              <a:off x="1172346" y="1047018"/>
              <a:ext cx="1083151" cy="223003"/>
              <a:chOff x="2849073" y="3079467"/>
              <a:chExt cx="2000279" cy="411825"/>
            </a:xfrm>
          </p:grpSpPr>
          <p:sp>
            <p:nvSpPr>
              <p:cNvPr id="5181" name="Google Shape;5181;p87"/>
              <p:cNvSpPr/>
              <p:nvPr/>
            </p:nvSpPr>
            <p:spPr>
              <a:xfrm>
                <a:off x="2890952" y="3079475"/>
                <a:ext cx="1958400" cy="133500"/>
              </a:xfrm>
              <a:prstGeom prst="rect">
                <a:avLst/>
              </a:pr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5182" name="Google Shape;5182;p87"/>
              <p:cNvGrpSpPr/>
              <p:nvPr/>
            </p:nvGrpSpPr>
            <p:grpSpPr>
              <a:xfrm rot="10800000">
                <a:off x="2849073" y="3079467"/>
                <a:ext cx="92400" cy="411825"/>
                <a:chOff x="2070100" y="2563700"/>
                <a:chExt cx="92400" cy="411825"/>
              </a:xfrm>
            </p:grpSpPr>
            <p:cxnSp>
              <p:nvCxnSpPr>
                <p:cNvPr id="5183" name="Google Shape;5183;p87"/>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5184" name="Google Shape;5184;p87"/>
                <p:cNvSpPr/>
                <p:nvPr/>
              </p:nvSpPr>
              <p:spPr>
                <a:xfrm>
                  <a:off x="2070100" y="2563700"/>
                  <a:ext cx="92400" cy="92400"/>
                </a:xfrm>
                <a:prstGeom prst="ellipse">
                  <a:avLst/>
                </a:pr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nvGrpSpPr>
            <p:cNvPr id="5185" name="Google Shape;5185;p87"/>
            <p:cNvGrpSpPr/>
            <p:nvPr/>
          </p:nvGrpSpPr>
          <p:grpSpPr>
            <a:xfrm>
              <a:off x="3290132" y="1047018"/>
              <a:ext cx="1297929" cy="223003"/>
              <a:chOff x="6760035" y="3079467"/>
              <a:chExt cx="2396914" cy="411825"/>
            </a:xfrm>
          </p:grpSpPr>
          <p:sp>
            <p:nvSpPr>
              <p:cNvPr id="5186" name="Google Shape;5186;p87"/>
              <p:cNvSpPr/>
              <p:nvPr/>
            </p:nvSpPr>
            <p:spPr>
              <a:xfrm>
                <a:off x="6807650" y="3079475"/>
                <a:ext cx="2349300" cy="133500"/>
              </a:xfrm>
              <a:prstGeom prst="rect">
                <a:avLst/>
              </a:pr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5187" name="Google Shape;5187;p87"/>
              <p:cNvGrpSpPr/>
              <p:nvPr/>
            </p:nvGrpSpPr>
            <p:grpSpPr>
              <a:xfrm rot="10800000">
                <a:off x="6760035" y="3079467"/>
                <a:ext cx="92400" cy="411825"/>
                <a:chOff x="2070100" y="2563700"/>
                <a:chExt cx="92400" cy="411825"/>
              </a:xfrm>
            </p:grpSpPr>
            <p:cxnSp>
              <p:nvCxnSpPr>
                <p:cNvPr id="5188" name="Google Shape;5188;p87"/>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5189" name="Google Shape;5189;p87"/>
                <p:cNvSpPr/>
                <p:nvPr/>
              </p:nvSpPr>
              <p:spPr>
                <a:xfrm>
                  <a:off x="2070100" y="2563700"/>
                  <a:ext cx="92400" cy="92400"/>
                </a:xfrm>
                <a:prstGeom prst="ellipse">
                  <a:avLst/>
                </a:pr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grpSp>
        <p:nvGrpSpPr>
          <p:cNvPr id="5190" name="Google Shape;5190;p87"/>
          <p:cNvGrpSpPr/>
          <p:nvPr/>
        </p:nvGrpSpPr>
        <p:grpSpPr>
          <a:xfrm>
            <a:off x="2857569" y="4492180"/>
            <a:ext cx="1448935" cy="1065905"/>
            <a:chOff x="2183288" y="3555572"/>
            <a:chExt cx="1136241" cy="835873"/>
          </a:xfrm>
        </p:grpSpPr>
        <p:sp>
          <p:nvSpPr>
            <p:cNvPr id="5191" name="Google Shape;5191;p87"/>
            <p:cNvSpPr/>
            <p:nvPr/>
          </p:nvSpPr>
          <p:spPr>
            <a:xfrm>
              <a:off x="2673740" y="4350566"/>
              <a:ext cx="270028" cy="11697"/>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5192" name="Google Shape;5192;p87"/>
            <p:cNvGrpSpPr/>
            <p:nvPr/>
          </p:nvGrpSpPr>
          <p:grpSpPr>
            <a:xfrm>
              <a:off x="2205895" y="3637269"/>
              <a:ext cx="1089848" cy="724993"/>
              <a:chOff x="2205895" y="3637269"/>
              <a:chExt cx="1089848" cy="724993"/>
            </a:xfrm>
          </p:grpSpPr>
          <p:sp>
            <p:nvSpPr>
              <p:cNvPr id="5193" name="Google Shape;5193;p87"/>
              <p:cNvSpPr/>
              <p:nvPr/>
            </p:nvSpPr>
            <p:spPr>
              <a:xfrm>
                <a:off x="2205895" y="4204394"/>
                <a:ext cx="555376" cy="157849"/>
              </a:xfrm>
              <a:custGeom>
                <a:avLst/>
                <a:gdLst/>
                <a:ahLst/>
                <a:cxnLst/>
                <a:rect l="l" t="t" r="r" b="b"/>
                <a:pathLst>
                  <a:path w="128485" h="36518" extrusionOk="0">
                    <a:moveTo>
                      <a:pt x="2706" y="1"/>
                    </a:moveTo>
                    <a:lnTo>
                      <a:pt x="1" y="326"/>
                    </a:lnTo>
                    <a:cubicBezTo>
                      <a:pt x="1461" y="10577"/>
                      <a:pt x="6547" y="19612"/>
                      <a:pt x="13850" y="26130"/>
                    </a:cubicBezTo>
                    <a:cubicBezTo>
                      <a:pt x="21288" y="32568"/>
                      <a:pt x="30999" y="36517"/>
                      <a:pt x="41575" y="36517"/>
                    </a:cubicBezTo>
                    <a:lnTo>
                      <a:pt x="128484" y="36517"/>
                    </a:lnTo>
                    <a:lnTo>
                      <a:pt x="128484" y="33812"/>
                    </a:lnTo>
                    <a:lnTo>
                      <a:pt x="41575" y="33812"/>
                    </a:lnTo>
                    <a:cubicBezTo>
                      <a:pt x="31675" y="33812"/>
                      <a:pt x="22641" y="30188"/>
                      <a:pt x="15662" y="24102"/>
                    </a:cubicBezTo>
                    <a:cubicBezTo>
                      <a:pt x="8792" y="18016"/>
                      <a:pt x="4058" y="9468"/>
                      <a:pt x="2706" y="1"/>
                    </a:cubicBezTo>
                    <a:close/>
                  </a:path>
                </a:pathLst>
              </a:custGeom>
              <a:solidFill>
                <a:srgbClr val="A5B7C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94" name="Google Shape;5194;p87"/>
              <p:cNvSpPr/>
              <p:nvPr/>
            </p:nvSpPr>
            <p:spPr>
              <a:xfrm>
                <a:off x="2206834" y="3993916"/>
                <a:ext cx="218757" cy="153401"/>
              </a:xfrm>
              <a:custGeom>
                <a:avLst/>
                <a:gdLst/>
                <a:ahLst/>
                <a:cxnLst/>
                <a:rect l="l" t="t" r="r" b="b"/>
                <a:pathLst>
                  <a:path w="50609" h="35489" extrusionOk="0">
                    <a:moveTo>
                      <a:pt x="41358" y="0"/>
                    </a:moveTo>
                    <a:cubicBezTo>
                      <a:pt x="30998" y="0"/>
                      <a:pt x="21423" y="3814"/>
                      <a:pt x="14093" y="10144"/>
                    </a:cubicBezTo>
                    <a:cubicBezTo>
                      <a:pt x="6762" y="16338"/>
                      <a:pt x="1596" y="25129"/>
                      <a:pt x="0" y="35029"/>
                    </a:cubicBezTo>
                    <a:lnTo>
                      <a:pt x="2597" y="35489"/>
                    </a:lnTo>
                    <a:cubicBezTo>
                      <a:pt x="4166" y="26238"/>
                      <a:pt x="9034" y="18015"/>
                      <a:pt x="15905" y="12173"/>
                    </a:cubicBezTo>
                    <a:cubicBezTo>
                      <a:pt x="22775" y="6303"/>
                      <a:pt x="31675" y="2705"/>
                      <a:pt x="41358" y="2705"/>
                    </a:cubicBezTo>
                    <a:lnTo>
                      <a:pt x="50609" y="2705"/>
                    </a:lnTo>
                    <a:lnTo>
                      <a:pt x="50609" y="0"/>
                    </a:lnTo>
                    <a:close/>
                  </a:path>
                </a:pathLst>
              </a:custGeom>
              <a:solidFill>
                <a:srgbClr val="A5B7C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95" name="Google Shape;5195;p87"/>
              <p:cNvSpPr/>
              <p:nvPr/>
            </p:nvSpPr>
            <p:spPr>
              <a:xfrm>
                <a:off x="2487003" y="3847747"/>
                <a:ext cx="808740" cy="157849"/>
              </a:xfrm>
              <a:custGeom>
                <a:avLst/>
                <a:gdLst/>
                <a:ahLst/>
                <a:cxnLst/>
                <a:rect l="l" t="t" r="r" b="b"/>
                <a:pathLst>
                  <a:path w="187100" h="36518" extrusionOk="0">
                    <a:moveTo>
                      <a:pt x="184395" y="1"/>
                    </a:moveTo>
                    <a:cubicBezTo>
                      <a:pt x="183150" y="9468"/>
                      <a:pt x="178309" y="17908"/>
                      <a:pt x="171438" y="23994"/>
                    </a:cubicBezTo>
                    <a:cubicBezTo>
                      <a:pt x="164432" y="30080"/>
                      <a:pt x="155425" y="33812"/>
                      <a:pt x="145498" y="33812"/>
                    </a:cubicBezTo>
                    <a:lnTo>
                      <a:pt x="1" y="33812"/>
                    </a:lnTo>
                    <a:lnTo>
                      <a:pt x="1" y="36517"/>
                    </a:lnTo>
                    <a:lnTo>
                      <a:pt x="145498" y="36517"/>
                    </a:lnTo>
                    <a:cubicBezTo>
                      <a:pt x="156101" y="36517"/>
                      <a:pt x="165785" y="32568"/>
                      <a:pt x="173223" y="26022"/>
                    </a:cubicBezTo>
                    <a:cubicBezTo>
                      <a:pt x="180554" y="19612"/>
                      <a:pt x="185747" y="10469"/>
                      <a:pt x="187100" y="326"/>
                    </a:cubicBezTo>
                    <a:lnTo>
                      <a:pt x="184395" y="1"/>
                    </a:lnTo>
                    <a:close/>
                  </a:path>
                </a:pathLst>
              </a:custGeom>
              <a:solidFill>
                <a:srgbClr val="A5B7C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96" name="Google Shape;5196;p87"/>
              <p:cNvSpPr/>
              <p:nvPr/>
            </p:nvSpPr>
            <p:spPr>
              <a:xfrm>
                <a:off x="2919192" y="3637269"/>
                <a:ext cx="375081" cy="148491"/>
              </a:xfrm>
              <a:custGeom>
                <a:avLst/>
                <a:gdLst/>
                <a:ahLst/>
                <a:cxnLst/>
                <a:rect l="l" t="t" r="r" b="b"/>
                <a:pathLst>
                  <a:path w="86774" h="34353" extrusionOk="0">
                    <a:moveTo>
                      <a:pt x="0" y="0"/>
                    </a:moveTo>
                    <a:lnTo>
                      <a:pt x="0" y="2705"/>
                    </a:lnTo>
                    <a:lnTo>
                      <a:pt x="45524" y="2705"/>
                    </a:lnTo>
                    <a:cubicBezTo>
                      <a:pt x="54991" y="2705"/>
                      <a:pt x="63674" y="6195"/>
                      <a:pt x="70545" y="11821"/>
                    </a:cubicBezTo>
                    <a:cubicBezTo>
                      <a:pt x="77415" y="17582"/>
                      <a:pt x="82284" y="25454"/>
                      <a:pt x="84177" y="34353"/>
                    </a:cubicBezTo>
                    <a:lnTo>
                      <a:pt x="86774" y="33920"/>
                    </a:lnTo>
                    <a:cubicBezTo>
                      <a:pt x="84854" y="24345"/>
                      <a:pt x="79579" y="15878"/>
                      <a:pt x="72249" y="9792"/>
                    </a:cubicBezTo>
                    <a:cubicBezTo>
                      <a:pt x="65027" y="3706"/>
                      <a:pt x="55668" y="0"/>
                      <a:pt x="45524" y="0"/>
                    </a:cubicBezTo>
                    <a:close/>
                  </a:path>
                </a:pathLst>
              </a:custGeom>
              <a:solidFill>
                <a:srgbClr val="A5B7C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97" name="Google Shape;5197;p87"/>
              <p:cNvSpPr/>
              <p:nvPr/>
            </p:nvSpPr>
            <p:spPr>
              <a:xfrm>
                <a:off x="2233143" y="3637269"/>
                <a:ext cx="621199" cy="11697"/>
              </a:xfrm>
              <a:custGeom>
                <a:avLst/>
                <a:gdLst/>
                <a:ahLst/>
                <a:cxnLst/>
                <a:rect l="l" t="t" r="r" b="b"/>
                <a:pathLst>
                  <a:path w="143713" h="2706" extrusionOk="0">
                    <a:moveTo>
                      <a:pt x="0" y="0"/>
                    </a:moveTo>
                    <a:lnTo>
                      <a:pt x="0" y="2705"/>
                    </a:lnTo>
                    <a:lnTo>
                      <a:pt x="143712" y="2705"/>
                    </a:lnTo>
                    <a:lnTo>
                      <a:pt x="143712" y="0"/>
                    </a:lnTo>
                    <a:close/>
                  </a:path>
                </a:pathLst>
              </a:custGeom>
              <a:solidFill>
                <a:srgbClr val="A5B7C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98" name="Google Shape;5198;p87"/>
              <p:cNvSpPr/>
              <p:nvPr/>
            </p:nvSpPr>
            <p:spPr>
              <a:xfrm>
                <a:off x="3004568" y="4350566"/>
                <a:ext cx="270028" cy="11697"/>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5199" name="Google Shape;5199;p87"/>
            <p:cNvSpPr/>
            <p:nvPr/>
          </p:nvSpPr>
          <p:spPr>
            <a:xfrm rot="5400000">
              <a:off x="2852961" y="3612770"/>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cxnSp>
          <p:nvCxnSpPr>
            <p:cNvPr id="5200" name="Google Shape;5200;p87"/>
            <p:cNvCxnSpPr/>
            <p:nvPr/>
          </p:nvCxnSpPr>
          <p:spPr>
            <a:xfrm>
              <a:off x="2887992" y="3555572"/>
              <a:ext cx="0" cy="52500"/>
            </a:xfrm>
            <a:prstGeom prst="straightConnector1">
              <a:avLst/>
            </a:prstGeom>
            <a:noFill/>
            <a:ln w="9525" cap="flat" cmpd="sng">
              <a:solidFill>
                <a:srgbClr val="BAC8D3"/>
              </a:solidFill>
              <a:prstDash val="solid"/>
              <a:round/>
              <a:headEnd type="diamond" w="med" len="med"/>
              <a:tailEnd type="none" w="med" len="med"/>
            </a:ln>
          </p:spPr>
        </p:cxnSp>
        <p:grpSp>
          <p:nvGrpSpPr>
            <p:cNvPr id="5201" name="Google Shape;5201;p87"/>
            <p:cNvGrpSpPr/>
            <p:nvPr/>
          </p:nvGrpSpPr>
          <p:grpSpPr>
            <a:xfrm>
              <a:off x="3173850" y="3779426"/>
              <a:ext cx="145679" cy="70048"/>
              <a:chOff x="3173850" y="3779426"/>
              <a:chExt cx="145679" cy="70048"/>
            </a:xfrm>
          </p:grpSpPr>
          <p:cxnSp>
            <p:nvCxnSpPr>
              <p:cNvPr id="5202" name="Google Shape;5202;p87"/>
              <p:cNvCxnSpPr/>
              <p:nvPr/>
            </p:nvCxnSpPr>
            <p:spPr>
              <a:xfrm rot="10800000">
                <a:off x="3173850" y="3817250"/>
                <a:ext cx="94500" cy="0"/>
              </a:xfrm>
              <a:prstGeom prst="straightConnector1">
                <a:avLst/>
              </a:prstGeom>
              <a:noFill/>
              <a:ln w="9525" cap="flat" cmpd="sng">
                <a:solidFill>
                  <a:srgbClr val="BAC8D3"/>
                </a:solidFill>
                <a:prstDash val="solid"/>
                <a:round/>
                <a:headEnd type="none" w="med" len="med"/>
                <a:tailEnd type="diamond" w="med" len="med"/>
              </a:ln>
            </p:spPr>
          </p:cxnSp>
          <p:sp>
            <p:nvSpPr>
              <p:cNvPr id="5203" name="Google Shape;5203;p87"/>
              <p:cNvSpPr/>
              <p:nvPr/>
            </p:nvSpPr>
            <p:spPr>
              <a:xfrm rot="5400000">
                <a:off x="3254146" y="3784092"/>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204" name="Google Shape;5204;p87"/>
            <p:cNvGrpSpPr/>
            <p:nvPr/>
          </p:nvGrpSpPr>
          <p:grpSpPr>
            <a:xfrm>
              <a:off x="2183288" y="4139483"/>
              <a:ext cx="145133" cy="70048"/>
              <a:chOff x="2183288" y="4139483"/>
              <a:chExt cx="145133" cy="70048"/>
            </a:xfrm>
          </p:grpSpPr>
          <p:cxnSp>
            <p:nvCxnSpPr>
              <p:cNvPr id="5205" name="Google Shape;5205;p87"/>
              <p:cNvCxnSpPr/>
              <p:nvPr/>
            </p:nvCxnSpPr>
            <p:spPr>
              <a:xfrm rot="10800000">
                <a:off x="2239021" y="4174494"/>
                <a:ext cx="89400" cy="0"/>
              </a:xfrm>
              <a:prstGeom prst="straightConnector1">
                <a:avLst/>
              </a:prstGeom>
              <a:noFill/>
              <a:ln w="9525" cap="flat" cmpd="sng">
                <a:solidFill>
                  <a:srgbClr val="BAC8D3"/>
                </a:solidFill>
                <a:prstDash val="solid"/>
                <a:round/>
                <a:headEnd type="diamond" w="med" len="med"/>
                <a:tailEnd type="none" w="med" len="med"/>
              </a:ln>
            </p:spPr>
          </p:cxnSp>
          <p:sp>
            <p:nvSpPr>
              <p:cNvPr id="5206" name="Google Shape;5206;p87"/>
              <p:cNvSpPr/>
              <p:nvPr/>
            </p:nvSpPr>
            <p:spPr>
              <a:xfrm rot="5400000">
                <a:off x="2178622" y="4144149"/>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5207" name="Google Shape;5207;p87"/>
            <p:cNvSpPr/>
            <p:nvPr/>
          </p:nvSpPr>
          <p:spPr>
            <a:xfrm rot="5400000">
              <a:off x="2420934" y="3967554"/>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cxnSp>
          <p:nvCxnSpPr>
            <p:cNvPr id="5208" name="Google Shape;5208;p87"/>
            <p:cNvCxnSpPr/>
            <p:nvPr/>
          </p:nvCxnSpPr>
          <p:spPr>
            <a:xfrm>
              <a:off x="2455973" y="3911736"/>
              <a:ext cx="0" cy="52500"/>
            </a:xfrm>
            <a:prstGeom prst="straightConnector1">
              <a:avLst/>
            </a:prstGeom>
            <a:noFill/>
            <a:ln w="9525" cap="flat" cmpd="sng">
              <a:solidFill>
                <a:srgbClr val="BAC8D3"/>
              </a:solidFill>
              <a:prstDash val="solid"/>
              <a:round/>
              <a:headEnd type="diamond" w="med" len="med"/>
              <a:tailEnd type="none" w="med" len="med"/>
            </a:ln>
          </p:spPr>
        </p:cxnSp>
        <p:grpSp>
          <p:nvGrpSpPr>
            <p:cNvPr id="5209" name="Google Shape;5209;p87"/>
            <p:cNvGrpSpPr/>
            <p:nvPr/>
          </p:nvGrpSpPr>
          <p:grpSpPr>
            <a:xfrm>
              <a:off x="2943836" y="4268886"/>
              <a:ext cx="60717" cy="122559"/>
              <a:chOff x="2943836" y="4268886"/>
              <a:chExt cx="60717" cy="122559"/>
            </a:xfrm>
          </p:grpSpPr>
          <p:sp>
            <p:nvSpPr>
              <p:cNvPr id="5210" name="Google Shape;5210;p87"/>
              <p:cNvSpPr/>
              <p:nvPr/>
            </p:nvSpPr>
            <p:spPr>
              <a:xfrm rot="5400000">
                <a:off x="2939170" y="4326062"/>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cxnSp>
            <p:nvCxnSpPr>
              <p:cNvPr id="5211" name="Google Shape;5211;p87"/>
              <p:cNvCxnSpPr/>
              <p:nvPr/>
            </p:nvCxnSpPr>
            <p:spPr>
              <a:xfrm>
                <a:off x="2974204" y="4268886"/>
                <a:ext cx="0" cy="52500"/>
              </a:xfrm>
              <a:prstGeom prst="straightConnector1">
                <a:avLst/>
              </a:prstGeom>
              <a:noFill/>
              <a:ln w="9525" cap="flat" cmpd="sng">
                <a:solidFill>
                  <a:srgbClr val="BAC8D3"/>
                </a:solidFill>
                <a:prstDash val="solid"/>
                <a:round/>
                <a:headEnd type="diamond" w="med" len="med"/>
                <a:tailEnd type="none" w="med" len="med"/>
              </a:ln>
            </p:spPr>
          </p:cxnSp>
        </p:grpSp>
      </p:grpSp>
      <p:grpSp>
        <p:nvGrpSpPr>
          <p:cNvPr id="5212" name="Google Shape;5212;p87"/>
          <p:cNvGrpSpPr/>
          <p:nvPr/>
        </p:nvGrpSpPr>
        <p:grpSpPr>
          <a:xfrm>
            <a:off x="4541495" y="1720180"/>
            <a:ext cx="2234493" cy="1011001"/>
            <a:chOff x="3530532" y="1496185"/>
            <a:chExt cx="1562000" cy="706730"/>
          </a:xfrm>
        </p:grpSpPr>
        <p:cxnSp>
          <p:nvCxnSpPr>
            <p:cNvPr id="5213" name="Google Shape;5213;p87"/>
            <p:cNvCxnSpPr/>
            <p:nvPr/>
          </p:nvCxnSpPr>
          <p:spPr>
            <a:xfrm>
              <a:off x="3583832" y="1857562"/>
              <a:ext cx="1508700" cy="0"/>
            </a:xfrm>
            <a:prstGeom prst="straightConnector1">
              <a:avLst/>
            </a:prstGeom>
            <a:noFill/>
            <a:ln w="28575" cap="flat" cmpd="sng">
              <a:solidFill>
                <a:srgbClr val="A5B7C6"/>
              </a:solidFill>
              <a:prstDash val="solid"/>
              <a:round/>
              <a:headEnd type="none" w="med" len="med"/>
              <a:tailEnd type="triangle" w="med" len="med"/>
            </a:ln>
          </p:spPr>
        </p:cxnSp>
        <p:grpSp>
          <p:nvGrpSpPr>
            <p:cNvPr id="5214" name="Google Shape;5214;p87"/>
            <p:cNvGrpSpPr/>
            <p:nvPr/>
          </p:nvGrpSpPr>
          <p:grpSpPr>
            <a:xfrm>
              <a:off x="3530532" y="1496185"/>
              <a:ext cx="323430" cy="463587"/>
              <a:chOff x="3530532" y="1496185"/>
              <a:chExt cx="323430" cy="463587"/>
            </a:xfrm>
          </p:grpSpPr>
          <p:grpSp>
            <p:nvGrpSpPr>
              <p:cNvPr id="5215" name="Google Shape;5215;p87"/>
              <p:cNvGrpSpPr/>
              <p:nvPr/>
            </p:nvGrpSpPr>
            <p:grpSpPr>
              <a:xfrm>
                <a:off x="3567462" y="1496185"/>
                <a:ext cx="286500" cy="361376"/>
                <a:chOff x="3567462" y="1496185"/>
                <a:chExt cx="286500" cy="361376"/>
              </a:xfrm>
            </p:grpSpPr>
            <p:cxnSp>
              <p:nvCxnSpPr>
                <p:cNvPr id="5216" name="Google Shape;5216;p87"/>
                <p:cNvCxnSpPr/>
                <p:nvPr/>
              </p:nvCxnSpPr>
              <p:spPr>
                <a:xfrm rot="10800000">
                  <a:off x="3626630" y="1565661"/>
                  <a:ext cx="0" cy="291900"/>
                </a:xfrm>
                <a:prstGeom prst="straightConnector1">
                  <a:avLst/>
                </a:prstGeom>
                <a:noFill/>
                <a:ln w="28575" cap="flat" cmpd="sng">
                  <a:solidFill>
                    <a:srgbClr val="A5B7C6"/>
                  </a:solidFill>
                  <a:prstDash val="solid"/>
                  <a:round/>
                  <a:headEnd type="none" w="med" len="med"/>
                  <a:tailEnd type="none" w="med" len="med"/>
                </a:ln>
              </p:spPr>
            </p:cxnSp>
            <p:sp>
              <p:nvSpPr>
                <p:cNvPr id="5217" name="Google Shape;5217;p87"/>
                <p:cNvSpPr/>
                <p:nvPr/>
              </p:nvSpPr>
              <p:spPr>
                <a:xfrm>
                  <a:off x="3567462" y="1496185"/>
                  <a:ext cx="286500" cy="99900"/>
                </a:xfrm>
                <a:prstGeom prst="rect">
                  <a:avLst/>
                </a:pr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5218" name="Google Shape;5218;p87"/>
              <p:cNvSpPr/>
              <p:nvPr/>
            </p:nvSpPr>
            <p:spPr>
              <a:xfrm>
                <a:off x="3530532" y="1771972"/>
                <a:ext cx="187800" cy="187800"/>
              </a:xfrm>
              <a:prstGeom prst="ellipse">
                <a:avLst/>
              </a:pr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219" name="Google Shape;5219;p87"/>
            <p:cNvGrpSpPr/>
            <p:nvPr/>
          </p:nvGrpSpPr>
          <p:grpSpPr>
            <a:xfrm>
              <a:off x="3891569" y="1779209"/>
              <a:ext cx="323945" cy="423706"/>
              <a:chOff x="3891569" y="1779209"/>
              <a:chExt cx="323945" cy="423706"/>
            </a:xfrm>
          </p:grpSpPr>
          <p:grpSp>
            <p:nvGrpSpPr>
              <p:cNvPr id="5220" name="Google Shape;5220;p87"/>
              <p:cNvGrpSpPr/>
              <p:nvPr/>
            </p:nvGrpSpPr>
            <p:grpSpPr>
              <a:xfrm>
                <a:off x="3929014" y="1881638"/>
                <a:ext cx="286500" cy="321278"/>
                <a:chOff x="3929014" y="1881638"/>
                <a:chExt cx="286500" cy="321278"/>
              </a:xfrm>
            </p:grpSpPr>
            <p:cxnSp>
              <p:nvCxnSpPr>
                <p:cNvPr id="5221" name="Google Shape;5221;p87"/>
                <p:cNvCxnSpPr/>
                <p:nvPr/>
              </p:nvCxnSpPr>
              <p:spPr>
                <a:xfrm rot="10800000">
                  <a:off x="3988388" y="1881638"/>
                  <a:ext cx="0" cy="291900"/>
                </a:xfrm>
                <a:prstGeom prst="straightConnector1">
                  <a:avLst/>
                </a:prstGeom>
                <a:noFill/>
                <a:ln w="28575" cap="flat" cmpd="sng">
                  <a:solidFill>
                    <a:srgbClr val="A5B7C6"/>
                  </a:solidFill>
                  <a:prstDash val="solid"/>
                  <a:round/>
                  <a:headEnd type="none" w="med" len="med"/>
                  <a:tailEnd type="none" w="med" len="med"/>
                </a:ln>
              </p:spPr>
            </p:cxnSp>
            <p:sp>
              <p:nvSpPr>
                <p:cNvPr id="5222" name="Google Shape;5222;p87"/>
                <p:cNvSpPr/>
                <p:nvPr/>
              </p:nvSpPr>
              <p:spPr>
                <a:xfrm>
                  <a:off x="3929014" y="2103016"/>
                  <a:ext cx="286500" cy="99900"/>
                </a:xfrm>
                <a:prstGeom prst="rect">
                  <a:avLst/>
                </a:pr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5223" name="Google Shape;5223;p87"/>
              <p:cNvSpPr/>
              <p:nvPr/>
            </p:nvSpPr>
            <p:spPr>
              <a:xfrm>
                <a:off x="3891569" y="1779209"/>
                <a:ext cx="187800" cy="187800"/>
              </a:xfrm>
              <a:prstGeom prst="ellipse">
                <a:avLst/>
              </a:pr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224" name="Google Shape;5224;p87"/>
            <p:cNvGrpSpPr/>
            <p:nvPr/>
          </p:nvGrpSpPr>
          <p:grpSpPr>
            <a:xfrm>
              <a:off x="4252606" y="1496185"/>
              <a:ext cx="324721" cy="463587"/>
              <a:chOff x="4252606" y="1496185"/>
              <a:chExt cx="324721" cy="463587"/>
            </a:xfrm>
          </p:grpSpPr>
          <p:grpSp>
            <p:nvGrpSpPr>
              <p:cNvPr id="5225" name="Google Shape;5225;p87"/>
              <p:cNvGrpSpPr/>
              <p:nvPr/>
            </p:nvGrpSpPr>
            <p:grpSpPr>
              <a:xfrm>
                <a:off x="4290828" y="1496185"/>
                <a:ext cx="286500" cy="361376"/>
                <a:chOff x="4290828" y="1496185"/>
                <a:chExt cx="286500" cy="361376"/>
              </a:xfrm>
            </p:grpSpPr>
            <p:cxnSp>
              <p:nvCxnSpPr>
                <p:cNvPr id="5226" name="Google Shape;5226;p87"/>
                <p:cNvCxnSpPr/>
                <p:nvPr/>
              </p:nvCxnSpPr>
              <p:spPr>
                <a:xfrm rot="10800000">
                  <a:off x="4349995" y="1565661"/>
                  <a:ext cx="0" cy="291900"/>
                </a:xfrm>
                <a:prstGeom prst="straightConnector1">
                  <a:avLst/>
                </a:prstGeom>
                <a:noFill/>
                <a:ln w="28575" cap="flat" cmpd="sng">
                  <a:solidFill>
                    <a:srgbClr val="A5B7C6"/>
                  </a:solidFill>
                  <a:prstDash val="solid"/>
                  <a:round/>
                  <a:headEnd type="none" w="med" len="med"/>
                  <a:tailEnd type="none" w="med" len="med"/>
                </a:ln>
              </p:spPr>
            </p:cxnSp>
            <p:sp>
              <p:nvSpPr>
                <p:cNvPr id="5227" name="Google Shape;5227;p87"/>
                <p:cNvSpPr/>
                <p:nvPr/>
              </p:nvSpPr>
              <p:spPr>
                <a:xfrm>
                  <a:off x="4290828" y="1496185"/>
                  <a:ext cx="286500" cy="99900"/>
                </a:xfrm>
                <a:prstGeom prst="rect">
                  <a:avLst/>
                </a:pr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5228" name="Google Shape;5228;p87"/>
              <p:cNvSpPr/>
              <p:nvPr/>
            </p:nvSpPr>
            <p:spPr>
              <a:xfrm>
                <a:off x="4252606" y="1771972"/>
                <a:ext cx="187800" cy="187800"/>
              </a:xfrm>
              <a:prstGeom prst="ellipse">
                <a:avLst/>
              </a:pr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229" name="Google Shape;5229;p87"/>
            <p:cNvGrpSpPr/>
            <p:nvPr/>
          </p:nvGrpSpPr>
          <p:grpSpPr>
            <a:xfrm>
              <a:off x="4613643" y="1763716"/>
              <a:ext cx="325308" cy="439200"/>
              <a:chOff x="4613643" y="1763716"/>
              <a:chExt cx="325308" cy="439200"/>
            </a:xfrm>
          </p:grpSpPr>
          <p:grpSp>
            <p:nvGrpSpPr>
              <p:cNvPr id="5230" name="Google Shape;5230;p87"/>
              <p:cNvGrpSpPr/>
              <p:nvPr/>
            </p:nvGrpSpPr>
            <p:grpSpPr>
              <a:xfrm>
                <a:off x="4652451" y="1879538"/>
                <a:ext cx="286500" cy="323378"/>
                <a:chOff x="4652451" y="1879538"/>
                <a:chExt cx="286500" cy="323378"/>
              </a:xfrm>
            </p:grpSpPr>
            <p:cxnSp>
              <p:nvCxnSpPr>
                <p:cNvPr id="5231" name="Google Shape;5231;p87"/>
                <p:cNvCxnSpPr/>
                <p:nvPr/>
              </p:nvCxnSpPr>
              <p:spPr>
                <a:xfrm rot="10800000">
                  <a:off x="4707486" y="1879538"/>
                  <a:ext cx="0" cy="294000"/>
                </a:xfrm>
                <a:prstGeom prst="straightConnector1">
                  <a:avLst/>
                </a:prstGeom>
                <a:noFill/>
                <a:ln w="28575" cap="flat" cmpd="sng">
                  <a:solidFill>
                    <a:srgbClr val="A5B7C6"/>
                  </a:solidFill>
                  <a:prstDash val="solid"/>
                  <a:round/>
                  <a:headEnd type="none" w="med" len="med"/>
                  <a:tailEnd type="none" w="med" len="med"/>
                </a:ln>
              </p:spPr>
            </p:cxnSp>
            <p:sp>
              <p:nvSpPr>
                <p:cNvPr id="5232" name="Google Shape;5232;p87"/>
                <p:cNvSpPr/>
                <p:nvPr/>
              </p:nvSpPr>
              <p:spPr>
                <a:xfrm>
                  <a:off x="4652451" y="2103016"/>
                  <a:ext cx="286500" cy="99900"/>
                </a:xfrm>
                <a:prstGeom prst="rect">
                  <a:avLst/>
                </a:pr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5233" name="Google Shape;5233;p87"/>
              <p:cNvSpPr/>
              <p:nvPr/>
            </p:nvSpPr>
            <p:spPr>
              <a:xfrm>
                <a:off x="4613643" y="1763716"/>
                <a:ext cx="187800" cy="187800"/>
              </a:xfrm>
              <a:prstGeom prst="ellipse">
                <a:avLst/>
              </a:pr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nvGrpSpPr>
          <p:cNvPr id="5234" name="Google Shape;5234;p87"/>
          <p:cNvGrpSpPr/>
          <p:nvPr/>
        </p:nvGrpSpPr>
        <p:grpSpPr>
          <a:xfrm>
            <a:off x="4557309" y="2858346"/>
            <a:ext cx="2202897" cy="522023"/>
            <a:chOff x="3512551" y="2358270"/>
            <a:chExt cx="1597383" cy="378533"/>
          </a:xfrm>
        </p:grpSpPr>
        <p:cxnSp>
          <p:nvCxnSpPr>
            <p:cNvPr id="5235" name="Google Shape;5235;p87"/>
            <p:cNvCxnSpPr>
              <a:stCxn id="5236" idx="6"/>
              <a:endCxn id="5237" idx="2"/>
            </p:cNvCxnSpPr>
            <p:nvPr/>
          </p:nvCxnSpPr>
          <p:spPr>
            <a:xfrm>
              <a:off x="3738198" y="2553118"/>
              <a:ext cx="1146000" cy="0"/>
            </a:xfrm>
            <a:prstGeom prst="straightConnector1">
              <a:avLst/>
            </a:prstGeom>
            <a:noFill/>
            <a:ln w="19050" cap="flat" cmpd="sng">
              <a:solidFill>
                <a:srgbClr val="435D74"/>
              </a:solidFill>
              <a:prstDash val="solid"/>
              <a:round/>
              <a:headEnd type="none" w="med" len="med"/>
              <a:tailEnd type="none" w="med" len="med"/>
            </a:ln>
          </p:spPr>
        </p:cxnSp>
        <p:grpSp>
          <p:nvGrpSpPr>
            <p:cNvPr id="5238" name="Google Shape;5238;p87"/>
            <p:cNvGrpSpPr/>
            <p:nvPr/>
          </p:nvGrpSpPr>
          <p:grpSpPr>
            <a:xfrm>
              <a:off x="3512551" y="2358270"/>
              <a:ext cx="225647" cy="307714"/>
              <a:chOff x="2182679" y="2004714"/>
              <a:chExt cx="792300" cy="1080458"/>
            </a:xfrm>
          </p:grpSpPr>
          <p:cxnSp>
            <p:nvCxnSpPr>
              <p:cNvPr id="5239" name="Google Shape;5239;p87"/>
              <p:cNvCxnSpPr>
                <a:stCxn id="5240" idx="0"/>
              </p:cNvCxnSpPr>
              <p:nvPr/>
            </p:nvCxnSpPr>
            <p:spPr>
              <a:xfrm rot="10800000">
                <a:off x="2578961" y="2004714"/>
                <a:ext cx="0" cy="389100"/>
              </a:xfrm>
              <a:prstGeom prst="straightConnector1">
                <a:avLst/>
              </a:prstGeom>
              <a:noFill/>
              <a:ln w="9525" cap="flat" cmpd="sng">
                <a:solidFill>
                  <a:srgbClr val="435D74"/>
                </a:solidFill>
                <a:prstDash val="solid"/>
                <a:round/>
                <a:headEnd type="none" w="med" len="med"/>
                <a:tailEnd type="none" w="med" len="med"/>
              </a:ln>
            </p:spPr>
          </p:cxnSp>
          <p:sp>
            <p:nvSpPr>
              <p:cNvPr id="5236" name="Google Shape;5236;p87"/>
              <p:cNvSpPr/>
              <p:nvPr/>
            </p:nvSpPr>
            <p:spPr>
              <a:xfrm>
                <a:off x="2182679" y="2292572"/>
                <a:ext cx="792300" cy="792600"/>
              </a:xfrm>
              <a:prstGeom prst="ellipse">
                <a:avLst/>
              </a:prstGeom>
              <a:noFill/>
              <a:ln w="19050"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40" name="Google Shape;5240;p87"/>
              <p:cNvSpPr/>
              <p:nvPr/>
            </p:nvSpPr>
            <p:spPr>
              <a:xfrm>
                <a:off x="2283911" y="2393814"/>
                <a:ext cx="590100" cy="590100"/>
              </a:xfrm>
              <a:prstGeom prst="ellipse">
                <a:avLst/>
              </a:prstGeom>
              <a:solidFill>
                <a:srgbClr val="435D7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241" name="Google Shape;5241;p87"/>
            <p:cNvGrpSpPr/>
            <p:nvPr/>
          </p:nvGrpSpPr>
          <p:grpSpPr>
            <a:xfrm>
              <a:off x="3969644" y="2440153"/>
              <a:ext cx="225853" cy="296651"/>
              <a:chOff x="3775710" y="1729289"/>
              <a:chExt cx="136500" cy="179289"/>
            </a:xfrm>
          </p:grpSpPr>
          <p:cxnSp>
            <p:nvCxnSpPr>
              <p:cNvPr id="5242" name="Google Shape;5242;p87"/>
              <p:cNvCxnSpPr/>
              <p:nvPr/>
            </p:nvCxnSpPr>
            <p:spPr>
              <a:xfrm>
                <a:off x="3843851" y="1848278"/>
                <a:ext cx="0" cy="60300"/>
              </a:xfrm>
              <a:prstGeom prst="straightConnector1">
                <a:avLst/>
              </a:prstGeom>
              <a:noFill/>
              <a:ln w="9525" cap="flat" cmpd="sng">
                <a:solidFill>
                  <a:srgbClr val="435D74"/>
                </a:solidFill>
                <a:prstDash val="solid"/>
                <a:round/>
                <a:headEnd type="none" w="med" len="med"/>
                <a:tailEnd type="none" w="med" len="med"/>
              </a:ln>
            </p:spPr>
          </p:cxnSp>
          <p:sp>
            <p:nvSpPr>
              <p:cNvPr id="5243" name="Google Shape;5243;p87"/>
              <p:cNvSpPr/>
              <p:nvPr/>
            </p:nvSpPr>
            <p:spPr>
              <a:xfrm>
                <a:off x="3775710" y="1729289"/>
                <a:ext cx="136500" cy="136500"/>
              </a:xfrm>
              <a:prstGeom prst="ellipse">
                <a:avLst/>
              </a:prstGeom>
              <a:noFill/>
              <a:ln w="19050"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44" name="Google Shape;5244;p87"/>
              <p:cNvSpPr/>
              <p:nvPr/>
            </p:nvSpPr>
            <p:spPr>
              <a:xfrm>
                <a:off x="3793133" y="1746713"/>
                <a:ext cx="101700" cy="101700"/>
              </a:xfrm>
              <a:prstGeom prst="ellipse">
                <a:avLst/>
              </a:prstGeom>
              <a:solidFill>
                <a:srgbClr val="435D7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245" name="Google Shape;5245;p87"/>
            <p:cNvGrpSpPr/>
            <p:nvPr/>
          </p:nvGrpSpPr>
          <p:grpSpPr>
            <a:xfrm>
              <a:off x="4427051" y="2358270"/>
              <a:ext cx="225647" cy="307714"/>
              <a:chOff x="5393704" y="2004714"/>
              <a:chExt cx="792300" cy="1080458"/>
            </a:xfrm>
          </p:grpSpPr>
          <p:cxnSp>
            <p:nvCxnSpPr>
              <p:cNvPr id="5246" name="Google Shape;5246;p87"/>
              <p:cNvCxnSpPr>
                <a:stCxn id="5247" idx="0"/>
              </p:cNvCxnSpPr>
              <p:nvPr/>
            </p:nvCxnSpPr>
            <p:spPr>
              <a:xfrm rot="10800000">
                <a:off x="5789986" y="2004714"/>
                <a:ext cx="0" cy="389100"/>
              </a:xfrm>
              <a:prstGeom prst="straightConnector1">
                <a:avLst/>
              </a:prstGeom>
              <a:noFill/>
              <a:ln w="9525" cap="flat" cmpd="sng">
                <a:solidFill>
                  <a:srgbClr val="435D74"/>
                </a:solidFill>
                <a:prstDash val="solid"/>
                <a:round/>
                <a:headEnd type="none" w="med" len="med"/>
                <a:tailEnd type="none" w="med" len="med"/>
              </a:ln>
            </p:spPr>
          </p:cxnSp>
          <p:sp>
            <p:nvSpPr>
              <p:cNvPr id="5248" name="Google Shape;5248;p87"/>
              <p:cNvSpPr/>
              <p:nvPr/>
            </p:nvSpPr>
            <p:spPr>
              <a:xfrm>
                <a:off x="5393704" y="2292572"/>
                <a:ext cx="792300" cy="792600"/>
              </a:xfrm>
              <a:prstGeom prst="ellipse">
                <a:avLst/>
              </a:prstGeom>
              <a:noFill/>
              <a:ln w="19050"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47" name="Google Shape;5247;p87"/>
              <p:cNvSpPr/>
              <p:nvPr/>
            </p:nvSpPr>
            <p:spPr>
              <a:xfrm>
                <a:off x="5494936" y="2393814"/>
                <a:ext cx="590100" cy="590100"/>
              </a:xfrm>
              <a:prstGeom prst="ellipse">
                <a:avLst/>
              </a:prstGeom>
              <a:solidFill>
                <a:srgbClr val="435D7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249" name="Google Shape;5249;p87"/>
            <p:cNvGrpSpPr/>
            <p:nvPr/>
          </p:nvGrpSpPr>
          <p:grpSpPr>
            <a:xfrm>
              <a:off x="4884287" y="2440252"/>
              <a:ext cx="225647" cy="296532"/>
              <a:chOff x="6999166" y="2292572"/>
              <a:chExt cx="792300" cy="1041192"/>
            </a:xfrm>
          </p:grpSpPr>
          <p:cxnSp>
            <p:nvCxnSpPr>
              <p:cNvPr id="5250" name="Google Shape;5250;p87"/>
              <p:cNvCxnSpPr/>
              <p:nvPr/>
            </p:nvCxnSpPr>
            <p:spPr>
              <a:xfrm>
                <a:off x="7395553" y="2983964"/>
                <a:ext cx="0" cy="349800"/>
              </a:xfrm>
              <a:prstGeom prst="straightConnector1">
                <a:avLst/>
              </a:prstGeom>
              <a:noFill/>
              <a:ln w="9525" cap="flat" cmpd="sng">
                <a:solidFill>
                  <a:srgbClr val="435D74"/>
                </a:solidFill>
                <a:prstDash val="solid"/>
                <a:round/>
                <a:headEnd type="none" w="med" len="med"/>
                <a:tailEnd type="none" w="med" len="med"/>
              </a:ln>
            </p:spPr>
          </p:cxnSp>
          <p:sp>
            <p:nvSpPr>
              <p:cNvPr id="5237" name="Google Shape;5237;p87"/>
              <p:cNvSpPr/>
              <p:nvPr/>
            </p:nvSpPr>
            <p:spPr>
              <a:xfrm>
                <a:off x="6999166" y="2292572"/>
                <a:ext cx="792300" cy="792600"/>
              </a:xfrm>
              <a:prstGeom prst="ellipse">
                <a:avLst/>
              </a:prstGeom>
              <a:noFill/>
              <a:ln w="19050"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51" name="Google Shape;5251;p87"/>
              <p:cNvSpPr/>
              <p:nvPr/>
            </p:nvSpPr>
            <p:spPr>
              <a:xfrm>
                <a:off x="7100398" y="2393814"/>
                <a:ext cx="590100" cy="590100"/>
              </a:xfrm>
              <a:prstGeom prst="ellipse">
                <a:avLst/>
              </a:prstGeom>
              <a:solidFill>
                <a:srgbClr val="435D7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nvGrpSpPr>
          <p:cNvPr id="5252" name="Google Shape;5252;p87"/>
          <p:cNvGrpSpPr/>
          <p:nvPr/>
        </p:nvGrpSpPr>
        <p:grpSpPr>
          <a:xfrm>
            <a:off x="9118386" y="1306612"/>
            <a:ext cx="2109125" cy="977091"/>
            <a:chOff x="634175" y="2986275"/>
            <a:chExt cx="3147949" cy="1458344"/>
          </a:xfrm>
        </p:grpSpPr>
        <p:cxnSp>
          <p:nvCxnSpPr>
            <p:cNvPr id="5253" name="Google Shape;5253;p87"/>
            <p:cNvCxnSpPr>
              <a:stCxn id="5254" idx="4"/>
              <a:endCxn id="5255" idx="0"/>
            </p:cNvCxnSpPr>
            <p:nvPr/>
          </p:nvCxnSpPr>
          <p:spPr>
            <a:xfrm>
              <a:off x="929975" y="3577875"/>
              <a:ext cx="591300" cy="275100"/>
            </a:xfrm>
            <a:prstGeom prst="straightConnector1">
              <a:avLst/>
            </a:prstGeom>
            <a:noFill/>
            <a:ln w="19050" cap="flat" cmpd="sng">
              <a:solidFill>
                <a:srgbClr val="435D74"/>
              </a:solidFill>
              <a:prstDash val="solid"/>
              <a:round/>
              <a:headEnd type="none" w="med" len="med"/>
              <a:tailEnd type="none" w="med" len="med"/>
            </a:ln>
          </p:spPr>
        </p:cxnSp>
        <p:cxnSp>
          <p:nvCxnSpPr>
            <p:cNvPr id="5256" name="Google Shape;5256;p87"/>
            <p:cNvCxnSpPr>
              <a:stCxn id="5255" idx="0"/>
              <a:endCxn id="5257" idx="4"/>
            </p:cNvCxnSpPr>
            <p:nvPr/>
          </p:nvCxnSpPr>
          <p:spPr>
            <a:xfrm rot="10800000" flipH="1">
              <a:off x="1521366" y="3577919"/>
              <a:ext cx="686700" cy="275100"/>
            </a:xfrm>
            <a:prstGeom prst="straightConnector1">
              <a:avLst/>
            </a:prstGeom>
            <a:noFill/>
            <a:ln w="19050" cap="flat" cmpd="sng">
              <a:solidFill>
                <a:srgbClr val="435D74"/>
              </a:solidFill>
              <a:prstDash val="solid"/>
              <a:round/>
              <a:headEnd type="none" w="med" len="med"/>
              <a:tailEnd type="none" w="med" len="med"/>
            </a:ln>
          </p:spPr>
        </p:cxnSp>
        <p:cxnSp>
          <p:nvCxnSpPr>
            <p:cNvPr id="5258" name="Google Shape;5258;p87"/>
            <p:cNvCxnSpPr>
              <a:stCxn id="5257" idx="4"/>
              <a:endCxn id="5259" idx="0"/>
            </p:cNvCxnSpPr>
            <p:nvPr/>
          </p:nvCxnSpPr>
          <p:spPr>
            <a:xfrm>
              <a:off x="2208152" y="3577875"/>
              <a:ext cx="686700" cy="275100"/>
            </a:xfrm>
            <a:prstGeom prst="straightConnector1">
              <a:avLst/>
            </a:prstGeom>
            <a:noFill/>
            <a:ln w="19050" cap="flat" cmpd="sng">
              <a:solidFill>
                <a:srgbClr val="435D74"/>
              </a:solidFill>
              <a:prstDash val="solid"/>
              <a:round/>
              <a:headEnd type="none" w="med" len="med"/>
              <a:tailEnd type="none" w="med" len="med"/>
            </a:ln>
          </p:spPr>
        </p:cxnSp>
        <p:cxnSp>
          <p:nvCxnSpPr>
            <p:cNvPr id="5260" name="Google Shape;5260;p87"/>
            <p:cNvCxnSpPr>
              <a:stCxn id="5259" idx="0"/>
              <a:endCxn id="5261" idx="4"/>
            </p:cNvCxnSpPr>
            <p:nvPr/>
          </p:nvCxnSpPr>
          <p:spPr>
            <a:xfrm rot="10800000" flipH="1">
              <a:off x="2894933" y="3577918"/>
              <a:ext cx="591300" cy="275100"/>
            </a:xfrm>
            <a:prstGeom prst="straightConnector1">
              <a:avLst/>
            </a:prstGeom>
            <a:noFill/>
            <a:ln w="19050" cap="flat" cmpd="sng">
              <a:solidFill>
                <a:srgbClr val="435D74"/>
              </a:solidFill>
              <a:prstDash val="solid"/>
              <a:round/>
              <a:headEnd type="none" w="med" len="med"/>
              <a:tailEnd type="none" w="med" len="med"/>
            </a:ln>
          </p:spPr>
        </p:cxnSp>
        <p:sp>
          <p:nvSpPr>
            <p:cNvPr id="5261" name="Google Shape;5261;p87"/>
            <p:cNvSpPr/>
            <p:nvPr/>
          </p:nvSpPr>
          <p:spPr>
            <a:xfrm>
              <a:off x="3190524" y="2986275"/>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91433" tIns="45700" rIns="91433" bIns="45700" anchor="ctr" anchorCtr="0">
              <a:noAutofit/>
            </a:bodyPr>
            <a:lstStyle/>
            <a:p>
              <a:pPr algn="ctr" defTabSz="1219170">
                <a:buClr>
                  <a:srgbClr val="000000"/>
                </a:buClr>
              </a:pPr>
              <a:endParaRPr sz="1867" kern="0">
                <a:solidFill>
                  <a:srgbClr val="00C3B1"/>
                </a:solidFill>
                <a:latin typeface="Calibri"/>
                <a:ea typeface="Calibri"/>
                <a:cs typeface="Calibri"/>
                <a:sym typeface="Calibri"/>
              </a:endParaRPr>
            </a:p>
          </p:txBody>
        </p:sp>
        <p:sp>
          <p:nvSpPr>
            <p:cNvPr id="5257" name="Google Shape;5257;p87"/>
            <p:cNvSpPr/>
            <p:nvPr/>
          </p:nvSpPr>
          <p:spPr>
            <a:xfrm>
              <a:off x="1912352" y="2986275"/>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91433" tIns="45700" rIns="91433" bIns="45700" anchor="ctr" anchorCtr="0">
              <a:noAutofit/>
            </a:bodyPr>
            <a:lstStyle/>
            <a:p>
              <a:pPr algn="ctr" defTabSz="1219170">
                <a:buClr>
                  <a:srgbClr val="000000"/>
                </a:buClr>
              </a:pPr>
              <a:endParaRPr sz="1867" kern="0">
                <a:solidFill>
                  <a:srgbClr val="00C3B1"/>
                </a:solidFill>
                <a:latin typeface="Calibri"/>
                <a:ea typeface="Calibri"/>
                <a:cs typeface="Calibri"/>
                <a:sym typeface="Calibri"/>
              </a:endParaRPr>
            </a:p>
          </p:txBody>
        </p:sp>
        <p:sp>
          <p:nvSpPr>
            <p:cNvPr id="5254" name="Google Shape;5254;p87"/>
            <p:cNvSpPr/>
            <p:nvPr/>
          </p:nvSpPr>
          <p:spPr>
            <a:xfrm>
              <a:off x="634175" y="2986275"/>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91433" tIns="45700" rIns="91433" bIns="45700" anchor="ctr" anchorCtr="0">
              <a:noAutofit/>
            </a:bodyPr>
            <a:lstStyle/>
            <a:p>
              <a:pPr algn="ctr" defTabSz="1219170">
                <a:buClr>
                  <a:srgbClr val="000000"/>
                </a:buClr>
              </a:pPr>
              <a:endParaRPr sz="1867" kern="0">
                <a:solidFill>
                  <a:srgbClr val="00C3B1"/>
                </a:solidFill>
                <a:latin typeface="Calibri"/>
                <a:ea typeface="Calibri"/>
                <a:cs typeface="Calibri"/>
                <a:sym typeface="Calibri"/>
              </a:endParaRPr>
            </a:p>
          </p:txBody>
        </p:sp>
        <p:sp>
          <p:nvSpPr>
            <p:cNvPr id="5259" name="Google Shape;5259;p87"/>
            <p:cNvSpPr/>
            <p:nvPr/>
          </p:nvSpPr>
          <p:spPr>
            <a:xfrm>
              <a:off x="2599133" y="3853018"/>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91433" tIns="45700" rIns="91433" bIns="45700" anchor="ctr" anchorCtr="0">
              <a:noAutofit/>
            </a:bodyPr>
            <a:lstStyle/>
            <a:p>
              <a:pPr algn="ctr" defTabSz="1219170">
                <a:buClr>
                  <a:srgbClr val="000000"/>
                </a:buClr>
              </a:pPr>
              <a:endParaRPr sz="1867" kern="0">
                <a:solidFill>
                  <a:srgbClr val="00C3B1"/>
                </a:solidFill>
                <a:latin typeface="Calibri"/>
                <a:ea typeface="Calibri"/>
                <a:cs typeface="Calibri"/>
                <a:sym typeface="Calibri"/>
              </a:endParaRPr>
            </a:p>
          </p:txBody>
        </p:sp>
        <p:sp>
          <p:nvSpPr>
            <p:cNvPr id="5255" name="Google Shape;5255;p87"/>
            <p:cNvSpPr/>
            <p:nvPr/>
          </p:nvSpPr>
          <p:spPr>
            <a:xfrm>
              <a:off x="1225566" y="3853019"/>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91433" tIns="45700" rIns="91433" bIns="45700" anchor="ctr" anchorCtr="0">
              <a:noAutofit/>
            </a:bodyPr>
            <a:lstStyle/>
            <a:p>
              <a:pPr algn="ctr" defTabSz="1219170">
                <a:buClr>
                  <a:srgbClr val="000000"/>
                </a:buClr>
              </a:pPr>
              <a:endParaRPr sz="1867" kern="0">
                <a:solidFill>
                  <a:srgbClr val="FFFFFF"/>
                </a:solidFill>
                <a:latin typeface="Calibri"/>
                <a:ea typeface="Calibri"/>
                <a:cs typeface="Calibri"/>
                <a:sym typeface="Calibri"/>
              </a:endParaRPr>
            </a:p>
          </p:txBody>
        </p:sp>
      </p:grpSp>
      <p:grpSp>
        <p:nvGrpSpPr>
          <p:cNvPr id="5262" name="Google Shape;5262;p87"/>
          <p:cNvGrpSpPr/>
          <p:nvPr/>
        </p:nvGrpSpPr>
        <p:grpSpPr>
          <a:xfrm>
            <a:off x="4542005" y="3565692"/>
            <a:ext cx="2233504" cy="418232"/>
            <a:chOff x="998425" y="1182125"/>
            <a:chExt cx="1065400" cy="199500"/>
          </a:xfrm>
        </p:grpSpPr>
        <p:sp>
          <p:nvSpPr>
            <p:cNvPr id="5263" name="Google Shape;5263;p87"/>
            <p:cNvSpPr/>
            <p:nvPr/>
          </p:nvSpPr>
          <p:spPr>
            <a:xfrm>
              <a:off x="998425" y="1182125"/>
              <a:ext cx="1065400" cy="199500"/>
            </a:xfrm>
            <a:custGeom>
              <a:avLst/>
              <a:gdLst/>
              <a:ahLst/>
              <a:cxnLst/>
              <a:rect l="l" t="t" r="r" b="b"/>
              <a:pathLst>
                <a:path w="42616" h="7980" extrusionOk="0">
                  <a:moveTo>
                    <a:pt x="4324" y="1"/>
                  </a:moveTo>
                  <a:cubicBezTo>
                    <a:pt x="3159" y="1"/>
                    <a:pt x="1997" y="512"/>
                    <a:pt x="1246" y="1424"/>
                  </a:cubicBezTo>
                  <a:cubicBezTo>
                    <a:pt x="180" y="2720"/>
                    <a:pt x="1" y="4577"/>
                    <a:pt x="867" y="6031"/>
                  </a:cubicBezTo>
                  <a:cubicBezTo>
                    <a:pt x="1600" y="7262"/>
                    <a:pt x="2935" y="7980"/>
                    <a:pt x="4331" y="7980"/>
                  </a:cubicBezTo>
                  <a:cubicBezTo>
                    <a:pt x="4576" y="7980"/>
                    <a:pt x="4822" y="7958"/>
                    <a:pt x="5067" y="7913"/>
                  </a:cubicBezTo>
                  <a:cubicBezTo>
                    <a:pt x="6219" y="7700"/>
                    <a:pt x="7170" y="6971"/>
                    <a:pt x="7733" y="6006"/>
                  </a:cubicBezTo>
                  <a:cubicBezTo>
                    <a:pt x="8105" y="5370"/>
                    <a:pt x="8773" y="4970"/>
                    <a:pt x="9508" y="4970"/>
                  </a:cubicBezTo>
                  <a:lnTo>
                    <a:pt x="10488" y="4970"/>
                  </a:lnTo>
                  <a:cubicBezTo>
                    <a:pt x="11237" y="4970"/>
                    <a:pt x="11919" y="5376"/>
                    <a:pt x="12300" y="6020"/>
                  </a:cubicBezTo>
                  <a:lnTo>
                    <a:pt x="12307" y="6031"/>
                  </a:lnTo>
                  <a:cubicBezTo>
                    <a:pt x="13039" y="7262"/>
                    <a:pt x="14375" y="7980"/>
                    <a:pt x="15771" y="7980"/>
                  </a:cubicBezTo>
                  <a:cubicBezTo>
                    <a:pt x="16016" y="7980"/>
                    <a:pt x="16262" y="7958"/>
                    <a:pt x="16507" y="7913"/>
                  </a:cubicBezTo>
                  <a:cubicBezTo>
                    <a:pt x="17658" y="7700"/>
                    <a:pt x="18610" y="6971"/>
                    <a:pt x="19173" y="6006"/>
                  </a:cubicBezTo>
                  <a:cubicBezTo>
                    <a:pt x="19545" y="5370"/>
                    <a:pt x="20213" y="4970"/>
                    <a:pt x="20946" y="4970"/>
                  </a:cubicBezTo>
                  <a:lnTo>
                    <a:pt x="21928" y="4970"/>
                  </a:lnTo>
                  <a:cubicBezTo>
                    <a:pt x="22677" y="4970"/>
                    <a:pt x="23359" y="5376"/>
                    <a:pt x="23740" y="6020"/>
                  </a:cubicBezTo>
                  <a:lnTo>
                    <a:pt x="23747" y="6031"/>
                  </a:lnTo>
                  <a:cubicBezTo>
                    <a:pt x="24479" y="7262"/>
                    <a:pt x="25815" y="7980"/>
                    <a:pt x="27210" y="7980"/>
                  </a:cubicBezTo>
                  <a:cubicBezTo>
                    <a:pt x="27454" y="7980"/>
                    <a:pt x="27700" y="7958"/>
                    <a:pt x="27945" y="7913"/>
                  </a:cubicBezTo>
                  <a:cubicBezTo>
                    <a:pt x="29098" y="7700"/>
                    <a:pt x="30048" y="6971"/>
                    <a:pt x="30613" y="6006"/>
                  </a:cubicBezTo>
                  <a:cubicBezTo>
                    <a:pt x="30985" y="5370"/>
                    <a:pt x="31652" y="4970"/>
                    <a:pt x="32388" y="4970"/>
                  </a:cubicBezTo>
                  <a:lnTo>
                    <a:pt x="33368" y="4970"/>
                  </a:lnTo>
                  <a:cubicBezTo>
                    <a:pt x="34117" y="4970"/>
                    <a:pt x="34799" y="5376"/>
                    <a:pt x="35180" y="6020"/>
                  </a:cubicBezTo>
                  <a:lnTo>
                    <a:pt x="35187" y="6031"/>
                  </a:lnTo>
                  <a:cubicBezTo>
                    <a:pt x="35920" y="7262"/>
                    <a:pt x="37255" y="7980"/>
                    <a:pt x="38651" y="7980"/>
                  </a:cubicBezTo>
                  <a:cubicBezTo>
                    <a:pt x="38896" y="7980"/>
                    <a:pt x="39142" y="7958"/>
                    <a:pt x="39387" y="7913"/>
                  </a:cubicBezTo>
                  <a:cubicBezTo>
                    <a:pt x="41256" y="7567"/>
                    <a:pt x="42594" y="5866"/>
                    <a:pt x="42615" y="3993"/>
                  </a:cubicBezTo>
                  <a:cubicBezTo>
                    <a:pt x="42599" y="2323"/>
                    <a:pt x="41557" y="833"/>
                    <a:pt x="39994" y="246"/>
                  </a:cubicBezTo>
                  <a:cubicBezTo>
                    <a:pt x="39559" y="81"/>
                    <a:pt x="39100" y="2"/>
                    <a:pt x="38642" y="2"/>
                  </a:cubicBezTo>
                  <a:cubicBezTo>
                    <a:pt x="37477" y="2"/>
                    <a:pt x="36315" y="513"/>
                    <a:pt x="35565" y="1426"/>
                  </a:cubicBezTo>
                  <a:cubicBezTo>
                    <a:pt x="35428" y="1592"/>
                    <a:pt x="35304" y="1770"/>
                    <a:pt x="35195" y="1957"/>
                  </a:cubicBezTo>
                  <a:cubicBezTo>
                    <a:pt x="34817" y="2606"/>
                    <a:pt x="34133" y="3018"/>
                    <a:pt x="33382" y="3018"/>
                  </a:cubicBezTo>
                  <a:lnTo>
                    <a:pt x="32420" y="3018"/>
                  </a:lnTo>
                  <a:cubicBezTo>
                    <a:pt x="31683" y="3018"/>
                    <a:pt x="30996" y="2632"/>
                    <a:pt x="30624" y="1994"/>
                  </a:cubicBezTo>
                  <a:cubicBezTo>
                    <a:pt x="30157" y="1190"/>
                    <a:pt x="29425" y="572"/>
                    <a:pt x="28556" y="244"/>
                  </a:cubicBezTo>
                  <a:cubicBezTo>
                    <a:pt x="28121" y="80"/>
                    <a:pt x="27663" y="1"/>
                    <a:pt x="27205" y="1"/>
                  </a:cubicBezTo>
                  <a:cubicBezTo>
                    <a:pt x="26039" y="1"/>
                    <a:pt x="24877" y="513"/>
                    <a:pt x="24125" y="1426"/>
                  </a:cubicBezTo>
                  <a:cubicBezTo>
                    <a:pt x="23989" y="1592"/>
                    <a:pt x="23865" y="1770"/>
                    <a:pt x="23755" y="1957"/>
                  </a:cubicBezTo>
                  <a:cubicBezTo>
                    <a:pt x="23377" y="2606"/>
                    <a:pt x="22695" y="3018"/>
                    <a:pt x="21944" y="3018"/>
                  </a:cubicBezTo>
                  <a:lnTo>
                    <a:pt x="20981" y="3018"/>
                  </a:lnTo>
                  <a:cubicBezTo>
                    <a:pt x="20243" y="3018"/>
                    <a:pt x="19556" y="2632"/>
                    <a:pt x="19185" y="1994"/>
                  </a:cubicBezTo>
                  <a:cubicBezTo>
                    <a:pt x="18717" y="1190"/>
                    <a:pt x="17987" y="572"/>
                    <a:pt x="17116" y="244"/>
                  </a:cubicBezTo>
                  <a:cubicBezTo>
                    <a:pt x="16681" y="80"/>
                    <a:pt x="16223" y="1"/>
                    <a:pt x="15766" y="1"/>
                  </a:cubicBezTo>
                  <a:cubicBezTo>
                    <a:pt x="14600" y="1"/>
                    <a:pt x="13437" y="513"/>
                    <a:pt x="12686" y="1426"/>
                  </a:cubicBezTo>
                  <a:cubicBezTo>
                    <a:pt x="12549" y="1592"/>
                    <a:pt x="12425" y="1770"/>
                    <a:pt x="12316" y="1957"/>
                  </a:cubicBezTo>
                  <a:cubicBezTo>
                    <a:pt x="11937" y="2606"/>
                    <a:pt x="11255" y="3016"/>
                    <a:pt x="10504" y="3016"/>
                  </a:cubicBezTo>
                  <a:lnTo>
                    <a:pt x="9541" y="3016"/>
                  </a:lnTo>
                  <a:cubicBezTo>
                    <a:pt x="8805" y="3016"/>
                    <a:pt x="8116" y="2632"/>
                    <a:pt x="7745" y="1994"/>
                  </a:cubicBezTo>
                  <a:cubicBezTo>
                    <a:pt x="7277" y="1190"/>
                    <a:pt x="6547" y="572"/>
                    <a:pt x="5676" y="244"/>
                  </a:cubicBezTo>
                  <a:cubicBezTo>
                    <a:pt x="5241" y="80"/>
                    <a:pt x="4782" y="1"/>
                    <a:pt x="4324"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64" name="Google Shape;5264;p87"/>
            <p:cNvSpPr/>
            <p:nvPr/>
          </p:nvSpPr>
          <p:spPr>
            <a:xfrm>
              <a:off x="1017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65" name="Google Shape;5265;p87"/>
            <p:cNvSpPr/>
            <p:nvPr/>
          </p:nvSpPr>
          <p:spPr>
            <a:xfrm>
              <a:off x="1303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66" name="Google Shape;5266;p87"/>
            <p:cNvSpPr/>
            <p:nvPr/>
          </p:nvSpPr>
          <p:spPr>
            <a:xfrm>
              <a:off x="1589250" y="1193175"/>
              <a:ext cx="177475" cy="177500"/>
            </a:xfrm>
            <a:custGeom>
              <a:avLst/>
              <a:gdLst/>
              <a:ahLst/>
              <a:cxnLst/>
              <a:rect l="l" t="t" r="r" b="b"/>
              <a:pathLst>
                <a:path w="7099" h="7100" extrusionOk="0">
                  <a:moveTo>
                    <a:pt x="3549" y="1"/>
                  </a:moveTo>
                  <a:cubicBezTo>
                    <a:pt x="1589" y="1"/>
                    <a:pt x="0" y="1589"/>
                    <a:pt x="0" y="3551"/>
                  </a:cubicBezTo>
                  <a:cubicBezTo>
                    <a:pt x="0" y="5511"/>
                    <a:pt x="1589" y="7099"/>
                    <a:pt x="3549" y="7099"/>
                  </a:cubicBezTo>
                  <a:cubicBezTo>
                    <a:pt x="5510" y="7099"/>
                    <a:pt x="7099" y="5511"/>
                    <a:pt x="7099" y="3551"/>
                  </a:cubicBezTo>
                  <a:cubicBezTo>
                    <a:pt x="7099" y="1589"/>
                    <a:pt x="5510" y="1"/>
                    <a:pt x="3549" y="1"/>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67" name="Google Shape;5267;p87"/>
            <p:cNvSpPr/>
            <p:nvPr/>
          </p:nvSpPr>
          <p:spPr>
            <a:xfrm>
              <a:off x="1875200" y="1193175"/>
              <a:ext cx="177525" cy="177500"/>
            </a:xfrm>
            <a:custGeom>
              <a:avLst/>
              <a:gdLst/>
              <a:ahLst/>
              <a:cxnLst/>
              <a:rect l="l" t="t" r="r" b="b"/>
              <a:pathLst>
                <a:path w="7101" h="7100" extrusionOk="0">
                  <a:moveTo>
                    <a:pt x="3551" y="1"/>
                  </a:moveTo>
                  <a:cubicBezTo>
                    <a:pt x="1590" y="1"/>
                    <a:pt x="0" y="1589"/>
                    <a:pt x="0" y="3551"/>
                  </a:cubicBezTo>
                  <a:cubicBezTo>
                    <a:pt x="0" y="5511"/>
                    <a:pt x="1590" y="7099"/>
                    <a:pt x="3551" y="7099"/>
                  </a:cubicBezTo>
                  <a:cubicBezTo>
                    <a:pt x="5511" y="7099"/>
                    <a:pt x="7101" y="5511"/>
                    <a:pt x="7101" y="3551"/>
                  </a:cubicBezTo>
                  <a:cubicBezTo>
                    <a:pt x="7101" y="1589"/>
                    <a:pt x="5511" y="1"/>
                    <a:pt x="3551" y="1"/>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268" name="Google Shape;5268;p87"/>
          <p:cNvGrpSpPr/>
          <p:nvPr/>
        </p:nvGrpSpPr>
        <p:grpSpPr>
          <a:xfrm>
            <a:off x="4542005" y="4840314"/>
            <a:ext cx="2233505" cy="700460"/>
            <a:chOff x="5194708" y="3484366"/>
            <a:chExt cx="3148148" cy="987304"/>
          </a:xfrm>
        </p:grpSpPr>
        <p:grpSp>
          <p:nvGrpSpPr>
            <p:cNvPr id="5269" name="Google Shape;5269;p87"/>
            <p:cNvGrpSpPr/>
            <p:nvPr/>
          </p:nvGrpSpPr>
          <p:grpSpPr>
            <a:xfrm>
              <a:off x="7531521" y="3484366"/>
              <a:ext cx="811335" cy="987304"/>
              <a:chOff x="3379425" y="1617275"/>
              <a:chExt cx="1090650" cy="1327200"/>
            </a:xfrm>
          </p:grpSpPr>
          <p:sp>
            <p:nvSpPr>
              <p:cNvPr id="5270" name="Google Shape;5270;p87"/>
              <p:cNvSpPr/>
              <p:nvPr/>
            </p:nvSpPr>
            <p:spPr>
              <a:xfrm>
                <a:off x="3554475"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71" name="Google Shape;5271;p87"/>
              <p:cNvSpPr/>
              <p:nvPr/>
            </p:nvSpPr>
            <p:spPr>
              <a:xfrm>
                <a:off x="3379425"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5" y="42750"/>
                    </a:cubicBezTo>
                    <a:lnTo>
                      <a:pt x="20935" y="50957"/>
                    </a:lnTo>
                    <a:lnTo>
                      <a:pt x="22691" y="50942"/>
                    </a:lnTo>
                    <a:lnTo>
                      <a:pt x="22691" y="43610"/>
                    </a:lnTo>
                    <a:cubicBezTo>
                      <a:pt x="34312" y="43147"/>
                      <a:pt x="43626" y="33547"/>
                      <a:pt x="43626" y="21814"/>
                    </a:cubicBezTo>
                    <a:cubicBezTo>
                      <a:pt x="43626" y="9785"/>
                      <a:pt x="33841" y="0"/>
                      <a:pt x="21811" y="0"/>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72" name="Google Shape;5272;p87"/>
              <p:cNvSpPr/>
              <p:nvPr/>
            </p:nvSpPr>
            <p:spPr>
              <a:xfrm>
                <a:off x="3775050" y="2771175"/>
                <a:ext cx="300875" cy="173300"/>
              </a:xfrm>
              <a:custGeom>
                <a:avLst/>
                <a:gdLst/>
                <a:ahLst/>
                <a:cxnLst/>
                <a:rect l="l" t="t" r="r" b="b"/>
                <a:pathLst>
                  <a:path w="12035" h="6932" extrusionOk="0">
                    <a:moveTo>
                      <a:pt x="11087" y="1"/>
                    </a:moveTo>
                    <a:cubicBezTo>
                      <a:pt x="10861" y="1"/>
                      <a:pt x="10636" y="87"/>
                      <a:pt x="10465" y="260"/>
                    </a:cubicBezTo>
                    <a:lnTo>
                      <a:pt x="6866" y="3859"/>
                    </a:lnTo>
                    <a:lnTo>
                      <a:pt x="5979" y="4742"/>
                    </a:lnTo>
                    <a:lnTo>
                      <a:pt x="5110" y="3874"/>
                    </a:lnTo>
                    <a:lnTo>
                      <a:pt x="1496" y="260"/>
                    </a:lnTo>
                    <a:cubicBezTo>
                      <a:pt x="1342" y="153"/>
                      <a:pt x="1166" y="102"/>
                      <a:pt x="990" y="102"/>
                    </a:cubicBezTo>
                    <a:cubicBezTo>
                      <a:pt x="731" y="102"/>
                      <a:pt x="475" y="214"/>
                      <a:pt x="298" y="427"/>
                    </a:cubicBezTo>
                    <a:cubicBezTo>
                      <a:pt x="1" y="783"/>
                      <a:pt x="23" y="1306"/>
                      <a:pt x="350" y="1636"/>
                    </a:cubicBezTo>
                    <a:lnTo>
                      <a:pt x="5389" y="6675"/>
                    </a:lnTo>
                    <a:cubicBezTo>
                      <a:pt x="5559" y="6846"/>
                      <a:pt x="5784" y="6931"/>
                      <a:pt x="6009" y="6931"/>
                    </a:cubicBezTo>
                    <a:cubicBezTo>
                      <a:pt x="6234" y="6931"/>
                      <a:pt x="6459" y="6846"/>
                      <a:pt x="6632" y="6675"/>
                    </a:cubicBezTo>
                    <a:lnTo>
                      <a:pt x="11667" y="1636"/>
                    </a:lnTo>
                    <a:cubicBezTo>
                      <a:pt x="12016" y="1250"/>
                      <a:pt x="12034" y="668"/>
                      <a:pt x="11712" y="260"/>
                    </a:cubicBezTo>
                    <a:cubicBezTo>
                      <a:pt x="11539" y="87"/>
                      <a:pt x="11313" y="1"/>
                      <a:pt x="11087" y="1"/>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273" name="Google Shape;5273;p87"/>
            <p:cNvGrpSpPr/>
            <p:nvPr/>
          </p:nvGrpSpPr>
          <p:grpSpPr>
            <a:xfrm>
              <a:off x="6752546" y="3484366"/>
              <a:ext cx="811428" cy="987304"/>
              <a:chOff x="2332275" y="1617275"/>
              <a:chExt cx="1090775" cy="1327200"/>
            </a:xfrm>
          </p:grpSpPr>
          <p:sp>
            <p:nvSpPr>
              <p:cNvPr id="5274" name="Google Shape;5274;p87"/>
              <p:cNvSpPr/>
              <p:nvPr/>
            </p:nvSpPr>
            <p:spPr>
              <a:xfrm>
                <a:off x="2507425"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75" name="Google Shape;5275;p87"/>
              <p:cNvSpPr/>
              <p:nvPr/>
            </p:nvSpPr>
            <p:spPr>
              <a:xfrm>
                <a:off x="2332275" y="1617275"/>
                <a:ext cx="1090775" cy="1273950"/>
              </a:xfrm>
              <a:custGeom>
                <a:avLst/>
                <a:gdLst/>
                <a:ahLst/>
                <a:cxnLst/>
                <a:rect l="l" t="t" r="r" b="b"/>
                <a:pathLst>
                  <a:path w="43631" h="50958" extrusionOk="0">
                    <a:moveTo>
                      <a:pt x="21816" y="0"/>
                    </a:moveTo>
                    <a:cubicBezTo>
                      <a:pt x="9786" y="0"/>
                      <a:pt x="1" y="9788"/>
                      <a:pt x="1" y="21814"/>
                    </a:cubicBezTo>
                    <a:cubicBezTo>
                      <a:pt x="12" y="22289"/>
                      <a:pt x="402" y="22672"/>
                      <a:pt x="880" y="22672"/>
                    </a:cubicBezTo>
                    <a:cubicBezTo>
                      <a:pt x="1355" y="22672"/>
                      <a:pt x="1745" y="22289"/>
                      <a:pt x="1756" y="21814"/>
                    </a:cubicBezTo>
                    <a:cubicBezTo>
                      <a:pt x="1756" y="10757"/>
                      <a:pt x="10754" y="1755"/>
                      <a:pt x="21812" y="1755"/>
                    </a:cubicBezTo>
                    <a:cubicBezTo>
                      <a:pt x="32869" y="1755"/>
                      <a:pt x="41871" y="10753"/>
                      <a:pt x="41871" y="21814"/>
                    </a:cubicBezTo>
                    <a:cubicBezTo>
                      <a:pt x="41871" y="32872"/>
                      <a:pt x="32873" y="41870"/>
                      <a:pt x="21816" y="41870"/>
                    </a:cubicBezTo>
                    <a:cubicBezTo>
                      <a:pt x="21329" y="41870"/>
                      <a:pt x="20936" y="42263"/>
                      <a:pt x="20936" y="42750"/>
                    </a:cubicBezTo>
                    <a:lnTo>
                      <a:pt x="20936" y="50957"/>
                    </a:lnTo>
                    <a:lnTo>
                      <a:pt x="22691" y="50942"/>
                    </a:lnTo>
                    <a:lnTo>
                      <a:pt x="22691" y="43610"/>
                    </a:lnTo>
                    <a:cubicBezTo>
                      <a:pt x="34317" y="43147"/>
                      <a:pt x="43630" y="33547"/>
                      <a:pt x="43627" y="21814"/>
                    </a:cubicBezTo>
                    <a:cubicBezTo>
                      <a:pt x="43627" y="9785"/>
                      <a:pt x="33842" y="0"/>
                      <a:pt x="21816" y="0"/>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76" name="Google Shape;5276;p87"/>
              <p:cNvSpPr/>
              <p:nvPr/>
            </p:nvSpPr>
            <p:spPr>
              <a:xfrm>
                <a:off x="2727925"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7" y="427"/>
                    </a:cubicBezTo>
                    <a:cubicBezTo>
                      <a:pt x="1" y="783"/>
                      <a:pt x="27" y="1306"/>
                      <a:pt x="353" y="1636"/>
                    </a:cubicBezTo>
                    <a:lnTo>
                      <a:pt x="5388" y="6675"/>
                    </a:lnTo>
                    <a:cubicBezTo>
                      <a:pt x="5561" y="6846"/>
                      <a:pt x="5785" y="6931"/>
                      <a:pt x="6010" y="6931"/>
                    </a:cubicBezTo>
                    <a:cubicBezTo>
                      <a:pt x="6234" y="6931"/>
                      <a:pt x="6459" y="6846"/>
                      <a:pt x="6632" y="6675"/>
                    </a:cubicBezTo>
                    <a:lnTo>
                      <a:pt x="11667" y="1636"/>
                    </a:lnTo>
                    <a:cubicBezTo>
                      <a:pt x="12019" y="1250"/>
                      <a:pt x="12038" y="668"/>
                      <a:pt x="11711" y="260"/>
                    </a:cubicBezTo>
                    <a:cubicBezTo>
                      <a:pt x="11539" y="87"/>
                      <a:pt x="11313" y="1"/>
                      <a:pt x="11088" y="1"/>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277" name="Google Shape;5277;p87"/>
            <p:cNvGrpSpPr/>
            <p:nvPr/>
          </p:nvGrpSpPr>
          <p:grpSpPr>
            <a:xfrm>
              <a:off x="5973664" y="3484366"/>
              <a:ext cx="811335" cy="987304"/>
              <a:chOff x="1285250" y="1617275"/>
              <a:chExt cx="1090650" cy="1327200"/>
            </a:xfrm>
          </p:grpSpPr>
          <p:sp>
            <p:nvSpPr>
              <p:cNvPr id="5278" name="Google Shape;5278;p87"/>
              <p:cNvSpPr/>
              <p:nvPr/>
            </p:nvSpPr>
            <p:spPr>
              <a:xfrm>
                <a:off x="1460300"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79" name="Google Shape;5279;p87"/>
              <p:cNvSpPr/>
              <p:nvPr/>
            </p:nvSpPr>
            <p:spPr>
              <a:xfrm>
                <a:off x="1285250"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6" y="42750"/>
                    </a:cubicBezTo>
                    <a:lnTo>
                      <a:pt x="20936" y="50957"/>
                    </a:lnTo>
                    <a:lnTo>
                      <a:pt x="22691" y="50942"/>
                    </a:lnTo>
                    <a:lnTo>
                      <a:pt x="22691" y="43610"/>
                    </a:lnTo>
                    <a:cubicBezTo>
                      <a:pt x="34312" y="43147"/>
                      <a:pt x="43626" y="33547"/>
                      <a:pt x="43626" y="21814"/>
                    </a:cubicBezTo>
                    <a:cubicBezTo>
                      <a:pt x="43626" y="9785"/>
                      <a:pt x="33841" y="0"/>
                      <a:pt x="21811" y="0"/>
                    </a:cubicBez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80" name="Google Shape;5280;p87"/>
              <p:cNvSpPr/>
              <p:nvPr/>
            </p:nvSpPr>
            <p:spPr>
              <a:xfrm>
                <a:off x="1680900" y="2771175"/>
                <a:ext cx="300850" cy="173300"/>
              </a:xfrm>
              <a:custGeom>
                <a:avLst/>
                <a:gdLst/>
                <a:ahLst/>
                <a:cxnLst/>
                <a:rect l="l" t="t" r="r" b="b"/>
                <a:pathLst>
                  <a:path w="12034" h="6932" extrusionOk="0">
                    <a:moveTo>
                      <a:pt x="11086" y="1"/>
                    </a:moveTo>
                    <a:cubicBezTo>
                      <a:pt x="10860" y="1"/>
                      <a:pt x="10635" y="87"/>
                      <a:pt x="10464" y="260"/>
                    </a:cubicBezTo>
                    <a:lnTo>
                      <a:pt x="6865" y="3859"/>
                    </a:lnTo>
                    <a:lnTo>
                      <a:pt x="5978" y="4742"/>
                    </a:lnTo>
                    <a:lnTo>
                      <a:pt x="5110" y="3874"/>
                    </a:lnTo>
                    <a:lnTo>
                      <a:pt x="1495" y="260"/>
                    </a:lnTo>
                    <a:cubicBezTo>
                      <a:pt x="1341" y="153"/>
                      <a:pt x="1165" y="102"/>
                      <a:pt x="989" y="102"/>
                    </a:cubicBezTo>
                    <a:cubicBezTo>
                      <a:pt x="730" y="102"/>
                      <a:pt x="474" y="214"/>
                      <a:pt x="297" y="427"/>
                    </a:cubicBezTo>
                    <a:cubicBezTo>
                      <a:pt x="0" y="783"/>
                      <a:pt x="22" y="1306"/>
                      <a:pt x="349" y="1636"/>
                    </a:cubicBezTo>
                    <a:lnTo>
                      <a:pt x="5388" y="6675"/>
                    </a:lnTo>
                    <a:cubicBezTo>
                      <a:pt x="5559" y="6846"/>
                      <a:pt x="5783" y="6931"/>
                      <a:pt x="6008" y="6931"/>
                    </a:cubicBezTo>
                    <a:cubicBezTo>
                      <a:pt x="6233" y="6931"/>
                      <a:pt x="6458" y="6846"/>
                      <a:pt x="6631" y="6675"/>
                    </a:cubicBezTo>
                    <a:lnTo>
                      <a:pt x="11666" y="1636"/>
                    </a:lnTo>
                    <a:cubicBezTo>
                      <a:pt x="12015" y="1250"/>
                      <a:pt x="12034" y="668"/>
                      <a:pt x="11711" y="260"/>
                    </a:cubicBezTo>
                    <a:cubicBezTo>
                      <a:pt x="11538" y="87"/>
                      <a:pt x="11312" y="1"/>
                      <a:pt x="11086" y="1"/>
                    </a:cubicBez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281" name="Google Shape;5281;p87"/>
            <p:cNvGrpSpPr/>
            <p:nvPr/>
          </p:nvGrpSpPr>
          <p:grpSpPr>
            <a:xfrm>
              <a:off x="5194708" y="3484366"/>
              <a:ext cx="811409" cy="987304"/>
              <a:chOff x="238125" y="1617275"/>
              <a:chExt cx="1090750" cy="1327200"/>
            </a:xfrm>
          </p:grpSpPr>
          <p:sp>
            <p:nvSpPr>
              <p:cNvPr id="5282" name="Google Shape;5282;p87"/>
              <p:cNvSpPr/>
              <p:nvPr/>
            </p:nvSpPr>
            <p:spPr>
              <a:xfrm>
                <a:off x="413250"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83" name="Google Shape;5283;p87"/>
              <p:cNvSpPr/>
              <p:nvPr/>
            </p:nvSpPr>
            <p:spPr>
              <a:xfrm>
                <a:off x="238125" y="1617275"/>
                <a:ext cx="1090750" cy="1273950"/>
              </a:xfrm>
              <a:custGeom>
                <a:avLst/>
                <a:gdLst/>
                <a:ahLst/>
                <a:cxnLst/>
                <a:rect l="l" t="t" r="r" b="b"/>
                <a:pathLst>
                  <a:path w="43630" h="50958" extrusionOk="0">
                    <a:moveTo>
                      <a:pt x="21815" y="0"/>
                    </a:moveTo>
                    <a:cubicBezTo>
                      <a:pt x="9785" y="0"/>
                      <a:pt x="0" y="9788"/>
                      <a:pt x="0" y="21814"/>
                    </a:cubicBezTo>
                    <a:cubicBezTo>
                      <a:pt x="11" y="22289"/>
                      <a:pt x="401" y="22672"/>
                      <a:pt x="879" y="22672"/>
                    </a:cubicBezTo>
                    <a:cubicBezTo>
                      <a:pt x="1354" y="22672"/>
                      <a:pt x="1744" y="22289"/>
                      <a:pt x="1755" y="21814"/>
                    </a:cubicBezTo>
                    <a:cubicBezTo>
                      <a:pt x="1755" y="10757"/>
                      <a:pt x="10753" y="1755"/>
                      <a:pt x="21811" y="1755"/>
                    </a:cubicBezTo>
                    <a:cubicBezTo>
                      <a:pt x="32869" y="1755"/>
                      <a:pt x="41870" y="10753"/>
                      <a:pt x="41870" y="21814"/>
                    </a:cubicBezTo>
                    <a:cubicBezTo>
                      <a:pt x="41870" y="32872"/>
                      <a:pt x="32872" y="41870"/>
                      <a:pt x="21815" y="41870"/>
                    </a:cubicBezTo>
                    <a:cubicBezTo>
                      <a:pt x="21329" y="41870"/>
                      <a:pt x="20935" y="42263"/>
                      <a:pt x="20935" y="42750"/>
                    </a:cubicBezTo>
                    <a:lnTo>
                      <a:pt x="20935" y="50957"/>
                    </a:lnTo>
                    <a:lnTo>
                      <a:pt x="22694" y="50942"/>
                    </a:lnTo>
                    <a:lnTo>
                      <a:pt x="22694" y="43610"/>
                    </a:lnTo>
                    <a:cubicBezTo>
                      <a:pt x="34316" y="43147"/>
                      <a:pt x="43629" y="33547"/>
                      <a:pt x="43626" y="21814"/>
                    </a:cubicBezTo>
                    <a:cubicBezTo>
                      <a:pt x="43626" y="9785"/>
                      <a:pt x="33841" y="0"/>
                      <a:pt x="21815"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84" name="Google Shape;5284;p87"/>
              <p:cNvSpPr/>
              <p:nvPr/>
            </p:nvSpPr>
            <p:spPr>
              <a:xfrm>
                <a:off x="633750"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8" y="427"/>
                    </a:cubicBezTo>
                    <a:cubicBezTo>
                      <a:pt x="1" y="783"/>
                      <a:pt x="27" y="1306"/>
                      <a:pt x="353" y="1636"/>
                    </a:cubicBezTo>
                    <a:lnTo>
                      <a:pt x="5389" y="6675"/>
                    </a:lnTo>
                    <a:cubicBezTo>
                      <a:pt x="5561" y="6846"/>
                      <a:pt x="5786" y="6931"/>
                      <a:pt x="6010" y="6931"/>
                    </a:cubicBezTo>
                    <a:cubicBezTo>
                      <a:pt x="6235" y="6931"/>
                      <a:pt x="6459" y="6846"/>
                      <a:pt x="6632" y="6675"/>
                    </a:cubicBezTo>
                    <a:lnTo>
                      <a:pt x="11667" y="1636"/>
                    </a:lnTo>
                    <a:cubicBezTo>
                      <a:pt x="12019" y="1250"/>
                      <a:pt x="12038" y="668"/>
                      <a:pt x="11711" y="260"/>
                    </a:cubicBezTo>
                    <a:cubicBezTo>
                      <a:pt x="11539" y="87"/>
                      <a:pt x="11313" y="1"/>
                      <a:pt x="11088"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nvGrpSpPr>
          <p:cNvPr id="5285" name="Google Shape;5285;p87"/>
          <p:cNvGrpSpPr/>
          <p:nvPr/>
        </p:nvGrpSpPr>
        <p:grpSpPr>
          <a:xfrm>
            <a:off x="9120251" y="3034832"/>
            <a:ext cx="2105395" cy="696307"/>
            <a:chOff x="6853641" y="2534077"/>
            <a:chExt cx="1515545" cy="501229"/>
          </a:xfrm>
        </p:grpSpPr>
        <p:grpSp>
          <p:nvGrpSpPr>
            <p:cNvPr id="5286" name="Google Shape;5286;p87"/>
            <p:cNvGrpSpPr/>
            <p:nvPr/>
          </p:nvGrpSpPr>
          <p:grpSpPr>
            <a:xfrm>
              <a:off x="6853641" y="2618923"/>
              <a:ext cx="1515545" cy="324556"/>
              <a:chOff x="6853641" y="2618923"/>
              <a:chExt cx="1515545" cy="324556"/>
            </a:xfrm>
          </p:grpSpPr>
          <p:sp>
            <p:nvSpPr>
              <p:cNvPr id="5287" name="Google Shape;5287;p87"/>
              <p:cNvSpPr/>
              <p:nvPr/>
            </p:nvSpPr>
            <p:spPr>
              <a:xfrm>
                <a:off x="7747010" y="2781222"/>
                <a:ext cx="324578" cy="162258"/>
              </a:xfrm>
              <a:custGeom>
                <a:avLst/>
                <a:gdLst/>
                <a:ahLst/>
                <a:cxnLst/>
                <a:rect l="l" t="t" r="r" b="b"/>
                <a:pathLst>
                  <a:path w="7904" h="3951" extrusionOk="0">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88" name="Google Shape;5288;p87"/>
              <p:cNvSpPr/>
              <p:nvPr/>
            </p:nvSpPr>
            <p:spPr>
              <a:xfrm>
                <a:off x="7449412" y="2618923"/>
                <a:ext cx="324496" cy="162258"/>
              </a:xfrm>
              <a:custGeom>
                <a:avLst/>
                <a:gdLst/>
                <a:ahLst/>
                <a:cxnLst/>
                <a:rect l="l" t="t" r="r" b="b"/>
                <a:pathLst>
                  <a:path w="7902" h="3951" extrusionOk="0">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89" name="Google Shape;5289;p87"/>
              <p:cNvSpPr/>
              <p:nvPr/>
            </p:nvSpPr>
            <p:spPr>
              <a:xfrm>
                <a:off x="6853641" y="2618923"/>
                <a:ext cx="324824" cy="162792"/>
              </a:xfrm>
              <a:custGeom>
                <a:avLst/>
                <a:gdLst/>
                <a:ahLst/>
                <a:cxnLst/>
                <a:rect l="l" t="t" r="r" b="b"/>
                <a:pathLst>
                  <a:path w="7910" h="3964" extrusionOk="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90" name="Google Shape;5290;p87"/>
              <p:cNvSpPr/>
              <p:nvPr/>
            </p:nvSpPr>
            <p:spPr>
              <a:xfrm>
                <a:off x="7151691" y="2781222"/>
                <a:ext cx="324578" cy="162258"/>
              </a:xfrm>
              <a:custGeom>
                <a:avLst/>
                <a:gdLst/>
                <a:ahLst/>
                <a:cxnLst/>
                <a:rect l="l" t="t" r="r" b="b"/>
                <a:pathLst>
                  <a:path w="7904" h="3951" extrusionOk="0">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91" name="Google Shape;5291;p87"/>
              <p:cNvSpPr/>
              <p:nvPr/>
            </p:nvSpPr>
            <p:spPr>
              <a:xfrm>
                <a:off x="8044362" y="2618923"/>
                <a:ext cx="324824" cy="162792"/>
              </a:xfrm>
              <a:custGeom>
                <a:avLst/>
                <a:gdLst/>
                <a:ahLst/>
                <a:cxnLst/>
                <a:rect l="l" t="t" r="r" b="b"/>
                <a:pathLst>
                  <a:path w="7910" h="3964" extrusionOk="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5292" name="Google Shape;5292;p87"/>
            <p:cNvSpPr/>
            <p:nvPr/>
          </p:nvSpPr>
          <p:spPr>
            <a:xfrm>
              <a:off x="6899264" y="2673830"/>
              <a:ext cx="225242" cy="361476"/>
            </a:xfrm>
            <a:custGeom>
              <a:avLst/>
              <a:gdLst/>
              <a:ahLst/>
              <a:cxnLst/>
              <a:rect l="l" t="t" r="r" b="b"/>
              <a:pathLst>
                <a:path w="5485" h="8802" extrusionOk="0">
                  <a:moveTo>
                    <a:pt x="2798" y="1197"/>
                  </a:moveTo>
                  <a:cubicBezTo>
                    <a:pt x="2989" y="1197"/>
                    <a:pt x="3183" y="1234"/>
                    <a:pt x="3366" y="1310"/>
                  </a:cubicBezTo>
                  <a:cubicBezTo>
                    <a:pt x="3924" y="1542"/>
                    <a:pt x="4287" y="2085"/>
                    <a:pt x="4287" y="2689"/>
                  </a:cubicBezTo>
                  <a:cubicBezTo>
                    <a:pt x="4287" y="3512"/>
                    <a:pt x="3619" y="4178"/>
                    <a:pt x="2796" y="4180"/>
                  </a:cubicBezTo>
                  <a:cubicBezTo>
                    <a:pt x="2194" y="4180"/>
                    <a:pt x="1650" y="3816"/>
                    <a:pt x="1419" y="3259"/>
                  </a:cubicBezTo>
                  <a:cubicBezTo>
                    <a:pt x="1189" y="2702"/>
                    <a:pt x="1317" y="2061"/>
                    <a:pt x="1743" y="1634"/>
                  </a:cubicBezTo>
                  <a:cubicBezTo>
                    <a:pt x="2028" y="1348"/>
                    <a:pt x="2410" y="1197"/>
                    <a:pt x="2798" y="1197"/>
                  </a:cubicBezTo>
                  <a:close/>
                  <a:moveTo>
                    <a:pt x="2796" y="1"/>
                  </a:moveTo>
                  <a:cubicBezTo>
                    <a:pt x="2254" y="1"/>
                    <a:pt x="1714" y="165"/>
                    <a:pt x="1253" y="489"/>
                  </a:cubicBezTo>
                  <a:cubicBezTo>
                    <a:pt x="433" y="1063"/>
                    <a:pt x="0" y="2048"/>
                    <a:pt x="132" y="3043"/>
                  </a:cubicBezTo>
                  <a:cubicBezTo>
                    <a:pt x="263" y="4037"/>
                    <a:pt x="937" y="4875"/>
                    <a:pt x="1880" y="5216"/>
                  </a:cubicBezTo>
                  <a:lnTo>
                    <a:pt x="1880" y="6705"/>
                  </a:lnTo>
                  <a:lnTo>
                    <a:pt x="1067" y="6705"/>
                  </a:lnTo>
                  <a:lnTo>
                    <a:pt x="2723" y="8801"/>
                  </a:lnTo>
                  <a:lnTo>
                    <a:pt x="4377" y="6705"/>
                  </a:lnTo>
                  <a:lnTo>
                    <a:pt x="3563" y="6705"/>
                  </a:lnTo>
                  <a:lnTo>
                    <a:pt x="3563" y="5265"/>
                  </a:lnTo>
                  <a:cubicBezTo>
                    <a:pt x="4703" y="4926"/>
                    <a:pt x="5485" y="3877"/>
                    <a:pt x="5485" y="2689"/>
                  </a:cubicBezTo>
                  <a:cubicBezTo>
                    <a:pt x="5485" y="1685"/>
                    <a:pt x="4926" y="766"/>
                    <a:pt x="4037" y="304"/>
                  </a:cubicBezTo>
                  <a:cubicBezTo>
                    <a:pt x="3647" y="101"/>
                    <a:pt x="3221" y="1"/>
                    <a:pt x="2796"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93" name="Google Shape;5293;p87"/>
            <p:cNvSpPr/>
            <p:nvPr/>
          </p:nvSpPr>
          <p:spPr>
            <a:xfrm>
              <a:off x="7198259" y="2534077"/>
              <a:ext cx="235261" cy="360532"/>
            </a:xfrm>
            <a:custGeom>
              <a:avLst/>
              <a:gdLst/>
              <a:ahLst/>
              <a:cxnLst/>
              <a:rect l="l" t="t" r="r" b="b"/>
              <a:pathLst>
                <a:path w="5729" h="8779" extrusionOk="0">
                  <a:moveTo>
                    <a:pt x="2858" y="4600"/>
                  </a:moveTo>
                  <a:cubicBezTo>
                    <a:pt x="3050" y="4600"/>
                    <a:pt x="3243" y="4637"/>
                    <a:pt x="3427" y="4713"/>
                  </a:cubicBezTo>
                  <a:cubicBezTo>
                    <a:pt x="3985" y="4945"/>
                    <a:pt x="4347" y="5488"/>
                    <a:pt x="4347" y="6092"/>
                  </a:cubicBezTo>
                  <a:cubicBezTo>
                    <a:pt x="4347" y="6915"/>
                    <a:pt x="3679" y="7581"/>
                    <a:pt x="2856" y="7583"/>
                  </a:cubicBezTo>
                  <a:cubicBezTo>
                    <a:pt x="2254" y="7583"/>
                    <a:pt x="1709" y="7219"/>
                    <a:pt x="1479" y="6662"/>
                  </a:cubicBezTo>
                  <a:cubicBezTo>
                    <a:pt x="1248" y="6105"/>
                    <a:pt x="1376" y="5464"/>
                    <a:pt x="1802" y="5037"/>
                  </a:cubicBezTo>
                  <a:cubicBezTo>
                    <a:pt x="2087" y="4751"/>
                    <a:pt x="2469" y="4600"/>
                    <a:pt x="2858" y="4600"/>
                  </a:cubicBezTo>
                  <a:close/>
                  <a:moveTo>
                    <a:pt x="2883" y="0"/>
                  </a:moveTo>
                  <a:lnTo>
                    <a:pt x="1227" y="2097"/>
                  </a:lnTo>
                  <a:lnTo>
                    <a:pt x="2041" y="2097"/>
                  </a:lnTo>
                  <a:lnTo>
                    <a:pt x="2041" y="3530"/>
                  </a:lnTo>
                  <a:cubicBezTo>
                    <a:pt x="782" y="3930"/>
                    <a:pt x="1" y="5184"/>
                    <a:pt x="196" y="6491"/>
                  </a:cubicBezTo>
                  <a:cubicBezTo>
                    <a:pt x="393" y="7796"/>
                    <a:pt x="1507" y="8766"/>
                    <a:pt x="2827" y="8779"/>
                  </a:cubicBezTo>
                  <a:cubicBezTo>
                    <a:pt x="2837" y="8779"/>
                    <a:pt x="2847" y="8779"/>
                    <a:pt x="2857" y="8779"/>
                  </a:cubicBezTo>
                  <a:cubicBezTo>
                    <a:pt x="4165" y="8779"/>
                    <a:pt x="5285" y="7837"/>
                    <a:pt x="5506" y="6545"/>
                  </a:cubicBezTo>
                  <a:cubicBezTo>
                    <a:pt x="5729" y="5245"/>
                    <a:pt x="4974" y="3973"/>
                    <a:pt x="3724" y="3547"/>
                  </a:cubicBezTo>
                  <a:lnTo>
                    <a:pt x="3724" y="2097"/>
                  </a:lnTo>
                  <a:lnTo>
                    <a:pt x="4539" y="2097"/>
                  </a:lnTo>
                  <a:lnTo>
                    <a:pt x="2883" y="0"/>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94" name="Google Shape;5294;p87"/>
            <p:cNvSpPr/>
            <p:nvPr/>
          </p:nvSpPr>
          <p:spPr>
            <a:xfrm>
              <a:off x="7493639" y="2673830"/>
              <a:ext cx="225200" cy="361476"/>
            </a:xfrm>
            <a:custGeom>
              <a:avLst/>
              <a:gdLst/>
              <a:ahLst/>
              <a:cxnLst/>
              <a:rect l="l" t="t" r="r" b="b"/>
              <a:pathLst>
                <a:path w="5484" h="8802" extrusionOk="0">
                  <a:moveTo>
                    <a:pt x="2796" y="1197"/>
                  </a:moveTo>
                  <a:cubicBezTo>
                    <a:pt x="2988" y="1197"/>
                    <a:pt x="3181" y="1234"/>
                    <a:pt x="3365" y="1310"/>
                  </a:cubicBezTo>
                  <a:cubicBezTo>
                    <a:pt x="3922" y="1542"/>
                    <a:pt x="4286" y="2085"/>
                    <a:pt x="4286" y="2689"/>
                  </a:cubicBezTo>
                  <a:cubicBezTo>
                    <a:pt x="4284" y="3512"/>
                    <a:pt x="3618" y="4178"/>
                    <a:pt x="2795" y="4180"/>
                  </a:cubicBezTo>
                  <a:cubicBezTo>
                    <a:pt x="2191" y="4180"/>
                    <a:pt x="1649" y="3816"/>
                    <a:pt x="1418" y="3259"/>
                  </a:cubicBezTo>
                  <a:cubicBezTo>
                    <a:pt x="1187" y="2702"/>
                    <a:pt x="1314" y="2061"/>
                    <a:pt x="1740" y="1634"/>
                  </a:cubicBezTo>
                  <a:cubicBezTo>
                    <a:pt x="2026" y="1348"/>
                    <a:pt x="2408" y="1197"/>
                    <a:pt x="2796" y="1197"/>
                  </a:cubicBezTo>
                  <a:close/>
                  <a:moveTo>
                    <a:pt x="2794" y="1"/>
                  </a:moveTo>
                  <a:cubicBezTo>
                    <a:pt x="2254" y="1"/>
                    <a:pt x="1717" y="163"/>
                    <a:pt x="1258" y="484"/>
                  </a:cubicBezTo>
                  <a:cubicBezTo>
                    <a:pt x="436" y="1055"/>
                    <a:pt x="1" y="2037"/>
                    <a:pt x="127" y="3030"/>
                  </a:cubicBezTo>
                  <a:cubicBezTo>
                    <a:pt x="255" y="4023"/>
                    <a:pt x="923" y="4863"/>
                    <a:pt x="1862" y="5211"/>
                  </a:cubicBezTo>
                  <a:lnTo>
                    <a:pt x="1862" y="6705"/>
                  </a:lnTo>
                  <a:lnTo>
                    <a:pt x="1048" y="6705"/>
                  </a:lnTo>
                  <a:lnTo>
                    <a:pt x="2704" y="8801"/>
                  </a:lnTo>
                  <a:lnTo>
                    <a:pt x="4360" y="6705"/>
                  </a:lnTo>
                  <a:lnTo>
                    <a:pt x="3545" y="6705"/>
                  </a:lnTo>
                  <a:lnTo>
                    <a:pt x="3545" y="5270"/>
                  </a:lnTo>
                  <a:cubicBezTo>
                    <a:pt x="4693" y="4935"/>
                    <a:pt x="5484" y="3883"/>
                    <a:pt x="5484" y="2689"/>
                  </a:cubicBezTo>
                  <a:cubicBezTo>
                    <a:pt x="5482" y="1688"/>
                    <a:pt x="4927" y="769"/>
                    <a:pt x="4039" y="306"/>
                  </a:cubicBezTo>
                  <a:cubicBezTo>
                    <a:pt x="3647" y="102"/>
                    <a:pt x="3220" y="1"/>
                    <a:pt x="2794"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95" name="Google Shape;5295;p87"/>
            <p:cNvSpPr/>
            <p:nvPr/>
          </p:nvSpPr>
          <p:spPr>
            <a:xfrm>
              <a:off x="7792387" y="2534077"/>
              <a:ext cx="235261" cy="360532"/>
            </a:xfrm>
            <a:custGeom>
              <a:avLst/>
              <a:gdLst/>
              <a:ahLst/>
              <a:cxnLst/>
              <a:rect l="l" t="t" r="r" b="b"/>
              <a:pathLst>
                <a:path w="5729" h="8779" extrusionOk="0">
                  <a:moveTo>
                    <a:pt x="2861" y="4601"/>
                  </a:moveTo>
                  <a:cubicBezTo>
                    <a:pt x="3053" y="4601"/>
                    <a:pt x="3247" y="4638"/>
                    <a:pt x="3431" y="4715"/>
                  </a:cubicBezTo>
                  <a:cubicBezTo>
                    <a:pt x="3988" y="4945"/>
                    <a:pt x="4351" y="5488"/>
                    <a:pt x="4351" y="6092"/>
                  </a:cubicBezTo>
                  <a:cubicBezTo>
                    <a:pt x="4350" y="6915"/>
                    <a:pt x="3684" y="7581"/>
                    <a:pt x="2861" y="7583"/>
                  </a:cubicBezTo>
                  <a:cubicBezTo>
                    <a:pt x="2259" y="7583"/>
                    <a:pt x="1714" y="7219"/>
                    <a:pt x="1483" y="6662"/>
                  </a:cubicBezTo>
                  <a:cubicBezTo>
                    <a:pt x="1253" y="6105"/>
                    <a:pt x="1381" y="5464"/>
                    <a:pt x="1807" y="5038"/>
                  </a:cubicBezTo>
                  <a:cubicBezTo>
                    <a:pt x="2092" y="4752"/>
                    <a:pt x="2473" y="4601"/>
                    <a:pt x="2861" y="4601"/>
                  </a:cubicBezTo>
                  <a:close/>
                  <a:moveTo>
                    <a:pt x="2870" y="0"/>
                  </a:moveTo>
                  <a:lnTo>
                    <a:pt x="1214" y="2097"/>
                  </a:lnTo>
                  <a:lnTo>
                    <a:pt x="2028" y="2097"/>
                  </a:lnTo>
                  <a:lnTo>
                    <a:pt x="2028" y="3536"/>
                  </a:lnTo>
                  <a:cubicBezTo>
                    <a:pt x="773" y="3944"/>
                    <a:pt x="1" y="5205"/>
                    <a:pt x="204" y="6508"/>
                  </a:cubicBezTo>
                  <a:cubicBezTo>
                    <a:pt x="409" y="7813"/>
                    <a:pt x="1532" y="8776"/>
                    <a:pt x="2851" y="8779"/>
                  </a:cubicBezTo>
                  <a:cubicBezTo>
                    <a:pt x="2854" y="8779"/>
                    <a:pt x="2858" y="8779"/>
                    <a:pt x="2861" y="8779"/>
                  </a:cubicBezTo>
                  <a:cubicBezTo>
                    <a:pt x="4178" y="8779"/>
                    <a:pt x="5300" y="7828"/>
                    <a:pt x="5514" y="6527"/>
                  </a:cubicBezTo>
                  <a:cubicBezTo>
                    <a:pt x="5729" y="5225"/>
                    <a:pt x="4965" y="3959"/>
                    <a:pt x="3713" y="3543"/>
                  </a:cubicBezTo>
                  <a:lnTo>
                    <a:pt x="3713" y="2097"/>
                  </a:lnTo>
                  <a:lnTo>
                    <a:pt x="4526" y="2097"/>
                  </a:lnTo>
                  <a:lnTo>
                    <a:pt x="2870" y="0"/>
                  </a:ln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96" name="Google Shape;5296;p87"/>
            <p:cNvSpPr/>
            <p:nvPr/>
          </p:nvSpPr>
          <p:spPr>
            <a:xfrm>
              <a:off x="8090150" y="2673789"/>
              <a:ext cx="225857" cy="361517"/>
            </a:xfrm>
            <a:custGeom>
              <a:avLst/>
              <a:gdLst/>
              <a:ahLst/>
              <a:cxnLst/>
              <a:rect l="l" t="t" r="r" b="b"/>
              <a:pathLst>
                <a:path w="5500" h="8803" extrusionOk="0">
                  <a:moveTo>
                    <a:pt x="2811" y="1198"/>
                  </a:moveTo>
                  <a:cubicBezTo>
                    <a:pt x="3003" y="1198"/>
                    <a:pt x="3197" y="1235"/>
                    <a:pt x="3381" y="1311"/>
                  </a:cubicBezTo>
                  <a:cubicBezTo>
                    <a:pt x="3938" y="1543"/>
                    <a:pt x="4302" y="2086"/>
                    <a:pt x="4302" y="2690"/>
                  </a:cubicBezTo>
                  <a:cubicBezTo>
                    <a:pt x="4300" y="3513"/>
                    <a:pt x="3634" y="4179"/>
                    <a:pt x="2811" y="4181"/>
                  </a:cubicBezTo>
                  <a:cubicBezTo>
                    <a:pt x="2209" y="4181"/>
                    <a:pt x="1664" y="3817"/>
                    <a:pt x="1434" y="3260"/>
                  </a:cubicBezTo>
                  <a:cubicBezTo>
                    <a:pt x="1203" y="2703"/>
                    <a:pt x="1330" y="2062"/>
                    <a:pt x="1757" y="1635"/>
                  </a:cubicBezTo>
                  <a:cubicBezTo>
                    <a:pt x="2042" y="1349"/>
                    <a:pt x="2423" y="1198"/>
                    <a:pt x="2811" y="1198"/>
                  </a:cubicBezTo>
                  <a:close/>
                  <a:moveTo>
                    <a:pt x="2812" y="1"/>
                  </a:moveTo>
                  <a:cubicBezTo>
                    <a:pt x="2257" y="1"/>
                    <a:pt x="1706" y="172"/>
                    <a:pt x="1238" y="509"/>
                  </a:cubicBezTo>
                  <a:cubicBezTo>
                    <a:pt x="420" y="1098"/>
                    <a:pt x="1" y="2097"/>
                    <a:pt x="154" y="3095"/>
                  </a:cubicBezTo>
                  <a:cubicBezTo>
                    <a:pt x="306" y="4093"/>
                    <a:pt x="1005" y="4920"/>
                    <a:pt x="1962" y="5239"/>
                  </a:cubicBezTo>
                  <a:lnTo>
                    <a:pt x="1962" y="6706"/>
                  </a:lnTo>
                  <a:lnTo>
                    <a:pt x="1149" y="6706"/>
                  </a:lnTo>
                  <a:lnTo>
                    <a:pt x="2804" y="8802"/>
                  </a:lnTo>
                  <a:lnTo>
                    <a:pt x="4460" y="6706"/>
                  </a:lnTo>
                  <a:lnTo>
                    <a:pt x="3645" y="6706"/>
                  </a:lnTo>
                  <a:lnTo>
                    <a:pt x="3645" y="5244"/>
                  </a:lnTo>
                  <a:cubicBezTo>
                    <a:pt x="4750" y="4882"/>
                    <a:pt x="5499" y="3852"/>
                    <a:pt x="5499" y="2690"/>
                  </a:cubicBezTo>
                  <a:cubicBezTo>
                    <a:pt x="5499" y="1679"/>
                    <a:pt x="4934" y="755"/>
                    <a:pt x="4036" y="296"/>
                  </a:cubicBezTo>
                  <a:cubicBezTo>
                    <a:pt x="3650" y="98"/>
                    <a:pt x="3230" y="1"/>
                    <a:pt x="2812" y="1"/>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297" name="Google Shape;5297;p87"/>
          <p:cNvGrpSpPr/>
          <p:nvPr/>
        </p:nvGrpSpPr>
        <p:grpSpPr>
          <a:xfrm>
            <a:off x="4580107" y="4201553"/>
            <a:ext cx="2157301" cy="462155"/>
            <a:chOff x="1808063" y="4294338"/>
            <a:chExt cx="3370782" cy="721817"/>
          </a:xfrm>
        </p:grpSpPr>
        <p:sp>
          <p:nvSpPr>
            <p:cNvPr id="5298" name="Google Shape;5298;p87"/>
            <p:cNvSpPr/>
            <p:nvPr/>
          </p:nvSpPr>
          <p:spPr>
            <a:xfrm>
              <a:off x="1906300"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99" name="Google Shape;5299;p87"/>
            <p:cNvSpPr/>
            <p:nvPr/>
          </p:nvSpPr>
          <p:spPr>
            <a:xfrm>
              <a:off x="3795035" y="4655290"/>
              <a:ext cx="721912" cy="360865"/>
            </a:xfrm>
            <a:custGeom>
              <a:avLst/>
              <a:gdLst/>
              <a:ahLst/>
              <a:cxnLst/>
              <a:rect l="l" t="t" r="r" b="b"/>
              <a:pathLst>
                <a:path w="7904" h="3951" extrusionOk="0">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00" name="Google Shape;5300;p87"/>
            <p:cNvSpPr/>
            <p:nvPr/>
          </p:nvSpPr>
          <p:spPr>
            <a:xfrm>
              <a:off x="3133137" y="4294338"/>
              <a:ext cx="721729" cy="360865"/>
            </a:xfrm>
            <a:custGeom>
              <a:avLst/>
              <a:gdLst/>
              <a:ahLst/>
              <a:cxnLst/>
              <a:rect l="l" t="t" r="r" b="b"/>
              <a:pathLst>
                <a:path w="7902" h="3951" extrusionOk="0">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01" name="Google Shape;5301;p87"/>
            <p:cNvSpPr/>
            <p:nvPr/>
          </p:nvSpPr>
          <p:spPr>
            <a:xfrm>
              <a:off x="1808063" y="4294338"/>
              <a:ext cx="722460" cy="362052"/>
            </a:xfrm>
            <a:custGeom>
              <a:avLst/>
              <a:gdLst/>
              <a:ahLst/>
              <a:cxnLst/>
              <a:rect l="l" t="t" r="r" b="b"/>
              <a:pathLst>
                <a:path w="7910" h="3964" extrusionOk="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02" name="Google Shape;5302;p87"/>
            <p:cNvSpPr/>
            <p:nvPr/>
          </p:nvSpPr>
          <p:spPr>
            <a:xfrm>
              <a:off x="2470965" y="4655290"/>
              <a:ext cx="721912" cy="360865"/>
            </a:xfrm>
            <a:custGeom>
              <a:avLst/>
              <a:gdLst/>
              <a:ahLst/>
              <a:cxnLst/>
              <a:rect l="l" t="t" r="r" b="b"/>
              <a:pathLst>
                <a:path w="7904" h="3951" extrusionOk="0">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03" name="Google Shape;5303;p87"/>
            <p:cNvSpPr/>
            <p:nvPr/>
          </p:nvSpPr>
          <p:spPr>
            <a:xfrm>
              <a:off x="4456385" y="4294338"/>
              <a:ext cx="722460" cy="362052"/>
            </a:xfrm>
            <a:custGeom>
              <a:avLst/>
              <a:gdLst/>
              <a:ahLst/>
              <a:cxnLst/>
              <a:rect l="l" t="t" r="r" b="b"/>
              <a:pathLst>
                <a:path w="7910" h="3964" extrusionOk="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04" name="Google Shape;5304;p87"/>
            <p:cNvSpPr/>
            <p:nvPr/>
          </p:nvSpPr>
          <p:spPr>
            <a:xfrm>
              <a:off x="2568813"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05" name="Google Shape;5305;p87"/>
            <p:cNvSpPr/>
            <p:nvPr/>
          </p:nvSpPr>
          <p:spPr>
            <a:xfrm>
              <a:off x="3231883"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06" name="Google Shape;5306;p87"/>
            <p:cNvSpPr/>
            <p:nvPr/>
          </p:nvSpPr>
          <p:spPr>
            <a:xfrm>
              <a:off x="3894395"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07" name="Google Shape;5307;p87"/>
            <p:cNvSpPr/>
            <p:nvPr/>
          </p:nvSpPr>
          <p:spPr>
            <a:xfrm>
              <a:off x="4560958"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308" name="Google Shape;5308;p87"/>
          <p:cNvGrpSpPr/>
          <p:nvPr/>
        </p:nvGrpSpPr>
        <p:grpSpPr>
          <a:xfrm>
            <a:off x="7014769" y="5090554"/>
            <a:ext cx="1889423" cy="467473"/>
            <a:chOff x="4234950" y="2101012"/>
            <a:chExt cx="4219974" cy="1044090"/>
          </a:xfrm>
        </p:grpSpPr>
        <p:sp>
          <p:nvSpPr>
            <p:cNvPr id="5309" name="Google Shape;5309;p87"/>
            <p:cNvSpPr/>
            <p:nvPr/>
          </p:nvSpPr>
          <p:spPr>
            <a:xfrm rot="10800000">
              <a:off x="7528544" y="2218809"/>
              <a:ext cx="826790" cy="826702"/>
            </a:xfrm>
            <a:custGeom>
              <a:avLst/>
              <a:gdLst/>
              <a:ahLst/>
              <a:cxnLst/>
              <a:rect l="l" t="t" r="r" b="b"/>
              <a:pathLst>
                <a:path w="34893" h="34893" extrusionOk="0">
                  <a:moveTo>
                    <a:pt x="1" y="1"/>
                  </a:moveTo>
                  <a:lnTo>
                    <a:pt x="1" y="34892"/>
                  </a:lnTo>
                  <a:lnTo>
                    <a:pt x="34892" y="34892"/>
                  </a:lnTo>
                  <a:lnTo>
                    <a:pt x="34892" y="1"/>
                  </a:lnTo>
                  <a:close/>
                </a:path>
              </a:pathLst>
            </a:custGeom>
            <a:solidFill>
              <a:srgbClr val="435D7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10" name="Google Shape;5310;p87"/>
            <p:cNvSpPr/>
            <p:nvPr/>
          </p:nvSpPr>
          <p:spPr>
            <a:xfrm rot="10800000">
              <a:off x="6487595" y="2218809"/>
              <a:ext cx="827572" cy="826702"/>
            </a:xfrm>
            <a:custGeom>
              <a:avLst/>
              <a:gdLst/>
              <a:ahLst/>
              <a:cxnLst/>
              <a:rect l="l" t="t" r="r" b="b"/>
              <a:pathLst>
                <a:path w="34926" h="34893" extrusionOk="0">
                  <a:moveTo>
                    <a:pt x="1" y="1"/>
                  </a:moveTo>
                  <a:lnTo>
                    <a:pt x="1" y="34892"/>
                  </a:lnTo>
                  <a:lnTo>
                    <a:pt x="34926" y="34892"/>
                  </a:lnTo>
                  <a:lnTo>
                    <a:pt x="34926"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11" name="Google Shape;5311;p87"/>
            <p:cNvSpPr/>
            <p:nvPr/>
          </p:nvSpPr>
          <p:spPr>
            <a:xfrm rot="10800000">
              <a:off x="5430819" y="2218809"/>
              <a:ext cx="827572" cy="826702"/>
            </a:xfrm>
            <a:custGeom>
              <a:avLst/>
              <a:gdLst/>
              <a:ahLst/>
              <a:cxnLst/>
              <a:rect l="l" t="t" r="r" b="b"/>
              <a:pathLst>
                <a:path w="34926" h="34893" extrusionOk="0">
                  <a:moveTo>
                    <a:pt x="0" y="1"/>
                  </a:moveTo>
                  <a:lnTo>
                    <a:pt x="0" y="34892"/>
                  </a:lnTo>
                  <a:lnTo>
                    <a:pt x="34925" y="34892"/>
                  </a:lnTo>
                  <a:lnTo>
                    <a:pt x="34925" y="1"/>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12" name="Google Shape;5312;p87"/>
            <p:cNvSpPr/>
            <p:nvPr/>
          </p:nvSpPr>
          <p:spPr>
            <a:xfrm rot="10800000">
              <a:off x="4374848" y="2218809"/>
              <a:ext cx="826790" cy="826702"/>
            </a:xfrm>
            <a:custGeom>
              <a:avLst/>
              <a:gdLst/>
              <a:ahLst/>
              <a:cxnLst/>
              <a:rect l="l" t="t" r="r" b="b"/>
              <a:pathLst>
                <a:path w="34893" h="34893" extrusionOk="0">
                  <a:moveTo>
                    <a:pt x="1" y="1"/>
                  </a:moveTo>
                  <a:lnTo>
                    <a:pt x="1" y="34892"/>
                  </a:lnTo>
                  <a:lnTo>
                    <a:pt x="34892" y="34892"/>
                  </a:lnTo>
                  <a:lnTo>
                    <a:pt x="34892" y="1"/>
                  </a:lnTo>
                  <a:close/>
                </a:path>
              </a:pathLst>
            </a:cu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13" name="Google Shape;5313;p87"/>
            <p:cNvSpPr/>
            <p:nvPr/>
          </p:nvSpPr>
          <p:spPr>
            <a:xfrm rot="10800000">
              <a:off x="7410780" y="2622683"/>
              <a:ext cx="1044144" cy="522420"/>
            </a:xfrm>
            <a:custGeom>
              <a:avLst/>
              <a:gdLst/>
              <a:ahLst/>
              <a:cxnLst/>
              <a:rect l="l" t="t" r="r" b="b"/>
              <a:pathLst>
                <a:path w="44066" h="22050" fill="none" extrusionOk="0">
                  <a:moveTo>
                    <a:pt x="1" y="22050"/>
                  </a:moveTo>
                  <a:cubicBezTo>
                    <a:pt x="1" y="9874"/>
                    <a:pt x="9874" y="1"/>
                    <a:pt x="22050" y="1"/>
                  </a:cubicBezTo>
                  <a:cubicBezTo>
                    <a:pt x="34192" y="1"/>
                    <a:pt x="44065" y="9874"/>
                    <a:pt x="44065" y="22050"/>
                  </a:cubicBezTo>
                </a:path>
              </a:pathLst>
            </a:custGeom>
            <a:noFill/>
            <a:ln w="20850" cap="rnd" cmpd="sng">
              <a:solidFill>
                <a:srgbClr val="435D74"/>
              </a:solidFill>
              <a:prstDash val="solid"/>
              <a:miter lim="33357"/>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14" name="Google Shape;5314;p87"/>
            <p:cNvSpPr/>
            <p:nvPr/>
          </p:nvSpPr>
          <p:spPr>
            <a:xfrm rot="10800000">
              <a:off x="6366656" y="2101012"/>
              <a:ext cx="1044144" cy="521638"/>
            </a:xfrm>
            <a:custGeom>
              <a:avLst/>
              <a:gdLst/>
              <a:ahLst/>
              <a:cxnLst/>
              <a:rect l="l" t="t" r="r" b="b"/>
              <a:pathLst>
                <a:path w="44066" h="22017" fill="none" extrusionOk="0">
                  <a:moveTo>
                    <a:pt x="44065" y="1"/>
                  </a:moveTo>
                  <a:cubicBezTo>
                    <a:pt x="44065" y="12176"/>
                    <a:pt x="34191" y="22016"/>
                    <a:pt x="22049" y="22016"/>
                  </a:cubicBezTo>
                  <a:cubicBezTo>
                    <a:pt x="9874" y="22016"/>
                    <a:pt x="0" y="12176"/>
                    <a:pt x="0" y="1"/>
                  </a:cubicBezTo>
                </a:path>
              </a:pathLst>
            </a:custGeom>
            <a:noFill/>
            <a:ln w="20850" cap="rnd" cmpd="sng">
              <a:solidFill>
                <a:srgbClr val="5F7D95"/>
              </a:solidFill>
              <a:prstDash val="solid"/>
              <a:miter lim="33357"/>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15" name="Google Shape;5315;p87"/>
            <p:cNvSpPr/>
            <p:nvPr/>
          </p:nvSpPr>
          <p:spPr>
            <a:xfrm rot="10800000">
              <a:off x="5322557" y="2622683"/>
              <a:ext cx="1044120" cy="522420"/>
            </a:xfrm>
            <a:custGeom>
              <a:avLst/>
              <a:gdLst/>
              <a:ahLst/>
              <a:cxnLst/>
              <a:rect l="l" t="t" r="r" b="b"/>
              <a:pathLst>
                <a:path w="44065" h="22050" fill="none" extrusionOk="0">
                  <a:moveTo>
                    <a:pt x="0" y="22050"/>
                  </a:moveTo>
                  <a:cubicBezTo>
                    <a:pt x="0" y="9874"/>
                    <a:pt x="9874" y="1"/>
                    <a:pt x="22049" y="1"/>
                  </a:cubicBezTo>
                  <a:cubicBezTo>
                    <a:pt x="34191" y="1"/>
                    <a:pt x="44065" y="9874"/>
                    <a:pt x="44065" y="22050"/>
                  </a:cubicBezTo>
                </a:path>
              </a:pathLst>
            </a:custGeom>
            <a:noFill/>
            <a:ln w="20850" cap="rnd" cmpd="sng">
              <a:solidFill>
                <a:srgbClr val="869FB2"/>
              </a:solidFill>
              <a:prstDash val="solid"/>
              <a:miter lim="33357"/>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16" name="Google Shape;5316;p87"/>
            <p:cNvSpPr/>
            <p:nvPr/>
          </p:nvSpPr>
          <p:spPr>
            <a:xfrm rot="10800000">
              <a:off x="4278434" y="2101012"/>
              <a:ext cx="1044144" cy="521638"/>
            </a:xfrm>
            <a:custGeom>
              <a:avLst/>
              <a:gdLst/>
              <a:ahLst/>
              <a:cxnLst/>
              <a:rect l="l" t="t" r="r" b="b"/>
              <a:pathLst>
                <a:path w="44066" h="22017" fill="none" extrusionOk="0">
                  <a:moveTo>
                    <a:pt x="44066" y="1"/>
                  </a:moveTo>
                  <a:cubicBezTo>
                    <a:pt x="44066" y="12176"/>
                    <a:pt x="34192" y="22016"/>
                    <a:pt x="22017" y="22016"/>
                  </a:cubicBezTo>
                  <a:cubicBezTo>
                    <a:pt x="9875" y="22016"/>
                    <a:pt x="1" y="12176"/>
                    <a:pt x="1" y="1"/>
                  </a:cubicBezTo>
                </a:path>
              </a:pathLst>
            </a:custGeom>
            <a:noFill/>
            <a:ln w="20850" cap="rnd" cmpd="sng">
              <a:solidFill>
                <a:srgbClr val="BAC8D3"/>
              </a:solidFill>
              <a:prstDash val="solid"/>
              <a:miter lim="33357"/>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17" name="Google Shape;5317;p87"/>
            <p:cNvSpPr/>
            <p:nvPr/>
          </p:nvSpPr>
          <p:spPr>
            <a:xfrm rot="10800000">
              <a:off x="7367296" y="2570459"/>
              <a:ext cx="86984" cy="86975"/>
            </a:xfrm>
            <a:custGeom>
              <a:avLst/>
              <a:gdLst/>
              <a:ahLst/>
              <a:cxnLst/>
              <a:rect l="l" t="t" r="r" b="b"/>
              <a:pathLst>
                <a:path w="3671" h="3671" extrusionOk="0">
                  <a:moveTo>
                    <a:pt x="1835" y="1"/>
                  </a:moveTo>
                  <a:cubicBezTo>
                    <a:pt x="835" y="1"/>
                    <a:pt x="1" y="835"/>
                    <a:pt x="1" y="1836"/>
                  </a:cubicBezTo>
                  <a:cubicBezTo>
                    <a:pt x="1" y="2870"/>
                    <a:pt x="835" y="3670"/>
                    <a:pt x="1835" y="3670"/>
                  </a:cubicBezTo>
                  <a:cubicBezTo>
                    <a:pt x="2869" y="3670"/>
                    <a:pt x="3670" y="2870"/>
                    <a:pt x="3670" y="1836"/>
                  </a:cubicBezTo>
                  <a:cubicBezTo>
                    <a:pt x="3670" y="835"/>
                    <a:pt x="2836" y="1"/>
                    <a:pt x="1835" y="1"/>
                  </a:cubicBez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18" name="Google Shape;5318;p87"/>
            <p:cNvSpPr/>
            <p:nvPr/>
          </p:nvSpPr>
          <p:spPr>
            <a:xfrm rot="10800000">
              <a:off x="6323197" y="2570459"/>
              <a:ext cx="86961" cy="86975"/>
            </a:xfrm>
            <a:custGeom>
              <a:avLst/>
              <a:gdLst/>
              <a:ahLst/>
              <a:cxnLst/>
              <a:rect l="l" t="t" r="r" b="b"/>
              <a:pathLst>
                <a:path w="3670" h="3671" extrusionOk="0">
                  <a:moveTo>
                    <a:pt x="1835" y="1"/>
                  </a:moveTo>
                  <a:cubicBezTo>
                    <a:pt x="834" y="1"/>
                    <a:pt x="1" y="835"/>
                    <a:pt x="1" y="1836"/>
                  </a:cubicBezTo>
                  <a:cubicBezTo>
                    <a:pt x="1" y="2870"/>
                    <a:pt x="834" y="3670"/>
                    <a:pt x="1835" y="3670"/>
                  </a:cubicBezTo>
                  <a:cubicBezTo>
                    <a:pt x="2836" y="3670"/>
                    <a:pt x="3670" y="2870"/>
                    <a:pt x="3670" y="1836"/>
                  </a:cubicBezTo>
                  <a:cubicBezTo>
                    <a:pt x="3670" y="835"/>
                    <a:pt x="2869" y="1"/>
                    <a:pt x="1835" y="1"/>
                  </a:cubicBez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19" name="Google Shape;5319;p87"/>
            <p:cNvSpPr/>
            <p:nvPr/>
          </p:nvSpPr>
          <p:spPr>
            <a:xfrm rot="10800000">
              <a:off x="5279073" y="2570459"/>
              <a:ext cx="86961" cy="86975"/>
            </a:xfrm>
            <a:custGeom>
              <a:avLst/>
              <a:gdLst/>
              <a:ahLst/>
              <a:cxnLst/>
              <a:rect l="l" t="t" r="r" b="b"/>
              <a:pathLst>
                <a:path w="3670" h="3671" extrusionOk="0">
                  <a:moveTo>
                    <a:pt x="1835" y="1"/>
                  </a:moveTo>
                  <a:cubicBezTo>
                    <a:pt x="834" y="1"/>
                    <a:pt x="0" y="835"/>
                    <a:pt x="0" y="1836"/>
                  </a:cubicBezTo>
                  <a:cubicBezTo>
                    <a:pt x="0" y="2870"/>
                    <a:pt x="834" y="3670"/>
                    <a:pt x="1835" y="3670"/>
                  </a:cubicBezTo>
                  <a:cubicBezTo>
                    <a:pt x="2836" y="3670"/>
                    <a:pt x="3670" y="2870"/>
                    <a:pt x="3670" y="1836"/>
                  </a:cubicBezTo>
                  <a:cubicBezTo>
                    <a:pt x="3670" y="835"/>
                    <a:pt x="2836" y="1"/>
                    <a:pt x="1835" y="1"/>
                  </a:cubicBez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20" name="Google Shape;5320;p87"/>
            <p:cNvSpPr/>
            <p:nvPr/>
          </p:nvSpPr>
          <p:spPr>
            <a:xfrm rot="10800000">
              <a:off x="4234950" y="2570459"/>
              <a:ext cx="86961" cy="86975"/>
            </a:xfrm>
            <a:custGeom>
              <a:avLst/>
              <a:gdLst/>
              <a:ahLst/>
              <a:cxnLst/>
              <a:rect l="l" t="t" r="r" b="b"/>
              <a:pathLst>
                <a:path w="3670" h="3671" extrusionOk="0">
                  <a:moveTo>
                    <a:pt x="1835" y="1"/>
                  </a:moveTo>
                  <a:cubicBezTo>
                    <a:pt x="834" y="1"/>
                    <a:pt x="0" y="835"/>
                    <a:pt x="0" y="1836"/>
                  </a:cubicBezTo>
                  <a:cubicBezTo>
                    <a:pt x="0" y="2870"/>
                    <a:pt x="834" y="3670"/>
                    <a:pt x="1835" y="3670"/>
                  </a:cubicBezTo>
                  <a:cubicBezTo>
                    <a:pt x="2836" y="3670"/>
                    <a:pt x="3669" y="2870"/>
                    <a:pt x="3669" y="1836"/>
                  </a:cubicBezTo>
                  <a:cubicBezTo>
                    <a:pt x="3669" y="835"/>
                    <a:pt x="2836" y="1"/>
                    <a:pt x="1835" y="1"/>
                  </a:cubicBez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21" name="Google Shape;5321;p87"/>
            <p:cNvSpPr/>
            <p:nvPr/>
          </p:nvSpPr>
          <p:spPr>
            <a:xfrm rot="10800000">
              <a:off x="7541197" y="2231460"/>
              <a:ext cx="801483" cy="800617"/>
            </a:xfrm>
            <a:custGeom>
              <a:avLst/>
              <a:gdLst/>
              <a:ahLst/>
              <a:cxnLst/>
              <a:rect l="l" t="t" r="r" b="b"/>
              <a:pathLst>
                <a:path w="33825" h="33792" extrusionOk="0">
                  <a:moveTo>
                    <a:pt x="16912" y="1835"/>
                  </a:moveTo>
                  <a:cubicBezTo>
                    <a:pt x="25218" y="1835"/>
                    <a:pt x="31956" y="8573"/>
                    <a:pt x="31956" y="16879"/>
                  </a:cubicBezTo>
                  <a:cubicBezTo>
                    <a:pt x="31956" y="25185"/>
                    <a:pt x="25218" y="31923"/>
                    <a:pt x="16912" y="31923"/>
                  </a:cubicBezTo>
                  <a:cubicBezTo>
                    <a:pt x="8606" y="31923"/>
                    <a:pt x="1868" y="25185"/>
                    <a:pt x="1868" y="16879"/>
                  </a:cubicBezTo>
                  <a:cubicBezTo>
                    <a:pt x="1868" y="8573"/>
                    <a:pt x="8606" y="1835"/>
                    <a:pt x="16912" y="1835"/>
                  </a:cubicBezTo>
                  <a:close/>
                  <a:moveTo>
                    <a:pt x="16912" y="1"/>
                  </a:moveTo>
                  <a:cubicBezTo>
                    <a:pt x="7572" y="1"/>
                    <a:pt x="0" y="7539"/>
                    <a:pt x="0" y="16879"/>
                  </a:cubicBezTo>
                  <a:cubicBezTo>
                    <a:pt x="0" y="26219"/>
                    <a:pt x="7572" y="33791"/>
                    <a:pt x="16912" y="33791"/>
                  </a:cubicBezTo>
                  <a:cubicBezTo>
                    <a:pt x="26252" y="33791"/>
                    <a:pt x="33824" y="26219"/>
                    <a:pt x="33824" y="16879"/>
                  </a:cubicBezTo>
                  <a:cubicBezTo>
                    <a:pt x="33824" y="7539"/>
                    <a:pt x="26252" y="1"/>
                    <a:pt x="16912" y="1"/>
                  </a:cubicBez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22" name="Google Shape;5322;p87"/>
            <p:cNvSpPr/>
            <p:nvPr/>
          </p:nvSpPr>
          <p:spPr>
            <a:xfrm rot="10800000">
              <a:off x="6488377" y="2231460"/>
              <a:ext cx="800701" cy="800617"/>
            </a:xfrm>
            <a:custGeom>
              <a:avLst/>
              <a:gdLst/>
              <a:ahLst/>
              <a:cxnLst/>
              <a:rect l="l" t="t" r="r" b="b"/>
              <a:pathLst>
                <a:path w="33792" h="33792" extrusionOk="0">
                  <a:moveTo>
                    <a:pt x="16912" y="1"/>
                  </a:moveTo>
                  <a:cubicBezTo>
                    <a:pt x="7572" y="1"/>
                    <a:pt x="0" y="7539"/>
                    <a:pt x="0" y="16879"/>
                  </a:cubicBezTo>
                  <a:cubicBezTo>
                    <a:pt x="0" y="26219"/>
                    <a:pt x="7572" y="33791"/>
                    <a:pt x="16912" y="33791"/>
                  </a:cubicBezTo>
                  <a:cubicBezTo>
                    <a:pt x="26219" y="33791"/>
                    <a:pt x="33791" y="26219"/>
                    <a:pt x="33791" y="16879"/>
                  </a:cubicBezTo>
                  <a:cubicBezTo>
                    <a:pt x="33791" y="7539"/>
                    <a:pt x="26252" y="1"/>
                    <a:pt x="16912" y="1"/>
                  </a:cubicBezTo>
                  <a:close/>
                  <a:moveTo>
                    <a:pt x="16912" y="31923"/>
                  </a:moveTo>
                  <a:cubicBezTo>
                    <a:pt x="8607" y="31923"/>
                    <a:pt x="1868" y="25185"/>
                    <a:pt x="1868" y="16879"/>
                  </a:cubicBezTo>
                  <a:cubicBezTo>
                    <a:pt x="1868" y="8573"/>
                    <a:pt x="8607" y="1835"/>
                    <a:pt x="16912" y="1835"/>
                  </a:cubicBezTo>
                  <a:cubicBezTo>
                    <a:pt x="25218" y="1835"/>
                    <a:pt x="31957" y="8573"/>
                    <a:pt x="31957" y="16879"/>
                  </a:cubicBezTo>
                  <a:cubicBezTo>
                    <a:pt x="31957" y="25185"/>
                    <a:pt x="25218" y="31923"/>
                    <a:pt x="16912" y="31923"/>
                  </a:cubicBezTo>
                  <a:close/>
                </a:path>
              </a:pathLst>
            </a:custGeom>
            <a:solidFill>
              <a:srgbClr val="F2F2F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23" name="Google Shape;5323;p87"/>
            <p:cNvSpPr/>
            <p:nvPr/>
          </p:nvSpPr>
          <p:spPr>
            <a:xfrm rot="10800000">
              <a:off x="5434776" y="2231460"/>
              <a:ext cx="800701" cy="800617"/>
            </a:xfrm>
            <a:custGeom>
              <a:avLst/>
              <a:gdLst/>
              <a:ahLst/>
              <a:cxnLst/>
              <a:rect l="l" t="t" r="r" b="b"/>
              <a:pathLst>
                <a:path w="33792" h="33792" extrusionOk="0">
                  <a:moveTo>
                    <a:pt x="16879" y="1"/>
                  </a:moveTo>
                  <a:cubicBezTo>
                    <a:pt x="7539" y="1"/>
                    <a:pt x="0" y="7539"/>
                    <a:pt x="0" y="16879"/>
                  </a:cubicBezTo>
                  <a:cubicBezTo>
                    <a:pt x="0" y="26219"/>
                    <a:pt x="7539" y="33791"/>
                    <a:pt x="16879" y="33791"/>
                  </a:cubicBezTo>
                  <a:cubicBezTo>
                    <a:pt x="26219" y="33791"/>
                    <a:pt x="33791" y="26219"/>
                    <a:pt x="33791" y="16879"/>
                  </a:cubicBezTo>
                  <a:cubicBezTo>
                    <a:pt x="33791" y="7539"/>
                    <a:pt x="26219" y="1"/>
                    <a:pt x="16879" y="1"/>
                  </a:cubicBezTo>
                  <a:close/>
                  <a:moveTo>
                    <a:pt x="16879" y="31923"/>
                  </a:moveTo>
                  <a:cubicBezTo>
                    <a:pt x="8573" y="31923"/>
                    <a:pt x="1835" y="25185"/>
                    <a:pt x="1835" y="16879"/>
                  </a:cubicBezTo>
                  <a:cubicBezTo>
                    <a:pt x="1835" y="8573"/>
                    <a:pt x="8573" y="1835"/>
                    <a:pt x="16879" y="1835"/>
                  </a:cubicBezTo>
                  <a:cubicBezTo>
                    <a:pt x="25185" y="1835"/>
                    <a:pt x="31923" y="8573"/>
                    <a:pt x="31923" y="16879"/>
                  </a:cubicBezTo>
                  <a:cubicBezTo>
                    <a:pt x="31923" y="25185"/>
                    <a:pt x="25185" y="31923"/>
                    <a:pt x="16879" y="31923"/>
                  </a:cubicBezTo>
                  <a:close/>
                </a:path>
              </a:pathLst>
            </a:custGeom>
            <a:solidFill>
              <a:srgbClr val="F2F2F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24" name="Google Shape;5324;p87"/>
            <p:cNvSpPr/>
            <p:nvPr/>
          </p:nvSpPr>
          <p:spPr>
            <a:xfrm rot="10800000">
              <a:off x="4381980" y="2231460"/>
              <a:ext cx="800678" cy="800617"/>
            </a:xfrm>
            <a:custGeom>
              <a:avLst/>
              <a:gdLst/>
              <a:ahLst/>
              <a:cxnLst/>
              <a:rect l="l" t="t" r="r" b="b"/>
              <a:pathLst>
                <a:path w="33791" h="33792" extrusionOk="0">
                  <a:moveTo>
                    <a:pt x="16912" y="1"/>
                  </a:moveTo>
                  <a:cubicBezTo>
                    <a:pt x="7572" y="1"/>
                    <a:pt x="0" y="7539"/>
                    <a:pt x="0" y="16879"/>
                  </a:cubicBezTo>
                  <a:cubicBezTo>
                    <a:pt x="0" y="26219"/>
                    <a:pt x="7572" y="33791"/>
                    <a:pt x="16912" y="33791"/>
                  </a:cubicBezTo>
                  <a:cubicBezTo>
                    <a:pt x="26252" y="33791"/>
                    <a:pt x="33791" y="26219"/>
                    <a:pt x="33791" y="16879"/>
                  </a:cubicBezTo>
                  <a:cubicBezTo>
                    <a:pt x="33791" y="7539"/>
                    <a:pt x="26252" y="1"/>
                    <a:pt x="16912" y="1"/>
                  </a:cubicBezTo>
                  <a:close/>
                  <a:moveTo>
                    <a:pt x="16912" y="31923"/>
                  </a:moveTo>
                  <a:cubicBezTo>
                    <a:pt x="8606" y="31923"/>
                    <a:pt x="1868" y="25185"/>
                    <a:pt x="1868" y="16879"/>
                  </a:cubicBezTo>
                  <a:cubicBezTo>
                    <a:pt x="1868" y="8573"/>
                    <a:pt x="8606" y="1835"/>
                    <a:pt x="16912" y="1835"/>
                  </a:cubicBezTo>
                  <a:cubicBezTo>
                    <a:pt x="25218" y="1835"/>
                    <a:pt x="31956" y="8573"/>
                    <a:pt x="31956" y="16879"/>
                  </a:cubicBezTo>
                  <a:cubicBezTo>
                    <a:pt x="31956" y="25185"/>
                    <a:pt x="25218" y="31923"/>
                    <a:pt x="16912" y="31923"/>
                  </a:cubicBezTo>
                  <a:close/>
                </a:path>
              </a:pathLst>
            </a:custGeom>
            <a:solidFill>
              <a:srgbClr val="F2F2F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325" name="Google Shape;5325;p87"/>
          <p:cNvGrpSpPr/>
          <p:nvPr/>
        </p:nvGrpSpPr>
        <p:grpSpPr>
          <a:xfrm>
            <a:off x="9115398" y="2411564"/>
            <a:ext cx="2115103" cy="495409"/>
            <a:chOff x="1247650" y="2075423"/>
            <a:chExt cx="6648477" cy="1557238"/>
          </a:xfrm>
        </p:grpSpPr>
        <p:sp>
          <p:nvSpPr>
            <p:cNvPr id="5326" name="Google Shape;5326;p87"/>
            <p:cNvSpPr/>
            <p:nvPr/>
          </p:nvSpPr>
          <p:spPr>
            <a:xfrm>
              <a:off x="6633862" y="2075423"/>
              <a:ext cx="953444" cy="825696"/>
            </a:xfrm>
            <a:custGeom>
              <a:avLst/>
              <a:gdLst/>
              <a:ahLst/>
              <a:cxnLst/>
              <a:rect l="l" t="t" r="r" b="b"/>
              <a:pathLst>
                <a:path w="57767" h="50027" extrusionOk="0">
                  <a:moveTo>
                    <a:pt x="14439" y="0"/>
                  </a:moveTo>
                  <a:lnTo>
                    <a:pt x="0" y="25014"/>
                  </a:lnTo>
                  <a:lnTo>
                    <a:pt x="14439" y="50027"/>
                  </a:lnTo>
                  <a:lnTo>
                    <a:pt x="43329" y="50027"/>
                  </a:lnTo>
                  <a:lnTo>
                    <a:pt x="57767" y="25014"/>
                  </a:lnTo>
                  <a:lnTo>
                    <a:pt x="43329" y="0"/>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27" name="Google Shape;5327;p87"/>
            <p:cNvSpPr/>
            <p:nvPr/>
          </p:nvSpPr>
          <p:spPr>
            <a:xfrm>
              <a:off x="5359252" y="2806965"/>
              <a:ext cx="953461" cy="825696"/>
            </a:xfrm>
            <a:custGeom>
              <a:avLst/>
              <a:gdLst/>
              <a:ahLst/>
              <a:cxnLst/>
              <a:rect l="l" t="t" r="r" b="b"/>
              <a:pathLst>
                <a:path w="57768" h="50027" extrusionOk="0">
                  <a:moveTo>
                    <a:pt x="14439" y="0"/>
                  </a:moveTo>
                  <a:lnTo>
                    <a:pt x="1" y="25013"/>
                  </a:lnTo>
                  <a:lnTo>
                    <a:pt x="14439" y="50027"/>
                  </a:lnTo>
                  <a:lnTo>
                    <a:pt x="43329" y="50027"/>
                  </a:lnTo>
                  <a:lnTo>
                    <a:pt x="57767" y="25013"/>
                  </a:lnTo>
                  <a:lnTo>
                    <a:pt x="43329" y="0"/>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28" name="Google Shape;5328;p87"/>
            <p:cNvSpPr/>
            <p:nvPr/>
          </p:nvSpPr>
          <p:spPr>
            <a:xfrm>
              <a:off x="1601478" y="2075425"/>
              <a:ext cx="953316" cy="825696"/>
            </a:xfrm>
            <a:custGeom>
              <a:avLst/>
              <a:gdLst/>
              <a:ahLst/>
              <a:cxnLst/>
              <a:rect l="l" t="t" r="r" b="b"/>
              <a:pathLst>
                <a:path w="57768" h="50027" extrusionOk="0">
                  <a:moveTo>
                    <a:pt x="14439" y="0"/>
                  </a:moveTo>
                  <a:lnTo>
                    <a:pt x="1" y="25013"/>
                  </a:lnTo>
                  <a:lnTo>
                    <a:pt x="14439" y="50027"/>
                  </a:lnTo>
                  <a:lnTo>
                    <a:pt x="43329" y="50027"/>
                  </a:lnTo>
                  <a:lnTo>
                    <a:pt x="57768" y="25013"/>
                  </a:lnTo>
                  <a:lnTo>
                    <a:pt x="43329" y="0"/>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29" name="Google Shape;5329;p87"/>
            <p:cNvSpPr/>
            <p:nvPr/>
          </p:nvSpPr>
          <p:spPr>
            <a:xfrm>
              <a:off x="2857827" y="2807112"/>
              <a:ext cx="953370" cy="825320"/>
            </a:xfrm>
            <a:custGeom>
              <a:avLst/>
              <a:gdLst/>
              <a:ahLst/>
              <a:cxnLst/>
              <a:rect l="l" t="t" r="r" b="b"/>
              <a:pathLst>
                <a:path w="57780" h="50027" extrusionOk="0">
                  <a:moveTo>
                    <a:pt x="14452" y="0"/>
                  </a:moveTo>
                  <a:lnTo>
                    <a:pt x="0" y="25013"/>
                  </a:lnTo>
                  <a:lnTo>
                    <a:pt x="14452" y="50027"/>
                  </a:lnTo>
                  <a:lnTo>
                    <a:pt x="43328" y="50027"/>
                  </a:lnTo>
                  <a:lnTo>
                    <a:pt x="57780" y="25013"/>
                  </a:lnTo>
                  <a:lnTo>
                    <a:pt x="43328" y="0"/>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30" name="Google Shape;5330;p87"/>
            <p:cNvSpPr/>
            <p:nvPr/>
          </p:nvSpPr>
          <p:spPr>
            <a:xfrm>
              <a:off x="4097386" y="2075425"/>
              <a:ext cx="953444" cy="825696"/>
            </a:xfrm>
            <a:custGeom>
              <a:avLst/>
              <a:gdLst/>
              <a:ahLst/>
              <a:cxnLst/>
              <a:rect l="l" t="t" r="r" b="b"/>
              <a:pathLst>
                <a:path w="57767" h="50027" extrusionOk="0">
                  <a:moveTo>
                    <a:pt x="14439" y="0"/>
                  </a:moveTo>
                  <a:lnTo>
                    <a:pt x="0" y="25013"/>
                  </a:lnTo>
                  <a:lnTo>
                    <a:pt x="14439" y="50027"/>
                  </a:lnTo>
                  <a:lnTo>
                    <a:pt x="43328" y="50027"/>
                  </a:lnTo>
                  <a:lnTo>
                    <a:pt x="57767" y="25013"/>
                  </a:lnTo>
                  <a:lnTo>
                    <a:pt x="43328" y="0"/>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31" name="Google Shape;5331;p87"/>
            <p:cNvSpPr/>
            <p:nvPr/>
          </p:nvSpPr>
          <p:spPr>
            <a:xfrm>
              <a:off x="1247650" y="2490334"/>
              <a:ext cx="6648477" cy="729445"/>
            </a:xfrm>
            <a:custGeom>
              <a:avLst/>
              <a:gdLst/>
              <a:ahLst/>
              <a:cxnLst/>
              <a:rect l="l" t="t" r="r" b="b"/>
              <a:pathLst>
                <a:path w="285373" h="31310" fill="none" extrusionOk="0">
                  <a:moveTo>
                    <a:pt x="285373" y="3317"/>
                  </a:moveTo>
                  <a:lnTo>
                    <a:pt x="269256" y="31309"/>
                  </a:lnTo>
                  <a:lnTo>
                    <a:pt x="233095" y="31309"/>
                  </a:lnTo>
                  <a:lnTo>
                    <a:pt x="215067" y="352"/>
                  </a:lnTo>
                  <a:lnTo>
                    <a:pt x="179426" y="352"/>
                  </a:lnTo>
                  <a:lnTo>
                    <a:pt x="161606" y="31218"/>
                  </a:lnTo>
                  <a:lnTo>
                    <a:pt x="125718" y="31309"/>
                  </a:lnTo>
                  <a:lnTo>
                    <a:pt x="107651" y="0"/>
                  </a:lnTo>
                  <a:lnTo>
                    <a:pt x="71490" y="0"/>
                  </a:lnTo>
                  <a:lnTo>
                    <a:pt x="53669" y="31075"/>
                  </a:lnTo>
                  <a:lnTo>
                    <a:pt x="18042" y="31075"/>
                  </a:lnTo>
                  <a:lnTo>
                    <a:pt x="0" y="118"/>
                  </a:lnTo>
                </a:path>
              </a:pathLst>
            </a:custGeom>
            <a:solidFill>
              <a:srgbClr val="191919"/>
            </a:solidFill>
            <a:ln w="19050" cap="flat" cmpd="sng">
              <a:solidFill>
                <a:srgbClr val="869FB2"/>
              </a:solidFill>
              <a:prstDash val="solid"/>
              <a:miter lim="13007"/>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332" name="Google Shape;5332;p87"/>
          <p:cNvGrpSpPr/>
          <p:nvPr/>
        </p:nvGrpSpPr>
        <p:grpSpPr>
          <a:xfrm>
            <a:off x="7023758" y="1282483"/>
            <a:ext cx="1887468" cy="2198044"/>
            <a:chOff x="1839112" y="2209163"/>
            <a:chExt cx="1918159" cy="2233784"/>
          </a:xfrm>
        </p:grpSpPr>
        <p:sp>
          <p:nvSpPr>
            <p:cNvPr id="5333" name="Google Shape;5333;p87"/>
            <p:cNvSpPr/>
            <p:nvPr/>
          </p:nvSpPr>
          <p:spPr>
            <a:xfrm>
              <a:off x="1839112" y="2209163"/>
              <a:ext cx="575100" cy="575100"/>
            </a:xfrm>
            <a:prstGeom prst="flowChartConnector">
              <a:avLst/>
            </a:pr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34" name="Google Shape;5334;p87"/>
            <p:cNvSpPr/>
            <p:nvPr/>
          </p:nvSpPr>
          <p:spPr>
            <a:xfrm>
              <a:off x="3182171" y="2209163"/>
              <a:ext cx="575100" cy="575100"/>
            </a:xfrm>
            <a:prstGeom prst="flowChartConnector">
              <a:avLst/>
            </a:pr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35" name="Google Shape;5335;p87"/>
            <p:cNvSpPr/>
            <p:nvPr/>
          </p:nvSpPr>
          <p:spPr>
            <a:xfrm>
              <a:off x="3182171" y="3040766"/>
              <a:ext cx="575100" cy="575100"/>
            </a:xfrm>
            <a:prstGeom prst="flowChartConnector">
              <a:avLst/>
            </a:pr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cxnSp>
          <p:nvCxnSpPr>
            <p:cNvPr id="5336" name="Google Shape;5336;p87"/>
            <p:cNvCxnSpPr>
              <a:stCxn id="5333" idx="6"/>
              <a:endCxn id="5334" idx="2"/>
            </p:cNvCxnSpPr>
            <p:nvPr/>
          </p:nvCxnSpPr>
          <p:spPr>
            <a:xfrm>
              <a:off x="2414212" y="2496713"/>
              <a:ext cx="768000" cy="600"/>
            </a:xfrm>
            <a:prstGeom prst="bentConnector3">
              <a:avLst>
                <a:gd name="adj1" fmla="val 49997"/>
              </a:avLst>
            </a:prstGeom>
            <a:noFill/>
            <a:ln w="19050" cap="flat" cmpd="sng">
              <a:solidFill>
                <a:srgbClr val="374957"/>
              </a:solidFill>
              <a:prstDash val="solid"/>
              <a:round/>
              <a:headEnd type="none" w="med" len="med"/>
              <a:tailEnd type="none" w="med" len="med"/>
            </a:ln>
          </p:spPr>
        </p:cxnSp>
        <p:cxnSp>
          <p:nvCxnSpPr>
            <p:cNvPr id="5337" name="Google Shape;5337;p87"/>
            <p:cNvCxnSpPr>
              <a:stCxn id="5334" idx="4"/>
              <a:endCxn id="5338" idx="0"/>
            </p:cNvCxnSpPr>
            <p:nvPr/>
          </p:nvCxnSpPr>
          <p:spPr>
            <a:xfrm rot="5400000">
              <a:off x="2669921" y="2240963"/>
              <a:ext cx="256500" cy="1343100"/>
            </a:xfrm>
            <a:prstGeom prst="bentConnector3">
              <a:avLst>
                <a:gd name="adj1" fmla="val 50000"/>
              </a:avLst>
            </a:prstGeom>
            <a:noFill/>
            <a:ln w="19050" cap="flat" cmpd="sng">
              <a:solidFill>
                <a:srgbClr val="374957"/>
              </a:solidFill>
              <a:prstDash val="solid"/>
              <a:round/>
              <a:headEnd type="none" w="med" len="med"/>
              <a:tailEnd type="none" w="med" len="med"/>
            </a:ln>
          </p:spPr>
        </p:cxnSp>
        <p:cxnSp>
          <p:nvCxnSpPr>
            <p:cNvPr id="5339" name="Google Shape;5339;p87"/>
            <p:cNvCxnSpPr>
              <a:stCxn id="5338" idx="6"/>
              <a:endCxn id="5335" idx="2"/>
            </p:cNvCxnSpPr>
            <p:nvPr/>
          </p:nvCxnSpPr>
          <p:spPr>
            <a:xfrm>
              <a:off x="2414212" y="3328316"/>
              <a:ext cx="768000" cy="600"/>
            </a:xfrm>
            <a:prstGeom prst="bentConnector3">
              <a:avLst>
                <a:gd name="adj1" fmla="val 49997"/>
              </a:avLst>
            </a:prstGeom>
            <a:noFill/>
            <a:ln w="19050" cap="flat" cmpd="sng">
              <a:solidFill>
                <a:srgbClr val="374957"/>
              </a:solidFill>
              <a:prstDash val="solid"/>
              <a:round/>
              <a:headEnd type="none" w="med" len="med"/>
              <a:tailEnd type="none" w="med" len="med"/>
            </a:ln>
          </p:spPr>
        </p:cxnSp>
        <p:cxnSp>
          <p:nvCxnSpPr>
            <p:cNvPr id="5340" name="Google Shape;5340;p87"/>
            <p:cNvCxnSpPr>
              <a:stCxn id="5335" idx="4"/>
              <a:endCxn id="5341" idx="0"/>
            </p:cNvCxnSpPr>
            <p:nvPr/>
          </p:nvCxnSpPr>
          <p:spPr>
            <a:xfrm rot="5400000">
              <a:off x="2672171" y="3070316"/>
              <a:ext cx="252000" cy="1343100"/>
            </a:xfrm>
            <a:prstGeom prst="bentConnector3">
              <a:avLst>
                <a:gd name="adj1" fmla="val 49996"/>
              </a:avLst>
            </a:prstGeom>
            <a:noFill/>
            <a:ln w="19050" cap="flat" cmpd="sng">
              <a:solidFill>
                <a:srgbClr val="374957"/>
              </a:solidFill>
              <a:prstDash val="solid"/>
              <a:round/>
              <a:headEnd type="none" w="med" len="med"/>
              <a:tailEnd type="none" w="med" len="med"/>
            </a:ln>
          </p:spPr>
        </p:cxnSp>
        <p:sp>
          <p:nvSpPr>
            <p:cNvPr id="5338" name="Google Shape;5338;p87"/>
            <p:cNvSpPr/>
            <p:nvPr/>
          </p:nvSpPr>
          <p:spPr>
            <a:xfrm>
              <a:off x="1839112" y="3040766"/>
              <a:ext cx="575100" cy="575100"/>
            </a:xfrm>
            <a:prstGeom prst="flowChartConnector">
              <a:avLst/>
            </a:pr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41" name="Google Shape;5341;p87"/>
            <p:cNvSpPr/>
            <p:nvPr/>
          </p:nvSpPr>
          <p:spPr>
            <a:xfrm>
              <a:off x="1839112" y="3867848"/>
              <a:ext cx="575100" cy="575100"/>
            </a:xfrm>
            <a:prstGeom prst="flowChartConnector">
              <a:avLst/>
            </a:pr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42" name="Google Shape;5342;p87"/>
            <p:cNvSpPr/>
            <p:nvPr/>
          </p:nvSpPr>
          <p:spPr>
            <a:xfrm>
              <a:off x="3182171" y="3867848"/>
              <a:ext cx="575100" cy="575100"/>
            </a:xfrm>
            <a:prstGeom prst="flowChartConnector">
              <a:avLst/>
            </a:pr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cxnSp>
          <p:nvCxnSpPr>
            <p:cNvPr id="5343" name="Google Shape;5343;p87"/>
            <p:cNvCxnSpPr>
              <a:endCxn id="5342" idx="2"/>
            </p:cNvCxnSpPr>
            <p:nvPr/>
          </p:nvCxnSpPr>
          <p:spPr>
            <a:xfrm>
              <a:off x="2413871" y="4154498"/>
              <a:ext cx="768300" cy="900"/>
            </a:xfrm>
            <a:prstGeom prst="bentConnector3">
              <a:avLst>
                <a:gd name="adj1" fmla="val 50000"/>
              </a:avLst>
            </a:prstGeom>
            <a:noFill/>
            <a:ln w="19050" cap="flat" cmpd="sng">
              <a:solidFill>
                <a:srgbClr val="374957"/>
              </a:solidFill>
              <a:prstDash val="solid"/>
              <a:round/>
              <a:headEnd type="none" w="med" len="med"/>
              <a:tailEnd type="none" w="med" len="med"/>
            </a:ln>
          </p:spPr>
        </p:cxnSp>
      </p:grpSp>
      <p:grpSp>
        <p:nvGrpSpPr>
          <p:cNvPr id="5344" name="Google Shape;5344;p87"/>
          <p:cNvGrpSpPr/>
          <p:nvPr/>
        </p:nvGrpSpPr>
        <p:grpSpPr>
          <a:xfrm>
            <a:off x="4566779" y="1306595"/>
            <a:ext cx="2183957" cy="206589"/>
            <a:chOff x="238125" y="2506075"/>
            <a:chExt cx="7115411" cy="673075"/>
          </a:xfrm>
        </p:grpSpPr>
        <p:sp>
          <p:nvSpPr>
            <p:cNvPr id="5345" name="Google Shape;5345;p87"/>
            <p:cNvSpPr/>
            <p:nvPr/>
          </p:nvSpPr>
          <p:spPr>
            <a:xfrm>
              <a:off x="238125" y="2506075"/>
              <a:ext cx="1643150" cy="673075"/>
            </a:xfrm>
            <a:custGeom>
              <a:avLst/>
              <a:gdLst/>
              <a:ahLst/>
              <a:cxnLst/>
              <a:rect l="l" t="t" r="r" b="b"/>
              <a:pathLst>
                <a:path w="65726" h="26923" extrusionOk="0">
                  <a:moveTo>
                    <a:pt x="0" y="0"/>
                  </a:moveTo>
                  <a:lnTo>
                    <a:pt x="10782" y="13477"/>
                  </a:lnTo>
                  <a:lnTo>
                    <a:pt x="0" y="26923"/>
                  </a:lnTo>
                  <a:lnTo>
                    <a:pt x="54943" y="26923"/>
                  </a:lnTo>
                  <a:lnTo>
                    <a:pt x="65725" y="13477"/>
                  </a:lnTo>
                  <a:lnTo>
                    <a:pt x="54943" y="0"/>
                  </a:ln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46" name="Google Shape;5346;p87"/>
            <p:cNvSpPr/>
            <p:nvPr/>
          </p:nvSpPr>
          <p:spPr>
            <a:xfrm>
              <a:off x="1606190"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47" name="Google Shape;5347;p87"/>
            <p:cNvSpPr/>
            <p:nvPr/>
          </p:nvSpPr>
          <p:spPr>
            <a:xfrm>
              <a:off x="297348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48" name="Google Shape;5348;p87"/>
            <p:cNvSpPr/>
            <p:nvPr/>
          </p:nvSpPr>
          <p:spPr>
            <a:xfrm>
              <a:off x="570961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49" name="Google Shape;5349;p87"/>
            <p:cNvSpPr/>
            <p:nvPr/>
          </p:nvSpPr>
          <p:spPr>
            <a:xfrm>
              <a:off x="4342321" y="2506075"/>
              <a:ext cx="1643150" cy="673075"/>
            </a:xfrm>
            <a:custGeom>
              <a:avLst/>
              <a:gdLst/>
              <a:ahLst/>
              <a:cxnLst/>
              <a:rect l="l" t="t" r="r" b="b"/>
              <a:pathLst>
                <a:path w="65726" h="26923" extrusionOk="0">
                  <a:moveTo>
                    <a:pt x="1" y="0"/>
                  </a:moveTo>
                  <a:lnTo>
                    <a:pt x="10751" y="13477"/>
                  </a:lnTo>
                  <a:lnTo>
                    <a:pt x="1" y="26923"/>
                  </a:lnTo>
                  <a:lnTo>
                    <a:pt x="54944" y="26923"/>
                  </a:lnTo>
                  <a:lnTo>
                    <a:pt x="65726" y="13477"/>
                  </a:lnTo>
                  <a:lnTo>
                    <a:pt x="54944" y="0"/>
                  </a:ln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350" name="Google Shape;5350;p87"/>
          <p:cNvGrpSpPr/>
          <p:nvPr/>
        </p:nvGrpSpPr>
        <p:grpSpPr>
          <a:xfrm>
            <a:off x="2621094" y="1726219"/>
            <a:ext cx="1683909" cy="1047211"/>
            <a:chOff x="548861" y="389676"/>
            <a:chExt cx="3843371" cy="2390163"/>
          </a:xfrm>
        </p:grpSpPr>
        <p:cxnSp>
          <p:nvCxnSpPr>
            <p:cNvPr id="5351" name="Google Shape;5351;p87"/>
            <p:cNvCxnSpPr/>
            <p:nvPr/>
          </p:nvCxnSpPr>
          <p:spPr>
            <a:xfrm rot="10800000" flipH="1">
              <a:off x="3486925" y="1918250"/>
              <a:ext cx="742200" cy="690300"/>
            </a:xfrm>
            <a:prstGeom prst="bentConnector3">
              <a:avLst>
                <a:gd name="adj1" fmla="val 50000"/>
              </a:avLst>
            </a:prstGeom>
            <a:noFill/>
            <a:ln w="9525" cap="flat" cmpd="sng">
              <a:solidFill>
                <a:srgbClr val="869FB2"/>
              </a:solidFill>
              <a:prstDash val="solid"/>
              <a:round/>
              <a:headEnd type="none" w="med" len="med"/>
              <a:tailEnd type="none" w="med" len="med"/>
            </a:ln>
          </p:spPr>
        </p:cxnSp>
        <p:cxnSp>
          <p:nvCxnSpPr>
            <p:cNvPr id="5352" name="Google Shape;5352;p87"/>
            <p:cNvCxnSpPr/>
            <p:nvPr/>
          </p:nvCxnSpPr>
          <p:spPr>
            <a:xfrm rot="-5400000" flipH="1">
              <a:off x="3486925" y="577350"/>
              <a:ext cx="650100" cy="650100"/>
            </a:xfrm>
            <a:prstGeom prst="bentConnector3">
              <a:avLst>
                <a:gd name="adj1" fmla="val 50000"/>
              </a:avLst>
            </a:prstGeom>
            <a:noFill/>
            <a:ln w="9525" cap="flat" cmpd="sng">
              <a:solidFill>
                <a:srgbClr val="869FB2"/>
              </a:solidFill>
              <a:prstDash val="solid"/>
              <a:round/>
              <a:headEnd type="none" w="med" len="med"/>
              <a:tailEnd type="none" w="med" len="med"/>
            </a:ln>
          </p:spPr>
        </p:cxnSp>
        <p:cxnSp>
          <p:nvCxnSpPr>
            <p:cNvPr id="5353" name="Google Shape;5353;p87"/>
            <p:cNvCxnSpPr/>
            <p:nvPr/>
          </p:nvCxnSpPr>
          <p:spPr>
            <a:xfrm>
              <a:off x="2725450" y="576000"/>
              <a:ext cx="1410600" cy="1800"/>
            </a:xfrm>
            <a:prstGeom prst="bentConnector3">
              <a:avLst>
                <a:gd name="adj1" fmla="val 50000"/>
              </a:avLst>
            </a:prstGeom>
            <a:noFill/>
            <a:ln w="9525" cap="flat" cmpd="sng">
              <a:solidFill>
                <a:srgbClr val="869FB2"/>
              </a:solidFill>
              <a:prstDash val="solid"/>
              <a:round/>
              <a:headEnd type="none" w="med" len="med"/>
              <a:tailEnd type="none" w="med" len="med"/>
            </a:ln>
          </p:spPr>
        </p:cxnSp>
        <p:cxnSp>
          <p:nvCxnSpPr>
            <p:cNvPr id="5354" name="Google Shape;5354;p87"/>
            <p:cNvCxnSpPr/>
            <p:nvPr/>
          </p:nvCxnSpPr>
          <p:spPr>
            <a:xfrm rot="10800000" flipH="1">
              <a:off x="756500" y="577975"/>
              <a:ext cx="1705500" cy="1049100"/>
            </a:xfrm>
            <a:prstGeom prst="bentConnector3">
              <a:avLst>
                <a:gd name="adj1" fmla="val 50000"/>
              </a:avLst>
            </a:prstGeom>
            <a:noFill/>
            <a:ln w="9525" cap="flat" cmpd="sng">
              <a:solidFill>
                <a:srgbClr val="BAC8D3"/>
              </a:solidFill>
              <a:prstDash val="solid"/>
              <a:round/>
              <a:headEnd type="none" w="med" len="med"/>
              <a:tailEnd type="none" w="med" len="med"/>
            </a:ln>
          </p:spPr>
        </p:cxnSp>
        <p:cxnSp>
          <p:nvCxnSpPr>
            <p:cNvPr id="5355" name="Google Shape;5355;p87"/>
            <p:cNvCxnSpPr/>
            <p:nvPr/>
          </p:nvCxnSpPr>
          <p:spPr>
            <a:xfrm>
              <a:off x="760067" y="1625791"/>
              <a:ext cx="1689000" cy="9741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5356" name="Google Shape;5356;p87"/>
            <p:cNvSpPr/>
            <p:nvPr/>
          </p:nvSpPr>
          <p:spPr>
            <a:xfrm>
              <a:off x="548861" y="1338125"/>
              <a:ext cx="502050" cy="502875"/>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cxnSp>
          <p:nvCxnSpPr>
            <p:cNvPr id="5357" name="Google Shape;5357;p87"/>
            <p:cNvCxnSpPr/>
            <p:nvPr/>
          </p:nvCxnSpPr>
          <p:spPr>
            <a:xfrm>
              <a:off x="2725450" y="2609025"/>
              <a:ext cx="1416000" cy="18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5358" name="Google Shape;5358;p87"/>
            <p:cNvSpPr/>
            <p:nvPr/>
          </p:nvSpPr>
          <p:spPr>
            <a:xfrm>
              <a:off x="4095707" y="1083398"/>
              <a:ext cx="289400" cy="268650"/>
            </a:xfrm>
            <a:custGeom>
              <a:avLst/>
              <a:gdLst/>
              <a:ahLst/>
              <a:cxnLst/>
              <a:rect l="l" t="t" r="r" b="b"/>
              <a:pathLst>
                <a:path w="11576" h="10746" extrusionOk="0">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59" name="Google Shape;5359;p87"/>
            <p:cNvSpPr/>
            <p:nvPr/>
          </p:nvSpPr>
          <p:spPr>
            <a:xfrm>
              <a:off x="2421967" y="389676"/>
              <a:ext cx="383625" cy="371825"/>
            </a:xfrm>
            <a:custGeom>
              <a:avLst/>
              <a:gdLst/>
              <a:ahLst/>
              <a:cxnLst/>
              <a:rect l="l" t="t" r="r" b="b"/>
              <a:pathLst>
                <a:path w="15345" h="14873" extrusionOk="0">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60" name="Google Shape;5360;p87"/>
            <p:cNvSpPr/>
            <p:nvPr/>
          </p:nvSpPr>
          <p:spPr>
            <a:xfrm>
              <a:off x="4095707" y="426309"/>
              <a:ext cx="289400" cy="268850"/>
            </a:xfrm>
            <a:custGeom>
              <a:avLst/>
              <a:gdLst/>
              <a:ahLst/>
              <a:cxnLst/>
              <a:rect l="l" t="t" r="r" b="b"/>
              <a:pathLst>
                <a:path w="11576" h="10754" extrusionOk="0">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61" name="Google Shape;5361;p87"/>
            <p:cNvSpPr/>
            <p:nvPr/>
          </p:nvSpPr>
          <p:spPr>
            <a:xfrm>
              <a:off x="4102832" y="2474633"/>
              <a:ext cx="289400" cy="269425"/>
            </a:xfrm>
            <a:custGeom>
              <a:avLst/>
              <a:gdLst/>
              <a:ahLst/>
              <a:cxnLst/>
              <a:rect l="l" t="t" r="r" b="b"/>
              <a:pathLst>
                <a:path w="11576" h="10777" extrusionOk="0">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62" name="Google Shape;5362;p87"/>
            <p:cNvSpPr/>
            <p:nvPr/>
          </p:nvSpPr>
          <p:spPr>
            <a:xfrm>
              <a:off x="4095707" y="1772738"/>
              <a:ext cx="289400" cy="268825"/>
            </a:xfrm>
            <a:custGeom>
              <a:avLst/>
              <a:gdLst/>
              <a:ahLst/>
              <a:cxnLst/>
              <a:rect l="l" t="t" r="r" b="b"/>
              <a:pathLst>
                <a:path w="11576" h="10753" extrusionOk="0">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63" name="Google Shape;5363;p87"/>
            <p:cNvSpPr/>
            <p:nvPr/>
          </p:nvSpPr>
          <p:spPr>
            <a:xfrm>
              <a:off x="2422792" y="2408015"/>
              <a:ext cx="383650" cy="371825"/>
            </a:xfrm>
            <a:custGeom>
              <a:avLst/>
              <a:gdLst/>
              <a:ahLst/>
              <a:cxnLst/>
              <a:rect l="l" t="t" r="r" b="b"/>
              <a:pathLst>
                <a:path w="15346" h="14873" extrusionOk="0">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364" name="Google Shape;5364;p87"/>
          <p:cNvGrpSpPr/>
          <p:nvPr/>
        </p:nvGrpSpPr>
        <p:grpSpPr>
          <a:xfrm>
            <a:off x="1005269" y="3202055"/>
            <a:ext cx="1882739" cy="844749"/>
            <a:chOff x="1187400" y="2529299"/>
            <a:chExt cx="6769193" cy="2241903"/>
          </a:xfrm>
        </p:grpSpPr>
        <p:sp>
          <p:nvSpPr>
            <p:cNvPr id="5365" name="Google Shape;5365;p87"/>
            <p:cNvSpPr/>
            <p:nvPr/>
          </p:nvSpPr>
          <p:spPr>
            <a:xfrm>
              <a:off x="3802943" y="2529299"/>
              <a:ext cx="1538100" cy="442500"/>
            </a:xfrm>
            <a:prstGeom prst="roundRect">
              <a:avLst>
                <a:gd name="adj" fmla="val 50000"/>
              </a:avLst>
            </a:pr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FFFFFF"/>
                </a:solidFill>
                <a:latin typeface="Arial"/>
                <a:cs typeface="Arial"/>
                <a:sym typeface="Arial"/>
              </a:endParaRPr>
            </a:p>
          </p:txBody>
        </p:sp>
        <p:sp>
          <p:nvSpPr>
            <p:cNvPr id="5366" name="Google Shape;5366;p87"/>
            <p:cNvSpPr/>
            <p:nvPr/>
          </p:nvSpPr>
          <p:spPr>
            <a:xfrm>
              <a:off x="5573240" y="3429000"/>
              <a:ext cx="1538100" cy="442500"/>
            </a:xfrm>
            <a:prstGeom prst="roundRect">
              <a:avLst>
                <a:gd name="adj" fmla="val 50000"/>
              </a:avLst>
            </a:prstGeom>
            <a:solidFill>
              <a:srgbClr val="869FB1"/>
            </a:solidFill>
            <a:ln>
              <a:noFill/>
            </a:ln>
          </p:spPr>
          <p:txBody>
            <a:bodyPr spcFirstLastPara="1" wrap="square" lIns="121900" tIns="121900" rIns="121900" bIns="121900" anchor="ctr" anchorCtr="0">
              <a:noAutofit/>
            </a:bodyPr>
            <a:lstStyle/>
            <a:p>
              <a:pPr algn="ctr" defTabSz="1219170">
                <a:buClr>
                  <a:srgbClr val="000000"/>
                </a:buClr>
              </a:pPr>
              <a:endParaRPr sz="1867" kern="0">
                <a:solidFill>
                  <a:srgbClr val="FFFFFF"/>
                </a:solidFill>
                <a:latin typeface="Arial"/>
                <a:cs typeface="Arial"/>
                <a:sym typeface="Arial"/>
              </a:endParaRPr>
            </a:p>
          </p:txBody>
        </p:sp>
        <p:sp>
          <p:nvSpPr>
            <p:cNvPr id="5367" name="Google Shape;5367;p87"/>
            <p:cNvSpPr/>
            <p:nvPr/>
          </p:nvSpPr>
          <p:spPr>
            <a:xfrm>
              <a:off x="2032647" y="3429000"/>
              <a:ext cx="1538100" cy="442500"/>
            </a:xfrm>
            <a:prstGeom prst="roundRect">
              <a:avLst>
                <a:gd name="adj" fmla="val 50000"/>
              </a:avLst>
            </a:prstGeom>
            <a:solidFill>
              <a:srgbClr val="869FB1"/>
            </a:solidFill>
            <a:ln>
              <a:noFill/>
            </a:ln>
          </p:spPr>
          <p:txBody>
            <a:bodyPr spcFirstLastPara="1" wrap="square" lIns="121900" tIns="121900" rIns="121900" bIns="121900" anchor="ctr" anchorCtr="0">
              <a:noAutofit/>
            </a:bodyPr>
            <a:lstStyle/>
            <a:p>
              <a:pPr algn="ctr" defTabSz="1219170">
                <a:buClr>
                  <a:srgbClr val="000000"/>
                </a:buClr>
              </a:pPr>
              <a:endParaRPr sz="1867" kern="0">
                <a:solidFill>
                  <a:srgbClr val="FFFFFF"/>
                </a:solidFill>
                <a:latin typeface="Arial"/>
                <a:cs typeface="Arial"/>
                <a:sym typeface="Arial"/>
              </a:endParaRPr>
            </a:p>
          </p:txBody>
        </p:sp>
        <p:sp>
          <p:nvSpPr>
            <p:cNvPr id="5368" name="Google Shape;5368;p87"/>
            <p:cNvSpPr/>
            <p:nvPr/>
          </p:nvSpPr>
          <p:spPr>
            <a:xfrm>
              <a:off x="1187400" y="4328701"/>
              <a:ext cx="1538100" cy="442500"/>
            </a:xfrm>
            <a:prstGeom prst="roundRect">
              <a:avLst>
                <a:gd name="adj" fmla="val 50000"/>
              </a:avLst>
            </a:prstGeom>
            <a:solidFill>
              <a:srgbClr val="CFD9E0"/>
            </a:solidFill>
            <a:ln>
              <a:noFill/>
            </a:ln>
          </p:spPr>
          <p:txBody>
            <a:bodyPr spcFirstLastPara="1" wrap="square" lIns="121900" tIns="121900" rIns="121900" bIns="121900" anchor="ctr" anchorCtr="0">
              <a:noAutofit/>
            </a:bodyPr>
            <a:lstStyle/>
            <a:p>
              <a:pPr algn="ctr" defTabSz="1219170">
                <a:buClr>
                  <a:srgbClr val="000000"/>
                </a:buClr>
              </a:pPr>
              <a:endParaRPr sz="1867" kern="0">
                <a:solidFill>
                  <a:srgbClr val="FFFFFF"/>
                </a:solidFill>
                <a:latin typeface="Arial"/>
                <a:cs typeface="Arial"/>
                <a:sym typeface="Arial"/>
              </a:endParaRPr>
            </a:p>
          </p:txBody>
        </p:sp>
        <p:sp>
          <p:nvSpPr>
            <p:cNvPr id="5369" name="Google Shape;5369;p87"/>
            <p:cNvSpPr/>
            <p:nvPr/>
          </p:nvSpPr>
          <p:spPr>
            <a:xfrm>
              <a:off x="2877893" y="4328701"/>
              <a:ext cx="1538100" cy="442500"/>
            </a:xfrm>
            <a:prstGeom prst="roundRect">
              <a:avLst>
                <a:gd name="adj" fmla="val 50000"/>
              </a:avLst>
            </a:prstGeom>
            <a:solidFill>
              <a:srgbClr val="CFD9E0"/>
            </a:solidFill>
            <a:ln>
              <a:noFill/>
            </a:ln>
          </p:spPr>
          <p:txBody>
            <a:bodyPr spcFirstLastPara="1" wrap="square" lIns="121900" tIns="121900" rIns="121900" bIns="121900" anchor="ctr" anchorCtr="0">
              <a:noAutofit/>
            </a:bodyPr>
            <a:lstStyle/>
            <a:p>
              <a:pPr algn="ctr" defTabSz="1219170">
                <a:buClr>
                  <a:srgbClr val="000000"/>
                </a:buClr>
              </a:pPr>
              <a:endParaRPr sz="1867" kern="0">
                <a:solidFill>
                  <a:srgbClr val="FFFFFF"/>
                </a:solidFill>
                <a:latin typeface="Arial"/>
                <a:cs typeface="Arial"/>
                <a:sym typeface="Arial"/>
              </a:endParaRPr>
            </a:p>
          </p:txBody>
        </p:sp>
        <p:sp>
          <p:nvSpPr>
            <p:cNvPr id="5370" name="Google Shape;5370;p87"/>
            <p:cNvSpPr/>
            <p:nvPr/>
          </p:nvSpPr>
          <p:spPr>
            <a:xfrm>
              <a:off x="4728000" y="4328701"/>
              <a:ext cx="1538100" cy="442500"/>
            </a:xfrm>
            <a:prstGeom prst="roundRect">
              <a:avLst>
                <a:gd name="adj" fmla="val 50000"/>
              </a:avLst>
            </a:prstGeom>
            <a:solidFill>
              <a:srgbClr val="CFD9E0"/>
            </a:solidFill>
            <a:ln>
              <a:noFill/>
            </a:ln>
          </p:spPr>
          <p:txBody>
            <a:bodyPr spcFirstLastPara="1" wrap="square" lIns="121900" tIns="121900" rIns="121900" bIns="121900" anchor="ctr" anchorCtr="0">
              <a:noAutofit/>
            </a:bodyPr>
            <a:lstStyle/>
            <a:p>
              <a:pPr algn="ctr" defTabSz="1219170">
                <a:buClr>
                  <a:srgbClr val="000000"/>
                </a:buClr>
              </a:pPr>
              <a:endParaRPr sz="1867" kern="0">
                <a:solidFill>
                  <a:srgbClr val="FFFFFF"/>
                </a:solidFill>
                <a:latin typeface="Arial"/>
                <a:cs typeface="Arial"/>
                <a:sym typeface="Arial"/>
              </a:endParaRPr>
            </a:p>
          </p:txBody>
        </p:sp>
        <p:sp>
          <p:nvSpPr>
            <p:cNvPr id="5371" name="Google Shape;5371;p87"/>
            <p:cNvSpPr/>
            <p:nvPr/>
          </p:nvSpPr>
          <p:spPr>
            <a:xfrm>
              <a:off x="6418493" y="4328701"/>
              <a:ext cx="1538100" cy="442500"/>
            </a:xfrm>
            <a:prstGeom prst="roundRect">
              <a:avLst>
                <a:gd name="adj" fmla="val 50000"/>
              </a:avLst>
            </a:prstGeom>
            <a:solidFill>
              <a:srgbClr val="CFD9E0"/>
            </a:solidFill>
            <a:ln>
              <a:noFill/>
            </a:ln>
          </p:spPr>
          <p:txBody>
            <a:bodyPr spcFirstLastPara="1" wrap="square" lIns="121900" tIns="121900" rIns="121900" bIns="121900" anchor="ctr" anchorCtr="0">
              <a:noAutofit/>
            </a:bodyPr>
            <a:lstStyle/>
            <a:p>
              <a:pPr algn="ctr" defTabSz="1219170">
                <a:buClr>
                  <a:srgbClr val="000000"/>
                </a:buClr>
              </a:pPr>
              <a:endParaRPr sz="1867" kern="0">
                <a:solidFill>
                  <a:srgbClr val="FFFFFF"/>
                </a:solidFill>
                <a:latin typeface="Arial"/>
                <a:cs typeface="Arial"/>
                <a:sym typeface="Arial"/>
              </a:endParaRPr>
            </a:p>
          </p:txBody>
        </p:sp>
        <p:cxnSp>
          <p:nvCxnSpPr>
            <p:cNvPr id="5372" name="Google Shape;5372;p87"/>
            <p:cNvCxnSpPr>
              <a:stCxn id="5365" idx="2"/>
              <a:endCxn id="5366" idx="0"/>
            </p:cNvCxnSpPr>
            <p:nvPr/>
          </p:nvCxnSpPr>
          <p:spPr>
            <a:xfrm rot="-5400000" flipH="1">
              <a:off x="5228543" y="2315249"/>
              <a:ext cx="457200" cy="17703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5373" name="Google Shape;5373;p87"/>
            <p:cNvCxnSpPr>
              <a:stCxn id="5367" idx="0"/>
              <a:endCxn id="5365" idx="2"/>
            </p:cNvCxnSpPr>
            <p:nvPr/>
          </p:nvCxnSpPr>
          <p:spPr>
            <a:xfrm rot="-5400000">
              <a:off x="3458247" y="2315250"/>
              <a:ext cx="457200" cy="17703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5374" name="Google Shape;5374;p87"/>
            <p:cNvCxnSpPr>
              <a:stCxn id="5367" idx="2"/>
              <a:endCxn id="5369" idx="0"/>
            </p:cNvCxnSpPr>
            <p:nvPr/>
          </p:nvCxnSpPr>
          <p:spPr>
            <a:xfrm rot="-5400000" flipH="1">
              <a:off x="2995647" y="3677550"/>
              <a:ext cx="457200" cy="8451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5375" name="Google Shape;5375;p87"/>
            <p:cNvCxnSpPr>
              <a:stCxn id="5368" idx="0"/>
              <a:endCxn id="5367" idx="2"/>
            </p:cNvCxnSpPr>
            <p:nvPr/>
          </p:nvCxnSpPr>
          <p:spPr>
            <a:xfrm rot="-5400000">
              <a:off x="2150400" y="3677551"/>
              <a:ext cx="457200" cy="8451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5376" name="Google Shape;5376;p87"/>
            <p:cNvCxnSpPr>
              <a:stCxn id="5366" idx="2"/>
              <a:endCxn id="5371" idx="0"/>
            </p:cNvCxnSpPr>
            <p:nvPr/>
          </p:nvCxnSpPr>
          <p:spPr>
            <a:xfrm rot="-5400000" flipH="1">
              <a:off x="6536390" y="3677400"/>
              <a:ext cx="457200" cy="8454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5377" name="Google Shape;5377;p87"/>
            <p:cNvCxnSpPr>
              <a:stCxn id="5370" idx="0"/>
              <a:endCxn id="5366" idx="2"/>
            </p:cNvCxnSpPr>
            <p:nvPr/>
          </p:nvCxnSpPr>
          <p:spPr>
            <a:xfrm rot="-5400000">
              <a:off x="5691000" y="3677551"/>
              <a:ext cx="457200" cy="845100"/>
            </a:xfrm>
            <a:prstGeom prst="bentConnector3">
              <a:avLst>
                <a:gd name="adj1" fmla="val 49967"/>
              </a:avLst>
            </a:prstGeom>
            <a:noFill/>
            <a:ln w="9525" cap="flat" cmpd="sng">
              <a:solidFill>
                <a:srgbClr val="C2C2C2"/>
              </a:solidFill>
              <a:prstDash val="solid"/>
              <a:round/>
              <a:headEnd type="none" w="sm" len="sm"/>
              <a:tailEnd type="none" w="sm" len="sm"/>
            </a:ln>
          </p:spPr>
        </p:cxnSp>
      </p:grpSp>
      <p:grpSp>
        <p:nvGrpSpPr>
          <p:cNvPr id="5378" name="Google Shape;5378;p87"/>
          <p:cNvGrpSpPr/>
          <p:nvPr/>
        </p:nvGrpSpPr>
        <p:grpSpPr>
          <a:xfrm>
            <a:off x="9120265" y="3859001"/>
            <a:ext cx="2105380" cy="721164"/>
            <a:chOff x="6895650" y="3126697"/>
            <a:chExt cx="1436662" cy="492105"/>
          </a:xfrm>
        </p:grpSpPr>
        <p:sp>
          <p:nvSpPr>
            <p:cNvPr id="5379" name="Google Shape;5379;p87"/>
            <p:cNvSpPr/>
            <p:nvPr/>
          </p:nvSpPr>
          <p:spPr>
            <a:xfrm>
              <a:off x="7151820" y="3406364"/>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5" y="1490"/>
                    <a:pt x="4793" y="838"/>
                    <a:pt x="4793" y="32"/>
                  </a:cubicBezTo>
                  <a:cubicBezTo>
                    <a:pt x="4793" y="23"/>
                    <a:pt x="4795" y="12"/>
                    <a:pt x="4795"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80" name="Google Shape;5380;p87"/>
            <p:cNvSpPr/>
            <p:nvPr/>
          </p:nvSpPr>
          <p:spPr>
            <a:xfrm>
              <a:off x="7664160" y="3406364"/>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7" y="1490"/>
                    <a:pt x="4793" y="838"/>
                    <a:pt x="4793" y="32"/>
                  </a:cubicBezTo>
                  <a:cubicBezTo>
                    <a:pt x="4793" y="23"/>
                    <a:pt x="4795" y="12"/>
                    <a:pt x="4795"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81" name="Google Shape;5381;p87"/>
            <p:cNvSpPr/>
            <p:nvPr/>
          </p:nvSpPr>
          <p:spPr>
            <a:xfrm>
              <a:off x="6895650" y="3127761"/>
              <a:ext cx="420489" cy="212471"/>
            </a:xfrm>
            <a:custGeom>
              <a:avLst/>
              <a:gdLst/>
              <a:ahLst/>
              <a:cxnLst/>
              <a:rect l="l" t="t" r="r" b="b"/>
              <a:pathLst>
                <a:path w="12652" h="6393" extrusionOk="0">
                  <a:moveTo>
                    <a:pt x="6326" y="0"/>
                  </a:moveTo>
                  <a:cubicBezTo>
                    <a:pt x="2832" y="0"/>
                    <a:pt x="1" y="2833"/>
                    <a:pt x="1" y="6326"/>
                  </a:cubicBezTo>
                  <a:lnTo>
                    <a:pt x="1" y="6393"/>
                  </a:lnTo>
                  <a:lnTo>
                    <a:pt x="4883" y="6393"/>
                  </a:lnTo>
                  <a:cubicBezTo>
                    <a:pt x="4883" y="6382"/>
                    <a:pt x="4882" y="6370"/>
                    <a:pt x="4882" y="6359"/>
                  </a:cubicBezTo>
                  <a:cubicBezTo>
                    <a:pt x="4882" y="5555"/>
                    <a:pt x="5534" y="4904"/>
                    <a:pt x="6337" y="4904"/>
                  </a:cubicBezTo>
                  <a:cubicBezTo>
                    <a:pt x="7141" y="4904"/>
                    <a:pt x="7793" y="5555"/>
                    <a:pt x="7793" y="6359"/>
                  </a:cubicBezTo>
                  <a:cubicBezTo>
                    <a:pt x="7793" y="6370"/>
                    <a:pt x="7791" y="6382"/>
                    <a:pt x="7791" y="6393"/>
                  </a:cubicBezTo>
                  <a:lnTo>
                    <a:pt x="12651" y="6393"/>
                  </a:lnTo>
                  <a:lnTo>
                    <a:pt x="12651" y="6326"/>
                  </a:lnTo>
                  <a:cubicBezTo>
                    <a:pt x="12651" y="2833"/>
                    <a:pt x="9820" y="0"/>
                    <a:pt x="6326" y="0"/>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82" name="Google Shape;5382;p87"/>
            <p:cNvSpPr/>
            <p:nvPr/>
          </p:nvSpPr>
          <p:spPr>
            <a:xfrm>
              <a:off x="7399482" y="3126697"/>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83" name="Google Shape;5383;p87"/>
            <p:cNvSpPr/>
            <p:nvPr/>
          </p:nvSpPr>
          <p:spPr>
            <a:xfrm>
              <a:off x="7911823" y="3126697"/>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5384" name="Google Shape;5384;p87"/>
            <p:cNvGrpSpPr/>
            <p:nvPr/>
          </p:nvGrpSpPr>
          <p:grpSpPr>
            <a:xfrm>
              <a:off x="6995957" y="3335810"/>
              <a:ext cx="1230393" cy="71754"/>
              <a:chOff x="6995957" y="3287964"/>
              <a:chExt cx="1230393" cy="71754"/>
            </a:xfrm>
          </p:grpSpPr>
          <p:sp>
            <p:nvSpPr>
              <p:cNvPr id="5385" name="Google Shape;5385;p87"/>
              <p:cNvSpPr/>
              <p:nvPr/>
            </p:nvSpPr>
            <p:spPr>
              <a:xfrm>
                <a:off x="8006733" y="3287964"/>
                <a:ext cx="219617" cy="71754"/>
              </a:xfrm>
              <a:custGeom>
                <a:avLst/>
                <a:gdLst/>
                <a:ahLst/>
                <a:cxnLst/>
                <a:rect l="l" t="t" r="r" b="b"/>
                <a:pathLst>
                  <a:path w="6608" h="2159" extrusionOk="0">
                    <a:moveTo>
                      <a:pt x="3501" y="647"/>
                    </a:moveTo>
                    <a:cubicBezTo>
                      <a:pt x="3723" y="647"/>
                      <a:pt x="3935" y="820"/>
                      <a:pt x="3936" y="1080"/>
                    </a:cubicBezTo>
                    <a:cubicBezTo>
                      <a:pt x="3936" y="1318"/>
                      <a:pt x="3743" y="1512"/>
                      <a:pt x="3504" y="1512"/>
                    </a:cubicBezTo>
                    <a:cubicBezTo>
                      <a:pt x="3118" y="1512"/>
                      <a:pt x="2924" y="1048"/>
                      <a:pt x="3198" y="775"/>
                    </a:cubicBezTo>
                    <a:cubicBezTo>
                      <a:pt x="3286" y="687"/>
                      <a:pt x="3395" y="647"/>
                      <a:pt x="3501" y="647"/>
                    </a:cubicBezTo>
                    <a:close/>
                    <a:moveTo>
                      <a:pt x="3504" y="0"/>
                    </a:moveTo>
                    <a:cubicBezTo>
                      <a:pt x="3051" y="0"/>
                      <a:pt x="2646" y="282"/>
                      <a:pt x="2490" y="708"/>
                    </a:cubicBezTo>
                    <a:lnTo>
                      <a:pt x="357" y="708"/>
                    </a:lnTo>
                    <a:cubicBezTo>
                      <a:pt x="160" y="708"/>
                      <a:pt x="0" y="868"/>
                      <a:pt x="0" y="1065"/>
                    </a:cubicBezTo>
                    <a:lnTo>
                      <a:pt x="0" y="1129"/>
                    </a:lnTo>
                    <a:cubicBezTo>
                      <a:pt x="0" y="1326"/>
                      <a:pt x="160" y="1486"/>
                      <a:pt x="357" y="1486"/>
                    </a:cubicBezTo>
                    <a:lnTo>
                      <a:pt x="2502" y="1486"/>
                    </a:lnTo>
                    <a:cubicBezTo>
                      <a:pt x="2668" y="1893"/>
                      <a:pt x="3064" y="2159"/>
                      <a:pt x="3502" y="2159"/>
                    </a:cubicBezTo>
                    <a:cubicBezTo>
                      <a:pt x="3943" y="2159"/>
                      <a:pt x="4338" y="1893"/>
                      <a:pt x="4503" y="1486"/>
                    </a:cubicBezTo>
                    <a:lnTo>
                      <a:pt x="6271" y="1486"/>
                    </a:lnTo>
                    <a:cubicBezTo>
                      <a:pt x="6457" y="1486"/>
                      <a:pt x="6607" y="1336"/>
                      <a:pt x="6607" y="1150"/>
                    </a:cubicBezTo>
                    <a:lnTo>
                      <a:pt x="6607" y="1044"/>
                    </a:lnTo>
                    <a:cubicBezTo>
                      <a:pt x="6607" y="859"/>
                      <a:pt x="6457" y="710"/>
                      <a:pt x="6271" y="708"/>
                    </a:cubicBezTo>
                    <a:lnTo>
                      <a:pt x="4518" y="708"/>
                    </a:lnTo>
                    <a:cubicBezTo>
                      <a:pt x="4362" y="282"/>
                      <a:pt x="3957" y="0"/>
                      <a:pt x="3504" y="0"/>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86" name="Google Shape;5386;p87"/>
              <p:cNvSpPr/>
              <p:nvPr/>
            </p:nvSpPr>
            <p:spPr>
              <a:xfrm>
                <a:off x="7756540" y="3287964"/>
                <a:ext cx="219617" cy="71754"/>
              </a:xfrm>
              <a:custGeom>
                <a:avLst/>
                <a:gdLst/>
                <a:ahLst/>
                <a:cxnLst/>
                <a:rect l="l" t="t" r="r" b="b"/>
                <a:pathLst>
                  <a:path w="6608" h="2159" extrusionOk="0">
                    <a:moveTo>
                      <a:pt x="3500" y="647"/>
                    </a:moveTo>
                    <a:cubicBezTo>
                      <a:pt x="3722" y="647"/>
                      <a:pt x="3935" y="820"/>
                      <a:pt x="3935" y="1080"/>
                    </a:cubicBezTo>
                    <a:cubicBezTo>
                      <a:pt x="3935" y="1318"/>
                      <a:pt x="3741" y="1512"/>
                      <a:pt x="3503" y="1512"/>
                    </a:cubicBezTo>
                    <a:cubicBezTo>
                      <a:pt x="3117" y="1512"/>
                      <a:pt x="2925" y="1048"/>
                      <a:pt x="3197" y="775"/>
                    </a:cubicBezTo>
                    <a:cubicBezTo>
                      <a:pt x="3285" y="687"/>
                      <a:pt x="3393" y="647"/>
                      <a:pt x="3500" y="647"/>
                    </a:cubicBezTo>
                    <a:close/>
                    <a:moveTo>
                      <a:pt x="3503" y="0"/>
                    </a:moveTo>
                    <a:cubicBezTo>
                      <a:pt x="3049" y="0"/>
                      <a:pt x="2644" y="282"/>
                      <a:pt x="2489" y="708"/>
                    </a:cubicBezTo>
                    <a:lnTo>
                      <a:pt x="358" y="708"/>
                    </a:lnTo>
                    <a:cubicBezTo>
                      <a:pt x="159" y="708"/>
                      <a:pt x="0" y="868"/>
                      <a:pt x="0" y="1065"/>
                    </a:cubicBezTo>
                    <a:lnTo>
                      <a:pt x="0" y="1129"/>
                    </a:lnTo>
                    <a:cubicBezTo>
                      <a:pt x="0" y="1326"/>
                      <a:pt x="159" y="1486"/>
                      <a:pt x="358" y="1486"/>
                    </a:cubicBezTo>
                    <a:lnTo>
                      <a:pt x="2502" y="1486"/>
                    </a:lnTo>
                    <a:cubicBezTo>
                      <a:pt x="2668" y="1893"/>
                      <a:pt x="3064" y="2159"/>
                      <a:pt x="3503" y="2159"/>
                    </a:cubicBezTo>
                    <a:cubicBezTo>
                      <a:pt x="3941" y="2159"/>
                      <a:pt x="4338" y="1893"/>
                      <a:pt x="4503" y="1486"/>
                    </a:cubicBezTo>
                    <a:lnTo>
                      <a:pt x="6271" y="1486"/>
                    </a:lnTo>
                    <a:cubicBezTo>
                      <a:pt x="6457" y="1486"/>
                      <a:pt x="6608" y="1336"/>
                      <a:pt x="6608" y="1150"/>
                    </a:cubicBezTo>
                    <a:lnTo>
                      <a:pt x="6608" y="1044"/>
                    </a:lnTo>
                    <a:cubicBezTo>
                      <a:pt x="6606" y="859"/>
                      <a:pt x="6455" y="708"/>
                      <a:pt x="6270" y="708"/>
                    </a:cubicBezTo>
                    <a:lnTo>
                      <a:pt x="4516" y="708"/>
                    </a:lnTo>
                    <a:cubicBezTo>
                      <a:pt x="4361" y="282"/>
                      <a:pt x="3956" y="0"/>
                      <a:pt x="3503" y="0"/>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87" name="Google Shape;5387;p87"/>
              <p:cNvSpPr/>
              <p:nvPr/>
            </p:nvSpPr>
            <p:spPr>
              <a:xfrm>
                <a:off x="7496443" y="3287964"/>
                <a:ext cx="219617" cy="71754"/>
              </a:xfrm>
              <a:custGeom>
                <a:avLst/>
                <a:gdLst/>
                <a:ahLst/>
                <a:cxnLst/>
                <a:rect l="l" t="t" r="r" b="b"/>
                <a:pathLst>
                  <a:path w="6608" h="2159" extrusionOk="0">
                    <a:moveTo>
                      <a:pt x="3500" y="647"/>
                    </a:moveTo>
                    <a:cubicBezTo>
                      <a:pt x="3722" y="647"/>
                      <a:pt x="3935" y="820"/>
                      <a:pt x="3935" y="1080"/>
                    </a:cubicBezTo>
                    <a:cubicBezTo>
                      <a:pt x="3935" y="1318"/>
                      <a:pt x="3743" y="1512"/>
                      <a:pt x="3504" y="1512"/>
                    </a:cubicBezTo>
                    <a:cubicBezTo>
                      <a:pt x="3119" y="1512"/>
                      <a:pt x="2925" y="1048"/>
                      <a:pt x="3197" y="775"/>
                    </a:cubicBezTo>
                    <a:cubicBezTo>
                      <a:pt x="3285" y="687"/>
                      <a:pt x="3394" y="647"/>
                      <a:pt x="3500" y="647"/>
                    </a:cubicBezTo>
                    <a:close/>
                    <a:moveTo>
                      <a:pt x="3504" y="0"/>
                    </a:moveTo>
                    <a:cubicBezTo>
                      <a:pt x="3050" y="0"/>
                      <a:pt x="2646" y="282"/>
                      <a:pt x="2491" y="708"/>
                    </a:cubicBezTo>
                    <a:lnTo>
                      <a:pt x="358" y="708"/>
                    </a:lnTo>
                    <a:cubicBezTo>
                      <a:pt x="159" y="708"/>
                      <a:pt x="1" y="868"/>
                      <a:pt x="1" y="1065"/>
                    </a:cubicBezTo>
                    <a:lnTo>
                      <a:pt x="1" y="1129"/>
                    </a:lnTo>
                    <a:cubicBezTo>
                      <a:pt x="1" y="1326"/>
                      <a:pt x="159" y="1486"/>
                      <a:pt x="358" y="1486"/>
                    </a:cubicBezTo>
                    <a:lnTo>
                      <a:pt x="2502" y="1486"/>
                    </a:lnTo>
                    <a:cubicBezTo>
                      <a:pt x="2669" y="1893"/>
                      <a:pt x="3064" y="2159"/>
                      <a:pt x="3503" y="2159"/>
                    </a:cubicBezTo>
                    <a:cubicBezTo>
                      <a:pt x="3943" y="2159"/>
                      <a:pt x="4339" y="1893"/>
                      <a:pt x="4504" y="1486"/>
                    </a:cubicBezTo>
                    <a:lnTo>
                      <a:pt x="6272" y="1486"/>
                    </a:lnTo>
                    <a:cubicBezTo>
                      <a:pt x="6457" y="1486"/>
                      <a:pt x="6608" y="1336"/>
                      <a:pt x="6608" y="1150"/>
                    </a:cubicBezTo>
                    <a:lnTo>
                      <a:pt x="6608" y="1044"/>
                    </a:lnTo>
                    <a:cubicBezTo>
                      <a:pt x="6608" y="859"/>
                      <a:pt x="6457" y="710"/>
                      <a:pt x="6272" y="708"/>
                    </a:cubicBezTo>
                    <a:lnTo>
                      <a:pt x="4518" y="708"/>
                    </a:lnTo>
                    <a:cubicBezTo>
                      <a:pt x="4361" y="282"/>
                      <a:pt x="3958" y="0"/>
                      <a:pt x="3504" y="0"/>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88" name="Google Shape;5388;p87"/>
              <p:cNvSpPr/>
              <p:nvPr/>
            </p:nvSpPr>
            <p:spPr>
              <a:xfrm>
                <a:off x="7243757" y="3287964"/>
                <a:ext cx="219617" cy="71754"/>
              </a:xfrm>
              <a:custGeom>
                <a:avLst/>
                <a:gdLst/>
                <a:ahLst/>
                <a:cxnLst/>
                <a:rect l="l" t="t" r="r" b="b"/>
                <a:pathLst>
                  <a:path w="6608" h="2159" extrusionOk="0">
                    <a:moveTo>
                      <a:pt x="3500" y="647"/>
                    </a:moveTo>
                    <a:cubicBezTo>
                      <a:pt x="3722" y="647"/>
                      <a:pt x="3935" y="820"/>
                      <a:pt x="3935" y="1080"/>
                    </a:cubicBezTo>
                    <a:cubicBezTo>
                      <a:pt x="3935" y="1318"/>
                      <a:pt x="3743" y="1512"/>
                      <a:pt x="3503" y="1512"/>
                    </a:cubicBezTo>
                    <a:cubicBezTo>
                      <a:pt x="3118" y="1512"/>
                      <a:pt x="2925" y="1048"/>
                      <a:pt x="3197" y="775"/>
                    </a:cubicBezTo>
                    <a:cubicBezTo>
                      <a:pt x="3285" y="687"/>
                      <a:pt x="3394" y="647"/>
                      <a:pt x="3500" y="647"/>
                    </a:cubicBezTo>
                    <a:close/>
                    <a:moveTo>
                      <a:pt x="3503" y="0"/>
                    </a:moveTo>
                    <a:cubicBezTo>
                      <a:pt x="3050" y="0"/>
                      <a:pt x="2644" y="282"/>
                      <a:pt x="2489" y="708"/>
                    </a:cubicBezTo>
                    <a:lnTo>
                      <a:pt x="358" y="708"/>
                    </a:lnTo>
                    <a:cubicBezTo>
                      <a:pt x="159" y="708"/>
                      <a:pt x="1" y="868"/>
                      <a:pt x="1" y="1065"/>
                    </a:cubicBezTo>
                    <a:lnTo>
                      <a:pt x="1" y="1129"/>
                    </a:lnTo>
                    <a:cubicBezTo>
                      <a:pt x="1" y="1326"/>
                      <a:pt x="159" y="1486"/>
                      <a:pt x="358" y="1486"/>
                    </a:cubicBezTo>
                    <a:lnTo>
                      <a:pt x="2502" y="1486"/>
                    </a:lnTo>
                    <a:cubicBezTo>
                      <a:pt x="2668" y="1893"/>
                      <a:pt x="3064" y="2159"/>
                      <a:pt x="3503" y="2159"/>
                    </a:cubicBezTo>
                    <a:cubicBezTo>
                      <a:pt x="3943" y="2159"/>
                      <a:pt x="4339" y="1893"/>
                      <a:pt x="4504" y="1486"/>
                    </a:cubicBezTo>
                    <a:lnTo>
                      <a:pt x="6271" y="1486"/>
                    </a:lnTo>
                    <a:cubicBezTo>
                      <a:pt x="6457" y="1486"/>
                      <a:pt x="6608" y="1336"/>
                      <a:pt x="6608" y="1150"/>
                    </a:cubicBezTo>
                    <a:lnTo>
                      <a:pt x="6608" y="1044"/>
                    </a:lnTo>
                    <a:cubicBezTo>
                      <a:pt x="6608" y="859"/>
                      <a:pt x="6457" y="710"/>
                      <a:pt x="6271" y="708"/>
                    </a:cubicBezTo>
                    <a:lnTo>
                      <a:pt x="4516" y="708"/>
                    </a:lnTo>
                    <a:cubicBezTo>
                      <a:pt x="4361" y="282"/>
                      <a:pt x="3956" y="0"/>
                      <a:pt x="3503" y="0"/>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89" name="Google Shape;5389;p87"/>
              <p:cNvSpPr/>
              <p:nvPr/>
            </p:nvSpPr>
            <p:spPr>
              <a:xfrm>
                <a:off x="6995957" y="3287964"/>
                <a:ext cx="219617" cy="71754"/>
              </a:xfrm>
              <a:custGeom>
                <a:avLst/>
                <a:gdLst/>
                <a:ahLst/>
                <a:cxnLst/>
                <a:rect l="l" t="t" r="r" b="b"/>
                <a:pathLst>
                  <a:path w="6608" h="2159" extrusionOk="0">
                    <a:moveTo>
                      <a:pt x="3502" y="647"/>
                    </a:moveTo>
                    <a:cubicBezTo>
                      <a:pt x="3724" y="647"/>
                      <a:pt x="3937" y="820"/>
                      <a:pt x="3937" y="1080"/>
                    </a:cubicBezTo>
                    <a:cubicBezTo>
                      <a:pt x="3937" y="1318"/>
                      <a:pt x="3743" y="1512"/>
                      <a:pt x="3505" y="1512"/>
                    </a:cubicBezTo>
                    <a:cubicBezTo>
                      <a:pt x="3119" y="1512"/>
                      <a:pt x="2926" y="1048"/>
                      <a:pt x="3199" y="775"/>
                    </a:cubicBezTo>
                    <a:cubicBezTo>
                      <a:pt x="3287" y="687"/>
                      <a:pt x="3395" y="647"/>
                      <a:pt x="3502" y="647"/>
                    </a:cubicBezTo>
                    <a:close/>
                    <a:moveTo>
                      <a:pt x="3505" y="0"/>
                    </a:moveTo>
                    <a:cubicBezTo>
                      <a:pt x="3051" y="0"/>
                      <a:pt x="2646" y="282"/>
                      <a:pt x="2491" y="708"/>
                    </a:cubicBezTo>
                    <a:lnTo>
                      <a:pt x="358" y="708"/>
                    </a:lnTo>
                    <a:cubicBezTo>
                      <a:pt x="161" y="708"/>
                      <a:pt x="1" y="868"/>
                      <a:pt x="1" y="1065"/>
                    </a:cubicBezTo>
                    <a:lnTo>
                      <a:pt x="1" y="1129"/>
                    </a:lnTo>
                    <a:cubicBezTo>
                      <a:pt x="1" y="1326"/>
                      <a:pt x="161" y="1486"/>
                      <a:pt x="358" y="1486"/>
                    </a:cubicBezTo>
                    <a:lnTo>
                      <a:pt x="2504" y="1486"/>
                    </a:lnTo>
                    <a:cubicBezTo>
                      <a:pt x="2669" y="1893"/>
                      <a:pt x="3064" y="2159"/>
                      <a:pt x="3505" y="2159"/>
                    </a:cubicBezTo>
                    <a:cubicBezTo>
                      <a:pt x="3943" y="2159"/>
                      <a:pt x="4339" y="1893"/>
                      <a:pt x="4505" y="1486"/>
                    </a:cubicBezTo>
                    <a:lnTo>
                      <a:pt x="6272" y="1486"/>
                    </a:lnTo>
                    <a:cubicBezTo>
                      <a:pt x="6457" y="1486"/>
                      <a:pt x="6608" y="1336"/>
                      <a:pt x="6608" y="1150"/>
                    </a:cubicBezTo>
                    <a:lnTo>
                      <a:pt x="6608" y="1044"/>
                    </a:lnTo>
                    <a:cubicBezTo>
                      <a:pt x="6608" y="859"/>
                      <a:pt x="6457" y="710"/>
                      <a:pt x="6272" y="708"/>
                    </a:cubicBezTo>
                    <a:lnTo>
                      <a:pt x="4518" y="708"/>
                    </a:lnTo>
                    <a:cubicBezTo>
                      <a:pt x="4363" y="282"/>
                      <a:pt x="3958" y="0"/>
                      <a:pt x="3505" y="0"/>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nvGrpSpPr>
          <p:cNvPr id="5390" name="Google Shape;5390;p87"/>
          <p:cNvGrpSpPr/>
          <p:nvPr/>
        </p:nvGrpSpPr>
        <p:grpSpPr>
          <a:xfrm>
            <a:off x="9118374" y="4708018"/>
            <a:ext cx="2109149" cy="867500"/>
            <a:chOff x="6777990" y="3710194"/>
            <a:chExt cx="1646915" cy="677382"/>
          </a:xfrm>
        </p:grpSpPr>
        <p:grpSp>
          <p:nvGrpSpPr>
            <p:cNvPr id="5391" name="Google Shape;5391;p87"/>
            <p:cNvGrpSpPr/>
            <p:nvPr/>
          </p:nvGrpSpPr>
          <p:grpSpPr>
            <a:xfrm>
              <a:off x="6777990" y="3874492"/>
              <a:ext cx="411129" cy="513083"/>
              <a:chOff x="6777990" y="3874492"/>
              <a:chExt cx="411129" cy="513083"/>
            </a:xfrm>
          </p:grpSpPr>
          <p:cxnSp>
            <p:nvCxnSpPr>
              <p:cNvPr id="5392" name="Google Shape;5392;p87"/>
              <p:cNvCxnSpPr/>
              <p:nvPr/>
            </p:nvCxnSpPr>
            <p:spPr>
              <a:xfrm>
                <a:off x="6977019" y="4216875"/>
                <a:ext cx="0" cy="170700"/>
              </a:xfrm>
              <a:prstGeom prst="straightConnector1">
                <a:avLst/>
              </a:prstGeom>
              <a:noFill/>
              <a:ln w="19050" cap="flat" cmpd="sng">
                <a:solidFill>
                  <a:srgbClr val="A5B7C6"/>
                </a:solidFill>
                <a:prstDash val="solid"/>
                <a:round/>
                <a:headEnd type="none" w="med" len="med"/>
                <a:tailEnd type="diamond" w="med" len="med"/>
              </a:ln>
            </p:spPr>
          </p:cxnSp>
          <p:sp>
            <p:nvSpPr>
              <p:cNvPr id="5393" name="Google Shape;5393;p87"/>
              <p:cNvSpPr/>
              <p:nvPr/>
            </p:nvSpPr>
            <p:spPr>
              <a:xfrm>
                <a:off x="6777990" y="3874492"/>
                <a:ext cx="411129" cy="356237"/>
              </a:xfrm>
              <a:custGeom>
                <a:avLst/>
                <a:gdLst/>
                <a:ahLst/>
                <a:cxnLst/>
                <a:rect l="l" t="t" r="r" b="b"/>
                <a:pathLst>
                  <a:path w="69272" h="60023" extrusionOk="0">
                    <a:moveTo>
                      <a:pt x="17333" y="0"/>
                    </a:moveTo>
                    <a:lnTo>
                      <a:pt x="0" y="30011"/>
                    </a:lnTo>
                    <a:lnTo>
                      <a:pt x="17333" y="60023"/>
                    </a:lnTo>
                    <a:lnTo>
                      <a:pt x="51939" y="60023"/>
                    </a:lnTo>
                    <a:lnTo>
                      <a:pt x="69271" y="30011"/>
                    </a:lnTo>
                    <a:lnTo>
                      <a:pt x="51939"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394" name="Google Shape;5394;p87"/>
            <p:cNvGrpSpPr/>
            <p:nvPr/>
          </p:nvGrpSpPr>
          <p:grpSpPr>
            <a:xfrm>
              <a:off x="7188425" y="3710194"/>
              <a:ext cx="411123" cy="520535"/>
              <a:chOff x="7188425" y="3710194"/>
              <a:chExt cx="411123" cy="520535"/>
            </a:xfrm>
          </p:grpSpPr>
          <p:cxnSp>
            <p:nvCxnSpPr>
              <p:cNvPr id="5395" name="Google Shape;5395;p87"/>
              <p:cNvCxnSpPr/>
              <p:nvPr/>
            </p:nvCxnSpPr>
            <p:spPr>
              <a:xfrm rot="10800000">
                <a:off x="7393988" y="3710194"/>
                <a:ext cx="0" cy="170700"/>
              </a:xfrm>
              <a:prstGeom prst="straightConnector1">
                <a:avLst/>
              </a:prstGeom>
              <a:noFill/>
              <a:ln w="19050" cap="flat" cmpd="sng">
                <a:solidFill>
                  <a:srgbClr val="A5B7C6"/>
                </a:solidFill>
                <a:prstDash val="solid"/>
                <a:round/>
                <a:headEnd type="none" w="med" len="med"/>
                <a:tailEnd type="diamond" w="med" len="med"/>
              </a:ln>
            </p:spPr>
          </p:cxnSp>
          <p:sp>
            <p:nvSpPr>
              <p:cNvPr id="5396" name="Google Shape;5396;p87"/>
              <p:cNvSpPr/>
              <p:nvPr/>
            </p:nvSpPr>
            <p:spPr>
              <a:xfrm>
                <a:off x="7188425" y="3874492"/>
                <a:ext cx="411123" cy="356237"/>
              </a:xfrm>
              <a:custGeom>
                <a:avLst/>
                <a:gdLst/>
                <a:ahLst/>
                <a:cxnLst/>
                <a:rect l="l" t="t" r="r" b="b"/>
                <a:pathLst>
                  <a:path w="69271" h="60023" extrusionOk="0">
                    <a:moveTo>
                      <a:pt x="17274" y="0"/>
                    </a:moveTo>
                    <a:lnTo>
                      <a:pt x="0" y="30011"/>
                    </a:lnTo>
                    <a:lnTo>
                      <a:pt x="17274" y="60023"/>
                    </a:lnTo>
                    <a:lnTo>
                      <a:pt x="51939" y="60023"/>
                    </a:lnTo>
                    <a:lnTo>
                      <a:pt x="69271" y="30011"/>
                    </a:lnTo>
                    <a:lnTo>
                      <a:pt x="51939"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397" name="Google Shape;5397;p87"/>
            <p:cNvGrpSpPr/>
            <p:nvPr/>
          </p:nvGrpSpPr>
          <p:grpSpPr>
            <a:xfrm>
              <a:off x="7603341" y="3874492"/>
              <a:ext cx="411474" cy="513083"/>
              <a:chOff x="7603341" y="3874492"/>
              <a:chExt cx="411474" cy="513083"/>
            </a:xfrm>
          </p:grpSpPr>
          <p:cxnSp>
            <p:nvCxnSpPr>
              <p:cNvPr id="5398" name="Google Shape;5398;p87"/>
              <p:cNvCxnSpPr/>
              <p:nvPr/>
            </p:nvCxnSpPr>
            <p:spPr>
              <a:xfrm>
                <a:off x="7809095" y="4216875"/>
                <a:ext cx="0" cy="170700"/>
              </a:xfrm>
              <a:prstGeom prst="straightConnector1">
                <a:avLst/>
              </a:prstGeom>
              <a:noFill/>
              <a:ln w="19050" cap="flat" cmpd="sng">
                <a:solidFill>
                  <a:srgbClr val="A5B7C6"/>
                </a:solidFill>
                <a:prstDash val="solid"/>
                <a:round/>
                <a:headEnd type="none" w="med" len="med"/>
                <a:tailEnd type="diamond" w="med" len="med"/>
              </a:ln>
            </p:spPr>
          </p:cxnSp>
          <p:sp>
            <p:nvSpPr>
              <p:cNvPr id="5399" name="Google Shape;5399;p87"/>
              <p:cNvSpPr/>
              <p:nvPr/>
            </p:nvSpPr>
            <p:spPr>
              <a:xfrm>
                <a:off x="7603341" y="3874492"/>
                <a:ext cx="411474" cy="356237"/>
              </a:xfrm>
              <a:custGeom>
                <a:avLst/>
                <a:gdLst/>
                <a:ahLst/>
                <a:cxnLst/>
                <a:rect l="l" t="t" r="r" b="b"/>
                <a:pathLst>
                  <a:path w="69330" h="60023" extrusionOk="0">
                    <a:moveTo>
                      <a:pt x="17333" y="0"/>
                    </a:moveTo>
                    <a:lnTo>
                      <a:pt x="1" y="30011"/>
                    </a:lnTo>
                    <a:lnTo>
                      <a:pt x="17333" y="60023"/>
                    </a:lnTo>
                    <a:lnTo>
                      <a:pt x="51998" y="60023"/>
                    </a:lnTo>
                    <a:lnTo>
                      <a:pt x="69330" y="30011"/>
                    </a:lnTo>
                    <a:lnTo>
                      <a:pt x="51998"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400" name="Google Shape;5400;p87"/>
            <p:cNvGrpSpPr/>
            <p:nvPr/>
          </p:nvGrpSpPr>
          <p:grpSpPr>
            <a:xfrm>
              <a:off x="8013776" y="3722847"/>
              <a:ext cx="411129" cy="507881"/>
              <a:chOff x="8013776" y="3722847"/>
              <a:chExt cx="411129" cy="507881"/>
            </a:xfrm>
          </p:grpSpPr>
          <p:cxnSp>
            <p:nvCxnSpPr>
              <p:cNvPr id="5401" name="Google Shape;5401;p87"/>
              <p:cNvCxnSpPr/>
              <p:nvPr/>
            </p:nvCxnSpPr>
            <p:spPr>
              <a:xfrm rot="10800000">
                <a:off x="8219339" y="3722847"/>
                <a:ext cx="0" cy="169800"/>
              </a:xfrm>
              <a:prstGeom prst="straightConnector1">
                <a:avLst/>
              </a:prstGeom>
              <a:noFill/>
              <a:ln w="19050" cap="flat" cmpd="sng">
                <a:solidFill>
                  <a:srgbClr val="A5B7C6"/>
                </a:solidFill>
                <a:prstDash val="solid"/>
                <a:round/>
                <a:headEnd type="none" w="med" len="med"/>
                <a:tailEnd type="diamond" w="med" len="med"/>
              </a:ln>
            </p:spPr>
          </p:cxnSp>
          <p:sp>
            <p:nvSpPr>
              <p:cNvPr id="5402" name="Google Shape;5402;p87"/>
              <p:cNvSpPr/>
              <p:nvPr/>
            </p:nvSpPr>
            <p:spPr>
              <a:xfrm>
                <a:off x="8013776" y="3874492"/>
                <a:ext cx="411129" cy="356237"/>
              </a:xfrm>
              <a:custGeom>
                <a:avLst/>
                <a:gdLst/>
                <a:ahLst/>
                <a:cxnLst/>
                <a:rect l="l" t="t" r="r" b="b"/>
                <a:pathLst>
                  <a:path w="69272" h="60023" extrusionOk="0">
                    <a:moveTo>
                      <a:pt x="17333" y="0"/>
                    </a:moveTo>
                    <a:lnTo>
                      <a:pt x="0" y="30011"/>
                    </a:lnTo>
                    <a:lnTo>
                      <a:pt x="17333" y="60023"/>
                    </a:lnTo>
                    <a:lnTo>
                      <a:pt x="51939" y="60023"/>
                    </a:lnTo>
                    <a:lnTo>
                      <a:pt x="69271" y="30011"/>
                    </a:lnTo>
                    <a:lnTo>
                      <a:pt x="51939"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nvGrpSpPr>
          <p:cNvPr id="5403" name="Google Shape;5403;p87"/>
          <p:cNvGrpSpPr/>
          <p:nvPr/>
        </p:nvGrpSpPr>
        <p:grpSpPr>
          <a:xfrm>
            <a:off x="7011061" y="3605138"/>
            <a:ext cx="1895852" cy="1360804"/>
            <a:chOff x="5190863" y="2824811"/>
            <a:chExt cx="1544860" cy="1108869"/>
          </a:xfrm>
        </p:grpSpPr>
        <p:grpSp>
          <p:nvGrpSpPr>
            <p:cNvPr id="5404" name="Google Shape;5404;p87"/>
            <p:cNvGrpSpPr/>
            <p:nvPr/>
          </p:nvGrpSpPr>
          <p:grpSpPr>
            <a:xfrm>
              <a:off x="5938695" y="3176919"/>
              <a:ext cx="685761" cy="404739"/>
              <a:chOff x="5938695" y="3176919"/>
              <a:chExt cx="685761" cy="404739"/>
            </a:xfrm>
          </p:grpSpPr>
          <p:grpSp>
            <p:nvGrpSpPr>
              <p:cNvPr id="5405" name="Google Shape;5405;p87"/>
              <p:cNvGrpSpPr/>
              <p:nvPr/>
            </p:nvGrpSpPr>
            <p:grpSpPr>
              <a:xfrm>
                <a:off x="5938695" y="3176919"/>
                <a:ext cx="685761" cy="404739"/>
                <a:chOff x="5938695" y="3176919"/>
                <a:chExt cx="685761" cy="404739"/>
              </a:xfrm>
            </p:grpSpPr>
            <p:sp>
              <p:nvSpPr>
                <p:cNvPr id="5406" name="Google Shape;5406;p87"/>
                <p:cNvSpPr/>
                <p:nvPr/>
              </p:nvSpPr>
              <p:spPr>
                <a:xfrm>
                  <a:off x="5938695" y="3176919"/>
                  <a:ext cx="404679" cy="404739"/>
                </a:xfrm>
                <a:custGeom>
                  <a:avLst/>
                  <a:gdLst/>
                  <a:ahLst/>
                  <a:cxnLst/>
                  <a:rect l="l" t="t" r="r" b="b"/>
                  <a:pathLst>
                    <a:path w="9649" h="9651" extrusionOk="0">
                      <a:moveTo>
                        <a:pt x="4922" y="1"/>
                      </a:moveTo>
                      <a:cubicBezTo>
                        <a:pt x="4890" y="1"/>
                        <a:pt x="4858" y="2"/>
                        <a:pt x="4826" y="2"/>
                      </a:cubicBezTo>
                      <a:lnTo>
                        <a:pt x="4826" y="1251"/>
                      </a:lnTo>
                      <a:cubicBezTo>
                        <a:pt x="4858" y="1251"/>
                        <a:pt x="4890" y="1251"/>
                        <a:pt x="4922" y="1253"/>
                      </a:cubicBezTo>
                      <a:lnTo>
                        <a:pt x="4925" y="1253"/>
                      </a:lnTo>
                      <a:cubicBezTo>
                        <a:pt x="6858" y="1309"/>
                        <a:pt x="8395" y="2891"/>
                        <a:pt x="8395" y="4825"/>
                      </a:cubicBezTo>
                      <a:cubicBezTo>
                        <a:pt x="8395" y="4845"/>
                        <a:pt x="8393" y="4864"/>
                        <a:pt x="8393" y="4883"/>
                      </a:cubicBezTo>
                      <a:cubicBezTo>
                        <a:pt x="8361" y="6814"/>
                        <a:pt x="6800" y="8371"/>
                        <a:pt x="4869" y="8396"/>
                      </a:cubicBezTo>
                      <a:cubicBezTo>
                        <a:pt x="4853" y="8397"/>
                        <a:pt x="4837" y="8397"/>
                        <a:pt x="4820" y="8397"/>
                      </a:cubicBezTo>
                      <a:cubicBezTo>
                        <a:pt x="2911" y="8397"/>
                        <a:pt x="1336" y="6893"/>
                        <a:pt x="1253" y="4979"/>
                      </a:cubicBezTo>
                      <a:lnTo>
                        <a:pt x="1253" y="4971"/>
                      </a:lnTo>
                      <a:cubicBezTo>
                        <a:pt x="1251" y="4942"/>
                        <a:pt x="1251" y="4912"/>
                        <a:pt x="1251" y="4883"/>
                      </a:cubicBezTo>
                      <a:lnTo>
                        <a:pt x="2" y="4883"/>
                      </a:lnTo>
                      <a:cubicBezTo>
                        <a:pt x="2" y="4913"/>
                        <a:pt x="2" y="4944"/>
                        <a:pt x="1" y="4976"/>
                      </a:cubicBezTo>
                      <a:lnTo>
                        <a:pt x="1" y="4979"/>
                      </a:lnTo>
                      <a:cubicBezTo>
                        <a:pt x="23" y="5762"/>
                        <a:pt x="238" y="6528"/>
                        <a:pt x="627" y="7208"/>
                      </a:cubicBezTo>
                      <a:cubicBezTo>
                        <a:pt x="1484" y="8717"/>
                        <a:pt x="3085" y="9650"/>
                        <a:pt x="4822" y="9650"/>
                      </a:cubicBezTo>
                      <a:cubicBezTo>
                        <a:pt x="7468" y="9650"/>
                        <a:pt x="9614" y="7520"/>
                        <a:pt x="9646" y="4883"/>
                      </a:cubicBezTo>
                      <a:cubicBezTo>
                        <a:pt x="9646" y="4864"/>
                        <a:pt x="9647" y="4845"/>
                        <a:pt x="9647" y="4825"/>
                      </a:cubicBezTo>
                      <a:cubicBezTo>
                        <a:pt x="9649" y="3088"/>
                        <a:pt x="8714" y="1483"/>
                        <a:pt x="7200" y="628"/>
                      </a:cubicBezTo>
                      <a:cubicBezTo>
                        <a:pt x="6746" y="369"/>
                        <a:pt x="6251" y="186"/>
                        <a:pt x="5737" y="87"/>
                      </a:cubicBezTo>
                      <a:cubicBezTo>
                        <a:pt x="5468" y="36"/>
                        <a:pt x="5195" y="7"/>
                        <a:pt x="4922" y="1"/>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07" name="Google Shape;5407;p87"/>
                <p:cNvSpPr/>
                <p:nvPr/>
              </p:nvSpPr>
              <p:spPr>
                <a:xfrm>
                  <a:off x="6256893" y="3285705"/>
                  <a:ext cx="367562" cy="187754"/>
                </a:xfrm>
                <a:custGeom>
                  <a:avLst/>
                  <a:gdLst/>
                  <a:ahLst/>
                  <a:cxnLst/>
                  <a:rect l="l" t="t" r="r" b="b"/>
                  <a:pathLst>
                    <a:path w="8764" h="4477" extrusionOk="0">
                      <a:moveTo>
                        <a:pt x="6645" y="1"/>
                      </a:moveTo>
                      <a:cubicBezTo>
                        <a:pt x="6644" y="1"/>
                        <a:pt x="6643" y="1"/>
                        <a:pt x="6642" y="1"/>
                      </a:cubicBezTo>
                      <a:lnTo>
                        <a:pt x="14" y="1"/>
                      </a:lnTo>
                      <a:cubicBezTo>
                        <a:pt x="1061" y="1309"/>
                        <a:pt x="1055" y="3173"/>
                        <a:pt x="1" y="4476"/>
                      </a:cubicBezTo>
                      <a:lnTo>
                        <a:pt x="6642" y="4476"/>
                      </a:lnTo>
                      <a:cubicBezTo>
                        <a:pt x="7814" y="4476"/>
                        <a:pt x="8763" y="3527"/>
                        <a:pt x="8763" y="2355"/>
                      </a:cubicBezTo>
                      <a:lnTo>
                        <a:pt x="8763" y="2121"/>
                      </a:lnTo>
                      <a:cubicBezTo>
                        <a:pt x="8762" y="950"/>
                        <a:pt x="7814" y="1"/>
                        <a:pt x="6645" y="1"/>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5408" name="Google Shape;5408;p87"/>
              <p:cNvSpPr/>
              <p:nvPr/>
            </p:nvSpPr>
            <p:spPr>
              <a:xfrm>
                <a:off x="6044300" y="3282475"/>
                <a:ext cx="191959" cy="191990"/>
              </a:xfrm>
              <a:custGeom>
                <a:avLst/>
                <a:gdLst/>
                <a:ahLst/>
                <a:cxnLst/>
                <a:rect l="l" t="t" r="r" b="b"/>
                <a:pathLst>
                  <a:path w="4577" h="4578" extrusionOk="0">
                    <a:moveTo>
                      <a:pt x="2288" y="1"/>
                    </a:moveTo>
                    <a:cubicBezTo>
                      <a:pt x="1025" y="1"/>
                      <a:pt x="0" y="1024"/>
                      <a:pt x="0" y="2289"/>
                    </a:cubicBezTo>
                    <a:cubicBezTo>
                      <a:pt x="0" y="3553"/>
                      <a:pt x="1025" y="4577"/>
                      <a:pt x="2288" y="4577"/>
                    </a:cubicBezTo>
                    <a:cubicBezTo>
                      <a:pt x="3552" y="4577"/>
                      <a:pt x="4577" y="3553"/>
                      <a:pt x="4577" y="2289"/>
                    </a:cubicBezTo>
                    <a:cubicBezTo>
                      <a:pt x="4577" y="1024"/>
                      <a:pt x="3552" y="1"/>
                      <a:pt x="2288" y="1"/>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409" name="Google Shape;5409;p87"/>
            <p:cNvGrpSpPr/>
            <p:nvPr/>
          </p:nvGrpSpPr>
          <p:grpSpPr>
            <a:xfrm>
              <a:off x="5305233" y="3176835"/>
              <a:ext cx="685971" cy="404655"/>
              <a:chOff x="5305233" y="3176835"/>
              <a:chExt cx="685971" cy="404655"/>
            </a:xfrm>
          </p:grpSpPr>
          <p:grpSp>
            <p:nvGrpSpPr>
              <p:cNvPr id="5410" name="Google Shape;5410;p87"/>
              <p:cNvGrpSpPr/>
              <p:nvPr/>
            </p:nvGrpSpPr>
            <p:grpSpPr>
              <a:xfrm>
                <a:off x="5305233" y="3176835"/>
                <a:ext cx="685971" cy="404655"/>
                <a:chOff x="5305233" y="3176835"/>
                <a:chExt cx="685971" cy="404655"/>
              </a:xfrm>
            </p:grpSpPr>
            <p:sp>
              <p:nvSpPr>
                <p:cNvPr id="5411" name="Google Shape;5411;p87"/>
                <p:cNvSpPr/>
                <p:nvPr/>
              </p:nvSpPr>
              <p:spPr>
                <a:xfrm>
                  <a:off x="5586650" y="3176835"/>
                  <a:ext cx="404553" cy="404655"/>
                </a:xfrm>
                <a:custGeom>
                  <a:avLst/>
                  <a:gdLst/>
                  <a:ahLst/>
                  <a:cxnLst/>
                  <a:rect l="l" t="t" r="r" b="b"/>
                  <a:pathLst>
                    <a:path w="9646" h="9649" extrusionOk="0">
                      <a:moveTo>
                        <a:pt x="4824" y="1"/>
                      </a:moveTo>
                      <a:cubicBezTo>
                        <a:pt x="2159" y="1"/>
                        <a:pt x="1" y="2161"/>
                        <a:pt x="1" y="4826"/>
                      </a:cubicBezTo>
                      <a:lnTo>
                        <a:pt x="1" y="4883"/>
                      </a:lnTo>
                      <a:cubicBezTo>
                        <a:pt x="31" y="7486"/>
                        <a:pt x="2121" y="9594"/>
                        <a:pt x="4724" y="9647"/>
                      </a:cubicBezTo>
                      <a:cubicBezTo>
                        <a:pt x="4756" y="9647"/>
                        <a:pt x="4790" y="9649"/>
                        <a:pt x="4824" y="9649"/>
                      </a:cubicBezTo>
                      <a:lnTo>
                        <a:pt x="4829" y="9649"/>
                      </a:lnTo>
                      <a:cubicBezTo>
                        <a:pt x="4861" y="9649"/>
                        <a:pt x="4893" y="9649"/>
                        <a:pt x="4925" y="9647"/>
                      </a:cubicBezTo>
                      <a:cubicBezTo>
                        <a:pt x="5725" y="9633"/>
                        <a:pt x="6508" y="9417"/>
                        <a:pt x="7205" y="9021"/>
                      </a:cubicBezTo>
                      <a:cubicBezTo>
                        <a:pt x="6508" y="8626"/>
                        <a:pt x="5725" y="8411"/>
                        <a:pt x="4925" y="8395"/>
                      </a:cubicBezTo>
                      <a:cubicBezTo>
                        <a:pt x="4893" y="8397"/>
                        <a:pt x="4861" y="8397"/>
                        <a:pt x="4829" y="8397"/>
                      </a:cubicBezTo>
                      <a:lnTo>
                        <a:pt x="4824" y="8397"/>
                      </a:lnTo>
                      <a:cubicBezTo>
                        <a:pt x="4790" y="8397"/>
                        <a:pt x="4756" y="8397"/>
                        <a:pt x="4724" y="8395"/>
                      </a:cubicBezTo>
                      <a:cubicBezTo>
                        <a:pt x="2817" y="8344"/>
                        <a:pt x="1283" y="6795"/>
                        <a:pt x="1253" y="4883"/>
                      </a:cubicBezTo>
                      <a:cubicBezTo>
                        <a:pt x="1253" y="4863"/>
                        <a:pt x="1251" y="4843"/>
                        <a:pt x="1251" y="4824"/>
                      </a:cubicBezTo>
                      <a:cubicBezTo>
                        <a:pt x="1251" y="2851"/>
                        <a:pt x="2851" y="1252"/>
                        <a:pt x="4824" y="1252"/>
                      </a:cubicBezTo>
                      <a:cubicBezTo>
                        <a:pt x="6745" y="1252"/>
                        <a:pt x="8313" y="2768"/>
                        <a:pt x="8393" y="4670"/>
                      </a:cubicBezTo>
                      <a:lnTo>
                        <a:pt x="8393" y="4674"/>
                      </a:lnTo>
                      <a:cubicBezTo>
                        <a:pt x="8396" y="4723"/>
                        <a:pt x="8396" y="4774"/>
                        <a:pt x="8396" y="4824"/>
                      </a:cubicBezTo>
                      <a:cubicBezTo>
                        <a:pt x="8396" y="4845"/>
                        <a:pt x="8396" y="4863"/>
                        <a:pt x="8396" y="4883"/>
                      </a:cubicBezTo>
                      <a:lnTo>
                        <a:pt x="9644" y="4883"/>
                      </a:lnTo>
                      <a:cubicBezTo>
                        <a:pt x="9644" y="4863"/>
                        <a:pt x="9642" y="4843"/>
                        <a:pt x="9642" y="4824"/>
                      </a:cubicBezTo>
                      <a:cubicBezTo>
                        <a:pt x="9644" y="4778"/>
                        <a:pt x="9644" y="4728"/>
                        <a:pt x="9645" y="4680"/>
                      </a:cubicBezTo>
                      <a:lnTo>
                        <a:pt x="9645" y="4672"/>
                      </a:lnTo>
                      <a:cubicBezTo>
                        <a:pt x="9623" y="3889"/>
                        <a:pt x="9407" y="3124"/>
                        <a:pt x="9019" y="2443"/>
                      </a:cubicBezTo>
                      <a:cubicBezTo>
                        <a:pt x="8163" y="933"/>
                        <a:pt x="6560" y="1"/>
                        <a:pt x="4824"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12" name="Google Shape;5412;p87"/>
                <p:cNvSpPr/>
                <p:nvPr/>
              </p:nvSpPr>
              <p:spPr>
                <a:xfrm>
                  <a:off x="5305233" y="3285914"/>
                  <a:ext cx="367352" cy="187796"/>
                </a:xfrm>
                <a:custGeom>
                  <a:avLst/>
                  <a:gdLst/>
                  <a:ahLst/>
                  <a:cxnLst/>
                  <a:rect l="l" t="t" r="r" b="b"/>
                  <a:pathLst>
                    <a:path w="8759" h="4478" extrusionOk="0">
                      <a:moveTo>
                        <a:pt x="2123" y="0"/>
                      </a:moveTo>
                      <a:cubicBezTo>
                        <a:pt x="951" y="0"/>
                        <a:pt x="1" y="950"/>
                        <a:pt x="1" y="2122"/>
                      </a:cubicBezTo>
                      <a:lnTo>
                        <a:pt x="1" y="2356"/>
                      </a:lnTo>
                      <a:cubicBezTo>
                        <a:pt x="1" y="3528"/>
                        <a:pt x="951" y="4478"/>
                        <a:pt x="2123" y="4478"/>
                      </a:cubicBezTo>
                      <a:lnTo>
                        <a:pt x="8759" y="4478"/>
                      </a:lnTo>
                      <a:cubicBezTo>
                        <a:pt x="7702" y="3176"/>
                        <a:pt x="7694" y="1314"/>
                        <a:pt x="8739" y="2"/>
                      </a:cubicBezTo>
                      <a:lnTo>
                        <a:pt x="8739" y="0"/>
                      </a:ln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5413" name="Google Shape;5413;p87"/>
              <p:cNvSpPr/>
              <p:nvPr/>
            </p:nvSpPr>
            <p:spPr>
              <a:xfrm>
                <a:off x="5694436" y="3282475"/>
                <a:ext cx="192001" cy="191990"/>
              </a:xfrm>
              <a:custGeom>
                <a:avLst/>
                <a:gdLst/>
                <a:ahLst/>
                <a:cxnLst/>
                <a:rect l="l" t="t" r="r" b="b"/>
                <a:pathLst>
                  <a:path w="4578" h="4578" extrusionOk="0">
                    <a:moveTo>
                      <a:pt x="2289" y="1"/>
                    </a:moveTo>
                    <a:cubicBezTo>
                      <a:pt x="1026" y="1"/>
                      <a:pt x="1" y="1024"/>
                      <a:pt x="1" y="2289"/>
                    </a:cubicBezTo>
                    <a:cubicBezTo>
                      <a:pt x="1" y="3553"/>
                      <a:pt x="1026" y="4577"/>
                      <a:pt x="2289" y="4577"/>
                    </a:cubicBezTo>
                    <a:cubicBezTo>
                      <a:pt x="3552" y="4577"/>
                      <a:pt x="4577" y="3553"/>
                      <a:pt x="4577" y="2289"/>
                    </a:cubicBezTo>
                    <a:cubicBezTo>
                      <a:pt x="4577" y="1024"/>
                      <a:pt x="3552" y="1"/>
                      <a:pt x="2289" y="1"/>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5414" name="Google Shape;5414;p87"/>
            <p:cNvSpPr/>
            <p:nvPr/>
          </p:nvSpPr>
          <p:spPr>
            <a:xfrm>
              <a:off x="6103938" y="3114683"/>
              <a:ext cx="40933" cy="7549"/>
            </a:xfrm>
            <a:custGeom>
              <a:avLst/>
              <a:gdLst/>
              <a:ahLst/>
              <a:cxnLst/>
              <a:rect l="l" t="t" r="r" b="b"/>
              <a:pathLst>
                <a:path w="976" h="180" extrusionOk="0">
                  <a:moveTo>
                    <a:pt x="1" y="1"/>
                  </a:moveTo>
                  <a:lnTo>
                    <a:pt x="1" y="1"/>
                  </a:lnTo>
                  <a:cubicBezTo>
                    <a:pt x="279" y="119"/>
                    <a:pt x="578" y="179"/>
                    <a:pt x="881" y="179"/>
                  </a:cubicBezTo>
                  <a:cubicBezTo>
                    <a:pt x="881" y="179"/>
                    <a:pt x="881" y="179"/>
                    <a:pt x="881" y="179"/>
                  </a:cubicBezTo>
                  <a:lnTo>
                    <a:pt x="881" y="179"/>
                  </a:lnTo>
                  <a:cubicBezTo>
                    <a:pt x="882" y="179"/>
                    <a:pt x="882" y="179"/>
                    <a:pt x="882" y="179"/>
                  </a:cubicBezTo>
                  <a:cubicBezTo>
                    <a:pt x="913" y="179"/>
                    <a:pt x="945" y="178"/>
                    <a:pt x="975" y="176"/>
                  </a:cubicBezTo>
                  <a:lnTo>
                    <a:pt x="975" y="176"/>
                  </a:lnTo>
                  <a:cubicBezTo>
                    <a:pt x="943" y="178"/>
                    <a:pt x="913" y="179"/>
                    <a:pt x="881" y="179"/>
                  </a:cubicBezTo>
                  <a:lnTo>
                    <a:pt x="881" y="179"/>
                  </a:lnTo>
                  <a:cubicBezTo>
                    <a:pt x="579" y="179"/>
                    <a:pt x="279" y="119"/>
                    <a:pt x="1" y="1"/>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5415" name="Google Shape;5415;p87"/>
            <p:cNvGrpSpPr/>
            <p:nvPr/>
          </p:nvGrpSpPr>
          <p:grpSpPr>
            <a:xfrm>
              <a:off x="5657361" y="2824811"/>
              <a:ext cx="1078361" cy="404655"/>
              <a:chOff x="5657361" y="2824811"/>
              <a:chExt cx="1078361" cy="404655"/>
            </a:xfrm>
          </p:grpSpPr>
          <p:grpSp>
            <p:nvGrpSpPr>
              <p:cNvPr id="5416" name="Google Shape;5416;p87"/>
              <p:cNvGrpSpPr/>
              <p:nvPr/>
            </p:nvGrpSpPr>
            <p:grpSpPr>
              <a:xfrm>
                <a:off x="5657361" y="2824811"/>
                <a:ext cx="1078361" cy="404655"/>
                <a:chOff x="5657361" y="2824811"/>
                <a:chExt cx="1078361" cy="404655"/>
              </a:xfrm>
            </p:grpSpPr>
            <p:grpSp>
              <p:nvGrpSpPr>
                <p:cNvPr id="5417" name="Google Shape;5417;p87"/>
                <p:cNvGrpSpPr/>
                <p:nvPr/>
              </p:nvGrpSpPr>
              <p:grpSpPr>
                <a:xfrm>
                  <a:off x="5938485" y="2824811"/>
                  <a:ext cx="797237" cy="404655"/>
                  <a:chOff x="5938485" y="2824811"/>
                  <a:chExt cx="797237" cy="404655"/>
                </a:xfrm>
              </p:grpSpPr>
              <p:sp>
                <p:nvSpPr>
                  <p:cNvPr id="5418" name="Google Shape;5418;p87"/>
                  <p:cNvSpPr/>
                  <p:nvPr/>
                </p:nvSpPr>
                <p:spPr>
                  <a:xfrm>
                    <a:off x="6137952" y="2824811"/>
                    <a:ext cx="597771" cy="301698"/>
                  </a:xfrm>
                  <a:custGeom>
                    <a:avLst/>
                    <a:gdLst/>
                    <a:ahLst/>
                    <a:cxnLst/>
                    <a:rect l="l" t="t" r="r" b="b"/>
                    <a:pathLst>
                      <a:path w="14253" h="7194" extrusionOk="0">
                        <a:moveTo>
                          <a:pt x="1" y="1"/>
                        </a:moveTo>
                        <a:lnTo>
                          <a:pt x="1" y="1255"/>
                        </a:lnTo>
                        <a:cubicBezTo>
                          <a:pt x="1972" y="1256"/>
                          <a:pt x="3570" y="2856"/>
                          <a:pt x="3570" y="4826"/>
                        </a:cubicBezTo>
                        <a:lnTo>
                          <a:pt x="3570" y="4827"/>
                        </a:lnTo>
                        <a:cubicBezTo>
                          <a:pt x="3570" y="4994"/>
                          <a:pt x="3578" y="5160"/>
                          <a:pt x="3594" y="5322"/>
                        </a:cubicBezTo>
                        <a:cubicBezTo>
                          <a:pt x="3703" y="6385"/>
                          <a:pt x="4598" y="7194"/>
                          <a:pt x="5668" y="7194"/>
                        </a:cubicBezTo>
                        <a:lnTo>
                          <a:pt x="14253" y="7194"/>
                        </a:lnTo>
                        <a:lnTo>
                          <a:pt x="14253" y="6015"/>
                        </a:lnTo>
                        <a:lnTo>
                          <a:pt x="5982" y="6017"/>
                        </a:lnTo>
                        <a:cubicBezTo>
                          <a:pt x="5333" y="6017"/>
                          <a:pt x="4819" y="5485"/>
                          <a:pt x="4821" y="4838"/>
                        </a:cubicBezTo>
                        <a:lnTo>
                          <a:pt x="4821" y="4826"/>
                        </a:lnTo>
                        <a:cubicBezTo>
                          <a:pt x="4821" y="2163"/>
                          <a:pt x="2662" y="2"/>
                          <a:pt x="1" y="1"/>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19" name="Google Shape;5419;p87"/>
                  <p:cNvSpPr/>
                  <p:nvPr/>
                </p:nvSpPr>
                <p:spPr>
                  <a:xfrm>
                    <a:off x="5938485" y="2824811"/>
                    <a:ext cx="202151" cy="404655"/>
                  </a:xfrm>
                  <a:custGeom>
                    <a:avLst/>
                    <a:gdLst/>
                    <a:ahLst/>
                    <a:cxnLst/>
                    <a:rect l="l" t="t" r="r" b="b"/>
                    <a:pathLst>
                      <a:path w="4820" h="9649" extrusionOk="0">
                        <a:moveTo>
                          <a:pt x="4819" y="1"/>
                        </a:moveTo>
                        <a:cubicBezTo>
                          <a:pt x="2161" y="4"/>
                          <a:pt x="1" y="2167"/>
                          <a:pt x="1" y="4827"/>
                        </a:cubicBezTo>
                        <a:cubicBezTo>
                          <a:pt x="1" y="6565"/>
                          <a:pt x="934" y="8168"/>
                          <a:pt x="2446" y="9023"/>
                        </a:cubicBezTo>
                        <a:cubicBezTo>
                          <a:pt x="3141" y="9418"/>
                          <a:pt x="3924" y="9634"/>
                          <a:pt x="4725" y="9649"/>
                        </a:cubicBezTo>
                        <a:cubicBezTo>
                          <a:pt x="4757" y="9649"/>
                          <a:pt x="4789" y="9647"/>
                          <a:pt x="4819" y="9647"/>
                        </a:cubicBezTo>
                        <a:lnTo>
                          <a:pt x="4819" y="8398"/>
                        </a:lnTo>
                        <a:cubicBezTo>
                          <a:pt x="4787" y="8398"/>
                          <a:pt x="4757" y="8398"/>
                          <a:pt x="4725" y="8397"/>
                        </a:cubicBezTo>
                        <a:lnTo>
                          <a:pt x="4723" y="8397"/>
                        </a:lnTo>
                        <a:cubicBezTo>
                          <a:pt x="2742" y="8342"/>
                          <a:pt x="1165" y="6672"/>
                          <a:pt x="1256" y="4657"/>
                        </a:cubicBezTo>
                        <a:cubicBezTo>
                          <a:pt x="1340" y="2818"/>
                          <a:pt x="2843" y="1327"/>
                          <a:pt x="4685" y="1255"/>
                        </a:cubicBezTo>
                        <a:cubicBezTo>
                          <a:pt x="4730" y="1253"/>
                          <a:pt x="4774" y="1253"/>
                          <a:pt x="4819" y="1253"/>
                        </a:cubicBezTo>
                        <a:lnTo>
                          <a:pt x="4819" y="1"/>
                        </a:ln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5420" name="Google Shape;5420;p87"/>
                <p:cNvSpPr/>
                <p:nvPr/>
              </p:nvSpPr>
              <p:spPr>
                <a:xfrm>
                  <a:off x="5657361" y="2934478"/>
                  <a:ext cx="367688" cy="187838"/>
                </a:xfrm>
                <a:custGeom>
                  <a:avLst/>
                  <a:gdLst/>
                  <a:ahLst/>
                  <a:cxnLst/>
                  <a:rect l="l" t="t" r="r" b="b"/>
                  <a:pathLst>
                    <a:path w="8767" h="4479" extrusionOk="0">
                      <a:moveTo>
                        <a:pt x="2123" y="1"/>
                      </a:moveTo>
                      <a:cubicBezTo>
                        <a:pt x="952" y="1"/>
                        <a:pt x="1" y="950"/>
                        <a:pt x="1" y="2123"/>
                      </a:cubicBezTo>
                      <a:lnTo>
                        <a:pt x="1" y="2356"/>
                      </a:lnTo>
                      <a:cubicBezTo>
                        <a:pt x="1" y="3527"/>
                        <a:pt x="952" y="4478"/>
                        <a:pt x="2123" y="4478"/>
                      </a:cubicBezTo>
                      <a:lnTo>
                        <a:pt x="8766" y="4478"/>
                      </a:lnTo>
                      <a:cubicBezTo>
                        <a:pt x="7702" y="3181"/>
                        <a:pt x="7684" y="1319"/>
                        <a:pt x="8723" y="1"/>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5421" name="Google Shape;5421;p87"/>
              <p:cNvSpPr/>
              <p:nvPr/>
            </p:nvSpPr>
            <p:spPr>
              <a:xfrm>
                <a:off x="6047361" y="2932675"/>
                <a:ext cx="192001" cy="191990"/>
              </a:xfrm>
              <a:custGeom>
                <a:avLst/>
                <a:gdLst/>
                <a:ahLst/>
                <a:cxnLst/>
                <a:rect l="l" t="t" r="r" b="b"/>
                <a:pathLst>
                  <a:path w="4578" h="4578" extrusionOk="0">
                    <a:moveTo>
                      <a:pt x="2289" y="1"/>
                    </a:moveTo>
                    <a:cubicBezTo>
                      <a:pt x="1026" y="1"/>
                      <a:pt x="1" y="1024"/>
                      <a:pt x="1" y="2289"/>
                    </a:cubicBezTo>
                    <a:cubicBezTo>
                      <a:pt x="1" y="3552"/>
                      <a:pt x="1026" y="4577"/>
                      <a:pt x="2289" y="4577"/>
                    </a:cubicBezTo>
                    <a:cubicBezTo>
                      <a:pt x="3552" y="4577"/>
                      <a:pt x="4577" y="3552"/>
                      <a:pt x="4577" y="2289"/>
                    </a:cubicBezTo>
                    <a:cubicBezTo>
                      <a:pt x="4577" y="1024"/>
                      <a:pt x="3552" y="1"/>
                      <a:pt x="2289" y="1"/>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422" name="Google Shape;5422;p87"/>
            <p:cNvGrpSpPr/>
            <p:nvPr/>
          </p:nvGrpSpPr>
          <p:grpSpPr>
            <a:xfrm>
              <a:off x="5190863" y="3528942"/>
              <a:ext cx="1078026" cy="404739"/>
              <a:chOff x="5190863" y="3528942"/>
              <a:chExt cx="1078026" cy="404739"/>
            </a:xfrm>
          </p:grpSpPr>
          <p:sp>
            <p:nvSpPr>
              <p:cNvPr id="5423" name="Google Shape;5423;p87"/>
              <p:cNvSpPr/>
              <p:nvPr/>
            </p:nvSpPr>
            <p:spPr>
              <a:xfrm>
                <a:off x="5694436" y="3635379"/>
                <a:ext cx="192001" cy="191990"/>
              </a:xfrm>
              <a:custGeom>
                <a:avLst/>
                <a:gdLst/>
                <a:ahLst/>
                <a:cxnLst/>
                <a:rect l="l" t="t" r="r" b="b"/>
                <a:pathLst>
                  <a:path w="4578" h="4578" extrusionOk="0">
                    <a:moveTo>
                      <a:pt x="2289" y="1"/>
                    </a:moveTo>
                    <a:cubicBezTo>
                      <a:pt x="1026" y="1"/>
                      <a:pt x="1" y="1024"/>
                      <a:pt x="1" y="2289"/>
                    </a:cubicBezTo>
                    <a:cubicBezTo>
                      <a:pt x="1" y="3553"/>
                      <a:pt x="1026" y="4577"/>
                      <a:pt x="2289" y="4577"/>
                    </a:cubicBezTo>
                    <a:cubicBezTo>
                      <a:pt x="3552" y="4577"/>
                      <a:pt x="4577" y="3553"/>
                      <a:pt x="4577" y="2289"/>
                    </a:cubicBezTo>
                    <a:cubicBezTo>
                      <a:pt x="4577" y="1024"/>
                      <a:pt x="3552" y="1"/>
                      <a:pt x="2289" y="1"/>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5424" name="Google Shape;5424;p87"/>
              <p:cNvGrpSpPr/>
              <p:nvPr/>
            </p:nvGrpSpPr>
            <p:grpSpPr>
              <a:xfrm>
                <a:off x="5190863" y="3528942"/>
                <a:ext cx="1078026" cy="404739"/>
                <a:chOff x="5190863" y="3528942"/>
                <a:chExt cx="1078026" cy="404739"/>
              </a:xfrm>
            </p:grpSpPr>
            <p:sp>
              <p:nvSpPr>
                <p:cNvPr id="5425" name="Google Shape;5425;p87"/>
                <p:cNvSpPr/>
                <p:nvPr/>
              </p:nvSpPr>
              <p:spPr>
                <a:xfrm>
                  <a:off x="5190863" y="3528942"/>
                  <a:ext cx="800551" cy="404739"/>
                </a:xfrm>
                <a:custGeom>
                  <a:avLst/>
                  <a:gdLst/>
                  <a:ahLst/>
                  <a:cxnLst/>
                  <a:rect l="l" t="t" r="r" b="b"/>
                  <a:pathLst>
                    <a:path w="19088" h="9651" extrusionOk="0">
                      <a:moveTo>
                        <a:pt x="14266" y="1"/>
                      </a:moveTo>
                      <a:lnTo>
                        <a:pt x="14266" y="1253"/>
                      </a:lnTo>
                      <a:cubicBezTo>
                        <a:pt x="14298" y="1253"/>
                        <a:pt x="14330" y="1253"/>
                        <a:pt x="14362" y="1255"/>
                      </a:cubicBezTo>
                      <a:cubicBezTo>
                        <a:pt x="16314" y="1309"/>
                        <a:pt x="17861" y="2922"/>
                        <a:pt x="17833" y="4874"/>
                      </a:cubicBezTo>
                      <a:cubicBezTo>
                        <a:pt x="17808" y="6827"/>
                        <a:pt x="16218" y="8396"/>
                        <a:pt x="14266" y="8398"/>
                      </a:cubicBezTo>
                      <a:lnTo>
                        <a:pt x="14261" y="8398"/>
                      </a:lnTo>
                      <a:cubicBezTo>
                        <a:pt x="12331" y="8398"/>
                        <a:pt x="10757" y="6867"/>
                        <a:pt x="10691" y="4952"/>
                      </a:cubicBezTo>
                      <a:lnTo>
                        <a:pt x="10691" y="4950"/>
                      </a:lnTo>
                      <a:cubicBezTo>
                        <a:pt x="10688" y="4909"/>
                        <a:pt x="10688" y="4867"/>
                        <a:pt x="10688" y="4825"/>
                      </a:cubicBezTo>
                      <a:cubicBezTo>
                        <a:pt x="10688" y="4784"/>
                        <a:pt x="10688" y="4744"/>
                        <a:pt x="10691" y="4704"/>
                      </a:cubicBezTo>
                      <a:lnTo>
                        <a:pt x="10691" y="4680"/>
                      </a:lnTo>
                      <a:cubicBezTo>
                        <a:pt x="10653" y="3432"/>
                        <a:pt x="9614" y="2446"/>
                        <a:pt x="8364" y="2446"/>
                      </a:cubicBezTo>
                      <a:cubicBezTo>
                        <a:pt x="8363" y="2446"/>
                        <a:pt x="8362" y="2446"/>
                        <a:pt x="8361" y="2446"/>
                      </a:cubicBezTo>
                      <a:cubicBezTo>
                        <a:pt x="6936" y="2446"/>
                        <a:pt x="2798" y="2449"/>
                        <a:pt x="1" y="2449"/>
                      </a:cubicBezTo>
                      <a:lnTo>
                        <a:pt x="1" y="3626"/>
                      </a:lnTo>
                      <a:lnTo>
                        <a:pt x="8387" y="3626"/>
                      </a:lnTo>
                      <a:cubicBezTo>
                        <a:pt x="8978" y="3626"/>
                        <a:pt x="9452" y="4113"/>
                        <a:pt x="9438" y="4704"/>
                      </a:cubicBezTo>
                      <a:lnTo>
                        <a:pt x="9438" y="4715"/>
                      </a:lnTo>
                      <a:cubicBezTo>
                        <a:pt x="9438" y="4752"/>
                        <a:pt x="9438" y="4789"/>
                        <a:pt x="9438" y="4825"/>
                      </a:cubicBezTo>
                      <a:cubicBezTo>
                        <a:pt x="9438" y="4862"/>
                        <a:pt x="9438" y="4901"/>
                        <a:pt x="9438" y="4939"/>
                      </a:cubicBezTo>
                      <a:cubicBezTo>
                        <a:pt x="9498" y="7558"/>
                        <a:pt x="11639" y="9650"/>
                        <a:pt x="14259" y="9650"/>
                      </a:cubicBezTo>
                      <a:cubicBezTo>
                        <a:pt x="14260" y="9650"/>
                        <a:pt x="14261" y="9650"/>
                        <a:pt x="14262" y="9650"/>
                      </a:cubicBezTo>
                      <a:lnTo>
                        <a:pt x="14267" y="9650"/>
                      </a:lnTo>
                      <a:cubicBezTo>
                        <a:pt x="16929" y="9647"/>
                        <a:pt x="19087" y="7488"/>
                        <a:pt x="19087" y="4825"/>
                      </a:cubicBezTo>
                      <a:cubicBezTo>
                        <a:pt x="19087" y="3088"/>
                        <a:pt x="18154" y="1484"/>
                        <a:pt x="16640" y="628"/>
                      </a:cubicBezTo>
                      <a:cubicBezTo>
                        <a:pt x="15945" y="233"/>
                        <a:pt x="15162" y="17"/>
                        <a:pt x="14362" y="2"/>
                      </a:cubicBezTo>
                      <a:cubicBezTo>
                        <a:pt x="14330" y="2"/>
                        <a:pt x="14298" y="1"/>
                        <a:pt x="14266"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26" name="Google Shape;5426;p87"/>
                <p:cNvSpPr/>
                <p:nvPr/>
              </p:nvSpPr>
              <p:spPr>
                <a:xfrm>
                  <a:off x="5905730" y="3637351"/>
                  <a:ext cx="363158" cy="187796"/>
                </a:xfrm>
                <a:custGeom>
                  <a:avLst/>
                  <a:gdLst/>
                  <a:ahLst/>
                  <a:cxnLst/>
                  <a:rect l="l" t="t" r="r" b="b"/>
                  <a:pathLst>
                    <a:path w="8659" h="4478" extrusionOk="0">
                      <a:moveTo>
                        <a:pt x="0" y="0"/>
                      </a:moveTo>
                      <a:cubicBezTo>
                        <a:pt x="1051" y="1307"/>
                        <a:pt x="1051" y="3169"/>
                        <a:pt x="0" y="4478"/>
                      </a:cubicBezTo>
                      <a:lnTo>
                        <a:pt x="6537" y="4478"/>
                      </a:lnTo>
                      <a:cubicBezTo>
                        <a:pt x="7708" y="4478"/>
                        <a:pt x="8659" y="3526"/>
                        <a:pt x="8659" y="2356"/>
                      </a:cubicBezTo>
                      <a:lnTo>
                        <a:pt x="8659" y="2120"/>
                      </a:lnTo>
                      <a:cubicBezTo>
                        <a:pt x="8657" y="950"/>
                        <a:pt x="7708" y="0"/>
                        <a:pt x="6537"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grpSp>
        <p:nvGrpSpPr>
          <p:cNvPr id="5427" name="Google Shape;5427;p87"/>
          <p:cNvGrpSpPr/>
          <p:nvPr/>
        </p:nvGrpSpPr>
        <p:grpSpPr>
          <a:xfrm>
            <a:off x="965737" y="1691096"/>
            <a:ext cx="1448959" cy="1172649"/>
            <a:chOff x="803162" y="1474292"/>
            <a:chExt cx="1086719" cy="879487"/>
          </a:xfrm>
        </p:grpSpPr>
        <p:grpSp>
          <p:nvGrpSpPr>
            <p:cNvPr id="5428" name="Google Shape;5428;p87"/>
            <p:cNvGrpSpPr/>
            <p:nvPr/>
          </p:nvGrpSpPr>
          <p:grpSpPr>
            <a:xfrm>
              <a:off x="803162" y="1625948"/>
              <a:ext cx="445856" cy="576579"/>
              <a:chOff x="803162" y="1625948"/>
              <a:chExt cx="445856" cy="576579"/>
            </a:xfrm>
          </p:grpSpPr>
          <p:sp>
            <p:nvSpPr>
              <p:cNvPr id="5429" name="Google Shape;5429;p87"/>
              <p:cNvSpPr/>
              <p:nvPr/>
            </p:nvSpPr>
            <p:spPr>
              <a:xfrm>
                <a:off x="803162" y="1847356"/>
                <a:ext cx="133646" cy="133865"/>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solidFill>
                <a:srgbClr val="435D7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5430" name="Google Shape;5430;p87"/>
              <p:cNvGrpSpPr/>
              <p:nvPr/>
            </p:nvGrpSpPr>
            <p:grpSpPr>
              <a:xfrm>
                <a:off x="1056023" y="1625948"/>
                <a:ext cx="192995" cy="576579"/>
                <a:chOff x="1056023" y="1625948"/>
                <a:chExt cx="192995" cy="576579"/>
              </a:xfrm>
            </p:grpSpPr>
            <p:sp>
              <p:nvSpPr>
                <p:cNvPr id="5431" name="Google Shape;5431;p87"/>
                <p:cNvSpPr/>
                <p:nvPr/>
              </p:nvSpPr>
              <p:spPr>
                <a:xfrm>
                  <a:off x="1066902" y="1914079"/>
                  <a:ext cx="167456" cy="269382"/>
                </a:xfrm>
                <a:custGeom>
                  <a:avLst/>
                  <a:gdLst/>
                  <a:ahLst/>
                  <a:cxnLst/>
                  <a:rect l="l" t="t" r="r" b="b"/>
                  <a:pathLst>
                    <a:path w="25153" h="40463" fill="none" extrusionOk="0">
                      <a:moveTo>
                        <a:pt x="25152" y="40463"/>
                      </a:moveTo>
                      <a:cubicBezTo>
                        <a:pt x="19315" y="40463"/>
                        <a:pt x="14378" y="32724"/>
                        <a:pt x="12777" y="22150"/>
                      </a:cubicBezTo>
                      <a:lnTo>
                        <a:pt x="12810" y="22350"/>
                      </a:lnTo>
                      <a:cubicBezTo>
                        <a:pt x="10542" y="7606"/>
                        <a:pt x="6372" y="1"/>
                        <a:pt x="1" y="1"/>
                      </a:cubicBezTo>
                      <a:lnTo>
                        <a:pt x="1" y="1"/>
                      </a:lnTo>
                    </a:path>
                  </a:pathLst>
                </a:custGeom>
                <a:noFill/>
                <a:ln w="9525" cap="rnd" cmpd="sng">
                  <a:solidFill>
                    <a:srgbClr val="435D74"/>
                  </a:solidFill>
                  <a:prstDash val="solid"/>
                  <a:miter lim="33357"/>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32" name="Google Shape;5432;p87"/>
                <p:cNvSpPr/>
                <p:nvPr/>
              </p:nvSpPr>
              <p:spPr>
                <a:xfrm>
                  <a:off x="1066902" y="1645136"/>
                  <a:ext cx="167456" cy="269382"/>
                </a:xfrm>
                <a:custGeom>
                  <a:avLst/>
                  <a:gdLst/>
                  <a:ahLst/>
                  <a:cxnLst/>
                  <a:rect l="l" t="t" r="r" b="b"/>
                  <a:pathLst>
                    <a:path w="25153" h="40463" fill="none" extrusionOk="0">
                      <a:moveTo>
                        <a:pt x="25152" y="0"/>
                      </a:moveTo>
                      <a:cubicBezTo>
                        <a:pt x="19315" y="0"/>
                        <a:pt x="14378" y="7706"/>
                        <a:pt x="12777" y="18313"/>
                      </a:cubicBezTo>
                      <a:lnTo>
                        <a:pt x="12810" y="18113"/>
                      </a:lnTo>
                      <a:cubicBezTo>
                        <a:pt x="10542" y="32857"/>
                        <a:pt x="6372" y="40462"/>
                        <a:pt x="1" y="40462"/>
                      </a:cubicBezTo>
                      <a:lnTo>
                        <a:pt x="1" y="40462"/>
                      </a:lnTo>
                    </a:path>
                  </a:pathLst>
                </a:custGeom>
                <a:noFill/>
                <a:ln w="9525" cap="rnd" cmpd="sng">
                  <a:solidFill>
                    <a:srgbClr val="435D74"/>
                  </a:solidFill>
                  <a:prstDash val="solid"/>
                  <a:miter lim="33357"/>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33" name="Google Shape;5433;p87"/>
                <p:cNvSpPr/>
                <p:nvPr/>
              </p:nvSpPr>
              <p:spPr>
                <a:xfrm>
                  <a:off x="1056023" y="1893872"/>
                  <a:ext cx="40644" cy="40644"/>
                </a:xfrm>
                <a:custGeom>
                  <a:avLst/>
                  <a:gdLst/>
                  <a:ahLst/>
                  <a:cxnLst/>
                  <a:rect l="l" t="t" r="r" b="b"/>
                  <a:pathLst>
                    <a:path w="6105" h="6105" extrusionOk="0">
                      <a:moveTo>
                        <a:pt x="3069" y="0"/>
                      </a:moveTo>
                      <a:cubicBezTo>
                        <a:pt x="1368" y="0"/>
                        <a:pt x="0" y="1368"/>
                        <a:pt x="0" y="3036"/>
                      </a:cubicBezTo>
                      <a:cubicBezTo>
                        <a:pt x="0" y="4737"/>
                        <a:pt x="1368" y="6105"/>
                        <a:pt x="3069" y="6105"/>
                      </a:cubicBezTo>
                      <a:cubicBezTo>
                        <a:pt x="4737" y="6105"/>
                        <a:pt x="6105" y="4737"/>
                        <a:pt x="6105" y="3036"/>
                      </a:cubicBezTo>
                      <a:cubicBezTo>
                        <a:pt x="6105" y="1368"/>
                        <a:pt x="4737" y="0"/>
                        <a:pt x="3069" y="0"/>
                      </a:cubicBez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34" name="Google Shape;5434;p87"/>
                <p:cNvSpPr/>
                <p:nvPr/>
              </p:nvSpPr>
              <p:spPr>
                <a:xfrm>
                  <a:off x="1220365" y="2164199"/>
                  <a:ext cx="28654" cy="38327"/>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03" y="3395"/>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35" name="Google Shape;5435;p87"/>
                <p:cNvSpPr/>
                <p:nvPr/>
              </p:nvSpPr>
              <p:spPr>
                <a:xfrm>
                  <a:off x="1220365" y="1625948"/>
                  <a:ext cx="28654" cy="38467"/>
                </a:xfrm>
                <a:custGeom>
                  <a:avLst/>
                  <a:gdLst/>
                  <a:ahLst/>
                  <a:cxnLst/>
                  <a:rect l="l" t="t" r="r" b="b"/>
                  <a:pathLst>
                    <a:path w="4304" h="5778" extrusionOk="0">
                      <a:moveTo>
                        <a:pt x="489" y="0"/>
                      </a:moveTo>
                      <a:cubicBezTo>
                        <a:pt x="234" y="0"/>
                        <a:pt x="1" y="207"/>
                        <a:pt x="1" y="514"/>
                      </a:cubicBezTo>
                      <a:lnTo>
                        <a:pt x="1" y="5284"/>
                      </a:lnTo>
                      <a:cubicBezTo>
                        <a:pt x="1" y="5574"/>
                        <a:pt x="229" y="5777"/>
                        <a:pt x="482" y="5777"/>
                      </a:cubicBezTo>
                      <a:cubicBezTo>
                        <a:pt x="577" y="5777"/>
                        <a:pt x="676" y="5748"/>
                        <a:pt x="768" y="5684"/>
                      </a:cubicBezTo>
                      <a:lnTo>
                        <a:pt x="4003" y="3382"/>
                      </a:lnTo>
                      <a:cubicBezTo>
                        <a:pt x="4304" y="3182"/>
                        <a:pt x="4304" y="2782"/>
                        <a:pt x="4037" y="2582"/>
                      </a:cubicBezTo>
                      <a:lnTo>
                        <a:pt x="801" y="113"/>
                      </a:lnTo>
                      <a:cubicBezTo>
                        <a:pt x="704" y="35"/>
                        <a:pt x="595" y="0"/>
                        <a:pt x="489" y="0"/>
                      </a:cubicBez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nvGrpSpPr>
            <p:cNvPr id="5436" name="Google Shape;5436;p87"/>
            <p:cNvGrpSpPr/>
            <p:nvPr/>
          </p:nvGrpSpPr>
          <p:grpSpPr>
            <a:xfrm>
              <a:off x="1371406" y="1474292"/>
              <a:ext cx="518475" cy="879487"/>
              <a:chOff x="1398231" y="1474292"/>
              <a:chExt cx="518475" cy="879487"/>
            </a:xfrm>
          </p:grpSpPr>
          <p:grpSp>
            <p:nvGrpSpPr>
              <p:cNvPr id="5437" name="Google Shape;5437;p87"/>
              <p:cNvGrpSpPr/>
              <p:nvPr/>
            </p:nvGrpSpPr>
            <p:grpSpPr>
              <a:xfrm>
                <a:off x="1398231" y="1474292"/>
                <a:ext cx="518475" cy="341643"/>
                <a:chOff x="1398231" y="1474292"/>
                <a:chExt cx="518475" cy="341643"/>
              </a:xfrm>
            </p:grpSpPr>
            <p:sp>
              <p:nvSpPr>
                <p:cNvPr id="5438" name="Google Shape;5438;p87"/>
                <p:cNvSpPr/>
                <p:nvPr/>
              </p:nvSpPr>
              <p:spPr>
                <a:xfrm>
                  <a:off x="1398231" y="1595601"/>
                  <a:ext cx="102159" cy="99017"/>
                </a:xfrm>
                <a:custGeom>
                  <a:avLst/>
                  <a:gdLst/>
                  <a:ahLst/>
                  <a:cxnLst/>
                  <a:rect l="l" t="t" r="r" b="b"/>
                  <a:pathLst>
                    <a:path w="15345" h="14873" extrusionOk="0">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5439" name="Google Shape;5439;p87"/>
                <p:cNvGrpSpPr/>
                <p:nvPr/>
              </p:nvGrpSpPr>
              <p:grpSpPr>
                <a:xfrm>
                  <a:off x="1616453" y="1474292"/>
                  <a:ext cx="300253" cy="341643"/>
                  <a:chOff x="1616453" y="1475379"/>
                  <a:chExt cx="300253" cy="341643"/>
                </a:xfrm>
              </p:grpSpPr>
              <p:sp>
                <p:nvSpPr>
                  <p:cNvPr id="5440" name="Google Shape;5440;p87"/>
                  <p:cNvSpPr/>
                  <p:nvPr/>
                </p:nvSpPr>
                <p:spPr>
                  <a:xfrm>
                    <a:off x="1631387" y="1645136"/>
                    <a:ext cx="85283" cy="74624"/>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41" name="Google Shape;5441;p87"/>
                  <p:cNvSpPr/>
                  <p:nvPr/>
                </p:nvSpPr>
                <p:spPr>
                  <a:xfrm>
                    <a:off x="1716447" y="1509882"/>
                    <a:ext cx="82400" cy="61302"/>
                  </a:xfrm>
                  <a:custGeom>
                    <a:avLst/>
                    <a:gdLst/>
                    <a:ahLst/>
                    <a:cxnLst/>
                    <a:rect l="l" t="t" r="r" b="b"/>
                    <a:pathLst>
                      <a:path w="12377" h="9208" fill="none" extrusionOk="0">
                        <a:moveTo>
                          <a:pt x="1" y="9207"/>
                        </a:moveTo>
                        <a:cubicBezTo>
                          <a:pt x="1635" y="3870"/>
                          <a:pt x="6539" y="1"/>
                          <a:pt x="12376" y="1"/>
                        </a:cubicBezTo>
                      </a:path>
                    </a:pathLst>
                  </a:custGeom>
                  <a:noFill/>
                  <a:ln w="9525" cap="rnd" cmpd="sng">
                    <a:solidFill>
                      <a:srgbClr val="5F7D95"/>
                    </a:solidFill>
                    <a:prstDash val="solid"/>
                    <a:miter lim="33357"/>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42" name="Google Shape;5442;p87"/>
                  <p:cNvSpPr/>
                  <p:nvPr/>
                </p:nvSpPr>
                <p:spPr>
                  <a:xfrm>
                    <a:off x="1716447" y="1719091"/>
                    <a:ext cx="82400" cy="61076"/>
                  </a:xfrm>
                  <a:custGeom>
                    <a:avLst/>
                    <a:gdLst/>
                    <a:ahLst/>
                    <a:cxnLst/>
                    <a:rect l="l" t="t" r="r" b="b"/>
                    <a:pathLst>
                      <a:path w="12377" h="9174" fill="none" extrusionOk="0">
                        <a:moveTo>
                          <a:pt x="1" y="0"/>
                        </a:moveTo>
                        <a:cubicBezTo>
                          <a:pt x="1635" y="5304"/>
                          <a:pt x="6539" y="9173"/>
                          <a:pt x="12376" y="9173"/>
                        </a:cubicBezTo>
                      </a:path>
                    </a:pathLst>
                  </a:custGeom>
                  <a:noFill/>
                  <a:ln w="9525" cap="rnd" cmpd="sng">
                    <a:solidFill>
                      <a:srgbClr val="5F7D95"/>
                    </a:solidFill>
                    <a:prstDash val="solid"/>
                    <a:miter lim="33357"/>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43" name="Google Shape;5443;p87"/>
                  <p:cNvSpPr/>
                  <p:nvPr/>
                </p:nvSpPr>
                <p:spPr>
                  <a:xfrm>
                    <a:off x="1631387" y="1570955"/>
                    <a:ext cx="85283" cy="74185"/>
                  </a:xfrm>
                  <a:custGeom>
                    <a:avLst/>
                    <a:gdLst/>
                    <a:ahLst/>
                    <a:cxnLst/>
                    <a:rect l="l" t="t" r="r" b="b"/>
                    <a:pathLst>
                      <a:path w="12810" h="11143" fill="none" extrusionOk="0">
                        <a:moveTo>
                          <a:pt x="1" y="11142"/>
                        </a:moveTo>
                        <a:cubicBezTo>
                          <a:pt x="6539" y="11142"/>
                          <a:pt x="10275" y="7106"/>
                          <a:pt x="12810" y="1"/>
                        </a:cubicBezTo>
                      </a:path>
                    </a:pathLst>
                  </a:custGeom>
                  <a:noFill/>
                  <a:ln w="9525" cap="rnd" cmpd="sng">
                    <a:solidFill>
                      <a:srgbClr val="5F7D95"/>
                    </a:solidFill>
                    <a:prstDash val="solid"/>
                    <a:miter lim="33357"/>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44" name="Google Shape;5444;p87"/>
                  <p:cNvSpPr/>
                  <p:nvPr/>
                </p:nvSpPr>
                <p:spPr>
                  <a:xfrm>
                    <a:off x="1616453" y="1624776"/>
                    <a:ext cx="42868" cy="40717"/>
                  </a:xfrm>
                  <a:custGeom>
                    <a:avLst/>
                    <a:gdLst/>
                    <a:ahLst/>
                    <a:cxnLst/>
                    <a:rect l="l" t="t" r="r" b="b"/>
                    <a:pathLst>
                      <a:path w="6439" h="6116" extrusionOk="0">
                        <a:moveTo>
                          <a:pt x="3199" y="1"/>
                        </a:moveTo>
                        <a:cubicBezTo>
                          <a:pt x="3079" y="1"/>
                          <a:pt x="2958" y="8"/>
                          <a:pt x="2835" y="23"/>
                        </a:cubicBezTo>
                        <a:cubicBezTo>
                          <a:pt x="1168" y="256"/>
                          <a:pt x="0" y="1757"/>
                          <a:pt x="200" y="3425"/>
                        </a:cubicBezTo>
                        <a:cubicBezTo>
                          <a:pt x="386" y="4971"/>
                          <a:pt x="1717" y="6115"/>
                          <a:pt x="3239" y="6115"/>
                        </a:cubicBezTo>
                        <a:cubicBezTo>
                          <a:pt x="3359" y="6115"/>
                          <a:pt x="3481" y="6108"/>
                          <a:pt x="3603" y="6094"/>
                        </a:cubicBezTo>
                        <a:cubicBezTo>
                          <a:pt x="5271" y="5860"/>
                          <a:pt x="6438" y="4359"/>
                          <a:pt x="6238" y="2691"/>
                        </a:cubicBezTo>
                        <a:cubicBezTo>
                          <a:pt x="6052" y="1145"/>
                          <a:pt x="4721" y="1"/>
                          <a:pt x="3199" y="1"/>
                        </a:cubicBez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45" name="Google Shape;5445;p87"/>
                  <p:cNvSpPr/>
                  <p:nvPr/>
                </p:nvSpPr>
                <p:spPr>
                  <a:xfrm>
                    <a:off x="1784849" y="1760975"/>
                    <a:ext cx="28654" cy="38467"/>
                  </a:xfrm>
                  <a:custGeom>
                    <a:avLst/>
                    <a:gdLst/>
                    <a:ahLst/>
                    <a:cxnLst/>
                    <a:rect l="l" t="t" r="r" b="b"/>
                    <a:pathLst>
                      <a:path w="4304" h="5778" extrusionOk="0">
                        <a:moveTo>
                          <a:pt x="489" y="0"/>
                        </a:moveTo>
                        <a:cubicBezTo>
                          <a:pt x="234" y="0"/>
                          <a:pt x="1" y="207"/>
                          <a:pt x="1" y="514"/>
                        </a:cubicBezTo>
                        <a:lnTo>
                          <a:pt x="1" y="5284"/>
                        </a:lnTo>
                        <a:cubicBezTo>
                          <a:pt x="1" y="5575"/>
                          <a:pt x="229" y="5777"/>
                          <a:pt x="482" y="5777"/>
                        </a:cubicBezTo>
                        <a:cubicBezTo>
                          <a:pt x="577" y="5777"/>
                          <a:pt x="676" y="5748"/>
                          <a:pt x="768" y="5684"/>
                        </a:cubicBezTo>
                        <a:lnTo>
                          <a:pt x="4037" y="3383"/>
                        </a:lnTo>
                        <a:cubicBezTo>
                          <a:pt x="4304" y="3183"/>
                          <a:pt x="4304" y="2782"/>
                          <a:pt x="4037" y="2582"/>
                        </a:cubicBezTo>
                        <a:lnTo>
                          <a:pt x="801" y="114"/>
                        </a:lnTo>
                        <a:cubicBezTo>
                          <a:pt x="704" y="36"/>
                          <a:pt x="595" y="0"/>
                          <a:pt x="489" y="0"/>
                        </a:cubicBez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46" name="Google Shape;5446;p87"/>
                  <p:cNvSpPr/>
                  <p:nvPr/>
                </p:nvSpPr>
                <p:spPr>
                  <a:xfrm>
                    <a:off x="1784849" y="1490834"/>
                    <a:ext cx="28654" cy="38327"/>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37" y="3395"/>
                        </a:lnTo>
                        <a:cubicBezTo>
                          <a:pt x="4304" y="3195"/>
                          <a:pt x="4304" y="2795"/>
                          <a:pt x="4037" y="2561"/>
                        </a:cubicBezTo>
                        <a:lnTo>
                          <a:pt x="801" y="93"/>
                        </a:lnTo>
                        <a:cubicBezTo>
                          <a:pt x="710" y="29"/>
                          <a:pt x="608" y="0"/>
                          <a:pt x="509" y="0"/>
                        </a:cubicBez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5447" name="Google Shape;5447;p87"/>
                  <p:cNvGrpSpPr/>
                  <p:nvPr/>
                </p:nvGrpSpPr>
                <p:grpSpPr>
                  <a:xfrm>
                    <a:off x="1839639" y="1475379"/>
                    <a:ext cx="77067" cy="341643"/>
                    <a:chOff x="1839639" y="1475379"/>
                    <a:chExt cx="77067" cy="341643"/>
                  </a:xfrm>
                </p:grpSpPr>
                <p:sp>
                  <p:nvSpPr>
                    <p:cNvPr id="5448" name="Google Shape;5448;p87"/>
                    <p:cNvSpPr/>
                    <p:nvPr/>
                  </p:nvSpPr>
                  <p:spPr>
                    <a:xfrm>
                      <a:off x="1839639" y="1745481"/>
                      <a:ext cx="77067" cy="71541"/>
                    </a:xfrm>
                    <a:custGeom>
                      <a:avLst/>
                      <a:gdLst/>
                      <a:ahLst/>
                      <a:cxnLst/>
                      <a:rect l="l" t="t" r="r" b="b"/>
                      <a:pathLst>
                        <a:path w="11576" h="10746" extrusionOk="0">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solidFill>
                      <a:srgbClr val="A5B7C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49" name="Google Shape;5449;p87"/>
                    <p:cNvSpPr/>
                    <p:nvPr/>
                  </p:nvSpPr>
                  <p:spPr>
                    <a:xfrm>
                      <a:off x="1839639" y="1475379"/>
                      <a:ext cx="77067" cy="71595"/>
                    </a:xfrm>
                    <a:custGeom>
                      <a:avLst/>
                      <a:gdLst/>
                      <a:ahLst/>
                      <a:cxnLst/>
                      <a:rect l="l" t="t" r="r" b="b"/>
                      <a:pathLst>
                        <a:path w="11576" h="10754" extrusionOk="0">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solidFill>
                      <a:srgbClr val="A5B7C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grpSp>
            <p:nvGrpSpPr>
              <p:cNvPr id="5450" name="Google Shape;5450;p87"/>
              <p:cNvGrpSpPr/>
              <p:nvPr/>
            </p:nvGrpSpPr>
            <p:grpSpPr>
              <a:xfrm>
                <a:off x="1398451" y="2012951"/>
                <a:ext cx="518255" cy="340828"/>
                <a:chOff x="1398451" y="2012951"/>
                <a:chExt cx="518255" cy="340828"/>
              </a:xfrm>
            </p:grpSpPr>
            <p:sp>
              <p:nvSpPr>
                <p:cNvPr id="5451" name="Google Shape;5451;p87"/>
                <p:cNvSpPr/>
                <p:nvPr/>
              </p:nvSpPr>
              <p:spPr>
                <a:xfrm>
                  <a:off x="1398451" y="2133928"/>
                  <a:ext cx="102166" cy="99017"/>
                </a:xfrm>
                <a:custGeom>
                  <a:avLst/>
                  <a:gdLst/>
                  <a:ahLst/>
                  <a:cxnLst/>
                  <a:rect l="l" t="t" r="r" b="b"/>
                  <a:pathLst>
                    <a:path w="15346" h="14873" extrusionOk="0">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5452" name="Google Shape;5452;p87"/>
                <p:cNvGrpSpPr/>
                <p:nvPr/>
              </p:nvGrpSpPr>
              <p:grpSpPr>
                <a:xfrm>
                  <a:off x="1616453" y="2012951"/>
                  <a:ext cx="300253" cy="340828"/>
                  <a:chOff x="1616453" y="2013538"/>
                  <a:chExt cx="300253" cy="340828"/>
                </a:xfrm>
              </p:grpSpPr>
              <p:sp>
                <p:nvSpPr>
                  <p:cNvPr id="5453" name="Google Shape;5453;p87"/>
                  <p:cNvSpPr/>
                  <p:nvPr/>
                </p:nvSpPr>
                <p:spPr>
                  <a:xfrm>
                    <a:off x="1631387" y="2183474"/>
                    <a:ext cx="85283" cy="74624"/>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54" name="Google Shape;5454;p87"/>
                  <p:cNvSpPr/>
                  <p:nvPr/>
                </p:nvSpPr>
                <p:spPr>
                  <a:xfrm>
                    <a:off x="1716447" y="2048220"/>
                    <a:ext cx="82400" cy="61076"/>
                  </a:xfrm>
                  <a:custGeom>
                    <a:avLst/>
                    <a:gdLst/>
                    <a:ahLst/>
                    <a:cxnLst/>
                    <a:rect l="l" t="t" r="r" b="b"/>
                    <a:pathLst>
                      <a:path w="12377" h="9174" fill="none" extrusionOk="0">
                        <a:moveTo>
                          <a:pt x="1" y="9174"/>
                        </a:moveTo>
                        <a:cubicBezTo>
                          <a:pt x="1635" y="3870"/>
                          <a:pt x="6539" y="0"/>
                          <a:pt x="12376" y="0"/>
                        </a:cubicBezTo>
                      </a:path>
                    </a:pathLst>
                  </a:custGeom>
                  <a:noFill/>
                  <a:ln w="9525" cap="rnd" cmpd="sng">
                    <a:solidFill>
                      <a:srgbClr val="5F7D95"/>
                    </a:solidFill>
                    <a:prstDash val="solid"/>
                    <a:miter lim="33357"/>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55" name="Google Shape;5455;p87"/>
                  <p:cNvSpPr/>
                  <p:nvPr/>
                </p:nvSpPr>
                <p:spPr>
                  <a:xfrm>
                    <a:off x="1716447" y="2257422"/>
                    <a:ext cx="82400" cy="61083"/>
                  </a:xfrm>
                  <a:custGeom>
                    <a:avLst/>
                    <a:gdLst/>
                    <a:ahLst/>
                    <a:cxnLst/>
                    <a:rect l="l" t="t" r="r" b="b"/>
                    <a:pathLst>
                      <a:path w="12377" h="9175" fill="none" extrusionOk="0">
                        <a:moveTo>
                          <a:pt x="1" y="1"/>
                        </a:moveTo>
                        <a:cubicBezTo>
                          <a:pt x="1635" y="5305"/>
                          <a:pt x="6539" y="9174"/>
                          <a:pt x="12376" y="9174"/>
                        </a:cubicBezTo>
                      </a:path>
                    </a:pathLst>
                  </a:custGeom>
                  <a:noFill/>
                  <a:ln w="9525" cap="rnd" cmpd="sng">
                    <a:solidFill>
                      <a:srgbClr val="5F7D95"/>
                    </a:solidFill>
                    <a:prstDash val="solid"/>
                    <a:miter lim="33357"/>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56" name="Google Shape;5456;p87"/>
                  <p:cNvSpPr/>
                  <p:nvPr/>
                </p:nvSpPr>
                <p:spPr>
                  <a:xfrm>
                    <a:off x="1631387" y="2109073"/>
                    <a:ext cx="85283" cy="74398"/>
                  </a:xfrm>
                  <a:custGeom>
                    <a:avLst/>
                    <a:gdLst/>
                    <a:ahLst/>
                    <a:cxnLst/>
                    <a:rect l="l" t="t" r="r" b="b"/>
                    <a:pathLst>
                      <a:path w="12810" h="11175" fill="none" extrusionOk="0">
                        <a:moveTo>
                          <a:pt x="1" y="11175"/>
                        </a:moveTo>
                        <a:cubicBezTo>
                          <a:pt x="6539" y="11175"/>
                          <a:pt x="10275" y="7105"/>
                          <a:pt x="12810" y="0"/>
                        </a:cubicBezTo>
                      </a:path>
                    </a:pathLst>
                  </a:custGeom>
                  <a:noFill/>
                  <a:ln w="9525" cap="rnd" cmpd="sng">
                    <a:solidFill>
                      <a:srgbClr val="5F7D95"/>
                    </a:solidFill>
                    <a:prstDash val="solid"/>
                    <a:miter lim="33357"/>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57" name="Google Shape;5457;p87"/>
                  <p:cNvSpPr/>
                  <p:nvPr/>
                </p:nvSpPr>
                <p:spPr>
                  <a:xfrm>
                    <a:off x="1616453" y="2163114"/>
                    <a:ext cx="42868" cy="40491"/>
                  </a:xfrm>
                  <a:custGeom>
                    <a:avLst/>
                    <a:gdLst/>
                    <a:ahLst/>
                    <a:cxnLst/>
                    <a:rect l="l" t="t" r="r" b="b"/>
                    <a:pathLst>
                      <a:path w="6439" h="6082" extrusionOk="0">
                        <a:moveTo>
                          <a:pt x="3241" y="0"/>
                        </a:moveTo>
                        <a:cubicBezTo>
                          <a:pt x="3118" y="0"/>
                          <a:pt x="2994" y="8"/>
                          <a:pt x="2869" y="23"/>
                        </a:cubicBezTo>
                        <a:cubicBezTo>
                          <a:pt x="1168" y="223"/>
                          <a:pt x="0" y="1724"/>
                          <a:pt x="200" y="3392"/>
                        </a:cubicBezTo>
                        <a:cubicBezTo>
                          <a:pt x="386" y="4937"/>
                          <a:pt x="1717" y="6082"/>
                          <a:pt x="3239" y="6082"/>
                        </a:cubicBezTo>
                        <a:cubicBezTo>
                          <a:pt x="3359" y="6082"/>
                          <a:pt x="3481" y="6075"/>
                          <a:pt x="3603" y="6060"/>
                        </a:cubicBezTo>
                        <a:cubicBezTo>
                          <a:pt x="5271" y="5860"/>
                          <a:pt x="6438" y="4326"/>
                          <a:pt x="6238" y="2658"/>
                        </a:cubicBezTo>
                        <a:cubicBezTo>
                          <a:pt x="6053" y="1115"/>
                          <a:pt x="4754" y="0"/>
                          <a:pt x="3241" y="0"/>
                        </a:cubicBez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58" name="Google Shape;5458;p87"/>
                  <p:cNvSpPr/>
                  <p:nvPr/>
                </p:nvSpPr>
                <p:spPr>
                  <a:xfrm>
                    <a:off x="1784849" y="2299227"/>
                    <a:ext cx="28654" cy="38514"/>
                  </a:xfrm>
                  <a:custGeom>
                    <a:avLst/>
                    <a:gdLst/>
                    <a:ahLst/>
                    <a:cxnLst/>
                    <a:rect l="l" t="t" r="r" b="b"/>
                    <a:pathLst>
                      <a:path w="4304" h="5785" extrusionOk="0">
                        <a:moveTo>
                          <a:pt x="509" y="0"/>
                        </a:moveTo>
                        <a:cubicBezTo>
                          <a:pt x="247" y="0"/>
                          <a:pt x="1" y="203"/>
                          <a:pt x="1" y="493"/>
                        </a:cubicBezTo>
                        <a:lnTo>
                          <a:pt x="1" y="5264"/>
                        </a:lnTo>
                        <a:cubicBezTo>
                          <a:pt x="1" y="5561"/>
                          <a:pt x="240" y="5784"/>
                          <a:pt x="499" y="5784"/>
                        </a:cubicBezTo>
                        <a:cubicBezTo>
                          <a:pt x="589" y="5784"/>
                          <a:pt x="682" y="5757"/>
                          <a:pt x="768" y="5697"/>
                        </a:cubicBezTo>
                        <a:lnTo>
                          <a:pt x="4037" y="3396"/>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59" name="Google Shape;5459;p87"/>
                  <p:cNvSpPr/>
                  <p:nvPr/>
                </p:nvSpPr>
                <p:spPr>
                  <a:xfrm>
                    <a:off x="1784849" y="2028946"/>
                    <a:ext cx="28654" cy="38547"/>
                  </a:xfrm>
                  <a:custGeom>
                    <a:avLst/>
                    <a:gdLst/>
                    <a:ahLst/>
                    <a:cxnLst/>
                    <a:rect l="l" t="t" r="r" b="b"/>
                    <a:pathLst>
                      <a:path w="4304" h="5790" extrusionOk="0">
                        <a:moveTo>
                          <a:pt x="509" y="1"/>
                        </a:moveTo>
                        <a:cubicBezTo>
                          <a:pt x="247" y="1"/>
                          <a:pt x="1" y="203"/>
                          <a:pt x="1" y="494"/>
                        </a:cubicBezTo>
                        <a:lnTo>
                          <a:pt x="1" y="5264"/>
                        </a:lnTo>
                        <a:cubicBezTo>
                          <a:pt x="1" y="5580"/>
                          <a:pt x="231" y="5790"/>
                          <a:pt x="485" y="5790"/>
                        </a:cubicBezTo>
                        <a:cubicBezTo>
                          <a:pt x="580" y="5790"/>
                          <a:pt x="677" y="5761"/>
                          <a:pt x="768" y="5697"/>
                        </a:cubicBezTo>
                        <a:lnTo>
                          <a:pt x="4037" y="3396"/>
                        </a:lnTo>
                        <a:cubicBezTo>
                          <a:pt x="4304" y="3196"/>
                          <a:pt x="4304" y="2795"/>
                          <a:pt x="4037" y="2595"/>
                        </a:cubicBezTo>
                        <a:lnTo>
                          <a:pt x="801" y="93"/>
                        </a:lnTo>
                        <a:cubicBezTo>
                          <a:pt x="710" y="29"/>
                          <a:pt x="608" y="1"/>
                          <a:pt x="509" y="1"/>
                        </a:cubicBez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5460" name="Google Shape;5460;p87"/>
                  <p:cNvGrpSpPr/>
                  <p:nvPr/>
                </p:nvGrpSpPr>
                <p:grpSpPr>
                  <a:xfrm>
                    <a:off x="1839639" y="2013538"/>
                    <a:ext cx="77067" cy="340828"/>
                    <a:chOff x="1839639" y="2013538"/>
                    <a:chExt cx="77067" cy="340828"/>
                  </a:xfrm>
                </p:grpSpPr>
                <p:sp>
                  <p:nvSpPr>
                    <p:cNvPr id="5461" name="Google Shape;5461;p87"/>
                    <p:cNvSpPr/>
                    <p:nvPr/>
                  </p:nvSpPr>
                  <p:spPr>
                    <a:xfrm>
                      <a:off x="1839639" y="2282618"/>
                      <a:ext cx="77067" cy="71748"/>
                    </a:xfrm>
                    <a:custGeom>
                      <a:avLst/>
                      <a:gdLst/>
                      <a:ahLst/>
                      <a:cxnLst/>
                      <a:rect l="l" t="t" r="r" b="b"/>
                      <a:pathLst>
                        <a:path w="11576" h="10777" extrusionOk="0">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solidFill>
                      <a:srgbClr val="A5B7C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62" name="Google Shape;5462;p87"/>
                    <p:cNvSpPr/>
                    <p:nvPr/>
                  </p:nvSpPr>
                  <p:spPr>
                    <a:xfrm>
                      <a:off x="1839639" y="2013538"/>
                      <a:ext cx="77067" cy="71588"/>
                    </a:xfrm>
                    <a:custGeom>
                      <a:avLst/>
                      <a:gdLst/>
                      <a:ahLst/>
                      <a:cxnLst/>
                      <a:rect l="l" t="t" r="r" b="b"/>
                      <a:pathLst>
                        <a:path w="11576" h="10753" extrusionOk="0">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solidFill>
                      <a:srgbClr val="A5B7C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grpSp>
      </p:grpSp>
      <p:grpSp>
        <p:nvGrpSpPr>
          <p:cNvPr id="5463" name="Google Shape;5463;p87"/>
          <p:cNvGrpSpPr/>
          <p:nvPr/>
        </p:nvGrpSpPr>
        <p:grpSpPr>
          <a:xfrm>
            <a:off x="961502" y="4532678"/>
            <a:ext cx="1824908" cy="910557"/>
            <a:chOff x="724986" y="3605478"/>
            <a:chExt cx="1368681" cy="682918"/>
          </a:xfrm>
        </p:grpSpPr>
        <p:grpSp>
          <p:nvGrpSpPr>
            <p:cNvPr id="5464" name="Google Shape;5464;p87"/>
            <p:cNvGrpSpPr/>
            <p:nvPr/>
          </p:nvGrpSpPr>
          <p:grpSpPr>
            <a:xfrm>
              <a:off x="1289102" y="3823629"/>
              <a:ext cx="240442" cy="250435"/>
              <a:chOff x="-165066" y="3843615"/>
              <a:chExt cx="221259" cy="230455"/>
            </a:xfrm>
          </p:grpSpPr>
          <p:sp>
            <p:nvSpPr>
              <p:cNvPr id="5465" name="Google Shape;5465;p87"/>
              <p:cNvSpPr/>
              <p:nvPr/>
            </p:nvSpPr>
            <p:spPr>
              <a:xfrm>
                <a:off x="-165066" y="3843615"/>
                <a:ext cx="106189" cy="230455"/>
              </a:xfrm>
              <a:custGeom>
                <a:avLst/>
                <a:gdLst/>
                <a:ahLst/>
                <a:cxnLst/>
                <a:rect l="l" t="t" r="r" b="b"/>
                <a:pathLst>
                  <a:path w="9076" h="19697" extrusionOk="0">
                    <a:moveTo>
                      <a:pt x="7950" y="0"/>
                    </a:moveTo>
                    <a:cubicBezTo>
                      <a:pt x="7325" y="0"/>
                      <a:pt x="7031" y="353"/>
                      <a:pt x="6905" y="861"/>
                    </a:cubicBezTo>
                    <a:cubicBezTo>
                      <a:pt x="6789" y="843"/>
                      <a:pt x="6673" y="834"/>
                      <a:pt x="6560" y="834"/>
                    </a:cubicBezTo>
                    <a:cubicBezTo>
                      <a:pt x="5374" y="834"/>
                      <a:pt x="4369" y="1804"/>
                      <a:pt x="4378" y="3035"/>
                    </a:cubicBezTo>
                    <a:cubicBezTo>
                      <a:pt x="4378" y="3093"/>
                      <a:pt x="4384" y="3152"/>
                      <a:pt x="4388" y="3210"/>
                    </a:cubicBezTo>
                    <a:cubicBezTo>
                      <a:pt x="4095" y="3091"/>
                      <a:pt x="3789" y="3034"/>
                      <a:pt x="3486" y="3034"/>
                    </a:cubicBezTo>
                    <a:cubicBezTo>
                      <a:pt x="2814" y="3034"/>
                      <a:pt x="2155" y="3317"/>
                      <a:pt x="1689" y="3841"/>
                    </a:cubicBezTo>
                    <a:cubicBezTo>
                      <a:pt x="1013" y="4601"/>
                      <a:pt x="893" y="5704"/>
                      <a:pt x="1385" y="6594"/>
                    </a:cubicBezTo>
                    <a:cubicBezTo>
                      <a:pt x="0" y="7697"/>
                      <a:pt x="117" y="9839"/>
                      <a:pt x="1618" y="10780"/>
                    </a:cubicBezTo>
                    <a:cubicBezTo>
                      <a:pt x="664" y="11961"/>
                      <a:pt x="1036" y="13721"/>
                      <a:pt x="2388" y="14417"/>
                    </a:cubicBezTo>
                    <a:cubicBezTo>
                      <a:pt x="2375" y="14508"/>
                      <a:pt x="2372" y="14595"/>
                      <a:pt x="2372" y="14685"/>
                    </a:cubicBezTo>
                    <a:cubicBezTo>
                      <a:pt x="2372" y="15776"/>
                      <a:pt x="3106" y="16727"/>
                      <a:pt x="4161" y="17002"/>
                    </a:cubicBezTo>
                    <a:cubicBezTo>
                      <a:pt x="4473" y="17901"/>
                      <a:pt x="5317" y="18472"/>
                      <a:pt x="6226" y="18472"/>
                    </a:cubicBezTo>
                    <a:cubicBezTo>
                      <a:pt x="6429" y="18472"/>
                      <a:pt x="6635" y="18443"/>
                      <a:pt x="6840" y="18383"/>
                    </a:cubicBezTo>
                    <a:cubicBezTo>
                      <a:pt x="6888" y="19128"/>
                      <a:pt x="7157" y="19697"/>
                      <a:pt x="7953" y="19697"/>
                    </a:cubicBezTo>
                    <a:cubicBezTo>
                      <a:pt x="9074" y="19697"/>
                      <a:pt x="9059" y="18730"/>
                      <a:pt x="9075" y="18730"/>
                    </a:cubicBezTo>
                    <a:cubicBezTo>
                      <a:pt x="9075" y="18730"/>
                      <a:pt x="9075" y="18730"/>
                      <a:pt x="9075" y="18730"/>
                    </a:cubicBezTo>
                    <a:cubicBezTo>
                      <a:pt x="9072" y="18726"/>
                      <a:pt x="9046" y="1055"/>
                      <a:pt x="9033" y="1055"/>
                    </a:cubicBezTo>
                    <a:cubicBezTo>
                      <a:pt x="9033" y="1055"/>
                      <a:pt x="9033" y="1055"/>
                      <a:pt x="9033" y="1055"/>
                    </a:cubicBezTo>
                    <a:cubicBezTo>
                      <a:pt x="9014" y="919"/>
                      <a:pt x="8982" y="790"/>
                      <a:pt x="8936" y="660"/>
                    </a:cubicBezTo>
                    <a:cubicBezTo>
                      <a:pt x="8784" y="259"/>
                      <a:pt x="8490" y="0"/>
                      <a:pt x="7950" y="0"/>
                    </a:cubicBezTo>
                    <a:close/>
                  </a:path>
                </a:pathLst>
              </a:custGeom>
              <a:solidFill>
                <a:srgbClr val="E4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66" name="Google Shape;5466;p87"/>
              <p:cNvSpPr/>
              <p:nvPr/>
            </p:nvSpPr>
            <p:spPr>
              <a:xfrm>
                <a:off x="-100985" y="3906105"/>
                <a:ext cx="41804" cy="52708"/>
              </a:xfrm>
              <a:custGeom>
                <a:avLst/>
                <a:gdLst/>
                <a:ahLst/>
                <a:cxnLst/>
                <a:rect l="l" t="t" r="r" b="b"/>
                <a:pathLst>
                  <a:path w="3573" h="4505" fill="none" extrusionOk="0">
                    <a:moveTo>
                      <a:pt x="3573" y="1"/>
                    </a:moveTo>
                    <a:cubicBezTo>
                      <a:pt x="3573" y="1"/>
                      <a:pt x="1" y="221"/>
                      <a:pt x="997" y="4504"/>
                    </a:cubicBezTo>
                  </a:path>
                </a:pathLst>
              </a:custGeom>
              <a:noFill/>
              <a:ln w="800"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67" name="Google Shape;5467;p87"/>
              <p:cNvSpPr/>
              <p:nvPr/>
            </p:nvSpPr>
            <p:spPr>
              <a:xfrm>
                <a:off x="-86594" y="3875146"/>
                <a:ext cx="27296" cy="25717"/>
              </a:xfrm>
              <a:custGeom>
                <a:avLst/>
                <a:gdLst/>
                <a:ahLst/>
                <a:cxnLst/>
                <a:rect l="l" t="t" r="r" b="b"/>
                <a:pathLst>
                  <a:path w="2333" h="2198" fill="none" extrusionOk="0">
                    <a:moveTo>
                      <a:pt x="0" y="696"/>
                    </a:moveTo>
                    <a:cubicBezTo>
                      <a:pt x="0" y="696"/>
                      <a:pt x="2333" y="0"/>
                      <a:pt x="2333" y="2197"/>
                    </a:cubicBezTo>
                  </a:path>
                </a:pathLst>
              </a:custGeom>
              <a:noFill/>
              <a:ln w="800"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68" name="Google Shape;5468;p87"/>
              <p:cNvSpPr/>
              <p:nvPr/>
            </p:nvSpPr>
            <p:spPr>
              <a:xfrm>
                <a:off x="-113855" y="3879078"/>
                <a:ext cx="8986" cy="21785"/>
              </a:xfrm>
              <a:custGeom>
                <a:avLst/>
                <a:gdLst/>
                <a:ahLst/>
                <a:cxnLst/>
                <a:rect l="l" t="t" r="r" b="b"/>
                <a:pathLst>
                  <a:path w="768" h="1862" fill="none" extrusionOk="0">
                    <a:moveTo>
                      <a:pt x="1" y="1"/>
                    </a:moveTo>
                    <a:cubicBezTo>
                      <a:pt x="1" y="1"/>
                      <a:pt x="1" y="1056"/>
                      <a:pt x="768" y="1861"/>
                    </a:cubicBezTo>
                  </a:path>
                </a:pathLst>
              </a:custGeom>
              <a:noFill/>
              <a:ln w="800"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69" name="Google Shape;5469;p87"/>
              <p:cNvSpPr/>
              <p:nvPr/>
            </p:nvSpPr>
            <p:spPr>
              <a:xfrm>
                <a:off x="-148861" y="3908679"/>
                <a:ext cx="53340" cy="15538"/>
              </a:xfrm>
              <a:custGeom>
                <a:avLst/>
                <a:gdLst/>
                <a:ahLst/>
                <a:cxnLst/>
                <a:rect l="l" t="t" r="r" b="b"/>
                <a:pathLst>
                  <a:path w="4559" h="1328" fill="none" extrusionOk="0">
                    <a:moveTo>
                      <a:pt x="0" y="1030"/>
                    </a:moveTo>
                    <a:cubicBezTo>
                      <a:pt x="1301" y="1"/>
                      <a:pt x="2559" y="1327"/>
                      <a:pt x="2559" y="1327"/>
                    </a:cubicBezTo>
                    <a:cubicBezTo>
                      <a:pt x="2559" y="1327"/>
                      <a:pt x="2828" y="150"/>
                      <a:pt x="4559" y="642"/>
                    </a:cubicBezTo>
                  </a:path>
                </a:pathLst>
              </a:custGeom>
              <a:noFill/>
              <a:ln w="800"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70" name="Google Shape;5470;p87"/>
              <p:cNvSpPr/>
              <p:nvPr/>
            </p:nvSpPr>
            <p:spPr>
              <a:xfrm>
                <a:off x="-137430" y="3963493"/>
                <a:ext cx="28092" cy="51948"/>
              </a:xfrm>
              <a:custGeom>
                <a:avLst/>
                <a:gdLst/>
                <a:ahLst/>
                <a:cxnLst/>
                <a:rect l="l" t="t" r="r" b="b"/>
                <a:pathLst>
                  <a:path w="2401" h="4440" fill="none" extrusionOk="0">
                    <a:moveTo>
                      <a:pt x="10" y="4439"/>
                    </a:moveTo>
                    <a:cubicBezTo>
                      <a:pt x="10" y="4439"/>
                      <a:pt x="0" y="2220"/>
                      <a:pt x="1718" y="2437"/>
                    </a:cubicBezTo>
                    <a:cubicBezTo>
                      <a:pt x="1718" y="2437"/>
                      <a:pt x="828" y="1217"/>
                      <a:pt x="2401" y="1"/>
                    </a:cubicBezTo>
                  </a:path>
                </a:pathLst>
              </a:custGeom>
              <a:noFill/>
              <a:ln w="800"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71" name="Google Shape;5471;p87"/>
              <p:cNvSpPr/>
              <p:nvPr/>
            </p:nvSpPr>
            <p:spPr>
              <a:xfrm>
                <a:off x="-122021" y="4015429"/>
                <a:ext cx="12461" cy="32374"/>
              </a:xfrm>
              <a:custGeom>
                <a:avLst/>
                <a:gdLst/>
                <a:ahLst/>
                <a:cxnLst/>
                <a:rect l="l" t="t" r="r" b="b"/>
                <a:pathLst>
                  <a:path w="1065" h="2767" fill="none" extrusionOk="0">
                    <a:moveTo>
                      <a:pt x="1064" y="0"/>
                    </a:moveTo>
                    <a:cubicBezTo>
                      <a:pt x="1064" y="0"/>
                      <a:pt x="0" y="1146"/>
                      <a:pt x="702" y="2767"/>
                    </a:cubicBezTo>
                  </a:path>
                </a:pathLst>
              </a:custGeom>
              <a:noFill/>
              <a:ln w="800"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72" name="Google Shape;5472;p87"/>
              <p:cNvSpPr/>
              <p:nvPr/>
            </p:nvSpPr>
            <p:spPr>
              <a:xfrm>
                <a:off x="-95533" y="4013124"/>
                <a:ext cx="36235" cy="21739"/>
              </a:xfrm>
              <a:custGeom>
                <a:avLst/>
                <a:gdLst/>
                <a:ahLst/>
                <a:cxnLst/>
                <a:rect l="l" t="t" r="r" b="b"/>
                <a:pathLst>
                  <a:path w="3097" h="1858" fill="none" extrusionOk="0">
                    <a:moveTo>
                      <a:pt x="3097" y="197"/>
                    </a:moveTo>
                    <a:cubicBezTo>
                      <a:pt x="1463" y="0"/>
                      <a:pt x="764" y="1579"/>
                      <a:pt x="764" y="1579"/>
                    </a:cubicBezTo>
                    <a:cubicBezTo>
                      <a:pt x="764" y="1579"/>
                      <a:pt x="334" y="1391"/>
                      <a:pt x="1" y="1857"/>
                    </a:cubicBezTo>
                  </a:path>
                </a:pathLst>
              </a:custGeom>
              <a:noFill/>
              <a:ln w="800"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73" name="Google Shape;5473;p87"/>
              <p:cNvSpPr/>
              <p:nvPr/>
            </p:nvSpPr>
            <p:spPr>
              <a:xfrm>
                <a:off x="-123355" y="3941357"/>
                <a:ext cx="32000" cy="17913"/>
              </a:xfrm>
              <a:custGeom>
                <a:avLst/>
                <a:gdLst/>
                <a:ahLst/>
                <a:cxnLst/>
                <a:rect l="l" t="t" r="r" b="b"/>
                <a:pathLst>
                  <a:path w="2735" h="1531" fill="none" extrusionOk="0">
                    <a:moveTo>
                      <a:pt x="2735" y="0"/>
                    </a:moveTo>
                    <a:cubicBezTo>
                      <a:pt x="2735" y="0"/>
                      <a:pt x="1085" y="1530"/>
                      <a:pt x="1" y="0"/>
                    </a:cubicBezTo>
                  </a:path>
                </a:pathLst>
              </a:custGeom>
              <a:noFill/>
              <a:ln w="800"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74" name="Google Shape;5474;p87"/>
              <p:cNvSpPr/>
              <p:nvPr/>
            </p:nvSpPr>
            <p:spPr>
              <a:xfrm>
                <a:off x="-91367" y="3973672"/>
                <a:ext cx="32070" cy="15807"/>
              </a:xfrm>
              <a:custGeom>
                <a:avLst/>
                <a:gdLst/>
                <a:ahLst/>
                <a:cxnLst/>
                <a:rect l="l" t="t" r="r" b="b"/>
                <a:pathLst>
                  <a:path w="2741" h="1351" fill="none" extrusionOk="0">
                    <a:moveTo>
                      <a:pt x="1" y="434"/>
                    </a:moveTo>
                    <a:cubicBezTo>
                      <a:pt x="1" y="434"/>
                      <a:pt x="1709" y="1"/>
                      <a:pt x="2741" y="1350"/>
                    </a:cubicBezTo>
                  </a:path>
                </a:pathLst>
              </a:custGeom>
              <a:noFill/>
              <a:ln w="800"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75" name="Google Shape;5475;p87"/>
              <p:cNvSpPr/>
              <p:nvPr/>
            </p:nvSpPr>
            <p:spPr>
              <a:xfrm>
                <a:off x="-49996" y="3843615"/>
                <a:ext cx="106189" cy="230455"/>
              </a:xfrm>
              <a:custGeom>
                <a:avLst/>
                <a:gdLst/>
                <a:ahLst/>
                <a:cxnLst/>
                <a:rect l="l" t="t" r="r" b="b"/>
                <a:pathLst>
                  <a:path w="9076" h="19697" extrusionOk="0">
                    <a:moveTo>
                      <a:pt x="1127" y="0"/>
                    </a:moveTo>
                    <a:cubicBezTo>
                      <a:pt x="586" y="0"/>
                      <a:pt x="292" y="259"/>
                      <a:pt x="140" y="660"/>
                    </a:cubicBezTo>
                    <a:cubicBezTo>
                      <a:pt x="95" y="790"/>
                      <a:pt x="62" y="919"/>
                      <a:pt x="43" y="1055"/>
                    </a:cubicBezTo>
                    <a:cubicBezTo>
                      <a:pt x="43" y="1055"/>
                      <a:pt x="43" y="1055"/>
                      <a:pt x="43" y="1055"/>
                    </a:cubicBezTo>
                    <a:cubicBezTo>
                      <a:pt x="30" y="1055"/>
                      <a:pt x="4" y="18726"/>
                      <a:pt x="1" y="18730"/>
                    </a:cubicBezTo>
                    <a:cubicBezTo>
                      <a:pt x="1" y="18730"/>
                      <a:pt x="1" y="18730"/>
                      <a:pt x="1" y="18730"/>
                    </a:cubicBezTo>
                    <a:cubicBezTo>
                      <a:pt x="17" y="18730"/>
                      <a:pt x="3" y="19697"/>
                      <a:pt x="1123" y="19697"/>
                    </a:cubicBezTo>
                    <a:cubicBezTo>
                      <a:pt x="1919" y="19697"/>
                      <a:pt x="2188" y="19128"/>
                      <a:pt x="2236" y="18383"/>
                    </a:cubicBezTo>
                    <a:cubicBezTo>
                      <a:pt x="2441" y="18443"/>
                      <a:pt x="2647" y="18472"/>
                      <a:pt x="2850" y="18472"/>
                    </a:cubicBezTo>
                    <a:cubicBezTo>
                      <a:pt x="3758" y="18472"/>
                      <a:pt x="4600" y="17901"/>
                      <a:pt x="4915" y="17002"/>
                    </a:cubicBezTo>
                    <a:cubicBezTo>
                      <a:pt x="5970" y="16727"/>
                      <a:pt x="6704" y="15776"/>
                      <a:pt x="6704" y="14685"/>
                    </a:cubicBezTo>
                    <a:cubicBezTo>
                      <a:pt x="6704" y="14595"/>
                      <a:pt x="6698" y="14508"/>
                      <a:pt x="6688" y="14417"/>
                    </a:cubicBezTo>
                    <a:cubicBezTo>
                      <a:pt x="8040" y="13725"/>
                      <a:pt x="8412" y="11961"/>
                      <a:pt x="7458" y="10780"/>
                    </a:cubicBezTo>
                    <a:cubicBezTo>
                      <a:pt x="8956" y="9839"/>
                      <a:pt x="9076" y="7697"/>
                      <a:pt x="7691" y="6594"/>
                    </a:cubicBezTo>
                    <a:cubicBezTo>
                      <a:pt x="8183" y="5704"/>
                      <a:pt x="8060" y="4601"/>
                      <a:pt x="7387" y="3841"/>
                    </a:cubicBezTo>
                    <a:cubicBezTo>
                      <a:pt x="6921" y="3315"/>
                      <a:pt x="6264" y="3033"/>
                      <a:pt x="5593" y="3033"/>
                    </a:cubicBezTo>
                    <a:cubicBezTo>
                      <a:pt x="5289" y="3033"/>
                      <a:pt x="4982" y="3091"/>
                      <a:pt x="4689" y="3210"/>
                    </a:cubicBezTo>
                    <a:cubicBezTo>
                      <a:pt x="4692" y="3152"/>
                      <a:pt x="4695" y="3093"/>
                      <a:pt x="4695" y="3035"/>
                    </a:cubicBezTo>
                    <a:cubicBezTo>
                      <a:pt x="4704" y="1804"/>
                      <a:pt x="3702" y="834"/>
                      <a:pt x="2514" y="834"/>
                    </a:cubicBezTo>
                    <a:cubicBezTo>
                      <a:pt x="2400" y="834"/>
                      <a:pt x="2285" y="843"/>
                      <a:pt x="2168" y="861"/>
                    </a:cubicBezTo>
                    <a:cubicBezTo>
                      <a:pt x="2045" y="353"/>
                      <a:pt x="1751" y="0"/>
                      <a:pt x="1127" y="0"/>
                    </a:cubicBezTo>
                    <a:close/>
                  </a:path>
                </a:pathLst>
              </a:custGeom>
              <a:solidFill>
                <a:srgbClr val="4056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76" name="Google Shape;5476;p87"/>
              <p:cNvSpPr/>
              <p:nvPr/>
            </p:nvSpPr>
            <p:spPr>
              <a:xfrm>
                <a:off x="-49692" y="3906105"/>
                <a:ext cx="41804" cy="52708"/>
              </a:xfrm>
              <a:custGeom>
                <a:avLst/>
                <a:gdLst/>
                <a:ahLst/>
                <a:cxnLst/>
                <a:rect l="l" t="t" r="r" b="b"/>
                <a:pathLst>
                  <a:path w="3573" h="4505" fill="none" extrusionOk="0">
                    <a:moveTo>
                      <a:pt x="1" y="1"/>
                    </a:moveTo>
                    <a:cubicBezTo>
                      <a:pt x="1" y="1"/>
                      <a:pt x="3572" y="221"/>
                      <a:pt x="2573" y="4504"/>
                    </a:cubicBezTo>
                  </a:path>
                </a:pathLst>
              </a:custGeom>
              <a:noFill/>
              <a:ln w="800"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77" name="Google Shape;5477;p87"/>
              <p:cNvSpPr/>
              <p:nvPr/>
            </p:nvSpPr>
            <p:spPr>
              <a:xfrm>
                <a:off x="-49575" y="3875146"/>
                <a:ext cx="27261" cy="25717"/>
              </a:xfrm>
              <a:custGeom>
                <a:avLst/>
                <a:gdLst/>
                <a:ahLst/>
                <a:cxnLst/>
                <a:rect l="l" t="t" r="r" b="b"/>
                <a:pathLst>
                  <a:path w="2330" h="2198" fill="none" extrusionOk="0">
                    <a:moveTo>
                      <a:pt x="2330" y="696"/>
                    </a:moveTo>
                    <a:cubicBezTo>
                      <a:pt x="2330" y="696"/>
                      <a:pt x="0" y="0"/>
                      <a:pt x="0" y="2197"/>
                    </a:cubicBezTo>
                  </a:path>
                </a:pathLst>
              </a:custGeom>
              <a:noFill/>
              <a:ln w="800"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78" name="Google Shape;5478;p87"/>
              <p:cNvSpPr/>
              <p:nvPr/>
            </p:nvSpPr>
            <p:spPr>
              <a:xfrm>
                <a:off x="-4003" y="3879078"/>
                <a:ext cx="8986" cy="21785"/>
              </a:xfrm>
              <a:custGeom>
                <a:avLst/>
                <a:gdLst/>
                <a:ahLst/>
                <a:cxnLst/>
                <a:rect l="l" t="t" r="r" b="b"/>
                <a:pathLst>
                  <a:path w="768" h="1862" fill="none" extrusionOk="0">
                    <a:moveTo>
                      <a:pt x="767" y="1"/>
                    </a:moveTo>
                    <a:cubicBezTo>
                      <a:pt x="767" y="1"/>
                      <a:pt x="767" y="1056"/>
                      <a:pt x="1" y="1861"/>
                    </a:cubicBezTo>
                  </a:path>
                </a:pathLst>
              </a:custGeom>
              <a:noFill/>
              <a:ln w="800"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79" name="Google Shape;5479;p87"/>
              <p:cNvSpPr/>
              <p:nvPr/>
            </p:nvSpPr>
            <p:spPr>
              <a:xfrm>
                <a:off x="-13352" y="3908679"/>
                <a:ext cx="53352" cy="15538"/>
              </a:xfrm>
              <a:custGeom>
                <a:avLst/>
                <a:gdLst/>
                <a:ahLst/>
                <a:cxnLst/>
                <a:rect l="l" t="t" r="r" b="b"/>
                <a:pathLst>
                  <a:path w="4560" h="1328" fill="none" extrusionOk="0">
                    <a:moveTo>
                      <a:pt x="4559" y="1030"/>
                    </a:moveTo>
                    <a:cubicBezTo>
                      <a:pt x="3258" y="1"/>
                      <a:pt x="1997" y="1327"/>
                      <a:pt x="1997" y="1327"/>
                    </a:cubicBezTo>
                    <a:cubicBezTo>
                      <a:pt x="1997" y="1327"/>
                      <a:pt x="1731" y="150"/>
                      <a:pt x="1" y="642"/>
                    </a:cubicBezTo>
                  </a:path>
                </a:pathLst>
              </a:custGeom>
              <a:noFill/>
              <a:ln w="800"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80" name="Google Shape;5480;p87"/>
              <p:cNvSpPr/>
              <p:nvPr/>
            </p:nvSpPr>
            <p:spPr>
              <a:xfrm>
                <a:off x="466" y="3963493"/>
                <a:ext cx="28092" cy="51948"/>
              </a:xfrm>
              <a:custGeom>
                <a:avLst/>
                <a:gdLst/>
                <a:ahLst/>
                <a:cxnLst/>
                <a:rect l="l" t="t" r="r" b="b"/>
                <a:pathLst>
                  <a:path w="2401" h="4440" fill="none" extrusionOk="0">
                    <a:moveTo>
                      <a:pt x="2391" y="4439"/>
                    </a:moveTo>
                    <a:cubicBezTo>
                      <a:pt x="2391" y="4439"/>
                      <a:pt x="2401" y="2220"/>
                      <a:pt x="683" y="2437"/>
                    </a:cubicBezTo>
                    <a:cubicBezTo>
                      <a:pt x="683" y="2437"/>
                      <a:pt x="1573" y="1217"/>
                      <a:pt x="0" y="1"/>
                    </a:cubicBezTo>
                  </a:path>
                </a:pathLst>
              </a:custGeom>
              <a:noFill/>
              <a:ln w="800"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81" name="Google Shape;5481;p87"/>
              <p:cNvSpPr/>
              <p:nvPr/>
            </p:nvSpPr>
            <p:spPr>
              <a:xfrm>
                <a:off x="688" y="4015429"/>
                <a:ext cx="12472" cy="32374"/>
              </a:xfrm>
              <a:custGeom>
                <a:avLst/>
                <a:gdLst/>
                <a:ahLst/>
                <a:cxnLst/>
                <a:rect l="l" t="t" r="r" b="b"/>
                <a:pathLst>
                  <a:path w="1066" h="2767" fill="none" extrusionOk="0">
                    <a:moveTo>
                      <a:pt x="1" y="0"/>
                    </a:moveTo>
                    <a:cubicBezTo>
                      <a:pt x="1" y="0"/>
                      <a:pt x="1065" y="1146"/>
                      <a:pt x="363" y="2767"/>
                    </a:cubicBezTo>
                  </a:path>
                </a:pathLst>
              </a:custGeom>
              <a:noFill/>
              <a:ln w="800"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82" name="Google Shape;5482;p87"/>
              <p:cNvSpPr/>
              <p:nvPr/>
            </p:nvSpPr>
            <p:spPr>
              <a:xfrm>
                <a:off x="-49575" y="4013124"/>
                <a:ext cx="36235" cy="21739"/>
              </a:xfrm>
              <a:custGeom>
                <a:avLst/>
                <a:gdLst/>
                <a:ahLst/>
                <a:cxnLst/>
                <a:rect l="l" t="t" r="r" b="b"/>
                <a:pathLst>
                  <a:path w="3097" h="1858" fill="none" extrusionOk="0">
                    <a:moveTo>
                      <a:pt x="0" y="197"/>
                    </a:moveTo>
                    <a:cubicBezTo>
                      <a:pt x="1631" y="0"/>
                      <a:pt x="2330" y="1579"/>
                      <a:pt x="2330" y="1579"/>
                    </a:cubicBezTo>
                    <a:cubicBezTo>
                      <a:pt x="2330" y="1579"/>
                      <a:pt x="2763" y="1391"/>
                      <a:pt x="3097" y="1857"/>
                    </a:cubicBezTo>
                  </a:path>
                </a:pathLst>
              </a:custGeom>
              <a:noFill/>
              <a:ln w="800"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83" name="Google Shape;5483;p87"/>
              <p:cNvSpPr/>
              <p:nvPr/>
            </p:nvSpPr>
            <p:spPr>
              <a:xfrm>
                <a:off x="-17517" y="3941357"/>
                <a:ext cx="32000" cy="17913"/>
              </a:xfrm>
              <a:custGeom>
                <a:avLst/>
                <a:gdLst/>
                <a:ahLst/>
                <a:cxnLst/>
                <a:rect l="l" t="t" r="r" b="b"/>
                <a:pathLst>
                  <a:path w="2735" h="1531" fill="none" extrusionOk="0">
                    <a:moveTo>
                      <a:pt x="1" y="0"/>
                    </a:moveTo>
                    <a:cubicBezTo>
                      <a:pt x="1" y="0"/>
                      <a:pt x="1651" y="1530"/>
                      <a:pt x="2734" y="0"/>
                    </a:cubicBezTo>
                  </a:path>
                </a:pathLst>
              </a:custGeom>
              <a:noFill/>
              <a:ln w="800"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84" name="Google Shape;5484;p87"/>
              <p:cNvSpPr/>
              <p:nvPr/>
            </p:nvSpPr>
            <p:spPr>
              <a:xfrm>
                <a:off x="-49575" y="3973672"/>
                <a:ext cx="32070" cy="15807"/>
              </a:xfrm>
              <a:custGeom>
                <a:avLst/>
                <a:gdLst/>
                <a:ahLst/>
                <a:cxnLst/>
                <a:rect l="l" t="t" r="r" b="b"/>
                <a:pathLst>
                  <a:path w="2741" h="1351" fill="none" extrusionOk="0">
                    <a:moveTo>
                      <a:pt x="2741" y="434"/>
                    </a:moveTo>
                    <a:cubicBezTo>
                      <a:pt x="2741" y="434"/>
                      <a:pt x="1032" y="1"/>
                      <a:pt x="0" y="1350"/>
                    </a:cubicBezTo>
                  </a:path>
                </a:pathLst>
              </a:custGeom>
              <a:noFill/>
              <a:ln w="800"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485" name="Google Shape;5485;p87"/>
            <p:cNvGrpSpPr/>
            <p:nvPr/>
          </p:nvGrpSpPr>
          <p:grpSpPr>
            <a:xfrm>
              <a:off x="724986" y="3605478"/>
              <a:ext cx="1368681" cy="682918"/>
              <a:chOff x="724986" y="3605478"/>
              <a:chExt cx="1368681" cy="682918"/>
            </a:xfrm>
          </p:grpSpPr>
          <p:grpSp>
            <p:nvGrpSpPr>
              <p:cNvPr id="5486" name="Google Shape;5486;p87"/>
              <p:cNvGrpSpPr/>
              <p:nvPr/>
            </p:nvGrpSpPr>
            <p:grpSpPr>
              <a:xfrm>
                <a:off x="1498221" y="4047614"/>
                <a:ext cx="529172" cy="240783"/>
                <a:chOff x="1498221" y="4047614"/>
                <a:chExt cx="529172" cy="240783"/>
              </a:xfrm>
            </p:grpSpPr>
            <p:grpSp>
              <p:nvGrpSpPr>
                <p:cNvPr id="5487" name="Google Shape;5487;p87"/>
                <p:cNvGrpSpPr/>
                <p:nvPr/>
              </p:nvGrpSpPr>
              <p:grpSpPr>
                <a:xfrm>
                  <a:off x="1826655" y="4224370"/>
                  <a:ext cx="200738" cy="25631"/>
                  <a:chOff x="1826655" y="4224370"/>
                  <a:chExt cx="200738" cy="25631"/>
                </a:xfrm>
              </p:grpSpPr>
              <p:sp>
                <p:nvSpPr>
                  <p:cNvPr id="5488" name="Google Shape;5488;p87"/>
                  <p:cNvSpPr/>
                  <p:nvPr/>
                </p:nvSpPr>
                <p:spPr>
                  <a:xfrm>
                    <a:off x="1826655" y="4238011"/>
                    <a:ext cx="175094" cy="5"/>
                  </a:xfrm>
                  <a:custGeom>
                    <a:avLst/>
                    <a:gdLst/>
                    <a:ahLst/>
                    <a:cxnLst/>
                    <a:rect l="l" t="t" r="r" b="b"/>
                    <a:pathLst>
                      <a:path w="36535" h="1" fill="none" extrusionOk="0">
                        <a:moveTo>
                          <a:pt x="1" y="0"/>
                        </a:moveTo>
                        <a:lnTo>
                          <a:pt x="36535" y="0"/>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89" name="Google Shape;5489;p87"/>
                  <p:cNvSpPr/>
                  <p:nvPr/>
                </p:nvSpPr>
                <p:spPr>
                  <a:xfrm>
                    <a:off x="2000728" y="4224370"/>
                    <a:ext cx="26665" cy="25631"/>
                  </a:xfrm>
                  <a:custGeom>
                    <a:avLst/>
                    <a:gdLst/>
                    <a:ahLst/>
                    <a:cxnLst/>
                    <a:rect l="l" t="t" r="r" b="b"/>
                    <a:pathLst>
                      <a:path w="5564" h="5351" extrusionOk="0">
                        <a:moveTo>
                          <a:pt x="2887" y="0"/>
                        </a:moveTo>
                        <a:cubicBezTo>
                          <a:pt x="2190" y="0"/>
                          <a:pt x="1506" y="271"/>
                          <a:pt x="996" y="783"/>
                        </a:cubicBezTo>
                        <a:cubicBezTo>
                          <a:pt x="230" y="1550"/>
                          <a:pt x="0" y="2699"/>
                          <a:pt x="416" y="3698"/>
                        </a:cubicBezTo>
                        <a:cubicBezTo>
                          <a:pt x="828" y="4698"/>
                          <a:pt x="1806" y="5351"/>
                          <a:pt x="2886" y="5351"/>
                        </a:cubicBezTo>
                        <a:cubicBezTo>
                          <a:pt x="4363" y="5351"/>
                          <a:pt x="5560" y="4150"/>
                          <a:pt x="5563" y="2677"/>
                        </a:cubicBezTo>
                        <a:cubicBezTo>
                          <a:pt x="5560" y="1593"/>
                          <a:pt x="4911" y="619"/>
                          <a:pt x="3911" y="203"/>
                        </a:cubicBezTo>
                        <a:cubicBezTo>
                          <a:pt x="3580" y="67"/>
                          <a:pt x="3232" y="0"/>
                          <a:pt x="2887" y="0"/>
                        </a:cubicBezTo>
                        <a:close/>
                      </a:path>
                    </a:pathLst>
                  </a:custGeom>
                  <a:solidFill>
                    <a:srgbClr val="213B5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490" name="Google Shape;5490;p87"/>
                <p:cNvGrpSpPr/>
                <p:nvPr/>
              </p:nvGrpSpPr>
              <p:grpSpPr>
                <a:xfrm>
                  <a:off x="1498221" y="4047614"/>
                  <a:ext cx="328444" cy="240783"/>
                  <a:chOff x="1498221" y="4047614"/>
                  <a:chExt cx="328444" cy="240783"/>
                </a:xfrm>
              </p:grpSpPr>
              <p:sp>
                <p:nvSpPr>
                  <p:cNvPr id="5491" name="Google Shape;5491;p87"/>
                  <p:cNvSpPr/>
                  <p:nvPr/>
                </p:nvSpPr>
                <p:spPr>
                  <a:xfrm>
                    <a:off x="1648778" y="4185661"/>
                    <a:ext cx="177888" cy="102736"/>
                  </a:xfrm>
                  <a:custGeom>
                    <a:avLst/>
                    <a:gdLst/>
                    <a:ahLst/>
                    <a:cxnLst/>
                    <a:rect l="l" t="t" r="r" b="b"/>
                    <a:pathLst>
                      <a:path w="37118" h="21448" extrusionOk="0">
                        <a:moveTo>
                          <a:pt x="4950" y="1"/>
                        </a:moveTo>
                        <a:cubicBezTo>
                          <a:pt x="2218" y="1"/>
                          <a:pt x="0" y="2679"/>
                          <a:pt x="0" y="5984"/>
                        </a:cubicBezTo>
                        <a:lnTo>
                          <a:pt x="0" y="15461"/>
                        </a:lnTo>
                        <a:cubicBezTo>
                          <a:pt x="0" y="18766"/>
                          <a:pt x="2218" y="21447"/>
                          <a:pt x="4950" y="21447"/>
                        </a:cubicBezTo>
                        <a:lnTo>
                          <a:pt x="32168" y="21447"/>
                        </a:lnTo>
                        <a:cubicBezTo>
                          <a:pt x="34904" y="21447"/>
                          <a:pt x="37118" y="18766"/>
                          <a:pt x="37118" y="15461"/>
                        </a:cubicBezTo>
                        <a:lnTo>
                          <a:pt x="37118" y="5984"/>
                        </a:lnTo>
                        <a:cubicBezTo>
                          <a:pt x="37118" y="2679"/>
                          <a:pt x="34904" y="1"/>
                          <a:pt x="32168" y="1"/>
                        </a:cubicBezTo>
                        <a:close/>
                      </a:path>
                    </a:pathLst>
                  </a:custGeom>
                  <a:solidFill>
                    <a:srgbClr val="213B55"/>
                  </a:solidFill>
                  <a:ln w="9525" cap="flat" cmpd="sng">
                    <a:solidFill>
                      <a:srgbClr val="CFD9E0"/>
                    </a:solidFill>
                    <a:prstDash val="solid"/>
                    <a:miter lim="3647"/>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5492" name="Google Shape;5492;p87"/>
                  <p:cNvGrpSpPr/>
                  <p:nvPr/>
                </p:nvGrpSpPr>
                <p:grpSpPr>
                  <a:xfrm>
                    <a:off x="1498221" y="4047614"/>
                    <a:ext cx="150566" cy="190416"/>
                    <a:chOff x="1498221" y="4047614"/>
                    <a:chExt cx="150566" cy="190416"/>
                  </a:xfrm>
                </p:grpSpPr>
                <p:sp>
                  <p:nvSpPr>
                    <p:cNvPr id="5493" name="Google Shape;5493;p87"/>
                    <p:cNvSpPr/>
                    <p:nvPr/>
                  </p:nvSpPr>
                  <p:spPr>
                    <a:xfrm>
                      <a:off x="1510686" y="4060421"/>
                      <a:ext cx="138101" cy="177608"/>
                    </a:xfrm>
                    <a:custGeom>
                      <a:avLst/>
                      <a:gdLst/>
                      <a:ahLst/>
                      <a:cxnLst/>
                      <a:rect l="l" t="t" r="r" b="b"/>
                      <a:pathLst>
                        <a:path w="28816" h="37079" fill="none" extrusionOk="0">
                          <a:moveTo>
                            <a:pt x="28815" y="37078"/>
                          </a:moveTo>
                          <a:lnTo>
                            <a:pt x="17922" y="37078"/>
                          </a:lnTo>
                          <a:cubicBezTo>
                            <a:pt x="14829" y="37078"/>
                            <a:pt x="14212" y="33613"/>
                            <a:pt x="14212" y="33613"/>
                          </a:cubicBezTo>
                          <a:lnTo>
                            <a:pt x="14212" y="10631"/>
                          </a:lnTo>
                          <a:lnTo>
                            <a:pt x="0" y="10631"/>
                          </a:lnTo>
                          <a:lnTo>
                            <a:pt x="0" y="1"/>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94" name="Google Shape;5494;p87"/>
                    <p:cNvSpPr/>
                    <p:nvPr/>
                  </p:nvSpPr>
                  <p:spPr>
                    <a:xfrm>
                      <a:off x="1498221" y="4047614"/>
                      <a:ext cx="26646" cy="25622"/>
                    </a:xfrm>
                    <a:custGeom>
                      <a:avLst/>
                      <a:gdLst/>
                      <a:ahLst/>
                      <a:cxnLst/>
                      <a:rect l="l" t="t" r="r" b="b"/>
                      <a:pathLst>
                        <a:path w="5560" h="5349" extrusionOk="0">
                          <a:moveTo>
                            <a:pt x="2886" y="1"/>
                          </a:moveTo>
                          <a:cubicBezTo>
                            <a:pt x="1806" y="1"/>
                            <a:pt x="828" y="654"/>
                            <a:pt x="416" y="1653"/>
                          </a:cubicBezTo>
                          <a:cubicBezTo>
                            <a:pt x="0" y="2649"/>
                            <a:pt x="230" y="3802"/>
                            <a:pt x="996" y="4564"/>
                          </a:cubicBezTo>
                          <a:cubicBezTo>
                            <a:pt x="1506" y="5077"/>
                            <a:pt x="2190" y="5349"/>
                            <a:pt x="2886" y="5349"/>
                          </a:cubicBezTo>
                          <a:cubicBezTo>
                            <a:pt x="3232" y="5349"/>
                            <a:pt x="3580" y="5282"/>
                            <a:pt x="3911" y="5144"/>
                          </a:cubicBezTo>
                          <a:cubicBezTo>
                            <a:pt x="4910" y="4732"/>
                            <a:pt x="5560" y="3758"/>
                            <a:pt x="5560" y="2675"/>
                          </a:cubicBezTo>
                          <a:cubicBezTo>
                            <a:pt x="5560" y="1197"/>
                            <a:pt x="4363" y="1"/>
                            <a:pt x="2886"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grpSp>
            <p:nvGrpSpPr>
              <p:cNvPr id="5495" name="Google Shape;5495;p87"/>
              <p:cNvGrpSpPr/>
              <p:nvPr/>
            </p:nvGrpSpPr>
            <p:grpSpPr>
              <a:xfrm>
                <a:off x="1560718" y="3800594"/>
                <a:ext cx="532948" cy="302090"/>
                <a:chOff x="1560718" y="3800594"/>
                <a:chExt cx="532948" cy="302090"/>
              </a:xfrm>
            </p:grpSpPr>
            <p:grpSp>
              <p:nvGrpSpPr>
                <p:cNvPr id="5496" name="Google Shape;5496;p87"/>
                <p:cNvGrpSpPr/>
                <p:nvPr/>
              </p:nvGrpSpPr>
              <p:grpSpPr>
                <a:xfrm>
                  <a:off x="1912179" y="3827344"/>
                  <a:ext cx="181487" cy="25631"/>
                  <a:chOff x="1912179" y="3827344"/>
                  <a:chExt cx="181487" cy="25631"/>
                </a:xfrm>
              </p:grpSpPr>
              <p:sp>
                <p:nvSpPr>
                  <p:cNvPr id="5497" name="Google Shape;5497;p87"/>
                  <p:cNvSpPr/>
                  <p:nvPr/>
                </p:nvSpPr>
                <p:spPr>
                  <a:xfrm>
                    <a:off x="2067020" y="3827344"/>
                    <a:ext cx="26646" cy="25631"/>
                  </a:xfrm>
                  <a:custGeom>
                    <a:avLst/>
                    <a:gdLst/>
                    <a:ahLst/>
                    <a:cxnLst/>
                    <a:rect l="l" t="t" r="r" b="b"/>
                    <a:pathLst>
                      <a:path w="5560" h="5351" extrusionOk="0">
                        <a:moveTo>
                          <a:pt x="2886" y="0"/>
                        </a:moveTo>
                        <a:cubicBezTo>
                          <a:pt x="1806" y="0"/>
                          <a:pt x="828" y="653"/>
                          <a:pt x="416" y="1653"/>
                        </a:cubicBezTo>
                        <a:cubicBezTo>
                          <a:pt x="0" y="2652"/>
                          <a:pt x="230" y="3801"/>
                          <a:pt x="993" y="4567"/>
                        </a:cubicBezTo>
                        <a:cubicBezTo>
                          <a:pt x="1505" y="5080"/>
                          <a:pt x="2190" y="5351"/>
                          <a:pt x="2887" y="5351"/>
                        </a:cubicBezTo>
                        <a:cubicBezTo>
                          <a:pt x="3232" y="5351"/>
                          <a:pt x="3580" y="5284"/>
                          <a:pt x="3911" y="5148"/>
                        </a:cubicBezTo>
                        <a:cubicBezTo>
                          <a:pt x="4910" y="4732"/>
                          <a:pt x="5560" y="3758"/>
                          <a:pt x="5560" y="2678"/>
                        </a:cubicBezTo>
                        <a:cubicBezTo>
                          <a:pt x="5560" y="1200"/>
                          <a:pt x="4363" y="0"/>
                          <a:pt x="2886" y="0"/>
                        </a:cubicBez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98" name="Google Shape;5498;p87"/>
                  <p:cNvSpPr/>
                  <p:nvPr/>
                </p:nvSpPr>
                <p:spPr>
                  <a:xfrm>
                    <a:off x="1912179" y="3842838"/>
                    <a:ext cx="156825" cy="5"/>
                  </a:xfrm>
                  <a:custGeom>
                    <a:avLst/>
                    <a:gdLst/>
                    <a:ahLst/>
                    <a:cxnLst/>
                    <a:rect l="l" t="t" r="r" b="b"/>
                    <a:pathLst>
                      <a:path w="32723" h="1" fill="none" extrusionOk="0">
                        <a:moveTo>
                          <a:pt x="1" y="1"/>
                        </a:moveTo>
                        <a:lnTo>
                          <a:pt x="32723" y="1"/>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499" name="Google Shape;5499;p87"/>
                <p:cNvGrpSpPr/>
                <p:nvPr/>
              </p:nvGrpSpPr>
              <p:grpSpPr>
                <a:xfrm>
                  <a:off x="1912179" y="4044505"/>
                  <a:ext cx="181487" cy="25622"/>
                  <a:chOff x="1912179" y="4044506"/>
                  <a:chExt cx="181487" cy="25622"/>
                </a:xfrm>
              </p:grpSpPr>
              <p:sp>
                <p:nvSpPr>
                  <p:cNvPr id="5500" name="Google Shape;5500;p87"/>
                  <p:cNvSpPr/>
                  <p:nvPr/>
                </p:nvSpPr>
                <p:spPr>
                  <a:xfrm>
                    <a:off x="2067020" y="4044505"/>
                    <a:ext cx="26646" cy="25622"/>
                  </a:xfrm>
                  <a:custGeom>
                    <a:avLst/>
                    <a:gdLst/>
                    <a:ahLst/>
                    <a:cxnLst/>
                    <a:rect l="l" t="t" r="r" b="b"/>
                    <a:pathLst>
                      <a:path w="5560" h="5349" extrusionOk="0">
                        <a:moveTo>
                          <a:pt x="2886" y="0"/>
                        </a:moveTo>
                        <a:cubicBezTo>
                          <a:pt x="1806" y="0"/>
                          <a:pt x="828" y="650"/>
                          <a:pt x="416" y="1649"/>
                        </a:cubicBezTo>
                        <a:cubicBezTo>
                          <a:pt x="0" y="2649"/>
                          <a:pt x="230" y="3802"/>
                          <a:pt x="993" y="4564"/>
                        </a:cubicBezTo>
                        <a:cubicBezTo>
                          <a:pt x="1505" y="5076"/>
                          <a:pt x="2190" y="5349"/>
                          <a:pt x="2887" y="5349"/>
                        </a:cubicBezTo>
                        <a:cubicBezTo>
                          <a:pt x="3232" y="5349"/>
                          <a:pt x="3580" y="5282"/>
                          <a:pt x="3911" y="5144"/>
                        </a:cubicBezTo>
                        <a:cubicBezTo>
                          <a:pt x="4910" y="4732"/>
                          <a:pt x="5560" y="3758"/>
                          <a:pt x="5560" y="2674"/>
                        </a:cubicBezTo>
                        <a:cubicBezTo>
                          <a:pt x="5560" y="1197"/>
                          <a:pt x="4363" y="0"/>
                          <a:pt x="2886"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01" name="Google Shape;5501;p87"/>
                  <p:cNvSpPr/>
                  <p:nvPr/>
                </p:nvSpPr>
                <p:spPr>
                  <a:xfrm>
                    <a:off x="1912179" y="4059966"/>
                    <a:ext cx="156825" cy="5"/>
                  </a:xfrm>
                  <a:custGeom>
                    <a:avLst/>
                    <a:gdLst/>
                    <a:ahLst/>
                    <a:cxnLst/>
                    <a:rect l="l" t="t" r="r" b="b"/>
                    <a:pathLst>
                      <a:path w="32723" h="1" fill="none" extrusionOk="0">
                        <a:moveTo>
                          <a:pt x="32723" y="1"/>
                        </a:moveTo>
                        <a:lnTo>
                          <a:pt x="1" y="1"/>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502" name="Google Shape;5502;p87"/>
                <p:cNvGrpSpPr/>
                <p:nvPr/>
              </p:nvGrpSpPr>
              <p:grpSpPr>
                <a:xfrm>
                  <a:off x="1560718" y="3800594"/>
                  <a:ext cx="351472" cy="302090"/>
                  <a:chOff x="1560718" y="3800594"/>
                  <a:chExt cx="351472" cy="302090"/>
                </a:xfrm>
              </p:grpSpPr>
              <p:grpSp>
                <p:nvGrpSpPr>
                  <p:cNvPr id="5503" name="Google Shape;5503;p87"/>
                  <p:cNvGrpSpPr/>
                  <p:nvPr/>
                </p:nvGrpSpPr>
                <p:grpSpPr>
                  <a:xfrm>
                    <a:off x="1560718" y="3842857"/>
                    <a:ext cx="173586" cy="217131"/>
                    <a:chOff x="1560718" y="3842857"/>
                    <a:chExt cx="173586" cy="217131"/>
                  </a:xfrm>
                </p:grpSpPr>
                <p:sp>
                  <p:nvSpPr>
                    <p:cNvPr id="5504" name="Google Shape;5504;p87"/>
                    <p:cNvSpPr/>
                    <p:nvPr/>
                  </p:nvSpPr>
                  <p:spPr>
                    <a:xfrm>
                      <a:off x="1560718" y="3951414"/>
                      <a:ext cx="84343" cy="5"/>
                    </a:xfrm>
                    <a:custGeom>
                      <a:avLst/>
                      <a:gdLst/>
                      <a:ahLst/>
                      <a:cxnLst/>
                      <a:rect l="l" t="t" r="r" b="b"/>
                      <a:pathLst>
                        <a:path w="17599" h="1" fill="none" extrusionOk="0">
                          <a:moveTo>
                            <a:pt x="1" y="0"/>
                          </a:moveTo>
                          <a:lnTo>
                            <a:pt x="17598" y="0"/>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05" name="Google Shape;5505;p87"/>
                    <p:cNvSpPr/>
                    <p:nvPr/>
                  </p:nvSpPr>
                  <p:spPr>
                    <a:xfrm>
                      <a:off x="1631242" y="3936509"/>
                      <a:ext cx="26646" cy="25622"/>
                    </a:xfrm>
                    <a:custGeom>
                      <a:avLst/>
                      <a:gdLst/>
                      <a:ahLst/>
                      <a:cxnLst/>
                      <a:rect l="l" t="t" r="r" b="b"/>
                      <a:pathLst>
                        <a:path w="5560" h="5349" extrusionOk="0">
                          <a:moveTo>
                            <a:pt x="2882" y="1"/>
                          </a:moveTo>
                          <a:cubicBezTo>
                            <a:pt x="1802" y="1"/>
                            <a:pt x="828" y="650"/>
                            <a:pt x="412" y="1649"/>
                          </a:cubicBezTo>
                          <a:cubicBezTo>
                            <a:pt x="0" y="2649"/>
                            <a:pt x="226" y="3798"/>
                            <a:pt x="993" y="4564"/>
                          </a:cubicBezTo>
                          <a:cubicBezTo>
                            <a:pt x="1502" y="5076"/>
                            <a:pt x="2187" y="5349"/>
                            <a:pt x="2883" y="5349"/>
                          </a:cubicBezTo>
                          <a:cubicBezTo>
                            <a:pt x="3228" y="5349"/>
                            <a:pt x="3576" y="5282"/>
                            <a:pt x="3907" y="5144"/>
                          </a:cubicBezTo>
                          <a:cubicBezTo>
                            <a:pt x="4907" y="4732"/>
                            <a:pt x="5556" y="3758"/>
                            <a:pt x="5560" y="2674"/>
                          </a:cubicBezTo>
                          <a:cubicBezTo>
                            <a:pt x="5560" y="1197"/>
                            <a:pt x="4360" y="1"/>
                            <a:pt x="2882"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06" name="Google Shape;5506;p87"/>
                    <p:cNvSpPr/>
                    <p:nvPr/>
                  </p:nvSpPr>
                  <p:spPr>
                    <a:xfrm>
                      <a:off x="1645054" y="3842857"/>
                      <a:ext cx="89251" cy="217131"/>
                    </a:xfrm>
                    <a:custGeom>
                      <a:avLst/>
                      <a:gdLst/>
                      <a:ahLst/>
                      <a:cxnLst/>
                      <a:rect l="l" t="t" r="r" b="b"/>
                      <a:pathLst>
                        <a:path w="18623" h="45330" fill="none" extrusionOk="0">
                          <a:moveTo>
                            <a:pt x="18623" y="45330"/>
                          </a:moveTo>
                          <a:lnTo>
                            <a:pt x="5625" y="45330"/>
                          </a:lnTo>
                          <a:cubicBezTo>
                            <a:pt x="2889" y="45330"/>
                            <a:pt x="0" y="42619"/>
                            <a:pt x="0" y="35634"/>
                          </a:cubicBezTo>
                          <a:lnTo>
                            <a:pt x="0" y="9697"/>
                          </a:lnTo>
                          <a:cubicBezTo>
                            <a:pt x="0" y="2711"/>
                            <a:pt x="2889" y="1"/>
                            <a:pt x="5625" y="1"/>
                          </a:cubicBezTo>
                          <a:lnTo>
                            <a:pt x="18623" y="1"/>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5507" name="Google Shape;5507;p87"/>
                  <p:cNvSpPr/>
                  <p:nvPr/>
                </p:nvSpPr>
                <p:spPr>
                  <a:xfrm>
                    <a:off x="1733808" y="3800594"/>
                    <a:ext cx="177874" cy="102731"/>
                  </a:xfrm>
                  <a:custGeom>
                    <a:avLst/>
                    <a:gdLst/>
                    <a:ahLst/>
                    <a:cxnLst/>
                    <a:rect l="l" t="t" r="r" b="b"/>
                    <a:pathLst>
                      <a:path w="37115" h="21447" extrusionOk="0">
                        <a:moveTo>
                          <a:pt x="4951" y="0"/>
                        </a:moveTo>
                        <a:cubicBezTo>
                          <a:pt x="2215" y="0"/>
                          <a:pt x="1" y="2678"/>
                          <a:pt x="1" y="5983"/>
                        </a:cubicBezTo>
                        <a:lnTo>
                          <a:pt x="1" y="15460"/>
                        </a:lnTo>
                        <a:cubicBezTo>
                          <a:pt x="1" y="18765"/>
                          <a:pt x="2215" y="21446"/>
                          <a:pt x="4951" y="21446"/>
                        </a:cubicBezTo>
                        <a:lnTo>
                          <a:pt x="32168" y="21446"/>
                        </a:lnTo>
                        <a:cubicBezTo>
                          <a:pt x="34901" y="21446"/>
                          <a:pt x="37115" y="18765"/>
                          <a:pt x="37115" y="15460"/>
                        </a:cubicBezTo>
                        <a:lnTo>
                          <a:pt x="37115" y="5983"/>
                        </a:lnTo>
                        <a:cubicBezTo>
                          <a:pt x="37115" y="2678"/>
                          <a:pt x="34901" y="0"/>
                          <a:pt x="32168" y="0"/>
                        </a:cubicBezTo>
                        <a:close/>
                      </a:path>
                    </a:pathLst>
                  </a:custGeom>
                  <a:solidFill>
                    <a:srgbClr val="445D73"/>
                  </a:solidFill>
                  <a:ln w="9525" cap="flat" cmpd="sng">
                    <a:solidFill>
                      <a:srgbClr val="CFD9E0"/>
                    </a:solidFill>
                    <a:prstDash val="solid"/>
                    <a:miter lim="3647"/>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08" name="Google Shape;5508;p87"/>
                  <p:cNvSpPr/>
                  <p:nvPr/>
                </p:nvSpPr>
                <p:spPr>
                  <a:xfrm>
                    <a:off x="1734297" y="3999967"/>
                    <a:ext cx="177893" cy="102717"/>
                  </a:xfrm>
                  <a:custGeom>
                    <a:avLst/>
                    <a:gdLst/>
                    <a:ahLst/>
                    <a:cxnLst/>
                    <a:rect l="l" t="t" r="r" b="b"/>
                    <a:pathLst>
                      <a:path w="37119" h="21444" extrusionOk="0">
                        <a:moveTo>
                          <a:pt x="4951" y="1"/>
                        </a:moveTo>
                        <a:cubicBezTo>
                          <a:pt x="2219" y="1"/>
                          <a:pt x="1" y="2678"/>
                          <a:pt x="1" y="5983"/>
                        </a:cubicBezTo>
                        <a:lnTo>
                          <a:pt x="1" y="15461"/>
                        </a:lnTo>
                        <a:cubicBezTo>
                          <a:pt x="1" y="18766"/>
                          <a:pt x="2219" y="21443"/>
                          <a:pt x="4951" y="21443"/>
                        </a:cubicBezTo>
                        <a:lnTo>
                          <a:pt x="32168" y="21443"/>
                        </a:lnTo>
                        <a:cubicBezTo>
                          <a:pt x="34901" y="21443"/>
                          <a:pt x="37119" y="18766"/>
                          <a:pt x="37119" y="15461"/>
                        </a:cubicBezTo>
                        <a:lnTo>
                          <a:pt x="37119" y="5983"/>
                        </a:lnTo>
                        <a:cubicBezTo>
                          <a:pt x="37119" y="2678"/>
                          <a:pt x="34901" y="1"/>
                          <a:pt x="32168" y="1"/>
                        </a:cubicBezTo>
                        <a:close/>
                      </a:path>
                    </a:pathLst>
                  </a:custGeom>
                  <a:solidFill>
                    <a:srgbClr val="869FB1"/>
                  </a:solidFill>
                  <a:ln w="9525" cap="flat" cmpd="sng">
                    <a:solidFill>
                      <a:srgbClr val="CFD9E0"/>
                    </a:solidFill>
                    <a:prstDash val="solid"/>
                    <a:miter lim="3647"/>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sp>
            <p:nvSpPr>
              <p:cNvPr id="5509" name="Google Shape;5509;p87"/>
              <p:cNvSpPr/>
              <p:nvPr/>
            </p:nvSpPr>
            <p:spPr>
              <a:xfrm>
                <a:off x="1258451" y="3798060"/>
                <a:ext cx="302718" cy="302541"/>
              </a:xfrm>
              <a:custGeom>
                <a:avLst/>
                <a:gdLst/>
                <a:ahLst/>
                <a:cxnLst/>
                <a:rect l="l" t="t" r="r" b="b"/>
                <a:pathLst>
                  <a:path w="63165" h="63161" fill="none" extrusionOk="0">
                    <a:moveTo>
                      <a:pt x="63165" y="31580"/>
                    </a:moveTo>
                    <a:cubicBezTo>
                      <a:pt x="63165" y="49021"/>
                      <a:pt x="49025" y="63161"/>
                      <a:pt x="31585" y="63161"/>
                    </a:cubicBezTo>
                    <a:cubicBezTo>
                      <a:pt x="14140" y="63161"/>
                      <a:pt x="1" y="49021"/>
                      <a:pt x="1" y="31580"/>
                    </a:cubicBezTo>
                    <a:cubicBezTo>
                      <a:pt x="1" y="14140"/>
                      <a:pt x="14140" y="0"/>
                      <a:pt x="31585" y="0"/>
                    </a:cubicBezTo>
                    <a:cubicBezTo>
                      <a:pt x="49025" y="0"/>
                      <a:pt x="63165" y="14140"/>
                      <a:pt x="63165" y="31580"/>
                    </a:cubicBezTo>
                    <a:close/>
                  </a:path>
                </a:pathLst>
              </a:custGeom>
              <a:noFill/>
              <a:ln w="9525" cap="flat" cmpd="sng">
                <a:solidFill>
                  <a:srgbClr val="CFD9E0"/>
                </a:solidFill>
                <a:prstDash val="solid"/>
                <a:miter lim="3647"/>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5510" name="Google Shape;5510;p87"/>
              <p:cNvGrpSpPr/>
              <p:nvPr/>
            </p:nvGrpSpPr>
            <p:grpSpPr>
              <a:xfrm>
                <a:off x="785350" y="3605478"/>
                <a:ext cx="535311" cy="249245"/>
                <a:chOff x="785350" y="3605478"/>
                <a:chExt cx="535311" cy="249245"/>
              </a:xfrm>
            </p:grpSpPr>
            <p:grpSp>
              <p:nvGrpSpPr>
                <p:cNvPr id="5511" name="Google Shape;5511;p87"/>
                <p:cNvGrpSpPr/>
                <p:nvPr/>
              </p:nvGrpSpPr>
              <p:grpSpPr>
                <a:xfrm>
                  <a:off x="785350" y="3605478"/>
                  <a:ext cx="376191" cy="102736"/>
                  <a:chOff x="785350" y="3605478"/>
                  <a:chExt cx="376191" cy="102736"/>
                </a:xfrm>
              </p:grpSpPr>
              <p:sp>
                <p:nvSpPr>
                  <p:cNvPr id="5512" name="Google Shape;5512;p87"/>
                  <p:cNvSpPr/>
                  <p:nvPr/>
                </p:nvSpPr>
                <p:spPr>
                  <a:xfrm>
                    <a:off x="808023" y="3655851"/>
                    <a:ext cx="175636" cy="5"/>
                  </a:xfrm>
                  <a:custGeom>
                    <a:avLst/>
                    <a:gdLst/>
                    <a:ahLst/>
                    <a:cxnLst/>
                    <a:rect l="l" t="t" r="r" b="b"/>
                    <a:pathLst>
                      <a:path w="36648" h="1" fill="none" extrusionOk="0">
                        <a:moveTo>
                          <a:pt x="36648" y="1"/>
                        </a:moveTo>
                        <a:lnTo>
                          <a:pt x="1" y="1"/>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13" name="Google Shape;5513;p87"/>
                  <p:cNvSpPr/>
                  <p:nvPr/>
                </p:nvSpPr>
                <p:spPr>
                  <a:xfrm>
                    <a:off x="785350" y="3643867"/>
                    <a:ext cx="25635" cy="25622"/>
                  </a:xfrm>
                  <a:custGeom>
                    <a:avLst/>
                    <a:gdLst/>
                    <a:ahLst/>
                    <a:cxnLst/>
                    <a:rect l="l" t="t" r="r" b="b"/>
                    <a:pathLst>
                      <a:path w="5349" h="5349" extrusionOk="0">
                        <a:moveTo>
                          <a:pt x="2674" y="0"/>
                        </a:moveTo>
                        <a:cubicBezTo>
                          <a:pt x="1197" y="0"/>
                          <a:pt x="0" y="1197"/>
                          <a:pt x="0" y="2674"/>
                        </a:cubicBezTo>
                        <a:cubicBezTo>
                          <a:pt x="0" y="4152"/>
                          <a:pt x="1197" y="5348"/>
                          <a:pt x="2674" y="5348"/>
                        </a:cubicBezTo>
                        <a:cubicBezTo>
                          <a:pt x="4152" y="5348"/>
                          <a:pt x="5348" y="4152"/>
                          <a:pt x="5348" y="2674"/>
                        </a:cubicBezTo>
                        <a:cubicBezTo>
                          <a:pt x="5348" y="1197"/>
                          <a:pt x="4152" y="0"/>
                          <a:pt x="2674" y="0"/>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14" name="Google Shape;5514;p87"/>
                  <p:cNvSpPr/>
                  <p:nvPr/>
                </p:nvSpPr>
                <p:spPr>
                  <a:xfrm>
                    <a:off x="983648" y="3605478"/>
                    <a:ext cx="177893" cy="102736"/>
                  </a:xfrm>
                  <a:custGeom>
                    <a:avLst/>
                    <a:gdLst/>
                    <a:ahLst/>
                    <a:cxnLst/>
                    <a:rect l="l" t="t" r="r" b="b"/>
                    <a:pathLst>
                      <a:path w="37119" h="21448" extrusionOk="0">
                        <a:moveTo>
                          <a:pt x="4951" y="1"/>
                        </a:moveTo>
                        <a:cubicBezTo>
                          <a:pt x="2219" y="1"/>
                          <a:pt x="1" y="2682"/>
                          <a:pt x="1" y="5987"/>
                        </a:cubicBezTo>
                        <a:lnTo>
                          <a:pt x="1" y="15464"/>
                        </a:lnTo>
                        <a:cubicBezTo>
                          <a:pt x="1" y="18769"/>
                          <a:pt x="2219" y="21447"/>
                          <a:pt x="4951" y="21447"/>
                        </a:cubicBezTo>
                        <a:lnTo>
                          <a:pt x="32172" y="21447"/>
                        </a:lnTo>
                        <a:cubicBezTo>
                          <a:pt x="34904" y="21447"/>
                          <a:pt x="37119" y="18769"/>
                          <a:pt x="37119" y="15464"/>
                        </a:cubicBezTo>
                        <a:lnTo>
                          <a:pt x="37119" y="5987"/>
                        </a:lnTo>
                        <a:cubicBezTo>
                          <a:pt x="37119" y="2682"/>
                          <a:pt x="34904" y="1"/>
                          <a:pt x="32172" y="1"/>
                        </a:cubicBezTo>
                        <a:close/>
                      </a:path>
                    </a:pathLst>
                  </a:custGeom>
                  <a:solidFill>
                    <a:srgbClr val="E3E9ED"/>
                  </a:solidFill>
                  <a:ln w="9525" cap="flat" cmpd="sng">
                    <a:solidFill>
                      <a:srgbClr val="CFD9E0"/>
                    </a:solidFill>
                    <a:prstDash val="solid"/>
                    <a:miter lim="3647"/>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515" name="Google Shape;5515;p87"/>
                <p:cNvGrpSpPr/>
                <p:nvPr/>
              </p:nvGrpSpPr>
              <p:grpSpPr>
                <a:xfrm>
                  <a:off x="1161530" y="3655851"/>
                  <a:ext cx="159131" cy="198872"/>
                  <a:chOff x="1161530" y="3655851"/>
                  <a:chExt cx="159131" cy="198872"/>
                </a:xfrm>
              </p:grpSpPr>
              <p:sp>
                <p:nvSpPr>
                  <p:cNvPr id="5516" name="Google Shape;5516;p87"/>
                  <p:cNvSpPr/>
                  <p:nvPr/>
                </p:nvSpPr>
                <p:spPr>
                  <a:xfrm>
                    <a:off x="1161530" y="3655851"/>
                    <a:ext cx="146440" cy="186082"/>
                  </a:xfrm>
                  <a:custGeom>
                    <a:avLst/>
                    <a:gdLst/>
                    <a:ahLst/>
                    <a:cxnLst/>
                    <a:rect l="l" t="t" r="r" b="b"/>
                    <a:pathLst>
                      <a:path w="30556" h="38848" fill="none" extrusionOk="0">
                        <a:moveTo>
                          <a:pt x="1" y="1"/>
                        </a:moveTo>
                        <a:lnTo>
                          <a:pt x="12633" y="1"/>
                        </a:lnTo>
                        <a:cubicBezTo>
                          <a:pt x="15723" y="1"/>
                          <a:pt x="16343" y="3466"/>
                          <a:pt x="16343" y="3466"/>
                        </a:cubicBezTo>
                        <a:lnTo>
                          <a:pt x="16343" y="26448"/>
                        </a:lnTo>
                        <a:lnTo>
                          <a:pt x="30556" y="26448"/>
                        </a:lnTo>
                        <a:lnTo>
                          <a:pt x="30556" y="38848"/>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17" name="Google Shape;5517;p87"/>
                  <p:cNvSpPr/>
                  <p:nvPr/>
                </p:nvSpPr>
                <p:spPr>
                  <a:xfrm>
                    <a:off x="1293991" y="3829092"/>
                    <a:ext cx="26670" cy="25631"/>
                  </a:xfrm>
                  <a:custGeom>
                    <a:avLst/>
                    <a:gdLst/>
                    <a:ahLst/>
                    <a:cxnLst/>
                    <a:rect l="l" t="t" r="r" b="b"/>
                    <a:pathLst>
                      <a:path w="5565" h="5351" extrusionOk="0">
                        <a:moveTo>
                          <a:pt x="2890" y="0"/>
                        </a:moveTo>
                        <a:cubicBezTo>
                          <a:pt x="1807" y="0"/>
                          <a:pt x="833" y="653"/>
                          <a:pt x="417" y="1653"/>
                        </a:cubicBezTo>
                        <a:cubicBezTo>
                          <a:pt x="1" y="2652"/>
                          <a:pt x="231" y="3801"/>
                          <a:pt x="997" y="4567"/>
                        </a:cubicBezTo>
                        <a:cubicBezTo>
                          <a:pt x="1509" y="5080"/>
                          <a:pt x="2193" y="5350"/>
                          <a:pt x="2888" y="5350"/>
                        </a:cubicBezTo>
                        <a:cubicBezTo>
                          <a:pt x="3233" y="5350"/>
                          <a:pt x="3580" y="5284"/>
                          <a:pt x="3912" y="5147"/>
                        </a:cubicBezTo>
                        <a:cubicBezTo>
                          <a:pt x="4911" y="4731"/>
                          <a:pt x="5564" y="3757"/>
                          <a:pt x="5564" y="2678"/>
                        </a:cubicBezTo>
                        <a:cubicBezTo>
                          <a:pt x="5564" y="1200"/>
                          <a:pt x="4364" y="0"/>
                          <a:pt x="2890"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nvGrpSpPr>
              <p:cNvPr id="5518" name="Google Shape;5518;p87"/>
              <p:cNvGrpSpPr/>
              <p:nvPr/>
            </p:nvGrpSpPr>
            <p:grpSpPr>
              <a:xfrm>
                <a:off x="785350" y="4047614"/>
                <a:ext cx="535311" cy="240783"/>
                <a:chOff x="785350" y="4047614"/>
                <a:chExt cx="535311" cy="240783"/>
              </a:xfrm>
            </p:grpSpPr>
            <p:grpSp>
              <p:nvGrpSpPr>
                <p:cNvPr id="5519" name="Google Shape;5519;p87"/>
                <p:cNvGrpSpPr/>
                <p:nvPr/>
              </p:nvGrpSpPr>
              <p:grpSpPr>
                <a:xfrm>
                  <a:off x="1161636" y="4047614"/>
                  <a:ext cx="159025" cy="190415"/>
                  <a:chOff x="1161636" y="4047614"/>
                  <a:chExt cx="159025" cy="190415"/>
                </a:xfrm>
              </p:grpSpPr>
              <p:sp>
                <p:nvSpPr>
                  <p:cNvPr id="5520" name="Google Shape;5520;p87"/>
                  <p:cNvSpPr/>
                  <p:nvPr/>
                </p:nvSpPr>
                <p:spPr>
                  <a:xfrm>
                    <a:off x="1293991" y="4047614"/>
                    <a:ext cx="26670" cy="25631"/>
                  </a:xfrm>
                  <a:custGeom>
                    <a:avLst/>
                    <a:gdLst/>
                    <a:ahLst/>
                    <a:cxnLst/>
                    <a:rect l="l" t="t" r="r" b="b"/>
                    <a:pathLst>
                      <a:path w="5565" h="5351" extrusionOk="0">
                        <a:moveTo>
                          <a:pt x="2890" y="1"/>
                        </a:moveTo>
                        <a:cubicBezTo>
                          <a:pt x="1807" y="1"/>
                          <a:pt x="833" y="654"/>
                          <a:pt x="417" y="1653"/>
                        </a:cubicBezTo>
                        <a:cubicBezTo>
                          <a:pt x="1" y="2653"/>
                          <a:pt x="231" y="3802"/>
                          <a:pt x="997" y="4568"/>
                        </a:cubicBezTo>
                        <a:cubicBezTo>
                          <a:pt x="1510" y="5078"/>
                          <a:pt x="2195" y="5350"/>
                          <a:pt x="2891" y="5350"/>
                        </a:cubicBezTo>
                        <a:cubicBezTo>
                          <a:pt x="3235" y="5350"/>
                          <a:pt x="3581" y="5284"/>
                          <a:pt x="3912" y="5148"/>
                        </a:cubicBezTo>
                        <a:cubicBezTo>
                          <a:pt x="4911" y="4732"/>
                          <a:pt x="5564" y="3758"/>
                          <a:pt x="5564" y="2675"/>
                        </a:cubicBezTo>
                        <a:cubicBezTo>
                          <a:pt x="5564" y="1197"/>
                          <a:pt x="4364" y="1"/>
                          <a:pt x="2890"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21" name="Google Shape;5521;p87"/>
                  <p:cNvSpPr/>
                  <p:nvPr/>
                </p:nvSpPr>
                <p:spPr>
                  <a:xfrm>
                    <a:off x="1161636" y="4073229"/>
                    <a:ext cx="146334" cy="164800"/>
                  </a:xfrm>
                  <a:custGeom>
                    <a:avLst/>
                    <a:gdLst/>
                    <a:ahLst/>
                    <a:cxnLst/>
                    <a:rect l="l" t="t" r="r" b="b"/>
                    <a:pathLst>
                      <a:path w="30534" h="34405" fill="none" extrusionOk="0">
                        <a:moveTo>
                          <a:pt x="0" y="34404"/>
                        </a:moveTo>
                        <a:lnTo>
                          <a:pt x="12611" y="34404"/>
                        </a:lnTo>
                        <a:cubicBezTo>
                          <a:pt x="15705" y="34404"/>
                          <a:pt x="16325" y="30939"/>
                          <a:pt x="16325" y="30939"/>
                        </a:cubicBezTo>
                        <a:lnTo>
                          <a:pt x="16325" y="7957"/>
                        </a:lnTo>
                        <a:lnTo>
                          <a:pt x="30534" y="7957"/>
                        </a:lnTo>
                        <a:lnTo>
                          <a:pt x="30534" y="1"/>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522" name="Google Shape;5522;p87"/>
                <p:cNvGrpSpPr/>
                <p:nvPr/>
              </p:nvGrpSpPr>
              <p:grpSpPr>
                <a:xfrm>
                  <a:off x="785350" y="4185661"/>
                  <a:ext cx="376191" cy="102736"/>
                  <a:chOff x="785350" y="4185661"/>
                  <a:chExt cx="376191" cy="102736"/>
                </a:xfrm>
              </p:grpSpPr>
              <p:sp>
                <p:nvSpPr>
                  <p:cNvPr id="5523" name="Google Shape;5523;p87"/>
                  <p:cNvSpPr/>
                  <p:nvPr/>
                </p:nvSpPr>
                <p:spPr>
                  <a:xfrm>
                    <a:off x="808023" y="4238011"/>
                    <a:ext cx="175636" cy="5"/>
                  </a:xfrm>
                  <a:custGeom>
                    <a:avLst/>
                    <a:gdLst/>
                    <a:ahLst/>
                    <a:cxnLst/>
                    <a:rect l="l" t="t" r="r" b="b"/>
                    <a:pathLst>
                      <a:path w="36648" h="1" fill="none" extrusionOk="0">
                        <a:moveTo>
                          <a:pt x="36648" y="0"/>
                        </a:moveTo>
                        <a:lnTo>
                          <a:pt x="1" y="0"/>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24" name="Google Shape;5524;p87"/>
                  <p:cNvSpPr/>
                  <p:nvPr/>
                </p:nvSpPr>
                <p:spPr>
                  <a:xfrm>
                    <a:off x="983648" y="4185661"/>
                    <a:ext cx="177893" cy="102736"/>
                  </a:xfrm>
                  <a:custGeom>
                    <a:avLst/>
                    <a:gdLst/>
                    <a:ahLst/>
                    <a:cxnLst/>
                    <a:rect l="l" t="t" r="r" b="b"/>
                    <a:pathLst>
                      <a:path w="37119" h="21448" extrusionOk="0">
                        <a:moveTo>
                          <a:pt x="4951" y="1"/>
                        </a:moveTo>
                        <a:cubicBezTo>
                          <a:pt x="2219" y="1"/>
                          <a:pt x="1" y="2679"/>
                          <a:pt x="1" y="5984"/>
                        </a:cubicBezTo>
                        <a:lnTo>
                          <a:pt x="1" y="15461"/>
                        </a:lnTo>
                        <a:cubicBezTo>
                          <a:pt x="1" y="18766"/>
                          <a:pt x="2219" y="21447"/>
                          <a:pt x="4951" y="21447"/>
                        </a:cubicBezTo>
                        <a:lnTo>
                          <a:pt x="32172" y="21447"/>
                        </a:lnTo>
                        <a:cubicBezTo>
                          <a:pt x="34904" y="21447"/>
                          <a:pt x="37119" y="18766"/>
                          <a:pt x="37119" y="15461"/>
                        </a:cubicBezTo>
                        <a:lnTo>
                          <a:pt x="37119" y="5984"/>
                        </a:lnTo>
                        <a:cubicBezTo>
                          <a:pt x="37119" y="2679"/>
                          <a:pt x="34904" y="1"/>
                          <a:pt x="32172" y="1"/>
                        </a:cubicBezTo>
                        <a:close/>
                      </a:path>
                    </a:pathLst>
                  </a:custGeom>
                  <a:solidFill>
                    <a:srgbClr val="E4E9ED"/>
                  </a:solidFill>
                  <a:ln w="9525" cap="flat" cmpd="sng">
                    <a:solidFill>
                      <a:srgbClr val="CFD9E0"/>
                    </a:solidFill>
                    <a:prstDash val="solid"/>
                    <a:miter lim="3647"/>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25" name="Google Shape;5525;p87"/>
                  <p:cNvSpPr/>
                  <p:nvPr/>
                </p:nvSpPr>
                <p:spPr>
                  <a:xfrm>
                    <a:off x="785350" y="4224370"/>
                    <a:ext cx="26646" cy="25631"/>
                  </a:xfrm>
                  <a:custGeom>
                    <a:avLst/>
                    <a:gdLst/>
                    <a:ahLst/>
                    <a:cxnLst/>
                    <a:rect l="l" t="t" r="r" b="b"/>
                    <a:pathLst>
                      <a:path w="5560" h="5351" extrusionOk="0">
                        <a:moveTo>
                          <a:pt x="2674" y="0"/>
                        </a:moveTo>
                        <a:cubicBezTo>
                          <a:pt x="2328" y="0"/>
                          <a:pt x="1980" y="67"/>
                          <a:pt x="1649" y="203"/>
                        </a:cubicBezTo>
                        <a:cubicBezTo>
                          <a:pt x="650" y="619"/>
                          <a:pt x="0" y="1593"/>
                          <a:pt x="0" y="2677"/>
                        </a:cubicBezTo>
                        <a:cubicBezTo>
                          <a:pt x="0" y="4150"/>
                          <a:pt x="1197" y="5351"/>
                          <a:pt x="2674" y="5351"/>
                        </a:cubicBezTo>
                        <a:cubicBezTo>
                          <a:pt x="3754" y="5351"/>
                          <a:pt x="4732" y="4698"/>
                          <a:pt x="5144" y="3698"/>
                        </a:cubicBezTo>
                        <a:cubicBezTo>
                          <a:pt x="5560" y="2699"/>
                          <a:pt x="5330" y="1550"/>
                          <a:pt x="4568" y="783"/>
                        </a:cubicBezTo>
                        <a:cubicBezTo>
                          <a:pt x="4055" y="271"/>
                          <a:pt x="3370" y="0"/>
                          <a:pt x="2674" y="0"/>
                        </a:cubicBezTo>
                        <a:close/>
                      </a:path>
                    </a:pathLst>
                  </a:custGeom>
                  <a:solidFill>
                    <a:srgbClr val="E4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nvGrpSpPr>
              <p:cNvPr id="5526" name="Google Shape;5526;p87"/>
              <p:cNvGrpSpPr/>
              <p:nvPr/>
            </p:nvGrpSpPr>
            <p:grpSpPr>
              <a:xfrm>
                <a:off x="1501054" y="3605478"/>
                <a:ext cx="526340" cy="249240"/>
                <a:chOff x="1501054" y="3605478"/>
                <a:chExt cx="526340" cy="249240"/>
              </a:xfrm>
            </p:grpSpPr>
            <p:grpSp>
              <p:nvGrpSpPr>
                <p:cNvPr id="5527" name="Google Shape;5527;p87"/>
                <p:cNvGrpSpPr/>
                <p:nvPr/>
              </p:nvGrpSpPr>
              <p:grpSpPr>
                <a:xfrm>
                  <a:off x="1834208" y="3643867"/>
                  <a:ext cx="193185" cy="25622"/>
                  <a:chOff x="1834208" y="3643867"/>
                  <a:chExt cx="193185" cy="25622"/>
                </a:xfrm>
              </p:grpSpPr>
              <p:sp>
                <p:nvSpPr>
                  <p:cNvPr id="5528" name="Google Shape;5528;p87"/>
                  <p:cNvSpPr/>
                  <p:nvPr/>
                </p:nvSpPr>
                <p:spPr>
                  <a:xfrm>
                    <a:off x="1834208" y="3655851"/>
                    <a:ext cx="167541" cy="5"/>
                  </a:xfrm>
                  <a:custGeom>
                    <a:avLst/>
                    <a:gdLst/>
                    <a:ahLst/>
                    <a:cxnLst/>
                    <a:rect l="l" t="t" r="r" b="b"/>
                    <a:pathLst>
                      <a:path w="34959" h="1" fill="none" extrusionOk="0">
                        <a:moveTo>
                          <a:pt x="1" y="1"/>
                        </a:moveTo>
                        <a:lnTo>
                          <a:pt x="34959" y="1"/>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29" name="Google Shape;5529;p87"/>
                  <p:cNvSpPr/>
                  <p:nvPr/>
                </p:nvSpPr>
                <p:spPr>
                  <a:xfrm>
                    <a:off x="2000728" y="3643867"/>
                    <a:ext cx="26665" cy="25622"/>
                  </a:xfrm>
                  <a:custGeom>
                    <a:avLst/>
                    <a:gdLst/>
                    <a:ahLst/>
                    <a:cxnLst/>
                    <a:rect l="l" t="t" r="r" b="b"/>
                    <a:pathLst>
                      <a:path w="5564" h="5349" extrusionOk="0">
                        <a:moveTo>
                          <a:pt x="2886" y="0"/>
                        </a:moveTo>
                        <a:cubicBezTo>
                          <a:pt x="1806" y="0"/>
                          <a:pt x="828" y="650"/>
                          <a:pt x="416" y="1649"/>
                        </a:cubicBezTo>
                        <a:cubicBezTo>
                          <a:pt x="0" y="2649"/>
                          <a:pt x="230" y="3802"/>
                          <a:pt x="996" y="4564"/>
                        </a:cubicBezTo>
                        <a:cubicBezTo>
                          <a:pt x="1506" y="5076"/>
                          <a:pt x="2190" y="5349"/>
                          <a:pt x="2887" y="5349"/>
                        </a:cubicBezTo>
                        <a:cubicBezTo>
                          <a:pt x="3232" y="5349"/>
                          <a:pt x="3580" y="5282"/>
                          <a:pt x="3911" y="5144"/>
                        </a:cubicBezTo>
                        <a:cubicBezTo>
                          <a:pt x="4911" y="4732"/>
                          <a:pt x="5560" y="3758"/>
                          <a:pt x="5563" y="2674"/>
                        </a:cubicBezTo>
                        <a:cubicBezTo>
                          <a:pt x="5560" y="1197"/>
                          <a:pt x="4363" y="0"/>
                          <a:pt x="2886" y="0"/>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530" name="Google Shape;5530;p87"/>
                <p:cNvGrpSpPr/>
                <p:nvPr/>
              </p:nvGrpSpPr>
              <p:grpSpPr>
                <a:xfrm>
                  <a:off x="1501054" y="3605478"/>
                  <a:ext cx="333165" cy="249240"/>
                  <a:chOff x="1501054" y="3605478"/>
                  <a:chExt cx="333165" cy="249240"/>
                </a:xfrm>
              </p:grpSpPr>
              <p:sp>
                <p:nvSpPr>
                  <p:cNvPr id="5531" name="Google Shape;5531;p87"/>
                  <p:cNvSpPr/>
                  <p:nvPr/>
                </p:nvSpPr>
                <p:spPr>
                  <a:xfrm>
                    <a:off x="1656330" y="3605478"/>
                    <a:ext cx="177888" cy="102736"/>
                  </a:xfrm>
                  <a:custGeom>
                    <a:avLst/>
                    <a:gdLst/>
                    <a:ahLst/>
                    <a:cxnLst/>
                    <a:rect l="l" t="t" r="r" b="b"/>
                    <a:pathLst>
                      <a:path w="37118" h="21448" extrusionOk="0">
                        <a:moveTo>
                          <a:pt x="4947" y="1"/>
                        </a:moveTo>
                        <a:cubicBezTo>
                          <a:pt x="2214" y="1"/>
                          <a:pt x="0" y="2682"/>
                          <a:pt x="0" y="5987"/>
                        </a:cubicBezTo>
                        <a:lnTo>
                          <a:pt x="0" y="15464"/>
                        </a:lnTo>
                        <a:cubicBezTo>
                          <a:pt x="0" y="18769"/>
                          <a:pt x="2214" y="21447"/>
                          <a:pt x="4950" y="21447"/>
                        </a:cubicBezTo>
                        <a:lnTo>
                          <a:pt x="32168" y="21447"/>
                        </a:lnTo>
                        <a:cubicBezTo>
                          <a:pt x="34900" y="21447"/>
                          <a:pt x="37118" y="18769"/>
                          <a:pt x="37118" y="15464"/>
                        </a:cubicBezTo>
                        <a:lnTo>
                          <a:pt x="37118" y="5987"/>
                        </a:lnTo>
                        <a:cubicBezTo>
                          <a:pt x="37118" y="2682"/>
                          <a:pt x="34900" y="1"/>
                          <a:pt x="32168" y="1"/>
                        </a:cubicBezTo>
                        <a:close/>
                      </a:path>
                    </a:pathLst>
                  </a:custGeom>
                  <a:solidFill>
                    <a:srgbClr val="A5B7C5"/>
                  </a:solidFill>
                  <a:ln w="9525" cap="flat" cmpd="sng">
                    <a:solidFill>
                      <a:srgbClr val="CFD9E0"/>
                    </a:solidFill>
                    <a:prstDash val="solid"/>
                    <a:miter lim="3647"/>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5532" name="Google Shape;5532;p87"/>
                  <p:cNvGrpSpPr/>
                  <p:nvPr/>
                </p:nvGrpSpPr>
                <p:grpSpPr>
                  <a:xfrm>
                    <a:off x="1501054" y="3655851"/>
                    <a:ext cx="155286" cy="198867"/>
                    <a:chOff x="1501054" y="3655851"/>
                    <a:chExt cx="155286" cy="198867"/>
                  </a:xfrm>
                </p:grpSpPr>
                <p:sp>
                  <p:nvSpPr>
                    <p:cNvPr id="5533" name="Google Shape;5533;p87"/>
                    <p:cNvSpPr/>
                    <p:nvPr/>
                  </p:nvSpPr>
                  <p:spPr>
                    <a:xfrm>
                      <a:off x="1516351" y="3655851"/>
                      <a:ext cx="139989" cy="186082"/>
                    </a:xfrm>
                    <a:custGeom>
                      <a:avLst/>
                      <a:gdLst/>
                      <a:ahLst/>
                      <a:cxnLst/>
                      <a:rect l="l" t="t" r="r" b="b"/>
                      <a:pathLst>
                        <a:path w="29210" h="38848" fill="none" extrusionOk="0">
                          <a:moveTo>
                            <a:pt x="29209" y="1"/>
                          </a:moveTo>
                          <a:lnTo>
                            <a:pt x="17922" y="1"/>
                          </a:lnTo>
                          <a:cubicBezTo>
                            <a:pt x="14829" y="1"/>
                            <a:pt x="14209" y="3466"/>
                            <a:pt x="14209" y="3466"/>
                          </a:cubicBezTo>
                          <a:lnTo>
                            <a:pt x="14209" y="26448"/>
                          </a:lnTo>
                          <a:lnTo>
                            <a:pt x="0" y="26448"/>
                          </a:lnTo>
                          <a:lnTo>
                            <a:pt x="0" y="38848"/>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34" name="Google Shape;5534;p87"/>
                    <p:cNvSpPr/>
                    <p:nvPr/>
                  </p:nvSpPr>
                  <p:spPr>
                    <a:xfrm>
                      <a:off x="1501054" y="3829092"/>
                      <a:ext cx="26646" cy="25626"/>
                    </a:xfrm>
                    <a:custGeom>
                      <a:avLst/>
                      <a:gdLst/>
                      <a:ahLst/>
                      <a:cxnLst/>
                      <a:rect l="l" t="t" r="r" b="b"/>
                      <a:pathLst>
                        <a:path w="5560" h="5350" extrusionOk="0">
                          <a:moveTo>
                            <a:pt x="2886" y="0"/>
                          </a:moveTo>
                          <a:cubicBezTo>
                            <a:pt x="1806" y="0"/>
                            <a:pt x="828" y="653"/>
                            <a:pt x="416" y="1653"/>
                          </a:cubicBezTo>
                          <a:cubicBezTo>
                            <a:pt x="0" y="2652"/>
                            <a:pt x="230" y="3801"/>
                            <a:pt x="996" y="4567"/>
                          </a:cubicBezTo>
                          <a:cubicBezTo>
                            <a:pt x="1507" y="5078"/>
                            <a:pt x="2192" y="5350"/>
                            <a:pt x="2890" y="5350"/>
                          </a:cubicBezTo>
                          <a:cubicBezTo>
                            <a:pt x="3234" y="5350"/>
                            <a:pt x="3581" y="5283"/>
                            <a:pt x="3911" y="5147"/>
                          </a:cubicBezTo>
                          <a:cubicBezTo>
                            <a:pt x="4910" y="4731"/>
                            <a:pt x="5560" y="3757"/>
                            <a:pt x="5560" y="2678"/>
                          </a:cubicBezTo>
                          <a:cubicBezTo>
                            <a:pt x="5560" y="1200"/>
                            <a:pt x="4363" y="0"/>
                            <a:pt x="2886"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grpSp>
            <p:nvGrpSpPr>
              <p:cNvPr id="5535" name="Google Shape;5535;p87"/>
              <p:cNvGrpSpPr/>
              <p:nvPr/>
            </p:nvGrpSpPr>
            <p:grpSpPr>
              <a:xfrm>
                <a:off x="724986" y="3800594"/>
                <a:ext cx="532950" cy="302090"/>
                <a:chOff x="724986" y="3800594"/>
                <a:chExt cx="532950" cy="302090"/>
              </a:xfrm>
            </p:grpSpPr>
            <p:grpSp>
              <p:nvGrpSpPr>
                <p:cNvPr id="5536" name="Google Shape;5536;p87"/>
                <p:cNvGrpSpPr/>
                <p:nvPr/>
              </p:nvGrpSpPr>
              <p:grpSpPr>
                <a:xfrm>
                  <a:off x="724986" y="4044367"/>
                  <a:ext cx="181314" cy="25626"/>
                  <a:chOff x="724986" y="4044367"/>
                  <a:chExt cx="181314" cy="25626"/>
                </a:xfrm>
              </p:grpSpPr>
              <p:sp>
                <p:nvSpPr>
                  <p:cNvPr id="5537" name="Google Shape;5537;p87"/>
                  <p:cNvSpPr/>
                  <p:nvPr/>
                </p:nvSpPr>
                <p:spPr>
                  <a:xfrm>
                    <a:off x="746695" y="4059966"/>
                    <a:ext cx="159605" cy="5"/>
                  </a:xfrm>
                  <a:custGeom>
                    <a:avLst/>
                    <a:gdLst/>
                    <a:ahLst/>
                    <a:cxnLst/>
                    <a:rect l="l" t="t" r="r" b="b"/>
                    <a:pathLst>
                      <a:path w="33303" h="1" fill="none" extrusionOk="0">
                        <a:moveTo>
                          <a:pt x="1" y="1"/>
                        </a:moveTo>
                        <a:lnTo>
                          <a:pt x="33303" y="1"/>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38" name="Google Shape;5538;p87"/>
                  <p:cNvSpPr/>
                  <p:nvPr/>
                </p:nvSpPr>
                <p:spPr>
                  <a:xfrm>
                    <a:off x="724986" y="4044367"/>
                    <a:ext cx="26646" cy="25626"/>
                  </a:xfrm>
                  <a:custGeom>
                    <a:avLst/>
                    <a:gdLst/>
                    <a:ahLst/>
                    <a:cxnLst/>
                    <a:rect l="l" t="t" r="r" b="b"/>
                    <a:pathLst>
                      <a:path w="5560" h="5350" extrusionOk="0">
                        <a:moveTo>
                          <a:pt x="2674" y="0"/>
                        </a:moveTo>
                        <a:cubicBezTo>
                          <a:pt x="1197" y="0"/>
                          <a:pt x="0" y="1197"/>
                          <a:pt x="0" y="2674"/>
                        </a:cubicBezTo>
                        <a:cubicBezTo>
                          <a:pt x="0" y="3758"/>
                          <a:pt x="653" y="4732"/>
                          <a:pt x="1653" y="5147"/>
                        </a:cubicBezTo>
                        <a:cubicBezTo>
                          <a:pt x="1983" y="5284"/>
                          <a:pt x="2329" y="5350"/>
                          <a:pt x="2673" y="5350"/>
                        </a:cubicBezTo>
                        <a:cubicBezTo>
                          <a:pt x="3369" y="5350"/>
                          <a:pt x="4054" y="5078"/>
                          <a:pt x="4567" y="4567"/>
                        </a:cubicBezTo>
                        <a:cubicBezTo>
                          <a:pt x="5330" y="3801"/>
                          <a:pt x="5559" y="2649"/>
                          <a:pt x="5147" y="1653"/>
                        </a:cubicBezTo>
                        <a:cubicBezTo>
                          <a:pt x="4731" y="653"/>
                          <a:pt x="3757" y="0"/>
                          <a:pt x="2674" y="0"/>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539" name="Google Shape;5539;p87"/>
                <p:cNvGrpSpPr/>
                <p:nvPr/>
              </p:nvGrpSpPr>
              <p:grpSpPr>
                <a:xfrm>
                  <a:off x="906290" y="3800594"/>
                  <a:ext cx="351646" cy="302090"/>
                  <a:chOff x="906290" y="3800594"/>
                  <a:chExt cx="351646" cy="302090"/>
                </a:xfrm>
              </p:grpSpPr>
              <p:grpSp>
                <p:nvGrpSpPr>
                  <p:cNvPr id="5540" name="Google Shape;5540;p87"/>
                  <p:cNvGrpSpPr/>
                  <p:nvPr/>
                </p:nvGrpSpPr>
                <p:grpSpPr>
                  <a:xfrm>
                    <a:off x="1084172" y="3842857"/>
                    <a:ext cx="173764" cy="217131"/>
                    <a:chOff x="1084172" y="3842857"/>
                    <a:chExt cx="173764" cy="217131"/>
                  </a:xfrm>
                </p:grpSpPr>
                <p:grpSp>
                  <p:nvGrpSpPr>
                    <p:cNvPr id="5541" name="Google Shape;5541;p87"/>
                    <p:cNvGrpSpPr/>
                    <p:nvPr/>
                  </p:nvGrpSpPr>
                  <p:grpSpPr>
                    <a:xfrm>
                      <a:off x="1156862" y="3936509"/>
                      <a:ext cx="101073" cy="25622"/>
                      <a:chOff x="1156862" y="3936509"/>
                      <a:chExt cx="101073" cy="25622"/>
                    </a:xfrm>
                  </p:grpSpPr>
                  <p:sp>
                    <p:nvSpPr>
                      <p:cNvPr id="5542" name="Google Shape;5542;p87"/>
                      <p:cNvSpPr/>
                      <p:nvPr/>
                    </p:nvSpPr>
                    <p:spPr>
                      <a:xfrm>
                        <a:off x="1156862" y="3936509"/>
                        <a:ext cx="26651" cy="25622"/>
                      </a:xfrm>
                      <a:custGeom>
                        <a:avLst/>
                        <a:gdLst/>
                        <a:ahLst/>
                        <a:cxnLst/>
                        <a:rect l="l" t="t" r="r" b="b"/>
                        <a:pathLst>
                          <a:path w="5561" h="5349" extrusionOk="0">
                            <a:moveTo>
                              <a:pt x="2886" y="1"/>
                            </a:moveTo>
                            <a:cubicBezTo>
                              <a:pt x="1803" y="1"/>
                              <a:pt x="829" y="650"/>
                              <a:pt x="413" y="1649"/>
                            </a:cubicBezTo>
                            <a:cubicBezTo>
                              <a:pt x="1" y="2649"/>
                              <a:pt x="227" y="3798"/>
                              <a:pt x="993" y="4564"/>
                            </a:cubicBezTo>
                            <a:cubicBezTo>
                              <a:pt x="1505" y="5076"/>
                              <a:pt x="2189" y="5349"/>
                              <a:pt x="2884" y="5349"/>
                            </a:cubicBezTo>
                            <a:cubicBezTo>
                              <a:pt x="3229" y="5349"/>
                              <a:pt x="3576" y="5282"/>
                              <a:pt x="3908" y="5144"/>
                            </a:cubicBezTo>
                            <a:cubicBezTo>
                              <a:pt x="4907" y="4732"/>
                              <a:pt x="5560" y="3758"/>
                              <a:pt x="5560" y="2674"/>
                            </a:cubicBezTo>
                            <a:cubicBezTo>
                              <a:pt x="5560" y="1197"/>
                              <a:pt x="4364" y="1"/>
                              <a:pt x="2886"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43" name="Google Shape;5543;p87"/>
                      <p:cNvSpPr/>
                      <p:nvPr/>
                    </p:nvSpPr>
                    <p:spPr>
                      <a:xfrm>
                        <a:off x="1173592" y="3951414"/>
                        <a:ext cx="84343" cy="5"/>
                      </a:xfrm>
                      <a:custGeom>
                        <a:avLst/>
                        <a:gdLst/>
                        <a:ahLst/>
                        <a:cxnLst/>
                        <a:rect l="l" t="t" r="r" b="b"/>
                        <a:pathLst>
                          <a:path w="17599" h="1" fill="none" extrusionOk="0">
                            <a:moveTo>
                              <a:pt x="17598" y="0"/>
                            </a:moveTo>
                            <a:lnTo>
                              <a:pt x="1" y="0"/>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5544" name="Google Shape;5544;p87"/>
                    <p:cNvSpPr/>
                    <p:nvPr/>
                  </p:nvSpPr>
                  <p:spPr>
                    <a:xfrm>
                      <a:off x="1084172" y="3842857"/>
                      <a:ext cx="86476" cy="217131"/>
                    </a:xfrm>
                    <a:custGeom>
                      <a:avLst/>
                      <a:gdLst/>
                      <a:ahLst/>
                      <a:cxnLst/>
                      <a:rect l="l" t="t" r="r" b="b"/>
                      <a:pathLst>
                        <a:path w="18044" h="45330" fill="none" extrusionOk="0">
                          <a:moveTo>
                            <a:pt x="0" y="45330"/>
                          </a:moveTo>
                          <a:lnTo>
                            <a:pt x="12418" y="45330"/>
                          </a:lnTo>
                          <a:cubicBezTo>
                            <a:pt x="15150" y="45330"/>
                            <a:pt x="18043" y="42619"/>
                            <a:pt x="18043" y="35634"/>
                          </a:cubicBezTo>
                          <a:lnTo>
                            <a:pt x="18043" y="9697"/>
                          </a:lnTo>
                          <a:cubicBezTo>
                            <a:pt x="18043" y="2711"/>
                            <a:pt x="15150" y="1"/>
                            <a:pt x="12418" y="1"/>
                          </a:cubicBezTo>
                          <a:lnTo>
                            <a:pt x="1715" y="1"/>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5545" name="Google Shape;5545;p87"/>
                  <p:cNvSpPr/>
                  <p:nvPr/>
                </p:nvSpPr>
                <p:spPr>
                  <a:xfrm>
                    <a:off x="906290" y="3999967"/>
                    <a:ext cx="177893" cy="102717"/>
                  </a:xfrm>
                  <a:custGeom>
                    <a:avLst/>
                    <a:gdLst/>
                    <a:ahLst/>
                    <a:cxnLst/>
                    <a:rect l="l" t="t" r="r" b="b"/>
                    <a:pathLst>
                      <a:path w="37119" h="21444" extrusionOk="0">
                        <a:moveTo>
                          <a:pt x="4947" y="1"/>
                        </a:moveTo>
                        <a:cubicBezTo>
                          <a:pt x="2215" y="1"/>
                          <a:pt x="1" y="2678"/>
                          <a:pt x="1" y="5983"/>
                        </a:cubicBezTo>
                        <a:lnTo>
                          <a:pt x="1" y="15461"/>
                        </a:lnTo>
                        <a:cubicBezTo>
                          <a:pt x="1" y="18766"/>
                          <a:pt x="2215" y="21443"/>
                          <a:pt x="4947" y="21443"/>
                        </a:cubicBezTo>
                        <a:lnTo>
                          <a:pt x="32168" y="21443"/>
                        </a:lnTo>
                        <a:cubicBezTo>
                          <a:pt x="34901" y="21443"/>
                          <a:pt x="37118" y="18766"/>
                          <a:pt x="37118" y="15461"/>
                        </a:cubicBezTo>
                        <a:lnTo>
                          <a:pt x="37118" y="5983"/>
                        </a:lnTo>
                        <a:cubicBezTo>
                          <a:pt x="37118" y="2678"/>
                          <a:pt x="34901" y="1"/>
                          <a:pt x="32168" y="1"/>
                        </a:cubicBezTo>
                        <a:close/>
                      </a:path>
                    </a:pathLst>
                  </a:custGeom>
                  <a:solidFill>
                    <a:srgbClr val="667E92"/>
                  </a:solidFill>
                  <a:ln w="9525" cap="flat" cmpd="sng">
                    <a:solidFill>
                      <a:srgbClr val="CFD9E0"/>
                    </a:solidFill>
                    <a:prstDash val="solid"/>
                    <a:miter lim="3647"/>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46" name="Google Shape;5546;p87"/>
                  <p:cNvSpPr/>
                  <p:nvPr/>
                </p:nvSpPr>
                <p:spPr>
                  <a:xfrm>
                    <a:off x="914509" y="3800594"/>
                    <a:ext cx="177888" cy="102731"/>
                  </a:xfrm>
                  <a:custGeom>
                    <a:avLst/>
                    <a:gdLst/>
                    <a:ahLst/>
                    <a:cxnLst/>
                    <a:rect l="l" t="t" r="r" b="b"/>
                    <a:pathLst>
                      <a:path w="37118" h="21447" extrusionOk="0">
                        <a:moveTo>
                          <a:pt x="4951" y="0"/>
                        </a:moveTo>
                        <a:cubicBezTo>
                          <a:pt x="2218" y="0"/>
                          <a:pt x="0" y="2678"/>
                          <a:pt x="0" y="5983"/>
                        </a:cubicBezTo>
                        <a:lnTo>
                          <a:pt x="0" y="15460"/>
                        </a:lnTo>
                        <a:cubicBezTo>
                          <a:pt x="0" y="18765"/>
                          <a:pt x="2215" y="21446"/>
                          <a:pt x="4951" y="21446"/>
                        </a:cubicBezTo>
                        <a:lnTo>
                          <a:pt x="32168" y="21446"/>
                        </a:lnTo>
                        <a:cubicBezTo>
                          <a:pt x="34900" y="21446"/>
                          <a:pt x="37118" y="18765"/>
                          <a:pt x="37118" y="15460"/>
                        </a:cubicBezTo>
                        <a:lnTo>
                          <a:pt x="37118" y="5983"/>
                        </a:lnTo>
                        <a:cubicBezTo>
                          <a:pt x="37118" y="2678"/>
                          <a:pt x="34900" y="0"/>
                          <a:pt x="32168" y="0"/>
                        </a:cubicBezTo>
                        <a:close/>
                      </a:path>
                    </a:pathLst>
                  </a:custGeom>
                  <a:solidFill>
                    <a:srgbClr val="E6EBEF"/>
                  </a:solidFill>
                  <a:ln w="9525" cap="flat" cmpd="sng">
                    <a:solidFill>
                      <a:srgbClr val="CFD9E0"/>
                    </a:solidFill>
                    <a:prstDash val="solid"/>
                    <a:miter lim="3647"/>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547" name="Google Shape;5547;p87"/>
                <p:cNvGrpSpPr/>
                <p:nvPr/>
              </p:nvGrpSpPr>
              <p:grpSpPr>
                <a:xfrm>
                  <a:off x="724986" y="3830189"/>
                  <a:ext cx="189533" cy="25626"/>
                  <a:chOff x="724986" y="3830189"/>
                  <a:chExt cx="189533" cy="25626"/>
                </a:xfrm>
              </p:grpSpPr>
              <p:sp>
                <p:nvSpPr>
                  <p:cNvPr id="5548" name="Google Shape;5548;p87"/>
                  <p:cNvSpPr/>
                  <p:nvPr/>
                </p:nvSpPr>
                <p:spPr>
                  <a:xfrm>
                    <a:off x="724986" y="3830189"/>
                    <a:ext cx="26646" cy="25626"/>
                  </a:xfrm>
                  <a:custGeom>
                    <a:avLst/>
                    <a:gdLst/>
                    <a:ahLst/>
                    <a:cxnLst/>
                    <a:rect l="l" t="t" r="r" b="b"/>
                    <a:pathLst>
                      <a:path w="5560" h="5350" extrusionOk="0">
                        <a:moveTo>
                          <a:pt x="2674" y="1"/>
                        </a:moveTo>
                        <a:cubicBezTo>
                          <a:pt x="1197" y="1"/>
                          <a:pt x="0" y="1197"/>
                          <a:pt x="0" y="2675"/>
                        </a:cubicBezTo>
                        <a:cubicBezTo>
                          <a:pt x="0" y="3758"/>
                          <a:pt x="653" y="4732"/>
                          <a:pt x="1653" y="5144"/>
                        </a:cubicBezTo>
                        <a:cubicBezTo>
                          <a:pt x="1984" y="5282"/>
                          <a:pt x="2331" y="5349"/>
                          <a:pt x="2676" y="5349"/>
                        </a:cubicBezTo>
                        <a:cubicBezTo>
                          <a:pt x="3371" y="5349"/>
                          <a:pt x="4055" y="5077"/>
                          <a:pt x="4567" y="4564"/>
                        </a:cubicBezTo>
                        <a:cubicBezTo>
                          <a:pt x="5330" y="3802"/>
                          <a:pt x="5559" y="2649"/>
                          <a:pt x="5147" y="1650"/>
                        </a:cubicBezTo>
                        <a:cubicBezTo>
                          <a:pt x="4731" y="650"/>
                          <a:pt x="3757" y="1"/>
                          <a:pt x="2674" y="1"/>
                        </a:cubicBezTo>
                        <a:close/>
                      </a:path>
                    </a:pathLst>
                  </a:custGeom>
                  <a:solidFill>
                    <a:srgbClr val="E6EBE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49" name="Google Shape;5549;p87"/>
                  <p:cNvSpPr/>
                  <p:nvPr/>
                </p:nvSpPr>
                <p:spPr>
                  <a:xfrm>
                    <a:off x="746695" y="3842838"/>
                    <a:ext cx="167824" cy="5"/>
                  </a:xfrm>
                  <a:custGeom>
                    <a:avLst/>
                    <a:gdLst/>
                    <a:ahLst/>
                    <a:cxnLst/>
                    <a:rect l="l" t="t" r="r" b="b"/>
                    <a:pathLst>
                      <a:path w="35018" h="1" fill="none" extrusionOk="0">
                        <a:moveTo>
                          <a:pt x="35017" y="1"/>
                        </a:moveTo>
                        <a:lnTo>
                          <a:pt x="1" y="1"/>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grpSp>
      <p:grpSp>
        <p:nvGrpSpPr>
          <p:cNvPr id="5550" name="Google Shape;5550;p87"/>
          <p:cNvGrpSpPr/>
          <p:nvPr/>
        </p:nvGrpSpPr>
        <p:grpSpPr>
          <a:xfrm>
            <a:off x="2999251" y="2999559"/>
            <a:ext cx="1264935" cy="1247171"/>
            <a:chOff x="2253298" y="2428317"/>
            <a:chExt cx="948701" cy="935378"/>
          </a:xfrm>
        </p:grpSpPr>
        <p:sp>
          <p:nvSpPr>
            <p:cNvPr id="5551" name="Google Shape;5551;p87"/>
            <p:cNvSpPr/>
            <p:nvPr/>
          </p:nvSpPr>
          <p:spPr>
            <a:xfrm>
              <a:off x="2418065" y="2799334"/>
              <a:ext cx="619167" cy="193359"/>
            </a:xfrm>
            <a:custGeom>
              <a:avLst/>
              <a:gdLst/>
              <a:ahLst/>
              <a:cxnLst/>
              <a:rect l="l" t="t" r="r" b="b"/>
              <a:pathLst>
                <a:path w="116549" h="36397" extrusionOk="0">
                  <a:moveTo>
                    <a:pt x="18199" y="1"/>
                  </a:moveTo>
                  <a:cubicBezTo>
                    <a:pt x="8148" y="1"/>
                    <a:pt x="1" y="8148"/>
                    <a:pt x="1" y="18198"/>
                  </a:cubicBezTo>
                  <a:cubicBezTo>
                    <a:pt x="1" y="28249"/>
                    <a:pt x="8148" y="36396"/>
                    <a:pt x="18199" y="36396"/>
                  </a:cubicBezTo>
                  <a:lnTo>
                    <a:pt x="98350" y="36396"/>
                  </a:lnTo>
                  <a:cubicBezTo>
                    <a:pt x="108401" y="36396"/>
                    <a:pt x="116548" y="28249"/>
                    <a:pt x="116548" y="18198"/>
                  </a:cubicBezTo>
                  <a:cubicBezTo>
                    <a:pt x="116548" y="8148"/>
                    <a:pt x="108401" y="1"/>
                    <a:pt x="98350" y="1"/>
                  </a:cubicBezTo>
                  <a:close/>
                </a:path>
              </a:pathLst>
            </a:custGeom>
            <a:solidFill>
              <a:srgbClr val="A5B7C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52" name="Google Shape;5552;p87"/>
            <p:cNvSpPr/>
            <p:nvPr/>
          </p:nvSpPr>
          <p:spPr>
            <a:xfrm>
              <a:off x="2373234" y="2761962"/>
              <a:ext cx="248482" cy="268106"/>
            </a:xfrm>
            <a:custGeom>
              <a:avLst/>
              <a:gdLst/>
              <a:ahLst/>
              <a:cxnLst/>
              <a:rect l="l" t="t" r="r" b="b"/>
              <a:pathLst>
                <a:path w="46773" h="50467" extrusionOk="0">
                  <a:moveTo>
                    <a:pt x="25232" y="1"/>
                  </a:moveTo>
                  <a:cubicBezTo>
                    <a:pt x="11319" y="1"/>
                    <a:pt x="0" y="11322"/>
                    <a:pt x="0" y="25233"/>
                  </a:cubicBezTo>
                  <a:cubicBezTo>
                    <a:pt x="0" y="39146"/>
                    <a:pt x="11319" y="50466"/>
                    <a:pt x="25232" y="50466"/>
                  </a:cubicBezTo>
                  <a:lnTo>
                    <a:pt x="46773" y="50466"/>
                  </a:lnTo>
                  <a:lnTo>
                    <a:pt x="46773" y="49007"/>
                  </a:lnTo>
                  <a:lnTo>
                    <a:pt x="25232" y="49007"/>
                  </a:lnTo>
                  <a:cubicBezTo>
                    <a:pt x="12124" y="49007"/>
                    <a:pt x="1456" y="38344"/>
                    <a:pt x="1456" y="25233"/>
                  </a:cubicBezTo>
                  <a:cubicBezTo>
                    <a:pt x="1456" y="12123"/>
                    <a:pt x="12124" y="1457"/>
                    <a:pt x="25232" y="1457"/>
                  </a:cubicBezTo>
                  <a:lnTo>
                    <a:pt x="46773" y="1457"/>
                  </a:lnTo>
                  <a:lnTo>
                    <a:pt x="46773" y="1"/>
                  </a:lnTo>
                  <a:close/>
                </a:path>
              </a:pathLst>
            </a:custGeom>
            <a:solidFill>
              <a:srgbClr val="96979B"/>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53" name="Google Shape;5553;p87"/>
            <p:cNvSpPr/>
            <p:nvPr/>
          </p:nvSpPr>
          <p:spPr>
            <a:xfrm>
              <a:off x="2726356" y="3024889"/>
              <a:ext cx="2582" cy="99328"/>
            </a:xfrm>
            <a:custGeom>
              <a:avLst/>
              <a:gdLst/>
              <a:ahLst/>
              <a:cxnLst/>
              <a:rect l="l" t="t" r="r" b="b"/>
              <a:pathLst>
                <a:path w="486" h="18697" extrusionOk="0">
                  <a:moveTo>
                    <a:pt x="243" y="1"/>
                  </a:moveTo>
                  <a:cubicBezTo>
                    <a:pt x="108" y="1"/>
                    <a:pt x="1" y="109"/>
                    <a:pt x="1" y="243"/>
                  </a:cubicBezTo>
                  <a:lnTo>
                    <a:pt x="1" y="18455"/>
                  </a:lnTo>
                  <a:cubicBezTo>
                    <a:pt x="1" y="18588"/>
                    <a:pt x="108" y="18697"/>
                    <a:pt x="243" y="18697"/>
                  </a:cubicBezTo>
                  <a:cubicBezTo>
                    <a:pt x="377" y="18697"/>
                    <a:pt x="485" y="18588"/>
                    <a:pt x="485" y="18455"/>
                  </a:cubicBezTo>
                  <a:lnTo>
                    <a:pt x="485" y="243"/>
                  </a:lnTo>
                  <a:cubicBezTo>
                    <a:pt x="485" y="109"/>
                    <a:pt x="377" y="1"/>
                    <a:pt x="243" y="1"/>
                  </a:cubicBezTo>
                  <a:close/>
                </a:path>
              </a:pathLst>
            </a:custGeom>
            <a:solidFill>
              <a:srgbClr val="9FA0A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54" name="Google Shape;5554;p87"/>
            <p:cNvSpPr/>
            <p:nvPr/>
          </p:nvSpPr>
          <p:spPr>
            <a:xfrm>
              <a:off x="2785174" y="3024884"/>
              <a:ext cx="287220" cy="99333"/>
            </a:xfrm>
            <a:custGeom>
              <a:avLst/>
              <a:gdLst/>
              <a:ahLst/>
              <a:cxnLst/>
              <a:rect l="l" t="t" r="r" b="b"/>
              <a:pathLst>
                <a:path w="54065" h="18698" extrusionOk="0">
                  <a:moveTo>
                    <a:pt x="242" y="0"/>
                  </a:moveTo>
                  <a:cubicBezTo>
                    <a:pt x="109" y="0"/>
                    <a:pt x="0" y="109"/>
                    <a:pt x="0" y="242"/>
                  </a:cubicBezTo>
                  <a:lnTo>
                    <a:pt x="0" y="5286"/>
                  </a:lnTo>
                  <a:cubicBezTo>
                    <a:pt x="0" y="8843"/>
                    <a:pt x="2895" y="11736"/>
                    <a:pt x="6451" y="11736"/>
                  </a:cubicBezTo>
                  <a:lnTo>
                    <a:pt x="46862" y="11736"/>
                  </a:lnTo>
                  <a:cubicBezTo>
                    <a:pt x="50567" y="11736"/>
                    <a:pt x="53580" y="14751"/>
                    <a:pt x="53580" y="18456"/>
                  </a:cubicBezTo>
                  <a:cubicBezTo>
                    <a:pt x="53580" y="18589"/>
                    <a:pt x="53689" y="18698"/>
                    <a:pt x="53822" y="18698"/>
                  </a:cubicBezTo>
                  <a:cubicBezTo>
                    <a:pt x="53957" y="18698"/>
                    <a:pt x="54064" y="18589"/>
                    <a:pt x="54063" y="18456"/>
                  </a:cubicBezTo>
                  <a:cubicBezTo>
                    <a:pt x="54063" y="14484"/>
                    <a:pt x="50831" y="11250"/>
                    <a:pt x="46858" y="11250"/>
                  </a:cubicBezTo>
                  <a:lnTo>
                    <a:pt x="6449" y="11250"/>
                  </a:lnTo>
                  <a:cubicBezTo>
                    <a:pt x="3160" y="11250"/>
                    <a:pt x="484" y="8576"/>
                    <a:pt x="484" y="5286"/>
                  </a:cubicBezTo>
                  <a:lnTo>
                    <a:pt x="484" y="242"/>
                  </a:lnTo>
                  <a:cubicBezTo>
                    <a:pt x="484" y="109"/>
                    <a:pt x="376" y="0"/>
                    <a:pt x="242" y="0"/>
                  </a:cubicBezTo>
                  <a:close/>
                </a:path>
              </a:pathLst>
            </a:custGeom>
            <a:solidFill>
              <a:srgbClr val="9FA0A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55" name="Google Shape;5555;p87"/>
            <p:cNvSpPr/>
            <p:nvPr/>
          </p:nvSpPr>
          <p:spPr>
            <a:xfrm>
              <a:off x="2382903" y="3024884"/>
              <a:ext cx="287215" cy="99333"/>
            </a:xfrm>
            <a:custGeom>
              <a:avLst/>
              <a:gdLst/>
              <a:ahLst/>
              <a:cxnLst/>
              <a:rect l="l" t="t" r="r" b="b"/>
              <a:pathLst>
                <a:path w="54064" h="18698" extrusionOk="0">
                  <a:moveTo>
                    <a:pt x="53821" y="0"/>
                  </a:moveTo>
                  <a:cubicBezTo>
                    <a:pt x="53686" y="0"/>
                    <a:pt x="53579" y="109"/>
                    <a:pt x="53579" y="242"/>
                  </a:cubicBezTo>
                  <a:lnTo>
                    <a:pt x="53579" y="5286"/>
                  </a:lnTo>
                  <a:cubicBezTo>
                    <a:pt x="53579" y="8576"/>
                    <a:pt x="50903" y="11250"/>
                    <a:pt x="47614" y="11250"/>
                  </a:cubicBezTo>
                  <a:lnTo>
                    <a:pt x="7205" y="11250"/>
                  </a:lnTo>
                  <a:cubicBezTo>
                    <a:pt x="3232" y="11250"/>
                    <a:pt x="0" y="14484"/>
                    <a:pt x="0" y="18456"/>
                  </a:cubicBezTo>
                  <a:cubicBezTo>
                    <a:pt x="0" y="18589"/>
                    <a:pt x="109" y="18698"/>
                    <a:pt x="242" y="18698"/>
                  </a:cubicBezTo>
                  <a:cubicBezTo>
                    <a:pt x="376" y="18698"/>
                    <a:pt x="485" y="18589"/>
                    <a:pt x="485" y="18456"/>
                  </a:cubicBezTo>
                  <a:cubicBezTo>
                    <a:pt x="485" y="14751"/>
                    <a:pt x="3499" y="11736"/>
                    <a:pt x="7202" y="11736"/>
                  </a:cubicBezTo>
                  <a:lnTo>
                    <a:pt x="47612" y="11736"/>
                  </a:lnTo>
                  <a:cubicBezTo>
                    <a:pt x="51169" y="11736"/>
                    <a:pt x="54063" y="8843"/>
                    <a:pt x="54063" y="5286"/>
                  </a:cubicBezTo>
                  <a:lnTo>
                    <a:pt x="54063" y="242"/>
                  </a:lnTo>
                  <a:cubicBezTo>
                    <a:pt x="54063" y="109"/>
                    <a:pt x="53955" y="0"/>
                    <a:pt x="53821" y="0"/>
                  </a:cubicBezTo>
                  <a:close/>
                </a:path>
              </a:pathLst>
            </a:custGeom>
            <a:solidFill>
              <a:srgbClr val="9FA0A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56" name="Google Shape;5556;p87"/>
            <p:cNvSpPr/>
            <p:nvPr/>
          </p:nvSpPr>
          <p:spPr>
            <a:xfrm>
              <a:off x="2596756" y="3151259"/>
              <a:ext cx="261784" cy="212436"/>
            </a:xfrm>
            <a:custGeom>
              <a:avLst/>
              <a:gdLst/>
              <a:ahLst/>
              <a:cxnLst/>
              <a:rect l="l" t="t" r="r" b="b"/>
              <a:pathLst>
                <a:path w="49277" h="39988" extrusionOk="0">
                  <a:moveTo>
                    <a:pt x="7996" y="0"/>
                  </a:moveTo>
                  <a:cubicBezTo>
                    <a:pt x="3580" y="0"/>
                    <a:pt x="0" y="3579"/>
                    <a:pt x="0" y="7995"/>
                  </a:cubicBezTo>
                  <a:lnTo>
                    <a:pt x="0" y="31993"/>
                  </a:lnTo>
                  <a:cubicBezTo>
                    <a:pt x="0" y="36409"/>
                    <a:pt x="3580" y="39988"/>
                    <a:pt x="7996" y="39988"/>
                  </a:cubicBezTo>
                  <a:lnTo>
                    <a:pt x="41280" y="39988"/>
                  </a:lnTo>
                  <a:cubicBezTo>
                    <a:pt x="45697" y="39988"/>
                    <a:pt x="49277" y="36409"/>
                    <a:pt x="49277" y="31993"/>
                  </a:cubicBezTo>
                  <a:lnTo>
                    <a:pt x="49277" y="7995"/>
                  </a:lnTo>
                  <a:cubicBezTo>
                    <a:pt x="49277" y="3579"/>
                    <a:pt x="45697" y="0"/>
                    <a:pt x="41280"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57" name="Google Shape;5557;p87"/>
            <p:cNvSpPr/>
            <p:nvPr/>
          </p:nvSpPr>
          <p:spPr>
            <a:xfrm>
              <a:off x="2940204" y="3151259"/>
              <a:ext cx="261795" cy="212436"/>
            </a:xfrm>
            <a:custGeom>
              <a:avLst/>
              <a:gdLst/>
              <a:ahLst/>
              <a:cxnLst/>
              <a:rect l="l" t="t" r="r" b="b"/>
              <a:pathLst>
                <a:path w="49279" h="39988" extrusionOk="0">
                  <a:moveTo>
                    <a:pt x="7995" y="0"/>
                  </a:moveTo>
                  <a:cubicBezTo>
                    <a:pt x="3580" y="0"/>
                    <a:pt x="0" y="3579"/>
                    <a:pt x="0" y="7995"/>
                  </a:cubicBezTo>
                  <a:lnTo>
                    <a:pt x="0" y="31993"/>
                  </a:lnTo>
                  <a:cubicBezTo>
                    <a:pt x="0" y="36409"/>
                    <a:pt x="3580" y="39988"/>
                    <a:pt x="7995" y="39988"/>
                  </a:cubicBezTo>
                  <a:lnTo>
                    <a:pt x="41282" y="39988"/>
                  </a:lnTo>
                  <a:cubicBezTo>
                    <a:pt x="45698" y="39988"/>
                    <a:pt x="49278" y="36409"/>
                    <a:pt x="49278" y="31993"/>
                  </a:cubicBezTo>
                  <a:lnTo>
                    <a:pt x="49278" y="7995"/>
                  </a:lnTo>
                  <a:cubicBezTo>
                    <a:pt x="49278" y="3579"/>
                    <a:pt x="45698" y="0"/>
                    <a:pt x="41282"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58" name="Google Shape;5558;p87"/>
            <p:cNvSpPr/>
            <p:nvPr/>
          </p:nvSpPr>
          <p:spPr>
            <a:xfrm>
              <a:off x="2253298" y="3151259"/>
              <a:ext cx="261795" cy="212436"/>
            </a:xfrm>
            <a:custGeom>
              <a:avLst/>
              <a:gdLst/>
              <a:ahLst/>
              <a:cxnLst/>
              <a:rect l="l" t="t" r="r" b="b"/>
              <a:pathLst>
                <a:path w="49279" h="39988" extrusionOk="0">
                  <a:moveTo>
                    <a:pt x="7997" y="0"/>
                  </a:moveTo>
                  <a:cubicBezTo>
                    <a:pt x="3580" y="0"/>
                    <a:pt x="0" y="3579"/>
                    <a:pt x="0" y="7995"/>
                  </a:cubicBezTo>
                  <a:lnTo>
                    <a:pt x="0" y="31993"/>
                  </a:lnTo>
                  <a:cubicBezTo>
                    <a:pt x="0" y="36409"/>
                    <a:pt x="3580" y="39988"/>
                    <a:pt x="7997" y="39988"/>
                  </a:cubicBezTo>
                  <a:lnTo>
                    <a:pt x="41282" y="39988"/>
                  </a:lnTo>
                  <a:cubicBezTo>
                    <a:pt x="45697" y="39988"/>
                    <a:pt x="49277" y="36409"/>
                    <a:pt x="49277" y="31993"/>
                  </a:cubicBezTo>
                  <a:lnTo>
                    <a:pt x="49277" y="7995"/>
                  </a:lnTo>
                  <a:cubicBezTo>
                    <a:pt x="49278" y="3579"/>
                    <a:pt x="45697" y="0"/>
                    <a:pt x="41282"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59" name="Google Shape;5559;p87"/>
            <p:cNvSpPr/>
            <p:nvPr/>
          </p:nvSpPr>
          <p:spPr>
            <a:xfrm>
              <a:off x="2718685" y="3113966"/>
              <a:ext cx="17919" cy="17924"/>
            </a:xfrm>
            <a:custGeom>
              <a:avLst/>
              <a:gdLst/>
              <a:ahLst/>
              <a:cxnLst/>
              <a:rect l="l" t="t" r="r" b="b"/>
              <a:pathLst>
                <a:path w="3373" h="3374" extrusionOk="0">
                  <a:moveTo>
                    <a:pt x="1687" y="0"/>
                  </a:moveTo>
                  <a:cubicBezTo>
                    <a:pt x="755" y="0"/>
                    <a:pt x="1" y="755"/>
                    <a:pt x="1" y="1687"/>
                  </a:cubicBezTo>
                  <a:cubicBezTo>
                    <a:pt x="1" y="2619"/>
                    <a:pt x="755" y="3373"/>
                    <a:pt x="1687" y="3373"/>
                  </a:cubicBezTo>
                  <a:cubicBezTo>
                    <a:pt x="2618" y="3373"/>
                    <a:pt x="3372" y="2619"/>
                    <a:pt x="3372" y="1687"/>
                  </a:cubicBezTo>
                  <a:cubicBezTo>
                    <a:pt x="3372" y="755"/>
                    <a:pt x="2618" y="0"/>
                    <a:pt x="1687" y="0"/>
                  </a:cubicBezTo>
                  <a:close/>
                </a:path>
              </a:pathLst>
            </a:custGeom>
            <a:solidFill>
              <a:srgbClr val="435D7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60" name="Google Shape;5560;p87"/>
            <p:cNvSpPr/>
            <p:nvPr/>
          </p:nvSpPr>
          <p:spPr>
            <a:xfrm>
              <a:off x="3062128" y="3113966"/>
              <a:ext cx="17924" cy="17924"/>
            </a:xfrm>
            <a:custGeom>
              <a:avLst/>
              <a:gdLst/>
              <a:ahLst/>
              <a:cxnLst/>
              <a:rect l="l" t="t" r="r" b="b"/>
              <a:pathLst>
                <a:path w="3374" h="3374" extrusionOk="0">
                  <a:moveTo>
                    <a:pt x="1687" y="0"/>
                  </a:moveTo>
                  <a:cubicBezTo>
                    <a:pt x="755" y="0"/>
                    <a:pt x="0" y="755"/>
                    <a:pt x="0" y="1687"/>
                  </a:cubicBezTo>
                  <a:cubicBezTo>
                    <a:pt x="0" y="2619"/>
                    <a:pt x="755" y="3373"/>
                    <a:pt x="1687" y="3373"/>
                  </a:cubicBezTo>
                  <a:cubicBezTo>
                    <a:pt x="2619" y="3373"/>
                    <a:pt x="3373" y="2619"/>
                    <a:pt x="3373" y="1687"/>
                  </a:cubicBezTo>
                  <a:cubicBezTo>
                    <a:pt x="3373" y="755"/>
                    <a:pt x="2619" y="0"/>
                    <a:pt x="1687" y="0"/>
                  </a:cubicBezTo>
                  <a:close/>
                </a:path>
              </a:pathLst>
            </a:custGeom>
            <a:solidFill>
              <a:srgbClr val="435D7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61" name="Google Shape;5561;p87"/>
            <p:cNvSpPr/>
            <p:nvPr/>
          </p:nvSpPr>
          <p:spPr>
            <a:xfrm>
              <a:off x="2375226" y="3113966"/>
              <a:ext cx="17924" cy="17924"/>
            </a:xfrm>
            <a:custGeom>
              <a:avLst/>
              <a:gdLst/>
              <a:ahLst/>
              <a:cxnLst/>
              <a:rect l="l" t="t" r="r" b="b"/>
              <a:pathLst>
                <a:path w="3374" h="3374" extrusionOk="0">
                  <a:moveTo>
                    <a:pt x="1687" y="0"/>
                  </a:moveTo>
                  <a:cubicBezTo>
                    <a:pt x="755" y="0"/>
                    <a:pt x="1" y="755"/>
                    <a:pt x="1" y="1687"/>
                  </a:cubicBezTo>
                  <a:cubicBezTo>
                    <a:pt x="1" y="2619"/>
                    <a:pt x="755" y="3373"/>
                    <a:pt x="1687" y="3373"/>
                  </a:cubicBezTo>
                  <a:cubicBezTo>
                    <a:pt x="2619" y="3373"/>
                    <a:pt x="3374" y="2619"/>
                    <a:pt x="3374" y="1687"/>
                  </a:cubicBezTo>
                  <a:cubicBezTo>
                    <a:pt x="3374" y="755"/>
                    <a:pt x="2619" y="0"/>
                    <a:pt x="1687" y="0"/>
                  </a:cubicBezTo>
                  <a:close/>
                </a:path>
              </a:pathLst>
            </a:custGeom>
            <a:solidFill>
              <a:srgbClr val="435D7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62" name="Google Shape;5562;p87"/>
            <p:cNvSpPr/>
            <p:nvPr/>
          </p:nvSpPr>
          <p:spPr>
            <a:xfrm>
              <a:off x="2718685" y="3017224"/>
              <a:ext cx="17919" cy="17919"/>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8"/>
                    <a:pt x="3372" y="1686"/>
                  </a:cubicBezTo>
                  <a:cubicBezTo>
                    <a:pt x="3372" y="754"/>
                    <a:pt x="2618" y="1"/>
                    <a:pt x="1687" y="1"/>
                  </a:cubicBezTo>
                  <a:close/>
                </a:path>
              </a:pathLst>
            </a:custGeom>
            <a:solidFill>
              <a:srgbClr val="435D7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63" name="Google Shape;5563;p87"/>
            <p:cNvSpPr/>
            <p:nvPr/>
          </p:nvSpPr>
          <p:spPr>
            <a:xfrm>
              <a:off x="2777509" y="3017224"/>
              <a:ext cx="17914" cy="17919"/>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8"/>
                    <a:pt x="3372" y="1686"/>
                  </a:cubicBezTo>
                  <a:cubicBezTo>
                    <a:pt x="3372" y="754"/>
                    <a:pt x="2617" y="1"/>
                    <a:pt x="1685" y="1"/>
                  </a:cubicBezTo>
                  <a:close/>
                </a:path>
              </a:pathLst>
            </a:custGeom>
            <a:solidFill>
              <a:srgbClr val="435D7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64" name="Google Shape;5564;p87"/>
            <p:cNvSpPr/>
            <p:nvPr/>
          </p:nvSpPr>
          <p:spPr>
            <a:xfrm>
              <a:off x="2659856" y="3017224"/>
              <a:ext cx="17914" cy="17919"/>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8"/>
                    <a:pt x="3372" y="1686"/>
                  </a:cubicBezTo>
                  <a:cubicBezTo>
                    <a:pt x="3372" y="754"/>
                    <a:pt x="2619" y="1"/>
                    <a:pt x="1687" y="1"/>
                  </a:cubicBezTo>
                  <a:close/>
                </a:path>
              </a:pathLst>
            </a:custGeom>
            <a:solidFill>
              <a:srgbClr val="435D7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65" name="Google Shape;5565;p87"/>
            <p:cNvSpPr/>
            <p:nvPr/>
          </p:nvSpPr>
          <p:spPr>
            <a:xfrm>
              <a:off x="2726356" y="2667807"/>
              <a:ext cx="2582" cy="99322"/>
            </a:xfrm>
            <a:custGeom>
              <a:avLst/>
              <a:gdLst/>
              <a:ahLst/>
              <a:cxnLst/>
              <a:rect l="l" t="t" r="r" b="b"/>
              <a:pathLst>
                <a:path w="486" h="18696" extrusionOk="0">
                  <a:moveTo>
                    <a:pt x="243" y="0"/>
                  </a:moveTo>
                  <a:cubicBezTo>
                    <a:pt x="108" y="0"/>
                    <a:pt x="1" y="109"/>
                    <a:pt x="1" y="243"/>
                  </a:cubicBezTo>
                  <a:lnTo>
                    <a:pt x="1" y="18453"/>
                  </a:lnTo>
                  <a:cubicBezTo>
                    <a:pt x="1" y="18588"/>
                    <a:pt x="108" y="18695"/>
                    <a:pt x="243" y="18695"/>
                  </a:cubicBezTo>
                  <a:cubicBezTo>
                    <a:pt x="377" y="18695"/>
                    <a:pt x="485" y="18588"/>
                    <a:pt x="485" y="18453"/>
                  </a:cubicBezTo>
                  <a:lnTo>
                    <a:pt x="485" y="243"/>
                  </a:lnTo>
                  <a:cubicBezTo>
                    <a:pt x="485" y="109"/>
                    <a:pt x="377" y="0"/>
                    <a:pt x="243" y="0"/>
                  </a:cubicBezTo>
                  <a:close/>
                </a:path>
              </a:pathLst>
            </a:custGeom>
            <a:solidFill>
              <a:srgbClr val="9FA0A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66" name="Google Shape;5566;p87"/>
            <p:cNvSpPr/>
            <p:nvPr/>
          </p:nvSpPr>
          <p:spPr>
            <a:xfrm>
              <a:off x="2785174" y="2667796"/>
              <a:ext cx="287210" cy="99333"/>
            </a:xfrm>
            <a:custGeom>
              <a:avLst/>
              <a:gdLst/>
              <a:ahLst/>
              <a:cxnLst/>
              <a:rect l="l" t="t" r="r" b="b"/>
              <a:pathLst>
                <a:path w="54063" h="18698" extrusionOk="0">
                  <a:moveTo>
                    <a:pt x="53821" y="1"/>
                  </a:moveTo>
                  <a:cubicBezTo>
                    <a:pt x="53687" y="1"/>
                    <a:pt x="53579" y="108"/>
                    <a:pt x="53579" y="243"/>
                  </a:cubicBezTo>
                  <a:cubicBezTo>
                    <a:pt x="53579" y="3946"/>
                    <a:pt x="50564" y="6961"/>
                    <a:pt x="46861" y="6961"/>
                  </a:cubicBezTo>
                  <a:lnTo>
                    <a:pt x="6451" y="6961"/>
                  </a:lnTo>
                  <a:cubicBezTo>
                    <a:pt x="2895" y="6961"/>
                    <a:pt x="0" y="9857"/>
                    <a:pt x="0" y="13412"/>
                  </a:cubicBezTo>
                  <a:lnTo>
                    <a:pt x="0" y="18455"/>
                  </a:lnTo>
                  <a:cubicBezTo>
                    <a:pt x="0" y="18590"/>
                    <a:pt x="109" y="18697"/>
                    <a:pt x="242" y="18697"/>
                  </a:cubicBezTo>
                  <a:cubicBezTo>
                    <a:pt x="379" y="18697"/>
                    <a:pt x="487" y="18590"/>
                    <a:pt x="486" y="18455"/>
                  </a:cubicBezTo>
                  <a:lnTo>
                    <a:pt x="486" y="13412"/>
                  </a:lnTo>
                  <a:cubicBezTo>
                    <a:pt x="486" y="10122"/>
                    <a:pt x="3162" y="7447"/>
                    <a:pt x="6451" y="7447"/>
                  </a:cubicBezTo>
                  <a:lnTo>
                    <a:pt x="46858" y="7447"/>
                  </a:lnTo>
                  <a:cubicBezTo>
                    <a:pt x="50831" y="7447"/>
                    <a:pt x="54063" y="4215"/>
                    <a:pt x="54063" y="243"/>
                  </a:cubicBezTo>
                  <a:cubicBezTo>
                    <a:pt x="54063" y="108"/>
                    <a:pt x="53954" y="1"/>
                    <a:pt x="53821" y="1"/>
                  </a:cubicBezTo>
                  <a:close/>
                </a:path>
              </a:pathLst>
            </a:custGeom>
            <a:solidFill>
              <a:srgbClr val="9FA0A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67" name="Google Shape;5567;p87"/>
            <p:cNvSpPr/>
            <p:nvPr/>
          </p:nvSpPr>
          <p:spPr>
            <a:xfrm>
              <a:off x="2382892" y="2667796"/>
              <a:ext cx="287226" cy="99333"/>
            </a:xfrm>
            <a:custGeom>
              <a:avLst/>
              <a:gdLst/>
              <a:ahLst/>
              <a:cxnLst/>
              <a:rect l="l" t="t" r="r" b="b"/>
              <a:pathLst>
                <a:path w="54066" h="18698" extrusionOk="0">
                  <a:moveTo>
                    <a:pt x="243" y="1"/>
                  </a:moveTo>
                  <a:cubicBezTo>
                    <a:pt x="108" y="1"/>
                    <a:pt x="1" y="108"/>
                    <a:pt x="1" y="243"/>
                  </a:cubicBezTo>
                  <a:cubicBezTo>
                    <a:pt x="1" y="4216"/>
                    <a:pt x="3233" y="7447"/>
                    <a:pt x="7204" y="7447"/>
                  </a:cubicBezTo>
                  <a:lnTo>
                    <a:pt x="47616" y="7447"/>
                  </a:lnTo>
                  <a:cubicBezTo>
                    <a:pt x="50905" y="7447"/>
                    <a:pt x="53581" y="10122"/>
                    <a:pt x="53581" y="13412"/>
                  </a:cubicBezTo>
                  <a:lnTo>
                    <a:pt x="53581" y="18455"/>
                  </a:lnTo>
                  <a:cubicBezTo>
                    <a:pt x="53581" y="18590"/>
                    <a:pt x="53688" y="18697"/>
                    <a:pt x="53823" y="18697"/>
                  </a:cubicBezTo>
                  <a:cubicBezTo>
                    <a:pt x="53957" y="18697"/>
                    <a:pt x="54065" y="18590"/>
                    <a:pt x="54062" y="18455"/>
                  </a:cubicBezTo>
                  <a:lnTo>
                    <a:pt x="54062" y="13412"/>
                  </a:lnTo>
                  <a:cubicBezTo>
                    <a:pt x="54062" y="9854"/>
                    <a:pt x="51169" y="6961"/>
                    <a:pt x="47611" y="6961"/>
                  </a:cubicBezTo>
                  <a:lnTo>
                    <a:pt x="7203" y="6961"/>
                  </a:lnTo>
                  <a:cubicBezTo>
                    <a:pt x="3498" y="6961"/>
                    <a:pt x="485" y="3946"/>
                    <a:pt x="485" y="243"/>
                  </a:cubicBezTo>
                  <a:cubicBezTo>
                    <a:pt x="485" y="108"/>
                    <a:pt x="377" y="1"/>
                    <a:pt x="243" y="1"/>
                  </a:cubicBezTo>
                  <a:close/>
                </a:path>
              </a:pathLst>
            </a:custGeom>
            <a:solidFill>
              <a:srgbClr val="9FA0A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68" name="Google Shape;5568;p87"/>
            <p:cNvSpPr/>
            <p:nvPr/>
          </p:nvSpPr>
          <p:spPr>
            <a:xfrm>
              <a:off x="2596756" y="2428317"/>
              <a:ext cx="261784" cy="212447"/>
            </a:xfrm>
            <a:custGeom>
              <a:avLst/>
              <a:gdLst/>
              <a:ahLst/>
              <a:cxnLst/>
              <a:rect l="l" t="t" r="r" b="b"/>
              <a:pathLst>
                <a:path w="49277" h="39990" extrusionOk="0">
                  <a:moveTo>
                    <a:pt x="7996" y="1"/>
                  </a:moveTo>
                  <a:cubicBezTo>
                    <a:pt x="3580" y="1"/>
                    <a:pt x="0" y="3580"/>
                    <a:pt x="0" y="7995"/>
                  </a:cubicBezTo>
                  <a:lnTo>
                    <a:pt x="0" y="31993"/>
                  </a:lnTo>
                  <a:cubicBezTo>
                    <a:pt x="0" y="36409"/>
                    <a:pt x="3580" y="39989"/>
                    <a:pt x="7996" y="39989"/>
                  </a:cubicBezTo>
                  <a:lnTo>
                    <a:pt x="41280" y="39989"/>
                  </a:lnTo>
                  <a:cubicBezTo>
                    <a:pt x="45697" y="39989"/>
                    <a:pt x="49277" y="36409"/>
                    <a:pt x="49277" y="31993"/>
                  </a:cubicBezTo>
                  <a:lnTo>
                    <a:pt x="49277" y="7995"/>
                  </a:lnTo>
                  <a:cubicBezTo>
                    <a:pt x="49277" y="3580"/>
                    <a:pt x="45697" y="1"/>
                    <a:pt x="41280"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69" name="Google Shape;5569;p87"/>
            <p:cNvSpPr/>
            <p:nvPr/>
          </p:nvSpPr>
          <p:spPr>
            <a:xfrm>
              <a:off x="2940204" y="2428317"/>
              <a:ext cx="261795" cy="212447"/>
            </a:xfrm>
            <a:custGeom>
              <a:avLst/>
              <a:gdLst/>
              <a:ahLst/>
              <a:cxnLst/>
              <a:rect l="l" t="t" r="r" b="b"/>
              <a:pathLst>
                <a:path w="49279" h="39990" extrusionOk="0">
                  <a:moveTo>
                    <a:pt x="7995" y="1"/>
                  </a:moveTo>
                  <a:cubicBezTo>
                    <a:pt x="3580" y="1"/>
                    <a:pt x="0" y="3580"/>
                    <a:pt x="0" y="7995"/>
                  </a:cubicBezTo>
                  <a:lnTo>
                    <a:pt x="0" y="31993"/>
                  </a:lnTo>
                  <a:cubicBezTo>
                    <a:pt x="0" y="36409"/>
                    <a:pt x="3580" y="39989"/>
                    <a:pt x="7995" y="39989"/>
                  </a:cubicBezTo>
                  <a:lnTo>
                    <a:pt x="41282" y="39989"/>
                  </a:lnTo>
                  <a:cubicBezTo>
                    <a:pt x="45698" y="39989"/>
                    <a:pt x="49278" y="36409"/>
                    <a:pt x="49278" y="31993"/>
                  </a:cubicBezTo>
                  <a:lnTo>
                    <a:pt x="49278" y="7995"/>
                  </a:lnTo>
                  <a:cubicBezTo>
                    <a:pt x="49278" y="3580"/>
                    <a:pt x="45698" y="1"/>
                    <a:pt x="41282"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70" name="Google Shape;5570;p87"/>
            <p:cNvSpPr/>
            <p:nvPr/>
          </p:nvSpPr>
          <p:spPr>
            <a:xfrm>
              <a:off x="2253298" y="2428317"/>
              <a:ext cx="261795" cy="212447"/>
            </a:xfrm>
            <a:custGeom>
              <a:avLst/>
              <a:gdLst/>
              <a:ahLst/>
              <a:cxnLst/>
              <a:rect l="l" t="t" r="r" b="b"/>
              <a:pathLst>
                <a:path w="49279" h="39990" extrusionOk="0">
                  <a:moveTo>
                    <a:pt x="7997" y="1"/>
                  </a:moveTo>
                  <a:cubicBezTo>
                    <a:pt x="3580" y="1"/>
                    <a:pt x="0" y="3580"/>
                    <a:pt x="0" y="7995"/>
                  </a:cubicBezTo>
                  <a:lnTo>
                    <a:pt x="0" y="31993"/>
                  </a:lnTo>
                  <a:cubicBezTo>
                    <a:pt x="0" y="36409"/>
                    <a:pt x="3580" y="39989"/>
                    <a:pt x="7997" y="39989"/>
                  </a:cubicBezTo>
                  <a:lnTo>
                    <a:pt x="41282" y="39989"/>
                  </a:lnTo>
                  <a:cubicBezTo>
                    <a:pt x="45697" y="39989"/>
                    <a:pt x="49277" y="36409"/>
                    <a:pt x="49277" y="31993"/>
                  </a:cubicBezTo>
                  <a:lnTo>
                    <a:pt x="49277" y="7995"/>
                  </a:lnTo>
                  <a:cubicBezTo>
                    <a:pt x="49278" y="3580"/>
                    <a:pt x="45697" y="1"/>
                    <a:pt x="41282"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71" name="Google Shape;5571;p87"/>
            <p:cNvSpPr/>
            <p:nvPr/>
          </p:nvSpPr>
          <p:spPr>
            <a:xfrm>
              <a:off x="2718685" y="2660136"/>
              <a:ext cx="17919" cy="17919"/>
            </a:xfrm>
            <a:custGeom>
              <a:avLst/>
              <a:gdLst/>
              <a:ahLst/>
              <a:cxnLst/>
              <a:rect l="l" t="t" r="r" b="b"/>
              <a:pathLst>
                <a:path w="3373" h="3373" extrusionOk="0">
                  <a:moveTo>
                    <a:pt x="1687" y="0"/>
                  </a:moveTo>
                  <a:cubicBezTo>
                    <a:pt x="755" y="0"/>
                    <a:pt x="1" y="754"/>
                    <a:pt x="1" y="1687"/>
                  </a:cubicBezTo>
                  <a:cubicBezTo>
                    <a:pt x="1" y="2619"/>
                    <a:pt x="755" y="3373"/>
                    <a:pt x="1687" y="3373"/>
                  </a:cubicBezTo>
                  <a:cubicBezTo>
                    <a:pt x="2618" y="3373"/>
                    <a:pt x="3372" y="2617"/>
                    <a:pt x="3372" y="1687"/>
                  </a:cubicBezTo>
                  <a:cubicBezTo>
                    <a:pt x="3372" y="754"/>
                    <a:pt x="2618" y="0"/>
                    <a:pt x="1687" y="0"/>
                  </a:cubicBezTo>
                  <a:close/>
                </a:path>
              </a:pathLst>
            </a:custGeom>
            <a:solidFill>
              <a:srgbClr val="435D7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72" name="Google Shape;5572;p87"/>
            <p:cNvSpPr/>
            <p:nvPr/>
          </p:nvSpPr>
          <p:spPr>
            <a:xfrm>
              <a:off x="3062128" y="2660136"/>
              <a:ext cx="17924" cy="17919"/>
            </a:xfrm>
            <a:custGeom>
              <a:avLst/>
              <a:gdLst/>
              <a:ahLst/>
              <a:cxnLst/>
              <a:rect l="l" t="t" r="r" b="b"/>
              <a:pathLst>
                <a:path w="3374" h="3373" extrusionOk="0">
                  <a:moveTo>
                    <a:pt x="1687" y="0"/>
                  </a:moveTo>
                  <a:cubicBezTo>
                    <a:pt x="755" y="0"/>
                    <a:pt x="0" y="754"/>
                    <a:pt x="0" y="1687"/>
                  </a:cubicBezTo>
                  <a:cubicBezTo>
                    <a:pt x="0" y="2619"/>
                    <a:pt x="755" y="3373"/>
                    <a:pt x="1687" y="3373"/>
                  </a:cubicBezTo>
                  <a:cubicBezTo>
                    <a:pt x="2619" y="3370"/>
                    <a:pt x="3373" y="2617"/>
                    <a:pt x="3373" y="1687"/>
                  </a:cubicBezTo>
                  <a:cubicBezTo>
                    <a:pt x="3373" y="754"/>
                    <a:pt x="2619" y="0"/>
                    <a:pt x="1687" y="0"/>
                  </a:cubicBezTo>
                  <a:close/>
                </a:path>
              </a:pathLst>
            </a:custGeom>
            <a:solidFill>
              <a:srgbClr val="435D7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73" name="Google Shape;5573;p87"/>
            <p:cNvSpPr/>
            <p:nvPr/>
          </p:nvSpPr>
          <p:spPr>
            <a:xfrm>
              <a:off x="2375226" y="2660136"/>
              <a:ext cx="17924" cy="17919"/>
            </a:xfrm>
            <a:custGeom>
              <a:avLst/>
              <a:gdLst/>
              <a:ahLst/>
              <a:cxnLst/>
              <a:rect l="l" t="t" r="r" b="b"/>
              <a:pathLst>
                <a:path w="3374" h="3373" extrusionOk="0">
                  <a:moveTo>
                    <a:pt x="1687" y="0"/>
                  </a:moveTo>
                  <a:cubicBezTo>
                    <a:pt x="755" y="0"/>
                    <a:pt x="1" y="754"/>
                    <a:pt x="1" y="1687"/>
                  </a:cubicBezTo>
                  <a:cubicBezTo>
                    <a:pt x="1" y="2619"/>
                    <a:pt x="755" y="3373"/>
                    <a:pt x="1687" y="3373"/>
                  </a:cubicBezTo>
                  <a:cubicBezTo>
                    <a:pt x="2619" y="3370"/>
                    <a:pt x="3374" y="2617"/>
                    <a:pt x="3374" y="1687"/>
                  </a:cubicBezTo>
                  <a:cubicBezTo>
                    <a:pt x="3374" y="754"/>
                    <a:pt x="2619" y="0"/>
                    <a:pt x="1687" y="0"/>
                  </a:cubicBezTo>
                  <a:close/>
                </a:path>
              </a:pathLst>
            </a:custGeom>
            <a:solidFill>
              <a:srgbClr val="435D7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74" name="Google Shape;5574;p87"/>
            <p:cNvSpPr/>
            <p:nvPr/>
          </p:nvSpPr>
          <p:spPr>
            <a:xfrm>
              <a:off x="2718685" y="2756878"/>
              <a:ext cx="17919" cy="17919"/>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6"/>
                    <a:pt x="3372" y="1686"/>
                  </a:cubicBezTo>
                  <a:cubicBezTo>
                    <a:pt x="3372" y="754"/>
                    <a:pt x="2618" y="1"/>
                    <a:pt x="1687" y="1"/>
                  </a:cubicBezTo>
                  <a:close/>
                </a:path>
              </a:pathLst>
            </a:custGeom>
            <a:solidFill>
              <a:srgbClr val="435D7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75" name="Google Shape;5575;p87"/>
            <p:cNvSpPr/>
            <p:nvPr/>
          </p:nvSpPr>
          <p:spPr>
            <a:xfrm>
              <a:off x="2777509" y="2756878"/>
              <a:ext cx="17914" cy="17919"/>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6"/>
                    <a:pt x="3372" y="1686"/>
                  </a:cubicBezTo>
                  <a:cubicBezTo>
                    <a:pt x="3372" y="754"/>
                    <a:pt x="2617" y="1"/>
                    <a:pt x="1685" y="1"/>
                  </a:cubicBezTo>
                  <a:close/>
                </a:path>
              </a:pathLst>
            </a:custGeom>
            <a:solidFill>
              <a:srgbClr val="435D7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76" name="Google Shape;5576;p87"/>
            <p:cNvSpPr/>
            <p:nvPr/>
          </p:nvSpPr>
          <p:spPr>
            <a:xfrm>
              <a:off x="2659856" y="2756878"/>
              <a:ext cx="17914" cy="17919"/>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6"/>
                    <a:pt x="3372" y="1686"/>
                  </a:cubicBezTo>
                  <a:cubicBezTo>
                    <a:pt x="3372" y="754"/>
                    <a:pt x="2619" y="1"/>
                    <a:pt x="1687" y="1"/>
                  </a:cubicBezTo>
                  <a:close/>
                </a:path>
              </a:pathLst>
            </a:custGeom>
            <a:solidFill>
              <a:srgbClr val="435D7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77" name="Google Shape;5577;p87"/>
            <p:cNvSpPr/>
            <p:nvPr/>
          </p:nvSpPr>
          <p:spPr>
            <a:xfrm>
              <a:off x="2301024" y="2533889"/>
              <a:ext cx="163753" cy="1291"/>
            </a:xfrm>
            <a:custGeom>
              <a:avLst/>
              <a:gdLst/>
              <a:ahLst/>
              <a:cxnLst/>
              <a:rect l="l" t="t" r="r" b="b"/>
              <a:pathLst>
                <a:path w="30824" h="243" extrusionOk="0">
                  <a:moveTo>
                    <a:pt x="121" y="1"/>
                  </a:moveTo>
                  <a:cubicBezTo>
                    <a:pt x="55" y="1"/>
                    <a:pt x="0" y="55"/>
                    <a:pt x="0" y="121"/>
                  </a:cubicBezTo>
                  <a:cubicBezTo>
                    <a:pt x="0" y="187"/>
                    <a:pt x="55" y="243"/>
                    <a:pt x="121" y="243"/>
                  </a:cubicBezTo>
                  <a:lnTo>
                    <a:pt x="30703" y="243"/>
                  </a:lnTo>
                  <a:cubicBezTo>
                    <a:pt x="30769" y="243"/>
                    <a:pt x="30823" y="187"/>
                    <a:pt x="30823" y="121"/>
                  </a:cubicBezTo>
                  <a:cubicBezTo>
                    <a:pt x="30823" y="55"/>
                    <a:pt x="30767" y="1"/>
                    <a:pt x="30701" y="1"/>
                  </a:cubicBez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78" name="Google Shape;5578;p87"/>
            <p:cNvSpPr/>
            <p:nvPr/>
          </p:nvSpPr>
          <p:spPr>
            <a:xfrm>
              <a:off x="2644918" y="2533889"/>
              <a:ext cx="163747" cy="1291"/>
            </a:xfrm>
            <a:custGeom>
              <a:avLst/>
              <a:gdLst/>
              <a:ahLst/>
              <a:cxnLst/>
              <a:rect l="l" t="t" r="r" b="b"/>
              <a:pathLst>
                <a:path w="30823" h="243" extrusionOk="0">
                  <a:moveTo>
                    <a:pt x="121" y="1"/>
                  </a:moveTo>
                  <a:cubicBezTo>
                    <a:pt x="55" y="1"/>
                    <a:pt x="0" y="55"/>
                    <a:pt x="0" y="121"/>
                  </a:cubicBezTo>
                  <a:cubicBezTo>
                    <a:pt x="0" y="187"/>
                    <a:pt x="55" y="243"/>
                    <a:pt x="121" y="243"/>
                  </a:cubicBezTo>
                  <a:lnTo>
                    <a:pt x="30701" y="243"/>
                  </a:lnTo>
                  <a:cubicBezTo>
                    <a:pt x="30769" y="243"/>
                    <a:pt x="30823" y="187"/>
                    <a:pt x="30823" y="121"/>
                  </a:cubicBezTo>
                  <a:cubicBezTo>
                    <a:pt x="30823" y="55"/>
                    <a:pt x="30767" y="1"/>
                    <a:pt x="30701" y="1"/>
                  </a:cubicBez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79" name="Google Shape;5579;p87"/>
            <p:cNvSpPr/>
            <p:nvPr/>
          </p:nvSpPr>
          <p:spPr>
            <a:xfrm>
              <a:off x="2990071" y="2533889"/>
              <a:ext cx="163753" cy="1291"/>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80" name="Google Shape;5580;p87"/>
            <p:cNvSpPr/>
            <p:nvPr/>
          </p:nvSpPr>
          <p:spPr>
            <a:xfrm>
              <a:off x="2644918" y="3256825"/>
              <a:ext cx="163758" cy="1291"/>
            </a:xfrm>
            <a:custGeom>
              <a:avLst/>
              <a:gdLst/>
              <a:ahLst/>
              <a:cxnLst/>
              <a:rect l="l" t="t" r="r" b="b"/>
              <a:pathLst>
                <a:path w="30825" h="243" extrusionOk="0">
                  <a:moveTo>
                    <a:pt x="121" y="0"/>
                  </a:moveTo>
                  <a:cubicBezTo>
                    <a:pt x="55" y="0"/>
                    <a:pt x="0" y="55"/>
                    <a:pt x="0" y="122"/>
                  </a:cubicBezTo>
                  <a:cubicBezTo>
                    <a:pt x="0" y="188"/>
                    <a:pt x="55" y="242"/>
                    <a:pt x="121" y="242"/>
                  </a:cubicBezTo>
                  <a:lnTo>
                    <a:pt x="30701" y="242"/>
                  </a:lnTo>
                  <a:cubicBezTo>
                    <a:pt x="30769" y="242"/>
                    <a:pt x="30824" y="190"/>
                    <a:pt x="30823" y="122"/>
                  </a:cubicBezTo>
                  <a:cubicBezTo>
                    <a:pt x="30823" y="56"/>
                    <a:pt x="30767" y="0"/>
                    <a:pt x="30701" y="0"/>
                  </a:cubicBez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81" name="Google Shape;5581;p87"/>
            <p:cNvSpPr/>
            <p:nvPr/>
          </p:nvSpPr>
          <p:spPr>
            <a:xfrm>
              <a:off x="2301427" y="3256825"/>
              <a:ext cx="163758" cy="1291"/>
            </a:xfrm>
            <a:custGeom>
              <a:avLst/>
              <a:gdLst/>
              <a:ahLst/>
              <a:cxnLst/>
              <a:rect l="l" t="t" r="r" b="b"/>
              <a:pathLst>
                <a:path w="30825" h="243" extrusionOk="0">
                  <a:moveTo>
                    <a:pt x="123" y="0"/>
                  </a:moveTo>
                  <a:cubicBezTo>
                    <a:pt x="57" y="0"/>
                    <a:pt x="1" y="55"/>
                    <a:pt x="1" y="122"/>
                  </a:cubicBezTo>
                  <a:cubicBezTo>
                    <a:pt x="1" y="188"/>
                    <a:pt x="57" y="242"/>
                    <a:pt x="123" y="242"/>
                  </a:cubicBezTo>
                  <a:lnTo>
                    <a:pt x="30702" y="242"/>
                  </a:lnTo>
                  <a:cubicBezTo>
                    <a:pt x="30771" y="242"/>
                    <a:pt x="30825" y="190"/>
                    <a:pt x="30823" y="122"/>
                  </a:cubicBezTo>
                  <a:cubicBezTo>
                    <a:pt x="30823" y="56"/>
                    <a:pt x="30769" y="0"/>
                    <a:pt x="30702" y="0"/>
                  </a:cubicBez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82" name="Google Shape;5582;p87"/>
            <p:cNvSpPr/>
            <p:nvPr/>
          </p:nvSpPr>
          <p:spPr>
            <a:xfrm>
              <a:off x="2990102" y="3256847"/>
              <a:ext cx="163753" cy="1291"/>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83" name="Google Shape;5583;p87"/>
            <p:cNvSpPr/>
            <p:nvPr/>
          </p:nvSpPr>
          <p:spPr>
            <a:xfrm>
              <a:off x="2833559" y="2761962"/>
              <a:ext cx="248503" cy="268106"/>
            </a:xfrm>
            <a:custGeom>
              <a:avLst/>
              <a:gdLst/>
              <a:ahLst/>
              <a:cxnLst/>
              <a:rect l="l" t="t" r="r" b="b"/>
              <a:pathLst>
                <a:path w="46777" h="50467" extrusionOk="0">
                  <a:moveTo>
                    <a:pt x="1" y="1"/>
                  </a:moveTo>
                  <a:lnTo>
                    <a:pt x="1" y="1458"/>
                  </a:lnTo>
                  <a:lnTo>
                    <a:pt x="21544" y="1458"/>
                  </a:lnTo>
                  <a:cubicBezTo>
                    <a:pt x="34653" y="1458"/>
                    <a:pt x="45320" y="12123"/>
                    <a:pt x="45320" y="25233"/>
                  </a:cubicBezTo>
                  <a:cubicBezTo>
                    <a:pt x="45320" y="38344"/>
                    <a:pt x="34653" y="49009"/>
                    <a:pt x="21544" y="49009"/>
                  </a:cubicBezTo>
                  <a:lnTo>
                    <a:pt x="1" y="49009"/>
                  </a:lnTo>
                  <a:lnTo>
                    <a:pt x="1" y="50466"/>
                  </a:lnTo>
                  <a:lnTo>
                    <a:pt x="21544" y="50466"/>
                  </a:lnTo>
                  <a:cubicBezTo>
                    <a:pt x="35457" y="50466"/>
                    <a:pt x="46776" y="39146"/>
                    <a:pt x="46776" y="25233"/>
                  </a:cubicBezTo>
                  <a:cubicBezTo>
                    <a:pt x="46776" y="11322"/>
                    <a:pt x="35457" y="1"/>
                    <a:pt x="21544" y="1"/>
                  </a:cubicBezTo>
                  <a:close/>
                </a:path>
              </a:pathLst>
            </a:custGeom>
            <a:solidFill>
              <a:srgbClr val="96979B"/>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Tree>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Shape 5587"/>
        <p:cNvGrpSpPr/>
        <p:nvPr/>
      </p:nvGrpSpPr>
      <p:grpSpPr>
        <a:xfrm>
          <a:off x="0" y="0"/>
          <a:ext cx="0" cy="0"/>
          <a:chOff x="0" y="0"/>
          <a:chExt cx="0" cy="0"/>
        </a:xfrm>
      </p:grpSpPr>
      <p:grpSp>
        <p:nvGrpSpPr>
          <p:cNvPr id="5588" name="Google Shape;5588;p88"/>
          <p:cNvGrpSpPr/>
          <p:nvPr/>
        </p:nvGrpSpPr>
        <p:grpSpPr>
          <a:xfrm>
            <a:off x="4452994" y="1270651"/>
            <a:ext cx="3151191" cy="1357156"/>
            <a:chOff x="3292400" y="1219146"/>
            <a:chExt cx="2615240" cy="1110239"/>
          </a:xfrm>
        </p:grpSpPr>
        <p:sp>
          <p:nvSpPr>
            <p:cNvPr id="5589" name="Google Shape;5589;p88"/>
            <p:cNvSpPr/>
            <p:nvPr/>
          </p:nvSpPr>
          <p:spPr>
            <a:xfrm>
              <a:off x="3292400" y="1845763"/>
              <a:ext cx="370500" cy="478500"/>
            </a:xfrm>
            <a:prstGeom prst="round2DiagRect">
              <a:avLst>
                <a:gd name="adj1" fmla="val 16667"/>
                <a:gd name="adj2" fmla="val 0"/>
              </a:avLst>
            </a:prstGeom>
            <a:solidFill>
              <a:srgbClr val="ABBCC9"/>
            </a:solidFill>
            <a:ln>
              <a:noFill/>
            </a:ln>
          </p:spPr>
          <p:txBody>
            <a:bodyPr spcFirstLastPara="1" wrap="square" lIns="0" tIns="0" rIns="0" bIns="0" anchor="ctr" anchorCtr="0">
              <a:noAutofit/>
            </a:bodyPr>
            <a:lstStyle/>
            <a:p>
              <a:pPr defTabSz="1219170">
                <a:buClr>
                  <a:srgbClr val="000000"/>
                </a:buClr>
              </a:pPr>
              <a:endParaRPr sz="533" kern="0">
                <a:solidFill>
                  <a:srgbClr val="FFFFFF"/>
                </a:solidFill>
                <a:latin typeface="Arial"/>
                <a:cs typeface="Arial"/>
                <a:sym typeface="Arial"/>
              </a:endParaRPr>
            </a:p>
          </p:txBody>
        </p:sp>
        <p:sp>
          <p:nvSpPr>
            <p:cNvPr id="5590" name="Google Shape;5590;p88"/>
            <p:cNvSpPr/>
            <p:nvPr/>
          </p:nvSpPr>
          <p:spPr>
            <a:xfrm>
              <a:off x="3292400" y="1314860"/>
              <a:ext cx="370500" cy="478500"/>
            </a:xfrm>
            <a:prstGeom prst="round2DiagRect">
              <a:avLst>
                <a:gd name="adj1" fmla="val 16667"/>
                <a:gd name="adj2" fmla="val 0"/>
              </a:avLst>
            </a:pr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533" kern="0">
                <a:solidFill>
                  <a:srgbClr val="FFFFFF"/>
                </a:solidFill>
                <a:latin typeface="Arial"/>
                <a:cs typeface="Arial"/>
                <a:sym typeface="Arial"/>
              </a:endParaRPr>
            </a:p>
          </p:txBody>
        </p:sp>
        <p:sp>
          <p:nvSpPr>
            <p:cNvPr id="5591" name="Google Shape;5591;p88"/>
            <p:cNvSpPr txBox="1"/>
            <p:nvPr/>
          </p:nvSpPr>
          <p:spPr>
            <a:xfrm flipH="1">
              <a:off x="3678794" y="1219157"/>
              <a:ext cx="370500" cy="84300"/>
            </a:xfrm>
            <a:prstGeom prst="rect">
              <a:avLst/>
            </a:prstGeom>
            <a:noFill/>
            <a:ln>
              <a:noFill/>
            </a:ln>
          </p:spPr>
          <p:txBody>
            <a:bodyPr spcFirstLastPara="1" wrap="square" lIns="0" tIns="0" rIns="0" bIns="0" anchor="t" anchorCtr="0">
              <a:noAutofit/>
            </a:bodyPr>
            <a:lstStyle/>
            <a:p>
              <a:pPr algn="ctr" defTabSz="1219170">
                <a:spcAft>
                  <a:spcPts val="2133"/>
                </a:spcAft>
                <a:buClr>
                  <a:srgbClr val="000000"/>
                </a:buClr>
              </a:pPr>
              <a:r>
                <a:rPr lang="en" sz="533" kern="0">
                  <a:solidFill>
                    <a:srgbClr val="FFFFFF"/>
                  </a:solidFill>
                  <a:latin typeface="Arial"/>
                  <a:cs typeface="Arial"/>
                  <a:sym typeface="Arial"/>
                </a:rPr>
                <a:t>JANUARY</a:t>
              </a:r>
              <a:endParaRPr sz="533" kern="0">
                <a:solidFill>
                  <a:srgbClr val="FFFFFF"/>
                </a:solidFill>
                <a:latin typeface="Arial"/>
                <a:cs typeface="Arial"/>
                <a:sym typeface="Arial"/>
              </a:endParaRPr>
            </a:p>
          </p:txBody>
        </p:sp>
        <p:sp>
          <p:nvSpPr>
            <p:cNvPr id="5592" name="Google Shape;5592;p88"/>
            <p:cNvSpPr txBox="1"/>
            <p:nvPr/>
          </p:nvSpPr>
          <p:spPr>
            <a:xfrm flipH="1">
              <a:off x="4051671" y="1219146"/>
              <a:ext cx="401400" cy="84300"/>
            </a:xfrm>
            <a:prstGeom prst="rect">
              <a:avLst/>
            </a:prstGeom>
            <a:noFill/>
            <a:ln>
              <a:noFill/>
            </a:ln>
          </p:spPr>
          <p:txBody>
            <a:bodyPr spcFirstLastPara="1" wrap="square" lIns="0" tIns="0" rIns="0" bIns="0" anchor="t" anchorCtr="0">
              <a:noAutofit/>
            </a:bodyPr>
            <a:lstStyle/>
            <a:p>
              <a:pPr algn="ctr" defTabSz="1219170">
                <a:spcAft>
                  <a:spcPts val="2133"/>
                </a:spcAft>
                <a:buClr>
                  <a:srgbClr val="000000"/>
                </a:buClr>
              </a:pPr>
              <a:r>
                <a:rPr lang="en" sz="533" kern="0">
                  <a:solidFill>
                    <a:srgbClr val="FFFFFF"/>
                  </a:solidFill>
                  <a:latin typeface="Arial"/>
                  <a:cs typeface="Arial"/>
                  <a:sym typeface="Arial"/>
                </a:rPr>
                <a:t>FEBRUARY</a:t>
              </a:r>
              <a:endParaRPr sz="533" kern="0">
                <a:solidFill>
                  <a:srgbClr val="FFFFFF"/>
                </a:solidFill>
                <a:latin typeface="Arial"/>
                <a:cs typeface="Arial"/>
                <a:sym typeface="Arial"/>
              </a:endParaRPr>
            </a:p>
          </p:txBody>
        </p:sp>
        <p:sp>
          <p:nvSpPr>
            <p:cNvPr id="5593" name="Google Shape;5593;p88"/>
            <p:cNvSpPr txBox="1"/>
            <p:nvPr/>
          </p:nvSpPr>
          <p:spPr>
            <a:xfrm flipH="1">
              <a:off x="4453057" y="1219146"/>
              <a:ext cx="348000" cy="84300"/>
            </a:xfrm>
            <a:prstGeom prst="rect">
              <a:avLst/>
            </a:prstGeom>
            <a:noFill/>
            <a:ln>
              <a:noFill/>
            </a:ln>
          </p:spPr>
          <p:txBody>
            <a:bodyPr spcFirstLastPara="1" wrap="square" lIns="0" tIns="0" rIns="0" bIns="0" anchor="t" anchorCtr="0">
              <a:noAutofit/>
            </a:bodyPr>
            <a:lstStyle/>
            <a:p>
              <a:pPr algn="ctr" defTabSz="1219170">
                <a:spcAft>
                  <a:spcPts val="2133"/>
                </a:spcAft>
                <a:buClr>
                  <a:srgbClr val="000000"/>
                </a:buClr>
              </a:pPr>
              <a:r>
                <a:rPr lang="en" sz="533" kern="0">
                  <a:solidFill>
                    <a:srgbClr val="FFFFFF"/>
                  </a:solidFill>
                  <a:latin typeface="Arial"/>
                  <a:cs typeface="Arial"/>
                  <a:sym typeface="Arial"/>
                </a:rPr>
                <a:t>MARCH</a:t>
              </a:r>
              <a:endParaRPr sz="533" kern="0">
                <a:solidFill>
                  <a:srgbClr val="FFFFFF"/>
                </a:solidFill>
                <a:latin typeface="Arial"/>
                <a:cs typeface="Arial"/>
                <a:sym typeface="Arial"/>
              </a:endParaRPr>
            </a:p>
          </p:txBody>
        </p:sp>
        <p:sp>
          <p:nvSpPr>
            <p:cNvPr id="5594" name="Google Shape;5594;p88"/>
            <p:cNvSpPr txBox="1"/>
            <p:nvPr/>
          </p:nvSpPr>
          <p:spPr>
            <a:xfrm flipH="1">
              <a:off x="4831790" y="1219155"/>
              <a:ext cx="313200" cy="84300"/>
            </a:xfrm>
            <a:prstGeom prst="rect">
              <a:avLst/>
            </a:prstGeom>
            <a:noFill/>
            <a:ln>
              <a:noFill/>
            </a:ln>
          </p:spPr>
          <p:txBody>
            <a:bodyPr spcFirstLastPara="1" wrap="square" lIns="0" tIns="0" rIns="0" bIns="0" anchor="t" anchorCtr="0">
              <a:noAutofit/>
            </a:bodyPr>
            <a:lstStyle/>
            <a:p>
              <a:pPr algn="ctr" defTabSz="1219170">
                <a:spcAft>
                  <a:spcPts val="2133"/>
                </a:spcAft>
                <a:buClr>
                  <a:srgbClr val="000000"/>
                </a:buClr>
              </a:pPr>
              <a:r>
                <a:rPr lang="en" sz="533" kern="0">
                  <a:solidFill>
                    <a:srgbClr val="FFFFFF"/>
                  </a:solidFill>
                  <a:latin typeface="Arial"/>
                  <a:cs typeface="Arial"/>
                  <a:sym typeface="Arial"/>
                </a:rPr>
                <a:t>APRIL</a:t>
              </a:r>
              <a:endParaRPr sz="533" kern="0">
                <a:solidFill>
                  <a:srgbClr val="FFFFFF"/>
                </a:solidFill>
                <a:latin typeface="Arial"/>
                <a:cs typeface="Arial"/>
                <a:sym typeface="Arial"/>
              </a:endParaRPr>
            </a:p>
          </p:txBody>
        </p:sp>
        <p:sp>
          <p:nvSpPr>
            <p:cNvPr id="5595" name="Google Shape;5595;p88"/>
            <p:cNvSpPr txBox="1"/>
            <p:nvPr/>
          </p:nvSpPr>
          <p:spPr>
            <a:xfrm flipH="1">
              <a:off x="5186134" y="1219155"/>
              <a:ext cx="313200" cy="84300"/>
            </a:xfrm>
            <a:prstGeom prst="rect">
              <a:avLst/>
            </a:prstGeom>
            <a:noFill/>
            <a:ln>
              <a:noFill/>
            </a:ln>
          </p:spPr>
          <p:txBody>
            <a:bodyPr spcFirstLastPara="1" wrap="square" lIns="0" tIns="0" rIns="0" bIns="0" anchor="t" anchorCtr="0">
              <a:noAutofit/>
            </a:bodyPr>
            <a:lstStyle/>
            <a:p>
              <a:pPr algn="ctr" defTabSz="1219170">
                <a:spcAft>
                  <a:spcPts val="2133"/>
                </a:spcAft>
                <a:buClr>
                  <a:srgbClr val="000000"/>
                </a:buClr>
              </a:pPr>
              <a:r>
                <a:rPr lang="en" sz="533" kern="0">
                  <a:solidFill>
                    <a:srgbClr val="FFFFFF"/>
                  </a:solidFill>
                  <a:latin typeface="Arial"/>
                  <a:cs typeface="Arial"/>
                  <a:sym typeface="Arial"/>
                </a:rPr>
                <a:t>MAY</a:t>
              </a:r>
              <a:endParaRPr sz="533" kern="0">
                <a:solidFill>
                  <a:srgbClr val="FFFFFF"/>
                </a:solidFill>
                <a:latin typeface="Arial"/>
                <a:cs typeface="Arial"/>
                <a:sym typeface="Arial"/>
              </a:endParaRPr>
            </a:p>
          </p:txBody>
        </p:sp>
        <p:sp>
          <p:nvSpPr>
            <p:cNvPr id="5596" name="Google Shape;5596;p88"/>
            <p:cNvSpPr txBox="1"/>
            <p:nvPr/>
          </p:nvSpPr>
          <p:spPr>
            <a:xfrm flipH="1">
              <a:off x="5562148" y="1219155"/>
              <a:ext cx="313200" cy="84300"/>
            </a:xfrm>
            <a:prstGeom prst="rect">
              <a:avLst/>
            </a:prstGeom>
            <a:noFill/>
            <a:ln>
              <a:noFill/>
            </a:ln>
          </p:spPr>
          <p:txBody>
            <a:bodyPr spcFirstLastPara="1" wrap="square" lIns="0" tIns="0" rIns="0" bIns="0" anchor="t" anchorCtr="0">
              <a:noAutofit/>
            </a:bodyPr>
            <a:lstStyle/>
            <a:p>
              <a:pPr algn="ctr" defTabSz="1219170">
                <a:spcAft>
                  <a:spcPts val="2133"/>
                </a:spcAft>
                <a:buClr>
                  <a:srgbClr val="000000"/>
                </a:buClr>
              </a:pPr>
              <a:r>
                <a:rPr lang="en" sz="533" kern="0">
                  <a:solidFill>
                    <a:srgbClr val="FFFFFF"/>
                  </a:solidFill>
                  <a:latin typeface="Arial"/>
                  <a:cs typeface="Arial"/>
                  <a:sym typeface="Arial"/>
                </a:rPr>
                <a:t>JUNE</a:t>
              </a:r>
              <a:endParaRPr sz="533" kern="0">
                <a:solidFill>
                  <a:srgbClr val="FFFFFF"/>
                </a:solidFill>
                <a:latin typeface="Arial"/>
                <a:cs typeface="Arial"/>
                <a:sym typeface="Arial"/>
              </a:endParaRPr>
            </a:p>
          </p:txBody>
        </p:sp>
        <p:sp>
          <p:nvSpPr>
            <p:cNvPr id="5597" name="Google Shape;5597;p88"/>
            <p:cNvSpPr txBox="1"/>
            <p:nvPr/>
          </p:nvSpPr>
          <p:spPr>
            <a:xfrm flipH="1">
              <a:off x="3338153" y="1379250"/>
              <a:ext cx="279000" cy="96600"/>
            </a:xfrm>
            <a:prstGeom prst="rect">
              <a:avLst/>
            </a:prstGeom>
            <a:noFill/>
            <a:ln>
              <a:noFill/>
            </a:ln>
          </p:spPr>
          <p:txBody>
            <a:bodyPr spcFirstLastPara="1" wrap="square" lIns="0" tIns="0" rIns="0" bIns="0" anchor="t" anchorCtr="0">
              <a:noAutofit/>
            </a:bodyPr>
            <a:lstStyle/>
            <a:p>
              <a:pPr algn="r" defTabSz="1219170">
                <a:spcAft>
                  <a:spcPts val="2133"/>
                </a:spcAft>
                <a:buClr>
                  <a:srgbClr val="000000"/>
                </a:buClr>
              </a:pPr>
              <a:r>
                <a:rPr lang="en" sz="533" kern="0">
                  <a:solidFill>
                    <a:srgbClr val="FFFFFF"/>
                  </a:solidFill>
                  <a:latin typeface="Arial"/>
                  <a:cs typeface="Arial"/>
                  <a:sym typeface="Arial"/>
                </a:rPr>
                <a:t>PHASE 1</a:t>
              </a:r>
              <a:endParaRPr sz="533" kern="0">
                <a:solidFill>
                  <a:srgbClr val="FFFFFF"/>
                </a:solidFill>
                <a:latin typeface="Arial"/>
                <a:cs typeface="Arial"/>
                <a:sym typeface="Arial"/>
              </a:endParaRPr>
            </a:p>
          </p:txBody>
        </p:sp>
        <p:sp>
          <p:nvSpPr>
            <p:cNvPr id="5598" name="Google Shape;5598;p88"/>
            <p:cNvSpPr txBox="1"/>
            <p:nvPr/>
          </p:nvSpPr>
          <p:spPr>
            <a:xfrm flipH="1">
              <a:off x="3338156" y="1902299"/>
              <a:ext cx="279000" cy="96600"/>
            </a:xfrm>
            <a:prstGeom prst="rect">
              <a:avLst/>
            </a:prstGeom>
            <a:noFill/>
            <a:ln>
              <a:noFill/>
            </a:ln>
          </p:spPr>
          <p:txBody>
            <a:bodyPr spcFirstLastPara="1" wrap="square" lIns="0" tIns="0" rIns="0" bIns="0" anchor="t" anchorCtr="0">
              <a:noAutofit/>
            </a:bodyPr>
            <a:lstStyle/>
            <a:p>
              <a:pPr algn="r" defTabSz="1219170">
                <a:spcAft>
                  <a:spcPts val="2133"/>
                </a:spcAft>
                <a:buClr>
                  <a:srgbClr val="000000"/>
                </a:buClr>
              </a:pPr>
              <a:r>
                <a:rPr lang="en" sz="533" kern="0">
                  <a:solidFill>
                    <a:srgbClr val="FFFFFF"/>
                  </a:solidFill>
                  <a:latin typeface="Arial"/>
                  <a:cs typeface="Arial"/>
                  <a:sym typeface="Arial"/>
                </a:rPr>
                <a:t>PHASE 2</a:t>
              </a:r>
              <a:endParaRPr sz="533" kern="0">
                <a:solidFill>
                  <a:srgbClr val="FFFFFF"/>
                </a:solidFill>
                <a:latin typeface="Arial"/>
                <a:cs typeface="Arial"/>
                <a:sym typeface="Arial"/>
              </a:endParaRPr>
            </a:p>
          </p:txBody>
        </p:sp>
        <p:sp>
          <p:nvSpPr>
            <p:cNvPr id="5599" name="Google Shape;5599;p88"/>
            <p:cNvSpPr txBox="1"/>
            <p:nvPr/>
          </p:nvSpPr>
          <p:spPr>
            <a:xfrm flipH="1">
              <a:off x="3344522" y="1537172"/>
              <a:ext cx="262200" cy="96600"/>
            </a:xfrm>
            <a:prstGeom prst="rect">
              <a:avLst/>
            </a:prstGeom>
            <a:noFill/>
            <a:ln>
              <a:noFill/>
            </a:ln>
          </p:spPr>
          <p:txBody>
            <a:bodyPr spcFirstLastPara="1" wrap="square" lIns="0" tIns="0" rIns="0" bIns="0" anchor="t" anchorCtr="0">
              <a:noAutofit/>
            </a:bodyPr>
            <a:lstStyle/>
            <a:p>
              <a:pPr algn="r" defTabSz="1219170">
                <a:lnSpc>
                  <a:spcPct val="115000"/>
                </a:lnSpc>
                <a:spcAft>
                  <a:spcPts val="2133"/>
                </a:spcAft>
                <a:buClr>
                  <a:srgbClr val="000000"/>
                </a:buClr>
              </a:pPr>
              <a:r>
                <a:rPr lang="en" sz="533" kern="0">
                  <a:solidFill>
                    <a:srgbClr val="FFFFFF"/>
                  </a:solidFill>
                  <a:latin typeface="Arial"/>
                  <a:cs typeface="Arial"/>
                  <a:sym typeface="Arial"/>
                </a:rPr>
                <a:t>Task 1</a:t>
              </a:r>
              <a:endParaRPr sz="533" kern="0">
                <a:solidFill>
                  <a:srgbClr val="FFFFFF"/>
                </a:solidFill>
                <a:latin typeface="Arial"/>
                <a:cs typeface="Arial"/>
                <a:sym typeface="Arial"/>
              </a:endParaRPr>
            </a:p>
          </p:txBody>
        </p:sp>
        <p:sp>
          <p:nvSpPr>
            <p:cNvPr id="5600" name="Google Shape;5600;p88"/>
            <p:cNvSpPr txBox="1"/>
            <p:nvPr/>
          </p:nvSpPr>
          <p:spPr>
            <a:xfrm flipH="1">
              <a:off x="3344522" y="1713877"/>
              <a:ext cx="262200" cy="96600"/>
            </a:xfrm>
            <a:prstGeom prst="rect">
              <a:avLst/>
            </a:prstGeom>
            <a:noFill/>
            <a:ln>
              <a:noFill/>
            </a:ln>
          </p:spPr>
          <p:txBody>
            <a:bodyPr spcFirstLastPara="1" wrap="square" lIns="0" tIns="0" rIns="0" bIns="0" anchor="t" anchorCtr="0">
              <a:noAutofit/>
            </a:bodyPr>
            <a:lstStyle/>
            <a:p>
              <a:pPr algn="r" defTabSz="1219170">
                <a:lnSpc>
                  <a:spcPct val="115000"/>
                </a:lnSpc>
                <a:spcAft>
                  <a:spcPts val="2133"/>
                </a:spcAft>
                <a:buClr>
                  <a:srgbClr val="000000"/>
                </a:buClr>
              </a:pPr>
              <a:r>
                <a:rPr lang="en" sz="533" kern="0">
                  <a:solidFill>
                    <a:srgbClr val="FFFFFF"/>
                  </a:solidFill>
                  <a:latin typeface="Arial"/>
                  <a:cs typeface="Arial"/>
                  <a:sym typeface="Arial"/>
                </a:rPr>
                <a:t>Task 2</a:t>
              </a:r>
              <a:endParaRPr sz="533" kern="0">
                <a:solidFill>
                  <a:srgbClr val="FFFFFF"/>
                </a:solidFill>
                <a:latin typeface="Arial"/>
                <a:cs typeface="Arial"/>
                <a:sym typeface="Arial"/>
              </a:endParaRPr>
            </a:p>
          </p:txBody>
        </p:sp>
        <p:sp>
          <p:nvSpPr>
            <p:cNvPr id="5601" name="Google Shape;5601;p88"/>
            <p:cNvSpPr txBox="1"/>
            <p:nvPr/>
          </p:nvSpPr>
          <p:spPr>
            <a:xfrm flipH="1">
              <a:off x="3344522" y="2079003"/>
              <a:ext cx="262200" cy="96600"/>
            </a:xfrm>
            <a:prstGeom prst="rect">
              <a:avLst/>
            </a:prstGeom>
            <a:noFill/>
            <a:ln>
              <a:noFill/>
            </a:ln>
          </p:spPr>
          <p:txBody>
            <a:bodyPr spcFirstLastPara="1" wrap="square" lIns="0" tIns="0" rIns="0" bIns="0" anchor="t" anchorCtr="0">
              <a:noAutofit/>
            </a:bodyPr>
            <a:lstStyle/>
            <a:p>
              <a:pPr algn="r" defTabSz="1219170">
                <a:lnSpc>
                  <a:spcPct val="115000"/>
                </a:lnSpc>
                <a:spcAft>
                  <a:spcPts val="2133"/>
                </a:spcAft>
                <a:buClr>
                  <a:srgbClr val="000000"/>
                </a:buClr>
              </a:pPr>
              <a:r>
                <a:rPr lang="en" sz="533" kern="0">
                  <a:solidFill>
                    <a:srgbClr val="FFFFFF"/>
                  </a:solidFill>
                  <a:latin typeface="Arial"/>
                  <a:cs typeface="Arial"/>
                  <a:sym typeface="Arial"/>
                </a:rPr>
                <a:t>Task 1</a:t>
              </a:r>
              <a:endParaRPr sz="533" kern="0">
                <a:solidFill>
                  <a:srgbClr val="FFFFFF"/>
                </a:solidFill>
                <a:latin typeface="Arial"/>
                <a:cs typeface="Arial"/>
                <a:sym typeface="Arial"/>
              </a:endParaRPr>
            </a:p>
          </p:txBody>
        </p:sp>
        <p:sp>
          <p:nvSpPr>
            <p:cNvPr id="5602" name="Google Shape;5602;p88"/>
            <p:cNvSpPr txBox="1"/>
            <p:nvPr/>
          </p:nvSpPr>
          <p:spPr>
            <a:xfrm flipH="1">
              <a:off x="3344527" y="2246885"/>
              <a:ext cx="262200" cy="82500"/>
            </a:xfrm>
            <a:prstGeom prst="rect">
              <a:avLst/>
            </a:prstGeom>
            <a:noFill/>
            <a:ln>
              <a:noFill/>
            </a:ln>
          </p:spPr>
          <p:txBody>
            <a:bodyPr spcFirstLastPara="1" wrap="square" lIns="0" tIns="0" rIns="0" bIns="0" anchor="t" anchorCtr="0">
              <a:noAutofit/>
            </a:bodyPr>
            <a:lstStyle/>
            <a:p>
              <a:pPr algn="r" defTabSz="1219170">
                <a:lnSpc>
                  <a:spcPct val="115000"/>
                </a:lnSpc>
                <a:spcAft>
                  <a:spcPts val="2133"/>
                </a:spcAft>
                <a:buClr>
                  <a:srgbClr val="000000"/>
                </a:buClr>
              </a:pPr>
              <a:r>
                <a:rPr lang="en" sz="533" kern="0">
                  <a:solidFill>
                    <a:srgbClr val="FFFFFF"/>
                  </a:solidFill>
                  <a:latin typeface="Arial"/>
                  <a:cs typeface="Arial"/>
                  <a:sym typeface="Arial"/>
                </a:rPr>
                <a:t>Task 2</a:t>
              </a:r>
              <a:endParaRPr sz="533" kern="0">
                <a:solidFill>
                  <a:srgbClr val="FFFFFF"/>
                </a:solidFill>
                <a:latin typeface="Arial"/>
                <a:cs typeface="Arial"/>
                <a:sym typeface="Arial"/>
              </a:endParaRPr>
            </a:p>
          </p:txBody>
        </p:sp>
        <p:grpSp>
          <p:nvGrpSpPr>
            <p:cNvPr id="5603" name="Google Shape;5603;p88"/>
            <p:cNvGrpSpPr/>
            <p:nvPr/>
          </p:nvGrpSpPr>
          <p:grpSpPr>
            <a:xfrm>
              <a:off x="3748438" y="1378608"/>
              <a:ext cx="2159202" cy="903971"/>
              <a:chOff x="1683525" y="2179850"/>
              <a:chExt cx="4519050" cy="2134525"/>
            </a:xfrm>
          </p:grpSpPr>
          <p:sp>
            <p:nvSpPr>
              <p:cNvPr id="5604" name="Google Shape;5604;p88"/>
              <p:cNvSpPr/>
              <p:nvPr/>
            </p:nvSpPr>
            <p:spPr>
              <a:xfrm>
                <a:off x="1683525" y="2179850"/>
                <a:ext cx="4519050" cy="53925"/>
              </a:xfrm>
              <a:custGeom>
                <a:avLst/>
                <a:gdLst/>
                <a:ahLst/>
                <a:cxnLst/>
                <a:rect l="l" t="t" r="r" b="b"/>
                <a:pathLst>
                  <a:path w="180762" h="2157" extrusionOk="0">
                    <a:moveTo>
                      <a:pt x="1072" y="1"/>
                    </a:moveTo>
                    <a:cubicBezTo>
                      <a:pt x="477" y="1"/>
                      <a:pt x="1" y="477"/>
                      <a:pt x="1" y="1073"/>
                    </a:cubicBezTo>
                    <a:cubicBezTo>
                      <a:pt x="1" y="1668"/>
                      <a:pt x="477" y="2156"/>
                      <a:pt x="1072" y="2156"/>
                    </a:cubicBezTo>
                    <a:lnTo>
                      <a:pt x="179678" y="2156"/>
                    </a:lnTo>
                    <a:cubicBezTo>
                      <a:pt x="180273" y="2156"/>
                      <a:pt x="180761" y="1668"/>
                      <a:pt x="180761" y="1073"/>
                    </a:cubicBezTo>
                    <a:cubicBezTo>
                      <a:pt x="180761" y="477"/>
                      <a:pt x="180273" y="1"/>
                      <a:pt x="179678" y="1"/>
                    </a:cubicBezTo>
                    <a:close/>
                  </a:path>
                </a:pathLst>
              </a:custGeom>
              <a:solidFill>
                <a:srgbClr val="7994A9">
                  <a:alpha val="64709"/>
                </a:srgbClr>
              </a:solidFill>
              <a:ln>
                <a:noFill/>
              </a:ln>
            </p:spPr>
            <p:txBody>
              <a:bodyPr spcFirstLastPara="1" wrap="square" lIns="121900" tIns="121900" rIns="121900" bIns="121900" anchor="ctr" anchorCtr="0">
                <a:noAutofit/>
              </a:bodyPr>
              <a:lstStyle/>
              <a:p>
                <a:pPr defTabSz="1219170">
                  <a:buClr>
                    <a:srgbClr val="000000"/>
                  </a:buClr>
                </a:pPr>
                <a:endParaRPr sz="533" kern="0">
                  <a:solidFill>
                    <a:srgbClr val="FFFFFF"/>
                  </a:solidFill>
                  <a:latin typeface="Arial"/>
                  <a:cs typeface="Arial"/>
                  <a:sym typeface="Arial"/>
                </a:endParaRPr>
              </a:p>
            </p:txBody>
          </p:sp>
          <p:sp>
            <p:nvSpPr>
              <p:cNvPr id="5605" name="Google Shape;5605;p88"/>
              <p:cNvSpPr/>
              <p:nvPr/>
            </p:nvSpPr>
            <p:spPr>
              <a:xfrm>
                <a:off x="1683525" y="2595975"/>
                <a:ext cx="4519050" cy="53900"/>
              </a:xfrm>
              <a:custGeom>
                <a:avLst/>
                <a:gdLst/>
                <a:ahLst/>
                <a:cxnLst/>
                <a:rect l="l" t="t" r="r" b="b"/>
                <a:pathLst>
                  <a:path w="180762" h="2156" extrusionOk="0">
                    <a:moveTo>
                      <a:pt x="1072" y="1"/>
                    </a:moveTo>
                    <a:cubicBezTo>
                      <a:pt x="477" y="1"/>
                      <a:pt x="1" y="489"/>
                      <a:pt x="1" y="1084"/>
                    </a:cubicBezTo>
                    <a:cubicBezTo>
                      <a:pt x="1" y="1668"/>
                      <a:pt x="477" y="2156"/>
                      <a:pt x="1072" y="2156"/>
                    </a:cubicBezTo>
                    <a:lnTo>
                      <a:pt x="179678" y="2156"/>
                    </a:lnTo>
                    <a:cubicBezTo>
                      <a:pt x="180273" y="2156"/>
                      <a:pt x="180761" y="1668"/>
                      <a:pt x="180761" y="1084"/>
                    </a:cubicBezTo>
                    <a:cubicBezTo>
                      <a:pt x="180761" y="489"/>
                      <a:pt x="180273" y="1"/>
                      <a:pt x="179678" y="1"/>
                    </a:cubicBezTo>
                    <a:close/>
                  </a:path>
                </a:pathLst>
              </a:custGeom>
              <a:solidFill>
                <a:srgbClr val="374957"/>
              </a:solidFill>
              <a:ln>
                <a:noFill/>
              </a:ln>
            </p:spPr>
            <p:txBody>
              <a:bodyPr spcFirstLastPara="1" wrap="square" lIns="121900" tIns="121900" rIns="121900" bIns="121900" anchor="ctr" anchorCtr="0">
                <a:noAutofit/>
              </a:bodyPr>
              <a:lstStyle/>
              <a:p>
                <a:pPr defTabSz="1219170">
                  <a:buClr>
                    <a:srgbClr val="000000"/>
                  </a:buClr>
                </a:pPr>
                <a:endParaRPr sz="533" kern="0">
                  <a:solidFill>
                    <a:srgbClr val="FFFFFF"/>
                  </a:solidFill>
                  <a:latin typeface="Arial"/>
                  <a:cs typeface="Arial"/>
                  <a:sym typeface="Arial"/>
                </a:endParaRPr>
              </a:p>
            </p:txBody>
          </p:sp>
          <p:sp>
            <p:nvSpPr>
              <p:cNvPr id="5606" name="Google Shape;5606;p88"/>
              <p:cNvSpPr/>
              <p:nvPr/>
            </p:nvSpPr>
            <p:spPr>
              <a:xfrm>
                <a:off x="1683525" y="3012100"/>
                <a:ext cx="4519050" cy="53900"/>
              </a:xfrm>
              <a:custGeom>
                <a:avLst/>
                <a:gdLst/>
                <a:ahLst/>
                <a:cxnLst/>
                <a:rect l="l" t="t" r="r" b="b"/>
                <a:pathLst>
                  <a:path w="180762" h="2156" extrusionOk="0">
                    <a:moveTo>
                      <a:pt x="1072" y="1"/>
                    </a:moveTo>
                    <a:cubicBezTo>
                      <a:pt x="477" y="1"/>
                      <a:pt x="1" y="489"/>
                      <a:pt x="1" y="1084"/>
                    </a:cubicBezTo>
                    <a:cubicBezTo>
                      <a:pt x="1" y="1680"/>
                      <a:pt x="477" y="2156"/>
                      <a:pt x="1072" y="2156"/>
                    </a:cubicBezTo>
                    <a:lnTo>
                      <a:pt x="179678" y="2156"/>
                    </a:lnTo>
                    <a:cubicBezTo>
                      <a:pt x="180273" y="2156"/>
                      <a:pt x="180761" y="1668"/>
                      <a:pt x="180761" y="1072"/>
                    </a:cubicBezTo>
                    <a:cubicBezTo>
                      <a:pt x="180761" y="477"/>
                      <a:pt x="180273" y="1"/>
                      <a:pt x="179678" y="1"/>
                    </a:cubicBezTo>
                    <a:close/>
                  </a:path>
                </a:pathLst>
              </a:custGeom>
              <a:solidFill>
                <a:srgbClr val="7994A9">
                  <a:alpha val="64709"/>
                </a:srgbClr>
              </a:solidFill>
              <a:ln>
                <a:noFill/>
              </a:ln>
            </p:spPr>
            <p:txBody>
              <a:bodyPr spcFirstLastPara="1" wrap="square" lIns="121900" tIns="121900" rIns="121900" bIns="121900" anchor="ctr" anchorCtr="0">
                <a:noAutofit/>
              </a:bodyPr>
              <a:lstStyle/>
              <a:p>
                <a:pPr defTabSz="1219170">
                  <a:buClr>
                    <a:srgbClr val="000000"/>
                  </a:buClr>
                </a:pPr>
                <a:endParaRPr sz="533" kern="0">
                  <a:solidFill>
                    <a:srgbClr val="FFFFFF"/>
                  </a:solidFill>
                  <a:latin typeface="Arial"/>
                  <a:cs typeface="Arial"/>
                  <a:sym typeface="Arial"/>
                </a:endParaRPr>
              </a:p>
            </p:txBody>
          </p:sp>
          <p:sp>
            <p:nvSpPr>
              <p:cNvPr id="5607" name="Google Shape;5607;p88"/>
              <p:cNvSpPr/>
              <p:nvPr/>
            </p:nvSpPr>
            <p:spPr>
              <a:xfrm>
                <a:off x="1683525" y="3428225"/>
                <a:ext cx="4519050" cy="53900"/>
              </a:xfrm>
              <a:custGeom>
                <a:avLst/>
                <a:gdLst/>
                <a:ahLst/>
                <a:cxnLst/>
                <a:rect l="l" t="t" r="r" b="b"/>
                <a:pathLst>
                  <a:path w="180762" h="2156" extrusionOk="0">
                    <a:moveTo>
                      <a:pt x="1072" y="1"/>
                    </a:moveTo>
                    <a:cubicBezTo>
                      <a:pt x="477" y="1"/>
                      <a:pt x="1" y="489"/>
                      <a:pt x="1" y="1084"/>
                    </a:cubicBezTo>
                    <a:cubicBezTo>
                      <a:pt x="1" y="1679"/>
                      <a:pt x="477" y="2156"/>
                      <a:pt x="1072" y="2156"/>
                    </a:cubicBezTo>
                    <a:lnTo>
                      <a:pt x="179678" y="2156"/>
                    </a:lnTo>
                    <a:cubicBezTo>
                      <a:pt x="180273" y="2156"/>
                      <a:pt x="180761" y="1679"/>
                      <a:pt x="180761" y="1084"/>
                    </a:cubicBezTo>
                    <a:cubicBezTo>
                      <a:pt x="180761" y="489"/>
                      <a:pt x="180273" y="1"/>
                      <a:pt x="179678" y="1"/>
                    </a:cubicBezTo>
                    <a:close/>
                  </a:path>
                </a:pathLst>
              </a:custGeom>
              <a:solidFill>
                <a:srgbClr val="374957"/>
              </a:solidFill>
              <a:ln>
                <a:noFill/>
              </a:ln>
            </p:spPr>
            <p:txBody>
              <a:bodyPr spcFirstLastPara="1" wrap="square" lIns="121900" tIns="121900" rIns="121900" bIns="121900" anchor="ctr" anchorCtr="0">
                <a:noAutofit/>
              </a:bodyPr>
              <a:lstStyle/>
              <a:p>
                <a:pPr defTabSz="1219170">
                  <a:buClr>
                    <a:srgbClr val="000000"/>
                  </a:buClr>
                </a:pPr>
                <a:endParaRPr sz="533" kern="0">
                  <a:solidFill>
                    <a:srgbClr val="FFFFFF"/>
                  </a:solidFill>
                  <a:latin typeface="Arial"/>
                  <a:cs typeface="Arial"/>
                  <a:sym typeface="Arial"/>
                </a:endParaRPr>
              </a:p>
            </p:txBody>
          </p:sp>
          <p:sp>
            <p:nvSpPr>
              <p:cNvPr id="5608" name="Google Shape;5608;p88"/>
              <p:cNvSpPr/>
              <p:nvPr/>
            </p:nvSpPr>
            <p:spPr>
              <a:xfrm>
                <a:off x="1683525" y="3844350"/>
                <a:ext cx="4519050" cy="53900"/>
              </a:xfrm>
              <a:custGeom>
                <a:avLst/>
                <a:gdLst/>
                <a:ahLst/>
                <a:cxnLst/>
                <a:rect l="l" t="t" r="r" b="b"/>
                <a:pathLst>
                  <a:path w="180762" h="2156" extrusionOk="0">
                    <a:moveTo>
                      <a:pt x="548" y="1"/>
                    </a:moveTo>
                    <a:cubicBezTo>
                      <a:pt x="251" y="1"/>
                      <a:pt x="1" y="251"/>
                      <a:pt x="1" y="560"/>
                    </a:cubicBezTo>
                    <a:lnTo>
                      <a:pt x="1" y="1608"/>
                    </a:lnTo>
                    <a:cubicBezTo>
                      <a:pt x="1" y="1917"/>
                      <a:pt x="251" y="2156"/>
                      <a:pt x="548" y="2156"/>
                    </a:cubicBezTo>
                    <a:lnTo>
                      <a:pt x="180202" y="2156"/>
                    </a:lnTo>
                    <a:cubicBezTo>
                      <a:pt x="180511" y="2156"/>
                      <a:pt x="180761" y="1917"/>
                      <a:pt x="180761" y="1608"/>
                    </a:cubicBezTo>
                    <a:lnTo>
                      <a:pt x="180761" y="560"/>
                    </a:lnTo>
                    <a:cubicBezTo>
                      <a:pt x="180761" y="251"/>
                      <a:pt x="180511" y="1"/>
                      <a:pt x="180202" y="1"/>
                    </a:cubicBezTo>
                    <a:close/>
                  </a:path>
                </a:pathLst>
              </a:custGeom>
              <a:solidFill>
                <a:srgbClr val="7994A9">
                  <a:alpha val="64709"/>
                </a:srgbClr>
              </a:solidFill>
              <a:ln>
                <a:noFill/>
              </a:ln>
            </p:spPr>
            <p:txBody>
              <a:bodyPr spcFirstLastPara="1" wrap="square" lIns="121900" tIns="121900" rIns="121900" bIns="121900" anchor="ctr" anchorCtr="0">
                <a:noAutofit/>
              </a:bodyPr>
              <a:lstStyle/>
              <a:p>
                <a:pPr defTabSz="1219170">
                  <a:buClr>
                    <a:srgbClr val="000000"/>
                  </a:buClr>
                </a:pPr>
                <a:endParaRPr sz="533" kern="0">
                  <a:solidFill>
                    <a:srgbClr val="FFFFFF"/>
                  </a:solidFill>
                  <a:latin typeface="Arial"/>
                  <a:cs typeface="Arial"/>
                  <a:sym typeface="Arial"/>
                </a:endParaRPr>
              </a:p>
            </p:txBody>
          </p:sp>
          <p:sp>
            <p:nvSpPr>
              <p:cNvPr id="5609" name="Google Shape;5609;p88"/>
              <p:cNvSpPr/>
              <p:nvPr/>
            </p:nvSpPr>
            <p:spPr>
              <a:xfrm>
                <a:off x="1683525" y="4260475"/>
                <a:ext cx="4519050" cy="53900"/>
              </a:xfrm>
              <a:custGeom>
                <a:avLst/>
                <a:gdLst/>
                <a:ahLst/>
                <a:cxnLst/>
                <a:rect l="l" t="t" r="r" b="b"/>
                <a:pathLst>
                  <a:path w="180762" h="2156" extrusionOk="0">
                    <a:moveTo>
                      <a:pt x="1072" y="0"/>
                    </a:moveTo>
                    <a:cubicBezTo>
                      <a:pt x="477" y="0"/>
                      <a:pt x="1" y="489"/>
                      <a:pt x="1" y="1084"/>
                    </a:cubicBezTo>
                    <a:cubicBezTo>
                      <a:pt x="1" y="1679"/>
                      <a:pt x="477" y="2156"/>
                      <a:pt x="1072" y="2156"/>
                    </a:cubicBezTo>
                    <a:lnTo>
                      <a:pt x="179678" y="2156"/>
                    </a:lnTo>
                    <a:cubicBezTo>
                      <a:pt x="180273" y="2156"/>
                      <a:pt x="180761" y="1679"/>
                      <a:pt x="180761" y="1084"/>
                    </a:cubicBezTo>
                    <a:cubicBezTo>
                      <a:pt x="180761" y="489"/>
                      <a:pt x="180273" y="0"/>
                      <a:pt x="179678" y="0"/>
                    </a:cubicBezTo>
                    <a:close/>
                  </a:path>
                </a:pathLst>
              </a:custGeom>
              <a:solidFill>
                <a:srgbClr val="374957"/>
              </a:solidFill>
              <a:ln>
                <a:noFill/>
              </a:ln>
            </p:spPr>
            <p:txBody>
              <a:bodyPr spcFirstLastPara="1" wrap="square" lIns="121900" tIns="121900" rIns="121900" bIns="121900" anchor="ctr" anchorCtr="0">
                <a:noAutofit/>
              </a:bodyPr>
              <a:lstStyle/>
              <a:p>
                <a:pPr defTabSz="1219170">
                  <a:buClr>
                    <a:srgbClr val="000000"/>
                  </a:buClr>
                </a:pPr>
                <a:endParaRPr sz="533" kern="0">
                  <a:solidFill>
                    <a:srgbClr val="FFFFFF"/>
                  </a:solidFill>
                  <a:latin typeface="Arial"/>
                  <a:cs typeface="Arial"/>
                  <a:sym typeface="Arial"/>
                </a:endParaRPr>
              </a:p>
            </p:txBody>
          </p:sp>
          <p:sp>
            <p:nvSpPr>
              <p:cNvPr id="5610" name="Google Shape;5610;p88"/>
              <p:cNvSpPr/>
              <p:nvPr/>
            </p:nvSpPr>
            <p:spPr>
              <a:xfrm>
                <a:off x="1683525" y="2179850"/>
                <a:ext cx="921275" cy="53925"/>
              </a:xfrm>
              <a:custGeom>
                <a:avLst/>
                <a:gdLst/>
                <a:ahLst/>
                <a:cxnLst/>
                <a:rect l="l" t="t" r="r" b="b"/>
                <a:pathLst>
                  <a:path w="36851" h="2157" extrusionOk="0">
                    <a:moveTo>
                      <a:pt x="1072" y="1"/>
                    </a:moveTo>
                    <a:cubicBezTo>
                      <a:pt x="477" y="1"/>
                      <a:pt x="1" y="477"/>
                      <a:pt x="1" y="1073"/>
                    </a:cubicBezTo>
                    <a:cubicBezTo>
                      <a:pt x="1" y="1668"/>
                      <a:pt x="477" y="2156"/>
                      <a:pt x="1072" y="2156"/>
                    </a:cubicBezTo>
                    <a:lnTo>
                      <a:pt x="35767" y="2156"/>
                    </a:lnTo>
                    <a:cubicBezTo>
                      <a:pt x="36362" y="2156"/>
                      <a:pt x="36851" y="1668"/>
                      <a:pt x="36851" y="1073"/>
                    </a:cubicBezTo>
                    <a:cubicBezTo>
                      <a:pt x="36851" y="477"/>
                      <a:pt x="36362" y="1"/>
                      <a:pt x="35767" y="1"/>
                    </a:cubicBezTo>
                    <a:close/>
                  </a:path>
                </a:pathLst>
              </a:custGeom>
              <a:solidFill>
                <a:srgbClr val="7994A9"/>
              </a:solidFill>
              <a:ln>
                <a:noFill/>
              </a:ln>
            </p:spPr>
            <p:txBody>
              <a:bodyPr spcFirstLastPara="1" wrap="square" lIns="121900" tIns="121900" rIns="121900" bIns="121900" anchor="ctr" anchorCtr="0">
                <a:noAutofit/>
              </a:bodyPr>
              <a:lstStyle/>
              <a:p>
                <a:pPr defTabSz="1219170">
                  <a:buClr>
                    <a:srgbClr val="000000"/>
                  </a:buClr>
                </a:pPr>
                <a:endParaRPr sz="533" kern="0">
                  <a:solidFill>
                    <a:srgbClr val="FFFFFF"/>
                  </a:solidFill>
                  <a:latin typeface="Arial"/>
                  <a:cs typeface="Arial"/>
                  <a:sym typeface="Arial"/>
                </a:endParaRPr>
              </a:p>
            </p:txBody>
          </p:sp>
          <p:sp>
            <p:nvSpPr>
              <p:cNvPr id="5611" name="Google Shape;5611;p88"/>
              <p:cNvSpPr/>
              <p:nvPr/>
            </p:nvSpPr>
            <p:spPr>
              <a:xfrm>
                <a:off x="2166625" y="2595975"/>
                <a:ext cx="2036900" cy="53900"/>
              </a:xfrm>
              <a:custGeom>
                <a:avLst/>
                <a:gdLst/>
                <a:ahLst/>
                <a:cxnLst/>
                <a:rect l="l" t="t" r="r" b="b"/>
                <a:pathLst>
                  <a:path w="81476" h="2156" extrusionOk="0">
                    <a:moveTo>
                      <a:pt x="1084" y="1"/>
                    </a:moveTo>
                    <a:cubicBezTo>
                      <a:pt x="489" y="1"/>
                      <a:pt x="1" y="489"/>
                      <a:pt x="1" y="1084"/>
                    </a:cubicBezTo>
                    <a:cubicBezTo>
                      <a:pt x="1" y="1668"/>
                      <a:pt x="489" y="2156"/>
                      <a:pt x="1084" y="2156"/>
                    </a:cubicBezTo>
                    <a:lnTo>
                      <a:pt x="80392" y="2156"/>
                    </a:lnTo>
                    <a:cubicBezTo>
                      <a:pt x="80987" y="2156"/>
                      <a:pt x="81475" y="1668"/>
                      <a:pt x="81475" y="1084"/>
                    </a:cubicBezTo>
                    <a:cubicBezTo>
                      <a:pt x="81475" y="489"/>
                      <a:pt x="80987" y="1"/>
                      <a:pt x="80392" y="1"/>
                    </a:cubicBezTo>
                    <a:close/>
                  </a:path>
                </a:pathLst>
              </a:custGeom>
              <a:solidFill>
                <a:srgbClr val="D7DFE5">
                  <a:alpha val="65920"/>
                </a:srgbClr>
              </a:solidFill>
              <a:ln>
                <a:noFill/>
              </a:ln>
            </p:spPr>
            <p:txBody>
              <a:bodyPr spcFirstLastPara="1" wrap="square" lIns="121900" tIns="121900" rIns="121900" bIns="121900" anchor="ctr" anchorCtr="0">
                <a:noAutofit/>
              </a:bodyPr>
              <a:lstStyle/>
              <a:p>
                <a:pPr defTabSz="1219170">
                  <a:buClr>
                    <a:srgbClr val="000000"/>
                  </a:buClr>
                </a:pPr>
                <a:endParaRPr sz="533" kern="0">
                  <a:solidFill>
                    <a:srgbClr val="FFFFFF"/>
                  </a:solidFill>
                  <a:latin typeface="Arial"/>
                  <a:cs typeface="Arial"/>
                  <a:sym typeface="Arial"/>
                </a:endParaRPr>
              </a:p>
            </p:txBody>
          </p:sp>
          <p:sp>
            <p:nvSpPr>
              <p:cNvPr id="5612" name="Google Shape;5612;p88"/>
              <p:cNvSpPr/>
              <p:nvPr/>
            </p:nvSpPr>
            <p:spPr>
              <a:xfrm>
                <a:off x="2808675" y="3012100"/>
                <a:ext cx="1082000" cy="53900"/>
              </a:xfrm>
              <a:custGeom>
                <a:avLst/>
                <a:gdLst/>
                <a:ahLst/>
                <a:cxnLst/>
                <a:rect l="l" t="t" r="r" b="b"/>
                <a:pathLst>
                  <a:path w="43280" h="2156" extrusionOk="0">
                    <a:moveTo>
                      <a:pt x="1072" y="1"/>
                    </a:moveTo>
                    <a:cubicBezTo>
                      <a:pt x="477" y="1"/>
                      <a:pt x="0" y="477"/>
                      <a:pt x="0" y="1072"/>
                    </a:cubicBezTo>
                    <a:cubicBezTo>
                      <a:pt x="0" y="1668"/>
                      <a:pt x="477" y="2156"/>
                      <a:pt x="1072" y="2156"/>
                    </a:cubicBezTo>
                    <a:lnTo>
                      <a:pt x="42196" y="2156"/>
                    </a:lnTo>
                    <a:cubicBezTo>
                      <a:pt x="42791" y="2156"/>
                      <a:pt x="43280" y="1668"/>
                      <a:pt x="43280" y="1072"/>
                    </a:cubicBezTo>
                    <a:cubicBezTo>
                      <a:pt x="43280" y="477"/>
                      <a:pt x="42791" y="1"/>
                      <a:pt x="42196" y="1"/>
                    </a:cubicBezTo>
                    <a:close/>
                  </a:path>
                </a:pathLst>
              </a:custGeom>
              <a:solidFill>
                <a:srgbClr val="7994A9"/>
              </a:solidFill>
              <a:ln>
                <a:noFill/>
              </a:ln>
            </p:spPr>
            <p:txBody>
              <a:bodyPr spcFirstLastPara="1" wrap="square" lIns="121900" tIns="121900" rIns="121900" bIns="121900" anchor="ctr" anchorCtr="0">
                <a:noAutofit/>
              </a:bodyPr>
              <a:lstStyle/>
              <a:p>
                <a:pPr defTabSz="1219170">
                  <a:buClr>
                    <a:srgbClr val="000000"/>
                  </a:buClr>
                </a:pPr>
                <a:endParaRPr sz="533" kern="0">
                  <a:solidFill>
                    <a:srgbClr val="FFFFFF"/>
                  </a:solidFill>
                  <a:latin typeface="Arial"/>
                  <a:cs typeface="Arial"/>
                  <a:sym typeface="Arial"/>
                </a:endParaRPr>
              </a:p>
            </p:txBody>
          </p:sp>
          <p:sp>
            <p:nvSpPr>
              <p:cNvPr id="5613" name="Google Shape;5613;p88"/>
              <p:cNvSpPr/>
              <p:nvPr/>
            </p:nvSpPr>
            <p:spPr>
              <a:xfrm>
                <a:off x="2942925" y="3428225"/>
                <a:ext cx="2044925" cy="53900"/>
              </a:xfrm>
              <a:custGeom>
                <a:avLst/>
                <a:gdLst/>
                <a:ahLst/>
                <a:cxnLst/>
                <a:rect l="l" t="t" r="r" b="b"/>
                <a:pathLst>
                  <a:path w="81797" h="2156" extrusionOk="0">
                    <a:moveTo>
                      <a:pt x="1084" y="1"/>
                    </a:moveTo>
                    <a:cubicBezTo>
                      <a:pt x="488" y="1"/>
                      <a:pt x="0" y="489"/>
                      <a:pt x="12" y="1084"/>
                    </a:cubicBezTo>
                    <a:cubicBezTo>
                      <a:pt x="12" y="1679"/>
                      <a:pt x="488" y="2156"/>
                      <a:pt x="1084" y="2156"/>
                    </a:cubicBezTo>
                    <a:lnTo>
                      <a:pt x="80713" y="2156"/>
                    </a:lnTo>
                    <a:cubicBezTo>
                      <a:pt x="81308" y="2156"/>
                      <a:pt x="81796" y="1679"/>
                      <a:pt x="81796" y="1084"/>
                    </a:cubicBezTo>
                    <a:cubicBezTo>
                      <a:pt x="81796" y="489"/>
                      <a:pt x="81308" y="1"/>
                      <a:pt x="80713" y="1"/>
                    </a:cubicBezTo>
                    <a:close/>
                  </a:path>
                </a:pathLst>
              </a:custGeom>
              <a:solidFill>
                <a:srgbClr val="D7DFE5">
                  <a:alpha val="65920"/>
                </a:srgbClr>
              </a:solidFill>
              <a:ln>
                <a:noFill/>
              </a:ln>
            </p:spPr>
            <p:txBody>
              <a:bodyPr spcFirstLastPara="1" wrap="square" lIns="121900" tIns="121900" rIns="121900" bIns="121900" anchor="ctr" anchorCtr="0">
                <a:noAutofit/>
              </a:bodyPr>
              <a:lstStyle/>
              <a:p>
                <a:pPr defTabSz="1219170">
                  <a:buClr>
                    <a:srgbClr val="000000"/>
                  </a:buClr>
                </a:pPr>
                <a:endParaRPr sz="533" kern="0">
                  <a:solidFill>
                    <a:srgbClr val="FFFFFF"/>
                  </a:solidFill>
                  <a:latin typeface="Arial"/>
                  <a:cs typeface="Arial"/>
                  <a:sym typeface="Arial"/>
                </a:endParaRPr>
              </a:p>
            </p:txBody>
          </p:sp>
          <p:sp>
            <p:nvSpPr>
              <p:cNvPr id="5614" name="Google Shape;5614;p88"/>
              <p:cNvSpPr/>
              <p:nvPr/>
            </p:nvSpPr>
            <p:spPr>
              <a:xfrm>
                <a:off x="3933825" y="3844350"/>
                <a:ext cx="1650825" cy="53900"/>
              </a:xfrm>
              <a:custGeom>
                <a:avLst/>
                <a:gdLst/>
                <a:ahLst/>
                <a:cxnLst/>
                <a:rect l="l" t="t" r="r" b="b"/>
                <a:pathLst>
                  <a:path w="66033" h="2156" extrusionOk="0">
                    <a:moveTo>
                      <a:pt x="548" y="1"/>
                    </a:moveTo>
                    <a:cubicBezTo>
                      <a:pt x="238" y="1"/>
                      <a:pt x="0" y="251"/>
                      <a:pt x="0" y="560"/>
                    </a:cubicBezTo>
                    <a:lnTo>
                      <a:pt x="0" y="1608"/>
                    </a:lnTo>
                    <a:cubicBezTo>
                      <a:pt x="0" y="1917"/>
                      <a:pt x="238" y="2156"/>
                      <a:pt x="548" y="2156"/>
                    </a:cubicBezTo>
                    <a:lnTo>
                      <a:pt x="65472" y="2156"/>
                    </a:lnTo>
                    <a:cubicBezTo>
                      <a:pt x="65782" y="2156"/>
                      <a:pt x="66032" y="1917"/>
                      <a:pt x="66032" y="1608"/>
                    </a:cubicBezTo>
                    <a:lnTo>
                      <a:pt x="66032" y="560"/>
                    </a:lnTo>
                    <a:cubicBezTo>
                      <a:pt x="66032" y="251"/>
                      <a:pt x="65782" y="1"/>
                      <a:pt x="65472" y="1"/>
                    </a:cubicBezTo>
                    <a:close/>
                  </a:path>
                </a:pathLst>
              </a:custGeom>
              <a:solidFill>
                <a:srgbClr val="7994A9"/>
              </a:solidFill>
              <a:ln>
                <a:noFill/>
              </a:ln>
            </p:spPr>
            <p:txBody>
              <a:bodyPr spcFirstLastPara="1" wrap="square" lIns="121900" tIns="121900" rIns="121900" bIns="121900" anchor="ctr" anchorCtr="0">
                <a:noAutofit/>
              </a:bodyPr>
              <a:lstStyle/>
              <a:p>
                <a:pPr defTabSz="1219170">
                  <a:buClr>
                    <a:srgbClr val="000000"/>
                  </a:buClr>
                </a:pPr>
                <a:endParaRPr sz="533" kern="0">
                  <a:solidFill>
                    <a:srgbClr val="FFFFFF"/>
                  </a:solidFill>
                  <a:latin typeface="Arial"/>
                  <a:cs typeface="Arial"/>
                  <a:sym typeface="Arial"/>
                </a:endParaRPr>
              </a:p>
            </p:txBody>
          </p:sp>
          <p:sp>
            <p:nvSpPr>
              <p:cNvPr id="5615" name="Google Shape;5615;p88"/>
              <p:cNvSpPr/>
              <p:nvPr/>
            </p:nvSpPr>
            <p:spPr>
              <a:xfrm>
                <a:off x="5058950" y="4260775"/>
                <a:ext cx="1143625" cy="53600"/>
              </a:xfrm>
              <a:custGeom>
                <a:avLst/>
                <a:gdLst/>
                <a:ahLst/>
                <a:cxnLst/>
                <a:rect l="l" t="t" r="r" b="b"/>
                <a:pathLst>
                  <a:path w="45745" h="2144" extrusionOk="0">
                    <a:moveTo>
                      <a:pt x="1072" y="0"/>
                    </a:moveTo>
                    <a:cubicBezTo>
                      <a:pt x="477" y="0"/>
                      <a:pt x="1" y="477"/>
                      <a:pt x="1" y="1072"/>
                    </a:cubicBezTo>
                    <a:cubicBezTo>
                      <a:pt x="1" y="1667"/>
                      <a:pt x="477" y="2144"/>
                      <a:pt x="1072" y="2144"/>
                    </a:cubicBezTo>
                    <a:lnTo>
                      <a:pt x="44661" y="2144"/>
                    </a:lnTo>
                    <a:cubicBezTo>
                      <a:pt x="45256" y="2144"/>
                      <a:pt x="45744" y="1667"/>
                      <a:pt x="45744" y="1072"/>
                    </a:cubicBezTo>
                    <a:cubicBezTo>
                      <a:pt x="45744" y="477"/>
                      <a:pt x="45256" y="0"/>
                      <a:pt x="44661" y="0"/>
                    </a:cubicBezTo>
                    <a:close/>
                  </a:path>
                </a:pathLst>
              </a:custGeom>
              <a:solidFill>
                <a:srgbClr val="D7DFE5">
                  <a:alpha val="65920"/>
                </a:srgbClr>
              </a:solidFill>
              <a:ln>
                <a:noFill/>
              </a:ln>
            </p:spPr>
            <p:txBody>
              <a:bodyPr spcFirstLastPara="1" wrap="square" lIns="121900" tIns="121900" rIns="121900" bIns="121900" anchor="ctr" anchorCtr="0">
                <a:noAutofit/>
              </a:bodyPr>
              <a:lstStyle/>
              <a:p>
                <a:pPr defTabSz="1219170">
                  <a:buClr>
                    <a:srgbClr val="000000"/>
                  </a:buClr>
                </a:pPr>
                <a:endParaRPr sz="533" kern="0">
                  <a:solidFill>
                    <a:srgbClr val="FFFFFF"/>
                  </a:solidFill>
                  <a:latin typeface="Arial"/>
                  <a:cs typeface="Arial"/>
                  <a:sym typeface="Arial"/>
                </a:endParaRPr>
              </a:p>
            </p:txBody>
          </p:sp>
        </p:grpSp>
      </p:grpSp>
      <p:graphicFrame>
        <p:nvGraphicFramePr>
          <p:cNvPr id="5616" name="Google Shape;5616;p88"/>
          <p:cNvGraphicFramePr/>
          <p:nvPr/>
        </p:nvGraphicFramePr>
        <p:xfrm>
          <a:off x="7914451" y="2840615"/>
          <a:ext cx="3321733" cy="1158133"/>
        </p:xfrm>
        <a:graphic>
          <a:graphicData uri="http://schemas.openxmlformats.org/drawingml/2006/table">
            <a:tbl>
              <a:tblPr>
                <a:noFill/>
              </a:tblPr>
              <a:tblGrid>
                <a:gridCol w="830433">
                  <a:extLst>
                    <a:ext uri="{9D8B030D-6E8A-4147-A177-3AD203B41FA5}">
                      <a16:colId xmlns:a16="http://schemas.microsoft.com/office/drawing/2014/main" val="20000"/>
                    </a:ext>
                  </a:extLst>
                </a:gridCol>
                <a:gridCol w="830433">
                  <a:extLst>
                    <a:ext uri="{9D8B030D-6E8A-4147-A177-3AD203B41FA5}">
                      <a16:colId xmlns:a16="http://schemas.microsoft.com/office/drawing/2014/main" val="20001"/>
                    </a:ext>
                  </a:extLst>
                </a:gridCol>
                <a:gridCol w="830433">
                  <a:extLst>
                    <a:ext uri="{9D8B030D-6E8A-4147-A177-3AD203B41FA5}">
                      <a16:colId xmlns:a16="http://schemas.microsoft.com/office/drawing/2014/main" val="20002"/>
                    </a:ext>
                  </a:extLst>
                </a:gridCol>
                <a:gridCol w="830433">
                  <a:extLst>
                    <a:ext uri="{9D8B030D-6E8A-4147-A177-3AD203B41FA5}">
                      <a16:colId xmlns:a16="http://schemas.microsoft.com/office/drawing/2014/main" val="20003"/>
                    </a:ext>
                  </a:extLst>
                </a:gridCol>
              </a:tblGrid>
              <a:tr h="289533">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tcPr>
                </a:tc>
                <a:extLst>
                  <a:ext uri="{0D108BD9-81ED-4DB2-BD59-A6C34878D82A}">
                    <a16:rowId xmlns:a16="http://schemas.microsoft.com/office/drawing/2014/main" val="10000"/>
                  </a:ext>
                </a:extLst>
              </a:tr>
              <a:tr h="289533">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extLst>
                  <a:ext uri="{0D108BD9-81ED-4DB2-BD59-A6C34878D82A}">
                    <a16:rowId xmlns:a16="http://schemas.microsoft.com/office/drawing/2014/main" val="10001"/>
                  </a:ext>
                </a:extLst>
              </a:tr>
              <a:tr h="289533">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E3E9ED"/>
                    </a:solidFill>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869FB2"/>
                    </a:solidFill>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extLst>
                  <a:ext uri="{0D108BD9-81ED-4DB2-BD59-A6C34878D82A}">
                    <a16:rowId xmlns:a16="http://schemas.microsoft.com/office/drawing/2014/main" val="10002"/>
                  </a:ext>
                </a:extLst>
              </a:tr>
              <a:tr h="289533">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7994A9">
                        <a:alpha val="64709"/>
                      </a:srgbClr>
                    </a:solidFill>
                  </a:tcPr>
                </a:tc>
                <a:extLst>
                  <a:ext uri="{0D108BD9-81ED-4DB2-BD59-A6C34878D82A}">
                    <a16:rowId xmlns:a16="http://schemas.microsoft.com/office/drawing/2014/main" val="10003"/>
                  </a:ext>
                </a:extLst>
              </a:tr>
            </a:tbl>
          </a:graphicData>
        </a:graphic>
      </p:graphicFrame>
      <p:grpSp>
        <p:nvGrpSpPr>
          <p:cNvPr id="5617" name="Google Shape;5617;p88"/>
          <p:cNvGrpSpPr/>
          <p:nvPr/>
        </p:nvGrpSpPr>
        <p:grpSpPr>
          <a:xfrm>
            <a:off x="7914598" y="4252077"/>
            <a:ext cx="3329285" cy="1335272"/>
            <a:chOff x="1919611" y="789980"/>
            <a:chExt cx="1474179" cy="606868"/>
          </a:xfrm>
        </p:grpSpPr>
        <p:cxnSp>
          <p:nvCxnSpPr>
            <p:cNvPr id="5618" name="Google Shape;5618;p88"/>
            <p:cNvCxnSpPr/>
            <p:nvPr/>
          </p:nvCxnSpPr>
          <p:spPr>
            <a:xfrm rot="10800000">
              <a:off x="2109981" y="1180903"/>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5619" name="Google Shape;5619;p88"/>
            <p:cNvCxnSpPr/>
            <p:nvPr/>
          </p:nvCxnSpPr>
          <p:spPr>
            <a:xfrm rot="10800000">
              <a:off x="2109981" y="985080"/>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5620" name="Google Shape;5620;p88"/>
            <p:cNvCxnSpPr/>
            <p:nvPr/>
          </p:nvCxnSpPr>
          <p:spPr>
            <a:xfrm rot="10800000">
              <a:off x="2109981" y="1376729"/>
              <a:ext cx="1280400" cy="0"/>
            </a:xfrm>
            <a:prstGeom prst="straightConnector1">
              <a:avLst/>
            </a:prstGeom>
            <a:noFill/>
            <a:ln w="9525" cap="flat" cmpd="sng">
              <a:solidFill>
                <a:srgbClr val="B3C3CE"/>
              </a:solidFill>
              <a:prstDash val="solid"/>
              <a:round/>
              <a:headEnd type="none" w="med" len="med"/>
              <a:tailEnd type="none" w="med" len="med"/>
            </a:ln>
          </p:spPr>
        </p:cxnSp>
        <p:sp>
          <p:nvSpPr>
            <p:cNvPr id="5621" name="Google Shape;5621;p88"/>
            <p:cNvSpPr txBox="1"/>
            <p:nvPr/>
          </p:nvSpPr>
          <p:spPr>
            <a:xfrm flipH="1">
              <a:off x="2109710" y="789981"/>
              <a:ext cx="281100" cy="107400"/>
            </a:xfrm>
            <a:prstGeom prst="rect">
              <a:avLst/>
            </a:prstGeom>
            <a:noFill/>
            <a:ln>
              <a:noFill/>
            </a:ln>
          </p:spPr>
          <p:txBody>
            <a:bodyPr spcFirstLastPara="1" wrap="square" lIns="0" tIns="121900" rIns="0" bIns="121900" anchor="t" anchorCtr="0">
              <a:noAutofit/>
            </a:bodyPr>
            <a:lstStyle/>
            <a:p>
              <a:pPr algn="ctr" defTabSz="1219170">
                <a:spcAft>
                  <a:spcPts val="2133"/>
                </a:spcAft>
                <a:buClr>
                  <a:srgbClr val="000000"/>
                </a:buClr>
              </a:pPr>
              <a:r>
                <a:rPr lang="en" sz="533" kern="0">
                  <a:solidFill>
                    <a:srgbClr val="E3E9ED"/>
                  </a:solidFill>
                  <a:latin typeface="Arial"/>
                  <a:cs typeface="Arial"/>
                  <a:sym typeface="Arial"/>
                </a:rPr>
                <a:t>JANUARY</a:t>
              </a:r>
              <a:endParaRPr sz="533" kern="0">
                <a:solidFill>
                  <a:srgbClr val="E3E9ED"/>
                </a:solidFill>
                <a:latin typeface="Arial"/>
                <a:cs typeface="Arial"/>
                <a:sym typeface="Arial"/>
              </a:endParaRPr>
            </a:p>
          </p:txBody>
        </p:sp>
        <p:sp>
          <p:nvSpPr>
            <p:cNvPr id="5622" name="Google Shape;5622;p88"/>
            <p:cNvSpPr txBox="1"/>
            <p:nvPr/>
          </p:nvSpPr>
          <p:spPr>
            <a:xfrm flipH="1">
              <a:off x="2434275" y="789980"/>
              <a:ext cx="289200" cy="107400"/>
            </a:xfrm>
            <a:prstGeom prst="rect">
              <a:avLst/>
            </a:prstGeom>
            <a:noFill/>
            <a:ln>
              <a:noFill/>
            </a:ln>
          </p:spPr>
          <p:txBody>
            <a:bodyPr spcFirstLastPara="1" wrap="square" lIns="0" tIns="121900" rIns="0" bIns="121900" anchor="t" anchorCtr="0">
              <a:noAutofit/>
            </a:bodyPr>
            <a:lstStyle/>
            <a:p>
              <a:pPr algn="ctr" defTabSz="1219170">
                <a:spcAft>
                  <a:spcPts val="2133"/>
                </a:spcAft>
                <a:buClr>
                  <a:srgbClr val="000000"/>
                </a:buClr>
              </a:pPr>
              <a:r>
                <a:rPr lang="en" sz="533" kern="0">
                  <a:solidFill>
                    <a:srgbClr val="E3E9ED"/>
                  </a:solidFill>
                  <a:latin typeface="Arial"/>
                  <a:cs typeface="Arial"/>
                  <a:sym typeface="Arial"/>
                </a:rPr>
                <a:t>FEBRUARY</a:t>
              </a:r>
              <a:endParaRPr sz="533" kern="0">
                <a:solidFill>
                  <a:srgbClr val="E3E9ED"/>
                </a:solidFill>
                <a:latin typeface="Arial"/>
                <a:cs typeface="Arial"/>
                <a:sym typeface="Arial"/>
              </a:endParaRPr>
            </a:p>
          </p:txBody>
        </p:sp>
        <p:sp>
          <p:nvSpPr>
            <p:cNvPr id="5623" name="Google Shape;5623;p88"/>
            <p:cNvSpPr txBox="1"/>
            <p:nvPr/>
          </p:nvSpPr>
          <p:spPr>
            <a:xfrm flipH="1">
              <a:off x="2781049" y="789981"/>
              <a:ext cx="281100" cy="107400"/>
            </a:xfrm>
            <a:prstGeom prst="rect">
              <a:avLst/>
            </a:prstGeom>
            <a:noFill/>
            <a:ln>
              <a:noFill/>
            </a:ln>
          </p:spPr>
          <p:txBody>
            <a:bodyPr spcFirstLastPara="1" wrap="square" lIns="0" tIns="121900" rIns="0" bIns="121900" anchor="t" anchorCtr="0">
              <a:noAutofit/>
            </a:bodyPr>
            <a:lstStyle/>
            <a:p>
              <a:pPr algn="ctr" defTabSz="1219170">
                <a:spcAft>
                  <a:spcPts val="2133"/>
                </a:spcAft>
                <a:buClr>
                  <a:srgbClr val="000000"/>
                </a:buClr>
              </a:pPr>
              <a:r>
                <a:rPr lang="en" sz="533" kern="0">
                  <a:solidFill>
                    <a:srgbClr val="E3E9ED"/>
                  </a:solidFill>
                  <a:latin typeface="Arial"/>
                  <a:cs typeface="Arial"/>
                  <a:sym typeface="Arial"/>
                </a:rPr>
                <a:t>MARCH</a:t>
              </a:r>
              <a:endParaRPr sz="533" kern="0">
                <a:solidFill>
                  <a:srgbClr val="E3E9ED"/>
                </a:solidFill>
                <a:latin typeface="Arial"/>
                <a:cs typeface="Arial"/>
                <a:sym typeface="Arial"/>
              </a:endParaRPr>
            </a:p>
          </p:txBody>
        </p:sp>
        <p:sp>
          <p:nvSpPr>
            <p:cNvPr id="5624" name="Google Shape;5624;p88"/>
            <p:cNvSpPr txBox="1"/>
            <p:nvPr/>
          </p:nvSpPr>
          <p:spPr>
            <a:xfrm flipH="1">
              <a:off x="3112690" y="789981"/>
              <a:ext cx="281100" cy="107400"/>
            </a:xfrm>
            <a:prstGeom prst="rect">
              <a:avLst/>
            </a:prstGeom>
            <a:noFill/>
            <a:ln>
              <a:noFill/>
            </a:ln>
          </p:spPr>
          <p:txBody>
            <a:bodyPr spcFirstLastPara="1" wrap="square" lIns="0" tIns="121900" rIns="0" bIns="121900" anchor="t" anchorCtr="0">
              <a:noAutofit/>
            </a:bodyPr>
            <a:lstStyle/>
            <a:p>
              <a:pPr algn="ctr" defTabSz="1219170">
                <a:spcAft>
                  <a:spcPts val="2133"/>
                </a:spcAft>
                <a:buClr>
                  <a:srgbClr val="000000"/>
                </a:buClr>
              </a:pPr>
              <a:r>
                <a:rPr lang="en" sz="533" kern="0">
                  <a:solidFill>
                    <a:srgbClr val="E3E9ED"/>
                  </a:solidFill>
                  <a:latin typeface="Arial"/>
                  <a:cs typeface="Arial"/>
                  <a:sym typeface="Arial"/>
                </a:rPr>
                <a:t>APRIL</a:t>
              </a:r>
              <a:endParaRPr sz="533" kern="0">
                <a:solidFill>
                  <a:srgbClr val="E3E9ED"/>
                </a:solidFill>
                <a:latin typeface="Arial"/>
                <a:cs typeface="Arial"/>
                <a:sym typeface="Arial"/>
              </a:endParaRPr>
            </a:p>
          </p:txBody>
        </p:sp>
        <p:sp>
          <p:nvSpPr>
            <p:cNvPr id="5625" name="Google Shape;5625;p88"/>
            <p:cNvSpPr/>
            <p:nvPr/>
          </p:nvSpPr>
          <p:spPr>
            <a:xfrm>
              <a:off x="2105681" y="964326"/>
              <a:ext cx="289200" cy="42600"/>
            </a:xfrm>
            <a:prstGeom prst="rect">
              <a:avLst/>
            </a:pr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26" name="Google Shape;5626;p88"/>
            <p:cNvSpPr/>
            <p:nvPr/>
          </p:nvSpPr>
          <p:spPr>
            <a:xfrm>
              <a:off x="2109515" y="1159286"/>
              <a:ext cx="280200" cy="42600"/>
            </a:xfrm>
            <a:prstGeom prst="rect">
              <a:avLst/>
            </a:prstGeom>
            <a:solidFill>
              <a:srgbClr val="EEEEEE"/>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27" name="Google Shape;5627;p88"/>
            <p:cNvSpPr/>
            <p:nvPr/>
          </p:nvSpPr>
          <p:spPr>
            <a:xfrm>
              <a:off x="2753389" y="1353677"/>
              <a:ext cx="325500" cy="42600"/>
            </a:xfrm>
            <a:prstGeom prst="rect">
              <a:avLst/>
            </a:pr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28" name="Google Shape;5628;p88"/>
            <p:cNvSpPr/>
            <p:nvPr/>
          </p:nvSpPr>
          <p:spPr>
            <a:xfrm>
              <a:off x="2105681" y="1159287"/>
              <a:ext cx="289200" cy="42600"/>
            </a:xfrm>
            <a:prstGeom prst="rect">
              <a:avLst/>
            </a:pr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29" name="Google Shape;5629;p88"/>
            <p:cNvSpPr/>
            <p:nvPr/>
          </p:nvSpPr>
          <p:spPr>
            <a:xfrm>
              <a:off x="2412005" y="1354248"/>
              <a:ext cx="325500" cy="42600"/>
            </a:xfrm>
            <a:prstGeom prst="rect">
              <a:avLst/>
            </a:pr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30" name="Google Shape;5630;p88"/>
            <p:cNvSpPr/>
            <p:nvPr/>
          </p:nvSpPr>
          <p:spPr>
            <a:xfrm>
              <a:off x="2410087" y="964961"/>
              <a:ext cx="325500" cy="42600"/>
            </a:xfrm>
            <a:prstGeom prst="rect">
              <a:avLst/>
            </a:pr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31" name="Google Shape;5631;p88"/>
            <p:cNvSpPr txBox="1"/>
            <p:nvPr/>
          </p:nvSpPr>
          <p:spPr>
            <a:xfrm flipH="1">
              <a:off x="1921107" y="918157"/>
              <a:ext cx="188400" cy="106500"/>
            </a:xfrm>
            <a:prstGeom prst="rect">
              <a:avLst/>
            </a:prstGeom>
            <a:noFill/>
            <a:ln>
              <a:noFill/>
            </a:ln>
          </p:spPr>
          <p:txBody>
            <a:bodyPr spcFirstLastPara="1" wrap="square" lIns="0" tIns="121900" rIns="0" bIns="121900" anchor="t" anchorCtr="0">
              <a:noAutofit/>
            </a:bodyPr>
            <a:lstStyle/>
            <a:p>
              <a:pPr defTabSz="1219170">
                <a:spcAft>
                  <a:spcPts val="2133"/>
                </a:spcAft>
                <a:buClr>
                  <a:srgbClr val="000000"/>
                </a:buClr>
              </a:pPr>
              <a:r>
                <a:rPr lang="en" sz="533" kern="0">
                  <a:solidFill>
                    <a:srgbClr val="E3E9ED"/>
                  </a:solidFill>
                  <a:latin typeface="Arial"/>
                  <a:cs typeface="Arial"/>
                  <a:sym typeface="Arial"/>
                </a:rPr>
                <a:t>PHASE 1</a:t>
              </a:r>
              <a:endParaRPr sz="533" kern="0">
                <a:solidFill>
                  <a:srgbClr val="E3E9ED"/>
                </a:solidFill>
                <a:latin typeface="Arial"/>
                <a:cs typeface="Arial"/>
                <a:sym typeface="Arial"/>
              </a:endParaRPr>
            </a:p>
          </p:txBody>
        </p:sp>
        <p:sp>
          <p:nvSpPr>
            <p:cNvPr id="5632" name="Google Shape;5632;p88"/>
            <p:cNvSpPr txBox="1"/>
            <p:nvPr/>
          </p:nvSpPr>
          <p:spPr>
            <a:xfrm flipH="1">
              <a:off x="1919611" y="1113383"/>
              <a:ext cx="189900" cy="91200"/>
            </a:xfrm>
            <a:prstGeom prst="rect">
              <a:avLst/>
            </a:prstGeom>
            <a:noFill/>
            <a:ln>
              <a:noFill/>
            </a:ln>
          </p:spPr>
          <p:txBody>
            <a:bodyPr spcFirstLastPara="1" wrap="square" lIns="0" tIns="121900" rIns="0" bIns="121900" anchor="t" anchorCtr="0">
              <a:noAutofit/>
            </a:bodyPr>
            <a:lstStyle/>
            <a:p>
              <a:pPr defTabSz="1219170">
                <a:lnSpc>
                  <a:spcPct val="115000"/>
                </a:lnSpc>
                <a:spcAft>
                  <a:spcPts val="2133"/>
                </a:spcAft>
                <a:buClr>
                  <a:srgbClr val="000000"/>
                </a:buClr>
              </a:pPr>
              <a:r>
                <a:rPr lang="en" sz="533" kern="0">
                  <a:solidFill>
                    <a:srgbClr val="E3E9ED"/>
                  </a:solidFill>
                  <a:latin typeface="Arial"/>
                  <a:cs typeface="Arial"/>
                  <a:sym typeface="Arial"/>
                </a:rPr>
                <a:t>Task 1</a:t>
              </a:r>
              <a:endParaRPr sz="533" kern="0">
                <a:solidFill>
                  <a:srgbClr val="E3E9ED"/>
                </a:solidFill>
                <a:latin typeface="Arial"/>
                <a:cs typeface="Arial"/>
                <a:sym typeface="Arial"/>
              </a:endParaRPr>
            </a:p>
          </p:txBody>
        </p:sp>
        <p:sp>
          <p:nvSpPr>
            <p:cNvPr id="5633" name="Google Shape;5633;p88"/>
            <p:cNvSpPr txBox="1"/>
            <p:nvPr/>
          </p:nvSpPr>
          <p:spPr>
            <a:xfrm flipH="1">
              <a:off x="1921111" y="1304520"/>
              <a:ext cx="188400" cy="91200"/>
            </a:xfrm>
            <a:prstGeom prst="rect">
              <a:avLst/>
            </a:prstGeom>
            <a:noFill/>
            <a:ln>
              <a:noFill/>
            </a:ln>
          </p:spPr>
          <p:txBody>
            <a:bodyPr spcFirstLastPara="1" wrap="square" lIns="0" tIns="121900" rIns="0" bIns="121900" anchor="t" anchorCtr="0">
              <a:noAutofit/>
            </a:bodyPr>
            <a:lstStyle/>
            <a:p>
              <a:pPr defTabSz="1219170">
                <a:lnSpc>
                  <a:spcPct val="115000"/>
                </a:lnSpc>
                <a:spcAft>
                  <a:spcPts val="2133"/>
                </a:spcAft>
                <a:buClr>
                  <a:srgbClr val="000000"/>
                </a:buClr>
              </a:pPr>
              <a:r>
                <a:rPr lang="en" sz="533" kern="0">
                  <a:solidFill>
                    <a:srgbClr val="E3E9ED"/>
                  </a:solidFill>
                  <a:latin typeface="Arial"/>
                  <a:cs typeface="Arial"/>
                  <a:sym typeface="Arial"/>
                </a:rPr>
                <a:t>Task 2</a:t>
              </a:r>
              <a:endParaRPr sz="533" kern="0">
                <a:solidFill>
                  <a:srgbClr val="E3E9ED"/>
                </a:solidFill>
                <a:latin typeface="Arial"/>
                <a:cs typeface="Arial"/>
                <a:sym typeface="Arial"/>
              </a:endParaRPr>
            </a:p>
          </p:txBody>
        </p:sp>
        <p:sp>
          <p:nvSpPr>
            <p:cNvPr id="5634" name="Google Shape;5634;p88"/>
            <p:cNvSpPr/>
            <p:nvPr/>
          </p:nvSpPr>
          <p:spPr>
            <a:xfrm>
              <a:off x="2750975" y="964961"/>
              <a:ext cx="325500" cy="42600"/>
            </a:xfrm>
            <a:prstGeom prst="rect">
              <a:avLst/>
            </a:pr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635" name="Google Shape;5635;p88"/>
          <p:cNvGrpSpPr/>
          <p:nvPr/>
        </p:nvGrpSpPr>
        <p:grpSpPr>
          <a:xfrm>
            <a:off x="950083" y="1330689"/>
            <a:ext cx="3192493" cy="1302003"/>
            <a:chOff x="749309" y="1112739"/>
            <a:chExt cx="2371603" cy="976502"/>
          </a:xfrm>
        </p:grpSpPr>
        <p:sp>
          <p:nvSpPr>
            <p:cNvPr id="5636" name="Google Shape;5636;p88"/>
            <p:cNvSpPr/>
            <p:nvPr/>
          </p:nvSpPr>
          <p:spPr>
            <a:xfrm>
              <a:off x="1092126" y="1112739"/>
              <a:ext cx="314700" cy="226800"/>
            </a:xfrm>
            <a:prstGeom prst="rect">
              <a:avLst/>
            </a:pr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37" name="Google Shape;5637;p88"/>
            <p:cNvSpPr/>
            <p:nvPr/>
          </p:nvSpPr>
          <p:spPr>
            <a:xfrm>
              <a:off x="1434943" y="1112739"/>
              <a:ext cx="314700" cy="226800"/>
            </a:xfrm>
            <a:prstGeom prst="rect">
              <a:avLst/>
            </a:pr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38" name="Google Shape;5638;p88"/>
            <p:cNvSpPr/>
            <p:nvPr/>
          </p:nvSpPr>
          <p:spPr>
            <a:xfrm>
              <a:off x="1777760" y="1112739"/>
              <a:ext cx="314700" cy="226800"/>
            </a:xfrm>
            <a:prstGeom prst="rect">
              <a:avLst/>
            </a:pr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39" name="Google Shape;5639;p88"/>
            <p:cNvSpPr/>
            <p:nvPr/>
          </p:nvSpPr>
          <p:spPr>
            <a:xfrm>
              <a:off x="2120578" y="1112739"/>
              <a:ext cx="314700" cy="226800"/>
            </a:xfrm>
            <a:prstGeom prst="rect">
              <a:avLst/>
            </a:pr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40" name="Google Shape;5640;p88"/>
            <p:cNvSpPr/>
            <p:nvPr/>
          </p:nvSpPr>
          <p:spPr>
            <a:xfrm>
              <a:off x="2463395" y="1112739"/>
              <a:ext cx="314700" cy="226800"/>
            </a:xfrm>
            <a:prstGeom prst="rect">
              <a:avLst/>
            </a:pr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41" name="Google Shape;5641;p88"/>
            <p:cNvSpPr/>
            <p:nvPr/>
          </p:nvSpPr>
          <p:spPr>
            <a:xfrm>
              <a:off x="2806212" y="1112739"/>
              <a:ext cx="314700" cy="226800"/>
            </a:xfrm>
            <a:prstGeom prst="rect">
              <a:avLst/>
            </a:pr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42" name="Google Shape;5642;p88"/>
            <p:cNvSpPr/>
            <p:nvPr/>
          </p:nvSpPr>
          <p:spPr>
            <a:xfrm>
              <a:off x="749309" y="1362294"/>
              <a:ext cx="314700" cy="226800"/>
            </a:xfrm>
            <a:prstGeom prst="rect">
              <a:avLst/>
            </a:pr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43" name="Google Shape;5643;p88"/>
            <p:cNvSpPr/>
            <p:nvPr/>
          </p:nvSpPr>
          <p:spPr>
            <a:xfrm>
              <a:off x="1092126" y="1362294"/>
              <a:ext cx="314700" cy="226800"/>
            </a:xfrm>
            <a:prstGeom prst="rect">
              <a:avLst/>
            </a:pr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44" name="Google Shape;5644;p88"/>
            <p:cNvSpPr/>
            <p:nvPr/>
          </p:nvSpPr>
          <p:spPr>
            <a:xfrm>
              <a:off x="1434943" y="1362294"/>
              <a:ext cx="314700" cy="226800"/>
            </a:xfrm>
            <a:prstGeom prst="rect">
              <a:avLst/>
            </a:pr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45" name="Google Shape;5645;p88"/>
            <p:cNvSpPr/>
            <p:nvPr/>
          </p:nvSpPr>
          <p:spPr>
            <a:xfrm>
              <a:off x="1777760" y="1362294"/>
              <a:ext cx="314700" cy="226800"/>
            </a:xfrm>
            <a:prstGeom prst="rect">
              <a:avLst/>
            </a:pr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46" name="Google Shape;5646;p88"/>
            <p:cNvSpPr/>
            <p:nvPr/>
          </p:nvSpPr>
          <p:spPr>
            <a:xfrm>
              <a:off x="2120578" y="1362294"/>
              <a:ext cx="314700" cy="226800"/>
            </a:xfrm>
            <a:prstGeom prst="rect">
              <a:avLst/>
            </a:pr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47" name="Google Shape;5647;p88"/>
            <p:cNvSpPr/>
            <p:nvPr/>
          </p:nvSpPr>
          <p:spPr>
            <a:xfrm>
              <a:off x="2463395" y="1362294"/>
              <a:ext cx="314700" cy="226800"/>
            </a:xfrm>
            <a:prstGeom prst="rect">
              <a:avLst/>
            </a:pr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48" name="Google Shape;5648;p88"/>
            <p:cNvSpPr/>
            <p:nvPr/>
          </p:nvSpPr>
          <p:spPr>
            <a:xfrm>
              <a:off x="2806212" y="1362294"/>
              <a:ext cx="314700" cy="226800"/>
            </a:xfrm>
            <a:prstGeom prst="rect">
              <a:avLst/>
            </a:pr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49" name="Google Shape;5649;p88"/>
            <p:cNvSpPr/>
            <p:nvPr/>
          </p:nvSpPr>
          <p:spPr>
            <a:xfrm>
              <a:off x="749309" y="1611849"/>
              <a:ext cx="314700" cy="226800"/>
            </a:xfrm>
            <a:prstGeom prst="rect">
              <a:avLst/>
            </a:pr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50" name="Google Shape;5650;p88"/>
            <p:cNvSpPr/>
            <p:nvPr/>
          </p:nvSpPr>
          <p:spPr>
            <a:xfrm>
              <a:off x="1092126" y="1611849"/>
              <a:ext cx="314700" cy="226800"/>
            </a:xfrm>
            <a:prstGeom prst="rect">
              <a:avLst/>
            </a:pr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51" name="Google Shape;5651;p88"/>
            <p:cNvSpPr/>
            <p:nvPr/>
          </p:nvSpPr>
          <p:spPr>
            <a:xfrm>
              <a:off x="1434943" y="1611849"/>
              <a:ext cx="314700" cy="226800"/>
            </a:xfrm>
            <a:prstGeom prst="rect">
              <a:avLst/>
            </a:pr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52" name="Google Shape;5652;p88"/>
            <p:cNvSpPr/>
            <p:nvPr/>
          </p:nvSpPr>
          <p:spPr>
            <a:xfrm>
              <a:off x="1777760" y="1611849"/>
              <a:ext cx="314700" cy="226800"/>
            </a:xfrm>
            <a:prstGeom prst="rect">
              <a:avLst/>
            </a:pr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53" name="Google Shape;5653;p88"/>
            <p:cNvSpPr/>
            <p:nvPr/>
          </p:nvSpPr>
          <p:spPr>
            <a:xfrm>
              <a:off x="2120578" y="1611849"/>
              <a:ext cx="314700" cy="226800"/>
            </a:xfrm>
            <a:prstGeom prst="rect">
              <a:avLst/>
            </a:pr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54" name="Google Shape;5654;p88"/>
            <p:cNvSpPr/>
            <p:nvPr/>
          </p:nvSpPr>
          <p:spPr>
            <a:xfrm>
              <a:off x="2463395" y="1611849"/>
              <a:ext cx="314700" cy="226800"/>
            </a:xfrm>
            <a:prstGeom prst="rect">
              <a:avLst/>
            </a:pr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55" name="Google Shape;5655;p88"/>
            <p:cNvSpPr/>
            <p:nvPr/>
          </p:nvSpPr>
          <p:spPr>
            <a:xfrm>
              <a:off x="2806212" y="1611849"/>
              <a:ext cx="314700" cy="226800"/>
            </a:xfrm>
            <a:prstGeom prst="rect">
              <a:avLst/>
            </a:pr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56" name="Google Shape;5656;p88"/>
            <p:cNvSpPr/>
            <p:nvPr/>
          </p:nvSpPr>
          <p:spPr>
            <a:xfrm>
              <a:off x="749309" y="1861404"/>
              <a:ext cx="314700" cy="226800"/>
            </a:xfrm>
            <a:prstGeom prst="rect">
              <a:avLst/>
            </a:pr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57" name="Google Shape;5657;p88"/>
            <p:cNvSpPr/>
            <p:nvPr/>
          </p:nvSpPr>
          <p:spPr>
            <a:xfrm>
              <a:off x="1092126" y="1861404"/>
              <a:ext cx="314700" cy="226800"/>
            </a:xfrm>
            <a:prstGeom prst="rect">
              <a:avLst/>
            </a:pr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58" name="Google Shape;5658;p88"/>
            <p:cNvSpPr/>
            <p:nvPr/>
          </p:nvSpPr>
          <p:spPr>
            <a:xfrm>
              <a:off x="1434943" y="1861404"/>
              <a:ext cx="314700" cy="226800"/>
            </a:xfrm>
            <a:prstGeom prst="rect">
              <a:avLst/>
            </a:pr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59" name="Google Shape;5659;p88"/>
            <p:cNvSpPr/>
            <p:nvPr/>
          </p:nvSpPr>
          <p:spPr>
            <a:xfrm>
              <a:off x="1777760" y="1861404"/>
              <a:ext cx="314700" cy="226800"/>
            </a:xfrm>
            <a:prstGeom prst="rect">
              <a:avLst/>
            </a:pr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60" name="Google Shape;5660;p88"/>
            <p:cNvSpPr/>
            <p:nvPr/>
          </p:nvSpPr>
          <p:spPr>
            <a:xfrm>
              <a:off x="2120578" y="1861404"/>
              <a:ext cx="314700" cy="226800"/>
            </a:xfrm>
            <a:prstGeom prst="rect">
              <a:avLst/>
            </a:pr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61" name="Google Shape;5661;p88"/>
            <p:cNvSpPr/>
            <p:nvPr/>
          </p:nvSpPr>
          <p:spPr>
            <a:xfrm>
              <a:off x="2463395" y="1861404"/>
              <a:ext cx="314700" cy="226800"/>
            </a:xfrm>
            <a:prstGeom prst="rect">
              <a:avLst/>
            </a:pr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62" name="Google Shape;5662;p88"/>
            <p:cNvSpPr/>
            <p:nvPr/>
          </p:nvSpPr>
          <p:spPr>
            <a:xfrm>
              <a:off x="2806212" y="1861404"/>
              <a:ext cx="314700" cy="226800"/>
            </a:xfrm>
            <a:prstGeom prst="rect">
              <a:avLst/>
            </a:pr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63" name="Google Shape;5663;p88"/>
            <p:cNvSpPr/>
            <p:nvPr/>
          </p:nvSpPr>
          <p:spPr>
            <a:xfrm>
              <a:off x="749309" y="1112739"/>
              <a:ext cx="314700" cy="226800"/>
            </a:xfrm>
            <a:prstGeom prst="rect">
              <a:avLst/>
            </a:pr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64" name="Google Shape;5664;p88"/>
            <p:cNvSpPr/>
            <p:nvPr/>
          </p:nvSpPr>
          <p:spPr>
            <a:xfrm>
              <a:off x="1434877" y="1258345"/>
              <a:ext cx="1685700" cy="78600"/>
            </a:xfrm>
            <a:prstGeom prst="rect">
              <a:avLst/>
            </a:prstGeom>
            <a:solidFill>
              <a:srgbClr val="7994A9"/>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65" name="Google Shape;5665;p88"/>
            <p:cNvSpPr/>
            <p:nvPr/>
          </p:nvSpPr>
          <p:spPr>
            <a:xfrm>
              <a:off x="1777683" y="2010641"/>
              <a:ext cx="1000200" cy="78600"/>
            </a:xfrm>
            <a:prstGeom prst="rect">
              <a:avLst/>
            </a:prstGeom>
            <a:solidFill>
              <a:srgbClr val="7994A9"/>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66" name="Google Shape;5666;p88"/>
            <p:cNvSpPr/>
            <p:nvPr/>
          </p:nvSpPr>
          <p:spPr>
            <a:xfrm>
              <a:off x="1092070" y="1759876"/>
              <a:ext cx="657600" cy="78600"/>
            </a:xfrm>
            <a:prstGeom prst="rect">
              <a:avLst/>
            </a:prstGeom>
            <a:solidFill>
              <a:srgbClr val="7994A9"/>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67" name="Google Shape;5667;p88"/>
            <p:cNvSpPr/>
            <p:nvPr/>
          </p:nvSpPr>
          <p:spPr>
            <a:xfrm>
              <a:off x="2463277" y="1759876"/>
              <a:ext cx="657600" cy="78600"/>
            </a:xfrm>
            <a:prstGeom prst="rect">
              <a:avLst/>
            </a:prstGeom>
            <a:solidFill>
              <a:srgbClr val="7994A9"/>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aphicFrame>
        <p:nvGraphicFramePr>
          <p:cNvPr id="5668" name="Google Shape;5668;p88"/>
          <p:cNvGraphicFramePr/>
          <p:nvPr/>
        </p:nvGraphicFramePr>
        <p:xfrm>
          <a:off x="7914484" y="1328415"/>
          <a:ext cx="3321733" cy="1301900"/>
        </p:xfrm>
        <a:graphic>
          <a:graphicData uri="http://schemas.openxmlformats.org/drawingml/2006/table">
            <a:tbl>
              <a:tblPr>
                <a:noFill/>
              </a:tblPr>
              <a:tblGrid>
                <a:gridCol w="830433">
                  <a:extLst>
                    <a:ext uri="{9D8B030D-6E8A-4147-A177-3AD203B41FA5}">
                      <a16:colId xmlns:a16="http://schemas.microsoft.com/office/drawing/2014/main" val="20000"/>
                    </a:ext>
                  </a:extLst>
                </a:gridCol>
                <a:gridCol w="830433">
                  <a:extLst>
                    <a:ext uri="{9D8B030D-6E8A-4147-A177-3AD203B41FA5}">
                      <a16:colId xmlns:a16="http://schemas.microsoft.com/office/drawing/2014/main" val="20001"/>
                    </a:ext>
                  </a:extLst>
                </a:gridCol>
                <a:gridCol w="830433">
                  <a:extLst>
                    <a:ext uri="{9D8B030D-6E8A-4147-A177-3AD203B41FA5}">
                      <a16:colId xmlns:a16="http://schemas.microsoft.com/office/drawing/2014/main" val="20002"/>
                    </a:ext>
                  </a:extLst>
                </a:gridCol>
                <a:gridCol w="830433">
                  <a:extLst>
                    <a:ext uri="{9D8B030D-6E8A-4147-A177-3AD203B41FA5}">
                      <a16:colId xmlns:a16="http://schemas.microsoft.com/office/drawing/2014/main" val="20003"/>
                    </a:ext>
                  </a:extLst>
                </a:gridCol>
              </a:tblGrid>
              <a:tr h="433967">
                <a:tc>
                  <a:txBody>
                    <a:bodyPr/>
                    <a:lstStyle/>
                    <a:p>
                      <a:pPr marL="0" lvl="0" indent="0" algn="l" rtl="0">
                        <a:spcBef>
                          <a:spcPts val="0"/>
                        </a:spcBef>
                        <a:spcAft>
                          <a:spcPts val="0"/>
                        </a:spcAft>
                        <a:buNone/>
                      </a:pPr>
                      <a:endParaRPr sz="300"/>
                    </a:p>
                  </a:txBody>
                  <a:tcPr marL="121900" marR="121900" marT="121900" marB="121900">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300"/>
                    </a:p>
                  </a:txBody>
                  <a:tcPr marL="121900" marR="121900" marT="121900" marB="121900">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300"/>
                    </a:p>
                  </a:txBody>
                  <a:tcPr marL="121900" marR="121900" marT="121900" marB="121900">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extLst>
                  <a:ext uri="{0D108BD9-81ED-4DB2-BD59-A6C34878D82A}">
                    <a16:rowId xmlns:a16="http://schemas.microsoft.com/office/drawing/2014/main" val="10000"/>
                  </a:ext>
                </a:extLst>
              </a:tr>
              <a:tr h="433967">
                <a:tc>
                  <a:txBody>
                    <a:bodyPr/>
                    <a:lstStyle/>
                    <a:p>
                      <a:pPr marL="0" lvl="0" indent="0" algn="l" rtl="0">
                        <a:spcBef>
                          <a:spcPts val="0"/>
                        </a:spcBef>
                        <a:spcAft>
                          <a:spcPts val="0"/>
                        </a:spcAft>
                        <a:buNone/>
                      </a:pPr>
                      <a:endParaRPr sz="300"/>
                    </a:p>
                  </a:txBody>
                  <a:tcPr marL="121900" marR="121900" marT="121900" marB="121900">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300"/>
                    </a:p>
                  </a:txBody>
                  <a:tcPr marL="121900" marR="121900" marT="121900" marB="121900">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300"/>
                    </a:p>
                  </a:txBody>
                  <a:tcPr marL="121900" marR="121900" marT="121900" marB="121900">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300"/>
                    </a:p>
                  </a:txBody>
                  <a:tcPr marL="121900" marR="121900" marT="121900" marB="121900">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extLst>
                  <a:ext uri="{0D108BD9-81ED-4DB2-BD59-A6C34878D82A}">
                    <a16:rowId xmlns:a16="http://schemas.microsoft.com/office/drawing/2014/main" val="10001"/>
                  </a:ext>
                </a:extLst>
              </a:tr>
              <a:tr h="433967">
                <a:tc>
                  <a:txBody>
                    <a:bodyPr/>
                    <a:lstStyle/>
                    <a:p>
                      <a:pPr marL="0" lvl="0" indent="0" algn="l" rtl="0">
                        <a:spcBef>
                          <a:spcPts val="0"/>
                        </a:spcBef>
                        <a:spcAft>
                          <a:spcPts val="0"/>
                        </a:spcAft>
                        <a:buNone/>
                      </a:pPr>
                      <a:endParaRPr sz="300"/>
                    </a:p>
                  </a:txBody>
                  <a:tcPr marL="121900" marR="121900" marT="121900" marB="121900">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300"/>
                    </a:p>
                  </a:txBody>
                  <a:tcPr marL="121900" marR="121900" marT="121900" marB="121900">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300"/>
                    </a:p>
                  </a:txBody>
                  <a:tcPr marL="121900" marR="121900" marT="121900" marB="121900">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300"/>
                    </a:p>
                  </a:txBody>
                  <a:tcPr marL="121900" marR="121900" marT="121900" marB="121900">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extLst>
                  <a:ext uri="{0D108BD9-81ED-4DB2-BD59-A6C34878D82A}">
                    <a16:rowId xmlns:a16="http://schemas.microsoft.com/office/drawing/2014/main" val="10002"/>
                  </a:ext>
                </a:extLst>
              </a:tr>
            </a:tbl>
          </a:graphicData>
        </a:graphic>
      </p:graphicFrame>
      <p:graphicFrame>
        <p:nvGraphicFramePr>
          <p:cNvPr id="5669" name="Google Shape;5669;p88"/>
          <p:cNvGraphicFramePr/>
          <p:nvPr/>
        </p:nvGraphicFramePr>
        <p:xfrm>
          <a:off x="4456767" y="2840615"/>
          <a:ext cx="3151200" cy="1158100"/>
        </p:xfrm>
        <a:graphic>
          <a:graphicData uri="http://schemas.openxmlformats.org/drawingml/2006/table">
            <a:tbl>
              <a:tblPr>
                <a:noFill/>
              </a:tblPr>
              <a:tblGrid>
                <a:gridCol w="787800">
                  <a:extLst>
                    <a:ext uri="{9D8B030D-6E8A-4147-A177-3AD203B41FA5}">
                      <a16:colId xmlns:a16="http://schemas.microsoft.com/office/drawing/2014/main" val="20000"/>
                    </a:ext>
                  </a:extLst>
                </a:gridCol>
                <a:gridCol w="787800">
                  <a:extLst>
                    <a:ext uri="{9D8B030D-6E8A-4147-A177-3AD203B41FA5}">
                      <a16:colId xmlns:a16="http://schemas.microsoft.com/office/drawing/2014/main" val="20001"/>
                    </a:ext>
                  </a:extLst>
                </a:gridCol>
                <a:gridCol w="787800">
                  <a:extLst>
                    <a:ext uri="{9D8B030D-6E8A-4147-A177-3AD203B41FA5}">
                      <a16:colId xmlns:a16="http://schemas.microsoft.com/office/drawing/2014/main" val="20002"/>
                    </a:ext>
                  </a:extLst>
                </a:gridCol>
                <a:gridCol w="787800">
                  <a:extLst>
                    <a:ext uri="{9D8B030D-6E8A-4147-A177-3AD203B41FA5}">
                      <a16:colId xmlns:a16="http://schemas.microsoft.com/office/drawing/2014/main" val="20003"/>
                    </a:ext>
                  </a:extLst>
                </a:gridCol>
              </a:tblGrid>
              <a:tr h="386033">
                <a:tc>
                  <a:txBody>
                    <a:bodyPr/>
                    <a:lstStyle/>
                    <a:p>
                      <a:pPr marL="0" lvl="0" indent="0" algn="l" rtl="0">
                        <a:spcBef>
                          <a:spcPts val="0"/>
                        </a:spcBef>
                        <a:spcAft>
                          <a:spcPts val="0"/>
                        </a:spcAft>
                        <a:buNone/>
                      </a:pPr>
                      <a:endParaRPr sz="300"/>
                    </a:p>
                  </a:txBody>
                  <a:tcPr marL="121900" marR="121900" marT="121900" marB="121900">
                    <a:lnL w="19050" cap="flat" cmpd="sng">
                      <a:solidFill>
                        <a:srgbClr val="F2F2F2">
                          <a:alpha val="0"/>
                        </a:srgbClr>
                      </a:solidFill>
                      <a:prstDash val="solid"/>
                      <a:round/>
                      <a:headEnd type="none" w="sm" len="sm"/>
                      <a:tailEnd type="none" w="sm" len="sm"/>
                    </a:lnL>
                    <a:lnR w="19050" cap="flat" cmpd="sng">
                      <a:solidFill>
                        <a:srgbClr val="0E2A47"/>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9525" cap="flat" cmpd="sng">
                      <a:solidFill>
                        <a:srgbClr val="0E2A47"/>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19050"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19050"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300"/>
                    </a:p>
                  </a:txBody>
                  <a:tcPr marL="121900" marR="121900" marT="121900" marB="121900">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19050"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300"/>
                    </a:p>
                  </a:txBody>
                  <a:tcPr marL="121900" marR="121900" marT="121900" marB="121900">
                    <a:lnL w="9525" cap="flat" cmpd="sng">
                      <a:solidFill>
                        <a:srgbClr val="0E2A47"/>
                      </a:solidFill>
                      <a:prstDash val="solid"/>
                      <a:round/>
                      <a:headEnd type="none" w="sm" len="sm"/>
                      <a:tailEnd type="none" w="sm" len="sm"/>
                    </a:lnL>
                    <a:lnR w="19050" cap="flat" cmpd="sng">
                      <a:solidFill>
                        <a:srgbClr val="0E2A47"/>
                      </a:solidFill>
                      <a:prstDash val="solid"/>
                      <a:round/>
                      <a:headEnd type="none" w="sm" len="sm"/>
                      <a:tailEnd type="none" w="sm" len="sm"/>
                    </a:lnR>
                    <a:lnT w="19050"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5F8195"/>
                    </a:solidFill>
                  </a:tcPr>
                </a:tc>
                <a:extLst>
                  <a:ext uri="{0D108BD9-81ED-4DB2-BD59-A6C34878D82A}">
                    <a16:rowId xmlns:a16="http://schemas.microsoft.com/office/drawing/2014/main" val="10000"/>
                  </a:ext>
                </a:extLst>
              </a:tr>
              <a:tr h="386033">
                <a:tc>
                  <a:txBody>
                    <a:bodyPr/>
                    <a:lstStyle/>
                    <a:p>
                      <a:pPr marL="0" lvl="0" indent="0" algn="l" rtl="0">
                        <a:spcBef>
                          <a:spcPts val="0"/>
                        </a:spcBef>
                        <a:spcAft>
                          <a:spcPts val="0"/>
                        </a:spcAft>
                        <a:buNone/>
                      </a:pPr>
                      <a:endParaRPr sz="300"/>
                    </a:p>
                  </a:txBody>
                  <a:tcPr marL="121900" marR="121900" marT="121900" marB="121900">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300"/>
                    </a:p>
                  </a:txBody>
                  <a:tcPr marL="121900" marR="121900" marT="121900" marB="121900">
                    <a:lnL w="9525" cap="flat" cmpd="sng">
                      <a:solidFill>
                        <a:srgbClr val="0E2A47"/>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0E2A47"/>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300"/>
                    </a:p>
                  </a:txBody>
                  <a:tcPr marL="121900" marR="121900" marT="121900" marB="121900">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0E2A47"/>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300"/>
                    </a:p>
                  </a:txBody>
                  <a:tcPr marL="121900" marR="121900" marT="121900" marB="121900">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0E2A47"/>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extLst>
                  <a:ext uri="{0D108BD9-81ED-4DB2-BD59-A6C34878D82A}">
                    <a16:rowId xmlns:a16="http://schemas.microsoft.com/office/drawing/2014/main" val="10001"/>
                  </a:ext>
                </a:extLst>
              </a:tr>
              <a:tr h="386033">
                <a:tc>
                  <a:txBody>
                    <a:bodyPr/>
                    <a:lstStyle/>
                    <a:p>
                      <a:pPr marL="0" lvl="0" indent="0" algn="l" rtl="0">
                        <a:spcBef>
                          <a:spcPts val="0"/>
                        </a:spcBef>
                        <a:spcAft>
                          <a:spcPts val="0"/>
                        </a:spcAft>
                        <a:buNone/>
                      </a:pPr>
                      <a:endParaRPr sz="300"/>
                    </a:p>
                  </a:txBody>
                  <a:tcPr marL="121900" marR="121900" marT="121900" marB="121900">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7994A9"/>
                    </a:solidFill>
                  </a:tcPr>
                </a:tc>
                <a:tc>
                  <a:txBody>
                    <a:bodyPr/>
                    <a:lstStyle/>
                    <a:p>
                      <a:pPr marL="0" lvl="0" indent="0" algn="l" rtl="0">
                        <a:spcBef>
                          <a:spcPts val="0"/>
                        </a:spcBef>
                        <a:spcAft>
                          <a:spcPts val="0"/>
                        </a:spcAft>
                        <a:buNone/>
                      </a:pPr>
                      <a:endParaRPr sz="300"/>
                    </a:p>
                  </a:txBody>
                  <a:tcPr marL="121900" marR="121900" marT="121900" marB="121900">
                    <a:lnL w="9525" cap="flat" cmpd="sng">
                      <a:solidFill>
                        <a:srgbClr val="0E2A47"/>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300"/>
                    </a:p>
                  </a:txBody>
                  <a:tcPr marL="121900" marR="121900" marT="121900" marB="121900">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300"/>
                    </a:p>
                  </a:txBody>
                  <a:tcPr marL="121900" marR="121900" marT="121900" marB="121900">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extLst>
                  <a:ext uri="{0D108BD9-81ED-4DB2-BD59-A6C34878D82A}">
                    <a16:rowId xmlns:a16="http://schemas.microsoft.com/office/drawing/2014/main" val="10002"/>
                  </a:ext>
                </a:extLst>
              </a:tr>
            </a:tbl>
          </a:graphicData>
        </a:graphic>
      </p:graphicFrame>
      <p:grpSp>
        <p:nvGrpSpPr>
          <p:cNvPr id="5670" name="Google Shape;5670;p88"/>
          <p:cNvGrpSpPr/>
          <p:nvPr/>
        </p:nvGrpSpPr>
        <p:grpSpPr>
          <a:xfrm>
            <a:off x="5448673" y="3356139"/>
            <a:ext cx="2023248" cy="99280"/>
            <a:chOff x="3980086" y="2804397"/>
            <a:chExt cx="1227600" cy="66900"/>
          </a:xfrm>
        </p:grpSpPr>
        <p:sp>
          <p:nvSpPr>
            <p:cNvPr id="5671" name="Google Shape;5671;p88"/>
            <p:cNvSpPr/>
            <p:nvPr/>
          </p:nvSpPr>
          <p:spPr>
            <a:xfrm rot="5400000" flipH="1">
              <a:off x="4560736" y="2223904"/>
              <a:ext cx="66300" cy="1227600"/>
            </a:xfrm>
            <a:prstGeom prst="round2SameRect">
              <a:avLst>
                <a:gd name="adj1" fmla="val 50000"/>
                <a:gd name="adj2" fmla="val 50000"/>
              </a:avLst>
            </a:prstGeom>
            <a:solidFill>
              <a:srgbClr val="F4F6F8"/>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72" name="Google Shape;5672;p88"/>
            <p:cNvSpPr/>
            <p:nvPr/>
          </p:nvSpPr>
          <p:spPr>
            <a:xfrm rot="5400000" flipH="1">
              <a:off x="4086125" y="2698647"/>
              <a:ext cx="66900" cy="278400"/>
            </a:xfrm>
            <a:prstGeom prst="round2SameRect">
              <a:avLst>
                <a:gd name="adj1" fmla="val 50000"/>
                <a:gd name="adj2" fmla="val 50000"/>
              </a:avLst>
            </a:prstGeom>
            <a:solidFill>
              <a:srgbClr val="7994A9"/>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673" name="Google Shape;5673;p88"/>
          <p:cNvGrpSpPr/>
          <p:nvPr/>
        </p:nvGrpSpPr>
        <p:grpSpPr>
          <a:xfrm>
            <a:off x="6282092" y="3746256"/>
            <a:ext cx="1190608" cy="99280"/>
            <a:chOff x="3980086" y="2804397"/>
            <a:chExt cx="1227600" cy="66900"/>
          </a:xfrm>
        </p:grpSpPr>
        <p:sp>
          <p:nvSpPr>
            <p:cNvPr id="5674" name="Google Shape;5674;p88"/>
            <p:cNvSpPr/>
            <p:nvPr/>
          </p:nvSpPr>
          <p:spPr>
            <a:xfrm rot="5400000" flipH="1">
              <a:off x="4560736" y="2223904"/>
              <a:ext cx="66300" cy="1227600"/>
            </a:xfrm>
            <a:prstGeom prst="round2SameRect">
              <a:avLst>
                <a:gd name="adj1" fmla="val 50000"/>
                <a:gd name="adj2" fmla="val 50000"/>
              </a:avLst>
            </a:prstGeom>
            <a:solidFill>
              <a:srgbClr val="F4F6F8"/>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75" name="Google Shape;5675;p88"/>
            <p:cNvSpPr/>
            <p:nvPr/>
          </p:nvSpPr>
          <p:spPr>
            <a:xfrm rot="5400000" flipH="1">
              <a:off x="4086125" y="2698647"/>
              <a:ext cx="66900" cy="278400"/>
            </a:xfrm>
            <a:prstGeom prst="round2SameRect">
              <a:avLst>
                <a:gd name="adj1" fmla="val 50000"/>
                <a:gd name="adj2" fmla="val 50000"/>
              </a:avLst>
            </a:prstGeom>
            <a:solidFill>
              <a:srgbClr val="7994A9"/>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676" name="Google Shape;5676;p88"/>
          <p:cNvGrpSpPr/>
          <p:nvPr/>
        </p:nvGrpSpPr>
        <p:grpSpPr>
          <a:xfrm>
            <a:off x="4459548" y="4224768"/>
            <a:ext cx="3150992" cy="1341257"/>
            <a:chOff x="3358415" y="3361302"/>
            <a:chExt cx="2363244" cy="1024695"/>
          </a:xfrm>
        </p:grpSpPr>
        <p:grpSp>
          <p:nvGrpSpPr>
            <p:cNvPr id="5677" name="Google Shape;5677;p88"/>
            <p:cNvGrpSpPr/>
            <p:nvPr/>
          </p:nvGrpSpPr>
          <p:grpSpPr>
            <a:xfrm>
              <a:off x="3358415" y="3361302"/>
              <a:ext cx="441300" cy="1024695"/>
              <a:chOff x="3358415" y="3361302"/>
              <a:chExt cx="441300" cy="1024695"/>
            </a:xfrm>
          </p:grpSpPr>
          <p:sp>
            <p:nvSpPr>
              <p:cNvPr id="5678" name="Google Shape;5678;p88"/>
              <p:cNvSpPr/>
              <p:nvPr/>
            </p:nvSpPr>
            <p:spPr>
              <a:xfrm>
                <a:off x="3358415" y="3361302"/>
                <a:ext cx="441300" cy="136500"/>
              </a:xfrm>
              <a:prstGeom prst="flowChartAlternateProcess">
                <a:avLst/>
              </a:prstGeom>
              <a:solidFill>
                <a:srgbClr val="7994A9"/>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79" name="Google Shape;5679;p88"/>
              <p:cNvSpPr/>
              <p:nvPr/>
            </p:nvSpPr>
            <p:spPr>
              <a:xfrm>
                <a:off x="3358415" y="3538947"/>
                <a:ext cx="441300" cy="136500"/>
              </a:xfrm>
              <a:prstGeom prst="flowChartAlternateProcess">
                <a:avLst/>
              </a:pr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80" name="Google Shape;5680;p88"/>
              <p:cNvSpPr/>
              <p:nvPr/>
            </p:nvSpPr>
            <p:spPr>
              <a:xfrm>
                <a:off x="3358415" y="3716591"/>
                <a:ext cx="441300" cy="136500"/>
              </a:xfrm>
              <a:prstGeom prst="flowChartAlternateProcess">
                <a:avLst/>
              </a:pr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81" name="Google Shape;5681;p88"/>
              <p:cNvSpPr/>
              <p:nvPr/>
            </p:nvSpPr>
            <p:spPr>
              <a:xfrm>
                <a:off x="3358415" y="3894236"/>
                <a:ext cx="441300" cy="136500"/>
              </a:xfrm>
              <a:prstGeom prst="flowChartAlternateProcess">
                <a:avLst/>
              </a:pr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82" name="Google Shape;5682;p88"/>
              <p:cNvSpPr/>
              <p:nvPr/>
            </p:nvSpPr>
            <p:spPr>
              <a:xfrm>
                <a:off x="3358415" y="4071866"/>
                <a:ext cx="441300" cy="136500"/>
              </a:xfrm>
              <a:prstGeom prst="flowChartAlternateProcess">
                <a:avLst/>
              </a:pr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83" name="Google Shape;5683;p88"/>
              <p:cNvSpPr/>
              <p:nvPr/>
            </p:nvSpPr>
            <p:spPr>
              <a:xfrm>
                <a:off x="3358415" y="4249497"/>
                <a:ext cx="441300" cy="136500"/>
              </a:xfrm>
              <a:prstGeom prst="flowChartAlternateProcess">
                <a:avLst/>
              </a:pr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684" name="Google Shape;5684;p88"/>
            <p:cNvGrpSpPr/>
            <p:nvPr/>
          </p:nvGrpSpPr>
          <p:grpSpPr>
            <a:xfrm>
              <a:off x="3838901" y="3361302"/>
              <a:ext cx="441300" cy="1024695"/>
              <a:chOff x="3838901" y="3361302"/>
              <a:chExt cx="441300" cy="1024695"/>
            </a:xfrm>
          </p:grpSpPr>
          <p:sp>
            <p:nvSpPr>
              <p:cNvPr id="5685" name="Google Shape;5685;p88"/>
              <p:cNvSpPr/>
              <p:nvPr/>
            </p:nvSpPr>
            <p:spPr>
              <a:xfrm>
                <a:off x="3838901" y="3361302"/>
                <a:ext cx="441300" cy="136500"/>
              </a:xfrm>
              <a:prstGeom prst="flowChartAlternateProcess">
                <a:avLst/>
              </a:prstGeom>
              <a:solidFill>
                <a:srgbClr val="7994A9"/>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86" name="Google Shape;5686;p88"/>
              <p:cNvSpPr/>
              <p:nvPr/>
            </p:nvSpPr>
            <p:spPr>
              <a:xfrm>
                <a:off x="3838901" y="3538947"/>
                <a:ext cx="441300" cy="136500"/>
              </a:xfrm>
              <a:prstGeom prst="flowChartAlternateProcess">
                <a:avLst/>
              </a:pr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87" name="Google Shape;5687;p88"/>
              <p:cNvSpPr/>
              <p:nvPr/>
            </p:nvSpPr>
            <p:spPr>
              <a:xfrm>
                <a:off x="3838901" y="3716591"/>
                <a:ext cx="441300" cy="136500"/>
              </a:xfrm>
              <a:prstGeom prst="flowChartAlternateProcess">
                <a:avLst/>
              </a:pr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88" name="Google Shape;5688;p88"/>
              <p:cNvSpPr/>
              <p:nvPr/>
            </p:nvSpPr>
            <p:spPr>
              <a:xfrm>
                <a:off x="3838901" y="3894236"/>
                <a:ext cx="441300" cy="136500"/>
              </a:xfrm>
              <a:prstGeom prst="flowChartAlternateProcess">
                <a:avLst/>
              </a:pr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89" name="Google Shape;5689;p88"/>
              <p:cNvSpPr/>
              <p:nvPr/>
            </p:nvSpPr>
            <p:spPr>
              <a:xfrm>
                <a:off x="3838901" y="4071866"/>
                <a:ext cx="441300" cy="136500"/>
              </a:xfrm>
              <a:prstGeom prst="flowChartAlternateProcess">
                <a:avLst/>
              </a:pr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90" name="Google Shape;5690;p88"/>
              <p:cNvSpPr/>
              <p:nvPr/>
            </p:nvSpPr>
            <p:spPr>
              <a:xfrm>
                <a:off x="3838901" y="4249497"/>
                <a:ext cx="441300" cy="136500"/>
              </a:xfrm>
              <a:prstGeom prst="flowChartAlternateProcess">
                <a:avLst/>
              </a:pr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691" name="Google Shape;5691;p88"/>
            <p:cNvGrpSpPr/>
            <p:nvPr/>
          </p:nvGrpSpPr>
          <p:grpSpPr>
            <a:xfrm>
              <a:off x="4319387" y="3361302"/>
              <a:ext cx="441300" cy="1024695"/>
              <a:chOff x="4319387" y="3361302"/>
              <a:chExt cx="441300" cy="1024695"/>
            </a:xfrm>
          </p:grpSpPr>
          <p:sp>
            <p:nvSpPr>
              <p:cNvPr id="5692" name="Google Shape;5692;p88"/>
              <p:cNvSpPr/>
              <p:nvPr/>
            </p:nvSpPr>
            <p:spPr>
              <a:xfrm>
                <a:off x="4319387" y="3361302"/>
                <a:ext cx="441300" cy="136500"/>
              </a:xfrm>
              <a:prstGeom prst="flowChartAlternateProcess">
                <a:avLst/>
              </a:prstGeom>
              <a:solidFill>
                <a:srgbClr val="7994A9"/>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93" name="Google Shape;5693;p88"/>
              <p:cNvSpPr/>
              <p:nvPr/>
            </p:nvSpPr>
            <p:spPr>
              <a:xfrm>
                <a:off x="4319387" y="3538947"/>
                <a:ext cx="441300" cy="136500"/>
              </a:xfrm>
              <a:prstGeom prst="flowChartAlternateProcess">
                <a:avLst/>
              </a:pr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94" name="Google Shape;5694;p88"/>
              <p:cNvSpPr/>
              <p:nvPr/>
            </p:nvSpPr>
            <p:spPr>
              <a:xfrm>
                <a:off x="4319387" y="3716591"/>
                <a:ext cx="441300" cy="136500"/>
              </a:xfrm>
              <a:prstGeom prst="flowChartAlternateProcess">
                <a:avLst/>
              </a:pr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95" name="Google Shape;5695;p88"/>
              <p:cNvSpPr/>
              <p:nvPr/>
            </p:nvSpPr>
            <p:spPr>
              <a:xfrm>
                <a:off x="4319387" y="3894236"/>
                <a:ext cx="441300" cy="136500"/>
              </a:xfrm>
              <a:prstGeom prst="flowChartAlternateProcess">
                <a:avLst/>
              </a:pr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96" name="Google Shape;5696;p88"/>
              <p:cNvSpPr/>
              <p:nvPr/>
            </p:nvSpPr>
            <p:spPr>
              <a:xfrm>
                <a:off x="4319387" y="4071866"/>
                <a:ext cx="441300" cy="136500"/>
              </a:xfrm>
              <a:prstGeom prst="flowChartAlternateProcess">
                <a:avLst/>
              </a:pr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97" name="Google Shape;5697;p88"/>
              <p:cNvSpPr/>
              <p:nvPr/>
            </p:nvSpPr>
            <p:spPr>
              <a:xfrm>
                <a:off x="4319387" y="4249497"/>
                <a:ext cx="441300" cy="136500"/>
              </a:xfrm>
              <a:prstGeom prst="flowChartAlternateProcess">
                <a:avLst/>
              </a:pr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698" name="Google Shape;5698;p88"/>
            <p:cNvGrpSpPr/>
            <p:nvPr/>
          </p:nvGrpSpPr>
          <p:grpSpPr>
            <a:xfrm>
              <a:off x="4799873" y="3361302"/>
              <a:ext cx="441300" cy="1024695"/>
              <a:chOff x="4799873" y="3361302"/>
              <a:chExt cx="441300" cy="1024695"/>
            </a:xfrm>
          </p:grpSpPr>
          <p:sp>
            <p:nvSpPr>
              <p:cNvPr id="5699" name="Google Shape;5699;p88"/>
              <p:cNvSpPr/>
              <p:nvPr/>
            </p:nvSpPr>
            <p:spPr>
              <a:xfrm>
                <a:off x="4799873" y="3361302"/>
                <a:ext cx="441300" cy="136500"/>
              </a:xfrm>
              <a:prstGeom prst="flowChartAlternateProcess">
                <a:avLst/>
              </a:prstGeom>
              <a:solidFill>
                <a:srgbClr val="7994A9"/>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00" name="Google Shape;5700;p88"/>
              <p:cNvSpPr/>
              <p:nvPr/>
            </p:nvSpPr>
            <p:spPr>
              <a:xfrm>
                <a:off x="4799873" y="3538947"/>
                <a:ext cx="441300" cy="136500"/>
              </a:xfrm>
              <a:prstGeom prst="flowChartAlternateProcess">
                <a:avLst/>
              </a:pr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01" name="Google Shape;5701;p88"/>
              <p:cNvSpPr/>
              <p:nvPr/>
            </p:nvSpPr>
            <p:spPr>
              <a:xfrm>
                <a:off x="4799873" y="3716591"/>
                <a:ext cx="441300" cy="136500"/>
              </a:xfrm>
              <a:prstGeom prst="flowChartAlternateProcess">
                <a:avLst/>
              </a:pr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02" name="Google Shape;5702;p88"/>
              <p:cNvSpPr/>
              <p:nvPr/>
            </p:nvSpPr>
            <p:spPr>
              <a:xfrm>
                <a:off x="4799873" y="3894236"/>
                <a:ext cx="441300" cy="136500"/>
              </a:xfrm>
              <a:prstGeom prst="flowChartAlternateProcess">
                <a:avLst/>
              </a:pr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03" name="Google Shape;5703;p88"/>
              <p:cNvSpPr/>
              <p:nvPr/>
            </p:nvSpPr>
            <p:spPr>
              <a:xfrm>
                <a:off x="4799873" y="4071866"/>
                <a:ext cx="441300" cy="136500"/>
              </a:xfrm>
              <a:prstGeom prst="flowChartAlternateProcess">
                <a:avLst/>
              </a:pr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04" name="Google Shape;5704;p88"/>
              <p:cNvSpPr/>
              <p:nvPr/>
            </p:nvSpPr>
            <p:spPr>
              <a:xfrm>
                <a:off x="4799873" y="4249497"/>
                <a:ext cx="441300" cy="136500"/>
              </a:xfrm>
              <a:prstGeom prst="flowChartAlternateProcess">
                <a:avLst/>
              </a:pr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705" name="Google Shape;5705;p88"/>
            <p:cNvGrpSpPr/>
            <p:nvPr/>
          </p:nvGrpSpPr>
          <p:grpSpPr>
            <a:xfrm>
              <a:off x="5280360" y="3361302"/>
              <a:ext cx="441300" cy="1024695"/>
              <a:chOff x="5280360" y="3361302"/>
              <a:chExt cx="441300" cy="1024695"/>
            </a:xfrm>
          </p:grpSpPr>
          <p:sp>
            <p:nvSpPr>
              <p:cNvPr id="5706" name="Google Shape;5706;p88"/>
              <p:cNvSpPr/>
              <p:nvPr/>
            </p:nvSpPr>
            <p:spPr>
              <a:xfrm>
                <a:off x="5280360" y="3361302"/>
                <a:ext cx="441300" cy="136500"/>
              </a:xfrm>
              <a:prstGeom prst="flowChartAlternateProcess">
                <a:avLst/>
              </a:prstGeom>
              <a:solidFill>
                <a:srgbClr val="7994A9"/>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07" name="Google Shape;5707;p88"/>
              <p:cNvSpPr/>
              <p:nvPr/>
            </p:nvSpPr>
            <p:spPr>
              <a:xfrm>
                <a:off x="5280360" y="3538947"/>
                <a:ext cx="441300" cy="136500"/>
              </a:xfrm>
              <a:prstGeom prst="flowChartAlternateProcess">
                <a:avLst/>
              </a:pr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08" name="Google Shape;5708;p88"/>
              <p:cNvSpPr/>
              <p:nvPr/>
            </p:nvSpPr>
            <p:spPr>
              <a:xfrm>
                <a:off x="5280360" y="3716591"/>
                <a:ext cx="441300" cy="136500"/>
              </a:xfrm>
              <a:prstGeom prst="flowChartAlternateProcess">
                <a:avLst/>
              </a:pr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09" name="Google Shape;5709;p88"/>
              <p:cNvSpPr/>
              <p:nvPr/>
            </p:nvSpPr>
            <p:spPr>
              <a:xfrm>
                <a:off x="5280360" y="3894236"/>
                <a:ext cx="441300" cy="136500"/>
              </a:xfrm>
              <a:prstGeom prst="flowChartAlternateProcess">
                <a:avLst/>
              </a:pr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10" name="Google Shape;5710;p88"/>
              <p:cNvSpPr/>
              <p:nvPr/>
            </p:nvSpPr>
            <p:spPr>
              <a:xfrm>
                <a:off x="5280360" y="4071866"/>
                <a:ext cx="441300" cy="136500"/>
              </a:xfrm>
              <a:prstGeom prst="flowChartAlternateProcess">
                <a:avLst/>
              </a:pr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11" name="Google Shape;5711;p88"/>
              <p:cNvSpPr/>
              <p:nvPr/>
            </p:nvSpPr>
            <p:spPr>
              <a:xfrm>
                <a:off x="5280360" y="4249497"/>
                <a:ext cx="441300" cy="136500"/>
              </a:xfrm>
              <a:prstGeom prst="flowChartAlternateProcess">
                <a:avLst/>
              </a:pr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aphicFrame>
        <p:nvGraphicFramePr>
          <p:cNvPr id="5712" name="Google Shape;5712;p88"/>
          <p:cNvGraphicFramePr/>
          <p:nvPr/>
        </p:nvGraphicFramePr>
        <p:xfrm>
          <a:off x="948117" y="2840615"/>
          <a:ext cx="3204800" cy="1175200"/>
        </p:xfrm>
        <a:graphic>
          <a:graphicData uri="http://schemas.openxmlformats.org/drawingml/2006/table">
            <a:tbl>
              <a:tblPr>
                <a:noFill/>
              </a:tblPr>
              <a:tblGrid>
                <a:gridCol w="801200">
                  <a:extLst>
                    <a:ext uri="{9D8B030D-6E8A-4147-A177-3AD203B41FA5}">
                      <a16:colId xmlns:a16="http://schemas.microsoft.com/office/drawing/2014/main" val="20000"/>
                    </a:ext>
                  </a:extLst>
                </a:gridCol>
                <a:gridCol w="801200">
                  <a:extLst>
                    <a:ext uri="{9D8B030D-6E8A-4147-A177-3AD203B41FA5}">
                      <a16:colId xmlns:a16="http://schemas.microsoft.com/office/drawing/2014/main" val="20001"/>
                    </a:ext>
                  </a:extLst>
                </a:gridCol>
                <a:gridCol w="801200">
                  <a:extLst>
                    <a:ext uri="{9D8B030D-6E8A-4147-A177-3AD203B41FA5}">
                      <a16:colId xmlns:a16="http://schemas.microsoft.com/office/drawing/2014/main" val="20002"/>
                    </a:ext>
                  </a:extLst>
                </a:gridCol>
                <a:gridCol w="801200">
                  <a:extLst>
                    <a:ext uri="{9D8B030D-6E8A-4147-A177-3AD203B41FA5}">
                      <a16:colId xmlns:a16="http://schemas.microsoft.com/office/drawing/2014/main" val="20003"/>
                    </a:ext>
                  </a:extLst>
                </a:gridCol>
              </a:tblGrid>
              <a:tr h="391733">
                <a:tc>
                  <a:txBody>
                    <a:bodyPr/>
                    <a:lstStyle/>
                    <a:p>
                      <a:pPr marL="0" lvl="0" indent="0" algn="l" rtl="0">
                        <a:spcBef>
                          <a:spcPts val="0"/>
                        </a:spcBef>
                        <a:spcAft>
                          <a:spcPts val="0"/>
                        </a:spcAft>
                        <a:buNone/>
                      </a:pPr>
                      <a:endParaRPr sz="300"/>
                    </a:p>
                  </a:txBody>
                  <a:tcPr marL="121900" marR="121900" marT="121900" marB="121900">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300"/>
                    </a:p>
                  </a:txBody>
                  <a:tcPr marL="121900" marR="121900" marT="121900" marB="121900">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300"/>
                    </a:p>
                  </a:txBody>
                  <a:tcPr marL="121900" marR="121900" marT="121900" marB="121900">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5F8195"/>
                    </a:solidFill>
                  </a:tcPr>
                </a:tc>
                <a:extLst>
                  <a:ext uri="{0D108BD9-81ED-4DB2-BD59-A6C34878D82A}">
                    <a16:rowId xmlns:a16="http://schemas.microsoft.com/office/drawing/2014/main" val="10000"/>
                  </a:ext>
                </a:extLst>
              </a:tr>
              <a:tr h="391733">
                <a:tc>
                  <a:txBody>
                    <a:bodyPr/>
                    <a:lstStyle/>
                    <a:p>
                      <a:pPr marL="0" lvl="0" indent="0" algn="l" rtl="0">
                        <a:spcBef>
                          <a:spcPts val="0"/>
                        </a:spcBef>
                        <a:spcAft>
                          <a:spcPts val="0"/>
                        </a:spcAft>
                        <a:buNone/>
                      </a:pPr>
                      <a:endParaRPr sz="300"/>
                    </a:p>
                  </a:txBody>
                  <a:tcPr marL="121900" marR="121900" marT="121900" marB="121900">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300"/>
                    </a:p>
                  </a:txBody>
                  <a:tcPr marL="121900" marR="121900" marT="121900" marB="121900">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300"/>
                    </a:p>
                  </a:txBody>
                  <a:tcPr marL="121900" marR="121900" marT="121900" marB="121900">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300"/>
                    </a:p>
                  </a:txBody>
                  <a:tcPr marL="121900" marR="121900" marT="121900" marB="121900">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extLst>
                  <a:ext uri="{0D108BD9-81ED-4DB2-BD59-A6C34878D82A}">
                    <a16:rowId xmlns:a16="http://schemas.microsoft.com/office/drawing/2014/main" val="10001"/>
                  </a:ext>
                </a:extLst>
              </a:tr>
              <a:tr h="391733">
                <a:tc>
                  <a:txBody>
                    <a:bodyPr/>
                    <a:lstStyle/>
                    <a:p>
                      <a:pPr marL="0" lvl="0" indent="0" algn="l" rtl="0">
                        <a:spcBef>
                          <a:spcPts val="0"/>
                        </a:spcBef>
                        <a:spcAft>
                          <a:spcPts val="0"/>
                        </a:spcAft>
                        <a:buNone/>
                      </a:pPr>
                      <a:endParaRPr sz="300"/>
                    </a:p>
                  </a:txBody>
                  <a:tcPr marL="121900" marR="121900" marT="121900" marB="121900">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7994A9"/>
                    </a:solidFill>
                  </a:tcPr>
                </a:tc>
                <a:tc>
                  <a:txBody>
                    <a:bodyPr/>
                    <a:lstStyle/>
                    <a:p>
                      <a:pPr marL="0" lvl="0" indent="0" algn="l" rtl="0">
                        <a:spcBef>
                          <a:spcPts val="0"/>
                        </a:spcBef>
                        <a:spcAft>
                          <a:spcPts val="0"/>
                        </a:spcAft>
                        <a:buNone/>
                      </a:pPr>
                      <a:endParaRPr sz="300"/>
                    </a:p>
                  </a:txBody>
                  <a:tcPr marL="121900" marR="121900" marT="121900" marB="121900">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300"/>
                    </a:p>
                  </a:txBody>
                  <a:tcPr marL="121900" marR="121900" marT="121900" marB="121900">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300"/>
                    </a:p>
                  </a:txBody>
                  <a:tcPr marL="121900" marR="121900" marT="121900" marB="121900">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extLst>
                  <a:ext uri="{0D108BD9-81ED-4DB2-BD59-A6C34878D82A}">
                    <a16:rowId xmlns:a16="http://schemas.microsoft.com/office/drawing/2014/main" val="10002"/>
                  </a:ext>
                </a:extLst>
              </a:tr>
            </a:tbl>
          </a:graphicData>
        </a:graphic>
      </p:graphicFrame>
      <p:grpSp>
        <p:nvGrpSpPr>
          <p:cNvPr id="5713" name="Google Shape;5713;p88"/>
          <p:cNvGrpSpPr/>
          <p:nvPr/>
        </p:nvGrpSpPr>
        <p:grpSpPr>
          <a:xfrm>
            <a:off x="950151" y="4240248"/>
            <a:ext cx="3204819" cy="1341200"/>
            <a:chOff x="726450" y="3372825"/>
            <a:chExt cx="2403614" cy="1005900"/>
          </a:xfrm>
        </p:grpSpPr>
        <p:grpSp>
          <p:nvGrpSpPr>
            <p:cNvPr id="5714" name="Google Shape;5714;p88"/>
            <p:cNvGrpSpPr/>
            <p:nvPr/>
          </p:nvGrpSpPr>
          <p:grpSpPr>
            <a:xfrm>
              <a:off x="726450" y="3696000"/>
              <a:ext cx="2403614" cy="500898"/>
              <a:chOff x="726450" y="3696000"/>
              <a:chExt cx="2403614" cy="500898"/>
            </a:xfrm>
          </p:grpSpPr>
          <p:sp>
            <p:nvSpPr>
              <p:cNvPr id="5715" name="Google Shape;5715;p88"/>
              <p:cNvSpPr/>
              <p:nvPr/>
            </p:nvSpPr>
            <p:spPr>
              <a:xfrm>
                <a:off x="726450" y="3696000"/>
                <a:ext cx="2403600" cy="167100"/>
              </a:xfrm>
              <a:prstGeom prst="rect">
                <a:avLst/>
              </a:pr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267" kern="0">
                  <a:solidFill>
                    <a:srgbClr val="000000"/>
                  </a:solidFill>
                  <a:latin typeface="Arial"/>
                  <a:cs typeface="Arial"/>
                  <a:sym typeface="Arial"/>
                </a:endParaRPr>
              </a:p>
            </p:txBody>
          </p:sp>
          <p:sp>
            <p:nvSpPr>
              <p:cNvPr id="5716" name="Google Shape;5716;p88"/>
              <p:cNvSpPr/>
              <p:nvPr/>
            </p:nvSpPr>
            <p:spPr>
              <a:xfrm>
                <a:off x="726464" y="4029798"/>
                <a:ext cx="2403600" cy="167100"/>
              </a:xfrm>
              <a:prstGeom prst="rect">
                <a:avLst/>
              </a:pr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267" kern="0">
                  <a:solidFill>
                    <a:srgbClr val="000000"/>
                  </a:solidFill>
                  <a:latin typeface="Arial"/>
                  <a:cs typeface="Arial"/>
                  <a:sym typeface="Arial"/>
                </a:endParaRPr>
              </a:p>
            </p:txBody>
          </p:sp>
        </p:grpSp>
        <p:grpSp>
          <p:nvGrpSpPr>
            <p:cNvPr id="5717" name="Google Shape;5717;p88"/>
            <p:cNvGrpSpPr/>
            <p:nvPr/>
          </p:nvGrpSpPr>
          <p:grpSpPr>
            <a:xfrm>
              <a:off x="1348050" y="3372825"/>
              <a:ext cx="1720425" cy="1005900"/>
              <a:chOff x="1348050" y="3372825"/>
              <a:chExt cx="1720425" cy="1005900"/>
            </a:xfrm>
          </p:grpSpPr>
          <p:sp>
            <p:nvSpPr>
              <p:cNvPr id="5718" name="Google Shape;5718;p88"/>
              <p:cNvSpPr/>
              <p:nvPr/>
            </p:nvSpPr>
            <p:spPr>
              <a:xfrm>
                <a:off x="1348050"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267" kern="0">
                  <a:solidFill>
                    <a:srgbClr val="000000"/>
                  </a:solidFill>
                  <a:latin typeface="Arial"/>
                  <a:cs typeface="Arial"/>
                  <a:sym typeface="Arial"/>
                </a:endParaRPr>
              </a:p>
            </p:txBody>
          </p:sp>
          <p:sp>
            <p:nvSpPr>
              <p:cNvPr id="5719" name="Google Shape;5719;p88"/>
              <p:cNvSpPr/>
              <p:nvPr/>
            </p:nvSpPr>
            <p:spPr>
              <a:xfrm>
                <a:off x="1701356"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267" kern="0">
                  <a:solidFill>
                    <a:srgbClr val="000000"/>
                  </a:solidFill>
                  <a:latin typeface="Arial"/>
                  <a:cs typeface="Arial"/>
                  <a:sym typeface="Arial"/>
                </a:endParaRPr>
              </a:p>
            </p:txBody>
          </p:sp>
          <p:sp>
            <p:nvSpPr>
              <p:cNvPr id="5720" name="Google Shape;5720;p88"/>
              <p:cNvSpPr/>
              <p:nvPr/>
            </p:nvSpPr>
            <p:spPr>
              <a:xfrm>
                <a:off x="2054663"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267" kern="0">
                  <a:solidFill>
                    <a:srgbClr val="000000"/>
                  </a:solidFill>
                  <a:latin typeface="Arial"/>
                  <a:cs typeface="Arial"/>
                  <a:sym typeface="Arial"/>
                </a:endParaRPr>
              </a:p>
            </p:txBody>
          </p:sp>
          <p:sp>
            <p:nvSpPr>
              <p:cNvPr id="5721" name="Google Shape;5721;p88"/>
              <p:cNvSpPr/>
              <p:nvPr/>
            </p:nvSpPr>
            <p:spPr>
              <a:xfrm>
                <a:off x="2407969"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267" kern="0">
                  <a:solidFill>
                    <a:srgbClr val="000000"/>
                  </a:solidFill>
                  <a:latin typeface="Arial"/>
                  <a:cs typeface="Arial"/>
                  <a:sym typeface="Arial"/>
                </a:endParaRPr>
              </a:p>
            </p:txBody>
          </p:sp>
          <p:sp>
            <p:nvSpPr>
              <p:cNvPr id="5722" name="Google Shape;5722;p88"/>
              <p:cNvSpPr/>
              <p:nvPr/>
            </p:nvSpPr>
            <p:spPr>
              <a:xfrm>
                <a:off x="2761275"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267" kern="0">
                  <a:solidFill>
                    <a:srgbClr val="000000"/>
                  </a:solidFill>
                  <a:latin typeface="Arial"/>
                  <a:cs typeface="Arial"/>
                  <a:sym typeface="Arial"/>
                </a:endParaRPr>
              </a:p>
            </p:txBody>
          </p:sp>
        </p:grpSp>
        <p:grpSp>
          <p:nvGrpSpPr>
            <p:cNvPr id="5723" name="Google Shape;5723;p88"/>
            <p:cNvGrpSpPr/>
            <p:nvPr/>
          </p:nvGrpSpPr>
          <p:grpSpPr>
            <a:xfrm>
              <a:off x="1455707" y="3731058"/>
              <a:ext cx="1491150" cy="417657"/>
              <a:chOff x="1455707" y="3731058"/>
              <a:chExt cx="1491150" cy="417657"/>
            </a:xfrm>
          </p:grpSpPr>
          <p:grpSp>
            <p:nvGrpSpPr>
              <p:cNvPr id="5724" name="Google Shape;5724;p88"/>
              <p:cNvGrpSpPr/>
              <p:nvPr/>
            </p:nvGrpSpPr>
            <p:grpSpPr>
              <a:xfrm>
                <a:off x="1472938" y="3745828"/>
                <a:ext cx="72126" cy="53788"/>
                <a:chOff x="1472938" y="3745828"/>
                <a:chExt cx="72126" cy="53788"/>
              </a:xfrm>
            </p:grpSpPr>
            <p:sp>
              <p:nvSpPr>
                <p:cNvPr id="5725" name="Google Shape;5725;p88"/>
                <p:cNvSpPr/>
                <p:nvPr/>
              </p:nvSpPr>
              <p:spPr>
                <a:xfrm>
                  <a:off x="1472938" y="37638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26" name="Google Shape;5726;p88"/>
                <p:cNvSpPr/>
                <p:nvPr/>
              </p:nvSpPr>
              <p:spPr>
                <a:xfrm>
                  <a:off x="1490853" y="37458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727" name="Google Shape;5727;p88"/>
              <p:cNvGrpSpPr/>
              <p:nvPr/>
            </p:nvGrpSpPr>
            <p:grpSpPr>
              <a:xfrm>
                <a:off x="1819181" y="4089633"/>
                <a:ext cx="72126" cy="53788"/>
                <a:chOff x="1819181" y="4089633"/>
                <a:chExt cx="72126" cy="53788"/>
              </a:xfrm>
            </p:grpSpPr>
            <p:sp>
              <p:nvSpPr>
                <p:cNvPr id="5728" name="Google Shape;5728;p88"/>
                <p:cNvSpPr/>
                <p:nvPr/>
              </p:nvSpPr>
              <p:spPr>
                <a:xfrm>
                  <a:off x="1819181" y="41076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29" name="Google Shape;5729;p88"/>
                <p:cNvSpPr/>
                <p:nvPr/>
              </p:nvSpPr>
              <p:spPr>
                <a:xfrm>
                  <a:off x="1837096" y="40896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730" name="Google Shape;5730;p88"/>
              <p:cNvGrpSpPr/>
              <p:nvPr/>
            </p:nvGrpSpPr>
            <p:grpSpPr>
              <a:xfrm>
                <a:off x="1455707" y="4084171"/>
                <a:ext cx="64321" cy="64544"/>
                <a:chOff x="1455707" y="4084171"/>
                <a:chExt cx="64321" cy="64544"/>
              </a:xfrm>
            </p:grpSpPr>
            <p:sp>
              <p:nvSpPr>
                <p:cNvPr id="5731" name="Google Shape;5731;p88"/>
                <p:cNvSpPr/>
                <p:nvPr/>
              </p:nvSpPr>
              <p:spPr>
                <a:xfrm>
                  <a:off x="1478676" y="408440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32" name="Google Shape;5732;p88"/>
                <p:cNvSpPr/>
                <p:nvPr/>
              </p:nvSpPr>
              <p:spPr>
                <a:xfrm>
                  <a:off x="1455707" y="408417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733" name="Google Shape;5733;p88"/>
              <p:cNvGrpSpPr/>
              <p:nvPr/>
            </p:nvGrpSpPr>
            <p:grpSpPr>
              <a:xfrm>
                <a:off x="1818610" y="3731058"/>
                <a:ext cx="64321" cy="64544"/>
                <a:chOff x="1818610" y="3731058"/>
                <a:chExt cx="64321" cy="64544"/>
              </a:xfrm>
            </p:grpSpPr>
            <p:sp>
              <p:nvSpPr>
                <p:cNvPr id="5734" name="Google Shape;5734;p88"/>
                <p:cNvSpPr/>
                <p:nvPr/>
              </p:nvSpPr>
              <p:spPr>
                <a:xfrm>
                  <a:off x="1841579" y="37312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35" name="Google Shape;5735;p88"/>
                <p:cNvSpPr/>
                <p:nvPr/>
              </p:nvSpPr>
              <p:spPr>
                <a:xfrm>
                  <a:off x="1818610" y="37310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736" name="Google Shape;5736;p88"/>
              <p:cNvGrpSpPr/>
              <p:nvPr/>
            </p:nvGrpSpPr>
            <p:grpSpPr>
              <a:xfrm>
                <a:off x="2172491" y="4089633"/>
                <a:ext cx="72126" cy="53788"/>
                <a:chOff x="2172491" y="4089633"/>
                <a:chExt cx="72126" cy="53788"/>
              </a:xfrm>
            </p:grpSpPr>
            <p:sp>
              <p:nvSpPr>
                <p:cNvPr id="5737" name="Google Shape;5737;p88"/>
                <p:cNvSpPr/>
                <p:nvPr/>
              </p:nvSpPr>
              <p:spPr>
                <a:xfrm>
                  <a:off x="2172491" y="41076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38" name="Google Shape;5738;p88"/>
                <p:cNvSpPr/>
                <p:nvPr/>
              </p:nvSpPr>
              <p:spPr>
                <a:xfrm>
                  <a:off x="2190406" y="40896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739" name="Google Shape;5739;p88"/>
              <p:cNvGrpSpPr/>
              <p:nvPr/>
            </p:nvGrpSpPr>
            <p:grpSpPr>
              <a:xfrm>
                <a:off x="2171920" y="3731058"/>
                <a:ext cx="64321" cy="64544"/>
                <a:chOff x="2171920" y="3731058"/>
                <a:chExt cx="64321" cy="64544"/>
              </a:xfrm>
            </p:grpSpPr>
            <p:sp>
              <p:nvSpPr>
                <p:cNvPr id="5740" name="Google Shape;5740;p88"/>
                <p:cNvSpPr/>
                <p:nvPr/>
              </p:nvSpPr>
              <p:spPr>
                <a:xfrm>
                  <a:off x="2194889" y="37312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41" name="Google Shape;5741;p88"/>
                <p:cNvSpPr/>
                <p:nvPr/>
              </p:nvSpPr>
              <p:spPr>
                <a:xfrm>
                  <a:off x="2171920" y="37310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742" name="Google Shape;5742;p88"/>
              <p:cNvGrpSpPr/>
              <p:nvPr/>
            </p:nvGrpSpPr>
            <p:grpSpPr>
              <a:xfrm>
                <a:off x="2874730" y="3745828"/>
                <a:ext cx="72126" cy="53788"/>
                <a:chOff x="2874730" y="3745828"/>
                <a:chExt cx="72126" cy="53788"/>
              </a:xfrm>
            </p:grpSpPr>
            <p:sp>
              <p:nvSpPr>
                <p:cNvPr id="5743" name="Google Shape;5743;p88"/>
                <p:cNvSpPr/>
                <p:nvPr/>
              </p:nvSpPr>
              <p:spPr>
                <a:xfrm>
                  <a:off x="2874730" y="37638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44" name="Google Shape;5744;p88"/>
                <p:cNvSpPr/>
                <p:nvPr/>
              </p:nvSpPr>
              <p:spPr>
                <a:xfrm>
                  <a:off x="2892645" y="37458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745" name="Google Shape;5745;p88"/>
              <p:cNvGrpSpPr/>
              <p:nvPr/>
            </p:nvGrpSpPr>
            <p:grpSpPr>
              <a:xfrm>
                <a:off x="2878589" y="4081481"/>
                <a:ext cx="64321" cy="64544"/>
                <a:chOff x="2878589" y="4081481"/>
                <a:chExt cx="64321" cy="64544"/>
              </a:xfrm>
            </p:grpSpPr>
            <p:sp>
              <p:nvSpPr>
                <p:cNvPr id="5746" name="Google Shape;5746;p88"/>
                <p:cNvSpPr/>
                <p:nvPr/>
              </p:nvSpPr>
              <p:spPr>
                <a:xfrm>
                  <a:off x="2901559" y="408171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47" name="Google Shape;5747;p88"/>
                <p:cNvSpPr/>
                <p:nvPr/>
              </p:nvSpPr>
              <p:spPr>
                <a:xfrm>
                  <a:off x="2878589" y="408148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748" name="Google Shape;5748;p88"/>
              <p:cNvGrpSpPr/>
              <p:nvPr/>
            </p:nvGrpSpPr>
            <p:grpSpPr>
              <a:xfrm>
                <a:off x="2525796" y="4089633"/>
                <a:ext cx="72126" cy="53788"/>
                <a:chOff x="2525796" y="4089633"/>
                <a:chExt cx="72126" cy="53788"/>
              </a:xfrm>
            </p:grpSpPr>
            <p:sp>
              <p:nvSpPr>
                <p:cNvPr id="5749" name="Google Shape;5749;p88"/>
                <p:cNvSpPr/>
                <p:nvPr/>
              </p:nvSpPr>
              <p:spPr>
                <a:xfrm>
                  <a:off x="2525796" y="41076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50" name="Google Shape;5750;p88"/>
                <p:cNvSpPr/>
                <p:nvPr/>
              </p:nvSpPr>
              <p:spPr>
                <a:xfrm>
                  <a:off x="2543711" y="40896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751" name="Google Shape;5751;p88"/>
              <p:cNvGrpSpPr/>
              <p:nvPr/>
            </p:nvGrpSpPr>
            <p:grpSpPr>
              <a:xfrm>
                <a:off x="2525225" y="3731058"/>
                <a:ext cx="64321" cy="64544"/>
                <a:chOff x="2525225" y="3731058"/>
                <a:chExt cx="64321" cy="64544"/>
              </a:xfrm>
            </p:grpSpPr>
            <p:sp>
              <p:nvSpPr>
                <p:cNvPr id="5752" name="Google Shape;5752;p88"/>
                <p:cNvSpPr/>
                <p:nvPr/>
              </p:nvSpPr>
              <p:spPr>
                <a:xfrm>
                  <a:off x="2548194" y="37312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53" name="Google Shape;5753;p88"/>
                <p:cNvSpPr/>
                <p:nvPr/>
              </p:nvSpPr>
              <p:spPr>
                <a:xfrm>
                  <a:off x="2525225" y="37310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spTree>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文本框 4">
            <a:extLst>
              <a:ext uri="{FF2B5EF4-FFF2-40B4-BE49-F238E27FC236}">
                <a16:creationId xmlns:a16="http://schemas.microsoft.com/office/drawing/2014/main" id="{2229E83C-AF38-494C-B001-0201858C9A8D}"/>
              </a:ext>
            </a:extLst>
          </p:cNvPr>
          <p:cNvSpPr txBox="1"/>
          <p:nvPr/>
        </p:nvSpPr>
        <p:spPr>
          <a:xfrm>
            <a:off x="3272255" y="666750"/>
            <a:ext cx="9304855" cy="1862048"/>
          </a:xfrm>
          <a:prstGeom prst="rect">
            <a:avLst/>
          </a:prstGeom>
          <a:noFill/>
        </p:spPr>
        <p:txBody>
          <a:bodyPr wrap="none" rtlCol="0" anchor="b">
            <a:spAutoFit/>
          </a:bodyPr>
          <a:lstStyle/>
          <a:p>
            <a:r>
              <a:rPr lang="en-GB" sz="11500" b="1" dirty="0">
                <a:solidFill>
                  <a:schemeClr val="tx1">
                    <a:lumMod val="50000"/>
                    <a:lumOff val="50000"/>
                    <a:alpha val="10000"/>
                  </a:schemeClr>
                </a:solidFill>
              </a:rPr>
              <a:t>CATALOGUE</a:t>
            </a:r>
          </a:p>
        </p:txBody>
      </p:sp>
      <p:sp>
        <p:nvSpPr>
          <p:cNvPr id="6" name="文本框 5">
            <a:extLst>
              <a:ext uri="{FF2B5EF4-FFF2-40B4-BE49-F238E27FC236}">
                <a16:creationId xmlns:a16="http://schemas.microsoft.com/office/drawing/2014/main" id="{89F3EB7F-2D83-41FF-9742-9C9780423450}"/>
              </a:ext>
            </a:extLst>
          </p:cNvPr>
          <p:cNvSpPr txBox="1"/>
          <p:nvPr/>
        </p:nvSpPr>
        <p:spPr>
          <a:xfrm>
            <a:off x="4635500" y="1804719"/>
            <a:ext cx="6052294" cy="369332"/>
          </a:xfrm>
          <a:prstGeom prst="rect">
            <a:avLst/>
          </a:prstGeom>
          <a:noFill/>
        </p:spPr>
        <p:txBody>
          <a:bodyPr wrap="square" rtlCol="0">
            <a:spAutoFit/>
          </a:bodyPr>
          <a:lstStyle/>
          <a:p>
            <a:r>
              <a:rPr lang="en-GB" altLang="zh-CN"/>
              <a:t>catalogue</a:t>
            </a:r>
            <a:endParaRPr lang="en-GB" altLang="zh-CN" dirty="0"/>
          </a:p>
        </p:txBody>
      </p:sp>
      <p:sp>
        <p:nvSpPr>
          <p:cNvPr id="8" name="矩形 7">
            <a:extLst>
              <a:ext uri="{FF2B5EF4-FFF2-40B4-BE49-F238E27FC236}">
                <a16:creationId xmlns:a16="http://schemas.microsoft.com/office/drawing/2014/main" id="{D9CAC81F-92FE-4B79-A076-8E0BF5BF5570}"/>
              </a:ext>
            </a:extLst>
          </p:cNvPr>
          <p:cNvSpPr/>
          <p:nvPr/>
        </p:nvSpPr>
        <p:spPr>
          <a:xfrm>
            <a:off x="930604" y="2679036"/>
            <a:ext cx="3240000" cy="3240000"/>
          </a:xfrm>
          <a:prstGeom prst="rect">
            <a:avLst/>
          </a:prstGeom>
          <a:blipFill>
            <a:blip r:embed="rId3" cstate="print">
              <a:duotone>
                <a:prstClr val="black"/>
                <a:schemeClr val="accent1">
                  <a:tint val="45000"/>
                  <a:satMod val="400000"/>
                </a:schemeClr>
              </a:duotone>
              <a:extLst>
                <a:ext uri="{28A0092B-C50C-407E-A947-70E740481C1C}">
                  <a14:useLocalDpi xmlns:a14="http://schemas.microsoft.com/office/drawing/2010/main"/>
                </a:ext>
              </a:extLst>
            </a:blip>
            <a:stretch>
              <a:fillRect/>
            </a:stretch>
          </a:blipFill>
          <a:ln w="38100">
            <a:noFill/>
            <a:round/>
            <a:headEnd/>
            <a:tailE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t" anchorCtr="0" forceAA="0" compatLnSpc="1">
            <a:prstTxWarp prst="textNoShape">
              <a:avLst/>
            </a:prstTxWarp>
            <a:noAutofit/>
          </a:bodyPr>
          <a:lstStyle/>
          <a:p>
            <a:pPr algn="ctr"/>
            <a:endParaRPr lang="en-GB"/>
          </a:p>
        </p:txBody>
      </p:sp>
      <p:sp>
        <p:nvSpPr>
          <p:cNvPr id="9" name="矩形 8">
            <a:extLst>
              <a:ext uri="{FF2B5EF4-FFF2-40B4-BE49-F238E27FC236}">
                <a16:creationId xmlns:a16="http://schemas.microsoft.com/office/drawing/2014/main" id="{9F94DA31-7DD0-4CFF-A1F8-4AF27FBA793B}"/>
              </a:ext>
            </a:extLst>
          </p:cNvPr>
          <p:cNvSpPr/>
          <p:nvPr/>
        </p:nvSpPr>
        <p:spPr>
          <a:xfrm>
            <a:off x="4635500" y="2674013"/>
            <a:ext cx="6883400" cy="525465"/>
          </a:xfrm>
          <a:prstGeom prst="rect">
            <a:avLst/>
          </a:prstGeom>
          <a:solidFill>
            <a:schemeClr val="accent5">
              <a:alpha val="10000"/>
            </a:schemeClr>
          </a:solidFill>
          <a:ln w="12700" cap="rnd">
            <a:gradFill>
              <a:gsLst>
                <a:gs pos="0">
                  <a:schemeClr val="accent5"/>
                </a:gs>
                <a:gs pos="100000">
                  <a:schemeClr val="accent5">
                    <a:lumMod val="60000"/>
                    <a:lumOff val="40000"/>
                    <a:alpha val="20000"/>
                  </a:schemeClr>
                </a:gs>
              </a:gsLst>
              <a:lin ang="2700000" scaled="0"/>
            </a:grad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noAutofit/>
          </a:bodyPr>
          <a:lstStyle/>
          <a:p>
            <a:pPr algn="ctr" defTabSz="913765"/>
            <a:r>
              <a:rPr lang="en-GB" altLang="zh-CN" b="1">
                <a:solidFill>
                  <a:schemeClr val="tx1"/>
                </a:solidFill>
              </a:rPr>
              <a:t>Supporting text here.</a:t>
            </a:r>
            <a:endParaRPr lang="en-GB" altLang="zh-CN" b="1" dirty="0">
              <a:solidFill>
                <a:schemeClr val="tx1"/>
              </a:solidFill>
            </a:endParaRPr>
          </a:p>
        </p:txBody>
      </p:sp>
      <p:sp>
        <p:nvSpPr>
          <p:cNvPr id="10" name="矩形 9">
            <a:extLst>
              <a:ext uri="{FF2B5EF4-FFF2-40B4-BE49-F238E27FC236}">
                <a16:creationId xmlns:a16="http://schemas.microsoft.com/office/drawing/2014/main" id="{74514A2E-3364-4ACB-BA6E-A10B818ADA66}"/>
              </a:ext>
            </a:extLst>
          </p:cNvPr>
          <p:cNvSpPr/>
          <p:nvPr/>
        </p:nvSpPr>
        <p:spPr>
          <a:xfrm>
            <a:off x="10687794" y="2593845"/>
            <a:ext cx="685800" cy="685800"/>
          </a:xfrm>
          <a:prstGeom prst="rect">
            <a:avLst/>
          </a:prstGeom>
          <a:gradFill>
            <a:gsLst>
              <a:gs pos="0">
                <a:schemeClr val="accent2">
                  <a:lumMod val="60000"/>
                  <a:lumOff val="40000"/>
                </a:schemeClr>
              </a:gs>
              <a:gs pos="60000">
                <a:schemeClr val="accent2"/>
              </a:gs>
            </a:gsLst>
            <a:lin ang="2700000" scaled="0"/>
          </a:gradFill>
          <a:ln w="57150" cap="rnd">
            <a:noFill/>
            <a:prstDash val="solid"/>
            <a:round/>
          </a:ln>
          <a:effectLst>
            <a:outerShdw blurRad="50800" dist="50800" dir="5400000" algn="ctr" rotWithShape="0">
              <a:schemeClr val="accent2">
                <a:alpha val="2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normAutofit/>
          </a:bodyPr>
          <a:lstStyle/>
          <a:p>
            <a:pPr algn="ctr" defTabSz="913765"/>
            <a:r>
              <a:rPr lang="en-GB" sz="2800" b="1">
                <a:solidFill>
                  <a:srgbClr val="FFFFFF"/>
                </a:solidFill>
              </a:rPr>
              <a:t>1</a:t>
            </a:r>
            <a:endParaRPr lang="en-GB" sz="2800" b="1" dirty="0">
              <a:solidFill>
                <a:srgbClr val="FFFFFF"/>
              </a:solidFill>
            </a:endParaRPr>
          </a:p>
        </p:txBody>
      </p:sp>
      <p:sp>
        <p:nvSpPr>
          <p:cNvPr id="11" name="矩形 10">
            <a:extLst>
              <a:ext uri="{FF2B5EF4-FFF2-40B4-BE49-F238E27FC236}">
                <a16:creationId xmlns:a16="http://schemas.microsoft.com/office/drawing/2014/main" id="{195D1416-46DB-49AA-BA28-A714F6023374}"/>
              </a:ext>
            </a:extLst>
          </p:cNvPr>
          <p:cNvSpPr/>
          <p:nvPr/>
        </p:nvSpPr>
        <p:spPr>
          <a:xfrm>
            <a:off x="4635500" y="3577302"/>
            <a:ext cx="6883400" cy="525465"/>
          </a:xfrm>
          <a:prstGeom prst="rect">
            <a:avLst/>
          </a:prstGeom>
          <a:solidFill>
            <a:schemeClr val="accent5">
              <a:alpha val="10000"/>
            </a:schemeClr>
          </a:solidFill>
          <a:ln w="12700" cap="rnd">
            <a:gradFill>
              <a:gsLst>
                <a:gs pos="0">
                  <a:schemeClr val="accent5"/>
                </a:gs>
                <a:gs pos="100000">
                  <a:schemeClr val="accent5">
                    <a:lumMod val="60000"/>
                    <a:lumOff val="40000"/>
                    <a:alpha val="20000"/>
                  </a:schemeClr>
                </a:gs>
              </a:gsLst>
              <a:lin ang="2700000" scaled="0"/>
            </a:grad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noAutofit/>
          </a:bodyPr>
          <a:lstStyle/>
          <a:p>
            <a:pPr algn="ctr" defTabSz="913765"/>
            <a:r>
              <a:rPr lang="en-GB" altLang="zh-CN" b="1">
                <a:solidFill>
                  <a:schemeClr val="tx1"/>
                </a:solidFill>
              </a:rPr>
              <a:t>Choose the only optio to retain text.</a:t>
            </a:r>
            <a:endParaRPr lang="en-GB" altLang="zh-CN" b="1" dirty="0">
              <a:solidFill>
                <a:schemeClr val="tx1"/>
              </a:solidFill>
            </a:endParaRPr>
          </a:p>
        </p:txBody>
      </p:sp>
      <p:sp>
        <p:nvSpPr>
          <p:cNvPr id="12" name="矩形 11">
            <a:extLst>
              <a:ext uri="{FF2B5EF4-FFF2-40B4-BE49-F238E27FC236}">
                <a16:creationId xmlns:a16="http://schemas.microsoft.com/office/drawing/2014/main" id="{1A77DC95-35CE-476D-8CBC-E639A72E6D02}"/>
              </a:ext>
            </a:extLst>
          </p:cNvPr>
          <p:cNvSpPr/>
          <p:nvPr/>
        </p:nvSpPr>
        <p:spPr>
          <a:xfrm>
            <a:off x="10687794" y="3497134"/>
            <a:ext cx="685800" cy="685800"/>
          </a:xfrm>
          <a:prstGeom prst="rect">
            <a:avLst/>
          </a:prstGeom>
          <a:gradFill>
            <a:gsLst>
              <a:gs pos="0">
                <a:schemeClr val="accent2">
                  <a:lumMod val="60000"/>
                  <a:lumOff val="40000"/>
                </a:schemeClr>
              </a:gs>
              <a:gs pos="60000">
                <a:schemeClr val="accent2"/>
              </a:gs>
            </a:gsLst>
            <a:lin ang="2700000" scaled="0"/>
          </a:gradFill>
          <a:ln w="57150" cap="rnd">
            <a:noFill/>
            <a:prstDash val="solid"/>
            <a:round/>
          </a:ln>
          <a:effectLst>
            <a:outerShdw blurRad="50800" dist="50800" dir="5400000" algn="ctr" rotWithShape="0">
              <a:schemeClr val="accent2">
                <a:alpha val="2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normAutofit/>
          </a:bodyPr>
          <a:lstStyle/>
          <a:p>
            <a:pPr algn="ctr" defTabSz="913765"/>
            <a:r>
              <a:rPr lang="en-GB" sz="2800" b="1">
                <a:solidFill>
                  <a:srgbClr val="FFFFFF"/>
                </a:solidFill>
              </a:rPr>
              <a:t>2</a:t>
            </a:r>
            <a:endParaRPr lang="en-GB" sz="2800" b="1" dirty="0">
              <a:solidFill>
                <a:srgbClr val="FFFFFF"/>
              </a:solidFill>
            </a:endParaRPr>
          </a:p>
        </p:txBody>
      </p:sp>
      <p:sp>
        <p:nvSpPr>
          <p:cNvPr id="13" name="矩形 12">
            <a:extLst>
              <a:ext uri="{FF2B5EF4-FFF2-40B4-BE49-F238E27FC236}">
                <a16:creationId xmlns:a16="http://schemas.microsoft.com/office/drawing/2014/main" id="{340BCCA1-BB40-423A-A79C-DE40B53952C9}"/>
              </a:ext>
            </a:extLst>
          </p:cNvPr>
          <p:cNvSpPr/>
          <p:nvPr/>
        </p:nvSpPr>
        <p:spPr>
          <a:xfrm>
            <a:off x="4635500" y="4480591"/>
            <a:ext cx="6883400" cy="525465"/>
          </a:xfrm>
          <a:prstGeom prst="rect">
            <a:avLst/>
          </a:prstGeom>
          <a:solidFill>
            <a:schemeClr val="accent5">
              <a:alpha val="10000"/>
            </a:schemeClr>
          </a:solidFill>
          <a:ln w="12700" cap="rnd">
            <a:gradFill>
              <a:gsLst>
                <a:gs pos="0">
                  <a:schemeClr val="accent5"/>
                </a:gs>
                <a:gs pos="100000">
                  <a:schemeClr val="accent5">
                    <a:lumMod val="60000"/>
                    <a:lumOff val="40000"/>
                    <a:alpha val="20000"/>
                  </a:schemeClr>
                </a:gs>
              </a:gsLst>
              <a:lin ang="2700000" scaled="0"/>
            </a:grad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noAutofit/>
          </a:bodyPr>
          <a:lstStyle/>
          <a:p>
            <a:pPr algn="ctr" defTabSz="913765"/>
            <a:r>
              <a:rPr lang="en-GB" altLang="zh-CN" b="1">
                <a:solidFill>
                  <a:schemeClr val="tx1"/>
                </a:solidFill>
              </a:rPr>
              <a:t>Supporting text here.</a:t>
            </a:r>
            <a:endParaRPr lang="en-GB" altLang="zh-CN" b="1" dirty="0">
              <a:solidFill>
                <a:schemeClr val="tx1"/>
              </a:solidFill>
            </a:endParaRPr>
          </a:p>
        </p:txBody>
      </p:sp>
      <p:sp>
        <p:nvSpPr>
          <p:cNvPr id="14" name="矩形 13">
            <a:extLst>
              <a:ext uri="{FF2B5EF4-FFF2-40B4-BE49-F238E27FC236}">
                <a16:creationId xmlns:a16="http://schemas.microsoft.com/office/drawing/2014/main" id="{2DF9B3FD-FF10-491B-A365-3EC066BE16E3}"/>
              </a:ext>
            </a:extLst>
          </p:cNvPr>
          <p:cNvSpPr/>
          <p:nvPr/>
        </p:nvSpPr>
        <p:spPr>
          <a:xfrm>
            <a:off x="10687794" y="4400423"/>
            <a:ext cx="685800" cy="685800"/>
          </a:xfrm>
          <a:prstGeom prst="rect">
            <a:avLst/>
          </a:prstGeom>
          <a:gradFill>
            <a:gsLst>
              <a:gs pos="0">
                <a:schemeClr val="accent2">
                  <a:lumMod val="60000"/>
                  <a:lumOff val="40000"/>
                </a:schemeClr>
              </a:gs>
              <a:gs pos="60000">
                <a:schemeClr val="accent2"/>
              </a:gs>
            </a:gsLst>
            <a:lin ang="2700000" scaled="0"/>
          </a:gradFill>
          <a:ln w="57150" cap="rnd">
            <a:noFill/>
            <a:prstDash val="solid"/>
            <a:round/>
          </a:ln>
          <a:effectLst>
            <a:outerShdw blurRad="50800" dist="50800" dir="5400000" algn="ctr" rotWithShape="0">
              <a:schemeClr val="accent2">
                <a:alpha val="2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normAutofit/>
          </a:bodyPr>
          <a:lstStyle/>
          <a:p>
            <a:pPr algn="ctr" defTabSz="913765"/>
            <a:r>
              <a:rPr lang="en-GB" sz="2800" b="1">
                <a:solidFill>
                  <a:srgbClr val="FFFFFF"/>
                </a:solidFill>
              </a:rPr>
              <a:t>3</a:t>
            </a:r>
            <a:endParaRPr lang="en-GB" sz="2800" b="1" dirty="0">
              <a:solidFill>
                <a:srgbClr val="FFFFFF"/>
              </a:solidFill>
            </a:endParaRPr>
          </a:p>
        </p:txBody>
      </p:sp>
      <p:sp>
        <p:nvSpPr>
          <p:cNvPr id="15" name="矩形 14">
            <a:extLst>
              <a:ext uri="{FF2B5EF4-FFF2-40B4-BE49-F238E27FC236}">
                <a16:creationId xmlns:a16="http://schemas.microsoft.com/office/drawing/2014/main" id="{4C711391-A18A-4910-B24C-CCCDA9178D3D}"/>
              </a:ext>
            </a:extLst>
          </p:cNvPr>
          <p:cNvSpPr/>
          <p:nvPr/>
        </p:nvSpPr>
        <p:spPr>
          <a:xfrm>
            <a:off x="4635500" y="5383879"/>
            <a:ext cx="6883400" cy="525465"/>
          </a:xfrm>
          <a:prstGeom prst="rect">
            <a:avLst/>
          </a:prstGeom>
          <a:solidFill>
            <a:schemeClr val="accent5">
              <a:alpha val="10000"/>
            </a:schemeClr>
          </a:solidFill>
          <a:ln w="12700" cap="rnd">
            <a:gradFill>
              <a:gsLst>
                <a:gs pos="0">
                  <a:schemeClr val="accent5"/>
                </a:gs>
                <a:gs pos="100000">
                  <a:schemeClr val="accent5">
                    <a:lumMod val="60000"/>
                    <a:lumOff val="40000"/>
                    <a:alpha val="20000"/>
                  </a:schemeClr>
                </a:gs>
              </a:gsLst>
              <a:lin ang="2700000" scaled="0"/>
            </a:grad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noAutofit/>
          </a:bodyPr>
          <a:lstStyle/>
          <a:p>
            <a:pPr algn="ctr" defTabSz="913765"/>
            <a:r>
              <a:rPr lang="en-GB" altLang="zh-CN" b="1" dirty="0">
                <a:solidFill>
                  <a:schemeClr val="tx1"/>
                </a:solidFill>
              </a:rPr>
              <a:t>Choose the </a:t>
            </a:r>
            <a:r>
              <a:rPr lang="en-GB" altLang="zh-CN" b="1">
                <a:solidFill>
                  <a:schemeClr val="tx1"/>
                </a:solidFill>
              </a:rPr>
              <a:t>only optio</a:t>
            </a:r>
            <a:r>
              <a:rPr lang="en-GB" altLang="zh-CN" b="1" dirty="0">
                <a:solidFill>
                  <a:schemeClr val="tx1"/>
                </a:solidFill>
              </a:rPr>
              <a:t> to retain </a:t>
            </a:r>
            <a:r>
              <a:rPr lang="en-GB" altLang="zh-CN" b="1">
                <a:solidFill>
                  <a:schemeClr val="tx1"/>
                </a:solidFill>
              </a:rPr>
              <a:t>text.</a:t>
            </a:r>
            <a:endParaRPr lang="en-GB" altLang="zh-CN" b="1" dirty="0">
              <a:solidFill>
                <a:schemeClr val="tx1"/>
              </a:solidFill>
            </a:endParaRPr>
          </a:p>
        </p:txBody>
      </p:sp>
      <p:sp>
        <p:nvSpPr>
          <p:cNvPr id="16" name="矩形 15">
            <a:extLst>
              <a:ext uri="{FF2B5EF4-FFF2-40B4-BE49-F238E27FC236}">
                <a16:creationId xmlns:a16="http://schemas.microsoft.com/office/drawing/2014/main" id="{92D8D997-9061-45FB-9D82-2A570FCFA866}"/>
              </a:ext>
            </a:extLst>
          </p:cNvPr>
          <p:cNvSpPr/>
          <p:nvPr/>
        </p:nvSpPr>
        <p:spPr>
          <a:xfrm>
            <a:off x="10687794" y="5303711"/>
            <a:ext cx="685800" cy="685800"/>
          </a:xfrm>
          <a:prstGeom prst="rect">
            <a:avLst/>
          </a:prstGeom>
          <a:gradFill>
            <a:gsLst>
              <a:gs pos="0">
                <a:schemeClr val="accent2">
                  <a:lumMod val="60000"/>
                  <a:lumOff val="40000"/>
                </a:schemeClr>
              </a:gs>
              <a:gs pos="60000">
                <a:schemeClr val="accent2"/>
              </a:gs>
            </a:gsLst>
            <a:lin ang="2700000" scaled="0"/>
          </a:gradFill>
          <a:ln w="57150" cap="rnd">
            <a:noFill/>
            <a:prstDash val="solid"/>
            <a:round/>
          </a:ln>
          <a:effectLst>
            <a:outerShdw blurRad="50800" dist="50800" dir="5400000" algn="ctr" rotWithShape="0">
              <a:schemeClr val="accent2">
                <a:alpha val="2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normAutofit/>
          </a:bodyPr>
          <a:lstStyle/>
          <a:p>
            <a:pPr algn="ctr" defTabSz="913765"/>
            <a:r>
              <a:rPr lang="en-GB" sz="2800" b="1">
                <a:solidFill>
                  <a:srgbClr val="FFFFFF"/>
                </a:solidFill>
              </a:rPr>
              <a:t>4</a:t>
            </a:r>
            <a:endParaRPr lang="en-GB" sz="2800" b="1" dirty="0">
              <a:solidFill>
                <a:srgbClr val="FFFFFF"/>
              </a:solidFill>
            </a:endParaRPr>
          </a:p>
        </p:txBody>
      </p:sp>
      <p:cxnSp>
        <p:nvCxnSpPr>
          <p:cNvPr id="17" name="直接连接符 16">
            <a:extLst>
              <a:ext uri="{FF2B5EF4-FFF2-40B4-BE49-F238E27FC236}">
                <a16:creationId xmlns:a16="http://schemas.microsoft.com/office/drawing/2014/main" id="{D6F47AFE-7217-4589-8679-60766B315133}"/>
              </a:ext>
            </a:extLst>
          </p:cNvPr>
          <p:cNvCxnSpPr>
            <a:cxnSpLocks/>
          </p:cNvCxnSpPr>
          <p:nvPr/>
        </p:nvCxnSpPr>
        <p:spPr>
          <a:xfrm>
            <a:off x="0" y="1989385"/>
            <a:ext cx="4539258" cy="0"/>
          </a:xfrm>
          <a:prstGeom prst="line">
            <a:avLst/>
          </a:prstGeom>
          <a:solidFill>
            <a:schemeClr val="accent1"/>
          </a:solidFill>
          <a:ln w="50800" cap="flat">
            <a:gradFill>
              <a:gsLst>
                <a:gs pos="100000">
                  <a:schemeClr val="accent2">
                    <a:alpha val="0"/>
                  </a:schemeClr>
                </a:gs>
                <a:gs pos="0">
                  <a:schemeClr val="accent1"/>
                </a:gs>
              </a:gsLst>
              <a:lin ang="0" scaled="0"/>
            </a:gradFill>
            <a:prstDash val="solid"/>
            <a:miter lim="800000"/>
            <a:headEnd/>
            <a:tailEnd/>
          </a:ln>
          <a:effectLst>
            <a:outerShdw blurRad="254000" dist="127000" algn="ctr" rotWithShape="0">
              <a:schemeClr val="accent4">
                <a:alpha val="30000"/>
              </a:schemeClr>
            </a:outerShdw>
          </a:effectLst>
        </p:spPr>
        <p:style>
          <a:lnRef idx="2">
            <a:schemeClr val="accent1">
              <a:shade val="50000"/>
            </a:schemeClr>
          </a:lnRef>
          <a:fillRef idx="1">
            <a:schemeClr val="accent1"/>
          </a:fillRef>
          <a:effectRef idx="0">
            <a:schemeClr val="accent1"/>
          </a:effectRef>
          <a:fontRef idx="minor">
            <a:schemeClr val="lt1"/>
          </a:fontRef>
        </p:style>
      </p:cxnSp>
    </p:spTree>
    <p:custDataLst>
      <p:tags r:id="rId1"/>
    </p:custDataLst>
    <p:extLst>
      <p:ext uri="{BB962C8B-B14F-4D97-AF65-F5344CB8AC3E}">
        <p14:creationId xmlns:p14="http://schemas.microsoft.com/office/powerpoint/2010/main" val="2646083157"/>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Shape 5757"/>
        <p:cNvGrpSpPr/>
        <p:nvPr/>
      </p:nvGrpSpPr>
      <p:grpSpPr>
        <a:xfrm>
          <a:off x="0" y="0"/>
          <a:ext cx="0" cy="0"/>
          <a:chOff x="0" y="0"/>
          <a:chExt cx="0" cy="0"/>
        </a:xfrm>
      </p:grpSpPr>
      <p:grpSp>
        <p:nvGrpSpPr>
          <p:cNvPr id="5758" name="Google Shape;5758;p89"/>
          <p:cNvGrpSpPr/>
          <p:nvPr/>
        </p:nvGrpSpPr>
        <p:grpSpPr>
          <a:xfrm>
            <a:off x="7706871" y="2479475"/>
            <a:ext cx="895200" cy="899808"/>
            <a:chOff x="5780148" y="1859605"/>
            <a:chExt cx="671400" cy="674856"/>
          </a:xfrm>
        </p:grpSpPr>
        <p:sp>
          <p:nvSpPr>
            <p:cNvPr id="5759" name="Google Shape;5759;p89"/>
            <p:cNvSpPr/>
            <p:nvPr/>
          </p:nvSpPr>
          <p:spPr>
            <a:xfrm>
              <a:off x="5780148" y="1859605"/>
              <a:ext cx="671400" cy="671400"/>
            </a:xfrm>
            <a:prstGeom prst="ellipse">
              <a:avLst/>
            </a:pr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60" name="Google Shape;5760;p89"/>
            <p:cNvSpPr/>
            <p:nvPr/>
          </p:nvSpPr>
          <p:spPr>
            <a:xfrm>
              <a:off x="5851927" y="2006476"/>
              <a:ext cx="527700" cy="527700"/>
            </a:xfrm>
            <a:prstGeom prst="ellipse">
              <a:avLst/>
            </a:pr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61" name="Google Shape;5761;p89"/>
            <p:cNvSpPr/>
            <p:nvPr/>
          </p:nvSpPr>
          <p:spPr>
            <a:xfrm>
              <a:off x="5899320" y="2101262"/>
              <a:ext cx="433200" cy="433200"/>
            </a:xfrm>
            <a:prstGeom prst="ellipse">
              <a:avLst/>
            </a:pr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62" name="Google Shape;5762;p89"/>
            <p:cNvSpPr/>
            <p:nvPr/>
          </p:nvSpPr>
          <p:spPr>
            <a:xfrm>
              <a:off x="5944113" y="2190849"/>
              <a:ext cx="343500" cy="343500"/>
            </a:xfrm>
            <a:prstGeom prst="ellipse">
              <a:avLst/>
            </a:pr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763" name="Google Shape;5763;p89"/>
          <p:cNvGrpSpPr/>
          <p:nvPr/>
        </p:nvGrpSpPr>
        <p:grpSpPr>
          <a:xfrm>
            <a:off x="955995" y="1295076"/>
            <a:ext cx="1127895" cy="921003"/>
            <a:chOff x="732428" y="1198513"/>
            <a:chExt cx="845921" cy="690752"/>
          </a:xfrm>
        </p:grpSpPr>
        <p:grpSp>
          <p:nvGrpSpPr>
            <p:cNvPr id="5764" name="Google Shape;5764;p89"/>
            <p:cNvGrpSpPr/>
            <p:nvPr/>
          </p:nvGrpSpPr>
          <p:grpSpPr>
            <a:xfrm>
              <a:off x="823030" y="1198513"/>
              <a:ext cx="755319" cy="690752"/>
              <a:chOff x="823030" y="1198513"/>
              <a:chExt cx="755319" cy="690752"/>
            </a:xfrm>
          </p:grpSpPr>
          <p:sp>
            <p:nvSpPr>
              <p:cNvPr id="5765" name="Google Shape;5765;p89"/>
              <p:cNvSpPr/>
              <p:nvPr/>
            </p:nvSpPr>
            <p:spPr>
              <a:xfrm>
                <a:off x="823030" y="1198513"/>
                <a:ext cx="755319" cy="690752"/>
              </a:xfrm>
              <a:custGeom>
                <a:avLst/>
                <a:gdLst/>
                <a:ahLst/>
                <a:cxnLst/>
                <a:rect l="l" t="t" r="r" b="b"/>
                <a:pathLst>
                  <a:path w="46769" h="42771" extrusionOk="0">
                    <a:moveTo>
                      <a:pt x="21384" y="0"/>
                    </a:moveTo>
                    <a:cubicBezTo>
                      <a:pt x="9575" y="0"/>
                      <a:pt x="0" y="9575"/>
                      <a:pt x="0" y="21386"/>
                    </a:cubicBezTo>
                    <a:cubicBezTo>
                      <a:pt x="0" y="33196"/>
                      <a:pt x="9575" y="42770"/>
                      <a:pt x="21384" y="42770"/>
                    </a:cubicBezTo>
                    <a:cubicBezTo>
                      <a:pt x="33196" y="42770"/>
                      <a:pt x="42770" y="33196"/>
                      <a:pt x="42770" y="21386"/>
                    </a:cubicBezTo>
                    <a:cubicBezTo>
                      <a:pt x="42770" y="16313"/>
                      <a:pt x="41002" y="11653"/>
                      <a:pt x="38053" y="7988"/>
                    </a:cubicBezTo>
                    <a:lnTo>
                      <a:pt x="42775" y="7988"/>
                    </a:lnTo>
                    <a:cubicBezTo>
                      <a:pt x="44970" y="7988"/>
                      <a:pt x="46769" y="6191"/>
                      <a:pt x="46769" y="3994"/>
                    </a:cubicBezTo>
                    <a:cubicBezTo>
                      <a:pt x="46769" y="1797"/>
                      <a:pt x="44972" y="0"/>
                      <a:pt x="42775" y="0"/>
                    </a:cubicBezTo>
                    <a:lnTo>
                      <a:pt x="22286" y="0"/>
                    </a:lnTo>
                    <a:cubicBezTo>
                      <a:pt x="22196" y="0"/>
                      <a:pt x="22105" y="5"/>
                      <a:pt x="22018" y="10"/>
                    </a:cubicBezTo>
                    <a:cubicBezTo>
                      <a:pt x="21807" y="3"/>
                      <a:pt x="21597" y="0"/>
                      <a:pt x="21384" y="0"/>
                    </a:cubicBezTo>
                    <a:close/>
                  </a:path>
                </a:pathLst>
              </a:custGeom>
              <a:solidFill>
                <a:srgbClr val="325D79"/>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66" name="Google Shape;5766;p89"/>
              <p:cNvSpPr/>
              <p:nvPr/>
            </p:nvSpPr>
            <p:spPr>
              <a:xfrm>
                <a:off x="1470047" y="1217877"/>
                <a:ext cx="88760" cy="88744"/>
              </a:xfrm>
              <a:custGeom>
                <a:avLst/>
                <a:gdLst/>
                <a:ahLst/>
                <a:cxnLst/>
                <a:rect l="l" t="t" r="r" b="b"/>
                <a:pathLst>
                  <a:path w="5496" h="5495" extrusionOk="0">
                    <a:moveTo>
                      <a:pt x="2747" y="1"/>
                    </a:moveTo>
                    <a:cubicBezTo>
                      <a:pt x="1231" y="1"/>
                      <a:pt x="1" y="1230"/>
                      <a:pt x="1" y="2749"/>
                    </a:cubicBezTo>
                    <a:cubicBezTo>
                      <a:pt x="1" y="4265"/>
                      <a:pt x="1231" y="5495"/>
                      <a:pt x="2747" y="5495"/>
                    </a:cubicBezTo>
                    <a:cubicBezTo>
                      <a:pt x="4265" y="5495"/>
                      <a:pt x="5495" y="4265"/>
                      <a:pt x="5495" y="2749"/>
                    </a:cubicBezTo>
                    <a:cubicBezTo>
                      <a:pt x="5495" y="1230"/>
                      <a:pt x="4265" y="1"/>
                      <a:pt x="2747" y="1"/>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767" name="Google Shape;5767;p89"/>
            <p:cNvGrpSpPr/>
            <p:nvPr/>
          </p:nvGrpSpPr>
          <p:grpSpPr>
            <a:xfrm>
              <a:off x="732428" y="1239937"/>
              <a:ext cx="739912" cy="607886"/>
              <a:chOff x="732428" y="1239937"/>
              <a:chExt cx="739912" cy="607886"/>
            </a:xfrm>
          </p:grpSpPr>
          <p:sp>
            <p:nvSpPr>
              <p:cNvPr id="5768" name="Google Shape;5768;p89"/>
              <p:cNvSpPr/>
              <p:nvPr/>
            </p:nvSpPr>
            <p:spPr>
              <a:xfrm>
                <a:off x="732428" y="1239937"/>
                <a:ext cx="739912" cy="607886"/>
              </a:xfrm>
              <a:custGeom>
                <a:avLst/>
                <a:gdLst/>
                <a:ahLst/>
                <a:cxnLst/>
                <a:rect l="l" t="t" r="r" b="b"/>
                <a:pathLst>
                  <a:path w="45815" h="37640" extrusionOk="0">
                    <a:moveTo>
                      <a:pt x="26994" y="1"/>
                    </a:moveTo>
                    <a:cubicBezTo>
                      <a:pt x="16602" y="1"/>
                      <a:pt x="8175" y="8427"/>
                      <a:pt x="8175" y="18821"/>
                    </a:cubicBezTo>
                    <a:cubicBezTo>
                      <a:pt x="8169" y="22642"/>
                      <a:pt x="9333" y="26373"/>
                      <a:pt x="11509" y="29515"/>
                    </a:cubicBezTo>
                    <a:lnTo>
                      <a:pt x="3994" y="29515"/>
                    </a:lnTo>
                    <a:cubicBezTo>
                      <a:pt x="1797" y="29515"/>
                      <a:pt x="1" y="31311"/>
                      <a:pt x="1" y="33508"/>
                    </a:cubicBezTo>
                    <a:cubicBezTo>
                      <a:pt x="1" y="35704"/>
                      <a:pt x="1797" y="37502"/>
                      <a:pt x="3994" y="37502"/>
                    </a:cubicBezTo>
                    <a:lnTo>
                      <a:pt x="24483" y="37502"/>
                    </a:lnTo>
                    <a:cubicBezTo>
                      <a:pt x="24546" y="37502"/>
                      <a:pt x="24608" y="37500"/>
                      <a:pt x="24671" y="37497"/>
                    </a:cubicBezTo>
                    <a:cubicBezTo>
                      <a:pt x="25441" y="37592"/>
                      <a:pt x="26218" y="37640"/>
                      <a:pt x="26994" y="37640"/>
                    </a:cubicBezTo>
                    <a:cubicBezTo>
                      <a:pt x="37389" y="37640"/>
                      <a:pt x="45815" y="29214"/>
                      <a:pt x="45815" y="18821"/>
                    </a:cubicBezTo>
                    <a:cubicBezTo>
                      <a:pt x="45815" y="8427"/>
                      <a:pt x="37389" y="1"/>
                      <a:pt x="26994" y="1"/>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69" name="Google Shape;5769;p89"/>
              <p:cNvSpPr/>
              <p:nvPr/>
            </p:nvSpPr>
            <p:spPr>
              <a:xfrm>
                <a:off x="751614" y="1735807"/>
                <a:ext cx="88760" cy="88744"/>
              </a:xfrm>
              <a:custGeom>
                <a:avLst/>
                <a:gdLst/>
                <a:ahLst/>
                <a:cxnLst/>
                <a:rect l="l" t="t" r="r" b="b"/>
                <a:pathLst>
                  <a:path w="5496" h="5495" extrusionOk="0">
                    <a:moveTo>
                      <a:pt x="2747" y="0"/>
                    </a:moveTo>
                    <a:cubicBezTo>
                      <a:pt x="1231" y="0"/>
                      <a:pt x="1" y="1230"/>
                      <a:pt x="1" y="2747"/>
                    </a:cubicBezTo>
                    <a:cubicBezTo>
                      <a:pt x="1" y="4265"/>
                      <a:pt x="1231" y="5495"/>
                      <a:pt x="2747" y="5495"/>
                    </a:cubicBezTo>
                    <a:cubicBezTo>
                      <a:pt x="4265" y="5495"/>
                      <a:pt x="5495" y="4265"/>
                      <a:pt x="5495" y="2747"/>
                    </a:cubicBezTo>
                    <a:cubicBezTo>
                      <a:pt x="5495" y="1230"/>
                      <a:pt x="4265" y="0"/>
                      <a:pt x="2747" y="0"/>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770" name="Google Shape;5770;p89"/>
            <p:cNvGrpSpPr/>
            <p:nvPr/>
          </p:nvGrpSpPr>
          <p:grpSpPr>
            <a:xfrm>
              <a:off x="732428" y="1277018"/>
              <a:ext cx="702832" cy="533758"/>
              <a:chOff x="732428" y="1277018"/>
              <a:chExt cx="702832" cy="533758"/>
            </a:xfrm>
          </p:grpSpPr>
          <p:sp>
            <p:nvSpPr>
              <p:cNvPr id="5771" name="Google Shape;5771;p89"/>
              <p:cNvSpPr/>
              <p:nvPr/>
            </p:nvSpPr>
            <p:spPr>
              <a:xfrm>
                <a:off x="732428" y="1277018"/>
                <a:ext cx="702832" cy="533758"/>
              </a:xfrm>
              <a:custGeom>
                <a:avLst/>
                <a:gdLst/>
                <a:ahLst/>
                <a:cxnLst/>
                <a:rect l="l" t="t" r="r" b="b"/>
                <a:pathLst>
                  <a:path w="43519" h="33050" extrusionOk="0">
                    <a:moveTo>
                      <a:pt x="26994" y="1"/>
                    </a:moveTo>
                    <a:cubicBezTo>
                      <a:pt x="22006" y="1"/>
                      <a:pt x="17535" y="2211"/>
                      <a:pt x="14504" y="5705"/>
                    </a:cubicBezTo>
                    <a:lnTo>
                      <a:pt x="3994" y="5705"/>
                    </a:lnTo>
                    <a:cubicBezTo>
                      <a:pt x="1797" y="5705"/>
                      <a:pt x="1" y="7501"/>
                      <a:pt x="1" y="9698"/>
                    </a:cubicBezTo>
                    <a:cubicBezTo>
                      <a:pt x="1" y="11894"/>
                      <a:pt x="1797" y="13692"/>
                      <a:pt x="3994" y="13692"/>
                    </a:cubicBezTo>
                    <a:lnTo>
                      <a:pt x="10714" y="13692"/>
                    </a:lnTo>
                    <a:cubicBezTo>
                      <a:pt x="10552" y="14627"/>
                      <a:pt x="10470" y="15575"/>
                      <a:pt x="10472" y="16525"/>
                    </a:cubicBezTo>
                    <a:cubicBezTo>
                      <a:pt x="10472" y="25651"/>
                      <a:pt x="17870" y="33049"/>
                      <a:pt x="26996" y="33049"/>
                    </a:cubicBezTo>
                    <a:cubicBezTo>
                      <a:pt x="36122" y="33049"/>
                      <a:pt x="43519" y="25651"/>
                      <a:pt x="43519" y="16525"/>
                    </a:cubicBezTo>
                    <a:cubicBezTo>
                      <a:pt x="43519" y="7399"/>
                      <a:pt x="36122" y="1"/>
                      <a:pt x="26994" y="1"/>
                    </a:cubicBez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72" name="Google Shape;5772;p89"/>
              <p:cNvSpPr/>
              <p:nvPr/>
            </p:nvSpPr>
            <p:spPr>
              <a:xfrm>
                <a:off x="751695" y="1390407"/>
                <a:ext cx="88728" cy="88744"/>
              </a:xfrm>
              <a:custGeom>
                <a:avLst/>
                <a:gdLst/>
                <a:ahLst/>
                <a:cxnLst/>
                <a:rect l="l" t="t" r="r" b="b"/>
                <a:pathLst>
                  <a:path w="5494" h="5495" extrusionOk="0">
                    <a:moveTo>
                      <a:pt x="2747" y="0"/>
                    </a:moveTo>
                    <a:cubicBezTo>
                      <a:pt x="1230" y="0"/>
                      <a:pt x="1" y="1230"/>
                      <a:pt x="1" y="2748"/>
                    </a:cubicBezTo>
                    <a:cubicBezTo>
                      <a:pt x="1" y="4264"/>
                      <a:pt x="1230" y="5494"/>
                      <a:pt x="2747" y="5494"/>
                    </a:cubicBezTo>
                    <a:cubicBezTo>
                      <a:pt x="4263" y="5494"/>
                      <a:pt x="5493" y="4264"/>
                      <a:pt x="5493" y="2748"/>
                    </a:cubicBezTo>
                    <a:cubicBezTo>
                      <a:pt x="5493" y="1230"/>
                      <a:pt x="4263" y="0"/>
                      <a:pt x="2747" y="0"/>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773" name="Google Shape;5773;p89"/>
            <p:cNvGrpSpPr/>
            <p:nvPr/>
          </p:nvGrpSpPr>
          <p:grpSpPr>
            <a:xfrm>
              <a:off x="931170" y="1306653"/>
              <a:ext cx="647179" cy="474455"/>
              <a:chOff x="931170" y="1306653"/>
              <a:chExt cx="647179" cy="474455"/>
            </a:xfrm>
          </p:grpSpPr>
          <p:sp>
            <p:nvSpPr>
              <p:cNvPr id="5774" name="Google Shape;5774;p89"/>
              <p:cNvSpPr/>
              <p:nvPr/>
            </p:nvSpPr>
            <p:spPr>
              <a:xfrm>
                <a:off x="931170" y="1306653"/>
                <a:ext cx="647179" cy="474455"/>
              </a:xfrm>
              <a:custGeom>
                <a:avLst/>
                <a:gdLst/>
                <a:ahLst/>
                <a:cxnLst/>
                <a:rect l="l" t="t" r="r" b="b"/>
                <a:pathLst>
                  <a:path w="40073" h="29378" extrusionOk="0">
                    <a:moveTo>
                      <a:pt x="14688" y="1"/>
                    </a:moveTo>
                    <a:cubicBezTo>
                      <a:pt x="6578" y="1"/>
                      <a:pt x="1" y="6578"/>
                      <a:pt x="1" y="14690"/>
                    </a:cubicBezTo>
                    <a:cubicBezTo>
                      <a:pt x="1" y="22801"/>
                      <a:pt x="6578" y="29377"/>
                      <a:pt x="14688" y="29377"/>
                    </a:cubicBezTo>
                    <a:cubicBezTo>
                      <a:pt x="19883" y="29377"/>
                      <a:pt x="24445" y="26682"/>
                      <a:pt x="27057" y="22613"/>
                    </a:cubicBezTo>
                    <a:lnTo>
                      <a:pt x="36079" y="22613"/>
                    </a:lnTo>
                    <a:cubicBezTo>
                      <a:pt x="38276" y="22613"/>
                      <a:pt x="40073" y="20817"/>
                      <a:pt x="40073" y="18620"/>
                    </a:cubicBezTo>
                    <a:cubicBezTo>
                      <a:pt x="40073" y="16424"/>
                      <a:pt x="38276" y="14626"/>
                      <a:pt x="36079" y="14626"/>
                    </a:cubicBezTo>
                    <a:lnTo>
                      <a:pt x="29376" y="14626"/>
                    </a:lnTo>
                    <a:cubicBezTo>
                      <a:pt x="29342" y="6544"/>
                      <a:pt x="22780" y="1"/>
                      <a:pt x="14688"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75" name="Google Shape;5775;p89"/>
              <p:cNvSpPr/>
              <p:nvPr/>
            </p:nvSpPr>
            <p:spPr>
              <a:xfrm>
                <a:off x="1470047" y="1560806"/>
                <a:ext cx="88760" cy="88744"/>
              </a:xfrm>
              <a:custGeom>
                <a:avLst/>
                <a:gdLst/>
                <a:ahLst/>
                <a:cxnLst/>
                <a:rect l="l" t="t" r="r" b="b"/>
                <a:pathLst>
                  <a:path w="5496" h="5495" extrusionOk="0">
                    <a:moveTo>
                      <a:pt x="2747" y="0"/>
                    </a:moveTo>
                    <a:cubicBezTo>
                      <a:pt x="1231" y="0"/>
                      <a:pt x="1" y="1230"/>
                      <a:pt x="1" y="2746"/>
                    </a:cubicBezTo>
                    <a:cubicBezTo>
                      <a:pt x="1" y="4265"/>
                      <a:pt x="1231" y="5494"/>
                      <a:pt x="2747" y="5494"/>
                    </a:cubicBezTo>
                    <a:cubicBezTo>
                      <a:pt x="4265" y="5494"/>
                      <a:pt x="5495" y="4265"/>
                      <a:pt x="5495" y="2746"/>
                    </a:cubicBezTo>
                    <a:cubicBezTo>
                      <a:pt x="5495" y="1230"/>
                      <a:pt x="4265" y="0"/>
                      <a:pt x="2747" y="0"/>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5776" name="Google Shape;5776;p89"/>
            <p:cNvSpPr/>
            <p:nvPr/>
          </p:nvSpPr>
          <p:spPr>
            <a:xfrm>
              <a:off x="986565" y="1362064"/>
              <a:ext cx="363666" cy="363650"/>
            </a:xfrm>
            <a:custGeom>
              <a:avLst/>
              <a:gdLst/>
              <a:ahLst/>
              <a:cxnLst/>
              <a:rect l="l" t="t" r="r" b="b"/>
              <a:pathLst>
                <a:path w="22518" h="22517" extrusionOk="0">
                  <a:moveTo>
                    <a:pt x="11258" y="0"/>
                  </a:moveTo>
                  <a:cubicBezTo>
                    <a:pt x="8273" y="0"/>
                    <a:pt x="5409" y="1187"/>
                    <a:pt x="3298" y="3297"/>
                  </a:cubicBezTo>
                  <a:cubicBezTo>
                    <a:pt x="1186" y="5409"/>
                    <a:pt x="1" y="8272"/>
                    <a:pt x="1" y="11259"/>
                  </a:cubicBezTo>
                  <a:cubicBezTo>
                    <a:pt x="1" y="14244"/>
                    <a:pt x="1186" y="17109"/>
                    <a:pt x="3298" y="19219"/>
                  </a:cubicBezTo>
                  <a:cubicBezTo>
                    <a:pt x="5409" y="21331"/>
                    <a:pt x="8273" y="22516"/>
                    <a:pt x="11258" y="22516"/>
                  </a:cubicBezTo>
                  <a:cubicBezTo>
                    <a:pt x="14245" y="22516"/>
                    <a:pt x="17108" y="21331"/>
                    <a:pt x="19220" y="19219"/>
                  </a:cubicBezTo>
                  <a:cubicBezTo>
                    <a:pt x="21331" y="17109"/>
                    <a:pt x="22517" y="14244"/>
                    <a:pt x="22517" y="11259"/>
                  </a:cubicBezTo>
                  <a:cubicBezTo>
                    <a:pt x="22517" y="8272"/>
                    <a:pt x="21331" y="5409"/>
                    <a:pt x="19220" y="3297"/>
                  </a:cubicBezTo>
                  <a:cubicBezTo>
                    <a:pt x="17108" y="1187"/>
                    <a:pt x="14245" y="0"/>
                    <a:pt x="11258" y="0"/>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777" name="Google Shape;5777;p89"/>
          <p:cNvGrpSpPr/>
          <p:nvPr/>
        </p:nvGrpSpPr>
        <p:grpSpPr>
          <a:xfrm>
            <a:off x="5264807" y="1295084"/>
            <a:ext cx="846208" cy="933309"/>
            <a:chOff x="5985650" y="2860025"/>
            <a:chExt cx="1396075" cy="1539775"/>
          </a:xfrm>
        </p:grpSpPr>
        <p:sp>
          <p:nvSpPr>
            <p:cNvPr id="5778" name="Google Shape;5778;p89"/>
            <p:cNvSpPr/>
            <p:nvPr/>
          </p:nvSpPr>
          <p:spPr>
            <a:xfrm>
              <a:off x="6655300" y="3128850"/>
              <a:ext cx="637150" cy="631950"/>
            </a:xfrm>
            <a:custGeom>
              <a:avLst/>
              <a:gdLst/>
              <a:ahLst/>
              <a:cxnLst/>
              <a:rect l="l" t="t" r="r" b="b"/>
              <a:pathLst>
                <a:path w="25486" h="25278" extrusionOk="0">
                  <a:moveTo>
                    <a:pt x="12746" y="4905"/>
                  </a:moveTo>
                  <a:cubicBezTo>
                    <a:pt x="13701" y="4905"/>
                    <a:pt x="14672" y="5083"/>
                    <a:pt x="15613" y="5460"/>
                  </a:cubicBezTo>
                  <a:cubicBezTo>
                    <a:pt x="19580" y="7047"/>
                    <a:pt x="21508" y="11545"/>
                    <a:pt x="19923" y="15511"/>
                  </a:cubicBezTo>
                  <a:cubicBezTo>
                    <a:pt x="18714" y="18534"/>
                    <a:pt x="15811" y="20374"/>
                    <a:pt x="12742" y="20374"/>
                  </a:cubicBezTo>
                  <a:cubicBezTo>
                    <a:pt x="11786" y="20374"/>
                    <a:pt x="10814" y="20196"/>
                    <a:pt x="9873" y="19819"/>
                  </a:cubicBezTo>
                  <a:cubicBezTo>
                    <a:pt x="5908" y="18234"/>
                    <a:pt x="3978" y="13734"/>
                    <a:pt x="5563" y="9769"/>
                  </a:cubicBezTo>
                  <a:cubicBezTo>
                    <a:pt x="6772" y="6745"/>
                    <a:pt x="9676" y="4905"/>
                    <a:pt x="12746" y="4905"/>
                  </a:cubicBezTo>
                  <a:close/>
                  <a:moveTo>
                    <a:pt x="15551" y="1"/>
                  </a:moveTo>
                  <a:cubicBezTo>
                    <a:pt x="15240" y="1"/>
                    <a:pt x="14946" y="187"/>
                    <a:pt x="14824" y="492"/>
                  </a:cubicBezTo>
                  <a:lnTo>
                    <a:pt x="14047" y="2435"/>
                  </a:lnTo>
                  <a:cubicBezTo>
                    <a:pt x="13612" y="2378"/>
                    <a:pt x="13174" y="2350"/>
                    <a:pt x="12736" y="2350"/>
                  </a:cubicBezTo>
                  <a:cubicBezTo>
                    <a:pt x="12218" y="2350"/>
                    <a:pt x="11700" y="2390"/>
                    <a:pt x="11187" y="2469"/>
                  </a:cubicBezTo>
                  <a:lnTo>
                    <a:pt x="10364" y="547"/>
                  </a:lnTo>
                  <a:cubicBezTo>
                    <a:pt x="10238" y="251"/>
                    <a:pt x="9949" y="73"/>
                    <a:pt x="9646" y="73"/>
                  </a:cubicBezTo>
                  <a:cubicBezTo>
                    <a:pt x="9543" y="73"/>
                    <a:pt x="9438" y="93"/>
                    <a:pt x="9338" y="137"/>
                  </a:cubicBezTo>
                  <a:lnTo>
                    <a:pt x="6036" y="1553"/>
                  </a:lnTo>
                  <a:cubicBezTo>
                    <a:pt x="5640" y="1722"/>
                    <a:pt x="5456" y="2182"/>
                    <a:pt x="5626" y="2579"/>
                  </a:cubicBezTo>
                  <a:lnTo>
                    <a:pt x="6449" y="4501"/>
                  </a:lnTo>
                  <a:cubicBezTo>
                    <a:pt x="5690" y="5085"/>
                    <a:pt x="5019" y="5775"/>
                    <a:pt x="4452" y="6549"/>
                  </a:cubicBezTo>
                  <a:lnTo>
                    <a:pt x="2510" y="5772"/>
                  </a:lnTo>
                  <a:cubicBezTo>
                    <a:pt x="2414" y="5734"/>
                    <a:pt x="2316" y="5716"/>
                    <a:pt x="2219" y="5716"/>
                  </a:cubicBezTo>
                  <a:cubicBezTo>
                    <a:pt x="1910" y="5716"/>
                    <a:pt x="1616" y="5901"/>
                    <a:pt x="1493" y="6208"/>
                  </a:cubicBezTo>
                  <a:lnTo>
                    <a:pt x="161" y="9542"/>
                  </a:lnTo>
                  <a:cubicBezTo>
                    <a:pt x="0" y="9944"/>
                    <a:pt x="194" y="10398"/>
                    <a:pt x="596" y="10558"/>
                  </a:cubicBezTo>
                  <a:lnTo>
                    <a:pt x="2537" y="11335"/>
                  </a:lnTo>
                  <a:cubicBezTo>
                    <a:pt x="2415" y="12285"/>
                    <a:pt x="2426" y="13249"/>
                    <a:pt x="2572" y="14195"/>
                  </a:cubicBezTo>
                  <a:lnTo>
                    <a:pt x="651" y="15018"/>
                  </a:lnTo>
                  <a:cubicBezTo>
                    <a:pt x="253" y="15189"/>
                    <a:pt x="71" y="15649"/>
                    <a:pt x="241" y="16046"/>
                  </a:cubicBezTo>
                  <a:lnTo>
                    <a:pt x="1655" y="19347"/>
                  </a:lnTo>
                  <a:cubicBezTo>
                    <a:pt x="1781" y="19643"/>
                    <a:pt x="2070" y="19821"/>
                    <a:pt x="2373" y="19821"/>
                  </a:cubicBezTo>
                  <a:cubicBezTo>
                    <a:pt x="2476" y="19821"/>
                    <a:pt x="2581" y="19800"/>
                    <a:pt x="2681" y="19756"/>
                  </a:cubicBezTo>
                  <a:lnTo>
                    <a:pt x="4603" y="18933"/>
                  </a:lnTo>
                  <a:cubicBezTo>
                    <a:pt x="5189" y="19692"/>
                    <a:pt x="5879" y="20365"/>
                    <a:pt x="6651" y="20930"/>
                  </a:cubicBezTo>
                  <a:lnTo>
                    <a:pt x="5874" y="22873"/>
                  </a:lnTo>
                  <a:cubicBezTo>
                    <a:pt x="5714" y="23273"/>
                    <a:pt x="5909" y="23728"/>
                    <a:pt x="6310" y="23888"/>
                  </a:cubicBezTo>
                  <a:lnTo>
                    <a:pt x="9645" y="25222"/>
                  </a:lnTo>
                  <a:cubicBezTo>
                    <a:pt x="9740" y="25260"/>
                    <a:pt x="9838" y="25278"/>
                    <a:pt x="9935" y="25278"/>
                  </a:cubicBezTo>
                  <a:cubicBezTo>
                    <a:pt x="10245" y="25278"/>
                    <a:pt x="10538" y="25092"/>
                    <a:pt x="10660" y="24786"/>
                  </a:cubicBezTo>
                  <a:lnTo>
                    <a:pt x="11437" y="22845"/>
                  </a:lnTo>
                  <a:cubicBezTo>
                    <a:pt x="11871" y="22901"/>
                    <a:pt x="12308" y="22929"/>
                    <a:pt x="12745" y="22929"/>
                  </a:cubicBezTo>
                  <a:cubicBezTo>
                    <a:pt x="13264" y="22929"/>
                    <a:pt x="13784" y="22889"/>
                    <a:pt x="14299" y="22810"/>
                  </a:cubicBezTo>
                  <a:lnTo>
                    <a:pt x="15122" y="24732"/>
                  </a:lnTo>
                  <a:cubicBezTo>
                    <a:pt x="15248" y="25028"/>
                    <a:pt x="15536" y="25206"/>
                    <a:pt x="15839" y="25206"/>
                  </a:cubicBezTo>
                  <a:cubicBezTo>
                    <a:pt x="15943" y="25206"/>
                    <a:pt x="16047" y="25185"/>
                    <a:pt x="16148" y="25142"/>
                  </a:cubicBezTo>
                  <a:lnTo>
                    <a:pt x="19449" y="23728"/>
                  </a:lnTo>
                  <a:cubicBezTo>
                    <a:pt x="19846" y="23558"/>
                    <a:pt x="20030" y="23098"/>
                    <a:pt x="19860" y="22701"/>
                  </a:cubicBezTo>
                  <a:lnTo>
                    <a:pt x="19037" y="20780"/>
                  </a:lnTo>
                  <a:cubicBezTo>
                    <a:pt x="19794" y="20194"/>
                    <a:pt x="20467" y="19503"/>
                    <a:pt x="21034" y="18732"/>
                  </a:cubicBezTo>
                  <a:lnTo>
                    <a:pt x="22975" y="19508"/>
                  </a:lnTo>
                  <a:cubicBezTo>
                    <a:pt x="23070" y="19546"/>
                    <a:pt x="23168" y="19564"/>
                    <a:pt x="23265" y="19564"/>
                  </a:cubicBezTo>
                  <a:cubicBezTo>
                    <a:pt x="23576" y="19564"/>
                    <a:pt x="23869" y="19378"/>
                    <a:pt x="23992" y="19073"/>
                  </a:cubicBezTo>
                  <a:lnTo>
                    <a:pt x="25326" y="15737"/>
                  </a:lnTo>
                  <a:cubicBezTo>
                    <a:pt x="25486" y="15337"/>
                    <a:pt x="25290" y="14882"/>
                    <a:pt x="24890" y="14722"/>
                  </a:cubicBezTo>
                  <a:lnTo>
                    <a:pt x="22948" y="13945"/>
                  </a:lnTo>
                  <a:cubicBezTo>
                    <a:pt x="23071" y="12994"/>
                    <a:pt x="23060" y="12032"/>
                    <a:pt x="22914" y="11084"/>
                  </a:cubicBezTo>
                  <a:lnTo>
                    <a:pt x="24835" y="10261"/>
                  </a:lnTo>
                  <a:cubicBezTo>
                    <a:pt x="25231" y="10091"/>
                    <a:pt x="25415" y="9631"/>
                    <a:pt x="25245" y="9234"/>
                  </a:cubicBezTo>
                  <a:lnTo>
                    <a:pt x="23830" y="5934"/>
                  </a:lnTo>
                  <a:cubicBezTo>
                    <a:pt x="23703" y="5637"/>
                    <a:pt x="23414" y="5459"/>
                    <a:pt x="23111" y="5459"/>
                  </a:cubicBezTo>
                  <a:cubicBezTo>
                    <a:pt x="23008" y="5459"/>
                    <a:pt x="22904" y="5479"/>
                    <a:pt x="22803" y="5522"/>
                  </a:cubicBezTo>
                  <a:lnTo>
                    <a:pt x="20882" y="6347"/>
                  </a:lnTo>
                  <a:cubicBezTo>
                    <a:pt x="20297" y="5588"/>
                    <a:pt x="19607" y="4915"/>
                    <a:pt x="18835" y="4348"/>
                  </a:cubicBezTo>
                  <a:lnTo>
                    <a:pt x="19610" y="2408"/>
                  </a:lnTo>
                  <a:cubicBezTo>
                    <a:pt x="19770" y="2006"/>
                    <a:pt x="19577" y="1551"/>
                    <a:pt x="19175" y="1391"/>
                  </a:cubicBezTo>
                  <a:lnTo>
                    <a:pt x="15841" y="57"/>
                  </a:lnTo>
                  <a:cubicBezTo>
                    <a:pt x="15745" y="19"/>
                    <a:pt x="15647" y="1"/>
                    <a:pt x="15551" y="1"/>
                  </a:cubicBez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79" name="Google Shape;5779;p89"/>
            <p:cNvSpPr/>
            <p:nvPr/>
          </p:nvSpPr>
          <p:spPr>
            <a:xfrm>
              <a:off x="6673425" y="3771400"/>
              <a:ext cx="600850" cy="600800"/>
            </a:xfrm>
            <a:custGeom>
              <a:avLst/>
              <a:gdLst/>
              <a:ahLst/>
              <a:cxnLst/>
              <a:rect l="l" t="t" r="r" b="b"/>
              <a:pathLst>
                <a:path w="24034" h="24032" extrusionOk="0">
                  <a:moveTo>
                    <a:pt x="12017" y="4775"/>
                  </a:moveTo>
                  <a:cubicBezTo>
                    <a:pt x="16016" y="4775"/>
                    <a:pt x="19258" y="8018"/>
                    <a:pt x="19258" y="12017"/>
                  </a:cubicBezTo>
                  <a:cubicBezTo>
                    <a:pt x="19258" y="16015"/>
                    <a:pt x="16016" y="19256"/>
                    <a:pt x="12019" y="19256"/>
                  </a:cubicBezTo>
                  <a:lnTo>
                    <a:pt x="12017" y="19256"/>
                  </a:lnTo>
                  <a:cubicBezTo>
                    <a:pt x="8019" y="19256"/>
                    <a:pt x="4778" y="16015"/>
                    <a:pt x="4778" y="12017"/>
                  </a:cubicBezTo>
                  <a:cubicBezTo>
                    <a:pt x="4778" y="8018"/>
                    <a:pt x="8019" y="4775"/>
                    <a:pt x="12017" y="4775"/>
                  </a:cubicBezTo>
                  <a:close/>
                  <a:moveTo>
                    <a:pt x="10336" y="0"/>
                  </a:moveTo>
                  <a:cubicBezTo>
                    <a:pt x="9932" y="0"/>
                    <a:pt x="9604" y="327"/>
                    <a:pt x="9604" y="732"/>
                  </a:cubicBezTo>
                  <a:lnTo>
                    <a:pt x="9604" y="2689"/>
                  </a:lnTo>
                  <a:cubicBezTo>
                    <a:pt x="8734" y="2913"/>
                    <a:pt x="7902" y="3259"/>
                    <a:pt x="7128" y="3714"/>
                  </a:cubicBezTo>
                  <a:lnTo>
                    <a:pt x="5745" y="2330"/>
                  </a:lnTo>
                  <a:cubicBezTo>
                    <a:pt x="5602" y="2187"/>
                    <a:pt x="5415" y="2115"/>
                    <a:pt x="5228" y="2115"/>
                  </a:cubicBezTo>
                  <a:cubicBezTo>
                    <a:pt x="5040" y="2115"/>
                    <a:pt x="4853" y="2187"/>
                    <a:pt x="4710" y="2330"/>
                  </a:cubicBezTo>
                  <a:lnTo>
                    <a:pt x="2332" y="4708"/>
                  </a:lnTo>
                  <a:cubicBezTo>
                    <a:pt x="2046" y="4995"/>
                    <a:pt x="2046" y="5457"/>
                    <a:pt x="2332" y="5744"/>
                  </a:cubicBezTo>
                  <a:lnTo>
                    <a:pt x="3716" y="7128"/>
                  </a:lnTo>
                  <a:cubicBezTo>
                    <a:pt x="3260" y="7900"/>
                    <a:pt x="2915" y="8734"/>
                    <a:pt x="2691" y="9602"/>
                  </a:cubicBezTo>
                  <a:lnTo>
                    <a:pt x="734" y="9602"/>
                  </a:lnTo>
                  <a:cubicBezTo>
                    <a:pt x="329" y="9602"/>
                    <a:pt x="1" y="9930"/>
                    <a:pt x="1" y="10335"/>
                  </a:cubicBezTo>
                  <a:lnTo>
                    <a:pt x="1" y="13698"/>
                  </a:lnTo>
                  <a:cubicBezTo>
                    <a:pt x="1" y="14101"/>
                    <a:pt x="329" y="14430"/>
                    <a:pt x="734" y="14430"/>
                  </a:cubicBezTo>
                  <a:lnTo>
                    <a:pt x="2691" y="14430"/>
                  </a:lnTo>
                  <a:cubicBezTo>
                    <a:pt x="2915" y="15298"/>
                    <a:pt x="3260" y="16132"/>
                    <a:pt x="3716" y="16904"/>
                  </a:cubicBezTo>
                  <a:lnTo>
                    <a:pt x="2332" y="18289"/>
                  </a:lnTo>
                  <a:cubicBezTo>
                    <a:pt x="2046" y="18574"/>
                    <a:pt x="2046" y="19038"/>
                    <a:pt x="2332" y="19323"/>
                  </a:cubicBezTo>
                  <a:lnTo>
                    <a:pt x="4710" y="21701"/>
                  </a:lnTo>
                  <a:cubicBezTo>
                    <a:pt x="4853" y="21845"/>
                    <a:pt x="5040" y="21916"/>
                    <a:pt x="5228" y="21916"/>
                  </a:cubicBezTo>
                  <a:cubicBezTo>
                    <a:pt x="5415" y="21916"/>
                    <a:pt x="5602" y="21845"/>
                    <a:pt x="5745" y="21701"/>
                  </a:cubicBezTo>
                  <a:lnTo>
                    <a:pt x="7128" y="20318"/>
                  </a:lnTo>
                  <a:cubicBezTo>
                    <a:pt x="7902" y="20774"/>
                    <a:pt x="8736" y="21118"/>
                    <a:pt x="9604" y="21343"/>
                  </a:cubicBezTo>
                  <a:lnTo>
                    <a:pt x="9604" y="23299"/>
                  </a:lnTo>
                  <a:cubicBezTo>
                    <a:pt x="9604" y="23705"/>
                    <a:pt x="9932" y="24031"/>
                    <a:pt x="10336" y="24031"/>
                  </a:cubicBezTo>
                  <a:lnTo>
                    <a:pt x="13699" y="24031"/>
                  </a:lnTo>
                  <a:cubicBezTo>
                    <a:pt x="14104" y="24031"/>
                    <a:pt x="14432" y="23705"/>
                    <a:pt x="14432" y="23299"/>
                  </a:cubicBezTo>
                  <a:lnTo>
                    <a:pt x="14432" y="21343"/>
                  </a:lnTo>
                  <a:cubicBezTo>
                    <a:pt x="15300" y="21118"/>
                    <a:pt x="16134" y="20773"/>
                    <a:pt x="16906" y="20318"/>
                  </a:cubicBezTo>
                  <a:lnTo>
                    <a:pt x="18290" y="21701"/>
                  </a:lnTo>
                  <a:cubicBezTo>
                    <a:pt x="18433" y="21844"/>
                    <a:pt x="18620" y="21915"/>
                    <a:pt x="18808" y="21915"/>
                  </a:cubicBezTo>
                  <a:cubicBezTo>
                    <a:pt x="18995" y="21915"/>
                    <a:pt x="19182" y="21844"/>
                    <a:pt x="19326" y="21701"/>
                  </a:cubicBezTo>
                  <a:lnTo>
                    <a:pt x="21704" y="19323"/>
                  </a:lnTo>
                  <a:cubicBezTo>
                    <a:pt x="21989" y="19037"/>
                    <a:pt x="21989" y="18574"/>
                    <a:pt x="21704" y="18287"/>
                  </a:cubicBezTo>
                  <a:lnTo>
                    <a:pt x="20320" y="16904"/>
                  </a:lnTo>
                  <a:cubicBezTo>
                    <a:pt x="20775" y="16130"/>
                    <a:pt x="21121" y="15298"/>
                    <a:pt x="21345" y="14430"/>
                  </a:cubicBezTo>
                  <a:lnTo>
                    <a:pt x="23302" y="14430"/>
                  </a:lnTo>
                  <a:cubicBezTo>
                    <a:pt x="23705" y="14430"/>
                    <a:pt x="24034" y="14101"/>
                    <a:pt x="24034" y="13696"/>
                  </a:cubicBezTo>
                  <a:lnTo>
                    <a:pt x="24034" y="10334"/>
                  </a:lnTo>
                  <a:cubicBezTo>
                    <a:pt x="24034" y="9930"/>
                    <a:pt x="23705" y="9602"/>
                    <a:pt x="23302" y="9602"/>
                  </a:cubicBezTo>
                  <a:lnTo>
                    <a:pt x="21343" y="9602"/>
                  </a:lnTo>
                  <a:cubicBezTo>
                    <a:pt x="21121" y="8734"/>
                    <a:pt x="20775" y="7900"/>
                    <a:pt x="20320" y="7128"/>
                  </a:cubicBezTo>
                  <a:lnTo>
                    <a:pt x="21704" y="5744"/>
                  </a:lnTo>
                  <a:cubicBezTo>
                    <a:pt x="21989" y="5457"/>
                    <a:pt x="21989" y="4995"/>
                    <a:pt x="21704" y="4708"/>
                  </a:cubicBezTo>
                  <a:lnTo>
                    <a:pt x="19326" y="2330"/>
                  </a:lnTo>
                  <a:cubicBezTo>
                    <a:pt x="19182" y="2187"/>
                    <a:pt x="18995" y="2115"/>
                    <a:pt x="18808" y="2115"/>
                  </a:cubicBezTo>
                  <a:cubicBezTo>
                    <a:pt x="18620" y="2115"/>
                    <a:pt x="18433" y="2187"/>
                    <a:pt x="18290" y="2330"/>
                  </a:cubicBezTo>
                  <a:lnTo>
                    <a:pt x="16906" y="3714"/>
                  </a:lnTo>
                  <a:cubicBezTo>
                    <a:pt x="16133" y="3259"/>
                    <a:pt x="15300" y="2913"/>
                    <a:pt x="14430" y="2689"/>
                  </a:cubicBezTo>
                  <a:lnTo>
                    <a:pt x="14430" y="732"/>
                  </a:lnTo>
                  <a:cubicBezTo>
                    <a:pt x="14430" y="327"/>
                    <a:pt x="14104" y="0"/>
                    <a:pt x="13699"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80" name="Google Shape;5780;p89"/>
            <p:cNvSpPr/>
            <p:nvPr/>
          </p:nvSpPr>
          <p:spPr>
            <a:xfrm>
              <a:off x="6073050" y="3509700"/>
              <a:ext cx="641725" cy="636800"/>
            </a:xfrm>
            <a:custGeom>
              <a:avLst/>
              <a:gdLst/>
              <a:ahLst/>
              <a:cxnLst/>
              <a:rect l="l" t="t" r="r" b="b"/>
              <a:pathLst>
                <a:path w="25669" h="25472" extrusionOk="0">
                  <a:moveTo>
                    <a:pt x="12840" y="5002"/>
                  </a:moveTo>
                  <a:cubicBezTo>
                    <a:pt x="13949" y="5002"/>
                    <a:pt x="15075" y="5242"/>
                    <a:pt x="16144" y="5747"/>
                  </a:cubicBezTo>
                  <a:cubicBezTo>
                    <a:pt x="20003" y="7575"/>
                    <a:pt x="21651" y="12185"/>
                    <a:pt x="19822" y="16044"/>
                  </a:cubicBezTo>
                  <a:cubicBezTo>
                    <a:pt x="18501" y="18836"/>
                    <a:pt x="15726" y="20470"/>
                    <a:pt x="12830" y="20470"/>
                  </a:cubicBezTo>
                  <a:cubicBezTo>
                    <a:pt x="11721" y="20470"/>
                    <a:pt x="10595" y="20230"/>
                    <a:pt x="9525" y="19724"/>
                  </a:cubicBezTo>
                  <a:cubicBezTo>
                    <a:pt x="5666" y="17897"/>
                    <a:pt x="4018" y="13286"/>
                    <a:pt x="5845" y="9427"/>
                  </a:cubicBezTo>
                  <a:cubicBezTo>
                    <a:pt x="7167" y="6636"/>
                    <a:pt x="9944" y="5002"/>
                    <a:pt x="12840" y="5002"/>
                  </a:cubicBezTo>
                  <a:close/>
                  <a:moveTo>
                    <a:pt x="10471" y="1"/>
                  </a:moveTo>
                  <a:cubicBezTo>
                    <a:pt x="10383" y="1"/>
                    <a:pt x="10294" y="16"/>
                    <a:pt x="10208" y="47"/>
                  </a:cubicBezTo>
                  <a:lnTo>
                    <a:pt x="6824" y="1256"/>
                  </a:lnTo>
                  <a:cubicBezTo>
                    <a:pt x="6417" y="1401"/>
                    <a:pt x="6206" y="1848"/>
                    <a:pt x="6351" y="2255"/>
                  </a:cubicBezTo>
                  <a:lnTo>
                    <a:pt x="7054" y="4223"/>
                  </a:lnTo>
                  <a:cubicBezTo>
                    <a:pt x="6262" y="4761"/>
                    <a:pt x="5548" y="5408"/>
                    <a:pt x="4934" y="6145"/>
                  </a:cubicBezTo>
                  <a:lnTo>
                    <a:pt x="3045" y="5249"/>
                  </a:lnTo>
                  <a:cubicBezTo>
                    <a:pt x="2937" y="5199"/>
                    <a:pt x="2823" y="5174"/>
                    <a:pt x="2711" y="5174"/>
                  </a:cubicBezTo>
                  <a:cubicBezTo>
                    <a:pt x="2418" y="5174"/>
                    <a:pt x="2137" y="5340"/>
                    <a:pt x="2004" y="5623"/>
                  </a:cubicBezTo>
                  <a:lnTo>
                    <a:pt x="467" y="8868"/>
                  </a:lnTo>
                  <a:cubicBezTo>
                    <a:pt x="282" y="9259"/>
                    <a:pt x="449" y="9725"/>
                    <a:pt x="840" y="9909"/>
                  </a:cubicBezTo>
                  <a:lnTo>
                    <a:pt x="2729" y="10804"/>
                  </a:lnTo>
                  <a:cubicBezTo>
                    <a:pt x="2548" y="11744"/>
                    <a:pt x="2500" y="12707"/>
                    <a:pt x="2587" y="13661"/>
                  </a:cubicBezTo>
                  <a:lnTo>
                    <a:pt x="619" y="14364"/>
                  </a:lnTo>
                  <a:cubicBezTo>
                    <a:pt x="212" y="14510"/>
                    <a:pt x="1" y="14957"/>
                    <a:pt x="145" y="15363"/>
                  </a:cubicBezTo>
                  <a:lnTo>
                    <a:pt x="1354" y="18747"/>
                  </a:lnTo>
                  <a:cubicBezTo>
                    <a:pt x="1467" y="19067"/>
                    <a:pt x="1768" y="19265"/>
                    <a:pt x="2089" y="19265"/>
                  </a:cubicBezTo>
                  <a:cubicBezTo>
                    <a:pt x="2177" y="19265"/>
                    <a:pt x="2266" y="19251"/>
                    <a:pt x="2353" y="19219"/>
                  </a:cubicBezTo>
                  <a:lnTo>
                    <a:pt x="4321" y="18516"/>
                  </a:lnTo>
                  <a:cubicBezTo>
                    <a:pt x="4859" y="19309"/>
                    <a:pt x="5506" y="20023"/>
                    <a:pt x="6243" y="20637"/>
                  </a:cubicBezTo>
                  <a:lnTo>
                    <a:pt x="5347" y="22526"/>
                  </a:lnTo>
                  <a:cubicBezTo>
                    <a:pt x="5163" y="22917"/>
                    <a:pt x="5330" y="23383"/>
                    <a:pt x="5721" y="23567"/>
                  </a:cubicBezTo>
                  <a:lnTo>
                    <a:pt x="8966" y="25104"/>
                  </a:lnTo>
                  <a:cubicBezTo>
                    <a:pt x="9074" y="25155"/>
                    <a:pt x="9188" y="25179"/>
                    <a:pt x="9300" y="25179"/>
                  </a:cubicBezTo>
                  <a:cubicBezTo>
                    <a:pt x="9593" y="25179"/>
                    <a:pt x="9874" y="25014"/>
                    <a:pt x="10007" y="24731"/>
                  </a:cubicBezTo>
                  <a:lnTo>
                    <a:pt x="10902" y="22842"/>
                  </a:lnTo>
                  <a:cubicBezTo>
                    <a:pt x="11540" y="22964"/>
                    <a:pt x="12187" y="23026"/>
                    <a:pt x="12836" y="23026"/>
                  </a:cubicBezTo>
                  <a:cubicBezTo>
                    <a:pt x="13144" y="23026"/>
                    <a:pt x="13452" y="23012"/>
                    <a:pt x="13759" y="22984"/>
                  </a:cubicBezTo>
                  <a:lnTo>
                    <a:pt x="14462" y="24952"/>
                  </a:lnTo>
                  <a:cubicBezTo>
                    <a:pt x="14577" y="25272"/>
                    <a:pt x="14878" y="25471"/>
                    <a:pt x="15200" y="25471"/>
                  </a:cubicBezTo>
                  <a:cubicBezTo>
                    <a:pt x="15286" y="25471"/>
                    <a:pt x="15375" y="25457"/>
                    <a:pt x="15461" y="25426"/>
                  </a:cubicBezTo>
                  <a:lnTo>
                    <a:pt x="18845" y="24217"/>
                  </a:lnTo>
                  <a:cubicBezTo>
                    <a:pt x="19252" y="24071"/>
                    <a:pt x="19463" y="23625"/>
                    <a:pt x="19318" y="23218"/>
                  </a:cubicBezTo>
                  <a:lnTo>
                    <a:pt x="18615" y="21250"/>
                  </a:lnTo>
                  <a:cubicBezTo>
                    <a:pt x="19407" y="20712"/>
                    <a:pt x="20121" y="20065"/>
                    <a:pt x="20735" y="19328"/>
                  </a:cubicBezTo>
                  <a:lnTo>
                    <a:pt x="22624" y="20223"/>
                  </a:lnTo>
                  <a:cubicBezTo>
                    <a:pt x="22732" y="20274"/>
                    <a:pt x="22846" y="20298"/>
                    <a:pt x="22958" y="20298"/>
                  </a:cubicBezTo>
                  <a:cubicBezTo>
                    <a:pt x="23251" y="20298"/>
                    <a:pt x="23532" y="20133"/>
                    <a:pt x="23665" y="19850"/>
                  </a:cubicBezTo>
                  <a:lnTo>
                    <a:pt x="25202" y="16604"/>
                  </a:lnTo>
                  <a:cubicBezTo>
                    <a:pt x="25387" y="16214"/>
                    <a:pt x="25220" y="15748"/>
                    <a:pt x="24829" y="15564"/>
                  </a:cubicBezTo>
                  <a:lnTo>
                    <a:pt x="22940" y="14668"/>
                  </a:lnTo>
                  <a:cubicBezTo>
                    <a:pt x="23121" y="13727"/>
                    <a:pt x="23169" y="12766"/>
                    <a:pt x="23082" y="11812"/>
                  </a:cubicBezTo>
                  <a:lnTo>
                    <a:pt x="25050" y="11107"/>
                  </a:lnTo>
                  <a:cubicBezTo>
                    <a:pt x="25457" y="10963"/>
                    <a:pt x="25668" y="10515"/>
                    <a:pt x="25523" y="10108"/>
                  </a:cubicBezTo>
                  <a:lnTo>
                    <a:pt x="24315" y="6726"/>
                  </a:lnTo>
                  <a:cubicBezTo>
                    <a:pt x="24201" y="6406"/>
                    <a:pt x="23898" y="6207"/>
                    <a:pt x="23577" y="6207"/>
                  </a:cubicBezTo>
                  <a:cubicBezTo>
                    <a:pt x="23491" y="6207"/>
                    <a:pt x="23402" y="6221"/>
                    <a:pt x="23316" y="6252"/>
                  </a:cubicBezTo>
                  <a:lnTo>
                    <a:pt x="21348" y="6956"/>
                  </a:lnTo>
                  <a:cubicBezTo>
                    <a:pt x="20810" y="6162"/>
                    <a:pt x="20163" y="5450"/>
                    <a:pt x="19426" y="4836"/>
                  </a:cubicBezTo>
                  <a:lnTo>
                    <a:pt x="20320" y="2947"/>
                  </a:lnTo>
                  <a:cubicBezTo>
                    <a:pt x="20506" y="2556"/>
                    <a:pt x="20339" y="2090"/>
                    <a:pt x="19948" y="1906"/>
                  </a:cubicBezTo>
                  <a:lnTo>
                    <a:pt x="16703" y="369"/>
                  </a:lnTo>
                  <a:cubicBezTo>
                    <a:pt x="16595" y="318"/>
                    <a:pt x="16481" y="294"/>
                    <a:pt x="16369" y="294"/>
                  </a:cubicBezTo>
                  <a:cubicBezTo>
                    <a:pt x="16076" y="294"/>
                    <a:pt x="15795" y="459"/>
                    <a:pt x="15662" y="742"/>
                  </a:cubicBezTo>
                  <a:lnTo>
                    <a:pt x="14767" y="2631"/>
                  </a:lnTo>
                  <a:cubicBezTo>
                    <a:pt x="14130" y="2508"/>
                    <a:pt x="13485" y="2447"/>
                    <a:pt x="12839" y="2447"/>
                  </a:cubicBezTo>
                  <a:cubicBezTo>
                    <a:pt x="12529" y="2447"/>
                    <a:pt x="12219" y="2461"/>
                    <a:pt x="11910" y="2489"/>
                  </a:cubicBezTo>
                  <a:lnTo>
                    <a:pt x="11207" y="521"/>
                  </a:lnTo>
                  <a:cubicBezTo>
                    <a:pt x="11092" y="200"/>
                    <a:pt x="10791" y="1"/>
                    <a:pt x="10471" y="1"/>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81" name="Google Shape;5781;p89"/>
            <p:cNvSpPr/>
            <p:nvPr/>
          </p:nvSpPr>
          <p:spPr>
            <a:xfrm>
              <a:off x="6124575" y="2917775"/>
              <a:ext cx="572575" cy="572525"/>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82" name="Google Shape;5782;p89"/>
            <p:cNvSpPr/>
            <p:nvPr/>
          </p:nvSpPr>
          <p:spPr>
            <a:xfrm>
              <a:off x="6459975" y="2867300"/>
              <a:ext cx="101300" cy="50500"/>
            </a:xfrm>
            <a:custGeom>
              <a:avLst/>
              <a:gdLst/>
              <a:ahLst/>
              <a:cxnLst/>
              <a:rect l="l" t="t" r="r" b="b"/>
              <a:pathLst>
                <a:path w="4052" h="2020" extrusionOk="0">
                  <a:moveTo>
                    <a:pt x="272" y="1"/>
                  </a:moveTo>
                  <a:cubicBezTo>
                    <a:pt x="157" y="1"/>
                    <a:pt x="54" y="82"/>
                    <a:pt x="29" y="200"/>
                  </a:cubicBezTo>
                  <a:cubicBezTo>
                    <a:pt x="0" y="338"/>
                    <a:pt x="87" y="474"/>
                    <a:pt x="225" y="507"/>
                  </a:cubicBezTo>
                  <a:cubicBezTo>
                    <a:pt x="1077" y="719"/>
                    <a:pt x="1895" y="1049"/>
                    <a:pt x="2657" y="1486"/>
                  </a:cubicBezTo>
                  <a:lnTo>
                    <a:pt x="2505" y="1740"/>
                  </a:lnTo>
                  <a:cubicBezTo>
                    <a:pt x="2459" y="1819"/>
                    <a:pt x="2511" y="1918"/>
                    <a:pt x="2603" y="1926"/>
                  </a:cubicBezTo>
                  <a:lnTo>
                    <a:pt x="3887" y="2019"/>
                  </a:lnTo>
                  <a:cubicBezTo>
                    <a:pt x="3890" y="2019"/>
                    <a:pt x="3893" y="2019"/>
                    <a:pt x="3895" y="2019"/>
                  </a:cubicBezTo>
                  <a:cubicBezTo>
                    <a:pt x="3991" y="2019"/>
                    <a:pt x="4052" y="1913"/>
                    <a:pt x="3999" y="1830"/>
                  </a:cubicBezTo>
                  <a:lnTo>
                    <a:pt x="3302" y="746"/>
                  </a:lnTo>
                  <a:cubicBezTo>
                    <a:pt x="3278" y="709"/>
                    <a:pt x="3239" y="690"/>
                    <a:pt x="3200" y="690"/>
                  </a:cubicBezTo>
                  <a:cubicBezTo>
                    <a:pt x="3159" y="690"/>
                    <a:pt x="3118" y="711"/>
                    <a:pt x="3094" y="751"/>
                  </a:cubicBezTo>
                  <a:lnTo>
                    <a:pt x="2917" y="1047"/>
                  </a:lnTo>
                  <a:cubicBezTo>
                    <a:pt x="2108" y="581"/>
                    <a:pt x="1237" y="230"/>
                    <a:pt x="330" y="8"/>
                  </a:cubicBezTo>
                  <a:cubicBezTo>
                    <a:pt x="311" y="3"/>
                    <a:pt x="291" y="1"/>
                    <a:pt x="272" y="1"/>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83" name="Google Shape;5783;p89"/>
            <p:cNvSpPr/>
            <p:nvPr/>
          </p:nvSpPr>
          <p:spPr>
            <a:xfrm>
              <a:off x="6389025" y="2860025"/>
              <a:ext cx="63100" cy="15700"/>
            </a:xfrm>
            <a:custGeom>
              <a:avLst/>
              <a:gdLst/>
              <a:ahLst/>
              <a:cxnLst/>
              <a:rect l="l" t="t" r="r" b="b"/>
              <a:pathLst>
                <a:path w="2524" h="628" extrusionOk="0">
                  <a:moveTo>
                    <a:pt x="787" y="1"/>
                  </a:moveTo>
                  <a:cubicBezTo>
                    <a:pt x="605" y="1"/>
                    <a:pt x="424" y="7"/>
                    <a:pt x="241" y="19"/>
                  </a:cubicBezTo>
                  <a:cubicBezTo>
                    <a:pt x="103" y="31"/>
                    <a:pt x="1" y="153"/>
                    <a:pt x="11" y="291"/>
                  </a:cubicBezTo>
                  <a:cubicBezTo>
                    <a:pt x="20" y="425"/>
                    <a:pt x="132" y="528"/>
                    <a:pt x="263" y="528"/>
                  </a:cubicBezTo>
                  <a:cubicBezTo>
                    <a:pt x="268" y="528"/>
                    <a:pt x="273" y="528"/>
                    <a:pt x="278" y="528"/>
                  </a:cubicBezTo>
                  <a:cubicBezTo>
                    <a:pt x="448" y="518"/>
                    <a:pt x="617" y="512"/>
                    <a:pt x="787" y="512"/>
                  </a:cubicBezTo>
                  <a:cubicBezTo>
                    <a:pt x="1261" y="512"/>
                    <a:pt x="1734" y="550"/>
                    <a:pt x="2203" y="624"/>
                  </a:cubicBezTo>
                  <a:cubicBezTo>
                    <a:pt x="2217" y="626"/>
                    <a:pt x="2231" y="627"/>
                    <a:pt x="2245" y="627"/>
                  </a:cubicBezTo>
                  <a:cubicBezTo>
                    <a:pt x="2363" y="627"/>
                    <a:pt x="2470" y="544"/>
                    <a:pt x="2494" y="424"/>
                  </a:cubicBezTo>
                  <a:cubicBezTo>
                    <a:pt x="2523" y="283"/>
                    <a:pt x="2430" y="145"/>
                    <a:pt x="2288" y="121"/>
                  </a:cubicBezTo>
                  <a:cubicBezTo>
                    <a:pt x="1791" y="43"/>
                    <a:pt x="1288" y="3"/>
                    <a:pt x="787" y="1"/>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84" name="Google Shape;5784;p89"/>
            <p:cNvSpPr/>
            <p:nvPr/>
          </p:nvSpPr>
          <p:spPr>
            <a:xfrm>
              <a:off x="6279750" y="2879875"/>
              <a:ext cx="39600" cy="26000"/>
            </a:xfrm>
            <a:custGeom>
              <a:avLst/>
              <a:gdLst/>
              <a:ahLst/>
              <a:cxnLst/>
              <a:rect l="l" t="t" r="r" b="b"/>
              <a:pathLst>
                <a:path w="1584" h="1040" extrusionOk="0">
                  <a:moveTo>
                    <a:pt x="1330" y="1"/>
                  </a:moveTo>
                  <a:cubicBezTo>
                    <a:pt x="1303" y="1"/>
                    <a:pt x="1276" y="6"/>
                    <a:pt x="1249" y="17"/>
                  </a:cubicBezTo>
                  <a:cubicBezTo>
                    <a:pt x="878" y="174"/>
                    <a:pt x="518" y="355"/>
                    <a:pt x="168" y="557"/>
                  </a:cubicBezTo>
                  <a:cubicBezTo>
                    <a:pt x="58" y="621"/>
                    <a:pt x="0" y="757"/>
                    <a:pt x="47" y="876"/>
                  </a:cubicBezTo>
                  <a:cubicBezTo>
                    <a:pt x="86" y="979"/>
                    <a:pt x="183" y="1040"/>
                    <a:pt x="284" y="1040"/>
                  </a:cubicBezTo>
                  <a:cubicBezTo>
                    <a:pt x="327" y="1040"/>
                    <a:pt x="371" y="1029"/>
                    <a:pt x="412" y="1005"/>
                  </a:cubicBezTo>
                  <a:cubicBezTo>
                    <a:pt x="727" y="823"/>
                    <a:pt x="1054" y="658"/>
                    <a:pt x="1389" y="512"/>
                  </a:cubicBezTo>
                  <a:cubicBezTo>
                    <a:pt x="1518" y="458"/>
                    <a:pt x="1584" y="312"/>
                    <a:pt x="1538" y="177"/>
                  </a:cubicBezTo>
                  <a:lnTo>
                    <a:pt x="1525" y="141"/>
                  </a:lnTo>
                  <a:cubicBezTo>
                    <a:pt x="1496" y="54"/>
                    <a:pt x="1415" y="1"/>
                    <a:pt x="1330" y="1"/>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85" name="Google Shape;5785;p89"/>
            <p:cNvSpPr/>
            <p:nvPr/>
          </p:nvSpPr>
          <p:spPr>
            <a:xfrm>
              <a:off x="6325825" y="2862750"/>
              <a:ext cx="54425" cy="22400"/>
            </a:xfrm>
            <a:custGeom>
              <a:avLst/>
              <a:gdLst/>
              <a:ahLst/>
              <a:cxnLst/>
              <a:rect l="l" t="t" r="r" b="b"/>
              <a:pathLst>
                <a:path w="2177" h="896" extrusionOk="0">
                  <a:moveTo>
                    <a:pt x="1906" y="0"/>
                  </a:moveTo>
                  <a:cubicBezTo>
                    <a:pt x="1894" y="0"/>
                    <a:pt x="1883" y="1"/>
                    <a:pt x="1871" y="2"/>
                  </a:cubicBezTo>
                  <a:cubicBezTo>
                    <a:pt x="1306" y="87"/>
                    <a:pt x="748" y="220"/>
                    <a:pt x="205" y="400"/>
                  </a:cubicBezTo>
                  <a:cubicBezTo>
                    <a:pt x="71" y="444"/>
                    <a:pt x="0" y="590"/>
                    <a:pt x="47" y="725"/>
                  </a:cubicBezTo>
                  <a:cubicBezTo>
                    <a:pt x="84" y="829"/>
                    <a:pt x="183" y="895"/>
                    <a:pt x="288" y="895"/>
                  </a:cubicBezTo>
                  <a:cubicBezTo>
                    <a:pt x="316" y="895"/>
                    <a:pt x="343" y="891"/>
                    <a:pt x="370" y="882"/>
                  </a:cubicBezTo>
                  <a:cubicBezTo>
                    <a:pt x="883" y="712"/>
                    <a:pt x="1408" y="587"/>
                    <a:pt x="1941" y="507"/>
                  </a:cubicBezTo>
                  <a:cubicBezTo>
                    <a:pt x="2081" y="488"/>
                    <a:pt x="2177" y="360"/>
                    <a:pt x="2157" y="220"/>
                  </a:cubicBezTo>
                  <a:cubicBezTo>
                    <a:pt x="2140" y="93"/>
                    <a:pt x="2031" y="0"/>
                    <a:pt x="1906" y="0"/>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86" name="Google Shape;5786;p89"/>
            <p:cNvSpPr/>
            <p:nvPr/>
          </p:nvSpPr>
          <p:spPr>
            <a:xfrm>
              <a:off x="7023725" y="3061400"/>
              <a:ext cx="101300" cy="50475"/>
            </a:xfrm>
            <a:custGeom>
              <a:avLst/>
              <a:gdLst/>
              <a:ahLst/>
              <a:cxnLst/>
              <a:rect l="l" t="t" r="r" b="b"/>
              <a:pathLst>
                <a:path w="4052" h="2019" extrusionOk="0">
                  <a:moveTo>
                    <a:pt x="273" y="0"/>
                  </a:moveTo>
                  <a:cubicBezTo>
                    <a:pt x="158" y="0"/>
                    <a:pt x="53" y="81"/>
                    <a:pt x="29" y="199"/>
                  </a:cubicBezTo>
                  <a:cubicBezTo>
                    <a:pt x="0" y="339"/>
                    <a:pt x="87" y="475"/>
                    <a:pt x="225" y="507"/>
                  </a:cubicBezTo>
                  <a:cubicBezTo>
                    <a:pt x="1077" y="720"/>
                    <a:pt x="1895" y="1048"/>
                    <a:pt x="2655" y="1487"/>
                  </a:cubicBezTo>
                  <a:lnTo>
                    <a:pt x="2505" y="1740"/>
                  </a:lnTo>
                  <a:cubicBezTo>
                    <a:pt x="2459" y="1818"/>
                    <a:pt x="2511" y="1919"/>
                    <a:pt x="2603" y="1925"/>
                  </a:cubicBezTo>
                  <a:lnTo>
                    <a:pt x="3885" y="2018"/>
                  </a:lnTo>
                  <a:cubicBezTo>
                    <a:pt x="3889" y="2019"/>
                    <a:pt x="3892" y="2019"/>
                    <a:pt x="3896" y="2019"/>
                  </a:cubicBezTo>
                  <a:cubicBezTo>
                    <a:pt x="3991" y="2019"/>
                    <a:pt x="4052" y="1911"/>
                    <a:pt x="3999" y="1829"/>
                  </a:cubicBezTo>
                  <a:lnTo>
                    <a:pt x="3302" y="747"/>
                  </a:lnTo>
                  <a:cubicBezTo>
                    <a:pt x="3278" y="709"/>
                    <a:pt x="3238" y="690"/>
                    <a:pt x="3198" y="690"/>
                  </a:cubicBezTo>
                  <a:cubicBezTo>
                    <a:pt x="3157" y="690"/>
                    <a:pt x="3116" y="710"/>
                    <a:pt x="3093" y="750"/>
                  </a:cubicBezTo>
                  <a:lnTo>
                    <a:pt x="2917" y="1048"/>
                  </a:lnTo>
                  <a:cubicBezTo>
                    <a:pt x="2108" y="582"/>
                    <a:pt x="1237" y="231"/>
                    <a:pt x="330" y="7"/>
                  </a:cubicBezTo>
                  <a:cubicBezTo>
                    <a:pt x="311" y="3"/>
                    <a:pt x="292" y="0"/>
                    <a:pt x="273" y="0"/>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87" name="Google Shape;5787;p89"/>
            <p:cNvSpPr/>
            <p:nvPr/>
          </p:nvSpPr>
          <p:spPr>
            <a:xfrm>
              <a:off x="6952750" y="3054150"/>
              <a:ext cx="63100" cy="15650"/>
            </a:xfrm>
            <a:custGeom>
              <a:avLst/>
              <a:gdLst/>
              <a:ahLst/>
              <a:cxnLst/>
              <a:rect l="l" t="t" r="r" b="b"/>
              <a:pathLst>
                <a:path w="2524" h="626" extrusionOk="0">
                  <a:moveTo>
                    <a:pt x="787" y="1"/>
                  </a:moveTo>
                  <a:cubicBezTo>
                    <a:pt x="606" y="1"/>
                    <a:pt x="423" y="7"/>
                    <a:pt x="242" y="18"/>
                  </a:cubicBezTo>
                  <a:cubicBezTo>
                    <a:pt x="104" y="31"/>
                    <a:pt x="0" y="151"/>
                    <a:pt x="10" y="291"/>
                  </a:cubicBezTo>
                  <a:cubicBezTo>
                    <a:pt x="21" y="425"/>
                    <a:pt x="131" y="526"/>
                    <a:pt x="264" y="526"/>
                  </a:cubicBezTo>
                  <a:cubicBezTo>
                    <a:pt x="269" y="526"/>
                    <a:pt x="274" y="526"/>
                    <a:pt x="279" y="526"/>
                  </a:cubicBezTo>
                  <a:cubicBezTo>
                    <a:pt x="447" y="516"/>
                    <a:pt x="617" y="510"/>
                    <a:pt x="787" y="510"/>
                  </a:cubicBezTo>
                  <a:cubicBezTo>
                    <a:pt x="1261" y="512"/>
                    <a:pt x="1735" y="548"/>
                    <a:pt x="2204" y="622"/>
                  </a:cubicBezTo>
                  <a:cubicBezTo>
                    <a:pt x="2218" y="624"/>
                    <a:pt x="2232" y="626"/>
                    <a:pt x="2246" y="626"/>
                  </a:cubicBezTo>
                  <a:cubicBezTo>
                    <a:pt x="2364" y="626"/>
                    <a:pt x="2469" y="542"/>
                    <a:pt x="2495" y="422"/>
                  </a:cubicBezTo>
                  <a:cubicBezTo>
                    <a:pt x="2524" y="281"/>
                    <a:pt x="2430" y="145"/>
                    <a:pt x="2289" y="121"/>
                  </a:cubicBezTo>
                  <a:cubicBezTo>
                    <a:pt x="1792" y="41"/>
                    <a:pt x="1289" y="1"/>
                    <a:pt x="787" y="1"/>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88" name="Google Shape;5788;p89"/>
            <p:cNvSpPr/>
            <p:nvPr/>
          </p:nvSpPr>
          <p:spPr>
            <a:xfrm>
              <a:off x="6843450" y="3073975"/>
              <a:ext cx="39625" cy="26025"/>
            </a:xfrm>
            <a:custGeom>
              <a:avLst/>
              <a:gdLst/>
              <a:ahLst/>
              <a:cxnLst/>
              <a:rect l="l" t="t" r="r" b="b"/>
              <a:pathLst>
                <a:path w="1585" h="1041" extrusionOk="0">
                  <a:moveTo>
                    <a:pt x="1331" y="0"/>
                  </a:moveTo>
                  <a:cubicBezTo>
                    <a:pt x="1304" y="0"/>
                    <a:pt x="1277" y="6"/>
                    <a:pt x="1251" y="16"/>
                  </a:cubicBezTo>
                  <a:cubicBezTo>
                    <a:pt x="880" y="175"/>
                    <a:pt x="518" y="356"/>
                    <a:pt x="170" y="558"/>
                  </a:cubicBezTo>
                  <a:cubicBezTo>
                    <a:pt x="60" y="622"/>
                    <a:pt x="1" y="758"/>
                    <a:pt x="47" y="876"/>
                  </a:cubicBezTo>
                  <a:cubicBezTo>
                    <a:pt x="87" y="979"/>
                    <a:pt x="185" y="1040"/>
                    <a:pt x="287" y="1040"/>
                  </a:cubicBezTo>
                  <a:cubicBezTo>
                    <a:pt x="330" y="1040"/>
                    <a:pt x="373" y="1029"/>
                    <a:pt x="414" y="1006"/>
                  </a:cubicBezTo>
                  <a:cubicBezTo>
                    <a:pt x="729" y="822"/>
                    <a:pt x="1056" y="657"/>
                    <a:pt x="1391" y="513"/>
                  </a:cubicBezTo>
                  <a:cubicBezTo>
                    <a:pt x="1520" y="457"/>
                    <a:pt x="1584" y="311"/>
                    <a:pt x="1540" y="178"/>
                  </a:cubicBezTo>
                  <a:lnTo>
                    <a:pt x="1527" y="141"/>
                  </a:lnTo>
                  <a:cubicBezTo>
                    <a:pt x="1497" y="55"/>
                    <a:pt x="1417" y="0"/>
                    <a:pt x="1331" y="0"/>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89" name="Google Shape;5789;p89"/>
            <p:cNvSpPr/>
            <p:nvPr/>
          </p:nvSpPr>
          <p:spPr>
            <a:xfrm>
              <a:off x="6889575" y="3056825"/>
              <a:ext cx="54425" cy="22400"/>
            </a:xfrm>
            <a:custGeom>
              <a:avLst/>
              <a:gdLst/>
              <a:ahLst/>
              <a:cxnLst/>
              <a:rect l="l" t="t" r="r" b="b"/>
              <a:pathLst>
                <a:path w="2177" h="896" extrusionOk="0">
                  <a:moveTo>
                    <a:pt x="1906" y="0"/>
                  </a:moveTo>
                  <a:cubicBezTo>
                    <a:pt x="1894" y="0"/>
                    <a:pt x="1883" y="1"/>
                    <a:pt x="1871" y="3"/>
                  </a:cubicBezTo>
                  <a:lnTo>
                    <a:pt x="1871" y="4"/>
                  </a:lnTo>
                  <a:cubicBezTo>
                    <a:pt x="1306" y="88"/>
                    <a:pt x="748" y="220"/>
                    <a:pt x="205" y="400"/>
                  </a:cubicBezTo>
                  <a:cubicBezTo>
                    <a:pt x="71" y="446"/>
                    <a:pt x="0" y="592"/>
                    <a:pt x="47" y="725"/>
                  </a:cubicBezTo>
                  <a:cubicBezTo>
                    <a:pt x="84" y="830"/>
                    <a:pt x="182" y="896"/>
                    <a:pt x="288" y="896"/>
                  </a:cubicBezTo>
                  <a:cubicBezTo>
                    <a:pt x="315" y="896"/>
                    <a:pt x="343" y="891"/>
                    <a:pt x="370" y="882"/>
                  </a:cubicBezTo>
                  <a:cubicBezTo>
                    <a:pt x="881" y="714"/>
                    <a:pt x="1406" y="587"/>
                    <a:pt x="1940" y="509"/>
                  </a:cubicBezTo>
                  <a:cubicBezTo>
                    <a:pt x="2079" y="490"/>
                    <a:pt x="2177" y="360"/>
                    <a:pt x="2157" y="220"/>
                  </a:cubicBezTo>
                  <a:cubicBezTo>
                    <a:pt x="2140" y="93"/>
                    <a:pt x="2031" y="0"/>
                    <a:pt x="1906" y="0"/>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90" name="Google Shape;5790;p89"/>
            <p:cNvSpPr/>
            <p:nvPr/>
          </p:nvSpPr>
          <p:spPr>
            <a:xfrm>
              <a:off x="6245350" y="4177200"/>
              <a:ext cx="101275" cy="50475"/>
            </a:xfrm>
            <a:custGeom>
              <a:avLst/>
              <a:gdLst/>
              <a:ahLst/>
              <a:cxnLst/>
              <a:rect l="l" t="t" r="r" b="b"/>
              <a:pathLst>
                <a:path w="4051" h="2019" extrusionOk="0">
                  <a:moveTo>
                    <a:pt x="157" y="1"/>
                  </a:moveTo>
                  <a:cubicBezTo>
                    <a:pt x="61" y="1"/>
                    <a:pt x="1" y="107"/>
                    <a:pt x="54" y="190"/>
                  </a:cubicBezTo>
                  <a:lnTo>
                    <a:pt x="750" y="1274"/>
                  </a:lnTo>
                  <a:cubicBezTo>
                    <a:pt x="774" y="1311"/>
                    <a:pt x="813" y="1330"/>
                    <a:pt x="852" y="1330"/>
                  </a:cubicBezTo>
                  <a:cubicBezTo>
                    <a:pt x="893" y="1330"/>
                    <a:pt x="935" y="1309"/>
                    <a:pt x="958" y="1269"/>
                  </a:cubicBezTo>
                  <a:lnTo>
                    <a:pt x="1136" y="973"/>
                  </a:lnTo>
                  <a:cubicBezTo>
                    <a:pt x="1945" y="1439"/>
                    <a:pt x="2816" y="1788"/>
                    <a:pt x="3722" y="2012"/>
                  </a:cubicBezTo>
                  <a:cubicBezTo>
                    <a:pt x="3741" y="2017"/>
                    <a:pt x="3761" y="2019"/>
                    <a:pt x="3779" y="2019"/>
                  </a:cubicBezTo>
                  <a:cubicBezTo>
                    <a:pt x="3895" y="2019"/>
                    <a:pt x="3999" y="1938"/>
                    <a:pt x="4023" y="1820"/>
                  </a:cubicBezTo>
                  <a:cubicBezTo>
                    <a:pt x="4051" y="1682"/>
                    <a:pt x="3964" y="1546"/>
                    <a:pt x="3828" y="1512"/>
                  </a:cubicBezTo>
                  <a:cubicBezTo>
                    <a:pt x="2976" y="1301"/>
                    <a:pt x="2158" y="971"/>
                    <a:pt x="1396" y="534"/>
                  </a:cubicBezTo>
                  <a:lnTo>
                    <a:pt x="1548" y="279"/>
                  </a:lnTo>
                  <a:cubicBezTo>
                    <a:pt x="1594" y="201"/>
                    <a:pt x="1541" y="100"/>
                    <a:pt x="1450" y="94"/>
                  </a:cubicBezTo>
                  <a:lnTo>
                    <a:pt x="166" y="1"/>
                  </a:lnTo>
                  <a:cubicBezTo>
                    <a:pt x="163" y="1"/>
                    <a:pt x="160" y="1"/>
                    <a:pt x="157" y="1"/>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91" name="Google Shape;5791;p89"/>
            <p:cNvSpPr/>
            <p:nvPr/>
          </p:nvSpPr>
          <p:spPr>
            <a:xfrm>
              <a:off x="6354525" y="4219275"/>
              <a:ext cx="63075" cy="15675"/>
            </a:xfrm>
            <a:custGeom>
              <a:avLst/>
              <a:gdLst/>
              <a:ahLst/>
              <a:cxnLst/>
              <a:rect l="l" t="t" r="r" b="b"/>
              <a:pathLst>
                <a:path w="2523" h="627" extrusionOk="0">
                  <a:moveTo>
                    <a:pt x="279" y="1"/>
                  </a:moveTo>
                  <a:cubicBezTo>
                    <a:pt x="160" y="1"/>
                    <a:pt x="54" y="84"/>
                    <a:pt x="29" y="204"/>
                  </a:cubicBezTo>
                  <a:cubicBezTo>
                    <a:pt x="1" y="345"/>
                    <a:pt x="93" y="483"/>
                    <a:pt x="236" y="507"/>
                  </a:cubicBezTo>
                  <a:cubicBezTo>
                    <a:pt x="732" y="585"/>
                    <a:pt x="1235" y="625"/>
                    <a:pt x="1738" y="627"/>
                  </a:cubicBezTo>
                  <a:cubicBezTo>
                    <a:pt x="1919" y="627"/>
                    <a:pt x="2102" y="621"/>
                    <a:pt x="2282" y="609"/>
                  </a:cubicBezTo>
                  <a:cubicBezTo>
                    <a:pt x="2420" y="596"/>
                    <a:pt x="2523" y="475"/>
                    <a:pt x="2513" y="337"/>
                  </a:cubicBezTo>
                  <a:cubicBezTo>
                    <a:pt x="2504" y="203"/>
                    <a:pt x="2392" y="100"/>
                    <a:pt x="2260" y="100"/>
                  </a:cubicBezTo>
                  <a:cubicBezTo>
                    <a:pt x="2255" y="100"/>
                    <a:pt x="2251" y="100"/>
                    <a:pt x="2246" y="100"/>
                  </a:cubicBezTo>
                  <a:cubicBezTo>
                    <a:pt x="2076" y="110"/>
                    <a:pt x="1908" y="116"/>
                    <a:pt x="1738" y="116"/>
                  </a:cubicBezTo>
                  <a:cubicBezTo>
                    <a:pt x="1262" y="116"/>
                    <a:pt x="790" y="78"/>
                    <a:pt x="321" y="4"/>
                  </a:cubicBezTo>
                  <a:cubicBezTo>
                    <a:pt x="307" y="2"/>
                    <a:pt x="293" y="1"/>
                    <a:pt x="279" y="1"/>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92" name="Google Shape;5792;p89"/>
            <p:cNvSpPr/>
            <p:nvPr/>
          </p:nvSpPr>
          <p:spPr>
            <a:xfrm>
              <a:off x="6487275" y="4189125"/>
              <a:ext cx="39625" cy="25975"/>
            </a:xfrm>
            <a:custGeom>
              <a:avLst/>
              <a:gdLst/>
              <a:ahLst/>
              <a:cxnLst/>
              <a:rect l="l" t="t" r="r" b="b"/>
              <a:pathLst>
                <a:path w="1585" h="1039" extrusionOk="0">
                  <a:moveTo>
                    <a:pt x="1300" y="0"/>
                  </a:moveTo>
                  <a:cubicBezTo>
                    <a:pt x="1257" y="0"/>
                    <a:pt x="1213" y="11"/>
                    <a:pt x="1173" y="35"/>
                  </a:cubicBezTo>
                  <a:cubicBezTo>
                    <a:pt x="857" y="217"/>
                    <a:pt x="531" y="382"/>
                    <a:pt x="196" y="528"/>
                  </a:cubicBezTo>
                  <a:cubicBezTo>
                    <a:pt x="66" y="582"/>
                    <a:pt x="1" y="728"/>
                    <a:pt x="47" y="863"/>
                  </a:cubicBezTo>
                  <a:lnTo>
                    <a:pt x="60" y="899"/>
                  </a:lnTo>
                  <a:cubicBezTo>
                    <a:pt x="89" y="986"/>
                    <a:pt x="169" y="1039"/>
                    <a:pt x="255" y="1039"/>
                  </a:cubicBezTo>
                  <a:cubicBezTo>
                    <a:pt x="282" y="1039"/>
                    <a:pt x="309" y="1034"/>
                    <a:pt x="335" y="1023"/>
                  </a:cubicBezTo>
                  <a:cubicBezTo>
                    <a:pt x="707" y="866"/>
                    <a:pt x="1067" y="685"/>
                    <a:pt x="1416" y="483"/>
                  </a:cubicBezTo>
                  <a:cubicBezTo>
                    <a:pt x="1527" y="419"/>
                    <a:pt x="1584" y="283"/>
                    <a:pt x="1538" y="164"/>
                  </a:cubicBezTo>
                  <a:cubicBezTo>
                    <a:pt x="1499" y="61"/>
                    <a:pt x="1401" y="0"/>
                    <a:pt x="1300" y="0"/>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93" name="Google Shape;5793;p89"/>
            <p:cNvSpPr/>
            <p:nvPr/>
          </p:nvSpPr>
          <p:spPr>
            <a:xfrm>
              <a:off x="6426350" y="4209850"/>
              <a:ext cx="54475" cy="22400"/>
            </a:xfrm>
            <a:custGeom>
              <a:avLst/>
              <a:gdLst/>
              <a:ahLst/>
              <a:cxnLst/>
              <a:rect l="l" t="t" r="r" b="b"/>
              <a:pathLst>
                <a:path w="2179" h="896" extrusionOk="0">
                  <a:moveTo>
                    <a:pt x="1890" y="1"/>
                  </a:moveTo>
                  <a:cubicBezTo>
                    <a:pt x="1863" y="1"/>
                    <a:pt x="1835" y="5"/>
                    <a:pt x="1808" y="14"/>
                  </a:cubicBezTo>
                  <a:cubicBezTo>
                    <a:pt x="1296" y="184"/>
                    <a:pt x="771" y="309"/>
                    <a:pt x="237" y="389"/>
                  </a:cubicBezTo>
                  <a:cubicBezTo>
                    <a:pt x="98" y="408"/>
                    <a:pt x="0" y="536"/>
                    <a:pt x="20" y="676"/>
                  </a:cubicBezTo>
                  <a:cubicBezTo>
                    <a:pt x="37" y="803"/>
                    <a:pt x="147" y="896"/>
                    <a:pt x="273" y="896"/>
                  </a:cubicBezTo>
                  <a:cubicBezTo>
                    <a:pt x="284" y="896"/>
                    <a:pt x="296" y="895"/>
                    <a:pt x="308" y="893"/>
                  </a:cubicBezTo>
                  <a:cubicBezTo>
                    <a:pt x="873" y="809"/>
                    <a:pt x="1430" y="676"/>
                    <a:pt x="1973" y="496"/>
                  </a:cubicBezTo>
                  <a:cubicBezTo>
                    <a:pt x="2106" y="451"/>
                    <a:pt x="2178" y="306"/>
                    <a:pt x="2132" y="171"/>
                  </a:cubicBezTo>
                  <a:cubicBezTo>
                    <a:pt x="2095" y="67"/>
                    <a:pt x="1996" y="1"/>
                    <a:pt x="1890" y="1"/>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94" name="Google Shape;5794;p89"/>
            <p:cNvSpPr/>
            <p:nvPr/>
          </p:nvSpPr>
          <p:spPr>
            <a:xfrm>
              <a:off x="5992275" y="3674825"/>
              <a:ext cx="51250" cy="99900"/>
            </a:xfrm>
            <a:custGeom>
              <a:avLst/>
              <a:gdLst/>
              <a:ahLst/>
              <a:cxnLst/>
              <a:rect l="l" t="t" r="r" b="b"/>
              <a:pathLst>
                <a:path w="2050" h="3996" extrusionOk="0">
                  <a:moveTo>
                    <a:pt x="1920" y="0"/>
                  </a:moveTo>
                  <a:cubicBezTo>
                    <a:pt x="1898" y="0"/>
                    <a:pt x="1876" y="6"/>
                    <a:pt x="1854" y="20"/>
                  </a:cubicBezTo>
                  <a:lnTo>
                    <a:pt x="772" y="717"/>
                  </a:lnTo>
                  <a:cubicBezTo>
                    <a:pt x="695" y="766"/>
                    <a:pt x="697" y="878"/>
                    <a:pt x="775" y="926"/>
                  </a:cubicBezTo>
                  <a:lnTo>
                    <a:pt x="1073" y="1102"/>
                  </a:lnTo>
                  <a:cubicBezTo>
                    <a:pt x="607" y="1911"/>
                    <a:pt x="256" y="2782"/>
                    <a:pt x="32" y="3689"/>
                  </a:cubicBezTo>
                  <a:cubicBezTo>
                    <a:pt x="0" y="3825"/>
                    <a:pt x="87" y="3962"/>
                    <a:pt x="224" y="3990"/>
                  </a:cubicBezTo>
                  <a:cubicBezTo>
                    <a:pt x="242" y="3993"/>
                    <a:pt x="260" y="3995"/>
                    <a:pt x="278" y="3995"/>
                  </a:cubicBezTo>
                  <a:cubicBezTo>
                    <a:pt x="397" y="3995"/>
                    <a:pt x="502" y="3914"/>
                    <a:pt x="532" y="3794"/>
                  </a:cubicBezTo>
                  <a:cubicBezTo>
                    <a:pt x="743" y="2942"/>
                    <a:pt x="1073" y="2124"/>
                    <a:pt x="1512" y="1363"/>
                  </a:cubicBezTo>
                  <a:lnTo>
                    <a:pt x="1765" y="1514"/>
                  </a:lnTo>
                  <a:cubicBezTo>
                    <a:pt x="1785" y="1526"/>
                    <a:pt x="1806" y="1531"/>
                    <a:pt x="1827" y="1531"/>
                  </a:cubicBezTo>
                  <a:cubicBezTo>
                    <a:pt x="1888" y="1531"/>
                    <a:pt x="1946" y="1484"/>
                    <a:pt x="1951" y="1416"/>
                  </a:cubicBezTo>
                  <a:lnTo>
                    <a:pt x="2043" y="134"/>
                  </a:lnTo>
                  <a:cubicBezTo>
                    <a:pt x="2049" y="57"/>
                    <a:pt x="1988" y="0"/>
                    <a:pt x="1920" y="0"/>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95" name="Google Shape;5795;p89"/>
            <p:cNvSpPr/>
            <p:nvPr/>
          </p:nvSpPr>
          <p:spPr>
            <a:xfrm>
              <a:off x="5985650" y="3783750"/>
              <a:ext cx="16125" cy="62275"/>
            </a:xfrm>
            <a:custGeom>
              <a:avLst/>
              <a:gdLst/>
              <a:ahLst/>
              <a:cxnLst/>
              <a:rect l="l" t="t" r="r" b="b"/>
              <a:pathLst>
                <a:path w="645" h="2491" extrusionOk="0">
                  <a:moveTo>
                    <a:pt x="371" y="1"/>
                  </a:moveTo>
                  <a:cubicBezTo>
                    <a:pt x="249" y="1"/>
                    <a:pt x="141" y="89"/>
                    <a:pt x="121" y="212"/>
                  </a:cubicBezTo>
                  <a:cubicBezTo>
                    <a:pt x="41" y="709"/>
                    <a:pt x="1" y="1212"/>
                    <a:pt x="1" y="1714"/>
                  </a:cubicBezTo>
                  <a:cubicBezTo>
                    <a:pt x="1" y="1895"/>
                    <a:pt x="7" y="2078"/>
                    <a:pt x="19" y="2259"/>
                  </a:cubicBezTo>
                  <a:cubicBezTo>
                    <a:pt x="31" y="2390"/>
                    <a:pt x="140" y="2490"/>
                    <a:pt x="270" y="2490"/>
                  </a:cubicBezTo>
                  <a:cubicBezTo>
                    <a:pt x="277" y="2490"/>
                    <a:pt x="284" y="2490"/>
                    <a:pt x="291" y="2489"/>
                  </a:cubicBezTo>
                  <a:cubicBezTo>
                    <a:pt x="428" y="2480"/>
                    <a:pt x="534" y="2361"/>
                    <a:pt x="526" y="2222"/>
                  </a:cubicBezTo>
                  <a:cubicBezTo>
                    <a:pt x="517" y="2054"/>
                    <a:pt x="510" y="1884"/>
                    <a:pt x="510" y="1714"/>
                  </a:cubicBezTo>
                  <a:cubicBezTo>
                    <a:pt x="512" y="1240"/>
                    <a:pt x="549" y="766"/>
                    <a:pt x="622" y="297"/>
                  </a:cubicBezTo>
                  <a:cubicBezTo>
                    <a:pt x="645" y="163"/>
                    <a:pt x="557" y="35"/>
                    <a:pt x="422" y="6"/>
                  </a:cubicBezTo>
                  <a:cubicBezTo>
                    <a:pt x="405" y="2"/>
                    <a:pt x="388" y="1"/>
                    <a:pt x="371" y="1"/>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96" name="Google Shape;5796;p89"/>
            <p:cNvSpPr/>
            <p:nvPr/>
          </p:nvSpPr>
          <p:spPr>
            <a:xfrm>
              <a:off x="6004725" y="3916700"/>
              <a:ext cx="27875" cy="38100"/>
            </a:xfrm>
            <a:custGeom>
              <a:avLst/>
              <a:gdLst/>
              <a:ahLst/>
              <a:cxnLst/>
              <a:rect l="l" t="t" r="r" b="b"/>
              <a:pathLst>
                <a:path w="1115" h="1524" extrusionOk="0">
                  <a:moveTo>
                    <a:pt x="296" y="1"/>
                  </a:moveTo>
                  <a:cubicBezTo>
                    <a:pt x="267" y="1"/>
                    <a:pt x="237" y="5"/>
                    <a:pt x="208" y="15"/>
                  </a:cubicBezTo>
                  <a:lnTo>
                    <a:pt x="171" y="28"/>
                  </a:lnTo>
                  <a:cubicBezTo>
                    <a:pt x="58" y="67"/>
                    <a:pt x="0" y="193"/>
                    <a:pt x="47" y="304"/>
                  </a:cubicBezTo>
                  <a:cubicBezTo>
                    <a:pt x="205" y="675"/>
                    <a:pt x="384" y="1035"/>
                    <a:pt x="588" y="1385"/>
                  </a:cubicBezTo>
                  <a:cubicBezTo>
                    <a:pt x="637" y="1469"/>
                    <a:pt x="728" y="1524"/>
                    <a:pt x="822" y="1524"/>
                  </a:cubicBezTo>
                  <a:cubicBezTo>
                    <a:pt x="850" y="1524"/>
                    <a:pt x="879" y="1519"/>
                    <a:pt x="906" y="1508"/>
                  </a:cubicBezTo>
                  <a:cubicBezTo>
                    <a:pt x="1052" y="1450"/>
                    <a:pt x="1115" y="1277"/>
                    <a:pt x="1036" y="1141"/>
                  </a:cubicBezTo>
                  <a:cubicBezTo>
                    <a:pt x="852" y="826"/>
                    <a:pt x="687" y="499"/>
                    <a:pt x="543" y="164"/>
                  </a:cubicBezTo>
                  <a:cubicBezTo>
                    <a:pt x="499" y="63"/>
                    <a:pt x="400" y="1"/>
                    <a:pt x="296" y="1"/>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97" name="Google Shape;5797;p89"/>
            <p:cNvSpPr/>
            <p:nvPr/>
          </p:nvSpPr>
          <p:spPr>
            <a:xfrm>
              <a:off x="5987900" y="3855450"/>
              <a:ext cx="23600" cy="53200"/>
            </a:xfrm>
            <a:custGeom>
              <a:avLst/>
              <a:gdLst/>
              <a:ahLst/>
              <a:cxnLst/>
              <a:rect l="l" t="t" r="r" b="b"/>
              <a:pathLst>
                <a:path w="944" h="2128" extrusionOk="0">
                  <a:moveTo>
                    <a:pt x="273" y="0"/>
                  </a:moveTo>
                  <a:cubicBezTo>
                    <a:pt x="261" y="0"/>
                    <a:pt x="249" y="1"/>
                    <a:pt x="238" y="3"/>
                  </a:cubicBezTo>
                  <a:cubicBezTo>
                    <a:pt x="98" y="22"/>
                    <a:pt x="1" y="150"/>
                    <a:pt x="20" y="289"/>
                  </a:cubicBezTo>
                  <a:lnTo>
                    <a:pt x="21" y="289"/>
                  </a:lnTo>
                  <a:cubicBezTo>
                    <a:pt x="105" y="854"/>
                    <a:pt x="238" y="1412"/>
                    <a:pt x="417" y="1955"/>
                  </a:cubicBezTo>
                  <a:cubicBezTo>
                    <a:pt x="454" y="2061"/>
                    <a:pt x="553" y="2127"/>
                    <a:pt x="658" y="2127"/>
                  </a:cubicBezTo>
                  <a:cubicBezTo>
                    <a:pt x="686" y="2127"/>
                    <a:pt x="714" y="2123"/>
                    <a:pt x="742" y="2113"/>
                  </a:cubicBezTo>
                  <a:cubicBezTo>
                    <a:pt x="875" y="2067"/>
                    <a:pt x="944" y="1923"/>
                    <a:pt x="899" y="1790"/>
                  </a:cubicBezTo>
                  <a:cubicBezTo>
                    <a:pt x="731" y="1279"/>
                    <a:pt x="604" y="754"/>
                    <a:pt x="526" y="220"/>
                  </a:cubicBezTo>
                  <a:cubicBezTo>
                    <a:pt x="508" y="93"/>
                    <a:pt x="398" y="0"/>
                    <a:pt x="273" y="0"/>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98" name="Google Shape;5798;p89"/>
            <p:cNvSpPr/>
            <p:nvPr/>
          </p:nvSpPr>
          <p:spPr>
            <a:xfrm>
              <a:off x="6071975" y="3300325"/>
              <a:ext cx="52475" cy="102475"/>
            </a:xfrm>
            <a:custGeom>
              <a:avLst/>
              <a:gdLst/>
              <a:ahLst/>
              <a:cxnLst/>
              <a:rect l="l" t="t" r="r" b="b"/>
              <a:pathLst>
                <a:path w="2099" h="4099" extrusionOk="0">
                  <a:moveTo>
                    <a:pt x="412" y="1"/>
                  </a:moveTo>
                  <a:cubicBezTo>
                    <a:pt x="358" y="1"/>
                    <a:pt x="305" y="37"/>
                    <a:pt x="292" y="98"/>
                  </a:cubicBezTo>
                  <a:lnTo>
                    <a:pt x="18" y="1357"/>
                  </a:lnTo>
                  <a:cubicBezTo>
                    <a:pt x="1" y="1436"/>
                    <a:pt x="62" y="1506"/>
                    <a:pt x="139" y="1506"/>
                  </a:cubicBezTo>
                  <a:cubicBezTo>
                    <a:pt x="149" y="1506"/>
                    <a:pt x="158" y="1505"/>
                    <a:pt x="169" y="1502"/>
                  </a:cubicBezTo>
                  <a:lnTo>
                    <a:pt x="503" y="1416"/>
                  </a:lnTo>
                  <a:cubicBezTo>
                    <a:pt x="745" y="2317"/>
                    <a:pt x="1113" y="3181"/>
                    <a:pt x="1597" y="3981"/>
                  </a:cubicBezTo>
                  <a:cubicBezTo>
                    <a:pt x="1644" y="4057"/>
                    <a:pt x="1725" y="4099"/>
                    <a:pt x="1809" y="4099"/>
                  </a:cubicBezTo>
                  <a:cubicBezTo>
                    <a:pt x="1856" y="4099"/>
                    <a:pt x="1903" y="4086"/>
                    <a:pt x="1946" y="4058"/>
                  </a:cubicBezTo>
                  <a:cubicBezTo>
                    <a:pt x="2063" y="3980"/>
                    <a:pt x="2098" y="3823"/>
                    <a:pt x="2024" y="3703"/>
                  </a:cubicBezTo>
                  <a:cubicBezTo>
                    <a:pt x="1571" y="2950"/>
                    <a:pt x="1225" y="2138"/>
                    <a:pt x="998" y="1291"/>
                  </a:cubicBezTo>
                  <a:lnTo>
                    <a:pt x="1283" y="1217"/>
                  </a:lnTo>
                  <a:cubicBezTo>
                    <a:pt x="1373" y="1195"/>
                    <a:pt x="1406" y="1086"/>
                    <a:pt x="1347" y="1017"/>
                  </a:cubicBezTo>
                  <a:lnTo>
                    <a:pt x="505" y="44"/>
                  </a:lnTo>
                  <a:cubicBezTo>
                    <a:pt x="479" y="14"/>
                    <a:pt x="445" y="1"/>
                    <a:pt x="412" y="1"/>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99" name="Google Shape;5799;p89"/>
            <p:cNvSpPr/>
            <p:nvPr/>
          </p:nvSpPr>
          <p:spPr>
            <a:xfrm>
              <a:off x="6122225" y="3408475"/>
              <a:ext cx="47725" cy="49550"/>
            </a:xfrm>
            <a:custGeom>
              <a:avLst/>
              <a:gdLst/>
              <a:ahLst/>
              <a:cxnLst/>
              <a:rect l="l" t="t" r="r" b="b"/>
              <a:pathLst>
                <a:path w="1909" h="1982" extrusionOk="0">
                  <a:moveTo>
                    <a:pt x="291" y="0"/>
                  </a:moveTo>
                  <a:cubicBezTo>
                    <a:pt x="243" y="0"/>
                    <a:pt x="195" y="14"/>
                    <a:pt x="152" y="41"/>
                  </a:cubicBezTo>
                  <a:cubicBezTo>
                    <a:pt x="30" y="121"/>
                    <a:pt x="0" y="285"/>
                    <a:pt x="85" y="403"/>
                  </a:cubicBezTo>
                  <a:cubicBezTo>
                    <a:pt x="380" y="810"/>
                    <a:pt x="706" y="1193"/>
                    <a:pt x="1062" y="1548"/>
                  </a:cubicBezTo>
                  <a:cubicBezTo>
                    <a:pt x="1190" y="1678"/>
                    <a:pt x="1323" y="1801"/>
                    <a:pt x="1459" y="1921"/>
                  </a:cubicBezTo>
                  <a:cubicBezTo>
                    <a:pt x="1507" y="1962"/>
                    <a:pt x="1566" y="1981"/>
                    <a:pt x="1624" y="1981"/>
                  </a:cubicBezTo>
                  <a:cubicBezTo>
                    <a:pt x="1695" y="1981"/>
                    <a:pt x="1766" y="1952"/>
                    <a:pt x="1816" y="1894"/>
                  </a:cubicBezTo>
                  <a:cubicBezTo>
                    <a:pt x="1909" y="1788"/>
                    <a:pt x="1898" y="1628"/>
                    <a:pt x="1794" y="1535"/>
                  </a:cubicBezTo>
                  <a:cubicBezTo>
                    <a:pt x="1665" y="1423"/>
                    <a:pt x="1542" y="1308"/>
                    <a:pt x="1422" y="1188"/>
                  </a:cubicBezTo>
                  <a:cubicBezTo>
                    <a:pt x="1087" y="851"/>
                    <a:pt x="778" y="490"/>
                    <a:pt x="500" y="107"/>
                  </a:cubicBezTo>
                  <a:cubicBezTo>
                    <a:pt x="449" y="38"/>
                    <a:pt x="371" y="0"/>
                    <a:pt x="291" y="0"/>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00" name="Google Shape;5800;p89"/>
            <p:cNvSpPr/>
            <p:nvPr/>
          </p:nvSpPr>
          <p:spPr>
            <a:xfrm>
              <a:off x="6228150" y="3490275"/>
              <a:ext cx="42050" cy="21525"/>
            </a:xfrm>
            <a:custGeom>
              <a:avLst/>
              <a:gdLst/>
              <a:ahLst/>
              <a:cxnLst/>
              <a:rect l="l" t="t" r="r" b="b"/>
              <a:pathLst>
                <a:path w="1682" h="861" extrusionOk="0">
                  <a:moveTo>
                    <a:pt x="311" y="0"/>
                  </a:moveTo>
                  <a:cubicBezTo>
                    <a:pt x="211" y="0"/>
                    <a:pt x="116" y="56"/>
                    <a:pt x="69" y="151"/>
                  </a:cubicBezTo>
                  <a:lnTo>
                    <a:pt x="53" y="185"/>
                  </a:lnTo>
                  <a:cubicBezTo>
                    <a:pt x="0" y="292"/>
                    <a:pt x="48" y="423"/>
                    <a:pt x="160" y="468"/>
                  </a:cubicBezTo>
                  <a:cubicBezTo>
                    <a:pt x="533" y="619"/>
                    <a:pt x="916" y="747"/>
                    <a:pt x="1307" y="851"/>
                  </a:cubicBezTo>
                  <a:cubicBezTo>
                    <a:pt x="1331" y="857"/>
                    <a:pt x="1355" y="861"/>
                    <a:pt x="1379" y="861"/>
                  </a:cubicBezTo>
                  <a:cubicBezTo>
                    <a:pt x="1480" y="861"/>
                    <a:pt x="1576" y="806"/>
                    <a:pt x="1618" y="713"/>
                  </a:cubicBezTo>
                  <a:cubicBezTo>
                    <a:pt x="1682" y="569"/>
                    <a:pt x="1602" y="403"/>
                    <a:pt x="1451" y="363"/>
                  </a:cubicBezTo>
                  <a:cubicBezTo>
                    <a:pt x="1097" y="268"/>
                    <a:pt x="751" y="154"/>
                    <a:pt x="412" y="20"/>
                  </a:cubicBezTo>
                  <a:cubicBezTo>
                    <a:pt x="379" y="7"/>
                    <a:pt x="345" y="0"/>
                    <a:pt x="311" y="0"/>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01" name="Google Shape;5801;p89"/>
            <p:cNvSpPr/>
            <p:nvPr/>
          </p:nvSpPr>
          <p:spPr>
            <a:xfrm>
              <a:off x="6172850" y="3459275"/>
              <a:ext cx="49900" cy="34575"/>
            </a:xfrm>
            <a:custGeom>
              <a:avLst/>
              <a:gdLst/>
              <a:ahLst/>
              <a:cxnLst/>
              <a:rect l="l" t="t" r="r" b="b"/>
              <a:pathLst>
                <a:path w="1996" h="1383" extrusionOk="0">
                  <a:moveTo>
                    <a:pt x="289" y="1"/>
                  </a:moveTo>
                  <a:cubicBezTo>
                    <a:pt x="212" y="1"/>
                    <a:pt x="136" y="36"/>
                    <a:pt x="86" y="102"/>
                  </a:cubicBezTo>
                  <a:cubicBezTo>
                    <a:pt x="1" y="214"/>
                    <a:pt x="23" y="374"/>
                    <a:pt x="135" y="459"/>
                  </a:cubicBezTo>
                  <a:cubicBezTo>
                    <a:pt x="595" y="800"/>
                    <a:pt x="1082" y="1100"/>
                    <a:pt x="1592" y="1356"/>
                  </a:cubicBezTo>
                  <a:cubicBezTo>
                    <a:pt x="1629" y="1374"/>
                    <a:pt x="1667" y="1382"/>
                    <a:pt x="1705" y="1382"/>
                  </a:cubicBezTo>
                  <a:cubicBezTo>
                    <a:pt x="1799" y="1382"/>
                    <a:pt x="1891" y="1329"/>
                    <a:pt x="1935" y="1239"/>
                  </a:cubicBezTo>
                  <a:cubicBezTo>
                    <a:pt x="1996" y="1113"/>
                    <a:pt x="1943" y="960"/>
                    <a:pt x="1817" y="898"/>
                  </a:cubicBezTo>
                  <a:cubicBezTo>
                    <a:pt x="1336" y="656"/>
                    <a:pt x="875" y="373"/>
                    <a:pt x="443" y="52"/>
                  </a:cubicBezTo>
                  <a:cubicBezTo>
                    <a:pt x="397" y="18"/>
                    <a:pt x="343" y="1"/>
                    <a:pt x="289" y="1"/>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02" name="Google Shape;5802;p89"/>
            <p:cNvSpPr/>
            <p:nvPr/>
          </p:nvSpPr>
          <p:spPr>
            <a:xfrm>
              <a:off x="7323825" y="3495225"/>
              <a:ext cx="51250" cy="99900"/>
            </a:xfrm>
            <a:custGeom>
              <a:avLst/>
              <a:gdLst/>
              <a:ahLst/>
              <a:cxnLst/>
              <a:rect l="l" t="t" r="r" b="b"/>
              <a:pathLst>
                <a:path w="2050" h="3996" extrusionOk="0">
                  <a:moveTo>
                    <a:pt x="1772" y="0"/>
                  </a:moveTo>
                  <a:cubicBezTo>
                    <a:pt x="1653" y="0"/>
                    <a:pt x="1547" y="82"/>
                    <a:pt x="1518" y="201"/>
                  </a:cubicBezTo>
                  <a:cubicBezTo>
                    <a:pt x="1307" y="1053"/>
                    <a:pt x="977" y="1872"/>
                    <a:pt x="540" y="2634"/>
                  </a:cubicBezTo>
                  <a:lnTo>
                    <a:pt x="285" y="2482"/>
                  </a:lnTo>
                  <a:cubicBezTo>
                    <a:pt x="265" y="2470"/>
                    <a:pt x="244" y="2465"/>
                    <a:pt x="223" y="2465"/>
                  </a:cubicBezTo>
                  <a:cubicBezTo>
                    <a:pt x="162" y="2465"/>
                    <a:pt x="104" y="2511"/>
                    <a:pt x="99" y="2579"/>
                  </a:cubicBezTo>
                  <a:lnTo>
                    <a:pt x="6" y="3864"/>
                  </a:lnTo>
                  <a:cubicBezTo>
                    <a:pt x="0" y="3939"/>
                    <a:pt x="62" y="3995"/>
                    <a:pt x="129" y="3995"/>
                  </a:cubicBezTo>
                  <a:cubicBezTo>
                    <a:pt x="152" y="3995"/>
                    <a:pt x="174" y="3989"/>
                    <a:pt x="195" y="3976"/>
                  </a:cubicBezTo>
                  <a:lnTo>
                    <a:pt x="1278" y="3279"/>
                  </a:lnTo>
                  <a:cubicBezTo>
                    <a:pt x="1355" y="3229"/>
                    <a:pt x="1353" y="3117"/>
                    <a:pt x="1275" y="3071"/>
                  </a:cubicBezTo>
                  <a:lnTo>
                    <a:pt x="978" y="2893"/>
                  </a:lnTo>
                  <a:cubicBezTo>
                    <a:pt x="1444" y="2085"/>
                    <a:pt x="1794" y="1213"/>
                    <a:pt x="2018" y="307"/>
                  </a:cubicBezTo>
                  <a:cubicBezTo>
                    <a:pt x="2050" y="171"/>
                    <a:pt x="1963" y="35"/>
                    <a:pt x="1826" y="6"/>
                  </a:cubicBezTo>
                  <a:cubicBezTo>
                    <a:pt x="1808" y="2"/>
                    <a:pt x="1790" y="0"/>
                    <a:pt x="1772" y="0"/>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03" name="Google Shape;5803;p89"/>
            <p:cNvSpPr/>
            <p:nvPr/>
          </p:nvSpPr>
          <p:spPr>
            <a:xfrm>
              <a:off x="7365575" y="3423925"/>
              <a:ext cx="16150" cy="62275"/>
            </a:xfrm>
            <a:custGeom>
              <a:avLst/>
              <a:gdLst/>
              <a:ahLst/>
              <a:cxnLst/>
              <a:rect l="l" t="t" r="r" b="b"/>
              <a:pathLst>
                <a:path w="646" h="2491" extrusionOk="0">
                  <a:moveTo>
                    <a:pt x="375" y="0"/>
                  </a:moveTo>
                  <a:cubicBezTo>
                    <a:pt x="368" y="0"/>
                    <a:pt x="361" y="1"/>
                    <a:pt x="354" y="1"/>
                  </a:cubicBezTo>
                  <a:cubicBezTo>
                    <a:pt x="216" y="11"/>
                    <a:pt x="111" y="129"/>
                    <a:pt x="119" y="269"/>
                  </a:cubicBezTo>
                  <a:cubicBezTo>
                    <a:pt x="128" y="438"/>
                    <a:pt x="135" y="607"/>
                    <a:pt x="135" y="776"/>
                  </a:cubicBezTo>
                  <a:cubicBezTo>
                    <a:pt x="135" y="1252"/>
                    <a:pt x="96" y="1724"/>
                    <a:pt x="23" y="2193"/>
                  </a:cubicBezTo>
                  <a:cubicBezTo>
                    <a:pt x="0" y="2328"/>
                    <a:pt x="88" y="2458"/>
                    <a:pt x="223" y="2485"/>
                  </a:cubicBezTo>
                  <a:cubicBezTo>
                    <a:pt x="240" y="2488"/>
                    <a:pt x="257" y="2490"/>
                    <a:pt x="274" y="2490"/>
                  </a:cubicBezTo>
                  <a:cubicBezTo>
                    <a:pt x="396" y="2490"/>
                    <a:pt x="504" y="2403"/>
                    <a:pt x="526" y="2278"/>
                  </a:cubicBezTo>
                  <a:cubicBezTo>
                    <a:pt x="604" y="1782"/>
                    <a:pt x="644" y="1279"/>
                    <a:pt x="646" y="776"/>
                  </a:cubicBezTo>
                  <a:cubicBezTo>
                    <a:pt x="646" y="595"/>
                    <a:pt x="638" y="413"/>
                    <a:pt x="626" y="232"/>
                  </a:cubicBezTo>
                  <a:cubicBezTo>
                    <a:pt x="616" y="101"/>
                    <a:pt x="505" y="0"/>
                    <a:pt x="375" y="0"/>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04" name="Google Shape;5804;p89"/>
            <p:cNvSpPr/>
            <p:nvPr/>
          </p:nvSpPr>
          <p:spPr>
            <a:xfrm>
              <a:off x="7334775" y="3315150"/>
              <a:ext cx="27850" cy="38100"/>
            </a:xfrm>
            <a:custGeom>
              <a:avLst/>
              <a:gdLst/>
              <a:ahLst/>
              <a:cxnLst/>
              <a:rect l="l" t="t" r="r" b="b"/>
              <a:pathLst>
                <a:path w="1114" h="1524" extrusionOk="0">
                  <a:moveTo>
                    <a:pt x="293" y="1"/>
                  </a:moveTo>
                  <a:cubicBezTo>
                    <a:pt x="265" y="1"/>
                    <a:pt x="236" y="5"/>
                    <a:pt x="209" y="16"/>
                  </a:cubicBezTo>
                  <a:cubicBezTo>
                    <a:pt x="62" y="74"/>
                    <a:pt x="1" y="246"/>
                    <a:pt x="79" y="383"/>
                  </a:cubicBezTo>
                  <a:cubicBezTo>
                    <a:pt x="262" y="698"/>
                    <a:pt x="427" y="1025"/>
                    <a:pt x="573" y="1359"/>
                  </a:cubicBezTo>
                  <a:cubicBezTo>
                    <a:pt x="615" y="1461"/>
                    <a:pt x="714" y="1523"/>
                    <a:pt x="819" y="1523"/>
                  </a:cubicBezTo>
                  <a:cubicBezTo>
                    <a:pt x="848" y="1523"/>
                    <a:pt x="878" y="1518"/>
                    <a:pt x="907" y="1508"/>
                  </a:cubicBezTo>
                  <a:lnTo>
                    <a:pt x="942" y="1495"/>
                  </a:lnTo>
                  <a:cubicBezTo>
                    <a:pt x="1056" y="1457"/>
                    <a:pt x="1114" y="1331"/>
                    <a:pt x="1067" y="1220"/>
                  </a:cubicBezTo>
                  <a:cubicBezTo>
                    <a:pt x="910" y="849"/>
                    <a:pt x="729" y="488"/>
                    <a:pt x="528" y="139"/>
                  </a:cubicBezTo>
                  <a:cubicBezTo>
                    <a:pt x="478" y="54"/>
                    <a:pt x="387" y="1"/>
                    <a:pt x="293" y="1"/>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05" name="Google Shape;5805;p89"/>
            <p:cNvSpPr/>
            <p:nvPr/>
          </p:nvSpPr>
          <p:spPr>
            <a:xfrm>
              <a:off x="7355800" y="3361300"/>
              <a:ext cx="23650" cy="53200"/>
            </a:xfrm>
            <a:custGeom>
              <a:avLst/>
              <a:gdLst/>
              <a:ahLst/>
              <a:cxnLst/>
              <a:rect l="l" t="t" r="r" b="b"/>
              <a:pathLst>
                <a:path w="946" h="2128" extrusionOk="0">
                  <a:moveTo>
                    <a:pt x="288" y="0"/>
                  </a:moveTo>
                  <a:cubicBezTo>
                    <a:pt x="260" y="0"/>
                    <a:pt x="232" y="5"/>
                    <a:pt x="204" y="15"/>
                  </a:cubicBezTo>
                  <a:cubicBezTo>
                    <a:pt x="71" y="61"/>
                    <a:pt x="1" y="205"/>
                    <a:pt x="47" y="338"/>
                  </a:cubicBezTo>
                  <a:cubicBezTo>
                    <a:pt x="215" y="850"/>
                    <a:pt x="342" y="1376"/>
                    <a:pt x="420" y="1909"/>
                  </a:cubicBezTo>
                  <a:cubicBezTo>
                    <a:pt x="438" y="2036"/>
                    <a:pt x="548" y="2128"/>
                    <a:pt x="673" y="2128"/>
                  </a:cubicBezTo>
                  <a:cubicBezTo>
                    <a:pt x="685" y="2128"/>
                    <a:pt x="696" y="2127"/>
                    <a:pt x="708" y="2125"/>
                  </a:cubicBezTo>
                  <a:cubicBezTo>
                    <a:pt x="848" y="2106"/>
                    <a:pt x="945" y="1978"/>
                    <a:pt x="926" y="1839"/>
                  </a:cubicBezTo>
                  <a:lnTo>
                    <a:pt x="925" y="1839"/>
                  </a:lnTo>
                  <a:cubicBezTo>
                    <a:pt x="841" y="1273"/>
                    <a:pt x="708" y="716"/>
                    <a:pt x="529" y="173"/>
                  </a:cubicBezTo>
                  <a:cubicBezTo>
                    <a:pt x="492" y="67"/>
                    <a:pt x="393" y="0"/>
                    <a:pt x="288" y="0"/>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06" name="Google Shape;5806;p89"/>
            <p:cNvSpPr/>
            <p:nvPr/>
          </p:nvSpPr>
          <p:spPr>
            <a:xfrm>
              <a:off x="7093025" y="4348600"/>
              <a:ext cx="104200" cy="51200"/>
            </a:xfrm>
            <a:custGeom>
              <a:avLst/>
              <a:gdLst/>
              <a:ahLst/>
              <a:cxnLst/>
              <a:rect l="l" t="t" r="r" b="b"/>
              <a:pathLst>
                <a:path w="4168" h="2048" extrusionOk="0">
                  <a:moveTo>
                    <a:pt x="3871" y="0"/>
                  </a:moveTo>
                  <a:cubicBezTo>
                    <a:pt x="3824" y="0"/>
                    <a:pt x="3777" y="13"/>
                    <a:pt x="3735" y="39"/>
                  </a:cubicBezTo>
                  <a:cubicBezTo>
                    <a:pt x="2982" y="492"/>
                    <a:pt x="2170" y="838"/>
                    <a:pt x="1323" y="1067"/>
                  </a:cubicBezTo>
                  <a:lnTo>
                    <a:pt x="1249" y="780"/>
                  </a:lnTo>
                  <a:cubicBezTo>
                    <a:pt x="1235" y="721"/>
                    <a:pt x="1183" y="687"/>
                    <a:pt x="1130" y="687"/>
                  </a:cubicBezTo>
                  <a:cubicBezTo>
                    <a:pt x="1102" y="687"/>
                    <a:pt x="1073" y="696"/>
                    <a:pt x="1049" y="717"/>
                  </a:cubicBezTo>
                  <a:lnTo>
                    <a:pt x="76" y="1560"/>
                  </a:lnTo>
                  <a:cubicBezTo>
                    <a:pt x="0" y="1625"/>
                    <a:pt x="32" y="1750"/>
                    <a:pt x="130" y="1773"/>
                  </a:cubicBezTo>
                  <a:lnTo>
                    <a:pt x="1389" y="2045"/>
                  </a:lnTo>
                  <a:cubicBezTo>
                    <a:pt x="1398" y="2047"/>
                    <a:pt x="1407" y="2048"/>
                    <a:pt x="1416" y="2048"/>
                  </a:cubicBezTo>
                  <a:cubicBezTo>
                    <a:pt x="1493" y="2048"/>
                    <a:pt x="1555" y="1975"/>
                    <a:pt x="1534" y="1894"/>
                  </a:cubicBezTo>
                  <a:lnTo>
                    <a:pt x="1450" y="1561"/>
                  </a:lnTo>
                  <a:cubicBezTo>
                    <a:pt x="2351" y="1318"/>
                    <a:pt x="3214" y="950"/>
                    <a:pt x="4013" y="466"/>
                  </a:cubicBezTo>
                  <a:cubicBezTo>
                    <a:pt x="4132" y="392"/>
                    <a:pt x="4167" y="235"/>
                    <a:pt x="4090" y="119"/>
                  </a:cubicBezTo>
                  <a:cubicBezTo>
                    <a:pt x="4039" y="42"/>
                    <a:pt x="3956" y="0"/>
                    <a:pt x="3871" y="0"/>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07" name="Google Shape;5807;p89"/>
            <p:cNvSpPr/>
            <p:nvPr/>
          </p:nvSpPr>
          <p:spPr>
            <a:xfrm>
              <a:off x="7201150" y="4302925"/>
              <a:ext cx="51100" cy="46100"/>
            </a:xfrm>
            <a:custGeom>
              <a:avLst/>
              <a:gdLst/>
              <a:ahLst/>
              <a:cxnLst/>
              <a:rect l="l" t="t" r="r" b="b"/>
              <a:pathLst>
                <a:path w="2044" h="1844" extrusionOk="0">
                  <a:moveTo>
                    <a:pt x="1760" y="1"/>
                  </a:moveTo>
                  <a:cubicBezTo>
                    <a:pt x="1689" y="1"/>
                    <a:pt x="1619" y="31"/>
                    <a:pt x="1568" y="88"/>
                  </a:cubicBezTo>
                  <a:cubicBezTo>
                    <a:pt x="1456" y="215"/>
                    <a:pt x="1341" y="338"/>
                    <a:pt x="1221" y="458"/>
                  </a:cubicBezTo>
                  <a:cubicBezTo>
                    <a:pt x="885" y="793"/>
                    <a:pt x="524" y="1102"/>
                    <a:pt x="140" y="1380"/>
                  </a:cubicBezTo>
                  <a:cubicBezTo>
                    <a:pt x="29" y="1460"/>
                    <a:pt x="1" y="1612"/>
                    <a:pt x="74" y="1728"/>
                  </a:cubicBezTo>
                  <a:cubicBezTo>
                    <a:pt x="124" y="1803"/>
                    <a:pt x="205" y="1844"/>
                    <a:pt x="288" y="1844"/>
                  </a:cubicBezTo>
                  <a:cubicBezTo>
                    <a:pt x="339" y="1844"/>
                    <a:pt x="391" y="1828"/>
                    <a:pt x="436" y="1797"/>
                  </a:cubicBezTo>
                  <a:cubicBezTo>
                    <a:pt x="843" y="1500"/>
                    <a:pt x="1226" y="1174"/>
                    <a:pt x="1581" y="820"/>
                  </a:cubicBezTo>
                  <a:cubicBezTo>
                    <a:pt x="1711" y="690"/>
                    <a:pt x="1834" y="557"/>
                    <a:pt x="1954" y="421"/>
                  </a:cubicBezTo>
                  <a:cubicBezTo>
                    <a:pt x="2044" y="315"/>
                    <a:pt x="2033" y="155"/>
                    <a:pt x="1927" y="64"/>
                  </a:cubicBezTo>
                  <a:cubicBezTo>
                    <a:pt x="1879" y="22"/>
                    <a:pt x="1819" y="1"/>
                    <a:pt x="1760" y="1"/>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08" name="Google Shape;5808;p89"/>
            <p:cNvSpPr/>
            <p:nvPr/>
          </p:nvSpPr>
          <p:spPr>
            <a:xfrm>
              <a:off x="7282950" y="4203000"/>
              <a:ext cx="22950" cy="40225"/>
            </a:xfrm>
            <a:custGeom>
              <a:avLst/>
              <a:gdLst/>
              <a:ahLst/>
              <a:cxnLst/>
              <a:rect l="l" t="t" r="r" b="b"/>
              <a:pathLst>
                <a:path w="918" h="1609" extrusionOk="0">
                  <a:moveTo>
                    <a:pt x="642" y="0"/>
                  </a:moveTo>
                  <a:cubicBezTo>
                    <a:pt x="531" y="0"/>
                    <a:pt x="426" y="74"/>
                    <a:pt x="396" y="189"/>
                  </a:cubicBezTo>
                  <a:cubicBezTo>
                    <a:pt x="301" y="543"/>
                    <a:pt x="187" y="889"/>
                    <a:pt x="53" y="1228"/>
                  </a:cubicBezTo>
                  <a:cubicBezTo>
                    <a:pt x="0" y="1360"/>
                    <a:pt x="58" y="1509"/>
                    <a:pt x="184" y="1571"/>
                  </a:cubicBezTo>
                  <a:lnTo>
                    <a:pt x="218" y="1587"/>
                  </a:lnTo>
                  <a:cubicBezTo>
                    <a:pt x="248" y="1602"/>
                    <a:pt x="280" y="1608"/>
                    <a:pt x="311" y="1608"/>
                  </a:cubicBezTo>
                  <a:cubicBezTo>
                    <a:pt x="392" y="1608"/>
                    <a:pt x="469" y="1561"/>
                    <a:pt x="501" y="1480"/>
                  </a:cubicBezTo>
                  <a:cubicBezTo>
                    <a:pt x="653" y="1107"/>
                    <a:pt x="780" y="724"/>
                    <a:pt x="886" y="333"/>
                  </a:cubicBezTo>
                  <a:cubicBezTo>
                    <a:pt x="918" y="210"/>
                    <a:pt x="862" y="74"/>
                    <a:pt x="746" y="22"/>
                  </a:cubicBezTo>
                  <a:cubicBezTo>
                    <a:pt x="712" y="7"/>
                    <a:pt x="677" y="0"/>
                    <a:pt x="642" y="0"/>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09" name="Google Shape;5809;p89"/>
            <p:cNvSpPr/>
            <p:nvPr/>
          </p:nvSpPr>
          <p:spPr>
            <a:xfrm>
              <a:off x="7252000" y="4250300"/>
              <a:ext cx="36300" cy="48175"/>
            </a:xfrm>
            <a:custGeom>
              <a:avLst/>
              <a:gdLst/>
              <a:ahLst/>
              <a:cxnLst/>
              <a:rect l="l" t="t" r="r" b="b"/>
              <a:pathLst>
                <a:path w="1452" h="1927" extrusionOk="0">
                  <a:moveTo>
                    <a:pt x="1159" y="1"/>
                  </a:moveTo>
                  <a:cubicBezTo>
                    <a:pt x="1064" y="1"/>
                    <a:pt x="974" y="53"/>
                    <a:pt x="931" y="143"/>
                  </a:cubicBezTo>
                  <a:cubicBezTo>
                    <a:pt x="689" y="625"/>
                    <a:pt x="405" y="1085"/>
                    <a:pt x="85" y="1519"/>
                  </a:cubicBezTo>
                  <a:cubicBezTo>
                    <a:pt x="0" y="1631"/>
                    <a:pt x="21" y="1790"/>
                    <a:pt x="135" y="1874"/>
                  </a:cubicBezTo>
                  <a:cubicBezTo>
                    <a:pt x="181" y="1909"/>
                    <a:pt x="235" y="1926"/>
                    <a:pt x="289" y="1926"/>
                  </a:cubicBezTo>
                  <a:cubicBezTo>
                    <a:pt x="366" y="1926"/>
                    <a:pt x="441" y="1892"/>
                    <a:pt x="492" y="1826"/>
                  </a:cubicBezTo>
                  <a:cubicBezTo>
                    <a:pt x="831" y="1367"/>
                    <a:pt x="1132" y="878"/>
                    <a:pt x="1389" y="368"/>
                  </a:cubicBezTo>
                  <a:cubicBezTo>
                    <a:pt x="1451" y="241"/>
                    <a:pt x="1398" y="87"/>
                    <a:pt x="1270" y="26"/>
                  </a:cubicBezTo>
                  <a:cubicBezTo>
                    <a:pt x="1234" y="9"/>
                    <a:pt x="1196" y="1"/>
                    <a:pt x="1159" y="1"/>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810" name="Google Shape;5810;p89"/>
          <p:cNvGrpSpPr/>
          <p:nvPr/>
        </p:nvGrpSpPr>
        <p:grpSpPr>
          <a:xfrm>
            <a:off x="6272340" y="1295077"/>
            <a:ext cx="967793" cy="933300"/>
            <a:chOff x="4249973" y="1201875"/>
            <a:chExt cx="1958568" cy="1888762"/>
          </a:xfrm>
        </p:grpSpPr>
        <p:sp>
          <p:nvSpPr>
            <p:cNvPr id="5811" name="Google Shape;5811;p89"/>
            <p:cNvSpPr/>
            <p:nvPr/>
          </p:nvSpPr>
          <p:spPr>
            <a:xfrm>
              <a:off x="4468527" y="1411932"/>
              <a:ext cx="1528500" cy="1452600"/>
            </a:xfrm>
            <a:prstGeom prst="pentagon">
              <a:avLst>
                <a:gd name="hf" fmla="val 105146"/>
                <a:gd name="vf" fmla="val 110557"/>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5812" name="Google Shape;5812;p89"/>
            <p:cNvGrpSpPr/>
            <p:nvPr/>
          </p:nvGrpSpPr>
          <p:grpSpPr>
            <a:xfrm>
              <a:off x="5853086" y="1789142"/>
              <a:ext cx="355454" cy="1048099"/>
              <a:chOff x="5576108" y="2016725"/>
              <a:chExt cx="565200" cy="1666560"/>
            </a:xfrm>
          </p:grpSpPr>
          <p:sp>
            <p:nvSpPr>
              <p:cNvPr id="5813" name="Google Shape;5813;p89"/>
              <p:cNvSpPr/>
              <p:nvPr/>
            </p:nvSpPr>
            <p:spPr>
              <a:xfrm>
                <a:off x="5576108" y="2016725"/>
                <a:ext cx="565200" cy="565500"/>
              </a:xfrm>
              <a:prstGeom prst="ellipse">
                <a:avLst/>
              </a:prstGeom>
              <a:solidFill>
                <a:srgbClr val="667E92"/>
              </a:solidFill>
              <a:ln>
                <a:noFill/>
              </a:ln>
            </p:spPr>
            <p:txBody>
              <a:bodyPr spcFirstLastPara="1" wrap="square" lIns="121900" tIns="121900" rIns="121900" bIns="121900" anchor="ctr" anchorCtr="0">
                <a:noAutofit/>
              </a:bodyPr>
              <a:lstStyle/>
              <a:p>
                <a:pPr algn="ctr" defTabSz="1219170">
                  <a:buClr>
                    <a:srgbClr val="000000"/>
                  </a:buClr>
                </a:pPr>
                <a:endParaRPr sz="1600" kern="0">
                  <a:solidFill>
                    <a:srgbClr val="FFFFFF"/>
                  </a:solidFill>
                  <a:latin typeface="Roboto Medium"/>
                  <a:ea typeface="Roboto Medium"/>
                  <a:cs typeface="Roboto Medium"/>
                  <a:sym typeface="Roboto Medium"/>
                </a:endParaRPr>
              </a:p>
            </p:txBody>
          </p:sp>
          <p:sp>
            <p:nvSpPr>
              <p:cNvPr id="5814" name="Google Shape;5814;p89"/>
              <p:cNvSpPr/>
              <p:nvPr/>
            </p:nvSpPr>
            <p:spPr>
              <a:xfrm rot="6479001">
                <a:off x="5275897" y="3050667"/>
                <a:ext cx="1119386" cy="152834"/>
              </a:xfrm>
              <a:prstGeom prst="rightArrow">
                <a:avLst>
                  <a:gd name="adj1" fmla="val 25514"/>
                  <a:gd name="adj2" fmla="val 64322"/>
                </a:avLst>
              </a:pr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815" name="Google Shape;5815;p89"/>
            <p:cNvGrpSpPr/>
            <p:nvPr/>
          </p:nvGrpSpPr>
          <p:grpSpPr>
            <a:xfrm>
              <a:off x="4869455" y="2691676"/>
              <a:ext cx="1013897" cy="398961"/>
              <a:chOff x="4012057" y="3451825"/>
              <a:chExt cx="1612175" cy="634379"/>
            </a:xfrm>
          </p:grpSpPr>
          <p:sp>
            <p:nvSpPr>
              <p:cNvPr id="5816" name="Google Shape;5816;p89"/>
              <p:cNvSpPr/>
              <p:nvPr/>
            </p:nvSpPr>
            <p:spPr>
              <a:xfrm>
                <a:off x="5059033" y="3451825"/>
                <a:ext cx="565200" cy="565500"/>
              </a:xfrm>
              <a:prstGeom prst="ellipse">
                <a:avLst/>
              </a:prstGeom>
              <a:solidFill>
                <a:srgbClr val="667E92"/>
              </a:solidFill>
              <a:ln>
                <a:noFill/>
              </a:ln>
            </p:spPr>
            <p:txBody>
              <a:bodyPr spcFirstLastPara="1" wrap="square" lIns="121900" tIns="121900" rIns="121900" bIns="121900" anchor="ctr" anchorCtr="0">
                <a:noAutofit/>
              </a:bodyPr>
              <a:lstStyle/>
              <a:p>
                <a:pPr algn="ctr" defTabSz="1219170">
                  <a:buClr>
                    <a:srgbClr val="000000"/>
                  </a:buClr>
                </a:pPr>
                <a:endParaRPr sz="1600" kern="0">
                  <a:solidFill>
                    <a:srgbClr val="FFFFFF"/>
                  </a:solidFill>
                  <a:latin typeface="Roboto Medium"/>
                  <a:ea typeface="Roboto Medium"/>
                  <a:cs typeface="Roboto Medium"/>
                  <a:sym typeface="Roboto Medium"/>
                </a:endParaRPr>
              </a:p>
            </p:txBody>
          </p:sp>
          <p:sp>
            <p:nvSpPr>
              <p:cNvPr id="5817" name="Google Shape;5817;p89"/>
              <p:cNvSpPr/>
              <p:nvPr/>
            </p:nvSpPr>
            <p:spPr>
              <a:xfrm rot="10799079">
                <a:off x="4012507" y="3933353"/>
                <a:ext cx="1119600" cy="152703"/>
              </a:xfrm>
              <a:prstGeom prst="rightArrow">
                <a:avLst>
                  <a:gd name="adj1" fmla="val 25514"/>
                  <a:gd name="adj2" fmla="val 64322"/>
                </a:avLst>
              </a:pr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818" name="Google Shape;5818;p89"/>
            <p:cNvGrpSpPr/>
            <p:nvPr/>
          </p:nvGrpSpPr>
          <p:grpSpPr>
            <a:xfrm>
              <a:off x="4276937" y="2155961"/>
              <a:ext cx="651965" cy="891358"/>
              <a:chOff x="3069908" y="2599997"/>
              <a:chExt cx="1036675" cy="1417328"/>
            </a:xfrm>
          </p:grpSpPr>
          <p:sp>
            <p:nvSpPr>
              <p:cNvPr id="5819" name="Google Shape;5819;p89"/>
              <p:cNvSpPr/>
              <p:nvPr/>
            </p:nvSpPr>
            <p:spPr>
              <a:xfrm>
                <a:off x="3541383" y="3451825"/>
                <a:ext cx="565200" cy="565500"/>
              </a:xfrm>
              <a:prstGeom prst="ellipse">
                <a:avLst/>
              </a:prstGeom>
              <a:solidFill>
                <a:srgbClr val="667E92"/>
              </a:solidFill>
              <a:ln>
                <a:noFill/>
              </a:ln>
            </p:spPr>
            <p:txBody>
              <a:bodyPr spcFirstLastPara="1" wrap="square" lIns="121900" tIns="121900" rIns="121900" bIns="121900" anchor="ctr" anchorCtr="0">
                <a:noAutofit/>
              </a:bodyPr>
              <a:lstStyle/>
              <a:p>
                <a:pPr algn="ctr" defTabSz="1219170">
                  <a:buClr>
                    <a:srgbClr val="000000"/>
                  </a:buClr>
                </a:pPr>
                <a:endParaRPr sz="1600" kern="0">
                  <a:solidFill>
                    <a:srgbClr val="FFFFFF"/>
                  </a:solidFill>
                  <a:latin typeface="Roboto Medium"/>
                  <a:ea typeface="Roboto Medium"/>
                  <a:cs typeface="Roboto Medium"/>
                  <a:sym typeface="Roboto Medium"/>
                </a:endParaRPr>
              </a:p>
            </p:txBody>
          </p:sp>
          <p:sp>
            <p:nvSpPr>
              <p:cNvPr id="5820" name="Google Shape;5820;p89"/>
              <p:cNvSpPr/>
              <p:nvPr/>
            </p:nvSpPr>
            <p:spPr>
              <a:xfrm rot="-6478717">
                <a:off x="2755922" y="3079191"/>
                <a:ext cx="1119672" cy="153413"/>
              </a:xfrm>
              <a:prstGeom prst="rightArrow">
                <a:avLst>
                  <a:gd name="adj1" fmla="val 25514"/>
                  <a:gd name="adj2" fmla="val 64322"/>
                </a:avLst>
              </a:pr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821" name="Google Shape;5821;p89"/>
            <p:cNvGrpSpPr/>
            <p:nvPr/>
          </p:nvGrpSpPr>
          <p:grpSpPr>
            <a:xfrm>
              <a:off x="5054918" y="1201875"/>
              <a:ext cx="999548" cy="602711"/>
              <a:chOff x="4306958" y="1082925"/>
              <a:chExt cx="1589359" cy="958358"/>
            </a:xfrm>
          </p:grpSpPr>
          <p:sp>
            <p:nvSpPr>
              <p:cNvPr id="5822" name="Google Shape;5822;p89"/>
              <p:cNvSpPr/>
              <p:nvPr/>
            </p:nvSpPr>
            <p:spPr>
              <a:xfrm>
                <a:off x="4306958" y="1082925"/>
                <a:ext cx="565200" cy="565500"/>
              </a:xfrm>
              <a:prstGeom prst="ellipse">
                <a:avLst/>
              </a:prstGeom>
              <a:solidFill>
                <a:srgbClr val="5F7D95"/>
              </a:solidFill>
              <a:ln>
                <a:noFill/>
              </a:ln>
            </p:spPr>
            <p:txBody>
              <a:bodyPr spcFirstLastPara="1" wrap="square" lIns="121900" tIns="121900" rIns="121900" bIns="121900" anchor="ctr" anchorCtr="0">
                <a:noAutofit/>
              </a:bodyPr>
              <a:lstStyle/>
              <a:p>
                <a:pPr algn="ctr" defTabSz="1219170">
                  <a:buClr>
                    <a:srgbClr val="000000"/>
                  </a:buClr>
                </a:pPr>
                <a:endParaRPr sz="1600" kern="0">
                  <a:solidFill>
                    <a:srgbClr val="FFFFFF"/>
                  </a:solidFill>
                  <a:latin typeface="Roboto Medium"/>
                  <a:ea typeface="Roboto Medium"/>
                  <a:cs typeface="Roboto Medium"/>
                  <a:sym typeface="Roboto Medium"/>
                </a:endParaRPr>
              </a:p>
            </p:txBody>
          </p:sp>
          <p:sp>
            <p:nvSpPr>
              <p:cNvPr id="5823" name="Google Shape;5823;p89"/>
              <p:cNvSpPr/>
              <p:nvPr/>
            </p:nvSpPr>
            <p:spPr>
              <a:xfrm rot="2159678">
                <a:off x="4838902" y="1574444"/>
                <a:ext cx="1119431" cy="152476"/>
              </a:xfrm>
              <a:prstGeom prst="rightArrow">
                <a:avLst>
                  <a:gd name="adj1" fmla="val 25514"/>
                  <a:gd name="adj2" fmla="val 64322"/>
                </a:avLst>
              </a:pr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824" name="Google Shape;5824;p89"/>
            <p:cNvGrpSpPr/>
            <p:nvPr/>
          </p:nvGrpSpPr>
          <p:grpSpPr>
            <a:xfrm>
              <a:off x="4249973" y="1303451"/>
              <a:ext cx="799317" cy="841334"/>
              <a:chOff x="3027033" y="1244439"/>
              <a:chExt cx="1270977" cy="1337786"/>
            </a:xfrm>
          </p:grpSpPr>
          <p:sp>
            <p:nvSpPr>
              <p:cNvPr id="5825" name="Google Shape;5825;p89"/>
              <p:cNvSpPr/>
              <p:nvPr/>
            </p:nvSpPr>
            <p:spPr>
              <a:xfrm>
                <a:off x="3027033" y="2016725"/>
                <a:ext cx="565200" cy="565500"/>
              </a:xfrm>
              <a:prstGeom prst="ellipse">
                <a:avLst/>
              </a:prstGeom>
              <a:solidFill>
                <a:srgbClr val="667E92"/>
              </a:solidFill>
              <a:ln>
                <a:noFill/>
              </a:ln>
            </p:spPr>
            <p:txBody>
              <a:bodyPr spcFirstLastPara="1" wrap="square" lIns="121900" tIns="121900" rIns="121900" bIns="121900" anchor="ctr" anchorCtr="0">
                <a:noAutofit/>
              </a:bodyPr>
              <a:lstStyle/>
              <a:p>
                <a:pPr algn="ctr" defTabSz="1219170">
                  <a:buClr>
                    <a:srgbClr val="000000"/>
                  </a:buClr>
                </a:pPr>
                <a:endParaRPr sz="1600" kern="0">
                  <a:solidFill>
                    <a:srgbClr val="FFFFFF"/>
                  </a:solidFill>
                  <a:latin typeface="Roboto Medium"/>
                  <a:ea typeface="Roboto Medium"/>
                  <a:cs typeface="Roboto Medium"/>
                  <a:sym typeface="Roboto Medium"/>
                </a:endParaRPr>
              </a:p>
            </p:txBody>
          </p:sp>
          <p:sp>
            <p:nvSpPr>
              <p:cNvPr id="5826" name="Google Shape;5826;p89"/>
              <p:cNvSpPr/>
              <p:nvPr/>
            </p:nvSpPr>
            <p:spPr>
              <a:xfrm rot="-2159137">
                <a:off x="3240473" y="1559002"/>
                <a:ext cx="1119673" cy="153273"/>
              </a:xfrm>
              <a:prstGeom prst="rightArrow">
                <a:avLst>
                  <a:gd name="adj1" fmla="val 25514"/>
                  <a:gd name="adj2" fmla="val 64322"/>
                </a:avLst>
              </a:pr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nvGrpSpPr>
          <p:cNvPr id="5827" name="Google Shape;5827;p89"/>
          <p:cNvGrpSpPr/>
          <p:nvPr/>
        </p:nvGrpSpPr>
        <p:grpSpPr>
          <a:xfrm>
            <a:off x="5409493" y="2477449"/>
            <a:ext cx="1001025" cy="911712"/>
            <a:chOff x="4204684" y="2104422"/>
            <a:chExt cx="699822" cy="637382"/>
          </a:xfrm>
        </p:grpSpPr>
        <p:grpSp>
          <p:nvGrpSpPr>
            <p:cNvPr id="5828" name="Google Shape;5828;p89"/>
            <p:cNvGrpSpPr/>
            <p:nvPr/>
          </p:nvGrpSpPr>
          <p:grpSpPr>
            <a:xfrm>
              <a:off x="4204684" y="2430067"/>
              <a:ext cx="342957" cy="311738"/>
              <a:chOff x="4204684" y="2430067"/>
              <a:chExt cx="342957" cy="311738"/>
            </a:xfrm>
          </p:grpSpPr>
          <p:sp>
            <p:nvSpPr>
              <p:cNvPr id="5829" name="Google Shape;5829;p89"/>
              <p:cNvSpPr/>
              <p:nvPr/>
            </p:nvSpPr>
            <p:spPr>
              <a:xfrm>
                <a:off x="4235882" y="2430067"/>
                <a:ext cx="311759" cy="311738"/>
              </a:xfrm>
              <a:custGeom>
                <a:avLst/>
                <a:gdLst/>
                <a:ahLst/>
                <a:cxnLst/>
                <a:rect l="l" t="t" r="r" b="b"/>
                <a:pathLst>
                  <a:path w="8384" h="8384" extrusionOk="0">
                    <a:moveTo>
                      <a:pt x="1" y="0"/>
                    </a:moveTo>
                    <a:cubicBezTo>
                      <a:pt x="23" y="1056"/>
                      <a:pt x="239" y="2096"/>
                      <a:pt x="641" y="3073"/>
                    </a:cubicBezTo>
                    <a:cubicBezTo>
                      <a:pt x="676" y="3072"/>
                      <a:pt x="710" y="3070"/>
                      <a:pt x="745" y="3070"/>
                    </a:cubicBezTo>
                    <a:cubicBezTo>
                      <a:pt x="1419" y="3070"/>
                      <a:pt x="2047" y="3416"/>
                      <a:pt x="2406" y="3988"/>
                    </a:cubicBezTo>
                    <a:cubicBezTo>
                      <a:pt x="2766" y="4558"/>
                      <a:pt x="2808" y="5272"/>
                      <a:pt x="2516" y="5880"/>
                    </a:cubicBezTo>
                    <a:cubicBezTo>
                      <a:pt x="4076" y="7440"/>
                      <a:pt x="6179" y="8337"/>
                      <a:pt x="8384" y="8383"/>
                    </a:cubicBezTo>
                    <a:lnTo>
                      <a:pt x="8384" y="3190"/>
                    </a:lnTo>
                    <a:cubicBezTo>
                      <a:pt x="6664" y="3094"/>
                      <a:pt x="5290" y="1720"/>
                      <a:pt x="5194" y="0"/>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30" name="Google Shape;5830;p89"/>
              <p:cNvSpPr/>
              <p:nvPr/>
            </p:nvSpPr>
            <p:spPr>
              <a:xfrm>
                <a:off x="4204684" y="2558309"/>
                <a:ext cx="117839" cy="117794"/>
              </a:xfrm>
              <a:custGeom>
                <a:avLst/>
                <a:gdLst/>
                <a:ahLst/>
                <a:cxnLst/>
                <a:rect l="l" t="t" r="r" b="b"/>
                <a:pathLst>
                  <a:path w="3169" h="3168" extrusionOk="0">
                    <a:moveTo>
                      <a:pt x="1584" y="0"/>
                    </a:moveTo>
                    <a:cubicBezTo>
                      <a:pt x="710" y="0"/>
                      <a:pt x="1" y="710"/>
                      <a:pt x="1" y="1584"/>
                    </a:cubicBezTo>
                    <a:cubicBezTo>
                      <a:pt x="1" y="2459"/>
                      <a:pt x="710" y="3168"/>
                      <a:pt x="1584" y="3168"/>
                    </a:cubicBezTo>
                    <a:cubicBezTo>
                      <a:pt x="2459" y="3168"/>
                      <a:pt x="3168" y="2459"/>
                      <a:pt x="3168" y="1584"/>
                    </a:cubicBezTo>
                    <a:cubicBezTo>
                      <a:pt x="3168" y="710"/>
                      <a:pt x="2459" y="0"/>
                      <a:pt x="1584" y="0"/>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831" name="Google Shape;5831;p89"/>
            <p:cNvGrpSpPr/>
            <p:nvPr/>
          </p:nvGrpSpPr>
          <p:grpSpPr>
            <a:xfrm>
              <a:off x="4561586" y="2430067"/>
              <a:ext cx="342920" cy="311738"/>
              <a:chOff x="4561586" y="2430067"/>
              <a:chExt cx="342920" cy="311738"/>
            </a:xfrm>
          </p:grpSpPr>
          <p:sp>
            <p:nvSpPr>
              <p:cNvPr id="5832" name="Google Shape;5832;p89"/>
              <p:cNvSpPr/>
              <p:nvPr/>
            </p:nvSpPr>
            <p:spPr>
              <a:xfrm>
                <a:off x="4561586" y="2430067"/>
                <a:ext cx="311759" cy="311738"/>
              </a:xfrm>
              <a:custGeom>
                <a:avLst/>
                <a:gdLst/>
                <a:ahLst/>
                <a:cxnLst/>
                <a:rect l="l" t="t" r="r" b="b"/>
                <a:pathLst>
                  <a:path w="8384" h="8384" extrusionOk="0">
                    <a:moveTo>
                      <a:pt x="3189" y="0"/>
                    </a:moveTo>
                    <a:cubicBezTo>
                      <a:pt x="3093" y="1720"/>
                      <a:pt x="1721" y="3092"/>
                      <a:pt x="1" y="3190"/>
                    </a:cubicBezTo>
                    <a:lnTo>
                      <a:pt x="1" y="8383"/>
                    </a:lnTo>
                    <a:cubicBezTo>
                      <a:pt x="2206" y="8337"/>
                      <a:pt x="4309" y="7440"/>
                      <a:pt x="5868" y="5880"/>
                    </a:cubicBezTo>
                    <a:cubicBezTo>
                      <a:pt x="5577" y="5272"/>
                      <a:pt x="5618" y="4558"/>
                      <a:pt x="5979" y="3986"/>
                    </a:cubicBezTo>
                    <a:cubicBezTo>
                      <a:pt x="6337" y="3416"/>
                      <a:pt x="6965" y="3070"/>
                      <a:pt x="7639" y="3070"/>
                    </a:cubicBezTo>
                    <a:cubicBezTo>
                      <a:pt x="7675" y="3070"/>
                      <a:pt x="7710" y="3070"/>
                      <a:pt x="7743" y="3073"/>
                    </a:cubicBezTo>
                    <a:cubicBezTo>
                      <a:pt x="8145" y="2096"/>
                      <a:pt x="8362" y="1056"/>
                      <a:pt x="8384" y="0"/>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33" name="Google Shape;5833;p89"/>
              <p:cNvSpPr/>
              <p:nvPr/>
            </p:nvSpPr>
            <p:spPr>
              <a:xfrm>
                <a:off x="4786741" y="2558309"/>
                <a:ext cx="117765" cy="117794"/>
              </a:xfrm>
              <a:custGeom>
                <a:avLst/>
                <a:gdLst/>
                <a:ahLst/>
                <a:cxnLst/>
                <a:rect l="l" t="t" r="r" b="b"/>
                <a:pathLst>
                  <a:path w="3167" h="3168" extrusionOk="0">
                    <a:moveTo>
                      <a:pt x="1583" y="0"/>
                    </a:moveTo>
                    <a:cubicBezTo>
                      <a:pt x="708" y="0"/>
                      <a:pt x="1" y="710"/>
                      <a:pt x="1" y="1584"/>
                    </a:cubicBezTo>
                    <a:cubicBezTo>
                      <a:pt x="1" y="2459"/>
                      <a:pt x="708" y="3168"/>
                      <a:pt x="1583" y="3168"/>
                    </a:cubicBezTo>
                    <a:cubicBezTo>
                      <a:pt x="2457" y="3168"/>
                      <a:pt x="3166" y="2459"/>
                      <a:pt x="3166" y="1584"/>
                    </a:cubicBezTo>
                    <a:cubicBezTo>
                      <a:pt x="3166" y="710"/>
                      <a:pt x="2457" y="0"/>
                      <a:pt x="1583" y="0"/>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834" name="Google Shape;5834;p89"/>
            <p:cNvGrpSpPr/>
            <p:nvPr/>
          </p:nvGrpSpPr>
          <p:grpSpPr>
            <a:xfrm>
              <a:off x="4561586" y="2104422"/>
              <a:ext cx="342920" cy="311738"/>
              <a:chOff x="4561586" y="2104422"/>
              <a:chExt cx="342920" cy="311738"/>
            </a:xfrm>
          </p:grpSpPr>
          <p:sp>
            <p:nvSpPr>
              <p:cNvPr id="5835" name="Google Shape;5835;p89"/>
              <p:cNvSpPr/>
              <p:nvPr/>
            </p:nvSpPr>
            <p:spPr>
              <a:xfrm>
                <a:off x="4561586" y="2104422"/>
                <a:ext cx="311722" cy="311738"/>
              </a:xfrm>
              <a:custGeom>
                <a:avLst/>
                <a:gdLst/>
                <a:ahLst/>
                <a:cxnLst/>
                <a:rect l="l" t="t" r="r" b="b"/>
                <a:pathLst>
                  <a:path w="8383" h="8384" extrusionOk="0">
                    <a:moveTo>
                      <a:pt x="1" y="1"/>
                    </a:moveTo>
                    <a:lnTo>
                      <a:pt x="1" y="5194"/>
                    </a:lnTo>
                    <a:cubicBezTo>
                      <a:pt x="1721" y="5290"/>
                      <a:pt x="3093" y="6662"/>
                      <a:pt x="3189" y="8384"/>
                    </a:cubicBezTo>
                    <a:lnTo>
                      <a:pt x="8382" y="8384"/>
                    </a:lnTo>
                    <a:cubicBezTo>
                      <a:pt x="8362" y="7328"/>
                      <a:pt x="8144" y="6286"/>
                      <a:pt x="7742" y="5311"/>
                    </a:cubicBezTo>
                    <a:cubicBezTo>
                      <a:pt x="7708" y="5312"/>
                      <a:pt x="7673" y="5314"/>
                      <a:pt x="7638" y="5314"/>
                    </a:cubicBezTo>
                    <a:cubicBezTo>
                      <a:pt x="6964" y="5312"/>
                      <a:pt x="6336" y="4966"/>
                      <a:pt x="5977" y="4396"/>
                    </a:cubicBezTo>
                    <a:cubicBezTo>
                      <a:pt x="5618" y="3825"/>
                      <a:pt x="5577" y="3110"/>
                      <a:pt x="5867" y="2502"/>
                    </a:cubicBezTo>
                    <a:cubicBezTo>
                      <a:pt x="4309" y="942"/>
                      <a:pt x="2206" y="45"/>
                      <a:pt x="1"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36" name="Google Shape;5836;p89"/>
              <p:cNvSpPr/>
              <p:nvPr/>
            </p:nvSpPr>
            <p:spPr>
              <a:xfrm>
                <a:off x="4786741" y="2170087"/>
                <a:ext cx="117765" cy="117757"/>
              </a:xfrm>
              <a:custGeom>
                <a:avLst/>
                <a:gdLst/>
                <a:ahLst/>
                <a:cxnLst/>
                <a:rect l="l" t="t" r="r" b="b"/>
                <a:pathLst>
                  <a:path w="3167" h="3167" extrusionOk="0">
                    <a:moveTo>
                      <a:pt x="1583" y="1"/>
                    </a:moveTo>
                    <a:cubicBezTo>
                      <a:pt x="708" y="1"/>
                      <a:pt x="1" y="709"/>
                      <a:pt x="1" y="1583"/>
                    </a:cubicBezTo>
                    <a:cubicBezTo>
                      <a:pt x="1" y="2457"/>
                      <a:pt x="708" y="3167"/>
                      <a:pt x="1583" y="3167"/>
                    </a:cubicBezTo>
                    <a:cubicBezTo>
                      <a:pt x="2457" y="3167"/>
                      <a:pt x="3166" y="2457"/>
                      <a:pt x="3166" y="1583"/>
                    </a:cubicBezTo>
                    <a:cubicBezTo>
                      <a:pt x="3166" y="709"/>
                      <a:pt x="2457" y="1"/>
                      <a:pt x="1583"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837" name="Google Shape;5837;p89"/>
            <p:cNvGrpSpPr/>
            <p:nvPr/>
          </p:nvGrpSpPr>
          <p:grpSpPr>
            <a:xfrm>
              <a:off x="4204684" y="2104422"/>
              <a:ext cx="342957" cy="311664"/>
              <a:chOff x="4204684" y="2104422"/>
              <a:chExt cx="342957" cy="311664"/>
            </a:xfrm>
          </p:grpSpPr>
          <p:sp>
            <p:nvSpPr>
              <p:cNvPr id="5838" name="Google Shape;5838;p89"/>
              <p:cNvSpPr/>
              <p:nvPr/>
            </p:nvSpPr>
            <p:spPr>
              <a:xfrm>
                <a:off x="4235882" y="2104422"/>
                <a:ext cx="311759" cy="311664"/>
              </a:xfrm>
              <a:custGeom>
                <a:avLst/>
                <a:gdLst/>
                <a:ahLst/>
                <a:cxnLst/>
                <a:rect l="l" t="t" r="r" b="b"/>
                <a:pathLst>
                  <a:path w="8384" h="8382" extrusionOk="0">
                    <a:moveTo>
                      <a:pt x="8384" y="1"/>
                    </a:moveTo>
                    <a:cubicBezTo>
                      <a:pt x="6179" y="45"/>
                      <a:pt x="4076" y="942"/>
                      <a:pt x="2516" y="2502"/>
                    </a:cubicBezTo>
                    <a:cubicBezTo>
                      <a:pt x="2808" y="3110"/>
                      <a:pt x="2766" y="3825"/>
                      <a:pt x="2406" y="4396"/>
                    </a:cubicBezTo>
                    <a:cubicBezTo>
                      <a:pt x="2047" y="4966"/>
                      <a:pt x="1419" y="5312"/>
                      <a:pt x="745" y="5312"/>
                    </a:cubicBezTo>
                    <a:cubicBezTo>
                      <a:pt x="710" y="5312"/>
                      <a:pt x="675" y="5312"/>
                      <a:pt x="641" y="5311"/>
                    </a:cubicBezTo>
                    <a:cubicBezTo>
                      <a:pt x="239" y="6286"/>
                      <a:pt x="23" y="7327"/>
                      <a:pt x="1" y="8382"/>
                    </a:cubicBezTo>
                    <a:lnTo>
                      <a:pt x="5194" y="8382"/>
                    </a:lnTo>
                    <a:cubicBezTo>
                      <a:pt x="5290" y="6662"/>
                      <a:pt x="6664" y="5290"/>
                      <a:pt x="8384" y="5194"/>
                    </a:cubicBezTo>
                    <a:lnTo>
                      <a:pt x="8384" y="1"/>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39" name="Google Shape;5839;p89"/>
              <p:cNvSpPr/>
              <p:nvPr/>
            </p:nvSpPr>
            <p:spPr>
              <a:xfrm>
                <a:off x="4204684" y="2170087"/>
                <a:ext cx="117839" cy="117757"/>
              </a:xfrm>
              <a:custGeom>
                <a:avLst/>
                <a:gdLst/>
                <a:ahLst/>
                <a:cxnLst/>
                <a:rect l="l" t="t" r="r" b="b"/>
                <a:pathLst>
                  <a:path w="3169" h="3167" extrusionOk="0">
                    <a:moveTo>
                      <a:pt x="1584" y="1"/>
                    </a:moveTo>
                    <a:cubicBezTo>
                      <a:pt x="710" y="1"/>
                      <a:pt x="1" y="709"/>
                      <a:pt x="1" y="1583"/>
                    </a:cubicBezTo>
                    <a:cubicBezTo>
                      <a:pt x="1" y="2457"/>
                      <a:pt x="710" y="3167"/>
                      <a:pt x="1584" y="3167"/>
                    </a:cubicBezTo>
                    <a:cubicBezTo>
                      <a:pt x="2459" y="3167"/>
                      <a:pt x="3168" y="2457"/>
                      <a:pt x="3168" y="1583"/>
                    </a:cubicBezTo>
                    <a:cubicBezTo>
                      <a:pt x="3168" y="709"/>
                      <a:pt x="2459" y="1"/>
                      <a:pt x="1584"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nvGrpSpPr>
          <p:cNvPr id="5840" name="Google Shape;5840;p89"/>
          <p:cNvGrpSpPr/>
          <p:nvPr/>
        </p:nvGrpSpPr>
        <p:grpSpPr>
          <a:xfrm>
            <a:off x="7362070" y="1295069"/>
            <a:ext cx="880788" cy="918489"/>
            <a:chOff x="5830645" y="1267368"/>
            <a:chExt cx="530340" cy="553040"/>
          </a:xfrm>
        </p:grpSpPr>
        <p:sp>
          <p:nvSpPr>
            <p:cNvPr id="5841" name="Google Shape;5841;p89"/>
            <p:cNvSpPr/>
            <p:nvPr/>
          </p:nvSpPr>
          <p:spPr>
            <a:xfrm>
              <a:off x="5994669" y="1442730"/>
              <a:ext cx="202317" cy="202342"/>
            </a:xfrm>
            <a:custGeom>
              <a:avLst/>
              <a:gdLst/>
              <a:ahLst/>
              <a:cxnLst/>
              <a:rect l="l" t="t" r="r" b="b"/>
              <a:pathLst>
                <a:path w="7941" h="7942" extrusionOk="0">
                  <a:moveTo>
                    <a:pt x="3971" y="319"/>
                  </a:moveTo>
                  <a:cubicBezTo>
                    <a:pt x="5984" y="319"/>
                    <a:pt x="7623" y="1957"/>
                    <a:pt x="7623" y="3971"/>
                  </a:cubicBezTo>
                  <a:cubicBezTo>
                    <a:pt x="7623" y="5984"/>
                    <a:pt x="5985" y="7624"/>
                    <a:pt x="3971" y="7624"/>
                  </a:cubicBezTo>
                  <a:cubicBezTo>
                    <a:pt x="1956" y="7624"/>
                    <a:pt x="318" y="5984"/>
                    <a:pt x="318" y="3971"/>
                  </a:cubicBezTo>
                  <a:cubicBezTo>
                    <a:pt x="318" y="1957"/>
                    <a:pt x="1956" y="319"/>
                    <a:pt x="3971" y="319"/>
                  </a:cubicBezTo>
                  <a:close/>
                  <a:moveTo>
                    <a:pt x="3971" y="0"/>
                  </a:moveTo>
                  <a:cubicBezTo>
                    <a:pt x="1782" y="0"/>
                    <a:pt x="1" y="1782"/>
                    <a:pt x="1" y="3971"/>
                  </a:cubicBezTo>
                  <a:cubicBezTo>
                    <a:pt x="1" y="6159"/>
                    <a:pt x="1782" y="7941"/>
                    <a:pt x="3971" y="7941"/>
                  </a:cubicBezTo>
                  <a:cubicBezTo>
                    <a:pt x="6160" y="7941"/>
                    <a:pt x="7940" y="6159"/>
                    <a:pt x="7940" y="3971"/>
                  </a:cubicBezTo>
                  <a:cubicBezTo>
                    <a:pt x="7940" y="1782"/>
                    <a:pt x="6160" y="0"/>
                    <a:pt x="3971" y="0"/>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5842" name="Google Shape;5842;p89"/>
            <p:cNvGrpSpPr/>
            <p:nvPr/>
          </p:nvGrpSpPr>
          <p:grpSpPr>
            <a:xfrm>
              <a:off x="5830645" y="1267368"/>
              <a:ext cx="259743" cy="269909"/>
              <a:chOff x="5830645" y="1267368"/>
              <a:chExt cx="259743" cy="269909"/>
            </a:xfrm>
          </p:grpSpPr>
          <p:sp>
            <p:nvSpPr>
              <p:cNvPr id="5843" name="Google Shape;5843;p89"/>
              <p:cNvSpPr/>
              <p:nvPr/>
            </p:nvSpPr>
            <p:spPr>
              <a:xfrm>
                <a:off x="5830645" y="1304897"/>
                <a:ext cx="259743" cy="232380"/>
              </a:xfrm>
              <a:custGeom>
                <a:avLst/>
                <a:gdLst/>
                <a:ahLst/>
                <a:cxnLst/>
                <a:rect l="l" t="t" r="r" b="b"/>
                <a:pathLst>
                  <a:path w="10195" h="9121" extrusionOk="0">
                    <a:moveTo>
                      <a:pt x="7470" y="1"/>
                    </a:moveTo>
                    <a:cubicBezTo>
                      <a:pt x="7469" y="1"/>
                      <a:pt x="7468" y="1"/>
                      <a:pt x="7467" y="1"/>
                    </a:cubicBezTo>
                    <a:lnTo>
                      <a:pt x="7044" y="1"/>
                    </a:lnTo>
                    <a:cubicBezTo>
                      <a:pt x="7044" y="1075"/>
                      <a:pt x="6172" y="1946"/>
                      <a:pt x="5097" y="1946"/>
                    </a:cubicBezTo>
                    <a:cubicBezTo>
                      <a:pt x="4021" y="1946"/>
                      <a:pt x="3150" y="1075"/>
                      <a:pt x="3150" y="1"/>
                    </a:cubicBezTo>
                    <a:lnTo>
                      <a:pt x="0" y="1"/>
                    </a:lnTo>
                    <a:lnTo>
                      <a:pt x="0" y="6393"/>
                    </a:lnTo>
                    <a:cubicBezTo>
                      <a:pt x="0" y="7900"/>
                      <a:pt x="1220" y="9120"/>
                      <a:pt x="2727" y="9120"/>
                    </a:cubicBezTo>
                    <a:lnTo>
                      <a:pt x="6018" y="9120"/>
                    </a:lnTo>
                    <a:cubicBezTo>
                      <a:pt x="6148" y="6883"/>
                      <a:pt x="7951" y="5095"/>
                      <a:pt x="10194" y="4987"/>
                    </a:cubicBezTo>
                    <a:lnTo>
                      <a:pt x="10194" y="2726"/>
                    </a:lnTo>
                    <a:cubicBezTo>
                      <a:pt x="10194" y="1222"/>
                      <a:pt x="8974" y="1"/>
                      <a:pt x="7470" y="1"/>
                    </a:cubicBez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44" name="Google Shape;5844;p89"/>
              <p:cNvSpPr/>
              <p:nvPr/>
            </p:nvSpPr>
            <p:spPr>
              <a:xfrm>
                <a:off x="5922950" y="1267368"/>
                <a:ext cx="75057" cy="75057"/>
              </a:xfrm>
              <a:custGeom>
                <a:avLst/>
                <a:gdLst/>
                <a:ahLst/>
                <a:cxnLst/>
                <a:rect l="l" t="t" r="r" b="b"/>
                <a:pathLst>
                  <a:path w="2946" h="2946" extrusionOk="0">
                    <a:moveTo>
                      <a:pt x="1474" y="1"/>
                    </a:moveTo>
                    <a:cubicBezTo>
                      <a:pt x="661" y="1"/>
                      <a:pt x="1" y="660"/>
                      <a:pt x="1" y="1472"/>
                    </a:cubicBezTo>
                    <a:cubicBezTo>
                      <a:pt x="1" y="2286"/>
                      <a:pt x="661" y="2945"/>
                      <a:pt x="1474" y="2945"/>
                    </a:cubicBezTo>
                    <a:cubicBezTo>
                      <a:pt x="2288" y="2945"/>
                      <a:pt x="2946" y="2286"/>
                      <a:pt x="2946" y="1472"/>
                    </a:cubicBezTo>
                    <a:cubicBezTo>
                      <a:pt x="2946" y="660"/>
                      <a:pt x="2288" y="1"/>
                      <a:pt x="1474" y="1"/>
                    </a:cubicBez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845" name="Google Shape;5845;p89"/>
            <p:cNvGrpSpPr/>
            <p:nvPr/>
          </p:nvGrpSpPr>
          <p:grpSpPr>
            <a:xfrm>
              <a:off x="6101293" y="1267368"/>
              <a:ext cx="259692" cy="269909"/>
              <a:chOff x="6101293" y="1267368"/>
              <a:chExt cx="259692" cy="269909"/>
            </a:xfrm>
          </p:grpSpPr>
          <p:sp>
            <p:nvSpPr>
              <p:cNvPr id="5846" name="Google Shape;5846;p89"/>
              <p:cNvSpPr/>
              <p:nvPr/>
            </p:nvSpPr>
            <p:spPr>
              <a:xfrm>
                <a:off x="6101293" y="1304897"/>
                <a:ext cx="259692" cy="232380"/>
              </a:xfrm>
              <a:custGeom>
                <a:avLst/>
                <a:gdLst/>
                <a:ahLst/>
                <a:cxnLst/>
                <a:rect l="l" t="t" r="r" b="b"/>
                <a:pathLst>
                  <a:path w="10193" h="9121" extrusionOk="0">
                    <a:moveTo>
                      <a:pt x="2726" y="1"/>
                    </a:moveTo>
                    <a:cubicBezTo>
                      <a:pt x="1220" y="1"/>
                      <a:pt x="0" y="1221"/>
                      <a:pt x="0" y="2726"/>
                    </a:cubicBezTo>
                    <a:lnTo>
                      <a:pt x="0" y="4987"/>
                    </a:lnTo>
                    <a:cubicBezTo>
                      <a:pt x="2244" y="5095"/>
                      <a:pt x="4045" y="6883"/>
                      <a:pt x="4177" y="9120"/>
                    </a:cubicBezTo>
                    <a:lnTo>
                      <a:pt x="7467" y="9120"/>
                    </a:lnTo>
                    <a:cubicBezTo>
                      <a:pt x="8973" y="9120"/>
                      <a:pt x="10193" y="7900"/>
                      <a:pt x="10193" y="6393"/>
                    </a:cubicBezTo>
                    <a:lnTo>
                      <a:pt x="10193" y="1"/>
                    </a:lnTo>
                    <a:lnTo>
                      <a:pt x="7043" y="1"/>
                    </a:lnTo>
                    <a:cubicBezTo>
                      <a:pt x="7043" y="1075"/>
                      <a:pt x="6172" y="1946"/>
                      <a:pt x="5097" y="1946"/>
                    </a:cubicBezTo>
                    <a:cubicBezTo>
                      <a:pt x="4021" y="1946"/>
                      <a:pt x="3150" y="1075"/>
                      <a:pt x="3150" y="1"/>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47" name="Google Shape;5847;p89"/>
              <p:cNvSpPr/>
              <p:nvPr/>
            </p:nvSpPr>
            <p:spPr>
              <a:xfrm>
                <a:off x="6193623" y="1267368"/>
                <a:ext cx="75031" cy="75057"/>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848" name="Google Shape;5848;p89"/>
            <p:cNvGrpSpPr/>
            <p:nvPr/>
          </p:nvGrpSpPr>
          <p:grpSpPr>
            <a:xfrm>
              <a:off x="5830645" y="1550500"/>
              <a:ext cx="259692" cy="269909"/>
              <a:chOff x="5830645" y="1550500"/>
              <a:chExt cx="259692" cy="269909"/>
            </a:xfrm>
          </p:grpSpPr>
          <p:sp>
            <p:nvSpPr>
              <p:cNvPr id="5849" name="Google Shape;5849;p89"/>
              <p:cNvSpPr/>
              <p:nvPr/>
            </p:nvSpPr>
            <p:spPr>
              <a:xfrm>
                <a:off x="5830645" y="1550500"/>
                <a:ext cx="259692" cy="232406"/>
              </a:xfrm>
              <a:custGeom>
                <a:avLst/>
                <a:gdLst/>
                <a:ahLst/>
                <a:cxnLst/>
                <a:rect l="l" t="t" r="r" b="b"/>
                <a:pathLst>
                  <a:path w="10193" h="9122" extrusionOk="0">
                    <a:moveTo>
                      <a:pt x="2727" y="1"/>
                    </a:moveTo>
                    <a:cubicBezTo>
                      <a:pt x="1220" y="1"/>
                      <a:pt x="0" y="1223"/>
                      <a:pt x="0" y="2728"/>
                    </a:cubicBezTo>
                    <a:lnTo>
                      <a:pt x="0" y="9122"/>
                    </a:lnTo>
                    <a:lnTo>
                      <a:pt x="3150" y="9122"/>
                    </a:lnTo>
                    <a:cubicBezTo>
                      <a:pt x="3150" y="8046"/>
                      <a:pt x="4021" y="7175"/>
                      <a:pt x="5097" y="7175"/>
                    </a:cubicBezTo>
                    <a:cubicBezTo>
                      <a:pt x="6172" y="7175"/>
                      <a:pt x="7044" y="8046"/>
                      <a:pt x="7044" y="9122"/>
                    </a:cubicBezTo>
                    <a:lnTo>
                      <a:pt x="7467" y="9122"/>
                    </a:lnTo>
                    <a:cubicBezTo>
                      <a:pt x="8972" y="9122"/>
                      <a:pt x="10192" y="7900"/>
                      <a:pt x="10192" y="6395"/>
                    </a:cubicBezTo>
                    <a:lnTo>
                      <a:pt x="10192" y="4135"/>
                    </a:lnTo>
                    <a:cubicBezTo>
                      <a:pt x="7951" y="4028"/>
                      <a:pt x="6148" y="2239"/>
                      <a:pt x="6018" y="1"/>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50" name="Google Shape;5850;p89"/>
              <p:cNvSpPr/>
              <p:nvPr/>
            </p:nvSpPr>
            <p:spPr>
              <a:xfrm>
                <a:off x="5922950" y="1745352"/>
                <a:ext cx="75057" cy="75057"/>
              </a:xfrm>
              <a:custGeom>
                <a:avLst/>
                <a:gdLst/>
                <a:ahLst/>
                <a:cxnLst/>
                <a:rect l="l" t="t" r="r" b="b"/>
                <a:pathLst>
                  <a:path w="2946" h="2946" extrusionOk="0">
                    <a:moveTo>
                      <a:pt x="1474" y="1"/>
                    </a:moveTo>
                    <a:cubicBezTo>
                      <a:pt x="661" y="1"/>
                      <a:pt x="1" y="660"/>
                      <a:pt x="1" y="1474"/>
                    </a:cubicBezTo>
                    <a:cubicBezTo>
                      <a:pt x="1" y="2287"/>
                      <a:pt x="661" y="2946"/>
                      <a:pt x="1474" y="2946"/>
                    </a:cubicBezTo>
                    <a:cubicBezTo>
                      <a:pt x="2288" y="2946"/>
                      <a:pt x="2946" y="2287"/>
                      <a:pt x="2946" y="1474"/>
                    </a:cubicBezTo>
                    <a:cubicBezTo>
                      <a:pt x="2946" y="660"/>
                      <a:pt x="2288" y="1"/>
                      <a:pt x="1474" y="1"/>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851" name="Google Shape;5851;p89"/>
            <p:cNvGrpSpPr/>
            <p:nvPr/>
          </p:nvGrpSpPr>
          <p:grpSpPr>
            <a:xfrm>
              <a:off x="6101293" y="1550500"/>
              <a:ext cx="259692" cy="269909"/>
              <a:chOff x="6101293" y="1550500"/>
              <a:chExt cx="259692" cy="269909"/>
            </a:xfrm>
          </p:grpSpPr>
          <p:sp>
            <p:nvSpPr>
              <p:cNvPr id="5852" name="Google Shape;5852;p89"/>
              <p:cNvSpPr/>
              <p:nvPr/>
            </p:nvSpPr>
            <p:spPr>
              <a:xfrm>
                <a:off x="6101293" y="1550500"/>
                <a:ext cx="259692" cy="232406"/>
              </a:xfrm>
              <a:custGeom>
                <a:avLst/>
                <a:gdLst/>
                <a:ahLst/>
                <a:cxnLst/>
                <a:rect l="l" t="t" r="r" b="b"/>
                <a:pathLst>
                  <a:path w="10193" h="9122" extrusionOk="0">
                    <a:moveTo>
                      <a:pt x="4177" y="1"/>
                    </a:moveTo>
                    <a:cubicBezTo>
                      <a:pt x="4045" y="2239"/>
                      <a:pt x="2244" y="4027"/>
                      <a:pt x="0" y="4135"/>
                    </a:cubicBezTo>
                    <a:lnTo>
                      <a:pt x="0" y="6395"/>
                    </a:lnTo>
                    <a:cubicBezTo>
                      <a:pt x="0" y="7902"/>
                      <a:pt x="1220" y="9122"/>
                      <a:pt x="2726" y="9122"/>
                    </a:cubicBezTo>
                    <a:lnTo>
                      <a:pt x="3148" y="9122"/>
                    </a:lnTo>
                    <a:cubicBezTo>
                      <a:pt x="3148" y="8046"/>
                      <a:pt x="4020" y="7175"/>
                      <a:pt x="5096" y="7175"/>
                    </a:cubicBezTo>
                    <a:cubicBezTo>
                      <a:pt x="6170" y="7175"/>
                      <a:pt x="7043" y="8046"/>
                      <a:pt x="7043" y="9122"/>
                    </a:cubicBezTo>
                    <a:lnTo>
                      <a:pt x="10193" y="9122"/>
                    </a:lnTo>
                    <a:lnTo>
                      <a:pt x="10193" y="2728"/>
                    </a:lnTo>
                    <a:cubicBezTo>
                      <a:pt x="10193" y="1223"/>
                      <a:pt x="8973" y="2"/>
                      <a:pt x="7467" y="1"/>
                    </a:cubicBez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53" name="Google Shape;5853;p89"/>
              <p:cNvSpPr/>
              <p:nvPr/>
            </p:nvSpPr>
            <p:spPr>
              <a:xfrm>
                <a:off x="6193623" y="1745352"/>
                <a:ext cx="75031" cy="75057"/>
              </a:xfrm>
              <a:custGeom>
                <a:avLst/>
                <a:gdLst/>
                <a:ahLst/>
                <a:cxnLst/>
                <a:rect l="l" t="t" r="r" b="b"/>
                <a:pathLst>
                  <a:path w="2945" h="2946" extrusionOk="0">
                    <a:moveTo>
                      <a:pt x="1473" y="1"/>
                    </a:moveTo>
                    <a:cubicBezTo>
                      <a:pt x="660" y="1"/>
                      <a:pt x="0" y="660"/>
                      <a:pt x="0" y="1474"/>
                    </a:cubicBezTo>
                    <a:cubicBezTo>
                      <a:pt x="0" y="2287"/>
                      <a:pt x="660" y="2946"/>
                      <a:pt x="1473" y="2946"/>
                    </a:cubicBezTo>
                    <a:cubicBezTo>
                      <a:pt x="2285" y="2946"/>
                      <a:pt x="2945" y="2287"/>
                      <a:pt x="2945" y="1474"/>
                    </a:cubicBezTo>
                    <a:cubicBezTo>
                      <a:pt x="2945" y="660"/>
                      <a:pt x="2285" y="1"/>
                      <a:pt x="1473" y="1"/>
                    </a:cubicBezTo>
                    <a:close/>
                  </a:path>
                </a:pathLst>
              </a:custGeom>
              <a:solidFill>
                <a:srgbClr val="213B5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nvGrpSpPr>
          <p:cNvPr id="5854" name="Google Shape;5854;p89"/>
          <p:cNvGrpSpPr/>
          <p:nvPr/>
        </p:nvGrpSpPr>
        <p:grpSpPr>
          <a:xfrm>
            <a:off x="964940" y="2482348"/>
            <a:ext cx="929539" cy="906099"/>
            <a:chOff x="2679875" y="2361475"/>
            <a:chExt cx="780425" cy="760575"/>
          </a:xfrm>
        </p:grpSpPr>
        <p:sp>
          <p:nvSpPr>
            <p:cNvPr id="5855" name="Google Shape;5855;p89"/>
            <p:cNvSpPr/>
            <p:nvPr/>
          </p:nvSpPr>
          <p:spPr>
            <a:xfrm>
              <a:off x="2812050" y="2361475"/>
              <a:ext cx="516050" cy="266400"/>
            </a:xfrm>
            <a:custGeom>
              <a:avLst/>
              <a:gdLst/>
              <a:ahLst/>
              <a:cxnLst/>
              <a:rect l="l" t="t" r="r" b="b"/>
              <a:pathLst>
                <a:path w="20642" h="10656" extrusionOk="0">
                  <a:moveTo>
                    <a:pt x="10321" y="0"/>
                  </a:moveTo>
                  <a:cubicBezTo>
                    <a:pt x="4630" y="0"/>
                    <a:pt x="1" y="4630"/>
                    <a:pt x="1" y="10321"/>
                  </a:cubicBezTo>
                  <a:cubicBezTo>
                    <a:pt x="1" y="10385"/>
                    <a:pt x="2" y="10450"/>
                    <a:pt x="4" y="10514"/>
                  </a:cubicBezTo>
                  <a:cubicBezTo>
                    <a:pt x="1580" y="9686"/>
                    <a:pt x="3307" y="9273"/>
                    <a:pt x="5033" y="9273"/>
                  </a:cubicBezTo>
                  <a:cubicBezTo>
                    <a:pt x="6858" y="9273"/>
                    <a:pt x="8681" y="9735"/>
                    <a:pt x="10321" y="10655"/>
                  </a:cubicBezTo>
                  <a:cubicBezTo>
                    <a:pt x="11962" y="9735"/>
                    <a:pt x="13786" y="9273"/>
                    <a:pt x="15610" y="9273"/>
                  </a:cubicBezTo>
                  <a:cubicBezTo>
                    <a:pt x="17337" y="9273"/>
                    <a:pt x="19065" y="9686"/>
                    <a:pt x="20640" y="10514"/>
                  </a:cubicBezTo>
                  <a:cubicBezTo>
                    <a:pt x="20640" y="10450"/>
                    <a:pt x="20642" y="10385"/>
                    <a:pt x="20642" y="10321"/>
                  </a:cubicBezTo>
                  <a:cubicBezTo>
                    <a:pt x="20642" y="4630"/>
                    <a:pt x="16012" y="0"/>
                    <a:pt x="10321"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56" name="Google Shape;5856;p89"/>
            <p:cNvSpPr/>
            <p:nvPr/>
          </p:nvSpPr>
          <p:spPr>
            <a:xfrm>
              <a:off x="3082750" y="2645625"/>
              <a:ext cx="377550" cy="476425"/>
            </a:xfrm>
            <a:custGeom>
              <a:avLst/>
              <a:gdLst/>
              <a:ahLst/>
              <a:cxnLst/>
              <a:rect l="l" t="t" r="r" b="b"/>
              <a:pathLst>
                <a:path w="15102" h="19057" extrusionOk="0">
                  <a:moveTo>
                    <a:pt x="10272" y="0"/>
                  </a:moveTo>
                  <a:cubicBezTo>
                    <a:pt x="9934" y="3512"/>
                    <a:pt x="7912" y="6539"/>
                    <a:pt x="5024" y="8262"/>
                  </a:cubicBezTo>
                  <a:cubicBezTo>
                    <a:pt x="5031" y="8418"/>
                    <a:pt x="5036" y="8577"/>
                    <a:pt x="5036" y="8736"/>
                  </a:cubicBezTo>
                  <a:cubicBezTo>
                    <a:pt x="5036" y="12577"/>
                    <a:pt x="3024" y="15957"/>
                    <a:pt x="1" y="17879"/>
                  </a:cubicBezTo>
                  <a:cubicBezTo>
                    <a:pt x="1471" y="18653"/>
                    <a:pt x="3109" y="19056"/>
                    <a:pt x="4771" y="19056"/>
                  </a:cubicBezTo>
                  <a:cubicBezTo>
                    <a:pt x="4774" y="19056"/>
                    <a:pt x="4778" y="19056"/>
                    <a:pt x="4781" y="19056"/>
                  </a:cubicBezTo>
                  <a:cubicBezTo>
                    <a:pt x="10472" y="19056"/>
                    <a:pt x="15102" y="14427"/>
                    <a:pt x="15102" y="8736"/>
                  </a:cubicBezTo>
                  <a:cubicBezTo>
                    <a:pt x="15102" y="5062"/>
                    <a:pt x="13170" y="1831"/>
                    <a:pt x="10272" y="0"/>
                  </a:cubicBez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57" name="Google Shape;5857;p89"/>
            <p:cNvSpPr/>
            <p:nvPr/>
          </p:nvSpPr>
          <p:spPr>
            <a:xfrm>
              <a:off x="3082750" y="2605975"/>
              <a:ext cx="244675" cy="231900"/>
            </a:xfrm>
            <a:custGeom>
              <a:avLst/>
              <a:gdLst/>
              <a:ahLst/>
              <a:cxnLst/>
              <a:rect l="l" t="t" r="r" b="b"/>
              <a:pathLst>
                <a:path w="9787" h="9276" extrusionOk="0">
                  <a:moveTo>
                    <a:pt x="4781" y="1"/>
                  </a:moveTo>
                  <a:cubicBezTo>
                    <a:pt x="3141" y="1"/>
                    <a:pt x="1499" y="393"/>
                    <a:pt x="1" y="1178"/>
                  </a:cubicBezTo>
                  <a:cubicBezTo>
                    <a:pt x="2747" y="2923"/>
                    <a:pt x="4656" y="5871"/>
                    <a:pt x="4984" y="9276"/>
                  </a:cubicBezTo>
                  <a:cubicBezTo>
                    <a:pt x="7683" y="7574"/>
                    <a:pt x="9542" y="4656"/>
                    <a:pt x="9787" y="1300"/>
                  </a:cubicBezTo>
                  <a:cubicBezTo>
                    <a:pt x="8232" y="434"/>
                    <a:pt x="6507" y="1"/>
                    <a:pt x="4781" y="1"/>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58" name="Google Shape;5858;p89"/>
            <p:cNvSpPr/>
            <p:nvPr/>
          </p:nvSpPr>
          <p:spPr>
            <a:xfrm>
              <a:off x="2679875" y="2645625"/>
              <a:ext cx="377575" cy="476425"/>
            </a:xfrm>
            <a:custGeom>
              <a:avLst/>
              <a:gdLst/>
              <a:ahLst/>
              <a:cxnLst/>
              <a:rect l="l" t="t" r="r" b="b"/>
              <a:pathLst>
                <a:path w="15103" h="19057" extrusionOk="0">
                  <a:moveTo>
                    <a:pt x="4831" y="0"/>
                  </a:moveTo>
                  <a:cubicBezTo>
                    <a:pt x="1931" y="1831"/>
                    <a:pt x="0" y="5062"/>
                    <a:pt x="0" y="8736"/>
                  </a:cubicBezTo>
                  <a:cubicBezTo>
                    <a:pt x="0" y="14427"/>
                    <a:pt x="4631" y="19056"/>
                    <a:pt x="10321" y="19056"/>
                  </a:cubicBezTo>
                  <a:cubicBezTo>
                    <a:pt x="10324" y="19056"/>
                    <a:pt x="10327" y="19056"/>
                    <a:pt x="10331" y="19056"/>
                  </a:cubicBezTo>
                  <a:cubicBezTo>
                    <a:pt x="11993" y="19056"/>
                    <a:pt x="13630" y="18653"/>
                    <a:pt x="15102" y="17879"/>
                  </a:cubicBezTo>
                  <a:cubicBezTo>
                    <a:pt x="12077" y="15957"/>
                    <a:pt x="10068" y="12577"/>
                    <a:pt x="10068" y="8736"/>
                  </a:cubicBezTo>
                  <a:cubicBezTo>
                    <a:pt x="10068" y="8577"/>
                    <a:pt x="10071" y="8418"/>
                    <a:pt x="10079" y="8262"/>
                  </a:cubicBezTo>
                  <a:cubicBezTo>
                    <a:pt x="7192" y="6540"/>
                    <a:pt x="5169" y="3512"/>
                    <a:pt x="4831"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59" name="Google Shape;5859;p89"/>
            <p:cNvSpPr/>
            <p:nvPr/>
          </p:nvSpPr>
          <p:spPr>
            <a:xfrm>
              <a:off x="2812775" y="2605975"/>
              <a:ext cx="244675" cy="231900"/>
            </a:xfrm>
            <a:custGeom>
              <a:avLst/>
              <a:gdLst/>
              <a:ahLst/>
              <a:cxnLst/>
              <a:rect l="l" t="t" r="r" b="b"/>
              <a:pathLst>
                <a:path w="9787" h="9276" extrusionOk="0">
                  <a:moveTo>
                    <a:pt x="5005" y="1"/>
                  </a:moveTo>
                  <a:cubicBezTo>
                    <a:pt x="3280" y="1"/>
                    <a:pt x="1555" y="434"/>
                    <a:pt x="1" y="1300"/>
                  </a:cubicBezTo>
                  <a:cubicBezTo>
                    <a:pt x="246" y="4658"/>
                    <a:pt x="2103" y="7574"/>
                    <a:pt x="4801" y="9276"/>
                  </a:cubicBezTo>
                  <a:cubicBezTo>
                    <a:pt x="5130" y="5871"/>
                    <a:pt x="7040" y="2923"/>
                    <a:pt x="9786" y="1178"/>
                  </a:cubicBezTo>
                  <a:cubicBezTo>
                    <a:pt x="8288" y="393"/>
                    <a:pt x="6646" y="1"/>
                    <a:pt x="5005" y="1"/>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60" name="Google Shape;5860;p89"/>
            <p:cNvSpPr/>
            <p:nvPr/>
          </p:nvSpPr>
          <p:spPr>
            <a:xfrm>
              <a:off x="2944250" y="2859150"/>
              <a:ext cx="251675" cy="226375"/>
            </a:xfrm>
            <a:custGeom>
              <a:avLst/>
              <a:gdLst/>
              <a:ahLst/>
              <a:cxnLst/>
              <a:rect l="l" t="t" r="r" b="b"/>
              <a:pathLst>
                <a:path w="10067" h="9055" extrusionOk="0">
                  <a:moveTo>
                    <a:pt x="4" y="1"/>
                  </a:moveTo>
                  <a:cubicBezTo>
                    <a:pt x="2" y="65"/>
                    <a:pt x="0" y="130"/>
                    <a:pt x="0" y="195"/>
                  </a:cubicBezTo>
                  <a:cubicBezTo>
                    <a:pt x="0" y="3954"/>
                    <a:pt x="2023" y="7250"/>
                    <a:pt x="5033" y="9055"/>
                  </a:cubicBezTo>
                  <a:cubicBezTo>
                    <a:pt x="8045" y="7250"/>
                    <a:pt x="10066" y="3954"/>
                    <a:pt x="10066" y="195"/>
                  </a:cubicBezTo>
                  <a:cubicBezTo>
                    <a:pt x="10066" y="130"/>
                    <a:pt x="10066" y="65"/>
                    <a:pt x="10065" y="1"/>
                  </a:cubicBezTo>
                  <a:cubicBezTo>
                    <a:pt x="8490" y="829"/>
                    <a:pt x="6762" y="1243"/>
                    <a:pt x="5034" y="1243"/>
                  </a:cubicBezTo>
                  <a:cubicBezTo>
                    <a:pt x="3306" y="1243"/>
                    <a:pt x="1578" y="829"/>
                    <a:pt x="4"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861" name="Google Shape;5861;p89"/>
          <p:cNvGrpSpPr/>
          <p:nvPr/>
        </p:nvGrpSpPr>
        <p:grpSpPr>
          <a:xfrm>
            <a:off x="4163820" y="1295138"/>
            <a:ext cx="981105" cy="912729"/>
            <a:chOff x="3351965" y="1148808"/>
            <a:chExt cx="750770" cy="698375"/>
          </a:xfrm>
        </p:grpSpPr>
        <p:grpSp>
          <p:nvGrpSpPr>
            <p:cNvPr id="5862" name="Google Shape;5862;p89"/>
            <p:cNvGrpSpPr/>
            <p:nvPr/>
          </p:nvGrpSpPr>
          <p:grpSpPr>
            <a:xfrm>
              <a:off x="3586796" y="1148808"/>
              <a:ext cx="294857" cy="286830"/>
              <a:chOff x="3750225" y="1774000"/>
              <a:chExt cx="149575" cy="145525"/>
            </a:xfrm>
          </p:grpSpPr>
          <p:sp>
            <p:nvSpPr>
              <p:cNvPr id="5863" name="Google Shape;5863;p89"/>
              <p:cNvSpPr/>
              <p:nvPr/>
            </p:nvSpPr>
            <p:spPr>
              <a:xfrm>
                <a:off x="3750225" y="1774000"/>
                <a:ext cx="149575" cy="145525"/>
              </a:xfrm>
              <a:custGeom>
                <a:avLst/>
                <a:gdLst/>
                <a:ahLst/>
                <a:cxnLst/>
                <a:rect l="l" t="t" r="r" b="b"/>
                <a:pathLst>
                  <a:path w="5983" h="5821" extrusionOk="0">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64" name="Google Shape;5864;p89"/>
              <p:cNvSpPr/>
              <p:nvPr/>
            </p:nvSpPr>
            <p:spPr>
              <a:xfrm>
                <a:off x="3776075" y="1794931"/>
                <a:ext cx="82600" cy="78800"/>
              </a:xfrm>
              <a:custGeom>
                <a:avLst/>
                <a:gdLst/>
                <a:ahLst/>
                <a:cxnLst/>
                <a:rect l="l" t="t" r="r" b="b"/>
                <a:pathLst>
                  <a:path w="3304" h="3152" extrusionOk="0">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865" name="Google Shape;5865;p89"/>
            <p:cNvGrpSpPr/>
            <p:nvPr/>
          </p:nvGrpSpPr>
          <p:grpSpPr>
            <a:xfrm>
              <a:off x="3779245" y="1375768"/>
              <a:ext cx="323490" cy="286978"/>
              <a:chOff x="3847850" y="1889150"/>
              <a:chExt cx="164100" cy="145600"/>
            </a:xfrm>
          </p:grpSpPr>
          <p:sp>
            <p:nvSpPr>
              <p:cNvPr id="5866" name="Google Shape;5866;p89"/>
              <p:cNvSpPr/>
              <p:nvPr/>
            </p:nvSpPr>
            <p:spPr>
              <a:xfrm>
                <a:off x="3847850" y="1889150"/>
                <a:ext cx="164100" cy="145600"/>
              </a:xfrm>
              <a:custGeom>
                <a:avLst/>
                <a:gdLst/>
                <a:ahLst/>
                <a:cxnLst/>
                <a:rect l="l" t="t" r="r" b="b"/>
                <a:pathLst>
                  <a:path w="6564" h="5824" extrusionOk="0">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67" name="Google Shape;5867;p89"/>
              <p:cNvSpPr/>
              <p:nvPr/>
            </p:nvSpPr>
            <p:spPr>
              <a:xfrm>
                <a:off x="3887875" y="1912456"/>
                <a:ext cx="89450" cy="78700"/>
              </a:xfrm>
              <a:custGeom>
                <a:avLst/>
                <a:gdLst/>
                <a:ahLst/>
                <a:cxnLst/>
                <a:rect l="l" t="t" r="r" b="b"/>
                <a:pathLst>
                  <a:path w="3578" h="3148" extrusionOk="0">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868" name="Google Shape;5868;p89"/>
            <p:cNvGrpSpPr/>
            <p:nvPr/>
          </p:nvGrpSpPr>
          <p:grpSpPr>
            <a:xfrm>
              <a:off x="3351965" y="1330435"/>
              <a:ext cx="295449" cy="285401"/>
              <a:chOff x="3631100" y="1866150"/>
              <a:chExt cx="149875" cy="144800"/>
            </a:xfrm>
          </p:grpSpPr>
          <p:sp>
            <p:nvSpPr>
              <p:cNvPr id="5869" name="Google Shape;5869;p89"/>
              <p:cNvSpPr/>
              <p:nvPr/>
            </p:nvSpPr>
            <p:spPr>
              <a:xfrm>
                <a:off x="3631100" y="1866150"/>
                <a:ext cx="149875" cy="144800"/>
              </a:xfrm>
              <a:custGeom>
                <a:avLst/>
                <a:gdLst/>
                <a:ahLst/>
                <a:cxnLst/>
                <a:rect l="l" t="t" r="r" b="b"/>
                <a:pathLst>
                  <a:path w="5995" h="5792" extrusionOk="0">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solidFill>
                <a:srgbClr val="37495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70" name="Google Shape;5870;p89"/>
              <p:cNvSpPr/>
              <p:nvPr/>
            </p:nvSpPr>
            <p:spPr>
              <a:xfrm>
                <a:off x="3654725" y="1907806"/>
                <a:ext cx="86575" cy="78800"/>
              </a:xfrm>
              <a:custGeom>
                <a:avLst/>
                <a:gdLst/>
                <a:ahLst/>
                <a:cxnLst/>
                <a:rect l="l" t="t" r="r" b="b"/>
                <a:pathLst>
                  <a:path w="3463" h="3152" extrusionOk="0">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871" name="Google Shape;5871;p89"/>
            <p:cNvGrpSpPr/>
            <p:nvPr/>
          </p:nvGrpSpPr>
          <p:grpSpPr>
            <a:xfrm>
              <a:off x="3548208" y="1560352"/>
              <a:ext cx="294808" cy="286830"/>
              <a:chOff x="3730650" y="1982800"/>
              <a:chExt cx="149550" cy="145525"/>
            </a:xfrm>
          </p:grpSpPr>
          <p:sp>
            <p:nvSpPr>
              <p:cNvPr id="5872" name="Google Shape;5872;p89"/>
              <p:cNvSpPr/>
              <p:nvPr/>
            </p:nvSpPr>
            <p:spPr>
              <a:xfrm>
                <a:off x="3730650" y="1982800"/>
                <a:ext cx="149550" cy="145525"/>
              </a:xfrm>
              <a:custGeom>
                <a:avLst/>
                <a:gdLst/>
                <a:ahLst/>
                <a:cxnLst/>
                <a:rect l="l" t="t" r="r" b="b"/>
                <a:pathLst>
                  <a:path w="5982" h="5821" extrusionOk="0">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solidFill>
                <a:srgbClr val="A5B7C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73" name="Google Shape;5873;p89"/>
              <p:cNvSpPr/>
              <p:nvPr/>
            </p:nvSpPr>
            <p:spPr>
              <a:xfrm>
                <a:off x="3771925" y="2027231"/>
                <a:ext cx="86575" cy="78750"/>
              </a:xfrm>
              <a:custGeom>
                <a:avLst/>
                <a:gdLst/>
                <a:ahLst/>
                <a:cxnLst/>
                <a:rect l="l" t="t" r="r" b="b"/>
                <a:pathLst>
                  <a:path w="3463" h="3150" extrusionOk="0">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nvGrpSpPr>
          <p:cNvPr id="5874" name="Google Shape;5874;p89"/>
          <p:cNvGrpSpPr/>
          <p:nvPr/>
        </p:nvGrpSpPr>
        <p:grpSpPr>
          <a:xfrm>
            <a:off x="10166024" y="1295077"/>
            <a:ext cx="1072753" cy="903727"/>
            <a:chOff x="7636443" y="1204988"/>
            <a:chExt cx="804565" cy="677795"/>
          </a:xfrm>
        </p:grpSpPr>
        <p:grpSp>
          <p:nvGrpSpPr>
            <p:cNvPr id="5875" name="Google Shape;5875;p89"/>
            <p:cNvGrpSpPr/>
            <p:nvPr/>
          </p:nvGrpSpPr>
          <p:grpSpPr>
            <a:xfrm>
              <a:off x="7636443" y="1509705"/>
              <a:ext cx="804565" cy="373078"/>
              <a:chOff x="7636443" y="1509705"/>
              <a:chExt cx="804565" cy="373078"/>
            </a:xfrm>
          </p:grpSpPr>
          <p:sp>
            <p:nvSpPr>
              <p:cNvPr id="5876" name="Google Shape;5876;p89"/>
              <p:cNvSpPr/>
              <p:nvPr/>
            </p:nvSpPr>
            <p:spPr>
              <a:xfrm>
                <a:off x="7636443" y="1509705"/>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435D7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77" name="Google Shape;5877;p89"/>
              <p:cNvSpPr/>
              <p:nvPr/>
            </p:nvSpPr>
            <p:spPr>
              <a:xfrm>
                <a:off x="8398251" y="1667375"/>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435D7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878" name="Google Shape;5878;p89"/>
            <p:cNvGrpSpPr/>
            <p:nvPr/>
          </p:nvGrpSpPr>
          <p:grpSpPr>
            <a:xfrm>
              <a:off x="7636443" y="1408133"/>
              <a:ext cx="804565" cy="373078"/>
              <a:chOff x="7636443" y="1408133"/>
              <a:chExt cx="804565" cy="373078"/>
            </a:xfrm>
          </p:grpSpPr>
          <p:sp>
            <p:nvSpPr>
              <p:cNvPr id="5879" name="Google Shape;5879;p89"/>
              <p:cNvSpPr/>
              <p:nvPr/>
            </p:nvSpPr>
            <p:spPr>
              <a:xfrm>
                <a:off x="7636443" y="1408133"/>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80" name="Google Shape;5880;p89"/>
              <p:cNvSpPr/>
              <p:nvPr/>
            </p:nvSpPr>
            <p:spPr>
              <a:xfrm>
                <a:off x="8398251" y="1565802"/>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881" name="Google Shape;5881;p89"/>
            <p:cNvGrpSpPr/>
            <p:nvPr/>
          </p:nvGrpSpPr>
          <p:grpSpPr>
            <a:xfrm>
              <a:off x="7636443" y="1306560"/>
              <a:ext cx="804565" cy="373078"/>
              <a:chOff x="7636443" y="1306560"/>
              <a:chExt cx="804565" cy="373078"/>
            </a:xfrm>
          </p:grpSpPr>
          <p:sp>
            <p:nvSpPr>
              <p:cNvPr id="5882" name="Google Shape;5882;p89"/>
              <p:cNvSpPr/>
              <p:nvPr/>
            </p:nvSpPr>
            <p:spPr>
              <a:xfrm>
                <a:off x="7636443" y="1306560"/>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83" name="Google Shape;5883;p89"/>
              <p:cNvSpPr/>
              <p:nvPr/>
            </p:nvSpPr>
            <p:spPr>
              <a:xfrm>
                <a:off x="8398251" y="1464230"/>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884" name="Google Shape;5884;p89"/>
            <p:cNvGrpSpPr/>
            <p:nvPr/>
          </p:nvGrpSpPr>
          <p:grpSpPr>
            <a:xfrm>
              <a:off x="7636443" y="1204988"/>
              <a:ext cx="804565" cy="373078"/>
              <a:chOff x="7636443" y="1204988"/>
              <a:chExt cx="804565" cy="373078"/>
            </a:xfrm>
          </p:grpSpPr>
          <p:sp>
            <p:nvSpPr>
              <p:cNvPr id="5885" name="Google Shape;5885;p89"/>
              <p:cNvSpPr/>
              <p:nvPr/>
            </p:nvSpPr>
            <p:spPr>
              <a:xfrm>
                <a:off x="7636443" y="1204988"/>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86" name="Google Shape;5886;p89"/>
              <p:cNvSpPr/>
              <p:nvPr/>
            </p:nvSpPr>
            <p:spPr>
              <a:xfrm>
                <a:off x="8398251" y="1362658"/>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nvGrpSpPr>
          <p:cNvPr id="5887" name="Google Shape;5887;p89"/>
          <p:cNvGrpSpPr/>
          <p:nvPr/>
        </p:nvGrpSpPr>
        <p:grpSpPr>
          <a:xfrm>
            <a:off x="6617818" y="2504961"/>
            <a:ext cx="881785" cy="881584"/>
            <a:chOff x="3990000" y="975400"/>
            <a:chExt cx="3934200" cy="3933300"/>
          </a:xfrm>
        </p:grpSpPr>
        <p:sp>
          <p:nvSpPr>
            <p:cNvPr id="5888" name="Google Shape;5888;p89"/>
            <p:cNvSpPr/>
            <p:nvPr/>
          </p:nvSpPr>
          <p:spPr>
            <a:xfrm>
              <a:off x="3990000" y="975400"/>
              <a:ext cx="3934200" cy="3933300"/>
            </a:xfrm>
            <a:prstGeom prst="ellipse">
              <a:avLst/>
            </a:pr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89" name="Google Shape;5889;p89"/>
            <p:cNvSpPr/>
            <p:nvPr/>
          </p:nvSpPr>
          <p:spPr>
            <a:xfrm>
              <a:off x="4346550" y="1331800"/>
              <a:ext cx="3221100" cy="3220500"/>
            </a:xfrm>
            <a:prstGeom prst="ellipse">
              <a:avLst/>
            </a:pr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90" name="Google Shape;5890;p89"/>
            <p:cNvSpPr/>
            <p:nvPr/>
          </p:nvSpPr>
          <p:spPr>
            <a:xfrm>
              <a:off x="4786800" y="1771750"/>
              <a:ext cx="2340600" cy="2340600"/>
            </a:xfrm>
            <a:prstGeom prst="ellipse">
              <a:avLst/>
            </a:pr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91" name="Google Shape;5891;p89"/>
            <p:cNvSpPr/>
            <p:nvPr/>
          </p:nvSpPr>
          <p:spPr>
            <a:xfrm>
              <a:off x="5218650" y="2203450"/>
              <a:ext cx="1476900" cy="1477200"/>
            </a:xfrm>
            <a:prstGeom prst="ellipse">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892" name="Google Shape;5892;p89"/>
          <p:cNvGrpSpPr/>
          <p:nvPr/>
        </p:nvGrpSpPr>
        <p:grpSpPr>
          <a:xfrm>
            <a:off x="8809349" y="2476480"/>
            <a:ext cx="1158508" cy="912321"/>
            <a:chOff x="6598259" y="2078634"/>
            <a:chExt cx="868881" cy="684241"/>
          </a:xfrm>
        </p:grpSpPr>
        <p:sp>
          <p:nvSpPr>
            <p:cNvPr id="5893" name="Google Shape;5893;p89"/>
            <p:cNvSpPr/>
            <p:nvPr/>
          </p:nvSpPr>
          <p:spPr>
            <a:xfrm>
              <a:off x="7165957" y="2159753"/>
              <a:ext cx="286185" cy="107120"/>
            </a:xfrm>
            <a:custGeom>
              <a:avLst/>
              <a:gdLst/>
              <a:ahLst/>
              <a:cxnLst/>
              <a:rect l="l" t="t" r="r" b="b"/>
              <a:pathLst>
                <a:path w="48506" h="18156" extrusionOk="0">
                  <a:moveTo>
                    <a:pt x="1" y="1"/>
                  </a:moveTo>
                  <a:lnTo>
                    <a:pt x="1" y="18156"/>
                  </a:lnTo>
                  <a:lnTo>
                    <a:pt x="48506" y="18156"/>
                  </a:lnTo>
                  <a:lnTo>
                    <a:pt x="48506" y="1"/>
                  </a:lnTo>
                  <a:close/>
                </a:path>
              </a:pathLst>
            </a:custGeom>
            <a:solidFill>
              <a:srgbClr val="B3C3CE"/>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94" name="Google Shape;5894;p89"/>
            <p:cNvSpPr/>
            <p:nvPr/>
          </p:nvSpPr>
          <p:spPr>
            <a:xfrm>
              <a:off x="7085764" y="2536793"/>
              <a:ext cx="349475" cy="107120"/>
            </a:xfrm>
            <a:custGeom>
              <a:avLst/>
              <a:gdLst/>
              <a:ahLst/>
              <a:cxnLst/>
              <a:rect l="l" t="t" r="r" b="b"/>
              <a:pathLst>
                <a:path w="59233" h="18156" extrusionOk="0">
                  <a:moveTo>
                    <a:pt x="1" y="1"/>
                  </a:moveTo>
                  <a:lnTo>
                    <a:pt x="1" y="18156"/>
                  </a:lnTo>
                  <a:lnTo>
                    <a:pt x="59233" y="18156"/>
                  </a:lnTo>
                  <a:lnTo>
                    <a:pt x="59233" y="1"/>
                  </a:lnTo>
                  <a:close/>
                </a:path>
              </a:pathLst>
            </a:custGeom>
            <a:solidFill>
              <a:srgbClr val="374F6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95" name="Google Shape;5895;p89"/>
            <p:cNvSpPr/>
            <p:nvPr/>
          </p:nvSpPr>
          <p:spPr>
            <a:xfrm>
              <a:off x="6598259" y="2195183"/>
              <a:ext cx="271241" cy="107120"/>
            </a:xfrm>
            <a:custGeom>
              <a:avLst/>
              <a:gdLst/>
              <a:ahLst/>
              <a:cxnLst/>
              <a:rect l="l" t="t" r="r" b="b"/>
              <a:pathLst>
                <a:path w="45973" h="18156" extrusionOk="0">
                  <a:moveTo>
                    <a:pt x="1" y="0"/>
                  </a:moveTo>
                  <a:lnTo>
                    <a:pt x="1" y="18156"/>
                  </a:lnTo>
                  <a:lnTo>
                    <a:pt x="45972" y="18156"/>
                  </a:lnTo>
                  <a:lnTo>
                    <a:pt x="45972" y="0"/>
                  </a:lnTo>
                  <a:close/>
                </a:path>
              </a:pathLst>
            </a:custGeom>
            <a:solidFill>
              <a:srgbClr val="8FA1A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96" name="Google Shape;5896;p89"/>
            <p:cNvSpPr/>
            <p:nvPr/>
          </p:nvSpPr>
          <p:spPr>
            <a:xfrm>
              <a:off x="6604064" y="2370778"/>
              <a:ext cx="358696" cy="107126"/>
            </a:xfrm>
            <a:custGeom>
              <a:avLst/>
              <a:gdLst/>
              <a:ahLst/>
              <a:cxnLst/>
              <a:rect l="l" t="t" r="r" b="b"/>
              <a:pathLst>
                <a:path w="60796" h="18157" extrusionOk="0">
                  <a:moveTo>
                    <a:pt x="0" y="1"/>
                  </a:moveTo>
                  <a:lnTo>
                    <a:pt x="0" y="18156"/>
                  </a:lnTo>
                  <a:lnTo>
                    <a:pt x="60796" y="18156"/>
                  </a:lnTo>
                  <a:lnTo>
                    <a:pt x="60796" y="1"/>
                  </a:lnTo>
                  <a:close/>
                </a:path>
              </a:pathLst>
            </a:custGeom>
            <a:solidFill>
              <a:srgbClr val="C9D4DC"/>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97" name="Google Shape;5897;p89"/>
            <p:cNvSpPr/>
            <p:nvPr/>
          </p:nvSpPr>
          <p:spPr>
            <a:xfrm>
              <a:off x="6645158" y="2545743"/>
              <a:ext cx="358696" cy="109044"/>
            </a:xfrm>
            <a:custGeom>
              <a:avLst/>
              <a:gdLst/>
              <a:ahLst/>
              <a:cxnLst/>
              <a:rect l="l" t="t" r="r" b="b"/>
              <a:pathLst>
                <a:path w="60796" h="18482" extrusionOk="0">
                  <a:moveTo>
                    <a:pt x="1" y="0"/>
                  </a:moveTo>
                  <a:lnTo>
                    <a:pt x="1" y="18482"/>
                  </a:lnTo>
                  <a:lnTo>
                    <a:pt x="60796" y="18482"/>
                  </a:lnTo>
                  <a:lnTo>
                    <a:pt x="60796" y="0"/>
                  </a:lnTo>
                  <a:close/>
                </a:path>
              </a:pathLst>
            </a:custGeom>
            <a:solidFill>
              <a:srgbClr val="DBE3E8"/>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98" name="Google Shape;5898;p89"/>
            <p:cNvSpPr/>
            <p:nvPr/>
          </p:nvSpPr>
          <p:spPr>
            <a:xfrm>
              <a:off x="7155838" y="2352960"/>
              <a:ext cx="311302" cy="107120"/>
            </a:xfrm>
            <a:custGeom>
              <a:avLst/>
              <a:gdLst/>
              <a:ahLst/>
              <a:cxnLst/>
              <a:rect l="l" t="t" r="r" b="b"/>
              <a:pathLst>
                <a:path w="52763" h="18156" extrusionOk="0">
                  <a:moveTo>
                    <a:pt x="0" y="0"/>
                  </a:moveTo>
                  <a:lnTo>
                    <a:pt x="0" y="18155"/>
                  </a:lnTo>
                  <a:lnTo>
                    <a:pt x="52763" y="18155"/>
                  </a:lnTo>
                  <a:lnTo>
                    <a:pt x="52763" y="0"/>
                  </a:lnTo>
                  <a:close/>
                </a:path>
              </a:pathLst>
            </a:custGeom>
            <a:solidFill>
              <a:srgbClr val="4F677B"/>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5899" name="Google Shape;5899;p89"/>
            <p:cNvGrpSpPr/>
            <p:nvPr/>
          </p:nvGrpSpPr>
          <p:grpSpPr>
            <a:xfrm>
              <a:off x="6808175" y="2078634"/>
              <a:ext cx="452229" cy="684241"/>
              <a:chOff x="6808175" y="2078634"/>
              <a:chExt cx="452229" cy="684241"/>
            </a:xfrm>
          </p:grpSpPr>
          <p:sp>
            <p:nvSpPr>
              <p:cNvPr id="5900" name="Google Shape;5900;p89"/>
              <p:cNvSpPr/>
              <p:nvPr/>
            </p:nvSpPr>
            <p:spPr>
              <a:xfrm>
                <a:off x="7165957" y="2159753"/>
                <a:ext cx="94447" cy="107120"/>
              </a:xfrm>
              <a:custGeom>
                <a:avLst/>
                <a:gdLst/>
                <a:ahLst/>
                <a:cxnLst/>
                <a:rect l="l" t="t" r="r" b="b"/>
                <a:pathLst>
                  <a:path w="16008" h="18156" extrusionOk="0">
                    <a:moveTo>
                      <a:pt x="1" y="1"/>
                    </a:moveTo>
                    <a:lnTo>
                      <a:pt x="1" y="18156"/>
                    </a:lnTo>
                    <a:lnTo>
                      <a:pt x="16007" y="18156"/>
                    </a:lnTo>
                    <a:cubicBezTo>
                      <a:pt x="15291" y="11568"/>
                      <a:pt x="12904" y="5350"/>
                      <a:pt x="9054"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01" name="Google Shape;5901;p89"/>
              <p:cNvSpPr/>
              <p:nvPr/>
            </p:nvSpPr>
            <p:spPr>
              <a:xfrm>
                <a:off x="7085764" y="2536793"/>
                <a:ext cx="61100" cy="107120"/>
              </a:xfrm>
              <a:custGeom>
                <a:avLst/>
                <a:gdLst/>
                <a:ahLst/>
                <a:cxnLst/>
                <a:rect l="l" t="t" r="r" b="b"/>
                <a:pathLst>
                  <a:path w="10356" h="18156" extrusionOk="0">
                    <a:moveTo>
                      <a:pt x="1" y="1"/>
                    </a:moveTo>
                    <a:lnTo>
                      <a:pt x="1" y="18156"/>
                    </a:lnTo>
                    <a:lnTo>
                      <a:pt x="5804" y="18156"/>
                    </a:lnTo>
                    <a:cubicBezTo>
                      <a:pt x="5810" y="18084"/>
                      <a:pt x="5813" y="18013"/>
                      <a:pt x="5813" y="17941"/>
                    </a:cubicBezTo>
                    <a:cubicBezTo>
                      <a:pt x="5815" y="17225"/>
                      <a:pt x="5579" y="16528"/>
                      <a:pt x="5146" y="15958"/>
                    </a:cubicBezTo>
                    <a:cubicBezTo>
                      <a:pt x="5764" y="15144"/>
                      <a:pt x="5967" y="14089"/>
                      <a:pt x="5696" y="13103"/>
                    </a:cubicBezTo>
                    <a:cubicBezTo>
                      <a:pt x="6334" y="11805"/>
                      <a:pt x="6339" y="10352"/>
                      <a:pt x="6343" y="9017"/>
                    </a:cubicBezTo>
                    <a:lnTo>
                      <a:pt x="6343" y="8907"/>
                    </a:lnTo>
                    <a:cubicBezTo>
                      <a:pt x="6346" y="8040"/>
                      <a:pt x="6573" y="6922"/>
                      <a:pt x="6952" y="5914"/>
                    </a:cubicBezTo>
                    <a:cubicBezTo>
                      <a:pt x="7745" y="3797"/>
                      <a:pt x="8890" y="1817"/>
                      <a:pt x="10355" y="1"/>
                    </a:cubicBezTo>
                    <a:close/>
                  </a:path>
                </a:pathLst>
              </a:custGeom>
              <a:solidFill>
                <a:srgbClr val="213B5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02" name="Google Shape;5902;p89"/>
              <p:cNvSpPr/>
              <p:nvPr/>
            </p:nvSpPr>
            <p:spPr>
              <a:xfrm>
                <a:off x="6808175" y="2195183"/>
                <a:ext cx="61325" cy="107120"/>
              </a:xfrm>
              <a:custGeom>
                <a:avLst/>
                <a:gdLst/>
                <a:ahLst/>
                <a:cxnLst/>
                <a:rect l="l" t="t" r="r" b="b"/>
                <a:pathLst>
                  <a:path w="10394" h="18156" extrusionOk="0">
                    <a:moveTo>
                      <a:pt x="3660" y="0"/>
                    </a:moveTo>
                    <a:cubicBezTo>
                      <a:pt x="1279" y="5051"/>
                      <a:pt x="19" y="10605"/>
                      <a:pt x="14" y="16353"/>
                    </a:cubicBezTo>
                    <a:cubicBezTo>
                      <a:pt x="11" y="16529"/>
                      <a:pt x="0" y="17161"/>
                      <a:pt x="51" y="18156"/>
                    </a:cubicBezTo>
                    <a:lnTo>
                      <a:pt x="10393" y="18156"/>
                    </a:lnTo>
                    <a:lnTo>
                      <a:pt x="10393" y="0"/>
                    </a:ln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03" name="Google Shape;5903;p89"/>
              <p:cNvSpPr/>
              <p:nvPr/>
            </p:nvSpPr>
            <p:spPr>
              <a:xfrm>
                <a:off x="6820441" y="2370778"/>
                <a:ext cx="142320" cy="107126"/>
              </a:xfrm>
              <a:custGeom>
                <a:avLst/>
                <a:gdLst/>
                <a:ahLst/>
                <a:cxnLst/>
                <a:rect l="l" t="t" r="r" b="b"/>
                <a:pathLst>
                  <a:path w="24122" h="18157" extrusionOk="0">
                    <a:moveTo>
                      <a:pt x="0" y="1"/>
                    </a:moveTo>
                    <a:cubicBezTo>
                      <a:pt x="1532" y="5312"/>
                      <a:pt x="4200" y="11690"/>
                      <a:pt x="8823" y="18156"/>
                    </a:cubicBezTo>
                    <a:lnTo>
                      <a:pt x="24122" y="18156"/>
                    </a:lnTo>
                    <a:lnTo>
                      <a:pt x="24122" y="1"/>
                    </a:ln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04" name="Google Shape;5904;p89"/>
              <p:cNvSpPr/>
              <p:nvPr/>
            </p:nvSpPr>
            <p:spPr>
              <a:xfrm>
                <a:off x="6929774" y="2545743"/>
                <a:ext cx="74092" cy="109044"/>
              </a:xfrm>
              <a:custGeom>
                <a:avLst/>
                <a:gdLst/>
                <a:ahLst/>
                <a:cxnLst/>
                <a:rect l="l" t="t" r="r" b="b"/>
                <a:pathLst>
                  <a:path w="12558" h="18482" extrusionOk="0">
                    <a:moveTo>
                      <a:pt x="0" y="0"/>
                    </a:moveTo>
                    <a:cubicBezTo>
                      <a:pt x="938" y="1387"/>
                      <a:pt x="1707" y="2855"/>
                      <a:pt x="2285" y="4397"/>
                    </a:cubicBezTo>
                    <a:cubicBezTo>
                      <a:pt x="2664" y="5405"/>
                      <a:pt x="2891" y="6523"/>
                      <a:pt x="2895" y="7390"/>
                    </a:cubicBezTo>
                    <a:lnTo>
                      <a:pt x="2895" y="7500"/>
                    </a:lnTo>
                    <a:cubicBezTo>
                      <a:pt x="2898" y="8835"/>
                      <a:pt x="2904" y="10288"/>
                      <a:pt x="3541" y="11586"/>
                    </a:cubicBezTo>
                    <a:cubicBezTo>
                      <a:pt x="3270" y="12572"/>
                      <a:pt x="3473" y="13627"/>
                      <a:pt x="4092" y="14441"/>
                    </a:cubicBezTo>
                    <a:cubicBezTo>
                      <a:pt x="3202" y="15613"/>
                      <a:pt x="3202" y="17235"/>
                      <a:pt x="4092" y="18407"/>
                    </a:cubicBezTo>
                    <a:cubicBezTo>
                      <a:pt x="4072" y="18431"/>
                      <a:pt x="4057" y="18457"/>
                      <a:pt x="4039" y="18482"/>
                    </a:cubicBezTo>
                    <a:lnTo>
                      <a:pt x="12558" y="18482"/>
                    </a:lnTo>
                    <a:lnTo>
                      <a:pt x="12558" y="0"/>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05" name="Google Shape;5905;p89"/>
              <p:cNvSpPr/>
              <p:nvPr/>
            </p:nvSpPr>
            <p:spPr>
              <a:xfrm>
                <a:off x="7155838" y="2352960"/>
                <a:ext cx="98377" cy="107120"/>
              </a:xfrm>
              <a:custGeom>
                <a:avLst/>
                <a:gdLst/>
                <a:ahLst/>
                <a:cxnLst/>
                <a:rect l="l" t="t" r="r" b="b"/>
                <a:pathLst>
                  <a:path w="16674" h="18156" extrusionOk="0">
                    <a:moveTo>
                      <a:pt x="0" y="0"/>
                    </a:moveTo>
                    <a:lnTo>
                      <a:pt x="0" y="18155"/>
                    </a:lnTo>
                    <a:lnTo>
                      <a:pt x="9101" y="18155"/>
                    </a:lnTo>
                    <a:cubicBezTo>
                      <a:pt x="13299" y="11475"/>
                      <a:pt x="15509" y="5056"/>
                      <a:pt x="16674" y="0"/>
                    </a:cubicBez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5906" name="Google Shape;5906;p89"/>
              <p:cNvGrpSpPr/>
              <p:nvPr/>
            </p:nvGrpSpPr>
            <p:grpSpPr>
              <a:xfrm>
                <a:off x="6821586" y="2078634"/>
                <a:ext cx="426871" cy="684241"/>
                <a:chOff x="6821586" y="2078634"/>
                <a:chExt cx="426871" cy="684241"/>
              </a:xfrm>
            </p:grpSpPr>
            <p:grpSp>
              <p:nvGrpSpPr>
                <p:cNvPr id="5907" name="Google Shape;5907;p89"/>
                <p:cNvGrpSpPr/>
                <p:nvPr/>
              </p:nvGrpSpPr>
              <p:grpSpPr>
                <a:xfrm>
                  <a:off x="6821586" y="2078634"/>
                  <a:ext cx="426871" cy="684241"/>
                  <a:chOff x="6821586" y="2078634"/>
                  <a:chExt cx="426871" cy="684241"/>
                </a:xfrm>
              </p:grpSpPr>
              <p:sp>
                <p:nvSpPr>
                  <p:cNvPr id="5908" name="Google Shape;5908;p89"/>
                  <p:cNvSpPr/>
                  <p:nvPr/>
                </p:nvSpPr>
                <p:spPr>
                  <a:xfrm>
                    <a:off x="6990036" y="2693797"/>
                    <a:ext cx="89963" cy="69077"/>
                  </a:xfrm>
                  <a:custGeom>
                    <a:avLst/>
                    <a:gdLst/>
                    <a:ahLst/>
                    <a:cxnLst/>
                    <a:rect l="l" t="t" r="r" b="b"/>
                    <a:pathLst>
                      <a:path w="15248" h="11708" extrusionOk="0">
                        <a:moveTo>
                          <a:pt x="1" y="0"/>
                        </a:moveTo>
                        <a:lnTo>
                          <a:pt x="1" y="4083"/>
                        </a:lnTo>
                        <a:cubicBezTo>
                          <a:pt x="1" y="8276"/>
                          <a:pt x="3430" y="11707"/>
                          <a:pt x="7623" y="11707"/>
                        </a:cubicBezTo>
                        <a:cubicBezTo>
                          <a:pt x="11816" y="11707"/>
                          <a:pt x="15247" y="8276"/>
                          <a:pt x="15247" y="4083"/>
                        </a:cubicBezTo>
                        <a:lnTo>
                          <a:pt x="15247" y="0"/>
                        </a:lnTo>
                        <a:close/>
                      </a:path>
                    </a:pathLst>
                  </a:custGeom>
                  <a:solidFill>
                    <a:srgbClr val="EEF0F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09" name="Google Shape;5909;p89"/>
                  <p:cNvSpPr/>
                  <p:nvPr/>
                </p:nvSpPr>
                <p:spPr>
                  <a:xfrm>
                    <a:off x="6968649" y="2671926"/>
                    <a:ext cx="132738" cy="72712"/>
                  </a:xfrm>
                  <a:custGeom>
                    <a:avLst/>
                    <a:gdLst/>
                    <a:ahLst/>
                    <a:cxnLst/>
                    <a:rect l="l" t="t" r="r" b="b"/>
                    <a:pathLst>
                      <a:path w="22498" h="12324" extrusionOk="0">
                        <a:moveTo>
                          <a:pt x="1" y="0"/>
                        </a:moveTo>
                        <a:lnTo>
                          <a:pt x="1" y="2864"/>
                        </a:lnTo>
                        <a:cubicBezTo>
                          <a:pt x="1" y="8528"/>
                          <a:pt x="10476" y="12324"/>
                          <a:pt x="11248" y="12324"/>
                        </a:cubicBezTo>
                        <a:cubicBezTo>
                          <a:pt x="12022" y="12324"/>
                          <a:pt x="22498" y="7684"/>
                          <a:pt x="22498" y="2864"/>
                        </a:cubicBezTo>
                        <a:lnTo>
                          <a:pt x="22498" y="0"/>
                        </a:lnTo>
                        <a:close/>
                      </a:path>
                    </a:pathLst>
                  </a:custGeom>
                  <a:solidFill>
                    <a:srgbClr val="E3E7E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10" name="Google Shape;5910;p89"/>
                  <p:cNvSpPr/>
                  <p:nvPr/>
                </p:nvSpPr>
                <p:spPr>
                  <a:xfrm>
                    <a:off x="6968649" y="2679891"/>
                    <a:ext cx="132738" cy="64747"/>
                  </a:xfrm>
                  <a:custGeom>
                    <a:avLst/>
                    <a:gdLst/>
                    <a:ahLst/>
                    <a:cxnLst/>
                    <a:rect l="l" t="t" r="r" b="b"/>
                    <a:pathLst>
                      <a:path w="22498" h="10974" extrusionOk="0">
                        <a:moveTo>
                          <a:pt x="1" y="1"/>
                        </a:moveTo>
                        <a:lnTo>
                          <a:pt x="1" y="1514"/>
                        </a:lnTo>
                        <a:cubicBezTo>
                          <a:pt x="1" y="7178"/>
                          <a:pt x="10476" y="10974"/>
                          <a:pt x="11248" y="10974"/>
                        </a:cubicBezTo>
                        <a:cubicBezTo>
                          <a:pt x="12022" y="10974"/>
                          <a:pt x="22498" y="6335"/>
                          <a:pt x="22498" y="1514"/>
                        </a:cubicBezTo>
                        <a:lnTo>
                          <a:pt x="22498" y="1"/>
                        </a:lnTo>
                        <a:cubicBezTo>
                          <a:pt x="22498" y="4821"/>
                          <a:pt x="12022" y="9459"/>
                          <a:pt x="11248" y="9459"/>
                        </a:cubicBezTo>
                        <a:cubicBezTo>
                          <a:pt x="10476" y="9459"/>
                          <a:pt x="1" y="5665"/>
                          <a:pt x="1" y="1"/>
                        </a:cubicBezTo>
                        <a:close/>
                      </a:path>
                    </a:pathLst>
                  </a:custGeom>
                  <a:solidFill>
                    <a:srgbClr val="D6DB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11" name="Google Shape;5911;p89"/>
                  <p:cNvSpPr/>
                  <p:nvPr/>
                </p:nvSpPr>
                <p:spPr>
                  <a:xfrm>
                    <a:off x="6969091" y="2693467"/>
                    <a:ext cx="131729" cy="11765"/>
                  </a:xfrm>
                  <a:custGeom>
                    <a:avLst/>
                    <a:gdLst/>
                    <a:ahLst/>
                    <a:cxnLst/>
                    <a:rect l="l" t="t" r="r" b="b"/>
                    <a:pathLst>
                      <a:path w="22327" h="1994" extrusionOk="0">
                        <a:moveTo>
                          <a:pt x="52" y="1"/>
                        </a:moveTo>
                        <a:cubicBezTo>
                          <a:pt x="34" y="1"/>
                          <a:pt x="18" y="4"/>
                          <a:pt x="1" y="4"/>
                        </a:cubicBezTo>
                        <a:cubicBezTo>
                          <a:pt x="122" y="701"/>
                          <a:pt x="392" y="1367"/>
                          <a:pt x="778" y="1994"/>
                        </a:cubicBezTo>
                        <a:lnTo>
                          <a:pt x="21362" y="1994"/>
                        </a:lnTo>
                        <a:cubicBezTo>
                          <a:pt x="21834" y="1347"/>
                          <a:pt x="22173" y="680"/>
                          <a:pt x="22326" y="2"/>
                        </a:cubicBezTo>
                        <a:cubicBezTo>
                          <a:pt x="22316" y="2"/>
                          <a:pt x="22307" y="1"/>
                          <a:pt x="22297" y="1"/>
                        </a:cubicBezTo>
                        <a:close/>
                      </a:path>
                    </a:pathLst>
                  </a:custGeom>
                  <a:solidFill>
                    <a:srgbClr val="D6DB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12" name="Google Shape;5912;p89"/>
                  <p:cNvSpPr/>
                  <p:nvPr/>
                </p:nvSpPr>
                <p:spPr>
                  <a:xfrm>
                    <a:off x="6821586" y="2078634"/>
                    <a:ext cx="426871" cy="544694"/>
                  </a:xfrm>
                  <a:custGeom>
                    <a:avLst/>
                    <a:gdLst/>
                    <a:ahLst/>
                    <a:cxnLst/>
                    <a:rect l="l" t="t" r="r" b="b"/>
                    <a:pathLst>
                      <a:path w="72351" h="92321" extrusionOk="0">
                        <a:moveTo>
                          <a:pt x="36174" y="1"/>
                        </a:moveTo>
                        <a:cubicBezTo>
                          <a:pt x="16216" y="1"/>
                          <a:pt x="37" y="16180"/>
                          <a:pt x="37" y="36140"/>
                        </a:cubicBezTo>
                        <a:cubicBezTo>
                          <a:pt x="37" y="36140"/>
                          <a:pt x="0" y="37141"/>
                          <a:pt x="140" y="38891"/>
                        </a:cubicBezTo>
                        <a:cubicBezTo>
                          <a:pt x="143" y="38928"/>
                          <a:pt x="147" y="38965"/>
                          <a:pt x="149" y="39003"/>
                        </a:cubicBezTo>
                        <a:cubicBezTo>
                          <a:pt x="164" y="39192"/>
                          <a:pt x="182" y="39386"/>
                          <a:pt x="201" y="39590"/>
                        </a:cubicBezTo>
                        <a:cubicBezTo>
                          <a:pt x="222" y="39817"/>
                          <a:pt x="246" y="40044"/>
                          <a:pt x="273" y="40271"/>
                        </a:cubicBezTo>
                        <a:cubicBezTo>
                          <a:pt x="281" y="40354"/>
                          <a:pt x="292" y="40436"/>
                          <a:pt x="301" y="40521"/>
                        </a:cubicBezTo>
                        <a:cubicBezTo>
                          <a:pt x="313" y="40621"/>
                          <a:pt x="325" y="40722"/>
                          <a:pt x="337" y="40822"/>
                        </a:cubicBezTo>
                        <a:cubicBezTo>
                          <a:pt x="1211" y="47845"/>
                          <a:pt x="4544" y="61615"/>
                          <a:pt x="17111" y="74112"/>
                        </a:cubicBezTo>
                        <a:cubicBezTo>
                          <a:pt x="19581" y="76568"/>
                          <a:pt x="21548" y="79501"/>
                          <a:pt x="22771" y="82763"/>
                        </a:cubicBezTo>
                        <a:cubicBezTo>
                          <a:pt x="23307" y="84192"/>
                          <a:pt x="23522" y="85567"/>
                          <a:pt x="23526" y="86552"/>
                        </a:cubicBezTo>
                        <a:cubicBezTo>
                          <a:pt x="23540" y="90527"/>
                          <a:pt x="23421" y="92321"/>
                          <a:pt x="36174" y="92321"/>
                        </a:cubicBezTo>
                        <a:cubicBezTo>
                          <a:pt x="48929" y="92321"/>
                          <a:pt x="48811" y="90527"/>
                          <a:pt x="48825" y="86552"/>
                        </a:cubicBezTo>
                        <a:cubicBezTo>
                          <a:pt x="48828" y="85567"/>
                          <a:pt x="49043" y="84192"/>
                          <a:pt x="49579" y="82763"/>
                        </a:cubicBezTo>
                        <a:cubicBezTo>
                          <a:pt x="50802" y="79501"/>
                          <a:pt x="52769" y="76568"/>
                          <a:pt x="55240" y="74112"/>
                        </a:cubicBezTo>
                        <a:cubicBezTo>
                          <a:pt x="67806" y="61615"/>
                          <a:pt x="71138" y="47845"/>
                          <a:pt x="72011" y="40822"/>
                        </a:cubicBezTo>
                        <a:cubicBezTo>
                          <a:pt x="72025" y="40722"/>
                          <a:pt x="72038" y="40621"/>
                          <a:pt x="72050" y="40521"/>
                        </a:cubicBezTo>
                        <a:cubicBezTo>
                          <a:pt x="72059" y="40436"/>
                          <a:pt x="72069" y="40354"/>
                          <a:pt x="72078" y="40271"/>
                        </a:cubicBezTo>
                        <a:cubicBezTo>
                          <a:pt x="72104" y="40044"/>
                          <a:pt x="72127" y="39817"/>
                          <a:pt x="72149" y="39590"/>
                        </a:cubicBezTo>
                        <a:cubicBezTo>
                          <a:pt x="72169" y="39386"/>
                          <a:pt x="72186" y="39192"/>
                          <a:pt x="72202" y="39003"/>
                        </a:cubicBezTo>
                        <a:cubicBezTo>
                          <a:pt x="72205" y="38966"/>
                          <a:pt x="72207" y="38928"/>
                          <a:pt x="72211" y="38891"/>
                        </a:cubicBezTo>
                        <a:cubicBezTo>
                          <a:pt x="72350" y="37141"/>
                          <a:pt x="72314" y="36140"/>
                          <a:pt x="72314" y="36140"/>
                        </a:cubicBezTo>
                        <a:cubicBezTo>
                          <a:pt x="72314" y="16180"/>
                          <a:pt x="56134" y="1"/>
                          <a:pt x="36174" y="1"/>
                        </a:cubicBezTo>
                        <a:close/>
                      </a:path>
                    </a:pathLst>
                  </a:custGeom>
                  <a:solidFill>
                    <a:srgbClr val="FEFEFE"/>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13" name="Google Shape;5913;p89"/>
                  <p:cNvSpPr/>
                  <p:nvPr/>
                </p:nvSpPr>
                <p:spPr>
                  <a:xfrm>
                    <a:off x="6984514" y="2448953"/>
                    <a:ext cx="101008" cy="164409"/>
                  </a:xfrm>
                  <a:custGeom>
                    <a:avLst/>
                    <a:gdLst/>
                    <a:ahLst/>
                    <a:cxnLst/>
                    <a:rect l="l" t="t" r="r" b="b"/>
                    <a:pathLst>
                      <a:path w="17120" h="27866" extrusionOk="0">
                        <a:moveTo>
                          <a:pt x="1" y="0"/>
                        </a:moveTo>
                        <a:lnTo>
                          <a:pt x="4920" y="27866"/>
                        </a:lnTo>
                        <a:lnTo>
                          <a:pt x="12200" y="27866"/>
                        </a:lnTo>
                        <a:lnTo>
                          <a:pt x="17120" y="0"/>
                        </a:lnTo>
                        <a:close/>
                      </a:path>
                    </a:pathLst>
                  </a:custGeom>
                  <a:solidFill>
                    <a:srgbClr val="EDF1F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14" name="Google Shape;5914;p89"/>
                  <p:cNvSpPr/>
                  <p:nvPr/>
                </p:nvSpPr>
                <p:spPr>
                  <a:xfrm>
                    <a:off x="6984514" y="2448953"/>
                    <a:ext cx="101008" cy="140963"/>
                  </a:xfrm>
                  <a:custGeom>
                    <a:avLst/>
                    <a:gdLst/>
                    <a:ahLst/>
                    <a:cxnLst/>
                    <a:rect l="l" t="t" r="r" b="b"/>
                    <a:pathLst>
                      <a:path w="17120" h="23892" extrusionOk="0">
                        <a:moveTo>
                          <a:pt x="1" y="0"/>
                        </a:moveTo>
                        <a:lnTo>
                          <a:pt x="4218" y="23891"/>
                        </a:lnTo>
                        <a:lnTo>
                          <a:pt x="12902" y="23891"/>
                        </a:lnTo>
                        <a:lnTo>
                          <a:pt x="17120" y="0"/>
                        </a:ln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15" name="Google Shape;5915;p89"/>
                  <p:cNvSpPr/>
                  <p:nvPr/>
                </p:nvSpPr>
                <p:spPr>
                  <a:xfrm>
                    <a:off x="7012451" y="2607162"/>
                    <a:ext cx="45141" cy="6201"/>
                  </a:xfrm>
                  <a:custGeom>
                    <a:avLst/>
                    <a:gdLst/>
                    <a:ahLst/>
                    <a:cxnLst/>
                    <a:rect l="l" t="t" r="r" b="b"/>
                    <a:pathLst>
                      <a:path w="7651" h="1051" extrusionOk="0">
                        <a:moveTo>
                          <a:pt x="0" y="1"/>
                        </a:moveTo>
                        <a:lnTo>
                          <a:pt x="185" y="1051"/>
                        </a:lnTo>
                        <a:lnTo>
                          <a:pt x="7465" y="1051"/>
                        </a:lnTo>
                        <a:lnTo>
                          <a:pt x="7650" y="1"/>
                        </a:ln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16" name="Google Shape;5916;p89"/>
                  <p:cNvSpPr/>
                  <p:nvPr/>
                </p:nvSpPr>
                <p:spPr>
                  <a:xfrm>
                    <a:off x="6968649" y="2664244"/>
                    <a:ext cx="132738" cy="25199"/>
                  </a:xfrm>
                  <a:custGeom>
                    <a:avLst/>
                    <a:gdLst/>
                    <a:ahLst/>
                    <a:cxnLst/>
                    <a:rect l="l" t="t" r="r" b="b"/>
                    <a:pathLst>
                      <a:path w="22498" h="4271" extrusionOk="0">
                        <a:moveTo>
                          <a:pt x="93" y="1"/>
                        </a:moveTo>
                        <a:cubicBezTo>
                          <a:pt x="43" y="1"/>
                          <a:pt x="1" y="43"/>
                          <a:pt x="1" y="95"/>
                        </a:cubicBezTo>
                        <a:lnTo>
                          <a:pt x="1" y="4176"/>
                        </a:lnTo>
                        <a:cubicBezTo>
                          <a:pt x="1" y="4229"/>
                          <a:pt x="43" y="4270"/>
                          <a:pt x="93" y="4270"/>
                        </a:cubicBezTo>
                        <a:lnTo>
                          <a:pt x="22405" y="4270"/>
                        </a:lnTo>
                        <a:cubicBezTo>
                          <a:pt x="22456" y="4270"/>
                          <a:pt x="22498" y="4229"/>
                          <a:pt x="22498" y="4176"/>
                        </a:cubicBezTo>
                        <a:lnTo>
                          <a:pt x="22498" y="95"/>
                        </a:lnTo>
                        <a:cubicBezTo>
                          <a:pt x="22498" y="43"/>
                          <a:pt x="22456" y="1"/>
                          <a:pt x="22405" y="1"/>
                        </a:cubicBezTo>
                        <a:close/>
                      </a:path>
                    </a:pathLst>
                  </a:custGeom>
                  <a:solidFill>
                    <a:srgbClr val="E3E7E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17" name="Google Shape;5917;p89"/>
                  <p:cNvSpPr/>
                  <p:nvPr/>
                </p:nvSpPr>
                <p:spPr>
                  <a:xfrm>
                    <a:off x="6968649" y="2667389"/>
                    <a:ext cx="132738" cy="11776"/>
                  </a:xfrm>
                  <a:custGeom>
                    <a:avLst/>
                    <a:gdLst/>
                    <a:ahLst/>
                    <a:cxnLst/>
                    <a:rect l="l" t="t" r="r" b="b"/>
                    <a:pathLst>
                      <a:path w="22498" h="1996" extrusionOk="0">
                        <a:moveTo>
                          <a:pt x="22185" y="1"/>
                        </a:moveTo>
                        <a:lnTo>
                          <a:pt x="314" y="2"/>
                        </a:lnTo>
                        <a:cubicBezTo>
                          <a:pt x="113" y="247"/>
                          <a:pt x="3" y="556"/>
                          <a:pt x="1" y="874"/>
                        </a:cubicBezTo>
                        <a:lnTo>
                          <a:pt x="1" y="1880"/>
                        </a:lnTo>
                        <a:cubicBezTo>
                          <a:pt x="1" y="1915"/>
                          <a:pt x="8" y="1948"/>
                          <a:pt x="11" y="1983"/>
                        </a:cubicBezTo>
                        <a:cubicBezTo>
                          <a:pt x="48" y="1990"/>
                          <a:pt x="88" y="1994"/>
                          <a:pt x="127" y="1996"/>
                        </a:cubicBezTo>
                        <a:lnTo>
                          <a:pt x="22372" y="1996"/>
                        </a:lnTo>
                        <a:cubicBezTo>
                          <a:pt x="22410" y="1994"/>
                          <a:pt x="22449" y="1990"/>
                          <a:pt x="22487" y="1983"/>
                        </a:cubicBezTo>
                        <a:cubicBezTo>
                          <a:pt x="22491" y="1948"/>
                          <a:pt x="22498" y="1915"/>
                          <a:pt x="22498" y="1880"/>
                        </a:cubicBezTo>
                        <a:lnTo>
                          <a:pt x="22498" y="872"/>
                        </a:lnTo>
                        <a:cubicBezTo>
                          <a:pt x="22496" y="554"/>
                          <a:pt x="22386" y="247"/>
                          <a:pt x="22185" y="1"/>
                        </a:cubicBezTo>
                        <a:close/>
                      </a:path>
                    </a:pathLst>
                  </a:custGeom>
                  <a:solidFill>
                    <a:srgbClr val="D6DB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18" name="Google Shape;5918;p89"/>
                  <p:cNvSpPr/>
                  <p:nvPr/>
                </p:nvSpPr>
                <p:spPr>
                  <a:xfrm>
                    <a:off x="6963510" y="2683549"/>
                    <a:ext cx="143022" cy="11776"/>
                  </a:xfrm>
                  <a:custGeom>
                    <a:avLst/>
                    <a:gdLst/>
                    <a:ahLst/>
                    <a:cxnLst/>
                    <a:rect l="l" t="t" r="r" b="b"/>
                    <a:pathLst>
                      <a:path w="24241" h="1996" extrusionOk="0">
                        <a:moveTo>
                          <a:pt x="46" y="1"/>
                        </a:moveTo>
                        <a:cubicBezTo>
                          <a:pt x="19" y="1"/>
                          <a:pt x="0" y="22"/>
                          <a:pt x="0" y="46"/>
                        </a:cubicBezTo>
                        <a:lnTo>
                          <a:pt x="0" y="1951"/>
                        </a:lnTo>
                        <a:cubicBezTo>
                          <a:pt x="0" y="1975"/>
                          <a:pt x="19" y="1996"/>
                          <a:pt x="46" y="1996"/>
                        </a:cubicBezTo>
                        <a:lnTo>
                          <a:pt x="24195" y="1996"/>
                        </a:lnTo>
                        <a:cubicBezTo>
                          <a:pt x="24219" y="1996"/>
                          <a:pt x="24240" y="1975"/>
                          <a:pt x="24240" y="1951"/>
                        </a:cubicBezTo>
                        <a:lnTo>
                          <a:pt x="24240" y="46"/>
                        </a:lnTo>
                        <a:cubicBezTo>
                          <a:pt x="24240" y="22"/>
                          <a:pt x="24219" y="1"/>
                          <a:pt x="24195" y="1"/>
                        </a:cubicBezTo>
                        <a:close/>
                      </a:path>
                    </a:pathLst>
                  </a:custGeom>
                  <a:solidFill>
                    <a:srgbClr val="EEF0F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19" name="Google Shape;5919;p89"/>
                  <p:cNvSpPr/>
                  <p:nvPr/>
                </p:nvSpPr>
                <p:spPr>
                  <a:xfrm>
                    <a:off x="6968649" y="2642639"/>
                    <a:ext cx="132738" cy="25199"/>
                  </a:xfrm>
                  <a:custGeom>
                    <a:avLst/>
                    <a:gdLst/>
                    <a:ahLst/>
                    <a:cxnLst/>
                    <a:rect l="l" t="t" r="r" b="b"/>
                    <a:pathLst>
                      <a:path w="22498" h="4271" extrusionOk="0">
                        <a:moveTo>
                          <a:pt x="93" y="1"/>
                        </a:moveTo>
                        <a:cubicBezTo>
                          <a:pt x="43" y="1"/>
                          <a:pt x="1" y="43"/>
                          <a:pt x="1" y="95"/>
                        </a:cubicBezTo>
                        <a:lnTo>
                          <a:pt x="1" y="4176"/>
                        </a:lnTo>
                        <a:cubicBezTo>
                          <a:pt x="1" y="4229"/>
                          <a:pt x="43" y="4271"/>
                          <a:pt x="93" y="4271"/>
                        </a:cubicBezTo>
                        <a:lnTo>
                          <a:pt x="22405" y="4271"/>
                        </a:lnTo>
                        <a:cubicBezTo>
                          <a:pt x="22456" y="4271"/>
                          <a:pt x="22498" y="4229"/>
                          <a:pt x="22498" y="4176"/>
                        </a:cubicBezTo>
                        <a:lnTo>
                          <a:pt x="22498" y="95"/>
                        </a:lnTo>
                        <a:cubicBezTo>
                          <a:pt x="22498" y="43"/>
                          <a:pt x="22456" y="1"/>
                          <a:pt x="22405" y="1"/>
                        </a:cubicBezTo>
                        <a:close/>
                      </a:path>
                    </a:pathLst>
                  </a:custGeom>
                  <a:solidFill>
                    <a:srgbClr val="E3E7E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20" name="Google Shape;5920;p89"/>
                  <p:cNvSpPr/>
                  <p:nvPr/>
                </p:nvSpPr>
                <p:spPr>
                  <a:xfrm>
                    <a:off x="6968649" y="2643990"/>
                    <a:ext cx="132738" cy="11776"/>
                  </a:xfrm>
                  <a:custGeom>
                    <a:avLst/>
                    <a:gdLst/>
                    <a:ahLst/>
                    <a:cxnLst/>
                    <a:rect l="l" t="t" r="r" b="b"/>
                    <a:pathLst>
                      <a:path w="22498" h="1996" extrusionOk="0">
                        <a:moveTo>
                          <a:pt x="642" y="1"/>
                        </a:moveTo>
                        <a:cubicBezTo>
                          <a:pt x="242" y="259"/>
                          <a:pt x="1" y="701"/>
                          <a:pt x="1" y="1177"/>
                        </a:cubicBezTo>
                        <a:lnTo>
                          <a:pt x="1" y="1984"/>
                        </a:lnTo>
                        <a:cubicBezTo>
                          <a:pt x="41" y="1991"/>
                          <a:pt x="83" y="1994"/>
                          <a:pt x="127" y="1996"/>
                        </a:cubicBezTo>
                        <a:lnTo>
                          <a:pt x="22372" y="1996"/>
                        </a:lnTo>
                        <a:cubicBezTo>
                          <a:pt x="22414" y="1994"/>
                          <a:pt x="22456" y="1991"/>
                          <a:pt x="22498" y="1984"/>
                        </a:cubicBezTo>
                        <a:lnTo>
                          <a:pt x="22498" y="1177"/>
                        </a:lnTo>
                        <a:cubicBezTo>
                          <a:pt x="22496" y="701"/>
                          <a:pt x="22255" y="259"/>
                          <a:pt x="21856" y="1"/>
                        </a:cubicBezTo>
                        <a:close/>
                      </a:path>
                    </a:pathLst>
                  </a:custGeom>
                  <a:solidFill>
                    <a:srgbClr val="D6DB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21" name="Google Shape;5921;p89"/>
                  <p:cNvSpPr/>
                  <p:nvPr/>
                </p:nvSpPr>
                <p:spPr>
                  <a:xfrm>
                    <a:off x="6963510" y="2660156"/>
                    <a:ext cx="143022" cy="11776"/>
                  </a:xfrm>
                  <a:custGeom>
                    <a:avLst/>
                    <a:gdLst/>
                    <a:ahLst/>
                    <a:cxnLst/>
                    <a:rect l="l" t="t" r="r" b="b"/>
                    <a:pathLst>
                      <a:path w="24241" h="1996" extrusionOk="0">
                        <a:moveTo>
                          <a:pt x="998" y="0"/>
                        </a:moveTo>
                        <a:cubicBezTo>
                          <a:pt x="447" y="2"/>
                          <a:pt x="2" y="447"/>
                          <a:pt x="0" y="998"/>
                        </a:cubicBezTo>
                        <a:cubicBezTo>
                          <a:pt x="2" y="1548"/>
                          <a:pt x="447" y="1993"/>
                          <a:pt x="998" y="1995"/>
                        </a:cubicBezTo>
                        <a:lnTo>
                          <a:pt x="23243" y="1995"/>
                        </a:lnTo>
                        <a:cubicBezTo>
                          <a:pt x="23793" y="1993"/>
                          <a:pt x="24239" y="1548"/>
                          <a:pt x="24240" y="998"/>
                        </a:cubicBezTo>
                        <a:cubicBezTo>
                          <a:pt x="24239" y="447"/>
                          <a:pt x="23793" y="2"/>
                          <a:pt x="23243" y="0"/>
                        </a:cubicBezTo>
                        <a:close/>
                      </a:path>
                    </a:pathLst>
                  </a:custGeom>
                  <a:solidFill>
                    <a:srgbClr val="EEF0F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22" name="Google Shape;5922;p89"/>
                  <p:cNvSpPr/>
                  <p:nvPr/>
                </p:nvSpPr>
                <p:spPr>
                  <a:xfrm>
                    <a:off x="6968649" y="2617451"/>
                    <a:ext cx="132738" cy="25193"/>
                  </a:xfrm>
                  <a:custGeom>
                    <a:avLst/>
                    <a:gdLst/>
                    <a:ahLst/>
                    <a:cxnLst/>
                    <a:rect l="l" t="t" r="r" b="b"/>
                    <a:pathLst>
                      <a:path w="22498" h="4270" extrusionOk="0">
                        <a:moveTo>
                          <a:pt x="93" y="0"/>
                        </a:moveTo>
                        <a:cubicBezTo>
                          <a:pt x="43" y="0"/>
                          <a:pt x="1" y="42"/>
                          <a:pt x="1" y="94"/>
                        </a:cubicBezTo>
                        <a:lnTo>
                          <a:pt x="1" y="4176"/>
                        </a:lnTo>
                        <a:cubicBezTo>
                          <a:pt x="1" y="4228"/>
                          <a:pt x="43" y="4270"/>
                          <a:pt x="93" y="4270"/>
                        </a:cubicBezTo>
                        <a:lnTo>
                          <a:pt x="22405" y="4270"/>
                        </a:lnTo>
                        <a:cubicBezTo>
                          <a:pt x="22456" y="4270"/>
                          <a:pt x="22498" y="4228"/>
                          <a:pt x="22498" y="4176"/>
                        </a:cubicBezTo>
                        <a:lnTo>
                          <a:pt x="22498" y="94"/>
                        </a:lnTo>
                        <a:cubicBezTo>
                          <a:pt x="22498" y="42"/>
                          <a:pt x="22456" y="0"/>
                          <a:pt x="22405" y="0"/>
                        </a:cubicBezTo>
                        <a:close/>
                      </a:path>
                    </a:pathLst>
                  </a:custGeom>
                  <a:solidFill>
                    <a:srgbClr val="E3E7E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23" name="Google Shape;5923;p89"/>
                  <p:cNvSpPr/>
                  <p:nvPr/>
                </p:nvSpPr>
                <p:spPr>
                  <a:xfrm>
                    <a:off x="6968649" y="2620590"/>
                    <a:ext cx="132738" cy="11782"/>
                  </a:xfrm>
                  <a:custGeom>
                    <a:avLst/>
                    <a:gdLst/>
                    <a:ahLst/>
                    <a:cxnLst/>
                    <a:rect l="l" t="t" r="r" b="b"/>
                    <a:pathLst>
                      <a:path w="22498" h="1997" extrusionOk="0">
                        <a:moveTo>
                          <a:pt x="314" y="1"/>
                        </a:moveTo>
                        <a:cubicBezTo>
                          <a:pt x="113" y="247"/>
                          <a:pt x="3" y="555"/>
                          <a:pt x="1" y="873"/>
                        </a:cubicBezTo>
                        <a:lnTo>
                          <a:pt x="1" y="1982"/>
                        </a:lnTo>
                        <a:cubicBezTo>
                          <a:pt x="41" y="1989"/>
                          <a:pt x="83" y="1994"/>
                          <a:pt x="127" y="1996"/>
                        </a:cubicBezTo>
                        <a:lnTo>
                          <a:pt x="22372" y="1996"/>
                        </a:lnTo>
                        <a:cubicBezTo>
                          <a:pt x="22414" y="1994"/>
                          <a:pt x="22456" y="1989"/>
                          <a:pt x="22498" y="1982"/>
                        </a:cubicBezTo>
                        <a:lnTo>
                          <a:pt x="22498" y="873"/>
                        </a:lnTo>
                        <a:cubicBezTo>
                          <a:pt x="22496" y="555"/>
                          <a:pt x="22386" y="247"/>
                          <a:pt x="22185" y="1"/>
                        </a:cubicBezTo>
                        <a:close/>
                      </a:path>
                    </a:pathLst>
                  </a:custGeom>
                  <a:solidFill>
                    <a:srgbClr val="D6DB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24" name="Google Shape;5924;p89"/>
                  <p:cNvSpPr/>
                  <p:nvPr/>
                </p:nvSpPr>
                <p:spPr>
                  <a:xfrm>
                    <a:off x="6963510" y="2613357"/>
                    <a:ext cx="143022" cy="11765"/>
                  </a:xfrm>
                  <a:custGeom>
                    <a:avLst/>
                    <a:gdLst/>
                    <a:ahLst/>
                    <a:cxnLst/>
                    <a:rect l="l" t="t" r="r" b="b"/>
                    <a:pathLst>
                      <a:path w="24241" h="1994" extrusionOk="0">
                        <a:moveTo>
                          <a:pt x="998" y="1"/>
                        </a:moveTo>
                        <a:cubicBezTo>
                          <a:pt x="447" y="2"/>
                          <a:pt x="2" y="448"/>
                          <a:pt x="0" y="996"/>
                        </a:cubicBezTo>
                        <a:cubicBezTo>
                          <a:pt x="2" y="1547"/>
                          <a:pt x="447" y="1992"/>
                          <a:pt x="998" y="1994"/>
                        </a:cubicBezTo>
                        <a:lnTo>
                          <a:pt x="23243" y="1994"/>
                        </a:lnTo>
                        <a:cubicBezTo>
                          <a:pt x="23793" y="1992"/>
                          <a:pt x="24239" y="1547"/>
                          <a:pt x="24240" y="996"/>
                        </a:cubicBezTo>
                        <a:cubicBezTo>
                          <a:pt x="24239" y="448"/>
                          <a:pt x="23793" y="2"/>
                          <a:pt x="23243" y="1"/>
                        </a:cubicBezTo>
                        <a:close/>
                      </a:path>
                    </a:pathLst>
                  </a:custGeom>
                  <a:solidFill>
                    <a:srgbClr val="EEF0F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25" name="Google Shape;5925;p89"/>
                  <p:cNvSpPr/>
                  <p:nvPr/>
                </p:nvSpPr>
                <p:spPr>
                  <a:xfrm>
                    <a:off x="6850372" y="2107302"/>
                    <a:ext cx="369293" cy="477399"/>
                  </a:xfrm>
                  <a:custGeom>
                    <a:avLst/>
                    <a:gdLst/>
                    <a:ahLst/>
                    <a:cxnLst/>
                    <a:rect l="l" t="t" r="r" b="b"/>
                    <a:pathLst>
                      <a:path w="62592" h="80915" extrusionOk="0">
                        <a:moveTo>
                          <a:pt x="31297" y="0"/>
                        </a:moveTo>
                        <a:cubicBezTo>
                          <a:pt x="14049" y="0"/>
                          <a:pt x="16" y="14032"/>
                          <a:pt x="16" y="31281"/>
                        </a:cubicBezTo>
                        <a:lnTo>
                          <a:pt x="16" y="31387"/>
                        </a:lnTo>
                        <a:lnTo>
                          <a:pt x="13" y="31445"/>
                        </a:lnTo>
                        <a:cubicBezTo>
                          <a:pt x="11" y="31548"/>
                          <a:pt x="1" y="32341"/>
                          <a:pt x="104" y="33646"/>
                        </a:cubicBezTo>
                        <a:lnTo>
                          <a:pt x="104" y="33657"/>
                        </a:lnTo>
                        <a:lnTo>
                          <a:pt x="104" y="33667"/>
                        </a:lnTo>
                        <a:lnTo>
                          <a:pt x="105" y="33683"/>
                        </a:lnTo>
                        <a:lnTo>
                          <a:pt x="111" y="33746"/>
                        </a:lnTo>
                        <a:cubicBezTo>
                          <a:pt x="125" y="33912"/>
                          <a:pt x="139" y="34083"/>
                          <a:pt x="156" y="34265"/>
                        </a:cubicBezTo>
                        <a:cubicBezTo>
                          <a:pt x="175" y="34469"/>
                          <a:pt x="198" y="34667"/>
                          <a:pt x="219" y="34862"/>
                        </a:cubicBezTo>
                        <a:lnTo>
                          <a:pt x="245" y="35093"/>
                        </a:lnTo>
                        <a:lnTo>
                          <a:pt x="257" y="35191"/>
                        </a:lnTo>
                        <a:cubicBezTo>
                          <a:pt x="264" y="35241"/>
                          <a:pt x="270" y="35290"/>
                          <a:pt x="277" y="35341"/>
                        </a:cubicBezTo>
                        <a:lnTo>
                          <a:pt x="278" y="35353"/>
                        </a:lnTo>
                        <a:lnTo>
                          <a:pt x="278" y="35364"/>
                        </a:lnTo>
                        <a:cubicBezTo>
                          <a:pt x="1082" y="41822"/>
                          <a:pt x="4150" y="54364"/>
                          <a:pt x="15656" y="65807"/>
                        </a:cubicBezTo>
                        <a:cubicBezTo>
                          <a:pt x="18711" y="68844"/>
                          <a:pt x="20993" y="72340"/>
                          <a:pt x="22440" y="76197"/>
                        </a:cubicBezTo>
                        <a:cubicBezTo>
                          <a:pt x="22707" y="76910"/>
                          <a:pt x="22927" y="77638"/>
                          <a:pt x="23098" y="78379"/>
                        </a:cubicBezTo>
                        <a:cubicBezTo>
                          <a:pt x="23441" y="79855"/>
                          <a:pt x="24733" y="80914"/>
                          <a:pt x="26250" y="80914"/>
                        </a:cubicBezTo>
                        <a:lnTo>
                          <a:pt x="36339" y="80914"/>
                        </a:lnTo>
                        <a:cubicBezTo>
                          <a:pt x="37855" y="80914"/>
                          <a:pt x="39148" y="79855"/>
                          <a:pt x="39491" y="78379"/>
                        </a:cubicBezTo>
                        <a:cubicBezTo>
                          <a:pt x="39662" y="77638"/>
                          <a:pt x="39882" y="76910"/>
                          <a:pt x="40149" y="76197"/>
                        </a:cubicBezTo>
                        <a:cubicBezTo>
                          <a:pt x="41596" y="72340"/>
                          <a:pt x="43879" y="68844"/>
                          <a:pt x="46933" y="65807"/>
                        </a:cubicBezTo>
                        <a:cubicBezTo>
                          <a:pt x="58441" y="54364"/>
                          <a:pt x="61509" y="41822"/>
                          <a:pt x="62312" y="35364"/>
                        </a:cubicBezTo>
                        <a:lnTo>
                          <a:pt x="62314" y="35351"/>
                        </a:lnTo>
                        <a:lnTo>
                          <a:pt x="62314" y="35341"/>
                        </a:lnTo>
                        <a:cubicBezTo>
                          <a:pt x="62321" y="35290"/>
                          <a:pt x="62326" y="35240"/>
                          <a:pt x="62333" y="35191"/>
                        </a:cubicBezTo>
                        <a:lnTo>
                          <a:pt x="62346" y="35091"/>
                        </a:lnTo>
                        <a:lnTo>
                          <a:pt x="62370" y="34871"/>
                        </a:lnTo>
                        <a:cubicBezTo>
                          <a:pt x="62393" y="34667"/>
                          <a:pt x="62414" y="34469"/>
                          <a:pt x="62433" y="34272"/>
                        </a:cubicBezTo>
                        <a:cubicBezTo>
                          <a:pt x="62452" y="34083"/>
                          <a:pt x="62466" y="33912"/>
                          <a:pt x="62480" y="33746"/>
                        </a:cubicBezTo>
                        <a:lnTo>
                          <a:pt x="62485" y="33681"/>
                        </a:lnTo>
                        <a:lnTo>
                          <a:pt x="62487" y="33662"/>
                        </a:lnTo>
                        <a:cubicBezTo>
                          <a:pt x="62592" y="32338"/>
                          <a:pt x="62581" y="31543"/>
                          <a:pt x="62580" y="31443"/>
                        </a:cubicBezTo>
                        <a:lnTo>
                          <a:pt x="62574" y="31345"/>
                        </a:lnTo>
                        <a:lnTo>
                          <a:pt x="62576" y="31281"/>
                        </a:lnTo>
                        <a:cubicBezTo>
                          <a:pt x="62576" y="14032"/>
                          <a:pt x="48544" y="0"/>
                          <a:pt x="31297" y="0"/>
                        </a:cubicBezTo>
                        <a:close/>
                      </a:path>
                    </a:pathLst>
                  </a:custGeom>
                  <a:solidFill>
                    <a:srgbClr val="F3F5F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26" name="Google Shape;5926;p89"/>
                  <p:cNvSpPr/>
                  <p:nvPr/>
                </p:nvSpPr>
                <p:spPr>
                  <a:xfrm>
                    <a:off x="6963510" y="2636756"/>
                    <a:ext cx="143022" cy="11776"/>
                  </a:xfrm>
                  <a:custGeom>
                    <a:avLst/>
                    <a:gdLst/>
                    <a:ahLst/>
                    <a:cxnLst/>
                    <a:rect l="l" t="t" r="r" b="b"/>
                    <a:pathLst>
                      <a:path w="24241" h="1996" extrusionOk="0">
                        <a:moveTo>
                          <a:pt x="998" y="0"/>
                        </a:moveTo>
                        <a:cubicBezTo>
                          <a:pt x="447" y="2"/>
                          <a:pt x="2" y="448"/>
                          <a:pt x="0" y="998"/>
                        </a:cubicBezTo>
                        <a:cubicBezTo>
                          <a:pt x="2" y="1548"/>
                          <a:pt x="447" y="1994"/>
                          <a:pt x="998" y="1995"/>
                        </a:cubicBezTo>
                        <a:lnTo>
                          <a:pt x="23243" y="1995"/>
                        </a:lnTo>
                        <a:cubicBezTo>
                          <a:pt x="23793" y="1994"/>
                          <a:pt x="24239" y="1548"/>
                          <a:pt x="24240" y="998"/>
                        </a:cubicBezTo>
                        <a:cubicBezTo>
                          <a:pt x="24239" y="448"/>
                          <a:pt x="23793" y="2"/>
                          <a:pt x="23243" y="0"/>
                        </a:cubicBezTo>
                        <a:close/>
                      </a:path>
                    </a:pathLst>
                  </a:custGeom>
                  <a:solidFill>
                    <a:srgbClr val="EEF0F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5927" name="Google Shape;5927;p89"/>
                <p:cNvSpPr/>
                <p:nvPr/>
              </p:nvSpPr>
              <p:spPr>
                <a:xfrm>
                  <a:off x="7046588" y="2275942"/>
                  <a:ext cx="173076" cy="113894"/>
                </a:xfrm>
                <a:custGeom>
                  <a:avLst/>
                  <a:gdLst/>
                  <a:ahLst/>
                  <a:cxnLst/>
                  <a:rect l="l" t="t" r="r" b="b"/>
                  <a:pathLst>
                    <a:path w="29335" h="19304" extrusionOk="0">
                      <a:moveTo>
                        <a:pt x="0" y="0"/>
                      </a:moveTo>
                      <a:lnTo>
                        <a:pt x="0" y="19303"/>
                      </a:lnTo>
                      <a:lnTo>
                        <a:pt x="25725" y="19303"/>
                      </a:lnTo>
                      <a:cubicBezTo>
                        <a:pt x="27782" y="14272"/>
                        <a:pt x="28673" y="9841"/>
                        <a:pt x="29054" y="6781"/>
                      </a:cubicBezTo>
                      <a:lnTo>
                        <a:pt x="29055" y="6770"/>
                      </a:lnTo>
                      <a:lnTo>
                        <a:pt x="29057" y="6758"/>
                      </a:lnTo>
                      <a:cubicBezTo>
                        <a:pt x="29064" y="6707"/>
                        <a:pt x="29069" y="6657"/>
                        <a:pt x="29075" y="6608"/>
                      </a:cubicBezTo>
                      <a:lnTo>
                        <a:pt x="29087" y="6508"/>
                      </a:lnTo>
                      <a:lnTo>
                        <a:pt x="29113" y="6288"/>
                      </a:lnTo>
                      <a:cubicBezTo>
                        <a:pt x="29136" y="6084"/>
                        <a:pt x="29157" y="5886"/>
                        <a:pt x="29176" y="5689"/>
                      </a:cubicBezTo>
                      <a:cubicBezTo>
                        <a:pt x="29193" y="5500"/>
                        <a:pt x="29209" y="5329"/>
                        <a:pt x="29221" y="5163"/>
                      </a:cubicBezTo>
                      <a:lnTo>
                        <a:pt x="29227" y="5098"/>
                      </a:lnTo>
                      <a:lnTo>
                        <a:pt x="29228" y="5079"/>
                      </a:lnTo>
                      <a:cubicBezTo>
                        <a:pt x="29335" y="3755"/>
                        <a:pt x="29323" y="2960"/>
                        <a:pt x="29321" y="2860"/>
                      </a:cubicBezTo>
                      <a:lnTo>
                        <a:pt x="29316" y="2762"/>
                      </a:lnTo>
                      <a:lnTo>
                        <a:pt x="29317" y="2698"/>
                      </a:lnTo>
                      <a:cubicBezTo>
                        <a:pt x="29317" y="1789"/>
                        <a:pt x="29277" y="890"/>
                        <a:pt x="29200" y="0"/>
                      </a:cubicBezTo>
                      <a:close/>
                    </a:path>
                  </a:pathLst>
                </a:custGeom>
                <a:solidFill>
                  <a:srgbClr val="4F677B"/>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28" name="Google Shape;5928;p89"/>
                <p:cNvSpPr/>
                <p:nvPr/>
              </p:nvSpPr>
              <p:spPr>
                <a:xfrm>
                  <a:off x="7046588" y="2107680"/>
                  <a:ext cx="168811" cy="145128"/>
                </a:xfrm>
                <a:custGeom>
                  <a:avLst/>
                  <a:gdLst/>
                  <a:ahLst/>
                  <a:cxnLst/>
                  <a:rect l="l" t="t" r="r" b="b"/>
                  <a:pathLst>
                    <a:path w="28612" h="24598" extrusionOk="0">
                      <a:moveTo>
                        <a:pt x="0" y="1"/>
                      </a:moveTo>
                      <a:lnTo>
                        <a:pt x="0" y="24597"/>
                      </a:lnTo>
                      <a:lnTo>
                        <a:pt x="28612" y="24597"/>
                      </a:lnTo>
                      <a:cubicBezTo>
                        <a:pt x="25701" y="11138"/>
                        <a:pt x="14102" y="876"/>
                        <a:pt x="0" y="1"/>
                      </a:cubicBezTo>
                      <a:close/>
                    </a:path>
                  </a:pathLst>
                </a:custGeom>
                <a:solidFill>
                  <a:srgbClr val="B3C3CE"/>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29" name="Google Shape;5929;p89"/>
                <p:cNvSpPr/>
                <p:nvPr/>
              </p:nvSpPr>
              <p:spPr>
                <a:xfrm>
                  <a:off x="6850372" y="2275942"/>
                  <a:ext cx="173082" cy="113894"/>
                </a:xfrm>
                <a:custGeom>
                  <a:avLst/>
                  <a:gdLst/>
                  <a:ahLst/>
                  <a:cxnLst/>
                  <a:rect l="l" t="t" r="r" b="b"/>
                  <a:pathLst>
                    <a:path w="29336" h="19304" extrusionOk="0">
                      <a:moveTo>
                        <a:pt x="133" y="0"/>
                      </a:moveTo>
                      <a:cubicBezTo>
                        <a:pt x="58" y="890"/>
                        <a:pt x="16" y="1789"/>
                        <a:pt x="16" y="2698"/>
                      </a:cubicBezTo>
                      <a:lnTo>
                        <a:pt x="16" y="2804"/>
                      </a:lnTo>
                      <a:lnTo>
                        <a:pt x="13" y="2862"/>
                      </a:lnTo>
                      <a:cubicBezTo>
                        <a:pt x="11" y="2965"/>
                        <a:pt x="1" y="3758"/>
                        <a:pt x="104" y="5065"/>
                      </a:cubicBezTo>
                      <a:lnTo>
                        <a:pt x="104" y="5075"/>
                      </a:lnTo>
                      <a:lnTo>
                        <a:pt x="104" y="5086"/>
                      </a:lnTo>
                      <a:lnTo>
                        <a:pt x="105" y="5100"/>
                      </a:lnTo>
                      <a:lnTo>
                        <a:pt x="111" y="5163"/>
                      </a:lnTo>
                      <a:cubicBezTo>
                        <a:pt x="125" y="5329"/>
                        <a:pt x="139" y="5500"/>
                        <a:pt x="156" y="5682"/>
                      </a:cubicBezTo>
                      <a:cubicBezTo>
                        <a:pt x="175" y="5886"/>
                        <a:pt x="198" y="6084"/>
                        <a:pt x="219" y="6279"/>
                      </a:cubicBezTo>
                      <a:lnTo>
                        <a:pt x="245" y="6510"/>
                      </a:lnTo>
                      <a:lnTo>
                        <a:pt x="257" y="6608"/>
                      </a:lnTo>
                      <a:cubicBezTo>
                        <a:pt x="264" y="6658"/>
                        <a:pt x="270" y="6709"/>
                        <a:pt x="277" y="6758"/>
                      </a:cubicBezTo>
                      <a:lnTo>
                        <a:pt x="278" y="6770"/>
                      </a:lnTo>
                      <a:lnTo>
                        <a:pt x="278" y="6781"/>
                      </a:lnTo>
                      <a:cubicBezTo>
                        <a:pt x="661" y="9843"/>
                        <a:pt x="1552" y="14272"/>
                        <a:pt x="3608" y="19303"/>
                      </a:cubicBezTo>
                      <a:lnTo>
                        <a:pt x="29333" y="19303"/>
                      </a:lnTo>
                      <a:lnTo>
                        <a:pt x="29335" y="0"/>
                      </a:lnTo>
                      <a:close/>
                    </a:path>
                  </a:pathLst>
                </a:custGeom>
                <a:solidFill>
                  <a:srgbClr val="C9D4DC"/>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30" name="Google Shape;5930;p89"/>
                <p:cNvSpPr/>
                <p:nvPr/>
              </p:nvSpPr>
              <p:spPr>
                <a:xfrm>
                  <a:off x="6882243" y="2412957"/>
                  <a:ext cx="141211" cy="171743"/>
                </a:xfrm>
                <a:custGeom>
                  <a:avLst/>
                  <a:gdLst/>
                  <a:ahLst/>
                  <a:cxnLst/>
                  <a:rect l="l" t="t" r="r" b="b"/>
                  <a:pathLst>
                    <a:path w="23934" h="29109" extrusionOk="0">
                      <a:moveTo>
                        <a:pt x="0" y="1"/>
                      </a:moveTo>
                      <a:cubicBezTo>
                        <a:pt x="2303" y="4529"/>
                        <a:pt x="5584" y="9356"/>
                        <a:pt x="10256" y="14001"/>
                      </a:cubicBezTo>
                      <a:cubicBezTo>
                        <a:pt x="13309" y="17038"/>
                        <a:pt x="15593" y="20534"/>
                        <a:pt x="17039" y="24391"/>
                      </a:cubicBezTo>
                      <a:cubicBezTo>
                        <a:pt x="17307" y="25104"/>
                        <a:pt x="17527" y="25832"/>
                        <a:pt x="17698" y="26573"/>
                      </a:cubicBezTo>
                      <a:cubicBezTo>
                        <a:pt x="18040" y="28049"/>
                        <a:pt x="19333" y="29108"/>
                        <a:pt x="20850" y="29108"/>
                      </a:cubicBezTo>
                      <a:lnTo>
                        <a:pt x="23933" y="29108"/>
                      </a:lnTo>
                      <a:lnTo>
                        <a:pt x="23933" y="1"/>
                      </a:lnTo>
                      <a:close/>
                    </a:path>
                  </a:pathLst>
                </a:custGeom>
                <a:solidFill>
                  <a:srgbClr val="DBE3E8"/>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31" name="Google Shape;5931;p89"/>
                <p:cNvSpPr/>
                <p:nvPr/>
              </p:nvSpPr>
              <p:spPr>
                <a:xfrm>
                  <a:off x="6854637" y="2107680"/>
                  <a:ext cx="168817" cy="145128"/>
                </a:xfrm>
                <a:custGeom>
                  <a:avLst/>
                  <a:gdLst/>
                  <a:ahLst/>
                  <a:cxnLst/>
                  <a:rect l="l" t="t" r="r" b="b"/>
                  <a:pathLst>
                    <a:path w="28613" h="24598" extrusionOk="0">
                      <a:moveTo>
                        <a:pt x="28612" y="1"/>
                      </a:moveTo>
                      <a:cubicBezTo>
                        <a:pt x="14512" y="876"/>
                        <a:pt x="2911" y="11138"/>
                        <a:pt x="1" y="24597"/>
                      </a:cubicBezTo>
                      <a:lnTo>
                        <a:pt x="28612" y="24597"/>
                      </a:lnTo>
                      <a:lnTo>
                        <a:pt x="28612" y="1"/>
                      </a:lnTo>
                      <a:close/>
                    </a:path>
                  </a:pathLst>
                </a:custGeom>
                <a:solidFill>
                  <a:srgbClr val="8FA1A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32" name="Google Shape;5932;p89"/>
                <p:cNvSpPr/>
                <p:nvPr/>
              </p:nvSpPr>
              <p:spPr>
                <a:xfrm>
                  <a:off x="7046588" y="2412957"/>
                  <a:ext cx="141205" cy="171743"/>
                </a:xfrm>
                <a:custGeom>
                  <a:avLst/>
                  <a:gdLst/>
                  <a:ahLst/>
                  <a:cxnLst/>
                  <a:rect l="l" t="t" r="r" b="b"/>
                  <a:pathLst>
                    <a:path w="23933" h="29109" extrusionOk="0">
                      <a:moveTo>
                        <a:pt x="0" y="1"/>
                      </a:moveTo>
                      <a:lnTo>
                        <a:pt x="0" y="29108"/>
                      </a:lnTo>
                      <a:lnTo>
                        <a:pt x="3084" y="29108"/>
                      </a:lnTo>
                      <a:cubicBezTo>
                        <a:pt x="4600" y="29108"/>
                        <a:pt x="5893" y="28049"/>
                        <a:pt x="6235" y="26573"/>
                      </a:cubicBezTo>
                      <a:cubicBezTo>
                        <a:pt x="6407" y="25832"/>
                        <a:pt x="6627" y="25104"/>
                        <a:pt x="6894" y="24391"/>
                      </a:cubicBezTo>
                      <a:cubicBezTo>
                        <a:pt x="8341" y="20534"/>
                        <a:pt x="10622" y="17038"/>
                        <a:pt x="13678" y="14001"/>
                      </a:cubicBezTo>
                      <a:cubicBezTo>
                        <a:pt x="18349" y="9356"/>
                        <a:pt x="21630" y="4529"/>
                        <a:pt x="23933" y="1"/>
                      </a:cubicBezTo>
                      <a:close/>
                    </a:path>
                  </a:pathLst>
                </a:custGeom>
                <a:solidFill>
                  <a:srgbClr val="374F6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grpSp>
        <p:nvGrpSpPr>
          <p:cNvPr id="5933" name="Google Shape;5933;p89"/>
          <p:cNvGrpSpPr/>
          <p:nvPr/>
        </p:nvGrpSpPr>
        <p:grpSpPr>
          <a:xfrm>
            <a:off x="955993" y="4708492"/>
            <a:ext cx="1787719" cy="854440"/>
            <a:chOff x="238125" y="1151100"/>
            <a:chExt cx="7139450" cy="3412300"/>
          </a:xfrm>
        </p:grpSpPr>
        <p:sp>
          <p:nvSpPr>
            <p:cNvPr id="5934" name="Google Shape;5934;p89"/>
            <p:cNvSpPr/>
            <p:nvPr/>
          </p:nvSpPr>
          <p:spPr>
            <a:xfrm>
              <a:off x="3468350" y="4223875"/>
              <a:ext cx="679000" cy="339525"/>
            </a:xfrm>
            <a:custGeom>
              <a:avLst/>
              <a:gdLst/>
              <a:ahLst/>
              <a:cxnLst/>
              <a:rect l="l" t="t" r="r" b="b"/>
              <a:pathLst>
                <a:path w="27160" h="13581" extrusionOk="0">
                  <a:moveTo>
                    <a:pt x="13580" y="1"/>
                  </a:moveTo>
                  <a:cubicBezTo>
                    <a:pt x="6083" y="1"/>
                    <a:pt x="0" y="6077"/>
                    <a:pt x="0" y="13580"/>
                  </a:cubicBezTo>
                  <a:lnTo>
                    <a:pt x="27159" y="13580"/>
                  </a:lnTo>
                  <a:cubicBezTo>
                    <a:pt x="27159" y="6077"/>
                    <a:pt x="21083" y="1"/>
                    <a:pt x="13580" y="1"/>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35" name="Google Shape;5935;p89"/>
            <p:cNvSpPr/>
            <p:nvPr/>
          </p:nvSpPr>
          <p:spPr>
            <a:xfrm>
              <a:off x="3730250" y="3276125"/>
              <a:ext cx="147275" cy="956575"/>
            </a:xfrm>
            <a:custGeom>
              <a:avLst/>
              <a:gdLst/>
              <a:ahLst/>
              <a:cxnLst/>
              <a:rect l="l" t="t" r="r" b="b"/>
              <a:pathLst>
                <a:path w="5891" h="38263" extrusionOk="0">
                  <a:moveTo>
                    <a:pt x="3276" y="0"/>
                  </a:moveTo>
                  <a:lnTo>
                    <a:pt x="0" y="38263"/>
                  </a:lnTo>
                  <a:lnTo>
                    <a:pt x="5890" y="38194"/>
                  </a:lnTo>
                  <a:lnTo>
                    <a:pt x="3276" y="0"/>
                  </a:ln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36" name="Google Shape;5936;p89"/>
            <p:cNvSpPr/>
            <p:nvPr/>
          </p:nvSpPr>
          <p:spPr>
            <a:xfrm>
              <a:off x="3796275" y="3875600"/>
              <a:ext cx="839350" cy="630550"/>
            </a:xfrm>
            <a:custGeom>
              <a:avLst/>
              <a:gdLst/>
              <a:ahLst/>
              <a:cxnLst/>
              <a:rect l="l" t="t" r="r" b="b"/>
              <a:pathLst>
                <a:path w="33574" h="25222" extrusionOk="0">
                  <a:moveTo>
                    <a:pt x="32291" y="1"/>
                  </a:moveTo>
                  <a:lnTo>
                    <a:pt x="1" y="23463"/>
                  </a:lnTo>
                  <a:lnTo>
                    <a:pt x="1277" y="25222"/>
                  </a:lnTo>
                  <a:lnTo>
                    <a:pt x="33574" y="1759"/>
                  </a:lnTo>
                  <a:lnTo>
                    <a:pt x="32291" y="1"/>
                  </a:ln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37" name="Google Shape;5937;p89"/>
            <p:cNvSpPr/>
            <p:nvPr/>
          </p:nvSpPr>
          <p:spPr>
            <a:xfrm>
              <a:off x="6240475" y="3130600"/>
              <a:ext cx="1137100" cy="1432800"/>
            </a:xfrm>
            <a:custGeom>
              <a:avLst/>
              <a:gdLst/>
              <a:ahLst/>
              <a:cxnLst/>
              <a:rect l="l" t="t" r="r" b="b"/>
              <a:pathLst>
                <a:path w="45484" h="57312" extrusionOk="0">
                  <a:moveTo>
                    <a:pt x="30704" y="0"/>
                  </a:moveTo>
                  <a:lnTo>
                    <a:pt x="0" y="13745"/>
                  </a:lnTo>
                  <a:cubicBezTo>
                    <a:pt x="6979" y="27270"/>
                    <a:pt x="11042" y="42111"/>
                    <a:pt x="11917" y="57311"/>
                  </a:cubicBezTo>
                  <a:lnTo>
                    <a:pt x="45484" y="57311"/>
                  </a:lnTo>
                  <a:cubicBezTo>
                    <a:pt x="44594" y="37118"/>
                    <a:pt x="39525" y="17683"/>
                    <a:pt x="30704"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38" name="Google Shape;5938;p89"/>
            <p:cNvSpPr/>
            <p:nvPr/>
          </p:nvSpPr>
          <p:spPr>
            <a:xfrm>
              <a:off x="5243900" y="1696775"/>
              <a:ext cx="1764175" cy="1777475"/>
            </a:xfrm>
            <a:custGeom>
              <a:avLst/>
              <a:gdLst/>
              <a:ahLst/>
              <a:cxnLst/>
              <a:rect l="l" t="t" r="r" b="b"/>
              <a:pathLst>
                <a:path w="70567" h="71099" extrusionOk="0">
                  <a:moveTo>
                    <a:pt x="18573" y="1"/>
                  </a:moveTo>
                  <a:lnTo>
                    <a:pt x="0" y="28008"/>
                  </a:lnTo>
                  <a:cubicBezTo>
                    <a:pt x="16938" y="38505"/>
                    <a:pt x="30711" y="53395"/>
                    <a:pt x="39863" y="71098"/>
                  </a:cubicBezTo>
                  <a:lnTo>
                    <a:pt x="70567" y="57353"/>
                  </a:lnTo>
                  <a:cubicBezTo>
                    <a:pt x="63753" y="43719"/>
                    <a:pt x="54712" y="31125"/>
                    <a:pt x="43629" y="20042"/>
                  </a:cubicBezTo>
                  <a:cubicBezTo>
                    <a:pt x="36049" y="12449"/>
                    <a:pt x="27642" y="5725"/>
                    <a:pt x="18573"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39" name="Google Shape;5939;p89"/>
            <p:cNvSpPr/>
            <p:nvPr/>
          </p:nvSpPr>
          <p:spPr>
            <a:xfrm>
              <a:off x="3812150" y="1151100"/>
              <a:ext cx="1896075" cy="1245900"/>
            </a:xfrm>
            <a:custGeom>
              <a:avLst/>
              <a:gdLst/>
              <a:ahLst/>
              <a:cxnLst/>
              <a:rect l="l" t="t" r="r" b="b"/>
              <a:pathLst>
                <a:path w="75843" h="49836" extrusionOk="0">
                  <a:moveTo>
                    <a:pt x="0" y="0"/>
                  </a:moveTo>
                  <a:lnTo>
                    <a:pt x="0" y="33518"/>
                  </a:lnTo>
                  <a:cubicBezTo>
                    <a:pt x="20987" y="33552"/>
                    <a:pt x="40615" y="39518"/>
                    <a:pt x="57270" y="49835"/>
                  </a:cubicBezTo>
                  <a:lnTo>
                    <a:pt x="75843" y="21828"/>
                  </a:lnTo>
                  <a:cubicBezTo>
                    <a:pt x="53339" y="7641"/>
                    <a:pt x="27256" y="28"/>
                    <a:pt x="0" y="0"/>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40" name="Google Shape;5940;p89"/>
            <p:cNvSpPr/>
            <p:nvPr/>
          </p:nvSpPr>
          <p:spPr>
            <a:xfrm>
              <a:off x="1910550" y="1151100"/>
              <a:ext cx="1901625" cy="1244175"/>
            </a:xfrm>
            <a:custGeom>
              <a:avLst/>
              <a:gdLst/>
              <a:ahLst/>
              <a:cxnLst/>
              <a:rect l="l" t="t" r="r" b="b"/>
              <a:pathLst>
                <a:path w="76065" h="49767" extrusionOk="0">
                  <a:moveTo>
                    <a:pt x="75892" y="0"/>
                  </a:moveTo>
                  <a:cubicBezTo>
                    <a:pt x="48629" y="0"/>
                    <a:pt x="22525" y="7579"/>
                    <a:pt x="1" y="21745"/>
                  </a:cubicBezTo>
                  <a:lnTo>
                    <a:pt x="18574" y="49766"/>
                  </a:lnTo>
                  <a:cubicBezTo>
                    <a:pt x="35250" y="39463"/>
                    <a:pt x="54898" y="33518"/>
                    <a:pt x="75892" y="33518"/>
                  </a:cubicBezTo>
                  <a:lnTo>
                    <a:pt x="76064" y="33518"/>
                  </a:lnTo>
                  <a:lnTo>
                    <a:pt x="76064" y="0"/>
                  </a:ln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41" name="Google Shape;5941;p89"/>
            <p:cNvSpPr/>
            <p:nvPr/>
          </p:nvSpPr>
          <p:spPr>
            <a:xfrm>
              <a:off x="608475" y="1694725"/>
              <a:ext cx="1766425" cy="1778150"/>
            </a:xfrm>
            <a:custGeom>
              <a:avLst/>
              <a:gdLst/>
              <a:ahLst/>
              <a:cxnLst/>
              <a:rect l="l" t="t" r="r" b="b"/>
              <a:pathLst>
                <a:path w="70657" h="71126" extrusionOk="0">
                  <a:moveTo>
                    <a:pt x="52084" y="0"/>
                  </a:moveTo>
                  <a:cubicBezTo>
                    <a:pt x="42959" y="5745"/>
                    <a:pt x="34518" y="12490"/>
                    <a:pt x="26904" y="20124"/>
                  </a:cubicBezTo>
                  <a:cubicBezTo>
                    <a:pt x="15828" y="31194"/>
                    <a:pt x="6800" y="43759"/>
                    <a:pt x="0" y="57373"/>
                  </a:cubicBezTo>
                  <a:lnTo>
                    <a:pt x="30704" y="71125"/>
                  </a:lnTo>
                  <a:cubicBezTo>
                    <a:pt x="39870" y="53401"/>
                    <a:pt x="53677" y="38504"/>
                    <a:pt x="70657" y="28021"/>
                  </a:cubicBezTo>
                  <a:lnTo>
                    <a:pt x="52084" y="0"/>
                  </a:ln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42" name="Google Shape;5942;p89"/>
            <p:cNvSpPr/>
            <p:nvPr/>
          </p:nvSpPr>
          <p:spPr>
            <a:xfrm>
              <a:off x="238125" y="3129050"/>
              <a:ext cx="1137975" cy="1434175"/>
            </a:xfrm>
            <a:custGeom>
              <a:avLst/>
              <a:gdLst/>
              <a:ahLst/>
              <a:cxnLst/>
              <a:rect l="l" t="t" r="r" b="b"/>
              <a:pathLst>
                <a:path w="45519" h="57367" extrusionOk="0">
                  <a:moveTo>
                    <a:pt x="14814" y="0"/>
                  </a:moveTo>
                  <a:cubicBezTo>
                    <a:pt x="5966" y="17697"/>
                    <a:pt x="890" y="37152"/>
                    <a:pt x="0" y="57366"/>
                  </a:cubicBezTo>
                  <a:lnTo>
                    <a:pt x="33566" y="57366"/>
                  </a:lnTo>
                  <a:cubicBezTo>
                    <a:pt x="34442" y="42152"/>
                    <a:pt x="38511" y="27283"/>
                    <a:pt x="45518" y="13745"/>
                  </a:cubicBezTo>
                  <a:lnTo>
                    <a:pt x="14814" y="0"/>
                  </a:ln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43" name="Google Shape;5943;p89"/>
            <p:cNvSpPr/>
            <p:nvPr/>
          </p:nvSpPr>
          <p:spPr>
            <a:xfrm>
              <a:off x="1924656" y="1941325"/>
              <a:ext cx="3773110" cy="1646329"/>
            </a:xfrm>
            <a:custGeom>
              <a:avLst/>
              <a:gdLst/>
              <a:ahLst/>
              <a:cxnLst/>
              <a:rect l="l" t="t" r="r" b="b"/>
              <a:pathLst>
                <a:path w="148183" h="64657" extrusionOk="0">
                  <a:moveTo>
                    <a:pt x="74043" y="1"/>
                  </a:moveTo>
                  <a:cubicBezTo>
                    <a:pt x="45518" y="1"/>
                    <a:pt x="19504" y="10966"/>
                    <a:pt x="0" y="28932"/>
                  </a:cubicBezTo>
                  <a:lnTo>
                    <a:pt x="35732" y="64657"/>
                  </a:lnTo>
                  <a:cubicBezTo>
                    <a:pt x="45553" y="54774"/>
                    <a:pt x="59167" y="48663"/>
                    <a:pt x="74208" y="48663"/>
                  </a:cubicBezTo>
                  <a:cubicBezTo>
                    <a:pt x="89215" y="48663"/>
                    <a:pt x="102788" y="54739"/>
                    <a:pt x="112623" y="64567"/>
                  </a:cubicBezTo>
                  <a:lnTo>
                    <a:pt x="148182" y="29008"/>
                  </a:lnTo>
                  <a:cubicBezTo>
                    <a:pt x="128671" y="11008"/>
                    <a:pt x="102623" y="1"/>
                    <a:pt x="74043" y="1"/>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44" name="Google Shape;5944;p89"/>
            <p:cNvSpPr/>
            <p:nvPr/>
          </p:nvSpPr>
          <p:spPr>
            <a:xfrm>
              <a:off x="1028863" y="2678027"/>
              <a:ext cx="1805597" cy="1885320"/>
            </a:xfrm>
            <a:custGeom>
              <a:avLst/>
              <a:gdLst/>
              <a:ahLst/>
              <a:cxnLst/>
              <a:rect l="l" t="t" r="r" b="b"/>
              <a:pathLst>
                <a:path w="70912" h="74043" extrusionOk="0">
                  <a:moveTo>
                    <a:pt x="35180" y="0"/>
                  </a:moveTo>
                  <a:cubicBezTo>
                    <a:pt x="14925" y="18642"/>
                    <a:pt x="1697" y="44814"/>
                    <a:pt x="0" y="74042"/>
                  </a:cubicBezTo>
                  <a:lnTo>
                    <a:pt x="55077" y="74042"/>
                  </a:lnTo>
                  <a:cubicBezTo>
                    <a:pt x="55077" y="59084"/>
                    <a:pt x="61118" y="45545"/>
                    <a:pt x="70912" y="35725"/>
                  </a:cubicBezTo>
                  <a:lnTo>
                    <a:pt x="35180" y="0"/>
                  </a:lnTo>
                  <a:close/>
                </a:path>
              </a:pathLst>
            </a:custGeom>
            <a:solidFill>
              <a:srgbClr val="213B5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45" name="Google Shape;5945;p89"/>
            <p:cNvSpPr/>
            <p:nvPr/>
          </p:nvSpPr>
          <p:spPr>
            <a:xfrm>
              <a:off x="4792190" y="2679937"/>
              <a:ext cx="1798951" cy="1883410"/>
            </a:xfrm>
            <a:custGeom>
              <a:avLst/>
              <a:gdLst/>
              <a:ahLst/>
              <a:cxnLst/>
              <a:rect l="l" t="t" r="r" b="b"/>
              <a:pathLst>
                <a:path w="70651" h="73968" extrusionOk="0">
                  <a:moveTo>
                    <a:pt x="35567" y="1"/>
                  </a:moveTo>
                  <a:lnTo>
                    <a:pt x="1" y="35560"/>
                  </a:lnTo>
                  <a:cubicBezTo>
                    <a:pt x="9836" y="45388"/>
                    <a:pt x="15912" y="58967"/>
                    <a:pt x="15912" y="73967"/>
                  </a:cubicBezTo>
                  <a:lnTo>
                    <a:pt x="70650" y="73967"/>
                  </a:lnTo>
                  <a:cubicBezTo>
                    <a:pt x="68954" y="44795"/>
                    <a:pt x="55767" y="18643"/>
                    <a:pt x="35567" y="1"/>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946" name="Google Shape;5946;p89"/>
          <p:cNvGrpSpPr/>
          <p:nvPr/>
        </p:nvGrpSpPr>
        <p:grpSpPr>
          <a:xfrm>
            <a:off x="7445624" y="3646200"/>
            <a:ext cx="1313809" cy="781019"/>
            <a:chOff x="5145061" y="2881789"/>
            <a:chExt cx="1107641" cy="658458"/>
          </a:xfrm>
        </p:grpSpPr>
        <p:grpSp>
          <p:nvGrpSpPr>
            <p:cNvPr id="5947" name="Google Shape;5947;p89"/>
            <p:cNvGrpSpPr/>
            <p:nvPr/>
          </p:nvGrpSpPr>
          <p:grpSpPr>
            <a:xfrm>
              <a:off x="5722989" y="3244587"/>
              <a:ext cx="529713" cy="295659"/>
              <a:chOff x="5722989" y="3244587"/>
              <a:chExt cx="529713" cy="295659"/>
            </a:xfrm>
          </p:grpSpPr>
          <p:sp>
            <p:nvSpPr>
              <p:cNvPr id="5948" name="Google Shape;5948;p89"/>
              <p:cNvSpPr/>
              <p:nvPr/>
            </p:nvSpPr>
            <p:spPr>
              <a:xfrm>
                <a:off x="5722989" y="3244587"/>
                <a:ext cx="341346" cy="295659"/>
              </a:xfrm>
              <a:custGeom>
                <a:avLst/>
                <a:gdLst/>
                <a:ahLst/>
                <a:cxnLst/>
                <a:rect l="l" t="t" r="r" b="b"/>
                <a:pathLst>
                  <a:path w="2576195" h="2231390" extrusionOk="0">
                    <a:moveTo>
                      <a:pt x="1288021" y="0"/>
                    </a:moveTo>
                    <a:lnTo>
                      <a:pt x="0" y="2230932"/>
                    </a:lnTo>
                    <a:lnTo>
                      <a:pt x="2576042" y="2230932"/>
                    </a:lnTo>
                    <a:lnTo>
                      <a:pt x="1288021" y="0"/>
                    </a:lnTo>
                    <a:close/>
                  </a:path>
                </a:pathLst>
              </a:custGeom>
              <a:solidFill>
                <a:srgbClr val="869FB2"/>
              </a:solidFill>
              <a:ln>
                <a:noFill/>
              </a:ln>
            </p:spPr>
            <p:txBody>
              <a:bodyPr spcFirstLastPara="1" wrap="square" lIns="0" tIns="0" rIns="0" bIns="0" anchor="t" anchorCtr="0">
                <a:noAutofit/>
              </a:bodyPr>
              <a:lstStyle/>
              <a:p>
                <a:pPr defTabSz="1219170">
                  <a:buClr>
                    <a:srgbClr val="000000"/>
                  </a:buClr>
                </a:pPr>
                <a:endParaRPr sz="1200" kern="0">
                  <a:solidFill>
                    <a:srgbClr val="000000"/>
                  </a:solidFill>
                  <a:latin typeface="Arial"/>
                  <a:cs typeface="Arial"/>
                  <a:sym typeface="Arial"/>
                </a:endParaRPr>
              </a:p>
            </p:txBody>
          </p:sp>
          <p:sp>
            <p:nvSpPr>
              <p:cNvPr id="5949" name="Google Shape;5949;p89"/>
              <p:cNvSpPr/>
              <p:nvPr/>
            </p:nvSpPr>
            <p:spPr>
              <a:xfrm>
                <a:off x="6035543" y="3298113"/>
                <a:ext cx="217159" cy="224928"/>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869FB2"/>
                </a:solidFill>
                <a:prstDash val="solid"/>
                <a:round/>
                <a:headEnd type="none" w="sm" len="sm"/>
                <a:tailEnd type="none" w="sm" len="sm"/>
              </a:ln>
            </p:spPr>
            <p:txBody>
              <a:bodyPr spcFirstLastPara="1" wrap="square" lIns="0" tIns="0" rIns="0" bIns="0" anchor="t" anchorCtr="0">
                <a:noAutofit/>
              </a:bodyPr>
              <a:lstStyle/>
              <a:p>
                <a:pPr defTabSz="1219170">
                  <a:buClr>
                    <a:srgbClr val="000000"/>
                  </a:buClr>
                </a:pPr>
                <a:endParaRPr sz="1200" kern="0">
                  <a:solidFill>
                    <a:srgbClr val="000000"/>
                  </a:solidFill>
                  <a:latin typeface="Arial"/>
                  <a:cs typeface="Arial"/>
                  <a:sym typeface="Arial"/>
                </a:endParaRPr>
              </a:p>
            </p:txBody>
          </p:sp>
        </p:grpSp>
        <p:grpSp>
          <p:nvGrpSpPr>
            <p:cNvPr id="5950" name="Google Shape;5950;p89"/>
            <p:cNvGrpSpPr/>
            <p:nvPr/>
          </p:nvGrpSpPr>
          <p:grpSpPr>
            <a:xfrm>
              <a:off x="5145061" y="3244587"/>
              <a:ext cx="536807" cy="295659"/>
              <a:chOff x="5145061" y="3244587"/>
              <a:chExt cx="536807" cy="295659"/>
            </a:xfrm>
          </p:grpSpPr>
          <p:sp>
            <p:nvSpPr>
              <p:cNvPr id="5951" name="Google Shape;5951;p89"/>
              <p:cNvSpPr/>
              <p:nvPr/>
            </p:nvSpPr>
            <p:spPr>
              <a:xfrm>
                <a:off x="5340522" y="3244587"/>
                <a:ext cx="341346" cy="295659"/>
              </a:xfrm>
              <a:custGeom>
                <a:avLst/>
                <a:gdLst/>
                <a:ahLst/>
                <a:cxnLst/>
                <a:rect l="l" t="t" r="r" b="b"/>
                <a:pathLst>
                  <a:path w="2576195" h="2231390" extrusionOk="0">
                    <a:moveTo>
                      <a:pt x="1288034" y="0"/>
                    </a:moveTo>
                    <a:lnTo>
                      <a:pt x="0" y="2230920"/>
                    </a:lnTo>
                    <a:lnTo>
                      <a:pt x="2576055" y="2230920"/>
                    </a:lnTo>
                    <a:lnTo>
                      <a:pt x="1288034" y="0"/>
                    </a:lnTo>
                    <a:close/>
                  </a:path>
                </a:pathLst>
              </a:custGeom>
              <a:solidFill>
                <a:srgbClr val="5F7D95"/>
              </a:solidFill>
              <a:ln>
                <a:noFill/>
              </a:ln>
            </p:spPr>
            <p:txBody>
              <a:bodyPr spcFirstLastPara="1" wrap="square" lIns="0" tIns="0" rIns="0" bIns="0" anchor="t" anchorCtr="0">
                <a:noAutofit/>
              </a:bodyPr>
              <a:lstStyle/>
              <a:p>
                <a:pPr defTabSz="1219170">
                  <a:buClr>
                    <a:srgbClr val="000000"/>
                  </a:buClr>
                </a:pPr>
                <a:endParaRPr sz="1200" kern="0">
                  <a:solidFill>
                    <a:srgbClr val="000000"/>
                  </a:solidFill>
                  <a:latin typeface="Arial"/>
                  <a:cs typeface="Arial"/>
                  <a:sym typeface="Arial"/>
                </a:endParaRPr>
              </a:p>
            </p:txBody>
          </p:sp>
          <p:sp>
            <p:nvSpPr>
              <p:cNvPr id="5952" name="Google Shape;5952;p89"/>
              <p:cNvSpPr/>
              <p:nvPr/>
            </p:nvSpPr>
            <p:spPr>
              <a:xfrm flipH="1">
                <a:off x="5145061" y="3298599"/>
                <a:ext cx="217159" cy="224928"/>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5F7D95"/>
                </a:solidFill>
                <a:prstDash val="solid"/>
                <a:round/>
                <a:headEnd type="none" w="sm" len="sm"/>
                <a:tailEnd type="none" w="sm" len="sm"/>
              </a:ln>
            </p:spPr>
            <p:txBody>
              <a:bodyPr spcFirstLastPara="1" wrap="square" lIns="0" tIns="0" rIns="0" bIns="0" anchor="t" anchorCtr="0">
                <a:noAutofit/>
              </a:bodyPr>
              <a:lstStyle/>
              <a:p>
                <a:pPr defTabSz="1219170">
                  <a:buClr>
                    <a:srgbClr val="000000"/>
                  </a:buClr>
                </a:pPr>
                <a:endParaRPr sz="1200" kern="0">
                  <a:solidFill>
                    <a:srgbClr val="000000"/>
                  </a:solidFill>
                  <a:latin typeface="Arial"/>
                  <a:cs typeface="Arial"/>
                  <a:sym typeface="Arial"/>
                </a:endParaRPr>
              </a:p>
            </p:txBody>
          </p:sp>
        </p:grpSp>
        <p:grpSp>
          <p:nvGrpSpPr>
            <p:cNvPr id="5953" name="Google Shape;5953;p89"/>
            <p:cNvGrpSpPr/>
            <p:nvPr/>
          </p:nvGrpSpPr>
          <p:grpSpPr>
            <a:xfrm>
              <a:off x="5341327" y="2898245"/>
              <a:ext cx="532309" cy="614891"/>
              <a:chOff x="5341327" y="2898245"/>
              <a:chExt cx="532309" cy="614891"/>
            </a:xfrm>
          </p:grpSpPr>
          <p:sp>
            <p:nvSpPr>
              <p:cNvPr id="5954" name="Google Shape;5954;p89"/>
              <p:cNvSpPr/>
              <p:nvPr/>
            </p:nvSpPr>
            <p:spPr>
              <a:xfrm>
                <a:off x="5532290" y="3217476"/>
                <a:ext cx="341346" cy="295659"/>
              </a:xfrm>
              <a:custGeom>
                <a:avLst/>
                <a:gdLst/>
                <a:ahLst/>
                <a:cxnLst/>
                <a:rect l="l" t="t" r="r" b="b"/>
                <a:pathLst>
                  <a:path w="2576195" h="2231390" extrusionOk="0">
                    <a:moveTo>
                      <a:pt x="2576042" y="0"/>
                    </a:moveTo>
                    <a:lnTo>
                      <a:pt x="0" y="0"/>
                    </a:lnTo>
                    <a:lnTo>
                      <a:pt x="1288021" y="2230920"/>
                    </a:lnTo>
                    <a:lnTo>
                      <a:pt x="2576042" y="0"/>
                    </a:lnTo>
                    <a:close/>
                  </a:path>
                </a:pathLst>
              </a:custGeom>
              <a:solidFill>
                <a:srgbClr val="E3E9ED"/>
              </a:solidFill>
              <a:ln>
                <a:noFill/>
              </a:ln>
            </p:spPr>
            <p:txBody>
              <a:bodyPr spcFirstLastPara="1" wrap="square" lIns="0" tIns="0" rIns="0" bIns="0" anchor="t" anchorCtr="0">
                <a:noAutofit/>
              </a:bodyPr>
              <a:lstStyle/>
              <a:p>
                <a:pPr defTabSz="1219170">
                  <a:buClr>
                    <a:srgbClr val="000000"/>
                  </a:buClr>
                </a:pPr>
                <a:endParaRPr sz="1200" kern="0">
                  <a:solidFill>
                    <a:srgbClr val="000000"/>
                  </a:solidFill>
                  <a:latin typeface="Arial"/>
                  <a:cs typeface="Arial"/>
                  <a:sym typeface="Arial"/>
                </a:endParaRPr>
              </a:p>
            </p:txBody>
          </p:sp>
          <p:sp>
            <p:nvSpPr>
              <p:cNvPr id="5955" name="Google Shape;5955;p89"/>
              <p:cNvSpPr/>
              <p:nvPr/>
            </p:nvSpPr>
            <p:spPr>
              <a:xfrm flipH="1">
                <a:off x="5341327" y="2898245"/>
                <a:ext cx="217159" cy="334508"/>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E3E9ED"/>
                </a:solidFill>
                <a:prstDash val="solid"/>
                <a:round/>
                <a:headEnd type="none" w="sm" len="sm"/>
                <a:tailEnd type="none" w="sm" len="sm"/>
              </a:ln>
            </p:spPr>
            <p:txBody>
              <a:bodyPr spcFirstLastPara="1" wrap="square" lIns="0" tIns="0" rIns="0" bIns="0" anchor="t" anchorCtr="0">
                <a:noAutofit/>
              </a:bodyPr>
              <a:lstStyle/>
              <a:p>
                <a:pPr defTabSz="1219170">
                  <a:buClr>
                    <a:srgbClr val="000000"/>
                  </a:buClr>
                </a:pPr>
                <a:endParaRPr sz="1200" kern="0">
                  <a:solidFill>
                    <a:srgbClr val="000000"/>
                  </a:solidFill>
                  <a:latin typeface="Arial"/>
                  <a:cs typeface="Arial"/>
                  <a:sym typeface="Arial"/>
                </a:endParaRPr>
              </a:p>
            </p:txBody>
          </p:sp>
        </p:grpSp>
        <p:grpSp>
          <p:nvGrpSpPr>
            <p:cNvPr id="5956" name="Google Shape;5956;p89"/>
            <p:cNvGrpSpPr/>
            <p:nvPr/>
          </p:nvGrpSpPr>
          <p:grpSpPr>
            <a:xfrm>
              <a:off x="5532290" y="2881789"/>
              <a:ext cx="620516" cy="305456"/>
              <a:chOff x="5532290" y="2881789"/>
              <a:chExt cx="620516" cy="305456"/>
            </a:xfrm>
          </p:grpSpPr>
          <p:sp>
            <p:nvSpPr>
              <p:cNvPr id="5957" name="Google Shape;5957;p89"/>
              <p:cNvSpPr/>
              <p:nvPr/>
            </p:nvSpPr>
            <p:spPr>
              <a:xfrm>
                <a:off x="5532290" y="2891586"/>
                <a:ext cx="341346" cy="295659"/>
              </a:xfrm>
              <a:custGeom>
                <a:avLst/>
                <a:gdLst/>
                <a:ahLst/>
                <a:cxnLst/>
                <a:rect l="l" t="t" r="r" b="b"/>
                <a:pathLst>
                  <a:path w="2576195" h="2231390" extrusionOk="0">
                    <a:moveTo>
                      <a:pt x="1288021" y="0"/>
                    </a:moveTo>
                    <a:lnTo>
                      <a:pt x="0" y="2230920"/>
                    </a:lnTo>
                    <a:lnTo>
                      <a:pt x="2576042" y="2230920"/>
                    </a:lnTo>
                    <a:lnTo>
                      <a:pt x="1288021" y="0"/>
                    </a:lnTo>
                    <a:close/>
                  </a:path>
                </a:pathLst>
              </a:custGeom>
              <a:solidFill>
                <a:srgbClr val="435D74"/>
              </a:solidFill>
              <a:ln>
                <a:noFill/>
              </a:ln>
            </p:spPr>
            <p:txBody>
              <a:bodyPr spcFirstLastPara="1" wrap="square" lIns="0" tIns="0" rIns="0" bIns="0" anchor="t" anchorCtr="0">
                <a:noAutofit/>
              </a:bodyPr>
              <a:lstStyle/>
              <a:p>
                <a:pPr defTabSz="1219170">
                  <a:buClr>
                    <a:srgbClr val="000000"/>
                  </a:buClr>
                </a:pPr>
                <a:endParaRPr sz="1200" kern="0">
                  <a:solidFill>
                    <a:srgbClr val="000000"/>
                  </a:solidFill>
                  <a:latin typeface="Arial"/>
                  <a:cs typeface="Arial"/>
                  <a:sym typeface="Arial"/>
                </a:endParaRPr>
              </a:p>
            </p:txBody>
          </p:sp>
          <p:sp>
            <p:nvSpPr>
              <p:cNvPr id="5958" name="Google Shape;5958;p89"/>
              <p:cNvSpPr/>
              <p:nvPr/>
            </p:nvSpPr>
            <p:spPr>
              <a:xfrm>
                <a:off x="5837311" y="2881789"/>
                <a:ext cx="315495" cy="288369"/>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435D74"/>
                </a:solidFill>
                <a:prstDash val="solid"/>
                <a:round/>
                <a:headEnd type="none" w="sm" len="sm"/>
                <a:tailEnd type="none" w="sm" len="sm"/>
              </a:ln>
            </p:spPr>
            <p:txBody>
              <a:bodyPr spcFirstLastPara="1" wrap="square" lIns="0" tIns="0" rIns="0" bIns="0" anchor="t" anchorCtr="0">
                <a:noAutofit/>
              </a:bodyPr>
              <a:lstStyle/>
              <a:p>
                <a:pPr defTabSz="1219170">
                  <a:buClr>
                    <a:srgbClr val="000000"/>
                  </a:buClr>
                </a:pPr>
                <a:endParaRPr sz="1200" kern="0">
                  <a:solidFill>
                    <a:srgbClr val="000000"/>
                  </a:solidFill>
                  <a:latin typeface="Arial"/>
                  <a:cs typeface="Arial"/>
                  <a:sym typeface="Arial"/>
                </a:endParaRPr>
              </a:p>
            </p:txBody>
          </p:sp>
        </p:grpSp>
      </p:grpSp>
      <p:grpSp>
        <p:nvGrpSpPr>
          <p:cNvPr id="5959" name="Google Shape;5959;p89"/>
          <p:cNvGrpSpPr/>
          <p:nvPr/>
        </p:nvGrpSpPr>
        <p:grpSpPr>
          <a:xfrm>
            <a:off x="10884187" y="4702278"/>
            <a:ext cx="358757" cy="860655"/>
            <a:chOff x="7026852" y="3311869"/>
            <a:chExt cx="434331" cy="1041954"/>
          </a:xfrm>
        </p:grpSpPr>
        <p:sp>
          <p:nvSpPr>
            <p:cNvPr id="5960" name="Google Shape;5960;p89"/>
            <p:cNvSpPr/>
            <p:nvPr/>
          </p:nvSpPr>
          <p:spPr>
            <a:xfrm>
              <a:off x="7026852" y="3311869"/>
              <a:ext cx="434331" cy="847405"/>
            </a:xfrm>
            <a:custGeom>
              <a:avLst/>
              <a:gdLst/>
              <a:ahLst/>
              <a:cxnLst/>
              <a:rect l="l" t="t" r="r" b="b"/>
              <a:pathLst>
                <a:path w="16734" h="32649" extrusionOk="0">
                  <a:moveTo>
                    <a:pt x="8369" y="0"/>
                  </a:moveTo>
                  <a:cubicBezTo>
                    <a:pt x="3747" y="0"/>
                    <a:pt x="1" y="3747"/>
                    <a:pt x="1" y="8366"/>
                  </a:cubicBezTo>
                  <a:lnTo>
                    <a:pt x="1" y="32649"/>
                  </a:lnTo>
                  <a:lnTo>
                    <a:pt x="16734" y="32649"/>
                  </a:lnTo>
                  <a:lnTo>
                    <a:pt x="16734" y="8366"/>
                  </a:lnTo>
                  <a:cubicBezTo>
                    <a:pt x="16734" y="3744"/>
                    <a:pt x="12987" y="0"/>
                    <a:pt x="8369"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61" name="Google Shape;5961;p89"/>
            <p:cNvSpPr/>
            <p:nvPr/>
          </p:nvSpPr>
          <p:spPr>
            <a:xfrm>
              <a:off x="7082395" y="3359392"/>
              <a:ext cx="323321" cy="323321"/>
            </a:xfrm>
            <a:custGeom>
              <a:avLst/>
              <a:gdLst/>
              <a:ahLst/>
              <a:cxnLst/>
              <a:rect l="l" t="t" r="r" b="b"/>
              <a:pathLst>
                <a:path w="12457" h="12457" extrusionOk="0">
                  <a:moveTo>
                    <a:pt x="6229" y="1"/>
                  </a:moveTo>
                  <a:cubicBezTo>
                    <a:pt x="2788" y="1"/>
                    <a:pt x="1" y="2788"/>
                    <a:pt x="1" y="6229"/>
                  </a:cubicBezTo>
                  <a:cubicBezTo>
                    <a:pt x="1" y="9670"/>
                    <a:pt x="2788" y="12457"/>
                    <a:pt x="6229" y="12457"/>
                  </a:cubicBezTo>
                  <a:cubicBezTo>
                    <a:pt x="9666" y="12457"/>
                    <a:pt x="12457" y="9670"/>
                    <a:pt x="12457" y="6229"/>
                  </a:cubicBezTo>
                  <a:cubicBezTo>
                    <a:pt x="12457" y="2788"/>
                    <a:pt x="9666" y="1"/>
                    <a:pt x="6229" y="1"/>
                  </a:cubicBezTo>
                  <a:close/>
                </a:path>
              </a:pathLst>
            </a:custGeom>
            <a:solidFill>
              <a:srgbClr val="213B5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62" name="Google Shape;5962;p89"/>
            <p:cNvSpPr/>
            <p:nvPr/>
          </p:nvSpPr>
          <p:spPr>
            <a:xfrm>
              <a:off x="7026852" y="4159239"/>
              <a:ext cx="434331" cy="194585"/>
            </a:xfrm>
            <a:custGeom>
              <a:avLst/>
              <a:gdLst/>
              <a:ahLst/>
              <a:cxnLst/>
              <a:rect l="l" t="t" r="r" b="b"/>
              <a:pathLst>
                <a:path w="16734" h="7497" extrusionOk="0">
                  <a:moveTo>
                    <a:pt x="1" y="1"/>
                  </a:moveTo>
                  <a:lnTo>
                    <a:pt x="8369" y="7496"/>
                  </a:lnTo>
                  <a:lnTo>
                    <a:pt x="16734" y="1"/>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963" name="Google Shape;5963;p89"/>
          <p:cNvGrpSpPr/>
          <p:nvPr/>
        </p:nvGrpSpPr>
        <p:grpSpPr>
          <a:xfrm>
            <a:off x="8239628" y="4754594"/>
            <a:ext cx="391843" cy="391781"/>
            <a:chOff x="4873519" y="3311869"/>
            <a:chExt cx="499374" cy="499296"/>
          </a:xfrm>
        </p:grpSpPr>
        <p:sp>
          <p:nvSpPr>
            <p:cNvPr id="5964" name="Google Shape;5964;p89"/>
            <p:cNvSpPr/>
            <p:nvPr/>
          </p:nvSpPr>
          <p:spPr>
            <a:xfrm>
              <a:off x="4873519" y="3311869"/>
              <a:ext cx="499374" cy="499296"/>
            </a:xfrm>
            <a:custGeom>
              <a:avLst/>
              <a:gdLst/>
              <a:ahLst/>
              <a:cxnLst/>
              <a:rect l="l" t="t" r="r" b="b"/>
              <a:pathLst>
                <a:path w="19240" h="19237" extrusionOk="0">
                  <a:moveTo>
                    <a:pt x="1" y="0"/>
                  </a:moveTo>
                  <a:lnTo>
                    <a:pt x="1" y="9618"/>
                  </a:lnTo>
                  <a:cubicBezTo>
                    <a:pt x="1" y="14929"/>
                    <a:pt x="4308" y="19236"/>
                    <a:pt x="9619" y="19236"/>
                  </a:cubicBezTo>
                  <a:cubicBezTo>
                    <a:pt x="14933" y="19236"/>
                    <a:pt x="19240" y="14929"/>
                    <a:pt x="19240" y="9618"/>
                  </a:cubicBezTo>
                  <a:cubicBezTo>
                    <a:pt x="19240" y="4307"/>
                    <a:pt x="14933" y="0"/>
                    <a:pt x="9619"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65" name="Google Shape;5965;p89"/>
            <p:cNvSpPr/>
            <p:nvPr/>
          </p:nvSpPr>
          <p:spPr>
            <a:xfrm>
              <a:off x="4894620" y="3329830"/>
              <a:ext cx="202112" cy="182386"/>
            </a:xfrm>
            <a:custGeom>
              <a:avLst/>
              <a:gdLst/>
              <a:ahLst/>
              <a:cxnLst/>
              <a:rect l="l" t="t" r="r" b="b"/>
              <a:pathLst>
                <a:path w="7787" h="7027" extrusionOk="0">
                  <a:moveTo>
                    <a:pt x="0" y="1"/>
                  </a:moveTo>
                  <a:lnTo>
                    <a:pt x="0" y="7026"/>
                  </a:lnTo>
                  <a:lnTo>
                    <a:pt x="7787" y="1"/>
                  </a:lnTo>
                  <a:close/>
                </a:path>
              </a:pathLst>
            </a:custGeom>
            <a:solidFill>
              <a:srgbClr val="213B5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966" name="Google Shape;5966;p89"/>
          <p:cNvGrpSpPr/>
          <p:nvPr/>
        </p:nvGrpSpPr>
        <p:grpSpPr>
          <a:xfrm>
            <a:off x="8239628" y="5171089"/>
            <a:ext cx="391843" cy="391843"/>
            <a:chOff x="4873519" y="3875839"/>
            <a:chExt cx="499374" cy="499374"/>
          </a:xfrm>
        </p:grpSpPr>
        <p:sp>
          <p:nvSpPr>
            <p:cNvPr id="5967" name="Google Shape;5967;p89"/>
            <p:cNvSpPr/>
            <p:nvPr/>
          </p:nvSpPr>
          <p:spPr>
            <a:xfrm>
              <a:off x="4873519" y="3875839"/>
              <a:ext cx="499374" cy="499374"/>
            </a:xfrm>
            <a:custGeom>
              <a:avLst/>
              <a:gdLst/>
              <a:ahLst/>
              <a:cxnLst/>
              <a:rect l="l" t="t" r="r" b="b"/>
              <a:pathLst>
                <a:path w="19240" h="19240" extrusionOk="0">
                  <a:moveTo>
                    <a:pt x="1" y="1"/>
                  </a:moveTo>
                  <a:lnTo>
                    <a:pt x="1" y="9619"/>
                  </a:lnTo>
                  <a:cubicBezTo>
                    <a:pt x="1" y="14930"/>
                    <a:pt x="4308" y="19240"/>
                    <a:pt x="9619" y="19240"/>
                  </a:cubicBezTo>
                  <a:cubicBezTo>
                    <a:pt x="14933" y="19240"/>
                    <a:pt x="19240" y="14933"/>
                    <a:pt x="19240" y="9619"/>
                  </a:cubicBezTo>
                  <a:lnTo>
                    <a:pt x="19240" y="1"/>
                  </a:ln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68" name="Google Shape;5968;p89"/>
            <p:cNvSpPr/>
            <p:nvPr/>
          </p:nvSpPr>
          <p:spPr>
            <a:xfrm>
              <a:off x="4894620" y="3893826"/>
              <a:ext cx="202112" cy="182360"/>
            </a:xfrm>
            <a:custGeom>
              <a:avLst/>
              <a:gdLst/>
              <a:ahLst/>
              <a:cxnLst/>
              <a:rect l="l" t="t" r="r" b="b"/>
              <a:pathLst>
                <a:path w="7787" h="7026" extrusionOk="0">
                  <a:moveTo>
                    <a:pt x="0" y="0"/>
                  </a:moveTo>
                  <a:lnTo>
                    <a:pt x="0" y="7026"/>
                  </a:lnTo>
                  <a:lnTo>
                    <a:pt x="7787" y="0"/>
                  </a:lnTo>
                  <a:close/>
                </a:path>
              </a:pathLst>
            </a:custGeom>
            <a:solidFill>
              <a:srgbClr val="213B5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969" name="Google Shape;5969;p89"/>
          <p:cNvGrpSpPr/>
          <p:nvPr/>
        </p:nvGrpSpPr>
        <p:grpSpPr>
          <a:xfrm>
            <a:off x="3213664" y="2467025"/>
            <a:ext cx="930805" cy="930944"/>
            <a:chOff x="2565073" y="2075876"/>
            <a:chExt cx="672482" cy="672518"/>
          </a:xfrm>
        </p:grpSpPr>
        <p:sp>
          <p:nvSpPr>
            <p:cNvPr id="5970" name="Google Shape;5970;p89"/>
            <p:cNvSpPr/>
            <p:nvPr/>
          </p:nvSpPr>
          <p:spPr>
            <a:xfrm>
              <a:off x="2642193" y="2530650"/>
              <a:ext cx="419588" cy="217743"/>
            </a:xfrm>
            <a:custGeom>
              <a:avLst/>
              <a:gdLst/>
              <a:ahLst/>
              <a:cxnLst/>
              <a:rect l="l" t="t" r="r" b="b"/>
              <a:pathLst>
                <a:path w="130611" h="67780" extrusionOk="0">
                  <a:moveTo>
                    <a:pt x="28498" y="0"/>
                  </a:moveTo>
                  <a:cubicBezTo>
                    <a:pt x="24484" y="0"/>
                    <a:pt x="20456" y="1023"/>
                    <a:pt x="16802" y="3132"/>
                  </a:cubicBezTo>
                  <a:lnTo>
                    <a:pt x="16191" y="3487"/>
                  </a:lnTo>
                  <a:cubicBezTo>
                    <a:pt x="1795" y="11796"/>
                    <a:pt x="1" y="31826"/>
                    <a:pt x="12628" y="42639"/>
                  </a:cubicBezTo>
                  <a:cubicBezTo>
                    <a:pt x="28340" y="56094"/>
                    <a:pt x="48088" y="64970"/>
                    <a:pt x="69808" y="67207"/>
                  </a:cubicBezTo>
                  <a:cubicBezTo>
                    <a:pt x="70015" y="67227"/>
                    <a:pt x="70217" y="67252"/>
                    <a:pt x="70419" y="67271"/>
                  </a:cubicBezTo>
                  <a:cubicBezTo>
                    <a:pt x="70804" y="67306"/>
                    <a:pt x="71188" y="67345"/>
                    <a:pt x="71572" y="67375"/>
                  </a:cubicBezTo>
                  <a:cubicBezTo>
                    <a:pt x="72080" y="67419"/>
                    <a:pt x="72588" y="67464"/>
                    <a:pt x="73100" y="67498"/>
                  </a:cubicBezTo>
                  <a:lnTo>
                    <a:pt x="73440" y="67523"/>
                  </a:lnTo>
                  <a:cubicBezTo>
                    <a:pt x="75877" y="67694"/>
                    <a:pt x="78323" y="67780"/>
                    <a:pt x="80773" y="67780"/>
                  </a:cubicBezTo>
                  <a:cubicBezTo>
                    <a:pt x="97672" y="67780"/>
                    <a:pt x="114788" y="63683"/>
                    <a:pt x="130611" y="55083"/>
                  </a:cubicBezTo>
                  <a:lnTo>
                    <a:pt x="106348" y="13068"/>
                  </a:lnTo>
                  <a:cubicBezTo>
                    <a:pt x="98422" y="17162"/>
                    <a:pt x="89641" y="19287"/>
                    <a:pt x="80747" y="19287"/>
                  </a:cubicBezTo>
                  <a:cubicBezTo>
                    <a:pt x="79675" y="19287"/>
                    <a:pt x="78601" y="19256"/>
                    <a:pt x="77526" y="19194"/>
                  </a:cubicBezTo>
                  <a:cubicBezTo>
                    <a:pt x="77220" y="19174"/>
                    <a:pt x="76910" y="19149"/>
                    <a:pt x="76599" y="19130"/>
                  </a:cubicBezTo>
                  <a:cubicBezTo>
                    <a:pt x="76072" y="19090"/>
                    <a:pt x="75545" y="19051"/>
                    <a:pt x="75017" y="18997"/>
                  </a:cubicBezTo>
                  <a:cubicBezTo>
                    <a:pt x="74943" y="18992"/>
                    <a:pt x="74865" y="18982"/>
                    <a:pt x="74791" y="18972"/>
                  </a:cubicBezTo>
                  <a:cubicBezTo>
                    <a:pt x="73347" y="18819"/>
                    <a:pt x="71908" y="18612"/>
                    <a:pt x="70478" y="18351"/>
                  </a:cubicBezTo>
                  <a:cubicBezTo>
                    <a:pt x="70409" y="18336"/>
                    <a:pt x="70340" y="18331"/>
                    <a:pt x="70266" y="18317"/>
                  </a:cubicBezTo>
                  <a:cubicBezTo>
                    <a:pt x="60646" y="16518"/>
                    <a:pt x="51666" y="12220"/>
                    <a:pt x="44224" y="5857"/>
                  </a:cubicBezTo>
                  <a:cubicBezTo>
                    <a:pt x="39725" y="2011"/>
                    <a:pt x="34125" y="0"/>
                    <a:pt x="28498"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71" name="Google Shape;5971;p89"/>
            <p:cNvSpPr/>
            <p:nvPr/>
          </p:nvSpPr>
          <p:spPr>
            <a:xfrm>
              <a:off x="2910083" y="2420918"/>
              <a:ext cx="327379" cy="312727"/>
            </a:xfrm>
            <a:custGeom>
              <a:avLst/>
              <a:gdLst/>
              <a:ahLst/>
              <a:cxnLst/>
              <a:rect l="l" t="t" r="r" b="b"/>
              <a:pathLst>
                <a:path w="101908" h="97347" extrusionOk="0">
                  <a:moveTo>
                    <a:pt x="53377" y="1"/>
                  </a:moveTo>
                  <a:cubicBezTo>
                    <a:pt x="52884" y="9843"/>
                    <a:pt x="49823" y="19390"/>
                    <a:pt x="44495" y="27689"/>
                  </a:cubicBezTo>
                  <a:lnTo>
                    <a:pt x="44490" y="27684"/>
                  </a:lnTo>
                  <a:cubicBezTo>
                    <a:pt x="37847" y="37980"/>
                    <a:pt x="27936" y="45964"/>
                    <a:pt x="16216" y="50163"/>
                  </a:cubicBezTo>
                  <a:cubicBezTo>
                    <a:pt x="6521" y="53638"/>
                    <a:pt x="1" y="62746"/>
                    <a:pt x="1" y="73041"/>
                  </a:cubicBezTo>
                  <a:cubicBezTo>
                    <a:pt x="1" y="86873"/>
                    <a:pt x="11336" y="97347"/>
                    <a:pt x="24173" y="97347"/>
                  </a:cubicBezTo>
                  <a:cubicBezTo>
                    <a:pt x="26820" y="97347"/>
                    <a:pt x="29530" y="96902"/>
                    <a:pt x="32219" y="95949"/>
                  </a:cubicBezTo>
                  <a:cubicBezTo>
                    <a:pt x="49306" y="89897"/>
                    <a:pt x="64347" y="79537"/>
                    <a:pt x="76048" y="66171"/>
                  </a:cubicBezTo>
                  <a:cubicBezTo>
                    <a:pt x="76329" y="65870"/>
                    <a:pt x="76609" y="65570"/>
                    <a:pt x="76881" y="65254"/>
                  </a:cubicBezTo>
                  <a:cubicBezTo>
                    <a:pt x="92548" y="46905"/>
                    <a:pt x="101267" y="23751"/>
                    <a:pt x="101907" y="1"/>
                  </a:cubicBez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72" name="Google Shape;5972;p89"/>
            <p:cNvSpPr/>
            <p:nvPr/>
          </p:nvSpPr>
          <p:spPr>
            <a:xfrm>
              <a:off x="2999034" y="2125384"/>
              <a:ext cx="238522" cy="411351"/>
            </a:xfrm>
            <a:custGeom>
              <a:avLst/>
              <a:gdLst/>
              <a:ahLst/>
              <a:cxnLst/>
              <a:rect l="l" t="t" r="r" b="b"/>
              <a:pathLst>
                <a:path w="74248" h="128047" extrusionOk="0">
                  <a:moveTo>
                    <a:pt x="24273" y="0"/>
                  </a:moveTo>
                  <a:lnTo>
                    <a:pt x="0" y="42036"/>
                  </a:lnTo>
                  <a:cubicBezTo>
                    <a:pt x="7521" y="46866"/>
                    <a:pt x="13775" y="53430"/>
                    <a:pt x="18236" y="61173"/>
                  </a:cubicBezTo>
                  <a:cubicBezTo>
                    <a:pt x="18694" y="61966"/>
                    <a:pt x="19128" y="62765"/>
                    <a:pt x="19542" y="63573"/>
                  </a:cubicBezTo>
                  <a:cubicBezTo>
                    <a:pt x="19601" y="63696"/>
                    <a:pt x="19665" y="63829"/>
                    <a:pt x="19729" y="63953"/>
                  </a:cubicBezTo>
                  <a:cubicBezTo>
                    <a:pt x="19970" y="64426"/>
                    <a:pt x="20202" y="64904"/>
                    <a:pt x="20429" y="65382"/>
                  </a:cubicBezTo>
                  <a:cubicBezTo>
                    <a:pt x="20557" y="65658"/>
                    <a:pt x="20685" y="65929"/>
                    <a:pt x="20808" y="66210"/>
                  </a:cubicBezTo>
                  <a:cubicBezTo>
                    <a:pt x="21079" y="66806"/>
                    <a:pt x="21346" y="67408"/>
                    <a:pt x="21592" y="68014"/>
                  </a:cubicBezTo>
                  <a:cubicBezTo>
                    <a:pt x="21676" y="68226"/>
                    <a:pt x="21755" y="68433"/>
                    <a:pt x="21838" y="68645"/>
                  </a:cubicBezTo>
                  <a:cubicBezTo>
                    <a:pt x="22036" y="69142"/>
                    <a:pt x="22223" y="69645"/>
                    <a:pt x="22405" y="70148"/>
                  </a:cubicBezTo>
                  <a:cubicBezTo>
                    <a:pt x="25816" y="79561"/>
                    <a:pt x="26649" y="89714"/>
                    <a:pt x="24815" y="99561"/>
                  </a:cubicBezTo>
                  <a:cubicBezTo>
                    <a:pt x="22952" y="109586"/>
                    <a:pt x="27738" y="119679"/>
                    <a:pt x="36570" y="124780"/>
                  </a:cubicBezTo>
                  <a:cubicBezTo>
                    <a:pt x="40441" y="127014"/>
                    <a:pt x="44590" y="128047"/>
                    <a:pt x="48651" y="128047"/>
                  </a:cubicBezTo>
                  <a:cubicBezTo>
                    <a:pt x="59837" y="128047"/>
                    <a:pt x="70356" y="120215"/>
                    <a:pt x="72558" y="108102"/>
                  </a:cubicBezTo>
                  <a:cubicBezTo>
                    <a:pt x="73686" y="101887"/>
                    <a:pt x="74248" y="95579"/>
                    <a:pt x="74248" y="89261"/>
                  </a:cubicBezTo>
                  <a:cubicBezTo>
                    <a:pt x="74243" y="71168"/>
                    <a:pt x="69655" y="54150"/>
                    <a:pt x="61577" y="39305"/>
                  </a:cubicBezTo>
                  <a:lnTo>
                    <a:pt x="61557" y="39315"/>
                  </a:lnTo>
                  <a:cubicBezTo>
                    <a:pt x="61123" y="38517"/>
                    <a:pt x="60680" y="37723"/>
                    <a:pt x="60222" y="36930"/>
                  </a:cubicBezTo>
                  <a:cubicBezTo>
                    <a:pt x="51178" y="21262"/>
                    <a:pt x="38694" y="8818"/>
                    <a:pt x="24273" y="0"/>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73" name="Google Shape;5973;p89"/>
            <p:cNvSpPr/>
            <p:nvPr/>
          </p:nvSpPr>
          <p:spPr>
            <a:xfrm>
              <a:off x="2740849" y="2075876"/>
              <a:ext cx="419604" cy="217734"/>
            </a:xfrm>
            <a:custGeom>
              <a:avLst/>
              <a:gdLst/>
              <a:ahLst/>
              <a:cxnLst/>
              <a:rect l="l" t="t" r="r" b="b"/>
              <a:pathLst>
                <a:path w="130616" h="67777" extrusionOk="0">
                  <a:moveTo>
                    <a:pt x="49853" y="1"/>
                  </a:moveTo>
                  <a:cubicBezTo>
                    <a:pt x="32949" y="1"/>
                    <a:pt x="15828" y="4093"/>
                    <a:pt x="0" y="12696"/>
                  </a:cubicBezTo>
                  <a:lnTo>
                    <a:pt x="24263" y="54711"/>
                  </a:lnTo>
                  <a:cubicBezTo>
                    <a:pt x="32189" y="50621"/>
                    <a:pt x="40970" y="48497"/>
                    <a:pt x="49860" y="48497"/>
                  </a:cubicBezTo>
                  <a:cubicBezTo>
                    <a:pt x="50932" y="48497"/>
                    <a:pt x="52006" y="48528"/>
                    <a:pt x="53080" y="48590"/>
                  </a:cubicBezTo>
                  <a:cubicBezTo>
                    <a:pt x="53391" y="48605"/>
                    <a:pt x="53701" y="48630"/>
                    <a:pt x="54012" y="48649"/>
                  </a:cubicBezTo>
                  <a:cubicBezTo>
                    <a:pt x="54539" y="48689"/>
                    <a:pt x="55066" y="48728"/>
                    <a:pt x="55594" y="48782"/>
                  </a:cubicBezTo>
                  <a:cubicBezTo>
                    <a:pt x="55668" y="48792"/>
                    <a:pt x="55746" y="48802"/>
                    <a:pt x="55820" y="48807"/>
                  </a:cubicBezTo>
                  <a:cubicBezTo>
                    <a:pt x="57264" y="48960"/>
                    <a:pt x="58704" y="49172"/>
                    <a:pt x="60133" y="49433"/>
                  </a:cubicBezTo>
                  <a:cubicBezTo>
                    <a:pt x="60202" y="49448"/>
                    <a:pt x="60271" y="49453"/>
                    <a:pt x="60345" y="49462"/>
                  </a:cubicBezTo>
                  <a:cubicBezTo>
                    <a:pt x="69965" y="51266"/>
                    <a:pt x="78945" y="55564"/>
                    <a:pt x="86387" y="61927"/>
                  </a:cubicBezTo>
                  <a:cubicBezTo>
                    <a:pt x="90886" y="65767"/>
                    <a:pt x="96484" y="67777"/>
                    <a:pt x="102111" y="67777"/>
                  </a:cubicBezTo>
                  <a:cubicBezTo>
                    <a:pt x="106125" y="67777"/>
                    <a:pt x="110154" y="66754"/>
                    <a:pt x="113809" y="64642"/>
                  </a:cubicBezTo>
                  <a:lnTo>
                    <a:pt x="114420" y="64292"/>
                  </a:lnTo>
                  <a:cubicBezTo>
                    <a:pt x="128816" y="55983"/>
                    <a:pt x="130615" y="35958"/>
                    <a:pt x="117988" y="25140"/>
                  </a:cubicBezTo>
                  <a:cubicBezTo>
                    <a:pt x="102271" y="11685"/>
                    <a:pt x="82523" y="2809"/>
                    <a:pt x="60803" y="572"/>
                  </a:cubicBezTo>
                  <a:cubicBezTo>
                    <a:pt x="60596" y="552"/>
                    <a:pt x="60394" y="532"/>
                    <a:pt x="60192" y="513"/>
                  </a:cubicBezTo>
                  <a:cubicBezTo>
                    <a:pt x="59808" y="473"/>
                    <a:pt x="59423" y="439"/>
                    <a:pt x="59039" y="404"/>
                  </a:cubicBezTo>
                  <a:cubicBezTo>
                    <a:pt x="58531" y="360"/>
                    <a:pt x="58023" y="320"/>
                    <a:pt x="57511" y="281"/>
                  </a:cubicBezTo>
                  <a:lnTo>
                    <a:pt x="57171" y="256"/>
                  </a:lnTo>
                  <a:cubicBezTo>
                    <a:pt x="54739" y="86"/>
                    <a:pt x="52298" y="1"/>
                    <a:pt x="49853"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74" name="Google Shape;5974;p89"/>
            <p:cNvSpPr/>
            <p:nvPr/>
          </p:nvSpPr>
          <p:spPr>
            <a:xfrm>
              <a:off x="2565167" y="2090625"/>
              <a:ext cx="327379" cy="312740"/>
            </a:xfrm>
            <a:custGeom>
              <a:avLst/>
              <a:gdLst/>
              <a:ahLst/>
              <a:cxnLst/>
              <a:rect l="l" t="t" r="r" b="b"/>
              <a:pathLst>
                <a:path w="101908" h="97351" extrusionOk="0">
                  <a:moveTo>
                    <a:pt x="77732" y="1"/>
                  </a:moveTo>
                  <a:cubicBezTo>
                    <a:pt x="75086" y="1"/>
                    <a:pt x="72377" y="446"/>
                    <a:pt x="69690" y="1397"/>
                  </a:cubicBezTo>
                  <a:cubicBezTo>
                    <a:pt x="52607" y="7449"/>
                    <a:pt x="37561" y="17814"/>
                    <a:pt x="25865" y="31175"/>
                  </a:cubicBezTo>
                  <a:cubicBezTo>
                    <a:pt x="25580" y="31476"/>
                    <a:pt x="25299" y="31776"/>
                    <a:pt x="25028" y="32097"/>
                  </a:cubicBezTo>
                  <a:cubicBezTo>
                    <a:pt x="9365" y="50441"/>
                    <a:pt x="646" y="73600"/>
                    <a:pt x="1" y="97350"/>
                  </a:cubicBezTo>
                  <a:lnTo>
                    <a:pt x="48536" y="97350"/>
                  </a:lnTo>
                  <a:cubicBezTo>
                    <a:pt x="49024" y="87503"/>
                    <a:pt x="52085" y="77956"/>
                    <a:pt x="57413" y="69662"/>
                  </a:cubicBezTo>
                  <a:lnTo>
                    <a:pt x="57418" y="69662"/>
                  </a:lnTo>
                  <a:cubicBezTo>
                    <a:pt x="64061" y="59371"/>
                    <a:pt x="73977" y="51382"/>
                    <a:pt x="85697" y="47183"/>
                  </a:cubicBezTo>
                  <a:cubicBezTo>
                    <a:pt x="95382" y="43708"/>
                    <a:pt x="101907" y="34605"/>
                    <a:pt x="101907" y="24310"/>
                  </a:cubicBezTo>
                  <a:cubicBezTo>
                    <a:pt x="101907" y="10473"/>
                    <a:pt x="90570" y="1"/>
                    <a:pt x="77732" y="1"/>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75" name="Google Shape;5975;p89"/>
            <p:cNvSpPr/>
            <p:nvPr/>
          </p:nvSpPr>
          <p:spPr>
            <a:xfrm>
              <a:off x="2565073" y="2287538"/>
              <a:ext cx="218572" cy="409555"/>
            </a:xfrm>
            <a:custGeom>
              <a:avLst/>
              <a:gdLst/>
              <a:ahLst/>
              <a:cxnLst/>
              <a:rect l="l" t="t" r="r" b="b"/>
              <a:pathLst>
                <a:path w="68038" h="127488" extrusionOk="0">
                  <a:moveTo>
                    <a:pt x="25598" y="0"/>
                  </a:moveTo>
                  <a:cubicBezTo>
                    <a:pt x="14413" y="0"/>
                    <a:pt x="3897" y="7831"/>
                    <a:pt x="1695" y="19943"/>
                  </a:cubicBezTo>
                  <a:cubicBezTo>
                    <a:pt x="567" y="26163"/>
                    <a:pt x="0" y="32466"/>
                    <a:pt x="5" y="38785"/>
                  </a:cubicBezTo>
                  <a:cubicBezTo>
                    <a:pt x="5" y="56877"/>
                    <a:pt x="4598" y="73900"/>
                    <a:pt x="12676" y="88745"/>
                  </a:cubicBezTo>
                  <a:lnTo>
                    <a:pt x="12696" y="88735"/>
                  </a:lnTo>
                  <a:cubicBezTo>
                    <a:pt x="13125" y="89533"/>
                    <a:pt x="13568" y="90327"/>
                    <a:pt x="14027" y="91120"/>
                  </a:cubicBezTo>
                  <a:cubicBezTo>
                    <a:pt x="22888" y="106463"/>
                    <a:pt x="35052" y="118705"/>
                    <a:pt x="49093" y="127488"/>
                  </a:cubicBezTo>
                  <a:cubicBezTo>
                    <a:pt x="44721" y="124742"/>
                    <a:pt x="40552" y="121677"/>
                    <a:pt x="36634" y="118316"/>
                  </a:cubicBezTo>
                  <a:cubicBezTo>
                    <a:pt x="24002" y="107503"/>
                    <a:pt x="25801" y="87473"/>
                    <a:pt x="40197" y="79164"/>
                  </a:cubicBezTo>
                  <a:lnTo>
                    <a:pt x="40808" y="78809"/>
                  </a:lnTo>
                  <a:cubicBezTo>
                    <a:pt x="44459" y="76702"/>
                    <a:pt x="48483" y="75681"/>
                    <a:pt x="52492" y="75681"/>
                  </a:cubicBezTo>
                  <a:cubicBezTo>
                    <a:pt x="58042" y="75681"/>
                    <a:pt x="63566" y="77637"/>
                    <a:pt x="68038" y="81377"/>
                  </a:cubicBezTo>
                  <a:cubicBezTo>
                    <a:pt x="63238" y="77256"/>
                    <a:pt x="59172" y="72353"/>
                    <a:pt x="56017" y="66877"/>
                  </a:cubicBezTo>
                  <a:cubicBezTo>
                    <a:pt x="55559" y="66083"/>
                    <a:pt x="55120" y="65280"/>
                    <a:pt x="54706" y="64472"/>
                  </a:cubicBezTo>
                  <a:cubicBezTo>
                    <a:pt x="54647" y="64349"/>
                    <a:pt x="54583" y="64221"/>
                    <a:pt x="54519" y="64092"/>
                  </a:cubicBezTo>
                  <a:cubicBezTo>
                    <a:pt x="54278" y="63619"/>
                    <a:pt x="54046" y="63141"/>
                    <a:pt x="53824" y="62663"/>
                  </a:cubicBezTo>
                  <a:cubicBezTo>
                    <a:pt x="53691" y="62392"/>
                    <a:pt x="53568" y="62116"/>
                    <a:pt x="53440" y="61840"/>
                  </a:cubicBezTo>
                  <a:cubicBezTo>
                    <a:pt x="53169" y="61239"/>
                    <a:pt x="52907" y="60637"/>
                    <a:pt x="52656" y="60031"/>
                  </a:cubicBezTo>
                  <a:cubicBezTo>
                    <a:pt x="52572" y="59824"/>
                    <a:pt x="52493" y="59612"/>
                    <a:pt x="52410" y="59400"/>
                  </a:cubicBezTo>
                  <a:cubicBezTo>
                    <a:pt x="52217" y="58903"/>
                    <a:pt x="52025" y="58400"/>
                    <a:pt x="51843" y="57902"/>
                  </a:cubicBezTo>
                  <a:cubicBezTo>
                    <a:pt x="48437" y="48484"/>
                    <a:pt x="47604" y="38331"/>
                    <a:pt x="49433" y="28484"/>
                  </a:cubicBezTo>
                  <a:cubicBezTo>
                    <a:pt x="51301" y="18459"/>
                    <a:pt x="46515" y="8366"/>
                    <a:pt x="37683" y="3270"/>
                  </a:cubicBezTo>
                  <a:cubicBezTo>
                    <a:pt x="33811" y="1033"/>
                    <a:pt x="29660" y="0"/>
                    <a:pt x="25598" y="0"/>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976" name="Google Shape;5976;p89"/>
          <p:cNvGrpSpPr/>
          <p:nvPr/>
        </p:nvGrpSpPr>
        <p:grpSpPr>
          <a:xfrm>
            <a:off x="7511547" y="4713161"/>
            <a:ext cx="584472" cy="849772"/>
            <a:chOff x="1697726" y="3244179"/>
            <a:chExt cx="788124" cy="1146069"/>
          </a:xfrm>
        </p:grpSpPr>
        <p:sp>
          <p:nvSpPr>
            <p:cNvPr id="5977" name="Google Shape;5977;p89"/>
            <p:cNvSpPr/>
            <p:nvPr/>
          </p:nvSpPr>
          <p:spPr>
            <a:xfrm>
              <a:off x="1697726" y="3244179"/>
              <a:ext cx="788124" cy="1146069"/>
            </a:xfrm>
            <a:custGeom>
              <a:avLst/>
              <a:gdLst/>
              <a:ahLst/>
              <a:cxnLst/>
              <a:rect l="l" t="t" r="r" b="b"/>
              <a:pathLst>
                <a:path w="30365" h="44156" extrusionOk="0">
                  <a:moveTo>
                    <a:pt x="18841" y="1"/>
                  </a:moveTo>
                  <a:lnTo>
                    <a:pt x="18841" y="3319"/>
                  </a:lnTo>
                  <a:lnTo>
                    <a:pt x="7583" y="3319"/>
                  </a:lnTo>
                  <a:cubicBezTo>
                    <a:pt x="5740" y="3319"/>
                    <a:pt x="4248" y="4814"/>
                    <a:pt x="4248" y="6658"/>
                  </a:cubicBezTo>
                  <a:lnTo>
                    <a:pt x="4248" y="29436"/>
                  </a:lnTo>
                  <a:lnTo>
                    <a:pt x="1" y="29436"/>
                  </a:lnTo>
                  <a:lnTo>
                    <a:pt x="1" y="44155"/>
                  </a:lnTo>
                  <a:lnTo>
                    <a:pt x="14720" y="44155"/>
                  </a:lnTo>
                  <a:lnTo>
                    <a:pt x="14720" y="29436"/>
                  </a:lnTo>
                  <a:lnTo>
                    <a:pt x="10922" y="29436"/>
                  </a:lnTo>
                  <a:lnTo>
                    <a:pt x="10922" y="9993"/>
                  </a:lnTo>
                  <a:lnTo>
                    <a:pt x="18841" y="9993"/>
                  </a:lnTo>
                  <a:lnTo>
                    <a:pt x="18841" y="13311"/>
                  </a:lnTo>
                  <a:lnTo>
                    <a:pt x="30365" y="6658"/>
                  </a:lnTo>
                  <a:lnTo>
                    <a:pt x="18841" y="1"/>
                  </a:ln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78" name="Google Shape;5978;p89"/>
            <p:cNvSpPr/>
            <p:nvPr/>
          </p:nvSpPr>
          <p:spPr>
            <a:xfrm>
              <a:off x="1743302" y="4053603"/>
              <a:ext cx="291293" cy="291267"/>
            </a:xfrm>
            <a:custGeom>
              <a:avLst/>
              <a:gdLst/>
              <a:ahLst/>
              <a:cxnLst/>
              <a:rect l="l" t="t" r="r" b="b"/>
              <a:pathLst>
                <a:path w="11223" h="11222" extrusionOk="0">
                  <a:moveTo>
                    <a:pt x="1" y="0"/>
                  </a:moveTo>
                  <a:lnTo>
                    <a:pt x="1" y="11222"/>
                  </a:lnTo>
                  <a:lnTo>
                    <a:pt x="11222" y="11222"/>
                  </a:lnTo>
                  <a:lnTo>
                    <a:pt x="11222" y="0"/>
                  </a:ln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5979" name="Google Shape;5979;p89"/>
          <p:cNvSpPr/>
          <p:nvPr/>
        </p:nvSpPr>
        <p:spPr>
          <a:xfrm>
            <a:off x="10841225" y="4563538"/>
            <a:ext cx="272" cy="5"/>
          </a:xfrm>
          <a:custGeom>
            <a:avLst/>
            <a:gdLst/>
            <a:ahLst/>
            <a:cxnLst/>
            <a:rect l="l" t="t" r="r" b="b"/>
            <a:pathLst>
              <a:path w="48" h="1" extrusionOk="0">
                <a:moveTo>
                  <a:pt x="48" y="0"/>
                </a:moveTo>
                <a:lnTo>
                  <a:pt x="1" y="0"/>
                </a:ln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5980" name="Google Shape;5980;p89"/>
          <p:cNvGrpSpPr/>
          <p:nvPr/>
        </p:nvGrpSpPr>
        <p:grpSpPr>
          <a:xfrm>
            <a:off x="10179833" y="2484310"/>
            <a:ext cx="1066087" cy="893709"/>
            <a:chOff x="7617850" y="2063282"/>
            <a:chExt cx="799565" cy="670282"/>
          </a:xfrm>
        </p:grpSpPr>
        <p:cxnSp>
          <p:nvCxnSpPr>
            <p:cNvPr id="5981" name="Google Shape;5981;p89"/>
            <p:cNvCxnSpPr/>
            <p:nvPr/>
          </p:nvCxnSpPr>
          <p:spPr>
            <a:xfrm rot="5400000" flipH="1">
              <a:off x="7629118" y="210471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5982" name="Google Shape;5982;p89"/>
            <p:cNvCxnSpPr/>
            <p:nvPr/>
          </p:nvCxnSpPr>
          <p:spPr>
            <a:xfrm rot="-5400000">
              <a:off x="8276270" y="210471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5983" name="Google Shape;5983;p89"/>
            <p:cNvCxnSpPr/>
            <p:nvPr/>
          </p:nvCxnSpPr>
          <p:spPr>
            <a:xfrm rot="5400000">
              <a:off x="7629118" y="261296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5984" name="Google Shape;5984;p89"/>
            <p:cNvCxnSpPr/>
            <p:nvPr/>
          </p:nvCxnSpPr>
          <p:spPr>
            <a:xfrm rot="-5400000" flipH="1">
              <a:off x="8276270" y="261296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5985" name="Google Shape;5985;p89"/>
            <p:cNvCxnSpPr/>
            <p:nvPr/>
          </p:nvCxnSpPr>
          <p:spPr>
            <a:xfrm rot="10800000">
              <a:off x="7617850" y="2393356"/>
              <a:ext cx="83400" cy="0"/>
            </a:xfrm>
            <a:prstGeom prst="straightConnector1">
              <a:avLst/>
            </a:prstGeom>
            <a:noFill/>
            <a:ln w="9525" cap="flat" cmpd="sng">
              <a:solidFill>
                <a:srgbClr val="667E92"/>
              </a:solidFill>
              <a:prstDash val="solid"/>
              <a:round/>
              <a:headEnd type="none" w="med" len="med"/>
              <a:tailEnd type="none" w="med" len="med"/>
            </a:ln>
          </p:spPr>
        </p:cxnSp>
        <p:cxnSp>
          <p:nvCxnSpPr>
            <p:cNvPr id="5986" name="Google Shape;5986;p89"/>
            <p:cNvCxnSpPr/>
            <p:nvPr/>
          </p:nvCxnSpPr>
          <p:spPr>
            <a:xfrm rot="10800000">
              <a:off x="8334015" y="2393356"/>
              <a:ext cx="83400" cy="0"/>
            </a:xfrm>
            <a:prstGeom prst="straightConnector1">
              <a:avLst/>
            </a:prstGeom>
            <a:noFill/>
            <a:ln w="9525" cap="flat" cmpd="sng">
              <a:solidFill>
                <a:srgbClr val="667E92"/>
              </a:solidFill>
              <a:prstDash val="solid"/>
              <a:round/>
              <a:headEnd type="none" w="med" len="med"/>
              <a:tailEnd type="none" w="med" len="med"/>
            </a:ln>
          </p:spPr>
        </p:cxnSp>
        <p:grpSp>
          <p:nvGrpSpPr>
            <p:cNvPr id="5987" name="Google Shape;5987;p89"/>
            <p:cNvGrpSpPr/>
            <p:nvPr/>
          </p:nvGrpSpPr>
          <p:grpSpPr>
            <a:xfrm>
              <a:off x="7734309" y="2063282"/>
              <a:ext cx="570957" cy="620095"/>
              <a:chOff x="7734309" y="2063282"/>
              <a:chExt cx="570957" cy="620095"/>
            </a:xfrm>
          </p:grpSpPr>
          <p:grpSp>
            <p:nvGrpSpPr>
              <p:cNvPr id="5988" name="Google Shape;5988;p89"/>
              <p:cNvGrpSpPr/>
              <p:nvPr/>
            </p:nvGrpSpPr>
            <p:grpSpPr>
              <a:xfrm>
                <a:off x="8031573" y="2063282"/>
                <a:ext cx="273693" cy="620095"/>
                <a:chOff x="8031573" y="2063282"/>
                <a:chExt cx="273693" cy="620095"/>
              </a:xfrm>
            </p:grpSpPr>
            <p:sp>
              <p:nvSpPr>
                <p:cNvPr id="5989" name="Google Shape;5989;p89"/>
                <p:cNvSpPr/>
                <p:nvPr/>
              </p:nvSpPr>
              <p:spPr>
                <a:xfrm>
                  <a:off x="8031573" y="2481676"/>
                  <a:ext cx="246012" cy="201702"/>
                </a:xfrm>
                <a:custGeom>
                  <a:avLst/>
                  <a:gdLst/>
                  <a:ahLst/>
                  <a:cxnLst/>
                  <a:rect l="l" t="t" r="r" b="b"/>
                  <a:pathLst>
                    <a:path w="17944" h="14712" extrusionOk="0">
                      <a:moveTo>
                        <a:pt x="13714" y="1"/>
                      </a:moveTo>
                      <a:cubicBezTo>
                        <a:pt x="13485" y="1"/>
                        <a:pt x="13243" y="5"/>
                        <a:pt x="12987" y="13"/>
                      </a:cubicBezTo>
                      <a:cubicBezTo>
                        <a:pt x="11706" y="56"/>
                        <a:pt x="10294" y="76"/>
                        <a:pt x="8782" y="76"/>
                      </a:cubicBezTo>
                      <a:cubicBezTo>
                        <a:pt x="8568" y="76"/>
                        <a:pt x="8352" y="76"/>
                        <a:pt x="8134" y="75"/>
                      </a:cubicBezTo>
                      <a:lnTo>
                        <a:pt x="8118" y="75"/>
                      </a:lnTo>
                      <a:cubicBezTo>
                        <a:pt x="8116" y="75"/>
                        <a:pt x="8114" y="75"/>
                        <a:pt x="8112" y="75"/>
                      </a:cubicBezTo>
                      <a:cubicBezTo>
                        <a:pt x="6297" y="75"/>
                        <a:pt x="4825" y="1549"/>
                        <a:pt x="4828" y="3365"/>
                      </a:cubicBezTo>
                      <a:lnTo>
                        <a:pt x="4828" y="4847"/>
                      </a:lnTo>
                      <a:lnTo>
                        <a:pt x="6675" y="4847"/>
                      </a:lnTo>
                      <a:cubicBezTo>
                        <a:pt x="9163" y="4850"/>
                        <a:pt x="11182" y="6869"/>
                        <a:pt x="11185" y="9357"/>
                      </a:cubicBezTo>
                      <a:lnTo>
                        <a:pt x="11185" y="9535"/>
                      </a:lnTo>
                      <a:cubicBezTo>
                        <a:pt x="11185" y="9839"/>
                        <a:pt x="10936" y="10088"/>
                        <a:pt x="10632" y="10088"/>
                      </a:cubicBezTo>
                      <a:cubicBezTo>
                        <a:pt x="10328" y="10088"/>
                        <a:pt x="10079" y="9839"/>
                        <a:pt x="10079" y="9535"/>
                      </a:cubicBezTo>
                      <a:lnTo>
                        <a:pt x="10079" y="9357"/>
                      </a:lnTo>
                      <a:cubicBezTo>
                        <a:pt x="10079" y="7477"/>
                        <a:pt x="8555" y="5953"/>
                        <a:pt x="6675" y="5953"/>
                      </a:cubicBezTo>
                      <a:lnTo>
                        <a:pt x="1" y="5953"/>
                      </a:lnTo>
                      <a:lnTo>
                        <a:pt x="1" y="12851"/>
                      </a:lnTo>
                      <a:cubicBezTo>
                        <a:pt x="460" y="13288"/>
                        <a:pt x="2279" y="14711"/>
                        <a:pt x="6423" y="14711"/>
                      </a:cubicBezTo>
                      <a:cubicBezTo>
                        <a:pt x="11525" y="14711"/>
                        <a:pt x="14168" y="11628"/>
                        <a:pt x="14527" y="8571"/>
                      </a:cubicBezTo>
                      <a:cubicBezTo>
                        <a:pt x="14553" y="8351"/>
                        <a:pt x="14705" y="8169"/>
                        <a:pt x="14919" y="8105"/>
                      </a:cubicBezTo>
                      <a:cubicBezTo>
                        <a:pt x="15042" y="8069"/>
                        <a:pt x="17944" y="7154"/>
                        <a:pt x="17882" y="3957"/>
                      </a:cubicBezTo>
                      <a:cubicBezTo>
                        <a:pt x="17856" y="2779"/>
                        <a:pt x="17727" y="1961"/>
                        <a:pt x="17459" y="1392"/>
                      </a:cubicBezTo>
                      <a:cubicBezTo>
                        <a:pt x="17352" y="1201"/>
                        <a:pt x="17093" y="842"/>
                        <a:pt x="17028" y="780"/>
                      </a:cubicBezTo>
                      <a:cubicBezTo>
                        <a:pt x="16462" y="243"/>
                        <a:pt x="15452" y="1"/>
                        <a:pt x="13714" y="1"/>
                      </a:cubicBez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90" name="Google Shape;5990;p89"/>
                <p:cNvSpPr/>
                <p:nvPr/>
              </p:nvSpPr>
              <p:spPr>
                <a:xfrm>
                  <a:off x="8031573" y="2298026"/>
                  <a:ext cx="273693" cy="250112"/>
                </a:xfrm>
                <a:custGeom>
                  <a:avLst/>
                  <a:gdLst/>
                  <a:ahLst/>
                  <a:cxnLst/>
                  <a:rect l="l" t="t" r="r" b="b"/>
                  <a:pathLst>
                    <a:path w="19963" h="18243" extrusionOk="0">
                      <a:moveTo>
                        <a:pt x="16810" y="1"/>
                      </a:moveTo>
                      <a:cubicBezTo>
                        <a:pt x="16764" y="1"/>
                        <a:pt x="16738" y="2"/>
                        <a:pt x="16737" y="2"/>
                      </a:cubicBezTo>
                      <a:lnTo>
                        <a:pt x="12039" y="2"/>
                      </a:lnTo>
                      <a:cubicBezTo>
                        <a:pt x="9752" y="2"/>
                        <a:pt x="7902" y="1856"/>
                        <a:pt x="7898" y="4140"/>
                      </a:cubicBezTo>
                      <a:lnTo>
                        <a:pt x="7898" y="6748"/>
                      </a:lnTo>
                      <a:lnTo>
                        <a:pt x="8303" y="6748"/>
                      </a:lnTo>
                      <a:cubicBezTo>
                        <a:pt x="9966" y="6748"/>
                        <a:pt x="11315" y="8097"/>
                        <a:pt x="11315" y="9760"/>
                      </a:cubicBezTo>
                      <a:lnTo>
                        <a:pt x="11315" y="10333"/>
                      </a:lnTo>
                      <a:cubicBezTo>
                        <a:pt x="11315" y="10637"/>
                        <a:pt x="11069" y="10886"/>
                        <a:pt x="10761" y="10886"/>
                      </a:cubicBezTo>
                      <a:cubicBezTo>
                        <a:pt x="10457" y="10886"/>
                        <a:pt x="10211" y="10637"/>
                        <a:pt x="10211" y="10333"/>
                      </a:cubicBezTo>
                      <a:lnTo>
                        <a:pt x="10211" y="9760"/>
                      </a:lnTo>
                      <a:cubicBezTo>
                        <a:pt x="10208" y="8705"/>
                        <a:pt x="9357" y="7854"/>
                        <a:pt x="8303" y="7851"/>
                      </a:cubicBezTo>
                      <a:lnTo>
                        <a:pt x="6449" y="7851"/>
                      </a:lnTo>
                      <a:cubicBezTo>
                        <a:pt x="5362" y="7851"/>
                        <a:pt x="4482" y="8731"/>
                        <a:pt x="4482" y="9818"/>
                      </a:cubicBezTo>
                      <a:lnTo>
                        <a:pt x="4482" y="10624"/>
                      </a:lnTo>
                      <a:cubicBezTo>
                        <a:pt x="4482" y="10931"/>
                        <a:pt x="4233" y="11177"/>
                        <a:pt x="3929" y="11177"/>
                      </a:cubicBezTo>
                      <a:cubicBezTo>
                        <a:pt x="3624" y="11177"/>
                        <a:pt x="3375" y="10931"/>
                        <a:pt x="3375" y="10624"/>
                      </a:cubicBezTo>
                      <a:lnTo>
                        <a:pt x="3375" y="9818"/>
                      </a:lnTo>
                      <a:cubicBezTo>
                        <a:pt x="3375" y="8123"/>
                        <a:pt x="4750" y="6745"/>
                        <a:pt x="6449" y="6745"/>
                      </a:cubicBezTo>
                      <a:lnTo>
                        <a:pt x="6792" y="6745"/>
                      </a:lnTo>
                      <a:lnTo>
                        <a:pt x="6792" y="5230"/>
                      </a:lnTo>
                      <a:lnTo>
                        <a:pt x="1" y="5230"/>
                      </a:lnTo>
                      <a:lnTo>
                        <a:pt x="1" y="18243"/>
                      </a:lnTo>
                      <a:lnTo>
                        <a:pt x="3722" y="18243"/>
                      </a:lnTo>
                      <a:lnTo>
                        <a:pt x="3722" y="16761"/>
                      </a:lnTo>
                      <a:cubicBezTo>
                        <a:pt x="3722" y="14335"/>
                        <a:pt x="5689" y="12364"/>
                        <a:pt x="8118" y="12364"/>
                      </a:cubicBezTo>
                      <a:lnTo>
                        <a:pt x="8138" y="12364"/>
                      </a:lnTo>
                      <a:cubicBezTo>
                        <a:pt x="8355" y="12365"/>
                        <a:pt x="8571" y="12366"/>
                        <a:pt x="8785" y="12366"/>
                      </a:cubicBezTo>
                      <a:cubicBezTo>
                        <a:pt x="10281" y="12366"/>
                        <a:pt x="11680" y="12346"/>
                        <a:pt x="12949" y="12306"/>
                      </a:cubicBezTo>
                      <a:cubicBezTo>
                        <a:pt x="13215" y="12297"/>
                        <a:pt x="13470" y="12293"/>
                        <a:pt x="13712" y="12293"/>
                      </a:cubicBezTo>
                      <a:cubicBezTo>
                        <a:pt x="15786" y="12293"/>
                        <a:pt x="16995" y="12621"/>
                        <a:pt x="17789" y="13374"/>
                      </a:cubicBezTo>
                      <a:cubicBezTo>
                        <a:pt x="17866" y="13448"/>
                        <a:pt x="17941" y="13526"/>
                        <a:pt x="18009" y="13610"/>
                      </a:cubicBezTo>
                      <a:cubicBezTo>
                        <a:pt x="19963" y="12539"/>
                        <a:pt x="19927" y="9744"/>
                        <a:pt x="19927" y="9715"/>
                      </a:cubicBezTo>
                      <a:lnTo>
                        <a:pt x="19927" y="4156"/>
                      </a:lnTo>
                      <a:cubicBezTo>
                        <a:pt x="19927" y="2603"/>
                        <a:pt x="19545" y="1461"/>
                        <a:pt x="18795" y="763"/>
                      </a:cubicBezTo>
                      <a:cubicBezTo>
                        <a:pt x="18032" y="53"/>
                        <a:pt x="17079" y="1"/>
                        <a:pt x="16810" y="1"/>
                      </a:cubicBez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91" name="Google Shape;5991;p89"/>
                <p:cNvSpPr/>
                <p:nvPr/>
              </p:nvSpPr>
              <p:spPr>
                <a:xfrm>
                  <a:off x="8031573" y="2063282"/>
                  <a:ext cx="177311" cy="142529"/>
                </a:xfrm>
                <a:custGeom>
                  <a:avLst/>
                  <a:gdLst/>
                  <a:ahLst/>
                  <a:cxnLst/>
                  <a:rect l="l" t="t" r="r" b="b"/>
                  <a:pathLst>
                    <a:path w="12933" h="10396" extrusionOk="0">
                      <a:moveTo>
                        <a:pt x="3097" y="1"/>
                      </a:moveTo>
                      <a:cubicBezTo>
                        <a:pt x="134" y="1"/>
                        <a:pt x="4" y="3928"/>
                        <a:pt x="1" y="4087"/>
                      </a:cubicBezTo>
                      <a:lnTo>
                        <a:pt x="1" y="10396"/>
                      </a:lnTo>
                      <a:lnTo>
                        <a:pt x="3796" y="10396"/>
                      </a:lnTo>
                      <a:cubicBezTo>
                        <a:pt x="5061" y="10393"/>
                        <a:pt x="6087" y="9367"/>
                        <a:pt x="6087" y="8102"/>
                      </a:cubicBezTo>
                      <a:lnTo>
                        <a:pt x="6087" y="7568"/>
                      </a:lnTo>
                      <a:cubicBezTo>
                        <a:pt x="6083" y="6255"/>
                        <a:pt x="5022" y="5193"/>
                        <a:pt x="3712" y="5193"/>
                      </a:cubicBezTo>
                      <a:lnTo>
                        <a:pt x="2803" y="5193"/>
                      </a:lnTo>
                      <a:cubicBezTo>
                        <a:pt x="2499" y="5193"/>
                        <a:pt x="2249" y="4944"/>
                        <a:pt x="2249" y="4640"/>
                      </a:cubicBezTo>
                      <a:cubicBezTo>
                        <a:pt x="2249" y="4336"/>
                        <a:pt x="2499" y="4087"/>
                        <a:pt x="2803" y="4087"/>
                      </a:cubicBezTo>
                      <a:lnTo>
                        <a:pt x="3715" y="4087"/>
                      </a:lnTo>
                      <a:cubicBezTo>
                        <a:pt x="5507" y="4090"/>
                        <a:pt x="7009" y="5456"/>
                        <a:pt x="7180" y="7241"/>
                      </a:cubicBezTo>
                      <a:lnTo>
                        <a:pt x="12741" y="7241"/>
                      </a:lnTo>
                      <a:cubicBezTo>
                        <a:pt x="12868" y="7086"/>
                        <a:pt x="12932" y="6847"/>
                        <a:pt x="12777" y="6420"/>
                      </a:cubicBezTo>
                      <a:cubicBezTo>
                        <a:pt x="12389" y="5323"/>
                        <a:pt x="10755" y="3708"/>
                        <a:pt x="8616" y="2301"/>
                      </a:cubicBezTo>
                      <a:cubicBezTo>
                        <a:pt x="6494" y="903"/>
                        <a:pt x="4327" y="1"/>
                        <a:pt x="3097" y="1"/>
                      </a:cubicBez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92" name="Google Shape;5992;p89"/>
                <p:cNvSpPr/>
                <p:nvPr/>
              </p:nvSpPr>
              <p:spPr>
                <a:xfrm>
                  <a:off x="8031573" y="2177659"/>
                  <a:ext cx="221307" cy="176914"/>
                </a:xfrm>
                <a:custGeom>
                  <a:avLst/>
                  <a:gdLst/>
                  <a:ahLst/>
                  <a:cxnLst/>
                  <a:rect l="l" t="t" r="r" b="b"/>
                  <a:pathLst>
                    <a:path w="16142" h="12904" extrusionOk="0">
                      <a:moveTo>
                        <a:pt x="13080" y="0"/>
                      </a:moveTo>
                      <a:cubicBezTo>
                        <a:pt x="13032" y="0"/>
                        <a:pt x="13005" y="2"/>
                        <a:pt x="13004" y="2"/>
                      </a:cubicBezTo>
                      <a:cubicBezTo>
                        <a:pt x="12997" y="3"/>
                        <a:pt x="12991" y="4"/>
                        <a:pt x="12985" y="4"/>
                      </a:cubicBezTo>
                      <a:cubicBezTo>
                        <a:pt x="12978" y="4"/>
                        <a:pt x="12973" y="3"/>
                        <a:pt x="12968" y="2"/>
                      </a:cubicBezTo>
                      <a:lnTo>
                        <a:pt x="7183" y="2"/>
                      </a:lnTo>
                      <a:cubicBezTo>
                        <a:pt x="7054" y="1778"/>
                        <a:pt x="5579" y="3156"/>
                        <a:pt x="3796" y="3156"/>
                      </a:cubicBezTo>
                      <a:lnTo>
                        <a:pt x="1" y="3156"/>
                      </a:lnTo>
                      <a:lnTo>
                        <a:pt x="1" y="12904"/>
                      </a:lnTo>
                      <a:lnTo>
                        <a:pt x="6792" y="12904"/>
                      </a:lnTo>
                      <a:cubicBezTo>
                        <a:pt x="6802" y="10018"/>
                        <a:pt x="9150" y="7676"/>
                        <a:pt x="12036" y="7676"/>
                      </a:cubicBezTo>
                      <a:lnTo>
                        <a:pt x="16142" y="7676"/>
                      </a:lnTo>
                      <a:lnTo>
                        <a:pt x="16142" y="3137"/>
                      </a:lnTo>
                      <a:cubicBezTo>
                        <a:pt x="16142" y="2108"/>
                        <a:pt x="15857" y="1318"/>
                        <a:pt x="15297" y="788"/>
                      </a:cubicBezTo>
                      <a:cubicBezTo>
                        <a:pt x="14516" y="51"/>
                        <a:pt x="13383" y="0"/>
                        <a:pt x="13080" y="0"/>
                      </a:cubicBez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993" name="Google Shape;5993;p89"/>
              <p:cNvGrpSpPr/>
              <p:nvPr/>
            </p:nvGrpSpPr>
            <p:grpSpPr>
              <a:xfrm flipH="1">
                <a:off x="7734309" y="2063282"/>
                <a:ext cx="273693" cy="620095"/>
                <a:chOff x="8031573" y="2063282"/>
                <a:chExt cx="273693" cy="620095"/>
              </a:xfrm>
            </p:grpSpPr>
            <p:sp>
              <p:nvSpPr>
                <p:cNvPr id="5994" name="Google Shape;5994;p89"/>
                <p:cNvSpPr/>
                <p:nvPr/>
              </p:nvSpPr>
              <p:spPr>
                <a:xfrm>
                  <a:off x="8031573" y="2481676"/>
                  <a:ext cx="246012" cy="201702"/>
                </a:xfrm>
                <a:custGeom>
                  <a:avLst/>
                  <a:gdLst/>
                  <a:ahLst/>
                  <a:cxnLst/>
                  <a:rect l="l" t="t" r="r" b="b"/>
                  <a:pathLst>
                    <a:path w="17944" h="14712" extrusionOk="0">
                      <a:moveTo>
                        <a:pt x="13714" y="1"/>
                      </a:moveTo>
                      <a:cubicBezTo>
                        <a:pt x="13485" y="1"/>
                        <a:pt x="13243" y="5"/>
                        <a:pt x="12987" y="13"/>
                      </a:cubicBezTo>
                      <a:cubicBezTo>
                        <a:pt x="11706" y="56"/>
                        <a:pt x="10294" y="76"/>
                        <a:pt x="8782" y="76"/>
                      </a:cubicBezTo>
                      <a:cubicBezTo>
                        <a:pt x="8568" y="76"/>
                        <a:pt x="8352" y="76"/>
                        <a:pt x="8134" y="75"/>
                      </a:cubicBezTo>
                      <a:lnTo>
                        <a:pt x="8118" y="75"/>
                      </a:lnTo>
                      <a:cubicBezTo>
                        <a:pt x="8116" y="75"/>
                        <a:pt x="8114" y="75"/>
                        <a:pt x="8112" y="75"/>
                      </a:cubicBezTo>
                      <a:cubicBezTo>
                        <a:pt x="6297" y="75"/>
                        <a:pt x="4825" y="1549"/>
                        <a:pt x="4828" y="3365"/>
                      </a:cubicBezTo>
                      <a:lnTo>
                        <a:pt x="4828" y="4847"/>
                      </a:lnTo>
                      <a:lnTo>
                        <a:pt x="6675" y="4847"/>
                      </a:lnTo>
                      <a:cubicBezTo>
                        <a:pt x="9163" y="4850"/>
                        <a:pt x="11182" y="6869"/>
                        <a:pt x="11185" y="9357"/>
                      </a:cubicBezTo>
                      <a:lnTo>
                        <a:pt x="11185" y="9535"/>
                      </a:lnTo>
                      <a:cubicBezTo>
                        <a:pt x="11185" y="9839"/>
                        <a:pt x="10936" y="10088"/>
                        <a:pt x="10632" y="10088"/>
                      </a:cubicBezTo>
                      <a:cubicBezTo>
                        <a:pt x="10328" y="10088"/>
                        <a:pt x="10079" y="9839"/>
                        <a:pt x="10079" y="9535"/>
                      </a:cubicBezTo>
                      <a:lnTo>
                        <a:pt x="10079" y="9357"/>
                      </a:lnTo>
                      <a:cubicBezTo>
                        <a:pt x="10079" y="7477"/>
                        <a:pt x="8555" y="5953"/>
                        <a:pt x="6675" y="5953"/>
                      </a:cubicBezTo>
                      <a:lnTo>
                        <a:pt x="1" y="5953"/>
                      </a:lnTo>
                      <a:lnTo>
                        <a:pt x="1" y="12851"/>
                      </a:lnTo>
                      <a:cubicBezTo>
                        <a:pt x="460" y="13288"/>
                        <a:pt x="2279" y="14711"/>
                        <a:pt x="6423" y="14711"/>
                      </a:cubicBezTo>
                      <a:cubicBezTo>
                        <a:pt x="11525" y="14711"/>
                        <a:pt x="14168" y="11628"/>
                        <a:pt x="14527" y="8571"/>
                      </a:cubicBezTo>
                      <a:cubicBezTo>
                        <a:pt x="14553" y="8351"/>
                        <a:pt x="14705" y="8169"/>
                        <a:pt x="14919" y="8105"/>
                      </a:cubicBezTo>
                      <a:cubicBezTo>
                        <a:pt x="15042" y="8069"/>
                        <a:pt x="17944" y="7154"/>
                        <a:pt x="17882" y="3957"/>
                      </a:cubicBezTo>
                      <a:cubicBezTo>
                        <a:pt x="17856" y="2779"/>
                        <a:pt x="17727" y="1961"/>
                        <a:pt x="17459" y="1392"/>
                      </a:cubicBezTo>
                      <a:cubicBezTo>
                        <a:pt x="17352" y="1201"/>
                        <a:pt x="17093" y="842"/>
                        <a:pt x="17028" y="780"/>
                      </a:cubicBezTo>
                      <a:cubicBezTo>
                        <a:pt x="16462" y="243"/>
                        <a:pt x="15452" y="1"/>
                        <a:pt x="13714" y="1"/>
                      </a:cubicBez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95" name="Google Shape;5995;p89"/>
                <p:cNvSpPr/>
                <p:nvPr/>
              </p:nvSpPr>
              <p:spPr>
                <a:xfrm>
                  <a:off x="8031573" y="2298026"/>
                  <a:ext cx="273693" cy="250112"/>
                </a:xfrm>
                <a:custGeom>
                  <a:avLst/>
                  <a:gdLst/>
                  <a:ahLst/>
                  <a:cxnLst/>
                  <a:rect l="l" t="t" r="r" b="b"/>
                  <a:pathLst>
                    <a:path w="19963" h="18243" extrusionOk="0">
                      <a:moveTo>
                        <a:pt x="16810" y="1"/>
                      </a:moveTo>
                      <a:cubicBezTo>
                        <a:pt x="16764" y="1"/>
                        <a:pt x="16738" y="2"/>
                        <a:pt x="16737" y="2"/>
                      </a:cubicBezTo>
                      <a:lnTo>
                        <a:pt x="12039" y="2"/>
                      </a:lnTo>
                      <a:cubicBezTo>
                        <a:pt x="9752" y="2"/>
                        <a:pt x="7902" y="1856"/>
                        <a:pt x="7898" y="4140"/>
                      </a:cubicBezTo>
                      <a:lnTo>
                        <a:pt x="7898" y="6748"/>
                      </a:lnTo>
                      <a:lnTo>
                        <a:pt x="8303" y="6748"/>
                      </a:lnTo>
                      <a:cubicBezTo>
                        <a:pt x="9966" y="6748"/>
                        <a:pt x="11315" y="8097"/>
                        <a:pt x="11315" y="9760"/>
                      </a:cubicBezTo>
                      <a:lnTo>
                        <a:pt x="11315" y="10333"/>
                      </a:lnTo>
                      <a:cubicBezTo>
                        <a:pt x="11315" y="10637"/>
                        <a:pt x="11069" y="10886"/>
                        <a:pt x="10761" y="10886"/>
                      </a:cubicBezTo>
                      <a:cubicBezTo>
                        <a:pt x="10457" y="10886"/>
                        <a:pt x="10211" y="10637"/>
                        <a:pt x="10211" y="10333"/>
                      </a:cubicBezTo>
                      <a:lnTo>
                        <a:pt x="10211" y="9760"/>
                      </a:lnTo>
                      <a:cubicBezTo>
                        <a:pt x="10208" y="8705"/>
                        <a:pt x="9357" y="7854"/>
                        <a:pt x="8303" y="7851"/>
                      </a:cubicBezTo>
                      <a:lnTo>
                        <a:pt x="6449" y="7851"/>
                      </a:lnTo>
                      <a:cubicBezTo>
                        <a:pt x="5362" y="7851"/>
                        <a:pt x="4482" y="8731"/>
                        <a:pt x="4482" y="9818"/>
                      </a:cubicBezTo>
                      <a:lnTo>
                        <a:pt x="4482" y="10624"/>
                      </a:lnTo>
                      <a:cubicBezTo>
                        <a:pt x="4482" y="10931"/>
                        <a:pt x="4233" y="11177"/>
                        <a:pt x="3929" y="11177"/>
                      </a:cubicBezTo>
                      <a:cubicBezTo>
                        <a:pt x="3624" y="11177"/>
                        <a:pt x="3375" y="10931"/>
                        <a:pt x="3375" y="10624"/>
                      </a:cubicBezTo>
                      <a:lnTo>
                        <a:pt x="3375" y="9818"/>
                      </a:lnTo>
                      <a:cubicBezTo>
                        <a:pt x="3375" y="8123"/>
                        <a:pt x="4750" y="6745"/>
                        <a:pt x="6449" y="6745"/>
                      </a:cubicBezTo>
                      <a:lnTo>
                        <a:pt x="6792" y="6745"/>
                      </a:lnTo>
                      <a:lnTo>
                        <a:pt x="6792" y="5230"/>
                      </a:lnTo>
                      <a:lnTo>
                        <a:pt x="1" y="5230"/>
                      </a:lnTo>
                      <a:lnTo>
                        <a:pt x="1" y="18243"/>
                      </a:lnTo>
                      <a:lnTo>
                        <a:pt x="3722" y="18243"/>
                      </a:lnTo>
                      <a:lnTo>
                        <a:pt x="3722" y="16761"/>
                      </a:lnTo>
                      <a:cubicBezTo>
                        <a:pt x="3722" y="14335"/>
                        <a:pt x="5689" y="12364"/>
                        <a:pt x="8118" y="12364"/>
                      </a:cubicBezTo>
                      <a:lnTo>
                        <a:pt x="8138" y="12364"/>
                      </a:lnTo>
                      <a:cubicBezTo>
                        <a:pt x="8355" y="12365"/>
                        <a:pt x="8571" y="12366"/>
                        <a:pt x="8785" y="12366"/>
                      </a:cubicBezTo>
                      <a:cubicBezTo>
                        <a:pt x="10281" y="12366"/>
                        <a:pt x="11680" y="12346"/>
                        <a:pt x="12949" y="12306"/>
                      </a:cubicBezTo>
                      <a:cubicBezTo>
                        <a:pt x="13215" y="12297"/>
                        <a:pt x="13470" y="12293"/>
                        <a:pt x="13712" y="12293"/>
                      </a:cubicBezTo>
                      <a:cubicBezTo>
                        <a:pt x="15786" y="12293"/>
                        <a:pt x="16995" y="12621"/>
                        <a:pt x="17789" y="13374"/>
                      </a:cubicBezTo>
                      <a:cubicBezTo>
                        <a:pt x="17866" y="13448"/>
                        <a:pt x="17941" y="13526"/>
                        <a:pt x="18009" y="13610"/>
                      </a:cubicBezTo>
                      <a:cubicBezTo>
                        <a:pt x="19963" y="12539"/>
                        <a:pt x="19927" y="9744"/>
                        <a:pt x="19927" y="9715"/>
                      </a:cubicBezTo>
                      <a:lnTo>
                        <a:pt x="19927" y="4156"/>
                      </a:lnTo>
                      <a:cubicBezTo>
                        <a:pt x="19927" y="2603"/>
                        <a:pt x="19545" y="1461"/>
                        <a:pt x="18795" y="763"/>
                      </a:cubicBezTo>
                      <a:cubicBezTo>
                        <a:pt x="18032" y="53"/>
                        <a:pt x="17079" y="1"/>
                        <a:pt x="16810" y="1"/>
                      </a:cubicBez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96" name="Google Shape;5996;p89"/>
                <p:cNvSpPr/>
                <p:nvPr/>
              </p:nvSpPr>
              <p:spPr>
                <a:xfrm>
                  <a:off x="8031573" y="2063282"/>
                  <a:ext cx="177311" cy="142529"/>
                </a:xfrm>
                <a:custGeom>
                  <a:avLst/>
                  <a:gdLst/>
                  <a:ahLst/>
                  <a:cxnLst/>
                  <a:rect l="l" t="t" r="r" b="b"/>
                  <a:pathLst>
                    <a:path w="12933" h="10396" extrusionOk="0">
                      <a:moveTo>
                        <a:pt x="3097" y="1"/>
                      </a:moveTo>
                      <a:cubicBezTo>
                        <a:pt x="134" y="1"/>
                        <a:pt x="4" y="3928"/>
                        <a:pt x="1" y="4087"/>
                      </a:cubicBezTo>
                      <a:lnTo>
                        <a:pt x="1" y="10396"/>
                      </a:lnTo>
                      <a:lnTo>
                        <a:pt x="3796" y="10396"/>
                      </a:lnTo>
                      <a:cubicBezTo>
                        <a:pt x="5061" y="10393"/>
                        <a:pt x="6087" y="9367"/>
                        <a:pt x="6087" y="8102"/>
                      </a:cubicBezTo>
                      <a:lnTo>
                        <a:pt x="6087" y="7568"/>
                      </a:lnTo>
                      <a:cubicBezTo>
                        <a:pt x="6083" y="6255"/>
                        <a:pt x="5022" y="5193"/>
                        <a:pt x="3712" y="5193"/>
                      </a:cubicBezTo>
                      <a:lnTo>
                        <a:pt x="2803" y="5193"/>
                      </a:lnTo>
                      <a:cubicBezTo>
                        <a:pt x="2499" y="5193"/>
                        <a:pt x="2249" y="4944"/>
                        <a:pt x="2249" y="4640"/>
                      </a:cubicBezTo>
                      <a:cubicBezTo>
                        <a:pt x="2249" y="4336"/>
                        <a:pt x="2499" y="4087"/>
                        <a:pt x="2803" y="4087"/>
                      </a:cubicBezTo>
                      <a:lnTo>
                        <a:pt x="3715" y="4087"/>
                      </a:lnTo>
                      <a:cubicBezTo>
                        <a:pt x="5507" y="4090"/>
                        <a:pt x="7009" y="5456"/>
                        <a:pt x="7180" y="7241"/>
                      </a:cubicBezTo>
                      <a:lnTo>
                        <a:pt x="12741" y="7241"/>
                      </a:lnTo>
                      <a:cubicBezTo>
                        <a:pt x="12868" y="7086"/>
                        <a:pt x="12932" y="6847"/>
                        <a:pt x="12777" y="6420"/>
                      </a:cubicBezTo>
                      <a:cubicBezTo>
                        <a:pt x="12389" y="5323"/>
                        <a:pt x="10755" y="3708"/>
                        <a:pt x="8616" y="2301"/>
                      </a:cubicBezTo>
                      <a:cubicBezTo>
                        <a:pt x="6494" y="903"/>
                        <a:pt x="4327" y="1"/>
                        <a:pt x="3097" y="1"/>
                      </a:cubicBez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97" name="Google Shape;5997;p89"/>
                <p:cNvSpPr/>
                <p:nvPr/>
              </p:nvSpPr>
              <p:spPr>
                <a:xfrm>
                  <a:off x="8031573" y="2177659"/>
                  <a:ext cx="221307" cy="176914"/>
                </a:xfrm>
                <a:custGeom>
                  <a:avLst/>
                  <a:gdLst/>
                  <a:ahLst/>
                  <a:cxnLst/>
                  <a:rect l="l" t="t" r="r" b="b"/>
                  <a:pathLst>
                    <a:path w="16142" h="12904" extrusionOk="0">
                      <a:moveTo>
                        <a:pt x="13080" y="0"/>
                      </a:moveTo>
                      <a:cubicBezTo>
                        <a:pt x="13032" y="0"/>
                        <a:pt x="13005" y="2"/>
                        <a:pt x="13004" y="2"/>
                      </a:cubicBezTo>
                      <a:cubicBezTo>
                        <a:pt x="12997" y="3"/>
                        <a:pt x="12991" y="4"/>
                        <a:pt x="12985" y="4"/>
                      </a:cubicBezTo>
                      <a:cubicBezTo>
                        <a:pt x="12978" y="4"/>
                        <a:pt x="12973" y="3"/>
                        <a:pt x="12968" y="2"/>
                      </a:cubicBezTo>
                      <a:lnTo>
                        <a:pt x="7183" y="2"/>
                      </a:lnTo>
                      <a:cubicBezTo>
                        <a:pt x="7054" y="1778"/>
                        <a:pt x="5579" y="3156"/>
                        <a:pt x="3796" y="3156"/>
                      </a:cubicBezTo>
                      <a:lnTo>
                        <a:pt x="1" y="3156"/>
                      </a:lnTo>
                      <a:lnTo>
                        <a:pt x="1" y="12904"/>
                      </a:lnTo>
                      <a:lnTo>
                        <a:pt x="6792" y="12904"/>
                      </a:lnTo>
                      <a:cubicBezTo>
                        <a:pt x="6802" y="10018"/>
                        <a:pt x="9150" y="7676"/>
                        <a:pt x="12036" y="7676"/>
                      </a:cubicBezTo>
                      <a:lnTo>
                        <a:pt x="16142" y="7676"/>
                      </a:lnTo>
                      <a:lnTo>
                        <a:pt x="16142" y="3137"/>
                      </a:lnTo>
                      <a:cubicBezTo>
                        <a:pt x="16142" y="2108"/>
                        <a:pt x="15857" y="1318"/>
                        <a:pt x="15297" y="788"/>
                      </a:cubicBezTo>
                      <a:cubicBezTo>
                        <a:pt x="14516" y="51"/>
                        <a:pt x="13383" y="0"/>
                        <a:pt x="13080" y="0"/>
                      </a:cubicBez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sp>
        <p:nvSpPr>
          <p:cNvPr id="5998" name="Google Shape;5998;p89"/>
          <p:cNvSpPr/>
          <p:nvPr/>
        </p:nvSpPr>
        <p:spPr>
          <a:xfrm>
            <a:off x="9460171" y="4740430"/>
            <a:ext cx="744989" cy="822503"/>
          </a:xfrm>
          <a:custGeom>
            <a:avLst/>
            <a:gdLst/>
            <a:ahLst/>
            <a:cxnLst/>
            <a:rect l="l" t="t" r="r" b="b"/>
            <a:pathLst>
              <a:path w="4733" h="5225" extrusionOk="0">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solidFill>
            <a:srgbClr val="A5B7C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99" name="Google Shape;5999;p89"/>
          <p:cNvSpPr/>
          <p:nvPr/>
        </p:nvSpPr>
        <p:spPr>
          <a:xfrm rot="10800000">
            <a:off x="8775081" y="4736982"/>
            <a:ext cx="541481" cy="825949"/>
          </a:xfrm>
          <a:custGeom>
            <a:avLst/>
            <a:gdLst/>
            <a:ahLst/>
            <a:cxnLst/>
            <a:rect l="l" t="t" r="r" b="b"/>
            <a:pathLst>
              <a:path w="14910" h="22743" extrusionOk="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6000" name="Google Shape;6000;p89"/>
          <p:cNvGrpSpPr/>
          <p:nvPr/>
        </p:nvGrpSpPr>
        <p:grpSpPr>
          <a:xfrm>
            <a:off x="10428641" y="3622288"/>
            <a:ext cx="803423" cy="802512"/>
            <a:chOff x="1186975" y="238125"/>
            <a:chExt cx="5244275" cy="5238325"/>
          </a:xfrm>
        </p:grpSpPr>
        <p:sp>
          <p:nvSpPr>
            <p:cNvPr id="6001" name="Google Shape;6001;p89"/>
            <p:cNvSpPr/>
            <p:nvPr/>
          </p:nvSpPr>
          <p:spPr>
            <a:xfrm>
              <a:off x="1188450" y="238125"/>
              <a:ext cx="3198750" cy="2628625"/>
            </a:xfrm>
            <a:custGeom>
              <a:avLst/>
              <a:gdLst/>
              <a:ahLst/>
              <a:cxnLst/>
              <a:rect l="l" t="t" r="r" b="b"/>
              <a:pathLst>
                <a:path w="127950" h="105145" extrusionOk="0">
                  <a:moveTo>
                    <a:pt x="18697" y="0"/>
                  </a:moveTo>
                  <a:cubicBezTo>
                    <a:pt x="8371" y="0"/>
                    <a:pt x="1" y="8371"/>
                    <a:pt x="1" y="18697"/>
                  </a:cubicBezTo>
                  <a:lnTo>
                    <a:pt x="1" y="105145"/>
                  </a:lnTo>
                  <a:lnTo>
                    <a:pt x="36857" y="105145"/>
                  </a:lnTo>
                  <a:cubicBezTo>
                    <a:pt x="35719" y="102283"/>
                    <a:pt x="35385" y="99165"/>
                    <a:pt x="35897" y="96130"/>
                  </a:cubicBezTo>
                  <a:cubicBezTo>
                    <a:pt x="37137" y="88648"/>
                    <a:pt x="43398" y="82793"/>
                    <a:pt x="50957" y="82096"/>
                  </a:cubicBezTo>
                  <a:cubicBezTo>
                    <a:pt x="51501" y="82045"/>
                    <a:pt x="52041" y="82020"/>
                    <a:pt x="52575" y="82020"/>
                  </a:cubicBezTo>
                  <a:cubicBezTo>
                    <a:pt x="61906" y="82020"/>
                    <a:pt x="69475" y="89593"/>
                    <a:pt x="69475" y="98926"/>
                  </a:cubicBezTo>
                  <a:cubicBezTo>
                    <a:pt x="69475" y="101055"/>
                    <a:pt x="69070" y="103165"/>
                    <a:pt x="68283" y="105145"/>
                  </a:cubicBezTo>
                  <a:lnTo>
                    <a:pt x="105145" y="105145"/>
                  </a:lnTo>
                  <a:lnTo>
                    <a:pt x="105145" y="68419"/>
                  </a:lnTo>
                  <a:cubicBezTo>
                    <a:pt x="106958" y="69088"/>
                    <a:pt x="108908" y="69476"/>
                    <a:pt x="110955" y="69476"/>
                  </a:cubicBezTo>
                  <a:cubicBezTo>
                    <a:pt x="111990" y="69476"/>
                    <a:pt x="113050" y="69377"/>
                    <a:pt x="114130" y="69164"/>
                  </a:cubicBezTo>
                  <a:cubicBezTo>
                    <a:pt x="121952" y="67632"/>
                    <a:pt x="127801" y="60687"/>
                    <a:pt x="127866" y="52715"/>
                  </a:cubicBezTo>
                  <a:cubicBezTo>
                    <a:pt x="127950" y="43313"/>
                    <a:pt x="120348" y="35664"/>
                    <a:pt x="110964" y="35664"/>
                  </a:cubicBezTo>
                  <a:cubicBezTo>
                    <a:pt x="108979" y="35670"/>
                    <a:pt x="107005" y="36028"/>
                    <a:pt x="105145" y="36720"/>
                  </a:cubicBezTo>
                  <a:lnTo>
                    <a:pt x="105145" y="0"/>
                  </a:ln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02" name="Google Shape;6002;p89"/>
            <p:cNvSpPr/>
            <p:nvPr/>
          </p:nvSpPr>
          <p:spPr>
            <a:xfrm>
              <a:off x="1186975" y="2279750"/>
              <a:ext cx="2628625" cy="3196700"/>
            </a:xfrm>
            <a:custGeom>
              <a:avLst/>
              <a:gdLst/>
              <a:ahLst/>
              <a:cxnLst/>
              <a:rect l="l" t="t" r="r" b="b"/>
              <a:pathLst>
                <a:path w="105145" h="127868" extrusionOk="0">
                  <a:moveTo>
                    <a:pt x="52573" y="1"/>
                  </a:moveTo>
                  <a:cubicBezTo>
                    <a:pt x="43236" y="1"/>
                    <a:pt x="35664" y="7567"/>
                    <a:pt x="35664" y="16910"/>
                  </a:cubicBezTo>
                  <a:cubicBezTo>
                    <a:pt x="35670" y="18895"/>
                    <a:pt x="36028" y="20862"/>
                    <a:pt x="36720" y="22722"/>
                  </a:cubicBezTo>
                  <a:lnTo>
                    <a:pt x="0" y="22722"/>
                  </a:lnTo>
                  <a:lnTo>
                    <a:pt x="0" y="110011"/>
                  </a:lnTo>
                  <a:cubicBezTo>
                    <a:pt x="0" y="119872"/>
                    <a:pt x="7995" y="127867"/>
                    <a:pt x="17862" y="127867"/>
                  </a:cubicBezTo>
                  <a:lnTo>
                    <a:pt x="105145" y="127867"/>
                  </a:lnTo>
                  <a:lnTo>
                    <a:pt x="105145" y="91010"/>
                  </a:lnTo>
                  <a:cubicBezTo>
                    <a:pt x="103158" y="91801"/>
                    <a:pt x="101044" y="92206"/>
                    <a:pt x="98916" y="92206"/>
                  </a:cubicBezTo>
                  <a:cubicBezTo>
                    <a:pt x="98350" y="92206"/>
                    <a:pt x="97782" y="92177"/>
                    <a:pt x="97215" y="92119"/>
                  </a:cubicBezTo>
                  <a:cubicBezTo>
                    <a:pt x="88869" y="91267"/>
                    <a:pt x="82269" y="84184"/>
                    <a:pt x="82024" y="75802"/>
                  </a:cubicBezTo>
                  <a:cubicBezTo>
                    <a:pt x="81744" y="66233"/>
                    <a:pt x="89417" y="58393"/>
                    <a:pt x="98920" y="58393"/>
                  </a:cubicBezTo>
                  <a:cubicBezTo>
                    <a:pt x="101055" y="58393"/>
                    <a:pt x="103159" y="58792"/>
                    <a:pt x="105139" y="59585"/>
                  </a:cubicBezTo>
                  <a:lnTo>
                    <a:pt x="105139" y="22728"/>
                  </a:lnTo>
                  <a:lnTo>
                    <a:pt x="68419" y="22728"/>
                  </a:lnTo>
                  <a:cubicBezTo>
                    <a:pt x="69427" y="19992"/>
                    <a:pt x="69796" y="16951"/>
                    <a:pt x="69164" y="13738"/>
                  </a:cubicBezTo>
                  <a:cubicBezTo>
                    <a:pt x="67632" y="5922"/>
                    <a:pt x="60686" y="73"/>
                    <a:pt x="52715" y="2"/>
                  </a:cubicBezTo>
                  <a:cubicBezTo>
                    <a:pt x="52668" y="1"/>
                    <a:pt x="52620" y="1"/>
                    <a:pt x="52573" y="1"/>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03" name="Google Shape;6003;p89"/>
            <p:cNvSpPr/>
            <p:nvPr/>
          </p:nvSpPr>
          <p:spPr>
            <a:xfrm>
              <a:off x="3802600" y="239450"/>
              <a:ext cx="2628650" cy="3196825"/>
            </a:xfrm>
            <a:custGeom>
              <a:avLst/>
              <a:gdLst/>
              <a:ahLst/>
              <a:cxnLst/>
              <a:rect l="l" t="t" r="r" b="b"/>
              <a:pathLst>
                <a:path w="105146" h="127873" extrusionOk="0">
                  <a:moveTo>
                    <a:pt x="1" y="1"/>
                  </a:moveTo>
                  <a:lnTo>
                    <a:pt x="1" y="36857"/>
                  </a:lnTo>
                  <a:cubicBezTo>
                    <a:pt x="1988" y="36066"/>
                    <a:pt x="4101" y="35662"/>
                    <a:pt x="6229" y="35662"/>
                  </a:cubicBezTo>
                  <a:cubicBezTo>
                    <a:pt x="6796" y="35662"/>
                    <a:pt x="7364" y="35691"/>
                    <a:pt x="7930" y="35748"/>
                  </a:cubicBezTo>
                  <a:cubicBezTo>
                    <a:pt x="16277" y="36595"/>
                    <a:pt x="22877" y="43684"/>
                    <a:pt x="23121" y="52066"/>
                  </a:cubicBezTo>
                  <a:cubicBezTo>
                    <a:pt x="23396" y="61635"/>
                    <a:pt x="15722" y="69481"/>
                    <a:pt x="6219" y="69481"/>
                  </a:cubicBezTo>
                  <a:cubicBezTo>
                    <a:pt x="4091" y="69475"/>
                    <a:pt x="1980" y="69076"/>
                    <a:pt x="1" y="68289"/>
                  </a:cubicBezTo>
                  <a:lnTo>
                    <a:pt x="1" y="105145"/>
                  </a:lnTo>
                  <a:lnTo>
                    <a:pt x="36720" y="105145"/>
                  </a:lnTo>
                  <a:cubicBezTo>
                    <a:pt x="35719" y="107882"/>
                    <a:pt x="35343" y="110916"/>
                    <a:pt x="35975" y="114130"/>
                  </a:cubicBezTo>
                  <a:cubicBezTo>
                    <a:pt x="37513" y="121952"/>
                    <a:pt x="44459" y="127801"/>
                    <a:pt x="52424" y="127872"/>
                  </a:cubicBezTo>
                  <a:cubicBezTo>
                    <a:pt x="52472" y="127873"/>
                    <a:pt x="52519" y="127873"/>
                    <a:pt x="52567" y="127873"/>
                  </a:cubicBezTo>
                  <a:cubicBezTo>
                    <a:pt x="61909" y="127873"/>
                    <a:pt x="69481" y="120301"/>
                    <a:pt x="69481" y="110964"/>
                  </a:cubicBezTo>
                  <a:cubicBezTo>
                    <a:pt x="69475" y="108979"/>
                    <a:pt x="69118" y="107005"/>
                    <a:pt x="68426" y="105145"/>
                  </a:cubicBezTo>
                  <a:lnTo>
                    <a:pt x="105145" y="105145"/>
                  </a:lnTo>
                  <a:lnTo>
                    <a:pt x="105145" y="16354"/>
                  </a:lnTo>
                  <a:cubicBezTo>
                    <a:pt x="105140" y="7328"/>
                    <a:pt x="97818" y="1"/>
                    <a:pt x="88786"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04" name="Google Shape;6004;p89"/>
            <p:cNvSpPr/>
            <p:nvPr/>
          </p:nvSpPr>
          <p:spPr>
            <a:xfrm>
              <a:off x="3232500" y="2847950"/>
              <a:ext cx="3198600" cy="2628500"/>
            </a:xfrm>
            <a:custGeom>
              <a:avLst/>
              <a:gdLst/>
              <a:ahLst/>
              <a:cxnLst/>
              <a:rect l="l" t="t" r="r" b="b"/>
              <a:pathLst>
                <a:path w="127944" h="105140" extrusionOk="0">
                  <a:moveTo>
                    <a:pt x="22805" y="0"/>
                  </a:moveTo>
                  <a:lnTo>
                    <a:pt x="22805" y="36720"/>
                  </a:lnTo>
                  <a:cubicBezTo>
                    <a:pt x="20992" y="36051"/>
                    <a:pt x="19042" y="35663"/>
                    <a:pt x="16995" y="35663"/>
                  </a:cubicBezTo>
                  <a:cubicBezTo>
                    <a:pt x="15960" y="35663"/>
                    <a:pt x="14900" y="35762"/>
                    <a:pt x="13820" y="35975"/>
                  </a:cubicBezTo>
                  <a:cubicBezTo>
                    <a:pt x="5998" y="37513"/>
                    <a:pt x="150" y="44453"/>
                    <a:pt x="78" y="52424"/>
                  </a:cubicBezTo>
                  <a:cubicBezTo>
                    <a:pt x="1" y="61826"/>
                    <a:pt x="7602" y="69481"/>
                    <a:pt x="16986" y="69481"/>
                  </a:cubicBezTo>
                  <a:cubicBezTo>
                    <a:pt x="18971" y="69475"/>
                    <a:pt x="20945" y="69117"/>
                    <a:pt x="22805" y="68420"/>
                  </a:cubicBezTo>
                  <a:lnTo>
                    <a:pt x="22805" y="105139"/>
                  </a:lnTo>
                  <a:lnTo>
                    <a:pt x="108943" y="105139"/>
                  </a:lnTo>
                  <a:cubicBezTo>
                    <a:pt x="119436" y="105139"/>
                    <a:pt x="127944" y="96631"/>
                    <a:pt x="127944" y="86138"/>
                  </a:cubicBezTo>
                  <a:lnTo>
                    <a:pt x="127944" y="0"/>
                  </a:lnTo>
                  <a:lnTo>
                    <a:pt x="91087" y="0"/>
                  </a:lnTo>
                  <a:cubicBezTo>
                    <a:pt x="92088" y="2510"/>
                    <a:pt x="92470" y="5235"/>
                    <a:pt x="92196" y="7924"/>
                  </a:cubicBezTo>
                  <a:cubicBezTo>
                    <a:pt x="91343" y="16271"/>
                    <a:pt x="84260" y="22870"/>
                    <a:pt x="75878" y="23115"/>
                  </a:cubicBezTo>
                  <a:cubicBezTo>
                    <a:pt x="75708" y="23120"/>
                    <a:pt x="75539" y="23122"/>
                    <a:pt x="75370" y="23122"/>
                  </a:cubicBezTo>
                  <a:cubicBezTo>
                    <a:pt x="66033" y="23122"/>
                    <a:pt x="58469" y="15553"/>
                    <a:pt x="58469" y="6219"/>
                  </a:cubicBezTo>
                  <a:cubicBezTo>
                    <a:pt x="58469" y="4084"/>
                    <a:pt x="58869" y="1980"/>
                    <a:pt x="59662" y="0"/>
                  </a:cubicBez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005" name="Google Shape;6005;p89"/>
          <p:cNvGrpSpPr/>
          <p:nvPr/>
        </p:nvGrpSpPr>
        <p:grpSpPr>
          <a:xfrm>
            <a:off x="4352291" y="2474932"/>
            <a:ext cx="869131" cy="916451"/>
            <a:chOff x="3400515" y="2056248"/>
            <a:chExt cx="698134" cy="735987"/>
          </a:xfrm>
        </p:grpSpPr>
        <p:grpSp>
          <p:nvGrpSpPr>
            <p:cNvPr id="6006" name="Google Shape;6006;p89"/>
            <p:cNvGrpSpPr/>
            <p:nvPr/>
          </p:nvGrpSpPr>
          <p:grpSpPr>
            <a:xfrm>
              <a:off x="3400515" y="2283913"/>
              <a:ext cx="312919" cy="219900"/>
              <a:chOff x="3400515" y="2283913"/>
              <a:chExt cx="312919" cy="219900"/>
            </a:xfrm>
          </p:grpSpPr>
          <p:sp>
            <p:nvSpPr>
              <p:cNvPr id="6007" name="Google Shape;6007;p89"/>
              <p:cNvSpPr/>
              <p:nvPr/>
            </p:nvSpPr>
            <p:spPr>
              <a:xfrm>
                <a:off x="3493534" y="2283913"/>
                <a:ext cx="219900" cy="219900"/>
              </a:xfrm>
              <a:prstGeom prst="ellipse">
                <a:avLst/>
              </a:prstGeom>
              <a:solidFill>
                <a:srgbClr val="435D74"/>
              </a:solidFill>
              <a:ln>
                <a:noFill/>
              </a:ln>
            </p:spPr>
            <p:txBody>
              <a:bodyPr spcFirstLastPara="1" wrap="square" lIns="91433" tIns="45700" rIns="91433" bIns="45700" anchor="ctr" anchorCtr="0">
                <a:noAutofit/>
              </a:bodyPr>
              <a:lstStyle/>
              <a:p>
                <a:pPr algn="ctr" defTabSz="1219170">
                  <a:buClr>
                    <a:srgbClr val="000000"/>
                  </a:buClr>
                </a:pPr>
                <a:endParaRPr sz="1867" kern="0">
                  <a:solidFill>
                    <a:srgbClr val="00C3B1"/>
                  </a:solidFill>
                  <a:latin typeface="Calibri"/>
                  <a:ea typeface="Calibri"/>
                  <a:cs typeface="Calibri"/>
                  <a:sym typeface="Calibri"/>
                </a:endParaRPr>
              </a:p>
            </p:txBody>
          </p:sp>
          <p:cxnSp>
            <p:nvCxnSpPr>
              <p:cNvPr id="6008" name="Google Shape;6008;p89"/>
              <p:cNvCxnSpPr/>
              <p:nvPr/>
            </p:nvCxnSpPr>
            <p:spPr>
              <a:xfrm rot="10800000">
                <a:off x="3400515" y="2393804"/>
                <a:ext cx="95400" cy="0"/>
              </a:xfrm>
              <a:prstGeom prst="straightConnector1">
                <a:avLst/>
              </a:prstGeom>
              <a:noFill/>
              <a:ln w="28575" cap="flat" cmpd="sng">
                <a:solidFill>
                  <a:srgbClr val="435D74"/>
                </a:solidFill>
                <a:prstDash val="solid"/>
                <a:round/>
                <a:headEnd type="none" w="med" len="med"/>
                <a:tailEnd type="none" w="med" len="med"/>
              </a:ln>
            </p:spPr>
          </p:cxnSp>
        </p:grpSp>
        <p:grpSp>
          <p:nvGrpSpPr>
            <p:cNvPr id="6009" name="Google Shape;6009;p89"/>
            <p:cNvGrpSpPr/>
            <p:nvPr/>
          </p:nvGrpSpPr>
          <p:grpSpPr>
            <a:xfrm>
              <a:off x="3547823" y="2461089"/>
              <a:ext cx="219900" cy="331146"/>
              <a:chOff x="3547823" y="2461089"/>
              <a:chExt cx="219900" cy="331146"/>
            </a:xfrm>
          </p:grpSpPr>
          <p:sp>
            <p:nvSpPr>
              <p:cNvPr id="6010" name="Google Shape;6010;p89"/>
              <p:cNvSpPr/>
              <p:nvPr/>
            </p:nvSpPr>
            <p:spPr>
              <a:xfrm>
                <a:off x="3547823" y="2461089"/>
                <a:ext cx="219900" cy="219900"/>
              </a:xfrm>
              <a:prstGeom prst="ellipse">
                <a:avLst/>
              </a:prstGeom>
              <a:solidFill>
                <a:srgbClr val="5F7D95"/>
              </a:solidFill>
              <a:ln>
                <a:noFill/>
              </a:ln>
            </p:spPr>
            <p:txBody>
              <a:bodyPr spcFirstLastPara="1" wrap="square" lIns="91433" tIns="45700" rIns="91433" bIns="45700" anchor="ctr" anchorCtr="0">
                <a:noAutofit/>
              </a:bodyPr>
              <a:lstStyle/>
              <a:p>
                <a:pPr algn="ctr" defTabSz="1219170">
                  <a:buClr>
                    <a:srgbClr val="000000"/>
                  </a:buClr>
                </a:pPr>
                <a:endParaRPr sz="1867" kern="0">
                  <a:solidFill>
                    <a:srgbClr val="00C3B1"/>
                  </a:solidFill>
                  <a:latin typeface="Calibri"/>
                  <a:ea typeface="Calibri"/>
                  <a:cs typeface="Calibri"/>
                  <a:sym typeface="Calibri"/>
                </a:endParaRPr>
              </a:p>
            </p:txBody>
          </p:sp>
          <p:cxnSp>
            <p:nvCxnSpPr>
              <p:cNvPr id="6011" name="Google Shape;6011;p89"/>
              <p:cNvCxnSpPr/>
              <p:nvPr/>
            </p:nvCxnSpPr>
            <p:spPr>
              <a:xfrm rot="10800000">
                <a:off x="3657701" y="2678535"/>
                <a:ext cx="0" cy="113700"/>
              </a:xfrm>
              <a:prstGeom prst="straightConnector1">
                <a:avLst/>
              </a:prstGeom>
              <a:noFill/>
              <a:ln w="28575" cap="flat" cmpd="sng">
                <a:solidFill>
                  <a:srgbClr val="5F7D95"/>
                </a:solidFill>
                <a:prstDash val="solid"/>
                <a:round/>
                <a:headEnd type="none" w="med" len="med"/>
                <a:tailEnd type="none" w="med" len="med"/>
              </a:ln>
            </p:spPr>
          </p:cxnSp>
        </p:grpSp>
        <p:grpSp>
          <p:nvGrpSpPr>
            <p:cNvPr id="6012" name="Google Shape;6012;p89"/>
            <p:cNvGrpSpPr/>
            <p:nvPr/>
          </p:nvGrpSpPr>
          <p:grpSpPr>
            <a:xfrm>
              <a:off x="3734138" y="2461089"/>
              <a:ext cx="219900" cy="331146"/>
              <a:chOff x="3734138" y="2461089"/>
              <a:chExt cx="219900" cy="331146"/>
            </a:xfrm>
          </p:grpSpPr>
          <p:sp>
            <p:nvSpPr>
              <p:cNvPr id="6013" name="Google Shape;6013;p89"/>
              <p:cNvSpPr/>
              <p:nvPr/>
            </p:nvSpPr>
            <p:spPr>
              <a:xfrm>
                <a:off x="3734138" y="2461089"/>
                <a:ext cx="219900" cy="219900"/>
              </a:xfrm>
              <a:prstGeom prst="ellipse">
                <a:avLst/>
              </a:prstGeom>
              <a:solidFill>
                <a:srgbClr val="869FB2"/>
              </a:solidFill>
              <a:ln>
                <a:noFill/>
              </a:ln>
            </p:spPr>
            <p:txBody>
              <a:bodyPr spcFirstLastPara="1" wrap="square" lIns="91433" tIns="45700" rIns="91433" bIns="45700" anchor="ctr" anchorCtr="0">
                <a:noAutofit/>
              </a:bodyPr>
              <a:lstStyle/>
              <a:p>
                <a:pPr algn="ctr" defTabSz="1219170">
                  <a:buClr>
                    <a:srgbClr val="000000"/>
                  </a:buClr>
                </a:pPr>
                <a:endParaRPr sz="1867" kern="0">
                  <a:solidFill>
                    <a:srgbClr val="00C3B1"/>
                  </a:solidFill>
                  <a:latin typeface="Calibri"/>
                  <a:ea typeface="Calibri"/>
                  <a:cs typeface="Calibri"/>
                  <a:sym typeface="Calibri"/>
                </a:endParaRPr>
              </a:p>
            </p:txBody>
          </p:sp>
          <p:cxnSp>
            <p:nvCxnSpPr>
              <p:cNvPr id="6014" name="Google Shape;6014;p89"/>
              <p:cNvCxnSpPr/>
              <p:nvPr/>
            </p:nvCxnSpPr>
            <p:spPr>
              <a:xfrm rot="10800000">
                <a:off x="3844020" y="2678535"/>
                <a:ext cx="0" cy="113700"/>
              </a:xfrm>
              <a:prstGeom prst="straightConnector1">
                <a:avLst/>
              </a:prstGeom>
              <a:noFill/>
              <a:ln w="28575" cap="flat" cmpd="sng">
                <a:solidFill>
                  <a:srgbClr val="869FB2"/>
                </a:solidFill>
                <a:prstDash val="solid"/>
                <a:round/>
                <a:headEnd type="none" w="med" len="med"/>
                <a:tailEnd type="none" w="med" len="med"/>
              </a:ln>
            </p:spPr>
          </p:cxnSp>
        </p:grpSp>
        <p:grpSp>
          <p:nvGrpSpPr>
            <p:cNvPr id="6015" name="Google Shape;6015;p89"/>
            <p:cNvGrpSpPr/>
            <p:nvPr/>
          </p:nvGrpSpPr>
          <p:grpSpPr>
            <a:xfrm>
              <a:off x="3787560" y="2281742"/>
              <a:ext cx="311089" cy="219900"/>
              <a:chOff x="3787560" y="2281742"/>
              <a:chExt cx="311089" cy="219900"/>
            </a:xfrm>
          </p:grpSpPr>
          <p:sp>
            <p:nvSpPr>
              <p:cNvPr id="6016" name="Google Shape;6016;p89"/>
              <p:cNvSpPr/>
              <p:nvPr/>
            </p:nvSpPr>
            <p:spPr>
              <a:xfrm>
                <a:off x="3787560" y="2281742"/>
                <a:ext cx="219900" cy="219900"/>
              </a:xfrm>
              <a:prstGeom prst="ellipse">
                <a:avLst/>
              </a:prstGeom>
              <a:solidFill>
                <a:srgbClr val="A5B7C6"/>
              </a:solidFill>
              <a:ln>
                <a:noFill/>
              </a:ln>
            </p:spPr>
            <p:txBody>
              <a:bodyPr spcFirstLastPara="1" wrap="square" lIns="91433" tIns="45700" rIns="91433" bIns="45700" anchor="ctr" anchorCtr="0">
                <a:noAutofit/>
              </a:bodyPr>
              <a:lstStyle/>
              <a:p>
                <a:pPr algn="ctr" defTabSz="1219170">
                  <a:buClr>
                    <a:srgbClr val="000000"/>
                  </a:buClr>
                </a:pPr>
                <a:endParaRPr sz="1867" kern="0">
                  <a:solidFill>
                    <a:srgbClr val="00C3B1"/>
                  </a:solidFill>
                  <a:latin typeface="Calibri"/>
                  <a:ea typeface="Calibri"/>
                  <a:cs typeface="Calibri"/>
                  <a:sym typeface="Calibri"/>
                </a:endParaRPr>
              </a:p>
            </p:txBody>
          </p:sp>
          <p:cxnSp>
            <p:nvCxnSpPr>
              <p:cNvPr id="6017" name="Google Shape;6017;p89"/>
              <p:cNvCxnSpPr/>
              <p:nvPr/>
            </p:nvCxnSpPr>
            <p:spPr>
              <a:xfrm rot="10800000">
                <a:off x="4003849" y="2393795"/>
                <a:ext cx="94800" cy="0"/>
              </a:xfrm>
              <a:prstGeom prst="straightConnector1">
                <a:avLst/>
              </a:prstGeom>
              <a:noFill/>
              <a:ln w="28575" cap="flat" cmpd="sng">
                <a:solidFill>
                  <a:srgbClr val="A5B7C6"/>
                </a:solidFill>
                <a:prstDash val="solid"/>
                <a:round/>
                <a:headEnd type="none" w="med" len="med"/>
                <a:tailEnd type="none" w="med" len="med"/>
              </a:ln>
            </p:spPr>
          </p:cxnSp>
        </p:grpSp>
        <p:grpSp>
          <p:nvGrpSpPr>
            <p:cNvPr id="6018" name="Google Shape;6018;p89"/>
            <p:cNvGrpSpPr/>
            <p:nvPr/>
          </p:nvGrpSpPr>
          <p:grpSpPr>
            <a:xfrm>
              <a:off x="3637290" y="2056248"/>
              <a:ext cx="219900" cy="330736"/>
              <a:chOff x="3637290" y="2056248"/>
              <a:chExt cx="219900" cy="330736"/>
            </a:xfrm>
          </p:grpSpPr>
          <p:sp>
            <p:nvSpPr>
              <p:cNvPr id="6019" name="Google Shape;6019;p89"/>
              <p:cNvSpPr/>
              <p:nvPr/>
            </p:nvSpPr>
            <p:spPr>
              <a:xfrm>
                <a:off x="3637290" y="2167085"/>
                <a:ext cx="219900" cy="219900"/>
              </a:xfrm>
              <a:prstGeom prst="ellipse">
                <a:avLst/>
              </a:prstGeom>
              <a:solidFill>
                <a:srgbClr val="BAC8D3"/>
              </a:solidFill>
              <a:ln>
                <a:noFill/>
              </a:ln>
            </p:spPr>
            <p:txBody>
              <a:bodyPr spcFirstLastPara="1" wrap="square" lIns="91433" tIns="45700" rIns="91433" bIns="45700" anchor="ctr" anchorCtr="0">
                <a:noAutofit/>
              </a:bodyPr>
              <a:lstStyle/>
              <a:p>
                <a:pPr algn="ctr" defTabSz="1219170">
                  <a:buClr>
                    <a:srgbClr val="000000"/>
                  </a:buClr>
                </a:pPr>
                <a:endParaRPr sz="1867" kern="0">
                  <a:solidFill>
                    <a:srgbClr val="FFFFFF"/>
                  </a:solidFill>
                  <a:latin typeface="Calibri"/>
                  <a:ea typeface="Calibri"/>
                  <a:cs typeface="Calibri"/>
                  <a:sym typeface="Calibri"/>
                </a:endParaRPr>
              </a:p>
            </p:txBody>
          </p:sp>
          <p:cxnSp>
            <p:nvCxnSpPr>
              <p:cNvPr id="6020" name="Google Shape;6020;p89"/>
              <p:cNvCxnSpPr/>
              <p:nvPr/>
            </p:nvCxnSpPr>
            <p:spPr>
              <a:xfrm rot="10800000">
                <a:off x="3747169" y="2056248"/>
                <a:ext cx="0" cy="113700"/>
              </a:xfrm>
              <a:prstGeom prst="straightConnector1">
                <a:avLst/>
              </a:prstGeom>
              <a:noFill/>
              <a:ln w="28575" cap="flat" cmpd="sng">
                <a:solidFill>
                  <a:srgbClr val="BAC8D3"/>
                </a:solidFill>
                <a:prstDash val="solid"/>
                <a:round/>
                <a:headEnd type="none" w="med" len="med"/>
                <a:tailEnd type="none" w="med" len="med"/>
              </a:ln>
            </p:spPr>
          </p:cxnSp>
        </p:grpSp>
      </p:grpSp>
      <p:grpSp>
        <p:nvGrpSpPr>
          <p:cNvPr id="6021" name="Google Shape;6021;p89"/>
          <p:cNvGrpSpPr/>
          <p:nvPr/>
        </p:nvGrpSpPr>
        <p:grpSpPr>
          <a:xfrm>
            <a:off x="3407897" y="3634941"/>
            <a:ext cx="1690859" cy="789859"/>
            <a:chOff x="238125" y="1188750"/>
            <a:chExt cx="7140450" cy="3335550"/>
          </a:xfrm>
        </p:grpSpPr>
        <p:sp>
          <p:nvSpPr>
            <p:cNvPr id="6022" name="Google Shape;6022;p89"/>
            <p:cNvSpPr/>
            <p:nvPr/>
          </p:nvSpPr>
          <p:spPr>
            <a:xfrm>
              <a:off x="238125" y="1188750"/>
              <a:ext cx="3507025" cy="1584000"/>
            </a:xfrm>
            <a:custGeom>
              <a:avLst/>
              <a:gdLst/>
              <a:ahLst/>
              <a:cxnLst/>
              <a:rect l="l" t="t" r="r" b="b"/>
              <a:pathLst>
                <a:path w="140281" h="63360" extrusionOk="0">
                  <a:moveTo>
                    <a:pt x="4021" y="0"/>
                  </a:moveTo>
                  <a:cubicBezTo>
                    <a:pt x="1801" y="6"/>
                    <a:pt x="6" y="1801"/>
                    <a:pt x="0" y="4021"/>
                  </a:cubicBezTo>
                  <a:lnTo>
                    <a:pt x="0" y="59338"/>
                  </a:lnTo>
                  <a:cubicBezTo>
                    <a:pt x="6" y="61552"/>
                    <a:pt x="1801" y="63354"/>
                    <a:pt x="4021" y="63359"/>
                  </a:cubicBezTo>
                  <a:lnTo>
                    <a:pt x="98272" y="63359"/>
                  </a:lnTo>
                  <a:cubicBezTo>
                    <a:pt x="99963" y="41512"/>
                    <a:pt x="118098" y="24204"/>
                    <a:pt x="140280" y="23813"/>
                  </a:cubicBezTo>
                  <a:lnTo>
                    <a:pt x="140280" y="4021"/>
                  </a:lnTo>
                  <a:cubicBezTo>
                    <a:pt x="140275" y="1801"/>
                    <a:pt x="138474" y="6"/>
                    <a:pt x="136259" y="0"/>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23" name="Google Shape;6023;p89"/>
            <p:cNvSpPr/>
            <p:nvPr/>
          </p:nvSpPr>
          <p:spPr>
            <a:xfrm>
              <a:off x="238125" y="2940300"/>
              <a:ext cx="3507025" cy="1584000"/>
            </a:xfrm>
            <a:custGeom>
              <a:avLst/>
              <a:gdLst/>
              <a:ahLst/>
              <a:cxnLst/>
              <a:rect l="l" t="t" r="r" b="b"/>
              <a:pathLst>
                <a:path w="140281" h="63360" extrusionOk="0">
                  <a:moveTo>
                    <a:pt x="4021" y="1"/>
                  </a:moveTo>
                  <a:cubicBezTo>
                    <a:pt x="1801" y="6"/>
                    <a:pt x="6" y="1808"/>
                    <a:pt x="0" y="4022"/>
                  </a:cubicBezTo>
                  <a:lnTo>
                    <a:pt x="0" y="59339"/>
                  </a:lnTo>
                  <a:cubicBezTo>
                    <a:pt x="6" y="61559"/>
                    <a:pt x="1801" y="63354"/>
                    <a:pt x="4021" y="63360"/>
                  </a:cubicBezTo>
                  <a:lnTo>
                    <a:pt x="136259" y="63360"/>
                  </a:lnTo>
                  <a:cubicBezTo>
                    <a:pt x="138474" y="63354"/>
                    <a:pt x="140275" y="61559"/>
                    <a:pt x="140280" y="59339"/>
                  </a:cubicBezTo>
                  <a:lnTo>
                    <a:pt x="140280" y="39547"/>
                  </a:lnTo>
                  <a:cubicBezTo>
                    <a:pt x="118098" y="39155"/>
                    <a:pt x="99963" y="21848"/>
                    <a:pt x="98272"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24" name="Google Shape;6024;p89"/>
            <p:cNvSpPr/>
            <p:nvPr/>
          </p:nvSpPr>
          <p:spPr>
            <a:xfrm>
              <a:off x="3871550" y="1188750"/>
              <a:ext cx="3507025" cy="1584000"/>
            </a:xfrm>
            <a:custGeom>
              <a:avLst/>
              <a:gdLst/>
              <a:ahLst/>
              <a:cxnLst/>
              <a:rect l="l" t="t" r="r" b="b"/>
              <a:pathLst>
                <a:path w="140281" h="63360" extrusionOk="0">
                  <a:moveTo>
                    <a:pt x="4022" y="0"/>
                  </a:moveTo>
                  <a:cubicBezTo>
                    <a:pt x="1807" y="6"/>
                    <a:pt x="6" y="1801"/>
                    <a:pt x="0" y="4021"/>
                  </a:cubicBezTo>
                  <a:lnTo>
                    <a:pt x="0" y="24017"/>
                  </a:lnTo>
                  <a:cubicBezTo>
                    <a:pt x="20553" y="26066"/>
                    <a:pt x="36886" y="42675"/>
                    <a:pt x="38494" y="63359"/>
                  </a:cubicBezTo>
                  <a:lnTo>
                    <a:pt x="136260" y="63359"/>
                  </a:lnTo>
                  <a:cubicBezTo>
                    <a:pt x="138480" y="63354"/>
                    <a:pt x="140275" y="61552"/>
                    <a:pt x="140281" y="59338"/>
                  </a:cubicBezTo>
                  <a:lnTo>
                    <a:pt x="140281" y="4021"/>
                  </a:lnTo>
                  <a:cubicBezTo>
                    <a:pt x="140275" y="1801"/>
                    <a:pt x="138480" y="6"/>
                    <a:pt x="136260"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25" name="Google Shape;6025;p89"/>
            <p:cNvSpPr/>
            <p:nvPr/>
          </p:nvSpPr>
          <p:spPr>
            <a:xfrm>
              <a:off x="3871550" y="2940300"/>
              <a:ext cx="3507025" cy="1584000"/>
            </a:xfrm>
            <a:custGeom>
              <a:avLst/>
              <a:gdLst/>
              <a:ahLst/>
              <a:cxnLst/>
              <a:rect l="l" t="t" r="r" b="b"/>
              <a:pathLst>
                <a:path w="140281" h="63360" extrusionOk="0">
                  <a:moveTo>
                    <a:pt x="38494" y="1"/>
                  </a:moveTo>
                  <a:cubicBezTo>
                    <a:pt x="36886" y="20680"/>
                    <a:pt x="20553" y="37294"/>
                    <a:pt x="0" y="39343"/>
                  </a:cubicBezTo>
                  <a:lnTo>
                    <a:pt x="0" y="59339"/>
                  </a:lnTo>
                  <a:cubicBezTo>
                    <a:pt x="6" y="61559"/>
                    <a:pt x="1807" y="63354"/>
                    <a:pt x="4022" y="63360"/>
                  </a:cubicBezTo>
                  <a:lnTo>
                    <a:pt x="136260" y="63360"/>
                  </a:lnTo>
                  <a:cubicBezTo>
                    <a:pt x="138480" y="63354"/>
                    <a:pt x="140275" y="61559"/>
                    <a:pt x="140281" y="59339"/>
                  </a:cubicBezTo>
                  <a:lnTo>
                    <a:pt x="140281" y="4022"/>
                  </a:lnTo>
                  <a:cubicBezTo>
                    <a:pt x="140275" y="1808"/>
                    <a:pt x="138480" y="6"/>
                    <a:pt x="136260" y="1"/>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26" name="Google Shape;6026;p89"/>
            <p:cNvSpPr/>
            <p:nvPr/>
          </p:nvSpPr>
          <p:spPr>
            <a:xfrm>
              <a:off x="2842425" y="1934600"/>
              <a:ext cx="1843850" cy="1843850"/>
            </a:xfrm>
            <a:custGeom>
              <a:avLst/>
              <a:gdLst/>
              <a:ahLst/>
              <a:cxnLst/>
              <a:rect l="l" t="t" r="r" b="b"/>
              <a:pathLst>
                <a:path w="73754" h="73754" extrusionOk="0">
                  <a:moveTo>
                    <a:pt x="36880" y="0"/>
                  </a:moveTo>
                  <a:cubicBezTo>
                    <a:pt x="36621" y="0"/>
                    <a:pt x="36362" y="6"/>
                    <a:pt x="36108" y="11"/>
                  </a:cubicBezTo>
                  <a:cubicBezTo>
                    <a:pt x="17253" y="397"/>
                    <a:pt x="1834" y="15011"/>
                    <a:pt x="154" y="33525"/>
                  </a:cubicBezTo>
                  <a:cubicBezTo>
                    <a:pt x="55" y="34627"/>
                    <a:pt x="0" y="35745"/>
                    <a:pt x="0" y="36874"/>
                  </a:cubicBezTo>
                  <a:cubicBezTo>
                    <a:pt x="0" y="38009"/>
                    <a:pt x="55" y="39122"/>
                    <a:pt x="154" y="40229"/>
                  </a:cubicBezTo>
                  <a:cubicBezTo>
                    <a:pt x="1834" y="58749"/>
                    <a:pt x="17253" y="73357"/>
                    <a:pt x="36108" y="73743"/>
                  </a:cubicBezTo>
                  <a:cubicBezTo>
                    <a:pt x="36362" y="73748"/>
                    <a:pt x="36621" y="73754"/>
                    <a:pt x="36880" y="73754"/>
                  </a:cubicBezTo>
                  <a:cubicBezTo>
                    <a:pt x="38312" y="73754"/>
                    <a:pt x="39744" y="73666"/>
                    <a:pt x="41165" y="73500"/>
                  </a:cubicBezTo>
                  <a:cubicBezTo>
                    <a:pt x="58391" y="71495"/>
                    <a:pt x="72030" y="57581"/>
                    <a:pt x="73600" y="40229"/>
                  </a:cubicBezTo>
                  <a:cubicBezTo>
                    <a:pt x="73699" y="39127"/>
                    <a:pt x="73754" y="38009"/>
                    <a:pt x="73754" y="36874"/>
                  </a:cubicBezTo>
                  <a:cubicBezTo>
                    <a:pt x="73754" y="35745"/>
                    <a:pt x="73699" y="34632"/>
                    <a:pt x="73600" y="33525"/>
                  </a:cubicBezTo>
                  <a:cubicBezTo>
                    <a:pt x="72024" y="16173"/>
                    <a:pt x="58391" y="2259"/>
                    <a:pt x="41165" y="254"/>
                  </a:cubicBezTo>
                  <a:cubicBezTo>
                    <a:pt x="39744" y="88"/>
                    <a:pt x="38312" y="0"/>
                    <a:pt x="36880" y="0"/>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027" name="Google Shape;6027;p89"/>
          <p:cNvGrpSpPr/>
          <p:nvPr/>
        </p:nvGrpSpPr>
        <p:grpSpPr>
          <a:xfrm>
            <a:off x="8885099" y="3637814"/>
            <a:ext cx="1405259" cy="786863"/>
            <a:chOff x="238125" y="1335475"/>
            <a:chExt cx="5418735" cy="3034175"/>
          </a:xfrm>
        </p:grpSpPr>
        <p:sp>
          <p:nvSpPr>
            <p:cNvPr id="6028" name="Google Shape;6028;p89"/>
            <p:cNvSpPr/>
            <p:nvPr/>
          </p:nvSpPr>
          <p:spPr>
            <a:xfrm>
              <a:off x="3669985" y="1335475"/>
              <a:ext cx="1986875" cy="3034175"/>
            </a:xfrm>
            <a:custGeom>
              <a:avLst/>
              <a:gdLst/>
              <a:ahLst/>
              <a:cxnLst/>
              <a:rect l="l" t="t" r="r" b="b"/>
              <a:pathLst>
                <a:path w="79475" h="121367" extrusionOk="0">
                  <a:moveTo>
                    <a:pt x="1" y="0"/>
                  </a:moveTo>
                  <a:lnTo>
                    <a:pt x="1" y="38997"/>
                  </a:lnTo>
                  <a:cubicBezTo>
                    <a:pt x="588" y="44011"/>
                    <a:pt x="2425" y="48797"/>
                    <a:pt x="5360" y="52918"/>
                  </a:cubicBezTo>
                  <a:lnTo>
                    <a:pt x="9329" y="58469"/>
                  </a:lnTo>
                  <a:cubicBezTo>
                    <a:pt x="10541" y="59694"/>
                    <a:pt x="10541" y="61672"/>
                    <a:pt x="9329" y="62897"/>
                  </a:cubicBezTo>
                  <a:lnTo>
                    <a:pt x="5360" y="68448"/>
                  </a:lnTo>
                  <a:cubicBezTo>
                    <a:pt x="2425" y="72557"/>
                    <a:pt x="588" y="77355"/>
                    <a:pt x="1" y="82370"/>
                  </a:cubicBezTo>
                  <a:lnTo>
                    <a:pt x="1" y="121366"/>
                  </a:lnTo>
                  <a:lnTo>
                    <a:pt x="68743" y="121366"/>
                  </a:lnTo>
                  <a:lnTo>
                    <a:pt x="68743" y="85815"/>
                  </a:lnTo>
                  <a:cubicBezTo>
                    <a:pt x="68743" y="79588"/>
                    <a:pt x="70682" y="73514"/>
                    <a:pt x="74293" y="68448"/>
                  </a:cubicBezTo>
                  <a:lnTo>
                    <a:pt x="78249" y="62897"/>
                  </a:lnTo>
                  <a:cubicBezTo>
                    <a:pt x="79474" y="61672"/>
                    <a:pt x="79474" y="59694"/>
                    <a:pt x="78249" y="58469"/>
                  </a:cubicBezTo>
                  <a:lnTo>
                    <a:pt x="74293" y="52918"/>
                  </a:lnTo>
                  <a:cubicBezTo>
                    <a:pt x="70669" y="47840"/>
                    <a:pt x="68730" y="41778"/>
                    <a:pt x="68730" y="35551"/>
                  </a:cubicBezTo>
                  <a:lnTo>
                    <a:pt x="68730" y="0"/>
                  </a:ln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29" name="Google Shape;6029;p89"/>
            <p:cNvSpPr/>
            <p:nvPr/>
          </p:nvSpPr>
          <p:spPr>
            <a:xfrm>
              <a:off x="1956350" y="1335475"/>
              <a:ext cx="1984950" cy="3034175"/>
            </a:xfrm>
            <a:custGeom>
              <a:avLst/>
              <a:gdLst/>
              <a:ahLst/>
              <a:cxnLst/>
              <a:rect l="l" t="t" r="r" b="b"/>
              <a:pathLst>
                <a:path w="79398" h="121367" extrusionOk="0">
                  <a:moveTo>
                    <a:pt x="0" y="0"/>
                  </a:moveTo>
                  <a:lnTo>
                    <a:pt x="0" y="35551"/>
                  </a:lnTo>
                  <a:cubicBezTo>
                    <a:pt x="0" y="41778"/>
                    <a:pt x="1940" y="47852"/>
                    <a:pt x="5564" y="52918"/>
                  </a:cubicBezTo>
                  <a:lnTo>
                    <a:pt x="9520" y="58469"/>
                  </a:lnTo>
                  <a:cubicBezTo>
                    <a:pt x="10745" y="59694"/>
                    <a:pt x="10745" y="61672"/>
                    <a:pt x="9520" y="62897"/>
                  </a:cubicBezTo>
                  <a:lnTo>
                    <a:pt x="5564" y="68448"/>
                  </a:lnTo>
                  <a:cubicBezTo>
                    <a:pt x="1952" y="73514"/>
                    <a:pt x="0" y="79588"/>
                    <a:pt x="0" y="85815"/>
                  </a:cubicBezTo>
                  <a:lnTo>
                    <a:pt x="0" y="121366"/>
                  </a:lnTo>
                  <a:lnTo>
                    <a:pt x="68665" y="121366"/>
                  </a:lnTo>
                  <a:lnTo>
                    <a:pt x="68665" y="85815"/>
                  </a:lnTo>
                  <a:cubicBezTo>
                    <a:pt x="68665" y="79588"/>
                    <a:pt x="70605" y="73514"/>
                    <a:pt x="74216" y="68448"/>
                  </a:cubicBezTo>
                  <a:lnTo>
                    <a:pt x="78185" y="62897"/>
                  </a:lnTo>
                  <a:cubicBezTo>
                    <a:pt x="79397" y="61672"/>
                    <a:pt x="79397" y="59694"/>
                    <a:pt x="78185" y="58469"/>
                  </a:cubicBezTo>
                  <a:lnTo>
                    <a:pt x="74216" y="52918"/>
                  </a:lnTo>
                  <a:cubicBezTo>
                    <a:pt x="70605" y="47840"/>
                    <a:pt x="68665" y="41778"/>
                    <a:pt x="68665" y="35551"/>
                  </a:cubicBezTo>
                  <a:lnTo>
                    <a:pt x="68665" y="0"/>
                  </a:ln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30" name="Google Shape;6030;p89"/>
            <p:cNvSpPr/>
            <p:nvPr/>
          </p:nvSpPr>
          <p:spPr>
            <a:xfrm>
              <a:off x="238125" y="1335475"/>
              <a:ext cx="1986850" cy="3034175"/>
            </a:xfrm>
            <a:custGeom>
              <a:avLst/>
              <a:gdLst/>
              <a:ahLst/>
              <a:cxnLst/>
              <a:rect l="l" t="t" r="r" b="b"/>
              <a:pathLst>
                <a:path w="79474" h="121367" extrusionOk="0">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031" name="Google Shape;6031;p89"/>
          <p:cNvGrpSpPr/>
          <p:nvPr/>
        </p:nvGrpSpPr>
        <p:grpSpPr>
          <a:xfrm>
            <a:off x="5459511" y="4711014"/>
            <a:ext cx="1690943" cy="851919"/>
            <a:chOff x="3967651" y="3645904"/>
            <a:chExt cx="1479304" cy="745292"/>
          </a:xfrm>
        </p:grpSpPr>
        <p:grpSp>
          <p:nvGrpSpPr>
            <p:cNvPr id="6032" name="Google Shape;6032;p89"/>
            <p:cNvGrpSpPr/>
            <p:nvPr/>
          </p:nvGrpSpPr>
          <p:grpSpPr>
            <a:xfrm>
              <a:off x="3967651" y="4009026"/>
              <a:ext cx="1479304" cy="382170"/>
              <a:chOff x="3967651" y="4009026"/>
              <a:chExt cx="1479304" cy="382170"/>
            </a:xfrm>
          </p:grpSpPr>
          <p:grpSp>
            <p:nvGrpSpPr>
              <p:cNvPr id="6033" name="Google Shape;6033;p89"/>
              <p:cNvGrpSpPr/>
              <p:nvPr/>
            </p:nvGrpSpPr>
            <p:grpSpPr>
              <a:xfrm>
                <a:off x="4892216" y="4195630"/>
                <a:ext cx="554739" cy="195566"/>
                <a:chOff x="3604375" y="4892160"/>
                <a:chExt cx="1651500" cy="582215"/>
              </a:xfrm>
            </p:grpSpPr>
            <p:sp>
              <p:nvSpPr>
                <p:cNvPr id="6034" name="Google Shape;6034;p89"/>
                <p:cNvSpPr/>
                <p:nvPr/>
              </p:nvSpPr>
              <p:spPr>
                <a:xfrm>
                  <a:off x="3604375" y="4892160"/>
                  <a:ext cx="1651500" cy="146825"/>
                </a:xfrm>
                <a:custGeom>
                  <a:avLst/>
                  <a:gdLst/>
                  <a:ahLst/>
                  <a:cxnLst/>
                  <a:rect l="l" t="t" r="r" b="b"/>
                  <a:pathLst>
                    <a:path w="66060" h="5873" extrusionOk="0">
                      <a:moveTo>
                        <a:pt x="1" y="0"/>
                      </a:moveTo>
                      <a:lnTo>
                        <a:pt x="7340" y="5872"/>
                      </a:lnTo>
                      <a:lnTo>
                        <a:pt x="66060" y="5872"/>
                      </a:lnTo>
                      <a:lnTo>
                        <a:pt x="51382" y="0"/>
                      </a:ln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35" name="Google Shape;6035;p89"/>
                <p:cNvSpPr/>
                <p:nvPr/>
              </p:nvSpPr>
              <p:spPr>
                <a:xfrm>
                  <a:off x="3787875" y="5033975"/>
                  <a:ext cx="1468000" cy="440400"/>
                </a:xfrm>
                <a:custGeom>
                  <a:avLst/>
                  <a:gdLst/>
                  <a:ahLst/>
                  <a:cxnLst/>
                  <a:rect l="l" t="t" r="r" b="b"/>
                  <a:pathLst>
                    <a:path w="58720" h="17616" extrusionOk="0">
                      <a:moveTo>
                        <a:pt x="0" y="0"/>
                      </a:moveTo>
                      <a:lnTo>
                        <a:pt x="0" y="17615"/>
                      </a:lnTo>
                      <a:lnTo>
                        <a:pt x="58720" y="17615"/>
                      </a:lnTo>
                      <a:lnTo>
                        <a:pt x="58720" y="0"/>
                      </a:ln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036" name="Google Shape;6036;p89"/>
              <p:cNvGrpSpPr/>
              <p:nvPr/>
            </p:nvGrpSpPr>
            <p:grpSpPr>
              <a:xfrm>
                <a:off x="3967651" y="4146303"/>
                <a:ext cx="579402" cy="244893"/>
                <a:chOff x="851875" y="4745310"/>
                <a:chExt cx="1724925" cy="729065"/>
              </a:xfrm>
            </p:grpSpPr>
            <p:sp>
              <p:nvSpPr>
                <p:cNvPr id="6037" name="Google Shape;6037;p89"/>
                <p:cNvSpPr/>
                <p:nvPr/>
              </p:nvSpPr>
              <p:spPr>
                <a:xfrm>
                  <a:off x="851925" y="4745310"/>
                  <a:ext cx="1724875" cy="146875"/>
                </a:xfrm>
                <a:custGeom>
                  <a:avLst/>
                  <a:gdLst/>
                  <a:ahLst/>
                  <a:cxnLst/>
                  <a:rect l="l" t="t" r="r" b="b"/>
                  <a:pathLst>
                    <a:path w="68995" h="5875" extrusionOk="0">
                      <a:moveTo>
                        <a:pt x="14679" y="0"/>
                      </a:moveTo>
                      <a:lnTo>
                        <a:pt x="1" y="5874"/>
                      </a:lnTo>
                      <a:lnTo>
                        <a:pt x="58718" y="5874"/>
                      </a:lnTo>
                      <a:lnTo>
                        <a:pt x="68994" y="0"/>
                      </a:ln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38" name="Google Shape;6038;p89"/>
                <p:cNvSpPr/>
                <p:nvPr/>
              </p:nvSpPr>
              <p:spPr>
                <a:xfrm>
                  <a:off x="851875" y="4887175"/>
                  <a:ext cx="1468025" cy="587200"/>
                </a:xfrm>
                <a:custGeom>
                  <a:avLst/>
                  <a:gdLst/>
                  <a:ahLst/>
                  <a:cxnLst/>
                  <a:rect l="l" t="t" r="r" b="b"/>
                  <a:pathLst>
                    <a:path w="58721" h="23488" extrusionOk="0">
                      <a:moveTo>
                        <a:pt x="0" y="0"/>
                      </a:moveTo>
                      <a:lnTo>
                        <a:pt x="0" y="23487"/>
                      </a:lnTo>
                      <a:lnTo>
                        <a:pt x="58720" y="23487"/>
                      </a:lnTo>
                      <a:lnTo>
                        <a:pt x="58720" y="0"/>
                      </a:ln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039" name="Google Shape;6039;p89"/>
              <p:cNvGrpSpPr/>
              <p:nvPr/>
            </p:nvGrpSpPr>
            <p:grpSpPr>
              <a:xfrm>
                <a:off x="4460753" y="4009026"/>
                <a:ext cx="493110" cy="382170"/>
                <a:chOff x="2319875" y="4336625"/>
                <a:chExt cx="1468025" cy="1137750"/>
              </a:xfrm>
            </p:grpSpPr>
            <p:sp>
              <p:nvSpPr>
                <p:cNvPr id="6040" name="Google Shape;6040;p89"/>
                <p:cNvSpPr/>
                <p:nvPr/>
              </p:nvSpPr>
              <p:spPr>
                <a:xfrm>
                  <a:off x="2319875" y="4336625"/>
                  <a:ext cx="1468025" cy="146875"/>
                </a:xfrm>
                <a:custGeom>
                  <a:avLst/>
                  <a:gdLst/>
                  <a:ahLst/>
                  <a:cxnLst/>
                  <a:rect l="l" t="t" r="r" b="b"/>
                  <a:pathLst>
                    <a:path w="58721" h="5875" extrusionOk="0">
                      <a:moveTo>
                        <a:pt x="14681" y="0"/>
                      </a:moveTo>
                      <a:lnTo>
                        <a:pt x="0" y="5874"/>
                      </a:lnTo>
                      <a:lnTo>
                        <a:pt x="58720" y="5874"/>
                      </a:lnTo>
                      <a:lnTo>
                        <a:pt x="44042" y="0"/>
                      </a:ln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41" name="Google Shape;6041;p89"/>
                <p:cNvSpPr/>
                <p:nvPr/>
              </p:nvSpPr>
              <p:spPr>
                <a:xfrm>
                  <a:off x="2319875" y="4483425"/>
                  <a:ext cx="1468025" cy="990950"/>
                </a:xfrm>
                <a:custGeom>
                  <a:avLst/>
                  <a:gdLst/>
                  <a:ahLst/>
                  <a:cxnLst/>
                  <a:rect l="l" t="t" r="r" b="b"/>
                  <a:pathLst>
                    <a:path w="58721" h="39638" extrusionOk="0">
                      <a:moveTo>
                        <a:pt x="0" y="0"/>
                      </a:moveTo>
                      <a:lnTo>
                        <a:pt x="0" y="39637"/>
                      </a:lnTo>
                      <a:lnTo>
                        <a:pt x="58720" y="39637"/>
                      </a:lnTo>
                      <a:lnTo>
                        <a:pt x="58720" y="0"/>
                      </a:lnTo>
                      <a:close/>
                    </a:path>
                  </a:pathLst>
                </a:custGeom>
                <a:solidFill>
                  <a:srgbClr val="DBE2E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nvGrpSpPr>
            <p:cNvPr id="6042" name="Google Shape;6042;p89"/>
            <p:cNvGrpSpPr/>
            <p:nvPr/>
          </p:nvGrpSpPr>
          <p:grpSpPr>
            <a:xfrm>
              <a:off x="4479443" y="3645904"/>
              <a:ext cx="455965" cy="388789"/>
              <a:chOff x="2957425" y="238100"/>
              <a:chExt cx="1910200" cy="1628775"/>
            </a:xfrm>
          </p:grpSpPr>
          <p:sp>
            <p:nvSpPr>
              <p:cNvPr id="6043" name="Google Shape;6043;p89"/>
              <p:cNvSpPr/>
              <p:nvPr/>
            </p:nvSpPr>
            <p:spPr>
              <a:xfrm>
                <a:off x="4035900" y="239600"/>
                <a:ext cx="831725" cy="906350"/>
              </a:xfrm>
              <a:custGeom>
                <a:avLst/>
                <a:gdLst/>
                <a:ahLst/>
                <a:cxnLst/>
                <a:rect l="l" t="t" r="r" b="b"/>
                <a:pathLst>
                  <a:path w="33269" h="36254" extrusionOk="0">
                    <a:moveTo>
                      <a:pt x="22705" y="0"/>
                    </a:moveTo>
                    <a:cubicBezTo>
                      <a:pt x="21111" y="0"/>
                      <a:pt x="19679" y="297"/>
                      <a:pt x="18461" y="685"/>
                    </a:cubicBezTo>
                    <a:cubicBezTo>
                      <a:pt x="17166" y="1102"/>
                      <a:pt x="15926" y="1669"/>
                      <a:pt x="14763" y="2373"/>
                    </a:cubicBezTo>
                    <a:cubicBezTo>
                      <a:pt x="13810" y="2945"/>
                      <a:pt x="13109" y="3505"/>
                      <a:pt x="12609" y="3900"/>
                    </a:cubicBezTo>
                    <a:lnTo>
                      <a:pt x="11977" y="4448"/>
                    </a:lnTo>
                    <a:lnTo>
                      <a:pt x="14023" y="6907"/>
                    </a:lnTo>
                    <a:lnTo>
                      <a:pt x="14679" y="6385"/>
                    </a:lnTo>
                    <a:cubicBezTo>
                      <a:pt x="15052" y="6124"/>
                      <a:pt x="15622" y="5698"/>
                      <a:pt x="16443" y="5255"/>
                    </a:cubicBezTo>
                    <a:cubicBezTo>
                      <a:pt x="17250" y="4815"/>
                      <a:pt x="18260" y="4326"/>
                      <a:pt x="19466" y="3977"/>
                    </a:cubicBezTo>
                    <a:cubicBezTo>
                      <a:pt x="20363" y="3713"/>
                      <a:pt x="21373" y="3535"/>
                      <a:pt x="22421" y="3535"/>
                    </a:cubicBezTo>
                    <a:cubicBezTo>
                      <a:pt x="22772" y="3535"/>
                      <a:pt x="23127" y="3555"/>
                      <a:pt x="23483" y="3599"/>
                    </a:cubicBezTo>
                    <a:cubicBezTo>
                      <a:pt x="24177" y="3661"/>
                      <a:pt x="24938" y="3905"/>
                      <a:pt x="25537" y="4168"/>
                    </a:cubicBezTo>
                    <a:cubicBezTo>
                      <a:pt x="25740" y="4271"/>
                      <a:pt x="25982" y="4377"/>
                      <a:pt x="26159" y="4475"/>
                    </a:cubicBezTo>
                    <a:cubicBezTo>
                      <a:pt x="26289" y="4568"/>
                      <a:pt x="26415" y="4659"/>
                      <a:pt x="26552" y="4740"/>
                    </a:cubicBezTo>
                    <a:cubicBezTo>
                      <a:pt x="26818" y="4941"/>
                      <a:pt x="27160" y="5171"/>
                      <a:pt x="27411" y="5458"/>
                    </a:cubicBezTo>
                    <a:cubicBezTo>
                      <a:pt x="28529" y="6528"/>
                      <a:pt x="29264" y="8171"/>
                      <a:pt x="29427" y="9930"/>
                    </a:cubicBezTo>
                    <a:cubicBezTo>
                      <a:pt x="29508" y="10808"/>
                      <a:pt x="29448" y="11723"/>
                      <a:pt x="29211" y="12589"/>
                    </a:cubicBezTo>
                    <a:cubicBezTo>
                      <a:pt x="29087" y="13020"/>
                      <a:pt x="28946" y="13451"/>
                      <a:pt x="28747" y="13853"/>
                    </a:cubicBezTo>
                    <a:lnTo>
                      <a:pt x="28677" y="14006"/>
                    </a:lnTo>
                    <a:cubicBezTo>
                      <a:pt x="28677" y="14006"/>
                      <a:pt x="28651" y="14062"/>
                      <a:pt x="28653" y="14062"/>
                    </a:cubicBezTo>
                    <a:cubicBezTo>
                      <a:pt x="28654" y="14062"/>
                      <a:pt x="28658" y="14055"/>
                      <a:pt x="28668" y="14038"/>
                    </a:cubicBezTo>
                    <a:lnTo>
                      <a:pt x="28668" y="14038"/>
                    </a:lnTo>
                    <a:lnTo>
                      <a:pt x="28618" y="14131"/>
                    </a:lnTo>
                    <a:lnTo>
                      <a:pt x="28409" y="14504"/>
                    </a:lnTo>
                    <a:cubicBezTo>
                      <a:pt x="28270" y="14744"/>
                      <a:pt x="28177" y="14878"/>
                      <a:pt x="28045" y="15084"/>
                    </a:cubicBezTo>
                    <a:cubicBezTo>
                      <a:pt x="26952" y="16678"/>
                      <a:pt x="25336" y="18021"/>
                      <a:pt x="23512" y="19098"/>
                    </a:cubicBezTo>
                    <a:cubicBezTo>
                      <a:pt x="21688" y="20170"/>
                      <a:pt x="19591" y="20984"/>
                      <a:pt x="17487" y="21695"/>
                    </a:cubicBezTo>
                    <a:cubicBezTo>
                      <a:pt x="15371" y="22408"/>
                      <a:pt x="13207" y="23019"/>
                      <a:pt x="11089" y="23679"/>
                    </a:cubicBezTo>
                    <a:cubicBezTo>
                      <a:pt x="9119" y="24319"/>
                      <a:pt x="6955" y="24728"/>
                      <a:pt x="4860" y="25736"/>
                    </a:cubicBezTo>
                    <a:cubicBezTo>
                      <a:pt x="3800" y="26233"/>
                      <a:pt x="2785" y="26940"/>
                      <a:pt x="1988" y="27763"/>
                    </a:cubicBezTo>
                    <a:cubicBezTo>
                      <a:pt x="1179" y="28589"/>
                      <a:pt x="468" y="29604"/>
                      <a:pt x="180" y="30868"/>
                    </a:cubicBezTo>
                    <a:cubicBezTo>
                      <a:pt x="32" y="31488"/>
                      <a:pt x="1" y="32165"/>
                      <a:pt x="135" y="32795"/>
                    </a:cubicBezTo>
                    <a:cubicBezTo>
                      <a:pt x="259" y="33436"/>
                      <a:pt x="470" y="33968"/>
                      <a:pt x="882" y="34540"/>
                    </a:cubicBezTo>
                    <a:cubicBezTo>
                      <a:pt x="1657" y="35540"/>
                      <a:pt x="2675" y="36002"/>
                      <a:pt x="3620" y="36184"/>
                    </a:cubicBezTo>
                    <a:cubicBezTo>
                      <a:pt x="3889" y="36231"/>
                      <a:pt x="4153" y="36254"/>
                      <a:pt x="4411" y="36254"/>
                    </a:cubicBezTo>
                    <a:cubicBezTo>
                      <a:pt x="5087" y="36254"/>
                      <a:pt x="5719" y="36098"/>
                      <a:pt x="6270" y="35808"/>
                    </a:cubicBezTo>
                    <a:cubicBezTo>
                      <a:pt x="6643" y="35617"/>
                      <a:pt x="6971" y="35351"/>
                      <a:pt x="7235" y="35026"/>
                    </a:cubicBezTo>
                    <a:cubicBezTo>
                      <a:pt x="7500" y="34722"/>
                      <a:pt x="7682" y="34200"/>
                      <a:pt x="7701" y="33901"/>
                    </a:cubicBezTo>
                    <a:cubicBezTo>
                      <a:pt x="7768" y="33237"/>
                      <a:pt x="7644" y="32706"/>
                      <a:pt x="7441" y="32268"/>
                    </a:cubicBezTo>
                    <a:cubicBezTo>
                      <a:pt x="7247" y="31835"/>
                      <a:pt x="6962" y="31483"/>
                      <a:pt x="6636" y="31342"/>
                    </a:cubicBezTo>
                    <a:cubicBezTo>
                      <a:pt x="6470" y="31265"/>
                      <a:pt x="6319" y="31239"/>
                      <a:pt x="6193" y="31239"/>
                    </a:cubicBezTo>
                    <a:cubicBezTo>
                      <a:pt x="6075" y="31239"/>
                      <a:pt x="5979" y="31261"/>
                      <a:pt x="5911" y="31284"/>
                    </a:cubicBezTo>
                    <a:lnTo>
                      <a:pt x="5700" y="31378"/>
                    </a:lnTo>
                    <a:cubicBezTo>
                      <a:pt x="5674" y="31404"/>
                      <a:pt x="6095" y="31342"/>
                      <a:pt x="6354" y="31717"/>
                    </a:cubicBezTo>
                    <a:cubicBezTo>
                      <a:pt x="6598" y="32045"/>
                      <a:pt x="6634" y="32854"/>
                      <a:pt x="6301" y="33558"/>
                    </a:cubicBezTo>
                    <a:cubicBezTo>
                      <a:pt x="6212" y="33840"/>
                      <a:pt x="5743" y="34057"/>
                      <a:pt x="5206" y="34057"/>
                    </a:cubicBezTo>
                    <a:cubicBezTo>
                      <a:pt x="4902" y="34057"/>
                      <a:pt x="4577" y="33987"/>
                      <a:pt x="4286" y="33822"/>
                    </a:cubicBezTo>
                    <a:cubicBezTo>
                      <a:pt x="3874" y="33620"/>
                      <a:pt x="3520" y="33237"/>
                      <a:pt x="3414" y="32898"/>
                    </a:cubicBezTo>
                    <a:cubicBezTo>
                      <a:pt x="3366" y="32720"/>
                      <a:pt x="3345" y="32536"/>
                      <a:pt x="3350" y="32352"/>
                    </a:cubicBezTo>
                    <a:cubicBezTo>
                      <a:pt x="3347" y="32156"/>
                      <a:pt x="3400" y="31959"/>
                      <a:pt x="3474" y="31739"/>
                    </a:cubicBezTo>
                    <a:cubicBezTo>
                      <a:pt x="3778" y="30851"/>
                      <a:pt x="4927" y="29589"/>
                      <a:pt x="6390" y="28955"/>
                    </a:cubicBezTo>
                    <a:cubicBezTo>
                      <a:pt x="7922" y="28220"/>
                      <a:pt x="9954" y="27823"/>
                      <a:pt x="12149" y="27157"/>
                    </a:cubicBezTo>
                    <a:cubicBezTo>
                      <a:pt x="14212" y="26537"/>
                      <a:pt x="16407" y="25946"/>
                      <a:pt x="18650" y="25219"/>
                    </a:cubicBezTo>
                    <a:cubicBezTo>
                      <a:pt x="20896" y="24481"/>
                      <a:pt x="23193" y="23644"/>
                      <a:pt x="25412" y="22377"/>
                    </a:cubicBezTo>
                    <a:cubicBezTo>
                      <a:pt x="27617" y="21130"/>
                      <a:pt x="29683" y="19416"/>
                      <a:pt x="31179" y="17202"/>
                    </a:cubicBezTo>
                    <a:cubicBezTo>
                      <a:pt x="31361" y="16927"/>
                      <a:pt x="31576" y="16577"/>
                      <a:pt x="31720" y="16321"/>
                    </a:cubicBezTo>
                    <a:lnTo>
                      <a:pt x="31926" y="15945"/>
                    </a:lnTo>
                    <a:lnTo>
                      <a:pt x="31976" y="15852"/>
                    </a:lnTo>
                    <a:lnTo>
                      <a:pt x="32055" y="15687"/>
                    </a:lnTo>
                    <a:lnTo>
                      <a:pt x="32160" y="15450"/>
                    </a:lnTo>
                    <a:cubicBezTo>
                      <a:pt x="32459" y="14827"/>
                      <a:pt x="32673" y="14179"/>
                      <a:pt x="32850" y="13528"/>
                    </a:cubicBezTo>
                    <a:cubicBezTo>
                      <a:pt x="33192" y="12218"/>
                      <a:pt x="33269" y="10875"/>
                      <a:pt x="33142" y="9583"/>
                    </a:cubicBezTo>
                    <a:cubicBezTo>
                      <a:pt x="32883" y="7000"/>
                      <a:pt x="31780" y="4549"/>
                      <a:pt x="29994" y="2837"/>
                    </a:cubicBezTo>
                    <a:cubicBezTo>
                      <a:pt x="29783" y="2615"/>
                      <a:pt x="29556" y="2411"/>
                      <a:pt x="29309" y="2227"/>
                    </a:cubicBezTo>
                    <a:cubicBezTo>
                      <a:pt x="29060" y="2040"/>
                      <a:pt x="28862" y="1846"/>
                      <a:pt x="28570" y="1676"/>
                    </a:cubicBezTo>
                    <a:cubicBezTo>
                      <a:pt x="28292" y="1502"/>
                      <a:pt x="28010" y="1337"/>
                      <a:pt x="27732" y="1176"/>
                    </a:cubicBezTo>
                    <a:cubicBezTo>
                      <a:pt x="27488" y="1054"/>
                      <a:pt x="27289" y="975"/>
                      <a:pt x="27066" y="872"/>
                    </a:cubicBezTo>
                    <a:cubicBezTo>
                      <a:pt x="25934" y="398"/>
                      <a:pt x="24917" y="147"/>
                      <a:pt x="23871" y="54"/>
                    </a:cubicBezTo>
                    <a:cubicBezTo>
                      <a:pt x="23474" y="17"/>
                      <a:pt x="23085" y="0"/>
                      <a:pt x="22705"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44" name="Google Shape;6044;p89"/>
              <p:cNvSpPr/>
              <p:nvPr/>
            </p:nvSpPr>
            <p:spPr>
              <a:xfrm>
                <a:off x="4062725" y="270525"/>
                <a:ext cx="775400" cy="855625"/>
              </a:xfrm>
              <a:custGeom>
                <a:avLst/>
                <a:gdLst/>
                <a:ahLst/>
                <a:cxnLst/>
                <a:rect l="l" t="t" r="r" b="b"/>
                <a:pathLst>
                  <a:path w="31016" h="34225" extrusionOk="0">
                    <a:moveTo>
                      <a:pt x="4627" y="30141"/>
                    </a:moveTo>
                    <a:cubicBezTo>
                      <a:pt x="4626" y="30143"/>
                      <a:pt x="4626" y="30145"/>
                      <a:pt x="4628" y="30145"/>
                    </a:cubicBezTo>
                    <a:lnTo>
                      <a:pt x="4628" y="30145"/>
                    </a:lnTo>
                    <a:cubicBezTo>
                      <a:pt x="4627" y="30144"/>
                      <a:pt x="4627" y="30143"/>
                      <a:pt x="4627" y="30141"/>
                    </a:cubicBezTo>
                    <a:close/>
                    <a:moveTo>
                      <a:pt x="4628" y="30145"/>
                    </a:moveTo>
                    <a:cubicBezTo>
                      <a:pt x="4629" y="30146"/>
                      <a:pt x="4631" y="30147"/>
                      <a:pt x="4633" y="30147"/>
                    </a:cubicBezTo>
                    <a:cubicBezTo>
                      <a:pt x="4634" y="30147"/>
                      <a:pt x="4634" y="30147"/>
                      <a:pt x="4636" y="30147"/>
                    </a:cubicBezTo>
                    <a:lnTo>
                      <a:pt x="4636" y="30147"/>
                    </a:lnTo>
                    <a:cubicBezTo>
                      <a:pt x="4635" y="30147"/>
                      <a:pt x="4635" y="30147"/>
                      <a:pt x="4635" y="30147"/>
                    </a:cubicBezTo>
                    <a:cubicBezTo>
                      <a:pt x="4632" y="30147"/>
                      <a:pt x="4630" y="30146"/>
                      <a:pt x="4628" y="30145"/>
                    </a:cubicBezTo>
                    <a:close/>
                    <a:moveTo>
                      <a:pt x="21530" y="0"/>
                    </a:moveTo>
                    <a:cubicBezTo>
                      <a:pt x="20130" y="0"/>
                      <a:pt x="18844" y="256"/>
                      <a:pt x="17738" y="602"/>
                    </a:cubicBezTo>
                    <a:cubicBezTo>
                      <a:pt x="16529" y="983"/>
                      <a:pt x="15368" y="1502"/>
                      <a:pt x="14279" y="2146"/>
                    </a:cubicBezTo>
                    <a:cubicBezTo>
                      <a:pt x="13369" y="2670"/>
                      <a:pt x="12713" y="3183"/>
                      <a:pt x="12258" y="3530"/>
                    </a:cubicBezTo>
                    <a:lnTo>
                      <a:pt x="11617" y="4068"/>
                    </a:lnTo>
                    <a:lnTo>
                      <a:pt x="12234" y="4813"/>
                    </a:lnTo>
                    <a:lnTo>
                      <a:pt x="12881" y="4279"/>
                    </a:lnTo>
                    <a:cubicBezTo>
                      <a:pt x="13297" y="3973"/>
                      <a:pt x="13912" y="3496"/>
                      <a:pt x="14779" y="3008"/>
                    </a:cubicBezTo>
                    <a:cubicBezTo>
                      <a:pt x="15808" y="2412"/>
                      <a:pt x="16902" y="1936"/>
                      <a:pt x="18039" y="1588"/>
                    </a:cubicBezTo>
                    <a:cubicBezTo>
                      <a:pt x="19049" y="1281"/>
                      <a:pt x="20205" y="1064"/>
                      <a:pt x="21437" y="1064"/>
                    </a:cubicBezTo>
                    <a:cubicBezTo>
                      <a:pt x="21800" y="1064"/>
                      <a:pt x="22170" y="1083"/>
                      <a:pt x="22544" y="1124"/>
                    </a:cubicBezTo>
                    <a:cubicBezTo>
                      <a:pt x="23363" y="1198"/>
                      <a:pt x="24213" y="1442"/>
                      <a:pt x="24998" y="1782"/>
                    </a:cubicBezTo>
                    <a:cubicBezTo>
                      <a:pt x="25206" y="1883"/>
                      <a:pt x="25433" y="1981"/>
                      <a:pt x="25634" y="2089"/>
                    </a:cubicBezTo>
                    <a:lnTo>
                      <a:pt x="26183" y="2433"/>
                    </a:lnTo>
                    <a:cubicBezTo>
                      <a:pt x="26537" y="2694"/>
                      <a:pt x="26927" y="2962"/>
                      <a:pt x="27241" y="3305"/>
                    </a:cubicBezTo>
                    <a:cubicBezTo>
                      <a:pt x="28593" y="4597"/>
                      <a:pt x="29462" y="6522"/>
                      <a:pt x="29663" y="8571"/>
                    </a:cubicBezTo>
                    <a:cubicBezTo>
                      <a:pt x="29888" y="10637"/>
                      <a:pt x="29323" y="12791"/>
                      <a:pt x="28083" y="14598"/>
                    </a:cubicBezTo>
                    <a:cubicBezTo>
                      <a:pt x="26853" y="16415"/>
                      <a:pt x="25081" y="17897"/>
                      <a:pt x="23116" y="19029"/>
                    </a:cubicBezTo>
                    <a:cubicBezTo>
                      <a:pt x="21151" y="20168"/>
                      <a:pt x="18980" y="20987"/>
                      <a:pt x="16826" y="21708"/>
                    </a:cubicBezTo>
                    <a:cubicBezTo>
                      <a:pt x="14664" y="22423"/>
                      <a:pt x="12488" y="23024"/>
                      <a:pt x="10389" y="23666"/>
                    </a:cubicBezTo>
                    <a:cubicBezTo>
                      <a:pt x="8338" y="24314"/>
                      <a:pt x="6224" y="24716"/>
                      <a:pt x="4321" y="25624"/>
                    </a:cubicBezTo>
                    <a:cubicBezTo>
                      <a:pt x="3368" y="26069"/>
                      <a:pt x="2495" y="26677"/>
                      <a:pt x="1791" y="27395"/>
                    </a:cubicBezTo>
                    <a:cubicBezTo>
                      <a:pt x="1082" y="28106"/>
                      <a:pt x="508" y="28965"/>
                      <a:pt x="259" y="29935"/>
                    </a:cubicBezTo>
                    <a:cubicBezTo>
                      <a:pt x="0" y="30909"/>
                      <a:pt x="170" y="31941"/>
                      <a:pt x="694" y="32731"/>
                    </a:cubicBezTo>
                    <a:cubicBezTo>
                      <a:pt x="1235" y="33501"/>
                      <a:pt x="2023" y="33935"/>
                      <a:pt x="2782" y="34121"/>
                    </a:cubicBezTo>
                    <a:cubicBezTo>
                      <a:pt x="3070" y="34191"/>
                      <a:pt x="3358" y="34225"/>
                      <a:pt x="3638" y="34225"/>
                    </a:cubicBezTo>
                    <a:cubicBezTo>
                      <a:pt x="4106" y="34225"/>
                      <a:pt x="4553" y="34131"/>
                      <a:pt x="4946" y="33954"/>
                    </a:cubicBezTo>
                    <a:cubicBezTo>
                      <a:pt x="5250" y="33820"/>
                      <a:pt x="5523" y="33623"/>
                      <a:pt x="5748" y="33379"/>
                    </a:cubicBezTo>
                    <a:cubicBezTo>
                      <a:pt x="5965" y="33145"/>
                      <a:pt x="6087" y="32805"/>
                      <a:pt x="6138" y="32544"/>
                    </a:cubicBezTo>
                    <a:cubicBezTo>
                      <a:pt x="6332" y="31462"/>
                      <a:pt x="5963" y="30567"/>
                      <a:pt x="5465" y="30236"/>
                    </a:cubicBezTo>
                    <a:cubicBezTo>
                      <a:pt x="5261" y="30119"/>
                      <a:pt x="5087" y="30085"/>
                      <a:pt x="4953" y="30085"/>
                    </a:cubicBezTo>
                    <a:cubicBezTo>
                      <a:pt x="4777" y="30085"/>
                      <a:pt x="4666" y="30143"/>
                      <a:pt x="4636" y="30147"/>
                    </a:cubicBezTo>
                    <a:lnTo>
                      <a:pt x="4636" y="30147"/>
                    </a:lnTo>
                    <a:cubicBezTo>
                      <a:pt x="4659" y="30146"/>
                      <a:pt x="4725" y="30130"/>
                      <a:pt x="4819" y="30130"/>
                    </a:cubicBezTo>
                    <a:cubicBezTo>
                      <a:pt x="4961" y="30130"/>
                      <a:pt x="5166" y="30167"/>
                      <a:pt x="5381" y="30349"/>
                    </a:cubicBezTo>
                    <a:cubicBezTo>
                      <a:pt x="5760" y="30682"/>
                      <a:pt x="5968" y="31534"/>
                      <a:pt x="5719" y="32443"/>
                    </a:cubicBezTo>
                    <a:cubicBezTo>
                      <a:pt x="5587" y="33111"/>
                      <a:pt x="4764" y="33560"/>
                      <a:pt x="3860" y="33560"/>
                    </a:cubicBezTo>
                    <a:cubicBezTo>
                      <a:pt x="3569" y="33560"/>
                      <a:pt x="3269" y="33514"/>
                      <a:pt x="2980" y="33413"/>
                    </a:cubicBezTo>
                    <a:cubicBezTo>
                      <a:pt x="2382" y="33216"/>
                      <a:pt x="1798" y="32805"/>
                      <a:pt x="1458" y="32235"/>
                    </a:cubicBezTo>
                    <a:cubicBezTo>
                      <a:pt x="1125" y="31682"/>
                      <a:pt x="1044" y="30904"/>
                      <a:pt x="1252" y="30198"/>
                    </a:cubicBezTo>
                    <a:cubicBezTo>
                      <a:pt x="1688" y="28745"/>
                      <a:pt x="3091" y="27381"/>
                      <a:pt x="4783" y="26591"/>
                    </a:cubicBezTo>
                    <a:cubicBezTo>
                      <a:pt x="6511" y="25758"/>
                      <a:pt x="8589" y="25356"/>
                      <a:pt x="10703" y="24695"/>
                    </a:cubicBezTo>
                    <a:cubicBezTo>
                      <a:pt x="12785" y="24061"/>
                      <a:pt x="14968" y="23460"/>
                      <a:pt x="17166" y="22734"/>
                    </a:cubicBezTo>
                    <a:cubicBezTo>
                      <a:pt x="19361" y="22002"/>
                      <a:pt x="21587" y="21171"/>
                      <a:pt x="23662" y="19972"/>
                    </a:cubicBezTo>
                    <a:cubicBezTo>
                      <a:pt x="25730" y="18782"/>
                      <a:pt x="27636" y="17205"/>
                      <a:pt x="28990" y="15211"/>
                    </a:cubicBezTo>
                    <a:cubicBezTo>
                      <a:pt x="30357" y="13236"/>
                      <a:pt x="31015" y="10761"/>
                      <a:pt x="30757" y="8468"/>
                    </a:cubicBezTo>
                    <a:cubicBezTo>
                      <a:pt x="30537" y="6175"/>
                      <a:pt x="29567" y="4006"/>
                      <a:pt x="28016" y="2517"/>
                    </a:cubicBezTo>
                    <a:cubicBezTo>
                      <a:pt x="27652" y="2122"/>
                      <a:pt x="27221" y="1818"/>
                      <a:pt x="26791" y="1507"/>
                    </a:cubicBezTo>
                    <a:lnTo>
                      <a:pt x="26108" y="1091"/>
                    </a:lnTo>
                    <a:cubicBezTo>
                      <a:pt x="25888" y="976"/>
                      <a:pt x="25673" y="887"/>
                      <a:pt x="25457" y="787"/>
                    </a:cubicBezTo>
                    <a:cubicBezTo>
                      <a:pt x="24512" y="384"/>
                      <a:pt x="23585" y="138"/>
                      <a:pt x="22659" y="56"/>
                    </a:cubicBezTo>
                    <a:cubicBezTo>
                      <a:pt x="22276" y="18"/>
                      <a:pt x="21899" y="0"/>
                      <a:pt x="21530" y="0"/>
                    </a:cubicBezTo>
                    <a:close/>
                  </a:path>
                </a:pathLst>
              </a:custGeom>
              <a:solidFill>
                <a:srgbClr val="DBE2E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45" name="Google Shape;6045;p89"/>
              <p:cNvSpPr/>
              <p:nvPr/>
            </p:nvSpPr>
            <p:spPr>
              <a:xfrm>
                <a:off x="2957425" y="254350"/>
                <a:ext cx="842900" cy="896500"/>
              </a:xfrm>
              <a:custGeom>
                <a:avLst/>
                <a:gdLst/>
                <a:ahLst/>
                <a:cxnLst/>
                <a:rect l="l" t="t" r="r" b="b"/>
                <a:pathLst>
                  <a:path w="33716" h="35860" extrusionOk="0">
                    <a:moveTo>
                      <a:pt x="10613" y="1"/>
                    </a:moveTo>
                    <a:cubicBezTo>
                      <a:pt x="10145" y="1"/>
                      <a:pt x="9663" y="27"/>
                      <a:pt x="9169" y="83"/>
                    </a:cubicBezTo>
                    <a:cubicBezTo>
                      <a:pt x="8120" y="196"/>
                      <a:pt x="7110" y="471"/>
                      <a:pt x="5987" y="969"/>
                    </a:cubicBezTo>
                    <a:cubicBezTo>
                      <a:pt x="5769" y="1077"/>
                      <a:pt x="5573" y="1158"/>
                      <a:pt x="5329" y="1288"/>
                    </a:cubicBezTo>
                    <a:cubicBezTo>
                      <a:pt x="5054" y="1453"/>
                      <a:pt x="4776" y="1623"/>
                      <a:pt x="4501" y="1805"/>
                    </a:cubicBezTo>
                    <a:cubicBezTo>
                      <a:pt x="4211" y="1982"/>
                      <a:pt x="4020" y="2180"/>
                      <a:pt x="3773" y="2374"/>
                    </a:cubicBezTo>
                    <a:cubicBezTo>
                      <a:pt x="3531" y="2561"/>
                      <a:pt x="3306" y="2769"/>
                      <a:pt x="3103" y="2997"/>
                    </a:cubicBezTo>
                    <a:cubicBezTo>
                      <a:pt x="1353" y="4746"/>
                      <a:pt x="305" y="7222"/>
                      <a:pt x="101" y="9807"/>
                    </a:cubicBezTo>
                    <a:cubicBezTo>
                      <a:pt x="1" y="11104"/>
                      <a:pt x="108" y="12445"/>
                      <a:pt x="477" y="13744"/>
                    </a:cubicBezTo>
                    <a:cubicBezTo>
                      <a:pt x="669" y="14393"/>
                      <a:pt x="896" y="15037"/>
                      <a:pt x="1207" y="15655"/>
                    </a:cubicBezTo>
                    <a:lnTo>
                      <a:pt x="1317" y="15887"/>
                    </a:lnTo>
                    <a:lnTo>
                      <a:pt x="1399" y="16050"/>
                    </a:lnTo>
                    <a:lnTo>
                      <a:pt x="1454" y="16143"/>
                    </a:lnTo>
                    <a:lnTo>
                      <a:pt x="1664" y="16514"/>
                    </a:lnTo>
                    <a:cubicBezTo>
                      <a:pt x="1815" y="16768"/>
                      <a:pt x="2038" y="17112"/>
                      <a:pt x="2227" y="17383"/>
                    </a:cubicBezTo>
                    <a:cubicBezTo>
                      <a:pt x="3768" y="19563"/>
                      <a:pt x="5870" y="21234"/>
                      <a:pt x="8101" y="22431"/>
                    </a:cubicBezTo>
                    <a:cubicBezTo>
                      <a:pt x="10346" y="23652"/>
                      <a:pt x="12661" y="24439"/>
                      <a:pt x="14923" y="25131"/>
                    </a:cubicBezTo>
                    <a:cubicBezTo>
                      <a:pt x="17183" y="25811"/>
                      <a:pt x="19387" y="26354"/>
                      <a:pt x="21465" y="26929"/>
                    </a:cubicBezTo>
                    <a:cubicBezTo>
                      <a:pt x="23674" y="27549"/>
                      <a:pt x="25714" y="27901"/>
                      <a:pt x="27263" y="28605"/>
                    </a:cubicBezTo>
                    <a:cubicBezTo>
                      <a:pt x="28737" y="29208"/>
                      <a:pt x="29912" y="30443"/>
                      <a:pt x="30235" y="31324"/>
                    </a:cubicBezTo>
                    <a:cubicBezTo>
                      <a:pt x="30314" y="31544"/>
                      <a:pt x="30372" y="31738"/>
                      <a:pt x="30372" y="31934"/>
                    </a:cubicBezTo>
                    <a:cubicBezTo>
                      <a:pt x="30382" y="32118"/>
                      <a:pt x="30362" y="32303"/>
                      <a:pt x="30319" y="32482"/>
                    </a:cubicBezTo>
                    <a:cubicBezTo>
                      <a:pt x="30221" y="32825"/>
                      <a:pt x="29876" y="33215"/>
                      <a:pt x="29470" y="33423"/>
                    </a:cubicBezTo>
                    <a:cubicBezTo>
                      <a:pt x="29168" y="33604"/>
                      <a:pt x="28826" y="33680"/>
                      <a:pt x="28510" y="33680"/>
                    </a:cubicBezTo>
                    <a:cubicBezTo>
                      <a:pt x="27991" y="33680"/>
                      <a:pt x="27541" y="33476"/>
                      <a:pt x="27447" y="33203"/>
                    </a:cubicBezTo>
                    <a:cubicBezTo>
                      <a:pt x="27102" y="32509"/>
                      <a:pt x="27119" y="31700"/>
                      <a:pt x="27356" y="31364"/>
                    </a:cubicBezTo>
                    <a:cubicBezTo>
                      <a:pt x="27607" y="30981"/>
                      <a:pt x="28028" y="31037"/>
                      <a:pt x="28000" y="31010"/>
                    </a:cubicBezTo>
                    <a:lnTo>
                      <a:pt x="27789" y="30922"/>
                    </a:lnTo>
                    <a:cubicBezTo>
                      <a:pt x="27724" y="30901"/>
                      <a:pt x="27634" y="30882"/>
                      <a:pt x="27526" y="30882"/>
                    </a:cubicBezTo>
                    <a:cubicBezTo>
                      <a:pt x="27395" y="30882"/>
                      <a:pt x="27238" y="30910"/>
                      <a:pt x="27064" y="30996"/>
                    </a:cubicBezTo>
                    <a:cubicBezTo>
                      <a:pt x="26741" y="31144"/>
                      <a:pt x="26465" y="31501"/>
                      <a:pt x="26279" y="31937"/>
                    </a:cubicBezTo>
                    <a:cubicBezTo>
                      <a:pt x="26087" y="32379"/>
                      <a:pt x="25975" y="32913"/>
                      <a:pt x="26056" y="33576"/>
                    </a:cubicBezTo>
                    <a:cubicBezTo>
                      <a:pt x="26082" y="33875"/>
                      <a:pt x="26274" y="34392"/>
                      <a:pt x="26544" y="34692"/>
                    </a:cubicBezTo>
                    <a:cubicBezTo>
                      <a:pt x="26815" y="35010"/>
                      <a:pt x="27150" y="35269"/>
                      <a:pt x="27526" y="35453"/>
                    </a:cubicBezTo>
                    <a:cubicBezTo>
                      <a:pt x="28058" y="35717"/>
                      <a:pt x="28661" y="35859"/>
                      <a:pt x="29301" y="35859"/>
                    </a:cubicBezTo>
                    <a:cubicBezTo>
                      <a:pt x="29589" y="35859"/>
                      <a:pt x="29884" y="35831"/>
                      <a:pt x="30183" y="35771"/>
                    </a:cubicBezTo>
                    <a:cubicBezTo>
                      <a:pt x="31126" y="35568"/>
                      <a:pt x="32134" y="35087"/>
                      <a:pt x="32885" y="34067"/>
                    </a:cubicBezTo>
                    <a:cubicBezTo>
                      <a:pt x="33287" y="33485"/>
                      <a:pt x="33484" y="32951"/>
                      <a:pt x="33596" y="32308"/>
                    </a:cubicBezTo>
                    <a:cubicBezTo>
                      <a:pt x="33716" y="31673"/>
                      <a:pt x="33670" y="30998"/>
                      <a:pt x="33510" y="30381"/>
                    </a:cubicBezTo>
                    <a:cubicBezTo>
                      <a:pt x="33194" y="29124"/>
                      <a:pt x="32462" y="28123"/>
                      <a:pt x="31638" y="27317"/>
                    </a:cubicBezTo>
                    <a:cubicBezTo>
                      <a:pt x="30822" y="26508"/>
                      <a:pt x="29793" y="25825"/>
                      <a:pt x="28723" y="25349"/>
                    </a:cubicBezTo>
                    <a:cubicBezTo>
                      <a:pt x="26604" y="24389"/>
                      <a:pt x="24436" y="24025"/>
                      <a:pt x="22451" y="23427"/>
                    </a:cubicBezTo>
                    <a:cubicBezTo>
                      <a:pt x="20318" y="22812"/>
                      <a:pt x="18143" y="22249"/>
                      <a:pt x="16012" y="21581"/>
                    </a:cubicBezTo>
                    <a:cubicBezTo>
                      <a:pt x="13894" y="20914"/>
                      <a:pt x="11778" y="20148"/>
                      <a:pt x="9935" y="19113"/>
                    </a:cubicBezTo>
                    <a:cubicBezTo>
                      <a:pt x="8084" y="18075"/>
                      <a:pt x="6442" y="16765"/>
                      <a:pt x="5315" y="15193"/>
                    </a:cubicBezTo>
                    <a:cubicBezTo>
                      <a:pt x="5178" y="14991"/>
                      <a:pt x="5082" y="14862"/>
                      <a:pt x="4939" y="14625"/>
                    </a:cubicBezTo>
                    <a:lnTo>
                      <a:pt x="4723" y="14254"/>
                    </a:lnTo>
                    <a:lnTo>
                      <a:pt x="4679" y="14181"/>
                    </a:lnTo>
                    <a:lnTo>
                      <a:pt x="4679" y="14181"/>
                    </a:lnTo>
                    <a:cubicBezTo>
                      <a:pt x="4682" y="14186"/>
                      <a:pt x="4684" y="14188"/>
                      <a:pt x="4684" y="14188"/>
                    </a:cubicBezTo>
                    <a:cubicBezTo>
                      <a:pt x="4687" y="14188"/>
                      <a:pt x="4659" y="14132"/>
                      <a:pt x="4659" y="14132"/>
                    </a:cubicBezTo>
                    <a:lnTo>
                      <a:pt x="4587" y="13979"/>
                    </a:lnTo>
                    <a:cubicBezTo>
                      <a:pt x="4379" y="13582"/>
                      <a:pt x="4228" y="13156"/>
                      <a:pt x="4096" y="12727"/>
                    </a:cubicBezTo>
                    <a:cubicBezTo>
                      <a:pt x="3838" y="11865"/>
                      <a:pt x="3761" y="10953"/>
                      <a:pt x="3823" y="10072"/>
                    </a:cubicBezTo>
                    <a:cubicBezTo>
                      <a:pt x="3948" y="8311"/>
                      <a:pt x="4649" y="6654"/>
                      <a:pt x="5743" y="5558"/>
                    </a:cubicBezTo>
                    <a:cubicBezTo>
                      <a:pt x="5987" y="5268"/>
                      <a:pt x="6325" y="5029"/>
                      <a:pt x="6586" y="4823"/>
                    </a:cubicBezTo>
                    <a:cubicBezTo>
                      <a:pt x="6720" y="4737"/>
                      <a:pt x="6847" y="4646"/>
                      <a:pt x="6971" y="4550"/>
                    </a:cubicBezTo>
                    <a:cubicBezTo>
                      <a:pt x="7148" y="4447"/>
                      <a:pt x="7388" y="4335"/>
                      <a:pt x="7589" y="4229"/>
                    </a:cubicBezTo>
                    <a:cubicBezTo>
                      <a:pt x="8180" y="3952"/>
                      <a:pt x="8936" y="3693"/>
                      <a:pt x="9631" y="3614"/>
                    </a:cubicBezTo>
                    <a:cubicBezTo>
                      <a:pt x="10052" y="3554"/>
                      <a:pt x="10473" y="3527"/>
                      <a:pt x="10888" y="3527"/>
                    </a:cubicBezTo>
                    <a:cubicBezTo>
                      <a:pt x="11865" y="3527"/>
                      <a:pt x="12809" y="3678"/>
                      <a:pt x="13654" y="3909"/>
                    </a:cubicBezTo>
                    <a:cubicBezTo>
                      <a:pt x="14866" y="4232"/>
                      <a:pt x="15888" y="4699"/>
                      <a:pt x="16704" y="5120"/>
                    </a:cubicBezTo>
                    <a:cubicBezTo>
                      <a:pt x="17532" y="5546"/>
                      <a:pt x="18111" y="5960"/>
                      <a:pt x="18492" y="6214"/>
                    </a:cubicBezTo>
                    <a:lnTo>
                      <a:pt x="19157" y="6721"/>
                    </a:lnTo>
                    <a:lnTo>
                      <a:pt x="21151" y="4222"/>
                    </a:lnTo>
                    <a:lnTo>
                      <a:pt x="20507" y="3686"/>
                    </a:lnTo>
                    <a:cubicBezTo>
                      <a:pt x="19998" y="3303"/>
                      <a:pt x="19287" y="2757"/>
                      <a:pt x="18322" y="2207"/>
                    </a:cubicBezTo>
                    <a:cubicBezTo>
                      <a:pt x="17144" y="1527"/>
                      <a:pt x="15892" y="986"/>
                      <a:pt x="14590" y="598"/>
                    </a:cubicBezTo>
                    <a:cubicBezTo>
                      <a:pt x="13435" y="258"/>
                      <a:pt x="12094" y="1"/>
                      <a:pt x="10613"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46" name="Google Shape;6046;p89"/>
              <p:cNvSpPr/>
              <p:nvPr/>
            </p:nvSpPr>
            <p:spPr>
              <a:xfrm>
                <a:off x="2987525" y="285250"/>
                <a:ext cx="786050" cy="845950"/>
              </a:xfrm>
              <a:custGeom>
                <a:avLst/>
                <a:gdLst/>
                <a:ahLst/>
                <a:cxnLst/>
                <a:rect l="l" t="t" r="r" b="b"/>
                <a:pathLst>
                  <a:path w="31442" h="33838" extrusionOk="0">
                    <a:moveTo>
                      <a:pt x="26798" y="29774"/>
                    </a:moveTo>
                    <a:cubicBezTo>
                      <a:pt x="26799" y="29776"/>
                      <a:pt x="26799" y="29778"/>
                      <a:pt x="26798" y="29779"/>
                    </a:cubicBezTo>
                    <a:lnTo>
                      <a:pt x="26798" y="29779"/>
                    </a:lnTo>
                    <a:cubicBezTo>
                      <a:pt x="26799" y="29778"/>
                      <a:pt x="26799" y="29776"/>
                      <a:pt x="26798" y="29774"/>
                    </a:cubicBezTo>
                    <a:close/>
                    <a:moveTo>
                      <a:pt x="26798" y="29779"/>
                    </a:moveTo>
                    <a:cubicBezTo>
                      <a:pt x="26797" y="29780"/>
                      <a:pt x="26795" y="29780"/>
                      <a:pt x="26791" y="29780"/>
                    </a:cubicBezTo>
                    <a:lnTo>
                      <a:pt x="26791" y="29780"/>
                    </a:lnTo>
                    <a:cubicBezTo>
                      <a:pt x="26792" y="29780"/>
                      <a:pt x="26793" y="29781"/>
                      <a:pt x="26793" y="29781"/>
                    </a:cubicBezTo>
                    <a:cubicBezTo>
                      <a:pt x="26796" y="29781"/>
                      <a:pt x="26797" y="29780"/>
                      <a:pt x="26798" y="29779"/>
                    </a:cubicBezTo>
                    <a:close/>
                    <a:moveTo>
                      <a:pt x="9497" y="0"/>
                    </a:moveTo>
                    <a:cubicBezTo>
                      <a:pt x="9051" y="0"/>
                      <a:pt x="8593" y="26"/>
                      <a:pt x="8125" y="83"/>
                    </a:cubicBezTo>
                    <a:cubicBezTo>
                      <a:pt x="7203" y="183"/>
                      <a:pt x="6279" y="451"/>
                      <a:pt x="5343" y="873"/>
                    </a:cubicBezTo>
                    <a:cubicBezTo>
                      <a:pt x="5130" y="978"/>
                      <a:pt x="4920" y="1071"/>
                      <a:pt x="4700" y="1191"/>
                    </a:cubicBezTo>
                    <a:lnTo>
                      <a:pt x="4025" y="1622"/>
                    </a:lnTo>
                    <a:cubicBezTo>
                      <a:pt x="3603" y="1940"/>
                      <a:pt x="3180" y="2256"/>
                      <a:pt x="2823" y="2658"/>
                    </a:cubicBezTo>
                    <a:cubicBezTo>
                      <a:pt x="1305" y="4178"/>
                      <a:pt x="381" y="6369"/>
                      <a:pt x="209" y="8664"/>
                    </a:cubicBezTo>
                    <a:cubicBezTo>
                      <a:pt x="1" y="10964"/>
                      <a:pt x="712" y="13423"/>
                      <a:pt x="2122" y="15371"/>
                    </a:cubicBezTo>
                    <a:cubicBezTo>
                      <a:pt x="3517" y="17334"/>
                      <a:pt x="5458" y="18868"/>
                      <a:pt x="7550" y="20015"/>
                    </a:cubicBezTo>
                    <a:cubicBezTo>
                      <a:pt x="9652" y="21171"/>
                      <a:pt x="11895" y="21954"/>
                      <a:pt x="14104" y="22639"/>
                    </a:cubicBezTo>
                    <a:cubicBezTo>
                      <a:pt x="16319" y="23316"/>
                      <a:pt x="18511" y="23869"/>
                      <a:pt x="20608" y="24460"/>
                    </a:cubicBezTo>
                    <a:cubicBezTo>
                      <a:pt x="22736" y="25075"/>
                      <a:pt x="24821" y="25434"/>
                      <a:pt x="26568" y="26229"/>
                    </a:cubicBezTo>
                    <a:cubicBezTo>
                      <a:pt x="28277" y="26981"/>
                      <a:pt x="29709" y="28316"/>
                      <a:pt x="30176" y="29760"/>
                    </a:cubicBezTo>
                    <a:cubicBezTo>
                      <a:pt x="30396" y="30464"/>
                      <a:pt x="30331" y="31242"/>
                      <a:pt x="30011" y="31802"/>
                    </a:cubicBezTo>
                    <a:cubicBezTo>
                      <a:pt x="29683" y="32379"/>
                      <a:pt x="29110" y="32802"/>
                      <a:pt x="28514" y="33010"/>
                    </a:cubicBezTo>
                    <a:cubicBezTo>
                      <a:pt x="28209" y="33125"/>
                      <a:pt x="27890" y="33178"/>
                      <a:pt x="27580" y="33178"/>
                    </a:cubicBezTo>
                    <a:cubicBezTo>
                      <a:pt x="26699" y="33178"/>
                      <a:pt x="25900" y="32750"/>
                      <a:pt x="25757" y="32098"/>
                    </a:cubicBezTo>
                    <a:cubicBezTo>
                      <a:pt x="25486" y="31196"/>
                      <a:pt x="25678" y="30341"/>
                      <a:pt x="26051" y="29999"/>
                    </a:cubicBezTo>
                    <a:cubicBezTo>
                      <a:pt x="26270" y="29804"/>
                      <a:pt x="26483" y="29768"/>
                      <a:pt x="26625" y="29768"/>
                    </a:cubicBezTo>
                    <a:cubicBezTo>
                      <a:pt x="26708" y="29768"/>
                      <a:pt x="26768" y="29780"/>
                      <a:pt x="26790" y="29780"/>
                    </a:cubicBezTo>
                    <a:cubicBezTo>
                      <a:pt x="26790" y="29780"/>
                      <a:pt x="26791" y="29780"/>
                      <a:pt x="26791" y="29780"/>
                    </a:cubicBezTo>
                    <a:lnTo>
                      <a:pt x="26791" y="29780"/>
                    </a:lnTo>
                    <a:cubicBezTo>
                      <a:pt x="26764" y="29777"/>
                      <a:pt x="26659" y="29726"/>
                      <a:pt x="26493" y="29726"/>
                    </a:cubicBezTo>
                    <a:cubicBezTo>
                      <a:pt x="26356" y="29726"/>
                      <a:pt x="26177" y="29761"/>
                      <a:pt x="25965" y="29889"/>
                    </a:cubicBezTo>
                    <a:cubicBezTo>
                      <a:pt x="25477" y="30229"/>
                      <a:pt x="25127" y="31131"/>
                      <a:pt x="25343" y="32211"/>
                    </a:cubicBezTo>
                    <a:cubicBezTo>
                      <a:pt x="25398" y="32470"/>
                      <a:pt x="25527" y="32807"/>
                      <a:pt x="25750" y="33037"/>
                    </a:cubicBezTo>
                    <a:cubicBezTo>
                      <a:pt x="25980" y="33276"/>
                      <a:pt x="26257" y="33465"/>
                      <a:pt x="26564" y="33592"/>
                    </a:cubicBezTo>
                    <a:cubicBezTo>
                      <a:pt x="26941" y="33753"/>
                      <a:pt x="27364" y="33838"/>
                      <a:pt x="27807" y="33838"/>
                    </a:cubicBezTo>
                    <a:cubicBezTo>
                      <a:pt x="28109" y="33838"/>
                      <a:pt x="28419" y="33798"/>
                      <a:pt x="28730" y="33717"/>
                    </a:cubicBezTo>
                    <a:cubicBezTo>
                      <a:pt x="29486" y="33511"/>
                      <a:pt x="30264" y="33063"/>
                      <a:pt x="30788" y="32280"/>
                    </a:cubicBezTo>
                    <a:cubicBezTo>
                      <a:pt x="31296" y="31481"/>
                      <a:pt x="31442" y="30442"/>
                      <a:pt x="31162" y="29475"/>
                    </a:cubicBezTo>
                    <a:cubicBezTo>
                      <a:pt x="30894" y="28510"/>
                      <a:pt x="30303" y="27665"/>
                      <a:pt x="29577" y="26969"/>
                    </a:cubicBezTo>
                    <a:cubicBezTo>
                      <a:pt x="28859" y="26267"/>
                      <a:pt x="27971" y="25679"/>
                      <a:pt x="27009" y="25255"/>
                    </a:cubicBezTo>
                    <a:cubicBezTo>
                      <a:pt x="25089" y="24386"/>
                      <a:pt x="22966" y="24029"/>
                      <a:pt x="20900" y="23426"/>
                    </a:cubicBezTo>
                    <a:cubicBezTo>
                      <a:pt x="18789" y="22828"/>
                      <a:pt x="16601" y="22272"/>
                      <a:pt x="14423" y="21604"/>
                    </a:cubicBezTo>
                    <a:cubicBezTo>
                      <a:pt x="12254" y="20932"/>
                      <a:pt x="10066" y="20159"/>
                      <a:pt x="8077" y="19060"/>
                    </a:cubicBezTo>
                    <a:cubicBezTo>
                      <a:pt x="6090" y="17971"/>
                      <a:pt x="4285" y="16527"/>
                      <a:pt x="3014" y="14737"/>
                    </a:cubicBezTo>
                    <a:cubicBezTo>
                      <a:pt x="1739" y="12956"/>
                      <a:pt x="1128" y="10816"/>
                      <a:pt x="1310" y="8743"/>
                    </a:cubicBezTo>
                    <a:cubicBezTo>
                      <a:pt x="1466" y="6692"/>
                      <a:pt x="2291" y="4750"/>
                      <a:pt x="3618" y="3429"/>
                    </a:cubicBezTo>
                    <a:cubicBezTo>
                      <a:pt x="3924" y="3080"/>
                      <a:pt x="4309" y="2802"/>
                      <a:pt x="4656" y="2536"/>
                    </a:cubicBezTo>
                    <a:lnTo>
                      <a:pt x="5197" y="2177"/>
                    </a:lnTo>
                    <a:cubicBezTo>
                      <a:pt x="5396" y="2065"/>
                      <a:pt x="5621" y="1962"/>
                      <a:pt x="5829" y="1856"/>
                    </a:cubicBezTo>
                    <a:cubicBezTo>
                      <a:pt x="6605" y="1502"/>
                      <a:pt x="7450" y="1236"/>
                      <a:pt x="8266" y="1145"/>
                    </a:cubicBezTo>
                    <a:cubicBezTo>
                      <a:pt x="8716" y="1086"/>
                      <a:pt x="9160" y="1060"/>
                      <a:pt x="9594" y="1060"/>
                    </a:cubicBezTo>
                    <a:cubicBezTo>
                      <a:pt x="10744" y="1060"/>
                      <a:pt x="11825" y="1247"/>
                      <a:pt x="12781" y="1514"/>
                    </a:cubicBezTo>
                    <a:cubicBezTo>
                      <a:pt x="13922" y="1837"/>
                      <a:pt x="15026" y="2290"/>
                      <a:pt x="16067" y="2864"/>
                    </a:cubicBezTo>
                    <a:cubicBezTo>
                      <a:pt x="16943" y="3333"/>
                      <a:pt x="17570" y="3795"/>
                      <a:pt x="17992" y="4094"/>
                    </a:cubicBezTo>
                    <a:lnTo>
                      <a:pt x="18650" y="4614"/>
                    </a:lnTo>
                    <a:lnTo>
                      <a:pt x="19253" y="3858"/>
                    </a:lnTo>
                    <a:lnTo>
                      <a:pt x="18600" y="3333"/>
                    </a:lnTo>
                    <a:cubicBezTo>
                      <a:pt x="18135" y="2996"/>
                      <a:pt x="17470" y="2498"/>
                      <a:pt x="16551" y="1993"/>
                    </a:cubicBezTo>
                    <a:cubicBezTo>
                      <a:pt x="15445" y="1373"/>
                      <a:pt x="14274" y="880"/>
                      <a:pt x="13058" y="523"/>
                    </a:cubicBezTo>
                    <a:cubicBezTo>
                      <a:pt x="12009" y="220"/>
                      <a:pt x="10803" y="0"/>
                      <a:pt x="9497" y="0"/>
                    </a:cubicBezTo>
                    <a:close/>
                  </a:path>
                </a:pathLst>
              </a:custGeom>
              <a:solidFill>
                <a:srgbClr val="DBE2E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47" name="Google Shape;6047;p89"/>
              <p:cNvSpPr/>
              <p:nvPr/>
            </p:nvSpPr>
            <p:spPr>
              <a:xfrm>
                <a:off x="3368550" y="238100"/>
                <a:ext cx="1089150" cy="1354050"/>
              </a:xfrm>
              <a:custGeom>
                <a:avLst/>
                <a:gdLst/>
                <a:ahLst/>
                <a:cxnLst/>
                <a:rect l="l" t="t" r="r" b="b"/>
                <a:pathLst>
                  <a:path w="43566" h="54162" extrusionOk="0">
                    <a:moveTo>
                      <a:pt x="40538" y="1"/>
                    </a:moveTo>
                    <a:cubicBezTo>
                      <a:pt x="40536" y="1"/>
                      <a:pt x="40535" y="1"/>
                      <a:pt x="40533" y="1"/>
                    </a:cubicBezTo>
                    <a:lnTo>
                      <a:pt x="23581" y="183"/>
                    </a:lnTo>
                    <a:lnTo>
                      <a:pt x="19703" y="224"/>
                    </a:lnTo>
                    <a:lnTo>
                      <a:pt x="2751" y="406"/>
                    </a:lnTo>
                    <a:cubicBezTo>
                      <a:pt x="2416" y="408"/>
                      <a:pt x="2128" y="645"/>
                      <a:pt x="2061" y="973"/>
                    </a:cubicBezTo>
                    <a:cubicBezTo>
                      <a:pt x="1530" y="3469"/>
                      <a:pt x="0" y="13846"/>
                      <a:pt x="8783" y="22600"/>
                    </a:cubicBezTo>
                    <a:cubicBezTo>
                      <a:pt x="18846" y="32630"/>
                      <a:pt x="19789" y="34399"/>
                      <a:pt x="18887" y="42942"/>
                    </a:cubicBezTo>
                    <a:cubicBezTo>
                      <a:pt x="17982" y="51485"/>
                      <a:pt x="13855" y="54161"/>
                      <a:pt x="13855" y="54161"/>
                    </a:cubicBezTo>
                    <a:lnTo>
                      <a:pt x="22106" y="54072"/>
                    </a:lnTo>
                    <a:lnTo>
                      <a:pt x="22326" y="54070"/>
                    </a:lnTo>
                    <a:lnTo>
                      <a:pt x="30577" y="53982"/>
                    </a:lnTo>
                    <a:cubicBezTo>
                      <a:pt x="30577" y="53982"/>
                      <a:pt x="26396" y="51394"/>
                      <a:pt x="25309" y="42870"/>
                    </a:cubicBezTo>
                    <a:cubicBezTo>
                      <a:pt x="24222" y="34348"/>
                      <a:pt x="25127" y="32560"/>
                      <a:pt x="34972" y="22320"/>
                    </a:cubicBezTo>
                    <a:cubicBezTo>
                      <a:pt x="43566" y="13379"/>
                      <a:pt x="41816" y="3039"/>
                      <a:pt x="41232" y="554"/>
                    </a:cubicBezTo>
                    <a:cubicBezTo>
                      <a:pt x="41158" y="228"/>
                      <a:pt x="40869" y="1"/>
                      <a:pt x="40538"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48" name="Google Shape;6048;p89"/>
              <p:cNvSpPr/>
              <p:nvPr/>
            </p:nvSpPr>
            <p:spPr>
              <a:xfrm>
                <a:off x="3588225" y="1559325"/>
                <a:ext cx="673800" cy="265125"/>
              </a:xfrm>
              <a:custGeom>
                <a:avLst/>
                <a:gdLst/>
                <a:ahLst/>
                <a:cxnLst/>
                <a:rect l="l" t="t" r="r" b="b"/>
                <a:pathLst>
                  <a:path w="26952" h="10605" extrusionOk="0">
                    <a:moveTo>
                      <a:pt x="26784" y="0"/>
                    </a:moveTo>
                    <a:lnTo>
                      <a:pt x="58" y="285"/>
                    </a:lnTo>
                    <a:cubicBezTo>
                      <a:pt x="27" y="285"/>
                      <a:pt x="1" y="311"/>
                      <a:pt x="1" y="343"/>
                    </a:cubicBezTo>
                    <a:lnTo>
                      <a:pt x="111" y="10604"/>
                    </a:lnTo>
                    <a:lnTo>
                      <a:pt x="26951" y="10320"/>
                    </a:lnTo>
                    <a:lnTo>
                      <a:pt x="26841" y="58"/>
                    </a:lnTo>
                    <a:cubicBezTo>
                      <a:pt x="26841" y="27"/>
                      <a:pt x="26815" y="0"/>
                      <a:pt x="26784" y="0"/>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49" name="Google Shape;6049;p89"/>
              <p:cNvSpPr/>
              <p:nvPr/>
            </p:nvSpPr>
            <p:spPr>
              <a:xfrm>
                <a:off x="3513850" y="1774875"/>
                <a:ext cx="825300" cy="92000"/>
              </a:xfrm>
              <a:custGeom>
                <a:avLst/>
                <a:gdLst/>
                <a:ahLst/>
                <a:cxnLst/>
                <a:rect l="l" t="t" r="r" b="b"/>
                <a:pathLst>
                  <a:path w="33012" h="3680" extrusionOk="0">
                    <a:moveTo>
                      <a:pt x="32921" y="0"/>
                    </a:moveTo>
                    <a:lnTo>
                      <a:pt x="58" y="350"/>
                    </a:lnTo>
                    <a:cubicBezTo>
                      <a:pt x="27" y="350"/>
                      <a:pt x="0" y="376"/>
                      <a:pt x="0" y="410"/>
                    </a:cubicBezTo>
                    <a:lnTo>
                      <a:pt x="36" y="3680"/>
                    </a:lnTo>
                    <a:lnTo>
                      <a:pt x="33012" y="3328"/>
                    </a:lnTo>
                    <a:lnTo>
                      <a:pt x="32978" y="58"/>
                    </a:lnTo>
                    <a:cubicBezTo>
                      <a:pt x="32978" y="27"/>
                      <a:pt x="32952" y="0"/>
                      <a:pt x="32921" y="0"/>
                    </a:cubicBezTo>
                    <a:close/>
                  </a:path>
                </a:pathLst>
              </a:custGeom>
              <a:solidFill>
                <a:srgbClr val="E7ECE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50" name="Google Shape;6050;p89"/>
              <p:cNvSpPr/>
              <p:nvPr/>
            </p:nvSpPr>
            <p:spPr>
              <a:xfrm>
                <a:off x="3466550" y="322000"/>
                <a:ext cx="893500" cy="458025"/>
              </a:xfrm>
              <a:custGeom>
                <a:avLst/>
                <a:gdLst/>
                <a:ahLst/>
                <a:cxnLst/>
                <a:rect l="l" t="t" r="r" b="b"/>
                <a:pathLst>
                  <a:path w="35740" h="18321" extrusionOk="0">
                    <a:moveTo>
                      <a:pt x="34103" y="1"/>
                    </a:moveTo>
                    <a:cubicBezTo>
                      <a:pt x="34097" y="1"/>
                      <a:pt x="34091" y="1"/>
                      <a:pt x="34085" y="1"/>
                    </a:cubicBezTo>
                    <a:lnTo>
                      <a:pt x="18162" y="171"/>
                    </a:lnTo>
                    <a:lnTo>
                      <a:pt x="17351" y="181"/>
                    </a:lnTo>
                    <a:lnTo>
                      <a:pt x="1428" y="350"/>
                    </a:lnTo>
                    <a:cubicBezTo>
                      <a:pt x="834" y="353"/>
                      <a:pt x="348" y="820"/>
                      <a:pt x="320" y="1413"/>
                    </a:cubicBezTo>
                    <a:cubicBezTo>
                      <a:pt x="315" y="1492"/>
                      <a:pt x="312" y="1578"/>
                      <a:pt x="310" y="1667"/>
                    </a:cubicBezTo>
                    <a:cubicBezTo>
                      <a:pt x="1" y="10807"/>
                      <a:pt x="7459" y="18321"/>
                      <a:pt x="16585" y="18321"/>
                    </a:cubicBezTo>
                    <a:cubicBezTo>
                      <a:pt x="16644" y="18321"/>
                      <a:pt x="16703" y="18321"/>
                      <a:pt x="16762" y="18320"/>
                    </a:cubicBezTo>
                    <a:lnTo>
                      <a:pt x="17545" y="18310"/>
                    </a:lnTo>
                    <a:lnTo>
                      <a:pt x="18354" y="18303"/>
                    </a:lnTo>
                    <a:lnTo>
                      <a:pt x="19136" y="18294"/>
                    </a:lnTo>
                    <a:cubicBezTo>
                      <a:pt x="28343" y="18196"/>
                      <a:pt x="35739" y="10485"/>
                      <a:pt x="35229" y="1294"/>
                    </a:cubicBezTo>
                    <a:cubicBezTo>
                      <a:pt x="35225" y="1203"/>
                      <a:pt x="35220" y="1119"/>
                      <a:pt x="35215" y="1040"/>
                    </a:cubicBezTo>
                    <a:cubicBezTo>
                      <a:pt x="35175" y="455"/>
                      <a:pt x="34689" y="1"/>
                      <a:pt x="34103" y="1"/>
                    </a:cubicBezTo>
                    <a:close/>
                  </a:path>
                </a:pathLst>
              </a:custGeom>
              <a:solidFill>
                <a:srgbClr val="DBE2E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51" name="Google Shape;6051;p89"/>
              <p:cNvSpPr/>
              <p:nvPr/>
            </p:nvSpPr>
            <p:spPr>
              <a:xfrm>
                <a:off x="3472850" y="260850"/>
                <a:ext cx="874375" cy="56650"/>
              </a:xfrm>
              <a:custGeom>
                <a:avLst/>
                <a:gdLst/>
                <a:ahLst/>
                <a:cxnLst/>
                <a:rect l="l" t="t" r="r" b="b"/>
                <a:pathLst>
                  <a:path w="34975" h="2266" extrusionOk="0">
                    <a:moveTo>
                      <a:pt x="34014" y="1"/>
                    </a:moveTo>
                    <a:cubicBezTo>
                      <a:pt x="34011" y="1"/>
                      <a:pt x="34008" y="1"/>
                      <a:pt x="34005" y="1"/>
                    </a:cubicBezTo>
                    <a:lnTo>
                      <a:pt x="953" y="355"/>
                    </a:lnTo>
                    <a:cubicBezTo>
                      <a:pt x="424" y="360"/>
                      <a:pt x="1" y="791"/>
                      <a:pt x="8" y="1320"/>
                    </a:cubicBezTo>
                    <a:cubicBezTo>
                      <a:pt x="13" y="1843"/>
                      <a:pt x="441" y="2265"/>
                      <a:pt x="964" y="2265"/>
                    </a:cubicBezTo>
                    <a:cubicBezTo>
                      <a:pt x="967" y="2265"/>
                      <a:pt x="969" y="2265"/>
                      <a:pt x="972" y="2265"/>
                    </a:cubicBezTo>
                    <a:lnTo>
                      <a:pt x="34022" y="1913"/>
                    </a:lnTo>
                    <a:cubicBezTo>
                      <a:pt x="34551" y="1906"/>
                      <a:pt x="34975" y="1473"/>
                      <a:pt x="34968" y="946"/>
                    </a:cubicBezTo>
                    <a:cubicBezTo>
                      <a:pt x="34963" y="422"/>
                      <a:pt x="34537" y="1"/>
                      <a:pt x="34014" y="1"/>
                    </a:cubicBezTo>
                    <a:close/>
                  </a:path>
                </a:pathLst>
              </a:custGeom>
              <a:solidFill>
                <a:srgbClr val="DBE2E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52" name="Google Shape;6052;p89"/>
              <p:cNvSpPr/>
              <p:nvPr/>
            </p:nvSpPr>
            <p:spPr>
              <a:xfrm>
                <a:off x="3746150" y="421050"/>
                <a:ext cx="332625" cy="316350"/>
              </a:xfrm>
              <a:custGeom>
                <a:avLst/>
                <a:gdLst/>
                <a:ahLst/>
                <a:cxnLst/>
                <a:rect l="l" t="t" r="r" b="b"/>
                <a:pathLst>
                  <a:path w="13305" h="12654" extrusionOk="0">
                    <a:moveTo>
                      <a:pt x="6653" y="1"/>
                    </a:moveTo>
                    <a:lnTo>
                      <a:pt x="4597" y="4166"/>
                    </a:lnTo>
                    <a:lnTo>
                      <a:pt x="1" y="4833"/>
                    </a:lnTo>
                    <a:lnTo>
                      <a:pt x="3325" y="8075"/>
                    </a:lnTo>
                    <a:lnTo>
                      <a:pt x="2540" y="12654"/>
                    </a:lnTo>
                    <a:lnTo>
                      <a:pt x="6653" y="10492"/>
                    </a:lnTo>
                    <a:lnTo>
                      <a:pt x="10765" y="12654"/>
                    </a:lnTo>
                    <a:lnTo>
                      <a:pt x="9978" y="8075"/>
                    </a:lnTo>
                    <a:lnTo>
                      <a:pt x="13305" y="4833"/>
                    </a:lnTo>
                    <a:lnTo>
                      <a:pt x="8709" y="4166"/>
                    </a:lnTo>
                    <a:lnTo>
                      <a:pt x="6653" y="1"/>
                    </a:lnTo>
                    <a:close/>
                    <a:moveTo>
                      <a:pt x="2540" y="12654"/>
                    </a:moveTo>
                    <a:lnTo>
                      <a:pt x="2540" y="12654"/>
                    </a:lnTo>
                    <a:lnTo>
                      <a:pt x="2540" y="12654"/>
                    </a:ln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nvGrpSpPr>
          <p:cNvPr id="6053" name="Google Shape;6053;p89"/>
          <p:cNvGrpSpPr/>
          <p:nvPr/>
        </p:nvGrpSpPr>
        <p:grpSpPr>
          <a:xfrm>
            <a:off x="3307661" y="4712614"/>
            <a:ext cx="1657504" cy="850319"/>
            <a:chOff x="2496310" y="3693351"/>
            <a:chExt cx="1342906" cy="688926"/>
          </a:xfrm>
        </p:grpSpPr>
        <p:grpSp>
          <p:nvGrpSpPr>
            <p:cNvPr id="6054" name="Google Shape;6054;p89"/>
            <p:cNvGrpSpPr/>
            <p:nvPr/>
          </p:nvGrpSpPr>
          <p:grpSpPr>
            <a:xfrm>
              <a:off x="2496310" y="3693351"/>
              <a:ext cx="1342906" cy="688875"/>
              <a:chOff x="2496310" y="3693351"/>
              <a:chExt cx="1342906" cy="688875"/>
            </a:xfrm>
          </p:grpSpPr>
          <p:sp>
            <p:nvSpPr>
              <p:cNvPr id="6055" name="Google Shape;6055;p89"/>
              <p:cNvSpPr/>
              <p:nvPr/>
            </p:nvSpPr>
            <p:spPr>
              <a:xfrm>
                <a:off x="2567815" y="3809577"/>
                <a:ext cx="1200140" cy="572649"/>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56" name="Google Shape;6056;p89"/>
              <p:cNvSpPr/>
              <p:nvPr/>
            </p:nvSpPr>
            <p:spPr>
              <a:xfrm>
                <a:off x="3420688" y="3858516"/>
                <a:ext cx="65100" cy="65100"/>
              </a:xfrm>
              <a:prstGeom prst="ellipse">
                <a:avLst/>
              </a:pr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57" name="Google Shape;6057;p89"/>
              <p:cNvSpPr/>
              <p:nvPr/>
            </p:nvSpPr>
            <p:spPr>
              <a:xfrm>
                <a:off x="3135700" y="3791751"/>
                <a:ext cx="65100" cy="65100"/>
              </a:xfrm>
              <a:prstGeom prst="ellipse">
                <a:avLst/>
              </a:pr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58" name="Google Shape;6058;p89"/>
              <p:cNvSpPr/>
              <p:nvPr/>
            </p:nvSpPr>
            <p:spPr>
              <a:xfrm>
                <a:off x="3620515" y="4032917"/>
                <a:ext cx="65100" cy="65100"/>
              </a:xfrm>
              <a:prstGeom prst="ellipse">
                <a:avLst/>
              </a:pr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59" name="Google Shape;6059;p89"/>
              <p:cNvSpPr/>
              <p:nvPr/>
            </p:nvSpPr>
            <p:spPr>
              <a:xfrm>
                <a:off x="2843808" y="3858516"/>
                <a:ext cx="65100" cy="65100"/>
              </a:xfrm>
              <a:prstGeom prst="ellipse">
                <a:avLst/>
              </a:pr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60" name="Google Shape;6060;p89"/>
              <p:cNvSpPr/>
              <p:nvPr/>
            </p:nvSpPr>
            <p:spPr>
              <a:xfrm>
                <a:off x="2652010" y="4032917"/>
                <a:ext cx="65100" cy="65100"/>
              </a:xfrm>
              <a:prstGeom prst="ellipse">
                <a:avLst/>
              </a:pr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cxnSp>
            <p:nvCxnSpPr>
              <p:cNvPr id="6061" name="Google Shape;6061;p89"/>
              <p:cNvCxnSpPr>
                <a:stCxn id="6059" idx="0"/>
              </p:cNvCxnSpPr>
              <p:nvPr/>
            </p:nvCxnSpPr>
            <p:spPr>
              <a:xfrm rot="5400000" flipH="1">
                <a:off x="2741958" y="3724116"/>
                <a:ext cx="68700" cy="200100"/>
              </a:xfrm>
              <a:prstGeom prst="bentConnector2">
                <a:avLst/>
              </a:prstGeom>
              <a:noFill/>
              <a:ln w="19050" cap="flat" cmpd="sng">
                <a:solidFill>
                  <a:srgbClr val="869FB2"/>
                </a:solidFill>
                <a:prstDash val="solid"/>
                <a:round/>
                <a:headEnd type="none" w="med" len="med"/>
                <a:tailEnd type="none" w="med" len="med"/>
              </a:ln>
            </p:spPr>
          </p:cxnSp>
          <p:cxnSp>
            <p:nvCxnSpPr>
              <p:cNvPr id="6062" name="Google Shape;6062;p89"/>
              <p:cNvCxnSpPr>
                <a:stCxn id="6056" idx="0"/>
              </p:cNvCxnSpPr>
              <p:nvPr/>
            </p:nvCxnSpPr>
            <p:spPr>
              <a:xfrm rot="-5400000">
                <a:off x="3512338" y="3723516"/>
                <a:ext cx="75900" cy="194100"/>
              </a:xfrm>
              <a:prstGeom prst="bentConnector2">
                <a:avLst/>
              </a:prstGeom>
              <a:noFill/>
              <a:ln w="19050" cap="flat" cmpd="sng">
                <a:solidFill>
                  <a:srgbClr val="869FB2"/>
                </a:solidFill>
                <a:prstDash val="solid"/>
                <a:round/>
                <a:headEnd type="none" w="med" len="med"/>
                <a:tailEnd type="none" w="med" len="med"/>
              </a:ln>
            </p:spPr>
          </p:cxnSp>
          <p:cxnSp>
            <p:nvCxnSpPr>
              <p:cNvPr id="6063" name="Google Shape;6063;p89"/>
              <p:cNvCxnSpPr>
                <a:stCxn id="6057" idx="0"/>
              </p:cNvCxnSpPr>
              <p:nvPr/>
            </p:nvCxnSpPr>
            <p:spPr>
              <a:xfrm rot="-5400000">
                <a:off x="3119350" y="3742251"/>
                <a:ext cx="98400" cy="600"/>
              </a:xfrm>
              <a:prstGeom prst="bentConnector3">
                <a:avLst>
                  <a:gd name="adj1" fmla="val 50000"/>
                </a:avLst>
              </a:prstGeom>
              <a:noFill/>
              <a:ln w="19050" cap="flat" cmpd="sng">
                <a:solidFill>
                  <a:srgbClr val="869FB2"/>
                </a:solidFill>
                <a:prstDash val="solid"/>
                <a:round/>
                <a:headEnd type="none" w="med" len="med"/>
                <a:tailEnd type="none" w="med" len="med"/>
              </a:ln>
            </p:spPr>
          </p:cxnSp>
          <p:cxnSp>
            <p:nvCxnSpPr>
              <p:cNvPr id="6064" name="Google Shape;6064;p89"/>
              <p:cNvCxnSpPr>
                <a:stCxn id="6060" idx="2"/>
              </p:cNvCxnSpPr>
              <p:nvPr/>
            </p:nvCxnSpPr>
            <p:spPr>
              <a:xfrm flipH="1">
                <a:off x="2496310" y="4065467"/>
                <a:ext cx="155700" cy="600"/>
              </a:xfrm>
              <a:prstGeom prst="bentConnector3">
                <a:avLst>
                  <a:gd name="adj1" fmla="val 50000"/>
                </a:avLst>
              </a:prstGeom>
              <a:noFill/>
              <a:ln w="19050" cap="flat" cmpd="sng">
                <a:solidFill>
                  <a:srgbClr val="869FB2"/>
                </a:solidFill>
                <a:prstDash val="solid"/>
                <a:round/>
                <a:headEnd type="none" w="med" len="med"/>
                <a:tailEnd type="none" w="med" len="med"/>
              </a:ln>
            </p:spPr>
          </p:cxnSp>
          <p:cxnSp>
            <p:nvCxnSpPr>
              <p:cNvPr id="6065" name="Google Shape;6065;p89"/>
              <p:cNvCxnSpPr>
                <a:stCxn id="6058" idx="6"/>
              </p:cNvCxnSpPr>
              <p:nvPr/>
            </p:nvCxnSpPr>
            <p:spPr>
              <a:xfrm>
                <a:off x="3685615" y="4065467"/>
                <a:ext cx="1536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6066" name="Google Shape;6066;p89"/>
            <p:cNvGrpSpPr/>
            <p:nvPr/>
          </p:nvGrpSpPr>
          <p:grpSpPr>
            <a:xfrm>
              <a:off x="2675275" y="3930557"/>
              <a:ext cx="1003306" cy="451719"/>
              <a:chOff x="2675275" y="4174282"/>
              <a:chExt cx="1003306" cy="451719"/>
            </a:xfrm>
          </p:grpSpPr>
          <p:sp>
            <p:nvSpPr>
              <p:cNvPr id="6067" name="Google Shape;6067;p89"/>
              <p:cNvSpPr/>
              <p:nvPr/>
            </p:nvSpPr>
            <p:spPr>
              <a:xfrm>
                <a:off x="2675275" y="4174282"/>
                <a:ext cx="1003306" cy="451719"/>
              </a:xfrm>
              <a:custGeom>
                <a:avLst/>
                <a:gdLst/>
                <a:ahLst/>
                <a:cxnLst/>
                <a:rect l="l" t="t" r="r" b="b"/>
                <a:pathLst>
                  <a:path w="27286" h="12285" extrusionOk="0">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ABBCC9"/>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68" name="Google Shape;6068;p89"/>
              <p:cNvSpPr/>
              <p:nvPr/>
            </p:nvSpPr>
            <p:spPr>
              <a:xfrm>
                <a:off x="2716046" y="4210984"/>
                <a:ext cx="921789" cy="415018"/>
              </a:xfrm>
              <a:custGeom>
                <a:avLst/>
                <a:gdLst/>
                <a:ahLst/>
                <a:cxnLst/>
                <a:rect l="l" t="t" r="r" b="b"/>
                <a:pathLst>
                  <a:path w="27286" h="12285" extrusionOk="0">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A5B7C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69" name="Google Shape;6069;p89"/>
              <p:cNvSpPr/>
              <p:nvPr/>
            </p:nvSpPr>
            <p:spPr>
              <a:xfrm>
                <a:off x="2762606" y="4252906"/>
                <a:ext cx="828676" cy="373095"/>
              </a:xfrm>
              <a:custGeom>
                <a:avLst/>
                <a:gdLst/>
                <a:ahLst/>
                <a:cxnLst/>
                <a:rect l="l" t="t" r="r" b="b"/>
                <a:pathLst>
                  <a:path w="27286" h="12285" extrusionOk="0">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nvGrpSpPr>
          <p:cNvPr id="6070" name="Google Shape;6070;p89"/>
          <p:cNvGrpSpPr/>
          <p:nvPr/>
        </p:nvGrpSpPr>
        <p:grpSpPr>
          <a:xfrm>
            <a:off x="2205890" y="1295077"/>
            <a:ext cx="766015" cy="1166279"/>
            <a:chOff x="1715404" y="1112080"/>
            <a:chExt cx="642270" cy="977984"/>
          </a:xfrm>
        </p:grpSpPr>
        <p:grpSp>
          <p:nvGrpSpPr>
            <p:cNvPr id="6071" name="Google Shape;6071;p89"/>
            <p:cNvGrpSpPr/>
            <p:nvPr/>
          </p:nvGrpSpPr>
          <p:grpSpPr>
            <a:xfrm>
              <a:off x="1715404" y="1112080"/>
              <a:ext cx="642270" cy="977984"/>
              <a:chOff x="1715404" y="1112080"/>
              <a:chExt cx="642270" cy="977984"/>
            </a:xfrm>
          </p:grpSpPr>
          <p:sp>
            <p:nvSpPr>
              <p:cNvPr id="6072" name="Google Shape;6072;p89"/>
              <p:cNvSpPr/>
              <p:nvPr/>
            </p:nvSpPr>
            <p:spPr>
              <a:xfrm>
                <a:off x="1715404" y="1112080"/>
                <a:ext cx="642270" cy="642270"/>
              </a:xfrm>
              <a:custGeom>
                <a:avLst/>
                <a:gdLst/>
                <a:ahLst/>
                <a:cxnLst/>
                <a:rect l="l" t="t" r="r" b="b"/>
                <a:pathLst>
                  <a:path w="41544" h="41544" extrusionOk="0">
                    <a:moveTo>
                      <a:pt x="20773" y="3462"/>
                    </a:moveTo>
                    <a:cubicBezTo>
                      <a:pt x="30333" y="3462"/>
                      <a:pt x="38081" y="11211"/>
                      <a:pt x="38081" y="20771"/>
                    </a:cubicBezTo>
                    <a:cubicBezTo>
                      <a:pt x="38081" y="30331"/>
                      <a:pt x="30333" y="38081"/>
                      <a:pt x="20773" y="38081"/>
                    </a:cubicBezTo>
                    <a:cubicBezTo>
                      <a:pt x="11213" y="38081"/>
                      <a:pt x="3462" y="30331"/>
                      <a:pt x="3462" y="20771"/>
                    </a:cubicBezTo>
                    <a:cubicBezTo>
                      <a:pt x="3462" y="11211"/>
                      <a:pt x="11213" y="3462"/>
                      <a:pt x="20773" y="3462"/>
                    </a:cubicBezTo>
                    <a:close/>
                    <a:moveTo>
                      <a:pt x="20773" y="0"/>
                    </a:moveTo>
                    <a:cubicBezTo>
                      <a:pt x="9301" y="0"/>
                      <a:pt x="0" y="9299"/>
                      <a:pt x="0" y="20771"/>
                    </a:cubicBezTo>
                    <a:cubicBezTo>
                      <a:pt x="0" y="32243"/>
                      <a:pt x="9301" y="41543"/>
                      <a:pt x="20773" y="41543"/>
                    </a:cubicBezTo>
                    <a:cubicBezTo>
                      <a:pt x="32245" y="41543"/>
                      <a:pt x="41543" y="32243"/>
                      <a:pt x="41543" y="20771"/>
                    </a:cubicBezTo>
                    <a:cubicBezTo>
                      <a:pt x="41543" y="9299"/>
                      <a:pt x="32245" y="0"/>
                      <a:pt x="20773" y="0"/>
                    </a:cubicBezTo>
                    <a:close/>
                  </a:path>
                </a:pathLst>
              </a:custGeom>
              <a:solidFill>
                <a:srgbClr val="213B5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73" name="Google Shape;6073;p89"/>
              <p:cNvSpPr/>
              <p:nvPr/>
            </p:nvSpPr>
            <p:spPr>
              <a:xfrm>
                <a:off x="1956781" y="1714402"/>
                <a:ext cx="9121" cy="375663"/>
              </a:xfrm>
              <a:custGeom>
                <a:avLst/>
                <a:gdLst/>
                <a:ahLst/>
                <a:cxnLst/>
                <a:rect l="l" t="t" r="r" b="b"/>
                <a:pathLst>
                  <a:path w="590" h="24299" extrusionOk="0">
                    <a:moveTo>
                      <a:pt x="0" y="0"/>
                    </a:moveTo>
                    <a:lnTo>
                      <a:pt x="0" y="24299"/>
                    </a:lnTo>
                    <a:lnTo>
                      <a:pt x="589" y="24299"/>
                    </a:lnTo>
                    <a:lnTo>
                      <a:pt x="589" y="0"/>
                    </a:lnTo>
                    <a:close/>
                  </a:path>
                </a:pathLst>
              </a:custGeom>
              <a:solidFill>
                <a:srgbClr val="213B5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074" name="Google Shape;6074;p89"/>
            <p:cNvGrpSpPr/>
            <p:nvPr/>
          </p:nvGrpSpPr>
          <p:grpSpPr>
            <a:xfrm>
              <a:off x="1768927" y="1165603"/>
              <a:ext cx="535225" cy="851367"/>
              <a:chOff x="1768927" y="1165603"/>
              <a:chExt cx="535225" cy="851367"/>
            </a:xfrm>
          </p:grpSpPr>
          <p:sp>
            <p:nvSpPr>
              <p:cNvPr id="6075" name="Google Shape;6075;p89"/>
              <p:cNvSpPr/>
              <p:nvPr/>
            </p:nvSpPr>
            <p:spPr>
              <a:xfrm>
                <a:off x="1768927" y="1165603"/>
                <a:ext cx="535225" cy="535225"/>
              </a:xfrm>
              <a:custGeom>
                <a:avLst/>
                <a:gdLst/>
                <a:ahLst/>
                <a:cxnLst/>
                <a:rect l="l" t="t" r="r" b="b"/>
                <a:pathLst>
                  <a:path w="34620" h="34620" extrusionOk="0">
                    <a:moveTo>
                      <a:pt x="17311" y="3462"/>
                    </a:moveTo>
                    <a:cubicBezTo>
                      <a:pt x="24959" y="3462"/>
                      <a:pt x="31157" y="9661"/>
                      <a:pt x="31157" y="17309"/>
                    </a:cubicBezTo>
                    <a:cubicBezTo>
                      <a:pt x="31157" y="24957"/>
                      <a:pt x="24959" y="31157"/>
                      <a:pt x="17311" y="31157"/>
                    </a:cubicBezTo>
                    <a:cubicBezTo>
                      <a:pt x="9663" y="31157"/>
                      <a:pt x="3462" y="24957"/>
                      <a:pt x="3462" y="17309"/>
                    </a:cubicBezTo>
                    <a:cubicBezTo>
                      <a:pt x="3462" y="9661"/>
                      <a:pt x="9663" y="3462"/>
                      <a:pt x="17311" y="3462"/>
                    </a:cubicBezTo>
                    <a:close/>
                    <a:moveTo>
                      <a:pt x="17311" y="0"/>
                    </a:moveTo>
                    <a:cubicBezTo>
                      <a:pt x="7751" y="0"/>
                      <a:pt x="0" y="7749"/>
                      <a:pt x="0" y="17309"/>
                    </a:cubicBezTo>
                    <a:cubicBezTo>
                      <a:pt x="0" y="26869"/>
                      <a:pt x="7751" y="34619"/>
                      <a:pt x="17311" y="34619"/>
                    </a:cubicBezTo>
                    <a:cubicBezTo>
                      <a:pt x="26871" y="34619"/>
                      <a:pt x="34619" y="26869"/>
                      <a:pt x="34619" y="17309"/>
                    </a:cubicBezTo>
                    <a:cubicBezTo>
                      <a:pt x="34619" y="7749"/>
                      <a:pt x="26871" y="0"/>
                      <a:pt x="17311" y="0"/>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76" name="Google Shape;6076;p89"/>
              <p:cNvSpPr/>
              <p:nvPr/>
            </p:nvSpPr>
            <p:spPr>
              <a:xfrm>
                <a:off x="2006902" y="1668949"/>
                <a:ext cx="9137" cy="348020"/>
              </a:xfrm>
              <a:custGeom>
                <a:avLst/>
                <a:gdLst/>
                <a:ahLst/>
                <a:cxnLst/>
                <a:rect l="l" t="t" r="r" b="b"/>
                <a:pathLst>
                  <a:path w="591" h="22511" extrusionOk="0">
                    <a:moveTo>
                      <a:pt x="1" y="0"/>
                    </a:moveTo>
                    <a:lnTo>
                      <a:pt x="1" y="22510"/>
                    </a:lnTo>
                    <a:lnTo>
                      <a:pt x="590" y="22510"/>
                    </a:lnTo>
                    <a:lnTo>
                      <a:pt x="590" y="0"/>
                    </a:ln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077" name="Google Shape;6077;p89"/>
            <p:cNvGrpSpPr/>
            <p:nvPr/>
          </p:nvGrpSpPr>
          <p:grpSpPr>
            <a:xfrm>
              <a:off x="1822449" y="1219125"/>
              <a:ext cx="428180" cy="718859"/>
              <a:chOff x="1822449" y="1219125"/>
              <a:chExt cx="428180" cy="718859"/>
            </a:xfrm>
          </p:grpSpPr>
          <p:sp>
            <p:nvSpPr>
              <p:cNvPr id="6078" name="Google Shape;6078;p89"/>
              <p:cNvSpPr/>
              <p:nvPr/>
            </p:nvSpPr>
            <p:spPr>
              <a:xfrm>
                <a:off x="1822449" y="1219125"/>
                <a:ext cx="428180" cy="428180"/>
              </a:xfrm>
              <a:custGeom>
                <a:avLst/>
                <a:gdLst/>
                <a:ahLst/>
                <a:cxnLst/>
                <a:rect l="l" t="t" r="r" b="b"/>
                <a:pathLst>
                  <a:path w="27696" h="27696" extrusionOk="0">
                    <a:moveTo>
                      <a:pt x="13849" y="3462"/>
                    </a:moveTo>
                    <a:cubicBezTo>
                      <a:pt x="19585" y="3462"/>
                      <a:pt x="24233" y="8111"/>
                      <a:pt x="24233" y="13847"/>
                    </a:cubicBezTo>
                    <a:cubicBezTo>
                      <a:pt x="24233" y="19583"/>
                      <a:pt x="19585" y="24233"/>
                      <a:pt x="13849" y="24233"/>
                    </a:cubicBezTo>
                    <a:cubicBezTo>
                      <a:pt x="8113" y="24233"/>
                      <a:pt x="3462" y="19583"/>
                      <a:pt x="3462" y="13847"/>
                    </a:cubicBezTo>
                    <a:cubicBezTo>
                      <a:pt x="3462" y="8111"/>
                      <a:pt x="8113" y="3462"/>
                      <a:pt x="13849" y="3462"/>
                    </a:cubicBezTo>
                    <a:close/>
                    <a:moveTo>
                      <a:pt x="13849" y="0"/>
                    </a:moveTo>
                    <a:cubicBezTo>
                      <a:pt x="6201" y="0"/>
                      <a:pt x="0" y="6199"/>
                      <a:pt x="0" y="13847"/>
                    </a:cubicBezTo>
                    <a:cubicBezTo>
                      <a:pt x="0" y="21495"/>
                      <a:pt x="6201" y="27695"/>
                      <a:pt x="13849" y="27695"/>
                    </a:cubicBezTo>
                    <a:cubicBezTo>
                      <a:pt x="21497" y="27695"/>
                      <a:pt x="27695" y="21495"/>
                      <a:pt x="27695" y="13847"/>
                    </a:cubicBezTo>
                    <a:cubicBezTo>
                      <a:pt x="27695" y="6199"/>
                      <a:pt x="21497" y="0"/>
                      <a:pt x="13849" y="0"/>
                    </a:cubicBez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79" name="Google Shape;6079;p89"/>
              <p:cNvSpPr/>
              <p:nvPr/>
            </p:nvSpPr>
            <p:spPr>
              <a:xfrm>
                <a:off x="2057039" y="1605996"/>
                <a:ext cx="9121" cy="331988"/>
              </a:xfrm>
              <a:custGeom>
                <a:avLst/>
                <a:gdLst/>
                <a:ahLst/>
                <a:cxnLst/>
                <a:rect l="l" t="t" r="r" b="b"/>
                <a:pathLst>
                  <a:path w="590" h="21474" extrusionOk="0">
                    <a:moveTo>
                      <a:pt x="0" y="0"/>
                    </a:moveTo>
                    <a:lnTo>
                      <a:pt x="0" y="21474"/>
                    </a:lnTo>
                    <a:lnTo>
                      <a:pt x="590" y="21474"/>
                    </a:lnTo>
                    <a:lnTo>
                      <a:pt x="590" y="0"/>
                    </a:ln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080" name="Google Shape;6080;p89"/>
            <p:cNvGrpSpPr/>
            <p:nvPr/>
          </p:nvGrpSpPr>
          <p:grpSpPr>
            <a:xfrm>
              <a:off x="1875972" y="1272648"/>
              <a:ext cx="321135" cy="586939"/>
              <a:chOff x="1875972" y="1272648"/>
              <a:chExt cx="321135" cy="586939"/>
            </a:xfrm>
          </p:grpSpPr>
          <p:sp>
            <p:nvSpPr>
              <p:cNvPr id="6081" name="Google Shape;6081;p89"/>
              <p:cNvSpPr/>
              <p:nvPr/>
            </p:nvSpPr>
            <p:spPr>
              <a:xfrm>
                <a:off x="1875972" y="1272648"/>
                <a:ext cx="321135" cy="321120"/>
              </a:xfrm>
              <a:custGeom>
                <a:avLst/>
                <a:gdLst/>
                <a:ahLst/>
                <a:cxnLst/>
                <a:rect l="l" t="t" r="r" b="b"/>
                <a:pathLst>
                  <a:path w="20772" h="20771" extrusionOk="0">
                    <a:moveTo>
                      <a:pt x="10387" y="3461"/>
                    </a:moveTo>
                    <a:cubicBezTo>
                      <a:pt x="14211" y="3461"/>
                      <a:pt x="17309" y="6561"/>
                      <a:pt x="17309" y="10385"/>
                    </a:cubicBezTo>
                    <a:cubicBezTo>
                      <a:pt x="17309" y="14209"/>
                      <a:pt x="14211" y="17309"/>
                      <a:pt x="10387" y="17309"/>
                    </a:cubicBezTo>
                    <a:cubicBezTo>
                      <a:pt x="6563" y="17309"/>
                      <a:pt x="3462" y="14209"/>
                      <a:pt x="3462" y="10385"/>
                    </a:cubicBezTo>
                    <a:cubicBezTo>
                      <a:pt x="3462" y="6561"/>
                      <a:pt x="6563" y="3461"/>
                      <a:pt x="10387" y="3461"/>
                    </a:cubicBezTo>
                    <a:close/>
                    <a:moveTo>
                      <a:pt x="10387" y="0"/>
                    </a:moveTo>
                    <a:cubicBezTo>
                      <a:pt x="4651" y="0"/>
                      <a:pt x="0" y="4649"/>
                      <a:pt x="0" y="10385"/>
                    </a:cubicBezTo>
                    <a:cubicBezTo>
                      <a:pt x="0" y="16121"/>
                      <a:pt x="4651" y="20771"/>
                      <a:pt x="10387" y="20771"/>
                    </a:cubicBezTo>
                    <a:cubicBezTo>
                      <a:pt x="16123" y="20771"/>
                      <a:pt x="20771" y="16121"/>
                      <a:pt x="20771" y="10385"/>
                    </a:cubicBezTo>
                    <a:cubicBezTo>
                      <a:pt x="20771" y="4649"/>
                      <a:pt x="16123" y="0"/>
                      <a:pt x="10387" y="0"/>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82" name="Google Shape;6082;p89"/>
              <p:cNvSpPr/>
              <p:nvPr/>
            </p:nvSpPr>
            <p:spPr>
              <a:xfrm>
                <a:off x="2107176" y="1533705"/>
                <a:ext cx="9121" cy="325881"/>
              </a:xfrm>
              <a:custGeom>
                <a:avLst/>
                <a:gdLst/>
                <a:ahLst/>
                <a:cxnLst/>
                <a:rect l="l" t="t" r="r" b="b"/>
                <a:pathLst>
                  <a:path w="590" h="21079" extrusionOk="0">
                    <a:moveTo>
                      <a:pt x="0" y="0"/>
                    </a:moveTo>
                    <a:lnTo>
                      <a:pt x="0" y="21078"/>
                    </a:lnTo>
                    <a:lnTo>
                      <a:pt x="589" y="21078"/>
                    </a:lnTo>
                    <a:lnTo>
                      <a:pt x="589" y="0"/>
                    </a:ln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nvGrpSpPr>
          <p:cNvPr id="6083" name="Google Shape;6083;p89"/>
          <p:cNvGrpSpPr/>
          <p:nvPr/>
        </p:nvGrpSpPr>
        <p:grpSpPr>
          <a:xfrm>
            <a:off x="10348771" y="4704038"/>
            <a:ext cx="391807" cy="858893"/>
            <a:chOff x="241025" y="3151575"/>
            <a:chExt cx="293855" cy="644170"/>
          </a:xfrm>
        </p:grpSpPr>
        <p:sp>
          <p:nvSpPr>
            <p:cNvPr id="6084" name="Google Shape;6084;p89"/>
            <p:cNvSpPr/>
            <p:nvPr/>
          </p:nvSpPr>
          <p:spPr>
            <a:xfrm>
              <a:off x="241025" y="3151575"/>
              <a:ext cx="293303" cy="644170"/>
            </a:xfrm>
            <a:custGeom>
              <a:avLst/>
              <a:gdLst/>
              <a:ahLst/>
              <a:cxnLst/>
              <a:rect l="l" t="t" r="r" b="b"/>
              <a:pathLst>
                <a:path w="19117" h="41986" extrusionOk="0">
                  <a:moveTo>
                    <a:pt x="1155" y="1"/>
                  </a:moveTo>
                  <a:cubicBezTo>
                    <a:pt x="516" y="1"/>
                    <a:pt x="1" y="516"/>
                    <a:pt x="1" y="1152"/>
                  </a:cubicBezTo>
                  <a:lnTo>
                    <a:pt x="1" y="35706"/>
                  </a:lnTo>
                  <a:cubicBezTo>
                    <a:pt x="1" y="36344"/>
                    <a:pt x="9559" y="41985"/>
                    <a:pt x="9559" y="41985"/>
                  </a:cubicBezTo>
                  <a:cubicBezTo>
                    <a:pt x="9559" y="41985"/>
                    <a:pt x="19117" y="36344"/>
                    <a:pt x="19117" y="35706"/>
                  </a:cubicBezTo>
                  <a:lnTo>
                    <a:pt x="19117" y="1152"/>
                  </a:lnTo>
                  <a:cubicBezTo>
                    <a:pt x="19117" y="516"/>
                    <a:pt x="18601" y="1"/>
                    <a:pt x="17963"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85" name="Google Shape;6085;p89"/>
            <p:cNvSpPr/>
            <p:nvPr/>
          </p:nvSpPr>
          <p:spPr>
            <a:xfrm>
              <a:off x="241347" y="3252796"/>
              <a:ext cx="293533" cy="164134"/>
            </a:xfrm>
            <a:custGeom>
              <a:avLst/>
              <a:gdLst/>
              <a:ahLst/>
              <a:cxnLst/>
              <a:rect l="l" t="t" r="r" b="b"/>
              <a:pathLst>
                <a:path w="19132" h="10698" extrusionOk="0">
                  <a:moveTo>
                    <a:pt x="1" y="1"/>
                  </a:moveTo>
                  <a:lnTo>
                    <a:pt x="1" y="10698"/>
                  </a:lnTo>
                  <a:lnTo>
                    <a:pt x="19132" y="10698"/>
                  </a:lnTo>
                  <a:lnTo>
                    <a:pt x="19132" y="1"/>
                  </a:ln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086" name="Google Shape;6086;p89"/>
          <p:cNvGrpSpPr/>
          <p:nvPr/>
        </p:nvGrpSpPr>
        <p:grpSpPr>
          <a:xfrm>
            <a:off x="946084" y="3637371"/>
            <a:ext cx="2372865" cy="788827"/>
            <a:chOff x="246070" y="1983375"/>
            <a:chExt cx="1855347" cy="616849"/>
          </a:xfrm>
        </p:grpSpPr>
        <p:sp>
          <p:nvSpPr>
            <p:cNvPr id="6087" name="Google Shape;6087;p89"/>
            <p:cNvSpPr/>
            <p:nvPr/>
          </p:nvSpPr>
          <p:spPr>
            <a:xfrm>
              <a:off x="1072131" y="1983872"/>
              <a:ext cx="408910" cy="407494"/>
            </a:xfrm>
            <a:custGeom>
              <a:avLst/>
              <a:gdLst/>
              <a:ahLst/>
              <a:cxnLst/>
              <a:rect l="l" t="t" r="r" b="b"/>
              <a:pathLst>
                <a:path w="34090" h="33972" extrusionOk="0">
                  <a:moveTo>
                    <a:pt x="17046" y="1"/>
                  </a:moveTo>
                  <a:cubicBezTo>
                    <a:pt x="16894" y="1"/>
                    <a:pt x="16742" y="59"/>
                    <a:pt x="16626" y="174"/>
                  </a:cubicBezTo>
                  <a:lnTo>
                    <a:pt x="9933" y="6868"/>
                  </a:lnTo>
                  <a:cubicBezTo>
                    <a:pt x="9821" y="6978"/>
                    <a:pt x="9670" y="7041"/>
                    <a:pt x="9512" y="7041"/>
                  </a:cubicBezTo>
                  <a:cubicBezTo>
                    <a:pt x="9354" y="7041"/>
                    <a:pt x="9203" y="6978"/>
                    <a:pt x="9094" y="6868"/>
                  </a:cubicBezTo>
                  <a:lnTo>
                    <a:pt x="9087" y="6861"/>
                  </a:lnTo>
                  <a:cubicBezTo>
                    <a:pt x="8857" y="6629"/>
                    <a:pt x="8642" y="6175"/>
                    <a:pt x="8611" y="5850"/>
                  </a:cubicBezTo>
                  <a:cubicBezTo>
                    <a:pt x="8611" y="5850"/>
                    <a:pt x="8522" y="4941"/>
                    <a:pt x="7959" y="4378"/>
                  </a:cubicBezTo>
                  <a:cubicBezTo>
                    <a:pt x="7469" y="3863"/>
                    <a:pt x="6813" y="3605"/>
                    <a:pt x="6156" y="3605"/>
                  </a:cubicBezTo>
                  <a:cubicBezTo>
                    <a:pt x="5520" y="3605"/>
                    <a:pt x="4883" y="3847"/>
                    <a:pt x="4396" y="4333"/>
                  </a:cubicBezTo>
                  <a:cubicBezTo>
                    <a:pt x="3407" y="5322"/>
                    <a:pt x="3425" y="6932"/>
                    <a:pt x="4435" y="7898"/>
                  </a:cubicBezTo>
                  <a:cubicBezTo>
                    <a:pt x="5002" y="8462"/>
                    <a:pt x="5908" y="8553"/>
                    <a:pt x="5908" y="8553"/>
                  </a:cubicBezTo>
                  <a:cubicBezTo>
                    <a:pt x="6232" y="8583"/>
                    <a:pt x="6687" y="8797"/>
                    <a:pt x="6919" y="9027"/>
                  </a:cubicBezTo>
                  <a:lnTo>
                    <a:pt x="6926" y="9034"/>
                  </a:lnTo>
                  <a:cubicBezTo>
                    <a:pt x="7156" y="9267"/>
                    <a:pt x="7156" y="9642"/>
                    <a:pt x="6926" y="9875"/>
                  </a:cubicBezTo>
                  <a:lnTo>
                    <a:pt x="232" y="16567"/>
                  </a:lnTo>
                  <a:cubicBezTo>
                    <a:pt x="1" y="16798"/>
                    <a:pt x="1" y="17174"/>
                    <a:pt x="232" y="17406"/>
                  </a:cubicBezTo>
                  <a:lnTo>
                    <a:pt x="6411" y="23585"/>
                  </a:lnTo>
                  <a:lnTo>
                    <a:pt x="6926" y="24100"/>
                  </a:lnTo>
                  <a:cubicBezTo>
                    <a:pt x="6969" y="24141"/>
                    <a:pt x="7020" y="24173"/>
                    <a:pt x="7073" y="24197"/>
                  </a:cubicBezTo>
                  <a:cubicBezTo>
                    <a:pt x="7158" y="24244"/>
                    <a:pt x="7250" y="24269"/>
                    <a:pt x="7345" y="24273"/>
                  </a:cubicBezTo>
                  <a:cubicBezTo>
                    <a:pt x="7503" y="24273"/>
                    <a:pt x="7654" y="24211"/>
                    <a:pt x="7765" y="24101"/>
                  </a:cubicBezTo>
                  <a:lnTo>
                    <a:pt x="7839" y="24027"/>
                  </a:lnTo>
                  <a:cubicBezTo>
                    <a:pt x="8069" y="23796"/>
                    <a:pt x="8283" y="23341"/>
                    <a:pt x="8318" y="23013"/>
                  </a:cubicBezTo>
                  <a:cubicBezTo>
                    <a:pt x="8318" y="23013"/>
                    <a:pt x="8405" y="22107"/>
                    <a:pt x="8967" y="21541"/>
                  </a:cubicBezTo>
                  <a:cubicBezTo>
                    <a:pt x="9183" y="21324"/>
                    <a:pt x="9437" y="21149"/>
                    <a:pt x="9717" y="21026"/>
                  </a:cubicBezTo>
                  <a:cubicBezTo>
                    <a:pt x="10047" y="20876"/>
                    <a:pt x="10396" y="20805"/>
                    <a:pt x="10740" y="20805"/>
                  </a:cubicBezTo>
                  <a:cubicBezTo>
                    <a:pt x="11539" y="20805"/>
                    <a:pt x="12316" y="21191"/>
                    <a:pt x="12792" y="21886"/>
                  </a:cubicBezTo>
                  <a:cubicBezTo>
                    <a:pt x="13474" y="22879"/>
                    <a:pt x="13347" y="24218"/>
                    <a:pt x="12490" y="25064"/>
                  </a:cubicBezTo>
                  <a:cubicBezTo>
                    <a:pt x="12119" y="25437"/>
                    <a:pt x="11599" y="25600"/>
                    <a:pt x="11289" y="25668"/>
                  </a:cubicBezTo>
                  <a:cubicBezTo>
                    <a:pt x="11157" y="25704"/>
                    <a:pt x="11023" y="25732"/>
                    <a:pt x="10887" y="25749"/>
                  </a:cubicBezTo>
                  <a:cubicBezTo>
                    <a:pt x="10830" y="25757"/>
                    <a:pt x="10775" y="25769"/>
                    <a:pt x="10722" y="25785"/>
                  </a:cubicBezTo>
                  <a:cubicBezTo>
                    <a:pt x="10456" y="25871"/>
                    <a:pt x="10173" y="26027"/>
                    <a:pt x="10008" y="26193"/>
                  </a:cubicBezTo>
                  <a:lnTo>
                    <a:pt x="9933" y="26265"/>
                  </a:lnTo>
                  <a:cubicBezTo>
                    <a:pt x="9699" y="26497"/>
                    <a:pt x="9699" y="26875"/>
                    <a:pt x="9933" y="27106"/>
                  </a:cubicBezTo>
                  <a:lnTo>
                    <a:pt x="11412" y="28584"/>
                  </a:lnTo>
                  <a:lnTo>
                    <a:pt x="16625" y="33798"/>
                  </a:lnTo>
                  <a:cubicBezTo>
                    <a:pt x="16736" y="33908"/>
                    <a:pt x="16887" y="33972"/>
                    <a:pt x="17043" y="33972"/>
                  </a:cubicBezTo>
                  <a:cubicBezTo>
                    <a:pt x="17198" y="33970"/>
                    <a:pt x="17347" y="33910"/>
                    <a:pt x="17459" y="33802"/>
                  </a:cubicBezTo>
                  <a:lnTo>
                    <a:pt x="20636" y="30627"/>
                  </a:lnTo>
                  <a:lnTo>
                    <a:pt x="24073" y="27189"/>
                  </a:lnTo>
                  <a:cubicBezTo>
                    <a:pt x="24300" y="26955"/>
                    <a:pt x="24300" y="26581"/>
                    <a:pt x="24073" y="26348"/>
                  </a:cubicBezTo>
                  <a:lnTo>
                    <a:pt x="23953" y="26231"/>
                  </a:lnTo>
                  <a:cubicBezTo>
                    <a:pt x="23722" y="26001"/>
                    <a:pt x="23267" y="25783"/>
                    <a:pt x="22942" y="25754"/>
                  </a:cubicBezTo>
                  <a:cubicBezTo>
                    <a:pt x="22942" y="25754"/>
                    <a:pt x="22033" y="25665"/>
                    <a:pt x="21470" y="25100"/>
                  </a:cubicBezTo>
                  <a:cubicBezTo>
                    <a:pt x="20528" y="24086"/>
                    <a:pt x="20569" y="22503"/>
                    <a:pt x="21561" y="21539"/>
                  </a:cubicBezTo>
                  <a:cubicBezTo>
                    <a:pt x="22056" y="21057"/>
                    <a:pt x="22698" y="20816"/>
                    <a:pt x="23340" y="20816"/>
                  </a:cubicBezTo>
                  <a:cubicBezTo>
                    <a:pt x="23985" y="20816"/>
                    <a:pt x="24629" y="21059"/>
                    <a:pt x="25125" y="21544"/>
                  </a:cubicBezTo>
                  <a:cubicBezTo>
                    <a:pt x="25687" y="22107"/>
                    <a:pt x="25774" y="23017"/>
                    <a:pt x="25774" y="23017"/>
                  </a:cubicBezTo>
                  <a:cubicBezTo>
                    <a:pt x="25807" y="23341"/>
                    <a:pt x="26021" y="23796"/>
                    <a:pt x="26253" y="24027"/>
                  </a:cubicBezTo>
                  <a:lnTo>
                    <a:pt x="26325" y="24101"/>
                  </a:lnTo>
                  <a:cubicBezTo>
                    <a:pt x="26441" y="24216"/>
                    <a:pt x="26592" y="24274"/>
                    <a:pt x="26744" y="24274"/>
                  </a:cubicBezTo>
                  <a:cubicBezTo>
                    <a:pt x="26891" y="24274"/>
                    <a:pt x="27038" y="24219"/>
                    <a:pt x="27152" y="24110"/>
                  </a:cubicBezTo>
                  <a:lnTo>
                    <a:pt x="29878" y="21384"/>
                  </a:lnTo>
                  <a:lnTo>
                    <a:pt x="33774" y="17487"/>
                  </a:lnTo>
                  <a:cubicBezTo>
                    <a:pt x="33779" y="17482"/>
                    <a:pt x="33786" y="17482"/>
                    <a:pt x="33791" y="17476"/>
                  </a:cubicBezTo>
                  <a:lnTo>
                    <a:pt x="33860" y="17408"/>
                  </a:lnTo>
                  <a:cubicBezTo>
                    <a:pt x="34090" y="17174"/>
                    <a:pt x="34090" y="16798"/>
                    <a:pt x="33860" y="16567"/>
                  </a:cubicBezTo>
                  <a:lnTo>
                    <a:pt x="27166" y="9875"/>
                  </a:lnTo>
                  <a:cubicBezTo>
                    <a:pt x="26934" y="9643"/>
                    <a:pt x="26934" y="9267"/>
                    <a:pt x="27166" y="9036"/>
                  </a:cubicBezTo>
                  <a:lnTo>
                    <a:pt x="27283" y="8914"/>
                  </a:lnTo>
                  <a:cubicBezTo>
                    <a:pt x="27513" y="8684"/>
                    <a:pt x="27973" y="8469"/>
                    <a:pt x="28297" y="8437"/>
                  </a:cubicBezTo>
                  <a:cubicBezTo>
                    <a:pt x="28297" y="8437"/>
                    <a:pt x="29203" y="8349"/>
                    <a:pt x="29770" y="7786"/>
                  </a:cubicBezTo>
                  <a:cubicBezTo>
                    <a:pt x="30769" y="6818"/>
                    <a:pt x="30782" y="5219"/>
                    <a:pt x="29799" y="4235"/>
                  </a:cubicBezTo>
                  <a:cubicBezTo>
                    <a:pt x="29311" y="3748"/>
                    <a:pt x="28674" y="3505"/>
                    <a:pt x="28036" y="3505"/>
                  </a:cubicBezTo>
                  <a:cubicBezTo>
                    <a:pt x="27385" y="3505"/>
                    <a:pt x="26735" y="3758"/>
                    <a:pt x="26246" y="4263"/>
                  </a:cubicBezTo>
                  <a:cubicBezTo>
                    <a:pt x="25685" y="4826"/>
                    <a:pt x="25594" y="5735"/>
                    <a:pt x="25594" y="5735"/>
                  </a:cubicBezTo>
                  <a:cubicBezTo>
                    <a:pt x="25563" y="6060"/>
                    <a:pt x="25350" y="6514"/>
                    <a:pt x="25119" y="6746"/>
                  </a:cubicBezTo>
                  <a:lnTo>
                    <a:pt x="24998" y="6866"/>
                  </a:lnTo>
                  <a:cubicBezTo>
                    <a:pt x="24883" y="6982"/>
                    <a:pt x="24731" y="7040"/>
                    <a:pt x="24579" y="7040"/>
                  </a:cubicBezTo>
                  <a:cubicBezTo>
                    <a:pt x="24427" y="7040"/>
                    <a:pt x="24275" y="6982"/>
                    <a:pt x="24159" y="6866"/>
                  </a:cubicBezTo>
                  <a:lnTo>
                    <a:pt x="17466" y="174"/>
                  </a:lnTo>
                  <a:cubicBezTo>
                    <a:pt x="17350" y="59"/>
                    <a:pt x="17198" y="1"/>
                    <a:pt x="17046" y="1"/>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88" name="Google Shape;6088;p89"/>
            <p:cNvSpPr/>
            <p:nvPr/>
          </p:nvSpPr>
          <p:spPr>
            <a:xfrm>
              <a:off x="1430530" y="2193486"/>
              <a:ext cx="46960" cy="46948"/>
            </a:xfrm>
            <a:custGeom>
              <a:avLst/>
              <a:gdLst/>
              <a:ahLst/>
              <a:cxnLst/>
              <a:rect l="l" t="t" r="r" b="b"/>
              <a:pathLst>
                <a:path w="3915" h="3914" extrusionOk="0">
                  <a:moveTo>
                    <a:pt x="3914" y="1"/>
                  </a:moveTo>
                  <a:lnTo>
                    <a:pt x="3914" y="1"/>
                  </a:lnTo>
                  <a:cubicBezTo>
                    <a:pt x="3909" y="6"/>
                    <a:pt x="3902" y="8"/>
                    <a:pt x="3897" y="13"/>
                  </a:cubicBezTo>
                  <a:lnTo>
                    <a:pt x="1" y="3909"/>
                  </a:lnTo>
                  <a:lnTo>
                    <a:pt x="1" y="3914"/>
                  </a:lnTo>
                  <a:lnTo>
                    <a:pt x="3914" y="1"/>
                  </a:ln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89" name="Google Shape;6089;p89"/>
            <p:cNvSpPr/>
            <p:nvPr/>
          </p:nvSpPr>
          <p:spPr>
            <a:xfrm>
              <a:off x="1277847" y="2191554"/>
              <a:ext cx="408898" cy="407518"/>
            </a:xfrm>
            <a:custGeom>
              <a:avLst/>
              <a:gdLst/>
              <a:ahLst/>
              <a:cxnLst/>
              <a:rect l="l" t="t" r="r" b="b"/>
              <a:pathLst>
                <a:path w="34089" h="33974" extrusionOk="0">
                  <a:moveTo>
                    <a:pt x="17044" y="0"/>
                  </a:moveTo>
                  <a:cubicBezTo>
                    <a:pt x="16893" y="2"/>
                    <a:pt x="16750" y="60"/>
                    <a:pt x="16640" y="163"/>
                  </a:cubicBezTo>
                  <a:lnTo>
                    <a:pt x="12729" y="4075"/>
                  </a:lnTo>
                  <a:lnTo>
                    <a:pt x="12729" y="4070"/>
                  </a:lnTo>
                  <a:lnTo>
                    <a:pt x="10005" y="6793"/>
                  </a:lnTo>
                  <a:cubicBezTo>
                    <a:pt x="9890" y="6904"/>
                    <a:pt x="9742" y="6959"/>
                    <a:pt x="9595" y="6959"/>
                  </a:cubicBezTo>
                  <a:cubicBezTo>
                    <a:pt x="9444" y="6959"/>
                    <a:pt x="9293" y="6901"/>
                    <a:pt x="9178" y="6787"/>
                  </a:cubicBezTo>
                  <a:lnTo>
                    <a:pt x="9104" y="6713"/>
                  </a:lnTo>
                  <a:cubicBezTo>
                    <a:pt x="8874" y="6481"/>
                    <a:pt x="8660" y="6026"/>
                    <a:pt x="8625" y="5702"/>
                  </a:cubicBezTo>
                  <a:cubicBezTo>
                    <a:pt x="8625" y="5702"/>
                    <a:pt x="8539" y="4792"/>
                    <a:pt x="7976" y="4229"/>
                  </a:cubicBezTo>
                  <a:cubicBezTo>
                    <a:pt x="7478" y="3726"/>
                    <a:pt x="6821" y="3474"/>
                    <a:pt x="6165" y="3474"/>
                  </a:cubicBezTo>
                  <a:cubicBezTo>
                    <a:pt x="5524" y="3474"/>
                    <a:pt x="4883" y="3714"/>
                    <a:pt x="4388" y="4197"/>
                  </a:cubicBezTo>
                  <a:cubicBezTo>
                    <a:pt x="3384" y="5172"/>
                    <a:pt x="3354" y="6775"/>
                    <a:pt x="4322" y="7785"/>
                  </a:cubicBezTo>
                  <a:cubicBezTo>
                    <a:pt x="4884" y="8350"/>
                    <a:pt x="5795" y="8439"/>
                    <a:pt x="5795" y="8439"/>
                  </a:cubicBezTo>
                  <a:cubicBezTo>
                    <a:pt x="6118" y="8468"/>
                    <a:pt x="6573" y="8686"/>
                    <a:pt x="6804" y="8916"/>
                  </a:cubicBezTo>
                  <a:lnTo>
                    <a:pt x="6924" y="9033"/>
                  </a:lnTo>
                  <a:cubicBezTo>
                    <a:pt x="7153" y="9267"/>
                    <a:pt x="7153" y="9641"/>
                    <a:pt x="6924" y="9874"/>
                  </a:cubicBezTo>
                  <a:lnTo>
                    <a:pt x="3488" y="13310"/>
                  </a:lnTo>
                  <a:lnTo>
                    <a:pt x="310" y="16487"/>
                  </a:lnTo>
                  <a:lnTo>
                    <a:pt x="233" y="16566"/>
                  </a:lnTo>
                  <a:cubicBezTo>
                    <a:pt x="1" y="16798"/>
                    <a:pt x="1" y="17174"/>
                    <a:pt x="233" y="17405"/>
                  </a:cubicBezTo>
                  <a:lnTo>
                    <a:pt x="6926" y="24099"/>
                  </a:lnTo>
                  <a:cubicBezTo>
                    <a:pt x="7156" y="24332"/>
                    <a:pt x="7156" y="24706"/>
                    <a:pt x="6926" y="24938"/>
                  </a:cubicBezTo>
                  <a:lnTo>
                    <a:pt x="6919" y="24945"/>
                  </a:lnTo>
                  <a:cubicBezTo>
                    <a:pt x="6688" y="25177"/>
                    <a:pt x="6233" y="25391"/>
                    <a:pt x="5908" y="25420"/>
                  </a:cubicBezTo>
                  <a:cubicBezTo>
                    <a:pt x="5908" y="25420"/>
                    <a:pt x="4999" y="25511"/>
                    <a:pt x="4436" y="26074"/>
                  </a:cubicBezTo>
                  <a:cubicBezTo>
                    <a:pt x="3478" y="27047"/>
                    <a:pt x="3485" y="28613"/>
                    <a:pt x="4451" y="29579"/>
                  </a:cubicBezTo>
                  <a:cubicBezTo>
                    <a:pt x="4938" y="30065"/>
                    <a:pt x="5575" y="30309"/>
                    <a:pt x="6213" y="30309"/>
                  </a:cubicBezTo>
                  <a:cubicBezTo>
                    <a:pt x="6843" y="30309"/>
                    <a:pt x="7473" y="30072"/>
                    <a:pt x="7958" y="29596"/>
                  </a:cubicBezTo>
                  <a:cubicBezTo>
                    <a:pt x="8522" y="29031"/>
                    <a:pt x="8608" y="28125"/>
                    <a:pt x="8608" y="28125"/>
                  </a:cubicBezTo>
                  <a:cubicBezTo>
                    <a:pt x="8642" y="27797"/>
                    <a:pt x="8857" y="27341"/>
                    <a:pt x="9087" y="27111"/>
                  </a:cubicBezTo>
                  <a:lnTo>
                    <a:pt x="9090" y="27107"/>
                  </a:lnTo>
                  <a:cubicBezTo>
                    <a:pt x="9204" y="26996"/>
                    <a:pt x="9355" y="26934"/>
                    <a:pt x="9513" y="26934"/>
                  </a:cubicBezTo>
                  <a:cubicBezTo>
                    <a:pt x="9669" y="26934"/>
                    <a:pt x="9820" y="26996"/>
                    <a:pt x="9930" y="27107"/>
                  </a:cubicBezTo>
                  <a:lnTo>
                    <a:pt x="16623" y="33801"/>
                  </a:lnTo>
                  <a:cubicBezTo>
                    <a:pt x="16741" y="33916"/>
                    <a:pt x="16893" y="33973"/>
                    <a:pt x="17045" y="33973"/>
                  </a:cubicBezTo>
                  <a:cubicBezTo>
                    <a:pt x="17198" y="33973"/>
                    <a:pt x="17350" y="33916"/>
                    <a:pt x="17468" y="33801"/>
                  </a:cubicBezTo>
                  <a:lnTo>
                    <a:pt x="24161" y="27107"/>
                  </a:lnTo>
                  <a:cubicBezTo>
                    <a:pt x="24391" y="26874"/>
                    <a:pt x="24391" y="26500"/>
                    <a:pt x="24161" y="26266"/>
                  </a:cubicBezTo>
                  <a:lnTo>
                    <a:pt x="24082" y="26193"/>
                  </a:lnTo>
                  <a:cubicBezTo>
                    <a:pt x="23852" y="25963"/>
                    <a:pt x="23396" y="25746"/>
                    <a:pt x="23073" y="25714"/>
                  </a:cubicBezTo>
                  <a:cubicBezTo>
                    <a:pt x="23073" y="25714"/>
                    <a:pt x="22167" y="25628"/>
                    <a:pt x="21600" y="25063"/>
                  </a:cubicBezTo>
                  <a:cubicBezTo>
                    <a:pt x="20626" y="24092"/>
                    <a:pt x="20631" y="22513"/>
                    <a:pt x="21600" y="21541"/>
                  </a:cubicBezTo>
                  <a:cubicBezTo>
                    <a:pt x="22087" y="21055"/>
                    <a:pt x="22725" y="20812"/>
                    <a:pt x="23362" y="20812"/>
                  </a:cubicBezTo>
                  <a:cubicBezTo>
                    <a:pt x="24000" y="20812"/>
                    <a:pt x="24637" y="21055"/>
                    <a:pt x="25124" y="21541"/>
                  </a:cubicBezTo>
                  <a:cubicBezTo>
                    <a:pt x="25685" y="22104"/>
                    <a:pt x="25776" y="23016"/>
                    <a:pt x="25776" y="23016"/>
                  </a:cubicBezTo>
                  <a:cubicBezTo>
                    <a:pt x="25805" y="23338"/>
                    <a:pt x="26022" y="23793"/>
                    <a:pt x="26252" y="24025"/>
                  </a:cubicBezTo>
                  <a:lnTo>
                    <a:pt x="26325" y="24099"/>
                  </a:lnTo>
                  <a:cubicBezTo>
                    <a:pt x="26437" y="24209"/>
                    <a:pt x="26588" y="24270"/>
                    <a:pt x="26746" y="24270"/>
                  </a:cubicBezTo>
                  <a:cubicBezTo>
                    <a:pt x="26902" y="24270"/>
                    <a:pt x="27053" y="24209"/>
                    <a:pt x="27165" y="24099"/>
                  </a:cubicBezTo>
                  <a:lnTo>
                    <a:pt x="33858" y="17405"/>
                  </a:lnTo>
                  <a:cubicBezTo>
                    <a:pt x="34088" y="17172"/>
                    <a:pt x="34087" y="16798"/>
                    <a:pt x="33855" y="16566"/>
                  </a:cubicBezTo>
                  <a:lnTo>
                    <a:pt x="28225" y="10937"/>
                  </a:lnTo>
                  <a:lnTo>
                    <a:pt x="27163" y="9874"/>
                  </a:lnTo>
                  <a:cubicBezTo>
                    <a:pt x="27051" y="9763"/>
                    <a:pt x="26900" y="9701"/>
                    <a:pt x="26742" y="9701"/>
                  </a:cubicBezTo>
                  <a:cubicBezTo>
                    <a:pt x="26585" y="9701"/>
                    <a:pt x="26434" y="9763"/>
                    <a:pt x="26322" y="9874"/>
                  </a:cubicBezTo>
                  <a:lnTo>
                    <a:pt x="26252" y="9945"/>
                  </a:lnTo>
                  <a:cubicBezTo>
                    <a:pt x="26022" y="10176"/>
                    <a:pt x="25807" y="10631"/>
                    <a:pt x="25773" y="10959"/>
                  </a:cubicBezTo>
                  <a:cubicBezTo>
                    <a:pt x="25773" y="10959"/>
                    <a:pt x="25687" y="11865"/>
                    <a:pt x="25124" y="12430"/>
                  </a:cubicBezTo>
                  <a:cubicBezTo>
                    <a:pt x="24657" y="12897"/>
                    <a:pt x="24024" y="13159"/>
                    <a:pt x="23363" y="13159"/>
                  </a:cubicBezTo>
                  <a:cubicBezTo>
                    <a:pt x="23351" y="13159"/>
                    <a:pt x="23341" y="13156"/>
                    <a:pt x="23329" y="13156"/>
                  </a:cubicBezTo>
                  <a:cubicBezTo>
                    <a:pt x="23312" y="13156"/>
                    <a:pt x="23293" y="13161"/>
                    <a:pt x="23276" y="13161"/>
                  </a:cubicBezTo>
                  <a:cubicBezTo>
                    <a:pt x="22268" y="13161"/>
                    <a:pt x="21358" y="12553"/>
                    <a:pt x="20974" y="11623"/>
                  </a:cubicBezTo>
                  <a:cubicBezTo>
                    <a:pt x="20588" y="10691"/>
                    <a:pt x="20801" y="9620"/>
                    <a:pt x="21513" y="8908"/>
                  </a:cubicBezTo>
                  <a:cubicBezTo>
                    <a:pt x="22076" y="8345"/>
                    <a:pt x="22987" y="8257"/>
                    <a:pt x="22987" y="8257"/>
                  </a:cubicBezTo>
                  <a:cubicBezTo>
                    <a:pt x="23310" y="8228"/>
                    <a:pt x="23765" y="8010"/>
                    <a:pt x="23996" y="7779"/>
                  </a:cubicBezTo>
                  <a:lnTo>
                    <a:pt x="24117" y="7662"/>
                  </a:lnTo>
                  <a:cubicBezTo>
                    <a:pt x="24345" y="7432"/>
                    <a:pt x="24347" y="7063"/>
                    <a:pt x="24122" y="6831"/>
                  </a:cubicBezTo>
                  <a:lnTo>
                    <a:pt x="23358" y="6067"/>
                  </a:lnTo>
                  <a:lnTo>
                    <a:pt x="17464" y="174"/>
                  </a:lnTo>
                  <a:cubicBezTo>
                    <a:pt x="17353" y="64"/>
                    <a:pt x="17202" y="0"/>
                    <a:pt x="17044" y="0"/>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90" name="Google Shape;6090;p89"/>
            <p:cNvSpPr/>
            <p:nvPr/>
          </p:nvSpPr>
          <p:spPr>
            <a:xfrm>
              <a:off x="1690156" y="2190379"/>
              <a:ext cx="411261" cy="409845"/>
            </a:xfrm>
            <a:custGeom>
              <a:avLst/>
              <a:gdLst/>
              <a:ahLst/>
              <a:cxnLst/>
              <a:rect l="l" t="t" r="r" b="b"/>
              <a:pathLst>
                <a:path w="34286" h="34168" extrusionOk="0">
                  <a:moveTo>
                    <a:pt x="17145" y="1"/>
                  </a:moveTo>
                  <a:cubicBezTo>
                    <a:pt x="16992" y="1"/>
                    <a:pt x="16839" y="59"/>
                    <a:pt x="16722" y="176"/>
                  </a:cubicBezTo>
                  <a:lnTo>
                    <a:pt x="16686" y="210"/>
                  </a:lnTo>
                  <a:cubicBezTo>
                    <a:pt x="16681" y="215"/>
                    <a:pt x="16681" y="220"/>
                    <a:pt x="16676" y="225"/>
                  </a:cubicBezTo>
                  <a:lnTo>
                    <a:pt x="11966" y="4935"/>
                  </a:lnTo>
                  <a:lnTo>
                    <a:pt x="9984" y="6917"/>
                  </a:lnTo>
                  <a:cubicBezTo>
                    <a:pt x="9756" y="7149"/>
                    <a:pt x="9758" y="7521"/>
                    <a:pt x="9988" y="7751"/>
                  </a:cubicBezTo>
                  <a:lnTo>
                    <a:pt x="10048" y="7810"/>
                  </a:lnTo>
                  <a:cubicBezTo>
                    <a:pt x="10290" y="8021"/>
                    <a:pt x="10698" y="8211"/>
                    <a:pt x="11002" y="8239"/>
                  </a:cubicBezTo>
                  <a:cubicBezTo>
                    <a:pt x="11002" y="8239"/>
                    <a:pt x="11759" y="8319"/>
                    <a:pt x="12317" y="8760"/>
                  </a:cubicBezTo>
                  <a:cubicBezTo>
                    <a:pt x="12404" y="8821"/>
                    <a:pt x="12487" y="8887"/>
                    <a:pt x="12562" y="8963"/>
                  </a:cubicBezTo>
                  <a:cubicBezTo>
                    <a:pt x="13552" y="9938"/>
                    <a:pt x="13559" y="11536"/>
                    <a:pt x="12576" y="12516"/>
                  </a:cubicBezTo>
                  <a:cubicBezTo>
                    <a:pt x="12086" y="13006"/>
                    <a:pt x="11445" y="13250"/>
                    <a:pt x="10804" y="13250"/>
                  </a:cubicBezTo>
                  <a:cubicBezTo>
                    <a:pt x="10156" y="13250"/>
                    <a:pt x="9509" y="13001"/>
                    <a:pt x="9018" y="12502"/>
                  </a:cubicBezTo>
                  <a:cubicBezTo>
                    <a:pt x="8939" y="12421"/>
                    <a:pt x="8869" y="12335"/>
                    <a:pt x="8807" y="12241"/>
                  </a:cubicBezTo>
                  <a:cubicBezTo>
                    <a:pt x="8376" y="11683"/>
                    <a:pt x="8300" y="10944"/>
                    <a:pt x="8300" y="10944"/>
                  </a:cubicBezTo>
                  <a:cubicBezTo>
                    <a:pt x="8271" y="10652"/>
                    <a:pt x="8094" y="10264"/>
                    <a:pt x="7894" y="10017"/>
                  </a:cubicBezTo>
                  <a:cubicBezTo>
                    <a:pt x="7890" y="10013"/>
                    <a:pt x="7887" y="10008"/>
                    <a:pt x="7883" y="10005"/>
                  </a:cubicBezTo>
                  <a:lnTo>
                    <a:pt x="7810" y="9933"/>
                  </a:lnTo>
                  <a:cubicBezTo>
                    <a:pt x="7697" y="9818"/>
                    <a:pt x="7544" y="9756"/>
                    <a:pt x="7388" y="9756"/>
                  </a:cubicBezTo>
                  <a:cubicBezTo>
                    <a:pt x="7313" y="9756"/>
                    <a:pt x="7238" y="9770"/>
                    <a:pt x="7166" y="9799"/>
                  </a:cubicBezTo>
                  <a:cubicBezTo>
                    <a:pt x="7096" y="9828"/>
                    <a:pt x="7029" y="9871"/>
                    <a:pt x="6974" y="9924"/>
                  </a:cubicBezTo>
                  <a:lnTo>
                    <a:pt x="5908" y="10990"/>
                  </a:lnTo>
                  <a:lnTo>
                    <a:pt x="282" y="16618"/>
                  </a:lnTo>
                  <a:cubicBezTo>
                    <a:pt x="277" y="16623"/>
                    <a:pt x="270" y="16624"/>
                    <a:pt x="265" y="16628"/>
                  </a:cubicBezTo>
                  <a:lnTo>
                    <a:pt x="236" y="16662"/>
                  </a:lnTo>
                  <a:cubicBezTo>
                    <a:pt x="0" y="16896"/>
                    <a:pt x="0" y="17275"/>
                    <a:pt x="236" y="17510"/>
                  </a:cubicBezTo>
                  <a:lnTo>
                    <a:pt x="6965" y="24238"/>
                  </a:lnTo>
                  <a:cubicBezTo>
                    <a:pt x="7082" y="24355"/>
                    <a:pt x="7235" y="24414"/>
                    <a:pt x="7388" y="24414"/>
                  </a:cubicBezTo>
                  <a:cubicBezTo>
                    <a:pt x="7541" y="24414"/>
                    <a:pt x="7695" y="24355"/>
                    <a:pt x="7811" y="24238"/>
                  </a:cubicBezTo>
                  <a:lnTo>
                    <a:pt x="7882" y="24168"/>
                  </a:lnTo>
                  <a:cubicBezTo>
                    <a:pt x="8115" y="23932"/>
                    <a:pt x="8330" y="23478"/>
                    <a:pt x="8364" y="23150"/>
                  </a:cubicBezTo>
                  <a:cubicBezTo>
                    <a:pt x="8364" y="23150"/>
                    <a:pt x="8450" y="22237"/>
                    <a:pt x="9016" y="21669"/>
                  </a:cubicBezTo>
                  <a:cubicBezTo>
                    <a:pt x="9506" y="21169"/>
                    <a:pt x="10154" y="20919"/>
                    <a:pt x="10803" y="20919"/>
                  </a:cubicBezTo>
                  <a:cubicBezTo>
                    <a:pt x="11444" y="20919"/>
                    <a:pt x="12085" y="21163"/>
                    <a:pt x="12574" y="21653"/>
                  </a:cubicBezTo>
                  <a:cubicBezTo>
                    <a:pt x="13559" y="22637"/>
                    <a:pt x="13552" y="24236"/>
                    <a:pt x="12559" y="25211"/>
                  </a:cubicBezTo>
                  <a:cubicBezTo>
                    <a:pt x="11994" y="25777"/>
                    <a:pt x="11081" y="25867"/>
                    <a:pt x="11081" y="25867"/>
                  </a:cubicBezTo>
                  <a:cubicBezTo>
                    <a:pt x="10753" y="25898"/>
                    <a:pt x="10295" y="26116"/>
                    <a:pt x="10063" y="26346"/>
                  </a:cubicBezTo>
                  <a:lnTo>
                    <a:pt x="9989" y="26419"/>
                  </a:lnTo>
                  <a:cubicBezTo>
                    <a:pt x="9758" y="26653"/>
                    <a:pt x="9758" y="27030"/>
                    <a:pt x="9989" y="27264"/>
                  </a:cubicBezTo>
                  <a:lnTo>
                    <a:pt x="16722" y="33995"/>
                  </a:lnTo>
                  <a:cubicBezTo>
                    <a:pt x="16839" y="34110"/>
                    <a:pt x="16991" y="34168"/>
                    <a:pt x="17144" y="34168"/>
                  </a:cubicBezTo>
                  <a:cubicBezTo>
                    <a:pt x="17296" y="34168"/>
                    <a:pt x="17448" y="34110"/>
                    <a:pt x="17565" y="33995"/>
                  </a:cubicBezTo>
                  <a:lnTo>
                    <a:pt x="24296" y="27264"/>
                  </a:lnTo>
                  <a:cubicBezTo>
                    <a:pt x="24414" y="27148"/>
                    <a:pt x="24567" y="27090"/>
                    <a:pt x="24720" y="27090"/>
                  </a:cubicBezTo>
                  <a:cubicBezTo>
                    <a:pt x="24873" y="27090"/>
                    <a:pt x="25027" y="27148"/>
                    <a:pt x="25144" y="27264"/>
                  </a:cubicBezTo>
                  <a:lnTo>
                    <a:pt x="25264" y="27384"/>
                  </a:lnTo>
                  <a:cubicBezTo>
                    <a:pt x="25496" y="27619"/>
                    <a:pt x="25712" y="28077"/>
                    <a:pt x="25743" y="28402"/>
                  </a:cubicBezTo>
                  <a:cubicBezTo>
                    <a:pt x="25743" y="28402"/>
                    <a:pt x="25832" y="29315"/>
                    <a:pt x="26399" y="29883"/>
                  </a:cubicBezTo>
                  <a:cubicBezTo>
                    <a:pt x="26888" y="30368"/>
                    <a:pt x="27526" y="30611"/>
                    <a:pt x="28165" y="30611"/>
                  </a:cubicBezTo>
                  <a:cubicBezTo>
                    <a:pt x="28806" y="30611"/>
                    <a:pt x="29447" y="30366"/>
                    <a:pt x="29936" y="29878"/>
                  </a:cubicBezTo>
                  <a:cubicBezTo>
                    <a:pt x="30913" y="28901"/>
                    <a:pt x="30914" y="27319"/>
                    <a:pt x="29943" y="26340"/>
                  </a:cubicBezTo>
                  <a:lnTo>
                    <a:pt x="29943" y="26340"/>
                  </a:lnTo>
                  <a:lnTo>
                    <a:pt x="29943" y="26344"/>
                  </a:lnTo>
                  <a:cubicBezTo>
                    <a:pt x="29373" y="25774"/>
                    <a:pt x="28460" y="25688"/>
                    <a:pt x="28460" y="25688"/>
                  </a:cubicBezTo>
                  <a:cubicBezTo>
                    <a:pt x="28132" y="25654"/>
                    <a:pt x="27677" y="25439"/>
                    <a:pt x="27442" y="25206"/>
                  </a:cubicBezTo>
                  <a:lnTo>
                    <a:pt x="27322" y="25084"/>
                  </a:lnTo>
                  <a:cubicBezTo>
                    <a:pt x="27092" y="24851"/>
                    <a:pt x="27092" y="24475"/>
                    <a:pt x="27322" y="24241"/>
                  </a:cubicBezTo>
                  <a:lnTo>
                    <a:pt x="34054" y="17508"/>
                  </a:lnTo>
                  <a:cubicBezTo>
                    <a:pt x="34285" y="17275"/>
                    <a:pt x="34285" y="16897"/>
                    <a:pt x="34054" y="16664"/>
                  </a:cubicBezTo>
                  <a:lnTo>
                    <a:pt x="27322" y="9933"/>
                  </a:lnTo>
                  <a:cubicBezTo>
                    <a:pt x="27090" y="9698"/>
                    <a:pt x="27090" y="9320"/>
                    <a:pt x="27322" y="9085"/>
                  </a:cubicBezTo>
                  <a:lnTo>
                    <a:pt x="27327" y="9081"/>
                  </a:lnTo>
                  <a:cubicBezTo>
                    <a:pt x="27559" y="8848"/>
                    <a:pt x="28017" y="8635"/>
                    <a:pt x="28345" y="8601"/>
                  </a:cubicBezTo>
                  <a:cubicBezTo>
                    <a:pt x="28345" y="8601"/>
                    <a:pt x="29258" y="8515"/>
                    <a:pt x="29825" y="7947"/>
                  </a:cubicBezTo>
                  <a:cubicBezTo>
                    <a:pt x="30817" y="6972"/>
                    <a:pt x="30823" y="5372"/>
                    <a:pt x="29840" y="4389"/>
                  </a:cubicBezTo>
                  <a:cubicBezTo>
                    <a:pt x="29350" y="3899"/>
                    <a:pt x="28709" y="3655"/>
                    <a:pt x="28068" y="3655"/>
                  </a:cubicBezTo>
                  <a:cubicBezTo>
                    <a:pt x="27420" y="3655"/>
                    <a:pt x="26771" y="3905"/>
                    <a:pt x="26280" y="4404"/>
                  </a:cubicBezTo>
                  <a:cubicBezTo>
                    <a:pt x="25716" y="4969"/>
                    <a:pt x="25628" y="5887"/>
                    <a:pt x="25628" y="5887"/>
                  </a:cubicBezTo>
                  <a:cubicBezTo>
                    <a:pt x="25596" y="6210"/>
                    <a:pt x="25381" y="6670"/>
                    <a:pt x="25146" y="6903"/>
                  </a:cubicBezTo>
                  <a:lnTo>
                    <a:pt x="25144" y="6907"/>
                  </a:lnTo>
                  <a:cubicBezTo>
                    <a:pt x="25027" y="7023"/>
                    <a:pt x="24873" y="7081"/>
                    <a:pt x="24720" y="7081"/>
                  </a:cubicBezTo>
                  <a:cubicBezTo>
                    <a:pt x="24567" y="7081"/>
                    <a:pt x="24414" y="7023"/>
                    <a:pt x="24296" y="6907"/>
                  </a:cubicBezTo>
                  <a:lnTo>
                    <a:pt x="17567" y="176"/>
                  </a:lnTo>
                  <a:cubicBezTo>
                    <a:pt x="17450" y="59"/>
                    <a:pt x="17297" y="1"/>
                    <a:pt x="17145" y="1"/>
                  </a:cubicBezTo>
                  <a:close/>
                </a:path>
              </a:pathLst>
            </a:custGeom>
            <a:solidFill>
              <a:srgbClr val="DBE3E8"/>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91" name="Google Shape;6091;p89"/>
            <p:cNvSpPr/>
            <p:nvPr/>
          </p:nvSpPr>
          <p:spPr>
            <a:xfrm>
              <a:off x="1484068" y="1984268"/>
              <a:ext cx="408862" cy="407494"/>
            </a:xfrm>
            <a:custGeom>
              <a:avLst/>
              <a:gdLst/>
              <a:ahLst/>
              <a:cxnLst/>
              <a:rect l="l" t="t" r="r" b="b"/>
              <a:pathLst>
                <a:path w="34086" h="33972" extrusionOk="0">
                  <a:moveTo>
                    <a:pt x="17043" y="1"/>
                  </a:moveTo>
                  <a:cubicBezTo>
                    <a:pt x="16887" y="1"/>
                    <a:pt x="16736" y="61"/>
                    <a:pt x="16624" y="172"/>
                  </a:cubicBezTo>
                  <a:lnTo>
                    <a:pt x="9932" y="6866"/>
                  </a:lnTo>
                  <a:cubicBezTo>
                    <a:pt x="9701" y="7099"/>
                    <a:pt x="9701" y="7475"/>
                    <a:pt x="9932" y="7709"/>
                  </a:cubicBezTo>
                  <a:lnTo>
                    <a:pt x="10003" y="7779"/>
                  </a:lnTo>
                  <a:cubicBezTo>
                    <a:pt x="10235" y="8009"/>
                    <a:pt x="10689" y="8223"/>
                    <a:pt x="11014" y="8254"/>
                  </a:cubicBezTo>
                  <a:cubicBezTo>
                    <a:pt x="11014" y="8254"/>
                    <a:pt x="11923" y="8345"/>
                    <a:pt x="12486" y="8907"/>
                  </a:cubicBezTo>
                  <a:cubicBezTo>
                    <a:pt x="13430" y="9883"/>
                    <a:pt x="13420" y="11436"/>
                    <a:pt x="12459" y="12397"/>
                  </a:cubicBezTo>
                  <a:cubicBezTo>
                    <a:pt x="11973" y="12885"/>
                    <a:pt x="11335" y="13129"/>
                    <a:pt x="10697" y="13129"/>
                  </a:cubicBezTo>
                  <a:cubicBezTo>
                    <a:pt x="10074" y="13129"/>
                    <a:pt x="9450" y="12896"/>
                    <a:pt x="8968" y="12430"/>
                  </a:cubicBezTo>
                  <a:cubicBezTo>
                    <a:pt x="8402" y="11864"/>
                    <a:pt x="8314" y="10958"/>
                    <a:pt x="8314" y="10958"/>
                  </a:cubicBezTo>
                  <a:cubicBezTo>
                    <a:pt x="8280" y="10633"/>
                    <a:pt x="8067" y="10178"/>
                    <a:pt x="7835" y="9948"/>
                  </a:cubicBezTo>
                  <a:lnTo>
                    <a:pt x="7765" y="9873"/>
                  </a:lnTo>
                  <a:cubicBezTo>
                    <a:pt x="7653" y="9763"/>
                    <a:pt x="7502" y="9701"/>
                    <a:pt x="7344" y="9699"/>
                  </a:cubicBezTo>
                  <a:cubicBezTo>
                    <a:pt x="7186" y="9699"/>
                    <a:pt x="7037" y="9763"/>
                    <a:pt x="6926" y="9873"/>
                  </a:cubicBezTo>
                  <a:lnTo>
                    <a:pt x="232" y="16566"/>
                  </a:lnTo>
                  <a:cubicBezTo>
                    <a:pt x="0" y="16800"/>
                    <a:pt x="0" y="17174"/>
                    <a:pt x="232" y="17406"/>
                  </a:cubicBezTo>
                  <a:lnTo>
                    <a:pt x="6170" y="23347"/>
                  </a:lnTo>
                  <a:lnTo>
                    <a:pt x="6167" y="23347"/>
                  </a:lnTo>
                  <a:lnTo>
                    <a:pt x="6929" y="24109"/>
                  </a:lnTo>
                  <a:cubicBezTo>
                    <a:pt x="7154" y="24343"/>
                    <a:pt x="7152" y="24712"/>
                    <a:pt x="6924" y="24942"/>
                  </a:cubicBezTo>
                  <a:lnTo>
                    <a:pt x="6805" y="25059"/>
                  </a:lnTo>
                  <a:cubicBezTo>
                    <a:pt x="6574" y="25290"/>
                    <a:pt x="6119" y="25508"/>
                    <a:pt x="5794" y="25537"/>
                  </a:cubicBezTo>
                  <a:cubicBezTo>
                    <a:pt x="5794" y="25537"/>
                    <a:pt x="4883" y="25625"/>
                    <a:pt x="4322" y="26188"/>
                  </a:cubicBezTo>
                  <a:cubicBezTo>
                    <a:pt x="3610" y="26900"/>
                    <a:pt x="3397" y="27971"/>
                    <a:pt x="3781" y="28903"/>
                  </a:cubicBezTo>
                  <a:cubicBezTo>
                    <a:pt x="4167" y="29833"/>
                    <a:pt x="5075" y="30441"/>
                    <a:pt x="6083" y="30441"/>
                  </a:cubicBezTo>
                  <a:cubicBezTo>
                    <a:pt x="6102" y="30441"/>
                    <a:pt x="6119" y="30436"/>
                    <a:pt x="6138" y="30436"/>
                  </a:cubicBezTo>
                  <a:cubicBezTo>
                    <a:pt x="6148" y="30436"/>
                    <a:pt x="6158" y="30437"/>
                    <a:pt x="6170" y="30437"/>
                  </a:cubicBezTo>
                  <a:cubicBezTo>
                    <a:pt x="6173" y="30437"/>
                    <a:pt x="6175" y="30437"/>
                    <a:pt x="6177" y="30437"/>
                  </a:cubicBezTo>
                  <a:cubicBezTo>
                    <a:pt x="6835" y="30437"/>
                    <a:pt x="7466" y="30175"/>
                    <a:pt x="7933" y="29710"/>
                  </a:cubicBezTo>
                  <a:cubicBezTo>
                    <a:pt x="8494" y="29145"/>
                    <a:pt x="8582" y="28239"/>
                    <a:pt x="8582" y="28239"/>
                  </a:cubicBezTo>
                  <a:cubicBezTo>
                    <a:pt x="8614" y="27911"/>
                    <a:pt x="8829" y="27456"/>
                    <a:pt x="9059" y="27225"/>
                  </a:cubicBezTo>
                  <a:lnTo>
                    <a:pt x="9129" y="27154"/>
                  </a:lnTo>
                  <a:cubicBezTo>
                    <a:pt x="9243" y="27043"/>
                    <a:pt x="9394" y="26981"/>
                    <a:pt x="9551" y="26981"/>
                  </a:cubicBezTo>
                  <a:cubicBezTo>
                    <a:pt x="9708" y="26981"/>
                    <a:pt x="9859" y="27043"/>
                    <a:pt x="9970" y="27154"/>
                  </a:cubicBezTo>
                  <a:lnTo>
                    <a:pt x="11033" y="28217"/>
                  </a:lnTo>
                  <a:lnTo>
                    <a:pt x="11033" y="28211"/>
                  </a:lnTo>
                  <a:lnTo>
                    <a:pt x="16621" y="33800"/>
                  </a:lnTo>
                  <a:cubicBezTo>
                    <a:pt x="16734" y="33909"/>
                    <a:pt x="16885" y="33971"/>
                    <a:pt x="17043" y="33971"/>
                  </a:cubicBezTo>
                  <a:cubicBezTo>
                    <a:pt x="17192" y="33970"/>
                    <a:pt x="17337" y="33913"/>
                    <a:pt x="17445" y="33810"/>
                  </a:cubicBezTo>
                  <a:cubicBezTo>
                    <a:pt x="17450" y="33805"/>
                    <a:pt x="17457" y="33803"/>
                    <a:pt x="17462" y="33800"/>
                  </a:cubicBezTo>
                  <a:lnTo>
                    <a:pt x="23088" y="28172"/>
                  </a:lnTo>
                  <a:lnTo>
                    <a:pt x="24154" y="27106"/>
                  </a:lnTo>
                  <a:cubicBezTo>
                    <a:pt x="24209" y="27053"/>
                    <a:pt x="24274" y="27010"/>
                    <a:pt x="24346" y="26981"/>
                  </a:cubicBezTo>
                  <a:cubicBezTo>
                    <a:pt x="24418" y="26951"/>
                    <a:pt x="24494" y="26937"/>
                    <a:pt x="24569" y="26937"/>
                  </a:cubicBezTo>
                  <a:cubicBezTo>
                    <a:pt x="24724" y="26937"/>
                    <a:pt x="24876" y="26998"/>
                    <a:pt x="24990" y="27113"/>
                  </a:cubicBezTo>
                  <a:lnTo>
                    <a:pt x="25063" y="27187"/>
                  </a:lnTo>
                  <a:cubicBezTo>
                    <a:pt x="25067" y="27190"/>
                    <a:pt x="25070" y="27195"/>
                    <a:pt x="25074" y="27199"/>
                  </a:cubicBezTo>
                  <a:cubicBezTo>
                    <a:pt x="25274" y="27444"/>
                    <a:pt x="25450" y="27834"/>
                    <a:pt x="25480" y="28124"/>
                  </a:cubicBezTo>
                  <a:cubicBezTo>
                    <a:pt x="25480" y="28124"/>
                    <a:pt x="25556" y="28865"/>
                    <a:pt x="25985" y="29423"/>
                  </a:cubicBezTo>
                  <a:cubicBezTo>
                    <a:pt x="26049" y="29516"/>
                    <a:pt x="26119" y="29603"/>
                    <a:pt x="26198" y="29684"/>
                  </a:cubicBezTo>
                  <a:cubicBezTo>
                    <a:pt x="26689" y="30182"/>
                    <a:pt x="27336" y="30431"/>
                    <a:pt x="27983" y="30431"/>
                  </a:cubicBezTo>
                  <a:cubicBezTo>
                    <a:pt x="28624" y="30431"/>
                    <a:pt x="29265" y="30187"/>
                    <a:pt x="29754" y="29698"/>
                  </a:cubicBezTo>
                  <a:cubicBezTo>
                    <a:pt x="30737" y="28716"/>
                    <a:pt x="30732" y="27120"/>
                    <a:pt x="29742" y="26143"/>
                  </a:cubicBezTo>
                  <a:cubicBezTo>
                    <a:pt x="29667" y="26069"/>
                    <a:pt x="29584" y="26001"/>
                    <a:pt x="29497" y="25941"/>
                  </a:cubicBezTo>
                  <a:cubicBezTo>
                    <a:pt x="28937" y="25500"/>
                    <a:pt x="28182" y="25421"/>
                    <a:pt x="28182" y="25421"/>
                  </a:cubicBezTo>
                  <a:cubicBezTo>
                    <a:pt x="27878" y="25392"/>
                    <a:pt x="27470" y="25203"/>
                    <a:pt x="27226" y="24990"/>
                  </a:cubicBezTo>
                  <a:lnTo>
                    <a:pt x="27168" y="24932"/>
                  </a:lnTo>
                  <a:cubicBezTo>
                    <a:pt x="26938" y="24703"/>
                    <a:pt x="26936" y="24331"/>
                    <a:pt x="27164" y="24099"/>
                  </a:cubicBezTo>
                  <a:lnTo>
                    <a:pt x="29146" y="22115"/>
                  </a:lnTo>
                  <a:lnTo>
                    <a:pt x="33856" y="17407"/>
                  </a:lnTo>
                  <a:cubicBezTo>
                    <a:pt x="33861" y="17402"/>
                    <a:pt x="33861" y="17397"/>
                    <a:pt x="33866" y="17392"/>
                  </a:cubicBezTo>
                  <a:cubicBezTo>
                    <a:pt x="34086" y="17160"/>
                    <a:pt x="34081" y="16795"/>
                    <a:pt x="33856" y="16566"/>
                  </a:cubicBezTo>
                  <a:lnTo>
                    <a:pt x="27162" y="9873"/>
                  </a:lnTo>
                  <a:cubicBezTo>
                    <a:pt x="27052" y="9764"/>
                    <a:pt x="26905" y="9701"/>
                    <a:pt x="26750" y="9701"/>
                  </a:cubicBezTo>
                  <a:cubicBezTo>
                    <a:pt x="26748" y="9701"/>
                    <a:pt x="26746" y="9701"/>
                    <a:pt x="26744" y="9701"/>
                  </a:cubicBezTo>
                  <a:cubicBezTo>
                    <a:pt x="26586" y="9701"/>
                    <a:pt x="26435" y="9763"/>
                    <a:pt x="26323" y="9873"/>
                  </a:cubicBezTo>
                  <a:lnTo>
                    <a:pt x="26249" y="9948"/>
                  </a:lnTo>
                  <a:cubicBezTo>
                    <a:pt x="26019" y="10178"/>
                    <a:pt x="25803" y="10635"/>
                    <a:pt x="25774" y="10961"/>
                  </a:cubicBezTo>
                  <a:cubicBezTo>
                    <a:pt x="25774" y="10961"/>
                    <a:pt x="25685" y="11869"/>
                    <a:pt x="25122" y="12434"/>
                  </a:cubicBezTo>
                  <a:cubicBezTo>
                    <a:pt x="24634" y="12928"/>
                    <a:pt x="23990" y="13175"/>
                    <a:pt x="23347" y="13175"/>
                  </a:cubicBezTo>
                  <a:cubicBezTo>
                    <a:pt x="22709" y="13175"/>
                    <a:pt x="22072" y="12932"/>
                    <a:pt x="21586" y="12446"/>
                  </a:cubicBezTo>
                  <a:cubicBezTo>
                    <a:pt x="20608" y="11467"/>
                    <a:pt x="20613" y="9881"/>
                    <a:pt x="21598" y="8910"/>
                  </a:cubicBezTo>
                  <a:cubicBezTo>
                    <a:pt x="22163" y="8347"/>
                    <a:pt x="23071" y="8258"/>
                    <a:pt x="23071" y="8258"/>
                  </a:cubicBezTo>
                  <a:cubicBezTo>
                    <a:pt x="23395" y="8227"/>
                    <a:pt x="23850" y="8014"/>
                    <a:pt x="24080" y="7782"/>
                  </a:cubicBezTo>
                  <a:lnTo>
                    <a:pt x="24159" y="7709"/>
                  </a:lnTo>
                  <a:cubicBezTo>
                    <a:pt x="24389" y="7475"/>
                    <a:pt x="24389" y="7099"/>
                    <a:pt x="24159" y="6866"/>
                  </a:cubicBezTo>
                  <a:lnTo>
                    <a:pt x="17465" y="172"/>
                  </a:lnTo>
                  <a:cubicBezTo>
                    <a:pt x="17352" y="63"/>
                    <a:pt x="17201" y="1"/>
                    <a:pt x="17043"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92" name="Google Shape;6092;p89"/>
            <p:cNvSpPr/>
            <p:nvPr/>
          </p:nvSpPr>
          <p:spPr>
            <a:xfrm flipH="1">
              <a:off x="865779" y="2190662"/>
              <a:ext cx="408898" cy="407518"/>
            </a:xfrm>
            <a:custGeom>
              <a:avLst/>
              <a:gdLst/>
              <a:ahLst/>
              <a:cxnLst/>
              <a:rect l="l" t="t" r="r" b="b"/>
              <a:pathLst>
                <a:path w="34089" h="33974" extrusionOk="0">
                  <a:moveTo>
                    <a:pt x="17044" y="0"/>
                  </a:moveTo>
                  <a:cubicBezTo>
                    <a:pt x="16893" y="2"/>
                    <a:pt x="16750" y="60"/>
                    <a:pt x="16640" y="163"/>
                  </a:cubicBezTo>
                  <a:lnTo>
                    <a:pt x="12729" y="4075"/>
                  </a:lnTo>
                  <a:lnTo>
                    <a:pt x="12729" y="4070"/>
                  </a:lnTo>
                  <a:lnTo>
                    <a:pt x="10005" y="6793"/>
                  </a:lnTo>
                  <a:cubicBezTo>
                    <a:pt x="9890" y="6904"/>
                    <a:pt x="9742" y="6959"/>
                    <a:pt x="9595" y="6959"/>
                  </a:cubicBezTo>
                  <a:cubicBezTo>
                    <a:pt x="9444" y="6959"/>
                    <a:pt x="9293" y="6901"/>
                    <a:pt x="9178" y="6787"/>
                  </a:cubicBezTo>
                  <a:lnTo>
                    <a:pt x="9104" y="6713"/>
                  </a:lnTo>
                  <a:cubicBezTo>
                    <a:pt x="8874" y="6481"/>
                    <a:pt x="8660" y="6026"/>
                    <a:pt x="8625" y="5702"/>
                  </a:cubicBezTo>
                  <a:cubicBezTo>
                    <a:pt x="8625" y="5702"/>
                    <a:pt x="8539" y="4792"/>
                    <a:pt x="7976" y="4229"/>
                  </a:cubicBezTo>
                  <a:cubicBezTo>
                    <a:pt x="7478" y="3726"/>
                    <a:pt x="6821" y="3474"/>
                    <a:pt x="6165" y="3474"/>
                  </a:cubicBezTo>
                  <a:cubicBezTo>
                    <a:pt x="5524" y="3474"/>
                    <a:pt x="4883" y="3714"/>
                    <a:pt x="4388" y="4197"/>
                  </a:cubicBezTo>
                  <a:cubicBezTo>
                    <a:pt x="3384" y="5172"/>
                    <a:pt x="3354" y="6775"/>
                    <a:pt x="4322" y="7785"/>
                  </a:cubicBezTo>
                  <a:cubicBezTo>
                    <a:pt x="4884" y="8350"/>
                    <a:pt x="5795" y="8439"/>
                    <a:pt x="5795" y="8439"/>
                  </a:cubicBezTo>
                  <a:cubicBezTo>
                    <a:pt x="6118" y="8468"/>
                    <a:pt x="6573" y="8686"/>
                    <a:pt x="6804" y="8916"/>
                  </a:cubicBezTo>
                  <a:lnTo>
                    <a:pt x="6924" y="9033"/>
                  </a:lnTo>
                  <a:cubicBezTo>
                    <a:pt x="7153" y="9267"/>
                    <a:pt x="7153" y="9641"/>
                    <a:pt x="6924" y="9874"/>
                  </a:cubicBezTo>
                  <a:lnTo>
                    <a:pt x="3488" y="13310"/>
                  </a:lnTo>
                  <a:lnTo>
                    <a:pt x="310" y="16487"/>
                  </a:lnTo>
                  <a:lnTo>
                    <a:pt x="233" y="16566"/>
                  </a:lnTo>
                  <a:cubicBezTo>
                    <a:pt x="1" y="16798"/>
                    <a:pt x="1" y="17174"/>
                    <a:pt x="233" y="17405"/>
                  </a:cubicBezTo>
                  <a:lnTo>
                    <a:pt x="6926" y="24099"/>
                  </a:lnTo>
                  <a:cubicBezTo>
                    <a:pt x="7156" y="24332"/>
                    <a:pt x="7156" y="24706"/>
                    <a:pt x="6926" y="24938"/>
                  </a:cubicBezTo>
                  <a:lnTo>
                    <a:pt x="6919" y="24945"/>
                  </a:lnTo>
                  <a:cubicBezTo>
                    <a:pt x="6688" y="25177"/>
                    <a:pt x="6233" y="25391"/>
                    <a:pt x="5908" y="25420"/>
                  </a:cubicBezTo>
                  <a:cubicBezTo>
                    <a:pt x="5908" y="25420"/>
                    <a:pt x="4999" y="25511"/>
                    <a:pt x="4436" y="26074"/>
                  </a:cubicBezTo>
                  <a:cubicBezTo>
                    <a:pt x="3478" y="27047"/>
                    <a:pt x="3485" y="28613"/>
                    <a:pt x="4451" y="29579"/>
                  </a:cubicBezTo>
                  <a:cubicBezTo>
                    <a:pt x="4938" y="30065"/>
                    <a:pt x="5575" y="30309"/>
                    <a:pt x="6213" y="30309"/>
                  </a:cubicBezTo>
                  <a:cubicBezTo>
                    <a:pt x="6843" y="30309"/>
                    <a:pt x="7473" y="30072"/>
                    <a:pt x="7958" y="29596"/>
                  </a:cubicBezTo>
                  <a:cubicBezTo>
                    <a:pt x="8522" y="29031"/>
                    <a:pt x="8608" y="28125"/>
                    <a:pt x="8608" y="28125"/>
                  </a:cubicBezTo>
                  <a:cubicBezTo>
                    <a:pt x="8642" y="27797"/>
                    <a:pt x="8857" y="27341"/>
                    <a:pt x="9087" y="27111"/>
                  </a:cubicBezTo>
                  <a:lnTo>
                    <a:pt x="9090" y="27107"/>
                  </a:lnTo>
                  <a:cubicBezTo>
                    <a:pt x="9204" y="26996"/>
                    <a:pt x="9355" y="26934"/>
                    <a:pt x="9513" y="26934"/>
                  </a:cubicBezTo>
                  <a:cubicBezTo>
                    <a:pt x="9669" y="26934"/>
                    <a:pt x="9820" y="26996"/>
                    <a:pt x="9930" y="27107"/>
                  </a:cubicBezTo>
                  <a:lnTo>
                    <a:pt x="16623" y="33801"/>
                  </a:lnTo>
                  <a:cubicBezTo>
                    <a:pt x="16741" y="33916"/>
                    <a:pt x="16893" y="33973"/>
                    <a:pt x="17045" y="33973"/>
                  </a:cubicBezTo>
                  <a:cubicBezTo>
                    <a:pt x="17198" y="33973"/>
                    <a:pt x="17350" y="33916"/>
                    <a:pt x="17468" y="33801"/>
                  </a:cubicBezTo>
                  <a:lnTo>
                    <a:pt x="24161" y="27107"/>
                  </a:lnTo>
                  <a:cubicBezTo>
                    <a:pt x="24391" y="26874"/>
                    <a:pt x="24391" y="26500"/>
                    <a:pt x="24161" y="26266"/>
                  </a:cubicBezTo>
                  <a:lnTo>
                    <a:pt x="24082" y="26193"/>
                  </a:lnTo>
                  <a:cubicBezTo>
                    <a:pt x="23852" y="25963"/>
                    <a:pt x="23396" y="25746"/>
                    <a:pt x="23073" y="25714"/>
                  </a:cubicBezTo>
                  <a:cubicBezTo>
                    <a:pt x="23073" y="25714"/>
                    <a:pt x="22167" y="25628"/>
                    <a:pt x="21600" y="25063"/>
                  </a:cubicBezTo>
                  <a:cubicBezTo>
                    <a:pt x="20626" y="24092"/>
                    <a:pt x="20631" y="22513"/>
                    <a:pt x="21600" y="21541"/>
                  </a:cubicBezTo>
                  <a:cubicBezTo>
                    <a:pt x="22087" y="21055"/>
                    <a:pt x="22725" y="20812"/>
                    <a:pt x="23362" y="20812"/>
                  </a:cubicBezTo>
                  <a:cubicBezTo>
                    <a:pt x="24000" y="20812"/>
                    <a:pt x="24637" y="21055"/>
                    <a:pt x="25124" y="21541"/>
                  </a:cubicBezTo>
                  <a:cubicBezTo>
                    <a:pt x="25685" y="22104"/>
                    <a:pt x="25776" y="23016"/>
                    <a:pt x="25776" y="23016"/>
                  </a:cubicBezTo>
                  <a:cubicBezTo>
                    <a:pt x="25805" y="23338"/>
                    <a:pt x="26022" y="23793"/>
                    <a:pt x="26252" y="24025"/>
                  </a:cubicBezTo>
                  <a:lnTo>
                    <a:pt x="26325" y="24099"/>
                  </a:lnTo>
                  <a:cubicBezTo>
                    <a:pt x="26437" y="24209"/>
                    <a:pt x="26588" y="24270"/>
                    <a:pt x="26746" y="24270"/>
                  </a:cubicBezTo>
                  <a:cubicBezTo>
                    <a:pt x="26902" y="24270"/>
                    <a:pt x="27053" y="24209"/>
                    <a:pt x="27165" y="24099"/>
                  </a:cubicBezTo>
                  <a:lnTo>
                    <a:pt x="33858" y="17405"/>
                  </a:lnTo>
                  <a:cubicBezTo>
                    <a:pt x="34088" y="17172"/>
                    <a:pt x="34087" y="16798"/>
                    <a:pt x="33855" y="16566"/>
                  </a:cubicBezTo>
                  <a:lnTo>
                    <a:pt x="28225" y="10937"/>
                  </a:lnTo>
                  <a:lnTo>
                    <a:pt x="27163" y="9874"/>
                  </a:lnTo>
                  <a:cubicBezTo>
                    <a:pt x="27051" y="9763"/>
                    <a:pt x="26900" y="9701"/>
                    <a:pt x="26742" y="9701"/>
                  </a:cubicBezTo>
                  <a:cubicBezTo>
                    <a:pt x="26585" y="9701"/>
                    <a:pt x="26434" y="9763"/>
                    <a:pt x="26322" y="9874"/>
                  </a:cubicBezTo>
                  <a:lnTo>
                    <a:pt x="26252" y="9945"/>
                  </a:lnTo>
                  <a:cubicBezTo>
                    <a:pt x="26022" y="10176"/>
                    <a:pt x="25807" y="10631"/>
                    <a:pt x="25773" y="10959"/>
                  </a:cubicBezTo>
                  <a:cubicBezTo>
                    <a:pt x="25773" y="10959"/>
                    <a:pt x="25687" y="11865"/>
                    <a:pt x="25124" y="12430"/>
                  </a:cubicBezTo>
                  <a:cubicBezTo>
                    <a:pt x="24657" y="12897"/>
                    <a:pt x="24024" y="13159"/>
                    <a:pt x="23363" y="13159"/>
                  </a:cubicBezTo>
                  <a:cubicBezTo>
                    <a:pt x="23351" y="13159"/>
                    <a:pt x="23341" y="13156"/>
                    <a:pt x="23329" y="13156"/>
                  </a:cubicBezTo>
                  <a:cubicBezTo>
                    <a:pt x="23312" y="13156"/>
                    <a:pt x="23293" y="13161"/>
                    <a:pt x="23276" y="13161"/>
                  </a:cubicBezTo>
                  <a:cubicBezTo>
                    <a:pt x="22268" y="13161"/>
                    <a:pt x="21358" y="12553"/>
                    <a:pt x="20974" y="11623"/>
                  </a:cubicBezTo>
                  <a:cubicBezTo>
                    <a:pt x="20588" y="10691"/>
                    <a:pt x="20801" y="9620"/>
                    <a:pt x="21513" y="8908"/>
                  </a:cubicBezTo>
                  <a:cubicBezTo>
                    <a:pt x="22076" y="8345"/>
                    <a:pt x="22987" y="8257"/>
                    <a:pt x="22987" y="8257"/>
                  </a:cubicBezTo>
                  <a:cubicBezTo>
                    <a:pt x="23310" y="8228"/>
                    <a:pt x="23765" y="8010"/>
                    <a:pt x="23996" y="7779"/>
                  </a:cubicBezTo>
                  <a:lnTo>
                    <a:pt x="24117" y="7662"/>
                  </a:lnTo>
                  <a:cubicBezTo>
                    <a:pt x="24345" y="7432"/>
                    <a:pt x="24347" y="7063"/>
                    <a:pt x="24122" y="6831"/>
                  </a:cubicBezTo>
                  <a:lnTo>
                    <a:pt x="23358" y="6067"/>
                  </a:lnTo>
                  <a:lnTo>
                    <a:pt x="17464" y="174"/>
                  </a:lnTo>
                  <a:cubicBezTo>
                    <a:pt x="17353" y="64"/>
                    <a:pt x="17202" y="0"/>
                    <a:pt x="17044" y="0"/>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93" name="Google Shape;6093;p89"/>
            <p:cNvSpPr/>
            <p:nvPr/>
          </p:nvSpPr>
          <p:spPr>
            <a:xfrm>
              <a:off x="246070" y="1983826"/>
              <a:ext cx="408910" cy="407494"/>
            </a:xfrm>
            <a:custGeom>
              <a:avLst/>
              <a:gdLst/>
              <a:ahLst/>
              <a:cxnLst/>
              <a:rect l="l" t="t" r="r" b="b"/>
              <a:pathLst>
                <a:path w="34090" h="33972" extrusionOk="0">
                  <a:moveTo>
                    <a:pt x="17046" y="1"/>
                  </a:moveTo>
                  <a:cubicBezTo>
                    <a:pt x="16894" y="1"/>
                    <a:pt x="16742" y="59"/>
                    <a:pt x="16626" y="174"/>
                  </a:cubicBezTo>
                  <a:lnTo>
                    <a:pt x="9933" y="6868"/>
                  </a:lnTo>
                  <a:cubicBezTo>
                    <a:pt x="9821" y="6978"/>
                    <a:pt x="9670" y="7041"/>
                    <a:pt x="9512" y="7041"/>
                  </a:cubicBezTo>
                  <a:cubicBezTo>
                    <a:pt x="9354" y="7041"/>
                    <a:pt x="9203" y="6978"/>
                    <a:pt x="9094" y="6868"/>
                  </a:cubicBezTo>
                  <a:lnTo>
                    <a:pt x="9087" y="6861"/>
                  </a:lnTo>
                  <a:cubicBezTo>
                    <a:pt x="8857" y="6629"/>
                    <a:pt x="8642" y="6175"/>
                    <a:pt x="8611" y="5850"/>
                  </a:cubicBezTo>
                  <a:cubicBezTo>
                    <a:pt x="8611" y="5850"/>
                    <a:pt x="8522" y="4941"/>
                    <a:pt x="7959" y="4378"/>
                  </a:cubicBezTo>
                  <a:cubicBezTo>
                    <a:pt x="7469" y="3863"/>
                    <a:pt x="6813" y="3605"/>
                    <a:pt x="6156" y="3605"/>
                  </a:cubicBezTo>
                  <a:cubicBezTo>
                    <a:pt x="5520" y="3605"/>
                    <a:pt x="4883" y="3847"/>
                    <a:pt x="4396" y="4333"/>
                  </a:cubicBezTo>
                  <a:cubicBezTo>
                    <a:pt x="3407" y="5322"/>
                    <a:pt x="3425" y="6932"/>
                    <a:pt x="4435" y="7898"/>
                  </a:cubicBezTo>
                  <a:cubicBezTo>
                    <a:pt x="5002" y="8462"/>
                    <a:pt x="5908" y="8553"/>
                    <a:pt x="5908" y="8553"/>
                  </a:cubicBezTo>
                  <a:cubicBezTo>
                    <a:pt x="6232" y="8583"/>
                    <a:pt x="6687" y="8797"/>
                    <a:pt x="6919" y="9027"/>
                  </a:cubicBezTo>
                  <a:lnTo>
                    <a:pt x="6926" y="9034"/>
                  </a:lnTo>
                  <a:cubicBezTo>
                    <a:pt x="7156" y="9267"/>
                    <a:pt x="7156" y="9642"/>
                    <a:pt x="6926" y="9875"/>
                  </a:cubicBezTo>
                  <a:lnTo>
                    <a:pt x="232" y="16567"/>
                  </a:lnTo>
                  <a:cubicBezTo>
                    <a:pt x="1" y="16798"/>
                    <a:pt x="1" y="17174"/>
                    <a:pt x="232" y="17406"/>
                  </a:cubicBezTo>
                  <a:lnTo>
                    <a:pt x="6411" y="23585"/>
                  </a:lnTo>
                  <a:lnTo>
                    <a:pt x="6926" y="24100"/>
                  </a:lnTo>
                  <a:cubicBezTo>
                    <a:pt x="6969" y="24141"/>
                    <a:pt x="7020" y="24173"/>
                    <a:pt x="7073" y="24197"/>
                  </a:cubicBezTo>
                  <a:cubicBezTo>
                    <a:pt x="7158" y="24244"/>
                    <a:pt x="7250" y="24269"/>
                    <a:pt x="7345" y="24273"/>
                  </a:cubicBezTo>
                  <a:cubicBezTo>
                    <a:pt x="7503" y="24273"/>
                    <a:pt x="7654" y="24211"/>
                    <a:pt x="7765" y="24101"/>
                  </a:cubicBezTo>
                  <a:lnTo>
                    <a:pt x="7839" y="24027"/>
                  </a:lnTo>
                  <a:cubicBezTo>
                    <a:pt x="8069" y="23796"/>
                    <a:pt x="8283" y="23341"/>
                    <a:pt x="8318" y="23013"/>
                  </a:cubicBezTo>
                  <a:cubicBezTo>
                    <a:pt x="8318" y="23013"/>
                    <a:pt x="8405" y="22107"/>
                    <a:pt x="8967" y="21541"/>
                  </a:cubicBezTo>
                  <a:cubicBezTo>
                    <a:pt x="9183" y="21324"/>
                    <a:pt x="9437" y="21149"/>
                    <a:pt x="9717" y="21026"/>
                  </a:cubicBezTo>
                  <a:cubicBezTo>
                    <a:pt x="10047" y="20876"/>
                    <a:pt x="10396" y="20805"/>
                    <a:pt x="10740" y="20805"/>
                  </a:cubicBezTo>
                  <a:cubicBezTo>
                    <a:pt x="11539" y="20805"/>
                    <a:pt x="12316" y="21191"/>
                    <a:pt x="12792" y="21886"/>
                  </a:cubicBezTo>
                  <a:cubicBezTo>
                    <a:pt x="13474" y="22879"/>
                    <a:pt x="13347" y="24218"/>
                    <a:pt x="12490" y="25064"/>
                  </a:cubicBezTo>
                  <a:cubicBezTo>
                    <a:pt x="12119" y="25437"/>
                    <a:pt x="11599" y="25600"/>
                    <a:pt x="11289" y="25668"/>
                  </a:cubicBezTo>
                  <a:cubicBezTo>
                    <a:pt x="11157" y="25704"/>
                    <a:pt x="11023" y="25732"/>
                    <a:pt x="10887" y="25749"/>
                  </a:cubicBezTo>
                  <a:cubicBezTo>
                    <a:pt x="10830" y="25757"/>
                    <a:pt x="10775" y="25769"/>
                    <a:pt x="10722" y="25785"/>
                  </a:cubicBezTo>
                  <a:cubicBezTo>
                    <a:pt x="10456" y="25871"/>
                    <a:pt x="10173" y="26027"/>
                    <a:pt x="10008" y="26193"/>
                  </a:cubicBezTo>
                  <a:lnTo>
                    <a:pt x="9933" y="26265"/>
                  </a:lnTo>
                  <a:cubicBezTo>
                    <a:pt x="9699" y="26497"/>
                    <a:pt x="9699" y="26875"/>
                    <a:pt x="9933" y="27106"/>
                  </a:cubicBezTo>
                  <a:lnTo>
                    <a:pt x="11412" y="28584"/>
                  </a:lnTo>
                  <a:lnTo>
                    <a:pt x="16625" y="33798"/>
                  </a:lnTo>
                  <a:cubicBezTo>
                    <a:pt x="16736" y="33908"/>
                    <a:pt x="16887" y="33972"/>
                    <a:pt x="17043" y="33972"/>
                  </a:cubicBezTo>
                  <a:cubicBezTo>
                    <a:pt x="17198" y="33970"/>
                    <a:pt x="17347" y="33910"/>
                    <a:pt x="17459" y="33802"/>
                  </a:cubicBezTo>
                  <a:lnTo>
                    <a:pt x="20636" y="30627"/>
                  </a:lnTo>
                  <a:lnTo>
                    <a:pt x="24073" y="27189"/>
                  </a:lnTo>
                  <a:cubicBezTo>
                    <a:pt x="24300" y="26955"/>
                    <a:pt x="24300" y="26581"/>
                    <a:pt x="24073" y="26348"/>
                  </a:cubicBezTo>
                  <a:lnTo>
                    <a:pt x="23953" y="26231"/>
                  </a:lnTo>
                  <a:cubicBezTo>
                    <a:pt x="23722" y="26001"/>
                    <a:pt x="23267" y="25783"/>
                    <a:pt x="22942" y="25754"/>
                  </a:cubicBezTo>
                  <a:cubicBezTo>
                    <a:pt x="22942" y="25754"/>
                    <a:pt x="22033" y="25665"/>
                    <a:pt x="21470" y="25100"/>
                  </a:cubicBezTo>
                  <a:cubicBezTo>
                    <a:pt x="20528" y="24086"/>
                    <a:pt x="20569" y="22503"/>
                    <a:pt x="21561" y="21539"/>
                  </a:cubicBezTo>
                  <a:cubicBezTo>
                    <a:pt x="22056" y="21057"/>
                    <a:pt x="22698" y="20816"/>
                    <a:pt x="23340" y="20816"/>
                  </a:cubicBezTo>
                  <a:cubicBezTo>
                    <a:pt x="23985" y="20816"/>
                    <a:pt x="24629" y="21059"/>
                    <a:pt x="25125" y="21544"/>
                  </a:cubicBezTo>
                  <a:cubicBezTo>
                    <a:pt x="25687" y="22107"/>
                    <a:pt x="25774" y="23017"/>
                    <a:pt x="25774" y="23017"/>
                  </a:cubicBezTo>
                  <a:cubicBezTo>
                    <a:pt x="25807" y="23341"/>
                    <a:pt x="26021" y="23796"/>
                    <a:pt x="26253" y="24027"/>
                  </a:cubicBezTo>
                  <a:lnTo>
                    <a:pt x="26325" y="24101"/>
                  </a:lnTo>
                  <a:cubicBezTo>
                    <a:pt x="26441" y="24216"/>
                    <a:pt x="26592" y="24274"/>
                    <a:pt x="26744" y="24274"/>
                  </a:cubicBezTo>
                  <a:cubicBezTo>
                    <a:pt x="26891" y="24274"/>
                    <a:pt x="27038" y="24219"/>
                    <a:pt x="27152" y="24110"/>
                  </a:cubicBezTo>
                  <a:lnTo>
                    <a:pt x="29878" y="21384"/>
                  </a:lnTo>
                  <a:lnTo>
                    <a:pt x="33774" y="17487"/>
                  </a:lnTo>
                  <a:cubicBezTo>
                    <a:pt x="33779" y="17482"/>
                    <a:pt x="33786" y="17482"/>
                    <a:pt x="33791" y="17476"/>
                  </a:cubicBezTo>
                  <a:lnTo>
                    <a:pt x="33860" y="17408"/>
                  </a:lnTo>
                  <a:cubicBezTo>
                    <a:pt x="34090" y="17174"/>
                    <a:pt x="34090" y="16798"/>
                    <a:pt x="33860" y="16567"/>
                  </a:cubicBezTo>
                  <a:lnTo>
                    <a:pt x="27166" y="9875"/>
                  </a:lnTo>
                  <a:cubicBezTo>
                    <a:pt x="26934" y="9643"/>
                    <a:pt x="26934" y="9267"/>
                    <a:pt x="27166" y="9036"/>
                  </a:cubicBezTo>
                  <a:lnTo>
                    <a:pt x="27283" y="8914"/>
                  </a:lnTo>
                  <a:cubicBezTo>
                    <a:pt x="27513" y="8684"/>
                    <a:pt x="27973" y="8469"/>
                    <a:pt x="28297" y="8437"/>
                  </a:cubicBezTo>
                  <a:cubicBezTo>
                    <a:pt x="28297" y="8437"/>
                    <a:pt x="29203" y="8349"/>
                    <a:pt x="29770" y="7786"/>
                  </a:cubicBezTo>
                  <a:cubicBezTo>
                    <a:pt x="30769" y="6818"/>
                    <a:pt x="30782" y="5219"/>
                    <a:pt x="29799" y="4235"/>
                  </a:cubicBezTo>
                  <a:cubicBezTo>
                    <a:pt x="29311" y="3748"/>
                    <a:pt x="28674" y="3505"/>
                    <a:pt x="28036" y="3505"/>
                  </a:cubicBezTo>
                  <a:cubicBezTo>
                    <a:pt x="27385" y="3505"/>
                    <a:pt x="26735" y="3758"/>
                    <a:pt x="26246" y="4263"/>
                  </a:cubicBezTo>
                  <a:cubicBezTo>
                    <a:pt x="25685" y="4826"/>
                    <a:pt x="25594" y="5735"/>
                    <a:pt x="25594" y="5735"/>
                  </a:cubicBezTo>
                  <a:cubicBezTo>
                    <a:pt x="25563" y="6060"/>
                    <a:pt x="25350" y="6514"/>
                    <a:pt x="25119" y="6746"/>
                  </a:cubicBezTo>
                  <a:lnTo>
                    <a:pt x="24998" y="6866"/>
                  </a:lnTo>
                  <a:cubicBezTo>
                    <a:pt x="24883" y="6982"/>
                    <a:pt x="24731" y="7040"/>
                    <a:pt x="24579" y="7040"/>
                  </a:cubicBezTo>
                  <a:cubicBezTo>
                    <a:pt x="24427" y="7040"/>
                    <a:pt x="24275" y="6982"/>
                    <a:pt x="24159" y="6866"/>
                  </a:cubicBezTo>
                  <a:lnTo>
                    <a:pt x="17466" y="174"/>
                  </a:lnTo>
                  <a:cubicBezTo>
                    <a:pt x="17350" y="59"/>
                    <a:pt x="17198" y="1"/>
                    <a:pt x="17046" y="1"/>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94" name="Google Shape;6094;p89"/>
            <p:cNvSpPr/>
            <p:nvPr/>
          </p:nvSpPr>
          <p:spPr>
            <a:xfrm flipH="1">
              <a:off x="659595" y="1983375"/>
              <a:ext cx="408862" cy="407494"/>
            </a:xfrm>
            <a:custGeom>
              <a:avLst/>
              <a:gdLst/>
              <a:ahLst/>
              <a:cxnLst/>
              <a:rect l="l" t="t" r="r" b="b"/>
              <a:pathLst>
                <a:path w="34086" h="33972" extrusionOk="0">
                  <a:moveTo>
                    <a:pt x="17043" y="1"/>
                  </a:moveTo>
                  <a:cubicBezTo>
                    <a:pt x="16887" y="1"/>
                    <a:pt x="16736" y="61"/>
                    <a:pt x="16624" y="172"/>
                  </a:cubicBezTo>
                  <a:lnTo>
                    <a:pt x="9932" y="6866"/>
                  </a:lnTo>
                  <a:cubicBezTo>
                    <a:pt x="9701" y="7099"/>
                    <a:pt x="9701" y="7475"/>
                    <a:pt x="9932" y="7709"/>
                  </a:cubicBezTo>
                  <a:lnTo>
                    <a:pt x="10003" y="7779"/>
                  </a:lnTo>
                  <a:cubicBezTo>
                    <a:pt x="10235" y="8009"/>
                    <a:pt x="10689" y="8223"/>
                    <a:pt x="11014" y="8254"/>
                  </a:cubicBezTo>
                  <a:cubicBezTo>
                    <a:pt x="11014" y="8254"/>
                    <a:pt x="11923" y="8345"/>
                    <a:pt x="12486" y="8907"/>
                  </a:cubicBezTo>
                  <a:cubicBezTo>
                    <a:pt x="13430" y="9883"/>
                    <a:pt x="13420" y="11436"/>
                    <a:pt x="12459" y="12397"/>
                  </a:cubicBezTo>
                  <a:cubicBezTo>
                    <a:pt x="11973" y="12885"/>
                    <a:pt x="11335" y="13129"/>
                    <a:pt x="10697" y="13129"/>
                  </a:cubicBezTo>
                  <a:cubicBezTo>
                    <a:pt x="10074" y="13129"/>
                    <a:pt x="9450" y="12896"/>
                    <a:pt x="8968" y="12430"/>
                  </a:cubicBezTo>
                  <a:cubicBezTo>
                    <a:pt x="8402" y="11864"/>
                    <a:pt x="8314" y="10958"/>
                    <a:pt x="8314" y="10958"/>
                  </a:cubicBezTo>
                  <a:cubicBezTo>
                    <a:pt x="8280" y="10633"/>
                    <a:pt x="8067" y="10178"/>
                    <a:pt x="7835" y="9948"/>
                  </a:cubicBezTo>
                  <a:lnTo>
                    <a:pt x="7765" y="9873"/>
                  </a:lnTo>
                  <a:cubicBezTo>
                    <a:pt x="7653" y="9763"/>
                    <a:pt x="7502" y="9701"/>
                    <a:pt x="7344" y="9699"/>
                  </a:cubicBezTo>
                  <a:cubicBezTo>
                    <a:pt x="7186" y="9699"/>
                    <a:pt x="7037" y="9763"/>
                    <a:pt x="6926" y="9873"/>
                  </a:cubicBezTo>
                  <a:lnTo>
                    <a:pt x="232" y="16566"/>
                  </a:lnTo>
                  <a:cubicBezTo>
                    <a:pt x="0" y="16800"/>
                    <a:pt x="0" y="17174"/>
                    <a:pt x="232" y="17406"/>
                  </a:cubicBezTo>
                  <a:lnTo>
                    <a:pt x="6170" y="23347"/>
                  </a:lnTo>
                  <a:lnTo>
                    <a:pt x="6167" y="23347"/>
                  </a:lnTo>
                  <a:lnTo>
                    <a:pt x="6929" y="24109"/>
                  </a:lnTo>
                  <a:cubicBezTo>
                    <a:pt x="7154" y="24343"/>
                    <a:pt x="7152" y="24712"/>
                    <a:pt x="6924" y="24942"/>
                  </a:cubicBezTo>
                  <a:lnTo>
                    <a:pt x="6805" y="25059"/>
                  </a:lnTo>
                  <a:cubicBezTo>
                    <a:pt x="6574" y="25290"/>
                    <a:pt x="6119" y="25508"/>
                    <a:pt x="5794" y="25537"/>
                  </a:cubicBezTo>
                  <a:cubicBezTo>
                    <a:pt x="5794" y="25537"/>
                    <a:pt x="4883" y="25625"/>
                    <a:pt x="4322" y="26188"/>
                  </a:cubicBezTo>
                  <a:cubicBezTo>
                    <a:pt x="3610" y="26900"/>
                    <a:pt x="3397" y="27971"/>
                    <a:pt x="3781" y="28903"/>
                  </a:cubicBezTo>
                  <a:cubicBezTo>
                    <a:pt x="4167" y="29833"/>
                    <a:pt x="5075" y="30441"/>
                    <a:pt x="6083" y="30441"/>
                  </a:cubicBezTo>
                  <a:cubicBezTo>
                    <a:pt x="6102" y="30441"/>
                    <a:pt x="6119" y="30436"/>
                    <a:pt x="6138" y="30436"/>
                  </a:cubicBezTo>
                  <a:cubicBezTo>
                    <a:pt x="6148" y="30436"/>
                    <a:pt x="6158" y="30437"/>
                    <a:pt x="6170" y="30437"/>
                  </a:cubicBezTo>
                  <a:cubicBezTo>
                    <a:pt x="6173" y="30437"/>
                    <a:pt x="6175" y="30437"/>
                    <a:pt x="6177" y="30437"/>
                  </a:cubicBezTo>
                  <a:cubicBezTo>
                    <a:pt x="6835" y="30437"/>
                    <a:pt x="7466" y="30175"/>
                    <a:pt x="7933" y="29710"/>
                  </a:cubicBezTo>
                  <a:cubicBezTo>
                    <a:pt x="8494" y="29145"/>
                    <a:pt x="8582" y="28239"/>
                    <a:pt x="8582" y="28239"/>
                  </a:cubicBezTo>
                  <a:cubicBezTo>
                    <a:pt x="8614" y="27911"/>
                    <a:pt x="8829" y="27456"/>
                    <a:pt x="9059" y="27225"/>
                  </a:cubicBezTo>
                  <a:lnTo>
                    <a:pt x="9129" y="27154"/>
                  </a:lnTo>
                  <a:cubicBezTo>
                    <a:pt x="9243" y="27043"/>
                    <a:pt x="9394" y="26981"/>
                    <a:pt x="9551" y="26981"/>
                  </a:cubicBezTo>
                  <a:cubicBezTo>
                    <a:pt x="9708" y="26981"/>
                    <a:pt x="9859" y="27043"/>
                    <a:pt x="9970" y="27154"/>
                  </a:cubicBezTo>
                  <a:lnTo>
                    <a:pt x="11033" y="28217"/>
                  </a:lnTo>
                  <a:lnTo>
                    <a:pt x="11033" y="28211"/>
                  </a:lnTo>
                  <a:lnTo>
                    <a:pt x="16621" y="33800"/>
                  </a:lnTo>
                  <a:cubicBezTo>
                    <a:pt x="16734" y="33909"/>
                    <a:pt x="16885" y="33971"/>
                    <a:pt x="17043" y="33971"/>
                  </a:cubicBezTo>
                  <a:cubicBezTo>
                    <a:pt x="17192" y="33970"/>
                    <a:pt x="17337" y="33913"/>
                    <a:pt x="17445" y="33810"/>
                  </a:cubicBezTo>
                  <a:cubicBezTo>
                    <a:pt x="17450" y="33805"/>
                    <a:pt x="17457" y="33803"/>
                    <a:pt x="17462" y="33800"/>
                  </a:cubicBezTo>
                  <a:lnTo>
                    <a:pt x="23088" y="28172"/>
                  </a:lnTo>
                  <a:lnTo>
                    <a:pt x="24154" y="27106"/>
                  </a:lnTo>
                  <a:cubicBezTo>
                    <a:pt x="24209" y="27053"/>
                    <a:pt x="24274" y="27010"/>
                    <a:pt x="24346" y="26981"/>
                  </a:cubicBezTo>
                  <a:cubicBezTo>
                    <a:pt x="24418" y="26951"/>
                    <a:pt x="24494" y="26937"/>
                    <a:pt x="24569" y="26937"/>
                  </a:cubicBezTo>
                  <a:cubicBezTo>
                    <a:pt x="24724" y="26937"/>
                    <a:pt x="24876" y="26998"/>
                    <a:pt x="24990" y="27113"/>
                  </a:cubicBezTo>
                  <a:lnTo>
                    <a:pt x="25063" y="27187"/>
                  </a:lnTo>
                  <a:cubicBezTo>
                    <a:pt x="25067" y="27190"/>
                    <a:pt x="25070" y="27195"/>
                    <a:pt x="25074" y="27199"/>
                  </a:cubicBezTo>
                  <a:cubicBezTo>
                    <a:pt x="25274" y="27444"/>
                    <a:pt x="25450" y="27834"/>
                    <a:pt x="25480" y="28124"/>
                  </a:cubicBezTo>
                  <a:cubicBezTo>
                    <a:pt x="25480" y="28124"/>
                    <a:pt x="25556" y="28865"/>
                    <a:pt x="25985" y="29423"/>
                  </a:cubicBezTo>
                  <a:cubicBezTo>
                    <a:pt x="26049" y="29516"/>
                    <a:pt x="26119" y="29603"/>
                    <a:pt x="26198" y="29684"/>
                  </a:cubicBezTo>
                  <a:cubicBezTo>
                    <a:pt x="26689" y="30182"/>
                    <a:pt x="27336" y="30431"/>
                    <a:pt x="27983" y="30431"/>
                  </a:cubicBezTo>
                  <a:cubicBezTo>
                    <a:pt x="28624" y="30431"/>
                    <a:pt x="29265" y="30187"/>
                    <a:pt x="29754" y="29698"/>
                  </a:cubicBezTo>
                  <a:cubicBezTo>
                    <a:pt x="30737" y="28716"/>
                    <a:pt x="30732" y="27120"/>
                    <a:pt x="29742" y="26143"/>
                  </a:cubicBezTo>
                  <a:cubicBezTo>
                    <a:pt x="29667" y="26069"/>
                    <a:pt x="29584" y="26001"/>
                    <a:pt x="29497" y="25941"/>
                  </a:cubicBezTo>
                  <a:cubicBezTo>
                    <a:pt x="28937" y="25500"/>
                    <a:pt x="28182" y="25421"/>
                    <a:pt x="28182" y="25421"/>
                  </a:cubicBezTo>
                  <a:cubicBezTo>
                    <a:pt x="27878" y="25392"/>
                    <a:pt x="27470" y="25203"/>
                    <a:pt x="27226" y="24990"/>
                  </a:cubicBezTo>
                  <a:lnTo>
                    <a:pt x="27168" y="24932"/>
                  </a:lnTo>
                  <a:cubicBezTo>
                    <a:pt x="26938" y="24703"/>
                    <a:pt x="26936" y="24331"/>
                    <a:pt x="27164" y="24099"/>
                  </a:cubicBezTo>
                  <a:lnTo>
                    <a:pt x="29146" y="22115"/>
                  </a:lnTo>
                  <a:lnTo>
                    <a:pt x="33856" y="17407"/>
                  </a:lnTo>
                  <a:cubicBezTo>
                    <a:pt x="33861" y="17402"/>
                    <a:pt x="33861" y="17397"/>
                    <a:pt x="33866" y="17392"/>
                  </a:cubicBezTo>
                  <a:cubicBezTo>
                    <a:pt x="34086" y="17160"/>
                    <a:pt x="34081" y="16795"/>
                    <a:pt x="33856" y="16566"/>
                  </a:cubicBezTo>
                  <a:lnTo>
                    <a:pt x="27162" y="9873"/>
                  </a:lnTo>
                  <a:cubicBezTo>
                    <a:pt x="27052" y="9764"/>
                    <a:pt x="26905" y="9701"/>
                    <a:pt x="26750" y="9701"/>
                  </a:cubicBezTo>
                  <a:cubicBezTo>
                    <a:pt x="26748" y="9701"/>
                    <a:pt x="26746" y="9701"/>
                    <a:pt x="26744" y="9701"/>
                  </a:cubicBezTo>
                  <a:cubicBezTo>
                    <a:pt x="26586" y="9701"/>
                    <a:pt x="26435" y="9763"/>
                    <a:pt x="26323" y="9873"/>
                  </a:cubicBezTo>
                  <a:lnTo>
                    <a:pt x="26249" y="9948"/>
                  </a:lnTo>
                  <a:cubicBezTo>
                    <a:pt x="26019" y="10178"/>
                    <a:pt x="25803" y="10635"/>
                    <a:pt x="25774" y="10961"/>
                  </a:cubicBezTo>
                  <a:cubicBezTo>
                    <a:pt x="25774" y="10961"/>
                    <a:pt x="25685" y="11869"/>
                    <a:pt x="25122" y="12434"/>
                  </a:cubicBezTo>
                  <a:cubicBezTo>
                    <a:pt x="24634" y="12928"/>
                    <a:pt x="23990" y="13175"/>
                    <a:pt x="23347" y="13175"/>
                  </a:cubicBezTo>
                  <a:cubicBezTo>
                    <a:pt x="22709" y="13175"/>
                    <a:pt x="22072" y="12932"/>
                    <a:pt x="21586" y="12446"/>
                  </a:cubicBezTo>
                  <a:cubicBezTo>
                    <a:pt x="20608" y="11467"/>
                    <a:pt x="20613" y="9881"/>
                    <a:pt x="21598" y="8910"/>
                  </a:cubicBezTo>
                  <a:cubicBezTo>
                    <a:pt x="22163" y="8347"/>
                    <a:pt x="23071" y="8258"/>
                    <a:pt x="23071" y="8258"/>
                  </a:cubicBezTo>
                  <a:cubicBezTo>
                    <a:pt x="23395" y="8227"/>
                    <a:pt x="23850" y="8014"/>
                    <a:pt x="24080" y="7782"/>
                  </a:cubicBezTo>
                  <a:lnTo>
                    <a:pt x="24159" y="7709"/>
                  </a:lnTo>
                  <a:cubicBezTo>
                    <a:pt x="24389" y="7475"/>
                    <a:pt x="24389" y="7099"/>
                    <a:pt x="24159" y="6866"/>
                  </a:cubicBezTo>
                  <a:lnTo>
                    <a:pt x="17465" y="172"/>
                  </a:lnTo>
                  <a:cubicBezTo>
                    <a:pt x="17352" y="63"/>
                    <a:pt x="17201" y="1"/>
                    <a:pt x="17043"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95" name="Google Shape;6095;p89"/>
            <p:cNvSpPr/>
            <p:nvPr/>
          </p:nvSpPr>
          <p:spPr>
            <a:xfrm flipH="1">
              <a:off x="451107" y="2189486"/>
              <a:ext cx="411261" cy="409845"/>
            </a:xfrm>
            <a:custGeom>
              <a:avLst/>
              <a:gdLst/>
              <a:ahLst/>
              <a:cxnLst/>
              <a:rect l="l" t="t" r="r" b="b"/>
              <a:pathLst>
                <a:path w="34286" h="34168" extrusionOk="0">
                  <a:moveTo>
                    <a:pt x="17145" y="1"/>
                  </a:moveTo>
                  <a:cubicBezTo>
                    <a:pt x="16992" y="1"/>
                    <a:pt x="16839" y="59"/>
                    <a:pt x="16722" y="176"/>
                  </a:cubicBezTo>
                  <a:lnTo>
                    <a:pt x="16686" y="210"/>
                  </a:lnTo>
                  <a:cubicBezTo>
                    <a:pt x="16681" y="215"/>
                    <a:pt x="16681" y="220"/>
                    <a:pt x="16676" y="225"/>
                  </a:cubicBezTo>
                  <a:lnTo>
                    <a:pt x="11966" y="4935"/>
                  </a:lnTo>
                  <a:lnTo>
                    <a:pt x="9984" y="6917"/>
                  </a:lnTo>
                  <a:cubicBezTo>
                    <a:pt x="9756" y="7149"/>
                    <a:pt x="9758" y="7521"/>
                    <a:pt x="9988" y="7751"/>
                  </a:cubicBezTo>
                  <a:lnTo>
                    <a:pt x="10048" y="7810"/>
                  </a:lnTo>
                  <a:cubicBezTo>
                    <a:pt x="10290" y="8021"/>
                    <a:pt x="10698" y="8211"/>
                    <a:pt x="11002" y="8239"/>
                  </a:cubicBezTo>
                  <a:cubicBezTo>
                    <a:pt x="11002" y="8239"/>
                    <a:pt x="11759" y="8319"/>
                    <a:pt x="12317" y="8760"/>
                  </a:cubicBezTo>
                  <a:cubicBezTo>
                    <a:pt x="12404" y="8821"/>
                    <a:pt x="12487" y="8887"/>
                    <a:pt x="12562" y="8963"/>
                  </a:cubicBezTo>
                  <a:cubicBezTo>
                    <a:pt x="13552" y="9938"/>
                    <a:pt x="13559" y="11536"/>
                    <a:pt x="12576" y="12516"/>
                  </a:cubicBezTo>
                  <a:cubicBezTo>
                    <a:pt x="12086" y="13006"/>
                    <a:pt x="11445" y="13250"/>
                    <a:pt x="10804" y="13250"/>
                  </a:cubicBezTo>
                  <a:cubicBezTo>
                    <a:pt x="10156" y="13250"/>
                    <a:pt x="9509" y="13001"/>
                    <a:pt x="9018" y="12502"/>
                  </a:cubicBezTo>
                  <a:cubicBezTo>
                    <a:pt x="8939" y="12421"/>
                    <a:pt x="8869" y="12335"/>
                    <a:pt x="8807" y="12241"/>
                  </a:cubicBezTo>
                  <a:cubicBezTo>
                    <a:pt x="8376" y="11683"/>
                    <a:pt x="8300" y="10944"/>
                    <a:pt x="8300" y="10944"/>
                  </a:cubicBezTo>
                  <a:cubicBezTo>
                    <a:pt x="8271" y="10652"/>
                    <a:pt x="8094" y="10264"/>
                    <a:pt x="7894" y="10017"/>
                  </a:cubicBezTo>
                  <a:cubicBezTo>
                    <a:pt x="7890" y="10013"/>
                    <a:pt x="7887" y="10008"/>
                    <a:pt x="7883" y="10005"/>
                  </a:cubicBezTo>
                  <a:lnTo>
                    <a:pt x="7810" y="9933"/>
                  </a:lnTo>
                  <a:cubicBezTo>
                    <a:pt x="7697" y="9818"/>
                    <a:pt x="7544" y="9756"/>
                    <a:pt x="7388" y="9756"/>
                  </a:cubicBezTo>
                  <a:cubicBezTo>
                    <a:pt x="7313" y="9756"/>
                    <a:pt x="7238" y="9770"/>
                    <a:pt x="7166" y="9799"/>
                  </a:cubicBezTo>
                  <a:cubicBezTo>
                    <a:pt x="7096" y="9828"/>
                    <a:pt x="7029" y="9871"/>
                    <a:pt x="6974" y="9924"/>
                  </a:cubicBezTo>
                  <a:lnTo>
                    <a:pt x="5908" y="10990"/>
                  </a:lnTo>
                  <a:lnTo>
                    <a:pt x="282" y="16618"/>
                  </a:lnTo>
                  <a:cubicBezTo>
                    <a:pt x="277" y="16623"/>
                    <a:pt x="270" y="16624"/>
                    <a:pt x="265" y="16628"/>
                  </a:cubicBezTo>
                  <a:lnTo>
                    <a:pt x="236" y="16662"/>
                  </a:lnTo>
                  <a:cubicBezTo>
                    <a:pt x="0" y="16896"/>
                    <a:pt x="0" y="17275"/>
                    <a:pt x="236" y="17510"/>
                  </a:cubicBezTo>
                  <a:lnTo>
                    <a:pt x="6965" y="24238"/>
                  </a:lnTo>
                  <a:cubicBezTo>
                    <a:pt x="7082" y="24355"/>
                    <a:pt x="7235" y="24414"/>
                    <a:pt x="7388" y="24414"/>
                  </a:cubicBezTo>
                  <a:cubicBezTo>
                    <a:pt x="7541" y="24414"/>
                    <a:pt x="7695" y="24355"/>
                    <a:pt x="7811" y="24238"/>
                  </a:cubicBezTo>
                  <a:lnTo>
                    <a:pt x="7882" y="24168"/>
                  </a:lnTo>
                  <a:cubicBezTo>
                    <a:pt x="8115" y="23932"/>
                    <a:pt x="8330" y="23478"/>
                    <a:pt x="8364" y="23150"/>
                  </a:cubicBezTo>
                  <a:cubicBezTo>
                    <a:pt x="8364" y="23150"/>
                    <a:pt x="8450" y="22237"/>
                    <a:pt x="9016" y="21669"/>
                  </a:cubicBezTo>
                  <a:cubicBezTo>
                    <a:pt x="9506" y="21169"/>
                    <a:pt x="10154" y="20919"/>
                    <a:pt x="10803" y="20919"/>
                  </a:cubicBezTo>
                  <a:cubicBezTo>
                    <a:pt x="11444" y="20919"/>
                    <a:pt x="12085" y="21163"/>
                    <a:pt x="12574" y="21653"/>
                  </a:cubicBezTo>
                  <a:cubicBezTo>
                    <a:pt x="13559" y="22637"/>
                    <a:pt x="13552" y="24236"/>
                    <a:pt x="12559" y="25211"/>
                  </a:cubicBezTo>
                  <a:cubicBezTo>
                    <a:pt x="11994" y="25777"/>
                    <a:pt x="11081" y="25867"/>
                    <a:pt x="11081" y="25867"/>
                  </a:cubicBezTo>
                  <a:cubicBezTo>
                    <a:pt x="10753" y="25898"/>
                    <a:pt x="10295" y="26116"/>
                    <a:pt x="10063" y="26346"/>
                  </a:cubicBezTo>
                  <a:lnTo>
                    <a:pt x="9989" y="26419"/>
                  </a:lnTo>
                  <a:cubicBezTo>
                    <a:pt x="9758" y="26653"/>
                    <a:pt x="9758" y="27030"/>
                    <a:pt x="9989" y="27264"/>
                  </a:cubicBezTo>
                  <a:lnTo>
                    <a:pt x="16722" y="33995"/>
                  </a:lnTo>
                  <a:cubicBezTo>
                    <a:pt x="16839" y="34110"/>
                    <a:pt x="16991" y="34168"/>
                    <a:pt x="17144" y="34168"/>
                  </a:cubicBezTo>
                  <a:cubicBezTo>
                    <a:pt x="17296" y="34168"/>
                    <a:pt x="17448" y="34110"/>
                    <a:pt x="17565" y="33995"/>
                  </a:cubicBezTo>
                  <a:lnTo>
                    <a:pt x="24296" y="27264"/>
                  </a:lnTo>
                  <a:cubicBezTo>
                    <a:pt x="24414" y="27148"/>
                    <a:pt x="24567" y="27090"/>
                    <a:pt x="24720" y="27090"/>
                  </a:cubicBezTo>
                  <a:cubicBezTo>
                    <a:pt x="24873" y="27090"/>
                    <a:pt x="25027" y="27148"/>
                    <a:pt x="25144" y="27264"/>
                  </a:cubicBezTo>
                  <a:lnTo>
                    <a:pt x="25264" y="27384"/>
                  </a:lnTo>
                  <a:cubicBezTo>
                    <a:pt x="25496" y="27619"/>
                    <a:pt x="25712" y="28077"/>
                    <a:pt x="25743" y="28402"/>
                  </a:cubicBezTo>
                  <a:cubicBezTo>
                    <a:pt x="25743" y="28402"/>
                    <a:pt x="25832" y="29315"/>
                    <a:pt x="26399" y="29883"/>
                  </a:cubicBezTo>
                  <a:cubicBezTo>
                    <a:pt x="26888" y="30368"/>
                    <a:pt x="27526" y="30611"/>
                    <a:pt x="28165" y="30611"/>
                  </a:cubicBezTo>
                  <a:cubicBezTo>
                    <a:pt x="28806" y="30611"/>
                    <a:pt x="29447" y="30366"/>
                    <a:pt x="29936" y="29878"/>
                  </a:cubicBezTo>
                  <a:cubicBezTo>
                    <a:pt x="30913" y="28901"/>
                    <a:pt x="30914" y="27319"/>
                    <a:pt x="29943" y="26340"/>
                  </a:cubicBezTo>
                  <a:lnTo>
                    <a:pt x="29943" y="26340"/>
                  </a:lnTo>
                  <a:lnTo>
                    <a:pt x="29943" y="26344"/>
                  </a:lnTo>
                  <a:cubicBezTo>
                    <a:pt x="29373" y="25774"/>
                    <a:pt x="28460" y="25688"/>
                    <a:pt x="28460" y="25688"/>
                  </a:cubicBezTo>
                  <a:cubicBezTo>
                    <a:pt x="28132" y="25654"/>
                    <a:pt x="27677" y="25439"/>
                    <a:pt x="27442" y="25206"/>
                  </a:cubicBezTo>
                  <a:lnTo>
                    <a:pt x="27322" y="25084"/>
                  </a:lnTo>
                  <a:cubicBezTo>
                    <a:pt x="27092" y="24851"/>
                    <a:pt x="27092" y="24475"/>
                    <a:pt x="27322" y="24241"/>
                  </a:cubicBezTo>
                  <a:lnTo>
                    <a:pt x="34054" y="17508"/>
                  </a:lnTo>
                  <a:cubicBezTo>
                    <a:pt x="34285" y="17275"/>
                    <a:pt x="34285" y="16897"/>
                    <a:pt x="34054" y="16664"/>
                  </a:cubicBezTo>
                  <a:lnTo>
                    <a:pt x="27322" y="9933"/>
                  </a:lnTo>
                  <a:cubicBezTo>
                    <a:pt x="27090" y="9698"/>
                    <a:pt x="27090" y="9320"/>
                    <a:pt x="27322" y="9085"/>
                  </a:cubicBezTo>
                  <a:lnTo>
                    <a:pt x="27327" y="9081"/>
                  </a:lnTo>
                  <a:cubicBezTo>
                    <a:pt x="27559" y="8848"/>
                    <a:pt x="28017" y="8635"/>
                    <a:pt x="28345" y="8601"/>
                  </a:cubicBezTo>
                  <a:cubicBezTo>
                    <a:pt x="28345" y="8601"/>
                    <a:pt x="29258" y="8515"/>
                    <a:pt x="29825" y="7947"/>
                  </a:cubicBezTo>
                  <a:cubicBezTo>
                    <a:pt x="30817" y="6972"/>
                    <a:pt x="30823" y="5372"/>
                    <a:pt x="29840" y="4389"/>
                  </a:cubicBezTo>
                  <a:cubicBezTo>
                    <a:pt x="29350" y="3899"/>
                    <a:pt x="28709" y="3655"/>
                    <a:pt x="28068" y="3655"/>
                  </a:cubicBezTo>
                  <a:cubicBezTo>
                    <a:pt x="27420" y="3655"/>
                    <a:pt x="26771" y="3905"/>
                    <a:pt x="26280" y="4404"/>
                  </a:cubicBezTo>
                  <a:cubicBezTo>
                    <a:pt x="25716" y="4969"/>
                    <a:pt x="25628" y="5887"/>
                    <a:pt x="25628" y="5887"/>
                  </a:cubicBezTo>
                  <a:cubicBezTo>
                    <a:pt x="25596" y="6210"/>
                    <a:pt x="25381" y="6670"/>
                    <a:pt x="25146" y="6903"/>
                  </a:cubicBezTo>
                  <a:lnTo>
                    <a:pt x="25144" y="6907"/>
                  </a:lnTo>
                  <a:cubicBezTo>
                    <a:pt x="25027" y="7023"/>
                    <a:pt x="24873" y="7081"/>
                    <a:pt x="24720" y="7081"/>
                  </a:cubicBezTo>
                  <a:cubicBezTo>
                    <a:pt x="24567" y="7081"/>
                    <a:pt x="24414" y="7023"/>
                    <a:pt x="24296" y="6907"/>
                  </a:cubicBezTo>
                  <a:lnTo>
                    <a:pt x="17567" y="176"/>
                  </a:lnTo>
                  <a:cubicBezTo>
                    <a:pt x="17450" y="59"/>
                    <a:pt x="17297" y="1"/>
                    <a:pt x="17145" y="1"/>
                  </a:cubicBezTo>
                  <a:close/>
                </a:path>
              </a:pathLst>
            </a:custGeom>
            <a:solidFill>
              <a:srgbClr val="DBE3E8"/>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096" name="Google Shape;6096;p89"/>
          <p:cNvGrpSpPr/>
          <p:nvPr/>
        </p:nvGrpSpPr>
        <p:grpSpPr>
          <a:xfrm>
            <a:off x="3093905" y="1295077"/>
            <a:ext cx="948073" cy="994657"/>
            <a:chOff x="2496269" y="1171698"/>
            <a:chExt cx="761953" cy="799392"/>
          </a:xfrm>
        </p:grpSpPr>
        <p:grpSp>
          <p:nvGrpSpPr>
            <p:cNvPr id="6097" name="Google Shape;6097;p89"/>
            <p:cNvGrpSpPr/>
            <p:nvPr/>
          </p:nvGrpSpPr>
          <p:grpSpPr>
            <a:xfrm>
              <a:off x="2496269" y="1171698"/>
              <a:ext cx="761953" cy="723022"/>
              <a:chOff x="2496269" y="1171698"/>
              <a:chExt cx="761953" cy="723022"/>
            </a:xfrm>
          </p:grpSpPr>
          <p:sp>
            <p:nvSpPr>
              <p:cNvPr id="6098" name="Google Shape;6098;p89"/>
              <p:cNvSpPr/>
              <p:nvPr/>
            </p:nvSpPr>
            <p:spPr>
              <a:xfrm>
                <a:off x="2727495" y="1360642"/>
                <a:ext cx="175877" cy="207414"/>
              </a:xfrm>
              <a:custGeom>
                <a:avLst/>
                <a:gdLst/>
                <a:ahLst/>
                <a:cxnLst/>
                <a:rect l="l" t="t" r="r" b="b"/>
                <a:pathLst>
                  <a:path w="27928" h="32936" extrusionOk="0">
                    <a:moveTo>
                      <a:pt x="23" y="1"/>
                    </a:moveTo>
                    <a:cubicBezTo>
                      <a:pt x="8" y="305"/>
                      <a:pt x="0" y="607"/>
                      <a:pt x="0" y="910"/>
                    </a:cubicBezTo>
                    <a:cubicBezTo>
                      <a:pt x="0" y="18582"/>
                      <a:pt x="10658" y="32913"/>
                      <a:pt x="23811" y="32936"/>
                    </a:cubicBezTo>
                    <a:cubicBezTo>
                      <a:pt x="23827" y="32889"/>
                      <a:pt x="23841" y="32840"/>
                      <a:pt x="23857" y="32793"/>
                    </a:cubicBezTo>
                    <a:cubicBezTo>
                      <a:pt x="27927" y="20274"/>
                      <a:pt x="17588" y="5690"/>
                      <a:pt x="767" y="228"/>
                    </a:cubicBezTo>
                    <a:cubicBezTo>
                      <a:pt x="522" y="146"/>
                      <a:pt x="273" y="70"/>
                      <a:pt x="23" y="1"/>
                    </a:cubicBezTo>
                    <a:close/>
                  </a:path>
                </a:pathLst>
              </a:custGeom>
              <a:solidFill>
                <a:srgbClr val="213B5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99" name="Google Shape;6099;p89"/>
              <p:cNvSpPr/>
              <p:nvPr/>
            </p:nvSpPr>
            <p:spPr>
              <a:xfrm>
                <a:off x="2730750" y="1408371"/>
                <a:ext cx="108720" cy="144761"/>
              </a:xfrm>
              <a:custGeom>
                <a:avLst/>
                <a:gdLst/>
                <a:ahLst/>
                <a:cxnLst/>
                <a:rect l="l" t="t" r="r" b="b"/>
                <a:pathLst>
                  <a:path w="17264" h="22987" extrusionOk="0">
                    <a:moveTo>
                      <a:pt x="0" y="0"/>
                    </a:moveTo>
                    <a:lnTo>
                      <a:pt x="0" y="0"/>
                    </a:lnTo>
                    <a:cubicBezTo>
                      <a:pt x="1651" y="10456"/>
                      <a:pt x="7099" y="19031"/>
                      <a:pt x="14312" y="22986"/>
                    </a:cubicBezTo>
                    <a:cubicBezTo>
                      <a:pt x="14397" y="22780"/>
                      <a:pt x="14469" y="22572"/>
                      <a:pt x="14539" y="22357"/>
                    </a:cubicBezTo>
                    <a:cubicBezTo>
                      <a:pt x="17263" y="13961"/>
                      <a:pt x="10821" y="4262"/>
                      <a:pt x="0" y="0"/>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6100" name="Google Shape;6100;p89"/>
              <p:cNvGrpSpPr/>
              <p:nvPr/>
            </p:nvGrpSpPr>
            <p:grpSpPr>
              <a:xfrm>
                <a:off x="2496269" y="1171698"/>
                <a:ext cx="761953" cy="723022"/>
                <a:chOff x="2496269" y="1120652"/>
                <a:chExt cx="761953" cy="723022"/>
              </a:xfrm>
            </p:grpSpPr>
            <p:grpSp>
              <p:nvGrpSpPr>
                <p:cNvPr id="6101" name="Google Shape;6101;p89"/>
                <p:cNvGrpSpPr/>
                <p:nvPr/>
              </p:nvGrpSpPr>
              <p:grpSpPr>
                <a:xfrm>
                  <a:off x="2496269" y="1120652"/>
                  <a:ext cx="761953" cy="723022"/>
                  <a:chOff x="2496269" y="1120652"/>
                  <a:chExt cx="761953" cy="723022"/>
                </a:xfrm>
              </p:grpSpPr>
              <p:grpSp>
                <p:nvGrpSpPr>
                  <p:cNvPr id="6102" name="Google Shape;6102;p89"/>
                  <p:cNvGrpSpPr/>
                  <p:nvPr/>
                </p:nvGrpSpPr>
                <p:grpSpPr>
                  <a:xfrm>
                    <a:off x="2496269" y="1304589"/>
                    <a:ext cx="407089" cy="305057"/>
                    <a:chOff x="2496269" y="1304589"/>
                    <a:chExt cx="407089" cy="305057"/>
                  </a:xfrm>
                </p:grpSpPr>
                <p:sp>
                  <p:nvSpPr>
                    <p:cNvPr id="6103" name="Google Shape;6103;p89"/>
                    <p:cNvSpPr/>
                    <p:nvPr/>
                  </p:nvSpPr>
                  <p:spPr>
                    <a:xfrm>
                      <a:off x="2496269" y="1304589"/>
                      <a:ext cx="407089" cy="305057"/>
                    </a:xfrm>
                    <a:custGeom>
                      <a:avLst/>
                      <a:gdLst/>
                      <a:ahLst/>
                      <a:cxnLst/>
                      <a:rect l="l" t="t" r="r" b="b"/>
                      <a:pathLst>
                        <a:path w="64643" h="48441" extrusionOk="0">
                          <a:moveTo>
                            <a:pt x="30753" y="1"/>
                          </a:moveTo>
                          <a:cubicBezTo>
                            <a:pt x="19553" y="1"/>
                            <a:pt x="7984" y="7486"/>
                            <a:pt x="2667" y="11431"/>
                          </a:cubicBezTo>
                          <a:cubicBezTo>
                            <a:pt x="790" y="12823"/>
                            <a:pt x="1" y="15251"/>
                            <a:pt x="700" y="17481"/>
                          </a:cubicBezTo>
                          <a:cubicBezTo>
                            <a:pt x="3088" y="25083"/>
                            <a:pt x="9784" y="42156"/>
                            <a:pt x="22752" y="46368"/>
                          </a:cubicBezTo>
                          <a:cubicBezTo>
                            <a:pt x="27079" y="47774"/>
                            <a:pt x="31415" y="48440"/>
                            <a:pt x="35536" y="48440"/>
                          </a:cubicBezTo>
                          <a:cubicBezTo>
                            <a:pt x="47434" y="48440"/>
                            <a:pt x="57553" y="42892"/>
                            <a:pt x="60574" y="33591"/>
                          </a:cubicBezTo>
                          <a:cubicBezTo>
                            <a:pt x="64643" y="21069"/>
                            <a:pt x="54305" y="6487"/>
                            <a:pt x="37486" y="1023"/>
                          </a:cubicBezTo>
                          <a:cubicBezTo>
                            <a:pt x="35294" y="311"/>
                            <a:pt x="33031" y="1"/>
                            <a:pt x="30753" y="1"/>
                          </a:cubicBezTo>
                          <a:close/>
                        </a:path>
                      </a:pathLst>
                    </a:custGeom>
                    <a:solidFill>
                      <a:srgbClr val="213B5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04" name="Google Shape;6104;p89"/>
                    <p:cNvSpPr/>
                    <p:nvPr/>
                  </p:nvSpPr>
                  <p:spPr>
                    <a:xfrm>
                      <a:off x="2553035" y="1348798"/>
                      <a:ext cx="287349" cy="215318"/>
                    </a:xfrm>
                    <a:custGeom>
                      <a:avLst/>
                      <a:gdLst/>
                      <a:ahLst/>
                      <a:cxnLst/>
                      <a:rect l="l" t="t" r="r" b="b"/>
                      <a:pathLst>
                        <a:path w="45629" h="34191" extrusionOk="0">
                          <a:moveTo>
                            <a:pt x="21708" y="1"/>
                          </a:moveTo>
                          <a:cubicBezTo>
                            <a:pt x="13802" y="1"/>
                            <a:pt x="5636" y="5284"/>
                            <a:pt x="1883" y="8068"/>
                          </a:cubicBezTo>
                          <a:cubicBezTo>
                            <a:pt x="558" y="9051"/>
                            <a:pt x="1" y="10765"/>
                            <a:pt x="495" y="12338"/>
                          </a:cubicBezTo>
                          <a:cubicBezTo>
                            <a:pt x="2180" y="17705"/>
                            <a:pt x="6907" y="29755"/>
                            <a:pt x="16060" y="32728"/>
                          </a:cubicBezTo>
                          <a:cubicBezTo>
                            <a:pt x="19114" y="33721"/>
                            <a:pt x="22174" y="34191"/>
                            <a:pt x="25083" y="34191"/>
                          </a:cubicBezTo>
                          <a:cubicBezTo>
                            <a:pt x="33482" y="34191"/>
                            <a:pt x="40624" y="30275"/>
                            <a:pt x="42758" y="23710"/>
                          </a:cubicBezTo>
                          <a:cubicBezTo>
                            <a:pt x="45629" y="14872"/>
                            <a:pt x="38332" y="4579"/>
                            <a:pt x="26460" y="722"/>
                          </a:cubicBezTo>
                          <a:cubicBezTo>
                            <a:pt x="24913" y="219"/>
                            <a:pt x="23316" y="1"/>
                            <a:pt x="21708" y="1"/>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105" name="Google Shape;6105;p89"/>
                  <p:cNvGrpSpPr/>
                  <p:nvPr/>
                </p:nvGrpSpPr>
                <p:grpSpPr>
                  <a:xfrm>
                    <a:off x="2586468" y="1493376"/>
                    <a:ext cx="358850" cy="349656"/>
                    <a:chOff x="2586468" y="1493376"/>
                    <a:chExt cx="358850" cy="349656"/>
                  </a:xfrm>
                </p:grpSpPr>
                <p:sp>
                  <p:nvSpPr>
                    <p:cNvPr id="6106" name="Google Shape;6106;p89"/>
                    <p:cNvSpPr/>
                    <p:nvPr/>
                  </p:nvSpPr>
                  <p:spPr>
                    <a:xfrm>
                      <a:off x="2586468" y="1493376"/>
                      <a:ext cx="358850" cy="349656"/>
                    </a:xfrm>
                    <a:custGeom>
                      <a:avLst/>
                      <a:gdLst/>
                      <a:ahLst/>
                      <a:cxnLst/>
                      <a:rect l="l" t="t" r="r" b="b"/>
                      <a:pathLst>
                        <a:path w="56983" h="55523" extrusionOk="0">
                          <a:moveTo>
                            <a:pt x="34707" y="1"/>
                          </a:moveTo>
                          <a:cubicBezTo>
                            <a:pt x="25495" y="1"/>
                            <a:pt x="15173" y="5595"/>
                            <a:pt x="8014" y="15449"/>
                          </a:cubicBezTo>
                          <a:cubicBezTo>
                            <a:pt x="0" y="26478"/>
                            <a:pt x="4618" y="44227"/>
                            <a:pt x="7155" y="51780"/>
                          </a:cubicBezTo>
                          <a:cubicBezTo>
                            <a:pt x="7899" y="53993"/>
                            <a:pt x="9963" y="55495"/>
                            <a:pt x="12300" y="55519"/>
                          </a:cubicBezTo>
                          <a:cubicBezTo>
                            <a:pt x="12540" y="55521"/>
                            <a:pt x="12789" y="55522"/>
                            <a:pt x="13047" y="55522"/>
                          </a:cubicBezTo>
                          <a:cubicBezTo>
                            <a:pt x="21360" y="55522"/>
                            <a:pt x="38815" y="54172"/>
                            <a:pt x="46588" y="43473"/>
                          </a:cubicBezTo>
                          <a:cubicBezTo>
                            <a:pt x="56983" y="29165"/>
                            <a:pt x="56776" y="11292"/>
                            <a:pt x="46123" y="3553"/>
                          </a:cubicBezTo>
                          <a:cubicBezTo>
                            <a:pt x="42808" y="1144"/>
                            <a:pt x="38871" y="1"/>
                            <a:pt x="34707" y="1"/>
                          </a:cubicBez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07" name="Google Shape;6107;p89"/>
                    <p:cNvSpPr/>
                    <p:nvPr/>
                  </p:nvSpPr>
                  <p:spPr>
                    <a:xfrm>
                      <a:off x="2637642" y="1547125"/>
                      <a:ext cx="253304" cy="246805"/>
                    </a:xfrm>
                    <a:custGeom>
                      <a:avLst/>
                      <a:gdLst/>
                      <a:ahLst/>
                      <a:cxnLst/>
                      <a:rect l="l" t="t" r="r" b="b"/>
                      <a:pathLst>
                        <a:path w="40223" h="39191" extrusionOk="0">
                          <a:moveTo>
                            <a:pt x="24498" y="0"/>
                          </a:moveTo>
                          <a:cubicBezTo>
                            <a:pt x="17996" y="0"/>
                            <a:pt x="10711" y="3949"/>
                            <a:pt x="5658" y="10904"/>
                          </a:cubicBezTo>
                          <a:cubicBezTo>
                            <a:pt x="0" y="18689"/>
                            <a:pt x="3260" y="31216"/>
                            <a:pt x="5050" y="36549"/>
                          </a:cubicBezTo>
                          <a:cubicBezTo>
                            <a:pt x="5576" y="38112"/>
                            <a:pt x="7034" y="39172"/>
                            <a:pt x="8683" y="39188"/>
                          </a:cubicBezTo>
                          <a:cubicBezTo>
                            <a:pt x="8850" y="39189"/>
                            <a:pt x="9023" y="39190"/>
                            <a:pt x="9202" y="39190"/>
                          </a:cubicBezTo>
                          <a:cubicBezTo>
                            <a:pt x="15067" y="39190"/>
                            <a:pt x="27395" y="38240"/>
                            <a:pt x="32884" y="30686"/>
                          </a:cubicBezTo>
                          <a:cubicBezTo>
                            <a:pt x="40222" y="20587"/>
                            <a:pt x="40075" y="7970"/>
                            <a:pt x="32557" y="2508"/>
                          </a:cubicBezTo>
                          <a:cubicBezTo>
                            <a:pt x="30217" y="807"/>
                            <a:pt x="27437" y="0"/>
                            <a:pt x="24498" y="0"/>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108" name="Google Shape;6108;p89"/>
                  <p:cNvGrpSpPr/>
                  <p:nvPr/>
                </p:nvGrpSpPr>
                <p:grpSpPr>
                  <a:xfrm>
                    <a:off x="2807939" y="1494024"/>
                    <a:ext cx="358857" cy="349650"/>
                    <a:chOff x="2807939" y="1494024"/>
                    <a:chExt cx="358857" cy="349650"/>
                  </a:xfrm>
                </p:grpSpPr>
                <p:sp>
                  <p:nvSpPr>
                    <p:cNvPr id="6109" name="Google Shape;6109;p89"/>
                    <p:cNvSpPr/>
                    <p:nvPr/>
                  </p:nvSpPr>
                  <p:spPr>
                    <a:xfrm>
                      <a:off x="2807939" y="1494024"/>
                      <a:ext cx="358857" cy="349650"/>
                    </a:xfrm>
                    <a:custGeom>
                      <a:avLst/>
                      <a:gdLst/>
                      <a:ahLst/>
                      <a:cxnLst/>
                      <a:rect l="l" t="t" r="r" b="b"/>
                      <a:pathLst>
                        <a:path w="56984" h="55522" extrusionOk="0">
                          <a:moveTo>
                            <a:pt x="22278" y="1"/>
                          </a:moveTo>
                          <a:cubicBezTo>
                            <a:pt x="18114" y="1"/>
                            <a:pt x="14176" y="1144"/>
                            <a:pt x="10859" y="3554"/>
                          </a:cubicBezTo>
                          <a:cubicBezTo>
                            <a:pt x="208" y="11292"/>
                            <a:pt x="0" y="29166"/>
                            <a:pt x="10397" y="43474"/>
                          </a:cubicBezTo>
                          <a:cubicBezTo>
                            <a:pt x="18169" y="54172"/>
                            <a:pt x="35625" y="55522"/>
                            <a:pt x="43938" y="55522"/>
                          </a:cubicBezTo>
                          <a:cubicBezTo>
                            <a:pt x="44195" y="55522"/>
                            <a:pt x="44444" y="55521"/>
                            <a:pt x="44684" y="55518"/>
                          </a:cubicBezTo>
                          <a:cubicBezTo>
                            <a:pt x="47019" y="55494"/>
                            <a:pt x="49085" y="53995"/>
                            <a:pt x="49830" y="51779"/>
                          </a:cubicBezTo>
                          <a:cubicBezTo>
                            <a:pt x="52366" y="44227"/>
                            <a:pt x="56984" y="26479"/>
                            <a:pt x="48970" y="15448"/>
                          </a:cubicBezTo>
                          <a:cubicBezTo>
                            <a:pt x="41810" y="5595"/>
                            <a:pt x="31490" y="1"/>
                            <a:pt x="22278" y="1"/>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10" name="Google Shape;6110;p89"/>
                    <p:cNvSpPr/>
                    <p:nvPr/>
                  </p:nvSpPr>
                  <p:spPr>
                    <a:xfrm>
                      <a:off x="2862324" y="1547767"/>
                      <a:ext cx="253292" cy="246805"/>
                    </a:xfrm>
                    <a:custGeom>
                      <a:avLst/>
                      <a:gdLst/>
                      <a:ahLst/>
                      <a:cxnLst/>
                      <a:rect l="l" t="t" r="r" b="b"/>
                      <a:pathLst>
                        <a:path w="40221" h="39191" extrusionOk="0">
                          <a:moveTo>
                            <a:pt x="15724" y="1"/>
                          </a:moveTo>
                          <a:cubicBezTo>
                            <a:pt x="12785" y="1"/>
                            <a:pt x="10006" y="808"/>
                            <a:pt x="7665" y="2508"/>
                          </a:cubicBezTo>
                          <a:cubicBezTo>
                            <a:pt x="146" y="7971"/>
                            <a:pt x="0" y="20586"/>
                            <a:pt x="7339" y="30686"/>
                          </a:cubicBezTo>
                          <a:cubicBezTo>
                            <a:pt x="12827" y="38240"/>
                            <a:pt x="25156" y="39191"/>
                            <a:pt x="31020" y="39191"/>
                          </a:cubicBezTo>
                          <a:cubicBezTo>
                            <a:pt x="31200" y="39191"/>
                            <a:pt x="31373" y="39190"/>
                            <a:pt x="31540" y="39188"/>
                          </a:cubicBezTo>
                          <a:cubicBezTo>
                            <a:pt x="33188" y="39171"/>
                            <a:pt x="34646" y="38111"/>
                            <a:pt x="35173" y="36549"/>
                          </a:cubicBezTo>
                          <a:cubicBezTo>
                            <a:pt x="36962" y="31218"/>
                            <a:pt x="40221" y="18689"/>
                            <a:pt x="34564" y="10904"/>
                          </a:cubicBezTo>
                          <a:cubicBezTo>
                            <a:pt x="29511" y="3949"/>
                            <a:pt x="22226" y="1"/>
                            <a:pt x="15724" y="1"/>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111" name="Google Shape;6111;p89"/>
                  <p:cNvGrpSpPr/>
                  <p:nvPr/>
                </p:nvGrpSpPr>
                <p:grpSpPr>
                  <a:xfrm>
                    <a:off x="2851133" y="1305635"/>
                    <a:ext cx="407089" cy="305057"/>
                    <a:chOff x="2851133" y="1305635"/>
                    <a:chExt cx="407089" cy="305057"/>
                  </a:xfrm>
                </p:grpSpPr>
                <p:sp>
                  <p:nvSpPr>
                    <p:cNvPr id="6112" name="Google Shape;6112;p89"/>
                    <p:cNvSpPr/>
                    <p:nvPr/>
                  </p:nvSpPr>
                  <p:spPr>
                    <a:xfrm>
                      <a:off x="2851133" y="1305635"/>
                      <a:ext cx="407089" cy="305057"/>
                    </a:xfrm>
                    <a:custGeom>
                      <a:avLst/>
                      <a:gdLst/>
                      <a:ahLst/>
                      <a:cxnLst/>
                      <a:rect l="l" t="t" r="r" b="b"/>
                      <a:pathLst>
                        <a:path w="64643" h="48441" extrusionOk="0">
                          <a:moveTo>
                            <a:pt x="33890" y="0"/>
                          </a:moveTo>
                          <a:cubicBezTo>
                            <a:pt x="31613" y="0"/>
                            <a:pt x="29351" y="310"/>
                            <a:pt x="27159" y="1022"/>
                          </a:cubicBezTo>
                          <a:cubicBezTo>
                            <a:pt x="10340" y="6488"/>
                            <a:pt x="1" y="21070"/>
                            <a:pt x="4069" y="33592"/>
                          </a:cubicBezTo>
                          <a:cubicBezTo>
                            <a:pt x="7091" y="42892"/>
                            <a:pt x="17210" y="48440"/>
                            <a:pt x="29109" y="48440"/>
                          </a:cubicBezTo>
                          <a:cubicBezTo>
                            <a:pt x="33230" y="48440"/>
                            <a:pt x="37566" y="47775"/>
                            <a:pt x="41894" y="46368"/>
                          </a:cubicBezTo>
                          <a:cubicBezTo>
                            <a:pt x="54859" y="42156"/>
                            <a:pt x="61556" y="25084"/>
                            <a:pt x="63944" y="17481"/>
                          </a:cubicBezTo>
                          <a:cubicBezTo>
                            <a:pt x="64643" y="15252"/>
                            <a:pt x="63854" y="12824"/>
                            <a:pt x="61978" y="11431"/>
                          </a:cubicBezTo>
                          <a:cubicBezTo>
                            <a:pt x="56659" y="7487"/>
                            <a:pt x="45090" y="0"/>
                            <a:pt x="33890"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13" name="Google Shape;6113;p89"/>
                    <p:cNvSpPr/>
                    <p:nvPr/>
                  </p:nvSpPr>
                  <p:spPr>
                    <a:xfrm>
                      <a:off x="2914108" y="1349849"/>
                      <a:ext cx="287349" cy="215324"/>
                    </a:xfrm>
                    <a:custGeom>
                      <a:avLst/>
                      <a:gdLst/>
                      <a:ahLst/>
                      <a:cxnLst/>
                      <a:rect l="l" t="t" r="r" b="b"/>
                      <a:pathLst>
                        <a:path w="45629" h="34192" extrusionOk="0">
                          <a:moveTo>
                            <a:pt x="23922" y="0"/>
                          </a:moveTo>
                          <a:cubicBezTo>
                            <a:pt x="22315" y="0"/>
                            <a:pt x="20718" y="219"/>
                            <a:pt x="19171" y="721"/>
                          </a:cubicBezTo>
                          <a:cubicBezTo>
                            <a:pt x="7297" y="4578"/>
                            <a:pt x="1" y="14871"/>
                            <a:pt x="2873" y="23711"/>
                          </a:cubicBezTo>
                          <a:cubicBezTo>
                            <a:pt x="5006" y="30275"/>
                            <a:pt x="12149" y="34191"/>
                            <a:pt x="20548" y="34191"/>
                          </a:cubicBezTo>
                          <a:cubicBezTo>
                            <a:pt x="23457" y="34191"/>
                            <a:pt x="26517" y="33722"/>
                            <a:pt x="29571" y="32729"/>
                          </a:cubicBezTo>
                          <a:cubicBezTo>
                            <a:pt x="38723" y="29754"/>
                            <a:pt x="43449" y="17704"/>
                            <a:pt x="45134" y="12339"/>
                          </a:cubicBezTo>
                          <a:cubicBezTo>
                            <a:pt x="45629" y="10764"/>
                            <a:pt x="45072" y="9052"/>
                            <a:pt x="43747" y="8069"/>
                          </a:cubicBezTo>
                          <a:cubicBezTo>
                            <a:pt x="39994" y="5284"/>
                            <a:pt x="31827" y="0"/>
                            <a:pt x="23922" y="0"/>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114" name="Google Shape;6114;p89"/>
                  <p:cNvGrpSpPr/>
                  <p:nvPr/>
                </p:nvGrpSpPr>
                <p:grpSpPr>
                  <a:xfrm>
                    <a:off x="2727495" y="1120652"/>
                    <a:ext cx="300271" cy="396358"/>
                    <a:chOff x="2727495" y="1120652"/>
                    <a:chExt cx="300271" cy="396358"/>
                  </a:xfrm>
                </p:grpSpPr>
                <p:sp>
                  <p:nvSpPr>
                    <p:cNvPr id="6115" name="Google Shape;6115;p89"/>
                    <p:cNvSpPr/>
                    <p:nvPr/>
                  </p:nvSpPr>
                  <p:spPr>
                    <a:xfrm>
                      <a:off x="2727495" y="1120652"/>
                      <a:ext cx="300271" cy="396358"/>
                    </a:xfrm>
                    <a:custGeom>
                      <a:avLst/>
                      <a:gdLst/>
                      <a:ahLst/>
                      <a:cxnLst/>
                      <a:rect l="l" t="t" r="r" b="b"/>
                      <a:pathLst>
                        <a:path w="47681" h="62939" extrusionOk="0">
                          <a:moveTo>
                            <a:pt x="23841" y="1"/>
                          </a:moveTo>
                          <a:cubicBezTo>
                            <a:pt x="22726" y="1"/>
                            <a:pt x="21612" y="340"/>
                            <a:pt x="20660" y="1017"/>
                          </a:cubicBezTo>
                          <a:cubicBezTo>
                            <a:pt x="14168" y="5636"/>
                            <a:pt x="0" y="17280"/>
                            <a:pt x="0" y="30914"/>
                          </a:cubicBezTo>
                          <a:cubicBezTo>
                            <a:pt x="0" y="48601"/>
                            <a:pt x="10674" y="62939"/>
                            <a:pt x="23841" y="62939"/>
                          </a:cubicBezTo>
                          <a:cubicBezTo>
                            <a:pt x="37007" y="62939"/>
                            <a:pt x="47681" y="48600"/>
                            <a:pt x="47681" y="30914"/>
                          </a:cubicBezTo>
                          <a:cubicBezTo>
                            <a:pt x="47681" y="17280"/>
                            <a:pt x="33513" y="5636"/>
                            <a:pt x="27022" y="1017"/>
                          </a:cubicBezTo>
                          <a:cubicBezTo>
                            <a:pt x="26069" y="340"/>
                            <a:pt x="24955" y="1"/>
                            <a:pt x="23841"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16" name="Google Shape;6116;p89"/>
                    <p:cNvSpPr/>
                    <p:nvPr/>
                  </p:nvSpPr>
                  <p:spPr>
                    <a:xfrm>
                      <a:off x="2771659" y="1178948"/>
                      <a:ext cx="211942" cy="279766"/>
                    </a:xfrm>
                    <a:custGeom>
                      <a:avLst/>
                      <a:gdLst/>
                      <a:ahLst/>
                      <a:cxnLst/>
                      <a:rect l="l" t="t" r="r" b="b"/>
                      <a:pathLst>
                        <a:path w="33655" h="44425" extrusionOk="0">
                          <a:moveTo>
                            <a:pt x="16828" y="0"/>
                          </a:moveTo>
                          <a:cubicBezTo>
                            <a:pt x="16042" y="0"/>
                            <a:pt x="15255" y="240"/>
                            <a:pt x="14583" y="718"/>
                          </a:cubicBezTo>
                          <a:cubicBezTo>
                            <a:pt x="10001" y="3978"/>
                            <a:pt x="1" y="12199"/>
                            <a:pt x="1" y="21821"/>
                          </a:cubicBezTo>
                          <a:cubicBezTo>
                            <a:pt x="1" y="34304"/>
                            <a:pt x="7534" y="44424"/>
                            <a:pt x="16828" y="44424"/>
                          </a:cubicBezTo>
                          <a:cubicBezTo>
                            <a:pt x="26121" y="44424"/>
                            <a:pt x="33654" y="34304"/>
                            <a:pt x="33654" y="21821"/>
                          </a:cubicBezTo>
                          <a:cubicBezTo>
                            <a:pt x="33654" y="12197"/>
                            <a:pt x="23654" y="3978"/>
                            <a:pt x="19072" y="718"/>
                          </a:cubicBezTo>
                          <a:cubicBezTo>
                            <a:pt x="18401" y="240"/>
                            <a:pt x="17615" y="0"/>
                            <a:pt x="16828" y="0"/>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nvGrpSpPr>
                <p:cNvPr id="6117" name="Google Shape;6117;p89"/>
                <p:cNvGrpSpPr/>
                <p:nvPr/>
              </p:nvGrpSpPr>
              <p:grpSpPr>
                <a:xfrm>
                  <a:off x="2722305" y="1350460"/>
                  <a:ext cx="308357" cy="308344"/>
                  <a:chOff x="2722305" y="1350460"/>
                  <a:chExt cx="308357" cy="308344"/>
                </a:xfrm>
              </p:grpSpPr>
              <p:sp>
                <p:nvSpPr>
                  <p:cNvPr id="6118" name="Google Shape;6118;p89"/>
                  <p:cNvSpPr/>
                  <p:nvPr/>
                </p:nvSpPr>
                <p:spPr>
                  <a:xfrm>
                    <a:off x="2722305" y="1350460"/>
                    <a:ext cx="308357" cy="308344"/>
                  </a:xfrm>
                  <a:custGeom>
                    <a:avLst/>
                    <a:gdLst/>
                    <a:ahLst/>
                    <a:cxnLst/>
                    <a:rect l="l" t="t" r="r" b="b"/>
                    <a:pathLst>
                      <a:path w="48965" h="48963" extrusionOk="0">
                        <a:moveTo>
                          <a:pt x="24483" y="0"/>
                        </a:moveTo>
                        <a:cubicBezTo>
                          <a:pt x="17990" y="0"/>
                          <a:pt x="11762" y="2578"/>
                          <a:pt x="7172" y="7170"/>
                        </a:cubicBezTo>
                        <a:cubicBezTo>
                          <a:pt x="2580" y="11762"/>
                          <a:pt x="0" y="17988"/>
                          <a:pt x="0" y="24481"/>
                        </a:cubicBezTo>
                        <a:cubicBezTo>
                          <a:pt x="0" y="30974"/>
                          <a:pt x="2580" y="37202"/>
                          <a:pt x="7172" y="41792"/>
                        </a:cubicBezTo>
                        <a:cubicBezTo>
                          <a:pt x="11762" y="46384"/>
                          <a:pt x="17990" y="48962"/>
                          <a:pt x="24483" y="48962"/>
                        </a:cubicBezTo>
                        <a:cubicBezTo>
                          <a:pt x="30976" y="48962"/>
                          <a:pt x="37202" y="46384"/>
                          <a:pt x="41794" y="41792"/>
                        </a:cubicBezTo>
                        <a:cubicBezTo>
                          <a:pt x="46386" y="37202"/>
                          <a:pt x="48964" y="30974"/>
                          <a:pt x="48964" y="24481"/>
                        </a:cubicBezTo>
                        <a:cubicBezTo>
                          <a:pt x="48964" y="17988"/>
                          <a:pt x="46386" y="11762"/>
                          <a:pt x="41794" y="7170"/>
                        </a:cubicBezTo>
                        <a:cubicBezTo>
                          <a:pt x="37202" y="2578"/>
                          <a:pt x="30976" y="0"/>
                          <a:pt x="24483" y="0"/>
                        </a:cubicBez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6119" name="Google Shape;6119;p89"/>
                  <p:cNvGrpSpPr/>
                  <p:nvPr/>
                </p:nvGrpSpPr>
                <p:grpSpPr>
                  <a:xfrm>
                    <a:off x="2725064" y="1364529"/>
                    <a:ext cx="297954" cy="280182"/>
                    <a:chOff x="2725064" y="1364529"/>
                    <a:chExt cx="297954" cy="280182"/>
                  </a:xfrm>
                </p:grpSpPr>
                <p:sp>
                  <p:nvSpPr>
                    <p:cNvPr id="6120" name="Google Shape;6120;p89"/>
                    <p:cNvSpPr/>
                    <p:nvPr/>
                  </p:nvSpPr>
                  <p:spPr>
                    <a:xfrm>
                      <a:off x="2743100" y="1541306"/>
                      <a:ext cx="133551" cy="103405"/>
                    </a:xfrm>
                    <a:custGeom>
                      <a:avLst/>
                      <a:gdLst/>
                      <a:ahLst/>
                      <a:cxnLst/>
                      <a:rect l="l" t="t" r="r" b="b"/>
                      <a:pathLst>
                        <a:path w="21207" h="16420" extrusionOk="0">
                          <a:moveTo>
                            <a:pt x="3036" y="0"/>
                          </a:moveTo>
                          <a:lnTo>
                            <a:pt x="0" y="986"/>
                          </a:lnTo>
                          <a:cubicBezTo>
                            <a:pt x="722" y="3230"/>
                            <a:pt x="1796" y="5346"/>
                            <a:pt x="3182" y="7254"/>
                          </a:cubicBezTo>
                          <a:cubicBezTo>
                            <a:pt x="7535" y="13245"/>
                            <a:pt x="14318" y="16420"/>
                            <a:pt x="21196" y="16420"/>
                          </a:cubicBezTo>
                          <a:cubicBezTo>
                            <a:pt x="21200" y="16420"/>
                            <a:pt x="21203" y="16420"/>
                            <a:pt x="21207" y="16420"/>
                          </a:cubicBezTo>
                          <a:lnTo>
                            <a:pt x="21207" y="13228"/>
                          </a:lnTo>
                          <a:cubicBezTo>
                            <a:pt x="21203" y="13228"/>
                            <a:pt x="21200" y="13228"/>
                            <a:pt x="21196" y="13228"/>
                          </a:cubicBezTo>
                          <a:cubicBezTo>
                            <a:pt x="15304" y="13228"/>
                            <a:pt x="9492" y="10509"/>
                            <a:pt x="5763" y="5378"/>
                          </a:cubicBezTo>
                          <a:cubicBezTo>
                            <a:pt x="4574" y="3741"/>
                            <a:pt x="3654" y="1926"/>
                            <a:pt x="3036" y="0"/>
                          </a:cubicBez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21" name="Google Shape;6121;p89"/>
                    <p:cNvSpPr/>
                    <p:nvPr/>
                  </p:nvSpPr>
                  <p:spPr>
                    <a:xfrm>
                      <a:off x="2946887" y="1391180"/>
                      <a:ext cx="76130" cy="156241"/>
                    </a:xfrm>
                    <a:custGeom>
                      <a:avLst/>
                      <a:gdLst/>
                      <a:ahLst/>
                      <a:cxnLst/>
                      <a:rect l="l" t="t" r="r" b="b"/>
                      <a:pathLst>
                        <a:path w="12089" h="24810" extrusionOk="0">
                          <a:moveTo>
                            <a:pt x="1876" y="0"/>
                          </a:moveTo>
                          <a:lnTo>
                            <a:pt x="0" y="2583"/>
                          </a:lnTo>
                          <a:cubicBezTo>
                            <a:pt x="1626" y="3761"/>
                            <a:pt x="3057" y="5189"/>
                            <a:pt x="4237" y="6815"/>
                          </a:cubicBezTo>
                          <a:cubicBezTo>
                            <a:pt x="7945" y="11917"/>
                            <a:pt x="8749" y="18242"/>
                            <a:pt x="6967" y="23823"/>
                          </a:cubicBezTo>
                          <a:lnTo>
                            <a:pt x="10002" y="24809"/>
                          </a:lnTo>
                          <a:cubicBezTo>
                            <a:pt x="12089" y="18290"/>
                            <a:pt x="11151" y="10899"/>
                            <a:pt x="6820" y="4938"/>
                          </a:cubicBezTo>
                          <a:cubicBezTo>
                            <a:pt x="5442" y="3041"/>
                            <a:pt x="3774" y="1375"/>
                            <a:pt x="1876"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22" name="Google Shape;6122;p89"/>
                    <p:cNvSpPr/>
                    <p:nvPr/>
                  </p:nvSpPr>
                  <p:spPr>
                    <a:xfrm>
                      <a:off x="2794481" y="1364529"/>
                      <a:ext cx="164226" cy="42924"/>
                    </a:xfrm>
                    <a:custGeom>
                      <a:avLst/>
                      <a:gdLst/>
                      <a:ahLst/>
                      <a:cxnLst/>
                      <a:rect l="l" t="t" r="r" b="b"/>
                      <a:pathLst>
                        <a:path w="26078" h="6816" extrusionOk="0">
                          <a:moveTo>
                            <a:pt x="12998" y="1"/>
                          </a:moveTo>
                          <a:cubicBezTo>
                            <a:pt x="8487" y="1"/>
                            <a:pt x="3935" y="1369"/>
                            <a:pt x="0" y="4210"/>
                          </a:cubicBezTo>
                          <a:lnTo>
                            <a:pt x="1876" y="6793"/>
                          </a:lnTo>
                          <a:cubicBezTo>
                            <a:pt x="5245" y="4363"/>
                            <a:pt x="9141" y="3193"/>
                            <a:pt x="13002" y="3193"/>
                          </a:cubicBezTo>
                          <a:cubicBezTo>
                            <a:pt x="16976" y="3193"/>
                            <a:pt x="20914" y="4433"/>
                            <a:pt x="24201" y="6815"/>
                          </a:cubicBezTo>
                          <a:lnTo>
                            <a:pt x="26077" y="4232"/>
                          </a:lnTo>
                          <a:cubicBezTo>
                            <a:pt x="22239" y="1449"/>
                            <a:pt x="17641" y="1"/>
                            <a:pt x="12998"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23" name="Google Shape;6123;p89"/>
                    <p:cNvSpPr/>
                    <p:nvPr/>
                  </p:nvSpPr>
                  <p:spPr>
                    <a:xfrm>
                      <a:off x="2876645" y="1541193"/>
                      <a:ext cx="133243" cy="103518"/>
                    </a:xfrm>
                    <a:custGeom>
                      <a:avLst/>
                      <a:gdLst/>
                      <a:ahLst/>
                      <a:cxnLst/>
                      <a:rect l="l" t="t" r="r" b="b"/>
                      <a:pathLst>
                        <a:path w="21158" h="16438" extrusionOk="0">
                          <a:moveTo>
                            <a:pt x="18123" y="1"/>
                          </a:moveTo>
                          <a:cubicBezTo>
                            <a:pt x="16894" y="3864"/>
                            <a:pt x="14459" y="7233"/>
                            <a:pt x="11175" y="9612"/>
                          </a:cubicBezTo>
                          <a:cubicBezTo>
                            <a:pt x="7931" y="11974"/>
                            <a:pt x="4021" y="13246"/>
                            <a:pt x="8" y="13246"/>
                          </a:cubicBezTo>
                          <a:cubicBezTo>
                            <a:pt x="6" y="13246"/>
                            <a:pt x="3" y="13246"/>
                            <a:pt x="1" y="13246"/>
                          </a:cubicBezTo>
                          <a:lnTo>
                            <a:pt x="1" y="16438"/>
                          </a:lnTo>
                          <a:cubicBezTo>
                            <a:pt x="4532" y="16436"/>
                            <a:pt x="9106" y="15060"/>
                            <a:pt x="13053" y="12192"/>
                          </a:cubicBezTo>
                          <a:cubicBezTo>
                            <a:pt x="17030" y="9301"/>
                            <a:pt x="19767" y="5338"/>
                            <a:pt x="21157" y="988"/>
                          </a:cubicBezTo>
                          <a:lnTo>
                            <a:pt x="18123" y="1"/>
                          </a:ln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24" name="Google Shape;6124;p89"/>
                    <p:cNvSpPr/>
                    <p:nvPr/>
                  </p:nvSpPr>
                  <p:spPr>
                    <a:xfrm>
                      <a:off x="2725064" y="1391035"/>
                      <a:ext cx="81238" cy="156487"/>
                    </a:xfrm>
                    <a:custGeom>
                      <a:avLst/>
                      <a:gdLst/>
                      <a:ahLst/>
                      <a:cxnLst/>
                      <a:rect l="l" t="t" r="r" b="b"/>
                      <a:pathLst>
                        <a:path w="12900" h="24849" extrusionOk="0">
                          <a:moveTo>
                            <a:pt x="11023" y="1"/>
                          </a:moveTo>
                          <a:cubicBezTo>
                            <a:pt x="11006" y="13"/>
                            <a:pt x="10987" y="26"/>
                            <a:pt x="10967" y="39"/>
                          </a:cubicBezTo>
                          <a:cubicBezTo>
                            <a:pt x="2989" y="5836"/>
                            <a:pt x="1" y="15945"/>
                            <a:pt x="2866" y="24848"/>
                          </a:cubicBezTo>
                          <a:lnTo>
                            <a:pt x="5900" y="23861"/>
                          </a:lnTo>
                          <a:cubicBezTo>
                            <a:pt x="3451" y="16238"/>
                            <a:pt x="6012" y="7585"/>
                            <a:pt x="12845" y="2622"/>
                          </a:cubicBezTo>
                          <a:cubicBezTo>
                            <a:pt x="12862" y="2608"/>
                            <a:pt x="12882" y="2597"/>
                            <a:pt x="12899" y="2584"/>
                          </a:cubicBezTo>
                          <a:lnTo>
                            <a:pt x="11023" y="1"/>
                          </a:lnTo>
                          <a:close/>
                        </a:path>
                      </a:pathLst>
                    </a:custGeom>
                    <a:solidFill>
                      <a:srgbClr val="213B5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grpSp>
        <p:sp>
          <p:nvSpPr>
            <p:cNvPr id="6125" name="Google Shape;6125;p89"/>
            <p:cNvSpPr/>
            <p:nvPr/>
          </p:nvSpPr>
          <p:spPr>
            <a:xfrm>
              <a:off x="2621966" y="1245876"/>
              <a:ext cx="114832" cy="86149"/>
            </a:xfrm>
            <a:custGeom>
              <a:avLst/>
              <a:gdLst/>
              <a:ahLst/>
              <a:cxnLst/>
              <a:rect l="l" t="t" r="r" b="b"/>
              <a:pathLst>
                <a:path w="10285" h="7716" extrusionOk="0">
                  <a:moveTo>
                    <a:pt x="10284" y="1"/>
                  </a:moveTo>
                  <a:lnTo>
                    <a:pt x="7413" y="282"/>
                  </a:lnTo>
                  <a:lnTo>
                    <a:pt x="7949" y="1144"/>
                  </a:lnTo>
                  <a:cubicBezTo>
                    <a:pt x="4966" y="2788"/>
                    <a:pt x="2280" y="4920"/>
                    <a:pt x="0" y="7451"/>
                  </a:cubicBezTo>
                  <a:lnTo>
                    <a:pt x="294" y="7716"/>
                  </a:lnTo>
                  <a:cubicBezTo>
                    <a:pt x="2547" y="5212"/>
                    <a:pt x="5206" y="3102"/>
                    <a:pt x="8156" y="1479"/>
                  </a:cubicBezTo>
                  <a:lnTo>
                    <a:pt x="8760" y="2450"/>
                  </a:ln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26" name="Google Shape;6126;p89"/>
            <p:cNvSpPr/>
            <p:nvPr/>
          </p:nvSpPr>
          <p:spPr>
            <a:xfrm>
              <a:off x="2517909" y="1600456"/>
              <a:ext cx="54396" cy="134951"/>
            </a:xfrm>
            <a:custGeom>
              <a:avLst/>
              <a:gdLst/>
              <a:ahLst/>
              <a:cxnLst/>
              <a:rect l="l" t="t" r="r" b="b"/>
              <a:pathLst>
                <a:path w="4872" h="12087" extrusionOk="0">
                  <a:moveTo>
                    <a:pt x="4871" y="11889"/>
                  </a:moveTo>
                  <a:cubicBezTo>
                    <a:pt x="3186" y="8971"/>
                    <a:pt x="2004" y="5793"/>
                    <a:pt x="1370" y="2482"/>
                  </a:cubicBezTo>
                  <a:lnTo>
                    <a:pt x="2481" y="2209"/>
                  </a:lnTo>
                  <a:lnTo>
                    <a:pt x="620" y="0"/>
                  </a:lnTo>
                  <a:lnTo>
                    <a:pt x="1" y="2820"/>
                  </a:lnTo>
                  <a:lnTo>
                    <a:pt x="987" y="2578"/>
                  </a:lnTo>
                  <a:cubicBezTo>
                    <a:pt x="1629" y="5923"/>
                    <a:pt x="2827" y="9136"/>
                    <a:pt x="4530" y="12087"/>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27" name="Google Shape;6127;p89"/>
            <p:cNvSpPr/>
            <p:nvPr/>
          </p:nvSpPr>
          <p:spPr>
            <a:xfrm>
              <a:off x="3174265" y="1614044"/>
              <a:ext cx="46346" cy="135275"/>
            </a:xfrm>
            <a:custGeom>
              <a:avLst/>
              <a:gdLst/>
              <a:ahLst/>
              <a:cxnLst/>
              <a:rect l="l" t="t" r="r" b="b"/>
              <a:pathLst>
                <a:path w="4151" h="12116" extrusionOk="0">
                  <a:moveTo>
                    <a:pt x="4150" y="41"/>
                  </a:moveTo>
                  <a:lnTo>
                    <a:pt x="3759" y="0"/>
                  </a:lnTo>
                  <a:cubicBezTo>
                    <a:pt x="3405" y="3350"/>
                    <a:pt x="2494" y="6618"/>
                    <a:pt x="1059" y="9668"/>
                  </a:cubicBezTo>
                  <a:lnTo>
                    <a:pt x="0" y="9237"/>
                  </a:lnTo>
                  <a:lnTo>
                    <a:pt x="208" y="12116"/>
                  </a:lnTo>
                  <a:lnTo>
                    <a:pt x="2367" y="10200"/>
                  </a:lnTo>
                  <a:lnTo>
                    <a:pt x="1426" y="9817"/>
                  </a:lnTo>
                  <a:cubicBezTo>
                    <a:pt x="2873" y="6733"/>
                    <a:pt x="3793" y="3429"/>
                    <a:pt x="4150" y="41"/>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28" name="Google Shape;6128;p89"/>
            <p:cNvSpPr/>
            <p:nvPr/>
          </p:nvSpPr>
          <p:spPr>
            <a:xfrm>
              <a:off x="3023194" y="1254350"/>
              <a:ext cx="116417" cy="83525"/>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29" name="Google Shape;6129;p89"/>
            <p:cNvSpPr/>
            <p:nvPr/>
          </p:nvSpPr>
          <p:spPr>
            <a:xfrm rot="8660313">
              <a:off x="2818264" y="1861446"/>
              <a:ext cx="116433" cy="83536"/>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130" name="Google Shape;6130;p89"/>
          <p:cNvGrpSpPr/>
          <p:nvPr/>
        </p:nvGrpSpPr>
        <p:grpSpPr>
          <a:xfrm>
            <a:off x="5212172" y="3636550"/>
            <a:ext cx="2092192" cy="788020"/>
            <a:chOff x="3820100" y="3023049"/>
            <a:chExt cx="1303926" cy="491162"/>
          </a:xfrm>
        </p:grpSpPr>
        <p:grpSp>
          <p:nvGrpSpPr>
            <p:cNvPr id="6131" name="Google Shape;6131;p89"/>
            <p:cNvGrpSpPr/>
            <p:nvPr/>
          </p:nvGrpSpPr>
          <p:grpSpPr>
            <a:xfrm>
              <a:off x="3820100" y="3023072"/>
              <a:ext cx="1303926" cy="491139"/>
              <a:chOff x="3820100" y="3023072"/>
              <a:chExt cx="1303926" cy="491139"/>
            </a:xfrm>
          </p:grpSpPr>
          <p:sp>
            <p:nvSpPr>
              <p:cNvPr id="6132" name="Google Shape;6132;p89"/>
              <p:cNvSpPr/>
              <p:nvPr/>
            </p:nvSpPr>
            <p:spPr>
              <a:xfrm>
                <a:off x="3820100" y="3023072"/>
                <a:ext cx="505424" cy="491139"/>
              </a:xfrm>
              <a:custGeom>
                <a:avLst/>
                <a:gdLst/>
                <a:ahLst/>
                <a:cxnLst/>
                <a:rect l="l" t="t" r="r" b="b"/>
                <a:pathLst>
                  <a:path w="45218" h="43940" extrusionOk="0">
                    <a:moveTo>
                      <a:pt x="0" y="0"/>
                    </a:moveTo>
                    <a:cubicBezTo>
                      <a:pt x="0" y="24200"/>
                      <a:pt x="19796" y="43939"/>
                      <a:pt x="44111" y="43939"/>
                    </a:cubicBezTo>
                    <a:lnTo>
                      <a:pt x="45218" y="43939"/>
                    </a:lnTo>
                    <a:lnTo>
                      <a:pt x="45218" y="34795"/>
                    </a:lnTo>
                    <a:lnTo>
                      <a:pt x="44111" y="34795"/>
                    </a:lnTo>
                    <a:cubicBezTo>
                      <a:pt x="24972" y="34795"/>
                      <a:pt x="9345" y="19439"/>
                      <a:pt x="9103" y="450"/>
                    </a:cubicBezTo>
                    <a:cubicBezTo>
                      <a:pt x="9103" y="301"/>
                      <a:pt x="9100" y="150"/>
                      <a:pt x="9100" y="0"/>
                    </a:cubicBez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33" name="Google Shape;6133;p89"/>
              <p:cNvSpPr/>
              <p:nvPr/>
            </p:nvSpPr>
            <p:spPr>
              <a:xfrm>
                <a:off x="4323828" y="3411976"/>
                <a:ext cx="800197" cy="102229"/>
              </a:xfrm>
              <a:custGeom>
                <a:avLst/>
                <a:gdLst/>
                <a:ahLst/>
                <a:cxnLst/>
                <a:rect l="l" t="t" r="r" b="b"/>
                <a:pathLst>
                  <a:path w="71590" h="9146" extrusionOk="0">
                    <a:moveTo>
                      <a:pt x="1" y="1"/>
                    </a:moveTo>
                    <a:lnTo>
                      <a:pt x="1" y="9145"/>
                    </a:lnTo>
                    <a:lnTo>
                      <a:pt x="71589" y="9145"/>
                    </a:lnTo>
                    <a:lnTo>
                      <a:pt x="71589" y="1"/>
                    </a:ln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134" name="Google Shape;6134;p89"/>
            <p:cNvGrpSpPr/>
            <p:nvPr/>
          </p:nvGrpSpPr>
          <p:grpSpPr>
            <a:xfrm>
              <a:off x="4132439" y="3023645"/>
              <a:ext cx="393633" cy="177096"/>
              <a:chOff x="4132439" y="3023645"/>
              <a:chExt cx="393633" cy="177096"/>
            </a:xfrm>
          </p:grpSpPr>
          <p:sp>
            <p:nvSpPr>
              <p:cNvPr id="6135" name="Google Shape;6135;p89"/>
              <p:cNvSpPr/>
              <p:nvPr/>
            </p:nvSpPr>
            <p:spPr>
              <a:xfrm>
                <a:off x="4132439" y="3023645"/>
                <a:ext cx="190085" cy="177096"/>
              </a:xfrm>
              <a:custGeom>
                <a:avLst/>
                <a:gdLst/>
                <a:ahLst/>
                <a:cxnLst/>
                <a:rect l="l" t="t" r="r" b="b"/>
                <a:pathLst>
                  <a:path w="17006" h="15844" extrusionOk="0">
                    <a:moveTo>
                      <a:pt x="0" y="1"/>
                    </a:moveTo>
                    <a:cubicBezTo>
                      <a:pt x="0" y="5035"/>
                      <a:pt x="2405" y="9521"/>
                      <a:pt x="6124" y="12423"/>
                    </a:cubicBezTo>
                    <a:cubicBezTo>
                      <a:pt x="8932" y="14639"/>
                      <a:pt x="12404" y="15844"/>
                      <a:pt x="15981" y="15844"/>
                    </a:cubicBezTo>
                    <a:lnTo>
                      <a:pt x="17005" y="15844"/>
                    </a:lnTo>
                    <a:lnTo>
                      <a:pt x="17005" y="6962"/>
                    </a:lnTo>
                    <a:lnTo>
                      <a:pt x="15905" y="6962"/>
                    </a:lnTo>
                    <a:cubicBezTo>
                      <a:pt x="12043" y="6962"/>
                      <a:pt x="8822" y="3862"/>
                      <a:pt x="8822" y="1"/>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36" name="Google Shape;6136;p89"/>
              <p:cNvSpPr/>
              <p:nvPr/>
            </p:nvSpPr>
            <p:spPr>
              <a:xfrm>
                <a:off x="4318649" y="3101461"/>
                <a:ext cx="207423" cy="99267"/>
              </a:xfrm>
              <a:custGeom>
                <a:avLst/>
                <a:gdLst/>
                <a:ahLst/>
                <a:cxnLst/>
                <a:rect l="l" t="t" r="r" b="b"/>
                <a:pathLst>
                  <a:path w="18211" h="8881" extrusionOk="0">
                    <a:moveTo>
                      <a:pt x="0" y="0"/>
                    </a:moveTo>
                    <a:lnTo>
                      <a:pt x="0" y="8880"/>
                    </a:lnTo>
                    <a:lnTo>
                      <a:pt x="18210" y="8880"/>
                    </a:lnTo>
                    <a:lnTo>
                      <a:pt x="18210" y="0"/>
                    </a:ln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137" name="Google Shape;6137;p89"/>
            <p:cNvGrpSpPr/>
            <p:nvPr/>
          </p:nvGrpSpPr>
          <p:grpSpPr>
            <a:xfrm>
              <a:off x="3921811" y="3023049"/>
              <a:ext cx="1002397" cy="388943"/>
              <a:chOff x="3921811" y="3023049"/>
              <a:chExt cx="1002397" cy="388943"/>
            </a:xfrm>
          </p:grpSpPr>
          <p:sp>
            <p:nvSpPr>
              <p:cNvPr id="6138" name="Google Shape;6138;p89"/>
              <p:cNvSpPr/>
              <p:nvPr/>
            </p:nvSpPr>
            <p:spPr>
              <a:xfrm>
                <a:off x="3921811" y="3023049"/>
                <a:ext cx="403709" cy="388943"/>
              </a:xfrm>
              <a:custGeom>
                <a:avLst/>
                <a:gdLst/>
                <a:ahLst/>
                <a:cxnLst/>
                <a:rect l="l" t="t" r="r" b="b"/>
                <a:pathLst>
                  <a:path w="36118" h="34797" extrusionOk="0">
                    <a:moveTo>
                      <a:pt x="0" y="1"/>
                    </a:moveTo>
                    <a:cubicBezTo>
                      <a:pt x="0" y="152"/>
                      <a:pt x="3" y="301"/>
                      <a:pt x="3" y="452"/>
                    </a:cubicBezTo>
                    <a:cubicBezTo>
                      <a:pt x="245" y="19441"/>
                      <a:pt x="15879" y="34797"/>
                      <a:pt x="35018" y="34797"/>
                    </a:cubicBezTo>
                    <a:lnTo>
                      <a:pt x="36118" y="34797"/>
                    </a:lnTo>
                    <a:lnTo>
                      <a:pt x="36118" y="25652"/>
                    </a:lnTo>
                    <a:lnTo>
                      <a:pt x="34843" y="25652"/>
                    </a:lnTo>
                    <a:lnTo>
                      <a:pt x="34798" y="25632"/>
                    </a:lnTo>
                    <a:cubicBezTo>
                      <a:pt x="20649" y="25575"/>
                      <a:pt x="9181" y="14193"/>
                      <a:pt x="9115" y="123"/>
                    </a:cubicBezTo>
                    <a:cubicBezTo>
                      <a:pt x="9115" y="81"/>
                      <a:pt x="9108" y="42"/>
                      <a:pt x="9108"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39" name="Google Shape;6139;p89"/>
              <p:cNvSpPr/>
              <p:nvPr/>
            </p:nvSpPr>
            <p:spPr>
              <a:xfrm>
                <a:off x="4322109" y="3309770"/>
                <a:ext cx="602098" cy="102218"/>
              </a:xfrm>
              <a:custGeom>
                <a:avLst/>
                <a:gdLst/>
                <a:ahLst/>
                <a:cxnLst/>
                <a:rect l="l" t="t" r="r" b="b"/>
                <a:pathLst>
                  <a:path w="53867" h="9145" extrusionOk="0">
                    <a:moveTo>
                      <a:pt x="1" y="0"/>
                    </a:moveTo>
                    <a:lnTo>
                      <a:pt x="1" y="9145"/>
                    </a:lnTo>
                    <a:lnTo>
                      <a:pt x="53867" y="9145"/>
                    </a:lnTo>
                    <a:lnTo>
                      <a:pt x="53867" y="0"/>
                    </a:ln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140" name="Google Shape;6140;p89"/>
            <p:cNvGrpSpPr/>
            <p:nvPr/>
          </p:nvGrpSpPr>
          <p:grpSpPr>
            <a:xfrm>
              <a:off x="4023645" y="3023049"/>
              <a:ext cx="683032" cy="286722"/>
              <a:chOff x="4023645" y="3023049"/>
              <a:chExt cx="683032" cy="286722"/>
            </a:xfrm>
          </p:grpSpPr>
          <p:sp>
            <p:nvSpPr>
              <p:cNvPr id="6141" name="Google Shape;6141;p89"/>
              <p:cNvSpPr/>
              <p:nvPr/>
            </p:nvSpPr>
            <p:spPr>
              <a:xfrm>
                <a:off x="4023645" y="3023049"/>
                <a:ext cx="300664" cy="286524"/>
              </a:xfrm>
              <a:custGeom>
                <a:avLst/>
                <a:gdLst/>
                <a:ahLst/>
                <a:cxnLst/>
                <a:rect l="l" t="t" r="r" b="b"/>
                <a:pathLst>
                  <a:path w="26899" h="25634" extrusionOk="0">
                    <a:moveTo>
                      <a:pt x="1" y="1"/>
                    </a:moveTo>
                    <a:cubicBezTo>
                      <a:pt x="1" y="42"/>
                      <a:pt x="4" y="81"/>
                      <a:pt x="4" y="121"/>
                    </a:cubicBezTo>
                    <a:cubicBezTo>
                      <a:pt x="70" y="14193"/>
                      <a:pt x="11538" y="25575"/>
                      <a:pt x="25687" y="25630"/>
                    </a:cubicBezTo>
                    <a:cubicBezTo>
                      <a:pt x="25723" y="25630"/>
                      <a:pt x="25757" y="25634"/>
                      <a:pt x="25792" y="25634"/>
                    </a:cubicBezTo>
                    <a:lnTo>
                      <a:pt x="26899" y="25634"/>
                    </a:lnTo>
                    <a:lnTo>
                      <a:pt x="26899" y="15842"/>
                    </a:lnTo>
                    <a:lnTo>
                      <a:pt x="25768" y="15842"/>
                    </a:lnTo>
                    <a:cubicBezTo>
                      <a:pt x="22191" y="15842"/>
                      <a:pt x="18719" y="14637"/>
                      <a:pt x="15911" y="12423"/>
                    </a:cubicBezTo>
                    <a:cubicBezTo>
                      <a:pt x="12192" y="9521"/>
                      <a:pt x="9787" y="5035"/>
                      <a:pt x="9787"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42" name="Google Shape;6142;p89"/>
              <p:cNvSpPr/>
              <p:nvPr/>
            </p:nvSpPr>
            <p:spPr>
              <a:xfrm>
                <a:off x="4314850" y="3200125"/>
                <a:ext cx="391827" cy="109646"/>
              </a:xfrm>
              <a:custGeom>
                <a:avLst/>
                <a:gdLst/>
                <a:ahLst/>
                <a:cxnLst/>
                <a:rect l="l" t="t" r="r" b="b"/>
                <a:pathLst>
                  <a:path w="35055" h="9792" extrusionOk="0">
                    <a:moveTo>
                      <a:pt x="1" y="0"/>
                    </a:moveTo>
                    <a:lnTo>
                      <a:pt x="1" y="88"/>
                    </a:lnTo>
                    <a:lnTo>
                      <a:pt x="1" y="9792"/>
                    </a:lnTo>
                    <a:lnTo>
                      <a:pt x="35054" y="9792"/>
                    </a:lnTo>
                    <a:lnTo>
                      <a:pt x="35054" y="0"/>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nvGrpSpPr>
          <p:cNvPr id="6143" name="Google Shape;6143;p89"/>
          <p:cNvGrpSpPr/>
          <p:nvPr/>
        </p:nvGrpSpPr>
        <p:grpSpPr>
          <a:xfrm>
            <a:off x="2055001" y="2472345"/>
            <a:ext cx="951363" cy="917367"/>
            <a:chOff x="1706078" y="2092648"/>
            <a:chExt cx="660913" cy="637296"/>
          </a:xfrm>
        </p:grpSpPr>
        <p:sp>
          <p:nvSpPr>
            <p:cNvPr id="6144" name="Google Shape;6144;p89"/>
            <p:cNvSpPr/>
            <p:nvPr/>
          </p:nvSpPr>
          <p:spPr>
            <a:xfrm>
              <a:off x="1745332" y="2158066"/>
              <a:ext cx="571867" cy="571878"/>
            </a:xfrm>
            <a:custGeom>
              <a:avLst/>
              <a:gdLst/>
              <a:ahLst/>
              <a:cxnLst/>
              <a:rect l="l" t="t" r="r" b="b"/>
              <a:pathLst>
                <a:path w="107747" h="107749" extrusionOk="0">
                  <a:moveTo>
                    <a:pt x="53874" y="11565"/>
                  </a:moveTo>
                  <a:cubicBezTo>
                    <a:pt x="77238" y="11565"/>
                    <a:pt x="96182" y="30509"/>
                    <a:pt x="96182" y="53873"/>
                  </a:cubicBezTo>
                  <a:cubicBezTo>
                    <a:pt x="96182" y="77240"/>
                    <a:pt x="77240" y="96182"/>
                    <a:pt x="53874" y="96182"/>
                  </a:cubicBezTo>
                  <a:cubicBezTo>
                    <a:pt x="30507" y="96182"/>
                    <a:pt x="11565" y="77240"/>
                    <a:pt x="11565" y="53873"/>
                  </a:cubicBezTo>
                  <a:cubicBezTo>
                    <a:pt x="11565" y="30509"/>
                    <a:pt x="30507" y="11565"/>
                    <a:pt x="53874" y="11565"/>
                  </a:cubicBezTo>
                  <a:close/>
                  <a:moveTo>
                    <a:pt x="53874" y="1"/>
                  </a:moveTo>
                  <a:cubicBezTo>
                    <a:pt x="24120" y="1"/>
                    <a:pt x="1" y="24120"/>
                    <a:pt x="1" y="53873"/>
                  </a:cubicBezTo>
                  <a:cubicBezTo>
                    <a:pt x="1" y="83626"/>
                    <a:pt x="24120" y="107748"/>
                    <a:pt x="53874" y="107748"/>
                  </a:cubicBezTo>
                  <a:cubicBezTo>
                    <a:pt x="83625" y="107748"/>
                    <a:pt x="107746" y="83626"/>
                    <a:pt x="107746" y="53873"/>
                  </a:cubicBezTo>
                  <a:cubicBezTo>
                    <a:pt x="107746" y="24120"/>
                    <a:pt x="83627" y="1"/>
                    <a:pt x="53874"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6145" name="Google Shape;6145;p89"/>
            <p:cNvGrpSpPr/>
            <p:nvPr/>
          </p:nvGrpSpPr>
          <p:grpSpPr>
            <a:xfrm>
              <a:off x="1706078" y="2092648"/>
              <a:ext cx="660913" cy="575241"/>
              <a:chOff x="1706078" y="2092648"/>
              <a:chExt cx="660913" cy="575241"/>
            </a:xfrm>
          </p:grpSpPr>
          <p:sp>
            <p:nvSpPr>
              <p:cNvPr id="6146" name="Google Shape;6146;p89"/>
              <p:cNvSpPr/>
              <p:nvPr/>
            </p:nvSpPr>
            <p:spPr>
              <a:xfrm>
                <a:off x="1938891" y="2092648"/>
                <a:ext cx="192041" cy="353676"/>
              </a:xfrm>
              <a:custGeom>
                <a:avLst/>
                <a:gdLst/>
                <a:ahLst/>
                <a:cxnLst/>
                <a:rect l="l" t="t" r="r" b="b"/>
                <a:pathLst>
                  <a:path w="36183" h="66637" extrusionOk="0">
                    <a:moveTo>
                      <a:pt x="18094" y="1"/>
                    </a:moveTo>
                    <a:cubicBezTo>
                      <a:pt x="8801" y="1"/>
                      <a:pt x="1202" y="7552"/>
                      <a:pt x="1202" y="16877"/>
                    </a:cubicBezTo>
                    <a:cubicBezTo>
                      <a:pt x="1202" y="23723"/>
                      <a:pt x="5288" y="29491"/>
                      <a:pt x="11057" y="32260"/>
                    </a:cubicBezTo>
                    <a:cubicBezTo>
                      <a:pt x="13944" y="33580"/>
                      <a:pt x="15864" y="36464"/>
                      <a:pt x="15864" y="39714"/>
                    </a:cubicBezTo>
                    <a:cubicBezTo>
                      <a:pt x="15864" y="42954"/>
                      <a:pt x="13829" y="45963"/>
                      <a:pt x="10817" y="47040"/>
                    </a:cubicBezTo>
                    <a:cubicBezTo>
                      <a:pt x="6250" y="48723"/>
                      <a:pt x="2404" y="51972"/>
                      <a:pt x="1" y="56176"/>
                    </a:cubicBezTo>
                    <a:lnTo>
                      <a:pt x="18155" y="66637"/>
                    </a:lnTo>
                    <a:lnTo>
                      <a:pt x="36182" y="56176"/>
                    </a:lnTo>
                    <a:cubicBezTo>
                      <a:pt x="33779" y="51975"/>
                      <a:pt x="29930" y="48725"/>
                      <a:pt x="25479" y="47040"/>
                    </a:cubicBezTo>
                    <a:cubicBezTo>
                      <a:pt x="22352" y="45966"/>
                      <a:pt x="20316" y="42957"/>
                      <a:pt x="20316" y="39714"/>
                    </a:cubicBezTo>
                    <a:lnTo>
                      <a:pt x="20316" y="39474"/>
                    </a:lnTo>
                    <a:cubicBezTo>
                      <a:pt x="20316" y="36349"/>
                      <a:pt x="22239" y="33578"/>
                      <a:pt x="24998" y="32260"/>
                    </a:cubicBezTo>
                    <a:cubicBezTo>
                      <a:pt x="31250" y="29491"/>
                      <a:pt x="35461" y="22999"/>
                      <a:pt x="34980" y="15676"/>
                    </a:cubicBezTo>
                    <a:cubicBezTo>
                      <a:pt x="34375" y="7376"/>
                      <a:pt x="27644" y="646"/>
                      <a:pt x="19357" y="47"/>
                    </a:cubicBezTo>
                    <a:cubicBezTo>
                      <a:pt x="18933" y="18"/>
                      <a:pt x="18513" y="1"/>
                      <a:pt x="18094"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47" name="Google Shape;6147;p89"/>
              <p:cNvSpPr/>
              <p:nvPr/>
            </p:nvSpPr>
            <p:spPr>
              <a:xfrm>
                <a:off x="1706078" y="2390779"/>
                <a:ext cx="329208" cy="277004"/>
              </a:xfrm>
              <a:custGeom>
                <a:avLst/>
                <a:gdLst/>
                <a:ahLst/>
                <a:cxnLst/>
                <a:rect l="l" t="t" r="r" b="b"/>
                <a:pathLst>
                  <a:path w="62027" h="52191" extrusionOk="0">
                    <a:moveTo>
                      <a:pt x="43872" y="1"/>
                    </a:moveTo>
                    <a:cubicBezTo>
                      <a:pt x="41468" y="4212"/>
                      <a:pt x="40629" y="9019"/>
                      <a:pt x="41353" y="13829"/>
                    </a:cubicBezTo>
                    <a:cubicBezTo>
                      <a:pt x="41946" y="17069"/>
                      <a:pt x="40389" y="20321"/>
                      <a:pt x="37504" y="21878"/>
                    </a:cubicBezTo>
                    <a:lnTo>
                      <a:pt x="37379" y="22004"/>
                    </a:lnTo>
                    <a:cubicBezTo>
                      <a:pt x="36131" y="22712"/>
                      <a:pt x="34723" y="23085"/>
                      <a:pt x="33288" y="23090"/>
                    </a:cubicBezTo>
                    <a:cubicBezTo>
                      <a:pt x="31652" y="23095"/>
                      <a:pt x="30056" y="22587"/>
                      <a:pt x="28724" y="21638"/>
                    </a:cubicBezTo>
                    <a:cubicBezTo>
                      <a:pt x="25815" y="19553"/>
                      <a:pt x="22344" y="18435"/>
                      <a:pt x="18815" y="18435"/>
                    </a:cubicBezTo>
                    <a:cubicBezTo>
                      <a:pt x="15632" y="18435"/>
                      <a:pt x="12399" y="19345"/>
                      <a:pt x="9490" y="21282"/>
                    </a:cubicBezTo>
                    <a:cubicBezTo>
                      <a:pt x="2520" y="25965"/>
                      <a:pt x="1" y="35101"/>
                      <a:pt x="3721" y="42677"/>
                    </a:cubicBezTo>
                    <a:cubicBezTo>
                      <a:pt x="6677" y="48755"/>
                      <a:pt x="12664" y="52191"/>
                      <a:pt x="18840" y="52191"/>
                    </a:cubicBezTo>
                    <a:cubicBezTo>
                      <a:pt x="21707" y="52191"/>
                      <a:pt x="24613" y="51450"/>
                      <a:pt x="27282" y="49890"/>
                    </a:cubicBezTo>
                    <a:cubicBezTo>
                      <a:pt x="33291" y="46525"/>
                      <a:pt x="36303" y="40151"/>
                      <a:pt x="35694" y="33659"/>
                    </a:cubicBezTo>
                    <a:cubicBezTo>
                      <a:pt x="35456" y="30534"/>
                      <a:pt x="37024" y="27407"/>
                      <a:pt x="39783" y="25852"/>
                    </a:cubicBezTo>
                    <a:cubicBezTo>
                      <a:pt x="41044" y="25114"/>
                      <a:pt x="42424" y="24748"/>
                      <a:pt x="43786" y="24748"/>
                    </a:cubicBezTo>
                    <a:cubicBezTo>
                      <a:pt x="45537" y="24748"/>
                      <a:pt x="47261" y="25356"/>
                      <a:pt x="48676" y="26573"/>
                    </a:cubicBezTo>
                    <a:cubicBezTo>
                      <a:pt x="52525" y="29572"/>
                      <a:pt x="57216" y="31255"/>
                      <a:pt x="62026" y="31255"/>
                    </a:cubicBezTo>
                    <a:lnTo>
                      <a:pt x="62026" y="10461"/>
                    </a:lnTo>
                    <a:close/>
                  </a:path>
                </a:pathLst>
              </a:custGeom>
              <a:solidFill>
                <a:srgbClr val="435D7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48" name="Google Shape;6148;p89"/>
              <p:cNvSpPr/>
              <p:nvPr/>
            </p:nvSpPr>
            <p:spPr>
              <a:xfrm>
                <a:off x="2035235" y="2390779"/>
                <a:ext cx="331756" cy="277110"/>
              </a:xfrm>
              <a:custGeom>
                <a:avLst/>
                <a:gdLst/>
                <a:ahLst/>
                <a:cxnLst/>
                <a:rect l="l" t="t" r="r" b="b"/>
                <a:pathLst>
                  <a:path w="62507" h="52211" extrusionOk="0">
                    <a:moveTo>
                      <a:pt x="18030" y="1"/>
                    </a:moveTo>
                    <a:lnTo>
                      <a:pt x="0" y="10461"/>
                    </a:lnTo>
                    <a:lnTo>
                      <a:pt x="0" y="31253"/>
                    </a:lnTo>
                    <a:cubicBezTo>
                      <a:pt x="4807" y="31253"/>
                      <a:pt x="9489" y="29570"/>
                      <a:pt x="13222" y="26570"/>
                    </a:cubicBezTo>
                    <a:cubicBezTo>
                      <a:pt x="15722" y="24434"/>
                      <a:pt x="19307" y="24145"/>
                      <a:pt x="22118" y="25849"/>
                    </a:cubicBezTo>
                    <a:lnTo>
                      <a:pt x="22359" y="25965"/>
                    </a:lnTo>
                    <a:cubicBezTo>
                      <a:pt x="25003" y="27532"/>
                      <a:pt x="26560" y="30534"/>
                      <a:pt x="26204" y="33659"/>
                    </a:cubicBezTo>
                    <a:cubicBezTo>
                      <a:pt x="25599" y="40389"/>
                      <a:pt x="28964" y="47244"/>
                      <a:pt x="35578" y="50486"/>
                    </a:cubicBezTo>
                    <a:cubicBezTo>
                      <a:pt x="37877" y="51619"/>
                      <a:pt x="40405" y="52210"/>
                      <a:pt x="42968" y="52208"/>
                    </a:cubicBezTo>
                    <a:cubicBezTo>
                      <a:pt x="48435" y="52208"/>
                      <a:pt x="53755" y="49544"/>
                      <a:pt x="56978" y="44840"/>
                    </a:cubicBezTo>
                    <a:cubicBezTo>
                      <a:pt x="62506" y="36540"/>
                      <a:pt x="59862" y="25484"/>
                      <a:pt x="51447" y="20674"/>
                    </a:cubicBezTo>
                    <a:cubicBezTo>
                      <a:pt x="48774" y="19149"/>
                      <a:pt x="45855" y="18413"/>
                      <a:pt x="42983" y="18413"/>
                    </a:cubicBezTo>
                    <a:cubicBezTo>
                      <a:pt x="39520" y="18413"/>
                      <a:pt x="36121" y="19482"/>
                      <a:pt x="33290" y="21523"/>
                    </a:cubicBezTo>
                    <a:cubicBezTo>
                      <a:pt x="30671" y="23429"/>
                      <a:pt x="27161" y="23571"/>
                      <a:pt x="24397" y="21878"/>
                    </a:cubicBezTo>
                    <a:cubicBezTo>
                      <a:pt x="21510" y="20321"/>
                      <a:pt x="19955" y="17069"/>
                      <a:pt x="20549" y="13829"/>
                    </a:cubicBezTo>
                    <a:cubicBezTo>
                      <a:pt x="21272" y="9019"/>
                      <a:pt x="20433" y="4212"/>
                      <a:pt x="18030" y="1"/>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nvGrpSpPr>
          <p:cNvPr id="6149" name="Google Shape;6149;p89"/>
          <p:cNvGrpSpPr/>
          <p:nvPr/>
        </p:nvGrpSpPr>
        <p:grpSpPr>
          <a:xfrm>
            <a:off x="8404146" y="1295741"/>
            <a:ext cx="1756612" cy="912224"/>
            <a:chOff x="238125" y="999450"/>
            <a:chExt cx="7140700" cy="3708225"/>
          </a:xfrm>
        </p:grpSpPr>
        <p:sp>
          <p:nvSpPr>
            <p:cNvPr id="6150" name="Google Shape;6150;p89"/>
            <p:cNvSpPr/>
            <p:nvPr/>
          </p:nvSpPr>
          <p:spPr>
            <a:xfrm>
              <a:off x="2171975" y="3872925"/>
              <a:ext cx="7900" cy="25"/>
            </a:xfrm>
            <a:custGeom>
              <a:avLst/>
              <a:gdLst/>
              <a:ahLst/>
              <a:cxnLst/>
              <a:rect l="l" t="t" r="r" b="b"/>
              <a:pathLst>
                <a:path w="316" h="1" extrusionOk="0">
                  <a:moveTo>
                    <a:pt x="316" y="0"/>
                  </a:moveTo>
                  <a:lnTo>
                    <a:pt x="1" y="0"/>
                  </a:ln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51" name="Google Shape;6151;p89"/>
            <p:cNvSpPr/>
            <p:nvPr/>
          </p:nvSpPr>
          <p:spPr>
            <a:xfrm>
              <a:off x="2180300" y="999450"/>
              <a:ext cx="3256350" cy="3708225"/>
            </a:xfrm>
            <a:custGeom>
              <a:avLst/>
              <a:gdLst/>
              <a:ahLst/>
              <a:cxnLst/>
              <a:rect l="l" t="t" r="r" b="b"/>
              <a:pathLst>
                <a:path w="130254" h="148329" extrusionOk="0">
                  <a:moveTo>
                    <a:pt x="130254" y="0"/>
                  </a:moveTo>
                  <a:cubicBezTo>
                    <a:pt x="90641" y="0"/>
                    <a:pt x="69506" y="34788"/>
                    <a:pt x="50871" y="65485"/>
                  </a:cubicBezTo>
                  <a:cubicBezTo>
                    <a:pt x="32725" y="95360"/>
                    <a:pt x="19404" y="114939"/>
                    <a:pt x="0" y="114939"/>
                  </a:cubicBezTo>
                  <a:cubicBezTo>
                    <a:pt x="9213" y="114939"/>
                    <a:pt x="16695" y="122421"/>
                    <a:pt x="16695" y="131634"/>
                  </a:cubicBezTo>
                  <a:cubicBezTo>
                    <a:pt x="16695" y="140846"/>
                    <a:pt x="9213" y="148328"/>
                    <a:pt x="0" y="148328"/>
                  </a:cubicBezTo>
                  <a:cubicBezTo>
                    <a:pt x="39630" y="148328"/>
                    <a:pt x="60765" y="113541"/>
                    <a:pt x="79400" y="82844"/>
                  </a:cubicBezTo>
                  <a:cubicBezTo>
                    <a:pt x="97528" y="52951"/>
                    <a:pt x="110867" y="33372"/>
                    <a:pt x="130254" y="33372"/>
                  </a:cubicBezTo>
                  <a:cubicBezTo>
                    <a:pt x="121041" y="33075"/>
                    <a:pt x="113804" y="25383"/>
                    <a:pt x="114083" y="16170"/>
                  </a:cubicBezTo>
                  <a:cubicBezTo>
                    <a:pt x="114346" y="7360"/>
                    <a:pt x="121425" y="280"/>
                    <a:pt x="130254" y="0"/>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52" name="Google Shape;6152;p89"/>
            <p:cNvSpPr/>
            <p:nvPr/>
          </p:nvSpPr>
          <p:spPr>
            <a:xfrm>
              <a:off x="238125" y="2853750"/>
              <a:ext cx="2358675" cy="1853475"/>
            </a:xfrm>
            <a:custGeom>
              <a:avLst/>
              <a:gdLst/>
              <a:ahLst/>
              <a:cxnLst/>
              <a:rect l="l" t="t" r="r" b="b"/>
              <a:pathLst>
                <a:path w="94347" h="74139" extrusionOk="0">
                  <a:moveTo>
                    <a:pt x="33354" y="1"/>
                  </a:moveTo>
                  <a:cubicBezTo>
                    <a:pt x="33354" y="9196"/>
                    <a:pt x="25872" y="16661"/>
                    <a:pt x="16642" y="16661"/>
                  </a:cubicBezTo>
                  <a:cubicBezTo>
                    <a:pt x="7482" y="16661"/>
                    <a:pt x="0" y="9196"/>
                    <a:pt x="0" y="1"/>
                  </a:cubicBezTo>
                  <a:lnTo>
                    <a:pt x="0" y="1"/>
                  </a:lnTo>
                  <a:cubicBezTo>
                    <a:pt x="0" y="40872"/>
                    <a:pt x="34858" y="74139"/>
                    <a:pt x="77670" y="74139"/>
                  </a:cubicBezTo>
                  <a:cubicBezTo>
                    <a:pt x="86882" y="74139"/>
                    <a:pt x="94347" y="66657"/>
                    <a:pt x="94347" y="57444"/>
                  </a:cubicBezTo>
                  <a:cubicBezTo>
                    <a:pt x="94347" y="48214"/>
                    <a:pt x="86882" y="40767"/>
                    <a:pt x="77670" y="40767"/>
                  </a:cubicBezTo>
                  <a:lnTo>
                    <a:pt x="77355" y="40767"/>
                  </a:lnTo>
                  <a:cubicBezTo>
                    <a:pt x="53073" y="40610"/>
                    <a:pt x="33354" y="22394"/>
                    <a:pt x="33354" y="1"/>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53" name="Google Shape;6153;p89"/>
            <p:cNvSpPr/>
            <p:nvPr/>
          </p:nvSpPr>
          <p:spPr>
            <a:xfrm>
              <a:off x="238125" y="999450"/>
              <a:ext cx="1942200" cy="2270400"/>
            </a:xfrm>
            <a:custGeom>
              <a:avLst/>
              <a:gdLst/>
              <a:ahLst/>
              <a:cxnLst/>
              <a:rect l="l" t="t" r="r" b="b"/>
              <a:pathLst>
                <a:path w="77688" h="90816" extrusionOk="0">
                  <a:moveTo>
                    <a:pt x="77687" y="0"/>
                  </a:moveTo>
                  <a:cubicBezTo>
                    <a:pt x="34858" y="0"/>
                    <a:pt x="0" y="33249"/>
                    <a:pt x="0" y="74138"/>
                  </a:cubicBezTo>
                  <a:cubicBezTo>
                    <a:pt x="0" y="83368"/>
                    <a:pt x="7482" y="90815"/>
                    <a:pt x="16695" y="90815"/>
                  </a:cubicBezTo>
                  <a:cubicBezTo>
                    <a:pt x="25925" y="90815"/>
                    <a:pt x="33372" y="83351"/>
                    <a:pt x="33389" y="74138"/>
                  </a:cubicBezTo>
                  <a:lnTo>
                    <a:pt x="33389" y="74120"/>
                  </a:lnTo>
                  <a:cubicBezTo>
                    <a:pt x="33389" y="51654"/>
                    <a:pt x="53222" y="33378"/>
                    <a:pt x="77639" y="33354"/>
                  </a:cubicBezTo>
                  <a:lnTo>
                    <a:pt x="77639" y="33354"/>
                  </a:lnTo>
                  <a:cubicBezTo>
                    <a:pt x="77644" y="33354"/>
                    <a:pt x="77650" y="33354"/>
                    <a:pt x="77655" y="33354"/>
                  </a:cubicBezTo>
                  <a:cubicBezTo>
                    <a:pt x="77666" y="33354"/>
                    <a:pt x="77676" y="33354"/>
                    <a:pt x="77687" y="33354"/>
                  </a:cubicBezTo>
                  <a:cubicBezTo>
                    <a:pt x="77671" y="33354"/>
                    <a:pt x="77655" y="33354"/>
                    <a:pt x="77639" y="33354"/>
                  </a:cubicBezTo>
                  <a:lnTo>
                    <a:pt x="77639" y="33354"/>
                  </a:lnTo>
                  <a:cubicBezTo>
                    <a:pt x="68431" y="33346"/>
                    <a:pt x="60992" y="25874"/>
                    <a:pt x="60992" y="16695"/>
                  </a:cubicBezTo>
                  <a:cubicBezTo>
                    <a:pt x="60992" y="7482"/>
                    <a:pt x="68457" y="0"/>
                    <a:pt x="77687" y="0"/>
                  </a:cubicBez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54" name="Google Shape;6154;p89"/>
            <p:cNvSpPr/>
            <p:nvPr/>
          </p:nvSpPr>
          <p:spPr>
            <a:xfrm>
              <a:off x="3808250" y="2852875"/>
              <a:ext cx="25" cy="25"/>
            </a:xfrm>
            <a:custGeom>
              <a:avLst/>
              <a:gdLst/>
              <a:ahLst/>
              <a:cxnLst/>
              <a:rect l="l" t="t" r="r" b="b"/>
              <a:pathLst>
                <a:path w="1" h="1" extrusionOk="0">
                  <a:moveTo>
                    <a:pt x="0" y="1"/>
                  </a:moveTo>
                  <a:close/>
                </a:path>
              </a:pathLst>
            </a:custGeom>
            <a:solidFill>
              <a:srgbClr val="DB634B"/>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55" name="Google Shape;6155;p89"/>
            <p:cNvSpPr/>
            <p:nvPr/>
          </p:nvSpPr>
          <p:spPr>
            <a:xfrm>
              <a:off x="1762475" y="999450"/>
              <a:ext cx="2386250" cy="2044875"/>
            </a:xfrm>
            <a:custGeom>
              <a:avLst/>
              <a:gdLst/>
              <a:ahLst/>
              <a:cxnLst/>
              <a:rect l="l" t="t" r="r" b="b"/>
              <a:pathLst>
                <a:path w="95450" h="81795" extrusionOk="0">
                  <a:moveTo>
                    <a:pt x="16696" y="0"/>
                  </a:moveTo>
                  <a:cubicBezTo>
                    <a:pt x="7465" y="0"/>
                    <a:pt x="1" y="7482"/>
                    <a:pt x="1" y="16695"/>
                  </a:cubicBezTo>
                  <a:cubicBezTo>
                    <a:pt x="1" y="25925"/>
                    <a:pt x="7465" y="33389"/>
                    <a:pt x="16696" y="33389"/>
                  </a:cubicBezTo>
                  <a:cubicBezTo>
                    <a:pt x="36030" y="33389"/>
                    <a:pt x="49473" y="53038"/>
                    <a:pt x="66325" y="80781"/>
                  </a:cubicBezTo>
                  <a:cubicBezTo>
                    <a:pt x="66552" y="81130"/>
                    <a:pt x="66762" y="81463"/>
                    <a:pt x="67007" y="81795"/>
                  </a:cubicBezTo>
                  <a:cubicBezTo>
                    <a:pt x="63021" y="74086"/>
                    <a:pt x="65643" y="64471"/>
                    <a:pt x="73178" y="59891"/>
                  </a:cubicBezTo>
                  <a:cubicBezTo>
                    <a:pt x="75886" y="58251"/>
                    <a:pt x="78874" y="57469"/>
                    <a:pt x="81824" y="57469"/>
                  </a:cubicBezTo>
                  <a:cubicBezTo>
                    <a:pt x="87083" y="57469"/>
                    <a:pt x="92224" y="59953"/>
                    <a:pt x="95449" y="64488"/>
                  </a:cubicBezTo>
                  <a:cubicBezTo>
                    <a:pt x="95274" y="64139"/>
                    <a:pt x="95064" y="63789"/>
                    <a:pt x="94855" y="63439"/>
                  </a:cubicBezTo>
                  <a:cubicBezTo>
                    <a:pt x="77653" y="35190"/>
                    <a:pt x="56291" y="0"/>
                    <a:pt x="16696" y="0"/>
                  </a:cubicBezTo>
                  <a:close/>
                </a:path>
              </a:pathLst>
            </a:custGeom>
            <a:solidFill>
              <a:srgbClr val="213B5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56" name="Google Shape;6156;p89"/>
            <p:cNvSpPr/>
            <p:nvPr/>
          </p:nvSpPr>
          <p:spPr>
            <a:xfrm>
              <a:off x="3338000" y="2435975"/>
              <a:ext cx="2101275" cy="2271250"/>
            </a:xfrm>
            <a:custGeom>
              <a:avLst/>
              <a:gdLst/>
              <a:ahLst/>
              <a:cxnLst/>
              <a:rect l="l" t="t" r="r" b="b"/>
              <a:pathLst>
                <a:path w="84051" h="90850" extrusionOk="0">
                  <a:moveTo>
                    <a:pt x="84011" y="57465"/>
                  </a:moveTo>
                  <a:cubicBezTo>
                    <a:pt x="83994" y="57465"/>
                    <a:pt x="83972" y="57469"/>
                    <a:pt x="83946" y="57478"/>
                  </a:cubicBezTo>
                  <a:lnTo>
                    <a:pt x="84050" y="57478"/>
                  </a:lnTo>
                  <a:cubicBezTo>
                    <a:pt x="84042" y="57469"/>
                    <a:pt x="84029" y="57465"/>
                    <a:pt x="84011" y="57465"/>
                  </a:cubicBezTo>
                  <a:close/>
                  <a:moveTo>
                    <a:pt x="18801" y="0"/>
                  </a:moveTo>
                  <a:cubicBezTo>
                    <a:pt x="15851" y="0"/>
                    <a:pt x="12864" y="784"/>
                    <a:pt x="10157" y="2430"/>
                  </a:cubicBezTo>
                  <a:cubicBezTo>
                    <a:pt x="2622" y="7027"/>
                    <a:pt x="0" y="16625"/>
                    <a:pt x="3986" y="24334"/>
                  </a:cubicBezTo>
                  <a:cubicBezTo>
                    <a:pt x="4161" y="24683"/>
                    <a:pt x="4370" y="25033"/>
                    <a:pt x="4563" y="25348"/>
                  </a:cubicBezTo>
                  <a:cubicBezTo>
                    <a:pt x="23198" y="56062"/>
                    <a:pt x="44333" y="90850"/>
                    <a:pt x="83963" y="90850"/>
                  </a:cubicBezTo>
                  <a:cubicBezTo>
                    <a:pt x="74750" y="90850"/>
                    <a:pt x="67268" y="83368"/>
                    <a:pt x="67268" y="74155"/>
                  </a:cubicBezTo>
                  <a:cubicBezTo>
                    <a:pt x="67268" y="64925"/>
                    <a:pt x="74750" y="57478"/>
                    <a:pt x="83946" y="57478"/>
                  </a:cubicBezTo>
                  <a:cubicBezTo>
                    <a:pt x="64541" y="57478"/>
                    <a:pt x="51220" y="37899"/>
                    <a:pt x="33075" y="8024"/>
                  </a:cubicBezTo>
                  <a:cubicBezTo>
                    <a:pt x="32865" y="7674"/>
                    <a:pt x="32638" y="7342"/>
                    <a:pt x="32428" y="7027"/>
                  </a:cubicBezTo>
                  <a:cubicBezTo>
                    <a:pt x="29202" y="2491"/>
                    <a:pt x="24061" y="0"/>
                    <a:pt x="18801" y="0"/>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57" name="Google Shape;6157;p89"/>
            <p:cNvSpPr/>
            <p:nvPr/>
          </p:nvSpPr>
          <p:spPr>
            <a:xfrm>
              <a:off x="5019250" y="2852875"/>
              <a:ext cx="2359150" cy="1854350"/>
            </a:xfrm>
            <a:custGeom>
              <a:avLst/>
              <a:gdLst/>
              <a:ahLst/>
              <a:cxnLst/>
              <a:rect l="l" t="t" r="r" b="b"/>
              <a:pathLst>
                <a:path w="94366" h="74174" extrusionOk="0">
                  <a:moveTo>
                    <a:pt x="94365" y="18"/>
                  </a:moveTo>
                  <a:cubicBezTo>
                    <a:pt x="94365" y="47"/>
                    <a:pt x="94365" y="76"/>
                    <a:pt x="94365" y="105"/>
                  </a:cubicBezTo>
                  <a:lnTo>
                    <a:pt x="94365" y="105"/>
                  </a:lnTo>
                  <a:cubicBezTo>
                    <a:pt x="94365" y="76"/>
                    <a:pt x="94365" y="47"/>
                    <a:pt x="94365" y="18"/>
                  </a:cubicBezTo>
                  <a:close/>
                  <a:moveTo>
                    <a:pt x="60993" y="1"/>
                  </a:moveTo>
                  <a:cubicBezTo>
                    <a:pt x="60993" y="22447"/>
                    <a:pt x="41187" y="40715"/>
                    <a:pt x="16800" y="40785"/>
                  </a:cubicBezTo>
                  <a:lnTo>
                    <a:pt x="16696" y="40785"/>
                  </a:lnTo>
                  <a:cubicBezTo>
                    <a:pt x="7465" y="40785"/>
                    <a:pt x="1" y="48249"/>
                    <a:pt x="1" y="57479"/>
                  </a:cubicBezTo>
                  <a:cubicBezTo>
                    <a:pt x="1" y="66692"/>
                    <a:pt x="7483" y="74174"/>
                    <a:pt x="16696" y="74174"/>
                  </a:cubicBezTo>
                  <a:cubicBezTo>
                    <a:pt x="59495" y="74174"/>
                    <a:pt x="94316" y="40954"/>
                    <a:pt x="94365" y="105"/>
                  </a:cubicBezTo>
                  <a:lnTo>
                    <a:pt x="94365" y="105"/>
                  </a:lnTo>
                  <a:cubicBezTo>
                    <a:pt x="94336" y="9278"/>
                    <a:pt x="86872" y="16696"/>
                    <a:pt x="77688" y="16696"/>
                  </a:cubicBezTo>
                  <a:cubicBezTo>
                    <a:pt x="68458" y="16696"/>
                    <a:pt x="60993" y="9231"/>
                    <a:pt x="60993"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58" name="Google Shape;6158;p89"/>
            <p:cNvSpPr/>
            <p:nvPr/>
          </p:nvSpPr>
          <p:spPr>
            <a:xfrm>
              <a:off x="5025375" y="999450"/>
              <a:ext cx="2353450" cy="2270825"/>
            </a:xfrm>
            <a:custGeom>
              <a:avLst/>
              <a:gdLst/>
              <a:ahLst/>
              <a:cxnLst/>
              <a:rect l="l" t="t" r="r" b="b"/>
              <a:pathLst>
                <a:path w="94138" h="90833" extrusionOk="0">
                  <a:moveTo>
                    <a:pt x="16451" y="0"/>
                  </a:moveTo>
                  <a:cubicBezTo>
                    <a:pt x="7640" y="280"/>
                    <a:pt x="560" y="7360"/>
                    <a:pt x="280" y="16170"/>
                  </a:cubicBezTo>
                  <a:cubicBezTo>
                    <a:pt x="1" y="25400"/>
                    <a:pt x="7238" y="33092"/>
                    <a:pt x="16451" y="33372"/>
                  </a:cubicBezTo>
                  <a:lnTo>
                    <a:pt x="16520" y="33372"/>
                  </a:lnTo>
                  <a:cubicBezTo>
                    <a:pt x="40907" y="33389"/>
                    <a:pt x="60748" y="51675"/>
                    <a:pt x="60748" y="74138"/>
                  </a:cubicBezTo>
                  <a:cubicBezTo>
                    <a:pt x="60748" y="83368"/>
                    <a:pt x="68213" y="90833"/>
                    <a:pt x="77443" y="90833"/>
                  </a:cubicBezTo>
                  <a:cubicBezTo>
                    <a:pt x="86656" y="90833"/>
                    <a:pt x="94138" y="83368"/>
                    <a:pt x="94138" y="74138"/>
                  </a:cubicBezTo>
                  <a:cubicBezTo>
                    <a:pt x="94138" y="33249"/>
                    <a:pt x="59280" y="0"/>
                    <a:pt x="16451"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Tree>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Shape 6162"/>
        <p:cNvGrpSpPr/>
        <p:nvPr/>
      </p:nvGrpSpPr>
      <p:grpSpPr>
        <a:xfrm>
          <a:off x="0" y="0"/>
          <a:ext cx="0" cy="0"/>
          <a:chOff x="0" y="0"/>
          <a:chExt cx="0" cy="0"/>
        </a:xfrm>
      </p:grpSpPr>
      <p:grpSp>
        <p:nvGrpSpPr>
          <p:cNvPr id="6163" name="Google Shape;6163;p90"/>
          <p:cNvGrpSpPr/>
          <p:nvPr/>
        </p:nvGrpSpPr>
        <p:grpSpPr>
          <a:xfrm>
            <a:off x="956037" y="1290163"/>
            <a:ext cx="2181489" cy="2034859"/>
            <a:chOff x="729238" y="1179665"/>
            <a:chExt cx="1636117" cy="1526144"/>
          </a:xfrm>
        </p:grpSpPr>
        <p:grpSp>
          <p:nvGrpSpPr>
            <p:cNvPr id="6164" name="Google Shape;6164;p90"/>
            <p:cNvGrpSpPr/>
            <p:nvPr/>
          </p:nvGrpSpPr>
          <p:grpSpPr>
            <a:xfrm>
              <a:off x="729238" y="1179665"/>
              <a:ext cx="80700" cy="1526144"/>
              <a:chOff x="729238" y="1179665"/>
              <a:chExt cx="80700" cy="1526144"/>
            </a:xfrm>
          </p:grpSpPr>
          <p:sp>
            <p:nvSpPr>
              <p:cNvPr id="6165" name="Google Shape;6165;p90"/>
              <p:cNvSpPr/>
              <p:nvPr/>
            </p:nvSpPr>
            <p:spPr>
              <a:xfrm>
                <a:off x="729238" y="1179665"/>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66" name="Google Shape;6166;p90"/>
              <p:cNvSpPr/>
              <p:nvPr/>
            </p:nvSpPr>
            <p:spPr>
              <a:xfrm>
                <a:off x="729238" y="1340360"/>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67" name="Google Shape;6167;p90"/>
              <p:cNvSpPr/>
              <p:nvPr/>
            </p:nvSpPr>
            <p:spPr>
              <a:xfrm>
                <a:off x="729238" y="1501056"/>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68" name="Google Shape;6168;p90"/>
              <p:cNvSpPr/>
              <p:nvPr/>
            </p:nvSpPr>
            <p:spPr>
              <a:xfrm>
                <a:off x="729238" y="1661752"/>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69" name="Google Shape;6169;p90"/>
              <p:cNvSpPr/>
              <p:nvPr/>
            </p:nvSpPr>
            <p:spPr>
              <a:xfrm>
                <a:off x="729238" y="1821630"/>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70" name="Google Shape;6170;p90"/>
              <p:cNvSpPr/>
              <p:nvPr/>
            </p:nvSpPr>
            <p:spPr>
              <a:xfrm>
                <a:off x="729238" y="1982326"/>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71" name="Google Shape;6171;p90"/>
              <p:cNvSpPr/>
              <p:nvPr/>
            </p:nvSpPr>
            <p:spPr>
              <a:xfrm>
                <a:off x="729238" y="2143022"/>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72" name="Google Shape;6172;p90"/>
              <p:cNvSpPr/>
              <p:nvPr/>
            </p:nvSpPr>
            <p:spPr>
              <a:xfrm>
                <a:off x="729238" y="2303717"/>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73" name="Google Shape;6173;p90"/>
              <p:cNvSpPr/>
              <p:nvPr/>
            </p:nvSpPr>
            <p:spPr>
              <a:xfrm>
                <a:off x="729238" y="2464413"/>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74" name="Google Shape;6174;p90"/>
              <p:cNvSpPr/>
              <p:nvPr/>
            </p:nvSpPr>
            <p:spPr>
              <a:xfrm>
                <a:off x="729238" y="2625109"/>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175" name="Google Shape;6175;p90"/>
            <p:cNvGrpSpPr/>
            <p:nvPr/>
          </p:nvGrpSpPr>
          <p:grpSpPr>
            <a:xfrm>
              <a:off x="903098" y="1179665"/>
              <a:ext cx="80700" cy="1526144"/>
              <a:chOff x="903098" y="1179665"/>
              <a:chExt cx="80700" cy="1526144"/>
            </a:xfrm>
          </p:grpSpPr>
          <p:sp>
            <p:nvSpPr>
              <p:cNvPr id="6176" name="Google Shape;6176;p90"/>
              <p:cNvSpPr/>
              <p:nvPr/>
            </p:nvSpPr>
            <p:spPr>
              <a:xfrm>
                <a:off x="903098" y="1179665"/>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77" name="Google Shape;6177;p90"/>
              <p:cNvSpPr/>
              <p:nvPr/>
            </p:nvSpPr>
            <p:spPr>
              <a:xfrm>
                <a:off x="903098" y="1340360"/>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78" name="Google Shape;6178;p90"/>
              <p:cNvSpPr/>
              <p:nvPr/>
            </p:nvSpPr>
            <p:spPr>
              <a:xfrm>
                <a:off x="903098" y="1501056"/>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79" name="Google Shape;6179;p90"/>
              <p:cNvSpPr/>
              <p:nvPr/>
            </p:nvSpPr>
            <p:spPr>
              <a:xfrm>
                <a:off x="903098" y="1661752"/>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80" name="Google Shape;6180;p90"/>
              <p:cNvSpPr/>
              <p:nvPr/>
            </p:nvSpPr>
            <p:spPr>
              <a:xfrm>
                <a:off x="903098" y="1821630"/>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81" name="Google Shape;6181;p90"/>
              <p:cNvSpPr/>
              <p:nvPr/>
            </p:nvSpPr>
            <p:spPr>
              <a:xfrm>
                <a:off x="903098" y="1982326"/>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82" name="Google Shape;6182;p90"/>
              <p:cNvSpPr/>
              <p:nvPr/>
            </p:nvSpPr>
            <p:spPr>
              <a:xfrm>
                <a:off x="903098" y="2143022"/>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83" name="Google Shape;6183;p90"/>
              <p:cNvSpPr/>
              <p:nvPr/>
            </p:nvSpPr>
            <p:spPr>
              <a:xfrm>
                <a:off x="903098" y="2303717"/>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84" name="Google Shape;6184;p90"/>
              <p:cNvSpPr/>
              <p:nvPr/>
            </p:nvSpPr>
            <p:spPr>
              <a:xfrm>
                <a:off x="903098" y="2464413"/>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85" name="Google Shape;6185;p90"/>
              <p:cNvSpPr/>
              <p:nvPr/>
            </p:nvSpPr>
            <p:spPr>
              <a:xfrm>
                <a:off x="903098" y="2625109"/>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186" name="Google Shape;6186;p90"/>
            <p:cNvGrpSpPr/>
            <p:nvPr/>
          </p:nvGrpSpPr>
          <p:grpSpPr>
            <a:xfrm>
              <a:off x="1076958" y="1179665"/>
              <a:ext cx="80700" cy="1526144"/>
              <a:chOff x="1076958" y="1179665"/>
              <a:chExt cx="80700" cy="1526144"/>
            </a:xfrm>
          </p:grpSpPr>
          <p:sp>
            <p:nvSpPr>
              <p:cNvPr id="6187" name="Google Shape;6187;p90"/>
              <p:cNvSpPr/>
              <p:nvPr/>
            </p:nvSpPr>
            <p:spPr>
              <a:xfrm>
                <a:off x="1076958" y="1179665"/>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88" name="Google Shape;6188;p90"/>
              <p:cNvSpPr/>
              <p:nvPr/>
            </p:nvSpPr>
            <p:spPr>
              <a:xfrm>
                <a:off x="1076958" y="1340360"/>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89" name="Google Shape;6189;p90"/>
              <p:cNvSpPr/>
              <p:nvPr/>
            </p:nvSpPr>
            <p:spPr>
              <a:xfrm>
                <a:off x="1076958" y="1501056"/>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90" name="Google Shape;6190;p90"/>
              <p:cNvSpPr/>
              <p:nvPr/>
            </p:nvSpPr>
            <p:spPr>
              <a:xfrm>
                <a:off x="1076958" y="1661752"/>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91" name="Google Shape;6191;p90"/>
              <p:cNvSpPr/>
              <p:nvPr/>
            </p:nvSpPr>
            <p:spPr>
              <a:xfrm>
                <a:off x="1076958" y="1821630"/>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92" name="Google Shape;6192;p90"/>
              <p:cNvSpPr/>
              <p:nvPr/>
            </p:nvSpPr>
            <p:spPr>
              <a:xfrm>
                <a:off x="1076958" y="1982326"/>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93" name="Google Shape;6193;p90"/>
              <p:cNvSpPr/>
              <p:nvPr/>
            </p:nvSpPr>
            <p:spPr>
              <a:xfrm>
                <a:off x="1076958" y="2143022"/>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94" name="Google Shape;6194;p90"/>
              <p:cNvSpPr/>
              <p:nvPr/>
            </p:nvSpPr>
            <p:spPr>
              <a:xfrm>
                <a:off x="1076958" y="2303717"/>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95" name="Google Shape;6195;p90"/>
              <p:cNvSpPr/>
              <p:nvPr/>
            </p:nvSpPr>
            <p:spPr>
              <a:xfrm>
                <a:off x="1076958" y="2464413"/>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96" name="Google Shape;6196;p90"/>
              <p:cNvSpPr/>
              <p:nvPr/>
            </p:nvSpPr>
            <p:spPr>
              <a:xfrm>
                <a:off x="1076958" y="2625109"/>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197" name="Google Shape;6197;p90"/>
            <p:cNvGrpSpPr/>
            <p:nvPr/>
          </p:nvGrpSpPr>
          <p:grpSpPr>
            <a:xfrm>
              <a:off x="1247707" y="1179665"/>
              <a:ext cx="80700" cy="1526144"/>
              <a:chOff x="1247707" y="1179665"/>
              <a:chExt cx="80700" cy="1526144"/>
            </a:xfrm>
          </p:grpSpPr>
          <p:sp>
            <p:nvSpPr>
              <p:cNvPr id="6198" name="Google Shape;6198;p90"/>
              <p:cNvSpPr/>
              <p:nvPr/>
            </p:nvSpPr>
            <p:spPr>
              <a:xfrm>
                <a:off x="1247707" y="1179665"/>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99" name="Google Shape;6199;p90"/>
              <p:cNvSpPr/>
              <p:nvPr/>
            </p:nvSpPr>
            <p:spPr>
              <a:xfrm>
                <a:off x="1247707" y="1340360"/>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00" name="Google Shape;6200;p90"/>
              <p:cNvSpPr/>
              <p:nvPr/>
            </p:nvSpPr>
            <p:spPr>
              <a:xfrm>
                <a:off x="1247707" y="1501056"/>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01" name="Google Shape;6201;p90"/>
              <p:cNvSpPr/>
              <p:nvPr/>
            </p:nvSpPr>
            <p:spPr>
              <a:xfrm>
                <a:off x="1247707" y="1661752"/>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02" name="Google Shape;6202;p90"/>
              <p:cNvSpPr/>
              <p:nvPr/>
            </p:nvSpPr>
            <p:spPr>
              <a:xfrm>
                <a:off x="1247707" y="1821630"/>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03" name="Google Shape;6203;p90"/>
              <p:cNvSpPr/>
              <p:nvPr/>
            </p:nvSpPr>
            <p:spPr>
              <a:xfrm>
                <a:off x="1247707" y="1982326"/>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04" name="Google Shape;6204;p90"/>
              <p:cNvSpPr/>
              <p:nvPr/>
            </p:nvSpPr>
            <p:spPr>
              <a:xfrm>
                <a:off x="1247707" y="2143022"/>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05" name="Google Shape;6205;p90"/>
              <p:cNvSpPr/>
              <p:nvPr/>
            </p:nvSpPr>
            <p:spPr>
              <a:xfrm>
                <a:off x="1247707" y="2303717"/>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06" name="Google Shape;6206;p90"/>
              <p:cNvSpPr/>
              <p:nvPr/>
            </p:nvSpPr>
            <p:spPr>
              <a:xfrm>
                <a:off x="1247707" y="2464413"/>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07" name="Google Shape;6207;p90"/>
              <p:cNvSpPr/>
              <p:nvPr/>
            </p:nvSpPr>
            <p:spPr>
              <a:xfrm>
                <a:off x="1247707" y="2625109"/>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208" name="Google Shape;6208;p90"/>
            <p:cNvGrpSpPr/>
            <p:nvPr/>
          </p:nvGrpSpPr>
          <p:grpSpPr>
            <a:xfrm>
              <a:off x="1421567" y="1179665"/>
              <a:ext cx="80700" cy="1526144"/>
              <a:chOff x="1421567" y="1179665"/>
              <a:chExt cx="80700" cy="1526144"/>
            </a:xfrm>
          </p:grpSpPr>
          <p:sp>
            <p:nvSpPr>
              <p:cNvPr id="6209" name="Google Shape;6209;p90"/>
              <p:cNvSpPr/>
              <p:nvPr/>
            </p:nvSpPr>
            <p:spPr>
              <a:xfrm>
                <a:off x="1421567" y="1179665"/>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10" name="Google Shape;6210;p90"/>
              <p:cNvSpPr/>
              <p:nvPr/>
            </p:nvSpPr>
            <p:spPr>
              <a:xfrm>
                <a:off x="1421567" y="1340360"/>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11" name="Google Shape;6211;p90"/>
              <p:cNvSpPr/>
              <p:nvPr/>
            </p:nvSpPr>
            <p:spPr>
              <a:xfrm>
                <a:off x="1421567" y="1501056"/>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12" name="Google Shape;6212;p90"/>
              <p:cNvSpPr/>
              <p:nvPr/>
            </p:nvSpPr>
            <p:spPr>
              <a:xfrm>
                <a:off x="1421567" y="1661752"/>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13" name="Google Shape;6213;p90"/>
              <p:cNvSpPr/>
              <p:nvPr/>
            </p:nvSpPr>
            <p:spPr>
              <a:xfrm>
                <a:off x="1421567" y="1821630"/>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14" name="Google Shape;6214;p90"/>
              <p:cNvSpPr/>
              <p:nvPr/>
            </p:nvSpPr>
            <p:spPr>
              <a:xfrm>
                <a:off x="1421567" y="1982326"/>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15" name="Google Shape;6215;p90"/>
              <p:cNvSpPr/>
              <p:nvPr/>
            </p:nvSpPr>
            <p:spPr>
              <a:xfrm>
                <a:off x="1421567" y="2143022"/>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16" name="Google Shape;6216;p90"/>
              <p:cNvSpPr/>
              <p:nvPr/>
            </p:nvSpPr>
            <p:spPr>
              <a:xfrm>
                <a:off x="1421567" y="2303717"/>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17" name="Google Shape;6217;p90"/>
              <p:cNvSpPr/>
              <p:nvPr/>
            </p:nvSpPr>
            <p:spPr>
              <a:xfrm>
                <a:off x="1421567" y="2464413"/>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18" name="Google Shape;6218;p90"/>
              <p:cNvSpPr/>
              <p:nvPr/>
            </p:nvSpPr>
            <p:spPr>
              <a:xfrm>
                <a:off x="1421567" y="2625109"/>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219" name="Google Shape;6219;p90"/>
            <p:cNvGrpSpPr/>
            <p:nvPr/>
          </p:nvGrpSpPr>
          <p:grpSpPr>
            <a:xfrm>
              <a:off x="1592327" y="1179665"/>
              <a:ext cx="80700" cy="1526144"/>
              <a:chOff x="1592327" y="1179665"/>
              <a:chExt cx="80700" cy="1526144"/>
            </a:xfrm>
          </p:grpSpPr>
          <p:sp>
            <p:nvSpPr>
              <p:cNvPr id="6220" name="Google Shape;6220;p90"/>
              <p:cNvSpPr/>
              <p:nvPr/>
            </p:nvSpPr>
            <p:spPr>
              <a:xfrm>
                <a:off x="1592327" y="1179665"/>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21" name="Google Shape;6221;p90"/>
              <p:cNvSpPr/>
              <p:nvPr/>
            </p:nvSpPr>
            <p:spPr>
              <a:xfrm>
                <a:off x="1592327" y="1340360"/>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22" name="Google Shape;6222;p90"/>
              <p:cNvSpPr/>
              <p:nvPr/>
            </p:nvSpPr>
            <p:spPr>
              <a:xfrm>
                <a:off x="1592327" y="1501056"/>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23" name="Google Shape;6223;p90"/>
              <p:cNvSpPr/>
              <p:nvPr/>
            </p:nvSpPr>
            <p:spPr>
              <a:xfrm>
                <a:off x="1592327" y="1661752"/>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24" name="Google Shape;6224;p90"/>
              <p:cNvSpPr/>
              <p:nvPr/>
            </p:nvSpPr>
            <p:spPr>
              <a:xfrm>
                <a:off x="1592327" y="1821630"/>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25" name="Google Shape;6225;p90"/>
              <p:cNvSpPr/>
              <p:nvPr/>
            </p:nvSpPr>
            <p:spPr>
              <a:xfrm>
                <a:off x="1592327" y="1982326"/>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26" name="Google Shape;6226;p90"/>
              <p:cNvSpPr/>
              <p:nvPr/>
            </p:nvSpPr>
            <p:spPr>
              <a:xfrm>
                <a:off x="1592327" y="2143022"/>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27" name="Google Shape;6227;p90"/>
              <p:cNvSpPr/>
              <p:nvPr/>
            </p:nvSpPr>
            <p:spPr>
              <a:xfrm>
                <a:off x="1592327" y="2303717"/>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28" name="Google Shape;6228;p90"/>
              <p:cNvSpPr/>
              <p:nvPr/>
            </p:nvSpPr>
            <p:spPr>
              <a:xfrm>
                <a:off x="1592327" y="2464413"/>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29" name="Google Shape;6229;p90"/>
              <p:cNvSpPr/>
              <p:nvPr/>
            </p:nvSpPr>
            <p:spPr>
              <a:xfrm>
                <a:off x="1592327" y="2625109"/>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230" name="Google Shape;6230;p90"/>
            <p:cNvGrpSpPr/>
            <p:nvPr/>
          </p:nvGrpSpPr>
          <p:grpSpPr>
            <a:xfrm>
              <a:off x="1766187" y="1179665"/>
              <a:ext cx="80700" cy="1526144"/>
              <a:chOff x="1766187" y="1179665"/>
              <a:chExt cx="80700" cy="1526144"/>
            </a:xfrm>
          </p:grpSpPr>
          <p:sp>
            <p:nvSpPr>
              <p:cNvPr id="6231" name="Google Shape;6231;p90"/>
              <p:cNvSpPr/>
              <p:nvPr/>
            </p:nvSpPr>
            <p:spPr>
              <a:xfrm>
                <a:off x="1766187" y="1179665"/>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32" name="Google Shape;6232;p90"/>
              <p:cNvSpPr/>
              <p:nvPr/>
            </p:nvSpPr>
            <p:spPr>
              <a:xfrm>
                <a:off x="1766187" y="1340360"/>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33" name="Google Shape;6233;p90"/>
              <p:cNvSpPr/>
              <p:nvPr/>
            </p:nvSpPr>
            <p:spPr>
              <a:xfrm>
                <a:off x="1766187" y="1501056"/>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34" name="Google Shape;6234;p90"/>
              <p:cNvSpPr/>
              <p:nvPr/>
            </p:nvSpPr>
            <p:spPr>
              <a:xfrm>
                <a:off x="1766187" y="1661752"/>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35" name="Google Shape;6235;p90"/>
              <p:cNvSpPr/>
              <p:nvPr/>
            </p:nvSpPr>
            <p:spPr>
              <a:xfrm>
                <a:off x="1766187" y="1821630"/>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36" name="Google Shape;6236;p90"/>
              <p:cNvSpPr/>
              <p:nvPr/>
            </p:nvSpPr>
            <p:spPr>
              <a:xfrm>
                <a:off x="1766187" y="1982326"/>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37" name="Google Shape;6237;p90"/>
              <p:cNvSpPr/>
              <p:nvPr/>
            </p:nvSpPr>
            <p:spPr>
              <a:xfrm>
                <a:off x="1766187" y="2143022"/>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38" name="Google Shape;6238;p90"/>
              <p:cNvSpPr/>
              <p:nvPr/>
            </p:nvSpPr>
            <p:spPr>
              <a:xfrm>
                <a:off x="1766187" y="2303717"/>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39" name="Google Shape;6239;p90"/>
              <p:cNvSpPr/>
              <p:nvPr/>
            </p:nvSpPr>
            <p:spPr>
              <a:xfrm>
                <a:off x="1766187" y="2464413"/>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40" name="Google Shape;6240;p90"/>
              <p:cNvSpPr/>
              <p:nvPr/>
            </p:nvSpPr>
            <p:spPr>
              <a:xfrm>
                <a:off x="1766187" y="2625109"/>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241" name="Google Shape;6241;p90"/>
            <p:cNvGrpSpPr/>
            <p:nvPr/>
          </p:nvGrpSpPr>
          <p:grpSpPr>
            <a:xfrm>
              <a:off x="1936935" y="1179665"/>
              <a:ext cx="80700" cy="1526144"/>
              <a:chOff x="1936935" y="1179665"/>
              <a:chExt cx="80700" cy="1526144"/>
            </a:xfrm>
          </p:grpSpPr>
          <p:sp>
            <p:nvSpPr>
              <p:cNvPr id="6242" name="Google Shape;6242;p90"/>
              <p:cNvSpPr/>
              <p:nvPr/>
            </p:nvSpPr>
            <p:spPr>
              <a:xfrm>
                <a:off x="1936935" y="1179665"/>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43" name="Google Shape;6243;p90"/>
              <p:cNvSpPr/>
              <p:nvPr/>
            </p:nvSpPr>
            <p:spPr>
              <a:xfrm>
                <a:off x="1936935" y="1340360"/>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44" name="Google Shape;6244;p90"/>
              <p:cNvSpPr/>
              <p:nvPr/>
            </p:nvSpPr>
            <p:spPr>
              <a:xfrm>
                <a:off x="1936935" y="1501056"/>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45" name="Google Shape;6245;p90"/>
              <p:cNvSpPr/>
              <p:nvPr/>
            </p:nvSpPr>
            <p:spPr>
              <a:xfrm>
                <a:off x="1936935" y="1661752"/>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46" name="Google Shape;6246;p90"/>
              <p:cNvSpPr/>
              <p:nvPr/>
            </p:nvSpPr>
            <p:spPr>
              <a:xfrm>
                <a:off x="1936935" y="1821630"/>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47" name="Google Shape;6247;p90"/>
              <p:cNvSpPr/>
              <p:nvPr/>
            </p:nvSpPr>
            <p:spPr>
              <a:xfrm>
                <a:off x="1936935" y="1982326"/>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48" name="Google Shape;6248;p90"/>
              <p:cNvSpPr/>
              <p:nvPr/>
            </p:nvSpPr>
            <p:spPr>
              <a:xfrm>
                <a:off x="1936935" y="2143022"/>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49" name="Google Shape;6249;p90"/>
              <p:cNvSpPr/>
              <p:nvPr/>
            </p:nvSpPr>
            <p:spPr>
              <a:xfrm>
                <a:off x="1936935" y="2303717"/>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50" name="Google Shape;6250;p90"/>
              <p:cNvSpPr/>
              <p:nvPr/>
            </p:nvSpPr>
            <p:spPr>
              <a:xfrm>
                <a:off x="1936935" y="2464413"/>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51" name="Google Shape;6251;p90"/>
              <p:cNvSpPr/>
              <p:nvPr/>
            </p:nvSpPr>
            <p:spPr>
              <a:xfrm>
                <a:off x="1936935" y="2625109"/>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252" name="Google Shape;6252;p90"/>
            <p:cNvGrpSpPr/>
            <p:nvPr/>
          </p:nvGrpSpPr>
          <p:grpSpPr>
            <a:xfrm>
              <a:off x="2110795" y="1179665"/>
              <a:ext cx="80700" cy="1526144"/>
              <a:chOff x="2110795" y="1179665"/>
              <a:chExt cx="80700" cy="1526144"/>
            </a:xfrm>
          </p:grpSpPr>
          <p:sp>
            <p:nvSpPr>
              <p:cNvPr id="6253" name="Google Shape;6253;p90"/>
              <p:cNvSpPr/>
              <p:nvPr/>
            </p:nvSpPr>
            <p:spPr>
              <a:xfrm>
                <a:off x="2110795" y="1179665"/>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54" name="Google Shape;6254;p90"/>
              <p:cNvSpPr/>
              <p:nvPr/>
            </p:nvSpPr>
            <p:spPr>
              <a:xfrm>
                <a:off x="2110795" y="1340360"/>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55" name="Google Shape;6255;p90"/>
              <p:cNvSpPr/>
              <p:nvPr/>
            </p:nvSpPr>
            <p:spPr>
              <a:xfrm>
                <a:off x="2110795" y="1501056"/>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56" name="Google Shape;6256;p90"/>
              <p:cNvSpPr/>
              <p:nvPr/>
            </p:nvSpPr>
            <p:spPr>
              <a:xfrm>
                <a:off x="2110795" y="1661752"/>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57" name="Google Shape;6257;p90"/>
              <p:cNvSpPr/>
              <p:nvPr/>
            </p:nvSpPr>
            <p:spPr>
              <a:xfrm>
                <a:off x="2110795" y="1821630"/>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58" name="Google Shape;6258;p90"/>
              <p:cNvSpPr/>
              <p:nvPr/>
            </p:nvSpPr>
            <p:spPr>
              <a:xfrm>
                <a:off x="2110795" y="1982326"/>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59" name="Google Shape;6259;p90"/>
              <p:cNvSpPr/>
              <p:nvPr/>
            </p:nvSpPr>
            <p:spPr>
              <a:xfrm>
                <a:off x="2110795" y="2143022"/>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60" name="Google Shape;6260;p90"/>
              <p:cNvSpPr/>
              <p:nvPr/>
            </p:nvSpPr>
            <p:spPr>
              <a:xfrm>
                <a:off x="2110795" y="2303717"/>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61" name="Google Shape;6261;p90"/>
              <p:cNvSpPr/>
              <p:nvPr/>
            </p:nvSpPr>
            <p:spPr>
              <a:xfrm>
                <a:off x="2110795" y="2464413"/>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62" name="Google Shape;6262;p90"/>
              <p:cNvSpPr/>
              <p:nvPr/>
            </p:nvSpPr>
            <p:spPr>
              <a:xfrm>
                <a:off x="2110795" y="2625109"/>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263" name="Google Shape;6263;p90"/>
            <p:cNvGrpSpPr/>
            <p:nvPr/>
          </p:nvGrpSpPr>
          <p:grpSpPr>
            <a:xfrm>
              <a:off x="2284655" y="1179665"/>
              <a:ext cx="80700" cy="1526144"/>
              <a:chOff x="2284655" y="1179665"/>
              <a:chExt cx="80700" cy="1526144"/>
            </a:xfrm>
          </p:grpSpPr>
          <p:sp>
            <p:nvSpPr>
              <p:cNvPr id="6264" name="Google Shape;6264;p90"/>
              <p:cNvSpPr/>
              <p:nvPr/>
            </p:nvSpPr>
            <p:spPr>
              <a:xfrm>
                <a:off x="2284655" y="1179665"/>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65" name="Google Shape;6265;p90"/>
              <p:cNvSpPr/>
              <p:nvPr/>
            </p:nvSpPr>
            <p:spPr>
              <a:xfrm>
                <a:off x="2284655" y="1340360"/>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66" name="Google Shape;6266;p90"/>
              <p:cNvSpPr/>
              <p:nvPr/>
            </p:nvSpPr>
            <p:spPr>
              <a:xfrm>
                <a:off x="2284655" y="1501056"/>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67" name="Google Shape;6267;p90"/>
              <p:cNvSpPr/>
              <p:nvPr/>
            </p:nvSpPr>
            <p:spPr>
              <a:xfrm>
                <a:off x="2284655" y="1661752"/>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68" name="Google Shape;6268;p90"/>
              <p:cNvSpPr/>
              <p:nvPr/>
            </p:nvSpPr>
            <p:spPr>
              <a:xfrm>
                <a:off x="2284655" y="1821630"/>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69" name="Google Shape;6269;p90"/>
              <p:cNvSpPr/>
              <p:nvPr/>
            </p:nvSpPr>
            <p:spPr>
              <a:xfrm>
                <a:off x="2284655" y="1982326"/>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70" name="Google Shape;6270;p90"/>
              <p:cNvSpPr/>
              <p:nvPr/>
            </p:nvSpPr>
            <p:spPr>
              <a:xfrm>
                <a:off x="2284655" y="2143022"/>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71" name="Google Shape;6271;p90"/>
              <p:cNvSpPr/>
              <p:nvPr/>
            </p:nvSpPr>
            <p:spPr>
              <a:xfrm>
                <a:off x="2284655" y="2303717"/>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72" name="Google Shape;6272;p90"/>
              <p:cNvSpPr/>
              <p:nvPr/>
            </p:nvSpPr>
            <p:spPr>
              <a:xfrm>
                <a:off x="2284655" y="2464413"/>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73" name="Google Shape;6273;p90"/>
              <p:cNvSpPr/>
              <p:nvPr/>
            </p:nvSpPr>
            <p:spPr>
              <a:xfrm>
                <a:off x="2284655" y="2625109"/>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nvGrpSpPr>
          <p:cNvPr id="6274" name="Google Shape;6274;p90"/>
          <p:cNvGrpSpPr/>
          <p:nvPr/>
        </p:nvGrpSpPr>
        <p:grpSpPr>
          <a:xfrm>
            <a:off x="3482258" y="1315681"/>
            <a:ext cx="1818997" cy="1469511"/>
            <a:chOff x="2623904" y="1198803"/>
            <a:chExt cx="1364248" cy="1102133"/>
          </a:xfrm>
        </p:grpSpPr>
        <p:grpSp>
          <p:nvGrpSpPr>
            <p:cNvPr id="6275" name="Google Shape;6275;p90"/>
            <p:cNvGrpSpPr/>
            <p:nvPr/>
          </p:nvGrpSpPr>
          <p:grpSpPr>
            <a:xfrm>
              <a:off x="2623907" y="1198803"/>
              <a:ext cx="1364245" cy="273000"/>
              <a:chOff x="2623907" y="1198803"/>
              <a:chExt cx="1364245" cy="273000"/>
            </a:xfrm>
          </p:grpSpPr>
          <p:sp>
            <p:nvSpPr>
              <p:cNvPr id="6276" name="Google Shape;6276;p90"/>
              <p:cNvSpPr/>
              <p:nvPr/>
            </p:nvSpPr>
            <p:spPr>
              <a:xfrm>
                <a:off x="2623907" y="1198803"/>
                <a:ext cx="273000" cy="273000"/>
              </a:xfrm>
              <a:prstGeom prst="diamond">
                <a:avLst/>
              </a:pr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77" name="Google Shape;6277;p90"/>
              <p:cNvSpPr/>
              <p:nvPr/>
            </p:nvSpPr>
            <p:spPr>
              <a:xfrm>
                <a:off x="2896718" y="1198803"/>
                <a:ext cx="273000" cy="273000"/>
              </a:xfrm>
              <a:prstGeom prst="diamond">
                <a:avLst/>
              </a:pr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78" name="Google Shape;6278;p90"/>
              <p:cNvSpPr/>
              <p:nvPr/>
            </p:nvSpPr>
            <p:spPr>
              <a:xfrm>
                <a:off x="3169529" y="1198803"/>
                <a:ext cx="273000" cy="273000"/>
              </a:xfrm>
              <a:prstGeom prst="diamond">
                <a:avLst/>
              </a:pr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79" name="Google Shape;6279;p90"/>
              <p:cNvSpPr/>
              <p:nvPr/>
            </p:nvSpPr>
            <p:spPr>
              <a:xfrm>
                <a:off x="3442341" y="1198803"/>
                <a:ext cx="273000" cy="273000"/>
              </a:xfrm>
              <a:prstGeom prst="diamond">
                <a:avLst/>
              </a:pr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80" name="Google Shape;6280;p90"/>
              <p:cNvSpPr/>
              <p:nvPr/>
            </p:nvSpPr>
            <p:spPr>
              <a:xfrm>
                <a:off x="3715152" y="1198803"/>
                <a:ext cx="273000" cy="273000"/>
              </a:xfrm>
              <a:prstGeom prst="diamond">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281" name="Google Shape;6281;p90"/>
            <p:cNvGrpSpPr/>
            <p:nvPr/>
          </p:nvGrpSpPr>
          <p:grpSpPr>
            <a:xfrm>
              <a:off x="2623904" y="1476964"/>
              <a:ext cx="1364245" cy="273000"/>
              <a:chOff x="2623904" y="1476964"/>
              <a:chExt cx="1364245" cy="273000"/>
            </a:xfrm>
          </p:grpSpPr>
          <p:sp>
            <p:nvSpPr>
              <p:cNvPr id="6282" name="Google Shape;6282;p90"/>
              <p:cNvSpPr/>
              <p:nvPr/>
            </p:nvSpPr>
            <p:spPr>
              <a:xfrm>
                <a:off x="2623904" y="1476964"/>
                <a:ext cx="273000" cy="273000"/>
              </a:xfrm>
              <a:prstGeom prst="diamond">
                <a:avLst/>
              </a:pr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83" name="Google Shape;6283;p90"/>
              <p:cNvSpPr/>
              <p:nvPr/>
            </p:nvSpPr>
            <p:spPr>
              <a:xfrm>
                <a:off x="2896716" y="1476964"/>
                <a:ext cx="273000" cy="273000"/>
              </a:xfrm>
              <a:prstGeom prst="diamond">
                <a:avLst/>
              </a:pr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84" name="Google Shape;6284;p90"/>
              <p:cNvSpPr/>
              <p:nvPr/>
            </p:nvSpPr>
            <p:spPr>
              <a:xfrm>
                <a:off x="3169527" y="1476964"/>
                <a:ext cx="273000" cy="273000"/>
              </a:xfrm>
              <a:prstGeom prst="diamond">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85" name="Google Shape;6285;p90"/>
              <p:cNvSpPr/>
              <p:nvPr/>
            </p:nvSpPr>
            <p:spPr>
              <a:xfrm>
                <a:off x="3442338" y="1476964"/>
                <a:ext cx="273000" cy="273000"/>
              </a:xfrm>
              <a:prstGeom prst="diamond">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86" name="Google Shape;6286;p90"/>
              <p:cNvSpPr/>
              <p:nvPr/>
            </p:nvSpPr>
            <p:spPr>
              <a:xfrm>
                <a:off x="3715149" y="1476964"/>
                <a:ext cx="273000" cy="273000"/>
              </a:xfrm>
              <a:prstGeom prst="diamond">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287" name="Google Shape;6287;p90"/>
            <p:cNvGrpSpPr/>
            <p:nvPr/>
          </p:nvGrpSpPr>
          <p:grpSpPr>
            <a:xfrm>
              <a:off x="2623907" y="1749775"/>
              <a:ext cx="1364245" cy="273000"/>
              <a:chOff x="2623907" y="1749775"/>
              <a:chExt cx="1364245" cy="273000"/>
            </a:xfrm>
          </p:grpSpPr>
          <p:sp>
            <p:nvSpPr>
              <p:cNvPr id="6288" name="Google Shape;6288;p90"/>
              <p:cNvSpPr/>
              <p:nvPr/>
            </p:nvSpPr>
            <p:spPr>
              <a:xfrm>
                <a:off x="2623907" y="1749775"/>
                <a:ext cx="273000" cy="273000"/>
              </a:xfrm>
              <a:prstGeom prst="diamond">
                <a:avLst/>
              </a:pr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89" name="Google Shape;6289;p90"/>
              <p:cNvSpPr/>
              <p:nvPr/>
            </p:nvSpPr>
            <p:spPr>
              <a:xfrm>
                <a:off x="2896718" y="1749775"/>
                <a:ext cx="273000" cy="273000"/>
              </a:xfrm>
              <a:prstGeom prst="diamond">
                <a:avLst/>
              </a:pr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90" name="Google Shape;6290;p90"/>
              <p:cNvSpPr/>
              <p:nvPr/>
            </p:nvSpPr>
            <p:spPr>
              <a:xfrm>
                <a:off x="3169529" y="1749775"/>
                <a:ext cx="273000" cy="273000"/>
              </a:xfrm>
              <a:prstGeom prst="diamond">
                <a:avLst/>
              </a:pr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91" name="Google Shape;6291;p90"/>
              <p:cNvSpPr/>
              <p:nvPr/>
            </p:nvSpPr>
            <p:spPr>
              <a:xfrm>
                <a:off x="3442341" y="1749775"/>
                <a:ext cx="273000" cy="273000"/>
              </a:xfrm>
              <a:prstGeom prst="diamond">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92" name="Google Shape;6292;p90"/>
              <p:cNvSpPr/>
              <p:nvPr/>
            </p:nvSpPr>
            <p:spPr>
              <a:xfrm>
                <a:off x="3715152" y="1749775"/>
                <a:ext cx="273000" cy="273000"/>
              </a:xfrm>
              <a:prstGeom prst="diamond">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293" name="Google Shape;6293;p90"/>
            <p:cNvGrpSpPr/>
            <p:nvPr/>
          </p:nvGrpSpPr>
          <p:grpSpPr>
            <a:xfrm>
              <a:off x="2623904" y="2027936"/>
              <a:ext cx="1364245" cy="273000"/>
              <a:chOff x="2623904" y="2027936"/>
              <a:chExt cx="1364245" cy="273000"/>
            </a:xfrm>
          </p:grpSpPr>
          <p:sp>
            <p:nvSpPr>
              <p:cNvPr id="6294" name="Google Shape;6294;p90"/>
              <p:cNvSpPr/>
              <p:nvPr/>
            </p:nvSpPr>
            <p:spPr>
              <a:xfrm>
                <a:off x="2623904" y="2027936"/>
                <a:ext cx="273000" cy="273000"/>
              </a:xfrm>
              <a:prstGeom prst="diamond">
                <a:avLst/>
              </a:pr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95" name="Google Shape;6295;p90"/>
              <p:cNvSpPr/>
              <p:nvPr/>
            </p:nvSpPr>
            <p:spPr>
              <a:xfrm>
                <a:off x="2896716" y="2027936"/>
                <a:ext cx="273000" cy="273000"/>
              </a:xfrm>
              <a:prstGeom prst="diamond">
                <a:avLst/>
              </a:pr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96" name="Google Shape;6296;p90"/>
              <p:cNvSpPr/>
              <p:nvPr/>
            </p:nvSpPr>
            <p:spPr>
              <a:xfrm>
                <a:off x="3169527" y="2027936"/>
                <a:ext cx="273000" cy="273000"/>
              </a:xfrm>
              <a:prstGeom prst="diamond">
                <a:avLst/>
              </a:pr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97" name="Google Shape;6297;p90"/>
              <p:cNvSpPr/>
              <p:nvPr/>
            </p:nvSpPr>
            <p:spPr>
              <a:xfrm>
                <a:off x="3442338" y="2027936"/>
                <a:ext cx="273000" cy="273000"/>
              </a:xfrm>
              <a:prstGeom prst="diamond">
                <a:avLst/>
              </a:pr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98" name="Google Shape;6298;p90"/>
              <p:cNvSpPr/>
              <p:nvPr/>
            </p:nvSpPr>
            <p:spPr>
              <a:xfrm>
                <a:off x="3715149" y="2027936"/>
                <a:ext cx="273000" cy="273000"/>
              </a:xfrm>
              <a:prstGeom prst="diamond">
                <a:avLst/>
              </a:pr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nvGrpSpPr>
          <p:cNvPr id="6299" name="Google Shape;6299;p90"/>
          <p:cNvGrpSpPr/>
          <p:nvPr/>
        </p:nvGrpSpPr>
        <p:grpSpPr>
          <a:xfrm>
            <a:off x="3468206" y="3261111"/>
            <a:ext cx="1850055" cy="212165"/>
            <a:chOff x="3200660" y="2180272"/>
            <a:chExt cx="2563824" cy="378237"/>
          </a:xfrm>
        </p:grpSpPr>
        <p:sp>
          <p:nvSpPr>
            <p:cNvPr id="6300" name="Google Shape;6300;p90"/>
            <p:cNvSpPr/>
            <p:nvPr/>
          </p:nvSpPr>
          <p:spPr>
            <a:xfrm>
              <a:off x="3200660" y="2180272"/>
              <a:ext cx="108240" cy="378237"/>
            </a:xfrm>
            <a:custGeom>
              <a:avLst/>
              <a:gdLst/>
              <a:ahLst/>
              <a:cxnLst/>
              <a:rect l="l" t="t" r="r" b="b"/>
              <a:pathLst>
                <a:path w="8543" h="37890" extrusionOk="0">
                  <a:moveTo>
                    <a:pt x="606" y="1"/>
                  </a:moveTo>
                  <a:cubicBezTo>
                    <a:pt x="276" y="1"/>
                    <a:pt x="0" y="263"/>
                    <a:pt x="0" y="607"/>
                  </a:cubicBezTo>
                  <a:lnTo>
                    <a:pt x="0" y="37270"/>
                  </a:lnTo>
                  <a:cubicBezTo>
                    <a:pt x="0" y="37614"/>
                    <a:pt x="276" y="37890"/>
                    <a:pt x="606" y="37890"/>
                  </a:cubicBezTo>
                  <a:lnTo>
                    <a:pt x="7922" y="37890"/>
                  </a:lnTo>
                  <a:cubicBezTo>
                    <a:pt x="8267" y="37890"/>
                    <a:pt x="8542" y="37614"/>
                    <a:pt x="8542" y="37270"/>
                  </a:cubicBezTo>
                  <a:lnTo>
                    <a:pt x="8542" y="607"/>
                  </a:lnTo>
                  <a:cubicBezTo>
                    <a:pt x="8542" y="263"/>
                    <a:pt x="8267" y="1"/>
                    <a:pt x="7922"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01" name="Google Shape;6301;p90"/>
            <p:cNvSpPr/>
            <p:nvPr/>
          </p:nvSpPr>
          <p:spPr>
            <a:xfrm>
              <a:off x="3345104" y="2180272"/>
              <a:ext cx="108240" cy="378237"/>
            </a:xfrm>
            <a:custGeom>
              <a:avLst/>
              <a:gdLst/>
              <a:ahLst/>
              <a:cxnLst/>
              <a:rect l="l" t="t" r="r" b="b"/>
              <a:pathLst>
                <a:path w="8543" h="37890" extrusionOk="0">
                  <a:moveTo>
                    <a:pt x="607" y="1"/>
                  </a:moveTo>
                  <a:cubicBezTo>
                    <a:pt x="262" y="1"/>
                    <a:pt x="0" y="263"/>
                    <a:pt x="0" y="607"/>
                  </a:cubicBezTo>
                  <a:lnTo>
                    <a:pt x="0" y="37270"/>
                  </a:lnTo>
                  <a:cubicBezTo>
                    <a:pt x="0"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02" name="Google Shape;6302;p90"/>
            <p:cNvSpPr/>
            <p:nvPr/>
          </p:nvSpPr>
          <p:spPr>
            <a:xfrm>
              <a:off x="3489548" y="2180272"/>
              <a:ext cx="108240" cy="378237"/>
            </a:xfrm>
            <a:custGeom>
              <a:avLst/>
              <a:gdLst/>
              <a:ahLst/>
              <a:cxnLst/>
              <a:rect l="l" t="t" r="r" b="b"/>
              <a:pathLst>
                <a:path w="8543" h="37890" extrusionOk="0">
                  <a:moveTo>
                    <a:pt x="621" y="1"/>
                  </a:moveTo>
                  <a:cubicBezTo>
                    <a:pt x="276" y="1"/>
                    <a:pt x="1" y="263"/>
                    <a:pt x="1" y="607"/>
                  </a:cubicBezTo>
                  <a:lnTo>
                    <a:pt x="1" y="37270"/>
                  </a:lnTo>
                  <a:cubicBezTo>
                    <a:pt x="1" y="37614"/>
                    <a:pt x="276" y="37890"/>
                    <a:pt x="621" y="37890"/>
                  </a:cubicBezTo>
                  <a:lnTo>
                    <a:pt x="7937" y="37890"/>
                  </a:lnTo>
                  <a:cubicBezTo>
                    <a:pt x="8281" y="37890"/>
                    <a:pt x="8543" y="37614"/>
                    <a:pt x="8543" y="37270"/>
                  </a:cubicBezTo>
                  <a:lnTo>
                    <a:pt x="8543" y="607"/>
                  </a:lnTo>
                  <a:cubicBezTo>
                    <a:pt x="8543" y="263"/>
                    <a:pt x="8281" y="1"/>
                    <a:pt x="7937"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03" name="Google Shape;6303;p90"/>
            <p:cNvSpPr/>
            <p:nvPr/>
          </p:nvSpPr>
          <p:spPr>
            <a:xfrm>
              <a:off x="3633992" y="2180272"/>
              <a:ext cx="108252" cy="378237"/>
            </a:xfrm>
            <a:custGeom>
              <a:avLst/>
              <a:gdLst/>
              <a:ahLst/>
              <a:cxnLst/>
              <a:rect l="l" t="t" r="r" b="b"/>
              <a:pathLst>
                <a:path w="8544" h="37890" extrusionOk="0">
                  <a:moveTo>
                    <a:pt x="621" y="1"/>
                  </a:moveTo>
                  <a:cubicBezTo>
                    <a:pt x="277" y="1"/>
                    <a:pt x="1" y="277"/>
                    <a:pt x="1" y="607"/>
                  </a:cubicBezTo>
                  <a:lnTo>
                    <a:pt x="1" y="37270"/>
                  </a:lnTo>
                  <a:cubicBezTo>
                    <a:pt x="1" y="37614"/>
                    <a:pt x="277" y="37890"/>
                    <a:pt x="621" y="37890"/>
                  </a:cubicBezTo>
                  <a:lnTo>
                    <a:pt x="7937" y="37890"/>
                  </a:lnTo>
                  <a:cubicBezTo>
                    <a:pt x="8268" y="37890"/>
                    <a:pt x="8543" y="37614"/>
                    <a:pt x="8543" y="37270"/>
                  </a:cubicBezTo>
                  <a:lnTo>
                    <a:pt x="8543" y="607"/>
                  </a:lnTo>
                  <a:cubicBezTo>
                    <a:pt x="8543" y="277"/>
                    <a:pt x="8268" y="1"/>
                    <a:pt x="7937"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04" name="Google Shape;6304;p90"/>
            <p:cNvSpPr/>
            <p:nvPr/>
          </p:nvSpPr>
          <p:spPr>
            <a:xfrm>
              <a:off x="3778448" y="2180272"/>
              <a:ext cx="108240" cy="378097"/>
            </a:xfrm>
            <a:custGeom>
              <a:avLst/>
              <a:gdLst/>
              <a:ahLst/>
              <a:cxnLst/>
              <a:rect l="l" t="t" r="r" b="b"/>
              <a:pathLst>
                <a:path w="8543" h="37876" extrusionOk="0">
                  <a:moveTo>
                    <a:pt x="606" y="1"/>
                  </a:moveTo>
                  <a:cubicBezTo>
                    <a:pt x="276" y="1"/>
                    <a:pt x="0" y="263"/>
                    <a:pt x="0" y="607"/>
                  </a:cubicBezTo>
                  <a:lnTo>
                    <a:pt x="0" y="37270"/>
                  </a:lnTo>
                  <a:cubicBezTo>
                    <a:pt x="0" y="37614"/>
                    <a:pt x="276" y="37876"/>
                    <a:pt x="606"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05" name="Google Shape;6305;p90"/>
            <p:cNvSpPr/>
            <p:nvPr/>
          </p:nvSpPr>
          <p:spPr>
            <a:xfrm>
              <a:off x="3922892" y="2180272"/>
              <a:ext cx="108240" cy="378237"/>
            </a:xfrm>
            <a:custGeom>
              <a:avLst/>
              <a:gdLst/>
              <a:ahLst/>
              <a:cxnLst/>
              <a:rect l="l" t="t" r="r" b="b"/>
              <a:pathLst>
                <a:path w="8543" h="37890" extrusionOk="0">
                  <a:moveTo>
                    <a:pt x="607" y="1"/>
                  </a:moveTo>
                  <a:cubicBezTo>
                    <a:pt x="276" y="1"/>
                    <a:pt x="0" y="277"/>
                    <a:pt x="0" y="607"/>
                  </a:cubicBezTo>
                  <a:lnTo>
                    <a:pt x="0" y="37270"/>
                  </a:lnTo>
                  <a:cubicBezTo>
                    <a:pt x="0" y="37614"/>
                    <a:pt x="276"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06" name="Google Shape;6306;p90"/>
            <p:cNvSpPr/>
            <p:nvPr/>
          </p:nvSpPr>
          <p:spPr>
            <a:xfrm>
              <a:off x="4067336" y="2180272"/>
              <a:ext cx="108240" cy="378237"/>
            </a:xfrm>
            <a:custGeom>
              <a:avLst/>
              <a:gdLst/>
              <a:ahLst/>
              <a:cxnLst/>
              <a:rect l="l" t="t" r="r" b="b"/>
              <a:pathLst>
                <a:path w="8543" h="37890" extrusionOk="0">
                  <a:moveTo>
                    <a:pt x="607" y="1"/>
                  </a:moveTo>
                  <a:cubicBezTo>
                    <a:pt x="262" y="1"/>
                    <a:pt x="1" y="263"/>
                    <a:pt x="1" y="607"/>
                  </a:cubicBezTo>
                  <a:lnTo>
                    <a:pt x="1" y="37270"/>
                  </a:lnTo>
                  <a:cubicBezTo>
                    <a:pt x="1"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07" name="Google Shape;6307;p90"/>
            <p:cNvSpPr/>
            <p:nvPr/>
          </p:nvSpPr>
          <p:spPr>
            <a:xfrm>
              <a:off x="4211780" y="2180272"/>
              <a:ext cx="108252" cy="378237"/>
            </a:xfrm>
            <a:custGeom>
              <a:avLst/>
              <a:gdLst/>
              <a:ahLst/>
              <a:cxnLst/>
              <a:rect l="l" t="t" r="r" b="b"/>
              <a:pathLst>
                <a:path w="8544" h="37890" extrusionOk="0">
                  <a:moveTo>
                    <a:pt x="621" y="1"/>
                  </a:moveTo>
                  <a:cubicBezTo>
                    <a:pt x="276" y="1"/>
                    <a:pt x="1" y="277"/>
                    <a:pt x="1" y="607"/>
                  </a:cubicBezTo>
                  <a:lnTo>
                    <a:pt x="1" y="37270"/>
                  </a:lnTo>
                  <a:cubicBezTo>
                    <a:pt x="1" y="37614"/>
                    <a:pt x="276" y="37890"/>
                    <a:pt x="621" y="37890"/>
                  </a:cubicBezTo>
                  <a:lnTo>
                    <a:pt x="7937" y="37890"/>
                  </a:lnTo>
                  <a:cubicBezTo>
                    <a:pt x="8281" y="37890"/>
                    <a:pt x="8543" y="37614"/>
                    <a:pt x="8543" y="37270"/>
                  </a:cubicBezTo>
                  <a:lnTo>
                    <a:pt x="8543" y="607"/>
                  </a:lnTo>
                  <a:cubicBezTo>
                    <a:pt x="8543" y="277"/>
                    <a:pt x="8281" y="1"/>
                    <a:pt x="7937"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08" name="Google Shape;6308;p90"/>
            <p:cNvSpPr/>
            <p:nvPr/>
          </p:nvSpPr>
          <p:spPr>
            <a:xfrm>
              <a:off x="4356236" y="2180272"/>
              <a:ext cx="108240" cy="378097"/>
            </a:xfrm>
            <a:custGeom>
              <a:avLst/>
              <a:gdLst/>
              <a:ahLst/>
              <a:cxnLst/>
              <a:rect l="l" t="t" r="r" b="b"/>
              <a:pathLst>
                <a:path w="8543" h="37876" extrusionOk="0">
                  <a:moveTo>
                    <a:pt x="620" y="1"/>
                  </a:moveTo>
                  <a:cubicBezTo>
                    <a:pt x="276" y="1"/>
                    <a:pt x="0" y="263"/>
                    <a:pt x="0" y="607"/>
                  </a:cubicBezTo>
                  <a:lnTo>
                    <a:pt x="0" y="37270"/>
                  </a:lnTo>
                  <a:cubicBezTo>
                    <a:pt x="0" y="37614"/>
                    <a:pt x="276" y="37876"/>
                    <a:pt x="620"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09" name="Google Shape;6309;p90"/>
            <p:cNvSpPr/>
            <p:nvPr/>
          </p:nvSpPr>
          <p:spPr>
            <a:xfrm>
              <a:off x="4500680" y="2180272"/>
              <a:ext cx="108240" cy="378237"/>
            </a:xfrm>
            <a:custGeom>
              <a:avLst/>
              <a:gdLst/>
              <a:ahLst/>
              <a:cxnLst/>
              <a:rect l="l" t="t" r="r" b="b"/>
              <a:pathLst>
                <a:path w="8543" h="37890" extrusionOk="0">
                  <a:moveTo>
                    <a:pt x="606" y="1"/>
                  </a:moveTo>
                  <a:cubicBezTo>
                    <a:pt x="276" y="1"/>
                    <a:pt x="0" y="277"/>
                    <a:pt x="0" y="607"/>
                  </a:cubicBezTo>
                  <a:lnTo>
                    <a:pt x="0" y="37270"/>
                  </a:lnTo>
                  <a:cubicBezTo>
                    <a:pt x="0" y="37614"/>
                    <a:pt x="276" y="37890"/>
                    <a:pt x="606" y="37890"/>
                  </a:cubicBezTo>
                  <a:lnTo>
                    <a:pt x="7936" y="37890"/>
                  </a:lnTo>
                  <a:cubicBezTo>
                    <a:pt x="8267" y="37890"/>
                    <a:pt x="8542" y="37614"/>
                    <a:pt x="8542" y="37270"/>
                  </a:cubicBezTo>
                  <a:lnTo>
                    <a:pt x="8542" y="607"/>
                  </a:lnTo>
                  <a:cubicBezTo>
                    <a:pt x="8542" y="277"/>
                    <a:pt x="8267" y="1"/>
                    <a:pt x="7936"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10" name="Google Shape;6310;p90"/>
            <p:cNvSpPr/>
            <p:nvPr/>
          </p:nvSpPr>
          <p:spPr>
            <a:xfrm>
              <a:off x="4645124" y="2180272"/>
              <a:ext cx="108240" cy="378097"/>
            </a:xfrm>
            <a:custGeom>
              <a:avLst/>
              <a:gdLst/>
              <a:ahLst/>
              <a:cxnLst/>
              <a:rect l="l" t="t" r="r" b="b"/>
              <a:pathLst>
                <a:path w="8543" h="37876" extrusionOk="0">
                  <a:moveTo>
                    <a:pt x="607" y="1"/>
                  </a:moveTo>
                  <a:cubicBezTo>
                    <a:pt x="276" y="1"/>
                    <a:pt x="0" y="263"/>
                    <a:pt x="0" y="607"/>
                  </a:cubicBezTo>
                  <a:lnTo>
                    <a:pt x="0" y="37270"/>
                  </a:lnTo>
                  <a:cubicBezTo>
                    <a:pt x="0" y="37614"/>
                    <a:pt x="276" y="37876"/>
                    <a:pt x="607" y="37876"/>
                  </a:cubicBezTo>
                  <a:lnTo>
                    <a:pt x="7936" y="37876"/>
                  </a:lnTo>
                  <a:cubicBezTo>
                    <a:pt x="8267" y="37876"/>
                    <a:pt x="8543" y="37614"/>
                    <a:pt x="8543" y="37270"/>
                  </a:cubicBezTo>
                  <a:lnTo>
                    <a:pt x="8543" y="607"/>
                  </a:lnTo>
                  <a:cubicBezTo>
                    <a:pt x="8543" y="263"/>
                    <a:pt x="8267" y="1"/>
                    <a:pt x="7936"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11" name="Google Shape;6311;p90"/>
            <p:cNvSpPr/>
            <p:nvPr/>
          </p:nvSpPr>
          <p:spPr>
            <a:xfrm>
              <a:off x="4789568" y="2180272"/>
              <a:ext cx="108240" cy="378237"/>
            </a:xfrm>
            <a:custGeom>
              <a:avLst/>
              <a:gdLst/>
              <a:ahLst/>
              <a:cxnLst/>
              <a:rect l="l" t="t" r="r" b="b"/>
              <a:pathLst>
                <a:path w="8543" h="37890" extrusionOk="0">
                  <a:moveTo>
                    <a:pt x="607" y="1"/>
                  </a:moveTo>
                  <a:cubicBezTo>
                    <a:pt x="262" y="1"/>
                    <a:pt x="1" y="277"/>
                    <a:pt x="1" y="607"/>
                  </a:cubicBezTo>
                  <a:lnTo>
                    <a:pt x="1" y="37270"/>
                  </a:lnTo>
                  <a:cubicBezTo>
                    <a:pt x="1" y="37614"/>
                    <a:pt x="262"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12" name="Google Shape;6312;p90"/>
            <p:cNvSpPr/>
            <p:nvPr/>
          </p:nvSpPr>
          <p:spPr>
            <a:xfrm>
              <a:off x="4934012" y="2180272"/>
              <a:ext cx="108240" cy="378237"/>
            </a:xfrm>
            <a:custGeom>
              <a:avLst/>
              <a:gdLst/>
              <a:ahLst/>
              <a:cxnLst/>
              <a:rect l="l" t="t" r="r" b="b"/>
              <a:pathLst>
                <a:path w="8543" h="37890" extrusionOk="0">
                  <a:moveTo>
                    <a:pt x="607" y="1"/>
                  </a:moveTo>
                  <a:cubicBezTo>
                    <a:pt x="263" y="1"/>
                    <a:pt x="1" y="263"/>
                    <a:pt x="1" y="607"/>
                  </a:cubicBezTo>
                  <a:lnTo>
                    <a:pt x="1" y="37270"/>
                  </a:lnTo>
                  <a:cubicBezTo>
                    <a:pt x="1" y="37614"/>
                    <a:pt x="263"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13" name="Google Shape;6313;p90"/>
            <p:cNvSpPr/>
            <p:nvPr/>
          </p:nvSpPr>
          <p:spPr>
            <a:xfrm>
              <a:off x="5078456" y="2180272"/>
              <a:ext cx="108240" cy="378237"/>
            </a:xfrm>
            <a:custGeom>
              <a:avLst/>
              <a:gdLst/>
              <a:ahLst/>
              <a:cxnLst/>
              <a:rect l="l" t="t" r="r" b="b"/>
              <a:pathLst>
                <a:path w="8543" h="37890" extrusionOk="0">
                  <a:moveTo>
                    <a:pt x="620" y="1"/>
                  </a:moveTo>
                  <a:cubicBezTo>
                    <a:pt x="276" y="1"/>
                    <a:pt x="0" y="277"/>
                    <a:pt x="0" y="607"/>
                  </a:cubicBezTo>
                  <a:lnTo>
                    <a:pt x="0" y="37270"/>
                  </a:lnTo>
                  <a:cubicBezTo>
                    <a:pt x="0" y="37614"/>
                    <a:pt x="276" y="37890"/>
                    <a:pt x="620" y="37890"/>
                  </a:cubicBezTo>
                  <a:lnTo>
                    <a:pt x="7936" y="37890"/>
                  </a:lnTo>
                  <a:cubicBezTo>
                    <a:pt x="8267" y="37890"/>
                    <a:pt x="8542" y="37614"/>
                    <a:pt x="8542" y="37270"/>
                  </a:cubicBezTo>
                  <a:lnTo>
                    <a:pt x="8542" y="607"/>
                  </a:lnTo>
                  <a:cubicBezTo>
                    <a:pt x="8542" y="277"/>
                    <a:pt x="8267" y="1"/>
                    <a:pt x="7936"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14" name="Google Shape;6314;p90"/>
            <p:cNvSpPr/>
            <p:nvPr/>
          </p:nvSpPr>
          <p:spPr>
            <a:xfrm>
              <a:off x="5222900" y="2180272"/>
              <a:ext cx="108240" cy="378237"/>
            </a:xfrm>
            <a:custGeom>
              <a:avLst/>
              <a:gdLst/>
              <a:ahLst/>
              <a:cxnLst/>
              <a:rect l="l" t="t" r="r" b="b"/>
              <a:pathLst>
                <a:path w="8543" h="37890" extrusionOk="0">
                  <a:moveTo>
                    <a:pt x="620" y="1"/>
                  </a:moveTo>
                  <a:cubicBezTo>
                    <a:pt x="276" y="1"/>
                    <a:pt x="0" y="263"/>
                    <a:pt x="0" y="607"/>
                  </a:cubicBezTo>
                  <a:lnTo>
                    <a:pt x="0" y="37270"/>
                  </a:lnTo>
                  <a:cubicBezTo>
                    <a:pt x="0" y="37614"/>
                    <a:pt x="276" y="37890"/>
                    <a:pt x="620" y="37890"/>
                  </a:cubicBezTo>
                  <a:lnTo>
                    <a:pt x="7936" y="37890"/>
                  </a:lnTo>
                  <a:cubicBezTo>
                    <a:pt x="8267" y="37890"/>
                    <a:pt x="8543" y="37614"/>
                    <a:pt x="8543" y="37270"/>
                  </a:cubicBezTo>
                  <a:lnTo>
                    <a:pt x="8543" y="607"/>
                  </a:lnTo>
                  <a:cubicBezTo>
                    <a:pt x="8543" y="263"/>
                    <a:pt x="8267" y="1"/>
                    <a:pt x="7936"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15" name="Google Shape;6315;p90"/>
            <p:cNvSpPr/>
            <p:nvPr/>
          </p:nvSpPr>
          <p:spPr>
            <a:xfrm>
              <a:off x="5367343" y="2180272"/>
              <a:ext cx="108240" cy="378237"/>
            </a:xfrm>
            <a:custGeom>
              <a:avLst/>
              <a:gdLst/>
              <a:ahLst/>
              <a:cxnLst/>
              <a:rect l="l" t="t" r="r" b="b"/>
              <a:pathLst>
                <a:path w="8543" h="37890" extrusionOk="0">
                  <a:moveTo>
                    <a:pt x="607" y="1"/>
                  </a:moveTo>
                  <a:cubicBezTo>
                    <a:pt x="276" y="1"/>
                    <a:pt x="1" y="277"/>
                    <a:pt x="1" y="607"/>
                  </a:cubicBezTo>
                  <a:lnTo>
                    <a:pt x="1" y="37270"/>
                  </a:lnTo>
                  <a:cubicBezTo>
                    <a:pt x="1" y="37614"/>
                    <a:pt x="276" y="37890"/>
                    <a:pt x="607" y="37890"/>
                  </a:cubicBezTo>
                  <a:lnTo>
                    <a:pt x="7937" y="37890"/>
                  </a:lnTo>
                  <a:cubicBezTo>
                    <a:pt x="8267" y="37890"/>
                    <a:pt x="8543" y="37614"/>
                    <a:pt x="8543" y="37270"/>
                  </a:cubicBezTo>
                  <a:lnTo>
                    <a:pt x="8543" y="607"/>
                  </a:lnTo>
                  <a:cubicBezTo>
                    <a:pt x="8543" y="277"/>
                    <a:pt x="8267" y="1"/>
                    <a:pt x="7937"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16" name="Google Shape;6316;p90"/>
            <p:cNvSpPr/>
            <p:nvPr/>
          </p:nvSpPr>
          <p:spPr>
            <a:xfrm>
              <a:off x="5511787" y="2180272"/>
              <a:ext cx="108240" cy="378097"/>
            </a:xfrm>
            <a:custGeom>
              <a:avLst/>
              <a:gdLst/>
              <a:ahLst/>
              <a:cxnLst/>
              <a:rect l="l" t="t" r="r" b="b"/>
              <a:pathLst>
                <a:path w="8543" h="37876" extrusionOk="0">
                  <a:moveTo>
                    <a:pt x="607" y="1"/>
                  </a:moveTo>
                  <a:cubicBezTo>
                    <a:pt x="276" y="1"/>
                    <a:pt x="1" y="263"/>
                    <a:pt x="1" y="607"/>
                  </a:cubicBezTo>
                  <a:lnTo>
                    <a:pt x="1" y="37270"/>
                  </a:lnTo>
                  <a:cubicBezTo>
                    <a:pt x="1" y="37614"/>
                    <a:pt x="276" y="37876"/>
                    <a:pt x="607" y="37876"/>
                  </a:cubicBezTo>
                  <a:lnTo>
                    <a:pt x="7923" y="37876"/>
                  </a:lnTo>
                  <a:cubicBezTo>
                    <a:pt x="8267" y="37876"/>
                    <a:pt x="8543" y="37614"/>
                    <a:pt x="8543" y="37270"/>
                  </a:cubicBezTo>
                  <a:lnTo>
                    <a:pt x="8543" y="607"/>
                  </a:lnTo>
                  <a:cubicBezTo>
                    <a:pt x="8543" y="263"/>
                    <a:pt x="8267" y="1"/>
                    <a:pt x="7923"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17" name="Google Shape;6317;p90"/>
            <p:cNvSpPr/>
            <p:nvPr/>
          </p:nvSpPr>
          <p:spPr>
            <a:xfrm>
              <a:off x="5656231" y="2180272"/>
              <a:ext cx="108252" cy="378237"/>
            </a:xfrm>
            <a:custGeom>
              <a:avLst/>
              <a:gdLst/>
              <a:ahLst/>
              <a:cxnLst/>
              <a:rect l="l" t="t" r="r" b="b"/>
              <a:pathLst>
                <a:path w="8544" h="37890" extrusionOk="0">
                  <a:moveTo>
                    <a:pt x="607" y="1"/>
                  </a:moveTo>
                  <a:cubicBezTo>
                    <a:pt x="263" y="1"/>
                    <a:pt x="1" y="277"/>
                    <a:pt x="1" y="607"/>
                  </a:cubicBezTo>
                  <a:lnTo>
                    <a:pt x="1" y="37270"/>
                  </a:lnTo>
                  <a:cubicBezTo>
                    <a:pt x="1" y="37614"/>
                    <a:pt x="263" y="37890"/>
                    <a:pt x="607" y="37890"/>
                  </a:cubicBezTo>
                  <a:lnTo>
                    <a:pt x="7923" y="37890"/>
                  </a:lnTo>
                  <a:cubicBezTo>
                    <a:pt x="8268" y="37890"/>
                    <a:pt x="8543" y="37614"/>
                    <a:pt x="8543" y="37270"/>
                  </a:cubicBezTo>
                  <a:lnTo>
                    <a:pt x="8543" y="607"/>
                  </a:lnTo>
                  <a:cubicBezTo>
                    <a:pt x="8543" y="277"/>
                    <a:pt x="8268" y="1"/>
                    <a:pt x="7923"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318" name="Google Shape;6318;p90"/>
          <p:cNvGrpSpPr/>
          <p:nvPr/>
        </p:nvGrpSpPr>
        <p:grpSpPr>
          <a:xfrm>
            <a:off x="3463572" y="3631464"/>
            <a:ext cx="1854003" cy="212833"/>
            <a:chOff x="3530150" y="2790075"/>
            <a:chExt cx="1962600" cy="225300"/>
          </a:xfrm>
        </p:grpSpPr>
        <p:sp>
          <p:nvSpPr>
            <p:cNvPr id="6319" name="Google Shape;6319;p90"/>
            <p:cNvSpPr/>
            <p:nvPr/>
          </p:nvSpPr>
          <p:spPr>
            <a:xfrm>
              <a:off x="3530150" y="2790075"/>
              <a:ext cx="1962600" cy="2253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20" name="Google Shape;6320;p90"/>
            <p:cNvSpPr/>
            <p:nvPr/>
          </p:nvSpPr>
          <p:spPr>
            <a:xfrm>
              <a:off x="3530150" y="2790075"/>
              <a:ext cx="1110000" cy="225300"/>
            </a:xfrm>
            <a:prstGeom prst="rect">
              <a:avLst/>
            </a:pr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321" name="Google Shape;6321;p90"/>
          <p:cNvGrpSpPr/>
          <p:nvPr/>
        </p:nvGrpSpPr>
        <p:grpSpPr>
          <a:xfrm>
            <a:off x="3463649" y="4002483"/>
            <a:ext cx="1882172" cy="205567"/>
            <a:chOff x="3558802" y="4011244"/>
            <a:chExt cx="1866000" cy="111600"/>
          </a:xfrm>
        </p:grpSpPr>
        <p:sp>
          <p:nvSpPr>
            <p:cNvPr id="6322" name="Google Shape;6322;p90"/>
            <p:cNvSpPr/>
            <p:nvPr/>
          </p:nvSpPr>
          <p:spPr>
            <a:xfrm rot="5400000" flipH="1">
              <a:off x="4436152" y="3134077"/>
              <a:ext cx="111300" cy="1866000"/>
            </a:xfrm>
            <a:prstGeom prst="round2SameRect">
              <a:avLst>
                <a:gd name="adj1" fmla="val 50000"/>
                <a:gd name="adj2" fmla="val 50000"/>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23" name="Google Shape;6323;p90"/>
            <p:cNvSpPr/>
            <p:nvPr/>
          </p:nvSpPr>
          <p:spPr>
            <a:xfrm rot="5400000" flipH="1">
              <a:off x="4157232" y="3412894"/>
              <a:ext cx="111600" cy="1308300"/>
            </a:xfrm>
            <a:prstGeom prst="round2SameRect">
              <a:avLst>
                <a:gd name="adj1" fmla="val 50000"/>
                <a:gd name="adj2" fmla="val 50000"/>
              </a:avLst>
            </a:pr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324" name="Google Shape;6324;p90"/>
          <p:cNvGrpSpPr/>
          <p:nvPr/>
        </p:nvGrpSpPr>
        <p:grpSpPr>
          <a:xfrm>
            <a:off x="3464033" y="2943244"/>
            <a:ext cx="1844671" cy="159681"/>
            <a:chOff x="3465975" y="2270258"/>
            <a:chExt cx="1986364" cy="171947"/>
          </a:xfrm>
        </p:grpSpPr>
        <p:sp>
          <p:nvSpPr>
            <p:cNvPr id="6325" name="Google Shape;6325;p90"/>
            <p:cNvSpPr/>
            <p:nvPr/>
          </p:nvSpPr>
          <p:spPr>
            <a:xfrm rot="-5400000">
              <a:off x="372518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26" name="Google Shape;6326;p90"/>
            <p:cNvSpPr/>
            <p:nvPr/>
          </p:nvSpPr>
          <p:spPr>
            <a:xfrm rot="-5400000">
              <a:off x="398439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27" name="Google Shape;6327;p90"/>
            <p:cNvSpPr/>
            <p:nvPr/>
          </p:nvSpPr>
          <p:spPr>
            <a:xfrm rot="-5400000">
              <a:off x="4243603" y="2270305"/>
              <a:ext cx="171900" cy="171900"/>
            </a:xfrm>
            <a:prstGeom prst="ellipse">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28" name="Google Shape;6328;p90"/>
            <p:cNvSpPr/>
            <p:nvPr/>
          </p:nvSpPr>
          <p:spPr>
            <a:xfrm rot="-5400000">
              <a:off x="4502812" y="2270305"/>
              <a:ext cx="171900" cy="171900"/>
            </a:xfrm>
            <a:prstGeom prst="ellipse">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29" name="Google Shape;6329;p90"/>
            <p:cNvSpPr/>
            <p:nvPr/>
          </p:nvSpPr>
          <p:spPr>
            <a:xfrm rot="-5400000">
              <a:off x="4762021" y="2270305"/>
              <a:ext cx="171900" cy="171900"/>
            </a:xfrm>
            <a:prstGeom prst="ellipse">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30" name="Google Shape;6330;p90"/>
            <p:cNvSpPr/>
            <p:nvPr/>
          </p:nvSpPr>
          <p:spPr>
            <a:xfrm rot="-5400000">
              <a:off x="3465975"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31" name="Google Shape;6331;p90"/>
            <p:cNvSpPr/>
            <p:nvPr/>
          </p:nvSpPr>
          <p:spPr>
            <a:xfrm rot="-5400000">
              <a:off x="5021230" y="2270258"/>
              <a:ext cx="171900" cy="171900"/>
            </a:xfrm>
            <a:prstGeom prst="ellipse">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32" name="Google Shape;6332;p90"/>
            <p:cNvSpPr/>
            <p:nvPr/>
          </p:nvSpPr>
          <p:spPr>
            <a:xfrm rot="-5400000">
              <a:off x="5280440" y="2270258"/>
              <a:ext cx="171900" cy="171900"/>
            </a:xfrm>
            <a:prstGeom prst="ellipse">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333" name="Google Shape;6333;p90"/>
          <p:cNvGrpSpPr/>
          <p:nvPr/>
        </p:nvGrpSpPr>
        <p:grpSpPr>
          <a:xfrm>
            <a:off x="3478709" y="4761607"/>
            <a:ext cx="1826041" cy="260613"/>
            <a:chOff x="723300" y="4253549"/>
            <a:chExt cx="2276482" cy="324900"/>
          </a:xfrm>
        </p:grpSpPr>
        <p:sp>
          <p:nvSpPr>
            <p:cNvPr id="6334" name="Google Shape;6334;p90"/>
            <p:cNvSpPr/>
            <p:nvPr/>
          </p:nvSpPr>
          <p:spPr>
            <a:xfrm>
              <a:off x="723300" y="4253549"/>
              <a:ext cx="341700" cy="324900"/>
            </a:xfrm>
            <a:prstGeom prst="star5">
              <a:avLst>
                <a:gd name="adj" fmla="val 19098"/>
                <a:gd name="hf" fmla="val 105146"/>
                <a:gd name="vf" fmla="val 110557"/>
              </a:avLst>
            </a:pr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35" name="Google Shape;6335;p90"/>
            <p:cNvSpPr/>
            <p:nvPr/>
          </p:nvSpPr>
          <p:spPr>
            <a:xfrm>
              <a:off x="1206995" y="4253549"/>
              <a:ext cx="341700" cy="324900"/>
            </a:xfrm>
            <a:prstGeom prst="star5">
              <a:avLst>
                <a:gd name="adj" fmla="val 19098"/>
                <a:gd name="hf" fmla="val 105146"/>
                <a:gd name="vf" fmla="val 110557"/>
              </a:avLst>
            </a:pr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36" name="Google Shape;6336;p90"/>
            <p:cNvSpPr/>
            <p:nvPr/>
          </p:nvSpPr>
          <p:spPr>
            <a:xfrm>
              <a:off x="1690691" y="4253549"/>
              <a:ext cx="341700" cy="324900"/>
            </a:xfrm>
            <a:prstGeom prst="star5">
              <a:avLst>
                <a:gd name="adj" fmla="val 19098"/>
                <a:gd name="hf" fmla="val 105146"/>
                <a:gd name="vf" fmla="val 110557"/>
              </a:avLst>
            </a:pr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37" name="Google Shape;6337;p90"/>
            <p:cNvSpPr/>
            <p:nvPr/>
          </p:nvSpPr>
          <p:spPr>
            <a:xfrm>
              <a:off x="2174386" y="4253549"/>
              <a:ext cx="341700" cy="324900"/>
            </a:xfrm>
            <a:prstGeom prst="star5">
              <a:avLst>
                <a:gd name="adj" fmla="val 19098"/>
                <a:gd name="hf" fmla="val 105146"/>
                <a:gd name="vf" fmla="val 110557"/>
              </a:avLst>
            </a:pr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38" name="Google Shape;6338;p90"/>
            <p:cNvSpPr/>
            <p:nvPr/>
          </p:nvSpPr>
          <p:spPr>
            <a:xfrm>
              <a:off x="2658082" y="4253549"/>
              <a:ext cx="341700" cy="324900"/>
            </a:xfrm>
            <a:prstGeom prst="star5">
              <a:avLst>
                <a:gd name="adj" fmla="val 19098"/>
                <a:gd name="hf" fmla="val 105146"/>
                <a:gd name="vf" fmla="val 110557"/>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339" name="Google Shape;6339;p90"/>
          <p:cNvGrpSpPr/>
          <p:nvPr/>
        </p:nvGrpSpPr>
        <p:grpSpPr>
          <a:xfrm>
            <a:off x="3464789" y="4363262"/>
            <a:ext cx="1852088" cy="240159"/>
            <a:chOff x="705948" y="3788465"/>
            <a:chExt cx="2308953" cy="299400"/>
          </a:xfrm>
        </p:grpSpPr>
        <p:sp>
          <p:nvSpPr>
            <p:cNvPr id="6340" name="Google Shape;6340;p90"/>
            <p:cNvSpPr/>
            <p:nvPr/>
          </p:nvSpPr>
          <p:spPr>
            <a:xfrm>
              <a:off x="705948" y="3788465"/>
              <a:ext cx="335400" cy="299400"/>
            </a:xfrm>
            <a:prstGeom prst="heart">
              <a:avLst/>
            </a:pr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41" name="Google Shape;6341;p90"/>
            <p:cNvSpPr/>
            <p:nvPr/>
          </p:nvSpPr>
          <p:spPr>
            <a:xfrm>
              <a:off x="1209923" y="3788465"/>
              <a:ext cx="335400" cy="299400"/>
            </a:xfrm>
            <a:prstGeom prst="heart">
              <a:avLst/>
            </a:pr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42" name="Google Shape;6342;p90"/>
            <p:cNvSpPr/>
            <p:nvPr/>
          </p:nvSpPr>
          <p:spPr>
            <a:xfrm>
              <a:off x="1713905" y="3788465"/>
              <a:ext cx="335400" cy="299400"/>
            </a:xfrm>
            <a:prstGeom prst="heart">
              <a:avLst/>
            </a:pr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43" name="Google Shape;6343;p90"/>
            <p:cNvSpPr/>
            <p:nvPr/>
          </p:nvSpPr>
          <p:spPr>
            <a:xfrm>
              <a:off x="2189639" y="3788465"/>
              <a:ext cx="335400" cy="299400"/>
            </a:xfrm>
            <a:prstGeom prst="hear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44" name="Google Shape;6344;p90"/>
            <p:cNvSpPr/>
            <p:nvPr/>
          </p:nvSpPr>
          <p:spPr>
            <a:xfrm>
              <a:off x="2679500" y="3788465"/>
              <a:ext cx="335400" cy="299400"/>
            </a:xfrm>
            <a:prstGeom prst="hear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345" name="Google Shape;6345;p90"/>
          <p:cNvGrpSpPr/>
          <p:nvPr/>
        </p:nvGrpSpPr>
        <p:grpSpPr>
          <a:xfrm>
            <a:off x="5594112" y="2501867"/>
            <a:ext cx="1911761" cy="255335"/>
            <a:chOff x="4273350" y="2088443"/>
            <a:chExt cx="1433821" cy="191501"/>
          </a:xfrm>
        </p:grpSpPr>
        <p:grpSp>
          <p:nvGrpSpPr>
            <p:cNvPr id="6346" name="Google Shape;6346;p90"/>
            <p:cNvGrpSpPr/>
            <p:nvPr/>
          </p:nvGrpSpPr>
          <p:grpSpPr>
            <a:xfrm>
              <a:off x="4273350" y="2088443"/>
              <a:ext cx="1433821" cy="0"/>
              <a:chOff x="5224975" y="2962250"/>
              <a:chExt cx="1544400" cy="0"/>
            </a:xfrm>
          </p:grpSpPr>
          <p:cxnSp>
            <p:nvCxnSpPr>
              <p:cNvPr id="6347" name="Google Shape;6347;p90"/>
              <p:cNvCxnSpPr/>
              <p:nvPr/>
            </p:nvCxnSpPr>
            <p:spPr>
              <a:xfrm>
                <a:off x="5224975" y="2962250"/>
                <a:ext cx="1544400" cy="0"/>
              </a:xfrm>
              <a:prstGeom prst="straightConnector1">
                <a:avLst/>
              </a:prstGeom>
              <a:noFill/>
              <a:ln w="19050" cap="flat" cmpd="sng">
                <a:solidFill>
                  <a:srgbClr val="E3E9ED"/>
                </a:solidFill>
                <a:prstDash val="solid"/>
                <a:round/>
                <a:headEnd type="none" w="med" len="med"/>
                <a:tailEnd type="none" w="med" len="med"/>
              </a:ln>
            </p:spPr>
          </p:cxnSp>
          <p:cxnSp>
            <p:nvCxnSpPr>
              <p:cNvPr id="6348" name="Google Shape;6348;p90"/>
              <p:cNvCxnSpPr/>
              <p:nvPr/>
            </p:nvCxnSpPr>
            <p:spPr>
              <a:xfrm>
                <a:off x="5225150" y="2962250"/>
                <a:ext cx="453300" cy="0"/>
              </a:xfrm>
              <a:prstGeom prst="straightConnector1">
                <a:avLst/>
              </a:prstGeom>
              <a:noFill/>
              <a:ln w="19050" cap="flat" cmpd="sng">
                <a:solidFill>
                  <a:srgbClr val="7994A9"/>
                </a:solidFill>
                <a:prstDash val="solid"/>
                <a:round/>
                <a:headEnd type="none" w="med" len="med"/>
                <a:tailEnd type="oval" w="med" len="med"/>
              </a:ln>
            </p:spPr>
          </p:cxnSp>
        </p:grpSp>
        <p:grpSp>
          <p:nvGrpSpPr>
            <p:cNvPr id="6349" name="Google Shape;6349;p90"/>
            <p:cNvGrpSpPr/>
            <p:nvPr/>
          </p:nvGrpSpPr>
          <p:grpSpPr>
            <a:xfrm>
              <a:off x="4273350" y="2279944"/>
              <a:ext cx="1433821" cy="0"/>
              <a:chOff x="5224975" y="2962250"/>
              <a:chExt cx="1544400" cy="0"/>
            </a:xfrm>
          </p:grpSpPr>
          <p:cxnSp>
            <p:nvCxnSpPr>
              <p:cNvPr id="6350" name="Google Shape;6350;p90"/>
              <p:cNvCxnSpPr/>
              <p:nvPr/>
            </p:nvCxnSpPr>
            <p:spPr>
              <a:xfrm>
                <a:off x="5224975" y="2962250"/>
                <a:ext cx="1544400" cy="0"/>
              </a:xfrm>
              <a:prstGeom prst="straightConnector1">
                <a:avLst/>
              </a:prstGeom>
              <a:noFill/>
              <a:ln w="19050" cap="flat" cmpd="sng">
                <a:solidFill>
                  <a:srgbClr val="E3E9ED"/>
                </a:solidFill>
                <a:prstDash val="solid"/>
                <a:round/>
                <a:headEnd type="none" w="med" len="med"/>
                <a:tailEnd type="none" w="med" len="med"/>
              </a:ln>
            </p:spPr>
          </p:cxnSp>
          <p:cxnSp>
            <p:nvCxnSpPr>
              <p:cNvPr id="6351" name="Google Shape;6351;p90"/>
              <p:cNvCxnSpPr/>
              <p:nvPr/>
            </p:nvCxnSpPr>
            <p:spPr>
              <a:xfrm>
                <a:off x="5225150" y="2962250"/>
                <a:ext cx="998700" cy="0"/>
              </a:xfrm>
              <a:prstGeom prst="straightConnector1">
                <a:avLst/>
              </a:prstGeom>
              <a:noFill/>
              <a:ln w="19050" cap="flat" cmpd="sng">
                <a:solidFill>
                  <a:srgbClr val="7994A9"/>
                </a:solidFill>
                <a:prstDash val="solid"/>
                <a:round/>
                <a:headEnd type="none" w="med" len="med"/>
                <a:tailEnd type="oval" w="med" len="med"/>
              </a:ln>
            </p:spPr>
          </p:cxnSp>
        </p:grpSp>
      </p:grpSp>
      <p:grpSp>
        <p:nvGrpSpPr>
          <p:cNvPr id="6352" name="Google Shape;6352;p90"/>
          <p:cNvGrpSpPr/>
          <p:nvPr/>
        </p:nvGrpSpPr>
        <p:grpSpPr>
          <a:xfrm>
            <a:off x="3528706" y="5180405"/>
            <a:ext cx="1739479" cy="392099"/>
            <a:chOff x="2658741" y="4097347"/>
            <a:chExt cx="1304609" cy="294074"/>
          </a:xfrm>
        </p:grpSpPr>
        <p:grpSp>
          <p:nvGrpSpPr>
            <p:cNvPr id="6353" name="Google Shape;6353;p90"/>
            <p:cNvGrpSpPr/>
            <p:nvPr/>
          </p:nvGrpSpPr>
          <p:grpSpPr>
            <a:xfrm>
              <a:off x="2658741" y="4097347"/>
              <a:ext cx="118572" cy="294074"/>
              <a:chOff x="3343310" y="4475555"/>
              <a:chExt cx="127717" cy="316753"/>
            </a:xfrm>
          </p:grpSpPr>
          <p:sp>
            <p:nvSpPr>
              <p:cNvPr id="6354" name="Google Shape;6354;p90"/>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55" name="Google Shape;6355;p90"/>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356" name="Google Shape;6356;p90"/>
            <p:cNvGrpSpPr/>
            <p:nvPr/>
          </p:nvGrpSpPr>
          <p:grpSpPr>
            <a:xfrm>
              <a:off x="3815519" y="4098388"/>
              <a:ext cx="147831" cy="291991"/>
              <a:chOff x="3527539" y="4476677"/>
              <a:chExt cx="159232" cy="314510"/>
            </a:xfrm>
          </p:grpSpPr>
          <p:sp>
            <p:nvSpPr>
              <p:cNvPr id="6357" name="Google Shape;6357;p90"/>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58" name="Google Shape;6358;p90"/>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359" name="Google Shape;6359;p90"/>
            <p:cNvGrpSpPr/>
            <p:nvPr/>
          </p:nvGrpSpPr>
          <p:grpSpPr>
            <a:xfrm>
              <a:off x="3511696" y="4098388"/>
              <a:ext cx="147831" cy="291991"/>
              <a:chOff x="3527539" y="4476677"/>
              <a:chExt cx="159232" cy="314510"/>
            </a:xfrm>
          </p:grpSpPr>
          <p:sp>
            <p:nvSpPr>
              <p:cNvPr id="6360" name="Google Shape;6360;p90"/>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61" name="Google Shape;6361;p90"/>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362" name="Google Shape;6362;p90"/>
            <p:cNvGrpSpPr/>
            <p:nvPr/>
          </p:nvGrpSpPr>
          <p:grpSpPr>
            <a:xfrm>
              <a:off x="3207874" y="4098388"/>
              <a:ext cx="147831" cy="291991"/>
              <a:chOff x="3527539" y="4476677"/>
              <a:chExt cx="159232" cy="314510"/>
            </a:xfrm>
          </p:grpSpPr>
          <p:sp>
            <p:nvSpPr>
              <p:cNvPr id="6363" name="Google Shape;6363;p90"/>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64" name="Google Shape;6364;p90"/>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365" name="Google Shape;6365;p90"/>
            <p:cNvGrpSpPr/>
            <p:nvPr/>
          </p:nvGrpSpPr>
          <p:grpSpPr>
            <a:xfrm>
              <a:off x="2933305" y="4097347"/>
              <a:ext cx="118572" cy="294074"/>
              <a:chOff x="3343310" y="4475555"/>
              <a:chExt cx="127717" cy="316753"/>
            </a:xfrm>
          </p:grpSpPr>
          <p:sp>
            <p:nvSpPr>
              <p:cNvPr id="6366" name="Google Shape;6366;p90"/>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67" name="Google Shape;6367;p90"/>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nvGrpSpPr>
          <p:cNvPr id="6368" name="Google Shape;6368;p90"/>
          <p:cNvGrpSpPr/>
          <p:nvPr/>
        </p:nvGrpSpPr>
        <p:grpSpPr>
          <a:xfrm>
            <a:off x="5596185" y="1285332"/>
            <a:ext cx="1907615" cy="1001649"/>
            <a:chOff x="5159450" y="1919950"/>
            <a:chExt cx="1541050" cy="862500"/>
          </a:xfrm>
        </p:grpSpPr>
        <p:sp>
          <p:nvSpPr>
            <p:cNvPr id="6369" name="Google Shape;6369;p90"/>
            <p:cNvSpPr/>
            <p:nvPr/>
          </p:nvSpPr>
          <p:spPr>
            <a:xfrm>
              <a:off x="5216414" y="2060033"/>
              <a:ext cx="1436820" cy="600250"/>
            </a:xfrm>
            <a:custGeom>
              <a:avLst/>
              <a:gdLst/>
              <a:ahLst/>
              <a:cxnLst/>
              <a:rect l="l" t="t" r="r" b="b"/>
              <a:pathLst>
                <a:path w="165771" h="69253" extrusionOk="0">
                  <a:moveTo>
                    <a:pt x="0" y="62158"/>
                  </a:moveTo>
                  <a:cubicBezTo>
                    <a:pt x="3093" y="59686"/>
                    <a:pt x="11731" y="46368"/>
                    <a:pt x="18559" y="47324"/>
                  </a:cubicBezTo>
                  <a:cubicBezTo>
                    <a:pt x="25388" y="48280"/>
                    <a:pt x="34933" y="75569"/>
                    <a:pt x="40971" y="67894"/>
                  </a:cubicBezTo>
                  <a:cubicBezTo>
                    <a:pt x="47009" y="60219"/>
                    <a:pt x="49466" y="8743"/>
                    <a:pt x="54788" y="1272"/>
                  </a:cubicBezTo>
                  <a:cubicBezTo>
                    <a:pt x="60110" y="-6199"/>
                    <a:pt x="66121" y="21612"/>
                    <a:pt x="72901" y="23070"/>
                  </a:cubicBezTo>
                  <a:cubicBezTo>
                    <a:pt x="79681" y="24528"/>
                    <a:pt x="89301" y="7131"/>
                    <a:pt x="95467" y="10022"/>
                  </a:cubicBezTo>
                  <a:cubicBezTo>
                    <a:pt x="101633" y="12913"/>
                    <a:pt x="104182" y="34714"/>
                    <a:pt x="109898" y="40416"/>
                  </a:cubicBezTo>
                  <a:cubicBezTo>
                    <a:pt x="115614" y="46118"/>
                    <a:pt x="123315" y="40320"/>
                    <a:pt x="129762" y="44234"/>
                  </a:cubicBezTo>
                  <a:cubicBezTo>
                    <a:pt x="136209" y="48148"/>
                    <a:pt x="142580" y="65416"/>
                    <a:pt x="148581" y="63902"/>
                  </a:cubicBezTo>
                  <a:cubicBezTo>
                    <a:pt x="154583" y="62388"/>
                    <a:pt x="162906" y="39942"/>
                    <a:pt x="165771" y="35150"/>
                  </a:cubicBezTo>
                </a:path>
              </a:pathLst>
            </a:custGeom>
            <a:noFill/>
            <a:ln w="19050" cap="flat" cmpd="sng">
              <a:solidFill>
                <a:srgbClr val="5F7D95"/>
              </a:solidFill>
              <a:prstDash val="solid"/>
              <a:round/>
              <a:headEnd type="oval" w="med" len="med"/>
              <a:tailEnd type="oval" w="med" len="med"/>
            </a:ln>
          </p:spPr>
          <p:txBody>
            <a:bodyPr/>
            <a:lstStyle/>
            <a:p>
              <a:pPr defTabSz="1219170">
                <a:buClr>
                  <a:srgbClr val="000000"/>
                </a:buClr>
              </a:pPr>
              <a:endParaRPr lang="zh-CN" altLang="en-US" sz="1867" kern="0">
                <a:solidFill>
                  <a:srgbClr val="000000"/>
                </a:solidFill>
                <a:latin typeface="Arial"/>
                <a:cs typeface="Arial"/>
                <a:sym typeface="Arial"/>
              </a:endParaRPr>
            </a:p>
          </p:txBody>
        </p:sp>
        <p:grpSp>
          <p:nvGrpSpPr>
            <p:cNvPr id="6370" name="Google Shape;6370;p90"/>
            <p:cNvGrpSpPr/>
            <p:nvPr/>
          </p:nvGrpSpPr>
          <p:grpSpPr>
            <a:xfrm>
              <a:off x="5159450" y="1919950"/>
              <a:ext cx="1541050" cy="862500"/>
              <a:chOff x="5159450" y="1919950"/>
              <a:chExt cx="1541050" cy="862500"/>
            </a:xfrm>
          </p:grpSpPr>
          <p:cxnSp>
            <p:nvCxnSpPr>
              <p:cNvPr id="6371" name="Google Shape;6371;p90"/>
              <p:cNvCxnSpPr/>
              <p:nvPr/>
            </p:nvCxnSpPr>
            <p:spPr>
              <a:xfrm>
                <a:off x="5159450" y="1919950"/>
                <a:ext cx="0" cy="862500"/>
              </a:xfrm>
              <a:prstGeom prst="straightConnector1">
                <a:avLst/>
              </a:prstGeom>
              <a:noFill/>
              <a:ln w="9525" cap="flat" cmpd="sng">
                <a:solidFill>
                  <a:srgbClr val="E3E9ED"/>
                </a:solidFill>
                <a:prstDash val="solid"/>
                <a:round/>
                <a:headEnd type="none" w="med" len="med"/>
                <a:tailEnd type="none" w="med" len="med"/>
              </a:ln>
            </p:spPr>
          </p:cxnSp>
          <p:cxnSp>
            <p:nvCxnSpPr>
              <p:cNvPr id="6372" name="Google Shape;6372;p90"/>
              <p:cNvCxnSpPr/>
              <p:nvPr/>
            </p:nvCxnSpPr>
            <p:spPr>
              <a:xfrm>
                <a:off x="5161200" y="2778975"/>
                <a:ext cx="1539300" cy="0"/>
              </a:xfrm>
              <a:prstGeom prst="straightConnector1">
                <a:avLst/>
              </a:prstGeom>
              <a:noFill/>
              <a:ln w="9525" cap="flat" cmpd="sng">
                <a:solidFill>
                  <a:srgbClr val="E3E9ED"/>
                </a:solidFill>
                <a:prstDash val="solid"/>
                <a:round/>
                <a:headEnd type="none" w="med" len="med"/>
                <a:tailEnd type="none" w="med" len="med"/>
              </a:ln>
            </p:spPr>
          </p:cxnSp>
        </p:grpSp>
      </p:grpSp>
      <p:grpSp>
        <p:nvGrpSpPr>
          <p:cNvPr id="6373" name="Google Shape;6373;p90"/>
          <p:cNvGrpSpPr/>
          <p:nvPr/>
        </p:nvGrpSpPr>
        <p:grpSpPr>
          <a:xfrm>
            <a:off x="5660367" y="2970357"/>
            <a:ext cx="1779248" cy="1290552"/>
            <a:chOff x="4294923" y="2439811"/>
            <a:chExt cx="1334436" cy="967914"/>
          </a:xfrm>
        </p:grpSpPr>
        <p:grpSp>
          <p:nvGrpSpPr>
            <p:cNvPr id="6374" name="Google Shape;6374;p90"/>
            <p:cNvGrpSpPr/>
            <p:nvPr/>
          </p:nvGrpSpPr>
          <p:grpSpPr>
            <a:xfrm>
              <a:off x="4960455" y="2469658"/>
              <a:ext cx="668904" cy="885524"/>
              <a:chOff x="4960455" y="2469658"/>
              <a:chExt cx="668904" cy="885524"/>
            </a:xfrm>
          </p:grpSpPr>
          <p:sp>
            <p:nvSpPr>
              <p:cNvPr id="6375" name="Google Shape;6375;p90"/>
              <p:cNvSpPr/>
              <p:nvPr/>
            </p:nvSpPr>
            <p:spPr>
              <a:xfrm>
                <a:off x="4960455" y="3257057"/>
                <a:ext cx="668904" cy="98124"/>
              </a:xfrm>
              <a:custGeom>
                <a:avLst/>
                <a:gdLst/>
                <a:ahLst/>
                <a:cxnLst/>
                <a:rect l="l" t="t" r="r" b="b"/>
                <a:pathLst>
                  <a:path w="42851" h="6286" extrusionOk="0">
                    <a:moveTo>
                      <a:pt x="0" y="1"/>
                    </a:moveTo>
                    <a:lnTo>
                      <a:pt x="0" y="6286"/>
                    </a:lnTo>
                    <a:lnTo>
                      <a:pt x="42851" y="6286"/>
                    </a:lnTo>
                    <a:lnTo>
                      <a:pt x="42851" y="1"/>
                    </a:ln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76" name="Google Shape;6376;p90"/>
              <p:cNvSpPr/>
              <p:nvPr/>
            </p:nvSpPr>
            <p:spPr>
              <a:xfrm>
                <a:off x="4960455" y="3099584"/>
                <a:ext cx="668904" cy="98124"/>
              </a:xfrm>
              <a:custGeom>
                <a:avLst/>
                <a:gdLst/>
                <a:ahLst/>
                <a:cxnLst/>
                <a:rect l="l" t="t" r="r" b="b"/>
                <a:pathLst>
                  <a:path w="42851" h="6286" extrusionOk="0">
                    <a:moveTo>
                      <a:pt x="0" y="0"/>
                    </a:moveTo>
                    <a:lnTo>
                      <a:pt x="0" y="6285"/>
                    </a:lnTo>
                    <a:lnTo>
                      <a:pt x="42851" y="6285"/>
                    </a:lnTo>
                    <a:lnTo>
                      <a:pt x="42851" y="0"/>
                    </a:ln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77" name="Google Shape;6377;p90"/>
              <p:cNvSpPr/>
              <p:nvPr/>
            </p:nvSpPr>
            <p:spPr>
              <a:xfrm>
                <a:off x="4960455" y="2942094"/>
                <a:ext cx="668904" cy="98124"/>
              </a:xfrm>
              <a:custGeom>
                <a:avLst/>
                <a:gdLst/>
                <a:ahLst/>
                <a:cxnLst/>
                <a:rect l="l" t="t" r="r" b="b"/>
                <a:pathLst>
                  <a:path w="42851" h="6286" extrusionOk="0">
                    <a:moveTo>
                      <a:pt x="0" y="1"/>
                    </a:moveTo>
                    <a:lnTo>
                      <a:pt x="0" y="6286"/>
                    </a:lnTo>
                    <a:lnTo>
                      <a:pt x="42851" y="6286"/>
                    </a:lnTo>
                    <a:lnTo>
                      <a:pt x="42851" y="1"/>
                    </a:ln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78" name="Google Shape;6378;p90"/>
              <p:cNvSpPr/>
              <p:nvPr/>
            </p:nvSpPr>
            <p:spPr>
              <a:xfrm>
                <a:off x="4960455" y="2784621"/>
                <a:ext cx="618094" cy="98124"/>
              </a:xfrm>
              <a:custGeom>
                <a:avLst/>
                <a:gdLst/>
                <a:ahLst/>
                <a:cxnLst/>
                <a:rect l="l" t="t" r="r" b="b"/>
                <a:pathLst>
                  <a:path w="39596" h="6286" extrusionOk="0">
                    <a:moveTo>
                      <a:pt x="0" y="0"/>
                    </a:moveTo>
                    <a:lnTo>
                      <a:pt x="0" y="6285"/>
                    </a:lnTo>
                    <a:lnTo>
                      <a:pt x="39596" y="6285"/>
                    </a:lnTo>
                    <a:lnTo>
                      <a:pt x="39596" y="0"/>
                    </a:ln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79" name="Google Shape;6379;p90"/>
              <p:cNvSpPr/>
              <p:nvPr/>
            </p:nvSpPr>
            <p:spPr>
              <a:xfrm>
                <a:off x="4960455" y="2627131"/>
                <a:ext cx="516519" cy="98140"/>
              </a:xfrm>
              <a:custGeom>
                <a:avLst/>
                <a:gdLst/>
                <a:ahLst/>
                <a:cxnLst/>
                <a:rect l="l" t="t" r="r" b="b"/>
                <a:pathLst>
                  <a:path w="33089" h="6287" extrusionOk="0">
                    <a:moveTo>
                      <a:pt x="0" y="1"/>
                    </a:moveTo>
                    <a:lnTo>
                      <a:pt x="0" y="6286"/>
                    </a:lnTo>
                    <a:lnTo>
                      <a:pt x="33089" y="6286"/>
                    </a:lnTo>
                    <a:lnTo>
                      <a:pt x="33089" y="1"/>
                    </a:ln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80" name="Google Shape;6380;p90"/>
              <p:cNvSpPr/>
              <p:nvPr/>
            </p:nvSpPr>
            <p:spPr>
              <a:xfrm>
                <a:off x="4960455" y="2469658"/>
                <a:ext cx="313293" cy="98078"/>
              </a:xfrm>
              <a:custGeom>
                <a:avLst/>
                <a:gdLst/>
                <a:ahLst/>
                <a:cxnLst/>
                <a:rect l="l" t="t" r="r" b="b"/>
                <a:pathLst>
                  <a:path w="20070" h="6283" extrusionOk="0">
                    <a:moveTo>
                      <a:pt x="0" y="1"/>
                    </a:moveTo>
                    <a:lnTo>
                      <a:pt x="0" y="6283"/>
                    </a:lnTo>
                    <a:lnTo>
                      <a:pt x="20069" y="6283"/>
                    </a:lnTo>
                    <a:lnTo>
                      <a:pt x="20069" y="1"/>
                    </a:ln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381" name="Google Shape;6381;p90"/>
            <p:cNvGrpSpPr/>
            <p:nvPr/>
          </p:nvGrpSpPr>
          <p:grpSpPr>
            <a:xfrm>
              <a:off x="4294923" y="2469658"/>
              <a:ext cx="668951" cy="885524"/>
              <a:chOff x="4294923" y="2469658"/>
              <a:chExt cx="668951" cy="885524"/>
            </a:xfrm>
          </p:grpSpPr>
          <p:sp>
            <p:nvSpPr>
              <p:cNvPr id="6382" name="Google Shape;6382;p90"/>
              <p:cNvSpPr/>
              <p:nvPr/>
            </p:nvSpPr>
            <p:spPr>
              <a:xfrm>
                <a:off x="4294923" y="3257057"/>
                <a:ext cx="668951" cy="98124"/>
              </a:xfrm>
              <a:custGeom>
                <a:avLst/>
                <a:gdLst/>
                <a:ahLst/>
                <a:cxnLst/>
                <a:rect l="l" t="t" r="r" b="b"/>
                <a:pathLst>
                  <a:path w="42854" h="6286" extrusionOk="0">
                    <a:moveTo>
                      <a:pt x="0" y="1"/>
                    </a:moveTo>
                    <a:lnTo>
                      <a:pt x="0" y="6286"/>
                    </a:lnTo>
                    <a:lnTo>
                      <a:pt x="42854" y="6286"/>
                    </a:lnTo>
                    <a:lnTo>
                      <a:pt x="42854" y="1"/>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83" name="Google Shape;6383;p90"/>
              <p:cNvSpPr/>
              <p:nvPr/>
            </p:nvSpPr>
            <p:spPr>
              <a:xfrm>
                <a:off x="4294923" y="3099584"/>
                <a:ext cx="668951" cy="98124"/>
              </a:xfrm>
              <a:custGeom>
                <a:avLst/>
                <a:gdLst/>
                <a:ahLst/>
                <a:cxnLst/>
                <a:rect l="l" t="t" r="r" b="b"/>
                <a:pathLst>
                  <a:path w="42854" h="6286" extrusionOk="0">
                    <a:moveTo>
                      <a:pt x="0" y="0"/>
                    </a:moveTo>
                    <a:lnTo>
                      <a:pt x="0" y="6285"/>
                    </a:lnTo>
                    <a:lnTo>
                      <a:pt x="42854" y="6285"/>
                    </a:lnTo>
                    <a:lnTo>
                      <a:pt x="42854" y="0"/>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84" name="Google Shape;6384;p90"/>
              <p:cNvSpPr/>
              <p:nvPr/>
            </p:nvSpPr>
            <p:spPr>
              <a:xfrm>
                <a:off x="4294923" y="2942094"/>
                <a:ext cx="668951" cy="98124"/>
              </a:xfrm>
              <a:custGeom>
                <a:avLst/>
                <a:gdLst/>
                <a:ahLst/>
                <a:cxnLst/>
                <a:rect l="l" t="t" r="r" b="b"/>
                <a:pathLst>
                  <a:path w="42854" h="6286" extrusionOk="0">
                    <a:moveTo>
                      <a:pt x="0" y="1"/>
                    </a:moveTo>
                    <a:lnTo>
                      <a:pt x="0" y="6286"/>
                    </a:lnTo>
                    <a:lnTo>
                      <a:pt x="42854" y="6286"/>
                    </a:lnTo>
                    <a:lnTo>
                      <a:pt x="42854" y="1"/>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85" name="Google Shape;6385;p90"/>
              <p:cNvSpPr/>
              <p:nvPr/>
            </p:nvSpPr>
            <p:spPr>
              <a:xfrm>
                <a:off x="4447355" y="2784621"/>
                <a:ext cx="516519" cy="98124"/>
              </a:xfrm>
              <a:custGeom>
                <a:avLst/>
                <a:gdLst/>
                <a:ahLst/>
                <a:cxnLst/>
                <a:rect l="l" t="t" r="r" b="b"/>
                <a:pathLst>
                  <a:path w="33089" h="6286" extrusionOk="0">
                    <a:moveTo>
                      <a:pt x="0" y="0"/>
                    </a:moveTo>
                    <a:lnTo>
                      <a:pt x="0" y="6285"/>
                    </a:lnTo>
                    <a:lnTo>
                      <a:pt x="33089" y="6285"/>
                    </a:lnTo>
                    <a:lnTo>
                      <a:pt x="33089" y="0"/>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86" name="Google Shape;6386;p90"/>
              <p:cNvSpPr/>
              <p:nvPr/>
            </p:nvSpPr>
            <p:spPr>
              <a:xfrm>
                <a:off x="4548960" y="2627131"/>
                <a:ext cx="414914" cy="98140"/>
              </a:xfrm>
              <a:custGeom>
                <a:avLst/>
                <a:gdLst/>
                <a:ahLst/>
                <a:cxnLst/>
                <a:rect l="l" t="t" r="r" b="b"/>
                <a:pathLst>
                  <a:path w="26580" h="6287" extrusionOk="0">
                    <a:moveTo>
                      <a:pt x="1" y="1"/>
                    </a:moveTo>
                    <a:lnTo>
                      <a:pt x="1" y="6286"/>
                    </a:lnTo>
                    <a:lnTo>
                      <a:pt x="26580" y="6286"/>
                    </a:lnTo>
                    <a:lnTo>
                      <a:pt x="26580" y="1"/>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87" name="Google Shape;6387;p90"/>
              <p:cNvSpPr/>
              <p:nvPr/>
            </p:nvSpPr>
            <p:spPr>
              <a:xfrm>
                <a:off x="4650534" y="2469658"/>
                <a:ext cx="313340" cy="98078"/>
              </a:xfrm>
              <a:custGeom>
                <a:avLst/>
                <a:gdLst/>
                <a:ahLst/>
                <a:cxnLst/>
                <a:rect l="l" t="t" r="r" b="b"/>
                <a:pathLst>
                  <a:path w="20073" h="6283" extrusionOk="0">
                    <a:moveTo>
                      <a:pt x="1" y="1"/>
                    </a:moveTo>
                    <a:lnTo>
                      <a:pt x="1" y="6283"/>
                    </a:lnTo>
                    <a:lnTo>
                      <a:pt x="20073" y="6283"/>
                    </a:lnTo>
                    <a:lnTo>
                      <a:pt x="20073" y="1"/>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6388" name="Google Shape;6388;p90"/>
            <p:cNvSpPr/>
            <p:nvPr/>
          </p:nvSpPr>
          <p:spPr>
            <a:xfrm>
              <a:off x="4963437" y="2439811"/>
              <a:ext cx="16" cy="967914"/>
            </a:xfrm>
            <a:custGeom>
              <a:avLst/>
              <a:gdLst/>
              <a:ahLst/>
              <a:cxnLst/>
              <a:rect l="l" t="t" r="r" b="b"/>
              <a:pathLst>
                <a:path w="1" h="62006" fill="none" extrusionOk="0">
                  <a:moveTo>
                    <a:pt x="1" y="0"/>
                  </a:moveTo>
                  <a:lnTo>
                    <a:pt x="1" y="62006"/>
                  </a:lnTo>
                </a:path>
              </a:pathLst>
            </a:custGeom>
            <a:noFill/>
            <a:ln w="9525" cap="flat" cmpd="sng">
              <a:solidFill>
                <a:srgbClr val="F2F2F2"/>
              </a:solidFill>
              <a:prstDash val="solid"/>
              <a:miter lim="2997"/>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389" name="Google Shape;6389;p90"/>
          <p:cNvGrpSpPr/>
          <p:nvPr/>
        </p:nvGrpSpPr>
        <p:grpSpPr>
          <a:xfrm>
            <a:off x="5641971" y="4376285"/>
            <a:ext cx="1907932" cy="1196385"/>
            <a:chOff x="4351371" y="3547942"/>
            <a:chExt cx="1345130" cy="843475"/>
          </a:xfrm>
        </p:grpSpPr>
        <p:grpSp>
          <p:nvGrpSpPr>
            <p:cNvPr id="6390" name="Google Shape;6390;p90"/>
            <p:cNvGrpSpPr/>
            <p:nvPr/>
          </p:nvGrpSpPr>
          <p:grpSpPr>
            <a:xfrm>
              <a:off x="4351371" y="4209917"/>
              <a:ext cx="1345130" cy="181500"/>
              <a:chOff x="4351371" y="4209917"/>
              <a:chExt cx="1345130" cy="181500"/>
            </a:xfrm>
          </p:grpSpPr>
          <p:sp>
            <p:nvSpPr>
              <p:cNvPr id="6391" name="Google Shape;6391;p90"/>
              <p:cNvSpPr/>
              <p:nvPr/>
            </p:nvSpPr>
            <p:spPr>
              <a:xfrm rot="10800000">
                <a:off x="4351371" y="4209917"/>
                <a:ext cx="1281600" cy="181500"/>
              </a:xfrm>
              <a:prstGeom prst="rect">
                <a:avLst/>
              </a:prstGeom>
              <a:solidFill>
                <a:srgbClr val="435D7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cxnSp>
            <p:nvCxnSpPr>
              <p:cNvPr id="6392" name="Google Shape;6392;p90"/>
              <p:cNvCxnSpPr/>
              <p:nvPr/>
            </p:nvCxnSpPr>
            <p:spPr>
              <a:xfrm>
                <a:off x="5551000" y="4298797"/>
                <a:ext cx="145500" cy="0"/>
              </a:xfrm>
              <a:prstGeom prst="straightConnector1">
                <a:avLst/>
              </a:prstGeom>
              <a:noFill/>
              <a:ln w="28575" cap="flat" cmpd="sng">
                <a:solidFill>
                  <a:srgbClr val="435D74"/>
                </a:solidFill>
                <a:prstDash val="solid"/>
                <a:round/>
                <a:headEnd type="none" w="med" len="med"/>
                <a:tailEnd type="none" w="med" len="med"/>
              </a:ln>
            </p:spPr>
          </p:cxnSp>
        </p:grpSp>
        <p:grpSp>
          <p:nvGrpSpPr>
            <p:cNvPr id="6393" name="Google Shape;6393;p90"/>
            <p:cNvGrpSpPr/>
            <p:nvPr/>
          </p:nvGrpSpPr>
          <p:grpSpPr>
            <a:xfrm>
              <a:off x="4403010" y="3985221"/>
              <a:ext cx="1109518" cy="181500"/>
              <a:chOff x="4403010" y="3985221"/>
              <a:chExt cx="1109518" cy="181500"/>
            </a:xfrm>
          </p:grpSpPr>
          <p:sp>
            <p:nvSpPr>
              <p:cNvPr id="6394" name="Google Shape;6394;p90"/>
              <p:cNvSpPr/>
              <p:nvPr/>
            </p:nvSpPr>
            <p:spPr>
              <a:xfrm rot="10800000">
                <a:off x="4471829" y="3985221"/>
                <a:ext cx="1040700" cy="181500"/>
              </a:xfrm>
              <a:prstGeom prst="rect">
                <a:avLst/>
              </a:pr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cxnSp>
            <p:nvCxnSpPr>
              <p:cNvPr id="6395" name="Google Shape;6395;p90"/>
              <p:cNvCxnSpPr/>
              <p:nvPr/>
            </p:nvCxnSpPr>
            <p:spPr>
              <a:xfrm>
                <a:off x="4403010" y="4075993"/>
                <a:ext cx="145500" cy="0"/>
              </a:xfrm>
              <a:prstGeom prst="straightConnector1">
                <a:avLst/>
              </a:prstGeom>
              <a:noFill/>
              <a:ln w="28575" cap="flat" cmpd="sng">
                <a:solidFill>
                  <a:srgbClr val="5F7D95"/>
                </a:solidFill>
                <a:prstDash val="solid"/>
                <a:round/>
                <a:headEnd type="none" w="med" len="med"/>
                <a:tailEnd type="none" w="med" len="med"/>
              </a:ln>
            </p:spPr>
          </p:cxnSp>
        </p:grpSp>
        <p:grpSp>
          <p:nvGrpSpPr>
            <p:cNvPr id="6396" name="Google Shape;6396;p90"/>
            <p:cNvGrpSpPr/>
            <p:nvPr/>
          </p:nvGrpSpPr>
          <p:grpSpPr>
            <a:xfrm>
              <a:off x="4618704" y="3766582"/>
              <a:ext cx="807858" cy="181500"/>
              <a:chOff x="4618704" y="3766582"/>
              <a:chExt cx="807858" cy="181500"/>
            </a:xfrm>
          </p:grpSpPr>
          <p:sp>
            <p:nvSpPr>
              <p:cNvPr id="6397" name="Google Shape;6397;p90"/>
              <p:cNvSpPr/>
              <p:nvPr/>
            </p:nvSpPr>
            <p:spPr>
              <a:xfrm rot="10800000">
                <a:off x="4618704" y="3766582"/>
                <a:ext cx="747000" cy="181500"/>
              </a:xfrm>
              <a:prstGeom prst="rect">
                <a:avLst/>
              </a:pr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cxnSp>
            <p:nvCxnSpPr>
              <p:cNvPr id="6398" name="Google Shape;6398;p90"/>
              <p:cNvCxnSpPr/>
              <p:nvPr/>
            </p:nvCxnSpPr>
            <p:spPr>
              <a:xfrm>
                <a:off x="5281062" y="3855291"/>
                <a:ext cx="145500" cy="0"/>
              </a:xfrm>
              <a:prstGeom prst="straightConnector1">
                <a:avLst/>
              </a:prstGeom>
              <a:noFill/>
              <a:ln w="28575" cap="flat" cmpd="sng">
                <a:solidFill>
                  <a:srgbClr val="869FB2"/>
                </a:solidFill>
                <a:prstDash val="solid"/>
                <a:round/>
                <a:headEnd type="none" w="med" len="med"/>
                <a:tailEnd type="none" w="med" len="med"/>
              </a:ln>
            </p:spPr>
          </p:cxnSp>
        </p:grpSp>
        <p:grpSp>
          <p:nvGrpSpPr>
            <p:cNvPr id="6399" name="Google Shape;6399;p90"/>
            <p:cNvGrpSpPr/>
            <p:nvPr/>
          </p:nvGrpSpPr>
          <p:grpSpPr>
            <a:xfrm>
              <a:off x="4735238" y="3547942"/>
              <a:ext cx="462839" cy="181500"/>
              <a:chOff x="4735238" y="3547942"/>
              <a:chExt cx="462839" cy="181500"/>
            </a:xfrm>
          </p:grpSpPr>
          <p:sp>
            <p:nvSpPr>
              <p:cNvPr id="6400" name="Google Shape;6400;p90"/>
              <p:cNvSpPr/>
              <p:nvPr/>
            </p:nvSpPr>
            <p:spPr>
              <a:xfrm rot="10800000">
                <a:off x="4786477" y="3547942"/>
                <a:ext cx="411600" cy="181500"/>
              </a:xfrm>
              <a:prstGeom prst="rect">
                <a:avLst/>
              </a:pr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cxnSp>
            <p:nvCxnSpPr>
              <p:cNvPr id="6401" name="Google Shape;6401;p90"/>
              <p:cNvCxnSpPr/>
              <p:nvPr/>
            </p:nvCxnSpPr>
            <p:spPr>
              <a:xfrm>
                <a:off x="4735238" y="3636872"/>
                <a:ext cx="145500" cy="0"/>
              </a:xfrm>
              <a:prstGeom prst="straightConnector1">
                <a:avLst/>
              </a:prstGeom>
              <a:noFill/>
              <a:ln w="28575" cap="flat" cmpd="sng">
                <a:solidFill>
                  <a:srgbClr val="BAC8D3"/>
                </a:solidFill>
                <a:prstDash val="solid"/>
                <a:round/>
                <a:headEnd type="none" w="med" len="med"/>
                <a:tailEnd type="none" w="med" len="med"/>
              </a:ln>
            </p:spPr>
          </p:cxnSp>
        </p:grpSp>
      </p:grpSp>
      <p:grpSp>
        <p:nvGrpSpPr>
          <p:cNvPr id="6402" name="Google Shape;6402;p90"/>
          <p:cNvGrpSpPr/>
          <p:nvPr/>
        </p:nvGrpSpPr>
        <p:grpSpPr>
          <a:xfrm>
            <a:off x="9877116" y="2956717"/>
            <a:ext cx="1361273" cy="1238471"/>
            <a:chOff x="926675" y="238125"/>
            <a:chExt cx="5755100" cy="5232975"/>
          </a:xfrm>
        </p:grpSpPr>
        <p:sp>
          <p:nvSpPr>
            <p:cNvPr id="6403" name="Google Shape;6403;p90"/>
            <p:cNvSpPr/>
            <p:nvPr/>
          </p:nvSpPr>
          <p:spPr>
            <a:xfrm>
              <a:off x="2235475" y="2161100"/>
              <a:ext cx="3138650" cy="1012350"/>
            </a:xfrm>
            <a:custGeom>
              <a:avLst/>
              <a:gdLst/>
              <a:ahLst/>
              <a:cxnLst/>
              <a:rect l="l" t="t" r="r" b="b"/>
              <a:pathLst>
                <a:path w="125546" h="40494" extrusionOk="0">
                  <a:moveTo>
                    <a:pt x="22196" y="1"/>
                  </a:moveTo>
                  <a:lnTo>
                    <a:pt x="8133" y="25661"/>
                  </a:lnTo>
                  <a:lnTo>
                    <a:pt x="1" y="40494"/>
                  </a:lnTo>
                  <a:lnTo>
                    <a:pt x="125545" y="40494"/>
                  </a:lnTo>
                  <a:lnTo>
                    <a:pt x="117413" y="25661"/>
                  </a:lnTo>
                  <a:lnTo>
                    <a:pt x="103351" y="1"/>
                  </a:ln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04" name="Google Shape;6404;p90"/>
            <p:cNvSpPr/>
            <p:nvPr/>
          </p:nvSpPr>
          <p:spPr>
            <a:xfrm>
              <a:off x="2825775" y="238125"/>
              <a:ext cx="1961900" cy="1850225"/>
            </a:xfrm>
            <a:custGeom>
              <a:avLst/>
              <a:gdLst/>
              <a:ahLst/>
              <a:cxnLst/>
              <a:rect l="l" t="t" r="r" b="b"/>
              <a:pathLst>
                <a:path w="78476" h="74009" extrusionOk="0">
                  <a:moveTo>
                    <a:pt x="39246" y="0"/>
                  </a:moveTo>
                  <a:lnTo>
                    <a:pt x="1" y="74009"/>
                  </a:lnTo>
                  <a:lnTo>
                    <a:pt x="78476" y="74009"/>
                  </a:lnTo>
                  <a:lnTo>
                    <a:pt x="39246" y="0"/>
                  </a:ln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05" name="Google Shape;6405;p90"/>
            <p:cNvSpPr/>
            <p:nvPr/>
          </p:nvSpPr>
          <p:spPr>
            <a:xfrm>
              <a:off x="926675" y="4357100"/>
              <a:ext cx="5755100" cy="1114000"/>
            </a:xfrm>
            <a:custGeom>
              <a:avLst/>
              <a:gdLst/>
              <a:ahLst/>
              <a:cxnLst/>
              <a:rect l="l" t="t" r="r" b="b"/>
              <a:pathLst>
                <a:path w="230204" h="44560" extrusionOk="0">
                  <a:moveTo>
                    <a:pt x="25737" y="1"/>
                  </a:moveTo>
                  <a:lnTo>
                    <a:pt x="0" y="44560"/>
                  </a:lnTo>
                  <a:lnTo>
                    <a:pt x="230204" y="44560"/>
                  </a:lnTo>
                  <a:lnTo>
                    <a:pt x="204467" y="1"/>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06" name="Google Shape;6406;p90"/>
            <p:cNvSpPr/>
            <p:nvPr/>
          </p:nvSpPr>
          <p:spPr>
            <a:xfrm>
              <a:off x="1621700" y="3256600"/>
              <a:ext cx="4370050" cy="1006950"/>
            </a:xfrm>
            <a:custGeom>
              <a:avLst/>
              <a:gdLst/>
              <a:ahLst/>
              <a:cxnLst/>
              <a:rect l="l" t="t" r="r" b="b"/>
              <a:pathLst>
                <a:path w="174802" h="40278" extrusionOk="0">
                  <a:moveTo>
                    <a:pt x="22750" y="1"/>
                  </a:moveTo>
                  <a:lnTo>
                    <a:pt x="0" y="40278"/>
                  </a:lnTo>
                  <a:lnTo>
                    <a:pt x="174802" y="40278"/>
                  </a:lnTo>
                  <a:lnTo>
                    <a:pt x="152053" y="1"/>
                  </a:ln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407" name="Google Shape;6407;p90"/>
          <p:cNvGrpSpPr/>
          <p:nvPr/>
        </p:nvGrpSpPr>
        <p:grpSpPr>
          <a:xfrm>
            <a:off x="953613" y="3488363"/>
            <a:ext cx="2260499" cy="2081116"/>
            <a:chOff x="727421" y="2828315"/>
            <a:chExt cx="1695374" cy="1560837"/>
          </a:xfrm>
        </p:grpSpPr>
        <p:grpSp>
          <p:nvGrpSpPr>
            <p:cNvPr id="6408" name="Google Shape;6408;p90"/>
            <p:cNvGrpSpPr/>
            <p:nvPr/>
          </p:nvGrpSpPr>
          <p:grpSpPr>
            <a:xfrm>
              <a:off x="727421" y="2828315"/>
              <a:ext cx="1695374" cy="1560837"/>
              <a:chOff x="734799" y="2782450"/>
              <a:chExt cx="1571100" cy="1577400"/>
            </a:xfrm>
          </p:grpSpPr>
          <p:cxnSp>
            <p:nvCxnSpPr>
              <p:cNvPr id="6409" name="Google Shape;6409;p90"/>
              <p:cNvCxnSpPr/>
              <p:nvPr/>
            </p:nvCxnSpPr>
            <p:spPr>
              <a:xfrm>
                <a:off x="743025" y="2782450"/>
                <a:ext cx="0" cy="1577400"/>
              </a:xfrm>
              <a:prstGeom prst="straightConnector1">
                <a:avLst/>
              </a:prstGeom>
              <a:noFill/>
              <a:ln w="19050" cap="flat" cmpd="sng">
                <a:solidFill>
                  <a:srgbClr val="E3E7EA"/>
                </a:solidFill>
                <a:prstDash val="solid"/>
                <a:round/>
                <a:headEnd type="none" w="med" len="med"/>
                <a:tailEnd type="none" w="med" len="med"/>
              </a:ln>
            </p:spPr>
          </p:cxnSp>
          <p:cxnSp>
            <p:nvCxnSpPr>
              <p:cNvPr id="6410" name="Google Shape;6410;p90"/>
              <p:cNvCxnSpPr/>
              <p:nvPr/>
            </p:nvCxnSpPr>
            <p:spPr>
              <a:xfrm rot="10800000">
                <a:off x="734799" y="4359850"/>
                <a:ext cx="1571100" cy="0"/>
              </a:xfrm>
              <a:prstGeom prst="straightConnector1">
                <a:avLst/>
              </a:prstGeom>
              <a:noFill/>
              <a:ln w="19050" cap="flat" cmpd="sng">
                <a:solidFill>
                  <a:srgbClr val="E3E7EA"/>
                </a:solidFill>
                <a:prstDash val="solid"/>
                <a:round/>
                <a:headEnd type="none" w="med" len="med"/>
                <a:tailEnd type="none" w="med" len="med"/>
              </a:ln>
            </p:spPr>
          </p:cxnSp>
        </p:grpSp>
        <p:grpSp>
          <p:nvGrpSpPr>
            <p:cNvPr id="6411" name="Google Shape;6411;p90"/>
            <p:cNvGrpSpPr/>
            <p:nvPr/>
          </p:nvGrpSpPr>
          <p:grpSpPr>
            <a:xfrm>
              <a:off x="819108" y="2882501"/>
              <a:ext cx="1556791" cy="1426186"/>
              <a:chOff x="819108" y="2882501"/>
              <a:chExt cx="1556791" cy="1426186"/>
            </a:xfrm>
          </p:grpSpPr>
          <p:grpSp>
            <p:nvGrpSpPr>
              <p:cNvPr id="6412" name="Google Shape;6412;p90"/>
              <p:cNvGrpSpPr/>
              <p:nvPr/>
            </p:nvGrpSpPr>
            <p:grpSpPr>
              <a:xfrm>
                <a:off x="819108" y="2882501"/>
                <a:ext cx="103104" cy="1426186"/>
                <a:chOff x="4674013" y="3100904"/>
                <a:chExt cx="122758" cy="1698043"/>
              </a:xfrm>
            </p:grpSpPr>
            <p:sp>
              <p:nvSpPr>
                <p:cNvPr id="6413" name="Google Shape;6413;p90"/>
                <p:cNvSpPr/>
                <p:nvPr/>
              </p:nvSpPr>
              <p:spPr>
                <a:xfrm>
                  <a:off x="46740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14" name="Google Shape;6414;p90"/>
                <p:cNvSpPr/>
                <p:nvPr/>
              </p:nvSpPr>
              <p:spPr>
                <a:xfrm>
                  <a:off x="46740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15" name="Google Shape;6415;p90"/>
                <p:cNvSpPr/>
                <p:nvPr/>
              </p:nvSpPr>
              <p:spPr>
                <a:xfrm>
                  <a:off x="46740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16" name="Google Shape;6416;p90"/>
                <p:cNvSpPr/>
                <p:nvPr/>
              </p:nvSpPr>
              <p:spPr>
                <a:xfrm>
                  <a:off x="46740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17" name="Google Shape;6417;p90"/>
                <p:cNvSpPr/>
                <p:nvPr/>
              </p:nvSpPr>
              <p:spPr>
                <a:xfrm>
                  <a:off x="46740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18" name="Google Shape;6418;p90"/>
                <p:cNvSpPr/>
                <p:nvPr/>
              </p:nvSpPr>
              <p:spPr>
                <a:xfrm>
                  <a:off x="46740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19" name="Google Shape;6419;p90"/>
                <p:cNvSpPr/>
                <p:nvPr/>
              </p:nvSpPr>
              <p:spPr>
                <a:xfrm>
                  <a:off x="46740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420" name="Google Shape;6420;p90"/>
              <p:cNvGrpSpPr/>
              <p:nvPr/>
            </p:nvGrpSpPr>
            <p:grpSpPr>
              <a:xfrm>
                <a:off x="1062475" y="2882501"/>
                <a:ext cx="103104" cy="1426186"/>
                <a:chOff x="4940438" y="3100904"/>
                <a:chExt cx="122758" cy="1698043"/>
              </a:xfrm>
            </p:grpSpPr>
            <p:sp>
              <p:nvSpPr>
                <p:cNvPr id="6421" name="Google Shape;6421;p90"/>
                <p:cNvSpPr/>
                <p:nvPr/>
              </p:nvSpPr>
              <p:spPr>
                <a:xfrm>
                  <a:off x="4940438"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22" name="Google Shape;6422;p90"/>
                <p:cNvSpPr/>
                <p:nvPr/>
              </p:nvSpPr>
              <p:spPr>
                <a:xfrm>
                  <a:off x="4940438"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23" name="Google Shape;6423;p90"/>
                <p:cNvSpPr/>
                <p:nvPr/>
              </p:nvSpPr>
              <p:spPr>
                <a:xfrm>
                  <a:off x="4940438"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24" name="Google Shape;6424;p90"/>
                <p:cNvSpPr/>
                <p:nvPr/>
              </p:nvSpPr>
              <p:spPr>
                <a:xfrm>
                  <a:off x="4940438"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25" name="Google Shape;6425;p90"/>
                <p:cNvSpPr/>
                <p:nvPr/>
              </p:nvSpPr>
              <p:spPr>
                <a:xfrm>
                  <a:off x="4940438"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26" name="Google Shape;6426;p90"/>
                <p:cNvSpPr/>
                <p:nvPr/>
              </p:nvSpPr>
              <p:spPr>
                <a:xfrm>
                  <a:off x="4940438"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27" name="Google Shape;6427;p90"/>
                <p:cNvSpPr/>
                <p:nvPr/>
              </p:nvSpPr>
              <p:spPr>
                <a:xfrm>
                  <a:off x="4940438"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428" name="Google Shape;6428;p90"/>
              <p:cNvGrpSpPr/>
              <p:nvPr/>
            </p:nvGrpSpPr>
            <p:grpSpPr>
              <a:xfrm>
                <a:off x="1299324" y="2882501"/>
                <a:ext cx="103104" cy="1426186"/>
                <a:chOff x="5206863" y="3100904"/>
                <a:chExt cx="122758" cy="1698043"/>
              </a:xfrm>
            </p:grpSpPr>
            <p:sp>
              <p:nvSpPr>
                <p:cNvPr id="6429" name="Google Shape;6429;p90"/>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30" name="Google Shape;6430;p90"/>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31" name="Google Shape;6431;p90"/>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32" name="Google Shape;6432;p90"/>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33" name="Google Shape;6433;p90"/>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34" name="Google Shape;6434;p90"/>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35" name="Google Shape;6435;p90"/>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436" name="Google Shape;6436;p90"/>
              <p:cNvGrpSpPr/>
              <p:nvPr/>
            </p:nvGrpSpPr>
            <p:grpSpPr>
              <a:xfrm>
                <a:off x="1786057" y="2882501"/>
                <a:ext cx="103104" cy="1426186"/>
                <a:chOff x="6006138" y="3143629"/>
                <a:chExt cx="122758" cy="1698043"/>
              </a:xfrm>
            </p:grpSpPr>
            <p:sp>
              <p:nvSpPr>
                <p:cNvPr id="6437" name="Google Shape;6437;p90"/>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38" name="Google Shape;6438;p90"/>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39" name="Google Shape;6439;p90"/>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40" name="Google Shape;6440;p90"/>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41" name="Google Shape;6441;p90"/>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42" name="Google Shape;6442;p90"/>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43" name="Google Shape;6443;p90"/>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444" name="Google Shape;6444;p90"/>
              <p:cNvGrpSpPr/>
              <p:nvPr/>
            </p:nvGrpSpPr>
            <p:grpSpPr>
              <a:xfrm>
                <a:off x="2029422" y="2882501"/>
                <a:ext cx="103104" cy="1426186"/>
                <a:chOff x="6805413" y="3100904"/>
                <a:chExt cx="122758" cy="1698043"/>
              </a:xfrm>
            </p:grpSpPr>
            <p:sp>
              <p:nvSpPr>
                <p:cNvPr id="6445" name="Google Shape;6445;p90"/>
                <p:cNvSpPr/>
                <p:nvPr/>
              </p:nvSpPr>
              <p:spPr>
                <a:xfrm>
                  <a:off x="68054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46" name="Google Shape;6446;p90"/>
                <p:cNvSpPr/>
                <p:nvPr/>
              </p:nvSpPr>
              <p:spPr>
                <a:xfrm>
                  <a:off x="68054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47" name="Google Shape;6447;p90"/>
                <p:cNvSpPr/>
                <p:nvPr/>
              </p:nvSpPr>
              <p:spPr>
                <a:xfrm>
                  <a:off x="68054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48" name="Google Shape;6448;p90"/>
                <p:cNvSpPr/>
                <p:nvPr/>
              </p:nvSpPr>
              <p:spPr>
                <a:xfrm>
                  <a:off x="68054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49" name="Google Shape;6449;p90"/>
                <p:cNvSpPr/>
                <p:nvPr/>
              </p:nvSpPr>
              <p:spPr>
                <a:xfrm>
                  <a:off x="68054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50" name="Google Shape;6450;p90"/>
                <p:cNvSpPr/>
                <p:nvPr/>
              </p:nvSpPr>
              <p:spPr>
                <a:xfrm>
                  <a:off x="68054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51" name="Google Shape;6451;p90"/>
                <p:cNvSpPr/>
                <p:nvPr/>
              </p:nvSpPr>
              <p:spPr>
                <a:xfrm>
                  <a:off x="68054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452" name="Google Shape;6452;p90"/>
              <p:cNvGrpSpPr/>
              <p:nvPr/>
            </p:nvGrpSpPr>
            <p:grpSpPr>
              <a:xfrm>
                <a:off x="2272795" y="2882501"/>
                <a:ext cx="103104" cy="1426186"/>
                <a:chOff x="5206863" y="3100904"/>
                <a:chExt cx="122758" cy="1698043"/>
              </a:xfrm>
            </p:grpSpPr>
            <p:sp>
              <p:nvSpPr>
                <p:cNvPr id="6453" name="Google Shape;6453;p90"/>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54" name="Google Shape;6454;p90"/>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55" name="Google Shape;6455;p90"/>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56" name="Google Shape;6456;p90"/>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57" name="Google Shape;6457;p90"/>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58" name="Google Shape;6458;p90"/>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59" name="Google Shape;6459;p90"/>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460" name="Google Shape;6460;p90"/>
              <p:cNvGrpSpPr/>
              <p:nvPr/>
            </p:nvGrpSpPr>
            <p:grpSpPr>
              <a:xfrm>
                <a:off x="1542694" y="2882501"/>
                <a:ext cx="103104" cy="1426186"/>
                <a:chOff x="6006138" y="3143629"/>
                <a:chExt cx="122758" cy="1698043"/>
              </a:xfrm>
            </p:grpSpPr>
            <p:sp>
              <p:nvSpPr>
                <p:cNvPr id="6461" name="Google Shape;6461;p90"/>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62" name="Google Shape;6462;p90"/>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63" name="Google Shape;6463;p90"/>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64" name="Google Shape;6464;p90"/>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65" name="Google Shape;6465;p90"/>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66" name="Google Shape;6466;p90"/>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67" name="Google Shape;6467;p90"/>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grpSp>
        <p:nvGrpSpPr>
          <p:cNvPr id="6468" name="Google Shape;6468;p90"/>
          <p:cNvGrpSpPr/>
          <p:nvPr/>
        </p:nvGrpSpPr>
        <p:grpSpPr>
          <a:xfrm>
            <a:off x="7561680" y="4407993"/>
            <a:ext cx="3666603" cy="1160903"/>
            <a:chOff x="238125" y="1725700"/>
            <a:chExt cx="7139025" cy="2260325"/>
          </a:xfrm>
        </p:grpSpPr>
        <p:sp>
          <p:nvSpPr>
            <p:cNvPr id="6469" name="Google Shape;6469;p90"/>
            <p:cNvSpPr/>
            <p:nvPr/>
          </p:nvSpPr>
          <p:spPr>
            <a:xfrm>
              <a:off x="238125" y="1741950"/>
              <a:ext cx="6506150" cy="2228050"/>
            </a:xfrm>
            <a:custGeom>
              <a:avLst/>
              <a:gdLst/>
              <a:ahLst/>
              <a:cxnLst/>
              <a:rect l="l" t="t" r="r" b="b"/>
              <a:pathLst>
                <a:path w="260246" h="89122" extrusionOk="0">
                  <a:moveTo>
                    <a:pt x="260246" y="1"/>
                  </a:moveTo>
                  <a:lnTo>
                    <a:pt x="0" y="44559"/>
                  </a:lnTo>
                  <a:lnTo>
                    <a:pt x="260241" y="89121"/>
                  </a:lnTo>
                  <a:cubicBezTo>
                    <a:pt x="250030" y="85482"/>
                    <a:pt x="242259" y="66921"/>
                    <a:pt x="242259" y="44559"/>
                  </a:cubicBezTo>
                  <a:cubicBezTo>
                    <a:pt x="242259" y="22201"/>
                    <a:pt x="250039" y="3626"/>
                    <a:pt x="260246" y="1"/>
                  </a:cubicBezTo>
                  <a:close/>
                </a:path>
              </a:pathLst>
            </a:custGeom>
            <a:solidFill>
              <a:srgbClr val="E3E9ED">
                <a:alpha val="4358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70" name="Google Shape;6470;p90"/>
            <p:cNvSpPr/>
            <p:nvPr/>
          </p:nvSpPr>
          <p:spPr>
            <a:xfrm>
              <a:off x="2480475" y="2435950"/>
              <a:ext cx="438500" cy="841400"/>
            </a:xfrm>
            <a:custGeom>
              <a:avLst/>
              <a:gdLst/>
              <a:ahLst/>
              <a:cxnLst/>
              <a:rect l="l" t="t" r="r" b="b"/>
              <a:pathLst>
                <a:path w="17540" h="33656" extrusionOk="0">
                  <a:moveTo>
                    <a:pt x="8770" y="1"/>
                  </a:moveTo>
                  <a:cubicBezTo>
                    <a:pt x="3929" y="1"/>
                    <a:pt x="0" y="7536"/>
                    <a:pt x="0" y="16826"/>
                  </a:cubicBezTo>
                  <a:cubicBezTo>
                    <a:pt x="0" y="26120"/>
                    <a:pt x="3929" y="33655"/>
                    <a:pt x="8770" y="33655"/>
                  </a:cubicBezTo>
                  <a:cubicBezTo>
                    <a:pt x="13616" y="33655"/>
                    <a:pt x="17540" y="26120"/>
                    <a:pt x="17540" y="16826"/>
                  </a:cubicBezTo>
                  <a:cubicBezTo>
                    <a:pt x="17540" y="7536"/>
                    <a:pt x="13616" y="1"/>
                    <a:pt x="8770" y="1"/>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71" name="Google Shape;6471;p90"/>
            <p:cNvSpPr/>
            <p:nvPr/>
          </p:nvSpPr>
          <p:spPr>
            <a:xfrm>
              <a:off x="3663250" y="2219875"/>
              <a:ext cx="607450" cy="1272525"/>
            </a:xfrm>
            <a:custGeom>
              <a:avLst/>
              <a:gdLst/>
              <a:ahLst/>
              <a:cxnLst/>
              <a:rect l="l" t="t" r="r" b="b"/>
              <a:pathLst>
                <a:path w="24298" h="50901" extrusionOk="0">
                  <a:moveTo>
                    <a:pt x="12147" y="1"/>
                  </a:moveTo>
                  <a:cubicBezTo>
                    <a:pt x="8924" y="1"/>
                    <a:pt x="5836" y="2681"/>
                    <a:pt x="3558" y="7450"/>
                  </a:cubicBezTo>
                  <a:cubicBezTo>
                    <a:pt x="1280" y="12224"/>
                    <a:pt x="0" y="18697"/>
                    <a:pt x="0" y="25451"/>
                  </a:cubicBezTo>
                  <a:cubicBezTo>
                    <a:pt x="0" y="32200"/>
                    <a:pt x="1280" y="38673"/>
                    <a:pt x="3558" y="43447"/>
                  </a:cubicBezTo>
                  <a:cubicBezTo>
                    <a:pt x="5836" y="48216"/>
                    <a:pt x="8924" y="50901"/>
                    <a:pt x="12147" y="50901"/>
                  </a:cubicBezTo>
                  <a:cubicBezTo>
                    <a:pt x="15370" y="50901"/>
                    <a:pt x="18457" y="48216"/>
                    <a:pt x="20735" y="43447"/>
                  </a:cubicBezTo>
                  <a:cubicBezTo>
                    <a:pt x="23014" y="38673"/>
                    <a:pt x="24298" y="32200"/>
                    <a:pt x="24298" y="25451"/>
                  </a:cubicBezTo>
                  <a:cubicBezTo>
                    <a:pt x="24298" y="18697"/>
                    <a:pt x="23014" y="12224"/>
                    <a:pt x="20735" y="7450"/>
                  </a:cubicBezTo>
                  <a:cubicBezTo>
                    <a:pt x="18457" y="2681"/>
                    <a:pt x="15370" y="1"/>
                    <a:pt x="12147" y="1"/>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72" name="Google Shape;6472;p90"/>
            <p:cNvSpPr/>
            <p:nvPr/>
          </p:nvSpPr>
          <p:spPr>
            <a:xfrm>
              <a:off x="4999700" y="1973525"/>
              <a:ext cx="820500" cy="1764350"/>
            </a:xfrm>
            <a:custGeom>
              <a:avLst/>
              <a:gdLst/>
              <a:ahLst/>
              <a:cxnLst/>
              <a:rect l="l" t="t" r="r" b="b"/>
              <a:pathLst>
                <a:path w="32820" h="70574" extrusionOk="0">
                  <a:moveTo>
                    <a:pt x="16410" y="0"/>
                  </a:moveTo>
                  <a:cubicBezTo>
                    <a:pt x="12057" y="0"/>
                    <a:pt x="7884" y="3716"/>
                    <a:pt x="4806" y="10334"/>
                  </a:cubicBezTo>
                  <a:cubicBezTo>
                    <a:pt x="1728" y="16952"/>
                    <a:pt x="1" y="25925"/>
                    <a:pt x="1" y="35287"/>
                  </a:cubicBezTo>
                  <a:cubicBezTo>
                    <a:pt x="1" y="44644"/>
                    <a:pt x="1728" y="53622"/>
                    <a:pt x="4806" y="60239"/>
                  </a:cubicBezTo>
                  <a:cubicBezTo>
                    <a:pt x="7884" y="66857"/>
                    <a:pt x="12057" y="70573"/>
                    <a:pt x="16410" y="70573"/>
                  </a:cubicBezTo>
                  <a:cubicBezTo>
                    <a:pt x="20759" y="70573"/>
                    <a:pt x="24936" y="66857"/>
                    <a:pt x="28014" y="60239"/>
                  </a:cubicBezTo>
                  <a:cubicBezTo>
                    <a:pt x="31088" y="53622"/>
                    <a:pt x="32819" y="44644"/>
                    <a:pt x="32819" y="35287"/>
                  </a:cubicBezTo>
                  <a:cubicBezTo>
                    <a:pt x="32819" y="25925"/>
                    <a:pt x="31088" y="16952"/>
                    <a:pt x="28014" y="10334"/>
                  </a:cubicBezTo>
                  <a:cubicBezTo>
                    <a:pt x="24936" y="3716"/>
                    <a:pt x="20759" y="0"/>
                    <a:pt x="16410"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73" name="Google Shape;6473;p90"/>
            <p:cNvSpPr/>
            <p:nvPr/>
          </p:nvSpPr>
          <p:spPr>
            <a:xfrm>
              <a:off x="6838275" y="1725700"/>
              <a:ext cx="150" cy="0"/>
            </a:xfrm>
            <a:custGeom>
              <a:avLst/>
              <a:gdLst/>
              <a:ahLst/>
              <a:cxnLst/>
              <a:rect l="l" t="t" r="r" b="b"/>
              <a:pathLst>
                <a:path w="6" extrusionOk="0">
                  <a:moveTo>
                    <a:pt x="5" y="0"/>
                  </a:moveTo>
                  <a:lnTo>
                    <a:pt x="1" y="0"/>
                  </a:ln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74" name="Google Shape;6474;p90"/>
            <p:cNvSpPr/>
            <p:nvPr/>
          </p:nvSpPr>
          <p:spPr>
            <a:xfrm>
              <a:off x="6838400" y="3986000"/>
              <a:ext cx="25" cy="25"/>
            </a:xfrm>
            <a:custGeom>
              <a:avLst/>
              <a:gdLst/>
              <a:ahLst/>
              <a:cxnLst/>
              <a:rect l="l" t="t" r="r" b="b"/>
              <a:pathLst>
                <a:path w="1" h="1" extrusionOk="0">
                  <a:moveTo>
                    <a:pt x="0" y="1"/>
                  </a:moveTo>
                  <a:lnTo>
                    <a:pt x="0" y="1"/>
                  </a:ln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75" name="Google Shape;6475;p90"/>
            <p:cNvSpPr/>
            <p:nvPr/>
          </p:nvSpPr>
          <p:spPr>
            <a:xfrm>
              <a:off x="6744250" y="3969975"/>
              <a:ext cx="94175" cy="16050"/>
            </a:xfrm>
            <a:custGeom>
              <a:avLst/>
              <a:gdLst/>
              <a:ahLst/>
              <a:cxnLst/>
              <a:rect l="l" t="t" r="r" b="b"/>
              <a:pathLst>
                <a:path w="3767" h="642" extrusionOk="0">
                  <a:moveTo>
                    <a:pt x="1" y="0"/>
                  </a:moveTo>
                  <a:lnTo>
                    <a:pt x="1" y="0"/>
                  </a:lnTo>
                  <a:cubicBezTo>
                    <a:pt x="1190" y="425"/>
                    <a:pt x="2415" y="642"/>
                    <a:pt x="3662" y="642"/>
                  </a:cubicBezTo>
                  <a:lnTo>
                    <a:pt x="3766" y="642"/>
                  </a:lnTo>
                  <a:lnTo>
                    <a:pt x="1" y="0"/>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76" name="Google Shape;6476;p90"/>
            <p:cNvSpPr/>
            <p:nvPr/>
          </p:nvSpPr>
          <p:spPr>
            <a:xfrm>
              <a:off x="6744250" y="1725700"/>
              <a:ext cx="94050" cy="16175"/>
            </a:xfrm>
            <a:custGeom>
              <a:avLst/>
              <a:gdLst/>
              <a:ahLst/>
              <a:cxnLst/>
              <a:rect l="l" t="t" r="r" b="b"/>
              <a:pathLst>
                <a:path w="3762" h="647" extrusionOk="0">
                  <a:moveTo>
                    <a:pt x="3662" y="0"/>
                  </a:moveTo>
                  <a:cubicBezTo>
                    <a:pt x="2415" y="0"/>
                    <a:pt x="1194" y="222"/>
                    <a:pt x="1" y="646"/>
                  </a:cubicBezTo>
                  <a:lnTo>
                    <a:pt x="3762" y="0"/>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77" name="Google Shape;6477;p90"/>
            <p:cNvSpPr/>
            <p:nvPr/>
          </p:nvSpPr>
          <p:spPr>
            <a:xfrm>
              <a:off x="6294575" y="1725700"/>
              <a:ext cx="1082575" cy="2260225"/>
            </a:xfrm>
            <a:custGeom>
              <a:avLst/>
              <a:gdLst/>
              <a:ahLst/>
              <a:cxnLst/>
              <a:rect l="l" t="t" r="r" b="b"/>
              <a:pathLst>
                <a:path w="43303" h="90409" extrusionOk="0">
                  <a:moveTo>
                    <a:pt x="21749" y="0"/>
                  </a:moveTo>
                  <a:lnTo>
                    <a:pt x="17988" y="646"/>
                  </a:lnTo>
                  <a:cubicBezTo>
                    <a:pt x="7781" y="4276"/>
                    <a:pt x="1" y="22846"/>
                    <a:pt x="1" y="45204"/>
                  </a:cubicBezTo>
                  <a:cubicBezTo>
                    <a:pt x="1" y="67562"/>
                    <a:pt x="7781" y="86132"/>
                    <a:pt x="17988" y="89766"/>
                  </a:cubicBezTo>
                  <a:lnTo>
                    <a:pt x="21753" y="90408"/>
                  </a:lnTo>
                  <a:lnTo>
                    <a:pt x="21758" y="90408"/>
                  </a:lnTo>
                  <a:cubicBezTo>
                    <a:pt x="33665" y="90291"/>
                    <a:pt x="43302" y="70094"/>
                    <a:pt x="43302" y="45204"/>
                  </a:cubicBezTo>
                  <a:cubicBezTo>
                    <a:pt x="43302" y="20315"/>
                    <a:pt x="33665" y="118"/>
                    <a:pt x="21753"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78" name="Google Shape;6478;p90"/>
            <p:cNvSpPr/>
            <p:nvPr/>
          </p:nvSpPr>
          <p:spPr>
            <a:xfrm>
              <a:off x="1511625" y="2613375"/>
              <a:ext cx="292400" cy="484275"/>
            </a:xfrm>
            <a:custGeom>
              <a:avLst/>
              <a:gdLst/>
              <a:ahLst/>
              <a:cxnLst/>
              <a:rect l="l" t="t" r="r" b="b"/>
              <a:pathLst>
                <a:path w="11696" h="19371" extrusionOk="0">
                  <a:moveTo>
                    <a:pt x="5850" y="1"/>
                  </a:moveTo>
                  <a:cubicBezTo>
                    <a:pt x="2618" y="1"/>
                    <a:pt x="1" y="4336"/>
                    <a:pt x="1" y="9684"/>
                  </a:cubicBezTo>
                  <a:cubicBezTo>
                    <a:pt x="1" y="15036"/>
                    <a:pt x="2618" y="19371"/>
                    <a:pt x="5850" y="19371"/>
                  </a:cubicBezTo>
                  <a:cubicBezTo>
                    <a:pt x="9078" y="19371"/>
                    <a:pt x="11695" y="15036"/>
                    <a:pt x="11695" y="9684"/>
                  </a:cubicBezTo>
                  <a:cubicBezTo>
                    <a:pt x="11695" y="4336"/>
                    <a:pt x="9078" y="1"/>
                    <a:pt x="5850" y="1"/>
                  </a:cubicBezTo>
                  <a:close/>
                </a:path>
              </a:pathLst>
            </a:cu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479" name="Google Shape;6479;p90"/>
          <p:cNvGrpSpPr/>
          <p:nvPr/>
        </p:nvGrpSpPr>
        <p:grpSpPr>
          <a:xfrm>
            <a:off x="7921899" y="2996988"/>
            <a:ext cx="1473936" cy="1222329"/>
            <a:chOff x="5249100" y="1210600"/>
            <a:chExt cx="3502700" cy="2904775"/>
          </a:xfrm>
        </p:grpSpPr>
        <p:sp>
          <p:nvSpPr>
            <p:cNvPr id="6480" name="Google Shape;6480;p90"/>
            <p:cNvSpPr/>
            <p:nvPr/>
          </p:nvSpPr>
          <p:spPr>
            <a:xfrm>
              <a:off x="5479658" y="1210600"/>
              <a:ext cx="3108190" cy="632425"/>
            </a:xfrm>
            <a:custGeom>
              <a:avLst/>
              <a:gdLst/>
              <a:ahLst/>
              <a:cxnLst/>
              <a:rect l="l" t="t" r="r" b="b"/>
              <a:pathLst>
                <a:path w="117257" h="25297" extrusionOk="0">
                  <a:moveTo>
                    <a:pt x="1" y="0"/>
                  </a:moveTo>
                  <a:lnTo>
                    <a:pt x="14647" y="25297"/>
                  </a:lnTo>
                  <a:lnTo>
                    <a:pt x="102066" y="25297"/>
                  </a:lnTo>
                  <a:lnTo>
                    <a:pt x="117257" y="0"/>
                  </a:lnTo>
                  <a:close/>
                </a:path>
              </a:pathLst>
            </a:cu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81" name="Google Shape;6481;p90"/>
            <p:cNvSpPr/>
            <p:nvPr/>
          </p:nvSpPr>
          <p:spPr>
            <a:xfrm>
              <a:off x="5769162" y="1842998"/>
              <a:ext cx="2424880" cy="631925"/>
            </a:xfrm>
            <a:custGeom>
              <a:avLst/>
              <a:gdLst/>
              <a:ahLst/>
              <a:cxnLst/>
              <a:rect l="l" t="t" r="r" b="b"/>
              <a:pathLst>
                <a:path w="91479" h="25277" extrusionOk="0">
                  <a:moveTo>
                    <a:pt x="1" y="1"/>
                  </a:moveTo>
                  <a:lnTo>
                    <a:pt x="14647" y="25276"/>
                  </a:lnTo>
                  <a:lnTo>
                    <a:pt x="76602" y="25276"/>
                  </a:lnTo>
                  <a:lnTo>
                    <a:pt x="91479" y="1"/>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82" name="Google Shape;6482;p90"/>
            <p:cNvSpPr/>
            <p:nvPr/>
          </p:nvSpPr>
          <p:spPr>
            <a:xfrm>
              <a:off x="6065319" y="2474896"/>
              <a:ext cx="1739369" cy="632450"/>
            </a:xfrm>
            <a:custGeom>
              <a:avLst/>
              <a:gdLst/>
              <a:ahLst/>
              <a:cxnLst/>
              <a:rect l="l" t="t" r="r" b="b"/>
              <a:pathLst>
                <a:path w="65618" h="25298" extrusionOk="0">
                  <a:moveTo>
                    <a:pt x="1" y="0"/>
                  </a:moveTo>
                  <a:lnTo>
                    <a:pt x="14417" y="25297"/>
                  </a:lnTo>
                  <a:lnTo>
                    <a:pt x="50887" y="25297"/>
                  </a:lnTo>
                  <a:lnTo>
                    <a:pt x="65617"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83" name="Google Shape;6483;p90"/>
            <p:cNvSpPr/>
            <p:nvPr/>
          </p:nvSpPr>
          <p:spPr>
            <a:xfrm>
              <a:off x="6354293" y="3107319"/>
              <a:ext cx="1061572" cy="632425"/>
            </a:xfrm>
            <a:custGeom>
              <a:avLst/>
              <a:gdLst/>
              <a:ahLst/>
              <a:cxnLst/>
              <a:rect l="l" t="t" r="r" b="b"/>
              <a:pathLst>
                <a:path w="40048" h="25297" extrusionOk="0">
                  <a:moveTo>
                    <a:pt x="0" y="0"/>
                  </a:moveTo>
                  <a:lnTo>
                    <a:pt x="14668" y="25297"/>
                  </a:lnTo>
                  <a:lnTo>
                    <a:pt x="25360" y="25297"/>
                  </a:lnTo>
                  <a:lnTo>
                    <a:pt x="40048" y="0"/>
                  </a:lnTo>
                  <a:close/>
                </a:path>
              </a:pathLst>
            </a:custGeom>
            <a:solidFill>
              <a:srgbClr val="435D7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cxnSp>
          <p:nvCxnSpPr>
            <p:cNvPr id="6484" name="Google Shape;6484;p90"/>
            <p:cNvCxnSpPr/>
            <p:nvPr/>
          </p:nvCxnSpPr>
          <p:spPr>
            <a:xfrm>
              <a:off x="5249100" y="2382654"/>
              <a:ext cx="922800" cy="0"/>
            </a:xfrm>
            <a:prstGeom prst="straightConnector1">
              <a:avLst/>
            </a:prstGeom>
            <a:noFill/>
            <a:ln w="19050" cap="flat" cmpd="sng">
              <a:solidFill>
                <a:srgbClr val="869FB2"/>
              </a:solidFill>
              <a:prstDash val="solid"/>
              <a:round/>
              <a:headEnd type="oval" w="med" len="med"/>
              <a:tailEnd type="none" w="med" len="med"/>
            </a:ln>
          </p:spPr>
        </p:cxnSp>
        <p:cxnSp>
          <p:nvCxnSpPr>
            <p:cNvPr id="6485" name="Google Shape;6485;p90"/>
            <p:cNvCxnSpPr/>
            <p:nvPr/>
          </p:nvCxnSpPr>
          <p:spPr>
            <a:xfrm rot="10800000">
              <a:off x="8178522" y="1765431"/>
              <a:ext cx="559200" cy="0"/>
            </a:xfrm>
            <a:prstGeom prst="straightConnector1">
              <a:avLst/>
            </a:prstGeom>
            <a:noFill/>
            <a:ln w="19050" cap="flat" cmpd="sng">
              <a:solidFill>
                <a:srgbClr val="BAC8D3"/>
              </a:solidFill>
              <a:prstDash val="solid"/>
              <a:round/>
              <a:headEnd type="oval" w="med" len="med"/>
              <a:tailEnd type="none" w="med" len="med"/>
            </a:ln>
          </p:spPr>
        </p:cxnSp>
        <p:cxnSp>
          <p:nvCxnSpPr>
            <p:cNvPr id="6486" name="Google Shape;6486;p90"/>
            <p:cNvCxnSpPr/>
            <p:nvPr/>
          </p:nvCxnSpPr>
          <p:spPr>
            <a:xfrm rot="10800000">
              <a:off x="7467500" y="2943528"/>
              <a:ext cx="1284300" cy="0"/>
            </a:xfrm>
            <a:prstGeom prst="straightConnector1">
              <a:avLst/>
            </a:prstGeom>
            <a:noFill/>
            <a:ln w="19050" cap="flat" cmpd="sng">
              <a:solidFill>
                <a:srgbClr val="5F7D95"/>
              </a:solidFill>
              <a:prstDash val="solid"/>
              <a:round/>
              <a:headEnd type="oval" w="med" len="med"/>
              <a:tailEnd type="none" w="med" len="med"/>
            </a:ln>
          </p:spPr>
        </p:cxnSp>
        <p:cxnSp>
          <p:nvCxnSpPr>
            <p:cNvPr id="6487" name="Google Shape;6487;p90"/>
            <p:cNvCxnSpPr/>
            <p:nvPr/>
          </p:nvCxnSpPr>
          <p:spPr>
            <a:xfrm>
              <a:off x="5787288" y="3630350"/>
              <a:ext cx="922800" cy="0"/>
            </a:xfrm>
            <a:prstGeom prst="straightConnector1">
              <a:avLst/>
            </a:prstGeom>
            <a:noFill/>
            <a:ln w="19050" cap="flat" cmpd="sng">
              <a:solidFill>
                <a:srgbClr val="435D74"/>
              </a:solidFill>
              <a:prstDash val="solid"/>
              <a:round/>
              <a:headEnd type="oval" w="med" len="med"/>
              <a:tailEnd type="none" w="med" len="med"/>
            </a:ln>
          </p:spPr>
        </p:cxnSp>
        <p:sp>
          <p:nvSpPr>
            <p:cNvPr id="6488" name="Google Shape;6488;p90"/>
            <p:cNvSpPr/>
            <p:nvPr/>
          </p:nvSpPr>
          <p:spPr>
            <a:xfrm>
              <a:off x="6601902" y="3690575"/>
              <a:ext cx="566400" cy="424800"/>
            </a:xfrm>
            <a:prstGeom prst="downArrow">
              <a:avLst>
                <a:gd name="adj1" fmla="val 50000"/>
                <a:gd name="adj2" fmla="val 50000"/>
              </a:avLst>
            </a:prstGeom>
            <a:solidFill>
              <a:srgbClr val="435D7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489" name="Google Shape;6489;p90"/>
          <p:cNvGrpSpPr/>
          <p:nvPr/>
        </p:nvGrpSpPr>
        <p:grpSpPr>
          <a:xfrm>
            <a:off x="9498630" y="1289544"/>
            <a:ext cx="1739533" cy="1499808"/>
            <a:chOff x="7287122" y="1165658"/>
            <a:chExt cx="1219413" cy="1051365"/>
          </a:xfrm>
        </p:grpSpPr>
        <p:grpSp>
          <p:nvGrpSpPr>
            <p:cNvPr id="6490" name="Google Shape;6490;p90"/>
            <p:cNvGrpSpPr/>
            <p:nvPr/>
          </p:nvGrpSpPr>
          <p:grpSpPr>
            <a:xfrm>
              <a:off x="7287122" y="1969723"/>
              <a:ext cx="1219413" cy="247300"/>
              <a:chOff x="7287122" y="1969723"/>
              <a:chExt cx="1219413" cy="247300"/>
            </a:xfrm>
          </p:grpSpPr>
          <p:sp>
            <p:nvSpPr>
              <p:cNvPr id="6491" name="Google Shape;6491;p90"/>
              <p:cNvSpPr/>
              <p:nvPr/>
            </p:nvSpPr>
            <p:spPr>
              <a:xfrm flipH="1">
                <a:off x="8366247" y="1969723"/>
                <a:ext cx="140288" cy="247300"/>
              </a:xfrm>
              <a:custGeom>
                <a:avLst/>
                <a:gdLst/>
                <a:ahLst/>
                <a:cxnLst/>
                <a:rect l="l" t="t" r="r" b="b"/>
                <a:pathLst>
                  <a:path w="14992" h="26428" extrusionOk="0">
                    <a:moveTo>
                      <a:pt x="31" y="0"/>
                    </a:moveTo>
                    <a:cubicBezTo>
                      <a:pt x="25" y="0"/>
                      <a:pt x="19" y="0"/>
                      <a:pt x="13" y="0"/>
                    </a:cubicBezTo>
                    <a:lnTo>
                      <a:pt x="0" y="0"/>
                    </a:lnTo>
                    <a:lnTo>
                      <a:pt x="0" y="26407"/>
                    </a:lnTo>
                    <a:lnTo>
                      <a:pt x="13" y="26427"/>
                    </a:lnTo>
                    <a:lnTo>
                      <a:pt x="14992" y="1860"/>
                    </a:lnTo>
                    <a:cubicBezTo>
                      <a:pt x="10391" y="663"/>
                      <a:pt x="5335" y="0"/>
                      <a:pt x="31"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6492" name="Google Shape;6492;p90"/>
              <p:cNvGrpSpPr/>
              <p:nvPr/>
            </p:nvGrpSpPr>
            <p:grpSpPr>
              <a:xfrm>
                <a:off x="7287122" y="2063892"/>
                <a:ext cx="1151753" cy="73428"/>
                <a:chOff x="7287122" y="2063892"/>
                <a:chExt cx="1151753" cy="73428"/>
              </a:xfrm>
            </p:grpSpPr>
            <p:sp>
              <p:nvSpPr>
                <p:cNvPr id="6493" name="Google Shape;6493;p90"/>
                <p:cNvSpPr/>
                <p:nvPr/>
              </p:nvSpPr>
              <p:spPr>
                <a:xfrm flipH="1">
                  <a:off x="7287122" y="2063892"/>
                  <a:ext cx="507103" cy="73428"/>
                </a:xfrm>
                <a:custGeom>
                  <a:avLst/>
                  <a:gdLst/>
                  <a:ahLst/>
                  <a:cxnLst/>
                  <a:rect l="l" t="t" r="r" b="b"/>
                  <a:pathLst>
                    <a:path w="35124" h="7847" extrusionOk="0">
                      <a:moveTo>
                        <a:pt x="0" y="1"/>
                      </a:moveTo>
                      <a:lnTo>
                        <a:pt x="0" y="7847"/>
                      </a:lnTo>
                      <a:lnTo>
                        <a:pt x="35123" y="7847"/>
                      </a:lnTo>
                      <a:lnTo>
                        <a:pt x="35123" y="1"/>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cxnSp>
              <p:nvCxnSpPr>
                <p:cNvPr id="6494" name="Google Shape;6494;p90"/>
                <p:cNvCxnSpPr/>
                <p:nvPr/>
              </p:nvCxnSpPr>
              <p:spPr>
                <a:xfrm rot="10800000">
                  <a:off x="7818475" y="2100600"/>
                  <a:ext cx="620400" cy="0"/>
                </a:xfrm>
                <a:prstGeom prst="straightConnector1">
                  <a:avLst/>
                </a:prstGeom>
                <a:noFill/>
                <a:ln w="9525" cap="flat" cmpd="sng">
                  <a:solidFill>
                    <a:srgbClr val="CFD9E0"/>
                  </a:solidFill>
                  <a:prstDash val="solid"/>
                  <a:round/>
                  <a:headEnd type="none" w="med" len="med"/>
                  <a:tailEnd type="oval" w="med" len="med"/>
                </a:ln>
              </p:spPr>
            </p:cxnSp>
          </p:grpSp>
        </p:grpSp>
        <p:grpSp>
          <p:nvGrpSpPr>
            <p:cNvPr id="6495" name="Google Shape;6495;p90"/>
            <p:cNvGrpSpPr/>
            <p:nvPr/>
          </p:nvGrpSpPr>
          <p:grpSpPr>
            <a:xfrm>
              <a:off x="7287122" y="1712201"/>
              <a:ext cx="1219403" cy="246767"/>
              <a:chOff x="7287122" y="1712201"/>
              <a:chExt cx="1219403" cy="246767"/>
            </a:xfrm>
          </p:grpSpPr>
          <p:sp>
            <p:nvSpPr>
              <p:cNvPr id="6496" name="Google Shape;6496;p90"/>
              <p:cNvSpPr/>
              <p:nvPr/>
            </p:nvSpPr>
            <p:spPr>
              <a:xfrm flipH="1">
                <a:off x="8226249" y="1712201"/>
                <a:ext cx="280276" cy="246767"/>
              </a:xfrm>
              <a:custGeom>
                <a:avLst/>
                <a:gdLst/>
                <a:ahLst/>
                <a:cxnLst/>
                <a:rect l="l" t="t" r="r" b="b"/>
                <a:pathLst>
                  <a:path w="29952" h="26371" extrusionOk="0">
                    <a:moveTo>
                      <a:pt x="1" y="0"/>
                    </a:moveTo>
                    <a:lnTo>
                      <a:pt x="1" y="24234"/>
                    </a:lnTo>
                    <a:lnTo>
                      <a:pt x="14" y="24234"/>
                    </a:lnTo>
                    <a:cubicBezTo>
                      <a:pt x="14" y="24234"/>
                      <a:pt x="203" y="24229"/>
                      <a:pt x="558" y="24229"/>
                    </a:cubicBezTo>
                    <a:cubicBezTo>
                      <a:pt x="2473" y="24229"/>
                      <a:pt x="9215" y="24384"/>
                      <a:pt x="17213" y="26370"/>
                    </a:cubicBezTo>
                    <a:lnTo>
                      <a:pt x="29952" y="5713"/>
                    </a:lnTo>
                    <a:cubicBezTo>
                      <a:pt x="29952" y="5713"/>
                      <a:pt x="20827" y="0"/>
                      <a:pt x="14" y="0"/>
                    </a:cubicBezTo>
                    <a:close/>
                  </a:path>
                </a:pathLst>
              </a:custGeom>
              <a:solidFill>
                <a:srgbClr val="A5B7C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6497" name="Google Shape;6497;p90"/>
              <p:cNvGrpSpPr/>
              <p:nvPr/>
            </p:nvGrpSpPr>
            <p:grpSpPr>
              <a:xfrm>
                <a:off x="7287122" y="1842861"/>
                <a:ext cx="1005303" cy="73419"/>
                <a:chOff x="7287122" y="1842861"/>
                <a:chExt cx="1005303" cy="73419"/>
              </a:xfrm>
            </p:grpSpPr>
            <p:sp>
              <p:nvSpPr>
                <p:cNvPr id="6498" name="Google Shape;6498;p90"/>
                <p:cNvSpPr/>
                <p:nvPr/>
              </p:nvSpPr>
              <p:spPr>
                <a:xfrm flipH="1">
                  <a:off x="7287122" y="1842861"/>
                  <a:ext cx="507103" cy="73419"/>
                </a:xfrm>
                <a:custGeom>
                  <a:avLst/>
                  <a:gdLst/>
                  <a:ahLst/>
                  <a:cxnLst/>
                  <a:rect l="l" t="t" r="r" b="b"/>
                  <a:pathLst>
                    <a:path w="35124" h="7846" extrusionOk="0">
                      <a:moveTo>
                        <a:pt x="0" y="1"/>
                      </a:moveTo>
                      <a:lnTo>
                        <a:pt x="0" y="7845"/>
                      </a:lnTo>
                      <a:lnTo>
                        <a:pt x="35123" y="7845"/>
                      </a:lnTo>
                      <a:lnTo>
                        <a:pt x="35123" y="1"/>
                      </a:lnTo>
                      <a:close/>
                    </a:path>
                  </a:pathLst>
                </a:custGeom>
                <a:solidFill>
                  <a:srgbClr val="A5B7C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cxnSp>
              <p:nvCxnSpPr>
                <p:cNvPr id="6499" name="Google Shape;6499;p90"/>
                <p:cNvCxnSpPr/>
                <p:nvPr/>
              </p:nvCxnSpPr>
              <p:spPr>
                <a:xfrm rot="10800000">
                  <a:off x="7818425" y="1879575"/>
                  <a:ext cx="474000" cy="0"/>
                </a:xfrm>
                <a:prstGeom prst="straightConnector1">
                  <a:avLst/>
                </a:prstGeom>
                <a:noFill/>
                <a:ln w="9525" cap="flat" cmpd="sng">
                  <a:solidFill>
                    <a:srgbClr val="A5B7C6"/>
                  </a:solidFill>
                  <a:prstDash val="solid"/>
                  <a:round/>
                  <a:headEnd type="none" w="med" len="med"/>
                  <a:tailEnd type="oval" w="med" len="med"/>
                </a:ln>
              </p:spPr>
            </p:cxnSp>
          </p:grpSp>
        </p:grpSp>
        <p:grpSp>
          <p:nvGrpSpPr>
            <p:cNvPr id="6500" name="Google Shape;6500;p90"/>
            <p:cNvGrpSpPr/>
            <p:nvPr/>
          </p:nvGrpSpPr>
          <p:grpSpPr>
            <a:xfrm>
              <a:off x="7287122" y="1447520"/>
              <a:ext cx="1219403" cy="286667"/>
              <a:chOff x="7287122" y="1447520"/>
              <a:chExt cx="1219403" cy="286667"/>
            </a:xfrm>
          </p:grpSpPr>
          <p:sp>
            <p:nvSpPr>
              <p:cNvPr id="6501" name="Google Shape;6501;p90"/>
              <p:cNvSpPr/>
              <p:nvPr/>
            </p:nvSpPr>
            <p:spPr>
              <a:xfrm flipH="1">
                <a:off x="8087665" y="1447520"/>
                <a:ext cx="418860" cy="286667"/>
              </a:xfrm>
              <a:custGeom>
                <a:avLst/>
                <a:gdLst/>
                <a:ahLst/>
                <a:cxnLst/>
                <a:rect l="l" t="t" r="r" b="b"/>
                <a:pathLst>
                  <a:path w="44762" h="30635" extrusionOk="0">
                    <a:moveTo>
                      <a:pt x="1" y="1"/>
                    </a:moveTo>
                    <a:lnTo>
                      <a:pt x="1" y="24648"/>
                    </a:lnTo>
                    <a:lnTo>
                      <a:pt x="14" y="24648"/>
                    </a:lnTo>
                    <a:cubicBezTo>
                      <a:pt x="5607" y="24648"/>
                      <a:pt x="18560" y="25130"/>
                      <a:pt x="31390" y="30635"/>
                    </a:cubicBezTo>
                    <a:lnTo>
                      <a:pt x="44761" y="10327"/>
                    </a:lnTo>
                    <a:cubicBezTo>
                      <a:pt x="44761" y="10327"/>
                      <a:pt x="27304" y="1"/>
                      <a:pt x="14"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6502" name="Google Shape;6502;p90"/>
              <p:cNvGrpSpPr/>
              <p:nvPr/>
            </p:nvGrpSpPr>
            <p:grpSpPr>
              <a:xfrm>
                <a:off x="7287122" y="1581977"/>
                <a:ext cx="852803" cy="73428"/>
                <a:chOff x="7287122" y="1581977"/>
                <a:chExt cx="852803" cy="73428"/>
              </a:xfrm>
            </p:grpSpPr>
            <p:sp>
              <p:nvSpPr>
                <p:cNvPr id="6503" name="Google Shape;6503;p90"/>
                <p:cNvSpPr/>
                <p:nvPr/>
              </p:nvSpPr>
              <p:spPr>
                <a:xfrm flipH="1">
                  <a:off x="7287122" y="1581977"/>
                  <a:ext cx="507103" cy="73428"/>
                </a:xfrm>
                <a:custGeom>
                  <a:avLst/>
                  <a:gdLst/>
                  <a:ahLst/>
                  <a:cxnLst/>
                  <a:rect l="l" t="t" r="r" b="b"/>
                  <a:pathLst>
                    <a:path w="35124" h="7847" extrusionOk="0">
                      <a:moveTo>
                        <a:pt x="0" y="1"/>
                      </a:moveTo>
                      <a:lnTo>
                        <a:pt x="0" y="7847"/>
                      </a:lnTo>
                      <a:lnTo>
                        <a:pt x="35123" y="7847"/>
                      </a:lnTo>
                      <a:lnTo>
                        <a:pt x="35123" y="1"/>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cxnSp>
              <p:nvCxnSpPr>
                <p:cNvPr id="6504" name="Google Shape;6504;p90"/>
                <p:cNvCxnSpPr/>
                <p:nvPr/>
              </p:nvCxnSpPr>
              <p:spPr>
                <a:xfrm rot="10800000">
                  <a:off x="7818325" y="1618700"/>
                  <a:ext cx="321600" cy="0"/>
                </a:xfrm>
                <a:prstGeom prst="straightConnector1">
                  <a:avLst/>
                </a:prstGeom>
                <a:noFill/>
                <a:ln w="9525" cap="flat" cmpd="sng">
                  <a:solidFill>
                    <a:srgbClr val="869FB2"/>
                  </a:solidFill>
                  <a:prstDash val="solid"/>
                  <a:round/>
                  <a:headEnd type="none" w="med" len="med"/>
                  <a:tailEnd type="oval" w="med" len="med"/>
                </a:ln>
              </p:spPr>
            </p:cxnSp>
          </p:grpSp>
        </p:grpSp>
        <p:grpSp>
          <p:nvGrpSpPr>
            <p:cNvPr id="6505" name="Google Shape;6505;p90"/>
            <p:cNvGrpSpPr/>
            <p:nvPr/>
          </p:nvGrpSpPr>
          <p:grpSpPr>
            <a:xfrm>
              <a:off x="7287122" y="1165658"/>
              <a:ext cx="1219403" cy="344253"/>
              <a:chOff x="7287122" y="1165658"/>
              <a:chExt cx="1219403" cy="344253"/>
            </a:xfrm>
          </p:grpSpPr>
          <p:sp>
            <p:nvSpPr>
              <p:cNvPr id="6506" name="Google Shape;6506;p90"/>
              <p:cNvSpPr/>
              <p:nvPr/>
            </p:nvSpPr>
            <p:spPr>
              <a:xfrm flipH="1">
                <a:off x="7919557" y="1165658"/>
                <a:ext cx="586968" cy="344253"/>
              </a:xfrm>
              <a:custGeom>
                <a:avLst/>
                <a:gdLst/>
                <a:ahLst/>
                <a:cxnLst/>
                <a:rect l="l" t="t" r="r" b="b"/>
                <a:pathLst>
                  <a:path w="62727" h="36789" extrusionOk="0">
                    <a:moveTo>
                      <a:pt x="1" y="1"/>
                    </a:moveTo>
                    <a:lnTo>
                      <a:pt x="1" y="25976"/>
                    </a:lnTo>
                    <a:lnTo>
                      <a:pt x="17" y="25976"/>
                    </a:lnTo>
                    <a:cubicBezTo>
                      <a:pt x="74" y="25976"/>
                      <a:pt x="588" y="25960"/>
                      <a:pt x="1487" y="25960"/>
                    </a:cubicBezTo>
                    <a:cubicBezTo>
                      <a:pt x="7235" y="25960"/>
                      <a:pt x="28709" y="26646"/>
                      <a:pt x="46867" y="36789"/>
                    </a:cubicBezTo>
                    <a:lnTo>
                      <a:pt x="62726" y="12728"/>
                    </a:lnTo>
                    <a:cubicBezTo>
                      <a:pt x="62726" y="12728"/>
                      <a:pt x="39312" y="2"/>
                      <a:pt x="17"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6507" name="Google Shape;6507;p90"/>
              <p:cNvGrpSpPr/>
              <p:nvPr/>
            </p:nvGrpSpPr>
            <p:grpSpPr>
              <a:xfrm>
                <a:off x="7287122" y="1341025"/>
                <a:ext cx="695703" cy="73419"/>
                <a:chOff x="7287122" y="1341025"/>
                <a:chExt cx="695703" cy="73419"/>
              </a:xfrm>
            </p:grpSpPr>
            <p:sp>
              <p:nvSpPr>
                <p:cNvPr id="6508" name="Google Shape;6508;p90"/>
                <p:cNvSpPr/>
                <p:nvPr/>
              </p:nvSpPr>
              <p:spPr>
                <a:xfrm flipH="1">
                  <a:off x="7287122" y="1341025"/>
                  <a:ext cx="507103" cy="73419"/>
                </a:xfrm>
                <a:custGeom>
                  <a:avLst/>
                  <a:gdLst/>
                  <a:ahLst/>
                  <a:cxnLst/>
                  <a:rect l="l" t="t" r="r" b="b"/>
                  <a:pathLst>
                    <a:path w="35124" h="7846" extrusionOk="0">
                      <a:moveTo>
                        <a:pt x="0" y="1"/>
                      </a:moveTo>
                      <a:lnTo>
                        <a:pt x="0" y="7845"/>
                      </a:lnTo>
                      <a:lnTo>
                        <a:pt x="35123" y="7845"/>
                      </a:lnTo>
                      <a:lnTo>
                        <a:pt x="35123" y="1"/>
                      </a:ln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cxnSp>
              <p:nvCxnSpPr>
                <p:cNvPr id="6509" name="Google Shape;6509;p90"/>
                <p:cNvCxnSpPr/>
                <p:nvPr/>
              </p:nvCxnSpPr>
              <p:spPr>
                <a:xfrm rot="10800000">
                  <a:off x="7818425" y="1377750"/>
                  <a:ext cx="164400" cy="0"/>
                </a:xfrm>
                <a:prstGeom prst="straightConnector1">
                  <a:avLst/>
                </a:prstGeom>
                <a:noFill/>
                <a:ln w="9525" cap="flat" cmpd="sng">
                  <a:solidFill>
                    <a:srgbClr val="869FB1"/>
                  </a:solidFill>
                  <a:prstDash val="solid"/>
                  <a:round/>
                  <a:headEnd type="none" w="med" len="med"/>
                  <a:tailEnd type="oval" w="med" len="med"/>
                </a:ln>
              </p:spPr>
            </p:cxnSp>
          </p:grpSp>
        </p:grpSp>
      </p:grpSp>
      <p:grpSp>
        <p:nvGrpSpPr>
          <p:cNvPr id="6510" name="Google Shape;6510;p90"/>
          <p:cNvGrpSpPr/>
          <p:nvPr/>
        </p:nvGrpSpPr>
        <p:grpSpPr>
          <a:xfrm>
            <a:off x="7720619" y="1297575"/>
            <a:ext cx="1863639" cy="1464720"/>
            <a:chOff x="5900602" y="1193063"/>
            <a:chExt cx="1299851" cy="1021707"/>
          </a:xfrm>
        </p:grpSpPr>
        <p:grpSp>
          <p:nvGrpSpPr>
            <p:cNvPr id="6511" name="Google Shape;6511;p90"/>
            <p:cNvGrpSpPr/>
            <p:nvPr/>
          </p:nvGrpSpPr>
          <p:grpSpPr>
            <a:xfrm>
              <a:off x="6520337" y="1193063"/>
              <a:ext cx="341815" cy="799959"/>
              <a:chOff x="6520337" y="1193063"/>
              <a:chExt cx="341815" cy="799959"/>
            </a:xfrm>
          </p:grpSpPr>
          <p:grpSp>
            <p:nvGrpSpPr>
              <p:cNvPr id="6512" name="Google Shape;6512;p90"/>
              <p:cNvGrpSpPr/>
              <p:nvPr/>
            </p:nvGrpSpPr>
            <p:grpSpPr>
              <a:xfrm>
                <a:off x="6520337" y="1589527"/>
                <a:ext cx="213950" cy="403494"/>
                <a:chOff x="6520337" y="1589527"/>
                <a:chExt cx="213950" cy="403494"/>
              </a:xfrm>
            </p:grpSpPr>
            <p:sp>
              <p:nvSpPr>
                <p:cNvPr id="6513" name="Google Shape;6513;p90"/>
                <p:cNvSpPr/>
                <p:nvPr/>
              </p:nvSpPr>
              <p:spPr>
                <a:xfrm rot="-5400000">
                  <a:off x="6522864" y="1587001"/>
                  <a:ext cx="208853" cy="213906"/>
                </a:xfrm>
                <a:custGeom>
                  <a:avLst/>
                  <a:gdLst/>
                  <a:ahLst/>
                  <a:cxnLst/>
                  <a:rect l="l" t="t" r="r" b="b"/>
                  <a:pathLst>
                    <a:path w="24013" h="24594" extrusionOk="0">
                      <a:moveTo>
                        <a:pt x="725" y="0"/>
                      </a:moveTo>
                      <a:cubicBezTo>
                        <a:pt x="482" y="0"/>
                        <a:pt x="241" y="3"/>
                        <a:pt x="0" y="5"/>
                      </a:cubicBezTo>
                      <a:lnTo>
                        <a:pt x="0" y="22597"/>
                      </a:lnTo>
                      <a:cubicBezTo>
                        <a:pt x="118" y="22596"/>
                        <a:pt x="222" y="22595"/>
                        <a:pt x="312" y="22595"/>
                      </a:cubicBezTo>
                      <a:cubicBezTo>
                        <a:pt x="582" y="22595"/>
                        <a:pt x="725" y="22600"/>
                        <a:pt x="725" y="22600"/>
                      </a:cubicBezTo>
                      <a:cubicBezTo>
                        <a:pt x="725" y="22600"/>
                        <a:pt x="872" y="22595"/>
                        <a:pt x="1149" y="22595"/>
                      </a:cubicBezTo>
                      <a:cubicBezTo>
                        <a:pt x="2638" y="22595"/>
                        <a:pt x="7882" y="22740"/>
                        <a:pt x="14103" y="24594"/>
                      </a:cubicBezTo>
                      <a:lnTo>
                        <a:pt x="24013" y="5327"/>
                      </a:lnTo>
                      <a:cubicBezTo>
                        <a:pt x="24013" y="5327"/>
                        <a:pt x="16917" y="0"/>
                        <a:pt x="725" y="0"/>
                      </a:cubicBezTo>
                      <a:close/>
                    </a:path>
                  </a:pathLst>
                </a:custGeom>
                <a:solidFill>
                  <a:srgbClr val="A5B7C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14" name="Google Shape;6514;p90"/>
                <p:cNvSpPr/>
                <p:nvPr/>
              </p:nvSpPr>
              <p:spPr>
                <a:xfrm rot="-5400000">
                  <a:off x="6529204" y="1787939"/>
                  <a:ext cx="196250" cy="213915"/>
                </a:xfrm>
                <a:custGeom>
                  <a:avLst/>
                  <a:gdLst/>
                  <a:ahLst/>
                  <a:cxnLst/>
                  <a:rect l="l" t="t" r="r" b="b"/>
                  <a:pathLst>
                    <a:path w="22564" h="24595" extrusionOk="0">
                      <a:moveTo>
                        <a:pt x="22564" y="1"/>
                      </a:moveTo>
                      <a:cubicBezTo>
                        <a:pt x="15114" y="73"/>
                        <a:pt x="9649" y="1280"/>
                        <a:pt x="5965" y="2527"/>
                      </a:cubicBezTo>
                      <a:lnTo>
                        <a:pt x="5965" y="2528"/>
                      </a:lnTo>
                      <a:cubicBezTo>
                        <a:pt x="2949" y="3548"/>
                        <a:pt x="1124" y="4595"/>
                        <a:pt x="385" y="5067"/>
                      </a:cubicBezTo>
                      <a:cubicBezTo>
                        <a:pt x="382" y="5067"/>
                        <a:pt x="382" y="5068"/>
                        <a:pt x="380" y="5068"/>
                      </a:cubicBezTo>
                      <a:cubicBezTo>
                        <a:pt x="373" y="5074"/>
                        <a:pt x="366" y="5078"/>
                        <a:pt x="358" y="5083"/>
                      </a:cubicBezTo>
                      <a:cubicBezTo>
                        <a:pt x="344" y="5091"/>
                        <a:pt x="329" y="5100"/>
                        <a:pt x="316" y="5110"/>
                      </a:cubicBezTo>
                      <a:cubicBezTo>
                        <a:pt x="315" y="5112"/>
                        <a:pt x="313" y="5113"/>
                        <a:pt x="312" y="5113"/>
                      </a:cubicBezTo>
                      <a:cubicBezTo>
                        <a:pt x="293" y="5125"/>
                        <a:pt x="275" y="5136"/>
                        <a:pt x="258" y="5148"/>
                      </a:cubicBezTo>
                      <a:cubicBezTo>
                        <a:pt x="255" y="5150"/>
                        <a:pt x="251" y="5152"/>
                        <a:pt x="248" y="5155"/>
                      </a:cubicBezTo>
                      <a:cubicBezTo>
                        <a:pt x="240" y="5160"/>
                        <a:pt x="232" y="5166"/>
                        <a:pt x="224" y="5171"/>
                      </a:cubicBezTo>
                      <a:lnTo>
                        <a:pt x="191" y="5193"/>
                      </a:lnTo>
                      <a:cubicBezTo>
                        <a:pt x="189" y="5193"/>
                        <a:pt x="189" y="5195"/>
                        <a:pt x="188" y="5195"/>
                      </a:cubicBezTo>
                      <a:lnTo>
                        <a:pt x="171" y="5206"/>
                      </a:lnTo>
                      <a:cubicBezTo>
                        <a:pt x="162" y="5211"/>
                        <a:pt x="153" y="5217"/>
                        <a:pt x="146" y="5222"/>
                      </a:cubicBezTo>
                      <a:cubicBezTo>
                        <a:pt x="144" y="5224"/>
                        <a:pt x="144" y="5225"/>
                        <a:pt x="141" y="5225"/>
                      </a:cubicBezTo>
                      <a:cubicBezTo>
                        <a:pt x="137" y="5230"/>
                        <a:pt x="131" y="5231"/>
                        <a:pt x="127" y="5236"/>
                      </a:cubicBezTo>
                      <a:cubicBezTo>
                        <a:pt x="118" y="5243"/>
                        <a:pt x="109" y="5247"/>
                        <a:pt x="102" y="5253"/>
                      </a:cubicBezTo>
                      <a:cubicBezTo>
                        <a:pt x="95" y="5260"/>
                        <a:pt x="88" y="5265"/>
                        <a:pt x="80" y="5269"/>
                      </a:cubicBezTo>
                      <a:cubicBezTo>
                        <a:pt x="39" y="5297"/>
                        <a:pt x="15" y="5316"/>
                        <a:pt x="6" y="5323"/>
                      </a:cubicBezTo>
                      <a:lnTo>
                        <a:pt x="3" y="5324"/>
                      </a:lnTo>
                      <a:lnTo>
                        <a:pt x="0" y="5326"/>
                      </a:lnTo>
                      <a:lnTo>
                        <a:pt x="9910" y="24594"/>
                      </a:lnTo>
                      <a:cubicBezTo>
                        <a:pt x="10017" y="24561"/>
                        <a:pt x="10124" y="24530"/>
                        <a:pt x="10231" y="24499"/>
                      </a:cubicBezTo>
                      <a:cubicBezTo>
                        <a:pt x="10284" y="24482"/>
                        <a:pt x="10339" y="24466"/>
                        <a:pt x="10392" y="24451"/>
                      </a:cubicBezTo>
                      <a:cubicBezTo>
                        <a:pt x="10473" y="24428"/>
                        <a:pt x="10553" y="24403"/>
                        <a:pt x="10633" y="24381"/>
                      </a:cubicBezTo>
                      <a:cubicBezTo>
                        <a:pt x="10664" y="24373"/>
                        <a:pt x="10691" y="24364"/>
                        <a:pt x="10721" y="24357"/>
                      </a:cubicBezTo>
                      <a:cubicBezTo>
                        <a:pt x="10786" y="24339"/>
                        <a:pt x="10855" y="24320"/>
                        <a:pt x="10920" y="24303"/>
                      </a:cubicBezTo>
                      <a:cubicBezTo>
                        <a:pt x="10930" y="24298"/>
                        <a:pt x="10943" y="24297"/>
                        <a:pt x="10955" y="24293"/>
                      </a:cubicBezTo>
                      <a:cubicBezTo>
                        <a:pt x="11032" y="24274"/>
                        <a:pt x="11111" y="24252"/>
                        <a:pt x="11188" y="24231"/>
                      </a:cubicBezTo>
                      <a:cubicBezTo>
                        <a:pt x="11192" y="24230"/>
                        <a:pt x="11200" y="24227"/>
                        <a:pt x="11206" y="24226"/>
                      </a:cubicBezTo>
                      <a:cubicBezTo>
                        <a:pt x="11307" y="24198"/>
                        <a:pt x="11409" y="24172"/>
                        <a:pt x="11511" y="24146"/>
                      </a:cubicBezTo>
                      <a:cubicBezTo>
                        <a:pt x="11613" y="24118"/>
                        <a:pt x="11715" y="24093"/>
                        <a:pt x="11816" y="24067"/>
                      </a:cubicBezTo>
                      <a:cubicBezTo>
                        <a:pt x="11877" y="24052"/>
                        <a:pt x="11938" y="24036"/>
                        <a:pt x="11998" y="24022"/>
                      </a:cubicBezTo>
                      <a:cubicBezTo>
                        <a:pt x="12071" y="24004"/>
                        <a:pt x="12143" y="23987"/>
                        <a:pt x="12216" y="23969"/>
                      </a:cubicBezTo>
                      <a:cubicBezTo>
                        <a:pt x="17046" y="22790"/>
                        <a:pt x="20998" y="22614"/>
                        <a:pt x="22564" y="22595"/>
                      </a:cubicBezTo>
                      <a:lnTo>
                        <a:pt x="22564" y="1"/>
                      </a:lnTo>
                      <a:close/>
                    </a:path>
                  </a:pathLst>
                </a:custGeom>
                <a:solidFill>
                  <a:srgbClr val="A5B7C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515" name="Google Shape;6515;p90"/>
              <p:cNvGrpSpPr/>
              <p:nvPr/>
            </p:nvGrpSpPr>
            <p:grpSpPr>
              <a:xfrm>
                <a:off x="6577204" y="1193063"/>
                <a:ext cx="284947" cy="464512"/>
                <a:chOff x="6577204" y="1193063"/>
                <a:chExt cx="284947" cy="464512"/>
              </a:xfrm>
            </p:grpSpPr>
            <p:sp>
              <p:nvSpPr>
                <p:cNvPr id="6516" name="Google Shape;6516;p90"/>
                <p:cNvSpPr/>
                <p:nvPr/>
              </p:nvSpPr>
              <p:spPr>
                <a:xfrm>
                  <a:off x="6577204" y="1193063"/>
                  <a:ext cx="284947" cy="63648"/>
                </a:xfrm>
                <a:custGeom>
                  <a:avLst/>
                  <a:gdLst/>
                  <a:ahLst/>
                  <a:cxnLst/>
                  <a:rect l="l" t="t" r="r" b="b"/>
                  <a:pathLst>
                    <a:path w="32762" h="7318" extrusionOk="0">
                      <a:moveTo>
                        <a:pt x="0" y="1"/>
                      </a:moveTo>
                      <a:lnTo>
                        <a:pt x="0" y="7318"/>
                      </a:lnTo>
                      <a:lnTo>
                        <a:pt x="32762" y="7318"/>
                      </a:lnTo>
                      <a:lnTo>
                        <a:pt x="32762" y="1"/>
                      </a:lnTo>
                      <a:close/>
                    </a:path>
                  </a:pathLst>
                </a:custGeom>
                <a:solidFill>
                  <a:srgbClr val="A5B7C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cxnSp>
              <p:nvCxnSpPr>
                <p:cNvPr id="6517" name="Google Shape;6517;p90"/>
                <p:cNvCxnSpPr/>
                <p:nvPr/>
              </p:nvCxnSpPr>
              <p:spPr>
                <a:xfrm rot="10800000">
                  <a:off x="6677825" y="1279575"/>
                  <a:ext cx="0" cy="378000"/>
                </a:xfrm>
                <a:prstGeom prst="straightConnector1">
                  <a:avLst/>
                </a:prstGeom>
                <a:noFill/>
                <a:ln w="9525" cap="flat" cmpd="sng">
                  <a:solidFill>
                    <a:srgbClr val="A5B7C6"/>
                  </a:solidFill>
                  <a:prstDash val="solid"/>
                  <a:round/>
                  <a:headEnd type="none" w="med" len="med"/>
                  <a:tailEnd type="oval" w="med" len="med"/>
                </a:ln>
              </p:spPr>
            </p:cxnSp>
          </p:grpSp>
        </p:grpSp>
        <p:grpSp>
          <p:nvGrpSpPr>
            <p:cNvPr id="6518" name="Google Shape;6518;p90"/>
            <p:cNvGrpSpPr/>
            <p:nvPr/>
          </p:nvGrpSpPr>
          <p:grpSpPr>
            <a:xfrm>
              <a:off x="6238903" y="1193063"/>
              <a:ext cx="300475" cy="900152"/>
              <a:chOff x="6238903" y="1193063"/>
              <a:chExt cx="300475" cy="900152"/>
            </a:xfrm>
          </p:grpSpPr>
          <p:grpSp>
            <p:nvGrpSpPr>
              <p:cNvPr id="6519" name="Google Shape;6519;p90"/>
              <p:cNvGrpSpPr/>
              <p:nvPr/>
            </p:nvGrpSpPr>
            <p:grpSpPr>
              <a:xfrm>
                <a:off x="6290865" y="1489315"/>
                <a:ext cx="248514" cy="603900"/>
                <a:chOff x="6290865" y="1489315"/>
                <a:chExt cx="248514" cy="603900"/>
              </a:xfrm>
            </p:grpSpPr>
            <p:sp>
              <p:nvSpPr>
                <p:cNvPr id="6520" name="Google Shape;6520;p90"/>
                <p:cNvSpPr/>
                <p:nvPr/>
              </p:nvSpPr>
              <p:spPr>
                <a:xfrm rot="-5400000">
                  <a:off x="6260589" y="1519591"/>
                  <a:ext cx="309066" cy="248514"/>
                </a:xfrm>
                <a:custGeom>
                  <a:avLst/>
                  <a:gdLst/>
                  <a:ahLst/>
                  <a:cxnLst/>
                  <a:rect l="l" t="t" r="r" b="b"/>
                  <a:pathLst>
                    <a:path w="35535" h="28573" extrusionOk="0">
                      <a:moveTo>
                        <a:pt x="727" y="0"/>
                      </a:moveTo>
                      <a:cubicBezTo>
                        <a:pt x="484" y="0"/>
                        <a:pt x="241" y="2"/>
                        <a:pt x="0" y="3"/>
                      </a:cubicBezTo>
                      <a:lnTo>
                        <a:pt x="0" y="22994"/>
                      </a:lnTo>
                      <a:cubicBezTo>
                        <a:pt x="259" y="22992"/>
                        <a:pt x="501" y="22989"/>
                        <a:pt x="727" y="22989"/>
                      </a:cubicBezTo>
                      <a:cubicBezTo>
                        <a:pt x="5078" y="22989"/>
                        <a:pt x="15152" y="23439"/>
                        <a:pt x="25134" y="28572"/>
                      </a:cubicBezTo>
                      <a:lnTo>
                        <a:pt x="35534" y="9632"/>
                      </a:lnTo>
                      <a:cubicBezTo>
                        <a:pt x="35534" y="9632"/>
                        <a:pt x="21952" y="0"/>
                        <a:pt x="727"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21" name="Google Shape;6521;p90"/>
                <p:cNvSpPr/>
                <p:nvPr/>
              </p:nvSpPr>
              <p:spPr>
                <a:xfrm rot="-5400000">
                  <a:off x="6266916" y="1820752"/>
                  <a:ext cx="296437" cy="248488"/>
                </a:xfrm>
                <a:custGeom>
                  <a:avLst/>
                  <a:gdLst/>
                  <a:ahLst/>
                  <a:cxnLst/>
                  <a:rect l="l" t="t" r="r" b="b"/>
                  <a:pathLst>
                    <a:path w="34083" h="28570" extrusionOk="0">
                      <a:moveTo>
                        <a:pt x="34083" y="0"/>
                      </a:moveTo>
                      <a:cubicBezTo>
                        <a:pt x="22684" y="120"/>
                        <a:pt x="13548" y="2997"/>
                        <a:pt x="7617" y="5579"/>
                      </a:cubicBezTo>
                      <a:cubicBezTo>
                        <a:pt x="5629" y="6444"/>
                        <a:pt x="3999" y="7274"/>
                        <a:pt x="2767" y="7955"/>
                      </a:cubicBezTo>
                      <a:cubicBezTo>
                        <a:pt x="2743" y="7970"/>
                        <a:pt x="2717" y="7985"/>
                        <a:pt x="2693" y="7996"/>
                      </a:cubicBezTo>
                      <a:cubicBezTo>
                        <a:pt x="2692" y="7996"/>
                        <a:pt x="2689" y="7999"/>
                        <a:pt x="2687" y="7999"/>
                      </a:cubicBezTo>
                      <a:cubicBezTo>
                        <a:pt x="2454" y="8127"/>
                        <a:pt x="2237" y="8251"/>
                        <a:pt x="2034" y="8368"/>
                      </a:cubicBezTo>
                      <a:lnTo>
                        <a:pt x="1958" y="8411"/>
                      </a:lnTo>
                      <a:cubicBezTo>
                        <a:pt x="1952" y="8416"/>
                        <a:pt x="1949" y="8418"/>
                        <a:pt x="1943" y="8421"/>
                      </a:cubicBezTo>
                      <a:cubicBezTo>
                        <a:pt x="1913" y="8437"/>
                        <a:pt x="1884" y="8455"/>
                        <a:pt x="1854" y="8472"/>
                      </a:cubicBezTo>
                      <a:cubicBezTo>
                        <a:pt x="1844" y="8478"/>
                        <a:pt x="1834" y="8483"/>
                        <a:pt x="1825" y="8488"/>
                      </a:cubicBezTo>
                      <a:cubicBezTo>
                        <a:pt x="1718" y="8552"/>
                        <a:pt x="1616" y="8612"/>
                        <a:pt x="1517" y="8670"/>
                      </a:cubicBezTo>
                      <a:cubicBezTo>
                        <a:pt x="1476" y="8697"/>
                        <a:pt x="1435" y="8720"/>
                        <a:pt x="1396" y="8743"/>
                      </a:cubicBezTo>
                      <a:cubicBezTo>
                        <a:pt x="1349" y="8771"/>
                        <a:pt x="1305" y="8799"/>
                        <a:pt x="1262" y="8823"/>
                      </a:cubicBezTo>
                      <a:cubicBezTo>
                        <a:pt x="1246" y="8832"/>
                        <a:pt x="1230" y="8844"/>
                        <a:pt x="1214" y="8852"/>
                      </a:cubicBezTo>
                      <a:cubicBezTo>
                        <a:pt x="1166" y="8882"/>
                        <a:pt x="1119" y="8911"/>
                        <a:pt x="1072" y="8938"/>
                      </a:cubicBezTo>
                      <a:cubicBezTo>
                        <a:pt x="1042" y="8956"/>
                        <a:pt x="1013" y="8973"/>
                        <a:pt x="985" y="8991"/>
                      </a:cubicBezTo>
                      <a:cubicBezTo>
                        <a:pt x="941" y="9018"/>
                        <a:pt x="901" y="9043"/>
                        <a:pt x="860" y="9069"/>
                      </a:cubicBezTo>
                      <a:cubicBezTo>
                        <a:pt x="845" y="9078"/>
                        <a:pt x="832" y="9087"/>
                        <a:pt x="821" y="9094"/>
                      </a:cubicBezTo>
                      <a:cubicBezTo>
                        <a:pt x="794" y="9112"/>
                        <a:pt x="771" y="9126"/>
                        <a:pt x="748" y="9141"/>
                      </a:cubicBezTo>
                      <a:cubicBezTo>
                        <a:pt x="733" y="9148"/>
                        <a:pt x="720" y="9157"/>
                        <a:pt x="706" y="9166"/>
                      </a:cubicBezTo>
                      <a:cubicBezTo>
                        <a:pt x="692" y="9174"/>
                        <a:pt x="678" y="9182"/>
                        <a:pt x="665" y="9192"/>
                      </a:cubicBezTo>
                      <a:cubicBezTo>
                        <a:pt x="643" y="9206"/>
                        <a:pt x="621" y="9218"/>
                        <a:pt x="599" y="9233"/>
                      </a:cubicBezTo>
                      <a:cubicBezTo>
                        <a:pt x="582" y="9244"/>
                        <a:pt x="567" y="9254"/>
                        <a:pt x="551" y="9265"/>
                      </a:cubicBezTo>
                      <a:cubicBezTo>
                        <a:pt x="534" y="9275"/>
                        <a:pt x="518" y="9283"/>
                        <a:pt x="502" y="9295"/>
                      </a:cubicBezTo>
                      <a:cubicBezTo>
                        <a:pt x="483" y="9305"/>
                        <a:pt x="465" y="9318"/>
                        <a:pt x="446" y="9330"/>
                      </a:cubicBezTo>
                      <a:cubicBezTo>
                        <a:pt x="305" y="9422"/>
                        <a:pt x="196" y="9493"/>
                        <a:pt x="122" y="9544"/>
                      </a:cubicBezTo>
                      <a:lnTo>
                        <a:pt x="104" y="9556"/>
                      </a:lnTo>
                      <a:cubicBezTo>
                        <a:pt x="72" y="9578"/>
                        <a:pt x="46" y="9595"/>
                        <a:pt x="30" y="9607"/>
                      </a:cubicBezTo>
                      <a:cubicBezTo>
                        <a:pt x="28" y="9608"/>
                        <a:pt x="24" y="9610"/>
                        <a:pt x="23" y="9611"/>
                      </a:cubicBezTo>
                      <a:cubicBezTo>
                        <a:pt x="17" y="9615"/>
                        <a:pt x="14" y="9618"/>
                        <a:pt x="9" y="9621"/>
                      </a:cubicBezTo>
                      <a:cubicBezTo>
                        <a:pt x="8" y="9623"/>
                        <a:pt x="7" y="9624"/>
                        <a:pt x="5" y="9624"/>
                      </a:cubicBezTo>
                      <a:lnTo>
                        <a:pt x="1" y="9629"/>
                      </a:lnTo>
                      <a:lnTo>
                        <a:pt x="10402" y="28569"/>
                      </a:lnTo>
                      <a:lnTo>
                        <a:pt x="10669" y="28432"/>
                      </a:lnTo>
                      <a:cubicBezTo>
                        <a:pt x="10734" y="28399"/>
                        <a:pt x="10803" y="28365"/>
                        <a:pt x="10868" y="28333"/>
                      </a:cubicBezTo>
                      <a:cubicBezTo>
                        <a:pt x="10913" y="28309"/>
                        <a:pt x="10960" y="28287"/>
                        <a:pt x="11007" y="28263"/>
                      </a:cubicBezTo>
                      <a:cubicBezTo>
                        <a:pt x="11052" y="28242"/>
                        <a:pt x="11095" y="28220"/>
                        <a:pt x="11141" y="28198"/>
                      </a:cubicBezTo>
                      <a:cubicBezTo>
                        <a:pt x="11264" y="28138"/>
                        <a:pt x="11387" y="28079"/>
                        <a:pt x="11510" y="28020"/>
                      </a:cubicBezTo>
                      <a:cubicBezTo>
                        <a:pt x="11570" y="27991"/>
                        <a:pt x="11633" y="27962"/>
                        <a:pt x="11694" y="27933"/>
                      </a:cubicBezTo>
                      <a:cubicBezTo>
                        <a:pt x="11754" y="27904"/>
                        <a:pt x="11816" y="27875"/>
                        <a:pt x="11877" y="27846"/>
                      </a:cubicBezTo>
                      <a:cubicBezTo>
                        <a:pt x="20843" y="23637"/>
                        <a:pt x="29650" y="23043"/>
                        <a:pt x="34083" y="22991"/>
                      </a:cubicBezTo>
                      <a:lnTo>
                        <a:pt x="34083" y="0"/>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522" name="Google Shape;6522;p90"/>
              <p:cNvGrpSpPr/>
              <p:nvPr/>
            </p:nvGrpSpPr>
            <p:grpSpPr>
              <a:xfrm>
                <a:off x="6238903" y="1193063"/>
                <a:ext cx="284947" cy="333087"/>
                <a:chOff x="6238903" y="1193063"/>
                <a:chExt cx="284947" cy="333087"/>
              </a:xfrm>
            </p:grpSpPr>
            <p:sp>
              <p:nvSpPr>
                <p:cNvPr id="6523" name="Google Shape;6523;p90"/>
                <p:cNvSpPr/>
                <p:nvPr/>
              </p:nvSpPr>
              <p:spPr>
                <a:xfrm>
                  <a:off x="6238903" y="1193063"/>
                  <a:ext cx="284947" cy="63648"/>
                </a:xfrm>
                <a:custGeom>
                  <a:avLst/>
                  <a:gdLst/>
                  <a:ahLst/>
                  <a:cxnLst/>
                  <a:rect l="l" t="t" r="r" b="b"/>
                  <a:pathLst>
                    <a:path w="32762" h="7318" extrusionOk="0">
                      <a:moveTo>
                        <a:pt x="0" y="0"/>
                      </a:moveTo>
                      <a:lnTo>
                        <a:pt x="0" y="7317"/>
                      </a:lnTo>
                      <a:lnTo>
                        <a:pt x="32762" y="7317"/>
                      </a:lnTo>
                      <a:lnTo>
                        <a:pt x="32762" y="0"/>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cxnSp>
              <p:nvCxnSpPr>
                <p:cNvPr id="6524" name="Google Shape;6524;p90"/>
                <p:cNvCxnSpPr/>
                <p:nvPr/>
              </p:nvCxnSpPr>
              <p:spPr>
                <a:xfrm rot="10800000">
                  <a:off x="6431250" y="1279250"/>
                  <a:ext cx="0" cy="246900"/>
                </a:xfrm>
                <a:prstGeom prst="straightConnector1">
                  <a:avLst/>
                </a:prstGeom>
                <a:noFill/>
                <a:ln w="9525" cap="flat" cmpd="sng">
                  <a:solidFill>
                    <a:srgbClr val="869FB2"/>
                  </a:solidFill>
                  <a:prstDash val="solid"/>
                  <a:round/>
                  <a:headEnd type="none" w="med" len="med"/>
                  <a:tailEnd type="oval" w="med" len="med"/>
                </a:ln>
              </p:spPr>
            </p:cxnSp>
          </p:grpSp>
        </p:grpSp>
        <p:grpSp>
          <p:nvGrpSpPr>
            <p:cNvPr id="6525" name="Google Shape;6525;p90"/>
            <p:cNvGrpSpPr/>
            <p:nvPr/>
          </p:nvGrpSpPr>
          <p:grpSpPr>
            <a:xfrm>
              <a:off x="5900602" y="1193063"/>
              <a:ext cx="444345" cy="1021707"/>
              <a:chOff x="5900602" y="1193063"/>
              <a:chExt cx="444345" cy="1021707"/>
            </a:xfrm>
          </p:grpSpPr>
          <p:grpSp>
            <p:nvGrpSpPr>
              <p:cNvPr id="6526" name="Google Shape;6526;p90"/>
              <p:cNvGrpSpPr/>
              <p:nvPr/>
            </p:nvGrpSpPr>
            <p:grpSpPr>
              <a:xfrm>
                <a:off x="6046501" y="1367785"/>
                <a:ext cx="298446" cy="846986"/>
                <a:chOff x="6046501" y="1367785"/>
                <a:chExt cx="298446" cy="846986"/>
              </a:xfrm>
            </p:grpSpPr>
            <p:sp>
              <p:nvSpPr>
                <p:cNvPr id="6527" name="Google Shape;6527;p90"/>
                <p:cNvSpPr/>
                <p:nvPr/>
              </p:nvSpPr>
              <p:spPr>
                <a:xfrm rot="-5400000">
                  <a:off x="5980418" y="1433868"/>
                  <a:ext cx="430613" cy="298446"/>
                </a:xfrm>
                <a:custGeom>
                  <a:avLst/>
                  <a:gdLst/>
                  <a:ahLst/>
                  <a:cxnLst/>
                  <a:rect l="l" t="t" r="r" b="b"/>
                  <a:pathLst>
                    <a:path w="49510" h="34314" extrusionOk="0">
                      <a:moveTo>
                        <a:pt x="722" y="0"/>
                      </a:moveTo>
                      <a:cubicBezTo>
                        <a:pt x="481" y="0"/>
                        <a:pt x="241" y="0"/>
                        <a:pt x="1" y="3"/>
                      </a:cubicBezTo>
                      <a:lnTo>
                        <a:pt x="1" y="24234"/>
                      </a:lnTo>
                      <a:cubicBezTo>
                        <a:pt x="243" y="24230"/>
                        <a:pt x="428" y="24229"/>
                        <a:pt x="550" y="24229"/>
                      </a:cubicBezTo>
                      <a:cubicBezTo>
                        <a:pt x="648" y="24229"/>
                        <a:pt x="706" y="24230"/>
                        <a:pt x="722" y="24230"/>
                      </a:cubicBezTo>
                      <a:lnTo>
                        <a:pt x="729" y="24230"/>
                      </a:lnTo>
                      <a:cubicBezTo>
                        <a:pt x="773" y="24230"/>
                        <a:pt x="1173" y="24214"/>
                        <a:pt x="1871" y="24214"/>
                      </a:cubicBezTo>
                      <a:cubicBezTo>
                        <a:pt x="6340" y="24214"/>
                        <a:pt x="23046" y="24853"/>
                        <a:pt x="37171" y="34314"/>
                      </a:cubicBezTo>
                      <a:lnTo>
                        <a:pt x="49510" y="11872"/>
                      </a:lnTo>
                      <a:cubicBezTo>
                        <a:pt x="49510" y="11872"/>
                        <a:pt x="31299" y="3"/>
                        <a:pt x="729" y="0"/>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28" name="Google Shape;6528;p90"/>
                <p:cNvSpPr/>
                <p:nvPr/>
              </p:nvSpPr>
              <p:spPr>
                <a:xfrm rot="-5400000">
                  <a:off x="5986745" y="1856568"/>
                  <a:ext cx="417984" cy="298420"/>
                </a:xfrm>
                <a:custGeom>
                  <a:avLst/>
                  <a:gdLst/>
                  <a:ahLst/>
                  <a:cxnLst/>
                  <a:rect l="l" t="t" r="r" b="b"/>
                  <a:pathLst>
                    <a:path w="48058" h="34311" extrusionOk="0">
                      <a:moveTo>
                        <a:pt x="48058" y="0"/>
                      </a:moveTo>
                      <a:cubicBezTo>
                        <a:pt x="40706" y="47"/>
                        <a:pt x="34078" y="776"/>
                        <a:pt x="28261" y="1849"/>
                      </a:cubicBezTo>
                      <a:cubicBezTo>
                        <a:pt x="20919" y="3208"/>
                        <a:pt x="14865" y="5126"/>
                        <a:pt x="10271" y="6917"/>
                      </a:cubicBezTo>
                      <a:cubicBezTo>
                        <a:pt x="5004" y="8972"/>
                        <a:pt x="1653" y="10865"/>
                        <a:pt x="474" y="11571"/>
                      </a:cubicBezTo>
                      <a:cubicBezTo>
                        <a:pt x="462" y="11578"/>
                        <a:pt x="449" y="11585"/>
                        <a:pt x="439" y="11593"/>
                      </a:cubicBezTo>
                      <a:cubicBezTo>
                        <a:pt x="427" y="11600"/>
                        <a:pt x="417" y="11606"/>
                        <a:pt x="406" y="11613"/>
                      </a:cubicBezTo>
                      <a:cubicBezTo>
                        <a:pt x="384" y="11628"/>
                        <a:pt x="365" y="11638"/>
                        <a:pt x="344" y="11651"/>
                      </a:cubicBezTo>
                      <a:cubicBezTo>
                        <a:pt x="328" y="11661"/>
                        <a:pt x="311" y="11671"/>
                        <a:pt x="296" y="11680"/>
                      </a:cubicBezTo>
                      <a:cubicBezTo>
                        <a:pt x="285" y="11689"/>
                        <a:pt x="273" y="11696"/>
                        <a:pt x="260" y="11703"/>
                      </a:cubicBezTo>
                      <a:cubicBezTo>
                        <a:pt x="251" y="11709"/>
                        <a:pt x="242" y="11715"/>
                        <a:pt x="235" y="11719"/>
                      </a:cubicBezTo>
                      <a:cubicBezTo>
                        <a:pt x="126" y="11788"/>
                        <a:pt x="53" y="11833"/>
                        <a:pt x="20" y="11855"/>
                      </a:cubicBezTo>
                      <a:cubicBezTo>
                        <a:pt x="18" y="11856"/>
                        <a:pt x="14" y="11858"/>
                        <a:pt x="12" y="11861"/>
                      </a:cubicBezTo>
                      <a:cubicBezTo>
                        <a:pt x="4" y="11865"/>
                        <a:pt x="1" y="11869"/>
                        <a:pt x="1" y="11869"/>
                      </a:cubicBezTo>
                      <a:lnTo>
                        <a:pt x="12338" y="34311"/>
                      </a:lnTo>
                      <a:cubicBezTo>
                        <a:pt x="12429" y="34252"/>
                        <a:pt x="12518" y="34194"/>
                        <a:pt x="12608" y="34136"/>
                      </a:cubicBezTo>
                      <a:cubicBezTo>
                        <a:pt x="12655" y="34107"/>
                        <a:pt x="12700" y="34076"/>
                        <a:pt x="12747" y="34047"/>
                      </a:cubicBezTo>
                      <a:cubicBezTo>
                        <a:pt x="12789" y="34021"/>
                        <a:pt x="12830" y="33996"/>
                        <a:pt x="12869" y="33970"/>
                      </a:cubicBezTo>
                      <a:cubicBezTo>
                        <a:pt x="12927" y="33932"/>
                        <a:pt x="12986" y="33896"/>
                        <a:pt x="13045" y="33858"/>
                      </a:cubicBezTo>
                      <a:cubicBezTo>
                        <a:pt x="13124" y="33808"/>
                        <a:pt x="13204" y="33759"/>
                        <a:pt x="13283" y="33709"/>
                      </a:cubicBezTo>
                      <a:cubicBezTo>
                        <a:pt x="13363" y="33661"/>
                        <a:pt x="13441" y="33612"/>
                        <a:pt x="13521" y="33562"/>
                      </a:cubicBezTo>
                      <a:cubicBezTo>
                        <a:pt x="13601" y="33513"/>
                        <a:pt x="13679" y="33465"/>
                        <a:pt x="13759" y="33417"/>
                      </a:cubicBezTo>
                      <a:cubicBezTo>
                        <a:pt x="13842" y="33367"/>
                        <a:pt x="13922" y="33319"/>
                        <a:pt x="14003" y="33270"/>
                      </a:cubicBezTo>
                      <a:cubicBezTo>
                        <a:pt x="14082" y="33222"/>
                        <a:pt x="14159" y="33175"/>
                        <a:pt x="14238" y="33130"/>
                      </a:cubicBezTo>
                      <a:cubicBezTo>
                        <a:pt x="14318" y="33082"/>
                        <a:pt x="14398" y="33037"/>
                        <a:pt x="14478" y="32990"/>
                      </a:cubicBezTo>
                      <a:cubicBezTo>
                        <a:pt x="14558" y="32943"/>
                        <a:pt x="14638" y="32897"/>
                        <a:pt x="14718" y="32852"/>
                      </a:cubicBezTo>
                      <a:cubicBezTo>
                        <a:pt x="14798" y="32804"/>
                        <a:pt x="14879" y="32758"/>
                        <a:pt x="14959" y="32713"/>
                      </a:cubicBezTo>
                      <a:cubicBezTo>
                        <a:pt x="15120" y="32622"/>
                        <a:pt x="15280" y="32531"/>
                        <a:pt x="15444" y="32441"/>
                      </a:cubicBezTo>
                      <a:cubicBezTo>
                        <a:pt x="15521" y="32397"/>
                        <a:pt x="15598" y="32357"/>
                        <a:pt x="15674" y="32314"/>
                      </a:cubicBezTo>
                      <a:cubicBezTo>
                        <a:pt x="15698" y="32301"/>
                        <a:pt x="15723" y="32287"/>
                        <a:pt x="15746" y="32274"/>
                      </a:cubicBezTo>
                      <a:cubicBezTo>
                        <a:pt x="15888" y="32196"/>
                        <a:pt x="16029" y="32119"/>
                        <a:pt x="16172" y="32045"/>
                      </a:cubicBezTo>
                      <a:cubicBezTo>
                        <a:pt x="29547" y="24910"/>
                        <a:pt x="44618" y="24279"/>
                        <a:pt x="48058" y="24228"/>
                      </a:cubicBezTo>
                      <a:lnTo>
                        <a:pt x="48058" y="0"/>
                      </a:ln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529" name="Google Shape;6529;p90"/>
              <p:cNvGrpSpPr/>
              <p:nvPr/>
            </p:nvGrpSpPr>
            <p:grpSpPr>
              <a:xfrm>
                <a:off x="5900602" y="1193063"/>
                <a:ext cx="284947" cy="182312"/>
                <a:chOff x="5900602" y="1193063"/>
                <a:chExt cx="284947" cy="182312"/>
              </a:xfrm>
            </p:grpSpPr>
            <p:sp>
              <p:nvSpPr>
                <p:cNvPr id="6530" name="Google Shape;6530;p90"/>
                <p:cNvSpPr/>
                <p:nvPr/>
              </p:nvSpPr>
              <p:spPr>
                <a:xfrm>
                  <a:off x="5900602" y="1193063"/>
                  <a:ext cx="284947" cy="63648"/>
                </a:xfrm>
                <a:custGeom>
                  <a:avLst/>
                  <a:gdLst/>
                  <a:ahLst/>
                  <a:cxnLst/>
                  <a:rect l="l" t="t" r="r" b="b"/>
                  <a:pathLst>
                    <a:path w="32762" h="7318" extrusionOk="0">
                      <a:moveTo>
                        <a:pt x="0" y="0"/>
                      </a:moveTo>
                      <a:lnTo>
                        <a:pt x="0" y="7318"/>
                      </a:lnTo>
                      <a:lnTo>
                        <a:pt x="32762" y="7318"/>
                      </a:lnTo>
                      <a:lnTo>
                        <a:pt x="32762" y="0"/>
                      </a:ln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cxnSp>
              <p:nvCxnSpPr>
                <p:cNvPr id="6531" name="Google Shape;6531;p90"/>
                <p:cNvCxnSpPr/>
                <p:nvPr/>
              </p:nvCxnSpPr>
              <p:spPr>
                <a:xfrm rot="10800000">
                  <a:off x="6156950" y="1279675"/>
                  <a:ext cx="0" cy="95700"/>
                </a:xfrm>
                <a:prstGeom prst="straightConnector1">
                  <a:avLst/>
                </a:prstGeom>
                <a:noFill/>
                <a:ln w="9525" cap="flat" cmpd="sng">
                  <a:solidFill>
                    <a:srgbClr val="657E93"/>
                  </a:solidFill>
                  <a:prstDash val="solid"/>
                  <a:round/>
                  <a:headEnd type="none" w="med" len="med"/>
                  <a:tailEnd type="oval" w="med" len="med"/>
                </a:ln>
              </p:spPr>
            </p:cxnSp>
          </p:grpSp>
        </p:grpSp>
        <p:grpSp>
          <p:nvGrpSpPr>
            <p:cNvPr id="6532" name="Google Shape;6532;p90"/>
            <p:cNvGrpSpPr/>
            <p:nvPr/>
          </p:nvGrpSpPr>
          <p:grpSpPr>
            <a:xfrm>
              <a:off x="6738300" y="1193063"/>
              <a:ext cx="462153" cy="707634"/>
              <a:chOff x="6738300" y="1193063"/>
              <a:chExt cx="462153" cy="707634"/>
            </a:xfrm>
          </p:grpSpPr>
          <p:grpSp>
            <p:nvGrpSpPr>
              <p:cNvPr id="6533" name="Google Shape;6533;p90"/>
              <p:cNvGrpSpPr/>
              <p:nvPr/>
            </p:nvGrpSpPr>
            <p:grpSpPr>
              <a:xfrm>
                <a:off x="6915505" y="1193063"/>
                <a:ext cx="284947" cy="597387"/>
                <a:chOff x="6915505" y="1193063"/>
                <a:chExt cx="284947" cy="597387"/>
              </a:xfrm>
            </p:grpSpPr>
            <p:sp>
              <p:nvSpPr>
                <p:cNvPr id="6534" name="Google Shape;6534;p90"/>
                <p:cNvSpPr/>
                <p:nvPr/>
              </p:nvSpPr>
              <p:spPr>
                <a:xfrm>
                  <a:off x="6915505" y="1193063"/>
                  <a:ext cx="284947" cy="63648"/>
                </a:xfrm>
                <a:custGeom>
                  <a:avLst/>
                  <a:gdLst/>
                  <a:ahLst/>
                  <a:cxnLst/>
                  <a:rect l="l" t="t" r="r" b="b"/>
                  <a:pathLst>
                    <a:path w="32762" h="7318" extrusionOk="0">
                      <a:moveTo>
                        <a:pt x="0" y="1"/>
                      </a:moveTo>
                      <a:lnTo>
                        <a:pt x="0" y="7318"/>
                      </a:lnTo>
                      <a:lnTo>
                        <a:pt x="32762" y="7318"/>
                      </a:lnTo>
                      <a:lnTo>
                        <a:pt x="32762" y="1"/>
                      </a:lnTo>
                      <a:close/>
                    </a:path>
                  </a:pathLst>
                </a:custGeom>
                <a:solidFill>
                  <a:srgbClr val="E3E7E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cxnSp>
              <p:nvCxnSpPr>
                <p:cNvPr id="6535" name="Google Shape;6535;p90"/>
                <p:cNvCxnSpPr/>
                <p:nvPr/>
              </p:nvCxnSpPr>
              <p:spPr>
                <a:xfrm rot="10800000">
                  <a:off x="6938275" y="1279850"/>
                  <a:ext cx="0" cy="510600"/>
                </a:xfrm>
                <a:prstGeom prst="straightConnector1">
                  <a:avLst/>
                </a:prstGeom>
                <a:noFill/>
                <a:ln w="9525" cap="flat" cmpd="sng">
                  <a:solidFill>
                    <a:srgbClr val="E3E7EA"/>
                  </a:solidFill>
                  <a:prstDash val="solid"/>
                  <a:round/>
                  <a:headEnd type="none" w="med" len="med"/>
                  <a:tailEnd type="oval" w="med" len="med"/>
                </a:ln>
              </p:spPr>
            </p:cxnSp>
          </p:grpSp>
          <p:grpSp>
            <p:nvGrpSpPr>
              <p:cNvPr id="6536" name="Google Shape;6536;p90"/>
              <p:cNvGrpSpPr/>
              <p:nvPr/>
            </p:nvGrpSpPr>
            <p:grpSpPr>
              <a:xfrm>
                <a:off x="6738300" y="1684725"/>
                <a:ext cx="230066" cy="215971"/>
                <a:chOff x="6738300" y="1684725"/>
                <a:chExt cx="230066" cy="215971"/>
              </a:xfrm>
            </p:grpSpPr>
            <p:sp>
              <p:nvSpPr>
                <p:cNvPr id="6537" name="Google Shape;6537;p90"/>
                <p:cNvSpPr/>
                <p:nvPr/>
              </p:nvSpPr>
              <p:spPr>
                <a:xfrm rot="-5400000">
                  <a:off x="6799187" y="1731518"/>
                  <a:ext cx="108296" cy="230061"/>
                </a:xfrm>
                <a:custGeom>
                  <a:avLst/>
                  <a:gdLst/>
                  <a:ahLst/>
                  <a:cxnLst/>
                  <a:rect l="l" t="t" r="r" b="b"/>
                  <a:pathLst>
                    <a:path w="10928" h="23215" extrusionOk="0">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solidFill>
                  <a:srgbClr val="E3E7E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38" name="Google Shape;6538;p90"/>
                <p:cNvSpPr/>
                <p:nvPr/>
              </p:nvSpPr>
              <p:spPr>
                <a:xfrm rot="-5400000" flipH="1">
                  <a:off x="6799182" y="1623843"/>
                  <a:ext cx="108296" cy="230061"/>
                </a:xfrm>
                <a:custGeom>
                  <a:avLst/>
                  <a:gdLst/>
                  <a:ahLst/>
                  <a:cxnLst/>
                  <a:rect l="l" t="t" r="r" b="b"/>
                  <a:pathLst>
                    <a:path w="10928" h="23215" extrusionOk="0">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solidFill>
                  <a:srgbClr val="E3E7E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spTree>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6542"/>
        <p:cNvGrpSpPr/>
        <p:nvPr/>
      </p:nvGrpSpPr>
      <p:grpSpPr>
        <a:xfrm>
          <a:off x="0" y="0"/>
          <a:ext cx="0" cy="0"/>
          <a:chOff x="0" y="0"/>
          <a:chExt cx="0" cy="0"/>
        </a:xfrm>
      </p:grpSpPr>
      <p:grpSp>
        <p:nvGrpSpPr>
          <p:cNvPr id="6543" name="Google Shape;6543;p91"/>
          <p:cNvGrpSpPr/>
          <p:nvPr/>
        </p:nvGrpSpPr>
        <p:grpSpPr>
          <a:xfrm>
            <a:off x="1095714" y="3076847"/>
            <a:ext cx="452313" cy="397581"/>
            <a:chOff x="898875" y="244725"/>
            <a:chExt cx="481800" cy="423500"/>
          </a:xfrm>
        </p:grpSpPr>
        <p:sp>
          <p:nvSpPr>
            <p:cNvPr id="6544" name="Google Shape;6544;p91"/>
            <p:cNvSpPr/>
            <p:nvPr/>
          </p:nvSpPr>
          <p:spPr>
            <a:xfrm>
              <a:off x="1125675" y="470575"/>
              <a:ext cx="28275" cy="28250"/>
            </a:xfrm>
            <a:custGeom>
              <a:avLst/>
              <a:gdLst/>
              <a:ahLst/>
              <a:cxnLst/>
              <a:rect l="l" t="t" r="r" b="b"/>
              <a:pathLst>
                <a:path w="1131" h="1130" extrusionOk="0">
                  <a:moveTo>
                    <a:pt x="564" y="1"/>
                  </a:moveTo>
                  <a:cubicBezTo>
                    <a:pt x="251" y="1"/>
                    <a:pt x="1" y="251"/>
                    <a:pt x="1" y="564"/>
                  </a:cubicBezTo>
                  <a:cubicBezTo>
                    <a:pt x="1" y="877"/>
                    <a:pt x="251" y="1130"/>
                    <a:pt x="564" y="1130"/>
                  </a:cubicBezTo>
                  <a:cubicBezTo>
                    <a:pt x="877" y="1130"/>
                    <a:pt x="1130" y="877"/>
                    <a:pt x="1130" y="564"/>
                  </a:cubicBezTo>
                  <a:cubicBezTo>
                    <a:pt x="1130" y="251"/>
                    <a:pt x="877" y="1"/>
                    <a:pt x="564"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545" name="Google Shape;6545;p91"/>
            <p:cNvSpPr/>
            <p:nvPr/>
          </p:nvSpPr>
          <p:spPr>
            <a:xfrm>
              <a:off x="898875" y="244725"/>
              <a:ext cx="481800" cy="225875"/>
            </a:xfrm>
            <a:custGeom>
              <a:avLst/>
              <a:gdLst/>
              <a:ahLst/>
              <a:cxnLst/>
              <a:rect l="l" t="t" r="r" b="b"/>
              <a:pathLst>
                <a:path w="19272" h="9035" extrusionOk="0">
                  <a:moveTo>
                    <a:pt x="2825" y="1130"/>
                  </a:moveTo>
                  <a:cubicBezTo>
                    <a:pt x="3135" y="1130"/>
                    <a:pt x="3388" y="1380"/>
                    <a:pt x="3388" y="1693"/>
                  </a:cubicBezTo>
                  <a:lnTo>
                    <a:pt x="3388" y="2259"/>
                  </a:lnTo>
                  <a:lnTo>
                    <a:pt x="2258" y="2259"/>
                  </a:lnTo>
                  <a:lnTo>
                    <a:pt x="2258" y="1693"/>
                  </a:lnTo>
                  <a:cubicBezTo>
                    <a:pt x="2258" y="1380"/>
                    <a:pt x="2511" y="1130"/>
                    <a:pt x="2825" y="1130"/>
                  </a:cubicBezTo>
                  <a:close/>
                  <a:moveTo>
                    <a:pt x="11894" y="1130"/>
                  </a:moveTo>
                  <a:cubicBezTo>
                    <a:pt x="12208" y="1130"/>
                    <a:pt x="12461" y="1380"/>
                    <a:pt x="12461" y="1693"/>
                  </a:cubicBezTo>
                  <a:lnTo>
                    <a:pt x="12461" y="2259"/>
                  </a:lnTo>
                  <a:lnTo>
                    <a:pt x="6814" y="2259"/>
                  </a:lnTo>
                  <a:lnTo>
                    <a:pt x="6814" y="1693"/>
                  </a:lnTo>
                  <a:cubicBezTo>
                    <a:pt x="6814" y="1380"/>
                    <a:pt x="7064" y="1130"/>
                    <a:pt x="7378" y="1130"/>
                  </a:cubicBezTo>
                  <a:close/>
                  <a:moveTo>
                    <a:pt x="5083" y="4518"/>
                  </a:moveTo>
                  <a:cubicBezTo>
                    <a:pt x="5586" y="4518"/>
                    <a:pt x="5836" y="5123"/>
                    <a:pt x="5480" y="5481"/>
                  </a:cubicBezTo>
                  <a:cubicBezTo>
                    <a:pt x="5366" y="5596"/>
                    <a:pt x="5225" y="5647"/>
                    <a:pt x="5086" y="5647"/>
                  </a:cubicBezTo>
                  <a:cubicBezTo>
                    <a:pt x="4796" y="5647"/>
                    <a:pt x="4517" y="5422"/>
                    <a:pt x="4517" y="5081"/>
                  </a:cubicBezTo>
                  <a:cubicBezTo>
                    <a:pt x="4517" y="4768"/>
                    <a:pt x="4770" y="4518"/>
                    <a:pt x="5083" y="4518"/>
                  </a:cubicBezTo>
                  <a:close/>
                  <a:moveTo>
                    <a:pt x="2825" y="1"/>
                  </a:moveTo>
                  <a:cubicBezTo>
                    <a:pt x="1888" y="1"/>
                    <a:pt x="1129" y="757"/>
                    <a:pt x="1129" y="1693"/>
                  </a:cubicBezTo>
                  <a:lnTo>
                    <a:pt x="1129" y="2362"/>
                  </a:lnTo>
                  <a:cubicBezTo>
                    <a:pt x="455" y="2600"/>
                    <a:pt x="3" y="3235"/>
                    <a:pt x="0" y="3952"/>
                  </a:cubicBezTo>
                  <a:lnTo>
                    <a:pt x="0" y="4518"/>
                  </a:lnTo>
                  <a:lnTo>
                    <a:pt x="1695" y="4518"/>
                  </a:lnTo>
                  <a:cubicBezTo>
                    <a:pt x="2629" y="4518"/>
                    <a:pt x="3388" y="5274"/>
                    <a:pt x="3388" y="6210"/>
                  </a:cubicBezTo>
                  <a:lnTo>
                    <a:pt x="3388" y="9035"/>
                  </a:lnTo>
                  <a:lnTo>
                    <a:pt x="5742" y="9035"/>
                  </a:lnTo>
                  <a:cubicBezTo>
                    <a:pt x="6016" y="7123"/>
                    <a:pt x="7652" y="5647"/>
                    <a:pt x="9636" y="5647"/>
                  </a:cubicBezTo>
                  <a:cubicBezTo>
                    <a:pt x="11620" y="5647"/>
                    <a:pt x="13256" y="7123"/>
                    <a:pt x="13533" y="9035"/>
                  </a:cubicBezTo>
                  <a:lnTo>
                    <a:pt x="15884" y="9035"/>
                  </a:lnTo>
                  <a:lnTo>
                    <a:pt x="15884" y="6210"/>
                  </a:lnTo>
                  <a:cubicBezTo>
                    <a:pt x="15884" y="5274"/>
                    <a:pt x="16643" y="4518"/>
                    <a:pt x="17580" y="4518"/>
                  </a:cubicBezTo>
                  <a:lnTo>
                    <a:pt x="19272" y="4518"/>
                  </a:lnTo>
                  <a:lnTo>
                    <a:pt x="19272" y="3952"/>
                  </a:lnTo>
                  <a:cubicBezTo>
                    <a:pt x="19272" y="3015"/>
                    <a:pt x="18513" y="2259"/>
                    <a:pt x="17580" y="2259"/>
                  </a:cubicBezTo>
                  <a:lnTo>
                    <a:pt x="13590" y="2259"/>
                  </a:lnTo>
                  <a:lnTo>
                    <a:pt x="13590" y="1693"/>
                  </a:lnTo>
                  <a:cubicBezTo>
                    <a:pt x="13587" y="757"/>
                    <a:pt x="12831" y="1"/>
                    <a:pt x="11894" y="1"/>
                  </a:cubicBezTo>
                  <a:lnTo>
                    <a:pt x="7378" y="1"/>
                  </a:lnTo>
                  <a:cubicBezTo>
                    <a:pt x="6441" y="1"/>
                    <a:pt x="5685" y="757"/>
                    <a:pt x="5685" y="1693"/>
                  </a:cubicBezTo>
                  <a:lnTo>
                    <a:pt x="5685" y="2259"/>
                  </a:lnTo>
                  <a:lnTo>
                    <a:pt x="4517" y="2259"/>
                  </a:lnTo>
                  <a:lnTo>
                    <a:pt x="4517" y="1693"/>
                  </a:lnTo>
                  <a:cubicBezTo>
                    <a:pt x="4517" y="757"/>
                    <a:pt x="3758" y="1"/>
                    <a:pt x="282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546" name="Google Shape;6546;p91"/>
            <p:cNvSpPr/>
            <p:nvPr/>
          </p:nvSpPr>
          <p:spPr>
            <a:xfrm>
              <a:off x="1324200" y="385900"/>
              <a:ext cx="56475" cy="197625"/>
            </a:xfrm>
            <a:custGeom>
              <a:avLst/>
              <a:gdLst/>
              <a:ahLst/>
              <a:cxnLst/>
              <a:rect l="l" t="t" r="r" b="b"/>
              <a:pathLst>
                <a:path w="2259" h="7905" extrusionOk="0">
                  <a:moveTo>
                    <a:pt x="567" y="0"/>
                  </a:moveTo>
                  <a:cubicBezTo>
                    <a:pt x="254" y="0"/>
                    <a:pt x="1" y="250"/>
                    <a:pt x="1" y="563"/>
                  </a:cubicBezTo>
                  <a:lnTo>
                    <a:pt x="1" y="7339"/>
                  </a:lnTo>
                  <a:cubicBezTo>
                    <a:pt x="1" y="7652"/>
                    <a:pt x="254" y="7905"/>
                    <a:pt x="567" y="7905"/>
                  </a:cubicBezTo>
                  <a:lnTo>
                    <a:pt x="2259" y="7905"/>
                  </a:lnTo>
                  <a:lnTo>
                    <a:pt x="2259"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547" name="Google Shape;6547;p91"/>
            <p:cNvSpPr/>
            <p:nvPr/>
          </p:nvSpPr>
          <p:spPr>
            <a:xfrm>
              <a:off x="898875" y="385900"/>
              <a:ext cx="56475" cy="197625"/>
            </a:xfrm>
            <a:custGeom>
              <a:avLst/>
              <a:gdLst/>
              <a:ahLst/>
              <a:cxnLst/>
              <a:rect l="l" t="t" r="r" b="b"/>
              <a:pathLst>
                <a:path w="2259" h="7905" extrusionOk="0">
                  <a:moveTo>
                    <a:pt x="0" y="0"/>
                  </a:moveTo>
                  <a:lnTo>
                    <a:pt x="0" y="7905"/>
                  </a:lnTo>
                  <a:lnTo>
                    <a:pt x="1695" y="7905"/>
                  </a:lnTo>
                  <a:cubicBezTo>
                    <a:pt x="2005" y="7905"/>
                    <a:pt x="2258" y="7652"/>
                    <a:pt x="2258" y="7339"/>
                  </a:cubicBezTo>
                  <a:lnTo>
                    <a:pt x="2258" y="563"/>
                  </a:lnTo>
                  <a:cubicBezTo>
                    <a:pt x="2258" y="250"/>
                    <a:pt x="2005" y="0"/>
                    <a:pt x="1695"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548" name="Google Shape;6548;p91"/>
            <p:cNvSpPr/>
            <p:nvPr/>
          </p:nvSpPr>
          <p:spPr>
            <a:xfrm>
              <a:off x="1063650" y="414125"/>
              <a:ext cx="146750" cy="141125"/>
            </a:xfrm>
            <a:custGeom>
              <a:avLst/>
              <a:gdLst/>
              <a:ahLst/>
              <a:cxnLst/>
              <a:rect l="l" t="t" r="r" b="b"/>
              <a:pathLst>
                <a:path w="5870" h="5645" extrusionOk="0">
                  <a:moveTo>
                    <a:pt x="3045" y="1127"/>
                  </a:moveTo>
                  <a:cubicBezTo>
                    <a:pt x="3263" y="1127"/>
                    <a:pt x="3483" y="1169"/>
                    <a:pt x="3692" y="1256"/>
                  </a:cubicBezTo>
                  <a:cubicBezTo>
                    <a:pt x="4325" y="1518"/>
                    <a:pt x="4740" y="2135"/>
                    <a:pt x="4740" y="2822"/>
                  </a:cubicBezTo>
                  <a:cubicBezTo>
                    <a:pt x="4737" y="3758"/>
                    <a:pt x="3981" y="4514"/>
                    <a:pt x="3045" y="4517"/>
                  </a:cubicBezTo>
                  <a:cubicBezTo>
                    <a:pt x="2358" y="4517"/>
                    <a:pt x="1741" y="4102"/>
                    <a:pt x="1479" y="3469"/>
                  </a:cubicBezTo>
                  <a:cubicBezTo>
                    <a:pt x="1217" y="2837"/>
                    <a:pt x="1362" y="2108"/>
                    <a:pt x="1847" y="1623"/>
                  </a:cubicBezTo>
                  <a:cubicBezTo>
                    <a:pt x="2171" y="1299"/>
                    <a:pt x="2604" y="1127"/>
                    <a:pt x="3045" y="1127"/>
                  </a:cubicBezTo>
                  <a:close/>
                  <a:moveTo>
                    <a:pt x="3045" y="0"/>
                  </a:moveTo>
                  <a:cubicBezTo>
                    <a:pt x="1904" y="0"/>
                    <a:pt x="874" y="687"/>
                    <a:pt x="437" y="1741"/>
                  </a:cubicBezTo>
                  <a:cubicBezTo>
                    <a:pt x="1" y="2798"/>
                    <a:pt x="242" y="4011"/>
                    <a:pt x="1049" y="4818"/>
                  </a:cubicBezTo>
                  <a:cubicBezTo>
                    <a:pt x="1588" y="5358"/>
                    <a:pt x="2310" y="5645"/>
                    <a:pt x="3045" y="5645"/>
                  </a:cubicBezTo>
                  <a:cubicBezTo>
                    <a:pt x="3409" y="5645"/>
                    <a:pt x="3776" y="5574"/>
                    <a:pt x="4126" y="5430"/>
                  </a:cubicBezTo>
                  <a:cubicBezTo>
                    <a:pt x="5180" y="4993"/>
                    <a:pt x="5870" y="3963"/>
                    <a:pt x="5870" y="2822"/>
                  </a:cubicBezTo>
                  <a:cubicBezTo>
                    <a:pt x="5867" y="1262"/>
                    <a:pt x="4605" y="0"/>
                    <a:pt x="3045"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549" name="Google Shape;6549;p91"/>
            <p:cNvSpPr/>
            <p:nvPr/>
          </p:nvSpPr>
          <p:spPr>
            <a:xfrm>
              <a:off x="898875" y="498800"/>
              <a:ext cx="481800" cy="169425"/>
            </a:xfrm>
            <a:custGeom>
              <a:avLst/>
              <a:gdLst/>
              <a:ahLst/>
              <a:cxnLst/>
              <a:rect l="l" t="t" r="r" b="b"/>
              <a:pathLst>
                <a:path w="19272" h="6777" extrusionOk="0">
                  <a:moveTo>
                    <a:pt x="3388" y="1"/>
                  </a:moveTo>
                  <a:lnTo>
                    <a:pt x="3388" y="2823"/>
                  </a:lnTo>
                  <a:cubicBezTo>
                    <a:pt x="3388" y="3759"/>
                    <a:pt x="2629" y="4515"/>
                    <a:pt x="1695" y="4518"/>
                  </a:cubicBezTo>
                  <a:lnTo>
                    <a:pt x="0" y="4518"/>
                  </a:lnTo>
                  <a:lnTo>
                    <a:pt x="0" y="5081"/>
                  </a:lnTo>
                  <a:cubicBezTo>
                    <a:pt x="0" y="6017"/>
                    <a:pt x="759" y="6773"/>
                    <a:pt x="1695" y="6776"/>
                  </a:cubicBezTo>
                  <a:lnTo>
                    <a:pt x="17580" y="6776"/>
                  </a:lnTo>
                  <a:cubicBezTo>
                    <a:pt x="18513" y="6773"/>
                    <a:pt x="19272" y="6017"/>
                    <a:pt x="19272" y="5081"/>
                  </a:cubicBezTo>
                  <a:lnTo>
                    <a:pt x="19272" y="4518"/>
                  </a:lnTo>
                  <a:lnTo>
                    <a:pt x="17580" y="4518"/>
                  </a:lnTo>
                  <a:cubicBezTo>
                    <a:pt x="16643" y="4515"/>
                    <a:pt x="15884" y="3759"/>
                    <a:pt x="15884" y="2823"/>
                  </a:cubicBezTo>
                  <a:lnTo>
                    <a:pt x="15884" y="1"/>
                  </a:lnTo>
                  <a:lnTo>
                    <a:pt x="13533" y="1"/>
                  </a:lnTo>
                  <a:cubicBezTo>
                    <a:pt x="13256" y="1910"/>
                    <a:pt x="11620" y="3389"/>
                    <a:pt x="9636" y="3389"/>
                  </a:cubicBezTo>
                  <a:cubicBezTo>
                    <a:pt x="7652" y="3389"/>
                    <a:pt x="6016" y="1910"/>
                    <a:pt x="573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550" name="Google Shape;6550;p91"/>
          <p:cNvGrpSpPr/>
          <p:nvPr/>
        </p:nvGrpSpPr>
        <p:grpSpPr>
          <a:xfrm>
            <a:off x="1680223" y="3049472"/>
            <a:ext cx="397559" cy="452337"/>
            <a:chOff x="1529350" y="258825"/>
            <a:chExt cx="423475" cy="481825"/>
          </a:xfrm>
        </p:grpSpPr>
        <p:sp>
          <p:nvSpPr>
            <p:cNvPr id="6551" name="Google Shape;6551;p91"/>
            <p:cNvSpPr/>
            <p:nvPr/>
          </p:nvSpPr>
          <p:spPr>
            <a:xfrm>
              <a:off x="1585800" y="258825"/>
              <a:ext cx="310650" cy="430550"/>
            </a:xfrm>
            <a:custGeom>
              <a:avLst/>
              <a:gdLst/>
              <a:ahLst/>
              <a:cxnLst/>
              <a:rect l="l" t="t" r="r" b="b"/>
              <a:pathLst>
                <a:path w="12426" h="17222" extrusionOk="0">
                  <a:moveTo>
                    <a:pt x="6213" y="3388"/>
                  </a:moveTo>
                  <a:cubicBezTo>
                    <a:pt x="7354" y="3388"/>
                    <a:pt x="8384" y="4074"/>
                    <a:pt x="8821" y="5131"/>
                  </a:cubicBezTo>
                  <a:cubicBezTo>
                    <a:pt x="9257" y="6185"/>
                    <a:pt x="9016" y="7399"/>
                    <a:pt x="8206" y="8206"/>
                  </a:cubicBezTo>
                  <a:cubicBezTo>
                    <a:pt x="7666" y="8748"/>
                    <a:pt x="6945" y="9035"/>
                    <a:pt x="6210" y="9035"/>
                  </a:cubicBezTo>
                  <a:cubicBezTo>
                    <a:pt x="5847" y="9035"/>
                    <a:pt x="5481" y="8965"/>
                    <a:pt x="5132" y="8820"/>
                  </a:cubicBezTo>
                  <a:cubicBezTo>
                    <a:pt x="4075" y="8383"/>
                    <a:pt x="3388" y="7354"/>
                    <a:pt x="3388" y="6212"/>
                  </a:cubicBezTo>
                  <a:cubicBezTo>
                    <a:pt x="3391" y="4652"/>
                    <a:pt x="4653" y="3391"/>
                    <a:pt x="6213" y="3388"/>
                  </a:cubicBezTo>
                  <a:close/>
                  <a:moveTo>
                    <a:pt x="6213" y="0"/>
                  </a:moveTo>
                  <a:cubicBezTo>
                    <a:pt x="2825" y="0"/>
                    <a:pt x="1" y="2728"/>
                    <a:pt x="1" y="6212"/>
                  </a:cubicBezTo>
                  <a:cubicBezTo>
                    <a:pt x="1" y="7537"/>
                    <a:pt x="398" y="8718"/>
                    <a:pt x="1163" y="9826"/>
                  </a:cubicBezTo>
                  <a:lnTo>
                    <a:pt x="5737" y="16959"/>
                  </a:lnTo>
                  <a:cubicBezTo>
                    <a:pt x="5847" y="17134"/>
                    <a:pt x="6029" y="17221"/>
                    <a:pt x="6211" y="17221"/>
                  </a:cubicBezTo>
                  <a:cubicBezTo>
                    <a:pt x="6394" y="17221"/>
                    <a:pt x="6576" y="17134"/>
                    <a:pt x="6686" y="16959"/>
                  </a:cubicBezTo>
                  <a:lnTo>
                    <a:pt x="11278" y="9802"/>
                  </a:lnTo>
                  <a:cubicBezTo>
                    <a:pt x="12025" y="8751"/>
                    <a:pt x="12425" y="7498"/>
                    <a:pt x="12422" y="6212"/>
                  </a:cubicBezTo>
                  <a:cubicBezTo>
                    <a:pt x="12422" y="2786"/>
                    <a:pt x="9637" y="0"/>
                    <a:pt x="6213"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552" name="Google Shape;6552;p91"/>
            <p:cNvSpPr/>
            <p:nvPr/>
          </p:nvSpPr>
          <p:spPr>
            <a:xfrm>
              <a:off x="1529350" y="583200"/>
              <a:ext cx="423475" cy="157450"/>
            </a:xfrm>
            <a:custGeom>
              <a:avLst/>
              <a:gdLst/>
              <a:ahLst/>
              <a:cxnLst/>
              <a:rect l="l" t="t" r="r" b="b"/>
              <a:pathLst>
                <a:path w="16939" h="6298" extrusionOk="0">
                  <a:moveTo>
                    <a:pt x="4050" y="1"/>
                  </a:moveTo>
                  <a:cubicBezTo>
                    <a:pt x="1545" y="582"/>
                    <a:pt x="0" y="1642"/>
                    <a:pt x="0" y="2909"/>
                  </a:cubicBezTo>
                  <a:cubicBezTo>
                    <a:pt x="0" y="5111"/>
                    <a:pt x="4364" y="6297"/>
                    <a:pt x="8471" y="6297"/>
                  </a:cubicBezTo>
                  <a:cubicBezTo>
                    <a:pt x="12575" y="6297"/>
                    <a:pt x="16938" y="5111"/>
                    <a:pt x="16938" y="2909"/>
                  </a:cubicBezTo>
                  <a:cubicBezTo>
                    <a:pt x="16938" y="1642"/>
                    <a:pt x="15391" y="579"/>
                    <a:pt x="12882" y="1"/>
                  </a:cubicBezTo>
                  <a:lnTo>
                    <a:pt x="10040" y="4445"/>
                  </a:lnTo>
                  <a:cubicBezTo>
                    <a:pt x="9673" y="5018"/>
                    <a:pt x="9071" y="5305"/>
                    <a:pt x="8469" y="5305"/>
                  </a:cubicBezTo>
                  <a:cubicBezTo>
                    <a:pt x="7867" y="5305"/>
                    <a:pt x="7265" y="5018"/>
                    <a:pt x="6899" y="4445"/>
                  </a:cubicBezTo>
                  <a:lnTo>
                    <a:pt x="4050"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553" name="Google Shape;6553;p91"/>
          <p:cNvGrpSpPr/>
          <p:nvPr/>
        </p:nvGrpSpPr>
        <p:grpSpPr>
          <a:xfrm>
            <a:off x="2204189" y="3156364"/>
            <a:ext cx="454520" cy="238549"/>
            <a:chOff x="2084325" y="363300"/>
            <a:chExt cx="484150" cy="254100"/>
          </a:xfrm>
        </p:grpSpPr>
        <p:sp>
          <p:nvSpPr>
            <p:cNvPr id="6554" name="Google Shape;6554;p91"/>
            <p:cNvSpPr/>
            <p:nvPr/>
          </p:nvSpPr>
          <p:spPr>
            <a:xfrm>
              <a:off x="2084325" y="363300"/>
              <a:ext cx="484150" cy="254100"/>
            </a:xfrm>
            <a:custGeom>
              <a:avLst/>
              <a:gdLst/>
              <a:ahLst/>
              <a:cxnLst/>
              <a:rect l="l" t="t" r="r" b="b"/>
              <a:pathLst>
                <a:path w="19366" h="10164" extrusionOk="0">
                  <a:moveTo>
                    <a:pt x="9686" y="1128"/>
                  </a:moveTo>
                  <a:cubicBezTo>
                    <a:pt x="10195" y="1128"/>
                    <a:pt x="10707" y="1226"/>
                    <a:pt x="11196" y="1428"/>
                  </a:cubicBezTo>
                  <a:cubicBezTo>
                    <a:pt x="12671" y="2042"/>
                    <a:pt x="13635" y="3482"/>
                    <a:pt x="13635" y="5081"/>
                  </a:cubicBezTo>
                  <a:cubicBezTo>
                    <a:pt x="13632" y="7264"/>
                    <a:pt x="11864" y="9031"/>
                    <a:pt x="9684" y="9034"/>
                  </a:cubicBezTo>
                  <a:cubicBezTo>
                    <a:pt x="8085" y="9034"/>
                    <a:pt x="6643" y="8071"/>
                    <a:pt x="6032" y="6592"/>
                  </a:cubicBezTo>
                  <a:cubicBezTo>
                    <a:pt x="5420" y="5117"/>
                    <a:pt x="5758" y="3415"/>
                    <a:pt x="6887" y="2286"/>
                  </a:cubicBezTo>
                  <a:cubicBezTo>
                    <a:pt x="7645" y="1530"/>
                    <a:pt x="8657" y="1128"/>
                    <a:pt x="9686" y="1128"/>
                  </a:cubicBezTo>
                  <a:close/>
                  <a:moveTo>
                    <a:pt x="9684" y="1"/>
                  </a:moveTo>
                  <a:cubicBezTo>
                    <a:pt x="4502" y="1"/>
                    <a:pt x="361" y="4512"/>
                    <a:pt x="190" y="4704"/>
                  </a:cubicBezTo>
                  <a:cubicBezTo>
                    <a:pt x="0" y="4918"/>
                    <a:pt x="0" y="5243"/>
                    <a:pt x="190" y="5457"/>
                  </a:cubicBezTo>
                  <a:cubicBezTo>
                    <a:pt x="361" y="5650"/>
                    <a:pt x="4502" y="10164"/>
                    <a:pt x="9684" y="10164"/>
                  </a:cubicBezTo>
                  <a:cubicBezTo>
                    <a:pt x="14867" y="10164"/>
                    <a:pt x="19004" y="5650"/>
                    <a:pt x="19176" y="5457"/>
                  </a:cubicBezTo>
                  <a:cubicBezTo>
                    <a:pt x="19365" y="5243"/>
                    <a:pt x="19365" y="4918"/>
                    <a:pt x="19176" y="4704"/>
                  </a:cubicBezTo>
                  <a:cubicBezTo>
                    <a:pt x="19004" y="4512"/>
                    <a:pt x="14867" y="1"/>
                    <a:pt x="9684"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555" name="Google Shape;6555;p91"/>
            <p:cNvSpPr/>
            <p:nvPr/>
          </p:nvSpPr>
          <p:spPr>
            <a:xfrm>
              <a:off x="2250600" y="419775"/>
              <a:ext cx="145175" cy="141125"/>
            </a:xfrm>
            <a:custGeom>
              <a:avLst/>
              <a:gdLst/>
              <a:ahLst/>
              <a:cxnLst/>
              <a:rect l="l" t="t" r="r" b="b"/>
              <a:pathLst>
                <a:path w="5807" h="5645" extrusionOk="0">
                  <a:moveTo>
                    <a:pt x="3018" y="0"/>
                  </a:moveTo>
                  <a:cubicBezTo>
                    <a:pt x="1922" y="0"/>
                    <a:pt x="929" y="634"/>
                    <a:pt x="468" y="1626"/>
                  </a:cubicBezTo>
                  <a:cubicBezTo>
                    <a:pt x="1" y="2623"/>
                    <a:pt x="158" y="3797"/>
                    <a:pt x="862" y="4637"/>
                  </a:cubicBezTo>
                  <a:cubicBezTo>
                    <a:pt x="1407" y="5287"/>
                    <a:pt x="2203" y="5645"/>
                    <a:pt x="3025" y="5645"/>
                  </a:cubicBezTo>
                  <a:cubicBezTo>
                    <a:pt x="3270" y="5645"/>
                    <a:pt x="3518" y="5613"/>
                    <a:pt x="3762" y="5547"/>
                  </a:cubicBezTo>
                  <a:cubicBezTo>
                    <a:pt x="4825" y="5258"/>
                    <a:pt x="5620" y="4382"/>
                    <a:pt x="5807" y="3297"/>
                  </a:cubicBezTo>
                  <a:lnTo>
                    <a:pt x="5807" y="3297"/>
                  </a:lnTo>
                  <a:cubicBezTo>
                    <a:pt x="5625" y="3356"/>
                    <a:pt x="5446" y="3383"/>
                    <a:pt x="5272" y="3383"/>
                  </a:cubicBezTo>
                  <a:cubicBezTo>
                    <a:pt x="4356" y="3383"/>
                    <a:pt x="3596" y="2626"/>
                    <a:pt x="3596" y="1692"/>
                  </a:cubicBezTo>
                  <a:cubicBezTo>
                    <a:pt x="3596" y="1147"/>
                    <a:pt x="3861" y="633"/>
                    <a:pt x="4307" y="316"/>
                  </a:cubicBezTo>
                  <a:cubicBezTo>
                    <a:pt x="3913" y="112"/>
                    <a:pt x="3476" y="3"/>
                    <a:pt x="3033" y="0"/>
                  </a:cubicBezTo>
                  <a:cubicBezTo>
                    <a:pt x="3028" y="0"/>
                    <a:pt x="3023" y="0"/>
                    <a:pt x="3018"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556" name="Google Shape;6556;p91"/>
          <p:cNvGrpSpPr/>
          <p:nvPr/>
        </p:nvGrpSpPr>
        <p:grpSpPr>
          <a:xfrm>
            <a:off x="2803250" y="3049470"/>
            <a:ext cx="397559" cy="452337"/>
            <a:chOff x="2707500" y="249400"/>
            <a:chExt cx="423475" cy="481825"/>
          </a:xfrm>
        </p:grpSpPr>
        <p:sp>
          <p:nvSpPr>
            <p:cNvPr id="6557" name="Google Shape;6557;p91"/>
            <p:cNvSpPr/>
            <p:nvPr/>
          </p:nvSpPr>
          <p:spPr>
            <a:xfrm>
              <a:off x="2739175" y="420675"/>
              <a:ext cx="360100" cy="310550"/>
            </a:xfrm>
            <a:custGeom>
              <a:avLst/>
              <a:gdLst/>
              <a:ahLst/>
              <a:cxnLst/>
              <a:rect l="l" t="t" r="r" b="b"/>
              <a:pathLst>
                <a:path w="14404" h="12422" extrusionOk="0">
                  <a:moveTo>
                    <a:pt x="3816" y="1130"/>
                  </a:moveTo>
                  <a:cubicBezTo>
                    <a:pt x="4126" y="1130"/>
                    <a:pt x="4379" y="1382"/>
                    <a:pt x="4379" y="1696"/>
                  </a:cubicBezTo>
                  <a:lnTo>
                    <a:pt x="4379" y="8471"/>
                  </a:lnTo>
                  <a:cubicBezTo>
                    <a:pt x="4379" y="8781"/>
                    <a:pt x="4126" y="9034"/>
                    <a:pt x="3816" y="9034"/>
                  </a:cubicBezTo>
                  <a:cubicBezTo>
                    <a:pt x="3503" y="9034"/>
                    <a:pt x="3250" y="8781"/>
                    <a:pt x="3250" y="8471"/>
                  </a:cubicBezTo>
                  <a:lnTo>
                    <a:pt x="3250" y="1696"/>
                  </a:lnTo>
                  <a:cubicBezTo>
                    <a:pt x="3250" y="1382"/>
                    <a:pt x="3503" y="1130"/>
                    <a:pt x="3816" y="1130"/>
                  </a:cubicBezTo>
                  <a:close/>
                  <a:moveTo>
                    <a:pt x="7204" y="1130"/>
                  </a:moveTo>
                  <a:cubicBezTo>
                    <a:pt x="7514" y="1130"/>
                    <a:pt x="7767" y="1382"/>
                    <a:pt x="7767" y="1696"/>
                  </a:cubicBezTo>
                  <a:lnTo>
                    <a:pt x="7767" y="8471"/>
                  </a:lnTo>
                  <a:cubicBezTo>
                    <a:pt x="7767" y="8781"/>
                    <a:pt x="7514" y="9034"/>
                    <a:pt x="7204" y="9034"/>
                  </a:cubicBezTo>
                  <a:cubicBezTo>
                    <a:pt x="6891" y="9034"/>
                    <a:pt x="6638" y="8781"/>
                    <a:pt x="6638" y="8471"/>
                  </a:cubicBezTo>
                  <a:lnTo>
                    <a:pt x="6638" y="1696"/>
                  </a:lnTo>
                  <a:cubicBezTo>
                    <a:pt x="6638" y="1382"/>
                    <a:pt x="6891" y="1130"/>
                    <a:pt x="7204" y="1130"/>
                  </a:cubicBezTo>
                  <a:close/>
                  <a:moveTo>
                    <a:pt x="10592" y="1130"/>
                  </a:moveTo>
                  <a:cubicBezTo>
                    <a:pt x="10902" y="1130"/>
                    <a:pt x="11155" y="1382"/>
                    <a:pt x="11155" y="1696"/>
                  </a:cubicBezTo>
                  <a:lnTo>
                    <a:pt x="11155" y="8471"/>
                  </a:lnTo>
                  <a:cubicBezTo>
                    <a:pt x="11155" y="8781"/>
                    <a:pt x="10902" y="9034"/>
                    <a:pt x="10592" y="9034"/>
                  </a:cubicBezTo>
                  <a:cubicBezTo>
                    <a:pt x="10278" y="9034"/>
                    <a:pt x="10025" y="8781"/>
                    <a:pt x="10025" y="8471"/>
                  </a:cubicBezTo>
                  <a:lnTo>
                    <a:pt x="10025" y="1696"/>
                  </a:lnTo>
                  <a:cubicBezTo>
                    <a:pt x="10025" y="1382"/>
                    <a:pt x="10278" y="1130"/>
                    <a:pt x="10592" y="1130"/>
                  </a:cubicBezTo>
                  <a:close/>
                  <a:moveTo>
                    <a:pt x="1" y="0"/>
                  </a:moveTo>
                  <a:lnTo>
                    <a:pt x="901" y="10880"/>
                  </a:lnTo>
                  <a:cubicBezTo>
                    <a:pt x="976" y="11754"/>
                    <a:pt x="1705" y="12422"/>
                    <a:pt x="2582" y="12422"/>
                  </a:cubicBezTo>
                  <a:cubicBezTo>
                    <a:pt x="2584" y="12422"/>
                    <a:pt x="2586" y="12422"/>
                    <a:pt x="2588" y="12422"/>
                  </a:cubicBezTo>
                  <a:lnTo>
                    <a:pt x="11817" y="12422"/>
                  </a:lnTo>
                  <a:cubicBezTo>
                    <a:pt x="11819" y="12422"/>
                    <a:pt x="11821" y="12422"/>
                    <a:pt x="11823" y="12422"/>
                  </a:cubicBezTo>
                  <a:cubicBezTo>
                    <a:pt x="12700" y="12422"/>
                    <a:pt x="13431" y="11751"/>
                    <a:pt x="13503" y="10877"/>
                  </a:cubicBezTo>
                  <a:lnTo>
                    <a:pt x="14404"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558" name="Google Shape;6558;p91"/>
            <p:cNvSpPr/>
            <p:nvPr/>
          </p:nvSpPr>
          <p:spPr>
            <a:xfrm>
              <a:off x="2707500" y="249400"/>
              <a:ext cx="423475" cy="141175"/>
            </a:xfrm>
            <a:custGeom>
              <a:avLst/>
              <a:gdLst/>
              <a:ahLst/>
              <a:cxnLst/>
              <a:rect l="l" t="t" r="r" b="b"/>
              <a:pathLst>
                <a:path w="16939" h="5647" extrusionOk="0">
                  <a:moveTo>
                    <a:pt x="9600" y="1130"/>
                  </a:moveTo>
                  <a:cubicBezTo>
                    <a:pt x="9910" y="1130"/>
                    <a:pt x="10163" y="1383"/>
                    <a:pt x="10163" y="1696"/>
                  </a:cubicBezTo>
                  <a:lnTo>
                    <a:pt x="10163" y="2259"/>
                  </a:lnTo>
                  <a:lnTo>
                    <a:pt x="6776" y="2259"/>
                  </a:lnTo>
                  <a:lnTo>
                    <a:pt x="6776" y="1696"/>
                  </a:lnTo>
                  <a:cubicBezTo>
                    <a:pt x="6776" y="1383"/>
                    <a:pt x="7029" y="1130"/>
                    <a:pt x="7342" y="1130"/>
                  </a:cubicBezTo>
                  <a:close/>
                  <a:moveTo>
                    <a:pt x="7342" y="1"/>
                  </a:moveTo>
                  <a:cubicBezTo>
                    <a:pt x="6405" y="1"/>
                    <a:pt x="5646" y="760"/>
                    <a:pt x="5646" y="1696"/>
                  </a:cubicBezTo>
                  <a:lnTo>
                    <a:pt x="5646" y="2259"/>
                  </a:lnTo>
                  <a:lnTo>
                    <a:pt x="1696" y="2259"/>
                  </a:lnTo>
                  <a:cubicBezTo>
                    <a:pt x="759" y="2259"/>
                    <a:pt x="0" y="3018"/>
                    <a:pt x="0" y="3954"/>
                  </a:cubicBezTo>
                  <a:lnTo>
                    <a:pt x="0" y="5084"/>
                  </a:lnTo>
                  <a:cubicBezTo>
                    <a:pt x="0" y="5394"/>
                    <a:pt x="253" y="5647"/>
                    <a:pt x="566" y="5647"/>
                  </a:cubicBezTo>
                  <a:lnTo>
                    <a:pt x="16375" y="5647"/>
                  </a:lnTo>
                  <a:cubicBezTo>
                    <a:pt x="16686" y="5647"/>
                    <a:pt x="16939" y="5394"/>
                    <a:pt x="16939" y="5084"/>
                  </a:cubicBezTo>
                  <a:lnTo>
                    <a:pt x="16939" y="3954"/>
                  </a:lnTo>
                  <a:cubicBezTo>
                    <a:pt x="16939" y="3018"/>
                    <a:pt x="16180" y="2259"/>
                    <a:pt x="15246" y="2259"/>
                  </a:cubicBezTo>
                  <a:lnTo>
                    <a:pt x="11292" y="2259"/>
                  </a:lnTo>
                  <a:lnTo>
                    <a:pt x="11292" y="1696"/>
                  </a:lnTo>
                  <a:cubicBezTo>
                    <a:pt x="11292" y="760"/>
                    <a:pt x="10534" y="1"/>
                    <a:pt x="960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559" name="Google Shape;6559;p91"/>
          <p:cNvGrpSpPr/>
          <p:nvPr/>
        </p:nvGrpSpPr>
        <p:grpSpPr>
          <a:xfrm>
            <a:off x="3354736" y="3049904"/>
            <a:ext cx="407181" cy="451469"/>
            <a:chOff x="3300325" y="249875"/>
            <a:chExt cx="433725" cy="480900"/>
          </a:xfrm>
        </p:grpSpPr>
        <p:sp>
          <p:nvSpPr>
            <p:cNvPr id="6560" name="Google Shape;6560;p91"/>
            <p:cNvSpPr/>
            <p:nvPr/>
          </p:nvSpPr>
          <p:spPr>
            <a:xfrm>
              <a:off x="3610875" y="334550"/>
              <a:ext cx="56475" cy="28250"/>
            </a:xfrm>
            <a:custGeom>
              <a:avLst/>
              <a:gdLst/>
              <a:ahLst/>
              <a:cxnLst/>
              <a:rect l="l" t="t" r="r" b="b"/>
              <a:pathLst>
                <a:path w="2259" h="1130" extrusionOk="0">
                  <a:moveTo>
                    <a:pt x="566" y="0"/>
                  </a:moveTo>
                  <a:cubicBezTo>
                    <a:pt x="253" y="0"/>
                    <a:pt x="0" y="253"/>
                    <a:pt x="0" y="567"/>
                  </a:cubicBezTo>
                  <a:cubicBezTo>
                    <a:pt x="0" y="877"/>
                    <a:pt x="253" y="1130"/>
                    <a:pt x="566" y="1130"/>
                  </a:cubicBezTo>
                  <a:lnTo>
                    <a:pt x="1696" y="1130"/>
                  </a:lnTo>
                  <a:cubicBezTo>
                    <a:pt x="2006" y="1130"/>
                    <a:pt x="2259" y="877"/>
                    <a:pt x="2259" y="567"/>
                  </a:cubicBezTo>
                  <a:cubicBezTo>
                    <a:pt x="2259" y="253"/>
                    <a:pt x="2006" y="0"/>
                    <a:pt x="169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561" name="Google Shape;6561;p91"/>
            <p:cNvSpPr/>
            <p:nvPr/>
          </p:nvSpPr>
          <p:spPr>
            <a:xfrm>
              <a:off x="3467675" y="249875"/>
              <a:ext cx="46400" cy="56475"/>
            </a:xfrm>
            <a:custGeom>
              <a:avLst/>
              <a:gdLst/>
              <a:ahLst/>
              <a:cxnLst/>
              <a:rect l="l" t="t" r="r" b="b"/>
              <a:pathLst>
                <a:path w="1856" h="2259" extrusionOk="0">
                  <a:moveTo>
                    <a:pt x="647" y="1"/>
                  </a:moveTo>
                  <a:cubicBezTo>
                    <a:pt x="562" y="1"/>
                    <a:pt x="476" y="20"/>
                    <a:pt x="395" y="60"/>
                  </a:cubicBezTo>
                  <a:cubicBezTo>
                    <a:pt x="115" y="198"/>
                    <a:pt x="1" y="539"/>
                    <a:pt x="142" y="819"/>
                  </a:cubicBezTo>
                  <a:lnTo>
                    <a:pt x="705" y="1948"/>
                  </a:lnTo>
                  <a:cubicBezTo>
                    <a:pt x="806" y="2144"/>
                    <a:pt x="1004" y="2259"/>
                    <a:pt x="1211" y="2259"/>
                  </a:cubicBezTo>
                  <a:cubicBezTo>
                    <a:pt x="1296" y="2259"/>
                    <a:pt x="1383" y="2239"/>
                    <a:pt x="1464" y="2198"/>
                  </a:cubicBezTo>
                  <a:cubicBezTo>
                    <a:pt x="1744" y="2059"/>
                    <a:pt x="1856" y="1722"/>
                    <a:pt x="1717" y="1442"/>
                  </a:cubicBezTo>
                  <a:lnTo>
                    <a:pt x="1151" y="313"/>
                  </a:lnTo>
                  <a:cubicBezTo>
                    <a:pt x="1053" y="114"/>
                    <a:pt x="853" y="1"/>
                    <a:pt x="64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562" name="Google Shape;6562;p91"/>
            <p:cNvSpPr/>
            <p:nvPr/>
          </p:nvSpPr>
          <p:spPr>
            <a:xfrm>
              <a:off x="3566525" y="249875"/>
              <a:ext cx="46400" cy="56475"/>
            </a:xfrm>
            <a:custGeom>
              <a:avLst/>
              <a:gdLst/>
              <a:ahLst/>
              <a:cxnLst/>
              <a:rect l="l" t="t" r="r" b="b"/>
              <a:pathLst>
                <a:path w="1856" h="2259" extrusionOk="0">
                  <a:moveTo>
                    <a:pt x="1210" y="1"/>
                  </a:moveTo>
                  <a:cubicBezTo>
                    <a:pt x="1003" y="1"/>
                    <a:pt x="803" y="114"/>
                    <a:pt x="705" y="313"/>
                  </a:cubicBezTo>
                  <a:lnTo>
                    <a:pt x="139" y="1442"/>
                  </a:lnTo>
                  <a:cubicBezTo>
                    <a:pt x="1" y="1719"/>
                    <a:pt x="115" y="2059"/>
                    <a:pt x="392" y="2198"/>
                  </a:cubicBezTo>
                  <a:cubicBezTo>
                    <a:pt x="474" y="2239"/>
                    <a:pt x="561" y="2259"/>
                    <a:pt x="646" y="2259"/>
                  </a:cubicBezTo>
                  <a:cubicBezTo>
                    <a:pt x="852" y="2259"/>
                    <a:pt x="1051" y="2144"/>
                    <a:pt x="1151" y="1948"/>
                  </a:cubicBezTo>
                  <a:lnTo>
                    <a:pt x="1714" y="819"/>
                  </a:lnTo>
                  <a:cubicBezTo>
                    <a:pt x="1856" y="539"/>
                    <a:pt x="1741" y="198"/>
                    <a:pt x="1461" y="60"/>
                  </a:cubicBezTo>
                  <a:cubicBezTo>
                    <a:pt x="1381" y="20"/>
                    <a:pt x="1295" y="1"/>
                    <a:pt x="121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563" name="Google Shape;6563;p91"/>
            <p:cNvSpPr/>
            <p:nvPr/>
          </p:nvSpPr>
          <p:spPr>
            <a:xfrm>
              <a:off x="3413250" y="334550"/>
              <a:ext cx="56500" cy="28250"/>
            </a:xfrm>
            <a:custGeom>
              <a:avLst/>
              <a:gdLst/>
              <a:ahLst/>
              <a:cxnLst/>
              <a:rect l="l" t="t" r="r" b="b"/>
              <a:pathLst>
                <a:path w="2260" h="1130" extrusionOk="0">
                  <a:moveTo>
                    <a:pt x="567" y="0"/>
                  </a:moveTo>
                  <a:cubicBezTo>
                    <a:pt x="254" y="0"/>
                    <a:pt x="1" y="253"/>
                    <a:pt x="1" y="567"/>
                  </a:cubicBezTo>
                  <a:cubicBezTo>
                    <a:pt x="1" y="877"/>
                    <a:pt x="254" y="1130"/>
                    <a:pt x="567" y="1130"/>
                  </a:cubicBezTo>
                  <a:lnTo>
                    <a:pt x="1696" y="1130"/>
                  </a:lnTo>
                  <a:cubicBezTo>
                    <a:pt x="2006" y="1130"/>
                    <a:pt x="2259" y="877"/>
                    <a:pt x="2259" y="567"/>
                  </a:cubicBezTo>
                  <a:cubicBezTo>
                    <a:pt x="2259" y="253"/>
                    <a:pt x="2006" y="0"/>
                    <a:pt x="169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564" name="Google Shape;6564;p91"/>
            <p:cNvSpPr/>
            <p:nvPr/>
          </p:nvSpPr>
          <p:spPr>
            <a:xfrm>
              <a:off x="3300325" y="476675"/>
              <a:ext cx="84725" cy="254100"/>
            </a:xfrm>
            <a:custGeom>
              <a:avLst/>
              <a:gdLst/>
              <a:ahLst/>
              <a:cxnLst/>
              <a:rect l="l" t="t" r="r" b="b"/>
              <a:pathLst>
                <a:path w="3389" h="10164" extrusionOk="0">
                  <a:moveTo>
                    <a:pt x="567" y="1"/>
                  </a:moveTo>
                  <a:cubicBezTo>
                    <a:pt x="254" y="1"/>
                    <a:pt x="1" y="251"/>
                    <a:pt x="1" y="564"/>
                  </a:cubicBezTo>
                  <a:lnTo>
                    <a:pt x="1" y="9598"/>
                  </a:lnTo>
                  <a:cubicBezTo>
                    <a:pt x="1" y="9911"/>
                    <a:pt x="254" y="10164"/>
                    <a:pt x="567" y="10164"/>
                  </a:cubicBezTo>
                  <a:lnTo>
                    <a:pt x="2825" y="10164"/>
                  </a:lnTo>
                  <a:cubicBezTo>
                    <a:pt x="3136" y="10164"/>
                    <a:pt x="3389" y="9911"/>
                    <a:pt x="3389" y="9598"/>
                  </a:cubicBezTo>
                  <a:lnTo>
                    <a:pt x="3389" y="564"/>
                  </a:lnTo>
                  <a:cubicBezTo>
                    <a:pt x="3389" y="251"/>
                    <a:pt x="3136" y="1"/>
                    <a:pt x="282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565" name="Google Shape;6565;p91"/>
            <p:cNvSpPr/>
            <p:nvPr/>
          </p:nvSpPr>
          <p:spPr>
            <a:xfrm>
              <a:off x="3413250" y="335525"/>
              <a:ext cx="320800" cy="395250"/>
            </a:xfrm>
            <a:custGeom>
              <a:avLst/>
              <a:gdLst/>
              <a:ahLst/>
              <a:cxnLst/>
              <a:rect l="l" t="t" r="r" b="b"/>
              <a:pathLst>
                <a:path w="12832" h="15810" extrusionOk="0">
                  <a:moveTo>
                    <a:pt x="3954" y="1"/>
                  </a:moveTo>
                  <a:cubicBezTo>
                    <a:pt x="3641" y="1"/>
                    <a:pt x="3388" y="254"/>
                    <a:pt x="3388" y="564"/>
                  </a:cubicBezTo>
                  <a:cubicBezTo>
                    <a:pt x="3388" y="1871"/>
                    <a:pt x="2879" y="4225"/>
                    <a:pt x="1922" y="5186"/>
                  </a:cubicBezTo>
                  <a:cubicBezTo>
                    <a:pt x="1274" y="5830"/>
                    <a:pt x="723" y="6065"/>
                    <a:pt x="1" y="6427"/>
                  </a:cubicBezTo>
                  <a:lnTo>
                    <a:pt x="1" y="14897"/>
                  </a:lnTo>
                  <a:cubicBezTo>
                    <a:pt x="1109" y="15268"/>
                    <a:pt x="2515" y="15810"/>
                    <a:pt x="4659" y="15810"/>
                  </a:cubicBezTo>
                  <a:lnTo>
                    <a:pt x="8351" y="15810"/>
                  </a:lnTo>
                  <a:cubicBezTo>
                    <a:pt x="9567" y="15810"/>
                    <a:pt x="10516" y="14680"/>
                    <a:pt x="10046" y="13491"/>
                  </a:cubicBezTo>
                  <a:cubicBezTo>
                    <a:pt x="11019" y="13226"/>
                    <a:pt x="11546" y="12172"/>
                    <a:pt x="11175" y="11233"/>
                  </a:cubicBezTo>
                  <a:cubicBezTo>
                    <a:pt x="12386" y="10901"/>
                    <a:pt x="12832" y="9408"/>
                    <a:pt x="11992" y="8468"/>
                  </a:cubicBezTo>
                  <a:cubicBezTo>
                    <a:pt x="12314" y="8107"/>
                    <a:pt x="12467" y="7625"/>
                    <a:pt x="12410" y="7143"/>
                  </a:cubicBezTo>
                  <a:cubicBezTo>
                    <a:pt x="12311" y="6267"/>
                    <a:pt x="11495" y="5647"/>
                    <a:pt x="10612" y="5647"/>
                  </a:cubicBezTo>
                  <a:lnTo>
                    <a:pt x="6213" y="5647"/>
                  </a:lnTo>
                  <a:cubicBezTo>
                    <a:pt x="6586" y="4975"/>
                    <a:pt x="6785" y="3081"/>
                    <a:pt x="6776" y="2307"/>
                  </a:cubicBezTo>
                  <a:cubicBezTo>
                    <a:pt x="6761" y="1027"/>
                    <a:pt x="5701" y="1"/>
                    <a:pt x="4418"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566" name="Google Shape;6566;p91"/>
          <p:cNvGrpSpPr/>
          <p:nvPr/>
        </p:nvGrpSpPr>
        <p:grpSpPr>
          <a:xfrm>
            <a:off x="3873517" y="3049799"/>
            <a:ext cx="469799" cy="451680"/>
            <a:chOff x="3854700" y="249750"/>
            <a:chExt cx="500425" cy="481125"/>
          </a:xfrm>
        </p:grpSpPr>
        <p:sp>
          <p:nvSpPr>
            <p:cNvPr id="6567" name="Google Shape;6567;p91"/>
            <p:cNvSpPr/>
            <p:nvPr/>
          </p:nvSpPr>
          <p:spPr>
            <a:xfrm>
              <a:off x="4206725" y="598350"/>
              <a:ext cx="70775" cy="68025"/>
            </a:xfrm>
            <a:custGeom>
              <a:avLst/>
              <a:gdLst/>
              <a:ahLst/>
              <a:cxnLst/>
              <a:rect l="l" t="t" r="r" b="b"/>
              <a:pathLst>
                <a:path w="2831" h="2721" extrusionOk="0">
                  <a:moveTo>
                    <a:pt x="622" y="1"/>
                  </a:moveTo>
                  <a:cubicBezTo>
                    <a:pt x="478" y="1"/>
                    <a:pt x="333" y="56"/>
                    <a:pt x="223" y="165"/>
                  </a:cubicBezTo>
                  <a:cubicBezTo>
                    <a:pt x="0" y="388"/>
                    <a:pt x="0" y="744"/>
                    <a:pt x="223" y="966"/>
                  </a:cubicBezTo>
                  <a:lnTo>
                    <a:pt x="1819" y="2562"/>
                  </a:lnTo>
                  <a:cubicBezTo>
                    <a:pt x="1929" y="2668"/>
                    <a:pt x="2070" y="2721"/>
                    <a:pt x="2211" y="2721"/>
                  </a:cubicBezTo>
                  <a:cubicBezTo>
                    <a:pt x="2356" y="2721"/>
                    <a:pt x="2501" y="2665"/>
                    <a:pt x="2611" y="2553"/>
                  </a:cubicBezTo>
                  <a:cubicBezTo>
                    <a:pt x="2828" y="2337"/>
                    <a:pt x="2831" y="1984"/>
                    <a:pt x="2617" y="1764"/>
                  </a:cubicBezTo>
                  <a:lnTo>
                    <a:pt x="1021" y="165"/>
                  </a:lnTo>
                  <a:cubicBezTo>
                    <a:pt x="911" y="56"/>
                    <a:pt x="767" y="1"/>
                    <a:pt x="622"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568" name="Google Shape;6568;p91"/>
            <p:cNvSpPr/>
            <p:nvPr/>
          </p:nvSpPr>
          <p:spPr>
            <a:xfrm>
              <a:off x="4226750" y="538600"/>
              <a:ext cx="91250" cy="48150"/>
            </a:xfrm>
            <a:custGeom>
              <a:avLst/>
              <a:gdLst/>
              <a:ahLst/>
              <a:cxnLst/>
              <a:rect l="l" t="t" r="r" b="b"/>
              <a:pathLst>
                <a:path w="3650" h="1926" extrusionOk="0">
                  <a:moveTo>
                    <a:pt x="631" y="1"/>
                  </a:moveTo>
                  <a:cubicBezTo>
                    <a:pt x="393" y="1"/>
                    <a:pt x="175" y="151"/>
                    <a:pt x="97" y="387"/>
                  </a:cubicBezTo>
                  <a:cubicBezTo>
                    <a:pt x="0" y="676"/>
                    <a:pt x="151" y="993"/>
                    <a:pt x="440" y="1098"/>
                  </a:cubicBezTo>
                  <a:lnTo>
                    <a:pt x="2837" y="1896"/>
                  </a:lnTo>
                  <a:cubicBezTo>
                    <a:pt x="2896" y="1916"/>
                    <a:pt x="2956" y="1925"/>
                    <a:pt x="3014" y="1925"/>
                  </a:cubicBezTo>
                  <a:cubicBezTo>
                    <a:pt x="3251" y="1925"/>
                    <a:pt x="3471" y="1774"/>
                    <a:pt x="3551" y="1538"/>
                  </a:cubicBezTo>
                  <a:cubicBezTo>
                    <a:pt x="3650" y="1243"/>
                    <a:pt x="3490" y="920"/>
                    <a:pt x="3192" y="824"/>
                  </a:cubicBezTo>
                  <a:lnTo>
                    <a:pt x="798" y="26"/>
                  </a:lnTo>
                  <a:cubicBezTo>
                    <a:pt x="742" y="9"/>
                    <a:pt x="686" y="1"/>
                    <a:pt x="63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569" name="Google Shape;6569;p91"/>
            <p:cNvSpPr/>
            <p:nvPr/>
          </p:nvSpPr>
          <p:spPr>
            <a:xfrm>
              <a:off x="4146500" y="618325"/>
              <a:ext cx="52050" cy="88650"/>
            </a:xfrm>
            <a:custGeom>
              <a:avLst/>
              <a:gdLst/>
              <a:ahLst/>
              <a:cxnLst/>
              <a:rect l="l" t="t" r="r" b="b"/>
              <a:pathLst>
                <a:path w="2082" h="3546" extrusionOk="0">
                  <a:moveTo>
                    <a:pt x="632" y="1"/>
                  </a:moveTo>
                  <a:cubicBezTo>
                    <a:pt x="574" y="1"/>
                    <a:pt x="514" y="10"/>
                    <a:pt x="455" y="29"/>
                  </a:cubicBezTo>
                  <a:cubicBezTo>
                    <a:pt x="160" y="128"/>
                    <a:pt x="0" y="447"/>
                    <a:pt x="100" y="746"/>
                  </a:cubicBezTo>
                  <a:lnTo>
                    <a:pt x="898" y="3140"/>
                  </a:lnTo>
                  <a:cubicBezTo>
                    <a:pt x="970" y="3386"/>
                    <a:pt x="1196" y="3546"/>
                    <a:pt x="1439" y="3546"/>
                  </a:cubicBezTo>
                  <a:cubicBezTo>
                    <a:pt x="1498" y="3546"/>
                    <a:pt x="1558" y="3536"/>
                    <a:pt x="1617" y="3516"/>
                  </a:cubicBezTo>
                  <a:cubicBezTo>
                    <a:pt x="1921" y="3417"/>
                    <a:pt x="2081" y="3082"/>
                    <a:pt x="1970" y="2784"/>
                  </a:cubicBezTo>
                  <a:lnTo>
                    <a:pt x="1172" y="387"/>
                  </a:lnTo>
                  <a:cubicBezTo>
                    <a:pt x="1092" y="150"/>
                    <a:pt x="871" y="1"/>
                    <a:pt x="632"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570" name="Google Shape;6570;p91"/>
            <p:cNvSpPr/>
            <p:nvPr/>
          </p:nvSpPr>
          <p:spPr>
            <a:xfrm>
              <a:off x="3927425" y="319075"/>
              <a:ext cx="70650" cy="67850"/>
            </a:xfrm>
            <a:custGeom>
              <a:avLst/>
              <a:gdLst/>
              <a:ahLst/>
              <a:cxnLst/>
              <a:rect l="l" t="t" r="r" b="b"/>
              <a:pathLst>
                <a:path w="2826" h="2714" extrusionOk="0">
                  <a:moveTo>
                    <a:pt x="621" y="0"/>
                  </a:moveTo>
                  <a:cubicBezTo>
                    <a:pt x="477" y="0"/>
                    <a:pt x="333" y="55"/>
                    <a:pt x="223" y="165"/>
                  </a:cubicBezTo>
                  <a:cubicBezTo>
                    <a:pt x="4" y="385"/>
                    <a:pt x="1" y="737"/>
                    <a:pt x="214" y="957"/>
                  </a:cubicBezTo>
                  <a:lnTo>
                    <a:pt x="1813" y="2556"/>
                  </a:lnTo>
                  <a:cubicBezTo>
                    <a:pt x="1922" y="2661"/>
                    <a:pt x="2062" y="2714"/>
                    <a:pt x="2203" y="2714"/>
                  </a:cubicBezTo>
                  <a:cubicBezTo>
                    <a:pt x="2348" y="2714"/>
                    <a:pt x="2494" y="2658"/>
                    <a:pt x="2605" y="2547"/>
                  </a:cubicBezTo>
                  <a:cubicBezTo>
                    <a:pt x="2822" y="2330"/>
                    <a:pt x="2825" y="1977"/>
                    <a:pt x="2611" y="1755"/>
                  </a:cubicBezTo>
                  <a:lnTo>
                    <a:pt x="1012" y="159"/>
                  </a:lnTo>
                  <a:cubicBezTo>
                    <a:pt x="904" y="53"/>
                    <a:pt x="762" y="0"/>
                    <a:pt x="62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571" name="Google Shape;6571;p91"/>
            <p:cNvSpPr/>
            <p:nvPr/>
          </p:nvSpPr>
          <p:spPr>
            <a:xfrm>
              <a:off x="4007000" y="279300"/>
              <a:ext cx="51675" cy="88150"/>
            </a:xfrm>
            <a:custGeom>
              <a:avLst/>
              <a:gdLst/>
              <a:ahLst/>
              <a:cxnLst/>
              <a:rect l="l" t="t" r="r" b="b"/>
              <a:pathLst>
                <a:path w="2067" h="3526" extrusionOk="0">
                  <a:moveTo>
                    <a:pt x="632" y="0"/>
                  </a:moveTo>
                  <a:cubicBezTo>
                    <a:pt x="573" y="0"/>
                    <a:pt x="512" y="10"/>
                    <a:pt x="452" y="30"/>
                  </a:cubicBezTo>
                  <a:cubicBezTo>
                    <a:pt x="160" y="127"/>
                    <a:pt x="0" y="437"/>
                    <a:pt x="91" y="732"/>
                  </a:cubicBezTo>
                  <a:lnTo>
                    <a:pt x="889" y="3126"/>
                  </a:lnTo>
                  <a:cubicBezTo>
                    <a:pt x="964" y="3370"/>
                    <a:pt x="1188" y="3525"/>
                    <a:pt x="1428" y="3525"/>
                  </a:cubicBezTo>
                  <a:cubicBezTo>
                    <a:pt x="1487" y="3525"/>
                    <a:pt x="1547" y="3516"/>
                    <a:pt x="1605" y="3496"/>
                  </a:cubicBezTo>
                  <a:cubicBezTo>
                    <a:pt x="1907" y="3397"/>
                    <a:pt x="2066" y="3069"/>
                    <a:pt x="1961" y="2771"/>
                  </a:cubicBezTo>
                  <a:lnTo>
                    <a:pt x="1160" y="374"/>
                  </a:lnTo>
                  <a:cubicBezTo>
                    <a:pt x="1079" y="144"/>
                    <a:pt x="863" y="0"/>
                    <a:pt x="632"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572" name="Google Shape;6572;p91"/>
            <p:cNvSpPr/>
            <p:nvPr/>
          </p:nvSpPr>
          <p:spPr>
            <a:xfrm>
              <a:off x="3887300" y="398850"/>
              <a:ext cx="91800" cy="48250"/>
            </a:xfrm>
            <a:custGeom>
              <a:avLst/>
              <a:gdLst/>
              <a:ahLst/>
              <a:cxnLst/>
              <a:rect l="l" t="t" r="r" b="b"/>
              <a:pathLst>
                <a:path w="3672" h="1930" extrusionOk="0">
                  <a:moveTo>
                    <a:pt x="638" y="0"/>
                  </a:moveTo>
                  <a:cubicBezTo>
                    <a:pt x="399" y="0"/>
                    <a:pt x="178" y="150"/>
                    <a:pt x="100" y="385"/>
                  </a:cubicBezTo>
                  <a:cubicBezTo>
                    <a:pt x="1" y="678"/>
                    <a:pt x="154" y="991"/>
                    <a:pt x="443" y="1096"/>
                  </a:cubicBezTo>
                  <a:lnTo>
                    <a:pt x="2840" y="1894"/>
                  </a:lnTo>
                  <a:cubicBezTo>
                    <a:pt x="2905" y="1918"/>
                    <a:pt x="2971" y="1930"/>
                    <a:pt x="3036" y="1930"/>
                  </a:cubicBezTo>
                  <a:cubicBezTo>
                    <a:pt x="3271" y="1930"/>
                    <a:pt x="3492" y="1781"/>
                    <a:pt x="3572" y="1545"/>
                  </a:cubicBezTo>
                  <a:cubicBezTo>
                    <a:pt x="3671" y="1241"/>
                    <a:pt x="3503" y="915"/>
                    <a:pt x="3195" y="825"/>
                  </a:cubicBezTo>
                  <a:lnTo>
                    <a:pt x="802" y="24"/>
                  </a:lnTo>
                  <a:cubicBezTo>
                    <a:pt x="747" y="8"/>
                    <a:pt x="692" y="0"/>
                    <a:pt x="638"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573" name="Google Shape;6573;p91"/>
            <p:cNvSpPr/>
            <p:nvPr/>
          </p:nvSpPr>
          <p:spPr>
            <a:xfrm>
              <a:off x="3854700" y="413675"/>
              <a:ext cx="353475" cy="317200"/>
            </a:xfrm>
            <a:custGeom>
              <a:avLst/>
              <a:gdLst/>
              <a:ahLst/>
              <a:cxnLst/>
              <a:rect l="l" t="t" r="r" b="b"/>
              <a:pathLst>
                <a:path w="14139" h="12688" extrusionOk="0">
                  <a:moveTo>
                    <a:pt x="12278" y="0"/>
                  </a:moveTo>
                  <a:lnTo>
                    <a:pt x="10639" y="1635"/>
                  </a:lnTo>
                  <a:cubicBezTo>
                    <a:pt x="10811" y="1720"/>
                    <a:pt x="10971" y="1831"/>
                    <a:pt x="11109" y="1964"/>
                  </a:cubicBezTo>
                  <a:cubicBezTo>
                    <a:pt x="11772" y="2623"/>
                    <a:pt x="11772" y="3698"/>
                    <a:pt x="11109" y="4358"/>
                  </a:cubicBezTo>
                  <a:lnTo>
                    <a:pt x="5520" y="9949"/>
                  </a:lnTo>
                  <a:cubicBezTo>
                    <a:pt x="5189" y="10281"/>
                    <a:pt x="4755" y="10446"/>
                    <a:pt x="4322" y="10446"/>
                  </a:cubicBezTo>
                  <a:cubicBezTo>
                    <a:pt x="3889" y="10446"/>
                    <a:pt x="3456" y="10281"/>
                    <a:pt x="3126" y="9949"/>
                  </a:cubicBezTo>
                  <a:cubicBezTo>
                    <a:pt x="2464" y="9287"/>
                    <a:pt x="2464" y="8215"/>
                    <a:pt x="3126" y="7552"/>
                  </a:cubicBezTo>
                  <a:lnTo>
                    <a:pt x="5331" y="5351"/>
                  </a:lnTo>
                  <a:cubicBezTo>
                    <a:pt x="4924" y="4499"/>
                    <a:pt x="4764" y="3554"/>
                    <a:pt x="4867" y="2620"/>
                  </a:cubicBezTo>
                  <a:lnTo>
                    <a:pt x="4867" y="2620"/>
                  </a:lnTo>
                  <a:lnTo>
                    <a:pt x="1527" y="5956"/>
                  </a:lnTo>
                  <a:cubicBezTo>
                    <a:pt x="1" y="7501"/>
                    <a:pt x="7" y="9992"/>
                    <a:pt x="1545" y="11530"/>
                  </a:cubicBezTo>
                  <a:cubicBezTo>
                    <a:pt x="2316" y="12301"/>
                    <a:pt x="3328" y="12687"/>
                    <a:pt x="4340" y="12687"/>
                  </a:cubicBezTo>
                  <a:cubicBezTo>
                    <a:pt x="5344" y="12687"/>
                    <a:pt x="6348" y="12307"/>
                    <a:pt x="7119" y="11545"/>
                  </a:cubicBezTo>
                  <a:lnTo>
                    <a:pt x="12708" y="5956"/>
                  </a:lnTo>
                  <a:cubicBezTo>
                    <a:pt x="13783" y="4878"/>
                    <a:pt x="14139" y="3276"/>
                    <a:pt x="13627" y="1843"/>
                  </a:cubicBezTo>
                  <a:cubicBezTo>
                    <a:pt x="13500" y="1467"/>
                    <a:pt x="13316" y="1114"/>
                    <a:pt x="13076" y="798"/>
                  </a:cubicBezTo>
                  <a:lnTo>
                    <a:pt x="13066" y="807"/>
                  </a:lnTo>
                  <a:cubicBezTo>
                    <a:pt x="12955" y="663"/>
                    <a:pt x="12844" y="503"/>
                    <a:pt x="12708" y="368"/>
                  </a:cubicBezTo>
                  <a:cubicBezTo>
                    <a:pt x="12570" y="235"/>
                    <a:pt x="12428" y="115"/>
                    <a:pt x="12278"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574" name="Google Shape;6574;p91"/>
            <p:cNvSpPr/>
            <p:nvPr/>
          </p:nvSpPr>
          <p:spPr>
            <a:xfrm>
              <a:off x="3996825" y="249750"/>
              <a:ext cx="358300" cy="322025"/>
            </a:xfrm>
            <a:custGeom>
              <a:avLst/>
              <a:gdLst/>
              <a:ahLst/>
              <a:cxnLst/>
              <a:rect l="l" t="t" r="r" b="b"/>
              <a:pathLst>
                <a:path w="14332" h="12881" extrusionOk="0">
                  <a:moveTo>
                    <a:pt x="9993" y="1"/>
                  </a:moveTo>
                  <a:cubicBezTo>
                    <a:pt x="8989" y="1"/>
                    <a:pt x="7985" y="381"/>
                    <a:pt x="7216" y="1143"/>
                  </a:cubicBezTo>
                  <a:lnTo>
                    <a:pt x="1434" y="6925"/>
                  </a:lnTo>
                  <a:cubicBezTo>
                    <a:pt x="359" y="8003"/>
                    <a:pt x="1" y="9605"/>
                    <a:pt x="516" y="11038"/>
                  </a:cubicBezTo>
                  <a:cubicBezTo>
                    <a:pt x="639" y="11414"/>
                    <a:pt x="826" y="11767"/>
                    <a:pt x="1067" y="12083"/>
                  </a:cubicBezTo>
                  <a:lnTo>
                    <a:pt x="1073" y="12074"/>
                  </a:lnTo>
                  <a:cubicBezTo>
                    <a:pt x="1187" y="12218"/>
                    <a:pt x="1296" y="12378"/>
                    <a:pt x="1434" y="12513"/>
                  </a:cubicBezTo>
                  <a:cubicBezTo>
                    <a:pt x="1570" y="12646"/>
                    <a:pt x="1711" y="12766"/>
                    <a:pt x="1865" y="12881"/>
                  </a:cubicBezTo>
                  <a:lnTo>
                    <a:pt x="3500" y="11243"/>
                  </a:lnTo>
                  <a:cubicBezTo>
                    <a:pt x="3328" y="11158"/>
                    <a:pt x="3169" y="11050"/>
                    <a:pt x="3030" y="10918"/>
                  </a:cubicBezTo>
                  <a:cubicBezTo>
                    <a:pt x="2368" y="10255"/>
                    <a:pt x="2368" y="9183"/>
                    <a:pt x="3030" y="8521"/>
                  </a:cubicBezTo>
                  <a:lnTo>
                    <a:pt x="8812" y="2739"/>
                  </a:lnTo>
                  <a:cubicBezTo>
                    <a:pt x="9143" y="2408"/>
                    <a:pt x="9577" y="2242"/>
                    <a:pt x="10010" y="2242"/>
                  </a:cubicBezTo>
                  <a:cubicBezTo>
                    <a:pt x="10443" y="2242"/>
                    <a:pt x="10876" y="2408"/>
                    <a:pt x="11206" y="2739"/>
                  </a:cubicBezTo>
                  <a:cubicBezTo>
                    <a:pt x="11868" y="3401"/>
                    <a:pt x="11868" y="4473"/>
                    <a:pt x="11206" y="5136"/>
                  </a:cubicBezTo>
                  <a:lnTo>
                    <a:pt x="8812" y="7530"/>
                  </a:lnTo>
                  <a:cubicBezTo>
                    <a:pt x="9215" y="8382"/>
                    <a:pt x="9375" y="9328"/>
                    <a:pt x="9273" y="10261"/>
                  </a:cubicBezTo>
                  <a:lnTo>
                    <a:pt x="12805" y="6732"/>
                  </a:lnTo>
                  <a:cubicBezTo>
                    <a:pt x="14331" y="5187"/>
                    <a:pt x="14325" y="2697"/>
                    <a:pt x="12787" y="1158"/>
                  </a:cubicBezTo>
                  <a:cubicBezTo>
                    <a:pt x="12016" y="387"/>
                    <a:pt x="11004" y="1"/>
                    <a:pt x="9993"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575" name="Google Shape;6575;p91"/>
          <p:cNvGrpSpPr/>
          <p:nvPr/>
        </p:nvGrpSpPr>
        <p:grpSpPr>
          <a:xfrm>
            <a:off x="4430835" y="3049799"/>
            <a:ext cx="469799" cy="451680"/>
            <a:chOff x="4447550" y="249750"/>
            <a:chExt cx="500425" cy="481125"/>
          </a:xfrm>
        </p:grpSpPr>
        <p:sp>
          <p:nvSpPr>
            <p:cNvPr id="6576" name="Google Shape;6576;p91"/>
            <p:cNvSpPr/>
            <p:nvPr/>
          </p:nvSpPr>
          <p:spPr>
            <a:xfrm>
              <a:off x="4447550" y="413675"/>
              <a:ext cx="353475" cy="317200"/>
            </a:xfrm>
            <a:custGeom>
              <a:avLst/>
              <a:gdLst/>
              <a:ahLst/>
              <a:cxnLst/>
              <a:rect l="l" t="t" r="r" b="b"/>
              <a:pathLst>
                <a:path w="14139" h="12688" extrusionOk="0">
                  <a:moveTo>
                    <a:pt x="12274" y="0"/>
                  </a:moveTo>
                  <a:lnTo>
                    <a:pt x="10639" y="1635"/>
                  </a:lnTo>
                  <a:cubicBezTo>
                    <a:pt x="10811" y="1720"/>
                    <a:pt x="10970" y="1831"/>
                    <a:pt x="11109" y="1964"/>
                  </a:cubicBezTo>
                  <a:cubicBezTo>
                    <a:pt x="11771" y="2623"/>
                    <a:pt x="11771" y="3698"/>
                    <a:pt x="11109" y="4358"/>
                  </a:cubicBezTo>
                  <a:lnTo>
                    <a:pt x="5520" y="9949"/>
                  </a:lnTo>
                  <a:cubicBezTo>
                    <a:pt x="5189" y="10281"/>
                    <a:pt x="4755" y="10446"/>
                    <a:pt x="4322" y="10446"/>
                  </a:cubicBezTo>
                  <a:cubicBezTo>
                    <a:pt x="3889" y="10446"/>
                    <a:pt x="3456" y="10281"/>
                    <a:pt x="3126" y="9949"/>
                  </a:cubicBezTo>
                  <a:cubicBezTo>
                    <a:pt x="2463" y="9287"/>
                    <a:pt x="2463" y="8215"/>
                    <a:pt x="3126" y="7552"/>
                  </a:cubicBezTo>
                  <a:lnTo>
                    <a:pt x="5330" y="5351"/>
                  </a:lnTo>
                  <a:cubicBezTo>
                    <a:pt x="4924" y="4499"/>
                    <a:pt x="4764" y="3554"/>
                    <a:pt x="4866" y="2620"/>
                  </a:cubicBezTo>
                  <a:lnTo>
                    <a:pt x="4866" y="2620"/>
                  </a:lnTo>
                  <a:lnTo>
                    <a:pt x="1527" y="5956"/>
                  </a:lnTo>
                  <a:cubicBezTo>
                    <a:pt x="0" y="7501"/>
                    <a:pt x="6" y="9992"/>
                    <a:pt x="1545" y="11530"/>
                  </a:cubicBezTo>
                  <a:cubicBezTo>
                    <a:pt x="2316" y="12301"/>
                    <a:pt x="3327" y="12687"/>
                    <a:pt x="4339" y="12687"/>
                  </a:cubicBezTo>
                  <a:cubicBezTo>
                    <a:pt x="5343" y="12687"/>
                    <a:pt x="6348" y="12307"/>
                    <a:pt x="7119" y="11545"/>
                  </a:cubicBezTo>
                  <a:lnTo>
                    <a:pt x="12708" y="5956"/>
                  </a:lnTo>
                  <a:cubicBezTo>
                    <a:pt x="13783" y="4878"/>
                    <a:pt x="14138" y="3276"/>
                    <a:pt x="13626" y="1843"/>
                  </a:cubicBezTo>
                  <a:cubicBezTo>
                    <a:pt x="13500" y="1467"/>
                    <a:pt x="13316" y="1114"/>
                    <a:pt x="13075" y="798"/>
                  </a:cubicBezTo>
                  <a:lnTo>
                    <a:pt x="13066" y="807"/>
                  </a:lnTo>
                  <a:cubicBezTo>
                    <a:pt x="12952" y="663"/>
                    <a:pt x="12843" y="503"/>
                    <a:pt x="12708" y="368"/>
                  </a:cubicBezTo>
                  <a:cubicBezTo>
                    <a:pt x="12569" y="235"/>
                    <a:pt x="12428" y="115"/>
                    <a:pt x="12274"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577" name="Google Shape;6577;p91"/>
            <p:cNvSpPr/>
            <p:nvPr/>
          </p:nvSpPr>
          <p:spPr>
            <a:xfrm>
              <a:off x="4589675" y="249750"/>
              <a:ext cx="358300" cy="322025"/>
            </a:xfrm>
            <a:custGeom>
              <a:avLst/>
              <a:gdLst/>
              <a:ahLst/>
              <a:cxnLst/>
              <a:rect l="l" t="t" r="r" b="b"/>
              <a:pathLst>
                <a:path w="14332" h="12881" extrusionOk="0">
                  <a:moveTo>
                    <a:pt x="9992" y="1"/>
                  </a:moveTo>
                  <a:cubicBezTo>
                    <a:pt x="8989" y="1"/>
                    <a:pt x="7985" y="381"/>
                    <a:pt x="7215" y="1143"/>
                  </a:cubicBezTo>
                  <a:lnTo>
                    <a:pt x="1434" y="6925"/>
                  </a:lnTo>
                  <a:cubicBezTo>
                    <a:pt x="359" y="8003"/>
                    <a:pt x="1" y="9605"/>
                    <a:pt x="515" y="11038"/>
                  </a:cubicBezTo>
                  <a:cubicBezTo>
                    <a:pt x="639" y="11414"/>
                    <a:pt x="826" y="11767"/>
                    <a:pt x="1066" y="12083"/>
                  </a:cubicBezTo>
                  <a:lnTo>
                    <a:pt x="1073" y="12074"/>
                  </a:lnTo>
                  <a:cubicBezTo>
                    <a:pt x="1187" y="12218"/>
                    <a:pt x="1295" y="12378"/>
                    <a:pt x="1434" y="12513"/>
                  </a:cubicBezTo>
                  <a:cubicBezTo>
                    <a:pt x="1569" y="12646"/>
                    <a:pt x="1711" y="12766"/>
                    <a:pt x="1864" y="12881"/>
                  </a:cubicBezTo>
                  <a:lnTo>
                    <a:pt x="3500" y="11243"/>
                  </a:lnTo>
                  <a:cubicBezTo>
                    <a:pt x="3328" y="11158"/>
                    <a:pt x="3168" y="11050"/>
                    <a:pt x="3030" y="10918"/>
                  </a:cubicBezTo>
                  <a:cubicBezTo>
                    <a:pt x="2367" y="10255"/>
                    <a:pt x="2367" y="9183"/>
                    <a:pt x="3030" y="8521"/>
                  </a:cubicBezTo>
                  <a:lnTo>
                    <a:pt x="8811" y="2739"/>
                  </a:lnTo>
                  <a:cubicBezTo>
                    <a:pt x="9143" y="2408"/>
                    <a:pt x="9576" y="2242"/>
                    <a:pt x="10010" y="2242"/>
                  </a:cubicBezTo>
                  <a:cubicBezTo>
                    <a:pt x="10443" y="2242"/>
                    <a:pt x="10876" y="2408"/>
                    <a:pt x="11205" y="2739"/>
                  </a:cubicBezTo>
                  <a:cubicBezTo>
                    <a:pt x="11868" y="3401"/>
                    <a:pt x="11868" y="4473"/>
                    <a:pt x="11205" y="5136"/>
                  </a:cubicBezTo>
                  <a:lnTo>
                    <a:pt x="8811" y="7530"/>
                  </a:lnTo>
                  <a:cubicBezTo>
                    <a:pt x="9215" y="8382"/>
                    <a:pt x="9375" y="9328"/>
                    <a:pt x="9272" y="10261"/>
                  </a:cubicBezTo>
                  <a:lnTo>
                    <a:pt x="12804" y="6732"/>
                  </a:lnTo>
                  <a:cubicBezTo>
                    <a:pt x="14331" y="5187"/>
                    <a:pt x="14325" y="2697"/>
                    <a:pt x="12786" y="1158"/>
                  </a:cubicBezTo>
                  <a:cubicBezTo>
                    <a:pt x="12015" y="387"/>
                    <a:pt x="11004" y="1"/>
                    <a:pt x="9992"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578" name="Google Shape;6578;p91"/>
          <p:cNvGrpSpPr/>
          <p:nvPr/>
        </p:nvGrpSpPr>
        <p:grpSpPr>
          <a:xfrm>
            <a:off x="5003105" y="3049470"/>
            <a:ext cx="452337" cy="452337"/>
            <a:chOff x="5049725" y="249400"/>
            <a:chExt cx="481825" cy="481825"/>
          </a:xfrm>
        </p:grpSpPr>
        <p:sp>
          <p:nvSpPr>
            <p:cNvPr id="6579" name="Google Shape;6579;p91"/>
            <p:cNvSpPr/>
            <p:nvPr/>
          </p:nvSpPr>
          <p:spPr>
            <a:xfrm>
              <a:off x="5191775" y="560925"/>
              <a:ext cx="197625" cy="170300"/>
            </a:xfrm>
            <a:custGeom>
              <a:avLst/>
              <a:gdLst/>
              <a:ahLst/>
              <a:cxnLst/>
              <a:rect l="l" t="t" r="r" b="b"/>
              <a:pathLst>
                <a:path w="7905" h="6812" extrusionOk="0">
                  <a:moveTo>
                    <a:pt x="6213" y="1129"/>
                  </a:moveTo>
                  <a:cubicBezTo>
                    <a:pt x="6523" y="1129"/>
                    <a:pt x="6776" y="1379"/>
                    <a:pt x="6776" y="1693"/>
                  </a:cubicBezTo>
                  <a:cubicBezTo>
                    <a:pt x="6776" y="2006"/>
                    <a:pt x="6523" y="2259"/>
                    <a:pt x="6213" y="2259"/>
                  </a:cubicBezTo>
                  <a:lnTo>
                    <a:pt x="1696" y="2259"/>
                  </a:lnTo>
                  <a:cubicBezTo>
                    <a:pt x="1383" y="2259"/>
                    <a:pt x="1130" y="2006"/>
                    <a:pt x="1130" y="1693"/>
                  </a:cubicBezTo>
                  <a:cubicBezTo>
                    <a:pt x="1130" y="1379"/>
                    <a:pt x="1383" y="1129"/>
                    <a:pt x="1696" y="1129"/>
                  </a:cubicBezTo>
                  <a:close/>
                  <a:moveTo>
                    <a:pt x="6213" y="3388"/>
                  </a:moveTo>
                  <a:cubicBezTo>
                    <a:pt x="6523" y="3388"/>
                    <a:pt x="6776" y="3638"/>
                    <a:pt x="6776" y="3951"/>
                  </a:cubicBezTo>
                  <a:cubicBezTo>
                    <a:pt x="6776" y="4264"/>
                    <a:pt x="6523" y="4517"/>
                    <a:pt x="6213" y="4517"/>
                  </a:cubicBezTo>
                  <a:lnTo>
                    <a:pt x="1696" y="4517"/>
                  </a:lnTo>
                  <a:cubicBezTo>
                    <a:pt x="1383" y="4517"/>
                    <a:pt x="1130" y="4264"/>
                    <a:pt x="1130" y="3951"/>
                  </a:cubicBezTo>
                  <a:cubicBezTo>
                    <a:pt x="1130" y="3638"/>
                    <a:pt x="1383" y="3388"/>
                    <a:pt x="1696" y="3388"/>
                  </a:cubicBezTo>
                  <a:close/>
                  <a:moveTo>
                    <a:pt x="0" y="0"/>
                  </a:moveTo>
                  <a:lnTo>
                    <a:pt x="0" y="6249"/>
                  </a:lnTo>
                  <a:cubicBezTo>
                    <a:pt x="0" y="6559"/>
                    <a:pt x="253" y="6812"/>
                    <a:pt x="567" y="6812"/>
                  </a:cubicBezTo>
                  <a:lnTo>
                    <a:pt x="7342" y="6812"/>
                  </a:lnTo>
                  <a:cubicBezTo>
                    <a:pt x="7652" y="6812"/>
                    <a:pt x="7905" y="6559"/>
                    <a:pt x="7905" y="6249"/>
                  </a:cubicBezTo>
                  <a:lnTo>
                    <a:pt x="7905"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580" name="Google Shape;6580;p91"/>
            <p:cNvSpPr/>
            <p:nvPr/>
          </p:nvSpPr>
          <p:spPr>
            <a:xfrm>
              <a:off x="5049725" y="249400"/>
              <a:ext cx="481825" cy="396225"/>
            </a:xfrm>
            <a:custGeom>
              <a:avLst/>
              <a:gdLst/>
              <a:ahLst/>
              <a:cxnLst/>
              <a:rect l="l" t="t" r="r" b="b"/>
              <a:pathLst>
                <a:path w="19273" h="15849" extrusionOk="0">
                  <a:moveTo>
                    <a:pt x="4553" y="4518"/>
                  </a:moveTo>
                  <a:lnTo>
                    <a:pt x="4553" y="5686"/>
                  </a:lnTo>
                  <a:lnTo>
                    <a:pt x="3424" y="5686"/>
                  </a:lnTo>
                  <a:lnTo>
                    <a:pt x="3424" y="4948"/>
                  </a:lnTo>
                  <a:cubicBezTo>
                    <a:pt x="3424" y="4710"/>
                    <a:pt x="3617" y="4518"/>
                    <a:pt x="3852" y="4518"/>
                  </a:cubicBezTo>
                  <a:close/>
                  <a:moveTo>
                    <a:pt x="15418" y="4518"/>
                  </a:moveTo>
                  <a:cubicBezTo>
                    <a:pt x="15653" y="4518"/>
                    <a:pt x="15845" y="4710"/>
                    <a:pt x="15845" y="4948"/>
                  </a:cubicBezTo>
                  <a:lnTo>
                    <a:pt x="15845" y="5686"/>
                  </a:lnTo>
                  <a:lnTo>
                    <a:pt x="14716" y="5686"/>
                  </a:lnTo>
                  <a:lnTo>
                    <a:pt x="14716" y="4518"/>
                  </a:lnTo>
                  <a:close/>
                  <a:moveTo>
                    <a:pt x="10199" y="1130"/>
                  </a:moveTo>
                  <a:lnTo>
                    <a:pt x="10199" y="3954"/>
                  </a:lnTo>
                  <a:cubicBezTo>
                    <a:pt x="10199" y="4265"/>
                    <a:pt x="10452" y="4518"/>
                    <a:pt x="10765" y="4518"/>
                  </a:cubicBezTo>
                  <a:lnTo>
                    <a:pt x="13587" y="4518"/>
                  </a:lnTo>
                  <a:lnTo>
                    <a:pt x="13587" y="6815"/>
                  </a:lnTo>
                  <a:lnTo>
                    <a:pt x="5682" y="6815"/>
                  </a:lnTo>
                  <a:lnTo>
                    <a:pt x="5682" y="1130"/>
                  </a:lnTo>
                  <a:close/>
                  <a:moveTo>
                    <a:pt x="16412" y="9074"/>
                  </a:moveTo>
                  <a:cubicBezTo>
                    <a:pt x="16722" y="9074"/>
                    <a:pt x="16975" y="9324"/>
                    <a:pt x="16975" y="9637"/>
                  </a:cubicBezTo>
                  <a:cubicBezTo>
                    <a:pt x="16975" y="9950"/>
                    <a:pt x="16722" y="10203"/>
                    <a:pt x="16412" y="10203"/>
                  </a:cubicBezTo>
                  <a:lnTo>
                    <a:pt x="15282" y="10203"/>
                  </a:lnTo>
                  <a:cubicBezTo>
                    <a:pt x="14969" y="10203"/>
                    <a:pt x="14716" y="9950"/>
                    <a:pt x="14716" y="9637"/>
                  </a:cubicBezTo>
                  <a:cubicBezTo>
                    <a:pt x="14716" y="9324"/>
                    <a:pt x="14969" y="9074"/>
                    <a:pt x="15282" y="9074"/>
                  </a:cubicBezTo>
                  <a:close/>
                  <a:moveTo>
                    <a:pt x="10782" y="1"/>
                  </a:moveTo>
                  <a:cubicBezTo>
                    <a:pt x="10776" y="1"/>
                    <a:pt x="10771" y="1"/>
                    <a:pt x="10765" y="1"/>
                  </a:cubicBezTo>
                  <a:lnTo>
                    <a:pt x="5119" y="1"/>
                  </a:lnTo>
                  <a:cubicBezTo>
                    <a:pt x="4806" y="1"/>
                    <a:pt x="4553" y="254"/>
                    <a:pt x="4553" y="567"/>
                  </a:cubicBezTo>
                  <a:lnTo>
                    <a:pt x="4553" y="3388"/>
                  </a:lnTo>
                  <a:lnTo>
                    <a:pt x="3852" y="3388"/>
                  </a:lnTo>
                  <a:cubicBezTo>
                    <a:pt x="2993" y="3388"/>
                    <a:pt x="2295" y="4087"/>
                    <a:pt x="2295" y="4948"/>
                  </a:cubicBezTo>
                  <a:lnTo>
                    <a:pt x="2295" y="5686"/>
                  </a:lnTo>
                  <a:lnTo>
                    <a:pt x="1693" y="5686"/>
                  </a:lnTo>
                  <a:cubicBezTo>
                    <a:pt x="756" y="5686"/>
                    <a:pt x="0" y="6442"/>
                    <a:pt x="0" y="7378"/>
                  </a:cubicBezTo>
                  <a:lnTo>
                    <a:pt x="0" y="14154"/>
                  </a:lnTo>
                  <a:cubicBezTo>
                    <a:pt x="0" y="15090"/>
                    <a:pt x="756" y="15846"/>
                    <a:pt x="1693" y="15849"/>
                  </a:cubicBezTo>
                  <a:lnTo>
                    <a:pt x="4553" y="15849"/>
                  </a:lnTo>
                  <a:lnTo>
                    <a:pt x="4553" y="12461"/>
                  </a:lnTo>
                  <a:lnTo>
                    <a:pt x="3990" y="12461"/>
                  </a:lnTo>
                  <a:cubicBezTo>
                    <a:pt x="3677" y="12461"/>
                    <a:pt x="3424" y="12208"/>
                    <a:pt x="3424" y="11895"/>
                  </a:cubicBezTo>
                  <a:cubicBezTo>
                    <a:pt x="3424" y="11582"/>
                    <a:pt x="3677" y="11332"/>
                    <a:pt x="3990" y="11332"/>
                  </a:cubicBezTo>
                  <a:lnTo>
                    <a:pt x="15282" y="11332"/>
                  </a:lnTo>
                  <a:cubicBezTo>
                    <a:pt x="15593" y="11332"/>
                    <a:pt x="15845" y="11582"/>
                    <a:pt x="15845" y="11895"/>
                  </a:cubicBezTo>
                  <a:cubicBezTo>
                    <a:pt x="15845" y="12208"/>
                    <a:pt x="15593" y="12461"/>
                    <a:pt x="15282" y="12461"/>
                  </a:cubicBezTo>
                  <a:lnTo>
                    <a:pt x="14716" y="12461"/>
                  </a:lnTo>
                  <a:lnTo>
                    <a:pt x="14716" y="15849"/>
                  </a:lnTo>
                  <a:lnTo>
                    <a:pt x="17541" y="15849"/>
                  </a:lnTo>
                  <a:cubicBezTo>
                    <a:pt x="18474" y="15849"/>
                    <a:pt x="19272" y="15087"/>
                    <a:pt x="19272" y="14154"/>
                  </a:cubicBezTo>
                  <a:lnTo>
                    <a:pt x="19272" y="7378"/>
                  </a:lnTo>
                  <a:cubicBezTo>
                    <a:pt x="19272" y="6445"/>
                    <a:pt x="18474" y="5686"/>
                    <a:pt x="17541" y="5686"/>
                  </a:cubicBezTo>
                  <a:lnTo>
                    <a:pt x="16975" y="5686"/>
                  </a:lnTo>
                  <a:lnTo>
                    <a:pt x="16975" y="4948"/>
                  </a:lnTo>
                  <a:cubicBezTo>
                    <a:pt x="16975" y="4087"/>
                    <a:pt x="16276" y="3388"/>
                    <a:pt x="15418" y="3388"/>
                  </a:cubicBezTo>
                  <a:lnTo>
                    <a:pt x="14385" y="3388"/>
                  </a:lnTo>
                  <a:cubicBezTo>
                    <a:pt x="11026" y="30"/>
                    <a:pt x="11079" y="1"/>
                    <a:pt x="10782"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581" name="Google Shape;6581;p91"/>
          <p:cNvGrpSpPr/>
          <p:nvPr/>
        </p:nvGrpSpPr>
        <p:grpSpPr>
          <a:xfrm>
            <a:off x="5555026" y="3049470"/>
            <a:ext cx="452337" cy="452337"/>
            <a:chOff x="5660400" y="238125"/>
            <a:chExt cx="481825" cy="481825"/>
          </a:xfrm>
        </p:grpSpPr>
        <p:sp>
          <p:nvSpPr>
            <p:cNvPr id="6582" name="Google Shape;6582;p91"/>
            <p:cNvSpPr/>
            <p:nvPr/>
          </p:nvSpPr>
          <p:spPr>
            <a:xfrm>
              <a:off x="5660400" y="436700"/>
              <a:ext cx="481825" cy="283250"/>
            </a:xfrm>
            <a:custGeom>
              <a:avLst/>
              <a:gdLst/>
              <a:ahLst/>
              <a:cxnLst/>
              <a:rect l="l" t="t" r="r" b="b"/>
              <a:pathLst>
                <a:path w="19273" h="11330" extrusionOk="0">
                  <a:moveTo>
                    <a:pt x="5120" y="1130"/>
                  </a:moveTo>
                  <a:cubicBezTo>
                    <a:pt x="5433" y="1130"/>
                    <a:pt x="5683" y="1380"/>
                    <a:pt x="5683" y="1693"/>
                  </a:cubicBezTo>
                  <a:cubicBezTo>
                    <a:pt x="5683" y="2006"/>
                    <a:pt x="5433" y="2259"/>
                    <a:pt x="5120" y="2259"/>
                  </a:cubicBezTo>
                  <a:lnTo>
                    <a:pt x="2861" y="2259"/>
                  </a:lnTo>
                  <a:cubicBezTo>
                    <a:pt x="2548" y="2259"/>
                    <a:pt x="2298" y="2006"/>
                    <a:pt x="2298" y="1693"/>
                  </a:cubicBezTo>
                  <a:cubicBezTo>
                    <a:pt x="2298" y="1380"/>
                    <a:pt x="2548" y="1130"/>
                    <a:pt x="2861" y="1130"/>
                  </a:cubicBezTo>
                  <a:close/>
                  <a:moveTo>
                    <a:pt x="10766" y="1130"/>
                  </a:moveTo>
                  <a:cubicBezTo>
                    <a:pt x="11079" y="1130"/>
                    <a:pt x="11329" y="1380"/>
                    <a:pt x="11329" y="1693"/>
                  </a:cubicBezTo>
                  <a:cubicBezTo>
                    <a:pt x="11329" y="2006"/>
                    <a:pt x="11079" y="2259"/>
                    <a:pt x="10766" y="2259"/>
                  </a:cubicBezTo>
                  <a:lnTo>
                    <a:pt x="8507" y="2259"/>
                  </a:lnTo>
                  <a:cubicBezTo>
                    <a:pt x="8194" y="2259"/>
                    <a:pt x="7944" y="2006"/>
                    <a:pt x="7944" y="1693"/>
                  </a:cubicBezTo>
                  <a:cubicBezTo>
                    <a:pt x="7944" y="1380"/>
                    <a:pt x="8194" y="1130"/>
                    <a:pt x="8507" y="1130"/>
                  </a:cubicBezTo>
                  <a:close/>
                  <a:moveTo>
                    <a:pt x="16412" y="1130"/>
                  </a:moveTo>
                  <a:cubicBezTo>
                    <a:pt x="16725" y="1130"/>
                    <a:pt x="16975" y="1380"/>
                    <a:pt x="16975" y="1693"/>
                  </a:cubicBezTo>
                  <a:cubicBezTo>
                    <a:pt x="16975" y="2006"/>
                    <a:pt x="16725" y="2259"/>
                    <a:pt x="16412" y="2259"/>
                  </a:cubicBezTo>
                  <a:lnTo>
                    <a:pt x="14153" y="2259"/>
                  </a:lnTo>
                  <a:cubicBezTo>
                    <a:pt x="13840" y="2259"/>
                    <a:pt x="13590" y="2006"/>
                    <a:pt x="13590" y="1693"/>
                  </a:cubicBezTo>
                  <a:cubicBezTo>
                    <a:pt x="13590" y="1380"/>
                    <a:pt x="13840" y="1130"/>
                    <a:pt x="14153" y="1130"/>
                  </a:cubicBezTo>
                  <a:close/>
                  <a:moveTo>
                    <a:pt x="5120" y="4518"/>
                  </a:moveTo>
                  <a:cubicBezTo>
                    <a:pt x="5433" y="4518"/>
                    <a:pt x="5683" y="4767"/>
                    <a:pt x="5683" y="5081"/>
                  </a:cubicBezTo>
                  <a:cubicBezTo>
                    <a:pt x="5683" y="5394"/>
                    <a:pt x="5433" y="5647"/>
                    <a:pt x="5120" y="5647"/>
                  </a:cubicBezTo>
                  <a:lnTo>
                    <a:pt x="2861" y="5647"/>
                  </a:lnTo>
                  <a:cubicBezTo>
                    <a:pt x="2548" y="5647"/>
                    <a:pt x="2298" y="5394"/>
                    <a:pt x="2298" y="5081"/>
                  </a:cubicBezTo>
                  <a:cubicBezTo>
                    <a:pt x="2298" y="4767"/>
                    <a:pt x="2548" y="4518"/>
                    <a:pt x="2861" y="4518"/>
                  </a:cubicBezTo>
                  <a:close/>
                  <a:moveTo>
                    <a:pt x="10766" y="4518"/>
                  </a:moveTo>
                  <a:cubicBezTo>
                    <a:pt x="11079" y="4518"/>
                    <a:pt x="11329" y="4767"/>
                    <a:pt x="11329" y="5081"/>
                  </a:cubicBezTo>
                  <a:cubicBezTo>
                    <a:pt x="11329" y="5394"/>
                    <a:pt x="11079" y="5647"/>
                    <a:pt x="10766" y="5647"/>
                  </a:cubicBezTo>
                  <a:lnTo>
                    <a:pt x="8507" y="5647"/>
                  </a:lnTo>
                  <a:cubicBezTo>
                    <a:pt x="8194" y="5647"/>
                    <a:pt x="7944" y="5394"/>
                    <a:pt x="7944" y="5081"/>
                  </a:cubicBezTo>
                  <a:cubicBezTo>
                    <a:pt x="7944" y="4767"/>
                    <a:pt x="8194" y="4518"/>
                    <a:pt x="8507" y="4518"/>
                  </a:cubicBezTo>
                  <a:close/>
                  <a:moveTo>
                    <a:pt x="16412" y="4518"/>
                  </a:moveTo>
                  <a:cubicBezTo>
                    <a:pt x="16725" y="4518"/>
                    <a:pt x="16975" y="4767"/>
                    <a:pt x="16975" y="5081"/>
                  </a:cubicBezTo>
                  <a:cubicBezTo>
                    <a:pt x="16975" y="5394"/>
                    <a:pt x="16725" y="5647"/>
                    <a:pt x="16412" y="5647"/>
                  </a:cubicBezTo>
                  <a:lnTo>
                    <a:pt x="14153" y="5647"/>
                  </a:lnTo>
                  <a:cubicBezTo>
                    <a:pt x="13840" y="5647"/>
                    <a:pt x="13590" y="5394"/>
                    <a:pt x="13590" y="5081"/>
                  </a:cubicBezTo>
                  <a:cubicBezTo>
                    <a:pt x="13590" y="4767"/>
                    <a:pt x="13840" y="4518"/>
                    <a:pt x="14153" y="4518"/>
                  </a:cubicBezTo>
                  <a:close/>
                  <a:moveTo>
                    <a:pt x="5120" y="7941"/>
                  </a:moveTo>
                  <a:cubicBezTo>
                    <a:pt x="5433" y="7941"/>
                    <a:pt x="5683" y="8194"/>
                    <a:pt x="5683" y="8507"/>
                  </a:cubicBezTo>
                  <a:cubicBezTo>
                    <a:pt x="5683" y="8818"/>
                    <a:pt x="5433" y="9071"/>
                    <a:pt x="5120" y="9071"/>
                  </a:cubicBezTo>
                  <a:lnTo>
                    <a:pt x="2861" y="9071"/>
                  </a:lnTo>
                  <a:cubicBezTo>
                    <a:pt x="2548" y="9071"/>
                    <a:pt x="2298" y="8818"/>
                    <a:pt x="2298" y="8507"/>
                  </a:cubicBezTo>
                  <a:cubicBezTo>
                    <a:pt x="2298" y="8194"/>
                    <a:pt x="2548" y="7941"/>
                    <a:pt x="2861" y="7941"/>
                  </a:cubicBezTo>
                  <a:close/>
                  <a:moveTo>
                    <a:pt x="10766" y="7941"/>
                  </a:moveTo>
                  <a:cubicBezTo>
                    <a:pt x="11079" y="7941"/>
                    <a:pt x="11329" y="8194"/>
                    <a:pt x="11329" y="8507"/>
                  </a:cubicBezTo>
                  <a:cubicBezTo>
                    <a:pt x="11329" y="8818"/>
                    <a:pt x="11079" y="9071"/>
                    <a:pt x="10766" y="9071"/>
                  </a:cubicBezTo>
                  <a:lnTo>
                    <a:pt x="8507" y="9071"/>
                  </a:lnTo>
                  <a:cubicBezTo>
                    <a:pt x="8194" y="9071"/>
                    <a:pt x="7944" y="8818"/>
                    <a:pt x="7944" y="8507"/>
                  </a:cubicBezTo>
                  <a:cubicBezTo>
                    <a:pt x="7944" y="8194"/>
                    <a:pt x="8194" y="7941"/>
                    <a:pt x="8507" y="7941"/>
                  </a:cubicBezTo>
                  <a:close/>
                  <a:moveTo>
                    <a:pt x="16412" y="7941"/>
                  </a:moveTo>
                  <a:cubicBezTo>
                    <a:pt x="16725" y="7941"/>
                    <a:pt x="16975" y="8194"/>
                    <a:pt x="16975" y="8507"/>
                  </a:cubicBezTo>
                  <a:cubicBezTo>
                    <a:pt x="16975" y="8818"/>
                    <a:pt x="16725" y="9071"/>
                    <a:pt x="16412" y="9071"/>
                  </a:cubicBezTo>
                  <a:lnTo>
                    <a:pt x="14153" y="9071"/>
                  </a:lnTo>
                  <a:cubicBezTo>
                    <a:pt x="13840" y="9071"/>
                    <a:pt x="13590" y="8818"/>
                    <a:pt x="13590" y="8507"/>
                  </a:cubicBezTo>
                  <a:cubicBezTo>
                    <a:pt x="13590" y="8194"/>
                    <a:pt x="13840" y="7941"/>
                    <a:pt x="14153" y="7941"/>
                  </a:cubicBezTo>
                  <a:close/>
                  <a:moveTo>
                    <a:pt x="1" y="1"/>
                  </a:moveTo>
                  <a:lnTo>
                    <a:pt x="1" y="9637"/>
                  </a:lnTo>
                  <a:cubicBezTo>
                    <a:pt x="1" y="10570"/>
                    <a:pt x="759" y="11329"/>
                    <a:pt x="1696" y="11329"/>
                  </a:cubicBezTo>
                  <a:lnTo>
                    <a:pt x="17580" y="11329"/>
                  </a:lnTo>
                  <a:cubicBezTo>
                    <a:pt x="18514" y="11329"/>
                    <a:pt x="19273" y="10570"/>
                    <a:pt x="19273" y="9637"/>
                  </a:cubicBezTo>
                  <a:lnTo>
                    <a:pt x="19273"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583" name="Google Shape;6583;p91"/>
            <p:cNvSpPr/>
            <p:nvPr/>
          </p:nvSpPr>
          <p:spPr>
            <a:xfrm>
              <a:off x="5660400" y="238125"/>
              <a:ext cx="481825" cy="170375"/>
            </a:xfrm>
            <a:custGeom>
              <a:avLst/>
              <a:gdLst/>
              <a:ahLst/>
              <a:cxnLst/>
              <a:rect l="l" t="t" r="r" b="b"/>
              <a:pathLst>
                <a:path w="19273" h="6815" extrusionOk="0">
                  <a:moveTo>
                    <a:pt x="3990" y="1129"/>
                  </a:moveTo>
                  <a:cubicBezTo>
                    <a:pt x="4304" y="1129"/>
                    <a:pt x="4557" y="1382"/>
                    <a:pt x="4557" y="1695"/>
                  </a:cubicBezTo>
                  <a:lnTo>
                    <a:pt x="4557" y="3954"/>
                  </a:lnTo>
                  <a:cubicBezTo>
                    <a:pt x="4557" y="4264"/>
                    <a:pt x="4304" y="4517"/>
                    <a:pt x="3990" y="4517"/>
                  </a:cubicBezTo>
                  <a:cubicBezTo>
                    <a:pt x="3677" y="4517"/>
                    <a:pt x="3427" y="4264"/>
                    <a:pt x="3427" y="3954"/>
                  </a:cubicBezTo>
                  <a:lnTo>
                    <a:pt x="3427" y="1695"/>
                  </a:lnTo>
                  <a:cubicBezTo>
                    <a:pt x="3427" y="1382"/>
                    <a:pt x="3677" y="1129"/>
                    <a:pt x="3990" y="1129"/>
                  </a:cubicBezTo>
                  <a:close/>
                  <a:moveTo>
                    <a:pt x="9637" y="1129"/>
                  </a:moveTo>
                  <a:cubicBezTo>
                    <a:pt x="9950" y="1129"/>
                    <a:pt x="10203" y="1382"/>
                    <a:pt x="10203" y="1695"/>
                  </a:cubicBezTo>
                  <a:lnTo>
                    <a:pt x="10203" y="3954"/>
                  </a:lnTo>
                  <a:cubicBezTo>
                    <a:pt x="10203" y="4264"/>
                    <a:pt x="9950" y="4517"/>
                    <a:pt x="9637" y="4517"/>
                  </a:cubicBezTo>
                  <a:cubicBezTo>
                    <a:pt x="9323" y="4517"/>
                    <a:pt x="9073" y="4264"/>
                    <a:pt x="9073" y="3954"/>
                  </a:cubicBezTo>
                  <a:lnTo>
                    <a:pt x="9073" y="1695"/>
                  </a:lnTo>
                  <a:cubicBezTo>
                    <a:pt x="9073" y="1382"/>
                    <a:pt x="9323" y="1129"/>
                    <a:pt x="9637" y="1129"/>
                  </a:cubicBezTo>
                  <a:close/>
                  <a:moveTo>
                    <a:pt x="15283" y="1129"/>
                  </a:moveTo>
                  <a:cubicBezTo>
                    <a:pt x="15596" y="1129"/>
                    <a:pt x="15849" y="1382"/>
                    <a:pt x="15849" y="1695"/>
                  </a:cubicBezTo>
                  <a:lnTo>
                    <a:pt x="15849" y="3954"/>
                  </a:lnTo>
                  <a:cubicBezTo>
                    <a:pt x="15849" y="4264"/>
                    <a:pt x="15596" y="4517"/>
                    <a:pt x="15283" y="4517"/>
                  </a:cubicBezTo>
                  <a:cubicBezTo>
                    <a:pt x="14969" y="4517"/>
                    <a:pt x="14719" y="4264"/>
                    <a:pt x="14719" y="3954"/>
                  </a:cubicBezTo>
                  <a:lnTo>
                    <a:pt x="14719" y="1695"/>
                  </a:lnTo>
                  <a:cubicBezTo>
                    <a:pt x="14719" y="1382"/>
                    <a:pt x="14969" y="1129"/>
                    <a:pt x="15283" y="1129"/>
                  </a:cubicBezTo>
                  <a:close/>
                  <a:moveTo>
                    <a:pt x="3990" y="0"/>
                  </a:moveTo>
                  <a:cubicBezTo>
                    <a:pt x="3054" y="0"/>
                    <a:pt x="2298" y="759"/>
                    <a:pt x="2298" y="1695"/>
                  </a:cubicBezTo>
                  <a:lnTo>
                    <a:pt x="2298" y="2258"/>
                  </a:lnTo>
                  <a:lnTo>
                    <a:pt x="1696" y="2258"/>
                  </a:lnTo>
                  <a:cubicBezTo>
                    <a:pt x="759" y="2258"/>
                    <a:pt x="1" y="3017"/>
                    <a:pt x="1" y="3954"/>
                  </a:cubicBezTo>
                  <a:lnTo>
                    <a:pt x="1" y="6814"/>
                  </a:lnTo>
                  <a:lnTo>
                    <a:pt x="19273" y="6814"/>
                  </a:lnTo>
                  <a:lnTo>
                    <a:pt x="19273" y="3954"/>
                  </a:lnTo>
                  <a:cubicBezTo>
                    <a:pt x="19273" y="3017"/>
                    <a:pt x="18514" y="2258"/>
                    <a:pt x="17580" y="2258"/>
                  </a:cubicBezTo>
                  <a:lnTo>
                    <a:pt x="16978" y="2258"/>
                  </a:lnTo>
                  <a:lnTo>
                    <a:pt x="16978" y="1695"/>
                  </a:lnTo>
                  <a:cubicBezTo>
                    <a:pt x="16978" y="759"/>
                    <a:pt x="16219" y="0"/>
                    <a:pt x="15283" y="0"/>
                  </a:cubicBezTo>
                  <a:cubicBezTo>
                    <a:pt x="14346" y="0"/>
                    <a:pt x="13590" y="759"/>
                    <a:pt x="13590" y="1695"/>
                  </a:cubicBezTo>
                  <a:lnTo>
                    <a:pt x="13590" y="2258"/>
                  </a:lnTo>
                  <a:lnTo>
                    <a:pt x="11332" y="2258"/>
                  </a:lnTo>
                  <a:lnTo>
                    <a:pt x="11332" y="1695"/>
                  </a:lnTo>
                  <a:cubicBezTo>
                    <a:pt x="11332" y="759"/>
                    <a:pt x="10573" y="0"/>
                    <a:pt x="9637" y="0"/>
                  </a:cubicBezTo>
                  <a:cubicBezTo>
                    <a:pt x="8700" y="0"/>
                    <a:pt x="7944" y="759"/>
                    <a:pt x="7944" y="1695"/>
                  </a:cubicBezTo>
                  <a:lnTo>
                    <a:pt x="7944" y="2258"/>
                  </a:lnTo>
                  <a:lnTo>
                    <a:pt x="5686" y="2258"/>
                  </a:lnTo>
                  <a:lnTo>
                    <a:pt x="5686" y="1695"/>
                  </a:lnTo>
                  <a:cubicBezTo>
                    <a:pt x="5686" y="759"/>
                    <a:pt x="4927" y="0"/>
                    <a:pt x="399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584" name="Google Shape;6584;p91"/>
          <p:cNvGrpSpPr/>
          <p:nvPr/>
        </p:nvGrpSpPr>
        <p:grpSpPr>
          <a:xfrm>
            <a:off x="6110608" y="3049470"/>
            <a:ext cx="452337" cy="452337"/>
            <a:chOff x="6235400" y="249400"/>
            <a:chExt cx="481825" cy="481825"/>
          </a:xfrm>
        </p:grpSpPr>
        <p:sp>
          <p:nvSpPr>
            <p:cNvPr id="6585" name="Google Shape;6585;p91"/>
            <p:cNvSpPr/>
            <p:nvPr/>
          </p:nvSpPr>
          <p:spPr>
            <a:xfrm>
              <a:off x="6425625" y="482025"/>
              <a:ext cx="177700" cy="135375"/>
            </a:xfrm>
            <a:custGeom>
              <a:avLst/>
              <a:gdLst/>
              <a:ahLst/>
              <a:cxnLst/>
              <a:rect l="l" t="t" r="r" b="b"/>
              <a:pathLst>
                <a:path w="7108" h="5415" extrusionOk="0">
                  <a:moveTo>
                    <a:pt x="5415" y="0"/>
                  </a:moveTo>
                  <a:lnTo>
                    <a:pt x="1" y="5415"/>
                  </a:lnTo>
                  <a:lnTo>
                    <a:pt x="7107" y="5415"/>
                  </a:lnTo>
                  <a:lnTo>
                    <a:pt x="7107" y="1696"/>
                  </a:lnTo>
                  <a:lnTo>
                    <a:pt x="5415"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586" name="Google Shape;6586;p91"/>
            <p:cNvSpPr/>
            <p:nvPr/>
          </p:nvSpPr>
          <p:spPr>
            <a:xfrm>
              <a:off x="6462150" y="419775"/>
              <a:ext cx="28250" cy="28250"/>
            </a:xfrm>
            <a:custGeom>
              <a:avLst/>
              <a:gdLst/>
              <a:ahLst/>
              <a:cxnLst/>
              <a:rect l="l" t="t" r="r" b="b"/>
              <a:pathLst>
                <a:path w="1130" h="1130" extrusionOk="0">
                  <a:moveTo>
                    <a:pt x="566" y="0"/>
                  </a:moveTo>
                  <a:cubicBezTo>
                    <a:pt x="253" y="0"/>
                    <a:pt x="0" y="250"/>
                    <a:pt x="0" y="563"/>
                  </a:cubicBezTo>
                  <a:cubicBezTo>
                    <a:pt x="0" y="876"/>
                    <a:pt x="253" y="1129"/>
                    <a:pt x="566" y="1129"/>
                  </a:cubicBezTo>
                  <a:cubicBezTo>
                    <a:pt x="877" y="1129"/>
                    <a:pt x="1130" y="876"/>
                    <a:pt x="1130" y="563"/>
                  </a:cubicBezTo>
                  <a:cubicBezTo>
                    <a:pt x="1130" y="250"/>
                    <a:pt x="877" y="0"/>
                    <a:pt x="56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587" name="Google Shape;6587;p91"/>
            <p:cNvSpPr/>
            <p:nvPr/>
          </p:nvSpPr>
          <p:spPr>
            <a:xfrm>
              <a:off x="6349225" y="508600"/>
              <a:ext cx="113625" cy="108800"/>
            </a:xfrm>
            <a:custGeom>
              <a:avLst/>
              <a:gdLst/>
              <a:ahLst/>
              <a:cxnLst/>
              <a:rect l="l" t="t" r="r" b="b"/>
              <a:pathLst>
                <a:path w="4545" h="4352" extrusionOk="0">
                  <a:moveTo>
                    <a:pt x="2858" y="0"/>
                  </a:moveTo>
                  <a:lnTo>
                    <a:pt x="0" y="2623"/>
                  </a:lnTo>
                  <a:lnTo>
                    <a:pt x="0" y="4352"/>
                  </a:lnTo>
                  <a:lnTo>
                    <a:pt x="1461" y="4352"/>
                  </a:lnTo>
                  <a:lnTo>
                    <a:pt x="4544" y="1265"/>
                  </a:lnTo>
                  <a:lnTo>
                    <a:pt x="2858"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588" name="Google Shape;6588;p91"/>
            <p:cNvSpPr/>
            <p:nvPr/>
          </p:nvSpPr>
          <p:spPr>
            <a:xfrm>
              <a:off x="6349225" y="363300"/>
              <a:ext cx="254100" cy="172575"/>
            </a:xfrm>
            <a:custGeom>
              <a:avLst/>
              <a:gdLst/>
              <a:ahLst/>
              <a:cxnLst/>
              <a:rect l="l" t="t" r="r" b="b"/>
              <a:pathLst>
                <a:path w="10164" h="6903" extrusionOk="0">
                  <a:moveTo>
                    <a:pt x="5083" y="1130"/>
                  </a:moveTo>
                  <a:cubicBezTo>
                    <a:pt x="5767" y="1130"/>
                    <a:pt x="6384" y="1542"/>
                    <a:pt x="6646" y="2175"/>
                  </a:cubicBezTo>
                  <a:cubicBezTo>
                    <a:pt x="6908" y="2807"/>
                    <a:pt x="6764" y="3536"/>
                    <a:pt x="6279" y="4021"/>
                  </a:cubicBezTo>
                  <a:cubicBezTo>
                    <a:pt x="5955" y="4345"/>
                    <a:pt x="5521" y="4517"/>
                    <a:pt x="5081" y="4517"/>
                  </a:cubicBezTo>
                  <a:cubicBezTo>
                    <a:pt x="4862" y="4517"/>
                    <a:pt x="4642" y="4475"/>
                    <a:pt x="4433" y="4388"/>
                  </a:cubicBezTo>
                  <a:cubicBezTo>
                    <a:pt x="3801" y="4126"/>
                    <a:pt x="3388" y="3509"/>
                    <a:pt x="3388" y="2822"/>
                  </a:cubicBezTo>
                  <a:cubicBezTo>
                    <a:pt x="3388" y="1886"/>
                    <a:pt x="4147" y="1130"/>
                    <a:pt x="5083" y="1130"/>
                  </a:cubicBezTo>
                  <a:close/>
                  <a:moveTo>
                    <a:pt x="0" y="1"/>
                  </a:moveTo>
                  <a:lnTo>
                    <a:pt x="0" y="6903"/>
                  </a:lnTo>
                  <a:lnTo>
                    <a:pt x="2443" y="4665"/>
                  </a:lnTo>
                  <a:cubicBezTo>
                    <a:pt x="2549" y="4567"/>
                    <a:pt x="2686" y="4517"/>
                    <a:pt x="2824" y="4517"/>
                  </a:cubicBezTo>
                  <a:cubicBezTo>
                    <a:pt x="2943" y="4517"/>
                    <a:pt x="3062" y="4554"/>
                    <a:pt x="3162" y="4629"/>
                  </a:cubicBezTo>
                  <a:lnTo>
                    <a:pt x="5351" y="6270"/>
                  </a:lnTo>
                  <a:lnTo>
                    <a:pt x="8071" y="3551"/>
                  </a:lnTo>
                  <a:cubicBezTo>
                    <a:pt x="8181" y="3441"/>
                    <a:pt x="8325" y="3386"/>
                    <a:pt x="8470" y="3386"/>
                  </a:cubicBezTo>
                  <a:cubicBezTo>
                    <a:pt x="8614" y="3386"/>
                    <a:pt x="8759" y="3441"/>
                    <a:pt x="8869" y="3551"/>
                  </a:cubicBezTo>
                  <a:lnTo>
                    <a:pt x="10163" y="4846"/>
                  </a:lnTo>
                  <a:lnTo>
                    <a:pt x="10163"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589" name="Google Shape;6589;p91"/>
            <p:cNvSpPr/>
            <p:nvPr/>
          </p:nvSpPr>
          <p:spPr>
            <a:xfrm>
              <a:off x="6235400" y="249400"/>
              <a:ext cx="481825" cy="481825"/>
            </a:xfrm>
            <a:custGeom>
              <a:avLst/>
              <a:gdLst/>
              <a:ahLst/>
              <a:cxnLst/>
              <a:rect l="l" t="t" r="r" b="b"/>
              <a:pathLst>
                <a:path w="19273" h="19273" extrusionOk="0">
                  <a:moveTo>
                    <a:pt x="15283" y="3427"/>
                  </a:moveTo>
                  <a:cubicBezTo>
                    <a:pt x="15593" y="3427"/>
                    <a:pt x="15846" y="3677"/>
                    <a:pt x="15846" y="3991"/>
                  </a:cubicBezTo>
                  <a:lnTo>
                    <a:pt x="15846" y="15283"/>
                  </a:lnTo>
                  <a:cubicBezTo>
                    <a:pt x="15846" y="15596"/>
                    <a:pt x="15593" y="15849"/>
                    <a:pt x="15283" y="15849"/>
                  </a:cubicBezTo>
                  <a:lnTo>
                    <a:pt x="3990" y="15849"/>
                  </a:lnTo>
                  <a:cubicBezTo>
                    <a:pt x="3677" y="15849"/>
                    <a:pt x="3424" y="15596"/>
                    <a:pt x="3424" y="15283"/>
                  </a:cubicBezTo>
                  <a:lnTo>
                    <a:pt x="3424" y="3991"/>
                  </a:lnTo>
                  <a:cubicBezTo>
                    <a:pt x="3424" y="3677"/>
                    <a:pt x="3677" y="3427"/>
                    <a:pt x="3990" y="3427"/>
                  </a:cubicBezTo>
                  <a:close/>
                  <a:moveTo>
                    <a:pt x="564" y="1"/>
                  </a:moveTo>
                  <a:cubicBezTo>
                    <a:pt x="250" y="1"/>
                    <a:pt x="0" y="254"/>
                    <a:pt x="0" y="567"/>
                  </a:cubicBezTo>
                  <a:lnTo>
                    <a:pt x="0" y="2861"/>
                  </a:lnTo>
                  <a:cubicBezTo>
                    <a:pt x="0" y="3175"/>
                    <a:pt x="250" y="3427"/>
                    <a:pt x="564" y="3427"/>
                  </a:cubicBezTo>
                  <a:cubicBezTo>
                    <a:pt x="877" y="3427"/>
                    <a:pt x="1127" y="3677"/>
                    <a:pt x="1127" y="3991"/>
                  </a:cubicBezTo>
                  <a:cubicBezTo>
                    <a:pt x="1127" y="4304"/>
                    <a:pt x="877" y="4557"/>
                    <a:pt x="564" y="4557"/>
                  </a:cubicBezTo>
                  <a:cubicBezTo>
                    <a:pt x="250" y="4557"/>
                    <a:pt x="0" y="4807"/>
                    <a:pt x="0" y="5120"/>
                  </a:cubicBezTo>
                  <a:lnTo>
                    <a:pt x="0" y="8507"/>
                  </a:lnTo>
                  <a:cubicBezTo>
                    <a:pt x="0" y="8821"/>
                    <a:pt x="250" y="9074"/>
                    <a:pt x="564" y="9074"/>
                  </a:cubicBezTo>
                  <a:cubicBezTo>
                    <a:pt x="877" y="9074"/>
                    <a:pt x="1127" y="9324"/>
                    <a:pt x="1127" y="9637"/>
                  </a:cubicBezTo>
                  <a:cubicBezTo>
                    <a:pt x="1127" y="9950"/>
                    <a:pt x="877" y="10203"/>
                    <a:pt x="564" y="10203"/>
                  </a:cubicBezTo>
                  <a:cubicBezTo>
                    <a:pt x="250" y="10203"/>
                    <a:pt x="0" y="10453"/>
                    <a:pt x="0" y="10766"/>
                  </a:cubicBezTo>
                  <a:lnTo>
                    <a:pt x="0" y="14154"/>
                  </a:lnTo>
                  <a:cubicBezTo>
                    <a:pt x="0" y="14467"/>
                    <a:pt x="250" y="14720"/>
                    <a:pt x="564" y="14720"/>
                  </a:cubicBezTo>
                  <a:cubicBezTo>
                    <a:pt x="877" y="14720"/>
                    <a:pt x="1127" y="14970"/>
                    <a:pt x="1127" y="15283"/>
                  </a:cubicBezTo>
                  <a:cubicBezTo>
                    <a:pt x="1127" y="15596"/>
                    <a:pt x="877" y="15849"/>
                    <a:pt x="564" y="15849"/>
                  </a:cubicBezTo>
                  <a:cubicBezTo>
                    <a:pt x="250" y="15849"/>
                    <a:pt x="0" y="16099"/>
                    <a:pt x="0" y="16412"/>
                  </a:cubicBezTo>
                  <a:lnTo>
                    <a:pt x="0" y="18710"/>
                  </a:lnTo>
                  <a:cubicBezTo>
                    <a:pt x="0" y="19020"/>
                    <a:pt x="250" y="19273"/>
                    <a:pt x="564" y="19273"/>
                  </a:cubicBezTo>
                  <a:lnTo>
                    <a:pt x="2861" y="19273"/>
                  </a:lnTo>
                  <a:cubicBezTo>
                    <a:pt x="3171" y="19273"/>
                    <a:pt x="3424" y="19020"/>
                    <a:pt x="3424" y="18710"/>
                  </a:cubicBezTo>
                  <a:cubicBezTo>
                    <a:pt x="3424" y="18396"/>
                    <a:pt x="3677" y="18143"/>
                    <a:pt x="3990" y="18143"/>
                  </a:cubicBezTo>
                  <a:cubicBezTo>
                    <a:pt x="4300" y="18143"/>
                    <a:pt x="4553" y="18396"/>
                    <a:pt x="4553" y="18710"/>
                  </a:cubicBezTo>
                  <a:cubicBezTo>
                    <a:pt x="4553" y="19020"/>
                    <a:pt x="4806" y="19273"/>
                    <a:pt x="5120" y="19273"/>
                  </a:cubicBezTo>
                  <a:lnTo>
                    <a:pt x="8507" y="19273"/>
                  </a:lnTo>
                  <a:cubicBezTo>
                    <a:pt x="8817" y="19273"/>
                    <a:pt x="9070" y="19020"/>
                    <a:pt x="9070" y="18710"/>
                  </a:cubicBezTo>
                  <a:cubicBezTo>
                    <a:pt x="9070" y="18396"/>
                    <a:pt x="9323" y="18143"/>
                    <a:pt x="9636" y="18143"/>
                  </a:cubicBezTo>
                  <a:cubicBezTo>
                    <a:pt x="9947" y="18143"/>
                    <a:pt x="10200" y="18396"/>
                    <a:pt x="10200" y="18710"/>
                  </a:cubicBezTo>
                  <a:cubicBezTo>
                    <a:pt x="10200" y="19020"/>
                    <a:pt x="10452" y="19273"/>
                    <a:pt x="10766" y="19273"/>
                  </a:cubicBezTo>
                  <a:lnTo>
                    <a:pt x="14153" y="19273"/>
                  </a:lnTo>
                  <a:cubicBezTo>
                    <a:pt x="14463" y="19273"/>
                    <a:pt x="14716" y="19020"/>
                    <a:pt x="14716" y="18710"/>
                  </a:cubicBezTo>
                  <a:cubicBezTo>
                    <a:pt x="14716" y="18396"/>
                    <a:pt x="14969" y="18143"/>
                    <a:pt x="15283" y="18143"/>
                  </a:cubicBezTo>
                  <a:cubicBezTo>
                    <a:pt x="15593" y="18143"/>
                    <a:pt x="15846" y="18396"/>
                    <a:pt x="15846" y="18710"/>
                  </a:cubicBezTo>
                  <a:cubicBezTo>
                    <a:pt x="15846" y="19020"/>
                    <a:pt x="16099" y="19273"/>
                    <a:pt x="16412" y="19273"/>
                  </a:cubicBezTo>
                  <a:lnTo>
                    <a:pt x="18706" y="19273"/>
                  </a:lnTo>
                  <a:cubicBezTo>
                    <a:pt x="19019" y="19273"/>
                    <a:pt x="19272" y="19020"/>
                    <a:pt x="19272" y="18710"/>
                  </a:cubicBezTo>
                  <a:lnTo>
                    <a:pt x="19272" y="16412"/>
                  </a:lnTo>
                  <a:cubicBezTo>
                    <a:pt x="19272" y="16099"/>
                    <a:pt x="19019" y="15849"/>
                    <a:pt x="18706" y="15849"/>
                  </a:cubicBezTo>
                  <a:cubicBezTo>
                    <a:pt x="18393" y="15849"/>
                    <a:pt x="18143" y="15596"/>
                    <a:pt x="18143" y="15283"/>
                  </a:cubicBezTo>
                  <a:cubicBezTo>
                    <a:pt x="18143" y="14970"/>
                    <a:pt x="18393" y="14720"/>
                    <a:pt x="18706" y="14720"/>
                  </a:cubicBezTo>
                  <a:cubicBezTo>
                    <a:pt x="19019" y="14720"/>
                    <a:pt x="19272" y="14467"/>
                    <a:pt x="19272" y="14154"/>
                  </a:cubicBezTo>
                  <a:lnTo>
                    <a:pt x="19272" y="10766"/>
                  </a:lnTo>
                  <a:cubicBezTo>
                    <a:pt x="19272" y="10453"/>
                    <a:pt x="19019" y="10203"/>
                    <a:pt x="18706" y="10203"/>
                  </a:cubicBezTo>
                  <a:cubicBezTo>
                    <a:pt x="18393" y="10203"/>
                    <a:pt x="18143" y="9950"/>
                    <a:pt x="18143" y="9637"/>
                  </a:cubicBezTo>
                  <a:cubicBezTo>
                    <a:pt x="18143" y="9324"/>
                    <a:pt x="18393" y="9074"/>
                    <a:pt x="18706" y="9074"/>
                  </a:cubicBezTo>
                  <a:cubicBezTo>
                    <a:pt x="19019" y="9074"/>
                    <a:pt x="19272" y="8821"/>
                    <a:pt x="19272" y="8507"/>
                  </a:cubicBezTo>
                  <a:lnTo>
                    <a:pt x="19272" y="5120"/>
                  </a:lnTo>
                  <a:cubicBezTo>
                    <a:pt x="19272" y="4807"/>
                    <a:pt x="19019" y="4557"/>
                    <a:pt x="18706" y="4557"/>
                  </a:cubicBezTo>
                  <a:cubicBezTo>
                    <a:pt x="18393" y="4557"/>
                    <a:pt x="18143" y="4304"/>
                    <a:pt x="18143" y="3991"/>
                  </a:cubicBezTo>
                  <a:cubicBezTo>
                    <a:pt x="18143" y="3677"/>
                    <a:pt x="18393" y="3427"/>
                    <a:pt x="18706" y="3427"/>
                  </a:cubicBezTo>
                  <a:cubicBezTo>
                    <a:pt x="19019" y="3427"/>
                    <a:pt x="19272" y="3175"/>
                    <a:pt x="19272" y="2861"/>
                  </a:cubicBezTo>
                  <a:lnTo>
                    <a:pt x="19272" y="567"/>
                  </a:lnTo>
                  <a:cubicBezTo>
                    <a:pt x="19272" y="254"/>
                    <a:pt x="19019" y="1"/>
                    <a:pt x="18706" y="1"/>
                  </a:cubicBezTo>
                  <a:lnTo>
                    <a:pt x="16412" y="1"/>
                  </a:lnTo>
                  <a:cubicBezTo>
                    <a:pt x="16099" y="1"/>
                    <a:pt x="15846" y="254"/>
                    <a:pt x="15846" y="567"/>
                  </a:cubicBezTo>
                  <a:cubicBezTo>
                    <a:pt x="15846" y="877"/>
                    <a:pt x="15593" y="1130"/>
                    <a:pt x="15283" y="1130"/>
                  </a:cubicBezTo>
                  <a:cubicBezTo>
                    <a:pt x="14969" y="1130"/>
                    <a:pt x="14716" y="877"/>
                    <a:pt x="14716" y="567"/>
                  </a:cubicBezTo>
                  <a:cubicBezTo>
                    <a:pt x="14716" y="254"/>
                    <a:pt x="14463" y="1"/>
                    <a:pt x="14153" y="1"/>
                  </a:cubicBezTo>
                  <a:lnTo>
                    <a:pt x="10766" y="1"/>
                  </a:lnTo>
                  <a:cubicBezTo>
                    <a:pt x="10452" y="1"/>
                    <a:pt x="10200" y="254"/>
                    <a:pt x="10200" y="567"/>
                  </a:cubicBezTo>
                  <a:cubicBezTo>
                    <a:pt x="10200" y="877"/>
                    <a:pt x="9947" y="1130"/>
                    <a:pt x="9636" y="1130"/>
                  </a:cubicBezTo>
                  <a:cubicBezTo>
                    <a:pt x="9323" y="1130"/>
                    <a:pt x="9070" y="877"/>
                    <a:pt x="9070" y="567"/>
                  </a:cubicBezTo>
                  <a:cubicBezTo>
                    <a:pt x="9070" y="254"/>
                    <a:pt x="8817" y="1"/>
                    <a:pt x="8507" y="1"/>
                  </a:cubicBezTo>
                  <a:lnTo>
                    <a:pt x="5120" y="1"/>
                  </a:lnTo>
                  <a:cubicBezTo>
                    <a:pt x="4806" y="1"/>
                    <a:pt x="4553" y="254"/>
                    <a:pt x="4553" y="567"/>
                  </a:cubicBezTo>
                  <a:cubicBezTo>
                    <a:pt x="4553" y="877"/>
                    <a:pt x="4300" y="1130"/>
                    <a:pt x="3990" y="1130"/>
                  </a:cubicBezTo>
                  <a:cubicBezTo>
                    <a:pt x="3677" y="1130"/>
                    <a:pt x="3424" y="877"/>
                    <a:pt x="3424" y="567"/>
                  </a:cubicBezTo>
                  <a:cubicBezTo>
                    <a:pt x="3424" y="254"/>
                    <a:pt x="3171" y="1"/>
                    <a:pt x="286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590" name="Google Shape;6590;p91"/>
          <p:cNvGrpSpPr/>
          <p:nvPr/>
        </p:nvGrpSpPr>
        <p:grpSpPr>
          <a:xfrm>
            <a:off x="1095068" y="3642413"/>
            <a:ext cx="453605" cy="397488"/>
            <a:chOff x="899850" y="871450"/>
            <a:chExt cx="483175" cy="423400"/>
          </a:xfrm>
        </p:grpSpPr>
        <p:sp>
          <p:nvSpPr>
            <p:cNvPr id="6591" name="Google Shape;6591;p91"/>
            <p:cNvSpPr/>
            <p:nvPr/>
          </p:nvSpPr>
          <p:spPr>
            <a:xfrm>
              <a:off x="1325175" y="1040825"/>
              <a:ext cx="56425" cy="28275"/>
            </a:xfrm>
            <a:custGeom>
              <a:avLst/>
              <a:gdLst/>
              <a:ahLst/>
              <a:cxnLst/>
              <a:rect l="l" t="t" r="r" b="b"/>
              <a:pathLst>
                <a:path w="2257" h="1131" extrusionOk="0">
                  <a:moveTo>
                    <a:pt x="564" y="1"/>
                  </a:moveTo>
                  <a:cubicBezTo>
                    <a:pt x="251" y="1"/>
                    <a:pt x="1" y="251"/>
                    <a:pt x="1" y="564"/>
                  </a:cubicBezTo>
                  <a:cubicBezTo>
                    <a:pt x="1" y="877"/>
                    <a:pt x="251" y="1130"/>
                    <a:pt x="564" y="1130"/>
                  </a:cubicBezTo>
                  <a:lnTo>
                    <a:pt x="1693" y="1130"/>
                  </a:lnTo>
                  <a:cubicBezTo>
                    <a:pt x="2006" y="1130"/>
                    <a:pt x="2256" y="877"/>
                    <a:pt x="2256" y="564"/>
                  </a:cubicBezTo>
                  <a:cubicBezTo>
                    <a:pt x="2256" y="251"/>
                    <a:pt x="2006" y="1"/>
                    <a:pt x="1693"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592" name="Google Shape;6592;p91"/>
            <p:cNvSpPr/>
            <p:nvPr/>
          </p:nvSpPr>
          <p:spPr>
            <a:xfrm>
              <a:off x="1323750" y="956100"/>
              <a:ext cx="59275" cy="56525"/>
            </a:xfrm>
            <a:custGeom>
              <a:avLst/>
              <a:gdLst/>
              <a:ahLst/>
              <a:cxnLst/>
              <a:rect l="l" t="t" r="r" b="b"/>
              <a:pathLst>
                <a:path w="2371" h="2261" extrusionOk="0">
                  <a:moveTo>
                    <a:pt x="1750" y="0"/>
                  </a:moveTo>
                  <a:cubicBezTo>
                    <a:pt x="1605" y="0"/>
                    <a:pt x="1461" y="55"/>
                    <a:pt x="1350" y="165"/>
                  </a:cubicBezTo>
                  <a:lnTo>
                    <a:pt x="220" y="1294"/>
                  </a:lnTo>
                  <a:cubicBezTo>
                    <a:pt x="0" y="1517"/>
                    <a:pt x="0" y="1872"/>
                    <a:pt x="220" y="2095"/>
                  </a:cubicBezTo>
                  <a:cubicBezTo>
                    <a:pt x="332" y="2205"/>
                    <a:pt x="476" y="2260"/>
                    <a:pt x="621" y="2260"/>
                  </a:cubicBezTo>
                  <a:cubicBezTo>
                    <a:pt x="765" y="2260"/>
                    <a:pt x="910" y="2205"/>
                    <a:pt x="1021" y="2095"/>
                  </a:cubicBezTo>
                  <a:lnTo>
                    <a:pt x="2151" y="966"/>
                  </a:lnTo>
                  <a:cubicBezTo>
                    <a:pt x="2370" y="743"/>
                    <a:pt x="2370" y="388"/>
                    <a:pt x="2151" y="165"/>
                  </a:cubicBezTo>
                  <a:cubicBezTo>
                    <a:pt x="2039" y="55"/>
                    <a:pt x="1895" y="0"/>
                    <a:pt x="175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593" name="Google Shape;6593;p91"/>
            <p:cNvSpPr/>
            <p:nvPr/>
          </p:nvSpPr>
          <p:spPr>
            <a:xfrm>
              <a:off x="1323750" y="1097250"/>
              <a:ext cx="59275" cy="56525"/>
            </a:xfrm>
            <a:custGeom>
              <a:avLst/>
              <a:gdLst/>
              <a:ahLst/>
              <a:cxnLst/>
              <a:rect l="l" t="t" r="r" b="b"/>
              <a:pathLst>
                <a:path w="2371" h="2261" extrusionOk="0">
                  <a:moveTo>
                    <a:pt x="621" y="0"/>
                  </a:moveTo>
                  <a:cubicBezTo>
                    <a:pt x="476" y="0"/>
                    <a:pt x="332" y="55"/>
                    <a:pt x="220" y="165"/>
                  </a:cubicBezTo>
                  <a:cubicBezTo>
                    <a:pt x="0" y="388"/>
                    <a:pt x="0" y="743"/>
                    <a:pt x="220" y="966"/>
                  </a:cubicBezTo>
                  <a:lnTo>
                    <a:pt x="1350" y="2095"/>
                  </a:lnTo>
                  <a:cubicBezTo>
                    <a:pt x="1461" y="2205"/>
                    <a:pt x="1605" y="2260"/>
                    <a:pt x="1750" y="2260"/>
                  </a:cubicBezTo>
                  <a:cubicBezTo>
                    <a:pt x="1895" y="2260"/>
                    <a:pt x="2039" y="2205"/>
                    <a:pt x="2151" y="2095"/>
                  </a:cubicBezTo>
                  <a:cubicBezTo>
                    <a:pt x="2370" y="1872"/>
                    <a:pt x="2370" y="1517"/>
                    <a:pt x="2151" y="1294"/>
                  </a:cubicBezTo>
                  <a:lnTo>
                    <a:pt x="1021" y="165"/>
                  </a:lnTo>
                  <a:cubicBezTo>
                    <a:pt x="910" y="55"/>
                    <a:pt x="765" y="0"/>
                    <a:pt x="62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594" name="Google Shape;6594;p91"/>
            <p:cNvSpPr/>
            <p:nvPr/>
          </p:nvSpPr>
          <p:spPr>
            <a:xfrm>
              <a:off x="899850" y="871450"/>
              <a:ext cx="396150" cy="423400"/>
            </a:xfrm>
            <a:custGeom>
              <a:avLst/>
              <a:gdLst/>
              <a:ahLst/>
              <a:cxnLst/>
              <a:rect l="l" t="t" r="r" b="b"/>
              <a:pathLst>
                <a:path w="15846" h="16936" extrusionOk="0">
                  <a:moveTo>
                    <a:pt x="6812" y="4518"/>
                  </a:moveTo>
                  <a:lnTo>
                    <a:pt x="6812" y="10164"/>
                  </a:lnTo>
                  <a:lnTo>
                    <a:pt x="5682" y="10164"/>
                  </a:lnTo>
                  <a:lnTo>
                    <a:pt x="5682" y="4518"/>
                  </a:lnTo>
                  <a:close/>
                  <a:moveTo>
                    <a:pt x="14153" y="1130"/>
                  </a:moveTo>
                  <a:cubicBezTo>
                    <a:pt x="14463" y="1130"/>
                    <a:pt x="14716" y="1380"/>
                    <a:pt x="14716" y="1693"/>
                  </a:cubicBezTo>
                  <a:lnTo>
                    <a:pt x="14716" y="12985"/>
                  </a:lnTo>
                  <a:cubicBezTo>
                    <a:pt x="14716" y="13298"/>
                    <a:pt x="14463" y="13551"/>
                    <a:pt x="14153" y="13551"/>
                  </a:cubicBezTo>
                  <a:lnTo>
                    <a:pt x="13587" y="13551"/>
                  </a:lnTo>
                  <a:lnTo>
                    <a:pt x="13587" y="1130"/>
                  </a:lnTo>
                  <a:close/>
                  <a:moveTo>
                    <a:pt x="13018" y="1"/>
                  </a:moveTo>
                  <a:cubicBezTo>
                    <a:pt x="13012" y="1"/>
                    <a:pt x="13006" y="4"/>
                    <a:pt x="13000" y="4"/>
                  </a:cubicBezTo>
                  <a:cubicBezTo>
                    <a:pt x="12992" y="4"/>
                    <a:pt x="12985" y="4"/>
                    <a:pt x="12978" y="4"/>
                  </a:cubicBezTo>
                  <a:cubicBezTo>
                    <a:pt x="12972" y="4"/>
                    <a:pt x="12967" y="4"/>
                    <a:pt x="12961" y="4"/>
                  </a:cubicBezTo>
                  <a:cubicBezTo>
                    <a:pt x="12797" y="4"/>
                    <a:pt x="12768" y="58"/>
                    <a:pt x="7221" y="3385"/>
                  </a:cubicBezTo>
                  <a:lnTo>
                    <a:pt x="3990" y="3385"/>
                  </a:lnTo>
                  <a:cubicBezTo>
                    <a:pt x="1810" y="3388"/>
                    <a:pt x="0" y="5159"/>
                    <a:pt x="0" y="7339"/>
                  </a:cubicBezTo>
                  <a:cubicBezTo>
                    <a:pt x="0" y="9323"/>
                    <a:pt x="1515" y="10959"/>
                    <a:pt x="3424" y="11236"/>
                  </a:cubicBezTo>
                  <a:lnTo>
                    <a:pt x="3424" y="15244"/>
                  </a:lnTo>
                  <a:cubicBezTo>
                    <a:pt x="3424" y="16180"/>
                    <a:pt x="4183" y="16936"/>
                    <a:pt x="5119" y="16936"/>
                  </a:cubicBezTo>
                  <a:cubicBezTo>
                    <a:pt x="6053" y="16936"/>
                    <a:pt x="6812" y="16180"/>
                    <a:pt x="6812" y="15244"/>
                  </a:cubicBezTo>
                  <a:lnTo>
                    <a:pt x="6812" y="11293"/>
                  </a:lnTo>
                  <a:lnTo>
                    <a:pt x="7221" y="11293"/>
                  </a:lnTo>
                  <a:cubicBezTo>
                    <a:pt x="12690" y="14573"/>
                    <a:pt x="12811" y="14681"/>
                    <a:pt x="12984" y="14681"/>
                  </a:cubicBezTo>
                  <a:cubicBezTo>
                    <a:pt x="12997" y="14681"/>
                    <a:pt x="13009" y="14681"/>
                    <a:pt x="13024" y="14681"/>
                  </a:cubicBezTo>
                  <a:lnTo>
                    <a:pt x="14153" y="14681"/>
                  </a:lnTo>
                  <a:cubicBezTo>
                    <a:pt x="15087" y="14678"/>
                    <a:pt x="15845" y="13922"/>
                    <a:pt x="15845" y="12985"/>
                  </a:cubicBezTo>
                  <a:lnTo>
                    <a:pt x="15845" y="1693"/>
                  </a:lnTo>
                  <a:cubicBezTo>
                    <a:pt x="15845" y="756"/>
                    <a:pt x="15087" y="1"/>
                    <a:pt x="14153"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sp>
        <p:nvSpPr>
          <p:cNvPr id="6595" name="Google Shape;6595;p91"/>
          <p:cNvSpPr/>
          <p:nvPr/>
        </p:nvSpPr>
        <p:spPr>
          <a:xfrm>
            <a:off x="1677467" y="3614953"/>
            <a:ext cx="402933" cy="452337"/>
          </a:xfrm>
          <a:custGeom>
            <a:avLst/>
            <a:gdLst/>
            <a:ahLst/>
            <a:cxnLst/>
            <a:rect l="l" t="t" r="r" b="b"/>
            <a:pathLst>
              <a:path w="17168" h="19273" extrusionOk="0">
                <a:moveTo>
                  <a:pt x="15361" y="1130"/>
                </a:moveTo>
                <a:cubicBezTo>
                  <a:pt x="15671" y="1130"/>
                  <a:pt x="15924" y="1382"/>
                  <a:pt x="15924" y="1696"/>
                </a:cubicBezTo>
                <a:cubicBezTo>
                  <a:pt x="15924" y="2006"/>
                  <a:pt x="15671" y="2259"/>
                  <a:pt x="15361" y="2259"/>
                </a:cubicBezTo>
                <a:lnTo>
                  <a:pt x="1810" y="2259"/>
                </a:lnTo>
                <a:cubicBezTo>
                  <a:pt x="1497" y="2259"/>
                  <a:pt x="1244" y="2006"/>
                  <a:pt x="1244" y="1696"/>
                </a:cubicBezTo>
                <a:cubicBezTo>
                  <a:pt x="1244" y="1382"/>
                  <a:pt x="1497" y="1130"/>
                  <a:pt x="1810" y="1130"/>
                </a:cubicBezTo>
                <a:close/>
                <a:moveTo>
                  <a:pt x="15361" y="11332"/>
                </a:moveTo>
                <a:cubicBezTo>
                  <a:pt x="15671" y="11332"/>
                  <a:pt x="15924" y="11582"/>
                  <a:pt x="15924" y="11895"/>
                </a:cubicBezTo>
                <a:cubicBezTo>
                  <a:pt x="15924" y="12208"/>
                  <a:pt x="15671" y="12461"/>
                  <a:pt x="15361" y="12461"/>
                </a:cubicBezTo>
                <a:lnTo>
                  <a:pt x="1810" y="12461"/>
                </a:lnTo>
                <a:cubicBezTo>
                  <a:pt x="1497" y="12461"/>
                  <a:pt x="1244" y="12208"/>
                  <a:pt x="1244" y="11895"/>
                </a:cubicBezTo>
                <a:cubicBezTo>
                  <a:pt x="1244" y="11582"/>
                  <a:pt x="1497" y="11332"/>
                  <a:pt x="1810" y="11332"/>
                </a:cubicBezTo>
                <a:close/>
                <a:moveTo>
                  <a:pt x="1804" y="0"/>
                </a:moveTo>
                <a:cubicBezTo>
                  <a:pt x="982" y="0"/>
                  <a:pt x="277" y="593"/>
                  <a:pt x="139" y="1404"/>
                </a:cubicBezTo>
                <a:cubicBezTo>
                  <a:pt x="1" y="2217"/>
                  <a:pt x="467" y="3012"/>
                  <a:pt x="1244" y="3286"/>
                </a:cubicBezTo>
                <a:lnTo>
                  <a:pt x="1244" y="10305"/>
                </a:lnTo>
                <a:cubicBezTo>
                  <a:pt x="570" y="10543"/>
                  <a:pt x="118" y="11178"/>
                  <a:pt x="115" y="11895"/>
                </a:cubicBezTo>
                <a:cubicBezTo>
                  <a:pt x="115" y="12831"/>
                  <a:pt x="874" y="13587"/>
                  <a:pt x="1810" y="13590"/>
                </a:cubicBezTo>
                <a:lnTo>
                  <a:pt x="6752" y="13590"/>
                </a:lnTo>
                <a:lnTo>
                  <a:pt x="2518" y="18333"/>
                </a:lnTo>
                <a:cubicBezTo>
                  <a:pt x="2316" y="18565"/>
                  <a:pt x="2337" y="18914"/>
                  <a:pt x="2566" y="19122"/>
                </a:cubicBezTo>
                <a:cubicBezTo>
                  <a:pt x="2674" y="19218"/>
                  <a:pt x="2809" y="19266"/>
                  <a:pt x="2943" y="19266"/>
                </a:cubicBezTo>
                <a:cubicBezTo>
                  <a:pt x="3095" y="19266"/>
                  <a:pt x="3247" y="19205"/>
                  <a:pt x="3358" y="19086"/>
                </a:cubicBezTo>
                <a:lnTo>
                  <a:pt x="8020" y="13867"/>
                </a:lnTo>
                <a:lnTo>
                  <a:pt x="8020" y="18709"/>
                </a:lnTo>
                <a:cubicBezTo>
                  <a:pt x="8020" y="19019"/>
                  <a:pt x="8273" y="19272"/>
                  <a:pt x="8586" y="19272"/>
                </a:cubicBezTo>
                <a:cubicBezTo>
                  <a:pt x="8896" y="19272"/>
                  <a:pt x="9149" y="19019"/>
                  <a:pt x="9149" y="18709"/>
                </a:cubicBezTo>
                <a:lnTo>
                  <a:pt x="9149" y="13867"/>
                </a:lnTo>
                <a:lnTo>
                  <a:pt x="13810" y="19086"/>
                </a:lnTo>
                <a:cubicBezTo>
                  <a:pt x="13922" y="19203"/>
                  <a:pt x="14072" y="19263"/>
                  <a:pt x="14224" y="19263"/>
                </a:cubicBezTo>
                <a:cubicBezTo>
                  <a:pt x="14359" y="19263"/>
                  <a:pt x="14494" y="19215"/>
                  <a:pt x="14602" y="19119"/>
                </a:cubicBezTo>
                <a:cubicBezTo>
                  <a:pt x="14831" y="18914"/>
                  <a:pt x="14852" y="18562"/>
                  <a:pt x="14650" y="18330"/>
                </a:cubicBezTo>
                <a:lnTo>
                  <a:pt x="10417" y="13590"/>
                </a:lnTo>
                <a:lnTo>
                  <a:pt x="15361" y="13590"/>
                </a:lnTo>
                <a:cubicBezTo>
                  <a:pt x="16183" y="13590"/>
                  <a:pt x="16891" y="12997"/>
                  <a:pt x="17029" y="12184"/>
                </a:cubicBezTo>
                <a:cubicBezTo>
                  <a:pt x="17168" y="11374"/>
                  <a:pt x="16701" y="10579"/>
                  <a:pt x="15924" y="10305"/>
                </a:cubicBezTo>
                <a:lnTo>
                  <a:pt x="15924" y="3286"/>
                </a:lnTo>
                <a:cubicBezTo>
                  <a:pt x="16701" y="3012"/>
                  <a:pt x="17168" y="2217"/>
                  <a:pt x="17029" y="1404"/>
                </a:cubicBezTo>
                <a:cubicBezTo>
                  <a:pt x="16891" y="593"/>
                  <a:pt x="16187" y="0"/>
                  <a:pt x="15367" y="0"/>
                </a:cubicBezTo>
                <a:cubicBezTo>
                  <a:pt x="15365" y="0"/>
                  <a:pt x="15363" y="0"/>
                  <a:pt x="15361" y="0"/>
                </a:cubicBezTo>
                <a:lnTo>
                  <a:pt x="1810" y="0"/>
                </a:lnTo>
                <a:cubicBezTo>
                  <a:pt x="1808" y="0"/>
                  <a:pt x="1806" y="0"/>
                  <a:pt x="1804"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nvGrpSpPr>
          <p:cNvPr id="6596" name="Google Shape;6596;p91"/>
          <p:cNvGrpSpPr/>
          <p:nvPr/>
        </p:nvGrpSpPr>
        <p:grpSpPr>
          <a:xfrm>
            <a:off x="2204402" y="3614977"/>
            <a:ext cx="454097" cy="452361"/>
            <a:chOff x="2085450" y="842250"/>
            <a:chExt cx="483700" cy="481850"/>
          </a:xfrm>
        </p:grpSpPr>
        <p:sp>
          <p:nvSpPr>
            <p:cNvPr id="6597" name="Google Shape;6597;p91"/>
            <p:cNvSpPr/>
            <p:nvPr/>
          </p:nvSpPr>
          <p:spPr>
            <a:xfrm>
              <a:off x="2085525" y="926925"/>
              <a:ext cx="483625" cy="397175"/>
            </a:xfrm>
            <a:custGeom>
              <a:avLst/>
              <a:gdLst/>
              <a:ahLst/>
              <a:cxnLst/>
              <a:rect l="l" t="t" r="r" b="b"/>
              <a:pathLst>
                <a:path w="19345" h="15887" extrusionOk="0">
                  <a:moveTo>
                    <a:pt x="1693" y="1"/>
                  </a:moveTo>
                  <a:cubicBezTo>
                    <a:pt x="756" y="1"/>
                    <a:pt x="0" y="760"/>
                    <a:pt x="0" y="1696"/>
                  </a:cubicBezTo>
                  <a:cubicBezTo>
                    <a:pt x="0" y="2630"/>
                    <a:pt x="756" y="3389"/>
                    <a:pt x="1693" y="3389"/>
                  </a:cubicBezTo>
                  <a:lnTo>
                    <a:pt x="3990" y="3389"/>
                  </a:lnTo>
                  <a:cubicBezTo>
                    <a:pt x="4924" y="3389"/>
                    <a:pt x="5683" y="4147"/>
                    <a:pt x="5683" y="5084"/>
                  </a:cubicBezTo>
                  <a:lnTo>
                    <a:pt x="5683" y="8547"/>
                  </a:lnTo>
                  <a:cubicBezTo>
                    <a:pt x="5683" y="11347"/>
                    <a:pt x="7962" y="13627"/>
                    <a:pt x="10766" y="13627"/>
                  </a:cubicBezTo>
                  <a:lnTo>
                    <a:pt x="13626" y="13627"/>
                  </a:lnTo>
                  <a:lnTo>
                    <a:pt x="13626" y="15322"/>
                  </a:lnTo>
                  <a:cubicBezTo>
                    <a:pt x="13626" y="15656"/>
                    <a:pt x="13901" y="15887"/>
                    <a:pt x="14194" y="15887"/>
                  </a:cubicBezTo>
                  <a:cubicBezTo>
                    <a:pt x="14308" y="15887"/>
                    <a:pt x="14425" y="15852"/>
                    <a:pt x="14530" y="15774"/>
                  </a:cubicBezTo>
                  <a:lnTo>
                    <a:pt x="19046" y="12386"/>
                  </a:lnTo>
                  <a:cubicBezTo>
                    <a:pt x="19345" y="12160"/>
                    <a:pt x="19345" y="11706"/>
                    <a:pt x="19046" y="11483"/>
                  </a:cubicBezTo>
                  <a:lnTo>
                    <a:pt x="14530" y="8095"/>
                  </a:lnTo>
                  <a:cubicBezTo>
                    <a:pt x="14424" y="8016"/>
                    <a:pt x="14307" y="7981"/>
                    <a:pt x="14192" y="7981"/>
                  </a:cubicBezTo>
                  <a:cubicBezTo>
                    <a:pt x="13899" y="7981"/>
                    <a:pt x="13626" y="8212"/>
                    <a:pt x="13626" y="8547"/>
                  </a:cubicBezTo>
                  <a:lnTo>
                    <a:pt x="13626" y="10239"/>
                  </a:lnTo>
                  <a:lnTo>
                    <a:pt x="10766" y="10239"/>
                  </a:lnTo>
                  <a:cubicBezTo>
                    <a:pt x="9829" y="10239"/>
                    <a:pt x="9070" y="9480"/>
                    <a:pt x="9070" y="8547"/>
                  </a:cubicBezTo>
                  <a:lnTo>
                    <a:pt x="9070" y="5084"/>
                  </a:lnTo>
                  <a:cubicBezTo>
                    <a:pt x="9070" y="2280"/>
                    <a:pt x="6791" y="1"/>
                    <a:pt x="399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598" name="Google Shape;6598;p91"/>
            <p:cNvSpPr/>
            <p:nvPr/>
          </p:nvSpPr>
          <p:spPr>
            <a:xfrm>
              <a:off x="2085450" y="1151875"/>
              <a:ext cx="143650" cy="87575"/>
            </a:xfrm>
            <a:custGeom>
              <a:avLst/>
              <a:gdLst/>
              <a:ahLst/>
              <a:cxnLst/>
              <a:rect l="l" t="t" r="r" b="b"/>
              <a:pathLst>
                <a:path w="5746" h="3503" extrusionOk="0">
                  <a:moveTo>
                    <a:pt x="4577" y="1"/>
                  </a:moveTo>
                  <a:cubicBezTo>
                    <a:pt x="4391" y="73"/>
                    <a:pt x="4192" y="112"/>
                    <a:pt x="3990" y="115"/>
                  </a:cubicBezTo>
                  <a:lnTo>
                    <a:pt x="1693" y="115"/>
                  </a:lnTo>
                  <a:cubicBezTo>
                    <a:pt x="759" y="115"/>
                    <a:pt x="0" y="871"/>
                    <a:pt x="0" y="1807"/>
                  </a:cubicBezTo>
                  <a:cubicBezTo>
                    <a:pt x="0" y="2744"/>
                    <a:pt x="759" y="3503"/>
                    <a:pt x="1693" y="3503"/>
                  </a:cubicBezTo>
                  <a:lnTo>
                    <a:pt x="1696" y="3500"/>
                  </a:lnTo>
                  <a:lnTo>
                    <a:pt x="3993" y="3500"/>
                  </a:lnTo>
                  <a:cubicBezTo>
                    <a:pt x="4589" y="3500"/>
                    <a:pt x="5183" y="3391"/>
                    <a:pt x="5746" y="3186"/>
                  </a:cubicBezTo>
                  <a:cubicBezTo>
                    <a:pt x="5065" y="2253"/>
                    <a:pt x="4662" y="1151"/>
                    <a:pt x="457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599" name="Google Shape;6599;p91"/>
            <p:cNvSpPr/>
            <p:nvPr/>
          </p:nvSpPr>
          <p:spPr>
            <a:xfrm>
              <a:off x="2274775" y="842250"/>
              <a:ext cx="294375" cy="197650"/>
            </a:xfrm>
            <a:custGeom>
              <a:avLst/>
              <a:gdLst/>
              <a:ahLst/>
              <a:cxnLst/>
              <a:rect l="l" t="t" r="r" b="b"/>
              <a:pathLst>
                <a:path w="11775" h="7906" extrusionOk="0">
                  <a:moveTo>
                    <a:pt x="6622" y="0"/>
                  </a:moveTo>
                  <a:cubicBezTo>
                    <a:pt x="6329" y="0"/>
                    <a:pt x="6056" y="231"/>
                    <a:pt x="6056" y="566"/>
                  </a:cubicBezTo>
                  <a:lnTo>
                    <a:pt x="6056" y="2259"/>
                  </a:lnTo>
                  <a:lnTo>
                    <a:pt x="3196" y="2259"/>
                  </a:lnTo>
                  <a:cubicBezTo>
                    <a:pt x="2030" y="2265"/>
                    <a:pt x="904" y="2668"/>
                    <a:pt x="1" y="3406"/>
                  </a:cubicBezTo>
                  <a:cubicBezTo>
                    <a:pt x="940" y="4068"/>
                    <a:pt x="1675" y="4978"/>
                    <a:pt x="2130" y="6032"/>
                  </a:cubicBezTo>
                  <a:cubicBezTo>
                    <a:pt x="2431" y="5785"/>
                    <a:pt x="2804" y="5649"/>
                    <a:pt x="3196" y="5646"/>
                  </a:cubicBezTo>
                  <a:lnTo>
                    <a:pt x="6056" y="5646"/>
                  </a:lnTo>
                  <a:lnTo>
                    <a:pt x="6056" y="7342"/>
                  </a:lnTo>
                  <a:cubicBezTo>
                    <a:pt x="6056" y="7679"/>
                    <a:pt x="6334" y="7906"/>
                    <a:pt x="6625" y="7906"/>
                  </a:cubicBezTo>
                  <a:cubicBezTo>
                    <a:pt x="6740" y="7906"/>
                    <a:pt x="6857" y="7871"/>
                    <a:pt x="6960" y="7793"/>
                  </a:cubicBezTo>
                  <a:lnTo>
                    <a:pt x="11476" y="4406"/>
                  </a:lnTo>
                  <a:cubicBezTo>
                    <a:pt x="11775" y="4180"/>
                    <a:pt x="11775" y="3725"/>
                    <a:pt x="11476" y="3502"/>
                  </a:cubicBezTo>
                  <a:lnTo>
                    <a:pt x="6960" y="115"/>
                  </a:lnTo>
                  <a:cubicBezTo>
                    <a:pt x="6854" y="36"/>
                    <a:pt x="6737" y="0"/>
                    <a:pt x="6622"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600" name="Google Shape;6600;p91"/>
          <p:cNvGrpSpPr/>
          <p:nvPr/>
        </p:nvGrpSpPr>
        <p:grpSpPr>
          <a:xfrm>
            <a:off x="2775824" y="3614989"/>
            <a:ext cx="452408" cy="452337"/>
            <a:chOff x="2685825" y="840375"/>
            <a:chExt cx="481900" cy="481825"/>
          </a:xfrm>
        </p:grpSpPr>
        <p:sp>
          <p:nvSpPr>
            <p:cNvPr id="6601" name="Google Shape;6601;p91"/>
            <p:cNvSpPr/>
            <p:nvPr/>
          </p:nvSpPr>
          <p:spPr>
            <a:xfrm>
              <a:off x="2685825" y="840375"/>
              <a:ext cx="481900" cy="481825"/>
            </a:xfrm>
            <a:custGeom>
              <a:avLst/>
              <a:gdLst/>
              <a:ahLst/>
              <a:cxnLst/>
              <a:rect l="l" t="t" r="r" b="b"/>
              <a:pathLst>
                <a:path w="19276" h="19273" extrusionOk="0">
                  <a:moveTo>
                    <a:pt x="9600" y="4592"/>
                  </a:moveTo>
                  <a:cubicBezTo>
                    <a:pt x="12403" y="4592"/>
                    <a:pt x="14683" y="6872"/>
                    <a:pt x="14683" y="9675"/>
                  </a:cubicBezTo>
                  <a:cubicBezTo>
                    <a:pt x="14683" y="12476"/>
                    <a:pt x="12403" y="14755"/>
                    <a:pt x="9600" y="14755"/>
                  </a:cubicBezTo>
                  <a:cubicBezTo>
                    <a:pt x="6799" y="14755"/>
                    <a:pt x="4520" y="12476"/>
                    <a:pt x="4520" y="9675"/>
                  </a:cubicBezTo>
                  <a:cubicBezTo>
                    <a:pt x="4520" y="6872"/>
                    <a:pt x="6799" y="4592"/>
                    <a:pt x="9600" y="4592"/>
                  </a:cubicBezTo>
                  <a:close/>
                  <a:moveTo>
                    <a:pt x="8471" y="0"/>
                  </a:moveTo>
                  <a:cubicBezTo>
                    <a:pt x="8212" y="0"/>
                    <a:pt x="7986" y="175"/>
                    <a:pt x="7923" y="428"/>
                  </a:cubicBezTo>
                  <a:lnTo>
                    <a:pt x="7691" y="1427"/>
                  </a:lnTo>
                  <a:cubicBezTo>
                    <a:pt x="6778" y="1635"/>
                    <a:pt x="5908" y="1993"/>
                    <a:pt x="5116" y="2490"/>
                  </a:cubicBezTo>
                  <a:lnTo>
                    <a:pt x="4300" y="2002"/>
                  </a:lnTo>
                  <a:cubicBezTo>
                    <a:pt x="4210" y="1949"/>
                    <a:pt x="4110" y="1922"/>
                    <a:pt x="4010" y="1922"/>
                  </a:cubicBezTo>
                  <a:cubicBezTo>
                    <a:pt x="3864" y="1922"/>
                    <a:pt x="3719" y="1978"/>
                    <a:pt x="3611" y="2087"/>
                  </a:cubicBezTo>
                  <a:lnTo>
                    <a:pt x="2015" y="3683"/>
                  </a:lnTo>
                  <a:cubicBezTo>
                    <a:pt x="1831" y="3866"/>
                    <a:pt x="1798" y="4153"/>
                    <a:pt x="1930" y="4372"/>
                  </a:cubicBezTo>
                  <a:lnTo>
                    <a:pt x="2418" y="5188"/>
                  </a:lnTo>
                  <a:cubicBezTo>
                    <a:pt x="1921" y="5980"/>
                    <a:pt x="1563" y="6851"/>
                    <a:pt x="1355" y="7766"/>
                  </a:cubicBezTo>
                  <a:lnTo>
                    <a:pt x="431" y="7995"/>
                  </a:lnTo>
                  <a:cubicBezTo>
                    <a:pt x="178" y="8058"/>
                    <a:pt x="0" y="8284"/>
                    <a:pt x="3" y="8546"/>
                  </a:cubicBezTo>
                  <a:lnTo>
                    <a:pt x="3" y="10804"/>
                  </a:lnTo>
                  <a:cubicBezTo>
                    <a:pt x="0" y="11060"/>
                    <a:pt x="178" y="11286"/>
                    <a:pt x="428" y="11349"/>
                  </a:cubicBezTo>
                  <a:lnTo>
                    <a:pt x="1352" y="11581"/>
                  </a:lnTo>
                  <a:cubicBezTo>
                    <a:pt x="1560" y="12494"/>
                    <a:pt x="1921" y="13364"/>
                    <a:pt x="2418" y="14159"/>
                  </a:cubicBezTo>
                  <a:lnTo>
                    <a:pt x="1927" y="14972"/>
                  </a:lnTo>
                  <a:cubicBezTo>
                    <a:pt x="1795" y="15195"/>
                    <a:pt x="1831" y="15478"/>
                    <a:pt x="2012" y="15662"/>
                  </a:cubicBezTo>
                  <a:lnTo>
                    <a:pt x="3611" y="17261"/>
                  </a:lnTo>
                  <a:cubicBezTo>
                    <a:pt x="3720" y="17368"/>
                    <a:pt x="3864" y="17424"/>
                    <a:pt x="4011" y="17424"/>
                  </a:cubicBezTo>
                  <a:cubicBezTo>
                    <a:pt x="4110" y="17424"/>
                    <a:pt x="4210" y="17398"/>
                    <a:pt x="4300" y="17345"/>
                  </a:cubicBezTo>
                  <a:lnTo>
                    <a:pt x="5113" y="16854"/>
                  </a:lnTo>
                  <a:cubicBezTo>
                    <a:pt x="5908" y="17351"/>
                    <a:pt x="6778" y="17712"/>
                    <a:pt x="7691" y="17920"/>
                  </a:cubicBezTo>
                  <a:lnTo>
                    <a:pt x="7923" y="18844"/>
                  </a:lnTo>
                  <a:cubicBezTo>
                    <a:pt x="7983" y="19094"/>
                    <a:pt x="8212" y="19272"/>
                    <a:pt x="8471" y="19272"/>
                  </a:cubicBezTo>
                  <a:lnTo>
                    <a:pt x="10729" y="19272"/>
                  </a:lnTo>
                  <a:cubicBezTo>
                    <a:pt x="10988" y="19272"/>
                    <a:pt x="11214" y="19097"/>
                    <a:pt x="11277" y="18844"/>
                  </a:cubicBezTo>
                  <a:lnTo>
                    <a:pt x="11509" y="17920"/>
                  </a:lnTo>
                  <a:cubicBezTo>
                    <a:pt x="12421" y="17712"/>
                    <a:pt x="13292" y="17354"/>
                    <a:pt x="14084" y="16857"/>
                  </a:cubicBezTo>
                  <a:lnTo>
                    <a:pt x="14900" y="17345"/>
                  </a:lnTo>
                  <a:cubicBezTo>
                    <a:pt x="14989" y="17399"/>
                    <a:pt x="15090" y="17425"/>
                    <a:pt x="15190" y="17425"/>
                  </a:cubicBezTo>
                  <a:cubicBezTo>
                    <a:pt x="15336" y="17425"/>
                    <a:pt x="15480" y="17369"/>
                    <a:pt x="15589" y="17261"/>
                  </a:cubicBezTo>
                  <a:lnTo>
                    <a:pt x="17185" y="15665"/>
                  </a:lnTo>
                  <a:cubicBezTo>
                    <a:pt x="17369" y="15481"/>
                    <a:pt x="17402" y="15195"/>
                    <a:pt x="17270" y="14975"/>
                  </a:cubicBezTo>
                  <a:lnTo>
                    <a:pt x="16782" y="14159"/>
                  </a:lnTo>
                  <a:cubicBezTo>
                    <a:pt x="17279" y="13367"/>
                    <a:pt x="17637" y="12497"/>
                    <a:pt x="17845" y="11584"/>
                  </a:cubicBezTo>
                  <a:lnTo>
                    <a:pt x="18844" y="11352"/>
                  </a:lnTo>
                  <a:cubicBezTo>
                    <a:pt x="19097" y="11289"/>
                    <a:pt x="19275" y="11063"/>
                    <a:pt x="19275" y="10804"/>
                  </a:cubicBezTo>
                  <a:lnTo>
                    <a:pt x="19275" y="8546"/>
                  </a:lnTo>
                  <a:cubicBezTo>
                    <a:pt x="19275" y="8287"/>
                    <a:pt x="19097" y="8061"/>
                    <a:pt x="18847" y="7998"/>
                  </a:cubicBezTo>
                  <a:lnTo>
                    <a:pt x="17848" y="7766"/>
                  </a:lnTo>
                  <a:cubicBezTo>
                    <a:pt x="17640" y="6854"/>
                    <a:pt x="17279" y="5983"/>
                    <a:pt x="16782" y="5188"/>
                  </a:cubicBezTo>
                  <a:lnTo>
                    <a:pt x="17273" y="4375"/>
                  </a:lnTo>
                  <a:cubicBezTo>
                    <a:pt x="17405" y="4153"/>
                    <a:pt x="17369" y="3869"/>
                    <a:pt x="17188" y="3686"/>
                  </a:cubicBezTo>
                  <a:lnTo>
                    <a:pt x="15589" y="2090"/>
                  </a:lnTo>
                  <a:cubicBezTo>
                    <a:pt x="15480" y="1980"/>
                    <a:pt x="15335" y="1923"/>
                    <a:pt x="15188" y="1923"/>
                  </a:cubicBezTo>
                  <a:cubicBezTo>
                    <a:pt x="15089" y="1923"/>
                    <a:pt x="14989" y="1949"/>
                    <a:pt x="14900" y="2002"/>
                  </a:cubicBezTo>
                  <a:lnTo>
                    <a:pt x="14087" y="2493"/>
                  </a:lnTo>
                  <a:cubicBezTo>
                    <a:pt x="13292" y="1996"/>
                    <a:pt x="12421" y="1635"/>
                    <a:pt x="11509" y="1427"/>
                  </a:cubicBezTo>
                  <a:lnTo>
                    <a:pt x="11277" y="428"/>
                  </a:lnTo>
                  <a:cubicBezTo>
                    <a:pt x="11217" y="178"/>
                    <a:pt x="10988" y="0"/>
                    <a:pt x="10729"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602" name="Google Shape;6602;p91"/>
            <p:cNvSpPr/>
            <p:nvPr/>
          </p:nvSpPr>
          <p:spPr>
            <a:xfrm>
              <a:off x="2819200" y="983400"/>
              <a:ext cx="205475" cy="197625"/>
            </a:xfrm>
            <a:custGeom>
              <a:avLst/>
              <a:gdLst/>
              <a:ahLst/>
              <a:cxnLst/>
              <a:rect l="l" t="t" r="r" b="b"/>
              <a:pathLst>
                <a:path w="8219" h="7905" extrusionOk="0">
                  <a:moveTo>
                    <a:pt x="4265" y="1129"/>
                  </a:moveTo>
                  <a:cubicBezTo>
                    <a:pt x="4629" y="1129"/>
                    <a:pt x="4996" y="1199"/>
                    <a:pt x="5346" y="1343"/>
                  </a:cubicBezTo>
                  <a:cubicBezTo>
                    <a:pt x="6400" y="1780"/>
                    <a:pt x="7089" y="2810"/>
                    <a:pt x="7089" y="3954"/>
                  </a:cubicBezTo>
                  <a:cubicBezTo>
                    <a:pt x="7086" y="5511"/>
                    <a:pt x="5825" y="6773"/>
                    <a:pt x="4265" y="6776"/>
                  </a:cubicBezTo>
                  <a:cubicBezTo>
                    <a:pt x="3124" y="6776"/>
                    <a:pt x="2094" y="6089"/>
                    <a:pt x="1657" y="5032"/>
                  </a:cubicBezTo>
                  <a:cubicBezTo>
                    <a:pt x="1221" y="3978"/>
                    <a:pt x="1461" y="2765"/>
                    <a:pt x="2268" y="1958"/>
                  </a:cubicBezTo>
                  <a:cubicBezTo>
                    <a:pt x="2808" y="1416"/>
                    <a:pt x="3530" y="1129"/>
                    <a:pt x="4265" y="1129"/>
                  </a:cubicBezTo>
                  <a:close/>
                  <a:moveTo>
                    <a:pt x="4265" y="0"/>
                  </a:moveTo>
                  <a:cubicBezTo>
                    <a:pt x="2666" y="0"/>
                    <a:pt x="1227" y="964"/>
                    <a:pt x="612" y="2440"/>
                  </a:cubicBezTo>
                  <a:cubicBezTo>
                    <a:pt x="1" y="3918"/>
                    <a:pt x="341" y="5616"/>
                    <a:pt x="1470" y="6749"/>
                  </a:cubicBezTo>
                  <a:cubicBezTo>
                    <a:pt x="2226" y="7504"/>
                    <a:pt x="3237" y="7905"/>
                    <a:pt x="4265" y="7905"/>
                  </a:cubicBezTo>
                  <a:cubicBezTo>
                    <a:pt x="4774" y="7905"/>
                    <a:pt x="5288" y="7806"/>
                    <a:pt x="5777" y="7604"/>
                  </a:cubicBezTo>
                  <a:cubicBezTo>
                    <a:pt x="7255" y="6993"/>
                    <a:pt x="8219" y="5550"/>
                    <a:pt x="8219" y="3954"/>
                  </a:cubicBezTo>
                  <a:cubicBezTo>
                    <a:pt x="8216" y="1771"/>
                    <a:pt x="6448" y="3"/>
                    <a:pt x="4265"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603" name="Google Shape;6603;p91"/>
          <p:cNvGrpSpPr/>
          <p:nvPr/>
        </p:nvGrpSpPr>
        <p:grpSpPr>
          <a:xfrm>
            <a:off x="3324706" y="3614566"/>
            <a:ext cx="467241" cy="453183"/>
            <a:chOff x="3270675" y="841800"/>
            <a:chExt cx="497700" cy="482725"/>
          </a:xfrm>
        </p:grpSpPr>
        <p:sp>
          <p:nvSpPr>
            <p:cNvPr id="6604" name="Google Shape;6604;p91"/>
            <p:cNvSpPr/>
            <p:nvPr/>
          </p:nvSpPr>
          <p:spPr>
            <a:xfrm>
              <a:off x="3270675" y="902000"/>
              <a:ext cx="447125" cy="422525"/>
            </a:xfrm>
            <a:custGeom>
              <a:avLst/>
              <a:gdLst/>
              <a:ahLst/>
              <a:cxnLst/>
              <a:rect l="l" t="t" r="r" b="b"/>
              <a:pathLst>
                <a:path w="17885" h="16901" extrusionOk="0">
                  <a:moveTo>
                    <a:pt x="3454" y="0"/>
                  </a:moveTo>
                  <a:cubicBezTo>
                    <a:pt x="3343" y="0"/>
                    <a:pt x="3231" y="40"/>
                    <a:pt x="3141" y="122"/>
                  </a:cubicBezTo>
                  <a:cubicBezTo>
                    <a:pt x="1160" y="1940"/>
                    <a:pt x="0" y="4548"/>
                    <a:pt x="0" y="7246"/>
                  </a:cubicBezTo>
                  <a:cubicBezTo>
                    <a:pt x="0" y="12579"/>
                    <a:pt x="4325" y="16900"/>
                    <a:pt x="9657" y="16900"/>
                  </a:cubicBezTo>
                  <a:cubicBezTo>
                    <a:pt x="10907" y="16900"/>
                    <a:pt x="12175" y="16662"/>
                    <a:pt x="13331" y="16178"/>
                  </a:cubicBezTo>
                  <a:cubicBezTo>
                    <a:pt x="15126" y="15434"/>
                    <a:pt x="16659" y="14169"/>
                    <a:pt x="17728" y="12546"/>
                  </a:cubicBezTo>
                  <a:cubicBezTo>
                    <a:pt x="17884" y="12305"/>
                    <a:pt x="17788" y="11983"/>
                    <a:pt x="17526" y="11866"/>
                  </a:cubicBezTo>
                  <a:lnTo>
                    <a:pt x="9158" y="8171"/>
                  </a:lnTo>
                  <a:cubicBezTo>
                    <a:pt x="9016" y="8108"/>
                    <a:pt x="8896" y="8005"/>
                    <a:pt x="8811" y="7876"/>
                  </a:cubicBezTo>
                  <a:lnTo>
                    <a:pt x="8405" y="7246"/>
                  </a:lnTo>
                  <a:lnTo>
                    <a:pt x="3846" y="212"/>
                  </a:lnTo>
                  <a:cubicBezTo>
                    <a:pt x="3756" y="73"/>
                    <a:pt x="3606" y="0"/>
                    <a:pt x="3454"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605" name="Google Shape;6605;p91"/>
            <p:cNvSpPr/>
            <p:nvPr/>
          </p:nvSpPr>
          <p:spPr>
            <a:xfrm>
              <a:off x="3385250" y="841800"/>
              <a:ext cx="279700" cy="220925"/>
            </a:xfrm>
            <a:custGeom>
              <a:avLst/>
              <a:gdLst/>
              <a:ahLst/>
              <a:cxnLst/>
              <a:rect l="l" t="t" r="r" b="b"/>
              <a:pathLst>
                <a:path w="11188" h="8837" extrusionOk="0">
                  <a:moveTo>
                    <a:pt x="5070" y="0"/>
                  </a:moveTo>
                  <a:cubicBezTo>
                    <a:pt x="3434" y="0"/>
                    <a:pt x="1792" y="415"/>
                    <a:pt x="308" y="1256"/>
                  </a:cubicBezTo>
                  <a:cubicBezTo>
                    <a:pt x="76" y="1388"/>
                    <a:pt x="1" y="1690"/>
                    <a:pt x="148" y="1912"/>
                  </a:cubicBezTo>
                  <a:lnTo>
                    <a:pt x="4532" y="8676"/>
                  </a:lnTo>
                  <a:cubicBezTo>
                    <a:pt x="4601" y="8781"/>
                    <a:pt x="4714" y="8837"/>
                    <a:pt x="4828" y="8837"/>
                  </a:cubicBezTo>
                  <a:cubicBezTo>
                    <a:pt x="4919" y="8837"/>
                    <a:pt x="5010" y="8802"/>
                    <a:pt x="5081" y="8730"/>
                  </a:cubicBezTo>
                  <a:lnTo>
                    <a:pt x="10992" y="2683"/>
                  </a:lnTo>
                  <a:cubicBezTo>
                    <a:pt x="11187" y="2482"/>
                    <a:pt x="11163" y="2156"/>
                    <a:pt x="10940" y="1988"/>
                  </a:cubicBezTo>
                  <a:cubicBezTo>
                    <a:pt x="9218" y="670"/>
                    <a:pt x="7149" y="0"/>
                    <a:pt x="507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606" name="Google Shape;6606;p91"/>
            <p:cNvSpPr/>
            <p:nvPr/>
          </p:nvSpPr>
          <p:spPr>
            <a:xfrm>
              <a:off x="3530100" y="924750"/>
              <a:ext cx="238275" cy="250200"/>
            </a:xfrm>
            <a:custGeom>
              <a:avLst/>
              <a:gdLst/>
              <a:ahLst/>
              <a:cxnLst/>
              <a:rect l="l" t="t" r="r" b="b"/>
              <a:pathLst>
                <a:path w="9531" h="10008" extrusionOk="0">
                  <a:moveTo>
                    <a:pt x="6350" y="1"/>
                  </a:moveTo>
                  <a:cubicBezTo>
                    <a:pt x="6230" y="1"/>
                    <a:pt x="6108" y="47"/>
                    <a:pt x="6017" y="142"/>
                  </a:cubicBezTo>
                  <a:lnTo>
                    <a:pt x="172" y="6123"/>
                  </a:lnTo>
                  <a:cubicBezTo>
                    <a:pt x="0" y="6297"/>
                    <a:pt x="57" y="6589"/>
                    <a:pt x="283" y="6689"/>
                  </a:cubicBezTo>
                  <a:lnTo>
                    <a:pt x="7706" y="9968"/>
                  </a:lnTo>
                  <a:cubicBezTo>
                    <a:pt x="7767" y="9995"/>
                    <a:pt x="7830" y="10007"/>
                    <a:pt x="7893" y="10007"/>
                  </a:cubicBezTo>
                  <a:cubicBezTo>
                    <a:pt x="8082" y="10007"/>
                    <a:pt x="8261" y="9890"/>
                    <a:pt x="8329" y="9700"/>
                  </a:cubicBezTo>
                  <a:cubicBezTo>
                    <a:pt x="9531" y="6463"/>
                    <a:pt x="8913" y="2828"/>
                    <a:pt x="6706" y="169"/>
                  </a:cubicBezTo>
                  <a:cubicBezTo>
                    <a:pt x="6615" y="57"/>
                    <a:pt x="6483" y="1"/>
                    <a:pt x="635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sp>
        <p:nvSpPr>
          <p:cNvPr id="6607" name="Google Shape;6607;p91"/>
          <p:cNvSpPr/>
          <p:nvPr/>
        </p:nvSpPr>
        <p:spPr>
          <a:xfrm>
            <a:off x="3882074" y="3629081"/>
            <a:ext cx="452337" cy="424080"/>
          </a:xfrm>
          <a:custGeom>
            <a:avLst/>
            <a:gdLst/>
            <a:ahLst/>
            <a:cxnLst/>
            <a:rect l="l" t="t" r="r" b="b"/>
            <a:pathLst>
              <a:path w="19273" h="18069" extrusionOk="0">
                <a:moveTo>
                  <a:pt x="5456" y="7679"/>
                </a:moveTo>
                <a:cubicBezTo>
                  <a:pt x="6294" y="7679"/>
                  <a:pt x="6715" y="8694"/>
                  <a:pt x="6122" y="9284"/>
                </a:cubicBezTo>
                <a:cubicBezTo>
                  <a:pt x="5930" y="9476"/>
                  <a:pt x="5694" y="9562"/>
                  <a:pt x="5462" y="9562"/>
                </a:cubicBezTo>
                <a:cubicBezTo>
                  <a:pt x="4979" y="9562"/>
                  <a:pt x="4517" y="9188"/>
                  <a:pt x="4517" y="8622"/>
                </a:cubicBezTo>
                <a:cubicBezTo>
                  <a:pt x="4517" y="8101"/>
                  <a:pt x="4936" y="7679"/>
                  <a:pt x="5456" y="7679"/>
                </a:cubicBezTo>
                <a:close/>
                <a:moveTo>
                  <a:pt x="9636" y="7679"/>
                </a:moveTo>
                <a:cubicBezTo>
                  <a:pt x="10473" y="7679"/>
                  <a:pt x="10892" y="8694"/>
                  <a:pt x="10299" y="9284"/>
                </a:cubicBezTo>
                <a:cubicBezTo>
                  <a:pt x="10107" y="9476"/>
                  <a:pt x="9872" y="9562"/>
                  <a:pt x="9640" y="9562"/>
                </a:cubicBezTo>
                <a:cubicBezTo>
                  <a:pt x="9157" y="9562"/>
                  <a:pt x="8694" y="9188"/>
                  <a:pt x="8694" y="8622"/>
                </a:cubicBezTo>
                <a:cubicBezTo>
                  <a:pt x="8694" y="8101"/>
                  <a:pt x="9115" y="7679"/>
                  <a:pt x="9636" y="7679"/>
                </a:cubicBezTo>
                <a:close/>
                <a:moveTo>
                  <a:pt x="13813" y="7679"/>
                </a:moveTo>
                <a:cubicBezTo>
                  <a:pt x="14650" y="7679"/>
                  <a:pt x="15071" y="8694"/>
                  <a:pt x="14478" y="9284"/>
                </a:cubicBezTo>
                <a:cubicBezTo>
                  <a:pt x="14286" y="9476"/>
                  <a:pt x="14050" y="9562"/>
                  <a:pt x="13819" y="9562"/>
                </a:cubicBezTo>
                <a:cubicBezTo>
                  <a:pt x="13336" y="9562"/>
                  <a:pt x="12873" y="9188"/>
                  <a:pt x="12873" y="8622"/>
                </a:cubicBezTo>
                <a:cubicBezTo>
                  <a:pt x="12873" y="8101"/>
                  <a:pt x="13292" y="7679"/>
                  <a:pt x="13813" y="7679"/>
                </a:cubicBezTo>
                <a:close/>
                <a:moveTo>
                  <a:pt x="9597" y="1"/>
                </a:moveTo>
                <a:cubicBezTo>
                  <a:pt x="4303" y="1"/>
                  <a:pt x="0" y="3801"/>
                  <a:pt x="0" y="8471"/>
                </a:cubicBezTo>
                <a:cubicBezTo>
                  <a:pt x="0" y="10444"/>
                  <a:pt x="780" y="12356"/>
                  <a:pt x="2201" y="13870"/>
                </a:cubicBezTo>
                <a:cubicBezTo>
                  <a:pt x="2481" y="15033"/>
                  <a:pt x="2138" y="16258"/>
                  <a:pt x="1292" y="17104"/>
                </a:cubicBezTo>
                <a:cubicBezTo>
                  <a:pt x="940" y="17460"/>
                  <a:pt x="1190" y="18068"/>
                  <a:pt x="1692" y="18068"/>
                </a:cubicBezTo>
                <a:cubicBezTo>
                  <a:pt x="3300" y="18065"/>
                  <a:pt x="4845" y="17442"/>
                  <a:pt x="6005" y="16328"/>
                </a:cubicBezTo>
                <a:cubicBezTo>
                  <a:pt x="7150" y="16731"/>
                  <a:pt x="8357" y="16939"/>
                  <a:pt x="9571" y="16939"/>
                </a:cubicBezTo>
                <a:cubicBezTo>
                  <a:pt x="9579" y="16939"/>
                  <a:pt x="9588" y="16939"/>
                  <a:pt x="9597" y="16939"/>
                </a:cubicBezTo>
                <a:cubicBezTo>
                  <a:pt x="14891" y="16939"/>
                  <a:pt x="19272" y="13139"/>
                  <a:pt x="19272" y="8471"/>
                </a:cubicBezTo>
                <a:cubicBezTo>
                  <a:pt x="19272" y="3801"/>
                  <a:pt x="14891" y="1"/>
                  <a:pt x="959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nvGrpSpPr>
          <p:cNvPr id="6608" name="Google Shape;6608;p91"/>
          <p:cNvGrpSpPr/>
          <p:nvPr/>
        </p:nvGrpSpPr>
        <p:grpSpPr>
          <a:xfrm>
            <a:off x="4439568" y="3642378"/>
            <a:ext cx="452337" cy="397559"/>
            <a:chOff x="4467200" y="877100"/>
            <a:chExt cx="481825" cy="423475"/>
          </a:xfrm>
        </p:grpSpPr>
        <p:sp>
          <p:nvSpPr>
            <p:cNvPr id="6609" name="Google Shape;6609;p91"/>
            <p:cNvSpPr/>
            <p:nvPr/>
          </p:nvSpPr>
          <p:spPr>
            <a:xfrm>
              <a:off x="4467200" y="1018225"/>
              <a:ext cx="481825" cy="282350"/>
            </a:xfrm>
            <a:custGeom>
              <a:avLst/>
              <a:gdLst/>
              <a:ahLst/>
              <a:cxnLst/>
              <a:rect l="l" t="t" r="r" b="b"/>
              <a:pathLst>
                <a:path w="19273" h="11294" extrusionOk="0">
                  <a:moveTo>
                    <a:pt x="10723" y="2257"/>
                  </a:moveTo>
                  <a:cubicBezTo>
                    <a:pt x="11013" y="2257"/>
                    <a:pt x="11292" y="2483"/>
                    <a:pt x="11292" y="2823"/>
                  </a:cubicBezTo>
                  <a:cubicBezTo>
                    <a:pt x="11292" y="3136"/>
                    <a:pt x="11039" y="3389"/>
                    <a:pt x="10729" y="3389"/>
                  </a:cubicBezTo>
                  <a:cubicBezTo>
                    <a:pt x="10223" y="3389"/>
                    <a:pt x="9973" y="2781"/>
                    <a:pt x="10329" y="2423"/>
                  </a:cubicBezTo>
                  <a:cubicBezTo>
                    <a:pt x="10443" y="2308"/>
                    <a:pt x="10585" y="2257"/>
                    <a:pt x="10723" y="2257"/>
                  </a:cubicBezTo>
                  <a:close/>
                  <a:moveTo>
                    <a:pt x="14755" y="3389"/>
                  </a:moveTo>
                  <a:lnTo>
                    <a:pt x="14755" y="7906"/>
                  </a:lnTo>
                  <a:lnTo>
                    <a:pt x="13551" y="7906"/>
                  </a:lnTo>
                  <a:lnTo>
                    <a:pt x="13551" y="3389"/>
                  </a:lnTo>
                  <a:close/>
                  <a:moveTo>
                    <a:pt x="5083" y="2822"/>
                  </a:moveTo>
                  <a:cubicBezTo>
                    <a:pt x="5189" y="2822"/>
                    <a:pt x="5297" y="2853"/>
                    <a:pt x="5396" y="2920"/>
                  </a:cubicBezTo>
                  <a:lnTo>
                    <a:pt x="8784" y="5178"/>
                  </a:lnTo>
                  <a:cubicBezTo>
                    <a:pt x="9118" y="5401"/>
                    <a:pt x="9118" y="5892"/>
                    <a:pt x="8784" y="6117"/>
                  </a:cubicBezTo>
                  <a:lnTo>
                    <a:pt x="5396" y="8376"/>
                  </a:lnTo>
                  <a:cubicBezTo>
                    <a:pt x="5297" y="8442"/>
                    <a:pt x="5189" y="8472"/>
                    <a:pt x="5084" y="8472"/>
                  </a:cubicBezTo>
                  <a:cubicBezTo>
                    <a:pt x="4790" y="8472"/>
                    <a:pt x="4517" y="8239"/>
                    <a:pt x="4517" y="7906"/>
                  </a:cubicBezTo>
                  <a:lnTo>
                    <a:pt x="4517" y="3389"/>
                  </a:lnTo>
                  <a:cubicBezTo>
                    <a:pt x="4517" y="3057"/>
                    <a:pt x="4789" y="2822"/>
                    <a:pt x="5083" y="2822"/>
                  </a:cubicBezTo>
                  <a:close/>
                  <a:moveTo>
                    <a:pt x="18711" y="1"/>
                  </a:moveTo>
                  <a:cubicBezTo>
                    <a:pt x="18601" y="1"/>
                    <a:pt x="18491" y="33"/>
                    <a:pt x="18396" y="95"/>
                  </a:cubicBezTo>
                  <a:lnTo>
                    <a:pt x="15150" y="2260"/>
                  </a:lnTo>
                  <a:lnTo>
                    <a:pt x="13551" y="2260"/>
                  </a:lnTo>
                  <a:lnTo>
                    <a:pt x="13551" y="1694"/>
                  </a:lnTo>
                  <a:cubicBezTo>
                    <a:pt x="13548" y="926"/>
                    <a:pt x="13027" y="255"/>
                    <a:pt x="12283" y="62"/>
                  </a:cubicBezTo>
                  <a:cubicBezTo>
                    <a:pt x="11527" y="774"/>
                    <a:pt x="10560" y="1128"/>
                    <a:pt x="9594" y="1128"/>
                  </a:cubicBezTo>
                  <a:cubicBezTo>
                    <a:pt x="8599" y="1128"/>
                    <a:pt x="7604" y="752"/>
                    <a:pt x="6842" y="2"/>
                  </a:cubicBezTo>
                  <a:lnTo>
                    <a:pt x="6712" y="2"/>
                  </a:lnTo>
                  <a:cubicBezTo>
                    <a:pt x="5950" y="753"/>
                    <a:pt x="4955" y="1131"/>
                    <a:pt x="3959" y="1131"/>
                  </a:cubicBezTo>
                  <a:cubicBezTo>
                    <a:pt x="2993" y="1131"/>
                    <a:pt x="2026" y="775"/>
                    <a:pt x="1271" y="62"/>
                  </a:cubicBezTo>
                  <a:cubicBezTo>
                    <a:pt x="524" y="255"/>
                    <a:pt x="3" y="923"/>
                    <a:pt x="0" y="1694"/>
                  </a:cubicBezTo>
                  <a:lnTo>
                    <a:pt x="0" y="9598"/>
                  </a:lnTo>
                  <a:cubicBezTo>
                    <a:pt x="0" y="10535"/>
                    <a:pt x="759" y="11291"/>
                    <a:pt x="1696" y="11294"/>
                  </a:cubicBezTo>
                  <a:lnTo>
                    <a:pt x="11859" y="11294"/>
                  </a:lnTo>
                  <a:cubicBezTo>
                    <a:pt x="12792" y="11294"/>
                    <a:pt x="13551" y="10535"/>
                    <a:pt x="13551" y="9598"/>
                  </a:cubicBezTo>
                  <a:lnTo>
                    <a:pt x="13551" y="9035"/>
                  </a:lnTo>
                  <a:lnTo>
                    <a:pt x="15150" y="9035"/>
                  </a:lnTo>
                  <a:lnTo>
                    <a:pt x="18396" y="11197"/>
                  </a:lnTo>
                  <a:cubicBezTo>
                    <a:pt x="18494" y="11263"/>
                    <a:pt x="18602" y="11293"/>
                    <a:pt x="18707" y="11293"/>
                  </a:cubicBezTo>
                  <a:cubicBezTo>
                    <a:pt x="19000" y="11293"/>
                    <a:pt x="19272" y="11060"/>
                    <a:pt x="19272" y="10728"/>
                  </a:cubicBezTo>
                  <a:lnTo>
                    <a:pt x="19272" y="565"/>
                  </a:lnTo>
                  <a:cubicBezTo>
                    <a:pt x="19272" y="357"/>
                    <a:pt x="19158" y="164"/>
                    <a:pt x="18977" y="68"/>
                  </a:cubicBezTo>
                  <a:cubicBezTo>
                    <a:pt x="18894" y="23"/>
                    <a:pt x="18802" y="1"/>
                    <a:pt x="1871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610" name="Google Shape;6610;p91"/>
            <p:cNvSpPr/>
            <p:nvPr/>
          </p:nvSpPr>
          <p:spPr>
            <a:xfrm>
              <a:off x="4608425" y="1129300"/>
              <a:ext cx="45125" cy="60175"/>
            </a:xfrm>
            <a:custGeom>
              <a:avLst/>
              <a:gdLst/>
              <a:ahLst/>
              <a:cxnLst/>
              <a:rect l="l" t="t" r="r" b="b"/>
              <a:pathLst>
                <a:path w="1805" h="2407" extrusionOk="0">
                  <a:moveTo>
                    <a:pt x="0" y="0"/>
                  </a:moveTo>
                  <a:lnTo>
                    <a:pt x="0" y="2406"/>
                  </a:lnTo>
                  <a:lnTo>
                    <a:pt x="1804" y="1205"/>
                  </a:lnTo>
                  <a:lnTo>
                    <a:pt x="0"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611" name="Google Shape;6611;p91"/>
            <p:cNvSpPr/>
            <p:nvPr/>
          </p:nvSpPr>
          <p:spPr>
            <a:xfrm>
              <a:off x="4495500" y="877100"/>
              <a:ext cx="141175" cy="141175"/>
            </a:xfrm>
            <a:custGeom>
              <a:avLst/>
              <a:gdLst/>
              <a:ahLst/>
              <a:cxnLst/>
              <a:rect l="l" t="t" r="r" b="b"/>
              <a:pathLst>
                <a:path w="5647" h="5647" extrusionOk="0">
                  <a:moveTo>
                    <a:pt x="2822" y="1"/>
                  </a:moveTo>
                  <a:cubicBezTo>
                    <a:pt x="1262" y="1"/>
                    <a:pt x="0" y="1262"/>
                    <a:pt x="0" y="2822"/>
                  </a:cubicBezTo>
                  <a:cubicBezTo>
                    <a:pt x="0" y="4382"/>
                    <a:pt x="1262" y="5647"/>
                    <a:pt x="2822" y="5647"/>
                  </a:cubicBezTo>
                  <a:cubicBezTo>
                    <a:pt x="4382" y="5647"/>
                    <a:pt x="5647" y="4382"/>
                    <a:pt x="5647" y="2822"/>
                  </a:cubicBezTo>
                  <a:cubicBezTo>
                    <a:pt x="5647" y="1262"/>
                    <a:pt x="4382" y="1"/>
                    <a:pt x="2822"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612" name="Google Shape;6612;p91"/>
            <p:cNvSpPr/>
            <p:nvPr/>
          </p:nvSpPr>
          <p:spPr>
            <a:xfrm>
              <a:off x="4636650" y="877100"/>
              <a:ext cx="141175" cy="141175"/>
            </a:xfrm>
            <a:custGeom>
              <a:avLst/>
              <a:gdLst/>
              <a:ahLst/>
              <a:cxnLst/>
              <a:rect l="l" t="t" r="r" b="b"/>
              <a:pathLst>
                <a:path w="5647" h="5647" extrusionOk="0">
                  <a:moveTo>
                    <a:pt x="2822" y="1"/>
                  </a:moveTo>
                  <a:cubicBezTo>
                    <a:pt x="1262" y="1"/>
                    <a:pt x="1" y="1262"/>
                    <a:pt x="1" y="2822"/>
                  </a:cubicBezTo>
                  <a:cubicBezTo>
                    <a:pt x="1" y="4382"/>
                    <a:pt x="1262" y="5647"/>
                    <a:pt x="2822" y="5647"/>
                  </a:cubicBezTo>
                  <a:cubicBezTo>
                    <a:pt x="4382" y="5647"/>
                    <a:pt x="5647" y="4382"/>
                    <a:pt x="5647" y="2822"/>
                  </a:cubicBezTo>
                  <a:cubicBezTo>
                    <a:pt x="5647" y="1262"/>
                    <a:pt x="4382" y="1"/>
                    <a:pt x="2822"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613" name="Google Shape;6613;p91"/>
          <p:cNvGrpSpPr/>
          <p:nvPr/>
        </p:nvGrpSpPr>
        <p:grpSpPr>
          <a:xfrm>
            <a:off x="4992754" y="3614977"/>
            <a:ext cx="473037" cy="452361"/>
            <a:chOff x="5045500" y="842250"/>
            <a:chExt cx="503875" cy="481850"/>
          </a:xfrm>
        </p:grpSpPr>
        <p:sp>
          <p:nvSpPr>
            <p:cNvPr id="6614" name="Google Shape;6614;p91"/>
            <p:cNvSpPr/>
            <p:nvPr/>
          </p:nvSpPr>
          <p:spPr>
            <a:xfrm>
              <a:off x="5045500" y="842250"/>
              <a:ext cx="503875" cy="481850"/>
            </a:xfrm>
            <a:custGeom>
              <a:avLst/>
              <a:gdLst/>
              <a:ahLst/>
              <a:cxnLst/>
              <a:rect l="l" t="t" r="r" b="b"/>
              <a:pathLst>
                <a:path w="20155" h="19274" extrusionOk="0">
                  <a:moveTo>
                    <a:pt x="12103" y="1130"/>
                  </a:moveTo>
                  <a:cubicBezTo>
                    <a:pt x="13694" y="1130"/>
                    <a:pt x="15284" y="1735"/>
                    <a:pt x="16496" y="2945"/>
                  </a:cubicBezTo>
                  <a:cubicBezTo>
                    <a:pt x="18917" y="5366"/>
                    <a:pt x="18917" y="9305"/>
                    <a:pt x="16496" y="11729"/>
                  </a:cubicBezTo>
                  <a:cubicBezTo>
                    <a:pt x="15286" y="12940"/>
                    <a:pt x="13695" y="13545"/>
                    <a:pt x="12104" y="13545"/>
                  </a:cubicBezTo>
                  <a:cubicBezTo>
                    <a:pt x="10514" y="13545"/>
                    <a:pt x="8923" y="12940"/>
                    <a:pt x="7712" y="11729"/>
                  </a:cubicBezTo>
                  <a:cubicBezTo>
                    <a:pt x="5288" y="9305"/>
                    <a:pt x="5288" y="5369"/>
                    <a:pt x="7712" y="2945"/>
                  </a:cubicBezTo>
                  <a:cubicBezTo>
                    <a:pt x="8923" y="1735"/>
                    <a:pt x="10513" y="1130"/>
                    <a:pt x="12103" y="1130"/>
                  </a:cubicBezTo>
                  <a:close/>
                  <a:moveTo>
                    <a:pt x="4918" y="13726"/>
                  </a:moveTo>
                  <a:lnTo>
                    <a:pt x="5716" y="14524"/>
                  </a:lnTo>
                  <a:lnTo>
                    <a:pt x="4918" y="15322"/>
                  </a:lnTo>
                  <a:lnTo>
                    <a:pt x="4120" y="14524"/>
                  </a:lnTo>
                  <a:lnTo>
                    <a:pt x="4918" y="13726"/>
                  </a:lnTo>
                  <a:close/>
                  <a:moveTo>
                    <a:pt x="12106" y="1"/>
                  </a:moveTo>
                  <a:cubicBezTo>
                    <a:pt x="10226" y="1"/>
                    <a:pt x="8345" y="717"/>
                    <a:pt x="6914" y="2147"/>
                  </a:cubicBezTo>
                  <a:cubicBezTo>
                    <a:pt x="4725" y="4333"/>
                    <a:pt x="4240" y="7516"/>
                    <a:pt x="5315" y="10133"/>
                  </a:cubicBezTo>
                  <a:lnTo>
                    <a:pt x="4518" y="10931"/>
                  </a:lnTo>
                  <a:cubicBezTo>
                    <a:pt x="4009" y="11434"/>
                    <a:pt x="3876" y="12208"/>
                    <a:pt x="4192" y="12852"/>
                  </a:cubicBezTo>
                  <a:lnTo>
                    <a:pt x="663" y="16382"/>
                  </a:lnTo>
                  <a:cubicBezTo>
                    <a:pt x="1" y="17044"/>
                    <a:pt x="1" y="18116"/>
                    <a:pt x="663" y="18778"/>
                  </a:cubicBezTo>
                  <a:cubicBezTo>
                    <a:pt x="994" y="19108"/>
                    <a:pt x="1428" y="19273"/>
                    <a:pt x="1862" y="19273"/>
                  </a:cubicBezTo>
                  <a:cubicBezTo>
                    <a:pt x="2295" y="19273"/>
                    <a:pt x="2729" y="19108"/>
                    <a:pt x="3060" y="18778"/>
                  </a:cubicBezTo>
                  <a:lnTo>
                    <a:pt x="6586" y="15249"/>
                  </a:lnTo>
                  <a:cubicBezTo>
                    <a:pt x="6820" y="15363"/>
                    <a:pt x="7071" y="15418"/>
                    <a:pt x="7320" y="15418"/>
                  </a:cubicBezTo>
                  <a:cubicBezTo>
                    <a:pt x="7757" y="15418"/>
                    <a:pt x="8188" y="15247"/>
                    <a:pt x="8510" y="14921"/>
                  </a:cubicBezTo>
                  <a:lnTo>
                    <a:pt x="9308" y="14126"/>
                  </a:lnTo>
                  <a:cubicBezTo>
                    <a:pt x="10192" y="14489"/>
                    <a:pt x="11145" y="14675"/>
                    <a:pt x="12104" y="14675"/>
                  </a:cubicBezTo>
                  <a:cubicBezTo>
                    <a:pt x="13962" y="14675"/>
                    <a:pt x="15843" y="13979"/>
                    <a:pt x="17294" y="12527"/>
                  </a:cubicBezTo>
                  <a:cubicBezTo>
                    <a:pt x="20155" y="9666"/>
                    <a:pt x="20155" y="5008"/>
                    <a:pt x="17294" y="2147"/>
                  </a:cubicBezTo>
                  <a:cubicBezTo>
                    <a:pt x="15864" y="716"/>
                    <a:pt x="13985" y="1"/>
                    <a:pt x="1210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615" name="Google Shape;6615;p91"/>
            <p:cNvSpPr/>
            <p:nvPr/>
          </p:nvSpPr>
          <p:spPr>
            <a:xfrm>
              <a:off x="5221050" y="898625"/>
              <a:ext cx="254100" cy="254100"/>
            </a:xfrm>
            <a:custGeom>
              <a:avLst/>
              <a:gdLst/>
              <a:ahLst/>
              <a:cxnLst/>
              <a:rect l="l" t="t" r="r" b="b"/>
              <a:pathLst>
                <a:path w="10164" h="10164" extrusionOk="0">
                  <a:moveTo>
                    <a:pt x="5081" y="1"/>
                  </a:moveTo>
                  <a:cubicBezTo>
                    <a:pt x="2274" y="1"/>
                    <a:pt x="1" y="2274"/>
                    <a:pt x="1" y="5081"/>
                  </a:cubicBezTo>
                  <a:cubicBezTo>
                    <a:pt x="1" y="7887"/>
                    <a:pt x="2274" y="10164"/>
                    <a:pt x="5081" y="10164"/>
                  </a:cubicBezTo>
                  <a:cubicBezTo>
                    <a:pt x="7887" y="10164"/>
                    <a:pt x="10164" y="7887"/>
                    <a:pt x="10164" y="5081"/>
                  </a:cubicBezTo>
                  <a:cubicBezTo>
                    <a:pt x="10164" y="2274"/>
                    <a:pt x="7887" y="1"/>
                    <a:pt x="508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616" name="Google Shape;6616;p91"/>
          <p:cNvGrpSpPr/>
          <p:nvPr/>
        </p:nvGrpSpPr>
        <p:grpSpPr>
          <a:xfrm>
            <a:off x="5556551" y="3649935"/>
            <a:ext cx="449287" cy="382444"/>
            <a:chOff x="5645200" y="879425"/>
            <a:chExt cx="478575" cy="407375"/>
          </a:xfrm>
        </p:grpSpPr>
        <p:sp>
          <p:nvSpPr>
            <p:cNvPr id="6617" name="Google Shape;6617;p91"/>
            <p:cNvSpPr/>
            <p:nvPr/>
          </p:nvSpPr>
          <p:spPr>
            <a:xfrm>
              <a:off x="6004200" y="1075025"/>
              <a:ext cx="86075" cy="93450"/>
            </a:xfrm>
            <a:custGeom>
              <a:avLst/>
              <a:gdLst/>
              <a:ahLst/>
              <a:cxnLst/>
              <a:rect l="l" t="t" r="r" b="b"/>
              <a:pathLst>
                <a:path w="3443" h="3738" extrusionOk="0">
                  <a:moveTo>
                    <a:pt x="1" y="0"/>
                  </a:moveTo>
                  <a:lnTo>
                    <a:pt x="1" y="3737"/>
                  </a:lnTo>
                  <a:lnTo>
                    <a:pt x="1907" y="3737"/>
                  </a:lnTo>
                  <a:cubicBezTo>
                    <a:pt x="2157" y="3737"/>
                    <a:pt x="2377" y="3574"/>
                    <a:pt x="2449" y="3334"/>
                  </a:cubicBezTo>
                  <a:lnTo>
                    <a:pt x="3443"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618" name="Google Shape;6618;p91"/>
            <p:cNvSpPr/>
            <p:nvPr/>
          </p:nvSpPr>
          <p:spPr>
            <a:xfrm>
              <a:off x="5880900" y="953275"/>
              <a:ext cx="95100" cy="93525"/>
            </a:xfrm>
            <a:custGeom>
              <a:avLst/>
              <a:gdLst/>
              <a:ahLst/>
              <a:cxnLst/>
              <a:rect l="l" t="t" r="r" b="b"/>
              <a:pathLst>
                <a:path w="3804" h="3741" extrusionOk="0">
                  <a:moveTo>
                    <a:pt x="0" y="1"/>
                  </a:moveTo>
                  <a:lnTo>
                    <a:pt x="0" y="3741"/>
                  </a:lnTo>
                  <a:lnTo>
                    <a:pt x="3804" y="3741"/>
                  </a:lnTo>
                  <a:lnTo>
                    <a:pt x="3804"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619" name="Google Shape;6619;p91"/>
            <p:cNvSpPr/>
            <p:nvPr/>
          </p:nvSpPr>
          <p:spPr>
            <a:xfrm>
              <a:off x="6004200" y="953275"/>
              <a:ext cx="119575" cy="93525"/>
            </a:xfrm>
            <a:custGeom>
              <a:avLst/>
              <a:gdLst/>
              <a:ahLst/>
              <a:cxnLst/>
              <a:rect l="l" t="t" r="r" b="b"/>
              <a:pathLst>
                <a:path w="4783" h="3741" extrusionOk="0">
                  <a:moveTo>
                    <a:pt x="1" y="1"/>
                  </a:moveTo>
                  <a:lnTo>
                    <a:pt x="1" y="3741"/>
                  </a:lnTo>
                  <a:lnTo>
                    <a:pt x="3777" y="3741"/>
                  </a:lnTo>
                  <a:lnTo>
                    <a:pt x="4674" y="727"/>
                  </a:lnTo>
                  <a:cubicBezTo>
                    <a:pt x="4783" y="365"/>
                    <a:pt x="4512" y="1"/>
                    <a:pt x="4132"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620" name="Google Shape;6620;p91"/>
            <p:cNvSpPr/>
            <p:nvPr/>
          </p:nvSpPr>
          <p:spPr>
            <a:xfrm>
              <a:off x="5880900" y="1075025"/>
              <a:ext cx="95100" cy="93450"/>
            </a:xfrm>
            <a:custGeom>
              <a:avLst/>
              <a:gdLst/>
              <a:ahLst/>
              <a:cxnLst/>
              <a:rect l="l" t="t" r="r" b="b"/>
              <a:pathLst>
                <a:path w="3804" h="3738" extrusionOk="0">
                  <a:moveTo>
                    <a:pt x="0" y="0"/>
                  </a:moveTo>
                  <a:lnTo>
                    <a:pt x="0" y="3737"/>
                  </a:lnTo>
                  <a:lnTo>
                    <a:pt x="3804" y="3737"/>
                  </a:lnTo>
                  <a:lnTo>
                    <a:pt x="3804"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621" name="Google Shape;6621;p91"/>
            <p:cNvSpPr/>
            <p:nvPr/>
          </p:nvSpPr>
          <p:spPr>
            <a:xfrm>
              <a:off x="5645200" y="879425"/>
              <a:ext cx="207500" cy="167375"/>
            </a:xfrm>
            <a:custGeom>
              <a:avLst/>
              <a:gdLst/>
              <a:ahLst/>
              <a:cxnLst/>
              <a:rect l="l" t="t" r="r" b="b"/>
              <a:pathLst>
                <a:path w="8300" h="6695" extrusionOk="0">
                  <a:moveTo>
                    <a:pt x="563" y="1"/>
                  </a:moveTo>
                  <a:cubicBezTo>
                    <a:pt x="253" y="1"/>
                    <a:pt x="0" y="254"/>
                    <a:pt x="0" y="564"/>
                  </a:cubicBezTo>
                  <a:cubicBezTo>
                    <a:pt x="0" y="877"/>
                    <a:pt x="253" y="1130"/>
                    <a:pt x="563" y="1130"/>
                  </a:cubicBezTo>
                  <a:lnTo>
                    <a:pt x="2403" y="1130"/>
                  </a:lnTo>
                  <a:lnTo>
                    <a:pt x="3159" y="3672"/>
                  </a:lnTo>
                  <a:cubicBezTo>
                    <a:pt x="3162" y="3678"/>
                    <a:pt x="3162" y="3687"/>
                    <a:pt x="3165" y="3696"/>
                  </a:cubicBezTo>
                  <a:lnTo>
                    <a:pt x="4059" y="6695"/>
                  </a:lnTo>
                  <a:lnTo>
                    <a:pt x="8299" y="6695"/>
                  </a:lnTo>
                  <a:lnTo>
                    <a:pt x="8299" y="2955"/>
                  </a:lnTo>
                  <a:lnTo>
                    <a:pt x="4123" y="2955"/>
                  </a:lnTo>
                  <a:lnTo>
                    <a:pt x="3364" y="404"/>
                  </a:lnTo>
                  <a:cubicBezTo>
                    <a:pt x="3295" y="163"/>
                    <a:pt x="3072" y="1"/>
                    <a:pt x="2822"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622" name="Google Shape;6622;p91"/>
            <p:cNvSpPr/>
            <p:nvPr/>
          </p:nvSpPr>
          <p:spPr>
            <a:xfrm>
              <a:off x="5722500" y="1075025"/>
              <a:ext cx="370875" cy="211775"/>
            </a:xfrm>
            <a:custGeom>
              <a:avLst/>
              <a:gdLst/>
              <a:ahLst/>
              <a:cxnLst/>
              <a:rect l="l" t="t" r="r" b="b"/>
              <a:pathLst>
                <a:path w="14835" h="8471" extrusionOk="0">
                  <a:moveTo>
                    <a:pt x="1305" y="0"/>
                  </a:moveTo>
                  <a:lnTo>
                    <a:pt x="2082" y="2614"/>
                  </a:lnTo>
                  <a:cubicBezTo>
                    <a:pt x="901" y="2701"/>
                    <a:pt x="1" y="3704"/>
                    <a:pt x="40" y="4887"/>
                  </a:cubicBezTo>
                  <a:cubicBezTo>
                    <a:pt x="82" y="6071"/>
                    <a:pt x="1049" y="7010"/>
                    <a:pt x="2232" y="7019"/>
                  </a:cubicBezTo>
                  <a:lnTo>
                    <a:pt x="2795" y="7019"/>
                  </a:lnTo>
                  <a:cubicBezTo>
                    <a:pt x="3045" y="7878"/>
                    <a:pt x="3834" y="8471"/>
                    <a:pt x="4731" y="8471"/>
                  </a:cubicBezTo>
                  <a:cubicBezTo>
                    <a:pt x="5629" y="8471"/>
                    <a:pt x="6418" y="7878"/>
                    <a:pt x="6671" y="7019"/>
                  </a:cubicBezTo>
                  <a:lnTo>
                    <a:pt x="9667" y="7019"/>
                  </a:lnTo>
                  <a:cubicBezTo>
                    <a:pt x="9917" y="7878"/>
                    <a:pt x="10709" y="8471"/>
                    <a:pt x="11606" y="8471"/>
                  </a:cubicBezTo>
                  <a:cubicBezTo>
                    <a:pt x="12500" y="8471"/>
                    <a:pt x="13292" y="7878"/>
                    <a:pt x="13542" y="7019"/>
                  </a:cubicBezTo>
                  <a:lnTo>
                    <a:pt x="14271" y="7019"/>
                  </a:lnTo>
                  <a:cubicBezTo>
                    <a:pt x="14581" y="7019"/>
                    <a:pt x="14834" y="6766"/>
                    <a:pt x="14834" y="6453"/>
                  </a:cubicBezTo>
                  <a:cubicBezTo>
                    <a:pt x="14834" y="6140"/>
                    <a:pt x="14581" y="5890"/>
                    <a:pt x="14271" y="5890"/>
                  </a:cubicBezTo>
                  <a:lnTo>
                    <a:pt x="13542" y="5890"/>
                  </a:lnTo>
                  <a:cubicBezTo>
                    <a:pt x="13292" y="5029"/>
                    <a:pt x="12500" y="4436"/>
                    <a:pt x="11606" y="4436"/>
                  </a:cubicBezTo>
                  <a:cubicBezTo>
                    <a:pt x="10709" y="4436"/>
                    <a:pt x="9917" y="5029"/>
                    <a:pt x="9667" y="5890"/>
                  </a:cubicBezTo>
                  <a:lnTo>
                    <a:pt x="6671" y="5890"/>
                  </a:lnTo>
                  <a:cubicBezTo>
                    <a:pt x="6418" y="5029"/>
                    <a:pt x="5629" y="4436"/>
                    <a:pt x="4731" y="4436"/>
                  </a:cubicBezTo>
                  <a:cubicBezTo>
                    <a:pt x="3834" y="4436"/>
                    <a:pt x="3045" y="5029"/>
                    <a:pt x="2792" y="5890"/>
                  </a:cubicBezTo>
                  <a:lnTo>
                    <a:pt x="2232" y="5890"/>
                  </a:lnTo>
                  <a:cubicBezTo>
                    <a:pt x="1639" y="5890"/>
                    <a:pt x="1157" y="5408"/>
                    <a:pt x="1157" y="4815"/>
                  </a:cubicBezTo>
                  <a:cubicBezTo>
                    <a:pt x="1157" y="4219"/>
                    <a:pt x="1639" y="3737"/>
                    <a:pt x="2232" y="3737"/>
                  </a:cubicBezTo>
                  <a:lnTo>
                    <a:pt x="5207" y="3737"/>
                  </a:lnTo>
                  <a:lnTo>
                    <a:pt x="5207"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623" name="Google Shape;6623;p91"/>
          <p:cNvGrpSpPr/>
          <p:nvPr/>
        </p:nvGrpSpPr>
        <p:grpSpPr>
          <a:xfrm>
            <a:off x="6137984" y="3614989"/>
            <a:ext cx="397581" cy="452337"/>
            <a:chOff x="6264525" y="842250"/>
            <a:chExt cx="423500" cy="481825"/>
          </a:xfrm>
        </p:grpSpPr>
        <p:sp>
          <p:nvSpPr>
            <p:cNvPr id="6624" name="Google Shape;6624;p91"/>
            <p:cNvSpPr/>
            <p:nvPr/>
          </p:nvSpPr>
          <p:spPr>
            <a:xfrm>
              <a:off x="6264525" y="1033450"/>
              <a:ext cx="135300" cy="266450"/>
            </a:xfrm>
            <a:custGeom>
              <a:avLst/>
              <a:gdLst/>
              <a:ahLst/>
              <a:cxnLst/>
              <a:rect l="l" t="t" r="r" b="b"/>
              <a:pathLst>
                <a:path w="5412" h="10658" extrusionOk="0">
                  <a:moveTo>
                    <a:pt x="1" y="1"/>
                  </a:moveTo>
                  <a:lnTo>
                    <a:pt x="1" y="9932"/>
                  </a:lnTo>
                  <a:cubicBezTo>
                    <a:pt x="1" y="10182"/>
                    <a:pt x="61" y="10429"/>
                    <a:pt x="169" y="10658"/>
                  </a:cubicBezTo>
                  <a:lnTo>
                    <a:pt x="5412" y="5415"/>
                  </a:lnTo>
                  <a:lnTo>
                    <a:pt x="1"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625" name="Google Shape;6625;p91"/>
            <p:cNvSpPr/>
            <p:nvPr/>
          </p:nvSpPr>
          <p:spPr>
            <a:xfrm>
              <a:off x="6552700" y="1033450"/>
              <a:ext cx="135325" cy="266450"/>
            </a:xfrm>
            <a:custGeom>
              <a:avLst/>
              <a:gdLst/>
              <a:ahLst/>
              <a:cxnLst/>
              <a:rect l="l" t="t" r="r" b="b"/>
              <a:pathLst>
                <a:path w="5413" h="10658" extrusionOk="0">
                  <a:moveTo>
                    <a:pt x="5412" y="1"/>
                  </a:moveTo>
                  <a:lnTo>
                    <a:pt x="1" y="5415"/>
                  </a:lnTo>
                  <a:lnTo>
                    <a:pt x="5243" y="10658"/>
                  </a:lnTo>
                  <a:cubicBezTo>
                    <a:pt x="5352" y="10429"/>
                    <a:pt x="5412" y="10182"/>
                    <a:pt x="5412" y="9932"/>
                  </a:cubicBezTo>
                  <a:lnTo>
                    <a:pt x="5412"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626" name="Google Shape;6626;p91"/>
            <p:cNvSpPr/>
            <p:nvPr/>
          </p:nvSpPr>
          <p:spPr>
            <a:xfrm>
              <a:off x="6462150" y="985275"/>
              <a:ext cx="28025" cy="28250"/>
            </a:xfrm>
            <a:custGeom>
              <a:avLst/>
              <a:gdLst/>
              <a:ahLst/>
              <a:cxnLst/>
              <a:rect l="l" t="t" r="r" b="b"/>
              <a:pathLst>
                <a:path w="1121" h="1130" extrusionOk="0">
                  <a:moveTo>
                    <a:pt x="566" y="1"/>
                  </a:moveTo>
                  <a:cubicBezTo>
                    <a:pt x="253" y="1"/>
                    <a:pt x="0" y="254"/>
                    <a:pt x="0" y="567"/>
                  </a:cubicBezTo>
                  <a:cubicBezTo>
                    <a:pt x="0" y="877"/>
                    <a:pt x="253" y="1130"/>
                    <a:pt x="566" y="1130"/>
                  </a:cubicBezTo>
                  <a:cubicBezTo>
                    <a:pt x="955" y="1130"/>
                    <a:pt x="1060" y="862"/>
                    <a:pt x="1120" y="528"/>
                  </a:cubicBezTo>
                  <a:cubicBezTo>
                    <a:pt x="1102" y="233"/>
                    <a:pt x="862" y="4"/>
                    <a:pt x="56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627" name="Google Shape;6627;p91"/>
            <p:cNvSpPr/>
            <p:nvPr/>
          </p:nvSpPr>
          <p:spPr>
            <a:xfrm>
              <a:off x="6288775" y="1182900"/>
              <a:ext cx="375075" cy="141175"/>
            </a:xfrm>
            <a:custGeom>
              <a:avLst/>
              <a:gdLst/>
              <a:ahLst/>
              <a:cxnLst/>
              <a:rect l="l" t="t" r="r" b="b"/>
              <a:pathLst>
                <a:path w="15003" h="5647" extrusionOk="0">
                  <a:moveTo>
                    <a:pt x="5475" y="0"/>
                  </a:moveTo>
                  <a:lnTo>
                    <a:pt x="0" y="5478"/>
                  </a:lnTo>
                  <a:cubicBezTo>
                    <a:pt x="226" y="5586"/>
                    <a:pt x="473" y="5646"/>
                    <a:pt x="726" y="5646"/>
                  </a:cubicBezTo>
                  <a:lnTo>
                    <a:pt x="14277" y="5646"/>
                  </a:lnTo>
                  <a:cubicBezTo>
                    <a:pt x="14527" y="5646"/>
                    <a:pt x="14774" y="5586"/>
                    <a:pt x="15002" y="5478"/>
                  </a:cubicBezTo>
                  <a:lnTo>
                    <a:pt x="9525"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628" name="Google Shape;6628;p91"/>
            <p:cNvSpPr/>
            <p:nvPr/>
          </p:nvSpPr>
          <p:spPr>
            <a:xfrm>
              <a:off x="6278675" y="965325"/>
              <a:ext cx="42350" cy="84725"/>
            </a:xfrm>
            <a:custGeom>
              <a:avLst/>
              <a:gdLst/>
              <a:ahLst/>
              <a:cxnLst/>
              <a:rect l="l" t="t" r="r" b="b"/>
              <a:pathLst>
                <a:path w="1694" h="3389" extrusionOk="0">
                  <a:moveTo>
                    <a:pt x="1693" y="1"/>
                  </a:moveTo>
                  <a:lnTo>
                    <a:pt x="1" y="1693"/>
                  </a:lnTo>
                  <a:lnTo>
                    <a:pt x="1693" y="3388"/>
                  </a:lnTo>
                  <a:lnTo>
                    <a:pt x="1693"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629" name="Google Shape;6629;p91"/>
            <p:cNvSpPr/>
            <p:nvPr/>
          </p:nvSpPr>
          <p:spPr>
            <a:xfrm>
              <a:off x="6631525" y="965325"/>
              <a:ext cx="42400" cy="84725"/>
            </a:xfrm>
            <a:custGeom>
              <a:avLst/>
              <a:gdLst/>
              <a:ahLst/>
              <a:cxnLst/>
              <a:rect l="l" t="t" r="r" b="b"/>
              <a:pathLst>
                <a:path w="1696" h="3389" extrusionOk="0">
                  <a:moveTo>
                    <a:pt x="1" y="1"/>
                  </a:moveTo>
                  <a:lnTo>
                    <a:pt x="1" y="3388"/>
                  </a:lnTo>
                  <a:lnTo>
                    <a:pt x="1696" y="1693"/>
                  </a:lnTo>
                  <a:lnTo>
                    <a:pt x="1"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630" name="Google Shape;6630;p91"/>
            <p:cNvSpPr/>
            <p:nvPr/>
          </p:nvSpPr>
          <p:spPr>
            <a:xfrm>
              <a:off x="6349225" y="842250"/>
              <a:ext cx="254100" cy="312425"/>
            </a:xfrm>
            <a:custGeom>
              <a:avLst/>
              <a:gdLst/>
              <a:ahLst/>
              <a:cxnLst/>
              <a:rect l="l" t="t" r="r" b="b"/>
              <a:pathLst>
                <a:path w="10164" h="12497" extrusionOk="0">
                  <a:moveTo>
                    <a:pt x="5081" y="2333"/>
                  </a:moveTo>
                  <a:cubicBezTo>
                    <a:pt x="5779" y="2333"/>
                    <a:pt x="6477" y="2518"/>
                    <a:pt x="7098" y="2885"/>
                  </a:cubicBezTo>
                  <a:cubicBezTo>
                    <a:pt x="8299" y="3596"/>
                    <a:pt x="9034" y="4891"/>
                    <a:pt x="9034" y="6288"/>
                  </a:cubicBezTo>
                  <a:cubicBezTo>
                    <a:pt x="9034" y="7293"/>
                    <a:pt x="8207" y="7981"/>
                    <a:pt x="7335" y="7981"/>
                  </a:cubicBezTo>
                  <a:cubicBezTo>
                    <a:pt x="6947" y="7981"/>
                    <a:pt x="6550" y="7845"/>
                    <a:pt x="6213" y="7540"/>
                  </a:cubicBezTo>
                  <a:cubicBezTo>
                    <a:pt x="5894" y="7824"/>
                    <a:pt x="5492" y="7968"/>
                    <a:pt x="5089" y="7968"/>
                  </a:cubicBezTo>
                  <a:cubicBezTo>
                    <a:pt x="4739" y="7968"/>
                    <a:pt x="4388" y="7860"/>
                    <a:pt x="4090" y="7640"/>
                  </a:cubicBezTo>
                  <a:cubicBezTo>
                    <a:pt x="3448" y="7170"/>
                    <a:pt x="3222" y="6315"/>
                    <a:pt x="3551" y="5589"/>
                  </a:cubicBezTo>
                  <a:cubicBezTo>
                    <a:pt x="3826" y="4973"/>
                    <a:pt x="4435" y="4593"/>
                    <a:pt x="5087" y="4593"/>
                  </a:cubicBezTo>
                  <a:cubicBezTo>
                    <a:pt x="5205" y="4593"/>
                    <a:pt x="5325" y="4606"/>
                    <a:pt x="5445" y="4632"/>
                  </a:cubicBezTo>
                  <a:cubicBezTo>
                    <a:pt x="6225" y="4800"/>
                    <a:pt x="6779" y="5490"/>
                    <a:pt x="6776" y="6288"/>
                  </a:cubicBezTo>
                  <a:cubicBezTo>
                    <a:pt x="6776" y="6660"/>
                    <a:pt x="7058" y="6846"/>
                    <a:pt x="7340" y="6846"/>
                  </a:cubicBezTo>
                  <a:cubicBezTo>
                    <a:pt x="7623" y="6846"/>
                    <a:pt x="7905" y="6660"/>
                    <a:pt x="7905" y="6288"/>
                  </a:cubicBezTo>
                  <a:cubicBezTo>
                    <a:pt x="7905" y="5288"/>
                    <a:pt x="7378" y="4367"/>
                    <a:pt x="6520" y="3858"/>
                  </a:cubicBezTo>
                  <a:cubicBezTo>
                    <a:pt x="6076" y="3595"/>
                    <a:pt x="5578" y="3463"/>
                    <a:pt x="5080" y="3463"/>
                  </a:cubicBezTo>
                  <a:cubicBezTo>
                    <a:pt x="4614" y="3463"/>
                    <a:pt x="4147" y="3578"/>
                    <a:pt x="3725" y="3810"/>
                  </a:cubicBezTo>
                  <a:cubicBezTo>
                    <a:pt x="2849" y="4288"/>
                    <a:pt x="2295" y="5195"/>
                    <a:pt x="2262" y="6191"/>
                  </a:cubicBezTo>
                  <a:cubicBezTo>
                    <a:pt x="2226" y="7188"/>
                    <a:pt x="2723" y="8128"/>
                    <a:pt x="3563" y="8667"/>
                  </a:cubicBezTo>
                  <a:cubicBezTo>
                    <a:pt x="4023" y="8960"/>
                    <a:pt x="4541" y="9107"/>
                    <a:pt x="5077" y="9107"/>
                  </a:cubicBezTo>
                  <a:cubicBezTo>
                    <a:pt x="5519" y="9107"/>
                    <a:pt x="5973" y="9007"/>
                    <a:pt x="6414" y="8805"/>
                  </a:cubicBezTo>
                  <a:cubicBezTo>
                    <a:pt x="6502" y="8765"/>
                    <a:pt x="6585" y="8746"/>
                    <a:pt x="6664" y="8746"/>
                  </a:cubicBezTo>
                  <a:cubicBezTo>
                    <a:pt x="7191" y="8746"/>
                    <a:pt x="7476" y="9559"/>
                    <a:pt x="6884" y="9832"/>
                  </a:cubicBezTo>
                  <a:cubicBezTo>
                    <a:pt x="6300" y="10100"/>
                    <a:pt x="5685" y="10239"/>
                    <a:pt x="5077" y="10239"/>
                  </a:cubicBezTo>
                  <a:cubicBezTo>
                    <a:pt x="4340" y="10239"/>
                    <a:pt x="3611" y="10036"/>
                    <a:pt x="2954" y="9615"/>
                  </a:cubicBezTo>
                  <a:cubicBezTo>
                    <a:pt x="1777" y="8865"/>
                    <a:pt x="1084" y="7546"/>
                    <a:pt x="1133" y="6152"/>
                  </a:cubicBezTo>
                  <a:cubicBezTo>
                    <a:pt x="1178" y="4755"/>
                    <a:pt x="1958" y="3490"/>
                    <a:pt x="3183" y="2819"/>
                  </a:cubicBezTo>
                  <a:cubicBezTo>
                    <a:pt x="3775" y="2494"/>
                    <a:pt x="4429" y="2333"/>
                    <a:pt x="5081" y="2333"/>
                  </a:cubicBezTo>
                  <a:close/>
                  <a:moveTo>
                    <a:pt x="618" y="0"/>
                  </a:moveTo>
                  <a:cubicBezTo>
                    <a:pt x="277" y="0"/>
                    <a:pt x="0" y="277"/>
                    <a:pt x="0" y="618"/>
                  </a:cubicBezTo>
                  <a:lnTo>
                    <a:pt x="0" y="9441"/>
                  </a:lnTo>
                  <a:lnTo>
                    <a:pt x="3057" y="12497"/>
                  </a:lnTo>
                  <a:lnTo>
                    <a:pt x="7107" y="12497"/>
                  </a:lnTo>
                  <a:lnTo>
                    <a:pt x="10163" y="9441"/>
                  </a:lnTo>
                  <a:lnTo>
                    <a:pt x="10163" y="723"/>
                  </a:lnTo>
                  <a:cubicBezTo>
                    <a:pt x="10163" y="326"/>
                    <a:pt x="9838" y="0"/>
                    <a:pt x="944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631" name="Google Shape;6631;p91"/>
          <p:cNvGrpSpPr/>
          <p:nvPr/>
        </p:nvGrpSpPr>
        <p:grpSpPr>
          <a:xfrm>
            <a:off x="1095702" y="4167861"/>
            <a:ext cx="452337" cy="452337"/>
            <a:chOff x="900750" y="1436075"/>
            <a:chExt cx="481825" cy="481825"/>
          </a:xfrm>
        </p:grpSpPr>
        <p:sp>
          <p:nvSpPr>
            <p:cNvPr id="6632" name="Google Shape;6632;p91"/>
            <p:cNvSpPr/>
            <p:nvPr/>
          </p:nvSpPr>
          <p:spPr>
            <a:xfrm>
              <a:off x="900750" y="1627500"/>
              <a:ext cx="481825" cy="290400"/>
            </a:xfrm>
            <a:custGeom>
              <a:avLst/>
              <a:gdLst/>
              <a:ahLst/>
              <a:cxnLst/>
              <a:rect l="l" t="t" r="r" b="b"/>
              <a:pathLst>
                <a:path w="19273" h="11616" extrusionOk="0">
                  <a:moveTo>
                    <a:pt x="0" y="1"/>
                  </a:moveTo>
                  <a:lnTo>
                    <a:pt x="0" y="9920"/>
                  </a:lnTo>
                  <a:cubicBezTo>
                    <a:pt x="0" y="10856"/>
                    <a:pt x="759" y="11612"/>
                    <a:pt x="1696" y="11615"/>
                  </a:cubicBezTo>
                  <a:lnTo>
                    <a:pt x="17580" y="11615"/>
                  </a:lnTo>
                  <a:cubicBezTo>
                    <a:pt x="18513" y="11612"/>
                    <a:pt x="19272" y="10856"/>
                    <a:pt x="19272" y="9920"/>
                  </a:cubicBezTo>
                  <a:lnTo>
                    <a:pt x="19272" y="1"/>
                  </a:lnTo>
                  <a:lnTo>
                    <a:pt x="9977" y="6948"/>
                  </a:lnTo>
                  <a:cubicBezTo>
                    <a:pt x="9877" y="7020"/>
                    <a:pt x="9760" y="7059"/>
                    <a:pt x="9636" y="7059"/>
                  </a:cubicBezTo>
                  <a:cubicBezTo>
                    <a:pt x="9513" y="7059"/>
                    <a:pt x="9395" y="7020"/>
                    <a:pt x="9299" y="6948"/>
                  </a:cubicBezTo>
                  <a:lnTo>
                    <a:pt x="0"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633" name="Google Shape;6633;p91"/>
            <p:cNvSpPr/>
            <p:nvPr/>
          </p:nvSpPr>
          <p:spPr>
            <a:xfrm>
              <a:off x="1296950" y="1549900"/>
              <a:ext cx="71550" cy="105850"/>
            </a:xfrm>
            <a:custGeom>
              <a:avLst/>
              <a:gdLst/>
              <a:ahLst/>
              <a:cxnLst/>
              <a:rect l="l" t="t" r="r" b="b"/>
              <a:pathLst>
                <a:path w="2862" h="4234" extrusionOk="0">
                  <a:moveTo>
                    <a:pt x="0" y="0"/>
                  </a:moveTo>
                  <a:lnTo>
                    <a:pt x="0" y="4234"/>
                  </a:lnTo>
                  <a:lnTo>
                    <a:pt x="2861" y="2117"/>
                  </a:lnTo>
                  <a:lnTo>
                    <a:pt x="0"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634" name="Google Shape;6634;p91"/>
            <p:cNvSpPr/>
            <p:nvPr/>
          </p:nvSpPr>
          <p:spPr>
            <a:xfrm>
              <a:off x="914900" y="1549900"/>
              <a:ext cx="71550" cy="105850"/>
            </a:xfrm>
            <a:custGeom>
              <a:avLst/>
              <a:gdLst/>
              <a:ahLst/>
              <a:cxnLst/>
              <a:rect l="l" t="t" r="r" b="b"/>
              <a:pathLst>
                <a:path w="2862" h="4234" extrusionOk="0">
                  <a:moveTo>
                    <a:pt x="2861" y="0"/>
                  </a:moveTo>
                  <a:lnTo>
                    <a:pt x="0" y="2117"/>
                  </a:lnTo>
                  <a:lnTo>
                    <a:pt x="2861" y="4234"/>
                  </a:lnTo>
                  <a:lnTo>
                    <a:pt x="2861"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635" name="Google Shape;6635;p91"/>
            <p:cNvSpPr/>
            <p:nvPr/>
          </p:nvSpPr>
          <p:spPr>
            <a:xfrm>
              <a:off x="1014650" y="1436075"/>
              <a:ext cx="254100" cy="336150"/>
            </a:xfrm>
            <a:custGeom>
              <a:avLst/>
              <a:gdLst/>
              <a:ahLst/>
              <a:cxnLst/>
              <a:rect l="l" t="t" r="r" b="b"/>
              <a:pathLst>
                <a:path w="10164" h="13446" extrusionOk="0">
                  <a:moveTo>
                    <a:pt x="8468" y="3424"/>
                  </a:moveTo>
                  <a:cubicBezTo>
                    <a:pt x="8781" y="3424"/>
                    <a:pt x="9031" y="3677"/>
                    <a:pt x="9031" y="3990"/>
                  </a:cubicBezTo>
                  <a:cubicBezTo>
                    <a:pt x="9031" y="4300"/>
                    <a:pt x="8781" y="4553"/>
                    <a:pt x="8468" y="4553"/>
                  </a:cubicBezTo>
                  <a:lnTo>
                    <a:pt x="1693" y="4553"/>
                  </a:lnTo>
                  <a:cubicBezTo>
                    <a:pt x="1379" y="4553"/>
                    <a:pt x="1130" y="4300"/>
                    <a:pt x="1130" y="3990"/>
                  </a:cubicBezTo>
                  <a:cubicBezTo>
                    <a:pt x="1130" y="3677"/>
                    <a:pt x="1379" y="3424"/>
                    <a:pt x="1693" y="3424"/>
                  </a:cubicBezTo>
                  <a:close/>
                  <a:moveTo>
                    <a:pt x="8468" y="5682"/>
                  </a:moveTo>
                  <a:cubicBezTo>
                    <a:pt x="8781" y="5682"/>
                    <a:pt x="9031" y="5935"/>
                    <a:pt x="9031" y="6248"/>
                  </a:cubicBezTo>
                  <a:cubicBezTo>
                    <a:pt x="9031" y="6559"/>
                    <a:pt x="8781" y="6812"/>
                    <a:pt x="8468" y="6812"/>
                  </a:cubicBezTo>
                  <a:lnTo>
                    <a:pt x="1693" y="6812"/>
                  </a:lnTo>
                  <a:cubicBezTo>
                    <a:pt x="1379" y="6812"/>
                    <a:pt x="1130" y="6559"/>
                    <a:pt x="1130" y="6248"/>
                  </a:cubicBezTo>
                  <a:cubicBezTo>
                    <a:pt x="1130" y="5935"/>
                    <a:pt x="1379" y="5682"/>
                    <a:pt x="1693" y="5682"/>
                  </a:cubicBezTo>
                  <a:close/>
                  <a:moveTo>
                    <a:pt x="5080" y="7941"/>
                  </a:moveTo>
                  <a:cubicBezTo>
                    <a:pt x="5393" y="7941"/>
                    <a:pt x="5643" y="8194"/>
                    <a:pt x="5643" y="8507"/>
                  </a:cubicBezTo>
                  <a:cubicBezTo>
                    <a:pt x="5643" y="8817"/>
                    <a:pt x="5393" y="9070"/>
                    <a:pt x="5080" y="9070"/>
                  </a:cubicBezTo>
                  <a:lnTo>
                    <a:pt x="1693" y="9070"/>
                  </a:lnTo>
                  <a:cubicBezTo>
                    <a:pt x="1379" y="9070"/>
                    <a:pt x="1130" y="8817"/>
                    <a:pt x="1130" y="8507"/>
                  </a:cubicBezTo>
                  <a:cubicBezTo>
                    <a:pt x="1130" y="8194"/>
                    <a:pt x="1379" y="7941"/>
                    <a:pt x="1693" y="7941"/>
                  </a:cubicBezTo>
                  <a:close/>
                  <a:moveTo>
                    <a:pt x="563" y="0"/>
                  </a:moveTo>
                  <a:cubicBezTo>
                    <a:pt x="250" y="0"/>
                    <a:pt x="0" y="250"/>
                    <a:pt x="0" y="563"/>
                  </a:cubicBezTo>
                  <a:lnTo>
                    <a:pt x="0" y="9636"/>
                  </a:lnTo>
                  <a:lnTo>
                    <a:pt x="5080" y="13445"/>
                  </a:lnTo>
                  <a:lnTo>
                    <a:pt x="10163" y="9636"/>
                  </a:lnTo>
                  <a:lnTo>
                    <a:pt x="10163" y="563"/>
                  </a:lnTo>
                  <a:cubicBezTo>
                    <a:pt x="10163" y="250"/>
                    <a:pt x="9910" y="0"/>
                    <a:pt x="959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636" name="Google Shape;6636;p91"/>
          <p:cNvGrpSpPr/>
          <p:nvPr/>
        </p:nvGrpSpPr>
        <p:grpSpPr>
          <a:xfrm>
            <a:off x="1652833" y="4248244"/>
            <a:ext cx="452337" cy="291568"/>
            <a:chOff x="1492675" y="1520750"/>
            <a:chExt cx="481825" cy="310575"/>
          </a:xfrm>
        </p:grpSpPr>
        <p:sp>
          <p:nvSpPr>
            <p:cNvPr id="6637" name="Google Shape;6637;p91"/>
            <p:cNvSpPr/>
            <p:nvPr/>
          </p:nvSpPr>
          <p:spPr>
            <a:xfrm>
              <a:off x="1492675" y="1540400"/>
              <a:ext cx="481825" cy="290925"/>
            </a:xfrm>
            <a:custGeom>
              <a:avLst/>
              <a:gdLst/>
              <a:ahLst/>
              <a:cxnLst/>
              <a:rect l="l" t="t" r="r" b="b"/>
              <a:pathLst>
                <a:path w="19273" h="11637" extrusionOk="0">
                  <a:moveTo>
                    <a:pt x="266" y="1"/>
                  </a:moveTo>
                  <a:cubicBezTo>
                    <a:pt x="91" y="272"/>
                    <a:pt x="1" y="585"/>
                    <a:pt x="1" y="907"/>
                  </a:cubicBezTo>
                  <a:lnTo>
                    <a:pt x="1" y="9941"/>
                  </a:lnTo>
                  <a:cubicBezTo>
                    <a:pt x="1" y="10877"/>
                    <a:pt x="757" y="11633"/>
                    <a:pt x="1693" y="11636"/>
                  </a:cubicBezTo>
                  <a:lnTo>
                    <a:pt x="17577" y="11636"/>
                  </a:lnTo>
                  <a:cubicBezTo>
                    <a:pt x="18514" y="11633"/>
                    <a:pt x="19270" y="10877"/>
                    <a:pt x="19273" y="9941"/>
                  </a:cubicBezTo>
                  <a:lnTo>
                    <a:pt x="19273" y="907"/>
                  </a:lnTo>
                  <a:cubicBezTo>
                    <a:pt x="19270" y="585"/>
                    <a:pt x="19176" y="272"/>
                    <a:pt x="19005" y="1"/>
                  </a:cubicBezTo>
                  <a:lnTo>
                    <a:pt x="9974" y="7005"/>
                  </a:lnTo>
                  <a:cubicBezTo>
                    <a:pt x="9873" y="7080"/>
                    <a:pt x="9754" y="7118"/>
                    <a:pt x="9635" y="7118"/>
                  </a:cubicBezTo>
                  <a:cubicBezTo>
                    <a:pt x="9516" y="7118"/>
                    <a:pt x="9397" y="7080"/>
                    <a:pt x="9296" y="7005"/>
                  </a:cubicBezTo>
                  <a:lnTo>
                    <a:pt x="266"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638" name="Google Shape;6638;p91"/>
            <p:cNvSpPr/>
            <p:nvPr/>
          </p:nvSpPr>
          <p:spPr>
            <a:xfrm>
              <a:off x="1522575" y="1520750"/>
              <a:ext cx="421975" cy="165800"/>
            </a:xfrm>
            <a:custGeom>
              <a:avLst/>
              <a:gdLst/>
              <a:ahLst/>
              <a:cxnLst/>
              <a:rect l="l" t="t" r="r" b="b"/>
              <a:pathLst>
                <a:path w="16879" h="6632" extrusionOk="0">
                  <a:moveTo>
                    <a:pt x="497" y="1"/>
                  </a:moveTo>
                  <a:cubicBezTo>
                    <a:pt x="328" y="1"/>
                    <a:pt x="160" y="31"/>
                    <a:pt x="0" y="82"/>
                  </a:cubicBezTo>
                  <a:lnTo>
                    <a:pt x="8441" y="6631"/>
                  </a:lnTo>
                  <a:lnTo>
                    <a:pt x="16878" y="82"/>
                  </a:lnTo>
                  <a:cubicBezTo>
                    <a:pt x="16719" y="31"/>
                    <a:pt x="16550" y="1"/>
                    <a:pt x="1638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639" name="Google Shape;6639;p91"/>
          <p:cNvGrpSpPr/>
          <p:nvPr/>
        </p:nvGrpSpPr>
        <p:grpSpPr>
          <a:xfrm>
            <a:off x="2196561" y="4167836"/>
            <a:ext cx="469776" cy="452384"/>
            <a:chOff x="2071000" y="1435025"/>
            <a:chExt cx="500400" cy="481875"/>
          </a:xfrm>
        </p:grpSpPr>
        <p:sp>
          <p:nvSpPr>
            <p:cNvPr id="6640" name="Google Shape;6640;p91"/>
            <p:cNvSpPr/>
            <p:nvPr/>
          </p:nvSpPr>
          <p:spPr>
            <a:xfrm>
              <a:off x="2425125" y="1718700"/>
              <a:ext cx="146275" cy="141750"/>
            </a:xfrm>
            <a:custGeom>
              <a:avLst/>
              <a:gdLst/>
              <a:ahLst/>
              <a:cxnLst/>
              <a:rect l="l" t="t" r="r" b="b"/>
              <a:pathLst>
                <a:path w="5851" h="5670" extrusionOk="0">
                  <a:moveTo>
                    <a:pt x="1598" y="0"/>
                  </a:moveTo>
                  <a:cubicBezTo>
                    <a:pt x="1159" y="0"/>
                    <a:pt x="720" y="160"/>
                    <a:pt x="401" y="481"/>
                  </a:cubicBezTo>
                  <a:lnTo>
                    <a:pt x="0" y="879"/>
                  </a:lnTo>
                  <a:lnTo>
                    <a:pt x="4791" y="5669"/>
                  </a:lnTo>
                  <a:lnTo>
                    <a:pt x="5191" y="5272"/>
                  </a:lnTo>
                  <a:cubicBezTo>
                    <a:pt x="5851" y="4610"/>
                    <a:pt x="5851" y="3538"/>
                    <a:pt x="5191" y="2875"/>
                  </a:cubicBezTo>
                  <a:lnTo>
                    <a:pt x="2795" y="481"/>
                  </a:lnTo>
                  <a:cubicBezTo>
                    <a:pt x="2475" y="160"/>
                    <a:pt x="2036" y="0"/>
                    <a:pt x="1598"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641" name="Google Shape;6641;p91"/>
            <p:cNvSpPr/>
            <p:nvPr/>
          </p:nvSpPr>
          <p:spPr>
            <a:xfrm>
              <a:off x="2071000" y="1477850"/>
              <a:ext cx="453125" cy="439050"/>
            </a:xfrm>
            <a:custGeom>
              <a:avLst/>
              <a:gdLst/>
              <a:ahLst/>
              <a:cxnLst/>
              <a:rect l="l" t="t" r="r" b="b"/>
              <a:pathLst>
                <a:path w="18125" h="17562" extrusionOk="0">
                  <a:moveTo>
                    <a:pt x="2057" y="0"/>
                  </a:moveTo>
                  <a:cubicBezTo>
                    <a:pt x="0" y="2397"/>
                    <a:pt x="81" y="6008"/>
                    <a:pt x="2352" y="8278"/>
                  </a:cubicBezTo>
                  <a:lnTo>
                    <a:pt x="9847" y="15776"/>
                  </a:lnTo>
                  <a:cubicBezTo>
                    <a:pt x="11008" y="16937"/>
                    <a:pt x="12564" y="17561"/>
                    <a:pt x="14149" y="17561"/>
                  </a:cubicBezTo>
                  <a:cubicBezTo>
                    <a:pt x="15535" y="17561"/>
                    <a:pt x="16943" y="17083"/>
                    <a:pt x="18125" y="16068"/>
                  </a:cubicBezTo>
                  <a:lnTo>
                    <a:pt x="13346" y="11289"/>
                  </a:lnTo>
                  <a:cubicBezTo>
                    <a:pt x="13108" y="11473"/>
                    <a:pt x="12823" y="11568"/>
                    <a:pt x="12540" y="11568"/>
                  </a:cubicBezTo>
                  <a:cubicBezTo>
                    <a:pt x="12221" y="11568"/>
                    <a:pt x="11904" y="11448"/>
                    <a:pt x="11660" y="11202"/>
                  </a:cubicBezTo>
                  <a:lnTo>
                    <a:pt x="6926" y="6465"/>
                  </a:lnTo>
                  <a:cubicBezTo>
                    <a:pt x="6462" y="6002"/>
                    <a:pt x="6447" y="5282"/>
                    <a:pt x="6839" y="4779"/>
                  </a:cubicBezTo>
                  <a:lnTo>
                    <a:pt x="2057"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642" name="Google Shape;6642;p91"/>
            <p:cNvSpPr/>
            <p:nvPr/>
          </p:nvSpPr>
          <p:spPr>
            <a:xfrm>
              <a:off x="2141600" y="1435025"/>
              <a:ext cx="146300" cy="141850"/>
            </a:xfrm>
            <a:custGeom>
              <a:avLst/>
              <a:gdLst/>
              <a:ahLst/>
              <a:cxnLst/>
              <a:rect l="l" t="t" r="r" b="b"/>
              <a:pathLst>
                <a:path w="5852" h="5674" extrusionOk="0">
                  <a:moveTo>
                    <a:pt x="1597" y="1"/>
                  </a:moveTo>
                  <a:cubicBezTo>
                    <a:pt x="1158" y="1"/>
                    <a:pt x="719" y="161"/>
                    <a:pt x="398" y="482"/>
                  </a:cubicBezTo>
                  <a:lnTo>
                    <a:pt x="1" y="882"/>
                  </a:lnTo>
                  <a:lnTo>
                    <a:pt x="4792" y="5673"/>
                  </a:lnTo>
                  <a:lnTo>
                    <a:pt x="5189" y="5273"/>
                  </a:lnTo>
                  <a:cubicBezTo>
                    <a:pt x="5852" y="4610"/>
                    <a:pt x="5852" y="3538"/>
                    <a:pt x="5189" y="2879"/>
                  </a:cubicBezTo>
                  <a:lnTo>
                    <a:pt x="2795" y="482"/>
                  </a:lnTo>
                  <a:cubicBezTo>
                    <a:pt x="2474" y="161"/>
                    <a:pt x="2036" y="1"/>
                    <a:pt x="159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643" name="Google Shape;6643;p91"/>
          <p:cNvGrpSpPr/>
          <p:nvPr/>
        </p:nvGrpSpPr>
        <p:grpSpPr>
          <a:xfrm>
            <a:off x="2767446" y="4195613"/>
            <a:ext cx="469165" cy="396831"/>
            <a:chOff x="2678350" y="1464650"/>
            <a:chExt cx="499750" cy="422700"/>
          </a:xfrm>
        </p:grpSpPr>
        <p:sp>
          <p:nvSpPr>
            <p:cNvPr id="6644" name="Google Shape;6644;p91"/>
            <p:cNvSpPr/>
            <p:nvPr/>
          </p:nvSpPr>
          <p:spPr>
            <a:xfrm>
              <a:off x="3081050" y="1542700"/>
              <a:ext cx="97050" cy="267350"/>
            </a:xfrm>
            <a:custGeom>
              <a:avLst/>
              <a:gdLst/>
              <a:ahLst/>
              <a:cxnLst/>
              <a:rect l="l" t="t" r="r" b="b"/>
              <a:pathLst>
                <a:path w="3882" h="10694" extrusionOk="0">
                  <a:moveTo>
                    <a:pt x="618" y="0"/>
                  </a:moveTo>
                  <a:cubicBezTo>
                    <a:pt x="474" y="0"/>
                    <a:pt x="329" y="55"/>
                    <a:pt x="220" y="165"/>
                  </a:cubicBezTo>
                  <a:cubicBezTo>
                    <a:pt x="3" y="384"/>
                    <a:pt x="0" y="737"/>
                    <a:pt x="214" y="957"/>
                  </a:cubicBezTo>
                  <a:cubicBezTo>
                    <a:pt x="2650" y="3375"/>
                    <a:pt x="2650" y="7316"/>
                    <a:pt x="214" y="9737"/>
                  </a:cubicBezTo>
                  <a:cubicBezTo>
                    <a:pt x="0" y="9957"/>
                    <a:pt x="3" y="10310"/>
                    <a:pt x="220" y="10526"/>
                  </a:cubicBezTo>
                  <a:cubicBezTo>
                    <a:pt x="330" y="10638"/>
                    <a:pt x="475" y="10693"/>
                    <a:pt x="620" y="10693"/>
                  </a:cubicBezTo>
                  <a:cubicBezTo>
                    <a:pt x="761" y="10693"/>
                    <a:pt x="902" y="10641"/>
                    <a:pt x="1012" y="10535"/>
                  </a:cubicBezTo>
                  <a:cubicBezTo>
                    <a:pt x="3882" y="7672"/>
                    <a:pt x="3882" y="3022"/>
                    <a:pt x="1012" y="159"/>
                  </a:cubicBezTo>
                  <a:cubicBezTo>
                    <a:pt x="902" y="53"/>
                    <a:pt x="760" y="0"/>
                    <a:pt x="618"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645" name="Google Shape;6645;p91"/>
            <p:cNvSpPr/>
            <p:nvPr/>
          </p:nvSpPr>
          <p:spPr>
            <a:xfrm>
              <a:off x="3041000" y="1582600"/>
              <a:ext cx="75075" cy="187725"/>
            </a:xfrm>
            <a:custGeom>
              <a:avLst/>
              <a:gdLst/>
              <a:ahLst/>
              <a:cxnLst/>
              <a:rect l="l" t="t" r="r" b="b"/>
              <a:pathLst>
                <a:path w="3003" h="7509" extrusionOk="0">
                  <a:moveTo>
                    <a:pt x="626" y="0"/>
                  </a:moveTo>
                  <a:cubicBezTo>
                    <a:pt x="482" y="0"/>
                    <a:pt x="337" y="55"/>
                    <a:pt x="226" y="165"/>
                  </a:cubicBezTo>
                  <a:cubicBezTo>
                    <a:pt x="9" y="381"/>
                    <a:pt x="6" y="734"/>
                    <a:pt x="220" y="957"/>
                  </a:cubicBezTo>
                  <a:cubicBezTo>
                    <a:pt x="1774" y="2495"/>
                    <a:pt x="1774" y="5007"/>
                    <a:pt x="220" y="6545"/>
                  </a:cubicBezTo>
                  <a:cubicBezTo>
                    <a:pt x="0" y="6765"/>
                    <a:pt x="0" y="7124"/>
                    <a:pt x="220" y="7343"/>
                  </a:cubicBezTo>
                  <a:cubicBezTo>
                    <a:pt x="330" y="7453"/>
                    <a:pt x="474" y="7508"/>
                    <a:pt x="619" y="7508"/>
                  </a:cubicBezTo>
                  <a:cubicBezTo>
                    <a:pt x="763" y="7508"/>
                    <a:pt x="908" y="7453"/>
                    <a:pt x="1018" y="7343"/>
                  </a:cubicBezTo>
                  <a:cubicBezTo>
                    <a:pt x="3002" y="5359"/>
                    <a:pt x="3002" y="2143"/>
                    <a:pt x="1018" y="159"/>
                  </a:cubicBezTo>
                  <a:cubicBezTo>
                    <a:pt x="909" y="53"/>
                    <a:pt x="768" y="0"/>
                    <a:pt x="62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646" name="Google Shape;6646;p91"/>
            <p:cNvSpPr/>
            <p:nvPr/>
          </p:nvSpPr>
          <p:spPr>
            <a:xfrm>
              <a:off x="2678350" y="1464650"/>
              <a:ext cx="339700" cy="422700"/>
            </a:xfrm>
            <a:custGeom>
              <a:avLst/>
              <a:gdLst/>
              <a:ahLst/>
              <a:cxnLst/>
              <a:rect l="l" t="t" r="r" b="b"/>
              <a:pathLst>
                <a:path w="13588" h="16908" extrusionOk="0">
                  <a:moveTo>
                    <a:pt x="5683" y="5632"/>
                  </a:moveTo>
                  <a:lnTo>
                    <a:pt x="5683" y="11278"/>
                  </a:lnTo>
                  <a:lnTo>
                    <a:pt x="3952" y="11278"/>
                  </a:lnTo>
                  <a:cubicBezTo>
                    <a:pt x="3638" y="11278"/>
                    <a:pt x="3389" y="11026"/>
                    <a:pt x="3389" y="10712"/>
                  </a:cubicBezTo>
                  <a:lnTo>
                    <a:pt x="3389" y="6195"/>
                  </a:lnTo>
                  <a:cubicBezTo>
                    <a:pt x="3389" y="5882"/>
                    <a:pt x="3638" y="5632"/>
                    <a:pt x="3952" y="5632"/>
                  </a:cubicBezTo>
                  <a:close/>
                  <a:moveTo>
                    <a:pt x="11895" y="1115"/>
                  </a:moveTo>
                  <a:cubicBezTo>
                    <a:pt x="12206" y="1115"/>
                    <a:pt x="12458" y="1365"/>
                    <a:pt x="12458" y="1679"/>
                  </a:cubicBezTo>
                  <a:lnTo>
                    <a:pt x="12458" y="15229"/>
                  </a:lnTo>
                  <a:cubicBezTo>
                    <a:pt x="12458" y="15542"/>
                    <a:pt x="12206" y="15792"/>
                    <a:pt x="11895" y="15792"/>
                  </a:cubicBezTo>
                  <a:cubicBezTo>
                    <a:pt x="11582" y="15792"/>
                    <a:pt x="11329" y="15542"/>
                    <a:pt x="11329" y="15229"/>
                  </a:cubicBezTo>
                  <a:lnTo>
                    <a:pt x="11329" y="1679"/>
                  </a:lnTo>
                  <a:cubicBezTo>
                    <a:pt x="11329" y="1365"/>
                    <a:pt x="11582" y="1115"/>
                    <a:pt x="11895" y="1115"/>
                  </a:cubicBezTo>
                  <a:close/>
                  <a:moveTo>
                    <a:pt x="11892" y="0"/>
                  </a:moveTo>
                  <a:cubicBezTo>
                    <a:pt x="11090" y="0"/>
                    <a:pt x="10386" y="570"/>
                    <a:pt x="10230" y="1374"/>
                  </a:cubicBezTo>
                  <a:lnTo>
                    <a:pt x="6060" y="4503"/>
                  </a:lnTo>
                  <a:lnTo>
                    <a:pt x="3952" y="4503"/>
                  </a:lnTo>
                  <a:cubicBezTo>
                    <a:pt x="3235" y="4503"/>
                    <a:pt x="2600" y="4955"/>
                    <a:pt x="2362" y="5632"/>
                  </a:cubicBezTo>
                  <a:lnTo>
                    <a:pt x="1693" y="5632"/>
                  </a:lnTo>
                  <a:cubicBezTo>
                    <a:pt x="757" y="5632"/>
                    <a:pt x="1" y="6388"/>
                    <a:pt x="1" y="7325"/>
                  </a:cubicBezTo>
                  <a:lnTo>
                    <a:pt x="1" y="9583"/>
                  </a:lnTo>
                  <a:cubicBezTo>
                    <a:pt x="1" y="10520"/>
                    <a:pt x="757" y="11275"/>
                    <a:pt x="1693" y="11278"/>
                  </a:cubicBezTo>
                  <a:lnTo>
                    <a:pt x="2362" y="11278"/>
                  </a:lnTo>
                  <a:cubicBezTo>
                    <a:pt x="2600" y="11953"/>
                    <a:pt x="3235" y="12405"/>
                    <a:pt x="3952" y="12408"/>
                  </a:cubicBezTo>
                  <a:lnTo>
                    <a:pt x="6060" y="12408"/>
                  </a:lnTo>
                  <a:lnTo>
                    <a:pt x="10230" y="15533"/>
                  </a:lnTo>
                  <a:cubicBezTo>
                    <a:pt x="10386" y="16336"/>
                    <a:pt x="11087" y="16908"/>
                    <a:pt x="11888" y="16908"/>
                  </a:cubicBezTo>
                  <a:cubicBezTo>
                    <a:pt x="11940" y="16908"/>
                    <a:pt x="11993" y="16905"/>
                    <a:pt x="12046" y="16900"/>
                  </a:cubicBezTo>
                  <a:cubicBezTo>
                    <a:pt x="12913" y="16822"/>
                    <a:pt x="13582" y="16099"/>
                    <a:pt x="13588" y="15229"/>
                  </a:cubicBezTo>
                  <a:lnTo>
                    <a:pt x="13588" y="1679"/>
                  </a:lnTo>
                  <a:cubicBezTo>
                    <a:pt x="13579" y="808"/>
                    <a:pt x="12913" y="86"/>
                    <a:pt x="12046" y="7"/>
                  </a:cubicBezTo>
                  <a:cubicBezTo>
                    <a:pt x="11994" y="3"/>
                    <a:pt x="11943" y="0"/>
                    <a:pt x="11892"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647" name="Google Shape;6647;p91"/>
          <p:cNvGrpSpPr/>
          <p:nvPr/>
        </p:nvGrpSpPr>
        <p:grpSpPr>
          <a:xfrm>
            <a:off x="3332158" y="4167861"/>
            <a:ext cx="452337" cy="452337"/>
            <a:chOff x="3271200" y="1435075"/>
            <a:chExt cx="481825" cy="481825"/>
          </a:xfrm>
        </p:grpSpPr>
        <p:sp>
          <p:nvSpPr>
            <p:cNvPr id="6648" name="Google Shape;6648;p91"/>
            <p:cNvSpPr/>
            <p:nvPr/>
          </p:nvSpPr>
          <p:spPr>
            <a:xfrm>
              <a:off x="3271200" y="1435075"/>
              <a:ext cx="481825" cy="481825"/>
            </a:xfrm>
            <a:custGeom>
              <a:avLst/>
              <a:gdLst/>
              <a:ahLst/>
              <a:cxnLst/>
              <a:rect l="l" t="t" r="r" b="b"/>
              <a:pathLst>
                <a:path w="19273" h="19273" extrusionOk="0">
                  <a:moveTo>
                    <a:pt x="9597" y="2259"/>
                  </a:moveTo>
                  <a:cubicBezTo>
                    <a:pt x="13635" y="2259"/>
                    <a:pt x="17014" y="5545"/>
                    <a:pt x="17014" y="9601"/>
                  </a:cubicBezTo>
                  <a:cubicBezTo>
                    <a:pt x="17014" y="13636"/>
                    <a:pt x="13654" y="17014"/>
                    <a:pt x="9597" y="17014"/>
                  </a:cubicBezTo>
                  <a:cubicBezTo>
                    <a:pt x="5562" y="17014"/>
                    <a:pt x="2259" y="13654"/>
                    <a:pt x="2259" y="9601"/>
                  </a:cubicBezTo>
                  <a:cubicBezTo>
                    <a:pt x="2259" y="5563"/>
                    <a:pt x="5541" y="2259"/>
                    <a:pt x="9597" y="2259"/>
                  </a:cubicBezTo>
                  <a:close/>
                  <a:moveTo>
                    <a:pt x="9597" y="1"/>
                  </a:moveTo>
                  <a:cubicBezTo>
                    <a:pt x="4304" y="1"/>
                    <a:pt x="0" y="4307"/>
                    <a:pt x="0" y="9601"/>
                  </a:cubicBezTo>
                  <a:cubicBezTo>
                    <a:pt x="0" y="14892"/>
                    <a:pt x="4304" y="19273"/>
                    <a:pt x="9597" y="19273"/>
                  </a:cubicBezTo>
                  <a:cubicBezTo>
                    <a:pt x="14891" y="19273"/>
                    <a:pt x="19272" y="14892"/>
                    <a:pt x="19272" y="9601"/>
                  </a:cubicBezTo>
                  <a:cubicBezTo>
                    <a:pt x="19272" y="4307"/>
                    <a:pt x="14891" y="1"/>
                    <a:pt x="959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649" name="Google Shape;6649;p91"/>
            <p:cNvSpPr/>
            <p:nvPr/>
          </p:nvSpPr>
          <p:spPr>
            <a:xfrm>
              <a:off x="3356575" y="1520525"/>
              <a:ext cx="311000" cy="311025"/>
            </a:xfrm>
            <a:custGeom>
              <a:avLst/>
              <a:gdLst/>
              <a:ahLst/>
              <a:cxnLst/>
              <a:rect l="l" t="t" r="r" b="b"/>
              <a:pathLst>
                <a:path w="12440" h="12441" extrusionOk="0">
                  <a:moveTo>
                    <a:pt x="8516" y="3359"/>
                  </a:moveTo>
                  <a:cubicBezTo>
                    <a:pt x="8661" y="3359"/>
                    <a:pt x="8805" y="3414"/>
                    <a:pt x="8917" y="3524"/>
                  </a:cubicBezTo>
                  <a:cubicBezTo>
                    <a:pt x="9136" y="3744"/>
                    <a:pt x="9136" y="4102"/>
                    <a:pt x="8917" y="4322"/>
                  </a:cubicBezTo>
                  <a:lnTo>
                    <a:pt x="7056" y="6183"/>
                  </a:lnTo>
                  <a:lnTo>
                    <a:pt x="8917" y="8041"/>
                  </a:lnTo>
                  <a:cubicBezTo>
                    <a:pt x="9326" y="8453"/>
                    <a:pt x="8939" y="9009"/>
                    <a:pt x="8502" y="9009"/>
                  </a:cubicBezTo>
                  <a:cubicBezTo>
                    <a:pt x="8371" y="9009"/>
                    <a:pt x="8235" y="8959"/>
                    <a:pt x="8116" y="8839"/>
                  </a:cubicBezTo>
                  <a:lnTo>
                    <a:pt x="5857" y="6580"/>
                  </a:lnTo>
                  <a:cubicBezTo>
                    <a:pt x="5637" y="6360"/>
                    <a:pt x="5637" y="6002"/>
                    <a:pt x="5857" y="5782"/>
                  </a:cubicBezTo>
                  <a:lnTo>
                    <a:pt x="8116" y="3524"/>
                  </a:lnTo>
                  <a:cubicBezTo>
                    <a:pt x="8227" y="3414"/>
                    <a:pt x="8372" y="3359"/>
                    <a:pt x="8516" y="3359"/>
                  </a:cubicBezTo>
                  <a:close/>
                  <a:moveTo>
                    <a:pt x="5619" y="1"/>
                  </a:moveTo>
                  <a:cubicBezTo>
                    <a:pt x="4367" y="112"/>
                    <a:pt x="3177" y="606"/>
                    <a:pt x="2214" y="1413"/>
                  </a:cubicBezTo>
                  <a:lnTo>
                    <a:pt x="2590" y="1789"/>
                  </a:lnTo>
                  <a:cubicBezTo>
                    <a:pt x="3002" y="2199"/>
                    <a:pt x="2615" y="2757"/>
                    <a:pt x="2178" y="2757"/>
                  </a:cubicBezTo>
                  <a:cubicBezTo>
                    <a:pt x="2047" y="2757"/>
                    <a:pt x="1912" y="2707"/>
                    <a:pt x="1792" y="2587"/>
                  </a:cubicBezTo>
                  <a:lnTo>
                    <a:pt x="1416" y="2211"/>
                  </a:lnTo>
                  <a:cubicBezTo>
                    <a:pt x="609" y="3175"/>
                    <a:pt x="118" y="4364"/>
                    <a:pt x="3" y="5617"/>
                  </a:cubicBezTo>
                  <a:lnTo>
                    <a:pt x="536" y="5617"/>
                  </a:lnTo>
                  <a:cubicBezTo>
                    <a:pt x="1280" y="5617"/>
                    <a:pt x="1283" y="6746"/>
                    <a:pt x="536" y="6746"/>
                  </a:cubicBezTo>
                  <a:lnTo>
                    <a:pt x="0" y="6746"/>
                  </a:lnTo>
                  <a:cubicBezTo>
                    <a:pt x="118" y="8035"/>
                    <a:pt x="627" y="9287"/>
                    <a:pt x="1413" y="10227"/>
                  </a:cubicBezTo>
                  <a:lnTo>
                    <a:pt x="1789" y="9850"/>
                  </a:lnTo>
                  <a:cubicBezTo>
                    <a:pt x="1910" y="9730"/>
                    <a:pt x="2045" y="9679"/>
                    <a:pt x="2176" y="9679"/>
                  </a:cubicBezTo>
                  <a:cubicBezTo>
                    <a:pt x="2613" y="9679"/>
                    <a:pt x="2995" y="10244"/>
                    <a:pt x="2587" y="10651"/>
                  </a:cubicBezTo>
                  <a:lnTo>
                    <a:pt x="2211" y="11028"/>
                  </a:lnTo>
                  <a:cubicBezTo>
                    <a:pt x="3174" y="11832"/>
                    <a:pt x="4364" y="12326"/>
                    <a:pt x="5616" y="12440"/>
                  </a:cubicBezTo>
                  <a:lnTo>
                    <a:pt x="5616" y="11904"/>
                  </a:lnTo>
                  <a:cubicBezTo>
                    <a:pt x="5616" y="11530"/>
                    <a:pt x="5899" y="11343"/>
                    <a:pt x="6182" y="11343"/>
                  </a:cubicBezTo>
                  <a:cubicBezTo>
                    <a:pt x="6464" y="11343"/>
                    <a:pt x="6745" y="11530"/>
                    <a:pt x="6745" y="11904"/>
                  </a:cubicBezTo>
                  <a:lnTo>
                    <a:pt x="6745" y="12440"/>
                  </a:lnTo>
                  <a:cubicBezTo>
                    <a:pt x="8034" y="12323"/>
                    <a:pt x="9287" y="11811"/>
                    <a:pt x="10226" y="11028"/>
                  </a:cubicBezTo>
                  <a:lnTo>
                    <a:pt x="9850" y="10651"/>
                  </a:lnTo>
                  <a:cubicBezTo>
                    <a:pt x="9445" y="10246"/>
                    <a:pt x="9822" y="9678"/>
                    <a:pt x="10259" y="9678"/>
                  </a:cubicBezTo>
                  <a:cubicBezTo>
                    <a:pt x="10390" y="9678"/>
                    <a:pt x="10526" y="9729"/>
                    <a:pt x="10648" y="9850"/>
                  </a:cubicBezTo>
                  <a:lnTo>
                    <a:pt x="11024" y="10227"/>
                  </a:lnTo>
                  <a:cubicBezTo>
                    <a:pt x="11810" y="9287"/>
                    <a:pt x="12319" y="8035"/>
                    <a:pt x="12437" y="6746"/>
                  </a:cubicBezTo>
                  <a:lnTo>
                    <a:pt x="11904" y="6746"/>
                  </a:lnTo>
                  <a:cubicBezTo>
                    <a:pt x="11160" y="6746"/>
                    <a:pt x="11157" y="5617"/>
                    <a:pt x="11904" y="5617"/>
                  </a:cubicBezTo>
                  <a:lnTo>
                    <a:pt x="12440" y="5617"/>
                  </a:lnTo>
                  <a:cubicBezTo>
                    <a:pt x="12325" y="4364"/>
                    <a:pt x="11834" y="3175"/>
                    <a:pt x="11027" y="2211"/>
                  </a:cubicBezTo>
                  <a:lnTo>
                    <a:pt x="10651" y="2587"/>
                  </a:lnTo>
                  <a:cubicBezTo>
                    <a:pt x="10529" y="2709"/>
                    <a:pt x="10392" y="2760"/>
                    <a:pt x="10261" y="2760"/>
                  </a:cubicBezTo>
                  <a:cubicBezTo>
                    <a:pt x="9823" y="2760"/>
                    <a:pt x="9443" y="2197"/>
                    <a:pt x="9853" y="1789"/>
                  </a:cubicBezTo>
                  <a:lnTo>
                    <a:pt x="10232" y="1413"/>
                  </a:lnTo>
                  <a:cubicBezTo>
                    <a:pt x="9290" y="627"/>
                    <a:pt x="8037" y="115"/>
                    <a:pt x="6748" y="1"/>
                  </a:cubicBezTo>
                  <a:lnTo>
                    <a:pt x="6748" y="537"/>
                  </a:lnTo>
                  <a:cubicBezTo>
                    <a:pt x="6748" y="909"/>
                    <a:pt x="6466" y="1096"/>
                    <a:pt x="6183" y="1096"/>
                  </a:cubicBezTo>
                  <a:cubicBezTo>
                    <a:pt x="5901" y="1096"/>
                    <a:pt x="5619" y="910"/>
                    <a:pt x="5619" y="537"/>
                  </a:cubicBezTo>
                  <a:lnTo>
                    <a:pt x="5619"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650" name="Google Shape;6650;p91"/>
          <p:cNvGrpSpPr/>
          <p:nvPr/>
        </p:nvGrpSpPr>
        <p:grpSpPr>
          <a:xfrm>
            <a:off x="3879455" y="4167836"/>
            <a:ext cx="457923" cy="452384"/>
            <a:chOff x="3858100" y="1435075"/>
            <a:chExt cx="487775" cy="481875"/>
          </a:xfrm>
        </p:grpSpPr>
        <p:sp>
          <p:nvSpPr>
            <p:cNvPr id="6651" name="Google Shape;6651;p91"/>
            <p:cNvSpPr/>
            <p:nvPr/>
          </p:nvSpPr>
          <p:spPr>
            <a:xfrm>
              <a:off x="3858100" y="1868750"/>
              <a:ext cx="55575" cy="48200"/>
            </a:xfrm>
            <a:custGeom>
              <a:avLst/>
              <a:gdLst/>
              <a:ahLst/>
              <a:cxnLst/>
              <a:rect l="l" t="t" r="r" b="b"/>
              <a:pathLst>
                <a:path w="2223" h="1928" extrusionOk="0">
                  <a:moveTo>
                    <a:pt x="1600" y="0"/>
                  </a:moveTo>
                  <a:cubicBezTo>
                    <a:pt x="1460" y="0"/>
                    <a:pt x="1319" y="53"/>
                    <a:pt x="1211" y="158"/>
                  </a:cubicBezTo>
                  <a:lnTo>
                    <a:pt x="413" y="959"/>
                  </a:lnTo>
                  <a:cubicBezTo>
                    <a:pt x="0" y="1369"/>
                    <a:pt x="388" y="1927"/>
                    <a:pt x="825" y="1927"/>
                  </a:cubicBezTo>
                  <a:cubicBezTo>
                    <a:pt x="956" y="1927"/>
                    <a:pt x="1091" y="1877"/>
                    <a:pt x="1211" y="1757"/>
                  </a:cubicBezTo>
                  <a:lnTo>
                    <a:pt x="2009" y="959"/>
                  </a:lnTo>
                  <a:cubicBezTo>
                    <a:pt x="2222" y="736"/>
                    <a:pt x="2219" y="384"/>
                    <a:pt x="2000" y="167"/>
                  </a:cubicBezTo>
                  <a:cubicBezTo>
                    <a:pt x="1890" y="56"/>
                    <a:pt x="1745" y="0"/>
                    <a:pt x="160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652" name="Google Shape;6652;p91"/>
            <p:cNvSpPr/>
            <p:nvPr/>
          </p:nvSpPr>
          <p:spPr>
            <a:xfrm>
              <a:off x="3917950" y="1808500"/>
              <a:ext cx="60350" cy="48525"/>
            </a:xfrm>
            <a:custGeom>
              <a:avLst/>
              <a:gdLst/>
              <a:ahLst/>
              <a:cxnLst/>
              <a:rect l="l" t="t" r="r" b="b"/>
              <a:pathLst>
                <a:path w="2414" h="1941" extrusionOk="0">
                  <a:moveTo>
                    <a:pt x="1601" y="1"/>
                  </a:moveTo>
                  <a:cubicBezTo>
                    <a:pt x="1470" y="1"/>
                    <a:pt x="1333" y="52"/>
                    <a:pt x="1211" y="174"/>
                  </a:cubicBezTo>
                  <a:lnTo>
                    <a:pt x="413" y="972"/>
                  </a:lnTo>
                  <a:cubicBezTo>
                    <a:pt x="1" y="1384"/>
                    <a:pt x="388" y="1941"/>
                    <a:pt x="824" y="1941"/>
                  </a:cubicBezTo>
                  <a:cubicBezTo>
                    <a:pt x="955" y="1941"/>
                    <a:pt x="1091" y="1890"/>
                    <a:pt x="1211" y="1770"/>
                  </a:cubicBezTo>
                  <a:lnTo>
                    <a:pt x="2009" y="972"/>
                  </a:lnTo>
                  <a:cubicBezTo>
                    <a:pt x="2414" y="569"/>
                    <a:pt x="2037" y="1"/>
                    <a:pt x="160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653" name="Google Shape;6653;p91"/>
            <p:cNvSpPr/>
            <p:nvPr/>
          </p:nvSpPr>
          <p:spPr>
            <a:xfrm>
              <a:off x="3876450" y="1435075"/>
              <a:ext cx="450375" cy="251250"/>
            </a:xfrm>
            <a:custGeom>
              <a:avLst/>
              <a:gdLst/>
              <a:ahLst/>
              <a:cxnLst/>
              <a:rect l="l" t="t" r="r" b="b"/>
              <a:pathLst>
                <a:path w="18015" h="10050" extrusionOk="0">
                  <a:moveTo>
                    <a:pt x="18014" y="1"/>
                  </a:moveTo>
                  <a:lnTo>
                    <a:pt x="561" y="4762"/>
                  </a:lnTo>
                  <a:cubicBezTo>
                    <a:pt x="121" y="4882"/>
                    <a:pt x="1" y="5448"/>
                    <a:pt x="350" y="5740"/>
                  </a:cubicBezTo>
                  <a:lnTo>
                    <a:pt x="5584" y="10049"/>
                  </a:lnTo>
                  <a:lnTo>
                    <a:pt x="18014"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654" name="Google Shape;6654;p91"/>
            <p:cNvSpPr/>
            <p:nvPr/>
          </p:nvSpPr>
          <p:spPr>
            <a:xfrm>
              <a:off x="4094925" y="1456025"/>
              <a:ext cx="250950" cy="445250"/>
            </a:xfrm>
            <a:custGeom>
              <a:avLst/>
              <a:gdLst/>
              <a:ahLst/>
              <a:cxnLst/>
              <a:rect l="l" t="t" r="r" b="b"/>
              <a:pathLst>
                <a:path w="10038" h="17810" extrusionOk="0">
                  <a:moveTo>
                    <a:pt x="10037" y="0"/>
                  </a:moveTo>
                  <a:cubicBezTo>
                    <a:pt x="9890" y="120"/>
                    <a:pt x="118" y="12226"/>
                    <a:pt x="1" y="12370"/>
                  </a:cubicBezTo>
                  <a:lnTo>
                    <a:pt x="4313" y="17604"/>
                  </a:lnTo>
                  <a:cubicBezTo>
                    <a:pt x="4428" y="17744"/>
                    <a:pt x="4587" y="17809"/>
                    <a:pt x="4745" y="17809"/>
                  </a:cubicBezTo>
                  <a:cubicBezTo>
                    <a:pt x="4985" y="17809"/>
                    <a:pt x="5222" y="17659"/>
                    <a:pt x="5294" y="17390"/>
                  </a:cubicBezTo>
                  <a:lnTo>
                    <a:pt x="10037"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655" name="Google Shape;6655;p91"/>
            <p:cNvSpPr/>
            <p:nvPr/>
          </p:nvSpPr>
          <p:spPr>
            <a:xfrm>
              <a:off x="3993575" y="1542825"/>
              <a:ext cx="245025" cy="242525"/>
            </a:xfrm>
            <a:custGeom>
              <a:avLst/>
              <a:gdLst/>
              <a:ahLst/>
              <a:cxnLst/>
              <a:rect l="l" t="t" r="r" b="b"/>
              <a:pathLst>
                <a:path w="9801" h="9701" extrusionOk="0">
                  <a:moveTo>
                    <a:pt x="9800" y="0"/>
                  </a:moveTo>
                  <a:lnTo>
                    <a:pt x="646" y="7399"/>
                  </a:lnTo>
                  <a:lnTo>
                    <a:pt x="125" y="8955"/>
                  </a:lnTo>
                  <a:cubicBezTo>
                    <a:pt x="1" y="9338"/>
                    <a:pt x="298" y="9700"/>
                    <a:pt x="659" y="9700"/>
                  </a:cubicBezTo>
                  <a:cubicBezTo>
                    <a:pt x="719" y="9700"/>
                    <a:pt x="780" y="9690"/>
                    <a:pt x="842" y="9669"/>
                  </a:cubicBezTo>
                  <a:lnTo>
                    <a:pt x="2398" y="9151"/>
                  </a:lnTo>
                  <a:lnTo>
                    <a:pt x="9800"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656" name="Google Shape;6656;p91"/>
          <p:cNvGrpSpPr/>
          <p:nvPr/>
        </p:nvGrpSpPr>
        <p:grpSpPr>
          <a:xfrm>
            <a:off x="4439566" y="4167861"/>
            <a:ext cx="452337" cy="452337"/>
            <a:chOff x="4456875" y="1435075"/>
            <a:chExt cx="481825" cy="481825"/>
          </a:xfrm>
        </p:grpSpPr>
        <p:sp>
          <p:nvSpPr>
            <p:cNvPr id="6657" name="Google Shape;6657;p91"/>
            <p:cNvSpPr/>
            <p:nvPr/>
          </p:nvSpPr>
          <p:spPr>
            <a:xfrm>
              <a:off x="4624975" y="1465275"/>
              <a:ext cx="56650" cy="86000"/>
            </a:xfrm>
            <a:custGeom>
              <a:avLst/>
              <a:gdLst/>
              <a:ahLst/>
              <a:cxnLst/>
              <a:rect l="l" t="t" r="r" b="b"/>
              <a:pathLst>
                <a:path w="2266" h="3440" extrusionOk="0">
                  <a:moveTo>
                    <a:pt x="2265" y="0"/>
                  </a:moveTo>
                  <a:cubicBezTo>
                    <a:pt x="1413" y="283"/>
                    <a:pt x="618" y="1196"/>
                    <a:pt x="1" y="2575"/>
                  </a:cubicBezTo>
                  <a:cubicBezTo>
                    <a:pt x="263" y="2801"/>
                    <a:pt x="449" y="3105"/>
                    <a:pt x="534" y="3439"/>
                  </a:cubicBezTo>
                  <a:cubicBezTo>
                    <a:pt x="1106" y="3364"/>
                    <a:pt x="1672" y="3322"/>
                    <a:pt x="2265" y="3304"/>
                  </a:cubicBezTo>
                  <a:lnTo>
                    <a:pt x="2265"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658" name="Google Shape;6658;p91"/>
            <p:cNvSpPr/>
            <p:nvPr/>
          </p:nvSpPr>
          <p:spPr>
            <a:xfrm>
              <a:off x="4615275" y="1797425"/>
              <a:ext cx="66350" cy="89375"/>
            </a:xfrm>
            <a:custGeom>
              <a:avLst/>
              <a:gdLst/>
              <a:ahLst/>
              <a:cxnLst/>
              <a:rect l="l" t="t" r="r" b="b"/>
              <a:pathLst>
                <a:path w="2654" h="3575" extrusionOk="0">
                  <a:moveTo>
                    <a:pt x="0" y="0"/>
                  </a:moveTo>
                  <a:lnTo>
                    <a:pt x="0" y="0"/>
                  </a:lnTo>
                  <a:cubicBezTo>
                    <a:pt x="618" y="1882"/>
                    <a:pt x="1563" y="3225"/>
                    <a:pt x="2653" y="3574"/>
                  </a:cubicBezTo>
                  <a:lnTo>
                    <a:pt x="2653" y="1316"/>
                  </a:lnTo>
                  <a:cubicBezTo>
                    <a:pt x="2153" y="1135"/>
                    <a:pt x="1768" y="726"/>
                    <a:pt x="1620" y="217"/>
                  </a:cubicBezTo>
                  <a:cubicBezTo>
                    <a:pt x="1057" y="169"/>
                    <a:pt x="518" y="96"/>
                    <a:pt x="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659" name="Google Shape;6659;p91"/>
            <p:cNvSpPr/>
            <p:nvPr/>
          </p:nvSpPr>
          <p:spPr>
            <a:xfrm>
              <a:off x="4583125" y="1547250"/>
              <a:ext cx="28250" cy="28250"/>
            </a:xfrm>
            <a:custGeom>
              <a:avLst/>
              <a:gdLst/>
              <a:ahLst/>
              <a:cxnLst/>
              <a:rect l="l" t="t" r="r" b="b"/>
              <a:pathLst>
                <a:path w="1130" h="1130" extrusionOk="0">
                  <a:moveTo>
                    <a:pt x="567" y="1"/>
                  </a:moveTo>
                  <a:cubicBezTo>
                    <a:pt x="253" y="1"/>
                    <a:pt x="1" y="254"/>
                    <a:pt x="1" y="567"/>
                  </a:cubicBezTo>
                  <a:cubicBezTo>
                    <a:pt x="1" y="880"/>
                    <a:pt x="253" y="1130"/>
                    <a:pt x="567" y="1130"/>
                  </a:cubicBezTo>
                  <a:cubicBezTo>
                    <a:pt x="880" y="1130"/>
                    <a:pt x="1130" y="880"/>
                    <a:pt x="1130" y="567"/>
                  </a:cubicBezTo>
                  <a:cubicBezTo>
                    <a:pt x="1130" y="254"/>
                    <a:pt x="880" y="1"/>
                    <a:pt x="56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660" name="Google Shape;6660;p91"/>
            <p:cNvSpPr/>
            <p:nvPr/>
          </p:nvSpPr>
          <p:spPr>
            <a:xfrm>
              <a:off x="4597950" y="1576075"/>
              <a:ext cx="83675" cy="87525"/>
            </a:xfrm>
            <a:custGeom>
              <a:avLst/>
              <a:gdLst/>
              <a:ahLst/>
              <a:cxnLst/>
              <a:rect l="l" t="t" r="r" b="b"/>
              <a:pathLst>
                <a:path w="3347" h="3501" extrusionOk="0">
                  <a:moveTo>
                    <a:pt x="3346" y="1"/>
                  </a:moveTo>
                  <a:cubicBezTo>
                    <a:pt x="2723" y="19"/>
                    <a:pt x="2103" y="73"/>
                    <a:pt x="1485" y="161"/>
                  </a:cubicBezTo>
                  <a:cubicBezTo>
                    <a:pt x="1241" y="654"/>
                    <a:pt x="772" y="998"/>
                    <a:pt x="230" y="1082"/>
                  </a:cubicBezTo>
                  <a:cubicBezTo>
                    <a:pt x="100" y="1817"/>
                    <a:pt x="25" y="2714"/>
                    <a:pt x="1" y="3500"/>
                  </a:cubicBezTo>
                  <a:lnTo>
                    <a:pt x="3346" y="3500"/>
                  </a:lnTo>
                  <a:lnTo>
                    <a:pt x="3346"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661" name="Google Shape;6661;p91"/>
            <p:cNvSpPr/>
            <p:nvPr/>
          </p:nvSpPr>
          <p:spPr>
            <a:xfrm>
              <a:off x="4597650" y="1692175"/>
              <a:ext cx="83975" cy="82450"/>
            </a:xfrm>
            <a:custGeom>
              <a:avLst/>
              <a:gdLst/>
              <a:ahLst/>
              <a:cxnLst/>
              <a:rect l="l" t="t" r="r" b="b"/>
              <a:pathLst>
                <a:path w="3359" h="3298" extrusionOk="0">
                  <a:moveTo>
                    <a:pt x="1" y="0"/>
                  </a:moveTo>
                  <a:cubicBezTo>
                    <a:pt x="31" y="1003"/>
                    <a:pt x="154" y="2006"/>
                    <a:pt x="371" y="2987"/>
                  </a:cubicBezTo>
                  <a:cubicBezTo>
                    <a:pt x="1031" y="3135"/>
                    <a:pt x="1699" y="3237"/>
                    <a:pt x="2371" y="3298"/>
                  </a:cubicBezTo>
                  <a:cubicBezTo>
                    <a:pt x="2548" y="2855"/>
                    <a:pt x="2910" y="2509"/>
                    <a:pt x="3358" y="2346"/>
                  </a:cubicBezTo>
                  <a:lnTo>
                    <a:pt x="3358"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662" name="Google Shape;6662;p91"/>
            <p:cNvSpPr/>
            <p:nvPr/>
          </p:nvSpPr>
          <p:spPr>
            <a:xfrm>
              <a:off x="4798050" y="1663575"/>
              <a:ext cx="28475" cy="28250"/>
            </a:xfrm>
            <a:custGeom>
              <a:avLst/>
              <a:gdLst/>
              <a:ahLst/>
              <a:cxnLst/>
              <a:rect l="l" t="t" r="r" b="b"/>
              <a:pathLst>
                <a:path w="1139" h="1130" extrusionOk="0">
                  <a:moveTo>
                    <a:pt x="564" y="0"/>
                  </a:moveTo>
                  <a:cubicBezTo>
                    <a:pt x="254" y="0"/>
                    <a:pt x="1" y="253"/>
                    <a:pt x="1" y="566"/>
                  </a:cubicBezTo>
                  <a:cubicBezTo>
                    <a:pt x="4" y="876"/>
                    <a:pt x="257" y="1129"/>
                    <a:pt x="567" y="1129"/>
                  </a:cubicBezTo>
                  <a:lnTo>
                    <a:pt x="573" y="1129"/>
                  </a:lnTo>
                  <a:cubicBezTo>
                    <a:pt x="886" y="1129"/>
                    <a:pt x="1139" y="876"/>
                    <a:pt x="1139" y="563"/>
                  </a:cubicBezTo>
                  <a:cubicBezTo>
                    <a:pt x="1139" y="253"/>
                    <a:pt x="886" y="0"/>
                    <a:pt x="573"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663" name="Google Shape;6663;p91"/>
            <p:cNvSpPr/>
            <p:nvPr/>
          </p:nvSpPr>
          <p:spPr>
            <a:xfrm>
              <a:off x="4710200" y="1435075"/>
              <a:ext cx="228500" cy="228525"/>
            </a:xfrm>
            <a:custGeom>
              <a:avLst/>
              <a:gdLst/>
              <a:ahLst/>
              <a:cxnLst/>
              <a:rect l="l" t="t" r="r" b="b"/>
              <a:pathLst>
                <a:path w="9140" h="9141" extrusionOk="0">
                  <a:moveTo>
                    <a:pt x="1" y="1"/>
                  </a:moveTo>
                  <a:lnTo>
                    <a:pt x="1" y="34"/>
                  </a:lnTo>
                  <a:cubicBezTo>
                    <a:pt x="1729" y="377"/>
                    <a:pt x="3313" y="2283"/>
                    <a:pt x="4075" y="5069"/>
                  </a:cubicBezTo>
                  <a:cubicBezTo>
                    <a:pt x="6833" y="5828"/>
                    <a:pt x="8763" y="7406"/>
                    <a:pt x="9107" y="9140"/>
                  </a:cubicBezTo>
                  <a:lnTo>
                    <a:pt x="9140" y="9140"/>
                  </a:lnTo>
                  <a:cubicBezTo>
                    <a:pt x="8854" y="4298"/>
                    <a:pt x="4843" y="284"/>
                    <a:pt x="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664" name="Google Shape;6664;p91"/>
            <p:cNvSpPr/>
            <p:nvPr/>
          </p:nvSpPr>
          <p:spPr>
            <a:xfrm>
              <a:off x="4819200" y="1593475"/>
              <a:ext cx="89400" cy="70125"/>
            </a:xfrm>
            <a:custGeom>
              <a:avLst/>
              <a:gdLst/>
              <a:ahLst/>
              <a:cxnLst/>
              <a:rect l="l" t="t" r="r" b="b"/>
              <a:pathLst>
                <a:path w="3576" h="2805" extrusionOk="0">
                  <a:moveTo>
                    <a:pt x="1" y="1"/>
                  </a:moveTo>
                  <a:cubicBezTo>
                    <a:pt x="94" y="519"/>
                    <a:pt x="166" y="1061"/>
                    <a:pt x="215" y="1621"/>
                  </a:cubicBezTo>
                  <a:cubicBezTo>
                    <a:pt x="727" y="1777"/>
                    <a:pt x="1136" y="2301"/>
                    <a:pt x="1317" y="2804"/>
                  </a:cubicBezTo>
                  <a:lnTo>
                    <a:pt x="3575" y="2804"/>
                  </a:lnTo>
                  <a:cubicBezTo>
                    <a:pt x="3223" y="1711"/>
                    <a:pt x="1883" y="621"/>
                    <a:pt x="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665" name="Google Shape;6665;p91"/>
            <p:cNvSpPr/>
            <p:nvPr/>
          </p:nvSpPr>
          <p:spPr>
            <a:xfrm>
              <a:off x="4819200" y="1692175"/>
              <a:ext cx="89475" cy="66275"/>
            </a:xfrm>
            <a:custGeom>
              <a:avLst/>
              <a:gdLst/>
              <a:ahLst/>
              <a:cxnLst/>
              <a:rect l="l" t="t" r="r" b="b"/>
              <a:pathLst>
                <a:path w="3579" h="2651" extrusionOk="0">
                  <a:moveTo>
                    <a:pt x="1317" y="0"/>
                  </a:moveTo>
                  <a:cubicBezTo>
                    <a:pt x="1133" y="500"/>
                    <a:pt x="727" y="883"/>
                    <a:pt x="215" y="1033"/>
                  </a:cubicBezTo>
                  <a:cubicBezTo>
                    <a:pt x="166" y="1593"/>
                    <a:pt x="94" y="2132"/>
                    <a:pt x="1" y="2650"/>
                  </a:cubicBezTo>
                  <a:cubicBezTo>
                    <a:pt x="1889" y="2030"/>
                    <a:pt x="3223" y="1078"/>
                    <a:pt x="3578"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666" name="Google Shape;6666;p91"/>
            <p:cNvSpPr/>
            <p:nvPr/>
          </p:nvSpPr>
          <p:spPr>
            <a:xfrm>
              <a:off x="4456875" y="1691800"/>
              <a:ext cx="225125" cy="225100"/>
            </a:xfrm>
            <a:custGeom>
              <a:avLst/>
              <a:gdLst/>
              <a:ahLst/>
              <a:cxnLst/>
              <a:rect l="l" t="t" r="r" b="b"/>
              <a:pathLst>
                <a:path w="9005" h="9004" extrusionOk="0">
                  <a:moveTo>
                    <a:pt x="1" y="0"/>
                  </a:moveTo>
                  <a:cubicBezTo>
                    <a:pt x="284" y="4839"/>
                    <a:pt x="4162" y="8721"/>
                    <a:pt x="9004" y="9004"/>
                  </a:cubicBezTo>
                  <a:lnTo>
                    <a:pt x="9004" y="8974"/>
                  </a:lnTo>
                  <a:cubicBezTo>
                    <a:pt x="7273" y="8628"/>
                    <a:pt x="5827" y="6697"/>
                    <a:pt x="5066" y="3942"/>
                  </a:cubicBezTo>
                  <a:cubicBezTo>
                    <a:pt x="2283" y="3180"/>
                    <a:pt x="377" y="1726"/>
                    <a:pt x="3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667" name="Google Shape;6667;p91"/>
            <p:cNvSpPr/>
            <p:nvPr/>
          </p:nvSpPr>
          <p:spPr>
            <a:xfrm>
              <a:off x="4487000" y="1595125"/>
              <a:ext cx="88925" cy="68475"/>
            </a:xfrm>
            <a:custGeom>
              <a:avLst/>
              <a:gdLst/>
              <a:ahLst/>
              <a:cxnLst/>
              <a:rect l="l" t="t" r="r" b="b"/>
              <a:pathLst>
                <a:path w="3557" h="2739" extrusionOk="0">
                  <a:moveTo>
                    <a:pt x="3397" y="1"/>
                  </a:moveTo>
                  <a:cubicBezTo>
                    <a:pt x="1569" y="636"/>
                    <a:pt x="337" y="1720"/>
                    <a:pt x="0" y="2738"/>
                  </a:cubicBezTo>
                  <a:lnTo>
                    <a:pt x="3313" y="2738"/>
                  </a:lnTo>
                  <a:cubicBezTo>
                    <a:pt x="3337" y="1880"/>
                    <a:pt x="3418" y="913"/>
                    <a:pt x="3556" y="106"/>
                  </a:cubicBezTo>
                  <a:cubicBezTo>
                    <a:pt x="3502" y="73"/>
                    <a:pt x="3448" y="37"/>
                    <a:pt x="339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668" name="Google Shape;6668;p91"/>
            <p:cNvSpPr/>
            <p:nvPr/>
          </p:nvSpPr>
          <p:spPr>
            <a:xfrm>
              <a:off x="4486925" y="1692175"/>
              <a:ext cx="89450" cy="66350"/>
            </a:xfrm>
            <a:custGeom>
              <a:avLst/>
              <a:gdLst/>
              <a:ahLst/>
              <a:cxnLst/>
              <a:rect l="l" t="t" r="r" b="b"/>
              <a:pathLst>
                <a:path w="3578" h="2654" extrusionOk="0">
                  <a:moveTo>
                    <a:pt x="0" y="0"/>
                  </a:moveTo>
                  <a:cubicBezTo>
                    <a:pt x="352" y="1078"/>
                    <a:pt x="1689" y="2030"/>
                    <a:pt x="3578" y="2653"/>
                  </a:cubicBezTo>
                  <a:cubicBezTo>
                    <a:pt x="3418" y="1777"/>
                    <a:pt x="3325" y="889"/>
                    <a:pt x="330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669" name="Google Shape;6669;p91"/>
            <p:cNvSpPr/>
            <p:nvPr/>
          </p:nvSpPr>
          <p:spPr>
            <a:xfrm>
              <a:off x="4456875" y="1435075"/>
              <a:ext cx="225125" cy="228525"/>
            </a:xfrm>
            <a:custGeom>
              <a:avLst/>
              <a:gdLst/>
              <a:ahLst/>
              <a:cxnLst/>
              <a:rect l="l" t="t" r="r" b="b"/>
              <a:pathLst>
                <a:path w="9005" h="9141" extrusionOk="0">
                  <a:moveTo>
                    <a:pt x="9004" y="1"/>
                  </a:moveTo>
                  <a:cubicBezTo>
                    <a:pt x="4162" y="284"/>
                    <a:pt x="284" y="4298"/>
                    <a:pt x="1" y="9140"/>
                  </a:cubicBezTo>
                  <a:lnTo>
                    <a:pt x="37" y="9140"/>
                  </a:lnTo>
                  <a:cubicBezTo>
                    <a:pt x="329" y="7686"/>
                    <a:pt x="1747" y="6267"/>
                    <a:pt x="3969" y="5433"/>
                  </a:cubicBezTo>
                  <a:cubicBezTo>
                    <a:pt x="3715" y="4375"/>
                    <a:pt x="4516" y="3361"/>
                    <a:pt x="5602" y="3361"/>
                  </a:cubicBezTo>
                  <a:cubicBezTo>
                    <a:pt x="5607" y="3361"/>
                    <a:pt x="5612" y="3361"/>
                    <a:pt x="5617" y="3361"/>
                  </a:cubicBezTo>
                  <a:cubicBezTo>
                    <a:pt x="5638" y="3361"/>
                    <a:pt x="5656" y="3364"/>
                    <a:pt x="5677" y="3367"/>
                  </a:cubicBezTo>
                  <a:cubicBezTo>
                    <a:pt x="6511" y="1476"/>
                    <a:pt x="7688" y="293"/>
                    <a:pt x="9004" y="31"/>
                  </a:cubicBezTo>
                  <a:lnTo>
                    <a:pt x="9004"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670" name="Google Shape;6670;p91"/>
            <p:cNvSpPr/>
            <p:nvPr/>
          </p:nvSpPr>
          <p:spPr>
            <a:xfrm>
              <a:off x="4710200" y="1691800"/>
              <a:ext cx="228500" cy="225100"/>
            </a:xfrm>
            <a:custGeom>
              <a:avLst/>
              <a:gdLst/>
              <a:ahLst/>
              <a:cxnLst/>
              <a:rect l="l" t="t" r="r" b="b"/>
              <a:pathLst>
                <a:path w="9140" h="9004" extrusionOk="0">
                  <a:moveTo>
                    <a:pt x="9107" y="0"/>
                  </a:moveTo>
                  <a:cubicBezTo>
                    <a:pt x="8760" y="1726"/>
                    <a:pt x="6857" y="3177"/>
                    <a:pt x="4075" y="3942"/>
                  </a:cubicBezTo>
                  <a:cubicBezTo>
                    <a:pt x="3313" y="6721"/>
                    <a:pt x="1729" y="8628"/>
                    <a:pt x="1" y="8971"/>
                  </a:cubicBezTo>
                  <a:lnTo>
                    <a:pt x="1" y="9004"/>
                  </a:lnTo>
                  <a:cubicBezTo>
                    <a:pt x="4843" y="8721"/>
                    <a:pt x="8854" y="4839"/>
                    <a:pt x="914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671" name="Google Shape;6671;p91"/>
            <p:cNvSpPr/>
            <p:nvPr/>
          </p:nvSpPr>
          <p:spPr>
            <a:xfrm>
              <a:off x="4710200" y="1465200"/>
              <a:ext cx="70025" cy="89375"/>
            </a:xfrm>
            <a:custGeom>
              <a:avLst/>
              <a:gdLst/>
              <a:ahLst/>
              <a:cxnLst/>
              <a:rect l="l" t="t" r="r" b="b"/>
              <a:pathLst>
                <a:path w="2801" h="3575" extrusionOk="0">
                  <a:moveTo>
                    <a:pt x="1" y="0"/>
                  </a:moveTo>
                  <a:lnTo>
                    <a:pt x="1" y="3298"/>
                  </a:lnTo>
                  <a:cubicBezTo>
                    <a:pt x="937" y="3328"/>
                    <a:pt x="1961" y="3421"/>
                    <a:pt x="2801" y="3575"/>
                  </a:cubicBezTo>
                  <a:cubicBezTo>
                    <a:pt x="2181" y="1687"/>
                    <a:pt x="1082" y="350"/>
                    <a:pt x="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672" name="Google Shape;6672;p91"/>
            <p:cNvSpPr/>
            <p:nvPr/>
          </p:nvSpPr>
          <p:spPr>
            <a:xfrm>
              <a:off x="4710200" y="1575850"/>
              <a:ext cx="86150" cy="87750"/>
            </a:xfrm>
            <a:custGeom>
              <a:avLst/>
              <a:gdLst/>
              <a:ahLst/>
              <a:cxnLst/>
              <a:rect l="l" t="t" r="r" b="b"/>
              <a:pathLst>
                <a:path w="3446" h="3510" extrusionOk="0">
                  <a:moveTo>
                    <a:pt x="1" y="1"/>
                  </a:moveTo>
                  <a:lnTo>
                    <a:pt x="1" y="3509"/>
                  </a:lnTo>
                  <a:lnTo>
                    <a:pt x="2494" y="3509"/>
                  </a:lnTo>
                  <a:cubicBezTo>
                    <a:pt x="2656" y="3054"/>
                    <a:pt x="3003" y="2554"/>
                    <a:pt x="3445" y="2374"/>
                  </a:cubicBezTo>
                  <a:cubicBezTo>
                    <a:pt x="3385" y="1702"/>
                    <a:pt x="3283" y="1034"/>
                    <a:pt x="3135" y="374"/>
                  </a:cubicBezTo>
                  <a:cubicBezTo>
                    <a:pt x="2208" y="167"/>
                    <a:pt x="1063" y="37"/>
                    <a:pt x="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673" name="Google Shape;6673;p91"/>
            <p:cNvSpPr/>
            <p:nvPr/>
          </p:nvSpPr>
          <p:spPr>
            <a:xfrm>
              <a:off x="4710200" y="1797500"/>
              <a:ext cx="70025" cy="89375"/>
            </a:xfrm>
            <a:custGeom>
              <a:avLst/>
              <a:gdLst/>
              <a:ahLst/>
              <a:cxnLst/>
              <a:rect l="l" t="t" r="r" b="b"/>
              <a:pathLst>
                <a:path w="2801" h="3575" extrusionOk="0">
                  <a:moveTo>
                    <a:pt x="2801" y="0"/>
                  </a:moveTo>
                  <a:lnTo>
                    <a:pt x="2801" y="0"/>
                  </a:lnTo>
                  <a:cubicBezTo>
                    <a:pt x="2283" y="93"/>
                    <a:pt x="1609" y="166"/>
                    <a:pt x="1048" y="214"/>
                  </a:cubicBezTo>
                  <a:cubicBezTo>
                    <a:pt x="892" y="726"/>
                    <a:pt x="503" y="1135"/>
                    <a:pt x="1" y="1316"/>
                  </a:cubicBezTo>
                  <a:lnTo>
                    <a:pt x="1" y="3574"/>
                  </a:lnTo>
                  <a:cubicBezTo>
                    <a:pt x="1082" y="3222"/>
                    <a:pt x="2181" y="1885"/>
                    <a:pt x="280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674" name="Google Shape;6674;p91"/>
            <p:cNvSpPr/>
            <p:nvPr/>
          </p:nvSpPr>
          <p:spPr>
            <a:xfrm>
              <a:off x="4681975" y="1776400"/>
              <a:ext cx="28250" cy="28350"/>
            </a:xfrm>
            <a:custGeom>
              <a:avLst/>
              <a:gdLst/>
              <a:ahLst/>
              <a:cxnLst/>
              <a:rect l="l" t="t" r="r" b="b"/>
              <a:pathLst>
                <a:path w="1130" h="1134" extrusionOk="0">
                  <a:moveTo>
                    <a:pt x="566" y="1"/>
                  </a:moveTo>
                  <a:cubicBezTo>
                    <a:pt x="253" y="1"/>
                    <a:pt x="0" y="251"/>
                    <a:pt x="0" y="564"/>
                  </a:cubicBezTo>
                  <a:lnTo>
                    <a:pt x="0" y="567"/>
                  </a:lnTo>
                  <a:cubicBezTo>
                    <a:pt x="0" y="567"/>
                    <a:pt x="0" y="570"/>
                    <a:pt x="0" y="570"/>
                  </a:cubicBezTo>
                  <a:cubicBezTo>
                    <a:pt x="0" y="880"/>
                    <a:pt x="253" y="1133"/>
                    <a:pt x="566" y="1133"/>
                  </a:cubicBezTo>
                  <a:cubicBezTo>
                    <a:pt x="877" y="1133"/>
                    <a:pt x="1130" y="880"/>
                    <a:pt x="1130" y="570"/>
                  </a:cubicBezTo>
                  <a:cubicBezTo>
                    <a:pt x="1130" y="570"/>
                    <a:pt x="1130" y="567"/>
                    <a:pt x="1130" y="567"/>
                  </a:cubicBezTo>
                  <a:lnTo>
                    <a:pt x="1130" y="564"/>
                  </a:lnTo>
                  <a:cubicBezTo>
                    <a:pt x="1130" y="251"/>
                    <a:pt x="877" y="1"/>
                    <a:pt x="56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675" name="Google Shape;6675;p91"/>
            <p:cNvSpPr/>
            <p:nvPr/>
          </p:nvSpPr>
          <p:spPr>
            <a:xfrm>
              <a:off x="4710200" y="1692175"/>
              <a:ext cx="86150" cy="82450"/>
            </a:xfrm>
            <a:custGeom>
              <a:avLst/>
              <a:gdLst/>
              <a:ahLst/>
              <a:cxnLst/>
              <a:rect l="l" t="t" r="r" b="b"/>
              <a:pathLst>
                <a:path w="3446" h="3298" extrusionOk="0">
                  <a:moveTo>
                    <a:pt x="1" y="0"/>
                  </a:moveTo>
                  <a:lnTo>
                    <a:pt x="1" y="2346"/>
                  </a:lnTo>
                  <a:cubicBezTo>
                    <a:pt x="455" y="2506"/>
                    <a:pt x="820" y="2852"/>
                    <a:pt x="1003" y="3298"/>
                  </a:cubicBezTo>
                  <a:cubicBezTo>
                    <a:pt x="1702" y="3234"/>
                    <a:pt x="2506" y="3129"/>
                    <a:pt x="3135" y="2987"/>
                  </a:cubicBezTo>
                  <a:cubicBezTo>
                    <a:pt x="3283" y="2328"/>
                    <a:pt x="3385" y="1660"/>
                    <a:pt x="3445" y="985"/>
                  </a:cubicBezTo>
                  <a:cubicBezTo>
                    <a:pt x="3003" y="807"/>
                    <a:pt x="2656" y="449"/>
                    <a:pt x="2494"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676" name="Google Shape;6676;p91"/>
          <p:cNvGrpSpPr/>
          <p:nvPr/>
        </p:nvGrpSpPr>
        <p:grpSpPr>
          <a:xfrm>
            <a:off x="5000887" y="4167849"/>
            <a:ext cx="456773" cy="452361"/>
            <a:chOff x="5049725" y="1435050"/>
            <a:chExt cx="486550" cy="481850"/>
          </a:xfrm>
        </p:grpSpPr>
        <p:sp>
          <p:nvSpPr>
            <p:cNvPr id="6677" name="Google Shape;6677;p91"/>
            <p:cNvSpPr/>
            <p:nvPr/>
          </p:nvSpPr>
          <p:spPr>
            <a:xfrm>
              <a:off x="5136300" y="1519775"/>
              <a:ext cx="310550" cy="310550"/>
            </a:xfrm>
            <a:custGeom>
              <a:avLst/>
              <a:gdLst/>
              <a:ahLst/>
              <a:cxnLst/>
              <a:rect l="l" t="t" r="r" b="b"/>
              <a:pathLst>
                <a:path w="12422" h="12422" extrusionOk="0">
                  <a:moveTo>
                    <a:pt x="6209" y="1"/>
                  </a:moveTo>
                  <a:cubicBezTo>
                    <a:pt x="2786" y="1"/>
                    <a:pt x="0" y="2786"/>
                    <a:pt x="0" y="6213"/>
                  </a:cubicBezTo>
                  <a:cubicBezTo>
                    <a:pt x="0" y="9637"/>
                    <a:pt x="2786" y="12422"/>
                    <a:pt x="6209" y="12422"/>
                  </a:cubicBezTo>
                  <a:cubicBezTo>
                    <a:pt x="9636" y="12422"/>
                    <a:pt x="12422" y="9637"/>
                    <a:pt x="12422" y="6213"/>
                  </a:cubicBezTo>
                  <a:cubicBezTo>
                    <a:pt x="12422" y="5219"/>
                    <a:pt x="12160" y="4258"/>
                    <a:pt x="11711" y="3388"/>
                  </a:cubicBezTo>
                  <a:lnTo>
                    <a:pt x="11428" y="3388"/>
                  </a:lnTo>
                  <a:lnTo>
                    <a:pt x="10780" y="4036"/>
                  </a:lnTo>
                  <a:cubicBezTo>
                    <a:pt x="11112" y="4713"/>
                    <a:pt x="11286" y="5457"/>
                    <a:pt x="11292" y="6213"/>
                  </a:cubicBezTo>
                  <a:cubicBezTo>
                    <a:pt x="11292" y="9013"/>
                    <a:pt x="9010" y="11293"/>
                    <a:pt x="6209" y="11293"/>
                  </a:cubicBezTo>
                  <a:cubicBezTo>
                    <a:pt x="3409" y="11293"/>
                    <a:pt x="1129" y="9013"/>
                    <a:pt x="1129" y="6213"/>
                  </a:cubicBezTo>
                  <a:cubicBezTo>
                    <a:pt x="1129" y="3409"/>
                    <a:pt x="3409" y="1130"/>
                    <a:pt x="6209" y="1130"/>
                  </a:cubicBezTo>
                  <a:cubicBezTo>
                    <a:pt x="6965" y="1133"/>
                    <a:pt x="7709" y="1307"/>
                    <a:pt x="8387" y="1639"/>
                  </a:cubicBezTo>
                  <a:lnTo>
                    <a:pt x="9034" y="994"/>
                  </a:lnTo>
                  <a:lnTo>
                    <a:pt x="9034" y="708"/>
                  </a:lnTo>
                  <a:cubicBezTo>
                    <a:pt x="8164" y="260"/>
                    <a:pt x="7203" y="1"/>
                    <a:pt x="620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678" name="Google Shape;6678;p91"/>
            <p:cNvSpPr/>
            <p:nvPr/>
          </p:nvSpPr>
          <p:spPr>
            <a:xfrm>
              <a:off x="5184925" y="1576250"/>
              <a:ext cx="205475" cy="197625"/>
            </a:xfrm>
            <a:custGeom>
              <a:avLst/>
              <a:gdLst/>
              <a:ahLst/>
              <a:cxnLst/>
              <a:rect l="l" t="t" r="r" b="b"/>
              <a:pathLst>
                <a:path w="8219" h="7905" extrusionOk="0">
                  <a:moveTo>
                    <a:pt x="4264" y="0"/>
                  </a:moveTo>
                  <a:cubicBezTo>
                    <a:pt x="2665" y="0"/>
                    <a:pt x="1226" y="964"/>
                    <a:pt x="612" y="2439"/>
                  </a:cubicBezTo>
                  <a:cubicBezTo>
                    <a:pt x="0" y="3918"/>
                    <a:pt x="341" y="5616"/>
                    <a:pt x="1470" y="6748"/>
                  </a:cubicBezTo>
                  <a:cubicBezTo>
                    <a:pt x="2225" y="7503"/>
                    <a:pt x="3236" y="7904"/>
                    <a:pt x="4264" y="7904"/>
                  </a:cubicBezTo>
                  <a:cubicBezTo>
                    <a:pt x="4774" y="7904"/>
                    <a:pt x="5287" y="7806"/>
                    <a:pt x="5776" y="7603"/>
                  </a:cubicBezTo>
                  <a:cubicBezTo>
                    <a:pt x="7255" y="6992"/>
                    <a:pt x="8218" y="5550"/>
                    <a:pt x="8218" y="3954"/>
                  </a:cubicBezTo>
                  <a:cubicBezTo>
                    <a:pt x="8212" y="3502"/>
                    <a:pt x="8131" y="3059"/>
                    <a:pt x="7974" y="2638"/>
                  </a:cubicBezTo>
                  <a:lnTo>
                    <a:pt x="7050" y="3565"/>
                  </a:lnTo>
                  <a:cubicBezTo>
                    <a:pt x="7071" y="3692"/>
                    <a:pt x="7083" y="3821"/>
                    <a:pt x="7089" y="3954"/>
                  </a:cubicBezTo>
                  <a:cubicBezTo>
                    <a:pt x="7089" y="5095"/>
                    <a:pt x="6399" y="6125"/>
                    <a:pt x="5345" y="6562"/>
                  </a:cubicBezTo>
                  <a:cubicBezTo>
                    <a:pt x="4996" y="6706"/>
                    <a:pt x="4629" y="6776"/>
                    <a:pt x="4265" y="6776"/>
                  </a:cubicBezTo>
                  <a:cubicBezTo>
                    <a:pt x="3530" y="6776"/>
                    <a:pt x="2808" y="6489"/>
                    <a:pt x="2268" y="5947"/>
                  </a:cubicBezTo>
                  <a:cubicBezTo>
                    <a:pt x="1461" y="5140"/>
                    <a:pt x="1220" y="3927"/>
                    <a:pt x="1657" y="2873"/>
                  </a:cubicBezTo>
                  <a:cubicBezTo>
                    <a:pt x="2093" y="1816"/>
                    <a:pt x="3123" y="1129"/>
                    <a:pt x="4264" y="1129"/>
                  </a:cubicBezTo>
                  <a:cubicBezTo>
                    <a:pt x="4394" y="1132"/>
                    <a:pt x="4523" y="1144"/>
                    <a:pt x="4653" y="1168"/>
                  </a:cubicBezTo>
                  <a:lnTo>
                    <a:pt x="5580" y="241"/>
                  </a:lnTo>
                  <a:cubicBezTo>
                    <a:pt x="5159" y="84"/>
                    <a:pt x="4713" y="3"/>
                    <a:pt x="4264"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679" name="Google Shape;6679;p91"/>
            <p:cNvSpPr/>
            <p:nvPr/>
          </p:nvSpPr>
          <p:spPr>
            <a:xfrm>
              <a:off x="5049725" y="1435075"/>
              <a:ext cx="481825" cy="481825"/>
            </a:xfrm>
            <a:custGeom>
              <a:avLst/>
              <a:gdLst/>
              <a:ahLst/>
              <a:cxnLst/>
              <a:rect l="l" t="t" r="r" b="b"/>
              <a:pathLst>
                <a:path w="19273" h="19273" extrusionOk="0">
                  <a:moveTo>
                    <a:pt x="9672" y="1"/>
                  </a:moveTo>
                  <a:cubicBezTo>
                    <a:pt x="4379" y="1"/>
                    <a:pt x="0" y="4307"/>
                    <a:pt x="0" y="9601"/>
                  </a:cubicBezTo>
                  <a:cubicBezTo>
                    <a:pt x="0" y="14892"/>
                    <a:pt x="4379" y="19273"/>
                    <a:pt x="9672" y="19273"/>
                  </a:cubicBezTo>
                  <a:cubicBezTo>
                    <a:pt x="14966" y="19273"/>
                    <a:pt x="19272" y="14892"/>
                    <a:pt x="19272" y="9601"/>
                  </a:cubicBezTo>
                  <a:cubicBezTo>
                    <a:pt x="19269" y="8204"/>
                    <a:pt x="18962" y="6821"/>
                    <a:pt x="18369" y="5557"/>
                  </a:cubicBezTo>
                  <a:lnTo>
                    <a:pt x="17646" y="6279"/>
                  </a:lnTo>
                  <a:cubicBezTo>
                    <a:pt x="17327" y="6599"/>
                    <a:pt x="16896" y="6776"/>
                    <a:pt x="16448" y="6776"/>
                  </a:cubicBezTo>
                  <a:lnTo>
                    <a:pt x="16430" y="6776"/>
                  </a:lnTo>
                  <a:cubicBezTo>
                    <a:pt x="16809" y="7671"/>
                    <a:pt x="17008" y="8628"/>
                    <a:pt x="17014" y="9601"/>
                  </a:cubicBezTo>
                  <a:cubicBezTo>
                    <a:pt x="17014" y="13648"/>
                    <a:pt x="13720" y="16939"/>
                    <a:pt x="9672" y="16939"/>
                  </a:cubicBezTo>
                  <a:cubicBezTo>
                    <a:pt x="5625" y="16939"/>
                    <a:pt x="2334" y="13648"/>
                    <a:pt x="2334" y="9601"/>
                  </a:cubicBezTo>
                  <a:cubicBezTo>
                    <a:pt x="2334" y="5554"/>
                    <a:pt x="5625" y="2259"/>
                    <a:pt x="9672" y="2259"/>
                  </a:cubicBezTo>
                  <a:cubicBezTo>
                    <a:pt x="10642" y="2265"/>
                    <a:pt x="11603" y="2464"/>
                    <a:pt x="12497" y="2844"/>
                  </a:cubicBezTo>
                  <a:lnTo>
                    <a:pt x="12497" y="2825"/>
                  </a:lnTo>
                  <a:cubicBezTo>
                    <a:pt x="12494" y="2374"/>
                    <a:pt x="12672" y="1943"/>
                    <a:pt x="12991" y="1627"/>
                  </a:cubicBezTo>
                  <a:lnTo>
                    <a:pt x="13713" y="904"/>
                  </a:lnTo>
                  <a:cubicBezTo>
                    <a:pt x="12449" y="311"/>
                    <a:pt x="11070" y="4"/>
                    <a:pt x="9672"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680" name="Google Shape;6680;p91"/>
            <p:cNvSpPr/>
            <p:nvPr/>
          </p:nvSpPr>
          <p:spPr>
            <a:xfrm>
              <a:off x="5245825" y="1435050"/>
              <a:ext cx="290450" cy="282350"/>
            </a:xfrm>
            <a:custGeom>
              <a:avLst/>
              <a:gdLst/>
              <a:ahLst/>
              <a:cxnLst/>
              <a:rect l="l" t="t" r="r" b="b"/>
              <a:pathLst>
                <a:path w="11618" h="11294" extrusionOk="0">
                  <a:moveTo>
                    <a:pt x="8601" y="1"/>
                  </a:moveTo>
                  <a:cubicBezTo>
                    <a:pt x="8461" y="1"/>
                    <a:pt x="8319" y="52"/>
                    <a:pt x="8203" y="168"/>
                  </a:cubicBezTo>
                  <a:lnTo>
                    <a:pt x="5945" y="2426"/>
                  </a:lnTo>
                  <a:cubicBezTo>
                    <a:pt x="5839" y="2531"/>
                    <a:pt x="5779" y="2676"/>
                    <a:pt x="5782" y="2826"/>
                  </a:cubicBezTo>
                  <a:lnTo>
                    <a:pt x="5782" y="4850"/>
                  </a:lnTo>
                  <a:lnTo>
                    <a:pt x="2554" y="8075"/>
                  </a:lnTo>
                  <a:cubicBezTo>
                    <a:pt x="2328" y="7967"/>
                    <a:pt x="2081" y="7906"/>
                    <a:pt x="1828" y="7906"/>
                  </a:cubicBezTo>
                  <a:cubicBezTo>
                    <a:pt x="1142" y="7906"/>
                    <a:pt x="525" y="8319"/>
                    <a:pt x="263" y="8951"/>
                  </a:cubicBezTo>
                  <a:cubicBezTo>
                    <a:pt x="1" y="9584"/>
                    <a:pt x="145" y="10312"/>
                    <a:pt x="630" y="10797"/>
                  </a:cubicBezTo>
                  <a:cubicBezTo>
                    <a:pt x="954" y="11122"/>
                    <a:pt x="1388" y="11294"/>
                    <a:pt x="1828" y="11294"/>
                  </a:cubicBezTo>
                  <a:cubicBezTo>
                    <a:pt x="2046" y="11294"/>
                    <a:pt x="2266" y="11251"/>
                    <a:pt x="2476" y="11165"/>
                  </a:cubicBezTo>
                  <a:cubicBezTo>
                    <a:pt x="3108" y="10903"/>
                    <a:pt x="3524" y="10285"/>
                    <a:pt x="3524" y="9602"/>
                  </a:cubicBezTo>
                  <a:cubicBezTo>
                    <a:pt x="3521" y="9349"/>
                    <a:pt x="3463" y="9102"/>
                    <a:pt x="3352" y="8876"/>
                  </a:cubicBezTo>
                  <a:lnTo>
                    <a:pt x="6580" y="5648"/>
                  </a:lnTo>
                  <a:lnTo>
                    <a:pt x="8604" y="5648"/>
                  </a:lnTo>
                  <a:cubicBezTo>
                    <a:pt x="8754" y="5648"/>
                    <a:pt x="8896" y="5588"/>
                    <a:pt x="9004" y="5482"/>
                  </a:cubicBezTo>
                  <a:lnTo>
                    <a:pt x="11263" y="3224"/>
                  </a:lnTo>
                  <a:cubicBezTo>
                    <a:pt x="11618" y="2869"/>
                    <a:pt x="11365" y="2260"/>
                    <a:pt x="10862" y="2260"/>
                  </a:cubicBezTo>
                  <a:lnTo>
                    <a:pt x="9170" y="2260"/>
                  </a:lnTo>
                  <a:lnTo>
                    <a:pt x="9170" y="568"/>
                  </a:lnTo>
                  <a:cubicBezTo>
                    <a:pt x="9170" y="226"/>
                    <a:pt x="8892" y="1"/>
                    <a:pt x="860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681" name="Google Shape;6681;p91"/>
          <p:cNvGrpSpPr/>
          <p:nvPr/>
        </p:nvGrpSpPr>
        <p:grpSpPr>
          <a:xfrm>
            <a:off x="5554955" y="4167861"/>
            <a:ext cx="452479" cy="452337"/>
            <a:chOff x="5642475" y="1435075"/>
            <a:chExt cx="481975" cy="481825"/>
          </a:xfrm>
        </p:grpSpPr>
        <p:sp>
          <p:nvSpPr>
            <p:cNvPr id="6682" name="Google Shape;6682;p91"/>
            <p:cNvSpPr/>
            <p:nvPr/>
          </p:nvSpPr>
          <p:spPr>
            <a:xfrm>
              <a:off x="5642475" y="1435075"/>
              <a:ext cx="481975" cy="340675"/>
            </a:xfrm>
            <a:custGeom>
              <a:avLst/>
              <a:gdLst/>
              <a:ahLst/>
              <a:cxnLst/>
              <a:rect l="l" t="t" r="r" b="b"/>
              <a:pathLst>
                <a:path w="19279" h="13627" extrusionOk="0">
                  <a:moveTo>
                    <a:pt x="2262" y="2259"/>
                  </a:moveTo>
                  <a:cubicBezTo>
                    <a:pt x="2883" y="2259"/>
                    <a:pt x="3428" y="2765"/>
                    <a:pt x="3428" y="3389"/>
                  </a:cubicBezTo>
                  <a:lnTo>
                    <a:pt x="3428" y="7342"/>
                  </a:lnTo>
                  <a:cubicBezTo>
                    <a:pt x="3428" y="7366"/>
                    <a:pt x="3434" y="7394"/>
                    <a:pt x="3434" y="7418"/>
                  </a:cubicBezTo>
                  <a:lnTo>
                    <a:pt x="1636" y="6246"/>
                  </a:lnTo>
                  <a:cubicBezTo>
                    <a:pt x="1320" y="6035"/>
                    <a:pt x="1130" y="5683"/>
                    <a:pt x="1133" y="5304"/>
                  </a:cubicBezTo>
                  <a:lnTo>
                    <a:pt x="1133" y="3389"/>
                  </a:lnTo>
                  <a:cubicBezTo>
                    <a:pt x="1133" y="2765"/>
                    <a:pt x="1636" y="2259"/>
                    <a:pt x="2262" y="2259"/>
                  </a:cubicBezTo>
                  <a:close/>
                  <a:moveTo>
                    <a:pt x="17017" y="2259"/>
                  </a:moveTo>
                  <a:cubicBezTo>
                    <a:pt x="17641" y="2259"/>
                    <a:pt x="18147" y="2765"/>
                    <a:pt x="18147" y="3389"/>
                  </a:cubicBezTo>
                  <a:lnTo>
                    <a:pt x="18147" y="5307"/>
                  </a:lnTo>
                  <a:cubicBezTo>
                    <a:pt x="18147" y="5683"/>
                    <a:pt x="17957" y="6035"/>
                    <a:pt x="17644" y="6246"/>
                  </a:cubicBezTo>
                  <a:lnTo>
                    <a:pt x="15843" y="7421"/>
                  </a:lnTo>
                  <a:cubicBezTo>
                    <a:pt x="15843" y="7394"/>
                    <a:pt x="15849" y="7369"/>
                    <a:pt x="15849" y="7342"/>
                  </a:cubicBezTo>
                  <a:lnTo>
                    <a:pt x="15849" y="3389"/>
                  </a:lnTo>
                  <a:cubicBezTo>
                    <a:pt x="15849" y="2765"/>
                    <a:pt x="16394" y="2259"/>
                    <a:pt x="17017" y="2259"/>
                  </a:cubicBezTo>
                  <a:close/>
                  <a:moveTo>
                    <a:pt x="9638" y="2284"/>
                  </a:moveTo>
                  <a:cubicBezTo>
                    <a:pt x="9845" y="2284"/>
                    <a:pt x="10051" y="2381"/>
                    <a:pt x="10146" y="2576"/>
                  </a:cubicBezTo>
                  <a:lnTo>
                    <a:pt x="10883" y="4069"/>
                  </a:lnTo>
                  <a:lnTo>
                    <a:pt x="12534" y="4310"/>
                  </a:lnTo>
                  <a:cubicBezTo>
                    <a:pt x="12994" y="4376"/>
                    <a:pt x="13181" y="4945"/>
                    <a:pt x="12847" y="5274"/>
                  </a:cubicBezTo>
                  <a:lnTo>
                    <a:pt x="11651" y="6439"/>
                  </a:lnTo>
                  <a:lnTo>
                    <a:pt x="11934" y="8080"/>
                  </a:lnTo>
                  <a:cubicBezTo>
                    <a:pt x="11996" y="8445"/>
                    <a:pt x="11705" y="8742"/>
                    <a:pt x="11376" y="8742"/>
                  </a:cubicBezTo>
                  <a:cubicBezTo>
                    <a:pt x="11290" y="8742"/>
                    <a:pt x="11201" y="8721"/>
                    <a:pt x="11115" y="8676"/>
                  </a:cubicBezTo>
                  <a:lnTo>
                    <a:pt x="9637" y="7899"/>
                  </a:lnTo>
                  <a:lnTo>
                    <a:pt x="8161" y="8676"/>
                  </a:lnTo>
                  <a:cubicBezTo>
                    <a:pt x="8076" y="8721"/>
                    <a:pt x="7987" y="8742"/>
                    <a:pt x="7900" y="8742"/>
                  </a:cubicBezTo>
                  <a:cubicBezTo>
                    <a:pt x="7571" y="8742"/>
                    <a:pt x="7280" y="8445"/>
                    <a:pt x="7342" y="8080"/>
                  </a:cubicBezTo>
                  <a:lnTo>
                    <a:pt x="7625" y="6439"/>
                  </a:lnTo>
                  <a:lnTo>
                    <a:pt x="6430" y="5271"/>
                  </a:lnTo>
                  <a:cubicBezTo>
                    <a:pt x="6279" y="5120"/>
                    <a:pt x="6222" y="4897"/>
                    <a:pt x="6288" y="4692"/>
                  </a:cubicBezTo>
                  <a:cubicBezTo>
                    <a:pt x="6355" y="4488"/>
                    <a:pt x="6532" y="4340"/>
                    <a:pt x="6743" y="4310"/>
                  </a:cubicBezTo>
                  <a:lnTo>
                    <a:pt x="8393" y="4069"/>
                  </a:lnTo>
                  <a:lnTo>
                    <a:pt x="9131" y="2576"/>
                  </a:lnTo>
                  <a:cubicBezTo>
                    <a:pt x="9226" y="2381"/>
                    <a:pt x="9432" y="2284"/>
                    <a:pt x="9638" y="2284"/>
                  </a:cubicBezTo>
                  <a:close/>
                  <a:moveTo>
                    <a:pt x="3994" y="1"/>
                  </a:moveTo>
                  <a:cubicBezTo>
                    <a:pt x="3681" y="1"/>
                    <a:pt x="3428" y="254"/>
                    <a:pt x="3428" y="567"/>
                  </a:cubicBezTo>
                  <a:lnTo>
                    <a:pt x="3428" y="1443"/>
                  </a:lnTo>
                  <a:cubicBezTo>
                    <a:pt x="3072" y="1242"/>
                    <a:pt x="2669" y="1133"/>
                    <a:pt x="2262" y="1130"/>
                  </a:cubicBezTo>
                  <a:cubicBezTo>
                    <a:pt x="1013" y="1130"/>
                    <a:pt x="4" y="2142"/>
                    <a:pt x="4" y="3389"/>
                  </a:cubicBezTo>
                  <a:lnTo>
                    <a:pt x="4" y="5307"/>
                  </a:lnTo>
                  <a:cubicBezTo>
                    <a:pt x="1" y="6060"/>
                    <a:pt x="380" y="6767"/>
                    <a:pt x="1010" y="7186"/>
                  </a:cubicBezTo>
                  <a:lnTo>
                    <a:pt x="3681" y="8941"/>
                  </a:lnTo>
                  <a:cubicBezTo>
                    <a:pt x="3690" y="8947"/>
                    <a:pt x="3702" y="8944"/>
                    <a:pt x="3714" y="8950"/>
                  </a:cubicBezTo>
                  <a:cubicBezTo>
                    <a:pt x="4129" y="10107"/>
                    <a:pt x="5006" y="11037"/>
                    <a:pt x="6297" y="11642"/>
                  </a:cubicBezTo>
                  <a:cubicBezTo>
                    <a:pt x="7137" y="12034"/>
                    <a:pt x="7692" y="12817"/>
                    <a:pt x="7866" y="13627"/>
                  </a:cubicBezTo>
                  <a:lnTo>
                    <a:pt x="11386" y="13627"/>
                  </a:lnTo>
                  <a:cubicBezTo>
                    <a:pt x="11504" y="12844"/>
                    <a:pt x="11949" y="12067"/>
                    <a:pt x="12648" y="11676"/>
                  </a:cubicBezTo>
                  <a:cubicBezTo>
                    <a:pt x="14003" y="10908"/>
                    <a:pt x="15027" y="10101"/>
                    <a:pt x="15521" y="8965"/>
                  </a:cubicBezTo>
                  <a:cubicBezTo>
                    <a:pt x="15545" y="8953"/>
                    <a:pt x="15575" y="8956"/>
                    <a:pt x="15599" y="8941"/>
                  </a:cubicBezTo>
                  <a:lnTo>
                    <a:pt x="18273" y="7186"/>
                  </a:lnTo>
                  <a:cubicBezTo>
                    <a:pt x="18899" y="6767"/>
                    <a:pt x="19279" y="6063"/>
                    <a:pt x="19279" y="5307"/>
                  </a:cubicBezTo>
                  <a:lnTo>
                    <a:pt x="19279" y="3389"/>
                  </a:lnTo>
                  <a:cubicBezTo>
                    <a:pt x="19276" y="2142"/>
                    <a:pt x="18267" y="1130"/>
                    <a:pt x="17020" y="1130"/>
                  </a:cubicBezTo>
                  <a:cubicBezTo>
                    <a:pt x="16611" y="1133"/>
                    <a:pt x="16207" y="1242"/>
                    <a:pt x="15852" y="1443"/>
                  </a:cubicBezTo>
                  <a:lnTo>
                    <a:pt x="15852" y="567"/>
                  </a:lnTo>
                  <a:cubicBezTo>
                    <a:pt x="15852" y="254"/>
                    <a:pt x="15599" y="1"/>
                    <a:pt x="1528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683" name="Google Shape;6683;p91"/>
            <p:cNvSpPr/>
            <p:nvPr/>
          </p:nvSpPr>
          <p:spPr>
            <a:xfrm>
              <a:off x="5756375" y="1803975"/>
              <a:ext cx="254100" cy="112925"/>
            </a:xfrm>
            <a:custGeom>
              <a:avLst/>
              <a:gdLst/>
              <a:ahLst/>
              <a:cxnLst/>
              <a:rect l="l" t="t" r="r" b="b"/>
              <a:pathLst>
                <a:path w="10164" h="4517" extrusionOk="0">
                  <a:moveTo>
                    <a:pt x="2259" y="0"/>
                  </a:moveTo>
                  <a:cubicBezTo>
                    <a:pt x="1636" y="0"/>
                    <a:pt x="1130" y="506"/>
                    <a:pt x="1130" y="1129"/>
                  </a:cubicBezTo>
                  <a:lnTo>
                    <a:pt x="1130" y="1695"/>
                  </a:lnTo>
                  <a:lnTo>
                    <a:pt x="2825" y="1695"/>
                  </a:lnTo>
                  <a:cubicBezTo>
                    <a:pt x="3136" y="1695"/>
                    <a:pt x="3389" y="1945"/>
                    <a:pt x="3389" y="2258"/>
                  </a:cubicBezTo>
                  <a:cubicBezTo>
                    <a:pt x="3389" y="2572"/>
                    <a:pt x="3136" y="2825"/>
                    <a:pt x="2825" y="2825"/>
                  </a:cubicBezTo>
                  <a:lnTo>
                    <a:pt x="567" y="2825"/>
                  </a:lnTo>
                  <a:cubicBezTo>
                    <a:pt x="254" y="2825"/>
                    <a:pt x="1" y="3075"/>
                    <a:pt x="1" y="3388"/>
                  </a:cubicBezTo>
                  <a:lnTo>
                    <a:pt x="1" y="3954"/>
                  </a:lnTo>
                  <a:cubicBezTo>
                    <a:pt x="1" y="4264"/>
                    <a:pt x="254" y="4517"/>
                    <a:pt x="567" y="4517"/>
                  </a:cubicBezTo>
                  <a:lnTo>
                    <a:pt x="9601" y="4517"/>
                  </a:lnTo>
                  <a:cubicBezTo>
                    <a:pt x="9911" y="4517"/>
                    <a:pt x="10164" y="4264"/>
                    <a:pt x="10164" y="3954"/>
                  </a:cubicBezTo>
                  <a:lnTo>
                    <a:pt x="10164" y="3388"/>
                  </a:lnTo>
                  <a:cubicBezTo>
                    <a:pt x="10164" y="3075"/>
                    <a:pt x="9911" y="2825"/>
                    <a:pt x="9601" y="2825"/>
                  </a:cubicBezTo>
                  <a:lnTo>
                    <a:pt x="7342" y="2825"/>
                  </a:lnTo>
                  <a:cubicBezTo>
                    <a:pt x="7029" y="2825"/>
                    <a:pt x="6776" y="2572"/>
                    <a:pt x="6776" y="2258"/>
                  </a:cubicBezTo>
                  <a:cubicBezTo>
                    <a:pt x="6776" y="1945"/>
                    <a:pt x="7029" y="1695"/>
                    <a:pt x="7342" y="1695"/>
                  </a:cubicBezTo>
                  <a:lnTo>
                    <a:pt x="9035" y="1695"/>
                  </a:lnTo>
                  <a:lnTo>
                    <a:pt x="9035" y="1129"/>
                  </a:lnTo>
                  <a:cubicBezTo>
                    <a:pt x="9035" y="506"/>
                    <a:pt x="8529" y="0"/>
                    <a:pt x="7905"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684" name="Google Shape;6684;p91"/>
            <p:cNvSpPr/>
            <p:nvPr/>
          </p:nvSpPr>
          <p:spPr>
            <a:xfrm>
              <a:off x="5843400" y="1537550"/>
              <a:ext cx="79975" cy="76125"/>
            </a:xfrm>
            <a:custGeom>
              <a:avLst/>
              <a:gdLst/>
              <a:ahLst/>
              <a:cxnLst/>
              <a:rect l="l" t="t" r="r" b="b"/>
              <a:pathLst>
                <a:path w="3199" h="3045" extrusionOk="0">
                  <a:moveTo>
                    <a:pt x="1603" y="0"/>
                  </a:moveTo>
                  <a:lnTo>
                    <a:pt x="1238" y="738"/>
                  </a:lnTo>
                  <a:cubicBezTo>
                    <a:pt x="1157" y="904"/>
                    <a:pt x="998" y="1018"/>
                    <a:pt x="814" y="1045"/>
                  </a:cubicBezTo>
                  <a:lnTo>
                    <a:pt x="1" y="1163"/>
                  </a:lnTo>
                  <a:lnTo>
                    <a:pt x="588" y="1735"/>
                  </a:lnTo>
                  <a:cubicBezTo>
                    <a:pt x="721" y="1864"/>
                    <a:pt x="784" y="2051"/>
                    <a:pt x="751" y="2235"/>
                  </a:cubicBezTo>
                  <a:lnTo>
                    <a:pt x="612" y="3045"/>
                  </a:lnTo>
                  <a:lnTo>
                    <a:pt x="1338" y="2662"/>
                  </a:lnTo>
                  <a:cubicBezTo>
                    <a:pt x="1421" y="2619"/>
                    <a:pt x="1511" y="2597"/>
                    <a:pt x="1601" y="2597"/>
                  </a:cubicBezTo>
                  <a:cubicBezTo>
                    <a:pt x="1691" y="2597"/>
                    <a:pt x="1781" y="2619"/>
                    <a:pt x="1862" y="2662"/>
                  </a:cubicBezTo>
                  <a:lnTo>
                    <a:pt x="2588" y="3045"/>
                  </a:lnTo>
                  <a:lnTo>
                    <a:pt x="2452" y="2235"/>
                  </a:lnTo>
                  <a:cubicBezTo>
                    <a:pt x="2419" y="2051"/>
                    <a:pt x="2479" y="1864"/>
                    <a:pt x="2612" y="1735"/>
                  </a:cubicBezTo>
                  <a:lnTo>
                    <a:pt x="3199" y="1163"/>
                  </a:lnTo>
                  <a:lnTo>
                    <a:pt x="2389" y="1045"/>
                  </a:lnTo>
                  <a:cubicBezTo>
                    <a:pt x="2205" y="1018"/>
                    <a:pt x="2045" y="904"/>
                    <a:pt x="1964" y="735"/>
                  </a:cubicBezTo>
                  <a:lnTo>
                    <a:pt x="1603"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685" name="Google Shape;6685;p91"/>
          <p:cNvGrpSpPr/>
          <p:nvPr/>
        </p:nvGrpSpPr>
        <p:grpSpPr>
          <a:xfrm>
            <a:off x="6107604" y="4167849"/>
            <a:ext cx="458345" cy="452361"/>
            <a:chOff x="6232000" y="1435050"/>
            <a:chExt cx="488225" cy="481850"/>
          </a:xfrm>
        </p:grpSpPr>
        <p:sp>
          <p:nvSpPr>
            <p:cNvPr id="6686" name="Google Shape;6686;p91"/>
            <p:cNvSpPr/>
            <p:nvPr/>
          </p:nvSpPr>
          <p:spPr>
            <a:xfrm>
              <a:off x="6578000" y="1463375"/>
              <a:ext cx="83150" cy="78250"/>
            </a:xfrm>
            <a:custGeom>
              <a:avLst/>
              <a:gdLst/>
              <a:ahLst/>
              <a:cxnLst/>
              <a:rect l="l" t="t" r="r" b="b"/>
              <a:pathLst>
                <a:path w="3326" h="3130" extrusionOk="0">
                  <a:moveTo>
                    <a:pt x="482" y="1"/>
                  </a:moveTo>
                  <a:cubicBezTo>
                    <a:pt x="280" y="1"/>
                    <a:pt x="95" y="114"/>
                    <a:pt x="1" y="293"/>
                  </a:cubicBezTo>
                  <a:lnTo>
                    <a:pt x="3322" y="3130"/>
                  </a:lnTo>
                  <a:lnTo>
                    <a:pt x="3322" y="564"/>
                  </a:lnTo>
                  <a:cubicBezTo>
                    <a:pt x="3325" y="253"/>
                    <a:pt x="3072" y="1"/>
                    <a:pt x="2761" y="1"/>
                  </a:cubicBezTo>
                  <a:cubicBezTo>
                    <a:pt x="2760" y="1"/>
                    <a:pt x="2758" y="1"/>
                    <a:pt x="2756" y="1"/>
                  </a:cubicBezTo>
                  <a:lnTo>
                    <a:pt x="497" y="1"/>
                  </a:lnTo>
                  <a:cubicBezTo>
                    <a:pt x="492" y="1"/>
                    <a:pt x="487" y="1"/>
                    <a:pt x="482"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687" name="Google Shape;6687;p91"/>
            <p:cNvSpPr/>
            <p:nvPr/>
          </p:nvSpPr>
          <p:spPr>
            <a:xfrm>
              <a:off x="6421725" y="1773850"/>
              <a:ext cx="112950" cy="143050"/>
            </a:xfrm>
            <a:custGeom>
              <a:avLst/>
              <a:gdLst/>
              <a:ahLst/>
              <a:cxnLst/>
              <a:rect l="l" t="t" r="r" b="b"/>
              <a:pathLst>
                <a:path w="4518" h="5722" extrusionOk="0">
                  <a:moveTo>
                    <a:pt x="2822" y="1130"/>
                  </a:moveTo>
                  <a:cubicBezTo>
                    <a:pt x="3325" y="1130"/>
                    <a:pt x="3578" y="1738"/>
                    <a:pt x="3222" y="2093"/>
                  </a:cubicBezTo>
                  <a:cubicBezTo>
                    <a:pt x="3106" y="2209"/>
                    <a:pt x="2964" y="2260"/>
                    <a:pt x="2825" y="2260"/>
                  </a:cubicBezTo>
                  <a:cubicBezTo>
                    <a:pt x="2535" y="2260"/>
                    <a:pt x="2259" y="2036"/>
                    <a:pt x="2259" y="1696"/>
                  </a:cubicBezTo>
                  <a:cubicBezTo>
                    <a:pt x="2259" y="1383"/>
                    <a:pt x="2509" y="1130"/>
                    <a:pt x="2822" y="1130"/>
                  </a:cubicBezTo>
                  <a:close/>
                  <a:moveTo>
                    <a:pt x="0" y="1"/>
                  </a:moveTo>
                  <a:lnTo>
                    <a:pt x="0" y="5722"/>
                  </a:lnTo>
                  <a:lnTo>
                    <a:pt x="4517" y="5722"/>
                  </a:lnTo>
                  <a:lnTo>
                    <a:pt x="4517"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688" name="Google Shape;6688;p91"/>
            <p:cNvSpPr/>
            <p:nvPr/>
          </p:nvSpPr>
          <p:spPr>
            <a:xfrm>
              <a:off x="6448975" y="1632700"/>
              <a:ext cx="56475" cy="56475"/>
            </a:xfrm>
            <a:custGeom>
              <a:avLst/>
              <a:gdLst/>
              <a:ahLst/>
              <a:cxnLst/>
              <a:rect l="l" t="t" r="r" b="b"/>
              <a:pathLst>
                <a:path w="2259" h="2259" extrusionOk="0">
                  <a:moveTo>
                    <a:pt x="0" y="0"/>
                  </a:moveTo>
                  <a:lnTo>
                    <a:pt x="0" y="2259"/>
                  </a:lnTo>
                  <a:lnTo>
                    <a:pt x="2259" y="2259"/>
                  </a:lnTo>
                  <a:lnTo>
                    <a:pt x="2259"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689" name="Google Shape;6689;p91"/>
            <p:cNvSpPr/>
            <p:nvPr/>
          </p:nvSpPr>
          <p:spPr>
            <a:xfrm>
              <a:off x="6232000" y="1435050"/>
              <a:ext cx="488225" cy="237825"/>
            </a:xfrm>
            <a:custGeom>
              <a:avLst/>
              <a:gdLst/>
              <a:ahLst/>
              <a:cxnLst/>
              <a:rect l="l" t="t" r="r" b="b"/>
              <a:pathLst>
                <a:path w="19529" h="9513" extrusionOk="0">
                  <a:moveTo>
                    <a:pt x="9821" y="0"/>
                  </a:moveTo>
                  <a:cubicBezTo>
                    <a:pt x="9559" y="0"/>
                    <a:pt x="9297" y="92"/>
                    <a:pt x="9086" y="276"/>
                  </a:cubicBezTo>
                  <a:lnTo>
                    <a:pt x="531" y="7521"/>
                  </a:lnTo>
                  <a:cubicBezTo>
                    <a:pt x="61" y="7921"/>
                    <a:pt x="1" y="8626"/>
                    <a:pt x="395" y="9099"/>
                  </a:cubicBezTo>
                  <a:cubicBezTo>
                    <a:pt x="620" y="9369"/>
                    <a:pt x="942" y="9508"/>
                    <a:pt x="1266" y="9508"/>
                  </a:cubicBezTo>
                  <a:cubicBezTo>
                    <a:pt x="1525" y="9508"/>
                    <a:pt x="1785" y="9419"/>
                    <a:pt x="1997" y="9237"/>
                  </a:cubicBezTo>
                  <a:lnTo>
                    <a:pt x="9821" y="2622"/>
                  </a:lnTo>
                  <a:lnTo>
                    <a:pt x="17544" y="9240"/>
                  </a:lnTo>
                  <a:cubicBezTo>
                    <a:pt x="17759" y="9425"/>
                    <a:pt x="18019" y="9513"/>
                    <a:pt x="18278" y="9513"/>
                  </a:cubicBezTo>
                  <a:cubicBezTo>
                    <a:pt x="18661" y="9513"/>
                    <a:pt x="19039" y="9318"/>
                    <a:pt x="19252" y="8954"/>
                  </a:cubicBezTo>
                  <a:cubicBezTo>
                    <a:pt x="19529" y="8482"/>
                    <a:pt x="19430" y="7879"/>
                    <a:pt x="19014" y="7524"/>
                  </a:cubicBezTo>
                  <a:lnTo>
                    <a:pt x="10555" y="276"/>
                  </a:lnTo>
                  <a:cubicBezTo>
                    <a:pt x="10345" y="92"/>
                    <a:pt x="10083" y="0"/>
                    <a:pt x="982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690" name="Google Shape;6690;p91"/>
            <p:cNvSpPr/>
            <p:nvPr/>
          </p:nvSpPr>
          <p:spPr>
            <a:xfrm>
              <a:off x="6291025" y="1537700"/>
              <a:ext cx="369800" cy="379200"/>
            </a:xfrm>
            <a:custGeom>
              <a:avLst/>
              <a:gdLst/>
              <a:ahLst/>
              <a:cxnLst/>
              <a:rect l="l" t="t" r="r" b="b"/>
              <a:pathLst>
                <a:path w="14792" h="15168" extrusionOk="0">
                  <a:moveTo>
                    <a:pt x="9143" y="2671"/>
                  </a:moveTo>
                  <a:cubicBezTo>
                    <a:pt x="9453" y="2671"/>
                    <a:pt x="9706" y="2924"/>
                    <a:pt x="9706" y="3237"/>
                  </a:cubicBezTo>
                  <a:lnTo>
                    <a:pt x="9706" y="6625"/>
                  </a:lnTo>
                  <a:cubicBezTo>
                    <a:pt x="9706" y="6935"/>
                    <a:pt x="9453" y="7188"/>
                    <a:pt x="9143" y="7188"/>
                  </a:cubicBezTo>
                  <a:lnTo>
                    <a:pt x="5755" y="7188"/>
                  </a:lnTo>
                  <a:cubicBezTo>
                    <a:pt x="5442" y="7188"/>
                    <a:pt x="5189" y="6935"/>
                    <a:pt x="5189" y="6625"/>
                  </a:cubicBezTo>
                  <a:lnTo>
                    <a:pt x="5189" y="3237"/>
                  </a:lnTo>
                  <a:cubicBezTo>
                    <a:pt x="5189" y="2924"/>
                    <a:pt x="5442" y="2671"/>
                    <a:pt x="5755" y="2671"/>
                  </a:cubicBezTo>
                  <a:close/>
                  <a:moveTo>
                    <a:pt x="7448" y="0"/>
                  </a:moveTo>
                  <a:lnTo>
                    <a:pt x="4" y="6291"/>
                  </a:lnTo>
                  <a:lnTo>
                    <a:pt x="4" y="14605"/>
                  </a:lnTo>
                  <a:cubicBezTo>
                    <a:pt x="1" y="14913"/>
                    <a:pt x="254" y="15168"/>
                    <a:pt x="564" y="15168"/>
                  </a:cubicBezTo>
                  <a:cubicBezTo>
                    <a:pt x="566" y="15168"/>
                    <a:pt x="568" y="15168"/>
                    <a:pt x="570" y="15168"/>
                  </a:cubicBezTo>
                  <a:lnTo>
                    <a:pt x="4060" y="15168"/>
                  </a:lnTo>
                  <a:lnTo>
                    <a:pt x="4060" y="8883"/>
                  </a:lnTo>
                  <a:cubicBezTo>
                    <a:pt x="4060" y="8570"/>
                    <a:pt x="4313" y="8317"/>
                    <a:pt x="4626" y="8317"/>
                  </a:cubicBezTo>
                  <a:lnTo>
                    <a:pt x="10272" y="8317"/>
                  </a:lnTo>
                  <a:cubicBezTo>
                    <a:pt x="10582" y="8317"/>
                    <a:pt x="10835" y="8570"/>
                    <a:pt x="10835" y="8883"/>
                  </a:cubicBezTo>
                  <a:lnTo>
                    <a:pt x="10835" y="15168"/>
                  </a:lnTo>
                  <a:lnTo>
                    <a:pt x="14223" y="15168"/>
                  </a:lnTo>
                  <a:cubicBezTo>
                    <a:pt x="14225" y="15168"/>
                    <a:pt x="14227" y="15168"/>
                    <a:pt x="14228" y="15168"/>
                  </a:cubicBezTo>
                  <a:cubicBezTo>
                    <a:pt x="14539" y="15168"/>
                    <a:pt x="14792" y="14913"/>
                    <a:pt x="14789" y="14605"/>
                  </a:cubicBezTo>
                  <a:lnTo>
                    <a:pt x="14789" y="6291"/>
                  </a:lnTo>
                  <a:lnTo>
                    <a:pt x="7448"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691" name="Google Shape;6691;p91"/>
          <p:cNvGrpSpPr/>
          <p:nvPr/>
        </p:nvGrpSpPr>
        <p:grpSpPr>
          <a:xfrm>
            <a:off x="1121918" y="4719394"/>
            <a:ext cx="399905" cy="450389"/>
            <a:chOff x="924450" y="2028975"/>
            <a:chExt cx="425975" cy="479750"/>
          </a:xfrm>
        </p:grpSpPr>
        <p:sp>
          <p:nvSpPr>
            <p:cNvPr id="6692" name="Google Shape;6692;p91"/>
            <p:cNvSpPr/>
            <p:nvPr/>
          </p:nvSpPr>
          <p:spPr>
            <a:xfrm>
              <a:off x="1035500" y="2028975"/>
              <a:ext cx="314925" cy="153075"/>
            </a:xfrm>
            <a:custGeom>
              <a:avLst/>
              <a:gdLst/>
              <a:ahLst/>
              <a:cxnLst/>
              <a:rect l="l" t="t" r="r" b="b"/>
              <a:pathLst>
                <a:path w="12597" h="6123" extrusionOk="0">
                  <a:moveTo>
                    <a:pt x="12036" y="0"/>
                  </a:moveTo>
                  <a:cubicBezTo>
                    <a:pt x="11993" y="0"/>
                    <a:pt x="11948" y="5"/>
                    <a:pt x="11904" y="16"/>
                  </a:cubicBezTo>
                  <a:lnTo>
                    <a:pt x="437" y="2696"/>
                  </a:lnTo>
                  <a:cubicBezTo>
                    <a:pt x="181" y="2753"/>
                    <a:pt x="0" y="2982"/>
                    <a:pt x="0" y="3244"/>
                  </a:cubicBezTo>
                  <a:lnTo>
                    <a:pt x="0" y="6123"/>
                  </a:lnTo>
                  <a:lnTo>
                    <a:pt x="12596" y="3181"/>
                  </a:lnTo>
                  <a:lnTo>
                    <a:pt x="12596" y="564"/>
                  </a:lnTo>
                  <a:cubicBezTo>
                    <a:pt x="12596" y="245"/>
                    <a:pt x="12338" y="0"/>
                    <a:pt x="1203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693" name="Google Shape;6693;p91"/>
            <p:cNvSpPr/>
            <p:nvPr/>
          </p:nvSpPr>
          <p:spPr>
            <a:xfrm>
              <a:off x="1212475" y="2137450"/>
              <a:ext cx="137950" cy="304275"/>
            </a:xfrm>
            <a:custGeom>
              <a:avLst/>
              <a:gdLst/>
              <a:ahLst/>
              <a:cxnLst/>
              <a:rect l="l" t="t" r="r" b="b"/>
              <a:pathLst>
                <a:path w="5518" h="12171" extrusionOk="0">
                  <a:moveTo>
                    <a:pt x="5517" y="1"/>
                  </a:moveTo>
                  <a:lnTo>
                    <a:pt x="4388" y="266"/>
                  </a:lnTo>
                  <a:lnTo>
                    <a:pt x="4388" y="7345"/>
                  </a:lnTo>
                  <a:cubicBezTo>
                    <a:pt x="3943" y="7029"/>
                    <a:pt x="3410" y="6861"/>
                    <a:pt x="2865" y="6861"/>
                  </a:cubicBezTo>
                  <a:cubicBezTo>
                    <a:pt x="1790" y="6861"/>
                    <a:pt x="823" y="7508"/>
                    <a:pt x="410" y="8499"/>
                  </a:cubicBezTo>
                  <a:cubicBezTo>
                    <a:pt x="1" y="9492"/>
                    <a:pt x="227" y="10634"/>
                    <a:pt x="986" y="11392"/>
                  </a:cubicBezTo>
                  <a:cubicBezTo>
                    <a:pt x="1495" y="11900"/>
                    <a:pt x="2174" y="12170"/>
                    <a:pt x="2865" y="12170"/>
                  </a:cubicBezTo>
                  <a:cubicBezTo>
                    <a:pt x="3207" y="12170"/>
                    <a:pt x="3551" y="12104"/>
                    <a:pt x="3879" y="11968"/>
                  </a:cubicBezTo>
                  <a:cubicBezTo>
                    <a:pt x="4873" y="11558"/>
                    <a:pt x="5517" y="10588"/>
                    <a:pt x="5517" y="9516"/>
                  </a:cubicBezTo>
                  <a:lnTo>
                    <a:pt x="5517"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694" name="Google Shape;6694;p91"/>
            <p:cNvSpPr/>
            <p:nvPr/>
          </p:nvSpPr>
          <p:spPr>
            <a:xfrm>
              <a:off x="924450" y="2204450"/>
              <a:ext cx="139300" cy="304275"/>
            </a:xfrm>
            <a:custGeom>
              <a:avLst/>
              <a:gdLst/>
              <a:ahLst/>
              <a:cxnLst/>
              <a:rect l="l" t="t" r="r" b="b"/>
              <a:pathLst>
                <a:path w="5572" h="12171" extrusionOk="0">
                  <a:moveTo>
                    <a:pt x="5572" y="1"/>
                  </a:moveTo>
                  <a:lnTo>
                    <a:pt x="4442" y="263"/>
                  </a:lnTo>
                  <a:lnTo>
                    <a:pt x="4442" y="7345"/>
                  </a:lnTo>
                  <a:cubicBezTo>
                    <a:pt x="3982" y="7023"/>
                    <a:pt x="3449" y="6864"/>
                    <a:pt x="2917" y="6864"/>
                  </a:cubicBezTo>
                  <a:cubicBezTo>
                    <a:pt x="2291" y="6864"/>
                    <a:pt x="1668" y="7085"/>
                    <a:pt x="1169" y="7520"/>
                  </a:cubicBezTo>
                  <a:cubicBezTo>
                    <a:pt x="251" y="8327"/>
                    <a:pt x="1" y="9655"/>
                    <a:pt x="564" y="10742"/>
                  </a:cubicBezTo>
                  <a:cubicBezTo>
                    <a:pt x="1030" y="11634"/>
                    <a:pt x="1946" y="12171"/>
                    <a:pt x="2916" y="12171"/>
                  </a:cubicBezTo>
                  <a:cubicBezTo>
                    <a:pt x="3126" y="12171"/>
                    <a:pt x="3338" y="12146"/>
                    <a:pt x="3548" y="12094"/>
                  </a:cubicBezTo>
                  <a:cubicBezTo>
                    <a:pt x="4738" y="11802"/>
                    <a:pt x="5572" y="10739"/>
                    <a:pt x="5572" y="9516"/>
                  </a:cubicBezTo>
                  <a:lnTo>
                    <a:pt x="5572"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695" name="Google Shape;6695;p91"/>
          <p:cNvGrpSpPr/>
          <p:nvPr/>
        </p:nvGrpSpPr>
        <p:grpSpPr>
          <a:xfrm>
            <a:off x="2205245" y="4745796"/>
            <a:ext cx="452408" cy="397581"/>
            <a:chOff x="2085450" y="2057100"/>
            <a:chExt cx="481900" cy="423500"/>
          </a:xfrm>
        </p:grpSpPr>
        <p:sp>
          <p:nvSpPr>
            <p:cNvPr id="6696" name="Google Shape;6696;p91"/>
            <p:cNvSpPr/>
            <p:nvPr/>
          </p:nvSpPr>
          <p:spPr>
            <a:xfrm>
              <a:off x="2085450" y="2061650"/>
              <a:ext cx="141250" cy="418950"/>
            </a:xfrm>
            <a:custGeom>
              <a:avLst/>
              <a:gdLst/>
              <a:ahLst/>
              <a:cxnLst/>
              <a:rect l="l" t="t" r="r" b="b"/>
              <a:pathLst>
                <a:path w="5650" h="16758" extrusionOk="0">
                  <a:moveTo>
                    <a:pt x="4305" y="6452"/>
                  </a:moveTo>
                  <a:cubicBezTo>
                    <a:pt x="4736" y="6452"/>
                    <a:pt x="5115" y="6999"/>
                    <a:pt x="4728" y="7411"/>
                  </a:cubicBezTo>
                  <a:cubicBezTo>
                    <a:pt x="4520" y="7631"/>
                    <a:pt x="4352" y="7887"/>
                    <a:pt x="4228" y="8164"/>
                  </a:cubicBezTo>
                  <a:cubicBezTo>
                    <a:pt x="4120" y="8402"/>
                    <a:pt x="3927" y="8502"/>
                    <a:pt x="3732" y="8502"/>
                  </a:cubicBezTo>
                  <a:cubicBezTo>
                    <a:pt x="3367" y="8502"/>
                    <a:pt x="2999" y="8150"/>
                    <a:pt x="3195" y="7703"/>
                  </a:cubicBezTo>
                  <a:cubicBezTo>
                    <a:pt x="3373" y="7312"/>
                    <a:pt x="3611" y="6951"/>
                    <a:pt x="3903" y="6637"/>
                  </a:cubicBezTo>
                  <a:cubicBezTo>
                    <a:pt x="4027" y="6506"/>
                    <a:pt x="4169" y="6452"/>
                    <a:pt x="4305" y="6452"/>
                  </a:cubicBezTo>
                  <a:close/>
                  <a:moveTo>
                    <a:pt x="2983" y="9449"/>
                  </a:moveTo>
                  <a:cubicBezTo>
                    <a:pt x="3331" y="9449"/>
                    <a:pt x="3684" y="9752"/>
                    <a:pt x="3539" y="10191"/>
                  </a:cubicBezTo>
                  <a:lnTo>
                    <a:pt x="3361" y="10727"/>
                  </a:lnTo>
                  <a:cubicBezTo>
                    <a:pt x="3270" y="10997"/>
                    <a:pt x="3059" y="11113"/>
                    <a:pt x="2845" y="11113"/>
                  </a:cubicBezTo>
                  <a:cubicBezTo>
                    <a:pt x="2498" y="11113"/>
                    <a:pt x="2143" y="10808"/>
                    <a:pt x="2289" y="10368"/>
                  </a:cubicBezTo>
                  <a:lnTo>
                    <a:pt x="2467" y="9832"/>
                  </a:lnTo>
                  <a:cubicBezTo>
                    <a:pt x="2558" y="9564"/>
                    <a:pt x="2770" y="9449"/>
                    <a:pt x="2983" y="9449"/>
                  </a:cubicBezTo>
                  <a:close/>
                  <a:moveTo>
                    <a:pt x="5649" y="1"/>
                  </a:moveTo>
                  <a:lnTo>
                    <a:pt x="356" y="2117"/>
                  </a:lnTo>
                  <a:cubicBezTo>
                    <a:pt x="142" y="2202"/>
                    <a:pt x="3" y="2410"/>
                    <a:pt x="3" y="2641"/>
                  </a:cubicBezTo>
                  <a:lnTo>
                    <a:pt x="3" y="16192"/>
                  </a:lnTo>
                  <a:cubicBezTo>
                    <a:pt x="1" y="16516"/>
                    <a:pt x="265" y="16758"/>
                    <a:pt x="564" y="16758"/>
                  </a:cubicBezTo>
                  <a:cubicBezTo>
                    <a:pt x="634" y="16758"/>
                    <a:pt x="706" y="16745"/>
                    <a:pt x="777" y="16716"/>
                  </a:cubicBezTo>
                  <a:lnTo>
                    <a:pt x="5649" y="14768"/>
                  </a:lnTo>
                  <a:lnTo>
                    <a:pt x="5649"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697" name="Google Shape;6697;p91"/>
            <p:cNvSpPr/>
            <p:nvPr/>
          </p:nvSpPr>
          <p:spPr>
            <a:xfrm>
              <a:off x="2254900" y="2061050"/>
              <a:ext cx="143050" cy="415650"/>
            </a:xfrm>
            <a:custGeom>
              <a:avLst/>
              <a:gdLst/>
              <a:ahLst/>
              <a:cxnLst/>
              <a:rect l="l" t="t" r="r" b="b"/>
              <a:pathLst>
                <a:path w="5722" h="16626" extrusionOk="0">
                  <a:moveTo>
                    <a:pt x="2504" y="6585"/>
                  </a:moveTo>
                  <a:cubicBezTo>
                    <a:pt x="2647" y="6585"/>
                    <a:pt x="2794" y="6645"/>
                    <a:pt x="2916" y="6788"/>
                  </a:cubicBezTo>
                  <a:cubicBezTo>
                    <a:pt x="3153" y="7068"/>
                    <a:pt x="3349" y="7378"/>
                    <a:pt x="3500" y="7709"/>
                  </a:cubicBezTo>
                  <a:cubicBezTo>
                    <a:pt x="3766" y="8258"/>
                    <a:pt x="3464" y="8654"/>
                    <a:pt x="3096" y="8654"/>
                  </a:cubicBezTo>
                  <a:cubicBezTo>
                    <a:pt x="2878" y="8654"/>
                    <a:pt x="2636" y="8515"/>
                    <a:pt x="2476" y="8185"/>
                  </a:cubicBezTo>
                  <a:cubicBezTo>
                    <a:pt x="2367" y="7947"/>
                    <a:pt x="2226" y="7724"/>
                    <a:pt x="2057" y="7523"/>
                  </a:cubicBezTo>
                  <a:cubicBezTo>
                    <a:pt x="1694" y="7098"/>
                    <a:pt x="2083" y="6585"/>
                    <a:pt x="2504" y="6585"/>
                  </a:cubicBezTo>
                  <a:close/>
                  <a:moveTo>
                    <a:pt x="1" y="0"/>
                  </a:moveTo>
                  <a:lnTo>
                    <a:pt x="1" y="5475"/>
                  </a:lnTo>
                  <a:cubicBezTo>
                    <a:pt x="217" y="5475"/>
                    <a:pt x="434" y="5496"/>
                    <a:pt x="648" y="5532"/>
                  </a:cubicBezTo>
                  <a:cubicBezTo>
                    <a:pt x="1334" y="5657"/>
                    <a:pt x="1201" y="6655"/>
                    <a:pt x="564" y="6655"/>
                  </a:cubicBezTo>
                  <a:cubicBezTo>
                    <a:pt x="525" y="6655"/>
                    <a:pt x="483" y="6651"/>
                    <a:pt x="440" y="6643"/>
                  </a:cubicBezTo>
                  <a:cubicBezTo>
                    <a:pt x="296" y="6622"/>
                    <a:pt x="148" y="6610"/>
                    <a:pt x="1" y="6604"/>
                  </a:cubicBezTo>
                  <a:lnTo>
                    <a:pt x="1" y="14744"/>
                  </a:lnTo>
                  <a:lnTo>
                    <a:pt x="5722" y="16626"/>
                  </a:lnTo>
                  <a:lnTo>
                    <a:pt x="5722" y="10395"/>
                  </a:lnTo>
                  <a:cubicBezTo>
                    <a:pt x="5704" y="10397"/>
                    <a:pt x="5684" y="10397"/>
                    <a:pt x="5661" y="10397"/>
                  </a:cubicBezTo>
                  <a:cubicBezTo>
                    <a:pt x="5400" y="10397"/>
                    <a:pt x="4871" y="10299"/>
                    <a:pt x="4388" y="10085"/>
                  </a:cubicBezTo>
                  <a:cubicBezTo>
                    <a:pt x="3793" y="9819"/>
                    <a:pt x="4068" y="8997"/>
                    <a:pt x="4603" y="8997"/>
                  </a:cubicBezTo>
                  <a:cubicBezTo>
                    <a:pt x="4680" y="8997"/>
                    <a:pt x="4763" y="9014"/>
                    <a:pt x="4849" y="9052"/>
                  </a:cubicBezTo>
                  <a:cubicBezTo>
                    <a:pt x="5123" y="9176"/>
                    <a:pt x="5418" y="9251"/>
                    <a:pt x="5722" y="9275"/>
                  </a:cubicBezTo>
                  <a:lnTo>
                    <a:pt x="5722" y="1882"/>
                  </a:lnTo>
                  <a:lnTo>
                    <a:pt x="1"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698" name="Google Shape;6698;p91"/>
            <p:cNvSpPr/>
            <p:nvPr/>
          </p:nvSpPr>
          <p:spPr>
            <a:xfrm>
              <a:off x="2426175" y="2057100"/>
              <a:ext cx="141175" cy="418925"/>
            </a:xfrm>
            <a:custGeom>
              <a:avLst/>
              <a:gdLst/>
              <a:ahLst/>
              <a:cxnLst/>
              <a:rect l="l" t="t" r="r" b="b"/>
              <a:pathLst>
                <a:path w="5647" h="16757" extrusionOk="0">
                  <a:moveTo>
                    <a:pt x="2800" y="5647"/>
                  </a:moveTo>
                  <a:cubicBezTo>
                    <a:pt x="3154" y="5647"/>
                    <a:pt x="3516" y="5968"/>
                    <a:pt x="3349" y="6410"/>
                  </a:cubicBezTo>
                  <a:lnTo>
                    <a:pt x="3153" y="6937"/>
                  </a:lnTo>
                  <a:cubicBezTo>
                    <a:pt x="3055" y="7196"/>
                    <a:pt x="2850" y="7305"/>
                    <a:pt x="2643" y="7305"/>
                  </a:cubicBezTo>
                  <a:cubicBezTo>
                    <a:pt x="2288" y="7305"/>
                    <a:pt x="1929" y="6984"/>
                    <a:pt x="2096" y="6539"/>
                  </a:cubicBezTo>
                  <a:lnTo>
                    <a:pt x="2295" y="6012"/>
                  </a:lnTo>
                  <a:cubicBezTo>
                    <a:pt x="2390" y="5755"/>
                    <a:pt x="2594" y="5647"/>
                    <a:pt x="2800" y="5647"/>
                  </a:cubicBezTo>
                  <a:close/>
                  <a:moveTo>
                    <a:pt x="1700" y="8178"/>
                  </a:moveTo>
                  <a:cubicBezTo>
                    <a:pt x="2108" y="8178"/>
                    <a:pt x="2500" y="8655"/>
                    <a:pt x="2168" y="9090"/>
                  </a:cubicBezTo>
                  <a:cubicBezTo>
                    <a:pt x="1906" y="9433"/>
                    <a:pt x="1587" y="9725"/>
                    <a:pt x="1226" y="9960"/>
                  </a:cubicBezTo>
                  <a:cubicBezTo>
                    <a:pt x="1118" y="10030"/>
                    <a:pt x="1011" y="10060"/>
                    <a:pt x="911" y="10060"/>
                  </a:cubicBezTo>
                  <a:cubicBezTo>
                    <a:pt x="424" y="10060"/>
                    <a:pt x="97" y="9344"/>
                    <a:pt x="612" y="9012"/>
                  </a:cubicBezTo>
                  <a:cubicBezTo>
                    <a:pt x="867" y="8849"/>
                    <a:pt x="1090" y="8641"/>
                    <a:pt x="1274" y="8403"/>
                  </a:cubicBezTo>
                  <a:cubicBezTo>
                    <a:pt x="1394" y="8244"/>
                    <a:pt x="1548" y="8178"/>
                    <a:pt x="1700" y="8178"/>
                  </a:cubicBezTo>
                  <a:close/>
                  <a:moveTo>
                    <a:pt x="5080" y="0"/>
                  </a:moveTo>
                  <a:cubicBezTo>
                    <a:pt x="5010" y="0"/>
                    <a:pt x="4939" y="13"/>
                    <a:pt x="4869" y="41"/>
                  </a:cubicBezTo>
                  <a:lnTo>
                    <a:pt x="0" y="1989"/>
                  </a:lnTo>
                  <a:lnTo>
                    <a:pt x="0" y="16756"/>
                  </a:lnTo>
                  <a:lnTo>
                    <a:pt x="5291" y="14640"/>
                  </a:lnTo>
                  <a:cubicBezTo>
                    <a:pt x="5505" y="14555"/>
                    <a:pt x="5646" y="14347"/>
                    <a:pt x="5646" y="14116"/>
                  </a:cubicBezTo>
                  <a:lnTo>
                    <a:pt x="5646" y="565"/>
                  </a:lnTo>
                  <a:cubicBezTo>
                    <a:pt x="5644" y="240"/>
                    <a:pt x="5378" y="0"/>
                    <a:pt x="508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699" name="Google Shape;6699;p91"/>
          <p:cNvGrpSpPr/>
          <p:nvPr/>
        </p:nvGrpSpPr>
        <p:grpSpPr>
          <a:xfrm>
            <a:off x="2775824" y="4776790"/>
            <a:ext cx="452408" cy="335597"/>
            <a:chOff x="2678275" y="2090100"/>
            <a:chExt cx="481900" cy="357475"/>
          </a:xfrm>
        </p:grpSpPr>
        <p:sp>
          <p:nvSpPr>
            <p:cNvPr id="6700" name="Google Shape;6700;p91"/>
            <p:cNvSpPr/>
            <p:nvPr/>
          </p:nvSpPr>
          <p:spPr>
            <a:xfrm>
              <a:off x="2899450" y="2249100"/>
              <a:ext cx="39550" cy="39550"/>
            </a:xfrm>
            <a:custGeom>
              <a:avLst/>
              <a:gdLst/>
              <a:ahLst/>
              <a:cxnLst/>
              <a:rect l="l" t="t" r="r" b="b"/>
              <a:pathLst>
                <a:path w="1582" h="1582" extrusionOk="0">
                  <a:moveTo>
                    <a:pt x="793" y="1"/>
                  </a:moveTo>
                  <a:cubicBezTo>
                    <a:pt x="356" y="1"/>
                    <a:pt x="1" y="353"/>
                    <a:pt x="1" y="790"/>
                  </a:cubicBezTo>
                  <a:cubicBezTo>
                    <a:pt x="1" y="1226"/>
                    <a:pt x="356" y="1581"/>
                    <a:pt x="793" y="1581"/>
                  </a:cubicBezTo>
                  <a:cubicBezTo>
                    <a:pt x="1227" y="1581"/>
                    <a:pt x="1582" y="1226"/>
                    <a:pt x="1582" y="790"/>
                  </a:cubicBezTo>
                  <a:cubicBezTo>
                    <a:pt x="1582" y="353"/>
                    <a:pt x="1227" y="1"/>
                    <a:pt x="793"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701" name="Google Shape;6701;p91"/>
            <p:cNvSpPr/>
            <p:nvPr/>
          </p:nvSpPr>
          <p:spPr>
            <a:xfrm>
              <a:off x="3092400" y="2249100"/>
              <a:ext cx="39550" cy="39550"/>
            </a:xfrm>
            <a:custGeom>
              <a:avLst/>
              <a:gdLst/>
              <a:ahLst/>
              <a:cxnLst/>
              <a:rect l="l" t="t" r="r" b="b"/>
              <a:pathLst>
                <a:path w="1582" h="1582" extrusionOk="0">
                  <a:moveTo>
                    <a:pt x="790" y="1"/>
                  </a:moveTo>
                  <a:cubicBezTo>
                    <a:pt x="353" y="1"/>
                    <a:pt x="1" y="353"/>
                    <a:pt x="1" y="790"/>
                  </a:cubicBezTo>
                  <a:cubicBezTo>
                    <a:pt x="1" y="1226"/>
                    <a:pt x="353" y="1581"/>
                    <a:pt x="790" y="1581"/>
                  </a:cubicBezTo>
                  <a:cubicBezTo>
                    <a:pt x="1226" y="1581"/>
                    <a:pt x="1582" y="1226"/>
                    <a:pt x="1582" y="790"/>
                  </a:cubicBezTo>
                  <a:cubicBezTo>
                    <a:pt x="1582" y="353"/>
                    <a:pt x="1226" y="1"/>
                    <a:pt x="79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702" name="Google Shape;6702;p91"/>
            <p:cNvSpPr/>
            <p:nvPr/>
          </p:nvSpPr>
          <p:spPr>
            <a:xfrm>
              <a:off x="2678350" y="2389425"/>
              <a:ext cx="481825" cy="58150"/>
            </a:xfrm>
            <a:custGeom>
              <a:avLst/>
              <a:gdLst/>
              <a:ahLst/>
              <a:cxnLst/>
              <a:rect l="l" t="t" r="r" b="b"/>
              <a:pathLst>
                <a:path w="19273" h="2326" extrusionOk="0">
                  <a:moveTo>
                    <a:pt x="1" y="1"/>
                  </a:moveTo>
                  <a:lnTo>
                    <a:pt x="1" y="1759"/>
                  </a:lnTo>
                  <a:cubicBezTo>
                    <a:pt x="1" y="2072"/>
                    <a:pt x="251" y="2325"/>
                    <a:pt x="564" y="2325"/>
                  </a:cubicBezTo>
                  <a:lnTo>
                    <a:pt x="18707" y="2325"/>
                  </a:lnTo>
                  <a:cubicBezTo>
                    <a:pt x="19020" y="2325"/>
                    <a:pt x="19273" y="2072"/>
                    <a:pt x="19273" y="1759"/>
                  </a:cubicBezTo>
                  <a:lnTo>
                    <a:pt x="19273"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703" name="Google Shape;6703;p91"/>
            <p:cNvSpPr/>
            <p:nvPr/>
          </p:nvSpPr>
          <p:spPr>
            <a:xfrm>
              <a:off x="2706600" y="2249100"/>
              <a:ext cx="39550" cy="39550"/>
            </a:xfrm>
            <a:custGeom>
              <a:avLst/>
              <a:gdLst/>
              <a:ahLst/>
              <a:cxnLst/>
              <a:rect l="l" t="t" r="r" b="b"/>
              <a:pathLst>
                <a:path w="1582" h="1582" extrusionOk="0">
                  <a:moveTo>
                    <a:pt x="789" y="1"/>
                  </a:moveTo>
                  <a:cubicBezTo>
                    <a:pt x="352" y="1"/>
                    <a:pt x="0" y="353"/>
                    <a:pt x="0" y="790"/>
                  </a:cubicBezTo>
                  <a:cubicBezTo>
                    <a:pt x="0" y="1226"/>
                    <a:pt x="352" y="1581"/>
                    <a:pt x="789" y="1581"/>
                  </a:cubicBezTo>
                  <a:cubicBezTo>
                    <a:pt x="1226" y="1581"/>
                    <a:pt x="1581" y="1226"/>
                    <a:pt x="1581" y="790"/>
                  </a:cubicBezTo>
                  <a:cubicBezTo>
                    <a:pt x="1581" y="353"/>
                    <a:pt x="1226" y="1"/>
                    <a:pt x="78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704" name="Google Shape;6704;p91"/>
            <p:cNvSpPr/>
            <p:nvPr/>
          </p:nvSpPr>
          <p:spPr>
            <a:xfrm>
              <a:off x="2678275" y="2090100"/>
              <a:ext cx="481900" cy="271125"/>
            </a:xfrm>
            <a:custGeom>
              <a:avLst/>
              <a:gdLst/>
              <a:ahLst/>
              <a:cxnLst/>
              <a:rect l="l" t="t" r="r" b="b"/>
              <a:pathLst>
                <a:path w="19276" h="10845" extrusionOk="0">
                  <a:moveTo>
                    <a:pt x="9638" y="5229"/>
                  </a:moveTo>
                  <a:cubicBezTo>
                    <a:pt x="9885" y="5229"/>
                    <a:pt x="10134" y="5277"/>
                    <a:pt x="10372" y="5376"/>
                  </a:cubicBezTo>
                  <a:cubicBezTo>
                    <a:pt x="11091" y="5674"/>
                    <a:pt x="11558" y="6373"/>
                    <a:pt x="11558" y="7150"/>
                  </a:cubicBezTo>
                  <a:cubicBezTo>
                    <a:pt x="11558" y="8209"/>
                    <a:pt x="10697" y="9068"/>
                    <a:pt x="9640" y="9071"/>
                  </a:cubicBezTo>
                  <a:cubicBezTo>
                    <a:pt x="8863" y="9071"/>
                    <a:pt x="8161" y="8601"/>
                    <a:pt x="7866" y="7884"/>
                  </a:cubicBezTo>
                  <a:cubicBezTo>
                    <a:pt x="7568" y="7168"/>
                    <a:pt x="7731" y="6343"/>
                    <a:pt x="8282" y="5791"/>
                  </a:cubicBezTo>
                  <a:cubicBezTo>
                    <a:pt x="8648" y="5425"/>
                    <a:pt x="9139" y="5229"/>
                    <a:pt x="9638" y="5229"/>
                  </a:cubicBezTo>
                  <a:close/>
                  <a:moveTo>
                    <a:pt x="571" y="1"/>
                  </a:moveTo>
                  <a:cubicBezTo>
                    <a:pt x="281" y="1"/>
                    <a:pt x="3" y="226"/>
                    <a:pt x="1" y="567"/>
                  </a:cubicBezTo>
                  <a:lnTo>
                    <a:pt x="1" y="7150"/>
                  </a:lnTo>
                  <a:cubicBezTo>
                    <a:pt x="1" y="6373"/>
                    <a:pt x="471" y="5674"/>
                    <a:pt x="1187" y="5376"/>
                  </a:cubicBezTo>
                  <a:cubicBezTo>
                    <a:pt x="1425" y="5277"/>
                    <a:pt x="1674" y="5229"/>
                    <a:pt x="1921" y="5229"/>
                  </a:cubicBezTo>
                  <a:cubicBezTo>
                    <a:pt x="2420" y="5229"/>
                    <a:pt x="2912" y="5425"/>
                    <a:pt x="3280" y="5791"/>
                  </a:cubicBezTo>
                  <a:cubicBezTo>
                    <a:pt x="3828" y="6343"/>
                    <a:pt x="3994" y="7168"/>
                    <a:pt x="3696" y="7884"/>
                  </a:cubicBezTo>
                  <a:cubicBezTo>
                    <a:pt x="3398" y="8601"/>
                    <a:pt x="2699" y="9071"/>
                    <a:pt x="1922" y="9071"/>
                  </a:cubicBezTo>
                  <a:cubicBezTo>
                    <a:pt x="862" y="9068"/>
                    <a:pt x="4" y="8209"/>
                    <a:pt x="1" y="7150"/>
                  </a:cubicBezTo>
                  <a:lnTo>
                    <a:pt x="1" y="10844"/>
                  </a:lnTo>
                  <a:lnTo>
                    <a:pt x="19276" y="10844"/>
                  </a:lnTo>
                  <a:lnTo>
                    <a:pt x="19276" y="7150"/>
                  </a:lnTo>
                  <a:cubicBezTo>
                    <a:pt x="19276" y="7926"/>
                    <a:pt x="18806" y="8625"/>
                    <a:pt x="18089" y="8923"/>
                  </a:cubicBezTo>
                  <a:cubicBezTo>
                    <a:pt x="17852" y="9022"/>
                    <a:pt x="17603" y="9070"/>
                    <a:pt x="17356" y="9070"/>
                  </a:cubicBezTo>
                  <a:cubicBezTo>
                    <a:pt x="16857" y="9070"/>
                    <a:pt x="16365" y="8874"/>
                    <a:pt x="15997" y="8508"/>
                  </a:cubicBezTo>
                  <a:cubicBezTo>
                    <a:pt x="15449" y="7957"/>
                    <a:pt x="15283" y="7131"/>
                    <a:pt x="15581" y="6415"/>
                  </a:cubicBezTo>
                  <a:cubicBezTo>
                    <a:pt x="15879" y="5698"/>
                    <a:pt x="16578" y="5231"/>
                    <a:pt x="17355" y="5231"/>
                  </a:cubicBezTo>
                  <a:cubicBezTo>
                    <a:pt x="18415" y="5231"/>
                    <a:pt x="19273" y="6090"/>
                    <a:pt x="19276" y="7150"/>
                  </a:cubicBezTo>
                  <a:lnTo>
                    <a:pt x="19276" y="567"/>
                  </a:lnTo>
                  <a:cubicBezTo>
                    <a:pt x="19276" y="341"/>
                    <a:pt x="19137" y="133"/>
                    <a:pt x="18927" y="46"/>
                  </a:cubicBezTo>
                  <a:cubicBezTo>
                    <a:pt x="18857" y="17"/>
                    <a:pt x="18783" y="2"/>
                    <a:pt x="18709" y="2"/>
                  </a:cubicBezTo>
                  <a:cubicBezTo>
                    <a:pt x="18564" y="2"/>
                    <a:pt x="18420" y="58"/>
                    <a:pt x="18312" y="166"/>
                  </a:cubicBezTo>
                  <a:lnTo>
                    <a:pt x="14783" y="3641"/>
                  </a:lnTo>
                  <a:lnTo>
                    <a:pt x="9971" y="112"/>
                  </a:lnTo>
                  <a:cubicBezTo>
                    <a:pt x="9871" y="38"/>
                    <a:pt x="9754" y="1"/>
                    <a:pt x="9636" y="1"/>
                  </a:cubicBezTo>
                  <a:cubicBezTo>
                    <a:pt x="9517" y="1"/>
                    <a:pt x="9397" y="39"/>
                    <a:pt x="9297" y="115"/>
                  </a:cubicBezTo>
                  <a:lnTo>
                    <a:pt x="4656" y="3641"/>
                  </a:lnTo>
                  <a:lnTo>
                    <a:pt x="952" y="154"/>
                  </a:lnTo>
                  <a:cubicBezTo>
                    <a:pt x="840" y="48"/>
                    <a:pt x="704" y="1"/>
                    <a:pt x="57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705" name="Google Shape;6705;p91"/>
          <p:cNvGrpSpPr/>
          <p:nvPr/>
        </p:nvGrpSpPr>
        <p:grpSpPr>
          <a:xfrm>
            <a:off x="3412097" y="4793054"/>
            <a:ext cx="292460" cy="303068"/>
            <a:chOff x="3357325" y="2093500"/>
            <a:chExt cx="311525" cy="322825"/>
          </a:xfrm>
        </p:grpSpPr>
        <p:sp>
          <p:nvSpPr>
            <p:cNvPr id="6706" name="Google Shape;6706;p91"/>
            <p:cNvSpPr/>
            <p:nvPr/>
          </p:nvSpPr>
          <p:spPr>
            <a:xfrm>
              <a:off x="3357325" y="2210550"/>
              <a:ext cx="85700" cy="205775"/>
            </a:xfrm>
            <a:custGeom>
              <a:avLst/>
              <a:gdLst/>
              <a:ahLst/>
              <a:cxnLst/>
              <a:rect l="l" t="t" r="r" b="b"/>
              <a:pathLst>
                <a:path w="3428" h="8231" extrusionOk="0">
                  <a:moveTo>
                    <a:pt x="566" y="1"/>
                  </a:moveTo>
                  <a:cubicBezTo>
                    <a:pt x="253" y="1"/>
                    <a:pt x="0" y="251"/>
                    <a:pt x="0" y="564"/>
                  </a:cubicBezTo>
                  <a:lnTo>
                    <a:pt x="0" y="7664"/>
                  </a:lnTo>
                  <a:cubicBezTo>
                    <a:pt x="0" y="7978"/>
                    <a:pt x="253" y="8231"/>
                    <a:pt x="566" y="8231"/>
                  </a:cubicBezTo>
                  <a:lnTo>
                    <a:pt x="2861" y="8231"/>
                  </a:lnTo>
                  <a:cubicBezTo>
                    <a:pt x="3174" y="8231"/>
                    <a:pt x="3427" y="7978"/>
                    <a:pt x="3427" y="7664"/>
                  </a:cubicBezTo>
                  <a:lnTo>
                    <a:pt x="3427" y="564"/>
                  </a:lnTo>
                  <a:cubicBezTo>
                    <a:pt x="3427" y="251"/>
                    <a:pt x="3174" y="1"/>
                    <a:pt x="286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707" name="Google Shape;6707;p91"/>
            <p:cNvSpPr/>
            <p:nvPr/>
          </p:nvSpPr>
          <p:spPr>
            <a:xfrm>
              <a:off x="3471225" y="2152075"/>
              <a:ext cx="84725" cy="264250"/>
            </a:xfrm>
            <a:custGeom>
              <a:avLst/>
              <a:gdLst/>
              <a:ahLst/>
              <a:cxnLst/>
              <a:rect l="l" t="t" r="r" b="b"/>
              <a:pathLst>
                <a:path w="3389" h="10570" extrusionOk="0">
                  <a:moveTo>
                    <a:pt x="563" y="0"/>
                  </a:moveTo>
                  <a:cubicBezTo>
                    <a:pt x="253" y="0"/>
                    <a:pt x="0" y="250"/>
                    <a:pt x="0" y="563"/>
                  </a:cubicBezTo>
                  <a:lnTo>
                    <a:pt x="0" y="10003"/>
                  </a:lnTo>
                  <a:cubicBezTo>
                    <a:pt x="0" y="10317"/>
                    <a:pt x="253" y="10570"/>
                    <a:pt x="563" y="10570"/>
                  </a:cubicBezTo>
                  <a:lnTo>
                    <a:pt x="2822" y="10570"/>
                  </a:lnTo>
                  <a:cubicBezTo>
                    <a:pt x="3135" y="10570"/>
                    <a:pt x="3388" y="10317"/>
                    <a:pt x="3388" y="10003"/>
                  </a:cubicBezTo>
                  <a:lnTo>
                    <a:pt x="3388" y="563"/>
                  </a:lnTo>
                  <a:cubicBezTo>
                    <a:pt x="3388" y="250"/>
                    <a:pt x="3135" y="0"/>
                    <a:pt x="2822"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708" name="Google Shape;6708;p91"/>
            <p:cNvSpPr/>
            <p:nvPr/>
          </p:nvSpPr>
          <p:spPr>
            <a:xfrm>
              <a:off x="3584150" y="2093500"/>
              <a:ext cx="84700" cy="322825"/>
            </a:xfrm>
            <a:custGeom>
              <a:avLst/>
              <a:gdLst/>
              <a:ahLst/>
              <a:cxnLst/>
              <a:rect l="l" t="t" r="r" b="b"/>
              <a:pathLst>
                <a:path w="3388" h="12913" extrusionOk="0">
                  <a:moveTo>
                    <a:pt x="563" y="0"/>
                  </a:moveTo>
                  <a:cubicBezTo>
                    <a:pt x="253" y="0"/>
                    <a:pt x="0" y="253"/>
                    <a:pt x="0" y="566"/>
                  </a:cubicBezTo>
                  <a:lnTo>
                    <a:pt x="0" y="12346"/>
                  </a:lnTo>
                  <a:cubicBezTo>
                    <a:pt x="0" y="12660"/>
                    <a:pt x="253" y="12913"/>
                    <a:pt x="563" y="12913"/>
                  </a:cubicBezTo>
                  <a:lnTo>
                    <a:pt x="2822" y="12913"/>
                  </a:lnTo>
                  <a:cubicBezTo>
                    <a:pt x="3135" y="12913"/>
                    <a:pt x="3388" y="12660"/>
                    <a:pt x="3388" y="12346"/>
                  </a:cubicBezTo>
                  <a:lnTo>
                    <a:pt x="3388" y="566"/>
                  </a:lnTo>
                  <a:cubicBezTo>
                    <a:pt x="3388" y="253"/>
                    <a:pt x="3135" y="0"/>
                    <a:pt x="2822"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sp>
        <p:nvSpPr>
          <p:cNvPr id="6709" name="Google Shape;6709;p91"/>
          <p:cNvSpPr/>
          <p:nvPr/>
        </p:nvSpPr>
        <p:spPr>
          <a:xfrm>
            <a:off x="3885794" y="4733952"/>
            <a:ext cx="444897" cy="421099"/>
          </a:xfrm>
          <a:custGeom>
            <a:avLst/>
            <a:gdLst/>
            <a:ahLst/>
            <a:cxnLst/>
            <a:rect l="l" t="t" r="r" b="b"/>
            <a:pathLst>
              <a:path w="18956" h="17942" extrusionOk="0">
                <a:moveTo>
                  <a:pt x="6270" y="9375"/>
                </a:moveTo>
                <a:lnTo>
                  <a:pt x="6267" y="16812"/>
                </a:lnTo>
                <a:lnTo>
                  <a:pt x="1130" y="16812"/>
                </a:lnTo>
                <a:lnTo>
                  <a:pt x="1130" y="13545"/>
                </a:lnTo>
                <a:lnTo>
                  <a:pt x="6270" y="9375"/>
                </a:lnTo>
                <a:close/>
                <a:moveTo>
                  <a:pt x="7399" y="9116"/>
                </a:moveTo>
                <a:lnTo>
                  <a:pt x="12103" y="11534"/>
                </a:lnTo>
                <a:lnTo>
                  <a:pt x="12100" y="16812"/>
                </a:lnTo>
                <a:lnTo>
                  <a:pt x="7399" y="16812"/>
                </a:lnTo>
                <a:lnTo>
                  <a:pt x="7399" y="9116"/>
                </a:lnTo>
                <a:close/>
                <a:moveTo>
                  <a:pt x="564" y="1"/>
                </a:moveTo>
                <a:cubicBezTo>
                  <a:pt x="251" y="1"/>
                  <a:pt x="1" y="254"/>
                  <a:pt x="1" y="564"/>
                </a:cubicBezTo>
                <a:lnTo>
                  <a:pt x="1" y="13274"/>
                </a:lnTo>
                <a:lnTo>
                  <a:pt x="1" y="17376"/>
                </a:lnTo>
                <a:cubicBezTo>
                  <a:pt x="1" y="17689"/>
                  <a:pt x="251" y="17942"/>
                  <a:pt x="564" y="17942"/>
                </a:cubicBezTo>
                <a:lnTo>
                  <a:pt x="18324" y="17942"/>
                </a:lnTo>
                <a:cubicBezTo>
                  <a:pt x="18637" y="17942"/>
                  <a:pt x="18890" y="17689"/>
                  <a:pt x="18890" y="17376"/>
                </a:cubicBezTo>
                <a:cubicBezTo>
                  <a:pt x="18890" y="17062"/>
                  <a:pt x="18637" y="16812"/>
                  <a:pt x="18324" y="16812"/>
                </a:cubicBezTo>
                <a:lnTo>
                  <a:pt x="13232" y="16812"/>
                </a:lnTo>
                <a:lnTo>
                  <a:pt x="13232" y="11425"/>
                </a:lnTo>
                <a:lnTo>
                  <a:pt x="16210" y="8444"/>
                </a:lnTo>
                <a:lnTo>
                  <a:pt x="17400" y="9634"/>
                </a:lnTo>
                <a:cubicBezTo>
                  <a:pt x="17514" y="9748"/>
                  <a:pt x="17656" y="9799"/>
                  <a:pt x="17796" y="9799"/>
                </a:cubicBezTo>
                <a:cubicBezTo>
                  <a:pt x="18059" y="9799"/>
                  <a:pt x="18314" y="9616"/>
                  <a:pt x="18357" y="9317"/>
                </a:cubicBezTo>
                <a:lnTo>
                  <a:pt x="18905" y="5592"/>
                </a:lnTo>
                <a:cubicBezTo>
                  <a:pt x="18955" y="5247"/>
                  <a:pt x="18683" y="4948"/>
                  <a:pt x="18347" y="4948"/>
                </a:cubicBezTo>
                <a:cubicBezTo>
                  <a:pt x="18320" y="4948"/>
                  <a:pt x="18292" y="4950"/>
                  <a:pt x="18264" y="4954"/>
                </a:cubicBezTo>
                <a:lnTo>
                  <a:pt x="14539" y="5502"/>
                </a:lnTo>
                <a:cubicBezTo>
                  <a:pt x="14078" y="5568"/>
                  <a:pt x="13895" y="6132"/>
                  <a:pt x="14223" y="6460"/>
                </a:cubicBezTo>
                <a:lnTo>
                  <a:pt x="15412" y="7649"/>
                </a:lnTo>
                <a:lnTo>
                  <a:pt x="12558" y="10501"/>
                </a:lnTo>
                <a:lnTo>
                  <a:pt x="7092" y="7688"/>
                </a:lnTo>
                <a:lnTo>
                  <a:pt x="7059" y="7673"/>
                </a:lnTo>
                <a:lnTo>
                  <a:pt x="7044" y="7667"/>
                </a:lnTo>
                <a:cubicBezTo>
                  <a:pt x="7032" y="7661"/>
                  <a:pt x="7020" y="7658"/>
                  <a:pt x="7008" y="7655"/>
                </a:cubicBezTo>
                <a:cubicBezTo>
                  <a:pt x="7002" y="7652"/>
                  <a:pt x="6996" y="7649"/>
                  <a:pt x="6990" y="7649"/>
                </a:cubicBezTo>
                <a:lnTo>
                  <a:pt x="6957" y="7640"/>
                </a:lnTo>
                <a:lnTo>
                  <a:pt x="6942" y="7637"/>
                </a:lnTo>
                <a:cubicBezTo>
                  <a:pt x="6926" y="7634"/>
                  <a:pt x="6908" y="7631"/>
                  <a:pt x="6893" y="7628"/>
                </a:cubicBezTo>
                <a:lnTo>
                  <a:pt x="6770" y="7628"/>
                </a:lnTo>
                <a:cubicBezTo>
                  <a:pt x="6758" y="7631"/>
                  <a:pt x="6743" y="7634"/>
                  <a:pt x="6728" y="7637"/>
                </a:cubicBezTo>
                <a:lnTo>
                  <a:pt x="6710" y="7640"/>
                </a:lnTo>
                <a:lnTo>
                  <a:pt x="6680" y="7649"/>
                </a:lnTo>
                <a:lnTo>
                  <a:pt x="6658" y="7652"/>
                </a:lnTo>
                <a:cubicBezTo>
                  <a:pt x="6646" y="7658"/>
                  <a:pt x="6631" y="7664"/>
                  <a:pt x="6616" y="7670"/>
                </a:cubicBezTo>
                <a:cubicBezTo>
                  <a:pt x="6610" y="7670"/>
                  <a:pt x="6607" y="7673"/>
                  <a:pt x="6601" y="7676"/>
                </a:cubicBezTo>
                <a:cubicBezTo>
                  <a:pt x="6595" y="7679"/>
                  <a:pt x="6583" y="7685"/>
                  <a:pt x="6574" y="7688"/>
                </a:cubicBezTo>
                <a:lnTo>
                  <a:pt x="6556" y="7700"/>
                </a:lnTo>
                <a:cubicBezTo>
                  <a:pt x="6547" y="7703"/>
                  <a:pt x="6538" y="7709"/>
                  <a:pt x="6529" y="7715"/>
                </a:cubicBezTo>
                <a:lnTo>
                  <a:pt x="6514" y="7724"/>
                </a:lnTo>
                <a:cubicBezTo>
                  <a:pt x="6502" y="7733"/>
                  <a:pt x="6490" y="7743"/>
                  <a:pt x="6475" y="7752"/>
                </a:cubicBezTo>
                <a:lnTo>
                  <a:pt x="6475" y="7755"/>
                </a:lnTo>
                <a:lnTo>
                  <a:pt x="1130" y="12091"/>
                </a:lnTo>
                <a:lnTo>
                  <a:pt x="1130" y="564"/>
                </a:lnTo>
                <a:cubicBezTo>
                  <a:pt x="1130" y="254"/>
                  <a:pt x="877" y="1"/>
                  <a:pt x="564"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nvGrpSpPr>
          <p:cNvPr id="6710" name="Google Shape;6710;p91"/>
          <p:cNvGrpSpPr/>
          <p:nvPr/>
        </p:nvGrpSpPr>
        <p:grpSpPr>
          <a:xfrm>
            <a:off x="4471016" y="4718420"/>
            <a:ext cx="389437" cy="452337"/>
            <a:chOff x="4492800" y="2027925"/>
            <a:chExt cx="414825" cy="481825"/>
          </a:xfrm>
        </p:grpSpPr>
        <p:sp>
          <p:nvSpPr>
            <p:cNvPr id="6711" name="Google Shape;6711;p91"/>
            <p:cNvSpPr/>
            <p:nvPr/>
          </p:nvSpPr>
          <p:spPr>
            <a:xfrm>
              <a:off x="4492800" y="2027925"/>
              <a:ext cx="54600" cy="481825"/>
            </a:xfrm>
            <a:custGeom>
              <a:avLst/>
              <a:gdLst/>
              <a:ahLst/>
              <a:cxnLst/>
              <a:rect l="l" t="t" r="r" b="b"/>
              <a:pathLst>
                <a:path w="2184" h="19273" extrusionOk="0">
                  <a:moveTo>
                    <a:pt x="912" y="1"/>
                  </a:moveTo>
                  <a:cubicBezTo>
                    <a:pt x="407" y="1"/>
                    <a:pt x="0" y="407"/>
                    <a:pt x="0" y="913"/>
                  </a:cubicBezTo>
                  <a:lnTo>
                    <a:pt x="0" y="18360"/>
                  </a:lnTo>
                  <a:cubicBezTo>
                    <a:pt x="0" y="18866"/>
                    <a:pt x="407" y="19273"/>
                    <a:pt x="912" y="19273"/>
                  </a:cubicBezTo>
                  <a:lnTo>
                    <a:pt x="1271" y="19273"/>
                  </a:lnTo>
                  <a:cubicBezTo>
                    <a:pt x="1777" y="19273"/>
                    <a:pt x="2183" y="18866"/>
                    <a:pt x="2183" y="18360"/>
                  </a:cubicBezTo>
                  <a:lnTo>
                    <a:pt x="2183" y="913"/>
                  </a:lnTo>
                  <a:cubicBezTo>
                    <a:pt x="2183" y="407"/>
                    <a:pt x="1777" y="1"/>
                    <a:pt x="127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712" name="Google Shape;6712;p91"/>
            <p:cNvSpPr/>
            <p:nvPr/>
          </p:nvSpPr>
          <p:spPr>
            <a:xfrm>
              <a:off x="4575600" y="2051425"/>
              <a:ext cx="332025" cy="262450"/>
            </a:xfrm>
            <a:custGeom>
              <a:avLst/>
              <a:gdLst/>
              <a:ahLst/>
              <a:cxnLst/>
              <a:rect l="l" t="t" r="r" b="b"/>
              <a:pathLst>
                <a:path w="13281" h="10498" extrusionOk="0">
                  <a:moveTo>
                    <a:pt x="0" y="0"/>
                  </a:moveTo>
                  <a:lnTo>
                    <a:pt x="0" y="10497"/>
                  </a:lnTo>
                  <a:lnTo>
                    <a:pt x="12485" y="10497"/>
                  </a:lnTo>
                  <a:cubicBezTo>
                    <a:pt x="13006" y="10494"/>
                    <a:pt x="13280" y="9874"/>
                    <a:pt x="12925" y="9488"/>
                  </a:cubicBezTo>
                  <a:lnTo>
                    <a:pt x="9010" y="5249"/>
                  </a:lnTo>
                  <a:lnTo>
                    <a:pt x="12925" y="1006"/>
                  </a:lnTo>
                  <a:cubicBezTo>
                    <a:pt x="13280" y="620"/>
                    <a:pt x="13006" y="0"/>
                    <a:pt x="12485"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713" name="Google Shape;6713;p91"/>
          <p:cNvGrpSpPr/>
          <p:nvPr/>
        </p:nvGrpSpPr>
        <p:grpSpPr>
          <a:xfrm>
            <a:off x="5003139" y="4718408"/>
            <a:ext cx="452267" cy="452361"/>
            <a:chOff x="5049725" y="2027900"/>
            <a:chExt cx="481750" cy="481850"/>
          </a:xfrm>
        </p:grpSpPr>
        <p:sp>
          <p:nvSpPr>
            <p:cNvPr id="6714" name="Google Shape;6714;p91"/>
            <p:cNvSpPr/>
            <p:nvPr/>
          </p:nvSpPr>
          <p:spPr>
            <a:xfrm>
              <a:off x="5191775" y="2394925"/>
              <a:ext cx="197625" cy="114825"/>
            </a:xfrm>
            <a:custGeom>
              <a:avLst/>
              <a:gdLst/>
              <a:ahLst/>
              <a:cxnLst/>
              <a:rect l="l" t="t" r="r" b="b"/>
              <a:pathLst>
                <a:path w="7905" h="4593" extrusionOk="0">
                  <a:moveTo>
                    <a:pt x="0" y="0"/>
                  </a:moveTo>
                  <a:lnTo>
                    <a:pt x="0" y="566"/>
                  </a:lnTo>
                  <a:cubicBezTo>
                    <a:pt x="3" y="1298"/>
                    <a:pt x="479" y="1949"/>
                    <a:pt x="1178" y="2171"/>
                  </a:cubicBezTo>
                  <a:cubicBezTo>
                    <a:pt x="1407" y="3502"/>
                    <a:pt x="2560" y="4593"/>
                    <a:pt x="3954" y="4593"/>
                  </a:cubicBezTo>
                  <a:cubicBezTo>
                    <a:pt x="5345" y="4593"/>
                    <a:pt x="6499" y="3502"/>
                    <a:pt x="6728" y="2171"/>
                  </a:cubicBezTo>
                  <a:cubicBezTo>
                    <a:pt x="7426" y="1949"/>
                    <a:pt x="7902" y="1298"/>
                    <a:pt x="7905" y="566"/>
                  </a:cubicBezTo>
                  <a:lnTo>
                    <a:pt x="7905"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715" name="Google Shape;6715;p91"/>
            <p:cNvSpPr/>
            <p:nvPr/>
          </p:nvSpPr>
          <p:spPr>
            <a:xfrm>
              <a:off x="5113625" y="2027900"/>
              <a:ext cx="347300" cy="338825"/>
            </a:xfrm>
            <a:custGeom>
              <a:avLst/>
              <a:gdLst/>
              <a:ahLst/>
              <a:cxnLst/>
              <a:rect l="l" t="t" r="r" b="b"/>
              <a:pathLst>
                <a:path w="13892" h="13553" extrusionOk="0">
                  <a:moveTo>
                    <a:pt x="7080" y="2260"/>
                  </a:moveTo>
                  <a:cubicBezTo>
                    <a:pt x="9574" y="2263"/>
                    <a:pt x="11594" y="4284"/>
                    <a:pt x="11597" y="6777"/>
                  </a:cubicBezTo>
                  <a:cubicBezTo>
                    <a:pt x="11597" y="7090"/>
                    <a:pt x="11344" y="7340"/>
                    <a:pt x="11031" y="7340"/>
                  </a:cubicBezTo>
                  <a:cubicBezTo>
                    <a:pt x="10718" y="7340"/>
                    <a:pt x="10468" y="7090"/>
                    <a:pt x="10468" y="6777"/>
                  </a:cubicBezTo>
                  <a:cubicBezTo>
                    <a:pt x="10465" y="4907"/>
                    <a:pt x="8950" y="3392"/>
                    <a:pt x="7080" y="3389"/>
                  </a:cubicBezTo>
                  <a:cubicBezTo>
                    <a:pt x="6767" y="3389"/>
                    <a:pt x="6514" y="3136"/>
                    <a:pt x="6514" y="2826"/>
                  </a:cubicBezTo>
                  <a:cubicBezTo>
                    <a:pt x="6514" y="2513"/>
                    <a:pt x="6767" y="2260"/>
                    <a:pt x="7080" y="2260"/>
                  </a:cubicBezTo>
                  <a:close/>
                  <a:moveTo>
                    <a:pt x="7070" y="1"/>
                  </a:moveTo>
                  <a:cubicBezTo>
                    <a:pt x="6595" y="1"/>
                    <a:pt x="6111" y="50"/>
                    <a:pt x="5623" y="152"/>
                  </a:cubicBezTo>
                  <a:cubicBezTo>
                    <a:pt x="3075" y="685"/>
                    <a:pt x="1001" y="2754"/>
                    <a:pt x="459" y="5301"/>
                  </a:cubicBezTo>
                  <a:cubicBezTo>
                    <a:pt x="1" y="7469"/>
                    <a:pt x="567" y="9644"/>
                    <a:pt x="2015" y="11270"/>
                  </a:cubicBezTo>
                  <a:cubicBezTo>
                    <a:pt x="2584" y="11908"/>
                    <a:pt x="2952" y="12703"/>
                    <a:pt x="3072" y="13552"/>
                  </a:cubicBezTo>
                  <a:lnTo>
                    <a:pt x="11088" y="13552"/>
                  </a:lnTo>
                  <a:cubicBezTo>
                    <a:pt x="11221" y="12691"/>
                    <a:pt x="11597" y="11887"/>
                    <a:pt x="12175" y="11233"/>
                  </a:cubicBezTo>
                  <a:cubicBezTo>
                    <a:pt x="13259" y="10002"/>
                    <a:pt x="13892" y="8418"/>
                    <a:pt x="13892" y="6777"/>
                  </a:cubicBezTo>
                  <a:cubicBezTo>
                    <a:pt x="13892" y="2969"/>
                    <a:pt x="10766" y="1"/>
                    <a:pt x="707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716" name="Google Shape;6716;p91"/>
            <p:cNvSpPr/>
            <p:nvPr/>
          </p:nvSpPr>
          <p:spPr>
            <a:xfrm>
              <a:off x="5049725" y="2197300"/>
              <a:ext cx="56400" cy="28275"/>
            </a:xfrm>
            <a:custGeom>
              <a:avLst/>
              <a:gdLst/>
              <a:ahLst/>
              <a:cxnLst/>
              <a:rect l="l" t="t" r="r" b="b"/>
              <a:pathLst>
                <a:path w="2256" h="1131" extrusionOk="0">
                  <a:moveTo>
                    <a:pt x="563" y="1"/>
                  </a:moveTo>
                  <a:cubicBezTo>
                    <a:pt x="250" y="1"/>
                    <a:pt x="0" y="254"/>
                    <a:pt x="0" y="567"/>
                  </a:cubicBezTo>
                  <a:cubicBezTo>
                    <a:pt x="0" y="877"/>
                    <a:pt x="250" y="1130"/>
                    <a:pt x="563" y="1130"/>
                  </a:cubicBezTo>
                  <a:lnTo>
                    <a:pt x="1693" y="1130"/>
                  </a:lnTo>
                  <a:cubicBezTo>
                    <a:pt x="2006" y="1130"/>
                    <a:pt x="2256" y="877"/>
                    <a:pt x="2256" y="567"/>
                  </a:cubicBezTo>
                  <a:cubicBezTo>
                    <a:pt x="2256" y="254"/>
                    <a:pt x="2006" y="1"/>
                    <a:pt x="1693"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717" name="Google Shape;6717;p91"/>
            <p:cNvSpPr/>
            <p:nvPr/>
          </p:nvSpPr>
          <p:spPr>
            <a:xfrm>
              <a:off x="5052575" y="2102800"/>
              <a:ext cx="50850" cy="48075"/>
            </a:xfrm>
            <a:custGeom>
              <a:avLst/>
              <a:gdLst/>
              <a:ahLst/>
              <a:cxnLst/>
              <a:rect l="l" t="t" r="r" b="b"/>
              <a:pathLst>
                <a:path w="2034" h="1923" extrusionOk="0">
                  <a:moveTo>
                    <a:pt x="623" y="0"/>
                  </a:moveTo>
                  <a:cubicBezTo>
                    <a:pt x="478" y="0"/>
                    <a:pt x="333" y="56"/>
                    <a:pt x="224" y="167"/>
                  </a:cubicBezTo>
                  <a:cubicBezTo>
                    <a:pt x="4" y="384"/>
                    <a:pt x="1" y="736"/>
                    <a:pt x="214" y="959"/>
                  </a:cubicBezTo>
                  <a:lnTo>
                    <a:pt x="1015" y="1757"/>
                  </a:lnTo>
                  <a:cubicBezTo>
                    <a:pt x="1125" y="1867"/>
                    <a:pt x="1269" y="1922"/>
                    <a:pt x="1413" y="1922"/>
                  </a:cubicBezTo>
                  <a:cubicBezTo>
                    <a:pt x="1558" y="1922"/>
                    <a:pt x="1702" y="1867"/>
                    <a:pt x="1813" y="1757"/>
                  </a:cubicBezTo>
                  <a:cubicBezTo>
                    <a:pt x="2033" y="1534"/>
                    <a:pt x="2033" y="1179"/>
                    <a:pt x="1813" y="959"/>
                  </a:cubicBezTo>
                  <a:lnTo>
                    <a:pt x="1015" y="158"/>
                  </a:lnTo>
                  <a:cubicBezTo>
                    <a:pt x="906" y="53"/>
                    <a:pt x="764" y="0"/>
                    <a:pt x="623"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718" name="Google Shape;6718;p91"/>
            <p:cNvSpPr/>
            <p:nvPr/>
          </p:nvSpPr>
          <p:spPr>
            <a:xfrm>
              <a:off x="5052575" y="2272175"/>
              <a:ext cx="50700" cy="47900"/>
            </a:xfrm>
            <a:custGeom>
              <a:avLst/>
              <a:gdLst/>
              <a:ahLst/>
              <a:cxnLst/>
              <a:rect l="l" t="t" r="r" b="b"/>
              <a:pathLst>
                <a:path w="2028" h="1916" extrusionOk="0">
                  <a:moveTo>
                    <a:pt x="1405" y="0"/>
                  </a:moveTo>
                  <a:cubicBezTo>
                    <a:pt x="1264" y="0"/>
                    <a:pt x="1124" y="53"/>
                    <a:pt x="1015" y="159"/>
                  </a:cubicBezTo>
                  <a:lnTo>
                    <a:pt x="214" y="960"/>
                  </a:lnTo>
                  <a:cubicBezTo>
                    <a:pt x="1" y="1179"/>
                    <a:pt x="4" y="1532"/>
                    <a:pt x="224" y="1749"/>
                  </a:cubicBezTo>
                  <a:cubicBezTo>
                    <a:pt x="333" y="1860"/>
                    <a:pt x="478" y="1916"/>
                    <a:pt x="623" y="1916"/>
                  </a:cubicBezTo>
                  <a:cubicBezTo>
                    <a:pt x="764" y="1916"/>
                    <a:pt x="906" y="1863"/>
                    <a:pt x="1015" y="1758"/>
                  </a:cubicBezTo>
                  <a:lnTo>
                    <a:pt x="1813" y="960"/>
                  </a:lnTo>
                  <a:cubicBezTo>
                    <a:pt x="2027" y="737"/>
                    <a:pt x="2024" y="384"/>
                    <a:pt x="1804" y="168"/>
                  </a:cubicBezTo>
                  <a:cubicBezTo>
                    <a:pt x="1695" y="56"/>
                    <a:pt x="1550" y="0"/>
                    <a:pt x="1405"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719" name="Google Shape;6719;p91"/>
            <p:cNvSpPr/>
            <p:nvPr/>
          </p:nvSpPr>
          <p:spPr>
            <a:xfrm>
              <a:off x="5475050" y="2197300"/>
              <a:ext cx="56425" cy="28275"/>
            </a:xfrm>
            <a:custGeom>
              <a:avLst/>
              <a:gdLst/>
              <a:ahLst/>
              <a:cxnLst/>
              <a:rect l="l" t="t" r="r" b="b"/>
              <a:pathLst>
                <a:path w="2257" h="1131" extrusionOk="0">
                  <a:moveTo>
                    <a:pt x="564" y="1"/>
                  </a:moveTo>
                  <a:cubicBezTo>
                    <a:pt x="251" y="1"/>
                    <a:pt x="1" y="254"/>
                    <a:pt x="1" y="567"/>
                  </a:cubicBezTo>
                  <a:cubicBezTo>
                    <a:pt x="1" y="877"/>
                    <a:pt x="251" y="1130"/>
                    <a:pt x="564" y="1130"/>
                  </a:cubicBezTo>
                  <a:lnTo>
                    <a:pt x="1693" y="1130"/>
                  </a:lnTo>
                  <a:cubicBezTo>
                    <a:pt x="2006" y="1130"/>
                    <a:pt x="2256" y="877"/>
                    <a:pt x="2256" y="567"/>
                  </a:cubicBezTo>
                  <a:cubicBezTo>
                    <a:pt x="2256" y="254"/>
                    <a:pt x="2006" y="1"/>
                    <a:pt x="1693"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720" name="Google Shape;6720;p91"/>
            <p:cNvSpPr/>
            <p:nvPr/>
          </p:nvSpPr>
          <p:spPr>
            <a:xfrm>
              <a:off x="5477925" y="2102800"/>
              <a:ext cx="50675" cy="47900"/>
            </a:xfrm>
            <a:custGeom>
              <a:avLst/>
              <a:gdLst/>
              <a:ahLst/>
              <a:cxnLst/>
              <a:rect l="l" t="t" r="r" b="b"/>
              <a:pathLst>
                <a:path w="2027" h="1916" extrusionOk="0">
                  <a:moveTo>
                    <a:pt x="1405" y="0"/>
                  </a:moveTo>
                  <a:cubicBezTo>
                    <a:pt x="1264" y="0"/>
                    <a:pt x="1123" y="53"/>
                    <a:pt x="1015" y="158"/>
                  </a:cubicBezTo>
                  <a:lnTo>
                    <a:pt x="214" y="959"/>
                  </a:lnTo>
                  <a:cubicBezTo>
                    <a:pt x="0" y="1179"/>
                    <a:pt x="3" y="1531"/>
                    <a:pt x="223" y="1748"/>
                  </a:cubicBezTo>
                  <a:cubicBezTo>
                    <a:pt x="333" y="1860"/>
                    <a:pt x="478" y="1915"/>
                    <a:pt x="623" y="1915"/>
                  </a:cubicBezTo>
                  <a:cubicBezTo>
                    <a:pt x="764" y="1915"/>
                    <a:pt x="905" y="1863"/>
                    <a:pt x="1015" y="1757"/>
                  </a:cubicBezTo>
                  <a:lnTo>
                    <a:pt x="1813" y="959"/>
                  </a:lnTo>
                  <a:cubicBezTo>
                    <a:pt x="2027" y="736"/>
                    <a:pt x="2024" y="384"/>
                    <a:pt x="1804" y="167"/>
                  </a:cubicBezTo>
                  <a:cubicBezTo>
                    <a:pt x="1694" y="56"/>
                    <a:pt x="1549" y="0"/>
                    <a:pt x="1405"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721" name="Google Shape;6721;p91"/>
            <p:cNvSpPr/>
            <p:nvPr/>
          </p:nvSpPr>
          <p:spPr>
            <a:xfrm>
              <a:off x="5477775" y="2272000"/>
              <a:ext cx="50825" cy="48075"/>
            </a:xfrm>
            <a:custGeom>
              <a:avLst/>
              <a:gdLst/>
              <a:ahLst/>
              <a:cxnLst/>
              <a:rect l="l" t="t" r="r" b="b"/>
              <a:pathLst>
                <a:path w="2033" h="1923" extrusionOk="0">
                  <a:moveTo>
                    <a:pt x="621" y="1"/>
                  </a:moveTo>
                  <a:cubicBezTo>
                    <a:pt x="476" y="1"/>
                    <a:pt x="331" y="56"/>
                    <a:pt x="220" y="166"/>
                  </a:cubicBezTo>
                  <a:cubicBezTo>
                    <a:pt x="0" y="388"/>
                    <a:pt x="0" y="744"/>
                    <a:pt x="220" y="967"/>
                  </a:cubicBezTo>
                  <a:lnTo>
                    <a:pt x="1021" y="1765"/>
                  </a:lnTo>
                  <a:cubicBezTo>
                    <a:pt x="1129" y="1870"/>
                    <a:pt x="1270" y="1923"/>
                    <a:pt x="1411" y="1923"/>
                  </a:cubicBezTo>
                  <a:cubicBezTo>
                    <a:pt x="1555" y="1923"/>
                    <a:pt x="1700" y="1867"/>
                    <a:pt x="1810" y="1756"/>
                  </a:cubicBezTo>
                  <a:cubicBezTo>
                    <a:pt x="2030" y="1539"/>
                    <a:pt x="2033" y="1186"/>
                    <a:pt x="1819" y="967"/>
                  </a:cubicBezTo>
                  <a:lnTo>
                    <a:pt x="1021" y="166"/>
                  </a:lnTo>
                  <a:cubicBezTo>
                    <a:pt x="910" y="56"/>
                    <a:pt x="765" y="1"/>
                    <a:pt x="62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722" name="Google Shape;6722;p91"/>
          <p:cNvGrpSpPr/>
          <p:nvPr/>
        </p:nvGrpSpPr>
        <p:grpSpPr>
          <a:xfrm>
            <a:off x="5634600" y="4718525"/>
            <a:ext cx="293187" cy="452127"/>
            <a:chOff x="5726350" y="2028150"/>
            <a:chExt cx="312300" cy="481600"/>
          </a:xfrm>
        </p:grpSpPr>
        <p:sp>
          <p:nvSpPr>
            <p:cNvPr id="6723" name="Google Shape;6723;p91"/>
            <p:cNvSpPr/>
            <p:nvPr/>
          </p:nvSpPr>
          <p:spPr>
            <a:xfrm>
              <a:off x="5756075" y="2028150"/>
              <a:ext cx="252825" cy="83275"/>
            </a:xfrm>
            <a:custGeom>
              <a:avLst/>
              <a:gdLst/>
              <a:ahLst/>
              <a:cxnLst/>
              <a:rect l="l" t="t" r="r" b="b"/>
              <a:pathLst>
                <a:path w="10113" h="3331" extrusionOk="0">
                  <a:moveTo>
                    <a:pt x="1639" y="1"/>
                  </a:moveTo>
                  <a:cubicBezTo>
                    <a:pt x="730" y="13"/>
                    <a:pt x="1" y="753"/>
                    <a:pt x="1" y="1666"/>
                  </a:cubicBezTo>
                  <a:cubicBezTo>
                    <a:pt x="1" y="2575"/>
                    <a:pt x="730" y="3316"/>
                    <a:pt x="1639" y="3331"/>
                  </a:cubicBezTo>
                  <a:lnTo>
                    <a:pt x="8474" y="3331"/>
                  </a:lnTo>
                  <a:cubicBezTo>
                    <a:pt x="9384" y="3316"/>
                    <a:pt x="10113" y="2575"/>
                    <a:pt x="10113" y="1666"/>
                  </a:cubicBezTo>
                  <a:cubicBezTo>
                    <a:pt x="10113" y="753"/>
                    <a:pt x="9384" y="13"/>
                    <a:pt x="8474"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724" name="Google Shape;6724;p91"/>
            <p:cNvSpPr/>
            <p:nvPr/>
          </p:nvSpPr>
          <p:spPr>
            <a:xfrm>
              <a:off x="5726350" y="2139650"/>
              <a:ext cx="312300" cy="224425"/>
            </a:xfrm>
            <a:custGeom>
              <a:avLst/>
              <a:gdLst/>
              <a:ahLst/>
              <a:cxnLst/>
              <a:rect l="l" t="t" r="r" b="b"/>
              <a:pathLst>
                <a:path w="12492" h="8977" extrusionOk="0">
                  <a:moveTo>
                    <a:pt x="2822" y="0"/>
                  </a:moveTo>
                  <a:lnTo>
                    <a:pt x="2822" y="4800"/>
                  </a:lnTo>
                  <a:cubicBezTo>
                    <a:pt x="1527" y="5589"/>
                    <a:pt x="542" y="6797"/>
                    <a:pt x="36" y="8224"/>
                  </a:cubicBezTo>
                  <a:lnTo>
                    <a:pt x="30" y="8233"/>
                  </a:lnTo>
                  <a:cubicBezTo>
                    <a:pt x="27" y="8242"/>
                    <a:pt x="24" y="8254"/>
                    <a:pt x="21" y="8266"/>
                  </a:cubicBezTo>
                  <a:cubicBezTo>
                    <a:pt x="18" y="8278"/>
                    <a:pt x="15" y="8281"/>
                    <a:pt x="15" y="8287"/>
                  </a:cubicBezTo>
                  <a:cubicBezTo>
                    <a:pt x="12" y="8296"/>
                    <a:pt x="9" y="8308"/>
                    <a:pt x="9" y="8317"/>
                  </a:cubicBezTo>
                  <a:cubicBezTo>
                    <a:pt x="6" y="8326"/>
                    <a:pt x="6" y="8335"/>
                    <a:pt x="3" y="8347"/>
                  </a:cubicBezTo>
                  <a:cubicBezTo>
                    <a:pt x="3" y="8356"/>
                    <a:pt x="3" y="8362"/>
                    <a:pt x="3" y="8368"/>
                  </a:cubicBezTo>
                  <a:cubicBezTo>
                    <a:pt x="0" y="8378"/>
                    <a:pt x="3" y="8393"/>
                    <a:pt x="3" y="8405"/>
                  </a:cubicBezTo>
                  <a:cubicBezTo>
                    <a:pt x="3" y="8408"/>
                    <a:pt x="3" y="8411"/>
                    <a:pt x="3" y="8414"/>
                  </a:cubicBezTo>
                  <a:lnTo>
                    <a:pt x="3" y="8426"/>
                  </a:lnTo>
                  <a:cubicBezTo>
                    <a:pt x="3" y="8438"/>
                    <a:pt x="3" y="8450"/>
                    <a:pt x="3" y="8462"/>
                  </a:cubicBezTo>
                  <a:lnTo>
                    <a:pt x="6" y="8483"/>
                  </a:lnTo>
                  <a:cubicBezTo>
                    <a:pt x="6" y="8495"/>
                    <a:pt x="9" y="8504"/>
                    <a:pt x="12" y="8513"/>
                  </a:cubicBezTo>
                  <a:cubicBezTo>
                    <a:pt x="12" y="8525"/>
                    <a:pt x="15" y="8531"/>
                    <a:pt x="15" y="8540"/>
                  </a:cubicBezTo>
                  <a:cubicBezTo>
                    <a:pt x="18" y="8549"/>
                    <a:pt x="21" y="8558"/>
                    <a:pt x="21" y="8564"/>
                  </a:cubicBezTo>
                  <a:cubicBezTo>
                    <a:pt x="24" y="8573"/>
                    <a:pt x="27" y="8585"/>
                    <a:pt x="33" y="8594"/>
                  </a:cubicBezTo>
                  <a:cubicBezTo>
                    <a:pt x="36" y="8606"/>
                    <a:pt x="36" y="8609"/>
                    <a:pt x="40" y="8615"/>
                  </a:cubicBezTo>
                  <a:cubicBezTo>
                    <a:pt x="43" y="8624"/>
                    <a:pt x="49" y="8636"/>
                    <a:pt x="52" y="8646"/>
                  </a:cubicBezTo>
                  <a:cubicBezTo>
                    <a:pt x="58" y="8658"/>
                    <a:pt x="58" y="8661"/>
                    <a:pt x="61" y="8667"/>
                  </a:cubicBezTo>
                  <a:cubicBezTo>
                    <a:pt x="67" y="8673"/>
                    <a:pt x="73" y="8685"/>
                    <a:pt x="76" y="8694"/>
                  </a:cubicBezTo>
                  <a:cubicBezTo>
                    <a:pt x="82" y="8703"/>
                    <a:pt x="85" y="8709"/>
                    <a:pt x="88" y="8715"/>
                  </a:cubicBezTo>
                  <a:cubicBezTo>
                    <a:pt x="94" y="8721"/>
                    <a:pt x="100" y="8730"/>
                    <a:pt x="106" y="8739"/>
                  </a:cubicBezTo>
                  <a:cubicBezTo>
                    <a:pt x="112" y="8748"/>
                    <a:pt x="115" y="8754"/>
                    <a:pt x="121" y="8760"/>
                  </a:cubicBezTo>
                  <a:cubicBezTo>
                    <a:pt x="127" y="8769"/>
                    <a:pt x="133" y="8775"/>
                    <a:pt x="139" y="8781"/>
                  </a:cubicBezTo>
                  <a:cubicBezTo>
                    <a:pt x="145" y="8787"/>
                    <a:pt x="151" y="8796"/>
                    <a:pt x="157" y="8802"/>
                  </a:cubicBezTo>
                  <a:lnTo>
                    <a:pt x="175" y="8820"/>
                  </a:lnTo>
                  <a:cubicBezTo>
                    <a:pt x="181" y="8826"/>
                    <a:pt x="190" y="8832"/>
                    <a:pt x="196" y="8841"/>
                  </a:cubicBezTo>
                  <a:lnTo>
                    <a:pt x="217" y="8856"/>
                  </a:lnTo>
                  <a:lnTo>
                    <a:pt x="238" y="8874"/>
                  </a:lnTo>
                  <a:lnTo>
                    <a:pt x="262" y="8889"/>
                  </a:lnTo>
                  <a:lnTo>
                    <a:pt x="283" y="8901"/>
                  </a:lnTo>
                  <a:lnTo>
                    <a:pt x="314" y="8917"/>
                  </a:lnTo>
                  <a:cubicBezTo>
                    <a:pt x="320" y="8920"/>
                    <a:pt x="326" y="8923"/>
                    <a:pt x="332" y="8926"/>
                  </a:cubicBezTo>
                  <a:cubicBezTo>
                    <a:pt x="341" y="8929"/>
                    <a:pt x="356" y="8938"/>
                    <a:pt x="368" y="8941"/>
                  </a:cubicBezTo>
                  <a:lnTo>
                    <a:pt x="377" y="8947"/>
                  </a:lnTo>
                  <a:lnTo>
                    <a:pt x="386" y="8947"/>
                  </a:lnTo>
                  <a:lnTo>
                    <a:pt x="413" y="8956"/>
                  </a:lnTo>
                  <a:lnTo>
                    <a:pt x="437" y="8962"/>
                  </a:lnTo>
                  <a:lnTo>
                    <a:pt x="461" y="8968"/>
                  </a:lnTo>
                  <a:cubicBezTo>
                    <a:pt x="473" y="8971"/>
                    <a:pt x="485" y="8971"/>
                    <a:pt x="497" y="8974"/>
                  </a:cubicBezTo>
                  <a:lnTo>
                    <a:pt x="512" y="8977"/>
                  </a:lnTo>
                  <a:lnTo>
                    <a:pt x="11928" y="8977"/>
                  </a:lnTo>
                  <a:cubicBezTo>
                    <a:pt x="11946" y="8977"/>
                    <a:pt x="11967" y="8977"/>
                    <a:pt x="11985" y="8974"/>
                  </a:cubicBezTo>
                  <a:lnTo>
                    <a:pt x="11991" y="8974"/>
                  </a:lnTo>
                  <a:cubicBezTo>
                    <a:pt x="12006" y="8974"/>
                    <a:pt x="12021" y="8971"/>
                    <a:pt x="12033" y="8968"/>
                  </a:cubicBezTo>
                  <a:lnTo>
                    <a:pt x="12051" y="8965"/>
                  </a:lnTo>
                  <a:cubicBezTo>
                    <a:pt x="12063" y="8962"/>
                    <a:pt x="12072" y="8959"/>
                    <a:pt x="12085" y="8956"/>
                  </a:cubicBezTo>
                  <a:lnTo>
                    <a:pt x="12106" y="8950"/>
                  </a:lnTo>
                  <a:lnTo>
                    <a:pt x="12118" y="8947"/>
                  </a:lnTo>
                  <a:lnTo>
                    <a:pt x="12130" y="8941"/>
                  </a:lnTo>
                  <a:lnTo>
                    <a:pt x="12160" y="8929"/>
                  </a:lnTo>
                  <a:lnTo>
                    <a:pt x="12184" y="8917"/>
                  </a:lnTo>
                  <a:cubicBezTo>
                    <a:pt x="12193" y="8914"/>
                    <a:pt x="12199" y="8907"/>
                    <a:pt x="12208" y="8904"/>
                  </a:cubicBezTo>
                  <a:cubicBezTo>
                    <a:pt x="12214" y="8898"/>
                    <a:pt x="12226" y="8892"/>
                    <a:pt x="12235" y="8889"/>
                  </a:cubicBezTo>
                  <a:lnTo>
                    <a:pt x="12253" y="8877"/>
                  </a:lnTo>
                  <a:cubicBezTo>
                    <a:pt x="12262" y="8868"/>
                    <a:pt x="12271" y="8862"/>
                    <a:pt x="12280" y="8856"/>
                  </a:cubicBezTo>
                  <a:lnTo>
                    <a:pt x="12295" y="8844"/>
                  </a:lnTo>
                  <a:cubicBezTo>
                    <a:pt x="12304" y="8835"/>
                    <a:pt x="12313" y="8826"/>
                    <a:pt x="12319" y="8820"/>
                  </a:cubicBezTo>
                  <a:lnTo>
                    <a:pt x="12334" y="8805"/>
                  </a:lnTo>
                  <a:cubicBezTo>
                    <a:pt x="12343" y="8796"/>
                    <a:pt x="12349" y="8790"/>
                    <a:pt x="12359" y="8781"/>
                  </a:cubicBezTo>
                  <a:lnTo>
                    <a:pt x="12371" y="8763"/>
                  </a:lnTo>
                  <a:lnTo>
                    <a:pt x="12389" y="8739"/>
                  </a:lnTo>
                  <a:lnTo>
                    <a:pt x="12404" y="8718"/>
                  </a:lnTo>
                  <a:cubicBezTo>
                    <a:pt x="12410" y="8709"/>
                    <a:pt x="12413" y="8703"/>
                    <a:pt x="12419" y="8694"/>
                  </a:cubicBezTo>
                  <a:cubicBezTo>
                    <a:pt x="12422" y="8688"/>
                    <a:pt x="12428" y="8679"/>
                    <a:pt x="12431" y="8670"/>
                  </a:cubicBezTo>
                  <a:cubicBezTo>
                    <a:pt x="12437" y="8661"/>
                    <a:pt x="12440" y="8655"/>
                    <a:pt x="12443" y="8646"/>
                  </a:cubicBezTo>
                  <a:cubicBezTo>
                    <a:pt x="12446" y="8639"/>
                    <a:pt x="12449" y="8627"/>
                    <a:pt x="12455" y="8618"/>
                  </a:cubicBezTo>
                  <a:cubicBezTo>
                    <a:pt x="12458" y="8609"/>
                    <a:pt x="12461" y="8603"/>
                    <a:pt x="12461" y="8594"/>
                  </a:cubicBezTo>
                  <a:cubicBezTo>
                    <a:pt x="12464" y="8588"/>
                    <a:pt x="12467" y="8576"/>
                    <a:pt x="12470" y="8567"/>
                  </a:cubicBezTo>
                  <a:cubicBezTo>
                    <a:pt x="12473" y="8558"/>
                    <a:pt x="12476" y="8549"/>
                    <a:pt x="12479" y="8540"/>
                  </a:cubicBezTo>
                  <a:cubicBezTo>
                    <a:pt x="12479" y="8534"/>
                    <a:pt x="12482" y="8525"/>
                    <a:pt x="12482" y="8516"/>
                  </a:cubicBezTo>
                  <a:cubicBezTo>
                    <a:pt x="12485" y="8507"/>
                    <a:pt x="12485" y="8495"/>
                    <a:pt x="12488" y="8486"/>
                  </a:cubicBezTo>
                  <a:lnTo>
                    <a:pt x="12491" y="8462"/>
                  </a:lnTo>
                  <a:cubicBezTo>
                    <a:pt x="12491" y="8450"/>
                    <a:pt x="12491" y="8438"/>
                    <a:pt x="12491" y="8426"/>
                  </a:cubicBezTo>
                  <a:lnTo>
                    <a:pt x="12491" y="8414"/>
                  </a:lnTo>
                  <a:cubicBezTo>
                    <a:pt x="12491" y="8411"/>
                    <a:pt x="12491" y="8408"/>
                    <a:pt x="12491" y="8405"/>
                  </a:cubicBezTo>
                  <a:lnTo>
                    <a:pt x="12491" y="8371"/>
                  </a:lnTo>
                  <a:cubicBezTo>
                    <a:pt x="12491" y="8359"/>
                    <a:pt x="12491" y="8356"/>
                    <a:pt x="12491" y="8347"/>
                  </a:cubicBezTo>
                  <a:cubicBezTo>
                    <a:pt x="12488" y="8338"/>
                    <a:pt x="12488" y="8329"/>
                    <a:pt x="12485" y="8317"/>
                  </a:cubicBezTo>
                  <a:cubicBezTo>
                    <a:pt x="12482" y="8308"/>
                    <a:pt x="12482" y="8299"/>
                    <a:pt x="12479" y="8290"/>
                  </a:cubicBezTo>
                  <a:cubicBezTo>
                    <a:pt x="12476" y="8278"/>
                    <a:pt x="12476" y="8275"/>
                    <a:pt x="12473" y="8266"/>
                  </a:cubicBezTo>
                  <a:cubicBezTo>
                    <a:pt x="12473" y="8260"/>
                    <a:pt x="12467" y="8245"/>
                    <a:pt x="12464" y="8233"/>
                  </a:cubicBezTo>
                  <a:lnTo>
                    <a:pt x="12461" y="8224"/>
                  </a:lnTo>
                  <a:cubicBezTo>
                    <a:pt x="11955" y="6797"/>
                    <a:pt x="10970" y="5589"/>
                    <a:pt x="9676" y="4803"/>
                  </a:cubicBezTo>
                  <a:lnTo>
                    <a:pt x="9676"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725" name="Google Shape;6725;p91"/>
            <p:cNvSpPr/>
            <p:nvPr/>
          </p:nvSpPr>
          <p:spPr>
            <a:xfrm>
              <a:off x="5842500" y="2392350"/>
              <a:ext cx="79975" cy="117400"/>
            </a:xfrm>
            <a:custGeom>
              <a:avLst/>
              <a:gdLst/>
              <a:ahLst/>
              <a:cxnLst/>
              <a:rect l="l" t="t" r="r" b="b"/>
              <a:pathLst>
                <a:path w="3199" h="4696" extrusionOk="0">
                  <a:moveTo>
                    <a:pt x="4" y="1"/>
                  </a:moveTo>
                  <a:lnTo>
                    <a:pt x="4" y="1651"/>
                  </a:lnTo>
                  <a:cubicBezTo>
                    <a:pt x="1" y="2591"/>
                    <a:pt x="287" y="3509"/>
                    <a:pt x="820" y="4283"/>
                  </a:cubicBezTo>
                  <a:cubicBezTo>
                    <a:pt x="994" y="4542"/>
                    <a:pt x="1287" y="4696"/>
                    <a:pt x="1600" y="4696"/>
                  </a:cubicBezTo>
                  <a:cubicBezTo>
                    <a:pt x="1913" y="4696"/>
                    <a:pt x="2205" y="4542"/>
                    <a:pt x="2380" y="4283"/>
                  </a:cubicBezTo>
                  <a:cubicBezTo>
                    <a:pt x="2913" y="3509"/>
                    <a:pt x="3199" y="2591"/>
                    <a:pt x="3196" y="1651"/>
                  </a:cubicBezTo>
                  <a:lnTo>
                    <a:pt x="3196"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726" name="Google Shape;6726;p91"/>
          <p:cNvGrpSpPr/>
          <p:nvPr/>
        </p:nvGrpSpPr>
        <p:grpSpPr>
          <a:xfrm>
            <a:off x="6114856" y="4722668"/>
            <a:ext cx="443841" cy="443841"/>
            <a:chOff x="6239925" y="2032450"/>
            <a:chExt cx="472775" cy="472775"/>
          </a:xfrm>
        </p:grpSpPr>
        <p:sp>
          <p:nvSpPr>
            <p:cNvPr id="6727" name="Google Shape;6727;p91"/>
            <p:cNvSpPr/>
            <p:nvPr/>
          </p:nvSpPr>
          <p:spPr>
            <a:xfrm>
              <a:off x="6239925" y="2032450"/>
              <a:ext cx="472775" cy="472775"/>
            </a:xfrm>
            <a:custGeom>
              <a:avLst/>
              <a:gdLst/>
              <a:ahLst/>
              <a:cxnLst/>
              <a:rect l="l" t="t" r="r" b="b"/>
              <a:pathLst>
                <a:path w="18911" h="18911" extrusionOk="0">
                  <a:moveTo>
                    <a:pt x="9455" y="2466"/>
                  </a:moveTo>
                  <a:cubicBezTo>
                    <a:pt x="13307" y="2466"/>
                    <a:pt x="16442" y="5601"/>
                    <a:pt x="16442" y="9456"/>
                  </a:cubicBezTo>
                  <a:cubicBezTo>
                    <a:pt x="16442" y="13310"/>
                    <a:pt x="13307" y="16445"/>
                    <a:pt x="9455" y="16445"/>
                  </a:cubicBezTo>
                  <a:cubicBezTo>
                    <a:pt x="5601" y="16445"/>
                    <a:pt x="2466" y="13310"/>
                    <a:pt x="2466" y="9456"/>
                  </a:cubicBezTo>
                  <a:cubicBezTo>
                    <a:pt x="2466" y="5601"/>
                    <a:pt x="5601" y="2466"/>
                    <a:pt x="9455" y="2466"/>
                  </a:cubicBezTo>
                  <a:close/>
                  <a:moveTo>
                    <a:pt x="9455" y="0"/>
                  </a:moveTo>
                  <a:cubicBezTo>
                    <a:pt x="4228" y="0"/>
                    <a:pt x="0" y="4228"/>
                    <a:pt x="0" y="9456"/>
                  </a:cubicBezTo>
                  <a:cubicBezTo>
                    <a:pt x="0" y="14683"/>
                    <a:pt x="4228" y="18911"/>
                    <a:pt x="9455" y="18911"/>
                  </a:cubicBezTo>
                  <a:cubicBezTo>
                    <a:pt x="14680" y="18911"/>
                    <a:pt x="18911" y="14683"/>
                    <a:pt x="18911" y="9456"/>
                  </a:cubicBezTo>
                  <a:cubicBezTo>
                    <a:pt x="18911" y="4231"/>
                    <a:pt x="14680" y="0"/>
                    <a:pt x="9455"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728" name="Google Shape;6728;p91"/>
            <p:cNvSpPr/>
            <p:nvPr/>
          </p:nvSpPr>
          <p:spPr>
            <a:xfrm>
              <a:off x="6329800" y="2122325"/>
              <a:ext cx="292950" cy="293025"/>
            </a:xfrm>
            <a:custGeom>
              <a:avLst/>
              <a:gdLst/>
              <a:ahLst/>
              <a:cxnLst/>
              <a:rect l="l" t="t" r="r" b="b"/>
              <a:pathLst>
                <a:path w="11718" h="11721" extrusionOk="0">
                  <a:moveTo>
                    <a:pt x="5860" y="1043"/>
                  </a:moveTo>
                  <a:cubicBezTo>
                    <a:pt x="6171" y="1043"/>
                    <a:pt x="6424" y="1295"/>
                    <a:pt x="6424" y="1609"/>
                  </a:cubicBezTo>
                  <a:lnTo>
                    <a:pt x="6424" y="2542"/>
                  </a:lnTo>
                  <a:cubicBezTo>
                    <a:pt x="7264" y="2792"/>
                    <a:pt x="7839" y="3566"/>
                    <a:pt x="7842" y="4442"/>
                  </a:cubicBezTo>
                  <a:cubicBezTo>
                    <a:pt x="7842" y="4755"/>
                    <a:pt x="7589" y="5008"/>
                    <a:pt x="7276" y="5008"/>
                  </a:cubicBezTo>
                  <a:cubicBezTo>
                    <a:pt x="6966" y="5008"/>
                    <a:pt x="6713" y="4755"/>
                    <a:pt x="6713" y="4442"/>
                  </a:cubicBezTo>
                  <a:cubicBezTo>
                    <a:pt x="6713" y="3929"/>
                    <a:pt x="6292" y="3588"/>
                    <a:pt x="5853" y="3588"/>
                  </a:cubicBezTo>
                  <a:cubicBezTo>
                    <a:pt x="5644" y="3588"/>
                    <a:pt x="5429" y="3666"/>
                    <a:pt x="5255" y="3840"/>
                  </a:cubicBezTo>
                  <a:cubicBezTo>
                    <a:pt x="4719" y="4376"/>
                    <a:pt x="5099" y="5297"/>
                    <a:pt x="5860" y="5297"/>
                  </a:cubicBezTo>
                  <a:cubicBezTo>
                    <a:pt x="5862" y="5297"/>
                    <a:pt x="5865" y="5297"/>
                    <a:pt x="5867" y="5297"/>
                  </a:cubicBezTo>
                  <a:cubicBezTo>
                    <a:pt x="6849" y="5297"/>
                    <a:pt x="7680" y="6019"/>
                    <a:pt x="7821" y="6993"/>
                  </a:cubicBezTo>
                  <a:cubicBezTo>
                    <a:pt x="7962" y="7968"/>
                    <a:pt x="7369" y="8899"/>
                    <a:pt x="6424" y="9179"/>
                  </a:cubicBezTo>
                  <a:lnTo>
                    <a:pt x="6424" y="10115"/>
                  </a:lnTo>
                  <a:cubicBezTo>
                    <a:pt x="6424" y="10426"/>
                    <a:pt x="6171" y="10679"/>
                    <a:pt x="5860" y="10679"/>
                  </a:cubicBezTo>
                  <a:cubicBezTo>
                    <a:pt x="5547" y="10679"/>
                    <a:pt x="5294" y="10426"/>
                    <a:pt x="5294" y="10115"/>
                  </a:cubicBezTo>
                  <a:lnTo>
                    <a:pt x="5294" y="9179"/>
                  </a:lnTo>
                  <a:cubicBezTo>
                    <a:pt x="4454" y="8929"/>
                    <a:pt x="3879" y="8155"/>
                    <a:pt x="3876" y="7279"/>
                  </a:cubicBezTo>
                  <a:cubicBezTo>
                    <a:pt x="3876" y="6966"/>
                    <a:pt x="4129" y="6713"/>
                    <a:pt x="4442" y="6713"/>
                  </a:cubicBezTo>
                  <a:cubicBezTo>
                    <a:pt x="4752" y="6713"/>
                    <a:pt x="5005" y="6966"/>
                    <a:pt x="5005" y="7279"/>
                  </a:cubicBezTo>
                  <a:cubicBezTo>
                    <a:pt x="5005" y="7792"/>
                    <a:pt x="5426" y="8133"/>
                    <a:pt x="5865" y="8133"/>
                  </a:cubicBezTo>
                  <a:cubicBezTo>
                    <a:pt x="6074" y="8133"/>
                    <a:pt x="6288" y="8055"/>
                    <a:pt x="6463" y="7881"/>
                  </a:cubicBezTo>
                  <a:cubicBezTo>
                    <a:pt x="6999" y="7345"/>
                    <a:pt x="6619" y="6427"/>
                    <a:pt x="5860" y="6427"/>
                  </a:cubicBezTo>
                  <a:cubicBezTo>
                    <a:pt x="4873" y="6427"/>
                    <a:pt x="4039" y="5704"/>
                    <a:pt x="3897" y="4728"/>
                  </a:cubicBezTo>
                  <a:cubicBezTo>
                    <a:pt x="3756" y="3753"/>
                    <a:pt x="4349" y="2822"/>
                    <a:pt x="5294" y="2542"/>
                  </a:cubicBezTo>
                  <a:lnTo>
                    <a:pt x="5294" y="1609"/>
                  </a:lnTo>
                  <a:cubicBezTo>
                    <a:pt x="5294" y="1295"/>
                    <a:pt x="5547" y="1043"/>
                    <a:pt x="5860" y="1043"/>
                  </a:cubicBezTo>
                  <a:close/>
                  <a:moveTo>
                    <a:pt x="5860" y="1"/>
                  </a:moveTo>
                  <a:cubicBezTo>
                    <a:pt x="2629" y="1"/>
                    <a:pt x="1" y="2629"/>
                    <a:pt x="1" y="5861"/>
                  </a:cubicBezTo>
                  <a:cubicBezTo>
                    <a:pt x="1" y="9092"/>
                    <a:pt x="2629" y="11720"/>
                    <a:pt x="5860" y="11720"/>
                  </a:cubicBezTo>
                  <a:cubicBezTo>
                    <a:pt x="9088" y="11720"/>
                    <a:pt x="11717" y="9092"/>
                    <a:pt x="11717" y="5861"/>
                  </a:cubicBezTo>
                  <a:cubicBezTo>
                    <a:pt x="11717" y="2629"/>
                    <a:pt x="9088" y="1"/>
                    <a:pt x="586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729" name="Google Shape;6729;p91"/>
          <p:cNvGrpSpPr/>
          <p:nvPr/>
        </p:nvGrpSpPr>
        <p:grpSpPr>
          <a:xfrm>
            <a:off x="6713645" y="3152124"/>
            <a:ext cx="446188" cy="247233"/>
            <a:chOff x="903075" y="2730000"/>
            <a:chExt cx="475275" cy="263350"/>
          </a:xfrm>
        </p:grpSpPr>
        <p:sp>
          <p:nvSpPr>
            <p:cNvPr id="6730" name="Google Shape;6730;p91"/>
            <p:cNvSpPr/>
            <p:nvPr/>
          </p:nvSpPr>
          <p:spPr>
            <a:xfrm>
              <a:off x="986725" y="2807325"/>
              <a:ext cx="308000" cy="108800"/>
            </a:xfrm>
            <a:custGeom>
              <a:avLst/>
              <a:gdLst/>
              <a:ahLst/>
              <a:cxnLst/>
              <a:rect l="l" t="t" r="r" b="b"/>
              <a:pathLst>
                <a:path w="12320" h="4352" extrusionOk="0">
                  <a:moveTo>
                    <a:pt x="6161" y="482"/>
                  </a:moveTo>
                  <a:cubicBezTo>
                    <a:pt x="6845" y="482"/>
                    <a:pt x="7462" y="894"/>
                    <a:pt x="7724" y="1527"/>
                  </a:cubicBezTo>
                  <a:cubicBezTo>
                    <a:pt x="7986" y="2159"/>
                    <a:pt x="7838" y="2888"/>
                    <a:pt x="7357" y="3370"/>
                  </a:cubicBezTo>
                  <a:cubicBezTo>
                    <a:pt x="7032" y="3694"/>
                    <a:pt x="6599" y="3866"/>
                    <a:pt x="6158" y="3866"/>
                  </a:cubicBezTo>
                  <a:cubicBezTo>
                    <a:pt x="5940" y="3866"/>
                    <a:pt x="5720" y="3824"/>
                    <a:pt x="5511" y="3737"/>
                  </a:cubicBezTo>
                  <a:cubicBezTo>
                    <a:pt x="4881" y="3475"/>
                    <a:pt x="4469" y="2858"/>
                    <a:pt x="4469" y="2174"/>
                  </a:cubicBezTo>
                  <a:cubicBezTo>
                    <a:pt x="4469" y="1241"/>
                    <a:pt x="5225" y="482"/>
                    <a:pt x="6161" y="482"/>
                  </a:cubicBezTo>
                  <a:close/>
                  <a:moveTo>
                    <a:pt x="1418" y="0"/>
                  </a:moveTo>
                  <a:cubicBezTo>
                    <a:pt x="1220" y="684"/>
                    <a:pt x="684" y="1220"/>
                    <a:pt x="0" y="1415"/>
                  </a:cubicBezTo>
                  <a:lnTo>
                    <a:pt x="0" y="2933"/>
                  </a:lnTo>
                  <a:cubicBezTo>
                    <a:pt x="684" y="3129"/>
                    <a:pt x="1220" y="3665"/>
                    <a:pt x="1418" y="4351"/>
                  </a:cubicBezTo>
                  <a:lnTo>
                    <a:pt x="10904" y="4351"/>
                  </a:lnTo>
                  <a:cubicBezTo>
                    <a:pt x="11100" y="3665"/>
                    <a:pt x="11636" y="3129"/>
                    <a:pt x="12319" y="2933"/>
                  </a:cubicBezTo>
                  <a:lnTo>
                    <a:pt x="12319" y="1415"/>
                  </a:lnTo>
                  <a:cubicBezTo>
                    <a:pt x="11636" y="1220"/>
                    <a:pt x="11100" y="684"/>
                    <a:pt x="10904"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731" name="Google Shape;6731;p91"/>
            <p:cNvSpPr/>
            <p:nvPr/>
          </p:nvSpPr>
          <p:spPr>
            <a:xfrm>
              <a:off x="1126675" y="2847600"/>
              <a:ext cx="28100" cy="28175"/>
            </a:xfrm>
            <a:custGeom>
              <a:avLst/>
              <a:gdLst/>
              <a:ahLst/>
              <a:cxnLst/>
              <a:rect l="l" t="t" r="r" b="b"/>
              <a:pathLst>
                <a:path w="1124" h="1127" extrusionOk="0">
                  <a:moveTo>
                    <a:pt x="563" y="0"/>
                  </a:moveTo>
                  <a:cubicBezTo>
                    <a:pt x="250" y="0"/>
                    <a:pt x="0" y="253"/>
                    <a:pt x="0" y="563"/>
                  </a:cubicBezTo>
                  <a:cubicBezTo>
                    <a:pt x="0" y="873"/>
                    <a:pt x="250" y="1126"/>
                    <a:pt x="563" y="1126"/>
                  </a:cubicBezTo>
                  <a:cubicBezTo>
                    <a:pt x="873" y="1126"/>
                    <a:pt x="1123" y="873"/>
                    <a:pt x="1123" y="563"/>
                  </a:cubicBezTo>
                  <a:cubicBezTo>
                    <a:pt x="1123" y="253"/>
                    <a:pt x="873" y="0"/>
                    <a:pt x="563"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732" name="Google Shape;6732;p91"/>
            <p:cNvSpPr/>
            <p:nvPr/>
          </p:nvSpPr>
          <p:spPr>
            <a:xfrm>
              <a:off x="903075" y="2730000"/>
              <a:ext cx="475275" cy="263350"/>
            </a:xfrm>
            <a:custGeom>
              <a:avLst/>
              <a:gdLst/>
              <a:ahLst/>
              <a:cxnLst/>
              <a:rect l="l" t="t" r="r" b="b"/>
              <a:pathLst>
                <a:path w="19011" h="10534" extrusionOk="0">
                  <a:moveTo>
                    <a:pt x="14735" y="1964"/>
                  </a:moveTo>
                  <a:cubicBezTo>
                    <a:pt x="15045" y="1964"/>
                    <a:pt x="15298" y="2217"/>
                    <a:pt x="15298" y="2530"/>
                  </a:cubicBezTo>
                  <a:cubicBezTo>
                    <a:pt x="15298" y="3042"/>
                    <a:pt x="15716" y="3460"/>
                    <a:pt x="16231" y="3460"/>
                  </a:cubicBezTo>
                  <a:cubicBezTo>
                    <a:pt x="16541" y="3460"/>
                    <a:pt x="16794" y="3713"/>
                    <a:pt x="16794" y="4026"/>
                  </a:cubicBezTo>
                  <a:lnTo>
                    <a:pt x="16794" y="6511"/>
                  </a:lnTo>
                  <a:cubicBezTo>
                    <a:pt x="16794" y="6821"/>
                    <a:pt x="16541" y="7074"/>
                    <a:pt x="16231" y="7074"/>
                  </a:cubicBezTo>
                  <a:cubicBezTo>
                    <a:pt x="15716" y="7074"/>
                    <a:pt x="15298" y="7492"/>
                    <a:pt x="15298" y="8007"/>
                  </a:cubicBezTo>
                  <a:cubicBezTo>
                    <a:pt x="15298" y="8318"/>
                    <a:pt x="15045" y="8570"/>
                    <a:pt x="14735" y="8570"/>
                  </a:cubicBezTo>
                  <a:lnTo>
                    <a:pt x="4277" y="8570"/>
                  </a:lnTo>
                  <a:cubicBezTo>
                    <a:pt x="3966" y="8570"/>
                    <a:pt x="3714" y="8318"/>
                    <a:pt x="3714" y="8007"/>
                  </a:cubicBezTo>
                  <a:cubicBezTo>
                    <a:pt x="3714" y="7492"/>
                    <a:pt x="3295" y="7074"/>
                    <a:pt x="2783" y="7074"/>
                  </a:cubicBezTo>
                  <a:cubicBezTo>
                    <a:pt x="2470" y="7074"/>
                    <a:pt x="2217" y="6821"/>
                    <a:pt x="2217" y="6511"/>
                  </a:cubicBezTo>
                  <a:lnTo>
                    <a:pt x="2217" y="4026"/>
                  </a:lnTo>
                  <a:cubicBezTo>
                    <a:pt x="2217" y="3713"/>
                    <a:pt x="2470" y="3460"/>
                    <a:pt x="2783" y="3460"/>
                  </a:cubicBezTo>
                  <a:cubicBezTo>
                    <a:pt x="3295" y="3460"/>
                    <a:pt x="3714" y="3042"/>
                    <a:pt x="3714" y="2530"/>
                  </a:cubicBezTo>
                  <a:cubicBezTo>
                    <a:pt x="3714" y="2217"/>
                    <a:pt x="3966" y="1964"/>
                    <a:pt x="4277" y="1964"/>
                  </a:cubicBezTo>
                  <a:close/>
                  <a:moveTo>
                    <a:pt x="567" y="0"/>
                  </a:moveTo>
                  <a:cubicBezTo>
                    <a:pt x="254" y="0"/>
                    <a:pt x="1" y="253"/>
                    <a:pt x="1" y="567"/>
                  </a:cubicBezTo>
                  <a:lnTo>
                    <a:pt x="1" y="9968"/>
                  </a:lnTo>
                  <a:cubicBezTo>
                    <a:pt x="1" y="10281"/>
                    <a:pt x="254" y="10534"/>
                    <a:pt x="567" y="10534"/>
                  </a:cubicBezTo>
                  <a:lnTo>
                    <a:pt x="18445" y="10534"/>
                  </a:lnTo>
                  <a:cubicBezTo>
                    <a:pt x="18758" y="10534"/>
                    <a:pt x="19011" y="10281"/>
                    <a:pt x="19011" y="9968"/>
                  </a:cubicBezTo>
                  <a:lnTo>
                    <a:pt x="19011" y="567"/>
                  </a:lnTo>
                  <a:cubicBezTo>
                    <a:pt x="19011" y="253"/>
                    <a:pt x="18758" y="0"/>
                    <a:pt x="18445"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733" name="Google Shape;6733;p91"/>
          <p:cNvGrpSpPr/>
          <p:nvPr/>
        </p:nvGrpSpPr>
        <p:grpSpPr>
          <a:xfrm>
            <a:off x="1652833" y="4718420"/>
            <a:ext cx="452337" cy="452337"/>
            <a:chOff x="1492675" y="2027925"/>
            <a:chExt cx="481825" cy="481825"/>
          </a:xfrm>
        </p:grpSpPr>
        <p:sp>
          <p:nvSpPr>
            <p:cNvPr id="6734" name="Google Shape;6734;p91"/>
            <p:cNvSpPr/>
            <p:nvPr/>
          </p:nvSpPr>
          <p:spPr>
            <a:xfrm>
              <a:off x="1719425" y="2170050"/>
              <a:ext cx="28250" cy="28250"/>
            </a:xfrm>
            <a:custGeom>
              <a:avLst/>
              <a:gdLst/>
              <a:ahLst/>
              <a:cxnLst/>
              <a:rect l="l" t="t" r="r" b="b"/>
              <a:pathLst>
                <a:path w="1130" h="1130" extrusionOk="0">
                  <a:moveTo>
                    <a:pt x="567" y="1"/>
                  </a:moveTo>
                  <a:cubicBezTo>
                    <a:pt x="254" y="1"/>
                    <a:pt x="1" y="251"/>
                    <a:pt x="1" y="564"/>
                  </a:cubicBezTo>
                  <a:cubicBezTo>
                    <a:pt x="1" y="877"/>
                    <a:pt x="254" y="1130"/>
                    <a:pt x="567" y="1130"/>
                  </a:cubicBezTo>
                  <a:cubicBezTo>
                    <a:pt x="877" y="1130"/>
                    <a:pt x="1130" y="877"/>
                    <a:pt x="1130" y="564"/>
                  </a:cubicBezTo>
                  <a:cubicBezTo>
                    <a:pt x="1130" y="251"/>
                    <a:pt x="877" y="1"/>
                    <a:pt x="56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735" name="Google Shape;6735;p91"/>
            <p:cNvSpPr/>
            <p:nvPr/>
          </p:nvSpPr>
          <p:spPr>
            <a:xfrm>
              <a:off x="1832350" y="2254750"/>
              <a:ext cx="28250" cy="28250"/>
            </a:xfrm>
            <a:custGeom>
              <a:avLst/>
              <a:gdLst/>
              <a:ahLst/>
              <a:cxnLst/>
              <a:rect l="l" t="t" r="r" b="b"/>
              <a:pathLst>
                <a:path w="1130" h="1130" extrusionOk="0">
                  <a:moveTo>
                    <a:pt x="567" y="0"/>
                  </a:moveTo>
                  <a:cubicBezTo>
                    <a:pt x="253" y="0"/>
                    <a:pt x="0" y="250"/>
                    <a:pt x="0" y="564"/>
                  </a:cubicBezTo>
                  <a:cubicBezTo>
                    <a:pt x="0" y="877"/>
                    <a:pt x="253" y="1130"/>
                    <a:pt x="567" y="1130"/>
                  </a:cubicBezTo>
                  <a:cubicBezTo>
                    <a:pt x="877" y="1130"/>
                    <a:pt x="1130" y="877"/>
                    <a:pt x="1130" y="564"/>
                  </a:cubicBezTo>
                  <a:cubicBezTo>
                    <a:pt x="1130" y="250"/>
                    <a:pt x="877" y="0"/>
                    <a:pt x="56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736" name="Google Shape;6736;p91"/>
            <p:cNvSpPr/>
            <p:nvPr/>
          </p:nvSpPr>
          <p:spPr>
            <a:xfrm>
              <a:off x="1606500" y="2254750"/>
              <a:ext cx="28250" cy="28250"/>
            </a:xfrm>
            <a:custGeom>
              <a:avLst/>
              <a:gdLst/>
              <a:ahLst/>
              <a:cxnLst/>
              <a:rect l="l" t="t" r="r" b="b"/>
              <a:pathLst>
                <a:path w="1130" h="1130" extrusionOk="0">
                  <a:moveTo>
                    <a:pt x="567" y="0"/>
                  </a:moveTo>
                  <a:cubicBezTo>
                    <a:pt x="254" y="0"/>
                    <a:pt x="1" y="250"/>
                    <a:pt x="1" y="564"/>
                  </a:cubicBezTo>
                  <a:cubicBezTo>
                    <a:pt x="1" y="877"/>
                    <a:pt x="254" y="1130"/>
                    <a:pt x="567" y="1130"/>
                  </a:cubicBezTo>
                  <a:cubicBezTo>
                    <a:pt x="877" y="1130"/>
                    <a:pt x="1130" y="877"/>
                    <a:pt x="1130" y="564"/>
                  </a:cubicBezTo>
                  <a:cubicBezTo>
                    <a:pt x="1130" y="250"/>
                    <a:pt x="877" y="0"/>
                    <a:pt x="56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737" name="Google Shape;6737;p91"/>
            <p:cNvSpPr/>
            <p:nvPr/>
          </p:nvSpPr>
          <p:spPr>
            <a:xfrm>
              <a:off x="1492675" y="2425025"/>
              <a:ext cx="481825" cy="84725"/>
            </a:xfrm>
            <a:custGeom>
              <a:avLst/>
              <a:gdLst/>
              <a:ahLst/>
              <a:cxnLst/>
              <a:rect l="l" t="t" r="r" b="b"/>
              <a:pathLst>
                <a:path w="19273" h="3389" extrusionOk="0">
                  <a:moveTo>
                    <a:pt x="1" y="1"/>
                  </a:moveTo>
                  <a:lnTo>
                    <a:pt x="1" y="1696"/>
                  </a:lnTo>
                  <a:cubicBezTo>
                    <a:pt x="1" y="2630"/>
                    <a:pt x="757" y="3389"/>
                    <a:pt x="1693" y="3389"/>
                  </a:cubicBezTo>
                  <a:lnTo>
                    <a:pt x="17577" y="3389"/>
                  </a:lnTo>
                  <a:cubicBezTo>
                    <a:pt x="18514" y="3389"/>
                    <a:pt x="19270" y="2630"/>
                    <a:pt x="19273" y="1696"/>
                  </a:cubicBezTo>
                  <a:lnTo>
                    <a:pt x="19273"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738" name="Google Shape;6738;p91"/>
            <p:cNvSpPr/>
            <p:nvPr/>
          </p:nvSpPr>
          <p:spPr>
            <a:xfrm>
              <a:off x="1492675" y="2027925"/>
              <a:ext cx="481825" cy="368000"/>
            </a:xfrm>
            <a:custGeom>
              <a:avLst/>
              <a:gdLst/>
              <a:ahLst/>
              <a:cxnLst/>
              <a:rect l="l" t="t" r="r" b="b"/>
              <a:pathLst>
                <a:path w="19273" h="14720" extrusionOk="0">
                  <a:moveTo>
                    <a:pt x="5120" y="2259"/>
                  </a:moveTo>
                  <a:cubicBezTo>
                    <a:pt x="5430" y="2259"/>
                    <a:pt x="5683" y="2512"/>
                    <a:pt x="5683" y="2825"/>
                  </a:cubicBezTo>
                  <a:lnTo>
                    <a:pt x="5683" y="8047"/>
                  </a:lnTo>
                  <a:cubicBezTo>
                    <a:pt x="6360" y="8281"/>
                    <a:pt x="6812" y="8920"/>
                    <a:pt x="6812" y="9637"/>
                  </a:cubicBezTo>
                  <a:cubicBezTo>
                    <a:pt x="6812" y="10353"/>
                    <a:pt x="6360" y="10992"/>
                    <a:pt x="5683" y="11226"/>
                  </a:cubicBezTo>
                  <a:lnTo>
                    <a:pt x="5683" y="13024"/>
                  </a:lnTo>
                  <a:cubicBezTo>
                    <a:pt x="5683" y="13337"/>
                    <a:pt x="5430" y="13587"/>
                    <a:pt x="5120" y="13587"/>
                  </a:cubicBezTo>
                  <a:cubicBezTo>
                    <a:pt x="4807" y="13587"/>
                    <a:pt x="4554" y="13337"/>
                    <a:pt x="4554" y="13024"/>
                  </a:cubicBezTo>
                  <a:lnTo>
                    <a:pt x="4554" y="11226"/>
                  </a:lnTo>
                  <a:cubicBezTo>
                    <a:pt x="3876" y="10992"/>
                    <a:pt x="3425" y="10353"/>
                    <a:pt x="3425" y="9637"/>
                  </a:cubicBezTo>
                  <a:cubicBezTo>
                    <a:pt x="3425" y="8920"/>
                    <a:pt x="3876" y="8281"/>
                    <a:pt x="4554" y="8047"/>
                  </a:cubicBezTo>
                  <a:lnTo>
                    <a:pt x="4554" y="2825"/>
                  </a:lnTo>
                  <a:cubicBezTo>
                    <a:pt x="4554" y="2512"/>
                    <a:pt x="4807" y="2259"/>
                    <a:pt x="5120" y="2259"/>
                  </a:cubicBezTo>
                  <a:close/>
                  <a:moveTo>
                    <a:pt x="9637" y="2259"/>
                  </a:moveTo>
                  <a:cubicBezTo>
                    <a:pt x="9947" y="2259"/>
                    <a:pt x="10200" y="2512"/>
                    <a:pt x="10200" y="2825"/>
                  </a:cubicBezTo>
                  <a:lnTo>
                    <a:pt x="10200" y="4659"/>
                  </a:lnTo>
                  <a:cubicBezTo>
                    <a:pt x="10877" y="4894"/>
                    <a:pt x="11329" y="5532"/>
                    <a:pt x="11329" y="6249"/>
                  </a:cubicBezTo>
                  <a:cubicBezTo>
                    <a:pt x="11329" y="6966"/>
                    <a:pt x="10877" y="7604"/>
                    <a:pt x="10200" y="7839"/>
                  </a:cubicBezTo>
                  <a:lnTo>
                    <a:pt x="10200" y="13024"/>
                  </a:lnTo>
                  <a:cubicBezTo>
                    <a:pt x="10200" y="13337"/>
                    <a:pt x="9947" y="13587"/>
                    <a:pt x="9637" y="13587"/>
                  </a:cubicBezTo>
                  <a:cubicBezTo>
                    <a:pt x="9324" y="13587"/>
                    <a:pt x="9071" y="13337"/>
                    <a:pt x="9071" y="13024"/>
                  </a:cubicBezTo>
                  <a:lnTo>
                    <a:pt x="9071" y="7839"/>
                  </a:lnTo>
                  <a:cubicBezTo>
                    <a:pt x="8393" y="7604"/>
                    <a:pt x="7941" y="6966"/>
                    <a:pt x="7941" y="6249"/>
                  </a:cubicBezTo>
                  <a:cubicBezTo>
                    <a:pt x="7941" y="5532"/>
                    <a:pt x="8393" y="4894"/>
                    <a:pt x="9071" y="4659"/>
                  </a:cubicBezTo>
                  <a:lnTo>
                    <a:pt x="9071" y="2825"/>
                  </a:lnTo>
                  <a:cubicBezTo>
                    <a:pt x="9071" y="2512"/>
                    <a:pt x="9324" y="2259"/>
                    <a:pt x="9637" y="2259"/>
                  </a:cubicBezTo>
                  <a:close/>
                  <a:moveTo>
                    <a:pt x="14154" y="2259"/>
                  </a:moveTo>
                  <a:cubicBezTo>
                    <a:pt x="14464" y="2259"/>
                    <a:pt x="14717" y="2512"/>
                    <a:pt x="14717" y="2825"/>
                  </a:cubicBezTo>
                  <a:lnTo>
                    <a:pt x="14717" y="8047"/>
                  </a:lnTo>
                  <a:cubicBezTo>
                    <a:pt x="15394" y="8281"/>
                    <a:pt x="15846" y="8920"/>
                    <a:pt x="15846" y="9637"/>
                  </a:cubicBezTo>
                  <a:cubicBezTo>
                    <a:pt x="15846" y="10353"/>
                    <a:pt x="15394" y="10992"/>
                    <a:pt x="14717" y="11226"/>
                  </a:cubicBezTo>
                  <a:lnTo>
                    <a:pt x="14717" y="13024"/>
                  </a:lnTo>
                  <a:cubicBezTo>
                    <a:pt x="14717" y="13337"/>
                    <a:pt x="14464" y="13587"/>
                    <a:pt x="14154" y="13587"/>
                  </a:cubicBezTo>
                  <a:cubicBezTo>
                    <a:pt x="13840" y="13587"/>
                    <a:pt x="13587" y="13337"/>
                    <a:pt x="13587" y="13024"/>
                  </a:cubicBezTo>
                  <a:lnTo>
                    <a:pt x="13587" y="11226"/>
                  </a:lnTo>
                  <a:cubicBezTo>
                    <a:pt x="12910" y="10992"/>
                    <a:pt x="12458" y="10353"/>
                    <a:pt x="12458" y="9637"/>
                  </a:cubicBezTo>
                  <a:cubicBezTo>
                    <a:pt x="12458" y="8920"/>
                    <a:pt x="12910" y="8281"/>
                    <a:pt x="13587" y="8047"/>
                  </a:cubicBezTo>
                  <a:lnTo>
                    <a:pt x="13587" y="2825"/>
                  </a:lnTo>
                  <a:cubicBezTo>
                    <a:pt x="13587" y="2512"/>
                    <a:pt x="13840" y="2259"/>
                    <a:pt x="14154" y="2259"/>
                  </a:cubicBezTo>
                  <a:close/>
                  <a:moveTo>
                    <a:pt x="1693" y="1"/>
                  </a:moveTo>
                  <a:cubicBezTo>
                    <a:pt x="757" y="1"/>
                    <a:pt x="1" y="759"/>
                    <a:pt x="1" y="1696"/>
                  </a:cubicBezTo>
                  <a:lnTo>
                    <a:pt x="1" y="14720"/>
                  </a:lnTo>
                  <a:lnTo>
                    <a:pt x="19273" y="14720"/>
                  </a:lnTo>
                  <a:lnTo>
                    <a:pt x="19273" y="1696"/>
                  </a:lnTo>
                  <a:cubicBezTo>
                    <a:pt x="19270" y="759"/>
                    <a:pt x="18514" y="1"/>
                    <a:pt x="1757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739" name="Google Shape;6739;p91"/>
          <p:cNvGrpSpPr/>
          <p:nvPr/>
        </p:nvGrpSpPr>
        <p:grpSpPr>
          <a:xfrm>
            <a:off x="7288001" y="3049572"/>
            <a:ext cx="452337" cy="452337"/>
            <a:chOff x="1492675" y="2620775"/>
            <a:chExt cx="481825" cy="481825"/>
          </a:xfrm>
        </p:grpSpPr>
        <p:sp>
          <p:nvSpPr>
            <p:cNvPr id="6740" name="Google Shape;6740;p91"/>
            <p:cNvSpPr/>
            <p:nvPr/>
          </p:nvSpPr>
          <p:spPr>
            <a:xfrm>
              <a:off x="1677125" y="2620775"/>
              <a:ext cx="112950" cy="113850"/>
            </a:xfrm>
            <a:custGeom>
              <a:avLst/>
              <a:gdLst/>
              <a:ahLst/>
              <a:cxnLst/>
              <a:rect l="l" t="t" r="r" b="b"/>
              <a:pathLst>
                <a:path w="4518" h="4554" extrusionOk="0">
                  <a:moveTo>
                    <a:pt x="2259" y="0"/>
                  </a:moveTo>
                  <a:cubicBezTo>
                    <a:pt x="1009" y="0"/>
                    <a:pt x="0" y="1048"/>
                    <a:pt x="0" y="2298"/>
                  </a:cubicBezTo>
                  <a:cubicBezTo>
                    <a:pt x="0" y="3544"/>
                    <a:pt x="1009" y="4553"/>
                    <a:pt x="2259" y="4553"/>
                  </a:cubicBezTo>
                  <a:cubicBezTo>
                    <a:pt x="3505" y="4553"/>
                    <a:pt x="4517" y="3544"/>
                    <a:pt x="4517" y="2298"/>
                  </a:cubicBezTo>
                  <a:cubicBezTo>
                    <a:pt x="4517" y="1048"/>
                    <a:pt x="3505" y="0"/>
                    <a:pt x="2259"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741" name="Google Shape;6741;p91"/>
            <p:cNvSpPr/>
            <p:nvPr/>
          </p:nvSpPr>
          <p:spPr>
            <a:xfrm>
              <a:off x="1492675" y="2734675"/>
              <a:ext cx="481825" cy="367925"/>
            </a:xfrm>
            <a:custGeom>
              <a:avLst/>
              <a:gdLst/>
              <a:ahLst/>
              <a:cxnLst/>
              <a:rect l="l" t="t" r="r" b="b"/>
              <a:pathLst>
                <a:path w="19273" h="14717" extrusionOk="0">
                  <a:moveTo>
                    <a:pt x="5120" y="4517"/>
                  </a:moveTo>
                  <a:cubicBezTo>
                    <a:pt x="5623" y="4517"/>
                    <a:pt x="5873" y="5122"/>
                    <a:pt x="5517" y="5481"/>
                  </a:cubicBezTo>
                  <a:cubicBezTo>
                    <a:pt x="5403" y="5595"/>
                    <a:pt x="5262" y="5647"/>
                    <a:pt x="5123" y="5647"/>
                  </a:cubicBezTo>
                  <a:cubicBezTo>
                    <a:pt x="4833" y="5647"/>
                    <a:pt x="4554" y="5421"/>
                    <a:pt x="4554" y="5080"/>
                  </a:cubicBezTo>
                  <a:cubicBezTo>
                    <a:pt x="4554" y="4767"/>
                    <a:pt x="4807" y="4517"/>
                    <a:pt x="5120" y="4517"/>
                  </a:cubicBezTo>
                  <a:close/>
                  <a:moveTo>
                    <a:pt x="3991" y="0"/>
                  </a:moveTo>
                  <a:cubicBezTo>
                    <a:pt x="3677" y="0"/>
                    <a:pt x="3425" y="250"/>
                    <a:pt x="3425" y="563"/>
                  </a:cubicBezTo>
                  <a:lnTo>
                    <a:pt x="3425" y="2572"/>
                  </a:lnTo>
                  <a:cubicBezTo>
                    <a:pt x="2455" y="3367"/>
                    <a:pt x="1750" y="4439"/>
                    <a:pt x="1401" y="5646"/>
                  </a:cubicBezTo>
                  <a:lnTo>
                    <a:pt x="564" y="5646"/>
                  </a:lnTo>
                  <a:cubicBezTo>
                    <a:pt x="251" y="5646"/>
                    <a:pt x="1" y="5896"/>
                    <a:pt x="1" y="6209"/>
                  </a:cubicBezTo>
                  <a:lnTo>
                    <a:pt x="1" y="9597"/>
                  </a:lnTo>
                  <a:cubicBezTo>
                    <a:pt x="1" y="9910"/>
                    <a:pt x="251" y="10163"/>
                    <a:pt x="564" y="10163"/>
                  </a:cubicBezTo>
                  <a:lnTo>
                    <a:pt x="1850" y="10163"/>
                  </a:lnTo>
                  <a:cubicBezTo>
                    <a:pt x="2446" y="11322"/>
                    <a:pt x="3391" y="12265"/>
                    <a:pt x="4554" y="12858"/>
                  </a:cubicBezTo>
                  <a:lnTo>
                    <a:pt x="4554" y="14153"/>
                  </a:lnTo>
                  <a:cubicBezTo>
                    <a:pt x="4554" y="14463"/>
                    <a:pt x="4807" y="14716"/>
                    <a:pt x="5120" y="14716"/>
                  </a:cubicBezTo>
                  <a:lnTo>
                    <a:pt x="7378" y="14716"/>
                  </a:lnTo>
                  <a:cubicBezTo>
                    <a:pt x="7688" y="14716"/>
                    <a:pt x="7941" y="14463"/>
                    <a:pt x="7941" y="14153"/>
                  </a:cubicBezTo>
                  <a:lnTo>
                    <a:pt x="7941" y="13551"/>
                  </a:lnTo>
                  <a:lnTo>
                    <a:pt x="11329" y="13551"/>
                  </a:lnTo>
                  <a:lnTo>
                    <a:pt x="11329" y="14153"/>
                  </a:lnTo>
                  <a:cubicBezTo>
                    <a:pt x="11329" y="14463"/>
                    <a:pt x="11582" y="14716"/>
                    <a:pt x="11895" y="14716"/>
                  </a:cubicBezTo>
                  <a:lnTo>
                    <a:pt x="14154" y="14716"/>
                  </a:lnTo>
                  <a:cubicBezTo>
                    <a:pt x="14464" y="14716"/>
                    <a:pt x="14717" y="14463"/>
                    <a:pt x="14717" y="14153"/>
                  </a:cubicBezTo>
                  <a:lnTo>
                    <a:pt x="14717" y="12864"/>
                  </a:lnTo>
                  <a:cubicBezTo>
                    <a:pt x="16647" y="11880"/>
                    <a:pt x="17945" y="9958"/>
                    <a:pt x="18107" y="7808"/>
                  </a:cubicBezTo>
                  <a:cubicBezTo>
                    <a:pt x="18800" y="7582"/>
                    <a:pt x="19270" y="6938"/>
                    <a:pt x="19273" y="6209"/>
                  </a:cubicBezTo>
                  <a:lnTo>
                    <a:pt x="19273" y="5080"/>
                  </a:lnTo>
                  <a:cubicBezTo>
                    <a:pt x="19273" y="4767"/>
                    <a:pt x="19020" y="4517"/>
                    <a:pt x="18707" y="4517"/>
                  </a:cubicBezTo>
                  <a:cubicBezTo>
                    <a:pt x="18393" y="4517"/>
                    <a:pt x="18144" y="4767"/>
                    <a:pt x="18144" y="5080"/>
                  </a:cubicBezTo>
                  <a:lnTo>
                    <a:pt x="18144" y="6209"/>
                  </a:lnTo>
                  <a:cubicBezTo>
                    <a:pt x="18141" y="6300"/>
                    <a:pt x="18116" y="6387"/>
                    <a:pt x="18074" y="6465"/>
                  </a:cubicBezTo>
                  <a:cubicBezTo>
                    <a:pt x="17647" y="3454"/>
                    <a:pt x="15021" y="1129"/>
                    <a:pt x="11895" y="1129"/>
                  </a:cubicBezTo>
                  <a:lnTo>
                    <a:pt x="7378" y="1129"/>
                  </a:lnTo>
                  <a:cubicBezTo>
                    <a:pt x="7020" y="1129"/>
                    <a:pt x="6665" y="1166"/>
                    <a:pt x="6315" y="1232"/>
                  </a:cubicBezTo>
                  <a:cubicBezTo>
                    <a:pt x="5788" y="464"/>
                    <a:pt x="4921" y="3"/>
                    <a:pt x="399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sp>
        <p:nvSpPr>
          <p:cNvPr id="6742" name="Google Shape;6742;p91"/>
          <p:cNvSpPr/>
          <p:nvPr/>
        </p:nvSpPr>
        <p:spPr>
          <a:xfrm>
            <a:off x="7821264" y="3049460"/>
            <a:ext cx="470011" cy="452337"/>
          </a:xfrm>
          <a:custGeom>
            <a:avLst/>
            <a:gdLst/>
            <a:ahLst/>
            <a:cxnLst/>
            <a:rect l="l" t="t" r="r" b="b"/>
            <a:pathLst>
              <a:path w="20026" h="19273" extrusionOk="0">
                <a:moveTo>
                  <a:pt x="14841" y="2901"/>
                </a:moveTo>
                <a:cubicBezTo>
                  <a:pt x="15282" y="2901"/>
                  <a:pt x="15717" y="3074"/>
                  <a:pt x="16042" y="3397"/>
                </a:cubicBezTo>
                <a:cubicBezTo>
                  <a:pt x="16704" y="4059"/>
                  <a:pt x="16704" y="5131"/>
                  <a:pt x="16042" y="5794"/>
                </a:cubicBezTo>
                <a:cubicBezTo>
                  <a:pt x="15717" y="6118"/>
                  <a:pt x="15284" y="6290"/>
                  <a:pt x="14843" y="6290"/>
                </a:cubicBezTo>
                <a:cubicBezTo>
                  <a:pt x="14625" y="6290"/>
                  <a:pt x="14405" y="6248"/>
                  <a:pt x="14196" y="6161"/>
                </a:cubicBezTo>
                <a:cubicBezTo>
                  <a:pt x="13563" y="5899"/>
                  <a:pt x="13151" y="5282"/>
                  <a:pt x="13151" y="4595"/>
                </a:cubicBezTo>
                <a:cubicBezTo>
                  <a:pt x="13151" y="3912"/>
                  <a:pt x="13563" y="3294"/>
                  <a:pt x="14196" y="3029"/>
                </a:cubicBezTo>
                <a:cubicBezTo>
                  <a:pt x="14404" y="2943"/>
                  <a:pt x="14623" y="2901"/>
                  <a:pt x="14841" y="2901"/>
                </a:cubicBezTo>
                <a:close/>
                <a:moveTo>
                  <a:pt x="10859" y="4837"/>
                </a:moveTo>
                <a:cubicBezTo>
                  <a:pt x="11001" y="4837"/>
                  <a:pt x="11142" y="4890"/>
                  <a:pt x="11251" y="4996"/>
                </a:cubicBezTo>
                <a:lnTo>
                  <a:pt x="12049" y="5794"/>
                </a:lnTo>
                <a:cubicBezTo>
                  <a:pt x="12269" y="6014"/>
                  <a:pt x="12269" y="6372"/>
                  <a:pt x="12049" y="6592"/>
                </a:cubicBezTo>
                <a:cubicBezTo>
                  <a:pt x="11939" y="6702"/>
                  <a:pt x="11794" y="6757"/>
                  <a:pt x="11650" y="6757"/>
                </a:cubicBezTo>
                <a:cubicBezTo>
                  <a:pt x="11505" y="6757"/>
                  <a:pt x="11361" y="6702"/>
                  <a:pt x="11251" y="6592"/>
                </a:cubicBezTo>
                <a:lnTo>
                  <a:pt x="10453" y="5794"/>
                </a:lnTo>
                <a:cubicBezTo>
                  <a:pt x="10239" y="5571"/>
                  <a:pt x="10242" y="5219"/>
                  <a:pt x="10459" y="5002"/>
                </a:cubicBezTo>
                <a:cubicBezTo>
                  <a:pt x="10570" y="4892"/>
                  <a:pt x="10715" y="4837"/>
                  <a:pt x="10859" y="4837"/>
                </a:cubicBezTo>
                <a:close/>
                <a:moveTo>
                  <a:pt x="13255" y="7232"/>
                </a:moveTo>
                <a:cubicBezTo>
                  <a:pt x="13396" y="7232"/>
                  <a:pt x="13538" y="7284"/>
                  <a:pt x="13648" y="7390"/>
                </a:cubicBezTo>
                <a:lnTo>
                  <a:pt x="14446" y="8188"/>
                </a:lnTo>
                <a:cubicBezTo>
                  <a:pt x="14665" y="8411"/>
                  <a:pt x="14665" y="8766"/>
                  <a:pt x="14446" y="8989"/>
                </a:cubicBezTo>
                <a:cubicBezTo>
                  <a:pt x="14336" y="9099"/>
                  <a:pt x="14191" y="9154"/>
                  <a:pt x="14047" y="9154"/>
                </a:cubicBezTo>
                <a:cubicBezTo>
                  <a:pt x="13902" y="9154"/>
                  <a:pt x="13758" y="9099"/>
                  <a:pt x="13648" y="8989"/>
                </a:cubicBezTo>
                <a:lnTo>
                  <a:pt x="12850" y="8188"/>
                </a:lnTo>
                <a:cubicBezTo>
                  <a:pt x="12633" y="7968"/>
                  <a:pt x="12636" y="7616"/>
                  <a:pt x="12856" y="7399"/>
                </a:cubicBezTo>
                <a:cubicBezTo>
                  <a:pt x="12966" y="7287"/>
                  <a:pt x="13110" y="7232"/>
                  <a:pt x="13255" y="7232"/>
                </a:cubicBezTo>
                <a:close/>
                <a:moveTo>
                  <a:pt x="10846" y="8029"/>
                </a:moveTo>
                <a:cubicBezTo>
                  <a:pt x="10991" y="8029"/>
                  <a:pt x="11135" y="8084"/>
                  <a:pt x="11245" y="8194"/>
                </a:cubicBezTo>
                <a:cubicBezTo>
                  <a:pt x="11462" y="8411"/>
                  <a:pt x="11465" y="8763"/>
                  <a:pt x="11251" y="8986"/>
                </a:cubicBezTo>
                <a:lnTo>
                  <a:pt x="11251" y="8989"/>
                </a:lnTo>
                <a:lnTo>
                  <a:pt x="10778" y="9461"/>
                </a:lnTo>
                <a:cubicBezTo>
                  <a:pt x="11088" y="10106"/>
                  <a:pt x="10959" y="10874"/>
                  <a:pt x="10453" y="11383"/>
                </a:cubicBezTo>
                <a:cubicBezTo>
                  <a:pt x="10343" y="11493"/>
                  <a:pt x="10198" y="11548"/>
                  <a:pt x="10054" y="11548"/>
                </a:cubicBezTo>
                <a:cubicBezTo>
                  <a:pt x="9909" y="11548"/>
                  <a:pt x="9765" y="11493"/>
                  <a:pt x="9655" y="11383"/>
                </a:cubicBezTo>
                <a:cubicBezTo>
                  <a:pt x="9435" y="11163"/>
                  <a:pt x="9435" y="10804"/>
                  <a:pt x="9655" y="10585"/>
                </a:cubicBezTo>
                <a:cubicBezTo>
                  <a:pt x="10010" y="10229"/>
                  <a:pt x="9757" y="9621"/>
                  <a:pt x="9254" y="9621"/>
                </a:cubicBezTo>
                <a:cubicBezTo>
                  <a:pt x="8751" y="9621"/>
                  <a:pt x="8498" y="10229"/>
                  <a:pt x="8857" y="10585"/>
                </a:cubicBezTo>
                <a:cubicBezTo>
                  <a:pt x="9441" y="11166"/>
                  <a:pt x="9519" y="12084"/>
                  <a:pt x="9043" y="12756"/>
                </a:cubicBezTo>
                <a:cubicBezTo>
                  <a:pt x="8717" y="13218"/>
                  <a:pt x="8196" y="13472"/>
                  <a:pt x="7661" y="13472"/>
                </a:cubicBezTo>
                <a:cubicBezTo>
                  <a:pt x="7415" y="13472"/>
                  <a:pt x="7167" y="13419"/>
                  <a:pt x="6933" y="13307"/>
                </a:cubicBezTo>
                <a:lnTo>
                  <a:pt x="6460" y="13777"/>
                </a:lnTo>
                <a:cubicBezTo>
                  <a:pt x="6351" y="13882"/>
                  <a:pt x="6210" y="13935"/>
                  <a:pt x="6068" y="13935"/>
                </a:cubicBezTo>
                <a:cubicBezTo>
                  <a:pt x="5924" y="13935"/>
                  <a:pt x="5779" y="13880"/>
                  <a:pt x="5668" y="13771"/>
                </a:cubicBezTo>
                <a:cubicBezTo>
                  <a:pt x="5451" y="13551"/>
                  <a:pt x="5448" y="13198"/>
                  <a:pt x="5662" y="12979"/>
                </a:cubicBezTo>
                <a:lnTo>
                  <a:pt x="6135" y="12506"/>
                </a:lnTo>
                <a:cubicBezTo>
                  <a:pt x="5824" y="11861"/>
                  <a:pt x="5957" y="11091"/>
                  <a:pt x="6460" y="10582"/>
                </a:cubicBezTo>
                <a:cubicBezTo>
                  <a:pt x="6570" y="10476"/>
                  <a:pt x="6711" y="10424"/>
                  <a:pt x="6852" y="10424"/>
                </a:cubicBezTo>
                <a:cubicBezTo>
                  <a:pt x="6997" y="10424"/>
                  <a:pt x="7142" y="10479"/>
                  <a:pt x="7252" y="10591"/>
                </a:cubicBezTo>
                <a:cubicBezTo>
                  <a:pt x="7469" y="10808"/>
                  <a:pt x="7472" y="11160"/>
                  <a:pt x="7258" y="11383"/>
                </a:cubicBezTo>
                <a:cubicBezTo>
                  <a:pt x="6902" y="11738"/>
                  <a:pt x="7155" y="12346"/>
                  <a:pt x="7658" y="12346"/>
                </a:cubicBezTo>
                <a:cubicBezTo>
                  <a:pt x="8161" y="12346"/>
                  <a:pt x="8414" y="11738"/>
                  <a:pt x="8059" y="11383"/>
                </a:cubicBezTo>
                <a:cubicBezTo>
                  <a:pt x="7475" y="10798"/>
                  <a:pt x="7393" y="9883"/>
                  <a:pt x="7869" y="9209"/>
                </a:cubicBezTo>
                <a:cubicBezTo>
                  <a:pt x="8195" y="8749"/>
                  <a:pt x="8716" y="8495"/>
                  <a:pt x="9251" y="8495"/>
                </a:cubicBezTo>
                <a:cubicBezTo>
                  <a:pt x="9497" y="8495"/>
                  <a:pt x="9746" y="8549"/>
                  <a:pt x="9980" y="8660"/>
                </a:cubicBezTo>
                <a:lnTo>
                  <a:pt x="10453" y="8188"/>
                </a:lnTo>
                <a:cubicBezTo>
                  <a:pt x="10563" y="8082"/>
                  <a:pt x="10705" y="8029"/>
                  <a:pt x="10846" y="8029"/>
                </a:cubicBezTo>
                <a:close/>
                <a:moveTo>
                  <a:pt x="13208" y="0"/>
                </a:moveTo>
                <a:cubicBezTo>
                  <a:pt x="11632" y="0"/>
                  <a:pt x="10059" y="597"/>
                  <a:pt x="8857" y="1801"/>
                </a:cubicBezTo>
                <a:lnTo>
                  <a:pt x="8456" y="2201"/>
                </a:lnTo>
                <a:lnTo>
                  <a:pt x="9655" y="3397"/>
                </a:lnTo>
                <a:cubicBezTo>
                  <a:pt x="9869" y="3620"/>
                  <a:pt x="9866" y="3972"/>
                  <a:pt x="9646" y="4189"/>
                </a:cubicBezTo>
                <a:cubicBezTo>
                  <a:pt x="9536" y="4300"/>
                  <a:pt x="9391" y="4356"/>
                  <a:pt x="9246" y="4356"/>
                </a:cubicBezTo>
                <a:cubicBezTo>
                  <a:pt x="9106" y="4356"/>
                  <a:pt x="8965" y="4303"/>
                  <a:pt x="8857" y="4198"/>
                </a:cubicBezTo>
                <a:lnTo>
                  <a:pt x="7658" y="2999"/>
                </a:lnTo>
                <a:lnTo>
                  <a:pt x="663" y="9994"/>
                </a:lnTo>
                <a:cubicBezTo>
                  <a:pt x="1" y="10654"/>
                  <a:pt x="1" y="11726"/>
                  <a:pt x="663" y="12388"/>
                </a:cubicBezTo>
                <a:lnTo>
                  <a:pt x="7053" y="18775"/>
                </a:lnTo>
                <a:cubicBezTo>
                  <a:pt x="7383" y="19107"/>
                  <a:pt x="7816" y="19272"/>
                  <a:pt x="8249" y="19272"/>
                </a:cubicBezTo>
                <a:cubicBezTo>
                  <a:pt x="8682" y="19272"/>
                  <a:pt x="9116" y="19107"/>
                  <a:pt x="9447" y="18775"/>
                </a:cubicBezTo>
                <a:lnTo>
                  <a:pt x="16442" y="11783"/>
                </a:lnTo>
                <a:lnTo>
                  <a:pt x="15244" y="10585"/>
                </a:lnTo>
                <a:cubicBezTo>
                  <a:pt x="15030" y="10362"/>
                  <a:pt x="15033" y="10010"/>
                  <a:pt x="15250" y="9793"/>
                </a:cubicBezTo>
                <a:cubicBezTo>
                  <a:pt x="15361" y="9683"/>
                  <a:pt x="15506" y="9628"/>
                  <a:pt x="15650" y="9628"/>
                </a:cubicBezTo>
                <a:cubicBezTo>
                  <a:pt x="15792" y="9628"/>
                  <a:pt x="15933" y="9681"/>
                  <a:pt x="16042" y="9787"/>
                </a:cubicBezTo>
                <a:lnTo>
                  <a:pt x="17240" y="10982"/>
                </a:lnTo>
                <a:lnTo>
                  <a:pt x="17641" y="10585"/>
                </a:lnTo>
                <a:cubicBezTo>
                  <a:pt x="19923" y="8299"/>
                  <a:pt x="20025" y="4677"/>
                  <a:pt x="17999" y="2240"/>
                </a:cubicBezTo>
                <a:lnTo>
                  <a:pt x="19237" y="1003"/>
                </a:lnTo>
                <a:cubicBezTo>
                  <a:pt x="19456" y="783"/>
                  <a:pt x="19456" y="425"/>
                  <a:pt x="19237" y="205"/>
                </a:cubicBezTo>
                <a:cubicBezTo>
                  <a:pt x="19127" y="95"/>
                  <a:pt x="18982" y="40"/>
                  <a:pt x="18838" y="40"/>
                </a:cubicBezTo>
                <a:cubicBezTo>
                  <a:pt x="18693" y="40"/>
                  <a:pt x="18548" y="95"/>
                  <a:pt x="18439" y="205"/>
                </a:cubicBezTo>
                <a:lnTo>
                  <a:pt x="17198" y="1443"/>
                </a:lnTo>
                <a:cubicBezTo>
                  <a:pt x="16045" y="483"/>
                  <a:pt x="14625" y="0"/>
                  <a:pt x="13208"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nvGrpSpPr>
          <p:cNvPr id="6743" name="Google Shape;6743;p91"/>
          <p:cNvGrpSpPr/>
          <p:nvPr/>
        </p:nvGrpSpPr>
        <p:grpSpPr>
          <a:xfrm>
            <a:off x="8386339" y="3070882"/>
            <a:ext cx="444780" cy="409716"/>
            <a:chOff x="2682350" y="2643425"/>
            <a:chExt cx="473775" cy="436425"/>
          </a:xfrm>
        </p:grpSpPr>
        <p:sp>
          <p:nvSpPr>
            <p:cNvPr id="6744" name="Google Shape;6744;p91"/>
            <p:cNvSpPr/>
            <p:nvPr/>
          </p:nvSpPr>
          <p:spPr>
            <a:xfrm>
              <a:off x="2682350" y="2725775"/>
              <a:ext cx="70175" cy="73425"/>
            </a:xfrm>
            <a:custGeom>
              <a:avLst/>
              <a:gdLst/>
              <a:ahLst/>
              <a:cxnLst/>
              <a:rect l="l" t="t" r="r" b="b"/>
              <a:pathLst>
                <a:path w="2807" h="2937" extrusionOk="0">
                  <a:moveTo>
                    <a:pt x="1130" y="1"/>
                  </a:moveTo>
                  <a:cubicBezTo>
                    <a:pt x="506" y="1"/>
                    <a:pt x="1" y="504"/>
                    <a:pt x="1" y="1130"/>
                  </a:cubicBezTo>
                  <a:lnTo>
                    <a:pt x="1" y="2937"/>
                  </a:lnTo>
                  <a:lnTo>
                    <a:pt x="1991" y="2937"/>
                  </a:lnTo>
                  <a:cubicBezTo>
                    <a:pt x="2443" y="2937"/>
                    <a:pt x="2807" y="2572"/>
                    <a:pt x="2807" y="2124"/>
                  </a:cubicBezTo>
                  <a:lnTo>
                    <a:pt x="2807"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745" name="Google Shape;6745;p91"/>
            <p:cNvSpPr/>
            <p:nvPr/>
          </p:nvSpPr>
          <p:spPr>
            <a:xfrm>
              <a:off x="2682350" y="3006350"/>
              <a:ext cx="70175" cy="73500"/>
            </a:xfrm>
            <a:custGeom>
              <a:avLst/>
              <a:gdLst/>
              <a:ahLst/>
              <a:cxnLst/>
              <a:rect l="l" t="t" r="r" b="b"/>
              <a:pathLst>
                <a:path w="2807" h="2940" extrusionOk="0">
                  <a:moveTo>
                    <a:pt x="1" y="1"/>
                  </a:moveTo>
                  <a:lnTo>
                    <a:pt x="1" y="1811"/>
                  </a:lnTo>
                  <a:cubicBezTo>
                    <a:pt x="1" y="2434"/>
                    <a:pt x="506" y="2940"/>
                    <a:pt x="1130" y="2940"/>
                  </a:cubicBezTo>
                  <a:lnTo>
                    <a:pt x="2807" y="2940"/>
                  </a:lnTo>
                  <a:lnTo>
                    <a:pt x="2807" y="817"/>
                  </a:lnTo>
                  <a:cubicBezTo>
                    <a:pt x="2807" y="365"/>
                    <a:pt x="2443" y="4"/>
                    <a:pt x="199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746" name="Google Shape;6746;p91"/>
            <p:cNvSpPr/>
            <p:nvPr/>
          </p:nvSpPr>
          <p:spPr>
            <a:xfrm>
              <a:off x="3085925" y="2725700"/>
              <a:ext cx="70200" cy="73500"/>
            </a:xfrm>
            <a:custGeom>
              <a:avLst/>
              <a:gdLst/>
              <a:ahLst/>
              <a:cxnLst/>
              <a:rect l="l" t="t" r="r" b="b"/>
              <a:pathLst>
                <a:path w="2808" h="2940" extrusionOk="0">
                  <a:moveTo>
                    <a:pt x="1" y="1"/>
                  </a:moveTo>
                  <a:lnTo>
                    <a:pt x="1" y="2127"/>
                  </a:lnTo>
                  <a:cubicBezTo>
                    <a:pt x="1" y="2575"/>
                    <a:pt x="365" y="2940"/>
                    <a:pt x="817" y="2940"/>
                  </a:cubicBezTo>
                  <a:lnTo>
                    <a:pt x="2807" y="2940"/>
                  </a:lnTo>
                  <a:lnTo>
                    <a:pt x="2807" y="1130"/>
                  </a:lnTo>
                  <a:cubicBezTo>
                    <a:pt x="2807" y="507"/>
                    <a:pt x="2301" y="1"/>
                    <a:pt x="1678"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747" name="Google Shape;6747;p91"/>
            <p:cNvSpPr/>
            <p:nvPr/>
          </p:nvSpPr>
          <p:spPr>
            <a:xfrm>
              <a:off x="2825150" y="2843075"/>
              <a:ext cx="180700" cy="107375"/>
            </a:xfrm>
            <a:custGeom>
              <a:avLst/>
              <a:gdLst/>
              <a:ahLst/>
              <a:cxnLst/>
              <a:rect l="l" t="t" r="r" b="b"/>
              <a:pathLst>
                <a:path w="7228" h="4295" extrusionOk="0">
                  <a:moveTo>
                    <a:pt x="5024" y="714"/>
                  </a:moveTo>
                  <a:cubicBezTo>
                    <a:pt x="5337" y="714"/>
                    <a:pt x="5590" y="967"/>
                    <a:pt x="5590" y="1277"/>
                  </a:cubicBezTo>
                  <a:cubicBezTo>
                    <a:pt x="5590" y="1590"/>
                    <a:pt x="5337" y="1843"/>
                    <a:pt x="5024" y="1843"/>
                  </a:cubicBezTo>
                  <a:lnTo>
                    <a:pt x="2503" y="1843"/>
                  </a:lnTo>
                  <a:cubicBezTo>
                    <a:pt x="2190" y="1843"/>
                    <a:pt x="1937" y="1590"/>
                    <a:pt x="1937" y="1277"/>
                  </a:cubicBezTo>
                  <a:cubicBezTo>
                    <a:pt x="1937" y="967"/>
                    <a:pt x="2190" y="714"/>
                    <a:pt x="2503" y="714"/>
                  </a:cubicBezTo>
                  <a:close/>
                  <a:moveTo>
                    <a:pt x="6078" y="2452"/>
                  </a:moveTo>
                  <a:cubicBezTo>
                    <a:pt x="6391" y="2452"/>
                    <a:pt x="6644" y="2704"/>
                    <a:pt x="6644" y="3018"/>
                  </a:cubicBezTo>
                  <a:cubicBezTo>
                    <a:pt x="6644" y="3328"/>
                    <a:pt x="6391" y="3581"/>
                    <a:pt x="6078" y="3581"/>
                  </a:cubicBezTo>
                  <a:lnTo>
                    <a:pt x="1449" y="3581"/>
                  </a:lnTo>
                  <a:cubicBezTo>
                    <a:pt x="1136" y="3581"/>
                    <a:pt x="883" y="3328"/>
                    <a:pt x="883" y="3018"/>
                  </a:cubicBezTo>
                  <a:cubicBezTo>
                    <a:pt x="883" y="2704"/>
                    <a:pt x="1136" y="2452"/>
                    <a:pt x="1449" y="2452"/>
                  </a:cubicBezTo>
                  <a:close/>
                  <a:moveTo>
                    <a:pt x="1" y="0"/>
                  </a:moveTo>
                  <a:lnTo>
                    <a:pt x="1" y="4294"/>
                  </a:lnTo>
                  <a:lnTo>
                    <a:pt x="7228" y="4294"/>
                  </a:lnTo>
                  <a:lnTo>
                    <a:pt x="7228"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748" name="Google Shape;6748;p91"/>
            <p:cNvSpPr/>
            <p:nvPr/>
          </p:nvSpPr>
          <p:spPr>
            <a:xfrm>
              <a:off x="2682350" y="2725700"/>
              <a:ext cx="473775" cy="354150"/>
            </a:xfrm>
            <a:custGeom>
              <a:avLst/>
              <a:gdLst/>
              <a:ahLst/>
              <a:cxnLst/>
              <a:rect l="l" t="t" r="r" b="b"/>
              <a:pathLst>
                <a:path w="18951" h="14166" extrusionOk="0">
                  <a:moveTo>
                    <a:pt x="13503" y="3566"/>
                  </a:moveTo>
                  <a:cubicBezTo>
                    <a:pt x="13816" y="3566"/>
                    <a:pt x="14069" y="3819"/>
                    <a:pt x="14069" y="4129"/>
                  </a:cubicBezTo>
                  <a:lnTo>
                    <a:pt x="14069" y="9556"/>
                  </a:lnTo>
                  <a:cubicBezTo>
                    <a:pt x="14069" y="9866"/>
                    <a:pt x="13816" y="10119"/>
                    <a:pt x="13503" y="10119"/>
                  </a:cubicBezTo>
                  <a:lnTo>
                    <a:pt x="5147" y="10119"/>
                  </a:lnTo>
                  <a:cubicBezTo>
                    <a:pt x="4834" y="10119"/>
                    <a:pt x="4584" y="9866"/>
                    <a:pt x="4584" y="9556"/>
                  </a:cubicBezTo>
                  <a:lnTo>
                    <a:pt x="4584" y="4129"/>
                  </a:lnTo>
                  <a:cubicBezTo>
                    <a:pt x="4584" y="3819"/>
                    <a:pt x="4834" y="3566"/>
                    <a:pt x="5147" y="3566"/>
                  </a:cubicBezTo>
                  <a:close/>
                  <a:moveTo>
                    <a:pt x="3936" y="1"/>
                  </a:moveTo>
                  <a:lnTo>
                    <a:pt x="3936" y="2127"/>
                  </a:lnTo>
                  <a:cubicBezTo>
                    <a:pt x="3933" y="3199"/>
                    <a:pt x="3066" y="4069"/>
                    <a:pt x="1991" y="4069"/>
                  </a:cubicBezTo>
                  <a:lnTo>
                    <a:pt x="1" y="4069"/>
                  </a:lnTo>
                  <a:lnTo>
                    <a:pt x="1" y="10098"/>
                  </a:lnTo>
                  <a:lnTo>
                    <a:pt x="1991" y="10098"/>
                  </a:lnTo>
                  <a:cubicBezTo>
                    <a:pt x="3066" y="10101"/>
                    <a:pt x="3933" y="10968"/>
                    <a:pt x="3936" y="12043"/>
                  </a:cubicBezTo>
                  <a:lnTo>
                    <a:pt x="3936" y="14166"/>
                  </a:lnTo>
                  <a:lnTo>
                    <a:pt x="15015" y="14166"/>
                  </a:lnTo>
                  <a:lnTo>
                    <a:pt x="15015" y="12043"/>
                  </a:lnTo>
                  <a:cubicBezTo>
                    <a:pt x="15018" y="10968"/>
                    <a:pt x="15885" y="10101"/>
                    <a:pt x="16960" y="10098"/>
                  </a:cubicBezTo>
                  <a:lnTo>
                    <a:pt x="18950" y="10098"/>
                  </a:lnTo>
                  <a:lnTo>
                    <a:pt x="18950" y="4069"/>
                  </a:lnTo>
                  <a:lnTo>
                    <a:pt x="16960" y="4069"/>
                  </a:lnTo>
                  <a:cubicBezTo>
                    <a:pt x="15885" y="4069"/>
                    <a:pt x="15018" y="3199"/>
                    <a:pt x="15015" y="2127"/>
                  </a:cubicBezTo>
                  <a:lnTo>
                    <a:pt x="15015"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749" name="Google Shape;6749;p91"/>
            <p:cNvSpPr/>
            <p:nvPr/>
          </p:nvSpPr>
          <p:spPr>
            <a:xfrm>
              <a:off x="3085925" y="3006350"/>
              <a:ext cx="70200" cy="73500"/>
            </a:xfrm>
            <a:custGeom>
              <a:avLst/>
              <a:gdLst/>
              <a:ahLst/>
              <a:cxnLst/>
              <a:rect l="l" t="t" r="r" b="b"/>
              <a:pathLst>
                <a:path w="2808" h="2940" extrusionOk="0">
                  <a:moveTo>
                    <a:pt x="817" y="1"/>
                  </a:moveTo>
                  <a:cubicBezTo>
                    <a:pt x="365" y="4"/>
                    <a:pt x="1" y="365"/>
                    <a:pt x="1" y="817"/>
                  </a:cubicBezTo>
                  <a:lnTo>
                    <a:pt x="1" y="2940"/>
                  </a:lnTo>
                  <a:lnTo>
                    <a:pt x="1678" y="2940"/>
                  </a:lnTo>
                  <a:cubicBezTo>
                    <a:pt x="2301" y="2940"/>
                    <a:pt x="2807" y="2434"/>
                    <a:pt x="2807" y="1811"/>
                  </a:cubicBezTo>
                  <a:lnTo>
                    <a:pt x="2807"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750" name="Google Shape;6750;p91"/>
            <p:cNvSpPr/>
            <p:nvPr/>
          </p:nvSpPr>
          <p:spPr>
            <a:xfrm>
              <a:off x="2825450" y="2643425"/>
              <a:ext cx="187550" cy="54075"/>
            </a:xfrm>
            <a:custGeom>
              <a:avLst/>
              <a:gdLst/>
              <a:ahLst/>
              <a:cxnLst/>
              <a:rect l="l" t="t" r="r" b="b"/>
              <a:pathLst>
                <a:path w="7502" h="2163" extrusionOk="0">
                  <a:moveTo>
                    <a:pt x="1862" y="1"/>
                  </a:moveTo>
                  <a:cubicBezTo>
                    <a:pt x="835" y="4"/>
                    <a:pt x="1" y="835"/>
                    <a:pt x="1" y="1861"/>
                  </a:cubicBezTo>
                  <a:lnTo>
                    <a:pt x="1" y="2163"/>
                  </a:lnTo>
                  <a:lnTo>
                    <a:pt x="1130" y="2163"/>
                  </a:lnTo>
                  <a:lnTo>
                    <a:pt x="1130" y="1861"/>
                  </a:lnTo>
                  <a:cubicBezTo>
                    <a:pt x="1130" y="1458"/>
                    <a:pt x="1458" y="1133"/>
                    <a:pt x="1862" y="1130"/>
                  </a:cubicBezTo>
                  <a:lnTo>
                    <a:pt x="5641" y="1130"/>
                  </a:lnTo>
                  <a:cubicBezTo>
                    <a:pt x="6044" y="1133"/>
                    <a:pt x="6373" y="1458"/>
                    <a:pt x="6373" y="1861"/>
                  </a:cubicBezTo>
                  <a:lnTo>
                    <a:pt x="6373" y="2163"/>
                  </a:lnTo>
                  <a:lnTo>
                    <a:pt x="7502" y="2163"/>
                  </a:lnTo>
                  <a:lnTo>
                    <a:pt x="7502" y="1861"/>
                  </a:lnTo>
                  <a:cubicBezTo>
                    <a:pt x="7502" y="835"/>
                    <a:pt x="6668" y="4"/>
                    <a:pt x="564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751" name="Google Shape;6751;p91"/>
          <p:cNvGrpSpPr/>
          <p:nvPr/>
        </p:nvGrpSpPr>
        <p:grpSpPr>
          <a:xfrm>
            <a:off x="9006992" y="3049572"/>
            <a:ext cx="318041" cy="452337"/>
            <a:chOff x="3342725" y="2620775"/>
            <a:chExt cx="338775" cy="481825"/>
          </a:xfrm>
        </p:grpSpPr>
        <p:sp>
          <p:nvSpPr>
            <p:cNvPr id="6752" name="Google Shape;6752;p91"/>
            <p:cNvSpPr/>
            <p:nvPr/>
          </p:nvSpPr>
          <p:spPr>
            <a:xfrm>
              <a:off x="3342725" y="2620775"/>
              <a:ext cx="338775" cy="56475"/>
            </a:xfrm>
            <a:custGeom>
              <a:avLst/>
              <a:gdLst/>
              <a:ahLst/>
              <a:cxnLst/>
              <a:rect l="l" t="t" r="r" b="b"/>
              <a:pathLst>
                <a:path w="13551" h="2259" extrusionOk="0">
                  <a:moveTo>
                    <a:pt x="1693" y="0"/>
                  </a:moveTo>
                  <a:cubicBezTo>
                    <a:pt x="756" y="0"/>
                    <a:pt x="0" y="759"/>
                    <a:pt x="0" y="1695"/>
                  </a:cubicBezTo>
                  <a:lnTo>
                    <a:pt x="0" y="2259"/>
                  </a:lnTo>
                  <a:lnTo>
                    <a:pt x="13551" y="2259"/>
                  </a:lnTo>
                  <a:lnTo>
                    <a:pt x="13551" y="1695"/>
                  </a:lnTo>
                  <a:cubicBezTo>
                    <a:pt x="13548" y="759"/>
                    <a:pt x="12792" y="0"/>
                    <a:pt x="11855"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753" name="Google Shape;6753;p91"/>
            <p:cNvSpPr/>
            <p:nvPr/>
          </p:nvSpPr>
          <p:spPr>
            <a:xfrm>
              <a:off x="3342725" y="2705450"/>
              <a:ext cx="338775" cy="284225"/>
            </a:xfrm>
            <a:custGeom>
              <a:avLst/>
              <a:gdLst/>
              <a:ahLst/>
              <a:cxnLst/>
              <a:rect l="l" t="t" r="r" b="b"/>
              <a:pathLst>
                <a:path w="13551" h="11369" extrusionOk="0">
                  <a:moveTo>
                    <a:pt x="0" y="1"/>
                  </a:moveTo>
                  <a:lnTo>
                    <a:pt x="0" y="11368"/>
                  </a:lnTo>
                  <a:lnTo>
                    <a:pt x="13551" y="11368"/>
                  </a:lnTo>
                  <a:lnTo>
                    <a:pt x="13551"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754" name="Google Shape;6754;p91"/>
            <p:cNvSpPr/>
            <p:nvPr/>
          </p:nvSpPr>
          <p:spPr>
            <a:xfrm>
              <a:off x="3342725" y="3017875"/>
              <a:ext cx="338775" cy="84725"/>
            </a:xfrm>
            <a:custGeom>
              <a:avLst/>
              <a:gdLst/>
              <a:ahLst/>
              <a:cxnLst/>
              <a:rect l="l" t="t" r="r" b="b"/>
              <a:pathLst>
                <a:path w="13551" h="3389" extrusionOk="0">
                  <a:moveTo>
                    <a:pt x="8224" y="1205"/>
                  </a:moveTo>
                  <a:cubicBezTo>
                    <a:pt x="8534" y="1205"/>
                    <a:pt x="8787" y="1458"/>
                    <a:pt x="8787" y="1771"/>
                  </a:cubicBezTo>
                  <a:cubicBezTo>
                    <a:pt x="8787" y="2081"/>
                    <a:pt x="8534" y="2334"/>
                    <a:pt x="8224" y="2334"/>
                  </a:cubicBezTo>
                  <a:lnTo>
                    <a:pt x="5324" y="2334"/>
                  </a:lnTo>
                  <a:cubicBezTo>
                    <a:pt x="5014" y="2334"/>
                    <a:pt x="4761" y="2081"/>
                    <a:pt x="4761" y="1771"/>
                  </a:cubicBezTo>
                  <a:cubicBezTo>
                    <a:pt x="4761" y="1458"/>
                    <a:pt x="5014" y="1205"/>
                    <a:pt x="5324" y="1205"/>
                  </a:cubicBezTo>
                  <a:close/>
                  <a:moveTo>
                    <a:pt x="0" y="0"/>
                  </a:moveTo>
                  <a:lnTo>
                    <a:pt x="0" y="1696"/>
                  </a:lnTo>
                  <a:cubicBezTo>
                    <a:pt x="0" y="2629"/>
                    <a:pt x="756" y="3388"/>
                    <a:pt x="1693" y="3388"/>
                  </a:cubicBezTo>
                  <a:lnTo>
                    <a:pt x="11855" y="3388"/>
                  </a:lnTo>
                  <a:cubicBezTo>
                    <a:pt x="12792" y="3388"/>
                    <a:pt x="13548" y="2629"/>
                    <a:pt x="13551" y="1696"/>
                  </a:cubicBezTo>
                  <a:lnTo>
                    <a:pt x="13551"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755" name="Google Shape;6755;p91"/>
          <p:cNvGrpSpPr/>
          <p:nvPr/>
        </p:nvGrpSpPr>
        <p:grpSpPr>
          <a:xfrm>
            <a:off x="9531992" y="3049572"/>
            <a:ext cx="371061" cy="452337"/>
            <a:chOff x="3907325" y="2620775"/>
            <a:chExt cx="395250" cy="481825"/>
          </a:xfrm>
        </p:grpSpPr>
        <p:sp>
          <p:nvSpPr>
            <p:cNvPr id="6756" name="Google Shape;6756;p91"/>
            <p:cNvSpPr/>
            <p:nvPr/>
          </p:nvSpPr>
          <p:spPr>
            <a:xfrm>
              <a:off x="3907325" y="3016975"/>
              <a:ext cx="74550" cy="56475"/>
            </a:xfrm>
            <a:custGeom>
              <a:avLst/>
              <a:gdLst/>
              <a:ahLst/>
              <a:cxnLst/>
              <a:rect l="l" t="t" r="r" b="b"/>
              <a:pathLst>
                <a:path w="2982" h="2259" extrusionOk="0">
                  <a:moveTo>
                    <a:pt x="1" y="0"/>
                  </a:moveTo>
                  <a:lnTo>
                    <a:pt x="1" y="563"/>
                  </a:lnTo>
                  <a:cubicBezTo>
                    <a:pt x="1" y="1500"/>
                    <a:pt x="756" y="2256"/>
                    <a:pt x="1693" y="2259"/>
                  </a:cubicBezTo>
                  <a:lnTo>
                    <a:pt x="2982" y="2259"/>
                  </a:lnTo>
                  <a:cubicBezTo>
                    <a:pt x="2711" y="1527"/>
                    <a:pt x="2515" y="768"/>
                    <a:pt x="240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757" name="Google Shape;6757;p91"/>
            <p:cNvSpPr/>
            <p:nvPr/>
          </p:nvSpPr>
          <p:spPr>
            <a:xfrm>
              <a:off x="3907325" y="2705450"/>
              <a:ext cx="282325" cy="283325"/>
            </a:xfrm>
            <a:custGeom>
              <a:avLst/>
              <a:gdLst/>
              <a:ahLst/>
              <a:cxnLst/>
              <a:rect l="l" t="t" r="r" b="b"/>
              <a:pathLst>
                <a:path w="11293" h="11333" extrusionOk="0">
                  <a:moveTo>
                    <a:pt x="1" y="1"/>
                  </a:moveTo>
                  <a:lnTo>
                    <a:pt x="1" y="11332"/>
                  </a:lnTo>
                  <a:lnTo>
                    <a:pt x="2283" y="11332"/>
                  </a:lnTo>
                  <a:cubicBezTo>
                    <a:pt x="2274" y="11142"/>
                    <a:pt x="2259" y="10956"/>
                    <a:pt x="2259" y="10766"/>
                  </a:cubicBezTo>
                  <a:lnTo>
                    <a:pt x="2259" y="9637"/>
                  </a:lnTo>
                  <a:cubicBezTo>
                    <a:pt x="2259" y="8396"/>
                    <a:pt x="2834" y="7249"/>
                    <a:pt x="3834" y="6490"/>
                  </a:cubicBezTo>
                  <a:lnTo>
                    <a:pt x="4517" y="5975"/>
                  </a:lnTo>
                  <a:lnTo>
                    <a:pt x="4517" y="3145"/>
                  </a:lnTo>
                  <a:cubicBezTo>
                    <a:pt x="4517" y="2051"/>
                    <a:pt x="5400" y="1169"/>
                    <a:pt x="6493" y="1169"/>
                  </a:cubicBezTo>
                  <a:cubicBezTo>
                    <a:pt x="7583" y="1169"/>
                    <a:pt x="8468" y="2051"/>
                    <a:pt x="8468" y="3145"/>
                  </a:cubicBezTo>
                  <a:lnTo>
                    <a:pt x="8468" y="3617"/>
                  </a:lnTo>
                  <a:cubicBezTo>
                    <a:pt x="8743" y="3487"/>
                    <a:pt x="9031" y="3426"/>
                    <a:pt x="9314" y="3426"/>
                  </a:cubicBezTo>
                  <a:cubicBezTo>
                    <a:pt x="10141" y="3426"/>
                    <a:pt x="10923" y="3949"/>
                    <a:pt x="11196" y="4795"/>
                  </a:cubicBezTo>
                  <a:cubicBezTo>
                    <a:pt x="11226" y="4780"/>
                    <a:pt x="11260" y="4771"/>
                    <a:pt x="11293" y="4759"/>
                  </a:cubicBezTo>
                  <a:lnTo>
                    <a:pt x="11293"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758" name="Google Shape;6758;p91"/>
            <p:cNvSpPr/>
            <p:nvPr/>
          </p:nvSpPr>
          <p:spPr>
            <a:xfrm>
              <a:off x="3907325" y="2620775"/>
              <a:ext cx="282325" cy="56475"/>
            </a:xfrm>
            <a:custGeom>
              <a:avLst/>
              <a:gdLst/>
              <a:ahLst/>
              <a:cxnLst/>
              <a:rect l="l" t="t" r="r" b="b"/>
              <a:pathLst>
                <a:path w="11293" h="2259" extrusionOk="0">
                  <a:moveTo>
                    <a:pt x="1693" y="0"/>
                  </a:moveTo>
                  <a:cubicBezTo>
                    <a:pt x="756" y="0"/>
                    <a:pt x="1" y="759"/>
                    <a:pt x="1" y="1695"/>
                  </a:cubicBezTo>
                  <a:lnTo>
                    <a:pt x="1" y="2259"/>
                  </a:lnTo>
                  <a:lnTo>
                    <a:pt x="11293" y="2259"/>
                  </a:lnTo>
                  <a:lnTo>
                    <a:pt x="11293" y="1695"/>
                  </a:lnTo>
                  <a:cubicBezTo>
                    <a:pt x="11290" y="759"/>
                    <a:pt x="10534" y="0"/>
                    <a:pt x="959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759" name="Google Shape;6759;p91"/>
            <p:cNvSpPr/>
            <p:nvPr/>
          </p:nvSpPr>
          <p:spPr>
            <a:xfrm>
              <a:off x="3992025" y="2762900"/>
              <a:ext cx="310550" cy="339700"/>
            </a:xfrm>
            <a:custGeom>
              <a:avLst/>
              <a:gdLst/>
              <a:ahLst/>
              <a:cxnLst/>
              <a:rect l="l" t="t" r="r" b="b"/>
              <a:pathLst>
                <a:path w="12422" h="13588" extrusionOk="0">
                  <a:moveTo>
                    <a:pt x="3105" y="0"/>
                  </a:moveTo>
                  <a:cubicBezTo>
                    <a:pt x="2635" y="0"/>
                    <a:pt x="2259" y="377"/>
                    <a:pt x="2259" y="847"/>
                  </a:cubicBezTo>
                  <a:lnTo>
                    <a:pt x="2259" y="8468"/>
                  </a:lnTo>
                  <a:cubicBezTo>
                    <a:pt x="2259" y="8781"/>
                    <a:pt x="2006" y="9031"/>
                    <a:pt x="1693" y="9031"/>
                  </a:cubicBezTo>
                  <a:cubicBezTo>
                    <a:pt x="1379" y="9031"/>
                    <a:pt x="1129" y="8781"/>
                    <a:pt x="1129" y="8468"/>
                  </a:cubicBezTo>
                  <a:lnTo>
                    <a:pt x="1129" y="5095"/>
                  </a:lnTo>
                  <a:cubicBezTo>
                    <a:pt x="419" y="5622"/>
                    <a:pt x="0" y="6453"/>
                    <a:pt x="0" y="7339"/>
                  </a:cubicBezTo>
                  <a:lnTo>
                    <a:pt x="0" y="8468"/>
                  </a:lnTo>
                  <a:cubicBezTo>
                    <a:pt x="0" y="10052"/>
                    <a:pt x="368" y="11615"/>
                    <a:pt x="1069" y="13036"/>
                  </a:cubicBezTo>
                  <a:cubicBezTo>
                    <a:pt x="1223" y="13346"/>
                    <a:pt x="1322" y="13587"/>
                    <a:pt x="1693" y="13587"/>
                  </a:cubicBezTo>
                  <a:lnTo>
                    <a:pt x="10726" y="13587"/>
                  </a:lnTo>
                  <a:cubicBezTo>
                    <a:pt x="11097" y="13587"/>
                    <a:pt x="11196" y="13346"/>
                    <a:pt x="11350" y="13036"/>
                  </a:cubicBezTo>
                  <a:cubicBezTo>
                    <a:pt x="12051" y="11615"/>
                    <a:pt x="12419" y="10052"/>
                    <a:pt x="12422" y="8468"/>
                  </a:cubicBezTo>
                  <a:lnTo>
                    <a:pt x="12422" y="5363"/>
                  </a:lnTo>
                  <a:cubicBezTo>
                    <a:pt x="12422" y="4894"/>
                    <a:pt x="12042" y="4517"/>
                    <a:pt x="11572" y="4517"/>
                  </a:cubicBezTo>
                  <a:cubicBezTo>
                    <a:pt x="11106" y="4517"/>
                    <a:pt x="10726" y="4894"/>
                    <a:pt x="10726" y="5363"/>
                  </a:cubicBezTo>
                  <a:lnTo>
                    <a:pt x="10726" y="7339"/>
                  </a:lnTo>
                  <a:cubicBezTo>
                    <a:pt x="10726" y="7652"/>
                    <a:pt x="10473" y="7902"/>
                    <a:pt x="10163" y="7902"/>
                  </a:cubicBezTo>
                  <a:cubicBezTo>
                    <a:pt x="9850" y="7902"/>
                    <a:pt x="9597" y="7652"/>
                    <a:pt x="9597" y="7339"/>
                  </a:cubicBezTo>
                  <a:lnTo>
                    <a:pt x="9597" y="6297"/>
                  </a:lnTo>
                  <a:lnTo>
                    <a:pt x="9597" y="4234"/>
                  </a:lnTo>
                  <a:cubicBezTo>
                    <a:pt x="9597" y="3764"/>
                    <a:pt x="9218" y="3388"/>
                    <a:pt x="8751" y="3388"/>
                  </a:cubicBezTo>
                  <a:cubicBezTo>
                    <a:pt x="8281" y="3388"/>
                    <a:pt x="7905" y="3764"/>
                    <a:pt x="7905" y="4234"/>
                  </a:cubicBezTo>
                  <a:lnTo>
                    <a:pt x="7905" y="6210"/>
                  </a:lnTo>
                  <a:cubicBezTo>
                    <a:pt x="7905" y="6523"/>
                    <a:pt x="7652" y="6773"/>
                    <a:pt x="7339" y="6773"/>
                  </a:cubicBezTo>
                  <a:cubicBezTo>
                    <a:pt x="7025" y="6773"/>
                    <a:pt x="6776" y="6523"/>
                    <a:pt x="6776" y="6210"/>
                  </a:cubicBezTo>
                  <a:lnTo>
                    <a:pt x="6776" y="3105"/>
                  </a:lnTo>
                  <a:cubicBezTo>
                    <a:pt x="6776" y="2635"/>
                    <a:pt x="6396" y="2259"/>
                    <a:pt x="5926" y="2259"/>
                  </a:cubicBezTo>
                  <a:cubicBezTo>
                    <a:pt x="5460" y="2259"/>
                    <a:pt x="5080" y="2635"/>
                    <a:pt x="5080" y="3105"/>
                  </a:cubicBezTo>
                  <a:lnTo>
                    <a:pt x="5080" y="6210"/>
                  </a:lnTo>
                  <a:cubicBezTo>
                    <a:pt x="5080" y="6523"/>
                    <a:pt x="4827" y="6773"/>
                    <a:pt x="4517" y="6773"/>
                  </a:cubicBezTo>
                  <a:cubicBezTo>
                    <a:pt x="4204" y="6773"/>
                    <a:pt x="3951" y="6523"/>
                    <a:pt x="3951" y="6210"/>
                  </a:cubicBezTo>
                  <a:lnTo>
                    <a:pt x="3951" y="847"/>
                  </a:lnTo>
                  <a:cubicBezTo>
                    <a:pt x="3951" y="377"/>
                    <a:pt x="3572" y="0"/>
                    <a:pt x="3105"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760" name="Google Shape;6760;p91"/>
          <p:cNvGrpSpPr/>
          <p:nvPr/>
        </p:nvGrpSpPr>
        <p:grpSpPr>
          <a:xfrm>
            <a:off x="10056242" y="3063711"/>
            <a:ext cx="452337" cy="424056"/>
            <a:chOff x="4456875" y="2635825"/>
            <a:chExt cx="481825" cy="451700"/>
          </a:xfrm>
        </p:grpSpPr>
        <p:sp>
          <p:nvSpPr>
            <p:cNvPr id="6761" name="Google Shape;6761;p91"/>
            <p:cNvSpPr/>
            <p:nvPr/>
          </p:nvSpPr>
          <p:spPr>
            <a:xfrm>
              <a:off x="4542475" y="3031050"/>
              <a:ext cx="189725" cy="56475"/>
            </a:xfrm>
            <a:custGeom>
              <a:avLst/>
              <a:gdLst/>
              <a:ahLst/>
              <a:cxnLst/>
              <a:rect l="l" t="t" r="r" b="b"/>
              <a:pathLst>
                <a:path w="7589" h="2259" extrusionOk="0">
                  <a:moveTo>
                    <a:pt x="2792" y="0"/>
                  </a:moveTo>
                  <a:lnTo>
                    <a:pt x="2415" y="1130"/>
                  </a:lnTo>
                  <a:lnTo>
                    <a:pt x="567" y="1130"/>
                  </a:lnTo>
                  <a:cubicBezTo>
                    <a:pt x="253" y="1130"/>
                    <a:pt x="0" y="1383"/>
                    <a:pt x="0" y="1696"/>
                  </a:cubicBezTo>
                  <a:cubicBezTo>
                    <a:pt x="0" y="2006"/>
                    <a:pt x="253" y="2259"/>
                    <a:pt x="567" y="2259"/>
                  </a:cubicBezTo>
                  <a:lnTo>
                    <a:pt x="7589" y="2259"/>
                  </a:lnTo>
                  <a:cubicBezTo>
                    <a:pt x="7101" y="1831"/>
                    <a:pt x="6821" y="1214"/>
                    <a:pt x="6821" y="567"/>
                  </a:cubicBezTo>
                  <a:lnTo>
                    <a:pt x="6821"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762" name="Google Shape;6762;p91"/>
            <p:cNvSpPr/>
            <p:nvPr/>
          </p:nvSpPr>
          <p:spPr>
            <a:xfrm>
              <a:off x="4456875" y="2946350"/>
              <a:ext cx="256125" cy="56500"/>
            </a:xfrm>
            <a:custGeom>
              <a:avLst/>
              <a:gdLst/>
              <a:ahLst/>
              <a:cxnLst/>
              <a:rect l="l" t="t" r="r" b="b"/>
              <a:pathLst>
                <a:path w="10245" h="2260" extrusionOk="0">
                  <a:moveTo>
                    <a:pt x="1" y="1"/>
                  </a:moveTo>
                  <a:lnTo>
                    <a:pt x="1" y="567"/>
                  </a:lnTo>
                  <a:cubicBezTo>
                    <a:pt x="1" y="1500"/>
                    <a:pt x="756" y="2259"/>
                    <a:pt x="1693" y="2259"/>
                  </a:cubicBezTo>
                  <a:lnTo>
                    <a:pt x="10245" y="2259"/>
                  </a:lnTo>
                  <a:lnTo>
                    <a:pt x="10245"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763" name="Google Shape;6763;p91"/>
            <p:cNvSpPr/>
            <p:nvPr/>
          </p:nvSpPr>
          <p:spPr>
            <a:xfrm>
              <a:off x="4741225" y="2861675"/>
              <a:ext cx="169400" cy="141175"/>
            </a:xfrm>
            <a:custGeom>
              <a:avLst/>
              <a:gdLst/>
              <a:ahLst/>
              <a:cxnLst/>
              <a:rect l="l" t="t" r="r" b="b"/>
              <a:pathLst>
                <a:path w="6776" h="5647" extrusionOk="0">
                  <a:moveTo>
                    <a:pt x="0" y="0"/>
                  </a:moveTo>
                  <a:lnTo>
                    <a:pt x="0" y="5646"/>
                  </a:lnTo>
                  <a:lnTo>
                    <a:pt x="6775" y="5646"/>
                  </a:lnTo>
                  <a:lnTo>
                    <a:pt x="6775"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764" name="Google Shape;6764;p91"/>
            <p:cNvSpPr/>
            <p:nvPr/>
          </p:nvSpPr>
          <p:spPr>
            <a:xfrm>
              <a:off x="4741225" y="3031050"/>
              <a:ext cx="169400" cy="42400"/>
            </a:xfrm>
            <a:custGeom>
              <a:avLst/>
              <a:gdLst/>
              <a:ahLst/>
              <a:cxnLst/>
              <a:rect l="l" t="t" r="r" b="b"/>
              <a:pathLst>
                <a:path w="6776" h="1696" extrusionOk="0">
                  <a:moveTo>
                    <a:pt x="0" y="0"/>
                  </a:moveTo>
                  <a:lnTo>
                    <a:pt x="0" y="567"/>
                  </a:lnTo>
                  <a:cubicBezTo>
                    <a:pt x="0" y="1190"/>
                    <a:pt x="506" y="1696"/>
                    <a:pt x="1129" y="1696"/>
                  </a:cubicBezTo>
                  <a:lnTo>
                    <a:pt x="5646" y="1696"/>
                  </a:lnTo>
                  <a:cubicBezTo>
                    <a:pt x="6270" y="1696"/>
                    <a:pt x="6775" y="1190"/>
                    <a:pt x="6775" y="567"/>
                  </a:cubicBezTo>
                  <a:lnTo>
                    <a:pt x="6775"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765" name="Google Shape;6765;p91"/>
            <p:cNvSpPr/>
            <p:nvPr/>
          </p:nvSpPr>
          <p:spPr>
            <a:xfrm>
              <a:off x="4456875" y="2635825"/>
              <a:ext cx="481825" cy="282325"/>
            </a:xfrm>
            <a:custGeom>
              <a:avLst/>
              <a:gdLst/>
              <a:ahLst/>
              <a:cxnLst/>
              <a:rect l="l" t="t" r="r" b="b"/>
              <a:pathLst>
                <a:path w="19273" h="11293" extrusionOk="0">
                  <a:moveTo>
                    <a:pt x="1693" y="0"/>
                  </a:moveTo>
                  <a:cubicBezTo>
                    <a:pt x="756" y="0"/>
                    <a:pt x="1" y="759"/>
                    <a:pt x="1" y="1696"/>
                  </a:cubicBezTo>
                  <a:lnTo>
                    <a:pt x="1" y="11293"/>
                  </a:lnTo>
                  <a:lnTo>
                    <a:pt x="10245" y="11293"/>
                  </a:lnTo>
                  <a:lnTo>
                    <a:pt x="10245" y="7342"/>
                  </a:lnTo>
                  <a:cubicBezTo>
                    <a:pt x="10245" y="6092"/>
                    <a:pt x="11257" y="5083"/>
                    <a:pt x="12503" y="5083"/>
                  </a:cubicBezTo>
                  <a:lnTo>
                    <a:pt x="17020" y="5083"/>
                  </a:lnTo>
                  <a:cubicBezTo>
                    <a:pt x="18201" y="5083"/>
                    <a:pt x="19179" y="5993"/>
                    <a:pt x="19273" y="7167"/>
                  </a:cubicBezTo>
                  <a:lnTo>
                    <a:pt x="19273" y="1696"/>
                  </a:lnTo>
                  <a:cubicBezTo>
                    <a:pt x="19270" y="759"/>
                    <a:pt x="18514" y="0"/>
                    <a:pt x="1757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766" name="Google Shape;6766;p91"/>
            <p:cNvSpPr/>
            <p:nvPr/>
          </p:nvSpPr>
          <p:spPr>
            <a:xfrm>
              <a:off x="4741225" y="2791125"/>
              <a:ext cx="169400" cy="42325"/>
            </a:xfrm>
            <a:custGeom>
              <a:avLst/>
              <a:gdLst/>
              <a:ahLst/>
              <a:cxnLst/>
              <a:rect l="l" t="t" r="r" b="b"/>
              <a:pathLst>
                <a:path w="6776" h="1693" extrusionOk="0">
                  <a:moveTo>
                    <a:pt x="1129" y="1"/>
                  </a:moveTo>
                  <a:cubicBezTo>
                    <a:pt x="506" y="1"/>
                    <a:pt x="0" y="503"/>
                    <a:pt x="0" y="1130"/>
                  </a:cubicBezTo>
                  <a:lnTo>
                    <a:pt x="0" y="1693"/>
                  </a:lnTo>
                  <a:lnTo>
                    <a:pt x="6775" y="1693"/>
                  </a:lnTo>
                  <a:lnTo>
                    <a:pt x="6775" y="1130"/>
                  </a:lnTo>
                  <a:cubicBezTo>
                    <a:pt x="6775" y="503"/>
                    <a:pt x="6270" y="1"/>
                    <a:pt x="564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767" name="Google Shape;6767;p91"/>
          <p:cNvGrpSpPr/>
          <p:nvPr/>
        </p:nvGrpSpPr>
        <p:grpSpPr>
          <a:xfrm>
            <a:off x="10622808" y="3063711"/>
            <a:ext cx="452337" cy="424056"/>
            <a:chOff x="5049725" y="2635825"/>
            <a:chExt cx="481825" cy="451700"/>
          </a:xfrm>
        </p:grpSpPr>
        <p:sp>
          <p:nvSpPr>
            <p:cNvPr id="6768" name="Google Shape;6768;p91"/>
            <p:cNvSpPr/>
            <p:nvPr/>
          </p:nvSpPr>
          <p:spPr>
            <a:xfrm>
              <a:off x="5135325" y="3031050"/>
              <a:ext cx="310550" cy="56475"/>
            </a:xfrm>
            <a:custGeom>
              <a:avLst/>
              <a:gdLst/>
              <a:ahLst/>
              <a:cxnLst/>
              <a:rect l="l" t="t" r="r" b="b"/>
              <a:pathLst>
                <a:path w="12422" h="2259" extrusionOk="0">
                  <a:moveTo>
                    <a:pt x="2791" y="0"/>
                  </a:moveTo>
                  <a:lnTo>
                    <a:pt x="2415" y="1130"/>
                  </a:lnTo>
                  <a:lnTo>
                    <a:pt x="566" y="1130"/>
                  </a:lnTo>
                  <a:cubicBezTo>
                    <a:pt x="253" y="1130"/>
                    <a:pt x="0" y="1383"/>
                    <a:pt x="0" y="1696"/>
                  </a:cubicBezTo>
                  <a:cubicBezTo>
                    <a:pt x="0" y="2006"/>
                    <a:pt x="253" y="2259"/>
                    <a:pt x="566" y="2259"/>
                  </a:cubicBezTo>
                  <a:lnTo>
                    <a:pt x="11858" y="2259"/>
                  </a:lnTo>
                  <a:cubicBezTo>
                    <a:pt x="12169" y="2259"/>
                    <a:pt x="12421" y="2006"/>
                    <a:pt x="12421" y="1696"/>
                  </a:cubicBezTo>
                  <a:cubicBezTo>
                    <a:pt x="12421" y="1383"/>
                    <a:pt x="12169" y="1130"/>
                    <a:pt x="11858" y="1130"/>
                  </a:cubicBezTo>
                  <a:lnTo>
                    <a:pt x="10006" y="1130"/>
                  </a:lnTo>
                  <a:lnTo>
                    <a:pt x="9630"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769" name="Google Shape;6769;p91"/>
            <p:cNvSpPr/>
            <p:nvPr/>
          </p:nvSpPr>
          <p:spPr>
            <a:xfrm>
              <a:off x="5049725" y="2946350"/>
              <a:ext cx="481825" cy="56500"/>
            </a:xfrm>
            <a:custGeom>
              <a:avLst/>
              <a:gdLst/>
              <a:ahLst/>
              <a:cxnLst/>
              <a:rect l="l" t="t" r="r" b="b"/>
              <a:pathLst>
                <a:path w="19273" h="2260" extrusionOk="0">
                  <a:moveTo>
                    <a:pt x="0" y="1"/>
                  </a:moveTo>
                  <a:lnTo>
                    <a:pt x="0" y="567"/>
                  </a:lnTo>
                  <a:cubicBezTo>
                    <a:pt x="0" y="1500"/>
                    <a:pt x="756" y="2259"/>
                    <a:pt x="1693" y="2259"/>
                  </a:cubicBezTo>
                  <a:lnTo>
                    <a:pt x="17577" y="2259"/>
                  </a:lnTo>
                  <a:cubicBezTo>
                    <a:pt x="18513" y="2259"/>
                    <a:pt x="19269" y="1500"/>
                    <a:pt x="19272" y="567"/>
                  </a:cubicBezTo>
                  <a:lnTo>
                    <a:pt x="19272"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770" name="Google Shape;6770;p91"/>
            <p:cNvSpPr/>
            <p:nvPr/>
          </p:nvSpPr>
          <p:spPr>
            <a:xfrm>
              <a:off x="5049725" y="2635825"/>
              <a:ext cx="481825" cy="282325"/>
            </a:xfrm>
            <a:custGeom>
              <a:avLst/>
              <a:gdLst/>
              <a:ahLst/>
              <a:cxnLst/>
              <a:rect l="l" t="t" r="r" b="b"/>
              <a:pathLst>
                <a:path w="19273" h="11293" extrusionOk="0">
                  <a:moveTo>
                    <a:pt x="1693" y="0"/>
                  </a:moveTo>
                  <a:cubicBezTo>
                    <a:pt x="756" y="0"/>
                    <a:pt x="0" y="759"/>
                    <a:pt x="0" y="1696"/>
                  </a:cubicBezTo>
                  <a:lnTo>
                    <a:pt x="0" y="11293"/>
                  </a:lnTo>
                  <a:lnTo>
                    <a:pt x="19272" y="11293"/>
                  </a:lnTo>
                  <a:lnTo>
                    <a:pt x="19272" y="1696"/>
                  </a:lnTo>
                  <a:cubicBezTo>
                    <a:pt x="19269" y="759"/>
                    <a:pt x="18513" y="0"/>
                    <a:pt x="1757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771" name="Google Shape;6771;p91"/>
          <p:cNvGrpSpPr/>
          <p:nvPr/>
        </p:nvGrpSpPr>
        <p:grpSpPr>
          <a:xfrm>
            <a:off x="2948634" y="5269658"/>
            <a:ext cx="451421" cy="451164"/>
            <a:chOff x="5643000" y="2621375"/>
            <a:chExt cx="480850" cy="480575"/>
          </a:xfrm>
        </p:grpSpPr>
        <p:sp>
          <p:nvSpPr>
            <p:cNvPr id="6772" name="Google Shape;6772;p91"/>
            <p:cNvSpPr/>
            <p:nvPr/>
          </p:nvSpPr>
          <p:spPr>
            <a:xfrm>
              <a:off x="5837150" y="2812950"/>
              <a:ext cx="92625" cy="88125"/>
            </a:xfrm>
            <a:custGeom>
              <a:avLst/>
              <a:gdLst/>
              <a:ahLst/>
              <a:cxnLst/>
              <a:rect l="l" t="t" r="r" b="b"/>
              <a:pathLst>
                <a:path w="3705" h="3525" extrusionOk="0">
                  <a:moveTo>
                    <a:pt x="1853" y="1"/>
                  </a:moveTo>
                  <a:lnTo>
                    <a:pt x="1" y="1347"/>
                  </a:lnTo>
                  <a:lnTo>
                    <a:pt x="706" y="3524"/>
                  </a:lnTo>
                  <a:lnTo>
                    <a:pt x="2997" y="3524"/>
                  </a:lnTo>
                  <a:lnTo>
                    <a:pt x="3705" y="1347"/>
                  </a:lnTo>
                  <a:lnTo>
                    <a:pt x="1853"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773" name="Google Shape;6773;p91"/>
            <p:cNvSpPr/>
            <p:nvPr/>
          </p:nvSpPr>
          <p:spPr>
            <a:xfrm>
              <a:off x="5643000" y="2631975"/>
              <a:ext cx="480850" cy="469975"/>
            </a:xfrm>
            <a:custGeom>
              <a:avLst/>
              <a:gdLst/>
              <a:ahLst/>
              <a:cxnLst/>
              <a:rect l="l" t="t" r="r" b="b"/>
              <a:pathLst>
                <a:path w="19234" h="18799" extrusionOk="0">
                  <a:moveTo>
                    <a:pt x="9617" y="5978"/>
                  </a:moveTo>
                  <a:cubicBezTo>
                    <a:pt x="9734" y="5978"/>
                    <a:pt x="9851" y="6014"/>
                    <a:pt x="9950" y="6087"/>
                  </a:cubicBezTo>
                  <a:lnTo>
                    <a:pt x="12464" y="7914"/>
                  </a:lnTo>
                  <a:cubicBezTo>
                    <a:pt x="12663" y="8059"/>
                    <a:pt x="12745" y="8312"/>
                    <a:pt x="12669" y="8547"/>
                  </a:cubicBezTo>
                  <a:lnTo>
                    <a:pt x="11709" y="11504"/>
                  </a:lnTo>
                  <a:cubicBezTo>
                    <a:pt x="11633" y="11736"/>
                    <a:pt x="11417" y="11892"/>
                    <a:pt x="11173" y="11892"/>
                  </a:cubicBezTo>
                  <a:lnTo>
                    <a:pt x="8062" y="11892"/>
                  </a:lnTo>
                  <a:cubicBezTo>
                    <a:pt x="7818" y="11892"/>
                    <a:pt x="7601" y="11736"/>
                    <a:pt x="7526" y="11504"/>
                  </a:cubicBezTo>
                  <a:lnTo>
                    <a:pt x="6565" y="8547"/>
                  </a:lnTo>
                  <a:cubicBezTo>
                    <a:pt x="6490" y="8312"/>
                    <a:pt x="6571" y="8059"/>
                    <a:pt x="6770" y="7914"/>
                  </a:cubicBezTo>
                  <a:lnTo>
                    <a:pt x="9285" y="6087"/>
                  </a:lnTo>
                  <a:cubicBezTo>
                    <a:pt x="9384" y="6014"/>
                    <a:pt x="9501" y="5978"/>
                    <a:pt x="9617" y="5978"/>
                  </a:cubicBezTo>
                  <a:close/>
                  <a:moveTo>
                    <a:pt x="6785" y="1"/>
                  </a:moveTo>
                  <a:lnTo>
                    <a:pt x="6785" y="1"/>
                  </a:lnTo>
                  <a:cubicBezTo>
                    <a:pt x="5289" y="462"/>
                    <a:pt x="3928" y="1284"/>
                    <a:pt x="2822" y="2395"/>
                  </a:cubicBezTo>
                  <a:cubicBezTo>
                    <a:pt x="2431" y="2783"/>
                    <a:pt x="2076" y="3208"/>
                    <a:pt x="1756" y="3656"/>
                  </a:cubicBezTo>
                  <a:lnTo>
                    <a:pt x="3072" y="3834"/>
                  </a:lnTo>
                  <a:cubicBezTo>
                    <a:pt x="3289" y="3864"/>
                    <a:pt x="3467" y="4015"/>
                    <a:pt x="3533" y="4220"/>
                  </a:cubicBezTo>
                  <a:lnTo>
                    <a:pt x="4497" y="7177"/>
                  </a:lnTo>
                  <a:cubicBezTo>
                    <a:pt x="4572" y="7408"/>
                    <a:pt x="4488" y="7664"/>
                    <a:pt x="4289" y="7809"/>
                  </a:cubicBezTo>
                  <a:lnTo>
                    <a:pt x="1775" y="9637"/>
                  </a:lnTo>
                  <a:cubicBezTo>
                    <a:pt x="1677" y="9708"/>
                    <a:pt x="1560" y="9743"/>
                    <a:pt x="1444" y="9743"/>
                  </a:cubicBezTo>
                  <a:cubicBezTo>
                    <a:pt x="1351" y="9743"/>
                    <a:pt x="1259" y="9721"/>
                    <a:pt x="1175" y="9676"/>
                  </a:cubicBezTo>
                  <a:lnTo>
                    <a:pt x="7" y="9047"/>
                  </a:lnTo>
                  <a:cubicBezTo>
                    <a:pt x="7" y="9092"/>
                    <a:pt x="7" y="9140"/>
                    <a:pt x="7" y="9188"/>
                  </a:cubicBezTo>
                  <a:cubicBezTo>
                    <a:pt x="1" y="11269"/>
                    <a:pt x="675" y="13292"/>
                    <a:pt x="1925" y="14955"/>
                  </a:cubicBezTo>
                  <a:lnTo>
                    <a:pt x="2500" y="13756"/>
                  </a:lnTo>
                  <a:cubicBezTo>
                    <a:pt x="2594" y="13560"/>
                    <a:pt x="2792" y="13437"/>
                    <a:pt x="3009" y="13437"/>
                  </a:cubicBezTo>
                  <a:lnTo>
                    <a:pt x="6120" y="13437"/>
                  </a:lnTo>
                  <a:cubicBezTo>
                    <a:pt x="6364" y="13437"/>
                    <a:pt x="6580" y="13594"/>
                    <a:pt x="6656" y="13828"/>
                  </a:cubicBezTo>
                  <a:lnTo>
                    <a:pt x="7616" y="16786"/>
                  </a:lnTo>
                  <a:cubicBezTo>
                    <a:pt x="7683" y="16990"/>
                    <a:pt x="7625" y="17216"/>
                    <a:pt x="7469" y="17367"/>
                  </a:cubicBezTo>
                  <a:lnTo>
                    <a:pt x="6508" y="18288"/>
                  </a:lnTo>
                  <a:cubicBezTo>
                    <a:pt x="7515" y="18628"/>
                    <a:pt x="8566" y="18799"/>
                    <a:pt x="9616" y="18799"/>
                  </a:cubicBezTo>
                  <a:cubicBezTo>
                    <a:pt x="10667" y="18799"/>
                    <a:pt x="11718" y="18628"/>
                    <a:pt x="12726" y="18288"/>
                  </a:cubicBezTo>
                  <a:lnTo>
                    <a:pt x="11763" y="17367"/>
                  </a:lnTo>
                  <a:cubicBezTo>
                    <a:pt x="11606" y="17216"/>
                    <a:pt x="11549" y="16990"/>
                    <a:pt x="11615" y="16786"/>
                  </a:cubicBezTo>
                  <a:lnTo>
                    <a:pt x="12576" y="13828"/>
                  </a:lnTo>
                  <a:cubicBezTo>
                    <a:pt x="12651" y="13594"/>
                    <a:pt x="12868" y="13437"/>
                    <a:pt x="13115" y="13437"/>
                  </a:cubicBezTo>
                  <a:lnTo>
                    <a:pt x="16223" y="13437"/>
                  </a:lnTo>
                  <a:cubicBezTo>
                    <a:pt x="16439" y="13437"/>
                    <a:pt x="16638" y="13560"/>
                    <a:pt x="16731" y="13756"/>
                  </a:cubicBezTo>
                  <a:lnTo>
                    <a:pt x="17307" y="14955"/>
                  </a:lnTo>
                  <a:cubicBezTo>
                    <a:pt x="18559" y="13292"/>
                    <a:pt x="19234" y="11269"/>
                    <a:pt x="19228" y="9188"/>
                  </a:cubicBezTo>
                  <a:cubicBezTo>
                    <a:pt x="19228" y="9140"/>
                    <a:pt x="19228" y="9092"/>
                    <a:pt x="19225" y="9044"/>
                  </a:cubicBezTo>
                  <a:lnTo>
                    <a:pt x="18059" y="9673"/>
                  </a:lnTo>
                  <a:cubicBezTo>
                    <a:pt x="17975" y="9719"/>
                    <a:pt x="17883" y="9742"/>
                    <a:pt x="17791" y="9742"/>
                  </a:cubicBezTo>
                  <a:cubicBezTo>
                    <a:pt x="17674" y="9742"/>
                    <a:pt x="17557" y="9705"/>
                    <a:pt x="17457" y="9634"/>
                  </a:cubicBezTo>
                  <a:lnTo>
                    <a:pt x="14943" y="7806"/>
                  </a:lnTo>
                  <a:cubicBezTo>
                    <a:pt x="14744" y="7661"/>
                    <a:pt x="14663" y="7408"/>
                    <a:pt x="14738" y="7174"/>
                  </a:cubicBezTo>
                  <a:lnTo>
                    <a:pt x="15702" y="4220"/>
                  </a:lnTo>
                  <a:cubicBezTo>
                    <a:pt x="15768" y="4012"/>
                    <a:pt x="15945" y="3864"/>
                    <a:pt x="16162" y="3834"/>
                  </a:cubicBezTo>
                  <a:lnTo>
                    <a:pt x="17478" y="3656"/>
                  </a:lnTo>
                  <a:cubicBezTo>
                    <a:pt x="17162" y="3208"/>
                    <a:pt x="16804" y="2783"/>
                    <a:pt x="16415" y="2395"/>
                  </a:cubicBezTo>
                  <a:cubicBezTo>
                    <a:pt x="15307" y="1284"/>
                    <a:pt x="13946" y="462"/>
                    <a:pt x="12449" y="1"/>
                  </a:cubicBezTo>
                  <a:lnTo>
                    <a:pt x="12449" y="1"/>
                  </a:lnTo>
                  <a:lnTo>
                    <a:pt x="12690" y="1311"/>
                  </a:lnTo>
                  <a:cubicBezTo>
                    <a:pt x="12726" y="1524"/>
                    <a:pt x="12642" y="1741"/>
                    <a:pt x="12464" y="1868"/>
                  </a:cubicBezTo>
                  <a:lnTo>
                    <a:pt x="9950" y="3696"/>
                  </a:lnTo>
                  <a:cubicBezTo>
                    <a:pt x="9851" y="3768"/>
                    <a:pt x="9734" y="3804"/>
                    <a:pt x="9618" y="3804"/>
                  </a:cubicBezTo>
                  <a:cubicBezTo>
                    <a:pt x="9501" y="3804"/>
                    <a:pt x="9385" y="3768"/>
                    <a:pt x="9288" y="3696"/>
                  </a:cubicBezTo>
                  <a:lnTo>
                    <a:pt x="6770" y="1868"/>
                  </a:lnTo>
                  <a:cubicBezTo>
                    <a:pt x="6596" y="1741"/>
                    <a:pt x="6508" y="1524"/>
                    <a:pt x="6547" y="1311"/>
                  </a:cubicBezTo>
                  <a:lnTo>
                    <a:pt x="6785"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774" name="Google Shape;6774;p91"/>
            <p:cNvSpPr/>
            <p:nvPr/>
          </p:nvSpPr>
          <p:spPr>
            <a:xfrm>
              <a:off x="6041550" y="2749725"/>
              <a:ext cx="79750" cy="95025"/>
            </a:xfrm>
            <a:custGeom>
              <a:avLst/>
              <a:gdLst/>
              <a:ahLst/>
              <a:cxnLst/>
              <a:rect l="l" t="t" r="r" b="b"/>
              <a:pathLst>
                <a:path w="3190" h="3801" extrusionOk="0">
                  <a:moveTo>
                    <a:pt x="2184" y="0"/>
                  </a:moveTo>
                  <a:lnTo>
                    <a:pt x="723" y="196"/>
                  </a:lnTo>
                  <a:lnTo>
                    <a:pt x="0" y="2424"/>
                  </a:lnTo>
                  <a:lnTo>
                    <a:pt x="1895" y="3801"/>
                  </a:lnTo>
                  <a:lnTo>
                    <a:pt x="3189" y="3102"/>
                  </a:lnTo>
                  <a:cubicBezTo>
                    <a:pt x="3036" y="2018"/>
                    <a:pt x="2696" y="967"/>
                    <a:pt x="2184"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775" name="Google Shape;6775;p91"/>
            <p:cNvSpPr/>
            <p:nvPr/>
          </p:nvSpPr>
          <p:spPr>
            <a:xfrm>
              <a:off x="5963025" y="2996125"/>
              <a:ext cx="92625" cy="81175"/>
            </a:xfrm>
            <a:custGeom>
              <a:avLst/>
              <a:gdLst/>
              <a:ahLst/>
              <a:cxnLst/>
              <a:rect l="l" t="t" r="r" b="b"/>
              <a:pathLst>
                <a:path w="3705" h="3247" extrusionOk="0">
                  <a:moveTo>
                    <a:pt x="723" y="0"/>
                  </a:moveTo>
                  <a:lnTo>
                    <a:pt x="1" y="2229"/>
                  </a:lnTo>
                  <a:lnTo>
                    <a:pt x="1067" y="3246"/>
                  </a:lnTo>
                  <a:cubicBezTo>
                    <a:pt x="2009" y="2780"/>
                    <a:pt x="2870" y="2162"/>
                    <a:pt x="3614" y="1416"/>
                  </a:cubicBezTo>
                  <a:cubicBezTo>
                    <a:pt x="3644" y="1388"/>
                    <a:pt x="3674" y="1355"/>
                    <a:pt x="3705" y="1325"/>
                  </a:cubicBezTo>
                  <a:lnTo>
                    <a:pt x="3069"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776" name="Google Shape;6776;p91"/>
            <p:cNvSpPr/>
            <p:nvPr/>
          </p:nvSpPr>
          <p:spPr>
            <a:xfrm>
              <a:off x="5711225" y="2996200"/>
              <a:ext cx="92600" cy="81100"/>
            </a:xfrm>
            <a:custGeom>
              <a:avLst/>
              <a:gdLst/>
              <a:ahLst/>
              <a:cxnLst/>
              <a:rect l="l" t="t" r="r" b="b"/>
              <a:pathLst>
                <a:path w="3704" h="3244" extrusionOk="0">
                  <a:moveTo>
                    <a:pt x="635" y="0"/>
                  </a:moveTo>
                  <a:lnTo>
                    <a:pt x="0" y="1322"/>
                  </a:lnTo>
                  <a:cubicBezTo>
                    <a:pt x="30" y="1355"/>
                    <a:pt x="60" y="1385"/>
                    <a:pt x="93" y="1416"/>
                  </a:cubicBezTo>
                  <a:cubicBezTo>
                    <a:pt x="834" y="2162"/>
                    <a:pt x="1695" y="2780"/>
                    <a:pt x="2638" y="3243"/>
                  </a:cubicBezTo>
                  <a:lnTo>
                    <a:pt x="3704" y="2229"/>
                  </a:lnTo>
                  <a:lnTo>
                    <a:pt x="2981"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777" name="Google Shape;6777;p91"/>
            <p:cNvSpPr/>
            <p:nvPr/>
          </p:nvSpPr>
          <p:spPr>
            <a:xfrm>
              <a:off x="5645575" y="2749725"/>
              <a:ext cx="79825" cy="95100"/>
            </a:xfrm>
            <a:custGeom>
              <a:avLst/>
              <a:gdLst/>
              <a:ahLst/>
              <a:cxnLst/>
              <a:rect l="l" t="t" r="r" b="b"/>
              <a:pathLst>
                <a:path w="3193" h="3804" extrusionOk="0">
                  <a:moveTo>
                    <a:pt x="1009" y="0"/>
                  </a:moveTo>
                  <a:cubicBezTo>
                    <a:pt x="497" y="967"/>
                    <a:pt x="154" y="2018"/>
                    <a:pt x="0" y="3105"/>
                  </a:cubicBezTo>
                  <a:lnTo>
                    <a:pt x="1295" y="3804"/>
                  </a:lnTo>
                  <a:lnTo>
                    <a:pt x="3192" y="2424"/>
                  </a:lnTo>
                  <a:lnTo>
                    <a:pt x="2467" y="196"/>
                  </a:lnTo>
                  <a:lnTo>
                    <a:pt x="1009"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778" name="Google Shape;6778;p91"/>
            <p:cNvSpPr/>
            <p:nvPr/>
          </p:nvSpPr>
          <p:spPr>
            <a:xfrm>
              <a:off x="5836025" y="2621375"/>
              <a:ext cx="94800" cy="74100"/>
            </a:xfrm>
            <a:custGeom>
              <a:avLst/>
              <a:gdLst/>
              <a:ahLst/>
              <a:cxnLst/>
              <a:rect l="l" t="t" r="r" b="b"/>
              <a:pathLst>
                <a:path w="3792" h="2964" extrusionOk="0">
                  <a:moveTo>
                    <a:pt x="1897" y="1"/>
                  </a:moveTo>
                  <a:cubicBezTo>
                    <a:pt x="1351" y="1"/>
                    <a:pt x="805" y="47"/>
                    <a:pt x="266" y="139"/>
                  </a:cubicBezTo>
                  <a:lnTo>
                    <a:pt x="1" y="1587"/>
                  </a:lnTo>
                  <a:lnTo>
                    <a:pt x="1898" y="2963"/>
                  </a:lnTo>
                  <a:lnTo>
                    <a:pt x="3792" y="1587"/>
                  </a:lnTo>
                  <a:lnTo>
                    <a:pt x="3530" y="139"/>
                  </a:lnTo>
                  <a:cubicBezTo>
                    <a:pt x="2989" y="47"/>
                    <a:pt x="2443" y="1"/>
                    <a:pt x="189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779" name="Google Shape;6779;p91"/>
          <p:cNvGrpSpPr/>
          <p:nvPr/>
        </p:nvGrpSpPr>
        <p:grpSpPr>
          <a:xfrm>
            <a:off x="5376927" y="5269072"/>
            <a:ext cx="452479" cy="452337"/>
            <a:chOff x="6235250" y="2620775"/>
            <a:chExt cx="481975" cy="481825"/>
          </a:xfrm>
        </p:grpSpPr>
        <p:sp>
          <p:nvSpPr>
            <p:cNvPr id="6780" name="Google Shape;6780;p91"/>
            <p:cNvSpPr/>
            <p:nvPr/>
          </p:nvSpPr>
          <p:spPr>
            <a:xfrm>
              <a:off x="6405675" y="2620775"/>
              <a:ext cx="28275" cy="56475"/>
            </a:xfrm>
            <a:custGeom>
              <a:avLst/>
              <a:gdLst/>
              <a:ahLst/>
              <a:cxnLst/>
              <a:rect l="l" t="t" r="r" b="b"/>
              <a:pathLst>
                <a:path w="1131" h="2259" extrusionOk="0">
                  <a:moveTo>
                    <a:pt x="567" y="0"/>
                  </a:moveTo>
                  <a:cubicBezTo>
                    <a:pt x="254" y="0"/>
                    <a:pt x="1" y="253"/>
                    <a:pt x="1" y="566"/>
                  </a:cubicBezTo>
                  <a:lnTo>
                    <a:pt x="1" y="1695"/>
                  </a:lnTo>
                  <a:cubicBezTo>
                    <a:pt x="1" y="2006"/>
                    <a:pt x="254" y="2259"/>
                    <a:pt x="567" y="2259"/>
                  </a:cubicBezTo>
                  <a:cubicBezTo>
                    <a:pt x="877" y="2259"/>
                    <a:pt x="1130" y="2006"/>
                    <a:pt x="1130" y="1695"/>
                  </a:cubicBezTo>
                  <a:lnTo>
                    <a:pt x="1130" y="566"/>
                  </a:lnTo>
                  <a:cubicBezTo>
                    <a:pt x="1130" y="253"/>
                    <a:pt x="877" y="0"/>
                    <a:pt x="56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781" name="Google Shape;6781;p91"/>
            <p:cNvSpPr/>
            <p:nvPr/>
          </p:nvSpPr>
          <p:spPr>
            <a:xfrm>
              <a:off x="6518600" y="2620775"/>
              <a:ext cx="28250" cy="56475"/>
            </a:xfrm>
            <a:custGeom>
              <a:avLst/>
              <a:gdLst/>
              <a:ahLst/>
              <a:cxnLst/>
              <a:rect l="l" t="t" r="r" b="b"/>
              <a:pathLst>
                <a:path w="1130" h="2259" extrusionOk="0">
                  <a:moveTo>
                    <a:pt x="567" y="0"/>
                  </a:moveTo>
                  <a:cubicBezTo>
                    <a:pt x="254" y="0"/>
                    <a:pt x="1" y="253"/>
                    <a:pt x="1" y="566"/>
                  </a:cubicBezTo>
                  <a:lnTo>
                    <a:pt x="1" y="1695"/>
                  </a:lnTo>
                  <a:cubicBezTo>
                    <a:pt x="1" y="2006"/>
                    <a:pt x="254" y="2259"/>
                    <a:pt x="567" y="2259"/>
                  </a:cubicBezTo>
                  <a:cubicBezTo>
                    <a:pt x="877" y="2259"/>
                    <a:pt x="1130" y="2006"/>
                    <a:pt x="1130" y="1695"/>
                  </a:cubicBezTo>
                  <a:lnTo>
                    <a:pt x="1130" y="566"/>
                  </a:lnTo>
                  <a:cubicBezTo>
                    <a:pt x="1130" y="253"/>
                    <a:pt x="877" y="0"/>
                    <a:pt x="56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782" name="Google Shape;6782;p91"/>
            <p:cNvSpPr/>
            <p:nvPr/>
          </p:nvSpPr>
          <p:spPr>
            <a:xfrm>
              <a:off x="6603300" y="2649000"/>
              <a:ext cx="28250" cy="56475"/>
            </a:xfrm>
            <a:custGeom>
              <a:avLst/>
              <a:gdLst/>
              <a:ahLst/>
              <a:cxnLst/>
              <a:rect l="l" t="t" r="r" b="b"/>
              <a:pathLst>
                <a:path w="1130" h="2259" extrusionOk="0">
                  <a:moveTo>
                    <a:pt x="567" y="0"/>
                  </a:moveTo>
                  <a:cubicBezTo>
                    <a:pt x="253" y="0"/>
                    <a:pt x="0" y="253"/>
                    <a:pt x="0" y="566"/>
                  </a:cubicBezTo>
                  <a:lnTo>
                    <a:pt x="0" y="1696"/>
                  </a:lnTo>
                  <a:cubicBezTo>
                    <a:pt x="0" y="2006"/>
                    <a:pt x="253" y="2259"/>
                    <a:pt x="567" y="2259"/>
                  </a:cubicBezTo>
                  <a:cubicBezTo>
                    <a:pt x="877" y="2259"/>
                    <a:pt x="1130" y="2006"/>
                    <a:pt x="1130" y="1696"/>
                  </a:cubicBezTo>
                  <a:lnTo>
                    <a:pt x="1130" y="566"/>
                  </a:lnTo>
                  <a:cubicBezTo>
                    <a:pt x="1130" y="253"/>
                    <a:pt x="877" y="0"/>
                    <a:pt x="56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783" name="Google Shape;6783;p91"/>
            <p:cNvSpPr/>
            <p:nvPr/>
          </p:nvSpPr>
          <p:spPr>
            <a:xfrm>
              <a:off x="6321000" y="2649000"/>
              <a:ext cx="28250" cy="56475"/>
            </a:xfrm>
            <a:custGeom>
              <a:avLst/>
              <a:gdLst/>
              <a:ahLst/>
              <a:cxnLst/>
              <a:rect l="l" t="t" r="r" b="b"/>
              <a:pathLst>
                <a:path w="1130" h="2259" extrusionOk="0">
                  <a:moveTo>
                    <a:pt x="566" y="0"/>
                  </a:moveTo>
                  <a:cubicBezTo>
                    <a:pt x="253" y="0"/>
                    <a:pt x="0" y="253"/>
                    <a:pt x="0" y="566"/>
                  </a:cubicBezTo>
                  <a:lnTo>
                    <a:pt x="0" y="1696"/>
                  </a:lnTo>
                  <a:cubicBezTo>
                    <a:pt x="0" y="2006"/>
                    <a:pt x="253" y="2259"/>
                    <a:pt x="566" y="2259"/>
                  </a:cubicBezTo>
                  <a:cubicBezTo>
                    <a:pt x="876" y="2259"/>
                    <a:pt x="1129" y="2006"/>
                    <a:pt x="1129" y="1696"/>
                  </a:cubicBezTo>
                  <a:lnTo>
                    <a:pt x="1129" y="566"/>
                  </a:lnTo>
                  <a:cubicBezTo>
                    <a:pt x="1129" y="253"/>
                    <a:pt x="876" y="0"/>
                    <a:pt x="56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784" name="Google Shape;6784;p91"/>
            <p:cNvSpPr/>
            <p:nvPr/>
          </p:nvSpPr>
          <p:spPr>
            <a:xfrm>
              <a:off x="6235250" y="2677225"/>
              <a:ext cx="481975" cy="425375"/>
            </a:xfrm>
            <a:custGeom>
              <a:avLst/>
              <a:gdLst/>
              <a:ahLst/>
              <a:cxnLst/>
              <a:rect l="l" t="t" r="r" b="b"/>
              <a:pathLst>
                <a:path w="19279" h="17015" extrusionOk="0">
                  <a:moveTo>
                    <a:pt x="9639" y="1"/>
                  </a:moveTo>
                  <a:cubicBezTo>
                    <a:pt x="9326" y="1"/>
                    <a:pt x="9073" y="254"/>
                    <a:pt x="9073" y="567"/>
                  </a:cubicBezTo>
                  <a:lnTo>
                    <a:pt x="9073" y="1202"/>
                  </a:lnTo>
                  <a:cubicBezTo>
                    <a:pt x="7920" y="1470"/>
                    <a:pt x="6872" y="2548"/>
                    <a:pt x="6252" y="4156"/>
                  </a:cubicBezTo>
                  <a:cubicBezTo>
                    <a:pt x="6164" y="4380"/>
                    <a:pt x="5952" y="4518"/>
                    <a:pt x="5726" y="4518"/>
                  </a:cubicBezTo>
                  <a:cubicBezTo>
                    <a:pt x="5658" y="4518"/>
                    <a:pt x="5588" y="4505"/>
                    <a:pt x="5520" y="4478"/>
                  </a:cubicBezTo>
                  <a:cubicBezTo>
                    <a:pt x="5231" y="4367"/>
                    <a:pt x="5083" y="4042"/>
                    <a:pt x="5198" y="3750"/>
                  </a:cubicBezTo>
                  <a:cubicBezTo>
                    <a:pt x="5532" y="2876"/>
                    <a:pt x="5987" y="2130"/>
                    <a:pt x="6517" y="1536"/>
                  </a:cubicBezTo>
                  <a:lnTo>
                    <a:pt x="6517" y="1536"/>
                  </a:lnTo>
                  <a:cubicBezTo>
                    <a:pt x="2753" y="2527"/>
                    <a:pt x="0" y="5258"/>
                    <a:pt x="0" y="8468"/>
                  </a:cubicBezTo>
                  <a:lnTo>
                    <a:pt x="0" y="9034"/>
                  </a:lnTo>
                  <a:cubicBezTo>
                    <a:pt x="0" y="9347"/>
                    <a:pt x="253" y="9597"/>
                    <a:pt x="564" y="9597"/>
                  </a:cubicBezTo>
                  <a:cubicBezTo>
                    <a:pt x="877" y="9597"/>
                    <a:pt x="1130" y="9347"/>
                    <a:pt x="1130" y="9034"/>
                  </a:cubicBezTo>
                  <a:cubicBezTo>
                    <a:pt x="1130" y="8423"/>
                    <a:pt x="1904" y="7905"/>
                    <a:pt x="2822" y="7905"/>
                  </a:cubicBezTo>
                  <a:cubicBezTo>
                    <a:pt x="3740" y="7905"/>
                    <a:pt x="4553" y="8423"/>
                    <a:pt x="4553" y="9034"/>
                  </a:cubicBezTo>
                  <a:cubicBezTo>
                    <a:pt x="4553" y="9347"/>
                    <a:pt x="4806" y="9597"/>
                    <a:pt x="5120" y="9597"/>
                  </a:cubicBezTo>
                  <a:cubicBezTo>
                    <a:pt x="5430" y="9597"/>
                    <a:pt x="5683" y="9347"/>
                    <a:pt x="5683" y="9034"/>
                  </a:cubicBezTo>
                  <a:cubicBezTo>
                    <a:pt x="5683" y="8423"/>
                    <a:pt x="6460" y="7905"/>
                    <a:pt x="7378" y="7905"/>
                  </a:cubicBezTo>
                  <a:cubicBezTo>
                    <a:pt x="8296" y="7905"/>
                    <a:pt x="9070" y="8423"/>
                    <a:pt x="9070" y="9034"/>
                  </a:cubicBezTo>
                  <a:lnTo>
                    <a:pt x="9070" y="14756"/>
                  </a:lnTo>
                  <a:cubicBezTo>
                    <a:pt x="9070" y="15379"/>
                    <a:pt x="8564" y="15885"/>
                    <a:pt x="7941" y="15885"/>
                  </a:cubicBezTo>
                  <a:cubicBezTo>
                    <a:pt x="7318" y="15885"/>
                    <a:pt x="6812" y="15379"/>
                    <a:pt x="6812" y="14756"/>
                  </a:cubicBezTo>
                  <a:lnTo>
                    <a:pt x="6812" y="14190"/>
                  </a:lnTo>
                  <a:cubicBezTo>
                    <a:pt x="6812" y="13879"/>
                    <a:pt x="6559" y="13626"/>
                    <a:pt x="6249" y="13626"/>
                  </a:cubicBezTo>
                  <a:cubicBezTo>
                    <a:pt x="5936" y="13626"/>
                    <a:pt x="5683" y="13879"/>
                    <a:pt x="5683" y="14190"/>
                  </a:cubicBezTo>
                  <a:lnTo>
                    <a:pt x="5683" y="14756"/>
                  </a:lnTo>
                  <a:cubicBezTo>
                    <a:pt x="5683" y="16002"/>
                    <a:pt x="6694" y="17014"/>
                    <a:pt x="7941" y="17014"/>
                  </a:cubicBezTo>
                  <a:cubicBezTo>
                    <a:pt x="9188" y="17014"/>
                    <a:pt x="10200" y="16002"/>
                    <a:pt x="10200" y="14756"/>
                  </a:cubicBezTo>
                  <a:lnTo>
                    <a:pt x="10200" y="9034"/>
                  </a:lnTo>
                  <a:cubicBezTo>
                    <a:pt x="10200" y="8423"/>
                    <a:pt x="10976" y="7905"/>
                    <a:pt x="11895" y="7905"/>
                  </a:cubicBezTo>
                  <a:cubicBezTo>
                    <a:pt x="12813" y="7905"/>
                    <a:pt x="13587" y="8423"/>
                    <a:pt x="13587" y="9034"/>
                  </a:cubicBezTo>
                  <a:cubicBezTo>
                    <a:pt x="13587" y="9347"/>
                    <a:pt x="13840" y="9597"/>
                    <a:pt x="14153" y="9597"/>
                  </a:cubicBezTo>
                  <a:cubicBezTo>
                    <a:pt x="14463" y="9597"/>
                    <a:pt x="14716" y="9347"/>
                    <a:pt x="14716" y="9034"/>
                  </a:cubicBezTo>
                  <a:cubicBezTo>
                    <a:pt x="14716" y="8423"/>
                    <a:pt x="15529" y="7905"/>
                    <a:pt x="16448" y="7905"/>
                  </a:cubicBezTo>
                  <a:cubicBezTo>
                    <a:pt x="17366" y="7905"/>
                    <a:pt x="18143" y="8423"/>
                    <a:pt x="18143" y="9034"/>
                  </a:cubicBezTo>
                  <a:cubicBezTo>
                    <a:pt x="18143" y="9347"/>
                    <a:pt x="18396" y="9597"/>
                    <a:pt x="18706" y="9597"/>
                  </a:cubicBezTo>
                  <a:cubicBezTo>
                    <a:pt x="19019" y="9597"/>
                    <a:pt x="19272" y="9347"/>
                    <a:pt x="19272" y="9034"/>
                  </a:cubicBezTo>
                  <a:lnTo>
                    <a:pt x="19272" y="8471"/>
                  </a:lnTo>
                  <a:cubicBezTo>
                    <a:pt x="19278" y="5258"/>
                    <a:pt x="16523" y="2527"/>
                    <a:pt x="12759" y="1536"/>
                  </a:cubicBezTo>
                  <a:lnTo>
                    <a:pt x="12759" y="1536"/>
                  </a:lnTo>
                  <a:cubicBezTo>
                    <a:pt x="13292" y="2130"/>
                    <a:pt x="13744" y="2876"/>
                    <a:pt x="14081" y="3750"/>
                  </a:cubicBezTo>
                  <a:cubicBezTo>
                    <a:pt x="14192" y="4042"/>
                    <a:pt x="14048" y="4367"/>
                    <a:pt x="13756" y="4478"/>
                  </a:cubicBezTo>
                  <a:cubicBezTo>
                    <a:pt x="13688" y="4505"/>
                    <a:pt x="13618" y="4518"/>
                    <a:pt x="13550" y="4518"/>
                  </a:cubicBezTo>
                  <a:cubicBezTo>
                    <a:pt x="13324" y="4518"/>
                    <a:pt x="13113" y="4380"/>
                    <a:pt x="13027" y="4156"/>
                  </a:cubicBezTo>
                  <a:cubicBezTo>
                    <a:pt x="12407" y="2548"/>
                    <a:pt x="11359" y="1470"/>
                    <a:pt x="10203" y="1202"/>
                  </a:cubicBezTo>
                  <a:lnTo>
                    <a:pt x="10203" y="567"/>
                  </a:lnTo>
                  <a:cubicBezTo>
                    <a:pt x="10203" y="254"/>
                    <a:pt x="9950" y="1"/>
                    <a:pt x="963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sp>
        <p:nvSpPr>
          <p:cNvPr id="6785" name="Google Shape;6785;p91"/>
          <p:cNvSpPr/>
          <p:nvPr/>
        </p:nvSpPr>
        <p:spPr>
          <a:xfrm>
            <a:off x="6706681" y="3627591"/>
            <a:ext cx="460036" cy="427060"/>
          </a:xfrm>
          <a:custGeom>
            <a:avLst/>
            <a:gdLst/>
            <a:ahLst/>
            <a:cxnLst/>
            <a:rect l="l" t="t" r="r" b="b"/>
            <a:pathLst>
              <a:path w="19601" h="18196" extrusionOk="0">
                <a:moveTo>
                  <a:pt x="9798" y="0"/>
                </a:moveTo>
                <a:cubicBezTo>
                  <a:pt x="9597" y="0"/>
                  <a:pt x="9397" y="104"/>
                  <a:pt x="9293" y="312"/>
                </a:cubicBezTo>
                <a:lnTo>
                  <a:pt x="6619" y="5666"/>
                </a:lnTo>
                <a:lnTo>
                  <a:pt x="648" y="6524"/>
                </a:lnTo>
                <a:cubicBezTo>
                  <a:pt x="184" y="6590"/>
                  <a:pt x="1" y="7163"/>
                  <a:pt x="338" y="7488"/>
                </a:cubicBezTo>
                <a:lnTo>
                  <a:pt x="4659" y="11652"/>
                </a:lnTo>
                <a:lnTo>
                  <a:pt x="3638" y="17530"/>
                </a:lnTo>
                <a:cubicBezTo>
                  <a:pt x="3574" y="17898"/>
                  <a:pt x="3865" y="18195"/>
                  <a:pt x="4195" y="18195"/>
                </a:cubicBezTo>
                <a:cubicBezTo>
                  <a:pt x="4281" y="18195"/>
                  <a:pt x="4371" y="18175"/>
                  <a:pt x="4457" y="18129"/>
                </a:cubicBezTo>
                <a:lnTo>
                  <a:pt x="9802" y="15350"/>
                </a:lnTo>
                <a:lnTo>
                  <a:pt x="15147" y="18129"/>
                </a:lnTo>
                <a:cubicBezTo>
                  <a:pt x="15233" y="18175"/>
                  <a:pt x="15322" y="18195"/>
                  <a:pt x="15408" y="18195"/>
                </a:cubicBezTo>
                <a:cubicBezTo>
                  <a:pt x="15736" y="18195"/>
                  <a:pt x="16025" y="17898"/>
                  <a:pt x="15963" y="17533"/>
                </a:cubicBezTo>
                <a:lnTo>
                  <a:pt x="14942" y="11652"/>
                </a:lnTo>
                <a:lnTo>
                  <a:pt x="19263" y="7491"/>
                </a:lnTo>
                <a:cubicBezTo>
                  <a:pt x="19601" y="7163"/>
                  <a:pt x="19417" y="6590"/>
                  <a:pt x="18950" y="6524"/>
                </a:cubicBezTo>
                <a:lnTo>
                  <a:pt x="12976" y="5666"/>
                </a:lnTo>
                <a:lnTo>
                  <a:pt x="10302" y="312"/>
                </a:lnTo>
                <a:cubicBezTo>
                  <a:pt x="10198" y="104"/>
                  <a:pt x="9998" y="0"/>
                  <a:pt x="9798"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nvGrpSpPr>
          <p:cNvPr id="6786" name="Google Shape;6786;p91"/>
          <p:cNvGrpSpPr/>
          <p:nvPr/>
        </p:nvGrpSpPr>
        <p:grpSpPr>
          <a:xfrm>
            <a:off x="7286772" y="3615090"/>
            <a:ext cx="454801" cy="452337"/>
            <a:chOff x="1535000" y="3223325"/>
            <a:chExt cx="484450" cy="481825"/>
          </a:xfrm>
        </p:grpSpPr>
        <p:sp>
          <p:nvSpPr>
            <p:cNvPr id="6787" name="Google Shape;6787;p91"/>
            <p:cNvSpPr/>
            <p:nvPr/>
          </p:nvSpPr>
          <p:spPr>
            <a:xfrm>
              <a:off x="1760150" y="3308225"/>
              <a:ext cx="143825" cy="140600"/>
            </a:xfrm>
            <a:custGeom>
              <a:avLst/>
              <a:gdLst/>
              <a:ahLst/>
              <a:cxnLst/>
              <a:rect l="l" t="t" r="r" b="b"/>
              <a:pathLst>
                <a:path w="5753" h="5624" extrusionOk="0">
                  <a:moveTo>
                    <a:pt x="2928" y="0"/>
                  </a:moveTo>
                  <a:cubicBezTo>
                    <a:pt x="2723" y="0"/>
                    <a:pt x="2518" y="96"/>
                    <a:pt x="2422" y="287"/>
                  </a:cubicBezTo>
                  <a:lnTo>
                    <a:pt x="1756" y="1627"/>
                  </a:lnTo>
                  <a:lnTo>
                    <a:pt x="416" y="2295"/>
                  </a:lnTo>
                  <a:cubicBezTo>
                    <a:pt x="1" y="2503"/>
                    <a:pt x="1" y="3096"/>
                    <a:pt x="416" y="3304"/>
                  </a:cubicBezTo>
                  <a:lnTo>
                    <a:pt x="1756" y="3973"/>
                  </a:lnTo>
                  <a:lnTo>
                    <a:pt x="2422" y="5310"/>
                  </a:lnTo>
                  <a:cubicBezTo>
                    <a:pt x="2526" y="5519"/>
                    <a:pt x="2727" y="5624"/>
                    <a:pt x="2928" y="5624"/>
                  </a:cubicBezTo>
                  <a:cubicBezTo>
                    <a:pt x="3129" y="5624"/>
                    <a:pt x="3330" y="5519"/>
                    <a:pt x="3434" y="5310"/>
                  </a:cubicBezTo>
                  <a:lnTo>
                    <a:pt x="4102" y="3973"/>
                  </a:lnTo>
                  <a:lnTo>
                    <a:pt x="5439" y="3304"/>
                  </a:lnTo>
                  <a:cubicBezTo>
                    <a:pt x="5629" y="3208"/>
                    <a:pt x="5752" y="3012"/>
                    <a:pt x="5752" y="2798"/>
                  </a:cubicBezTo>
                  <a:cubicBezTo>
                    <a:pt x="5752" y="2585"/>
                    <a:pt x="5632" y="2389"/>
                    <a:pt x="5439" y="2295"/>
                  </a:cubicBezTo>
                  <a:lnTo>
                    <a:pt x="4102" y="1627"/>
                  </a:lnTo>
                  <a:lnTo>
                    <a:pt x="3434" y="287"/>
                  </a:lnTo>
                  <a:cubicBezTo>
                    <a:pt x="3337" y="96"/>
                    <a:pt x="3132" y="0"/>
                    <a:pt x="2928"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788" name="Google Shape;6788;p91"/>
            <p:cNvSpPr/>
            <p:nvPr/>
          </p:nvSpPr>
          <p:spPr>
            <a:xfrm>
              <a:off x="1873075" y="3421150"/>
              <a:ext cx="146375" cy="140600"/>
            </a:xfrm>
            <a:custGeom>
              <a:avLst/>
              <a:gdLst/>
              <a:ahLst/>
              <a:cxnLst/>
              <a:rect l="l" t="t" r="r" b="b"/>
              <a:pathLst>
                <a:path w="5855" h="5624" extrusionOk="0">
                  <a:moveTo>
                    <a:pt x="2928" y="0"/>
                  </a:moveTo>
                  <a:cubicBezTo>
                    <a:pt x="2723" y="0"/>
                    <a:pt x="2518" y="96"/>
                    <a:pt x="2422" y="287"/>
                  </a:cubicBezTo>
                  <a:lnTo>
                    <a:pt x="1756" y="1627"/>
                  </a:lnTo>
                  <a:lnTo>
                    <a:pt x="416" y="2295"/>
                  </a:lnTo>
                  <a:cubicBezTo>
                    <a:pt x="1" y="2503"/>
                    <a:pt x="1" y="3096"/>
                    <a:pt x="416" y="3304"/>
                  </a:cubicBezTo>
                  <a:lnTo>
                    <a:pt x="1756" y="3973"/>
                  </a:lnTo>
                  <a:lnTo>
                    <a:pt x="2422" y="5310"/>
                  </a:lnTo>
                  <a:cubicBezTo>
                    <a:pt x="2526" y="5519"/>
                    <a:pt x="2727" y="5624"/>
                    <a:pt x="2928" y="5624"/>
                  </a:cubicBezTo>
                  <a:cubicBezTo>
                    <a:pt x="3129" y="5624"/>
                    <a:pt x="3330" y="5519"/>
                    <a:pt x="3433" y="5310"/>
                  </a:cubicBezTo>
                  <a:lnTo>
                    <a:pt x="4102" y="3973"/>
                  </a:lnTo>
                  <a:lnTo>
                    <a:pt x="5439" y="3304"/>
                  </a:lnTo>
                  <a:cubicBezTo>
                    <a:pt x="5854" y="3096"/>
                    <a:pt x="5854" y="2503"/>
                    <a:pt x="5439" y="2295"/>
                  </a:cubicBezTo>
                  <a:lnTo>
                    <a:pt x="4102" y="1627"/>
                  </a:lnTo>
                  <a:lnTo>
                    <a:pt x="3433" y="287"/>
                  </a:lnTo>
                  <a:cubicBezTo>
                    <a:pt x="3337" y="96"/>
                    <a:pt x="3132" y="0"/>
                    <a:pt x="2928"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789" name="Google Shape;6789;p91"/>
            <p:cNvSpPr/>
            <p:nvPr/>
          </p:nvSpPr>
          <p:spPr>
            <a:xfrm>
              <a:off x="1535000" y="3223325"/>
              <a:ext cx="406450" cy="481825"/>
            </a:xfrm>
            <a:custGeom>
              <a:avLst/>
              <a:gdLst/>
              <a:ahLst/>
              <a:cxnLst/>
              <a:rect l="l" t="t" r="r" b="b"/>
              <a:pathLst>
                <a:path w="16258" h="19273" extrusionOk="0">
                  <a:moveTo>
                    <a:pt x="9660" y="0"/>
                  </a:moveTo>
                  <a:cubicBezTo>
                    <a:pt x="4399" y="0"/>
                    <a:pt x="0" y="4351"/>
                    <a:pt x="0" y="9636"/>
                  </a:cubicBezTo>
                  <a:cubicBezTo>
                    <a:pt x="0" y="14927"/>
                    <a:pt x="4381" y="19272"/>
                    <a:pt x="9675" y="19272"/>
                  </a:cubicBezTo>
                  <a:cubicBezTo>
                    <a:pt x="12012" y="19269"/>
                    <a:pt x="14270" y="18411"/>
                    <a:pt x="16023" y="16860"/>
                  </a:cubicBezTo>
                  <a:cubicBezTo>
                    <a:pt x="16195" y="16707"/>
                    <a:pt x="16258" y="16463"/>
                    <a:pt x="16176" y="16243"/>
                  </a:cubicBezTo>
                  <a:cubicBezTo>
                    <a:pt x="16098" y="16026"/>
                    <a:pt x="15893" y="15879"/>
                    <a:pt x="15662" y="15872"/>
                  </a:cubicBezTo>
                  <a:cubicBezTo>
                    <a:pt x="11352" y="15752"/>
                    <a:pt x="7980" y="12250"/>
                    <a:pt x="7980" y="7941"/>
                  </a:cubicBezTo>
                  <a:cubicBezTo>
                    <a:pt x="7974" y="5207"/>
                    <a:pt x="9380" y="2662"/>
                    <a:pt x="11696" y="1211"/>
                  </a:cubicBezTo>
                  <a:cubicBezTo>
                    <a:pt x="12129" y="937"/>
                    <a:pt x="12006" y="274"/>
                    <a:pt x="11503" y="178"/>
                  </a:cubicBezTo>
                  <a:cubicBezTo>
                    <a:pt x="10881" y="58"/>
                    <a:pt x="10265" y="0"/>
                    <a:pt x="966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790" name="Google Shape;6790;p91"/>
          <p:cNvGrpSpPr/>
          <p:nvPr/>
        </p:nvGrpSpPr>
        <p:grpSpPr>
          <a:xfrm>
            <a:off x="7830194" y="3662158"/>
            <a:ext cx="452337" cy="358199"/>
            <a:chOff x="2085525" y="3263750"/>
            <a:chExt cx="481825" cy="381550"/>
          </a:xfrm>
        </p:grpSpPr>
        <p:sp>
          <p:nvSpPr>
            <p:cNvPr id="6791" name="Google Shape;6791;p91"/>
            <p:cNvSpPr/>
            <p:nvPr/>
          </p:nvSpPr>
          <p:spPr>
            <a:xfrm>
              <a:off x="2320325" y="3263750"/>
              <a:ext cx="227825" cy="141025"/>
            </a:xfrm>
            <a:custGeom>
              <a:avLst/>
              <a:gdLst/>
              <a:ahLst/>
              <a:cxnLst/>
              <a:rect l="l" t="t" r="r" b="b"/>
              <a:pathLst>
                <a:path w="9113" h="5641" extrusionOk="0">
                  <a:moveTo>
                    <a:pt x="4066" y="0"/>
                  </a:moveTo>
                  <a:cubicBezTo>
                    <a:pt x="2283" y="3"/>
                    <a:pt x="675" y="1081"/>
                    <a:pt x="0" y="2731"/>
                  </a:cubicBezTo>
                  <a:cubicBezTo>
                    <a:pt x="1527" y="2939"/>
                    <a:pt x="2912" y="3734"/>
                    <a:pt x="3861" y="4948"/>
                  </a:cubicBezTo>
                  <a:cubicBezTo>
                    <a:pt x="4331" y="4823"/>
                    <a:pt x="4810" y="4761"/>
                    <a:pt x="5287" y="4761"/>
                  </a:cubicBezTo>
                  <a:cubicBezTo>
                    <a:pt x="6338" y="4761"/>
                    <a:pt x="7378" y="5060"/>
                    <a:pt x="8281" y="5640"/>
                  </a:cubicBezTo>
                  <a:cubicBezTo>
                    <a:pt x="9112" y="2825"/>
                    <a:pt x="7002" y="0"/>
                    <a:pt x="4069"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792" name="Google Shape;6792;p91"/>
            <p:cNvSpPr/>
            <p:nvPr/>
          </p:nvSpPr>
          <p:spPr>
            <a:xfrm>
              <a:off x="2085525" y="3355200"/>
              <a:ext cx="481825" cy="290100"/>
            </a:xfrm>
            <a:custGeom>
              <a:avLst/>
              <a:gdLst/>
              <a:ahLst/>
              <a:cxnLst/>
              <a:rect l="l" t="t" r="r" b="b"/>
              <a:pathLst>
                <a:path w="19273" h="11604" extrusionOk="0">
                  <a:moveTo>
                    <a:pt x="8620" y="1"/>
                  </a:moveTo>
                  <a:cubicBezTo>
                    <a:pt x="8610" y="1"/>
                    <a:pt x="8599" y="1"/>
                    <a:pt x="8588" y="1"/>
                  </a:cubicBezTo>
                  <a:cubicBezTo>
                    <a:pt x="7468" y="4"/>
                    <a:pt x="6384" y="407"/>
                    <a:pt x="5535" y="1139"/>
                  </a:cubicBezTo>
                  <a:cubicBezTo>
                    <a:pt x="4818" y="1756"/>
                    <a:pt x="4288" y="2563"/>
                    <a:pt x="4005" y="3470"/>
                  </a:cubicBezTo>
                  <a:lnTo>
                    <a:pt x="3891" y="3470"/>
                  </a:lnTo>
                  <a:cubicBezTo>
                    <a:pt x="1747" y="3470"/>
                    <a:pt x="0" y="5295"/>
                    <a:pt x="0" y="7538"/>
                  </a:cubicBezTo>
                  <a:cubicBezTo>
                    <a:pt x="0" y="9781"/>
                    <a:pt x="1744" y="11603"/>
                    <a:pt x="3891" y="11603"/>
                  </a:cubicBezTo>
                  <a:lnTo>
                    <a:pt x="14798" y="11603"/>
                  </a:lnTo>
                  <a:cubicBezTo>
                    <a:pt x="17264" y="11603"/>
                    <a:pt x="19272" y="9504"/>
                    <a:pt x="19272" y="6924"/>
                  </a:cubicBezTo>
                  <a:cubicBezTo>
                    <a:pt x="19272" y="6044"/>
                    <a:pt x="19034" y="5180"/>
                    <a:pt x="18583" y="4427"/>
                  </a:cubicBezTo>
                  <a:cubicBezTo>
                    <a:pt x="18152" y="3705"/>
                    <a:pt x="17529" y="3118"/>
                    <a:pt x="16782" y="2726"/>
                  </a:cubicBezTo>
                  <a:cubicBezTo>
                    <a:pt x="16161" y="2403"/>
                    <a:pt x="15480" y="2241"/>
                    <a:pt x="14799" y="2241"/>
                  </a:cubicBezTo>
                  <a:cubicBezTo>
                    <a:pt x="14135" y="2241"/>
                    <a:pt x="13471" y="2394"/>
                    <a:pt x="12861" y="2702"/>
                  </a:cubicBezTo>
                  <a:cubicBezTo>
                    <a:pt x="12232" y="1443"/>
                    <a:pt x="11118" y="513"/>
                    <a:pt x="9784" y="157"/>
                  </a:cubicBezTo>
                  <a:cubicBezTo>
                    <a:pt x="9403" y="55"/>
                    <a:pt x="9013" y="1"/>
                    <a:pt x="862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sp>
        <p:nvSpPr>
          <p:cNvPr id="6793" name="Google Shape;6793;p91"/>
          <p:cNvSpPr/>
          <p:nvPr/>
        </p:nvSpPr>
        <p:spPr>
          <a:xfrm>
            <a:off x="8382441" y="3704921"/>
            <a:ext cx="452337" cy="272393"/>
          </a:xfrm>
          <a:custGeom>
            <a:avLst/>
            <a:gdLst/>
            <a:ahLst/>
            <a:cxnLst/>
            <a:rect l="l" t="t" r="r" b="b"/>
            <a:pathLst>
              <a:path w="19273" h="11606" extrusionOk="0">
                <a:moveTo>
                  <a:pt x="8589" y="0"/>
                </a:moveTo>
                <a:cubicBezTo>
                  <a:pt x="7469" y="3"/>
                  <a:pt x="6385" y="407"/>
                  <a:pt x="5536" y="1138"/>
                </a:cubicBezTo>
                <a:cubicBezTo>
                  <a:pt x="4819" y="1759"/>
                  <a:pt x="4289" y="2566"/>
                  <a:pt x="4006" y="3469"/>
                </a:cubicBezTo>
                <a:lnTo>
                  <a:pt x="3891" y="3469"/>
                </a:lnTo>
                <a:cubicBezTo>
                  <a:pt x="1747" y="3469"/>
                  <a:pt x="1" y="5294"/>
                  <a:pt x="1" y="7537"/>
                </a:cubicBezTo>
                <a:cubicBezTo>
                  <a:pt x="1" y="9781"/>
                  <a:pt x="1744" y="11605"/>
                  <a:pt x="3891" y="11605"/>
                </a:cubicBezTo>
                <a:lnTo>
                  <a:pt x="14798" y="11605"/>
                </a:lnTo>
                <a:cubicBezTo>
                  <a:pt x="17264" y="11605"/>
                  <a:pt x="19273" y="9507"/>
                  <a:pt x="19273" y="6923"/>
                </a:cubicBezTo>
                <a:cubicBezTo>
                  <a:pt x="19273" y="6044"/>
                  <a:pt x="19035" y="5182"/>
                  <a:pt x="18583" y="4430"/>
                </a:cubicBezTo>
                <a:cubicBezTo>
                  <a:pt x="18153" y="3707"/>
                  <a:pt x="17529" y="3117"/>
                  <a:pt x="16783" y="2728"/>
                </a:cubicBezTo>
                <a:cubicBezTo>
                  <a:pt x="16161" y="2404"/>
                  <a:pt x="15479" y="2243"/>
                  <a:pt x="14797" y="2243"/>
                </a:cubicBezTo>
                <a:cubicBezTo>
                  <a:pt x="14134" y="2243"/>
                  <a:pt x="13470" y="2395"/>
                  <a:pt x="12862" y="2701"/>
                </a:cubicBezTo>
                <a:cubicBezTo>
                  <a:pt x="12233" y="1442"/>
                  <a:pt x="11118" y="512"/>
                  <a:pt x="9784" y="157"/>
                </a:cubicBezTo>
                <a:cubicBezTo>
                  <a:pt x="9393" y="54"/>
                  <a:pt x="8992" y="0"/>
                  <a:pt x="8589"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nvGrpSpPr>
          <p:cNvPr id="6794" name="Google Shape;6794;p91"/>
          <p:cNvGrpSpPr/>
          <p:nvPr/>
        </p:nvGrpSpPr>
        <p:grpSpPr>
          <a:xfrm>
            <a:off x="8939210" y="3615078"/>
            <a:ext cx="453605" cy="452361"/>
            <a:chOff x="3270450" y="3213625"/>
            <a:chExt cx="483175" cy="481850"/>
          </a:xfrm>
        </p:grpSpPr>
        <p:sp>
          <p:nvSpPr>
            <p:cNvPr id="6795" name="Google Shape;6795;p91"/>
            <p:cNvSpPr/>
            <p:nvPr/>
          </p:nvSpPr>
          <p:spPr>
            <a:xfrm>
              <a:off x="3392550" y="3335025"/>
              <a:ext cx="239050" cy="239050"/>
            </a:xfrm>
            <a:custGeom>
              <a:avLst/>
              <a:gdLst/>
              <a:ahLst/>
              <a:cxnLst/>
              <a:rect l="l" t="t" r="r" b="b"/>
              <a:pathLst>
                <a:path w="9562" h="9562" extrusionOk="0">
                  <a:moveTo>
                    <a:pt x="4782" y="1"/>
                  </a:moveTo>
                  <a:cubicBezTo>
                    <a:pt x="2142" y="1"/>
                    <a:pt x="1" y="2139"/>
                    <a:pt x="1" y="4780"/>
                  </a:cubicBezTo>
                  <a:cubicBezTo>
                    <a:pt x="1" y="7421"/>
                    <a:pt x="2142" y="9562"/>
                    <a:pt x="4782" y="9562"/>
                  </a:cubicBezTo>
                  <a:cubicBezTo>
                    <a:pt x="7420" y="9562"/>
                    <a:pt x="9561" y="7421"/>
                    <a:pt x="9561" y="4780"/>
                  </a:cubicBezTo>
                  <a:cubicBezTo>
                    <a:pt x="9561" y="2139"/>
                    <a:pt x="7420" y="1"/>
                    <a:pt x="4782"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796" name="Google Shape;6796;p91"/>
            <p:cNvSpPr/>
            <p:nvPr/>
          </p:nvSpPr>
          <p:spPr>
            <a:xfrm>
              <a:off x="3270450" y="3213625"/>
              <a:ext cx="483175" cy="481850"/>
            </a:xfrm>
            <a:custGeom>
              <a:avLst/>
              <a:gdLst/>
              <a:ahLst/>
              <a:cxnLst/>
              <a:rect l="l" t="t" r="r" b="b"/>
              <a:pathLst>
                <a:path w="19327" h="19274" extrusionOk="0">
                  <a:moveTo>
                    <a:pt x="9666" y="3728"/>
                  </a:moveTo>
                  <a:cubicBezTo>
                    <a:pt x="12925" y="3728"/>
                    <a:pt x="15575" y="6378"/>
                    <a:pt x="15575" y="9636"/>
                  </a:cubicBezTo>
                  <a:cubicBezTo>
                    <a:pt x="15575" y="12894"/>
                    <a:pt x="12925" y="15547"/>
                    <a:pt x="9666" y="15547"/>
                  </a:cubicBezTo>
                  <a:cubicBezTo>
                    <a:pt x="6405" y="15547"/>
                    <a:pt x="3755" y="12894"/>
                    <a:pt x="3755" y="9636"/>
                  </a:cubicBezTo>
                  <a:cubicBezTo>
                    <a:pt x="3755" y="6378"/>
                    <a:pt x="6405" y="3728"/>
                    <a:pt x="9666" y="3728"/>
                  </a:cubicBezTo>
                  <a:close/>
                  <a:moveTo>
                    <a:pt x="9665" y="0"/>
                  </a:moveTo>
                  <a:cubicBezTo>
                    <a:pt x="9575" y="0"/>
                    <a:pt x="9484" y="22"/>
                    <a:pt x="9402" y="66"/>
                  </a:cubicBezTo>
                  <a:lnTo>
                    <a:pt x="7532" y="1054"/>
                  </a:lnTo>
                  <a:lnTo>
                    <a:pt x="5418" y="1054"/>
                  </a:lnTo>
                  <a:cubicBezTo>
                    <a:pt x="5231" y="1054"/>
                    <a:pt x="5056" y="1144"/>
                    <a:pt x="4954" y="1301"/>
                  </a:cubicBezTo>
                  <a:lnTo>
                    <a:pt x="3752" y="3053"/>
                  </a:lnTo>
                  <a:lnTo>
                    <a:pt x="1879" y="4041"/>
                  </a:lnTo>
                  <a:cubicBezTo>
                    <a:pt x="1717" y="4128"/>
                    <a:pt x="1605" y="4288"/>
                    <a:pt x="1584" y="4474"/>
                  </a:cubicBezTo>
                  <a:lnTo>
                    <a:pt x="1328" y="6588"/>
                  </a:lnTo>
                  <a:lnTo>
                    <a:pt x="127" y="8341"/>
                  </a:lnTo>
                  <a:cubicBezTo>
                    <a:pt x="24" y="8491"/>
                    <a:pt x="0" y="8687"/>
                    <a:pt x="67" y="8859"/>
                  </a:cubicBezTo>
                  <a:lnTo>
                    <a:pt x="816" y="10852"/>
                  </a:lnTo>
                  <a:lnTo>
                    <a:pt x="560" y="12966"/>
                  </a:lnTo>
                  <a:cubicBezTo>
                    <a:pt x="536" y="13150"/>
                    <a:pt x="606" y="13334"/>
                    <a:pt x="744" y="13457"/>
                  </a:cubicBezTo>
                  <a:lnTo>
                    <a:pt x="2325" y="14869"/>
                  </a:lnTo>
                  <a:lnTo>
                    <a:pt x="3075" y="16860"/>
                  </a:lnTo>
                  <a:cubicBezTo>
                    <a:pt x="3141" y="17034"/>
                    <a:pt x="3289" y="17164"/>
                    <a:pt x="3466" y="17209"/>
                  </a:cubicBezTo>
                  <a:lnTo>
                    <a:pt x="5520" y="17718"/>
                  </a:lnTo>
                  <a:lnTo>
                    <a:pt x="7101" y="19130"/>
                  </a:lnTo>
                  <a:cubicBezTo>
                    <a:pt x="7205" y="19223"/>
                    <a:pt x="7340" y="19273"/>
                    <a:pt x="7477" y="19273"/>
                  </a:cubicBezTo>
                  <a:cubicBezTo>
                    <a:pt x="7523" y="19273"/>
                    <a:pt x="7568" y="19268"/>
                    <a:pt x="7613" y="19257"/>
                  </a:cubicBezTo>
                  <a:lnTo>
                    <a:pt x="9666" y="18745"/>
                  </a:lnTo>
                  <a:lnTo>
                    <a:pt x="11717" y="19254"/>
                  </a:lnTo>
                  <a:cubicBezTo>
                    <a:pt x="11759" y="19266"/>
                    <a:pt x="11807" y="19272"/>
                    <a:pt x="11853" y="19272"/>
                  </a:cubicBezTo>
                  <a:cubicBezTo>
                    <a:pt x="11991" y="19272"/>
                    <a:pt x="12124" y="19221"/>
                    <a:pt x="12229" y="19127"/>
                  </a:cubicBezTo>
                  <a:lnTo>
                    <a:pt x="13810" y="17715"/>
                  </a:lnTo>
                  <a:lnTo>
                    <a:pt x="15861" y="17206"/>
                  </a:lnTo>
                  <a:cubicBezTo>
                    <a:pt x="16041" y="17161"/>
                    <a:pt x="16186" y="17031"/>
                    <a:pt x="16252" y="16857"/>
                  </a:cubicBezTo>
                  <a:lnTo>
                    <a:pt x="17002" y="14866"/>
                  </a:lnTo>
                  <a:lnTo>
                    <a:pt x="18583" y="13454"/>
                  </a:lnTo>
                  <a:cubicBezTo>
                    <a:pt x="18721" y="13331"/>
                    <a:pt x="18791" y="13147"/>
                    <a:pt x="18766" y="12963"/>
                  </a:cubicBezTo>
                  <a:lnTo>
                    <a:pt x="18514" y="10849"/>
                  </a:lnTo>
                  <a:lnTo>
                    <a:pt x="19263" y="8856"/>
                  </a:lnTo>
                  <a:cubicBezTo>
                    <a:pt x="19327" y="8684"/>
                    <a:pt x="19306" y="8491"/>
                    <a:pt x="19200" y="8338"/>
                  </a:cubicBezTo>
                  <a:lnTo>
                    <a:pt x="18002" y="6588"/>
                  </a:lnTo>
                  <a:lnTo>
                    <a:pt x="17746" y="4471"/>
                  </a:lnTo>
                  <a:cubicBezTo>
                    <a:pt x="17725" y="4288"/>
                    <a:pt x="17613" y="4128"/>
                    <a:pt x="17451" y="4041"/>
                  </a:cubicBezTo>
                  <a:lnTo>
                    <a:pt x="15578" y="3050"/>
                  </a:lnTo>
                  <a:lnTo>
                    <a:pt x="14379" y="1298"/>
                  </a:lnTo>
                  <a:cubicBezTo>
                    <a:pt x="14274" y="1144"/>
                    <a:pt x="14099" y="1054"/>
                    <a:pt x="13912" y="1054"/>
                  </a:cubicBezTo>
                  <a:lnTo>
                    <a:pt x="11798" y="1054"/>
                  </a:lnTo>
                  <a:lnTo>
                    <a:pt x="9928" y="66"/>
                  </a:lnTo>
                  <a:cubicBezTo>
                    <a:pt x="9846" y="22"/>
                    <a:pt x="9755" y="0"/>
                    <a:pt x="9665"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797" name="Google Shape;6797;p91"/>
          <p:cNvGrpSpPr/>
          <p:nvPr/>
        </p:nvGrpSpPr>
        <p:grpSpPr>
          <a:xfrm>
            <a:off x="9604902" y="3615090"/>
            <a:ext cx="225241" cy="452337"/>
            <a:chOff x="3984950" y="3213600"/>
            <a:chExt cx="239925" cy="481825"/>
          </a:xfrm>
        </p:grpSpPr>
        <p:sp>
          <p:nvSpPr>
            <p:cNvPr id="6798" name="Google Shape;6798;p91"/>
            <p:cNvSpPr/>
            <p:nvPr/>
          </p:nvSpPr>
          <p:spPr>
            <a:xfrm>
              <a:off x="3984950" y="3213600"/>
              <a:ext cx="239925" cy="481825"/>
            </a:xfrm>
            <a:custGeom>
              <a:avLst/>
              <a:gdLst/>
              <a:ahLst/>
              <a:cxnLst/>
              <a:rect l="l" t="t" r="r" b="b"/>
              <a:pathLst>
                <a:path w="9597" h="19273" extrusionOk="0">
                  <a:moveTo>
                    <a:pt x="4800" y="3355"/>
                  </a:moveTo>
                  <a:cubicBezTo>
                    <a:pt x="5110" y="3355"/>
                    <a:pt x="5363" y="3608"/>
                    <a:pt x="5363" y="3918"/>
                  </a:cubicBezTo>
                  <a:lnTo>
                    <a:pt x="5363" y="12121"/>
                  </a:lnTo>
                  <a:cubicBezTo>
                    <a:pt x="6556" y="12407"/>
                    <a:pt x="7345" y="13542"/>
                    <a:pt x="7203" y="14759"/>
                  </a:cubicBezTo>
                  <a:cubicBezTo>
                    <a:pt x="7059" y="15978"/>
                    <a:pt x="6026" y="16897"/>
                    <a:pt x="4800" y="16897"/>
                  </a:cubicBezTo>
                  <a:cubicBezTo>
                    <a:pt x="3571" y="16897"/>
                    <a:pt x="2539" y="15978"/>
                    <a:pt x="2394" y="14759"/>
                  </a:cubicBezTo>
                  <a:cubicBezTo>
                    <a:pt x="2253" y="13542"/>
                    <a:pt x="3042" y="12407"/>
                    <a:pt x="4234" y="12121"/>
                  </a:cubicBezTo>
                  <a:lnTo>
                    <a:pt x="4234" y="3918"/>
                  </a:lnTo>
                  <a:cubicBezTo>
                    <a:pt x="4234" y="3608"/>
                    <a:pt x="4487" y="3355"/>
                    <a:pt x="4800" y="3355"/>
                  </a:cubicBezTo>
                  <a:close/>
                  <a:moveTo>
                    <a:pt x="4800" y="1"/>
                  </a:moveTo>
                  <a:cubicBezTo>
                    <a:pt x="3219" y="1"/>
                    <a:pt x="1939" y="1281"/>
                    <a:pt x="1939" y="2861"/>
                  </a:cubicBezTo>
                  <a:lnTo>
                    <a:pt x="1939" y="10567"/>
                  </a:lnTo>
                  <a:cubicBezTo>
                    <a:pt x="723" y="11501"/>
                    <a:pt x="9" y="12943"/>
                    <a:pt x="0" y="14476"/>
                  </a:cubicBezTo>
                  <a:cubicBezTo>
                    <a:pt x="0" y="17123"/>
                    <a:pt x="2150" y="19273"/>
                    <a:pt x="4800" y="19273"/>
                  </a:cubicBezTo>
                  <a:cubicBezTo>
                    <a:pt x="7450" y="19273"/>
                    <a:pt x="9597" y="17123"/>
                    <a:pt x="9597" y="14476"/>
                  </a:cubicBezTo>
                  <a:cubicBezTo>
                    <a:pt x="9597" y="13651"/>
                    <a:pt x="9395" y="12844"/>
                    <a:pt x="9007" y="12118"/>
                  </a:cubicBezTo>
                  <a:cubicBezTo>
                    <a:pt x="8679" y="11510"/>
                    <a:pt x="8221" y="10980"/>
                    <a:pt x="7664" y="10567"/>
                  </a:cubicBezTo>
                  <a:lnTo>
                    <a:pt x="7661" y="2861"/>
                  </a:lnTo>
                  <a:cubicBezTo>
                    <a:pt x="7661" y="1281"/>
                    <a:pt x="6378" y="1"/>
                    <a:pt x="480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799" name="Google Shape;6799;p91"/>
            <p:cNvSpPr/>
            <p:nvPr/>
          </p:nvSpPr>
          <p:spPr>
            <a:xfrm>
              <a:off x="4072650" y="3543175"/>
              <a:ext cx="64525" cy="64625"/>
            </a:xfrm>
            <a:custGeom>
              <a:avLst/>
              <a:gdLst/>
              <a:ahLst/>
              <a:cxnLst/>
              <a:rect l="l" t="t" r="r" b="b"/>
              <a:pathLst>
                <a:path w="2581" h="2585" extrusionOk="0">
                  <a:moveTo>
                    <a:pt x="1292" y="1"/>
                  </a:moveTo>
                  <a:cubicBezTo>
                    <a:pt x="578" y="1"/>
                    <a:pt x="0" y="579"/>
                    <a:pt x="0" y="1293"/>
                  </a:cubicBezTo>
                  <a:cubicBezTo>
                    <a:pt x="0" y="2006"/>
                    <a:pt x="578" y="2585"/>
                    <a:pt x="1292" y="2585"/>
                  </a:cubicBezTo>
                  <a:cubicBezTo>
                    <a:pt x="2003" y="2585"/>
                    <a:pt x="2581" y="2006"/>
                    <a:pt x="2581" y="1293"/>
                  </a:cubicBezTo>
                  <a:cubicBezTo>
                    <a:pt x="2581" y="579"/>
                    <a:pt x="2003" y="1"/>
                    <a:pt x="1292"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sp>
        <p:nvSpPr>
          <p:cNvPr id="6800" name="Google Shape;6800;p91"/>
          <p:cNvSpPr/>
          <p:nvPr/>
        </p:nvSpPr>
        <p:spPr>
          <a:xfrm>
            <a:off x="10056005" y="3614953"/>
            <a:ext cx="452408" cy="452337"/>
          </a:xfrm>
          <a:custGeom>
            <a:avLst/>
            <a:gdLst/>
            <a:ahLst/>
            <a:cxnLst/>
            <a:rect l="l" t="t" r="r" b="b"/>
            <a:pathLst>
              <a:path w="19276" h="19273" extrusionOk="0">
                <a:moveTo>
                  <a:pt x="9640" y="5686"/>
                </a:moveTo>
                <a:cubicBezTo>
                  <a:pt x="11236" y="5686"/>
                  <a:pt x="12678" y="6647"/>
                  <a:pt x="13289" y="8125"/>
                </a:cubicBezTo>
                <a:cubicBezTo>
                  <a:pt x="13901" y="9601"/>
                  <a:pt x="13563" y="11302"/>
                  <a:pt x="12434" y="12431"/>
                </a:cubicBezTo>
                <a:cubicBezTo>
                  <a:pt x="11676" y="13187"/>
                  <a:pt x="10664" y="13590"/>
                  <a:pt x="9635" y="13590"/>
                </a:cubicBezTo>
                <a:cubicBezTo>
                  <a:pt x="9126" y="13590"/>
                  <a:pt x="8614" y="13491"/>
                  <a:pt x="8125" y="13289"/>
                </a:cubicBezTo>
                <a:cubicBezTo>
                  <a:pt x="6649" y="12675"/>
                  <a:pt x="5686" y="11236"/>
                  <a:pt x="5686" y="9637"/>
                </a:cubicBezTo>
                <a:cubicBezTo>
                  <a:pt x="5689" y="7454"/>
                  <a:pt x="7457" y="5686"/>
                  <a:pt x="9640" y="5686"/>
                </a:cubicBezTo>
                <a:close/>
                <a:moveTo>
                  <a:pt x="9640" y="1"/>
                </a:moveTo>
                <a:cubicBezTo>
                  <a:pt x="8297" y="1"/>
                  <a:pt x="7068" y="748"/>
                  <a:pt x="6451" y="1940"/>
                </a:cubicBezTo>
                <a:cubicBezTo>
                  <a:pt x="6093" y="1826"/>
                  <a:pt x="5726" y="1771"/>
                  <a:pt x="5363" y="1771"/>
                </a:cubicBezTo>
                <a:cubicBezTo>
                  <a:pt x="4425" y="1771"/>
                  <a:pt x="3509" y="2139"/>
                  <a:pt x="2825" y="2822"/>
                </a:cubicBezTo>
                <a:cubicBezTo>
                  <a:pt x="1877" y="3771"/>
                  <a:pt x="1536" y="5168"/>
                  <a:pt x="1940" y="6448"/>
                </a:cubicBezTo>
                <a:cubicBezTo>
                  <a:pt x="750" y="7065"/>
                  <a:pt x="1" y="8297"/>
                  <a:pt x="1" y="9637"/>
                </a:cubicBezTo>
                <a:cubicBezTo>
                  <a:pt x="1" y="10977"/>
                  <a:pt x="750" y="12208"/>
                  <a:pt x="1940" y="12826"/>
                </a:cubicBezTo>
                <a:cubicBezTo>
                  <a:pt x="1536" y="14105"/>
                  <a:pt x="1877" y="15503"/>
                  <a:pt x="2825" y="16451"/>
                </a:cubicBezTo>
                <a:cubicBezTo>
                  <a:pt x="3510" y="17136"/>
                  <a:pt x="4428" y="17504"/>
                  <a:pt x="5367" y="17504"/>
                </a:cubicBezTo>
                <a:cubicBezTo>
                  <a:pt x="5729" y="17504"/>
                  <a:pt x="6095" y="17449"/>
                  <a:pt x="6451" y="17337"/>
                </a:cubicBezTo>
                <a:cubicBezTo>
                  <a:pt x="7068" y="18526"/>
                  <a:pt x="8297" y="19273"/>
                  <a:pt x="9640" y="19273"/>
                </a:cubicBezTo>
                <a:cubicBezTo>
                  <a:pt x="10980" y="19273"/>
                  <a:pt x="12208" y="18526"/>
                  <a:pt x="12826" y="17337"/>
                </a:cubicBezTo>
                <a:cubicBezTo>
                  <a:pt x="13182" y="17449"/>
                  <a:pt x="13547" y="17504"/>
                  <a:pt x="13909" y="17504"/>
                </a:cubicBezTo>
                <a:cubicBezTo>
                  <a:pt x="14848" y="17504"/>
                  <a:pt x="15767" y="17136"/>
                  <a:pt x="16451" y="16451"/>
                </a:cubicBezTo>
                <a:cubicBezTo>
                  <a:pt x="17400" y="15503"/>
                  <a:pt x="17740" y="14105"/>
                  <a:pt x="17336" y="12826"/>
                </a:cubicBezTo>
                <a:cubicBezTo>
                  <a:pt x="18526" y="12208"/>
                  <a:pt x="19276" y="10977"/>
                  <a:pt x="19276" y="9637"/>
                </a:cubicBezTo>
                <a:cubicBezTo>
                  <a:pt x="19276" y="8297"/>
                  <a:pt x="18526" y="7065"/>
                  <a:pt x="17336" y="6448"/>
                </a:cubicBezTo>
                <a:cubicBezTo>
                  <a:pt x="17740" y="5168"/>
                  <a:pt x="17400" y="3771"/>
                  <a:pt x="16451" y="2822"/>
                </a:cubicBezTo>
                <a:cubicBezTo>
                  <a:pt x="15768" y="2139"/>
                  <a:pt x="14851" y="1771"/>
                  <a:pt x="13914" y="1771"/>
                </a:cubicBezTo>
                <a:cubicBezTo>
                  <a:pt x="13550" y="1771"/>
                  <a:pt x="13183" y="1826"/>
                  <a:pt x="12826" y="1940"/>
                </a:cubicBezTo>
                <a:cubicBezTo>
                  <a:pt x="12208" y="748"/>
                  <a:pt x="10980" y="1"/>
                  <a:pt x="964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801" name="Google Shape;6801;p91"/>
          <p:cNvSpPr/>
          <p:nvPr/>
        </p:nvSpPr>
        <p:spPr>
          <a:xfrm>
            <a:off x="10622580" y="3641426"/>
            <a:ext cx="452337" cy="399389"/>
          </a:xfrm>
          <a:custGeom>
            <a:avLst/>
            <a:gdLst/>
            <a:ahLst/>
            <a:cxnLst/>
            <a:rect l="l" t="t" r="r" b="b"/>
            <a:pathLst>
              <a:path w="19273" h="17017" extrusionOk="0">
                <a:moveTo>
                  <a:pt x="5119" y="1"/>
                </a:moveTo>
                <a:cubicBezTo>
                  <a:pt x="2198" y="1"/>
                  <a:pt x="0" y="2389"/>
                  <a:pt x="0" y="5554"/>
                </a:cubicBezTo>
                <a:cubicBezTo>
                  <a:pt x="0" y="8974"/>
                  <a:pt x="2744" y="11311"/>
                  <a:pt x="6902" y="14855"/>
                </a:cubicBezTo>
                <a:cubicBezTo>
                  <a:pt x="7607" y="15458"/>
                  <a:pt x="8408" y="16138"/>
                  <a:pt x="9239" y="16867"/>
                </a:cubicBezTo>
                <a:cubicBezTo>
                  <a:pt x="9352" y="16966"/>
                  <a:pt x="9493" y="17016"/>
                  <a:pt x="9635" y="17016"/>
                </a:cubicBezTo>
                <a:cubicBezTo>
                  <a:pt x="9776" y="17016"/>
                  <a:pt x="9918" y="16966"/>
                  <a:pt x="10031" y="16867"/>
                </a:cubicBezTo>
                <a:cubicBezTo>
                  <a:pt x="10862" y="16138"/>
                  <a:pt x="11663" y="15458"/>
                  <a:pt x="12370" y="14855"/>
                </a:cubicBezTo>
                <a:cubicBezTo>
                  <a:pt x="16526" y="11314"/>
                  <a:pt x="19272" y="8974"/>
                  <a:pt x="19272" y="5554"/>
                </a:cubicBezTo>
                <a:cubicBezTo>
                  <a:pt x="19272" y="2389"/>
                  <a:pt x="17071" y="1"/>
                  <a:pt x="14153" y="1"/>
                </a:cubicBezTo>
                <a:cubicBezTo>
                  <a:pt x="13105" y="1"/>
                  <a:pt x="12148" y="332"/>
                  <a:pt x="11301" y="986"/>
                </a:cubicBezTo>
                <a:cubicBezTo>
                  <a:pt x="10491" y="1612"/>
                  <a:pt x="9952" y="2410"/>
                  <a:pt x="9636" y="2991"/>
                </a:cubicBezTo>
                <a:cubicBezTo>
                  <a:pt x="9317" y="2410"/>
                  <a:pt x="8778" y="1612"/>
                  <a:pt x="7968" y="986"/>
                </a:cubicBezTo>
                <a:cubicBezTo>
                  <a:pt x="7122" y="332"/>
                  <a:pt x="6164" y="1"/>
                  <a:pt x="511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nvGrpSpPr>
          <p:cNvPr id="6802" name="Google Shape;6802;p91"/>
          <p:cNvGrpSpPr/>
          <p:nvPr/>
        </p:nvGrpSpPr>
        <p:grpSpPr>
          <a:xfrm>
            <a:off x="2314815" y="5308650"/>
            <a:ext cx="473624" cy="373173"/>
            <a:chOff x="5629975" y="3255775"/>
            <a:chExt cx="504500" cy="397500"/>
          </a:xfrm>
        </p:grpSpPr>
        <p:sp>
          <p:nvSpPr>
            <p:cNvPr id="6803" name="Google Shape;6803;p91"/>
            <p:cNvSpPr/>
            <p:nvPr/>
          </p:nvSpPr>
          <p:spPr>
            <a:xfrm>
              <a:off x="5756375" y="3255775"/>
              <a:ext cx="112950" cy="143425"/>
            </a:xfrm>
            <a:custGeom>
              <a:avLst/>
              <a:gdLst/>
              <a:ahLst/>
              <a:cxnLst/>
              <a:rect l="l" t="t" r="r" b="b"/>
              <a:pathLst>
                <a:path w="4518" h="5737" extrusionOk="0">
                  <a:moveTo>
                    <a:pt x="2259" y="0"/>
                  </a:moveTo>
                  <a:cubicBezTo>
                    <a:pt x="793" y="0"/>
                    <a:pt x="1" y="2469"/>
                    <a:pt x="1" y="3478"/>
                  </a:cubicBezTo>
                  <a:cubicBezTo>
                    <a:pt x="1" y="4725"/>
                    <a:pt x="1013" y="5733"/>
                    <a:pt x="2259" y="5736"/>
                  </a:cubicBezTo>
                  <a:cubicBezTo>
                    <a:pt x="3506" y="5733"/>
                    <a:pt x="4518" y="4725"/>
                    <a:pt x="4518" y="3478"/>
                  </a:cubicBezTo>
                  <a:cubicBezTo>
                    <a:pt x="4518" y="2469"/>
                    <a:pt x="3729" y="0"/>
                    <a:pt x="2259"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804" name="Google Shape;6804;p91"/>
            <p:cNvSpPr/>
            <p:nvPr/>
          </p:nvSpPr>
          <p:spPr>
            <a:xfrm>
              <a:off x="5629975" y="3374400"/>
              <a:ext cx="140575" cy="136175"/>
            </a:xfrm>
            <a:custGeom>
              <a:avLst/>
              <a:gdLst/>
              <a:ahLst/>
              <a:cxnLst/>
              <a:rect l="l" t="t" r="r" b="b"/>
              <a:pathLst>
                <a:path w="5623" h="5447" extrusionOk="0">
                  <a:moveTo>
                    <a:pt x="1951" y="0"/>
                  </a:moveTo>
                  <a:cubicBezTo>
                    <a:pt x="1711" y="0"/>
                    <a:pt x="1480" y="53"/>
                    <a:pt x="1269" y="175"/>
                  </a:cubicBezTo>
                  <a:cubicBezTo>
                    <a:pt x="1" y="907"/>
                    <a:pt x="582" y="3443"/>
                    <a:pt x="1088" y="4316"/>
                  </a:cubicBezTo>
                  <a:cubicBezTo>
                    <a:pt x="1506" y="5041"/>
                    <a:pt x="2265" y="5447"/>
                    <a:pt x="3045" y="5447"/>
                  </a:cubicBezTo>
                  <a:cubicBezTo>
                    <a:pt x="3428" y="5447"/>
                    <a:pt x="3816" y="5349"/>
                    <a:pt x="4172" y="5144"/>
                  </a:cubicBezTo>
                  <a:cubicBezTo>
                    <a:pt x="5253" y="4521"/>
                    <a:pt x="5623" y="3138"/>
                    <a:pt x="5000" y="2057"/>
                  </a:cubicBezTo>
                  <a:cubicBezTo>
                    <a:pt x="4578" y="1330"/>
                    <a:pt x="3149" y="0"/>
                    <a:pt x="195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805" name="Google Shape;6805;p91"/>
            <p:cNvSpPr/>
            <p:nvPr/>
          </p:nvSpPr>
          <p:spPr>
            <a:xfrm>
              <a:off x="5897525" y="3255775"/>
              <a:ext cx="112950" cy="143425"/>
            </a:xfrm>
            <a:custGeom>
              <a:avLst/>
              <a:gdLst/>
              <a:ahLst/>
              <a:cxnLst/>
              <a:rect l="l" t="t" r="r" b="b"/>
              <a:pathLst>
                <a:path w="4518" h="5737" extrusionOk="0">
                  <a:moveTo>
                    <a:pt x="2259" y="0"/>
                  </a:moveTo>
                  <a:cubicBezTo>
                    <a:pt x="793" y="0"/>
                    <a:pt x="1" y="2469"/>
                    <a:pt x="1" y="3478"/>
                  </a:cubicBezTo>
                  <a:cubicBezTo>
                    <a:pt x="1" y="4725"/>
                    <a:pt x="1013" y="5736"/>
                    <a:pt x="2259" y="5736"/>
                  </a:cubicBezTo>
                  <a:cubicBezTo>
                    <a:pt x="3506" y="5736"/>
                    <a:pt x="4518" y="4725"/>
                    <a:pt x="4518" y="3478"/>
                  </a:cubicBezTo>
                  <a:cubicBezTo>
                    <a:pt x="4518" y="2469"/>
                    <a:pt x="3729" y="0"/>
                    <a:pt x="2259"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806" name="Google Shape;6806;p91"/>
            <p:cNvSpPr/>
            <p:nvPr/>
          </p:nvSpPr>
          <p:spPr>
            <a:xfrm>
              <a:off x="5996075" y="3373900"/>
              <a:ext cx="138400" cy="136200"/>
            </a:xfrm>
            <a:custGeom>
              <a:avLst/>
              <a:gdLst/>
              <a:ahLst/>
              <a:cxnLst/>
              <a:rect l="l" t="t" r="r" b="b"/>
              <a:pathLst>
                <a:path w="5536" h="5448" extrusionOk="0">
                  <a:moveTo>
                    <a:pt x="3670" y="1"/>
                  </a:moveTo>
                  <a:cubicBezTo>
                    <a:pt x="2471" y="1"/>
                    <a:pt x="1045" y="1330"/>
                    <a:pt x="624" y="2059"/>
                  </a:cubicBezTo>
                  <a:cubicBezTo>
                    <a:pt x="1" y="3137"/>
                    <a:pt x="371" y="4523"/>
                    <a:pt x="1452" y="5146"/>
                  </a:cubicBezTo>
                  <a:cubicBezTo>
                    <a:pt x="1808" y="5351"/>
                    <a:pt x="2199" y="5448"/>
                    <a:pt x="2586" y="5448"/>
                  </a:cubicBezTo>
                  <a:cubicBezTo>
                    <a:pt x="3381" y="5448"/>
                    <a:pt x="4158" y="5039"/>
                    <a:pt x="4575" y="4318"/>
                  </a:cubicBezTo>
                  <a:cubicBezTo>
                    <a:pt x="5168" y="3288"/>
                    <a:pt x="5535" y="858"/>
                    <a:pt x="4355" y="177"/>
                  </a:cubicBezTo>
                  <a:cubicBezTo>
                    <a:pt x="4142" y="54"/>
                    <a:pt x="3911" y="1"/>
                    <a:pt x="367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807" name="Google Shape;6807;p91"/>
            <p:cNvSpPr/>
            <p:nvPr/>
          </p:nvSpPr>
          <p:spPr>
            <a:xfrm>
              <a:off x="5728150" y="3427400"/>
              <a:ext cx="310575" cy="225875"/>
            </a:xfrm>
            <a:custGeom>
              <a:avLst/>
              <a:gdLst/>
              <a:ahLst/>
              <a:cxnLst/>
              <a:rect l="l" t="t" r="r" b="b"/>
              <a:pathLst>
                <a:path w="12423" h="9035" extrusionOk="0">
                  <a:moveTo>
                    <a:pt x="6213" y="1"/>
                  </a:moveTo>
                  <a:cubicBezTo>
                    <a:pt x="5234" y="1"/>
                    <a:pt x="2259" y="1"/>
                    <a:pt x="2259" y="2822"/>
                  </a:cubicBezTo>
                  <a:lnTo>
                    <a:pt x="2259" y="3147"/>
                  </a:lnTo>
                  <a:cubicBezTo>
                    <a:pt x="2259" y="3376"/>
                    <a:pt x="2121" y="3584"/>
                    <a:pt x="1907" y="3671"/>
                  </a:cubicBezTo>
                  <a:cubicBezTo>
                    <a:pt x="750" y="4144"/>
                    <a:pt x="1" y="5141"/>
                    <a:pt x="1" y="6210"/>
                  </a:cubicBezTo>
                  <a:cubicBezTo>
                    <a:pt x="1" y="7767"/>
                    <a:pt x="1521" y="9034"/>
                    <a:pt x="3388" y="9034"/>
                  </a:cubicBezTo>
                  <a:cubicBezTo>
                    <a:pt x="3400" y="9035"/>
                    <a:pt x="3413" y="9035"/>
                    <a:pt x="3425" y="9035"/>
                  </a:cubicBezTo>
                  <a:cubicBezTo>
                    <a:pt x="3753" y="9035"/>
                    <a:pt x="4081" y="8995"/>
                    <a:pt x="4400" y="8917"/>
                  </a:cubicBezTo>
                  <a:cubicBezTo>
                    <a:pt x="4995" y="8766"/>
                    <a:pt x="5604" y="8691"/>
                    <a:pt x="6213" y="8691"/>
                  </a:cubicBezTo>
                  <a:cubicBezTo>
                    <a:pt x="6823" y="8691"/>
                    <a:pt x="7432" y="8766"/>
                    <a:pt x="8029" y="8917"/>
                  </a:cubicBezTo>
                  <a:cubicBezTo>
                    <a:pt x="8345" y="8995"/>
                    <a:pt x="8670" y="9035"/>
                    <a:pt x="8998" y="9035"/>
                  </a:cubicBezTo>
                  <a:cubicBezTo>
                    <a:pt x="9010" y="9035"/>
                    <a:pt x="9022" y="9035"/>
                    <a:pt x="9034" y="9034"/>
                  </a:cubicBezTo>
                  <a:cubicBezTo>
                    <a:pt x="10901" y="9034"/>
                    <a:pt x="12422" y="7767"/>
                    <a:pt x="12422" y="6210"/>
                  </a:cubicBezTo>
                  <a:cubicBezTo>
                    <a:pt x="12422" y="5138"/>
                    <a:pt x="11675" y="4141"/>
                    <a:pt x="10516" y="3671"/>
                  </a:cubicBezTo>
                  <a:cubicBezTo>
                    <a:pt x="10302" y="3584"/>
                    <a:pt x="10164" y="3376"/>
                    <a:pt x="10164" y="3147"/>
                  </a:cubicBezTo>
                  <a:lnTo>
                    <a:pt x="10164" y="2822"/>
                  </a:lnTo>
                  <a:cubicBezTo>
                    <a:pt x="10164" y="1"/>
                    <a:pt x="7191" y="1"/>
                    <a:pt x="6213"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808" name="Google Shape;6808;p91"/>
          <p:cNvGrpSpPr/>
          <p:nvPr/>
        </p:nvGrpSpPr>
        <p:grpSpPr>
          <a:xfrm>
            <a:off x="4763059" y="5308791"/>
            <a:ext cx="453675" cy="372892"/>
            <a:chOff x="6234950" y="3255925"/>
            <a:chExt cx="483250" cy="397200"/>
          </a:xfrm>
        </p:grpSpPr>
        <p:sp>
          <p:nvSpPr>
            <p:cNvPr id="6809" name="Google Shape;6809;p91"/>
            <p:cNvSpPr/>
            <p:nvPr/>
          </p:nvSpPr>
          <p:spPr>
            <a:xfrm>
              <a:off x="6444675" y="3255925"/>
              <a:ext cx="128300" cy="90200"/>
            </a:xfrm>
            <a:custGeom>
              <a:avLst/>
              <a:gdLst/>
              <a:ahLst/>
              <a:cxnLst/>
              <a:rect l="l" t="t" r="r" b="b"/>
              <a:pathLst>
                <a:path w="5132" h="3608" extrusionOk="0">
                  <a:moveTo>
                    <a:pt x="567" y="0"/>
                  </a:moveTo>
                  <a:cubicBezTo>
                    <a:pt x="254" y="0"/>
                    <a:pt x="1" y="253"/>
                    <a:pt x="1" y="563"/>
                  </a:cubicBezTo>
                  <a:cubicBezTo>
                    <a:pt x="7" y="1662"/>
                    <a:pt x="368" y="2731"/>
                    <a:pt x="1034" y="3608"/>
                  </a:cubicBezTo>
                  <a:cubicBezTo>
                    <a:pt x="2097" y="3138"/>
                    <a:pt x="3325" y="2864"/>
                    <a:pt x="5014" y="2864"/>
                  </a:cubicBezTo>
                  <a:cubicBezTo>
                    <a:pt x="5054" y="2864"/>
                    <a:pt x="5093" y="2873"/>
                    <a:pt x="5132" y="2873"/>
                  </a:cubicBezTo>
                  <a:cubicBezTo>
                    <a:pt x="4289" y="1117"/>
                    <a:pt x="2515" y="0"/>
                    <a:pt x="56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810" name="Google Shape;6810;p91"/>
            <p:cNvSpPr/>
            <p:nvPr/>
          </p:nvSpPr>
          <p:spPr>
            <a:xfrm>
              <a:off x="6444750" y="3563200"/>
              <a:ext cx="128225" cy="89925"/>
            </a:xfrm>
            <a:custGeom>
              <a:avLst/>
              <a:gdLst/>
              <a:ahLst/>
              <a:cxnLst/>
              <a:rect l="l" t="t" r="r" b="b"/>
              <a:pathLst>
                <a:path w="5129" h="3597" extrusionOk="0">
                  <a:moveTo>
                    <a:pt x="1022" y="1"/>
                  </a:moveTo>
                  <a:cubicBezTo>
                    <a:pt x="362" y="874"/>
                    <a:pt x="4" y="1937"/>
                    <a:pt x="1" y="3033"/>
                  </a:cubicBezTo>
                  <a:cubicBezTo>
                    <a:pt x="1" y="3343"/>
                    <a:pt x="251" y="3596"/>
                    <a:pt x="564" y="3596"/>
                  </a:cubicBezTo>
                  <a:cubicBezTo>
                    <a:pt x="2512" y="3596"/>
                    <a:pt x="4286" y="2479"/>
                    <a:pt x="5129" y="724"/>
                  </a:cubicBezTo>
                  <a:cubicBezTo>
                    <a:pt x="5093" y="724"/>
                    <a:pt x="5051" y="736"/>
                    <a:pt x="5011" y="736"/>
                  </a:cubicBezTo>
                  <a:cubicBezTo>
                    <a:pt x="3319" y="736"/>
                    <a:pt x="2088" y="462"/>
                    <a:pt x="1022"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811" name="Google Shape;6811;p91"/>
            <p:cNvSpPr/>
            <p:nvPr/>
          </p:nvSpPr>
          <p:spPr>
            <a:xfrm>
              <a:off x="6375350" y="3355650"/>
              <a:ext cx="244750" cy="197650"/>
            </a:xfrm>
            <a:custGeom>
              <a:avLst/>
              <a:gdLst/>
              <a:ahLst/>
              <a:cxnLst/>
              <a:rect l="l" t="t" r="r" b="b"/>
              <a:pathLst>
                <a:path w="9790" h="7906" extrusionOk="0">
                  <a:moveTo>
                    <a:pt x="6045" y="2610"/>
                  </a:moveTo>
                  <a:cubicBezTo>
                    <a:pt x="6190" y="2610"/>
                    <a:pt x="6335" y="2666"/>
                    <a:pt x="6444" y="2777"/>
                  </a:cubicBezTo>
                  <a:cubicBezTo>
                    <a:pt x="6664" y="2997"/>
                    <a:pt x="6664" y="3356"/>
                    <a:pt x="6444" y="3575"/>
                  </a:cubicBezTo>
                  <a:cubicBezTo>
                    <a:pt x="6225" y="3795"/>
                    <a:pt x="6225" y="4153"/>
                    <a:pt x="6444" y="4373"/>
                  </a:cubicBezTo>
                  <a:cubicBezTo>
                    <a:pt x="6664" y="4593"/>
                    <a:pt x="6664" y="4951"/>
                    <a:pt x="6444" y="5171"/>
                  </a:cubicBezTo>
                  <a:cubicBezTo>
                    <a:pt x="6335" y="5281"/>
                    <a:pt x="6190" y="5336"/>
                    <a:pt x="6045" y="5336"/>
                  </a:cubicBezTo>
                  <a:cubicBezTo>
                    <a:pt x="5901" y="5336"/>
                    <a:pt x="5756" y="5281"/>
                    <a:pt x="5646" y="5171"/>
                  </a:cubicBezTo>
                  <a:cubicBezTo>
                    <a:pt x="4984" y="4509"/>
                    <a:pt x="4984" y="3440"/>
                    <a:pt x="5646" y="2777"/>
                  </a:cubicBezTo>
                  <a:cubicBezTo>
                    <a:pt x="5756" y="2666"/>
                    <a:pt x="5901" y="2610"/>
                    <a:pt x="6045" y="2610"/>
                  </a:cubicBezTo>
                  <a:close/>
                  <a:moveTo>
                    <a:pt x="7787" y="1"/>
                  </a:moveTo>
                  <a:cubicBezTo>
                    <a:pt x="4463" y="1"/>
                    <a:pt x="3204" y="1064"/>
                    <a:pt x="919" y="2997"/>
                  </a:cubicBezTo>
                  <a:lnTo>
                    <a:pt x="271" y="3542"/>
                  </a:lnTo>
                  <a:cubicBezTo>
                    <a:pt x="0" y="3765"/>
                    <a:pt x="0" y="4181"/>
                    <a:pt x="271" y="4406"/>
                  </a:cubicBezTo>
                  <a:lnTo>
                    <a:pt x="856" y="4897"/>
                  </a:lnTo>
                  <a:cubicBezTo>
                    <a:pt x="3147" y="6837"/>
                    <a:pt x="4412" y="7906"/>
                    <a:pt x="7787" y="7906"/>
                  </a:cubicBezTo>
                  <a:cubicBezTo>
                    <a:pt x="8450" y="7902"/>
                    <a:pt x="9106" y="7788"/>
                    <a:pt x="9730" y="7574"/>
                  </a:cubicBezTo>
                  <a:cubicBezTo>
                    <a:pt x="8357" y="6951"/>
                    <a:pt x="7456" y="5602"/>
                    <a:pt x="7411" y="4093"/>
                  </a:cubicBezTo>
                  <a:cubicBezTo>
                    <a:pt x="7366" y="2588"/>
                    <a:pt x="8179" y="1184"/>
                    <a:pt x="9513" y="480"/>
                  </a:cubicBezTo>
                  <a:cubicBezTo>
                    <a:pt x="9603" y="432"/>
                    <a:pt x="9697" y="398"/>
                    <a:pt x="9790" y="356"/>
                  </a:cubicBezTo>
                  <a:cubicBezTo>
                    <a:pt x="9149" y="124"/>
                    <a:pt x="8471" y="4"/>
                    <a:pt x="778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812" name="Google Shape;6812;p91"/>
            <p:cNvSpPr/>
            <p:nvPr/>
          </p:nvSpPr>
          <p:spPr>
            <a:xfrm>
              <a:off x="6587875" y="3385100"/>
              <a:ext cx="130325" cy="140500"/>
            </a:xfrm>
            <a:custGeom>
              <a:avLst/>
              <a:gdLst/>
              <a:ahLst/>
              <a:cxnLst/>
              <a:rect l="l" t="t" r="r" b="b"/>
              <a:pathLst>
                <a:path w="5213" h="5620" extrusionOk="0">
                  <a:moveTo>
                    <a:pt x="2343" y="1789"/>
                  </a:moveTo>
                  <a:cubicBezTo>
                    <a:pt x="2633" y="1789"/>
                    <a:pt x="2912" y="2015"/>
                    <a:pt x="2912" y="2355"/>
                  </a:cubicBezTo>
                  <a:cubicBezTo>
                    <a:pt x="2912" y="2665"/>
                    <a:pt x="2659" y="2918"/>
                    <a:pt x="2349" y="2918"/>
                  </a:cubicBezTo>
                  <a:cubicBezTo>
                    <a:pt x="1846" y="2918"/>
                    <a:pt x="1593" y="2310"/>
                    <a:pt x="1948" y="1955"/>
                  </a:cubicBezTo>
                  <a:cubicBezTo>
                    <a:pt x="2063" y="1840"/>
                    <a:pt x="2204" y="1789"/>
                    <a:pt x="2343" y="1789"/>
                  </a:cubicBezTo>
                  <a:close/>
                  <a:moveTo>
                    <a:pt x="2846" y="0"/>
                  </a:moveTo>
                  <a:cubicBezTo>
                    <a:pt x="2394" y="0"/>
                    <a:pt x="1947" y="85"/>
                    <a:pt x="1539" y="301"/>
                  </a:cubicBezTo>
                  <a:cubicBezTo>
                    <a:pt x="645" y="774"/>
                    <a:pt x="72" y="1687"/>
                    <a:pt x="36" y="2698"/>
                  </a:cubicBezTo>
                  <a:cubicBezTo>
                    <a:pt x="0" y="3707"/>
                    <a:pt x="506" y="4662"/>
                    <a:pt x="1367" y="5195"/>
                  </a:cubicBezTo>
                  <a:cubicBezTo>
                    <a:pt x="1792" y="5460"/>
                    <a:pt x="2280" y="5607"/>
                    <a:pt x="2782" y="5619"/>
                  </a:cubicBezTo>
                  <a:cubicBezTo>
                    <a:pt x="3752" y="4957"/>
                    <a:pt x="4550" y="4078"/>
                    <a:pt x="5119" y="3051"/>
                  </a:cubicBezTo>
                  <a:cubicBezTo>
                    <a:pt x="5213" y="2882"/>
                    <a:pt x="5213" y="2674"/>
                    <a:pt x="5119" y="2506"/>
                  </a:cubicBezTo>
                  <a:cubicBezTo>
                    <a:pt x="4568" y="1512"/>
                    <a:pt x="3797" y="654"/>
                    <a:pt x="2870" y="0"/>
                  </a:cubicBezTo>
                  <a:cubicBezTo>
                    <a:pt x="2862" y="0"/>
                    <a:pt x="2854" y="0"/>
                    <a:pt x="284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813" name="Google Shape;6813;p91"/>
            <p:cNvSpPr/>
            <p:nvPr/>
          </p:nvSpPr>
          <p:spPr>
            <a:xfrm>
              <a:off x="6234950" y="3469100"/>
              <a:ext cx="165050" cy="141200"/>
            </a:xfrm>
            <a:custGeom>
              <a:avLst/>
              <a:gdLst/>
              <a:ahLst/>
              <a:cxnLst/>
              <a:rect l="l" t="t" r="r" b="b"/>
              <a:pathLst>
                <a:path w="6602" h="5648" extrusionOk="0">
                  <a:moveTo>
                    <a:pt x="3990" y="1"/>
                  </a:moveTo>
                  <a:cubicBezTo>
                    <a:pt x="1807" y="1"/>
                    <a:pt x="0" y="1772"/>
                    <a:pt x="0" y="3955"/>
                  </a:cubicBezTo>
                  <a:lnTo>
                    <a:pt x="0" y="5084"/>
                  </a:lnTo>
                  <a:cubicBezTo>
                    <a:pt x="0" y="5394"/>
                    <a:pt x="253" y="5647"/>
                    <a:pt x="566" y="5647"/>
                  </a:cubicBezTo>
                  <a:lnTo>
                    <a:pt x="1696" y="5647"/>
                  </a:lnTo>
                  <a:cubicBezTo>
                    <a:pt x="4014" y="5647"/>
                    <a:pt x="5996" y="4075"/>
                    <a:pt x="6601" y="1943"/>
                  </a:cubicBezTo>
                  <a:cubicBezTo>
                    <a:pt x="6324" y="1717"/>
                    <a:pt x="6041" y="1476"/>
                    <a:pt x="5740" y="1223"/>
                  </a:cubicBezTo>
                  <a:lnTo>
                    <a:pt x="5481" y="1004"/>
                  </a:lnTo>
                  <a:lnTo>
                    <a:pt x="4391" y="2097"/>
                  </a:lnTo>
                  <a:cubicBezTo>
                    <a:pt x="4281" y="2203"/>
                    <a:pt x="4139" y="2255"/>
                    <a:pt x="3997" y="2255"/>
                  </a:cubicBezTo>
                  <a:cubicBezTo>
                    <a:pt x="3852" y="2255"/>
                    <a:pt x="3708" y="2200"/>
                    <a:pt x="3599" y="2091"/>
                  </a:cubicBezTo>
                  <a:cubicBezTo>
                    <a:pt x="3379" y="1871"/>
                    <a:pt x="3376" y="1519"/>
                    <a:pt x="3593" y="1299"/>
                  </a:cubicBezTo>
                  <a:lnTo>
                    <a:pt x="4611" y="278"/>
                  </a:lnTo>
                  <a:lnTo>
                    <a:pt x="4285"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814" name="Google Shape;6814;p91"/>
            <p:cNvSpPr/>
            <p:nvPr/>
          </p:nvSpPr>
          <p:spPr>
            <a:xfrm>
              <a:off x="6234950" y="3299725"/>
              <a:ext cx="165050" cy="141175"/>
            </a:xfrm>
            <a:custGeom>
              <a:avLst/>
              <a:gdLst/>
              <a:ahLst/>
              <a:cxnLst/>
              <a:rect l="l" t="t" r="r" b="b"/>
              <a:pathLst>
                <a:path w="6602" h="5647" extrusionOk="0">
                  <a:moveTo>
                    <a:pt x="566" y="1"/>
                  </a:moveTo>
                  <a:cubicBezTo>
                    <a:pt x="253" y="1"/>
                    <a:pt x="3" y="254"/>
                    <a:pt x="3" y="567"/>
                  </a:cubicBezTo>
                  <a:lnTo>
                    <a:pt x="3" y="1699"/>
                  </a:lnTo>
                  <a:cubicBezTo>
                    <a:pt x="0" y="3879"/>
                    <a:pt x="1807" y="5647"/>
                    <a:pt x="3990" y="5647"/>
                  </a:cubicBezTo>
                  <a:lnTo>
                    <a:pt x="4285" y="5647"/>
                  </a:lnTo>
                  <a:lnTo>
                    <a:pt x="4611" y="5373"/>
                  </a:lnTo>
                  <a:lnTo>
                    <a:pt x="3593" y="4352"/>
                  </a:lnTo>
                  <a:cubicBezTo>
                    <a:pt x="3379" y="4132"/>
                    <a:pt x="3382" y="3780"/>
                    <a:pt x="3599" y="3563"/>
                  </a:cubicBezTo>
                  <a:cubicBezTo>
                    <a:pt x="3710" y="3451"/>
                    <a:pt x="3856" y="3396"/>
                    <a:pt x="4001" y="3396"/>
                  </a:cubicBezTo>
                  <a:cubicBezTo>
                    <a:pt x="4142" y="3396"/>
                    <a:pt x="4282" y="3448"/>
                    <a:pt x="4391" y="3554"/>
                  </a:cubicBezTo>
                  <a:lnTo>
                    <a:pt x="5481" y="4644"/>
                  </a:lnTo>
                  <a:lnTo>
                    <a:pt x="5809" y="4370"/>
                  </a:lnTo>
                  <a:cubicBezTo>
                    <a:pt x="6083" y="4138"/>
                    <a:pt x="6345" y="3918"/>
                    <a:pt x="6601" y="3704"/>
                  </a:cubicBezTo>
                  <a:cubicBezTo>
                    <a:pt x="5996" y="1575"/>
                    <a:pt x="4017" y="1"/>
                    <a:pt x="169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815" name="Google Shape;6815;p91"/>
          <p:cNvGrpSpPr/>
          <p:nvPr/>
        </p:nvGrpSpPr>
        <p:grpSpPr>
          <a:xfrm>
            <a:off x="6724709" y="4167961"/>
            <a:ext cx="424056" cy="452337"/>
            <a:chOff x="914900" y="3806450"/>
            <a:chExt cx="451700" cy="481825"/>
          </a:xfrm>
        </p:grpSpPr>
        <p:sp>
          <p:nvSpPr>
            <p:cNvPr id="6816" name="Google Shape;6816;p91"/>
            <p:cNvSpPr/>
            <p:nvPr/>
          </p:nvSpPr>
          <p:spPr>
            <a:xfrm>
              <a:off x="914900" y="4174425"/>
              <a:ext cx="423400" cy="113850"/>
            </a:xfrm>
            <a:custGeom>
              <a:avLst/>
              <a:gdLst/>
              <a:ahLst/>
              <a:cxnLst/>
              <a:rect l="l" t="t" r="r" b="b"/>
              <a:pathLst>
                <a:path w="16936" h="4554" extrusionOk="0">
                  <a:moveTo>
                    <a:pt x="564" y="0"/>
                  </a:moveTo>
                  <a:cubicBezTo>
                    <a:pt x="250" y="0"/>
                    <a:pt x="0" y="250"/>
                    <a:pt x="0" y="563"/>
                  </a:cubicBezTo>
                  <a:cubicBezTo>
                    <a:pt x="0" y="877"/>
                    <a:pt x="250" y="1130"/>
                    <a:pt x="564" y="1130"/>
                  </a:cubicBezTo>
                  <a:lnTo>
                    <a:pt x="2259" y="1130"/>
                  </a:lnTo>
                  <a:lnTo>
                    <a:pt x="2259" y="2861"/>
                  </a:lnTo>
                  <a:cubicBezTo>
                    <a:pt x="2259" y="3795"/>
                    <a:pt x="3015" y="4553"/>
                    <a:pt x="3951" y="4553"/>
                  </a:cubicBezTo>
                  <a:cubicBezTo>
                    <a:pt x="4264" y="4553"/>
                    <a:pt x="4517" y="4300"/>
                    <a:pt x="4517" y="3990"/>
                  </a:cubicBezTo>
                  <a:lnTo>
                    <a:pt x="4517" y="1130"/>
                  </a:lnTo>
                  <a:lnTo>
                    <a:pt x="5646" y="1130"/>
                  </a:lnTo>
                  <a:lnTo>
                    <a:pt x="5646" y="1693"/>
                  </a:lnTo>
                  <a:cubicBezTo>
                    <a:pt x="5646" y="2629"/>
                    <a:pt x="6402" y="3424"/>
                    <a:pt x="7339" y="3424"/>
                  </a:cubicBezTo>
                  <a:cubicBezTo>
                    <a:pt x="7652" y="3424"/>
                    <a:pt x="7905" y="3171"/>
                    <a:pt x="7905" y="2861"/>
                  </a:cubicBezTo>
                  <a:lnTo>
                    <a:pt x="7905" y="1130"/>
                  </a:lnTo>
                  <a:lnTo>
                    <a:pt x="9034" y="1130"/>
                  </a:lnTo>
                  <a:lnTo>
                    <a:pt x="9034" y="3990"/>
                  </a:lnTo>
                  <a:cubicBezTo>
                    <a:pt x="9034" y="4300"/>
                    <a:pt x="9284" y="4553"/>
                    <a:pt x="9597" y="4553"/>
                  </a:cubicBezTo>
                  <a:cubicBezTo>
                    <a:pt x="9910" y="4553"/>
                    <a:pt x="10163" y="4300"/>
                    <a:pt x="10163" y="3990"/>
                  </a:cubicBezTo>
                  <a:lnTo>
                    <a:pt x="10163" y="1130"/>
                  </a:lnTo>
                  <a:lnTo>
                    <a:pt x="16373" y="1130"/>
                  </a:lnTo>
                  <a:cubicBezTo>
                    <a:pt x="16686" y="1130"/>
                    <a:pt x="16936" y="877"/>
                    <a:pt x="16936" y="563"/>
                  </a:cubicBezTo>
                  <a:cubicBezTo>
                    <a:pt x="16936" y="250"/>
                    <a:pt x="16686" y="0"/>
                    <a:pt x="16373"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817" name="Google Shape;6817;p91"/>
            <p:cNvSpPr/>
            <p:nvPr/>
          </p:nvSpPr>
          <p:spPr>
            <a:xfrm>
              <a:off x="971350" y="3806450"/>
              <a:ext cx="254100" cy="339775"/>
            </a:xfrm>
            <a:custGeom>
              <a:avLst/>
              <a:gdLst/>
              <a:ahLst/>
              <a:cxnLst/>
              <a:rect l="l" t="t" r="r" b="b"/>
              <a:pathLst>
                <a:path w="10164" h="13591" extrusionOk="0">
                  <a:moveTo>
                    <a:pt x="7563" y="2032"/>
                  </a:moveTo>
                  <a:cubicBezTo>
                    <a:pt x="7853" y="2032"/>
                    <a:pt x="8131" y="2256"/>
                    <a:pt x="8131" y="2596"/>
                  </a:cubicBezTo>
                  <a:cubicBezTo>
                    <a:pt x="8131" y="2937"/>
                    <a:pt x="7852" y="3163"/>
                    <a:pt x="7562" y="3163"/>
                  </a:cubicBezTo>
                  <a:cubicBezTo>
                    <a:pt x="7423" y="3163"/>
                    <a:pt x="7282" y="3111"/>
                    <a:pt x="7168" y="2997"/>
                  </a:cubicBezTo>
                  <a:cubicBezTo>
                    <a:pt x="6945" y="2777"/>
                    <a:pt x="6945" y="2418"/>
                    <a:pt x="7168" y="2199"/>
                  </a:cubicBezTo>
                  <a:cubicBezTo>
                    <a:pt x="7283" y="2083"/>
                    <a:pt x="7425" y="2032"/>
                    <a:pt x="7563" y="2032"/>
                  </a:cubicBezTo>
                  <a:close/>
                  <a:moveTo>
                    <a:pt x="7339" y="0"/>
                  </a:moveTo>
                  <a:cubicBezTo>
                    <a:pt x="5412" y="0"/>
                    <a:pt x="3759" y="1087"/>
                    <a:pt x="2901" y="2668"/>
                  </a:cubicBezTo>
                  <a:cubicBezTo>
                    <a:pt x="2852" y="2674"/>
                    <a:pt x="2804" y="2686"/>
                    <a:pt x="2762" y="2704"/>
                  </a:cubicBezTo>
                  <a:cubicBezTo>
                    <a:pt x="2602" y="2782"/>
                    <a:pt x="2431" y="2819"/>
                    <a:pt x="2260" y="2819"/>
                  </a:cubicBezTo>
                  <a:cubicBezTo>
                    <a:pt x="1967" y="2819"/>
                    <a:pt x="1678" y="2707"/>
                    <a:pt x="1458" y="2494"/>
                  </a:cubicBezTo>
                  <a:cubicBezTo>
                    <a:pt x="1247" y="2280"/>
                    <a:pt x="1127" y="1994"/>
                    <a:pt x="1130" y="1696"/>
                  </a:cubicBezTo>
                  <a:cubicBezTo>
                    <a:pt x="1130" y="1395"/>
                    <a:pt x="1247" y="1178"/>
                    <a:pt x="1458" y="964"/>
                  </a:cubicBezTo>
                  <a:cubicBezTo>
                    <a:pt x="1681" y="744"/>
                    <a:pt x="1681" y="386"/>
                    <a:pt x="1458" y="166"/>
                  </a:cubicBezTo>
                  <a:cubicBezTo>
                    <a:pt x="1348" y="56"/>
                    <a:pt x="1204" y="1"/>
                    <a:pt x="1059" y="1"/>
                  </a:cubicBezTo>
                  <a:cubicBezTo>
                    <a:pt x="915" y="1"/>
                    <a:pt x="770" y="56"/>
                    <a:pt x="660" y="166"/>
                  </a:cubicBezTo>
                  <a:cubicBezTo>
                    <a:pt x="236" y="594"/>
                    <a:pt x="1" y="1093"/>
                    <a:pt x="1" y="1696"/>
                  </a:cubicBezTo>
                  <a:cubicBezTo>
                    <a:pt x="1" y="2942"/>
                    <a:pt x="1010" y="3954"/>
                    <a:pt x="2259" y="3954"/>
                  </a:cubicBezTo>
                  <a:cubicBezTo>
                    <a:pt x="2307" y="3954"/>
                    <a:pt x="2353" y="3939"/>
                    <a:pt x="2401" y="3936"/>
                  </a:cubicBezTo>
                  <a:lnTo>
                    <a:pt x="2401" y="3936"/>
                  </a:lnTo>
                  <a:cubicBezTo>
                    <a:pt x="2319" y="4282"/>
                    <a:pt x="2274" y="4635"/>
                    <a:pt x="2265" y="4990"/>
                  </a:cubicBezTo>
                  <a:cubicBezTo>
                    <a:pt x="2976" y="4680"/>
                    <a:pt x="3741" y="4517"/>
                    <a:pt x="4518" y="4517"/>
                  </a:cubicBezTo>
                  <a:lnTo>
                    <a:pt x="5081" y="4517"/>
                  </a:lnTo>
                  <a:cubicBezTo>
                    <a:pt x="6017" y="4517"/>
                    <a:pt x="6773" y="5276"/>
                    <a:pt x="6776" y="6213"/>
                  </a:cubicBezTo>
                  <a:lnTo>
                    <a:pt x="6776" y="9073"/>
                  </a:lnTo>
                  <a:cubicBezTo>
                    <a:pt x="6776" y="10925"/>
                    <a:pt x="5864" y="12557"/>
                    <a:pt x="4482" y="13590"/>
                  </a:cubicBezTo>
                  <a:lnTo>
                    <a:pt x="6210" y="13590"/>
                  </a:lnTo>
                  <a:cubicBezTo>
                    <a:pt x="8393" y="13590"/>
                    <a:pt x="10164" y="11820"/>
                    <a:pt x="10164" y="9636"/>
                  </a:cubicBezTo>
                  <a:lnTo>
                    <a:pt x="10164"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818" name="Google Shape;6818;p91"/>
            <p:cNvSpPr/>
            <p:nvPr/>
          </p:nvSpPr>
          <p:spPr>
            <a:xfrm>
              <a:off x="971350" y="3947600"/>
              <a:ext cx="141175" cy="198625"/>
            </a:xfrm>
            <a:custGeom>
              <a:avLst/>
              <a:gdLst/>
              <a:ahLst/>
              <a:cxnLst/>
              <a:rect l="l" t="t" r="r" b="b"/>
              <a:pathLst>
                <a:path w="5647" h="7945" extrusionOk="0">
                  <a:moveTo>
                    <a:pt x="4518" y="0"/>
                  </a:moveTo>
                  <a:cubicBezTo>
                    <a:pt x="2021" y="0"/>
                    <a:pt x="1" y="2060"/>
                    <a:pt x="1" y="4556"/>
                  </a:cubicBezTo>
                  <a:lnTo>
                    <a:pt x="1" y="6815"/>
                  </a:lnTo>
                  <a:cubicBezTo>
                    <a:pt x="934" y="6812"/>
                    <a:pt x="1693" y="6056"/>
                    <a:pt x="1693" y="5120"/>
                  </a:cubicBezTo>
                  <a:cubicBezTo>
                    <a:pt x="1693" y="4806"/>
                    <a:pt x="1946" y="4556"/>
                    <a:pt x="2259" y="4556"/>
                  </a:cubicBezTo>
                  <a:cubicBezTo>
                    <a:pt x="2569" y="4556"/>
                    <a:pt x="2822" y="4806"/>
                    <a:pt x="2822" y="5120"/>
                  </a:cubicBezTo>
                  <a:cubicBezTo>
                    <a:pt x="2822" y="6547"/>
                    <a:pt x="1753" y="7718"/>
                    <a:pt x="377" y="7905"/>
                  </a:cubicBezTo>
                  <a:cubicBezTo>
                    <a:pt x="434" y="7929"/>
                    <a:pt x="501" y="7941"/>
                    <a:pt x="564" y="7944"/>
                  </a:cubicBezTo>
                  <a:lnTo>
                    <a:pt x="1130" y="7944"/>
                  </a:lnTo>
                  <a:cubicBezTo>
                    <a:pt x="3623" y="7944"/>
                    <a:pt x="5647" y="5921"/>
                    <a:pt x="5647" y="3427"/>
                  </a:cubicBezTo>
                  <a:lnTo>
                    <a:pt x="5647" y="567"/>
                  </a:lnTo>
                  <a:cubicBezTo>
                    <a:pt x="5647" y="253"/>
                    <a:pt x="5394" y="0"/>
                    <a:pt x="508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819" name="Google Shape;6819;p91"/>
            <p:cNvSpPr/>
            <p:nvPr/>
          </p:nvSpPr>
          <p:spPr>
            <a:xfrm>
              <a:off x="1253675" y="3806450"/>
              <a:ext cx="112925" cy="90350"/>
            </a:xfrm>
            <a:custGeom>
              <a:avLst/>
              <a:gdLst/>
              <a:ahLst/>
              <a:cxnLst/>
              <a:rect l="l" t="t" r="r" b="b"/>
              <a:pathLst>
                <a:path w="4517" h="3614" extrusionOk="0">
                  <a:moveTo>
                    <a:pt x="0" y="0"/>
                  </a:moveTo>
                  <a:lnTo>
                    <a:pt x="0" y="1696"/>
                  </a:lnTo>
                  <a:cubicBezTo>
                    <a:pt x="142" y="1685"/>
                    <a:pt x="428" y="1669"/>
                    <a:pt x="771" y="1669"/>
                  </a:cubicBezTo>
                  <a:cubicBezTo>
                    <a:pt x="1415" y="1669"/>
                    <a:pt x="2264" y="1726"/>
                    <a:pt x="2749" y="1988"/>
                  </a:cubicBezTo>
                  <a:cubicBezTo>
                    <a:pt x="3355" y="2313"/>
                    <a:pt x="4062" y="3078"/>
                    <a:pt x="4517" y="3614"/>
                  </a:cubicBezTo>
                  <a:lnTo>
                    <a:pt x="4517" y="2259"/>
                  </a:lnTo>
                  <a:cubicBezTo>
                    <a:pt x="4517" y="1012"/>
                    <a:pt x="3505" y="0"/>
                    <a:pt x="2258"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820" name="Google Shape;6820;p91"/>
            <p:cNvSpPr/>
            <p:nvPr/>
          </p:nvSpPr>
          <p:spPr>
            <a:xfrm>
              <a:off x="1253600" y="3876425"/>
              <a:ext cx="95025" cy="42975"/>
            </a:xfrm>
            <a:custGeom>
              <a:avLst/>
              <a:gdLst/>
              <a:ahLst/>
              <a:cxnLst/>
              <a:rect l="l" t="t" r="r" b="b"/>
              <a:pathLst>
                <a:path w="3801" h="1719" extrusionOk="0">
                  <a:moveTo>
                    <a:pt x="726" y="0"/>
                  </a:moveTo>
                  <a:cubicBezTo>
                    <a:pt x="478" y="0"/>
                    <a:pt x="239" y="9"/>
                    <a:pt x="42" y="23"/>
                  </a:cubicBezTo>
                  <a:lnTo>
                    <a:pt x="0" y="23"/>
                  </a:lnTo>
                  <a:lnTo>
                    <a:pt x="3" y="1718"/>
                  </a:lnTo>
                  <a:lnTo>
                    <a:pt x="3800" y="1718"/>
                  </a:lnTo>
                  <a:cubicBezTo>
                    <a:pt x="3379" y="1203"/>
                    <a:pt x="2692" y="438"/>
                    <a:pt x="2219" y="182"/>
                  </a:cubicBezTo>
                  <a:cubicBezTo>
                    <a:pt x="1969" y="49"/>
                    <a:pt x="1321" y="0"/>
                    <a:pt x="72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821" name="Google Shape;6821;p91"/>
          <p:cNvGrpSpPr/>
          <p:nvPr/>
        </p:nvGrpSpPr>
        <p:grpSpPr>
          <a:xfrm>
            <a:off x="7283273" y="4167714"/>
            <a:ext cx="461796" cy="452831"/>
            <a:chOff x="1490050" y="3805975"/>
            <a:chExt cx="491900" cy="482350"/>
          </a:xfrm>
        </p:grpSpPr>
        <p:sp>
          <p:nvSpPr>
            <p:cNvPr id="6822" name="Google Shape;6822;p91"/>
            <p:cNvSpPr/>
            <p:nvPr/>
          </p:nvSpPr>
          <p:spPr>
            <a:xfrm>
              <a:off x="1541775" y="3877050"/>
              <a:ext cx="302500" cy="277225"/>
            </a:xfrm>
            <a:custGeom>
              <a:avLst/>
              <a:gdLst/>
              <a:ahLst/>
              <a:cxnLst/>
              <a:rect l="l" t="t" r="r" b="b"/>
              <a:pathLst>
                <a:path w="12100" h="11089" extrusionOk="0">
                  <a:moveTo>
                    <a:pt x="10512" y="1"/>
                  </a:moveTo>
                  <a:lnTo>
                    <a:pt x="0" y="10513"/>
                  </a:lnTo>
                  <a:cubicBezTo>
                    <a:pt x="207" y="10475"/>
                    <a:pt x="415" y="10456"/>
                    <a:pt x="622" y="10456"/>
                  </a:cubicBezTo>
                  <a:cubicBezTo>
                    <a:pt x="1327" y="10456"/>
                    <a:pt x="2020" y="10674"/>
                    <a:pt x="2602" y="11088"/>
                  </a:cubicBezTo>
                  <a:lnTo>
                    <a:pt x="12099" y="1588"/>
                  </a:lnTo>
                  <a:lnTo>
                    <a:pt x="10512"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823" name="Google Shape;6823;p91"/>
            <p:cNvSpPr/>
            <p:nvPr/>
          </p:nvSpPr>
          <p:spPr>
            <a:xfrm>
              <a:off x="1824450" y="3805975"/>
              <a:ext cx="157500" cy="150525"/>
            </a:xfrm>
            <a:custGeom>
              <a:avLst/>
              <a:gdLst/>
              <a:ahLst/>
              <a:cxnLst/>
              <a:rect l="l" t="t" r="r" b="b"/>
              <a:pathLst>
                <a:path w="6300" h="6021" extrusionOk="0">
                  <a:moveTo>
                    <a:pt x="3211" y="0"/>
                  </a:moveTo>
                  <a:cubicBezTo>
                    <a:pt x="2484" y="0"/>
                    <a:pt x="1758" y="281"/>
                    <a:pt x="1208" y="841"/>
                  </a:cubicBezTo>
                  <a:lnTo>
                    <a:pt x="0" y="2049"/>
                  </a:lnTo>
                  <a:lnTo>
                    <a:pt x="3972" y="6021"/>
                  </a:lnTo>
                  <a:lnTo>
                    <a:pt x="5180" y="4813"/>
                  </a:lnTo>
                  <a:cubicBezTo>
                    <a:pt x="6294" y="3717"/>
                    <a:pt x="6300" y="1925"/>
                    <a:pt x="5198" y="823"/>
                  </a:cubicBezTo>
                  <a:cubicBezTo>
                    <a:pt x="4649" y="274"/>
                    <a:pt x="3930" y="0"/>
                    <a:pt x="321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824" name="Google Shape;6824;p91"/>
            <p:cNvSpPr/>
            <p:nvPr/>
          </p:nvSpPr>
          <p:spPr>
            <a:xfrm>
              <a:off x="1626675" y="3936600"/>
              <a:ext cx="277225" cy="302600"/>
            </a:xfrm>
            <a:custGeom>
              <a:avLst/>
              <a:gdLst/>
              <a:ahLst/>
              <a:cxnLst/>
              <a:rect l="l" t="t" r="r" b="b"/>
              <a:pathLst>
                <a:path w="11089" h="12104" extrusionOk="0">
                  <a:moveTo>
                    <a:pt x="9501" y="1"/>
                  </a:moveTo>
                  <a:lnTo>
                    <a:pt x="1" y="9501"/>
                  </a:lnTo>
                  <a:cubicBezTo>
                    <a:pt x="537" y="10254"/>
                    <a:pt x="745" y="11194"/>
                    <a:pt x="576" y="12103"/>
                  </a:cubicBezTo>
                  <a:lnTo>
                    <a:pt x="11088" y="1591"/>
                  </a:lnTo>
                  <a:lnTo>
                    <a:pt x="9501"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825" name="Google Shape;6825;p91"/>
            <p:cNvSpPr/>
            <p:nvPr/>
          </p:nvSpPr>
          <p:spPr>
            <a:xfrm>
              <a:off x="1490050" y="4166500"/>
              <a:ext cx="129950" cy="121825"/>
            </a:xfrm>
            <a:custGeom>
              <a:avLst/>
              <a:gdLst/>
              <a:ahLst/>
              <a:cxnLst/>
              <a:rect l="l" t="t" r="r" b="b"/>
              <a:pathLst>
                <a:path w="5198" h="4873" extrusionOk="0">
                  <a:moveTo>
                    <a:pt x="2693" y="0"/>
                  </a:moveTo>
                  <a:cubicBezTo>
                    <a:pt x="2243" y="0"/>
                    <a:pt x="1790" y="133"/>
                    <a:pt x="1398" y="405"/>
                  </a:cubicBezTo>
                  <a:lnTo>
                    <a:pt x="1398" y="402"/>
                  </a:lnTo>
                  <a:lnTo>
                    <a:pt x="741" y="2446"/>
                  </a:lnTo>
                  <a:lnTo>
                    <a:pt x="139" y="4118"/>
                  </a:lnTo>
                  <a:cubicBezTo>
                    <a:pt x="0" y="4500"/>
                    <a:pt x="295" y="4872"/>
                    <a:pt x="664" y="4872"/>
                  </a:cubicBezTo>
                  <a:cubicBezTo>
                    <a:pt x="727" y="4872"/>
                    <a:pt x="793" y="4861"/>
                    <a:pt x="859" y="4837"/>
                  </a:cubicBezTo>
                  <a:lnTo>
                    <a:pt x="2530" y="4235"/>
                  </a:lnTo>
                  <a:lnTo>
                    <a:pt x="4574" y="3579"/>
                  </a:lnTo>
                  <a:cubicBezTo>
                    <a:pt x="5198" y="2672"/>
                    <a:pt x="5086" y="1450"/>
                    <a:pt x="4306" y="670"/>
                  </a:cubicBezTo>
                  <a:cubicBezTo>
                    <a:pt x="3866" y="228"/>
                    <a:pt x="3282" y="0"/>
                    <a:pt x="2693"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826" name="Google Shape;6826;p91"/>
          <p:cNvGrpSpPr/>
          <p:nvPr/>
        </p:nvGrpSpPr>
        <p:grpSpPr>
          <a:xfrm>
            <a:off x="7848430" y="4167961"/>
            <a:ext cx="415865" cy="452337"/>
            <a:chOff x="2104275" y="3806450"/>
            <a:chExt cx="442975" cy="481825"/>
          </a:xfrm>
        </p:grpSpPr>
        <p:sp>
          <p:nvSpPr>
            <p:cNvPr id="6827" name="Google Shape;6827;p91"/>
            <p:cNvSpPr/>
            <p:nvPr/>
          </p:nvSpPr>
          <p:spPr>
            <a:xfrm>
              <a:off x="2104275" y="3806450"/>
              <a:ext cx="442975" cy="481825"/>
            </a:xfrm>
            <a:custGeom>
              <a:avLst/>
              <a:gdLst/>
              <a:ahLst/>
              <a:cxnLst/>
              <a:rect l="l" t="t" r="r" b="b"/>
              <a:pathLst>
                <a:path w="17719" h="19273" extrusionOk="0">
                  <a:moveTo>
                    <a:pt x="8889" y="1130"/>
                  </a:moveTo>
                  <a:cubicBezTo>
                    <a:pt x="9660" y="1130"/>
                    <a:pt x="10482" y="2382"/>
                    <a:pt x="11039" y="4343"/>
                  </a:cubicBezTo>
                  <a:cubicBezTo>
                    <a:pt x="10308" y="4586"/>
                    <a:pt x="9594" y="4870"/>
                    <a:pt x="8895" y="5192"/>
                  </a:cubicBezTo>
                  <a:cubicBezTo>
                    <a:pt x="8194" y="4864"/>
                    <a:pt x="7474" y="4577"/>
                    <a:pt x="6742" y="4331"/>
                  </a:cubicBezTo>
                  <a:cubicBezTo>
                    <a:pt x="7302" y="2379"/>
                    <a:pt x="8121" y="1130"/>
                    <a:pt x="8889" y="1130"/>
                  </a:cubicBezTo>
                  <a:close/>
                  <a:moveTo>
                    <a:pt x="6471" y="5445"/>
                  </a:moveTo>
                  <a:cubicBezTo>
                    <a:pt x="6830" y="5565"/>
                    <a:pt x="7200" y="5704"/>
                    <a:pt x="7570" y="5854"/>
                  </a:cubicBezTo>
                  <a:cubicBezTo>
                    <a:pt x="6571" y="6393"/>
                    <a:pt x="6878" y="6243"/>
                    <a:pt x="6273" y="6616"/>
                  </a:cubicBezTo>
                  <a:cubicBezTo>
                    <a:pt x="6330" y="6210"/>
                    <a:pt x="6396" y="5815"/>
                    <a:pt x="6471" y="5445"/>
                  </a:cubicBezTo>
                  <a:close/>
                  <a:moveTo>
                    <a:pt x="11307" y="5445"/>
                  </a:moveTo>
                  <a:cubicBezTo>
                    <a:pt x="11386" y="5815"/>
                    <a:pt x="11449" y="6210"/>
                    <a:pt x="11506" y="6616"/>
                  </a:cubicBezTo>
                  <a:cubicBezTo>
                    <a:pt x="10895" y="6240"/>
                    <a:pt x="11220" y="6399"/>
                    <a:pt x="10208" y="5854"/>
                  </a:cubicBezTo>
                  <a:cubicBezTo>
                    <a:pt x="10582" y="5704"/>
                    <a:pt x="10949" y="5565"/>
                    <a:pt x="11307" y="5445"/>
                  </a:cubicBezTo>
                  <a:close/>
                  <a:moveTo>
                    <a:pt x="13999" y="4845"/>
                  </a:moveTo>
                  <a:cubicBezTo>
                    <a:pt x="14142" y="5686"/>
                    <a:pt x="14870" y="6249"/>
                    <a:pt x="15661" y="6249"/>
                  </a:cubicBezTo>
                  <a:cubicBezTo>
                    <a:pt x="15873" y="6249"/>
                    <a:pt x="16089" y="6209"/>
                    <a:pt x="16300" y="6122"/>
                  </a:cubicBezTo>
                  <a:lnTo>
                    <a:pt x="16300" y="6122"/>
                  </a:lnTo>
                  <a:cubicBezTo>
                    <a:pt x="16201" y="6676"/>
                    <a:pt x="15821" y="7384"/>
                    <a:pt x="15183" y="8158"/>
                  </a:cubicBezTo>
                  <a:cubicBezTo>
                    <a:pt x="14993" y="8390"/>
                    <a:pt x="14761" y="8625"/>
                    <a:pt x="14535" y="8856"/>
                  </a:cubicBezTo>
                  <a:cubicBezTo>
                    <a:pt x="13963" y="8345"/>
                    <a:pt x="13361" y="7866"/>
                    <a:pt x="12735" y="7423"/>
                  </a:cubicBezTo>
                  <a:cubicBezTo>
                    <a:pt x="12662" y="6652"/>
                    <a:pt x="12551" y="5884"/>
                    <a:pt x="12394" y="5125"/>
                  </a:cubicBezTo>
                  <a:cubicBezTo>
                    <a:pt x="12921" y="4990"/>
                    <a:pt x="13457" y="4897"/>
                    <a:pt x="13999" y="4845"/>
                  </a:cubicBezTo>
                  <a:close/>
                  <a:moveTo>
                    <a:pt x="3779" y="4845"/>
                  </a:moveTo>
                  <a:cubicBezTo>
                    <a:pt x="4321" y="4897"/>
                    <a:pt x="4857" y="4990"/>
                    <a:pt x="5384" y="5129"/>
                  </a:cubicBezTo>
                  <a:cubicBezTo>
                    <a:pt x="5231" y="5887"/>
                    <a:pt x="5116" y="6652"/>
                    <a:pt x="5047" y="7423"/>
                  </a:cubicBezTo>
                  <a:cubicBezTo>
                    <a:pt x="4421" y="7869"/>
                    <a:pt x="3818" y="8348"/>
                    <a:pt x="3246" y="8859"/>
                  </a:cubicBezTo>
                  <a:cubicBezTo>
                    <a:pt x="3020" y="8625"/>
                    <a:pt x="2789" y="8393"/>
                    <a:pt x="2599" y="8161"/>
                  </a:cubicBezTo>
                  <a:cubicBezTo>
                    <a:pt x="1963" y="7387"/>
                    <a:pt x="1584" y="6685"/>
                    <a:pt x="1485" y="6125"/>
                  </a:cubicBezTo>
                  <a:lnTo>
                    <a:pt x="1485" y="6125"/>
                  </a:lnTo>
                  <a:cubicBezTo>
                    <a:pt x="1683" y="6207"/>
                    <a:pt x="1897" y="6249"/>
                    <a:pt x="2114" y="6249"/>
                  </a:cubicBezTo>
                  <a:cubicBezTo>
                    <a:pt x="2936" y="6246"/>
                    <a:pt x="3638" y="5655"/>
                    <a:pt x="3779" y="4845"/>
                  </a:cubicBezTo>
                  <a:close/>
                  <a:moveTo>
                    <a:pt x="4951" y="8893"/>
                  </a:moveTo>
                  <a:lnTo>
                    <a:pt x="4951" y="8893"/>
                  </a:lnTo>
                  <a:cubicBezTo>
                    <a:pt x="4945" y="9143"/>
                    <a:pt x="4939" y="9389"/>
                    <a:pt x="4939" y="9636"/>
                  </a:cubicBezTo>
                  <a:cubicBezTo>
                    <a:pt x="4939" y="9882"/>
                    <a:pt x="4945" y="10128"/>
                    <a:pt x="4951" y="10377"/>
                  </a:cubicBezTo>
                  <a:lnTo>
                    <a:pt x="4951" y="10377"/>
                  </a:lnTo>
                  <a:cubicBezTo>
                    <a:pt x="4637" y="10133"/>
                    <a:pt x="4348" y="9886"/>
                    <a:pt x="4065" y="9636"/>
                  </a:cubicBezTo>
                  <a:cubicBezTo>
                    <a:pt x="4348" y="9386"/>
                    <a:pt x="4637" y="9139"/>
                    <a:pt x="4951" y="8893"/>
                  </a:cubicBezTo>
                  <a:close/>
                  <a:moveTo>
                    <a:pt x="12828" y="8896"/>
                  </a:moveTo>
                  <a:lnTo>
                    <a:pt x="12828" y="8896"/>
                  </a:lnTo>
                  <a:cubicBezTo>
                    <a:pt x="13144" y="9139"/>
                    <a:pt x="13430" y="9386"/>
                    <a:pt x="13713" y="9636"/>
                  </a:cubicBezTo>
                  <a:cubicBezTo>
                    <a:pt x="13433" y="9886"/>
                    <a:pt x="13144" y="10133"/>
                    <a:pt x="12828" y="10380"/>
                  </a:cubicBezTo>
                  <a:cubicBezTo>
                    <a:pt x="12837" y="10130"/>
                    <a:pt x="12843" y="9883"/>
                    <a:pt x="12843" y="9636"/>
                  </a:cubicBezTo>
                  <a:cubicBezTo>
                    <a:pt x="12843" y="9389"/>
                    <a:pt x="12837" y="9143"/>
                    <a:pt x="12828" y="8896"/>
                  </a:cubicBezTo>
                  <a:close/>
                  <a:moveTo>
                    <a:pt x="8889" y="6447"/>
                  </a:moveTo>
                  <a:cubicBezTo>
                    <a:pt x="9850" y="6908"/>
                    <a:pt x="10774" y="7441"/>
                    <a:pt x="11657" y="8040"/>
                  </a:cubicBezTo>
                  <a:cubicBezTo>
                    <a:pt x="11693" y="8555"/>
                    <a:pt x="11714" y="9088"/>
                    <a:pt x="11714" y="9636"/>
                  </a:cubicBezTo>
                  <a:cubicBezTo>
                    <a:pt x="11714" y="10187"/>
                    <a:pt x="11693" y="10717"/>
                    <a:pt x="11657" y="11232"/>
                  </a:cubicBezTo>
                  <a:cubicBezTo>
                    <a:pt x="10774" y="11832"/>
                    <a:pt x="9853" y="12365"/>
                    <a:pt x="8895" y="12828"/>
                  </a:cubicBezTo>
                  <a:cubicBezTo>
                    <a:pt x="7932" y="12368"/>
                    <a:pt x="7007" y="11832"/>
                    <a:pt x="6125" y="11232"/>
                  </a:cubicBezTo>
                  <a:cubicBezTo>
                    <a:pt x="6086" y="10717"/>
                    <a:pt x="6068" y="10187"/>
                    <a:pt x="6068" y="9636"/>
                  </a:cubicBezTo>
                  <a:cubicBezTo>
                    <a:pt x="6068" y="9088"/>
                    <a:pt x="6089" y="8555"/>
                    <a:pt x="6125" y="8040"/>
                  </a:cubicBezTo>
                  <a:cubicBezTo>
                    <a:pt x="7004" y="7441"/>
                    <a:pt x="7929" y="6908"/>
                    <a:pt x="8889" y="6447"/>
                  </a:cubicBezTo>
                  <a:close/>
                  <a:moveTo>
                    <a:pt x="6273" y="12657"/>
                  </a:moveTo>
                  <a:lnTo>
                    <a:pt x="6273" y="12657"/>
                  </a:lnTo>
                  <a:cubicBezTo>
                    <a:pt x="6878" y="13033"/>
                    <a:pt x="6571" y="12879"/>
                    <a:pt x="7570" y="13418"/>
                  </a:cubicBezTo>
                  <a:cubicBezTo>
                    <a:pt x="7194" y="13569"/>
                    <a:pt x="6827" y="13708"/>
                    <a:pt x="6471" y="13828"/>
                  </a:cubicBezTo>
                  <a:cubicBezTo>
                    <a:pt x="6393" y="13455"/>
                    <a:pt x="6330" y="13063"/>
                    <a:pt x="6273" y="12657"/>
                  </a:cubicBezTo>
                  <a:close/>
                  <a:moveTo>
                    <a:pt x="11506" y="12657"/>
                  </a:moveTo>
                  <a:cubicBezTo>
                    <a:pt x="11449" y="13063"/>
                    <a:pt x="11386" y="13458"/>
                    <a:pt x="11307" y="13828"/>
                  </a:cubicBezTo>
                  <a:cubicBezTo>
                    <a:pt x="10949" y="13711"/>
                    <a:pt x="10582" y="13569"/>
                    <a:pt x="10208" y="13418"/>
                  </a:cubicBezTo>
                  <a:cubicBezTo>
                    <a:pt x="11181" y="12898"/>
                    <a:pt x="10937" y="13009"/>
                    <a:pt x="11506" y="12657"/>
                  </a:cubicBezTo>
                  <a:close/>
                  <a:moveTo>
                    <a:pt x="14535" y="10416"/>
                  </a:moveTo>
                  <a:cubicBezTo>
                    <a:pt x="14761" y="10648"/>
                    <a:pt x="14993" y="10883"/>
                    <a:pt x="15183" y="11115"/>
                  </a:cubicBezTo>
                  <a:cubicBezTo>
                    <a:pt x="15818" y="11886"/>
                    <a:pt x="16198" y="12590"/>
                    <a:pt x="16294" y="13147"/>
                  </a:cubicBezTo>
                  <a:cubicBezTo>
                    <a:pt x="16095" y="13066"/>
                    <a:pt x="15881" y="13024"/>
                    <a:pt x="15665" y="13024"/>
                  </a:cubicBezTo>
                  <a:cubicBezTo>
                    <a:pt x="14843" y="13024"/>
                    <a:pt x="14141" y="13617"/>
                    <a:pt x="13999" y="14424"/>
                  </a:cubicBezTo>
                  <a:cubicBezTo>
                    <a:pt x="13457" y="14376"/>
                    <a:pt x="12921" y="14280"/>
                    <a:pt x="12394" y="14144"/>
                  </a:cubicBezTo>
                  <a:cubicBezTo>
                    <a:pt x="12551" y="13385"/>
                    <a:pt x="12662" y="12620"/>
                    <a:pt x="12735" y="11850"/>
                  </a:cubicBezTo>
                  <a:cubicBezTo>
                    <a:pt x="13361" y="11407"/>
                    <a:pt x="13963" y="10928"/>
                    <a:pt x="14535" y="10416"/>
                  </a:cubicBezTo>
                  <a:close/>
                  <a:moveTo>
                    <a:pt x="3243" y="10416"/>
                  </a:moveTo>
                  <a:cubicBezTo>
                    <a:pt x="3815" y="10928"/>
                    <a:pt x="4418" y="11407"/>
                    <a:pt x="5044" y="11850"/>
                  </a:cubicBezTo>
                  <a:cubicBezTo>
                    <a:pt x="5116" y="12620"/>
                    <a:pt x="5228" y="13385"/>
                    <a:pt x="5384" y="14144"/>
                  </a:cubicBezTo>
                  <a:cubicBezTo>
                    <a:pt x="4554" y="14353"/>
                    <a:pt x="3815" y="14456"/>
                    <a:pt x="3207" y="14456"/>
                  </a:cubicBezTo>
                  <a:cubicBezTo>
                    <a:pt x="2366" y="14456"/>
                    <a:pt x="1778" y="14258"/>
                    <a:pt x="1554" y="13870"/>
                  </a:cubicBezTo>
                  <a:cubicBezTo>
                    <a:pt x="1238" y="13322"/>
                    <a:pt x="1626" y="12292"/>
                    <a:pt x="2596" y="11115"/>
                  </a:cubicBezTo>
                  <a:cubicBezTo>
                    <a:pt x="2786" y="10883"/>
                    <a:pt x="3020" y="10648"/>
                    <a:pt x="3243" y="10416"/>
                  </a:cubicBezTo>
                  <a:close/>
                  <a:moveTo>
                    <a:pt x="8889" y="14081"/>
                  </a:moveTo>
                  <a:cubicBezTo>
                    <a:pt x="9588" y="14403"/>
                    <a:pt x="10308" y="14689"/>
                    <a:pt x="11039" y="14933"/>
                  </a:cubicBezTo>
                  <a:cubicBezTo>
                    <a:pt x="10482" y="16890"/>
                    <a:pt x="9660" y="18143"/>
                    <a:pt x="8889" y="18143"/>
                  </a:cubicBezTo>
                  <a:cubicBezTo>
                    <a:pt x="8118" y="18143"/>
                    <a:pt x="7296" y="16887"/>
                    <a:pt x="6739" y="14924"/>
                  </a:cubicBezTo>
                  <a:cubicBezTo>
                    <a:pt x="7471" y="14683"/>
                    <a:pt x="8188" y="14400"/>
                    <a:pt x="8889" y="14081"/>
                  </a:cubicBezTo>
                  <a:close/>
                  <a:moveTo>
                    <a:pt x="8889" y="0"/>
                  </a:moveTo>
                  <a:cubicBezTo>
                    <a:pt x="7396" y="0"/>
                    <a:pt x="6312" y="1708"/>
                    <a:pt x="5658" y="4014"/>
                  </a:cubicBezTo>
                  <a:cubicBezTo>
                    <a:pt x="4902" y="3825"/>
                    <a:pt x="4201" y="3719"/>
                    <a:pt x="3568" y="3698"/>
                  </a:cubicBezTo>
                  <a:cubicBezTo>
                    <a:pt x="3260" y="3171"/>
                    <a:pt x="2700" y="2861"/>
                    <a:pt x="2111" y="2861"/>
                  </a:cubicBezTo>
                  <a:cubicBezTo>
                    <a:pt x="1963" y="2861"/>
                    <a:pt x="1813" y="2881"/>
                    <a:pt x="1665" y="2921"/>
                  </a:cubicBezTo>
                  <a:cubicBezTo>
                    <a:pt x="928" y="3123"/>
                    <a:pt x="419" y="3792"/>
                    <a:pt x="422" y="4556"/>
                  </a:cubicBezTo>
                  <a:cubicBezTo>
                    <a:pt x="422" y="4716"/>
                    <a:pt x="449" y="4876"/>
                    <a:pt x="497" y="5026"/>
                  </a:cubicBezTo>
                  <a:cubicBezTo>
                    <a:pt x="63" y="6017"/>
                    <a:pt x="485" y="7372"/>
                    <a:pt x="1726" y="8878"/>
                  </a:cubicBezTo>
                  <a:cubicBezTo>
                    <a:pt x="1933" y="9130"/>
                    <a:pt x="2183" y="9383"/>
                    <a:pt x="2430" y="9636"/>
                  </a:cubicBezTo>
                  <a:cubicBezTo>
                    <a:pt x="2183" y="9892"/>
                    <a:pt x="1933" y="10145"/>
                    <a:pt x="1726" y="10398"/>
                  </a:cubicBezTo>
                  <a:cubicBezTo>
                    <a:pt x="407" y="12000"/>
                    <a:pt x="0" y="13434"/>
                    <a:pt x="578" y="14436"/>
                  </a:cubicBezTo>
                  <a:cubicBezTo>
                    <a:pt x="1045" y="15246"/>
                    <a:pt x="2003" y="15593"/>
                    <a:pt x="3225" y="15593"/>
                  </a:cubicBezTo>
                  <a:cubicBezTo>
                    <a:pt x="3954" y="15593"/>
                    <a:pt x="4782" y="15460"/>
                    <a:pt x="5652" y="15240"/>
                  </a:cubicBezTo>
                  <a:cubicBezTo>
                    <a:pt x="6306" y="17556"/>
                    <a:pt x="7396" y="19272"/>
                    <a:pt x="8889" y="19272"/>
                  </a:cubicBezTo>
                  <a:cubicBezTo>
                    <a:pt x="10383" y="19272"/>
                    <a:pt x="11473" y="17559"/>
                    <a:pt x="12126" y="15246"/>
                  </a:cubicBezTo>
                  <a:cubicBezTo>
                    <a:pt x="12810" y="15424"/>
                    <a:pt x="13509" y="15532"/>
                    <a:pt x="14210" y="15572"/>
                  </a:cubicBezTo>
                  <a:cubicBezTo>
                    <a:pt x="14519" y="16101"/>
                    <a:pt x="15083" y="16413"/>
                    <a:pt x="15674" y="16413"/>
                  </a:cubicBezTo>
                  <a:cubicBezTo>
                    <a:pt x="15820" y="16413"/>
                    <a:pt x="15968" y="16394"/>
                    <a:pt x="16113" y="16354"/>
                  </a:cubicBezTo>
                  <a:cubicBezTo>
                    <a:pt x="16851" y="16153"/>
                    <a:pt x="17363" y="15484"/>
                    <a:pt x="17360" y="14719"/>
                  </a:cubicBezTo>
                  <a:cubicBezTo>
                    <a:pt x="17357" y="14560"/>
                    <a:pt x="17333" y="14400"/>
                    <a:pt x="17285" y="14247"/>
                  </a:cubicBezTo>
                  <a:cubicBezTo>
                    <a:pt x="17718" y="13256"/>
                    <a:pt x="17297" y="11904"/>
                    <a:pt x="16056" y="10398"/>
                  </a:cubicBezTo>
                  <a:cubicBezTo>
                    <a:pt x="15848" y="10142"/>
                    <a:pt x="15595" y="9889"/>
                    <a:pt x="15351" y="9636"/>
                  </a:cubicBezTo>
                  <a:cubicBezTo>
                    <a:pt x="15595" y="9383"/>
                    <a:pt x="15848" y="9130"/>
                    <a:pt x="16056" y="8878"/>
                  </a:cubicBezTo>
                  <a:cubicBezTo>
                    <a:pt x="17261" y="7414"/>
                    <a:pt x="17694" y="6095"/>
                    <a:pt x="17279" y="5044"/>
                  </a:cubicBezTo>
                  <a:cubicBezTo>
                    <a:pt x="17330" y="4885"/>
                    <a:pt x="17357" y="4722"/>
                    <a:pt x="17360" y="4556"/>
                  </a:cubicBezTo>
                  <a:cubicBezTo>
                    <a:pt x="17363" y="3792"/>
                    <a:pt x="16851" y="3120"/>
                    <a:pt x="16113" y="2918"/>
                  </a:cubicBezTo>
                  <a:cubicBezTo>
                    <a:pt x="15967" y="2879"/>
                    <a:pt x="15819" y="2860"/>
                    <a:pt x="15673" y="2860"/>
                  </a:cubicBezTo>
                  <a:cubicBezTo>
                    <a:pt x="15080" y="2860"/>
                    <a:pt x="14517" y="3173"/>
                    <a:pt x="14210" y="3704"/>
                  </a:cubicBezTo>
                  <a:cubicBezTo>
                    <a:pt x="13506" y="3743"/>
                    <a:pt x="12810" y="3852"/>
                    <a:pt x="12126" y="4029"/>
                  </a:cubicBezTo>
                  <a:cubicBezTo>
                    <a:pt x="11473" y="1714"/>
                    <a:pt x="10383" y="0"/>
                    <a:pt x="8889"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828" name="Google Shape;6828;p91"/>
            <p:cNvSpPr/>
            <p:nvPr/>
          </p:nvSpPr>
          <p:spPr>
            <a:xfrm>
              <a:off x="2284200" y="4005050"/>
              <a:ext cx="84700" cy="84700"/>
            </a:xfrm>
            <a:custGeom>
              <a:avLst/>
              <a:gdLst/>
              <a:ahLst/>
              <a:cxnLst/>
              <a:rect l="l" t="t" r="r" b="b"/>
              <a:pathLst>
                <a:path w="3388" h="3388" extrusionOk="0">
                  <a:moveTo>
                    <a:pt x="1692" y="0"/>
                  </a:moveTo>
                  <a:cubicBezTo>
                    <a:pt x="756" y="0"/>
                    <a:pt x="0" y="756"/>
                    <a:pt x="0" y="1692"/>
                  </a:cubicBezTo>
                  <a:cubicBezTo>
                    <a:pt x="0" y="2629"/>
                    <a:pt x="756" y="3388"/>
                    <a:pt x="1692" y="3388"/>
                  </a:cubicBezTo>
                  <a:cubicBezTo>
                    <a:pt x="2629" y="3388"/>
                    <a:pt x="3388" y="2629"/>
                    <a:pt x="3388" y="1692"/>
                  </a:cubicBezTo>
                  <a:cubicBezTo>
                    <a:pt x="3388" y="756"/>
                    <a:pt x="2629" y="0"/>
                    <a:pt x="1692"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829" name="Google Shape;6829;p91"/>
          <p:cNvGrpSpPr/>
          <p:nvPr/>
        </p:nvGrpSpPr>
        <p:grpSpPr>
          <a:xfrm>
            <a:off x="8413119" y="4167961"/>
            <a:ext cx="391221" cy="452337"/>
            <a:chOff x="2710875" y="3806450"/>
            <a:chExt cx="416725" cy="481825"/>
          </a:xfrm>
        </p:grpSpPr>
        <p:sp>
          <p:nvSpPr>
            <p:cNvPr id="6830" name="Google Shape;6830;p91"/>
            <p:cNvSpPr/>
            <p:nvPr/>
          </p:nvSpPr>
          <p:spPr>
            <a:xfrm>
              <a:off x="2710875" y="4144450"/>
              <a:ext cx="416725" cy="143825"/>
            </a:xfrm>
            <a:custGeom>
              <a:avLst/>
              <a:gdLst/>
              <a:ahLst/>
              <a:cxnLst/>
              <a:rect l="l" t="t" r="r" b="b"/>
              <a:pathLst>
                <a:path w="16669" h="5753" extrusionOk="0">
                  <a:moveTo>
                    <a:pt x="2313" y="1"/>
                  </a:moveTo>
                  <a:lnTo>
                    <a:pt x="260" y="3590"/>
                  </a:lnTo>
                  <a:cubicBezTo>
                    <a:pt x="1" y="4039"/>
                    <a:pt x="1" y="4590"/>
                    <a:pt x="266" y="5036"/>
                  </a:cubicBezTo>
                  <a:cubicBezTo>
                    <a:pt x="517" y="5479"/>
                    <a:pt x="986" y="5752"/>
                    <a:pt x="1495" y="5752"/>
                  </a:cubicBezTo>
                  <a:cubicBezTo>
                    <a:pt x="1498" y="5752"/>
                    <a:pt x="1501" y="5752"/>
                    <a:pt x="1503" y="5752"/>
                  </a:cubicBezTo>
                  <a:lnTo>
                    <a:pt x="15165" y="5752"/>
                  </a:lnTo>
                  <a:cubicBezTo>
                    <a:pt x="15168" y="5752"/>
                    <a:pt x="15171" y="5752"/>
                    <a:pt x="15174" y="5752"/>
                  </a:cubicBezTo>
                  <a:cubicBezTo>
                    <a:pt x="15682" y="5752"/>
                    <a:pt x="16151" y="5479"/>
                    <a:pt x="16403" y="5036"/>
                  </a:cubicBezTo>
                  <a:cubicBezTo>
                    <a:pt x="16668" y="4590"/>
                    <a:pt x="16668" y="4039"/>
                    <a:pt x="16409" y="3590"/>
                  </a:cubicBezTo>
                  <a:lnTo>
                    <a:pt x="14358"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831" name="Google Shape;6831;p91"/>
            <p:cNvSpPr/>
            <p:nvPr/>
          </p:nvSpPr>
          <p:spPr>
            <a:xfrm>
              <a:off x="2784800" y="3806450"/>
              <a:ext cx="268850" cy="309800"/>
            </a:xfrm>
            <a:custGeom>
              <a:avLst/>
              <a:gdLst/>
              <a:ahLst/>
              <a:cxnLst/>
              <a:rect l="l" t="t" r="r" b="b"/>
              <a:pathLst>
                <a:path w="10754" h="12392" extrusionOk="0">
                  <a:moveTo>
                    <a:pt x="5379" y="8113"/>
                  </a:moveTo>
                  <a:cubicBezTo>
                    <a:pt x="5882" y="8113"/>
                    <a:pt x="6132" y="8721"/>
                    <a:pt x="5776" y="9076"/>
                  </a:cubicBezTo>
                  <a:cubicBezTo>
                    <a:pt x="5661" y="9192"/>
                    <a:pt x="5519" y="9244"/>
                    <a:pt x="5380" y="9244"/>
                  </a:cubicBezTo>
                  <a:cubicBezTo>
                    <a:pt x="5091" y="9244"/>
                    <a:pt x="4813" y="9019"/>
                    <a:pt x="4813" y="8679"/>
                  </a:cubicBezTo>
                  <a:cubicBezTo>
                    <a:pt x="4813" y="8366"/>
                    <a:pt x="5066" y="8113"/>
                    <a:pt x="5379" y="8113"/>
                  </a:cubicBezTo>
                  <a:close/>
                  <a:moveTo>
                    <a:pt x="4280" y="9989"/>
                  </a:moveTo>
                  <a:cubicBezTo>
                    <a:pt x="4783" y="9989"/>
                    <a:pt x="5036" y="10597"/>
                    <a:pt x="4680" y="10952"/>
                  </a:cubicBezTo>
                  <a:cubicBezTo>
                    <a:pt x="4566" y="11067"/>
                    <a:pt x="4425" y="11118"/>
                    <a:pt x="4286" y="11118"/>
                  </a:cubicBezTo>
                  <a:cubicBezTo>
                    <a:pt x="3996" y="11118"/>
                    <a:pt x="3717" y="10892"/>
                    <a:pt x="3717" y="10552"/>
                  </a:cubicBezTo>
                  <a:cubicBezTo>
                    <a:pt x="3717" y="10242"/>
                    <a:pt x="3970" y="9989"/>
                    <a:pt x="4280" y="9989"/>
                  </a:cubicBezTo>
                  <a:close/>
                  <a:moveTo>
                    <a:pt x="6475" y="9989"/>
                  </a:moveTo>
                  <a:cubicBezTo>
                    <a:pt x="6978" y="9989"/>
                    <a:pt x="7231" y="10597"/>
                    <a:pt x="6875" y="10952"/>
                  </a:cubicBezTo>
                  <a:cubicBezTo>
                    <a:pt x="6761" y="11067"/>
                    <a:pt x="6620" y="11118"/>
                    <a:pt x="6481" y="11118"/>
                  </a:cubicBezTo>
                  <a:cubicBezTo>
                    <a:pt x="6191" y="11118"/>
                    <a:pt x="5912" y="10892"/>
                    <a:pt x="5912" y="10552"/>
                  </a:cubicBezTo>
                  <a:cubicBezTo>
                    <a:pt x="5912" y="10242"/>
                    <a:pt x="6162" y="9989"/>
                    <a:pt x="6475" y="9989"/>
                  </a:cubicBezTo>
                  <a:close/>
                  <a:moveTo>
                    <a:pt x="1744" y="0"/>
                  </a:moveTo>
                  <a:cubicBezTo>
                    <a:pt x="1434" y="0"/>
                    <a:pt x="1181" y="253"/>
                    <a:pt x="1181" y="566"/>
                  </a:cubicBezTo>
                  <a:cubicBezTo>
                    <a:pt x="1181" y="877"/>
                    <a:pt x="1434" y="1130"/>
                    <a:pt x="1744" y="1130"/>
                  </a:cubicBezTo>
                  <a:lnTo>
                    <a:pt x="2259" y="1130"/>
                  </a:lnTo>
                  <a:lnTo>
                    <a:pt x="2259" y="8444"/>
                  </a:lnTo>
                  <a:lnTo>
                    <a:pt x="1" y="12392"/>
                  </a:lnTo>
                  <a:lnTo>
                    <a:pt x="10754" y="12392"/>
                  </a:lnTo>
                  <a:lnTo>
                    <a:pt x="8496" y="8444"/>
                  </a:lnTo>
                  <a:lnTo>
                    <a:pt x="8496" y="1130"/>
                  </a:lnTo>
                  <a:lnTo>
                    <a:pt x="9010" y="1130"/>
                  </a:lnTo>
                  <a:cubicBezTo>
                    <a:pt x="9321" y="1130"/>
                    <a:pt x="9574" y="877"/>
                    <a:pt x="9574" y="566"/>
                  </a:cubicBezTo>
                  <a:cubicBezTo>
                    <a:pt x="9574" y="253"/>
                    <a:pt x="9321" y="0"/>
                    <a:pt x="901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832" name="Google Shape;6832;p91"/>
          <p:cNvGrpSpPr/>
          <p:nvPr/>
        </p:nvGrpSpPr>
        <p:grpSpPr>
          <a:xfrm>
            <a:off x="8939845" y="4221883"/>
            <a:ext cx="452337" cy="344492"/>
            <a:chOff x="3271200" y="3863875"/>
            <a:chExt cx="481825" cy="366950"/>
          </a:xfrm>
        </p:grpSpPr>
        <p:sp>
          <p:nvSpPr>
            <p:cNvPr id="6833" name="Google Shape;6833;p91"/>
            <p:cNvSpPr/>
            <p:nvPr/>
          </p:nvSpPr>
          <p:spPr>
            <a:xfrm>
              <a:off x="3271200" y="3920350"/>
              <a:ext cx="283225" cy="310475"/>
            </a:xfrm>
            <a:custGeom>
              <a:avLst/>
              <a:gdLst/>
              <a:ahLst/>
              <a:cxnLst/>
              <a:rect l="l" t="t" r="r" b="b"/>
              <a:pathLst>
                <a:path w="11329" h="12419" extrusionOk="0">
                  <a:moveTo>
                    <a:pt x="1693" y="0"/>
                  </a:moveTo>
                  <a:cubicBezTo>
                    <a:pt x="756" y="0"/>
                    <a:pt x="0" y="756"/>
                    <a:pt x="0" y="1693"/>
                  </a:cubicBezTo>
                  <a:lnTo>
                    <a:pt x="0" y="8468"/>
                  </a:lnTo>
                  <a:cubicBezTo>
                    <a:pt x="0" y="9405"/>
                    <a:pt x="756" y="10160"/>
                    <a:pt x="1693" y="10163"/>
                  </a:cubicBezTo>
                  <a:lnTo>
                    <a:pt x="2861" y="10163"/>
                  </a:lnTo>
                  <a:cubicBezTo>
                    <a:pt x="2861" y="11410"/>
                    <a:pt x="3870" y="12419"/>
                    <a:pt x="5120" y="12419"/>
                  </a:cubicBezTo>
                  <a:cubicBezTo>
                    <a:pt x="6366" y="12419"/>
                    <a:pt x="7378" y="11410"/>
                    <a:pt x="7378" y="10163"/>
                  </a:cubicBezTo>
                  <a:lnTo>
                    <a:pt x="9070" y="10163"/>
                  </a:lnTo>
                  <a:lnTo>
                    <a:pt x="9070" y="6679"/>
                  </a:lnTo>
                  <a:cubicBezTo>
                    <a:pt x="9070" y="6356"/>
                    <a:pt x="9350" y="6116"/>
                    <a:pt x="9645" y="6116"/>
                  </a:cubicBezTo>
                  <a:cubicBezTo>
                    <a:pt x="9705" y="6116"/>
                    <a:pt x="9765" y="6126"/>
                    <a:pt x="9823" y="6146"/>
                  </a:cubicBezTo>
                  <a:cubicBezTo>
                    <a:pt x="9938" y="6187"/>
                    <a:pt x="10055" y="6206"/>
                    <a:pt x="10172" y="6206"/>
                  </a:cubicBezTo>
                  <a:cubicBezTo>
                    <a:pt x="10766" y="6206"/>
                    <a:pt x="11329" y="5708"/>
                    <a:pt x="11329" y="5080"/>
                  </a:cubicBezTo>
                  <a:cubicBezTo>
                    <a:pt x="11329" y="4453"/>
                    <a:pt x="10766" y="3954"/>
                    <a:pt x="10172" y="3954"/>
                  </a:cubicBezTo>
                  <a:cubicBezTo>
                    <a:pt x="10055" y="3954"/>
                    <a:pt x="9938" y="3974"/>
                    <a:pt x="9823" y="4014"/>
                  </a:cubicBezTo>
                  <a:cubicBezTo>
                    <a:pt x="9759" y="4037"/>
                    <a:pt x="9695" y="4048"/>
                    <a:pt x="9632" y="4048"/>
                  </a:cubicBezTo>
                  <a:cubicBezTo>
                    <a:pt x="9333" y="4048"/>
                    <a:pt x="9070" y="3805"/>
                    <a:pt x="9070" y="3484"/>
                  </a:cubicBezTo>
                  <a:lnTo>
                    <a:pt x="9070" y="0"/>
                  </a:lnTo>
                  <a:lnTo>
                    <a:pt x="6381" y="0"/>
                  </a:lnTo>
                  <a:cubicBezTo>
                    <a:pt x="5894" y="0"/>
                    <a:pt x="5635" y="576"/>
                    <a:pt x="5960" y="940"/>
                  </a:cubicBezTo>
                  <a:cubicBezTo>
                    <a:pt x="6610" y="1669"/>
                    <a:pt x="6095" y="2822"/>
                    <a:pt x="5120" y="2822"/>
                  </a:cubicBezTo>
                  <a:cubicBezTo>
                    <a:pt x="4141" y="2822"/>
                    <a:pt x="3626" y="1669"/>
                    <a:pt x="4276" y="940"/>
                  </a:cubicBezTo>
                  <a:cubicBezTo>
                    <a:pt x="4602" y="576"/>
                    <a:pt x="4343" y="0"/>
                    <a:pt x="3855"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834" name="Google Shape;6834;p91"/>
            <p:cNvSpPr/>
            <p:nvPr/>
          </p:nvSpPr>
          <p:spPr>
            <a:xfrm>
              <a:off x="3526175" y="3863875"/>
              <a:ext cx="226850" cy="310575"/>
            </a:xfrm>
            <a:custGeom>
              <a:avLst/>
              <a:gdLst/>
              <a:ahLst/>
              <a:cxnLst/>
              <a:rect l="l" t="t" r="r" b="b"/>
              <a:pathLst>
                <a:path w="9074" h="12423" extrusionOk="0">
                  <a:moveTo>
                    <a:pt x="3954" y="1"/>
                  </a:moveTo>
                  <a:cubicBezTo>
                    <a:pt x="2705" y="1"/>
                    <a:pt x="1696" y="1010"/>
                    <a:pt x="1696" y="2259"/>
                  </a:cubicBezTo>
                  <a:lnTo>
                    <a:pt x="1" y="2259"/>
                  </a:lnTo>
                  <a:lnTo>
                    <a:pt x="1" y="5081"/>
                  </a:lnTo>
                  <a:cubicBezTo>
                    <a:pt x="1247" y="5081"/>
                    <a:pt x="2259" y="6093"/>
                    <a:pt x="2259" y="7339"/>
                  </a:cubicBezTo>
                  <a:cubicBezTo>
                    <a:pt x="2259" y="8586"/>
                    <a:pt x="1247" y="9598"/>
                    <a:pt x="1" y="9598"/>
                  </a:cubicBezTo>
                  <a:lnTo>
                    <a:pt x="1" y="12422"/>
                  </a:lnTo>
                  <a:lnTo>
                    <a:pt x="7378" y="12422"/>
                  </a:lnTo>
                  <a:cubicBezTo>
                    <a:pt x="8315" y="12419"/>
                    <a:pt x="9070" y="11664"/>
                    <a:pt x="9073" y="10727"/>
                  </a:cubicBezTo>
                  <a:lnTo>
                    <a:pt x="9073" y="3952"/>
                  </a:lnTo>
                  <a:cubicBezTo>
                    <a:pt x="9070" y="3015"/>
                    <a:pt x="8315" y="2259"/>
                    <a:pt x="7378" y="2259"/>
                  </a:cubicBezTo>
                  <a:lnTo>
                    <a:pt x="6213" y="2259"/>
                  </a:lnTo>
                  <a:cubicBezTo>
                    <a:pt x="6213" y="1010"/>
                    <a:pt x="5201" y="1"/>
                    <a:pt x="3954"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835" name="Google Shape;6835;p91"/>
          <p:cNvGrpSpPr/>
          <p:nvPr/>
        </p:nvGrpSpPr>
        <p:grpSpPr>
          <a:xfrm>
            <a:off x="9520503" y="4168266"/>
            <a:ext cx="394037" cy="451727"/>
            <a:chOff x="3895050" y="3806775"/>
            <a:chExt cx="419725" cy="481175"/>
          </a:xfrm>
        </p:grpSpPr>
        <p:sp>
          <p:nvSpPr>
            <p:cNvPr id="6836" name="Google Shape;6836;p91"/>
            <p:cNvSpPr/>
            <p:nvPr/>
          </p:nvSpPr>
          <p:spPr>
            <a:xfrm>
              <a:off x="3895050" y="3942650"/>
              <a:ext cx="419725" cy="345300"/>
            </a:xfrm>
            <a:custGeom>
              <a:avLst/>
              <a:gdLst/>
              <a:ahLst/>
              <a:cxnLst/>
              <a:rect l="l" t="t" r="r" b="b"/>
              <a:pathLst>
                <a:path w="16789" h="13812" extrusionOk="0">
                  <a:moveTo>
                    <a:pt x="4448" y="1"/>
                  </a:moveTo>
                  <a:cubicBezTo>
                    <a:pt x="4233" y="1"/>
                    <a:pt x="4016" y="18"/>
                    <a:pt x="3801" y="54"/>
                  </a:cubicBezTo>
                  <a:cubicBezTo>
                    <a:pt x="1545" y="418"/>
                    <a:pt x="1" y="2604"/>
                    <a:pt x="356" y="4929"/>
                  </a:cubicBezTo>
                  <a:cubicBezTo>
                    <a:pt x="994" y="9100"/>
                    <a:pt x="2205" y="11942"/>
                    <a:pt x="3858" y="13147"/>
                  </a:cubicBezTo>
                  <a:cubicBezTo>
                    <a:pt x="4470" y="13592"/>
                    <a:pt x="5129" y="13811"/>
                    <a:pt x="5863" y="13811"/>
                  </a:cubicBezTo>
                  <a:cubicBezTo>
                    <a:pt x="6071" y="13811"/>
                    <a:pt x="6286" y="13793"/>
                    <a:pt x="6508" y="13758"/>
                  </a:cubicBezTo>
                  <a:cubicBezTo>
                    <a:pt x="7125" y="13659"/>
                    <a:pt x="7610" y="13406"/>
                    <a:pt x="7999" y="12987"/>
                  </a:cubicBezTo>
                  <a:lnTo>
                    <a:pt x="8396" y="12557"/>
                  </a:lnTo>
                  <a:lnTo>
                    <a:pt x="8791" y="12987"/>
                  </a:lnTo>
                  <a:cubicBezTo>
                    <a:pt x="9179" y="13406"/>
                    <a:pt x="9667" y="13659"/>
                    <a:pt x="10281" y="13758"/>
                  </a:cubicBezTo>
                  <a:cubicBezTo>
                    <a:pt x="10503" y="13793"/>
                    <a:pt x="10718" y="13811"/>
                    <a:pt x="10927" y="13811"/>
                  </a:cubicBezTo>
                  <a:cubicBezTo>
                    <a:pt x="11660" y="13811"/>
                    <a:pt x="12319" y="13592"/>
                    <a:pt x="12931" y="13147"/>
                  </a:cubicBezTo>
                  <a:cubicBezTo>
                    <a:pt x="14587" y="11942"/>
                    <a:pt x="15795" y="9100"/>
                    <a:pt x="16433" y="4929"/>
                  </a:cubicBezTo>
                  <a:cubicBezTo>
                    <a:pt x="16788" y="2604"/>
                    <a:pt x="15244" y="418"/>
                    <a:pt x="12988" y="54"/>
                  </a:cubicBezTo>
                  <a:cubicBezTo>
                    <a:pt x="12773" y="18"/>
                    <a:pt x="12556" y="1"/>
                    <a:pt x="12341" y="1"/>
                  </a:cubicBezTo>
                  <a:cubicBezTo>
                    <a:pt x="11461" y="1"/>
                    <a:pt x="10599" y="293"/>
                    <a:pt x="9893" y="840"/>
                  </a:cubicBezTo>
                  <a:cubicBezTo>
                    <a:pt x="9601" y="1063"/>
                    <a:pt x="9263" y="1216"/>
                    <a:pt x="8905" y="1292"/>
                  </a:cubicBezTo>
                  <a:cubicBezTo>
                    <a:pt x="8736" y="1326"/>
                    <a:pt x="8567" y="1343"/>
                    <a:pt x="8397" y="1343"/>
                  </a:cubicBezTo>
                  <a:cubicBezTo>
                    <a:pt x="8296" y="1343"/>
                    <a:pt x="8196" y="1337"/>
                    <a:pt x="8095" y="1325"/>
                  </a:cubicBezTo>
                  <a:cubicBezTo>
                    <a:pt x="7658" y="1273"/>
                    <a:pt x="7246" y="1105"/>
                    <a:pt x="6896" y="840"/>
                  </a:cubicBezTo>
                  <a:cubicBezTo>
                    <a:pt x="6190" y="293"/>
                    <a:pt x="5328" y="1"/>
                    <a:pt x="4448"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837" name="Google Shape;6837;p91"/>
            <p:cNvSpPr/>
            <p:nvPr/>
          </p:nvSpPr>
          <p:spPr>
            <a:xfrm>
              <a:off x="4016325" y="3806775"/>
              <a:ext cx="199225" cy="142475"/>
            </a:xfrm>
            <a:custGeom>
              <a:avLst/>
              <a:gdLst/>
              <a:ahLst/>
              <a:cxnLst/>
              <a:rect l="l" t="t" r="r" b="b"/>
              <a:pathLst>
                <a:path w="7969" h="5699" extrusionOk="0">
                  <a:moveTo>
                    <a:pt x="1350" y="0"/>
                  </a:moveTo>
                  <a:cubicBezTo>
                    <a:pt x="1132" y="0"/>
                    <a:pt x="925" y="129"/>
                    <a:pt x="832" y="343"/>
                  </a:cubicBezTo>
                  <a:cubicBezTo>
                    <a:pt x="799" y="424"/>
                    <a:pt x="1" y="2330"/>
                    <a:pt x="678" y="4101"/>
                  </a:cubicBezTo>
                  <a:cubicBezTo>
                    <a:pt x="736" y="4242"/>
                    <a:pt x="796" y="4381"/>
                    <a:pt x="868" y="4516"/>
                  </a:cubicBezTo>
                  <a:cubicBezTo>
                    <a:pt x="1534" y="4691"/>
                    <a:pt x="2157" y="4995"/>
                    <a:pt x="2702" y="5414"/>
                  </a:cubicBezTo>
                  <a:cubicBezTo>
                    <a:pt x="2950" y="5603"/>
                    <a:pt x="3247" y="5698"/>
                    <a:pt x="3544" y="5698"/>
                  </a:cubicBezTo>
                  <a:cubicBezTo>
                    <a:pt x="3840" y="5698"/>
                    <a:pt x="4137" y="5603"/>
                    <a:pt x="4385" y="5414"/>
                  </a:cubicBezTo>
                  <a:cubicBezTo>
                    <a:pt x="4442" y="5368"/>
                    <a:pt x="4503" y="5326"/>
                    <a:pt x="4563" y="5284"/>
                  </a:cubicBezTo>
                  <a:cubicBezTo>
                    <a:pt x="4870" y="4592"/>
                    <a:pt x="5355" y="3968"/>
                    <a:pt x="6020" y="3417"/>
                  </a:cubicBezTo>
                  <a:cubicBezTo>
                    <a:pt x="6478" y="3035"/>
                    <a:pt x="6987" y="2722"/>
                    <a:pt x="7532" y="2484"/>
                  </a:cubicBezTo>
                  <a:cubicBezTo>
                    <a:pt x="7824" y="2372"/>
                    <a:pt x="7969" y="2044"/>
                    <a:pt x="7854" y="1752"/>
                  </a:cubicBezTo>
                  <a:cubicBezTo>
                    <a:pt x="7768" y="1529"/>
                    <a:pt x="7554" y="1392"/>
                    <a:pt x="7327" y="1392"/>
                  </a:cubicBezTo>
                  <a:cubicBezTo>
                    <a:pt x="7260" y="1392"/>
                    <a:pt x="7192" y="1404"/>
                    <a:pt x="7125" y="1430"/>
                  </a:cubicBezTo>
                  <a:lnTo>
                    <a:pt x="7125" y="1433"/>
                  </a:lnTo>
                  <a:cubicBezTo>
                    <a:pt x="7089" y="1445"/>
                    <a:pt x="6243" y="1776"/>
                    <a:pt x="5334" y="2520"/>
                  </a:cubicBezTo>
                  <a:cubicBezTo>
                    <a:pt x="4997" y="2794"/>
                    <a:pt x="4689" y="3098"/>
                    <a:pt x="4412" y="3429"/>
                  </a:cubicBezTo>
                  <a:cubicBezTo>
                    <a:pt x="4367" y="3194"/>
                    <a:pt x="4301" y="2965"/>
                    <a:pt x="4217" y="2743"/>
                  </a:cubicBezTo>
                  <a:cubicBezTo>
                    <a:pt x="3536" y="972"/>
                    <a:pt x="1669" y="90"/>
                    <a:pt x="1588" y="54"/>
                  </a:cubicBezTo>
                  <a:cubicBezTo>
                    <a:pt x="1511" y="17"/>
                    <a:pt x="1430" y="0"/>
                    <a:pt x="135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838" name="Google Shape;6838;p91"/>
          <p:cNvGrpSpPr/>
          <p:nvPr/>
        </p:nvGrpSpPr>
        <p:grpSpPr>
          <a:xfrm>
            <a:off x="10058212" y="4167973"/>
            <a:ext cx="448395" cy="452313"/>
            <a:chOff x="4464775" y="3806475"/>
            <a:chExt cx="477625" cy="481800"/>
          </a:xfrm>
        </p:grpSpPr>
        <p:sp>
          <p:nvSpPr>
            <p:cNvPr id="6839" name="Google Shape;6839;p91"/>
            <p:cNvSpPr/>
            <p:nvPr/>
          </p:nvSpPr>
          <p:spPr>
            <a:xfrm>
              <a:off x="4726375" y="3806475"/>
              <a:ext cx="56500" cy="141125"/>
            </a:xfrm>
            <a:custGeom>
              <a:avLst/>
              <a:gdLst/>
              <a:ahLst/>
              <a:cxnLst/>
              <a:rect l="l" t="t" r="r" b="b"/>
              <a:pathLst>
                <a:path w="2260" h="5645" extrusionOk="0">
                  <a:moveTo>
                    <a:pt x="1133" y="1"/>
                  </a:moveTo>
                  <a:cubicBezTo>
                    <a:pt x="978" y="1"/>
                    <a:pt x="823" y="64"/>
                    <a:pt x="712" y="189"/>
                  </a:cubicBezTo>
                  <a:cubicBezTo>
                    <a:pt x="504" y="421"/>
                    <a:pt x="522" y="776"/>
                    <a:pt x="754" y="984"/>
                  </a:cubicBezTo>
                  <a:cubicBezTo>
                    <a:pt x="832" y="1056"/>
                    <a:pt x="1130" y="1385"/>
                    <a:pt x="1130" y="1695"/>
                  </a:cubicBezTo>
                  <a:cubicBezTo>
                    <a:pt x="1130" y="1990"/>
                    <a:pt x="850" y="2315"/>
                    <a:pt x="754" y="2402"/>
                  </a:cubicBezTo>
                  <a:cubicBezTo>
                    <a:pt x="678" y="2472"/>
                    <a:pt x="1" y="3101"/>
                    <a:pt x="1" y="3953"/>
                  </a:cubicBezTo>
                  <a:cubicBezTo>
                    <a:pt x="1" y="4802"/>
                    <a:pt x="675" y="5432"/>
                    <a:pt x="754" y="5501"/>
                  </a:cubicBezTo>
                  <a:cubicBezTo>
                    <a:pt x="861" y="5597"/>
                    <a:pt x="995" y="5644"/>
                    <a:pt x="1128" y="5644"/>
                  </a:cubicBezTo>
                  <a:cubicBezTo>
                    <a:pt x="1283" y="5644"/>
                    <a:pt x="1437" y="5580"/>
                    <a:pt x="1549" y="5456"/>
                  </a:cubicBezTo>
                  <a:cubicBezTo>
                    <a:pt x="1757" y="5224"/>
                    <a:pt x="1735" y="4869"/>
                    <a:pt x="1507" y="4661"/>
                  </a:cubicBezTo>
                  <a:cubicBezTo>
                    <a:pt x="1428" y="4588"/>
                    <a:pt x="1130" y="4260"/>
                    <a:pt x="1130" y="3950"/>
                  </a:cubicBezTo>
                  <a:cubicBezTo>
                    <a:pt x="1130" y="3655"/>
                    <a:pt x="1410" y="3330"/>
                    <a:pt x="1507" y="3242"/>
                  </a:cubicBezTo>
                  <a:cubicBezTo>
                    <a:pt x="1585" y="3173"/>
                    <a:pt x="2259" y="2544"/>
                    <a:pt x="2259" y="1692"/>
                  </a:cubicBezTo>
                  <a:cubicBezTo>
                    <a:pt x="2259" y="842"/>
                    <a:pt x="1585" y="213"/>
                    <a:pt x="1507" y="144"/>
                  </a:cubicBezTo>
                  <a:cubicBezTo>
                    <a:pt x="1399" y="48"/>
                    <a:pt x="1266" y="1"/>
                    <a:pt x="1133"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840" name="Google Shape;6840;p91"/>
            <p:cNvSpPr/>
            <p:nvPr/>
          </p:nvSpPr>
          <p:spPr>
            <a:xfrm>
              <a:off x="4641700" y="3806475"/>
              <a:ext cx="56475" cy="141125"/>
            </a:xfrm>
            <a:custGeom>
              <a:avLst/>
              <a:gdLst/>
              <a:ahLst/>
              <a:cxnLst/>
              <a:rect l="l" t="t" r="r" b="b"/>
              <a:pathLst>
                <a:path w="2259" h="5645" extrusionOk="0">
                  <a:moveTo>
                    <a:pt x="1132" y="1"/>
                  </a:moveTo>
                  <a:cubicBezTo>
                    <a:pt x="977" y="1"/>
                    <a:pt x="823" y="64"/>
                    <a:pt x="711" y="189"/>
                  </a:cubicBezTo>
                  <a:cubicBezTo>
                    <a:pt x="503" y="421"/>
                    <a:pt x="521" y="776"/>
                    <a:pt x="753" y="984"/>
                  </a:cubicBezTo>
                  <a:cubicBezTo>
                    <a:pt x="831" y="1056"/>
                    <a:pt x="1130" y="1385"/>
                    <a:pt x="1130" y="1695"/>
                  </a:cubicBezTo>
                  <a:cubicBezTo>
                    <a:pt x="1130" y="1990"/>
                    <a:pt x="849" y="2315"/>
                    <a:pt x="753" y="2402"/>
                  </a:cubicBezTo>
                  <a:cubicBezTo>
                    <a:pt x="678" y="2472"/>
                    <a:pt x="0" y="3101"/>
                    <a:pt x="0" y="3953"/>
                  </a:cubicBezTo>
                  <a:cubicBezTo>
                    <a:pt x="0" y="4802"/>
                    <a:pt x="675" y="5432"/>
                    <a:pt x="753" y="5501"/>
                  </a:cubicBezTo>
                  <a:cubicBezTo>
                    <a:pt x="860" y="5597"/>
                    <a:pt x="994" y="5644"/>
                    <a:pt x="1127" y="5644"/>
                  </a:cubicBezTo>
                  <a:cubicBezTo>
                    <a:pt x="1282" y="5644"/>
                    <a:pt x="1436" y="5580"/>
                    <a:pt x="1548" y="5456"/>
                  </a:cubicBezTo>
                  <a:cubicBezTo>
                    <a:pt x="1756" y="5224"/>
                    <a:pt x="1735" y="4869"/>
                    <a:pt x="1506" y="4661"/>
                  </a:cubicBezTo>
                  <a:cubicBezTo>
                    <a:pt x="1428" y="4588"/>
                    <a:pt x="1130" y="4260"/>
                    <a:pt x="1130" y="3950"/>
                  </a:cubicBezTo>
                  <a:cubicBezTo>
                    <a:pt x="1130" y="3655"/>
                    <a:pt x="1410" y="3330"/>
                    <a:pt x="1506" y="3242"/>
                  </a:cubicBezTo>
                  <a:cubicBezTo>
                    <a:pt x="1581" y="3173"/>
                    <a:pt x="2259" y="2544"/>
                    <a:pt x="2259" y="1692"/>
                  </a:cubicBezTo>
                  <a:cubicBezTo>
                    <a:pt x="2259" y="842"/>
                    <a:pt x="1581" y="213"/>
                    <a:pt x="1506" y="144"/>
                  </a:cubicBezTo>
                  <a:cubicBezTo>
                    <a:pt x="1399" y="48"/>
                    <a:pt x="1265" y="1"/>
                    <a:pt x="1132"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841" name="Google Shape;6841;p91"/>
            <p:cNvSpPr/>
            <p:nvPr/>
          </p:nvSpPr>
          <p:spPr>
            <a:xfrm>
              <a:off x="4557000" y="3806475"/>
              <a:ext cx="56500" cy="141125"/>
            </a:xfrm>
            <a:custGeom>
              <a:avLst/>
              <a:gdLst/>
              <a:ahLst/>
              <a:cxnLst/>
              <a:rect l="l" t="t" r="r" b="b"/>
              <a:pathLst>
                <a:path w="2260" h="5645" extrusionOk="0">
                  <a:moveTo>
                    <a:pt x="1132" y="1"/>
                  </a:moveTo>
                  <a:cubicBezTo>
                    <a:pt x="977" y="1"/>
                    <a:pt x="823" y="64"/>
                    <a:pt x="711" y="189"/>
                  </a:cubicBezTo>
                  <a:cubicBezTo>
                    <a:pt x="504" y="421"/>
                    <a:pt x="522" y="776"/>
                    <a:pt x="753" y="984"/>
                  </a:cubicBezTo>
                  <a:cubicBezTo>
                    <a:pt x="832" y="1056"/>
                    <a:pt x="1130" y="1385"/>
                    <a:pt x="1130" y="1695"/>
                  </a:cubicBezTo>
                  <a:cubicBezTo>
                    <a:pt x="1130" y="1990"/>
                    <a:pt x="850" y="2315"/>
                    <a:pt x="753" y="2402"/>
                  </a:cubicBezTo>
                  <a:cubicBezTo>
                    <a:pt x="678" y="2472"/>
                    <a:pt x="1" y="3101"/>
                    <a:pt x="1" y="3953"/>
                  </a:cubicBezTo>
                  <a:cubicBezTo>
                    <a:pt x="1" y="4802"/>
                    <a:pt x="675" y="5432"/>
                    <a:pt x="753" y="5501"/>
                  </a:cubicBezTo>
                  <a:cubicBezTo>
                    <a:pt x="861" y="5597"/>
                    <a:pt x="994" y="5644"/>
                    <a:pt x="1127" y="5644"/>
                  </a:cubicBezTo>
                  <a:cubicBezTo>
                    <a:pt x="1282" y="5644"/>
                    <a:pt x="1437" y="5580"/>
                    <a:pt x="1548" y="5456"/>
                  </a:cubicBezTo>
                  <a:cubicBezTo>
                    <a:pt x="1756" y="5224"/>
                    <a:pt x="1735" y="4869"/>
                    <a:pt x="1506" y="4661"/>
                  </a:cubicBezTo>
                  <a:cubicBezTo>
                    <a:pt x="1428" y="4588"/>
                    <a:pt x="1130" y="4260"/>
                    <a:pt x="1130" y="3950"/>
                  </a:cubicBezTo>
                  <a:cubicBezTo>
                    <a:pt x="1130" y="3655"/>
                    <a:pt x="1410" y="3330"/>
                    <a:pt x="1506" y="3242"/>
                  </a:cubicBezTo>
                  <a:cubicBezTo>
                    <a:pt x="1582" y="3173"/>
                    <a:pt x="2259" y="2544"/>
                    <a:pt x="2259" y="1692"/>
                  </a:cubicBezTo>
                  <a:cubicBezTo>
                    <a:pt x="2259" y="842"/>
                    <a:pt x="1582" y="213"/>
                    <a:pt x="1506" y="144"/>
                  </a:cubicBezTo>
                  <a:cubicBezTo>
                    <a:pt x="1399" y="48"/>
                    <a:pt x="1265" y="1"/>
                    <a:pt x="1132"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842" name="Google Shape;6842;p91"/>
            <p:cNvSpPr/>
            <p:nvPr/>
          </p:nvSpPr>
          <p:spPr>
            <a:xfrm>
              <a:off x="4464775" y="4230875"/>
              <a:ext cx="395250" cy="57400"/>
            </a:xfrm>
            <a:custGeom>
              <a:avLst/>
              <a:gdLst/>
              <a:ahLst/>
              <a:cxnLst/>
              <a:rect l="l" t="t" r="r" b="b"/>
              <a:pathLst>
                <a:path w="15810" h="2296" extrusionOk="0">
                  <a:moveTo>
                    <a:pt x="567" y="1"/>
                  </a:moveTo>
                  <a:cubicBezTo>
                    <a:pt x="254" y="1"/>
                    <a:pt x="1" y="251"/>
                    <a:pt x="1" y="564"/>
                  </a:cubicBezTo>
                  <a:cubicBezTo>
                    <a:pt x="1" y="877"/>
                    <a:pt x="254" y="1130"/>
                    <a:pt x="567" y="1130"/>
                  </a:cubicBezTo>
                  <a:lnTo>
                    <a:pt x="1910" y="1130"/>
                  </a:lnTo>
                  <a:lnTo>
                    <a:pt x="2006" y="1359"/>
                  </a:lnTo>
                  <a:cubicBezTo>
                    <a:pt x="2291" y="1932"/>
                    <a:pt x="2875" y="2295"/>
                    <a:pt x="3516" y="2295"/>
                  </a:cubicBezTo>
                  <a:cubicBezTo>
                    <a:pt x="3519" y="2295"/>
                    <a:pt x="3521" y="2295"/>
                    <a:pt x="3524" y="2295"/>
                  </a:cubicBezTo>
                  <a:lnTo>
                    <a:pt x="12290" y="2295"/>
                  </a:lnTo>
                  <a:cubicBezTo>
                    <a:pt x="12292" y="2295"/>
                    <a:pt x="12295" y="2295"/>
                    <a:pt x="12298" y="2295"/>
                  </a:cubicBezTo>
                  <a:cubicBezTo>
                    <a:pt x="12936" y="2295"/>
                    <a:pt x="13520" y="1932"/>
                    <a:pt x="13804" y="1359"/>
                  </a:cubicBezTo>
                  <a:lnTo>
                    <a:pt x="13901" y="1130"/>
                  </a:lnTo>
                  <a:lnTo>
                    <a:pt x="15247" y="1130"/>
                  </a:lnTo>
                  <a:cubicBezTo>
                    <a:pt x="15557" y="1130"/>
                    <a:pt x="15810" y="877"/>
                    <a:pt x="15810" y="564"/>
                  </a:cubicBezTo>
                  <a:cubicBezTo>
                    <a:pt x="15810" y="251"/>
                    <a:pt x="15557" y="1"/>
                    <a:pt x="1524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843" name="Google Shape;6843;p91"/>
            <p:cNvSpPr/>
            <p:nvPr/>
          </p:nvSpPr>
          <p:spPr>
            <a:xfrm>
              <a:off x="4840675" y="4007300"/>
              <a:ext cx="101725" cy="166025"/>
            </a:xfrm>
            <a:custGeom>
              <a:avLst/>
              <a:gdLst/>
              <a:ahLst/>
              <a:cxnLst/>
              <a:rect l="l" t="t" r="r" b="b"/>
              <a:pathLst>
                <a:path w="4069" h="6641" extrusionOk="0">
                  <a:moveTo>
                    <a:pt x="1870" y="0"/>
                  </a:moveTo>
                  <a:cubicBezTo>
                    <a:pt x="1852" y="380"/>
                    <a:pt x="1837" y="759"/>
                    <a:pt x="1795" y="1130"/>
                  </a:cubicBezTo>
                  <a:cubicBezTo>
                    <a:pt x="1927" y="1181"/>
                    <a:pt x="2048" y="1256"/>
                    <a:pt x="2150" y="1355"/>
                  </a:cubicBezTo>
                  <a:cubicBezTo>
                    <a:pt x="2800" y="2006"/>
                    <a:pt x="2433" y="3469"/>
                    <a:pt x="1352" y="4550"/>
                  </a:cubicBezTo>
                  <a:cubicBezTo>
                    <a:pt x="1177" y="4722"/>
                    <a:pt x="991" y="4879"/>
                    <a:pt x="792" y="5017"/>
                  </a:cubicBezTo>
                  <a:cubicBezTo>
                    <a:pt x="566" y="5577"/>
                    <a:pt x="301" y="6119"/>
                    <a:pt x="0" y="6640"/>
                  </a:cubicBezTo>
                  <a:cubicBezTo>
                    <a:pt x="747" y="6429"/>
                    <a:pt x="1506" y="5993"/>
                    <a:pt x="2150" y="5348"/>
                  </a:cubicBezTo>
                  <a:cubicBezTo>
                    <a:pt x="3716" y="3782"/>
                    <a:pt x="4068" y="1678"/>
                    <a:pt x="2948" y="557"/>
                  </a:cubicBezTo>
                  <a:cubicBezTo>
                    <a:pt x="2656" y="268"/>
                    <a:pt x="2280" y="97"/>
                    <a:pt x="187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844" name="Google Shape;6844;p91"/>
            <p:cNvSpPr/>
            <p:nvPr/>
          </p:nvSpPr>
          <p:spPr>
            <a:xfrm>
              <a:off x="4464775" y="3976800"/>
              <a:ext cx="395250" cy="225875"/>
            </a:xfrm>
            <a:custGeom>
              <a:avLst/>
              <a:gdLst/>
              <a:ahLst/>
              <a:cxnLst/>
              <a:rect l="l" t="t" r="r" b="b"/>
              <a:pathLst>
                <a:path w="15810" h="9035" extrusionOk="0">
                  <a:moveTo>
                    <a:pt x="564" y="1"/>
                  </a:moveTo>
                  <a:cubicBezTo>
                    <a:pt x="254" y="1"/>
                    <a:pt x="1" y="251"/>
                    <a:pt x="1" y="564"/>
                  </a:cubicBezTo>
                  <a:cubicBezTo>
                    <a:pt x="1" y="3930"/>
                    <a:pt x="1157" y="7026"/>
                    <a:pt x="3075" y="9035"/>
                  </a:cubicBezTo>
                  <a:lnTo>
                    <a:pt x="12735" y="9035"/>
                  </a:lnTo>
                  <a:cubicBezTo>
                    <a:pt x="14654" y="7026"/>
                    <a:pt x="15810" y="3930"/>
                    <a:pt x="15810" y="564"/>
                  </a:cubicBezTo>
                  <a:cubicBezTo>
                    <a:pt x="15810" y="251"/>
                    <a:pt x="15557" y="1"/>
                    <a:pt x="15244"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845" name="Google Shape;6845;p91"/>
          <p:cNvGrpSpPr/>
          <p:nvPr/>
        </p:nvGrpSpPr>
        <p:grpSpPr>
          <a:xfrm>
            <a:off x="10622808" y="4167961"/>
            <a:ext cx="452337" cy="452337"/>
            <a:chOff x="5049725" y="3806450"/>
            <a:chExt cx="481825" cy="481825"/>
          </a:xfrm>
        </p:grpSpPr>
        <p:sp>
          <p:nvSpPr>
            <p:cNvPr id="6846" name="Google Shape;6846;p91"/>
            <p:cNvSpPr/>
            <p:nvPr/>
          </p:nvSpPr>
          <p:spPr>
            <a:xfrm>
              <a:off x="5361150" y="3976800"/>
              <a:ext cx="28250" cy="28275"/>
            </a:xfrm>
            <a:custGeom>
              <a:avLst/>
              <a:gdLst/>
              <a:ahLst/>
              <a:cxnLst/>
              <a:rect l="l" t="t" r="r" b="b"/>
              <a:pathLst>
                <a:path w="1130" h="1131" extrusionOk="0">
                  <a:moveTo>
                    <a:pt x="567" y="1"/>
                  </a:moveTo>
                  <a:cubicBezTo>
                    <a:pt x="254" y="1"/>
                    <a:pt x="1" y="251"/>
                    <a:pt x="1" y="564"/>
                  </a:cubicBezTo>
                  <a:cubicBezTo>
                    <a:pt x="1" y="877"/>
                    <a:pt x="254" y="1130"/>
                    <a:pt x="567" y="1130"/>
                  </a:cubicBezTo>
                  <a:cubicBezTo>
                    <a:pt x="877" y="1130"/>
                    <a:pt x="1130" y="877"/>
                    <a:pt x="1130" y="564"/>
                  </a:cubicBezTo>
                  <a:cubicBezTo>
                    <a:pt x="1130" y="251"/>
                    <a:pt x="877" y="1"/>
                    <a:pt x="56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847" name="Google Shape;6847;p91"/>
            <p:cNvSpPr/>
            <p:nvPr/>
          </p:nvSpPr>
          <p:spPr>
            <a:xfrm>
              <a:off x="5191775" y="3976800"/>
              <a:ext cx="28250" cy="28275"/>
            </a:xfrm>
            <a:custGeom>
              <a:avLst/>
              <a:gdLst/>
              <a:ahLst/>
              <a:cxnLst/>
              <a:rect l="l" t="t" r="r" b="b"/>
              <a:pathLst>
                <a:path w="1130" h="1131" extrusionOk="0">
                  <a:moveTo>
                    <a:pt x="567" y="1"/>
                  </a:moveTo>
                  <a:cubicBezTo>
                    <a:pt x="253" y="1"/>
                    <a:pt x="0" y="251"/>
                    <a:pt x="0" y="564"/>
                  </a:cubicBezTo>
                  <a:cubicBezTo>
                    <a:pt x="0" y="877"/>
                    <a:pt x="253" y="1130"/>
                    <a:pt x="567" y="1130"/>
                  </a:cubicBezTo>
                  <a:cubicBezTo>
                    <a:pt x="877" y="1130"/>
                    <a:pt x="1130" y="877"/>
                    <a:pt x="1130" y="564"/>
                  </a:cubicBezTo>
                  <a:cubicBezTo>
                    <a:pt x="1130" y="251"/>
                    <a:pt x="877" y="1"/>
                    <a:pt x="56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848" name="Google Shape;6848;p91"/>
            <p:cNvSpPr/>
            <p:nvPr/>
          </p:nvSpPr>
          <p:spPr>
            <a:xfrm>
              <a:off x="5049725" y="3806450"/>
              <a:ext cx="481825" cy="481825"/>
            </a:xfrm>
            <a:custGeom>
              <a:avLst/>
              <a:gdLst/>
              <a:ahLst/>
              <a:cxnLst/>
              <a:rect l="l" t="t" r="r" b="b"/>
              <a:pathLst>
                <a:path w="19273" h="19273" extrusionOk="0">
                  <a:moveTo>
                    <a:pt x="6249" y="5686"/>
                  </a:moveTo>
                  <a:cubicBezTo>
                    <a:pt x="6932" y="5686"/>
                    <a:pt x="7549" y="6098"/>
                    <a:pt x="7811" y="6730"/>
                  </a:cubicBezTo>
                  <a:cubicBezTo>
                    <a:pt x="8073" y="7363"/>
                    <a:pt x="7929" y="8092"/>
                    <a:pt x="7444" y="8576"/>
                  </a:cubicBezTo>
                  <a:cubicBezTo>
                    <a:pt x="7120" y="8901"/>
                    <a:pt x="6686" y="9073"/>
                    <a:pt x="6246" y="9073"/>
                  </a:cubicBezTo>
                  <a:cubicBezTo>
                    <a:pt x="6028" y="9073"/>
                    <a:pt x="5808" y="9031"/>
                    <a:pt x="5598" y="8944"/>
                  </a:cubicBezTo>
                  <a:cubicBezTo>
                    <a:pt x="4966" y="8682"/>
                    <a:pt x="4553" y="8064"/>
                    <a:pt x="4553" y="7378"/>
                  </a:cubicBezTo>
                  <a:cubicBezTo>
                    <a:pt x="4553" y="6441"/>
                    <a:pt x="5312" y="5686"/>
                    <a:pt x="6249" y="5686"/>
                  </a:cubicBezTo>
                  <a:close/>
                  <a:moveTo>
                    <a:pt x="13024" y="5683"/>
                  </a:moveTo>
                  <a:cubicBezTo>
                    <a:pt x="13242" y="5683"/>
                    <a:pt x="13462" y="5725"/>
                    <a:pt x="13671" y="5812"/>
                  </a:cubicBezTo>
                  <a:cubicBezTo>
                    <a:pt x="14304" y="6074"/>
                    <a:pt x="14716" y="6691"/>
                    <a:pt x="14716" y="7378"/>
                  </a:cubicBezTo>
                  <a:cubicBezTo>
                    <a:pt x="14716" y="8314"/>
                    <a:pt x="13957" y="9070"/>
                    <a:pt x="13024" y="9073"/>
                  </a:cubicBezTo>
                  <a:cubicBezTo>
                    <a:pt x="12337" y="9073"/>
                    <a:pt x="11720" y="8658"/>
                    <a:pt x="11458" y="8025"/>
                  </a:cubicBezTo>
                  <a:cubicBezTo>
                    <a:pt x="11196" y="7393"/>
                    <a:pt x="11341" y="6664"/>
                    <a:pt x="11825" y="6179"/>
                  </a:cubicBezTo>
                  <a:cubicBezTo>
                    <a:pt x="12150" y="5855"/>
                    <a:pt x="12583" y="5683"/>
                    <a:pt x="13024" y="5683"/>
                  </a:cubicBezTo>
                  <a:close/>
                  <a:moveTo>
                    <a:pt x="9636" y="10196"/>
                  </a:moveTo>
                  <a:cubicBezTo>
                    <a:pt x="11955" y="10196"/>
                    <a:pt x="13981" y="11765"/>
                    <a:pt x="14557" y="14012"/>
                  </a:cubicBezTo>
                  <a:cubicBezTo>
                    <a:pt x="14635" y="14316"/>
                    <a:pt x="14454" y="14623"/>
                    <a:pt x="14153" y="14701"/>
                  </a:cubicBezTo>
                  <a:cubicBezTo>
                    <a:pt x="14107" y="14713"/>
                    <a:pt x="14060" y="14718"/>
                    <a:pt x="14014" y="14718"/>
                  </a:cubicBezTo>
                  <a:cubicBezTo>
                    <a:pt x="13760" y="14718"/>
                    <a:pt x="13530" y="14550"/>
                    <a:pt x="13464" y="14295"/>
                  </a:cubicBezTo>
                  <a:cubicBezTo>
                    <a:pt x="13015" y="12548"/>
                    <a:pt x="11440" y="11326"/>
                    <a:pt x="9636" y="11326"/>
                  </a:cubicBezTo>
                  <a:cubicBezTo>
                    <a:pt x="7833" y="11326"/>
                    <a:pt x="6258" y="12548"/>
                    <a:pt x="5809" y="14295"/>
                  </a:cubicBezTo>
                  <a:cubicBezTo>
                    <a:pt x="5743" y="14550"/>
                    <a:pt x="5512" y="14718"/>
                    <a:pt x="5260" y="14718"/>
                  </a:cubicBezTo>
                  <a:cubicBezTo>
                    <a:pt x="5215" y="14718"/>
                    <a:pt x="5169" y="14713"/>
                    <a:pt x="5122" y="14701"/>
                  </a:cubicBezTo>
                  <a:cubicBezTo>
                    <a:pt x="4818" y="14623"/>
                    <a:pt x="4638" y="14316"/>
                    <a:pt x="4716" y="14012"/>
                  </a:cubicBezTo>
                  <a:cubicBezTo>
                    <a:pt x="5291" y="11765"/>
                    <a:pt x="7318" y="10196"/>
                    <a:pt x="9636" y="10196"/>
                  </a:cubicBezTo>
                  <a:close/>
                  <a:moveTo>
                    <a:pt x="9636" y="0"/>
                  </a:moveTo>
                  <a:cubicBezTo>
                    <a:pt x="4342" y="0"/>
                    <a:pt x="0" y="4343"/>
                    <a:pt x="0" y="9636"/>
                  </a:cubicBezTo>
                  <a:cubicBezTo>
                    <a:pt x="0" y="14930"/>
                    <a:pt x="4342" y="19272"/>
                    <a:pt x="9636" y="19272"/>
                  </a:cubicBezTo>
                  <a:cubicBezTo>
                    <a:pt x="14927" y="19272"/>
                    <a:pt x="19272" y="14930"/>
                    <a:pt x="19272" y="9636"/>
                  </a:cubicBezTo>
                  <a:cubicBezTo>
                    <a:pt x="19272" y="4343"/>
                    <a:pt x="14927" y="0"/>
                    <a:pt x="963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849" name="Google Shape;6849;p91"/>
          <p:cNvGrpSpPr/>
          <p:nvPr/>
        </p:nvGrpSpPr>
        <p:grpSpPr>
          <a:xfrm>
            <a:off x="1702286" y="5269065"/>
            <a:ext cx="452337" cy="452337"/>
            <a:chOff x="5651375" y="3806450"/>
            <a:chExt cx="481825" cy="481825"/>
          </a:xfrm>
        </p:grpSpPr>
        <p:sp>
          <p:nvSpPr>
            <p:cNvPr id="6850" name="Google Shape;6850;p91"/>
            <p:cNvSpPr/>
            <p:nvPr/>
          </p:nvSpPr>
          <p:spPr>
            <a:xfrm>
              <a:off x="5793425" y="3976800"/>
              <a:ext cx="28250" cy="28275"/>
            </a:xfrm>
            <a:custGeom>
              <a:avLst/>
              <a:gdLst/>
              <a:ahLst/>
              <a:cxnLst/>
              <a:rect l="l" t="t" r="r" b="b"/>
              <a:pathLst>
                <a:path w="1130" h="1131" extrusionOk="0">
                  <a:moveTo>
                    <a:pt x="567" y="1"/>
                  </a:moveTo>
                  <a:cubicBezTo>
                    <a:pt x="253" y="1"/>
                    <a:pt x="0" y="251"/>
                    <a:pt x="0" y="564"/>
                  </a:cubicBezTo>
                  <a:cubicBezTo>
                    <a:pt x="0" y="877"/>
                    <a:pt x="253" y="1130"/>
                    <a:pt x="567" y="1130"/>
                  </a:cubicBezTo>
                  <a:cubicBezTo>
                    <a:pt x="877" y="1130"/>
                    <a:pt x="1130" y="877"/>
                    <a:pt x="1130" y="564"/>
                  </a:cubicBezTo>
                  <a:cubicBezTo>
                    <a:pt x="1130" y="251"/>
                    <a:pt x="877" y="1"/>
                    <a:pt x="56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851" name="Google Shape;6851;p91"/>
            <p:cNvSpPr/>
            <p:nvPr/>
          </p:nvSpPr>
          <p:spPr>
            <a:xfrm>
              <a:off x="5794475" y="4089725"/>
              <a:ext cx="195600" cy="84725"/>
            </a:xfrm>
            <a:custGeom>
              <a:avLst/>
              <a:gdLst/>
              <a:ahLst/>
              <a:cxnLst/>
              <a:rect l="l" t="t" r="r" b="b"/>
              <a:pathLst>
                <a:path w="7824" h="3389" extrusionOk="0">
                  <a:moveTo>
                    <a:pt x="1" y="1"/>
                  </a:moveTo>
                  <a:cubicBezTo>
                    <a:pt x="284" y="1943"/>
                    <a:pt x="1949" y="3385"/>
                    <a:pt x="3912" y="3388"/>
                  </a:cubicBezTo>
                  <a:cubicBezTo>
                    <a:pt x="5875" y="3385"/>
                    <a:pt x="7541" y="1943"/>
                    <a:pt x="7824"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852" name="Google Shape;6852;p91"/>
            <p:cNvSpPr/>
            <p:nvPr/>
          </p:nvSpPr>
          <p:spPr>
            <a:xfrm>
              <a:off x="5651375" y="3806450"/>
              <a:ext cx="481825" cy="481825"/>
            </a:xfrm>
            <a:custGeom>
              <a:avLst/>
              <a:gdLst/>
              <a:ahLst/>
              <a:cxnLst/>
              <a:rect l="l" t="t" r="r" b="b"/>
              <a:pathLst>
                <a:path w="19273" h="19273" extrusionOk="0">
                  <a:moveTo>
                    <a:pt x="6249" y="5686"/>
                  </a:moveTo>
                  <a:cubicBezTo>
                    <a:pt x="6932" y="5686"/>
                    <a:pt x="7549" y="6098"/>
                    <a:pt x="7811" y="6730"/>
                  </a:cubicBezTo>
                  <a:cubicBezTo>
                    <a:pt x="8073" y="7363"/>
                    <a:pt x="7929" y="8092"/>
                    <a:pt x="7444" y="8576"/>
                  </a:cubicBezTo>
                  <a:cubicBezTo>
                    <a:pt x="7122" y="8901"/>
                    <a:pt x="6689" y="9073"/>
                    <a:pt x="6248" y="9073"/>
                  </a:cubicBezTo>
                  <a:cubicBezTo>
                    <a:pt x="6029" y="9073"/>
                    <a:pt x="5808" y="9031"/>
                    <a:pt x="5598" y="8944"/>
                  </a:cubicBezTo>
                  <a:cubicBezTo>
                    <a:pt x="4966" y="8682"/>
                    <a:pt x="4553" y="8064"/>
                    <a:pt x="4553" y="7378"/>
                  </a:cubicBezTo>
                  <a:cubicBezTo>
                    <a:pt x="4556" y="6441"/>
                    <a:pt x="5312" y="5686"/>
                    <a:pt x="6249" y="5686"/>
                  </a:cubicBezTo>
                  <a:close/>
                  <a:moveTo>
                    <a:pt x="13024" y="5683"/>
                  </a:moveTo>
                  <a:cubicBezTo>
                    <a:pt x="13242" y="5683"/>
                    <a:pt x="13462" y="5725"/>
                    <a:pt x="13671" y="5812"/>
                  </a:cubicBezTo>
                  <a:cubicBezTo>
                    <a:pt x="14304" y="6074"/>
                    <a:pt x="14716" y="6691"/>
                    <a:pt x="14716" y="7378"/>
                  </a:cubicBezTo>
                  <a:cubicBezTo>
                    <a:pt x="14716" y="8314"/>
                    <a:pt x="13957" y="9073"/>
                    <a:pt x="13024" y="9073"/>
                  </a:cubicBezTo>
                  <a:cubicBezTo>
                    <a:pt x="12337" y="9073"/>
                    <a:pt x="11720" y="8658"/>
                    <a:pt x="11458" y="8025"/>
                  </a:cubicBezTo>
                  <a:cubicBezTo>
                    <a:pt x="11196" y="7393"/>
                    <a:pt x="11341" y="6664"/>
                    <a:pt x="11825" y="6179"/>
                  </a:cubicBezTo>
                  <a:cubicBezTo>
                    <a:pt x="12150" y="5855"/>
                    <a:pt x="12583" y="5683"/>
                    <a:pt x="13024" y="5683"/>
                  </a:cubicBezTo>
                  <a:close/>
                  <a:moveTo>
                    <a:pt x="14153" y="10202"/>
                  </a:moveTo>
                  <a:cubicBezTo>
                    <a:pt x="14463" y="10202"/>
                    <a:pt x="14716" y="10452"/>
                    <a:pt x="14716" y="10766"/>
                  </a:cubicBezTo>
                  <a:cubicBezTo>
                    <a:pt x="14716" y="13566"/>
                    <a:pt x="12437" y="15849"/>
                    <a:pt x="9636" y="15849"/>
                  </a:cubicBezTo>
                  <a:cubicBezTo>
                    <a:pt x="6833" y="15849"/>
                    <a:pt x="4553" y="13566"/>
                    <a:pt x="4553" y="10766"/>
                  </a:cubicBezTo>
                  <a:cubicBezTo>
                    <a:pt x="4553" y="10452"/>
                    <a:pt x="4806" y="10202"/>
                    <a:pt x="5119" y="10202"/>
                  </a:cubicBezTo>
                  <a:close/>
                  <a:moveTo>
                    <a:pt x="9636" y="0"/>
                  </a:moveTo>
                  <a:cubicBezTo>
                    <a:pt x="4342" y="0"/>
                    <a:pt x="0" y="4343"/>
                    <a:pt x="0" y="9636"/>
                  </a:cubicBezTo>
                  <a:cubicBezTo>
                    <a:pt x="0" y="14930"/>
                    <a:pt x="4342" y="19272"/>
                    <a:pt x="9636" y="19272"/>
                  </a:cubicBezTo>
                  <a:cubicBezTo>
                    <a:pt x="14927" y="19272"/>
                    <a:pt x="19272" y="14930"/>
                    <a:pt x="19272" y="9636"/>
                  </a:cubicBezTo>
                  <a:cubicBezTo>
                    <a:pt x="19272" y="4343"/>
                    <a:pt x="14930" y="0"/>
                    <a:pt x="963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853" name="Google Shape;6853;p91"/>
            <p:cNvSpPr/>
            <p:nvPr/>
          </p:nvSpPr>
          <p:spPr>
            <a:xfrm>
              <a:off x="5962800" y="3976800"/>
              <a:ext cx="28250" cy="28275"/>
            </a:xfrm>
            <a:custGeom>
              <a:avLst/>
              <a:gdLst/>
              <a:ahLst/>
              <a:cxnLst/>
              <a:rect l="l" t="t" r="r" b="b"/>
              <a:pathLst>
                <a:path w="1130" h="1131" extrusionOk="0">
                  <a:moveTo>
                    <a:pt x="567" y="1"/>
                  </a:moveTo>
                  <a:cubicBezTo>
                    <a:pt x="254" y="1"/>
                    <a:pt x="1" y="251"/>
                    <a:pt x="1" y="564"/>
                  </a:cubicBezTo>
                  <a:cubicBezTo>
                    <a:pt x="1" y="877"/>
                    <a:pt x="254" y="1130"/>
                    <a:pt x="567" y="1130"/>
                  </a:cubicBezTo>
                  <a:cubicBezTo>
                    <a:pt x="877" y="1130"/>
                    <a:pt x="1130" y="877"/>
                    <a:pt x="1130" y="564"/>
                  </a:cubicBezTo>
                  <a:cubicBezTo>
                    <a:pt x="1130" y="251"/>
                    <a:pt x="877" y="1"/>
                    <a:pt x="56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854" name="Google Shape;6854;p91"/>
          <p:cNvGrpSpPr/>
          <p:nvPr/>
        </p:nvGrpSpPr>
        <p:grpSpPr>
          <a:xfrm>
            <a:off x="4204862" y="5271717"/>
            <a:ext cx="398004" cy="447033"/>
            <a:chOff x="6264300" y="3809300"/>
            <a:chExt cx="423950" cy="476175"/>
          </a:xfrm>
        </p:grpSpPr>
        <p:sp>
          <p:nvSpPr>
            <p:cNvPr id="6855" name="Google Shape;6855;p91"/>
            <p:cNvSpPr/>
            <p:nvPr/>
          </p:nvSpPr>
          <p:spPr>
            <a:xfrm>
              <a:off x="6346200" y="4002825"/>
              <a:ext cx="66950" cy="63225"/>
            </a:xfrm>
            <a:custGeom>
              <a:avLst/>
              <a:gdLst/>
              <a:ahLst/>
              <a:cxnLst/>
              <a:rect l="l" t="t" r="r" b="b"/>
              <a:pathLst>
                <a:path w="2678" h="2529" extrusionOk="0">
                  <a:moveTo>
                    <a:pt x="1365" y="1"/>
                  </a:moveTo>
                  <a:cubicBezTo>
                    <a:pt x="1058" y="1"/>
                    <a:pt x="751" y="118"/>
                    <a:pt x="516" y="351"/>
                  </a:cubicBezTo>
                  <a:cubicBezTo>
                    <a:pt x="272" y="598"/>
                    <a:pt x="88" y="992"/>
                    <a:pt x="46" y="1381"/>
                  </a:cubicBezTo>
                  <a:cubicBezTo>
                    <a:pt x="1" y="1757"/>
                    <a:pt x="88" y="2085"/>
                    <a:pt x="281" y="2281"/>
                  </a:cubicBezTo>
                  <a:cubicBezTo>
                    <a:pt x="454" y="2453"/>
                    <a:pt x="709" y="2528"/>
                    <a:pt x="985" y="2528"/>
                  </a:cubicBezTo>
                  <a:cubicBezTo>
                    <a:pt x="1425" y="2528"/>
                    <a:pt x="1917" y="2337"/>
                    <a:pt x="2211" y="2043"/>
                  </a:cubicBezTo>
                  <a:cubicBezTo>
                    <a:pt x="2678" y="1577"/>
                    <a:pt x="2678" y="818"/>
                    <a:pt x="2211" y="351"/>
                  </a:cubicBezTo>
                  <a:cubicBezTo>
                    <a:pt x="1978" y="118"/>
                    <a:pt x="1671" y="1"/>
                    <a:pt x="136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856" name="Google Shape;6856;p91"/>
            <p:cNvSpPr/>
            <p:nvPr/>
          </p:nvSpPr>
          <p:spPr>
            <a:xfrm>
              <a:off x="6539375" y="4002825"/>
              <a:ext cx="66950" cy="63200"/>
            </a:xfrm>
            <a:custGeom>
              <a:avLst/>
              <a:gdLst/>
              <a:ahLst/>
              <a:cxnLst/>
              <a:rect l="l" t="t" r="r" b="b"/>
              <a:pathLst>
                <a:path w="2678" h="2528" extrusionOk="0">
                  <a:moveTo>
                    <a:pt x="1314" y="1"/>
                  </a:moveTo>
                  <a:cubicBezTo>
                    <a:pt x="1007" y="1"/>
                    <a:pt x="701" y="118"/>
                    <a:pt x="468" y="351"/>
                  </a:cubicBezTo>
                  <a:cubicBezTo>
                    <a:pt x="1" y="818"/>
                    <a:pt x="1" y="1577"/>
                    <a:pt x="468" y="2043"/>
                  </a:cubicBezTo>
                  <a:cubicBezTo>
                    <a:pt x="761" y="2337"/>
                    <a:pt x="1252" y="2528"/>
                    <a:pt x="1691" y="2528"/>
                  </a:cubicBezTo>
                  <a:cubicBezTo>
                    <a:pt x="1968" y="2528"/>
                    <a:pt x="2224" y="2452"/>
                    <a:pt x="2398" y="2278"/>
                  </a:cubicBezTo>
                  <a:cubicBezTo>
                    <a:pt x="2591" y="2085"/>
                    <a:pt x="2678" y="1757"/>
                    <a:pt x="2633" y="1381"/>
                  </a:cubicBezTo>
                  <a:cubicBezTo>
                    <a:pt x="2588" y="992"/>
                    <a:pt x="2407" y="598"/>
                    <a:pt x="2160" y="351"/>
                  </a:cubicBezTo>
                  <a:cubicBezTo>
                    <a:pt x="1927" y="118"/>
                    <a:pt x="1620" y="1"/>
                    <a:pt x="1314"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857" name="Google Shape;6857;p91"/>
            <p:cNvSpPr/>
            <p:nvPr/>
          </p:nvSpPr>
          <p:spPr>
            <a:xfrm>
              <a:off x="6264300" y="3809300"/>
              <a:ext cx="423950" cy="476175"/>
            </a:xfrm>
            <a:custGeom>
              <a:avLst/>
              <a:gdLst/>
              <a:ahLst/>
              <a:cxnLst/>
              <a:rect l="l" t="t" r="r" b="b"/>
              <a:pathLst>
                <a:path w="16958" h="19047" extrusionOk="0">
                  <a:moveTo>
                    <a:pt x="4662" y="6571"/>
                  </a:moveTo>
                  <a:cubicBezTo>
                    <a:pt x="5263" y="6571"/>
                    <a:pt x="5864" y="6799"/>
                    <a:pt x="6324" y="7258"/>
                  </a:cubicBezTo>
                  <a:cubicBezTo>
                    <a:pt x="7249" y="8182"/>
                    <a:pt x="7240" y="9685"/>
                    <a:pt x="6303" y="10600"/>
                  </a:cubicBezTo>
                  <a:lnTo>
                    <a:pt x="6300" y="10600"/>
                  </a:lnTo>
                  <a:cubicBezTo>
                    <a:pt x="5791" y="11109"/>
                    <a:pt x="5014" y="11422"/>
                    <a:pt x="4268" y="11422"/>
                  </a:cubicBezTo>
                  <a:cubicBezTo>
                    <a:pt x="3705" y="11422"/>
                    <a:pt x="3154" y="11245"/>
                    <a:pt x="2744" y="10835"/>
                  </a:cubicBezTo>
                  <a:cubicBezTo>
                    <a:pt x="2301" y="10393"/>
                    <a:pt x="2094" y="9718"/>
                    <a:pt x="2181" y="8992"/>
                  </a:cubicBezTo>
                  <a:cubicBezTo>
                    <a:pt x="2256" y="8336"/>
                    <a:pt x="2548" y="7713"/>
                    <a:pt x="2982" y="7279"/>
                  </a:cubicBezTo>
                  <a:cubicBezTo>
                    <a:pt x="3442" y="6807"/>
                    <a:pt x="4052" y="6571"/>
                    <a:pt x="4662" y="6571"/>
                  </a:cubicBezTo>
                  <a:close/>
                  <a:moveTo>
                    <a:pt x="12317" y="6589"/>
                  </a:moveTo>
                  <a:cubicBezTo>
                    <a:pt x="12918" y="6589"/>
                    <a:pt x="13520" y="6818"/>
                    <a:pt x="13979" y="7276"/>
                  </a:cubicBezTo>
                  <a:cubicBezTo>
                    <a:pt x="14873" y="8173"/>
                    <a:pt x="15165" y="9884"/>
                    <a:pt x="14214" y="10835"/>
                  </a:cubicBezTo>
                  <a:cubicBezTo>
                    <a:pt x="13804" y="11245"/>
                    <a:pt x="13256" y="11422"/>
                    <a:pt x="12690" y="11422"/>
                  </a:cubicBezTo>
                  <a:cubicBezTo>
                    <a:pt x="11943" y="11422"/>
                    <a:pt x="11166" y="11109"/>
                    <a:pt x="10658" y="10600"/>
                  </a:cubicBezTo>
                  <a:cubicBezTo>
                    <a:pt x="9739" y="9682"/>
                    <a:pt x="9739" y="8194"/>
                    <a:pt x="10658" y="7276"/>
                  </a:cubicBezTo>
                  <a:cubicBezTo>
                    <a:pt x="11115" y="6818"/>
                    <a:pt x="11716" y="6589"/>
                    <a:pt x="12317" y="6589"/>
                  </a:cubicBezTo>
                  <a:close/>
                  <a:moveTo>
                    <a:pt x="8479" y="10841"/>
                  </a:moveTo>
                  <a:cubicBezTo>
                    <a:pt x="8669" y="10841"/>
                    <a:pt x="8858" y="10933"/>
                    <a:pt x="8971" y="11118"/>
                  </a:cubicBezTo>
                  <a:lnTo>
                    <a:pt x="10266" y="13238"/>
                  </a:lnTo>
                  <a:cubicBezTo>
                    <a:pt x="10435" y="13509"/>
                    <a:pt x="10347" y="13865"/>
                    <a:pt x="10076" y="14030"/>
                  </a:cubicBezTo>
                  <a:lnTo>
                    <a:pt x="10073" y="14030"/>
                  </a:lnTo>
                  <a:cubicBezTo>
                    <a:pt x="9980" y="14087"/>
                    <a:pt x="9877" y="14114"/>
                    <a:pt x="9775" y="14114"/>
                  </a:cubicBezTo>
                  <a:cubicBezTo>
                    <a:pt x="9582" y="14114"/>
                    <a:pt x="9393" y="14016"/>
                    <a:pt x="9284" y="13840"/>
                  </a:cubicBezTo>
                  <a:lnTo>
                    <a:pt x="8480" y="12522"/>
                  </a:lnTo>
                  <a:lnTo>
                    <a:pt x="7673" y="13840"/>
                  </a:lnTo>
                  <a:cubicBezTo>
                    <a:pt x="7565" y="14018"/>
                    <a:pt x="7376" y="14115"/>
                    <a:pt x="7182" y="14115"/>
                  </a:cubicBezTo>
                  <a:cubicBezTo>
                    <a:pt x="7079" y="14115"/>
                    <a:pt x="6975" y="14088"/>
                    <a:pt x="6881" y="14030"/>
                  </a:cubicBezTo>
                  <a:cubicBezTo>
                    <a:pt x="6610" y="13862"/>
                    <a:pt x="6526" y="13509"/>
                    <a:pt x="6692" y="13238"/>
                  </a:cubicBezTo>
                  <a:lnTo>
                    <a:pt x="7987" y="11118"/>
                  </a:lnTo>
                  <a:cubicBezTo>
                    <a:pt x="8100" y="10933"/>
                    <a:pt x="8289" y="10841"/>
                    <a:pt x="8479" y="10841"/>
                  </a:cubicBezTo>
                  <a:close/>
                  <a:moveTo>
                    <a:pt x="8474" y="1"/>
                  </a:moveTo>
                  <a:cubicBezTo>
                    <a:pt x="3801" y="1"/>
                    <a:pt x="1" y="3840"/>
                    <a:pt x="1" y="8553"/>
                  </a:cubicBezTo>
                  <a:lnTo>
                    <a:pt x="1" y="11856"/>
                  </a:lnTo>
                  <a:cubicBezTo>
                    <a:pt x="1" y="12883"/>
                    <a:pt x="449" y="13862"/>
                    <a:pt x="1229" y="14530"/>
                  </a:cubicBezTo>
                  <a:lnTo>
                    <a:pt x="2934" y="16000"/>
                  </a:lnTo>
                  <a:lnTo>
                    <a:pt x="2934" y="18472"/>
                  </a:lnTo>
                  <a:cubicBezTo>
                    <a:pt x="2934" y="18788"/>
                    <a:pt x="3193" y="19047"/>
                    <a:pt x="3512" y="19047"/>
                  </a:cubicBezTo>
                  <a:lnTo>
                    <a:pt x="5183" y="19047"/>
                  </a:lnTo>
                  <a:lnTo>
                    <a:pt x="5183" y="16536"/>
                  </a:lnTo>
                  <a:cubicBezTo>
                    <a:pt x="5192" y="16222"/>
                    <a:pt x="5448" y="15975"/>
                    <a:pt x="5761" y="15975"/>
                  </a:cubicBezTo>
                  <a:cubicBezTo>
                    <a:pt x="6071" y="15975"/>
                    <a:pt x="6327" y="16222"/>
                    <a:pt x="6336" y="16536"/>
                  </a:cubicBezTo>
                  <a:lnTo>
                    <a:pt x="6336" y="19047"/>
                  </a:lnTo>
                  <a:lnTo>
                    <a:pt x="7905" y="19047"/>
                  </a:lnTo>
                  <a:lnTo>
                    <a:pt x="7905" y="16536"/>
                  </a:lnTo>
                  <a:cubicBezTo>
                    <a:pt x="7905" y="16219"/>
                    <a:pt x="8161" y="15960"/>
                    <a:pt x="8480" y="15960"/>
                  </a:cubicBezTo>
                  <a:cubicBezTo>
                    <a:pt x="8797" y="15960"/>
                    <a:pt x="9056" y="16219"/>
                    <a:pt x="9056" y="16536"/>
                  </a:cubicBezTo>
                  <a:lnTo>
                    <a:pt x="9056" y="19047"/>
                  </a:lnTo>
                  <a:lnTo>
                    <a:pt x="10624" y="19047"/>
                  </a:lnTo>
                  <a:lnTo>
                    <a:pt x="10624" y="16536"/>
                  </a:lnTo>
                  <a:cubicBezTo>
                    <a:pt x="10630" y="16222"/>
                    <a:pt x="10886" y="15975"/>
                    <a:pt x="11200" y="15975"/>
                  </a:cubicBezTo>
                  <a:cubicBezTo>
                    <a:pt x="11513" y="15975"/>
                    <a:pt x="11766" y="16222"/>
                    <a:pt x="11775" y="16536"/>
                  </a:cubicBezTo>
                  <a:lnTo>
                    <a:pt x="11775" y="19047"/>
                  </a:lnTo>
                  <a:lnTo>
                    <a:pt x="13449" y="19047"/>
                  </a:lnTo>
                  <a:cubicBezTo>
                    <a:pt x="13765" y="19044"/>
                    <a:pt x="14024" y="18788"/>
                    <a:pt x="14024" y="18469"/>
                  </a:cubicBezTo>
                  <a:lnTo>
                    <a:pt x="14024" y="15997"/>
                  </a:lnTo>
                  <a:lnTo>
                    <a:pt x="15729" y="14530"/>
                  </a:lnTo>
                  <a:cubicBezTo>
                    <a:pt x="16508" y="13859"/>
                    <a:pt x="16957" y="12883"/>
                    <a:pt x="16957" y="11853"/>
                  </a:cubicBezTo>
                  <a:lnTo>
                    <a:pt x="16957" y="8462"/>
                  </a:lnTo>
                  <a:cubicBezTo>
                    <a:pt x="16948" y="3786"/>
                    <a:pt x="13154" y="1"/>
                    <a:pt x="848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858" name="Google Shape;6858;p91"/>
          <p:cNvGrpSpPr/>
          <p:nvPr/>
        </p:nvGrpSpPr>
        <p:grpSpPr>
          <a:xfrm>
            <a:off x="6709690" y="4718509"/>
            <a:ext cx="454097" cy="452361"/>
            <a:chOff x="898875" y="4399275"/>
            <a:chExt cx="483700" cy="481850"/>
          </a:xfrm>
        </p:grpSpPr>
        <p:sp>
          <p:nvSpPr>
            <p:cNvPr id="6859" name="Google Shape;6859;p91"/>
            <p:cNvSpPr/>
            <p:nvPr/>
          </p:nvSpPr>
          <p:spPr>
            <a:xfrm>
              <a:off x="992750" y="4642900"/>
              <a:ext cx="145300" cy="144100"/>
            </a:xfrm>
            <a:custGeom>
              <a:avLst/>
              <a:gdLst/>
              <a:ahLst/>
              <a:cxnLst/>
              <a:rect l="l" t="t" r="r" b="b"/>
              <a:pathLst>
                <a:path w="5812" h="5764" extrusionOk="0">
                  <a:moveTo>
                    <a:pt x="994" y="0"/>
                  </a:moveTo>
                  <a:lnTo>
                    <a:pt x="988" y="12"/>
                  </a:lnTo>
                  <a:cubicBezTo>
                    <a:pt x="988" y="9"/>
                    <a:pt x="991" y="6"/>
                    <a:pt x="991" y="3"/>
                  </a:cubicBezTo>
                  <a:lnTo>
                    <a:pt x="991" y="3"/>
                  </a:lnTo>
                  <a:lnTo>
                    <a:pt x="979" y="27"/>
                  </a:lnTo>
                  <a:lnTo>
                    <a:pt x="108" y="1759"/>
                  </a:lnTo>
                  <a:cubicBezTo>
                    <a:pt x="0" y="1976"/>
                    <a:pt x="42" y="2241"/>
                    <a:pt x="214" y="2415"/>
                  </a:cubicBezTo>
                  <a:lnTo>
                    <a:pt x="3397" y="5598"/>
                  </a:lnTo>
                  <a:cubicBezTo>
                    <a:pt x="3506" y="5707"/>
                    <a:pt x="3649" y="5763"/>
                    <a:pt x="3795" y="5763"/>
                  </a:cubicBezTo>
                  <a:cubicBezTo>
                    <a:pt x="3883" y="5763"/>
                    <a:pt x="3971" y="5743"/>
                    <a:pt x="4053" y="5701"/>
                  </a:cubicBezTo>
                  <a:lnTo>
                    <a:pt x="5797" y="4827"/>
                  </a:lnTo>
                  <a:lnTo>
                    <a:pt x="5800" y="4824"/>
                  </a:lnTo>
                  <a:lnTo>
                    <a:pt x="5812" y="4818"/>
                  </a:lnTo>
                  <a:lnTo>
                    <a:pt x="994"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860" name="Google Shape;6860;p91"/>
            <p:cNvSpPr/>
            <p:nvPr/>
          </p:nvSpPr>
          <p:spPr>
            <a:xfrm>
              <a:off x="1138025" y="4763350"/>
              <a:ext cx="25" cy="25"/>
            </a:xfrm>
            <a:custGeom>
              <a:avLst/>
              <a:gdLst/>
              <a:ahLst/>
              <a:cxnLst/>
              <a:rect l="l" t="t" r="r" b="b"/>
              <a:pathLst>
                <a:path w="1" h="1" extrusionOk="0">
                  <a:moveTo>
                    <a:pt x="1" y="0"/>
                  </a:move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861" name="Google Shape;6861;p91"/>
            <p:cNvSpPr/>
            <p:nvPr/>
          </p:nvSpPr>
          <p:spPr>
            <a:xfrm>
              <a:off x="1269550" y="4399275"/>
              <a:ext cx="113025" cy="112125"/>
            </a:xfrm>
            <a:custGeom>
              <a:avLst/>
              <a:gdLst/>
              <a:ahLst/>
              <a:cxnLst/>
              <a:rect l="l" t="t" r="r" b="b"/>
              <a:pathLst>
                <a:path w="4521" h="4485" extrusionOk="0">
                  <a:moveTo>
                    <a:pt x="3066" y="1"/>
                  </a:moveTo>
                  <a:cubicBezTo>
                    <a:pt x="1947" y="1"/>
                    <a:pt x="938" y="82"/>
                    <a:pt x="0" y="239"/>
                  </a:cubicBezTo>
                  <a:lnTo>
                    <a:pt x="9" y="895"/>
                  </a:lnTo>
                  <a:cubicBezTo>
                    <a:pt x="34" y="2862"/>
                    <a:pt x="1623" y="4452"/>
                    <a:pt x="3590" y="4476"/>
                  </a:cubicBezTo>
                  <a:lnTo>
                    <a:pt x="4243" y="4485"/>
                  </a:lnTo>
                  <a:cubicBezTo>
                    <a:pt x="4439" y="3313"/>
                    <a:pt x="4520" y="2028"/>
                    <a:pt x="4469" y="561"/>
                  </a:cubicBezTo>
                  <a:cubicBezTo>
                    <a:pt x="4457" y="266"/>
                    <a:pt x="4219" y="28"/>
                    <a:pt x="3924" y="16"/>
                  </a:cubicBezTo>
                  <a:cubicBezTo>
                    <a:pt x="3631" y="6"/>
                    <a:pt x="3345" y="1"/>
                    <a:pt x="306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862" name="Google Shape;6862;p91"/>
            <p:cNvSpPr/>
            <p:nvPr/>
          </p:nvSpPr>
          <p:spPr>
            <a:xfrm>
              <a:off x="1161975" y="4531175"/>
              <a:ext cx="91400" cy="84350"/>
            </a:xfrm>
            <a:custGeom>
              <a:avLst/>
              <a:gdLst/>
              <a:ahLst/>
              <a:cxnLst/>
              <a:rect l="l" t="t" r="r" b="b"/>
              <a:pathLst>
                <a:path w="3656" h="3374" extrusionOk="0">
                  <a:moveTo>
                    <a:pt x="1821" y="1"/>
                  </a:moveTo>
                  <a:cubicBezTo>
                    <a:pt x="1137" y="1"/>
                    <a:pt x="523" y="415"/>
                    <a:pt x="262" y="1046"/>
                  </a:cubicBezTo>
                  <a:cubicBezTo>
                    <a:pt x="0" y="1678"/>
                    <a:pt x="145" y="2410"/>
                    <a:pt x="633" y="2894"/>
                  </a:cubicBezTo>
                  <a:cubicBezTo>
                    <a:pt x="952" y="3214"/>
                    <a:pt x="1391" y="3373"/>
                    <a:pt x="1830" y="3373"/>
                  </a:cubicBezTo>
                  <a:cubicBezTo>
                    <a:pt x="2269" y="3373"/>
                    <a:pt x="2707" y="3214"/>
                    <a:pt x="3027" y="2894"/>
                  </a:cubicBezTo>
                  <a:cubicBezTo>
                    <a:pt x="3511" y="2410"/>
                    <a:pt x="3656" y="1681"/>
                    <a:pt x="3394" y="1046"/>
                  </a:cubicBezTo>
                  <a:cubicBezTo>
                    <a:pt x="3132" y="413"/>
                    <a:pt x="2515" y="1"/>
                    <a:pt x="1828" y="1"/>
                  </a:cubicBezTo>
                  <a:cubicBezTo>
                    <a:pt x="1826" y="1"/>
                    <a:pt x="1823" y="1"/>
                    <a:pt x="182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863" name="Google Shape;6863;p91"/>
            <p:cNvSpPr/>
            <p:nvPr/>
          </p:nvSpPr>
          <p:spPr>
            <a:xfrm>
              <a:off x="1031050" y="4411100"/>
              <a:ext cx="338650" cy="338725"/>
            </a:xfrm>
            <a:custGeom>
              <a:avLst/>
              <a:gdLst/>
              <a:ahLst/>
              <a:cxnLst/>
              <a:rect l="l" t="t" r="r" b="b"/>
              <a:pathLst>
                <a:path w="13546" h="13549" extrusionOk="0">
                  <a:moveTo>
                    <a:pt x="7066" y="3673"/>
                  </a:moveTo>
                  <a:cubicBezTo>
                    <a:pt x="7800" y="3673"/>
                    <a:pt x="8522" y="3960"/>
                    <a:pt x="9062" y="4500"/>
                  </a:cubicBezTo>
                  <a:cubicBezTo>
                    <a:pt x="10170" y="5602"/>
                    <a:pt x="10170" y="7393"/>
                    <a:pt x="9062" y="8492"/>
                  </a:cubicBezTo>
                  <a:cubicBezTo>
                    <a:pt x="8522" y="9032"/>
                    <a:pt x="7800" y="9319"/>
                    <a:pt x="7066" y="9319"/>
                  </a:cubicBezTo>
                  <a:cubicBezTo>
                    <a:pt x="6702" y="9319"/>
                    <a:pt x="6334" y="9248"/>
                    <a:pt x="5984" y="9104"/>
                  </a:cubicBezTo>
                  <a:cubicBezTo>
                    <a:pt x="4930" y="8667"/>
                    <a:pt x="4244" y="7637"/>
                    <a:pt x="4244" y="6496"/>
                  </a:cubicBezTo>
                  <a:cubicBezTo>
                    <a:pt x="4244" y="5355"/>
                    <a:pt x="4930" y="4325"/>
                    <a:pt x="5984" y="3888"/>
                  </a:cubicBezTo>
                  <a:cubicBezTo>
                    <a:pt x="6334" y="3744"/>
                    <a:pt x="6702" y="3673"/>
                    <a:pt x="7066" y="3673"/>
                  </a:cubicBezTo>
                  <a:close/>
                  <a:moveTo>
                    <a:pt x="3868" y="9124"/>
                  </a:moveTo>
                  <a:cubicBezTo>
                    <a:pt x="4006" y="9124"/>
                    <a:pt x="4147" y="9176"/>
                    <a:pt x="4262" y="9290"/>
                  </a:cubicBezTo>
                  <a:cubicBezTo>
                    <a:pt x="4481" y="9510"/>
                    <a:pt x="4481" y="9869"/>
                    <a:pt x="4262" y="10088"/>
                  </a:cubicBezTo>
                  <a:cubicBezTo>
                    <a:pt x="4147" y="10204"/>
                    <a:pt x="4005" y="10255"/>
                    <a:pt x="3866" y="10255"/>
                  </a:cubicBezTo>
                  <a:cubicBezTo>
                    <a:pt x="3576" y="10255"/>
                    <a:pt x="3298" y="10031"/>
                    <a:pt x="3298" y="9691"/>
                  </a:cubicBezTo>
                  <a:cubicBezTo>
                    <a:pt x="3298" y="9350"/>
                    <a:pt x="3577" y="9124"/>
                    <a:pt x="3868" y="9124"/>
                  </a:cubicBezTo>
                  <a:close/>
                  <a:moveTo>
                    <a:pt x="8414" y="1"/>
                  </a:moveTo>
                  <a:cubicBezTo>
                    <a:pt x="6466" y="507"/>
                    <a:pt x="4888" y="1425"/>
                    <a:pt x="3518" y="2846"/>
                  </a:cubicBezTo>
                  <a:cubicBezTo>
                    <a:pt x="2169" y="4244"/>
                    <a:pt x="1000" y="6282"/>
                    <a:pt x="1" y="8212"/>
                  </a:cubicBezTo>
                  <a:lnTo>
                    <a:pt x="5337" y="13548"/>
                  </a:lnTo>
                  <a:cubicBezTo>
                    <a:pt x="7267" y="12549"/>
                    <a:pt x="9309" y="11380"/>
                    <a:pt x="10706" y="10031"/>
                  </a:cubicBezTo>
                  <a:cubicBezTo>
                    <a:pt x="12124" y="8664"/>
                    <a:pt x="13039" y="7086"/>
                    <a:pt x="13545" y="5138"/>
                  </a:cubicBezTo>
                  <a:lnTo>
                    <a:pt x="13112" y="5129"/>
                  </a:lnTo>
                  <a:cubicBezTo>
                    <a:pt x="10534" y="5099"/>
                    <a:pt x="8453" y="3015"/>
                    <a:pt x="8420" y="440"/>
                  </a:cubicBezTo>
                  <a:lnTo>
                    <a:pt x="8414"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864" name="Google Shape;6864;p91"/>
            <p:cNvSpPr/>
            <p:nvPr/>
          </p:nvSpPr>
          <p:spPr>
            <a:xfrm>
              <a:off x="1130500" y="4740450"/>
              <a:ext cx="108950" cy="111250"/>
            </a:xfrm>
            <a:custGeom>
              <a:avLst/>
              <a:gdLst/>
              <a:ahLst/>
              <a:cxnLst/>
              <a:rect l="l" t="t" r="r" b="b"/>
              <a:pathLst>
                <a:path w="4358" h="4450" extrusionOk="0">
                  <a:moveTo>
                    <a:pt x="4358" y="1"/>
                  </a:moveTo>
                  <a:lnTo>
                    <a:pt x="4358" y="1"/>
                  </a:lnTo>
                  <a:cubicBezTo>
                    <a:pt x="2906" y="877"/>
                    <a:pt x="1437" y="1609"/>
                    <a:pt x="1" y="2332"/>
                  </a:cubicBezTo>
                  <a:cubicBezTo>
                    <a:pt x="58" y="3090"/>
                    <a:pt x="112" y="3789"/>
                    <a:pt x="118" y="3882"/>
                  </a:cubicBezTo>
                  <a:cubicBezTo>
                    <a:pt x="118" y="4211"/>
                    <a:pt x="387" y="4450"/>
                    <a:pt x="683" y="4450"/>
                  </a:cubicBezTo>
                  <a:cubicBezTo>
                    <a:pt x="767" y="4450"/>
                    <a:pt x="854" y="4430"/>
                    <a:pt x="937" y="4388"/>
                  </a:cubicBezTo>
                  <a:cubicBezTo>
                    <a:pt x="1039" y="4295"/>
                    <a:pt x="3858" y="3208"/>
                    <a:pt x="4358"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865" name="Google Shape;6865;p91"/>
            <p:cNvSpPr/>
            <p:nvPr/>
          </p:nvSpPr>
          <p:spPr>
            <a:xfrm>
              <a:off x="927325" y="4539825"/>
              <a:ext cx="114150" cy="109800"/>
            </a:xfrm>
            <a:custGeom>
              <a:avLst/>
              <a:gdLst/>
              <a:ahLst/>
              <a:cxnLst/>
              <a:rect l="l" t="t" r="r" b="b"/>
              <a:pathLst>
                <a:path w="4566" h="4392" extrusionOk="0">
                  <a:moveTo>
                    <a:pt x="4565" y="1"/>
                  </a:moveTo>
                  <a:lnTo>
                    <a:pt x="4565" y="1"/>
                  </a:lnTo>
                  <a:cubicBezTo>
                    <a:pt x="1268" y="459"/>
                    <a:pt x="184" y="3334"/>
                    <a:pt x="91" y="3437"/>
                  </a:cubicBezTo>
                  <a:cubicBezTo>
                    <a:pt x="0" y="3611"/>
                    <a:pt x="9" y="3822"/>
                    <a:pt x="112" y="3988"/>
                  </a:cubicBezTo>
                  <a:cubicBezTo>
                    <a:pt x="295" y="4286"/>
                    <a:pt x="606" y="4232"/>
                    <a:pt x="723" y="4256"/>
                  </a:cubicBezTo>
                  <a:lnTo>
                    <a:pt x="2214" y="4391"/>
                  </a:lnTo>
                  <a:cubicBezTo>
                    <a:pt x="2945" y="2928"/>
                    <a:pt x="3680" y="1458"/>
                    <a:pt x="456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866" name="Google Shape;6866;p91"/>
            <p:cNvSpPr/>
            <p:nvPr/>
          </p:nvSpPr>
          <p:spPr>
            <a:xfrm>
              <a:off x="898875" y="4711550"/>
              <a:ext cx="170825" cy="169575"/>
            </a:xfrm>
            <a:custGeom>
              <a:avLst/>
              <a:gdLst/>
              <a:ahLst/>
              <a:cxnLst/>
              <a:rect l="l" t="t" r="r" b="b"/>
              <a:pathLst>
                <a:path w="6833" h="6783" extrusionOk="0">
                  <a:moveTo>
                    <a:pt x="2846" y="1"/>
                  </a:moveTo>
                  <a:cubicBezTo>
                    <a:pt x="1747" y="1052"/>
                    <a:pt x="503" y="4602"/>
                    <a:pt x="63" y="6050"/>
                  </a:cubicBezTo>
                  <a:cubicBezTo>
                    <a:pt x="0" y="6252"/>
                    <a:pt x="54" y="6469"/>
                    <a:pt x="202" y="6616"/>
                  </a:cubicBezTo>
                  <a:cubicBezTo>
                    <a:pt x="309" y="6724"/>
                    <a:pt x="454" y="6782"/>
                    <a:pt x="602" y="6782"/>
                  </a:cubicBezTo>
                  <a:cubicBezTo>
                    <a:pt x="656" y="6782"/>
                    <a:pt x="711" y="6774"/>
                    <a:pt x="765" y="6758"/>
                  </a:cubicBezTo>
                  <a:cubicBezTo>
                    <a:pt x="2225" y="6318"/>
                    <a:pt x="5782" y="5084"/>
                    <a:pt x="6833" y="3981"/>
                  </a:cubicBezTo>
                  <a:cubicBezTo>
                    <a:pt x="6655" y="3900"/>
                    <a:pt x="6492" y="3789"/>
                    <a:pt x="6354" y="3650"/>
                  </a:cubicBezTo>
                  <a:lnTo>
                    <a:pt x="5167" y="2464"/>
                  </a:lnTo>
                  <a:lnTo>
                    <a:pt x="4767" y="2861"/>
                  </a:lnTo>
                  <a:cubicBezTo>
                    <a:pt x="4658" y="2967"/>
                    <a:pt x="4517" y="3020"/>
                    <a:pt x="4375" y="3020"/>
                  </a:cubicBezTo>
                  <a:cubicBezTo>
                    <a:pt x="4231" y="3020"/>
                    <a:pt x="4086" y="2965"/>
                    <a:pt x="3975" y="2855"/>
                  </a:cubicBezTo>
                  <a:cubicBezTo>
                    <a:pt x="3758" y="2638"/>
                    <a:pt x="3755" y="2286"/>
                    <a:pt x="3969" y="2063"/>
                  </a:cubicBezTo>
                  <a:lnTo>
                    <a:pt x="4369" y="1663"/>
                  </a:lnTo>
                  <a:lnTo>
                    <a:pt x="3171" y="464"/>
                  </a:lnTo>
                  <a:cubicBezTo>
                    <a:pt x="3035" y="329"/>
                    <a:pt x="2927" y="172"/>
                    <a:pt x="284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867" name="Google Shape;6867;p91"/>
          <p:cNvGrpSpPr/>
          <p:nvPr/>
        </p:nvGrpSpPr>
        <p:grpSpPr>
          <a:xfrm>
            <a:off x="7288001" y="4738845"/>
            <a:ext cx="452337" cy="411687"/>
            <a:chOff x="1492675" y="4420975"/>
            <a:chExt cx="481825" cy="438525"/>
          </a:xfrm>
        </p:grpSpPr>
        <p:sp>
          <p:nvSpPr>
            <p:cNvPr id="6868" name="Google Shape;6868;p91"/>
            <p:cNvSpPr/>
            <p:nvPr/>
          </p:nvSpPr>
          <p:spPr>
            <a:xfrm>
              <a:off x="1841375" y="4649825"/>
              <a:ext cx="43325" cy="43300"/>
            </a:xfrm>
            <a:custGeom>
              <a:avLst/>
              <a:gdLst/>
              <a:ahLst/>
              <a:cxnLst/>
              <a:rect l="l" t="t" r="r" b="b"/>
              <a:pathLst>
                <a:path w="1733" h="1732" extrusionOk="0">
                  <a:moveTo>
                    <a:pt x="868" y="0"/>
                  </a:moveTo>
                  <a:cubicBezTo>
                    <a:pt x="389" y="0"/>
                    <a:pt x="1" y="386"/>
                    <a:pt x="1" y="865"/>
                  </a:cubicBezTo>
                  <a:cubicBezTo>
                    <a:pt x="1" y="1343"/>
                    <a:pt x="389" y="1732"/>
                    <a:pt x="868" y="1732"/>
                  </a:cubicBezTo>
                  <a:cubicBezTo>
                    <a:pt x="1347" y="1732"/>
                    <a:pt x="1732" y="1343"/>
                    <a:pt x="1732" y="865"/>
                  </a:cubicBezTo>
                  <a:cubicBezTo>
                    <a:pt x="1732" y="386"/>
                    <a:pt x="1347" y="0"/>
                    <a:pt x="868"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869" name="Google Shape;6869;p91"/>
            <p:cNvSpPr/>
            <p:nvPr/>
          </p:nvSpPr>
          <p:spPr>
            <a:xfrm>
              <a:off x="1582425" y="4649825"/>
              <a:ext cx="43300" cy="43300"/>
            </a:xfrm>
            <a:custGeom>
              <a:avLst/>
              <a:gdLst/>
              <a:ahLst/>
              <a:cxnLst/>
              <a:rect l="l" t="t" r="r" b="b"/>
              <a:pathLst>
                <a:path w="1732" h="1732" extrusionOk="0">
                  <a:moveTo>
                    <a:pt x="864" y="0"/>
                  </a:moveTo>
                  <a:cubicBezTo>
                    <a:pt x="386" y="0"/>
                    <a:pt x="0" y="386"/>
                    <a:pt x="0" y="865"/>
                  </a:cubicBezTo>
                  <a:cubicBezTo>
                    <a:pt x="0" y="1343"/>
                    <a:pt x="386" y="1732"/>
                    <a:pt x="864" y="1732"/>
                  </a:cubicBezTo>
                  <a:cubicBezTo>
                    <a:pt x="1343" y="1732"/>
                    <a:pt x="1732" y="1343"/>
                    <a:pt x="1732" y="865"/>
                  </a:cubicBezTo>
                  <a:cubicBezTo>
                    <a:pt x="1732" y="386"/>
                    <a:pt x="1343" y="0"/>
                    <a:pt x="864"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870" name="Google Shape;6870;p91"/>
            <p:cNvSpPr/>
            <p:nvPr/>
          </p:nvSpPr>
          <p:spPr>
            <a:xfrm>
              <a:off x="1492675" y="4420975"/>
              <a:ext cx="481825" cy="356475"/>
            </a:xfrm>
            <a:custGeom>
              <a:avLst/>
              <a:gdLst/>
              <a:ahLst/>
              <a:cxnLst/>
              <a:rect l="l" t="t" r="r" b="b"/>
              <a:pathLst>
                <a:path w="19273" h="14259" extrusionOk="0">
                  <a:moveTo>
                    <a:pt x="12783" y="1126"/>
                  </a:moveTo>
                  <a:cubicBezTo>
                    <a:pt x="14322" y="1126"/>
                    <a:pt x="15629" y="2382"/>
                    <a:pt x="15822" y="4047"/>
                  </a:cubicBezTo>
                  <a:cubicBezTo>
                    <a:pt x="15825" y="4065"/>
                    <a:pt x="15828" y="4083"/>
                    <a:pt x="15831" y="4099"/>
                  </a:cubicBezTo>
                  <a:lnTo>
                    <a:pt x="16198" y="5854"/>
                  </a:lnTo>
                  <a:lnTo>
                    <a:pt x="9381" y="5854"/>
                  </a:lnTo>
                  <a:lnTo>
                    <a:pt x="11672" y="4099"/>
                  </a:lnTo>
                  <a:cubicBezTo>
                    <a:pt x="11925" y="3909"/>
                    <a:pt x="11973" y="3550"/>
                    <a:pt x="11784" y="3301"/>
                  </a:cubicBezTo>
                  <a:cubicBezTo>
                    <a:pt x="11672" y="3157"/>
                    <a:pt x="11504" y="3082"/>
                    <a:pt x="11334" y="3082"/>
                  </a:cubicBezTo>
                  <a:cubicBezTo>
                    <a:pt x="11212" y="3082"/>
                    <a:pt x="11089" y="3121"/>
                    <a:pt x="10986" y="3201"/>
                  </a:cubicBezTo>
                  <a:lnTo>
                    <a:pt x="7598" y="5800"/>
                  </a:lnTo>
                  <a:cubicBezTo>
                    <a:pt x="7577" y="5818"/>
                    <a:pt x="7556" y="5836"/>
                    <a:pt x="7535" y="5854"/>
                  </a:cubicBezTo>
                  <a:lnTo>
                    <a:pt x="3072" y="5854"/>
                  </a:lnTo>
                  <a:lnTo>
                    <a:pt x="3440" y="4099"/>
                  </a:lnTo>
                  <a:cubicBezTo>
                    <a:pt x="3446" y="4083"/>
                    <a:pt x="3446" y="4065"/>
                    <a:pt x="3449" y="4047"/>
                  </a:cubicBezTo>
                  <a:cubicBezTo>
                    <a:pt x="3641" y="2382"/>
                    <a:pt x="4948" y="1126"/>
                    <a:pt x="6490" y="1126"/>
                  </a:cubicBezTo>
                  <a:close/>
                  <a:moveTo>
                    <a:pt x="11404" y="9606"/>
                  </a:moveTo>
                  <a:cubicBezTo>
                    <a:pt x="11718" y="9606"/>
                    <a:pt x="11967" y="9856"/>
                    <a:pt x="11967" y="10169"/>
                  </a:cubicBezTo>
                  <a:cubicBezTo>
                    <a:pt x="11967" y="10482"/>
                    <a:pt x="11718" y="10735"/>
                    <a:pt x="11404" y="10735"/>
                  </a:cubicBezTo>
                  <a:lnTo>
                    <a:pt x="7755" y="10735"/>
                  </a:lnTo>
                  <a:cubicBezTo>
                    <a:pt x="7442" y="10735"/>
                    <a:pt x="7189" y="10482"/>
                    <a:pt x="7189" y="10169"/>
                  </a:cubicBezTo>
                  <a:cubicBezTo>
                    <a:pt x="7189" y="9856"/>
                    <a:pt x="7442" y="9606"/>
                    <a:pt x="7755" y="9606"/>
                  </a:cubicBezTo>
                  <a:close/>
                  <a:moveTo>
                    <a:pt x="4457" y="8025"/>
                  </a:moveTo>
                  <a:cubicBezTo>
                    <a:pt x="5264" y="8025"/>
                    <a:pt x="5990" y="8510"/>
                    <a:pt x="6300" y="9254"/>
                  </a:cubicBezTo>
                  <a:cubicBezTo>
                    <a:pt x="6607" y="10001"/>
                    <a:pt x="6439" y="10859"/>
                    <a:pt x="5867" y="11428"/>
                  </a:cubicBezTo>
                  <a:cubicBezTo>
                    <a:pt x="5486" y="11811"/>
                    <a:pt x="4976" y="12014"/>
                    <a:pt x="4456" y="12014"/>
                  </a:cubicBezTo>
                  <a:cubicBezTo>
                    <a:pt x="4199" y="12014"/>
                    <a:pt x="3940" y="11964"/>
                    <a:pt x="3693" y="11862"/>
                  </a:cubicBezTo>
                  <a:cubicBezTo>
                    <a:pt x="2949" y="11554"/>
                    <a:pt x="2461" y="10826"/>
                    <a:pt x="2461" y="10019"/>
                  </a:cubicBezTo>
                  <a:cubicBezTo>
                    <a:pt x="2464" y="8920"/>
                    <a:pt x="3355" y="8025"/>
                    <a:pt x="4454" y="8025"/>
                  </a:cubicBezTo>
                  <a:close/>
                  <a:moveTo>
                    <a:pt x="14816" y="8025"/>
                  </a:moveTo>
                  <a:cubicBezTo>
                    <a:pt x="15915" y="8025"/>
                    <a:pt x="16810" y="8917"/>
                    <a:pt x="16810" y="10019"/>
                  </a:cubicBezTo>
                  <a:cubicBezTo>
                    <a:pt x="16810" y="10826"/>
                    <a:pt x="16325" y="11554"/>
                    <a:pt x="15578" y="11862"/>
                  </a:cubicBezTo>
                  <a:cubicBezTo>
                    <a:pt x="15332" y="11964"/>
                    <a:pt x="15073" y="12014"/>
                    <a:pt x="14816" y="12014"/>
                  </a:cubicBezTo>
                  <a:cubicBezTo>
                    <a:pt x="14297" y="12014"/>
                    <a:pt x="13786" y="11811"/>
                    <a:pt x="13404" y="11428"/>
                  </a:cubicBezTo>
                  <a:cubicBezTo>
                    <a:pt x="12835" y="10859"/>
                    <a:pt x="12663" y="10001"/>
                    <a:pt x="12973" y="9254"/>
                  </a:cubicBezTo>
                  <a:cubicBezTo>
                    <a:pt x="13280" y="8510"/>
                    <a:pt x="14009" y="8025"/>
                    <a:pt x="14816" y="8025"/>
                  </a:cubicBezTo>
                  <a:close/>
                  <a:moveTo>
                    <a:pt x="6490" y="0"/>
                  </a:moveTo>
                  <a:cubicBezTo>
                    <a:pt x="4385" y="0"/>
                    <a:pt x="2599" y="1671"/>
                    <a:pt x="2331" y="3894"/>
                  </a:cubicBezTo>
                  <a:lnTo>
                    <a:pt x="1907" y="5917"/>
                  </a:lnTo>
                  <a:cubicBezTo>
                    <a:pt x="799" y="6143"/>
                    <a:pt x="1" y="7119"/>
                    <a:pt x="1" y="8251"/>
                  </a:cubicBezTo>
                  <a:lnTo>
                    <a:pt x="1" y="11877"/>
                  </a:lnTo>
                  <a:cubicBezTo>
                    <a:pt x="1" y="13192"/>
                    <a:pt x="1064" y="14255"/>
                    <a:pt x="2380" y="14258"/>
                  </a:cubicBezTo>
                  <a:lnTo>
                    <a:pt x="16894" y="14258"/>
                  </a:lnTo>
                  <a:cubicBezTo>
                    <a:pt x="18207" y="14255"/>
                    <a:pt x="19270" y="13192"/>
                    <a:pt x="19273" y="11880"/>
                  </a:cubicBezTo>
                  <a:lnTo>
                    <a:pt x="19273" y="8251"/>
                  </a:lnTo>
                  <a:cubicBezTo>
                    <a:pt x="19270" y="7119"/>
                    <a:pt x="18472" y="6143"/>
                    <a:pt x="17364" y="5917"/>
                  </a:cubicBezTo>
                  <a:lnTo>
                    <a:pt x="16939" y="3894"/>
                  </a:lnTo>
                  <a:cubicBezTo>
                    <a:pt x="16671" y="1671"/>
                    <a:pt x="14885" y="0"/>
                    <a:pt x="12783"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871" name="Google Shape;6871;p91"/>
            <p:cNvSpPr/>
            <p:nvPr/>
          </p:nvSpPr>
          <p:spPr>
            <a:xfrm>
              <a:off x="1546875" y="4805650"/>
              <a:ext cx="118975" cy="53850"/>
            </a:xfrm>
            <a:custGeom>
              <a:avLst/>
              <a:gdLst/>
              <a:ahLst/>
              <a:cxnLst/>
              <a:rect l="l" t="t" r="r" b="b"/>
              <a:pathLst>
                <a:path w="4759" h="2154" extrusionOk="0">
                  <a:moveTo>
                    <a:pt x="1" y="1"/>
                  </a:moveTo>
                  <a:lnTo>
                    <a:pt x="1" y="458"/>
                  </a:lnTo>
                  <a:cubicBezTo>
                    <a:pt x="1" y="1395"/>
                    <a:pt x="757" y="2151"/>
                    <a:pt x="1693" y="2154"/>
                  </a:cubicBezTo>
                  <a:lnTo>
                    <a:pt x="3063" y="2154"/>
                  </a:lnTo>
                  <a:cubicBezTo>
                    <a:pt x="4000" y="2151"/>
                    <a:pt x="4756" y="1395"/>
                    <a:pt x="4759" y="458"/>
                  </a:cubicBezTo>
                  <a:lnTo>
                    <a:pt x="4759"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872" name="Google Shape;6872;p91"/>
            <p:cNvSpPr/>
            <p:nvPr/>
          </p:nvSpPr>
          <p:spPr>
            <a:xfrm>
              <a:off x="1801325" y="4805650"/>
              <a:ext cx="118975" cy="53850"/>
            </a:xfrm>
            <a:custGeom>
              <a:avLst/>
              <a:gdLst/>
              <a:ahLst/>
              <a:cxnLst/>
              <a:rect l="l" t="t" r="r" b="b"/>
              <a:pathLst>
                <a:path w="4759" h="2154" extrusionOk="0">
                  <a:moveTo>
                    <a:pt x="1" y="1"/>
                  </a:moveTo>
                  <a:lnTo>
                    <a:pt x="1" y="458"/>
                  </a:lnTo>
                  <a:cubicBezTo>
                    <a:pt x="1" y="1395"/>
                    <a:pt x="757" y="2151"/>
                    <a:pt x="1693" y="2154"/>
                  </a:cubicBezTo>
                  <a:lnTo>
                    <a:pt x="3063" y="2154"/>
                  </a:lnTo>
                  <a:cubicBezTo>
                    <a:pt x="4000" y="2151"/>
                    <a:pt x="4756" y="1395"/>
                    <a:pt x="4759" y="458"/>
                  </a:cubicBezTo>
                  <a:lnTo>
                    <a:pt x="4759"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873" name="Google Shape;6873;p91"/>
          <p:cNvGrpSpPr/>
          <p:nvPr/>
        </p:nvGrpSpPr>
        <p:grpSpPr>
          <a:xfrm>
            <a:off x="7827976" y="4719412"/>
            <a:ext cx="456773" cy="450553"/>
            <a:chOff x="2084100" y="4400250"/>
            <a:chExt cx="486550" cy="479925"/>
          </a:xfrm>
        </p:grpSpPr>
        <p:sp>
          <p:nvSpPr>
            <p:cNvPr id="6874" name="Google Shape;6874;p91"/>
            <p:cNvSpPr/>
            <p:nvPr/>
          </p:nvSpPr>
          <p:spPr>
            <a:xfrm>
              <a:off x="2084100" y="4652250"/>
              <a:ext cx="105325" cy="90050"/>
            </a:xfrm>
            <a:custGeom>
              <a:avLst/>
              <a:gdLst/>
              <a:ahLst/>
              <a:cxnLst/>
              <a:rect l="l" t="t" r="r" b="b"/>
              <a:pathLst>
                <a:path w="4213" h="3602" extrusionOk="0">
                  <a:moveTo>
                    <a:pt x="2260" y="1"/>
                  </a:moveTo>
                  <a:cubicBezTo>
                    <a:pt x="2109" y="1"/>
                    <a:pt x="1966" y="60"/>
                    <a:pt x="1858" y="168"/>
                  </a:cubicBezTo>
                  <a:lnTo>
                    <a:pt x="259" y="1764"/>
                  </a:lnTo>
                  <a:cubicBezTo>
                    <a:pt x="0" y="2023"/>
                    <a:pt x="54" y="2457"/>
                    <a:pt x="367" y="2647"/>
                  </a:cubicBezTo>
                  <a:lnTo>
                    <a:pt x="1957" y="3601"/>
                  </a:lnTo>
                  <a:cubicBezTo>
                    <a:pt x="2078" y="3228"/>
                    <a:pt x="2274" y="2885"/>
                    <a:pt x="2533" y="2592"/>
                  </a:cubicBezTo>
                  <a:lnTo>
                    <a:pt x="4213" y="274"/>
                  </a:lnTo>
                  <a:lnTo>
                    <a:pt x="2337" y="6"/>
                  </a:lnTo>
                  <a:cubicBezTo>
                    <a:pt x="2311" y="2"/>
                    <a:pt x="2285" y="1"/>
                    <a:pt x="226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875" name="Google Shape;6875;p91"/>
            <p:cNvSpPr/>
            <p:nvPr/>
          </p:nvSpPr>
          <p:spPr>
            <a:xfrm>
              <a:off x="2372575" y="4644175"/>
              <a:ext cx="175875" cy="226275"/>
            </a:xfrm>
            <a:custGeom>
              <a:avLst/>
              <a:gdLst/>
              <a:ahLst/>
              <a:cxnLst/>
              <a:rect l="l" t="t" r="r" b="b"/>
              <a:pathLst>
                <a:path w="7035" h="9051" extrusionOk="0">
                  <a:moveTo>
                    <a:pt x="4469" y="1"/>
                  </a:moveTo>
                  <a:cubicBezTo>
                    <a:pt x="3981" y="467"/>
                    <a:pt x="3466" y="901"/>
                    <a:pt x="2927" y="1304"/>
                  </a:cubicBezTo>
                  <a:lnTo>
                    <a:pt x="0" y="3436"/>
                  </a:lnTo>
                  <a:lnTo>
                    <a:pt x="3406" y="8787"/>
                  </a:lnTo>
                  <a:cubicBezTo>
                    <a:pt x="3514" y="8960"/>
                    <a:pt x="3697" y="9050"/>
                    <a:pt x="3882" y="9050"/>
                  </a:cubicBezTo>
                  <a:cubicBezTo>
                    <a:pt x="4025" y="9050"/>
                    <a:pt x="4170" y="8996"/>
                    <a:pt x="4282" y="8884"/>
                  </a:cubicBezTo>
                  <a:cubicBezTo>
                    <a:pt x="5818" y="7348"/>
                    <a:pt x="5990" y="7173"/>
                    <a:pt x="6821" y="6345"/>
                  </a:cubicBezTo>
                  <a:cubicBezTo>
                    <a:pt x="7034" y="6125"/>
                    <a:pt x="7031" y="5773"/>
                    <a:pt x="6812" y="5553"/>
                  </a:cubicBezTo>
                  <a:cubicBezTo>
                    <a:pt x="6702" y="5444"/>
                    <a:pt x="6558" y="5389"/>
                    <a:pt x="6413" y="5389"/>
                  </a:cubicBezTo>
                  <a:cubicBezTo>
                    <a:pt x="6272" y="5389"/>
                    <a:pt x="6130" y="5441"/>
                    <a:pt x="6020" y="5547"/>
                  </a:cubicBezTo>
                  <a:lnTo>
                    <a:pt x="5800" y="5767"/>
                  </a:lnTo>
                  <a:lnTo>
                    <a:pt x="5201" y="3174"/>
                  </a:lnTo>
                  <a:lnTo>
                    <a:pt x="5920" y="2455"/>
                  </a:lnTo>
                  <a:cubicBezTo>
                    <a:pt x="6134" y="2232"/>
                    <a:pt x="6131" y="1880"/>
                    <a:pt x="5914" y="1663"/>
                  </a:cubicBezTo>
                  <a:cubicBezTo>
                    <a:pt x="5804" y="1551"/>
                    <a:pt x="5660" y="1496"/>
                    <a:pt x="5515" y="1496"/>
                  </a:cubicBezTo>
                  <a:cubicBezTo>
                    <a:pt x="5374" y="1496"/>
                    <a:pt x="5232" y="1548"/>
                    <a:pt x="5122" y="1654"/>
                  </a:cubicBezTo>
                  <a:lnTo>
                    <a:pt x="4903" y="1877"/>
                  </a:lnTo>
                  <a:lnTo>
                    <a:pt x="4469"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876" name="Google Shape;6876;p91"/>
            <p:cNvSpPr/>
            <p:nvPr/>
          </p:nvSpPr>
          <p:spPr>
            <a:xfrm>
              <a:off x="2093950" y="4419400"/>
              <a:ext cx="228500" cy="174750"/>
            </a:xfrm>
            <a:custGeom>
              <a:avLst/>
              <a:gdLst/>
              <a:ahLst/>
              <a:cxnLst/>
              <a:rect l="l" t="t" r="r" b="b"/>
              <a:pathLst>
                <a:path w="9140" h="6990" extrusionOk="0">
                  <a:moveTo>
                    <a:pt x="3194" y="1"/>
                  </a:moveTo>
                  <a:cubicBezTo>
                    <a:pt x="3049" y="1"/>
                    <a:pt x="2905" y="56"/>
                    <a:pt x="2795" y="166"/>
                  </a:cubicBezTo>
                  <a:lnTo>
                    <a:pt x="257" y="2704"/>
                  </a:lnTo>
                  <a:cubicBezTo>
                    <a:pt x="1" y="2960"/>
                    <a:pt x="46" y="3385"/>
                    <a:pt x="350" y="3580"/>
                  </a:cubicBezTo>
                  <a:lnTo>
                    <a:pt x="5707" y="6989"/>
                  </a:lnTo>
                  <a:lnTo>
                    <a:pt x="7824" y="4071"/>
                  </a:lnTo>
                  <a:cubicBezTo>
                    <a:pt x="8230" y="3526"/>
                    <a:pt x="8670" y="3008"/>
                    <a:pt x="9140" y="2517"/>
                  </a:cubicBezTo>
                  <a:lnTo>
                    <a:pt x="7264" y="2084"/>
                  </a:lnTo>
                  <a:lnTo>
                    <a:pt x="7484" y="1864"/>
                  </a:lnTo>
                  <a:cubicBezTo>
                    <a:pt x="7697" y="1641"/>
                    <a:pt x="7694" y="1289"/>
                    <a:pt x="7478" y="1072"/>
                  </a:cubicBezTo>
                  <a:cubicBezTo>
                    <a:pt x="7368" y="961"/>
                    <a:pt x="7223" y="905"/>
                    <a:pt x="7078" y="905"/>
                  </a:cubicBezTo>
                  <a:cubicBezTo>
                    <a:pt x="6937" y="905"/>
                    <a:pt x="6795" y="958"/>
                    <a:pt x="6686" y="1063"/>
                  </a:cubicBezTo>
                  <a:lnTo>
                    <a:pt x="5966" y="1786"/>
                  </a:lnTo>
                  <a:lnTo>
                    <a:pt x="3370" y="1186"/>
                  </a:lnTo>
                  <a:lnTo>
                    <a:pt x="3593" y="964"/>
                  </a:lnTo>
                  <a:cubicBezTo>
                    <a:pt x="3813" y="744"/>
                    <a:pt x="3813" y="385"/>
                    <a:pt x="3593" y="166"/>
                  </a:cubicBezTo>
                  <a:cubicBezTo>
                    <a:pt x="3483" y="56"/>
                    <a:pt x="3339" y="1"/>
                    <a:pt x="3194"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877" name="Google Shape;6877;p91"/>
            <p:cNvSpPr/>
            <p:nvPr/>
          </p:nvSpPr>
          <p:spPr>
            <a:xfrm>
              <a:off x="2224425" y="4777500"/>
              <a:ext cx="90425" cy="102675"/>
            </a:xfrm>
            <a:custGeom>
              <a:avLst/>
              <a:gdLst/>
              <a:ahLst/>
              <a:cxnLst/>
              <a:rect l="l" t="t" r="r" b="b"/>
              <a:pathLst>
                <a:path w="3617" h="4107" extrusionOk="0">
                  <a:moveTo>
                    <a:pt x="3324" y="0"/>
                  </a:moveTo>
                  <a:lnTo>
                    <a:pt x="846" y="1804"/>
                  </a:lnTo>
                  <a:cubicBezTo>
                    <a:pt x="638" y="1994"/>
                    <a:pt x="340" y="2144"/>
                    <a:pt x="0" y="2250"/>
                  </a:cubicBezTo>
                  <a:lnTo>
                    <a:pt x="949" y="3831"/>
                  </a:lnTo>
                  <a:cubicBezTo>
                    <a:pt x="1057" y="4011"/>
                    <a:pt x="1245" y="4106"/>
                    <a:pt x="1435" y="4106"/>
                  </a:cubicBezTo>
                  <a:cubicBezTo>
                    <a:pt x="1578" y="4106"/>
                    <a:pt x="1723" y="4052"/>
                    <a:pt x="1834" y="3939"/>
                  </a:cubicBezTo>
                  <a:lnTo>
                    <a:pt x="3430" y="2343"/>
                  </a:lnTo>
                  <a:cubicBezTo>
                    <a:pt x="3556" y="2217"/>
                    <a:pt x="3617" y="2039"/>
                    <a:pt x="3589" y="1864"/>
                  </a:cubicBezTo>
                  <a:lnTo>
                    <a:pt x="3324"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878" name="Google Shape;6878;p91"/>
            <p:cNvSpPr/>
            <p:nvPr/>
          </p:nvSpPr>
          <p:spPr>
            <a:xfrm>
              <a:off x="2454100" y="4400250"/>
              <a:ext cx="116550" cy="107300"/>
            </a:xfrm>
            <a:custGeom>
              <a:avLst/>
              <a:gdLst/>
              <a:ahLst/>
              <a:cxnLst/>
              <a:rect l="l" t="t" r="r" b="b"/>
              <a:pathLst>
                <a:path w="4662" h="4292" extrusionOk="0">
                  <a:moveTo>
                    <a:pt x="2188" y="0"/>
                  </a:moveTo>
                  <a:cubicBezTo>
                    <a:pt x="1911" y="0"/>
                    <a:pt x="1630" y="51"/>
                    <a:pt x="1361" y="155"/>
                  </a:cubicBezTo>
                  <a:cubicBezTo>
                    <a:pt x="1015" y="287"/>
                    <a:pt x="675" y="432"/>
                    <a:pt x="341" y="588"/>
                  </a:cubicBezTo>
                  <a:cubicBezTo>
                    <a:pt x="0" y="1600"/>
                    <a:pt x="265" y="2717"/>
                    <a:pt x="1021" y="3470"/>
                  </a:cubicBezTo>
                  <a:cubicBezTo>
                    <a:pt x="1558" y="4004"/>
                    <a:pt x="2275" y="4291"/>
                    <a:pt x="3007" y="4291"/>
                  </a:cubicBezTo>
                  <a:cubicBezTo>
                    <a:pt x="3307" y="4291"/>
                    <a:pt x="3609" y="4243"/>
                    <a:pt x="3903" y="4145"/>
                  </a:cubicBezTo>
                  <a:cubicBezTo>
                    <a:pt x="4060" y="3813"/>
                    <a:pt x="4204" y="3473"/>
                    <a:pt x="4337" y="3130"/>
                  </a:cubicBezTo>
                  <a:cubicBezTo>
                    <a:pt x="4662" y="2281"/>
                    <a:pt x="4457" y="1320"/>
                    <a:pt x="3816" y="676"/>
                  </a:cubicBezTo>
                  <a:cubicBezTo>
                    <a:pt x="3375" y="235"/>
                    <a:pt x="2787" y="0"/>
                    <a:pt x="2188"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879" name="Google Shape;6879;p91"/>
            <p:cNvSpPr/>
            <p:nvPr/>
          </p:nvSpPr>
          <p:spPr>
            <a:xfrm>
              <a:off x="2152975" y="4431500"/>
              <a:ext cx="381925" cy="377725"/>
            </a:xfrm>
            <a:custGeom>
              <a:avLst/>
              <a:gdLst/>
              <a:ahLst/>
              <a:cxnLst/>
              <a:rect l="l" t="t" r="r" b="b"/>
              <a:pathLst>
                <a:path w="15277" h="15109" extrusionOk="0">
                  <a:moveTo>
                    <a:pt x="11062" y="3658"/>
                  </a:moveTo>
                  <a:cubicBezTo>
                    <a:pt x="11207" y="3658"/>
                    <a:pt x="11353" y="3714"/>
                    <a:pt x="11464" y="3825"/>
                  </a:cubicBezTo>
                  <a:cubicBezTo>
                    <a:pt x="11681" y="4042"/>
                    <a:pt x="11684" y="4394"/>
                    <a:pt x="11470" y="4617"/>
                  </a:cubicBezTo>
                  <a:lnTo>
                    <a:pt x="9076" y="7011"/>
                  </a:lnTo>
                  <a:cubicBezTo>
                    <a:pt x="8965" y="7122"/>
                    <a:pt x="8820" y="7178"/>
                    <a:pt x="8675" y="7178"/>
                  </a:cubicBezTo>
                  <a:cubicBezTo>
                    <a:pt x="8530" y="7178"/>
                    <a:pt x="8385" y="7122"/>
                    <a:pt x="8275" y="7011"/>
                  </a:cubicBezTo>
                  <a:cubicBezTo>
                    <a:pt x="8055" y="6791"/>
                    <a:pt x="8055" y="6433"/>
                    <a:pt x="8275" y="6213"/>
                  </a:cubicBezTo>
                  <a:lnTo>
                    <a:pt x="10672" y="3816"/>
                  </a:lnTo>
                  <a:cubicBezTo>
                    <a:pt x="10781" y="3711"/>
                    <a:pt x="10921" y="3658"/>
                    <a:pt x="11062" y="3658"/>
                  </a:cubicBezTo>
                  <a:close/>
                  <a:moveTo>
                    <a:pt x="11136" y="1"/>
                  </a:moveTo>
                  <a:lnTo>
                    <a:pt x="11136" y="1"/>
                  </a:lnTo>
                  <a:cubicBezTo>
                    <a:pt x="9278" y="1079"/>
                    <a:pt x="7658" y="2524"/>
                    <a:pt x="6378" y="4253"/>
                  </a:cubicBezTo>
                  <a:lnTo>
                    <a:pt x="624" y="12169"/>
                  </a:lnTo>
                  <a:cubicBezTo>
                    <a:pt x="0" y="12877"/>
                    <a:pt x="15" y="13979"/>
                    <a:pt x="660" y="14623"/>
                  </a:cubicBezTo>
                  <a:cubicBezTo>
                    <a:pt x="992" y="14957"/>
                    <a:pt x="1464" y="15108"/>
                    <a:pt x="1921" y="15108"/>
                  </a:cubicBezTo>
                  <a:cubicBezTo>
                    <a:pt x="2351" y="15108"/>
                    <a:pt x="2767" y="14974"/>
                    <a:pt x="3039" y="14732"/>
                  </a:cubicBezTo>
                  <a:lnTo>
                    <a:pt x="11037" y="8905"/>
                  </a:lnTo>
                  <a:cubicBezTo>
                    <a:pt x="12759" y="7628"/>
                    <a:pt x="14201" y="6014"/>
                    <a:pt x="15276" y="4162"/>
                  </a:cubicBezTo>
                  <a:lnTo>
                    <a:pt x="15276" y="4162"/>
                  </a:lnTo>
                  <a:cubicBezTo>
                    <a:pt x="15201" y="4166"/>
                    <a:pt x="15126" y="4168"/>
                    <a:pt x="15052" y="4168"/>
                  </a:cubicBezTo>
                  <a:cubicBezTo>
                    <a:pt x="13942" y="4168"/>
                    <a:pt x="12979" y="3729"/>
                    <a:pt x="12265" y="3018"/>
                  </a:cubicBezTo>
                  <a:cubicBezTo>
                    <a:pt x="11446" y="2199"/>
                    <a:pt x="11076" y="1091"/>
                    <a:pt x="1113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880" name="Google Shape;6880;p91"/>
          <p:cNvGrpSpPr/>
          <p:nvPr/>
        </p:nvGrpSpPr>
        <p:grpSpPr>
          <a:xfrm>
            <a:off x="8409950" y="4718543"/>
            <a:ext cx="397559" cy="452291"/>
            <a:chOff x="2707950" y="4399325"/>
            <a:chExt cx="423475" cy="481775"/>
          </a:xfrm>
        </p:grpSpPr>
        <p:sp>
          <p:nvSpPr>
            <p:cNvPr id="6881" name="Google Shape;6881;p91"/>
            <p:cNvSpPr/>
            <p:nvPr/>
          </p:nvSpPr>
          <p:spPr>
            <a:xfrm>
              <a:off x="2905550" y="4515000"/>
              <a:ext cx="28275" cy="366100"/>
            </a:xfrm>
            <a:custGeom>
              <a:avLst/>
              <a:gdLst/>
              <a:ahLst/>
              <a:cxnLst/>
              <a:rect l="l" t="t" r="r" b="b"/>
              <a:pathLst>
                <a:path w="1131" h="14644" extrusionOk="0">
                  <a:moveTo>
                    <a:pt x="1" y="0"/>
                  </a:moveTo>
                  <a:lnTo>
                    <a:pt x="1" y="14644"/>
                  </a:lnTo>
                  <a:lnTo>
                    <a:pt x="1130" y="14644"/>
                  </a:lnTo>
                  <a:lnTo>
                    <a:pt x="1130"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882" name="Google Shape;6882;p91"/>
            <p:cNvSpPr/>
            <p:nvPr/>
          </p:nvSpPr>
          <p:spPr>
            <a:xfrm>
              <a:off x="2962025" y="4710725"/>
              <a:ext cx="141175" cy="29225"/>
            </a:xfrm>
            <a:custGeom>
              <a:avLst/>
              <a:gdLst/>
              <a:ahLst/>
              <a:cxnLst/>
              <a:rect l="l" t="t" r="r" b="b"/>
              <a:pathLst>
                <a:path w="5647" h="1169" extrusionOk="0">
                  <a:moveTo>
                    <a:pt x="0" y="0"/>
                  </a:moveTo>
                  <a:lnTo>
                    <a:pt x="0" y="1169"/>
                  </a:lnTo>
                  <a:lnTo>
                    <a:pt x="5646" y="1169"/>
                  </a:lnTo>
                  <a:lnTo>
                    <a:pt x="5646"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883" name="Google Shape;6883;p91"/>
            <p:cNvSpPr/>
            <p:nvPr/>
          </p:nvSpPr>
          <p:spPr>
            <a:xfrm>
              <a:off x="2962025" y="4768175"/>
              <a:ext cx="141175" cy="112925"/>
            </a:xfrm>
            <a:custGeom>
              <a:avLst/>
              <a:gdLst/>
              <a:ahLst/>
              <a:cxnLst/>
              <a:rect l="l" t="t" r="r" b="b"/>
              <a:pathLst>
                <a:path w="5647" h="4517" extrusionOk="0">
                  <a:moveTo>
                    <a:pt x="0" y="0"/>
                  </a:moveTo>
                  <a:lnTo>
                    <a:pt x="0" y="4517"/>
                  </a:lnTo>
                  <a:lnTo>
                    <a:pt x="3951" y="4517"/>
                  </a:lnTo>
                  <a:cubicBezTo>
                    <a:pt x="4888" y="4517"/>
                    <a:pt x="5646" y="3758"/>
                    <a:pt x="5646" y="2825"/>
                  </a:cubicBezTo>
                  <a:lnTo>
                    <a:pt x="5646"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884" name="Google Shape;6884;p91"/>
            <p:cNvSpPr/>
            <p:nvPr/>
          </p:nvSpPr>
          <p:spPr>
            <a:xfrm>
              <a:off x="2736175" y="4710725"/>
              <a:ext cx="141175" cy="29225"/>
            </a:xfrm>
            <a:custGeom>
              <a:avLst/>
              <a:gdLst/>
              <a:ahLst/>
              <a:cxnLst/>
              <a:rect l="l" t="t" r="r" b="b"/>
              <a:pathLst>
                <a:path w="5647" h="1169" extrusionOk="0">
                  <a:moveTo>
                    <a:pt x="1" y="0"/>
                  </a:moveTo>
                  <a:lnTo>
                    <a:pt x="1" y="1169"/>
                  </a:lnTo>
                  <a:lnTo>
                    <a:pt x="5647" y="1169"/>
                  </a:lnTo>
                  <a:lnTo>
                    <a:pt x="5647"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885" name="Google Shape;6885;p91"/>
            <p:cNvSpPr/>
            <p:nvPr/>
          </p:nvSpPr>
          <p:spPr>
            <a:xfrm>
              <a:off x="2736175" y="4768175"/>
              <a:ext cx="141175" cy="112925"/>
            </a:xfrm>
            <a:custGeom>
              <a:avLst/>
              <a:gdLst/>
              <a:ahLst/>
              <a:cxnLst/>
              <a:rect l="l" t="t" r="r" b="b"/>
              <a:pathLst>
                <a:path w="5647" h="4517" extrusionOk="0">
                  <a:moveTo>
                    <a:pt x="1" y="0"/>
                  </a:moveTo>
                  <a:lnTo>
                    <a:pt x="1" y="2825"/>
                  </a:lnTo>
                  <a:cubicBezTo>
                    <a:pt x="1" y="3758"/>
                    <a:pt x="759" y="4517"/>
                    <a:pt x="1693" y="4517"/>
                  </a:cubicBezTo>
                  <a:lnTo>
                    <a:pt x="5647" y="4517"/>
                  </a:lnTo>
                  <a:lnTo>
                    <a:pt x="5647"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886" name="Google Shape;6886;p91"/>
            <p:cNvSpPr/>
            <p:nvPr/>
          </p:nvSpPr>
          <p:spPr>
            <a:xfrm>
              <a:off x="2707950" y="4515075"/>
              <a:ext cx="169400" cy="82825"/>
            </a:xfrm>
            <a:custGeom>
              <a:avLst/>
              <a:gdLst/>
              <a:ahLst/>
              <a:cxnLst/>
              <a:rect l="l" t="t" r="r" b="b"/>
              <a:pathLst>
                <a:path w="6776" h="3313" extrusionOk="0">
                  <a:moveTo>
                    <a:pt x="1693" y="0"/>
                  </a:moveTo>
                  <a:cubicBezTo>
                    <a:pt x="759" y="0"/>
                    <a:pt x="0" y="756"/>
                    <a:pt x="0" y="1693"/>
                  </a:cubicBezTo>
                  <a:lnTo>
                    <a:pt x="0" y="2747"/>
                  </a:lnTo>
                  <a:cubicBezTo>
                    <a:pt x="0" y="3060"/>
                    <a:pt x="253" y="3313"/>
                    <a:pt x="563" y="3313"/>
                  </a:cubicBezTo>
                  <a:lnTo>
                    <a:pt x="6776" y="3313"/>
                  </a:lnTo>
                  <a:lnTo>
                    <a:pt x="6776"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887" name="Google Shape;6887;p91"/>
            <p:cNvSpPr/>
            <p:nvPr/>
          </p:nvSpPr>
          <p:spPr>
            <a:xfrm>
              <a:off x="2736175" y="4626025"/>
              <a:ext cx="141175" cy="56500"/>
            </a:xfrm>
            <a:custGeom>
              <a:avLst/>
              <a:gdLst/>
              <a:ahLst/>
              <a:cxnLst/>
              <a:rect l="l" t="t" r="r" b="b"/>
              <a:pathLst>
                <a:path w="5647" h="2260" extrusionOk="0">
                  <a:moveTo>
                    <a:pt x="1" y="1"/>
                  </a:moveTo>
                  <a:lnTo>
                    <a:pt x="1" y="2259"/>
                  </a:lnTo>
                  <a:lnTo>
                    <a:pt x="5647" y="2259"/>
                  </a:lnTo>
                  <a:lnTo>
                    <a:pt x="5647"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888" name="Google Shape;6888;p91"/>
            <p:cNvSpPr/>
            <p:nvPr/>
          </p:nvSpPr>
          <p:spPr>
            <a:xfrm>
              <a:off x="2850525" y="4430375"/>
              <a:ext cx="138325" cy="56500"/>
            </a:xfrm>
            <a:custGeom>
              <a:avLst/>
              <a:gdLst/>
              <a:ahLst/>
              <a:cxnLst/>
              <a:rect l="l" t="t" r="r" b="b"/>
              <a:pathLst>
                <a:path w="5533" h="2260" extrusionOk="0">
                  <a:moveTo>
                    <a:pt x="2765" y="1"/>
                  </a:moveTo>
                  <a:cubicBezTo>
                    <a:pt x="1500" y="1"/>
                    <a:pt x="275" y="916"/>
                    <a:pt x="1" y="2259"/>
                  </a:cubicBezTo>
                  <a:lnTo>
                    <a:pt x="5532" y="2259"/>
                  </a:lnTo>
                  <a:cubicBezTo>
                    <a:pt x="5258" y="910"/>
                    <a:pt x="4030" y="1"/>
                    <a:pt x="276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889" name="Google Shape;6889;p91"/>
            <p:cNvSpPr/>
            <p:nvPr/>
          </p:nvSpPr>
          <p:spPr>
            <a:xfrm>
              <a:off x="2974300" y="4399350"/>
              <a:ext cx="129650" cy="87525"/>
            </a:xfrm>
            <a:custGeom>
              <a:avLst/>
              <a:gdLst/>
              <a:ahLst/>
              <a:cxnLst/>
              <a:rect l="l" t="t" r="r" b="b"/>
              <a:pathLst>
                <a:path w="5186" h="3501" extrusionOk="0">
                  <a:moveTo>
                    <a:pt x="2058" y="0"/>
                  </a:moveTo>
                  <a:cubicBezTo>
                    <a:pt x="1374" y="0"/>
                    <a:pt x="670" y="239"/>
                    <a:pt x="0" y="775"/>
                  </a:cubicBezTo>
                  <a:cubicBezTo>
                    <a:pt x="931" y="1398"/>
                    <a:pt x="1554" y="2389"/>
                    <a:pt x="1714" y="3500"/>
                  </a:cubicBezTo>
                  <a:lnTo>
                    <a:pt x="4397" y="3500"/>
                  </a:lnTo>
                  <a:cubicBezTo>
                    <a:pt x="4842" y="3497"/>
                    <a:pt x="5185" y="3109"/>
                    <a:pt x="5131" y="2666"/>
                  </a:cubicBezTo>
                  <a:cubicBezTo>
                    <a:pt x="5128" y="2639"/>
                    <a:pt x="5125" y="2609"/>
                    <a:pt x="5119" y="2579"/>
                  </a:cubicBezTo>
                  <a:cubicBezTo>
                    <a:pt x="4936" y="1482"/>
                    <a:pt x="4207" y="609"/>
                    <a:pt x="3171" y="212"/>
                  </a:cubicBezTo>
                  <a:cubicBezTo>
                    <a:pt x="2813" y="74"/>
                    <a:pt x="2438" y="0"/>
                    <a:pt x="2058"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890" name="Google Shape;6890;p91"/>
            <p:cNvSpPr/>
            <p:nvPr/>
          </p:nvSpPr>
          <p:spPr>
            <a:xfrm>
              <a:off x="2735425" y="4399325"/>
              <a:ext cx="129650" cy="87475"/>
            </a:xfrm>
            <a:custGeom>
              <a:avLst/>
              <a:gdLst/>
              <a:ahLst/>
              <a:cxnLst/>
              <a:rect l="l" t="t" r="r" b="b"/>
              <a:pathLst>
                <a:path w="5186" h="3499" extrusionOk="0">
                  <a:moveTo>
                    <a:pt x="3150" y="0"/>
                  </a:moveTo>
                  <a:cubicBezTo>
                    <a:pt x="2765" y="0"/>
                    <a:pt x="2385" y="77"/>
                    <a:pt x="2015" y="219"/>
                  </a:cubicBezTo>
                  <a:cubicBezTo>
                    <a:pt x="979" y="616"/>
                    <a:pt x="250" y="1483"/>
                    <a:pt x="67" y="2580"/>
                  </a:cubicBezTo>
                  <a:cubicBezTo>
                    <a:pt x="64" y="2610"/>
                    <a:pt x="58" y="2637"/>
                    <a:pt x="55" y="2667"/>
                  </a:cubicBezTo>
                  <a:cubicBezTo>
                    <a:pt x="0" y="3110"/>
                    <a:pt x="344" y="3498"/>
                    <a:pt x="789" y="3498"/>
                  </a:cubicBezTo>
                  <a:lnTo>
                    <a:pt x="3475" y="3498"/>
                  </a:lnTo>
                  <a:cubicBezTo>
                    <a:pt x="3632" y="2390"/>
                    <a:pt x="4255" y="1399"/>
                    <a:pt x="5186" y="776"/>
                  </a:cubicBezTo>
                  <a:cubicBezTo>
                    <a:pt x="4510" y="236"/>
                    <a:pt x="3823" y="0"/>
                    <a:pt x="315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891" name="Google Shape;6891;p91"/>
            <p:cNvSpPr/>
            <p:nvPr/>
          </p:nvSpPr>
          <p:spPr>
            <a:xfrm>
              <a:off x="2962025" y="4515075"/>
              <a:ext cx="169400" cy="82825"/>
            </a:xfrm>
            <a:custGeom>
              <a:avLst/>
              <a:gdLst/>
              <a:ahLst/>
              <a:cxnLst/>
              <a:rect l="l" t="t" r="r" b="b"/>
              <a:pathLst>
                <a:path w="6776" h="3313" extrusionOk="0">
                  <a:moveTo>
                    <a:pt x="0" y="0"/>
                  </a:moveTo>
                  <a:lnTo>
                    <a:pt x="0" y="3313"/>
                  </a:lnTo>
                  <a:lnTo>
                    <a:pt x="6209" y="3313"/>
                  </a:lnTo>
                  <a:cubicBezTo>
                    <a:pt x="6523" y="3313"/>
                    <a:pt x="6776" y="3060"/>
                    <a:pt x="6776" y="2747"/>
                  </a:cubicBezTo>
                  <a:lnTo>
                    <a:pt x="6776" y="1693"/>
                  </a:lnTo>
                  <a:cubicBezTo>
                    <a:pt x="6776" y="756"/>
                    <a:pt x="6017" y="0"/>
                    <a:pt x="508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892" name="Google Shape;6892;p91"/>
            <p:cNvSpPr/>
            <p:nvPr/>
          </p:nvSpPr>
          <p:spPr>
            <a:xfrm>
              <a:off x="2962025" y="4626025"/>
              <a:ext cx="141175" cy="56500"/>
            </a:xfrm>
            <a:custGeom>
              <a:avLst/>
              <a:gdLst/>
              <a:ahLst/>
              <a:cxnLst/>
              <a:rect l="l" t="t" r="r" b="b"/>
              <a:pathLst>
                <a:path w="5647" h="2260" extrusionOk="0">
                  <a:moveTo>
                    <a:pt x="0" y="1"/>
                  </a:moveTo>
                  <a:lnTo>
                    <a:pt x="0" y="2259"/>
                  </a:lnTo>
                  <a:lnTo>
                    <a:pt x="5646" y="2259"/>
                  </a:lnTo>
                  <a:lnTo>
                    <a:pt x="5646"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893" name="Google Shape;6893;p91"/>
          <p:cNvGrpSpPr/>
          <p:nvPr/>
        </p:nvGrpSpPr>
        <p:grpSpPr>
          <a:xfrm>
            <a:off x="8982642" y="4718509"/>
            <a:ext cx="366743" cy="452361"/>
            <a:chOff x="3330525" y="4399275"/>
            <a:chExt cx="390650" cy="481850"/>
          </a:xfrm>
        </p:grpSpPr>
        <p:sp>
          <p:nvSpPr>
            <p:cNvPr id="6894" name="Google Shape;6894;p91"/>
            <p:cNvSpPr/>
            <p:nvPr/>
          </p:nvSpPr>
          <p:spPr>
            <a:xfrm>
              <a:off x="3543950" y="4648550"/>
              <a:ext cx="78450" cy="95775"/>
            </a:xfrm>
            <a:custGeom>
              <a:avLst/>
              <a:gdLst/>
              <a:ahLst/>
              <a:cxnLst/>
              <a:rect l="l" t="t" r="r" b="b"/>
              <a:pathLst>
                <a:path w="3138" h="3831" extrusionOk="0">
                  <a:moveTo>
                    <a:pt x="2677" y="0"/>
                  </a:moveTo>
                  <a:cubicBezTo>
                    <a:pt x="2298" y="356"/>
                    <a:pt x="1861" y="648"/>
                    <a:pt x="1388" y="858"/>
                  </a:cubicBezTo>
                  <a:lnTo>
                    <a:pt x="0" y="2948"/>
                  </a:lnTo>
                  <a:lnTo>
                    <a:pt x="880" y="3831"/>
                  </a:lnTo>
                  <a:lnTo>
                    <a:pt x="3138" y="443"/>
                  </a:lnTo>
                  <a:lnTo>
                    <a:pt x="2677"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895" name="Google Shape;6895;p91"/>
            <p:cNvSpPr/>
            <p:nvPr/>
          </p:nvSpPr>
          <p:spPr>
            <a:xfrm>
              <a:off x="3427250" y="4456050"/>
              <a:ext cx="197650" cy="197175"/>
            </a:xfrm>
            <a:custGeom>
              <a:avLst/>
              <a:gdLst/>
              <a:ahLst/>
              <a:cxnLst/>
              <a:rect l="l" t="t" r="r" b="b"/>
              <a:pathLst>
                <a:path w="7906" h="7887" extrusionOk="0">
                  <a:moveTo>
                    <a:pt x="7520" y="0"/>
                  </a:moveTo>
                  <a:cubicBezTo>
                    <a:pt x="6863" y="1374"/>
                    <a:pt x="5475" y="2247"/>
                    <a:pt x="3952" y="2247"/>
                  </a:cubicBezTo>
                  <a:lnTo>
                    <a:pt x="1" y="2247"/>
                  </a:lnTo>
                  <a:lnTo>
                    <a:pt x="1" y="3942"/>
                  </a:lnTo>
                  <a:cubicBezTo>
                    <a:pt x="1" y="5698"/>
                    <a:pt x="1154" y="7137"/>
                    <a:pt x="2587" y="7643"/>
                  </a:cubicBezTo>
                  <a:lnTo>
                    <a:pt x="2597" y="7643"/>
                  </a:lnTo>
                  <a:cubicBezTo>
                    <a:pt x="3006" y="7806"/>
                    <a:pt x="3480" y="7887"/>
                    <a:pt x="3953" y="7887"/>
                  </a:cubicBezTo>
                  <a:cubicBezTo>
                    <a:pt x="4426" y="7887"/>
                    <a:pt x="4899" y="7806"/>
                    <a:pt x="5307" y="7643"/>
                  </a:cubicBezTo>
                  <a:lnTo>
                    <a:pt x="5319" y="7643"/>
                  </a:lnTo>
                  <a:cubicBezTo>
                    <a:pt x="6451" y="7306"/>
                    <a:pt x="7905" y="5848"/>
                    <a:pt x="7905" y="3942"/>
                  </a:cubicBezTo>
                  <a:lnTo>
                    <a:pt x="7905" y="1684"/>
                  </a:lnTo>
                  <a:cubicBezTo>
                    <a:pt x="7905" y="1100"/>
                    <a:pt x="7776" y="524"/>
                    <a:pt x="752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896" name="Google Shape;6896;p91"/>
            <p:cNvSpPr/>
            <p:nvPr/>
          </p:nvSpPr>
          <p:spPr>
            <a:xfrm>
              <a:off x="3428150" y="4399275"/>
              <a:ext cx="166925" cy="84725"/>
            </a:xfrm>
            <a:custGeom>
              <a:avLst/>
              <a:gdLst/>
              <a:ahLst/>
              <a:cxnLst/>
              <a:rect l="l" t="t" r="r" b="b"/>
              <a:pathLst>
                <a:path w="6677" h="3389" extrusionOk="0">
                  <a:moveTo>
                    <a:pt x="3921" y="1"/>
                  </a:moveTo>
                  <a:cubicBezTo>
                    <a:pt x="3917" y="1"/>
                    <a:pt x="3913" y="1"/>
                    <a:pt x="3910" y="1"/>
                  </a:cubicBezTo>
                  <a:cubicBezTo>
                    <a:pt x="1946" y="4"/>
                    <a:pt x="284" y="1446"/>
                    <a:pt x="1" y="3389"/>
                  </a:cubicBezTo>
                  <a:lnTo>
                    <a:pt x="3910" y="3389"/>
                  </a:lnTo>
                  <a:cubicBezTo>
                    <a:pt x="5247" y="3389"/>
                    <a:pt x="6403" y="2452"/>
                    <a:pt x="6677" y="1142"/>
                  </a:cubicBezTo>
                  <a:cubicBezTo>
                    <a:pt x="5945" y="410"/>
                    <a:pt x="4953" y="1"/>
                    <a:pt x="392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897" name="Google Shape;6897;p91"/>
            <p:cNvSpPr/>
            <p:nvPr/>
          </p:nvSpPr>
          <p:spPr>
            <a:xfrm>
              <a:off x="3330525" y="4674000"/>
              <a:ext cx="181225" cy="207125"/>
            </a:xfrm>
            <a:custGeom>
              <a:avLst/>
              <a:gdLst/>
              <a:ahLst/>
              <a:cxnLst/>
              <a:rect l="l" t="t" r="r" b="b"/>
              <a:pathLst>
                <a:path w="7249" h="8285" extrusionOk="0">
                  <a:moveTo>
                    <a:pt x="2972" y="0"/>
                  </a:moveTo>
                  <a:lnTo>
                    <a:pt x="1455" y="440"/>
                  </a:lnTo>
                  <a:cubicBezTo>
                    <a:pt x="542" y="744"/>
                    <a:pt x="0" y="1716"/>
                    <a:pt x="235" y="2620"/>
                  </a:cubicBezTo>
                  <a:lnTo>
                    <a:pt x="1229" y="7832"/>
                  </a:lnTo>
                  <a:cubicBezTo>
                    <a:pt x="1289" y="8091"/>
                    <a:pt x="1518" y="8278"/>
                    <a:pt x="1783" y="8284"/>
                  </a:cubicBezTo>
                  <a:cubicBezTo>
                    <a:pt x="1787" y="8284"/>
                    <a:pt x="1792" y="8285"/>
                    <a:pt x="1796" y="8285"/>
                  </a:cubicBezTo>
                  <a:cubicBezTo>
                    <a:pt x="1816" y="8285"/>
                    <a:pt x="1835" y="8279"/>
                    <a:pt x="1852" y="8272"/>
                  </a:cubicBezTo>
                  <a:cubicBezTo>
                    <a:pt x="1861" y="8284"/>
                    <a:pt x="1861" y="8284"/>
                    <a:pt x="1873" y="8284"/>
                  </a:cubicBezTo>
                  <a:lnTo>
                    <a:pt x="7248" y="8284"/>
                  </a:lnTo>
                  <a:lnTo>
                    <a:pt x="7248" y="3364"/>
                  </a:lnTo>
                  <a:lnTo>
                    <a:pt x="6514" y="4086"/>
                  </a:lnTo>
                  <a:cubicBezTo>
                    <a:pt x="6410" y="4202"/>
                    <a:pt x="6270" y="4259"/>
                    <a:pt x="6126" y="4259"/>
                  </a:cubicBezTo>
                  <a:cubicBezTo>
                    <a:pt x="5952" y="4259"/>
                    <a:pt x="5772" y="4175"/>
                    <a:pt x="5646" y="4008"/>
                  </a:cubicBezTo>
                  <a:lnTo>
                    <a:pt x="2972"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898" name="Google Shape;6898;p91"/>
            <p:cNvSpPr/>
            <p:nvPr/>
          </p:nvSpPr>
          <p:spPr>
            <a:xfrm>
              <a:off x="3540175" y="4674000"/>
              <a:ext cx="181000" cy="207100"/>
            </a:xfrm>
            <a:custGeom>
              <a:avLst/>
              <a:gdLst/>
              <a:ahLst/>
              <a:cxnLst/>
              <a:rect l="l" t="t" r="r" b="b"/>
              <a:pathLst>
                <a:path w="7240" h="8284" extrusionOk="0">
                  <a:moveTo>
                    <a:pt x="3951" y="4821"/>
                  </a:moveTo>
                  <a:cubicBezTo>
                    <a:pt x="4701" y="4821"/>
                    <a:pt x="4701" y="5950"/>
                    <a:pt x="3951" y="5950"/>
                  </a:cubicBezTo>
                  <a:lnTo>
                    <a:pt x="2822" y="5950"/>
                  </a:lnTo>
                  <a:cubicBezTo>
                    <a:pt x="2075" y="5950"/>
                    <a:pt x="2075" y="4821"/>
                    <a:pt x="2822" y="4821"/>
                  </a:cubicBezTo>
                  <a:close/>
                  <a:moveTo>
                    <a:pt x="4280" y="0"/>
                  </a:moveTo>
                  <a:lnTo>
                    <a:pt x="1603" y="4008"/>
                  </a:lnTo>
                  <a:cubicBezTo>
                    <a:pt x="1476" y="4178"/>
                    <a:pt x="1297" y="4257"/>
                    <a:pt x="1126" y="4257"/>
                  </a:cubicBezTo>
                  <a:cubicBezTo>
                    <a:pt x="977" y="4257"/>
                    <a:pt x="834" y="4197"/>
                    <a:pt x="735" y="4086"/>
                  </a:cubicBezTo>
                  <a:lnTo>
                    <a:pt x="1" y="3364"/>
                  </a:lnTo>
                  <a:lnTo>
                    <a:pt x="1" y="8284"/>
                  </a:lnTo>
                  <a:lnTo>
                    <a:pt x="5454" y="8284"/>
                  </a:lnTo>
                  <a:cubicBezTo>
                    <a:pt x="5722" y="8284"/>
                    <a:pt x="5954" y="8094"/>
                    <a:pt x="6008" y="7832"/>
                  </a:cubicBezTo>
                  <a:lnTo>
                    <a:pt x="7002" y="2653"/>
                  </a:lnTo>
                  <a:cubicBezTo>
                    <a:pt x="7240" y="1716"/>
                    <a:pt x="6707" y="744"/>
                    <a:pt x="5770" y="428"/>
                  </a:cubicBezTo>
                  <a:lnTo>
                    <a:pt x="4280"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899" name="Google Shape;6899;p91"/>
            <p:cNvSpPr/>
            <p:nvPr/>
          </p:nvSpPr>
          <p:spPr>
            <a:xfrm>
              <a:off x="3429975" y="4648850"/>
              <a:ext cx="78225" cy="95400"/>
            </a:xfrm>
            <a:custGeom>
              <a:avLst/>
              <a:gdLst/>
              <a:ahLst/>
              <a:cxnLst/>
              <a:rect l="l" t="t" r="r" b="b"/>
              <a:pathLst>
                <a:path w="3129" h="3816" extrusionOk="0">
                  <a:moveTo>
                    <a:pt x="452" y="0"/>
                  </a:moveTo>
                  <a:lnTo>
                    <a:pt x="0" y="440"/>
                  </a:lnTo>
                  <a:lnTo>
                    <a:pt x="2247" y="3816"/>
                  </a:lnTo>
                  <a:lnTo>
                    <a:pt x="3129" y="2936"/>
                  </a:lnTo>
                  <a:lnTo>
                    <a:pt x="1741" y="846"/>
                  </a:lnTo>
                  <a:cubicBezTo>
                    <a:pt x="1268" y="636"/>
                    <a:pt x="834" y="350"/>
                    <a:pt x="452"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900" name="Google Shape;6900;p91"/>
            <p:cNvSpPr/>
            <p:nvPr/>
          </p:nvSpPr>
          <p:spPr>
            <a:xfrm>
              <a:off x="3514200" y="4681000"/>
              <a:ext cx="23150" cy="17550"/>
            </a:xfrm>
            <a:custGeom>
              <a:avLst/>
              <a:gdLst/>
              <a:ahLst/>
              <a:cxnLst/>
              <a:rect l="l" t="t" r="r" b="b"/>
              <a:pathLst>
                <a:path w="926" h="702" extrusionOk="0">
                  <a:moveTo>
                    <a:pt x="1" y="0"/>
                  </a:moveTo>
                  <a:lnTo>
                    <a:pt x="465" y="702"/>
                  </a:lnTo>
                  <a:lnTo>
                    <a:pt x="925" y="0"/>
                  </a:lnTo>
                  <a:lnTo>
                    <a:pt x="916" y="0"/>
                  </a:lnTo>
                  <a:cubicBezTo>
                    <a:pt x="769" y="12"/>
                    <a:pt x="609" y="24"/>
                    <a:pt x="465" y="24"/>
                  </a:cubicBezTo>
                  <a:cubicBezTo>
                    <a:pt x="317" y="24"/>
                    <a:pt x="157" y="12"/>
                    <a:pt x="13"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901" name="Google Shape;6901;p91"/>
          <p:cNvGrpSpPr/>
          <p:nvPr/>
        </p:nvGrpSpPr>
        <p:grpSpPr>
          <a:xfrm>
            <a:off x="9548681" y="4718521"/>
            <a:ext cx="337687" cy="452337"/>
            <a:chOff x="3938800" y="4399275"/>
            <a:chExt cx="359700" cy="481825"/>
          </a:xfrm>
        </p:grpSpPr>
        <p:sp>
          <p:nvSpPr>
            <p:cNvPr id="6902" name="Google Shape;6902;p91"/>
            <p:cNvSpPr/>
            <p:nvPr/>
          </p:nvSpPr>
          <p:spPr>
            <a:xfrm>
              <a:off x="4022650" y="4427525"/>
              <a:ext cx="166625" cy="84700"/>
            </a:xfrm>
            <a:custGeom>
              <a:avLst/>
              <a:gdLst/>
              <a:ahLst/>
              <a:cxnLst/>
              <a:rect l="l" t="t" r="r" b="b"/>
              <a:pathLst>
                <a:path w="6665" h="3388" extrusionOk="0">
                  <a:moveTo>
                    <a:pt x="3909" y="0"/>
                  </a:moveTo>
                  <a:cubicBezTo>
                    <a:pt x="1946" y="3"/>
                    <a:pt x="284" y="1446"/>
                    <a:pt x="1" y="3388"/>
                  </a:cubicBezTo>
                  <a:lnTo>
                    <a:pt x="3909" y="3388"/>
                  </a:lnTo>
                  <a:cubicBezTo>
                    <a:pt x="4807" y="3385"/>
                    <a:pt x="5647" y="2957"/>
                    <a:pt x="6180" y="2235"/>
                  </a:cubicBezTo>
                  <a:cubicBezTo>
                    <a:pt x="6421" y="1909"/>
                    <a:pt x="6589" y="1530"/>
                    <a:pt x="6665" y="1129"/>
                  </a:cubicBezTo>
                  <a:cubicBezTo>
                    <a:pt x="6135" y="602"/>
                    <a:pt x="5463" y="241"/>
                    <a:pt x="4734" y="91"/>
                  </a:cubicBezTo>
                  <a:cubicBezTo>
                    <a:pt x="4463" y="30"/>
                    <a:pt x="4186" y="0"/>
                    <a:pt x="3909"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903" name="Google Shape;6903;p91"/>
            <p:cNvSpPr/>
            <p:nvPr/>
          </p:nvSpPr>
          <p:spPr>
            <a:xfrm>
              <a:off x="4021450" y="4484275"/>
              <a:ext cx="197650" cy="199225"/>
            </a:xfrm>
            <a:custGeom>
              <a:avLst/>
              <a:gdLst/>
              <a:ahLst/>
              <a:cxnLst/>
              <a:rect l="l" t="t" r="r" b="b"/>
              <a:pathLst>
                <a:path w="7906" h="7969" extrusionOk="0">
                  <a:moveTo>
                    <a:pt x="7526" y="1"/>
                  </a:moveTo>
                  <a:cubicBezTo>
                    <a:pt x="7420" y="223"/>
                    <a:pt x="7291" y="434"/>
                    <a:pt x="7140" y="633"/>
                  </a:cubicBezTo>
                  <a:cubicBezTo>
                    <a:pt x="6396" y="1648"/>
                    <a:pt x="5216" y="2247"/>
                    <a:pt x="3957" y="2247"/>
                  </a:cubicBezTo>
                  <a:lnTo>
                    <a:pt x="4" y="2247"/>
                  </a:lnTo>
                  <a:lnTo>
                    <a:pt x="4" y="4018"/>
                  </a:lnTo>
                  <a:cubicBezTo>
                    <a:pt x="1" y="4635"/>
                    <a:pt x="148" y="5243"/>
                    <a:pt x="434" y="5788"/>
                  </a:cubicBezTo>
                  <a:lnTo>
                    <a:pt x="434" y="5800"/>
                  </a:lnTo>
                  <a:cubicBezTo>
                    <a:pt x="615" y="6159"/>
                    <a:pt x="850" y="6487"/>
                    <a:pt x="1133" y="6773"/>
                  </a:cubicBezTo>
                  <a:lnTo>
                    <a:pt x="1202" y="6839"/>
                  </a:lnTo>
                  <a:cubicBezTo>
                    <a:pt x="1967" y="7592"/>
                    <a:pt x="2962" y="7968"/>
                    <a:pt x="3958" y="7968"/>
                  </a:cubicBezTo>
                  <a:cubicBezTo>
                    <a:pt x="4959" y="7968"/>
                    <a:pt x="5959" y="7588"/>
                    <a:pt x="6725" y="6827"/>
                  </a:cubicBezTo>
                  <a:lnTo>
                    <a:pt x="6758" y="6794"/>
                  </a:lnTo>
                  <a:cubicBezTo>
                    <a:pt x="6972" y="6583"/>
                    <a:pt x="7158" y="6342"/>
                    <a:pt x="7312" y="6083"/>
                  </a:cubicBezTo>
                  <a:lnTo>
                    <a:pt x="7321" y="6083"/>
                  </a:lnTo>
                  <a:cubicBezTo>
                    <a:pt x="7703" y="5463"/>
                    <a:pt x="7905" y="4746"/>
                    <a:pt x="7902" y="4018"/>
                  </a:cubicBezTo>
                  <a:lnTo>
                    <a:pt x="7902" y="1684"/>
                  </a:lnTo>
                  <a:cubicBezTo>
                    <a:pt x="7902" y="1407"/>
                    <a:pt x="7875" y="1130"/>
                    <a:pt x="7818" y="859"/>
                  </a:cubicBezTo>
                  <a:cubicBezTo>
                    <a:pt x="7764" y="561"/>
                    <a:pt x="7664" y="272"/>
                    <a:pt x="752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904" name="Google Shape;6904;p91"/>
            <p:cNvSpPr/>
            <p:nvPr/>
          </p:nvSpPr>
          <p:spPr>
            <a:xfrm>
              <a:off x="4054050" y="4692500"/>
              <a:ext cx="132975" cy="47450"/>
            </a:xfrm>
            <a:custGeom>
              <a:avLst/>
              <a:gdLst/>
              <a:ahLst/>
              <a:cxnLst/>
              <a:rect l="l" t="t" r="r" b="b"/>
              <a:pathLst>
                <a:path w="5319" h="1898" extrusionOk="0">
                  <a:moveTo>
                    <a:pt x="5318" y="1"/>
                  </a:moveTo>
                  <a:lnTo>
                    <a:pt x="5318" y="1"/>
                  </a:lnTo>
                  <a:cubicBezTo>
                    <a:pt x="4550" y="498"/>
                    <a:pt x="3635" y="769"/>
                    <a:pt x="2653" y="769"/>
                  </a:cubicBezTo>
                  <a:cubicBezTo>
                    <a:pt x="2648" y="769"/>
                    <a:pt x="2643" y="769"/>
                    <a:pt x="2637" y="769"/>
                  </a:cubicBezTo>
                  <a:cubicBezTo>
                    <a:pt x="1703" y="769"/>
                    <a:pt x="791" y="507"/>
                    <a:pt x="0" y="13"/>
                  </a:cubicBezTo>
                  <a:lnTo>
                    <a:pt x="0" y="13"/>
                  </a:lnTo>
                  <a:cubicBezTo>
                    <a:pt x="82" y="272"/>
                    <a:pt x="202" y="516"/>
                    <a:pt x="362" y="736"/>
                  </a:cubicBezTo>
                  <a:cubicBezTo>
                    <a:pt x="898" y="1464"/>
                    <a:pt x="1747" y="1895"/>
                    <a:pt x="2653" y="1898"/>
                  </a:cubicBezTo>
                  <a:cubicBezTo>
                    <a:pt x="2660" y="1898"/>
                    <a:pt x="2667" y="1898"/>
                    <a:pt x="2674" y="1898"/>
                  </a:cubicBezTo>
                  <a:cubicBezTo>
                    <a:pt x="3870" y="1898"/>
                    <a:pt x="4935" y="1135"/>
                    <a:pt x="5318"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905" name="Google Shape;6905;p91"/>
            <p:cNvSpPr/>
            <p:nvPr/>
          </p:nvSpPr>
          <p:spPr>
            <a:xfrm>
              <a:off x="4163275" y="4399275"/>
              <a:ext cx="84275" cy="84200"/>
            </a:xfrm>
            <a:custGeom>
              <a:avLst/>
              <a:gdLst/>
              <a:ahLst/>
              <a:cxnLst/>
              <a:rect l="l" t="t" r="r" b="b"/>
              <a:pathLst>
                <a:path w="3371" h="3368" extrusionOk="0">
                  <a:moveTo>
                    <a:pt x="1090" y="1"/>
                  </a:moveTo>
                  <a:cubicBezTo>
                    <a:pt x="707" y="1"/>
                    <a:pt x="330" y="106"/>
                    <a:pt x="1" y="305"/>
                  </a:cubicBezTo>
                  <a:cubicBezTo>
                    <a:pt x="338" y="420"/>
                    <a:pt x="660" y="573"/>
                    <a:pt x="961" y="769"/>
                  </a:cubicBezTo>
                  <a:lnTo>
                    <a:pt x="961" y="781"/>
                  </a:lnTo>
                  <a:cubicBezTo>
                    <a:pt x="1443" y="1070"/>
                    <a:pt x="1874" y="1446"/>
                    <a:pt x="2226" y="1886"/>
                  </a:cubicBezTo>
                  <a:cubicBezTo>
                    <a:pt x="2587" y="2329"/>
                    <a:pt x="2871" y="2829"/>
                    <a:pt x="3060" y="3368"/>
                  </a:cubicBezTo>
                  <a:cubicBezTo>
                    <a:pt x="3262" y="3033"/>
                    <a:pt x="3370" y="2651"/>
                    <a:pt x="3364" y="2259"/>
                  </a:cubicBezTo>
                  <a:cubicBezTo>
                    <a:pt x="3361" y="1236"/>
                    <a:pt x="2672" y="341"/>
                    <a:pt x="1684" y="79"/>
                  </a:cubicBezTo>
                  <a:cubicBezTo>
                    <a:pt x="1615" y="58"/>
                    <a:pt x="1543" y="46"/>
                    <a:pt x="1467" y="46"/>
                  </a:cubicBezTo>
                  <a:cubicBezTo>
                    <a:pt x="1344" y="34"/>
                    <a:pt x="1232" y="1"/>
                    <a:pt x="1106" y="1"/>
                  </a:cubicBezTo>
                  <a:cubicBezTo>
                    <a:pt x="1101" y="1"/>
                    <a:pt x="1095" y="1"/>
                    <a:pt x="109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906" name="Google Shape;6906;p91"/>
            <p:cNvSpPr/>
            <p:nvPr/>
          </p:nvSpPr>
          <p:spPr>
            <a:xfrm>
              <a:off x="3938800" y="4692800"/>
              <a:ext cx="359700" cy="188300"/>
            </a:xfrm>
            <a:custGeom>
              <a:avLst/>
              <a:gdLst/>
              <a:ahLst/>
              <a:cxnLst/>
              <a:rect l="l" t="t" r="r" b="b"/>
              <a:pathLst>
                <a:path w="14388" h="7532" extrusionOk="0">
                  <a:moveTo>
                    <a:pt x="11160" y="4144"/>
                  </a:moveTo>
                  <a:cubicBezTo>
                    <a:pt x="11470" y="4144"/>
                    <a:pt x="11723" y="4397"/>
                    <a:pt x="11723" y="4710"/>
                  </a:cubicBezTo>
                  <a:cubicBezTo>
                    <a:pt x="11723" y="5021"/>
                    <a:pt x="11470" y="5274"/>
                    <a:pt x="11160" y="5274"/>
                  </a:cubicBezTo>
                  <a:lnTo>
                    <a:pt x="10031" y="5274"/>
                  </a:lnTo>
                  <a:cubicBezTo>
                    <a:pt x="9718" y="5274"/>
                    <a:pt x="9465" y="5021"/>
                    <a:pt x="9465" y="4710"/>
                  </a:cubicBezTo>
                  <a:cubicBezTo>
                    <a:pt x="9465" y="4397"/>
                    <a:pt x="9718" y="4144"/>
                    <a:pt x="10031" y="4144"/>
                  </a:cubicBezTo>
                  <a:close/>
                  <a:moveTo>
                    <a:pt x="3379" y="1"/>
                  </a:moveTo>
                  <a:lnTo>
                    <a:pt x="2385" y="248"/>
                  </a:lnTo>
                  <a:cubicBezTo>
                    <a:pt x="922" y="615"/>
                    <a:pt x="0" y="2067"/>
                    <a:pt x="295" y="3545"/>
                  </a:cubicBezTo>
                  <a:lnTo>
                    <a:pt x="1006" y="7080"/>
                  </a:lnTo>
                  <a:cubicBezTo>
                    <a:pt x="1060" y="7342"/>
                    <a:pt x="1292" y="7532"/>
                    <a:pt x="1560" y="7532"/>
                  </a:cubicBezTo>
                  <a:lnTo>
                    <a:pt x="12831" y="7532"/>
                  </a:lnTo>
                  <a:cubicBezTo>
                    <a:pt x="12833" y="7532"/>
                    <a:pt x="12835" y="7532"/>
                    <a:pt x="12837" y="7532"/>
                  </a:cubicBezTo>
                  <a:cubicBezTo>
                    <a:pt x="13103" y="7532"/>
                    <a:pt x="13331" y="7343"/>
                    <a:pt x="13382" y="7080"/>
                  </a:cubicBezTo>
                  <a:lnTo>
                    <a:pt x="14096" y="3545"/>
                  </a:lnTo>
                  <a:cubicBezTo>
                    <a:pt x="14388" y="2070"/>
                    <a:pt x="13476" y="621"/>
                    <a:pt x="12018" y="248"/>
                  </a:cubicBezTo>
                  <a:lnTo>
                    <a:pt x="11046" y="13"/>
                  </a:lnTo>
                  <a:cubicBezTo>
                    <a:pt x="10678" y="1506"/>
                    <a:pt x="9474" y="2648"/>
                    <a:pt x="7965" y="2943"/>
                  </a:cubicBezTo>
                  <a:cubicBezTo>
                    <a:pt x="7714" y="2991"/>
                    <a:pt x="7463" y="3015"/>
                    <a:pt x="7214" y="3015"/>
                  </a:cubicBezTo>
                  <a:cubicBezTo>
                    <a:pt x="5960" y="3015"/>
                    <a:pt x="4762" y="2417"/>
                    <a:pt x="4011" y="1377"/>
                  </a:cubicBezTo>
                  <a:cubicBezTo>
                    <a:pt x="3707" y="967"/>
                    <a:pt x="3493" y="498"/>
                    <a:pt x="337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907" name="Google Shape;6907;p91"/>
          <p:cNvGrpSpPr/>
          <p:nvPr/>
        </p:nvGrpSpPr>
        <p:grpSpPr>
          <a:xfrm>
            <a:off x="10176385" y="4718521"/>
            <a:ext cx="212052" cy="452337"/>
            <a:chOff x="4584850" y="4399275"/>
            <a:chExt cx="225875" cy="481825"/>
          </a:xfrm>
        </p:grpSpPr>
        <p:sp>
          <p:nvSpPr>
            <p:cNvPr id="6908" name="Google Shape;6908;p91"/>
            <p:cNvSpPr/>
            <p:nvPr/>
          </p:nvSpPr>
          <p:spPr>
            <a:xfrm>
              <a:off x="4655400" y="4399275"/>
              <a:ext cx="84700" cy="84725"/>
            </a:xfrm>
            <a:custGeom>
              <a:avLst/>
              <a:gdLst/>
              <a:ahLst/>
              <a:cxnLst/>
              <a:rect l="l" t="t" r="r" b="b"/>
              <a:pathLst>
                <a:path w="3388" h="3389" extrusionOk="0">
                  <a:moveTo>
                    <a:pt x="1696" y="1"/>
                  </a:moveTo>
                  <a:cubicBezTo>
                    <a:pt x="759" y="1"/>
                    <a:pt x="0" y="760"/>
                    <a:pt x="0" y="1696"/>
                  </a:cubicBezTo>
                  <a:cubicBezTo>
                    <a:pt x="0" y="2630"/>
                    <a:pt x="759" y="3389"/>
                    <a:pt x="1696" y="3389"/>
                  </a:cubicBezTo>
                  <a:cubicBezTo>
                    <a:pt x="2629" y="3389"/>
                    <a:pt x="3388" y="2630"/>
                    <a:pt x="3388" y="1696"/>
                  </a:cubicBezTo>
                  <a:cubicBezTo>
                    <a:pt x="3388" y="760"/>
                    <a:pt x="2629" y="1"/>
                    <a:pt x="169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909" name="Google Shape;6909;p91"/>
            <p:cNvSpPr/>
            <p:nvPr/>
          </p:nvSpPr>
          <p:spPr>
            <a:xfrm>
              <a:off x="4584850" y="4512200"/>
              <a:ext cx="225875" cy="368900"/>
            </a:xfrm>
            <a:custGeom>
              <a:avLst/>
              <a:gdLst/>
              <a:ahLst/>
              <a:cxnLst/>
              <a:rect l="l" t="t" r="r" b="b"/>
              <a:pathLst>
                <a:path w="9035" h="14756" extrusionOk="0">
                  <a:moveTo>
                    <a:pt x="2259" y="1"/>
                  </a:moveTo>
                  <a:cubicBezTo>
                    <a:pt x="1013" y="1"/>
                    <a:pt x="1" y="1052"/>
                    <a:pt x="1" y="2298"/>
                  </a:cubicBezTo>
                  <a:lnTo>
                    <a:pt x="1" y="5686"/>
                  </a:lnTo>
                  <a:cubicBezTo>
                    <a:pt x="1" y="6280"/>
                    <a:pt x="414" y="6792"/>
                    <a:pt x="1106" y="6792"/>
                  </a:cubicBezTo>
                  <a:cubicBezTo>
                    <a:pt x="1284" y="6792"/>
                    <a:pt x="1480" y="6758"/>
                    <a:pt x="1693" y="6683"/>
                  </a:cubicBezTo>
                  <a:lnTo>
                    <a:pt x="1693" y="13627"/>
                  </a:lnTo>
                  <a:cubicBezTo>
                    <a:pt x="1693" y="14250"/>
                    <a:pt x="2199" y="14756"/>
                    <a:pt x="2822" y="14756"/>
                  </a:cubicBezTo>
                  <a:cubicBezTo>
                    <a:pt x="3446" y="14756"/>
                    <a:pt x="3952" y="14250"/>
                    <a:pt x="3952" y="13627"/>
                  </a:cubicBezTo>
                  <a:lnTo>
                    <a:pt x="3952" y="9637"/>
                  </a:lnTo>
                  <a:cubicBezTo>
                    <a:pt x="3952" y="9324"/>
                    <a:pt x="4204" y="9074"/>
                    <a:pt x="4518" y="9074"/>
                  </a:cubicBezTo>
                  <a:cubicBezTo>
                    <a:pt x="4828" y="9074"/>
                    <a:pt x="5081" y="9324"/>
                    <a:pt x="5081" y="9637"/>
                  </a:cubicBezTo>
                  <a:lnTo>
                    <a:pt x="5081" y="13627"/>
                  </a:lnTo>
                  <a:cubicBezTo>
                    <a:pt x="5081" y="14250"/>
                    <a:pt x="5587" y="14756"/>
                    <a:pt x="6210" y="14756"/>
                  </a:cubicBezTo>
                  <a:cubicBezTo>
                    <a:pt x="6833" y="14756"/>
                    <a:pt x="7339" y="14250"/>
                    <a:pt x="7339" y="13627"/>
                  </a:cubicBezTo>
                  <a:lnTo>
                    <a:pt x="7339" y="6683"/>
                  </a:lnTo>
                  <a:cubicBezTo>
                    <a:pt x="7552" y="6758"/>
                    <a:pt x="7749" y="6792"/>
                    <a:pt x="7927" y="6792"/>
                  </a:cubicBezTo>
                  <a:cubicBezTo>
                    <a:pt x="8619" y="6792"/>
                    <a:pt x="9035" y="6280"/>
                    <a:pt x="9035" y="5686"/>
                  </a:cubicBezTo>
                  <a:lnTo>
                    <a:pt x="9035" y="2298"/>
                  </a:lnTo>
                  <a:cubicBezTo>
                    <a:pt x="9035" y="1052"/>
                    <a:pt x="8020" y="1"/>
                    <a:pt x="677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sp>
        <p:nvSpPr>
          <p:cNvPr id="6910" name="Google Shape;6910;p91"/>
          <p:cNvSpPr/>
          <p:nvPr/>
        </p:nvSpPr>
        <p:spPr>
          <a:xfrm>
            <a:off x="10600566" y="4718427"/>
            <a:ext cx="496367" cy="452149"/>
          </a:xfrm>
          <a:custGeom>
            <a:avLst/>
            <a:gdLst/>
            <a:ahLst/>
            <a:cxnLst/>
            <a:rect l="l" t="t" r="r" b="b"/>
            <a:pathLst>
              <a:path w="21149" h="19265" extrusionOk="0">
                <a:moveTo>
                  <a:pt x="10580" y="3417"/>
                </a:moveTo>
                <a:cubicBezTo>
                  <a:pt x="12186" y="3417"/>
                  <a:pt x="13773" y="4040"/>
                  <a:pt x="14967" y="5236"/>
                </a:cubicBezTo>
                <a:cubicBezTo>
                  <a:pt x="16933" y="7199"/>
                  <a:pt x="17352" y="10231"/>
                  <a:pt x="15997" y="12655"/>
                </a:cubicBezTo>
                <a:lnTo>
                  <a:pt x="7550" y="4209"/>
                </a:lnTo>
                <a:cubicBezTo>
                  <a:pt x="8500" y="3676"/>
                  <a:pt x="9544" y="3417"/>
                  <a:pt x="10580" y="3417"/>
                </a:cubicBezTo>
                <a:close/>
                <a:moveTo>
                  <a:pt x="5156" y="6603"/>
                </a:moveTo>
                <a:lnTo>
                  <a:pt x="13600" y="15049"/>
                </a:lnTo>
                <a:cubicBezTo>
                  <a:pt x="12650" y="15584"/>
                  <a:pt x="11607" y="15844"/>
                  <a:pt x="10570" y="15844"/>
                </a:cubicBezTo>
                <a:cubicBezTo>
                  <a:pt x="8964" y="15844"/>
                  <a:pt x="7375" y="15218"/>
                  <a:pt x="6183" y="14019"/>
                </a:cubicBezTo>
                <a:cubicBezTo>
                  <a:pt x="4210" y="12059"/>
                  <a:pt x="3789" y="9024"/>
                  <a:pt x="5156" y="6603"/>
                </a:cubicBezTo>
                <a:close/>
                <a:moveTo>
                  <a:pt x="10574" y="0"/>
                </a:moveTo>
                <a:cubicBezTo>
                  <a:pt x="8127" y="0"/>
                  <a:pt x="5681" y="948"/>
                  <a:pt x="3789" y="2842"/>
                </a:cubicBezTo>
                <a:cubicBezTo>
                  <a:pt x="1" y="6630"/>
                  <a:pt x="1" y="12628"/>
                  <a:pt x="3789" y="16413"/>
                </a:cubicBezTo>
                <a:cubicBezTo>
                  <a:pt x="5662" y="18289"/>
                  <a:pt x="8113" y="19265"/>
                  <a:pt x="10576" y="19265"/>
                </a:cubicBezTo>
                <a:cubicBezTo>
                  <a:pt x="13036" y="19265"/>
                  <a:pt x="15488" y="18289"/>
                  <a:pt x="17361" y="16413"/>
                </a:cubicBezTo>
                <a:cubicBezTo>
                  <a:pt x="21149" y="12625"/>
                  <a:pt x="21149" y="6630"/>
                  <a:pt x="17361" y="2842"/>
                </a:cubicBezTo>
                <a:cubicBezTo>
                  <a:pt x="15467" y="948"/>
                  <a:pt x="13020" y="0"/>
                  <a:pt x="10574"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nvGrpSpPr>
          <p:cNvPr id="6911" name="Google Shape;6911;p91"/>
          <p:cNvGrpSpPr/>
          <p:nvPr/>
        </p:nvGrpSpPr>
        <p:grpSpPr>
          <a:xfrm>
            <a:off x="1089756" y="5269061"/>
            <a:ext cx="452337" cy="452337"/>
            <a:chOff x="5642550" y="4399275"/>
            <a:chExt cx="481825" cy="481825"/>
          </a:xfrm>
        </p:grpSpPr>
        <p:sp>
          <p:nvSpPr>
            <p:cNvPr id="6912" name="Google Shape;6912;p91"/>
            <p:cNvSpPr/>
            <p:nvPr/>
          </p:nvSpPr>
          <p:spPr>
            <a:xfrm>
              <a:off x="5642550" y="4399275"/>
              <a:ext cx="481825" cy="481825"/>
            </a:xfrm>
            <a:custGeom>
              <a:avLst/>
              <a:gdLst/>
              <a:ahLst/>
              <a:cxnLst/>
              <a:rect l="l" t="t" r="r" b="b"/>
              <a:pathLst>
                <a:path w="19273" h="19273" extrusionOk="0">
                  <a:moveTo>
                    <a:pt x="15283" y="7945"/>
                  </a:moveTo>
                  <a:cubicBezTo>
                    <a:pt x="15593" y="7945"/>
                    <a:pt x="15846" y="8195"/>
                    <a:pt x="15846" y="8508"/>
                  </a:cubicBezTo>
                  <a:lnTo>
                    <a:pt x="15846" y="10766"/>
                  </a:lnTo>
                  <a:cubicBezTo>
                    <a:pt x="15846" y="11079"/>
                    <a:pt x="15593" y="11332"/>
                    <a:pt x="15283" y="11332"/>
                  </a:cubicBezTo>
                  <a:lnTo>
                    <a:pt x="3991" y="11332"/>
                  </a:lnTo>
                  <a:cubicBezTo>
                    <a:pt x="3678" y="11332"/>
                    <a:pt x="3425" y="11079"/>
                    <a:pt x="3425" y="10766"/>
                  </a:cubicBezTo>
                  <a:lnTo>
                    <a:pt x="3425" y="8508"/>
                  </a:lnTo>
                  <a:cubicBezTo>
                    <a:pt x="3425" y="8195"/>
                    <a:pt x="3678" y="7945"/>
                    <a:pt x="3991" y="7945"/>
                  </a:cubicBezTo>
                  <a:close/>
                  <a:moveTo>
                    <a:pt x="9637" y="1"/>
                  </a:moveTo>
                  <a:cubicBezTo>
                    <a:pt x="4331" y="1"/>
                    <a:pt x="1" y="4331"/>
                    <a:pt x="1" y="9637"/>
                  </a:cubicBezTo>
                  <a:cubicBezTo>
                    <a:pt x="1" y="14946"/>
                    <a:pt x="4328" y="19273"/>
                    <a:pt x="9637" y="19273"/>
                  </a:cubicBezTo>
                  <a:cubicBezTo>
                    <a:pt x="14943" y="19273"/>
                    <a:pt x="19273" y="14946"/>
                    <a:pt x="19273" y="9637"/>
                  </a:cubicBezTo>
                  <a:cubicBezTo>
                    <a:pt x="19273" y="4331"/>
                    <a:pt x="14943" y="1"/>
                    <a:pt x="963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913" name="Google Shape;6913;p91"/>
            <p:cNvSpPr/>
            <p:nvPr/>
          </p:nvSpPr>
          <p:spPr>
            <a:xfrm>
              <a:off x="5756375" y="4626100"/>
              <a:ext cx="254100" cy="28275"/>
            </a:xfrm>
            <a:custGeom>
              <a:avLst/>
              <a:gdLst/>
              <a:ahLst/>
              <a:cxnLst/>
              <a:rect l="l" t="t" r="r" b="b"/>
              <a:pathLst>
                <a:path w="10164" h="1131" extrusionOk="0">
                  <a:moveTo>
                    <a:pt x="1" y="1"/>
                  </a:moveTo>
                  <a:lnTo>
                    <a:pt x="1" y="1130"/>
                  </a:lnTo>
                  <a:lnTo>
                    <a:pt x="10164" y="1130"/>
                  </a:lnTo>
                  <a:lnTo>
                    <a:pt x="10164"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914" name="Google Shape;6914;p91"/>
          <p:cNvGrpSpPr/>
          <p:nvPr/>
        </p:nvGrpSpPr>
        <p:grpSpPr>
          <a:xfrm>
            <a:off x="3560248" y="5284938"/>
            <a:ext cx="484421" cy="420583"/>
            <a:chOff x="6218300" y="4416175"/>
            <a:chExt cx="516000" cy="448000"/>
          </a:xfrm>
        </p:grpSpPr>
        <p:sp>
          <p:nvSpPr>
            <p:cNvPr id="6915" name="Google Shape;6915;p91"/>
            <p:cNvSpPr/>
            <p:nvPr/>
          </p:nvSpPr>
          <p:spPr>
            <a:xfrm>
              <a:off x="6462150" y="4525375"/>
              <a:ext cx="28250" cy="141250"/>
            </a:xfrm>
            <a:custGeom>
              <a:avLst/>
              <a:gdLst/>
              <a:ahLst/>
              <a:cxnLst/>
              <a:rect l="l" t="t" r="r" b="b"/>
              <a:pathLst>
                <a:path w="1130" h="5650" extrusionOk="0">
                  <a:moveTo>
                    <a:pt x="566" y="1"/>
                  </a:moveTo>
                  <a:cubicBezTo>
                    <a:pt x="253" y="1"/>
                    <a:pt x="0" y="254"/>
                    <a:pt x="0" y="567"/>
                  </a:cubicBezTo>
                  <a:lnTo>
                    <a:pt x="0" y="5087"/>
                  </a:lnTo>
                  <a:cubicBezTo>
                    <a:pt x="0" y="5397"/>
                    <a:pt x="253" y="5650"/>
                    <a:pt x="566" y="5650"/>
                  </a:cubicBezTo>
                  <a:cubicBezTo>
                    <a:pt x="877" y="5650"/>
                    <a:pt x="1130" y="5397"/>
                    <a:pt x="1130" y="5087"/>
                  </a:cubicBezTo>
                  <a:lnTo>
                    <a:pt x="1130" y="567"/>
                  </a:lnTo>
                  <a:cubicBezTo>
                    <a:pt x="1130" y="254"/>
                    <a:pt x="877" y="1"/>
                    <a:pt x="56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916" name="Google Shape;6916;p91"/>
            <p:cNvSpPr/>
            <p:nvPr/>
          </p:nvSpPr>
          <p:spPr>
            <a:xfrm>
              <a:off x="6218300" y="4416175"/>
              <a:ext cx="516000" cy="448000"/>
            </a:xfrm>
            <a:custGeom>
              <a:avLst/>
              <a:gdLst/>
              <a:ahLst/>
              <a:cxnLst/>
              <a:rect l="l" t="t" r="r" b="b"/>
              <a:pathLst>
                <a:path w="20640" h="17920" extrusionOk="0">
                  <a:moveTo>
                    <a:pt x="10320" y="3240"/>
                  </a:moveTo>
                  <a:cubicBezTo>
                    <a:pt x="11254" y="3240"/>
                    <a:pt x="12013" y="3998"/>
                    <a:pt x="12013" y="4935"/>
                  </a:cubicBezTo>
                  <a:lnTo>
                    <a:pt x="12013" y="9452"/>
                  </a:lnTo>
                  <a:cubicBezTo>
                    <a:pt x="12013" y="10385"/>
                    <a:pt x="11254" y="11144"/>
                    <a:pt x="10320" y="11144"/>
                  </a:cubicBezTo>
                  <a:cubicBezTo>
                    <a:pt x="9384" y="11144"/>
                    <a:pt x="8625" y="10385"/>
                    <a:pt x="8625" y="9452"/>
                  </a:cubicBezTo>
                  <a:lnTo>
                    <a:pt x="8625" y="4935"/>
                  </a:lnTo>
                  <a:cubicBezTo>
                    <a:pt x="8625" y="3998"/>
                    <a:pt x="9384" y="3240"/>
                    <a:pt x="10320" y="3240"/>
                  </a:cubicBezTo>
                  <a:close/>
                  <a:moveTo>
                    <a:pt x="10320" y="12274"/>
                  </a:moveTo>
                  <a:cubicBezTo>
                    <a:pt x="10538" y="12274"/>
                    <a:pt x="10758" y="12316"/>
                    <a:pt x="10968" y="12403"/>
                  </a:cubicBezTo>
                  <a:cubicBezTo>
                    <a:pt x="11600" y="12665"/>
                    <a:pt x="12013" y="13282"/>
                    <a:pt x="12013" y="13969"/>
                  </a:cubicBezTo>
                  <a:cubicBezTo>
                    <a:pt x="12013" y="14902"/>
                    <a:pt x="11254" y="15661"/>
                    <a:pt x="10320" y="15661"/>
                  </a:cubicBezTo>
                  <a:cubicBezTo>
                    <a:pt x="9634" y="15661"/>
                    <a:pt x="9017" y="15248"/>
                    <a:pt x="8755" y="14616"/>
                  </a:cubicBezTo>
                  <a:cubicBezTo>
                    <a:pt x="8493" y="13984"/>
                    <a:pt x="8637" y="13255"/>
                    <a:pt x="9122" y="12770"/>
                  </a:cubicBezTo>
                  <a:cubicBezTo>
                    <a:pt x="9446" y="12446"/>
                    <a:pt x="9880" y="12274"/>
                    <a:pt x="10320" y="12274"/>
                  </a:cubicBezTo>
                  <a:close/>
                  <a:moveTo>
                    <a:pt x="10319" y="1"/>
                  </a:moveTo>
                  <a:cubicBezTo>
                    <a:pt x="9352" y="1"/>
                    <a:pt x="8386" y="487"/>
                    <a:pt x="7848" y="1460"/>
                  </a:cubicBezTo>
                  <a:lnTo>
                    <a:pt x="1040" y="13731"/>
                  </a:lnTo>
                  <a:cubicBezTo>
                    <a:pt x="1" y="15613"/>
                    <a:pt x="1359" y="17919"/>
                    <a:pt x="3509" y="17919"/>
                  </a:cubicBezTo>
                  <a:lnTo>
                    <a:pt x="17129" y="17919"/>
                  </a:lnTo>
                  <a:cubicBezTo>
                    <a:pt x="19279" y="17919"/>
                    <a:pt x="20640" y="15616"/>
                    <a:pt x="19598" y="13731"/>
                  </a:cubicBezTo>
                  <a:lnTo>
                    <a:pt x="12790" y="1460"/>
                  </a:lnTo>
                  <a:cubicBezTo>
                    <a:pt x="12252" y="487"/>
                    <a:pt x="11286" y="1"/>
                    <a:pt x="1031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917" name="Google Shape;6917;p91"/>
            <p:cNvSpPr/>
            <p:nvPr/>
          </p:nvSpPr>
          <p:spPr>
            <a:xfrm>
              <a:off x="6462150" y="4751225"/>
              <a:ext cx="28250" cy="28250"/>
            </a:xfrm>
            <a:custGeom>
              <a:avLst/>
              <a:gdLst/>
              <a:ahLst/>
              <a:cxnLst/>
              <a:rect l="l" t="t" r="r" b="b"/>
              <a:pathLst>
                <a:path w="1130" h="1130" extrusionOk="0">
                  <a:moveTo>
                    <a:pt x="566" y="1"/>
                  </a:moveTo>
                  <a:cubicBezTo>
                    <a:pt x="253" y="1"/>
                    <a:pt x="0" y="253"/>
                    <a:pt x="0" y="567"/>
                  </a:cubicBezTo>
                  <a:cubicBezTo>
                    <a:pt x="0" y="877"/>
                    <a:pt x="253" y="1130"/>
                    <a:pt x="566" y="1130"/>
                  </a:cubicBezTo>
                  <a:cubicBezTo>
                    <a:pt x="877" y="1130"/>
                    <a:pt x="1130" y="877"/>
                    <a:pt x="1130" y="567"/>
                  </a:cubicBezTo>
                  <a:cubicBezTo>
                    <a:pt x="1130" y="253"/>
                    <a:pt x="877" y="1"/>
                    <a:pt x="56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918" name="Google Shape;6918;p91"/>
          <p:cNvGrpSpPr/>
          <p:nvPr/>
        </p:nvGrpSpPr>
        <p:grpSpPr>
          <a:xfrm>
            <a:off x="7827189" y="5269057"/>
            <a:ext cx="452337" cy="452337"/>
            <a:chOff x="899850" y="4992125"/>
            <a:chExt cx="481825" cy="481825"/>
          </a:xfrm>
        </p:grpSpPr>
        <p:sp>
          <p:nvSpPr>
            <p:cNvPr id="6919" name="Google Shape;6919;p91"/>
            <p:cNvSpPr/>
            <p:nvPr/>
          </p:nvSpPr>
          <p:spPr>
            <a:xfrm>
              <a:off x="1126600" y="5360100"/>
              <a:ext cx="28250" cy="28250"/>
            </a:xfrm>
            <a:custGeom>
              <a:avLst/>
              <a:gdLst/>
              <a:ahLst/>
              <a:cxnLst/>
              <a:rect l="l" t="t" r="r" b="b"/>
              <a:pathLst>
                <a:path w="1130" h="1130" extrusionOk="0">
                  <a:moveTo>
                    <a:pt x="566" y="1"/>
                  </a:moveTo>
                  <a:cubicBezTo>
                    <a:pt x="253" y="1"/>
                    <a:pt x="0" y="250"/>
                    <a:pt x="0" y="564"/>
                  </a:cubicBezTo>
                  <a:cubicBezTo>
                    <a:pt x="0" y="877"/>
                    <a:pt x="253" y="1130"/>
                    <a:pt x="566" y="1130"/>
                  </a:cubicBezTo>
                  <a:cubicBezTo>
                    <a:pt x="876" y="1130"/>
                    <a:pt x="1129" y="877"/>
                    <a:pt x="1129" y="564"/>
                  </a:cubicBezTo>
                  <a:cubicBezTo>
                    <a:pt x="1129" y="250"/>
                    <a:pt x="876" y="1"/>
                    <a:pt x="56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920" name="Google Shape;6920;p91"/>
            <p:cNvSpPr/>
            <p:nvPr/>
          </p:nvSpPr>
          <p:spPr>
            <a:xfrm>
              <a:off x="1056050" y="5079900"/>
              <a:ext cx="169400" cy="194950"/>
            </a:xfrm>
            <a:custGeom>
              <a:avLst/>
              <a:gdLst/>
              <a:ahLst/>
              <a:cxnLst/>
              <a:rect l="l" t="t" r="r" b="b"/>
              <a:pathLst>
                <a:path w="6776" h="7798" extrusionOk="0">
                  <a:moveTo>
                    <a:pt x="3417" y="1"/>
                  </a:moveTo>
                  <a:cubicBezTo>
                    <a:pt x="1713" y="1"/>
                    <a:pt x="0" y="1115"/>
                    <a:pt x="0" y="3304"/>
                  </a:cubicBezTo>
                  <a:cubicBezTo>
                    <a:pt x="0" y="3614"/>
                    <a:pt x="250" y="3867"/>
                    <a:pt x="564" y="3867"/>
                  </a:cubicBezTo>
                  <a:cubicBezTo>
                    <a:pt x="877" y="3867"/>
                    <a:pt x="1130" y="3614"/>
                    <a:pt x="1130" y="3304"/>
                  </a:cubicBezTo>
                  <a:cubicBezTo>
                    <a:pt x="1130" y="2069"/>
                    <a:pt x="2111" y="1061"/>
                    <a:pt x="3388" y="1061"/>
                  </a:cubicBezTo>
                  <a:cubicBezTo>
                    <a:pt x="4665" y="1061"/>
                    <a:pt x="5647" y="2066"/>
                    <a:pt x="5647" y="3304"/>
                  </a:cubicBezTo>
                  <a:cubicBezTo>
                    <a:pt x="5647" y="4147"/>
                    <a:pt x="5174" y="4921"/>
                    <a:pt x="4424" y="5310"/>
                  </a:cubicBezTo>
                  <a:cubicBezTo>
                    <a:pt x="3617" y="5728"/>
                    <a:pt x="3108" y="6336"/>
                    <a:pt x="2912" y="7116"/>
                  </a:cubicBezTo>
                  <a:cubicBezTo>
                    <a:pt x="2870" y="7285"/>
                    <a:pt x="2906" y="7466"/>
                    <a:pt x="3015" y="7601"/>
                  </a:cubicBezTo>
                  <a:cubicBezTo>
                    <a:pt x="3118" y="7736"/>
                    <a:pt x="3277" y="7798"/>
                    <a:pt x="3439" y="7798"/>
                  </a:cubicBezTo>
                  <a:cubicBezTo>
                    <a:pt x="3686" y="7798"/>
                    <a:pt x="3938" y="7652"/>
                    <a:pt x="4005" y="7399"/>
                  </a:cubicBezTo>
                  <a:cubicBezTo>
                    <a:pt x="4129" y="6936"/>
                    <a:pt x="4445" y="6568"/>
                    <a:pt x="4945" y="6312"/>
                  </a:cubicBezTo>
                  <a:cubicBezTo>
                    <a:pt x="6071" y="5728"/>
                    <a:pt x="6776" y="4569"/>
                    <a:pt x="6776" y="3304"/>
                  </a:cubicBezTo>
                  <a:cubicBezTo>
                    <a:pt x="6776" y="1090"/>
                    <a:pt x="5101" y="1"/>
                    <a:pt x="341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921" name="Google Shape;6921;p91"/>
            <p:cNvSpPr/>
            <p:nvPr/>
          </p:nvSpPr>
          <p:spPr>
            <a:xfrm>
              <a:off x="899850" y="4992125"/>
              <a:ext cx="481825" cy="481825"/>
            </a:xfrm>
            <a:custGeom>
              <a:avLst/>
              <a:gdLst/>
              <a:ahLst/>
              <a:cxnLst/>
              <a:rect l="l" t="t" r="r" b="b"/>
              <a:pathLst>
                <a:path w="19273" h="19273" extrusionOk="0">
                  <a:moveTo>
                    <a:pt x="9636" y="2334"/>
                  </a:moveTo>
                  <a:cubicBezTo>
                    <a:pt x="12223" y="2334"/>
                    <a:pt x="14153" y="4367"/>
                    <a:pt x="14153" y="6815"/>
                  </a:cubicBezTo>
                  <a:cubicBezTo>
                    <a:pt x="14153" y="8501"/>
                    <a:pt x="13214" y="10049"/>
                    <a:pt x="11714" y="10826"/>
                  </a:cubicBezTo>
                  <a:cubicBezTo>
                    <a:pt x="11401" y="10986"/>
                    <a:pt x="11362" y="11142"/>
                    <a:pt x="11344" y="11202"/>
                  </a:cubicBezTo>
                  <a:cubicBezTo>
                    <a:pt x="11141" y="11958"/>
                    <a:pt x="10458" y="12455"/>
                    <a:pt x="9710" y="12455"/>
                  </a:cubicBezTo>
                  <a:cubicBezTo>
                    <a:pt x="9569" y="12455"/>
                    <a:pt x="9426" y="12438"/>
                    <a:pt x="9284" y="12401"/>
                  </a:cubicBezTo>
                  <a:cubicBezTo>
                    <a:pt x="8383" y="12169"/>
                    <a:pt x="7841" y="11254"/>
                    <a:pt x="8064" y="10353"/>
                  </a:cubicBezTo>
                  <a:cubicBezTo>
                    <a:pt x="8338" y="9260"/>
                    <a:pt x="9061" y="8384"/>
                    <a:pt x="10154" y="7818"/>
                  </a:cubicBezTo>
                  <a:cubicBezTo>
                    <a:pt x="10832" y="7465"/>
                    <a:pt x="10973" y="6556"/>
                    <a:pt x="10434" y="6017"/>
                  </a:cubicBezTo>
                  <a:cubicBezTo>
                    <a:pt x="10219" y="5801"/>
                    <a:pt x="9934" y="5700"/>
                    <a:pt x="9650" y="5700"/>
                  </a:cubicBezTo>
                  <a:cubicBezTo>
                    <a:pt x="9078" y="5700"/>
                    <a:pt x="8507" y="6109"/>
                    <a:pt x="8507" y="6815"/>
                  </a:cubicBezTo>
                  <a:cubicBezTo>
                    <a:pt x="8507" y="7749"/>
                    <a:pt x="7748" y="8507"/>
                    <a:pt x="6812" y="8507"/>
                  </a:cubicBezTo>
                  <a:cubicBezTo>
                    <a:pt x="5875" y="8507"/>
                    <a:pt x="5119" y="7749"/>
                    <a:pt x="5119" y="6815"/>
                  </a:cubicBezTo>
                  <a:cubicBezTo>
                    <a:pt x="5119" y="4388"/>
                    <a:pt x="7028" y="2334"/>
                    <a:pt x="9636" y="2334"/>
                  </a:cubicBezTo>
                  <a:close/>
                  <a:moveTo>
                    <a:pt x="9636" y="13588"/>
                  </a:moveTo>
                  <a:cubicBezTo>
                    <a:pt x="9854" y="13588"/>
                    <a:pt x="10074" y="13630"/>
                    <a:pt x="10284" y="13717"/>
                  </a:cubicBezTo>
                  <a:cubicBezTo>
                    <a:pt x="10916" y="13979"/>
                    <a:pt x="11328" y="14596"/>
                    <a:pt x="11328" y="15283"/>
                  </a:cubicBezTo>
                  <a:cubicBezTo>
                    <a:pt x="11328" y="16219"/>
                    <a:pt x="10570" y="16975"/>
                    <a:pt x="9636" y="16978"/>
                  </a:cubicBezTo>
                  <a:cubicBezTo>
                    <a:pt x="8950" y="16978"/>
                    <a:pt x="8332" y="16562"/>
                    <a:pt x="8070" y="15930"/>
                  </a:cubicBezTo>
                  <a:cubicBezTo>
                    <a:pt x="7808" y="15298"/>
                    <a:pt x="7953" y="14569"/>
                    <a:pt x="8438" y="14084"/>
                  </a:cubicBezTo>
                  <a:cubicBezTo>
                    <a:pt x="8762" y="13760"/>
                    <a:pt x="9195" y="13588"/>
                    <a:pt x="9636" y="13588"/>
                  </a:cubicBezTo>
                  <a:close/>
                  <a:moveTo>
                    <a:pt x="9636" y="1"/>
                  </a:moveTo>
                  <a:cubicBezTo>
                    <a:pt x="4330" y="1"/>
                    <a:pt x="0" y="4331"/>
                    <a:pt x="0" y="9637"/>
                  </a:cubicBezTo>
                  <a:cubicBezTo>
                    <a:pt x="0" y="14945"/>
                    <a:pt x="4330" y="19273"/>
                    <a:pt x="9636" y="19273"/>
                  </a:cubicBezTo>
                  <a:cubicBezTo>
                    <a:pt x="14939" y="19273"/>
                    <a:pt x="19272" y="14945"/>
                    <a:pt x="19272" y="9637"/>
                  </a:cubicBezTo>
                  <a:cubicBezTo>
                    <a:pt x="19272" y="4331"/>
                    <a:pt x="14942" y="1"/>
                    <a:pt x="963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922" name="Google Shape;6922;p91"/>
          <p:cNvGrpSpPr/>
          <p:nvPr/>
        </p:nvGrpSpPr>
        <p:grpSpPr>
          <a:xfrm>
            <a:off x="7214658" y="5269057"/>
            <a:ext cx="452337" cy="452337"/>
            <a:chOff x="1492675" y="4992125"/>
            <a:chExt cx="481825" cy="481825"/>
          </a:xfrm>
        </p:grpSpPr>
        <p:sp>
          <p:nvSpPr>
            <p:cNvPr id="6923" name="Google Shape;6923;p91"/>
            <p:cNvSpPr/>
            <p:nvPr/>
          </p:nvSpPr>
          <p:spPr>
            <a:xfrm>
              <a:off x="1492675" y="4992125"/>
              <a:ext cx="481825" cy="481825"/>
            </a:xfrm>
            <a:custGeom>
              <a:avLst/>
              <a:gdLst/>
              <a:ahLst/>
              <a:cxnLst/>
              <a:rect l="l" t="t" r="r" b="b"/>
              <a:pathLst>
                <a:path w="19273" h="19273" extrusionOk="0">
                  <a:moveTo>
                    <a:pt x="12728" y="5990"/>
                  </a:moveTo>
                  <a:cubicBezTo>
                    <a:pt x="13161" y="5990"/>
                    <a:pt x="13595" y="6156"/>
                    <a:pt x="13925" y="6487"/>
                  </a:cubicBezTo>
                  <a:cubicBezTo>
                    <a:pt x="14587" y="7149"/>
                    <a:pt x="14587" y="8221"/>
                    <a:pt x="13928" y="8884"/>
                  </a:cubicBezTo>
                  <a:lnTo>
                    <a:pt x="10028" y="12780"/>
                  </a:lnTo>
                  <a:cubicBezTo>
                    <a:pt x="9709" y="13100"/>
                    <a:pt x="9278" y="13280"/>
                    <a:pt x="8830" y="13280"/>
                  </a:cubicBezTo>
                  <a:lnTo>
                    <a:pt x="8815" y="13280"/>
                  </a:lnTo>
                  <a:cubicBezTo>
                    <a:pt x="8811" y="13280"/>
                    <a:pt x="8807" y="13280"/>
                    <a:pt x="8804" y="13280"/>
                  </a:cubicBezTo>
                  <a:cubicBezTo>
                    <a:pt x="8362" y="13280"/>
                    <a:pt x="7936" y="13103"/>
                    <a:pt x="7622" y="12789"/>
                  </a:cubicBezTo>
                  <a:lnTo>
                    <a:pt x="5346" y="10528"/>
                  </a:lnTo>
                  <a:cubicBezTo>
                    <a:pt x="4632" y="9877"/>
                    <a:pt x="4605" y="8760"/>
                    <a:pt x="5288" y="8077"/>
                  </a:cubicBezTo>
                  <a:cubicBezTo>
                    <a:pt x="5620" y="7745"/>
                    <a:pt x="6053" y="7581"/>
                    <a:pt x="6485" y="7581"/>
                  </a:cubicBezTo>
                  <a:cubicBezTo>
                    <a:pt x="6944" y="7581"/>
                    <a:pt x="7402" y="7766"/>
                    <a:pt x="7737" y="8134"/>
                  </a:cubicBezTo>
                  <a:lnTo>
                    <a:pt x="8812" y="9206"/>
                  </a:lnTo>
                  <a:lnTo>
                    <a:pt x="11531" y="6487"/>
                  </a:lnTo>
                  <a:cubicBezTo>
                    <a:pt x="11861" y="6156"/>
                    <a:pt x="12294" y="5990"/>
                    <a:pt x="12728" y="5990"/>
                  </a:cubicBezTo>
                  <a:close/>
                  <a:moveTo>
                    <a:pt x="9637" y="1"/>
                  </a:moveTo>
                  <a:cubicBezTo>
                    <a:pt x="7095" y="1"/>
                    <a:pt x="4686" y="1012"/>
                    <a:pt x="2849" y="2849"/>
                  </a:cubicBezTo>
                  <a:cubicBezTo>
                    <a:pt x="1013" y="4686"/>
                    <a:pt x="1" y="7098"/>
                    <a:pt x="1" y="9637"/>
                  </a:cubicBezTo>
                  <a:cubicBezTo>
                    <a:pt x="1" y="12175"/>
                    <a:pt x="1013" y="14587"/>
                    <a:pt x="2849" y="16424"/>
                  </a:cubicBezTo>
                  <a:cubicBezTo>
                    <a:pt x="4686" y="18261"/>
                    <a:pt x="7095" y="19273"/>
                    <a:pt x="9637" y="19273"/>
                  </a:cubicBezTo>
                  <a:cubicBezTo>
                    <a:pt x="12175" y="19273"/>
                    <a:pt x="14584" y="18261"/>
                    <a:pt x="16421" y="16424"/>
                  </a:cubicBezTo>
                  <a:cubicBezTo>
                    <a:pt x="18258" y="14587"/>
                    <a:pt x="19273" y="12175"/>
                    <a:pt x="19273" y="9637"/>
                  </a:cubicBezTo>
                  <a:cubicBezTo>
                    <a:pt x="19273" y="7098"/>
                    <a:pt x="18258" y="4686"/>
                    <a:pt x="16421" y="2849"/>
                  </a:cubicBezTo>
                  <a:cubicBezTo>
                    <a:pt x="14584" y="1012"/>
                    <a:pt x="12175" y="1"/>
                    <a:pt x="963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924" name="Google Shape;6924;p91"/>
            <p:cNvSpPr/>
            <p:nvPr/>
          </p:nvSpPr>
          <p:spPr>
            <a:xfrm>
              <a:off x="1639625" y="5170175"/>
              <a:ext cx="190100" cy="125750"/>
            </a:xfrm>
            <a:custGeom>
              <a:avLst/>
              <a:gdLst/>
              <a:ahLst/>
              <a:cxnLst/>
              <a:rect l="l" t="t" r="r" b="b"/>
              <a:pathLst>
                <a:path w="7604" h="5030" extrusionOk="0">
                  <a:moveTo>
                    <a:pt x="6852" y="0"/>
                  </a:moveTo>
                  <a:cubicBezTo>
                    <a:pt x="6851" y="0"/>
                    <a:pt x="6850" y="0"/>
                    <a:pt x="6848" y="0"/>
                  </a:cubicBezTo>
                  <a:cubicBezTo>
                    <a:pt x="6698" y="0"/>
                    <a:pt x="6556" y="57"/>
                    <a:pt x="6451" y="163"/>
                  </a:cubicBezTo>
                  <a:lnTo>
                    <a:pt x="3334" y="3279"/>
                  </a:lnTo>
                  <a:cubicBezTo>
                    <a:pt x="3224" y="3391"/>
                    <a:pt x="3080" y="3447"/>
                    <a:pt x="2935" y="3447"/>
                  </a:cubicBezTo>
                  <a:cubicBezTo>
                    <a:pt x="2791" y="3447"/>
                    <a:pt x="2646" y="3391"/>
                    <a:pt x="2536" y="3279"/>
                  </a:cubicBezTo>
                  <a:cubicBezTo>
                    <a:pt x="2533" y="3279"/>
                    <a:pt x="2533" y="3279"/>
                    <a:pt x="2530" y="3276"/>
                  </a:cubicBezTo>
                  <a:cubicBezTo>
                    <a:pt x="2521" y="3267"/>
                    <a:pt x="2509" y="3255"/>
                    <a:pt x="2497" y="3246"/>
                  </a:cubicBezTo>
                  <a:lnTo>
                    <a:pt x="1061" y="1810"/>
                  </a:lnTo>
                  <a:cubicBezTo>
                    <a:pt x="948" y="1678"/>
                    <a:pt x="789" y="1611"/>
                    <a:pt x="629" y="1611"/>
                  </a:cubicBezTo>
                  <a:cubicBezTo>
                    <a:pt x="486" y="1611"/>
                    <a:pt x="342" y="1666"/>
                    <a:pt x="233" y="1777"/>
                  </a:cubicBezTo>
                  <a:cubicBezTo>
                    <a:pt x="1" y="2009"/>
                    <a:pt x="16" y="2391"/>
                    <a:pt x="266" y="2605"/>
                  </a:cubicBezTo>
                  <a:lnTo>
                    <a:pt x="2542" y="4869"/>
                  </a:lnTo>
                  <a:cubicBezTo>
                    <a:pt x="2645" y="4972"/>
                    <a:pt x="2782" y="5029"/>
                    <a:pt x="2926" y="5029"/>
                  </a:cubicBezTo>
                  <a:cubicBezTo>
                    <a:pt x="2929" y="5029"/>
                    <a:pt x="2933" y="5029"/>
                    <a:pt x="2937" y="5029"/>
                  </a:cubicBezTo>
                  <a:lnTo>
                    <a:pt x="2943" y="5029"/>
                  </a:lnTo>
                  <a:cubicBezTo>
                    <a:pt x="3096" y="5029"/>
                    <a:pt x="3241" y="4969"/>
                    <a:pt x="3352" y="4860"/>
                  </a:cubicBezTo>
                  <a:lnTo>
                    <a:pt x="7249" y="964"/>
                  </a:lnTo>
                  <a:cubicBezTo>
                    <a:pt x="7603" y="606"/>
                    <a:pt x="7352" y="0"/>
                    <a:pt x="6852"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925" name="Google Shape;6925;p91"/>
          <p:cNvGrpSpPr/>
          <p:nvPr/>
        </p:nvGrpSpPr>
        <p:grpSpPr>
          <a:xfrm>
            <a:off x="6602128" y="5269057"/>
            <a:ext cx="452337" cy="452337"/>
            <a:chOff x="2085525" y="4992125"/>
            <a:chExt cx="481825" cy="481825"/>
          </a:xfrm>
        </p:grpSpPr>
        <p:sp>
          <p:nvSpPr>
            <p:cNvPr id="6926" name="Google Shape;6926;p91"/>
            <p:cNvSpPr/>
            <p:nvPr/>
          </p:nvSpPr>
          <p:spPr>
            <a:xfrm>
              <a:off x="2244150" y="5152125"/>
              <a:ext cx="164500" cy="161825"/>
            </a:xfrm>
            <a:custGeom>
              <a:avLst/>
              <a:gdLst/>
              <a:ahLst/>
              <a:cxnLst/>
              <a:rect l="l" t="t" r="r" b="b"/>
              <a:pathLst>
                <a:path w="6580" h="6473" extrusionOk="0">
                  <a:moveTo>
                    <a:pt x="618" y="1"/>
                  </a:moveTo>
                  <a:cubicBezTo>
                    <a:pt x="474" y="1"/>
                    <a:pt x="329" y="56"/>
                    <a:pt x="220" y="165"/>
                  </a:cubicBezTo>
                  <a:cubicBezTo>
                    <a:pt x="3" y="385"/>
                    <a:pt x="0" y="737"/>
                    <a:pt x="214" y="957"/>
                  </a:cubicBezTo>
                  <a:lnTo>
                    <a:pt x="2093" y="2836"/>
                  </a:lnTo>
                  <a:cubicBezTo>
                    <a:pt x="2313" y="3059"/>
                    <a:pt x="2313" y="3414"/>
                    <a:pt x="2093" y="3637"/>
                  </a:cubicBezTo>
                  <a:lnTo>
                    <a:pt x="214" y="5516"/>
                  </a:lnTo>
                  <a:cubicBezTo>
                    <a:pt x="0" y="5736"/>
                    <a:pt x="3" y="6088"/>
                    <a:pt x="220" y="6308"/>
                  </a:cubicBezTo>
                  <a:cubicBezTo>
                    <a:pt x="329" y="6418"/>
                    <a:pt x="474" y="6473"/>
                    <a:pt x="618" y="6473"/>
                  </a:cubicBezTo>
                  <a:cubicBezTo>
                    <a:pt x="760" y="6473"/>
                    <a:pt x="902" y="6420"/>
                    <a:pt x="1012" y="6314"/>
                  </a:cubicBezTo>
                  <a:lnTo>
                    <a:pt x="1018" y="6308"/>
                  </a:lnTo>
                  <a:lnTo>
                    <a:pt x="2897" y="4495"/>
                  </a:lnTo>
                  <a:cubicBezTo>
                    <a:pt x="3007" y="4390"/>
                    <a:pt x="3148" y="4337"/>
                    <a:pt x="3290" y="4337"/>
                  </a:cubicBezTo>
                  <a:cubicBezTo>
                    <a:pt x="3431" y="4337"/>
                    <a:pt x="3573" y="4390"/>
                    <a:pt x="3683" y="4495"/>
                  </a:cubicBezTo>
                  <a:lnTo>
                    <a:pt x="5562" y="6308"/>
                  </a:lnTo>
                  <a:lnTo>
                    <a:pt x="5568" y="6314"/>
                  </a:lnTo>
                  <a:cubicBezTo>
                    <a:pt x="5678" y="6420"/>
                    <a:pt x="5820" y="6473"/>
                    <a:pt x="5962" y="6473"/>
                  </a:cubicBezTo>
                  <a:cubicBezTo>
                    <a:pt x="6106" y="6473"/>
                    <a:pt x="6250" y="6418"/>
                    <a:pt x="6360" y="6308"/>
                  </a:cubicBezTo>
                  <a:cubicBezTo>
                    <a:pt x="6577" y="6088"/>
                    <a:pt x="6580" y="5736"/>
                    <a:pt x="6366" y="5516"/>
                  </a:cubicBezTo>
                  <a:lnTo>
                    <a:pt x="4487" y="3637"/>
                  </a:lnTo>
                  <a:cubicBezTo>
                    <a:pt x="4267" y="3414"/>
                    <a:pt x="4267" y="3059"/>
                    <a:pt x="4487" y="2836"/>
                  </a:cubicBezTo>
                  <a:lnTo>
                    <a:pt x="6366" y="957"/>
                  </a:lnTo>
                  <a:cubicBezTo>
                    <a:pt x="6580" y="737"/>
                    <a:pt x="6577" y="385"/>
                    <a:pt x="6360" y="165"/>
                  </a:cubicBezTo>
                  <a:cubicBezTo>
                    <a:pt x="6250" y="56"/>
                    <a:pt x="6106" y="1"/>
                    <a:pt x="5962" y="1"/>
                  </a:cubicBezTo>
                  <a:cubicBezTo>
                    <a:pt x="5820" y="1"/>
                    <a:pt x="5678" y="53"/>
                    <a:pt x="5568" y="159"/>
                  </a:cubicBezTo>
                  <a:lnTo>
                    <a:pt x="5562" y="165"/>
                  </a:lnTo>
                  <a:lnTo>
                    <a:pt x="3683" y="1978"/>
                  </a:lnTo>
                  <a:cubicBezTo>
                    <a:pt x="3573" y="2083"/>
                    <a:pt x="3431" y="2136"/>
                    <a:pt x="3290" y="2136"/>
                  </a:cubicBezTo>
                  <a:cubicBezTo>
                    <a:pt x="3148" y="2136"/>
                    <a:pt x="3007" y="2083"/>
                    <a:pt x="2897" y="1978"/>
                  </a:cubicBezTo>
                  <a:lnTo>
                    <a:pt x="1018" y="165"/>
                  </a:lnTo>
                  <a:lnTo>
                    <a:pt x="1012" y="159"/>
                  </a:lnTo>
                  <a:cubicBezTo>
                    <a:pt x="902" y="53"/>
                    <a:pt x="760" y="1"/>
                    <a:pt x="618"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927" name="Google Shape;6927;p91"/>
            <p:cNvSpPr/>
            <p:nvPr/>
          </p:nvSpPr>
          <p:spPr>
            <a:xfrm>
              <a:off x="2085525" y="4992125"/>
              <a:ext cx="481825" cy="481825"/>
            </a:xfrm>
            <a:custGeom>
              <a:avLst/>
              <a:gdLst/>
              <a:ahLst/>
              <a:cxnLst/>
              <a:rect l="l" t="t" r="r" b="b"/>
              <a:pathLst>
                <a:path w="19273" h="19273" extrusionOk="0">
                  <a:moveTo>
                    <a:pt x="12313" y="5263"/>
                  </a:moveTo>
                  <a:cubicBezTo>
                    <a:pt x="12748" y="5263"/>
                    <a:pt x="13183" y="5429"/>
                    <a:pt x="13515" y="5761"/>
                  </a:cubicBezTo>
                  <a:cubicBezTo>
                    <a:pt x="14174" y="6424"/>
                    <a:pt x="14171" y="7496"/>
                    <a:pt x="13509" y="8155"/>
                  </a:cubicBezTo>
                  <a:lnTo>
                    <a:pt x="12030" y="9637"/>
                  </a:lnTo>
                  <a:lnTo>
                    <a:pt x="13512" y="11118"/>
                  </a:lnTo>
                  <a:cubicBezTo>
                    <a:pt x="14174" y="11778"/>
                    <a:pt x="14177" y="12850"/>
                    <a:pt x="13515" y="13512"/>
                  </a:cubicBezTo>
                  <a:cubicBezTo>
                    <a:pt x="13184" y="13844"/>
                    <a:pt x="12749" y="14011"/>
                    <a:pt x="12315" y="14011"/>
                  </a:cubicBezTo>
                  <a:cubicBezTo>
                    <a:pt x="11883" y="14011"/>
                    <a:pt x="11451" y="13847"/>
                    <a:pt x="11121" y="13518"/>
                  </a:cubicBezTo>
                  <a:lnTo>
                    <a:pt x="9636" y="12088"/>
                  </a:lnTo>
                  <a:lnTo>
                    <a:pt x="8152" y="13518"/>
                  </a:lnTo>
                  <a:cubicBezTo>
                    <a:pt x="7822" y="13847"/>
                    <a:pt x="7390" y="14011"/>
                    <a:pt x="6958" y="14011"/>
                  </a:cubicBezTo>
                  <a:cubicBezTo>
                    <a:pt x="6523" y="14011"/>
                    <a:pt x="6087" y="13844"/>
                    <a:pt x="5755" y="13512"/>
                  </a:cubicBezTo>
                  <a:cubicBezTo>
                    <a:pt x="5095" y="12850"/>
                    <a:pt x="5098" y="11778"/>
                    <a:pt x="5761" y="11118"/>
                  </a:cubicBezTo>
                  <a:lnTo>
                    <a:pt x="7239" y="9637"/>
                  </a:lnTo>
                  <a:lnTo>
                    <a:pt x="5758" y="8155"/>
                  </a:lnTo>
                  <a:cubicBezTo>
                    <a:pt x="5095" y="7496"/>
                    <a:pt x="5092" y="6424"/>
                    <a:pt x="5755" y="5761"/>
                  </a:cubicBezTo>
                  <a:cubicBezTo>
                    <a:pt x="6085" y="5429"/>
                    <a:pt x="6519" y="5263"/>
                    <a:pt x="6954" y="5263"/>
                  </a:cubicBezTo>
                  <a:cubicBezTo>
                    <a:pt x="7386" y="5263"/>
                    <a:pt x="7818" y="5428"/>
                    <a:pt x="8149" y="5758"/>
                  </a:cubicBezTo>
                  <a:lnTo>
                    <a:pt x="9633" y="7188"/>
                  </a:lnTo>
                  <a:lnTo>
                    <a:pt x="11118" y="5758"/>
                  </a:lnTo>
                  <a:cubicBezTo>
                    <a:pt x="11448" y="5428"/>
                    <a:pt x="11881" y="5263"/>
                    <a:pt x="12313" y="5263"/>
                  </a:cubicBezTo>
                  <a:close/>
                  <a:moveTo>
                    <a:pt x="9636" y="1"/>
                  </a:moveTo>
                  <a:cubicBezTo>
                    <a:pt x="7095" y="1"/>
                    <a:pt x="4686" y="1012"/>
                    <a:pt x="2849" y="2849"/>
                  </a:cubicBezTo>
                  <a:cubicBezTo>
                    <a:pt x="1012" y="4686"/>
                    <a:pt x="0" y="7098"/>
                    <a:pt x="0" y="9637"/>
                  </a:cubicBezTo>
                  <a:cubicBezTo>
                    <a:pt x="0" y="12175"/>
                    <a:pt x="1012" y="14587"/>
                    <a:pt x="2849" y="16424"/>
                  </a:cubicBezTo>
                  <a:cubicBezTo>
                    <a:pt x="4686" y="18261"/>
                    <a:pt x="7095" y="19273"/>
                    <a:pt x="9636" y="19273"/>
                  </a:cubicBezTo>
                  <a:cubicBezTo>
                    <a:pt x="12175" y="19273"/>
                    <a:pt x="14584" y="18261"/>
                    <a:pt x="16421" y="16424"/>
                  </a:cubicBezTo>
                  <a:cubicBezTo>
                    <a:pt x="18261" y="14587"/>
                    <a:pt x="19272" y="12175"/>
                    <a:pt x="19272" y="9637"/>
                  </a:cubicBezTo>
                  <a:cubicBezTo>
                    <a:pt x="19272" y="7098"/>
                    <a:pt x="18261" y="4686"/>
                    <a:pt x="16421" y="2849"/>
                  </a:cubicBezTo>
                  <a:cubicBezTo>
                    <a:pt x="14584" y="1012"/>
                    <a:pt x="12175" y="1"/>
                    <a:pt x="963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928" name="Google Shape;6928;p91"/>
          <p:cNvGrpSpPr/>
          <p:nvPr/>
        </p:nvGrpSpPr>
        <p:grpSpPr>
          <a:xfrm>
            <a:off x="9052460" y="5269057"/>
            <a:ext cx="452337" cy="452337"/>
            <a:chOff x="2678350" y="4992125"/>
            <a:chExt cx="481825" cy="481825"/>
          </a:xfrm>
        </p:grpSpPr>
        <p:sp>
          <p:nvSpPr>
            <p:cNvPr id="6929" name="Google Shape;6929;p91"/>
            <p:cNvSpPr/>
            <p:nvPr/>
          </p:nvSpPr>
          <p:spPr>
            <a:xfrm>
              <a:off x="2975725" y="5079150"/>
              <a:ext cx="56475" cy="309125"/>
            </a:xfrm>
            <a:custGeom>
              <a:avLst/>
              <a:gdLst/>
              <a:ahLst/>
              <a:cxnLst/>
              <a:rect l="l" t="t" r="r" b="b"/>
              <a:pathLst>
                <a:path w="2259" h="12365" extrusionOk="0">
                  <a:moveTo>
                    <a:pt x="2259" y="1"/>
                  </a:moveTo>
                  <a:cubicBezTo>
                    <a:pt x="943" y="272"/>
                    <a:pt x="0" y="1428"/>
                    <a:pt x="0" y="2768"/>
                  </a:cubicBezTo>
                  <a:lnTo>
                    <a:pt x="0" y="6722"/>
                  </a:lnTo>
                  <a:lnTo>
                    <a:pt x="563" y="6722"/>
                  </a:lnTo>
                  <a:cubicBezTo>
                    <a:pt x="877" y="6722"/>
                    <a:pt x="1130" y="6972"/>
                    <a:pt x="1130" y="7285"/>
                  </a:cubicBezTo>
                  <a:lnTo>
                    <a:pt x="1130" y="11802"/>
                  </a:lnTo>
                  <a:cubicBezTo>
                    <a:pt x="1130" y="12115"/>
                    <a:pt x="1379" y="12365"/>
                    <a:pt x="1693" y="12365"/>
                  </a:cubicBezTo>
                  <a:cubicBezTo>
                    <a:pt x="2006" y="12365"/>
                    <a:pt x="2259" y="12115"/>
                    <a:pt x="2259" y="11802"/>
                  </a:cubicBezTo>
                  <a:lnTo>
                    <a:pt x="2259"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930" name="Google Shape;6930;p91"/>
            <p:cNvSpPr/>
            <p:nvPr/>
          </p:nvSpPr>
          <p:spPr>
            <a:xfrm>
              <a:off x="2806350" y="5162500"/>
              <a:ext cx="84700" cy="225775"/>
            </a:xfrm>
            <a:custGeom>
              <a:avLst/>
              <a:gdLst/>
              <a:ahLst/>
              <a:cxnLst/>
              <a:rect l="l" t="t" r="r" b="b"/>
              <a:pathLst>
                <a:path w="3388" h="9031" extrusionOk="0">
                  <a:moveTo>
                    <a:pt x="0" y="0"/>
                  </a:moveTo>
                  <a:lnTo>
                    <a:pt x="0" y="563"/>
                  </a:lnTo>
                  <a:cubicBezTo>
                    <a:pt x="0" y="876"/>
                    <a:pt x="250" y="1129"/>
                    <a:pt x="563" y="1129"/>
                  </a:cubicBezTo>
                  <a:cubicBezTo>
                    <a:pt x="876" y="1129"/>
                    <a:pt x="1129" y="1379"/>
                    <a:pt x="1129" y="1692"/>
                  </a:cubicBezTo>
                  <a:lnTo>
                    <a:pt x="1129" y="8468"/>
                  </a:lnTo>
                  <a:cubicBezTo>
                    <a:pt x="1129" y="8781"/>
                    <a:pt x="1379" y="9031"/>
                    <a:pt x="1692" y="9031"/>
                  </a:cubicBezTo>
                  <a:cubicBezTo>
                    <a:pt x="2006" y="9031"/>
                    <a:pt x="2258" y="8781"/>
                    <a:pt x="2258" y="8468"/>
                  </a:cubicBezTo>
                  <a:lnTo>
                    <a:pt x="2258" y="1692"/>
                  </a:lnTo>
                  <a:cubicBezTo>
                    <a:pt x="2258" y="1379"/>
                    <a:pt x="2508" y="1129"/>
                    <a:pt x="2822" y="1129"/>
                  </a:cubicBezTo>
                  <a:cubicBezTo>
                    <a:pt x="3135" y="1129"/>
                    <a:pt x="3388" y="876"/>
                    <a:pt x="3388" y="563"/>
                  </a:cubicBezTo>
                  <a:lnTo>
                    <a:pt x="3388"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931" name="Google Shape;6931;p91"/>
            <p:cNvSpPr/>
            <p:nvPr/>
          </p:nvSpPr>
          <p:spPr>
            <a:xfrm>
              <a:off x="2678350" y="4992125"/>
              <a:ext cx="481825" cy="481825"/>
            </a:xfrm>
            <a:custGeom>
              <a:avLst/>
              <a:gdLst/>
              <a:ahLst/>
              <a:cxnLst/>
              <a:rect l="l" t="t" r="r" b="b"/>
              <a:pathLst>
                <a:path w="19273" h="19273" extrusionOk="0">
                  <a:moveTo>
                    <a:pt x="9071" y="2298"/>
                  </a:moveTo>
                  <a:cubicBezTo>
                    <a:pt x="9384" y="2298"/>
                    <a:pt x="9637" y="2548"/>
                    <a:pt x="9637" y="2861"/>
                  </a:cubicBezTo>
                  <a:lnTo>
                    <a:pt x="9637" y="6249"/>
                  </a:lnTo>
                  <a:lnTo>
                    <a:pt x="9637" y="7378"/>
                  </a:lnTo>
                  <a:cubicBezTo>
                    <a:pt x="9634" y="8095"/>
                    <a:pt x="9182" y="8736"/>
                    <a:pt x="8508" y="8977"/>
                  </a:cubicBezTo>
                  <a:lnTo>
                    <a:pt x="8508" y="15283"/>
                  </a:lnTo>
                  <a:cubicBezTo>
                    <a:pt x="8508" y="16219"/>
                    <a:pt x="7749" y="16975"/>
                    <a:pt x="6812" y="16975"/>
                  </a:cubicBezTo>
                  <a:cubicBezTo>
                    <a:pt x="5876" y="16975"/>
                    <a:pt x="5120" y="16219"/>
                    <a:pt x="5120" y="15283"/>
                  </a:cubicBezTo>
                  <a:lnTo>
                    <a:pt x="5120" y="8977"/>
                  </a:lnTo>
                  <a:cubicBezTo>
                    <a:pt x="4443" y="8736"/>
                    <a:pt x="3991" y="8095"/>
                    <a:pt x="3991" y="7378"/>
                  </a:cubicBezTo>
                  <a:lnTo>
                    <a:pt x="3991" y="2861"/>
                  </a:lnTo>
                  <a:cubicBezTo>
                    <a:pt x="3991" y="2548"/>
                    <a:pt x="4241" y="2298"/>
                    <a:pt x="4554" y="2298"/>
                  </a:cubicBezTo>
                  <a:cubicBezTo>
                    <a:pt x="4867" y="2298"/>
                    <a:pt x="5120" y="2548"/>
                    <a:pt x="5120" y="2861"/>
                  </a:cubicBezTo>
                  <a:lnTo>
                    <a:pt x="5120" y="5686"/>
                  </a:lnTo>
                  <a:lnTo>
                    <a:pt x="6249" y="5686"/>
                  </a:lnTo>
                  <a:lnTo>
                    <a:pt x="6249" y="2861"/>
                  </a:lnTo>
                  <a:cubicBezTo>
                    <a:pt x="6249" y="2548"/>
                    <a:pt x="6499" y="2298"/>
                    <a:pt x="6812" y="2298"/>
                  </a:cubicBezTo>
                  <a:cubicBezTo>
                    <a:pt x="7126" y="2298"/>
                    <a:pt x="7378" y="2548"/>
                    <a:pt x="7378" y="2861"/>
                  </a:cubicBezTo>
                  <a:lnTo>
                    <a:pt x="7378" y="5686"/>
                  </a:lnTo>
                  <a:lnTo>
                    <a:pt x="8508" y="5686"/>
                  </a:lnTo>
                  <a:lnTo>
                    <a:pt x="8508" y="2861"/>
                  </a:lnTo>
                  <a:cubicBezTo>
                    <a:pt x="8508" y="2548"/>
                    <a:pt x="8758" y="2298"/>
                    <a:pt x="9071" y="2298"/>
                  </a:cubicBezTo>
                  <a:close/>
                  <a:moveTo>
                    <a:pt x="14717" y="2298"/>
                  </a:moveTo>
                  <a:cubicBezTo>
                    <a:pt x="15030" y="2298"/>
                    <a:pt x="15283" y="2548"/>
                    <a:pt x="15283" y="2861"/>
                  </a:cubicBezTo>
                  <a:lnTo>
                    <a:pt x="15283" y="15283"/>
                  </a:lnTo>
                  <a:cubicBezTo>
                    <a:pt x="15283" y="16219"/>
                    <a:pt x="14524" y="16975"/>
                    <a:pt x="13588" y="16975"/>
                  </a:cubicBezTo>
                  <a:cubicBezTo>
                    <a:pt x="12651" y="16975"/>
                    <a:pt x="11895" y="16219"/>
                    <a:pt x="11895" y="15283"/>
                  </a:cubicBezTo>
                  <a:lnTo>
                    <a:pt x="11895" y="11332"/>
                  </a:lnTo>
                  <a:lnTo>
                    <a:pt x="11329" y="11332"/>
                  </a:lnTo>
                  <a:cubicBezTo>
                    <a:pt x="11016" y="11332"/>
                    <a:pt x="10766" y="11079"/>
                    <a:pt x="10766" y="10766"/>
                  </a:cubicBezTo>
                  <a:lnTo>
                    <a:pt x="10766" y="6249"/>
                  </a:lnTo>
                  <a:cubicBezTo>
                    <a:pt x="10766" y="4066"/>
                    <a:pt x="12534" y="2298"/>
                    <a:pt x="14717" y="2298"/>
                  </a:cubicBezTo>
                  <a:close/>
                  <a:moveTo>
                    <a:pt x="1693" y="1"/>
                  </a:moveTo>
                  <a:cubicBezTo>
                    <a:pt x="757" y="1"/>
                    <a:pt x="1" y="759"/>
                    <a:pt x="1" y="1696"/>
                  </a:cubicBezTo>
                  <a:lnTo>
                    <a:pt x="1" y="17580"/>
                  </a:lnTo>
                  <a:cubicBezTo>
                    <a:pt x="1" y="18514"/>
                    <a:pt x="757" y="19273"/>
                    <a:pt x="1693" y="19273"/>
                  </a:cubicBezTo>
                  <a:lnTo>
                    <a:pt x="17578" y="19273"/>
                  </a:lnTo>
                  <a:cubicBezTo>
                    <a:pt x="18514" y="19273"/>
                    <a:pt x="19270" y="18514"/>
                    <a:pt x="19273" y="17580"/>
                  </a:cubicBezTo>
                  <a:lnTo>
                    <a:pt x="19273" y="1696"/>
                  </a:lnTo>
                  <a:cubicBezTo>
                    <a:pt x="19270" y="759"/>
                    <a:pt x="18514" y="1"/>
                    <a:pt x="17578"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932" name="Google Shape;6932;p91"/>
          <p:cNvGrpSpPr/>
          <p:nvPr/>
        </p:nvGrpSpPr>
        <p:grpSpPr>
          <a:xfrm>
            <a:off x="5989598" y="5269057"/>
            <a:ext cx="452337" cy="452337"/>
            <a:chOff x="3271200" y="4992125"/>
            <a:chExt cx="481825" cy="481825"/>
          </a:xfrm>
        </p:grpSpPr>
        <p:sp>
          <p:nvSpPr>
            <p:cNvPr id="6933" name="Google Shape;6933;p91"/>
            <p:cNvSpPr/>
            <p:nvPr/>
          </p:nvSpPr>
          <p:spPr>
            <a:xfrm>
              <a:off x="3497950" y="5106025"/>
              <a:ext cx="28250" cy="28250"/>
            </a:xfrm>
            <a:custGeom>
              <a:avLst/>
              <a:gdLst/>
              <a:ahLst/>
              <a:cxnLst/>
              <a:rect l="l" t="t" r="r" b="b"/>
              <a:pathLst>
                <a:path w="1130" h="1130" extrusionOk="0">
                  <a:moveTo>
                    <a:pt x="566" y="1"/>
                  </a:moveTo>
                  <a:cubicBezTo>
                    <a:pt x="253" y="1"/>
                    <a:pt x="0" y="251"/>
                    <a:pt x="0" y="564"/>
                  </a:cubicBezTo>
                  <a:cubicBezTo>
                    <a:pt x="0" y="877"/>
                    <a:pt x="253" y="1130"/>
                    <a:pt x="566" y="1130"/>
                  </a:cubicBezTo>
                  <a:cubicBezTo>
                    <a:pt x="877" y="1130"/>
                    <a:pt x="1130" y="877"/>
                    <a:pt x="1130" y="564"/>
                  </a:cubicBezTo>
                  <a:cubicBezTo>
                    <a:pt x="1130" y="251"/>
                    <a:pt x="877" y="1"/>
                    <a:pt x="56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934" name="Google Shape;6934;p91"/>
            <p:cNvSpPr/>
            <p:nvPr/>
          </p:nvSpPr>
          <p:spPr>
            <a:xfrm>
              <a:off x="3497950" y="5218950"/>
              <a:ext cx="28250" cy="141175"/>
            </a:xfrm>
            <a:custGeom>
              <a:avLst/>
              <a:gdLst/>
              <a:ahLst/>
              <a:cxnLst/>
              <a:rect l="l" t="t" r="r" b="b"/>
              <a:pathLst>
                <a:path w="1130" h="5647" extrusionOk="0">
                  <a:moveTo>
                    <a:pt x="0" y="0"/>
                  </a:moveTo>
                  <a:lnTo>
                    <a:pt x="0" y="5647"/>
                  </a:lnTo>
                  <a:lnTo>
                    <a:pt x="1130" y="5647"/>
                  </a:lnTo>
                  <a:lnTo>
                    <a:pt x="1130"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935" name="Google Shape;6935;p91"/>
            <p:cNvSpPr/>
            <p:nvPr/>
          </p:nvSpPr>
          <p:spPr>
            <a:xfrm>
              <a:off x="3271200" y="4992125"/>
              <a:ext cx="481825" cy="481825"/>
            </a:xfrm>
            <a:custGeom>
              <a:avLst/>
              <a:gdLst/>
              <a:ahLst/>
              <a:cxnLst/>
              <a:rect l="l" t="t" r="r" b="b"/>
              <a:pathLst>
                <a:path w="19273" h="19273" extrusionOk="0">
                  <a:moveTo>
                    <a:pt x="9636" y="3427"/>
                  </a:moveTo>
                  <a:cubicBezTo>
                    <a:pt x="10320" y="3427"/>
                    <a:pt x="10937" y="3840"/>
                    <a:pt x="11199" y="4472"/>
                  </a:cubicBezTo>
                  <a:cubicBezTo>
                    <a:pt x="11461" y="5105"/>
                    <a:pt x="11317" y="5833"/>
                    <a:pt x="10832" y="6318"/>
                  </a:cubicBezTo>
                  <a:cubicBezTo>
                    <a:pt x="10508" y="6642"/>
                    <a:pt x="10074" y="6814"/>
                    <a:pt x="9634" y="6814"/>
                  </a:cubicBezTo>
                  <a:cubicBezTo>
                    <a:pt x="9415" y="6814"/>
                    <a:pt x="9195" y="6772"/>
                    <a:pt x="8986" y="6686"/>
                  </a:cubicBezTo>
                  <a:cubicBezTo>
                    <a:pt x="8354" y="6424"/>
                    <a:pt x="7941" y="5806"/>
                    <a:pt x="7941" y="5120"/>
                  </a:cubicBezTo>
                  <a:cubicBezTo>
                    <a:pt x="7941" y="4183"/>
                    <a:pt x="8700" y="3427"/>
                    <a:pt x="9636" y="3427"/>
                  </a:cubicBezTo>
                  <a:close/>
                  <a:moveTo>
                    <a:pt x="10766" y="7944"/>
                  </a:moveTo>
                  <a:cubicBezTo>
                    <a:pt x="11076" y="7944"/>
                    <a:pt x="11329" y="8194"/>
                    <a:pt x="11329" y="8507"/>
                  </a:cubicBezTo>
                  <a:lnTo>
                    <a:pt x="11329" y="14720"/>
                  </a:lnTo>
                  <a:lnTo>
                    <a:pt x="11895" y="14720"/>
                  </a:lnTo>
                  <a:cubicBezTo>
                    <a:pt x="12205" y="14720"/>
                    <a:pt x="12458" y="14969"/>
                    <a:pt x="12458" y="15283"/>
                  </a:cubicBezTo>
                  <a:cubicBezTo>
                    <a:pt x="12458" y="15596"/>
                    <a:pt x="12205" y="15849"/>
                    <a:pt x="11895" y="15849"/>
                  </a:cubicBezTo>
                  <a:lnTo>
                    <a:pt x="7378" y="15849"/>
                  </a:lnTo>
                  <a:cubicBezTo>
                    <a:pt x="7065" y="15849"/>
                    <a:pt x="6812" y="15596"/>
                    <a:pt x="6812" y="15283"/>
                  </a:cubicBezTo>
                  <a:cubicBezTo>
                    <a:pt x="6812" y="14969"/>
                    <a:pt x="7065" y="14720"/>
                    <a:pt x="7378" y="14720"/>
                  </a:cubicBezTo>
                  <a:lnTo>
                    <a:pt x="7941" y="14720"/>
                  </a:lnTo>
                  <a:lnTo>
                    <a:pt x="7941" y="9073"/>
                  </a:lnTo>
                  <a:lnTo>
                    <a:pt x="7378" y="9073"/>
                  </a:lnTo>
                  <a:cubicBezTo>
                    <a:pt x="7065" y="9073"/>
                    <a:pt x="6812" y="8821"/>
                    <a:pt x="6812" y="8507"/>
                  </a:cubicBezTo>
                  <a:cubicBezTo>
                    <a:pt x="6812" y="8194"/>
                    <a:pt x="7065" y="7944"/>
                    <a:pt x="7378" y="7944"/>
                  </a:cubicBezTo>
                  <a:close/>
                  <a:moveTo>
                    <a:pt x="1693" y="1"/>
                  </a:moveTo>
                  <a:cubicBezTo>
                    <a:pt x="756" y="1"/>
                    <a:pt x="0" y="759"/>
                    <a:pt x="0" y="1696"/>
                  </a:cubicBezTo>
                  <a:lnTo>
                    <a:pt x="0" y="17580"/>
                  </a:lnTo>
                  <a:cubicBezTo>
                    <a:pt x="0" y="18514"/>
                    <a:pt x="756" y="19273"/>
                    <a:pt x="1693" y="19273"/>
                  </a:cubicBezTo>
                  <a:lnTo>
                    <a:pt x="17577" y="19273"/>
                  </a:lnTo>
                  <a:cubicBezTo>
                    <a:pt x="18514" y="19273"/>
                    <a:pt x="19269" y="18514"/>
                    <a:pt x="19272" y="17580"/>
                  </a:cubicBezTo>
                  <a:lnTo>
                    <a:pt x="19272" y="1696"/>
                  </a:lnTo>
                  <a:cubicBezTo>
                    <a:pt x="19269" y="759"/>
                    <a:pt x="18514" y="1"/>
                    <a:pt x="1757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936" name="Google Shape;6936;p91"/>
          <p:cNvGrpSpPr/>
          <p:nvPr/>
        </p:nvGrpSpPr>
        <p:grpSpPr>
          <a:xfrm>
            <a:off x="8439718" y="5270418"/>
            <a:ext cx="452548" cy="449615"/>
            <a:chOff x="5049575" y="4993600"/>
            <a:chExt cx="482050" cy="478925"/>
          </a:xfrm>
        </p:grpSpPr>
        <p:sp>
          <p:nvSpPr>
            <p:cNvPr id="6937" name="Google Shape;6937;p91"/>
            <p:cNvSpPr/>
            <p:nvPr/>
          </p:nvSpPr>
          <p:spPr>
            <a:xfrm>
              <a:off x="5063200" y="5058825"/>
              <a:ext cx="315450" cy="164750"/>
            </a:xfrm>
            <a:custGeom>
              <a:avLst/>
              <a:gdLst/>
              <a:ahLst/>
              <a:cxnLst/>
              <a:rect l="l" t="t" r="r" b="b"/>
              <a:pathLst>
                <a:path w="12618" h="6590" extrusionOk="0">
                  <a:moveTo>
                    <a:pt x="3647" y="1"/>
                  </a:moveTo>
                  <a:lnTo>
                    <a:pt x="169" y="1846"/>
                  </a:lnTo>
                  <a:cubicBezTo>
                    <a:pt x="109" y="1877"/>
                    <a:pt x="51" y="1913"/>
                    <a:pt x="0" y="1952"/>
                  </a:cubicBezTo>
                  <a:lnTo>
                    <a:pt x="8892" y="6589"/>
                  </a:lnTo>
                  <a:lnTo>
                    <a:pt x="12617" y="4746"/>
                  </a:lnTo>
                  <a:lnTo>
                    <a:pt x="3647"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938" name="Google Shape;6938;p91"/>
            <p:cNvSpPr/>
            <p:nvPr/>
          </p:nvSpPr>
          <p:spPr>
            <a:xfrm>
              <a:off x="5299425" y="5133350"/>
              <a:ext cx="232200" cy="339175"/>
            </a:xfrm>
            <a:custGeom>
              <a:avLst/>
              <a:gdLst/>
              <a:ahLst/>
              <a:cxnLst/>
              <a:rect l="l" t="t" r="r" b="b"/>
              <a:pathLst>
                <a:path w="9288" h="13567" extrusionOk="0">
                  <a:moveTo>
                    <a:pt x="9284" y="1"/>
                  </a:moveTo>
                  <a:lnTo>
                    <a:pt x="4837" y="2202"/>
                  </a:lnTo>
                  <a:lnTo>
                    <a:pt x="4837" y="4680"/>
                  </a:lnTo>
                  <a:cubicBezTo>
                    <a:pt x="4837" y="4993"/>
                    <a:pt x="4584" y="5246"/>
                    <a:pt x="4271" y="5246"/>
                  </a:cubicBezTo>
                  <a:cubicBezTo>
                    <a:pt x="3957" y="5246"/>
                    <a:pt x="3707" y="4993"/>
                    <a:pt x="3707" y="4680"/>
                  </a:cubicBezTo>
                  <a:lnTo>
                    <a:pt x="3707" y="2762"/>
                  </a:lnTo>
                  <a:lnTo>
                    <a:pt x="1" y="4593"/>
                  </a:lnTo>
                  <a:lnTo>
                    <a:pt x="1" y="13566"/>
                  </a:lnTo>
                  <a:cubicBezTo>
                    <a:pt x="13" y="13560"/>
                    <a:pt x="25" y="13557"/>
                    <a:pt x="37" y="13551"/>
                  </a:cubicBezTo>
                  <a:lnTo>
                    <a:pt x="8553" y="9236"/>
                  </a:lnTo>
                  <a:cubicBezTo>
                    <a:pt x="9004" y="9010"/>
                    <a:pt x="9287" y="8550"/>
                    <a:pt x="9287" y="8047"/>
                  </a:cubicBezTo>
                  <a:lnTo>
                    <a:pt x="9287" y="52"/>
                  </a:lnTo>
                  <a:cubicBezTo>
                    <a:pt x="9287" y="34"/>
                    <a:pt x="9287" y="19"/>
                    <a:pt x="9284"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939" name="Google Shape;6939;p91"/>
            <p:cNvSpPr/>
            <p:nvPr/>
          </p:nvSpPr>
          <p:spPr>
            <a:xfrm>
              <a:off x="5184475" y="4993600"/>
              <a:ext cx="334125" cy="168525"/>
            </a:xfrm>
            <a:custGeom>
              <a:avLst/>
              <a:gdLst/>
              <a:ahLst/>
              <a:cxnLst/>
              <a:rect l="l" t="t" r="r" b="b"/>
              <a:pathLst>
                <a:path w="13365" h="6741" extrusionOk="0">
                  <a:moveTo>
                    <a:pt x="4040" y="0"/>
                  </a:moveTo>
                  <a:cubicBezTo>
                    <a:pt x="3830" y="0"/>
                    <a:pt x="3621" y="50"/>
                    <a:pt x="3430" y="149"/>
                  </a:cubicBezTo>
                  <a:lnTo>
                    <a:pt x="0" y="1971"/>
                  </a:lnTo>
                  <a:lnTo>
                    <a:pt x="9013" y="6741"/>
                  </a:lnTo>
                  <a:lnTo>
                    <a:pt x="13364" y="4588"/>
                  </a:lnTo>
                  <a:cubicBezTo>
                    <a:pt x="13298" y="4537"/>
                    <a:pt x="13226" y="4492"/>
                    <a:pt x="13151" y="4455"/>
                  </a:cubicBezTo>
                  <a:lnTo>
                    <a:pt x="4638" y="140"/>
                  </a:lnTo>
                  <a:lnTo>
                    <a:pt x="4635" y="140"/>
                  </a:lnTo>
                  <a:cubicBezTo>
                    <a:pt x="4446" y="47"/>
                    <a:pt x="4243" y="0"/>
                    <a:pt x="404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940" name="Google Shape;6940;p91"/>
            <p:cNvSpPr/>
            <p:nvPr/>
          </p:nvSpPr>
          <p:spPr>
            <a:xfrm>
              <a:off x="5049575" y="5132450"/>
              <a:ext cx="221650" cy="339925"/>
            </a:xfrm>
            <a:custGeom>
              <a:avLst/>
              <a:gdLst/>
              <a:ahLst/>
              <a:cxnLst/>
              <a:rect l="l" t="t" r="r" b="b"/>
              <a:pathLst>
                <a:path w="8866" h="13597" extrusionOk="0">
                  <a:moveTo>
                    <a:pt x="5803" y="5648"/>
                  </a:moveTo>
                  <a:cubicBezTo>
                    <a:pt x="5997" y="5648"/>
                    <a:pt x="6186" y="5748"/>
                    <a:pt x="6291" y="5927"/>
                  </a:cubicBezTo>
                  <a:cubicBezTo>
                    <a:pt x="6450" y="6195"/>
                    <a:pt x="6360" y="6541"/>
                    <a:pt x="6092" y="6701"/>
                  </a:cubicBezTo>
                  <a:lnTo>
                    <a:pt x="3843" y="8016"/>
                  </a:lnTo>
                  <a:lnTo>
                    <a:pt x="3834" y="8023"/>
                  </a:lnTo>
                  <a:lnTo>
                    <a:pt x="3831" y="8026"/>
                  </a:lnTo>
                  <a:lnTo>
                    <a:pt x="3818" y="8029"/>
                  </a:lnTo>
                  <a:cubicBezTo>
                    <a:pt x="3812" y="8032"/>
                    <a:pt x="3806" y="8035"/>
                    <a:pt x="3800" y="8038"/>
                  </a:cubicBezTo>
                  <a:lnTo>
                    <a:pt x="3785" y="8047"/>
                  </a:lnTo>
                  <a:lnTo>
                    <a:pt x="3767" y="8053"/>
                  </a:lnTo>
                  <a:lnTo>
                    <a:pt x="3752" y="8059"/>
                  </a:lnTo>
                  <a:lnTo>
                    <a:pt x="3734" y="8065"/>
                  </a:lnTo>
                  <a:lnTo>
                    <a:pt x="3716" y="8071"/>
                  </a:lnTo>
                  <a:lnTo>
                    <a:pt x="3698" y="8077"/>
                  </a:lnTo>
                  <a:cubicBezTo>
                    <a:pt x="3692" y="8077"/>
                    <a:pt x="3686" y="8080"/>
                    <a:pt x="3680" y="8080"/>
                  </a:cubicBezTo>
                  <a:cubicBezTo>
                    <a:pt x="3671" y="8083"/>
                    <a:pt x="3668" y="8083"/>
                    <a:pt x="3665" y="8083"/>
                  </a:cubicBezTo>
                  <a:lnTo>
                    <a:pt x="3641" y="8089"/>
                  </a:lnTo>
                  <a:lnTo>
                    <a:pt x="3629" y="8089"/>
                  </a:lnTo>
                  <a:cubicBezTo>
                    <a:pt x="3620" y="8089"/>
                    <a:pt x="3611" y="8092"/>
                    <a:pt x="3602" y="8092"/>
                  </a:cubicBezTo>
                  <a:lnTo>
                    <a:pt x="3484" y="8092"/>
                  </a:lnTo>
                  <a:lnTo>
                    <a:pt x="3466" y="8089"/>
                  </a:lnTo>
                  <a:cubicBezTo>
                    <a:pt x="3460" y="8089"/>
                    <a:pt x="3454" y="8086"/>
                    <a:pt x="3448" y="8086"/>
                  </a:cubicBezTo>
                  <a:cubicBezTo>
                    <a:pt x="3442" y="8083"/>
                    <a:pt x="3436" y="8083"/>
                    <a:pt x="3433" y="8080"/>
                  </a:cubicBezTo>
                  <a:lnTo>
                    <a:pt x="3412" y="8077"/>
                  </a:lnTo>
                  <a:cubicBezTo>
                    <a:pt x="3406" y="8077"/>
                    <a:pt x="3403" y="8074"/>
                    <a:pt x="3397" y="8071"/>
                  </a:cubicBezTo>
                  <a:lnTo>
                    <a:pt x="3376" y="8065"/>
                  </a:lnTo>
                  <a:lnTo>
                    <a:pt x="3361" y="8062"/>
                  </a:lnTo>
                  <a:lnTo>
                    <a:pt x="3343" y="8053"/>
                  </a:lnTo>
                  <a:lnTo>
                    <a:pt x="3328" y="8047"/>
                  </a:lnTo>
                  <a:lnTo>
                    <a:pt x="3310" y="8038"/>
                  </a:lnTo>
                  <a:lnTo>
                    <a:pt x="3295" y="8032"/>
                  </a:lnTo>
                  <a:cubicBezTo>
                    <a:pt x="3289" y="8029"/>
                    <a:pt x="3282" y="8026"/>
                    <a:pt x="3276" y="8019"/>
                  </a:cubicBezTo>
                  <a:lnTo>
                    <a:pt x="3261" y="8013"/>
                  </a:lnTo>
                  <a:lnTo>
                    <a:pt x="3246" y="8001"/>
                  </a:lnTo>
                  <a:cubicBezTo>
                    <a:pt x="3240" y="7998"/>
                    <a:pt x="3237" y="7995"/>
                    <a:pt x="3231" y="7992"/>
                  </a:cubicBezTo>
                  <a:lnTo>
                    <a:pt x="3216" y="7980"/>
                  </a:lnTo>
                  <a:cubicBezTo>
                    <a:pt x="3210" y="7977"/>
                    <a:pt x="3207" y="7974"/>
                    <a:pt x="3201" y="7968"/>
                  </a:cubicBezTo>
                  <a:cubicBezTo>
                    <a:pt x="3198" y="7965"/>
                    <a:pt x="3192" y="7962"/>
                    <a:pt x="3186" y="7956"/>
                  </a:cubicBezTo>
                  <a:lnTo>
                    <a:pt x="3174" y="7944"/>
                  </a:lnTo>
                  <a:lnTo>
                    <a:pt x="3159" y="7932"/>
                  </a:lnTo>
                  <a:lnTo>
                    <a:pt x="3147" y="7917"/>
                  </a:lnTo>
                  <a:cubicBezTo>
                    <a:pt x="3141" y="7914"/>
                    <a:pt x="3138" y="7908"/>
                    <a:pt x="3135" y="7905"/>
                  </a:cubicBezTo>
                  <a:lnTo>
                    <a:pt x="3120" y="7890"/>
                  </a:lnTo>
                  <a:lnTo>
                    <a:pt x="3111" y="7875"/>
                  </a:lnTo>
                  <a:cubicBezTo>
                    <a:pt x="3105" y="7869"/>
                    <a:pt x="3102" y="7863"/>
                    <a:pt x="3096" y="7857"/>
                  </a:cubicBezTo>
                  <a:lnTo>
                    <a:pt x="3087" y="7845"/>
                  </a:lnTo>
                  <a:lnTo>
                    <a:pt x="3075" y="7827"/>
                  </a:lnTo>
                  <a:lnTo>
                    <a:pt x="3069" y="7815"/>
                  </a:lnTo>
                  <a:lnTo>
                    <a:pt x="3069" y="7812"/>
                  </a:lnTo>
                  <a:lnTo>
                    <a:pt x="3063" y="7803"/>
                  </a:lnTo>
                  <a:lnTo>
                    <a:pt x="2415" y="6631"/>
                  </a:lnTo>
                  <a:cubicBezTo>
                    <a:pt x="2265" y="6357"/>
                    <a:pt x="2367" y="6014"/>
                    <a:pt x="2641" y="5863"/>
                  </a:cubicBezTo>
                  <a:lnTo>
                    <a:pt x="2635" y="5863"/>
                  </a:lnTo>
                  <a:cubicBezTo>
                    <a:pt x="2722" y="5816"/>
                    <a:pt x="2815" y="5793"/>
                    <a:pt x="2908" y="5793"/>
                  </a:cubicBezTo>
                  <a:cubicBezTo>
                    <a:pt x="3107" y="5793"/>
                    <a:pt x="3300" y="5899"/>
                    <a:pt x="3403" y="6086"/>
                  </a:cubicBezTo>
                  <a:lnTo>
                    <a:pt x="3770" y="6752"/>
                  </a:lnTo>
                  <a:lnTo>
                    <a:pt x="5520" y="5725"/>
                  </a:lnTo>
                  <a:cubicBezTo>
                    <a:pt x="5609" y="5673"/>
                    <a:pt x="5707" y="5648"/>
                    <a:pt x="5803" y="5648"/>
                  </a:cubicBezTo>
                  <a:close/>
                  <a:moveTo>
                    <a:pt x="6" y="1"/>
                  </a:moveTo>
                  <a:cubicBezTo>
                    <a:pt x="3" y="25"/>
                    <a:pt x="0" y="52"/>
                    <a:pt x="0" y="76"/>
                  </a:cubicBezTo>
                  <a:lnTo>
                    <a:pt x="0" y="8095"/>
                  </a:lnTo>
                  <a:cubicBezTo>
                    <a:pt x="0" y="8589"/>
                    <a:pt x="274" y="9043"/>
                    <a:pt x="714" y="9269"/>
                  </a:cubicBezTo>
                  <a:lnTo>
                    <a:pt x="8820" y="13572"/>
                  </a:lnTo>
                  <a:lnTo>
                    <a:pt x="8826" y="13575"/>
                  </a:lnTo>
                  <a:lnTo>
                    <a:pt x="8865" y="13596"/>
                  </a:lnTo>
                  <a:lnTo>
                    <a:pt x="8865" y="4620"/>
                  </a:lnTo>
                  <a:lnTo>
                    <a:pt x="6"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sp>
        <p:nvSpPr>
          <p:cNvPr id="6941" name="Google Shape;6941;p91"/>
          <p:cNvSpPr txBox="1"/>
          <p:nvPr/>
        </p:nvSpPr>
        <p:spPr>
          <a:xfrm>
            <a:off x="964533" y="1583967"/>
            <a:ext cx="10262800" cy="1015200"/>
          </a:xfrm>
          <a:prstGeom prst="rect">
            <a:avLst/>
          </a:prstGeom>
          <a:noFill/>
          <a:ln>
            <a:noFill/>
          </a:ln>
        </p:spPr>
        <p:txBody>
          <a:bodyPr spcFirstLastPara="1" wrap="square" lIns="121900" tIns="121900" rIns="121900" bIns="121900" anchor="t" anchorCtr="0">
            <a:noAutofit/>
          </a:bodyPr>
          <a:lstStyle/>
          <a:p>
            <a:pPr algn="ctr" defTabSz="1219170">
              <a:buClr>
                <a:srgbClr val="000000"/>
              </a:buClr>
            </a:pPr>
            <a:r>
              <a:rPr lang="en" sz="1467" kern="0" dirty="0">
                <a:solidFill>
                  <a:srgbClr val="FFFFFF"/>
                </a:solidFill>
                <a:latin typeface="Arial"/>
                <a:cs typeface="Arial"/>
                <a:sym typeface="Arial"/>
              </a:rPr>
              <a:t>You can </a:t>
            </a:r>
            <a:r>
              <a:rPr lang="en" sz="1467" b="1" kern="0" dirty="0">
                <a:solidFill>
                  <a:srgbClr val="869FB2"/>
                </a:solidFill>
                <a:latin typeface="Arial"/>
                <a:cs typeface="Arial"/>
                <a:sym typeface="Arial"/>
              </a:rPr>
              <a:t>resize </a:t>
            </a:r>
            <a:r>
              <a:rPr lang="en" sz="1467" kern="0" dirty="0">
                <a:solidFill>
                  <a:srgbClr val="FFFFFF"/>
                </a:solidFill>
                <a:latin typeface="Arial"/>
                <a:cs typeface="Arial"/>
                <a:sym typeface="Arial"/>
              </a:rPr>
              <a:t>these icons without losing quality.</a:t>
            </a:r>
            <a:endParaRPr sz="1467" kern="0" dirty="0">
              <a:solidFill>
                <a:srgbClr val="FFFFFF"/>
              </a:solidFill>
              <a:latin typeface="Arial"/>
              <a:cs typeface="Arial"/>
              <a:sym typeface="Arial"/>
            </a:endParaRPr>
          </a:p>
          <a:p>
            <a:pPr algn="ctr" defTabSz="1219170">
              <a:buClr>
                <a:srgbClr val="000000"/>
              </a:buClr>
            </a:pPr>
            <a:r>
              <a:rPr lang="en" sz="1467" kern="0" dirty="0">
                <a:solidFill>
                  <a:srgbClr val="FFFFFF"/>
                </a:solidFill>
                <a:latin typeface="Arial"/>
                <a:cs typeface="Arial"/>
                <a:sym typeface="Arial"/>
              </a:rPr>
              <a:t>You can </a:t>
            </a:r>
            <a:r>
              <a:rPr lang="en" sz="1467" b="1" kern="0" dirty="0">
                <a:solidFill>
                  <a:srgbClr val="869FB2"/>
                </a:solidFill>
                <a:latin typeface="Arial"/>
                <a:cs typeface="Arial"/>
                <a:sym typeface="Arial"/>
              </a:rPr>
              <a:t>change the stroke and fill color</a:t>
            </a:r>
            <a:r>
              <a:rPr lang="en" sz="1467" kern="0" dirty="0">
                <a:solidFill>
                  <a:srgbClr val="FFFFFF"/>
                </a:solidFill>
                <a:latin typeface="Arial"/>
                <a:cs typeface="Arial"/>
                <a:sym typeface="Arial"/>
              </a:rPr>
              <a:t>; just select the icon and click on the </a:t>
            </a:r>
            <a:r>
              <a:rPr lang="en" sz="1467" b="1" kern="0" dirty="0">
                <a:solidFill>
                  <a:srgbClr val="869FB2"/>
                </a:solidFill>
                <a:latin typeface="Arial"/>
                <a:cs typeface="Arial"/>
                <a:sym typeface="Arial"/>
              </a:rPr>
              <a:t>paint bucket/pen</a:t>
            </a:r>
            <a:r>
              <a:rPr lang="en" sz="1467" kern="0" dirty="0">
                <a:solidFill>
                  <a:srgbClr val="FFFFFF"/>
                </a:solidFill>
                <a:latin typeface="Arial"/>
                <a:cs typeface="Arial"/>
                <a:sym typeface="Arial"/>
              </a:rPr>
              <a:t>.</a:t>
            </a:r>
            <a:endParaRPr sz="1467" kern="0" dirty="0">
              <a:solidFill>
                <a:srgbClr val="FFFFFF"/>
              </a:solidFill>
              <a:latin typeface="Arial"/>
              <a:cs typeface="Arial"/>
              <a:sym typeface="Arial"/>
            </a:endParaRPr>
          </a:p>
          <a:p>
            <a:pPr algn="ctr" defTabSz="1219170">
              <a:buClr>
                <a:srgbClr val="000000"/>
              </a:buClr>
            </a:pPr>
            <a:r>
              <a:rPr lang="en" sz="1467" kern="0" dirty="0">
                <a:solidFill>
                  <a:srgbClr val="FFFFFF"/>
                </a:solidFill>
                <a:latin typeface="Arial"/>
                <a:cs typeface="Arial"/>
                <a:sym typeface="Arial"/>
              </a:rPr>
              <a:t>In Google Slides, you can also use </a:t>
            </a:r>
            <a:r>
              <a:rPr lang="en" sz="1467" b="1" kern="0" dirty="0">
                <a:solidFill>
                  <a:srgbClr val="869FB2"/>
                </a:solidFill>
                <a:uFill>
                  <a:noFill/>
                </a:uFill>
                <a:latin typeface="Arial"/>
                <a:cs typeface="Arial"/>
                <a:sym typeface="Arial"/>
              </a:rPr>
              <a:t>Flaticon’s extension</a:t>
            </a:r>
            <a:r>
              <a:rPr lang="en" sz="1467" kern="0" dirty="0">
                <a:solidFill>
                  <a:srgbClr val="FFFFFF"/>
                </a:solidFill>
                <a:latin typeface="Arial"/>
                <a:cs typeface="Arial"/>
                <a:sym typeface="Arial"/>
              </a:rPr>
              <a:t>, allowing you to customize and add even more icons.</a:t>
            </a:r>
            <a:endParaRPr sz="1467" kern="0" dirty="0">
              <a:solidFill>
                <a:srgbClr val="FFFFFF"/>
              </a:solidFill>
              <a:latin typeface="Arial"/>
              <a:cs typeface="Arial"/>
              <a:sym typeface="Arial"/>
            </a:endParaRPr>
          </a:p>
        </p:txBody>
      </p:sp>
      <p:sp>
        <p:nvSpPr>
          <p:cNvPr id="6942" name="Google Shape;6942;p91"/>
          <p:cNvSpPr txBox="1">
            <a:spLocks noGrp="1"/>
          </p:cNvSpPr>
          <p:nvPr>
            <p:ph type="title"/>
          </p:nvPr>
        </p:nvSpPr>
        <p:spPr>
          <a:xfrm>
            <a:off x="964600" y="681367"/>
            <a:ext cx="10262800" cy="643200"/>
          </a:xfrm>
          <a:prstGeom prst="rect">
            <a:avLst/>
          </a:prstGeom>
        </p:spPr>
        <p:txBody>
          <a:bodyPr spcFirstLastPara="1" wrap="square" lIns="121900" tIns="121900" rIns="121900" bIns="121900" anchor="t" anchorCtr="0">
            <a:noAutofit/>
          </a:bodyPr>
          <a:lstStyle/>
          <a:p>
            <a:r>
              <a:rPr lang="en"/>
              <a:t>...and our sets of editable icons</a:t>
            </a:r>
            <a:endParaRPr/>
          </a:p>
        </p:txBody>
      </p:sp>
      <p:grpSp>
        <p:nvGrpSpPr>
          <p:cNvPr id="6943" name="Google Shape;6943;p91"/>
          <p:cNvGrpSpPr/>
          <p:nvPr/>
        </p:nvGrpSpPr>
        <p:grpSpPr>
          <a:xfrm>
            <a:off x="9664989" y="5300500"/>
            <a:ext cx="260400" cy="458363"/>
            <a:chOff x="3999225" y="4364775"/>
            <a:chExt cx="195300" cy="343772"/>
          </a:xfrm>
        </p:grpSpPr>
        <p:grpSp>
          <p:nvGrpSpPr>
            <p:cNvPr id="6944" name="Google Shape;6944;p91"/>
            <p:cNvGrpSpPr/>
            <p:nvPr/>
          </p:nvGrpSpPr>
          <p:grpSpPr>
            <a:xfrm>
              <a:off x="4048568" y="4562577"/>
              <a:ext cx="97317" cy="145970"/>
              <a:chOff x="1529575" y="2222650"/>
              <a:chExt cx="203125" cy="304675"/>
            </a:xfrm>
          </p:grpSpPr>
          <p:sp>
            <p:nvSpPr>
              <p:cNvPr id="6945" name="Google Shape;6945;p91"/>
              <p:cNvSpPr/>
              <p:nvPr/>
            </p:nvSpPr>
            <p:spPr>
              <a:xfrm>
                <a:off x="1631125" y="2222650"/>
                <a:ext cx="25" cy="304675"/>
              </a:xfrm>
              <a:custGeom>
                <a:avLst/>
                <a:gdLst/>
                <a:ahLst/>
                <a:cxnLst/>
                <a:rect l="l" t="t" r="r" b="b"/>
                <a:pathLst>
                  <a:path w="1" h="12187" fill="none" extrusionOk="0">
                    <a:moveTo>
                      <a:pt x="1" y="1"/>
                    </a:moveTo>
                    <a:lnTo>
                      <a:pt x="1" y="12187"/>
                    </a:lnTo>
                  </a:path>
                </a:pathLst>
              </a:custGeom>
              <a:solidFill>
                <a:srgbClr val="869FB2"/>
              </a:solidFill>
              <a:ln w="19050" cap="rnd"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46" name="Google Shape;6946;p91"/>
              <p:cNvSpPr/>
              <p:nvPr/>
            </p:nvSpPr>
            <p:spPr>
              <a:xfrm>
                <a:off x="1529575" y="2425750"/>
                <a:ext cx="203125" cy="25"/>
              </a:xfrm>
              <a:custGeom>
                <a:avLst/>
                <a:gdLst/>
                <a:ahLst/>
                <a:cxnLst/>
                <a:rect l="l" t="t" r="r" b="b"/>
                <a:pathLst>
                  <a:path w="8125" h="1" fill="none" extrusionOk="0">
                    <a:moveTo>
                      <a:pt x="1" y="1"/>
                    </a:moveTo>
                    <a:lnTo>
                      <a:pt x="8125" y="1"/>
                    </a:lnTo>
                  </a:path>
                </a:pathLst>
              </a:custGeom>
              <a:solidFill>
                <a:srgbClr val="869FB2"/>
              </a:solidFill>
              <a:ln w="19050" cap="rnd"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947" name="Google Shape;6947;p91"/>
            <p:cNvGrpSpPr/>
            <p:nvPr/>
          </p:nvGrpSpPr>
          <p:grpSpPr>
            <a:xfrm>
              <a:off x="3999225" y="4364775"/>
              <a:ext cx="195300" cy="195300"/>
              <a:chOff x="3999225" y="4364775"/>
              <a:chExt cx="195300" cy="195300"/>
            </a:xfrm>
          </p:grpSpPr>
          <p:sp>
            <p:nvSpPr>
              <p:cNvPr id="6948" name="Google Shape;6948;p91"/>
              <p:cNvSpPr/>
              <p:nvPr/>
            </p:nvSpPr>
            <p:spPr>
              <a:xfrm>
                <a:off x="3999225" y="4364775"/>
                <a:ext cx="195300" cy="195300"/>
              </a:xfrm>
              <a:prstGeom prst="ellipse">
                <a:avLst/>
              </a:prstGeom>
              <a:solidFill>
                <a:schemeClr val="dk2"/>
              </a:solidFill>
              <a:ln w="9525" cap="flat" cmpd="sng">
                <a:solidFill>
                  <a:schemeClr val="dk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49" name="Google Shape;6949;p91"/>
              <p:cNvSpPr/>
              <p:nvPr/>
            </p:nvSpPr>
            <p:spPr>
              <a:xfrm>
                <a:off x="4029725" y="4395250"/>
                <a:ext cx="134400" cy="134400"/>
              </a:xfrm>
              <a:prstGeom prst="ellipse">
                <a:avLst/>
              </a:prstGeom>
              <a:solidFill>
                <a:schemeClr val="dk2"/>
              </a:solidFill>
              <a:ln w="1905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nvGrpSpPr>
          <p:cNvPr id="6950" name="Google Shape;6950;p91"/>
          <p:cNvGrpSpPr/>
          <p:nvPr/>
        </p:nvGrpSpPr>
        <p:grpSpPr>
          <a:xfrm>
            <a:off x="10085581" y="5322170"/>
            <a:ext cx="369451" cy="346148"/>
            <a:chOff x="4335888" y="4398114"/>
            <a:chExt cx="277088" cy="259611"/>
          </a:xfrm>
        </p:grpSpPr>
        <p:grpSp>
          <p:nvGrpSpPr>
            <p:cNvPr id="6951" name="Google Shape;6951;p91"/>
            <p:cNvGrpSpPr/>
            <p:nvPr/>
          </p:nvGrpSpPr>
          <p:grpSpPr>
            <a:xfrm>
              <a:off x="4335888" y="4462425"/>
              <a:ext cx="195300" cy="195300"/>
              <a:chOff x="4335888" y="4462425"/>
              <a:chExt cx="195300" cy="195300"/>
            </a:xfrm>
          </p:grpSpPr>
          <p:sp>
            <p:nvSpPr>
              <p:cNvPr id="6952" name="Google Shape;6952;p91"/>
              <p:cNvSpPr/>
              <p:nvPr/>
            </p:nvSpPr>
            <p:spPr>
              <a:xfrm>
                <a:off x="4335888" y="4462425"/>
                <a:ext cx="195300" cy="195300"/>
              </a:xfrm>
              <a:prstGeom prst="ellipse">
                <a:avLst/>
              </a:prstGeom>
              <a:solidFill>
                <a:schemeClr val="dk2"/>
              </a:solidFill>
              <a:ln w="9525" cap="flat" cmpd="sng">
                <a:solidFill>
                  <a:schemeClr val="dk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53" name="Google Shape;6953;p91"/>
              <p:cNvSpPr/>
              <p:nvPr/>
            </p:nvSpPr>
            <p:spPr>
              <a:xfrm>
                <a:off x="4366388" y="4492900"/>
                <a:ext cx="134400" cy="134400"/>
              </a:xfrm>
              <a:prstGeom prst="ellipse">
                <a:avLst/>
              </a:prstGeom>
              <a:solidFill>
                <a:schemeClr val="dk2"/>
              </a:solidFill>
              <a:ln w="1905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954" name="Google Shape;6954;p91"/>
            <p:cNvGrpSpPr/>
            <p:nvPr/>
          </p:nvGrpSpPr>
          <p:grpSpPr>
            <a:xfrm>
              <a:off x="4509813" y="4398114"/>
              <a:ext cx="103162" cy="103198"/>
              <a:chOff x="2277975" y="2021700"/>
              <a:chExt cx="215325" cy="215400"/>
            </a:xfrm>
          </p:grpSpPr>
          <p:sp>
            <p:nvSpPr>
              <p:cNvPr id="6955" name="Google Shape;6955;p91"/>
              <p:cNvSpPr/>
              <p:nvPr/>
            </p:nvSpPr>
            <p:spPr>
              <a:xfrm>
                <a:off x="2277975" y="2026475"/>
                <a:ext cx="210650" cy="210625"/>
              </a:xfrm>
              <a:custGeom>
                <a:avLst/>
                <a:gdLst/>
                <a:ahLst/>
                <a:cxnLst/>
                <a:rect l="l" t="t" r="r" b="b"/>
                <a:pathLst>
                  <a:path w="8426" h="8425" fill="none" extrusionOk="0">
                    <a:moveTo>
                      <a:pt x="8425" y="0"/>
                    </a:moveTo>
                    <a:lnTo>
                      <a:pt x="1" y="8425"/>
                    </a:lnTo>
                  </a:path>
                </a:pathLst>
              </a:custGeom>
              <a:solidFill>
                <a:srgbClr val="869FB2"/>
              </a:solidFill>
              <a:ln w="19050" cap="rnd"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56" name="Google Shape;6956;p91"/>
              <p:cNvSpPr/>
              <p:nvPr/>
            </p:nvSpPr>
            <p:spPr>
              <a:xfrm>
                <a:off x="2349675" y="2021700"/>
                <a:ext cx="143625" cy="143500"/>
              </a:xfrm>
              <a:custGeom>
                <a:avLst/>
                <a:gdLst/>
                <a:ahLst/>
                <a:cxnLst/>
                <a:rect l="l" t="t" r="r" b="b"/>
                <a:pathLst>
                  <a:path w="5745" h="5740" fill="none" extrusionOk="0">
                    <a:moveTo>
                      <a:pt x="1" y="0"/>
                    </a:moveTo>
                    <a:lnTo>
                      <a:pt x="5744" y="0"/>
                    </a:lnTo>
                    <a:lnTo>
                      <a:pt x="5744" y="5740"/>
                    </a:lnTo>
                  </a:path>
                </a:pathLst>
              </a:custGeom>
              <a:solidFill>
                <a:srgbClr val="869FB2"/>
              </a:solidFill>
              <a:ln w="19050" cap="rnd"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nvGrpSpPr>
          <p:cNvPr id="6957" name="Google Shape;6957;p91"/>
          <p:cNvGrpSpPr/>
          <p:nvPr/>
        </p:nvGrpSpPr>
        <p:grpSpPr>
          <a:xfrm>
            <a:off x="10615226" y="5399484"/>
            <a:ext cx="523033" cy="260400"/>
            <a:chOff x="4752588" y="4440200"/>
            <a:chExt cx="392275" cy="195300"/>
          </a:xfrm>
        </p:grpSpPr>
        <p:grpSp>
          <p:nvGrpSpPr>
            <p:cNvPr id="6958" name="Google Shape;6958;p91"/>
            <p:cNvGrpSpPr/>
            <p:nvPr/>
          </p:nvGrpSpPr>
          <p:grpSpPr>
            <a:xfrm>
              <a:off x="4950384" y="4469728"/>
              <a:ext cx="194479" cy="136244"/>
              <a:chOff x="3163375" y="2175125"/>
              <a:chExt cx="405925" cy="284375"/>
            </a:xfrm>
          </p:grpSpPr>
          <p:sp>
            <p:nvSpPr>
              <p:cNvPr id="6959" name="Google Shape;6959;p91"/>
              <p:cNvSpPr/>
              <p:nvPr/>
            </p:nvSpPr>
            <p:spPr>
              <a:xfrm>
                <a:off x="3163375" y="2317300"/>
                <a:ext cx="389050" cy="25"/>
              </a:xfrm>
              <a:custGeom>
                <a:avLst/>
                <a:gdLst/>
                <a:ahLst/>
                <a:cxnLst/>
                <a:rect l="l" t="t" r="r" b="b"/>
                <a:pathLst>
                  <a:path w="15562" h="1" fill="none" extrusionOk="0">
                    <a:moveTo>
                      <a:pt x="15562" y="1"/>
                    </a:moveTo>
                    <a:lnTo>
                      <a:pt x="1" y="1"/>
                    </a:lnTo>
                  </a:path>
                </a:pathLst>
              </a:custGeom>
              <a:solidFill>
                <a:srgbClr val="869FB2"/>
              </a:solidFill>
              <a:ln w="19050" cap="sq" cmpd="sng">
                <a:solidFill>
                  <a:srgbClr val="869FB2"/>
                </a:solidFill>
                <a:prstDash val="solid"/>
                <a:miter lim="4061"/>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60" name="Google Shape;6960;p91"/>
              <p:cNvSpPr/>
              <p:nvPr/>
            </p:nvSpPr>
            <p:spPr>
              <a:xfrm>
                <a:off x="3299975" y="2175125"/>
                <a:ext cx="25" cy="284375"/>
              </a:xfrm>
              <a:custGeom>
                <a:avLst/>
                <a:gdLst/>
                <a:ahLst/>
                <a:cxnLst/>
                <a:rect l="l" t="t" r="r" b="b"/>
                <a:pathLst>
                  <a:path w="1" h="11375" fill="none" extrusionOk="0">
                    <a:moveTo>
                      <a:pt x="0" y="1"/>
                    </a:moveTo>
                    <a:lnTo>
                      <a:pt x="0" y="11374"/>
                    </a:lnTo>
                  </a:path>
                </a:pathLst>
              </a:custGeom>
              <a:solidFill>
                <a:srgbClr val="869FB2"/>
              </a:solidFill>
              <a:ln w="19050" cap="rnd" cmpd="sng">
                <a:solidFill>
                  <a:srgbClr val="869FB2"/>
                </a:solidFill>
                <a:prstDash val="solid"/>
                <a:miter lim="4061"/>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61" name="Google Shape;6961;p91"/>
              <p:cNvSpPr/>
              <p:nvPr/>
            </p:nvSpPr>
            <p:spPr>
              <a:xfrm>
                <a:off x="3438275" y="2186300"/>
                <a:ext cx="131025" cy="261925"/>
              </a:xfrm>
              <a:custGeom>
                <a:avLst/>
                <a:gdLst/>
                <a:ahLst/>
                <a:cxnLst/>
                <a:rect l="l" t="t" r="r" b="b"/>
                <a:pathLst>
                  <a:path w="5241" h="10477" fill="none" extrusionOk="0">
                    <a:moveTo>
                      <a:pt x="0" y="10476"/>
                    </a:moveTo>
                    <a:lnTo>
                      <a:pt x="5240" y="5241"/>
                    </a:lnTo>
                    <a:lnTo>
                      <a:pt x="0" y="1"/>
                    </a:lnTo>
                  </a:path>
                </a:pathLst>
              </a:custGeom>
              <a:solidFill>
                <a:srgbClr val="869FB2"/>
              </a:solidFill>
              <a:ln w="19050" cap="rnd"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962" name="Google Shape;6962;p91"/>
            <p:cNvGrpSpPr/>
            <p:nvPr/>
          </p:nvGrpSpPr>
          <p:grpSpPr>
            <a:xfrm>
              <a:off x="4752588" y="4440200"/>
              <a:ext cx="195300" cy="195300"/>
              <a:chOff x="4335888" y="4462425"/>
              <a:chExt cx="195300" cy="195300"/>
            </a:xfrm>
          </p:grpSpPr>
          <p:sp>
            <p:nvSpPr>
              <p:cNvPr id="6963" name="Google Shape;6963;p91"/>
              <p:cNvSpPr/>
              <p:nvPr/>
            </p:nvSpPr>
            <p:spPr>
              <a:xfrm>
                <a:off x="4335888" y="4462425"/>
                <a:ext cx="195300" cy="195300"/>
              </a:xfrm>
              <a:prstGeom prst="ellipse">
                <a:avLst/>
              </a:prstGeom>
              <a:solidFill>
                <a:schemeClr val="dk2"/>
              </a:solidFill>
              <a:ln w="9525" cap="flat" cmpd="sng">
                <a:solidFill>
                  <a:schemeClr val="dk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64" name="Google Shape;6964;p91"/>
              <p:cNvSpPr/>
              <p:nvPr/>
            </p:nvSpPr>
            <p:spPr>
              <a:xfrm>
                <a:off x="4366388" y="4492900"/>
                <a:ext cx="134400" cy="134400"/>
              </a:xfrm>
              <a:prstGeom prst="ellipse">
                <a:avLst/>
              </a:prstGeom>
              <a:solidFill>
                <a:schemeClr val="dk2"/>
              </a:solidFill>
              <a:ln w="1905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spTree>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6968"/>
        <p:cNvGrpSpPr/>
        <p:nvPr/>
      </p:nvGrpSpPr>
      <p:grpSpPr>
        <a:xfrm>
          <a:off x="0" y="0"/>
          <a:ext cx="0" cy="0"/>
          <a:chOff x="0" y="0"/>
          <a:chExt cx="0" cy="0"/>
        </a:xfrm>
      </p:grpSpPr>
      <p:grpSp>
        <p:nvGrpSpPr>
          <p:cNvPr id="6969" name="Google Shape;6969;p92"/>
          <p:cNvGrpSpPr/>
          <p:nvPr/>
        </p:nvGrpSpPr>
        <p:grpSpPr>
          <a:xfrm>
            <a:off x="1141600" y="1748239"/>
            <a:ext cx="429465" cy="494039"/>
            <a:chOff x="-42971725" y="3217825"/>
            <a:chExt cx="275675" cy="317125"/>
          </a:xfrm>
        </p:grpSpPr>
        <p:sp>
          <p:nvSpPr>
            <p:cNvPr id="6970" name="Google Shape;6970;p92"/>
            <p:cNvSpPr/>
            <p:nvPr/>
          </p:nvSpPr>
          <p:spPr>
            <a:xfrm>
              <a:off x="-42951250" y="3279250"/>
              <a:ext cx="233950" cy="152050"/>
            </a:xfrm>
            <a:custGeom>
              <a:avLst/>
              <a:gdLst/>
              <a:ahLst/>
              <a:cxnLst/>
              <a:rect l="l" t="t" r="r" b="b"/>
              <a:pathLst>
                <a:path w="9358" h="6082" extrusionOk="0">
                  <a:moveTo>
                    <a:pt x="379" y="1"/>
                  </a:moveTo>
                  <a:cubicBezTo>
                    <a:pt x="158" y="1"/>
                    <a:pt x="1" y="221"/>
                    <a:pt x="1" y="410"/>
                  </a:cubicBezTo>
                  <a:lnTo>
                    <a:pt x="1" y="6081"/>
                  </a:lnTo>
                  <a:lnTo>
                    <a:pt x="9357" y="6081"/>
                  </a:lnTo>
                  <a:lnTo>
                    <a:pt x="9357" y="410"/>
                  </a:lnTo>
                  <a:cubicBezTo>
                    <a:pt x="9357" y="158"/>
                    <a:pt x="9168" y="1"/>
                    <a:pt x="897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71" name="Google Shape;6971;p92"/>
            <p:cNvSpPr/>
            <p:nvPr/>
          </p:nvSpPr>
          <p:spPr>
            <a:xfrm>
              <a:off x="-42971725" y="3451750"/>
              <a:ext cx="275675" cy="83200"/>
            </a:xfrm>
            <a:custGeom>
              <a:avLst/>
              <a:gdLst/>
              <a:ahLst/>
              <a:cxnLst/>
              <a:rect l="l" t="t" r="r" b="b"/>
              <a:pathLst>
                <a:path w="11027" h="3328" extrusionOk="0">
                  <a:moveTo>
                    <a:pt x="63" y="0"/>
                  </a:moveTo>
                  <a:cubicBezTo>
                    <a:pt x="32" y="126"/>
                    <a:pt x="0" y="284"/>
                    <a:pt x="0" y="410"/>
                  </a:cubicBezTo>
                  <a:cubicBezTo>
                    <a:pt x="0" y="1103"/>
                    <a:pt x="536" y="1670"/>
                    <a:pt x="1198" y="1670"/>
                  </a:cubicBezTo>
                  <a:lnTo>
                    <a:pt x="3151" y="1670"/>
                  </a:lnTo>
                  <a:lnTo>
                    <a:pt x="2615" y="2710"/>
                  </a:lnTo>
                  <a:cubicBezTo>
                    <a:pt x="2521" y="2930"/>
                    <a:pt x="2615" y="3182"/>
                    <a:pt x="2836" y="3277"/>
                  </a:cubicBezTo>
                  <a:cubicBezTo>
                    <a:pt x="2889" y="3312"/>
                    <a:pt x="2949" y="3328"/>
                    <a:pt x="3009" y="3328"/>
                  </a:cubicBezTo>
                  <a:cubicBezTo>
                    <a:pt x="3166" y="3328"/>
                    <a:pt x="3326" y="3224"/>
                    <a:pt x="3371" y="3088"/>
                  </a:cubicBezTo>
                  <a:lnTo>
                    <a:pt x="4096" y="1639"/>
                  </a:lnTo>
                  <a:lnTo>
                    <a:pt x="5073" y="1639"/>
                  </a:lnTo>
                  <a:lnTo>
                    <a:pt x="5073" y="2867"/>
                  </a:lnTo>
                  <a:cubicBezTo>
                    <a:pt x="5073" y="3119"/>
                    <a:pt x="5262" y="3308"/>
                    <a:pt x="5514" y="3308"/>
                  </a:cubicBezTo>
                  <a:cubicBezTo>
                    <a:pt x="5734" y="3308"/>
                    <a:pt x="5892" y="3119"/>
                    <a:pt x="5892" y="2867"/>
                  </a:cubicBezTo>
                  <a:lnTo>
                    <a:pt x="5892" y="1639"/>
                  </a:lnTo>
                  <a:lnTo>
                    <a:pt x="6868" y="1639"/>
                  </a:lnTo>
                  <a:lnTo>
                    <a:pt x="7593" y="3088"/>
                  </a:lnTo>
                  <a:cubicBezTo>
                    <a:pt x="7688" y="3230"/>
                    <a:pt x="7835" y="3301"/>
                    <a:pt x="7983" y="3301"/>
                  </a:cubicBezTo>
                  <a:cubicBezTo>
                    <a:pt x="8032" y="3301"/>
                    <a:pt x="8081" y="3293"/>
                    <a:pt x="8129" y="3277"/>
                  </a:cubicBezTo>
                  <a:cubicBezTo>
                    <a:pt x="8349" y="3151"/>
                    <a:pt x="8412" y="2930"/>
                    <a:pt x="8349" y="2710"/>
                  </a:cubicBezTo>
                  <a:lnTo>
                    <a:pt x="7814" y="1670"/>
                  </a:lnTo>
                  <a:lnTo>
                    <a:pt x="9767" y="1670"/>
                  </a:lnTo>
                  <a:cubicBezTo>
                    <a:pt x="10429" y="1670"/>
                    <a:pt x="11027" y="1103"/>
                    <a:pt x="11027" y="410"/>
                  </a:cubicBezTo>
                  <a:cubicBezTo>
                    <a:pt x="11027" y="252"/>
                    <a:pt x="10964" y="126"/>
                    <a:pt x="10933"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72" name="Google Shape;6972;p92"/>
            <p:cNvSpPr/>
            <p:nvPr/>
          </p:nvSpPr>
          <p:spPr>
            <a:xfrm>
              <a:off x="-42866975" y="3217825"/>
              <a:ext cx="63025" cy="40975"/>
            </a:xfrm>
            <a:custGeom>
              <a:avLst/>
              <a:gdLst/>
              <a:ahLst/>
              <a:cxnLst/>
              <a:rect l="l" t="t" r="r" b="b"/>
              <a:pathLst>
                <a:path w="2521" h="1639" extrusionOk="0">
                  <a:moveTo>
                    <a:pt x="442" y="0"/>
                  </a:moveTo>
                  <a:cubicBezTo>
                    <a:pt x="221" y="0"/>
                    <a:pt x="1" y="189"/>
                    <a:pt x="1" y="410"/>
                  </a:cubicBezTo>
                  <a:lnTo>
                    <a:pt x="1" y="1639"/>
                  </a:lnTo>
                  <a:lnTo>
                    <a:pt x="2489" y="1639"/>
                  </a:lnTo>
                  <a:lnTo>
                    <a:pt x="2489" y="410"/>
                  </a:lnTo>
                  <a:lnTo>
                    <a:pt x="2521" y="410"/>
                  </a:lnTo>
                  <a:cubicBezTo>
                    <a:pt x="2521" y="189"/>
                    <a:pt x="2332" y="0"/>
                    <a:pt x="211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973" name="Google Shape;6973;p92"/>
          <p:cNvGrpSpPr/>
          <p:nvPr/>
        </p:nvGrpSpPr>
        <p:grpSpPr>
          <a:xfrm>
            <a:off x="1104151" y="2373114"/>
            <a:ext cx="504360" cy="450068"/>
            <a:chOff x="-42996150" y="3612600"/>
            <a:chExt cx="323750" cy="288900"/>
          </a:xfrm>
        </p:grpSpPr>
        <p:sp>
          <p:nvSpPr>
            <p:cNvPr id="6974" name="Google Shape;6974;p92"/>
            <p:cNvSpPr/>
            <p:nvPr/>
          </p:nvSpPr>
          <p:spPr>
            <a:xfrm>
              <a:off x="-42914225" y="3612600"/>
              <a:ext cx="241825" cy="239275"/>
            </a:xfrm>
            <a:custGeom>
              <a:avLst/>
              <a:gdLst/>
              <a:ahLst/>
              <a:cxnLst/>
              <a:rect l="l" t="t" r="r" b="b"/>
              <a:pathLst>
                <a:path w="9673" h="9571" extrusionOk="0">
                  <a:moveTo>
                    <a:pt x="5963" y="1"/>
                  </a:moveTo>
                  <a:cubicBezTo>
                    <a:pt x="5661" y="1"/>
                    <a:pt x="5365" y="127"/>
                    <a:pt x="5136" y="371"/>
                  </a:cubicBezTo>
                  <a:lnTo>
                    <a:pt x="0" y="5507"/>
                  </a:lnTo>
                  <a:lnTo>
                    <a:pt x="4064" y="9571"/>
                  </a:lnTo>
                  <a:lnTo>
                    <a:pt x="9200" y="4436"/>
                  </a:lnTo>
                  <a:cubicBezTo>
                    <a:pt x="9672" y="3963"/>
                    <a:pt x="9672" y="3207"/>
                    <a:pt x="9200" y="2734"/>
                  </a:cubicBezTo>
                  <a:lnTo>
                    <a:pt x="6868" y="434"/>
                  </a:lnTo>
                  <a:cubicBezTo>
                    <a:pt x="6609" y="143"/>
                    <a:pt x="6283" y="1"/>
                    <a:pt x="5963"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75" name="Google Shape;6975;p92"/>
            <p:cNvSpPr/>
            <p:nvPr/>
          </p:nvSpPr>
          <p:spPr>
            <a:xfrm>
              <a:off x="-42946525" y="3762850"/>
              <a:ext cx="118950" cy="118950"/>
            </a:xfrm>
            <a:custGeom>
              <a:avLst/>
              <a:gdLst/>
              <a:ahLst/>
              <a:cxnLst/>
              <a:rect l="l" t="t" r="r" b="b"/>
              <a:pathLst>
                <a:path w="4758" h="4758" extrusionOk="0">
                  <a:moveTo>
                    <a:pt x="725" y="1"/>
                  </a:moveTo>
                  <a:lnTo>
                    <a:pt x="473" y="284"/>
                  </a:lnTo>
                  <a:cubicBezTo>
                    <a:pt x="253" y="505"/>
                    <a:pt x="95" y="820"/>
                    <a:pt x="95" y="1198"/>
                  </a:cubicBezTo>
                  <a:cubicBezTo>
                    <a:pt x="95" y="1450"/>
                    <a:pt x="190" y="1765"/>
                    <a:pt x="442" y="1986"/>
                  </a:cubicBezTo>
                  <a:cubicBezTo>
                    <a:pt x="631" y="2112"/>
                    <a:pt x="599" y="2458"/>
                    <a:pt x="442" y="2616"/>
                  </a:cubicBezTo>
                  <a:lnTo>
                    <a:pt x="1" y="3025"/>
                  </a:lnTo>
                  <a:lnTo>
                    <a:pt x="1733" y="4758"/>
                  </a:lnTo>
                  <a:lnTo>
                    <a:pt x="2174" y="4348"/>
                  </a:lnTo>
                  <a:cubicBezTo>
                    <a:pt x="2253" y="4270"/>
                    <a:pt x="2363" y="4230"/>
                    <a:pt x="2478" y="4230"/>
                  </a:cubicBezTo>
                  <a:cubicBezTo>
                    <a:pt x="2592" y="4230"/>
                    <a:pt x="2710" y="4270"/>
                    <a:pt x="2804" y="4348"/>
                  </a:cubicBezTo>
                  <a:cubicBezTo>
                    <a:pt x="3025" y="4569"/>
                    <a:pt x="3340" y="4695"/>
                    <a:pt x="3655" y="4695"/>
                  </a:cubicBezTo>
                  <a:cubicBezTo>
                    <a:pt x="3970" y="4695"/>
                    <a:pt x="4254" y="4569"/>
                    <a:pt x="4506" y="4348"/>
                  </a:cubicBezTo>
                  <a:lnTo>
                    <a:pt x="4758" y="4065"/>
                  </a:lnTo>
                  <a:lnTo>
                    <a:pt x="725"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76" name="Google Shape;6976;p92"/>
            <p:cNvSpPr/>
            <p:nvPr/>
          </p:nvSpPr>
          <p:spPr>
            <a:xfrm>
              <a:off x="-42996150" y="3855800"/>
              <a:ext cx="78000" cy="45700"/>
            </a:xfrm>
            <a:custGeom>
              <a:avLst/>
              <a:gdLst/>
              <a:ahLst/>
              <a:cxnLst/>
              <a:rect l="l" t="t" r="r" b="b"/>
              <a:pathLst>
                <a:path w="3120" h="1828" extrusionOk="0">
                  <a:moveTo>
                    <a:pt x="1450" y="0"/>
                  </a:moveTo>
                  <a:lnTo>
                    <a:pt x="253" y="1166"/>
                  </a:lnTo>
                  <a:cubicBezTo>
                    <a:pt x="1" y="1355"/>
                    <a:pt x="190" y="1828"/>
                    <a:pt x="536" y="1828"/>
                  </a:cubicBezTo>
                  <a:lnTo>
                    <a:pt x="2773" y="1828"/>
                  </a:lnTo>
                  <a:cubicBezTo>
                    <a:pt x="2931" y="1828"/>
                    <a:pt x="3025" y="1765"/>
                    <a:pt x="3120" y="1670"/>
                  </a:cubicBezTo>
                  <a:lnTo>
                    <a:pt x="1450"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977" name="Google Shape;6977;p92"/>
          <p:cNvGrpSpPr/>
          <p:nvPr/>
        </p:nvGrpSpPr>
        <p:grpSpPr>
          <a:xfrm>
            <a:off x="1107833" y="2918941"/>
            <a:ext cx="496999" cy="494545"/>
            <a:chOff x="-42994575" y="3950300"/>
            <a:chExt cx="319025" cy="317450"/>
          </a:xfrm>
        </p:grpSpPr>
        <p:sp>
          <p:nvSpPr>
            <p:cNvPr id="6978" name="Google Shape;6978;p92"/>
            <p:cNvSpPr/>
            <p:nvPr/>
          </p:nvSpPr>
          <p:spPr>
            <a:xfrm>
              <a:off x="-42930775" y="4225200"/>
              <a:ext cx="191425" cy="42550"/>
            </a:xfrm>
            <a:custGeom>
              <a:avLst/>
              <a:gdLst/>
              <a:ahLst/>
              <a:cxnLst/>
              <a:rect l="l" t="t" r="r" b="b"/>
              <a:pathLst>
                <a:path w="7657" h="1702" extrusionOk="0">
                  <a:moveTo>
                    <a:pt x="442" y="0"/>
                  </a:moveTo>
                  <a:cubicBezTo>
                    <a:pt x="190" y="0"/>
                    <a:pt x="1" y="221"/>
                    <a:pt x="1" y="441"/>
                  </a:cubicBezTo>
                  <a:lnTo>
                    <a:pt x="1" y="1292"/>
                  </a:lnTo>
                  <a:cubicBezTo>
                    <a:pt x="1" y="1512"/>
                    <a:pt x="190" y="1701"/>
                    <a:pt x="442" y="1701"/>
                  </a:cubicBezTo>
                  <a:lnTo>
                    <a:pt x="7215" y="1701"/>
                  </a:lnTo>
                  <a:cubicBezTo>
                    <a:pt x="7499" y="1701"/>
                    <a:pt x="7656" y="1512"/>
                    <a:pt x="7656" y="1292"/>
                  </a:cubicBezTo>
                  <a:lnTo>
                    <a:pt x="7656" y="441"/>
                  </a:lnTo>
                  <a:cubicBezTo>
                    <a:pt x="7656" y="221"/>
                    <a:pt x="7436" y="0"/>
                    <a:pt x="7215"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79" name="Google Shape;6979;p92"/>
            <p:cNvSpPr/>
            <p:nvPr/>
          </p:nvSpPr>
          <p:spPr>
            <a:xfrm>
              <a:off x="-42908725" y="4163750"/>
              <a:ext cx="148900" cy="42550"/>
            </a:xfrm>
            <a:custGeom>
              <a:avLst/>
              <a:gdLst/>
              <a:ahLst/>
              <a:cxnLst/>
              <a:rect l="l" t="t" r="r" b="b"/>
              <a:pathLst>
                <a:path w="5956" h="1702" extrusionOk="0">
                  <a:moveTo>
                    <a:pt x="442" y="1"/>
                  </a:moveTo>
                  <a:cubicBezTo>
                    <a:pt x="190" y="1"/>
                    <a:pt x="1" y="190"/>
                    <a:pt x="1" y="410"/>
                  </a:cubicBezTo>
                  <a:lnTo>
                    <a:pt x="1" y="1261"/>
                  </a:lnTo>
                  <a:cubicBezTo>
                    <a:pt x="1" y="1481"/>
                    <a:pt x="190" y="1702"/>
                    <a:pt x="442" y="1702"/>
                  </a:cubicBezTo>
                  <a:lnTo>
                    <a:pt x="5514" y="1702"/>
                  </a:lnTo>
                  <a:cubicBezTo>
                    <a:pt x="5735" y="1702"/>
                    <a:pt x="5955" y="1481"/>
                    <a:pt x="5955" y="1261"/>
                  </a:cubicBezTo>
                  <a:lnTo>
                    <a:pt x="5955" y="410"/>
                  </a:lnTo>
                  <a:cubicBezTo>
                    <a:pt x="5955" y="190"/>
                    <a:pt x="5735" y="1"/>
                    <a:pt x="5514"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80" name="Google Shape;6980;p92"/>
            <p:cNvSpPr/>
            <p:nvPr/>
          </p:nvSpPr>
          <p:spPr>
            <a:xfrm>
              <a:off x="-42994575" y="3950300"/>
              <a:ext cx="319025" cy="211125"/>
            </a:xfrm>
            <a:custGeom>
              <a:avLst/>
              <a:gdLst/>
              <a:ahLst/>
              <a:cxnLst/>
              <a:rect l="l" t="t" r="r" b="b"/>
              <a:pathLst>
                <a:path w="12761" h="8445" extrusionOk="0">
                  <a:moveTo>
                    <a:pt x="6428" y="852"/>
                  </a:moveTo>
                  <a:cubicBezTo>
                    <a:pt x="6648" y="852"/>
                    <a:pt x="6806" y="1009"/>
                    <a:pt x="6869" y="1261"/>
                  </a:cubicBezTo>
                  <a:lnTo>
                    <a:pt x="6869" y="1324"/>
                  </a:lnTo>
                  <a:cubicBezTo>
                    <a:pt x="6806" y="1513"/>
                    <a:pt x="6648" y="1702"/>
                    <a:pt x="6428" y="1702"/>
                  </a:cubicBezTo>
                  <a:cubicBezTo>
                    <a:pt x="6176" y="1702"/>
                    <a:pt x="6018" y="1576"/>
                    <a:pt x="5987" y="1324"/>
                  </a:cubicBezTo>
                  <a:lnTo>
                    <a:pt x="5987" y="1261"/>
                  </a:lnTo>
                  <a:cubicBezTo>
                    <a:pt x="6018" y="1041"/>
                    <a:pt x="6176" y="852"/>
                    <a:pt x="6428" y="852"/>
                  </a:cubicBezTo>
                  <a:close/>
                  <a:moveTo>
                    <a:pt x="2112" y="2742"/>
                  </a:moveTo>
                  <a:lnTo>
                    <a:pt x="3340" y="6396"/>
                  </a:lnTo>
                  <a:lnTo>
                    <a:pt x="914" y="6396"/>
                  </a:lnTo>
                  <a:lnTo>
                    <a:pt x="2112" y="2742"/>
                  </a:lnTo>
                  <a:close/>
                  <a:moveTo>
                    <a:pt x="10681" y="2742"/>
                  </a:moveTo>
                  <a:lnTo>
                    <a:pt x="11878" y="6396"/>
                  </a:lnTo>
                  <a:lnTo>
                    <a:pt x="9452" y="6396"/>
                  </a:lnTo>
                  <a:lnTo>
                    <a:pt x="10681" y="2742"/>
                  </a:lnTo>
                  <a:close/>
                  <a:moveTo>
                    <a:pt x="6333" y="1"/>
                  </a:moveTo>
                  <a:cubicBezTo>
                    <a:pt x="5798" y="1"/>
                    <a:pt x="5325" y="347"/>
                    <a:pt x="5168" y="852"/>
                  </a:cubicBezTo>
                  <a:lnTo>
                    <a:pt x="1292" y="852"/>
                  </a:lnTo>
                  <a:cubicBezTo>
                    <a:pt x="1103" y="852"/>
                    <a:pt x="914" y="1009"/>
                    <a:pt x="883" y="1198"/>
                  </a:cubicBezTo>
                  <a:cubicBezTo>
                    <a:pt x="820" y="1482"/>
                    <a:pt x="1040" y="1702"/>
                    <a:pt x="1292" y="1702"/>
                  </a:cubicBezTo>
                  <a:lnTo>
                    <a:pt x="1576" y="1702"/>
                  </a:lnTo>
                  <a:cubicBezTo>
                    <a:pt x="1" y="6491"/>
                    <a:pt x="32" y="6333"/>
                    <a:pt x="32" y="6459"/>
                  </a:cubicBezTo>
                  <a:cubicBezTo>
                    <a:pt x="64" y="7562"/>
                    <a:pt x="1009" y="8444"/>
                    <a:pt x="2112" y="8444"/>
                  </a:cubicBezTo>
                  <a:cubicBezTo>
                    <a:pt x="3277" y="8444"/>
                    <a:pt x="4159" y="7562"/>
                    <a:pt x="4159" y="6459"/>
                  </a:cubicBezTo>
                  <a:cubicBezTo>
                    <a:pt x="4159" y="6333"/>
                    <a:pt x="4222" y="6491"/>
                    <a:pt x="2647" y="1702"/>
                  </a:cubicBezTo>
                  <a:lnTo>
                    <a:pt x="5105" y="1702"/>
                  </a:lnTo>
                  <a:lnTo>
                    <a:pt x="5105" y="7342"/>
                  </a:lnTo>
                  <a:cubicBezTo>
                    <a:pt x="5105" y="7594"/>
                    <a:pt x="5325" y="7783"/>
                    <a:pt x="5546" y="7783"/>
                  </a:cubicBezTo>
                  <a:lnTo>
                    <a:pt x="7247" y="7783"/>
                  </a:lnTo>
                  <a:cubicBezTo>
                    <a:pt x="7499" y="7783"/>
                    <a:pt x="7688" y="7594"/>
                    <a:pt x="7688" y="7342"/>
                  </a:cubicBezTo>
                  <a:lnTo>
                    <a:pt x="7688" y="1702"/>
                  </a:lnTo>
                  <a:lnTo>
                    <a:pt x="10177" y="1702"/>
                  </a:lnTo>
                  <a:cubicBezTo>
                    <a:pt x="8602" y="6491"/>
                    <a:pt x="8633" y="6333"/>
                    <a:pt x="8633" y="6459"/>
                  </a:cubicBezTo>
                  <a:cubicBezTo>
                    <a:pt x="8665" y="7562"/>
                    <a:pt x="9578" y="8444"/>
                    <a:pt x="10681" y="8444"/>
                  </a:cubicBezTo>
                  <a:cubicBezTo>
                    <a:pt x="11815" y="8444"/>
                    <a:pt x="12729" y="7562"/>
                    <a:pt x="12729" y="6459"/>
                  </a:cubicBezTo>
                  <a:cubicBezTo>
                    <a:pt x="12729" y="6333"/>
                    <a:pt x="12760" y="6491"/>
                    <a:pt x="11185" y="1702"/>
                  </a:cubicBezTo>
                  <a:lnTo>
                    <a:pt x="11437" y="1702"/>
                  </a:lnTo>
                  <a:cubicBezTo>
                    <a:pt x="11626" y="1702"/>
                    <a:pt x="11815" y="1576"/>
                    <a:pt x="11847" y="1356"/>
                  </a:cubicBezTo>
                  <a:cubicBezTo>
                    <a:pt x="11910" y="1104"/>
                    <a:pt x="11689" y="852"/>
                    <a:pt x="11437" y="852"/>
                  </a:cubicBezTo>
                  <a:lnTo>
                    <a:pt x="7530" y="852"/>
                  </a:lnTo>
                  <a:cubicBezTo>
                    <a:pt x="7373" y="347"/>
                    <a:pt x="6900" y="1"/>
                    <a:pt x="6333"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981" name="Google Shape;6981;p92"/>
          <p:cNvGrpSpPr/>
          <p:nvPr/>
        </p:nvGrpSpPr>
        <p:grpSpPr>
          <a:xfrm>
            <a:off x="3979026" y="1781384"/>
            <a:ext cx="495713" cy="494505"/>
            <a:chOff x="-41111350" y="3239100"/>
            <a:chExt cx="318200" cy="317425"/>
          </a:xfrm>
        </p:grpSpPr>
        <p:sp>
          <p:nvSpPr>
            <p:cNvPr id="6982" name="Google Shape;6982;p92"/>
            <p:cNvSpPr/>
            <p:nvPr/>
          </p:nvSpPr>
          <p:spPr>
            <a:xfrm>
              <a:off x="-41111350" y="3239100"/>
              <a:ext cx="145725" cy="144925"/>
            </a:xfrm>
            <a:custGeom>
              <a:avLst/>
              <a:gdLst/>
              <a:ahLst/>
              <a:cxnLst/>
              <a:rect l="l" t="t" r="r" b="b"/>
              <a:pathLst>
                <a:path w="5829" h="5797" extrusionOk="0">
                  <a:moveTo>
                    <a:pt x="2930" y="1670"/>
                  </a:moveTo>
                  <a:cubicBezTo>
                    <a:pt x="3119" y="1670"/>
                    <a:pt x="3308" y="1859"/>
                    <a:pt x="3308" y="2048"/>
                  </a:cubicBezTo>
                  <a:lnTo>
                    <a:pt x="3308" y="2489"/>
                  </a:lnTo>
                  <a:lnTo>
                    <a:pt x="3749" y="2489"/>
                  </a:lnTo>
                  <a:cubicBezTo>
                    <a:pt x="4001" y="2489"/>
                    <a:pt x="4159" y="2678"/>
                    <a:pt x="4159" y="2930"/>
                  </a:cubicBezTo>
                  <a:cubicBezTo>
                    <a:pt x="4159" y="3151"/>
                    <a:pt x="3938" y="3340"/>
                    <a:pt x="3749" y="3340"/>
                  </a:cubicBezTo>
                  <a:lnTo>
                    <a:pt x="3308" y="3340"/>
                  </a:lnTo>
                  <a:lnTo>
                    <a:pt x="3308" y="3781"/>
                  </a:lnTo>
                  <a:cubicBezTo>
                    <a:pt x="3308" y="4001"/>
                    <a:pt x="3119" y="4159"/>
                    <a:pt x="2930" y="4159"/>
                  </a:cubicBezTo>
                  <a:cubicBezTo>
                    <a:pt x="2710" y="4159"/>
                    <a:pt x="2520" y="3970"/>
                    <a:pt x="2520" y="3781"/>
                  </a:cubicBezTo>
                  <a:lnTo>
                    <a:pt x="2520" y="3340"/>
                  </a:lnTo>
                  <a:lnTo>
                    <a:pt x="2079" y="3340"/>
                  </a:lnTo>
                  <a:cubicBezTo>
                    <a:pt x="1859" y="3340"/>
                    <a:pt x="1701" y="3151"/>
                    <a:pt x="1701" y="2930"/>
                  </a:cubicBezTo>
                  <a:cubicBezTo>
                    <a:pt x="1701" y="2678"/>
                    <a:pt x="1859" y="2489"/>
                    <a:pt x="2079" y="2489"/>
                  </a:cubicBezTo>
                  <a:lnTo>
                    <a:pt x="2520" y="2489"/>
                  </a:lnTo>
                  <a:lnTo>
                    <a:pt x="2520" y="2048"/>
                  </a:lnTo>
                  <a:cubicBezTo>
                    <a:pt x="2520" y="1827"/>
                    <a:pt x="2710" y="1670"/>
                    <a:pt x="2930" y="1670"/>
                  </a:cubicBezTo>
                  <a:close/>
                  <a:moveTo>
                    <a:pt x="441" y="0"/>
                  </a:moveTo>
                  <a:cubicBezTo>
                    <a:pt x="189" y="0"/>
                    <a:pt x="0" y="189"/>
                    <a:pt x="0" y="441"/>
                  </a:cubicBezTo>
                  <a:lnTo>
                    <a:pt x="0" y="5387"/>
                  </a:lnTo>
                  <a:cubicBezTo>
                    <a:pt x="32" y="5639"/>
                    <a:pt x="221" y="5797"/>
                    <a:pt x="441" y="5797"/>
                  </a:cubicBezTo>
                  <a:lnTo>
                    <a:pt x="5387" y="5797"/>
                  </a:lnTo>
                  <a:cubicBezTo>
                    <a:pt x="5639" y="5797"/>
                    <a:pt x="5829" y="5608"/>
                    <a:pt x="5829" y="5387"/>
                  </a:cubicBezTo>
                  <a:lnTo>
                    <a:pt x="5829" y="441"/>
                  </a:lnTo>
                  <a:cubicBezTo>
                    <a:pt x="5829" y="189"/>
                    <a:pt x="5639" y="0"/>
                    <a:pt x="538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83" name="Google Shape;6983;p92"/>
            <p:cNvSpPr/>
            <p:nvPr/>
          </p:nvSpPr>
          <p:spPr>
            <a:xfrm>
              <a:off x="-41110575" y="3412375"/>
              <a:ext cx="146525" cy="144150"/>
            </a:xfrm>
            <a:custGeom>
              <a:avLst/>
              <a:gdLst/>
              <a:ahLst/>
              <a:cxnLst/>
              <a:rect l="l" t="t" r="r" b="b"/>
              <a:pathLst>
                <a:path w="5861" h="5766" extrusionOk="0">
                  <a:moveTo>
                    <a:pt x="3450" y="1859"/>
                  </a:moveTo>
                  <a:cubicBezTo>
                    <a:pt x="3561" y="1859"/>
                    <a:pt x="3671" y="1890"/>
                    <a:pt x="3750" y="1953"/>
                  </a:cubicBezTo>
                  <a:cubicBezTo>
                    <a:pt x="3907" y="2111"/>
                    <a:pt x="3907" y="2395"/>
                    <a:pt x="3750" y="2552"/>
                  </a:cubicBezTo>
                  <a:lnTo>
                    <a:pt x="3466" y="2836"/>
                  </a:lnTo>
                  <a:lnTo>
                    <a:pt x="3750" y="3119"/>
                  </a:lnTo>
                  <a:cubicBezTo>
                    <a:pt x="3907" y="3277"/>
                    <a:pt x="3907" y="3529"/>
                    <a:pt x="3750" y="3686"/>
                  </a:cubicBezTo>
                  <a:cubicBezTo>
                    <a:pt x="3671" y="3765"/>
                    <a:pt x="3561" y="3804"/>
                    <a:pt x="3450" y="3804"/>
                  </a:cubicBezTo>
                  <a:cubicBezTo>
                    <a:pt x="3340" y="3804"/>
                    <a:pt x="3230" y="3765"/>
                    <a:pt x="3151" y="3686"/>
                  </a:cubicBezTo>
                  <a:lnTo>
                    <a:pt x="2899" y="3434"/>
                  </a:lnTo>
                  <a:lnTo>
                    <a:pt x="2616" y="3686"/>
                  </a:lnTo>
                  <a:cubicBezTo>
                    <a:pt x="2537" y="3765"/>
                    <a:pt x="2426" y="3804"/>
                    <a:pt x="2316" y="3804"/>
                  </a:cubicBezTo>
                  <a:cubicBezTo>
                    <a:pt x="2206" y="3804"/>
                    <a:pt x="2096" y="3765"/>
                    <a:pt x="2017" y="3686"/>
                  </a:cubicBezTo>
                  <a:cubicBezTo>
                    <a:pt x="1859" y="3529"/>
                    <a:pt x="1859" y="3277"/>
                    <a:pt x="2017" y="3119"/>
                  </a:cubicBezTo>
                  <a:lnTo>
                    <a:pt x="2300" y="2836"/>
                  </a:lnTo>
                  <a:lnTo>
                    <a:pt x="2017" y="2552"/>
                  </a:lnTo>
                  <a:cubicBezTo>
                    <a:pt x="1859" y="2395"/>
                    <a:pt x="1859" y="2111"/>
                    <a:pt x="2017" y="1953"/>
                  </a:cubicBezTo>
                  <a:cubicBezTo>
                    <a:pt x="2096" y="1890"/>
                    <a:pt x="2206" y="1859"/>
                    <a:pt x="2316" y="1859"/>
                  </a:cubicBezTo>
                  <a:cubicBezTo>
                    <a:pt x="2426" y="1859"/>
                    <a:pt x="2537" y="1890"/>
                    <a:pt x="2616" y="1953"/>
                  </a:cubicBezTo>
                  <a:lnTo>
                    <a:pt x="2899" y="2237"/>
                  </a:lnTo>
                  <a:lnTo>
                    <a:pt x="3151" y="1953"/>
                  </a:lnTo>
                  <a:cubicBezTo>
                    <a:pt x="3230" y="1890"/>
                    <a:pt x="3340" y="1859"/>
                    <a:pt x="3450" y="1859"/>
                  </a:cubicBezTo>
                  <a:close/>
                  <a:moveTo>
                    <a:pt x="442" y="0"/>
                  </a:moveTo>
                  <a:cubicBezTo>
                    <a:pt x="221" y="0"/>
                    <a:pt x="1" y="189"/>
                    <a:pt x="1" y="378"/>
                  </a:cubicBezTo>
                  <a:lnTo>
                    <a:pt x="1" y="5356"/>
                  </a:lnTo>
                  <a:cubicBezTo>
                    <a:pt x="1" y="5608"/>
                    <a:pt x="221" y="5766"/>
                    <a:pt x="442" y="5766"/>
                  </a:cubicBezTo>
                  <a:lnTo>
                    <a:pt x="5419" y="5766"/>
                  </a:lnTo>
                  <a:cubicBezTo>
                    <a:pt x="5640" y="5766"/>
                    <a:pt x="5861" y="5545"/>
                    <a:pt x="5861" y="5356"/>
                  </a:cubicBezTo>
                  <a:lnTo>
                    <a:pt x="5861" y="378"/>
                  </a:lnTo>
                  <a:cubicBezTo>
                    <a:pt x="5861" y="158"/>
                    <a:pt x="5640" y="0"/>
                    <a:pt x="5419"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84" name="Google Shape;6984;p92"/>
            <p:cNvSpPr/>
            <p:nvPr/>
          </p:nvSpPr>
          <p:spPr>
            <a:xfrm>
              <a:off x="-40938875" y="3239100"/>
              <a:ext cx="145725" cy="144925"/>
            </a:xfrm>
            <a:custGeom>
              <a:avLst/>
              <a:gdLst/>
              <a:ahLst/>
              <a:cxnLst/>
              <a:rect l="l" t="t" r="r" b="b"/>
              <a:pathLst>
                <a:path w="5829" h="5797" extrusionOk="0">
                  <a:moveTo>
                    <a:pt x="3750" y="2457"/>
                  </a:moveTo>
                  <a:cubicBezTo>
                    <a:pt x="3970" y="2457"/>
                    <a:pt x="4128" y="2646"/>
                    <a:pt x="4128" y="2867"/>
                  </a:cubicBezTo>
                  <a:cubicBezTo>
                    <a:pt x="4159" y="3151"/>
                    <a:pt x="3970" y="3308"/>
                    <a:pt x="3750" y="3308"/>
                  </a:cubicBezTo>
                  <a:lnTo>
                    <a:pt x="2080" y="3308"/>
                  </a:lnTo>
                  <a:cubicBezTo>
                    <a:pt x="1859" y="3308"/>
                    <a:pt x="1702" y="3119"/>
                    <a:pt x="1702" y="2867"/>
                  </a:cubicBezTo>
                  <a:cubicBezTo>
                    <a:pt x="1702" y="2646"/>
                    <a:pt x="1891" y="2457"/>
                    <a:pt x="2080" y="2457"/>
                  </a:cubicBezTo>
                  <a:close/>
                  <a:moveTo>
                    <a:pt x="442" y="0"/>
                  </a:moveTo>
                  <a:cubicBezTo>
                    <a:pt x="190" y="0"/>
                    <a:pt x="1" y="189"/>
                    <a:pt x="1" y="441"/>
                  </a:cubicBezTo>
                  <a:lnTo>
                    <a:pt x="1" y="5387"/>
                  </a:lnTo>
                  <a:cubicBezTo>
                    <a:pt x="1" y="5639"/>
                    <a:pt x="190" y="5797"/>
                    <a:pt x="442" y="5797"/>
                  </a:cubicBezTo>
                  <a:lnTo>
                    <a:pt x="5388" y="5797"/>
                  </a:lnTo>
                  <a:cubicBezTo>
                    <a:pt x="5640" y="5797"/>
                    <a:pt x="5829" y="5608"/>
                    <a:pt x="5829" y="5387"/>
                  </a:cubicBezTo>
                  <a:lnTo>
                    <a:pt x="5829" y="441"/>
                  </a:lnTo>
                  <a:cubicBezTo>
                    <a:pt x="5829" y="189"/>
                    <a:pt x="5640" y="0"/>
                    <a:pt x="5388"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85" name="Google Shape;6985;p92"/>
            <p:cNvSpPr/>
            <p:nvPr/>
          </p:nvSpPr>
          <p:spPr>
            <a:xfrm>
              <a:off x="-40938875" y="3411575"/>
              <a:ext cx="145725" cy="144950"/>
            </a:xfrm>
            <a:custGeom>
              <a:avLst/>
              <a:gdLst/>
              <a:ahLst/>
              <a:cxnLst/>
              <a:rect l="l" t="t" r="r" b="b"/>
              <a:pathLst>
                <a:path w="5829" h="5798" extrusionOk="0">
                  <a:moveTo>
                    <a:pt x="3750" y="1639"/>
                  </a:moveTo>
                  <a:cubicBezTo>
                    <a:pt x="3970" y="1639"/>
                    <a:pt x="4128" y="1859"/>
                    <a:pt x="4128" y="2080"/>
                  </a:cubicBezTo>
                  <a:cubicBezTo>
                    <a:pt x="4159" y="2332"/>
                    <a:pt x="3970" y="2490"/>
                    <a:pt x="3750" y="2490"/>
                  </a:cubicBezTo>
                  <a:lnTo>
                    <a:pt x="2080" y="2490"/>
                  </a:lnTo>
                  <a:cubicBezTo>
                    <a:pt x="1859" y="2490"/>
                    <a:pt x="1702" y="2269"/>
                    <a:pt x="1702" y="2080"/>
                  </a:cubicBezTo>
                  <a:cubicBezTo>
                    <a:pt x="1702" y="1859"/>
                    <a:pt x="1891" y="1639"/>
                    <a:pt x="2080" y="1639"/>
                  </a:cubicBezTo>
                  <a:close/>
                  <a:moveTo>
                    <a:pt x="3750" y="3309"/>
                  </a:moveTo>
                  <a:cubicBezTo>
                    <a:pt x="3970" y="3309"/>
                    <a:pt x="4128" y="3498"/>
                    <a:pt x="4128" y="3687"/>
                  </a:cubicBezTo>
                  <a:cubicBezTo>
                    <a:pt x="4159" y="3970"/>
                    <a:pt x="3970" y="4128"/>
                    <a:pt x="3750" y="4128"/>
                  </a:cubicBezTo>
                  <a:lnTo>
                    <a:pt x="2080" y="4128"/>
                  </a:lnTo>
                  <a:cubicBezTo>
                    <a:pt x="1859" y="4128"/>
                    <a:pt x="1702" y="3939"/>
                    <a:pt x="1702" y="3687"/>
                  </a:cubicBezTo>
                  <a:cubicBezTo>
                    <a:pt x="1702" y="3466"/>
                    <a:pt x="1891" y="3309"/>
                    <a:pt x="2080" y="3309"/>
                  </a:cubicBezTo>
                  <a:close/>
                  <a:moveTo>
                    <a:pt x="442" y="1"/>
                  </a:moveTo>
                  <a:cubicBezTo>
                    <a:pt x="190" y="1"/>
                    <a:pt x="1" y="190"/>
                    <a:pt x="1" y="379"/>
                  </a:cubicBezTo>
                  <a:lnTo>
                    <a:pt x="1" y="5388"/>
                  </a:lnTo>
                  <a:cubicBezTo>
                    <a:pt x="1" y="5640"/>
                    <a:pt x="190" y="5798"/>
                    <a:pt x="442" y="5798"/>
                  </a:cubicBezTo>
                  <a:lnTo>
                    <a:pt x="5388" y="5798"/>
                  </a:lnTo>
                  <a:cubicBezTo>
                    <a:pt x="5640" y="5798"/>
                    <a:pt x="5829" y="5577"/>
                    <a:pt x="5829" y="5388"/>
                  </a:cubicBezTo>
                  <a:lnTo>
                    <a:pt x="5829" y="410"/>
                  </a:lnTo>
                  <a:cubicBezTo>
                    <a:pt x="5829" y="190"/>
                    <a:pt x="5640" y="1"/>
                    <a:pt x="5388"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986" name="Google Shape;6986;p92"/>
          <p:cNvGrpSpPr/>
          <p:nvPr/>
        </p:nvGrpSpPr>
        <p:grpSpPr>
          <a:xfrm>
            <a:off x="3974117" y="2362091"/>
            <a:ext cx="505528" cy="494623"/>
            <a:chOff x="-41117650" y="3605525"/>
            <a:chExt cx="324500" cy="317500"/>
          </a:xfrm>
        </p:grpSpPr>
        <p:sp>
          <p:nvSpPr>
            <p:cNvPr id="6987" name="Google Shape;6987;p92"/>
            <p:cNvSpPr/>
            <p:nvPr/>
          </p:nvSpPr>
          <p:spPr>
            <a:xfrm>
              <a:off x="-41016850" y="3605525"/>
              <a:ext cx="106350" cy="105375"/>
            </a:xfrm>
            <a:custGeom>
              <a:avLst/>
              <a:gdLst/>
              <a:ahLst/>
              <a:cxnLst/>
              <a:rect l="l" t="t" r="r" b="b"/>
              <a:pathLst>
                <a:path w="4254" h="4215" extrusionOk="0">
                  <a:moveTo>
                    <a:pt x="2064" y="1"/>
                  </a:moveTo>
                  <a:cubicBezTo>
                    <a:pt x="1954" y="1"/>
                    <a:pt x="1844" y="40"/>
                    <a:pt x="1765" y="119"/>
                  </a:cubicBezTo>
                  <a:lnTo>
                    <a:pt x="1" y="1883"/>
                  </a:lnTo>
                  <a:lnTo>
                    <a:pt x="2332" y="4214"/>
                  </a:lnTo>
                  <a:lnTo>
                    <a:pt x="4096" y="2450"/>
                  </a:lnTo>
                  <a:cubicBezTo>
                    <a:pt x="4254" y="2293"/>
                    <a:pt x="4254" y="2009"/>
                    <a:pt x="4096" y="1852"/>
                  </a:cubicBezTo>
                  <a:lnTo>
                    <a:pt x="2364" y="119"/>
                  </a:lnTo>
                  <a:cubicBezTo>
                    <a:pt x="2285" y="40"/>
                    <a:pt x="2175" y="1"/>
                    <a:pt x="2064"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88" name="Google Shape;6988;p92"/>
            <p:cNvSpPr/>
            <p:nvPr/>
          </p:nvSpPr>
          <p:spPr>
            <a:xfrm>
              <a:off x="-40900275" y="3721300"/>
              <a:ext cx="107125" cy="105375"/>
            </a:xfrm>
            <a:custGeom>
              <a:avLst/>
              <a:gdLst/>
              <a:ahLst/>
              <a:cxnLst/>
              <a:rect l="l" t="t" r="r" b="b"/>
              <a:pathLst>
                <a:path w="4285" h="4215" extrusionOk="0">
                  <a:moveTo>
                    <a:pt x="2064" y="1"/>
                  </a:moveTo>
                  <a:cubicBezTo>
                    <a:pt x="1954" y="1"/>
                    <a:pt x="1843" y="40"/>
                    <a:pt x="1765" y="119"/>
                  </a:cubicBezTo>
                  <a:lnTo>
                    <a:pt x="0" y="1915"/>
                  </a:lnTo>
                  <a:lnTo>
                    <a:pt x="2300" y="4215"/>
                  </a:lnTo>
                  <a:lnTo>
                    <a:pt x="4128" y="2482"/>
                  </a:lnTo>
                  <a:cubicBezTo>
                    <a:pt x="4285" y="2324"/>
                    <a:pt x="4285" y="2072"/>
                    <a:pt x="4128" y="1915"/>
                  </a:cubicBezTo>
                  <a:lnTo>
                    <a:pt x="2363" y="119"/>
                  </a:lnTo>
                  <a:cubicBezTo>
                    <a:pt x="2285" y="40"/>
                    <a:pt x="2174" y="1"/>
                    <a:pt x="2064"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89" name="Google Shape;6989;p92"/>
            <p:cNvSpPr/>
            <p:nvPr/>
          </p:nvSpPr>
          <p:spPr>
            <a:xfrm>
              <a:off x="-41117650" y="3668350"/>
              <a:ext cx="262300" cy="254675"/>
            </a:xfrm>
            <a:custGeom>
              <a:avLst/>
              <a:gdLst/>
              <a:ahLst/>
              <a:cxnLst/>
              <a:rect l="l" t="t" r="r" b="b"/>
              <a:pathLst>
                <a:path w="10492" h="10187" extrusionOk="0">
                  <a:moveTo>
                    <a:pt x="3497" y="0"/>
                  </a:moveTo>
                  <a:lnTo>
                    <a:pt x="1764" y="1733"/>
                  </a:lnTo>
                  <a:cubicBezTo>
                    <a:pt x="1166" y="2332"/>
                    <a:pt x="725" y="3088"/>
                    <a:pt x="504" y="3812"/>
                  </a:cubicBezTo>
                  <a:cubicBezTo>
                    <a:pt x="0" y="5514"/>
                    <a:pt x="410" y="7404"/>
                    <a:pt x="1764" y="8759"/>
                  </a:cubicBezTo>
                  <a:cubicBezTo>
                    <a:pt x="2667" y="9661"/>
                    <a:pt x="3919" y="10187"/>
                    <a:pt x="5273" y="10187"/>
                  </a:cubicBezTo>
                  <a:cubicBezTo>
                    <a:pt x="5384" y="10187"/>
                    <a:pt x="5496" y="10183"/>
                    <a:pt x="5608" y="10176"/>
                  </a:cubicBezTo>
                  <a:cubicBezTo>
                    <a:pt x="6679" y="10082"/>
                    <a:pt x="7876" y="9609"/>
                    <a:pt x="8758" y="8759"/>
                  </a:cubicBezTo>
                  <a:lnTo>
                    <a:pt x="10491" y="7026"/>
                  </a:lnTo>
                  <a:lnTo>
                    <a:pt x="8191" y="4694"/>
                  </a:lnTo>
                  <a:lnTo>
                    <a:pt x="6396" y="6396"/>
                  </a:lnTo>
                  <a:cubicBezTo>
                    <a:pt x="6077" y="6715"/>
                    <a:pt x="5645" y="6880"/>
                    <a:pt x="5214" y="6880"/>
                  </a:cubicBezTo>
                  <a:cubicBezTo>
                    <a:pt x="4794" y="6880"/>
                    <a:pt x="4375" y="6722"/>
                    <a:pt x="4064" y="6396"/>
                  </a:cubicBezTo>
                  <a:cubicBezTo>
                    <a:pt x="3434" y="5766"/>
                    <a:pt x="3434" y="4694"/>
                    <a:pt x="4064" y="4064"/>
                  </a:cubicBezTo>
                  <a:lnTo>
                    <a:pt x="5797" y="2332"/>
                  </a:lnTo>
                  <a:lnTo>
                    <a:pt x="3497"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6990" name="Google Shape;6990;p92"/>
          <p:cNvSpPr/>
          <p:nvPr/>
        </p:nvSpPr>
        <p:spPr>
          <a:xfrm>
            <a:off x="3982292" y="2961539"/>
            <a:ext cx="496960" cy="482237"/>
          </a:xfrm>
          <a:custGeom>
            <a:avLst/>
            <a:gdLst/>
            <a:ahLst/>
            <a:cxnLst/>
            <a:rect l="l" t="t" r="r" b="b"/>
            <a:pathLst>
              <a:path w="12760" h="12382" extrusionOk="0">
                <a:moveTo>
                  <a:pt x="2080" y="1"/>
                </a:moveTo>
                <a:cubicBezTo>
                  <a:pt x="946" y="1"/>
                  <a:pt x="32" y="946"/>
                  <a:pt x="1" y="2080"/>
                </a:cubicBezTo>
                <a:lnTo>
                  <a:pt x="1" y="9515"/>
                </a:lnTo>
                <a:cubicBezTo>
                  <a:pt x="1" y="11090"/>
                  <a:pt x="1261" y="12382"/>
                  <a:pt x="2899" y="12382"/>
                </a:cubicBezTo>
                <a:cubicBezTo>
                  <a:pt x="4537" y="12382"/>
                  <a:pt x="5798" y="11090"/>
                  <a:pt x="5829" y="9515"/>
                </a:cubicBezTo>
                <a:cubicBezTo>
                  <a:pt x="5829" y="9295"/>
                  <a:pt x="6144" y="9137"/>
                  <a:pt x="6365" y="9074"/>
                </a:cubicBezTo>
                <a:cubicBezTo>
                  <a:pt x="6617" y="9074"/>
                  <a:pt x="6932" y="9295"/>
                  <a:pt x="6932" y="9515"/>
                </a:cubicBezTo>
                <a:cubicBezTo>
                  <a:pt x="6932" y="11122"/>
                  <a:pt x="8223" y="12382"/>
                  <a:pt x="9830" y="12382"/>
                </a:cubicBezTo>
                <a:cubicBezTo>
                  <a:pt x="11374" y="12382"/>
                  <a:pt x="12760" y="11216"/>
                  <a:pt x="12760" y="9452"/>
                </a:cubicBezTo>
                <a:lnTo>
                  <a:pt x="12760" y="2080"/>
                </a:lnTo>
                <a:cubicBezTo>
                  <a:pt x="12760" y="946"/>
                  <a:pt x="11815" y="32"/>
                  <a:pt x="10681" y="1"/>
                </a:cubicBezTo>
                <a:cubicBezTo>
                  <a:pt x="10114" y="1"/>
                  <a:pt x="9578" y="221"/>
                  <a:pt x="9200" y="568"/>
                </a:cubicBezTo>
                <a:cubicBezTo>
                  <a:pt x="9043" y="725"/>
                  <a:pt x="9043" y="1009"/>
                  <a:pt x="9200" y="1166"/>
                </a:cubicBezTo>
                <a:cubicBezTo>
                  <a:pt x="9279" y="1245"/>
                  <a:pt x="9389" y="1284"/>
                  <a:pt x="9499" y="1284"/>
                </a:cubicBezTo>
                <a:cubicBezTo>
                  <a:pt x="9610" y="1284"/>
                  <a:pt x="9720" y="1245"/>
                  <a:pt x="9799" y="1166"/>
                </a:cubicBezTo>
                <a:cubicBezTo>
                  <a:pt x="10051" y="946"/>
                  <a:pt x="10366" y="820"/>
                  <a:pt x="10681" y="820"/>
                </a:cubicBezTo>
                <a:cubicBezTo>
                  <a:pt x="11342" y="820"/>
                  <a:pt x="11878" y="1355"/>
                  <a:pt x="11878" y="2080"/>
                </a:cubicBezTo>
                <a:lnTo>
                  <a:pt x="11878" y="7499"/>
                </a:lnTo>
                <a:cubicBezTo>
                  <a:pt x="11374" y="6963"/>
                  <a:pt x="10618" y="6648"/>
                  <a:pt x="9799" y="6648"/>
                </a:cubicBezTo>
                <a:cubicBezTo>
                  <a:pt x="8570" y="6648"/>
                  <a:pt x="7562" y="7404"/>
                  <a:pt x="7121" y="8444"/>
                </a:cubicBezTo>
                <a:cubicBezTo>
                  <a:pt x="6932" y="8349"/>
                  <a:pt x="6585" y="8286"/>
                  <a:pt x="6365" y="8286"/>
                </a:cubicBezTo>
                <a:cubicBezTo>
                  <a:pt x="6144" y="8286"/>
                  <a:pt x="5798" y="8381"/>
                  <a:pt x="5640" y="8444"/>
                </a:cubicBezTo>
                <a:cubicBezTo>
                  <a:pt x="5199" y="7404"/>
                  <a:pt x="4191" y="6648"/>
                  <a:pt x="2962" y="6648"/>
                </a:cubicBezTo>
                <a:cubicBezTo>
                  <a:pt x="2111" y="6648"/>
                  <a:pt x="1418" y="6995"/>
                  <a:pt x="851" y="7499"/>
                </a:cubicBezTo>
                <a:lnTo>
                  <a:pt x="851" y="2080"/>
                </a:lnTo>
                <a:cubicBezTo>
                  <a:pt x="851" y="1418"/>
                  <a:pt x="1418" y="851"/>
                  <a:pt x="2080" y="820"/>
                </a:cubicBezTo>
                <a:cubicBezTo>
                  <a:pt x="2426" y="820"/>
                  <a:pt x="2742" y="977"/>
                  <a:pt x="2962" y="1166"/>
                </a:cubicBezTo>
                <a:cubicBezTo>
                  <a:pt x="3041" y="1245"/>
                  <a:pt x="3151" y="1284"/>
                  <a:pt x="3257" y="1284"/>
                </a:cubicBezTo>
                <a:cubicBezTo>
                  <a:pt x="3364" y="1284"/>
                  <a:pt x="3466" y="1245"/>
                  <a:pt x="3529" y="1166"/>
                </a:cubicBezTo>
                <a:cubicBezTo>
                  <a:pt x="3687" y="1009"/>
                  <a:pt x="3687" y="725"/>
                  <a:pt x="3529" y="568"/>
                </a:cubicBezTo>
                <a:cubicBezTo>
                  <a:pt x="3183" y="221"/>
                  <a:pt x="2647" y="1"/>
                  <a:pt x="208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6991" name="Google Shape;6991;p92"/>
          <p:cNvGrpSpPr/>
          <p:nvPr/>
        </p:nvGrpSpPr>
        <p:grpSpPr>
          <a:xfrm>
            <a:off x="2409125" y="3550789"/>
            <a:ext cx="288361" cy="495752"/>
            <a:chOff x="-39205300" y="3220175"/>
            <a:chExt cx="185100" cy="318225"/>
          </a:xfrm>
        </p:grpSpPr>
        <p:sp>
          <p:nvSpPr>
            <p:cNvPr id="6992" name="Google Shape;6992;p92"/>
            <p:cNvSpPr/>
            <p:nvPr/>
          </p:nvSpPr>
          <p:spPr>
            <a:xfrm>
              <a:off x="-39205300" y="3220175"/>
              <a:ext cx="185100" cy="111875"/>
            </a:xfrm>
            <a:custGeom>
              <a:avLst/>
              <a:gdLst/>
              <a:ahLst/>
              <a:cxnLst/>
              <a:rect l="l" t="t" r="r" b="b"/>
              <a:pathLst>
                <a:path w="7404" h="4475" extrusionOk="0">
                  <a:moveTo>
                    <a:pt x="1229" y="1"/>
                  </a:moveTo>
                  <a:cubicBezTo>
                    <a:pt x="567" y="1"/>
                    <a:pt x="0" y="568"/>
                    <a:pt x="0" y="1261"/>
                  </a:cubicBezTo>
                  <a:cubicBezTo>
                    <a:pt x="0" y="1797"/>
                    <a:pt x="315" y="2269"/>
                    <a:pt x="819" y="2458"/>
                  </a:cubicBezTo>
                  <a:lnTo>
                    <a:pt x="819" y="4475"/>
                  </a:lnTo>
                  <a:lnTo>
                    <a:pt x="6616" y="4475"/>
                  </a:lnTo>
                  <a:lnTo>
                    <a:pt x="6616" y="2458"/>
                  </a:lnTo>
                  <a:lnTo>
                    <a:pt x="6585" y="2458"/>
                  </a:lnTo>
                  <a:cubicBezTo>
                    <a:pt x="7057" y="2301"/>
                    <a:pt x="7404" y="1828"/>
                    <a:pt x="7404" y="1261"/>
                  </a:cubicBezTo>
                  <a:cubicBezTo>
                    <a:pt x="7404" y="600"/>
                    <a:pt x="6868" y="64"/>
                    <a:pt x="617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93" name="Google Shape;6993;p92"/>
            <p:cNvSpPr/>
            <p:nvPr/>
          </p:nvSpPr>
          <p:spPr>
            <a:xfrm>
              <a:off x="-39184825" y="3353300"/>
              <a:ext cx="144950" cy="185100"/>
            </a:xfrm>
            <a:custGeom>
              <a:avLst/>
              <a:gdLst/>
              <a:ahLst/>
              <a:cxnLst/>
              <a:rect l="l" t="t" r="r" b="b"/>
              <a:pathLst>
                <a:path w="5798" h="7404" extrusionOk="0">
                  <a:moveTo>
                    <a:pt x="0" y="0"/>
                  </a:moveTo>
                  <a:lnTo>
                    <a:pt x="0" y="819"/>
                  </a:lnTo>
                  <a:lnTo>
                    <a:pt x="2111" y="819"/>
                  </a:lnTo>
                  <a:cubicBezTo>
                    <a:pt x="2332" y="819"/>
                    <a:pt x="2489" y="1040"/>
                    <a:pt x="2489" y="1260"/>
                  </a:cubicBezTo>
                  <a:cubicBezTo>
                    <a:pt x="2489" y="1513"/>
                    <a:pt x="2300" y="1702"/>
                    <a:pt x="2111" y="1702"/>
                  </a:cubicBezTo>
                  <a:lnTo>
                    <a:pt x="0" y="1702"/>
                  </a:lnTo>
                  <a:lnTo>
                    <a:pt x="0" y="2521"/>
                  </a:lnTo>
                  <a:lnTo>
                    <a:pt x="2111" y="2521"/>
                  </a:lnTo>
                  <a:cubicBezTo>
                    <a:pt x="2332" y="2521"/>
                    <a:pt x="2489" y="2710"/>
                    <a:pt x="2489" y="2930"/>
                  </a:cubicBezTo>
                  <a:cubicBezTo>
                    <a:pt x="2489" y="3151"/>
                    <a:pt x="2300" y="3340"/>
                    <a:pt x="2111" y="3340"/>
                  </a:cubicBezTo>
                  <a:lnTo>
                    <a:pt x="0" y="3340"/>
                  </a:lnTo>
                  <a:lnTo>
                    <a:pt x="0" y="4190"/>
                  </a:lnTo>
                  <a:lnTo>
                    <a:pt x="2111" y="4190"/>
                  </a:lnTo>
                  <a:cubicBezTo>
                    <a:pt x="2332" y="4190"/>
                    <a:pt x="2489" y="4379"/>
                    <a:pt x="2489" y="4600"/>
                  </a:cubicBezTo>
                  <a:cubicBezTo>
                    <a:pt x="2458" y="4726"/>
                    <a:pt x="2300" y="4915"/>
                    <a:pt x="2048" y="4915"/>
                  </a:cubicBezTo>
                  <a:lnTo>
                    <a:pt x="63" y="4915"/>
                  </a:lnTo>
                  <a:cubicBezTo>
                    <a:pt x="252" y="6427"/>
                    <a:pt x="1512" y="7404"/>
                    <a:pt x="2899" y="7404"/>
                  </a:cubicBezTo>
                  <a:cubicBezTo>
                    <a:pt x="4474" y="7404"/>
                    <a:pt x="5797" y="6112"/>
                    <a:pt x="5797" y="4537"/>
                  </a:cubicBezTo>
                  <a:lnTo>
                    <a:pt x="5797"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994" name="Google Shape;6994;p92"/>
          <p:cNvGrpSpPr/>
          <p:nvPr/>
        </p:nvGrpSpPr>
        <p:grpSpPr>
          <a:xfrm>
            <a:off x="2363160" y="4164218"/>
            <a:ext cx="400021" cy="492364"/>
            <a:chOff x="-39248625" y="3588600"/>
            <a:chExt cx="256775" cy="316050"/>
          </a:xfrm>
        </p:grpSpPr>
        <p:sp>
          <p:nvSpPr>
            <p:cNvPr id="6995" name="Google Shape;6995;p92"/>
            <p:cNvSpPr/>
            <p:nvPr/>
          </p:nvSpPr>
          <p:spPr>
            <a:xfrm>
              <a:off x="-39248625" y="3588600"/>
              <a:ext cx="256775" cy="316050"/>
            </a:xfrm>
            <a:custGeom>
              <a:avLst/>
              <a:gdLst/>
              <a:ahLst/>
              <a:cxnLst/>
              <a:rect l="l" t="t" r="r" b="b"/>
              <a:pathLst>
                <a:path w="10271" h="12642" extrusionOk="0">
                  <a:moveTo>
                    <a:pt x="5364" y="0"/>
                  </a:moveTo>
                  <a:cubicBezTo>
                    <a:pt x="5041" y="0"/>
                    <a:pt x="4710" y="118"/>
                    <a:pt x="4443" y="355"/>
                  </a:cubicBezTo>
                  <a:lnTo>
                    <a:pt x="3277" y="1552"/>
                  </a:lnTo>
                  <a:cubicBezTo>
                    <a:pt x="2804" y="2025"/>
                    <a:pt x="2804" y="2812"/>
                    <a:pt x="3277" y="3316"/>
                  </a:cubicBezTo>
                  <a:lnTo>
                    <a:pt x="3938" y="3978"/>
                  </a:lnTo>
                  <a:lnTo>
                    <a:pt x="1702" y="6215"/>
                  </a:lnTo>
                  <a:cubicBezTo>
                    <a:pt x="1544" y="6152"/>
                    <a:pt x="1355" y="6057"/>
                    <a:pt x="1135" y="6057"/>
                  </a:cubicBezTo>
                  <a:cubicBezTo>
                    <a:pt x="1119" y="6056"/>
                    <a:pt x="1104" y="6056"/>
                    <a:pt x="1089" y="6056"/>
                  </a:cubicBezTo>
                  <a:cubicBezTo>
                    <a:pt x="538" y="6056"/>
                    <a:pt x="0" y="6611"/>
                    <a:pt x="0" y="7286"/>
                  </a:cubicBezTo>
                  <a:cubicBezTo>
                    <a:pt x="0" y="7947"/>
                    <a:pt x="567" y="8515"/>
                    <a:pt x="1229" y="8515"/>
                  </a:cubicBezTo>
                  <a:cubicBezTo>
                    <a:pt x="1418" y="8515"/>
                    <a:pt x="1576" y="8483"/>
                    <a:pt x="1733" y="8388"/>
                  </a:cubicBezTo>
                  <a:lnTo>
                    <a:pt x="3560" y="10216"/>
                  </a:lnTo>
                  <a:cubicBezTo>
                    <a:pt x="2993" y="10720"/>
                    <a:pt x="2615" y="11381"/>
                    <a:pt x="2521" y="12169"/>
                  </a:cubicBezTo>
                  <a:cubicBezTo>
                    <a:pt x="2489" y="12421"/>
                    <a:pt x="2678" y="12642"/>
                    <a:pt x="2930" y="12642"/>
                  </a:cubicBezTo>
                  <a:lnTo>
                    <a:pt x="8633" y="12642"/>
                  </a:lnTo>
                  <a:cubicBezTo>
                    <a:pt x="8853" y="12642"/>
                    <a:pt x="9074" y="12421"/>
                    <a:pt x="9011" y="12169"/>
                  </a:cubicBezTo>
                  <a:cubicBezTo>
                    <a:pt x="8790" y="10562"/>
                    <a:pt x="7404" y="9334"/>
                    <a:pt x="5766" y="9334"/>
                  </a:cubicBezTo>
                  <a:cubicBezTo>
                    <a:pt x="5199" y="9334"/>
                    <a:pt x="4695" y="9491"/>
                    <a:pt x="4222" y="9743"/>
                  </a:cubicBezTo>
                  <a:lnTo>
                    <a:pt x="2300" y="7853"/>
                  </a:lnTo>
                  <a:cubicBezTo>
                    <a:pt x="2363" y="7695"/>
                    <a:pt x="2395" y="7475"/>
                    <a:pt x="2395" y="7286"/>
                  </a:cubicBezTo>
                  <a:cubicBezTo>
                    <a:pt x="2395" y="7097"/>
                    <a:pt x="2363" y="6939"/>
                    <a:pt x="2300" y="6782"/>
                  </a:cubicBezTo>
                  <a:lnTo>
                    <a:pt x="4285" y="4797"/>
                  </a:lnTo>
                  <a:lnTo>
                    <a:pt x="4285" y="4797"/>
                  </a:lnTo>
                  <a:cubicBezTo>
                    <a:pt x="4253" y="5742"/>
                    <a:pt x="4537" y="6624"/>
                    <a:pt x="5073" y="7317"/>
                  </a:cubicBezTo>
                  <a:lnTo>
                    <a:pt x="10271" y="2119"/>
                  </a:lnTo>
                  <a:cubicBezTo>
                    <a:pt x="9636" y="1606"/>
                    <a:pt x="8888" y="1321"/>
                    <a:pt x="8026" y="1321"/>
                  </a:cubicBezTo>
                  <a:cubicBezTo>
                    <a:pt x="7776" y="1321"/>
                    <a:pt x="7516" y="1345"/>
                    <a:pt x="7246" y="1394"/>
                  </a:cubicBezTo>
                  <a:lnTo>
                    <a:pt x="6238" y="355"/>
                  </a:lnTo>
                  <a:cubicBezTo>
                    <a:pt x="6002" y="118"/>
                    <a:pt x="5687" y="0"/>
                    <a:pt x="5364"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96" name="Google Shape;6996;p92"/>
            <p:cNvSpPr/>
            <p:nvPr/>
          </p:nvSpPr>
          <p:spPr>
            <a:xfrm>
              <a:off x="-39076150" y="3684875"/>
              <a:ext cx="84300" cy="80300"/>
            </a:xfrm>
            <a:custGeom>
              <a:avLst/>
              <a:gdLst/>
              <a:ahLst/>
              <a:cxnLst/>
              <a:rect l="l" t="t" r="r" b="b"/>
              <a:pathLst>
                <a:path w="3372" h="3212" extrusionOk="0">
                  <a:moveTo>
                    <a:pt x="2868" y="1"/>
                  </a:moveTo>
                  <a:lnTo>
                    <a:pt x="1" y="2868"/>
                  </a:lnTo>
                  <a:cubicBezTo>
                    <a:pt x="353" y="3098"/>
                    <a:pt x="757" y="3212"/>
                    <a:pt x="1156" y="3212"/>
                  </a:cubicBezTo>
                  <a:cubicBezTo>
                    <a:pt x="1686" y="3212"/>
                    <a:pt x="2207" y="3011"/>
                    <a:pt x="2584" y="2616"/>
                  </a:cubicBezTo>
                  <a:cubicBezTo>
                    <a:pt x="3309" y="1891"/>
                    <a:pt x="3372" y="851"/>
                    <a:pt x="2868"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6997" name="Google Shape;6997;p92"/>
          <p:cNvSpPr/>
          <p:nvPr/>
        </p:nvSpPr>
        <p:spPr>
          <a:xfrm>
            <a:off x="2324521" y="4771720"/>
            <a:ext cx="484731" cy="494545"/>
          </a:xfrm>
          <a:custGeom>
            <a:avLst/>
            <a:gdLst/>
            <a:ahLst/>
            <a:cxnLst/>
            <a:rect l="l" t="t" r="r" b="b"/>
            <a:pathLst>
              <a:path w="12446" h="12698" extrusionOk="0">
                <a:moveTo>
                  <a:pt x="6239" y="1"/>
                </a:moveTo>
                <a:cubicBezTo>
                  <a:pt x="5105" y="1"/>
                  <a:pt x="4191" y="915"/>
                  <a:pt x="4159" y="2112"/>
                </a:cubicBezTo>
                <a:cubicBezTo>
                  <a:pt x="4159" y="3088"/>
                  <a:pt x="4852" y="3939"/>
                  <a:pt x="5798" y="4097"/>
                </a:cubicBezTo>
                <a:lnTo>
                  <a:pt x="5798" y="5294"/>
                </a:lnTo>
                <a:cubicBezTo>
                  <a:pt x="4852" y="5483"/>
                  <a:pt x="4159" y="6333"/>
                  <a:pt x="4159" y="7310"/>
                </a:cubicBezTo>
                <a:cubicBezTo>
                  <a:pt x="4159" y="7657"/>
                  <a:pt x="4222" y="7972"/>
                  <a:pt x="4380" y="8255"/>
                </a:cubicBezTo>
                <a:lnTo>
                  <a:pt x="3403" y="9043"/>
                </a:lnTo>
                <a:cubicBezTo>
                  <a:pt x="3057" y="8728"/>
                  <a:pt x="2584" y="8570"/>
                  <a:pt x="2112" y="8570"/>
                </a:cubicBezTo>
                <a:cubicBezTo>
                  <a:pt x="946" y="8602"/>
                  <a:pt x="1" y="9515"/>
                  <a:pt x="1" y="10650"/>
                </a:cubicBezTo>
                <a:cubicBezTo>
                  <a:pt x="1" y="11784"/>
                  <a:pt x="946" y="12697"/>
                  <a:pt x="2112" y="12697"/>
                </a:cubicBezTo>
                <a:cubicBezTo>
                  <a:pt x="3246" y="12697"/>
                  <a:pt x="4128" y="11752"/>
                  <a:pt x="4191" y="10650"/>
                </a:cubicBezTo>
                <a:cubicBezTo>
                  <a:pt x="4191" y="10303"/>
                  <a:pt x="4096" y="9988"/>
                  <a:pt x="3939" y="9704"/>
                </a:cubicBezTo>
                <a:lnTo>
                  <a:pt x="4947" y="8917"/>
                </a:lnTo>
                <a:cubicBezTo>
                  <a:pt x="5294" y="9232"/>
                  <a:pt x="5766" y="9389"/>
                  <a:pt x="6239" y="9389"/>
                </a:cubicBezTo>
                <a:cubicBezTo>
                  <a:pt x="6743" y="9389"/>
                  <a:pt x="7184" y="9200"/>
                  <a:pt x="7530" y="8917"/>
                </a:cubicBezTo>
                <a:lnTo>
                  <a:pt x="8507" y="9704"/>
                </a:lnTo>
                <a:cubicBezTo>
                  <a:pt x="8350" y="9988"/>
                  <a:pt x="8287" y="10303"/>
                  <a:pt x="8287" y="10650"/>
                </a:cubicBezTo>
                <a:cubicBezTo>
                  <a:pt x="8287" y="11784"/>
                  <a:pt x="9232" y="12697"/>
                  <a:pt x="10366" y="12697"/>
                </a:cubicBezTo>
                <a:cubicBezTo>
                  <a:pt x="11500" y="12697"/>
                  <a:pt x="12414" y="11752"/>
                  <a:pt x="12445" y="10650"/>
                </a:cubicBezTo>
                <a:cubicBezTo>
                  <a:pt x="12445" y="9515"/>
                  <a:pt x="11563" y="8602"/>
                  <a:pt x="10366" y="8570"/>
                </a:cubicBezTo>
                <a:cubicBezTo>
                  <a:pt x="9862" y="8570"/>
                  <a:pt x="9421" y="8759"/>
                  <a:pt x="9074" y="9043"/>
                </a:cubicBezTo>
                <a:lnTo>
                  <a:pt x="8097" y="8255"/>
                </a:lnTo>
                <a:cubicBezTo>
                  <a:pt x="8255" y="7972"/>
                  <a:pt x="8318" y="7657"/>
                  <a:pt x="8318" y="7310"/>
                </a:cubicBezTo>
                <a:cubicBezTo>
                  <a:pt x="8318" y="6333"/>
                  <a:pt x="7625" y="5451"/>
                  <a:pt x="6680" y="5294"/>
                </a:cubicBezTo>
                <a:lnTo>
                  <a:pt x="6680" y="4097"/>
                </a:lnTo>
                <a:cubicBezTo>
                  <a:pt x="7625" y="3908"/>
                  <a:pt x="8318" y="3088"/>
                  <a:pt x="8318" y="2112"/>
                </a:cubicBezTo>
                <a:cubicBezTo>
                  <a:pt x="8318" y="946"/>
                  <a:pt x="7404" y="64"/>
                  <a:pt x="623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98" name="Google Shape;6998;p92"/>
          <p:cNvSpPr/>
          <p:nvPr/>
        </p:nvSpPr>
        <p:spPr>
          <a:xfrm>
            <a:off x="5243919" y="3533637"/>
            <a:ext cx="493299" cy="491468"/>
          </a:xfrm>
          <a:custGeom>
            <a:avLst/>
            <a:gdLst/>
            <a:ahLst/>
            <a:cxnLst/>
            <a:rect l="l" t="t" r="r" b="b"/>
            <a:pathLst>
              <a:path w="12666" h="12619" extrusionOk="0">
                <a:moveTo>
                  <a:pt x="9294" y="1"/>
                </a:moveTo>
                <a:cubicBezTo>
                  <a:pt x="9192" y="1"/>
                  <a:pt x="9089" y="40"/>
                  <a:pt x="9011" y="119"/>
                </a:cubicBezTo>
                <a:lnTo>
                  <a:pt x="7593" y="1537"/>
                </a:lnTo>
                <a:lnTo>
                  <a:pt x="9011" y="2954"/>
                </a:lnTo>
                <a:cubicBezTo>
                  <a:pt x="9168" y="3112"/>
                  <a:pt x="9168" y="3395"/>
                  <a:pt x="9011" y="3553"/>
                </a:cubicBezTo>
                <a:cubicBezTo>
                  <a:pt x="8932" y="3632"/>
                  <a:pt x="8822" y="3671"/>
                  <a:pt x="8711" y="3671"/>
                </a:cubicBezTo>
                <a:cubicBezTo>
                  <a:pt x="8601" y="3671"/>
                  <a:pt x="8491" y="3632"/>
                  <a:pt x="8412" y="3553"/>
                </a:cubicBezTo>
                <a:lnTo>
                  <a:pt x="6994" y="2135"/>
                </a:lnTo>
                <a:lnTo>
                  <a:pt x="5923" y="3206"/>
                </a:lnTo>
                <a:lnTo>
                  <a:pt x="7341" y="4624"/>
                </a:lnTo>
                <a:cubicBezTo>
                  <a:pt x="7498" y="4782"/>
                  <a:pt x="7498" y="5034"/>
                  <a:pt x="7341" y="5191"/>
                </a:cubicBezTo>
                <a:cubicBezTo>
                  <a:pt x="7262" y="5270"/>
                  <a:pt x="7160" y="5309"/>
                  <a:pt x="7053" y="5309"/>
                </a:cubicBezTo>
                <a:cubicBezTo>
                  <a:pt x="6947" y="5309"/>
                  <a:pt x="6837" y="5270"/>
                  <a:pt x="6742" y="5191"/>
                </a:cubicBezTo>
                <a:lnTo>
                  <a:pt x="5356" y="3773"/>
                </a:lnTo>
                <a:lnTo>
                  <a:pt x="4285" y="4845"/>
                </a:lnTo>
                <a:lnTo>
                  <a:pt x="5703" y="6262"/>
                </a:lnTo>
                <a:cubicBezTo>
                  <a:pt x="5860" y="6420"/>
                  <a:pt x="5860" y="6703"/>
                  <a:pt x="5703" y="6861"/>
                </a:cubicBezTo>
                <a:cubicBezTo>
                  <a:pt x="5624" y="6940"/>
                  <a:pt x="5514" y="6979"/>
                  <a:pt x="5403" y="6979"/>
                </a:cubicBezTo>
                <a:cubicBezTo>
                  <a:pt x="5293" y="6979"/>
                  <a:pt x="5183" y="6940"/>
                  <a:pt x="5104" y="6861"/>
                </a:cubicBezTo>
                <a:lnTo>
                  <a:pt x="3686" y="5443"/>
                </a:lnTo>
                <a:lnTo>
                  <a:pt x="2615" y="6514"/>
                </a:lnTo>
                <a:lnTo>
                  <a:pt x="4096" y="7932"/>
                </a:lnTo>
                <a:cubicBezTo>
                  <a:pt x="4253" y="8090"/>
                  <a:pt x="4253" y="8373"/>
                  <a:pt x="4096" y="8499"/>
                </a:cubicBezTo>
                <a:cubicBezTo>
                  <a:pt x="4017" y="8578"/>
                  <a:pt x="3907" y="8617"/>
                  <a:pt x="3797" y="8617"/>
                </a:cubicBezTo>
                <a:cubicBezTo>
                  <a:pt x="3686" y="8617"/>
                  <a:pt x="3576" y="8578"/>
                  <a:pt x="3497" y="8499"/>
                </a:cubicBezTo>
                <a:lnTo>
                  <a:pt x="2048" y="7081"/>
                </a:lnTo>
                <a:lnTo>
                  <a:pt x="158" y="8972"/>
                </a:lnTo>
                <a:cubicBezTo>
                  <a:pt x="0" y="9129"/>
                  <a:pt x="0" y="9413"/>
                  <a:pt x="158" y="9570"/>
                </a:cubicBezTo>
                <a:lnTo>
                  <a:pt x="3056" y="12500"/>
                </a:lnTo>
                <a:cubicBezTo>
                  <a:pt x="3135" y="12579"/>
                  <a:pt x="3245" y="12618"/>
                  <a:pt x="3356" y="12618"/>
                </a:cubicBezTo>
                <a:cubicBezTo>
                  <a:pt x="3466" y="12618"/>
                  <a:pt x="3576" y="12579"/>
                  <a:pt x="3655" y="12500"/>
                </a:cubicBezTo>
                <a:lnTo>
                  <a:pt x="12508" y="3616"/>
                </a:lnTo>
                <a:cubicBezTo>
                  <a:pt x="12665" y="3458"/>
                  <a:pt x="12665" y="3206"/>
                  <a:pt x="12508" y="3049"/>
                </a:cubicBezTo>
                <a:lnTo>
                  <a:pt x="9578" y="119"/>
                </a:lnTo>
                <a:cubicBezTo>
                  <a:pt x="9499" y="40"/>
                  <a:pt x="9397" y="1"/>
                  <a:pt x="9294"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6999" name="Google Shape;6999;p92"/>
          <p:cNvGrpSpPr/>
          <p:nvPr/>
        </p:nvGrpSpPr>
        <p:grpSpPr>
          <a:xfrm>
            <a:off x="1630779" y="1748240"/>
            <a:ext cx="572672" cy="494505"/>
            <a:chOff x="-42651700" y="3217825"/>
            <a:chExt cx="367600" cy="317425"/>
          </a:xfrm>
        </p:grpSpPr>
        <p:sp>
          <p:nvSpPr>
            <p:cNvPr id="7000" name="Google Shape;7000;p92"/>
            <p:cNvSpPr/>
            <p:nvPr/>
          </p:nvSpPr>
          <p:spPr>
            <a:xfrm>
              <a:off x="-42651700" y="3239075"/>
              <a:ext cx="367600" cy="296175"/>
            </a:xfrm>
            <a:custGeom>
              <a:avLst/>
              <a:gdLst/>
              <a:ahLst/>
              <a:cxnLst/>
              <a:rect l="l" t="t" r="r" b="b"/>
              <a:pathLst>
                <a:path w="14704" h="11847" extrusionOk="0">
                  <a:moveTo>
                    <a:pt x="7370" y="797"/>
                  </a:moveTo>
                  <a:cubicBezTo>
                    <a:pt x="8536" y="797"/>
                    <a:pt x="9694" y="1246"/>
                    <a:pt x="10576" y="2143"/>
                  </a:cubicBezTo>
                  <a:cubicBezTo>
                    <a:pt x="12340" y="3908"/>
                    <a:pt x="12340" y="6775"/>
                    <a:pt x="10576" y="8539"/>
                  </a:cubicBezTo>
                  <a:cubicBezTo>
                    <a:pt x="9757" y="9390"/>
                    <a:pt x="8623" y="9894"/>
                    <a:pt x="7363" y="9894"/>
                  </a:cubicBezTo>
                  <a:cubicBezTo>
                    <a:pt x="6102" y="9894"/>
                    <a:pt x="4937" y="9358"/>
                    <a:pt x="4118" y="8539"/>
                  </a:cubicBezTo>
                  <a:cubicBezTo>
                    <a:pt x="2353" y="6775"/>
                    <a:pt x="2353" y="3908"/>
                    <a:pt x="4118" y="2143"/>
                  </a:cubicBezTo>
                  <a:cubicBezTo>
                    <a:pt x="5031" y="1246"/>
                    <a:pt x="6205" y="797"/>
                    <a:pt x="7370" y="797"/>
                  </a:cubicBezTo>
                  <a:close/>
                  <a:moveTo>
                    <a:pt x="7326" y="1"/>
                  </a:moveTo>
                  <a:cubicBezTo>
                    <a:pt x="2091" y="1"/>
                    <a:pt x="0" y="6750"/>
                    <a:pt x="4275" y="9768"/>
                  </a:cubicBezTo>
                  <a:lnTo>
                    <a:pt x="3424" y="11280"/>
                  </a:lnTo>
                  <a:cubicBezTo>
                    <a:pt x="3298" y="11532"/>
                    <a:pt x="3487" y="11847"/>
                    <a:pt x="3771" y="11847"/>
                  </a:cubicBezTo>
                  <a:cubicBezTo>
                    <a:pt x="3929" y="11847"/>
                    <a:pt x="4086" y="11784"/>
                    <a:pt x="4118" y="11626"/>
                  </a:cubicBezTo>
                  <a:lnTo>
                    <a:pt x="5000" y="10209"/>
                  </a:lnTo>
                  <a:cubicBezTo>
                    <a:pt x="5740" y="10571"/>
                    <a:pt x="6543" y="10752"/>
                    <a:pt x="7351" y="10752"/>
                  </a:cubicBezTo>
                  <a:cubicBezTo>
                    <a:pt x="8158" y="10752"/>
                    <a:pt x="8969" y="10571"/>
                    <a:pt x="9725" y="10209"/>
                  </a:cubicBezTo>
                  <a:lnTo>
                    <a:pt x="10576" y="11626"/>
                  </a:lnTo>
                  <a:cubicBezTo>
                    <a:pt x="10671" y="11784"/>
                    <a:pt x="10828" y="11847"/>
                    <a:pt x="10923" y="11847"/>
                  </a:cubicBezTo>
                  <a:cubicBezTo>
                    <a:pt x="11238" y="11847"/>
                    <a:pt x="11458" y="11532"/>
                    <a:pt x="11301" y="11280"/>
                  </a:cubicBezTo>
                  <a:lnTo>
                    <a:pt x="10419" y="9768"/>
                  </a:lnTo>
                  <a:cubicBezTo>
                    <a:pt x="14703" y="6775"/>
                    <a:pt x="12592" y="1"/>
                    <a:pt x="7363" y="1"/>
                  </a:cubicBezTo>
                  <a:cubicBezTo>
                    <a:pt x="7350" y="1"/>
                    <a:pt x="7338" y="1"/>
                    <a:pt x="732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01" name="Google Shape;7001;p92"/>
            <p:cNvSpPr/>
            <p:nvPr/>
          </p:nvSpPr>
          <p:spPr>
            <a:xfrm>
              <a:off x="-42419600" y="3217825"/>
              <a:ext cx="106350" cy="106350"/>
            </a:xfrm>
            <a:custGeom>
              <a:avLst/>
              <a:gdLst/>
              <a:ahLst/>
              <a:cxnLst/>
              <a:rect l="l" t="t" r="r" b="b"/>
              <a:pathLst>
                <a:path w="4254" h="4254" extrusionOk="0">
                  <a:moveTo>
                    <a:pt x="1355" y="0"/>
                  </a:moveTo>
                  <a:cubicBezTo>
                    <a:pt x="882" y="0"/>
                    <a:pt x="410" y="95"/>
                    <a:pt x="0" y="315"/>
                  </a:cubicBezTo>
                  <a:cubicBezTo>
                    <a:pt x="1891" y="946"/>
                    <a:pt x="3340" y="2395"/>
                    <a:pt x="3938" y="4254"/>
                  </a:cubicBezTo>
                  <a:cubicBezTo>
                    <a:pt x="4128" y="3844"/>
                    <a:pt x="4254" y="3371"/>
                    <a:pt x="4254" y="2899"/>
                  </a:cubicBezTo>
                  <a:cubicBezTo>
                    <a:pt x="4254" y="1292"/>
                    <a:pt x="2962" y="0"/>
                    <a:pt x="1355"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02" name="Google Shape;7002;p92"/>
            <p:cNvSpPr/>
            <p:nvPr/>
          </p:nvSpPr>
          <p:spPr>
            <a:xfrm>
              <a:off x="-42623600" y="3218600"/>
              <a:ext cx="106350" cy="106375"/>
            </a:xfrm>
            <a:custGeom>
              <a:avLst/>
              <a:gdLst/>
              <a:ahLst/>
              <a:cxnLst/>
              <a:rect l="l" t="t" r="r" b="b"/>
              <a:pathLst>
                <a:path w="4254" h="4255" extrusionOk="0">
                  <a:moveTo>
                    <a:pt x="2931" y="1"/>
                  </a:moveTo>
                  <a:cubicBezTo>
                    <a:pt x="1292" y="1"/>
                    <a:pt x="1" y="1293"/>
                    <a:pt x="1" y="2899"/>
                  </a:cubicBezTo>
                  <a:cubicBezTo>
                    <a:pt x="1" y="3372"/>
                    <a:pt x="127" y="3845"/>
                    <a:pt x="316" y="4254"/>
                  </a:cubicBezTo>
                  <a:cubicBezTo>
                    <a:pt x="977" y="2364"/>
                    <a:pt x="2426" y="915"/>
                    <a:pt x="4254" y="316"/>
                  </a:cubicBezTo>
                  <a:cubicBezTo>
                    <a:pt x="3876" y="127"/>
                    <a:pt x="3403" y="1"/>
                    <a:pt x="293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03" name="Google Shape;7003;p92"/>
            <p:cNvSpPr/>
            <p:nvPr/>
          </p:nvSpPr>
          <p:spPr>
            <a:xfrm>
              <a:off x="-42561375" y="3279250"/>
              <a:ext cx="185900" cy="186700"/>
            </a:xfrm>
            <a:custGeom>
              <a:avLst/>
              <a:gdLst/>
              <a:ahLst/>
              <a:cxnLst/>
              <a:rect l="l" t="t" r="r" b="b"/>
              <a:pathLst>
                <a:path w="7436" h="7468" extrusionOk="0">
                  <a:moveTo>
                    <a:pt x="3781" y="1671"/>
                  </a:moveTo>
                  <a:cubicBezTo>
                    <a:pt x="4033" y="1671"/>
                    <a:pt x="4191" y="1860"/>
                    <a:pt x="4191" y="2112"/>
                  </a:cubicBezTo>
                  <a:lnTo>
                    <a:pt x="4191" y="3340"/>
                  </a:lnTo>
                  <a:lnTo>
                    <a:pt x="5388" y="3340"/>
                  </a:lnTo>
                  <a:cubicBezTo>
                    <a:pt x="5640" y="3340"/>
                    <a:pt x="5829" y="3529"/>
                    <a:pt x="5829" y="3750"/>
                  </a:cubicBezTo>
                  <a:cubicBezTo>
                    <a:pt x="5829" y="4002"/>
                    <a:pt x="5640" y="4128"/>
                    <a:pt x="5388" y="4128"/>
                  </a:cubicBezTo>
                  <a:lnTo>
                    <a:pt x="3750" y="4128"/>
                  </a:lnTo>
                  <a:cubicBezTo>
                    <a:pt x="3498" y="4128"/>
                    <a:pt x="3308" y="3939"/>
                    <a:pt x="3308" y="3750"/>
                  </a:cubicBezTo>
                  <a:lnTo>
                    <a:pt x="3308" y="2112"/>
                  </a:lnTo>
                  <a:lnTo>
                    <a:pt x="3340" y="2112"/>
                  </a:lnTo>
                  <a:cubicBezTo>
                    <a:pt x="3340" y="1860"/>
                    <a:pt x="3529" y="1671"/>
                    <a:pt x="3781" y="1671"/>
                  </a:cubicBezTo>
                  <a:close/>
                  <a:moveTo>
                    <a:pt x="3750" y="1"/>
                  </a:moveTo>
                  <a:cubicBezTo>
                    <a:pt x="1702" y="1"/>
                    <a:pt x="32" y="1671"/>
                    <a:pt x="0" y="3750"/>
                  </a:cubicBezTo>
                  <a:cubicBezTo>
                    <a:pt x="32" y="5798"/>
                    <a:pt x="1702" y="7467"/>
                    <a:pt x="3750" y="7467"/>
                  </a:cubicBezTo>
                  <a:cubicBezTo>
                    <a:pt x="5797" y="7467"/>
                    <a:pt x="7436" y="5798"/>
                    <a:pt x="7436" y="3750"/>
                  </a:cubicBezTo>
                  <a:cubicBezTo>
                    <a:pt x="7436" y="1702"/>
                    <a:pt x="5797" y="64"/>
                    <a:pt x="375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004" name="Google Shape;7004;p92"/>
          <p:cNvGrpSpPr/>
          <p:nvPr/>
        </p:nvGrpSpPr>
        <p:grpSpPr>
          <a:xfrm>
            <a:off x="1678021" y="2334439"/>
            <a:ext cx="478187" cy="484301"/>
            <a:chOff x="-42617300" y="3587775"/>
            <a:chExt cx="306950" cy="310875"/>
          </a:xfrm>
        </p:grpSpPr>
        <p:sp>
          <p:nvSpPr>
            <p:cNvPr id="7005" name="Google Shape;7005;p92"/>
            <p:cNvSpPr/>
            <p:nvPr/>
          </p:nvSpPr>
          <p:spPr>
            <a:xfrm>
              <a:off x="-42617300" y="3587775"/>
              <a:ext cx="306950" cy="310875"/>
            </a:xfrm>
            <a:custGeom>
              <a:avLst/>
              <a:gdLst/>
              <a:ahLst/>
              <a:cxnLst/>
              <a:rect l="l" t="t" r="r" b="b"/>
              <a:pathLst>
                <a:path w="12278" h="12435" extrusionOk="0">
                  <a:moveTo>
                    <a:pt x="5905" y="860"/>
                  </a:moveTo>
                  <a:cubicBezTo>
                    <a:pt x="6421" y="860"/>
                    <a:pt x="6926" y="1412"/>
                    <a:pt x="7341" y="2467"/>
                  </a:cubicBezTo>
                  <a:cubicBezTo>
                    <a:pt x="6837" y="2593"/>
                    <a:pt x="6365" y="2782"/>
                    <a:pt x="5892" y="3003"/>
                  </a:cubicBezTo>
                  <a:cubicBezTo>
                    <a:pt x="5419" y="2782"/>
                    <a:pt x="4947" y="2593"/>
                    <a:pt x="4443" y="2467"/>
                  </a:cubicBezTo>
                  <a:cubicBezTo>
                    <a:pt x="4893" y="1381"/>
                    <a:pt x="5404" y="860"/>
                    <a:pt x="5905" y="860"/>
                  </a:cubicBezTo>
                  <a:close/>
                  <a:moveTo>
                    <a:pt x="4191" y="3255"/>
                  </a:moveTo>
                  <a:cubicBezTo>
                    <a:pt x="4443" y="3349"/>
                    <a:pt x="4632" y="3381"/>
                    <a:pt x="4884" y="3475"/>
                  </a:cubicBezTo>
                  <a:cubicBezTo>
                    <a:pt x="4726" y="3538"/>
                    <a:pt x="4600" y="3601"/>
                    <a:pt x="4443" y="3696"/>
                  </a:cubicBezTo>
                  <a:cubicBezTo>
                    <a:pt x="4285" y="3790"/>
                    <a:pt x="4159" y="3853"/>
                    <a:pt x="4002" y="3948"/>
                  </a:cubicBezTo>
                  <a:cubicBezTo>
                    <a:pt x="4096" y="3727"/>
                    <a:pt x="4159" y="3507"/>
                    <a:pt x="4191" y="3255"/>
                  </a:cubicBezTo>
                  <a:close/>
                  <a:moveTo>
                    <a:pt x="7625" y="3318"/>
                  </a:moveTo>
                  <a:cubicBezTo>
                    <a:pt x="7688" y="3507"/>
                    <a:pt x="7751" y="3727"/>
                    <a:pt x="7782" y="3979"/>
                  </a:cubicBezTo>
                  <a:cubicBezTo>
                    <a:pt x="7499" y="3790"/>
                    <a:pt x="7247" y="3633"/>
                    <a:pt x="6963" y="3507"/>
                  </a:cubicBezTo>
                  <a:cubicBezTo>
                    <a:pt x="7184" y="3412"/>
                    <a:pt x="7404" y="3349"/>
                    <a:pt x="7625" y="3318"/>
                  </a:cubicBezTo>
                  <a:close/>
                  <a:moveTo>
                    <a:pt x="2611" y="3034"/>
                  </a:moveTo>
                  <a:cubicBezTo>
                    <a:pt x="2846" y="3034"/>
                    <a:pt x="3110" y="3054"/>
                    <a:pt x="3403" y="3097"/>
                  </a:cubicBezTo>
                  <a:cubicBezTo>
                    <a:pt x="3309" y="3570"/>
                    <a:pt x="3183" y="4042"/>
                    <a:pt x="3151" y="4609"/>
                  </a:cubicBezTo>
                  <a:cubicBezTo>
                    <a:pt x="2742" y="4924"/>
                    <a:pt x="2363" y="5240"/>
                    <a:pt x="1954" y="5586"/>
                  </a:cubicBezTo>
                  <a:cubicBezTo>
                    <a:pt x="712" y="4068"/>
                    <a:pt x="945" y="3034"/>
                    <a:pt x="2611" y="3034"/>
                  </a:cubicBezTo>
                  <a:close/>
                  <a:moveTo>
                    <a:pt x="9301" y="3075"/>
                  </a:moveTo>
                  <a:cubicBezTo>
                    <a:pt x="10879" y="3075"/>
                    <a:pt x="11079" y="4102"/>
                    <a:pt x="9862" y="5618"/>
                  </a:cubicBezTo>
                  <a:cubicBezTo>
                    <a:pt x="9515" y="5271"/>
                    <a:pt x="9137" y="4924"/>
                    <a:pt x="8696" y="4641"/>
                  </a:cubicBezTo>
                  <a:cubicBezTo>
                    <a:pt x="8601" y="4137"/>
                    <a:pt x="8538" y="3601"/>
                    <a:pt x="8412" y="3160"/>
                  </a:cubicBezTo>
                  <a:cubicBezTo>
                    <a:pt x="8746" y="3102"/>
                    <a:pt x="9042" y="3075"/>
                    <a:pt x="9301" y="3075"/>
                  </a:cubicBezTo>
                  <a:close/>
                  <a:moveTo>
                    <a:pt x="8822" y="5744"/>
                  </a:moveTo>
                  <a:cubicBezTo>
                    <a:pt x="9011" y="5901"/>
                    <a:pt x="9169" y="6059"/>
                    <a:pt x="9326" y="6216"/>
                  </a:cubicBezTo>
                  <a:cubicBezTo>
                    <a:pt x="9169" y="6374"/>
                    <a:pt x="8980" y="6531"/>
                    <a:pt x="8822" y="6689"/>
                  </a:cubicBezTo>
                  <a:lnTo>
                    <a:pt x="8822" y="5744"/>
                  </a:lnTo>
                  <a:close/>
                  <a:moveTo>
                    <a:pt x="3025" y="5775"/>
                  </a:moveTo>
                  <a:lnTo>
                    <a:pt x="3025" y="6720"/>
                  </a:lnTo>
                  <a:cubicBezTo>
                    <a:pt x="2836" y="6563"/>
                    <a:pt x="2679" y="6405"/>
                    <a:pt x="2521" y="6248"/>
                  </a:cubicBezTo>
                  <a:cubicBezTo>
                    <a:pt x="2679" y="6090"/>
                    <a:pt x="2868" y="5933"/>
                    <a:pt x="3025" y="5775"/>
                  </a:cubicBezTo>
                  <a:close/>
                  <a:moveTo>
                    <a:pt x="5892" y="3885"/>
                  </a:moveTo>
                  <a:cubicBezTo>
                    <a:pt x="6617" y="4200"/>
                    <a:pt x="7278" y="4609"/>
                    <a:pt x="7908" y="5082"/>
                  </a:cubicBezTo>
                  <a:cubicBezTo>
                    <a:pt x="8003" y="5838"/>
                    <a:pt x="8003" y="6626"/>
                    <a:pt x="7908" y="7413"/>
                  </a:cubicBezTo>
                  <a:cubicBezTo>
                    <a:pt x="7278" y="7823"/>
                    <a:pt x="6585" y="8232"/>
                    <a:pt x="5892" y="8579"/>
                  </a:cubicBezTo>
                  <a:cubicBezTo>
                    <a:pt x="5545" y="8421"/>
                    <a:pt x="5230" y="8232"/>
                    <a:pt x="4884" y="8043"/>
                  </a:cubicBezTo>
                  <a:cubicBezTo>
                    <a:pt x="4537" y="7823"/>
                    <a:pt x="4191" y="7634"/>
                    <a:pt x="3876" y="7413"/>
                  </a:cubicBezTo>
                  <a:cubicBezTo>
                    <a:pt x="3844" y="6657"/>
                    <a:pt x="3844" y="5870"/>
                    <a:pt x="3876" y="5082"/>
                  </a:cubicBezTo>
                  <a:cubicBezTo>
                    <a:pt x="4191" y="4830"/>
                    <a:pt x="4537" y="4641"/>
                    <a:pt x="4884" y="4452"/>
                  </a:cubicBezTo>
                  <a:cubicBezTo>
                    <a:pt x="5230" y="4263"/>
                    <a:pt x="5577" y="4042"/>
                    <a:pt x="5892" y="3885"/>
                  </a:cubicBezTo>
                  <a:close/>
                  <a:moveTo>
                    <a:pt x="4033" y="8516"/>
                  </a:moveTo>
                  <a:cubicBezTo>
                    <a:pt x="4159" y="8579"/>
                    <a:pt x="4317" y="8674"/>
                    <a:pt x="4474" y="8737"/>
                  </a:cubicBezTo>
                  <a:cubicBezTo>
                    <a:pt x="4632" y="8831"/>
                    <a:pt x="4758" y="8894"/>
                    <a:pt x="4915" y="8989"/>
                  </a:cubicBezTo>
                  <a:cubicBezTo>
                    <a:pt x="4663" y="9052"/>
                    <a:pt x="4474" y="9146"/>
                    <a:pt x="4254" y="9178"/>
                  </a:cubicBezTo>
                  <a:cubicBezTo>
                    <a:pt x="4159" y="8926"/>
                    <a:pt x="4096" y="8737"/>
                    <a:pt x="4033" y="8516"/>
                  </a:cubicBezTo>
                  <a:close/>
                  <a:moveTo>
                    <a:pt x="7782" y="8516"/>
                  </a:moveTo>
                  <a:cubicBezTo>
                    <a:pt x="7751" y="8737"/>
                    <a:pt x="7688" y="8989"/>
                    <a:pt x="7625" y="9178"/>
                  </a:cubicBezTo>
                  <a:cubicBezTo>
                    <a:pt x="7404" y="9083"/>
                    <a:pt x="7184" y="9052"/>
                    <a:pt x="6963" y="8989"/>
                  </a:cubicBezTo>
                  <a:cubicBezTo>
                    <a:pt x="7278" y="8831"/>
                    <a:pt x="7499" y="8674"/>
                    <a:pt x="7782" y="8516"/>
                  </a:cubicBezTo>
                  <a:close/>
                  <a:moveTo>
                    <a:pt x="1954" y="6846"/>
                  </a:moveTo>
                  <a:cubicBezTo>
                    <a:pt x="2300" y="7193"/>
                    <a:pt x="2710" y="7571"/>
                    <a:pt x="3151" y="7823"/>
                  </a:cubicBezTo>
                  <a:cubicBezTo>
                    <a:pt x="3214" y="8358"/>
                    <a:pt x="3309" y="8863"/>
                    <a:pt x="3403" y="9335"/>
                  </a:cubicBezTo>
                  <a:cubicBezTo>
                    <a:pt x="3090" y="9388"/>
                    <a:pt x="2806" y="9414"/>
                    <a:pt x="2555" y="9414"/>
                  </a:cubicBezTo>
                  <a:cubicBezTo>
                    <a:pt x="1015" y="9414"/>
                    <a:pt x="681" y="8445"/>
                    <a:pt x="1954" y="6846"/>
                  </a:cubicBezTo>
                  <a:close/>
                  <a:moveTo>
                    <a:pt x="9925" y="6846"/>
                  </a:moveTo>
                  <a:lnTo>
                    <a:pt x="9925" y="6846"/>
                  </a:lnTo>
                  <a:cubicBezTo>
                    <a:pt x="11167" y="8392"/>
                    <a:pt x="10934" y="9430"/>
                    <a:pt x="9267" y="9430"/>
                  </a:cubicBezTo>
                  <a:cubicBezTo>
                    <a:pt x="9032" y="9430"/>
                    <a:pt x="8768" y="9410"/>
                    <a:pt x="8475" y="9367"/>
                  </a:cubicBezTo>
                  <a:cubicBezTo>
                    <a:pt x="8538" y="8894"/>
                    <a:pt x="8664" y="8390"/>
                    <a:pt x="8727" y="7823"/>
                  </a:cubicBezTo>
                  <a:cubicBezTo>
                    <a:pt x="9137" y="7508"/>
                    <a:pt x="9515" y="7193"/>
                    <a:pt x="9925" y="6846"/>
                  </a:cubicBezTo>
                  <a:close/>
                  <a:moveTo>
                    <a:pt x="5924" y="9461"/>
                  </a:moveTo>
                  <a:cubicBezTo>
                    <a:pt x="6396" y="9650"/>
                    <a:pt x="6869" y="9839"/>
                    <a:pt x="7404" y="9965"/>
                  </a:cubicBezTo>
                  <a:cubicBezTo>
                    <a:pt x="6962" y="11056"/>
                    <a:pt x="6440" y="11607"/>
                    <a:pt x="5922" y="11607"/>
                  </a:cubicBezTo>
                  <a:cubicBezTo>
                    <a:pt x="5408" y="11607"/>
                    <a:pt x="4898" y="11064"/>
                    <a:pt x="4474" y="9965"/>
                  </a:cubicBezTo>
                  <a:cubicBezTo>
                    <a:pt x="4978" y="9839"/>
                    <a:pt x="5451" y="9650"/>
                    <a:pt x="5924" y="9461"/>
                  </a:cubicBezTo>
                  <a:close/>
                  <a:moveTo>
                    <a:pt x="5931" y="1"/>
                  </a:moveTo>
                  <a:cubicBezTo>
                    <a:pt x="5817" y="1"/>
                    <a:pt x="5699" y="14"/>
                    <a:pt x="5577" y="41"/>
                  </a:cubicBezTo>
                  <a:cubicBezTo>
                    <a:pt x="4632" y="262"/>
                    <a:pt x="4002" y="1333"/>
                    <a:pt x="3655" y="2278"/>
                  </a:cubicBezTo>
                  <a:cubicBezTo>
                    <a:pt x="3326" y="2223"/>
                    <a:pt x="2973" y="2187"/>
                    <a:pt x="2624" y="2187"/>
                  </a:cubicBezTo>
                  <a:cubicBezTo>
                    <a:pt x="1770" y="2187"/>
                    <a:pt x="939" y="2404"/>
                    <a:pt x="536" y="3097"/>
                  </a:cubicBezTo>
                  <a:cubicBezTo>
                    <a:pt x="1" y="4074"/>
                    <a:pt x="662" y="5334"/>
                    <a:pt x="1387" y="6216"/>
                  </a:cubicBezTo>
                  <a:cubicBezTo>
                    <a:pt x="788" y="6972"/>
                    <a:pt x="158" y="8043"/>
                    <a:pt x="379" y="8926"/>
                  </a:cubicBezTo>
                  <a:cubicBezTo>
                    <a:pt x="599" y="9650"/>
                    <a:pt x="1166" y="10028"/>
                    <a:pt x="1922" y="10186"/>
                  </a:cubicBezTo>
                  <a:cubicBezTo>
                    <a:pt x="2157" y="10241"/>
                    <a:pt x="2410" y="10266"/>
                    <a:pt x="2668" y="10266"/>
                  </a:cubicBezTo>
                  <a:cubicBezTo>
                    <a:pt x="2998" y="10266"/>
                    <a:pt x="3337" y="10225"/>
                    <a:pt x="3655" y="10154"/>
                  </a:cubicBezTo>
                  <a:cubicBezTo>
                    <a:pt x="4221" y="11678"/>
                    <a:pt x="5076" y="12434"/>
                    <a:pt x="5929" y="12434"/>
                  </a:cubicBezTo>
                  <a:cubicBezTo>
                    <a:pt x="6786" y="12434"/>
                    <a:pt x="7639" y="11670"/>
                    <a:pt x="8192" y="10154"/>
                  </a:cubicBezTo>
                  <a:cubicBezTo>
                    <a:pt x="8550" y="10215"/>
                    <a:pt x="8882" y="10243"/>
                    <a:pt x="9186" y="10243"/>
                  </a:cubicBezTo>
                  <a:cubicBezTo>
                    <a:pt x="11589" y="10243"/>
                    <a:pt x="12278" y="8453"/>
                    <a:pt x="10460" y="6216"/>
                  </a:cubicBezTo>
                  <a:cubicBezTo>
                    <a:pt x="12272" y="4014"/>
                    <a:pt x="11618" y="2182"/>
                    <a:pt x="9217" y="2182"/>
                  </a:cubicBezTo>
                  <a:cubicBezTo>
                    <a:pt x="8904" y="2182"/>
                    <a:pt x="8562" y="2213"/>
                    <a:pt x="8192" y="2278"/>
                  </a:cubicBezTo>
                  <a:cubicBezTo>
                    <a:pt x="7765" y="1139"/>
                    <a:pt x="7004" y="1"/>
                    <a:pt x="593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06" name="Google Shape;7006;p92"/>
            <p:cNvSpPr/>
            <p:nvPr/>
          </p:nvSpPr>
          <p:spPr>
            <a:xfrm>
              <a:off x="-42500725" y="3712425"/>
              <a:ext cx="63025" cy="62275"/>
            </a:xfrm>
            <a:custGeom>
              <a:avLst/>
              <a:gdLst/>
              <a:ahLst/>
              <a:cxnLst/>
              <a:rect l="l" t="t" r="r" b="b"/>
              <a:pathLst>
                <a:path w="2521" h="2491" extrusionOk="0">
                  <a:moveTo>
                    <a:pt x="1313" y="0"/>
                  </a:moveTo>
                  <a:cubicBezTo>
                    <a:pt x="1295" y="0"/>
                    <a:pt x="1278" y="1"/>
                    <a:pt x="1261" y="1"/>
                  </a:cubicBezTo>
                  <a:cubicBezTo>
                    <a:pt x="599" y="1"/>
                    <a:pt x="0" y="569"/>
                    <a:pt x="63" y="1230"/>
                  </a:cubicBezTo>
                  <a:cubicBezTo>
                    <a:pt x="0" y="1955"/>
                    <a:pt x="567" y="2490"/>
                    <a:pt x="1261" y="2490"/>
                  </a:cubicBezTo>
                  <a:cubicBezTo>
                    <a:pt x="1954" y="2490"/>
                    <a:pt x="2521" y="1955"/>
                    <a:pt x="2489" y="1230"/>
                  </a:cubicBezTo>
                  <a:cubicBezTo>
                    <a:pt x="2489" y="585"/>
                    <a:pt x="1980" y="0"/>
                    <a:pt x="1313"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7007" name="Google Shape;7007;p92"/>
          <p:cNvSpPr/>
          <p:nvPr/>
        </p:nvSpPr>
        <p:spPr>
          <a:xfrm>
            <a:off x="1673292" y="2919829"/>
            <a:ext cx="495713" cy="493299"/>
          </a:xfrm>
          <a:custGeom>
            <a:avLst/>
            <a:gdLst/>
            <a:ahLst/>
            <a:cxnLst/>
            <a:rect l="l" t="t" r="r" b="b"/>
            <a:pathLst>
              <a:path w="12728" h="12666" extrusionOk="0">
                <a:moveTo>
                  <a:pt x="1859" y="3308"/>
                </a:moveTo>
                <a:lnTo>
                  <a:pt x="1859" y="5230"/>
                </a:lnTo>
                <a:lnTo>
                  <a:pt x="882" y="5230"/>
                </a:lnTo>
                <a:lnTo>
                  <a:pt x="882" y="3308"/>
                </a:lnTo>
                <a:close/>
                <a:moveTo>
                  <a:pt x="5765" y="2458"/>
                </a:moveTo>
                <a:cubicBezTo>
                  <a:pt x="5860" y="2458"/>
                  <a:pt x="5986" y="2584"/>
                  <a:pt x="5986" y="2710"/>
                </a:cubicBezTo>
                <a:lnTo>
                  <a:pt x="5986" y="5230"/>
                </a:lnTo>
                <a:lnTo>
                  <a:pt x="2678" y="5230"/>
                </a:lnTo>
                <a:lnTo>
                  <a:pt x="2678" y="2710"/>
                </a:lnTo>
                <a:cubicBezTo>
                  <a:pt x="2678" y="2584"/>
                  <a:pt x="2772" y="2458"/>
                  <a:pt x="2930" y="2458"/>
                </a:cubicBezTo>
                <a:close/>
                <a:moveTo>
                  <a:pt x="9893" y="2458"/>
                </a:moveTo>
                <a:cubicBezTo>
                  <a:pt x="10019" y="2458"/>
                  <a:pt x="10113" y="2584"/>
                  <a:pt x="10113" y="2710"/>
                </a:cubicBezTo>
                <a:lnTo>
                  <a:pt x="10113" y="5230"/>
                </a:lnTo>
                <a:lnTo>
                  <a:pt x="6837" y="5230"/>
                </a:lnTo>
                <a:lnTo>
                  <a:pt x="6837" y="2710"/>
                </a:lnTo>
                <a:cubicBezTo>
                  <a:pt x="6805" y="2584"/>
                  <a:pt x="6900" y="2458"/>
                  <a:pt x="7057" y="2458"/>
                </a:cubicBezTo>
                <a:close/>
                <a:moveTo>
                  <a:pt x="11940" y="3308"/>
                </a:moveTo>
                <a:lnTo>
                  <a:pt x="11940" y="5230"/>
                </a:lnTo>
                <a:lnTo>
                  <a:pt x="10964" y="5230"/>
                </a:lnTo>
                <a:lnTo>
                  <a:pt x="10964" y="3308"/>
                </a:lnTo>
                <a:close/>
                <a:moveTo>
                  <a:pt x="7215" y="6900"/>
                </a:moveTo>
                <a:cubicBezTo>
                  <a:pt x="7435" y="6900"/>
                  <a:pt x="7656" y="7089"/>
                  <a:pt x="7656" y="7278"/>
                </a:cubicBezTo>
                <a:cubicBezTo>
                  <a:pt x="7656" y="7530"/>
                  <a:pt x="7435" y="7719"/>
                  <a:pt x="7215" y="7719"/>
                </a:cubicBezTo>
                <a:lnTo>
                  <a:pt x="5545" y="7719"/>
                </a:lnTo>
                <a:cubicBezTo>
                  <a:pt x="5324" y="7719"/>
                  <a:pt x="5135" y="7530"/>
                  <a:pt x="5135" y="7278"/>
                </a:cubicBezTo>
                <a:cubicBezTo>
                  <a:pt x="5135" y="7026"/>
                  <a:pt x="5324" y="6900"/>
                  <a:pt x="5545" y="6900"/>
                </a:cubicBezTo>
                <a:close/>
                <a:moveTo>
                  <a:pt x="3088" y="6900"/>
                </a:moveTo>
                <a:cubicBezTo>
                  <a:pt x="3749" y="6900"/>
                  <a:pt x="4285" y="7436"/>
                  <a:pt x="4348" y="8097"/>
                </a:cubicBezTo>
                <a:cubicBezTo>
                  <a:pt x="4348" y="8790"/>
                  <a:pt x="3781" y="9326"/>
                  <a:pt x="3088" y="9326"/>
                </a:cubicBezTo>
                <a:cubicBezTo>
                  <a:pt x="2394" y="9326"/>
                  <a:pt x="1859" y="8790"/>
                  <a:pt x="1859" y="8097"/>
                </a:cubicBezTo>
                <a:cubicBezTo>
                  <a:pt x="1859" y="7436"/>
                  <a:pt x="2394" y="6900"/>
                  <a:pt x="3088" y="6900"/>
                </a:cubicBezTo>
                <a:close/>
                <a:moveTo>
                  <a:pt x="7215" y="8570"/>
                </a:moveTo>
                <a:cubicBezTo>
                  <a:pt x="7435" y="8570"/>
                  <a:pt x="7656" y="8790"/>
                  <a:pt x="7656" y="8979"/>
                </a:cubicBezTo>
                <a:cubicBezTo>
                  <a:pt x="7656" y="9168"/>
                  <a:pt x="7435" y="9357"/>
                  <a:pt x="7215" y="9357"/>
                </a:cubicBezTo>
                <a:lnTo>
                  <a:pt x="5545" y="9357"/>
                </a:lnTo>
                <a:cubicBezTo>
                  <a:pt x="5324" y="9357"/>
                  <a:pt x="5135" y="9168"/>
                  <a:pt x="5135" y="8979"/>
                </a:cubicBezTo>
                <a:cubicBezTo>
                  <a:pt x="5135" y="8727"/>
                  <a:pt x="5324" y="8570"/>
                  <a:pt x="5545" y="8570"/>
                </a:cubicBezTo>
                <a:close/>
                <a:moveTo>
                  <a:pt x="9790" y="6930"/>
                </a:moveTo>
                <a:cubicBezTo>
                  <a:pt x="10428" y="6930"/>
                  <a:pt x="10964" y="7456"/>
                  <a:pt x="10964" y="8160"/>
                </a:cubicBezTo>
                <a:cubicBezTo>
                  <a:pt x="10964" y="8822"/>
                  <a:pt x="10397" y="9357"/>
                  <a:pt x="9735" y="9357"/>
                </a:cubicBezTo>
                <a:cubicBezTo>
                  <a:pt x="9073" y="9357"/>
                  <a:pt x="8506" y="8822"/>
                  <a:pt x="8506" y="8160"/>
                </a:cubicBezTo>
                <a:cubicBezTo>
                  <a:pt x="8506" y="7467"/>
                  <a:pt x="9073" y="6931"/>
                  <a:pt x="9735" y="6931"/>
                </a:cubicBezTo>
                <a:cubicBezTo>
                  <a:pt x="9754" y="6931"/>
                  <a:pt x="9772" y="6930"/>
                  <a:pt x="9790" y="6930"/>
                </a:cubicBezTo>
                <a:close/>
                <a:moveTo>
                  <a:pt x="3875" y="0"/>
                </a:moveTo>
                <a:cubicBezTo>
                  <a:pt x="2709" y="0"/>
                  <a:pt x="1827" y="946"/>
                  <a:pt x="1764" y="2080"/>
                </a:cubicBezTo>
                <a:lnTo>
                  <a:pt x="1764" y="2458"/>
                </a:lnTo>
                <a:lnTo>
                  <a:pt x="410" y="2458"/>
                </a:lnTo>
                <a:cubicBezTo>
                  <a:pt x="158" y="2458"/>
                  <a:pt x="0" y="2678"/>
                  <a:pt x="0" y="2899"/>
                </a:cubicBezTo>
                <a:lnTo>
                  <a:pt x="0" y="5671"/>
                </a:lnTo>
                <a:cubicBezTo>
                  <a:pt x="32" y="5860"/>
                  <a:pt x="252" y="6049"/>
                  <a:pt x="473" y="6049"/>
                </a:cubicBezTo>
                <a:lnTo>
                  <a:pt x="1449" y="6049"/>
                </a:lnTo>
                <a:cubicBezTo>
                  <a:pt x="1197" y="6427"/>
                  <a:pt x="1040" y="6837"/>
                  <a:pt x="1040" y="7278"/>
                </a:cubicBezTo>
                <a:lnTo>
                  <a:pt x="1040" y="9767"/>
                </a:lnTo>
                <a:cubicBezTo>
                  <a:pt x="1040" y="10302"/>
                  <a:pt x="1386" y="10744"/>
                  <a:pt x="1859" y="10933"/>
                </a:cubicBezTo>
                <a:lnTo>
                  <a:pt x="1859" y="12256"/>
                </a:lnTo>
                <a:cubicBezTo>
                  <a:pt x="1859" y="12476"/>
                  <a:pt x="2048" y="12665"/>
                  <a:pt x="2300" y="12665"/>
                </a:cubicBezTo>
                <a:lnTo>
                  <a:pt x="3938" y="12665"/>
                </a:lnTo>
                <a:cubicBezTo>
                  <a:pt x="4190" y="12665"/>
                  <a:pt x="4348" y="12476"/>
                  <a:pt x="4348" y="12256"/>
                </a:cubicBezTo>
                <a:lnTo>
                  <a:pt x="4348" y="10996"/>
                </a:lnTo>
                <a:lnTo>
                  <a:pt x="8475" y="10996"/>
                </a:lnTo>
                <a:lnTo>
                  <a:pt x="8475" y="12256"/>
                </a:lnTo>
                <a:cubicBezTo>
                  <a:pt x="8475" y="12476"/>
                  <a:pt x="8664" y="12665"/>
                  <a:pt x="8884" y="12665"/>
                </a:cubicBezTo>
                <a:lnTo>
                  <a:pt x="10523" y="12665"/>
                </a:lnTo>
                <a:cubicBezTo>
                  <a:pt x="10775" y="12665"/>
                  <a:pt x="10901" y="12476"/>
                  <a:pt x="10901" y="12256"/>
                </a:cubicBezTo>
                <a:lnTo>
                  <a:pt x="10901" y="10933"/>
                </a:lnTo>
                <a:cubicBezTo>
                  <a:pt x="11373" y="10775"/>
                  <a:pt x="11751" y="10302"/>
                  <a:pt x="11751" y="9767"/>
                </a:cubicBezTo>
                <a:lnTo>
                  <a:pt x="11751" y="7278"/>
                </a:lnTo>
                <a:cubicBezTo>
                  <a:pt x="11751" y="6805"/>
                  <a:pt x="11594" y="6364"/>
                  <a:pt x="11310" y="6049"/>
                </a:cubicBezTo>
                <a:lnTo>
                  <a:pt x="12287" y="6049"/>
                </a:lnTo>
                <a:cubicBezTo>
                  <a:pt x="12539" y="6049"/>
                  <a:pt x="12728" y="5860"/>
                  <a:pt x="12728" y="5671"/>
                </a:cubicBezTo>
                <a:lnTo>
                  <a:pt x="12728" y="2899"/>
                </a:lnTo>
                <a:cubicBezTo>
                  <a:pt x="12728" y="2678"/>
                  <a:pt x="12539" y="2458"/>
                  <a:pt x="12287" y="2458"/>
                </a:cubicBezTo>
                <a:lnTo>
                  <a:pt x="10901" y="2458"/>
                </a:lnTo>
                <a:lnTo>
                  <a:pt x="10901" y="2080"/>
                </a:lnTo>
                <a:cubicBezTo>
                  <a:pt x="10901" y="946"/>
                  <a:pt x="9987" y="32"/>
                  <a:pt x="882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7008" name="Google Shape;7008;p92"/>
          <p:cNvGrpSpPr/>
          <p:nvPr/>
        </p:nvGrpSpPr>
        <p:grpSpPr>
          <a:xfrm>
            <a:off x="4573791" y="1780759"/>
            <a:ext cx="502568" cy="493765"/>
            <a:chOff x="-40748275" y="3238700"/>
            <a:chExt cx="322600" cy="316950"/>
          </a:xfrm>
        </p:grpSpPr>
        <p:sp>
          <p:nvSpPr>
            <p:cNvPr id="7009" name="Google Shape;7009;p92"/>
            <p:cNvSpPr/>
            <p:nvPr/>
          </p:nvSpPr>
          <p:spPr>
            <a:xfrm>
              <a:off x="-40709675" y="3273750"/>
              <a:ext cx="84300" cy="84300"/>
            </a:xfrm>
            <a:custGeom>
              <a:avLst/>
              <a:gdLst/>
              <a:ahLst/>
              <a:cxnLst/>
              <a:rect l="l" t="t" r="r" b="b"/>
              <a:pathLst>
                <a:path w="3372" h="3372" extrusionOk="0">
                  <a:moveTo>
                    <a:pt x="2710" y="0"/>
                  </a:moveTo>
                  <a:lnTo>
                    <a:pt x="1" y="2710"/>
                  </a:lnTo>
                  <a:lnTo>
                    <a:pt x="694" y="3371"/>
                  </a:lnTo>
                  <a:lnTo>
                    <a:pt x="3372" y="662"/>
                  </a:lnTo>
                  <a:lnTo>
                    <a:pt x="2710"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10" name="Google Shape;7010;p92"/>
            <p:cNvSpPr/>
            <p:nvPr/>
          </p:nvSpPr>
          <p:spPr>
            <a:xfrm>
              <a:off x="-40578925" y="3247175"/>
              <a:ext cx="151250" cy="149475"/>
            </a:xfrm>
            <a:custGeom>
              <a:avLst/>
              <a:gdLst/>
              <a:ahLst/>
              <a:cxnLst/>
              <a:rect l="l" t="t" r="r" b="b"/>
              <a:pathLst>
                <a:path w="6050" h="5979" extrusionOk="0">
                  <a:moveTo>
                    <a:pt x="2663" y="0"/>
                  </a:moveTo>
                  <a:cubicBezTo>
                    <a:pt x="2552" y="0"/>
                    <a:pt x="2442" y="39"/>
                    <a:pt x="2363" y="118"/>
                  </a:cubicBezTo>
                  <a:lnTo>
                    <a:pt x="1261" y="1221"/>
                  </a:lnTo>
                  <a:lnTo>
                    <a:pt x="2678" y="2639"/>
                  </a:lnTo>
                  <a:cubicBezTo>
                    <a:pt x="2836" y="2796"/>
                    <a:pt x="2836" y="3080"/>
                    <a:pt x="2678" y="3237"/>
                  </a:cubicBezTo>
                  <a:cubicBezTo>
                    <a:pt x="2637" y="3278"/>
                    <a:pt x="2560" y="3302"/>
                    <a:pt x="2473" y="3302"/>
                  </a:cubicBezTo>
                  <a:cubicBezTo>
                    <a:pt x="2360" y="3302"/>
                    <a:pt x="2232" y="3263"/>
                    <a:pt x="2143" y="3174"/>
                  </a:cubicBezTo>
                  <a:lnTo>
                    <a:pt x="725" y="1756"/>
                  </a:lnTo>
                  <a:lnTo>
                    <a:pt x="0" y="2481"/>
                  </a:lnTo>
                  <a:lnTo>
                    <a:pt x="3529" y="5978"/>
                  </a:lnTo>
                  <a:lnTo>
                    <a:pt x="5892" y="3615"/>
                  </a:lnTo>
                  <a:cubicBezTo>
                    <a:pt x="6049" y="3458"/>
                    <a:pt x="6049" y="3174"/>
                    <a:pt x="5892" y="3017"/>
                  </a:cubicBezTo>
                  <a:lnTo>
                    <a:pt x="2962" y="118"/>
                  </a:lnTo>
                  <a:cubicBezTo>
                    <a:pt x="2883" y="39"/>
                    <a:pt x="2773" y="0"/>
                    <a:pt x="2663"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11" name="Google Shape;7011;p92"/>
            <p:cNvSpPr/>
            <p:nvPr/>
          </p:nvSpPr>
          <p:spPr>
            <a:xfrm>
              <a:off x="-40678175" y="3305250"/>
              <a:ext cx="213475" cy="213475"/>
            </a:xfrm>
            <a:custGeom>
              <a:avLst/>
              <a:gdLst/>
              <a:ahLst/>
              <a:cxnLst/>
              <a:rect l="l" t="t" r="r" b="b"/>
              <a:pathLst>
                <a:path w="8539" h="8539" extrusionOk="0">
                  <a:moveTo>
                    <a:pt x="2679" y="0"/>
                  </a:moveTo>
                  <a:lnTo>
                    <a:pt x="1" y="2678"/>
                  </a:lnTo>
                  <a:lnTo>
                    <a:pt x="5861" y="8538"/>
                  </a:lnTo>
                  <a:lnTo>
                    <a:pt x="8539" y="5860"/>
                  </a:lnTo>
                  <a:lnTo>
                    <a:pt x="2679"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12" name="Google Shape;7012;p92"/>
            <p:cNvSpPr/>
            <p:nvPr/>
          </p:nvSpPr>
          <p:spPr>
            <a:xfrm>
              <a:off x="-40513550" y="3469850"/>
              <a:ext cx="87875" cy="85800"/>
            </a:xfrm>
            <a:custGeom>
              <a:avLst/>
              <a:gdLst/>
              <a:ahLst/>
              <a:cxnLst/>
              <a:rect l="l" t="t" r="r" b="b"/>
              <a:pathLst>
                <a:path w="3515" h="3432" extrusionOk="0">
                  <a:moveTo>
                    <a:pt x="2426" y="1"/>
                  </a:moveTo>
                  <a:lnTo>
                    <a:pt x="0" y="2427"/>
                  </a:lnTo>
                  <a:lnTo>
                    <a:pt x="2899" y="3404"/>
                  </a:lnTo>
                  <a:cubicBezTo>
                    <a:pt x="2948" y="3423"/>
                    <a:pt x="2996" y="3432"/>
                    <a:pt x="3044" y="3432"/>
                  </a:cubicBezTo>
                  <a:cubicBezTo>
                    <a:pt x="3302" y="3432"/>
                    <a:pt x="3514" y="3166"/>
                    <a:pt x="3434" y="2899"/>
                  </a:cubicBezTo>
                  <a:lnTo>
                    <a:pt x="2426"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13" name="Google Shape;7013;p92"/>
            <p:cNvSpPr/>
            <p:nvPr/>
          </p:nvSpPr>
          <p:spPr>
            <a:xfrm>
              <a:off x="-40738025" y="3404500"/>
              <a:ext cx="150450" cy="149475"/>
            </a:xfrm>
            <a:custGeom>
              <a:avLst/>
              <a:gdLst/>
              <a:ahLst/>
              <a:cxnLst/>
              <a:rect l="l" t="t" r="r" b="b"/>
              <a:pathLst>
                <a:path w="6018" h="5979" extrusionOk="0">
                  <a:moveTo>
                    <a:pt x="2521" y="0"/>
                  </a:moveTo>
                  <a:lnTo>
                    <a:pt x="1796" y="725"/>
                  </a:lnTo>
                  <a:lnTo>
                    <a:pt x="3308" y="2205"/>
                  </a:lnTo>
                  <a:cubicBezTo>
                    <a:pt x="3466" y="2363"/>
                    <a:pt x="3466" y="2646"/>
                    <a:pt x="3308" y="2804"/>
                  </a:cubicBezTo>
                  <a:cubicBezTo>
                    <a:pt x="3230" y="2883"/>
                    <a:pt x="3119" y="2922"/>
                    <a:pt x="3009" y="2922"/>
                  </a:cubicBezTo>
                  <a:cubicBezTo>
                    <a:pt x="2899" y="2922"/>
                    <a:pt x="2789" y="2883"/>
                    <a:pt x="2710" y="2804"/>
                  </a:cubicBezTo>
                  <a:lnTo>
                    <a:pt x="1229" y="1292"/>
                  </a:lnTo>
                  <a:lnTo>
                    <a:pt x="158" y="2363"/>
                  </a:lnTo>
                  <a:cubicBezTo>
                    <a:pt x="0" y="2520"/>
                    <a:pt x="0" y="2804"/>
                    <a:pt x="158" y="2962"/>
                  </a:cubicBezTo>
                  <a:lnTo>
                    <a:pt x="3056" y="5860"/>
                  </a:lnTo>
                  <a:cubicBezTo>
                    <a:pt x="3135" y="5939"/>
                    <a:pt x="3245" y="5978"/>
                    <a:pt x="3356" y="5978"/>
                  </a:cubicBezTo>
                  <a:cubicBezTo>
                    <a:pt x="3466" y="5978"/>
                    <a:pt x="3576" y="5939"/>
                    <a:pt x="3655" y="5860"/>
                  </a:cubicBezTo>
                  <a:lnTo>
                    <a:pt x="6018" y="3497"/>
                  </a:lnTo>
                  <a:lnTo>
                    <a:pt x="2521"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14" name="Google Shape;7014;p92"/>
            <p:cNvSpPr/>
            <p:nvPr/>
          </p:nvSpPr>
          <p:spPr>
            <a:xfrm>
              <a:off x="-40748275" y="3238700"/>
              <a:ext cx="92175" cy="87850"/>
            </a:xfrm>
            <a:custGeom>
              <a:avLst/>
              <a:gdLst/>
              <a:ahLst/>
              <a:cxnLst/>
              <a:rect l="l" t="t" r="r" b="b"/>
              <a:pathLst>
                <a:path w="3687" h="3514" extrusionOk="0">
                  <a:moveTo>
                    <a:pt x="2281" y="0"/>
                  </a:moveTo>
                  <a:cubicBezTo>
                    <a:pt x="1915" y="0"/>
                    <a:pt x="1545" y="142"/>
                    <a:pt x="1261" y="426"/>
                  </a:cubicBezTo>
                  <a:lnTo>
                    <a:pt x="568" y="1119"/>
                  </a:lnTo>
                  <a:cubicBezTo>
                    <a:pt x="1" y="1686"/>
                    <a:pt x="1" y="2568"/>
                    <a:pt x="568" y="3135"/>
                  </a:cubicBezTo>
                  <a:lnTo>
                    <a:pt x="946" y="3513"/>
                  </a:lnTo>
                  <a:lnTo>
                    <a:pt x="3687" y="804"/>
                  </a:lnTo>
                  <a:lnTo>
                    <a:pt x="3277" y="426"/>
                  </a:lnTo>
                  <a:cubicBezTo>
                    <a:pt x="3010" y="142"/>
                    <a:pt x="2647" y="0"/>
                    <a:pt x="228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015" name="Google Shape;7015;p92"/>
          <p:cNvGrpSpPr/>
          <p:nvPr/>
        </p:nvGrpSpPr>
        <p:grpSpPr>
          <a:xfrm>
            <a:off x="4577199" y="2404737"/>
            <a:ext cx="495752" cy="451587"/>
            <a:chOff x="-40745125" y="3632900"/>
            <a:chExt cx="318225" cy="289875"/>
          </a:xfrm>
        </p:grpSpPr>
        <p:sp>
          <p:nvSpPr>
            <p:cNvPr id="7016" name="Google Shape;7016;p92"/>
            <p:cNvSpPr/>
            <p:nvPr/>
          </p:nvSpPr>
          <p:spPr>
            <a:xfrm>
              <a:off x="-40745125" y="3632900"/>
              <a:ext cx="300125" cy="82725"/>
            </a:xfrm>
            <a:custGeom>
              <a:avLst/>
              <a:gdLst/>
              <a:ahLst/>
              <a:cxnLst/>
              <a:rect l="l" t="t" r="r" b="b"/>
              <a:pathLst>
                <a:path w="12005" h="3309" extrusionOk="0">
                  <a:moveTo>
                    <a:pt x="1671" y="0"/>
                  </a:moveTo>
                  <a:cubicBezTo>
                    <a:pt x="757" y="0"/>
                    <a:pt x="1" y="757"/>
                    <a:pt x="1" y="1670"/>
                  </a:cubicBezTo>
                  <a:cubicBezTo>
                    <a:pt x="1" y="2552"/>
                    <a:pt x="757" y="3308"/>
                    <a:pt x="1671" y="3308"/>
                  </a:cubicBezTo>
                  <a:lnTo>
                    <a:pt x="11469" y="3308"/>
                  </a:lnTo>
                  <a:cubicBezTo>
                    <a:pt x="11815" y="3308"/>
                    <a:pt x="12004" y="2930"/>
                    <a:pt x="11784" y="2647"/>
                  </a:cubicBezTo>
                  <a:cubicBezTo>
                    <a:pt x="11595" y="2363"/>
                    <a:pt x="11469" y="2017"/>
                    <a:pt x="11469" y="1670"/>
                  </a:cubicBezTo>
                  <a:cubicBezTo>
                    <a:pt x="11469" y="1292"/>
                    <a:pt x="11595" y="946"/>
                    <a:pt x="11784" y="662"/>
                  </a:cubicBezTo>
                  <a:cubicBezTo>
                    <a:pt x="11973" y="410"/>
                    <a:pt x="11784" y="0"/>
                    <a:pt x="11469"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17" name="Google Shape;7017;p92"/>
            <p:cNvSpPr/>
            <p:nvPr/>
          </p:nvSpPr>
          <p:spPr>
            <a:xfrm>
              <a:off x="-40508050" y="3736075"/>
              <a:ext cx="21300" cy="82725"/>
            </a:xfrm>
            <a:custGeom>
              <a:avLst/>
              <a:gdLst/>
              <a:ahLst/>
              <a:cxnLst/>
              <a:rect l="l" t="t" r="r" b="b"/>
              <a:pathLst>
                <a:path w="852" h="3309" extrusionOk="0">
                  <a:moveTo>
                    <a:pt x="1" y="1"/>
                  </a:moveTo>
                  <a:lnTo>
                    <a:pt x="1" y="3309"/>
                  </a:lnTo>
                  <a:lnTo>
                    <a:pt x="852" y="3309"/>
                  </a:lnTo>
                  <a:lnTo>
                    <a:pt x="852"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18" name="Google Shape;7018;p92"/>
            <p:cNvSpPr/>
            <p:nvPr/>
          </p:nvSpPr>
          <p:spPr>
            <a:xfrm>
              <a:off x="-40466300" y="3736875"/>
              <a:ext cx="39400" cy="82725"/>
            </a:xfrm>
            <a:custGeom>
              <a:avLst/>
              <a:gdLst/>
              <a:ahLst/>
              <a:cxnLst/>
              <a:rect l="l" t="t" r="r" b="b"/>
              <a:pathLst>
                <a:path w="1576" h="3309" extrusionOk="0">
                  <a:moveTo>
                    <a:pt x="1" y="0"/>
                  </a:moveTo>
                  <a:lnTo>
                    <a:pt x="1" y="3308"/>
                  </a:lnTo>
                  <a:lnTo>
                    <a:pt x="1198" y="3308"/>
                  </a:lnTo>
                  <a:cubicBezTo>
                    <a:pt x="1387" y="3277"/>
                    <a:pt x="1576" y="3088"/>
                    <a:pt x="1576" y="2899"/>
                  </a:cubicBezTo>
                  <a:lnTo>
                    <a:pt x="1576" y="410"/>
                  </a:lnTo>
                  <a:cubicBezTo>
                    <a:pt x="1576" y="158"/>
                    <a:pt x="1387" y="0"/>
                    <a:pt x="1198"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19" name="Google Shape;7019;p92"/>
            <p:cNvSpPr/>
            <p:nvPr/>
          </p:nvSpPr>
          <p:spPr>
            <a:xfrm>
              <a:off x="-40723050" y="3736075"/>
              <a:ext cx="194550" cy="82725"/>
            </a:xfrm>
            <a:custGeom>
              <a:avLst/>
              <a:gdLst/>
              <a:ahLst/>
              <a:cxnLst/>
              <a:rect l="l" t="t" r="r" b="b"/>
              <a:pathLst>
                <a:path w="7782" h="3309" extrusionOk="0">
                  <a:moveTo>
                    <a:pt x="441" y="1"/>
                  </a:moveTo>
                  <a:cubicBezTo>
                    <a:pt x="189" y="1"/>
                    <a:pt x="0" y="221"/>
                    <a:pt x="0" y="442"/>
                  </a:cubicBezTo>
                  <a:lnTo>
                    <a:pt x="0" y="2931"/>
                  </a:lnTo>
                  <a:cubicBezTo>
                    <a:pt x="0" y="3151"/>
                    <a:pt x="189" y="3309"/>
                    <a:pt x="441" y="3309"/>
                  </a:cubicBezTo>
                  <a:lnTo>
                    <a:pt x="7782" y="3309"/>
                  </a:lnTo>
                  <a:lnTo>
                    <a:pt x="7782"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20" name="Google Shape;7020;p92"/>
            <p:cNvSpPr/>
            <p:nvPr/>
          </p:nvSpPr>
          <p:spPr>
            <a:xfrm>
              <a:off x="-40681325" y="3839250"/>
              <a:ext cx="21300" cy="82725"/>
            </a:xfrm>
            <a:custGeom>
              <a:avLst/>
              <a:gdLst/>
              <a:ahLst/>
              <a:cxnLst/>
              <a:rect l="l" t="t" r="r" b="b"/>
              <a:pathLst>
                <a:path w="852" h="3309" extrusionOk="0">
                  <a:moveTo>
                    <a:pt x="1" y="1"/>
                  </a:moveTo>
                  <a:lnTo>
                    <a:pt x="1" y="3309"/>
                  </a:lnTo>
                  <a:lnTo>
                    <a:pt x="851" y="3309"/>
                  </a:lnTo>
                  <a:lnTo>
                    <a:pt x="851"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21" name="Google Shape;7021;p92"/>
            <p:cNvSpPr/>
            <p:nvPr/>
          </p:nvSpPr>
          <p:spPr>
            <a:xfrm>
              <a:off x="-40639575" y="3840825"/>
              <a:ext cx="190625" cy="81950"/>
            </a:xfrm>
            <a:custGeom>
              <a:avLst/>
              <a:gdLst/>
              <a:ahLst/>
              <a:cxnLst/>
              <a:rect l="l" t="t" r="r" b="b"/>
              <a:pathLst>
                <a:path w="7625" h="3278" extrusionOk="0">
                  <a:moveTo>
                    <a:pt x="1" y="1"/>
                  </a:moveTo>
                  <a:lnTo>
                    <a:pt x="1" y="3277"/>
                  </a:lnTo>
                  <a:lnTo>
                    <a:pt x="7247" y="3277"/>
                  </a:lnTo>
                  <a:cubicBezTo>
                    <a:pt x="7467" y="3277"/>
                    <a:pt x="7625" y="3057"/>
                    <a:pt x="7625" y="2868"/>
                  </a:cubicBezTo>
                  <a:lnTo>
                    <a:pt x="7625" y="379"/>
                  </a:lnTo>
                  <a:cubicBezTo>
                    <a:pt x="7625" y="158"/>
                    <a:pt x="7436" y="1"/>
                    <a:pt x="724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22" name="Google Shape;7022;p92"/>
            <p:cNvSpPr/>
            <p:nvPr/>
          </p:nvSpPr>
          <p:spPr>
            <a:xfrm>
              <a:off x="-40745125" y="3840050"/>
              <a:ext cx="43350" cy="82725"/>
            </a:xfrm>
            <a:custGeom>
              <a:avLst/>
              <a:gdLst/>
              <a:ahLst/>
              <a:cxnLst/>
              <a:rect l="l" t="t" r="r" b="b"/>
              <a:pathLst>
                <a:path w="1734" h="3309" extrusionOk="0">
                  <a:moveTo>
                    <a:pt x="442" y="0"/>
                  </a:moveTo>
                  <a:cubicBezTo>
                    <a:pt x="190" y="0"/>
                    <a:pt x="1" y="189"/>
                    <a:pt x="1" y="378"/>
                  </a:cubicBezTo>
                  <a:lnTo>
                    <a:pt x="1" y="2867"/>
                  </a:lnTo>
                  <a:cubicBezTo>
                    <a:pt x="1" y="3088"/>
                    <a:pt x="190" y="3308"/>
                    <a:pt x="442" y="3308"/>
                  </a:cubicBezTo>
                  <a:lnTo>
                    <a:pt x="1734" y="3308"/>
                  </a:lnTo>
                  <a:lnTo>
                    <a:pt x="1734"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023" name="Google Shape;7023;p92"/>
          <p:cNvGrpSpPr/>
          <p:nvPr/>
        </p:nvGrpSpPr>
        <p:grpSpPr>
          <a:xfrm>
            <a:off x="4582729" y="2953019"/>
            <a:ext cx="484691" cy="493571"/>
            <a:chOff x="-40742750" y="3972175"/>
            <a:chExt cx="311125" cy="316825"/>
          </a:xfrm>
        </p:grpSpPr>
        <p:sp>
          <p:nvSpPr>
            <p:cNvPr id="7024" name="Google Shape;7024;p92"/>
            <p:cNvSpPr/>
            <p:nvPr/>
          </p:nvSpPr>
          <p:spPr>
            <a:xfrm>
              <a:off x="-40699425" y="4118075"/>
              <a:ext cx="226850" cy="101625"/>
            </a:xfrm>
            <a:custGeom>
              <a:avLst/>
              <a:gdLst/>
              <a:ahLst/>
              <a:cxnLst/>
              <a:rect l="l" t="t" r="r" b="b"/>
              <a:pathLst>
                <a:path w="9074" h="4065" extrusionOk="0">
                  <a:moveTo>
                    <a:pt x="0" y="0"/>
                  </a:moveTo>
                  <a:lnTo>
                    <a:pt x="0" y="2017"/>
                  </a:lnTo>
                  <a:cubicBezTo>
                    <a:pt x="0" y="3529"/>
                    <a:pt x="2741" y="4065"/>
                    <a:pt x="4505" y="4065"/>
                  </a:cubicBezTo>
                  <a:cubicBezTo>
                    <a:pt x="6774" y="4065"/>
                    <a:pt x="9074" y="3371"/>
                    <a:pt x="9074" y="2017"/>
                  </a:cubicBezTo>
                  <a:lnTo>
                    <a:pt x="9074" y="0"/>
                  </a:lnTo>
                  <a:lnTo>
                    <a:pt x="5135" y="2237"/>
                  </a:lnTo>
                  <a:cubicBezTo>
                    <a:pt x="4953" y="2359"/>
                    <a:pt x="4748" y="2415"/>
                    <a:pt x="4546" y="2415"/>
                  </a:cubicBezTo>
                  <a:cubicBezTo>
                    <a:pt x="4330" y="2415"/>
                    <a:pt x="4117" y="2351"/>
                    <a:pt x="3938" y="2237"/>
                  </a:cubicBezTo>
                  <a:cubicBezTo>
                    <a:pt x="3623" y="2048"/>
                    <a:pt x="315" y="221"/>
                    <a:pt x="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25" name="Google Shape;7025;p92"/>
            <p:cNvSpPr/>
            <p:nvPr/>
          </p:nvSpPr>
          <p:spPr>
            <a:xfrm>
              <a:off x="-40742750" y="3972175"/>
              <a:ext cx="311125" cy="316825"/>
            </a:xfrm>
            <a:custGeom>
              <a:avLst/>
              <a:gdLst/>
              <a:ahLst/>
              <a:cxnLst/>
              <a:rect l="l" t="t" r="r" b="b"/>
              <a:pathLst>
                <a:path w="12445" h="12673" extrusionOk="0">
                  <a:moveTo>
                    <a:pt x="6254" y="0"/>
                  </a:moveTo>
                  <a:cubicBezTo>
                    <a:pt x="6183" y="0"/>
                    <a:pt x="6112" y="24"/>
                    <a:pt x="6049" y="71"/>
                  </a:cubicBezTo>
                  <a:lnTo>
                    <a:pt x="284" y="3379"/>
                  </a:lnTo>
                  <a:cubicBezTo>
                    <a:pt x="0" y="3537"/>
                    <a:pt x="0" y="3915"/>
                    <a:pt x="284" y="4072"/>
                  </a:cubicBezTo>
                  <a:lnTo>
                    <a:pt x="6049" y="7380"/>
                  </a:lnTo>
                  <a:cubicBezTo>
                    <a:pt x="6112" y="7427"/>
                    <a:pt x="6183" y="7451"/>
                    <a:pt x="6254" y="7451"/>
                  </a:cubicBezTo>
                  <a:cubicBezTo>
                    <a:pt x="6325" y="7451"/>
                    <a:pt x="6396" y="7427"/>
                    <a:pt x="6459" y="7380"/>
                  </a:cubicBezTo>
                  <a:cubicBezTo>
                    <a:pt x="11374" y="4545"/>
                    <a:pt x="11626" y="4419"/>
                    <a:pt x="11626" y="4419"/>
                  </a:cubicBezTo>
                  <a:lnTo>
                    <a:pt x="11626" y="12263"/>
                  </a:lnTo>
                  <a:cubicBezTo>
                    <a:pt x="11657" y="12515"/>
                    <a:pt x="11846" y="12673"/>
                    <a:pt x="12035" y="12673"/>
                  </a:cubicBezTo>
                  <a:cubicBezTo>
                    <a:pt x="12287" y="12673"/>
                    <a:pt x="12445" y="12452"/>
                    <a:pt x="12445" y="12263"/>
                  </a:cubicBezTo>
                  <a:lnTo>
                    <a:pt x="12445" y="3726"/>
                  </a:lnTo>
                  <a:cubicBezTo>
                    <a:pt x="12445" y="3568"/>
                    <a:pt x="12319" y="3411"/>
                    <a:pt x="12256" y="3379"/>
                  </a:cubicBezTo>
                  <a:lnTo>
                    <a:pt x="6459" y="71"/>
                  </a:lnTo>
                  <a:cubicBezTo>
                    <a:pt x="6396" y="24"/>
                    <a:pt x="6325" y="0"/>
                    <a:pt x="6254"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026" name="Google Shape;7026;p92"/>
          <p:cNvGrpSpPr/>
          <p:nvPr/>
        </p:nvGrpSpPr>
        <p:grpSpPr>
          <a:xfrm>
            <a:off x="2959611" y="3553243"/>
            <a:ext cx="355856" cy="493299"/>
            <a:chOff x="-38860325" y="3221750"/>
            <a:chExt cx="228425" cy="316650"/>
          </a:xfrm>
        </p:grpSpPr>
        <p:sp>
          <p:nvSpPr>
            <p:cNvPr id="7027" name="Google Shape;7027;p92"/>
            <p:cNvSpPr/>
            <p:nvPr/>
          </p:nvSpPr>
          <p:spPr>
            <a:xfrm>
              <a:off x="-38735875" y="3222550"/>
              <a:ext cx="103975" cy="123675"/>
            </a:xfrm>
            <a:custGeom>
              <a:avLst/>
              <a:gdLst/>
              <a:ahLst/>
              <a:cxnLst/>
              <a:rect l="l" t="t" r="r" b="b"/>
              <a:pathLst>
                <a:path w="4159" h="4947" extrusionOk="0">
                  <a:moveTo>
                    <a:pt x="0" y="0"/>
                  </a:moveTo>
                  <a:lnTo>
                    <a:pt x="0" y="2552"/>
                  </a:lnTo>
                  <a:cubicBezTo>
                    <a:pt x="473" y="2710"/>
                    <a:pt x="851" y="3182"/>
                    <a:pt x="851" y="3750"/>
                  </a:cubicBezTo>
                  <a:lnTo>
                    <a:pt x="851" y="4947"/>
                  </a:lnTo>
                  <a:lnTo>
                    <a:pt x="4159" y="4947"/>
                  </a:lnTo>
                  <a:lnTo>
                    <a:pt x="4159" y="3687"/>
                  </a:lnTo>
                  <a:cubicBezTo>
                    <a:pt x="4159" y="1639"/>
                    <a:pt x="2489" y="0"/>
                    <a:pt x="44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28" name="Google Shape;7028;p92"/>
            <p:cNvSpPr/>
            <p:nvPr/>
          </p:nvSpPr>
          <p:spPr>
            <a:xfrm>
              <a:off x="-38756375" y="3302875"/>
              <a:ext cx="22075" cy="63050"/>
            </a:xfrm>
            <a:custGeom>
              <a:avLst/>
              <a:gdLst/>
              <a:ahLst/>
              <a:cxnLst/>
              <a:rect l="l" t="t" r="r" b="b"/>
              <a:pathLst>
                <a:path w="883" h="2522" extrusionOk="0">
                  <a:moveTo>
                    <a:pt x="474" y="1"/>
                  </a:moveTo>
                  <a:cubicBezTo>
                    <a:pt x="253" y="1"/>
                    <a:pt x="95" y="222"/>
                    <a:pt x="95" y="442"/>
                  </a:cubicBezTo>
                  <a:lnTo>
                    <a:pt x="95" y="2112"/>
                  </a:lnTo>
                  <a:cubicBezTo>
                    <a:pt x="1" y="2332"/>
                    <a:pt x="190" y="2521"/>
                    <a:pt x="442" y="2521"/>
                  </a:cubicBezTo>
                  <a:cubicBezTo>
                    <a:pt x="663" y="2521"/>
                    <a:pt x="820" y="2332"/>
                    <a:pt x="883" y="2112"/>
                  </a:cubicBezTo>
                  <a:lnTo>
                    <a:pt x="883" y="442"/>
                  </a:lnTo>
                  <a:cubicBezTo>
                    <a:pt x="883" y="222"/>
                    <a:pt x="663" y="64"/>
                    <a:pt x="474"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29" name="Google Shape;7029;p92"/>
            <p:cNvSpPr/>
            <p:nvPr/>
          </p:nvSpPr>
          <p:spPr>
            <a:xfrm>
              <a:off x="-38859550" y="3221750"/>
              <a:ext cx="103200" cy="122900"/>
            </a:xfrm>
            <a:custGeom>
              <a:avLst/>
              <a:gdLst/>
              <a:ahLst/>
              <a:cxnLst/>
              <a:rect l="l" t="t" r="r" b="b"/>
              <a:pathLst>
                <a:path w="4128" h="4916" extrusionOk="0">
                  <a:moveTo>
                    <a:pt x="3687" y="1"/>
                  </a:moveTo>
                  <a:cubicBezTo>
                    <a:pt x="1671" y="1"/>
                    <a:pt x="1" y="1639"/>
                    <a:pt x="1" y="3687"/>
                  </a:cubicBezTo>
                  <a:lnTo>
                    <a:pt x="1" y="4916"/>
                  </a:lnTo>
                  <a:lnTo>
                    <a:pt x="3309" y="4916"/>
                  </a:lnTo>
                  <a:lnTo>
                    <a:pt x="3309" y="3687"/>
                  </a:lnTo>
                  <a:cubicBezTo>
                    <a:pt x="3309" y="3151"/>
                    <a:pt x="3655" y="2710"/>
                    <a:pt x="4128" y="2521"/>
                  </a:cubicBezTo>
                  <a:lnTo>
                    <a:pt x="4128"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30" name="Google Shape;7030;p92"/>
            <p:cNvSpPr/>
            <p:nvPr/>
          </p:nvSpPr>
          <p:spPr>
            <a:xfrm>
              <a:off x="-38860325" y="3367475"/>
              <a:ext cx="228425" cy="170925"/>
            </a:xfrm>
            <a:custGeom>
              <a:avLst/>
              <a:gdLst/>
              <a:ahLst/>
              <a:cxnLst/>
              <a:rect l="l" t="t" r="r" b="b"/>
              <a:pathLst>
                <a:path w="9137" h="6837" extrusionOk="0">
                  <a:moveTo>
                    <a:pt x="0" y="0"/>
                  </a:moveTo>
                  <a:lnTo>
                    <a:pt x="0" y="3151"/>
                  </a:lnTo>
                  <a:cubicBezTo>
                    <a:pt x="0" y="5199"/>
                    <a:pt x="1639" y="6837"/>
                    <a:pt x="3686" y="6837"/>
                  </a:cubicBezTo>
                  <a:lnTo>
                    <a:pt x="5356" y="6837"/>
                  </a:lnTo>
                  <a:cubicBezTo>
                    <a:pt x="7467" y="6837"/>
                    <a:pt x="9137" y="5199"/>
                    <a:pt x="9137" y="3151"/>
                  </a:cubicBezTo>
                  <a:lnTo>
                    <a:pt x="9137" y="0"/>
                  </a:lnTo>
                  <a:lnTo>
                    <a:pt x="5734" y="0"/>
                  </a:lnTo>
                  <a:cubicBezTo>
                    <a:pt x="5577" y="473"/>
                    <a:pt x="5104" y="819"/>
                    <a:pt x="4568" y="819"/>
                  </a:cubicBezTo>
                  <a:cubicBezTo>
                    <a:pt x="4001" y="819"/>
                    <a:pt x="3560" y="473"/>
                    <a:pt x="337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031" name="Google Shape;7031;p92"/>
          <p:cNvGrpSpPr/>
          <p:nvPr/>
        </p:nvGrpSpPr>
        <p:grpSpPr>
          <a:xfrm>
            <a:off x="2894021" y="4169320"/>
            <a:ext cx="506775" cy="489481"/>
            <a:chOff x="-38905225" y="3591875"/>
            <a:chExt cx="325300" cy="314200"/>
          </a:xfrm>
        </p:grpSpPr>
        <p:sp>
          <p:nvSpPr>
            <p:cNvPr id="7032" name="Google Shape;7032;p92"/>
            <p:cNvSpPr/>
            <p:nvPr/>
          </p:nvSpPr>
          <p:spPr>
            <a:xfrm>
              <a:off x="-38716975" y="3591875"/>
              <a:ext cx="137050" cy="131625"/>
            </a:xfrm>
            <a:custGeom>
              <a:avLst/>
              <a:gdLst/>
              <a:ahLst/>
              <a:cxnLst/>
              <a:rect l="l" t="t" r="r" b="b"/>
              <a:pathLst>
                <a:path w="5482" h="5265" extrusionOk="0">
                  <a:moveTo>
                    <a:pt x="1543" y="1"/>
                  </a:moveTo>
                  <a:cubicBezTo>
                    <a:pt x="987" y="1"/>
                    <a:pt x="447" y="38"/>
                    <a:pt x="0" y="98"/>
                  </a:cubicBezTo>
                  <a:lnTo>
                    <a:pt x="5167" y="5265"/>
                  </a:lnTo>
                  <a:cubicBezTo>
                    <a:pt x="5482" y="3311"/>
                    <a:pt x="5198" y="1326"/>
                    <a:pt x="4568" y="696"/>
                  </a:cubicBezTo>
                  <a:cubicBezTo>
                    <a:pt x="4029" y="178"/>
                    <a:pt x="2751" y="1"/>
                    <a:pt x="1543"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33" name="Google Shape;7033;p92"/>
            <p:cNvSpPr/>
            <p:nvPr/>
          </p:nvSpPr>
          <p:spPr>
            <a:xfrm>
              <a:off x="-38905225" y="3774675"/>
              <a:ext cx="137075" cy="131400"/>
            </a:xfrm>
            <a:custGeom>
              <a:avLst/>
              <a:gdLst/>
              <a:ahLst/>
              <a:cxnLst/>
              <a:rect l="l" t="t" r="r" b="b"/>
              <a:pathLst>
                <a:path w="5483" h="5256" extrusionOk="0">
                  <a:moveTo>
                    <a:pt x="316" y="0"/>
                  </a:moveTo>
                  <a:lnTo>
                    <a:pt x="316" y="0"/>
                  </a:lnTo>
                  <a:cubicBezTo>
                    <a:pt x="0" y="1922"/>
                    <a:pt x="253" y="3907"/>
                    <a:pt x="914" y="4569"/>
                  </a:cubicBezTo>
                  <a:cubicBezTo>
                    <a:pt x="1376" y="5031"/>
                    <a:pt x="2601" y="5256"/>
                    <a:pt x="3967" y="5256"/>
                  </a:cubicBezTo>
                  <a:cubicBezTo>
                    <a:pt x="4464" y="5256"/>
                    <a:pt x="4979" y="5226"/>
                    <a:pt x="5482" y="5167"/>
                  </a:cubicBezTo>
                  <a:lnTo>
                    <a:pt x="316"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34" name="Google Shape;7034;p92"/>
            <p:cNvSpPr/>
            <p:nvPr/>
          </p:nvSpPr>
          <p:spPr>
            <a:xfrm>
              <a:off x="-38891050" y="3599025"/>
              <a:ext cx="298525" cy="300900"/>
            </a:xfrm>
            <a:custGeom>
              <a:avLst/>
              <a:gdLst/>
              <a:ahLst/>
              <a:cxnLst/>
              <a:rect l="l" t="t" r="r" b="b"/>
              <a:pathLst>
                <a:path w="11941" h="12036" extrusionOk="0">
                  <a:moveTo>
                    <a:pt x="6349" y="2687"/>
                  </a:moveTo>
                  <a:cubicBezTo>
                    <a:pt x="6459" y="2687"/>
                    <a:pt x="6569" y="2726"/>
                    <a:pt x="6648" y="2805"/>
                  </a:cubicBezTo>
                  <a:lnTo>
                    <a:pt x="7593" y="3750"/>
                  </a:lnTo>
                  <a:lnTo>
                    <a:pt x="7719" y="3655"/>
                  </a:lnTo>
                  <a:cubicBezTo>
                    <a:pt x="7798" y="3577"/>
                    <a:pt x="7908" y="3537"/>
                    <a:pt x="8019" y="3537"/>
                  </a:cubicBezTo>
                  <a:cubicBezTo>
                    <a:pt x="8129" y="3537"/>
                    <a:pt x="8239" y="3577"/>
                    <a:pt x="8318" y="3655"/>
                  </a:cubicBezTo>
                  <a:cubicBezTo>
                    <a:pt x="8475" y="3813"/>
                    <a:pt x="8475" y="4065"/>
                    <a:pt x="8318" y="4222"/>
                  </a:cubicBezTo>
                  <a:lnTo>
                    <a:pt x="8192" y="4348"/>
                  </a:lnTo>
                  <a:lnTo>
                    <a:pt x="9137" y="5294"/>
                  </a:lnTo>
                  <a:cubicBezTo>
                    <a:pt x="9295" y="5451"/>
                    <a:pt x="9295" y="5735"/>
                    <a:pt x="9137" y="5892"/>
                  </a:cubicBezTo>
                  <a:cubicBezTo>
                    <a:pt x="9058" y="5971"/>
                    <a:pt x="8948" y="6010"/>
                    <a:pt x="8838" y="6010"/>
                  </a:cubicBezTo>
                  <a:cubicBezTo>
                    <a:pt x="8727" y="6010"/>
                    <a:pt x="8617" y="5971"/>
                    <a:pt x="8538" y="5892"/>
                  </a:cubicBezTo>
                  <a:lnTo>
                    <a:pt x="7593" y="4947"/>
                  </a:lnTo>
                  <a:lnTo>
                    <a:pt x="6522" y="6018"/>
                  </a:lnTo>
                  <a:lnTo>
                    <a:pt x="7467" y="6963"/>
                  </a:lnTo>
                  <a:cubicBezTo>
                    <a:pt x="7625" y="7089"/>
                    <a:pt x="7625" y="7373"/>
                    <a:pt x="7467" y="7530"/>
                  </a:cubicBezTo>
                  <a:cubicBezTo>
                    <a:pt x="7388" y="7609"/>
                    <a:pt x="7286" y="7649"/>
                    <a:pt x="7184" y="7649"/>
                  </a:cubicBezTo>
                  <a:cubicBezTo>
                    <a:pt x="7081" y="7649"/>
                    <a:pt x="6979" y="7609"/>
                    <a:pt x="6900" y="7530"/>
                  </a:cubicBezTo>
                  <a:lnTo>
                    <a:pt x="5955" y="6585"/>
                  </a:lnTo>
                  <a:lnTo>
                    <a:pt x="4884" y="7656"/>
                  </a:lnTo>
                  <a:lnTo>
                    <a:pt x="5829" y="8602"/>
                  </a:lnTo>
                  <a:cubicBezTo>
                    <a:pt x="5987" y="8759"/>
                    <a:pt x="5987" y="9043"/>
                    <a:pt x="5829" y="9200"/>
                  </a:cubicBezTo>
                  <a:cubicBezTo>
                    <a:pt x="5750" y="9279"/>
                    <a:pt x="5640" y="9318"/>
                    <a:pt x="5530" y="9318"/>
                  </a:cubicBezTo>
                  <a:cubicBezTo>
                    <a:pt x="5419" y="9318"/>
                    <a:pt x="5309" y="9279"/>
                    <a:pt x="5230" y="9200"/>
                  </a:cubicBezTo>
                  <a:lnTo>
                    <a:pt x="4285" y="8255"/>
                  </a:lnTo>
                  <a:lnTo>
                    <a:pt x="4159" y="8381"/>
                  </a:lnTo>
                  <a:cubicBezTo>
                    <a:pt x="4080" y="8460"/>
                    <a:pt x="3978" y="8499"/>
                    <a:pt x="3876" y="8499"/>
                  </a:cubicBezTo>
                  <a:cubicBezTo>
                    <a:pt x="3773" y="8499"/>
                    <a:pt x="3671" y="8460"/>
                    <a:pt x="3592" y="8381"/>
                  </a:cubicBezTo>
                  <a:cubicBezTo>
                    <a:pt x="3435" y="8224"/>
                    <a:pt x="3435" y="7940"/>
                    <a:pt x="3592" y="7782"/>
                  </a:cubicBezTo>
                  <a:lnTo>
                    <a:pt x="3687" y="7656"/>
                  </a:lnTo>
                  <a:lnTo>
                    <a:pt x="2742" y="6711"/>
                  </a:lnTo>
                  <a:cubicBezTo>
                    <a:pt x="2584" y="6554"/>
                    <a:pt x="2584" y="6270"/>
                    <a:pt x="2742" y="6113"/>
                  </a:cubicBezTo>
                  <a:cubicBezTo>
                    <a:pt x="2820" y="6034"/>
                    <a:pt x="2931" y="5995"/>
                    <a:pt x="3041" y="5995"/>
                  </a:cubicBezTo>
                  <a:cubicBezTo>
                    <a:pt x="3151" y="5995"/>
                    <a:pt x="3261" y="6034"/>
                    <a:pt x="3340" y="6113"/>
                  </a:cubicBezTo>
                  <a:lnTo>
                    <a:pt x="4285" y="7058"/>
                  </a:lnTo>
                  <a:lnTo>
                    <a:pt x="5356" y="6018"/>
                  </a:lnTo>
                  <a:lnTo>
                    <a:pt x="4411" y="5073"/>
                  </a:lnTo>
                  <a:cubicBezTo>
                    <a:pt x="4254" y="4916"/>
                    <a:pt x="4254" y="4632"/>
                    <a:pt x="4411" y="4474"/>
                  </a:cubicBezTo>
                  <a:cubicBezTo>
                    <a:pt x="4490" y="4396"/>
                    <a:pt x="4600" y="4356"/>
                    <a:pt x="4711" y="4356"/>
                  </a:cubicBezTo>
                  <a:cubicBezTo>
                    <a:pt x="4821" y="4356"/>
                    <a:pt x="4931" y="4396"/>
                    <a:pt x="5010" y="4474"/>
                  </a:cubicBezTo>
                  <a:lnTo>
                    <a:pt x="5955" y="5420"/>
                  </a:lnTo>
                  <a:lnTo>
                    <a:pt x="6995" y="4348"/>
                  </a:lnTo>
                  <a:lnTo>
                    <a:pt x="6050" y="3403"/>
                  </a:lnTo>
                  <a:cubicBezTo>
                    <a:pt x="5892" y="3246"/>
                    <a:pt x="5892" y="2962"/>
                    <a:pt x="6050" y="2805"/>
                  </a:cubicBezTo>
                  <a:cubicBezTo>
                    <a:pt x="6128" y="2726"/>
                    <a:pt x="6239" y="2687"/>
                    <a:pt x="6349" y="2687"/>
                  </a:cubicBezTo>
                  <a:close/>
                  <a:moveTo>
                    <a:pt x="5987" y="1"/>
                  </a:moveTo>
                  <a:cubicBezTo>
                    <a:pt x="2805" y="757"/>
                    <a:pt x="788" y="3025"/>
                    <a:pt x="1" y="6081"/>
                  </a:cubicBezTo>
                  <a:lnTo>
                    <a:pt x="5955" y="12036"/>
                  </a:lnTo>
                  <a:cubicBezTo>
                    <a:pt x="9106" y="11248"/>
                    <a:pt x="11153" y="9043"/>
                    <a:pt x="11941" y="5955"/>
                  </a:cubicBezTo>
                  <a:lnTo>
                    <a:pt x="5987"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7035" name="Google Shape;7035;p92"/>
          <p:cNvSpPr/>
          <p:nvPr/>
        </p:nvSpPr>
        <p:spPr>
          <a:xfrm>
            <a:off x="2904439" y="4849023"/>
            <a:ext cx="493299" cy="417236"/>
          </a:xfrm>
          <a:custGeom>
            <a:avLst/>
            <a:gdLst/>
            <a:ahLst/>
            <a:cxnLst/>
            <a:rect l="l" t="t" r="r" b="b"/>
            <a:pathLst>
              <a:path w="12666" h="10713" extrusionOk="0">
                <a:moveTo>
                  <a:pt x="1765" y="3309"/>
                </a:moveTo>
                <a:lnTo>
                  <a:pt x="1765" y="7058"/>
                </a:lnTo>
                <a:cubicBezTo>
                  <a:pt x="1765" y="7278"/>
                  <a:pt x="1954" y="7436"/>
                  <a:pt x="2206" y="7436"/>
                </a:cubicBezTo>
                <a:lnTo>
                  <a:pt x="2615" y="7436"/>
                </a:lnTo>
                <a:lnTo>
                  <a:pt x="2615" y="9925"/>
                </a:lnTo>
                <a:lnTo>
                  <a:pt x="788" y="9925"/>
                </a:lnTo>
                <a:lnTo>
                  <a:pt x="788" y="3309"/>
                </a:lnTo>
                <a:close/>
                <a:moveTo>
                  <a:pt x="5073" y="3309"/>
                </a:moveTo>
                <a:lnTo>
                  <a:pt x="5073" y="7058"/>
                </a:lnTo>
                <a:cubicBezTo>
                  <a:pt x="5073" y="7278"/>
                  <a:pt x="5262" y="7436"/>
                  <a:pt x="5514" y="7436"/>
                </a:cubicBezTo>
                <a:lnTo>
                  <a:pt x="5892" y="7436"/>
                </a:lnTo>
                <a:lnTo>
                  <a:pt x="5892" y="9925"/>
                </a:lnTo>
                <a:lnTo>
                  <a:pt x="3403" y="9925"/>
                </a:lnTo>
                <a:lnTo>
                  <a:pt x="3403" y="7436"/>
                </a:lnTo>
                <a:lnTo>
                  <a:pt x="3813" y="7436"/>
                </a:lnTo>
                <a:cubicBezTo>
                  <a:pt x="4033" y="7436"/>
                  <a:pt x="4254" y="7247"/>
                  <a:pt x="4254" y="7058"/>
                </a:cubicBezTo>
                <a:lnTo>
                  <a:pt x="4254" y="3309"/>
                </a:lnTo>
                <a:close/>
                <a:moveTo>
                  <a:pt x="8412" y="3309"/>
                </a:moveTo>
                <a:lnTo>
                  <a:pt x="8412" y="7058"/>
                </a:lnTo>
                <a:cubicBezTo>
                  <a:pt x="8412" y="7278"/>
                  <a:pt x="8601" y="7436"/>
                  <a:pt x="8853" y="7436"/>
                </a:cubicBezTo>
                <a:lnTo>
                  <a:pt x="9294" y="7436"/>
                </a:lnTo>
                <a:lnTo>
                  <a:pt x="9294" y="9925"/>
                </a:lnTo>
                <a:lnTo>
                  <a:pt x="6711" y="9925"/>
                </a:lnTo>
                <a:lnTo>
                  <a:pt x="6711" y="7436"/>
                </a:lnTo>
                <a:lnTo>
                  <a:pt x="7152" y="7436"/>
                </a:lnTo>
                <a:cubicBezTo>
                  <a:pt x="7404" y="7436"/>
                  <a:pt x="7593" y="7247"/>
                  <a:pt x="7593" y="7058"/>
                </a:cubicBezTo>
                <a:lnTo>
                  <a:pt x="7593" y="3309"/>
                </a:lnTo>
                <a:close/>
                <a:moveTo>
                  <a:pt x="11815" y="3309"/>
                </a:moveTo>
                <a:lnTo>
                  <a:pt x="11815" y="9925"/>
                </a:lnTo>
                <a:lnTo>
                  <a:pt x="9988" y="9925"/>
                </a:lnTo>
                <a:lnTo>
                  <a:pt x="9988" y="7436"/>
                </a:lnTo>
                <a:lnTo>
                  <a:pt x="10429" y="7436"/>
                </a:lnTo>
                <a:cubicBezTo>
                  <a:pt x="10649" y="7436"/>
                  <a:pt x="10870" y="7247"/>
                  <a:pt x="10870" y="7058"/>
                </a:cubicBezTo>
                <a:lnTo>
                  <a:pt x="10870" y="3309"/>
                </a:lnTo>
                <a:close/>
                <a:moveTo>
                  <a:pt x="379" y="1"/>
                </a:moveTo>
                <a:cubicBezTo>
                  <a:pt x="158" y="1"/>
                  <a:pt x="1" y="190"/>
                  <a:pt x="1" y="379"/>
                </a:cubicBezTo>
                <a:lnTo>
                  <a:pt x="1" y="10334"/>
                </a:lnTo>
                <a:cubicBezTo>
                  <a:pt x="1" y="10555"/>
                  <a:pt x="190" y="10712"/>
                  <a:pt x="379" y="10712"/>
                </a:cubicBezTo>
                <a:lnTo>
                  <a:pt x="12224" y="10712"/>
                </a:lnTo>
                <a:cubicBezTo>
                  <a:pt x="12476" y="10712"/>
                  <a:pt x="12665" y="10523"/>
                  <a:pt x="12665" y="10334"/>
                </a:cubicBezTo>
                <a:lnTo>
                  <a:pt x="12665" y="379"/>
                </a:lnTo>
                <a:cubicBezTo>
                  <a:pt x="12634" y="190"/>
                  <a:pt x="12445" y="1"/>
                  <a:pt x="12224"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7036" name="Google Shape;7036;p92"/>
          <p:cNvGrpSpPr/>
          <p:nvPr/>
        </p:nvGrpSpPr>
        <p:grpSpPr>
          <a:xfrm>
            <a:off x="5303021" y="4149425"/>
            <a:ext cx="387753" cy="492987"/>
            <a:chOff x="-37370925" y="3579105"/>
            <a:chExt cx="248900" cy="316450"/>
          </a:xfrm>
        </p:grpSpPr>
        <p:sp>
          <p:nvSpPr>
            <p:cNvPr id="7037" name="Google Shape;7037;p92"/>
            <p:cNvSpPr/>
            <p:nvPr/>
          </p:nvSpPr>
          <p:spPr>
            <a:xfrm>
              <a:off x="-37268550" y="3671055"/>
              <a:ext cx="83525" cy="82525"/>
            </a:xfrm>
            <a:custGeom>
              <a:avLst/>
              <a:gdLst/>
              <a:ahLst/>
              <a:cxnLst/>
              <a:rect l="l" t="t" r="r" b="b"/>
              <a:pathLst>
                <a:path w="3341" h="3301" extrusionOk="0">
                  <a:moveTo>
                    <a:pt x="2238" y="1"/>
                  </a:moveTo>
                  <a:lnTo>
                    <a:pt x="1" y="2237"/>
                  </a:lnTo>
                  <a:lnTo>
                    <a:pt x="946" y="3183"/>
                  </a:lnTo>
                  <a:cubicBezTo>
                    <a:pt x="1040" y="3261"/>
                    <a:pt x="1151" y="3301"/>
                    <a:pt x="1257" y="3301"/>
                  </a:cubicBezTo>
                  <a:cubicBezTo>
                    <a:pt x="1363" y="3301"/>
                    <a:pt x="1466" y="3261"/>
                    <a:pt x="1545" y="3183"/>
                  </a:cubicBezTo>
                  <a:lnTo>
                    <a:pt x="3183" y="1544"/>
                  </a:lnTo>
                  <a:cubicBezTo>
                    <a:pt x="3340" y="1387"/>
                    <a:pt x="3340" y="1103"/>
                    <a:pt x="3183" y="946"/>
                  </a:cubicBezTo>
                  <a:lnTo>
                    <a:pt x="2238"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38" name="Google Shape;7038;p92"/>
            <p:cNvSpPr/>
            <p:nvPr/>
          </p:nvSpPr>
          <p:spPr>
            <a:xfrm>
              <a:off x="-37370925" y="3579105"/>
              <a:ext cx="248900" cy="316450"/>
            </a:xfrm>
            <a:custGeom>
              <a:avLst/>
              <a:gdLst/>
              <a:ahLst/>
              <a:cxnLst/>
              <a:rect l="l" t="t" r="r" b="b"/>
              <a:pathLst>
                <a:path w="9956" h="12658" extrusionOk="0">
                  <a:moveTo>
                    <a:pt x="4537" y="8625"/>
                  </a:moveTo>
                  <a:cubicBezTo>
                    <a:pt x="4757" y="8625"/>
                    <a:pt x="4946" y="8845"/>
                    <a:pt x="4946" y="9066"/>
                  </a:cubicBezTo>
                  <a:cubicBezTo>
                    <a:pt x="4915" y="9255"/>
                    <a:pt x="4757" y="9475"/>
                    <a:pt x="4537" y="9475"/>
                  </a:cubicBezTo>
                  <a:cubicBezTo>
                    <a:pt x="4285" y="9475"/>
                    <a:pt x="4096" y="9255"/>
                    <a:pt x="4096" y="9066"/>
                  </a:cubicBezTo>
                  <a:cubicBezTo>
                    <a:pt x="4096" y="8845"/>
                    <a:pt x="4285" y="8625"/>
                    <a:pt x="4537" y="8625"/>
                  </a:cubicBezTo>
                  <a:close/>
                  <a:moveTo>
                    <a:pt x="2615" y="0"/>
                  </a:moveTo>
                  <a:cubicBezTo>
                    <a:pt x="2513" y="0"/>
                    <a:pt x="2410" y="40"/>
                    <a:pt x="2332" y="119"/>
                  </a:cubicBezTo>
                  <a:lnTo>
                    <a:pt x="662" y="1788"/>
                  </a:lnTo>
                  <a:cubicBezTo>
                    <a:pt x="504" y="1946"/>
                    <a:pt x="504" y="2229"/>
                    <a:pt x="662" y="2355"/>
                  </a:cubicBezTo>
                  <a:lnTo>
                    <a:pt x="1764" y="3458"/>
                  </a:lnTo>
                  <a:cubicBezTo>
                    <a:pt x="1166" y="4183"/>
                    <a:pt x="819" y="5096"/>
                    <a:pt x="819" y="6073"/>
                  </a:cubicBezTo>
                  <a:cubicBezTo>
                    <a:pt x="819" y="7774"/>
                    <a:pt x="1859" y="9223"/>
                    <a:pt x="3308" y="9853"/>
                  </a:cubicBezTo>
                  <a:lnTo>
                    <a:pt x="3308" y="10200"/>
                  </a:lnTo>
                  <a:lnTo>
                    <a:pt x="1229" y="10200"/>
                  </a:lnTo>
                  <a:cubicBezTo>
                    <a:pt x="536" y="10200"/>
                    <a:pt x="0" y="10767"/>
                    <a:pt x="0" y="11429"/>
                  </a:cubicBezTo>
                  <a:lnTo>
                    <a:pt x="0" y="12248"/>
                  </a:lnTo>
                  <a:cubicBezTo>
                    <a:pt x="0" y="12500"/>
                    <a:pt x="189" y="12657"/>
                    <a:pt x="441" y="12657"/>
                  </a:cubicBezTo>
                  <a:lnTo>
                    <a:pt x="8696" y="12657"/>
                  </a:lnTo>
                  <a:cubicBezTo>
                    <a:pt x="8948" y="12657"/>
                    <a:pt x="9137" y="12468"/>
                    <a:pt x="9137" y="12248"/>
                  </a:cubicBezTo>
                  <a:lnTo>
                    <a:pt x="9137" y="11429"/>
                  </a:lnTo>
                  <a:cubicBezTo>
                    <a:pt x="9137" y="10767"/>
                    <a:pt x="8570" y="10200"/>
                    <a:pt x="7876" y="10200"/>
                  </a:cubicBezTo>
                  <a:lnTo>
                    <a:pt x="5797" y="10200"/>
                  </a:lnTo>
                  <a:lnTo>
                    <a:pt x="5797" y="10137"/>
                  </a:lnTo>
                  <a:cubicBezTo>
                    <a:pt x="7120" y="9853"/>
                    <a:pt x="8223" y="8940"/>
                    <a:pt x="8790" y="7743"/>
                  </a:cubicBezTo>
                  <a:lnTo>
                    <a:pt x="9515" y="7743"/>
                  </a:lnTo>
                  <a:cubicBezTo>
                    <a:pt x="9767" y="7743"/>
                    <a:pt x="9956" y="7522"/>
                    <a:pt x="9956" y="7333"/>
                  </a:cubicBezTo>
                  <a:cubicBezTo>
                    <a:pt x="9893" y="7176"/>
                    <a:pt x="9735" y="6987"/>
                    <a:pt x="9483" y="6987"/>
                  </a:cubicBezTo>
                  <a:lnTo>
                    <a:pt x="6994" y="6987"/>
                  </a:lnTo>
                  <a:cubicBezTo>
                    <a:pt x="6774" y="6987"/>
                    <a:pt x="6585" y="7176"/>
                    <a:pt x="6585" y="7365"/>
                  </a:cubicBezTo>
                  <a:cubicBezTo>
                    <a:pt x="6585" y="7617"/>
                    <a:pt x="6774" y="7774"/>
                    <a:pt x="6994" y="7774"/>
                  </a:cubicBezTo>
                  <a:lnTo>
                    <a:pt x="7845" y="7774"/>
                  </a:lnTo>
                  <a:cubicBezTo>
                    <a:pt x="7404" y="8530"/>
                    <a:pt x="6648" y="9097"/>
                    <a:pt x="5734" y="9318"/>
                  </a:cubicBezTo>
                  <a:lnTo>
                    <a:pt x="5734" y="8971"/>
                  </a:lnTo>
                  <a:cubicBezTo>
                    <a:pt x="5734" y="8310"/>
                    <a:pt x="5198" y="7774"/>
                    <a:pt x="4537" y="7743"/>
                  </a:cubicBezTo>
                  <a:cubicBezTo>
                    <a:pt x="3844" y="7743"/>
                    <a:pt x="3308" y="8278"/>
                    <a:pt x="3308" y="8940"/>
                  </a:cubicBezTo>
                  <a:cubicBezTo>
                    <a:pt x="2332" y="8373"/>
                    <a:pt x="1638" y="7302"/>
                    <a:pt x="1638" y="6073"/>
                  </a:cubicBezTo>
                  <a:cubicBezTo>
                    <a:pt x="1638" y="5285"/>
                    <a:pt x="1922" y="4624"/>
                    <a:pt x="2363" y="4057"/>
                  </a:cubicBezTo>
                  <a:lnTo>
                    <a:pt x="3529" y="5254"/>
                  </a:lnTo>
                  <a:lnTo>
                    <a:pt x="5797" y="3017"/>
                  </a:lnTo>
                  <a:lnTo>
                    <a:pt x="2899" y="119"/>
                  </a:lnTo>
                  <a:cubicBezTo>
                    <a:pt x="2820" y="40"/>
                    <a:pt x="2717" y="0"/>
                    <a:pt x="2615"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7039" name="Google Shape;7039;p92"/>
          <p:cNvSpPr/>
          <p:nvPr/>
        </p:nvSpPr>
        <p:spPr>
          <a:xfrm>
            <a:off x="2236426" y="1749157"/>
            <a:ext cx="485937" cy="492559"/>
          </a:xfrm>
          <a:custGeom>
            <a:avLst/>
            <a:gdLst/>
            <a:ahLst/>
            <a:cxnLst/>
            <a:rect l="l" t="t" r="r" b="b"/>
            <a:pathLst>
              <a:path w="12477" h="12647" extrusionOk="0">
                <a:moveTo>
                  <a:pt x="3750" y="4538"/>
                </a:moveTo>
                <a:cubicBezTo>
                  <a:pt x="4223" y="4538"/>
                  <a:pt x="4601" y="4884"/>
                  <a:pt x="4601" y="5357"/>
                </a:cubicBezTo>
                <a:cubicBezTo>
                  <a:pt x="4601" y="5829"/>
                  <a:pt x="4223" y="6176"/>
                  <a:pt x="3750" y="6176"/>
                </a:cubicBezTo>
                <a:cubicBezTo>
                  <a:pt x="3277" y="6176"/>
                  <a:pt x="2931" y="5829"/>
                  <a:pt x="2931" y="5357"/>
                </a:cubicBezTo>
                <a:cubicBezTo>
                  <a:pt x="2931" y="4884"/>
                  <a:pt x="3277" y="4538"/>
                  <a:pt x="3750" y="4538"/>
                </a:cubicBezTo>
                <a:close/>
                <a:moveTo>
                  <a:pt x="6239" y="4538"/>
                </a:moveTo>
                <a:cubicBezTo>
                  <a:pt x="6711" y="4538"/>
                  <a:pt x="7058" y="4884"/>
                  <a:pt x="7058" y="5357"/>
                </a:cubicBezTo>
                <a:cubicBezTo>
                  <a:pt x="7058" y="5829"/>
                  <a:pt x="6711" y="6176"/>
                  <a:pt x="6239" y="6176"/>
                </a:cubicBezTo>
                <a:cubicBezTo>
                  <a:pt x="5766" y="6176"/>
                  <a:pt x="5420" y="5829"/>
                  <a:pt x="5420" y="5357"/>
                </a:cubicBezTo>
                <a:cubicBezTo>
                  <a:pt x="5420" y="4884"/>
                  <a:pt x="5766" y="4538"/>
                  <a:pt x="6239" y="4538"/>
                </a:cubicBezTo>
                <a:close/>
                <a:moveTo>
                  <a:pt x="8728" y="4538"/>
                </a:moveTo>
                <a:cubicBezTo>
                  <a:pt x="9200" y="4538"/>
                  <a:pt x="9547" y="4884"/>
                  <a:pt x="9547" y="5357"/>
                </a:cubicBezTo>
                <a:cubicBezTo>
                  <a:pt x="9547" y="5829"/>
                  <a:pt x="9200" y="6176"/>
                  <a:pt x="8728" y="6176"/>
                </a:cubicBezTo>
                <a:cubicBezTo>
                  <a:pt x="8255" y="6176"/>
                  <a:pt x="7877" y="5829"/>
                  <a:pt x="7877" y="5357"/>
                </a:cubicBezTo>
                <a:cubicBezTo>
                  <a:pt x="7877" y="4884"/>
                  <a:pt x="8255" y="4538"/>
                  <a:pt x="8728" y="4538"/>
                </a:cubicBezTo>
                <a:close/>
                <a:moveTo>
                  <a:pt x="6239" y="1"/>
                </a:moveTo>
                <a:cubicBezTo>
                  <a:pt x="2805" y="1"/>
                  <a:pt x="1" y="2395"/>
                  <a:pt x="1" y="5357"/>
                </a:cubicBezTo>
                <a:cubicBezTo>
                  <a:pt x="1" y="7436"/>
                  <a:pt x="1387" y="9200"/>
                  <a:pt x="3309" y="10082"/>
                </a:cubicBezTo>
                <a:lnTo>
                  <a:pt x="3309" y="12256"/>
                </a:lnTo>
                <a:cubicBezTo>
                  <a:pt x="3309" y="12486"/>
                  <a:pt x="3502" y="12646"/>
                  <a:pt x="3715" y="12646"/>
                </a:cubicBezTo>
                <a:cubicBezTo>
                  <a:pt x="3824" y="12646"/>
                  <a:pt x="3938" y="12604"/>
                  <a:pt x="4034" y="12508"/>
                </a:cubicBezTo>
                <a:lnTo>
                  <a:pt x="5609" y="10681"/>
                </a:lnTo>
                <a:cubicBezTo>
                  <a:pt x="5798" y="10681"/>
                  <a:pt x="5987" y="10713"/>
                  <a:pt x="6239" y="10713"/>
                </a:cubicBezTo>
                <a:cubicBezTo>
                  <a:pt x="9641" y="10713"/>
                  <a:pt x="12477" y="8350"/>
                  <a:pt x="12477" y="5357"/>
                </a:cubicBezTo>
                <a:cubicBezTo>
                  <a:pt x="12477" y="2395"/>
                  <a:pt x="9704" y="1"/>
                  <a:pt x="623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40" name="Google Shape;7040;p92"/>
          <p:cNvSpPr/>
          <p:nvPr/>
        </p:nvSpPr>
        <p:spPr>
          <a:xfrm>
            <a:off x="2269549" y="2329559"/>
            <a:ext cx="419689" cy="495752"/>
          </a:xfrm>
          <a:custGeom>
            <a:avLst/>
            <a:gdLst/>
            <a:ahLst/>
            <a:cxnLst/>
            <a:rect l="l" t="t" r="r" b="b"/>
            <a:pathLst>
              <a:path w="10776" h="12729" extrusionOk="0">
                <a:moveTo>
                  <a:pt x="1670" y="851"/>
                </a:moveTo>
                <a:lnTo>
                  <a:pt x="1670" y="9326"/>
                </a:lnTo>
                <a:cubicBezTo>
                  <a:pt x="1355" y="9326"/>
                  <a:pt x="1072" y="9421"/>
                  <a:pt x="851" y="9578"/>
                </a:cubicBezTo>
                <a:lnTo>
                  <a:pt x="851" y="2049"/>
                </a:lnTo>
                <a:cubicBezTo>
                  <a:pt x="851" y="1481"/>
                  <a:pt x="1198" y="1072"/>
                  <a:pt x="1670" y="851"/>
                </a:cubicBezTo>
                <a:close/>
                <a:moveTo>
                  <a:pt x="9925" y="10177"/>
                </a:moveTo>
                <a:lnTo>
                  <a:pt x="9925" y="10208"/>
                </a:lnTo>
                <a:lnTo>
                  <a:pt x="9925" y="11846"/>
                </a:lnTo>
                <a:lnTo>
                  <a:pt x="1670" y="11846"/>
                </a:lnTo>
                <a:cubicBezTo>
                  <a:pt x="1229" y="11846"/>
                  <a:pt x="851" y="11468"/>
                  <a:pt x="851" y="11027"/>
                </a:cubicBezTo>
                <a:cubicBezTo>
                  <a:pt x="851" y="10586"/>
                  <a:pt x="1229" y="10177"/>
                  <a:pt x="1670" y="10177"/>
                </a:cubicBezTo>
                <a:close/>
                <a:moveTo>
                  <a:pt x="2111" y="1"/>
                </a:moveTo>
                <a:cubicBezTo>
                  <a:pt x="914" y="1"/>
                  <a:pt x="1" y="946"/>
                  <a:pt x="1" y="2080"/>
                </a:cubicBezTo>
                <a:lnTo>
                  <a:pt x="1" y="11059"/>
                </a:lnTo>
                <a:cubicBezTo>
                  <a:pt x="1" y="11973"/>
                  <a:pt x="757" y="12729"/>
                  <a:pt x="1670" y="12729"/>
                </a:cubicBezTo>
                <a:lnTo>
                  <a:pt x="10334" y="12729"/>
                </a:lnTo>
                <a:cubicBezTo>
                  <a:pt x="10586" y="12729"/>
                  <a:pt x="10775" y="12508"/>
                  <a:pt x="10775" y="12319"/>
                </a:cubicBezTo>
                <a:lnTo>
                  <a:pt x="10775" y="473"/>
                </a:lnTo>
                <a:cubicBezTo>
                  <a:pt x="10775" y="221"/>
                  <a:pt x="10586" y="64"/>
                  <a:pt x="10334" y="64"/>
                </a:cubicBezTo>
                <a:lnTo>
                  <a:pt x="9105" y="64"/>
                </a:lnTo>
                <a:lnTo>
                  <a:pt x="9105" y="3781"/>
                </a:lnTo>
                <a:cubicBezTo>
                  <a:pt x="9105" y="4011"/>
                  <a:pt x="8912" y="4171"/>
                  <a:pt x="8708" y="4171"/>
                </a:cubicBezTo>
                <a:cubicBezTo>
                  <a:pt x="8604" y="4171"/>
                  <a:pt x="8498" y="4129"/>
                  <a:pt x="8412" y="4033"/>
                </a:cubicBezTo>
                <a:lnTo>
                  <a:pt x="7845" y="3498"/>
                </a:lnTo>
                <a:lnTo>
                  <a:pt x="7310" y="4033"/>
                </a:lnTo>
                <a:cubicBezTo>
                  <a:pt x="7214" y="4129"/>
                  <a:pt x="7100" y="4171"/>
                  <a:pt x="6991" y="4171"/>
                </a:cubicBezTo>
                <a:cubicBezTo>
                  <a:pt x="6778" y="4171"/>
                  <a:pt x="6585" y="4011"/>
                  <a:pt x="6585" y="3781"/>
                </a:cubicBezTo>
                <a:lnTo>
                  <a:pt x="6585" y="64"/>
                </a:lnTo>
                <a:lnTo>
                  <a:pt x="2111" y="64"/>
                </a:lnTo>
                <a:lnTo>
                  <a:pt x="2111"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7041" name="Google Shape;7041;p92"/>
          <p:cNvGrpSpPr/>
          <p:nvPr/>
        </p:nvGrpSpPr>
        <p:grpSpPr>
          <a:xfrm>
            <a:off x="2227520" y="2920187"/>
            <a:ext cx="495752" cy="493299"/>
            <a:chOff x="-42259725" y="3951100"/>
            <a:chExt cx="318225" cy="316650"/>
          </a:xfrm>
        </p:grpSpPr>
        <p:sp>
          <p:nvSpPr>
            <p:cNvPr id="7042" name="Google Shape;7042;p92"/>
            <p:cNvSpPr/>
            <p:nvPr/>
          </p:nvSpPr>
          <p:spPr>
            <a:xfrm>
              <a:off x="-42258150" y="3951100"/>
              <a:ext cx="316650" cy="123675"/>
            </a:xfrm>
            <a:custGeom>
              <a:avLst/>
              <a:gdLst/>
              <a:ahLst/>
              <a:cxnLst/>
              <a:rect l="l" t="t" r="r" b="b"/>
              <a:pathLst>
                <a:path w="12666" h="4947" extrusionOk="0">
                  <a:moveTo>
                    <a:pt x="2868" y="820"/>
                  </a:moveTo>
                  <a:cubicBezTo>
                    <a:pt x="3120" y="820"/>
                    <a:pt x="3277" y="1009"/>
                    <a:pt x="3277" y="1261"/>
                  </a:cubicBezTo>
                  <a:lnTo>
                    <a:pt x="3277" y="2899"/>
                  </a:lnTo>
                  <a:cubicBezTo>
                    <a:pt x="3277" y="3151"/>
                    <a:pt x="3057" y="3308"/>
                    <a:pt x="2868" y="3308"/>
                  </a:cubicBezTo>
                  <a:cubicBezTo>
                    <a:pt x="2647" y="3308"/>
                    <a:pt x="2490" y="3119"/>
                    <a:pt x="2427" y="2899"/>
                  </a:cubicBezTo>
                  <a:lnTo>
                    <a:pt x="2427" y="1261"/>
                  </a:lnTo>
                  <a:cubicBezTo>
                    <a:pt x="2427" y="1009"/>
                    <a:pt x="2647" y="851"/>
                    <a:pt x="2868" y="820"/>
                  </a:cubicBezTo>
                  <a:close/>
                  <a:moveTo>
                    <a:pt x="9767" y="820"/>
                  </a:moveTo>
                  <a:cubicBezTo>
                    <a:pt x="9988" y="820"/>
                    <a:pt x="10145" y="1009"/>
                    <a:pt x="10145" y="1261"/>
                  </a:cubicBezTo>
                  <a:lnTo>
                    <a:pt x="10145" y="2899"/>
                  </a:lnTo>
                  <a:cubicBezTo>
                    <a:pt x="10145" y="3151"/>
                    <a:pt x="9956" y="3308"/>
                    <a:pt x="9767" y="3308"/>
                  </a:cubicBezTo>
                  <a:cubicBezTo>
                    <a:pt x="9515" y="3308"/>
                    <a:pt x="9358" y="3119"/>
                    <a:pt x="9326" y="2899"/>
                  </a:cubicBezTo>
                  <a:lnTo>
                    <a:pt x="9326" y="1261"/>
                  </a:lnTo>
                  <a:cubicBezTo>
                    <a:pt x="9326" y="1009"/>
                    <a:pt x="9515" y="851"/>
                    <a:pt x="9767" y="820"/>
                  </a:cubicBezTo>
                  <a:close/>
                  <a:moveTo>
                    <a:pt x="2868" y="0"/>
                  </a:moveTo>
                  <a:cubicBezTo>
                    <a:pt x="2206" y="0"/>
                    <a:pt x="1639" y="536"/>
                    <a:pt x="1608" y="1229"/>
                  </a:cubicBezTo>
                  <a:lnTo>
                    <a:pt x="1608" y="1639"/>
                  </a:lnTo>
                  <a:lnTo>
                    <a:pt x="1230" y="1639"/>
                  </a:lnTo>
                  <a:cubicBezTo>
                    <a:pt x="536" y="1639"/>
                    <a:pt x="1" y="2206"/>
                    <a:pt x="1" y="2867"/>
                  </a:cubicBezTo>
                  <a:lnTo>
                    <a:pt x="1" y="4947"/>
                  </a:lnTo>
                  <a:lnTo>
                    <a:pt x="12666" y="4947"/>
                  </a:lnTo>
                  <a:lnTo>
                    <a:pt x="12666" y="2867"/>
                  </a:lnTo>
                  <a:cubicBezTo>
                    <a:pt x="12634" y="2206"/>
                    <a:pt x="12036" y="1639"/>
                    <a:pt x="11374" y="1639"/>
                  </a:cubicBezTo>
                  <a:lnTo>
                    <a:pt x="10996" y="1639"/>
                  </a:lnTo>
                  <a:lnTo>
                    <a:pt x="10996" y="1229"/>
                  </a:lnTo>
                  <a:cubicBezTo>
                    <a:pt x="10996" y="536"/>
                    <a:pt x="10429" y="0"/>
                    <a:pt x="9767" y="0"/>
                  </a:cubicBezTo>
                  <a:cubicBezTo>
                    <a:pt x="9106" y="0"/>
                    <a:pt x="8539" y="536"/>
                    <a:pt x="8507" y="1229"/>
                  </a:cubicBezTo>
                  <a:lnTo>
                    <a:pt x="8507" y="1639"/>
                  </a:lnTo>
                  <a:lnTo>
                    <a:pt x="4097" y="1639"/>
                  </a:lnTo>
                  <a:lnTo>
                    <a:pt x="4097" y="1229"/>
                  </a:lnTo>
                  <a:cubicBezTo>
                    <a:pt x="4097" y="536"/>
                    <a:pt x="3561" y="0"/>
                    <a:pt x="2868"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43" name="Google Shape;7043;p92"/>
            <p:cNvSpPr/>
            <p:nvPr/>
          </p:nvSpPr>
          <p:spPr>
            <a:xfrm>
              <a:off x="-42259725" y="4096800"/>
              <a:ext cx="316650" cy="170950"/>
            </a:xfrm>
            <a:custGeom>
              <a:avLst/>
              <a:gdLst/>
              <a:ahLst/>
              <a:cxnLst/>
              <a:rect l="l" t="t" r="r" b="b"/>
              <a:pathLst>
                <a:path w="12666" h="6838" extrusionOk="0">
                  <a:moveTo>
                    <a:pt x="1" y="1"/>
                  </a:moveTo>
                  <a:lnTo>
                    <a:pt x="1" y="5640"/>
                  </a:lnTo>
                  <a:lnTo>
                    <a:pt x="32" y="5640"/>
                  </a:lnTo>
                  <a:cubicBezTo>
                    <a:pt x="32" y="6302"/>
                    <a:pt x="568" y="6837"/>
                    <a:pt x="1261" y="6837"/>
                  </a:cubicBezTo>
                  <a:lnTo>
                    <a:pt x="11437" y="6837"/>
                  </a:lnTo>
                  <a:cubicBezTo>
                    <a:pt x="12099" y="6837"/>
                    <a:pt x="12666" y="6302"/>
                    <a:pt x="12666" y="5640"/>
                  </a:cubicBezTo>
                  <a:lnTo>
                    <a:pt x="12666"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044" name="Google Shape;7044;p92"/>
          <p:cNvGrpSpPr/>
          <p:nvPr/>
        </p:nvGrpSpPr>
        <p:grpSpPr>
          <a:xfrm>
            <a:off x="5158670" y="1825549"/>
            <a:ext cx="494505" cy="450340"/>
            <a:chOff x="-40378075" y="3267450"/>
            <a:chExt cx="317425" cy="289075"/>
          </a:xfrm>
        </p:grpSpPr>
        <p:sp>
          <p:nvSpPr>
            <p:cNvPr id="7045" name="Google Shape;7045;p92"/>
            <p:cNvSpPr/>
            <p:nvPr/>
          </p:nvSpPr>
          <p:spPr>
            <a:xfrm>
              <a:off x="-40218975" y="3308400"/>
              <a:ext cx="158325" cy="248125"/>
            </a:xfrm>
            <a:custGeom>
              <a:avLst/>
              <a:gdLst/>
              <a:ahLst/>
              <a:cxnLst/>
              <a:rect l="l" t="t" r="r" b="b"/>
              <a:pathLst>
                <a:path w="6333" h="9925" extrusionOk="0">
                  <a:moveTo>
                    <a:pt x="4694" y="1"/>
                  </a:moveTo>
                  <a:lnTo>
                    <a:pt x="4694" y="7877"/>
                  </a:lnTo>
                  <a:cubicBezTo>
                    <a:pt x="4694" y="8097"/>
                    <a:pt x="4474" y="8255"/>
                    <a:pt x="4253" y="8255"/>
                  </a:cubicBezTo>
                  <a:cubicBezTo>
                    <a:pt x="2993" y="8255"/>
                    <a:pt x="1638" y="8696"/>
                    <a:pt x="693" y="9452"/>
                  </a:cubicBezTo>
                  <a:cubicBezTo>
                    <a:pt x="536" y="9546"/>
                    <a:pt x="189" y="9925"/>
                    <a:pt x="0" y="9925"/>
                  </a:cubicBezTo>
                  <a:lnTo>
                    <a:pt x="5073" y="9925"/>
                  </a:lnTo>
                  <a:cubicBezTo>
                    <a:pt x="5734" y="9925"/>
                    <a:pt x="6333" y="9357"/>
                    <a:pt x="6333" y="8696"/>
                  </a:cubicBezTo>
                  <a:lnTo>
                    <a:pt x="6333" y="1229"/>
                  </a:lnTo>
                  <a:cubicBezTo>
                    <a:pt x="6333" y="536"/>
                    <a:pt x="5766" y="1"/>
                    <a:pt x="5073"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46" name="Google Shape;7046;p92"/>
            <p:cNvSpPr/>
            <p:nvPr/>
          </p:nvSpPr>
          <p:spPr>
            <a:xfrm>
              <a:off x="-40316650" y="3267450"/>
              <a:ext cx="86675" cy="257575"/>
            </a:xfrm>
            <a:custGeom>
              <a:avLst/>
              <a:gdLst/>
              <a:ahLst/>
              <a:cxnLst/>
              <a:rect l="l" t="t" r="r" b="b"/>
              <a:pathLst>
                <a:path w="3467" h="10303" extrusionOk="0">
                  <a:moveTo>
                    <a:pt x="1" y="0"/>
                  </a:moveTo>
                  <a:lnTo>
                    <a:pt x="1" y="9105"/>
                  </a:lnTo>
                  <a:cubicBezTo>
                    <a:pt x="1166" y="9200"/>
                    <a:pt x="2489" y="9578"/>
                    <a:pt x="3466" y="10302"/>
                  </a:cubicBezTo>
                  <a:lnTo>
                    <a:pt x="3466" y="1197"/>
                  </a:lnTo>
                  <a:cubicBezTo>
                    <a:pt x="2489" y="473"/>
                    <a:pt x="1229" y="95"/>
                    <a:pt x="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47" name="Google Shape;7047;p92"/>
            <p:cNvSpPr/>
            <p:nvPr/>
          </p:nvSpPr>
          <p:spPr>
            <a:xfrm>
              <a:off x="-40209525" y="3267450"/>
              <a:ext cx="86650" cy="257575"/>
            </a:xfrm>
            <a:custGeom>
              <a:avLst/>
              <a:gdLst/>
              <a:ahLst/>
              <a:cxnLst/>
              <a:rect l="l" t="t" r="r" b="b"/>
              <a:pathLst>
                <a:path w="3466" h="10303" extrusionOk="0">
                  <a:moveTo>
                    <a:pt x="3466" y="0"/>
                  </a:moveTo>
                  <a:cubicBezTo>
                    <a:pt x="2300" y="95"/>
                    <a:pt x="977" y="473"/>
                    <a:pt x="0" y="1197"/>
                  </a:cubicBezTo>
                  <a:lnTo>
                    <a:pt x="0" y="10302"/>
                  </a:lnTo>
                  <a:cubicBezTo>
                    <a:pt x="977" y="9578"/>
                    <a:pt x="2237" y="9200"/>
                    <a:pt x="3466" y="9105"/>
                  </a:cubicBezTo>
                  <a:lnTo>
                    <a:pt x="3466"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48" name="Google Shape;7048;p92"/>
            <p:cNvSpPr/>
            <p:nvPr/>
          </p:nvSpPr>
          <p:spPr>
            <a:xfrm>
              <a:off x="-40378075" y="3308400"/>
              <a:ext cx="157550" cy="248125"/>
            </a:xfrm>
            <a:custGeom>
              <a:avLst/>
              <a:gdLst/>
              <a:ahLst/>
              <a:cxnLst/>
              <a:rect l="l" t="t" r="r" b="b"/>
              <a:pathLst>
                <a:path w="6302" h="9925" extrusionOk="0">
                  <a:moveTo>
                    <a:pt x="1229" y="1"/>
                  </a:moveTo>
                  <a:cubicBezTo>
                    <a:pt x="567" y="1"/>
                    <a:pt x="0" y="536"/>
                    <a:pt x="0" y="1198"/>
                  </a:cubicBezTo>
                  <a:lnTo>
                    <a:pt x="0" y="8664"/>
                  </a:lnTo>
                  <a:cubicBezTo>
                    <a:pt x="32" y="9357"/>
                    <a:pt x="567" y="9925"/>
                    <a:pt x="1229" y="9925"/>
                  </a:cubicBezTo>
                  <a:lnTo>
                    <a:pt x="6301" y="9925"/>
                  </a:lnTo>
                  <a:cubicBezTo>
                    <a:pt x="6112" y="9925"/>
                    <a:pt x="5766" y="9609"/>
                    <a:pt x="5608" y="9452"/>
                  </a:cubicBezTo>
                  <a:cubicBezTo>
                    <a:pt x="4631" y="8664"/>
                    <a:pt x="3277" y="8255"/>
                    <a:pt x="2048" y="8255"/>
                  </a:cubicBezTo>
                  <a:cubicBezTo>
                    <a:pt x="1828" y="8255"/>
                    <a:pt x="1638" y="8066"/>
                    <a:pt x="1638" y="7877"/>
                  </a:cubicBezTo>
                  <a:lnTo>
                    <a:pt x="1638"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049" name="Google Shape;7049;p92"/>
          <p:cNvGrpSpPr/>
          <p:nvPr/>
        </p:nvGrpSpPr>
        <p:grpSpPr>
          <a:xfrm>
            <a:off x="5163557" y="2360572"/>
            <a:ext cx="484731" cy="493299"/>
            <a:chOff x="-40372575" y="3604550"/>
            <a:chExt cx="311150" cy="316650"/>
          </a:xfrm>
        </p:grpSpPr>
        <p:sp>
          <p:nvSpPr>
            <p:cNvPr id="7050" name="Google Shape;7050;p92"/>
            <p:cNvSpPr/>
            <p:nvPr/>
          </p:nvSpPr>
          <p:spPr>
            <a:xfrm>
              <a:off x="-40372575" y="3604550"/>
              <a:ext cx="311150" cy="134475"/>
            </a:xfrm>
            <a:custGeom>
              <a:avLst/>
              <a:gdLst/>
              <a:ahLst/>
              <a:cxnLst/>
              <a:rect l="l" t="t" r="r" b="b"/>
              <a:pathLst>
                <a:path w="12446" h="5379" extrusionOk="0">
                  <a:moveTo>
                    <a:pt x="3088" y="0"/>
                  </a:moveTo>
                  <a:cubicBezTo>
                    <a:pt x="1639" y="0"/>
                    <a:pt x="316" y="1008"/>
                    <a:pt x="95" y="2489"/>
                  </a:cubicBezTo>
                  <a:cubicBezTo>
                    <a:pt x="1" y="3214"/>
                    <a:pt x="190" y="3938"/>
                    <a:pt x="568" y="4506"/>
                  </a:cubicBezTo>
                  <a:cubicBezTo>
                    <a:pt x="962" y="5071"/>
                    <a:pt x="1607" y="5366"/>
                    <a:pt x="2240" y="5366"/>
                  </a:cubicBezTo>
                  <a:cubicBezTo>
                    <a:pt x="2772" y="5366"/>
                    <a:pt x="3296" y="5157"/>
                    <a:pt x="3655" y="4726"/>
                  </a:cubicBezTo>
                  <a:cubicBezTo>
                    <a:pt x="4569" y="3655"/>
                    <a:pt x="3844" y="2489"/>
                    <a:pt x="2836" y="2489"/>
                  </a:cubicBezTo>
                  <a:cubicBezTo>
                    <a:pt x="2584" y="2489"/>
                    <a:pt x="2427" y="2678"/>
                    <a:pt x="2427" y="2899"/>
                  </a:cubicBezTo>
                  <a:cubicBezTo>
                    <a:pt x="2427" y="3151"/>
                    <a:pt x="2616" y="3308"/>
                    <a:pt x="2836" y="3340"/>
                  </a:cubicBezTo>
                  <a:cubicBezTo>
                    <a:pt x="3057" y="3340"/>
                    <a:pt x="3214" y="3529"/>
                    <a:pt x="3214" y="3749"/>
                  </a:cubicBezTo>
                  <a:cubicBezTo>
                    <a:pt x="3214" y="3970"/>
                    <a:pt x="3025" y="4127"/>
                    <a:pt x="2836" y="4127"/>
                  </a:cubicBezTo>
                  <a:cubicBezTo>
                    <a:pt x="2049" y="4127"/>
                    <a:pt x="1450" y="3434"/>
                    <a:pt x="1608" y="2584"/>
                  </a:cubicBezTo>
                  <a:cubicBezTo>
                    <a:pt x="1754" y="1999"/>
                    <a:pt x="2279" y="1632"/>
                    <a:pt x="2882" y="1632"/>
                  </a:cubicBezTo>
                  <a:cubicBezTo>
                    <a:pt x="2930" y="1632"/>
                    <a:pt x="2977" y="1634"/>
                    <a:pt x="3025" y="1639"/>
                  </a:cubicBezTo>
                  <a:cubicBezTo>
                    <a:pt x="3624" y="1733"/>
                    <a:pt x="4128" y="2048"/>
                    <a:pt x="4474" y="2489"/>
                  </a:cubicBezTo>
                  <a:lnTo>
                    <a:pt x="7908" y="2489"/>
                  </a:lnTo>
                  <a:cubicBezTo>
                    <a:pt x="8255" y="2017"/>
                    <a:pt x="8759" y="1702"/>
                    <a:pt x="9358" y="1639"/>
                  </a:cubicBezTo>
                  <a:cubicBezTo>
                    <a:pt x="9406" y="1634"/>
                    <a:pt x="9453" y="1632"/>
                    <a:pt x="9501" y="1632"/>
                  </a:cubicBezTo>
                  <a:cubicBezTo>
                    <a:pt x="10104" y="1632"/>
                    <a:pt x="10629" y="1999"/>
                    <a:pt x="10775" y="2584"/>
                  </a:cubicBezTo>
                  <a:cubicBezTo>
                    <a:pt x="10964" y="3434"/>
                    <a:pt x="10334" y="4127"/>
                    <a:pt x="9547" y="4127"/>
                  </a:cubicBezTo>
                  <a:cubicBezTo>
                    <a:pt x="9326" y="4127"/>
                    <a:pt x="9137" y="3938"/>
                    <a:pt x="9137" y="3749"/>
                  </a:cubicBezTo>
                  <a:cubicBezTo>
                    <a:pt x="9137" y="3497"/>
                    <a:pt x="9326" y="3340"/>
                    <a:pt x="9547" y="3340"/>
                  </a:cubicBezTo>
                  <a:cubicBezTo>
                    <a:pt x="9799" y="3340"/>
                    <a:pt x="9956" y="3151"/>
                    <a:pt x="9956" y="2899"/>
                  </a:cubicBezTo>
                  <a:cubicBezTo>
                    <a:pt x="9956" y="2678"/>
                    <a:pt x="9767" y="2521"/>
                    <a:pt x="9547" y="2489"/>
                  </a:cubicBezTo>
                  <a:cubicBezTo>
                    <a:pt x="8539" y="2489"/>
                    <a:pt x="7814" y="3686"/>
                    <a:pt x="8728" y="4726"/>
                  </a:cubicBezTo>
                  <a:cubicBezTo>
                    <a:pt x="9099" y="5169"/>
                    <a:pt x="9626" y="5379"/>
                    <a:pt x="10158" y="5379"/>
                  </a:cubicBezTo>
                  <a:cubicBezTo>
                    <a:pt x="10800" y="5379"/>
                    <a:pt x="11451" y="5074"/>
                    <a:pt x="11847" y="4506"/>
                  </a:cubicBezTo>
                  <a:cubicBezTo>
                    <a:pt x="12225" y="3970"/>
                    <a:pt x="12445" y="3277"/>
                    <a:pt x="12319" y="2489"/>
                  </a:cubicBezTo>
                  <a:cubicBezTo>
                    <a:pt x="12130" y="1008"/>
                    <a:pt x="10775" y="0"/>
                    <a:pt x="932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51" name="Google Shape;7051;p92"/>
            <p:cNvSpPr/>
            <p:nvPr/>
          </p:nvSpPr>
          <p:spPr>
            <a:xfrm>
              <a:off x="-40312700" y="3730575"/>
              <a:ext cx="185100" cy="190625"/>
            </a:xfrm>
            <a:custGeom>
              <a:avLst/>
              <a:gdLst/>
              <a:ahLst/>
              <a:cxnLst/>
              <a:rect l="l" t="t" r="r" b="b"/>
              <a:pathLst>
                <a:path w="7404" h="7625" extrusionOk="0">
                  <a:moveTo>
                    <a:pt x="2426" y="0"/>
                  </a:moveTo>
                  <a:lnTo>
                    <a:pt x="2426" y="5639"/>
                  </a:lnTo>
                  <a:cubicBezTo>
                    <a:pt x="2426" y="5860"/>
                    <a:pt x="2237" y="6017"/>
                    <a:pt x="2048" y="6017"/>
                  </a:cubicBezTo>
                  <a:cubicBezTo>
                    <a:pt x="1796" y="6017"/>
                    <a:pt x="1638" y="5828"/>
                    <a:pt x="1638" y="5639"/>
                  </a:cubicBezTo>
                  <a:lnTo>
                    <a:pt x="1638" y="473"/>
                  </a:lnTo>
                  <a:cubicBezTo>
                    <a:pt x="1229" y="851"/>
                    <a:pt x="630" y="1103"/>
                    <a:pt x="0" y="1134"/>
                  </a:cubicBezTo>
                  <a:lnTo>
                    <a:pt x="0" y="7246"/>
                  </a:lnTo>
                  <a:cubicBezTo>
                    <a:pt x="0" y="7467"/>
                    <a:pt x="189" y="7624"/>
                    <a:pt x="378" y="7624"/>
                  </a:cubicBezTo>
                  <a:lnTo>
                    <a:pt x="6994" y="7624"/>
                  </a:lnTo>
                  <a:cubicBezTo>
                    <a:pt x="7246" y="7624"/>
                    <a:pt x="7404" y="7435"/>
                    <a:pt x="7404" y="7246"/>
                  </a:cubicBezTo>
                  <a:lnTo>
                    <a:pt x="7404" y="1134"/>
                  </a:lnTo>
                  <a:cubicBezTo>
                    <a:pt x="6774" y="1071"/>
                    <a:pt x="6175" y="788"/>
                    <a:pt x="5734" y="315"/>
                  </a:cubicBezTo>
                  <a:lnTo>
                    <a:pt x="5734" y="5639"/>
                  </a:lnTo>
                  <a:cubicBezTo>
                    <a:pt x="5734" y="5860"/>
                    <a:pt x="5545" y="6017"/>
                    <a:pt x="5324" y="6017"/>
                  </a:cubicBezTo>
                  <a:cubicBezTo>
                    <a:pt x="5072" y="6017"/>
                    <a:pt x="4915" y="5828"/>
                    <a:pt x="4915" y="5639"/>
                  </a:cubicBezTo>
                  <a:lnTo>
                    <a:pt x="4915" y="0"/>
                  </a:lnTo>
                  <a:lnTo>
                    <a:pt x="4096" y="0"/>
                  </a:lnTo>
                  <a:lnTo>
                    <a:pt x="4096" y="5639"/>
                  </a:lnTo>
                  <a:cubicBezTo>
                    <a:pt x="4096" y="5860"/>
                    <a:pt x="3907" y="6017"/>
                    <a:pt x="3686" y="6017"/>
                  </a:cubicBezTo>
                  <a:cubicBezTo>
                    <a:pt x="3466" y="6017"/>
                    <a:pt x="3277" y="5828"/>
                    <a:pt x="3277" y="5639"/>
                  </a:cubicBezTo>
                  <a:lnTo>
                    <a:pt x="3277"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52" name="Google Shape;7052;p92"/>
            <p:cNvSpPr/>
            <p:nvPr/>
          </p:nvSpPr>
          <p:spPr>
            <a:xfrm>
              <a:off x="-40250475" y="3688025"/>
              <a:ext cx="66950" cy="20500"/>
            </a:xfrm>
            <a:custGeom>
              <a:avLst/>
              <a:gdLst/>
              <a:ahLst/>
              <a:cxnLst/>
              <a:rect l="l" t="t" r="r" b="b"/>
              <a:pathLst>
                <a:path w="2678" h="820" extrusionOk="0">
                  <a:moveTo>
                    <a:pt x="0" y="1"/>
                  </a:moveTo>
                  <a:cubicBezTo>
                    <a:pt x="32" y="127"/>
                    <a:pt x="32" y="284"/>
                    <a:pt x="32" y="379"/>
                  </a:cubicBezTo>
                  <a:cubicBezTo>
                    <a:pt x="32" y="536"/>
                    <a:pt x="32" y="662"/>
                    <a:pt x="0" y="788"/>
                  </a:cubicBezTo>
                  <a:lnTo>
                    <a:pt x="2666" y="788"/>
                  </a:lnTo>
                  <a:cubicBezTo>
                    <a:pt x="2615" y="649"/>
                    <a:pt x="2615" y="555"/>
                    <a:pt x="2615" y="379"/>
                  </a:cubicBezTo>
                  <a:cubicBezTo>
                    <a:pt x="2615" y="284"/>
                    <a:pt x="2615" y="127"/>
                    <a:pt x="2678" y="1"/>
                  </a:cubicBezTo>
                  <a:close/>
                  <a:moveTo>
                    <a:pt x="2666" y="788"/>
                  </a:moveTo>
                  <a:cubicBezTo>
                    <a:pt x="2670" y="799"/>
                    <a:pt x="2674" y="809"/>
                    <a:pt x="2678" y="820"/>
                  </a:cubicBezTo>
                  <a:lnTo>
                    <a:pt x="2678" y="788"/>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7053" name="Google Shape;7053;p92"/>
          <p:cNvSpPr/>
          <p:nvPr/>
        </p:nvSpPr>
        <p:spPr>
          <a:xfrm>
            <a:off x="5168001" y="2951608"/>
            <a:ext cx="483484" cy="495869"/>
          </a:xfrm>
          <a:custGeom>
            <a:avLst/>
            <a:gdLst/>
            <a:ahLst/>
            <a:cxnLst/>
            <a:rect l="l" t="t" r="r" b="b"/>
            <a:pathLst>
              <a:path w="12414" h="12732" extrusionOk="0">
                <a:moveTo>
                  <a:pt x="11965" y="0"/>
                </a:moveTo>
                <a:cubicBezTo>
                  <a:pt x="11946" y="0"/>
                  <a:pt x="11928" y="1"/>
                  <a:pt x="11910" y="4"/>
                </a:cubicBezTo>
                <a:lnTo>
                  <a:pt x="4474" y="1642"/>
                </a:lnTo>
                <a:cubicBezTo>
                  <a:pt x="4254" y="1705"/>
                  <a:pt x="4128" y="1862"/>
                  <a:pt x="4128" y="2051"/>
                </a:cubicBezTo>
                <a:lnTo>
                  <a:pt x="4128" y="9108"/>
                </a:lnTo>
                <a:cubicBezTo>
                  <a:pt x="3718" y="8793"/>
                  <a:pt x="3120" y="8541"/>
                  <a:pt x="2490" y="8541"/>
                </a:cubicBezTo>
                <a:cubicBezTo>
                  <a:pt x="1103" y="8541"/>
                  <a:pt x="1" y="9486"/>
                  <a:pt x="1" y="10652"/>
                </a:cubicBezTo>
                <a:cubicBezTo>
                  <a:pt x="1" y="11786"/>
                  <a:pt x="1103" y="12731"/>
                  <a:pt x="2490" y="12731"/>
                </a:cubicBezTo>
                <a:cubicBezTo>
                  <a:pt x="3876" y="12731"/>
                  <a:pt x="4979" y="11786"/>
                  <a:pt x="4979" y="10652"/>
                </a:cubicBezTo>
                <a:lnTo>
                  <a:pt x="4979" y="4887"/>
                </a:lnTo>
                <a:lnTo>
                  <a:pt x="11595" y="3438"/>
                </a:lnTo>
                <a:lnTo>
                  <a:pt x="11595" y="7502"/>
                </a:lnTo>
                <a:cubicBezTo>
                  <a:pt x="11154" y="7187"/>
                  <a:pt x="10555" y="6935"/>
                  <a:pt x="9925" y="6935"/>
                </a:cubicBezTo>
                <a:cubicBezTo>
                  <a:pt x="8570" y="6935"/>
                  <a:pt x="7467" y="7880"/>
                  <a:pt x="7467" y="9014"/>
                </a:cubicBezTo>
                <a:cubicBezTo>
                  <a:pt x="7467" y="10180"/>
                  <a:pt x="8570" y="11125"/>
                  <a:pt x="9925" y="11125"/>
                </a:cubicBezTo>
                <a:cubicBezTo>
                  <a:pt x="11311" y="11125"/>
                  <a:pt x="12414" y="10180"/>
                  <a:pt x="12414" y="9014"/>
                </a:cubicBezTo>
                <a:lnTo>
                  <a:pt x="12414" y="445"/>
                </a:lnTo>
                <a:cubicBezTo>
                  <a:pt x="12414" y="182"/>
                  <a:pt x="12197" y="0"/>
                  <a:pt x="11965"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7054" name="Google Shape;7054;p92"/>
          <p:cNvGrpSpPr/>
          <p:nvPr/>
        </p:nvGrpSpPr>
        <p:grpSpPr>
          <a:xfrm>
            <a:off x="3462156" y="3550790"/>
            <a:ext cx="532051" cy="496220"/>
            <a:chOff x="-38542250" y="3220175"/>
            <a:chExt cx="341525" cy="318525"/>
          </a:xfrm>
        </p:grpSpPr>
        <p:sp>
          <p:nvSpPr>
            <p:cNvPr id="7055" name="Google Shape;7055;p92"/>
            <p:cNvSpPr/>
            <p:nvPr/>
          </p:nvSpPr>
          <p:spPr>
            <a:xfrm>
              <a:off x="-38542250" y="3440725"/>
              <a:ext cx="101750" cy="97975"/>
            </a:xfrm>
            <a:custGeom>
              <a:avLst/>
              <a:gdLst/>
              <a:ahLst/>
              <a:cxnLst/>
              <a:rect l="l" t="t" r="r" b="b"/>
              <a:pathLst>
                <a:path w="4070" h="3919" extrusionOk="0">
                  <a:moveTo>
                    <a:pt x="1455" y="0"/>
                  </a:moveTo>
                  <a:lnTo>
                    <a:pt x="1013" y="2489"/>
                  </a:lnTo>
                  <a:lnTo>
                    <a:pt x="289" y="3214"/>
                  </a:lnTo>
                  <a:cubicBezTo>
                    <a:pt x="1" y="3502"/>
                    <a:pt x="280" y="3919"/>
                    <a:pt x="597" y="3919"/>
                  </a:cubicBezTo>
                  <a:cubicBezTo>
                    <a:pt x="695" y="3919"/>
                    <a:pt x="798" y="3878"/>
                    <a:pt x="887" y="3781"/>
                  </a:cubicBezTo>
                  <a:lnTo>
                    <a:pt x="1612" y="3088"/>
                  </a:lnTo>
                  <a:lnTo>
                    <a:pt x="4069" y="2647"/>
                  </a:lnTo>
                  <a:lnTo>
                    <a:pt x="1455"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56" name="Google Shape;7056;p92"/>
            <p:cNvSpPr/>
            <p:nvPr/>
          </p:nvSpPr>
          <p:spPr>
            <a:xfrm>
              <a:off x="-38494875" y="3354075"/>
              <a:ext cx="141800" cy="141025"/>
            </a:xfrm>
            <a:custGeom>
              <a:avLst/>
              <a:gdLst/>
              <a:ahLst/>
              <a:cxnLst/>
              <a:rect l="l" t="t" r="r" b="b"/>
              <a:pathLst>
                <a:path w="5672" h="5641" extrusionOk="0">
                  <a:moveTo>
                    <a:pt x="2742" y="1"/>
                  </a:moveTo>
                  <a:lnTo>
                    <a:pt x="1" y="2710"/>
                  </a:lnTo>
                  <a:lnTo>
                    <a:pt x="2931" y="5640"/>
                  </a:lnTo>
                  <a:lnTo>
                    <a:pt x="5671" y="2899"/>
                  </a:lnTo>
                  <a:lnTo>
                    <a:pt x="2742"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57" name="Google Shape;7057;p92"/>
            <p:cNvSpPr/>
            <p:nvPr/>
          </p:nvSpPr>
          <p:spPr>
            <a:xfrm>
              <a:off x="-38432050" y="3220175"/>
              <a:ext cx="231325" cy="192225"/>
            </a:xfrm>
            <a:custGeom>
              <a:avLst/>
              <a:gdLst/>
              <a:ahLst/>
              <a:cxnLst/>
              <a:rect l="l" t="t" r="r" b="b"/>
              <a:pathLst>
                <a:path w="9253" h="7689" extrusionOk="0">
                  <a:moveTo>
                    <a:pt x="3442" y="1"/>
                  </a:moveTo>
                  <a:cubicBezTo>
                    <a:pt x="3127" y="1"/>
                    <a:pt x="2812" y="127"/>
                    <a:pt x="2591" y="379"/>
                  </a:cubicBezTo>
                  <a:lnTo>
                    <a:pt x="292" y="2647"/>
                  </a:lnTo>
                  <a:cubicBezTo>
                    <a:pt x="1" y="2962"/>
                    <a:pt x="287" y="3370"/>
                    <a:pt x="607" y="3370"/>
                  </a:cubicBezTo>
                  <a:cubicBezTo>
                    <a:pt x="704" y="3370"/>
                    <a:pt x="803" y="3333"/>
                    <a:pt x="890" y="3246"/>
                  </a:cubicBezTo>
                  <a:lnTo>
                    <a:pt x="3190" y="946"/>
                  </a:lnTo>
                  <a:cubicBezTo>
                    <a:pt x="3269" y="867"/>
                    <a:pt x="3371" y="828"/>
                    <a:pt x="3474" y="828"/>
                  </a:cubicBezTo>
                  <a:cubicBezTo>
                    <a:pt x="3576" y="828"/>
                    <a:pt x="3678" y="867"/>
                    <a:pt x="3757" y="946"/>
                  </a:cubicBezTo>
                  <a:lnTo>
                    <a:pt x="4198" y="1387"/>
                  </a:lnTo>
                  <a:lnTo>
                    <a:pt x="827" y="4758"/>
                  </a:lnTo>
                  <a:lnTo>
                    <a:pt x="3726" y="7688"/>
                  </a:lnTo>
                  <a:lnTo>
                    <a:pt x="7821" y="3593"/>
                  </a:lnTo>
                  <a:cubicBezTo>
                    <a:pt x="9253" y="2161"/>
                    <a:pt x="8028" y="43"/>
                    <a:pt x="6392" y="43"/>
                  </a:cubicBezTo>
                  <a:cubicBezTo>
                    <a:pt x="5868" y="43"/>
                    <a:pt x="5301" y="261"/>
                    <a:pt x="4765" y="789"/>
                  </a:cubicBezTo>
                  <a:cubicBezTo>
                    <a:pt x="4324" y="379"/>
                    <a:pt x="4041" y="1"/>
                    <a:pt x="3442"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058" name="Google Shape;7058;p92"/>
          <p:cNvGrpSpPr/>
          <p:nvPr/>
        </p:nvGrpSpPr>
        <p:grpSpPr>
          <a:xfrm>
            <a:off x="3491399" y="4163283"/>
            <a:ext cx="493299" cy="492091"/>
            <a:chOff x="-38537400" y="3588000"/>
            <a:chExt cx="316650" cy="315875"/>
          </a:xfrm>
        </p:grpSpPr>
        <p:sp>
          <p:nvSpPr>
            <p:cNvPr id="7059" name="Google Shape;7059;p92"/>
            <p:cNvSpPr/>
            <p:nvPr/>
          </p:nvSpPr>
          <p:spPr>
            <a:xfrm>
              <a:off x="-38327900" y="3719550"/>
              <a:ext cx="20500" cy="41750"/>
            </a:xfrm>
            <a:custGeom>
              <a:avLst/>
              <a:gdLst/>
              <a:ahLst/>
              <a:cxnLst/>
              <a:rect l="l" t="t" r="r" b="b"/>
              <a:pathLst>
                <a:path w="820" h="1670" extrusionOk="0">
                  <a:moveTo>
                    <a:pt x="1" y="0"/>
                  </a:moveTo>
                  <a:lnTo>
                    <a:pt x="1" y="1229"/>
                  </a:lnTo>
                  <a:cubicBezTo>
                    <a:pt x="1" y="1449"/>
                    <a:pt x="190" y="1607"/>
                    <a:pt x="442" y="1670"/>
                  </a:cubicBezTo>
                  <a:cubicBezTo>
                    <a:pt x="631" y="1607"/>
                    <a:pt x="820" y="1449"/>
                    <a:pt x="820" y="1229"/>
                  </a:cubicBezTo>
                  <a:lnTo>
                    <a:pt x="820"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60" name="Google Shape;7060;p92"/>
            <p:cNvSpPr/>
            <p:nvPr/>
          </p:nvSpPr>
          <p:spPr>
            <a:xfrm>
              <a:off x="-38452350" y="3719550"/>
              <a:ext cx="21300" cy="41750"/>
            </a:xfrm>
            <a:custGeom>
              <a:avLst/>
              <a:gdLst/>
              <a:ahLst/>
              <a:cxnLst/>
              <a:rect l="l" t="t" r="r" b="b"/>
              <a:pathLst>
                <a:path w="852" h="1670" extrusionOk="0">
                  <a:moveTo>
                    <a:pt x="1" y="0"/>
                  </a:moveTo>
                  <a:lnTo>
                    <a:pt x="1" y="1229"/>
                  </a:lnTo>
                  <a:cubicBezTo>
                    <a:pt x="1" y="1449"/>
                    <a:pt x="221" y="1607"/>
                    <a:pt x="410" y="1670"/>
                  </a:cubicBezTo>
                  <a:cubicBezTo>
                    <a:pt x="631" y="1607"/>
                    <a:pt x="851" y="1449"/>
                    <a:pt x="851" y="1229"/>
                  </a:cubicBezTo>
                  <a:lnTo>
                    <a:pt x="851"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61" name="Google Shape;7061;p92"/>
            <p:cNvSpPr/>
            <p:nvPr/>
          </p:nvSpPr>
          <p:spPr>
            <a:xfrm>
              <a:off x="-38516925" y="3759700"/>
              <a:ext cx="275700" cy="144175"/>
            </a:xfrm>
            <a:custGeom>
              <a:avLst/>
              <a:gdLst/>
              <a:ahLst/>
              <a:cxnLst/>
              <a:rect l="l" t="t" r="r" b="b"/>
              <a:pathLst>
                <a:path w="11028" h="5767" extrusionOk="0">
                  <a:moveTo>
                    <a:pt x="7152" y="1671"/>
                  </a:moveTo>
                  <a:cubicBezTo>
                    <a:pt x="7404" y="1671"/>
                    <a:pt x="7593" y="1860"/>
                    <a:pt x="7593" y="2112"/>
                  </a:cubicBezTo>
                  <a:lnTo>
                    <a:pt x="7593" y="3750"/>
                  </a:lnTo>
                  <a:cubicBezTo>
                    <a:pt x="7593" y="4002"/>
                    <a:pt x="7404" y="4159"/>
                    <a:pt x="7152" y="4159"/>
                  </a:cubicBezTo>
                  <a:lnTo>
                    <a:pt x="3844" y="4159"/>
                  </a:lnTo>
                  <a:cubicBezTo>
                    <a:pt x="3624" y="4159"/>
                    <a:pt x="3434" y="3939"/>
                    <a:pt x="3434" y="3750"/>
                  </a:cubicBezTo>
                  <a:lnTo>
                    <a:pt x="3434" y="2112"/>
                  </a:lnTo>
                  <a:cubicBezTo>
                    <a:pt x="3434" y="1860"/>
                    <a:pt x="3624" y="1671"/>
                    <a:pt x="3844" y="1671"/>
                  </a:cubicBezTo>
                  <a:close/>
                  <a:moveTo>
                    <a:pt x="0" y="1"/>
                  </a:moveTo>
                  <a:lnTo>
                    <a:pt x="0" y="4537"/>
                  </a:lnTo>
                  <a:cubicBezTo>
                    <a:pt x="0" y="5199"/>
                    <a:pt x="568" y="5766"/>
                    <a:pt x="1261" y="5766"/>
                  </a:cubicBezTo>
                  <a:lnTo>
                    <a:pt x="9798" y="5766"/>
                  </a:lnTo>
                  <a:cubicBezTo>
                    <a:pt x="10460" y="5766"/>
                    <a:pt x="11027" y="5199"/>
                    <a:pt x="11027" y="4537"/>
                  </a:cubicBezTo>
                  <a:lnTo>
                    <a:pt x="11027" y="1"/>
                  </a:lnTo>
                  <a:lnTo>
                    <a:pt x="9168" y="1"/>
                  </a:lnTo>
                  <a:cubicBezTo>
                    <a:pt x="9011" y="473"/>
                    <a:pt x="8538" y="851"/>
                    <a:pt x="8003" y="851"/>
                  </a:cubicBezTo>
                  <a:cubicBezTo>
                    <a:pt x="7436" y="851"/>
                    <a:pt x="6995" y="473"/>
                    <a:pt x="6806" y="1"/>
                  </a:cubicBezTo>
                  <a:lnTo>
                    <a:pt x="4159" y="1"/>
                  </a:lnTo>
                  <a:cubicBezTo>
                    <a:pt x="4002" y="473"/>
                    <a:pt x="3560" y="851"/>
                    <a:pt x="2993" y="851"/>
                  </a:cubicBezTo>
                  <a:cubicBezTo>
                    <a:pt x="2489" y="851"/>
                    <a:pt x="2017" y="536"/>
                    <a:pt x="185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62" name="Google Shape;7062;p92"/>
            <p:cNvSpPr/>
            <p:nvPr/>
          </p:nvSpPr>
          <p:spPr>
            <a:xfrm>
              <a:off x="-38537400" y="3588000"/>
              <a:ext cx="316650" cy="151250"/>
            </a:xfrm>
            <a:custGeom>
              <a:avLst/>
              <a:gdLst/>
              <a:ahLst/>
              <a:cxnLst/>
              <a:rect l="l" t="t" r="r" b="b"/>
              <a:pathLst>
                <a:path w="12666" h="6050" extrusionOk="0">
                  <a:moveTo>
                    <a:pt x="7971" y="820"/>
                  </a:moveTo>
                  <a:cubicBezTo>
                    <a:pt x="8223" y="820"/>
                    <a:pt x="8381" y="1009"/>
                    <a:pt x="8412" y="1229"/>
                  </a:cubicBezTo>
                  <a:lnTo>
                    <a:pt x="8412" y="1639"/>
                  </a:lnTo>
                  <a:lnTo>
                    <a:pt x="4253" y="1639"/>
                  </a:lnTo>
                  <a:lnTo>
                    <a:pt x="4253" y="1229"/>
                  </a:lnTo>
                  <a:cubicBezTo>
                    <a:pt x="4253" y="1009"/>
                    <a:pt x="4443" y="851"/>
                    <a:pt x="4663" y="820"/>
                  </a:cubicBezTo>
                  <a:close/>
                  <a:moveTo>
                    <a:pt x="4632" y="1"/>
                  </a:moveTo>
                  <a:cubicBezTo>
                    <a:pt x="3970" y="1"/>
                    <a:pt x="3403" y="536"/>
                    <a:pt x="3403" y="1229"/>
                  </a:cubicBezTo>
                  <a:lnTo>
                    <a:pt x="3403" y="1639"/>
                  </a:lnTo>
                  <a:lnTo>
                    <a:pt x="1229" y="1639"/>
                  </a:lnTo>
                  <a:cubicBezTo>
                    <a:pt x="536" y="1639"/>
                    <a:pt x="0" y="2175"/>
                    <a:pt x="0" y="2868"/>
                  </a:cubicBezTo>
                  <a:lnTo>
                    <a:pt x="0" y="5609"/>
                  </a:lnTo>
                  <a:cubicBezTo>
                    <a:pt x="0" y="5861"/>
                    <a:pt x="189" y="6050"/>
                    <a:pt x="378" y="6050"/>
                  </a:cubicBezTo>
                  <a:lnTo>
                    <a:pt x="2584" y="6050"/>
                  </a:lnTo>
                  <a:lnTo>
                    <a:pt x="2584" y="4821"/>
                  </a:lnTo>
                  <a:cubicBezTo>
                    <a:pt x="2584" y="4600"/>
                    <a:pt x="2804" y="4380"/>
                    <a:pt x="3025" y="4380"/>
                  </a:cubicBezTo>
                  <a:lnTo>
                    <a:pt x="4663" y="4380"/>
                  </a:lnTo>
                  <a:cubicBezTo>
                    <a:pt x="4915" y="4380"/>
                    <a:pt x="5104" y="4600"/>
                    <a:pt x="5104" y="4821"/>
                  </a:cubicBezTo>
                  <a:lnTo>
                    <a:pt x="5104" y="6050"/>
                  </a:lnTo>
                  <a:lnTo>
                    <a:pt x="7593" y="6050"/>
                  </a:lnTo>
                  <a:lnTo>
                    <a:pt x="7593" y="4821"/>
                  </a:lnTo>
                  <a:cubicBezTo>
                    <a:pt x="7593" y="4600"/>
                    <a:pt x="7782" y="4380"/>
                    <a:pt x="7971" y="4380"/>
                  </a:cubicBezTo>
                  <a:lnTo>
                    <a:pt x="9641" y="4380"/>
                  </a:lnTo>
                  <a:cubicBezTo>
                    <a:pt x="9861" y="4380"/>
                    <a:pt x="10019" y="4600"/>
                    <a:pt x="10019" y="4821"/>
                  </a:cubicBezTo>
                  <a:lnTo>
                    <a:pt x="10019" y="6050"/>
                  </a:lnTo>
                  <a:lnTo>
                    <a:pt x="12224" y="6050"/>
                  </a:lnTo>
                  <a:cubicBezTo>
                    <a:pt x="12476" y="6050"/>
                    <a:pt x="12665" y="5861"/>
                    <a:pt x="12665" y="5609"/>
                  </a:cubicBezTo>
                  <a:lnTo>
                    <a:pt x="12665" y="2868"/>
                  </a:lnTo>
                  <a:cubicBezTo>
                    <a:pt x="12665" y="2238"/>
                    <a:pt x="12067" y="1639"/>
                    <a:pt x="11405" y="1639"/>
                  </a:cubicBezTo>
                  <a:lnTo>
                    <a:pt x="9200" y="1639"/>
                  </a:lnTo>
                  <a:lnTo>
                    <a:pt x="9200" y="1229"/>
                  </a:lnTo>
                  <a:cubicBezTo>
                    <a:pt x="9200" y="568"/>
                    <a:pt x="8664" y="32"/>
                    <a:pt x="794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063" name="Google Shape;7063;p92"/>
          <p:cNvGrpSpPr/>
          <p:nvPr/>
        </p:nvGrpSpPr>
        <p:grpSpPr>
          <a:xfrm>
            <a:off x="3490172" y="4773321"/>
            <a:ext cx="495752" cy="493299"/>
            <a:chOff x="-38538975" y="3954250"/>
            <a:chExt cx="318225" cy="316650"/>
          </a:xfrm>
        </p:grpSpPr>
        <p:sp>
          <p:nvSpPr>
            <p:cNvPr id="7064" name="Google Shape;7064;p92"/>
            <p:cNvSpPr/>
            <p:nvPr/>
          </p:nvSpPr>
          <p:spPr>
            <a:xfrm>
              <a:off x="-38538975" y="3954250"/>
              <a:ext cx="254425" cy="253625"/>
            </a:xfrm>
            <a:custGeom>
              <a:avLst/>
              <a:gdLst/>
              <a:ahLst/>
              <a:cxnLst/>
              <a:rect l="l" t="t" r="r" b="b"/>
              <a:pathLst>
                <a:path w="10177" h="10145" extrusionOk="0">
                  <a:moveTo>
                    <a:pt x="5104" y="3813"/>
                  </a:moveTo>
                  <a:cubicBezTo>
                    <a:pt x="5797" y="3813"/>
                    <a:pt x="6364" y="4348"/>
                    <a:pt x="6364" y="5073"/>
                  </a:cubicBezTo>
                  <a:cubicBezTo>
                    <a:pt x="6364" y="5766"/>
                    <a:pt x="5797" y="6333"/>
                    <a:pt x="5104" y="6333"/>
                  </a:cubicBezTo>
                  <a:cubicBezTo>
                    <a:pt x="4379" y="6333"/>
                    <a:pt x="3844" y="5766"/>
                    <a:pt x="3844" y="5073"/>
                  </a:cubicBezTo>
                  <a:cubicBezTo>
                    <a:pt x="3844" y="4411"/>
                    <a:pt x="4411" y="3813"/>
                    <a:pt x="5104" y="3813"/>
                  </a:cubicBezTo>
                  <a:close/>
                  <a:moveTo>
                    <a:pt x="5104" y="0"/>
                  </a:moveTo>
                  <a:cubicBezTo>
                    <a:pt x="2300" y="0"/>
                    <a:pt x="0" y="2269"/>
                    <a:pt x="0" y="5073"/>
                  </a:cubicBezTo>
                  <a:cubicBezTo>
                    <a:pt x="63" y="7908"/>
                    <a:pt x="2300" y="10145"/>
                    <a:pt x="5104" y="10145"/>
                  </a:cubicBezTo>
                  <a:cubicBezTo>
                    <a:pt x="7877" y="10145"/>
                    <a:pt x="10176" y="7877"/>
                    <a:pt x="10176" y="5073"/>
                  </a:cubicBezTo>
                  <a:cubicBezTo>
                    <a:pt x="10176" y="2269"/>
                    <a:pt x="7877" y="0"/>
                    <a:pt x="5104"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65" name="Google Shape;7065;p92"/>
            <p:cNvSpPr/>
            <p:nvPr/>
          </p:nvSpPr>
          <p:spPr>
            <a:xfrm>
              <a:off x="-38496450" y="4081725"/>
              <a:ext cx="275700" cy="189175"/>
            </a:xfrm>
            <a:custGeom>
              <a:avLst/>
              <a:gdLst/>
              <a:ahLst/>
              <a:cxnLst/>
              <a:rect l="l" t="t" r="r" b="b"/>
              <a:pathLst>
                <a:path w="11028" h="7567" extrusionOk="0">
                  <a:moveTo>
                    <a:pt x="9774" y="0"/>
                  </a:moveTo>
                  <a:cubicBezTo>
                    <a:pt x="9040" y="0"/>
                    <a:pt x="8444" y="548"/>
                    <a:pt x="8444" y="1265"/>
                  </a:cubicBezTo>
                  <a:cubicBezTo>
                    <a:pt x="8444" y="1801"/>
                    <a:pt x="8790" y="2305"/>
                    <a:pt x="9295" y="2463"/>
                  </a:cubicBezTo>
                  <a:lnTo>
                    <a:pt x="9295" y="2967"/>
                  </a:lnTo>
                  <a:cubicBezTo>
                    <a:pt x="9295" y="4416"/>
                    <a:pt x="8192" y="5645"/>
                    <a:pt x="6774" y="5834"/>
                  </a:cubicBezTo>
                  <a:lnTo>
                    <a:pt x="6774" y="4825"/>
                  </a:lnTo>
                  <a:cubicBezTo>
                    <a:pt x="5829" y="5487"/>
                    <a:pt x="4663" y="5865"/>
                    <a:pt x="3403" y="5865"/>
                  </a:cubicBezTo>
                  <a:cubicBezTo>
                    <a:pt x="2143" y="5865"/>
                    <a:pt x="977" y="5487"/>
                    <a:pt x="1" y="4825"/>
                  </a:cubicBezTo>
                  <a:lnTo>
                    <a:pt x="1" y="6306"/>
                  </a:lnTo>
                  <a:cubicBezTo>
                    <a:pt x="1" y="7031"/>
                    <a:pt x="568" y="7566"/>
                    <a:pt x="1261" y="7566"/>
                  </a:cubicBezTo>
                  <a:lnTo>
                    <a:pt x="5388" y="7566"/>
                  </a:lnTo>
                  <a:cubicBezTo>
                    <a:pt x="5955" y="7566"/>
                    <a:pt x="6459" y="7220"/>
                    <a:pt x="6617" y="6716"/>
                  </a:cubicBezTo>
                  <a:cubicBezTo>
                    <a:pt x="8601" y="6495"/>
                    <a:pt x="10082" y="4920"/>
                    <a:pt x="10114" y="2904"/>
                  </a:cubicBezTo>
                  <a:lnTo>
                    <a:pt x="10114" y="2400"/>
                  </a:lnTo>
                  <a:cubicBezTo>
                    <a:pt x="10649" y="2211"/>
                    <a:pt x="11027" y="1706"/>
                    <a:pt x="10996" y="1108"/>
                  </a:cubicBezTo>
                  <a:cubicBezTo>
                    <a:pt x="10964" y="572"/>
                    <a:pt x="10492" y="100"/>
                    <a:pt x="9893" y="5"/>
                  </a:cubicBezTo>
                  <a:cubicBezTo>
                    <a:pt x="9853" y="2"/>
                    <a:pt x="9813" y="0"/>
                    <a:pt x="9774"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066" name="Google Shape;7066;p92"/>
          <p:cNvGrpSpPr/>
          <p:nvPr/>
        </p:nvGrpSpPr>
        <p:grpSpPr>
          <a:xfrm>
            <a:off x="5246589" y="4766557"/>
            <a:ext cx="500620" cy="495752"/>
            <a:chOff x="-37385100" y="3949908"/>
            <a:chExt cx="321350" cy="318225"/>
          </a:xfrm>
        </p:grpSpPr>
        <p:sp>
          <p:nvSpPr>
            <p:cNvPr id="7067" name="Google Shape;7067;p92"/>
            <p:cNvSpPr/>
            <p:nvPr/>
          </p:nvSpPr>
          <p:spPr>
            <a:xfrm>
              <a:off x="-37190575" y="4145233"/>
              <a:ext cx="126825" cy="122900"/>
            </a:xfrm>
            <a:custGeom>
              <a:avLst/>
              <a:gdLst/>
              <a:ahLst/>
              <a:cxnLst/>
              <a:rect l="l" t="t" r="r" b="b"/>
              <a:pathLst>
                <a:path w="5073" h="4916" extrusionOk="0">
                  <a:moveTo>
                    <a:pt x="2238" y="1"/>
                  </a:moveTo>
                  <a:cubicBezTo>
                    <a:pt x="1986" y="442"/>
                    <a:pt x="1671" y="820"/>
                    <a:pt x="1324" y="1229"/>
                  </a:cubicBezTo>
                  <a:cubicBezTo>
                    <a:pt x="946" y="1671"/>
                    <a:pt x="473" y="1986"/>
                    <a:pt x="1" y="2238"/>
                  </a:cubicBezTo>
                  <a:lnTo>
                    <a:pt x="2206" y="4443"/>
                  </a:lnTo>
                  <a:cubicBezTo>
                    <a:pt x="2521" y="4758"/>
                    <a:pt x="2923" y="4916"/>
                    <a:pt x="3325" y="4916"/>
                  </a:cubicBezTo>
                  <a:cubicBezTo>
                    <a:pt x="3726" y="4916"/>
                    <a:pt x="4128" y="4758"/>
                    <a:pt x="4443" y="4443"/>
                  </a:cubicBezTo>
                  <a:cubicBezTo>
                    <a:pt x="5073" y="3813"/>
                    <a:pt x="5073" y="2836"/>
                    <a:pt x="4443" y="2206"/>
                  </a:cubicBezTo>
                  <a:lnTo>
                    <a:pt x="2238"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68" name="Google Shape;7068;p92"/>
            <p:cNvSpPr/>
            <p:nvPr/>
          </p:nvSpPr>
          <p:spPr>
            <a:xfrm>
              <a:off x="-37385100" y="3949908"/>
              <a:ext cx="248125" cy="248950"/>
            </a:xfrm>
            <a:custGeom>
              <a:avLst/>
              <a:gdLst/>
              <a:ahLst/>
              <a:cxnLst/>
              <a:rect l="l" t="t" r="r" b="b"/>
              <a:pathLst>
                <a:path w="9925" h="9958" extrusionOk="0">
                  <a:moveTo>
                    <a:pt x="4978" y="1702"/>
                  </a:moveTo>
                  <a:cubicBezTo>
                    <a:pt x="6774" y="1702"/>
                    <a:pt x="8286" y="3214"/>
                    <a:pt x="8286" y="5010"/>
                  </a:cubicBezTo>
                  <a:cubicBezTo>
                    <a:pt x="8254" y="5892"/>
                    <a:pt x="7939" y="6711"/>
                    <a:pt x="7341" y="7310"/>
                  </a:cubicBezTo>
                  <a:cubicBezTo>
                    <a:pt x="6742" y="7908"/>
                    <a:pt x="5923" y="8318"/>
                    <a:pt x="4978" y="8318"/>
                  </a:cubicBezTo>
                  <a:cubicBezTo>
                    <a:pt x="3151" y="8318"/>
                    <a:pt x="1670" y="6837"/>
                    <a:pt x="1670" y="5010"/>
                  </a:cubicBezTo>
                  <a:cubicBezTo>
                    <a:pt x="1670" y="3214"/>
                    <a:pt x="3151" y="1702"/>
                    <a:pt x="4978" y="1702"/>
                  </a:cubicBezTo>
                  <a:close/>
                  <a:moveTo>
                    <a:pt x="4978" y="1"/>
                  </a:moveTo>
                  <a:cubicBezTo>
                    <a:pt x="2268" y="1"/>
                    <a:pt x="0" y="2269"/>
                    <a:pt x="0" y="4978"/>
                  </a:cubicBezTo>
                  <a:cubicBezTo>
                    <a:pt x="0" y="7688"/>
                    <a:pt x="2268" y="9956"/>
                    <a:pt x="4978" y="9956"/>
                  </a:cubicBezTo>
                  <a:cubicBezTo>
                    <a:pt x="5013" y="9957"/>
                    <a:pt x="5048" y="9957"/>
                    <a:pt x="5083" y="9957"/>
                  </a:cubicBezTo>
                  <a:cubicBezTo>
                    <a:pt x="6367" y="9957"/>
                    <a:pt x="7586" y="9395"/>
                    <a:pt x="8506" y="8444"/>
                  </a:cubicBezTo>
                  <a:cubicBezTo>
                    <a:pt x="9420" y="7499"/>
                    <a:pt x="9924" y="6270"/>
                    <a:pt x="9924" y="4978"/>
                  </a:cubicBezTo>
                  <a:cubicBezTo>
                    <a:pt x="9924" y="2269"/>
                    <a:pt x="7687" y="1"/>
                    <a:pt x="4978"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069" name="Google Shape;7069;p92"/>
          <p:cNvGrpSpPr/>
          <p:nvPr/>
        </p:nvGrpSpPr>
        <p:grpSpPr>
          <a:xfrm>
            <a:off x="2814134" y="1747305"/>
            <a:ext cx="494545" cy="494233"/>
            <a:chOff x="-41895050" y="3217225"/>
            <a:chExt cx="317450" cy="317250"/>
          </a:xfrm>
        </p:grpSpPr>
        <p:sp>
          <p:nvSpPr>
            <p:cNvPr id="7070" name="Google Shape;7070;p92"/>
            <p:cNvSpPr/>
            <p:nvPr/>
          </p:nvSpPr>
          <p:spPr>
            <a:xfrm>
              <a:off x="-41895050" y="3273750"/>
              <a:ext cx="41775" cy="245750"/>
            </a:xfrm>
            <a:custGeom>
              <a:avLst/>
              <a:gdLst/>
              <a:ahLst/>
              <a:cxnLst/>
              <a:rect l="l" t="t" r="r" b="b"/>
              <a:pathLst>
                <a:path w="1671" h="9830" extrusionOk="0">
                  <a:moveTo>
                    <a:pt x="1" y="0"/>
                  </a:moveTo>
                  <a:lnTo>
                    <a:pt x="1" y="9830"/>
                  </a:lnTo>
                  <a:lnTo>
                    <a:pt x="1670" y="8192"/>
                  </a:lnTo>
                  <a:lnTo>
                    <a:pt x="1670" y="1639"/>
                  </a:lnTo>
                  <a:lnTo>
                    <a:pt x="1"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71" name="Google Shape;7071;p92"/>
            <p:cNvSpPr/>
            <p:nvPr/>
          </p:nvSpPr>
          <p:spPr>
            <a:xfrm>
              <a:off x="-41619375" y="3273750"/>
              <a:ext cx="41775" cy="245750"/>
            </a:xfrm>
            <a:custGeom>
              <a:avLst/>
              <a:gdLst/>
              <a:ahLst/>
              <a:cxnLst/>
              <a:rect l="l" t="t" r="r" b="b"/>
              <a:pathLst>
                <a:path w="1671" h="9830" extrusionOk="0">
                  <a:moveTo>
                    <a:pt x="1670" y="0"/>
                  </a:moveTo>
                  <a:lnTo>
                    <a:pt x="0" y="1639"/>
                  </a:lnTo>
                  <a:lnTo>
                    <a:pt x="0" y="8192"/>
                  </a:lnTo>
                  <a:lnTo>
                    <a:pt x="1670" y="9830"/>
                  </a:lnTo>
                  <a:lnTo>
                    <a:pt x="1670"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72" name="Google Shape;7072;p92"/>
            <p:cNvSpPr/>
            <p:nvPr/>
          </p:nvSpPr>
          <p:spPr>
            <a:xfrm>
              <a:off x="-41832825" y="3321000"/>
              <a:ext cx="193000" cy="151250"/>
            </a:xfrm>
            <a:custGeom>
              <a:avLst/>
              <a:gdLst/>
              <a:ahLst/>
              <a:cxnLst/>
              <a:rect l="l" t="t" r="r" b="b"/>
              <a:pathLst>
                <a:path w="7720" h="6050" extrusionOk="0">
                  <a:moveTo>
                    <a:pt x="1" y="1"/>
                  </a:moveTo>
                  <a:lnTo>
                    <a:pt x="1" y="6050"/>
                  </a:lnTo>
                  <a:lnTo>
                    <a:pt x="3592" y="6050"/>
                  </a:lnTo>
                  <a:lnTo>
                    <a:pt x="3592" y="4821"/>
                  </a:lnTo>
                  <a:cubicBezTo>
                    <a:pt x="3592" y="4600"/>
                    <a:pt x="3781" y="4411"/>
                    <a:pt x="4002" y="4411"/>
                  </a:cubicBezTo>
                  <a:lnTo>
                    <a:pt x="6491" y="4411"/>
                  </a:lnTo>
                  <a:cubicBezTo>
                    <a:pt x="6743" y="4411"/>
                    <a:pt x="6932" y="4600"/>
                    <a:pt x="6932" y="4821"/>
                  </a:cubicBezTo>
                  <a:lnTo>
                    <a:pt x="6932" y="6050"/>
                  </a:lnTo>
                  <a:lnTo>
                    <a:pt x="7719" y="6050"/>
                  </a:lnTo>
                  <a:lnTo>
                    <a:pt x="7719"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73" name="Google Shape;7073;p92"/>
            <p:cNvSpPr/>
            <p:nvPr/>
          </p:nvSpPr>
          <p:spPr>
            <a:xfrm>
              <a:off x="-41880075" y="3493500"/>
              <a:ext cx="287500" cy="40975"/>
            </a:xfrm>
            <a:custGeom>
              <a:avLst/>
              <a:gdLst/>
              <a:ahLst/>
              <a:cxnLst/>
              <a:rect l="l" t="t" r="r" b="b"/>
              <a:pathLst>
                <a:path w="11500" h="1639" extrusionOk="0">
                  <a:moveTo>
                    <a:pt x="1639" y="0"/>
                  </a:moveTo>
                  <a:lnTo>
                    <a:pt x="0" y="1638"/>
                  </a:lnTo>
                  <a:lnTo>
                    <a:pt x="11500" y="1638"/>
                  </a:lnTo>
                  <a:lnTo>
                    <a:pt x="9830"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74" name="Google Shape;7074;p92"/>
            <p:cNvSpPr/>
            <p:nvPr/>
          </p:nvSpPr>
          <p:spPr>
            <a:xfrm>
              <a:off x="-41880875" y="3217225"/>
              <a:ext cx="288300" cy="83325"/>
            </a:xfrm>
            <a:custGeom>
              <a:avLst/>
              <a:gdLst/>
              <a:ahLst/>
              <a:cxnLst/>
              <a:rect l="l" t="t" r="r" b="b"/>
              <a:pathLst>
                <a:path w="11532" h="3333" extrusionOk="0">
                  <a:moveTo>
                    <a:pt x="5798" y="1033"/>
                  </a:moveTo>
                  <a:lnTo>
                    <a:pt x="6459" y="1694"/>
                  </a:lnTo>
                  <a:lnTo>
                    <a:pt x="5136" y="1694"/>
                  </a:lnTo>
                  <a:lnTo>
                    <a:pt x="5798" y="1033"/>
                  </a:lnTo>
                  <a:close/>
                  <a:moveTo>
                    <a:pt x="5750" y="1"/>
                  </a:moveTo>
                  <a:cubicBezTo>
                    <a:pt x="5640" y="1"/>
                    <a:pt x="5530" y="40"/>
                    <a:pt x="5451" y="119"/>
                  </a:cubicBezTo>
                  <a:lnTo>
                    <a:pt x="3939" y="1663"/>
                  </a:lnTo>
                  <a:lnTo>
                    <a:pt x="1" y="1663"/>
                  </a:lnTo>
                  <a:lnTo>
                    <a:pt x="1639" y="3332"/>
                  </a:lnTo>
                  <a:lnTo>
                    <a:pt x="9862" y="3332"/>
                  </a:lnTo>
                  <a:lnTo>
                    <a:pt x="11532" y="1663"/>
                  </a:lnTo>
                  <a:lnTo>
                    <a:pt x="7593" y="1663"/>
                  </a:lnTo>
                  <a:lnTo>
                    <a:pt x="6050" y="119"/>
                  </a:lnTo>
                  <a:cubicBezTo>
                    <a:pt x="5971" y="40"/>
                    <a:pt x="5861" y="1"/>
                    <a:pt x="575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075" name="Google Shape;7075;p92"/>
          <p:cNvGrpSpPr/>
          <p:nvPr/>
        </p:nvGrpSpPr>
        <p:grpSpPr>
          <a:xfrm>
            <a:off x="2813531" y="2329883"/>
            <a:ext cx="495752" cy="493299"/>
            <a:chOff x="-41893475" y="3584850"/>
            <a:chExt cx="318225" cy="316650"/>
          </a:xfrm>
        </p:grpSpPr>
        <p:sp>
          <p:nvSpPr>
            <p:cNvPr id="7076" name="Google Shape;7076;p92"/>
            <p:cNvSpPr/>
            <p:nvPr/>
          </p:nvSpPr>
          <p:spPr>
            <a:xfrm>
              <a:off x="-41827300" y="3715600"/>
              <a:ext cx="186675" cy="185900"/>
            </a:xfrm>
            <a:custGeom>
              <a:avLst/>
              <a:gdLst/>
              <a:ahLst/>
              <a:cxnLst/>
              <a:rect l="l" t="t" r="r" b="b"/>
              <a:pathLst>
                <a:path w="7467" h="7436" extrusionOk="0">
                  <a:moveTo>
                    <a:pt x="3686" y="1465"/>
                  </a:moveTo>
                  <a:cubicBezTo>
                    <a:pt x="3836" y="1465"/>
                    <a:pt x="3985" y="1544"/>
                    <a:pt x="4064" y="1702"/>
                  </a:cubicBezTo>
                  <a:lnTo>
                    <a:pt x="4537" y="2678"/>
                  </a:lnTo>
                  <a:lnTo>
                    <a:pt x="5608" y="2836"/>
                  </a:lnTo>
                  <a:cubicBezTo>
                    <a:pt x="5955" y="2867"/>
                    <a:pt x="6081" y="3308"/>
                    <a:pt x="5829" y="3561"/>
                  </a:cubicBezTo>
                  <a:lnTo>
                    <a:pt x="5041" y="4285"/>
                  </a:lnTo>
                  <a:lnTo>
                    <a:pt x="5261" y="5356"/>
                  </a:lnTo>
                  <a:cubicBezTo>
                    <a:pt x="5286" y="5630"/>
                    <a:pt x="5075" y="5845"/>
                    <a:pt x="4845" y="5845"/>
                  </a:cubicBezTo>
                  <a:cubicBezTo>
                    <a:pt x="4784" y="5845"/>
                    <a:pt x="4722" y="5830"/>
                    <a:pt x="4663" y="5797"/>
                  </a:cubicBezTo>
                  <a:lnTo>
                    <a:pt x="3686" y="5262"/>
                  </a:lnTo>
                  <a:lnTo>
                    <a:pt x="2678" y="5797"/>
                  </a:lnTo>
                  <a:cubicBezTo>
                    <a:pt x="2616" y="5828"/>
                    <a:pt x="2553" y="5842"/>
                    <a:pt x="2492" y="5842"/>
                  </a:cubicBezTo>
                  <a:cubicBezTo>
                    <a:pt x="2244" y="5842"/>
                    <a:pt x="2035" y="5609"/>
                    <a:pt x="2111" y="5356"/>
                  </a:cubicBezTo>
                  <a:lnTo>
                    <a:pt x="2300" y="4285"/>
                  </a:lnTo>
                  <a:lnTo>
                    <a:pt x="1512" y="3561"/>
                  </a:lnTo>
                  <a:cubicBezTo>
                    <a:pt x="1323" y="3308"/>
                    <a:pt x="1418" y="2867"/>
                    <a:pt x="1796" y="2836"/>
                  </a:cubicBezTo>
                  <a:lnTo>
                    <a:pt x="2836" y="2678"/>
                  </a:lnTo>
                  <a:lnTo>
                    <a:pt x="3308" y="1702"/>
                  </a:lnTo>
                  <a:cubicBezTo>
                    <a:pt x="3387" y="1544"/>
                    <a:pt x="3537" y="1465"/>
                    <a:pt x="3686" y="1465"/>
                  </a:cubicBezTo>
                  <a:close/>
                  <a:moveTo>
                    <a:pt x="3718" y="0"/>
                  </a:moveTo>
                  <a:cubicBezTo>
                    <a:pt x="1670" y="0"/>
                    <a:pt x="32" y="1670"/>
                    <a:pt x="32" y="3750"/>
                  </a:cubicBezTo>
                  <a:cubicBezTo>
                    <a:pt x="0" y="5766"/>
                    <a:pt x="1670" y="7436"/>
                    <a:pt x="3718" y="7436"/>
                  </a:cubicBezTo>
                  <a:cubicBezTo>
                    <a:pt x="5765" y="7436"/>
                    <a:pt x="7404" y="5797"/>
                    <a:pt x="7467" y="3750"/>
                  </a:cubicBezTo>
                  <a:cubicBezTo>
                    <a:pt x="7467" y="1702"/>
                    <a:pt x="5797" y="32"/>
                    <a:pt x="3718"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77" name="Google Shape;7077;p92"/>
            <p:cNvSpPr/>
            <p:nvPr/>
          </p:nvSpPr>
          <p:spPr>
            <a:xfrm>
              <a:off x="-41726500" y="3586725"/>
              <a:ext cx="151250" cy="147800"/>
            </a:xfrm>
            <a:custGeom>
              <a:avLst/>
              <a:gdLst/>
              <a:ahLst/>
              <a:cxnLst/>
              <a:rect l="l" t="t" r="r" b="b"/>
              <a:pathLst>
                <a:path w="6050" h="5912" extrusionOk="0">
                  <a:moveTo>
                    <a:pt x="3829" y="0"/>
                  </a:moveTo>
                  <a:cubicBezTo>
                    <a:pt x="3706" y="0"/>
                    <a:pt x="3580" y="47"/>
                    <a:pt x="3498" y="146"/>
                  </a:cubicBezTo>
                  <a:lnTo>
                    <a:pt x="1" y="4336"/>
                  </a:lnTo>
                  <a:cubicBezTo>
                    <a:pt x="1229" y="4399"/>
                    <a:pt x="2332" y="4998"/>
                    <a:pt x="3088" y="5912"/>
                  </a:cubicBezTo>
                  <a:lnTo>
                    <a:pt x="5861" y="2446"/>
                  </a:lnTo>
                  <a:cubicBezTo>
                    <a:pt x="6050" y="2289"/>
                    <a:pt x="6050" y="2037"/>
                    <a:pt x="5924" y="1879"/>
                  </a:cubicBezTo>
                  <a:lnTo>
                    <a:pt x="4128" y="115"/>
                  </a:lnTo>
                  <a:cubicBezTo>
                    <a:pt x="4053" y="40"/>
                    <a:pt x="3942" y="0"/>
                    <a:pt x="3829"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78" name="Google Shape;7078;p92"/>
            <p:cNvSpPr/>
            <p:nvPr/>
          </p:nvSpPr>
          <p:spPr>
            <a:xfrm>
              <a:off x="-41808400" y="3584850"/>
              <a:ext cx="148100" cy="89825"/>
            </a:xfrm>
            <a:custGeom>
              <a:avLst/>
              <a:gdLst/>
              <a:ahLst/>
              <a:cxnLst/>
              <a:rect l="l" t="t" r="r" b="b"/>
              <a:pathLst>
                <a:path w="5924" h="3593" extrusionOk="0">
                  <a:moveTo>
                    <a:pt x="0" y="1"/>
                  </a:moveTo>
                  <a:lnTo>
                    <a:pt x="2962" y="3592"/>
                  </a:lnTo>
                  <a:lnTo>
                    <a:pt x="5923"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79" name="Google Shape;7079;p92"/>
            <p:cNvSpPr/>
            <p:nvPr/>
          </p:nvSpPr>
          <p:spPr>
            <a:xfrm>
              <a:off x="-41893475" y="3586725"/>
              <a:ext cx="148875" cy="147025"/>
            </a:xfrm>
            <a:custGeom>
              <a:avLst/>
              <a:gdLst/>
              <a:ahLst/>
              <a:cxnLst/>
              <a:rect l="l" t="t" r="r" b="b"/>
              <a:pathLst>
                <a:path w="5955" h="5881" extrusionOk="0">
                  <a:moveTo>
                    <a:pt x="2194" y="0"/>
                  </a:moveTo>
                  <a:cubicBezTo>
                    <a:pt x="2084" y="0"/>
                    <a:pt x="1965" y="40"/>
                    <a:pt x="1859" y="115"/>
                  </a:cubicBezTo>
                  <a:lnTo>
                    <a:pt x="95" y="1879"/>
                  </a:lnTo>
                  <a:cubicBezTo>
                    <a:pt x="1" y="2037"/>
                    <a:pt x="1" y="2289"/>
                    <a:pt x="95" y="2446"/>
                  </a:cubicBezTo>
                  <a:lnTo>
                    <a:pt x="2899" y="5880"/>
                  </a:lnTo>
                  <a:cubicBezTo>
                    <a:pt x="3655" y="4998"/>
                    <a:pt x="4758" y="4399"/>
                    <a:pt x="5955" y="4305"/>
                  </a:cubicBezTo>
                  <a:lnTo>
                    <a:pt x="2490" y="146"/>
                  </a:lnTo>
                  <a:cubicBezTo>
                    <a:pt x="2424" y="47"/>
                    <a:pt x="2315" y="0"/>
                    <a:pt x="2194"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7080" name="Google Shape;7080;p92"/>
          <p:cNvSpPr/>
          <p:nvPr/>
        </p:nvSpPr>
        <p:spPr>
          <a:xfrm>
            <a:off x="2817493" y="2922283"/>
            <a:ext cx="495752" cy="492403"/>
          </a:xfrm>
          <a:custGeom>
            <a:avLst/>
            <a:gdLst/>
            <a:ahLst/>
            <a:cxnLst/>
            <a:rect l="l" t="t" r="r" b="b"/>
            <a:pathLst>
              <a:path w="12729" h="12643" extrusionOk="0">
                <a:moveTo>
                  <a:pt x="6365" y="2395"/>
                </a:moveTo>
                <a:cubicBezTo>
                  <a:pt x="7026" y="2395"/>
                  <a:pt x="7562" y="2962"/>
                  <a:pt x="7562" y="3655"/>
                </a:cubicBezTo>
                <a:cubicBezTo>
                  <a:pt x="7562" y="4348"/>
                  <a:pt x="7026" y="4884"/>
                  <a:pt x="6365" y="4884"/>
                </a:cubicBezTo>
                <a:cubicBezTo>
                  <a:pt x="5672" y="4884"/>
                  <a:pt x="5136" y="4348"/>
                  <a:pt x="5136" y="3655"/>
                </a:cubicBezTo>
                <a:cubicBezTo>
                  <a:pt x="5073" y="2962"/>
                  <a:pt x="5672" y="2395"/>
                  <a:pt x="6365" y="2395"/>
                </a:cubicBezTo>
                <a:close/>
                <a:moveTo>
                  <a:pt x="6806" y="5640"/>
                </a:moveTo>
                <a:lnTo>
                  <a:pt x="8349" y="8192"/>
                </a:lnTo>
                <a:lnTo>
                  <a:pt x="7530" y="8192"/>
                </a:lnTo>
                <a:cubicBezTo>
                  <a:pt x="7373" y="7719"/>
                  <a:pt x="6900" y="7373"/>
                  <a:pt x="6333" y="7373"/>
                </a:cubicBezTo>
                <a:cubicBezTo>
                  <a:pt x="5798" y="7373"/>
                  <a:pt x="5357" y="7719"/>
                  <a:pt x="5167" y="8192"/>
                </a:cubicBezTo>
                <a:lnTo>
                  <a:pt x="4285" y="8192"/>
                </a:lnTo>
                <a:lnTo>
                  <a:pt x="5829" y="5640"/>
                </a:lnTo>
                <a:cubicBezTo>
                  <a:pt x="5987" y="5671"/>
                  <a:pt x="6144" y="5734"/>
                  <a:pt x="6365" y="5734"/>
                </a:cubicBezTo>
                <a:cubicBezTo>
                  <a:pt x="6491" y="5734"/>
                  <a:pt x="6680" y="5671"/>
                  <a:pt x="6806" y="5640"/>
                </a:cubicBezTo>
                <a:close/>
                <a:moveTo>
                  <a:pt x="6365" y="8192"/>
                </a:moveTo>
                <a:cubicBezTo>
                  <a:pt x="6585" y="8192"/>
                  <a:pt x="6743" y="8412"/>
                  <a:pt x="6743" y="8633"/>
                </a:cubicBezTo>
                <a:cubicBezTo>
                  <a:pt x="6743" y="8822"/>
                  <a:pt x="6585" y="9042"/>
                  <a:pt x="6365" y="9042"/>
                </a:cubicBezTo>
                <a:cubicBezTo>
                  <a:pt x="6113" y="9042"/>
                  <a:pt x="5955" y="8822"/>
                  <a:pt x="5955" y="8633"/>
                </a:cubicBezTo>
                <a:cubicBezTo>
                  <a:pt x="5955" y="8412"/>
                  <a:pt x="6144" y="8255"/>
                  <a:pt x="6365" y="8192"/>
                </a:cubicBezTo>
                <a:close/>
                <a:moveTo>
                  <a:pt x="6428" y="0"/>
                </a:moveTo>
                <a:cubicBezTo>
                  <a:pt x="5766" y="0"/>
                  <a:pt x="5199" y="568"/>
                  <a:pt x="5199" y="1229"/>
                </a:cubicBezTo>
                <a:lnTo>
                  <a:pt x="5199" y="2080"/>
                </a:lnTo>
                <a:cubicBezTo>
                  <a:pt x="4695" y="2489"/>
                  <a:pt x="4380" y="3025"/>
                  <a:pt x="4380" y="3718"/>
                </a:cubicBezTo>
                <a:cubicBezTo>
                  <a:pt x="4380" y="4065"/>
                  <a:pt x="4443" y="4380"/>
                  <a:pt x="4600" y="4695"/>
                </a:cubicBezTo>
                <a:lnTo>
                  <a:pt x="2458" y="8286"/>
                </a:lnTo>
                <a:lnTo>
                  <a:pt x="505" y="8286"/>
                </a:lnTo>
                <a:cubicBezTo>
                  <a:pt x="284" y="8286"/>
                  <a:pt x="95" y="8475"/>
                  <a:pt x="95" y="8664"/>
                </a:cubicBezTo>
                <a:cubicBezTo>
                  <a:pt x="1" y="8822"/>
                  <a:pt x="190" y="9042"/>
                  <a:pt x="410" y="9042"/>
                </a:cubicBezTo>
                <a:lnTo>
                  <a:pt x="1859" y="9042"/>
                </a:lnTo>
                <a:cubicBezTo>
                  <a:pt x="1261" y="9987"/>
                  <a:pt x="631" y="10775"/>
                  <a:pt x="631" y="11437"/>
                </a:cubicBezTo>
                <a:cubicBezTo>
                  <a:pt x="631" y="12108"/>
                  <a:pt x="1021" y="12642"/>
                  <a:pt x="1366" y="12642"/>
                </a:cubicBezTo>
                <a:cubicBezTo>
                  <a:pt x="1491" y="12642"/>
                  <a:pt x="1610" y="12572"/>
                  <a:pt x="1702" y="12413"/>
                </a:cubicBezTo>
                <a:lnTo>
                  <a:pt x="3781" y="9074"/>
                </a:lnTo>
                <a:lnTo>
                  <a:pt x="5167" y="9074"/>
                </a:lnTo>
                <a:cubicBezTo>
                  <a:pt x="5325" y="9546"/>
                  <a:pt x="5798" y="9893"/>
                  <a:pt x="6333" y="9893"/>
                </a:cubicBezTo>
                <a:cubicBezTo>
                  <a:pt x="6900" y="9893"/>
                  <a:pt x="7341" y="9546"/>
                  <a:pt x="7530" y="9074"/>
                </a:cubicBezTo>
                <a:lnTo>
                  <a:pt x="8854" y="9074"/>
                </a:lnTo>
                <a:lnTo>
                  <a:pt x="10964" y="12413"/>
                </a:lnTo>
                <a:cubicBezTo>
                  <a:pt x="11056" y="12572"/>
                  <a:pt x="11173" y="12642"/>
                  <a:pt x="11295" y="12642"/>
                </a:cubicBezTo>
                <a:cubicBezTo>
                  <a:pt x="11630" y="12642"/>
                  <a:pt x="12004" y="12108"/>
                  <a:pt x="12004" y="11437"/>
                </a:cubicBezTo>
                <a:cubicBezTo>
                  <a:pt x="12004" y="10775"/>
                  <a:pt x="11374" y="9987"/>
                  <a:pt x="10807" y="9042"/>
                </a:cubicBezTo>
                <a:lnTo>
                  <a:pt x="12288" y="9042"/>
                </a:lnTo>
                <a:cubicBezTo>
                  <a:pt x="12540" y="9042"/>
                  <a:pt x="12729" y="8822"/>
                  <a:pt x="12729" y="8633"/>
                </a:cubicBezTo>
                <a:cubicBezTo>
                  <a:pt x="12729" y="8412"/>
                  <a:pt x="12540" y="8255"/>
                  <a:pt x="12288" y="8255"/>
                </a:cubicBezTo>
                <a:lnTo>
                  <a:pt x="10334" y="8255"/>
                </a:lnTo>
                <a:lnTo>
                  <a:pt x="8192" y="4695"/>
                </a:lnTo>
                <a:cubicBezTo>
                  <a:pt x="8349" y="4380"/>
                  <a:pt x="8475" y="4065"/>
                  <a:pt x="8475" y="3718"/>
                </a:cubicBezTo>
                <a:cubicBezTo>
                  <a:pt x="8475" y="3056"/>
                  <a:pt x="8160" y="2458"/>
                  <a:pt x="7656" y="2080"/>
                </a:cubicBezTo>
                <a:lnTo>
                  <a:pt x="7656" y="1229"/>
                </a:lnTo>
                <a:cubicBezTo>
                  <a:pt x="7656" y="568"/>
                  <a:pt x="7089" y="0"/>
                  <a:pt x="6428"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81" name="Google Shape;7081;p92"/>
          <p:cNvSpPr/>
          <p:nvPr/>
        </p:nvSpPr>
        <p:spPr>
          <a:xfrm>
            <a:off x="1099840" y="3578734"/>
            <a:ext cx="585329" cy="492052"/>
          </a:xfrm>
          <a:custGeom>
            <a:avLst/>
            <a:gdLst/>
            <a:ahLst/>
            <a:cxnLst/>
            <a:rect l="l" t="t" r="r" b="b"/>
            <a:pathLst>
              <a:path w="15029" h="12634" extrusionOk="0">
                <a:moveTo>
                  <a:pt x="10155" y="885"/>
                </a:moveTo>
                <a:cubicBezTo>
                  <a:pt x="10393" y="885"/>
                  <a:pt x="10643" y="915"/>
                  <a:pt x="10901" y="977"/>
                </a:cubicBezTo>
                <a:cubicBezTo>
                  <a:pt x="10586" y="2332"/>
                  <a:pt x="9546" y="2994"/>
                  <a:pt x="8475" y="3025"/>
                </a:cubicBezTo>
                <a:lnTo>
                  <a:pt x="8444" y="3025"/>
                </a:lnTo>
                <a:cubicBezTo>
                  <a:pt x="8192" y="3025"/>
                  <a:pt x="7971" y="2994"/>
                  <a:pt x="7719" y="2899"/>
                </a:cubicBezTo>
                <a:cubicBezTo>
                  <a:pt x="8009" y="1661"/>
                  <a:pt x="8937" y="885"/>
                  <a:pt x="10155" y="885"/>
                </a:cubicBezTo>
                <a:close/>
                <a:moveTo>
                  <a:pt x="9924" y="4348"/>
                </a:moveTo>
                <a:cubicBezTo>
                  <a:pt x="10271" y="4443"/>
                  <a:pt x="11122" y="5262"/>
                  <a:pt x="11122" y="6648"/>
                </a:cubicBezTo>
                <a:cubicBezTo>
                  <a:pt x="11122" y="7247"/>
                  <a:pt x="10996" y="7845"/>
                  <a:pt x="10807" y="8381"/>
                </a:cubicBezTo>
                <a:cubicBezTo>
                  <a:pt x="10744" y="8538"/>
                  <a:pt x="10555" y="8664"/>
                  <a:pt x="10397" y="8664"/>
                </a:cubicBezTo>
                <a:cubicBezTo>
                  <a:pt x="10176" y="8664"/>
                  <a:pt x="9956" y="8475"/>
                  <a:pt x="9956" y="8223"/>
                </a:cubicBezTo>
                <a:cubicBezTo>
                  <a:pt x="9956" y="8066"/>
                  <a:pt x="10807" y="6050"/>
                  <a:pt x="9641" y="5136"/>
                </a:cubicBezTo>
                <a:cubicBezTo>
                  <a:pt x="9546" y="5073"/>
                  <a:pt x="9483" y="4947"/>
                  <a:pt x="9483" y="4789"/>
                </a:cubicBezTo>
                <a:cubicBezTo>
                  <a:pt x="9483" y="4569"/>
                  <a:pt x="9704" y="4348"/>
                  <a:pt x="9924" y="4348"/>
                </a:cubicBezTo>
                <a:close/>
                <a:moveTo>
                  <a:pt x="10176" y="1"/>
                </a:moveTo>
                <a:cubicBezTo>
                  <a:pt x="8948" y="1"/>
                  <a:pt x="7688" y="631"/>
                  <a:pt x="7089" y="2048"/>
                </a:cubicBezTo>
                <a:cubicBezTo>
                  <a:pt x="6711" y="1450"/>
                  <a:pt x="6270" y="1166"/>
                  <a:pt x="5734" y="914"/>
                </a:cubicBezTo>
                <a:cubicBezTo>
                  <a:pt x="5659" y="879"/>
                  <a:pt x="5588" y="863"/>
                  <a:pt x="5522" y="863"/>
                </a:cubicBezTo>
                <a:cubicBezTo>
                  <a:pt x="5118" y="863"/>
                  <a:pt x="4923" y="1449"/>
                  <a:pt x="5356" y="1639"/>
                </a:cubicBezTo>
                <a:cubicBezTo>
                  <a:pt x="5986" y="1954"/>
                  <a:pt x="6459" y="2363"/>
                  <a:pt x="6711" y="3151"/>
                </a:cubicBezTo>
                <a:cubicBezTo>
                  <a:pt x="6207" y="2836"/>
                  <a:pt x="5797" y="2489"/>
                  <a:pt x="5199" y="2489"/>
                </a:cubicBezTo>
                <a:cubicBezTo>
                  <a:pt x="4537" y="2521"/>
                  <a:pt x="3718" y="2868"/>
                  <a:pt x="2993" y="3529"/>
                </a:cubicBezTo>
                <a:cubicBezTo>
                  <a:pt x="0" y="6491"/>
                  <a:pt x="3182" y="12634"/>
                  <a:pt x="5514" y="12634"/>
                </a:cubicBezTo>
                <a:cubicBezTo>
                  <a:pt x="5829" y="12634"/>
                  <a:pt x="6144" y="12571"/>
                  <a:pt x="6427" y="12350"/>
                </a:cubicBezTo>
                <a:cubicBezTo>
                  <a:pt x="6821" y="12098"/>
                  <a:pt x="7050" y="11972"/>
                  <a:pt x="7278" y="11972"/>
                </a:cubicBezTo>
                <a:cubicBezTo>
                  <a:pt x="7506" y="11972"/>
                  <a:pt x="7735" y="12098"/>
                  <a:pt x="8129" y="12350"/>
                </a:cubicBezTo>
                <a:cubicBezTo>
                  <a:pt x="8412" y="12571"/>
                  <a:pt x="8727" y="12634"/>
                  <a:pt x="9042" y="12634"/>
                </a:cubicBezTo>
                <a:cubicBezTo>
                  <a:pt x="11594" y="12634"/>
                  <a:pt x="15028" y="5325"/>
                  <a:pt x="10712" y="2899"/>
                </a:cubicBezTo>
                <a:cubicBezTo>
                  <a:pt x="11405" y="2237"/>
                  <a:pt x="11815" y="1261"/>
                  <a:pt x="11815" y="662"/>
                </a:cubicBezTo>
                <a:cubicBezTo>
                  <a:pt x="11815" y="505"/>
                  <a:pt x="11720" y="347"/>
                  <a:pt x="11563" y="284"/>
                </a:cubicBezTo>
                <a:cubicBezTo>
                  <a:pt x="11090" y="127"/>
                  <a:pt x="10649" y="1"/>
                  <a:pt x="1017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7082" name="Google Shape;7082;p92"/>
          <p:cNvGrpSpPr/>
          <p:nvPr/>
        </p:nvGrpSpPr>
        <p:grpSpPr>
          <a:xfrm>
            <a:off x="1173568" y="4190273"/>
            <a:ext cx="450029" cy="494545"/>
            <a:chOff x="-39998250" y="3605325"/>
            <a:chExt cx="288875" cy="317450"/>
          </a:xfrm>
        </p:grpSpPr>
        <p:sp>
          <p:nvSpPr>
            <p:cNvPr id="7083" name="Google Shape;7083;p92"/>
            <p:cNvSpPr/>
            <p:nvPr/>
          </p:nvSpPr>
          <p:spPr>
            <a:xfrm>
              <a:off x="-39998250" y="3799600"/>
              <a:ext cx="288875" cy="123175"/>
            </a:xfrm>
            <a:custGeom>
              <a:avLst/>
              <a:gdLst/>
              <a:ahLst/>
              <a:cxnLst/>
              <a:rect l="l" t="t" r="r" b="b"/>
              <a:pathLst>
                <a:path w="11555" h="4927" extrusionOk="0">
                  <a:moveTo>
                    <a:pt x="3679" y="2028"/>
                  </a:moveTo>
                  <a:cubicBezTo>
                    <a:pt x="3931" y="2028"/>
                    <a:pt x="4088" y="2217"/>
                    <a:pt x="4088" y="2469"/>
                  </a:cubicBezTo>
                  <a:cubicBezTo>
                    <a:pt x="4088" y="2721"/>
                    <a:pt x="3868" y="2878"/>
                    <a:pt x="3679" y="2878"/>
                  </a:cubicBezTo>
                  <a:cubicBezTo>
                    <a:pt x="3458" y="2878"/>
                    <a:pt x="3238" y="2658"/>
                    <a:pt x="3238" y="2469"/>
                  </a:cubicBezTo>
                  <a:cubicBezTo>
                    <a:pt x="3238" y="2185"/>
                    <a:pt x="3458" y="2028"/>
                    <a:pt x="3679" y="2028"/>
                  </a:cubicBezTo>
                  <a:close/>
                  <a:moveTo>
                    <a:pt x="7806" y="1618"/>
                  </a:moveTo>
                  <a:cubicBezTo>
                    <a:pt x="8278" y="1618"/>
                    <a:pt x="8656" y="1965"/>
                    <a:pt x="8656" y="2437"/>
                  </a:cubicBezTo>
                  <a:cubicBezTo>
                    <a:pt x="8656" y="2910"/>
                    <a:pt x="8278" y="3256"/>
                    <a:pt x="7806" y="3256"/>
                  </a:cubicBezTo>
                  <a:cubicBezTo>
                    <a:pt x="7333" y="3256"/>
                    <a:pt x="6987" y="2910"/>
                    <a:pt x="6987" y="2437"/>
                  </a:cubicBezTo>
                  <a:cubicBezTo>
                    <a:pt x="6987" y="1965"/>
                    <a:pt x="7333" y="1618"/>
                    <a:pt x="7806" y="1618"/>
                  </a:cubicBezTo>
                  <a:close/>
                  <a:moveTo>
                    <a:pt x="5348" y="2878"/>
                  </a:moveTo>
                  <a:cubicBezTo>
                    <a:pt x="5569" y="2878"/>
                    <a:pt x="5758" y="3067"/>
                    <a:pt x="5758" y="3256"/>
                  </a:cubicBezTo>
                  <a:cubicBezTo>
                    <a:pt x="5758" y="3509"/>
                    <a:pt x="5569" y="3698"/>
                    <a:pt x="5348" y="3698"/>
                  </a:cubicBezTo>
                  <a:cubicBezTo>
                    <a:pt x="5096" y="3698"/>
                    <a:pt x="4907" y="3509"/>
                    <a:pt x="4907" y="3256"/>
                  </a:cubicBezTo>
                  <a:cubicBezTo>
                    <a:pt x="4907" y="3004"/>
                    <a:pt x="5096" y="2878"/>
                    <a:pt x="5348" y="2878"/>
                  </a:cubicBezTo>
                  <a:close/>
                  <a:moveTo>
                    <a:pt x="8249" y="1"/>
                  </a:moveTo>
                  <a:cubicBezTo>
                    <a:pt x="6319" y="1"/>
                    <a:pt x="5400" y="1530"/>
                    <a:pt x="3381" y="1530"/>
                  </a:cubicBezTo>
                  <a:cubicBezTo>
                    <a:pt x="2909" y="1530"/>
                    <a:pt x="2377" y="1447"/>
                    <a:pt x="1757" y="1240"/>
                  </a:cubicBezTo>
                  <a:lnTo>
                    <a:pt x="560" y="2973"/>
                  </a:lnTo>
                  <a:cubicBezTo>
                    <a:pt x="0" y="3812"/>
                    <a:pt x="544" y="4927"/>
                    <a:pt x="1557" y="4927"/>
                  </a:cubicBezTo>
                  <a:cubicBezTo>
                    <a:pt x="1571" y="4927"/>
                    <a:pt x="1585" y="4927"/>
                    <a:pt x="1599" y="4926"/>
                  </a:cubicBezTo>
                  <a:lnTo>
                    <a:pt x="9980" y="4926"/>
                  </a:lnTo>
                  <a:cubicBezTo>
                    <a:pt x="10956" y="4926"/>
                    <a:pt x="11555" y="3761"/>
                    <a:pt x="11019" y="2941"/>
                  </a:cubicBezTo>
                  <a:lnTo>
                    <a:pt x="9003" y="75"/>
                  </a:lnTo>
                  <a:cubicBezTo>
                    <a:pt x="8734" y="24"/>
                    <a:pt x="8484" y="1"/>
                    <a:pt x="824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84" name="Google Shape;7084;p92"/>
            <p:cNvSpPr/>
            <p:nvPr/>
          </p:nvSpPr>
          <p:spPr>
            <a:xfrm>
              <a:off x="-39940950" y="3605325"/>
              <a:ext cx="160700" cy="212050"/>
            </a:xfrm>
            <a:custGeom>
              <a:avLst/>
              <a:gdLst/>
              <a:ahLst/>
              <a:cxnLst/>
              <a:rect l="l" t="t" r="r" b="b"/>
              <a:pathLst>
                <a:path w="6428" h="8482" extrusionOk="0">
                  <a:moveTo>
                    <a:pt x="1891" y="1"/>
                  </a:moveTo>
                  <a:cubicBezTo>
                    <a:pt x="1229" y="1"/>
                    <a:pt x="694" y="568"/>
                    <a:pt x="694" y="1261"/>
                  </a:cubicBezTo>
                  <a:cubicBezTo>
                    <a:pt x="694" y="1828"/>
                    <a:pt x="1040" y="2238"/>
                    <a:pt x="1513" y="2395"/>
                  </a:cubicBezTo>
                  <a:lnTo>
                    <a:pt x="1513" y="5829"/>
                  </a:lnTo>
                  <a:cubicBezTo>
                    <a:pt x="1481" y="6459"/>
                    <a:pt x="1072" y="6774"/>
                    <a:pt x="0" y="8318"/>
                  </a:cubicBezTo>
                  <a:cubicBezTo>
                    <a:pt x="441" y="8433"/>
                    <a:pt x="822" y="8482"/>
                    <a:pt x="1162" y="8482"/>
                  </a:cubicBezTo>
                  <a:cubicBezTo>
                    <a:pt x="3061" y="8482"/>
                    <a:pt x="3671" y="6963"/>
                    <a:pt x="6049" y="6963"/>
                  </a:cubicBezTo>
                  <a:lnTo>
                    <a:pt x="6112" y="6963"/>
                  </a:lnTo>
                  <a:cubicBezTo>
                    <a:pt x="5829" y="6585"/>
                    <a:pt x="5608" y="6333"/>
                    <a:pt x="5608" y="5861"/>
                  </a:cubicBezTo>
                  <a:lnTo>
                    <a:pt x="5608" y="2458"/>
                  </a:lnTo>
                  <a:cubicBezTo>
                    <a:pt x="6081" y="2301"/>
                    <a:pt x="6427" y="1828"/>
                    <a:pt x="6427" y="1261"/>
                  </a:cubicBezTo>
                  <a:cubicBezTo>
                    <a:pt x="6427" y="599"/>
                    <a:pt x="5892" y="1"/>
                    <a:pt x="519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085" name="Google Shape;7085;p92"/>
          <p:cNvGrpSpPr/>
          <p:nvPr/>
        </p:nvGrpSpPr>
        <p:grpSpPr>
          <a:xfrm>
            <a:off x="1151933" y="4801558"/>
            <a:ext cx="493299" cy="493260"/>
            <a:chOff x="-40011050" y="3972375"/>
            <a:chExt cx="316650" cy="316625"/>
          </a:xfrm>
        </p:grpSpPr>
        <p:sp>
          <p:nvSpPr>
            <p:cNvPr id="7086" name="Google Shape;7086;p92"/>
            <p:cNvSpPr/>
            <p:nvPr/>
          </p:nvSpPr>
          <p:spPr>
            <a:xfrm>
              <a:off x="-40011050" y="3972375"/>
              <a:ext cx="316650" cy="232350"/>
            </a:xfrm>
            <a:custGeom>
              <a:avLst/>
              <a:gdLst/>
              <a:ahLst/>
              <a:cxnLst/>
              <a:rect l="l" t="t" r="r" b="b"/>
              <a:pathLst>
                <a:path w="12666" h="9294" extrusionOk="0">
                  <a:moveTo>
                    <a:pt x="11405" y="1701"/>
                  </a:moveTo>
                  <a:cubicBezTo>
                    <a:pt x="11626" y="1701"/>
                    <a:pt x="11846" y="1890"/>
                    <a:pt x="11846" y="2142"/>
                  </a:cubicBezTo>
                  <a:cubicBezTo>
                    <a:pt x="11846" y="3749"/>
                    <a:pt x="11090" y="4663"/>
                    <a:pt x="9956" y="4978"/>
                  </a:cubicBezTo>
                  <a:cubicBezTo>
                    <a:pt x="10051" y="4631"/>
                    <a:pt x="10145" y="4222"/>
                    <a:pt x="10145" y="3844"/>
                  </a:cubicBezTo>
                  <a:lnTo>
                    <a:pt x="10145" y="1701"/>
                  </a:lnTo>
                  <a:close/>
                  <a:moveTo>
                    <a:pt x="2584" y="1701"/>
                  </a:moveTo>
                  <a:lnTo>
                    <a:pt x="2584" y="3812"/>
                  </a:lnTo>
                  <a:cubicBezTo>
                    <a:pt x="2584" y="4222"/>
                    <a:pt x="2647" y="4600"/>
                    <a:pt x="2773" y="5009"/>
                  </a:cubicBezTo>
                  <a:cubicBezTo>
                    <a:pt x="1639" y="4694"/>
                    <a:pt x="851" y="3781"/>
                    <a:pt x="851" y="2142"/>
                  </a:cubicBezTo>
                  <a:cubicBezTo>
                    <a:pt x="851" y="1890"/>
                    <a:pt x="1040" y="1701"/>
                    <a:pt x="1292" y="1701"/>
                  </a:cubicBezTo>
                  <a:close/>
                  <a:moveTo>
                    <a:pt x="4065" y="3655"/>
                  </a:moveTo>
                  <a:cubicBezTo>
                    <a:pt x="4317" y="3655"/>
                    <a:pt x="4506" y="3875"/>
                    <a:pt x="4506" y="4096"/>
                  </a:cubicBezTo>
                  <a:cubicBezTo>
                    <a:pt x="4506" y="4631"/>
                    <a:pt x="4821" y="5041"/>
                    <a:pt x="5262" y="5261"/>
                  </a:cubicBezTo>
                  <a:cubicBezTo>
                    <a:pt x="5451" y="5324"/>
                    <a:pt x="5577" y="5608"/>
                    <a:pt x="5482" y="5797"/>
                  </a:cubicBezTo>
                  <a:cubicBezTo>
                    <a:pt x="5431" y="5952"/>
                    <a:pt x="5229" y="6065"/>
                    <a:pt x="5054" y="6065"/>
                  </a:cubicBezTo>
                  <a:cubicBezTo>
                    <a:pt x="5017" y="6065"/>
                    <a:pt x="4980" y="6060"/>
                    <a:pt x="4947" y="6049"/>
                  </a:cubicBezTo>
                  <a:cubicBezTo>
                    <a:pt x="4128" y="5734"/>
                    <a:pt x="3655" y="4946"/>
                    <a:pt x="3655" y="4096"/>
                  </a:cubicBezTo>
                  <a:cubicBezTo>
                    <a:pt x="3655" y="3875"/>
                    <a:pt x="3844" y="3655"/>
                    <a:pt x="4065" y="3655"/>
                  </a:cubicBezTo>
                  <a:close/>
                  <a:moveTo>
                    <a:pt x="2993" y="0"/>
                  </a:moveTo>
                  <a:cubicBezTo>
                    <a:pt x="2741" y="0"/>
                    <a:pt x="2552" y="189"/>
                    <a:pt x="2552" y="441"/>
                  </a:cubicBezTo>
                  <a:lnTo>
                    <a:pt x="2552" y="882"/>
                  </a:lnTo>
                  <a:lnTo>
                    <a:pt x="1261" y="882"/>
                  </a:lnTo>
                  <a:cubicBezTo>
                    <a:pt x="536" y="882"/>
                    <a:pt x="1" y="1418"/>
                    <a:pt x="1" y="2142"/>
                  </a:cubicBezTo>
                  <a:cubicBezTo>
                    <a:pt x="1" y="4568"/>
                    <a:pt x="1513" y="5797"/>
                    <a:pt x="3183" y="5923"/>
                  </a:cubicBezTo>
                  <a:cubicBezTo>
                    <a:pt x="4159" y="7372"/>
                    <a:pt x="5073" y="7089"/>
                    <a:pt x="5073" y="7687"/>
                  </a:cubicBezTo>
                  <a:cubicBezTo>
                    <a:pt x="5073" y="8286"/>
                    <a:pt x="4821" y="8884"/>
                    <a:pt x="4443" y="9294"/>
                  </a:cubicBezTo>
                  <a:lnTo>
                    <a:pt x="8192" y="9294"/>
                  </a:lnTo>
                  <a:cubicBezTo>
                    <a:pt x="7782" y="8884"/>
                    <a:pt x="7562" y="8286"/>
                    <a:pt x="7562" y="7687"/>
                  </a:cubicBezTo>
                  <a:cubicBezTo>
                    <a:pt x="7562" y="7089"/>
                    <a:pt x="8507" y="7372"/>
                    <a:pt x="9484" y="5923"/>
                  </a:cubicBezTo>
                  <a:cubicBezTo>
                    <a:pt x="11216" y="5797"/>
                    <a:pt x="12666" y="4537"/>
                    <a:pt x="12666" y="2142"/>
                  </a:cubicBezTo>
                  <a:cubicBezTo>
                    <a:pt x="12666" y="1418"/>
                    <a:pt x="12098" y="882"/>
                    <a:pt x="11405" y="882"/>
                  </a:cubicBezTo>
                  <a:lnTo>
                    <a:pt x="10145" y="882"/>
                  </a:lnTo>
                  <a:lnTo>
                    <a:pt x="10145" y="441"/>
                  </a:lnTo>
                  <a:cubicBezTo>
                    <a:pt x="10145" y="189"/>
                    <a:pt x="9956" y="0"/>
                    <a:pt x="9704"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87" name="Google Shape;7087;p92"/>
            <p:cNvSpPr/>
            <p:nvPr/>
          </p:nvSpPr>
          <p:spPr>
            <a:xfrm>
              <a:off x="-39950400" y="4225975"/>
              <a:ext cx="194575" cy="63025"/>
            </a:xfrm>
            <a:custGeom>
              <a:avLst/>
              <a:gdLst/>
              <a:ahLst/>
              <a:cxnLst/>
              <a:rect l="l" t="t" r="r" b="b"/>
              <a:pathLst>
                <a:path w="7783" h="2521" extrusionOk="0">
                  <a:moveTo>
                    <a:pt x="757" y="1"/>
                  </a:moveTo>
                  <a:lnTo>
                    <a:pt x="63" y="1954"/>
                  </a:lnTo>
                  <a:cubicBezTo>
                    <a:pt x="0" y="2237"/>
                    <a:pt x="158" y="2521"/>
                    <a:pt x="473" y="2521"/>
                  </a:cubicBezTo>
                  <a:lnTo>
                    <a:pt x="7278" y="2521"/>
                  </a:lnTo>
                  <a:cubicBezTo>
                    <a:pt x="7593" y="2521"/>
                    <a:pt x="7782" y="2237"/>
                    <a:pt x="7688" y="1954"/>
                  </a:cubicBezTo>
                  <a:lnTo>
                    <a:pt x="6995"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088" name="Google Shape;7088;p92"/>
          <p:cNvGrpSpPr/>
          <p:nvPr/>
        </p:nvGrpSpPr>
        <p:grpSpPr>
          <a:xfrm>
            <a:off x="4127842" y="3554490"/>
            <a:ext cx="355895" cy="492052"/>
            <a:chOff x="-38129425" y="3222550"/>
            <a:chExt cx="228450" cy="315850"/>
          </a:xfrm>
        </p:grpSpPr>
        <p:sp>
          <p:nvSpPr>
            <p:cNvPr id="7089" name="Google Shape;7089;p92"/>
            <p:cNvSpPr/>
            <p:nvPr/>
          </p:nvSpPr>
          <p:spPr>
            <a:xfrm>
              <a:off x="-38129425" y="3222550"/>
              <a:ext cx="228450" cy="227650"/>
            </a:xfrm>
            <a:custGeom>
              <a:avLst/>
              <a:gdLst/>
              <a:ahLst/>
              <a:cxnLst/>
              <a:rect l="l" t="t" r="r" b="b"/>
              <a:pathLst>
                <a:path w="9138" h="9106" extrusionOk="0">
                  <a:moveTo>
                    <a:pt x="4097" y="1292"/>
                  </a:moveTo>
                  <a:cubicBezTo>
                    <a:pt x="4349" y="1292"/>
                    <a:pt x="4538" y="1450"/>
                    <a:pt x="4538" y="1702"/>
                  </a:cubicBezTo>
                  <a:cubicBezTo>
                    <a:pt x="4538" y="1922"/>
                    <a:pt x="4349" y="2111"/>
                    <a:pt x="4160" y="2111"/>
                  </a:cubicBezTo>
                  <a:cubicBezTo>
                    <a:pt x="2994" y="2111"/>
                    <a:pt x="2112" y="3056"/>
                    <a:pt x="2049" y="4222"/>
                  </a:cubicBezTo>
                  <a:cubicBezTo>
                    <a:pt x="2049" y="4443"/>
                    <a:pt x="1860" y="4600"/>
                    <a:pt x="1639" y="4600"/>
                  </a:cubicBezTo>
                  <a:cubicBezTo>
                    <a:pt x="1387" y="4600"/>
                    <a:pt x="1198" y="4411"/>
                    <a:pt x="1198" y="4222"/>
                  </a:cubicBezTo>
                  <a:cubicBezTo>
                    <a:pt x="1198" y="2584"/>
                    <a:pt x="2490" y="1324"/>
                    <a:pt x="4097" y="1292"/>
                  </a:cubicBezTo>
                  <a:close/>
                  <a:moveTo>
                    <a:pt x="4569" y="0"/>
                  </a:moveTo>
                  <a:cubicBezTo>
                    <a:pt x="2049" y="0"/>
                    <a:pt x="1" y="2048"/>
                    <a:pt x="1" y="4569"/>
                  </a:cubicBezTo>
                  <a:cubicBezTo>
                    <a:pt x="1" y="6207"/>
                    <a:pt x="946" y="7688"/>
                    <a:pt x="2332" y="8475"/>
                  </a:cubicBezTo>
                  <a:cubicBezTo>
                    <a:pt x="2458" y="8507"/>
                    <a:pt x="2521" y="8664"/>
                    <a:pt x="2521" y="8822"/>
                  </a:cubicBezTo>
                  <a:lnTo>
                    <a:pt x="2521" y="9105"/>
                  </a:lnTo>
                  <a:lnTo>
                    <a:pt x="6680" y="9105"/>
                  </a:lnTo>
                  <a:lnTo>
                    <a:pt x="6680" y="8822"/>
                  </a:lnTo>
                  <a:cubicBezTo>
                    <a:pt x="6680" y="8696"/>
                    <a:pt x="6743" y="8570"/>
                    <a:pt x="6900" y="8507"/>
                  </a:cubicBezTo>
                  <a:cubicBezTo>
                    <a:pt x="8255" y="7719"/>
                    <a:pt x="9137" y="6270"/>
                    <a:pt x="9137" y="4569"/>
                  </a:cubicBezTo>
                  <a:cubicBezTo>
                    <a:pt x="9137" y="2048"/>
                    <a:pt x="7089" y="32"/>
                    <a:pt x="4569"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90" name="Google Shape;7090;p92"/>
            <p:cNvSpPr/>
            <p:nvPr/>
          </p:nvSpPr>
          <p:spPr>
            <a:xfrm>
              <a:off x="-38067200" y="3470650"/>
              <a:ext cx="103200" cy="67750"/>
            </a:xfrm>
            <a:custGeom>
              <a:avLst/>
              <a:gdLst/>
              <a:ahLst/>
              <a:cxnLst/>
              <a:rect l="l" t="t" r="r" b="b"/>
              <a:pathLst>
                <a:path w="4128" h="2710" extrusionOk="0">
                  <a:moveTo>
                    <a:pt x="1" y="0"/>
                  </a:moveTo>
                  <a:lnTo>
                    <a:pt x="1" y="662"/>
                  </a:lnTo>
                  <a:cubicBezTo>
                    <a:pt x="1" y="1198"/>
                    <a:pt x="410" y="1702"/>
                    <a:pt x="883" y="1859"/>
                  </a:cubicBezTo>
                  <a:cubicBezTo>
                    <a:pt x="1040" y="2363"/>
                    <a:pt x="1513" y="2710"/>
                    <a:pt x="2049" y="2710"/>
                  </a:cubicBezTo>
                  <a:cubicBezTo>
                    <a:pt x="2647" y="2710"/>
                    <a:pt x="3120" y="2363"/>
                    <a:pt x="3277" y="1859"/>
                  </a:cubicBezTo>
                  <a:cubicBezTo>
                    <a:pt x="3781" y="1702"/>
                    <a:pt x="4128" y="1198"/>
                    <a:pt x="4128" y="662"/>
                  </a:cubicBezTo>
                  <a:lnTo>
                    <a:pt x="4128"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091" name="Google Shape;7091;p92"/>
          <p:cNvGrpSpPr/>
          <p:nvPr/>
        </p:nvGrpSpPr>
        <p:grpSpPr>
          <a:xfrm>
            <a:off x="4067801" y="4163283"/>
            <a:ext cx="495713" cy="493299"/>
            <a:chOff x="-38172725" y="3588000"/>
            <a:chExt cx="318200" cy="316650"/>
          </a:xfrm>
        </p:grpSpPr>
        <p:sp>
          <p:nvSpPr>
            <p:cNvPr id="7092" name="Google Shape;7092;p92"/>
            <p:cNvSpPr/>
            <p:nvPr/>
          </p:nvSpPr>
          <p:spPr>
            <a:xfrm>
              <a:off x="-38171150" y="3760050"/>
              <a:ext cx="98475" cy="91050"/>
            </a:xfrm>
            <a:custGeom>
              <a:avLst/>
              <a:gdLst/>
              <a:ahLst/>
              <a:cxnLst/>
              <a:rect l="l" t="t" r="r" b="b"/>
              <a:pathLst>
                <a:path w="3939" h="3642" extrusionOk="0">
                  <a:moveTo>
                    <a:pt x="739" y="1"/>
                  </a:moveTo>
                  <a:cubicBezTo>
                    <a:pt x="480" y="1"/>
                    <a:pt x="232" y="12"/>
                    <a:pt x="0" y="18"/>
                  </a:cubicBezTo>
                  <a:cubicBezTo>
                    <a:pt x="95" y="1341"/>
                    <a:pt x="630" y="2602"/>
                    <a:pt x="1512" y="3641"/>
                  </a:cubicBezTo>
                  <a:lnTo>
                    <a:pt x="3938" y="1247"/>
                  </a:lnTo>
                  <a:cubicBezTo>
                    <a:pt x="2844" y="153"/>
                    <a:pt x="1711" y="1"/>
                    <a:pt x="73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93" name="Google Shape;7093;p92"/>
            <p:cNvSpPr/>
            <p:nvPr/>
          </p:nvSpPr>
          <p:spPr>
            <a:xfrm>
              <a:off x="-38172725" y="3641575"/>
              <a:ext cx="144150" cy="133900"/>
            </a:xfrm>
            <a:custGeom>
              <a:avLst/>
              <a:gdLst/>
              <a:ahLst/>
              <a:cxnLst/>
              <a:rect l="l" t="t" r="r" b="b"/>
              <a:pathLst>
                <a:path w="5766" h="5356" extrusionOk="0">
                  <a:moveTo>
                    <a:pt x="1575" y="0"/>
                  </a:moveTo>
                  <a:cubicBezTo>
                    <a:pt x="599" y="1103"/>
                    <a:pt x="95" y="2520"/>
                    <a:pt x="0" y="3907"/>
                  </a:cubicBezTo>
                  <a:cubicBezTo>
                    <a:pt x="213" y="3901"/>
                    <a:pt x="452" y="3891"/>
                    <a:pt x="712" y="3891"/>
                  </a:cubicBezTo>
                  <a:cubicBezTo>
                    <a:pt x="1801" y="3891"/>
                    <a:pt x="3246" y="4059"/>
                    <a:pt x="4568" y="5356"/>
                  </a:cubicBezTo>
                  <a:lnTo>
                    <a:pt x="5766" y="4190"/>
                  </a:lnTo>
                  <a:lnTo>
                    <a:pt x="1575"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94" name="Google Shape;7094;p92"/>
            <p:cNvSpPr/>
            <p:nvPr/>
          </p:nvSpPr>
          <p:spPr>
            <a:xfrm>
              <a:off x="-38117600" y="3806975"/>
              <a:ext cx="77200" cy="94525"/>
            </a:xfrm>
            <a:custGeom>
              <a:avLst/>
              <a:gdLst/>
              <a:ahLst/>
              <a:cxnLst/>
              <a:rect l="l" t="t" r="r" b="b"/>
              <a:pathLst>
                <a:path w="3088" h="3781" extrusionOk="0">
                  <a:moveTo>
                    <a:pt x="2332" y="0"/>
                  </a:moveTo>
                  <a:lnTo>
                    <a:pt x="0" y="2331"/>
                  </a:lnTo>
                  <a:cubicBezTo>
                    <a:pt x="883" y="3088"/>
                    <a:pt x="1891" y="3592"/>
                    <a:pt x="2962" y="3781"/>
                  </a:cubicBezTo>
                  <a:cubicBezTo>
                    <a:pt x="3088" y="2363"/>
                    <a:pt x="3088" y="1197"/>
                    <a:pt x="2332"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95" name="Google Shape;7095;p92"/>
            <p:cNvSpPr/>
            <p:nvPr/>
          </p:nvSpPr>
          <p:spPr>
            <a:xfrm>
              <a:off x="-37997875" y="3716375"/>
              <a:ext cx="143350" cy="135500"/>
            </a:xfrm>
            <a:custGeom>
              <a:avLst/>
              <a:gdLst/>
              <a:ahLst/>
              <a:cxnLst/>
              <a:rect l="l" t="t" r="r" b="b"/>
              <a:pathLst>
                <a:path w="5734" h="5420" extrusionOk="0">
                  <a:moveTo>
                    <a:pt x="1197" y="1"/>
                  </a:moveTo>
                  <a:lnTo>
                    <a:pt x="0" y="1230"/>
                  </a:lnTo>
                  <a:lnTo>
                    <a:pt x="4159" y="5420"/>
                  </a:lnTo>
                  <a:cubicBezTo>
                    <a:pt x="5199" y="4191"/>
                    <a:pt x="5703" y="2773"/>
                    <a:pt x="5734" y="1324"/>
                  </a:cubicBezTo>
                  <a:cubicBezTo>
                    <a:pt x="5557" y="1324"/>
                    <a:pt x="5356" y="1329"/>
                    <a:pt x="5135" y="1329"/>
                  </a:cubicBezTo>
                  <a:cubicBezTo>
                    <a:pt x="4098" y="1329"/>
                    <a:pt x="2626" y="1222"/>
                    <a:pt x="119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96" name="Google Shape;7096;p92"/>
            <p:cNvSpPr/>
            <p:nvPr/>
          </p:nvSpPr>
          <p:spPr>
            <a:xfrm>
              <a:off x="-38044350" y="3761275"/>
              <a:ext cx="135500" cy="143375"/>
            </a:xfrm>
            <a:custGeom>
              <a:avLst/>
              <a:gdLst/>
              <a:ahLst/>
              <a:cxnLst/>
              <a:rect l="l" t="t" r="r" b="b"/>
              <a:pathLst>
                <a:path w="5420" h="5735" extrusionOk="0">
                  <a:moveTo>
                    <a:pt x="1261" y="1"/>
                  </a:moveTo>
                  <a:lnTo>
                    <a:pt x="0" y="1261"/>
                  </a:lnTo>
                  <a:cubicBezTo>
                    <a:pt x="1009" y="2679"/>
                    <a:pt x="1009" y="4002"/>
                    <a:pt x="851" y="5735"/>
                  </a:cubicBezTo>
                  <a:lnTo>
                    <a:pt x="1261" y="5735"/>
                  </a:lnTo>
                  <a:cubicBezTo>
                    <a:pt x="2773" y="5735"/>
                    <a:pt x="4254" y="5231"/>
                    <a:pt x="5419" y="4159"/>
                  </a:cubicBezTo>
                  <a:lnTo>
                    <a:pt x="1261"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97" name="Google Shape;7097;p92"/>
            <p:cNvSpPr/>
            <p:nvPr/>
          </p:nvSpPr>
          <p:spPr>
            <a:xfrm>
              <a:off x="-37997875" y="3588800"/>
              <a:ext cx="89025" cy="97675"/>
            </a:xfrm>
            <a:custGeom>
              <a:avLst/>
              <a:gdLst/>
              <a:ahLst/>
              <a:cxnLst/>
              <a:rect l="l" t="t" r="r" b="b"/>
              <a:pathLst>
                <a:path w="3561" h="3907" extrusionOk="0">
                  <a:moveTo>
                    <a:pt x="158" y="0"/>
                  </a:moveTo>
                  <a:lnTo>
                    <a:pt x="158" y="0"/>
                  </a:lnTo>
                  <a:cubicBezTo>
                    <a:pt x="126" y="977"/>
                    <a:pt x="0" y="2395"/>
                    <a:pt x="1260" y="3907"/>
                  </a:cubicBezTo>
                  <a:lnTo>
                    <a:pt x="3560" y="1544"/>
                  </a:lnTo>
                  <a:cubicBezTo>
                    <a:pt x="2584" y="662"/>
                    <a:pt x="1355" y="158"/>
                    <a:pt x="158"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98" name="Google Shape;7098;p92"/>
            <p:cNvSpPr/>
            <p:nvPr/>
          </p:nvSpPr>
          <p:spPr>
            <a:xfrm>
              <a:off x="-38117600" y="3588000"/>
              <a:ext cx="135500" cy="143375"/>
            </a:xfrm>
            <a:custGeom>
              <a:avLst/>
              <a:gdLst/>
              <a:ahLst/>
              <a:cxnLst/>
              <a:rect l="l" t="t" r="r" b="b"/>
              <a:pathLst>
                <a:path w="5420" h="5735" extrusionOk="0">
                  <a:moveTo>
                    <a:pt x="4096" y="1"/>
                  </a:moveTo>
                  <a:lnTo>
                    <a:pt x="4096" y="1"/>
                  </a:lnTo>
                  <a:cubicBezTo>
                    <a:pt x="2647" y="32"/>
                    <a:pt x="1198" y="536"/>
                    <a:pt x="0" y="1576"/>
                  </a:cubicBezTo>
                  <a:lnTo>
                    <a:pt x="4191" y="5735"/>
                  </a:lnTo>
                  <a:lnTo>
                    <a:pt x="5419" y="4506"/>
                  </a:lnTo>
                  <a:cubicBezTo>
                    <a:pt x="3939" y="2805"/>
                    <a:pt x="4065" y="1135"/>
                    <a:pt x="409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99" name="Google Shape;7099;p92"/>
            <p:cNvSpPr/>
            <p:nvPr/>
          </p:nvSpPr>
          <p:spPr>
            <a:xfrm>
              <a:off x="-37953000" y="3641575"/>
              <a:ext cx="97700" cy="86350"/>
            </a:xfrm>
            <a:custGeom>
              <a:avLst/>
              <a:gdLst/>
              <a:ahLst/>
              <a:cxnLst/>
              <a:rect l="l" t="t" r="r" b="b"/>
              <a:pathLst>
                <a:path w="3908" h="3454" extrusionOk="0">
                  <a:moveTo>
                    <a:pt x="2364" y="0"/>
                  </a:moveTo>
                  <a:lnTo>
                    <a:pt x="1" y="2363"/>
                  </a:lnTo>
                  <a:cubicBezTo>
                    <a:pt x="1171" y="3313"/>
                    <a:pt x="2246" y="3453"/>
                    <a:pt x="3155" y="3453"/>
                  </a:cubicBezTo>
                  <a:cubicBezTo>
                    <a:pt x="3421" y="3453"/>
                    <a:pt x="3672" y="3441"/>
                    <a:pt x="3908" y="3434"/>
                  </a:cubicBezTo>
                  <a:cubicBezTo>
                    <a:pt x="3750" y="2205"/>
                    <a:pt x="3246" y="1008"/>
                    <a:pt x="2364"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100" name="Google Shape;7100;p92"/>
          <p:cNvGrpSpPr/>
          <p:nvPr/>
        </p:nvGrpSpPr>
        <p:grpSpPr>
          <a:xfrm>
            <a:off x="4169003" y="4774529"/>
            <a:ext cx="293308" cy="493299"/>
            <a:chOff x="-38109725" y="3955025"/>
            <a:chExt cx="188275" cy="316650"/>
          </a:xfrm>
        </p:grpSpPr>
        <p:sp>
          <p:nvSpPr>
            <p:cNvPr id="7101" name="Google Shape;7101;p92"/>
            <p:cNvSpPr/>
            <p:nvPr/>
          </p:nvSpPr>
          <p:spPr>
            <a:xfrm>
              <a:off x="-38109725" y="3955025"/>
              <a:ext cx="188275" cy="220575"/>
            </a:xfrm>
            <a:custGeom>
              <a:avLst/>
              <a:gdLst/>
              <a:ahLst/>
              <a:cxnLst/>
              <a:rect l="l" t="t" r="r" b="b"/>
              <a:pathLst>
                <a:path w="7531" h="8823" extrusionOk="0">
                  <a:moveTo>
                    <a:pt x="3372" y="1"/>
                  </a:moveTo>
                  <a:lnTo>
                    <a:pt x="95" y="5703"/>
                  </a:lnTo>
                  <a:cubicBezTo>
                    <a:pt x="1" y="5829"/>
                    <a:pt x="1" y="5987"/>
                    <a:pt x="95" y="6113"/>
                  </a:cubicBezTo>
                  <a:lnTo>
                    <a:pt x="1418" y="8822"/>
                  </a:lnTo>
                  <a:lnTo>
                    <a:pt x="6081" y="8822"/>
                  </a:lnTo>
                  <a:lnTo>
                    <a:pt x="7467" y="6113"/>
                  </a:lnTo>
                  <a:cubicBezTo>
                    <a:pt x="7530" y="5987"/>
                    <a:pt x="7499" y="5829"/>
                    <a:pt x="7467" y="5703"/>
                  </a:cubicBezTo>
                  <a:lnTo>
                    <a:pt x="4191" y="1"/>
                  </a:lnTo>
                  <a:lnTo>
                    <a:pt x="4191" y="4727"/>
                  </a:lnTo>
                  <a:cubicBezTo>
                    <a:pt x="4663" y="4884"/>
                    <a:pt x="5010" y="5357"/>
                    <a:pt x="5010" y="5892"/>
                  </a:cubicBezTo>
                  <a:cubicBezTo>
                    <a:pt x="5010" y="6585"/>
                    <a:pt x="4474" y="7121"/>
                    <a:pt x="3750" y="7121"/>
                  </a:cubicBezTo>
                  <a:cubicBezTo>
                    <a:pt x="3088" y="7121"/>
                    <a:pt x="2521" y="6585"/>
                    <a:pt x="2521" y="5892"/>
                  </a:cubicBezTo>
                  <a:cubicBezTo>
                    <a:pt x="2521" y="5357"/>
                    <a:pt x="2899" y="4916"/>
                    <a:pt x="3372" y="4727"/>
                  </a:cubicBezTo>
                  <a:lnTo>
                    <a:pt x="3372"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02" name="Google Shape;7102;p92"/>
            <p:cNvSpPr/>
            <p:nvPr/>
          </p:nvSpPr>
          <p:spPr>
            <a:xfrm>
              <a:off x="-38067200" y="4196050"/>
              <a:ext cx="104775" cy="75625"/>
            </a:xfrm>
            <a:custGeom>
              <a:avLst/>
              <a:gdLst/>
              <a:ahLst/>
              <a:cxnLst/>
              <a:rect l="l" t="t" r="r" b="b"/>
              <a:pathLst>
                <a:path w="4191" h="3025" extrusionOk="0">
                  <a:moveTo>
                    <a:pt x="32" y="0"/>
                  </a:moveTo>
                  <a:lnTo>
                    <a:pt x="32" y="2615"/>
                  </a:lnTo>
                  <a:cubicBezTo>
                    <a:pt x="1" y="2836"/>
                    <a:pt x="190" y="3025"/>
                    <a:pt x="442" y="3025"/>
                  </a:cubicBezTo>
                  <a:lnTo>
                    <a:pt x="3750" y="3025"/>
                  </a:lnTo>
                  <a:cubicBezTo>
                    <a:pt x="3970" y="3025"/>
                    <a:pt x="4191" y="2836"/>
                    <a:pt x="4191" y="2615"/>
                  </a:cubicBezTo>
                  <a:lnTo>
                    <a:pt x="4191"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7103" name="Google Shape;7103;p92"/>
          <p:cNvSpPr/>
          <p:nvPr/>
        </p:nvSpPr>
        <p:spPr>
          <a:xfrm>
            <a:off x="2971140" y="5387544"/>
            <a:ext cx="511720" cy="493688"/>
          </a:xfrm>
          <a:custGeom>
            <a:avLst/>
            <a:gdLst/>
            <a:ahLst/>
            <a:cxnLst/>
            <a:rect l="l" t="t" r="r" b="b"/>
            <a:pathLst>
              <a:path w="13139" h="12676" extrusionOk="0">
                <a:moveTo>
                  <a:pt x="7184" y="1702"/>
                </a:moveTo>
                <a:cubicBezTo>
                  <a:pt x="7909" y="1702"/>
                  <a:pt x="8444" y="2237"/>
                  <a:pt x="8444" y="2962"/>
                </a:cubicBezTo>
                <a:cubicBezTo>
                  <a:pt x="8444" y="3623"/>
                  <a:pt x="7877" y="4222"/>
                  <a:pt x="7184" y="4222"/>
                </a:cubicBezTo>
                <a:cubicBezTo>
                  <a:pt x="6491" y="4222"/>
                  <a:pt x="5955" y="3655"/>
                  <a:pt x="5955" y="2962"/>
                </a:cubicBezTo>
                <a:cubicBezTo>
                  <a:pt x="5955" y="2237"/>
                  <a:pt x="6491" y="1702"/>
                  <a:pt x="7184" y="1702"/>
                </a:cubicBezTo>
                <a:close/>
                <a:moveTo>
                  <a:pt x="3813" y="2521"/>
                </a:moveTo>
                <a:cubicBezTo>
                  <a:pt x="4506" y="2521"/>
                  <a:pt x="5073" y="3056"/>
                  <a:pt x="5073" y="3781"/>
                </a:cubicBezTo>
                <a:cubicBezTo>
                  <a:pt x="5073" y="4474"/>
                  <a:pt x="4506" y="5041"/>
                  <a:pt x="3813" y="5041"/>
                </a:cubicBezTo>
                <a:cubicBezTo>
                  <a:pt x="3088" y="5041"/>
                  <a:pt x="2553" y="4474"/>
                  <a:pt x="2553" y="3781"/>
                </a:cubicBezTo>
                <a:cubicBezTo>
                  <a:pt x="2521" y="3056"/>
                  <a:pt x="3088" y="2521"/>
                  <a:pt x="3813" y="2521"/>
                </a:cubicBezTo>
                <a:close/>
                <a:moveTo>
                  <a:pt x="2931" y="5892"/>
                </a:moveTo>
                <a:cubicBezTo>
                  <a:pt x="3656" y="5892"/>
                  <a:pt x="4191" y="6459"/>
                  <a:pt x="4191" y="7152"/>
                </a:cubicBezTo>
                <a:cubicBezTo>
                  <a:pt x="4191" y="7877"/>
                  <a:pt x="3656" y="8412"/>
                  <a:pt x="2931" y="8412"/>
                </a:cubicBezTo>
                <a:cubicBezTo>
                  <a:pt x="2238" y="8412"/>
                  <a:pt x="1671" y="7877"/>
                  <a:pt x="1671" y="7152"/>
                </a:cubicBezTo>
                <a:cubicBezTo>
                  <a:pt x="1671" y="6459"/>
                  <a:pt x="2238" y="5892"/>
                  <a:pt x="2931" y="5892"/>
                </a:cubicBezTo>
                <a:close/>
                <a:moveTo>
                  <a:pt x="5514" y="8475"/>
                </a:moveTo>
                <a:cubicBezTo>
                  <a:pt x="6207" y="8475"/>
                  <a:pt x="6775" y="9011"/>
                  <a:pt x="6775" y="9735"/>
                </a:cubicBezTo>
                <a:cubicBezTo>
                  <a:pt x="6775" y="10397"/>
                  <a:pt x="6176" y="10996"/>
                  <a:pt x="5514" y="10996"/>
                </a:cubicBezTo>
                <a:cubicBezTo>
                  <a:pt x="4790" y="10996"/>
                  <a:pt x="4254" y="10429"/>
                  <a:pt x="4254" y="9735"/>
                </a:cubicBezTo>
                <a:cubicBezTo>
                  <a:pt x="4254" y="9011"/>
                  <a:pt x="4790" y="8475"/>
                  <a:pt x="5514" y="8475"/>
                </a:cubicBezTo>
                <a:close/>
                <a:moveTo>
                  <a:pt x="6333" y="0"/>
                </a:moveTo>
                <a:cubicBezTo>
                  <a:pt x="2836" y="0"/>
                  <a:pt x="1" y="2836"/>
                  <a:pt x="1" y="6333"/>
                </a:cubicBezTo>
                <a:cubicBezTo>
                  <a:pt x="1" y="9420"/>
                  <a:pt x="2143" y="11878"/>
                  <a:pt x="4916" y="12508"/>
                </a:cubicBezTo>
                <a:cubicBezTo>
                  <a:pt x="5408" y="12621"/>
                  <a:pt x="5838" y="12675"/>
                  <a:pt x="6211" y="12675"/>
                </a:cubicBezTo>
                <a:cubicBezTo>
                  <a:pt x="7914" y="12675"/>
                  <a:pt x="8444" y="11545"/>
                  <a:pt x="8444" y="9735"/>
                </a:cubicBezTo>
                <a:cubicBezTo>
                  <a:pt x="8444" y="9011"/>
                  <a:pt x="9011" y="8475"/>
                  <a:pt x="9705" y="8475"/>
                </a:cubicBezTo>
                <a:cubicBezTo>
                  <a:pt x="11878" y="8475"/>
                  <a:pt x="13139" y="7719"/>
                  <a:pt x="12508" y="4915"/>
                </a:cubicBezTo>
                <a:cubicBezTo>
                  <a:pt x="11878" y="2206"/>
                  <a:pt x="9452" y="0"/>
                  <a:pt x="6333"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7104" name="Google Shape;7104;p92"/>
          <p:cNvGrpSpPr/>
          <p:nvPr/>
        </p:nvGrpSpPr>
        <p:grpSpPr>
          <a:xfrm>
            <a:off x="3389535" y="1749757"/>
            <a:ext cx="498205" cy="492091"/>
            <a:chOff x="-41530375" y="3218800"/>
            <a:chExt cx="319800" cy="315875"/>
          </a:xfrm>
        </p:grpSpPr>
        <p:sp>
          <p:nvSpPr>
            <p:cNvPr id="7105" name="Google Shape;7105;p92"/>
            <p:cNvSpPr/>
            <p:nvPr/>
          </p:nvSpPr>
          <p:spPr>
            <a:xfrm>
              <a:off x="-41530375" y="3337550"/>
              <a:ext cx="199300" cy="197125"/>
            </a:xfrm>
            <a:custGeom>
              <a:avLst/>
              <a:gdLst/>
              <a:ahLst/>
              <a:cxnLst/>
              <a:rect l="l" t="t" r="r" b="b"/>
              <a:pathLst>
                <a:path w="7972" h="7885" extrusionOk="0">
                  <a:moveTo>
                    <a:pt x="3245" y="0"/>
                  </a:moveTo>
                  <a:lnTo>
                    <a:pt x="473" y="2804"/>
                  </a:lnTo>
                  <a:cubicBezTo>
                    <a:pt x="0" y="3277"/>
                    <a:pt x="0" y="4064"/>
                    <a:pt x="473" y="4568"/>
                  </a:cubicBezTo>
                  <a:lnTo>
                    <a:pt x="3403" y="7530"/>
                  </a:lnTo>
                  <a:cubicBezTo>
                    <a:pt x="3639" y="7766"/>
                    <a:pt x="3954" y="7884"/>
                    <a:pt x="4277" y="7884"/>
                  </a:cubicBezTo>
                  <a:cubicBezTo>
                    <a:pt x="4600" y="7884"/>
                    <a:pt x="4931" y="7766"/>
                    <a:pt x="5199" y="7530"/>
                  </a:cubicBezTo>
                  <a:lnTo>
                    <a:pt x="7971" y="4726"/>
                  </a:lnTo>
                  <a:lnTo>
                    <a:pt x="3245"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06" name="Google Shape;7106;p92"/>
            <p:cNvSpPr/>
            <p:nvPr/>
          </p:nvSpPr>
          <p:spPr>
            <a:xfrm>
              <a:off x="-41435075" y="3218800"/>
              <a:ext cx="224500" cy="221950"/>
            </a:xfrm>
            <a:custGeom>
              <a:avLst/>
              <a:gdLst/>
              <a:ahLst/>
              <a:cxnLst/>
              <a:rect l="l" t="t" r="r" b="b"/>
              <a:pathLst>
                <a:path w="8980" h="8878" extrusionOk="0">
                  <a:moveTo>
                    <a:pt x="4395" y="1"/>
                  </a:moveTo>
                  <a:cubicBezTo>
                    <a:pt x="4285" y="1"/>
                    <a:pt x="4175" y="40"/>
                    <a:pt x="4096" y="119"/>
                  </a:cubicBezTo>
                  <a:lnTo>
                    <a:pt x="1" y="4152"/>
                  </a:lnTo>
                  <a:lnTo>
                    <a:pt x="4726" y="8877"/>
                  </a:lnTo>
                  <a:lnTo>
                    <a:pt x="8822" y="4845"/>
                  </a:lnTo>
                  <a:cubicBezTo>
                    <a:pt x="8979" y="4687"/>
                    <a:pt x="8979" y="4404"/>
                    <a:pt x="8822" y="4246"/>
                  </a:cubicBezTo>
                  <a:lnTo>
                    <a:pt x="4695" y="119"/>
                  </a:lnTo>
                  <a:cubicBezTo>
                    <a:pt x="4616" y="40"/>
                    <a:pt x="4506" y="1"/>
                    <a:pt x="439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107" name="Google Shape;7107;p92"/>
          <p:cNvGrpSpPr/>
          <p:nvPr/>
        </p:nvGrpSpPr>
        <p:grpSpPr>
          <a:xfrm>
            <a:off x="3392592" y="2436635"/>
            <a:ext cx="492091" cy="385339"/>
            <a:chOff x="-41526450" y="3653375"/>
            <a:chExt cx="315875" cy="247350"/>
          </a:xfrm>
        </p:grpSpPr>
        <p:sp>
          <p:nvSpPr>
            <p:cNvPr id="7108" name="Google Shape;7108;p92"/>
            <p:cNvSpPr/>
            <p:nvPr/>
          </p:nvSpPr>
          <p:spPr>
            <a:xfrm>
              <a:off x="-41526450" y="3860525"/>
              <a:ext cx="315875" cy="40200"/>
            </a:xfrm>
            <a:custGeom>
              <a:avLst/>
              <a:gdLst/>
              <a:ahLst/>
              <a:cxnLst/>
              <a:rect l="l" t="t" r="r" b="b"/>
              <a:pathLst>
                <a:path w="12635" h="1608" extrusionOk="0">
                  <a:moveTo>
                    <a:pt x="379" y="0"/>
                  </a:moveTo>
                  <a:cubicBezTo>
                    <a:pt x="159" y="0"/>
                    <a:pt x="1" y="189"/>
                    <a:pt x="1" y="378"/>
                  </a:cubicBezTo>
                  <a:cubicBezTo>
                    <a:pt x="1" y="1040"/>
                    <a:pt x="537" y="1607"/>
                    <a:pt x="1198" y="1607"/>
                  </a:cubicBezTo>
                  <a:lnTo>
                    <a:pt x="11406" y="1607"/>
                  </a:lnTo>
                  <a:cubicBezTo>
                    <a:pt x="12067" y="1607"/>
                    <a:pt x="12634" y="1072"/>
                    <a:pt x="12634" y="378"/>
                  </a:cubicBezTo>
                  <a:cubicBezTo>
                    <a:pt x="12603" y="158"/>
                    <a:pt x="12445" y="0"/>
                    <a:pt x="12193" y="0"/>
                  </a:cubicBezTo>
                  <a:lnTo>
                    <a:pt x="10965" y="0"/>
                  </a:lnTo>
                  <a:lnTo>
                    <a:pt x="10965" y="378"/>
                  </a:lnTo>
                  <a:cubicBezTo>
                    <a:pt x="10965" y="630"/>
                    <a:pt x="10776" y="819"/>
                    <a:pt x="10555" y="819"/>
                  </a:cubicBezTo>
                  <a:cubicBezTo>
                    <a:pt x="10303" y="819"/>
                    <a:pt x="10146" y="630"/>
                    <a:pt x="10146" y="378"/>
                  </a:cubicBezTo>
                  <a:lnTo>
                    <a:pt x="10146" y="0"/>
                  </a:lnTo>
                  <a:lnTo>
                    <a:pt x="9326" y="0"/>
                  </a:lnTo>
                  <a:lnTo>
                    <a:pt x="9326" y="378"/>
                  </a:lnTo>
                  <a:cubicBezTo>
                    <a:pt x="9326" y="630"/>
                    <a:pt x="9137" y="819"/>
                    <a:pt x="8917" y="819"/>
                  </a:cubicBezTo>
                  <a:cubicBezTo>
                    <a:pt x="8696" y="819"/>
                    <a:pt x="8507" y="630"/>
                    <a:pt x="8507" y="378"/>
                  </a:cubicBezTo>
                  <a:lnTo>
                    <a:pt x="8507"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09" name="Google Shape;7109;p92"/>
            <p:cNvSpPr/>
            <p:nvPr/>
          </p:nvSpPr>
          <p:spPr>
            <a:xfrm>
              <a:off x="-41506750" y="3653375"/>
              <a:ext cx="275700" cy="186700"/>
            </a:xfrm>
            <a:custGeom>
              <a:avLst/>
              <a:gdLst/>
              <a:ahLst/>
              <a:cxnLst/>
              <a:rect l="l" t="t" r="r" b="b"/>
              <a:pathLst>
                <a:path w="11028" h="7468" extrusionOk="0">
                  <a:moveTo>
                    <a:pt x="3794" y="1673"/>
                  </a:moveTo>
                  <a:cubicBezTo>
                    <a:pt x="3841" y="1673"/>
                    <a:pt x="3890" y="1682"/>
                    <a:pt x="3939" y="1702"/>
                  </a:cubicBezTo>
                  <a:lnTo>
                    <a:pt x="6428" y="2521"/>
                  </a:lnTo>
                  <a:cubicBezTo>
                    <a:pt x="6680" y="2616"/>
                    <a:pt x="6806" y="2994"/>
                    <a:pt x="6585" y="3214"/>
                  </a:cubicBezTo>
                  <a:lnTo>
                    <a:pt x="6018" y="3750"/>
                  </a:lnTo>
                  <a:lnTo>
                    <a:pt x="7404" y="5136"/>
                  </a:lnTo>
                  <a:cubicBezTo>
                    <a:pt x="7593" y="5262"/>
                    <a:pt x="7593" y="5514"/>
                    <a:pt x="7436" y="5671"/>
                  </a:cubicBezTo>
                  <a:cubicBezTo>
                    <a:pt x="7357" y="5750"/>
                    <a:pt x="7247" y="5790"/>
                    <a:pt x="7136" y="5790"/>
                  </a:cubicBezTo>
                  <a:cubicBezTo>
                    <a:pt x="7026" y="5790"/>
                    <a:pt x="6916" y="5750"/>
                    <a:pt x="6837" y="5671"/>
                  </a:cubicBezTo>
                  <a:lnTo>
                    <a:pt x="5451" y="4317"/>
                  </a:lnTo>
                  <a:lnTo>
                    <a:pt x="4915" y="4852"/>
                  </a:lnTo>
                  <a:cubicBezTo>
                    <a:pt x="4821" y="4947"/>
                    <a:pt x="4714" y="4988"/>
                    <a:pt x="4613" y="4988"/>
                  </a:cubicBezTo>
                  <a:cubicBezTo>
                    <a:pt x="4444" y="4988"/>
                    <a:pt x="4293" y="4872"/>
                    <a:pt x="4254" y="4695"/>
                  </a:cubicBezTo>
                  <a:lnTo>
                    <a:pt x="3435" y="2206"/>
                  </a:lnTo>
                  <a:cubicBezTo>
                    <a:pt x="3328" y="1940"/>
                    <a:pt x="3537" y="1673"/>
                    <a:pt x="3794" y="1673"/>
                  </a:cubicBezTo>
                  <a:close/>
                  <a:moveTo>
                    <a:pt x="1198" y="1"/>
                  </a:moveTo>
                  <a:cubicBezTo>
                    <a:pt x="536" y="1"/>
                    <a:pt x="1" y="568"/>
                    <a:pt x="1" y="1229"/>
                  </a:cubicBezTo>
                  <a:lnTo>
                    <a:pt x="1" y="7467"/>
                  </a:lnTo>
                  <a:lnTo>
                    <a:pt x="11027" y="7467"/>
                  </a:lnTo>
                  <a:lnTo>
                    <a:pt x="11027" y="1229"/>
                  </a:lnTo>
                  <a:cubicBezTo>
                    <a:pt x="11027" y="568"/>
                    <a:pt x="10460" y="1"/>
                    <a:pt x="976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110" name="Google Shape;7110;p92"/>
          <p:cNvGrpSpPr/>
          <p:nvPr/>
        </p:nvGrpSpPr>
        <p:grpSpPr>
          <a:xfrm>
            <a:off x="3394442" y="2920187"/>
            <a:ext cx="488391" cy="493299"/>
            <a:chOff x="-41526450" y="3951100"/>
            <a:chExt cx="313500" cy="316650"/>
          </a:xfrm>
        </p:grpSpPr>
        <p:sp>
          <p:nvSpPr>
            <p:cNvPr id="7111" name="Google Shape;7111;p92"/>
            <p:cNvSpPr/>
            <p:nvPr/>
          </p:nvSpPr>
          <p:spPr>
            <a:xfrm>
              <a:off x="-41483125" y="4041675"/>
              <a:ext cx="226075" cy="226075"/>
            </a:xfrm>
            <a:custGeom>
              <a:avLst/>
              <a:gdLst/>
              <a:ahLst/>
              <a:cxnLst/>
              <a:rect l="l" t="t" r="r" b="b"/>
              <a:pathLst>
                <a:path w="9043" h="9043" extrusionOk="0">
                  <a:moveTo>
                    <a:pt x="4506" y="2174"/>
                  </a:moveTo>
                  <a:cubicBezTo>
                    <a:pt x="6144" y="2174"/>
                    <a:pt x="7404" y="3466"/>
                    <a:pt x="7436" y="5041"/>
                  </a:cubicBezTo>
                  <a:cubicBezTo>
                    <a:pt x="7436" y="6648"/>
                    <a:pt x="6144" y="7908"/>
                    <a:pt x="4506" y="7908"/>
                  </a:cubicBezTo>
                  <a:cubicBezTo>
                    <a:pt x="2899" y="7908"/>
                    <a:pt x="1639" y="6616"/>
                    <a:pt x="1639" y="5041"/>
                  </a:cubicBezTo>
                  <a:cubicBezTo>
                    <a:pt x="1639" y="3466"/>
                    <a:pt x="2931" y="2174"/>
                    <a:pt x="4506" y="2174"/>
                  </a:cubicBezTo>
                  <a:close/>
                  <a:moveTo>
                    <a:pt x="4506" y="0"/>
                  </a:moveTo>
                  <a:lnTo>
                    <a:pt x="1" y="3214"/>
                  </a:lnTo>
                  <a:lnTo>
                    <a:pt x="1" y="8664"/>
                  </a:lnTo>
                  <a:cubicBezTo>
                    <a:pt x="1" y="8885"/>
                    <a:pt x="190" y="9042"/>
                    <a:pt x="379" y="9042"/>
                  </a:cubicBezTo>
                  <a:lnTo>
                    <a:pt x="8665" y="9042"/>
                  </a:lnTo>
                  <a:cubicBezTo>
                    <a:pt x="8885" y="9042"/>
                    <a:pt x="9043" y="8853"/>
                    <a:pt x="9043" y="8664"/>
                  </a:cubicBezTo>
                  <a:lnTo>
                    <a:pt x="9043" y="3214"/>
                  </a:lnTo>
                  <a:lnTo>
                    <a:pt x="4506"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12" name="Google Shape;7112;p92"/>
            <p:cNvSpPr/>
            <p:nvPr/>
          </p:nvSpPr>
          <p:spPr>
            <a:xfrm>
              <a:off x="-41422475" y="4114925"/>
              <a:ext cx="104775" cy="104775"/>
            </a:xfrm>
            <a:custGeom>
              <a:avLst/>
              <a:gdLst/>
              <a:ahLst/>
              <a:cxnLst/>
              <a:rect l="l" t="t" r="r" b="b"/>
              <a:pathLst>
                <a:path w="4191" h="4191" extrusionOk="0">
                  <a:moveTo>
                    <a:pt x="2080" y="1040"/>
                  </a:moveTo>
                  <a:cubicBezTo>
                    <a:pt x="2332" y="1040"/>
                    <a:pt x="2521" y="1229"/>
                    <a:pt x="2521" y="1450"/>
                  </a:cubicBezTo>
                  <a:lnTo>
                    <a:pt x="2521" y="1859"/>
                  </a:lnTo>
                  <a:lnTo>
                    <a:pt x="2931" y="1859"/>
                  </a:lnTo>
                  <a:cubicBezTo>
                    <a:pt x="3151" y="1859"/>
                    <a:pt x="3372" y="2080"/>
                    <a:pt x="3372" y="2269"/>
                  </a:cubicBezTo>
                  <a:cubicBezTo>
                    <a:pt x="3372" y="2489"/>
                    <a:pt x="3151" y="2710"/>
                    <a:pt x="2931" y="2710"/>
                  </a:cubicBezTo>
                  <a:lnTo>
                    <a:pt x="2080" y="2710"/>
                  </a:lnTo>
                  <a:cubicBezTo>
                    <a:pt x="1859" y="2710"/>
                    <a:pt x="1702" y="2489"/>
                    <a:pt x="1702" y="2269"/>
                  </a:cubicBezTo>
                  <a:lnTo>
                    <a:pt x="1702" y="1450"/>
                  </a:lnTo>
                  <a:cubicBezTo>
                    <a:pt x="1702" y="1198"/>
                    <a:pt x="1891" y="1040"/>
                    <a:pt x="2080" y="1040"/>
                  </a:cubicBezTo>
                  <a:close/>
                  <a:moveTo>
                    <a:pt x="2080" y="0"/>
                  </a:moveTo>
                  <a:cubicBezTo>
                    <a:pt x="946" y="0"/>
                    <a:pt x="64" y="946"/>
                    <a:pt x="1" y="2111"/>
                  </a:cubicBezTo>
                  <a:cubicBezTo>
                    <a:pt x="64" y="3277"/>
                    <a:pt x="946" y="4191"/>
                    <a:pt x="2080" y="4191"/>
                  </a:cubicBezTo>
                  <a:cubicBezTo>
                    <a:pt x="3246" y="4191"/>
                    <a:pt x="4128" y="3245"/>
                    <a:pt x="4191" y="2111"/>
                  </a:cubicBezTo>
                  <a:cubicBezTo>
                    <a:pt x="4191" y="977"/>
                    <a:pt x="3246" y="63"/>
                    <a:pt x="208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13" name="Google Shape;7113;p92"/>
            <p:cNvSpPr/>
            <p:nvPr/>
          </p:nvSpPr>
          <p:spPr>
            <a:xfrm>
              <a:off x="-41526450" y="3951100"/>
              <a:ext cx="313500" cy="165575"/>
            </a:xfrm>
            <a:custGeom>
              <a:avLst/>
              <a:gdLst/>
              <a:ahLst/>
              <a:cxnLst/>
              <a:rect l="l" t="t" r="r" b="b"/>
              <a:pathLst>
                <a:path w="12540" h="6623" extrusionOk="0">
                  <a:moveTo>
                    <a:pt x="6239" y="0"/>
                  </a:moveTo>
                  <a:cubicBezTo>
                    <a:pt x="6018" y="0"/>
                    <a:pt x="5861" y="189"/>
                    <a:pt x="5861" y="378"/>
                  </a:cubicBezTo>
                  <a:lnTo>
                    <a:pt x="5861" y="1859"/>
                  </a:lnTo>
                  <a:lnTo>
                    <a:pt x="1891" y="4695"/>
                  </a:lnTo>
                  <a:lnTo>
                    <a:pt x="222" y="5860"/>
                  </a:lnTo>
                  <a:cubicBezTo>
                    <a:pt x="32" y="5986"/>
                    <a:pt x="1" y="6270"/>
                    <a:pt x="159" y="6459"/>
                  </a:cubicBezTo>
                  <a:cubicBezTo>
                    <a:pt x="230" y="6566"/>
                    <a:pt x="342" y="6623"/>
                    <a:pt x="460" y="6623"/>
                  </a:cubicBezTo>
                  <a:cubicBezTo>
                    <a:pt x="550" y="6623"/>
                    <a:pt x="644" y="6590"/>
                    <a:pt x="726" y="6522"/>
                  </a:cubicBezTo>
                  <a:lnTo>
                    <a:pt x="6050" y="2741"/>
                  </a:lnTo>
                  <a:cubicBezTo>
                    <a:pt x="6129" y="2678"/>
                    <a:pt x="6215" y="2647"/>
                    <a:pt x="6298" y="2647"/>
                  </a:cubicBezTo>
                  <a:cubicBezTo>
                    <a:pt x="6381" y="2647"/>
                    <a:pt x="6459" y="2678"/>
                    <a:pt x="6523" y="2741"/>
                  </a:cubicBezTo>
                  <a:lnTo>
                    <a:pt x="11847" y="6522"/>
                  </a:lnTo>
                  <a:cubicBezTo>
                    <a:pt x="11926" y="6575"/>
                    <a:pt x="12016" y="6600"/>
                    <a:pt x="12105" y="6600"/>
                  </a:cubicBezTo>
                  <a:cubicBezTo>
                    <a:pt x="12230" y="6600"/>
                    <a:pt x="12354" y="6551"/>
                    <a:pt x="12445" y="6459"/>
                  </a:cubicBezTo>
                  <a:cubicBezTo>
                    <a:pt x="12540" y="6270"/>
                    <a:pt x="12508" y="6018"/>
                    <a:pt x="12351" y="5860"/>
                  </a:cubicBezTo>
                  <a:lnTo>
                    <a:pt x="10713" y="4695"/>
                  </a:lnTo>
                  <a:lnTo>
                    <a:pt x="6712" y="1859"/>
                  </a:lnTo>
                  <a:lnTo>
                    <a:pt x="6712" y="378"/>
                  </a:lnTo>
                  <a:cubicBezTo>
                    <a:pt x="6680" y="189"/>
                    <a:pt x="6491" y="0"/>
                    <a:pt x="6239"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114" name="Google Shape;7114;p92"/>
          <p:cNvGrpSpPr/>
          <p:nvPr/>
        </p:nvGrpSpPr>
        <p:grpSpPr>
          <a:xfrm>
            <a:off x="1748116" y="3579025"/>
            <a:ext cx="452793" cy="495752"/>
            <a:chOff x="-39625900" y="3238300"/>
            <a:chExt cx="290650" cy="318225"/>
          </a:xfrm>
        </p:grpSpPr>
        <p:sp>
          <p:nvSpPr>
            <p:cNvPr id="7115" name="Google Shape;7115;p92"/>
            <p:cNvSpPr/>
            <p:nvPr/>
          </p:nvSpPr>
          <p:spPr>
            <a:xfrm>
              <a:off x="-39625900" y="3238300"/>
              <a:ext cx="290650" cy="318225"/>
            </a:xfrm>
            <a:custGeom>
              <a:avLst/>
              <a:gdLst/>
              <a:ahLst/>
              <a:cxnLst/>
              <a:rect l="l" t="t" r="r" b="b"/>
              <a:pathLst>
                <a:path w="11626" h="12729" extrusionOk="0">
                  <a:moveTo>
                    <a:pt x="442" y="1"/>
                  </a:moveTo>
                  <a:cubicBezTo>
                    <a:pt x="221" y="1"/>
                    <a:pt x="32" y="190"/>
                    <a:pt x="32" y="442"/>
                  </a:cubicBezTo>
                  <a:lnTo>
                    <a:pt x="32" y="4159"/>
                  </a:lnTo>
                  <a:cubicBezTo>
                    <a:pt x="32" y="4317"/>
                    <a:pt x="126" y="4474"/>
                    <a:pt x="284" y="4569"/>
                  </a:cubicBezTo>
                  <a:cubicBezTo>
                    <a:pt x="1072" y="4821"/>
                    <a:pt x="1670" y="5640"/>
                    <a:pt x="1670" y="6491"/>
                  </a:cubicBezTo>
                  <a:cubicBezTo>
                    <a:pt x="1670" y="7404"/>
                    <a:pt x="1103" y="8129"/>
                    <a:pt x="284" y="8475"/>
                  </a:cubicBezTo>
                  <a:cubicBezTo>
                    <a:pt x="126" y="8507"/>
                    <a:pt x="0" y="8664"/>
                    <a:pt x="0" y="8853"/>
                  </a:cubicBezTo>
                  <a:lnTo>
                    <a:pt x="0" y="12319"/>
                  </a:lnTo>
                  <a:cubicBezTo>
                    <a:pt x="0" y="12571"/>
                    <a:pt x="221" y="12729"/>
                    <a:pt x="442" y="12729"/>
                  </a:cubicBezTo>
                  <a:lnTo>
                    <a:pt x="3308" y="12729"/>
                  </a:lnTo>
                  <a:lnTo>
                    <a:pt x="3308" y="4852"/>
                  </a:lnTo>
                  <a:cubicBezTo>
                    <a:pt x="3308" y="3687"/>
                    <a:pt x="4254" y="2805"/>
                    <a:pt x="5419" y="2741"/>
                  </a:cubicBezTo>
                  <a:lnTo>
                    <a:pt x="6238" y="2741"/>
                  </a:lnTo>
                  <a:cubicBezTo>
                    <a:pt x="7373" y="2741"/>
                    <a:pt x="8286" y="3687"/>
                    <a:pt x="8318" y="4852"/>
                  </a:cubicBezTo>
                  <a:lnTo>
                    <a:pt x="8318" y="12729"/>
                  </a:lnTo>
                  <a:lnTo>
                    <a:pt x="11216" y="12729"/>
                  </a:lnTo>
                  <a:cubicBezTo>
                    <a:pt x="11437" y="12729"/>
                    <a:pt x="11594" y="12508"/>
                    <a:pt x="11626" y="12319"/>
                  </a:cubicBezTo>
                  <a:lnTo>
                    <a:pt x="11626" y="8853"/>
                  </a:lnTo>
                  <a:cubicBezTo>
                    <a:pt x="11626" y="8696"/>
                    <a:pt x="11500" y="8538"/>
                    <a:pt x="11374" y="8475"/>
                  </a:cubicBezTo>
                  <a:cubicBezTo>
                    <a:pt x="10586" y="8192"/>
                    <a:pt x="9988" y="7404"/>
                    <a:pt x="9988" y="6491"/>
                  </a:cubicBezTo>
                  <a:cubicBezTo>
                    <a:pt x="9988" y="5577"/>
                    <a:pt x="10586" y="4852"/>
                    <a:pt x="11374" y="4569"/>
                  </a:cubicBezTo>
                  <a:cubicBezTo>
                    <a:pt x="11531" y="4537"/>
                    <a:pt x="11626" y="4380"/>
                    <a:pt x="11626" y="4159"/>
                  </a:cubicBezTo>
                  <a:lnTo>
                    <a:pt x="11626" y="442"/>
                  </a:lnTo>
                  <a:cubicBezTo>
                    <a:pt x="11626" y="190"/>
                    <a:pt x="11437" y="1"/>
                    <a:pt x="1121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16" name="Google Shape;7116;p92"/>
            <p:cNvSpPr/>
            <p:nvPr/>
          </p:nvSpPr>
          <p:spPr>
            <a:xfrm>
              <a:off x="-39521150" y="3328875"/>
              <a:ext cx="82725" cy="227650"/>
            </a:xfrm>
            <a:custGeom>
              <a:avLst/>
              <a:gdLst/>
              <a:ahLst/>
              <a:cxnLst/>
              <a:rect l="l" t="t" r="r" b="b"/>
              <a:pathLst>
                <a:path w="3309" h="9106" extrusionOk="0">
                  <a:moveTo>
                    <a:pt x="1607" y="3309"/>
                  </a:moveTo>
                  <a:cubicBezTo>
                    <a:pt x="2080" y="3309"/>
                    <a:pt x="2426" y="3655"/>
                    <a:pt x="2426" y="4128"/>
                  </a:cubicBezTo>
                  <a:cubicBezTo>
                    <a:pt x="2426" y="4600"/>
                    <a:pt x="2080" y="4947"/>
                    <a:pt x="1607" y="4947"/>
                  </a:cubicBezTo>
                  <a:cubicBezTo>
                    <a:pt x="1135" y="4947"/>
                    <a:pt x="788" y="4600"/>
                    <a:pt x="788" y="4128"/>
                  </a:cubicBezTo>
                  <a:cubicBezTo>
                    <a:pt x="788" y="3655"/>
                    <a:pt x="1135" y="3309"/>
                    <a:pt x="1607" y="3309"/>
                  </a:cubicBezTo>
                  <a:close/>
                  <a:moveTo>
                    <a:pt x="1229" y="1"/>
                  </a:moveTo>
                  <a:cubicBezTo>
                    <a:pt x="536" y="1"/>
                    <a:pt x="1" y="536"/>
                    <a:pt x="1" y="1261"/>
                  </a:cubicBezTo>
                  <a:lnTo>
                    <a:pt x="1" y="9106"/>
                  </a:lnTo>
                  <a:lnTo>
                    <a:pt x="3309" y="9106"/>
                  </a:lnTo>
                  <a:lnTo>
                    <a:pt x="3309" y="1229"/>
                  </a:lnTo>
                  <a:cubicBezTo>
                    <a:pt x="3309" y="536"/>
                    <a:pt x="2742" y="1"/>
                    <a:pt x="208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7117" name="Google Shape;7117;p92"/>
          <p:cNvSpPr/>
          <p:nvPr/>
        </p:nvSpPr>
        <p:spPr>
          <a:xfrm>
            <a:off x="1777679" y="4191193"/>
            <a:ext cx="420896" cy="493299"/>
          </a:xfrm>
          <a:custGeom>
            <a:avLst/>
            <a:gdLst/>
            <a:ahLst/>
            <a:cxnLst/>
            <a:rect l="l" t="t" r="r" b="b"/>
            <a:pathLst>
              <a:path w="10807" h="12666" extrusionOk="0">
                <a:moveTo>
                  <a:pt x="5419" y="851"/>
                </a:moveTo>
                <a:cubicBezTo>
                  <a:pt x="5640" y="851"/>
                  <a:pt x="5797" y="1040"/>
                  <a:pt x="5829" y="1261"/>
                </a:cubicBezTo>
                <a:cubicBezTo>
                  <a:pt x="5829" y="1513"/>
                  <a:pt x="6049" y="1670"/>
                  <a:pt x="6270" y="1670"/>
                </a:cubicBezTo>
                <a:lnTo>
                  <a:pt x="7940" y="1670"/>
                </a:lnTo>
                <a:cubicBezTo>
                  <a:pt x="8160" y="1670"/>
                  <a:pt x="8318" y="1859"/>
                  <a:pt x="8349" y="2048"/>
                </a:cubicBezTo>
                <a:lnTo>
                  <a:pt x="8349" y="2489"/>
                </a:lnTo>
                <a:lnTo>
                  <a:pt x="2615" y="2489"/>
                </a:lnTo>
                <a:lnTo>
                  <a:pt x="2615" y="2048"/>
                </a:lnTo>
                <a:lnTo>
                  <a:pt x="2521" y="2048"/>
                </a:lnTo>
                <a:cubicBezTo>
                  <a:pt x="2521" y="1828"/>
                  <a:pt x="2741" y="1670"/>
                  <a:pt x="2962" y="1670"/>
                </a:cubicBezTo>
                <a:lnTo>
                  <a:pt x="4569" y="1670"/>
                </a:lnTo>
                <a:cubicBezTo>
                  <a:pt x="4821" y="1670"/>
                  <a:pt x="5010" y="1481"/>
                  <a:pt x="5010" y="1261"/>
                </a:cubicBezTo>
                <a:cubicBezTo>
                  <a:pt x="5010" y="1040"/>
                  <a:pt x="5199" y="882"/>
                  <a:pt x="5419" y="851"/>
                </a:cubicBezTo>
                <a:close/>
                <a:moveTo>
                  <a:pt x="8203" y="5651"/>
                </a:moveTo>
                <a:cubicBezTo>
                  <a:pt x="8417" y="5651"/>
                  <a:pt x="8629" y="5730"/>
                  <a:pt x="8790" y="5892"/>
                </a:cubicBezTo>
                <a:lnTo>
                  <a:pt x="8885" y="5955"/>
                </a:lnTo>
                <a:cubicBezTo>
                  <a:pt x="9200" y="6270"/>
                  <a:pt x="9200" y="6805"/>
                  <a:pt x="8885" y="7152"/>
                </a:cubicBezTo>
                <a:lnTo>
                  <a:pt x="5577" y="10428"/>
                </a:lnTo>
                <a:cubicBezTo>
                  <a:pt x="5419" y="10586"/>
                  <a:pt x="5199" y="10665"/>
                  <a:pt x="4978" y="10665"/>
                </a:cubicBezTo>
                <a:cubicBezTo>
                  <a:pt x="4758" y="10665"/>
                  <a:pt x="4537" y="10586"/>
                  <a:pt x="4380" y="10428"/>
                </a:cubicBezTo>
                <a:lnTo>
                  <a:pt x="2773" y="8822"/>
                </a:lnTo>
                <a:cubicBezTo>
                  <a:pt x="2458" y="8507"/>
                  <a:pt x="2458" y="7971"/>
                  <a:pt x="2773" y="7656"/>
                </a:cubicBezTo>
                <a:lnTo>
                  <a:pt x="2836" y="7561"/>
                </a:lnTo>
                <a:cubicBezTo>
                  <a:pt x="2993" y="7404"/>
                  <a:pt x="3214" y="7325"/>
                  <a:pt x="3434" y="7325"/>
                </a:cubicBezTo>
                <a:cubicBezTo>
                  <a:pt x="3655" y="7325"/>
                  <a:pt x="3876" y="7404"/>
                  <a:pt x="4033" y="7561"/>
                </a:cubicBezTo>
                <a:lnTo>
                  <a:pt x="4978" y="8507"/>
                </a:lnTo>
                <a:lnTo>
                  <a:pt x="7625" y="5860"/>
                </a:lnTo>
                <a:cubicBezTo>
                  <a:pt x="7793" y="5722"/>
                  <a:pt x="7999" y="5651"/>
                  <a:pt x="8203" y="5651"/>
                </a:cubicBezTo>
                <a:close/>
                <a:moveTo>
                  <a:pt x="5419" y="0"/>
                </a:moveTo>
                <a:cubicBezTo>
                  <a:pt x="4852" y="0"/>
                  <a:pt x="4411" y="347"/>
                  <a:pt x="4222" y="851"/>
                </a:cubicBezTo>
                <a:lnTo>
                  <a:pt x="2930" y="851"/>
                </a:lnTo>
                <a:cubicBezTo>
                  <a:pt x="2363" y="851"/>
                  <a:pt x="1954" y="1198"/>
                  <a:pt x="1733" y="1670"/>
                </a:cubicBezTo>
                <a:lnTo>
                  <a:pt x="442" y="1670"/>
                </a:lnTo>
                <a:cubicBezTo>
                  <a:pt x="221" y="1670"/>
                  <a:pt x="0" y="1859"/>
                  <a:pt x="0" y="2048"/>
                </a:cubicBezTo>
                <a:lnTo>
                  <a:pt x="0" y="12256"/>
                </a:lnTo>
                <a:cubicBezTo>
                  <a:pt x="0" y="12508"/>
                  <a:pt x="221" y="12665"/>
                  <a:pt x="442" y="12665"/>
                </a:cubicBezTo>
                <a:lnTo>
                  <a:pt x="10366" y="12665"/>
                </a:lnTo>
                <a:cubicBezTo>
                  <a:pt x="10618" y="12665"/>
                  <a:pt x="10807" y="12445"/>
                  <a:pt x="10807" y="12256"/>
                </a:cubicBezTo>
                <a:lnTo>
                  <a:pt x="10807" y="2048"/>
                </a:lnTo>
                <a:cubicBezTo>
                  <a:pt x="10807" y="1828"/>
                  <a:pt x="10618" y="1670"/>
                  <a:pt x="10366" y="1670"/>
                </a:cubicBezTo>
                <a:lnTo>
                  <a:pt x="9074" y="1670"/>
                </a:lnTo>
                <a:cubicBezTo>
                  <a:pt x="8916" y="1198"/>
                  <a:pt x="8444" y="851"/>
                  <a:pt x="7877" y="851"/>
                </a:cubicBezTo>
                <a:lnTo>
                  <a:pt x="6585" y="851"/>
                </a:lnTo>
                <a:cubicBezTo>
                  <a:pt x="6427" y="378"/>
                  <a:pt x="5955" y="0"/>
                  <a:pt x="5419"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7118" name="Google Shape;7118;p92"/>
          <p:cNvGrpSpPr/>
          <p:nvPr/>
        </p:nvGrpSpPr>
        <p:grpSpPr>
          <a:xfrm>
            <a:off x="1740183" y="4800974"/>
            <a:ext cx="488391" cy="493921"/>
            <a:chOff x="-39647175" y="3972000"/>
            <a:chExt cx="313500" cy="317050"/>
          </a:xfrm>
        </p:grpSpPr>
        <p:sp>
          <p:nvSpPr>
            <p:cNvPr id="7119" name="Google Shape;7119;p92"/>
            <p:cNvSpPr/>
            <p:nvPr/>
          </p:nvSpPr>
          <p:spPr>
            <a:xfrm>
              <a:off x="-39647175" y="3972000"/>
              <a:ext cx="95325" cy="153975"/>
            </a:xfrm>
            <a:custGeom>
              <a:avLst/>
              <a:gdLst/>
              <a:ahLst/>
              <a:cxnLst/>
              <a:rect l="l" t="t" r="r" b="b"/>
              <a:pathLst>
                <a:path w="3813" h="6159" extrusionOk="0">
                  <a:moveTo>
                    <a:pt x="1698" y="1"/>
                  </a:moveTo>
                  <a:cubicBezTo>
                    <a:pt x="1520" y="1"/>
                    <a:pt x="1373" y="138"/>
                    <a:pt x="1293" y="299"/>
                  </a:cubicBezTo>
                  <a:lnTo>
                    <a:pt x="1" y="5119"/>
                  </a:lnTo>
                  <a:cubicBezTo>
                    <a:pt x="1" y="5308"/>
                    <a:pt x="127" y="5528"/>
                    <a:pt x="316" y="5623"/>
                  </a:cubicBezTo>
                  <a:lnTo>
                    <a:pt x="2332" y="6158"/>
                  </a:lnTo>
                  <a:cubicBezTo>
                    <a:pt x="3277" y="2630"/>
                    <a:pt x="2868" y="4111"/>
                    <a:pt x="3813" y="582"/>
                  </a:cubicBezTo>
                  <a:lnTo>
                    <a:pt x="1797" y="15"/>
                  </a:lnTo>
                  <a:cubicBezTo>
                    <a:pt x="1763" y="5"/>
                    <a:pt x="1730" y="1"/>
                    <a:pt x="1698"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20" name="Google Shape;7120;p92"/>
            <p:cNvSpPr/>
            <p:nvPr/>
          </p:nvSpPr>
          <p:spPr>
            <a:xfrm>
              <a:off x="-39588875" y="4011750"/>
              <a:ext cx="216600" cy="277300"/>
            </a:xfrm>
            <a:custGeom>
              <a:avLst/>
              <a:gdLst/>
              <a:ahLst/>
              <a:cxnLst/>
              <a:rect l="l" t="t" r="r" b="b"/>
              <a:pathLst>
                <a:path w="8664" h="11092" extrusionOk="0">
                  <a:moveTo>
                    <a:pt x="4348" y="3466"/>
                  </a:moveTo>
                  <a:cubicBezTo>
                    <a:pt x="4820" y="3466"/>
                    <a:pt x="5199" y="3844"/>
                    <a:pt x="5199" y="4316"/>
                  </a:cubicBezTo>
                  <a:cubicBezTo>
                    <a:pt x="5199" y="4789"/>
                    <a:pt x="4820" y="5136"/>
                    <a:pt x="4348" y="5136"/>
                  </a:cubicBezTo>
                  <a:cubicBezTo>
                    <a:pt x="3907" y="5136"/>
                    <a:pt x="3529" y="4789"/>
                    <a:pt x="3529" y="4316"/>
                  </a:cubicBezTo>
                  <a:cubicBezTo>
                    <a:pt x="3529" y="3875"/>
                    <a:pt x="3875" y="3466"/>
                    <a:pt x="4348" y="3466"/>
                  </a:cubicBezTo>
                  <a:close/>
                  <a:moveTo>
                    <a:pt x="5104" y="5766"/>
                  </a:moveTo>
                  <a:lnTo>
                    <a:pt x="6081" y="7624"/>
                  </a:lnTo>
                  <a:lnTo>
                    <a:pt x="2615" y="7624"/>
                  </a:lnTo>
                  <a:lnTo>
                    <a:pt x="3560" y="5766"/>
                  </a:lnTo>
                  <a:cubicBezTo>
                    <a:pt x="3812" y="5892"/>
                    <a:pt x="4096" y="5955"/>
                    <a:pt x="4348" y="5955"/>
                  </a:cubicBezTo>
                  <a:cubicBezTo>
                    <a:pt x="4631" y="5955"/>
                    <a:pt x="4883" y="5892"/>
                    <a:pt x="5104" y="5766"/>
                  </a:cubicBezTo>
                  <a:close/>
                  <a:moveTo>
                    <a:pt x="2048" y="0"/>
                  </a:moveTo>
                  <a:cubicBezTo>
                    <a:pt x="1386" y="2458"/>
                    <a:pt x="1638" y="1544"/>
                    <a:pt x="977" y="4001"/>
                  </a:cubicBezTo>
                  <a:lnTo>
                    <a:pt x="2678" y="4474"/>
                  </a:lnTo>
                  <a:cubicBezTo>
                    <a:pt x="2678" y="4726"/>
                    <a:pt x="2741" y="5010"/>
                    <a:pt x="2899" y="5199"/>
                  </a:cubicBezTo>
                  <a:lnTo>
                    <a:pt x="32" y="10523"/>
                  </a:lnTo>
                  <a:cubicBezTo>
                    <a:pt x="0" y="10680"/>
                    <a:pt x="63" y="10964"/>
                    <a:pt x="252" y="11027"/>
                  </a:cubicBezTo>
                  <a:cubicBezTo>
                    <a:pt x="328" y="11070"/>
                    <a:pt x="404" y="11091"/>
                    <a:pt x="475" y="11091"/>
                  </a:cubicBezTo>
                  <a:cubicBezTo>
                    <a:pt x="613" y="11091"/>
                    <a:pt x="737" y="11014"/>
                    <a:pt x="819" y="10869"/>
                  </a:cubicBezTo>
                  <a:lnTo>
                    <a:pt x="2143" y="8475"/>
                  </a:lnTo>
                  <a:lnTo>
                    <a:pt x="6490" y="8475"/>
                  </a:lnTo>
                  <a:lnTo>
                    <a:pt x="7845" y="10869"/>
                  </a:lnTo>
                  <a:cubicBezTo>
                    <a:pt x="7907" y="11014"/>
                    <a:pt x="8037" y="11091"/>
                    <a:pt x="8173" y="11091"/>
                  </a:cubicBezTo>
                  <a:cubicBezTo>
                    <a:pt x="8243" y="11091"/>
                    <a:pt x="8316" y="11070"/>
                    <a:pt x="8381" y="11027"/>
                  </a:cubicBezTo>
                  <a:cubicBezTo>
                    <a:pt x="8570" y="10932"/>
                    <a:pt x="8664" y="10680"/>
                    <a:pt x="8538" y="10491"/>
                  </a:cubicBezTo>
                  <a:lnTo>
                    <a:pt x="5734" y="5262"/>
                  </a:lnTo>
                  <a:lnTo>
                    <a:pt x="6585" y="5482"/>
                  </a:lnTo>
                  <a:cubicBezTo>
                    <a:pt x="7120" y="3434"/>
                    <a:pt x="6931" y="4222"/>
                    <a:pt x="7624" y="1513"/>
                  </a:cubicBezTo>
                  <a:lnTo>
                    <a:pt x="2048"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21" name="Google Shape;7121;p92"/>
            <p:cNvSpPr/>
            <p:nvPr/>
          </p:nvSpPr>
          <p:spPr>
            <a:xfrm>
              <a:off x="-39398275" y="4073975"/>
              <a:ext cx="64600" cy="71600"/>
            </a:xfrm>
            <a:custGeom>
              <a:avLst/>
              <a:gdLst/>
              <a:ahLst/>
              <a:cxnLst/>
              <a:rect l="l" t="t" r="r" b="b"/>
              <a:pathLst>
                <a:path w="2584" h="2864" extrusionOk="0">
                  <a:moveTo>
                    <a:pt x="630" y="0"/>
                  </a:moveTo>
                  <a:cubicBezTo>
                    <a:pt x="252" y="1449"/>
                    <a:pt x="410" y="945"/>
                    <a:pt x="0" y="2395"/>
                  </a:cubicBezTo>
                  <a:lnTo>
                    <a:pt x="1607" y="2836"/>
                  </a:lnTo>
                  <a:cubicBezTo>
                    <a:pt x="1658" y="2855"/>
                    <a:pt x="1707" y="2864"/>
                    <a:pt x="1753" y="2864"/>
                  </a:cubicBezTo>
                  <a:cubicBezTo>
                    <a:pt x="1932" y="2864"/>
                    <a:pt x="2067" y="2728"/>
                    <a:pt x="2143" y="2552"/>
                  </a:cubicBezTo>
                  <a:lnTo>
                    <a:pt x="2584" y="945"/>
                  </a:lnTo>
                  <a:cubicBezTo>
                    <a:pt x="2552" y="725"/>
                    <a:pt x="2458" y="473"/>
                    <a:pt x="2237" y="441"/>
                  </a:cubicBezTo>
                  <a:lnTo>
                    <a:pt x="630"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122" name="Google Shape;7122;p92"/>
          <p:cNvGrpSpPr/>
          <p:nvPr/>
        </p:nvGrpSpPr>
        <p:grpSpPr>
          <a:xfrm>
            <a:off x="4632354" y="3552972"/>
            <a:ext cx="500660" cy="494505"/>
            <a:chOff x="-37808850" y="3221575"/>
            <a:chExt cx="321375" cy="317425"/>
          </a:xfrm>
        </p:grpSpPr>
        <p:sp>
          <p:nvSpPr>
            <p:cNvPr id="7123" name="Google Shape;7123;p92"/>
            <p:cNvSpPr/>
            <p:nvPr/>
          </p:nvSpPr>
          <p:spPr>
            <a:xfrm>
              <a:off x="-37808850" y="3294050"/>
              <a:ext cx="261500" cy="244950"/>
            </a:xfrm>
            <a:custGeom>
              <a:avLst/>
              <a:gdLst/>
              <a:ahLst/>
              <a:cxnLst/>
              <a:rect l="l" t="t" r="r" b="b"/>
              <a:pathLst>
                <a:path w="10460" h="9798" extrusionOk="0">
                  <a:moveTo>
                    <a:pt x="6091" y="980"/>
                  </a:moveTo>
                  <a:cubicBezTo>
                    <a:pt x="6596" y="980"/>
                    <a:pt x="7119" y="1154"/>
                    <a:pt x="7562" y="1520"/>
                  </a:cubicBezTo>
                  <a:cubicBezTo>
                    <a:pt x="7719" y="1677"/>
                    <a:pt x="7751" y="1898"/>
                    <a:pt x="7593" y="2087"/>
                  </a:cubicBezTo>
                  <a:cubicBezTo>
                    <a:pt x="7518" y="2181"/>
                    <a:pt x="7387" y="2241"/>
                    <a:pt x="7260" y="2241"/>
                  </a:cubicBezTo>
                  <a:cubicBezTo>
                    <a:pt x="7174" y="2241"/>
                    <a:pt x="7090" y="2213"/>
                    <a:pt x="7026" y="2150"/>
                  </a:cubicBezTo>
                  <a:cubicBezTo>
                    <a:pt x="6747" y="1918"/>
                    <a:pt x="6415" y="1807"/>
                    <a:pt x="6101" y="1807"/>
                  </a:cubicBezTo>
                  <a:cubicBezTo>
                    <a:pt x="5776" y="1807"/>
                    <a:pt x="5470" y="1925"/>
                    <a:pt x="5262" y="2150"/>
                  </a:cubicBezTo>
                  <a:cubicBezTo>
                    <a:pt x="5183" y="2229"/>
                    <a:pt x="5073" y="2268"/>
                    <a:pt x="4962" y="2268"/>
                  </a:cubicBezTo>
                  <a:cubicBezTo>
                    <a:pt x="4852" y="2268"/>
                    <a:pt x="4742" y="2229"/>
                    <a:pt x="4663" y="2150"/>
                  </a:cubicBezTo>
                  <a:cubicBezTo>
                    <a:pt x="4506" y="1992"/>
                    <a:pt x="4506" y="1709"/>
                    <a:pt x="4663" y="1551"/>
                  </a:cubicBezTo>
                  <a:cubicBezTo>
                    <a:pt x="5037" y="1177"/>
                    <a:pt x="5553" y="980"/>
                    <a:pt x="6091" y="980"/>
                  </a:cubicBezTo>
                  <a:close/>
                  <a:moveTo>
                    <a:pt x="3781" y="7852"/>
                  </a:moveTo>
                  <a:lnTo>
                    <a:pt x="4348" y="8451"/>
                  </a:lnTo>
                  <a:lnTo>
                    <a:pt x="4002" y="8797"/>
                  </a:lnTo>
                  <a:cubicBezTo>
                    <a:pt x="3923" y="8876"/>
                    <a:pt x="3812" y="8915"/>
                    <a:pt x="3702" y="8915"/>
                  </a:cubicBezTo>
                  <a:cubicBezTo>
                    <a:pt x="3592" y="8915"/>
                    <a:pt x="3482" y="8876"/>
                    <a:pt x="3403" y="8797"/>
                  </a:cubicBezTo>
                  <a:cubicBezTo>
                    <a:pt x="3214" y="8640"/>
                    <a:pt x="3214" y="8356"/>
                    <a:pt x="3403" y="8199"/>
                  </a:cubicBezTo>
                  <a:lnTo>
                    <a:pt x="3781" y="7852"/>
                  </a:lnTo>
                  <a:close/>
                  <a:moveTo>
                    <a:pt x="6201" y="1"/>
                  </a:moveTo>
                  <a:cubicBezTo>
                    <a:pt x="5236" y="1"/>
                    <a:pt x="4264" y="375"/>
                    <a:pt x="3529" y="1110"/>
                  </a:cubicBezTo>
                  <a:lnTo>
                    <a:pt x="2363" y="2307"/>
                  </a:lnTo>
                  <a:cubicBezTo>
                    <a:pt x="2269" y="2370"/>
                    <a:pt x="2206" y="2402"/>
                    <a:pt x="2048" y="2402"/>
                  </a:cubicBezTo>
                  <a:cubicBezTo>
                    <a:pt x="1450" y="2465"/>
                    <a:pt x="851" y="2622"/>
                    <a:pt x="378" y="3095"/>
                  </a:cubicBezTo>
                  <a:cubicBezTo>
                    <a:pt x="0" y="3441"/>
                    <a:pt x="0" y="4040"/>
                    <a:pt x="347" y="4418"/>
                  </a:cubicBezTo>
                  <a:lnTo>
                    <a:pt x="3182" y="7254"/>
                  </a:lnTo>
                  <a:lnTo>
                    <a:pt x="2773" y="7663"/>
                  </a:lnTo>
                  <a:cubicBezTo>
                    <a:pt x="2300" y="8136"/>
                    <a:pt x="2300" y="8923"/>
                    <a:pt x="2773" y="9427"/>
                  </a:cubicBezTo>
                  <a:cubicBezTo>
                    <a:pt x="3009" y="9664"/>
                    <a:pt x="3324" y="9782"/>
                    <a:pt x="3647" y="9782"/>
                  </a:cubicBezTo>
                  <a:cubicBezTo>
                    <a:pt x="3970" y="9782"/>
                    <a:pt x="4301" y="9664"/>
                    <a:pt x="4569" y="9427"/>
                  </a:cubicBezTo>
                  <a:lnTo>
                    <a:pt x="4947" y="9018"/>
                  </a:lnTo>
                  <a:lnTo>
                    <a:pt x="5419" y="9490"/>
                  </a:lnTo>
                  <a:cubicBezTo>
                    <a:pt x="5624" y="9695"/>
                    <a:pt x="5868" y="9798"/>
                    <a:pt x="6112" y="9798"/>
                  </a:cubicBezTo>
                  <a:cubicBezTo>
                    <a:pt x="6357" y="9798"/>
                    <a:pt x="6601" y="9695"/>
                    <a:pt x="6805" y="9490"/>
                  </a:cubicBezTo>
                  <a:cubicBezTo>
                    <a:pt x="7278" y="9018"/>
                    <a:pt x="7436" y="8388"/>
                    <a:pt x="7467" y="7852"/>
                  </a:cubicBezTo>
                  <a:cubicBezTo>
                    <a:pt x="7467" y="7726"/>
                    <a:pt x="7499" y="7663"/>
                    <a:pt x="7593" y="7569"/>
                  </a:cubicBezTo>
                  <a:lnTo>
                    <a:pt x="8696" y="6466"/>
                  </a:lnTo>
                  <a:cubicBezTo>
                    <a:pt x="10460" y="4702"/>
                    <a:pt x="10145" y="1740"/>
                    <a:pt x="8066" y="511"/>
                  </a:cubicBezTo>
                  <a:cubicBezTo>
                    <a:pt x="7496" y="170"/>
                    <a:pt x="6850" y="1"/>
                    <a:pt x="620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24" name="Google Shape;7124;p92"/>
            <p:cNvSpPr/>
            <p:nvPr/>
          </p:nvSpPr>
          <p:spPr>
            <a:xfrm>
              <a:off x="-37601700" y="3221575"/>
              <a:ext cx="114225" cy="111275"/>
            </a:xfrm>
            <a:custGeom>
              <a:avLst/>
              <a:gdLst/>
              <a:ahLst/>
              <a:cxnLst/>
              <a:rect l="l" t="t" r="r" b="b"/>
              <a:pathLst>
                <a:path w="4569" h="4451" extrusionOk="0">
                  <a:moveTo>
                    <a:pt x="3226" y="0"/>
                  </a:moveTo>
                  <a:cubicBezTo>
                    <a:pt x="2907" y="0"/>
                    <a:pt x="2584" y="118"/>
                    <a:pt x="2332" y="355"/>
                  </a:cubicBezTo>
                  <a:lnTo>
                    <a:pt x="0" y="2686"/>
                  </a:lnTo>
                  <a:cubicBezTo>
                    <a:pt x="788" y="3095"/>
                    <a:pt x="1355" y="3631"/>
                    <a:pt x="1796" y="4450"/>
                  </a:cubicBezTo>
                  <a:lnTo>
                    <a:pt x="4096" y="2119"/>
                  </a:lnTo>
                  <a:cubicBezTo>
                    <a:pt x="4568" y="1646"/>
                    <a:pt x="4568" y="859"/>
                    <a:pt x="4096" y="355"/>
                  </a:cubicBezTo>
                  <a:cubicBezTo>
                    <a:pt x="3860" y="118"/>
                    <a:pt x="3545" y="0"/>
                    <a:pt x="322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125" name="Google Shape;7125;p92"/>
          <p:cNvGrpSpPr/>
          <p:nvPr/>
        </p:nvGrpSpPr>
        <p:grpSpPr>
          <a:xfrm>
            <a:off x="4644051" y="4249012"/>
            <a:ext cx="496999" cy="321544"/>
            <a:chOff x="-37806500" y="3643030"/>
            <a:chExt cx="319025" cy="206400"/>
          </a:xfrm>
        </p:grpSpPr>
        <p:sp>
          <p:nvSpPr>
            <p:cNvPr id="7126" name="Google Shape;7126;p92"/>
            <p:cNvSpPr/>
            <p:nvPr/>
          </p:nvSpPr>
          <p:spPr>
            <a:xfrm>
              <a:off x="-37615100" y="3759700"/>
              <a:ext cx="62250" cy="62250"/>
            </a:xfrm>
            <a:custGeom>
              <a:avLst/>
              <a:gdLst/>
              <a:ahLst/>
              <a:cxnLst/>
              <a:rect l="l" t="t" r="r" b="b"/>
              <a:pathLst>
                <a:path w="2490" h="2490" extrusionOk="0">
                  <a:moveTo>
                    <a:pt x="1229" y="1"/>
                  </a:moveTo>
                  <a:cubicBezTo>
                    <a:pt x="568" y="1"/>
                    <a:pt x="1" y="568"/>
                    <a:pt x="1" y="1261"/>
                  </a:cubicBezTo>
                  <a:cubicBezTo>
                    <a:pt x="1" y="1923"/>
                    <a:pt x="568" y="2490"/>
                    <a:pt x="1229" y="2490"/>
                  </a:cubicBezTo>
                  <a:cubicBezTo>
                    <a:pt x="1891" y="2490"/>
                    <a:pt x="2426" y="1954"/>
                    <a:pt x="2490" y="1261"/>
                  </a:cubicBezTo>
                  <a:cubicBezTo>
                    <a:pt x="2490" y="599"/>
                    <a:pt x="1922" y="1"/>
                    <a:pt x="122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27" name="Google Shape;7127;p92"/>
            <p:cNvSpPr/>
            <p:nvPr/>
          </p:nvSpPr>
          <p:spPr>
            <a:xfrm>
              <a:off x="-37806500" y="3643030"/>
              <a:ext cx="319025" cy="206400"/>
            </a:xfrm>
            <a:custGeom>
              <a:avLst/>
              <a:gdLst/>
              <a:ahLst/>
              <a:cxnLst/>
              <a:rect l="l" t="t" r="r" b="b"/>
              <a:pathLst>
                <a:path w="12761" h="8256" extrusionOk="0">
                  <a:moveTo>
                    <a:pt x="5357" y="1702"/>
                  </a:moveTo>
                  <a:cubicBezTo>
                    <a:pt x="5609" y="1702"/>
                    <a:pt x="5798" y="1923"/>
                    <a:pt x="5798" y="2112"/>
                  </a:cubicBezTo>
                  <a:cubicBezTo>
                    <a:pt x="5766" y="2332"/>
                    <a:pt x="5609" y="2490"/>
                    <a:pt x="5357" y="2490"/>
                  </a:cubicBezTo>
                  <a:lnTo>
                    <a:pt x="2049" y="2490"/>
                  </a:lnTo>
                  <a:cubicBezTo>
                    <a:pt x="1828" y="2490"/>
                    <a:pt x="1639" y="2301"/>
                    <a:pt x="1639" y="2112"/>
                  </a:cubicBezTo>
                  <a:cubicBezTo>
                    <a:pt x="1639" y="1860"/>
                    <a:pt x="1828" y="1702"/>
                    <a:pt x="2049" y="1702"/>
                  </a:cubicBezTo>
                  <a:close/>
                  <a:moveTo>
                    <a:pt x="5357" y="3309"/>
                  </a:moveTo>
                  <a:cubicBezTo>
                    <a:pt x="5609" y="3309"/>
                    <a:pt x="5798" y="3529"/>
                    <a:pt x="5798" y="3750"/>
                  </a:cubicBezTo>
                  <a:cubicBezTo>
                    <a:pt x="5766" y="4002"/>
                    <a:pt x="5609" y="4160"/>
                    <a:pt x="5357" y="4160"/>
                  </a:cubicBezTo>
                  <a:lnTo>
                    <a:pt x="2049" y="4160"/>
                  </a:lnTo>
                  <a:cubicBezTo>
                    <a:pt x="1828" y="4160"/>
                    <a:pt x="1639" y="3939"/>
                    <a:pt x="1639" y="3750"/>
                  </a:cubicBezTo>
                  <a:cubicBezTo>
                    <a:pt x="1639" y="3529"/>
                    <a:pt x="1828" y="3309"/>
                    <a:pt x="2049" y="3309"/>
                  </a:cubicBezTo>
                  <a:close/>
                  <a:moveTo>
                    <a:pt x="5357" y="4979"/>
                  </a:moveTo>
                  <a:cubicBezTo>
                    <a:pt x="5609" y="4979"/>
                    <a:pt x="5798" y="5168"/>
                    <a:pt x="5798" y="5388"/>
                  </a:cubicBezTo>
                  <a:cubicBezTo>
                    <a:pt x="5766" y="5640"/>
                    <a:pt x="5609" y="5798"/>
                    <a:pt x="5357" y="5798"/>
                  </a:cubicBezTo>
                  <a:lnTo>
                    <a:pt x="2049" y="5798"/>
                  </a:lnTo>
                  <a:cubicBezTo>
                    <a:pt x="1828" y="5798"/>
                    <a:pt x="1639" y="5609"/>
                    <a:pt x="1639" y="5388"/>
                  </a:cubicBezTo>
                  <a:cubicBezTo>
                    <a:pt x="1639" y="5136"/>
                    <a:pt x="1828" y="4979"/>
                    <a:pt x="2049" y="4979"/>
                  </a:cubicBezTo>
                  <a:close/>
                  <a:moveTo>
                    <a:pt x="8948" y="1671"/>
                  </a:moveTo>
                  <a:cubicBezTo>
                    <a:pt x="10082" y="1671"/>
                    <a:pt x="10996" y="2584"/>
                    <a:pt x="11028" y="3750"/>
                  </a:cubicBezTo>
                  <a:cubicBezTo>
                    <a:pt x="10996" y="4916"/>
                    <a:pt x="10082" y="5798"/>
                    <a:pt x="8948" y="5798"/>
                  </a:cubicBezTo>
                  <a:cubicBezTo>
                    <a:pt x="7814" y="5798"/>
                    <a:pt x="6900" y="4853"/>
                    <a:pt x="6869" y="3750"/>
                  </a:cubicBezTo>
                  <a:cubicBezTo>
                    <a:pt x="6869" y="2616"/>
                    <a:pt x="7814" y="1702"/>
                    <a:pt x="8948" y="1671"/>
                  </a:cubicBezTo>
                  <a:close/>
                  <a:moveTo>
                    <a:pt x="1230" y="1"/>
                  </a:moveTo>
                  <a:cubicBezTo>
                    <a:pt x="568" y="1"/>
                    <a:pt x="1" y="568"/>
                    <a:pt x="1" y="1230"/>
                  </a:cubicBezTo>
                  <a:lnTo>
                    <a:pt x="1" y="6207"/>
                  </a:lnTo>
                  <a:cubicBezTo>
                    <a:pt x="1" y="6743"/>
                    <a:pt x="379" y="7184"/>
                    <a:pt x="852" y="7373"/>
                  </a:cubicBezTo>
                  <a:lnTo>
                    <a:pt x="852" y="7846"/>
                  </a:lnTo>
                  <a:cubicBezTo>
                    <a:pt x="852" y="8098"/>
                    <a:pt x="1041" y="8255"/>
                    <a:pt x="1261" y="8255"/>
                  </a:cubicBezTo>
                  <a:lnTo>
                    <a:pt x="2931" y="8255"/>
                  </a:lnTo>
                  <a:cubicBezTo>
                    <a:pt x="3151" y="8255"/>
                    <a:pt x="3372" y="8066"/>
                    <a:pt x="3372" y="7846"/>
                  </a:cubicBezTo>
                  <a:lnTo>
                    <a:pt x="3372" y="7436"/>
                  </a:lnTo>
                  <a:lnTo>
                    <a:pt x="9421" y="7436"/>
                  </a:lnTo>
                  <a:lnTo>
                    <a:pt x="9421" y="7846"/>
                  </a:lnTo>
                  <a:cubicBezTo>
                    <a:pt x="9421" y="8098"/>
                    <a:pt x="9610" y="8255"/>
                    <a:pt x="9862" y="8255"/>
                  </a:cubicBezTo>
                  <a:lnTo>
                    <a:pt x="11500" y="8255"/>
                  </a:lnTo>
                  <a:cubicBezTo>
                    <a:pt x="11752" y="8255"/>
                    <a:pt x="11941" y="8066"/>
                    <a:pt x="11941" y="7846"/>
                  </a:cubicBezTo>
                  <a:lnTo>
                    <a:pt x="11941" y="7373"/>
                  </a:lnTo>
                  <a:cubicBezTo>
                    <a:pt x="12414" y="7215"/>
                    <a:pt x="12760" y="6743"/>
                    <a:pt x="12760" y="6207"/>
                  </a:cubicBezTo>
                  <a:lnTo>
                    <a:pt x="12760" y="1230"/>
                  </a:lnTo>
                  <a:cubicBezTo>
                    <a:pt x="12666" y="599"/>
                    <a:pt x="12099" y="1"/>
                    <a:pt x="1143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128" name="Google Shape;7128;p92"/>
          <p:cNvGrpSpPr/>
          <p:nvPr/>
        </p:nvGrpSpPr>
        <p:grpSpPr>
          <a:xfrm>
            <a:off x="4647128" y="4772075"/>
            <a:ext cx="490845" cy="495752"/>
            <a:chOff x="-37804925" y="3953450"/>
            <a:chExt cx="315075" cy="318225"/>
          </a:xfrm>
        </p:grpSpPr>
        <p:sp>
          <p:nvSpPr>
            <p:cNvPr id="7129" name="Google Shape;7129;p92"/>
            <p:cNvSpPr/>
            <p:nvPr/>
          </p:nvSpPr>
          <p:spPr>
            <a:xfrm>
              <a:off x="-37614300" y="3955025"/>
              <a:ext cx="124450" cy="186200"/>
            </a:xfrm>
            <a:custGeom>
              <a:avLst/>
              <a:gdLst/>
              <a:ahLst/>
              <a:cxnLst/>
              <a:rect l="l" t="t" r="r" b="b"/>
              <a:pathLst>
                <a:path w="4978" h="7448" extrusionOk="0">
                  <a:moveTo>
                    <a:pt x="2489" y="820"/>
                  </a:moveTo>
                  <a:cubicBezTo>
                    <a:pt x="3403" y="820"/>
                    <a:pt x="4127" y="1576"/>
                    <a:pt x="4127" y="2490"/>
                  </a:cubicBezTo>
                  <a:cubicBezTo>
                    <a:pt x="4127" y="3372"/>
                    <a:pt x="3403" y="4128"/>
                    <a:pt x="2489" y="4128"/>
                  </a:cubicBezTo>
                  <a:cubicBezTo>
                    <a:pt x="1575" y="4128"/>
                    <a:pt x="819" y="3372"/>
                    <a:pt x="819" y="2490"/>
                  </a:cubicBezTo>
                  <a:cubicBezTo>
                    <a:pt x="819" y="1576"/>
                    <a:pt x="1575" y="820"/>
                    <a:pt x="2489" y="820"/>
                  </a:cubicBezTo>
                  <a:close/>
                  <a:moveTo>
                    <a:pt x="2489" y="1"/>
                  </a:moveTo>
                  <a:cubicBezTo>
                    <a:pt x="1103" y="1"/>
                    <a:pt x="0" y="1104"/>
                    <a:pt x="0" y="2490"/>
                  </a:cubicBezTo>
                  <a:cubicBezTo>
                    <a:pt x="0" y="3214"/>
                    <a:pt x="315" y="3845"/>
                    <a:pt x="819" y="4317"/>
                  </a:cubicBezTo>
                  <a:lnTo>
                    <a:pt x="819" y="7058"/>
                  </a:lnTo>
                  <a:cubicBezTo>
                    <a:pt x="819" y="7287"/>
                    <a:pt x="1012" y="7448"/>
                    <a:pt x="1225" y="7448"/>
                  </a:cubicBezTo>
                  <a:cubicBezTo>
                    <a:pt x="1334" y="7448"/>
                    <a:pt x="1448" y="7406"/>
                    <a:pt x="1544" y="7310"/>
                  </a:cubicBezTo>
                  <a:lnTo>
                    <a:pt x="2489" y="6365"/>
                  </a:lnTo>
                  <a:lnTo>
                    <a:pt x="3434" y="7310"/>
                  </a:lnTo>
                  <a:cubicBezTo>
                    <a:pt x="3530" y="7406"/>
                    <a:pt x="3640" y="7448"/>
                    <a:pt x="3744" y="7448"/>
                  </a:cubicBezTo>
                  <a:cubicBezTo>
                    <a:pt x="3948" y="7448"/>
                    <a:pt x="4127" y="7287"/>
                    <a:pt x="4127" y="7058"/>
                  </a:cubicBezTo>
                  <a:lnTo>
                    <a:pt x="4127" y="4317"/>
                  </a:lnTo>
                  <a:cubicBezTo>
                    <a:pt x="4663" y="3845"/>
                    <a:pt x="4978" y="3214"/>
                    <a:pt x="4978" y="2490"/>
                  </a:cubicBezTo>
                  <a:cubicBezTo>
                    <a:pt x="4978" y="1104"/>
                    <a:pt x="3875" y="1"/>
                    <a:pt x="248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30" name="Google Shape;7130;p92"/>
            <p:cNvSpPr/>
            <p:nvPr/>
          </p:nvSpPr>
          <p:spPr>
            <a:xfrm>
              <a:off x="-37761600" y="4230700"/>
              <a:ext cx="270175" cy="40975"/>
            </a:xfrm>
            <a:custGeom>
              <a:avLst/>
              <a:gdLst/>
              <a:ahLst/>
              <a:cxnLst/>
              <a:rect l="l" t="t" r="r" b="b"/>
              <a:pathLst>
                <a:path w="10807" h="1639" extrusionOk="0">
                  <a:moveTo>
                    <a:pt x="1450" y="1"/>
                  </a:moveTo>
                  <a:cubicBezTo>
                    <a:pt x="1292" y="788"/>
                    <a:pt x="662" y="1387"/>
                    <a:pt x="1" y="1639"/>
                  </a:cubicBezTo>
                  <a:lnTo>
                    <a:pt x="8822" y="1639"/>
                  </a:lnTo>
                  <a:cubicBezTo>
                    <a:pt x="9799" y="1639"/>
                    <a:pt x="10649" y="946"/>
                    <a:pt x="1080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31" name="Google Shape;7131;p92"/>
            <p:cNvSpPr/>
            <p:nvPr/>
          </p:nvSpPr>
          <p:spPr>
            <a:xfrm>
              <a:off x="-37804925" y="3953450"/>
              <a:ext cx="274125" cy="295675"/>
            </a:xfrm>
            <a:custGeom>
              <a:avLst/>
              <a:gdLst/>
              <a:ahLst/>
              <a:cxnLst/>
              <a:rect l="l" t="t" r="r" b="b"/>
              <a:pathLst>
                <a:path w="10965" h="11827" extrusionOk="0">
                  <a:moveTo>
                    <a:pt x="379" y="1"/>
                  </a:moveTo>
                  <a:cubicBezTo>
                    <a:pt x="158" y="1"/>
                    <a:pt x="1" y="221"/>
                    <a:pt x="1" y="411"/>
                  </a:cubicBezTo>
                  <a:lnTo>
                    <a:pt x="1" y="10618"/>
                  </a:lnTo>
                  <a:cubicBezTo>
                    <a:pt x="1" y="11280"/>
                    <a:pt x="537" y="11815"/>
                    <a:pt x="1198" y="11815"/>
                  </a:cubicBezTo>
                  <a:cubicBezTo>
                    <a:pt x="1247" y="11823"/>
                    <a:pt x="1295" y="11826"/>
                    <a:pt x="1342" y="11826"/>
                  </a:cubicBezTo>
                  <a:cubicBezTo>
                    <a:pt x="1912" y="11826"/>
                    <a:pt x="2395" y="11318"/>
                    <a:pt x="2395" y="10650"/>
                  </a:cubicBezTo>
                  <a:cubicBezTo>
                    <a:pt x="2395" y="10398"/>
                    <a:pt x="2584" y="10272"/>
                    <a:pt x="2836" y="10272"/>
                  </a:cubicBezTo>
                  <a:lnTo>
                    <a:pt x="10965" y="10272"/>
                  </a:lnTo>
                  <a:lnTo>
                    <a:pt x="10965" y="8255"/>
                  </a:lnTo>
                  <a:cubicBezTo>
                    <a:pt x="10807" y="8161"/>
                    <a:pt x="10650" y="8098"/>
                    <a:pt x="10492" y="7972"/>
                  </a:cubicBezTo>
                  <a:lnTo>
                    <a:pt x="10146" y="7625"/>
                  </a:lnTo>
                  <a:lnTo>
                    <a:pt x="9799" y="7972"/>
                  </a:lnTo>
                  <a:cubicBezTo>
                    <a:pt x="9547" y="8224"/>
                    <a:pt x="9232" y="8318"/>
                    <a:pt x="8917" y="8318"/>
                  </a:cubicBezTo>
                  <a:cubicBezTo>
                    <a:pt x="8255" y="8318"/>
                    <a:pt x="7720" y="7783"/>
                    <a:pt x="7720" y="7058"/>
                  </a:cubicBezTo>
                  <a:lnTo>
                    <a:pt x="7720" y="4664"/>
                  </a:lnTo>
                  <a:cubicBezTo>
                    <a:pt x="7184" y="4065"/>
                    <a:pt x="6869" y="3309"/>
                    <a:pt x="6869" y="2490"/>
                  </a:cubicBezTo>
                  <a:cubicBezTo>
                    <a:pt x="6869" y="1513"/>
                    <a:pt x="7310" y="600"/>
                    <a:pt x="803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7132" name="Google Shape;7132;p92"/>
          <p:cNvSpPr/>
          <p:nvPr/>
        </p:nvSpPr>
        <p:spPr>
          <a:xfrm>
            <a:off x="3645720" y="5391734"/>
            <a:ext cx="354648" cy="492052"/>
          </a:xfrm>
          <a:custGeom>
            <a:avLst/>
            <a:gdLst/>
            <a:ahLst/>
            <a:cxnLst/>
            <a:rect l="l" t="t" r="r" b="b"/>
            <a:pathLst>
              <a:path w="9106" h="12634" extrusionOk="0">
                <a:moveTo>
                  <a:pt x="7499" y="788"/>
                </a:moveTo>
                <a:lnTo>
                  <a:pt x="7499" y="1859"/>
                </a:lnTo>
                <a:cubicBezTo>
                  <a:pt x="7499" y="2426"/>
                  <a:pt x="7373" y="3025"/>
                  <a:pt x="7121" y="3529"/>
                </a:cubicBezTo>
                <a:cubicBezTo>
                  <a:pt x="6806" y="3466"/>
                  <a:pt x="6554" y="3434"/>
                  <a:pt x="6239" y="3434"/>
                </a:cubicBezTo>
                <a:cubicBezTo>
                  <a:pt x="5546" y="3434"/>
                  <a:pt x="4916" y="3592"/>
                  <a:pt x="4380" y="3844"/>
                </a:cubicBezTo>
                <a:cubicBezTo>
                  <a:pt x="3907" y="4096"/>
                  <a:pt x="3403" y="4222"/>
                  <a:pt x="2931" y="4222"/>
                </a:cubicBezTo>
                <a:cubicBezTo>
                  <a:pt x="2710" y="4222"/>
                  <a:pt x="2521" y="4159"/>
                  <a:pt x="2364" y="4127"/>
                </a:cubicBezTo>
                <a:cubicBezTo>
                  <a:pt x="2301" y="4001"/>
                  <a:pt x="2206" y="3938"/>
                  <a:pt x="2175" y="3812"/>
                </a:cubicBezTo>
                <a:cubicBezTo>
                  <a:pt x="1860" y="3277"/>
                  <a:pt x="1702" y="2552"/>
                  <a:pt x="1702" y="1859"/>
                </a:cubicBezTo>
                <a:lnTo>
                  <a:pt x="1702" y="788"/>
                </a:lnTo>
                <a:close/>
                <a:moveTo>
                  <a:pt x="5357" y="7278"/>
                </a:moveTo>
                <a:cubicBezTo>
                  <a:pt x="5451" y="7372"/>
                  <a:pt x="5546" y="7435"/>
                  <a:pt x="5672" y="7467"/>
                </a:cubicBezTo>
                <a:cubicBezTo>
                  <a:pt x="6869" y="8066"/>
                  <a:pt x="7436" y="9420"/>
                  <a:pt x="7436" y="10743"/>
                </a:cubicBezTo>
                <a:lnTo>
                  <a:pt x="7436" y="11279"/>
                </a:lnTo>
                <a:lnTo>
                  <a:pt x="4821" y="9294"/>
                </a:lnTo>
                <a:cubicBezTo>
                  <a:pt x="4742" y="9231"/>
                  <a:pt x="4648" y="9200"/>
                  <a:pt x="4553" y="9200"/>
                </a:cubicBezTo>
                <a:cubicBezTo>
                  <a:pt x="4459" y="9200"/>
                  <a:pt x="4364" y="9231"/>
                  <a:pt x="4285" y="9294"/>
                </a:cubicBezTo>
                <a:lnTo>
                  <a:pt x="1671" y="11279"/>
                </a:lnTo>
                <a:lnTo>
                  <a:pt x="1671" y="10743"/>
                </a:lnTo>
                <a:cubicBezTo>
                  <a:pt x="1671" y="9357"/>
                  <a:pt x="2238" y="8066"/>
                  <a:pt x="3435" y="7467"/>
                </a:cubicBezTo>
                <a:cubicBezTo>
                  <a:pt x="3561" y="7435"/>
                  <a:pt x="3624" y="7372"/>
                  <a:pt x="3750" y="7278"/>
                </a:cubicBezTo>
                <a:lnTo>
                  <a:pt x="4191" y="8160"/>
                </a:lnTo>
                <a:cubicBezTo>
                  <a:pt x="4270" y="8318"/>
                  <a:pt x="4411" y="8396"/>
                  <a:pt x="4557" y="8396"/>
                </a:cubicBezTo>
                <a:cubicBezTo>
                  <a:pt x="4703" y="8396"/>
                  <a:pt x="4853" y="8318"/>
                  <a:pt x="4947" y="8160"/>
                </a:cubicBezTo>
                <a:lnTo>
                  <a:pt x="5357" y="7278"/>
                </a:lnTo>
                <a:close/>
                <a:moveTo>
                  <a:pt x="410" y="0"/>
                </a:moveTo>
                <a:cubicBezTo>
                  <a:pt x="158" y="0"/>
                  <a:pt x="1" y="189"/>
                  <a:pt x="1" y="410"/>
                </a:cubicBezTo>
                <a:cubicBezTo>
                  <a:pt x="1" y="630"/>
                  <a:pt x="190" y="788"/>
                  <a:pt x="410" y="788"/>
                </a:cubicBezTo>
                <a:lnTo>
                  <a:pt x="820" y="788"/>
                </a:lnTo>
                <a:lnTo>
                  <a:pt x="820" y="1859"/>
                </a:lnTo>
                <a:cubicBezTo>
                  <a:pt x="820" y="3749"/>
                  <a:pt x="1734" y="5199"/>
                  <a:pt x="3088" y="5860"/>
                </a:cubicBezTo>
                <a:cubicBezTo>
                  <a:pt x="3403" y="6018"/>
                  <a:pt x="3403" y="6585"/>
                  <a:pt x="3088" y="6742"/>
                </a:cubicBezTo>
                <a:cubicBezTo>
                  <a:pt x="1576" y="7467"/>
                  <a:pt x="820" y="9042"/>
                  <a:pt x="820" y="10743"/>
                </a:cubicBezTo>
                <a:lnTo>
                  <a:pt x="820" y="11815"/>
                </a:lnTo>
                <a:lnTo>
                  <a:pt x="410" y="11815"/>
                </a:lnTo>
                <a:cubicBezTo>
                  <a:pt x="158" y="11815"/>
                  <a:pt x="1" y="12004"/>
                  <a:pt x="1" y="12256"/>
                </a:cubicBezTo>
                <a:cubicBezTo>
                  <a:pt x="1" y="12476"/>
                  <a:pt x="190" y="12634"/>
                  <a:pt x="410" y="12634"/>
                </a:cubicBezTo>
                <a:lnTo>
                  <a:pt x="8665" y="12634"/>
                </a:lnTo>
                <a:cubicBezTo>
                  <a:pt x="8917" y="12634"/>
                  <a:pt x="9106" y="12445"/>
                  <a:pt x="9106" y="12256"/>
                </a:cubicBezTo>
                <a:cubicBezTo>
                  <a:pt x="9106" y="12004"/>
                  <a:pt x="8917" y="11815"/>
                  <a:pt x="8665" y="11815"/>
                </a:cubicBezTo>
                <a:lnTo>
                  <a:pt x="8287" y="11815"/>
                </a:lnTo>
                <a:lnTo>
                  <a:pt x="8287" y="10743"/>
                </a:lnTo>
                <a:cubicBezTo>
                  <a:pt x="8287" y="9042"/>
                  <a:pt x="7530" y="7467"/>
                  <a:pt x="6018" y="6742"/>
                </a:cubicBezTo>
                <a:cubicBezTo>
                  <a:pt x="5703" y="6585"/>
                  <a:pt x="5672" y="6018"/>
                  <a:pt x="6018" y="5860"/>
                </a:cubicBezTo>
                <a:cubicBezTo>
                  <a:pt x="7530" y="5136"/>
                  <a:pt x="8287" y="3560"/>
                  <a:pt x="8287" y="1859"/>
                </a:cubicBezTo>
                <a:lnTo>
                  <a:pt x="8287" y="788"/>
                </a:lnTo>
                <a:lnTo>
                  <a:pt x="8665" y="788"/>
                </a:lnTo>
                <a:cubicBezTo>
                  <a:pt x="8917" y="788"/>
                  <a:pt x="9106" y="599"/>
                  <a:pt x="9106" y="410"/>
                </a:cubicBezTo>
                <a:cubicBezTo>
                  <a:pt x="9106" y="158"/>
                  <a:pt x="8917" y="0"/>
                  <a:pt x="8665"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7133" name="Google Shape;7133;p92"/>
          <p:cNvGrpSpPr/>
          <p:nvPr/>
        </p:nvGrpSpPr>
        <p:grpSpPr>
          <a:xfrm>
            <a:off x="6453820" y="1771385"/>
            <a:ext cx="474217" cy="411633"/>
            <a:chOff x="-28462125" y="3199700"/>
            <a:chExt cx="298550" cy="259150"/>
          </a:xfrm>
        </p:grpSpPr>
        <p:sp>
          <p:nvSpPr>
            <p:cNvPr id="7134" name="Google Shape;7134;p92"/>
            <p:cNvSpPr/>
            <p:nvPr/>
          </p:nvSpPr>
          <p:spPr>
            <a:xfrm>
              <a:off x="-28459750" y="3284775"/>
              <a:ext cx="296175" cy="104775"/>
            </a:xfrm>
            <a:custGeom>
              <a:avLst/>
              <a:gdLst/>
              <a:ahLst/>
              <a:cxnLst/>
              <a:rect l="l" t="t" r="r" b="b"/>
              <a:pathLst>
                <a:path w="11847" h="4191" extrusionOk="0">
                  <a:moveTo>
                    <a:pt x="5230" y="0"/>
                  </a:moveTo>
                  <a:cubicBezTo>
                    <a:pt x="5073" y="0"/>
                    <a:pt x="4947" y="63"/>
                    <a:pt x="4915" y="189"/>
                  </a:cubicBezTo>
                  <a:lnTo>
                    <a:pt x="4096" y="2080"/>
                  </a:lnTo>
                  <a:lnTo>
                    <a:pt x="347" y="2080"/>
                  </a:lnTo>
                  <a:cubicBezTo>
                    <a:pt x="158" y="2080"/>
                    <a:pt x="0" y="2237"/>
                    <a:pt x="0" y="2426"/>
                  </a:cubicBezTo>
                  <a:cubicBezTo>
                    <a:pt x="0" y="2615"/>
                    <a:pt x="158" y="2773"/>
                    <a:pt x="347" y="2773"/>
                  </a:cubicBezTo>
                  <a:lnTo>
                    <a:pt x="4316" y="2773"/>
                  </a:lnTo>
                  <a:cubicBezTo>
                    <a:pt x="4411" y="2773"/>
                    <a:pt x="4505" y="2710"/>
                    <a:pt x="4600" y="2584"/>
                  </a:cubicBezTo>
                  <a:lnTo>
                    <a:pt x="5199" y="1292"/>
                  </a:lnTo>
                  <a:lnTo>
                    <a:pt x="6238" y="3970"/>
                  </a:lnTo>
                  <a:cubicBezTo>
                    <a:pt x="6301" y="4096"/>
                    <a:pt x="6396" y="4159"/>
                    <a:pt x="6522" y="4191"/>
                  </a:cubicBezTo>
                  <a:lnTo>
                    <a:pt x="6553" y="4191"/>
                  </a:lnTo>
                  <a:cubicBezTo>
                    <a:pt x="6679" y="4191"/>
                    <a:pt x="6805" y="4127"/>
                    <a:pt x="6868" y="4033"/>
                  </a:cubicBezTo>
                  <a:lnTo>
                    <a:pt x="7624" y="2836"/>
                  </a:lnTo>
                  <a:lnTo>
                    <a:pt x="11500" y="2836"/>
                  </a:lnTo>
                  <a:cubicBezTo>
                    <a:pt x="11689" y="2836"/>
                    <a:pt x="11846" y="2678"/>
                    <a:pt x="11846" y="2458"/>
                  </a:cubicBezTo>
                  <a:cubicBezTo>
                    <a:pt x="11846" y="2269"/>
                    <a:pt x="11689" y="2111"/>
                    <a:pt x="11500" y="2111"/>
                  </a:cubicBezTo>
                  <a:lnTo>
                    <a:pt x="7435" y="2111"/>
                  </a:lnTo>
                  <a:cubicBezTo>
                    <a:pt x="7309" y="2111"/>
                    <a:pt x="7183" y="2206"/>
                    <a:pt x="7120" y="2269"/>
                  </a:cubicBezTo>
                  <a:lnTo>
                    <a:pt x="6648" y="3056"/>
                  </a:lnTo>
                  <a:lnTo>
                    <a:pt x="5545" y="221"/>
                  </a:lnTo>
                  <a:cubicBezTo>
                    <a:pt x="5514" y="95"/>
                    <a:pt x="5388" y="0"/>
                    <a:pt x="523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35" name="Google Shape;7135;p92"/>
            <p:cNvSpPr/>
            <p:nvPr/>
          </p:nvSpPr>
          <p:spPr>
            <a:xfrm>
              <a:off x="-28462125" y="3199700"/>
              <a:ext cx="295400" cy="125275"/>
            </a:xfrm>
            <a:custGeom>
              <a:avLst/>
              <a:gdLst/>
              <a:ahLst/>
              <a:cxnLst/>
              <a:rect l="l" t="t" r="r" b="b"/>
              <a:pathLst>
                <a:path w="11816" h="5011" extrusionOk="0">
                  <a:moveTo>
                    <a:pt x="3151" y="1"/>
                  </a:moveTo>
                  <a:cubicBezTo>
                    <a:pt x="1387" y="1"/>
                    <a:pt x="1" y="1419"/>
                    <a:pt x="1" y="3277"/>
                  </a:cubicBezTo>
                  <a:cubicBezTo>
                    <a:pt x="1" y="3876"/>
                    <a:pt x="158" y="4349"/>
                    <a:pt x="442" y="4821"/>
                  </a:cubicBezTo>
                  <a:lnTo>
                    <a:pt x="3655" y="4821"/>
                  </a:lnTo>
                  <a:lnTo>
                    <a:pt x="4285" y="3340"/>
                  </a:lnTo>
                  <a:cubicBezTo>
                    <a:pt x="4443" y="2994"/>
                    <a:pt x="4821" y="2773"/>
                    <a:pt x="5199" y="2710"/>
                  </a:cubicBezTo>
                  <a:cubicBezTo>
                    <a:pt x="5672" y="2710"/>
                    <a:pt x="6018" y="2994"/>
                    <a:pt x="6176" y="3403"/>
                  </a:cubicBezTo>
                  <a:lnTo>
                    <a:pt x="6806" y="5010"/>
                  </a:lnTo>
                  <a:cubicBezTo>
                    <a:pt x="6963" y="4884"/>
                    <a:pt x="7215" y="4821"/>
                    <a:pt x="7404" y="4821"/>
                  </a:cubicBezTo>
                  <a:lnTo>
                    <a:pt x="11374" y="4821"/>
                  </a:lnTo>
                  <a:cubicBezTo>
                    <a:pt x="11626" y="4349"/>
                    <a:pt x="11815" y="3813"/>
                    <a:pt x="11815" y="3277"/>
                  </a:cubicBezTo>
                  <a:cubicBezTo>
                    <a:pt x="11815" y="1419"/>
                    <a:pt x="10429" y="1"/>
                    <a:pt x="8665" y="1"/>
                  </a:cubicBezTo>
                  <a:cubicBezTo>
                    <a:pt x="7247" y="1"/>
                    <a:pt x="6396" y="977"/>
                    <a:pt x="5924" y="1860"/>
                  </a:cubicBezTo>
                  <a:cubicBezTo>
                    <a:pt x="5451" y="977"/>
                    <a:pt x="4537" y="1"/>
                    <a:pt x="315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36" name="Google Shape;7136;p92"/>
            <p:cNvSpPr/>
            <p:nvPr/>
          </p:nvSpPr>
          <p:spPr>
            <a:xfrm>
              <a:off x="-28405400" y="3360375"/>
              <a:ext cx="186675" cy="98475"/>
            </a:xfrm>
            <a:custGeom>
              <a:avLst/>
              <a:gdLst/>
              <a:ahLst/>
              <a:cxnLst/>
              <a:rect l="l" t="t" r="r" b="b"/>
              <a:pathLst>
                <a:path w="7467" h="3939" extrusionOk="0">
                  <a:moveTo>
                    <a:pt x="2962" y="1"/>
                  </a:moveTo>
                  <a:cubicBezTo>
                    <a:pt x="2773" y="284"/>
                    <a:pt x="2458" y="442"/>
                    <a:pt x="2111" y="442"/>
                  </a:cubicBezTo>
                  <a:lnTo>
                    <a:pt x="0" y="442"/>
                  </a:lnTo>
                  <a:cubicBezTo>
                    <a:pt x="158" y="599"/>
                    <a:pt x="347" y="757"/>
                    <a:pt x="536" y="914"/>
                  </a:cubicBezTo>
                  <a:cubicBezTo>
                    <a:pt x="1449" y="1734"/>
                    <a:pt x="2426" y="2647"/>
                    <a:pt x="3434" y="3813"/>
                  </a:cubicBezTo>
                  <a:cubicBezTo>
                    <a:pt x="3529" y="3907"/>
                    <a:pt x="3592" y="3939"/>
                    <a:pt x="3718" y="3939"/>
                  </a:cubicBezTo>
                  <a:cubicBezTo>
                    <a:pt x="3844" y="3939"/>
                    <a:pt x="3907" y="3907"/>
                    <a:pt x="4001" y="3813"/>
                  </a:cubicBezTo>
                  <a:cubicBezTo>
                    <a:pt x="4978" y="2584"/>
                    <a:pt x="6018" y="1734"/>
                    <a:pt x="6900" y="914"/>
                  </a:cubicBezTo>
                  <a:cubicBezTo>
                    <a:pt x="7120" y="757"/>
                    <a:pt x="7278" y="599"/>
                    <a:pt x="7467" y="442"/>
                  </a:cubicBezTo>
                  <a:lnTo>
                    <a:pt x="5860" y="442"/>
                  </a:lnTo>
                  <a:lnTo>
                    <a:pt x="5293" y="1324"/>
                  </a:lnTo>
                  <a:cubicBezTo>
                    <a:pt x="5104" y="1639"/>
                    <a:pt x="4789" y="1860"/>
                    <a:pt x="4379" y="1860"/>
                  </a:cubicBezTo>
                  <a:lnTo>
                    <a:pt x="4316" y="1860"/>
                  </a:lnTo>
                  <a:cubicBezTo>
                    <a:pt x="3907" y="1797"/>
                    <a:pt x="3592" y="1576"/>
                    <a:pt x="3434" y="1167"/>
                  </a:cubicBezTo>
                  <a:lnTo>
                    <a:pt x="2962"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137" name="Google Shape;7137;p92"/>
          <p:cNvGrpSpPr/>
          <p:nvPr/>
        </p:nvGrpSpPr>
        <p:grpSpPr>
          <a:xfrm>
            <a:off x="6455090" y="2350971"/>
            <a:ext cx="471676" cy="470444"/>
            <a:chOff x="-28461325" y="3545475"/>
            <a:chExt cx="296950" cy="296175"/>
          </a:xfrm>
        </p:grpSpPr>
        <p:sp>
          <p:nvSpPr>
            <p:cNvPr id="7138" name="Google Shape;7138;p92"/>
            <p:cNvSpPr/>
            <p:nvPr/>
          </p:nvSpPr>
          <p:spPr>
            <a:xfrm>
              <a:off x="-28461325" y="3666775"/>
              <a:ext cx="34675" cy="52775"/>
            </a:xfrm>
            <a:custGeom>
              <a:avLst/>
              <a:gdLst/>
              <a:ahLst/>
              <a:cxnLst/>
              <a:rect l="l" t="t" r="r" b="b"/>
              <a:pathLst>
                <a:path w="1387" h="2111" extrusionOk="0">
                  <a:moveTo>
                    <a:pt x="0" y="0"/>
                  </a:moveTo>
                  <a:lnTo>
                    <a:pt x="0" y="2111"/>
                  </a:lnTo>
                  <a:lnTo>
                    <a:pt x="1386" y="2111"/>
                  </a:lnTo>
                  <a:lnTo>
                    <a:pt x="1386"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39" name="Google Shape;7139;p92"/>
            <p:cNvSpPr/>
            <p:nvPr/>
          </p:nvSpPr>
          <p:spPr>
            <a:xfrm>
              <a:off x="-28461325" y="3737650"/>
              <a:ext cx="52775" cy="17350"/>
            </a:xfrm>
            <a:custGeom>
              <a:avLst/>
              <a:gdLst/>
              <a:ahLst/>
              <a:cxnLst/>
              <a:rect l="l" t="t" r="r" b="b"/>
              <a:pathLst>
                <a:path w="2111" h="694" extrusionOk="0">
                  <a:moveTo>
                    <a:pt x="0" y="1"/>
                  </a:moveTo>
                  <a:lnTo>
                    <a:pt x="0" y="694"/>
                  </a:lnTo>
                  <a:lnTo>
                    <a:pt x="1733" y="694"/>
                  </a:lnTo>
                  <a:cubicBezTo>
                    <a:pt x="1954" y="694"/>
                    <a:pt x="2111" y="536"/>
                    <a:pt x="2111" y="347"/>
                  </a:cubicBezTo>
                  <a:cubicBezTo>
                    <a:pt x="2111" y="158"/>
                    <a:pt x="1954" y="1"/>
                    <a:pt x="1733"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40" name="Google Shape;7140;p92"/>
            <p:cNvSpPr/>
            <p:nvPr/>
          </p:nvSpPr>
          <p:spPr>
            <a:xfrm>
              <a:off x="-28461325" y="3632100"/>
              <a:ext cx="52775" cy="17375"/>
            </a:xfrm>
            <a:custGeom>
              <a:avLst/>
              <a:gdLst/>
              <a:ahLst/>
              <a:cxnLst/>
              <a:rect l="l" t="t" r="r" b="b"/>
              <a:pathLst>
                <a:path w="2111" h="695" extrusionOk="0">
                  <a:moveTo>
                    <a:pt x="0" y="1"/>
                  </a:moveTo>
                  <a:lnTo>
                    <a:pt x="0" y="694"/>
                  </a:lnTo>
                  <a:lnTo>
                    <a:pt x="1733" y="694"/>
                  </a:lnTo>
                  <a:cubicBezTo>
                    <a:pt x="1954" y="694"/>
                    <a:pt x="2111" y="537"/>
                    <a:pt x="2111" y="348"/>
                  </a:cubicBezTo>
                  <a:cubicBezTo>
                    <a:pt x="2111" y="159"/>
                    <a:pt x="1954" y="1"/>
                    <a:pt x="1733"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41" name="Google Shape;7141;p92"/>
            <p:cNvSpPr/>
            <p:nvPr/>
          </p:nvSpPr>
          <p:spPr>
            <a:xfrm>
              <a:off x="-28460550" y="3545475"/>
              <a:ext cx="296175" cy="296175"/>
            </a:xfrm>
            <a:custGeom>
              <a:avLst/>
              <a:gdLst/>
              <a:ahLst/>
              <a:cxnLst/>
              <a:rect l="l" t="t" r="r" b="b"/>
              <a:pathLst>
                <a:path w="11847" h="11847" extrusionOk="0">
                  <a:moveTo>
                    <a:pt x="2427" y="0"/>
                  </a:moveTo>
                  <a:cubicBezTo>
                    <a:pt x="1072" y="0"/>
                    <a:pt x="1" y="1103"/>
                    <a:pt x="1" y="2426"/>
                  </a:cubicBezTo>
                  <a:lnTo>
                    <a:pt x="1" y="2804"/>
                  </a:lnTo>
                  <a:lnTo>
                    <a:pt x="1355" y="2804"/>
                  </a:lnTo>
                  <a:lnTo>
                    <a:pt x="1355" y="2426"/>
                  </a:lnTo>
                  <a:cubicBezTo>
                    <a:pt x="1355" y="1859"/>
                    <a:pt x="1828" y="1418"/>
                    <a:pt x="2395" y="1418"/>
                  </a:cubicBezTo>
                  <a:lnTo>
                    <a:pt x="9358" y="1418"/>
                  </a:lnTo>
                  <a:cubicBezTo>
                    <a:pt x="9956" y="1418"/>
                    <a:pt x="10366" y="1891"/>
                    <a:pt x="10366" y="2426"/>
                  </a:cubicBezTo>
                  <a:lnTo>
                    <a:pt x="10366" y="9420"/>
                  </a:lnTo>
                  <a:cubicBezTo>
                    <a:pt x="10366" y="9987"/>
                    <a:pt x="9893" y="10429"/>
                    <a:pt x="9358" y="10429"/>
                  </a:cubicBezTo>
                  <a:lnTo>
                    <a:pt x="2395" y="10429"/>
                  </a:lnTo>
                  <a:cubicBezTo>
                    <a:pt x="1797" y="10429"/>
                    <a:pt x="1355" y="9956"/>
                    <a:pt x="1355" y="9420"/>
                  </a:cubicBezTo>
                  <a:lnTo>
                    <a:pt x="1355" y="9042"/>
                  </a:lnTo>
                  <a:lnTo>
                    <a:pt x="1" y="9042"/>
                  </a:lnTo>
                  <a:lnTo>
                    <a:pt x="1" y="9420"/>
                  </a:lnTo>
                  <a:cubicBezTo>
                    <a:pt x="1" y="10744"/>
                    <a:pt x="1103" y="11846"/>
                    <a:pt x="2427" y="11846"/>
                  </a:cubicBezTo>
                  <a:lnTo>
                    <a:pt x="9389" y="11846"/>
                  </a:lnTo>
                  <a:cubicBezTo>
                    <a:pt x="10744" y="11846"/>
                    <a:pt x="11847" y="10744"/>
                    <a:pt x="11847" y="9420"/>
                  </a:cubicBezTo>
                  <a:lnTo>
                    <a:pt x="11847" y="2426"/>
                  </a:lnTo>
                  <a:cubicBezTo>
                    <a:pt x="11847" y="1103"/>
                    <a:pt x="10744" y="0"/>
                    <a:pt x="9389"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42" name="Google Shape;7142;p92"/>
            <p:cNvSpPr/>
            <p:nvPr/>
          </p:nvSpPr>
          <p:spPr>
            <a:xfrm>
              <a:off x="-28347925" y="3649450"/>
              <a:ext cx="86675" cy="86650"/>
            </a:xfrm>
            <a:custGeom>
              <a:avLst/>
              <a:gdLst/>
              <a:ahLst/>
              <a:cxnLst/>
              <a:rect l="l" t="t" r="r" b="b"/>
              <a:pathLst>
                <a:path w="3467" h="3466" extrusionOk="0">
                  <a:moveTo>
                    <a:pt x="1387" y="0"/>
                  </a:moveTo>
                  <a:lnTo>
                    <a:pt x="1387" y="1040"/>
                  </a:lnTo>
                  <a:cubicBezTo>
                    <a:pt x="1387" y="1229"/>
                    <a:pt x="1230" y="1386"/>
                    <a:pt x="1041" y="1386"/>
                  </a:cubicBezTo>
                  <a:lnTo>
                    <a:pt x="1" y="1386"/>
                  </a:lnTo>
                  <a:lnTo>
                    <a:pt x="1" y="2111"/>
                  </a:lnTo>
                  <a:lnTo>
                    <a:pt x="1041" y="2111"/>
                  </a:lnTo>
                  <a:cubicBezTo>
                    <a:pt x="1230" y="2111"/>
                    <a:pt x="1387" y="2268"/>
                    <a:pt x="1387" y="2457"/>
                  </a:cubicBezTo>
                  <a:lnTo>
                    <a:pt x="1387" y="3466"/>
                  </a:lnTo>
                  <a:lnTo>
                    <a:pt x="2080" y="3466"/>
                  </a:lnTo>
                  <a:lnTo>
                    <a:pt x="2080" y="2457"/>
                  </a:lnTo>
                  <a:cubicBezTo>
                    <a:pt x="2080" y="2268"/>
                    <a:pt x="2238" y="2111"/>
                    <a:pt x="2458" y="2111"/>
                  </a:cubicBezTo>
                  <a:lnTo>
                    <a:pt x="3467" y="2111"/>
                  </a:lnTo>
                  <a:lnTo>
                    <a:pt x="3467" y="1386"/>
                  </a:lnTo>
                  <a:lnTo>
                    <a:pt x="2458" y="1386"/>
                  </a:lnTo>
                  <a:cubicBezTo>
                    <a:pt x="2238" y="1386"/>
                    <a:pt x="2080" y="1229"/>
                    <a:pt x="2080" y="1040"/>
                  </a:cubicBezTo>
                  <a:lnTo>
                    <a:pt x="2080"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43" name="Google Shape;7143;p92"/>
            <p:cNvSpPr/>
            <p:nvPr/>
          </p:nvSpPr>
          <p:spPr>
            <a:xfrm>
              <a:off x="-28408550" y="3597450"/>
              <a:ext cx="191400" cy="192200"/>
            </a:xfrm>
            <a:custGeom>
              <a:avLst/>
              <a:gdLst/>
              <a:ahLst/>
              <a:cxnLst/>
              <a:rect l="l" t="t" r="r" b="b"/>
              <a:pathLst>
                <a:path w="7656" h="7688" extrusionOk="0">
                  <a:moveTo>
                    <a:pt x="4883" y="1418"/>
                  </a:moveTo>
                  <a:cubicBezTo>
                    <a:pt x="5072" y="1418"/>
                    <a:pt x="5230" y="1576"/>
                    <a:pt x="5230" y="1765"/>
                  </a:cubicBezTo>
                  <a:lnTo>
                    <a:pt x="5230" y="2805"/>
                  </a:lnTo>
                  <a:lnTo>
                    <a:pt x="6238" y="2805"/>
                  </a:lnTo>
                  <a:cubicBezTo>
                    <a:pt x="6459" y="2805"/>
                    <a:pt x="6616" y="2962"/>
                    <a:pt x="6616" y="3151"/>
                  </a:cubicBezTo>
                  <a:lnTo>
                    <a:pt x="6616" y="4537"/>
                  </a:lnTo>
                  <a:cubicBezTo>
                    <a:pt x="6616" y="4726"/>
                    <a:pt x="6459" y="4884"/>
                    <a:pt x="6238" y="4884"/>
                  </a:cubicBezTo>
                  <a:lnTo>
                    <a:pt x="5230" y="4884"/>
                  </a:lnTo>
                  <a:lnTo>
                    <a:pt x="5230" y="5924"/>
                  </a:lnTo>
                  <a:cubicBezTo>
                    <a:pt x="5230" y="6113"/>
                    <a:pt x="5072" y="6270"/>
                    <a:pt x="4883" y="6270"/>
                  </a:cubicBezTo>
                  <a:lnTo>
                    <a:pt x="3497" y="6270"/>
                  </a:lnTo>
                  <a:cubicBezTo>
                    <a:pt x="3308" y="6270"/>
                    <a:pt x="3151" y="6113"/>
                    <a:pt x="3151" y="5924"/>
                  </a:cubicBezTo>
                  <a:lnTo>
                    <a:pt x="3151" y="4884"/>
                  </a:lnTo>
                  <a:lnTo>
                    <a:pt x="2111" y="4884"/>
                  </a:lnTo>
                  <a:cubicBezTo>
                    <a:pt x="1922" y="4884"/>
                    <a:pt x="1764" y="4726"/>
                    <a:pt x="1764" y="4537"/>
                  </a:cubicBezTo>
                  <a:lnTo>
                    <a:pt x="1764" y="3151"/>
                  </a:lnTo>
                  <a:cubicBezTo>
                    <a:pt x="1764" y="2962"/>
                    <a:pt x="1922" y="2805"/>
                    <a:pt x="2111" y="2805"/>
                  </a:cubicBezTo>
                  <a:lnTo>
                    <a:pt x="3151" y="2805"/>
                  </a:lnTo>
                  <a:lnTo>
                    <a:pt x="3151" y="1765"/>
                  </a:lnTo>
                  <a:cubicBezTo>
                    <a:pt x="3151" y="1576"/>
                    <a:pt x="3308" y="1418"/>
                    <a:pt x="3497" y="1418"/>
                  </a:cubicBezTo>
                  <a:close/>
                  <a:moveTo>
                    <a:pt x="347" y="1"/>
                  </a:moveTo>
                  <a:cubicBezTo>
                    <a:pt x="158" y="1"/>
                    <a:pt x="0" y="158"/>
                    <a:pt x="0" y="347"/>
                  </a:cubicBezTo>
                  <a:lnTo>
                    <a:pt x="0" y="757"/>
                  </a:lnTo>
                  <a:cubicBezTo>
                    <a:pt x="378" y="914"/>
                    <a:pt x="693" y="1261"/>
                    <a:pt x="693" y="1734"/>
                  </a:cubicBezTo>
                  <a:cubicBezTo>
                    <a:pt x="693" y="2175"/>
                    <a:pt x="378" y="2553"/>
                    <a:pt x="0" y="2710"/>
                  </a:cubicBezTo>
                  <a:lnTo>
                    <a:pt x="0" y="4979"/>
                  </a:lnTo>
                  <a:cubicBezTo>
                    <a:pt x="378" y="5136"/>
                    <a:pt x="693" y="5483"/>
                    <a:pt x="693" y="5955"/>
                  </a:cubicBezTo>
                  <a:cubicBezTo>
                    <a:pt x="693" y="6396"/>
                    <a:pt x="441" y="6774"/>
                    <a:pt x="0" y="6932"/>
                  </a:cubicBezTo>
                  <a:lnTo>
                    <a:pt x="0" y="7341"/>
                  </a:lnTo>
                  <a:cubicBezTo>
                    <a:pt x="0" y="7530"/>
                    <a:pt x="158" y="7688"/>
                    <a:pt x="347" y="7688"/>
                  </a:cubicBezTo>
                  <a:lnTo>
                    <a:pt x="7309" y="7688"/>
                  </a:lnTo>
                  <a:cubicBezTo>
                    <a:pt x="7498" y="7688"/>
                    <a:pt x="7656" y="7530"/>
                    <a:pt x="7656" y="7341"/>
                  </a:cubicBezTo>
                  <a:lnTo>
                    <a:pt x="7656" y="347"/>
                  </a:lnTo>
                  <a:cubicBezTo>
                    <a:pt x="7656" y="158"/>
                    <a:pt x="7498" y="1"/>
                    <a:pt x="730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144" name="Google Shape;7144;p92"/>
          <p:cNvGrpSpPr/>
          <p:nvPr/>
        </p:nvGrpSpPr>
        <p:grpSpPr>
          <a:xfrm>
            <a:off x="6450067" y="2951030"/>
            <a:ext cx="481723" cy="470404"/>
            <a:chOff x="-28463700" y="3914875"/>
            <a:chExt cx="303275" cy="296150"/>
          </a:xfrm>
        </p:grpSpPr>
        <p:sp>
          <p:nvSpPr>
            <p:cNvPr id="7145" name="Google Shape;7145;p92"/>
            <p:cNvSpPr/>
            <p:nvPr/>
          </p:nvSpPr>
          <p:spPr>
            <a:xfrm>
              <a:off x="-28333725" y="4057375"/>
              <a:ext cx="86650" cy="64650"/>
            </a:xfrm>
            <a:custGeom>
              <a:avLst/>
              <a:gdLst/>
              <a:ahLst/>
              <a:cxnLst/>
              <a:rect l="l" t="t" r="r" b="b"/>
              <a:pathLst>
                <a:path w="3466" h="2586" extrusionOk="0">
                  <a:moveTo>
                    <a:pt x="614" y="0"/>
                  </a:moveTo>
                  <a:cubicBezTo>
                    <a:pt x="287" y="0"/>
                    <a:pt x="0" y="305"/>
                    <a:pt x="0" y="696"/>
                  </a:cubicBezTo>
                  <a:cubicBezTo>
                    <a:pt x="0" y="1326"/>
                    <a:pt x="1008" y="2019"/>
                    <a:pt x="1733" y="2586"/>
                  </a:cubicBezTo>
                  <a:cubicBezTo>
                    <a:pt x="2426" y="2019"/>
                    <a:pt x="3466" y="1326"/>
                    <a:pt x="3466" y="696"/>
                  </a:cubicBezTo>
                  <a:cubicBezTo>
                    <a:pt x="3466" y="349"/>
                    <a:pt x="3214" y="3"/>
                    <a:pt x="2741" y="3"/>
                  </a:cubicBezTo>
                  <a:cubicBezTo>
                    <a:pt x="2237" y="3"/>
                    <a:pt x="2048" y="570"/>
                    <a:pt x="2048" y="570"/>
                  </a:cubicBezTo>
                  <a:cubicBezTo>
                    <a:pt x="2001" y="743"/>
                    <a:pt x="1851" y="830"/>
                    <a:pt x="1701" y="830"/>
                  </a:cubicBezTo>
                  <a:cubicBezTo>
                    <a:pt x="1552" y="830"/>
                    <a:pt x="1402" y="743"/>
                    <a:pt x="1355" y="570"/>
                  </a:cubicBezTo>
                  <a:cubicBezTo>
                    <a:pt x="1355" y="538"/>
                    <a:pt x="1166" y="3"/>
                    <a:pt x="662" y="3"/>
                  </a:cubicBezTo>
                  <a:cubicBezTo>
                    <a:pt x="646" y="1"/>
                    <a:pt x="630" y="0"/>
                    <a:pt x="614"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46" name="Google Shape;7146;p92"/>
            <p:cNvSpPr/>
            <p:nvPr/>
          </p:nvSpPr>
          <p:spPr>
            <a:xfrm>
              <a:off x="-28463700" y="3914875"/>
              <a:ext cx="303275" cy="296150"/>
            </a:xfrm>
            <a:custGeom>
              <a:avLst/>
              <a:gdLst/>
              <a:ahLst/>
              <a:cxnLst/>
              <a:rect l="l" t="t" r="r" b="b"/>
              <a:pathLst>
                <a:path w="12131" h="11846" extrusionOk="0">
                  <a:moveTo>
                    <a:pt x="3744" y="3555"/>
                  </a:moveTo>
                  <a:cubicBezTo>
                    <a:pt x="3907" y="3555"/>
                    <a:pt x="4040" y="3674"/>
                    <a:pt x="4096" y="3844"/>
                  </a:cubicBezTo>
                  <a:cubicBezTo>
                    <a:pt x="4128" y="4033"/>
                    <a:pt x="3970" y="4190"/>
                    <a:pt x="3813" y="4253"/>
                  </a:cubicBezTo>
                  <a:cubicBezTo>
                    <a:pt x="2931" y="4379"/>
                    <a:pt x="2427" y="5451"/>
                    <a:pt x="2899" y="6333"/>
                  </a:cubicBezTo>
                  <a:cubicBezTo>
                    <a:pt x="2994" y="6490"/>
                    <a:pt x="2931" y="6711"/>
                    <a:pt x="2773" y="6805"/>
                  </a:cubicBezTo>
                  <a:cubicBezTo>
                    <a:pt x="2723" y="6825"/>
                    <a:pt x="2667" y="6836"/>
                    <a:pt x="2611" y="6836"/>
                  </a:cubicBezTo>
                  <a:cubicBezTo>
                    <a:pt x="2489" y="6836"/>
                    <a:pt x="2365" y="6787"/>
                    <a:pt x="2301" y="6679"/>
                  </a:cubicBezTo>
                  <a:cubicBezTo>
                    <a:pt x="1608" y="5419"/>
                    <a:pt x="2364" y="3812"/>
                    <a:pt x="3687" y="3560"/>
                  </a:cubicBezTo>
                  <a:cubicBezTo>
                    <a:pt x="3706" y="3557"/>
                    <a:pt x="3726" y="3555"/>
                    <a:pt x="3744" y="3555"/>
                  </a:cubicBezTo>
                  <a:close/>
                  <a:moveTo>
                    <a:pt x="7940" y="4946"/>
                  </a:moveTo>
                  <a:cubicBezTo>
                    <a:pt x="8728" y="4946"/>
                    <a:pt x="9326" y="5577"/>
                    <a:pt x="9326" y="6364"/>
                  </a:cubicBezTo>
                  <a:cubicBezTo>
                    <a:pt x="9326" y="7341"/>
                    <a:pt x="8381" y="7939"/>
                    <a:pt x="7121" y="9011"/>
                  </a:cubicBezTo>
                  <a:cubicBezTo>
                    <a:pt x="7058" y="9074"/>
                    <a:pt x="6979" y="9105"/>
                    <a:pt x="6900" y="9105"/>
                  </a:cubicBezTo>
                  <a:cubicBezTo>
                    <a:pt x="6822" y="9105"/>
                    <a:pt x="6743" y="9074"/>
                    <a:pt x="6680" y="9011"/>
                  </a:cubicBezTo>
                  <a:cubicBezTo>
                    <a:pt x="5420" y="7971"/>
                    <a:pt x="4474" y="7341"/>
                    <a:pt x="4474" y="6364"/>
                  </a:cubicBezTo>
                  <a:cubicBezTo>
                    <a:pt x="4474" y="5577"/>
                    <a:pt x="5105" y="4946"/>
                    <a:pt x="5861" y="4946"/>
                  </a:cubicBezTo>
                  <a:cubicBezTo>
                    <a:pt x="6365" y="4946"/>
                    <a:pt x="6711" y="5230"/>
                    <a:pt x="6932" y="5451"/>
                  </a:cubicBezTo>
                  <a:cubicBezTo>
                    <a:pt x="7121" y="5198"/>
                    <a:pt x="7467" y="4946"/>
                    <a:pt x="7940" y="4946"/>
                  </a:cubicBezTo>
                  <a:close/>
                  <a:moveTo>
                    <a:pt x="7404" y="0"/>
                  </a:moveTo>
                  <a:cubicBezTo>
                    <a:pt x="6459" y="0"/>
                    <a:pt x="5703" y="788"/>
                    <a:pt x="5703" y="1733"/>
                  </a:cubicBezTo>
                  <a:lnTo>
                    <a:pt x="5703" y="2899"/>
                  </a:lnTo>
                  <a:cubicBezTo>
                    <a:pt x="5136" y="2395"/>
                    <a:pt x="4443" y="2111"/>
                    <a:pt x="3687" y="2111"/>
                  </a:cubicBezTo>
                  <a:cubicBezTo>
                    <a:pt x="1450" y="2111"/>
                    <a:pt x="1" y="4505"/>
                    <a:pt x="977" y="6616"/>
                  </a:cubicBezTo>
                  <a:lnTo>
                    <a:pt x="2899" y="10649"/>
                  </a:lnTo>
                  <a:cubicBezTo>
                    <a:pt x="3246" y="11373"/>
                    <a:pt x="3939" y="11846"/>
                    <a:pt x="4727" y="11846"/>
                  </a:cubicBezTo>
                  <a:cubicBezTo>
                    <a:pt x="5231" y="11846"/>
                    <a:pt x="5703" y="11657"/>
                    <a:pt x="6050" y="11342"/>
                  </a:cubicBezTo>
                  <a:cubicBezTo>
                    <a:pt x="6396" y="11688"/>
                    <a:pt x="6869" y="11846"/>
                    <a:pt x="7404" y="11846"/>
                  </a:cubicBezTo>
                  <a:cubicBezTo>
                    <a:pt x="8192" y="11846"/>
                    <a:pt x="8885" y="11405"/>
                    <a:pt x="9200" y="10649"/>
                  </a:cubicBezTo>
                  <a:lnTo>
                    <a:pt x="11122" y="6616"/>
                  </a:lnTo>
                  <a:cubicBezTo>
                    <a:pt x="12130" y="4505"/>
                    <a:pt x="10618" y="2111"/>
                    <a:pt x="8413" y="2111"/>
                  </a:cubicBezTo>
                  <a:cubicBezTo>
                    <a:pt x="7656" y="2111"/>
                    <a:pt x="6963" y="2395"/>
                    <a:pt x="6396" y="2899"/>
                  </a:cubicBezTo>
                  <a:lnTo>
                    <a:pt x="6396" y="1733"/>
                  </a:lnTo>
                  <a:cubicBezTo>
                    <a:pt x="6396" y="1166"/>
                    <a:pt x="6837" y="693"/>
                    <a:pt x="7404" y="693"/>
                  </a:cubicBezTo>
                  <a:cubicBezTo>
                    <a:pt x="7593" y="693"/>
                    <a:pt x="7751" y="536"/>
                    <a:pt x="7751" y="347"/>
                  </a:cubicBezTo>
                  <a:cubicBezTo>
                    <a:pt x="7751" y="158"/>
                    <a:pt x="7593" y="0"/>
                    <a:pt x="7404"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147" name="Google Shape;7147;p92"/>
          <p:cNvGrpSpPr/>
          <p:nvPr/>
        </p:nvGrpSpPr>
        <p:grpSpPr>
          <a:xfrm>
            <a:off x="9429780" y="1825807"/>
            <a:ext cx="469173" cy="302789"/>
            <a:chOff x="-26573400" y="3224125"/>
            <a:chExt cx="295375" cy="190625"/>
          </a:xfrm>
        </p:grpSpPr>
        <p:sp>
          <p:nvSpPr>
            <p:cNvPr id="7148" name="Google Shape;7148;p92"/>
            <p:cNvSpPr/>
            <p:nvPr/>
          </p:nvSpPr>
          <p:spPr>
            <a:xfrm>
              <a:off x="-26330800" y="3327900"/>
              <a:ext cx="52775" cy="68750"/>
            </a:xfrm>
            <a:custGeom>
              <a:avLst/>
              <a:gdLst/>
              <a:ahLst/>
              <a:cxnLst/>
              <a:rect l="l" t="t" r="r" b="b"/>
              <a:pathLst>
                <a:path w="2111" h="2750" extrusionOk="0">
                  <a:moveTo>
                    <a:pt x="1067" y="0"/>
                  </a:moveTo>
                  <a:cubicBezTo>
                    <a:pt x="953" y="0"/>
                    <a:pt x="835" y="55"/>
                    <a:pt x="756" y="166"/>
                  </a:cubicBezTo>
                  <a:cubicBezTo>
                    <a:pt x="536" y="481"/>
                    <a:pt x="0" y="1300"/>
                    <a:pt x="0" y="1741"/>
                  </a:cubicBezTo>
                  <a:cubicBezTo>
                    <a:pt x="0" y="2308"/>
                    <a:pt x="473" y="2749"/>
                    <a:pt x="1040" y="2749"/>
                  </a:cubicBezTo>
                  <a:cubicBezTo>
                    <a:pt x="1638" y="2749"/>
                    <a:pt x="2048" y="2276"/>
                    <a:pt x="2048" y="1741"/>
                  </a:cubicBezTo>
                  <a:cubicBezTo>
                    <a:pt x="2111" y="1300"/>
                    <a:pt x="1575" y="481"/>
                    <a:pt x="1355" y="166"/>
                  </a:cubicBezTo>
                  <a:cubicBezTo>
                    <a:pt x="1292" y="55"/>
                    <a:pt x="1182" y="0"/>
                    <a:pt x="106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49" name="Google Shape;7149;p92"/>
            <p:cNvSpPr/>
            <p:nvPr/>
          </p:nvSpPr>
          <p:spPr>
            <a:xfrm>
              <a:off x="-26573400" y="3224125"/>
              <a:ext cx="293025" cy="190625"/>
            </a:xfrm>
            <a:custGeom>
              <a:avLst/>
              <a:gdLst/>
              <a:ahLst/>
              <a:cxnLst/>
              <a:rect l="l" t="t" r="r" b="b"/>
              <a:pathLst>
                <a:path w="11721" h="7625" extrusionOk="0">
                  <a:moveTo>
                    <a:pt x="10775" y="2048"/>
                  </a:moveTo>
                  <a:cubicBezTo>
                    <a:pt x="10964" y="2048"/>
                    <a:pt x="11122" y="2206"/>
                    <a:pt x="11122" y="2426"/>
                  </a:cubicBezTo>
                  <a:cubicBezTo>
                    <a:pt x="11122" y="2615"/>
                    <a:pt x="10964" y="2773"/>
                    <a:pt x="10775" y="2773"/>
                  </a:cubicBezTo>
                  <a:lnTo>
                    <a:pt x="9830" y="2773"/>
                  </a:lnTo>
                  <a:lnTo>
                    <a:pt x="9988" y="2048"/>
                  </a:lnTo>
                  <a:close/>
                  <a:moveTo>
                    <a:pt x="4474" y="2773"/>
                  </a:moveTo>
                  <a:cubicBezTo>
                    <a:pt x="4663" y="2773"/>
                    <a:pt x="4821" y="2930"/>
                    <a:pt x="4821" y="3119"/>
                  </a:cubicBezTo>
                  <a:cubicBezTo>
                    <a:pt x="4821" y="3308"/>
                    <a:pt x="4663" y="3466"/>
                    <a:pt x="4474" y="3466"/>
                  </a:cubicBezTo>
                  <a:cubicBezTo>
                    <a:pt x="4285" y="3466"/>
                    <a:pt x="4128" y="3308"/>
                    <a:pt x="4128" y="3119"/>
                  </a:cubicBezTo>
                  <a:cubicBezTo>
                    <a:pt x="4128" y="2930"/>
                    <a:pt x="4285" y="2773"/>
                    <a:pt x="4474" y="2773"/>
                  </a:cubicBezTo>
                  <a:close/>
                  <a:moveTo>
                    <a:pt x="4474" y="4159"/>
                  </a:moveTo>
                  <a:cubicBezTo>
                    <a:pt x="4663" y="4159"/>
                    <a:pt x="4821" y="4317"/>
                    <a:pt x="4821" y="4506"/>
                  </a:cubicBezTo>
                  <a:cubicBezTo>
                    <a:pt x="4821" y="4695"/>
                    <a:pt x="4663" y="4852"/>
                    <a:pt x="4474" y="4852"/>
                  </a:cubicBezTo>
                  <a:cubicBezTo>
                    <a:pt x="4285" y="4852"/>
                    <a:pt x="4128" y="4695"/>
                    <a:pt x="4128" y="4506"/>
                  </a:cubicBezTo>
                  <a:cubicBezTo>
                    <a:pt x="4128" y="4317"/>
                    <a:pt x="4285" y="4159"/>
                    <a:pt x="4474" y="4159"/>
                  </a:cubicBezTo>
                  <a:close/>
                  <a:moveTo>
                    <a:pt x="4474" y="5514"/>
                  </a:moveTo>
                  <a:cubicBezTo>
                    <a:pt x="4663" y="5514"/>
                    <a:pt x="4821" y="5671"/>
                    <a:pt x="4821" y="5892"/>
                  </a:cubicBezTo>
                  <a:cubicBezTo>
                    <a:pt x="4821" y="6081"/>
                    <a:pt x="4663" y="6238"/>
                    <a:pt x="4474" y="6238"/>
                  </a:cubicBezTo>
                  <a:cubicBezTo>
                    <a:pt x="4285" y="6238"/>
                    <a:pt x="4128" y="6081"/>
                    <a:pt x="4128" y="5892"/>
                  </a:cubicBezTo>
                  <a:cubicBezTo>
                    <a:pt x="4128" y="5671"/>
                    <a:pt x="4285" y="5514"/>
                    <a:pt x="4474" y="5514"/>
                  </a:cubicBezTo>
                  <a:close/>
                  <a:moveTo>
                    <a:pt x="3088" y="0"/>
                  </a:moveTo>
                  <a:cubicBezTo>
                    <a:pt x="1355" y="0"/>
                    <a:pt x="1" y="1418"/>
                    <a:pt x="1" y="3119"/>
                  </a:cubicBezTo>
                  <a:lnTo>
                    <a:pt x="1" y="4506"/>
                  </a:lnTo>
                  <a:cubicBezTo>
                    <a:pt x="1" y="6238"/>
                    <a:pt x="1418" y="7625"/>
                    <a:pt x="3088" y="7625"/>
                  </a:cubicBezTo>
                  <a:lnTo>
                    <a:pt x="6554" y="7625"/>
                  </a:lnTo>
                  <a:cubicBezTo>
                    <a:pt x="7152" y="7625"/>
                    <a:pt x="7593" y="7152"/>
                    <a:pt x="7593" y="6585"/>
                  </a:cubicBezTo>
                  <a:cubicBezTo>
                    <a:pt x="7593" y="6459"/>
                    <a:pt x="7562" y="6301"/>
                    <a:pt x="7499" y="6207"/>
                  </a:cubicBezTo>
                  <a:cubicBezTo>
                    <a:pt x="7940" y="6081"/>
                    <a:pt x="8255" y="5671"/>
                    <a:pt x="8255" y="5199"/>
                  </a:cubicBezTo>
                  <a:cubicBezTo>
                    <a:pt x="8255" y="5104"/>
                    <a:pt x="8223" y="4947"/>
                    <a:pt x="8192" y="4821"/>
                  </a:cubicBezTo>
                  <a:cubicBezTo>
                    <a:pt x="8633" y="4695"/>
                    <a:pt x="8948" y="4317"/>
                    <a:pt x="8948" y="3844"/>
                  </a:cubicBezTo>
                  <a:cubicBezTo>
                    <a:pt x="8948" y="3718"/>
                    <a:pt x="8885" y="3592"/>
                    <a:pt x="8854" y="3466"/>
                  </a:cubicBezTo>
                  <a:lnTo>
                    <a:pt x="10712" y="3466"/>
                  </a:lnTo>
                  <a:cubicBezTo>
                    <a:pt x="11311" y="3466"/>
                    <a:pt x="11721" y="2993"/>
                    <a:pt x="11721" y="2458"/>
                  </a:cubicBezTo>
                  <a:cubicBezTo>
                    <a:pt x="11721" y="1891"/>
                    <a:pt x="11342" y="1387"/>
                    <a:pt x="10775" y="1387"/>
                  </a:cubicBezTo>
                  <a:lnTo>
                    <a:pt x="6554" y="1387"/>
                  </a:lnTo>
                  <a:cubicBezTo>
                    <a:pt x="6806" y="1103"/>
                    <a:pt x="6932" y="757"/>
                    <a:pt x="6932" y="379"/>
                  </a:cubicBezTo>
                  <a:cubicBezTo>
                    <a:pt x="6932" y="158"/>
                    <a:pt x="6774" y="0"/>
                    <a:pt x="6554"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150" name="Google Shape;7150;p92"/>
          <p:cNvGrpSpPr/>
          <p:nvPr/>
        </p:nvGrpSpPr>
        <p:grpSpPr>
          <a:xfrm>
            <a:off x="9429780" y="2351587"/>
            <a:ext cx="469173" cy="469213"/>
            <a:chOff x="-26573400" y="3546250"/>
            <a:chExt cx="295375" cy="295400"/>
          </a:xfrm>
        </p:grpSpPr>
        <p:sp>
          <p:nvSpPr>
            <p:cNvPr id="7151" name="Google Shape;7151;p92"/>
            <p:cNvSpPr/>
            <p:nvPr/>
          </p:nvSpPr>
          <p:spPr>
            <a:xfrm>
              <a:off x="-26464700" y="3599225"/>
              <a:ext cx="77200" cy="38425"/>
            </a:xfrm>
            <a:custGeom>
              <a:avLst/>
              <a:gdLst/>
              <a:ahLst/>
              <a:cxnLst/>
              <a:rect l="l" t="t" r="r" b="b"/>
              <a:pathLst>
                <a:path w="3088" h="1537" extrusionOk="0">
                  <a:moveTo>
                    <a:pt x="1532" y="1"/>
                  </a:moveTo>
                  <a:cubicBezTo>
                    <a:pt x="1001" y="1"/>
                    <a:pt x="473" y="103"/>
                    <a:pt x="0" y="308"/>
                  </a:cubicBezTo>
                  <a:lnTo>
                    <a:pt x="693" y="1537"/>
                  </a:lnTo>
                  <a:cubicBezTo>
                    <a:pt x="946" y="1442"/>
                    <a:pt x="1229" y="1379"/>
                    <a:pt x="1544" y="1379"/>
                  </a:cubicBezTo>
                  <a:cubicBezTo>
                    <a:pt x="1859" y="1379"/>
                    <a:pt x="2143" y="1442"/>
                    <a:pt x="2426" y="1537"/>
                  </a:cubicBezTo>
                  <a:lnTo>
                    <a:pt x="3088" y="308"/>
                  </a:lnTo>
                  <a:cubicBezTo>
                    <a:pt x="2600" y="103"/>
                    <a:pt x="2064" y="1"/>
                    <a:pt x="1532"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52" name="Google Shape;7152;p92"/>
            <p:cNvSpPr/>
            <p:nvPr/>
          </p:nvSpPr>
          <p:spPr>
            <a:xfrm>
              <a:off x="-26434775" y="3686450"/>
              <a:ext cx="17350" cy="17350"/>
            </a:xfrm>
            <a:custGeom>
              <a:avLst/>
              <a:gdLst/>
              <a:ahLst/>
              <a:cxnLst/>
              <a:rect l="l" t="t" r="r" b="b"/>
              <a:pathLst>
                <a:path w="694" h="694" extrusionOk="0">
                  <a:moveTo>
                    <a:pt x="347" y="1"/>
                  </a:moveTo>
                  <a:cubicBezTo>
                    <a:pt x="158" y="1"/>
                    <a:pt x="1" y="127"/>
                    <a:pt x="1" y="347"/>
                  </a:cubicBezTo>
                  <a:cubicBezTo>
                    <a:pt x="1" y="536"/>
                    <a:pt x="158" y="694"/>
                    <a:pt x="347" y="694"/>
                  </a:cubicBezTo>
                  <a:cubicBezTo>
                    <a:pt x="536" y="694"/>
                    <a:pt x="694" y="536"/>
                    <a:pt x="694" y="347"/>
                  </a:cubicBezTo>
                  <a:cubicBezTo>
                    <a:pt x="694" y="127"/>
                    <a:pt x="536" y="1"/>
                    <a:pt x="34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53" name="Google Shape;7153;p92"/>
            <p:cNvSpPr/>
            <p:nvPr/>
          </p:nvSpPr>
          <p:spPr>
            <a:xfrm>
              <a:off x="-26520625" y="3703775"/>
              <a:ext cx="55950" cy="67775"/>
            </a:xfrm>
            <a:custGeom>
              <a:avLst/>
              <a:gdLst/>
              <a:ahLst/>
              <a:cxnLst/>
              <a:rect l="l" t="t" r="r" b="b"/>
              <a:pathLst>
                <a:path w="2238" h="2711" extrusionOk="0">
                  <a:moveTo>
                    <a:pt x="1387" y="1"/>
                  </a:moveTo>
                  <a:lnTo>
                    <a:pt x="1" y="32"/>
                  </a:lnTo>
                  <a:cubicBezTo>
                    <a:pt x="127" y="1104"/>
                    <a:pt x="662" y="2080"/>
                    <a:pt x="1544" y="2710"/>
                  </a:cubicBezTo>
                  <a:lnTo>
                    <a:pt x="2237" y="1545"/>
                  </a:lnTo>
                  <a:cubicBezTo>
                    <a:pt x="1765" y="1135"/>
                    <a:pt x="1450" y="600"/>
                    <a:pt x="138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54" name="Google Shape;7154;p92"/>
            <p:cNvSpPr/>
            <p:nvPr/>
          </p:nvSpPr>
          <p:spPr>
            <a:xfrm>
              <a:off x="-26387525" y="3703000"/>
              <a:ext cx="55950" cy="67750"/>
            </a:xfrm>
            <a:custGeom>
              <a:avLst/>
              <a:gdLst/>
              <a:ahLst/>
              <a:cxnLst/>
              <a:rect l="l" t="t" r="r" b="b"/>
              <a:pathLst>
                <a:path w="2238" h="2710" extrusionOk="0">
                  <a:moveTo>
                    <a:pt x="851" y="0"/>
                  </a:moveTo>
                  <a:cubicBezTo>
                    <a:pt x="757" y="631"/>
                    <a:pt x="473" y="1166"/>
                    <a:pt x="1" y="1544"/>
                  </a:cubicBezTo>
                  <a:lnTo>
                    <a:pt x="694" y="2710"/>
                  </a:lnTo>
                  <a:cubicBezTo>
                    <a:pt x="1576" y="2080"/>
                    <a:pt x="2112" y="1103"/>
                    <a:pt x="2238" y="32"/>
                  </a:cubicBezTo>
                  <a:lnTo>
                    <a:pt x="851"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55" name="Google Shape;7155;p92"/>
            <p:cNvSpPr/>
            <p:nvPr/>
          </p:nvSpPr>
          <p:spPr>
            <a:xfrm>
              <a:off x="-26573400" y="3546250"/>
              <a:ext cx="295375" cy="295400"/>
            </a:xfrm>
            <a:custGeom>
              <a:avLst/>
              <a:gdLst/>
              <a:ahLst/>
              <a:cxnLst/>
              <a:rect l="l" t="t" r="r" b="b"/>
              <a:pathLst>
                <a:path w="11815" h="11816" extrusionOk="0">
                  <a:moveTo>
                    <a:pt x="5876" y="1419"/>
                  </a:moveTo>
                  <a:cubicBezTo>
                    <a:pt x="6632" y="1419"/>
                    <a:pt x="7389" y="1608"/>
                    <a:pt x="8066" y="1986"/>
                  </a:cubicBezTo>
                  <a:cubicBezTo>
                    <a:pt x="8223" y="2049"/>
                    <a:pt x="8286" y="2301"/>
                    <a:pt x="8192" y="2458"/>
                  </a:cubicBezTo>
                  <a:lnTo>
                    <a:pt x="7152" y="4254"/>
                  </a:lnTo>
                  <a:cubicBezTo>
                    <a:pt x="7110" y="4361"/>
                    <a:pt x="6980" y="4439"/>
                    <a:pt x="6852" y="4439"/>
                  </a:cubicBezTo>
                  <a:cubicBezTo>
                    <a:pt x="6791" y="4439"/>
                    <a:pt x="6731" y="4421"/>
                    <a:pt x="6680" y="4380"/>
                  </a:cubicBezTo>
                  <a:cubicBezTo>
                    <a:pt x="6428" y="4238"/>
                    <a:pt x="6136" y="4167"/>
                    <a:pt x="5841" y="4167"/>
                  </a:cubicBezTo>
                  <a:cubicBezTo>
                    <a:pt x="5546" y="4167"/>
                    <a:pt x="5246" y="4238"/>
                    <a:pt x="4978" y="4380"/>
                  </a:cubicBezTo>
                  <a:cubicBezTo>
                    <a:pt x="4929" y="4400"/>
                    <a:pt x="4872" y="4411"/>
                    <a:pt x="4816" y="4411"/>
                  </a:cubicBezTo>
                  <a:cubicBezTo>
                    <a:pt x="4694" y="4411"/>
                    <a:pt x="4570" y="4362"/>
                    <a:pt x="4506" y="4254"/>
                  </a:cubicBezTo>
                  <a:lnTo>
                    <a:pt x="3498" y="2458"/>
                  </a:lnTo>
                  <a:cubicBezTo>
                    <a:pt x="3466" y="2301"/>
                    <a:pt x="3529" y="2080"/>
                    <a:pt x="3687" y="1986"/>
                  </a:cubicBezTo>
                  <a:cubicBezTo>
                    <a:pt x="4364" y="1608"/>
                    <a:pt x="5120" y="1419"/>
                    <a:pt x="5876" y="1419"/>
                  </a:cubicBezTo>
                  <a:close/>
                  <a:moveTo>
                    <a:pt x="5861" y="4916"/>
                  </a:moveTo>
                  <a:cubicBezTo>
                    <a:pt x="6459" y="4916"/>
                    <a:pt x="6869" y="5388"/>
                    <a:pt x="6869" y="5955"/>
                  </a:cubicBezTo>
                  <a:cubicBezTo>
                    <a:pt x="6869" y="6554"/>
                    <a:pt x="6396" y="6964"/>
                    <a:pt x="5861" y="6964"/>
                  </a:cubicBezTo>
                  <a:cubicBezTo>
                    <a:pt x="5294" y="6964"/>
                    <a:pt x="4821" y="6491"/>
                    <a:pt x="4821" y="5955"/>
                  </a:cubicBezTo>
                  <a:cubicBezTo>
                    <a:pt x="4821" y="5357"/>
                    <a:pt x="5294" y="4916"/>
                    <a:pt x="5861" y="4916"/>
                  </a:cubicBezTo>
                  <a:close/>
                  <a:moveTo>
                    <a:pt x="3813" y="5609"/>
                  </a:moveTo>
                  <a:cubicBezTo>
                    <a:pt x="4065" y="5640"/>
                    <a:pt x="4159" y="5735"/>
                    <a:pt x="4159" y="5955"/>
                  </a:cubicBezTo>
                  <a:cubicBezTo>
                    <a:pt x="4159" y="6522"/>
                    <a:pt x="4474" y="7090"/>
                    <a:pt x="5010" y="7405"/>
                  </a:cubicBezTo>
                  <a:cubicBezTo>
                    <a:pt x="5136" y="7531"/>
                    <a:pt x="5230" y="7720"/>
                    <a:pt x="5104" y="7877"/>
                  </a:cubicBezTo>
                  <a:lnTo>
                    <a:pt x="4033" y="9641"/>
                  </a:lnTo>
                  <a:cubicBezTo>
                    <a:pt x="3991" y="9748"/>
                    <a:pt x="3861" y="9826"/>
                    <a:pt x="3733" y="9826"/>
                  </a:cubicBezTo>
                  <a:cubicBezTo>
                    <a:pt x="3672" y="9826"/>
                    <a:pt x="3612" y="9808"/>
                    <a:pt x="3561" y="9767"/>
                  </a:cubicBezTo>
                  <a:cubicBezTo>
                    <a:pt x="2238" y="8948"/>
                    <a:pt x="1418" y="7531"/>
                    <a:pt x="1355" y="5987"/>
                  </a:cubicBezTo>
                  <a:cubicBezTo>
                    <a:pt x="1355" y="5798"/>
                    <a:pt x="1544" y="5640"/>
                    <a:pt x="1733" y="5640"/>
                  </a:cubicBezTo>
                  <a:lnTo>
                    <a:pt x="3813" y="5609"/>
                  </a:lnTo>
                  <a:close/>
                  <a:moveTo>
                    <a:pt x="8003" y="5640"/>
                  </a:moveTo>
                  <a:lnTo>
                    <a:pt x="10082" y="5672"/>
                  </a:lnTo>
                  <a:cubicBezTo>
                    <a:pt x="10271" y="5672"/>
                    <a:pt x="10429" y="5829"/>
                    <a:pt x="10429" y="6018"/>
                  </a:cubicBezTo>
                  <a:cubicBezTo>
                    <a:pt x="10397" y="7562"/>
                    <a:pt x="9547" y="8980"/>
                    <a:pt x="8223" y="9799"/>
                  </a:cubicBezTo>
                  <a:cubicBezTo>
                    <a:pt x="8168" y="9844"/>
                    <a:pt x="8100" y="9865"/>
                    <a:pt x="8033" y="9865"/>
                  </a:cubicBezTo>
                  <a:cubicBezTo>
                    <a:pt x="7911" y="9865"/>
                    <a:pt x="7792" y="9795"/>
                    <a:pt x="7751" y="9673"/>
                  </a:cubicBezTo>
                  <a:lnTo>
                    <a:pt x="6680" y="7909"/>
                  </a:lnTo>
                  <a:cubicBezTo>
                    <a:pt x="6554" y="7751"/>
                    <a:pt x="6648" y="7531"/>
                    <a:pt x="6806" y="7436"/>
                  </a:cubicBezTo>
                  <a:cubicBezTo>
                    <a:pt x="7310" y="7121"/>
                    <a:pt x="7625" y="6585"/>
                    <a:pt x="7625" y="5987"/>
                  </a:cubicBezTo>
                  <a:cubicBezTo>
                    <a:pt x="7625" y="5829"/>
                    <a:pt x="7751" y="5672"/>
                    <a:pt x="8003" y="5640"/>
                  </a:cubicBezTo>
                  <a:close/>
                  <a:moveTo>
                    <a:pt x="5892" y="1"/>
                  </a:moveTo>
                  <a:cubicBezTo>
                    <a:pt x="2616" y="1"/>
                    <a:pt x="1" y="2679"/>
                    <a:pt x="1" y="5924"/>
                  </a:cubicBezTo>
                  <a:cubicBezTo>
                    <a:pt x="1" y="9137"/>
                    <a:pt x="2679" y="11815"/>
                    <a:pt x="5892" y="11815"/>
                  </a:cubicBezTo>
                  <a:cubicBezTo>
                    <a:pt x="9169" y="11815"/>
                    <a:pt x="11815" y="9137"/>
                    <a:pt x="11815" y="5924"/>
                  </a:cubicBezTo>
                  <a:cubicBezTo>
                    <a:pt x="11815" y="2679"/>
                    <a:pt x="9137" y="1"/>
                    <a:pt x="5892"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156" name="Google Shape;7156;p92"/>
          <p:cNvGrpSpPr/>
          <p:nvPr/>
        </p:nvGrpSpPr>
        <p:grpSpPr>
          <a:xfrm>
            <a:off x="9414154" y="2951465"/>
            <a:ext cx="500425" cy="469531"/>
            <a:chOff x="-26583625" y="3917025"/>
            <a:chExt cx="315050" cy="295600"/>
          </a:xfrm>
        </p:grpSpPr>
        <p:sp>
          <p:nvSpPr>
            <p:cNvPr id="7157" name="Google Shape;7157;p92"/>
            <p:cNvSpPr/>
            <p:nvPr/>
          </p:nvSpPr>
          <p:spPr>
            <a:xfrm>
              <a:off x="-26413500" y="3918400"/>
              <a:ext cx="144925" cy="135125"/>
            </a:xfrm>
            <a:custGeom>
              <a:avLst/>
              <a:gdLst/>
              <a:ahLst/>
              <a:cxnLst/>
              <a:rect l="l" t="t" r="r" b="b"/>
              <a:pathLst>
                <a:path w="5797" h="5405" extrusionOk="0">
                  <a:moveTo>
                    <a:pt x="2317" y="1"/>
                  </a:moveTo>
                  <a:cubicBezTo>
                    <a:pt x="1515" y="1"/>
                    <a:pt x="685" y="309"/>
                    <a:pt x="0" y="993"/>
                  </a:cubicBezTo>
                  <a:lnTo>
                    <a:pt x="1008" y="1970"/>
                  </a:lnTo>
                  <a:cubicBezTo>
                    <a:pt x="1398" y="1581"/>
                    <a:pt x="1864" y="1407"/>
                    <a:pt x="2313" y="1407"/>
                  </a:cubicBezTo>
                  <a:cubicBezTo>
                    <a:pt x="2771" y="1407"/>
                    <a:pt x="3210" y="1588"/>
                    <a:pt x="3529" y="1907"/>
                  </a:cubicBezTo>
                  <a:cubicBezTo>
                    <a:pt x="3623" y="2002"/>
                    <a:pt x="3623" y="2254"/>
                    <a:pt x="3529" y="2380"/>
                  </a:cubicBezTo>
                  <a:cubicBezTo>
                    <a:pt x="3450" y="2427"/>
                    <a:pt x="3348" y="2450"/>
                    <a:pt x="3249" y="2450"/>
                  </a:cubicBezTo>
                  <a:cubicBezTo>
                    <a:pt x="3151" y="2450"/>
                    <a:pt x="3056" y="2427"/>
                    <a:pt x="2993" y="2380"/>
                  </a:cubicBezTo>
                  <a:cubicBezTo>
                    <a:pt x="2804" y="2175"/>
                    <a:pt x="2552" y="2057"/>
                    <a:pt x="2284" y="2057"/>
                  </a:cubicBezTo>
                  <a:cubicBezTo>
                    <a:pt x="2016" y="2057"/>
                    <a:pt x="1733" y="2175"/>
                    <a:pt x="1481" y="2443"/>
                  </a:cubicBezTo>
                  <a:lnTo>
                    <a:pt x="4411" y="5404"/>
                  </a:lnTo>
                  <a:cubicBezTo>
                    <a:pt x="5797" y="4018"/>
                    <a:pt x="5640" y="2065"/>
                    <a:pt x="4505" y="899"/>
                  </a:cubicBezTo>
                  <a:cubicBezTo>
                    <a:pt x="3931" y="325"/>
                    <a:pt x="3139" y="1"/>
                    <a:pt x="231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58" name="Google Shape;7158;p92"/>
            <p:cNvSpPr/>
            <p:nvPr/>
          </p:nvSpPr>
          <p:spPr>
            <a:xfrm>
              <a:off x="-26466275" y="4026700"/>
              <a:ext cx="78775" cy="77225"/>
            </a:xfrm>
            <a:custGeom>
              <a:avLst/>
              <a:gdLst/>
              <a:ahLst/>
              <a:cxnLst/>
              <a:rect l="l" t="t" r="r" b="b"/>
              <a:pathLst>
                <a:path w="3151" h="3089" extrusionOk="0">
                  <a:moveTo>
                    <a:pt x="1339" y="1"/>
                  </a:moveTo>
                  <a:cubicBezTo>
                    <a:pt x="1253" y="1"/>
                    <a:pt x="1166" y="32"/>
                    <a:pt x="1103" y="95"/>
                  </a:cubicBezTo>
                  <a:lnTo>
                    <a:pt x="126" y="1072"/>
                  </a:lnTo>
                  <a:cubicBezTo>
                    <a:pt x="0" y="1198"/>
                    <a:pt x="0" y="1387"/>
                    <a:pt x="126" y="1545"/>
                  </a:cubicBezTo>
                  <a:lnTo>
                    <a:pt x="1576" y="2994"/>
                  </a:lnTo>
                  <a:cubicBezTo>
                    <a:pt x="1639" y="3057"/>
                    <a:pt x="1725" y="3088"/>
                    <a:pt x="1812" y="3088"/>
                  </a:cubicBezTo>
                  <a:cubicBezTo>
                    <a:pt x="1899" y="3088"/>
                    <a:pt x="1985" y="3057"/>
                    <a:pt x="2048" y="2994"/>
                  </a:cubicBezTo>
                  <a:lnTo>
                    <a:pt x="3025" y="2017"/>
                  </a:lnTo>
                  <a:cubicBezTo>
                    <a:pt x="3151" y="1891"/>
                    <a:pt x="3151" y="1671"/>
                    <a:pt x="3025" y="1545"/>
                  </a:cubicBezTo>
                  <a:lnTo>
                    <a:pt x="1576" y="95"/>
                  </a:lnTo>
                  <a:cubicBezTo>
                    <a:pt x="1513" y="32"/>
                    <a:pt x="1426" y="1"/>
                    <a:pt x="133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59" name="Google Shape;7159;p92"/>
            <p:cNvSpPr/>
            <p:nvPr/>
          </p:nvSpPr>
          <p:spPr>
            <a:xfrm>
              <a:off x="-26583625" y="4077125"/>
              <a:ext cx="144925" cy="134700"/>
            </a:xfrm>
            <a:custGeom>
              <a:avLst/>
              <a:gdLst/>
              <a:ahLst/>
              <a:cxnLst/>
              <a:rect l="l" t="t" r="r" b="b"/>
              <a:pathLst>
                <a:path w="5797" h="5388" extrusionOk="0">
                  <a:moveTo>
                    <a:pt x="1355" y="0"/>
                  </a:moveTo>
                  <a:cubicBezTo>
                    <a:pt x="0" y="1386"/>
                    <a:pt x="158" y="3340"/>
                    <a:pt x="1292" y="4474"/>
                  </a:cubicBezTo>
                  <a:cubicBezTo>
                    <a:pt x="1890" y="5072"/>
                    <a:pt x="2710" y="5388"/>
                    <a:pt x="3497" y="5388"/>
                  </a:cubicBezTo>
                  <a:cubicBezTo>
                    <a:pt x="4348" y="5388"/>
                    <a:pt x="5135" y="5072"/>
                    <a:pt x="5797" y="4411"/>
                  </a:cubicBezTo>
                  <a:lnTo>
                    <a:pt x="4820" y="3434"/>
                  </a:lnTo>
                  <a:cubicBezTo>
                    <a:pt x="4431" y="3824"/>
                    <a:pt x="3964" y="3997"/>
                    <a:pt x="3516" y="3997"/>
                  </a:cubicBezTo>
                  <a:cubicBezTo>
                    <a:pt x="3058" y="3997"/>
                    <a:pt x="2619" y="3816"/>
                    <a:pt x="2300" y="3497"/>
                  </a:cubicBezTo>
                  <a:cubicBezTo>
                    <a:pt x="2174" y="3371"/>
                    <a:pt x="2174" y="3151"/>
                    <a:pt x="2300" y="3025"/>
                  </a:cubicBezTo>
                  <a:cubicBezTo>
                    <a:pt x="2347" y="2962"/>
                    <a:pt x="2434" y="2930"/>
                    <a:pt x="2524" y="2930"/>
                  </a:cubicBezTo>
                  <a:cubicBezTo>
                    <a:pt x="2615" y="2930"/>
                    <a:pt x="2710" y="2962"/>
                    <a:pt x="2773" y="3025"/>
                  </a:cubicBezTo>
                  <a:cubicBezTo>
                    <a:pt x="2962" y="3229"/>
                    <a:pt x="3214" y="3348"/>
                    <a:pt x="3481" y="3348"/>
                  </a:cubicBezTo>
                  <a:cubicBezTo>
                    <a:pt x="3749" y="3348"/>
                    <a:pt x="4033" y="3229"/>
                    <a:pt x="4285" y="2962"/>
                  </a:cubicBezTo>
                  <a:lnTo>
                    <a:pt x="1355"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60" name="Google Shape;7160;p92"/>
            <p:cNvSpPr/>
            <p:nvPr/>
          </p:nvSpPr>
          <p:spPr>
            <a:xfrm>
              <a:off x="-26581275" y="3917025"/>
              <a:ext cx="311125" cy="295600"/>
            </a:xfrm>
            <a:custGeom>
              <a:avLst/>
              <a:gdLst/>
              <a:ahLst/>
              <a:cxnLst/>
              <a:rect l="l" t="t" r="r" b="b"/>
              <a:pathLst>
                <a:path w="12445" h="11824" extrusionOk="0">
                  <a:moveTo>
                    <a:pt x="3419" y="1356"/>
                  </a:moveTo>
                  <a:cubicBezTo>
                    <a:pt x="3506" y="1356"/>
                    <a:pt x="3592" y="1379"/>
                    <a:pt x="3655" y="1426"/>
                  </a:cubicBezTo>
                  <a:cubicBezTo>
                    <a:pt x="3781" y="1552"/>
                    <a:pt x="3781" y="1741"/>
                    <a:pt x="3655" y="1899"/>
                  </a:cubicBezTo>
                  <a:cubicBezTo>
                    <a:pt x="3592" y="1962"/>
                    <a:pt x="3506" y="1994"/>
                    <a:pt x="3419" y="1994"/>
                  </a:cubicBezTo>
                  <a:cubicBezTo>
                    <a:pt x="3332" y="1994"/>
                    <a:pt x="3246" y="1962"/>
                    <a:pt x="3183" y="1899"/>
                  </a:cubicBezTo>
                  <a:cubicBezTo>
                    <a:pt x="3057" y="1804"/>
                    <a:pt x="3057" y="1552"/>
                    <a:pt x="3183" y="1426"/>
                  </a:cubicBezTo>
                  <a:cubicBezTo>
                    <a:pt x="3246" y="1379"/>
                    <a:pt x="3332" y="1356"/>
                    <a:pt x="3419" y="1356"/>
                  </a:cubicBezTo>
                  <a:close/>
                  <a:moveTo>
                    <a:pt x="4364" y="2277"/>
                  </a:moveTo>
                  <a:cubicBezTo>
                    <a:pt x="4451" y="2277"/>
                    <a:pt x="4537" y="2309"/>
                    <a:pt x="4600" y="2372"/>
                  </a:cubicBezTo>
                  <a:cubicBezTo>
                    <a:pt x="4726" y="2498"/>
                    <a:pt x="4726" y="2718"/>
                    <a:pt x="4600" y="2844"/>
                  </a:cubicBezTo>
                  <a:cubicBezTo>
                    <a:pt x="4537" y="2907"/>
                    <a:pt x="4451" y="2939"/>
                    <a:pt x="4364" y="2939"/>
                  </a:cubicBezTo>
                  <a:cubicBezTo>
                    <a:pt x="4277" y="2939"/>
                    <a:pt x="4191" y="2907"/>
                    <a:pt x="4128" y="2844"/>
                  </a:cubicBezTo>
                  <a:cubicBezTo>
                    <a:pt x="4002" y="2750"/>
                    <a:pt x="4002" y="2529"/>
                    <a:pt x="4128" y="2372"/>
                  </a:cubicBezTo>
                  <a:cubicBezTo>
                    <a:pt x="4191" y="2309"/>
                    <a:pt x="4277" y="2277"/>
                    <a:pt x="4364" y="2277"/>
                  </a:cubicBezTo>
                  <a:close/>
                  <a:moveTo>
                    <a:pt x="3179" y="2561"/>
                  </a:moveTo>
                  <a:cubicBezTo>
                    <a:pt x="3269" y="2561"/>
                    <a:pt x="3356" y="2592"/>
                    <a:pt x="3403" y="2655"/>
                  </a:cubicBezTo>
                  <a:cubicBezTo>
                    <a:pt x="3529" y="2781"/>
                    <a:pt x="3529" y="2970"/>
                    <a:pt x="3403" y="3128"/>
                  </a:cubicBezTo>
                  <a:cubicBezTo>
                    <a:pt x="3356" y="3191"/>
                    <a:pt x="3269" y="3222"/>
                    <a:pt x="3179" y="3222"/>
                  </a:cubicBezTo>
                  <a:cubicBezTo>
                    <a:pt x="3088" y="3222"/>
                    <a:pt x="2994" y="3191"/>
                    <a:pt x="2931" y="3128"/>
                  </a:cubicBezTo>
                  <a:cubicBezTo>
                    <a:pt x="2836" y="3002"/>
                    <a:pt x="2836" y="2781"/>
                    <a:pt x="2931" y="2655"/>
                  </a:cubicBezTo>
                  <a:cubicBezTo>
                    <a:pt x="2994" y="2592"/>
                    <a:pt x="3088" y="2561"/>
                    <a:pt x="3179" y="2561"/>
                  </a:cubicBezTo>
                  <a:close/>
                  <a:moveTo>
                    <a:pt x="1970" y="2813"/>
                  </a:moveTo>
                  <a:cubicBezTo>
                    <a:pt x="2056" y="2813"/>
                    <a:pt x="2143" y="2844"/>
                    <a:pt x="2206" y="2907"/>
                  </a:cubicBezTo>
                  <a:cubicBezTo>
                    <a:pt x="2300" y="3002"/>
                    <a:pt x="2300" y="3254"/>
                    <a:pt x="2206" y="3380"/>
                  </a:cubicBezTo>
                  <a:cubicBezTo>
                    <a:pt x="2143" y="3427"/>
                    <a:pt x="2048" y="3451"/>
                    <a:pt x="1958" y="3451"/>
                  </a:cubicBezTo>
                  <a:cubicBezTo>
                    <a:pt x="1867" y="3451"/>
                    <a:pt x="1781" y="3427"/>
                    <a:pt x="1733" y="3380"/>
                  </a:cubicBezTo>
                  <a:cubicBezTo>
                    <a:pt x="1607" y="3254"/>
                    <a:pt x="1607" y="3002"/>
                    <a:pt x="1733" y="2907"/>
                  </a:cubicBezTo>
                  <a:cubicBezTo>
                    <a:pt x="1796" y="2844"/>
                    <a:pt x="1883" y="2813"/>
                    <a:pt x="1970" y="2813"/>
                  </a:cubicBezTo>
                  <a:close/>
                  <a:moveTo>
                    <a:pt x="2946" y="3789"/>
                  </a:moveTo>
                  <a:cubicBezTo>
                    <a:pt x="3033" y="3789"/>
                    <a:pt x="3120" y="3821"/>
                    <a:pt x="3183" y="3884"/>
                  </a:cubicBezTo>
                  <a:cubicBezTo>
                    <a:pt x="3309" y="4010"/>
                    <a:pt x="3309" y="4199"/>
                    <a:pt x="3183" y="4356"/>
                  </a:cubicBezTo>
                  <a:cubicBezTo>
                    <a:pt x="3120" y="4419"/>
                    <a:pt x="3033" y="4451"/>
                    <a:pt x="2946" y="4451"/>
                  </a:cubicBezTo>
                  <a:cubicBezTo>
                    <a:pt x="2860" y="4451"/>
                    <a:pt x="2773" y="4419"/>
                    <a:pt x="2710" y="4356"/>
                  </a:cubicBezTo>
                  <a:cubicBezTo>
                    <a:pt x="2584" y="4230"/>
                    <a:pt x="2584" y="4010"/>
                    <a:pt x="2710" y="3884"/>
                  </a:cubicBezTo>
                  <a:cubicBezTo>
                    <a:pt x="2773" y="3821"/>
                    <a:pt x="2860" y="3789"/>
                    <a:pt x="2946" y="3789"/>
                  </a:cubicBezTo>
                  <a:close/>
                  <a:moveTo>
                    <a:pt x="9480" y="7381"/>
                  </a:moveTo>
                  <a:cubicBezTo>
                    <a:pt x="9570" y="7381"/>
                    <a:pt x="9657" y="7412"/>
                    <a:pt x="9704" y="7475"/>
                  </a:cubicBezTo>
                  <a:cubicBezTo>
                    <a:pt x="9830" y="7570"/>
                    <a:pt x="9830" y="7822"/>
                    <a:pt x="9704" y="7948"/>
                  </a:cubicBezTo>
                  <a:cubicBezTo>
                    <a:pt x="9657" y="7995"/>
                    <a:pt x="9570" y="8019"/>
                    <a:pt x="9480" y="8019"/>
                  </a:cubicBezTo>
                  <a:cubicBezTo>
                    <a:pt x="9389" y="8019"/>
                    <a:pt x="9295" y="7995"/>
                    <a:pt x="9232" y="7948"/>
                  </a:cubicBezTo>
                  <a:cubicBezTo>
                    <a:pt x="9074" y="7822"/>
                    <a:pt x="9074" y="7633"/>
                    <a:pt x="9232" y="7475"/>
                  </a:cubicBezTo>
                  <a:cubicBezTo>
                    <a:pt x="9295" y="7412"/>
                    <a:pt x="9389" y="7381"/>
                    <a:pt x="9480" y="7381"/>
                  </a:cubicBezTo>
                  <a:close/>
                  <a:moveTo>
                    <a:pt x="5955" y="3640"/>
                  </a:moveTo>
                  <a:cubicBezTo>
                    <a:pt x="6223" y="3640"/>
                    <a:pt x="6491" y="3742"/>
                    <a:pt x="6680" y="3947"/>
                  </a:cubicBezTo>
                  <a:lnTo>
                    <a:pt x="8129" y="5396"/>
                  </a:lnTo>
                  <a:cubicBezTo>
                    <a:pt x="8538" y="5806"/>
                    <a:pt x="8538" y="6467"/>
                    <a:pt x="8129" y="6877"/>
                  </a:cubicBezTo>
                  <a:lnTo>
                    <a:pt x="7152" y="7853"/>
                  </a:lnTo>
                  <a:cubicBezTo>
                    <a:pt x="6963" y="8058"/>
                    <a:pt x="6695" y="8161"/>
                    <a:pt x="6428" y="8161"/>
                  </a:cubicBezTo>
                  <a:cubicBezTo>
                    <a:pt x="6160" y="8161"/>
                    <a:pt x="5892" y="8058"/>
                    <a:pt x="5703" y="7853"/>
                  </a:cubicBezTo>
                  <a:lnTo>
                    <a:pt x="4254" y="6404"/>
                  </a:lnTo>
                  <a:cubicBezTo>
                    <a:pt x="3844" y="5995"/>
                    <a:pt x="3844" y="5333"/>
                    <a:pt x="4254" y="4955"/>
                  </a:cubicBezTo>
                  <a:lnTo>
                    <a:pt x="5230" y="3947"/>
                  </a:lnTo>
                  <a:cubicBezTo>
                    <a:pt x="5419" y="3742"/>
                    <a:pt x="5687" y="3640"/>
                    <a:pt x="5955" y="3640"/>
                  </a:cubicBezTo>
                  <a:close/>
                  <a:moveTo>
                    <a:pt x="10464" y="8357"/>
                  </a:moveTo>
                  <a:cubicBezTo>
                    <a:pt x="10555" y="8357"/>
                    <a:pt x="10649" y="8389"/>
                    <a:pt x="10712" y="8452"/>
                  </a:cubicBezTo>
                  <a:cubicBezTo>
                    <a:pt x="10807" y="8578"/>
                    <a:pt x="10807" y="8799"/>
                    <a:pt x="10712" y="8925"/>
                  </a:cubicBezTo>
                  <a:cubicBezTo>
                    <a:pt x="10649" y="8988"/>
                    <a:pt x="10555" y="9019"/>
                    <a:pt x="10464" y="9019"/>
                  </a:cubicBezTo>
                  <a:cubicBezTo>
                    <a:pt x="10374" y="9019"/>
                    <a:pt x="10287" y="8988"/>
                    <a:pt x="10240" y="8925"/>
                  </a:cubicBezTo>
                  <a:cubicBezTo>
                    <a:pt x="10082" y="8799"/>
                    <a:pt x="10082" y="8610"/>
                    <a:pt x="10240" y="8452"/>
                  </a:cubicBezTo>
                  <a:cubicBezTo>
                    <a:pt x="10287" y="8389"/>
                    <a:pt x="10374" y="8357"/>
                    <a:pt x="10464" y="8357"/>
                  </a:cubicBezTo>
                  <a:close/>
                  <a:moveTo>
                    <a:pt x="9247" y="8602"/>
                  </a:moveTo>
                  <a:cubicBezTo>
                    <a:pt x="9334" y="8602"/>
                    <a:pt x="9421" y="8625"/>
                    <a:pt x="9484" y="8673"/>
                  </a:cubicBezTo>
                  <a:cubicBezTo>
                    <a:pt x="9610" y="8799"/>
                    <a:pt x="9610" y="9051"/>
                    <a:pt x="9484" y="9145"/>
                  </a:cubicBezTo>
                  <a:cubicBezTo>
                    <a:pt x="9421" y="9208"/>
                    <a:pt x="9334" y="9240"/>
                    <a:pt x="9247" y="9240"/>
                  </a:cubicBezTo>
                  <a:cubicBezTo>
                    <a:pt x="9161" y="9240"/>
                    <a:pt x="9074" y="9208"/>
                    <a:pt x="9011" y="9145"/>
                  </a:cubicBezTo>
                  <a:cubicBezTo>
                    <a:pt x="8854" y="9051"/>
                    <a:pt x="8854" y="8830"/>
                    <a:pt x="9011" y="8673"/>
                  </a:cubicBezTo>
                  <a:cubicBezTo>
                    <a:pt x="9074" y="8625"/>
                    <a:pt x="9161" y="8602"/>
                    <a:pt x="9247" y="8602"/>
                  </a:cubicBezTo>
                  <a:close/>
                  <a:moveTo>
                    <a:pt x="8030" y="8862"/>
                  </a:moveTo>
                  <a:cubicBezTo>
                    <a:pt x="8121" y="8862"/>
                    <a:pt x="8208" y="8893"/>
                    <a:pt x="8255" y="8956"/>
                  </a:cubicBezTo>
                  <a:cubicBezTo>
                    <a:pt x="8381" y="9082"/>
                    <a:pt x="8381" y="9303"/>
                    <a:pt x="8255" y="9429"/>
                  </a:cubicBezTo>
                  <a:cubicBezTo>
                    <a:pt x="8192" y="9492"/>
                    <a:pt x="8105" y="9523"/>
                    <a:pt x="8019" y="9523"/>
                  </a:cubicBezTo>
                  <a:cubicBezTo>
                    <a:pt x="7932" y="9523"/>
                    <a:pt x="7845" y="9492"/>
                    <a:pt x="7782" y="9429"/>
                  </a:cubicBezTo>
                  <a:cubicBezTo>
                    <a:pt x="7656" y="9303"/>
                    <a:pt x="7656" y="9082"/>
                    <a:pt x="7782" y="8956"/>
                  </a:cubicBezTo>
                  <a:cubicBezTo>
                    <a:pt x="7845" y="8893"/>
                    <a:pt x="7940" y="8862"/>
                    <a:pt x="8030" y="8862"/>
                  </a:cubicBezTo>
                  <a:close/>
                  <a:moveTo>
                    <a:pt x="8964" y="9862"/>
                  </a:moveTo>
                  <a:cubicBezTo>
                    <a:pt x="9050" y="9862"/>
                    <a:pt x="9137" y="9885"/>
                    <a:pt x="9200" y="9933"/>
                  </a:cubicBezTo>
                  <a:cubicBezTo>
                    <a:pt x="9326" y="10059"/>
                    <a:pt x="9326" y="10279"/>
                    <a:pt x="9200" y="10405"/>
                  </a:cubicBezTo>
                  <a:cubicBezTo>
                    <a:pt x="9137" y="10468"/>
                    <a:pt x="9050" y="10500"/>
                    <a:pt x="8964" y="10500"/>
                  </a:cubicBezTo>
                  <a:cubicBezTo>
                    <a:pt x="8877" y="10500"/>
                    <a:pt x="8791" y="10468"/>
                    <a:pt x="8727" y="10405"/>
                  </a:cubicBezTo>
                  <a:cubicBezTo>
                    <a:pt x="8601" y="10311"/>
                    <a:pt x="8601" y="10059"/>
                    <a:pt x="8727" y="9933"/>
                  </a:cubicBezTo>
                  <a:cubicBezTo>
                    <a:pt x="8791" y="9885"/>
                    <a:pt x="8877" y="9862"/>
                    <a:pt x="8964" y="9862"/>
                  </a:cubicBezTo>
                  <a:close/>
                  <a:moveTo>
                    <a:pt x="3415" y="1"/>
                  </a:moveTo>
                  <a:cubicBezTo>
                    <a:pt x="2616" y="1"/>
                    <a:pt x="1812" y="308"/>
                    <a:pt x="1198" y="922"/>
                  </a:cubicBezTo>
                  <a:cubicBezTo>
                    <a:pt x="1" y="2151"/>
                    <a:pt x="1" y="4104"/>
                    <a:pt x="1198" y="5333"/>
                  </a:cubicBezTo>
                  <a:lnTo>
                    <a:pt x="6806" y="10941"/>
                  </a:lnTo>
                  <a:cubicBezTo>
                    <a:pt x="7404" y="11508"/>
                    <a:pt x="8223" y="11823"/>
                    <a:pt x="9011" y="11823"/>
                  </a:cubicBezTo>
                  <a:cubicBezTo>
                    <a:pt x="9799" y="11823"/>
                    <a:pt x="10618" y="11508"/>
                    <a:pt x="11216" y="10941"/>
                  </a:cubicBezTo>
                  <a:cubicBezTo>
                    <a:pt x="12445" y="9712"/>
                    <a:pt x="12445" y="7727"/>
                    <a:pt x="11216" y="6530"/>
                  </a:cubicBezTo>
                  <a:lnTo>
                    <a:pt x="5609" y="922"/>
                  </a:lnTo>
                  <a:cubicBezTo>
                    <a:pt x="5010" y="308"/>
                    <a:pt x="4214" y="1"/>
                    <a:pt x="341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7161" name="Google Shape;7161;p92"/>
          <p:cNvSpPr/>
          <p:nvPr/>
        </p:nvSpPr>
        <p:spPr>
          <a:xfrm>
            <a:off x="7636938" y="3592152"/>
            <a:ext cx="470444" cy="469173"/>
          </a:xfrm>
          <a:custGeom>
            <a:avLst/>
            <a:gdLst/>
            <a:ahLst/>
            <a:cxnLst/>
            <a:rect l="l" t="t" r="r" b="b"/>
            <a:pathLst>
              <a:path w="11847" h="11815" extrusionOk="0">
                <a:moveTo>
                  <a:pt x="4915" y="662"/>
                </a:moveTo>
                <a:cubicBezTo>
                  <a:pt x="5671" y="662"/>
                  <a:pt x="6301" y="1292"/>
                  <a:pt x="6301" y="2048"/>
                </a:cubicBezTo>
                <a:cubicBezTo>
                  <a:pt x="6301" y="2520"/>
                  <a:pt x="6081" y="2961"/>
                  <a:pt x="5577" y="3245"/>
                </a:cubicBezTo>
                <a:cubicBezTo>
                  <a:pt x="5577" y="2489"/>
                  <a:pt x="5104" y="2079"/>
                  <a:pt x="4568" y="2079"/>
                </a:cubicBezTo>
                <a:lnTo>
                  <a:pt x="1418" y="2079"/>
                </a:lnTo>
                <a:cubicBezTo>
                  <a:pt x="1008" y="2079"/>
                  <a:pt x="693" y="1764"/>
                  <a:pt x="693" y="1386"/>
                </a:cubicBezTo>
                <a:cubicBezTo>
                  <a:pt x="693" y="977"/>
                  <a:pt x="1008" y="662"/>
                  <a:pt x="1418" y="662"/>
                </a:cubicBezTo>
                <a:close/>
                <a:moveTo>
                  <a:pt x="3198" y="4915"/>
                </a:moveTo>
                <a:cubicBezTo>
                  <a:pt x="3285" y="4915"/>
                  <a:pt x="3371" y="4946"/>
                  <a:pt x="3434" y="5009"/>
                </a:cubicBezTo>
                <a:cubicBezTo>
                  <a:pt x="3529" y="5135"/>
                  <a:pt x="3529" y="5324"/>
                  <a:pt x="3434" y="5482"/>
                </a:cubicBezTo>
                <a:cubicBezTo>
                  <a:pt x="3371" y="5545"/>
                  <a:pt x="3277" y="5576"/>
                  <a:pt x="3186" y="5576"/>
                </a:cubicBezTo>
                <a:cubicBezTo>
                  <a:pt x="3096" y="5576"/>
                  <a:pt x="3009" y="5545"/>
                  <a:pt x="2962" y="5482"/>
                </a:cubicBezTo>
                <a:cubicBezTo>
                  <a:pt x="2836" y="5356"/>
                  <a:pt x="2836" y="5135"/>
                  <a:pt x="2962" y="5009"/>
                </a:cubicBezTo>
                <a:cubicBezTo>
                  <a:pt x="3025" y="4946"/>
                  <a:pt x="3111" y="4915"/>
                  <a:pt x="3198" y="4915"/>
                </a:cubicBezTo>
                <a:close/>
                <a:moveTo>
                  <a:pt x="1386" y="0"/>
                </a:moveTo>
                <a:cubicBezTo>
                  <a:pt x="630" y="0"/>
                  <a:pt x="0" y="630"/>
                  <a:pt x="0" y="1386"/>
                </a:cubicBezTo>
                <a:lnTo>
                  <a:pt x="0" y="5230"/>
                </a:lnTo>
                <a:cubicBezTo>
                  <a:pt x="0" y="5797"/>
                  <a:pt x="284" y="6301"/>
                  <a:pt x="693" y="6616"/>
                </a:cubicBezTo>
                <a:lnTo>
                  <a:pt x="693" y="4474"/>
                </a:lnTo>
                <a:cubicBezTo>
                  <a:pt x="693" y="3529"/>
                  <a:pt x="1481" y="2741"/>
                  <a:pt x="2426" y="2741"/>
                </a:cubicBezTo>
                <a:lnTo>
                  <a:pt x="4568" y="2741"/>
                </a:lnTo>
                <a:cubicBezTo>
                  <a:pt x="4758" y="2741"/>
                  <a:pt x="4915" y="2898"/>
                  <a:pt x="4915" y="3119"/>
                </a:cubicBezTo>
                <a:lnTo>
                  <a:pt x="4915" y="3466"/>
                </a:lnTo>
                <a:lnTo>
                  <a:pt x="2426" y="3466"/>
                </a:lnTo>
                <a:cubicBezTo>
                  <a:pt x="1859" y="3466"/>
                  <a:pt x="1418" y="3938"/>
                  <a:pt x="1418" y="4474"/>
                </a:cubicBezTo>
                <a:lnTo>
                  <a:pt x="1418" y="7309"/>
                </a:lnTo>
                <a:cubicBezTo>
                  <a:pt x="1418" y="7908"/>
                  <a:pt x="1922" y="8349"/>
                  <a:pt x="2521" y="8349"/>
                </a:cubicBezTo>
                <a:lnTo>
                  <a:pt x="3592" y="8349"/>
                </a:lnTo>
                <a:cubicBezTo>
                  <a:pt x="3655" y="10271"/>
                  <a:pt x="5293" y="11814"/>
                  <a:pt x="7215" y="11814"/>
                </a:cubicBezTo>
                <a:cubicBezTo>
                  <a:pt x="9263" y="11814"/>
                  <a:pt x="10838" y="9483"/>
                  <a:pt x="10838" y="7467"/>
                </a:cubicBezTo>
                <a:lnTo>
                  <a:pt x="10838" y="6931"/>
                </a:lnTo>
                <a:cubicBezTo>
                  <a:pt x="11405" y="6774"/>
                  <a:pt x="11846" y="6206"/>
                  <a:pt x="11846" y="5576"/>
                </a:cubicBezTo>
                <a:cubicBezTo>
                  <a:pt x="11846" y="4852"/>
                  <a:pt x="11216" y="4222"/>
                  <a:pt x="10460" y="4222"/>
                </a:cubicBezTo>
                <a:cubicBezTo>
                  <a:pt x="9735" y="4222"/>
                  <a:pt x="9105" y="4852"/>
                  <a:pt x="9105" y="5576"/>
                </a:cubicBezTo>
                <a:cubicBezTo>
                  <a:pt x="9105" y="6206"/>
                  <a:pt x="9515" y="6774"/>
                  <a:pt x="10113" y="6931"/>
                </a:cubicBezTo>
                <a:lnTo>
                  <a:pt x="10113" y="7467"/>
                </a:lnTo>
                <a:cubicBezTo>
                  <a:pt x="10113" y="9136"/>
                  <a:pt x="8727" y="11090"/>
                  <a:pt x="7152" y="11090"/>
                </a:cubicBezTo>
                <a:cubicBezTo>
                  <a:pt x="5577" y="11090"/>
                  <a:pt x="4316" y="9893"/>
                  <a:pt x="4253" y="8349"/>
                </a:cubicBezTo>
                <a:lnTo>
                  <a:pt x="4947" y="8349"/>
                </a:lnTo>
                <a:cubicBezTo>
                  <a:pt x="5143" y="9193"/>
                  <a:pt x="5842" y="9760"/>
                  <a:pt x="6640" y="9760"/>
                </a:cubicBezTo>
                <a:cubicBezTo>
                  <a:pt x="6736" y="9760"/>
                  <a:pt x="6833" y="9752"/>
                  <a:pt x="6931" y="9735"/>
                </a:cubicBezTo>
                <a:cubicBezTo>
                  <a:pt x="7750" y="9609"/>
                  <a:pt x="8381" y="8821"/>
                  <a:pt x="8381" y="7971"/>
                </a:cubicBezTo>
                <a:lnTo>
                  <a:pt x="8381" y="3182"/>
                </a:lnTo>
                <a:cubicBezTo>
                  <a:pt x="8381" y="3024"/>
                  <a:pt x="8412" y="2867"/>
                  <a:pt x="8507" y="2709"/>
                </a:cubicBezTo>
                <a:cubicBezTo>
                  <a:pt x="8727" y="3182"/>
                  <a:pt x="9231" y="3560"/>
                  <a:pt x="9767" y="3560"/>
                </a:cubicBezTo>
                <a:cubicBezTo>
                  <a:pt x="10460" y="3560"/>
                  <a:pt x="11846" y="2993"/>
                  <a:pt x="11846" y="2174"/>
                </a:cubicBezTo>
                <a:cubicBezTo>
                  <a:pt x="11846" y="1292"/>
                  <a:pt x="10460" y="788"/>
                  <a:pt x="9767" y="788"/>
                </a:cubicBezTo>
                <a:cubicBezTo>
                  <a:pt x="9137" y="788"/>
                  <a:pt x="8570" y="1229"/>
                  <a:pt x="8412" y="1827"/>
                </a:cubicBezTo>
                <a:cubicBezTo>
                  <a:pt x="7940" y="2142"/>
                  <a:pt x="7687" y="2646"/>
                  <a:pt x="7687" y="3245"/>
                </a:cubicBezTo>
                <a:lnTo>
                  <a:pt x="7687" y="8002"/>
                </a:lnTo>
                <a:cubicBezTo>
                  <a:pt x="7687" y="8538"/>
                  <a:pt x="7309" y="9010"/>
                  <a:pt x="6805" y="9105"/>
                </a:cubicBezTo>
                <a:cubicBezTo>
                  <a:pt x="6755" y="9111"/>
                  <a:pt x="6705" y="9114"/>
                  <a:pt x="6654" y="9114"/>
                </a:cubicBezTo>
                <a:cubicBezTo>
                  <a:pt x="6204" y="9114"/>
                  <a:pt x="5781" y="8859"/>
                  <a:pt x="5640" y="8349"/>
                </a:cubicBezTo>
                <a:cubicBezTo>
                  <a:pt x="6364" y="8160"/>
                  <a:pt x="6963" y="7498"/>
                  <a:pt x="6963" y="6648"/>
                </a:cubicBezTo>
                <a:lnTo>
                  <a:pt x="6963" y="2079"/>
                </a:lnTo>
                <a:cubicBezTo>
                  <a:pt x="6963" y="945"/>
                  <a:pt x="6018" y="0"/>
                  <a:pt x="4884"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7162" name="Google Shape;7162;p92"/>
          <p:cNvGrpSpPr/>
          <p:nvPr/>
        </p:nvGrpSpPr>
        <p:grpSpPr>
          <a:xfrm>
            <a:off x="7678841" y="4230173"/>
            <a:ext cx="385385" cy="470444"/>
            <a:chOff x="-24694925" y="3518700"/>
            <a:chExt cx="242625" cy="296175"/>
          </a:xfrm>
        </p:grpSpPr>
        <p:sp>
          <p:nvSpPr>
            <p:cNvPr id="7163" name="Google Shape;7163;p92"/>
            <p:cNvSpPr/>
            <p:nvPr/>
          </p:nvSpPr>
          <p:spPr>
            <a:xfrm>
              <a:off x="-24694925" y="3572250"/>
              <a:ext cx="104000" cy="112650"/>
            </a:xfrm>
            <a:custGeom>
              <a:avLst/>
              <a:gdLst/>
              <a:ahLst/>
              <a:cxnLst/>
              <a:rect l="l" t="t" r="r" b="b"/>
              <a:pathLst>
                <a:path w="4160" h="4506" extrusionOk="0">
                  <a:moveTo>
                    <a:pt x="2080" y="1"/>
                  </a:moveTo>
                  <a:cubicBezTo>
                    <a:pt x="946" y="1"/>
                    <a:pt x="1" y="946"/>
                    <a:pt x="1" y="2080"/>
                  </a:cubicBezTo>
                  <a:lnTo>
                    <a:pt x="1" y="4506"/>
                  </a:lnTo>
                  <a:lnTo>
                    <a:pt x="4160" y="4506"/>
                  </a:lnTo>
                  <a:lnTo>
                    <a:pt x="4160" y="2080"/>
                  </a:lnTo>
                  <a:cubicBezTo>
                    <a:pt x="4160" y="946"/>
                    <a:pt x="3214" y="1"/>
                    <a:pt x="208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64" name="Google Shape;7164;p92"/>
            <p:cNvSpPr/>
            <p:nvPr/>
          </p:nvSpPr>
          <p:spPr>
            <a:xfrm>
              <a:off x="-24556300" y="3648650"/>
              <a:ext cx="104000" cy="113450"/>
            </a:xfrm>
            <a:custGeom>
              <a:avLst/>
              <a:gdLst/>
              <a:ahLst/>
              <a:cxnLst/>
              <a:rect l="l" t="t" r="r" b="b"/>
              <a:pathLst>
                <a:path w="4160" h="4538" extrusionOk="0">
                  <a:moveTo>
                    <a:pt x="1" y="1"/>
                  </a:moveTo>
                  <a:lnTo>
                    <a:pt x="1" y="2458"/>
                  </a:lnTo>
                  <a:cubicBezTo>
                    <a:pt x="1" y="3592"/>
                    <a:pt x="946" y="4537"/>
                    <a:pt x="2080" y="4537"/>
                  </a:cubicBezTo>
                  <a:cubicBezTo>
                    <a:pt x="3246" y="4537"/>
                    <a:pt x="4160" y="3592"/>
                    <a:pt x="4160" y="2458"/>
                  </a:cubicBezTo>
                  <a:lnTo>
                    <a:pt x="4160"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65" name="Google Shape;7165;p92"/>
            <p:cNvSpPr/>
            <p:nvPr/>
          </p:nvSpPr>
          <p:spPr>
            <a:xfrm>
              <a:off x="-24694925" y="3702200"/>
              <a:ext cx="104000" cy="112675"/>
            </a:xfrm>
            <a:custGeom>
              <a:avLst/>
              <a:gdLst/>
              <a:ahLst/>
              <a:cxnLst/>
              <a:rect l="l" t="t" r="r" b="b"/>
              <a:pathLst>
                <a:path w="4160" h="4507" extrusionOk="0">
                  <a:moveTo>
                    <a:pt x="1734" y="694"/>
                  </a:moveTo>
                  <a:cubicBezTo>
                    <a:pt x="1923" y="694"/>
                    <a:pt x="2080" y="852"/>
                    <a:pt x="2080" y="1041"/>
                  </a:cubicBezTo>
                  <a:lnTo>
                    <a:pt x="2080" y="2427"/>
                  </a:lnTo>
                  <a:cubicBezTo>
                    <a:pt x="2269" y="2427"/>
                    <a:pt x="2427" y="2584"/>
                    <a:pt x="2427" y="2773"/>
                  </a:cubicBezTo>
                  <a:cubicBezTo>
                    <a:pt x="2427" y="2962"/>
                    <a:pt x="2269" y="3120"/>
                    <a:pt x="2080" y="3120"/>
                  </a:cubicBezTo>
                  <a:cubicBezTo>
                    <a:pt x="1702" y="3120"/>
                    <a:pt x="1356" y="2805"/>
                    <a:pt x="1356" y="2427"/>
                  </a:cubicBezTo>
                  <a:lnTo>
                    <a:pt x="1356" y="1041"/>
                  </a:lnTo>
                  <a:cubicBezTo>
                    <a:pt x="1356" y="852"/>
                    <a:pt x="1513" y="694"/>
                    <a:pt x="1734" y="694"/>
                  </a:cubicBezTo>
                  <a:close/>
                  <a:moveTo>
                    <a:pt x="1" y="1"/>
                  </a:moveTo>
                  <a:lnTo>
                    <a:pt x="1" y="2427"/>
                  </a:lnTo>
                  <a:cubicBezTo>
                    <a:pt x="1" y="3561"/>
                    <a:pt x="946" y="4506"/>
                    <a:pt x="2080" y="4506"/>
                  </a:cubicBezTo>
                  <a:cubicBezTo>
                    <a:pt x="3214" y="4506"/>
                    <a:pt x="4160" y="3561"/>
                    <a:pt x="4160" y="2427"/>
                  </a:cubicBezTo>
                  <a:lnTo>
                    <a:pt x="4160"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66" name="Google Shape;7166;p92"/>
            <p:cNvSpPr/>
            <p:nvPr/>
          </p:nvSpPr>
          <p:spPr>
            <a:xfrm>
              <a:off x="-24556300" y="3518700"/>
              <a:ext cx="104000" cy="113425"/>
            </a:xfrm>
            <a:custGeom>
              <a:avLst/>
              <a:gdLst/>
              <a:ahLst/>
              <a:cxnLst/>
              <a:rect l="l" t="t" r="r" b="b"/>
              <a:pathLst>
                <a:path w="4160" h="4537" extrusionOk="0">
                  <a:moveTo>
                    <a:pt x="2049" y="1387"/>
                  </a:moveTo>
                  <a:cubicBezTo>
                    <a:pt x="2427" y="1387"/>
                    <a:pt x="2742" y="1702"/>
                    <a:pt x="2742" y="2080"/>
                  </a:cubicBezTo>
                  <a:lnTo>
                    <a:pt x="2742" y="3466"/>
                  </a:lnTo>
                  <a:cubicBezTo>
                    <a:pt x="2742" y="3655"/>
                    <a:pt x="2584" y="3812"/>
                    <a:pt x="2395" y="3812"/>
                  </a:cubicBezTo>
                  <a:cubicBezTo>
                    <a:pt x="2206" y="3812"/>
                    <a:pt x="2049" y="3655"/>
                    <a:pt x="2049" y="3466"/>
                  </a:cubicBezTo>
                  <a:lnTo>
                    <a:pt x="2049" y="2080"/>
                  </a:lnTo>
                  <a:cubicBezTo>
                    <a:pt x="1860" y="2080"/>
                    <a:pt x="1702" y="1922"/>
                    <a:pt x="1702" y="1733"/>
                  </a:cubicBezTo>
                  <a:cubicBezTo>
                    <a:pt x="1702" y="1544"/>
                    <a:pt x="1860" y="1387"/>
                    <a:pt x="2049" y="1387"/>
                  </a:cubicBezTo>
                  <a:close/>
                  <a:moveTo>
                    <a:pt x="2080" y="0"/>
                  </a:moveTo>
                  <a:cubicBezTo>
                    <a:pt x="946" y="0"/>
                    <a:pt x="1" y="945"/>
                    <a:pt x="1" y="2080"/>
                  </a:cubicBezTo>
                  <a:lnTo>
                    <a:pt x="1" y="4537"/>
                  </a:lnTo>
                  <a:lnTo>
                    <a:pt x="4160" y="4537"/>
                  </a:lnTo>
                  <a:lnTo>
                    <a:pt x="4160" y="2080"/>
                  </a:lnTo>
                  <a:cubicBezTo>
                    <a:pt x="4160" y="945"/>
                    <a:pt x="3214" y="0"/>
                    <a:pt x="208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167" name="Google Shape;7167;p92"/>
          <p:cNvGrpSpPr/>
          <p:nvPr/>
        </p:nvGrpSpPr>
        <p:grpSpPr>
          <a:xfrm>
            <a:off x="7678224" y="4830210"/>
            <a:ext cx="386616" cy="470444"/>
            <a:chOff x="-24709100" y="3888875"/>
            <a:chExt cx="243400" cy="296175"/>
          </a:xfrm>
        </p:grpSpPr>
        <p:sp>
          <p:nvSpPr>
            <p:cNvPr id="7168" name="Google Shape;7168;p92"/>
            <p:cNvSpPr/>
            <p:nvPr/>
          </p:nvSpPr>
          <p:spPr>
            <a:xfrm>
              <a:off x="-24587800" y="3888875"/>
              <a:ext cx="105575" cy="227650"/>
            </a:xfrm>
            <a:custGeom>
              <a:avLst/>
              <a:gdLst/>
              <a:ahLst/>
              <a:cxnLst/>
              <a:rect l="l" t="t" r="r" b="b"/>
              <a:pathLst>
                <a:path w="4223" h="9106" extrusionOk="0">
                  <a:moveTo>
                    <a:pt x="2836" y="662"/>
                  </a:moveTo>
                  <a:lnTo>
                    <a:pt x="2836" y="1387"/>
                  </a:lnTo>
                  <a:lnTo>
                    <a:pt x="2143" y="1387"/>
                  </a:lnTo>
                  <a:lnTo>
                    <a:pt x="2143" y="662"/>
                  </a:lnTo>
                  <a:close/>
                  <a:moveTo>
                    <a:pt x="1072" y="4884"/>
                  </a:moveTo>
                  <a:cubicBezTo>
                    <a:pt x="1261" y="4884"/>
                    <a:pt x="1418" y="5041"/>
                    <a:pt x="1418" y="5230"/>
                  </a:cubicBezTo>
                  <a:cubicBezTo>
                    <a:pt x="1418" y="5451"/>
                    <a:pt x="1261" y="5608"/>
                    <a:pt x="1072" y="5608"/>
                  </a:cubicBezTo>
                  <a:cubicBezTo>
                    <a:pt x="851" y="5608"/>
                    <a:pt x="694" y="5451"/>
                    <a:pt x="694" y="5230"/>
                  </a:cubicBezTo>
                  <a:cubicBezTo>
                    <a:pt x="694" y="5041"/>
                    <a:pt x="851" y="4884"/>
                    <a:pt x="1072" y="4884"/>
                  </a:cubicBezTo>
                  <a:close/>
                  <a:moveTo>
                    <a:pt x="3498" y="6302"/>
                  </a:moveTo>
                  <a:lnTo>
                    <a:pt x="3498" y="6648"/>
                  </a:lnTo>
                  <a:cubicBezTo>
                    <a:pt x="3498" y="6869"/>
                    <a:pt x="3340" y="6995"/>
                    <a:pt x="3151" y="6995"/>
                  </a:cubicBezTo>
                  <a:lnTo>
                    <a:pt x="1765" y="6995"/>
                  </a:lnTo>
                  <a:cubicBezTo>
                    <a:pt x="1576" y="6995"/>
                    <a:pt x="1418" y="6869"/>
                    <a:pt x="1418" y="6648"/>
                  </a:cubicBezTo>
                  <a:lnTo>
                    <a:pt x="1418" y="6302"/>
                  </a:lnTo>
                  <a:close/>
                  <a:moveTo>
                    <a:pt x="1072" y="1"/>
                  </a:moveTo>
                  <a:cubicBezTo>
                    <a:pt x="851" y="1"/>
                    <a:pt x="694" y="158"/>
                    <a:pt x="694" y="347"/>
                  </a:cubicBezTo>
                  <a:cubicBezTo>
                    <a:pt x="694" y="568"/>
                    <a:pt x="851" y="725"/>
                    <a:pt x="1072" y="725"/>
                  </a:cubicBezTo>
                  <a:lnTo>
                    <a:pt x="1418" y="725"/>
                  </a:lnTo>
                  <a:lnTo>
                    <a:pt x="1418" y="1450"/>
                  </a:lnTo>
                  <a:cubicBezTo>
                    <a:pt x="1009" y="1576"/>
                    <a:pt x="694" y="1985"/>
                    <a:pt x="694" y="2458"/>
                  </a:cubicBezTo>
                  <a:lnTo>
                    <a:pt x="694" y="4285"/>
                  </a:lnTo>
                  <a:cubicBezTo>
                    <a:pt x="316" y="4443"/>
                    <a:pt x="1" y="4821"/>
                    <a:pt x="1" y="5293"/>
                  </a:cubicBezTo>
                  <a:cubicBezTo>
                    <a:pt x="1" y="5703"/>
                    <a:pt x="284" y="6112"/>
                    <a:pt x="694" y="6270"/>
                  </a:cubicBezTo>
                  <a:lnTo>
                    <a:pt x="694" y="6648"/>
                  </a:lnTo>
                  <a:cubicBezTo>
                    <a:pt x="694" y="7089"/>
                    <a:pt x="977" y="7499"/>
                    <a:pt x="1418" y="7656"/>
                  </a:cubicBezTo>
                  <a:lnTo>
                    <a:pt x="1418" y="8759"/>
                  </a:lnTo>
                  <a:cubicBezTo>
                    <a:pt x="1418" y="8948"/>
                    <a:pt x="1576" y="9105"/>
                    <a:pt x="1765" y="9105"/>
                  </a:cubicBezTo>
                  <a:lnTo>
                    <a:pt x="3151" y="9105"/>
                  </a:lnTo>
                  <a:cubicBezTo>
                    <a:pt x="3340" y="9105"/>
                    <a:pt x="3498" y="8948"/>
                    <a:pt x="3498" y="8759"/>
                  </a:cubicBezTo>
                  <a:lnTo>
                    <a:pt x="3498" y="7656"/>
                  </a:lnTo>
                  <a:cubicBezTo>
                    <a:pt x="3907" y="7499"/>
                    <a:pt x="4222" y="7121"/>
                    <a:pt x="4222" y="6648"/>
                  </a:cubicBezTo>
                  <a:lnTo>
                    <a:pt x="4222" y="5955"/>
                  </a:lnTo>
                  <a:lnTo>
                    <a:pt x="4222" y="2458"/>
                  </a:lnTo>
                  <a:cubicBezTo>
                    <a:pt x="4222" y="2017"/>
                    <a:pt x="3939" y="1607"/>
                    <a:pt x="3498" y="1450"/>
                  </a:cubicBezTo>
                  <a:lnTo>
                    <a:pt x="3498" y="725"/>
                  </a:lnTo>
                  <a:lnTo>
                    <a:pt x="3876" y="725"/>
                  </a:lnTo>
                  <a:cubicBezTo>
                    <a:pt x="4065" y="725"/>
                    <a:pt x="4222" y="568"/>
                    <a:pt x="4222" y="347"/>
                  </a:cubicBezTo>
                  <a:cubicBezTo>
                    <a:pt x="4222" y="158"/>
                    <a:pt x="4065" y="1"/>
                    <a:pt x="387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69" name="Google Shape;7169;p92"/>
            <p:cNvSpPr/>
            <p:nvPr/>
          </p:nvSpPr>
          <p:spPr>
            <a:xfrm>
              <a:off x="-24536600" y="4132250"/>
              <a:ext cx="70900" cy="17350"/>
            </a:xfrm>
            <a:custGeom>
              <a:avLst/>
              <a:gdLst/>
              <a:ahLst/>
              <a:cxnLst/>
              <a:rect l="l" t="t" r="r" b="b"/>
              <a:pathLst>
                <a:path w="2836" h="694" extrusionOk="0">
                  <a:moveTo>
                    <a:pt x="0" y="1"/>
                  </a:moveTo>
                  <a:lnTo>
                    <a:pt x="347" y="694"/>
                  </a:lnTo>
                  <a:lnTo>
                    <a:pt x="2489" y="694"/>
                  </a:lnTo>
                  <a:cubicBezTo>
                    <a:pt x="2678" y="694"/>
                    <a:pt x="2836" y="536"/>
                    <a:pt x="2836" y="347"/>
                  </a:cubicBezTo>
                  <a:cubicBezTo>
                    <a:pt x="2836" y="158"/>
                    <a:pt x="2678" y="1"/>
                    <a:pt x="248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70" name="Google Shape;7170;p92"/>
            <p:cNvSpPr/>
            <p:nvPr/>
          </p:nvSpPr>
          <p:spPr>
            <a:xfrm>
              <a:off x="-24709100" y="3963700"/>
              <a:ext cx="208750" cy="221350"/>
            </a:xfrm>
            <a:custGeom>
              <a:avLst/>
              <a:gdLst/>
              <a:ahLst/>
              <a:cxnLst/>
              <a:rect l="l" t="t" r="r" b="b"/>
              <a:pathLst>
                <a:path w="8350" h="8854" extrusionOk="0">
                  <a:moveTo>
                    <a:pt x="4884" y="1"/>
                  </a:moveTo>
                  <a:cubicBezTo>
                    <a:pt x="2931" y="473"/>
                    <a:pt x="1419" y="2237"/>
                    <a:pt x="1419" y="4380"/>
                  </a:cubicBezTo>
                  <a:lnTo>
                    <a:pt x="1419" y="8192"/>
                  </a:lnTo>
                  <a:lnTo>
                    <a:pt x="410" y="8192"/>
                  </a:lnTo>
                  <a:cubicBezTo>
                    <a:pt x="389" y="8189"/>
                    <a:pt x="368" y="8188"/>
                    <a:pt x="347" y="8188"/>
                  </a:cubicBezTo>
                  <a:cubicBezTo>
                    <a:pt x="132" y="8188"/>
                    <a:pt x="1" y="8334"/>
                    <a:pt x="1" y="8507"/>
                  </a:cubicBezTo>
                  <a:cubicBezTo>
                    <a:pt x="1" y="8696"/>
                    <a:pt x="158" y="8853"/>
                    <a:pt x="347" y="8853"/>
                  </a:cubicBezTo>
                  <a:lnTo>
                    <a:pt x="8003" y="8853"/>
                  </a:lnTo>
                  <a:cubicBezTo>
                    <a:pt x="8192" y="8853"/>
                    <a:pt x="8350" y="8696"/>
                    <a:pt x="8350" y="8507"/>
                  </a:cubicBezTo>
                  <a:cubicBezTo>
                    <a:pt x="8350" y="8318"/>
                    <a:pt x="8192" y="8160"/>
                    <a:pt x="8003" y="8160"/>
                  </a:cubicBezTo>
                  <a:lnTo>
                    <a:pt x="6806" y="8160"/>
                  </a:lnTo>
                  <a:lnTo>
                    <a:pt x="6239" y="6963"/>
                  </a:lnTo>
                  <a:cubicBezTo>
                    <a:pt x="6207" y="6869"/>
                    <a:pt x="6018" y="6774"/>
                    <a:pt x="5924" y="6774"/>
                  </a:cubicBezTo>
                  <a:lnTo>
                    <a:pt x="4191" y="6774"/>
                  </a:lnTo>
                  <a:lnTo>
                    <a:pt x="4191" y="3655"/>
                  </a:lnTo>
                  <a:cubicBezTo>
                    <a:pt x="4191" y="3435"/>
                    <a:pt x="4254" y="3245"/>
                    <a:pt x="4380" y="3088"/>
                  </a:cubicBezTo>
                  <a:cubicBezTo>
                    <a:pt x="4254" y="2836"/>
                    <a:pt x="4191" y="2552"/>
                    <a:pt x="4191" y="2300"/>
                  </a:cubicBezTo>
                  <a:cubicBezTo>
                    <a:pt x="4191" y="1733"/>
                    <a:pt x="4443" y="1229"/>
                    <a:pt x="4884" y="914"/>
                  </a:cubicBezTo>
                  <a:lnTo>
                    <a:pt x="4884"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171" name="Google Shape;7171;p92"/>
          <p:cNvGrpSpPr/>
          <p:nvPr/>
        </p:nvGrpSpPr>
        <p:grpSpPr>
          <a:xfrm>
            <a:off x="10611557" y="3593761"/>
            <a:ext cx="475408" cy="466076"/>
            <a:chOff x="-22863675" y="3131775"/>
            <a:chExt cx="299300" cy="293425"/>
          </a:xfrm>
        </p:grpSpPr>
        <p:sp>
          <p:nvSpPr>
            <p:cNvPr id="7172" name="Google Shape;7172;p92"/>
            <p:cNvSpPr/>
            <p:nvPr/>
          </p:nvSpPr>
          <p:spPr>
            <a:xfrm>
              <a:off x="-22863675" y="3131775"/>
              <a:ext cx="299300" cy="293425"/>
            </a:xfrm>
            <a:custGeom>
              <a:avLst/>
              <a:gdLst/>
              <a:ahLst/>
              <a:cxnLst/>
              <a:rect l="l" t="t" r="r" b="b"/>
              <a:pathLst>
                <a:path w="11972" h="11737" extrusionOk="0">
                  <a:moveTo>
                    <a:pt x="3214" y="5522"/>
                  </a:moveTo>
                  <a:cubicBezTo>
                    <a:pt x="3403" y="5522"/>
                    <a:pt x="3560" y="5679"/>
                    <a:pt x="3560" y="5868"/>
                  </a:cubicBezTo>
                  <a:cubicBezTo>
                    <a:pt x="3560" y="6057"/>
                    <a:pt x="3403" y="6215"/>
                    <a:pt x="3214" y="6215"/>
                  </a:cubicBezTo>
                  <a:cubicBezTo>
                    <a:pt x="3024" y="6215"/>
                    <a:pt x="2867" y="6057"/>
                    <a:pt x="2867" y="5868"/>
                  </a:cubicBezTo>
                  <a:cubicBezTo>
                    <a:pt x="2867" y="5679"/>
                    <a:pt x="3024" y="5522"/>
                    <a:pt x="3214" y="5522"/>
                  </a:cubicBezTo>
                  <a:close/>
                  <a:moveTo>
                    <a:pt x="5986" y="2749"/>
                  </a:moveTo>
                  <a:cubicBezTo>
                    <a:pt x="6931" y="2749"/>
                    <a:pt x="7719" y="3537"/>
                    <a:pt x="7719" y="4482"/>
                  </a:cubicBezTo>
                  <a:cubicBezTo>
                    <a:pt x="7719" y="5427"/>
                    <a:pt x="6963" y="6215"/>
                    <a:pt x="5986" y="6215"/>
                  </a:cubicBezTo>
                  <a:cubicBezTo>
                    <a:pt x="5041" y="6215"/>
                    <a:pt x="4253" y="5427"/>
                    <a:pt x="4253" y="4482"/>
                  </a:cubicBezTo>
                  <a:cubicBezTo>
                    <a:pt x="4253" y="3537"/>
                    <a:pt x="5041" y="2749"/>
                    <a:pt x="5986" y="2749"/>
                  </a:cubicBezTo>
                  <a:close/>
                  <a:moveTo>
                    <a:pt x="8790" y="5522"/>
                  </a:moveTo>
                  <a:cubicBezTo>
                    <a:pt x="8979" y="5522"/>
                    <a:pt x="9136" y="5679"/>
                    <a:pt x="9136" y="5868"/>
                  </a:cubicBezTo>
                  <a:cubicBezTo>
                    <a:pt x="9136" y="6057"/>
                    <a:pt x="8979" y="6215"/>
                    <a:pt x="8790" y="6215"/>
                  </a:cubicBezTo>
                  <a:cubicBezTo>
                    <a:pt x="8569" y="6215"/>
                    <a:pt x="8412" y="6057"/>
                    <a:pt x="8412" y="5868"/>
                  </a:cubicBezTo>
                  <a:cubicBezTo>
                    <a:pt x="8412" y="5679"/>
                    <a:pt x="8569" y="5522"/>
                    <a:pt x="8790" y="5522"/>
                  </a:cubicBezTo>
                  <a:close/>
                  <a:moveTo>
                    <a:pt x="4600" y="7601"/>
                  </a:moveTo>
                  <a:cubicBezTo>
                    <a:pt x="4789" y="7601"/>
                    <a:pt x="4946" y="7759"/>
                    <a:pt x="4946" y="7948"/>
                  </a:cubicBezTo>
                  <a:cubicBezTo>
                    <a:pt x="4946" y="8168"/>
                    <a:pt x="4789" y="8326"/>
                    <a:pt x="4600" y="8326"/>
                  </a:cubicBezTo>
                  <a:cubicBezTo>
                    <a:pt x="4411" y="8326"/>
                    <a:pt x="4253" y="8168"/>
                    <a:pt x="4253" y="7948"/>
                  </a:cubicBezTo>
                  <a:cubicBezTo>
                    <a:pt x="4253" y="7759"/>
                    <a:pt x="4411" y="7601"/>
                    <a:pt x="4600" y="7601"/>
                  </a:cubicBezTo>
                  <a:close/>
                  <a:moveTo>
                    <a:pt x="6679" y="6939"/>
                  </a:moveTo>
                  <a:cubicBezTo>
                    <a:pt x="7278" y="6939"/>
                    <a:pt x="7719" y="7412"/>
                    <a:pt x="7719" y="7948"/>
                  </a:cubicBezTo>
                  <a:cubicBezTo>
                    <a:pt x="7719" y="8515"/>
                    <a:pt x="7246" y="8987"/>
                    <a:pt x="6679" y="8987"/>
                  </a:cubicBezTo>
                  <a:cubicBezTo>
                    <a:pt x="6080" y="8987"/>
                    <a:pt x="5671" y="8515"/>
                    <a:pt x="5671" y="7948"/>
                  </a:cubicBezTo>
                  <a:cubicBezTo>
                    <a:pt x="5671" y="7412"/>
                    <a:pt x="6143" y="6939"/>
                    <a:pt x="6679" y="6939"/>
                  </a:cubicBezTo>
                  <a:close/>
                  <a:moveTo>
                    <a:pt x="5309" y="1"/>
                  </a:moveTo>
                  <a:cubicBezTo>
                    <a:pt x="5222" y="1"/>
                    <a:pt x="5135" y="24"/>
                    <a:pt x="5072" y="71"/>
                  </a:cubicBezTo>
                  <a:cubicBezTo>
                    <a:pt x="4946" y="197"/>
                    <a:pt x="4946" y="449"/>
                    <a:pt x="5072" y="544"/>
                  </a:cubicBezTo>
                  <a:cubicBezTo>
                    <a:pt x="5356" y="828"/>
                    <a:pt x="5545" y="1080"/>
                    <a:pt x="5639" y="1363"/>
                  </a:cubicBezTo>
                  <a:cubicBezTo>
                    <a:pt x="5356" y="1426"/>
                    <a:pt x="5041" y="1458"/>
                    <a:pt x="4757" y="1552"/>
                  </a:cubicBezTo>
                  <a:cubicBezTo>
                    <a:pt x="4474" y="1017"/>
                    <a:pt x="4096" y="796"/>
                    <a:pt x="3592" y="576"/>
                  </a:cubicBezTo>
                  <a:cubicBezTo>
                    <a:pt x="3552" y="560"/>
                    <a:pt x="3507" y="552"/>
                    <a:pt x="3460" y="552"/>
                  </a:cubicBezTo>
                  <a:cubicBezTo>
                    <a:pt x="3320" y="552"/>
                    <a:pt x="3166" y="623"/>
                    <a:pt x="3119" y="765"/>
                  </a:cubicBezTo>
                  <a:cubicBezTo>
                    <a:pt x="3024" y="922"/>
                    <a:pt x="3119" y="1143"/>
                    <a:pt x="3277" y="1206"/>
                  </a:cubicBezTo>
                  <a:cubicBezTo>
                    <a:pt x="3623" y="1363"/>
                    <a:pt x="3907" y="1552"/>
                    <a:pt x="4064" y="1804"/>
                  </a:cubicBezTo>
                  <a:cubicBezTo>
                    <a:pt x="3781" y="1930"/>
                    <a:pt x="3529" y="2088"/>
                    <a:pt x="3308" y="2245"/>
                  </a:cubicBezTo>
                  <a:cubicBezTo>
                    <a:pt x="2867" y="1836"/>
                    <a:pt x="2394" y="1773"/>
                    <a:pt x="1890" y="1741"/>
                  </a:cubicBezTo>
                  <a:cubicBezTo>
                    <a:pt x="1701" y="1741"/>
                    <a:pt x="1544" y="1836"/>
                    <a:pt x="1481" y="2056"/>
                  </a:cubicBezTo>
                  <a:cubicBezTo>
                    <a:pt x="1481" y="2245"/>
                    <a:pt x="1607" y="2403"/>
                    <a:pt x="1796" y="2434"/>
                  </a:cubicBezTo>
                  <a:cubicBezTo>
                    <a:pt x="2205" y="2466"/>
                    <a:pt x="2489" y="2529"/>
                    <a:pt x="2741" y="2718"/>
                  </a:cubicBezTo>
                  <a:cubicBezTo>
                    <a:pt x="2552" y="2907"/>
                    <a:pt x="2363" y="3159"/>
                    <a:pt x="2205" y="3379"/>
                  </a:cubicBezTo>
                  <a:cubicBezTo>
                    <a:pt x="1949" y="3294"/>
                    <a:pt x="1725" y="3260"/>
                    <a:pt x="1508" y="3260"/>
                  </a:cubicBezTo>
                  <a:cubicBezTo>
                    <a:pt x="1243" y="3260"/>
                    <a:pt x="987" y="3310"/>
                    <a:pt x="693" y="3379"/>
                  </a:cubicBezTo>
                  <a:cubicBezTo>
                    <a:pt x="504" y="3411"/>
                    <a:pt x="441" y="3631"/>
                    <a:pt x="473" y="3821"/>
                  </a:cubicBezTo>
                  <a:cubicBezTo>
                    <a:pt x="498" y="3970"/>
                    <a:pt x="621" y="4060"/>
                    <a:pt x="781" y="4060"/>
                  </a:cubicBezTo>
                  <a:cubicBezTo>
                    <a:pt x="823" y="4060"/>
                    <a:pt x="868" y="4054"/>
                    <a:pt x="914" y="4041"/>
                  </a:cubicBezTo>
                  <a:cubicBezTo>
                    <a:pt x="1160" y="3979"/>
                    <a:pt x="1366" y="3931"/>
                    <a:pt x="1567" y="3931"/>
                  </a:cubicBezTo>
                  <a:cubicBezTo>
                    <a:pt x="1674" y="3931"/>
                    <a:pt x="1780" y="3945"/>
                    <a:pt x="1890" y="3978"/>
                  </a:cubicBezTo>
                  <a:cubicBezTo>
                    <a:pt x="1764" y="4262"/>
                    <a:pt x="1638" y="4514"/>
                    <a:pt x="1607" y="4797"/>
                  </a:cubicBezTo>
                  <a:cubicBezTo>
                    <a:pt x="1071" y="4797"/>
                    <a:pt x="630" y="4986"/>
                    <a:pt x="189" y="5301"/>
                  </a:cubicBezTo>
                  <a:cubicBezTo>
                    <a:pt x="32" y="5427"/>
                    <a:pt x="0" y="5616"/>
                    <a:pt x="126" y="5774"/>
                  </a:cubicBezTo>
                  <a:cubicBezTo>
                    <a:pt x="186" y="5874"/>
                    <a:pt x="296" y="5935"/>
                    <a:pt x="409" y="5935"/>
                  </a:cubicBezTo>
                  <a:cubicBezTo>
                    <a:pt x="474" y="5935"/>
                    <a:pt x="541" y="5915"/>
                    <a:pt x="599" y="5868"/>
                  </a:cubicBezTo>
                  <a:cubicBezTo>
                    <a:pt x="914" y="5616"/>
                    <a:pt x="1166" y="5459"/>
                    <a:pt x="1481" y="5459"/>
                  </a:cubicBezTo>
                  <a:cubicBezTo>
                    <a:pt x="1481" y="5585"/>
                    <a:pt x="1449" y="5742"/>
                    <a:pt x="1449" y="5868"/>
                  </a:cubicBezTo>
                  <a:cubicBezTo>
                    <a:pt x="1449" y="6026"/>
                    <a:pt x="1449" y="6183"/>
                    <a:pt x="1481" y="6341"/>
                  </a:cubicBezTo>
                  <a:cubicBezTo>
                    <a:pt x="945" y="6530"/>
                    <a:pt x="662" y="6876"/>
                    <a:pt x="347" y="7318"/>
                  </a:cubicBezTo>
                  <a:cubicBezTo>
                    <a:pt x="221" y="7475"/>
                    <a:pt x="284" y="7664"/>
                    <a:pt x="441" y="7790"/>
                  </a:cubicBezTo>
                  <a:cubicBezTo>
                    <a:pt x="507" y="7843"/>
                    <a:pt x="584" y="7868"/>
                    <a:pt x="658" y="7868"/>
                  </a:cubicBezTo>
                  <a:cubicBezTo>
                    <a:pt x="761" y="7868"/>
                    <a:pt x="859" y="7819"/>
                    <a:pt x="914" y="7727"/>
                  </a:cubicBezTo>
                  <a:cubicBezTo>
                    <a:pt x="1134" y="7349"/>
                    <a:pt x="1323" y="7129"/>
                    <a:pt x="1607" y="7002"/>
                  </a:cubicBezTo>
                  <a:cubicBezTo>
                    <a:pt x="1701" y="7286"/>
                    <a:pt x="1764" y="7570"/>
                    <a:pt x="1922" y="7822"/>
                  </a:cubicBezTo>
                  <a:cubicBezTo>
                    <a:pt x="1481" y="8200"/>
                    <a:pt x="1323" y="8609"/>
                    <a:pt x="1166" y="9145"/>
                  </a:cubicBezTo>
                  <a:cubicBezTo>
                    <a:pt x="1134" y="9334"/>
                    <a:pt x="1260" y="9523"/>
                    <a:pt x="1418" y="9554"/>
                  </a:cubicBezTo>
                  <a:cubicBezTo>
                    <a:pt x="1452" y="9566"/>
                    <a:pt x="1486" y="9571"/>
                    <a:pt x="1519" y="9571"/>
                  </a:cubicBezTo>
                  <a:cubicBezTo>
                    <a:pt x="1671" y="9571"/>
                    <a:pt x="1807" y="9463"/>
                    <a:pt x="1859" y="9334"/>
                  </a:cubicBezTo>
                  <a:cubicBezTo>
                    <a:pt x="1953" y="8924"/>
                    <a:pt x="2048" y="8672"/>
                    <a:pt x="2268" y="8420"/>
                  </a:cubicBezTo>
                  <a:cubicBezTo>
                    <a:pt x="2426" y="8672"/>
                    <a:pt x="2646" y="8893"/>
                    <a:pt x="2835" y="9082"/>
                  </a:cubicBezTo>
                  <a:cubicBezTo>
                    <a:pt x="2520" y="9554"/>
                    <a:pt x="2552" y="10027"/>
                    <a:pt x="2583" y="10594"/>
                  </a:cubicBezTo>
                  <a:cubicBezTo>
                    <a:pt x="2583" y="10783"/>
                    <a:pt x="2741" y="10909"/>
                    <a:pt x="2961" y="10909"/>
                  </a:cubicBezTo>
                  <a:lnTo>
                    <a:pt x="2993" y="10909"/>
                  </a:lnTo>
                  <a:cubicBezTo>
                    <a:pt x="3182" y="10909"/>
                    <a:pt x="3308" y="10720"/>
                    <a:pt x="3308" y="10500"/>
                  </a:cubicBezTo>
                  <a:cubicBezTo>
                    <a:pt x="3277" y="10090"/>
                    <a:pt x="3277" y="9806"/>
                    <a:pt x="3371" y="9523"/>
                  </a:cubicBezTo>
                  <a:cubicBezTo>
                    <a:pt x="3623" y="9680"/>
                    <a:pt x="3844" y="9838"/>
                    <a:pt x="4127" y="9964"/>
                  </a:cubicBezTo>
                  <a:cubicBezTo>
                    <a:pt x="4001" y="10500"/>
                    <a:pt x="4159" y="10941"/>
                    <a:pt x="4411" y="11445"/>
                  </a:cubicBezTo>
                  <a:cubicBezTo>
                    <a:pt x="4452" y="11589"/>
                    <a:pt x="4561" y="11652"/>
                    <a:pt x="4684" y="11652"/>
                  </a:cubicBezTo>
                  <a:cubicBezTo>
                    <a:pt x="4749" y="11652"/>
                    <a:pt x="4818" y="11635"/>
                    <a:pt x="4883" y="11602"/>
                  </a:cubicBezTo>
                  <a:cubicBezTo>
                    <a:pt x="5041" y="11539"/>
                    <a:pt x="5104" y="11350"/>
                    <a:pt x="5041" y="11130"/>
                  </a:cubicBezTo>
                  <a:cubicBezTo>
                    <a:pt x="4883" y="10783"/>
                    <a:pt x="4757" y="10500"/>
                    <a:pt x="4789" y="10184"/>
                  </a:cubicBezTo>
                  <a:lnTo>
                    <a:pt x="4789" y="10184"/>
                  </a:lnTo>
                  <a:cubicBezTo>
                    <a:pt x="5072" y="10279"/>
                    <a:pt x="5356" y="10311"/>
                    <a:pt x="5671" y="10342"/>
                  </a:cubicBezTo>
                  <a:cubicBezTo>
                    <a:pt x="5734" y="10909"/>
                    <a:pt x="6049" y="11256"/>
                    <a:pt x="6427" y="11665"/>
                  </a:cubicBezTo>
                  <a:cubicBezTo>
                    <a:pt x="6474" y="11712"/>
                    <a:pt x="6561" y="11736"/>
                    <a:pt x="6651" y="11736"/>
                  </a:cubicBezTo>
                  <a:cubicBezTo>
                    <a:pt x="6742" y="11736"/>
                    <a:pt x="6837" y="11712"/>
                    <a:pt x="6900" y="11665"/>
                  </a:cubicBezTo>
                  <a:cubicBezTo>
                    <a:pt x="6994" y="11539"/>
                    <a:pt x="6994" y="11287"/>
                    <a:pt x="6900" y="11193"/>
                  </a:cubicBezTo>
                  <a:cubicBezTo>
                    <a:pt x="6616" y="10909"/>
                    <a:pt x="6427" y="10657"/>
                    <a:pt x="6333" y="10342"/>
                  </a:cubicBezTo>
                  <a:cubicBezTo>
                    <a:pt x="6616" y="10311"/>
                    <a:pt x="6931" y="10279"/>
                    <a:pt x="7215" y="10184"/>
                  </a:cubicBezTo>
                  <a:cubicBezTo>
                    <a:pt x="7467" y="10720"/>
                    <a:pt x="7876" y="10941"/>
                    <a:pt x="8380" y="11130"/>
                  </a:cubicBezTo>
                  <a:cubicBezTo>
                    <a:pt x="8424" y="11156"/>
                    <a:pt x="8474" y="11167"/>
                    <a:pt x="8526" y="11167"/>
                  </a:cubicBezTo>
                  <a:cubicBezTo>
                    <a:pt x="8662" y="11167"/>
                    <a:pt x="8807" y="11086"/>
                    <a:pt x="8853" y="10972"/>
                  </a:cubicBezTo>
                  <a:cubicBezTo>
                    <a:pt x="8947" y="10815"/>
                    <a:pt x="8853" y="10594"/>
                    <a:pt x="8695" y="10500"/>
                  </a:cubicBezTo>
                  <a:cubicBezTo>
                    <a:pt x="8349" y="10374"/>
                    <a:pt x="8065" y="10184"/>
                    <a:pt x="7908" y="9932"/>
                  </a:cubicBezTo>
                  <a:cubicBezTo>
                    <a:pt x="8191" y="9806"/>
                    <a:pt x="8412" y="9649"/>
                    <a:pt x="8664" y="9491"/>
                  </a:cubicBezTo>
                  <a:cubicBezTo>
                    <a:pt x="9105" y="9901"/>
                    <a:pt x="9578" y="9964"/>
                    <a:pt x="10082" y="9995"/>
                  </a:cubicBezTo>
                  <a:lnTo>
                    <a:pt x="10113" y="9995"/>
                  </a:lnTo>
                  <a:cubicBezTo>
                    <a:pt x="10302" y="9995"/>
                    <a:pt x="10428" y="9869"/>
                    <a:pt x="10460" y="9680"/>
                  </a:cubicBezTo>
                  <a:cubicBezTo>
                    <a:pt x="10460" y="9491"/>
                    <a:pt x="10365" y="9334"/>
                    <a:pt x="10145" y="9302"/>
                  </a:cubicBezTo>
                  <a:cubicBezTo>
                    <a:pt x="9767" y="9239"/>
                    <a:pt x="9483" y="9208"/>
                    <a:pt x="9199" y="9019"/>
                  </a:cubicBezTo>
                  <a:cubicBezTo>
                    <a:pt x="9388" y="8830"/>
                    <a:pt x="9609" y="8578"/>
                    <a:pt x="9767" y="8357"/>
                  </a:cubicBezTo>
                  <a:cubicBezTo>
                    <a:pt x="9980" y="8437"/>
                    <a:pt x="10181" y="8466"/>
                    <a:pt x="10384" y="8466"/>
                  </a:cubicBezTo>
                  <a:cubicBezTo>
                    <a:pt x="10660" y="8466"/>
                    <a:pt x="10938" y="8412"/>
                    <a:pt x="11247" y="8357"/>
                  </a:cubicBezTo>
                  <a:cubicBezTo>
                    <a:pt x="11468" y="8294"/>
                    <a:pt x="11531" y="8105"/>
                    <a:pt x="11499" y="7916"/>
                  </a:cubicBezTo>
                  <a:cubicBezTo>
                    <a:pt x="11472" y="7751"/>
                    <a:pt x="11300" y="7658"/>
                    <a:pt x="11131" y="7658"/>
                  </a:cubicBezTo>
                  <a:cubicBezTo>
                    <a:pt x="11107" y="7658"/>
                    <a:pt x="11082" y="7660"/>
                    <a:pt x="11058" y="7664"/>
                  </a:cubicBezTo>
                  <a:cubicBezTo>
                    <a:pt x="10806" y="7748"/>
                    <a:pt x="10596" y="7804"/>
                    <a:pt x="10391" y="7804"/>
                  </a:cubicBezTo>
                  <a:cubicBezTo>
                    <a:pt x="10288" y="7804"/>
                    <a:pt x="10187" y="7790"/>
                    <a:pt x="10082" y="7759"/>
                  </a:cubicBezTo>
                  <a:cubicBezTo>
                    <a:pt x="10208" y="7475"/>
                    <a:pt x="10302" y="7192"/>
                    <a:pt x="10365" y="6939"/>
                  </a:cubicBezTo>
                  <a:lnTo>
                    <a:pt x="10397" y="6939"/>
                  </a:lnTo>
                  <a:cubicBezTo>
                    <a:pt x="10932" y="6939"/>
                    <a:pt x="11342" y="6687"/>
                    <a:pt x="11751" y="6372"/>
                  </a:cubicBezTo>
                  <a:cubicBezTo>
                    <a:pt x="11940" y="6246"/>
                    <a:pt x="11972" y="6057"/>
                    <a:pt x="11846" y="5900"/>
                  </a:cubicBezTo>
                  <a:cubicBezTo>
                    <a:pt x="11789" y="5843"/>
                    <a:pt x="11687" y="5798"/>
                    <a:pt x="11580" y="5798"/>
                  </a:cubicBezTo>
                  <a:cubicBezTo>
                    <a:pt x="11509" y="5798"/>
                    <a:pt x="11436" y="5818"/>
                    <a:pt x="11373" y="5868"/>
                  </a:cubicBezTo>
                  <a:cubicBezTo>
                    <a:pt x="11058" y="6120"/>
                    <a:pt x="10775" y="6278"/>
                    <a:pt x="10460" y="6278"/>
                  </a:cubicBezTo>
                  <a:cubicBezTo>
                    <a:pt x="10460" y="6152"/>
                    <a:pt x="10491" y="5994"/>
                    <a:pt x="10491" y="5868"/>
                  </a:cubicBezTo>
                  <a:cubicBezTo>
                    <a:pt x="10491" y="5711"/>
                    <a:pt x="10491" y="5553"/>
                    <a:pt x="10460" y="5396"/>
                  </a:cubicBezTo>
                  <a:cubicBezTo>
                    <a:pt x="11027" y="5207"/>
                    <a:pt x="11279" y="4860"/>
                    <a:pt x="11594" y="4419"/>
                  </a:cubicBezTo>
                  <a:cubicBezTo>
                    <a:pt x="11720" y="4262"/>
                    <a:pt x="11688" y="4073"/>
                    <a:pt x="11531" y="3947"/>
                  </a:cubicBezTo>
                  <a:cubicBezTo>
                    <a:pt x="11465" y="3894"/>
                    <a:pt x="11394" y="3869"/>
                    <a:pt x="11324" y="3869"/>
                  </a:cubicBezTo>
                  <a:cubicBezTo>
                    <a:pt x="11226" y="3869"/>
                    <a:pt x="11132" y="3918"/>
                    <a:pt x="11058" y="4010"/>
                  </a:cubicBezTo>
                  <a:cubicBezTo>
                    <a:pt x="10838" y="4388"/>
                    <a:pt x="10617" y="4608"/>
                    <a:pt x="10365" y="4734"/>
                  </a:cubicBezTo>
                  <a:cubicBezTo>
                    <a:pt x="10271" y="4451"/>
                    <a:pt x="10176" y="4167"/>
                    <a:pt x="10019" y="3915"/>
                  </a:cubicBezTo>
                  <a:cubicBezTo>
                    <a:pt x="10460" y="3537"/>
                    <a:pt x="10617" y="3127"/>
                    <a:pt x="10775" y="2592"/>
                  </a:cubicBezTo>
                  <a:cubicBezTo>
                    <a:pt x="10806" y="2403"/>
                    <a:pt x="10712" y="2214"/>
                    <a:pt x="10554" y="2182"/>
                  </a:cubicBezTo>
                  <a:cubicBezTo>
                    <a:pt x="10520" y="2171"/>
                    <a:pt x="10485" y="2166"/>
                    <a:pt x="10450" y="2166"/>
                  </a:cubicBezTo>
                  <a:cubicBezTo>
                    <a:pt x="10292" y="2166"/>
                    <a:pt x="10139" y="2274"/>
                    <a:pt x="10113" y="2403"/>
                  </a:cubicBezTo>
                  <a:cubicBezTo>
                    <a:pt x="9987" y="2812"/>
                    <a:pt x="9924" y="3064"/>
                    <a:pt x="9672" y="3316"/>
                  </a:cubicBezTo>
                  <a:cubicBezTo>
                    <a:pt x="9515" y="3064"/>
                    <a:pt x="9325" y="2844"/>
                    <a:pt x="9136" y="2655"/>
                  </a:cubicBezTo>
                  <a:cubicBezTo>
                    <a:pt x="9451" y="2182"/>
                    <a:pt x="9388" y="1710"/>
                    <a:pt x="9357" y="1143"/>
                  </a:cubicBezTo>
                  <a:cubicBezTo>
                    <a:pt x="9357" y="954"/>
                    <a:pt x="9168" y="828"/>
                    <a:pt x="8979" y="828"/>
                  </a:cubicBezTo>
                  <a:cubicBezTo>
                    <a:pt x="8790" y="828"/>
                    <a:pt x="8664" y="1017"/>
                    <a:pt x="8664" y="1237"/>
                  </a:cubicBezTo>
                  <a:cubicBezTo>
                    <a:pt x="8695" y="1647"/>
                    <a:pt x="8695" y="1930"/>
                    <a:pt x="8569" y="2214"/>
                  </a:cubicBezTo>
                  <a:cubicBezTo>
                    <a:pt x="8349" y="2056"/>
                    <a:pt x="8097" y="1899"/>
                    <a:pt x="7813" y="1773"/>
                  </a:cubicBezTo>
                  <a:cubicBezTo>
                    <a:pt x="7939" y="1237"/>
                    <a:pt x="7782" y="796"/>
                    <a:pt x="7561" y="292"/>
                  </a:cubicBezTo>
                  <a:cubicBezTo>
                    <a:pt x="7493" y="178"/>
                    <a:pt x="7375" y="97"/>
                    <a:pt x="7243" y="97"/>
                  </a:cubicBezTo>
                  <a:cubicBezTo>
                    <a:pt x="7193" y="97"/>
                    <a:pt x="7141" y="108"/>
                    <a:pt x="7089" y="134"/>
                  </a:cubicBezTo>
                  <a:cubicBezTo>
                    <a:pt x="6931" y="197"/>
                    <a:pt x="6837" y="386"/>
                    <a:pt x="6931" y="607"/>
                  </a:cubicBezTo>
                  <a:cubicBezTo>
                    <a:pt x="7089" y="954"/>
                    <a:pt x="7215" y="1237"/>
                    <a:pt x="7152" y="1552"/>
                  </a:cubicBezTo>
                  <a:cubicBezTo>
                    <a:pt x="6900" y="1458"/>
                    <a:pt x="6616" y="1426"/>
                    <a:pt x="6301" y="1395"/>
                  </a:cubicBezTo>
                  <a:cubicBezTo>
                    <a:pt x="6206" y="828"/>
                    <a:pt x="5891" y="481"/>
                    <a:pt x="5545" y="71"/>
                  </a:cubicBezTo>
                  <a:cubicBezTo>
                    <a:pt x="5482" y="24"/>
                    <a:pt x="5395" y="1"/>
                    <a:pt x="530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73" name="Google Shape;7173;p92"/>
            <p:cNvSpPr/>
            <p:nvPr/>
          </p:nvSpPr>
          <p:spPr>
            <a:xfrm>
              <a:off x="-22740025" y="3217825"/>
              <a:ext cx="52000" cy="51225"/>
            </a:xfrm>
            <a:custGeom>
              <a:avLst/>
              <a:gdLst/>
              <a:ahLst/>
              <a:cxnLst/>
              <a:rect l="l" t="t" r="r" b="b"/>
              <a:pathLst>
                <a:path w="2080" h="2049" extrusionOk="0">
                  <a:moveTo>
                    <a:pt x="1040" y="0"/>
                  </a:moveTo>
                  <a:cubicBezTo>
                    <a:pt x="441" y="0"/>
                    <a:pt x="0" y="473"/>
                    <a:pt x="0" y="1009"/>
                  </a:cubicBezTo>
                  <a:cubicBezTo>
                    <a:pt x="0" y="1607"/>
                    <a:pt x="473" y="2048"/>
                    <a:pt x="1040" y="2048"/>
                  </a:cubicBezTo>
                  <a:cubicBezTo>
                    <a:pt x="1607" y="2048"/>
                    <a:pt x="2048" y="1576"/>
                    <a:pt x="2048" y="1009"/>
                  </a:cubicBezTo>
                  <a:cubicBezTo>
                    <a:pt x="2080" y="473"/>
                    <a:pt x="1607" y="0"/>
                    <a:pt x="104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74" name="Google Shape;7174;p92"/>
            <p:cNvSpPr/>
            <p:nvPr/>
          </p:nvSpPr>
          <p:spPr>
            <a:xfrm>
              <a:off x="-22705375" y="3321800"/>
              <a:ext cx="17350" cy="18125"/>
            </a:xfrm>
            <a:custGeom>
              <a:avLst/>
              <a:gdLst/>
              <a:ahLst/>
              <a:cxnLst/>
              <a:rect l="l" t="t" r="r" b="b"/>
              <a:pathLst>
                <a:path w="694" h="725" extrusionOk="0">
                  <a:moveTo>
                    <a:pt x="347" y="0"/>
                  </a:moveTo>
                  <a:cubicBezTo>
                    <a:pt x="158" y="0"/>
                    <a:pt x="1" y="158"/>
                    <a:pt x="1" y="347"/>
                  </a:cubicBezTo>
                  <a:cubicBezTo>
                    <a:pt x="1" y="567"/>
                    <a:pt x="158" y="725"/>
                    <a:pt x="347" y="725"/>
                  </a:cubicBezTo>
                  <a:cubicBezTo>
                    <a:pt x="536" y="725"/>
                    <a:pt x="694" y="567"/>
                    <a:pt x="694" y="347"/>
                  </a:cubicBezTo>
                  <a:cubicBezTo>
                    <a:pt x="694" y="158"/>
                    <a:pt x="536" y="0"/>
                    <a:pt x="34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175" name="Google Shape;7175;p92"/>
          <p:cNvGrpSpPr/>
          <p:nvPr/>
        </p:nvGrpSpPr>
        <p:grpSpPr>
          <a:xfrm>
            <a:off x="7068709" y="1741999"/>
            <a:ext cx="414136" cy="470404"/>
            <a:chOff x="-28069875" y="3175300"/>
            <a:chExt cx="260725" cy="296150"/>
          </a:xfrm>
        </p:grpSpPr>
        <p:sp>
          <p:nvSpPr>
            <p:cNvPr id="7176" name="Google Shape;7176;p92"/>
            <p:cNvSpPr/>
            <p:nvPr/>
          </p:nvSpPr>
          <p:spPr>
            <a:xfrm>
              <a:off x="-28059650" y="3192625"/>
              <a:ext cx="26025" cy="70125"/>
            </a:xfrm>
            <a:custGeom>
              <a:avLst/>
              <a:gdLst/>
              <a:ahLst/>
              <a:cxnLst/>
              <a:rect l="l" t="t" r="r" b="b"/>
              <a:pathLst>
                <a:path w="1041" h="2805" extrusionOk="0">
                  <a:moveTo>
                    <a:pt x="536" y="0"/>
                  </a:moveTo>
                  <a:cubicBezTo>
                    <a:pt x="253" y="0"/>
                    <a:pt x="1" y="252"/>
                    <a:pt x="1" y="536"/>
                  </a:cubicBezTo>
                  <a:lnTo>
                    <a:pt x="1" y="2458"/>
                  </a:lnTo>
                  <a:cubicBezTo>
                    <a:pt x="410" y="2458"/>
                    <a:pt x="757" y="2584"/>
                    <a:pt x="1040" y="2804"/>
                  </a:cubicBezTo>
                  <a:lnTo>
                    <a:pt x="1040" y="536"/>
                  </a:lnTo>
                  <a:cubicBezTo>
                    <a:pt x="1040" y="252"/>
                    <a:pt x="788" y="0"/>
                    <a:pt x="53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77" name="Google Shape;7177;p92"/>
            <p:cNvSpPr/>
            <p:nvPr/>
          </p:nvSpPr>
          <p:spPr>
            <a:xfrm>
              <a:off x="-27843050" y="3192625"/>
              <a:ext cx="26025" cy="69325"/>
            </a:xfrm>
            <a:custGeom>
              <a:avLst/>
              <a:gdLst/>
              <a:ahLst/>
              <a:cxnLst/>
              <a:rect l="l" t="t" r="r" b="b"/>
              <a:pathLst>
                <a:path w="1041" h="2773" extrusionOk="0">
                  <a:moveTo>
                    <a:pt x="536" y="0"/>
                  </a:moveTo>
                  <a:cubicBezTo>
                    <a:pt x="253" y="0"/>
                    <a:pt x="1" y="252"/>
                    <a:pt x="1" y="536"/>
                  </a:cubicBezTo>
                  <a:lnTo>
                    <a:pt x="1" y="2773"/>
                  </a:lnTo>
                  <a:cubicBezTo>
                    <a:pt x="284" y="2584"/>
                    <a:pt x="694" y="2426"/>
                    <a:pt x="1040" y="2426"/>
                  </a:cubicBezTo>
                  <a:lnTo>
                    <a:pt x="1040" y="536"/>
                  </a:lnTo>
                  <a:cubicBezTo>
                    <a:pt x="1040" y="252"/>
                    <a:pt x="788" y="0"/>
                    <a:pt x="53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78" name="Google Shape;7178;p92"/>
            <p:cNvSpPr/>
            <p:nvPr/>
          </p:nvSpPr>
          <p:spPr>
            <a:xfrm>
              <a:off x="-27973000" y="3202075"/>
              <a:ext cx="26000" cy="57525"/>
            </a:xfrm>
            <a:custGeom>
              <a:avLst/>
              <a:gdLst/>
              <a:ahLst/>
              <a:cxnLst/>
              <a:rect l="l" t="t" r="r" b="b"/>
              <a:pathLst>
                <a:path w="1040" h="2301" extrusionOk="0">
                  <a:moveTo>
                    <a:pt x="536" y="0"/>
                  </a:moveTo>
                  <a:cubicBezTo>
                    <a:pt x="252" y="0"/>
                    <a:pt x="0" y="221"/>
                    <a:pt x="0" y="504"/>
                  </a:cubicBezTo>
                  <a:lnTo>
                    <a:pt x="0" y="1954"/>
                  </a:lnTo>
                  <a:cubicBezTo>
                    <a:pt x="410" y="1985"/>
                    <a:pt x="756" y="2080"/>
                    <a:pt x="1040" y="2300"/>
                  </a:cubicBezTo>
                  <a:lnTo>
                    <a:pt x="1040" y="504"/>
                  </a:lnTo>
                  <a:cubicBezTo>
                    <a:pt x="1040" y="221"/>
                    <a:pt x="788" y="0"/>
                    <a:pt x="53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79" name="Google Shape;7179;p92"/>
            <p:cNvSpPr/>
            <p:nvPr/>
          </p:nvSpPr>
          <p:spPr>
            <a:xfrm>
              <a:off x="-27929675" y="3202075"/>
              <a:ext cx="26000" cy="57525"/>
            </a:xfrm>
            <a:custGeom>
              <a:avLst/>
              <a:gdLst/>
              <a:ahLst/>
              <a:cxnLst/>
              <a:rect l="l" t="t" r="r" b="b"/>
              <a:pathLst>
                <a:path w="1040" h="2301" extrusionOk="0">
                  <a:moveTo>
                    <a:pt x="536" y="0"/>
                  </a:moveTo>
                  <a:cubicBezTo>
                    <a:pt x="252" y="0"/>
                    <a:pt x="0" y="221"/>
                    <a:pt x="0" y="504"/>
                  </a:cubicBezTo>
                  <a:lnTo>
                    <a:pt x="0" y="2300"/>
                  </a:lnTo>
                  <a:cubicBezTo>
                    <a:pt x="315" y="2111"/>
                    <a:pt x="693" y="1985"/>
                    <a:pt x="1040" y="1954"/>
                  </a:cubicBezTo>
                  <a:lnTo>
                    <a:pt x="1040" y="504"/>
                  </a:lnTo>
                  <a:cubicBezTo>
                    <a:pt x="1040" y="221"/>
                    <a:pt x="788" y="0"/>
                    <a:pt x="53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80" name="Google Shape;7180;p92"/>
            <p:cNvSpPr/>
            <p:nvPr/>
          </p:nvSpPr>
          <p:spPr>
            <a:xfrm>
              <a:off x="-28016325" y="3175300"/>
              <a:ext cx="26025" cy="91375"/>
            </a:xfrm>
            <a:custGeom>
              <a:avLst/>
              <a:gdLst/>
              <a:ahLst/>
              <a:cxnLst/>
              <a:rect l="l" t="t" r="r" b="b"/>
              <a:pathLst>
                <a:path w="1041" h="3655" extrusionOk="0">
                  <a:moveTo>
                    <a:pt x="536" y="0"/>
                  </a:moveTo>
                  <a:cubicBezTo>
                    <a:pt x="253" y="0"/>
                    <a:pt x="1" y="221"/>
                    <a:pt x="1" y="504"/>
                  </a:cubicBezTo>
                  <a:lnTo>
                    <a:pt x="1" y="3655"/>
                  </a:lnTo>
                  <a:cubicBezTo>
                    <a:pt x="1" y="3655"/>
                    <a:pt x="1" y="3623"/>
                    <a:pt x="64" y="3623"/>
                  </a:cubicBezTo>
                  <a:cubicBezTo>
                    <a:pt x="284" y="3371"/>
                    <a:pt x="631" y="3182"/>
                    <a:pt x="1040" y="3056"/>
                  </a:cubicBezTo>
                  <a:lnTo>
                    <a:pt x="1040" y="504"/>
                  </a:lnTo>
                  <a:cubicBezTo>
                    <a:pt x="1040" y="221"/>
                    <a:pt x="788" y="0"/>
                    <a:pt x="53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81" name="Google Shape;7181;p92"/>
            <p:cNvSpPr/>
            <p:nvPr/>
          </p:nvSpPr>
          <p:spPr>
            <a:xfrm>
              <a:off x="-27886375" y="3176075"/>
              <a:ext cx="26025" cy="91400"/>
            </a:xfrm>
            <a:custGeom>
              <a:avLst/>
              <a:gdLst/>
              <a:ahLst/>
              <a:cxnLst/>
              <a:rect l="l" t="t" r="r" b="b"/>
              <a:pathLst>
                <a:path w="1041" h="3656" extrusionOk="0">
                  <a:moveTo>
                    <a:pt x="536" y="1"/>
                  </a:moveTo>
                  <a:cubicBezTo>
                    <a:pt x="253" y="1"/>
                    <a:pt x="1" y="221"/>
                    <a:pt x="1" y="505"/>
                  </a:cubicBezTo>
                  <a:lnTo>
                    <a:pt x="1" y="3088"/>
                  </a:lnTo>
                  <a:cubicBezTo>
                    <a:pt x="379" y="3151"/>
                    <a:pt x="726" y="3340"/>
                    <a:pt x="1041" y="3655"/>
                  </a:cubicBezTo>
                  <a:lnTo>
                    <a:pt x="1041" y="505"/>
                  </a:lnTo>
                  <a:cubicBezTo>
                    <a:pt x="1041" y="253"/>
                    <a:pt x="789" y="1"/>
                    <a:pt x="53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82" name="Google Shape;7182;p92"/>
            <p:cNvSpPr/>
            <p:nvPr/>
          </p:nvSpPr>
          <p:spPr>
            <a:xfrm>
              <a:off x="-28017900" y="3269025"/>
              <a:ext cx="161475" cy="133125"/>
            </a:xfrm>
            <a:custGeom>
              <a:avLst/>
              <a:gdLst/>
              <a:ahLst/>
              <a:cxnLst/>
              <a:rect l="l" t="t" r="r" b="b"/>
              <a:pathLst>
                <a:path w="6459" h="5325" extrusionOk="0">
                  <a:moveTo>
                    <a:pt x="1733" y="0"/>
                  </a:moveTo>
                  <a:cubicBezTo>
                    <a:pt x="1355" y="0"/>
                    <a:pt x="946" y="158"/>
                    <a:pt x="662" y="410"/>
                  </a:cubicBezTo>
                  <a:cubicBezTo>
                    <a:pt x="64" y="882"/>
                    <a:pt x="1" y="1639"/>
                    <a:pt x="347" y="2237"/>
                  </a:cubicBezTo>
                  <a:cubicBezTo>
                    <a:pt x="1324" y="2458"/>
                    <a:pt x="2048" y="3340"/>
                    <a:pt x="2174" y="4348"/>
                  </a:cubicBezTo>
                  <a:lnTo>
                    <a:pt x="3214" y="5325"/>
                  </a:lnTo>
                  <a:lnTo>
                    <a:pt x="4285" y="4348"/>
                  </a:lnTo>
                  <a:cubicBezTo>
                    <a:pt x="4380" y="3340"/>
                    <a:pt x="5073" y="2521"/>
                    <a:pt x="6113" y="2237"/>
                  </a:cubicBezTo>
                  <a:cubicBezTo>
                    <a:pt x="6459" y="1639"/>
                    <a:pt x="6333" y="882"/>
                    <a:pt x="5860" y="410"/>
                  </a:cubicBezTo>
                  <a:cubicBezTo>
                    <a:pt x="5577" y="158"/>
                    <a:pt x="5199" y="0"/>
                    <a:pt x="4789" y="0"/>
                  </a:cubicBezTo>
                  <a:cubicBezTo>
                    <a:pt x="4411" y="0"/>
                    <a:pt x="4002" y="158"/>
                    <a:pt x="3750" y="410"/>
                  </a:cubicBezTo>
                  <a:lnTo>
                    <a:pt x="3277" y="882"/>
                  </a:lnTo>
                  <a:lnTo>
                    <a:pt x="2805" y="410"/>
                  </a:lnTo>
                  <a:cubicBezTo>
                    <a:pt x="2521" y="158"/>
                    <a:pt x="2143" y="0"/>
                    <a:pt x="1733"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83" name="Google Shape;7183;p92"/>
            <p:cNvSpPr/>
            <p:nvPr/>
          </p:nvSpPr>
          <p:spPr>
            <a:xfrm>
              <a:off x="-27930475" y="3269800"/>
              <a:ext cx="121325" cy="201650"/>
            </a:xfrm>
            <a:custGeom>
              <a:avLst/>
              <a:gdLst/>
              <a:ahLst/>
              <a:cxnLst/>
              <a:rect l="l" t="t" r="r" b="b"/>
              <a:pathLst>
                <a:path w="4853" h="8066" extrusionOk="0">
                  <a:moveTo>
                    <a:pt x="4506" y="1"/>
                  </a:moveTo>
                  <a:cubicBezTo>
                    <a:pt x="3876" y="1"/>
                    <a:pt x="3403" y="505"/>
                    <a:pt x="3403" y="1198"/>
                  </a:cubicBezTo>
                  <a:lnTo>
                    <a:pt x="3403" y="2395"/>
                  </a:lnTo>
                  <a:cubicBezTo>
                    <a:pt x="3403" y="2584"/>
                    <a:pt x="3246" y="2742"/>
                    <a:pt x="3025" y="2742"/>
                  </a:cubicBezTo>
                  <a:cubicBezTo>
                    <a:pt x="2679" y="2742"/>
                    <a:pt x="2363" y="2868"/>
                    <a:pt x="2080" y="3025"/>
                  </a:cubicBezTo>
                  <a:cubicBezTo>
                    <a:pt x="1702" y="3372"/>
                    <a:pt x="1418" y="3939"/>
                    <a:pt x="1418" y="4474"/>
                  </a:cubicBezTo>
                  <a:lnTo>
                    <a:pt x="1418" y="5231"/>
                  </a:lnTo>
                  <a:cubicBezTo>
                    <a:pt x="1418" y="5420"/>
                    <a:pt x="1261" y="5577"/>
                    <a:pt x="1072" y="5577"/>
                  </a:cubicBezTo>
                  <a:cubicBezTo>
                    <a:pt x="883" y="5577"/>
                    <a:pt x="725" y="5420"/>
                    <a:pt x="725" y="5231"/>
                  </a:cubicBezTo>
                  <a:lnTo>
                    <a:pt x="1" y="5892"/>
                  </a:lnTo>
                  <a:lnTo>
                    <a:pt x="1" y="8066"/>
                  </a:lnTo>
                  <a:lnTo>
                    <a:pt x="3813" y="8066"/>
                  </a:lnTo>
                  <a:cubicBezTo>
                    <a:pt x="4033" y="8066"/>
                    <a:pt x="4191" y="7908"/>
                    <a:pt x="4191" y="7719"/>
                  </a:cubicBezTo>
                  <a:cubicBezTo>
                    <a:pt x="4191" y="7530"/>
                    <a:pt x="4033" y="7373"/>
                    <a:pt x="3813" y="7373"/>
                  </a:cubicBezTo>
                  <a:lnTo>
                    <a:pt x="3466" y="7373"/>
                  </a:lnTo>
                  <a:lnTo>
                    <a:pt x="3466" y="6270"/>
                  </a:lnTo>
                  <a:cubicBezTo>
                    <a:pt x="3466" y="6176"/>
                    <a:pt x="3498" y="6050"/>
                    <a:pt x="3592" y="6018"/>
                  </a:cubicBezTo>
                  <a:lnTo>
                    <a:pt x="4128" y="5420"/>
                  </a:lnTo>
                  <a:cubicBezTo>
                    <a:pt x="4600" y="4947"/>
                    <a:pt x="4852" y="4380"/>
                    <a:pt x="4852" y="3687"/>
                  </a:cubicBezTo>
                  <a:lnTo>
                    <a:pt x="4852" y="347"/>
                  </a:lnTo>
                  <a:cubicBezTo>
                    <a:pt x="4852" y="158"/>
                    <a:pt x="4695" y="1"/>
                    <a:pt x="450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84" name="Google Shape;7184;p92"/>
            <p:cNvSpPr/>
            <p:nvPr/>
          </p:nvSpPr>
          <p:spPr>
            <a:xfrm>
              <a:off x="-28069875" y="3271375"/>
              <a:ext cx="122875" cy="200075"/>
            </a:xfrm>
            <a:custGeom>
              <a:avLst/>
              <a:gdLst/>
              <a:ahLst/>
              <a:cxnLst/>
              <a:rect l="l" t="t" r="r" b="b"/>
              <a:pathLst>
                <a:path w="4915" h="8003" extrusionOk="0">
                  <a:moveTo>
                    <a:pt x="347" y="1"/>
                  </a:moveTo>
                  <a:cubicBezTo>
                    <a:pt x="158" y="1"/>
                    <a:pt x="0" y="158"/>
                    <a:pt x="0" y="379"/>
                  </a:cubicBezTo>
                  <a:lnTo>
                    <a:pt x="0" y="3718"/>
                  </a:lnTo>
                  <a:cubicBezTo>
                    <a:pt x="0" y="4348"/>
                    <a:pt x="221" y="4979"/>
                    <a:pt x="693" y="5451"/>
                  </a:cubicBezTo>
                  <a:lnTo>
                    <a:pt x="1323" y="5955"/>
                  </a:lnTo>
                  <a:cubicBezTo>
                    <a:pt x="1418" y="6018"/>
                    <a:pt x="1449" y="6113"/>
                    <a:pt x="1449" y="6207"/>
                  </a:cubicBezTo>
                  <a:lnTo>
                    <a:pt x="1449" y="7310"/>
                  </a:lnTo>
                  <a:lnTo>
                    <a:pt x="1103" y="7310"/>
                  </a:lnTo>
                  <a:cubicBezTo>
                    <a:pt x="882" y="7310"/>
                    <a:pt x="725" y="7467"/>
                    <a:pt x="725" y="7656"/>
                  </a:cubicBezTo>
                  <a:cubicBezTo>
                    <a:pt x="725" y="7845"/>
                    <a:pt x="882" y="8003"/>
                    <a:pt x="1103" y="8003"/>
                  </a:cubicBezTo>
                  <a:lnTo>
                    <a:pt x="4915" y="8003"/>
                  </a:lnTo>
                  <a:lnTo>
                    <a:pt x="4915" y="5829"/>
                  </a:lnTo>
                  <a:lnTo>
                    <a:pt x="4190" y="5168"/>
                  </a:lnTo>
                  <a:cubicBezTo>
                    <a:pt x="4190" y="5357"/>
                    <a:pt x="4033" y="5514"/>
                    <a:pt x="3844" y="5514"/>
                  </a:cubicBezTo>
                  <a:cubicBezTo>
                    <a:pt x="3655" y="5514"/>
                    <a:pt x="3497" y="5357"/>
                    <a:pt x="3497" y="5168"/>
                  </a:cubicBezTo>
                  <a:lnTo>
                    <a:pt x="3497" y="4411"/>
                  </a:lnTo>
                  <a:cubicBezTo>
                    <a:pt x="3497" y="3876"/>
                    <a:pt x="3214" y="3372"/>
                    <a:pt x="2741" y="3057"/>
                  </a:cubicBezTo>
                  <a:cubicBezTo>
                    <a:pt x="2458" y="2899"/>
                    <a:pt x="2143" y="2773"/>
                    <a:pt x="1796" y="2773"/>
                  </a:cubicBezTo>
                  <a:cubicBezTo>
                    <a:pt x="1607" y="2773"/>
                    <a:pt x="1449" y="2616"/>
                    <a:pt x="1449" y="2427"/>
                  </a:cubicBezTo>
                  <a:lnTo>
                    <a:pt x="1449" y="1229"/>
                  </a:lnTo>
                  <a:cubicBezTo>
                    <a:pt x="1449" y="473"/>
                    <a:pt x="945" y="1"/>
                    <a:pt x="34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7185" name="Google Shape;7185;p92"/>
          <p:cNvSpPr/>
          <p:nvPr/>
        </p:nvSpPr>
        <p:spPr>
          <a:xfrm>
            <a:off x="7041287" y="2352314"/>
            <a:ext cx="470404" cy="467625"/>
          </a:xfrm>
          <a:custGeom>
            <a:avLst/>
            <a:gdLst/>
            <a:ahLst/>
            <a:cxnLst/>
            <a:rect l="l" t="t" r="r" b="b"/>
            <a:pathLst>
              <a:path w="11846" h="11776" extrusionOk="0">
                <a:moveTo>
                  <a:pt x="9074" y="2261"/>
                </a:moveTo>
                <a:lnTo>
                  <a:pt x="9546" y="2733"/>
                </a:lnTo>
                <a:lnTo>
                  <a:pt x="9011" y="3300"/>
                </a:lnTo>
                <a:lnTo>
                  <a:pt x="8538" y="2828"/>
                </a:lnTo>
                <a:lnTo>
                  <a:pt x="9074" y="2261"/>
                </a:lnTo>
                <a:close/>
                <a:moveTo>
                  <a:pt x="6333" y="3489"/>
                </a:moveTo>
                <a:lnTo>
                  <a:pt x="8286" y="5474"/>
                </a:lnTo>
                <a:lnTo>
                  <a:pt x="7782" y="5978"/>
                </a:lnTo>
                <a:lnTo>
                  <a:pt x="7026" y="5222"/>
                </a:lnTo>
                <a:cubicBezTo>
                  <a:pt x="6963" y="5159"/>
                  <a:pt x="6876" y="5128"/>
                  <a:pt x="6789" y="5128"/>
                </a:cubicBezTo>
                <a:cubicBezTo>
                  <a:pt x="6703" y="5128"/>
                  <a:pt x="6616" y="5159"/>
                  <a:pt x="6553" y="5222"/>
                </a:cubicBezTo>
                <a:cubicBezTo>
                  <a:pt x="6427" y="5348"/>
                  <a:pt x="6427" y="5569"/>
                  <a:pt x="6553" y="5695"/>
                </a:cubicBezTo>
                <a:lnTo>
                  <a:pt x="7309" y="6451"/>
                </a:lnTo>
                <a:lnTo>
                  <a:pt x="6837" y="6924"/>
                </a:lnTo>
                <a:lnTo>
                  <a:pt x="4883" y="4939"/>
                </a:lnTo>
                <a:lnTo>
                  <a:pt x="6333" y="3489"/>
                </a:lnTo>
                <a:close/>
                <a:moveTo>
                  <a:pt x="2647" y="8688"/>
                </a:moveTo>
                <a:lnTo>
                  <a:pt x="3119" y="9160"/>
                </a:lnTo>
                <a:lnTo>
                  <a:pt x="2899" y="9412"/>
                </a:lnTo>
                <a:cubicBezTo>
                  <a:pt x="2836" y="9460"/>
                  <a:pt x="2749" y="9483"/>
                  <a:pt x="2662" y="9483"/>
                </a:cubicBezTo>
                <a:cubicBezTo>
                  <a:pt x="2576" y="9483"/>
                  <a:pt x="2489" y="9460"/>
                  <a:pt x="2426" y="9412"/>
                </a:cubicBezTo>
                <a:cubicBezTo>
                  <a:pt x="2300" y="9286"/>
                  <a:pt x="2300" y="9034"/>
                  <a:pt x="2426" y="8940"/>
                </a:cubicBezTo>
                <a:lnTo>
                  <a:pt x="2647" y="8688"/>
                </a:lnTo>
                <a:close/>
                <a:moveTo>
                  <a:pt x="9294" y="0"/>
                </a:moveTo>
                <a:cubicBezTo>
                  <a:pt x="9026" y="0"/>
                  <a:pt x="8758" y="103"/>
                  <a:pt x="8569" y="308"/>
                </a:cubicBezTo>
                <a:cubicBezTo>
                  <a:pt x="8160" y="686"/>
                  <a:pt x="8097" y="1410"/>
                  <a:pt x="8538" y="1820"/>
                </a:cubicBezTo>
                <a:lnTo>
                  <a:pt x="8065" y="2292"/>
                </a:lnTo>
                <a:lnTo>
                  <a:pt x="7089" y="1316"/>
                </a:lnTo>
                <a:cubicBezTo>
                  <a:pt x="6884" y="1127"/>
                  <a:pt x="6616" y="1032"/>
                  <a:pt x="6348" y="1032"/>
                </a:cubicBezTo>
                <a:cubicBezTo>
                  <a:pt x="6081" y="1032"/>
                  <a:pt x="5813" y="1127"/>
                  <a:pt x="5608" y="1316"/>
                </a:cubicBezTo>
                <a:cubicBezTo>
                  <a:pt x="5230" y="1725"/>
                  <a:pt x="5230" y="2387"/>
                  <a:pt x="5608" y="2765"/>
                </a:cubicBezTo>
                <a:lnTo>
                  <a:pt x="5860" y="3017"/>
                </a:lnTo>
                <a:lnTo>
                  <a:pt x="2678" y="6199"/>
                </a:lnTo>
                <a:cubicBezTo>
                  <a:pt x="2142" y="6734"/>
                  <a:pt x="2048" y="7428"/>
                  <a:pt x="2268" y="8058"/>
                </a:cubicBezTo>
                <a:lnTo>
                  <a:pt x="1922" y="8404"/>
                </a:lnTo>
                <a:cubicBezTo>
                  <a:pt x="1607" y="8719"/>
                  <a:pt x="1512" y="9192"/>
                  <a:pt x="1733" y="9601"/>
                </a:cubicBezTo>
                <a:lnTo>
                  <a:pt x="95" y="11208"/>
                </a:lnTo>
                <a:cubicBezTo>
                  <a:pt x="0" y="11334"/>
                  <a:pt x="0" y="11555"/>
                  <a:pt x="95" y="11681"/>
                </a:cubicBezTo>
                <a:cubicBezTo>
                  <a:pt x="158" y="11744"/>
                  <a:pt x="252" y="11775"/>
                  <a:pt x="343" y="11775"/>
                </a:cubicBezTo>
                <a:cubicBezTo>
                  <a:pt x="433" y="11775"/>
                  <a:pt x="520" y="11744"/>
                  <a:pt x="567" y="11681"/>
                </a:cubicBezTo>
                <a:lnTo>
                  <a:pt x="2174" y="10074"/>
                </a:lnTo>
                <a:cubicBezTo>
                  <a:pt x="2318" y="10136"/>
                  <a:pt x="2465" y="10164"/>
                  <a:pt x="2609" y="10164"/>
                </a:cubicBezTo>
                <a:cubicBezTo>
                  <a:pt x="2904" y="10164"/>
                  <a:pt x="3180" y="10044"/>
                  <a:pt x="3371" y="9853"/>
                </a:cubicBezTo>
                <a:lnTo>
                  <a:pt x="3718" y="9507"/>
                </a:lnTo>
                <a:cubicBezTo>
                  <a:pt x="3930" y="9598"/>
                  <a:pt x="4148" y="9640"/>
                  <a:pt x="4363" y="9640"/>
                </a:cubicBezTo>
                <a:cubicBezTo>
                  <a:pt x="4818" y="9640"/>
                  <a:pt x="5255" y="9450"/>
                  <a:pt x="5576" y="9129"/>
                </a:cubicBezTo>
                <a:lnTo>
                  <a:pt x="5797" y="8877"/>
                </a:lnTo>
                <a:lnTo>
                  <a:pt x="4820" y="7900"/>
                </a:lnTo>
                <a:cubicBezTo>
                  <a:pt x="4694" y="7774"/>
                  <a:pt x="4694" y="7554"/>
                  <a:pt x="4820" y="7428"/>
                </a:cubicBezTo>
                <a:cubicBezTo>
                  <a:pt x="4883" y="7365"/>
                  <a:pt x="4970" y="7333"/>
                  <a:pt x="5057" y="7333"/>
                </a:cubicBezTo>
                <a:cubicBezTo>
                  <a:pt x="5143" y="7333"/>
                  <a:pt x="5230" y="7365"/>
                  <a:pt x="5293" y="7428"/>
                </a:cubicBezTo>
                <a:lnTo>
                  <a:pt x="6270" y="8404"/>
                </a:lnTo>
                <a:lnTo>
                  <a:pt x="8727" y="5978"/>
                </a:lnTo>
                <a:lnTo>
                  <a:pt x="8948" y="6199"/>
                </a:lnTo>
                <a:cubicBezTo>
                  <a:pt x="9152" y="6404"/>
                  <a:pt x="9420" y="6506"/>
                  <a:pt x="9688" y="6506"/>
                </a:cubicBezTo>
                <a:cubicBezTo>
                  <a:pt x="9956" y="6506"/>
                  <a:pt x="10223" y="6404"/>
                  <a:pt x="10428" y="6199"/>
                </a:cubicBezTo>
                <a:cubicBezTo>
                  <a:pt x="10806" y="5821"/>
                  <a:pt x="10806" y="5159"/>
                  <a:pt x="10428" y="4750"/>
                </a:cubicBezTo>
                <a:lnTo>
                  <a:pt x="9420" y="3773"/>
                </a:lnTo>
                <a:lnTo>
                  <a:pt x="9987" y="3206"/>
                </a:lnTo>
                <a:cubicBezTo>
                  <a:pt x="10176" y="3411"/>
                  <a:pt x="10444" y="3513"/>
                  <a:pt x="10712" y="3513"/>
                </a:cubicBezTo>
                <a:cubicBezTo>
                  <a:pt x="10980" y="3513"/>
                  <a:pt x="11247" y="3411"/>
                  <a:pt x="11436" y="3206"/>
                </a:cubicBezTo>
                <a:cubicBezTo>
                  <a:pt x="11846" y="2828"/>
                  <a:pt x="11846" y="2166"/>
                  <a:pt x="11436" y="1757"/>
                </a:cubicBezTo>
                <a:lnTo>
                  <a:pt x="10019" y="308"/>
                </a:lnTo>
                <a:cubicBezTo>
                  <a:pt x="9830" y="103"/>
                  <a:pt x="9562" y="0"/>
                  <a:pt x="9294"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7186" name="Google Shape;7186;p92"/>
          <p:cNvGrpSpPr/>
          <p:nvPr/>
        </p:nvGrpSpPr>
        <p:grpSpPr>
          <a:xfrm>
            <a:off x="7123747" y="2951644"/>
            <a:ext cx="304060" cy="469173"/>
            <a:chOff x="-28032075" y="3916450"/>
            <a:chExt cx="191425" cy="295375"/>
          </a:xfrm>
        </p:grpSpPr>
        <p:sp>
          <p:nvSpPr>
            <p:cNvPr id="7187" name="Google Shape;7187;p92"/>
            <p:cNvSpPr/>
            <p:nvPr/>
          </p:nvSpPr>
          <p:spPr>
            <a:xfrm>
              <a:off x="-27996625" y="3916450"/>
              <a:ext cx="120525" cy="51225"/>
            </a:xfrm>
            <a:custGeom>
              <a:avLst/>
              <a:gdLst/>
              <a:ahLst/>
              <a:cxnLst/>
              <a:rect l="l" t="t" r="r" b="b"/>
              <a:pathLst>
                <a:path w="4821" h="2049" extrusionOk="0">
                  <a:moveTo>
                    <a:pt x="1040" y="0"/>
                  </a:moveTo>
                  <a:cubicBezTo>
                    <a:pt x="441" y="0"/>
                    <a:pt x="0" y="473"/>
                    <a:pt x="0" y="1040"/>
                  </a:cubicBezTo>
                  <a:cubicBezTo>
                    <a:pt x="0" y="1607"/>
                    <a:pt x="473" y="2048"/>
                    <a:pt x="1040" y="2048"/>
                  </a:cubicBezTo>
                  <a:lnTo>
                    <a:pt x="3781" y="2048"/>
                  </a:lnTo>
                  <a:cubicBezTo>
                    <a:pt x="4379" y="2048"/>
                    <a:pt x="4820" y="1575"/>
                    <a:pt x="4820" y="1040"/>
                  </a:cubicBezTo>
                  <a:cubicBezTo>
                    <a:pt x="4820" y="441"/>
                    <a:pt x="4348" y="0"/>
                    <a:pt x="378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88" name="Google Shape;7188;p92"/>
            <p:cNvSpPr/>
            <p:nvPr/>
          </p:nvSpPr>
          <p:spPr>
            <a:xfrm>
              <a:off x="-28032075" y="4089975"/>
              <a:ext cx="191425" cy="121850"/>
            </a:xfrm>
            <a:custGeom>
              <a:avLst/>
              <a:gdLst/>
              <a:ahLst/>
              <a:cxnLst/>
              <a:rect l="l" t="t" r="r" b="b"/>
              <a:pathLst>
                <a:path w="7657" h="4874" extrusionOk="0">
                  <a:moveTo>
                    <a:pt x="1733" y="715"/>
                  </a:moveTo>
                  <a:cubicBezTo>
                    <a:pt x="1954" y="715"/>
                    <a:pt x="2111" y="872"/>
                    <a:pt x="2111" y="1061"/>
                  </a:cubicBezTo>
                  <a:cubicBezTo>
                    <a:pt x="2111" y="1250"/>
                    <a:pt x="1954" y="1408"/>
                    <a:pt x="1733" y="1408"/>
                  </a:cubicBezTo>
                  <a:cubicBezTo>
                    <a:pt x="1544" y="1408"/>
                    <a:pt x="1387" y="1250"/>
                    <a:pt x="1387" y="1061"/>
                  </a:cubicBezTo>
                  <a:cubicBezTo>
                    <a:pt x="1418" y="872"/>
                    <a:pt x="1576" y="715"/>
                    <a:pt x="1733" y="715"/>
                  </a:cubicBezTo>
                  <a:close/>
                  <a:moveTo>
                    <a:pt x="3151" y="1376"/>
                  </a:moveTo>
                  <a:cubicBezTo>
                    <a:pt x="3372" y="1376"/>
                    <a:pt x="3529" y="1534"/>
                    <a:pt x="3529" y="1723"/>
                  </a:cubicBezTo>
                  <a:cubicBezTo>
                    <a:pt x="3529" y="1912"/>
                    <a:pt x="3372" y="2070"/>
                    <a:pt x="3151" y="2070"/>
                  </a:cubicBezTo>
                  <a:cubicBezTo>
                    <a:pt x="2962" y="2070"/>
                    <a:pt x="2804" y="1912"/>
                    <a:pt x="2804" y="1723"/>
                  </a:cubicBezTo>
                  <a:cubicBezTo>
                    <a:pt x="2804" y="1534"/>
                    <a:pt x="2962" y="1376"/>
                    <a:pt x="3151" y="1376"/>
                  </a:cubicBezTo>
                  <a:close/>
                  <a:moveTo>
                    <a:pt x="5199" y="2070"/>
                  </a:moveTo>
                  <a:cubicBezTo>
                    <a:pt x="5419" y="2070"/>
                    <a:pt x="5577" y="2227"/>
                    <a:pt x="5577" y="2448"/>
                  </a:cubicBezTo>
                  <a:cubicBezTo>
                    <a:pt x="5577" y="2637"/>
                    <a:pt x="5419" y="2794"/>
                    <a:pt x="5199" y="2794"/>
                  </a:cubicBezTo>
                  <a:cubicBezTo>
                    <a:pt x="5010" y="2794"/>
                    <a:pt x="4852" y="2637"/>
                    <a:pt x="4852" y="2448"/>
                  </a:cubicBezTo>
                  <a:cubicBezTo>
                    <a:pt x="4884" y="2227"/>
                    <a:pt x="5041" y="2070"/>
                    <a:pt x="5199" y="2070"/>
                  </a:cubicBezTo>
                  <a:close/>
                  <a:moveTo>
                    <a:pt x="3151" y="2794"/>
                  </a:moveTo>
                  <a:cubicBezTo>
                    <a:pt x="3372" y="2794"/>
                    <a:pt x="3529" y="2952"/>
                    <a:pt x="3529" y="3141"/>
                  </a:cubicBezTo>
                  <a:cubicBezTo>
                    <a:pt x="3529" y="3330"/>
                    <a:pt x="3372" y="3487"/>
                    <a:pt x="3151" y="3487"/>
                  </a:cubicBezTo>
                  <a:cubicBezTo>
                    <a:pt x="2962" y="3487"/>
                    <a:pt x="2804" y="3330"/>
                    <a:pt x="2804" y="3141"/>
                  </a:cubicBezTo>
                  <a:cubicBezTo>
                    <a:pt x="2804" y="2952"/>
                    <a:pt x="2962" y="2794"/>
                    <a:pt x="3151" y="2794"/>
                  </a:cubicBezTo>
                  <a:close/>
                  <a:moveTo>
                    <a:pt x="1748" y="1"/>
                  </a:moveTo>
                  <a:cubicBezTo>
                    <a:pt x="1181" y="1"/>
                    <a:pt x="615" y="166"/>
                    <a:pt x="63" y="494"/>
                  </a:cubicBezTo>
                  <a:cubicBezTo>
                    <a:pt x="63" y="715"/>
                    <a:pt x="0" y="872"/>
                    <a:pt x="0" y="1061"/>
                  </a:cubicBezTo>
                  <a:cubicBezTo>
                    <a:pt x="0" y="2196"/>
                    <a:pt x="536" y="3298"/>
                    <a:pt x="1418" y="4023"/>
                  </a:cubicBezTo>
                  <a:cubicBezTo>
                    <a:pt x="2111" y="4558"/>
                    <a:pt x="2962" y="4874"/>
                    <a:pt x="3844" y="4874"/>
                  </a:cubicBezTo>
                  <a:cubicBezTo>
                    <a:pt x="4096" y="4874"/>
                    <a:pt x="4380" y="4842"/>
                    <a:pt x="4663" y="4811"/>
                  </a:cubicBezTo>
                  <a:cubicBezTo>
                    <a:pt x="6144" y="4495"/>
                    <a:pt x="7341" y="3267"/>
                    <a:pt x="7625" y="1723"/>
                  </a:cubicBezTo>
                  <a:cubicBezTo>
                    <a:pt x="7656" y="1439"/>
                    <a:pt x="7656" y="1219"/>
                    <a:pt x="7656" y="935"/>
                  </a:cubicBezTo>
                  <a:lnTo>
                    <a:pt x="7656" y="935"/>
                  </a:lnTo>
                  <a:cubicBezTo>
                    <a:pt x="7033" y="1235"/>
                    <a:pt x="6444" y="1354"/>
                    <a:pt x="5904" y="1354"/>
                  </a:cubicBezTo>
                  <a:cubicBezTo>
                    <a:pt x="4969" y="1354"/>
                    <a:pt x="4183" y="1000"/>
                    <a:pt x="3624" y="620"/>
                  </a:cubicBezTo>
                  <a:cubicBezTo>
                    <a:pt x="3010" y="206"/>
                    <a:pt x="2378" y="1"/>
                    <a:pt x="1748"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89" name="Google Shape;7189;p92"/>
            <p:cNvSpPr/>
            <p:nvPr/>
          </p:nvSpPr>
          <p:spPr>
            <a:xfrm>
              <a:off x="-28024975" y="3985750"/>
              <a:ext cx="181950" cy="121975"/>
            </a:xfrm>
            <a:custGeom>
              <a:avLst/>
              <a:gdLst/>
              <a:ahLst/>
              <a:cxnLst/>
              <a:rect l="l" t="t" r="r" b="b"/>
              <a:pathLst>
                <a:path w="7278" h="4879" extrusionOk="0">
                  <a:moveTo>
                    <a:pt x="1827" y="1"/>
                  </a:moveTo>
                  <a:lnTo>
                    <a:pt x="1827" y="1639"/>
                  </a:lnTo>
                  <a:cubicBezTo>
                    <a:pt x="1827" y="1765"/>
                    <a:pt x="1733" y="1891"/>
                    <a:pt x="1607" y="1922"/>
                  </a:cubicBezTo>
                  <a:cubicBezTo>
                    <a:pt x="914" y="2363"/>
                    <a:pt x="315" y="3025"/>
                    <a:pt x="0" y="3813"/>
                  </a:cubicBezTo>
                  <a:cubicBezTo>
                    <a:pt x="492" y="3611"/>
                    <a:pt x="988" y="3505"/>
                    <a:pt x="1488" y="3505"/>
                  </a:cubicBezTo>
                  <a:cubicBezTo>
                    <a:pt x="2237" y="3505"/>
                    <a:pt x="2993" y="3743"/>
                    <a:pt x="3749" y="4254"/>
                  </a:cubicBezTo>
                  <a:cubicBezTo>
                    <a:pt x="4370" y="4673"/>
                    <a:pt x="5000" y="4878"/>
                    <a:pt x="5629" y="4878"/>
                  </a:cubicBezTo>
                  <a:cubicBezTo>
                    <a:pt x="6181" y="4878"/>
                    <a:pt x="6733" y="4721"/>
                    <a:pt x="7278" y="4411"/>
                  </a:cubicBezTo>
                  <a:cubicBezTo>
                    <a:pt x="7057" y="3372"/>
                    <a:pt x="6427" y="2427"/>
                    <a:pt x="5450" y="1922"/>
                  </a:cubicBezTo>
                  <a:cubicBezTo>
                    <a:pt x="5356" y="1859"/>
                    <a:pt x="5293" y="1765"/>
                    <a:pt x="5293" y="1639"/>
                  </a:cubicBezTo>
                  <a:lnTo>
                    <a:pt x="5293"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190" name="Google Shape;7190;p92"/>
          <p:cNvGrpSpPr/>
          <p:nvPr/>
        </p:nvGrpSpPr>
        <p:grpSpPr>
          <a:xfrm>
            <a:off x="10010877" y="1741979"/>
            <a:ext cx="470444" cy="470444"/>
            <a:chOff x="-26201650" y="3176075"/>
            <a:chExt cx="296175" cy="296175"/>
          </a:xfrm>
        </p:grpSpPr>
        <p:sp>
          <p:nvSpPr>
            <p:cNvPr id="7191" name="Google Shape;7191;p92"/>
            <p:cNvSpPr/>
            <p:nvPr/>
          </p:nvSpPr>
          <p:spPr>
            <a:xfrm>
              <a:off x="-26082700" y="3176075"/>
              <a:ext cx="51200" cy="226875"/>
            </a:xfrm>
            <a:custGeom>
              <a:avLst/>
              <a:gdLst/>
              <a:ahLst/>
              <a:cxnLst/>
              <a:rect l="l" t="t" r="r" b="b"/>
              <a:pathLst>
                <a:path w="2048" h="9075" extrusionOk="0">
                  <a:moveTo>
                    <a:pt x="1071" y="1"/>
                  </a:moveTo>
                  <a:cubicBezTo>
                    <a:pt x="882" y="1"/>
                    <a:pt x="725" y="158"/>
                    <a:pt x="725" y="347"/>
                  </a:cubicBezTo>
                  <a:lnTo>
                    <a:pt x="725" y="6554"/>
                  </a:lnTo>
                  <a:cubicBezTo>
                    <a:pt x="473" y="6900"/>
                    <a:pt x="0" y="7656"/>
                    <a:pt x="0" y="8034"/>
                  </a:cubicBezTo>
                  <a:cubicBezTo>
                    <a:pt x="0" y="8633"/>
                    <a:pt x="473" y="9074"/>
                    <a:pt x="1040" y="9074"/>
                  </a:cubicBezTo>
                  <a:cubicBezTo>
                    <a:pt x="1638" y="9074"/>
                    <a:pt x="2048" y="8602"/>
                    <a:pt x="2048" y="8034"/>
                  </a:cubicBezTo>
                  <a:cubicBezTo>
                    <a:pt x="2048" y="7656"/>
                    <a:pt x="1638" y="6900"/>
                    <a:pt x="1355" y="6554"/>
                  </a:cubicBezTo>
                  <a:lnTo>
                    <a:pt x="1355" y="347"/>
                  </a:lnTo>
                  <a:cubicBezTo>
                    <a:pt x="1386" y="158"/>
                    <a:pt x="1260" y="1"/>
                    <a:pt x="107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92" name="Google Shape;7192;p92"/>
            <p:cNvSpPr/>
            <p:nvPr/>
          </p:nvSpPr>
          <p:spPr>
            <a:xfrm>
              <a:off x="-26201650" y="3317075"/>
              <a:ext cx="296175" cy="155175"/>
            </a:xfrm>
            <a:custGeom>
              <a:avLst/>
              <a:gdLst/>
              <a:ahLst/>
              <a:cxnLst/>
              <a:rect l="l" t="t" r="r" b="b"/>
              <a:pathLst>
                <a:path w="11847" h="6207" extrusionOk="0">
                  <a:moveTo>
                    <a:pt x="3939" y="662"/>
                  </a:moveTo>
                  <a:cubicBezTo>
                    <a:pt x="3876" y="914"/>
                    <a:pt x="3750" y="1134"/>
                    <a:pt x="3624" y="1323"/>
                  </a:cubicBezTo>
                  <a:cubicBezTo>
                    <a:pt x="3624" y="1386"/>
                    <a:pt x="3593" y="1418"/>
                    <a:pt x="3593" y="1481"/>
                  </a:cubicBezTo>
                  <a:cubicBezTo>
                    <a:pt x="3277" y="1292"/>
                    <a:pt x="2836" y="1229"/>
                    <a:pt x="2490" y="1229"/>
                  </a:cubicBezTo>
                  <a:cubicBezTo>
                    <a:pt x="1986" y="1229"/>
                    <a:pt x="1293" y="1386"/>
                    <a:pt x="1041" y="1859"/>
                  </a:cubicBezTo>
                  <a:cubicBezTo>
                    <a:pt x="915" y="2048"/>
                    <a:pt x="757" y="2111"/>
                    <a:pt x="568" y="2111"/>
                  </a:cubicBezTo>
                  <a:lnTo>
                    <a:pt x="568" y="1008"/>
                  </a:lnTo>
                  <a:cubicBezTo>
                    <a:pt x="568" y="819"/>
                    <a:pt x="726" y="662"/>
                    <a:pt x="915" y="662"/>
                  </a:cubicBezTo>
                  <a:close/>
                  <a:moveTo>
                    <a:pt x="10681" y="662"/>
                  </a:moveTo>
                  <a:cubicBezTo>
                    <a:pt x="10870" y="662"/>
                    <a:pt x="11028" y="819"/>
                    <a:pt x="11028" y="1008"/>
                  </a:cubicBezTo>
                  <a:lnTo>
                    <a:pt x="11028" y="2111"/>
                  </a:lnTo>
                  <a:cubicBezTo>
                    <a:pt x="10870" y="2111"/>
                    <a:pt x="10681" y="2048"/>
                    <a:pt x="10555" y="1859"/>
                  </a:cubicBezTo>
                  <a:cubicBezTo>
                    <a:pt x="10335" y="1449"/>
                    <a:pt x="9894" y="1229"/>
                    <a:pt x="9452" y="1229"/>
                  </a:cubicBezTo>
                  <a:cubicBezTo>
                    <a:pt x="9011" y="1229"/>
                    <a:pt x="8602" y="1449"/>
                    <a:pt x="8350" y="1859"/>
                  </a:cubicBezTo>
                  <a:cubicBezTo>
                    <a:pt x="8318" y="1922"/>
                    <a:pt x="8224" y="2016"/>
                    <a:pt x="8192" y="2048"/>
                  </a:cubicBezTo>
                  <a:cubicBezTo>
                    <a:pt x="8161" y="1733"/>
                    <a:pt x="8003" y="1292"/>
                    <a:pt x="7657" y="662"/>
                  </a:cubicBezTo>
                  <a:close/>
                  <a:moveTo>
                    <a:pt x="2332" y="2741"/>
                  </a:moveTo>
                  <a:cubicBezTo>
                    <a:pt x="2521" y="2741"/>
                    <a:pt x="2679" y="2899"/>
                    <a:pt x="2679" y="3119"/>
                  </a:cubicBezTo>
                  <a:cubicBezTo>
                    <a:pt x="2679" y="3308"/>
                    <a:pt x="2521" y="3466"/>
                    <a:pt x="2332" y="3466"/>
                  </a:cubicBezTo>
                  <a:cubicBezTo>
                    <a:pt x="2143" y="3466"/>
                    <a:pt x="1986" y="3308"/>
                    <a:pt x="1986" y="3119"/>
                  </a:cubicBezTo>
                  <a:cubicBezTo>
                    <a:pt x="1986" y="2899"/>
                    <a:pt x="2143" y="2741"/>
                    <a:pt x="2332" y="2741"/>
                  </a:cubicBezTo>
                  <a:close/>
                  <a:moveTo>
                    <a:pt x="9295" y="2741"/>
                  </a:moveTo>
                  <a:cubicBezTo>
                    <a:pt x="9484" y="2741"/>
                    <a:pt x="9641" y="2899"/>
                    <a:pt x="9641" y="3119"/>
                  </a:cubicBezTo>
                  <a:cubicBezTo>
                    <a:pt x="9641" y="3308"/>
                    <a:pt x="9484" y="3466"/>
                    <a:pt x="9295" y="3466"/>
                  </a:cubicBezTo>
                  <a:cubicBezTo>
                    <a:pt x="9106" y="3466"/>
                    <a:pt x="8948" y="3308"/>
                    <a:pt x="8948" y="3119"/>
                  </a:cubicBezTo>
                  <a:cubicBezTo>
                    <a:pt x="8948" y="2899"/>
                    <a:pt x="9106" y="2741"/>
                    <a:pt x="9295" y="2741"/>
                  </a:cubicBezTo>
                  <a:close/>
                  <a:moveTo>
                    <a:pt x="1608" y="4127"/>
                  </a:moveTo>
                  <a:cubicBezTo>
                    <a:pt x="1828" y="4127"/>
                    <a:pt x="1986" y="4285"/>
                    <a:pt x="1986" y="4474"/>
                  </a:cubicBezTo>
                  <a:cubicBezTo>
                    <a:pt x="1986" y="4694"/>
                    <a:pt x="1828" y="4852"/>
                    <a:pt x="1608" y="4852"/>
                  </a:cubicBezTo>
                  <a:cubicBezTo>
                    <a:pt x="1419" y="4852"/>
                    <a:pt x="1261" y="4694"/>
                    <a:pt x="1261" y="4474"/>
                  </a:cubicBezTo>
                  <a:cubicBezTo>
                    <a:pt x="1261" y="4285"/>
                    <a:pt x="1419" y="4127"/>
                    <a:pt x="1608" y="4127"/>
                  </a:cubicBezTo>
                  <a:close/>
                  <a:moveTo>
                    <a:pt x="3025" y="4127"/>
                  </a:moveTo>
                  <a:cubicBezTo>
                    <a:pt x="3246" y="4127"/>
                    <a:pt x="3404" y="4285"/>
                    <a:pt x="3404" y="4474"/>
                  </a:cubicBezTo>
                  <a:cubicBezTo>
                    <a:pt x="3404" y="4694"/>
                    <a:pt x="3183" y="4852"/>
                    <a:pt x="3025" y="4852"/>
                  </a:cubicBezTo>
                  <a:cubicBezTo>
                    <a:pt x="2836" y="4852"/>
                    <a:pt x="2679" y="4694"/>
                    <a:pt x="2679" y="4474"/>
                  </a:cubicBezTo>
                  <a:cubicBezTo>
                    <a:pt x="2679" y="4285"/>
                    <a:pt x="2836" y="4127"/>
                    <a:pt x="3025" y="4127"/>
                  </a:cubicBezTo>
                  <a:close/>
                  <a:moveTo>
                    <a:pt x="8602" y="4127"/>
                  </a:moveTo>
                  <a:cubicBezTo>
                    <a:pt x="8791" y="4127"/>
                    <a:pt x="8948" y="4285"/>
                    <a:pt x="8948" y="4474"/>
                  </a:cubicBezTo>
                  <a:cubicBezTo>
                    <a:pt x="8948" y="4694"/>
                    <a:pt x="8791" y="4852"/>
                    <a:pt x="8602" y="4852"/>
                  </a:cubicBezTo>
                  <a:cubicBezTo>
                    <a:pt x="8381" y="4852"/>
                    <a:pt x="8224" y="4694"/>
                    <a:pt x="8224" y="4474"/>
                  </a:cubicBezTo>
                  <a:cubicBezTo>
                    <a:pt x="8224" y="4285"/>
                    <a:pt x="8381" y="4127"/>
                    <a:pt x="8602" y="4127"/>
                  </a:cubicBezTo>
                  <a:close/>
                  <a:moveTo>
                    <a:pt x="9957" y="4127"/>
                  </a:moveTo>
                  <a:cubicBezTo>
                    <a:pt x="10177" y="4127"/>
                    <a:pt x="10335" y="4285"/>
                    <a:pt x="10335" y="4474"/>
                  </a:cubicBezTo>
                  <a:cubicBezTo>
                    <a:pt x="10335" y="4694"/>
                    <a:pt x="10177" y="4852"/>
                    <a:pt x="9957" y="4852"/>
                  </a:cubicBezTo>
                  <a:cubicBezTo>
                    <a:pt x="9768" y="4852"/>
                    <a:pt x="9610" y="4694"/>
                    <a:pt x="9610" y="4474"/>
                  </a:cubicBezTo>
                  <a:cubicBezTo>
                    <a:pt x="9610" y="4285"/>
                    <a:pt x="9768" y="4127"/>
                    <a:pt x="9957" y="4127"/>
                  </a:cubicBezTo>
                  <a:close/>
                  <a:moveTo>
                    <a:pt x="1041" y="0"/>
                  </a:moveTo>
                  <a:cubicBezTo>
                    <a:pt x="442" y="0"/>
                    <a:pt x="1" y="473"/>
                    <a:pt x="1" y="1008"/>
                  </a:cubicBezTo>
                  <a:lnTo>
                    <a:pt x="1" y="5860"/>
                  </a:lnTo>
                  <a:cubicBezTo>
                    <a:pt x="1" y="6049"/>
                    <a:pt x="159" y="6207"/>
                    <a:pt x="348" y="6207"/>
                  </a:cubicBezTo>
                  <a:lnTo>
                    <a:pt x="11500" y="6207"/>
                  </a:lnTo>
                  <a:cubicBezTo>
                    <a:pt x="11689" y="6207"/>
                    <a:pt x="11847" y="6049"/>
                    <a:pt x="11847" y="5860"/>
                  </a:cubicBezTo>
                  <a:lnTo>
                    <a:pt x="11847" y="1008"/>
                  </a:lnTo>
                  <a:cubicBezTo>
                    <a:pt x="11752" y="441"/>
                    <a:pt x="11280" y="0"/>
                    <a:pt x="10713" y="0"/>
                  </a:cubicBezTo>
                  <a:lnTo>
                    <a:pt x="7058" y="0"/>
                  </a:lnTo>
                  <a:cubicBezTo>
                    <a:pt x="6775" y="0"/>
                    <a:pt x="6617" y="315"/>
                    <a:pt x="6775" y="536"/>
                  </a:cubicBezTo>
                  <a:cubicBezTo>
                    <a:pt x="7342" y="1323"/>
                    <a:pt x="7594" y="1953"/>
                    <a:pt x="7594" y="2426"/>
                  </a:cubicBezTo>
                  <a:cubicBezTo>
                    <a:pt x="7594" y="2899"/>
                    <a:pt x="7405" y="3371"/>
                    <a:pt x="7027" y="3749"/>
                  </a:cubicBezTo>
                  <a:cubicBezTo>
                    <a:pt x="6686" y="4033"/>
                    <a:pt x="6243" y="4163"/>
                    <a:pt x="5813" y="4163"/>
                  </a:cubicBezTo>
                  <a:cubicBezTo>
                    <a:pt x="5766" y="4163"/>
                    <a:pt x="5719" y="4162"/>
                    <a:pt x="5672" y="4159"/>
                  </a:cubicBezTo>
                  <a:cubicBezTo>
                    <a:pt x="5168" y="4127"/>
                    <a:pt x="4695" y="3812"/>
                    <a:pt x="4443" y="3340"/>
                  </a:cubicBezTo>
                  <a:cubicBezTo>
                    <a:pt x="4128" y="2835"/>
                    <a:pt x="4097" y="2205"/>
                    <a:pt x="4349" y="1638"/>
                  </a:cubicBezTo>
                  <a:cubicBezTo>
                    <a:pt x="4506" y="1323"/>
                    <a:pt x="4695" y="945"/>
                    <a:pt x="4979" y="536"/>
                  </a:cubicBezTo>
                  <a:cubicBezTo>
                    <a:pt x="5136" y="315"/>
                    <a:pt x="4979" y="0"/>
                    <a:pt x="4695"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193" name="Google Shape;7193;p92"/>
          <p:cNvGrpSpPr/>
          <p:nvPr/>
        </p:nvGrpSpPr>
        <p:grpSpPr>
          <a:xfrm>
            <a:off x="10010240" y="2351607"/>
            <a:ext cx="471715" cy="469173"/>
            <a:chOff x="-26204800" y="3547050"/>
            <a:chExt cx="296975" cy="295375"/>
          </a:xfrm>
        </p:grpSpPr>
        <p:sp>
          <p:nvSpPr>
            <p:cNvPr id="7194" name="Google Shape;7194;p92"/>
            <p:cNvSpPr/>
            <p:nvPr/>
          </p:nvSpPr>
          <p:spPr>
            <a:xfrm>
              <a:off x="-26204000" y="3669125"/>
              <a:ext cx="296175" cy="173300"/>
            </a:xfrm>
            <a:custGeom>
              <a:avLst/>
              <a:gdLst/>
              <a:ahLst/>
              <a:cxnLst/>
              <a:rect l="l" t="t" r="r" b="b"/>
              <a:pathLst>
                <a:path w="11847" h="6932" extrusionOk="0">
                  <a:moveTo>
                    <a:pt x="7656" y="3466"/>
                  </a:moveTo>
                  <a:lnTo>
                    <a:pt x="7656" y="4852"/>
                  </a:lnTo>
                  <a:lnTo>
                    <a:pt x="6963" y="4852"/>
                  </a:lnTo>
                  <a:lnTo>
                    <a:pt x="6963" y="3466"/>
                  </a:lnTo>
                  <a:close/>
                  <a:moveTo>
                    <a:pt x="9074" y="3466"/>
                  </a:moveTo>
                  <a:lnTo>
                    <a:pt x="9074" y="4852"/>
                  </a:lnTo>
                  <a:lnTo>
                    <a:pt x="8381" y="4852"/>
                  </a:lnTo>
                  <a:lnTo>
                    <a:pt x="8381" y="3466"/>
                  </a:lnTo>
                  <a:close/>
                  <a:moveTo>
                    <a:pt x="10460" y="3435"/>
                  </a:moveTo>
                  <a:lnTo>
                    <a:pt x="10460" y="4852"/>
                  </a:lnTo>
                  <a:lnTo>
                    <a:pt x="9735" y="4852"/>
                  </a:lnTo>
                  <a:lnTo>
                    <a:pt x="9735" y="3466"/>
                  </a:lnTo>
                  <a:lnTo>
                    <a:pt x="10114" y="3466"/>
                  </a:lnTo>
                  <a:cubicBezTo>
                    <a:pt x="10208" y="3466"/>
                    <a:pt x="10334" y="3466"/>
                    <a:pt x="10460" y="3435"/>
                  </a:cubicBezTo>
                  <a:close/>
                  <a:moveTo>
                    <a:pt x="10114" y="1"/>
                  </a:moveTo>
                  <a:cubicBezTo>
                    <a:pt x="9515" y="1"/>
                    <a:pt x="9042" y="442"/>
                    <a:pt x="8633" y="788"/>
                  </a:cubicBezTo>
                  <a:cubicBezTo>
                    <a:pt x="8318" y="1103"/>
                    <a:pt x="8034" y="1387"/>
                    <a:pt x="7656" y="1387"/>
                  </a:cubicBezTo>
                  <a:cubicBezTo>
                    <a:pt x="7404" y="1387"/>
                    <a:pt x="7121" y="1229"/>
                    <a:pt x="7026" y="946"/>
                  </a:cubicBezTo>
                  <a:cubicBezTo>
                    <a:pt x="6974" y="815"/>
                    <a:pt x="6855" y="749"/>
                    <a:pt x="6708" y="749"/>
                  </a:cubicBezTo>
                  <a:cubicBezTo>
                    <a:pt x="6679" y="749"/>
                    <a:pt x="6648" y="752"/>
                    <a:pt x="6617" y="757"/>
                  </a:cubicBezTo>
                  <a:cubicBezTo>
                    <a:pt x="6018" y="914"/>
                    <a:pt x="5577" y="1481"/>
                    <a:pt x="5577" y="2080"/>
                  </a:cubicBezTo>
                  <a:cubicBezTo>
                    <a:pt x="5577" y="2616"/>
                    <a:pt x="5860" y="3025"/>
                    <a:pt x="6301" y="3277"/>
                  </a:cubicBezTo>
                  <a:lnTo>
                    <a:pt x="6301" y="4758"/>
                  </a:lnTo>
                  <a:cubicBezTo>
                    <a:pt x="6238" y="4758"/>
                    <a:pt x="6207" y="4726"/>
                    <a:pt x="6144" y="4726"/>
                  </a:cubicBezTo>
                  <a:lnTo>
                    <a:pt x="4443" y="3813"/>
                  </a:lnTo>
                  <a:cubicBezTo>
                    <a:pt x="4002" y="3592"/>
                    <a:pt x="3498" y="3466"/>
                    <a:pt x="2993" y="3466"/>
                  </a:cubicBezTo>
                  <a:lnTo>
                    <a:pt x="347" y="3466"/>
                  </a:lnTo>
                  <a:cubicBezTo>
                    <a:pt x="158" y="3466"/>
                    <a:pt x="0" y="3624"/>
                    <a:pt x="0" y="3813"/>
                  </a:cubicBezTo>
                  <a:lnTo>
                    <a:pt x="0" y="5199"/>
                  </a:lnTo>
                  <a:cubicBezTo>
                    <a:pt x="0" y="5388"/>
                    <a:pt x="158" y="5546"/>
                    <a:pt x="347" y="5546"/>
                  </a:cubicBezTo>
                  <a:lnTo>
                    <a:pt x="2993" y="5546"/>
                  </a:lnTo>
                  <a:cubicBezTo>
                    <a:pt x="3371" y="5546"/>
                    <a:pt x="3781" y="5672"/>
                    <a:pt x="4128" y="5829"/>
                  </a:cubicBezTo>
                  <a:lnTo>
                    <a:pt x="5829" y="6743"/>
                  </a:lnTo>
                  <a:cubicBezTo>
                    <a:pt x="6049" y="6869"/>
                    <a:pt x="6364" y="6932"/>
                    <a:pt x="6648" y="6932"/>
                  </a:cubicBezTo>
                  <a:lnTo>
                    <a:pt x="10807" y="6932"/>
                  </a:lnTo>
                  <a:cubicBezTo>
                    <a:pt x="11405" y="6932"/>
                    <a:pt x="11846" y="6459"/>
                    <a:pt x="11846" y="5924"/>
                  </a:cubicBezTo>
                  <a:cubicBezTo>
                    <a:pt x="11846" y="5483"/>
                    <a:pt x="11563" y="5073"/>
                    <a:pt x="11122" y="4915"/>
                  </a:cubicBezTo>
                  <a:lnTo>
                    <a:pt x="11122" y="3120"/>
                  </a:lnTo>
                  <a:cubicBezTo>
                    <a:pt x="11563" y="2805"/>
                    <a:pt x="11846" y="2301"/>
                    <a:pt x="11846" y="1733"/>
                  </a:cubicBezTo>
                  <a:cubicBezTo>
                    <a:pt x="11846" y="788"/>
                    <a:pt x="11059" y="1"/>
                    <a:pt x="10114"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95" name="Google Shape;7195;p92"/>
            <p:cNvSpPr/>
            <p:nvPr/>
          </p:nvSpPr>
          <p:spPr>
            <a:xfrm>
              <a:off x="-26204800" y="3547050"/>
              <a:ext cx="296975" cy="122100"/>
            </a:xfrm>
            <a:custGeom>
              <a:avLst/>
              <a:gdLst/>
              <a:ahLst/>
              <a:cxnLst/>
              <a:rect l="l" t="t" r="r" b="b"/>
              <a:pathLst>
                <a:path w="11879" h="4884" extrusionOk="0">
                  <a:moveTo>
                    <a:pt x="10839" y="1702"/>
                  </a:moveTo>
                  <a:cubicBezTo>
                    <a:pt x="11028" y="1702"/>
                    <a:pt x="11185" y="1859"/>
                    <a:pt x="11185" y="2048"/>
                  </a:cubicBezTo>
                  <a:cubicBezTo>
                    <a:pt x="11154" y="2269"/>
                    <a:pt x="10996" y="2426"/>
                    <a:pt x="10839" y="2426"/>
                  </a:cubicBezTo>
                  <a:lnTo>
                    <a:pt x="10492" y="2426"/>
                  </a:lnTo>
                  <a:lnTo>
                    <a:pt x="10492" y="1702"/>
                  </a:lnTo>
                  <a:close/>
                  <a:moveTo>
                    <a:pt x="726" y="725"/>
                  </a:moveTo>
                  <a:lnTo>
                    <a:pt x="1419" y="757"/>
                  </a:lnTo>
                  <a:lnTo>
                    <a:pt x="1419" y="4002"/>
                  </a:lnTo>
                  <a:lnTo>
                    <a:pt x="726" y="4096"/>
                  </a:lnTo>
                  <a:lnTo>
                    <a:pt x="726" y="725"/>
                  </a:lnTo>
                  <a:close/>
                  <a:moveTo>
                    <a:pt x="379" y="0"/>
                  </a:moveTo>
                  <a:cubicBezTo>
                    <a:pt x="158" y="0"/>
                    <a:pt x="1" y="158"/>
                    <a:pt x="1" y="347"/>
                  </a:cubicBezTo>
                  <a:lnTo>
                    <a:pt x="1" y="4537"/>
                  </a:lnTo>
                  <a:cubicBezTo>
                    <a:pt x="1" y="4726"/>
                    <a:pt x="221" y="4884"/>
                    <a:pt x="411" y="4884"/>
                  </a:cubicBezTo>
                  <a:lnTo>
                    <a:pt x="9578" y="3592"/>
                  </a:lnTo>
                  <a:cubicBezTo>
                    <a:pt x="9862" y="3561"/>
                    <a:pt x="10083" y="3403"/>
                    <a:pt x="10240" y="3151"/>
                  </a:cubicBezTo>
                  <a:lnTo>
                    <a:pt x="10807" y="3151"/>
                  </a:lnTo>
                  <a:cubicBezTo>
                    <a:pt x="11406" y="3151"/>
                    <a:pt x="11815" y="2678"/>
                    <a:pt x="11815" y="2143"/>
                  </a:cubicBezTo>
                  <a:cubicBezTo>
                    <a:pt x="11878" y="1513"/>
                    <a:pt x="11406" y="1040"/>
                    <a:pt x="10839" y="1040"/>
                  </a:cubicBezTo>
                  <a:lnTo>
                    <a:pt x="10240" y="1040"/>
                  </a:lnTo>
                  <a:cubicBezTo>
                    <a:pt x="10083" y="788"/>
                    <a:pt x="9831" y="694"/>
                    <a:pt x="9515" y="631"/>
                  </a:cubicBezTo>
                  <a:lnTo>
                    <a:pt x="379"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7196" name="Google Shape;7196;p92"/>
          <p:cNvSpPr/>
          <p:nvPr/>
        </p:nvSpPr>
        <p:spPr>
          <a:xfrm>
            <a:off x="10054090" y="2950934"/>
            <a:ext cx="385345" cy="470444"/>
          </a:xfrm>
          <a:custGeom>
            <a:avLst/>
            <a:gdLst/>
            <a:ahLst/>
            <a:cxnLst/>
            <a:rect l="l" t="t" r="r" b="b"/>
            <a:pathLst>
              <a:path w="9704" h="11847" extrusionOk="0">
                <a:moveTo>
                  <a:pt x="7687" y="662"/>
                </a:moveTo>
                <a:cubicBezTo>
                  <a:pt x="7813" y="945"/>
                  <a:pt x="7971" y="1134"/>
                  <a:pt x="8160" y="1386"/>
                </a:cubicBezTo>
                <a:lnTo>
                  <a:pt x="1008" y="1386"/>
                </a:lnTo>
                <a:cubicBezTo>
                  <a:pt x="788" y="1386"/>
                  <a:pt x="630" y="1229"/>
                  <a:pt x="630" y="1040"/>
                </a:cubicBezTo>
                <a:cubicBezTo>
                  <a:pt x="630" y="819"/>
                  <a:pt x="788" y="662"/>
                  <a:pt x="1008" y="662"/>
                </a:cubicBezTo>
                <a:close/>
                <a:moveTo>
                  <a:pt x="6553" y="3466"/>
                </a:moveTo>
                <a:cubicBezTo>
                  <a:pt x="6742" y="3466"/>
                  <a:pt x="6900" y="3623"/>
                  <a:pt x="6900" y="3812"/>
                </a:cubicBezTo>
                <a:lnTo>
                  <a:pt x="6900" y="4852"/>
                </a:lnTo>
                <a:lnTo>
                  <a:pt x="7939" y="4852"/>
                </a:lnTo>
                <a:cubicBezTo>
                  <a:pt x="8128" y="4852"/>
                  <a:pt x="8286" y="5009"/>
                  <a:pt x="8286" y="5199"/>
                </a:cubicBezTo>
                <a:lnTo>
                  <a:pt x="8286" y="6585"/>
                </a:lnTo>
                <a:cubicBezTo>
                  <a:pt x="8286" y="6774"/>
                  <a:pt x="8128" y="6931"/>
                  <a:pt x="7939" y="6931"/>
                </a:cubicBezTo>
                <a:lnTo>
                  <a:pt x="6900" y="6931"/>
                </a:lnTo>
                <a:lnTo>
                  <a:pt x="6900" y="7971"/>
                </a:lnTo>
                <a:cubicBezTo>
                  <a:pt x="6900" y="8160"/>
                  <a:pt x="6742" y="8317"/>
                  <a:pt x="6553" y="8317"/>
                </a:cubicBezTo>
                <a:lnTo>
                  <a:pt x="5167" y="8317"/>
                </a:lnTo>
                <a:cubicBezTo>
                  <a:pt x="4978" y="8317"/>
                  <a:pt x="4820" y="8160"/>
                  <a:pt x="4820" y="7971"/>
                </a:cubicBezTo>
                <a:lnTo>
                  <a:pt x="4820" y="6931"/>
                </a:lnTo>
                <a:lnTo>
                  <a:pt x="3781" y="6931"/>
                </a:lnTo>
                <a:cubicBezTo>
                  <a:pt x="3592" y="6931"/>
                  <a:pt x="3434" y="6774"/>
                  <a:pt x="3434" y="6585"/>
                </a:cubicBezTo>
                <a:lnTo>
                  <a:pt x="3434" y="5199"/>
                </a:lnTo>
                <a:cubicBezTo>
                  <a:pt x="3434" y="5009"/>
                  <a:pt x="3592" y="4852"/>
                  <a:pt x="3781" y="4852"/>
                </a:cubicBezTo>
                <a:lnTo>
                  <a:pt x="4820" y="4852"/>
                </a:lnTo>
                <a:lnTo>
                  <a:pt x="4820" y="3812"/>
                </a:lnTo>
                <a:cubicBezTo>
                  <a:pt x="4820" y="3623"/>
                  <a:pt x="4978" y="3466"/>
                  <a:pt x="5167" y="3466"/>
                </a:cubicBezTo>
                <a:close/>
                <a:moveTo>
                  <a:pt x="7939" y="9735"/>
                </a:moveTo>
                <a:cubicBezTo>
                  <a:pt x="8128" y="9735"/>
                  <a:pt x="8286" y="9893"/>
                  <a:pt x="8286" y="10082"/>
                </a:cubicBezTo>
                <a:cubicBezTo>
                  <a:pt x="8286" y="10334"/>
                  <a:pt x="8128" y="10428"/>
                  <a:pt x="7939" y="10428"/>
                </a:cubicBezTo>
                <a:lnTo>
                  <a:pt x="3749" y="10428"/>
                </a:lnTo>
                <a:cubicBezTo>
                  <a:pt x="3560" y="10428"/>
                  <a:pt x="3403" y="10271"/>
                  <a:pt x="3403" y="10082"/>
                </a:cubicBezTo>
                <a:cubicBezTo>
                  <a:pt x="3403" y="9893"/>
                  <a:pt x="3560" y="9735"/>
                  <a:pt x="3749" y="9735"/>
                </a:cubicBezTo>
                <a:close/>
                <a:moveTo>
                  <a:pt x="1040" y="0"/>
                </a:moveTo>
                <a:cubicBezTo>
                  <a:pt x="441" y="0"/>
                  <a:pt x="0" y="473"/>
                  <a:pt x="0" y="1040"/>
                </a:cubicBezTo>
                <a:lnTo>
                  <a:pt x="0" y="10428"/>
                </a:lnTo>
                <a:cubicBezTo>
                  <a:pt x="0" y="11184"/>
                  <a:pt x="630" y="11815"/>
                  <a:pt x="1386" y="11815"/>
                </a:cubicBezTo>
                <a:lnTo>
                  <a:pt x="1386" y="2048"/>
                </a:lnTo>
                <a:lnTo>
                  <a:pt x="2111" y="2048"/>
                </a:lnTo>
                <a:lnTo>
                  <a:pt x="2111" y="11815"/>
                </a:lnTo>
                <a:lnTo>
                  <a:pt x="9357" y="11815"/>
                </a:lnTo>
                <a:lnTo>
                  <a:pt x="9357" y="11846"/>
                </a:lnTo>
                <a:cubicBezTo>
                  <a:pt x="9546" y="11846"/>
                  <a:pt x="9704" y="11688"/>
                  <a:pt x="9704" y="11499"/>
                </a:cubicBezTo>
                <a:lnTo>
                  <a:pt x="9704" y="1733"/>
                </a:lnTo>
                <a:cubicBezTo>
                  <a:pt x="9704" y="1607"/>
                  <a:pt x="9609" y="1449"/>
                  <a:pt x="9452" y="1418"/>
                </a:cubicBezTo>
                <a:cubicBezTo>
                  <a:pt x="8822" y="1166"/>
                  <a:pt x="8443" y="756"/>
                  <a:pt x="8286" y="252"/>
                </a:cubicBezTo>
                <a:cubicBezTo>
                  <a:pt x="8254" y="95"/>
                  <a:pt x="8097" y="0"/>
                  <a:pt x="797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7197" name="Google Shape;7197;p92"/>
          <p:cNvGrpSpPr/>
          <p:nvPr/>
        </p:nvGrpSpPr>
        <p:grpSpPr>
          <a:xfrm>
            <a:off x="8238580" y="3591578"/>
            <a:ext cx="460437" cy="470444"/>
            <a:chOff x="-24353875" y="3147725"/>
            <a:chExt cx="289875" cy="296175"/>
          </a:xfrm>
        </p:grpSpPr>
        <p:sp>
          <p:nvSpPr>
            <p:cNvPr id="7198" name="Google Shape;7198;p92"/>
            <p:cNvSpPr/>
            <p:nvPr/>
          </p:nvSpPr>
          <p:spPr>
            <a:xfrm>
              <a:off x="-24238100" y="3271375"/>
              <a:ext cx="52025" cy="51225"/>
            </a:xfrm>
            <a:custGeom>
              <a:avLst/>
              <a:gdLst/>
              <a:ahLst/>
              <a:cxnLst/>
              <a:rect l="l" t="t" r="r" b="b"/>
              <a:pathLst>
                <a:path w="2081" h="2049" extrusionOk="0">
                  <a:moveTo>
                    <a:pt x="1041" y="1"/>
                  </a:moveTo>
                  <a:cubicBezTo>
                    <a:pt x="505" y="1"/>
                    <a:pt x="32" y="473"/>
                    <a:pt x="32" y="1040"/>
                  </a:cubicBezTo>
                  <a:cubicBezTo>
                    <a:pt x="1" y="1576"/>
                    <a:pt x="473" y="2049"/>
                    <a:pt x="1041" y="2049"/>
                  </a:cubicBezTo>
                  <a:cubicBezTo>
                    <a:pt x="1639" y="2049"/>
                    <a:pt x="2080" y="1576"/>
                    <a:pt x="2080" y="1040"/>
                  </a:cubicBezTo>
                  <a:cubicBezTo>
                    <a:pt x="2080" y="442"/>
                    <a:pt x="1608" y="1"/>
                    <a:pt x="104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99" name="Google Shape;7199;p92"/>
            <p:cNvSpPr/>
            <p:nvPr/>
          </p:nvSpPr>
          <p:spPr>
            <a:xfrm>
              <a:off x="-24353875" y="3147725"/>
              <a:ext cx="289875" cy="296175"/>
            </a:xfrm>
            <a:custGeom>
              <a:avLst/>
              <a:gdLst/>
              <a:ahLst/>
              <a:cxnLst/>
              <a:rect l="l" t="t" r="r" b="b"/>
              <a:pathLst>
                <a:path w="11595" h="11847" extrusionOk="0">
                  <a:moveTo>
                    <a:pt x="5672" y="757"/>
                  </a:moveTo>
                  <a:cubicBezTo>
                    <a:pt x="6144" y="757"/>
                    <a:pt x="6680" y="1544"/>
                    <a:pt x="7026" y="2710"/>
                  </a:cubicBezTo>
                  <a:cubicBezTo>
                    <a:pt x="6585" y="2867"/>
                    <a:pt x="6176" y="3025"/>
                    <a:pt x="5672" y="3214"/>
                  </a:cubicBezTo>
                  <a:cubicBezTo>
                    <a:pt x="5262" y="3025"/>
                    <a:pt x="4789" y="2836"/>
                    <a:pt x="4348" y="2710"/>
                  </a:cubicBezTo>
                  <a:cubicBezTo>
                    <a:pt x="4695" y="1481"/>
                    <a:pt x="5199" y="757"/>
                    <a:pt x="5672" y="757"/>
                  </a:cubicBezTo>
                  <a:close/>
                  <a:moveTo>
                    <a:pt x="4191" y="3372"/>
                  </a:moveTo>
                  <a:cubicBezTo>
                    <a:pt x="4411" y="3466"/>
                    <a:pt x="4632" y="3529"/>
                    <a:pt x="4852" y="3624"/>
                  </a:cubicBezTo>
                  <a:cubicBezTo>
                    <a:pt x="4159" y="3970"/>
                    <a:pt x="4726" y="3655"/>
                    <a:pt x="4065" y="4096"/>
                  </a:cubicBezTo>
                  <a:lnTo>
                    <a:pt x="4191" y="3372"/>
                  </a:lnTo>
                  <a:close/>
                  <a:moveTo>
                    <a:pt x="7184" y="3372"/>
                  </a:moveTo>
                  <a:lnTo>
                    <a:pt x="7310" y="4096"/>
                  </a:lnTo>
                  <a:cubicBezTo>
                    <a:pt x="6585" y="3655"/>
                    <a:pt x="7184" y="4002"/>
                    <a:pt x="6522" y="3624"/>
                  </a:cubicBezTo>
                  <a:cubicBezTo>
                    <a:pt x="6743" y="3529"/>
                    <a:pt x="6995" y="3466"/>
                    <a:pt x="7184" y="3372"/>
                  </a:cubicBezTo>
                  <a:close/>
                  <a:moveTo>
                    <a:pt x="9191" y="3001"/>
                  </a:moveTo>
                  <a:cubicBezTo>
                    <a:pt x="9631" y="3001"/>
                    <a:pt x="10026" y="3084"/>
                    <a:pt x="10177" y="3340"/>
                  </a:cubicBezTo>
                  <a:cubicBezTo>
                    <a:pt x="10208" y="3435"/>
                    <a:pt x="10240" y="3529"/>
                    <a:pt x="10208" y="3655"/>
                  </a:cubicBezTo>
                  <a:cubicBezTo>
                    <a:pt x="9925" y="3687"/>
                    <a:pt x="9673" y="3907"/>
                    <a:pt x="9515" y="4159"/>
                  </a:cubicBezTo>
                  <a:cubicBezTo>
                    <a:pt x="9358" y="4474"/>
                    <a:pt x="9295" y="4852"/>
                    <a:pt x="9452" y="5104"/>
                  </a:cubicBezTo>
                  <a:cubicBezTo>
                    <a:pt x="9358" y="5230"/>
                    <a:pt x="9263" y="5356"/>
                    <a:pt x="9137" y="5482"/>
                  </a:cubicBezTo>
                  <a:cubicBezTo>
                    <a:pt x="8791" y="5167"/>
                    <a:pt x="8444" y="4884"/>
                    <a:pt x="8034" y="4600"/>
                  </a:cubicBezTo>
                  <a:cubicBezTo>
                    <a:pt x="8003" y="4128"/>
                    <a:pt x="7940" y="3655"/>
                    <a:pt x="7845" y="3183"/>
                  </a:cubicBezTo>
                  <a:cubicBezTo>
                    <a:pt x="8174" y="3100"/>
                    <a:pt x="8710" y="3001"/>
                    <a:pt x="9191" y="3001"/>
                  </a:cubicBezTo>
                  <a:close/>
                  <a:moveTo>
                    <a:pt x="2994" y="3119"/>
                  </a:moveTo>
                  <a:cubicBezTo>
                    <a:pt x="3151" y="3151"/>
                    <a:pt x="3309" y="3151"/>
                    <a:pt x="3466" y="3214"/>
                  </a:cubicBezTo>
                  <a:cubicBezTo>
                    <a:pt x="3403" y="3655"/>
                    <a:pt x="3309" y="4128"/>
                    <a:pt x="3277" y="4632"/>
                  </a:cubicBezTo>
                  <a:cubicBezTo>
                    <a:pt x="2899" y="4915"/>
                    <a:pt x="2490" y="5230"/>
                    <a:pt x="2174" y="5514"/>
                  </a:cubicBezTo>
                  <a:cubicBezTo>
                    <a:pt x="1733" y="5010"/>
                    <a:pt x="851" y="3939"/>
                    <a:pt x="1166" y="3340"/>
                  </a:cubicBezTo>
                  <a:cubicBezTo>
                    <a:pt x="1198" y="3277"/>
                    <a:pt x="1261" y="3183"/>
                    <a:pt x="1387" y="3151"/>
                  </a:cubicBezTo>
                  <a:cubicBezTo>
                    <a:pt x="1576" y="3372"/>
                    <a:pt x="1859" y="3529"/>
                    <a:pt x="2174" y="3529"/>
                  </a:cubicBezTo>
                  <a:cubicBezTo>
                    <a:pt x="2521" y="3529"/>
                    <a:pt x="2836" y="3372"/>
                    <a:pt x="2994" y="3119"/>
                  </a:cubicBezTo>
                  <a:close/>
                  <a:moveTo>
                    <a:pt x="3277" y="5482"/>
                  </a:moveTo>
                  <a:lnTo>
                    <a:pt x="3277" y="5482"/>
                  </a:lnTo>
                  <a:cubicBezTo>
                    <a:pt x="3246" y="6144"/>
                    <a:pt x="3246" y="5986"/>
                    <a:pt x="3277" y="6428"/>
                  </a:cubicBezTo>
                  <a:cubicBezTo>
                    <a:pt x="3088" y="6270"/>
                    <a:pt x="2899" y="6112"/>
                    <a:pt x="2742" y="5955"/>
                  </a:cubicBezTo>
                  <a:cubicBezTo>
                    <a:pt x="2899" y="5797"/>
                    <a:pt x="3088" y="5640"/>
                    <a:pt x="3277" y="5482"/>
                  </a:cubicBezTo>
                  <a:close/>
                  <a:moveTo>
                    <a:pt x="8097" y="5514"/>
                  </a:moveTo>
                  <a:cubicBezTo>
                    <a:pt x="8286" y="5671"/>
                    <a:pt x="8475" y="5829"/>
                    <a:pt x="8633" y="5986"/>
                  </a:cubicBezTo>
                  <a:cubicBezTo>
                    <a:pt x="8475" y="6144"/>
                    <a:pt x="8286" y="6301"/>
                    <a:pt x="8097" y="6459"/>
                  </a:cubicBezTo>
                  <a:lnTo>
                    <a:pt x="8097" y="5514"/>
                  </a:lnTo>
                  <a:close/>
                  <a:moveTo>
                    <a:pt x="5703" y="4002"/>
                  </a:moveTo>
                  <a:cubicBezTo>
                    <a:pt x="6333" y="4317"/>
                    <a:pt x="6743" y="4569"/>
                    <a:pt x="7373" y="5010"/>
                  </a:cubicBezTo>
                  <a:cubicBezTo>
                    <a:pt x="7436" y="5671"/>
                    <a:pt x="7436" y="6238"/>
                    <a:pt x="7373" y="6963"/>
                  </a:cubicBezTo>
                  <a:cubicBezTo>
                    <a:pt x="6837" y="7310"/>
                    <a:pt x="6333" y="7625"/>
                    <a:pt x="5703" y="7940"/>
                  </a:cubicBezTo>
                  <a:cubicBezTo>
                    <a:pt x="5073" y="7625"/>
                    <a:pt x="4537" y="7373"/>
                    <a:pt x="4002" y="6963"/>
                  </a:cubicBezTo>
                  <a:cubicBezTo>
                    <a:pt x="3907" y="6270"/>
                    <a:pt x="3907" y="5671"/>
                    <a:pt x="4002" y="5010"/>
                  </a:cubicBezTo>
                  <a:cubicBezTo>
                    <a:pt x="4600" y="4600"/>
                    <a:pt x="5041" y="4317"/>
                    <a:pt x="5703" y="4002"/>
                  </a:cubicBezTo>
                  <a:close/>
                  <a:moveTo>
                    <a:pt x="4065" y="7845"/>
                  </a:moveTo>
                  <a:cubicBezTo>
                    <a:pt x="4506" y="8097"/>
                    <a:pt x="4254" y="8003"/>
                    <a:pt x="4852" y="8318"/>
                  </a:cubicBezTo>
                  <a:cubicBezTo>
                    <a:pt x="4632" y="8381"/>
                    <a:pt x="4380" y="8507"/>
                    <a:pt x="4191" y="8538"/>
                  </a:cubicBezTo>
                  <a:lnTo>
                    <a:pt x="4065" y="7845"/>
                  </a:lnTo>
                  <a:close/>
                  <a:moveTo>
                    <a:pt x="7278" y="7845"/>
                  </a:moveTo>
                  <a:cubicBezTo>
                    <a:pt x="7247" y="8066"/>
                    <a:pt x="7215" y="8318"/>
                    <a:pt x="7152" y="8538"/>
                  </a:cubicBezTo>
                  <a:cubicBezTo>
                    <a:pt x="6900" y="8475"/>
                    <a:pt x="6711" y="8381"/>
                    <a:pt x="6491" y="8318"/>
                  </a:cubicBezTo>
                  <a:cubicBezTo>
                    <a:pt x="6837" y="8097"/>
                    <a:pt x="6869" y="8097"/>
                    <a:pt x="7278" y="7845"/>
                  </a:cubicBezTo>
                  <a:close/>
                  <a:moveTo>
                    <a:pt x="2237" y="6459"/>
                  </a:moveTo>
                  <a:cubicBezTo>
                    <a:pt x="2584" y="6774"/>
                    <a:pt x="2931" y="7058"/>
                    <a:pt x="3340" y="7310"/>
                  </a:cubicBezTo>
                  <a:cubicBezTo>
                    <a:pt x="3372" y="7845"/>
                    <a:pt x="3435" y="8255"/>
                    <a:pt x="3529" y="8727"/>
                  </a:cubicBezTo>
                  <a:cubicBezTo>
                    <a:pt x="3008" y="8861"/>
                    <a:pt x="2544" y="8927"/>
                    <a:pt x="2165" y="8927"/>
                  </a:cubicBezTo>
                  <a:cubicBezTo>
                    <a:pt x="1650" y="8927"/>
                    <a:pt x="1293" y="8806"/>
                    <a:pt x="1166" y="8570"/>
                  </a:cubicBezTo>
                  <a:cubicBezTo>
                    <a:pt x="851" y="8003"/>
                    <a:pt x="1733" y="6932"/>
                    <a:pt x="2237" y="6459"/>
                  </a:cubicBezTo>
                  <a:close/>
                  <a:moveTo>
                    <a:pt x="9137" y="6459"/>
                  </a:moveTo>
                  <a:cubicBezTo>
                    <a:pt x="9610" y="6932"/>
                    <a:pt x="10523" y="8003"/>
                    <a:pt x="10177" y="8570"/>
                  </a:cubicBezTo>
                  <a:cubicBezTo>
                    <a:pt x="10032" y="8806"/>
                    <a:pt x="9678" y="8927"/>
                    <a:pt x="9169" y="8927"/>
                  </a:cubicBezTo>
                  <a:cubicBezTo>
                    <a:pt x="8794" y="8927"/>
                    <a:pt x="8335" y="8861"/>
                    <a:pt x="7814" y="8727"/>
                  </a:cubicBezTo>
                  <a:cubicBezTo>
                    <a:pt x="7940" y="8318"/>
                    <a:pt x="8003" y="7845"/>
                    <a:pt x="8034" y="7310"/>
                  </a:cubicBezTo>
                  <a:cubicBezTo>
                    <a:pt x="8444" y="7058"/>
                    <a:pt x="8822" y="6743"/>
                    <a:pt x="9137" y="6459"/>
                  </a:cubicBezTo>
                  <a:close/>
                  <a:moveTo>
                    <a:pt x="5640" y="8696"/>
                  </a:moveTo>
                  <a:cubicBezTo>
                    <a:pt x="6081" y="8885"/>
                    <a:pt x="6554" y="9074"/>
                    <a:pt x="6995" y="9200"/>
                  </a:cubicBezTo>
                  <a:cubicBezTo>
                    <a:pt x="6680" y="10429"/>
                    <a:pt x="6176" y="11185"/>
                    <a:pt x="5672" y="11185"/>
                  </a:cubicBezTo>
                  <a:cubicBezTo>
                    <a:pt x="5609" y="11185"/>
                    <a:pt x="5482" y="11090"/>
                    <a:pt x="5356" y="11059"/>
                  </a:cubicBezTo>
                  <a:cubicBezTo>
                    <a:pt x="5482" y="10775"/>
                    <a:pt x="5451" y="10460"/>
                    <a:pt x="5293" y="10177"/>
                  </a:cubicBezTo>
                  <a:cubicBezTo>
                    <a:pt x="5136" y="9862"/>
                    <a:pt x="4821" y="9736"/>
                    <a:pt x="4474" y="9673"/>
                  </a:cubicBezTo>
                  <a:cubicBezTo>
                    <a:pt x="4411" y="9515"/>
                    <a:pt x="4348" y="9357"/>
                    <a:pt x="4317" y="9200"/>
                  </a:cubicBezTo>
                  <a:cubicBezTo>
                    <a:pt x="4726" y="9042"/>
                    <a:pt x="5167" y="8885"/>
                    <a:pt x="5640" y="8696"/>
                  </a:cubicBezTo>
                  <a:close/>
                  <a:moveTo>
                    <a:pt x="5640" y="1"/>
                  </a:moveTo>
                  <a:cubicBezTo>
                    <a:pt x="4758" y="1"/>
                    <a:pt x="4065" y="1072"/>
                    <a:pt x="3655" y="2489"/>
                  </a:cubicBezTo>
                  <a:cubicBezTo>
                    <a:pt x="3498" y="2426"/>
                    <a:pt x="3340" y="2395"/>
                    <a:pt x="3214" y="2395"/>
                  </a:cubicBezTo>
                  <a:cubicBezTo>
                    <a:pt x="3183" y="1859"/>
                    <a:pt x="2742" y="1418"/>
                    <a:pt x="2174" y="1418"/>
                  </a:cubicBezTo>
                  <a:cubicBezTo>
                    <a:pt x="1607" y="1418"/>
                    <a:pt x="1166" y="1891"/>
                    <a:pt x="1166" y="2426"/>
                  </a:cubicBezTo>
                  <a:cubicBezTo>
                    <a:pt x="883" y="2552"/>
                    <a:pt x="694" y="2710"/>
                    <a:pt x="568" y="2962"/>
                  </a:cubicBezTo>
                  <a:cubicBezTo>
                    <a:pt x="32" y="3907"/>
                    <a:pt x="977" y="5104"/>
                    <a:pt x="1702" y="5892"/>
                  </a:cubicBezTo>
                  <a:cubicBezTo>
                    <a:pt x="946" y="6743"/>
                    <a:pt x="1" y="8003"/>
                    <a:pt x="568" y="8885"/>
                  </a:cubicBezTo>
                  <a:cubicBezTo>
                    <a:pt x="879" y="9433"/>
                    <a:pt x="1519" y="9600"/>
                    <a:pt x="2210" y="9600"/>
                  </a:cubicBezTo>
                  <a:cubicBezTo>
                    <a:pt x="2710" y="9600"/>
                    <a:pt x="3237" y="9513"/>
                    <a:pt x="3687" y="9420"/>
                  </a:cubicBezTo>
                  <a:cubicBezTo>
                    <a:pt x="3718" y="9578"/>
                    <a:pt x="3750" y="9673"/>
                    <a:pt x="3844" y="9830"/>
                  </a:cubicBezTo>
                  <a:cubicBezTo>
                    <a:pt x="3403" y="10145"/>
                    <a:pt x="3246" y="10744"/>
                    <a:pt x="3529" y="11216"/>
                  </a:cubicBezTo>
                  <a:cubicBezTo>
                    <a:pt x="3718" y="11531"/>
                    <a:pt x="4065" y="11720"/>
                    <a:pt x="4411" y="11720"/>
                  </a:cubicBezTo>
                  <a:cubicBezTo>
                    <a:pt x="4600" y="11720"/>
                    <a:pt x="4789" y="11689"/>
                    <a:pt x="4947" y="11563"/>
                  </a:cubicBezTo>
                  <a:cubicBezTo>
                    <a:pt x="5167" y="11720"/>
                    <a:pt x="5419" y="11846"/>
                    <a:pt x="5703" y="11846"/>
                  </a:cubicBezTo>
                  <a:cubicBezTo>
                    <a:pt x="6585" y="11846"/>
                    <a:pt x="7278" y="10775"/>
                    <a:pt x="7688" y="9357"/>
                  </a:cubicBezTo>
                  <a:cubicBezTo>
                    <a:pt x="8143" y="9478"/>
                    <a:pt x="8678" y="9576"/>
                    <a:pt x="9184" y="9576"/>
                  </a:cubicBezTo>
                  <a:cubicBezTo>
                    <a:pt x="9868" y="9576"/>
                    <a:pt x="10499" y="9397"/>
                    <a:pt x="10807" y="8853"/>
                  </a:cubicBezTo>
                  <a:cubicBezTo>
                    <a:pt x="11374" y="7908"/>
                    <a:pt x="10429" y="6680"/>
                    <a:pt x="9673" y="5892"/>
                  </a:cubicBezTo>
                  <a:cubicBezTo>
                    <a:pt x="9799" y="5797"/>
                    <a:pt x="9862" y="5671"/>
                    <a:pt x="9988" y="5545"/>
                  </a:cubicBezTo>
                  <a:cubicBezTo>
                    <a:pt x="10145" y="5640"/>
                    <a:pt x="10271" y="5671"/>
                    <a:pt x="10429" y="5671"/>
                  </a:cubicBezTo>
                  <a:cubicBezTo>
                    <a:pt x="10775" y="5671"/>
                    <a:pt x="11122" y="5482"/>
                    <a:pt x="11311" y="5167"/>
                  </a:cubicBezTo>
                  <a:cubicBezTo>
                    <a:pt x="11594" y="4632"/>
                    <a:pt x="11437" y="4002"/>
                    <a:pt x="10933" y="3750"/>
                  </a:cubicBezTo>
                  <a:cubicBezTo>
                    <a:pt x="10964" y="3466"/>
                    <a:pt x="10901" y="3183"/>
                    <a:pt x="10775" y="2962"/>
                  </a:cubicBezTo>
                  <a:cubicBezTo>
                    <a:pt x="10457" y="2432"/>
                    <a:pt x="9842" y="2259"/>
                    <a:pt x="9179" y="2259"/>
                  </a:cubicBezTo>
                  <a:cubicBezTo>
                    <a:pt x="8661" y="2259"/>
                    <a:pt x="8113" y="2365"/>
                    <a:pt x="7656" y="2489"/>
                  </a:cubicBezTo>
                  <a:cubicBezTo>
                    <a:pt x="7278" y="1072"/>
                    <a:pt x="6585" y="1"/>
                    <a:pt x="564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200" name="Google Shape;7200;p92"/>
          <p:cNvGrpSpPr/>
          <p:nvPr/>
        </p:nvGrpSpPr>
        <p:grpSpPr>
          <a:xfrm>
            <a:off x="8249224" y="4230787"/>
            <a:ext cx="439153" cy="469213"/>
            <a:chOff x="-24344425" y="3519475"/>
            <a:chExt cx="276475" cy="295400"/>
          </a:xfrm>
        </p:grpSpPr>
        <p:sp>
          <p:nvSpPr>
            <p:cNvPr id="7201" name="Google Shape;7201;p92"/>
            <p:cNvSpPr/>
            <p:nvPr/>
          </p:nvSpPr>
          <p:spPr>
            <a:xfrm>
              <a:off x="-24240450" y="3554150"/>
              <a:ext cx="69325" cy="34450"/>
            </a:xfrm>
            <a:custGeom>
              <a:avLst/>
              <a:gdLst/>
              <a:ahLst/>
              <a:cxnLst/>
              <a:rect l="l" t="t" r="r" b="b"/>
              <a:pathLst>
                <a:path w="2773" h="1378" extrusionOk="0">
                  <a:moveTo>
                    <a:pt x="1387" y="0"/>
                  </a:moveTo>
                  <a:cubicBezTo>
                    <a:pt x="788" y="0"/>
                    <a:pt x="284" y="347"/>
                    <a:pt x="95" y="914"/>
                  </a:cubicBezTo>
                  <a:cubicBezTo>
                    <a:pt x="0" y="1071"/>
                    <a:pt x="95" y="1260"/>
                    <a:pt x="284" y="1355"/>
                  </a:cubicBezTo>
                  <a:cubicBezTo>
                    <a:pt x="318" y="1366"/>
                    <a:pt x="352" y="1371"/>
                    <a:pt x="385" y="1371"/>
                  </a:cubicBezTo>
                  <a:cubicBezTo>
                    <a:pt x="537" y="1371"/>
                    <a:pt x="673" y="1263"/>
                    <a:pt x="725" y="1134"/>
                  </a:cubicBezTo>
                  <a:cubicBezTo>
                    <a:pt x="788" y="882"/>
                    <a:pt x="1072" y="662"/>
                    <a:pt x="1387" y="662"/>
                  </a:cubicBezTo>
                  <a:cubicBezTo>
                    <a:pt x="1702" y="662"/>
                    <a:pt x="1922" y="882"/>
                    <a:pt x="2048" y="1134"/>
                  </a:cubicBezTo>
                  <a:cubicBezTo>
                    <a:pt x="2120" y="1301"/>
                    <a:pt x="2246" y="1378"/>
                    <a:pt x="2371" y="1378"/>
                  </a:cubicBezTo>
                  <a:cubicBezTo>
                    <a:pt x="2411" y="1378"/>
                    <a:pt x="2451" y="1370"/>
                    <a:pt x="2489" y="1355"/>
                  </a:cubicBezTo>
                  <a:cubicBezTo>
                    <a:pt x="2678" y="1260"/>
                    <a:pt x="2773" y="1071"/>
                    <a:pt x="2678" y="914"/>
                  </a:cubicBezTo>
                  <a:cubicBezTo>
                    <a:pt x="2489" y="347"/>
                    <a:pt x="1985" y="0"/>
                    <a:pt x="138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02" name="Google Shape;7202;p92"/>
            <p:cNvSpPr/>
            <p:nvPr/>
          </p:nvSpPr>
          <p:spPr>
            <a:xfrm>
              <a:off x="-24344425" y="3519475"/>
              <a:ext cx="276475" cy="295400"/>
            </a:xfrm>
            <a:custGeom>
              <a:avLst/>
              <a:gdLst/>
              <a:ahLst/>
              <a:cxnLst/>
              <a:rect l="l" t="t" r="r" b="b"/>
              <a:pathLst>
                <a:path w="11059" h="11816" extrusionOk="0">
                  <a:moveTo>
                    <a:pt x="5546" y="694"/>
                  </a:moveTo>
                  <a:cubicBezTo>
                    <a:pt x="6743" y="694"/>
                    <a:pt x="7625" y="1608"/>
                    <a:pt x="7625" y="2773"/>
                  </a:cubicBezTo>
                  <a:lnTo>
                    <a:pt x="7625" y="3120"/>
                  </a:lnTo>
                  <a:cubicBezTo>
                    <a:pt x="7625" y="3309"/>
                    <a:pt x="7467" y="3466"/>
                    <a:pt x="7278" y="3466"/>
                  </a:cubicBezTo>
                  <a:lnTo>
                    <a:pt x="5892" y="3466"/>
                  </a:lnTo>
                  <a:lnTo>
                    <a:pt x="5892" y="3120"/>
                  </a:lnTo>
                  <a:cubicBezTo>
                    <a:pt x="5892" y="2931"/>
                    <a:pt x="5735" y="2773"/>
                    <a:pt x="5546" y="2773"/>
                  </a:cubicBezTo>
                  <a:cubicBezTo>
                    <a:pt x="5357" y="2773"/>
                    <a:pt x="5199" y="2931"/>
                    <a:pt x="5199" y="3120"/>
                  </a:cubicBezTo>
                  <a:lnTo>
                    <a:pt x="5199" y="3466"/>
                  </a:lnTo>
                  <a:lnTo>
                    <a:pt x="3813" y="3466"/>
                  </a:lnTo>
                  <a:cubicBezTo>
                    <a:pt x="3624" y="3466"/>
                    <a:pt x="3466" y="3309"/>
                    <a:pt x="3466" y="3120"/>
                  </a:cubicBezTo>
                  <a:lnTo>
                    <a:pt x="3466" y="2773"/>
                  </a:lnTo>
                  <a:cubicBezTo>
                    <a:pt x="3466" y="1639"/>
                    <a:pt x="4411" y="694"/>
                    <a:pt x="5546" y="694"/>
                  </a:cubicBezTo>
                  <a:close/>
                  <a:moveTo>
                    <a:pt x="7940" y="4821"/>
                  </a:moveTo>
                  <a:cubicBezTo>
                    <a:pt x="8160" y="4821"/>
                    <a:pt x="8318" y="4979"/>
                    <a:pt x="8318" y="5168"/>
                  </a:cubicBezTo>
                  <a:cubicBezTo>
                    <a:pt x="8318" y="5357"/>
                    <a:pt x="8160" y="5514"/>
                    <a:pt x="7940" y="5514"/>
                  </a:cubicBezTo>
                  <a:lnTo>
                    <a:pt x="3088" y="5514"/>
                  </a:lnTo>
                  <a:cubicBezTo>
                    <a:pt x="2899" y="5514"/>
                    <a:pt x="2742" y="5357"/>
                    <a:pt x="2742" y="5168"/>
                  </a:cubicBezTo>
                  <a:cubicBezTo>
                    <a:pt x="2742" y="4979"/>
                    <a:pt x="2899" y="4821"/>
                    <a:pt x="3088" y="4821"/>
                  </a:cubicBezTo>
                  <a:close/>
                  <a:moveTo>
                    <a:pt x="4128" y="6932"/>
                  </a:moveTo>
                  <a:cubicBezTo>
                    <a:pt x="4317" y="6932"/>
                    <a:pt x="4474" y="7089"/>
                    <a:pt x="4474" y="7310"/>
                  </a:cubicBezTo>
                  <a:cubicBezTo>
                    <a:pt x="4474" y="7499"/>
                    <a:pt x="4317" y="7656"/>
                    <a:pt x="4128" y="7656"/>
                  </a:cubicBezTo>
                  <a:lnTo>
                    <a:pt x="3088" y="7656"/>
                  </a:lnTo>
                  <a:cubicBezTo>
                    <a:pt x="2899" y="7656"/>
                    <a:pt x="2742" y="7499"/>
                    <a:pt x="2742" y="7310"/>
                  </a:cubicBezTo>
                  <a:cubicBezTo>
                    <a:pt x="2742" y="7089"/>
                    <a:pt x="2899" y="6932"/>
                    <a:pt x="3088" y="6932"/>
                  </a:cubicBezTo>
                  <a:close/>
                  <a:moveTo>
                    <a:pt x="7940" y="6932"/>
                  </a:moveTo>
                  <a:cubicBezTo>
                    <a:pt x="8160" y="6932"/>
                    <a:pt x="8318" y="7089"/>
                    <a:pt x="8318" y="7310"/>
                  </a:cubicBezTo>
                  <a:cubicBezTo>
                    <a:pt x="8286" y="7499"/>
                    <a:pt x="8160" y="7656"/>
                    <a:pt x="7940" y="7656"/>
                  </a:cubicBezTo>
                  <a:lnTo>
                    <a:pt x="6932" y="7656"/>
                  </a:lnTo>
                  <a:cubicBezTo>
                    <a:pt x="6743" y="7656"/>
                    <a:pt x="6585" y="7499"/>
                    <a:pt x="6585" y="7310"/>
                  </a:cubicBezTo>
                  <a:cubicBezTo>
                    <a:pt x="6585" y="7089"/>
                    <a:pt x="6743" y="6932"/>
                    <a:pt x="6932" y="6932"/>
                  </a:cubicBezTo>
                  <a:close/>
                  <a:moveTo>
                    <a:pt x="3781" y="8318"/>
                  </a:moveTo>
                  <a:cubicBezTo>
                    <a:pt x="4002" y="8350"/>
                    <a:pt x="4128" y="8507"/>
                    <a:pt x="4128" y="8665"/>
                  </a:cubicBezTo>
                  <a:cubicBezTo>
                    <a:pt x="4128" y="8885"/>
                    <a:pt x="3970" y="9043"/>
                    <a:pt x="3781" y="9043"/>
                  </a:cubicBezTo>
                  <a:lnTo>
                    <a:pt x="3057" y="9043"/>
                  </a:lnTo>
                  <a:cubicBezTo>
                    <a:pt x="2868" y="9043"/>
                    <a:pt x="2710" y="8885"/>
                    <a:pt x="2710" y="8665"/>
                  </a:cubicBezTo>
                  <a:cubicBezTo>
                    <a:pt x="2710" y="8476"/>
                    <a:pt x="2868" y="8318"/>
                    <a:pt x="3057" y="8318"/>
                  </a:cubicBezTo>
                  <a:close/>
                  <a:moveTo>
                    <a:pt x="7940" y="8318"/>
                  </a:moveTo>
                  <a:cubicBezTo>
                    <a:pt x="8160" y="8350"/>
                    <a:pt x="8286" y="8507"/>
                    <a:pt x="8286" y="8665"/>
                  </a:cubicBezTo>
                  <a:cubicBezTo>
                    <a:pt x="8286" y="8885"/>
                    <a:pt x="8129" y="9043"/>
                    <a:pt x="7940" y="9043"/>
                  </a:cubicBezTo>
                  <a:lnTo>
                    <a:pt x="7247" y="9043"/>
                  </a:lnTo>
                  <a:cubicBezTo>
                    <a:pt x="7026" y="9043"/>
                    <a:pt x="6869" y="8885"/>
                    <a:pt x="6869" y="8665"/>
                  </a:cubicBezTo>
                  <a:cubicBezTo>
                    <a:pt x="6869" y="8476"/>
                    <a:pt x="7026" y="8318"/>
                    <a:pt x="7247" y="8318"/>
                  </a:cubicBezTo>
                  <a:close/>
                  <a:moveTo>
                    <a:pt x="2868" y="2049"/>
                  </a:moveTo>
                  <a:lnTo>
                    <a:pt x="2868" y="2049"/>
                  </a:lnTo>
                  <a:cubicBezTo>
                    <a:pt x="2805" y="2332"/>
                    <a:pt x="2805" y="2521"/>
                    <a:pt x="2805" y="2805"/>
                  </a:cubicBezTo>
                  <a:cubicBezTo>
                    <a:pt x="2395" y="2962"/>
                    <a:pt x="2080" y="3309"/>
                    <a:pt x="2080" y="3781"/>
                  </a:cubicBezTo>
                  <a:lnTo>
                    <a:pt x="2080" y="8665"/>
                  </a:lnTo>
                  <a:cubicBezTo>
                    <a:pt x="2080" y="9263"/>
                    <a:pt x="2553" y="9704"/>
                    <a:pt x="3088" y="9704"/>
                  </a:cubicBezTo>
                  <a:lnTo>
                    <a:pt x="5199" y="9704"/>
                  </a:lnTo>
                  <a:lnTo>
                    <a:pt x="5199" y="7247"/>
                  </a:lnTo>
                  <a:cubicBezTo>
                    <a:pt x="5199" y="7058"/>
                    <a:pt x="5357" y="6900"/>
                    <a:pt x="5546" y="6900"/>
                  </a:cubicBezTo>
                  <a:cubicBezTo>
                    <a:pt x="5735" y="6900"/>
                    <a:pt x="5892" y="7058"/>
                    <a:pt x="5892" y="7247"/>
                  </a:cubicBezTo>
                  <a:lnTo>
                    <a:pt x="5892" y="9704"/>
                  </a:lnTo>
                  <a:lnTo>
                    <a:pt x="8003" y="9704"/>
                  </a:lnTo>
                  <a:cubicBezTo>
                    <a:pt x="8570" y="9704"/>
                    <a:pt x="9011" y="9232"/>
                    <a:pt x="9011" y="8665"/>
                  </a:cubicBezTo>
                  <a:lnTo>
                    <a:pt x="9011" y="3844"/>
                  </a:lnTo>
                  <a:cubicBezTo>
                    <a:pt x="9011" y="3372"/>
                    <a:pt x="8728" y="2994"/>
                    <a:pt x="8318" y="2836"/>
                  </a:cubicBezTo>
                  <a:cubicBezTo>
                    <a:pt x="8318" y="2584"/>
                    <a:pt x="8318" y="2364"/>
                    <a:pt x="8223" y="2112"/>
                  </a:cubicBezTo>
                  <a:lnTo>
                    <a:pt x="8223" y="2112"/>
                  </a:lnTo>
                  <a:cubicBezTo>
                    <a:pt x="9043" y="2269"/>
                    <a:pt x="9736" y="2962"/>
                    <a:pt x="9736" y="3844"/>
                  </a:cubicBezTo>
                  <a:lnTo>
                    <a:pt x="9736" y="8696"/>
                  </a:lnTo>
                  <a:cubicBezTo>
                    <a:pt x="9736" y="9641"/>
                    <a:pt x="8948" y="10429"/>
                    <a:pt x="8003" y="10429"/>
                  </a:cubicBezTo>
                  <a:lnTo>
                    <a:pt x="3151" y="10429"/>
                  </a:lnTo>
                  <a:cubicBezTo>
                    <a:pt x="2206" y="10429"/>
                    <a:pt x="1418" y="9641"/>
                    <a:pt x="1418" y="8696"/>
                  </a:cubicBezTo>
                  <a:lnTo>
                    <a:pt x="1418" y="3781"/>
                  </a:lnTo>
                  <a:lnTo>
                    <a:pt x="1355" y="3781"/>
                  </a:lnTo>
                  <a:cubicBezTo>
                    <a:pt x="1355" y="2931"/>
                    <a:pt x="1985" y="2206"/>
                    <a:pt x="2868" y="2049"/>
                  </a:cubicBezTo>
                  <a:close/>
                  <a:moveTo>
                    <a:pt x="3088" y="1"/>
                  </a:moveTo>
                  <a:cubicBezTo>
                    <a:pt x="1355" y="1"/>
                    <a:pt x="1" y="1419"/>
                    <a:pt x="1" y="3120"/>
                  </a:cubicBezTo>
                  <a:lnTo>
                    <a:pt x="1" y="8728"/>
                  </a:lnTo>
                  <a:cubicBezTo>
                    <a:pt x="1" y="10397"/>
                    <a:pt x="1355" y="11815"/>
                    <a:pt x="3088" y="11815"/>
                  </a:cubicBezTo>
                  <a:lnTo>
                    <a:pt x="7940" y="11815"/>
                  </a:lnTo>
                  <a:cubicBezTo>
                    <a:pt x="9673" y="11815"/>
                    <a:pt x="11059" y="10397"/>
                    <a:pt x="11059" y="8728"/>
                  </a:cubicBezTo>
                  <a:lnTo>
                    <a:pt x="11059" y="3120"/>
                  </a:lnTo>
                  <a:cubicBezTo>
                    <a:pt x="11059" y="1387"/>
                    <a:pt x="9641" y="1"/>
                    <a:pt x="794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203" name="Google Shape;7203;p92"/>
          <p:cNvGrpSpPr/>
          <p:nvPr/>
        </p:nvGrpSpPr>
        <p:grpSpPr>
          <a:xfrm>
            <a:off x="8235463" y="4833347"/>
            <a:ext cx="466672" cy="464171"/>
            <a:chOff x="-24353075" y="3891250"/>
            <a:chExt cx="293800" cy="292225"/>
          </a:xfrm>
        </p:grpSpPr>
        <p:sp>
          <p:nvSpPr>
            <p:cNvPr id="7204" name="Google Shape;7204;p92"/>
            <p:cNvSpPr/>
            <p:nvPr/>
          </p:nvSpPr>
          <p:spPr>
            <a:xfrm>
              <a:off x="-24251475" y="4012525"/>
              <a:ext cx="88225" cy="65400"/>
            </a:xfrm>
            <a:custGeom>
              <a:avLst/>
              <a:gdLst/>
              <a:ahLst/>
              <a:cxnLst/>
              <a:rect l="l" t="t" r="r" b="b"/>
              <a:pathLst>
                <a:path w="3529" h="2616" extrusionOk="0">
                  <a:moveTo>
                    <a:pt x="725" y="1"/>
                  </a:moveTo>
                  <a:cubicBezTo>
                    <a:pt x="315" y="1"/>
                    <a:pt x="0" y="347"/>
                    <a:pt x="0" y="725"/>
                  </a:cubicBezTo>
                  <a:cubicBezTo>
                    <a:pt x="0" y="1356"/>
                    <a:pt x="1040" y="2049"/>
                    <a:pt x="1733" y="2616"/>
                  </a:cubicBezTo>
                  <a:cubicBezTo>
                    <a:pt x="2458" y="2017"/>
                    <a:pt x="3466" y="1356"/>
                    <a:pt x="3466" y="725"/>
                  </a:cubicBezTo>
                  <a:cubicBezTo>
                    <a:pt x="3529" y="410"/>
                    <a:pt x="3277" y="1"/>
                    <a:pt x="2804" y="1"/>
                  </a:cubicBezTo>
                  <a:cubicBezTo>
                    <a:pt x="2300" y="1"/>
                    <a:pt x="2111" y="599"/>
                    <a:pt x="2111" y="599"/>
                  </a:cubicBezTo>
                  <a:cubicBezTo>
                    <a:pt x="2063" y="745"/>
                    <a:pt x="1906" y="824"/>
                    <a:pt x="1753" y="824"/>
                  </a:cubicBezTo>
                  <a:cubicBezTo>
                    <a:pt x="1607" y="824"/>
                    <a:pt x="1464" y="753"/>
                    <a:pt x="1418" y="599"/>
                  </a:cubicBezTo>
                  <a:cubicBezTo>
                    <a:pt x="1418" y="568"/>
                    <a:pt x="1229" y="1"/>
                    <a:pt x="72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05" name="Google Shape;7205;p92"/>
            <p:cNvSpPr/>
            <p:nvPr/>
          </p:nvSpPr>
          <p:spPr>
            <a:xfrm>
              <a:off x="-24353075" y="3891250"/>
              <a:ext cx="293800" cy="292225"/>
            </a:xfrm>
            <a:custGeom>
              <a:avLst/>
              <a:gdLst/>
              <a:ahLst/>
              <a:cxnLst/>
              <a:rect l="l" t="t" r="r" b="b"/>
              <a:pathLst>
                <a:path w="11752" h="11689" extrusionOk="0">
                  <a:moveTo>
                    <a:pt x="6837" y="4159"/>
                  </a:moveTo>
                  <a:cubicBezTo>
                    <a:pt x="7624" y="4159"/>
                    <a:pt x="8223" y="4789"/>
                    <a:pt x="8223" y="5576"/>
                  </a:cubicBezTo>
                  <a:cubicBezTo>
                    <a:pt x="8254" y="6616"/>
                    <a:pt x="7309" y="7183"/>
                    <a:pt x="6049" y="8223"/>
                  </a:cubicBezTo>
                  <a:cubicBezTo>
                    <a:pt x="5986" y="8286"/>
                    <a:pt x="5907" y="8317"/>
                    <a:pt x="5829" y="8317"/>
                  </a:cubicBezTo>
                  <a:cubicBezTo>
                    <a:pt x="5750" y="8317"/>
                    <a:pt x="5671" y="8286"/>
                    <a:pt x="5608" y="8223"/>
                  </a:cubicBezTo>
                  <a:cubicBezTo>
                    <a:pt x="4348" y="7183"/>
                    <a:pt x="3403" y="6585"/>
                    <a:pt x="3403" y="5576"/>
                  </a:cubicBezTo>
                  <a:cubicBezTo>
                    <a:pt x="3403" y="4789"/>
                    <a:pt x="4033" y="4159"/>
                    <a:pt x="4789" y="4159"/>
                  </a:cubicBezTo>
                  <a:cubicBezTo>
                    <a:pt x="5293" y="4159"/>
                    <a:pt x="5608" y="4411"/>
                    <a:pt x="5797" y="4663"/>
                  </a:cubicBezTo>
                  <a:cubicBezTo>
                    <a:pt x="6018" y="4411"/>
                    <a:pt x="6364" y="4159"/>
                    <a:pt x="6837" y="4159"/>
                  </a:cubicBezTo>
                  <a:close/>
                  <a:moveTo>
                    <a:pt x="4474" y="0"/>
                  </a:moveTo>
                  <a:cubicBezTo>
                    <a:pt x="3875" y="0"/>
                    <a:pt x="3466" y="473"/>
                    <a:pt x="3466" y="1008"/>
                  </a:cubicBezTo>
                  <a:lnTo>
                    <a:pt x="3466" y="3466"/>
                  </a:lnTo>
                  <a:lnTo>
                    <a:pt x="1008" y="3466"/>
                  </a:lnTo>
                  <a:cubicBezTo>
                    <a:pt x="410" y="3466"/>
                    <a:pt x="0" y="3938"/>
                    <a:pt x="0" y="4474"/>
                  </a:cubicBezTo>
                  <a:lnTo>
                    <a:pt x="0" y="7246"/>
                  </a:lnTo>
                  <a:cubicBezTo>
                    <a:pt x="0" y="7813"/>
                    <a:pt x="473" y="8254"/>
                    <a:pt x="1008" y="8254"/>
                  </a:cubicBezTo>
                  <a:lnTo>
                    <a:pt x="3466" y="8254"/>
                  </a:lnTo>
                  <a:lnTo>
                    <a:pt x="3466" y="10649"/>
                  </a:lnTo>
                  <a:cubicBezTo>
                    <a:pt x="3466" y="11247"/>
                    <a:pt x="3938" y="11688"/>
                    <a:pt x="4474" y="11688"/>
                  </a:cubicBezTo>
                  <a:lnTo>
                    <a:pt x="7246" y="11688"/>
                  </a:lnTo>
                  <a:cubicBezTo>
                    <a:pt x="7813" y="11688"/>
                    <a:pt x="8254" y="11216"/>
                    <a:pt x="8254" y="10649"/>
                  </a:cubicBezTo>
                  <a:lnTo>
                    <a:pt x="8254" y="8254"/>
                  </a:lnTo>
                  <a:lnTo>
                    <a:pt x="10680" y="8254"/>
                  </a:lnTo>
                  <a:cubicBezTo>
                    <a:pt x="11279" y="8254"/>
                    <a:pt x="11720" y="7782"/>
                    <a:pt x="11720" y="7246"/>
                  </a:cubicBezTo>
                  <a:lnTo>
                    <a:pt x="11720" y="4474"/>
                  </a:lnTo>
                  <a:cubicBezTo>
                    <a:pt x="11751" y="3938"/>
                    <a:pt x="11279" y="3466"/>
                    <a:pt x="10680" y="3466"/>
                  </a:cubicBezTo>
                  <a:lnTo>
                    <a:pt x="8254" y="3466"/>
                  </a:lnTo>
                  <a:lnTo>
                    <a:pt x="8254" y="1008"/>
                  </a:lnTo>
                  <a:cubicBezTo>
                    <a:pt x="8254" y="410"/>
                    <a:pt x="7782" y="0"/>
                    <a:pt x="724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206" name="Google Shape;7206;p92"/>
          <p:cNvGrpSpPr/>
          <p:nvPr/>
        </p:nvGrpSpPr>
        <p:grpSpPr>
          <a:xfrm>
            <a:off x="10613425" y="4231085"/>
            <a:ext cx="471676" cy="468617"/>
            <a:chOff x="-22845575" y="3504075"/>
            <a:chExt cx="296950" cy="295025"/>
          </a:xfrm>
        </p:grpSpPr>
        <p:sp>
          <p:nvSpPr>
            <p:cNvPr id="7207" name="Google Shape;7207;p92"/>
            <p:cNvSpPr/>
            <p:nvPr/>
          </p:nvSpPr>
          <p:spPr>
            <a:xfrm>
              <a:off x="-22688825" y="3504100"/>
              <a:ext cx="140200" cy="295000"/>
            </a:xfrm>
            <a:custGeom>
              <a:avLst/>
              <a:gdLst/>
              <a:ahLst/>
              <a:cxnLst/>
              <a:rect l="l" t="t" r="r" b="b"/>
              <a:pathLst>
                <a:path w="5608" h="11800" extrusionOk="0">
                  <a:moveTo>
                    <a:pt x="1465" y="2908"/>
                  </a:moveTo>
                  <a:cubicBezTo>
                    <a:pt x="1552" y="2908"/>
                    <a:pt x="1638" y="2931"/>
                    <a:pt x="1701" y="2979"/>
                  </a:cubicBezTo>
                  <a:cubicBezTo>
                    <a:pt x="1827" y="3105"/>
                    <a:pt x="1827" y="3357"/>
                    <a:pt x="1701" y="3451"/>
                  </a:cubicBezTo>
                  <a:cubicBezTo>
                    <a:pt x="1292" y="3861"/>
                    <a:pt x="1292" y="4522"/>
                    <a:pt x="1701" y="4932"/>
                  </a:cubicBezTo>
                  <a:cubicBezTo>
                    <a:pt x="1827" y="5026"/>
                    <a:pt x="1827" y="5279"/>
                    <a:pt x="1701" y="5373"/>
                  </a:cubicBezTo>
                  <a:cubicBezTo>
                    <a:pt x="1632" y="5477"/>
                    <a:pt x="1544" y="5524"/>
                    <a:pt x="1452" y="5524"/>
                  </a:cubicBezTo>
                  <a:cubicBezTo>
                    <a:pt x="1377" y="5524"/>
                    <a:pt x="1300" y="5493"/>
                    <a:pt x="1229" y="5436"/>
                  </a:cubicBezTo>
                  <a:cubicBezTo>
                    <a:pt x="567" y="4774"/>
                    <a:pt x="567" y="3672"/>
                    <a:pt x="1229" y="2979"/>
                  </a:cubicBezTo>
                  <a:cubicBezTo>
                    <a:pt x="1292" y="2931"/>
                    <a:pt x="1378" y="2908"/>
                    <a:pt x="1465" y="2908"/>
                  </a:cubicBezTo>
                  <a:close/>
                  <a:moveTo>
                    <a:pt x="2461" y="7313"/>
                  </a:moveTo>
                  <a:cubicBezTo>
                    <a:pt x="2532" y="7313"/>
                    <a:pt x="2605" y="7318"/>
                    <a:pt x="2678" y="7326"/>
                  </a:cubicBezTo>
                  <a:cubicBezTo>
                    <a:pt x="2867" y="7358"/>
                    <a:pt x="3025" y="7515"/>
                    <a:pt x="2993" y="7704"/>
                  </a:cubicBezTo>
                  <a:cubicBezTo>
                    <a:pt x="2962" y="7925"/>
                    <a:pt x="2804" y="8019"/>
                    <a:pt x="2615" y="8019"/>
                  </a:cubicBezTo>
                  <a:cubicBezTo>
                    <a:pt x="2579" y="8016"/>
                    <a:pt x="2543" y="8014"/>
                    <a:pt x="2507" y="8014"/>
                  </a:cubicBezTo>
                  <a:cubicBezTo>
                    <a:pt x="1947" y="8014"/>
                    <a:pt x="1418" y="8467"/>
                    <a:pt x="1418" y="9059"/>
                  </a:cubicBezTo>
                  <a:cubicBezTo>
                    <a:pt x="1418" y="9248"/>
                    <a:pt x="1260" y="9406"/>
                    <a:pt x="1071" y="9406"/>
                  </a:cubicBezTo>
                  <a:cubicBezTo>
                    <a:pt x="882" y="9406"/>
                    <a:pt x="725" y="9248"/>
                    <a:pt x="725" y="9059"/>
                  </a:cubicBezTo>
                  <a:cubicBezTo>
                    <a:pt x="725" y="8091"/>
                    <a:pt x="1490" y="7313"/>
                    <a:pt x="2461" y="7313"/>
                  </a:cubicBezTo>
                  <a:close/>
                  <a:moveTo>
                    <a:pt x="1060" y="0"/>
                  </a:moveTo>
                  <a:cubicBezTo>
                    <a:pt x="689" y="0"/>
                    <a:pt x="327" y="130"/>
                    <a:pt x="0" y="364"/>
                  </a:cubicBezTo>
                  <a:lnTo>
                    <a:pt x="0" y="5247"/>
                  </a:lnTo>
                  <a:cubicBezTo>
                    <a:pt x="0" y="5814"/>
                    <a:pt x="473" y="6255"/>
                    <a:pt x="1040" y="6255"/>
                  </a:cubicBezTo>
                  <a:cubicBezTo>
                    <a:pt x="1229" y="6255"/>
                    <a:pt x="1386" y="6413"/>
                    <a:pt x="1386" y="6602"/>
                  </a:cubicBezTo>
                  <a:cubicBezTo>
                    <a:pt x="1386" y="6822"/>
                    <a:pt x="1229" y="6948"/>
                    <a:pt x="1040" y="6948"/>
                  </a:cubicBezTo>
                  <a:cubicBezTo>
                    <a:pt x="630" y="6948"/>
                    <a:pt x="284" y="6854"/>
                    <a:pt x="0" y="6602"/>
                  </a:cubicBezTo>
                  <a:lnTo>
                    <a:pt x="0" y="11453"/>
                  </a:lnTo>
                  <a:cubicBezTo>
                    <a:pt x="284" y="11705"/>
                    <a:pt x="630" y="11800"/>
                    <a:pt x="1040" y="11800"/>
                  </a:cubicBezTo>
                  <a:cubicBezTo>
                    <a:pt x="1733" y="11800"/>
                    <a:pt x="2363" y="11359"/>
                    <a:pt x="2647" y="10760"/>
                  </a:cubicBezTo>
                  <a:cubicBezTo>
                    <a:pt x="3497" y="10634"/>
                    <a:pt x="4190" y="9910"/>
                    <a:pt x="4190" y="9028"/>
                  </a:cubicBezTo>
                  <a:cubicBezTo>
                    <a:pt x="4190" y="8902"/>
                    <a:pt x="4159" y="8776"/>
                    <a:pt x="4159" y="8618"/>
                  </a:cubicBezTo>
                  <a:cubicBezTo>
                    <a:pt x="4505" y="8555"/>
                    <a:pt x="4820" y="8397"/>
                    <a:pt x="5104" y="8145"/>
                  </a:cubicBezTo>
                  <a:cubicBezTo>
                    <a:pt x="5419" y="7830"/>
                    <a:pt x="5608" y="7389"/>
                    <a:pt x="5608" y="6917"/>
                  </a:cubicBezTo>
                  <a:cubicBezTo>
                    <a:pt x="5608" y="6539"/>
                    <a:pt x="5482" y="6192"/>
                    <a:pt x="5261" y="5909"/>
                  </a:cubicBezTo>
                  <a:cubicBezTo>
                    <a:pt x="5482" y="5594"/>
                    <a:pt x="5608" y="5247"/>
                    <a:pt x="5608" y="4869"/>
                  </a:cubicBezTo>
                  <a:cubicBezTo>
                    <a:pt x="5608" y="4396"/>
                    <a:pt x="5387" y="3987"/>
                    <a:pt x="5072" y="3672"/>
                  </a:cubicBezTo>
                  <a:cubicBezTo>
                    <a:pt x="4852" y="3420"/>
                    <a:pt x="4505" y="3262"/>
                    <a:pt x="4127" y="3199"/>
                  </a:cubicBezTo>
                  <a:cubicBezTo>
                    <a:pt x="4253" y="2632"/>
                    <a:pt x="4096" y="2002"/>
                    <a:pt x="3655" y="1561"/>
                  </a:cubicBezTo>
                  <a:cubicBezTo>
                    <a:pt x="3403" y="1309"/>
                    <a:pt x="3025" y="1120"/>
                    <a:pt x="2647" y="1088"/>
                  </a:cubicBezTo>
                  <a:cubicBezTo>
                    <a:pt x="2394" y="584"/>
                    <a:pt x="1985" y="143"/>
                    <a:pt x="1449" y="49"/>
                  </a:cubicBezTo>
                  <a:cubicBezTo>
                    <a:pt x="1319" y="16"/>
                    <a:pt x="1189" y="0"/>
                    <a:pt x="106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08" name="Google Shape;7208;p92"/>
            <p:cNvSpPr/>
            <p:nvPr/>
          </p:nvSpPr>
          <p:spPr>
            <a:xfrm>
              <a:off x="-22845575" y="3504075"/>
              <a:ext cx="139425" cy="294250"/>
            </a:xfrm>
            <a:custGeom>
              <a:avLst/>
              <a:gdLst/>
              <a:ahLst/>
              <a:cxnLst/>
              <a:rect l="l" t="t" r="r" b="b"/>
              <a:pathLst>
                <a:path w="5577" h="11770" extrusionOk="0">
                  <a:moveTo>
                    <a:pt x="4187" y="2948"/>
                  </a:moveTo>
                  <a:cubicBezTo>
                    <a:pt x="4277" y="2948"/>
                    <a:pt x="4364" y="2980"/>
                    <a:pt x="4411" y="3043"/>
                  </a:cubicBezTo>
                  <a:cubicBezTo>
                    <a:pt x="5104" y="3673"/>
                    <a:pt x="5104" y="4775"/>
                    <a:pt x="4411" y="5437"/>
                  </a:cubicBezTo>
                  <a:cubicBezTo>
                    <a:pt x="4364" y="5500"/>
                    <a:pt x="4277" y="5532"/>
                    <a:pt x="4187" y="5532"/>
                  </a:cubicBezTo>
                  <a:cubicBezTo>
                    <a:pt x="4096" y="5532"/>
                    <a:pt x="4002" y="5500"/>
                    <a:pt x="3939" y="5437"/>
                  </a:cubicBezTo>
                  <a:cubicBezTo>
                    <a:pt x="3844" y="5311"/>
                    <a:pt x="3844" y="5090"/>
                    <a:pt x="3939" y="4964"/>
                  </a:cubicBezTo>
                  <a:cubicBezTo>
                    <a:pt x="4348" y="4555"/>
                    <a:pt x="4348" y="3893"/>
                    <a:pt x="3939" y="3515"/>
                  </a:cubicBezTo>
                  <a:cubicBezTo>
                    <a:pt x="3844" y="3389"/>
                    <a:pt x="3844" y="3137"/>
                    <a:pt x="3939" y="3043"/>
                  </a:cubicBezTo>
                  <a:cubicBezTo>
                    <a:pt x="4002" y="2980"/>
                    <a:pt x="4096" y="2948"/>
                    <a:pt x="4187" y="2948"/>
                  </a:cubicBezTo>
                  <a:close/>
                  <a:moveTo>
                    <a:pt x="3148" y="7314"/>
                  </a:moveTo>
                  <a:cubicBezTo>
                    <a:pt x="4123" y="7314"/>
                    <a:pt x="4915" y="8092"/>
                    <a:pt x="4915" y="9060"/>
                  </a:cubicBezTo>
                  <a:cubicBezTo>
                    <a:pt x="4915" y="9249"/>
                    <a:pt x="4726" y="9407"/>
                    <a:pt x="4537" y="9407"/>
                  </a:cubicBezTo>
                  <a:cubicBezTo>
                    <a:pt x="4348" y="9407"/>
                    <a:pt x="4191" y="9249"/>
                    <a:pt x="4191" y="9060"/>
                  </a:cubicBezTo>
                  <a:cubicBezTo>
                    <a:pt x="4191" y="8468"/>
                    <a:pt x="3662" y="8015"/>
                    <a:pt x="3101" y="8015"/>
                  </a:cubicBezTo>
                  <a:cubicBezTo>
                    <a:pt x="3066" y="8015"/>
                    <a:pt x="3030" y="8017"/>
                    <a:pt x="2994" y="8020"/>
                  </a:cubicBezTo>
                  <a:cubicBezTo>
                    <a:pt x="2968" y="8029"/>
                    <a:pt x="2944" y="8033"/>
                    <a:pt x="2920" y="8033"/>
                  </a:cubicBezTo>
                  <a:cubicBezTo>
                    <a:pt x="2765" y="8033"/>
                    <a:pt x="2643" y="7869"/>
                    <a:pt x="2616" y="7705"/>
                  </a:cubicBezTo>
                  <a:cubicBezTo>
                    <a:pt x="2584" y="7516"/>
                    <a:pt x="2742" y="7359"/>
                    <a:pt x="2931" y="7327"/>
                  </a:cubicBezTo>
                  <a:cubicBezTo>
                    <a:pt x="3004" y="7319"/>
                    <a:pt x="3077" y="7314"/>
                    <a:pt x="3148" y="7314"/>
                  </a:cubicBezTo>
                  <a:close/>
                  <a:moveTo>
                    <a:pt x="4581" y="0"/>
                  </a:moveTo>
                  <a:cubicBezTo>
                    <a:pt x="4444" y="0"/>
                    <a:pt x="4303" y="16"/>
                    <a:pt x="4159" y="50"/>
                  </a:cubicBezTo>
                  <a:cubicBezTo>
                    <a:pt x="3592" y="144"/>
                    <a:pt x="3214" y="585"/>
                    <a:pt x="2962" y="1089"/>
                  </a:cubicBezTo>
                  <a:cubicBezTo>
                    <a:pt x="2584" y="1152"/>
                    <a:pt x="2206" y="1310"/>
                    <a:pt x="1954" y="1562"/>
                  </a:cubicBezTo>
                  <a:cubicBezTo>
                    <a:pt x="1513" y="2003"/>
                    <a:pt x="1355" y="2633"/>
                    <a:pt x="1481" y="3200"/>
                  </a:cubicBezTo>
                  <a:cubicBezTo>
                    <a:pt x="1135" y="3232"/>
                    <a:pt x="820" y="3389"/>
                    <a:pt x="536" y="3673"/>
                  </a:cubicBezTo>
                  <a:cubicBezTo>
                    <a:pt x="221" y="3988"/>
                    <a:pt x="1" y="4397"/>
                    <a:pt x="1" y="4870"/>
                  </a:cubicBezTo>
                  <a:cubicBezTo>
                    <a:pt x="1" y="5280"/>
                    <a:pt x="127" y="5626"/>
                    <a:pt x="379" y="5910"/>
                  </a:cubicBezTo>
                  <a:cubicBezTo>
                    <a:pt x="127" y="6225"/>
                    <a:pt x="1" y="6571"/>
                    <a:pt x="1" y="6918"/>
                  </a:cubicBezTo>
                  <a:cubicBezTo>
                    <a:pt x="1" y="7390"/>
                    <a:pt x="221" y="7831"/>
                    <a:pt x="536" y="8146"/>
                  </a:cubicBezTo>
                  <a:cubicBezTo>
                    <a:pt x="788" y="8430"/>
                    <a:pt x="1135" y="8588"/>
                    <a:pt x="1481" y="8619"/>
                  </a:cubicBezTo>
                  <a:cubicBezTo>
                    <a:pt x="1229" y="9690"/>
                    <a:pt x="1985" y="10604"/>
                    <a:pt x="2931" y="10698"/>
                  </a:cubicBezTo>
                  <a:cubicBezTo>
                    <a:pt x="3214" y="11328"/>
                    <a:pt x="3781" y="11769"/>
                    <a:pt x="4537" y="11769"/>
                  </a:cubicBezTo>
                  <a:cubicBezTo>
                    <a:pt x="4947" y="11769"/>
                    <a:pt x="5293" y="11612"/>
                    <a:pt x="5577" y="11423"/>
                  </a:cubicBezTo>
                  <a:lnTo>
                    <a:pt x="5577" y="6571"/>
                  </a:lnTo>
                  <a:cubicBezTo>
                    <a:pt x="5293" y="6823"/>
                    <a:pt x="4947" y="6918"/>
                    <a:pt x="4537" y="6918"/>
                  </a:cubicBezTo>
                  <a:cubicBezTo>
                    <a:pt x="4348" y="6918"/>
                    <a:pt x="4191" y="6760"/>
                    <a:pt x="4191" y="6571"/>
                  </a:cubicBezTo>
                  <a:cubicBezTo>
                    <a:pt x="4191" y="6382"/>
                    <a:pt x="4348" y="6225"/>
                    <a:pt x="4537" y="6225"/>
                  </a:cubicBezTo>
                  <a:cubicBezTo>
                    <a:pt x="5136" y="6225"/>
                    <a:pt x="5577" y="5752"/>
                    <a:pt x="5577" y="5185"/>
                  </a:cubicBezTo>
                  <a:lnTo>
                    <a:pt x="5577" y="302"/>
                  </a:lnTo>
                  <a:cubicBezTo>
                    <a:pt x="5300" y="117"/>
                    <a:pt x="4956" y="0"/>
                    <a:pt x="458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209" name="Google Shape;7209;p92"/>
          <p:cNvGrpSpPr/>
          <p:nvPr/>
        </p:nvGrpSpPr>
        <p:grpSpPr>
          <a:xfrm>
            <a:off x="7670999" y="1742615"/>
            <a:ext cx="399125" cy="469173"/>
            <a:chOff x="-27691025" y="3175300"/>
            <a:chExt cx="251275" cy="295375"/>
          </a:xfrm>
        </p:grpSpPr>
        <p:sp>
          <p:nvSpPr>
            <p:cNvPr id="7210" name="Google Shape;7210;p92"/>
            <p:cNvSpPr/>
            <p:nvPr/>
          </p:nvSpPr>
          <p:spPr>
            <a:xfrm>
              <a:off x="-27492550" y="3298150"/>
              <a:ext cx="18125" cy="18150"/>
            </a:xfrm>
            <a:custGeom>
              <a:avLst/>
              <a:gdLst/>
              <a:ahLst/>
              <a:cxnLst/>
              <a:rect l="l" t="t" r="r" b="b"/>
              <a:pathLst>
                <a:path w="725" h="726" extrusionOk="0">
                  <a:moveTo>
                    <a:pt x="378" y="1"/>
                  </a:moveTo>
                  <a:cubicBezTo>
                    <a:pt x="158" y="1"/>
                    <a:pt x="0" y="158"/>
                    <a:pt x="0" y="347"/>
                  </a:cubicBezTo>
                  <a:cubicBezTo>
                    <a:pt x="0" y="568"/>
                    <a:pt x="158" y="726"/>
                    <a:pt x="378" y="726"/>
                  </a:cubicBezTo>
                  <a:cubicBezTo>
                    <a:pt x="599" y="663"/>
                    <a:pt x="725" y="505"/>
                    <a:pt x="725" y="347"/>
                  </a:cubicBezTo>
                  <a:cubicBezTo>
                    <a:pt x="725" y="158"/>
                    <a:pt x="567" y="1"/>
                    <a:pt x="378"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11" name="Google Shape;7211;p92"/>
            <p:cNvSpPr/>
            <p:nvPr/>
          </p:nvSpPr>
          <p:spPr>
            <a:xfrm>
              <a:off x="-27613050" y="3175300"/>
              <a:ext cx="60650" cy="105550"/>
            </a:xfrm>
            <a:custGeom>
              <a:avLst/>
              <a:gdLst/>
              <a:ahLst/>
              <a:cxnLst/>
              <a:rect l="l" t="t" r="r" b="b"/>
              <a:pathLst>
                <a:path w="2426" h="4222" extrusionOk="0">
                  <a:moveTo>
                    <a:pt x="347" y="0"/>
                  </a:moveTo>
                  <a:cubicBezTo>
                    <a:pt x="158" y="0"/>
                    <a:pt x="0" y="158"/>
                    <a:pt x="0" y="347"/>
                  </a:cubicBezTo>
                  <a:lnTo>
                    <a:pt x="0" y="1733"/>
                  </a:lnTo>
                  <a:cubicBezTo>
                    <a:pt x="32" y="1922"/>
                    <a:pt x="158" y="2080"/>
                    <a:pt x="347" y="2080"/>
                  </a:cubicBezTo>
                  <a:cubicBezTo>
                    <a:pt x="536" y="2080"/>
                    <a:pt x="693" y="1922"/>
                    <a:pt x="693" y="1733"/>
                  </a:cubicBezTo>
                  <a:lnTo>
                    <a:pt x="693" y="1386"/>
                  </a:lnTo>
                  <a:lnTo>
                    <a:pt x="1040" y="1386"/>
                  </a:lnTo>
                  <a:cubicBezTo>
                    <a:pt x="1260" y="1386"/>
                    <a:pt x="1418" y="1544"/>
                    <a:pt x="1418" y="1733"/>
                  </a:cubicBezTo>
                  <a:lnTo>
                    <a:pt x="1418" y="2899"/>
                  </a:lnTo>
                  <a:cubicBezTo>
                    <a:pt x="1197" y="3025"/>
                    <a:pt x="1040" y="3277"/>
                    <a:pt x="1040" y="3497"/>
                  </a:cubicBezTo>
                  <a:lnTo>
                    <a:pt x="1040" y="4222"/>
                  </a:lnTo>
                  <a:lnTo>
                    <a:pt x="2426" y="4222"/>
                  </a:lnTo>
                  <a:lnTo>
                    <a:pt x="2426" y="3497"/>
                  </a:lnTo>
                  <a:cubicBezTo>
                    <a:pt x="2426" y="3214"/>
                    <a:pt x="2268" y="3025"/>
                    <a:pt x="2079" y="2899"/>
                  </a:cubicBezTo>
                  <a:lnTo>
                    <a:pt x="2079" y="1733"/>
                  </a:lnTo>
                  <a:cubicBezTo>
                    <a:pt x="2079" y="1134"/>
                    <a:pt x="1607" y="693"/>
                    <a:pt x="1040" y="693"/>
                  </a:cubicBezTo>
                  <a:lnTo>
                    <a:pt x="693" y="693"/>
                  </a:lnTo>
                  <a:lnTo>
                    <a:pt x="693" y="347"/>
                  </a:lnTo>
                  <a:cubicBezTo>
                    <a:pt x="693" y="158"/>
                    <a:pt x="536" y="0"/>
                    <a:pt x="34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12" name="Google Shape;7212;p92"/>
            <p:cNvSpPr/>
            <p:nvPr/>
          </p:nvSpPr>
          <p:spPr>
            <a:xfrm>
              <a:off x="-27691025" y="3175300"/>
              <a:ext cx="60650" cy="105550"/>
            </a:xfrm>
            <a:custGeom>
              <a:avLst/>
              <a:gdLst/>
              <a:ahLst/>
              <a:cxnLst/>
              <a:rect l="l" t="t" r="r" b="b"/>
              <a:pathLst>
                <a:path w="2426" h="4222" extrusionOk="0">
                  <a:moveTo>
                    <a:pt x="2079" y="0"/>
                  </a:moveTo>
                  <a:cubicBezTo>
                    <a:pt x="1890" y="0"/>
                    <a:pt x="1733" y="158"/>
                    <a:pt x="1733" y="347"/>
                  </a:cubicBezTo>
                  <a:lnTo>
                    <a:pt x="1733" y="693"/>
                  </a:lnTo>
                  <a:lnTo>
                    <a:pt x="1386" y="693"/>
                  </a:lnTo>
                  <a:cubicBezTo>
                    <a:pt x="788" y="693"/>
                    <a:pt x="347" y="1166"/>
                    <a:pt x="347" y="1733"/>
                  </a:cubicBezTo>
                  <a:lnTo>
                    <a:pt x="347" y="2899"/>
                  </a:lnTo>
                  <a:cubicBezTo>
                    <a:pt x="158" y="3025"/>
                    <a:pt x="0" y="3277"/>
                    <a:pt x="0" y="3497"/>
                  </a:cubicBezTo>
                  <a:lnTo>
                    <a:pt x="0" y="4222"/>
                  </a:lnTo>
                  <a:lnTo>
                    <a:pt x="1386" y="4222"/>
                  </a:lnTo>
                  <a:lnTo>
                    <a:pt x="1386" y="3497"/>
                  </a:lnTo>
                  <a:cubicBezTo>
                    <a:pt x="1386" y="3214"/>
                    <a:pt x="1229" y="3025"/>
                    <a:pt x="1008" y="2899"/>
                  </a:cubicBezTo>
                  <a:lnTo>
                    <a:pt x="1008" y="1733"/>
                  </a:lnTo>
                  <a:cubicBezTo>
                    <a:pt x="1008" y="1544"/>
                    <a:pt x="1166" y="1386"/>
                    <a:pt x="1386" y="1386"/>
                  </a:cubicBezTo>
                  <a:lnTo>
                    <a:pt x="1733" y="1386"/>
                  </a:lnTo>
                  <a:lnTo>
                    <a:pt x="1733" y="1733"/>
                  </a:lnTo>
                  <a:cubicBezTo>
                    <a:pt x="1733" y="1922"/>
                    <a:pt x="1890" y="2080"/>
                    <a:pt x="2079" y="2080"/>
                  </a:cubicBezTo>
                  <a:cubicBezTo>
                    <a:pt x="2268" y="2080"/>
                    <a:pt x="2426" y="1922"/>
                    <a:pt x="2426" y="1733"/>
                  </a:cubicBezTo>
                  <a:lnTo>
                    <a:pt x="2426" y="347"/>
                  </a:lnTo>
                  <a:cubicBezTo>
                    <a:pt x="2426" y="158"/>
                    <a:pt x="2268" y="0"/>
                    <a:pt x="2079"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13" name="Google Shape;7213;p92"/>
            <p:cNvSpPr/>
            <p:nvPr/>
          </p:nvSpPr>
          <p:spPr>
            <a:xfrm>
              <a:off x="-27691025" y="3263500"/>
              <a:ext cx="251275" cy="207175"/>
            </a:xfrm>
            <a:custGeom>
              <a:avLst/>
              <a:gdLst/>
              <a:ahLst/>
              <a:cxnLst/>
              <a:rect l="l" t="t" r="r" b="b"/>
              <a:pathLst>
                <a:path w="10051" h="8287" extrusionOk="0">
                  <a:moveTo>
                    <a:pt x="8317" y="725"/>
                  </a:moveTo>
                  <a:cubicBezTo>
                    <a:pt x="8885" y="725"/>
                    <a:pt x="9326" y="1198"/>
                    <a:pt x="9326" y="1733"/>
                  </a:cubicBezTo>
                  <a:cubicBezTo>
                    <a:pt x="9326" y="2332"/>
                    <a:pt x="8853" y="2773"/>
                    <a:pt x="8317" y="2773"/>
                  </a:cubicBezTo>
                  <a:cubicBezTo>
                    <a:pt x="7750" y="2773"/>
                    <a:pt x="7278" y="2301"/>
                    <a:pt x="7278" y="1733"/>
                  </a:cubicBezTo>
                  <a:cubicBezTo>
                    <a:pt x="7278" y="1166"/>
                    <a:pt x="7750" y="725"/>
                    <a:pt x="8317" y="725"/>
                  </a:cubicBezTo>
                  <a:close/>
                  <a:moveTo>
                    <a:pt x="8317" y="1"/>
                  </a:moveTo>
                  <a:cubicBezTo>
                    <a:pt x="7372" y="1"/>
                    <a:pt x="6585" y="788"/>
                    <a:pt x="6585" y="1733"/>
                  </a:cubicBezTo>
                  <a:cubicBezTo>
                    <a:pt x="6585" y="2584"/>
                    <a:pt x="7152" y="3277"/>
                    <a:pt x="7939" y="3435"/>
                  </a:cubicBezTo>
                  <a:lnTo>
                    <a:pt x="7939" y="5199"/>
                  </a:lnTo>
                  <a:cubicBezTo>
                    <a:pt x="7939" y="6554"/>
                    <a:pt x="6837" y="7656"/>
                    <a:pt x="5513" y="7656"/>
                  </a:cubicBezTo>
                  <a:cubicBezTo>
                    <a:pt x="4190" y="7656"/>
                    <a:pt x="3088" y="6554"/>
                    <a:pt x="3088" y="5199"/>
                  </a:cubicBezTo>
                  <a:lnTo>
                    <a:pt x="3088" y="4506"/>
                  </a:lnTo>
                  <a:lnTo>
                    <a:pt x="3088" y="4443"/>
                  </a:lnTo>
                  <a:cubicBezTo>
                    <a:pt x="4316" y="4317"/>
                    <a:pt x="5324" y="3309"/>
                    <a:pt x="5482" y="2049"/>
                  </a:cubicBezTo>
                  <a:cubicBezTo>
                    <a:pt x="5513" y="1797"/>
                    <a:pt x="5513" y="1891"/>
                    <a:pt x="5513" y="1355"/>
                  </a:cubicBezTo>
                  <a:lnTo>
                    <a:pt x="4127" y="1355"/>
                  </a:lnTo>
                  <a:cubicBezTo>
                    <a:pt x="4127" y="1607"/>
                    <a:pt x="4127" y="1765"/>
                    <a:pt x="4096" y="2049"/>
                  </a:cubicBezTo>
                  <a:cubicBezTo>
                    <a:pt x="3938" y="2710"/>
                    <a:pt x="3340" y="3088"/>
                    <a:pt x="2741" y="3088"/>
                  </a:cubicBezTo>
                  <a:cubicBezTo>
                    <a:pt x="2174" y="3088"/>
                    <a:pt x="1575" y="2773"/>
                    <a:pt x="1418" y="2049"/>
                  </a:cubicBezTo>
                  <a:cubicBezTo>
                    <a:pt x="1386" y="1828"/>
                    <a:pt x="1386" y="1607"/>
                    <a:pt x="1386" y="1355"/>
                  </a:cubicBezTo>
                  <a:lnTo>
                    <a:pt x="0" y="1355"/>
                  </a:lnTo>
                  <a:cubicBezTo>
                    <a:pt x="0" y="1670"/>
                    <a:pt x="0" y="1733"/>
                    <a:pt x="32" y="2049"/>
                  </a:cubicBezTo>
                  <a:cubicBezTo>
                    <a:pt x="221" y="3277"/>
                    <a:pt x="1166" y="4317"/>
                    <a:pt x="2426" y="4474"/>
                  </a:cubicBezTo>
                  <a:lnTo>
                    <a:pt x="2426" y="5168"/>
                  </a:lnTo>
                  <a:cubicBezTo>
                    <a:pt x="2426" y="5672"/>
                    <a:pt x="2552" y="6144"/>
                    <a:pt x="2804" y="6585"/>
                  </a:cubicBezTo>
                  <a:cubicBezTo>
                    <a:pt x="3308" y="7625"/>
                    <a:pt x="4379" y="8286"/>
                    <a:pt x="5545" y="8286"/>
                  </a:cubicBezTo>
                  <a:cubicBezTo>
                    <a:pt x="7278" y="8286"/>
                    <a:pt x="8664" y="6869"/>
                    <a:pt x="8664" y="5168"/>
                  </a:cubicBezTo>
                  <a:lnTo>
                    <a:pt x="8664" y="3435"/>
                  </a:lnTo>
                  <a:cubicBezTo>
                    <a:pt x="9452" y="3277"/>
                    <a:pt x="10050" y="2584"/>
                    <a:pt x="10050" y="1733"/>
                  </a:cubicBezTo>
                  <a:cubicBezTo>
                    <a:pt x="10050" y="788"/>
                    <a:pt x="9263" y="1"/>
                    <a:pt x="831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214" name="Google Shape;7214;p92"/>
          <p:cNvGrpSpPr/>
          <p:nvPr/>
        </p:nvGrpSpPr>
        <p:grpSpPr>
          <a:xfrm>
            <a:off x="7634088" y="2434183"/>
            <a:ext cx="472947" cy="304020"/>
            <a:chOff x="-27721750" y="3598250"/>
            <a:chExt cx="297750" cy="191400"/>
          </a:xfrm>
        </p:grpSpPr>
        <p:sp>
          <p:nvSpPr>
            <p:cNvPr id="7215" name="Google Shape;7215;p92"/>
            <p:cNvSpPr/>
            <p:nvPr/>
          </p:nvSpPr>
          <p:spPr>
            <a:xfrm>
              <a:off x="-27616200" y="3651800"/>
              <a:ext cx="86650" cy="86675"/>
            </a:xfrm>
            <a:custGeom>
              <a:avLst/>
              <a:gdLst/>
              <a:ahLst/>
              <a:cxnLst/>
              <a:rect l="l" t="t" r="r" b="b"/>
              <a:pathLst>
                <a:path w="3466" h="3467" extrusionOk="0">
                  <a:moveTo>
                    <a:pt x="1386" y="662"/>
                  </a:moveTo>
                  <a:cubicBezTo>
                    <a:pt x="1764" y="662"/>
                    <a:pt x="2079" y="977"/>
                    <a:pt x="2079" y="1387"/>
                  </a:cubicBezTo>
                  <a:cubicBezTo>
                    <a:pt x="2079" y="1765"/>
                    <a:pt x="1764" y="2080"/>
                    <a:pt x="1386" y="2080"/>
                  </a:cubicBezTo>
                  <a:cubicBezTo>
                    <a:pt x="977" y="2080"/>
                    <a:pt x="662" y="1765"/>
                    <a:pt x="662" y="1387"/>
                  </a:cubicBezTo>
                  <a:cubicBezTo>
                    <a:pt x="662" y="977"/>
                    <a:pt x="977" y="662"/>
                    <a:pt x="1386" y="662"/>
                  </a:cubicBezTo>
                  <a:close/>
                  <a:moveTo>
                    <a:pt x="1733" y="1"/>
                  </a:moveTo>
                  <a:cubicBezTo>
                    <a:pt x="788" y="1"/>
                    <a:pt x="0" y="788"/>
                    <a:pt x="0" y="1733"/>
                  </a:cubicBezTo>
                  <a:cubicBezTo>
                    <a:pt x="0" y="2679"/>
                    <a:pt x="788" y="3466"/>
                    <a:pt x="1733" y="3466"/>
                  </a:cubicBezTo>
                  <a:cubicBezTo>
                    <a:pt x="2678" y="3466"/>
                    <a:pt x="3466" y="2679"/>
                    <a:pt x="3466" y="1733"/>
                  </a:cubicBezTo>
                  <a:cubicBezTo>
                    <a:pt x="3466" y="788"/>
                    <a:pt x="2678" y="1"/>
                    <a:pt x="1733"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16" name="Google Shape;7216;p92"/>
            <p:cNvSpPr/>
            <p:nvPr/>
          </p:nvSpPr>
          <p:spPr>
            <a:xfrm>
              <a:off x="-27721750" y="3598250"/>
              <a:ext cx="297750" cy="191400"/>
            </a:xfrm>
            <a:custGeom>
              <a:avLst/>
              <a:gdLst/>
              <a:ahLst/>
              <a:cxnLst/>
              <a:rect l="l" t="t" r="r" b="b"/>
              <a:pathLst>
                <a:path w="11910" h="7656" extrusionOk="0">
                  <a:moveTo>
                    <a:pt x="5955" y="1418"/>
                  </a:moveTo>
                  <a:cubicBezTo>
                    <a:pt x="7278" y="1418"/>
                    <a:pt x="8381" y="2521"/>
                    <a:pt x="8381" y="3875"/>
                  </a:cubicBezTo>
                  <a:cubicBezTo>
                    <a:pt x="8381" y="5199"/>
                    <a:pt x="7278" y="6301"/>
                    <a:pt x="5955" y="6301"/>
                  </a:cubicBezTo>
                  <a:cubicBezTo>
                    <a:pt x="4600" y="6301"/>
                    <a:pt x="3497" y="5199"/>
                    <a:pt x="3497" y="3875"/>
                  </a:cubicBezTo>
                  <a:cubicBezTo>
                    <a:pt x="3497" y="2521"/>
                    <a:pt x="4600" y="1418"/>
                    <a:pt x="5955" y="1418"/>
                  </a:cubicBezTo>
                  <a:close/>
                  <a:moveTo>
                    <a:pt x="5955" y="0"/>
                  </a:moveTo>
                  <a:cubicBezTo>
                    <a:pt x="2710" y="0"/>
                    <a:pt x="189" y="3466"/>
                    <a:pt x="95" y="3623"/>
                  </a:cubicBezTo>
                  <a:cubicBezTo>
                    <a:pt x="0" y="3749"/>
                    <a:pt x="0" y="3907"/>
                    <a:pt x="95" y="4033"/>
                  </a:cubicBezTo>
                  <a:cubicBezTo>
                    <a:pt x="189" y="4190"/>
                    <a:pt x="2773" y="7656"/>
                    <a:pt x="5955" y="7656"/>
                  </a:cubicBezTo>
                  <a:cubicBezTo>
                    <a:pt x="9137" y="7656"/>
                    <a:pt x="11689" y="4190"/>
                    <a:pt x="11815" y="4033"/>
                  </a:cubicBezTo>
                  <a:cubicBezTo>
                    <a:pt x="11909" y="3907"/>
                    <a:pt x="11909" y="3749"/>
                    <a:pt x="11815" y="3623"/>
                  </a:cubicBezTo>
                  <a:cubicBezTo>
                    <a:pt x="11689" y="3466"/>
                    <a:pt x="9168" y="0"/>
                    <a:pt x="5955"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217" name="Google Shape;7217;p92"/>
          <p:cNvGrpSpPr/>
          <p:nvPr/>
        </p:nvGrpSpPr>
        <p:grpSpPr>
          <a:xfrm>
            <a:off x="7635955" y="2958911"/>
            <a:ext cx="469213" cy="454640"/>
            <a:chOff x="-27719400" y="3925600"/>
            <a:chExt cx="295400" cy="286225"/>
          </a:xfrm>
        </p:grpSpPr>
        <p:sp>
          <p:nvSpPr>
            <p:cNvPr id="7218" name="Google Shape;7218;p92"/>
            <p:cNvSpPr/>
            <p:nvPr/>
          </p:nvSpPr>
          <p:spPr>
            <a:xfrm>
              <a:off x="-27596525" y="3925600"/>
              <a:ext cx="172525" cy="162575"/>
            </a:xfrm>
            <a:custGeom>
              <a:avLst/>
              <a:gdLst/>
              <a:ahLst/>
              <a:cxnLst/>
              <a:rect l="l" t="t" r="r" b="b"/>
              <a:pathLst>
                <a:path w="6901" h="6503" extrusionOk="0">
                  <a:moveTo>
                    <a:pt x="5042" y="0"/>
                  </a:moveTo>
                  <a:cubicBezTo>
                    <a:pt x="4425" y="0"/>
                    <a:pt x="3809" y="237"/>
                    <a:pt x="3340" y="705"/>
                  </a:cubicBezTo>
                  <a:lnTo>
                    <a:pt x="1765" y="2281"/>
                  </a:lnTo>
                  <a:cubicBezTo>
                    <a:pt x="1639" y="2407"/>
                    <a:pt x="1639" y="2627"/>
                    <a:pt x="1765" y="2785"/>
                  </a:cubicBezTo>
                  <a:cubicBezTo>
                    <a:pt x="1860" y="2879"/>
                    <a:pt x="1891" y="2942"/>
                    <a:pt x="1891" y="3037"/>
                  </a:cubicBezTo>
                  <a:cubicBezTo>
                    <a:pt x="1891" y="3100"/>
                    <a:pt x="1860" y="3226"/>
                    <a:pt x="1765" y="3257"/>
                  </a:cubicBezTo>
                  <a:lnTo>
                    <a:pt x="1229" y="3824"/>
                  </a:lnTo>
                  <a:cubicBezTo>
                    <a:pt x="1009" y="3856"/>
                    <a:pt x="820" y="3919"/>
                    <a:pt x="662" y="4045"/>
                  </a:cubicBezTo>
                  <a:lnTo>
                    <a:pt x="1" y="4643"/>
                  </a:lnTo>
                  <a:lnTo>
                    <a:pt x="1860" y="6502"/>
                  </a:lnTo>
                  <a:lnTo>
                    <a:pt x="2427" y="5809"/>
                  </a:lnTo>
                  <a:cubicBezTo>
                    <a:pt x="2553" y="5652"/>
                    <a:pt x="2647" y="5494"/>
                    <a:pt x="2679" y="5305"/>
                  </a:cubicBezTo>
                  <a:lnTo>
                    <a:pt x="6774" y="1209"/>
                  </a:lnTo>
                  <a:cubicBezTo>
                    <a:pt x="6900" y="1083"/>
                    <a:pt x="6900" y="863"/>
                    <a:pt x="6774" y="737"/>
                  </a:cubicBezTo>
                  <a:cubicBezTo>
                    <a:pt x="6298" y="245"/>
                    <a:pt x="5669" y="0"/>
                    <a:pt x="5042"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19" name="Google Shape;7219;p92"/>
            <p:cNvSpPr/>
            <p:nvPr/>
          </p:nvSpPr>
          <p:spPr>
            <a:xfrm>
              <a:off x="-27719400" y="4054275"/>
              <a:ext cx="157550" cy="157550"/>
            </a:xfrm>
            <a:custGeom>
              <a:avLst/>
              <a:gdLst/>
              <a:ahLst/>
              <a:cxnLst/>
              <a:rect l="l" t="t" r="r" b="b"/>
              <a:pathLst>
                <a:path w="6302" h="6302" extrusionOk="0">
                  <a:moveTo>
                    <a:pt x="4412" y="1"/>
                  </a:moveTo>
                  <a:lnTo>
                    <a:pt x="537" y="3466"/>
                  </a:lnTo>
                  <a:cubicBezTo>
                    <a:pt x="190" y="3781"/>
                    <a:pt x="1" y="4222"/>
                    <a:pt x="1" y="4695"/>
                  </a:cubicBezTo>
                  <a:cubicBezTo>
                    <a:pt x="1" y="5136"/>
                    <a:pt x="158" y="5545"/>
                    <a:pt x="474" y="5829"/>
                  </a:cubicBezTo>
                  <a:cubicBezTo>
                    <a:pt x="789" y="6144"/>
                    <a:pt x="1167" y="6302"/>
                    <a:pt x="1608" y="6302"/>
                  </a:cubicBezTo>
                  <a:lnTo>
                    <a:pt x="1639" y="6302"/>
                  </a:lnTo>
                  <a:cubicBezTo>
                    <a:pt x="1954" y="6302"/>
                    <a:pt x="2269" y="6175"/>
                    <a:pt x="2553" y="5986"/>
                  </a:cubicBezTo>
                  <a:lnTo>
                    <a:pt x="1482" y="4915"/>
                  </a:lnTo>
                  <a:cubicBezTo>
                    <a:pt x="1356" y="4789"/>
                    <a:pt x="1356" y="4569"/>
                    <a:pt x="1482" y="4443"/>
                  </a:cubicBezTo>
                  <a:cubicBezTo>
                    <a:pt x="1545" y="4395"/>
                    <a:pt x="1631" y="4372"/>
                    <a:pt x="1718" y="4372"/>
                  </a:cubicBezTo>
                  <a:cubicBezTo>
                    <a:pt x="1805" y="4372"/>
                    <a:pt x="1891" y="4395"/>
                    <a:pt x="1954" y="4443"/>
                  </a:cubicBezTo>
                  <a:lnTo>
                    <a:pt x="3025" y="5514"/>
                  </a:lnTo>
                  <a:lnTo>
                    <a:pt x="3498" y="5010"/>
                  </a:lnTo>
                  <a:lnTo>
                    <a:pt x="2521" y="4002"/>
                  </a:lnTo>
                  <a:cubicBezTo>
                    <a:pt x="2395" y="3907"/>
                    <a:pt x="2395" y="3655"/>
                    <a:pt x="2521" y="3561"/>
                  </a:cubicBezTo>
                  <a:cubicBezTo>
                    <a:pt x="2569" y="3498"/>
                    <a:pt x="2655" y="3466"/>
                    <a:pt x="2746" y="3466"/>
                  </a:cubicBezTo>
                  <a:cubicBezTo>
                    <a:pt x="2836" y="3466"/>
                    <a:pt x="2931" y="3498"/>
                    <a:pt x="2994" y="3561"/>
                  </a:cubicBezTo>
                  <a:lnTo>
                    <a:pt x="3939" y="4474"/>
                  </a:lnTo>
                  <a:lnTo>
                    <a:pt x="4412" y="3970"/>
                  </a:lnTo>
                  <a:lnTo>
                    <a:pt x="3530" y="3120"/>
                  </a:lnTo>
                  <a:cubicBezTo>
                    <a:pt x="3403" y="2994"/>
                    <a:pt x="3403" y="2773"/>
                    <a:pt x="3530" y="2647"/>
                  </a:cubicBezTo>
                  <a:cubicBezTo>
                    <a:pt x="3593" y="2584"/>
                    <a:pt x="3679" y="2552"/>
                    <a:pt x="3766" y="2552"/>
                  </a:cubicBezTo>
                  <a:cubicBezTo>
                    <a:pt x="3852" y="2552"/>
                    <a:pt x="3939" y="2584"/>
                    <a:pt x="4002" y="2647"/>
                  </a:cubicBezTo>
                  <a:lnTo>
                    <a:pt x="4884" y="3498"/>
                  </a:lnTo>
                  <a:lnTo>
                    <a:pt x="5357" y="2994"/>
                  </a:lnTo>
                  <a:lnTo>
                    <a:pt x="4601" y="2237"/>
                  </a:lnTo>
                  <a:cubicBezTo>
                    <a:pt x="4475" y="2111"/>
                    <a:pt x="4475" y="1891"/>
                    <a:pt x="4601" y="1765"/>
                  </a:cubicBezTo>
                  <a:cubicBezTo>
                    <a:pt x="4671" y="1624"/>
                    <a:pt x="4771" y="1562"/>
                    <a:pt x="4867" y="1562"/>
                  </a:cubicBezTo>
                  <a:cubicBezTo>
                    <a:pt x="4944" y="1562"/>
                    <a:pt x="5018" y="1601"/>
                    <a:pt x="5073" y="1670"/>
                  </a:cubicBezTo>
                  <a:lnTo>
                    <a:pt x="5829" y="2395"/>
                  </a:lnTo>
                  <a:lnTo>
                    <a:pt x="6302" y="1891"/>
                  </a:lnTo>
                  <a:lnTo>
                    <a:pt x="4412"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220" name="Google Shape;7220;p92"/>
          <p:cNvGrpSpPr/>
          <p:nvPr/>
        </p:nvGrpSpPr>
        <p:grpSpPr>
          <a:xfrm>
            <a:off x="10597651" y="1741365"/>
            <a:ext cx="471676" cy="471676"/>
            <a:chOff x="-25834600" y="3176875"/>
            <a:chExt cx="296950" cy="296950"/>
          </a:xfrm>
        </p:grpSpPr>
        <p:sp>
          <p:nvSpPr>
            <p:cNvPr id="7221" name="Google Shape;7221;p92"/>
            <p:cNvSpPr/>
            <p:nvPr/>
          </p:nvSpPr>
          <p:spPr>
            <a:xfrm>
              <a:off x="-25625875" y="3316275"/>
              <a:ext cx="69325" cy="85875"/>
            </a:xfrm>
            <a:custGeom>
              <a:avLst/>
              <a:gdLst/>
              <a:ahLst/>
              <a:cxnLst/>
              <a:rect l="l" t="t" r="r" b="b"/>
              <a:pathLst>
                <a:path w="2773" h="3435" extrusionOk="0">
                  <a:moveTo>
                    <a:pt x="0" y="1"/>
                  </a:moveTo>
                  <a:lnTo>
                    <a:pt x="0" y="3435"/>
                  </a:lnTo>
                  <a:lnTo>
                    <a:pt x="2773" y="3435"/>
                  </a:lnTo>
                  <a:lnTo>
                    <a:pt x="2773" y="2741"/>
                  </a:lnTo>
                  <a:lnTo>
                    <a:pt x="1040" y="2741"/>
                  </a:lnTo>
                  <a:cubicBezTo>
                    <a:pt x="851" y="2741"/>
                    <a:pt x="693" y="2584"/>
                    <a:pt x="693" y="2395"/>
                  </a:cubicBezTo>
                  <a:cubicBezTo>
                    <a:pt x="693" y="2206"/>
                    <a:pt x="851" y="2048"/>
                    <a:pt x="1040" y="2048"/>
                  </a:cubicBezTo>
                  <a:lnTo>
                    <a:pt x="2773" y="2048"/>
                  </a:lnTo>
                  <a:lnTo>
                    <a:pt x="2773" y="1324"/>
                  </a:lnTo>
                  <a:lnTo>
                    <a:pt x="1040" y="1324"/>
                  </a:lnTo>
                  <a:cubicBezTo>
                    <a:pt x="851" y="1324"/>
                    <a:pt x="693" y="1166"/>
                    <a:pt x="693" y="977"/>
                  </a:cubicBezTo>
                  <a:cubicBezTo>
                    <a:pt x="693" y="851"/>
                    <a:pt x="851" y="694"/>
                    <a:pt x="1040" y="694"/>
                  </a:cubicBezTo>
                  <a:lnTo>
                    <a:pt x="2773" y="694"/>
                  </a:lnTo>
                  <a:lnTo>
                    <a:pt x="2773"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22" name="Google Shape;7222;p92"/>
            <p:cNvSpPr/>
            <p:nvPr/>
          </p:nvSpPr>
          <p:spPr>
            <a:xfrm>
              <a:off x="-25729075" y="3176875"/>
              <a:ext cx="191425" cy="296950"/>
            </a:xfrm>
            <a:custGeom>
              <a:avLst/>
              <a:gdLst/>
              <a:ahLst/>
              <a:cxnLst/>
              <a:rect l="l" t="t" r="r" b="b"/>
              <a:pathLst>
                <a:path w="7657" h="11878" extrusionOk="0">
                  <a:moveTo>
                    <a:pt x="2049" y="693"/>
                  </a:moveTo>
                  <a:lnTo>
                    <a:pt x="2049" y="2773"/>
                  </a:lnTo>
                  <a:lnTo>
                    <a:pt x="1356" y="2773"/>
                  </a:lnTo>
                  <a:lnTo>
                    <a:pt x="1356" y="693"/>
                  </a:lnTo>
                  <a:close/>
                  <a:moveTo>
                    <a:pt x="3435" y="693"/>
                  </a:moveTo>
                  <a:lnTo>
                    <a:pt x="3435" y="2773"/>
                  </a:lnTo>
                  <a:lnTo>
                    <a:pt x="2710" y="2773"/>
                  </a:lnTo>
                  <a:lnTo>
                    <a:pt x="2710" y="693"/>
                  </a:lnTo>
                  <a:close/>
                  <a:moveTo>
                    <a:pt x="4821" y="693"/>
                  </a:moveTo>
                  <a:lnTo>
                    <a:pt x="4821" y="2773"/>
                  </a:lnTo>
                  <a:lnTo>
                    <a:pt x="4097" y="2773"/>
                  </a:lnTo>
                  <a:lnTo>
                    <a:pt x="4097" y="693"/>
                  </a:lnTo>
                  <a:close/>
                  <a:moveTo>
                    <a:pt x="6176" y="693"/>
                  </a:moveTo>
                  <a:lnTo>
                    <a:pt x="6176" y="2773"/>
                  </a:lnTo>
                  <a:lnTo>
                    <a:pt x="5483" y="2773"/>
                  </a:lnTo>
                  <a:lnTo>
                    <a:pt x="5483" y="693"/>
                  </a:lnTo>
                  <a:close/>
                  <a:moveTo>
                    <a:pt x="1041" y="0"/>
                  </a:moveTo>
                  <a:cubicBezTo>
                    <a:pt x="442" y="0"/>
                    <a:pt x="1" y="473"/>
                    <a:pt x="1" y="1040"/>
                  </a:cubicBezTo>
                  <a:lnTo>
                    <a:pt x="1" y="3119"/>
                  </a:lnTo>
                  <a:cubicBezTo>
                    <a:pt x="1" y="3308"/>
                    <a:pt x="158" y="3466"/>
                    <a:pt x="379" y="3466"/>
                  </a:cubicBezTo>
                  <a:lnTo>
                    <a:pt x="726" y="3466"/>
                  </a:lnTo>
                  <a:lnTo>
                    <a:pt x="726" y="4883"/>
                  </a:lnTo>
                  <a:lnTo>
                    <a:pt x="2458" y="4883"/>
                  </a:lnTo>
                  <a:cubicBezTo>
                    <a:pt x="2647" y="4883"/>
                    <a:pt x="2805" y="5041"/>
                    <a:pt x="2805" y="5262"/>
                  </a:cubicBezTo>
                  <a:lnTo>
                    <a:pt x="2805" y="9420"/>
                  </a:lnTo>
                  <a:cubicBezTo>
                    <a:pt x="2805" y="9609"/>
                    <a:pt x="2647" y="9767"/>
                    <a:pt x="2458" y="9767"/>
                  </a:cubicBezTo>
                  <a:lnTo>
                    <a:pt x="2112" y="9767"/>
                  </a:lnTo>
                  <a:cubicBezTo>
                    <a:pt x="2112" y="10523"/>
                    <a:pt x="1797" y="11247"/>
                    <a:pt x="1261" y="11751"/>
                  </a:cubicBezTo>
                  <a:cubicBezTo>
                    <a:pt x="1419" y="11815"/>
                    <a:pt x="1576" y="11878"/>
                    <a:pt x="1734" y="11878"/>
                  </a:cubicBezTo>
                  <a:lnTo>
                    <a:pt x="5924" y="11878"/>
                  </a:lnTo>
                  <a:cubicBezTo>
                    <a:pt x="6522" y="11878"/>
                    <a:pt x="6932" y="11405"/>
                    <a:pt x="6932" y="10838"/>
                  </a:cubicBezTo>
                  <a:lnTo>
                    <a:pt x="6932" y="9798"/>
                  </a:lnTo>
                  <a:lnTo>
                    <a:pt x="3813" y="9798"/>
                  </a:lnTo>
                  <a:cubicBezTo>
                    <a:pt x="3624" y="9798"/>
                    <a:pt x="3467" y="9672"/>
                    <a:pt x="3467" y="9452"/>
                  </a:cubicBezTo>
                  <a:lnTo>
                    <a:pt x="3467" y="5293"/>
                  </a:lnTo>
                  <a:cubicBezTo>
                    <a:pt x="3467" y="5104"/>
                    <a:pt x="3624" y="4946"/>
                    <a:pt x="3813" y="4946"/>
                  </a:cubicBezTo>
                  <a:lnTo>
                    <a:pt x="6932" y="4946"/>
                  </a:lnTo>
                  <a:lnTo>
                    <a:pt x="6932" y="3529"/>
                  </a:lnTo>
                  <a:lnTo>
                    <a:pt x="7310" y="3529"/>
                  </a:lnTo>
                  <a:cubicBezTo>
                    <a:pt x="7499" y="3529"/>
                    <a:pt x="7657" y="3371"/>
                    <a:pt x="7657" y="3151"/>
                  </a:cubicBezTo>
                  <a:lnTo>
                    <a:pt x="7657" y="1040"/>
                  </a:lnTo>
                  <a:lnTo>
                    <a:pt x="7625" y="1040"/>
                  </a:lnTo>
                  <a:cubicBezTo>
                    <a:pt x="7625" y="441"/>
                    <a:pt x="7153" y="0"/>
                    <a:pt x="6585"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23" name="Google Shape;7223;p92"/>
            <p:cNvSpPr/>
            <p:nvPr/>
          </p:nvSpPr>
          <p:spPr>
            <a:xfrm>
              <a:off x="-25834600" y="3350150"/>
              <a:ext cx="69325" cy="96100"/>
            </a:xfrm>
            <a:custGeom>
              <a:avLst/>
              <a:gdLst/>
              <a:ahLst/>
              <a:cxnLst/>
              <a:rect l="l" t="t" r="r" b="b"/>
              <a:pathLst>
                <a:path w="2773" h="3844" extrusionOk="0">
                  <a:moveTo>
                    <a:pt x="2143" y="0"/>
                  </a:moveTo>
                  <a:cubicBezTo>
                    <a:pt x="1008" y="0"/>
                    <a:pt x="63" y="945"/>
                    <a:pt x="63" y="2080"/>
                  </a:cubicBezTo>
                  <a:cubicBezTo>
                    <a:pt x="0" y="2804"/>
                    <a:pt x="378" y="3434"/>
                    <a:pt x="914" y="3844"/>
                  </a:cubicBezTo>
                  <a:cubicBezTo>
                    <a:pt x="788" y="3529"/>
                    <a:pt x="725" y="3151"/>
                    <a:pt x="725" y="2804"/>
                  </a:cubicBezTo>
                  <a:cubicBezTo>
                    <a:pt x="725" y="1544"/>
                    <a:pt x="1576" y="473"/>
                    <a:pt x="2773" y="126"/>
                  </a:cubicBezTo>
                  <a:cubicBezTo>
                    <a:pt x="2584" y="63"/>
                    <a:pt x="2332" y="0"/>
                    <a:pt x="2143"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24" name="Google Shape;7224;p92"/>
            <p:cNvSpPr/>
            <p:nvPr/>
          </p:nvSpPr>
          <p:spPr>
            <a:xfrm>
              <a:off x="-25799950" y="3368250"/>
              <a:ext cx="104775" cy="104000"/>
            </a:xfrm>
            <a:custGeom>
              <a:avLst/>
              <a:gdLst/>
              <a:ahLst/>
              <a:cxnLst/>
              <a:rect l="l" t="t" r="r" b="b"/>
              <a:pathLst>
                <a:path w="4191" h="4160" extrusionOk="0">
                  <a:moveTo>
                    <a:pt x="2080" y="694"/>
                  </a:moveTo>
                  <a:cubicBezTo>
                    <a:pt x="2836" y="694"/>
                    <a:pt x="3466" y="1324"/>
                    <a:pt x="3466" y="2080"/>
                  </a:cubicBezTo>
                  <a:cubicBezTo>
                    <a:pt x="3466" y="2364"/>
                    <a:pt x="3403" y="2584"/>
                    <a:pt x="3246" y="2836"/>
                  </a:cubicBezTo>
                  <a:lnTo>
                    <a:pt x="1292" y="915"/>
                  </a:lnTo>
                  <a:cubicBezTo>
                    <a:pt x="1576" y="788"/>
                    <a:pt x="1828" y="694"/>
                    <a:pt x="2080" y="694"/>
                  </a:cubicBezTo>
                  <a:close/>
                  <a:moveTo>
                    <a:pt x="2111" y="1"/>
                  </a:moveTo>
                  <a:cubicBezTo>
                    <a:pt x="946" y="1"/>
                    <a:pt x="1" y="946"/>
                    <a:pt x="1" y="2080"/>
                  </a:cubicBezTo>
                  <a:cubicBezTo>
                    <a:pt x="1" y="3214"/>
                    <a:pt x="946" y="4160"/>
                    <a:pt x="2111" y="4160"/>
                  </a:cubicBezTo>
                  <a:cubicBezTo>
                    <a:pt x="3246" y="4160"/>
                    <a:pt x="4191" y="3214"/>
                    <a:pt x="4191" y="2080"/>
                  </a:cubicBezTo>
                  <a:cubicBezTo>
                    <a:pt x="4191" y="946"/>
                    <a:pt x="3246" y="1"/>
                    <a:pt x="211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25" name="Google Shape;7225;p92"/>
            <p:cNvSpPr/>
            <p:nvPr/>
          </p:nvSpPr>
          <p:spPr>
            <a:xfrm>
              <a:off x="-25712525" y="3317075"/>
              <a:ext cx="34675" cy="86650"/>
            </a:xfrm>
            <a:custGeom>
              <a:avLst/>
              <a:gdLst/>
              <a:ahLst/>
              <a:cxnLst/>
              <a:rect l="l" t="t" r="r" b="b"/>
              <a:pathLst>
                <a:path w="1387" h="3466" extrusionOk="0">
                  <a:moveTo>
                    <a:pt x="1" y="0"/>
                  </a:moveTo>
                  <a:lnTo>
                    <a:pt x="1" y="1764"/>
                  </a:lnTo>
                  <a:cubicBezTo>
                    <a:pt x="631" y="2111"/>
                    <a:pt x="1072" y="2709"/>
                    <a:pt x="1261" y="3466"/>
                  </a:cubicBezTo>
                  <a:lnTo>
                    <a:pt x="1387" y="3466"/>
                  </a:lnTo>
                  <a:lnTo>
                    <a:pt x="1387"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226" name="Google Shape;7226;p92"/>
          <p:cNvGrpSpPr/>
          <p:nvPr/>
        </p:nvGrpSpPr>
        <p:grpSpPr>
          <a:xfrm>
            <a:off x="10597651" y="2365366"/>
            <a:ext cx="471676" cy="441655"/>
            <a:chOff x="-25834600" y="3564375"/>
            <a:chExt cx="296950" cy="278050"/>
          </a:xfrm>
        </p:grpSpPr>
        <p:sp>
          <p:nvSpPr>
            <p:cNvPr id="7227" name="Google Shape;7227;p92"/>
            <p:cNvSpPr/>
            <p:nvPr/>
          </p:nvSpPr>
          <p:spPr>
            <a:xfrm>
              <a:off x="-25694400" y="3703775"/>
              <a:ext cx="17350" cy="17375"/>
            </a:xfrm>
            <a:custGeom>
              <a:avLst/>
              <a:gdLst/>
              <a:ahLst/>
              <a:cxnLst/>
              <a:rect l="l" t="t" r="r" b="b"/>
              <a:pathLst>
                <a:path w="694" h="695" extrusionOk="0">
                  <a:moveTo>
                    <a:pt x="347" y="1"/>
                  </a:moveTo>
                  <a:cubicBezTo>
                    <a:pt x="158" y="1"/>
                    <a:pt x="0" y="158"/>
                    <a:pt x="0" y="347"/>
                  </a:cubicBezTo>
                  <a:cubicBezTo>
                    <a:pt x="0" y="537"/>
                    <a:pt x="158" y="694"/>
                    <a:pt x="347" y="694"/>
                  </a:cubicBezTo>
                  <a:cubicBezTo>
                    <a:pt x="536" y="694"/>
                    <a:pt x="693" y="537"/>
                    <a:pt x="693" y="347"/>
                  </a:cubicBezTo>
                  <a:cubicBezTo>
                    <a:pt x="693" y="158"/>
                    <a:pt x="504" y="1"/>
                    <a:pt x="34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28" name="Google Shape;7228;p92"/>
            <p:cNvSpPr/>
            <p:nvPr/>
          </p:nvSpPr>
          <p:spPr>
            <a:xfrm>
              <a:off x="-25591225" y="3703775"/>
              <a:ext cx="53575" cy="18150"/>
            </a:xfrm>
            <a:custGeom>
              <a:avLst/>
              <a:gdLst/>
              <a:ahLst/>
              <a:cxnLst/>
              <a:rect l="l" t="t" r="r" b="b"/>
              <a:pathLst>
                <a:path w="2143" h="726" extrusionOk="0">
                  <a:moveTo>
                    <a:pt x="347" y="1"/>
                  </a:moveTo>
                  <a:cubicBezTo>
                    <a:pt x="158" y="1"/>
                    <a:pt x="0" y="158"/>
                    <a:pt x="0" y="347"/>
                  </a:cubicBezTo>
                  <a:cubicBezTo>
                    <a:pt x="0" y="537"/>
                    <a:pt x="158" y="726"/>
                    <a:pt x="347" y="726"/>
                  </a:cubicBezTo>
                  <a:lnTo>
                    <a:pt x="1765" y="726"/>
                  </a:lnTo>
                  <a:cubicBezTo>
                    <a:pt x="1985" y="726"/>
                    <a:pt x="2143" y="568"/>
                    <a:pt x="2143" y="347"/>
                  </a:cubicBezTo>
                  <a:cubicBezTo>
                    <a:pt x="2143" y="158"/>
                    <a:pt x="1985" y="1"/>
                    <a:pt x="176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29" name="Google Shape;7229;p92"/>
            <p:cNvSpPr/>
            <p:nvPr/>
          </p:nvSpPr>
          <p:spPr>
            <a:xfrm>
              <a:off x="-25834600" y="3703775"/>
              <a:ext cx="53575" cy="18150"/>
            </a:xfrm>
            <a:custGeom>
              <a:avLst/>
              <a:gdLst/>
              <a:ahLst/>
              <a:cxnLst/>
              <a:rect l="l" t="t" r="r" b="b"/>
              <a:pathLst>
                <a:path w="2143" h="726" extrusionOk="0">
                  <a:moveTo>
                    <a:pt x="378" y="1"/>
                  </a:moveTo>
                  <a:cubicBezTo>
                    <a:pt x="158" y="1"/>
                    <a:pt x="0" y="158"/>
                    <a:pt x="0" y="347"/>
                  </a:cubicBezTo>
                  <a:cubicBezTo>
                    <a:pt x="0" y="568"/>
                    <a:pt x="158" y="726"/>
                    <a:pt x="378" y="726"/>
                  </a:cubicBezTo>
                  <a:lnTo>
                    <a:pt x="1796" y="726"/>
                  </a:lnTo>
                  <a:cubicBezTo>
                    <a:pt x="1985" y="726"/>
                    <a:pt x="2143" y="568"/>
                    <a:pt x="2143" y="347"/>
                  </a:cubicBezTo>
                  <a:cubicBezTo>
                    <a:pt x="2143" y="158"/>
                    <a:pt x="1985" y="1"/>
                    <a:pt x="179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30" name="Google Shape;7230;p92"/>
            <p:cNvSpPr/>
            <p:nvPr/>
          </p:nvSpPr>
          <p:spPr>
            <a:xfrm>
              <a:off x="-25695200" y="3564375"/>
              <a:ext cx="17350" cy="52800"/>
            </a:xfrm>
            <a:custGeom>
              <a:avLst/>
              <a:gdLst/>
              <a:ahLst/>
              <a:cxnLst/>
              <a:rect l="l" t="t" r="r" b="b"/>
              <a:pathLst>
                <a:path w="694" h="2112" extrusionOk="0">
                  <a:moveTo>
                    <a:pt x="347" y="1"/>
                  </a:moveTo>
                  <a:cubicBezTo>
                    <a:pt x="158" y="1"/>
                    <a:pt x="1" y="158"/>
                    <a:pt x="1" y="347"/>
                  </a:cubicBezTo>
                  <a:lnTo>
                    <a:pt x="1" y="1765"/>
                  </a:lnTo>
                  <a:cubicBezTo>
                    <a:pt x="1" y="1954"/>
                    <a:pt x="158" y="2111"/>
                    <a:pt x="347" y="2111"/>
                  </a:cubicBezTo>
                  <a:cubicBezTo>
                    <a:pt x="536" y="2111"/>
                    <a:pt x="694" y="1954"/>
                    <a:pt x="694" y="1765"/>
                  </a:cubicBezTo>
                  <a:lnTo>
                    <a:pt x="694" y="347"/>
                  </a:lnTo>
                  <a:cubicBezTo>
                    <a:pt x="694" y="158"/>
                    <a:pt x="536" y="1"/>
                    <a:pt x="34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31" name="Google Shape;7231;p92"/>
            <p:cNvSpPr/>
            <p:nvPr/>
          </p:nvSpPr>
          <p:spPr>
            <a:xfrm>
              <a:off x="-25792850" y="3606125"/>
              <a:ext cx="42550" cy="40975"/>
            </a:xfrm>
            <a:custGeom>
              <a:avLst/>
              <a:gdLst/>
              <a:ahLst/>
              <a:cxnLst/>
              <a:rect l="l" t="t" r="r" b="b"/>
              <a:pathLst>
                <a:path w="1702" h="1639" extrusionOk="0">
                  <a:moveTo>
                    <a:pt x="351" y="0"/>
                  </a:moveTo>
                  <a:cubicBezTo>
                    <a:pt x="260" y="0"/>
                    <a:pt x="173" y="32"/>
                    <a:pt x="126" y="95"/>
                  </a:cubicBezTo>
                  <a:cubicBezTo>
                    <a:pt x="0" y="221"/>
                    <a:pt x="0" y="441"/>
                    <a:pt x="126" y="567"/>
                  </a:cubicBezTo>
                  <a:lnTo>
                    <a:pt x="1103" y="1544"/>
                  </a:lnTo>
                  <a:cubicBezTo>
                    <a:pt x="1166" y="1607"/>
                    <a:pt x="1252" y="1639"/>
                    <a:pt x="1339" y="1639"/>
                  </a:cubicBezTo>
                  <a:cubicBezTo>
                    <a:pt x="1426" y="1639"/>
                    <a:pt x="1512" y="1607"/>
                    <a:pt x="1575" y="1544"/>
                  </a:cubicBezTo>
                  <a:cubicBezTo>
                    <a:pt x="1701" y="1418"/>
                    <a:pt x="1701" y="1198"/>
                    <a:pt x="1575" y="1071"/>
                  </a:cubicBezTo>
                  <a:lnTo>
                    <a:pt x="599" y="95"/>
                  </a:lnTo>
                  <a:cubicBezTo>
                    <a:pt x="536" y="32"/>
                    <a:pt x="441" y="0"/>
                    <a:pt x="35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32" name="Google Shape;7232;p92"/>
            <p:cNvSpPr/>
            <p:nvPr/>
          </p:nvSpPr>
          <p:spPr>
            <a:xfrm>
              <a:off x="-25621950" y="3606125"/>
              <a:ext cx="43350" cy="40975"/>
            </a:xfrm>
            <a:custGeom>
              <a:avLst/>
              <a:gdLst/>
              <a:ahLst/>
              <a:cxnLst/>
              <a:rect l="l" t="t" r="r" b="b"/>
              <a:pathLst>
                <a:path w="1734" h="1639" extrusionOk="0">
                  <a:moveTo>
                    <a:pt x="1351" y="0"/>
                  </a:moveTo>
                  <a:cubicBezTo>
                    <a:pt x="1261" y="0"/>
                    <a:pt x="1166" y="32"/>
                    <a:pt x="1103" y="95"/>
                  </a:cubicBezTo>
                  <a:lnTo>
                    <a:pt x="127" y="1071"/>
                  </a:lnTo>
                  <a:cubicBezTo>
                    <a:pt x="1" y="1198"/>
                    <a:pt x="1" y="1418"/>
                    <a:pt x="127" y="1544"/>
                  </a:cubicBezTo>
                  <a:cubicBezTo>
                    <a:pt x="190" y="1607"/>
                    <a:pt x="284" y="1639"/>
                    <a:pt x="375" y="1639"/>
                  </a:cubicBezTo>
                  <a:cubicBezTo>
                    <a:pt x="465" y="1639"/>
                    <a:pt x="552" y="1607"/>
                    <a:pt x="599" y="1544"/>
                  </a:cubicBezTo>
                  <a:lnTo>
                    <a:pt x="1576" y="567"/>
                  </a:lnTo>
                  <a:cubicBezTo>
                    <a:pt x="1733" y="441"/>
                    <a:pt x="1733" y="221"/>
                    <a:pt x="1576" y="95"/>
                  </a:cubicBezTo>
                  <a:cubicBezTo>
                    <a:pt x="1529" y="32"/>
                    <a:pt x="1442" y="0"/>
                    <a:pt x="135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33" name="Google Shape;7233;p92"/>
            <p:cNvSpPr/>
            <p:nvPr/>
          </p:nvSpPr>
          <p:spPr>
            <a:xfrm>
              <a:off x="-25783400" y="3806975"/>
              <a:ext cx="192200" cy="35450"/>
            </a:xfrm>
            <a:custGeom>
              <a:avLst/>
              <a:gdLst/>
              <a:ahLst/>
              <a:cxnLst/>
              <a:rect l="l" t="t" r="r" b="b"/>
              <a:pathLst>
                <a:path w="7688" h="1418" extrusionOk="0">
                  <a:moveTo>
                    <a:pt x="725" y="0"/>
                  </a:moveTo>
                  <a:cubicBezTo>
                    <a:pt x="315" y="0"/>
                    <a:pt x="0" y="315"/>
                    <a:pt x="0" y="725"/>
                  </a:cubicBezTo>
                  <a:lnTo>
                    <a:pt x="0" y="1071"/>
                  </a:lnTo>
                  <a:cubicBezTo>
                    <a:pt x="0" y="1260"/>
                    <a:pt x="158" y="1418"/>
                    <a:pt x="378" y="1418"/>
                  </a:cubicBezTo>
                  <a:lnTo>
                    <a:pt x="7309" y="1418"/>
                  </a:lnTo>
                  <a:cubicBezTo>
                    <a:pt x="7530" y="1418"/>
                    <a:pt x="7687" y="1260"/>
                    <a:pt x="7687" y="1071"/>
                  </a:cubicBezTo>
                  <a:lnTo>
                    <a:pt x="7687" y="725"/>
                  </a:lnTo>
                  <a:cubicBezTo>
                    <a:pt x="7687" y="315"/>
                    <a:pt x="7372" y="0"/>
                    <a:pt x="6994"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34" name="Google Shape;7234;p92"/>
            <p:cNvSpPr/>
            <p:nvPr/>
          </p:nvSpPr>
          <p:spPr>
            <a:xfrm>
              <a:off x="-25764500" y="3635275"/>
              <a:ext cx="153600" cy="155175"/>
            </a:xfrm>
            <a:custGeom>
              <a:avLst/>
              <a:gdLst/>
              <a:ahLst/>
              <a:cxnLst/>
              <a:rect l="l" t="t" r="r" b="b"/>
              <a:pathLst>
                <a:path w="6144" h="6207" extrusionOk="0">
                  <a:moveTo>
                    <a:pt x="3025" y="0"/>
                  </a:moveTo>
                  <a:cubicBezTo>
                    <a:pt x="1355" y="0"/>
                    <a:pt x="0" y="1355"/>
                    <a:pt x="0" y="3087"/>
                  </a:cubicBezTo>
                  <a:lnTo>
                    <a:pt x="0" y="6206"/>
                  </a:lnTo>
                  <a:lnTo>
                    <a:pt x="2773" y="6206"/>
                  </a:lnTo>
                  <a:lnTo>
                    <a:pt x="2773" y="4064"/>
                  </a:lnTo>
                  <a:cubicBezTo>
                    <a:pt x="2363" y="3938"/>
                    <a:pt x="2048" y="3560"/>
                    <a:pt x="2048" y="3087"/>
                  </a:cubicBezTo>
                  <a:cubicBezTo>
                    <a:pt x="2048" y="2489"/>
                    <a:pt x="2521" y="2079"/>
                    <a:pt x="3088" y="2079"/>
                  </a:cubicBezTo>
                  <a:cubicBezTo>
                    <a:pt x="3655" y="2079"/>
                    <a:pt x="4096" y="2552"/>
                    <a:pt x="4096" y="3087"/>
                  </a:cubicBezTo>
                  <a:cubicBezTo>
                    <a:pt x="4096" y="3529"/>
                    <a:pt x="3812" y="3938"/>
                    <a:pt x="3403" y="4064"/>
                  </a:cubicBezTo>
                  <a:lnTo>
                    <a:pt x="3403" y="6206"/>
                  </a:lnTo>
                  <a:lnTo>
                    <a:pt x="6144" y="6206"/>
                  </a:lnTo>
                  <a:lnTo>
                    <a:pt x="6144" y="3087"/>
                  </a:lnTo>
                  <a:cubicBezTo>
                    <a:pt x="6144" y="1355"/>
                    <a:pt x="4726" y="0"/>
                    <a:pt x="3025"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235" name="Google Shape;7235;p92"/>
          <p:cNvGrpSpPr/>
          <p:nvPr/>
        </p:nvGrpSpPr>
        <p:grpSpPr>
          <a:xfrm>
            <a:off x="10595150" y="2951169"/>
            <a:ext cx="476679" cy="470127"/>
            <a:chOff x="-25834600" y="3915850"/>
            <a:chExt cx="300100" cy="295975"/>
          </a:xfrm>
        </p:grpSpPr>
        <p:sp>
          <p:nvSpPr>
            <p:cNvPr id="7236" name="Google Shape;7236;p92"/>
            <p:cNvSpPr/>
            <p:nvPr/>
          </p:nvSpPr>
          <p:spPr>
            <a:xfrm>
              <a:off x="-25677875" y="3915850"/>
              <a:ext cx="143375" cy="137675"/>
            </a:xfrm>
            <a:custGeom>
              <a:avLst/>
              <a:gdLst/>
              <a:ahLst/>
              <a:cxnLst/>
              <a:rect l="l" t="t" r="r" b="b"/>
              <a:pathLst>
                <a:path w="5735" h="5507" extrusionOk="0">
                  <a:moveTo>
                    <a:pt x="1123" y="1"/>
                  </a:moveTo>
                  <a:cubicBezTo>
                    <a:pt x="859" y="1"/>
                    <a:pt x="599" y="103"/>
                    <a:pt x="410" y="308"/>
                  </a:cubicBezTo>
                  <a:cubicBezTo>
                    <a:pt x="1" y="686"/>
                    <a:pt x="1" y="1379"/>
                    <a:pt x="410" y="1757"/>
                  </a:cubicBezTo>
                  <a:lnTo>
                    <a:pt x="3813" y="5191"/>
                  </a:lnTo>
                  <a:cubicBezTo>
                    <a:pt x="4033" y="5380"/>
                    <a:pt x="4285" y="5506"/>
                    <a:pt x="4569" y="5506"/>
                  </a:cubicBezTo>
                  <a:cubicBezTo>
                    <a:pt x="4853" y="5506"/>
                    <a:pt x="5136" y="5380"/>
                    <a:pt x="5325" y="5191"/>
                  </a:cubicBezTo>
                  <a:cubicBezTo>
                    <a:pt x="5735" y="4781"/>
                    <a:pt x="5735" y="4120"/>
                    <a:pt x="5325" y="3742"/>
                  </a:cubicBezTo>
                  <a:lnTo>
                    <a:pt x="1860" y="308"/>
                  </a:lnTo>
                  <a:cubicBezTo>
                    <a:pt x="1655" y="103"/>
                    <a:pt x="1387" y="1"/>
                    <a:pt x="1123"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37" name="Google Shape;7237;p92"/>
            <p:cNvSpPr/>
            <p:nvPr/>
          </p:nvSpPr>
          <p:spPr>
            <a:xfrm>
              <a:off x="-25834600" y="4167700"/>
              <a:ext cx="43350" cy="44125"/>
            </a:xfrm>
            <a:custGeom>
              <a:avLst/>
              <a:gdLst/>
              <a:ahLst/>
              <a:cxnLst/>
              <a:rect l="l" t="t" r="r" b="b"/>
              <a:pathLst>
                <a:path w="1734" h="1765" extrusionOk="0">
                  <a:moveTo>
                    <a:pt x="756" y="0"/>
                  </a:moveTo>
                  <a:lnTo>
                    <a:pt x="221" y="630"/>
                  </a:lnTo>
                  <a:cubicBezTo>
                    <a:pt x="95" y="756"/>
                    <a:pt x="0" y="945"/>
                    <a:pt x="0" y="1103"/>
                  </a:cubicBezTo>
                  <a:cubicBezTo>
                    <a:pt x="0" y="1292"/>
                    <a:pt x="95" y="1449"/>
                    <a:pt x="221" y="1575"/>
                  </a:cubicBezTo>
                  <a:cubicBezTo>
                    <a:pt x="347" y="1702"/>
                    <a:pt x="536" y="1765"/>
                    <a:pt x="693" y="1765"/>
                  </a:cubicBezTo>
                  <a:cubicBezTo>
                    <a:pt x="882" y="1765"/>
                    <a:pt x="1040" y="1702"/>
                    <a:pt x="1166" y="1575"/>
                  </a:cubicBezTo>
                  <a:lnTo>
                    <a:pt x="1733" y="977"/>
                  </a:lnTo>
                  <a:lnTo>
                    <a:pt x="756"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38" name="Google Shape;7238;p92"/>
            <p:cNvSpPr/>
            <p:nvPr/>
          </p:nvSpPr>
          <p:spPr>
            <a:xfrm>
              <a:off x="-25800725" y="3972375"/>
              <a:ext cx="206375" cy="207950"/>
            </a:xfrm>
            <a:custGeom>
              <a:avLst/>
              <a:gdLst/>
              <a:ahLst/>
              <a:cxnLst/>
              <a:rect l="l" t="t" r="r" b="b"/>
              <a:pathLst>
                <a:path w="8255" h="8318" extrusionOk="0">
                  <a:moveTo>
                    <a:pt x="4285" y="2457"/>
                  </a:moveTo>
                  <a:lnTo>
                    <a:pt x="5797" y="3938"/>
                  </a:lnTo>
                  <a:lnTo>
                    <a:pt x="5261" y="4474"/>
                  </a:lnTo>
                  <a:cubicBezTo>
                    <a:pt x="4868" y="4868"/>
                    <a:pt x="4342" y="5064"/>
                    <a:pt x="3814" y="5064"/>
                  </a:cubicBezTo>
                  <a:cubicBezTo>
                    <a:pt x="3708" y="5064"/>
                    <a:pt x="3602" y="5057"/>
                    <a:pt x="3497" y="5041"/>
                  </a:cubicBezTo>
                  <a:lnTo>
                    <a:pt x="3214" y="5009"/>
                  </a:lnTo>
                  <a:lnTo>
                    <a:pt x="3182" y="4726"/>
                  </a:lnTo>
                  <a:cubicBezTo>
                    <a:pt x="3119" y="4096"/>
                    <a:pt x="3308" y="3434"/>
                    <a:pt x="3781" y="2962"/>
                  </a:cubicBezTo>
                  <a:lnTo>
                    <a:pt x="4285" y="2457"/>
                  </a:lnTo>
                  <a:close/>
                  <a:moveTo>
                    <a:pt x="4789" y="0"/>
                  </a:moveTo>
                  <a:lnTo>
                    <a:pt x="3056" y="1796"/>
                  </a:lnTo>
                  <a:cubicBezTo>
                    <a:pt x="2174" y="2678"/>
                    <a:pt x="1733" y="4001"/>
                    <a:pt x="1890" y="5261"/>
                  </a:cubicBezTo>
                  <a:lnTo>
                    <a:pt x="1922" y="5419"/>
                  </a:lnTo>
                  <a:lnTo>
                    <a:pt x="0" y="7341"/>
                  </a:lnTo>
                  <a:lnTo>
                    <a:pt x="977" y="8317"/>
                  </a:lnTo>
                  <a:lnTo>
                    <a:pt x="2898" y="6396"/>
                  </a:lnTo>
                  <a:lnTo>
                    <a:pt x="3056" y="6427"/>
                  </a:lnTo>
                  <a:cubicBezTo>
                    <a:pt x="3214" y="6459"/>
                    <a:pt x="3371" y="6459"/>
                    <a:pt x="3592" y="6459"/>
                  </a:cubicBezTo>
                  <a:cubicBezTo>
                    <a:pt x="4694" y="6459"/>
                    <a:pt x="5734" y="6049"/>
                    <a:pt x="6522" y="5261"/>
                  </a:cubicBezTo>
                  <a:lnTo>
                    <a:pt x="8254" y="3466"/>
                  </a:lnTo>
                  <a:lnTo>
                    <a:pt x="7278" y="2489"/>
                  </a:lnTo>
                  <a:lnTo>
                    <a:pt x="6301" y="3466"/>
                  </a:lnTo>
                  <a:lnTo>
                    <a:pt x="4852" y="2016"/>
                  </a:lnTo>
                  <a:lnTo>
                    <a:pt x="5828" y="1040"/>
                  </a:lnTo>
                  <a:lnTo>
                    <a:pt x="4789"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239" name="Google Shape;7239;p92"/>
          <p:cNvGrpSpPr/>
          <p:nvPr/>
        </p:nvGrpSpPr>
        <p:grpSpPr>
          <a:xfrm>
            <a:off x="8909053" y="3592809"/>
            <a:ext cx="305291" cy="467983"/>
            <a:chOff x="-23930925" y="3149300"/>
            <a:chExt cx="192200" cy="294625"/>
          </a:xfrm>
        </p:grpSpPr>
        <p:sp>
          <p:nvSpPr>
            <p:cNvPr id="7240" name="Google Shape;7240;p92"/>
            <p:cNvSpPr/>
            <p:nvPr/>
          </p:nvSpPr>
          <p:spPr>
            <a:xfrm>
              <a:off x="-23930125" y="3149300"/>
              <a:ext cx="191400" cy="35475"/>
            </a:xfrm>
            <a:custGeom>
              <a:avLst/>
              <a:gdLst/>
              <a:ahLst/>
              <a:cxnLst/>
              <a:rect l="l" t="t" r="r" b="b"/>
              <a:pathLst>
                <a:path w="7656" h="1419" extrusionOk="0">
                  <a:moveTo>
                    <a:pt x="1040" y="1"/>
                  </a:moveTo>
                  <a:cubicBezTo>
                    <a:pt x="441" y="1"/>
                    <a:pt x="0" y="473"/>
                    <a:pt x="0" y="1040"/>
                  </a:cubicBezTo>
                  <a:lnTo>
                    <a:pt x="0" y="1418"/>
                  </a:lnTo>
                  <a:lnTo>
                    <a:pt x="7656" y="1418"/>
                  </a:lnTo>
                  <a:lnTo>
                    <a:pt x="7656" y="1040"/>
                  </a:lnTo>
                  <a:lnTo>
                    <a:pt x="7593" y="1040"/>
                  </a:lnTo>
                  <a:cubicBezTo>
                    <a:pt x="7593" y="442"/>
                    <a:pt x="7120" y="1"/>
                    <a:pt x="658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41" name="Google Shape;7241;p92"/>
            <p:cNvSpPr/>
            <p:nvPr/>
          </p:nvSpPr>
          <p:spPr>
            <a:xfrm>
              <a:off x="-23878925" y="3237525"/>
              <a:ext cx="86650" cy="86650"/>
            </a:xfrm>
            <a:custGeom>
              <a:avLst/>
              <a:gdLst/>
              <a:ahLst/>
              <a:cxnLst/>
              <a:rect l="l" t="t" r="r" b="b"/>
              <a:pathLst>
                <a:path w="3466" h="3466" extrusionOk="0">
                  <a:moveTo>
                    <a:pt x="1386" y="0"/>
                  </a:moveTo>
                  <a:lnTo>
                    <a:pt x="1386" y="1008"/>
                  </a:lnTo>
                  <a:cubicBezTo>
                    <a:pt x="1386" y="1197"/>
                    <a:pt x="1229" y="1355"/>
                    <a:pt x="1008" y="1355"/>
                  </a:cubicBezTo>
                  <a:lnTo>
                    <a:pt x="0" y="1355"/>
                  </a:lnTo>
                  <a:lnTo>
                    <a:pt x="0" y="2079"/>
                  </a:lnTo>
                  <a:lnTo>
                    <a:pt x="1008" y="2079"/>
                  </a:lnTo>
                  <a:cubicBezTo>
                    <a:pt x="1229" y="2079"/>
                    <a:pt x="1386" y="2237"/>
                    <a:pt x="1386" y="2426"/>
                  </a:cubicBezTo>
                  <a:lnTo>
                    <a:pt x="1386" y="3466"/>
                  </a:lnTo>
                  <a:lnTo>
                    <a:pt x="2079" y="3466"/>
                  </a:lnTo>
                  <a:lnTo>
                    <a:pt x="2079" y="2426"/>
                  </a:lnTo>
                  <a:cubicBezTo>
                    <a:pt x="2079" y="2237"/>
                    <a:pt x="2237" y="2079"/>
                    <a:pt x="2426" y="2079"/>
                  </a:cubicBezTo>
                  <a:lnTo>
                    <a:pt x="3466" y="2079"/>
                  </a:lnTo>
                  <a:lnTo>
                    <a:pt x="3466" y="1355"/>
                  </a:lnTo>
                  <a:lnTo>
                    <a:pt x="2426" y="1355"/>
                  </a:lnTo>
                  <a:cubicBezTo>
                    <a:pt x="2237" y="1355"/>
                    <a:pt x="2079" y="1197"/>
                    <a:pt x="2079" y="1008"/>
                  </a:cubicBezTo>
                  <a:lnTo>
                    <a:pt x="2079"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42" name="Google Shape;7242;p92"/>
            <p:cNvSpPr/>
            <p:nvPr/>
          </p:nvSpPr>
          <p:spPr>
            <a:xfrm>
              <a:off x="-23930925" y="3375350"/>
              <a:ext cx="190625" cy="68575"/>
            </a:xfrm>
            <a:custGeom>
              <a:avLst/>
              <a:gdLst/>
              <a:ahLst/>
              <a:cxnLst/>
              <a:rect l="l" t="t" r="r" b="b"/>
              <a:pathLst>
                <a:path w="7625" h="2743" extrusionOk="0">
                  <a:moveTo>
                    <a:pt x="4159" y="694"/>
                  </a:moveTo>
                  <a:cubicBezTo>
                    <a:pt x="4348" y="694"/>
                    <a:pt x="4506" y="851"/>
                    <a:pt x="4506" y="1040"/>
                  </a:cubicBezTo>
                  <a:cubicBezTo>
                    <a:pt x="4506" y="1261"/>
                    <a:pt x="4348" y="1418"/>
                    <a:pt x="4159" y="1418"/>
                  </a:cubicBezTo>
                  <a:lnTo>
                    <a:pt x="3466" y="1418"/>
                  </a:lnTo>
                  <a:cubicBezTo>
                    <a:pt x="3246" y="1418"/>
                    <a:pt x="3088" y="1261"/>
                    <a:pt x="3088" y="1040"/>
                  </a:cubicBezTo>
                  <a:cubicBezTo>
                    <a:pt x="3088" y="851"/>
                    <a:pt x="3246" y="694"/>
                    <a:pt x="3466" y="694"/>
                  </a:cubicBezTo>
                  <a:close/>
                  <a:moveTo>
                    <a:pt x="1" y="0"/>
                  </a:moveTo>
                  <a:lnTo>
                    <a:pt x="1" y="1733"/>
                  </a:lnTo>
                  <a:cubicBezTo>
                    <a:pt x="1" y="2300"/>
                    <a:pt x="473" y="2741"/>
                    <a:pt x="1009" y="2741"/>
                  </a:cubicBezTo>
                  <a:lnTo>
                    <a:pt x="6554" y="2741"/>
                  </a:lnTo>
                  <a:cubicBezTo>
                    <a:pt x="6573" y="2742"/>
                    <a:pt x="6592" y="2743"/>
                    <a:pt x="6610" y="2743"/>
                  </a:cubicBezTo>
                  <a:cubicBezTo>
                    <a:pt x="7182" y="2743"/>
                    <a:pt x="7625" y="2282"/>
                    <a:pt x="7625" y="1733"/>
                  </a:cubicBezTo>
                  <a:lnTo>
                    <a:pt x="7625"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43" name="Google Shape;7243;p92"/>
            <p:cNvSpPr/>
            <p:nvPr/>
          </p:nvSpPr>
          <p:spPr>
            <a:xfrm>
              <a:off x="-23930925" y="3202075"/>
              <a:ext cx="190625" cy="155975"/>
            </a:xfrm>
            <a:custGeom>
              <a:avLst/>
              <a:gdLst/>
              <a:ahLst/>
              <a:cxnLst/>
              <a:rect l="l" t="t" r="r" b="b"/>
              <a:pathLst>
                <a:path w="7625" h="6239" extrusionOk="0">
                  <a:moveTo>
                    <a:pt x="4506" y="693"/>
                  </a:moveTo>
                  <a:cubicBezTo>
                    <a:pt x="4727" y="693"/>
                    <a:pt x="4884" y="851"/>
                    <a:pt x="4884" y="1040"/>
                  </a:cubicBezTo>
                  <a:lnTo>
                    <a:pt x="4884" y="2080"/>
                  </a:lnTo>
                  <a:lnTo>
                    <a:pt x="5892" y="2080"/>
                  </a:lnTo>
                  <a:cubicBezTo>
                    <a:pt x="6081" y="2080"/>
                    <a:pt x="6239" y="2237"/>
                    <a:pt x="6239" y="2426"/>
                  </a:cubicBezTo>
                  <a:lnTo>
                    <a:pt x="6239" y="3812"/>
                  </a:lnTo>
                  <a:cubicBezTo>
                    <a:pt x="6239" y="4001"/>
                    <a:pt x="6081" y="4159"/>
                    <a:pt x="5892" y="4159"/>
                  </a:cubicBezTo>
                  <a:lnTo>
                    <a:pt x="4884" y="4159"/>
                  </a:lnTo>
                  <a:lnTo>
                    <a:pt x="4884" y="5199"/>
                  </a:lnTo>
                  <a:cubicBezTo>
                    <a:pt x="4884" y="5388"/>
                    <a:pt x="4727" y="5545"/>
                    <a:pt x="4506" y="5545"/>
                  </a:cubicBezTo>
                  <a:lnTo>
                    <a:pt x="3151" y="5545"/>
                  </a:lnTo>
                  <a:cubicBezTo>
                    <a:pt x="2931" y="5545"/>
                    <a:pt x="2773" y="5388"/>
                    <a:pt x="2773" y="5199"/>
                  </a:cubicBezTo>
                  <a:lnTo>
                    <a:pt x="2773" y="4159"/>
                  </a:lnTo>
                  <a:lnTo>
                    <a:pt x="1765" y="4159"/>
                  </a:lnTo>
                  <a:cubicBezTo>
                    <a:pt x="1576" y="4159"/>
                    <a:pt x="1419" y="4001"/>
                    <a:pt x="1419" y="3812"/>
                  </a:cubicBezTo>
                  <a:lnTo>
                    <a:pt x="1419" y="2426"/>
                  </a:lnTo>
                  <a:cubicBezTo>
                    <a:pt x="1419" y="2237"/>
                    <a:pt x="1576" y="2080"/>
                    <a:pt x="1765" y="2080"/>
                  </a:cubicBezTo>
                  <a:lnTo>
                    <a:pt x="2773" y="2080"/>
                  </a:lnTo>
                  <a:lnTo>
                    <a:pt x="2773" y="1040"/>
                  </a:lnTo>
                  <a:cubicBezTo>
                    <a:pt x="2773" y="851"/>
                    <a:pt x="2931" y="693"/>
                    <a:pt x="3151" y="693"/>
                  </a:cubicBezTo>
                  <a:close/>
                  <a:moveTo>
                    <a:pt x="1" y="0"/>
                  </a:moveTo>
                  <a:lnTo>
                    <a:pt x="1" y="6238"/>
                  </a:lnTo>
                  <a:lnTo>
                    <a:pt x="7625" y="6238"/>
                  </a:lnTo>
                  <a:lnTo>
                    <a:pt x="7625"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244" name="Google Shape;7244;p92"/>
          <p:cNvGrpSpPr/>
          <p:nvPr/>
        </p:nvGrpSpPr>
        <p:grpSpPr>
          <a:xfrm>
            <a:off x="8851494" y="4230787"/>
            <a:ext cx="420409" cy="469213"/>
            <a:chOff x="-23962425" y="3519475"/>
            <a:chExt cx="264675" cy="295400"/>
          </a:xfrm>
        </p:grpSpPr>
        <p:sp>
          <p:nvSpPr>
            <p:cNvPr id="7245" name="Google Shape;7245;p92"/>
            <p:cNvSpPr/>
            <p:nvPr/>
          </p:nvSpPr>
          <p:spPr>
            <a:xfrm>
              <a:off x="-23961625" y="3580925"/>
              <a:ext cx="263875" cy="233950"/>
            </a:xfrm>
            <a:custGeom>
              <a:avLst/>
              <a:gdLst/>
              <a:ahLst/>
              <a:cxnLst/>
              <a:rect l="l" t="t" r="r" b="b"/>
              <a:pathLst>
                <a:path w="10555" h="9358" extrusionOk="0">
                  <a:moveTo>
                    <a:pt x="1701" y="3119"/>
                  </a:moveTo>
                  <a:cubicBezTo>
                    <a:pt x="1890" y="3119"/>
                    <a:pt x="2048" y="3277"/>
                    <a:pt x="2048" y="3466"/>
                  </a:cubicBezTo>
                  <a:lnTo>
                    <a:pt x="2048" y="4159"/>
                  </a:lnTo>
                  <a:cubicBezTo>
                    <a:pt x="2048" y="4379"/>
                    <a:pt x="2205" y="4537"/>
                    <a:pt x="2394" y="4537"/>
                  </a:cubicBezTo>
                  <a:lnTo>
                    <a:pt x="3119" y="4537"/>
                  </a:lnTo>
                  <a:cubicBezTo>
                    <a:pt x="3308" y="4537"/>
                    <a:pt x="3466" y="4663"/>
                    <a:pt x="3466" y="4883"/>
                  </a:cubicBezTo>
                  <a:cubicBezTo>
                    <a:pt x="3466" y="5072"/>
                    <a:pt x="3308" y="5230"/>
                    <a:pt x="3119" y="5230"/>
                  </a:cubicBezTo>
                  <a:lnTo>
                    <a:pt x="2394" y="5230"/>
                  </a:lnTo>
                  <a:cubicBezTo>
                    <a:pt x="1796" y="5198"/>
                    <a:pt x="1323" y="4726"/>
                    <a:pt x="1323" y="4159"/>
                  </a:cubicBezTo>
                  <a:lnTo>
                    <a:pt x="1323" y="3466"/>
                  </a:lnTo>
                  <a:cubicBezTo>
                    <a:pt x="1323" y="3277"/>
                    <a:pt x="1512" y="3119"/>
                    <a:pt x="1701" y="3119"/>
                  </a:cubicBezTo>
                  <a:close/>
                  <a:moveTo>
                    <a:pt x="3781" y="6585"/>
                  </a:moveTo>
                  <a:lnTo>
                    <a:pt x="3781" y="6931"/>
                  </a:lnTo>
                  <a:cubicBezTo>
                    <a:pt x="3781" y="7120"/>
                    <a:pt x="3623" y="7278"/>
                    <a:pt x="3434" y="7278"/>
                  </a:cubicBezTo>
                  <a:cubicBezTo>
                    <a:pt x="3214" y="7278"/>
                    <a:pt x="3056" y="7120"/>
                    <a:pt x="3056" y="6931"/>
                  </a:cubicBezTo>
                  <a:lnTo>
                    <a:pt x="3056" y="6585"/>
                  </a:lnTo>
                  <a:close/>
                  <a:moveTo>
                    <a:pt x="6900" y="0"/>
                  </a:moveTo>
                  <a:cubicBezTo>
                    <a:pt x="5986" y="0"/>
                    <a:pt x="5293" y="693"/>
                    <a:pt x="5293" y="1607"/>
                  </a:cubicBezTo>
                  <a:cubicBezTo>
                    <a:pt x="5293" y="2363"/>
                    <a:pt x="5765" y="2741"/>
                    <a:pt x="6238" y="3182"/>
                  </a:cubicBezTo>
                  <a:lnTo>
                    <a:pt x="7561" y="4379"/>
                  </a:lnTo>
                  <a:lnTo>
                    <a:pt x="7561" y="7624"/>
                  </a:lnTo>
                  <a:cubicBezTo>
                    <a:pt x="7561" y="8223"/>
                    <a:pt x="7089" y="8664"/>
                    <a:pt x="6553" y="8664"/>
                  </a:cubicBezTo>
                  <a:lnTo>
                    <a:pt x="4820" y="8664"/>
                  </a:lnTo>
                  <a:cubicBezTo>
                    <a:pt x="4348" y="8664"/>
                    <a:pt x="3938" y="8349"/>
                    <a:pt x="3812" y="7876"/>
                  </a:cubicBezTo>
                  <a:cubicBezTo>
                    <a:pt x="4222" y="7719"/>
                    <a:pt x="4505" y="7372"/>
                    <a:pt x="4505" y="6931"/>
                  </a:cubicBezTo>
                  <a:lnTo>
                    <a:pt x="4505" y="6585"/>
                  </a:lnTo>
                  <a:lnTo>
                    <a:pt x="5198" y="6585"/>
                  </a:lnTo>
                  <a:cubicBezTo>
                    <a:pt x="6144" y="6585"/>
                    <a:pt x="6931" y="5797"/>
                    <a:pt x="6931" y="4852"/>
                  </a:cubicBezTo>
                  <a:lnTo>
                    <a:pt x="6931" y="4631"/>
                  </a:lnTo>
                  <a:lnTo>
                    <a:pt x="5829" y="3686"/>
                  </a:lnTo>
                  <a:cubicBezTo>
                    <a:pt x="5671" y="3529"/>
                    <a:pt x="5482" y="3371"/>
                    <a:pt x="5293" y="3182"/>
                  </a:cubicBezTo>
                  <a:cubicBezTo>
                    <a:pt x="4568" y="3151"/>
                    <a:pt x="3875" y="2899"/>
                    <a:pt x="3182" y="2332"/>
                  </a:cubicBezTo>
                  <a:cubicBezTo>
                    <a:pt x="2720" y="1911"/>
                    <a:pt x="1880" y="1701"/>
                    <a:pt x="1091" y="1701"/>
                  </a:cubicBezTo>
                  <a:cubicBezTo>
                    <a:pt x="697" y="1701"/>
                    <a:pt x="315" y="1754"/>
                    <a:pt x="0" y="1859"/>
                  </a:cubicBezTo>
                  <a:lnTo>
                    <a:pt x="0" y="4883"/>
                  </a:lnTo>
                  <a:cubicBezTo>
                    <a:pt x="0" y="5829"/>
                    <a:pt x="788" y="6616"/>
                    <a:pt x="1733" y="6616"/>
                  </a:cubicBezTo>
                  <a:lnTo>
                    <a:pt x="2457" y="6616"/>
                  </a:lnTo>
                  <a:lnTo>
                    <a:pt x="2457" y="6963"/>
                  </a:lnTo>
                  <a:cubicBezTo>
                    <a:pt x="2394" y="7404"/>
                    <a:pt x="2678" y="7782"/>
                    <a:pt x="3119" y="7908"/>
                  </a:cubicBezTo>
                  <a:cubicBezTo>
                    <a:pt x="3277" y="8727"/>
                    <a:pt x="3970" y="9357"/>
                    <a:pt x="4820" y="9357"/>
                  </a:cubicBezTo>
                  <a:lnTo>
                    <a:pt x="6553" y="9357"/>
                  </a:lnTo>
                  <a:cubicBezTo>
                    <a:pt x="7498" y="9357"/>
                    <a:pt x="8286" y="8569"/>
                    <a:pt x="8286" y="7624"/>
                  </a:cubicBezTo>
                  <a:lnTo>
                    <a:pt x="8286" y="4379"/>
                  </a:lnTo>
                  <a:cubicBezTo>
                    <a:pt x="9294" y="3497"/>
                    <a:pt x="9546" y="3277"/>
                    <a:pt x="9546" y="3277"/>
                  </a:cubicBezTo>
                  <a:cubicBezTo>
                    <a:pt x="9987" y="2867"/>
                    <a:pt x="10554" y="2395"/>
                    <a:pt x="10554" y="1607"/>
                  </a:cubicBezTo>
                  <a:cubicBezTo>
                    <a:pt x="10554" y="693"/>
                    <a:pt x="9830" y="0"/>
                    <a:pt x="8948" y="0"/>
                  </a:cubicBezTo>
                  <a:cubicBezTo>
                    <a:pt x="8538" y="0"/>
                    <a:pt x="8191" y="126"/>
                    <a:pt x="7908" y="347"/>
                  </a:cubicBezTo>
                  <a:cubicBezTo>
                    <a:pt x="7656" y="95"/>
                    <a:pt x="7278" y="0"/>
                    <a:pt x="690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46" name="Google Shape;7246;p92"/>
            <p:cNvSpPr/>
            <p:nvPr/>
          </p:nvSpPr>
          <p:spPr>
            <a:xfrm>
              <a:off x="-23962425" y="3519475"/>
              <a:ext cx="158350" cy="122125"/>
            </a:xfrm>
            <a:custGeom>
              <a:avLst/>
              <a:gdLst/>
              <a:ahLst/>
              <a:cxnLst/>
              <a:rect l="l" t="t" r="r" b="b"/>
              <a:pathLst>
                <a:path w="6334" h="4885" extrusionOk="0">
                  <a:moveTo>
                    <a:pt x="3844" y="631"/>
                  </a:moveTo>
                  <a:cubicBezTo>
                    <a:pt x="4065" y="631"/>
                    <a:pt x="4222" y="788"/>
                    <a:pt x="4222" y="1009"/>
                  </a:cubicBezTo>
                  <a:lnTo>
                    <a:pt x="4222" y="1387"/>
                  </a:lnTo>
                  <a:lnTo>
                    <a:pt x="2773" y="1387"/>
                  </a:lnTo>
                  <a:lnTo>
                    <a:pt x="2773" y="1009"/>
                  </a:lnTo>
                  <a:cubicBezTo>
                    <a:pt x="2773" y="788"/>
                    <a:pt x="2931" y="631"/>
                    <a:pt x="3151" y="631"/>
                  </a:cubicBezTo>
                  <a:close/>
                  <a:moveTo>
                    <a:pt x="3088" y="1"/>
                  </a:moveTo>
                  <a:cubicBezTo>
                    <a:pt x="2521" y="1"/>
                    <a:pt x="2080" y="473"/>
                    <a:pt x="2080" y="1040"/>
                  </a:cubicBezTo>
                  <a:lnTo>
                    <a:pt x="2080" y="1419"/>
                  </a:lnTo>
                  <a:lnTo>
                    <a:pt x="1733" y="1419"/>
                  </a:lnTo>
                  <a:cubicBezTo>
                    <a:pt x="788" y="1419"/>
                    <a:pt x="1" y="2206"/>
                    <a:pt x="1" y="3151"/>
                  </a:cubicBezTo>
                  <a:lnTo>
                    <a:pt x="1" y="3592"/>
                  </a:lnTo>
                  <a:cubicBezTo>
                    <a:pt x="332" y="3503"/>
                    <a:pt x="705" y="3459"/>
                    <a:pt x="1087" y="3459"/>
                  </a:cubicBezTo>
                  <a:cubicBezTo>
                    <a:pt x="2048" y="3459"/>
                    <a:pt x="3069" y="3736"/>
                    <a:pt x="3655" y="4254"/>
                  </a:cubicBezTo>
                  <a:cubicBezTo>
                    <a:pt x="4002" y="4569"/>
                    <a:pt x="4411" y="4758"/>
                    <a:pt x="4789" y="4884"/>
                  </a:cubicBezTo>
                  <a:cubicBezTo>
                    <a:pt x="4726" y="4664"/>
                    <a:pt x="4632" y="4380"/>
                    <a:pt x="4632" y="4096"/>
                  </a:cubicBezTo>
                  <a:cubicBezTo>
                    <a:pt x="4632" y="2994"/>
                    <a:pt x="5356" y="2112"/>
                    <a:pt x="6333" y="1860"/>
                  </a:cubicBezTo>
                  <a:cubicBezTo>
                    <a:pt x="6018" y="1576"/>
                    <a:pt x="5608" y="1419"/>
                    <a:pt x="5199" y="1419"/>
                  </a:cubicBezTo>
                  <a:lnTo>
                    <a:pt x="4821" y="1419"/>
                  </a:lnTo>
                  <a:lnTo>
                    <a:pt x="4821" y="1040"/>
                  </a:lnTo>
                  <a:cubicBezTo>
                    <a:pt x="4821" y="442"/>
                    <a:pt x="4348" y="1"/>
                    <a:pt x="3813"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7247" name="Google Shape;7247;p92"/>
          <p:cNvSpPr/>
          <p:nvPr/>
        </p:nvSpPr>
        <p:spPr>
          <a:xfrm>
            <a:off x="8812076" y="4835735"/>
            <a:ext cx="500465" cy="459247"/>
          </a:xfrm>
          <a:custGeom>
            <a:avLst/>
            <a:gdLst/>
            <a:ahLst/>
            <a:cxnLst/>
            <a:rect l="l" t="t" r="r" b="b"/>
            <a:pathLst>
              <a:path w="12603" h="11565" extrusionOk="0">
                <a:moveTo>
                  <a:pt x="9200" y="822"/>
                </a:moveTo>
                <a:lnTo>
                  <a:pt x="11311" y="2933"/>
                </a:lnTo>
                <a:cubicBezTo>
                  <a:pt x="11279" y="3185"/>
                  <a:pt x="11185" y="3437"/>
                  <a:pt x="11090" y="3689"/>
                </a:cubicBezTo>
                <a:lnTo>
                  <a:pt x="8444" y="1074"/>
                </a:lnTo>
                <a:cubicBezTo>
                  <a:pt x="8664" y="948"/>
                  <a:pt x="8916" y="853"/>
                  <a:pt x="9200" y="822"/>
                </a:cubicBezTo>
                <a:close/>
                <a:moveTo>
                  <a:pt x="7814" y="1389"/>
                </a:moveTo>
                <a:lnTo>
                  <a:pt x="10712" y="4287"/>
                </a:lnTo>
                <a:cubicBezTo>
                  <a:pt x="10649" y="4413"/>
                  <a:pt x="10555" y="4476"/>
                  <a:pt x="10492" y="4571"/>
                </a:cubicBezTo>
                <a:cubicBezTo>
                  <a:pt x="10397" y="4634"/>
                  <a:pt x="10334" y="4728"/>
                  <a:pt x="10208" y="4791"/>
                </a:cubicBezTo>
                <a:lnTo>
                  <a:pt x="7310" y="1893"/>
                </a:lnTo>
                <a:cubicBezTo>
                  <a:pt x="7373" y="1798"/>
                  <a:pt x="7467" y="1704"/>
                  <a:pt x="7530" y="1609"/>
                </a:cubicBezTo>
                <a:cubicBezTo>
                  <a:pt x="7625" y="1546"/>
                  <a:pt x="7688" y="1452"/>
                  <a:pt x="7814" y="1389"/>
                </a:cubicBezTo>
                <a:close/>
                <a:moveTo>
                  <a:pt x="6994" y="2523"/>
                </a:moveTo>
                <a:lnTo>
                  <a:pt x="9609" y="5169"/>
                </a:lnTo>
                <a:cubicBezTo>
                  <a:pt x="9389" y="5264"/>
                  <a:pt x="9105" y="5327"/>
                  <a:pt x="8885" y="5390"/>
                </a:cubicBezTo>
                <a:lnTo>
                  <a:pt x="6742" y="3279"/>
                </a:lnTo>
                <a:cubicBezTo>
                  <a:pt x="6774" y="3027"/>
                  <a:pt x="6868" y="2743"/>
                  <a:pt x="6994" y="2523"/>
                </a:cubicBezTo>
                <a:close/>
                <a:moveTo>
                  <a:pt x="3812" y="6209"/>
                </a:moveTo>
                <a:lnTo>
                  <a:pt x="5923" y="8351"/>
                </a:lnTo>
                <a:cubicBezTo>
                  <a:pt x="5892" y="8572"/>
                  <a:pt x="5797" y="8855"/>
                  <a:pt x="5671" y="9107"/>
                </a:cubicBezTo>
                <a:lnTo>
                  <a:pt x="3056" y="6461"/>
                </a:lnTo>
                <a:cubicBezTo>
                  <a:pt x="3277" y="6335"/>
                  <a:pt x="3560" y="6272"/>
                  <a:pt x="3812" y="6209"/>
                </a:cubicBezTo>
                <a:close/>
                <a:moveTo>
                  <a:pt x="2426" y="6776"/>
                </a:moveTo>
                <a:lnTo>
                  <a:pt x="5325" y="9675"/>
                </a:lnTo>
                <a:cubicBezTo>
                  <a:pt x="5262" y="9801"/>
                  <a:pt x="5167" y="9895"/>
                  <a:pt x="5104" y="9958"/>
                </a:cubicBezTo>
                <a:cubicBezTo>
                  <a:pt x="5010" y="10053"/>
                  <a:pt x="4947" y="10116"/>
                  <a:pt x="4821" y="10210"/>
                </a:cubicBezTo>
                <a:lnTo>
                  <a:pt x="1891" y="7280"/>
                </a:lnTo>
                <a:cubicBezTo>
                  <a:pt x="1985" y="7217"/>
                  <a:pt x="2080" y="7091"/>
                  <a:pt x="2143" y="6997"/>
                </a:cubicBezTo>
                <a:cubicBezTo>
                  <a:pt x="2206" y="6934"/>
                  <a:pt x="2300" y="6839"/>
                  <a:pt x="2426" y="6776"/>
                </a:cubicBezTo>
                <a:close/>
                <a:moveTo>
                  <a:pt x="1576" y="7910"/>
                </a:moveTo>
                <a:lnTo>
                  <a:pt x="4222" y="10557"/>
                </a:lnTo>
                <a:cubicBezTo>
                  <a:pt x="4002" y="10620"/>
                  <a:pt x="3718" y="10714"/>
                  <a:pt x="3466" y="10777"/>
                </a:cubicBezTo>
                <a:lnTo>
                  <a:pt x="1355" y="8666"/>
                </a:lnTo>
                <a:cubicBezTo>
                  <a:pt x="1387" y="8414"/>
                  <a:pt x="1481" y="8162"/>
                  <a:pt x="1576" y="7910"/>
                </a:cubicBezTo>
                <a:close/>
                <a:moveTo>
                  <a:pt x="10602" y="0"/>
                </a:moveTo>
                <a:cubicBezTo>
                  <a:pt x="9383" y="0"/>
                  <a:pt x="7954" y="274"/>
                  <a:pt x="7089" y="1168"/>
                </a:cubicBezTo>
                <a:cubicBezTo>
                  <a:pt x="6207" y="2082"/>
                  <a:pt x="5923" y="3500"/>
                  <a:pt x="5923" y="4728"/>
                </a:cubicBezTo>
                <a:cubicBezTo>
                  <a:pt x="6238" y="4760"/>
                  <a:pt x="6459" y="4791"/>
                  <a:pt x="6522" y="4791"/>
                </a:cubicBezTo>
                <a:lnTo>
                  <a:pt x="6585" y="4791"/>
                </a:lnTo>
                <a:lnTo>
                  <a:pt x="6585" y="4130"/>
                </a:lnTo>
                <a:lnTo>
                  <a:pt x="7971" y="5516"/>
                </a:lnTo>
                <a:cubicBezTo>
                  <a:pt x="7751" y="5532"/>
                  <a:pt x="7540" y="5538"/>
                  <a:pt x="7348" y="5538"/>
                </a:cubicBezTo>
                <a:cubicBezTo>
                  <a:pt x="6772" y="5538"/>
                  <a:pt x="6364" y="5484"/>
                  <a:pt x="6364" y="5484"/>
                </a:cubicBezTo>
                <a:cubicBezTo>
                  <a:pt x="6314" y="5459"/>
                  <a:pt x="5810" y="5369"/>
                  <a:pt x="5121" y="5369"/>
                </a:cubicBezTo>
                <a:cubicBezTo>
                  <a:pt x="4077" y="5369"/>
                  <a:pt x="2606" y="5575"/>
                  <a:pt x="1639" y="6524"/>
                </a:cubicBezTo>
                <a:cubicBezTo>
                  <a:pt x="0" y="8162"/>
                  <a:pt x="536" y="11155"/>
                  <a:pt x="567" y="11250"/>
                </a:cubicBezTo>
                <a:cubicBezTo>
                  <a:pt x="599" y="11407"/>
                  <a:pt x="725" y="11533"/>
                  <a:pt x="914" y="11533"/>
                </a:cubicBezTo>
                <a:lnTo>
                  <a:pt x="1009" y="11533"/>
                </a:lnTo>
                <a:cubicBezTo>
                  <a:pt x="1198" y="11502"/>
                  <a:pt x="1324" y="11344"/>
                  <a:pt x="1261" y="11155"/>
                </a:cubicBezTo>
                <a:cubicBezTo>
                  <a:pt x="1261" y="11155"/>
                  <a:pt x="1166" y="10399"/>
                  <a:pt x="1229" y="9517"/>
                </a:cubicBezTo>
                <a:lnTo>
                  <a:pt x="1229" y="9517"/>
                </a:lnTo>
                <a:lnTo>
                  <a:pt x="2615" y="10903"/>
                </a:lnTo>
                <a:cubicBezTo>
                  <a:pt x="2447" y="10903"/>
                  <a:pt x="2293" y="10917"/>
                  <a:pt x="2153" y="10917"/>
                </a:cubicBezTo>
                <a:cubicBezTo>
                  <a:pt x="2083" y="10917"/>
                  <a:pt x="2017" y="10914"/>
                  <a:pt x="1954" y="10903"/>
                </a:cubicBezTo>
                <a:lnTo>
                  <a:pt x="1954" y="10966"/>
                </a:lnTo>
                <a:cubicBezTo>
                  <a:pt x="1985" y="11187"/>
                  <a:pt x="1954" y="11407"/>
                  <a:pt x="1859" y="11565"/>
                </a:cubicBezTo>
                <a:lnTo>
                  <a:pt x="2048" y="11565"/>
                </a:lnTo>
                <a:cubicBezTo>
                  <a:pt x="3277" y="11565"/>
                  <a:pt x="4695" y="11281"/>
                  <a:pt x="5577" y="10399"/>
                </a:cubicBezTo>
                <a:cubicBezTo>
                  <a:pt x="6427" y="9517"/>
                  <a:pt x="6742" y="8068"/>
                  <a:pt x="6742" y="6839"/>
                </a:cubicBezTo>
                <a:cubicBezTo>
                  <a:pt x="6396" y="6808"/>
                  <a:pt x="6144" y="6776"/>
                  <a:pt x="6112" y="6776"/>
                </a:cubicBezTo>
                <a:lnTo>
                  <a:pt x="6049" y="6776"/>
                </a:lnTo>
                <a:lnTo>
                  <a:pt x="6049" y="7438"/>
                </a:lnTo>
                <a:lnTo>
                  <a:pt x="4663" y="6051"/>
                </a:lnTo>
                <a:cubicBezTo>
                  <a:pt x="4876" y="6036"/>
                  <a:pt x="5083" y="6030"/>
                  <a:pt x="5273" y="6030"/>
                </a:cubicBezTo>
                <a:cubicBezTo>
                  <a:pt x="5845" y="6030"/>
                  <a:pt x="6270" y="6083"/>
                  <a:pt x="6270" y="6083"/>
                </a:cubicBezTo>
                <a:cubicBezTo>
                  <a:pt x="6301" y="6083"/>
                  <a:pt x="6837" y="6178"/>
                  <a:pt x="7499" y="6178"/>
                </a:cubicBezTo>
                <a:cubicBezTo>
                  <a:pt x="8727" y="6178"/>
                  <a:pt x="10145" y="5862"/>
                  <a:pt x="10996" y="4980"/>
                </a:cubicBezTo>
                <a:cubicBezTo>
                  <a:pt x="12602" y="3374"/>
                  <a:pt x="12098" y="381"/>
                  <a:pt x="12067" y="255"/>
                </a:cubicBezTo>
                <a:cubicBezTo>
                  <a:pt x="12035" y="160"/>
                  <a:pt x="11878" y="34"/>
                  <a:pt x="11657" y="34"/>
                </a:cubicBezTo>
                <a:cubicBezTo>
                  <a:pt x="11468" y="66"/>
                  <a:pt x="11342" y="223"/>
                  <a:pt x="11405" y="444"/>
                </a:cubicBezTo>
                <a:cubicBezTo>
                  <a:pt x="11405" y="444"/>
                  <a:pt x="11531" y="1168"/>
                  <a:pt x="11437" y="2050"/>
                </a:cubicBezTo>
                <a:lnTo>
                  <a:pt x="10050" y="664"/>
                </a:lnTo>
                <a:cubicBezTo>
                  <a:pt x="10218" y="664"/>
                  <a:pt x="10373" y="650"/>
                  <a:pt x="10513" y="650"/>
                </a:cubicBezTo>
                <a:cubicBezTo>
                  <a:pt x="10583" y="650"/>
                  <a:pt x="10649" y="654"/>
                  <a:pt x="10712" y="664"/>
                </a:cubicBezTo>
                <a:lnTo>
                  <a:pt x="10712" y="601"/>
                </a:lnTo>
                <a:cubicBezTo>
                  <a:pt x="10681" y="381"/>
                  <a:pt x="10712" y="160"/>
                  <a:pt x="10807" y="3"/>
                </a:cubicBezTo>
                <a:cubicBezTo>
                  <a:pt x="10739" y="1"/>
                  <a:pt x="10671" y="0"/>
                  <a:pt x="10602"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7248" name="Google Shape;7248;p92"/>
          <p:cNvGrpSpPr/>
          <p:nvPr/>
        </p:nvGrpSpPr>
        <p:grpSpPr>
          <a:xfrm>
            <a:off x="10689727" y="4830846"/>
            <a:ext cx="319069" cy="469173"/>
            <a:chOff x="-22788075" y="3904625"/>
            <a:chExt cx="200875" cy="295375"/>
          </a:xfrm>
        </p:grpSpPr>
        <p:sp>
          <p:nvSpPr>
            <p:cNvPr id="7249" name="Google Shape;7249;p92"/>
            <p:cNvSpPr/>
            <p:nvPr/>
          </p:nvSpPr>
          <p:spPr>
            <a:xfrm>
              <a:off x="-22775475" y="4165325"/>
              <a:ext cx="65400" cy="34675"/>
            </a:xfrm>
            <a:custGeom>
              <a:avLst/>
              <a:gdLst/>
              <a:ahLst/>
              <a:cxnLst/>
              <a:rect l="l" t="t" r="r" b="b"/>
              <a:pathLst>
                <a:path w="2616" h="1387" extrusionOk="0">
                  <a:moveTo>
                    <a:pt x="32" y="1"/>
                  </a:moveTo>
                  <a:cubicBezTo>
                    <a:pt x="1" y="883"/>
                    <a:pt x="631" y="1387"/>
                    <a:pt x="1292" y="1387"/>
                  </a:cubicBezTo>
                  <a:cubicBezTo>
                    <a:pt x="1985" y="1387"/>
                    <a:pt x="2615" y="851"/>
                    <a:pt x="2552"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50" name="Google Shape;7250;p92"/>
            <p:cNvSpPr/>
            <p:nvPr/>
          </p:nvSpPr>
          <p:spPr>
            <a:xfrm>
              <a:off x="-22669150" y="3904725"/>
              <a:ext cx="81950" cy="244100"/>
            </a:xfrm>
            <a:custGeom>
              <a:avLst/>
              <a:gdLst/>
              <a:ahLst/>
              <a:cxnLst/>
              <a:rect l="l" t="t" r="r" b="b"/>
              <a:pathLst>
                <a:path w="3278" h="9764" extrusionOk="0">
                  <a:moveTo>
                    <a:pt x="1198" y="5541"/>
                  </a:moveTo>
                  <a:cubicBezTo>
                    <a:pt x="1387" y="5604"/>
                    <a:pt x="1544" y="5699"/>
                    <a:pt x="1544" y="5888"/>
                  </a:cubicBezTo>
                  <a:lnTo>
                    <a:pt x="1576" y="6266"/>
                  </a:lnTo>
                  <a:lnTo>
                    <a:pt x="788" y="6266"/>
                  </a:lnTo>
                  <a:lnTo>
                    <a:pt x="788" y="5888"/>
                  </a:lnTo>
                  <a:cubicBezTo>
                    <a:pt x="788" y="5699"/>
                    <a:pt x="946" y="5541"/>
                    <a:pt x="1198" y="5541"/>
                  </a:cubicBezTo>
                  <a:close/>
                  <a:moveTo>
                    <a:pt x="2885" y="0"/>
                  </a:moveTo>
                  <a:cubicBezTo>
                    <a:pt x="2798" y="0"/>
                    <a:pt x="2714" y="40"/>
                    <a:pt x="2647" y="123"/>
                  </a:cubicBezTo>
                  <a:lnTo>
                    <a:pt x="914" y="2202"/>
                  </a:lnTo>
                  <a:cubicBezTo>
                    <a:pt x="883" y="2296"/>
                    <a:pt x="820" y="2360"/>
                    <a:pt x="820" y="2454"/>
                  </a:cubicBezTo>
                  <a:lnTo>
                    <a:pt x="820" y="4974"/>
                  </a:lnTo>
                  <a:cubicBezTo>
                    <a:pt x="442" y="5069"/>
                    <a:pt x="127" y="5478"/>
                    <a:pt x="127" y="5920"/>
                  </a:cubicBezTo>
                  <a:lnTo>
                    <a:pt x="1" y="9763"/>
                  </a:lnTo>
                  <a:lnTo>
                    <a:pt x="2458" y="9763"/>
                  </a:lnTo>
                  <a:lnTo>
                    <a:pt x="2238" y="5857"/>
                  </a:lnTo>
                  <a:cubicBezTo>
                    <a:pt x="2206" y="5447"/>
                    <a:pt x="1923" y="5069"/>
                    <a:pt x="1513" y="4974"/>
                  </a:cubicBezTo>
                  <a:lnTo>
                    <a:pt x="1513" y="2549"/>
                  </a:lnTo>
                  <a:lnTo>
                    <a:pt x="3151" y="595"/>
                  </a:lnTo>
                  <a:cubicBezTo>
                    <a:pt x="3277" y="375"/>
                    <a:pt x="3277" y="186"/>
                    <a:pt x="3120" y="91"/>
                  </a:cubicBezTo>
                  <a:cubicBezTo>
                    <a:pt x="3045" y="32"/>
                    <a:pt x="2964" y="0"/>
                    <a:pt x="2885"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51" name="Google Shape;7251;p92"/>
            <p:cNvSpPr/>
            <p:nvPr/>
          </p:nvSpPr>
          <p:spPr>
            <a:xfrm>
              <a:off x="-22788075" y="3904625"/>
              <a:ext cx="87450" cy="244200"/>
            </a:xfrm>
            <a:custGeom>
              <a:avLst/>
              <a:gdLst/>
              <a:ahLst/>
              <a:cxnLst/>
              <a:rect l="l" t="t" r="r" b="b"/>
              <a:pathLst>
                <a:path w="3498" h="9768" extrusionOk="0">
                  <a:moveTo>
                    <a:pt x="1733" y="1355"/>
                  </a:moveTo>
                  <a:cubicBezTo>
                    <a:pt x="1922" y="1355"/>
                    <a:pt x="2080" y="1513"/>
                    <a:pt x="2080" y="1702"/>
                  </a:cubicBezTo>
                  <a:cubicBezTo>
                    <a:pt x="2080" y="1922"/>
                    <a:pt x="1922" y="2048"/>
                    <a:pt x="1733" y="2048"/>
                  </a:cubicBezTo>
                  <a:cubicBezTo>
                    <a:pt x="1544" y="2048"/>
                    <a:pt x="1387" y="1891"/>
                    <a:pt x="1387" y="1702"/>
                  </a:cubicBezTo>
                  <a:cubicBezTo>
                    <a:pt x="1387" y="1513"/>
                    <a:pt x="1544" y="1355"/>
                    <a:pt x="1733" y="1355"/>
                  </a:cubicBezTo>
                  <a:close/>
                  <a:moveTo>
                    <a:pt x="1765" y="5545"/>
                  </a:moveTo>
                  <a:cubicBezTo>
                    <a:pt x="1954" y="5608"/>
                    <a:pt x="2111" y="5703"/>
                    <a:pt x="2111" y="5892"/>
                  </a:cubicBezTo>
                  <a:lnTo>
                    <a:pt x="2174" y="6270"/>
                  </a:lnTo>
                  <a:lnTo>
                    <a:pt x="1387" y="6270"/>
                  </a:lnTo>
                  <a:lnTo>
                    <a:pt x="1387" y="5892"/>
                  </a:lnTo>
                  <a:cubicBezTo>
                    <a:pt x="1387" y="5703"/>
                    <a:pt x="1544" y="5545"/>
                    <a:pt x="1765" y="5545"/>
                  </a:cubicBezTo>
                  <a:close/>
                  <a:moveTo>
                    <a:pt x="1733" y="1"/>
                  </a:moveTo>
                  <a:cubicBezTo>
                    <a:pt x="788" y="1"/>
                    <a:pt x="0" y="788"/>
                    <a:pt x="0" y="1733"/>
                  </a:cubicBezTo>
                  <a:cubicBezTo>
                    <a:pt x="0" y="2553"/>
                    <a:pt x="599" y="3277"/>
                    <a:pt x="1387" y="3435"/>
                  </a:cubicBezTo>
                  <a:lnTo>
                    <a:pt x="1387" y="4947"/>
                  </a:lnTo>
                  <a:cubicBezTo>
                    <a:pt x="977" y="5073"/>
                    <a:pt x="662" y="5482"/>
                    <a:pt x="662" y="5892"/>
                  </a:cubicBezTo>
                  <a:lnTo>
                    <a:pt x="536" y="9767"/>
                  </a:lnTo>
                  <a:lnTo>
                    <a:pt x="2993" y="9767"/>
                  </a:lnTo>
                  <a:lnTo>
                    <a:pt x="2804" y="5861"/>
                  </a:lnTo>
                  <a:cubicBezTo>
                    <a:pt x="2741" y="5419"/>
                    <a:pt x="2489" y="5073"/>
                    <a:pt x="2048" y="4947"/>
                  </a:cubicBezTo>
                  <a:lnTo>
                    <a:pt x="2048" y="3435"/>
                  </a:lnTo>
                  <a:cubicBezTo>
                    <a:pt x="2836" y="3277"/>
                    <a:pt x="3435" y="2553"/>
                    <a:pt x="3435" y="1733"/>
                  </a:cubicBezTo>
                  <a:cubicBezTo>
                    <a:pt x="3498" y="757"/>
                    <a:pt x="2710" y="1"/>
                    <a:pt x="1733"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52" name="Google Shape;7252;p92"/>
            <p:cNvSpPr/>
            <p:nvPr/>
          </p:nvSpPr>
          <p:spPr>
            <a:xfrm>
              <a:off x="-22670725" y="4165325"/>
              <a:ext cx="64625" cy="34675"/>
            </a:xfrm>
            <a:custGeom>
              <a:avLst/>
              <a:gdLst/>
              <a:ahLst/>
              <a:cxnLst/>
              <a:rect l="l" t="t" r="r" b="b"/>
              <a:pathLst>
                <a:path w="2585" h="1387" extrusionOk="0">
                  <a:moveTo>
                    <a:pt x="32" y="1"/>
                  </a:moveTo>
                  <a:cubicBezTo>
                    <a:pt x="1" y="883"/>
                    <a:pt x="631" y="1387"/>
                    <a:pt x="1292" y="1387"/>
                  </a:cubicBezTo>
                  <a:cubicBezTo>
                    <a:pt x="1954" y="1387"/>
                    <a:pt x="2584" y="851"/>
                    <a:pt x="2553"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253" name="Google Shape;7253;p92"/>
          <p:cNvGrpSpPr/>
          <p:nvPr/>
        </p:nvGrpSpPr>
        <p:grpSpPr>
          <a:xfrm>
            <a:off x="8230124" y="1741999"/>
            <a:ext cx="472947" cy="470404"/>
            <a:chOff x="-27351575" y="3175300"/>
            <a:chExt cx="297750" cy="296150"/>
          </a:xfrm>
        </p:grpSpPr>
        <p:sp>
          <p:nvSpPr>
            <p:cNvPr id="7254" name="Google Shape;7254;p92"/>
            <p:cNvSpPr/>
            <p:nvPr/>
          </p:nvSpPr>
          <p:spPr>
            <a:xfrm>
              <a:off x="-27351575" y="3175300"/>
              <a:ext cx="296975" cy="157550"/>
            </a:xfrm>
            <a:custGeom>
              <a:avLst/>
              <a:gdLst/>
              <a:ahLst/>
              <a:cxnLst/>
              <a:rect l="l" t="t" r="r" b="b"/>
              <a:pathLst>
                <a:path w="11879" h="6302" extrusionOk="0">
                  <a:moveTo>
                    <a:pt x="7688" y="2080"/>
                  </a:moveTo>
                  <a:lnTo>
                    <a:pt x="7688" y="2836"/>
                  </a:lnTo>
                  <a:lnTo>
                    <a:pt x="4191" y="2836"/>
                  </a:lnTo>
                  <a:lnTo>
                    <a:pt x="4191" y="2080"/>
                  </a:lnTo>
                  <a:close/>
                  <a:moveTo>
                    <a:pt x="10177" y="3497"/>
                  </a:moveTo>
                  <a:cubicBezTo>
                    <a:pt x="10586" y="3497"/>
                    <a:pt x="10996" y="3781"/>
                    <a:pt x="11154" y="4222"/>
                  </a:cubicBezTo>
                  <a:lnTo>
                    <a:pt x="820" y="4222"/>
                  </a:lnTo>
                  <a:cubicBezTo>
                    <a:pt x="914" y="3812"/>
                    <a:pt x="1292" y="3497"/>
                    <a:pt x="1765" y="3497"/>
                  </a:cubicBezTo>
                  <a:close/>
                  <a:moveTo>
                    <a:pt x="3844" y="0"/>
                  </a:moveTo>
                  <a:cubicBezTo>
                    <a:pt x="2899" y="0"/>
                    <a:pt x="2112" y="788"/>
                    <a:pt x="2112" y="1733"/>
                  </a:cubicBezTo>
                  <a:lnTo>
                    <a:pt x="2112" y="2836"/>
                  </a:lnTo>
                  <a:lnTo>
                    <a:pt x="1734" y="2836"/>
                  </a:lnTo>
                  <a:cubicBezTo>
                    <a:pt x="788" y="2836"/>
                    <a:pt x="1" y="3623"/>
                    <a:pt x="1" y="4568"/>
                  </a:cubicBezTo>
                  <a:lnTo>
                    <a:pt x="1" y="6301"/>
                  </a:lnTo>
                  <a:lnTo>
                    <a:pt x="1387" y="6301"/>
                  </a:lnTo>
                  <a:lnTo>
                    <a:pt x="1387" y="5955"/>
                  </a:lnTo>
                  <a:lnTo>
                    <a:pt x="1418" y="5955"/>
                  </a:lnTo>
                  <a:cubicBezTo>
                    <a:pt x="1418" y="5734"/>
                    <a:pt x="1576" y="5577"/>
                    <a:pt x="1765" y="5577"/>
                  </a:cubicBezTo>
                  <a:lnTo>
                    <a:pt x="3151" y="5577"/>
                  </a:lnTo>
                  <a:cubicBezTo>
                    <a:pt x="3340" y="5577"/>
                    <a:pt x="3529" y="5734"/>
                    <a:pt x="3529" y="5955"/>
                  </a:cubicBezTo>
                  <a:lnTo>
                    <a:pt x="3529" y="6301"/>
                  </a:lnTo>
                  <a:lnTo>
                    <a:pt x="8413" y="6301"/>
                  </a:lnTo>
                  <a:lnTo>
                    <a:pt x="8413" y="5955"/>
                  </a:lnTo>
                  <a:cubicBezTo>
                    <a:pt x="8413" y="5734"/>
                    <a:pt x="8570" y="5577"/>
                    <a:pt x="8759" y="5577"/>
                  </a:cubicBezTo>
                  <a:lnTo>
                    <a:pt x="10145" y="5577"/>
                  </a:lnTo>
                  <a:cubicBezTo>
                    <a:pt x="10334" y="5577"/>
                    <a:pt x="10492" y="5734"/>
                    <a:pt x="10492" y="5955"/>
                  </a:cubicBezTo>
                  <a:lnTo>
                    <a:pt x="10492" y="6301"/>
                  </a:lnTo>
                  <a:lnTo>
                    <a:pt x="11878" y="6301"/>
                  </a:lnTo>
                  <a:lnTo>
                    <a:pt x="11878" y="4568"/>
                  </a:lnTo>
                  <a:cubicBezTo>
                    <a:pt x="11878" y="3623"/>
                    <a:pt x="11091" y="2836"/>
                    <a:pt x="10145" y="2836"/>
                  </a:cubicBezTo>
                  <a:lnTo>
                    <a:pt x="9767" y="2836"/>
                  </a:lnTo>
                  <a:lnTo>
                    <a:pt x="9767" y="1733"/>
                  </a:lnTo>
                  <a:cubicBezTo>
                    <a:pt x="9767" y="788"/>
                    <a:pt x="8980" y="0"/>
                    <a:pt x="8035"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55" name="Google Shape;7255;p92"/>
            <p:cNvSpPr/>
            <p:nvPr/>
          </p:nvSpPr>
          <p:spPr>
            <a:xfrm>
              <a:off x="-27123950" y="3332825"/>
              <a:ext cx="17350" cy="52000"/>
            </a:xfrm>
            <a:custGeom>
              <a:avLst/>
              <a:gdLst/>
              <a:ahLst/>
              <a:cxnLst/>
              <a:rect l="l" t="t" r="r" b="b"/>
              <a:pathLst>
                <a:path w="694" h="2080" extrusionOk="0">
                  <a:moveTo>
                    <a:pt x="1" y="0"/>
                  </a:moveTo>
                  <a:lnTo>
                    <a:pt x="1" y="1733"/>
                  </a:lnTo>
                  <a:cubicBezTo>
                    <a:pt x="1" y="1922"/>
                    <a:pt x="158" y="2079"/>
                    <a:pt x="347" y="2079"/>
                  </a:cubicBezTo>
                  <a:cubicBezTo>
                    <a:pt x="536" y="2079"/>
                    <a:pt x="694" y="1922"/>
                    <a:pt x="694" y="1733"/>
                  </a:cubicBezTo>
                  <a:lnTo>
                    <a:pt x="694"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56" name="Google Shape;7256;p92"/>
            <p:cNvSpPr/>
            <p:nvPr/>
          </p:nvSpPr>
          <p:spPr>
            <a:xfrm>
              <a:off x="-27350775" y="3350150"/>
              <a:ext cx="296950" cy="121300"/>
            </a:xfrm>
            <a:custGeom>
              <a:avLst/>
              <a:gdLst/>
              <a:ahLst/>
              <a:cxnLst/>
              <a:rect l="l" t="t" r="r" b="b"/>
              <a:pathLst>
                <a:path w="11878" h="4852" extrusionOk="0">
                  <a:moveTo>
                    <a:pt x="5923" y="693"/>
                  </a:moveTo>
                  <a:cubicBezTo>
                    <a:pt x="6112" y="693"/>
                    <a:pt x="6270" y="851"/>
                    <a:pt x="6270" y="1040"/>
                  </a:cubicBezTo>
                  <a:lnTo>
                    <a:pt x="6270" y="1733"/>
                  </a:lnTo>
                  <a:lnTo>
                    <a:pt x="6994" y="1733"/>
                  </a:lnTo>
                  <a:cubicBezTo>
                    <a:pt x="7183" y="1733"/>
                    <a:pt x="7341" y="1891"/>
                    <a:pt x="7341" y="2080"/>
                  </a:cubicBezTo>
                  <a:cubicBezTo>
                    <a:pt x="7341" y="2300"/>
                    <a:pt x="7183" y="2458"/>
                    <a:pt x="6994" y="2458"/>
                  </a:cubicBezTo>
                  <a:lnTo>
                    <a:pt x="6270" y="2458"/>
                  </a:lnTo>
                  <a:lnTo>
                    <a:pt x="6270" y="3151"/>
                  </a:lnTo>
                  <a:cubicBezTo>
                    <a:pt x="6270" y="3340"/>
                    <a:pt x="6112" y="3497"/>
                    <a:pt x="5923" y="3497"/>
                  </a:cubicBezTo>
                  <a:cubicBezTo>
                    <a:pt x="5734" y="3497"/>
                    <a:pt x="5577" y="3340"/>
                    <a:pt x="5577" y="3151"/>
                  </a:cubicBezTo>
                  <a:lnTo>
                    <a:pt x="5577" y="2458"/>
                  </a:lnTo>
                  <a:lnTo>
                    <a:pt x="4852" y="2458"/>
                  </a:lnTo>
                  <a:cubicBezTo>
                    <a:pt x="4663" y="2458"/>
                    <a:pt x="4505" y="2300"/>
                    <a:pt x="4505" y="2080"/>
                  </a:cubicBezTo>
                  <a:cubicBezTo>
                    <a:pt x="4537" y="1891"/>
                    <a:pt x="4695" y="1733"/>
                    <a:pt x="4852" y="1733"/>
                  </a:cubicBezTo>
                  <a:lnTo>
                    <a:pt x="5577" y="1733"/>
                  </a:lnTo>
                  <a:lnTo>
                    <a:pt x="5577" y="1040"/>
                  </a:lnTo>
                  <a:cubicBezTo>
                    <a:pt x="5577" y="851"/>
                    <a:pt x="5734" y="693"/>
                    <a:pt x="5923" y="693"/>
                  </a:cubicBezTo>
                  <a:close/>
                  <a:moveTo>
                    <a:pt x="126" y="0"/>
                  </a:moveTo>
                  <a:lnTo>
                    <a:pt x="126" y="3119"/>
                  </a:lnTo>
                  <a:cubicBezTo>
                    <a:pt x="0" y="4064"/>
                    <a:pt x="756" y="4852"/>
                    <a:pt x="1733" y="4852"/>
                  </a:cubicBezTo>
                  <a:lnTo>
                    <a:pt x="10145" y="4852"/>
                  </a:lnTo>
                  <a:cubicBezTo>
                    <a:pt x="11090" y="4852"/>
                    <a:pt x="11878" y="4064"/>
                    <a:pt x="11878" y="3119"/>
                  </a:cubicBezTo>
                  <a:lnTo>
                    <a:pt x="11878" y="0"/>
                  </a:lnTo>
                  <a:lnTo>
                    <a:pt x="10491" y="0"/>
                  </a:lnTo>
                  <a:lnTo>
                    <a:pt x="10491" y="1040"/>
                  </a:lnTo>
                  <a:cubicBezTo>
                    <a:pt x="10491" y="1639"/>
                    <a:pt x="10019" y="2048"/>
                    <a:pt x="9452" y="2048"/>
                  </a:cubicBezTo>
                  <a:cubicBezTo>
                    <a:pt x="8885" y="2048"/>
                    <a:pt x="8444" y="1576"/>
                    <a:pt x="8444" y="1040"/>
                  </a:cubicBezTo>
                  <a:lnTo>
                    <a:pt x="8444" y="0"/>
                  </a:lnTo>
                  <a:lnTo>
                    <a:pt x="3560" y="0"/>
                  </a:lnTo>
                  <a:lnTo>
                    <a:pt x="3560" y="1040"/>
                  </a:lnTo>
                  <a:cubicBezTo>
                    <a:pt x="3560" y="1639"/>
                    <a:pt x="3088" y="2048"/>
                    <a:pt x="2521" y="2048"/>
                  </a:cubicBezTo>
                  <a:cubicBezTo>
                    <a:pt x="1954" y="2048"/>
                    <a:pt x="1513" y="1576"/>
                    <a:pt x="1513" y="1040"/>
                  </a:cubicBezTo>
                  <a:lnTo>
                    <a:pt x="1513"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57" name="Google Shape;7257;p92"/>
            <p:cNvSpPr/>
            <p:nvPr/>
          </p:nvSpPr>
          <p:spPr>
            <a:xfrm>
              <a:off x="-27299575" y="3332825"/>
              <a:ext cx="18125" cy="52000"/>
            </a:xfrm>
            <a:custGeom>
              <a:avLst/>
              <a:gdLst/>
              <a:ahLst/>
              <a:cxnLst/>
              <a:rect l="l" t="t" r="r" b="b"/>
              <a:pathLst>
                <a:path w="725" h="2080" extrusionOk="0">
                  <a:moveTo>
                    <a:pt x="0" y="0"/>
                  </a:moveTo>
                  <a:lnTo>
                    <a:pt x="0" y="1733"/>
                  </a:lnTo>
                  <a:cubicBezTo>
                    <a:pt x="0" y="1922"/>
                    <a:pt x="158" y="2079"/>
                    <a:pt x="378" y="2079"/>
                  </a:cubicBezTo>
                  <a:cubicBezTo>
                    <a:pt x="567" y="2079"/>
                    <a:pt x="725" y="1922"/>
                    <a:pt x="725" y="1733"/>
                  </a:cubicBezTo>
                  <a:lnTo>
                    <a:pt x="725"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258" name="Google Shape;7258;p92"/>
          <p:cNvGrpSpPr/>
          <p:nvPr/>
        </p:nvGrpSpPr>
        <p:grpSpPr>
          <a:xfrm>
            <a:off x="8287070" y="2350812"/>
            <a:ext cx="359057" cy="470763"/>
            <a:chOff x="-27313750" y="3545275"/>
            <a:chExt cx="226050" cy="296375"/>
          </a:xfrm>
        </p:grpSpPr>
        <p:sp>
          <p:nvSpPr>
            <p:cNvPr id="7259" name="Google Shape;7259;p92"/>
            <p:cNvSpPr/>
            <p:nvPr/>
          </p:nvSpPr>
          <p:spPr>
            <a:xfrm>
              <a:off x="-27305100" y="3598450"/>
              <a:ext cx="208750" cy="173100"/>
            </a:xfrm>
            <a:custGeom>
              <a:avLst/>
              <a:gdLst/>
              <a:ahLst/>
              <a:cxnLst/>
              <a:rect l="l" t="t" r="r" b="b"/>
              <a:pathLst>
                <a:path w="8350" h="6924" extrusionOk="0">
                  <a:moveTo>
                    <a:pt x="4128" y="2733"/>
                  </a:moveTo>
                  <a:cubicBezTo>
                    <a:pt x="4380" y="3048"/>
                    <a:pt x="4726" y="3269"/>
                    <a:pt x="5167" y="3552"/>
                  </a:cubicBezTo>
                  <a:lnTo>
                    <a:pt x="5167" y="4497"/>
                  </a:lnTo>
                  <a:cubicBezTo>
                    <a:pt x="5167" y="4844"/>
                    <a:pt x="5010" y="5159"/>
                    <a:pt x="4695" y="5348"/>
                  </a:cubicBezTo>
                  <a:cubicBezTo>
                    <a:pt x="4537" y="5474"/>
                    <a:pt x="4325" y="5537"/>
                    <a:pt x="4112" y="5537"/>
                  </a:cubicBezTo>
                  <a:cubicBezTo>
                    <a:pt x="3899" y="5537"/>
                    <a:pt x="3687" y="5474"/>
                    <a:pt x="3529" y="5348"/>
                  </a:cubicBezTo>
                  <a:cubicBezTo>
                    <a:pt x="3277" y="5159"/>
                    <a:pt x="3057" y="4844"/>
                    <a:pt x="3057" y="4497"/>
                  </a:cubicBezTo>
                  <a:lnTo>
                    <a:pt x="3057" y="3552"/>
                  </a:lnTo>
                  <a:lnTo>
                    <a:pt x="3120" y="3552"/>
                  </a:lnTo>
                  <a:cubicBezTo>
                    <a:pt x="3529" y="3269"/>
                    <a:pt x="3907" y="2985"/>
                    <a:pt x="4128" y="2733"/>
                  </a:cubicBezTo>
                  <a:close/>
                  <a:moveTo>
                    <a:pt x="4222" y="0"/>
                  </a:moveTo>
                  <a:cubicBezTo>
                    <a:pt x="3568" y="0"/>
                    <a:pt x="2915" y="166"/>
                    <a:pt x="2363" y="496"/>
                  </a:cubicBezTo>
                  <a:cubicBezTo>
                    <a:pt x="1702" y="906"/>
                    <a:pt x="1229" y="1473"/>
                    <a:pt x="946" y="2166"/>
                  </a:cubicBezTo>
                  <a:lnTo>
                    <a:pt x="190" y="4560"/>
                  </a:lnTo>
                  <a:cubicBezTo>
                    <a:pt x="1" y="5002"/>
                    <a:pt x="64" y="5474"/>
                    <a:pt x="316" y="5915"/>
                  </a:cubicBezTo>
                  <a:cubicBezTo>
                    <a:pt x="662" y="6514"/>
                    <a:pt x="1324" y="6892"/>
                    <a:pt x="2080" y="6923"/>
                  </a:cubicBezTo>
                  <a:cubicBezTo>
                    <a:pt x="2363" y="6923"/>
                    <a:pt x="2615" y="6892"/>
                    <a:pt x="2805" y="6766"/>
                  </a:cubicBezTo>
                  <a:cubicBezTo>
                    <a:pt x="3120" y="6608"/>
                    <a:pt x="3403" y="6419"/>
                    <a:pt x="3561" y="6104"/>
                  </a:cubicBezTo>
                  <a:cubicBezTo>
                    <a:pt x="3750" y="6199"/>
                    <a:pt x="3939" y="6230"/>
                    <a:pt x="4191" y="6230"/>
                  </a:cubicBezTo>
                  <a:cubicBezTo>
                    <a:pt x="4380" y="6230"/>
                    <a:pt x="4600" y="6199"/>
                    <a:pt x="4821" y="6104"/>
                  </a:cubicBezTo>
                  <a:cubicBezTo>
                    <a:pt x="5010" y="6388"/>
                    <a:pt x="5230" y="6608"/>
                    <a:pt x="5545" y="6766"/>
                  </a:cubicBezTo>
                  <a:cubicBezTo>
                    <a:pt x="5797" y="6892"/>
                    <a:pt x="6018" y="6923"/>
                    <a:pt x="6270" y="6923"/>
                  </a:cubicBezTo>
                  <a:lnTo>
                    <a:pt x="6302" y="6923"/>
                  </a:lnTo>
                  <a:cubicBezTo>
                    <a:pt x="7026" y="6892"/>
                    <a:pt x="7688" y="6451"/>
                    <a:pt x="8034" y="5915"/>
                  </a:cubicBezTo>
                  <a:cubicBezTo>
                    <a:pt x="8318" y="5474"/>
                    <a:pt x="8349" y="5002"/>
                    <a:pt x="8192" y="4623"/>
                  </a:cubicBezTo>
                  <a:lnTo>
                    <a:pt x="7436" y="2135"/>
                  </a:lnTo>
                  <a:cubicBezTo>
                    <a:pt x="7184" y="1473"/>
                    <a:pt x="6711" y="906"/>
                    <a:pt x="6081" y="496"/>
                  </a:cubicBezTo>
                  <a:cubicBezTo>
                    <a:pt x="5530" y="166"/>
                    <a:pt x="4876" y="0"/>
                    <a:pt x="4222"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60" name="Google Shape;7260;p92"/>
            <p:cNvSpPr/>
            <p:nvPr/>
          </p:nvSpPr>
          <p:spPr>
            <a:xfrm>
              <a:off x="-27313750" y="3770725"/>
              <a:ext cx="226050" cy="70925"/>
            </a:xfrm>
            <a:custGeom>
              <a:avLst/>
              <a:gdLst/>
              <a:ahLst/>
              <a:cxnLst/>
              <a:rect l="l" t="t" r="r" b="b"/>
              <a:pathLst>
                <a:path w="9042" h="2837" extrusionOk="0">
                  <a:moveTo>
                    <a:pt x="4159" y="1"/>
                  </a:moveTo>
                  <a:cubicBezTo>
                    <a:pt x="3970" y="190"/>
                    <a:pt x="3686" y="379"/>
                    <a:pt x="3403" y="505"/>
                  </a:cubicBezTo>
                  <a:cubicBezTo>
                    <a:pt x="3151" y="631"/>
                    <a:pt x="2772" y="694"/>
                    <a:pt x="2426" y="694"/>
                  </a:cubicBezTo>
                  <a:cubicBezTo>
                    <a:pt x="1764" y="662"/>
                    <a:pt x="1166" y="442"/>
                    <a:pt x="693" y="32"/>
                  </a:cubicBezTo>
                  <a:cubicBezTo>
                    <a:pt x="252" y="473"/>
                    <a:pt x="0" y="1072"/>
                    <a:pt x="0" y="1734"/>
                  </a:cubicBezTo>
                  <a:lnTo>
                    <a:pt x="0" y="2490"/>
                  </a:lnTo>
                  <a:cubicBezTo>
                    <a:pt x="0" y="2679"/>
                    <a:pt x="158" y="2836"/>
                    <a:pt x="347" y="2836"/>
                  </a:cubicBezTo>
                  <a:lnTo>
                    <a:pt x="8695" y="2836"/>
                  </a:lnTo>
                  <a:cubicBezTo>
                    <a:pt x="8884" y="2836"/>
                    <a:pt x="9042" y="2679"/>
                    <a:pt x="9042" y="2490"/>
                  </a:cubicBezTo>
                  <a:lnTo>
                    <a:pt x="9042" y="1765"/>
                  </a:lnTo>
                  <a:cubicBezTo>
                    <a:pt x="9042" y="1135"/>
                    <a:pt x="8821" y="505"/>
                    <a:pt x="8349" y="95"/>
                  </a:cubicBezTo>
                  <a:cubicBezTo>
                    <a:pt x="7876" y="473"/>
                    <a:pt x="7309" y="725"/>
                    <a:pt x="6679" y="757"/>
                  </a:cubicBezTo>
                  <a:lnTo>
                    <a:pt x="6616" y="757"/>
                  </a:lnTo>
                  <a:cubicBezTo>
                    <a:pt x="6238" y="757"/>
                    <a:pt x="5891" y="662"/>
                    <a:pt x="5576" y="505"/>
                  </a:cubicBezTo>
                  <a:cubicBezTo>
                    <a:pt x="5324" y="379"/>
                    <a:pt x="5072" y="221"/>
                    <a:pt x="4883" y="1"/>
                  </a:cubicBezTo>
                  <a:cubicBezTo>
                    <a:pt x="4757" y="32"/>
                    <a:pt x="4631" y="32"/>
                    <a:pt x="4505" y="32"/>
                  </a:cubicBezTo>
                  <a:cubicBezTo>
                    <a:pt x="4411" y="32"/>
                    <a:pt x="4285" y="32"/>
                    <a:pt x="415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61" name="Google Shape;7261;p92"/>
            <p:cNvSpPr/>
            <p:nvPr/>
          </p:nvSpPr>
          <p:spPr>
            <a:xfrm>
              <a:off x="-27261000" y="3545275"/>
              <a:ext cx="122100" cy="51425"/>
            </a:xfrm>
            <a:custGeom>
              <a:avLst/>
              <a:gdLst/>
              <a:ahLst/>
              <a:cxnLst/>
              <a:rect l="l" t="t" r="r" b="b"/>
              <a:pathLst>
                <a:path w="4884" h="2057" extrusionOk="0">
                  <a:moveTo>
                    <a:pt x="2454" y="1"/>
                  </a:moveTo>
                  <a:cubicBezTo>
                    <a:pt x="1639" y="1"/>
                    <a:pt x="820" y="339"/>
                    <a:pt x="127" y="1017"/>
                  </a:cubicBezTo>
                  <a:cubicBezTo>
                    <a:pt x="32" y="1111"/>
                    <a:pt x="1" y="1237"/>
                    <a:pt x="32" y="1332"/>
                  </a:cubicBezTo>
                  <a:lnTo>
                    <a:pt x="190" y="2056"/>
                  </a:lnTo>
                  <a:cubicBezTo>
                    <a:pt x="820" y="1647"/>
                    <a:pt x="1608" y="1458"/>
                    <a:pt x="2395" y="1458"/>
                  </a:cubicBezTo>
                  <a:cubicBezTo>
                    <a:pt x="3183" y="1458"/>
                    <a:pt x="3970" y="1647"/>
                    <a:pt x="4601" y="2056"/>
                  </a:cubicBezTo>
                  <a:lnTo>
                    <a:pt x="4664" y="2056"/>
                  </a:lnTo>
                  <a:lnTo>
                    <a:pt x="4853" y="1332"/>
                  </a:lnTo>
                  <a:cubicBezTo>
                    <a:pt x="4884" y="1237"/>
                    <a:pt x="4853" y="1111"/>
                    <a:pt x="4758" y="1017"/>
                  </a:cubicBezTo>
                  <a:cubicBezTo>
                    <a:pt x="4081" y="339"/>
                    <a:pt x="3269" y="1"/>
                    <a:pt x="2454"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262" name="Google Shape;7262;p92"/>
          <p:cNvGrpSpPr/>
          <p:nvPr/>
        </p:nvGrpSpPr>
        <p:grpSpPr>
          <a:xfrm>
            <a:off x="8230124" y="2948507"/>
            <a:ext cx="472947" cy="475448"/>
            <a:chOff x="-27351575" y="3915650"/>
            <a:chExt cx="297750" cy="299325"/>
          </a:xfrm>
        </p:grpSpPr>
        <p:sp>
          <p:nvSpPr>
            <p:cNvPr id="7263" name="Google Shape;7263;p92"/>
            <p:cNvSpPr/>
            <p:nvPr/>
          </p:nvSpPr>
          <p:spPr>
            <a:xfrm>
              <a:off x="-27351575" y="4059000"/>
              <a:ext cx="153625" cy="155975"/>
            </a:xfrm>
            <a:custGeom>
              <a:avLst/>
              <a:gdLst/>
              <a:ahLst/>
              <a:cxnLst/>
              <a:rect l="l" t="t" r="r" b="b"/>
              <a:pathLst>
                <a:path w="6145" h="6239" extrusionOk="0">
                  <a:moveTo>
                    <a:pt x="3183" y="1"/>
                  </a:moveTo>
                  <a:lnTo>
                    <a:pt x="2490" y="725"/>
                  </a:lnTo>
                  <a:cubicBezTo>
                    <a:pt x="2206" y="1009"/>
                    <a:pt x="1986" y="1387"/>
                    <a:pt x="1860" y="1828"/>
                  </a:cubicBezTo>
                  <a:cubicBezTo>
                    <a:pt x="1608" y="2742"/>
                    <a:pt x="1229" y="3435"/>
                    <a:pt x="725" y="4002"/>
                  </a:cubicBezTo>
                  <a:lnTo>
                    <a:pt x="316" y="4411"/>
                  </a:lnTo>
                  <a:cubicBezTo>
                    <a:pt x="127" y="4632"/>
                    <a:pt x="1" y="4884"/>
                    <a:pt x="1" y="5167"/>
                  </a:cubicBezTo>
                  <a:cubicBezTo>
                    <a:pt x="1" y="5451"/>
                    <a:pt x="127" y="5734"/>
                    <a:pt x="316" y="5923"/>
                  </a:cubicBezTo>
                  <a:cubicBezTo>
                    <a:pt x="505" y="6113"/>
                    <a:pt x="788" y="6239"/>
                    <a:pt x="1072" y="6239"/>
                  </a:cubicBezTo>
                  <a:cubicBezTo>
                    <a:pt x="1355" y="6113"/>
                    <a:pt x="1608" y="5986"/>
                    <a:pt x="1765" y="5797"/>
                  </a:cubicBezTo>
                  <a:lnTo>
                    <a:pt x="2206" y="5419"/>
                  </a:lnTo>
                  <a:cubicBezTo>
                    <a:pt x="2710" y="4884"/>
                    <a:pt x="3435" y="4506"/>
                    <a:pt x="4380" y="4254"/>
                  </a:cubicBezTo>
                  <a:cubicBezTo>
                    <a:pt x="4664" y="4191"/>
                    <a:pt x="4916" y="4033"/>
                    <a:pt x="5168" y="3876"/>
                  </a:cubicBezTo>
                  <a:lnTo>
                    <a:pt x="4664" y="3372"/>
                  </a:lnTo>
                  <a:cubicBezTo>
                    <a:pt x="4537" y="3246"/>
                    <a:pt x="4537" y="2994"/>
                    <a:pt x="4664" y="2899"/>
                  </a:cubicBezTo>
                  <a:cubicBezTo>
                    <a:pt x="4711" y="2836"/>
                    <a:pt x="4797" y="2805"/>
                    <a:pt x="4888" y="2805"/>
                  </a:cubicBezTo>
                  <a:cubicBezTo>
                    <a:pt x="4979" y="2805"/>
                    <a:pt x="5073" y="2836"/>
                    <a:pt x="5136" y="2899"/>
                  </a:cubicBezTo>
                  <a:lnTo>
                    <a:pt x="5672" y="3435"/>
                  </a:lnTo>
                  <a:lnTo>
                    <a:pt x="6144" y="2962"/>
                  </a:lnTo>
                  <a:lnTo>
                    <a:pt x="3183"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64" name="Google Shape;7264;p92"/>
            <p:cNvSpPr/>
            <p:nvPr/>
          </p:nvSpPr>
          <p:spPr>
            <a:xfrm>
              <a:off x="-27257050" y="3915650"/>
              <a:ext cx="203225" cy="202450"/>
            </a:xfrm>
            <a:custGeom>
              <a:avLst/>
              <a:gdLst/>
              <a:ahLst/>
              <a:cxnLst/>
              <a:rect l="l" t="t" r="r" b="b"/>
              <a:pathLst>
                <a:path w="8129" h="8098" extrusionOk="0">
                  <a:moveTo>
                    <a:pt x="1891" y="2364"/>
                  </a:moveTo>
                  <a:cubicBezTo>
                    <a:pt x="1985" y="2364"/>
                    <a:pt x="2048" y="2395"/>
                    <a:pt x="2143" y="2490"/>
                  </a:cubicBezTo>
                  <a:lnTo>
                    <a:pt x="5545" y="5892"/>
                  </a:lnTo>
                  <a:cubicBezTo>
                    <a:pt x="5671" y="6018"/>
                    <a:pt x="5671" y="6239"/>
                    <a:pt x="5545" y="6365"/>
                  </a:cubicBezTo>
                  <a:cubicBezTo>
                    <a:pt x="5498" y="6428"/>
                    <a:pt x="5411" y="6459"/>
                    <a:pt x="5321" y="6459"/>
                  </a:cubicBezTo>
                  <a:cubicBezTo>
                    <a:pt x="5230" y="6459"/>
                    <a:pt x="5136" y="6428"/>
                    <a:pt x="5073" y="6365"/>
                  </a:cubicBezTo>
                  <a:lnTo>
                    <a:pt x="1670" y="2962"/>
                  </a:lnTo>
                  <a:cubicBezTo>
                    <a:pt x="1544" y="2836"/>
                    <a:pt x="1544" y="2647"/>
                    <a:pt x="1670" y="2490"/>
                  </a:cubicBezTo>
                  <a:cubicBezTo>
                    <a:pt x="1733" y="2395"/>
                    <a:pt x="1828" y="2364"/>
                    <a:pt x="1891" y="2364"/>
                  </a:cubicBezTo>
                  <a:close/>
                  <a:moveTo>
                    <a:pt x="6742" y="1"/>
                  </a:moveTo>
                  <a:cubicBezTo>
                    <a:pt x="6333" y="1"/>
                    <a:pt x="6018" y="158"/>
                    <a:pt x="5766" y="379"/>
                  </a:cubicBezTo>
                  <a:lnTo>
                    <a:pt x="4128" y="2017"/>
                  </a:lnTo>
                  <a:cubicBezTo>
                    <a:pt x="3938" y="2206"/>
                    <a:pt x="3679" y="2301"/>
                    <a:pt x="3415" y="2301"/>
                  </a:cubicBezTo>
                  <a:cubicBezTo>
                    <a:pt x="3151" y="2301"/>
                    <a:pt x="2883" y="2206"/>
                    <a:pt x="2678" y="2017"/>
                  </a:cubicBezTo>
                  <a:cubicBezTo>
                    <a:pt x="2489" y="1812"/>
                    <a:pt x="2229" y="1710"/>
                    <a:pt x="1965" y="1710"/>
                  </a:cubicBezTo>
                  <a:cubicBezTo>
                    <a:pt x="1702" y="1710"/>
                    <a:pt x="1434" y="1812"/>
                    <a:pt x="1229" y="2017"/>
                  </a:cubicBezTo>
                  <a:cubicBezTo>
                    <a:pt x="851" y="2395"/>
                    <a:pt x="851" y="3057"/>
                    <a:pt x="1229" y="3466"/>
                  </a:cubicBezTo>
                  <a:lnTo>
                    <a:pt x="1481" y="3687"/>
                  </a:lnTo>
                  <a:lnTo>
                    <a:pt x="0" y="5167"/>
                  </a:lnTo>
                  <a:lnTo>
                    <a:pt x="2962" y="8097"/>
                  </a:lnTo>
                  <a:lnTo>
                    <a:pt x="3403" y="7625"/>
                  </a:lnTo>
                  <a:lnTo>
                    <a:pt x="2836" y="7089"/>
                  </a:lnTo>
                  <a:cubicBezTo>
                    <a:pt x="2710" y="6963"/>
                    <a:pt x="2710" y="6743"/>
                    <a:pt x="2836" y="6617"/>
                  </a:cubicBezTo>
                  <a:cubicBezTo>
                    <a:pt x="2899" y="6554"/>
                    <a:pt x="2985" y="6522"/>
                    <a:pt x="3072" y="6522"/>
                  </a:cubicBezTo>
                  <a:cubicBezTo>
                    <a:pt x="3159" y="6522"/>
                    <a:pt x="3245" y="6554"/>
                    <a:pt x="3308" y="6617"/>
                  </a:cubicBezTo>
                  <a:lnTo>
                    <a:pt x="3875" y="7152"/>
                  </a:lnTo>
                  <a:lnTo>
                    <a:pt x="4380" y="6648"/>
                  </a:lnTo>
                  <a:lnTo>
                    <a:pt x="4600" y="6900"/>
                  </a:lnTo>
                  <a:cubicBezTo>
                    <a:pt x="4821" y="7089"/>
                    <a:pt x="5073" y="7215"/>
                    <a:pt x="5356" y="7215"/>
                  </a:cubicBezTo>
                  <a:cubicBezTo>
                    <a:pt x="5640" y="7215"/>
                    <a:pt x="5923" y="7089"/>
                    <a:pt x="6112" y="6900"/>
                  </a:cubicBezTo>
                  <a:cubicBezTo>
                    <a:pt x="6490" y="6491"/>
                    <a:pt x="6490" y="5829"/>
                    <a:pt x="6112" y="5420"/>
                  </a:cubicBezTo>
                  <a:cubicBezTo>
                    <a:pt x="5703" y="5041"/>
                    <a:pt x="5703" y="4380"/>
                    <a:pt x="6112" y="3970"/>
                  </a:cubicBezTo>
                  <a:lnTo>
                    <a:pt x="7719" y="2364"/>
                  </a:lnTo>
                  <a:cubicBezTo>
                    <a:pt x="8003" y="2080"/>
                    <a:pt x="8129" y="1733"/>
                    <a:pt x="8129" y="1387"/>
                  </a:cubicBezTo>
                  <a:cubicBezTo>
                    <a:pt x="8129" y="1009"/>
                    <a:pt x="7971" y="662"/>
                    <a:pt x="7719" y="379"/>
                  </a:cubicBezTo>
                  <a:cubicBezTo>
                    <a:pt x="7436" y="127"/>
                    <a:pt x="7120" y="1"/>
                    <a:pt x="6742"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265" name="Google Shape;7265;p92"/>
          <p:cNvGrpSpPr/>
          <p:nvPr/>
        </p:nvGrpSpPr>
        <p:grpSpPr>
          <a:xfrm>
            <a:off x="6480112" y="3591439"/>
            <a:ext cx="425413" cy="470723"/>
            <a:chOff x="-25445525" y="3175900"/>
            <a:chExt cx="267825" cy="296350"/>
          </a:xfrm>
        </p:grpSpPr>
        <p:sp>
          <p:nvSpPr>
            <p:cNvPr id="7266" name="Google Shape;7266;p92"/>
            <p:cNvSpPr/>
            <p:nvPr/>
          </p:nvSpPr>
          <p:spPr>
            <a:xfrm>
              <a:off x="-25445525" y="3367475"/>
              <a:ext cx="123675" cy="104775"/>
            </a:xfrm>
            <a:custGeom>
              <a:avLst/>
              <a:gdLst/>
              <a:ahLst/>
              <a:cxnLst/>
              <a:rect l="l" t="t" r="r" b="b"/>
              <a:pathLst>
                <a:path w="4947" h="4191" extrusionOk="0">
                  <a:moveTo>
                    <a:pt x="3088" y="0"/>
                  </a:moveTo>
                  <a:cubicBezTo>
                    <a:pt x="2364" y="883"/>
                    <a:pt x="1387" y="2080"/>
                    <a:pt x="127" y="3655"/>
                  </a:cubicBezTo>
                  <a:cubicBezTo>
                    <a:pt x="1" y="3718"/>
                    <a:pt x="1" y="3875"/>
                    <a:pt x="32" y="4001"/>
                  </a:cubicBezTo>
                  <a:cubicBezTo>
                    <a:pt x="95" y="4127"/>
                    <a:pt x="253" y="4191"/>
                    <a:pt x="379" y="4191"/>
                  </a:cubicBezTo>
                  <a:lnTo>
                    <a:pt x="3246" y="4191"/>
                  </a:lnTo>
                  <a:cubicBezTo>
                    <a:pt x="3372" y="4191"/>
                    <a:pt x="3435" y="4159"/>
                    <a:pt x="3529" y="4096"/>
                  </a:cubicBezTo>
                  <a:lnTo>
                    <a:pt x="4947" y="2363"/>
                  </a:lnTo>
                  <a:lnTo>
                    <a:pt x="3466" y="536"/>
                  </a:lnTo>
                  <a:lnTo>
                    <a:pt x="3120" y="63"/>
                  </a:lnTo>
                  <a:cubicBezTo>
                    <a:pt x="3120" y="32"/>
                    <a:pt x="3088" y="32"/>
                    <a:pt x="3088"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67" name="Google Shape;7267;p92"/>
            <p:cNvSpPr/>
            <p:nvPr/>
          </p:nvSpPr>
          <p:spPr>
            <a:xfrm>
              <a:off x="-25398250" y="3175900"/>
              <a:ext cx="220550" cy="296350"/>
            </a:xfrm>
            <a:custGeom>
              <a:avLst/>
              <a:gdLst/>
              <a:ahLst/>
              <a:cxnLst/>
              <a:rect l="l" t="t" r="r" b="b"/>
              <a:pathLst>
                <a:path w="8822" h="11854" extrusionOk="0">
                  <a:moveTo>
                    <a:pt x="3491" y="1"/>
                  </a:moveTo>
                  <a:cubicBezTo>
                    <a:pt x="3420" y="1"/>
                    <a:pt x="3348" y="3"/>
                    <a:pt x="3277" y="8"/>
                  </a:cubicBezTo>
                  <a:cubicBezTo>
                    <a:pt x="1481" y="134"/>
                    <a:pt x="0" y="1709"/>
                    <a:pt x="0" y="3568"/>
                  </a:cubicBezTo>
                  <a:cubicBezTo>
                    <a:pt x="0" y="4733"/>
                    <a:pt x="945" y="6246"/>
                    <a:pt x="1764" y="7285"/>
                  </a:cubicBezTo>
                  <a:lnTo>
                    <a:pt x="2142" y="7758"/>
                  </a:lnTo>
                  <a:lnTo>
                    <a:pt x="5324" y="11759"/>
                  </a:lnTo>
                  <a:cubicBezTo>
                    <a:pt x="5387" y="11822"/>
                    <a:pt x="5482" y="11854"/>
                    <a:pt x="5608" y="11854"/>
                  </a:cubicBezTo>
                  <a:lnTo>
                    <a:pt x="8475" y="11854"/>
                  </a:lnTo>
                  <a:cubicBezTo>
                    <a:pt x="8601" y="11854"/>
                    <a:pt x="8695" y="11790"/>
                    <a:pt x="8790" y="11664"/>
                  </a:cubicBezTo>
                  <a:cubicBezTo>
                    <a:pt x="8821" y="11538"/>
                    <a:pt x="8821" y="11381"/>
                    <a:pt x="8758" y="11318"/>
                  </a:cubicBezTo>
                  <a:cubicBezTo>
                    <a:pt x="7939" y="10278"/>
                    <a:pt x="7183" y="9302"/>
                    <a:pt x="6459" y="8482"/>
                  </a:cubicBezTo>
                  <a:cubicBezTo>
                    <a:pt x="6144" y="8073"/>
                    <a:pt x="5828" y="7695"/>
                    <a:pt x="5513" y="7348"/>
                  </a:cubicBezTo>
                  <a:cubicBezTo>
                    <a:pt x="5387" y="7191"/>
                    <a:pt x="5293" y="7065"/>
                    <a:pt x="5167" y="6907"/>
                  </a:cubicBezTo>
                  <a:cubicBezTo>
                    <a:pt x="4600" y="6246"/>
                    <a:pt x="4127" y="5647"/>
                    <a:pt x="3749" y="5080"/>
                  </a:cubicBezTo>
                  <a:cubicBezTo>
                    <a:pt x="3088" y="4198"/>
                    <a:pt x="2646" y="3568"/>
                    <a:pt x="2363" y="3032"/>
                  </a:cubicBezTo>
                  <a:cubicBezTo>
                    <a:pt x="2174" y="2686"/>
                    <a:pt x="2079" y="2371"/>
                    <a:pt x="2079" y="2182"/>
                  </a:cubicBezTo>
                  <a:cubicBezTo>
                    <a:pt x="2079" y="1425"/>
                    <a:pt x="2678" y="764"/>
                    <a:pt x="3466" y="764"/>
                  </a:cubicBezTo>
                  <a:cubicBezTo>
                    <a:pt x="4253" y="764"/>
                    <a:pt x="4852" y="1425"/>
                    <a:pt x="4852" y="2182"/>
                  </a:cubicBezTo>
                  <a:cubicBezTo>
                    <a:pt x="4852" y="2308"/>
                    <a:pt x="4820" y="2528"/>
                    <a:pt x="4568" y="3001"/>
                  </a:cubicBezTo>
                  <a:cubicBezTo>
                    <a:pt x="4379" y="3347"/>
                    <a:pt x="4159" y="3757"/>
                    <a:pt x="3907" y="4103"/>
                  </a:cubicBezTo>
                  <a:cubicBezTo>
                    <a:pt x="4064" y="4292"/>
                    <a:pt x="4190" y="4513"/>
                    <a:pt x="4316" y="4670"/>
                  </a:cubicBezTo>
                  <a:cubicBezTo>
                    <a:pt x="4694" y="5206"/>
                    <a:pt x="5167" y="5805"/>
                    <a:pt x="5734" y="6435"/>
                  </a:cubicBezTo>
                  <a:lnTo>
                    <a:pt x="5765" y="6466"/>
                  </a:lnTo>
                  <a:cubicBezTo>
                    <a:pt x="6396" y="5521"/>
                    <a:pt x="6931" y="4418"/>
                    <a:pt x="6931" y="3505"/>
                  </a:cubicBezTo>
                  <a:cubicBezTo>
                    <a:pt x="6931" y="1621"/>
                    <a:pt x="5408" y="1"/>
                    <a:pt x="349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68" name="Google Shape;7268;p92"/>
            <p:cNvSpPr/>
            <p:nvPr/>
          </p:nvSpPr>
          <p:spPr>
            <a:xfrm>
              <a:off x="-25328950" y="3211525"/>
              <a:ext cx="35475" cy="36250"/>
            </a:xfrm>
            <a:custGeom>
              <a:avLst/>
              <a:gdLst/>
              <a:ahLst/>
              <a:cxnLst/>
              <a:rect l="l" t="t" r="r" b="b"/>
              <a:pathLst>
                <a:path w="1419" h="1450" extrusionOk="0">
                  <a:moveTo>
                    <a:pt x="694" y="0"/>
                  </a:moveTo>
                  <a:cubicBezTo>
                    <a:pt x="316" y="0"/>
                    <a:pt x="0" y="347"/>
                    <a:pt x="0" y="757"/>
                  </a:cubicBezTo>
                  <a:cubicBezTo>
                    <a:pt x="0" y="757"/>
                    <a:pt x="0" y="914"/>
                    <a:pt x="190" y="1292"/>
                  </a:cubicBezTo>
                  <a:cubicBezTo>
                    <a:pt x="221" y="1355"/>
                    <a:pt x="221" y="1418"/>
                    <a:pt x="253" y="1450"/>
                  </a:cubicBezTo>
                  <a:cubicBezTo>
                    <a:pt x="379" y="1418"/>
                    <a:pt x="536" y="1387"/>
                    <a:pt x="662" y="1387"/>
                  </a:cubicBezTo>
                  <a:cubicBezTo>
                    <a:pt x="788" y="1387"/>
                    <a:pt x="946" y="1418"/>
                    <a:pt x="1040" y="1450"/>
                  </a:cubicBezTo>
                  <a:cubicBezTo>
                    <a:pt x="1103" y="1418"/>
                    <a:pt x="1135" y="1355"/>
                    <a:pt x="1135" y="1292"/>
                  </a:cubicBezTo>
                  <a:cubicBezTo>
                    <a:pt x="1324" y="914"/>
                    <a:pt x="1324" y="757"/>
                    <a:pt x="1324" y="757"/>
                  </a:cubicBezTo>
                  <a:cubicBezTo>
                    <a:pt x="1418" y="347"/>
                    <a:pt x="1103" y="0"/>
                    <a:pt x="694"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269" name="Google Shape;7269;p92"/>
          <p:cNvGrpSpPr/>
          <p:nvPr/>
        </p:nvGrpSpPr>
        <p:grpSpPr>
          <a:xfrm>
            <a:off x="6455730" y="4245203"/>
            <a:ext cx="474177" cy="440384"/>
            <a:chOff x="-25465200" y="3565175"/>
            <a:chExt cx="298525" cy="277250"/>
          </a:xfrm>
        </p:grpSpPr>
        <p:sp>
          <p:nvSpPr>
            <p:cNvPr id="7270" name="Google Shape;7270;p92"/>
            <p:cNvSpPr/>
            <p:nvPr/>
          </p:nvSpPr>
          <p:spPr>
            <a:xfrm>
              <a:off x="-25413225" y="3565175"/>
              <a:ext cx="172500" cy="103975"/>
            </a:xfrm>
            <a:custGeom>
              <a:avLst/>
              <a:gdLst/>
              <a:ahLst/>
              <a:cxnLst/>
              <a:rect l="l" t="t" r="r" b="b"/>
              <a:pathLst>
                <a:path w="6900" h="4159" extrusionOk="0">
                  <a:moveTo>
                    <a:pt x="4884" y="1166"/>
                  </a:moveTo>
                  <a:lnTo>
                    <a:pt x="5797" y="2079"/>
                  </a:lnTo>
                  <a:lnTo>
                    <a:pt x="4884" y="2079"/>
                  </a:lnTo>
                  <a:lnTo>
                    <a:pt x="4884" y="1166"/>
                  </a:lnTo>
                  <a:close/>
                  <a:moveTo>
                    <a:pt x="379" y="0"/>
                  </a:moveTo>
                  <a:cubicBezTo>
                    <a:pt x="158" y="0"/>
                    <a:pt x="0" y="158"/>
                    <a:pt x="0" y="347"/>
                  </a:cubicBezTo>
                  <a:lnTo>
                    <a:pt x="0" y="3151"/>
                  </a:lnTo>
                  <a:cubicBezTo>
                    <a:pt x="284" y="2899"/>
                    <a:pt x="631" y="2804"/>
                    <a:pt x="1040" y="2804"/>
                  </a:cubicBezTo>
                  <a:lnTo>
                    <a:pt x="4065" y="2804"/>
                  </a:lnTo>
                  <a:cubicBezTo>
                    <a:pt x="4726" y="2804"/>
                    <a:pt x="5325" y="3151"/>
                    <a:pt x="5608" y="3718"/>
                  </a:cubicBezTo>
                  <a:lnTo>
                    <a:pt x="5797" y="4159"/>
                  </a:lnTo>
                  <a:lnTo>
                    <a:pt x="6900" y="4159"/>
                  </a:lnTo>
                  <a:lnTo>
                    <a:pt x="6900" y="2426"/>
                  </a:lnTo>
                  <a:cubicBezTo>
                    <a:pt x="6900" y="2394"/>
                    <a:pt x="6869" y="2237"/>
                    <a:pt x="6774" y="2205"/>
                  </a:cubicBezTo>
                  <a:lnTo>
                    <a:pt x="4695" y="126"/>
                  </a:lnTo>
                  <a:cubicBezTo>
                    <a:pt x="4726" y="32"/>
                    <a:pt x="4632" y="0"/>
                    <a:pt x="453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71" name="Google Shape;7271;p92"/>
            <p:cNvSpPr/>
            <p:nvPr/>
          </p:nvSpPr>
          <p:spPr>
            <a:xfrm>
              <a:off x="-25465200" y="3650225"/>
              <a:ext cx="298525" cy="192200"/>
            </a:xfrm>
            <a:custGeom>
              <a:avLst/>
              <a:gdLst/>
              <a:ahLst/>
              <a:cxnLst/>
              <a:rect l="l" t="t" r="r" b="b"/>
              <a:pathLst>
                <a:path w="11941" h="7688" extrusionOk="0">
                  <a:moveTo>
                    <a:pt x="10838" y="3529"/>
                  </a:moveTo>
                  <a:cubicBezTo>
                    <a:pt x="10964" y="3529"/>
                    <a:pt x="11027" y="3561"/>
                    <a:pt x="11121" y="3655"/>
                  </a:cubicBezTo>
                  <a:cubicBezTo>
                    <a:pt x="11184" y="3718"/>
                    <a:pt x="11184" y="3813"/>
                    <a:pt x="11184" y="3907"/>
                  </a:cubicBezTo>
                  <a:lnTo>
                    <a:pt x="10901" y="5703"/>
                  </a:lnTo>
                  <a:lnTo>
                    <a:pt x="10365" y="3529"/>
                  </a:lnTo>
                  <a:close/>
                  <a:moveTo>
                    <a:pt x="5227" y="2768"/>
                  </a:moveTo>
                  <a:cubicBezTo>
                    <a:pt x="5400" y="2768"/>
                    <a:pt x="5580" y="2884"/>
                    <a:pt x="5608" y="3025"/>
                  </a:cubicBezTo>
                  <a:lnTo>
                    <a:pt x="5892" y="4159"/>
                  </a:lnTo>
                  <a:lnTo>
                    <a:pt x="7341" y="4159"/>
                  </a:lnTo>
                  <a:cubicBezTo>
                    <a:pt x="7530" y="4159"/>
                    <a:pt x="7687" y="4317"/>
                    <a:pt x="7687" y="4506"/>
                  </a:cubicBezTo>
                  <a:cubicBezTo>
                    <a:pt x="7687" y="4758"/>
                    <a:pt x="7530" y="4915"/>
                    <a:pt x="7341" y="4915"/>
                  </a:cubicBezTo>
                  <a:lnTo>
                    <a:pt x="6018" y="4915"/>
                  </a:lnTo>
                  <a:lnTo>
                    <a:pt x="6270" y="5829"/>
                  </a:lnTo>
                  <a:cubicBezTo>
                    <a:pt x="6301" y="6050"/>
                    <a:pt x="6175" y="6207"/>
                    <a:pt x="6018" y="6270"/>
                  </a:cubicBezTo>
                  <a:lnTo>
                    <a:pt x="5955" y="6270"/>
                  </a:lnTo>
                  <a:cubicBezTo>
                    <a:pt x="5797" y="6270"/>
                    <a:pt x="5640" y="6176"/>
                    <a:pt x="5608" y="6018"/>
                  </a:cubicBezTo>
                  <a:lnTo>
                    <a:pt x="5324" y="4852"/>
                  </a:lnTo>
                  <a:lnTo>
                    <a:pt x="3875" y="4852"/>
                  </a:lnTo>
                  <a:cubicBezTo>
                    <a:pt x="3686" y="4852"/>
                    <a:pt x="3529" y="4695"/>
                    <a:pt x="3529" y="4506"/>
                  </a:cubicBezTo>
                  <a:cubicBezTo>
                    <a:pt x="3529" y="4317"/>
                    <a:pt x="3686" y="4159"/>
                    <a:pt x="3875" y="4159"/>
                  </a:cubicBezTo>
                  <a:lnTo>
                    <a:pt x="5167" y="4159"/>
                  </a:lnTo>
                  <a:lnTo>
                    <a:pt x="4946" y="3214"/>
                  </a:lnTo>
                  <a:cubicBezTo>
                    <a:pt x="4883" y="3025"/>
                    <a:pt x="5009" y="2868"/>
                    <a:pt x="5167" y="2773"/>
                  </a:cubicBezTo>
                  <a:cubicBezTo>
                    <a:pt x="5187" y="2770"/>
                    <a:pt x="5207" y="2768"/>
                    <a:pt x="5227" y="2768"/>
                  </a:cubicBezTo>
                  <a:close/>
                  <a:moveTo>
                    <a:pt x="3151" y="1"/>
                  </a:moveTo>
                  <a:cubicBezTo>
                    <a:pt x="2584" y="1"/>
                    <a:pt x="2142" y="473"/>
                    <a:pt x="2142" y="1040"/>
                  </a:cubicBezTo>
                  <a:lnTo>
                    <a:pt x="2142" y="1387"/>
                  </a:lnTo>
                  <a:lnTo>
                    <a:pt x="1103" y="1387"/>
                  </a:lnTo>
                  <a:cubicBezTo>
                    <a:pt x="788" y="1387"/>
                    <a:pt x="473" y="1544"/>
                    <a:pt x="284" y="1796"/>
                  </a:cubicBezTo>
                  <a:cubicBezTo>
                    <a:pt x="95" y="2017"/>
                    <a:pt x="0" y="2332"/>
                    <a:pt x="95" y="2679"/>
                  </a:cubicBezTo>
                  <a:lnTo>
                    <a:pt x="1166" y="6869"/>
                  </a:lnTo>
                  <a:cubicBezTo>
                    <a:pt x="1260" y="7341"/>
                    <a:pt x="1701" y="7656"/>
                    <a:pt x="2174" y="7656"/>
                  </a:cubicBezTo>
                  <a:lnTo>
                    <a:pt x="10995" y="7688"/>
                  </a:lnTo>
                  <a:cubicBezTo>
                    <a:pt x="11153" y="7688"/>
                    <a:pt x="11310" y="7593"/>
                    <a:pt x="11342" y="7436"/>
                  </a:cubicBezTo>
                  <a:lnTo>
                    <a:pt x="11909" y="4033"/>
                  </a:lnTo>
                  <a:cubicBezTo>
                    <a:pt x="11941" y="3718"/>
                    <a:pt x="11846" y="3435"/>
                    <a:pt x="11657" y="3214"/>
                  </a:cubicBezTo>
                  <a:cubicBezTo>
                    <a:pt x="11468" y="2962"/>
                    <a:pt x="11184" y="2868"/>
                    <a:pt x="10869" y="2868"/>
                  </a:cubicBezTo>
                  <a:lnTo>
                    <a:pt x="10208" y="2868"/>
                  </a:lnTo>
                  <a:lnTo>
                    <a:pt x="10050" y="2269"/>
                  </a:lnTo>
                  <a:cubicBezTo>
                    <a:pt x="9924" y="1796"/>
                    <a:pt x="9546" y="1450"/>
                    <a:pt x="9042" y="1450"/>
                  </a:cubicBezTo>
                  <a:lnTo>
                    <a:pt x="7530" y="1450"/>
                  </a:lnTo>
                  <a:lnTo>
                    <a:pt x="7120" y="599"/>
                  </a:lnTo>
                  <a:cubicBezTo>
                    <a:pt x="6963" y="253"/>
                    <a:pt x="6585" y="1"/>
                    <a:pt x="617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272" name="Google Shape;7272;p92"/>
          <p:cNvGrpSpPr/>
          <p:nvPr/>
        </p:nvGrpSpPr>
        <p:grpSpPr>
          <a:xfrm>
            <a:off x="6455115" y="4831243"/>
            <a:ext cx="475408" cy="468380"/>
            <a:chOff x="-25465200" y="3916150"/>
            <a:chExt cx="299300" cy="294875"/>
          </a:xfrm>
        </p:grpSpPr>
        <p:sp>
          <p:nvSpPr>
            <p:cNvPr id="7273" name="Google Shape;7273;p92"/>
            <p:cNvSpPr/>
            <p:nvPr/>
          </p:nvSpPr>
          <p:spPr>
            <a:xfrm>
              <a:off x="-25316350" y="3916150"/>
              <a:ext cx="150450" cy="149175"/>
            </a:xfrm>
            <a:custGeom>
              <a:avLst/>
              <a:gdLst/>
              <a:ahLst/>
              <a:cxnLst/>
              <a:rect l="l" t="t" r="r" b="b"/>
              <a:pathLst>
                <a:path w="6018" h="5967" extrusionOk="0">
                  <a:moveTo>
                    <a:pt x="3836" y="0"/>
                  </a:moveTo>
                  <a:cubicBezTo>
                    <a:pt x="3278" y="0"/>
                    <a:pt x="2726" y="214"/>
                    <a:pt x="2332" y="642"/>
                  </a:cubicBezTo>
                  <a:lnTo>
                    <a:pt x="1891" y="1083"/>
                  </a:lnTo>
                  <a:lnTo>
                    <a:pt x="2458" y="1619"/>
                  </a:lnTo>
                  <a:cubicBezTo>
                    <a:pt x="2552" y="1745"/>
                    <a:pt x="2552" y="1966"/>
                    <a:pt x="2458" y="2092"/>
                  </a:cubicBezTo>
                  <a:cubicBezTo>
                    <a:pt x="2363" y="2186"/>
                    <a:pt x="2300" y="2218"/>
                    <a:pt x="2206" y="2218"/>
                  </a:cubicBezTo>
                  <a:cubicBezTo>
                    <a:pt x="2143" y="2218"/>
                    <a:pt x="2017" y="2186"/>
                    <a:pt x="1985" y="2092"/>
                  </a:cubicBezTo>
                  <a:lnTo>
                    <a:pt x="1418" y="1556"/>
                  </a:lnTo>
                  <a:lnTo>
                    <a:pt x="946" y="2029"/>
                  </a:lnTo>
                  <a:lnTo>
                    <a:pt x="1513" y="2564"/>
                  </a:lnTo>
                  <a:cubicBezTo>
                    <a:pt x="1607" y="2690"/>
                    <a:pt x="1607" y="2911"/>
                    <a:pt x="1513" y="3037"/>
                  </a:cubicBezTo>
                  <a:cubicBezTo>
                    <a:pt x="1418" y="3131"/>
                    <a:pt x="1355" y="3163"/>
                    <a:pt x="1261" y="3163"/>
                  </a:cubicBezTo>
                  <a:cubicBezTo>
                    <a:pt x="1198" y="3163"/>
                    <a:pt x="1072" y="3131"/>
                    <a:pt x="1040" y="3037"/>
                  </a:cubicBezTo>
                  <a:lnTo>
                    <a:pt x="473" y="2501"/>
                  </a:lnTo>
                  <a:lnTo>
                    <a:pt x="1" y="3005"/>
                  </a:lnTo>
                  <a:lnTo>
                    <a:pt x="2962" y="5967"/>
                  </a:lnTo>
                  <a:lnTo>
                    <a:pt x="5388" y="3478"/>
                  </a:lnTo>
                  <a:cubicBezTo>
                    <a:pt x="5829" y="3037"/>
                    <a:pt x="6018" y="2501"/>
                    <a:pt x="5987" y="1903"/>
                  </a:cubicBezTo>
                  <a:cubicBezTo>
                    <a:pt x="5892" y="1398"/>
                    <a:pt x="5640" y="831"/>
                    <a:pt x="5167" y="453"/>
                  </a:cubicBezTo>
                  <a:cubicBezTo>
                    <a:pt x="4779" y="151"/>
                    <a:pt x="4305" y="0"/>
                    <a:pt x="383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74" name="Google Shape;7274;p92"/>
            <p:cNvSpPr/>
            <p:nvPr/>
          </p:nvSpPr>
          <p:spPr>
            <a:xfrm>
              <a:off x="-25465200" y="4003875"/>
              <a:ext cx="208725" cy="207150"/>
            </a:xfrm>
            <a:custGeom>
              <a:avLst/>
              <a:gdLst/>
              <a:ahLst/>
              <a:cxnLst/>
              <a:rect l="l" t="t" r="r" b="b"/>
              <a:pathLst>
                <a:path w="8349" h="8286" extrusionOk="0">
                  <a:moveTo>
                    <a:pt x="5419" y="0"/>
                  </a:moveTo>
                  <a:lnTo>
                    <a:pt x="4883" y="567"/>
                  </a:lnTo>
                  <a:lnTo>
                    <a:pt x="5450" y="1103"/>
                  </a:lnTo>
                  <a:cubicBezTo>
                    <a:pt x="5545" y="1229"/>
                    <a:pt x="5545" y="1449"/>
                    <a:pt x="5450" y="1575"/>
                  </a:cubicBezTo>
                  <a:cubicBezTo>
                    <a:pt x="5356" y="1670"/>
                    <a:pt x="5293" y="1702"/>
                    <a:pt x="5198" y="1702"/>
                  </a:cubicBezTo>
                  <a:cubicBezTo>
                    <a:pt x="5135" y="1702"/>
                    <a:pt x="5009" y="1670"/>
                    <a:pt x="4978" y="1575"/>
                  </a:cubicBezTo>
                  <a:lnTo>
                    <a:pt x="4411" y="1040"/>
                  </a:lnTo>
                  <a:lnTo>
                    <a:pt x="3938" y="1512"/>
                  </a:lnTo>
                  <a:lnTo>
                    <a:pt x="4505" y="2048"/>
                  </a:lnTo>
                  <a:cubicBezTo>
                    <a:pt x="4631" y="2174"/>
                    <a:pt x="4631" y="2395"/>
                    <a:pt x="4505" y="2521"/>
                  </a:cubicBezTo>
                  <a:cubicBezTo>
                    <a:pt x="4411" y="2615"/>
                    <a:pt x="4348" y="2647"/>
                    <a:pt x="4253" y="2647"/>
                  </a:cubicBezTo>
                  <a:cubicBezTo>
                    <a:pt x="4190" y="2647"/>
                    <a:pt x="4064" y="2615"/>
                    <a:pt x="4033" y="2521"/>
                  </a:cubicBezTo>
                  <a:lnTo>
                    <a:pt x="3466" y="1985"/>
                  </a:lnTo>
                  <a:lnTo>
                    <a:pt x="3214" y="2237"/>
                  </a:lnTo>
                  <a:cubicBezTo>
                    <a:pt x="2773" y="2678"/>
                    <a:pt x="2458" y="3277"/>
                    <a:pt x="2363" y="3907"/>
                  </a:cubicBezTo>
                  <a:cubicBezTo>
                    <a:pt x="2300" y="4379"/>
                    <a:pt x="2111" y="4852"/>
                    <a:pt x="1733" y="5167"/>
                  </a:cubicBezTo>
                  <a:lnTo>
                    <a:pt x="410" y="6490"/>
                  </a:lnTo>
                  <a:cubicBezTo>
                    <a:pt x="0" y="6900"/>
                    <a:pt x="0" y="7561"/>
                    <a:pt x="410" y="7971"/>
                  </a:cubicBezTo>
                  <a:cubicBezTo>
                    <a:pt x="599" y="8160"/>
                    <a:pt x="882" y="8286"/>
                    <a:pt x="1166" y="8286"/>
                  </a:cubicBezTo>
                  <a:cubicBezTo>
                    <a:pt x="1418" y="8286"/>
                    <a:pt x="1701" y="8160"/>
                    <a:pt x="1890" y="7971"/>
                  </a:cubicBezTo>
                  <a:lnTo>
                    <a:pt x="3245" y="6616"/>
                  </a:lnTo>
                  <a:cubicBezTo>
                    <a:pt x="3592" y="6270"/>
                    <a:pt x="4033" y="6081"/>
                    <a:pt x="4505" y="5986"/>
                  </a:cubicBezTo>
                  <a:cubicBezTo>
                    <a:pt x="5135" y="5923"/>
                    <a:pt x="5734" y="5608"/>
                    <a:pt x="6144" y="5167"/>
                  </a:cubicBezTo>
                  <a:lnTo>
                    <a:pt x="8349" y="2962"/>
                  </a:lnTo>
                  <a:lnTo>
                    <a:pt x="5419"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275" name="Google Shape;7275;p92"/>
          <p:cNvGrpSpPr/>
          <p:nvPr/>
        </p:nvGrpSpPr>
        <p:grpSpPr>
          <a:xfrm>
            <a:off x="9425034" y="3591598"/>
            <a:ext cx="469173" cy="470404"/>
            <a:chOff x="-23615075" y="3148525"/>
            <a:chExt cx="295375" cy="296150"/>
          </a:xfrm>
        </p:grpSpPr>
        <p:sp>
          <p:nvSpPr>
            <p:cNvPr id="7276" name="Google Shape;7276;p92"/>
            <p:cNvSpPr/>
            <p:nvPr/>
          </p:nvSpPr>
          <p:spPr>
            <a:xfrm>
              <a:off x="-23493775" y="3183950"/>
              <a:ext cx="52775" cy="53600"/>
            </a:xfrm>
            <a:custGeom>
              <a:avLst/>
              <a:gdLst/>
              <a:ahLst/>
              <a:cxnLst/>
              <a:rect l="l" t="t" r="r" b="b"/>
              <a:pathLst>
                <a:path w="2111" h="2144" extrusionOk="0">
                  <a:moveTo>
                    <a:pt x="1040" y="1"/>
                  </a:moveTo>
                  <a:cubicBezTo>
                    <a:pt x="851" y="1"/>
                    <a:pt x="693" y="158"/>
                    <a:pt x="693" y="347"/>
                  </a:cubicBezTo>
                  <a:lnTo>
                    <a:pt x="693" y="725"/>
                  </a:lnTo>
                  <a:lnTo>
                    <a:pt x="347" y="725"/>
                  </a:lnTo>
                  <a:cubicBezTo>
                    <a:pt x="158" y="725"/>
                    <a:pt x="0" y="883"/>
                    <a:pt x="0" y="1072"/>
                  </a:cubicBezTo>
                  <a:cubicBezTo>
                    <a:pt x="0" y="1261"/>
                    <a:pt x="158" y="1418"/>
                    <a:pt x="347" y="1418"/>
                  </a:cubicBezTo>
                  <a:lnTo>
                    <a:pt x="693" y="1418"/>
                  </a:lnTo>
                  <a:lnTo>
                    <a:pt x="693" y="1765"/>
                  </a:lnTo>
                  <a:cubicBezTo>
                    <a:pt x="693" y="1986"/>
                    <a:pt x="851" y="2143"/>
                    <a:pt x="1040" y="2143"/>
                  </a:cubicBezTo>
                  <a:cubicBezTo>
                    <a:pt x="1260" y="2143"/>
                    <a:pt x="1418" y="1986"/>
                    <a:pt x="1418" y="1765"/>
                  </a:cubicBezTo>
                  <a:lnTo>
                    <a:pt x="1418" y="1418"/>
                  </a:lnTo>
                  <a:lnTo>
                    <a:pt x="1764" y="1418"/>
                  </a:lnTo>
                  <a:cubicBezTo>
                    <a:pt x="1953" y="1418"/>
                    <a:pt x="2111" y="1261"/>
                    <a:pt x="2111" y="1072"/>
                  </a:cubicBezTo>
                  <a:cubicBezTo>
                    <a:pt x="2111" y="883"/>
                    <a:pt x="1953" y="725"/>
                    <a:pt x="1764" y="725"/>
                  </a:cubicBezTo>
                  <a:lnTo>
                    <a:pt x="1418" y="725"/>
                  </a:lnTo>
                  <a:lnTo>
                    <a:pt x="1418" y="347"/>
                  </a:lnTo>
                  <a:cubicBezTo>
                    <a:pt x="1418" y="158"/>
                    <a:pt x="1260" y="1"/>
                    <a:pt x="104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77" name="Google Shape;7277;p92"/>
            <p:cNvSpPr/>
            <p:nvPr/>
          </p:nvSpPr>
          <p:spPr>
            <a:xfrm>
              <a:off x="-23615075" y="3268225"/>
              <a:ext cx="34675" cy="173300"/>
            </a:xfrm>
            <a:custGeom>
              <a:avLst/>
              <a:gdLst/>
              <a:ahLst/>
              <a:cxnLst/>
              <a:rect l="l" t="t" r="r" b="b"/>
              <a:pathLst>
                <a:path w="1387" h="6932" extrusionOk="0">
                  <a:moveTo>
                    <a:pt x="1008" y="1"/>
                  </a:moveTo>
                  <a:cubicBezTo>
                    <a:pt x="441" y="1"/>
                    <a:pt x="0" y="473"/>
                    <a:pt x="0" y="1040"/>
                  </a:cubicBezTo>
                  <a:lnTo>
                    <a:pt x="0" y="6585"/>
                  </a:lnTo>
                  <a:cubicBezTo>
                    <a:pt x="0" y="6774"/>
                    <a:pt x="158" y="6932"/>
                    <a:pt x="347" y="6932"/>
                  </a:cubicBezTo>
                  <a:lnTo>
                    <a:pt x="1386" y="6932"/>
                  </a:lnTo>
                  <a:lnTo>
                    <a:pt x="1386" y="4285"/>
                  </a:lnTo>
                  <a:lnTo>
                    <a:pt x="662" y="4285"/>
                  </a:lnTo>
                  <a:lnTo>
                    <a:pt x="662" y="3561"/>
                  </a:lnTo>
                  <a:lnTo>
                    <a:pt x="1386" y="3561"/>
                  </a:lnTo>
                  <a:lnTo>
                    <a:pt x="1386" y="2868"/>
                  </a:lnTo>
                  <a:lnTo>
                    <a:pt x="662" y="2868"/>
                  </a:lnTo>
                  <a:lnTo>
                    <a:pt x="662" y="2143"/>
                  </a:lnTo>
                  <a:lnTo>
                    <a:pt x="1386" y="2143"/>
                  </a:lnTo>
                  <a:lnTo>
                    <a:pt x="1386" y="1418"/>
                  </a:lnTo>
                  <a:lnTo>
                    <a:pt x="662" y="1418"/>
                  </a:lnTo>
                  <a:lnTo>
                    <a:pt x="662" y="1072"/>
                  </a:lnTo>
                  <a:cubicBezTo>
                    <a:pt x="662" y="883"/>
                    <a:pt x="819" y="725"/>
                    <a:pt x="1008" y="725"/>
                  </a:cubicBezTo>
                  <a:lnTo>
                    <a:pt x="1386" y="725"/>
                  </a:lnTo>
                  <a:lnTo>
                    <a:pt x="1386"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78" name="Google Shape;7278;p92"/>
            <p:cNvSpPr/>
            <p:nvPr/>
          </p:nvSpPr>
          <p:spPr>
            <a:xfrm>
              <a:off x="-23354375" y="3270600"/>
              <a:ext cx="34675" cy="173300"/>
            </a:xfrm>
            <a:custGeom>
              <a:avLst/>
              <a:gdLst/>
              <a:ahLst/>
              <a:cxnLst/>
              <a:rect l="l" t="t" r="r" b="b"/>
              <a:pathLst>
                <a:path w="1387" h="6932" extrusionOk="0">
                  <a:moveTo>
                    <a:pt x="0" y="0"/>
                  </a:moveTo>
                  <a:lnTo>
                    <a:pt x="0" y="725"/>
                  </a:lnTo>
                  <a:lnTo>
                    <a:pt x="347" y="725"/>
                  </a:lnTo>
                  <a:cubicBezTo>
                    <a:pt x="568" y="725"/>
                    <a:pt x="725" y="882"/>
                    <a:pt x="725" y="1071"/>
                  </a:cubicBezTo>
                  <a:lnTo>
                    <a:pt x="725" y="1418"/>
                  </a:lnTo>
                  <a:lnTo>
                    <a:pt x="0" y="1418"/>
                  </a:lnTo>
                  <a:lnTo>
                    <a:pt x="0" y="2143"/>
                  </a:lnTo>
                  <a:lnTo>
                    <a:pt x="725" y="2143"/>
                  </a:lnTo>
                  <a:lnTo>
                    <a:pt x="725" y="2836"/>
                  </a:lnTo>
                  <a:lnTo>
                    <a:pt x="0" y="2836"/>
                  </a:lnTo>
                  <a:lnTo>
                    <a:pt x="0" y="3560"/>
                  </a:lnTo>
                  <a:lnTo>
                    <a:pt x="725" y="3560"/>
                  </a:lnTo>
                  <a:lnTo>
                    <a:pt x="725" y="4253"/>
                  </a:lnTo>
                  <a:lnTo>
                    <a:pt x="0" y="4253"/>
                  </a:lnTo>
                  <a:lnTo>
                    <a:pt x="0" y="6931"/>
                  </a:lnTo>
                  <a:lnTo>
                    <a:pt x="1040" y="6931"/>
                  </a:lnTo>
                  <a:cubicBezTo>
                    <a:pt x="1229" y="6931"/>
                    <a:pt x="1387" y="6774"/>
                    <a:pt x="1387" y="6585"/>
                  </a:cubicBezTo>
                  <a:lnTo>
                    <a:pt x="1387" y="1040"/>
                  </a:lnTo>
                  <a:cubicBezTo>
                    <a:pt x="1387" y="441"/>
                    <a:pt x="914" y="0"/>
                    <a:pt x="34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79" name="Google Shape;7279;p92"/>
            <p:cNvSpPr/>
            <p:nvPr/>
          </p:nvSpPr>
          <p:spPr>
            <a:xfrm>
              <a:off x="-23562300" y="3148525"/>
              <a:ext cx="191400" cy="296150"/>
            </a:xfrm>
            <a:custGeom>
              <a:avLst/>
              <a:gdLst/>
              <a:ahLst/>
              <a:cxnLst/>
              <a:rect l="l" t="t" r="r" b="b"/>
              <a:pathLst>
                <a:path w="7656" h="11846" extrusionOk="0">
                  <a:moveTo>
                    <a:pt x="5545" y="662"/>
                  </a:moveTo>
                  <a:lnTo>
                    <a:pt x="5545" y="1764"/>
                  </a:lnTo>
                  <a:lnTo>
                    <a:pt x="5545" y="4222"/>
                  </a:lnTo>
                  <a:lnTo>
                    <a:pt x="2079" y="4222"/>
                  </a:lnTo>
                  <a:lnTo>
                    <a:pt x="2079" y="1764"/>
                  </a:lnTo>
                  <a:lnTo>
                    <a:pt x="2079" y="662"/>
                  </a:lnTo>
                  <a:close/>
                  <a:moveTo>
                    <a:pt x="3434" y="4883"/>
                  </a:moveTo>
                  <a:lnTo>
                    <a:pt x="3434" y="5608"/>
                  </a:lnTo>
                  <a:lnTo>
                    <a:pt x="2079" y="5608"/>
                  </a:lnTo>
                  <a:lnTo>
                    <a:pt x="2079" y="4883"/>
                  </a:lnTo>
                  <a:close/>
                  <a:moveTo>
                    <a:pt x="5513" y="4883"/>
                  </a:moveTo>
                  <a:lnTo>
                    <a:pt x="5513" y="5608"/>
                  </a:lnTo>
                  <a:lnTo>
                    <a:pt x="4159" y="5608"/>
                  </a:lnTo>
                  <a:lnTo>
                    <a:pt x="4159" y="4883"/>
                  </a:lnTo>
                  <a:close/>
                  <a:moveTo>
                    <a:pt x="3434" y="6301"/>
                  </a:moveTo>
                  <a:lnTo>
                    <a:pt x="3434" y="7026"/>
                  </a:lnTo>
                  <a:lnTo>
                    <a:pt x="2079" y="7026"/>
                  </a:lnTo>
                  <a:lnTo>
                    <a:pt x="2079" y="6301"/>
                  </a:lnTo>
                  <a:close/>
                  <a:moveTo>
                    <a:pt x="5513" y="6301"/>
                  </a:moveTo>
                  <a:lnTo>
                    <a:pt x="5513" y="7026"/>
                  </a:lnTo>
                  <a:lnTo>
                    <a:pt x="4159" y="7026"/>
                  </a:lnTo>
                  <a:lnTo>
                    <a:pt x="4159" y="6301"/>
                  </a:lnTo>
                  <a:close/>
                  <a:moveTo>
                    <a:pt x="3434" y="7687"/>
                  </a:moveTo>
                  <a:lnTo>
                    <a:pt x="3434" y="8380"/>
                  </a:lnTo>
                  <a:lnTo>
                    <a:pt x="2079" y="8380"/>
                  </a:lnTo>
                  <a:lnTo>
                    <a:pt x="2079" y="7687"/>
                  </a:lnTo>
                  <a:close/>
                  <a:moveTo>
                    <a:pt x="5513" y="7687"/>
                  </a:moveTo>
                  <a:lnTo>
                    <a:pt x="5513" y="8380"/>
                  </a:lnTo>
                  <a:lnTo>
                    <a:pt x="4159" y="8380"/>
                  </a:lnTo>
                  <a:lnTo>
                    <a:pt x="4159" y="7687"/>
                  </a:lnTo>
                  <a:close/>
                  <a:moveTo>
                    <a:pt x="1733" y="0"/>
                  </a:moveTo>
                  <a:cubicBezTo>
                    <a:pt x="1544" y="0"/>
                    <a:pt x="1386" y="158"/>
                    <a:pt x="1386" y="347"/>
                  </a:cubicBezTo>
                  <a:lnTo>
                    <a:pt x="1386" y="1449"/>
                  </a:lnTo>
                  <a:lnTo>
                    <a:pt x="1040" y="1449"/>
                  </a:lnTo>
                  <a:cubicBezTo>
                    <a:pt x="441" y="1449"/>
                    <a:pt x="0" y="1922"/>
                    <a:pt x="0" y="2489"/>
                  </a:cubicBezTo>
                  <a:lnTo>
                    <a:pt x="0" y="11846"/>
                  </a:lnTo>
                  <a:lnTo>
                    <a:pt x="2804" y="11846"/>
                  </a:lnTo>
                  <a:lnTo>
                    <a:pt x="2804" y="10491"/>
                  </a:lnTo>
                  <a:lnTo>
                    <a:pt x="4883" y="10491"/>
                  </a:lnTo>
                  <a:cubicBezTo>
                    <a:pt x="4852" y="10586"/>
                    <a:pt x="4852" y="11688"/>
                    <a:pt x="4852" y="11846"/>
                  </a:cubicBezTo>
                  <a:lnTo>
                    <a:pt x="7656" y="11846"/>
                  </a:lnTo>
                  <a:lnTo>
                    <a:pt x="7656" y="2489"/>
                  </a:lnTo>
                  <a:cubicBezTo>
                    <a:pt x="7656" y="1890"/>
                    <a:pt x="7183" y="1449"/>
                    <a:pt x="6616" y="1449"/>
                  </a:cubicBezTo>
                  <a:lnTo>
                    <a:pt x="6270" y="1449"/>
                  </a:lnTo>
                  <a:lnTo>
                    <a:pt x="6270" y="347"/>
                  </a:lnTo>
                  <a:cubicBezTo>
                    <a:pt x="6270" y="158"/>
                    <a:pt x="6112" y="0"/>
                    <a:pt x="5923"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7280" name="Google Shape;7280;p92"/>
          <p:cNvSpPr/>
          <p:nvPr/>
        </p:nvSpPr>
        <p:spPr>
          <a:xfrm>
            <a:off x="9422496" y="4229409"/>
            <a:ext cx="475448" cy="471835"/>
          </a:xfrm>
          <a:custGeom>
            <a:avLst/>
            <a:gdLst/>
            <a:ahLst/>
            <a:cxnLst/>
            <a:rect l="l" t="t" r="r" b="b"/>
            <a:pathLst>
              <a:path w="11973" h="11882" extrusionOk="0">
                <a:moveTo>
                  <a:pt x="6302" y="725"/>
                </a:moveTo>
                <a:lnTo>
                  <a:pt x="6302" y="1639"/>
                </a:lnTo>
                <a:cubicBezTo>
                  <a:pt x="6302" y="2111"/>
                  <a:pt x="6522" y="2552"/>
                  <a:pt x="6837" y="2867"/>
                </a:cubicBezTo>
                <a:lnTo>
                  <a:pt x="7152" y="3182"/>
                </a:lnTo>
                <a:cubicBezTo>
                  <a:pt x="6900" y="3340"/>
                  <a:pt x="6774" y="3560"/>
                  <a:pt x="6711" y="3749"/>
                </a:cubicBezTo>
                <a:cubicBezTo>
                  <a:pt x="6479" y="3517"/>
                  <a:pt x="6209" y="3407"/>
                  <a:pt x="5942" y="3407"/>
                </a:cubicBezTo>
                <a:cubicBezTo>
                  <a:pt x="5665" y="3407"/>
                  <a:pt x="5392" y="3525"/>
                  <a:pt x="5168" y="3749"/>
                </a:cubicBezTo>
                <a:cubicBezTo>
                  <a:pt x="5042" y="3497"/>
                  <a:pt x="4979" y="3340"/>
                  <a:pt x="4758" y="3151"/>
                </a:cubicBezTo>
                <a:lnTo>
                  <a:pt x="5105" y="2836"/>
                </a:lnTo>
                <a:cubicBezTo>
                  <a:pt x="5420" y="2521"/>
                  <a:pt x="5609" y="2080"/>
                  <a:pt x="5609" y="1607"/>
                </a:cubicBezTo>
                <a:lnTo>
                  <a:pt x="5609" y="725"/>
                </a:lnTo>
                <a:close/>
                <a:moveTo>
                  <a:pt x="5231" y="0"/>
                </a:moveTo>
                <a:cubicBezTo>
                  <a:pt x="5042" y="0"/>
                  <a:pt x="4884" y="158"/>
                  <a:pt x="4884" y="347"/>
                </a:cubicBezTo>
                <a:lnTo>
                  <a:pt x="4884" y="725"/>
                </a:lnTo>
                <a:lnTo>
                  <a:pt x="4884" y="1639"/>
                </a:lnTo>
                <a:cubicBezTo>
                  <a:pt x="4884" y="1922"/>
                  <a:pt x="4758" y="2206"/>
                  <a:pt x="4569" y="2395"/>
                </a:cubicBezTo>
                <a:lnTo>
                  <a:pt x="4096" y="2867"/>
                </a:lnTo>
                <a:lnTo>
                  <a:pt x="4033" y="2867"/>
                </a:lnTo>
                <a:cubicBezTo>
                  <a:pt x="2206" y="2867"/>
                  <a:pt x="127" y="7404"/>
                  <a:pt x="32" y="9830"/>
                </a:cubicBezTo>
                <a:cubicBezTo>
                  <a:pt x="1" y="11311"/>
                  <a:pt x="631" y="11846"/>
                  <a:pt x="1292" y="11846"/>
                </a:cubicBezTo>
                <a:cubicBezTo>
                  <a:pt x="1346" y="11852"/>
                  <a:pt x="1398" y="11855"/>
                  <a:pt x="1450" y="11855"/>
                </a:cubicBezTo>
                <a:cubicBezTo>
                  <a:pt x="2222" y="11855"/>
                  <a:pt x="2817" y="11224"/>
                  <a:pt x="3466" y="10869"/>
                </a:cubicBezTo>
                <a:cubicBezTo>
                  <a:pt x="4033" y="10554"/>
                  <a:pt x="4537" y="10271"/>
                  <a:pt x="4884" y="9767"/>
                </a:cubicBezTo>
                <a:cubicBezTo>
                  <a:pt x="5357" y="9137"/>
                  <a:pt x="5640" y="7593"/>
                  <a:pt x="5640" y="6144"/>
                </a:cubicBezTo>
                <a:lnTo>
                  <a:pt x="5640" y="6144"/>
                </a:lnTo>
                <a:lnTo>
                  <a:pt x="4222" y="7561"/>
                </a:lnTo>
                <a:cubicBezTo>
                  <a:pt x="4222" y="7593"/>
                  <a:pt x="4191" y="7593"/>
                  <a:pt x="4191" y="7624"/>
                </a:cubicBezTo>
                <a:cubicBezTo>
                  <a:pt x="4159" y="7687"/>
                  <a:pt x="4159" y="7687"/>
                  <a:pt x="4096" y="7687"/>
                </a:cubicBezTo>
                <a:lnTo>
                  <a:pt x="2773" y="9011"/>
                </a:lnTo>
                <a:cubicBezTo>
                  <a:pt x="2710" y="9074"/>
                  <a:pt x="2616" y="9105"/>
                  <a:pt x="2525" y="9105"/>
                </a:cubicBezTo>
                <a:cubicBezTo>
                  <a:pt x="2435" y="9105"/>
                  <a:pt x="2348" y="9074"/>
                  <a:pt x="2301" y="9011"/>
                </a:cubicBezTo>
                <a:cubicBezTo>
                  <a:pt x="2175" y="8885"/>
                  <a:pt x="2175" y="8664"/>
                  <a:pt x="2301" y="8538"/>
                </a:cubicBezTo>
                <a:lnTo>
                  <a:pt x="3435" y="7404"/>
                </a:lnTo>
                <a:lnTo>
                  <a:pt x="2994" y="6963"/>
                </a:lnTo>
                <a:cubicBezTo>
                  <a:pt x="2931" y="6900"/>
                  <a:pt x="2899" y="6805"/>
                  <a:pt x="2899" y="6742"/>
                </a:cubicBezTo>
                <a:cubicBezTo>
                  <a:pt x="2899" y="6648"/>
                  <a:pt x="2931" y="6585"/>
                  <a:pt x="2962" y="6490"/>
                </a:cubicBezTo>
                <a:cubicBezTo>
                  <a:pt x="3029" y="6424"/>
                  <a:pt x="3122" y="6384"/>
                  <a:pt x="3213" y="6384"/>
                </a:cubicBezTo>
                <a:cubicBezTo>
                  <a:pt x="3295" y="6384"/>
                  <a:pt x="3375" y="6416"/>
                  <a:pt x="3435" y="6490"/>
                </a:cubicBezTo>
                <a:lnTo>
                  <a:pt x="3907" y="6931"/>
                </a:lnTo>
                <a:lnTo>
                  <a:pt x="5546" y="5262"/>
                </a:lnTo>
                <a:lnTo>
                  <a:pt x="5451" y="4568"/>
                </a:lnTo>
                <a:lnTo>
                  <a:pt x="5703" y="4285"/>
                </a:lnTo>
                <a:cubicBezTo>
                  <a:pt x="5766" y="4222"/>
                  <a:pt x="5861" y="4190"/>
                  <a:pt x="5951" y="4190"/>
                </a:cubicBezTo>
                <a:cubicBezTo>
                  <a:pt x="6042" y="4190"/>
                  <a:pt x="6128" y="4222"/>
                  <a:pt x="6176" y="4285"/>
                </a:cubicBezTo>
                <a:lnTo>
                  <a:pt x="6459" y="4568"/>
                </a:lnTo>
                <a:cubicBezTo>
                  <a:pt x="6428" y="4789"/>
                  <a:pt x="6396" y="5010"/>
                  <a:pt x="6333" y="5262"/>
                </a:cubicBezTo>
                <a:lnTo>
                  <a:pt x="8035" y="6963"/>
                </a:lnTo>
                <a:lnTo>
                  <a:pt x="8476" y="6522"/>
                </a:lnTo>
                <a:cubicBezTo>
                  <a:pt x="8539" y="6475"/>
                  <a:pt x="8625" y="6451"/>
                  <a:pt x="8712" y="6451"/>
                </a:cubicBezTo>
                <a:cubicBezTo>
                  <a:pt x="8799" y="6451"/>
                  <a:pt x="8885" y="6475"/>
                  <a:pt x="8948" y="6522"/>
                </a:cubicBezTo>
                <a:cubicBezTo>
                  <a:pt x="9074" y="6648"/>
                  <a:pt x="9074" y="6900"/>
                  <a:pt x="8948" y="6994"/>
                </a:cubicBezTo>
                <a:lnTo>
                  <a:pt x="8507" y="7435"/>
                </a:lnTo>
                <a:lnTo>
                  <a:pt x="9641" y="8570"/>
                </a:lnTo>
                <a:cubicBezTo>
                  <a:pt x="9767" y="8696"/>
                  <a:pt x="9767" y="8948"/>
                  <a:pt x="9641" y="9042"/>
                </a:cubicBezTo>
                <a:cubicBezTo>
                  <a:pt x="9594" y="9105"/>
                  <a:pt x="9507" y="9137"/>
                  <a:pt x="9417" y="9137"/>
                </a:cubicBezTo>
                <a:cubicBezTo>
                  <a:pt x="9326" y="9137"/>
                  <a:pt x="9232" y="9105"/>
                  <a:pt x="9169" y="9042"/>
                </a:cubicBezTo>
                <a:lnTo>
                  <a:pt x="6302" y="6175"/>
                </a:lnTo>
                <a:lnTo>
                  <a:pt x="6302" y="6175"/>
                </a:lnTo>
                <a:cubicBezTo>
                  <a:pt x="6270" y="7624"/>
                  <a:pt x="6585" y="9168"/>
                  <a:pt x="7058" y="9798"/>
                </a:cubicBezTo>
                <a:cubicBezTo>
                  <a:pt x="7404" y="10302"/>
                  <a:pt x="7909" y="10617"/>
                  <a:pt x="8476" y="10901"/>
                </a:cubicBezTo>
                <a:cubicBezTo>
                  <a:pt x="9136" y="11291"/>
                  <a:pt x="9711" y="11882"/>
                  <a:pt x="10527" y="11882"/>
                </a:cubicBezTo>
                <a:cubicBezTo>
                  <a:pt x="10567" y="11882"/>
                  <a:pt x="10608" y="11881"/>
                  <a:pt x="10649" y="11878"/>
                </a:cubicBezTo>
                <a:cubicBezTo>
                  <a:pt x="11028" y="11846"/>
                  <a:pt x="11973" y="11626"/>
                  <a:pt x="11910" y="9893"/>
                </a:cubicBezTo>
                <a:cubicBezTo>
                  <a:pt x="11752" y="7372"/>
                  <a:pt x="9673" y="2836"/>
                  <a:pt x="7846" y="2836"/>
                </a:cubicBezTo>
                <a:lnTo>
                  <a:pt x="7751" y="2836"/>
                </a:lnTo>
                <a:lnTo>
                  <a:pt x="7310" y="2363"/>
                </a:lnTo>
                <a:cubicBezTo>
                  <a:pt x="7089" y="2174"/>
                  <a:pt x="6963" y="1891"/>
                  <a:pt x="6963" y="1607"/>
                </a:cubicBezTo>
                <a:lnTo>
                  <a:pt x="6963" y="725"/>
                </a:lnTo>
                <a:lnTo>
                  <a:pt x="6963" y="347"/>
                </a:lnTo>
                <a:cubicBezTo>
                  <a:pt x="6963" y="158"/>
                  <a:pt x="6806" y="0"/>
                  <a:pt x="661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7281" name="Google Shape;7281;p92"/>
          <p:cNvGrpSpPr/>
          <p:nvPr/>
        </p:nvGrpSpPr>
        <p:grpSpPr>
          <a:xfrm>
            <a:off x="9424399" y="4843970"/>
            <a:ext cx="470444" cy="442925"/>
            <a:chOff x="-23615075" y="3906200"/>
            <a:chExt cx="296175" cy="278850"/>
          </a:xfrm>
        </p:grpSpPr>
        <p:sp>
          <p:nvSpPr>
            <p:cNvPr id="7282" name="Google Shape;7282;p92"/>
            <p:cNvSpPr/>
            <p:nvPr/>
          </p:nvSpPr>
          <p:spPr>
            <a:xfrm>
              <a:off x="-23615075" y="3954250"/>
              <a:ext cx="296175" cy="193775"/>
            </a:xfrm>
            <a:custGeom>
              <a:avLst/>
              <a:gdLst/>
              <a:ahLst/>
              <a:cxnLst/>
              <a:rect l="l" t="t" r="r" b="b"/>
              <a:pathLst>
                <a:path w="11847" h="7751" extrusionOk="0">
                  <a:moveTo>
                    <a:pt x="10838" y="2993"/>
                  </a:moveTo>
                  <a:cubicBezTo>
                    <a:pt x="11027" y="2993"/>
                    <a:pt x="11185" y="3119"/>
                    <a:pt x="11185" y="3340"/>
                  </a:cubicBezTo>
                  <a:cubicBezTo>
                    <a:pt x="11153" y="3403"/>
                    <a:pt x="11153" y="3497"/>
                    <a:pt x="11059" y="3529"/>
                  </a:cubicBezTo>
                  <a:cubicBezTo>
                    <a:pt x="10996" y="3592"/>
                    <a:pt x="10901" y="3687"/>
                    <a:pt x="10806" y="3687"/>
                  </a:cubicBezTo>
                  <a:lnTo>
                    <a:pt x="1040" y="3687"/>
                  </a:lnTo>
                  <a:cubicBezTo>
                    <a:pt x="914" y="3687"/>
                    <a:pt x="819" y="3655"/>
                    <a:pt x="756" y="3529"/>
                  </a:cubicBezTo>
                  <a:cubicBezTo>
                    <a:pt x="725" y="3497"/>
                    <a:pt x="662" y="3403"/>
                    <a:pt x="662" y="3340"/>
                  </a:cubicBezTo>
                  <a:cubicBezTo>
                    <a:pt x="662" y="3119"/>
                    <a:pt x="819" y="2993"/>
                    <a:pt x="1040" y="2993"/>
                  </a:cubicBezTo>
                  <a:close/>
                  <a:moveTo>
                    <a:pt x="9735" y="4411"/>
                  </a:moveTo>
                  <a:cubicBezTo>
                    <a:pt x="9641" y="4947"/>
                    <a:pt x="9357" y="5671"/>
                    <a:pt x="8507" y="6364"/>
                  </a:cubicBezTo>
                  <a:cubicBezTo>
                    <a:pt x="8444" y="6396"/>
                    <a:pt x="8349" y="6459"/>
                    <a:pt x="8318" y="6459"/>
                  </a:cubicBezTo>
                  <a:cubicBezTo>
                    <a:pt x="8192" y="6459"/>
                    <a:pt x="8129" y="6396"/>
                    <a:pt x="8034" y="6333"/>
                  </a:cubicBezTo>
                  <a:cubicBezTo>
                    <a:pt x="7908" y="6175"/>
                    <a:pt x="7971" y="5986"/>
                    <a:pt x="8066" y="5860"/>
                  </a:cubicBezTo>
                  <a:cubicBezTo>
                    <a:pt x="8696" y="5356"/>
                    <a:pt x="8948" y="4821"/>
                    <a:pt x="9011" y="4411"/>
                  </a:cubicBezTo>
                  <a:close/>
                  <a:moveTo>
                    <a:pt x="3497" y="0"/>
                  </a:moveTo>
                  <a:cubicBezTo>
                    <a:pt x="3434" y="95"/>
                    <a:pt x="3340" y="221"/>
                    <a:pt x="3214" y="347"/>
                  </a:cubicBezTo>
                  <a:lnTo>
                    <a:pt x="2237" y="1324"/>
                  </a:lnTo>
                  <a:cubicBezTo>
                    <a:pt x="2111" y="1450"/>
                    <a:pt x="1985" y="1576"/>
                    <a:pt x="1765" y="1639"/>
                  </a:cubicBezTo>
                  <a:lnTo>
                    <a:pt x="2174" y="2237"/>
                  </a:lnTo>
                  <a:lnTo>
                    <a:pt x="1040" y="2237"/>
                  </a:lnTo>
                  <a:cubicBezTo>
                    <a:pt x="441" y="2237"/>
                    <a:pt x="0" y="2710"/>
                    <a:pt x="0" y="3245"/>
                  </a:cubicBezTo>
                  <a:cubicBezTo>
                    <a:pt x="0" y="3497"/>
                    <a:pt x="63" y="3687"/>
                    <a:pt x="189" y="3876"/>
                  </a:cubicBezTo>
                  <a:cubicBezTo>
                    <a:pt x="315" y="4096"/>
                    <a:pt x="504" y="4191"/>
                    <a:pt x="756" y="4254"/>
                  </a:cubicBezTo>
                  <a:cubicBezTo>
                    <a:pt x="945" y="6018"/>
                    <a:pt x="1765" y="6932"/>
                    <a:pt x="2930" y="7719"/>
                  </a:cubicBezTo>
                  <a:cubicBezTo>
                    <a:pt x="2962" y="7751"/>
                    <a:pt x="3025" y="7751"/>
                    <a:pt x="3119" y="7751"/>
                  </a:cubicBezTo>
                  <a:lnTo>
                    <a:pt x="8696" y="7751"/>
                  </a:lnTo>
                  <a:cubicBezTo>
                    <a:pt x="8790" y="7751"/>
                    <a:pt x="8822" y="7719"/>
                    <a:pt x="8916" y="7719"/>
                  </a:cubicBezTo>
                  <a:cubicBezTo>
                    <a:pt x="10239" y="6805"/>
                    <a:pt x="10932" y="5671"/>
                    <a:pt x="11090" y="4254"/>
                  </a:cubicBezTo>
                  <a:cubicBezTo>
                    <a:pt x="11311" y="4159"/>
                    <a:pt x="11500" y="4033"/>
                    <a:pt x="11626" y="3876"/>
                  </a:cubicBezTo>
                  <a:cubicBezTo>
                    <a:pt x="11752" y="3687"/>
                    <a:pt x="11815" y="3497"/>
                    <a:pt x="11815" y="3245"/>
                  </a:cubicBezTo>
                  <a:cubicBezTo>
                    <a:pt x="11846" y="2741"/>
                    <a:pt x="11374" y="2269"/>
                    <a:pt x="10775" y="2269"/>
                  </a:cubicBezTo>
                  <a:lnTo>
                    <a:pt x="10712" y="2269"/>
                  </a:lnTo>
                  <a:cubicBezTo>
                    <a:pt x="10996" y="1733"/>
                    <a:pt x="11153" y="1135"/>
                    <a:pt x="11153" y="536"/>
                  </a:cubicBezTo>
                  <a:cubicBezTo>
                    <a:pt x="11153" y="347"/>
                    <a:pt x="10996" y="189"/>
                    <a:pt x="10775" y="189"/>
                  </a:cubicBezTo>
                  <a:cubicBezTo>
                    <a:pt x="9326" y="189"/>
                    <a:pt x="8034" y="1009"/>
                    <a:pt x="7404" y="2269"/>
                  </a:cubicBezTo>
                  <a:lnTo>
                    <a:pt x="6301" y="2269"/>
                  </a:lnTo>
                  <a:lnTo>
                    <a:pt x="3497"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83" name="Google Shape;7283;p92"/>
            <p:cNvSpPr/>
            <p:nvPr/>
          </p:nvSpPr>
          <p:spPr>
            <a:xfrm>
              <a:off x="-23615075" y="3906200"/>
              <a:ext cx="77200" cy="77225"/>
            </a:xfrm>
            <a:custGeom>
              <a:avLst/>
              <a:gdLst/>
              <a:ahLst/>
              <a:cxnLst/>
              <a:rect l="l" t="t" r="r" b="b"/>
              <a:pathLst>
                <a:path w="3088" h="3089" extrusionOk="0">
                  <a:moveTo>
                    <a:pt x="2009" y="1"/>
                  </a:moveTo>
                  <a:cubicBezTo>
                    <a:pt x="1733" y="1"/>
                    <a:pt x="1465" y="95"/>
                    <a:pt x="1292" y="284"/>
                  </a:cubicBezTo>
                  <a:lnTo>
                    <a:pt x="315" y="1292"/>
                  </a:lnTo>
                  <a:cubicBezTo>
                    <a:pt x="126" y="1481"/>
                    <a:pt x="0" y="1765"/>
                    <a:pt x="0" y="2017"/>
                  </a:cubicBezTo>
                  <a:cubicBezTo>
                    <a:pt x="0" y="2301"/>
                    <a:pt x="126" y="2584"/>
                    <a:pt x="315" y="2773"/>
                  </a:cubicBezTo>
                  <a:cubicBezTo>
                    <a:pt x="504" y="2962"/>
                    <a:pt x="756" y="3088"/>
                    <a:pt x="1040" y="3088"/>
                  </a:cubicBezTo>
                  <a:cubicBezTo>
                    <a:pt x="1292" y="3088"/>
                    <a:pt x="1576" y="2962"/>
                    <a:pt x="1765" y="2773"/>
                  </a:cubicBezTo>
                  <a:lnTo>
                    <a:pt x="2773" y="1796"/>
                  </a:lnTo>
                  <a:cubicBezTo>
                    <a:pt x="2962" y="1576"/>
                    <a:pt x="3088" y="1324"/>
                    <a:pt x="3088" y="1040"/>
                  </a:cubicBezTo>
                  <a:cubicBezTo>
                    <a:pt x="3088" y="757"/>
                    <a:pt x="2962" y="505"/>
                    <a:pt x="2773" y="284"/>
                  </a:cubicBezTo>
                  <a:cubicBezTo>
                    <a:pt x="2568" y="95"/>
                    <a:pt x="2284" y="1"/>
                    <a:pt x="200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84" name="Google Shape;7284;p92"/>
            <p:cNvSpPr/>
            <p:nvPr/>
          </p:nvSpPr>
          <p:spPr>
            <a:xfrm>
              <a:off x="-23543400" y="4167700"/>
              <a:ext cx="153600" cy="17350"/>
            </a:xfrm>
            <a:custGeom>
              <a:avLst/>
              <a:gdLst/>
              <a:ahLst/>
              <a:cxnLst/>
              <a:rect l="l" t="t" r="r" b="b"/>
              <a:pathLst>
                <a:path w="6144" h="694" extrusionOk="0">
                  <a:moveTo>
                    <a:pt x="0" y="0"/>
                  </a:moveTo>
                  <a:cubicBezTo>
                    <a:pt x="158" y="378"/>
                    <a:pt x="536" y="693"/>
                    <a:pt x="1008" y="693"/>
                  </a:cubicBezTo>
                  <a:lnTo>
                    <a:pt x="5167" y="693"/>
                  </a:lnTo>
                  <a:cubicBezTo>
                    <a:pt x="5608" y="693"/>
                    <a:pt x="5986" y="441"/>
                    <a:pt x="6144"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7285" name="Google Shape;7285;p92"/>
          <p:cNvSpPr/>
          <p:nvPr/>
        </p:nvSpPr>
        <p:spPr>
          <a:xfrm>
            <a:off x="8249508" y="5419927"/>
            <a:ext cx="469173" cy="467943"/>
          </a:xfrm>
          <a:custGeom>
            <a:avLst/>
            <a:gdLst/>
            <a:ahLst/>
            <a:cxnLst/>
            <a:rect l="l" t="t" r="r" b="b"/>
            <a:pathLst>
              <a:path w="11815" h="11784" extrusionOk="0">
                <a:moveTo>
                  <a:pt x="6616" y="3434"/>
                </a:moveTo>
                <a:cubicBezTo>
                  <a:pt x="7215" y="3434"/>
                  <a:pt x="7625" y="3907"/>
                  <a:pt x="7625" y="4474"/>
                </a:cubicBezTo>
                <a:lnTo>
                  <a:pt x="7625" y="5514"/>
                </a:lnTo>
                <a:lnTo>
                  <a:pt x="6742" y="5514"/>
                </a:lnTo>
                <a:cubicBezTo>
                  <a:pt x="6648" y="5451"/>
                  <a:pt x="6585" y="5325"/>
                  <a:pt x="6490" y="5262"/>
                </a:cubicBezTo>
                <a:cubicBezTo>
                  <a:pt x="5986" y="4789"/>
                  <a:pt x="5388" y="4411"/>
                  <a:pt x="4695" y="4222"/>
                </a:cubicBezTo>
                <a:lnTo>
                  <a:pt x="4569" y="3434"/>
                </a:lnTo>
                <a:close/>
                <a:moveTo>
                  <a:pt x="3466" y="4884"/>
                </a:moveTo>
                <a:lnTo>
                  <a:pt x="3466" y="5577"/>
                </a:lnTo>
                <a:cubicBezTo>
                  <a:pt x="3056" y="5640"/>
                  <a:pt x="2678" y="5797"/>
                  <a:pt x="2363" y="6018"/>
                </a:cubicBezTo>
                <a:lnTo>
                  <a:pt x="1891" y="5577"/>
                </a:lnTo>
                <a:cubicBezTo>
                  <a:pt x="2332" y="5199"/>
                  <a:pt x="2867" y="4978"/>
                  <a:pt x="3466" y="4884"/>
                </a:cubicBezTo>
                <a:close/>
                <a:moveTo>
                  <a:pt x="4128" y="4852"/>
                </a:moveTo>
                <a:cubicBezTo>
                  <a:pt x="4726" y="4947"/>
                  <a:pt x="5262" y="5167"/>
                  <a:pt x="5703" y="5514"/>
                </a:cubicBezTo>
                <a:lnTo>
                  <a:pt x="5230" y="6049"/>
                </a:lnTo>
                <a:cubicBezTo>
                  <a:pt x="4915" y="5797"/>
                  <a:pt x="4537" y="5640"/>
                  <a:pt x="4128" y="5577"/>
                </a:cubicBezTo>
                <a:lnTo>
                  <a:pt x="4128" y="4852"/>
                </a:lnTo>
                <a:close/>
                <a:moveTo>
                  <a:pt x="1387" y="6049"/>
                </a:moveTo>
                <a:lnTo>
                  <a:pt x="1859" y="6522"/>
                </a:lnTo>
                <a:cubicBezTo>
                  <a:pt x="1607" y="6837"/>
                  <a:pt x="1450" y="7215"/>
                  <a:pt x="1387" y="7625"/>
                </a:cubicBezTo>
                <a:lnTo>
                  <a:pt x="662" y="7625"/>
                </a:lnTo>
                <a:cubicBezTo>
                  <a:pt x="788" y="7026"/>
                  <a:pt x="1009" y="6459"/>
                  <a:pt x="1387" y="6049"/>
                </a:cubicBezTo>
                <a:close/>
                <a:moveTo>
                  <a:pt x="6175" y="6049"/>
                </a:moveTo>
                <a:cubicBezTo>
                  <a:pt x="6553" y="6459"/>
                  <a:pt x="6774" y="7026"/>
                  <a:pt x="6837" y="7625"/>
                </a:cubicBezTo>
                <a:lnTo>
                  <a:pt x="6175" y="7625"/>
                </a:lnTo>
                <a:cubicBezTo>
                  <a:pt x="6112" y="7215"/>
                  <a:pt x="5955" y="6837"/>
                  <a:pt x="5703" y="6522"/>
                </a:cubicBezTo>
                <a:lnTo>
                  <a:pt x="6175" y="6049"/>
                </a:lnTo>
                <a:close/>
                <a:moveTo>
                  <a:pt x="1418" y="8318"/>
                </a:moveTo>
                <a:cubicBezTo>
                  <a:pt x="1481" y="8727"/>
                  <a:pt x="1670" y="9105"/>
                  <a:pt x="1891" y="9420"/>
                </a:cubicBezTo>
                <a:lnTo>
                  <a:pt x="1418" y="9893"/>
                </a:lnTo>
                <a:cubicBezTo>
                  <a:pt x="1009" y="9452"/>
                  <a:pt x="788" y="8916"/>
                  <a:pt x="693" y="8318"/>
                </a:cubicBezTo>
                <a:close/>
                <a:moveTo>
                  <a:pt x="6931" y="8318"/>
                </a:moveTo>
                <a:cubicBezTo>
                  <a:pt x="6805" y="8916"/>
                  <a:pt x="6585" y="9452"/>
                  <a:pt x="6207" y="9893"/>
                </a:cubicBezTo>
                <a:lnTo>
                  <a:pt x="5766" y="9420"/>
                </a:lnTo>
                <a:cubicBezTo>
                  <a:pt x="5986" y="9105"/>
                  <a:pt x="6144" y="8727"/>
                  <a:pt x="6207" y="8318"/>
                </a:cubicBezTo>
                <a:close/>
                <a:moveTo>
                  <a:pt x="2363" y="9893"/>
                </a:moveTo>
                <a:cubicBezTo>
                  <a:pt x="2678" y="10145"/>
                  <a:pt x="3056" y="10303"/>
                  <a:pt x="3466" y="10366"/>
                </a:cubicBezTo>
                <a:lnTo>
                  <a:pt x="3466" y="11027"/>
                </a:lnTo>
                <a:cubicBezTo>
                  <a:pt x="2867" y="10964"/>
                  <a:pt x="2332" y="10712"/>
                  <a:pt x="1891" y="10366"/>
                </a:cubicBezTo>
                <a:lnTo>
                  <a:pt x="2363" y="9893"/>
                </a:lnTo>
                <a:close/>
                <a:moveTo>
                  <a:pt x="5230" y="9861"/>
                </a:moveTo>
                <a:lnTo>
                  <a:pt x="5703" y="10334"/>
                </a:lnTo>
                <a:cubicBezTo>
                  <a:pt x="5262" y="10744"/>
                  <a:pt x="4726" y="10996"/>
                  <a:pt x="4128" y="11027"/>
                </a:cubicBezTo>
                <a:lnTo>
                  <a:pt x="4128" y="10334"/>
                </a:lnTo>
                <a:cubicBezTo>
                  <a:pt x="4537" y="10240"/>
                  <a:pt x="4915" y="10082"/>
                  <a:pt x="5230" y="9861"/>
                </a:cubicBezTo>
                <a:close/>
                <a:moveTo>
                  <a:pt x="9326" y="10366"/>
                </a:moveTo>
                <a:cubicBezTo>
                  <a:pt x="9546" y="10366"/>
                  <a:pt x="9704" y="10523"/>
                  <a:pt x="9704" y="10712"/>
                </a:cubicBezTo>
                <a:cubicBezTo>
                  <a:pt x="9672" y="10933"/>
                  <a:pt x="9546" y="11090"/>
                  <a:pt x="9326" y="11090"/>
                </a:cubicBezTo>
                <a:cubicBezTo>
                  <a:pt x="9137" y="11090"/>
                  <a:pt x="8979" y="10933"/>
                  <a:pt x="8979" y="10712"/>
                </a:cubicBezTo>
                <a:cubicBezTo>
                  <a:pt x="8979" y="10523"/>
                  <a:pt x="9137" y="10366"/>
                  <a:pt x="9326" y="10366"/>
                </a:cubicBezTo>
                <a:close/>
                <a:moveTo>
                  <a:pt x="1103" y="0"/>
                </a:moveTo>
                <a:cubicBezTo>
                  <a:pt x="504" y="0"/>
                  <a:pt x="63" y="473"/>
                  <a:pt x="63" y="1040"/>
                </a:cubicBezTo>
                <a:cubicBezTo>
                  <a:pt x="63" y="1576"/>
                  <a:pt x="536" y="2048"/>
                  <a:pt x="1103" y="2048"/>
                </a:cubicBezTo>
                <a:cubicBezTo>
                  <a:pt x="2048" y="2048"/>
                  <a:pt x="2363" y="2836"/>
                  <a:pt x="2489" y="3497"/>
                </a:cubicBezTo>
                <a:lnTo>
                  <a:pt x="2584" y="4348"/>
                </a:lnTo>
                <a:cubicBezTo>
                  <a:pt x="1072" y="4852"/>
                  <a:pt x="0" y="6301"/>
                  <a:pt x="0" y="7971"/>
                </a:cubicBezTo>
                <a:cubicBezTo>
                  <a:pt x="0" y="10050"/>
                  <a:pt x="1702" y="11783"/>
                  <a:pt x="3812" y="11783"/>
                </a:cubicBezTo>
                <a:cubicBezTo>
                  <a:pt x="5797" y="11783"/>
                  <a:pt x="7436" y="10240"/>
                  <a:pt x="7593" y="8318"/>
                </a:cubicBezTo>
                <a:lnTo>
                  <a:pt x="9011" y="8318"/>
                </a:lnTo>
                <a:lnTo>
                  <a:pt x="9011" y="9767"/>
                </a:lnTo>
                <a:cubicBezTo>
                  <a:pt x="8633" y="9924"/>
                  <a:pt x="8318" y="10271"/>
                  <a:pt x="8318" y="10744"/>
                </a:cubicBezTo>
                <a:cubicBezTo>
                  <a:pt x="8318" y="11342"/>
                  <a:pt x="8790" y="11783"/>
                  <a:pt x="9326" y="11783"/>
                </a:cubicBezTo>
                <a:cubicBezTo>
                  <a:pt x="9767" y="11783"/>
                  <a:pt x="10145" y="11500"/>
                  <a:pt x="10302" y="11059"/>
                </a:cubicBezTo>
                <a:lnTo>
                  <a:pt x="11468" y="11059"/>
                </a:lnTo>
                <a:cubicBezTo>
                  <a:pt x="11657" y="11059"/>
                  <a:pt x="11815" y="10901"/>
                  <a:pt x="11815" y="10712"/>
                </a:cubicBezTo>
                <a:cubicBezTo>
                  <a:pt x="11815" y="10555"/>
                  <a:pt x="11657" y="10397"/>
                  <a:pt x="11468" y="10397"/>
                </a:cubicBezTo>
                <a:lnTo>
                  <a:pt x="10302" y="10397"/>
                </a:lnTo>
                <a:cubicBezTo>
                  <a:pt x="10208" y="10145"/>
                  <a:pt x="9956" y="9893"/>
                  <a:pt x="9672" y="9767"/>
                </a:cubicBezTo>
                <a:lnTo>
                  <a:pt x="9672" y="8318"/>
                </a:lnTo>
                <a:lnTo>
                  <a:pt x="10744" y="8318"/>
                </a:lnTo>
                <a:cubicBezTo>
                  <a:pt x="10933" y="8318"/>
                  <a:pt x="11122" y="8160"/>
                  <a:pt x="11122" y="7971"/>
                </a:cubicBezTo>
                <a:cubicBezTo>
                  <a:pt x="11122" y="7782"/>
                  <a:pt x="10933" y="7593"/>
                  <a:pt x="10744" y="7593"/>
                </a:cubicBezTo>
                <a:lnTo>
                  <a:pt x="10397" y="7593"/>
                </a:lnTo>
                <a:lnTo>
                  <a:pt x="10397" y="7247"/>
                </a:lnTo>
                <a:cubicBezTo>
                  <a:pt x="10397" y="6301"/>
                  <a:pt x="9609" y="5514"/>
                  <a:pt x="8664" y="5514"/>
                </a:cubicBezTo>
                <a:lnTo>
                  <a:pt x="8318" y="5514"/>
                </a:lnTo>
                <a:lnTo>
                  <a:pt x="8318" y="4506"/>
                </a:lnTo>
                <a:cubicBezTo>
                  <a:pt x="8318" y="3560"/>
                  <a:pt x="7530" y="2773"/>
                  <a:pt x="6585" y="2773"/>
                </a:cubicBezTo>
                <a:lnTo>
                  <a:pt x="4411" y="2773"/>
                </a:lnTo>
                <a:cubicBezTo>
                  <a:pt x="3970" y="1040"/>
                  <a:pt x="2741" y="0"/>
                  <a:pt x="1103"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7286" name="Google Shape;7286;p92"/>
          <p:cNvGrpSpPr/>
          <p:nvPr/>
        </p:nvGrpSpPr>
        <p:grpSpPr>
          <a:xfrm>
            <a:off x="8823025" y="1742158"/>
            <a:ext cx="471676" cy="470087"/>
            <a:chOff x="-26980600" y="3175500"/>
            <a:chExt cx="296950" cy="295950"/>
          </a:xfrm>
        </p:grpSpPr>
        <p:sp>
          <p:nvSpPr>
            <p:cNvPr id="7287" name="Google Shape;7287;p92"/>
            <p:cNvSpPr/>
            <p:nvPr/>
          </p:nvSpPr>
          <p:spPr>
            <a:xfrm>
              <a:off x="-26798650" y="3175500"/>
              <a:ext cx="115000" cy="114025"/>
            </a:xfrm>
            <a:custGeom>
              <a:avLst/>
              <a:gdLst/>
              <a:ahLst/>
              <a:cxnLst/>
              <a:rect l="l" t="t" r="r" b="b"/>
              <a:pathLst>
                <a:path w="4600" h="4561" extrusionOk="0">
                  <a:moveTo>
                    <a:pt x="1115" y="0"/>
                  </a:moveTo>
                  <a:cubicBezTo>
                    <a:pt x="851" y="0"/>
                    <a:pt x="583" y="102"/>
                    <a:pt x="378" y="307"/>
                  </a:cubicBezTo>
                  <a:cubicBezTo>
                    <a:pt x="0" y="685"/>
                    <a:pt x="0" y="1378"/>
                    <a:pt x="378" y="1756"/>
                  </a:cubicBezTo>
                  <a:lnTo>
                    <a:pt x="2773" y="4245"/>
                  </a:lnTo>
                  <a:cubicBezTo>
                    <a:pt x="2962" y="4434"/>
                    <a:pt x="3245" y="4560"/>
                    <a:pt x="3529" y="4560"/>
                  </a:cubicBezTo>
                  <a:cubicBezTo>
                    <a:pt x="3812" y="4560"/>
                    <a:pt x="4064" y="4434"/>
                    <a:pt x="4285" y="4245"/>
                  </a:cubicBezTo>
                  <a:cubicBezTo>
                    <a:pt x="4474" y="4056"/>
                    <a:pt x="4600" y="3773"/>
                    <a:pt x="4600" y="3489"/>
                  </a:cubicBezTo>
                  <a:cubicBezTo>
                    <a:pt x="4600" y="3206"/>
                    <a:pt x="4474" y="2954"/>
                    <a:pt x="4285" y="2733"/>
                  </a:cubicBezTo>
                  <a:lnTo>
                    <a:pt x="1828" y="307"/>
                  </a:lnTo>
                  <a:cubicBezTo>
                    <a:pt x="1639" y="102"/>
                    <a:pt x="1379" y="0"/>
                    <a:pt x="1115"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88" name="Google Shape;7288;p92"/>
            <p:cNvSpPr/>
            <p:nvPr/>
          </p:nvSpPr>
          <p:spPr>
            <a:xfrm>
              <a:off x="-26980600" y="3325725"/>
              <a:ext cx="168575" cy="145725"/>
            </a:xfrm>
            <a:custGeom>
              <a:avLst/>
              <a:gdLst/>
              <a:ahLst/>
              <a:cxnLst/>
              <a:rect l="l" t="t" r="r" b="b"/>
              <a:pathLst>
                <a:path w="6743" h="5829" extrusionOk="0">
                  <a:moveTo>
                    <a:pt x="3797" y="2167"/>
                  </a:moveTo>
                  <a:cubicBezTo>
                    <a:pt x="3884" y="2167"/>
                    <a:pt x="3970" y="2190"/>
                    <a:pt x="4033" y="2237"/>
                  </a:cubicBezTo>
                  <a:cubicBezTo>
                    <a:pt x="4159" y="2363"/>
                    <a:pt x="4159" y="2616"/>
                    <a:pt x="4033" y="2710"/>
                  </a:cubicBezTo>
                  <a:cubicBezTo>
                    <a:pt x="3970" y="2773"/>
                    <a:pt x="3884" y="2805"/>
                    <a:pt x="3797" y="2805"/>
                  </a:cubicBezTo>
                  <a:cubicBezTo>
                    <a:pt x="3710" y="2805"/>
                    <a:pt x="3624" y="2773"/>
                    <a:pt x="3561" y="2710"/>
                  </a:cubicBezTo>
                  <a:cubicBezTo>
                    <a:pt x="3435" y="2616"/>
                    <a:pt x="3435" y="2363"/>
                    <a:pt x="3561" y="2237"/>
                  </a:cubicBezTo>
                  <a:cubicBezTo>
                    <a:pt x="3624" y="2190"/>
                    <a:pt x="3710" y="2167"/>
                    <a:pt x="3797" y="2167"/>
                  </a:cubicBezTo>
                  <a:close/>
                  <a:moveTo>
                    <a:pt x="2336" y="2639"/>
                  </a:moveTo>
                  <a:cubicBezTo>
                    <a:pt x="2426" y="2639"/>
                    <a:pt x="2521" y="2663"/>
                    <a:pt x="2584" y="2710"/>
                  </a:cubicBezTo>
                  <a:cubicBezTo>
                    <a:pt x="2679" y="2836"/>
                    <a:pt x="2679" y="3057"/>
                    <a:pt x="2584" y="3183"/>
                  </a:cubicBezTo>
                  <a:cubicBezTo>
                    <a:pt x="2521" y="3246"/>
                    <a:pt x="2426" y="3277"/>
                    <a:pt x="2336" y="3277"/>
                  </a:cubicBezTo>
                  <a:cubicBezTo>
                    <a:pt x="2245" y="3277"/>
                    <a:pt x="2159" y="3246"/>
                    <a:pt x="2111" y="3183"/>
                  </a:cubicBezTo>
                  <a:cubicBezTo>
                    <a:pt x="1985" y="3057"/>
                    <a:pt x="1985" y="2868"/>
                    <a:pt x="2111" y="2710"/>
                  </a:cubicBezTo>
                  <a:cubicBezTo>
                    <a:pt x="2159" y="2663"/>
                    <a:pt x="2245" y="2639"/>
                    <a:pt x="2336" y="2639"/>
                  </a:cubicBezTo>
                  <a:close/>
                  <a:moveTo>
                    <a:pt x="2931" y="1"/>
                  </a:moveTo>
                  <a:lnTo>
                    <a:pt x="599" y="2332"/>
                  </a:lnTo>
                  <a:cubicBezTo>
                    <a:pt x="221" y="2710"/>
                    <a:pt x="1" y="3214"/>
                    <a:pt x="1" y="3781"/>
                  </a:cubicBezTo>
                  <a:cubicBezTo>
                    <a:pt x="1" y="4317"/>
                    <a:pt x="221" y="4852"/>
                    <a:pt x="599" y="5230"/>
                  </a:cubicBezTo>
                  <a:cubicBezTo>
                    <a:pt x="1009" y="5608"/>
                    <a:pt x="1513" y="5829"/>
                    <a:pt x="2048" y="5829"/>
                  </a:cubicBezTo>
                  <a:cubicBezTo>
                    <a:pt x="2616" y="5829"/>
                    <a:pt x="3120" y="5640"/>
                    <a:pt x="3529" y="5230"/>
                  </a:cubicBezTo>
                  <a:lnTo>
                    <a:pt x="6743" y="2048"/>
                  </a:lnTo>
                  <a:cubicBezTo>
                    <a:pt x="6743" y="2017"/>
                    <a:pt x="6711" y="1954"/>
                    <a:pt x="6711" y="1922"/>
                  </a:cubicBezTo>
                  <a:cubicBezTo>
                    <a:pt x="6396" y="1418"/>
                    <a:pt x="5829" y="1103"/>
                    <a:pt x="5136" y="1103"/>
                  </a:cubicBezTo>
                  <a:lnTo>
                    <a:pt x="5104" y="1103"/>
                  </a:lnTo>
                  <a:cubicBezTo>
                    <a:pt x="5075" y="1104"/>
                    <a:pt x="5045" y="1105"/>
                    <a:pt x="5016" y="1105"/>
                  </a:cubicBezTo>
                  <a:cubicBezTo>
                    <a:pt x="4168" y="1105"/>
                    <a:pt x="3387" y="670"/>
                    <a:pt x="293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89" name="Google Shape;7289;p92"/>
            <p:cNvSpPr/>
            <p:nvPr/>
          </p:nvSpPr>
          <p:spPr>
            <a:xfrm>
              <a:off x="-26893950" y="3226500"/>
              <a:ext cx="159125" cy="137850"/>
            </a:xfrm>
            <a:custGeom>
              <a:avLst/>
              <a:gdLst/>
              <a:ahLst/>
              <a:cxnLst/>
              <a:rect l="l" t="t" r="r" b="b"/>
              <a:pathLst>
                <a:path w="6365" h="5514" extrusionOk="0">
                  <a:moveTo>
                    <a:pt x="3403" y="0"/>
                  </a:moveTo>
                  <a:lnTo>
                    <a:pt x="2678" y="693"/>
                  </a:lnTo>
                  <a:lnTo>
                    <a:pt x="2300" y="1103"/>
                  </a:lnTo>
                  <a:lnTo>
                    <a:pt x="3056" y="1859"/>
                  </a:lnTo>
                  <a:cubicBezTo>
                    <a:pt x="3151" y="1953"/>
                    <a:pt x="3151" y="2205"/>
                    <a:pt x="3056" y="2331"/>
                  </a:cubicBezTo>
                  <a:cubicBezTo>
                    <a:pt x="2962" y="2394"/>
                    <a:pt x="2899" y="2426"/>
                    <a:pt x="2804" y="2426"/>
                  </a:cubicBezTo>
                  <a:cubicBezTo>
                    <a:pt x="2741" y="2426"/>
                    <a:pt x="2615" y="2394"/>
                    <a:pt x="2584" y="2331"/>
                  </a:cubicBezTo>
                  <a:lnTo>
                    <a:pt x="1827" y="1575"/>
                  </a:lnTo>
                  <a:lnTo>
                    <a:pt x="1355" y="2048"/>
                  </a:lnTo>
                  <a:lnTo>
                    <a:pt x="2111" y="2804"/>
                  </a:lnTo>
                  <a:cubicBezTo>
                    <a:pt x="2205" y="2898"/>
                    <a:pt x="2205" y="3150"/>
                    <a:pt x="2111" y="3277"/>
                  </a:cubicBezTo>
                  <a:cubicBezTo>
                    <a:pt x="2016" y="3340"/>
                    <a:pt x="1953" y="3371"/>
                    <a:pt x="1859" y="3371"/>
                  </a:cubicBezTo>
                  <a:cubicBezTo>
                    <a:pt x="1796" y="3371"/>
                    <a:pt x="1670" y="3340"/>
                    <a:pt x="1638" y="3277"/>
                  </a:cubicBezTo>
                  <a:lnTo>
                    <a:pt x="882" y="2520"/>
                  </a:lnTo>
                  <a:lnTo>
                    <a:pt x="0" y="3371"/>
                  </a:lnTo>
                  <a:cubicBezTo>
                    <a:pt x="0" y="3403"/>
                    <a:pt x="63" y="3466"/>
                    <a:pt x="63" y="3497"/>
                  </a:cubicBezTo>
                  <a:cubicBezTo>
                    <a:pt x="364" y="4068"/>
                    <a:pt x="894" y="4381"/>
                    <a:pt x="1490" y="4381"/>
                  </a:cubicBezTo>
                  <a:cubicBezTo>
                    <a:pt x="1518" y="4381"/>
                    <a:pt x="1547" y="4381"/>
                    <a:pt x="1575" y="4379"/>
                  </a:cubicBezTo>
                  <a:cubicBezTo>
                    <a:pt x="1890" y="4379"/>
                    <a:pt x="2174" y="4411"/>
                    <a:pt x="2458" y="4474"/>
                  </a:cubicBezTo>
                  <a:cubicBezTo>
                    <a:pt x="2993" y="4631"/>
                    <a:pt x="3529" y="5009"/>
                    <a:pt x="3781" y="5513"/>
                  </a:cubicBezTo>
                  <a:lnTo>
                    <a:pt x="6364" y="2961"/>
                  </a:lnTo>
                  <a:lnTo>
                    <a:pt x="3403"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7290" name="Google Shape;7290;p92"/>
          <p:cNvSpPr/>
          <p:nvPr/>
        </p:nvSpPr>
        <p:spPr>
          <a:xfrm>
            <a:off x="8853114" y="2351519"/>
            <a:ext cx="412865" cy="469213"/>
          </a:xfrm>
          <a:custGeom>
            <a:avLst/>
            <a:gdLst/>
            <a:ahLst/>
            <a:cxnLst/>
            <a:rect l="l" t="t" r="r" b="b"/>
            <a:pathLst>
              <a:path w="10397" h="11816" extrusionOk="0">
                <a:moveTo>
                  <a:pt x="6939" y="1373"/>
                </a:moveTo>
                <a:cubicBezTo>
                  <a:pt x="7177" y="1373"/>
                  <a:pt x="7419" y="1418"/>
                  <a:pt x="7656" y="1513"/>
                </a:cubicBezTo>
                <a:cubicBezTo>
                  <a:pt x="8255" y="1734"/>
                  <a:pt x="8696" y="2206"/>
                  <a:pt x="8853" y="2836"/>
                </a:cubicBezTo>
                <a:cubicBezTo>
                  <a:pt x="8916" y="3435"/>
                  <a:pt x="8822" y="4065"/>
                  <a:pt x="8412" y="4538"/>
                </a:cubicBezTo>
                <a:cubicBezTo>
                  <a:pt x="8349" y="4601"/>
                  <a:pt x="8255" y="4664"/>
                  <a:pt x="8129" y="4664"/>
                </a:cubicBezTo>
                <a:cubicBezTo>
                  <a:pt x="8066" y="4664"/>
                  <a:pt x="7971" y="4601"/>
                  <a:pt x="7939" y="4569"/>
                </a:cubicBezTo>
                <a:cubicBezTo>
                  <a:pt x="7782" y="4443"/>
                  <a:pt x="7782" y="4223"/>
                  <a:pt x="7908" y="4097"/>
                </a:cubicBezTo>
                <a:cubicBezTo>
                  <a:pt x="8129" y="3782"/>
                  <a:pt x="8223" y="3403"/>
                  <a:pt x="8129" y="2962"/>
                </a:cubicBezTo>
                <a:cubicBezTo>
                  <a:pt x="8066" y="2553"/>
                  <a:pt x="7750" y="2238"/>
                  <a:pt x="7404" y="2143"/>
                </a:cubicBezTo>
                <a:cubicBezTo>
                  <a:pt x="7254" y="2086"/>
                  <a:pt x="7095" y="2057"/>
                  <a:pt x="6939" y="2057"/>
                </a:cubicBezTo>
                <a:cubicBezTo>
                  <a:pt x="6669" y="2057"/>
                  <a:pt x="6406" y="2141"/>
                  <a:pt x="6207" y="2301"/>
                </a:cubicBezTo>
                <a:cubicBezTo>
                  <a:pt x="6148" y="2336"/>
                  <a:pt x="6084" y="2354"/>
                  <a:pt x="6021" y="2354"/>
                </a:cubicBezTo>
                <a:cubicBezTo>
                  <a:pt x="5916" y="2354"/>
                  <a:pt x="5813" y="2305"/>
                  <a:pt x="5734" y="2206"/>
                </a:cubicBezTo>
                <a:cubicBezTo>
                  <a:pt x="5608" y="2049"/>
                  <a:pt x="5671" y="1860"/>
                  <a:pt x="5829" y="1734"/>
                </a:cubicBezTo>
                <a:cubicBezTo>
                  <a:pt x="6163" y="1498"/>
                  <a:pt x="6545" y="1373"/>
                  <a:pt x="6939" y="1373"/>
                </a:cubicBezTo>
                <a:close/>
                <a:moveTo>
                  <a:pt x="3466" y="1"/>
                </a:moveTo>
                <a:cubicBezTo>
                  <a:pt x="3182" y="1"/>
                  <a:pt x="2899" y="32"/>
                  <a:pt x="2678" y="95"/>
                </a:cubicBezTo>
                <a:cubicBezTo>
                  <a:pt x="1481" y="348"/>
                  <a:pt x="504" y="1293"/>
                  <a:pt x="221" y="2490"/>
                </a:cubicBezTo>
                <a:cubicBezTo>
                  <a:pt x="0" y="3498"/>
                  <a:pt x="189" y="4569"/>
                  <a:pt x="851" y="5388"/>
                </a:cubicBezTo>
                <a:cubicBezTo>
                  <a:pt x="1292" y="5955"/>
                  <a:pt x="1512" y="6711"/>
                  <a:pt x="1512" y="7499"/>
                </a:cubicBezTo>
                <a:lnTo>
                  <a:pt x="1512" y="10209"/>
                </a:lnTo>
                <a:cubicBezTo>
                  <a:pt x="1512" y="11122"/>
                  <a:pt x="2237" y="11815"/>
                  <a:pt x="3151" y="11815"/>
                </a:cubicBezTo>
                <a:cubicBezTo>
                  <a:pt x="4033" y="11815"/>
                  <a:pt x="4757" y="11122"/>
                  <a:pt x="4757" y="10209"/>
                </a:cubicBezTo>
                <a:lnTo>
                  <a:pt x="4757" y="8539"/>
                </a:lnTo>
                <a:cubicBezTo>
                  <a:pt x="4757" y="8318"/>
                  <a:pt x="4947" y="8066"/>
                  <a:pt x="5230" y="8066"/>
                </a:cubicBezTo>
                <a:cubicBezTo>
                  <a:pt x="5451" y="8066"/>
                  <a:pt x="5703" y="8287"/>
                  <a:pt x="5703" y="8539"/>
                </a:cubicBezTo>
                <a:lnTo>
                  <a:pt x="5703" y="10209"/>
                </a:lnTo>
                <a:cubicBezTo>
                  <a:pt x="5703" y="11122"/>
                  <a:pt x="6396" y="11815"/>
                  <a:pt x="7309" y="11815"/>
                </a:cubicBezTo>
                <a:cubicBezTo>
                  <a:pt x="8223" y="11815"/>
                  <a:pt x="8916" y="11122"/>
                  <a:pt x="8916" y="10209"/>
                </a:cubicBezTo>
                <a:lnTo>
                  <a:pt x="8916" y="7499"/>
                </a:lnTo>
                <a:cubicBezTo>
                  <a:pt x="8916" y="6711"/>
                  <a:pt x="9168" y="5955"/>
                  <a:pt x="9609" y="5388"/>
                </a:cubicBezTo>
                <a:cubicBezTo>
                  <a:pt x="10145" y="4569"/>
                  <a:pt x="10397" y="3498"/>
                  <a:pt x="10145" y="2490"/>
                </a:cubicBezTo>
                <a:cubicBezTo>
                  <a:pt x="9893" y="1293"/>
                  <a:pt x="8885" y="348"/>
                  <a:pt x="7719" y="95"/>
                </a:cubicBezTo>
                <a:cubicBezTo>
                  <a:pt x="7435" y="1"/>
                  <a:pt x="7152" y="1"/>
                  <a:pt x="6931" y="1"/>
                </a:cubicBezTo>
                <a:cubicBezTo>
                  <a:pt x="6333" y="1"/>
                  <a:pt x="5703" y="158"/>
                  <a:pt x="5199" y="474"/>
                </a:cubicBezTo>
                <a:cubicBezTo>
                  <a:pt x="4663" y="158"/>
                  <a:pt x="4033" y="1"/>
                  <a:pt x="346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7291" name="Google Shape;7291;p92"/>
          <p:cNvGrpSpPr/>
          <p:nvPr/>
        </p:nvGrpSpPr>
        <p:grpSpPr>
          <a:xfrm>
            <a:off x="8823659" y="2993540"/>
            <a:ext cx="470404" cy="385385"/>
            <a:chOff x="-26981375" y="3951875"/>
            <a:chExt cx="296150" cy="242625"/>
          </a:xfrm>
        </p:grpSpPr>
        <p:sp>
          <p:nvSpPr>
            <p:cNvPr id="7292" name="Google Shape;7292;p92"/>
            <p:cNvSpPr/>
            <p:nvPr/>
          </p:nvSpPr>
          <p:spPr>
            <a:xfrm>
              <a:off x="-26978225" y="3951875"/>
              <a:ext cx="173300" cy="155975"/>
            </a:xfrm>
            <a:custGeom>
              <a:avLst/>
              <a:gdLst/>
              <a:ahLst/>
              <a:cxnLst/>
              <a:rect l="l" t="t" r="r" b="b"/>
              <a:pathLst>
                <a:path w="6932" h="6239" extrusionOk="0">
                  <a:moveTo>
                    <a:pt x="3340" y="2364"/>
                  </a:moveTo>
                  <a:cubicBezTo>
                    <a:pt x="3529" y="2364"/>
                    <a:pt x="3686" y="2521"/>
                    <a:pt x="3686" y="2710"/>
                  </a:cubicBezTo>
                  <a:lnTo>
                    <a:pt x="3686" y="3435"/>
                  </a:lnTo>
                  <a:lnTo>
                    <a:pt x="4411" y="3435"/>
                  </a:lnTo>
                  <a:cubicBezTo>
                    <a:pt x="4600" y="3435"/>
                    <a:pt x="4757" y="3592"/>
                    <a:pt x="4757" y="3782"/>
                  </a:cubicBezTo>
                  <a:cubicBezTo>
                    <a:pt x="4757" y="3971"/>
                    <a:pt x="4600" y="4128"/>
                    <a:pt x="4411" y="4128"/>
                  </a:cubicBezTo>
                  <a:lnTo>
                    <a:pt x="3686" y="4128"/>
                  </a:lnTo>
                  <a:lnTo>
                    <a:pt x="3686" y="4853"/>
                  </a:lnTo>
                  <a:cubicBezTo>
                    <a:pt x="3686" y="5042"/>
                    <a:pt x="3529" y="5199"/>
                    <a:pt x="3340" y="5199"/>
                  </a:cubicBezTo>
                  <a:cubicBezTo>
                    <a:pt x="3151" y="5199"/>
                    <a:pt x="2993" y="5042"/>
                    <a:pt x="2993" y="4853"/>
                  </a:cubicBezTo>
                  <a:lnTo>
                    <a:pt x="2993" y="4128"/>
                  </a:lnTo>
                  <a:lnTo>
                    <a:pt x="2268" y="4128"/>
                  </a:lnTo>
                  <a:cubicBezTo>
                    <a:pt x="2079" y="4128"/>
                    <a:pt x="1922" y="3971"/>
                    <a:pt x="1922" y="3782"/>
                  </a:cubicBezTo>
                  <a:cubicBezTo>
                    <a:pt x="1922" y="3592"/>
                    <a:pt x="2079" y="3435"/>
                    <a:pt x="2268" y="3435"/>
                  </a:cubicBezTo>
                  <a:lnTo>
                    <a:pt x="2993" y="3435"/>
                  </a:lnTo>
                  <a:lnTo>
                    <a:pt x="2993" y="2710"/>
                  </a:lnTo>
                  <a:cubicBezTo>
                    <a:pt x="2993" y="2521"/>
                    <a:pt x="3151" y="2364"/>
                    <a:pt x="3340" y="2364"/>
                  </a:cubicBezTo>
                  <a:close/>
                  <a:moveTo>
                    <a:pt x="3434" y="1"/>
                  </a:moveTo>
                  <a:cubicBezTo>
                    <a:pt x="2836" y="1"/>
                    <a:pt x="2394" y="474"/>
                    <a:pt x="2394" y="1041"/>
                  </a:cubicBezTo>
                  <a:lnTo>
                    <a:pt x="2394" y="1387"/>
                  </a:lnTo>
                  <a:lnTo>
                    <a:pt x="1008" y="1387"/>
                  </a:lnTo>
                  <a:cubicBezTo>
                    <a:pt x="441" y="1387"/>
                    <a:pt x="0" y="1860"/>
                    <a:pt x="0" y="2395"/>
                  </a:cubicBezTo>
                  <a:lnTo>
                    <a:pt x="0" y="6239"/>
                  </a:lnTo>
                  <a:lnTo>
                    <a:pt x="6931" y="6239"/>
                  </a:lnTo>
                  <a:lnTo>
                    <a:pt x="6931" y="2395"/>
                  </a:lnTo>
                  <a:lnTo>
                    <a:pt x="6837" y="2395"/>
                  </a:lnTo>
                  <a:cubicBezTo>
                    <a:pt x="6837" y="1828"/>
                    <a:pt x="6364" y="1387"/>
                    <a:pt x="5829" y="1387"/>
                  </a:cubicBezTo>
                  <a:lnTo>
                    <a:pt x="4442" y="1387"/>
                  </a:lnTo>
                  <a:lnTo>
                    <a:pt x="4442" y="1041"/>
                  </a:lnTo>
                  <a:cubicBezTo>
                    <a:pt x="4442" y="442"/>
                    <a:pt x="3970" y="1"/>
                    <a:pt x="3434"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93" name="Google Shape;7293;p92"/>
            <p:cNvSpPr/>
            <p:nvPr/>
          </p:nvSpPr>
          <p:spPr>
            <a:xfrm>
              <a:off x="-26981375" y="4124375"/>
              <a:ext cx="174075" cy="70125"/>
            </a:xfrm>
            <a:custGeom>
              <a:avLst/>
              <a:gdLst/>
              <a:ahLst/>
              <a:cxnLst/>
              <a:rect l="l" t="t" r="r" b="b"/>
              <a:pathLst>
                <a:path w="6963" h="2805" extrusionOk="0">
                  <a:moveTo>
                    <a:pt x="2457" y="1418"/>
                  </a:moveTo>
                  <a:cubicBezTo>
                    <a:pt x="2647" y="1418"/>
                    <a:pt x="2804" y="1576"/>
                    <a:pt x="2804" y="1765"/>
                  </a:cubicBezTo>
                  <a:cubicBezTo>
                    <a:pt x="2804" y="1954"/>
                    <a:pt x="2647" y="2111"/>
                    <a:pt x="2457" y="2111"/>
                  </a:cubicBezTo>
                  <a:cubicBezTo>
                    <a:pt x="2237" y="2111"/>
                    <a:pt x="2079" y="1954"/>
                    <a:pt x="2079" y="1765"/>
                  </a:cubicBezTo>
                  <a:cubicBezTo>
                    <a:pt x="2079" y="1576"/>
                    <a:pt x="2237" y="1418"/>
                    <a:pt x="2457" y="1418"/>
                  </a:cubicBezTo>
                  <a:close/>
                  <a:moveTo>
                    <a:pt x="32" y="0"/>
                  </a:moveTo>
                  <a:lnTo>
                    <a:pt x="32" y="1009"/>
                  </a:lnTo>
                  <a:cubicBezTo>
                    <a:pt x="0" y="1607"/>
                    <a:pt x="473" y="2080"/>
                    <a:pt x="1071" y="2080"/>
                  </a:cubicBezTo>
                  <a:lnTo>
                    <a:pt x="1449" y="2080"/>
                  </a:lnTo>
                  <a:cubicBezTo>
                    <a:pt x="1607" y="2489"/>
                    <a:pt x="1985" y="2804"/>
                    <a:pt x="2457" y="2804"/>
                  </a:cubicBezTo>
                  <a:cubicBezTo>
                    <a:pt x="2867" y="2804"/>
                    <a:pt x="3277" y="2521"/>
                    <a:pt x="3434" y="2080"/>
                  </a:cubicBezTo>
                  <a:lnTo>
                    <a:pt x="6963" y="2080"/>
                  </a:lnTo>
                  <a:lnTo>
                    <a:pt x="6963"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94" name="Google Shape;7294;p92"/>
            <p:cNvSpPr/>
            <p:nvPr/>
          </p:nvSpPr>
          <p:spPr>
            <a:xfrm>
              <a:off x="-26790000" y="4002300"/>
              <a:ext cx="104775" cy="192200"/>
            </a:xfrm>
            <a:custGeom>
              <a:avLst/>
              <a:gdLst/>
              <a:ahLst/>
              <a:cxnLst/>
              <a:rect l="l" t="t" r="r" b="b"/>
              <a:pathLst>
                <a:path w="4191" h="7688" extrusionOk="0">
                  <a:moveTo>
                    <a:pt x="1513" y="693"/>
                  </a:moveTo>
                  <a:cubicBezTo>
                    <a:pt x="1954" y="693"/>
                    <a:pt x="2364" y="977"/>
                    <a:pt x="2521" y="1386"/>
                  </a:cubicBezTo>
                  <a:lnTo>
                    <a:pt x="3372" y="3497"/>
                  </a:lnTo>
                  <a:lnTo>
                    <a:pt x="1765" y="3497"/>
                  </a:lnTo>
                  <a:cubicBezTo>
                    <a:pt x="1576" y="3497"/>
                    <a:pt x="1419" y="3340"/>
                    <a:pt x="1419" y="3151"/>
                  </a:cubicBezTo>
                  <a:lnTo>
                    <a:pt x="1419" y="693"/>
                  </a:lnTo>
                  <a:close/>
                  <a:moveTo>
                    <a:pt x="1765" y="6270"/>
                  </a:moveTo>
                  <a:cubicBezTo>
                    <a:pt x="1954" y="6270"/>
                    <a:pt x="2112" y="6427"/>
                    <a:pt x="2112" y="6616"/>
                  </a:cubicBezTo>
                  <a:cubicBezTo>
                    <a:pt x="2112" y="6805"/>
                    <a:pt x="1954" y="6963"/>
                    <a:pt x="1765" y="6963"/>
                  </a:cubicBezTo>
                  <a:cubicBezTo>
                    <a:pt x="1576" y="6963"/>
                    <a:pt x="1419" y="6805"/>
                    <a:pt x="1419" y="6616"/>
                  </a:cubicBezTo>
                  <a:cubicBezTo>
                    <a:pt x="1419" y="6427"/>
                    <a:pt x="1576" y="6270"/>
                    <a:pt x="1765" y="6270"/>
                  </a:cubicBezTo>
                  <a:close/>
                  <a:moveTo>
                    <a:pt x="1" y="0"/>
                  </a:moveTo>
                  <a:lnTo>
                    <a:pt x="1" y="6963"/>
                  </a:lnTo>
                  <a:lnTo>
                    <a:pt x="788" y="6963"/>
                  </a:lnTo>
                  <a:cubicBezTo>
                    <a:pt x="946" y="7372"/>
                    <a:pt x="1293" y="7687"/>
                    <a:pt x="1765" y="7687"/>
                  </a:cubicBezTo>
                  <a:cubicBezTo>
                    <a:pt x="2206" y="7687"/>
                    <a:pt x="2584" y="7404"/>
                    <a:pt x="2742" y="6963"/>
                  </a:cubicBezTo>
                  <a:lnTo>
                    <a:pt x="3151" y="6963"/>
                  </a:lnTo>
                  <a:cubicBezTo>
                    <a:pt x="3718" y="6963"/>
                    <a:pt x="4159" y="6490"/>
                    <a:pt x="4159" y="5955"/>
                  </a:cubicBezTo>
                  <a:lnTo>
                    <a:pt x="4159" y="5577"/>
                  </a:lnTo>
                  <a:lnTo>
                    <a:pt x="3151" y="5577"/>
                  </a:lnTo>
                  <a:cubicBezTo>
                    <a:pt x="2931" y="5577"/>
                    <a:pt x="2773" y="5419"/>
                    <a:pt x="2773" y="5230"/>
                  </a:cubicBezTo>
                  <a:cubicBezTo>
                    <a:pt x="2773" y="5041"/>
                    <a:pt x="2994" y="4883"/>
                    <a:pt x="3183" y="4883"/>
                  </a:cubicBezTo>
                  <a:lnTo>
                    <a:pt x="4191" y="4883"/>
                  </a:lnTo>
                  <a:lnTo>
                    <a:pt x="4191" y="4096"/>
                  </a:lnTo>
                  <a:cubicBezTo>
                    <a:pt x="4191" y="3970"/>
                    <a:pt x="4159" y="3812"/>
                    <a:pt x="4159" y="3686"/>
                  </a:cubicBezTo>
                  <a:cubicBezTo>
                    <a:pt x="4096" y="3466"/>
                    <a:pt x="3246" y="1386"/>
                    <a:pt x="3151" y="1103"/>
                  </a:cubicBezTo>
                  <a:cubicBezTo>
                    <a:pt x="2868" y="410"/>
                    <a:pt x="2238" y="0"/>
                    <a:pt x="1545"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295" name="Google Shape;7295;p92"/>
          <p:cNvGrpSpPr/>
          <p:nvPr/>
        </p:nvGrpSpPr>
        <p:grpSpPr>
          <a:xfrm>
            <a:off x="7043716" y="3590327"/>
            <a:ext cx="469213" cy="472947"/>
            <a:chOff x="-25094250" y="3176075"/>
            <a:chExt cx="295400" cy="297750"/>
          </a:xfrm>
        </p:grpSpPr>
        <p:sp>
          <p:nvSpPr>
            <p:cNvPr id="7296" name="Google Shape;7296;p92"/>
            <p:cNvSpPr/>
            <p:nvPr/>
          </p:nvSpPr>
          <p:spPr>
            <a:xfrm>
              <a:off x="-24989225" y="3176075"/>
              <a:ext cx="87200" cy="122500"/>
            </a:xfrm>
            <a:custGeom>
              <a:avLst/>
              <a:gdLst/>
              <a:ahLst/>
              <a:cxnLst/>
              <a:rect l="l" t="t" r="r" b="b"/>
              <a:pathLst>
                <a:path w="3488" h="4900" extrusionOk="0">
                  <a:moveTo>
                    <a:pt x="1408" y="1"/>
                  </a:moveTo>
                  <a:lnTo>
                    <a:pt x="1408" y="1922"/>
                  </a:lnTo>
                  <a:cubicBezTo>
                    <a:pt x="1408" y="2647"/>
                    <a:pt x="998" y="3277"/>
                    <a:pt x="463" y="3561"/>
                  </a:cubicBezTo>
                  <a:cubicBezTo>
                    <a:pt x="211" y="3655"/>
                    <a:pt x="53" y="3907"/>
                    <a:pt x="22" y="4128"/>
                  </a:cubicBezTo>
                  <a:cubicBezTo>
                    <a:pt x="1" y="4609"/>
                    <a:pt x="369" y="4896"/>
                    <a:pt x="738" y="4896"/>
                  </a:cubicBezTo>
                  <a:cubicBezTo>
                    <a:pt x="925" y="4896"/>
                    <a:pt x="1113" y="4822"/>
                    <a:pt x="1250" y="4663"/>
                  </a:cubicBezTo>
                  <a:cubicBezTo>
                    <a:pt x="1361" y="4506"/>
                    <a:pt x="1557" y="4427"/>
                    <a:pt x="1754" y="4427"/>
                  </a:cubicBezTo>
                  <a:cubicBezTo>
                    <a:pt x="1951" y="4427"/>
                    <a:pt x="2148" y="4506"/>
                    <a:pt x="2258" y="4663"/>
                  </a:cubicBezTo>
                  <a:cubicBezTo>
                    <a:pt x="2411" y="4826"/>
                    <a:pt x="2604" y="4899"/>
                    <a:pt x="2792" y="4899"/>
                  </a:cubicBezTo>
                  <a:cubicBezTo>
                    <a:pt x="3149" y="4899"/>
                    <a:pt x="3487" y="4635"/>
                    <a:pt x="3487" y="4222"/>
                  </a:cubicBezTo>
                  <a:cubicBezTo>
                    <a:pt x="3487" y="3939"/>
                    <a:pt x="3330" y="3718"/>
                    <a:pt x="3109" y="3592"/>
                  </a:cubicBezTo>
                  <a:cubicBezTo>
                    <a:pt x="2479" y="3277"/>
                    <a:pt x="2101" y="2710"/>
                    <a:pt x="2101" y="2143"/>
                  </a:cubicBezTo>
                  <a:lnTo>
                    <a:pt x="2101" y="32"/>
                  </a:lnTo>
                  <a:cubicBezTo>
                    <a:pt x="2006" y="32"/>
                    <a:pt x="1880" y="1"/>
                    <a:pt x="1754"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97" name="Google Shape;7297;p92"/>
            <p:cNvSpPr/>
            <p:nvPr/>
          </p:nvSpPr>
          <p:spPr>
            <a:xfrm>
              <a:off x="-25094250" y="3179225"/>
              <a:ext cx="295400" cy="291450"/>
            </a:xfrm>
            <a:custGeom>
              <a:avLst/>
              <a:gdLst/>
              <a:ahLst/>
              <a:cxnLst/>
              <a:rect l="l" t="t" r="r" b="b"/>
              <a:pathLst>
                <a:path w="11816" h="11658" extrusionOk="0">
                  <a:moveTo>
                    <a:pt x="4884" y="1"/>
                  </a:moveTo>
                  <a:cubicBezTo>
                    <a:pt x="2143" y="505"/>
                    <a:pt x="1" y="2899"/>
                    <a:pt x="1" y="5829"/>
                  </a:cubicBezTo>
                  <a:cubicBezTo>
                    <a:pt x="1" y="8696"/>
                    <a:pt x="2143" y="11153"/>
                    <a:pt x="4884" y="11657"/>
                  </a:cubicBezTo>
                  <a:lnTo>
                    <a:pt x="4884" y="9799"/>
                  </a:lnTo>
                  <a:cubicBezTo>
                    <a:pt x="4884" y="9358"/>
                    <a:pt x="4664" y="8980"/>
                    <a:pt x="4349" y="8822"/>
                  </a:cubicBezTo>
                  <a:cubicBezTo>
                    <a:pt x="3876" y="8633"/>
                    <a:pt x="3561" y="8160"/>
                    <a:pt x="3530" y="7625"/>
                  </a:cubicBezTo>
                  <a:cubicBezTo>
                    <a:pt x="3446" y="6731"/>
                    <a:pt x="4186" y="6180"/>
                    <a:pt x="4925" y="6180"/>
                  </a:cubicBezTo>
                  <a:cubicBezTo>
                    <a:pt x="5306" y="6180"/>
                    <a:pt x="5687" y="6327"/>
                    <a:pt x="5955" y="6648"/>
                  </a:cubicBezTo>
                  <a:cubicBezTo>
                    <a:pt x="6188" y="6316"/>
                    <a:pt x="6553" y="6163"/>
                    <a:pt x="6929" y="6163"/>
                  </a:cubicBezTo>
                  <a:cubicBezTo>
                    <a:pt x="7621" y="6163"/>
                    <a:pt x="8350" y="6684"/>
                    <a:pt x="8350" y="7562"/>
                  </a:cubicBezTo>
                  <a:cubicBezTo>
                    <a:pt x="8350" y="8066"/>
                    <a:pt x="8035" y="8570"/>
                    <a:pt x="7562" y="8822"/>
                  </a:cubicBezTo>
                  <a:cubicBezTo>
                    <a:pt x="7184" y="9011"/>
                    <a:pt x="6995" y="9326"/>
                    <a:pt x="6995" y="9641"/>
                  </a:cubicBezTo>
                  <a:lnTo>
                    <a:pt x="6995" y="11657"/>
                  </a:lnTo>
                  <a:cubicBezTo>
                    <a:pt x="9736" y="11153"/>
                    <a:pt x="11815" y="8728"/>
                    <a:pt x="11815" y="5829"/>
                  </a:cubicBezTo>
                  <a:cubicBezTo>
                    <a:pt x="11815" y="2899"/>
                    <a:pt x="9736" y="505"/>
                    <a:pt x="6995" y="1"/>
                  </a:cubicBezTo>
                  <a:lnTo>
                    <a:pt x="6995" y="2017"/>
                  </a:lnTo>
                  <a:cubicBezTo>
                    <a:pt x="6995" y="2364"/>
                    <a:pt x="7216" y="2679"/>
                    <a:pt x="7562" y="2836"/>
                  </a:cubicBezTo>
                  <a:cubicBezTo>
                    <a:pt x="8035" y="3057"/>
                    <a:pt x="8350" y="3529"/>
                    <a:pt x="8350" y="4096"/>
                  </a:cubicBezTo>
                  <a:cubicBezTo>
                    <a:pt x="8350" y="4945"/>
                    <a:pt x="7656" y="5495"/>
                    <a:pt x="6948" y="5495"/>
                  </a:cubicBezTo>
                  <a:cubicBezTo>
                    <a:pt x="6578" y="5495"/>
                    <a:pt x="6205" y="5345"/>
                    <a:pt x="5924" y="5010"/>
                  </a:cubicBezTo>
                  <a:cubicBezTo>
                    <a:pt x="5691" y="5321"/>
                    <a:pt x="5310" y="5471"/>
                    <a:pt x="4919" y="5471"/>
                  </a:cubicBezTo>
                  <a:cubicBezTo>
                    <a:pt x="4200" y="5471"/>
                    <a:pt x="3448" y="4961"/>
                    <a:pt x="3530" y="4002"/>
                  </a:cubicBezTo>
                  <a:cubicBezTo>
                    <a:pt x="3561" y="3498"/>
                    <a:pt x="3876" y="3057"/>
                    <a:pt x="4349" y="2836"/>
                  </a:cubicBezTo>
                  <a:cubicBezTo>
                    <a:pt x="4664" y="2679"/>
                    <a:pt x="4884" y="2269"/>
                    <a:pt x="4884" y="1859"/>
                  </a:cubicBezTo>
                  <a:lnTo>
                    <a:pt x="4884"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98" name="Google Shape;7298;p92"/>
            <p:cNvSpPr/>
            <p:nvPr/>
          </p:nvSpPr>
          <p:spPr>
            <a:xfrm>
              <a:off x="-24989225" y="3350975"/>
              <a:ext cx="87200" cy="122850"/>
            </a:xfrm>
            <a:custGeom>
              <a:avLst/>
              <a:gdLst/>
              <a:ahLst/>
              <a:cxnLst/>
              <a:rect l="l" t="t" r="r" b="b"/>
              <a:pathLst>
                <a:path w="3488" h="4914" extrusionOk="0">
                  <a:moveTo>
                    <a:pt x="2777" y="1"/>
                  </a:moveTo>
                  <a:cubicBezTo>
                    <a:pt x="2589" y="1"/>
                    <a:pt x="2399" y="77"/>
                    <a:pt x="2258" y="251"/>
                  </a:cubicBezTo>
                  <a:cubicBezTo>
                    <a:pt x="2148" y="408"/>
                    <a:pt x="1951" y="487"/>
                    <a:pt x="1754" y="487"/>
                  </a:cubicBezTo>
                  <a:cubicBezTo>
                    <a:pt x="1557" y="487"/>
                    <a:pt x="1361" y="408"/>
                    <a:pt x="1250" y="251"/>
                  </a:cubicBezTo>
                  <a:cubicBezTo>
                    <a:pt x="1122" y="91"/>
                    <a:pt x="936" y="17"/>
                    <a:pt x="748" y="17"/>
                  </a:cubicBezTo>
                  <a:cubicBezTo>
                    <a:pt x="379" y="17"/>
                    <a:pt x="1" y="297"/>
                    <a:pt x="22" y="755"/>
                  </a:cubicBezTo>
                  <a:cubicBezTo>
                    <a:pt x="22" y="1007"/>
                    <a:pt x="242" y="1227"/>
                    <a:pt x="463" y="1353"/>
                  </a:cubicBezTo>
                  <a:cubicBezTo>
                    <a:pt x="1061" y="1637"/>
                    <a:pt x="1408" y="2267"/>
                    <a:pt x="1408" y="2960"/>
                  </a:cubicBezTo>
                  <a:lnTo>
                    <a:pt x="1408" y="4914"/>
                  </a:lnTo>
                  <a:cubicBezTo>
                    <a:pt x="1534" y="4851"/>
                    <a:pt x="1660" y="4851"/>
                    <a:pt x="1754" y="4851"/>
                  </a:cubicBezTo>
                  <a:lnTo>
                    <a:pt x="2101" y="4851"/>
                  </a:lnTo>
                  <a:lnTo>
                    <a:pt x="2101" y="2771"/>
                  </a:lnTo>
                  <a:cubicBezTo>
                    <a:pt x="2101" y="2141"/>
                    <a:pt x="2479" y="1606"/>
                    <a:pt x="3109" y="1322"/>
                  </a:cubicBezTo>
                  <a:cubicBezTo>
                    <a:pt x="3330" y="1196"/>
                    <a:pt x="3487" y="975"/>
                    <a:pt x="3487" y="692"/>
                  </a:cubicBezTo>
                  <a:cubicBezTo>
                    <a:pt x="3487" y="279"/>
                    <a:pt x="3135" y="1"/>
                    <a:pt x="277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299" name="Google Shape;7299;p92"/>
          <p:cNvGrpSpPr/>
          <p:nvPr/>
        </p:nvGrpSpPr>
        <p:grpSpPr>
          <a:xfrm>
            <a:off x="7043716" y="4230808"/>
            <a:ext cx="469213" cy="469173"/>
            <a:chOff x="-25094250" y="3547050"/>
            <a:chExt cx="295400" cy="295375"/>
          </a:xfrm>
        </p:grpSpPr>
        <p:sp>
          <p:nvSpPr>
            <p:cNvPr id="7300" name="Google Shape;7300;p92"/>
            <p:cNvSpPr/>
            <p:nvPr/>
          </p:nvSpPr>
          <p:spPr>
            <a:xfrm>
              <a:off x="-24990275" y="3580925"/>
              <a:ext cx="17350" cy="17350"/>
            </a:xfrm>
            <a:custGeom>
              <a:avLst/>
              <a:gdLst/>
              <a:ahLst/>
              <a:cxnLst/>
              <a:rect l="l" t="t" r="r" b="b"/>
              <a:pathLst>
                <a:path w="694" h="694" extrusionOk="0">
                  <a:moveTo>
                    <a:pt x="347" y="0"/>
                  </a:moveTo>
                  <a:cubicBezTo>
                    <a:pt x="158" y="0"/>
                    <a:pt x="1" y="158"/>
                    <a:pt x="1" y="347"/>
                  </a:cubicBezTo>
                  <a:cubicBezTo>
                    <a:pt x="1" y="536"/>
                    <a:pt x="158" y="693"/>
                    <a:pt x="347" y="693"/>
                  </a:cubicBezTo>
                  <a:cubicBezTo>
                    <a:pt x="536" y="693"/>
                    <a:pt x="694" y="536"/>
                    <a:pt x="694" y="347"/>
                  </a:cubicBezTo>
                  <a:cubicBezTo>
                    <a:pt x="694" y="158"/>
                    <a:pt x="536" y="0"/>
                    <a:pt x="34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01" name="Google Shape;7301;p92"/>
            <p:cNvSpPr/>
            <p:nvPr/>
          </p:nvSpPr>
          <p:spPr>
            <a:xfrm>
              <a:off x="-25041475" y="3668350"/>
              <a:ext cx="52025" cy="52000"/>
            </a:xfrm>
            <a:custGeom>
              <a:avLst/>
              <a:gdLst/>
              <a:ahLst/>
              <a:cxnLst/>
              <a:rect l="l" t="t" r="r" b="b"/>
              <a:pathLst>
                <a:path w="2081" h="2080" extrusionOk="0">
                  <a:moveTo>
                    <a:pt x="1" y="0"/>
                  </a:moveTo>
                  <a:lnTo>
                    <a:pt x="1" y="2080"/>
                  </a:lnTo>
                  <a:lnTo>
                    <a:pt x="2080" y="2080"/>
                  </a:lnTo>
                  <a:lnTo>
                    <a:pt x="2080"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02" name="Google Shape;7302;p92"/>
            <p:cNvSpPr/>
            <p:nvPr/>
          </p:nvSpPr>
          <p:spPr>
            <a:xfrm>
              <a:off x="-25094250" y="3547050"/>
              <a:ext cx="224500" cy="295375"/>
            </a:xfrm>
            <a:custGeom>
              <a:avLst/>
              <a:gdLst/>
              <a:ahLst/>
              <a:cxnLst/>
              <a:rect l="l" t="t" r="r" b="b"/>
              <a:pathLst>
                <a:path w="8980" h="11815" extrusionOk="0">
                  <a:moveTo>
                    <a:pt x="4538" y="694"/>
                  </a:moveTo>
                  <a:cubicBezTo>
                    <a:pt x="5136" y="694"/>
                    <a:pt x="5577" y="1166"/>
                    <a:pt x="5577" y="1702"/>
                  </a:cubicBezTo>
                  <a:cubicBezTo>
                    <a:pt x="5577" y="1891"/>
                    <a:pt x="5735" y="2048"/>
                    <a:pt x="5924" y="2048"/>
                  </a:cubicBezTo>
                  <a:lnTo>
                    <a:pt x="6649" y="2048"/>
                  </a:lnTo>
                  <a:cubicBezTo>
                    <a:pt x="6838" y="2048"/>
                    <a:pt x="6995" y="2206"/>
                    <a:pt x="6995" y="2426"/>
                  </a:cubicBezTo>
                  <a:lnTo>
                    <a:pt x="6995" y="2773"/>
                  </a:lnTo>
                  <a:lnTo>
                    <a:pt x="2143" y="2773"/>
                  </a:lnTo>
                  <a:lnTo>
                    <a:pt x="2143" y="2426"/>
                  </a:lnTo>
                  <a:lnTo>
                    <a:pt x="2112" y="2426"/>
                  </a:lnTo>
                  <a:cubicBezTo>
                    <a:pt x="2112" y="2206"/>
                    <a:pt x="2269" y="2048"/>
                    <a:pt x="2458" y="2048"/>
                  </a:cubicBezTo>
                  <a:lnTo>
                    <a:pt x="3183" y="2048"/>
                  </a:lnTo>
                  <a:cubicBezTo>
                    <a:pt x="3372" y="2048"/>
                    <a:pt x="3530" y="1891"/>
                    <a:pt x="3530" y="1702"/>
                  </a:cubicBezTo>
                  <a:cubicBezTo>
                    <a:pt x="3530" y="1103"/>
                    <a:pt x="4002" y="694"/>
                    <a:pt x="4538" y="694"/>
                  </a:cubicBezTo>
                  <a:close/>
                  <a:moveTo>
                    <a:pt x="7310" y="4159"/>
                  </a:moveTo>
                  <a:cubicBezTo>
                    <a:pt x="7499" y="4159"/>
                    <a:pt x="7657" y="4317"/>
                    <a:pt x="7657" y="4506"/>
                  </a:cubicBezTo>
                  <a:cubicBezTo>
                    <a:pt x="7657" y="4695"/>
                    <a:pt x="7499" y="4852"/>
                    <a:pt x="7310" y="4852"/>
                  </a:cubicBezTo>
                  <a:lnTo>
                    <a:pt x="5924" y="4852"/>
                  </a:lnTo>
                  <a:cubicBezTo>
                    <a:pt x="5735" y="4852"/>
                    <a:pt x="5577" y="4695"/>
                    <a:pt x="5577" y="4506"/>
                  </a:cubicBezTo>
                  <a:cubicBezTo>
                    <a:pt x="5577" y="4317"/>
                    <a:pt x="5735" y="4159"/>
                    <a:pt x="5924" y="4159"/>
                  </a:cubicBezTo>
                  <a:close/>
                  <a:moveTo>
                    <a:pt x="7310" y="5514"/>
                  </a:moveTo>
                  <a:cubicBezTo>
                    <a:pt x="7499" y="5514"/>
                    <a:pt x="7657" y="5671"/>
                    <a:pt x="7657" y="5892"/>
                  </a:cubicBezTo>
                  <a:cubicBezTo>
                    <a:pt x="7657" y="6081"/>
                    <a:pt x="7499" y="6238"/>
                    <a:pt x="7310" y="6238"/>
                  </a:cubicBezTo>
                  <a:lnTo>
                    <a:pt x="5924" y="6238"/>
                  </a:lnTo>
                  <a:cubicBezTo>
                    <a:pt x="5735" y="6238"/>
                    <a:pt x="5577" y="6081"/>
                    <a:pt x="5577" y="5892"/>
                  </a:cubicBezTo>
                  <a:cubicBezTo>
                    <a:pt x="5577" y="5671"/>
                    <a:pt x="5735" y="5514"/>
                    <a:pt x="5924" y="5514"/>
                  </a:cubicBezTo>
                  <a:close/>
                  <a:moveTo>
                    <a:pt x="4506" y="4159"/>
                  </a:moveTo>
                  <a:cubicBezTo>
                    <a:pt x="4695" y="4159"/>
                    <a:pt x="4853" y="4317"/>
                    <a:pt x="4853" y="4506"/>
                  </a:cubicBezTo>
                  <a:lnTo>
                    <a:pt x="4853" y="7247"/>
                  </a:lnTo>
                  <a:cubicBezTo>
                    <a:pt x="4853" y="7467"/>
                    <a:pt x="4695" y="7593"/>
                    <a:pt x="4506" y="7593"/>
                  </a:cubicBezTo>
                  <a:lnTo>
                    <a:pt x="1734" y="7593"/>
                  </a:lnTo>
                  <a:cubicBezTo>
                    <a:pt x="1545" y="7593"/>
                    <a:pt x="1387" y="7467"/>
                    <a:pt x="1387" y="7247"/>
                  </a:cubicBezTo>
                  <a:lnTo>
                    <a:pt x="1387" y="4506"/>
                  </a:lnTo>
                  <a:cubicBezTo>
                    <a:pt x="1387" y="4317"/>
                    <a:pt x="1545" y="4159"/>
                    <a:pt x="1734" y="4159"/>
                  </a:cubicBezTo>
                  <a:close/>
                  <a:moveTo>
                    <a:pt x="7310" y="6900"/>
                  </a:moveTo>
                  <a:cubicBezTo>
                    <a:pt x="7499" y="6900"/>
                    <a:pt x="7657" y="7058"/>
                    <a:pt x="7657" y="7247"/>
                  </a:cubicBezTo>
                  <a:cubicBezTo>
                    <a:pt x="7657" y="7467"/>
                    <a:pt x="7499" y="7593"/>
                    <a:pt x="7310" y="7593"/>
                  </a:cubicBezTo>
                  <a:lnTo>
                    <a:pt x="5924" y="7593"/>
                  </a:lnTo>
                  <a:cubicBezTo>
                    <a:pt x="5735" y="7593"/>
                    <a:pt x="5577" y="7467"/>
                    <a:pt x="5577" y="7247"/>
                  </a:cubicBezTo>
                  <a:cubicBezTo>
                    <a:pt x="5577" y="7058"/>
                    <a:pt x="5735" y="6900"/>
                    <a:pt x="5924" y="6900"/>
                  </a:cubicBezTo>
                  <a:close/>
                  <a:moveTo>
                    <a:pt x="7310" y="8318"/>
                  </a:moveTo>
                  <a:cubicBezTo>
                    <a:pt x="7499" y="8318"/>
                    <a:pt x="7657" y="8475"/>
                    <a:pt x="7657" y="8664"/>
                  </a:cubicBezTo>
                  <a:cubicBezTo>
                    <a:pt x="7657" y="8853"/>
                    <a:pt x="7499" y="9011"/>
                    <a:pt x="7310" y="9011"/>
                  </a:cubicBezTo>
                  <a:lnTo>
                    <a:pt x="1734" y="9011"/>
                  </a:lnTo>
                  <a:cubicBezTo>
                    <a:pt x="1545" y="9011"/>
                    <a:pt x="1387" y="8853"/>
                    <a:pt x="1387" y="8664"/>
                  </a:cubicBezTo>
                  <a:cubicBezTo>
                    <a:pt x="1387" y="8475"/>
                    <a:pt x="1545" y="8318"/>
                    <a:pt x="1734" y="8318"/>
                  </a:cubicBezTo>
                  <a:close/>
                  <a:moveTo>
                    <a:pt x="7310" y="9704"/>
                  </a:moveTo>
                  <a:cubicBezTo>
                    <a:pt x="7499" y="9704"/>
                    <a:pt x="7657" y="9861"/>
                    <a:pt x="7657" y="10050"/>
                  </a:cubicBezTo>
                  <a:cubicBezTo>
                    <a:pt x="7657" y="10240"/>
                    <a:pt x="7499" y="10397"/>
                    <a:pt x="7310" y="10397"/>
                  </a:cubicBezTo>
                  <a:lnTo>
                    <a:pt x="1734" y="10397"/>
                  </a:lnTo>
                  <a:cubicBezTo>
                    <a:pt x="1545" y="10397"/>
                    <a:pt x="1387" y="10240"/>
                    <a:pt x="1387" y="10050"/>
                  </a:cubicBezTo>
                  <a:cubicBezTo>
                    <a:pt x="1387" y="9861"/>
                    <a:pt x="1545" y="9704"/>
                    <a:pt x="1734" y="9704"/>
                  </a:cubicBezTo>
                  <a:close/>
                  <a:moveTo>
                    <a:pt x="4506" y="0"/>
                  </a:moveTo>
                  <a:cubicBezTo>
                    <a:pt x="3687" y="0"/>
                    <a:pt x="2962" y="599"/>
                    <a:pt x="2805" y="1387"/>
                  </a:cubicBezTo>
                  <a:lnTo>
                    <a:pt x="2427" y="1387"/>
                  </a:lnTo>
                  <a:cubicBezTo>
                    <a:pt x="1986" y="1387"/>
                    <a:pt x="1576" y="1670"/>
                    <a:pt x="1419" y="2080"/>
                  </a:cubicBezTo>
                  <a:lnTo>
                    <a:pt x="1041" y="2080"/>
                  </a:lnTo>
                  <a:cubicBezTo>
                    <a:pt x="442" y="2080"/>
                    <a:pt x="1" y="2552"/>
                    <a:pt x="1" y="3119"/>
                  </a:cubicBezTo>
                  <a:lnTo>
                    <a:pt x="1" y="10807"/>
                  </a:lnTo>
                  <a:cubicBezTo>
                    <a:pt x="1" y="11342"/>
                    <a:pt x="474" y="11815"/>
                    <a:pt x="1041" y="11815"/>
                  </a:cubicBezTo>
                  <a:lnTo>
                    <a:pt x="7972" y="11815"/>
                  </a:lnTo>
                  <a:cubicBezTo>
                    <a:pt x="8570" y="11815"/>
                    <a:pt x="8980" y="11342"/>
                    <a:pt x="8980" y="10807"/>
                  </a:cubicBezTo>
                  <a:lnTo>
                    <a:pt x="8980" y="3119"/>
                  </a:lnTo>
                  <a:cubicBezTo>
                    <a:pt x="8980" y="2521"/>
                    <a:pt x="8507" y="2080"/>
                    <a:pt x="7972" y="2080"/>
                  </a:cubicBezTo>
                  <a:lnTo>
                    <a:pt x="7562" y="2080"/>
                  </a:lnTo>
                  <a:cubicBezTo>
                    <a:pt x="7405" y="1702"/>
                    <a:pt x="7058" y="1387"/>
                    <a:pt x="6585" y="1387"/>
                  </a:cubicBezTo>
                  <a:lnTo>
                    <a:pt x="6207" y="1387"/>
                  </a:lnTo>
                  <a:cubicBezTo>
                    <a:pt x="6050" y="599"/>
                    <a:pt x="5325" y="0"/>
                    <a:pt x="450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03" name="Google Shape;7303;p92"/>
            <p:cNvSpPr/>
            <p:nvPr/>
          </p:nvSpPr>
          <p:spPr>
            <a:xfrm>
              <a:off x="-24851650" y="3582300"/>
              <a:ext cx="52800" cy="190825"/>
            </a:xfrm>
            <a:custGeom>
              <a:avLst/>
              <a:gdLst/>
              <a:ahLst/>
              <a:cxnLst/>
              <a:rect l="l" t="t" r="r" b="b"/>
              <a:pathLst>
                <a:path w="2112" h="7633" extrusionOk="0">
                  <a:moveTo>
                    <a:pt x="1060" y="0"/>
                  </a:moveTo>
                  <a:cubicBezTo>
                    <a:pt x="930" y="0"/>
                    <a:pt x="804" y="55"/>
                    <a:pt x="757" y="166"/>
                  </a:cubicBezTo>
                  <a:lnTo>
                    <a:pt x="32" y="1552"/>
                  </a:lnTo>
                  <a:cubicBezTo>
                    <a:pt x="0" y="1583"/>
                    <a:pt x="0" y="1678"/>
                    <a:pt x="0" y="1709"/>
                  </a:cubicBezTo>
                  <a:lnTo>
                    <a:pt x="0" y="7632"/>
                  </a:lnTo>
                  <a:lnTo>
                    <a:pt x="2080" y="7632"/>
                  </a:lnTo>
                  <a:lnTo>
                    <a:pt x="2080" y="1709"/>
                  </a:lnTo>
                  <a:lnTo>
                    <a:pt x="2111" y="1709"/>
                  </a:lnTo>
                  <a:cubicBezTo>
                    <a:pt x="2111" y="1678"/>
                    <a:pt x="2111" y="1583"/>
                    <a:pt x="2080" y="1552"/>
                  </a:cubicBezTo>
                  <a:lnTo>
                    <a:pt x="1387" y="166"/>
                  </a:lnTo>
                  <a:cubicBezTo>
                    <a:pt x="1324" y="55"/>
                    <a:pt x="1190" y="0"/>
                    <a:pt x="106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04" name="Google Shape;7304;p92"/>
            <p:cNvSpPr/>
            <p:nvPr/>
          </p:nvSpPr>
          <p:spPr>
            <a:xfrm>
              <a:off x="-24850875" y="3788050"/>
              <a:ext cx="52025" cy="53600"/>
            </a:xfrm>
            <a:custGeom>
              <a:avLst/>
              <a:gdLst/>
              <a:ahLst/>
              <a:cxnLst/>
              <a:rect l="l" t="t" r="r" b="b"/>
              <a:pathLst>
                <a:path w="2081" h="2144" extrusionOk="0">
                  <a:moveTo>
                    <a:pt x="1" y="1"/>
                  </a:moveTo>
                  <a:lnTo>
                    <a:pt x="1" y="1104"/>
                  </a:lnTo>
                  <a:lnTo>
                    <a:pt x="64" y="1104"/>
                  </a:lnTo>
                  <a:cubicBezTo>
                    <a:pt x="64" y="1702"/>
                    <a:pt x="505" y="2143"/>
                    <a:pt x="1072" y="2143"/>
                  </a:cubicBezTo>
                  <a:cubicBezTo>
                    <a:pt x="1671" y="2143"/>
                    <a:pt x="2080" y="1671"/>
                    <a:pt x="2080" y="1104"/>
                  </a:cubicBezTo>
                  <a:lnTo>
                    <a:pt x="2080"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7305" name="Google Shape;7305;p92"/>
          <p:cNvSpPr/>
          <p:nvPr/>
        </p:nvSpPr>
        <p:spPr>
          <a:xfrm>
            <a:off x="7043738" y="4904115"/>
            <a:ext cx="470444" cy="322485"/>
          </a:xfrm>
          <a:custGeom>
            <a:avLst/>
            <a:gdLst/>
            <a:ahLst/>
            <a:cxnLst/>
            <a:rect l="l" t="t" r="r" b="b"/>
            <a:pathLst>
              <a:path w="11847" h="8121" extrusionOk="0">
                <a:moveTo>
                  <a:pt x="5640" y="1221"/>
                </a:moveTo>
                <a:lnTo>
                  <a:pt x="5640" y="1914"/>
                </a:lnTo>
                <a:lnTo>
                  <a:pt x="4916" y="1914"/>
                </a:lnTo>
                <a:lnTo>
                  <a:pt x="4916" y="1568"/>
                </a:lnTo>
                <a:cubicBezTo>
                  <a:pt x="4916" y="1379"/>
                  <a:pt x="5073" y="1221"/>
                  <a:pt x="5294" y="1221"/>
                </a:cubicBezTo>
                <a:close/>
                <a:moveTo>
                  <a:pt x="8066" y="1253"/>
                </a:moveTo>
                <a:cubicBezTo>
                  <a:pt x="8287" y="1253"/>
                  <a:pt x="8444" y="1410"/>
                  <a:pt x="8444" y="1599"/>
                </a:cubicBezTo>
                <a:lnTo>
                  <a:pt x="8444" y="1946"/>
                </a:lnTo>
                <a:lnTo>
                  <a:pt x="7720" y="1946"/>
                </a:lnTo>
                <a:lnTo>
                  <a:pt x="7720" y="1253"/>
                </a:lnTo>
                <a:close/>
                <a:moveTo>
                  <a:pt x="7027" y="1253"/>
                </a:moveTo>
                <a:lnTo>
                  <a:pt x="7027" y="1977"/>
                </a:lnTo>
                <a:lnTo>
                  <a:pt x="6302" y="1977"/>
                </a:lnTo>
                <a:lnTo>
                  <a:pt x="6302" y="1253"/>
                </a:lnTo>
                <a:close/>
                <a:moveTo>
                  <a:pt x="8098" y="3994"/>
                </a:moveTo>
                <a:lnTo>
                  <a:pt x="6648" y="4844"/>
                </a:lnTo>
                <a:lnTo>
                  <a:pt x="5199" y="3994"/>
                </a:lnTo>
                <a:close/>
                <a:moveTo>
                  <a:pt x="6648" y="5663"/>
                </a:moveTo>
                <a:lnTo>
                  <a:pt x="8665" y="6797"/>
                </a:lnTo>
                <a:lnTo>
                  <a:pt x="4664" y="6797"/>
                </a:lnTo>
                <a:lnTo>
                  <a:pt x="6648" y="5663"/>
                </a:lnTo>
                <a:close/>
                <a:moveTo>
                  <a:pt x="3183" y="6766"/>
                </a:moveTo>
                <a:cubicBezTo>
                  <a:pt x="3372" y="6766"/>
                  <a:pt x="3561" y="6924"/>
                  <a:pt x="3561" y="7113"/>
                </a:cubicBezTo>
                <a:cubicBezTo>
                  <a:pt x="3561" y="7333"/>
                  <a:pt x="3372" y="7491"/>
                  <a:pt x="3183" y="7491"/>
                </a:cubicBezTo>
                <a:cubicBezTo>
                  <a:pt x="2994" y="7491"/>
                  <a:pt x="2836" y="7333"/>
                  <a:pt x="2836" y="7113"/>
                </a:cubicBezTo>
                <a:cubicBezTo>
                  <a:pt x="2836" y="6924"/>
                  <a:pt x="2994" y="6766"/>
                  <a:pt x="3183" y="6766"/>
                </a:cubicBezTo>
                <a:close/>
                <a:moveTo>
                  <a:pt x="10114" y="6797"/>
                </a:moveTo>
                <a:cubicBezTo>
                  <a:pt x="10303" y="6797"/>
                  <a:pt x="10461" y="6955"/>
                  <a:pt x="10461" y="7144"/>
                </a:cubicBezTo>
                <a:cubicBezTo>
                  <a:pt x="10461" y="7365"/>
                  <a:pt x="10303" y="7522"/>
                  <a:pt x="10114" y="7522"/>
                </a:cubicBezTo>
                <a:cubicBezTo>
                  <a:pt x="9925" y="7522"/>
                  <a:pt x="9767" y="7365"/>
                  <a:pt x="9767" y="7144"/>
                </a:cubicBezTo>
                <a:cubicBezTo>
                  <a:pt x="9767" y="6955"/>
                  <a:pt x="9925" y="6797"/>
                  <a:pt x="10114" y="6797"/>
                </a:cubicBezTo>
                <a:close/>
                <a:moveTo>
                  <a:pt x="1123" y="0"/>
                </a:moveTo>
                <a:cubicBezTo>
                  <a:pt x="859" y="0"/>
                  <a:pt x="600" y="103"/>
                  <a:pt x="411" y="308"/>
                </a:cubicBezTo>
                <a:cubicBezTo>
                  <a:pt x="1" y="686"/>
                  <a:pt x="1" y="1379"/>
                  <a:pt x="411" y="1757"/>
                </a:cubicBezTo>
                <a:lnTo>
                  <a:pt x="2017" y="3426"/>
                </a:lnTo>
                <a:cubicBezTo>
                  <a:pt x="2395" y="3805"/>
                  <a:pt x="2931" y="4025"/>
                  <a:pt x="3466" y="4025"/>
                </a:cubicBezTo>
                <a:lnTo>
                  <a:pt x="3782" y="4025"/>
                </a:lnTo>
                <a:lnTo>
                  <a:pt x="5955" y="5222"/>
                </a:lnTo>
                <a:lnTo>
                  <a:pt x="3908" y="6388"/>
                </a:lnTo>
                <a:cubicBezTo>
                  <a:pt x="3719" y="6167"/>
                  <a:pt x="3466" y="6073"/>
                  <a:pt x="3151" y="6073"/>
                </a:cubicBezTo>
                <a:cubicBezTo>
                  <a:pt x="2553" y="6073"/>
                  <a:pt x="2143" y="6545"/>
                  <a:pt x="2143" y="7081"/>
                </a:cubicBezTo>
                <a:cubicBezTo>
                  <a:pt x="2143" y="7680"/>
                  <a:pt x="2584" y="8121"/>
                  <a:pt x="3151" y="8121"/>
                </a:cubicBezTo>
                <a:cubicBezTo>
                  <a:pt x="3593" y="8121"/>
                  <a:pt x="3971" y="7837"/>
                  <a:pt x="4128" y="7396"/>
                </a:cubicBezTo>
                <a:lnTo>
                  <a:pt x="9137" y="7396"/>
                </a:lnTo>
                <a:cubicBezTo>
                  <a:pt x="9295" y="7806"/>
                  <a:pt x="9641" y="8121"/>
                  <a:pt x="10114" y="8121"/>
                </a:cubicBezTo>
                <a:cubicBezTo>
                  <a:pt x="10713" y="8121"/>
                  <a:pt x="11154" y="7648"/>
                  <a:pt x="11154" y="7081"/>
                </a:cubicBezTo>
                <a:cubicBezTo>
                  <a:pt x="11154" y="6482"/>
                  <a:pt x="10681" y="6073"/>
                  <a:pt x="10114" y="6073"/>
                </a:cubicBezTo>
                <a:cubicBezTo>
                  <a:pt x="9862" y="6073"/>
                  <a:pt x="9578" y="6167"/>
                  <a:pt x="9358" y="6388"/>
                </a:cubicBezTo>
                <a:lnTo>
                  <a:pt x="7310" y="5222"/>
                </a:lnTo>
                <a:lnTo>
                  <a:pt x="9484" y="4025"/>
                </a:lnTo>
                <a:lnTo>
                  <a:pt x="10839" y="4025"/>
                </a:lnTo>
                <a:cubicBezTo>
                  <a:pt x="11437" y="4025"/>
                  <a:pt x="11847" y="3552"/>
                  <a:pt x="11847" y="2985"/>
                </a:cubicBezTo>
                <a:cubicBezTo>
                  <a:pt x="11847" y="2387"/>
                  <a:pt x="11374" y="1946"/>
                  <a:pt x="10839" y="1946"/>
                </a:cubicBezTo>
                <a:lnTo>
                  <a:pt x="9074" y="1946"/>
                </a:lnTo>
                <a:lnTo>
                  <a:pt x="9074" y="1599"/>
                </a:lnTo>
                <a:cubicBezTo>
                  <a:pt x="9074" y="1032"/>
                  <a:pt x="8602" y="591"/>
                  <a:pt x="8035" y="591"/>
                </a:cubicBezTo>
                <a:lnTo>
                  <a:pt x="5294" y="591"/>
                </a:lnTo>
                <a:cubicBezTo>
                  <a:pt x="4695" y="591"/>
                  <a:pt x="4254" y="1064"/>
                  <a:pt x="4254" y="1599"/>
                </a:cubicBezTo>
                <a:lnTo>
                  <a:pt x="4254" y="1946"/>
                </a:lnTo>
                <a:lnTo>
                  <a:pt x="4097" y="1946"/>
                </a:lnTo>
                <a:cubicBezTo>
                  <a:pt x="3750" y="1946"/>
                  <a:pt x="3372" y="1820"/>
                  <a:pt x="3120" y="1568"/>
                </a:cubicBezTo>
                <a:lnTo>
                  <a:pt x="1860" y="308"/>
                </a:lnTo>
                <a:cubicBezTo>
                  <a:pt x="1655" y="103"/>
                  <a:pt x="1387" y="0"/>
                  <a:pt x="1123"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7306" name="Google Shape;7306;p92"/>
          <p:cNvGrpSpPr/>
          <p:nvPr/>
        </p:nvGrpSpPr>
        <p:grpSpPr>
          <a:xfrm>
            <a:off x="10019819" y="3591598"/>
            <a:ext cx="470404" cy="470404"/>
            <a:chOff x="-23245675" y="3148525"/>
            <a:chExt cx="296150" cy="296150"/>
          </a:xfrm>
        </p:grpSpPr>
        <p:sp>
          <p:nvSpPr>
            <p:cNvPr id="7307" name="Google Shape;7307;p92"/>
            <p:cNvSpPr/>
            <p:nvPr/>
          </p:nvSpPr>
          <p:spPr>
            <a:xfrm>
              <a:off x="-23192925" y="3251700"/>
              <a:ext cx="192225" cy="105550"/>
            </a:xfrm>
            <a:custGeom>
              <a:avLst/>
              <a:gdLst/>
              <a:ahLst/>
              <a:cxnLst/>
              <a:rect l="l" t="t" r="r" b="b"/>
              <a:pathLst>
                <a:path w="7689" h="4222" extrusionOk="0">
                  <a:moveTo>
                    <a:pt x="3151" y="0"/>
                  </a:moveTo>
                  <a:lnTo>
                    <a:pt x="2616" y="1260"/>
                  </a:lnTo>
                  <a:cubicBezTo>
                    <a:pt x="2584" y="1386"/>
                    <a:pt x="2427" y="1481"/>
                    <a:pt x="2301" y="1481"/>
                  </a:cubicBezTo>
                  <a:lnTo>
                    <a:pt x="1" y="1481"/>
                  </a:lnTo>
                  <a:lnTo>
                    <a:pt x="1" y="4222"/>
                  </a:lnTo>
                  <a:lnTo>
                    <a:pt x="7688" y="4222"/>
                  </a:lnTo>
                  <a:lnTo>
                    <a:pt x="7688" y="1481"/>
                  </a:lnTo>
                  <a:lnTo>
                    <a:pt x="5672" y="1481"/>
                  </a:lnTo>
                  <a:lnTo>
                    <a:pt x="4884" y="3371"/>
                  </a:lnTo>
                  <a:cubicBezTo>
                    <a:pt x="4827" y="3513"/>
                    <a:pt x="4713" y="3578"/>
                    <a:pt x="4593" y="3578"/>
                  </a:cubicBezTo>
                  <a:cubicBezTo>
                    <a:pt x="4447" y="3578"/>
                    <a:pt x="4292" y="3481"/>
                    <a:pt x="4223" y="3308"/>
                  </a:cubicBezTo>
                  <a:lnTo>
                    <a:pt x="3151"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08" name="Google Shape;7308;p92"/>
            <p:cNvSpPr/>
            <p:nvPr/>
          </p:nvSpPr>
          <p:spPr>
            <a:xfrm>
              <a:off x="-23193700" y="3200500"/>
              <a:ext cx="192200" cy="106350"/>
            </a:xfrm>
            <a:custGeom>
              <a:avLst/>
              <a:gdLst/>
              <a:ahLst/>
              <a:cxnLst/>
              <a:rect l="l" t="t" r="r" b="b"/>
              <a:pathLst>
                <a:path w="7688" h="4254" extrusionOk="0">
                  <a:moveTo>
                    <a:pt x="0" y="0"/>
                  </a:moveTo>
                  <a:lnTo>
                    <a:pt x="0" y="2836"/>
                  </a:lnTo>
                  <a:lnTo>
                    <a:pt x="2111" y="2836"/>
                  </a:lnTo>
                  <a:lnTo>
                    <a:pt x="2962" y="945"/>
                  </a:lnTo>
                  <a:cubicBezTo>
                    <a:pt x="3020" y="800"/>
                    <a:pt x="3138" y="735"/>
                    <a:pt x="3258" y="735"/>
                  </a:cubicBezTo>
                  <a:cubicBezTo>
                    <a:pt x="3399" y="735"/>
                    <a:pt x="3541" y="824"/>
                    <a:pt x="3592" y="977"/>
                  </a:cubicBezTo>
                  <a:lnTo>
                    <a:pt x="4632" y="4253"/>
                  </a:lnTo>
                  <a:lnTo>
                    <a:pt x="5104" y="3056"/>
                  </a:lnTo>
                  <a:cubicBezTo>
                    <a:pt x="5167" y="2930"/>
                    <a:pt x="5325" y="2836"/>
                    <a:pt x="5419" y="2836"/>
                  </a:cubicBezTo>
                  <a:lnTo>
                    <a:pt x="7688" y="2836"/>
                  </a:lnTo>
                  <a:lnTo>
                    <a:pt x="7688"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09" name="Google Shape;7309;p92"/>
            <p:cNvSpPr/>
            <p:nvPr/>
          </p:nvSpPr>
          <p:spPr>
            <a:xfrm>
              <a:off x="-23245675" y="3148525"/>
              <a:ext cx="296150" cy="296150"/>
            </a:xfrm>
            <a:custGeom>
              <a:avLst/>
              <a:gdLst/>
              <a:ahLst/>
              <a:cxnLst/>
              <a:rect l="l" t="t" r="r" b="b"/>
              <a:pathLst>
                <a:path w="11846" h="11846" extrusionOk="0">
                  <a:moveTo>
                    <a:pt x="10113" y="1386"/>
                  </a:moveTo>
                  <a:cubicBezTo>
                    <a:pt x="10302" y="1386"/>
                    <a:pt x="10460" y="1544"/>
                    <a:pt x="10460" y="1733"/>
                  </a:cubicBezTo>
                  <a:lnTo>
                    <a:pt x="10460" y="8758"/>
                  </a:lnTo>
                  <a:cubicBezTo>
                    <a:pt x="10460" y="8947"/>
                    <a:pt x="10302" y="9105"/>
                    <a:pt x="10113" y="9105"/>
                  </a:cubicBezTo>
                  <a:lnTo>
                    <a:pt x="1733" y="9105"/>
                  </a:lnTo>
                  <a:cubicBezTo>
                    <a:pt x="1512" y="9105"/>
                    <a:pt x="1355" y="8947"/>
                    <a:pt x="1355" y="8758"/>
                  </a:cubicBezTo>
                  <a:lnTo>
                    <a:pt x="1355" y="1733"/>
                  </a:lnTo>
                  <a:cubicBezTo>
                    <a:pt x="1355" y="1544"/>
                    <a:pt x="1512" y="1386"/>
                    <a:pt x="1733" y="1386"/>
                  </a:cubicBezTo>
                  <a:close/>
                  <a:moveTo>
                    <a:pt x="2426" y="9767"/>
                  </a:moveTo>
                  <a:cubicBezTo>
                    <a:pt x="2615" y="9767"/>
                    <a:pt x="2804" y="9924"/>
                    <a:pt x="2804" y="10113"/>
                  </a:cubicBezTo>
                  <a:cubicBezTo>
                    <a:pt x="2804" y="10334"/>
                    <a:pt x="2615" y="10491"/>
                    <a:pt x="2426" y="10491"/>
                  </a:cubicBezTo>
                  <a:cubicBezTo>
                    <a:pt x="2237" y="10491"/>
                    <a:pt x="2079" y="10334"/>
                    <a:pt x="2079" y="10113"/>
                  </a:cubicBezTo>
                  <a:cubicBezTo>
                    <a:pt x="2079" y="9924"/>
                    <a:pt x="2237" y="9767"/>
                    <a:pt x="2426" y="9767"/>
                  </a:cubicBezTo>
                  <a:close/>
                  <a:moveTo>
                    <a:pt x="3844" y="9767"/>
                  </a:moveTo>
                  <a:cubicBezTo>
                    <a:pt x="4033" y="9767"/>
                    <a:pt x="4190" y="9924"/>
                    <a:pt x="4190" y="10113"/>
                  </a:cubicBezTo>
                  <a:cubicBezTo>
                    <a:pt x="4190" y="10334"/>
                    <a:pt x="4001" y="10491"/>
                    <a:pt x="3844" y="10491"/>
                  </a:cubicBezTo>
                  <a:cubicBezTo>
                    <a:pt x="3655" y="10491"/>
                    <a:pt x="3497" y="10334"/>
                    <a:pt x="3497" y="10113"/>
                  </a:cubicBezTo>
                  <a:cubicBezTo>
                    <a:pt x="3497" y="9924"/>
                    <a:pt x="3655" y="9767"/>
                    <a:pt x="3844" y="9767"/>
                  </a:cubicBezTo>
                  <a:close/>
                  <a:moveTo>
                    <a:pt x="1733" y="0"/>
                  </a:moveTo>
                  <a:cubicBezTo>
                    <a:pt x="788" y="0"/>
                    <a:pt x="0" y="788"/>
                    <a:pt x="0" y="1733"/>
                  </a:cubicBezTo>
                  <a:lnTo>
                    <a:pt x="0" y="10113"/>
                  </a:lnTo>
                  <a:cubicBezTo>
                    <a:pt x="0" y="11058"/>
                    <a:pt x="788" y="11846"/>
                    <a:pt x="1733" y="11846"/>
                  </a:cubicBezTo>
                  <a:lnTo>
                    <a:pt x="10113" y="11846"/>
                  </a:lnTo>
                  <a:cubicBezTo>
                    <a:pt x="11058" y="11846"/>
                    <a:pt x="11846" y="11058"/>
                    <a:pt x="11846" y="10113"/>
                  </a:cubicBezTo>
                  <a:lnTo>
                    <a:pt x="11846" y="1733"/>
                  </a:lnTo>
                  <a:cubicBezTo>
                    <a:pt x="11846" y="788"/>
                    <a:pt x="11058" y="0"/>
                    <a:pt x="10113"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7310" name="Google Shape;7310;p92"/>
          <p:cNvSpPr/>
          <p:nvPr/>
        </p:nvSpPr>
        <p:spPr>
          <a:xfrm>
            <a:off x="10076062" y="4230720"/>
            <a:ext cx="359097" cy="469213"/>
          </a:xfrm>
          <a:custGeom>
            <a:avLst/>
            <a:gdLst/>
            <a:ahLst/>
            <a:cxnLst/>
            <a:rect l="l" t="t" r="r" b="b"/>
            <a:pathLst>
              <a:path w="9043" h="11816" extrusionOk="0">
                <a:moveTo>
                  <a:pt x="6392" y="3395"/>
                </a:moveTo>
                <a:cubicBezTo>
                  <a:pt x="6483" y="3395"/>
                  <a:pt x="6569" y="3419"/>
                  <a:pt x="6616" y="3466"/>
                </a:cubicBezTo>
                <a:cubicBezTo>
                  <a:pt x="7310" y="4159"/>
                  <a:pt x="7656" y="5010"/>
                  <a:pt x="7656" y="5924"/>
                </a:cubicBezTo>
                <a:cubicBezTo>
                  <a:pt x="7656" y="6837"/>
                  <a:pt x="7310" y="7719"/>
                  <a:pt x="6616" y="8350"/>
                </a:cubicBezTo>
                <a:cubicBezTo>
                  <a:pt x="5955" y="9043"/>
                  <a:pt x="5104" y="9389"/>
                  <a:pt x="4191" y="9389"/>
                </a:cubicBezTo>
                <a:cubicBezTo>
                  <a:pt x="4002" y="9389"/>
                  <a:pt x="3844" y="9232"/>
                  <a:pt x="3844" y="9043"/>
                </a:cubicBezTo>
                <a:cubicBezTo>
                  <a:pt x="3844" y="8822"/>
                  <a:pt x="4002" y="8665"/>
                  <a:pt x="4191" y="8665"/>
                </a:cubicBezTo>
                <a:cubicBezTo>
                  <a:pt x="4947" y="8665"/>
                  <a:pt x="5608" y="8413"/>
                  <a:pt x="6144" y="7845"/>
                </a:cubicBezTo>
                <a:cubicBezTo>
                  <a:pt x="6679" y="7341"/>
                  <a:pt x="6994" y="6617"/>
                  <a:pt x="6994" y="5892"/>
                </a:cubicBezTo>
                <a:cubicBezTo>
                  <a:pt x="6931" y="5168"/>
                  <a:pt x="6679" y="4474"/>
                  <a:pt x="6144" y="3939"/>
                </a:cubicBezTo>
                <a:cubicBezTo>
                  <a:pt x="6049" y="3844"/>
                  <a:pt x="6049" y="3592"/>
                  <a:pt x="6144" y="3466"/>
                </a:cubicBezTo>
                <a:cubicBezTo>
                  <a:pt x="6207" y="3419"/>
                  <a:pt x="6301" y="3395"/>
                  <a:pt x="6392" y="3395"/>
                </a:cubicBezTo>
                <a:close/>
                <a:moveTo>
                  <a:pt x="378" y="1"/>
                </a:moveTo>
                <a:cubicBezTo>
                  <a:pt x="189" y="1"/>
                  <a:pt x="0" y="158"/>
                  <a:pt x="0" y="379"/>
                </a:cubicBezTo>
                <a:lnTo>
                  <a:pt x="0" y="1482"/>
                </a:lnTo>
                <a:cubicBezTo>
                  <a:pt x="0" y="2742"/>
                  <a:pt x="977" y="3750"/>
                  <a:pt x="2206" y="3876"/>
                </a:cubicBezTo>
                <a:cubicBezTo>
                  <a:pt x="2489" y="4695"/>
                  <a:pt x="3277" y="5294"/>
                  <a:pt x="4191" y="5294"/>
                </a:cubicBezTo>
                <a:cubicBezTo>
                  <a:pt x="4569" y="5294"/>
                  <a:pt x="4915" y="5609"/>
                  <a:pt x="4915" y="5987"/>
                </a:cubicBezTo>
                <a:cubicBezTo>
                  <a:pt x="4852" y="6302"/>
                  <a:pt x="4537" y="6617"/>
                  <a:pt x="4191" y="6617"/>
                </a:cubicBezTo>
                <a:cubicBezTo>
                  <a:pt x="3277" y="6617"/>
                  <a:pt x="2489" y="7215"/>
                  <a:pt x="2206" y="8035"/>
                </a:cubicBezTo>
                <a:cubicBezTo>
                  <a:pt x="1009" y="8161"/>
                  <a:pt x="0" y="9200"/>
                  <a:pt x="0" y="10460"/>
                </a:cubicBezTo>
                <a:lnTo>
                  <a:pt x="0" y="11469"/>
                </a:lnTo>
                <a:cubicBezTo>
                  <a:pt x="0" y="11658"/>
                  <a:pt x="189" y="11815"/>
                  <a:pt x="378" y="11815"/>
                </a:cubicBezTo>
                <a:lnTo>
                  <a:pt x="1765" y="11815"/>
                </a:lnTo>
                <a:cubicBezTo>
                  <a:pt x="1954" y="11815"/>
                  <a:pt x="2111" y="11658"/>
                  <a:pt x="2111" y="11469"/>
                </a:cubicBezTo>
                <a:lnTo>
                  <a:pt x="2111" y="10460"/>
                </a:lnTo>
                <a:cubicBezTo>
                  <a:pt x="2111" y="10240"/>
                  <a:pt x="2269" y="10082"/>
                  <a:pt x="2458" y="10082"/>
                </a:cubicBezTo>
                <a:lnTo>
                  <a:pt x="2647" y="10082"/>
                </a:lnTo>
                <a:cubicBezTo>
                  <a:pt x="3056" y="10523"/>
                  <a:pt x="3592" y="10807"/>
                  <a:pt x="4191" y="10807"/>
                </a:cubicBezTo>
                <a:cubicBezTo>
                  <a:pt x="6868" y="10807"/>
                  <a:pt x="9042" y="8633"/>
                  <a:pt x="9042" y="5955"/>
                </a:cubicBezTo>
                <a:cubicBezTo>
                  <a:pt x="9042" y="3277"/>
                  <a:pt x="6868" y="1103"/>
                  <a:pt x="4191" y="1103"/>
                </a:cubicBezTo>
                <a:cubicBezTo>
                  <a:pt x="3592" y="1103"/>
                  <a:pt x="3056" y="1356"/>
                  <a:pt x="2647" y="1828"/>
                </a:cubicBezTo>
                <a:lnTo>
                  <a:pt x="2458" y="1828"/>
                </a:lnTo>
                <a:cubicBezTo>
                  <a:pt x="2269" y="1828"/>
                  <a:pt x="2111" y="1671"/>
                  <a:pt x="2111" y="1482"/>
                </a:cubicBezTo>
                <a:lnTo>
                  <a:pt x="2111" y="379"/>
                </a:lnTo>
                <a:cubicBezTo>
                  <a:pt x="2111" y="158"/>
                  <a:pt x="1954" y="1"/>
                  <a:pt x="176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7311" name="Google Shape;7311;p92"/>
          <p:cNvGrpSpPr/>
          <p:nvPr/>
        </p:nvGrpSpPr>
        <p:grpSpPr>
          <a:xfrm>
            <a:off x="10020434" y="4830230"/>
            <a:ext cx="469173" cy="470404"/>
            <a:chOff x="-23244900" y="3888100"/>
            <a:chExt cx="295375" cy="296150"/>
          </a:xfrm>
        </p:grpSpPr>
        <p:sp>
          <p:nvSpPr>
            <p:cNvPr id="7312" name="Google Shape;7312;p92"/>
            <p:cNvSpPr/>
            <p:nvPr/>
          </p:nvSpPr>
          <p:spPr>
            <a:xfrm>
              <a:off x="-23106275" y="3958975"/>
              <a:ext cx="18150" cy="17350"/>
            </a:xfrm>
            <a:custGeom>
              <a:avLst/>
              <a:gdLst/>
              <a:ahLst/>
              <a:cxnLst/>
              <a:rect l="l" t="t" r="r" b="b"/>
              <a:pathLst>
                <a:path w="726" h="694" extrusionOk="0">
                  <a:moveTo>
                    <a:pt x="0" y="0"/>
                  </a:moveTo>
                  <a:lnTo>
                    <a:pt x="0" y="694"/>
                  </a:lnTo>
                  <a:lnTo>
                    <a:pt x="725" y="694"/>
                  </a:lnTo>
                  <a:lnTo>
                    <a:pt x="725"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13" name="Google Shape;7313;p92"/>
            <p:cNvSpPr/>
            <p:nvPr/>
          </p:nvSpPr>
          <p:spPr>
            <a:xfrm>
              <a:off x="-23106275" y="3992850"/>
              <a:ext cx="18150" cy="18125"/>
            </a:xfrm>
            <a:custGeom>
              <a:avLst/>
              <a:gdLst/>
              <a:ahLst/>
              <a:cxnLst/>
              <a:rect l="l" t="t" r="r" b="b"/>
              <a:pathLst>
                <a:path w="726" h="725" extrusionOk="0">
                  <a:moveTo>
                    <a:pt x="0" y="0"/>
                  </a:moveTo>
                  <a:lnTo>
                    <a:pt x="0" y="725"/>
                  </a:lnTo>
                  <a:lnTo>
                    <a:pt x="725" y="725"/>
                  </a:lnTo>
                  <a:lnTo>
                    <a:pt x="725"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14" name="Google Shape;7314;p92"/>
            <p:cNvSpPr/>
            <p:nvPr/>
          </p:nvSpPr>
          <p:spPr>
            <a:xfrm>
              <a:off x="-23106275" y="4062950"/>
              <a:ext cx="18150" cy="34675"/>
            </a:xfrm>
            <a:custGeom>
              <a:avLst/>
              <a:gdLst/>
              <a:ahLst/>
              <a:cxnLst/>
              <a:rect l="l" t="t" r="r" b="b"/>
              <a:pathLst>
                <a:path w="726" h="1387" extrusionOk="0">
                  <a:moveTo>
                    <a:pt x="0" y="0"/>
                  </a:moveTo>
                  <a:lnTo>
                    <a:pt x="0" y="1040"/>
                  </a:lnTo>
                  <a:cubicBezTo>
                    <a:pt x="0" y="1229"/>
                    <a:pt x="158" y="1386"/>
                    <a:pt x="379" y="1386"/>
                  </a:cubicBezTo>
                  <a:cubicBezTo>
                    <a:pt x="568" y="1386"/>
                    <a:pt x="725" y="1229"/>
                    <a:pt x="725" y="1040"/>
                  </a:cubicBezTo>
                  <a:lnTo>
                    <a:pt x="725"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15" name="Google Shape;7315;p92"/>
            <p:cNvSpPr/>
            <p:nvPr/>
          </p:nvSpPr>
          <p:spPr>
            <a:xfrm>
              <a:off x="-23070825" y="3940850"/>
              <a:ext cx="52775" cy="26825"/>
            </a:xfrm>
            <a:custGeom>
              <a:avLst/>
              <a:gdLst/>
              <a:ahLst/>
              <a:cxnLst/>
              <a:rect l="l" t="t" r="r" b="b"/>
              <a:pathLst>
                <a:path w="2111" h="1073" extrusionOk="0">
                  <a:moveTo>
                    <a:pt x="0" y="1"/>
                  </a:moveTo>
                  <a:lnTo>
                    <a:pt x="0" y="725"/>
                  </a:lnTo>
                  <a:lnTo>
                    <a:pt x="1040" y="725"/>
                  </a:lnTo>
                  <a:cubicBezTo>
                    <a:pt x="1386" y="725"/>
                    <a:pt x="1701" y="883"/>
                    <a:pt x="1985" y="1072"/>
                  </a:cubicBezTo>
                  <a:cubicBezTo>
                    <a:pt x="2048" y="946"/>
                    <a:pt x="2111" y="851"/>
                    <a:pt x="2111" y="725"/>
                  </a:cubicBezTo>
                  <a:cubicBezTo>
                    <a:pt x="2111" y="316"/>
                    <a:pt x="1764" y="1"/>
                    <a:pt x="138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16" name="Google Shape;7316;p92"/>
            <p:cNvSpPr/>
            <p:nvPr/>
          </p:nvSpPr>
          <p:spPr>
            <a:xfrm>
              <a:off x="-23106275" y="3923525"/>
              <a:ext cx="18150" cy="17350"/>
            </a:xfrm>
            <a:custGeom>
              <a:avLst/>
              <a:gdLst/>
              <a:ahLst/>
              <a:cxnLst/>
              <a:rect l="l" t="t" r="r" b="b"/>
              <a:pathLst>
                <a:path w="726" h="694" extrusionOk="0">
                  <a:moveTo>
                    <a:pt x="347" y="1"/>
                  </a:moveTo>
                  <a:cubicBezTo>
                    <a:pt x="158" y="1"/>
                    <a:pt x="0" y="158"/>
                    <a:pt x="0" y="347"/>
                  </a:cubicBezTo>
                  <a:lnTo>
                    <a:pt x="0" y="694"/>
                  </a:lnTo>
                  <a:lnTo>
                    <a:pt x="725" y="694"/>
                  </a:lnTo>
                  <a:lnTo>
                    <a:pt x="725" y="347"/>
                  </a:lnTo>
                  <a:cubicBezTo>
                    <a:pt x="725" y="158"/>
                    <a:pt x="568" y="1"/>
                    <a:pt x="34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17" name="Google Shape;7317;p92"/>
            <p:cNvSpPr/>
            <p:nvPr/>
          </p:nvSpPr>
          <p:spPr>
            <a:xfrm>
              <a:off x="-23106275" y="4027500"/>
              <a:ext cx="18150" cy="18125"/>
            </a:xfrm>
            <a:custGeom>
              <a:avLst/>
              <a:gdLst/>
              <a:ahLst/>
              <a:cxnLst/>
              <a:rect l="l" t="t" r="r" b="b"/>
              <a:pathLst>
                <a:path w="726" h="725" extrusionOk="0">
                  <a:moveTo>
                    <a:pt x="0" y="0"/>
                  </a:moveTo>
                  <a:lnTo>
                    <a:pt x="0" y="725"/>
                  </a:lnTo>
                  <a:lnTo>
                    <a:pt x="725" y="725"/>
                  </a:lnTo>
                  <a:lnTo>
                    <a:pt x="725"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18" name="Google Shape;7318;p92"/>
            <p:cNvSpPr/>
            <p:nvPr/>
          </p:nvSpPr>
          <p:spPr>
            <a:xfrm>
              <a:off x="-23244900" y="3888100"/>
              <a:ext cx="295375" cy="296150"/>
            </a:xfrm>
            <a:custGeom>
              <a:avLst/>
              <a:gdLst/>
              <a:ahLst/>
              <a:cxnLst/>
              <a:rect l="l" t="t" r="r" b="b"/>
              <a:pathLst>
                <a:path w="11815" h="11846" extrusionOk="0">
                  <a:moveTo>
                    <a:pt x="5892" y="725"/>
                  </a:moveTo>
                  <a:cubicBezTo>
                    <a:pt x="6333" y="725"/>
                    <a:pt x="6743" y="1008"/>
                    <a:pt x="6900" y="1449"/>
                  </a:cubicBezTo>
                  <a:lnTo>
                    <a:pt x="8349" y="1449"/>
                  </a:lnTo>
                  <a:cubicBezTo>
                    <a:pt x="9106" y="1449"/>
                    <a:pt x="9736" y="2079"/>
                    <a:pt x="9736" y="2835"/>
                  </a:cubicBezTo>
                  <a:cubicBezTo>
                    <a:pt x="9736" y="3214"/>
                    <a:pt x="9578" y="3529"/>
                    <a:pt x="9295" y="3812"/>
                  </a:cubicBezTo>
                  <a:cubicBezTo>
                    <a:pt x="9326" y="3938"/>
                    <a:pt x="9358" y="4096"/>
                    <a:pt x="9358" y="4190"/>
                  </a:cubicBezTo>
                  <a:cubicBezTo>
                    <a:pt x="9358" y="4600"/>
                    <a:pt x="9200" y="4915"/>
                    <a:pt x="8948" y="5198"/>
                  </a:cubicBezTo>
                  <a:cubicBezTo>
                    <a:pt x="8980" y="5324"/>
                    <a:pt x="9011" y="5450"/>
                    <a:pt x="9011" y="5576"/>
                  </a:cubicBezTo>
                  <a:cubicBezTo>
                    <a:pt x="9011" y="6333"/>
                    <a:pt x="8381" y="6963"/>
                    <a:pt x="7625" y="6963"/>
                  </a:cubicBezTo>
                  <a:cubicBezTo>
                    <a:pt x="7436" y="6963"/>
                    <a:pt x="7278" y="6805"/>
                    <a:pt x="7278" y="6616"/>
                  </a:cubicBezTo>
                  <a:cubicBezTo>
                    <a:pt x="7278" y="6427"/>
                    <a:pt x="7436" y="6269"/>
                    <a:pt x="7625" y="6269"/>
                  </a:cubicBezTo>
                  <a:cubicBezTo>
                    <a:pt x="8034" y="6269"/>
                    <a:pt x="8349" y="5954"/>
                    <a:pt x="8349" y="5545"/>
                  </a:cubicBezTo>
                  <a:cubicBezTo>
                    <a:pt x="8349" y="5167"/>
                    <a:pt x="8034" y="4852"/>
                    <a:pt x="7625" y="4852"/>
                  </a:cubicBezTo>
                  <a:lnTo>
                    <a:pt x="6932" y="4852"/>
                  </a:lnTo>
                  <a:lnTo>
                    <a:pt x="6932" y="7593"/>
                  </a:lnTo>
                  <a:lnTo>
                    <a:pt x="7940" y="7593"/>
                  </a:lnTo>
                  <a:cubicBezTo>
                    <a:pt x="8538" y="7593"/>
                    <a:pt x="8980" y="8065"/>
                    <a:pt x="8980" y="8632"/>
                  </a:cubicBezTo>
                  <a:cubicBezTo>
                    <a:pt x="8980" y="9105"/>
                    <a:pt x="8664" y="9514"/>
                    <a:pt x="8192" y="9609"/>
                  </a:cubicBezTo>
                  <a:cubicBezTo>
                    <a:pt x="7562" y="9767"/>
                    <a:pt x="7058" y="10145"/>
                    <a:pt x="6680" y="10586"/>
                  </a:cubicBezTo>
                  <a:cubicBezTo>
                    <a:pt x="6459" y="10869"/>
                    <a:pt x="6176" y="11027"/>
                    <a:pt x="5861" y="11027"/>
                  </a:cubicBezTo>
                  <a:cubicBezTo>
                    <a:pt x="5545" y="11027"/>
                    <a:pt x="5230" y="10869"/>
                    <a:pt x="5041" y="10586"/>
                  </a:cubicBezTo>
                  <a:cubicBezTo>
                    <a:pt x="4695" y="10113"/>
                    <a:pt x="4128" y="9767"/>
                    <a:pt x="3529" y="9609"/>
                  </a:cubicBezTo>
                  <a:cubicBezTo>
                    <a:pt x="3057" y="9483"/>
                    <a:pt x="2742" y="9042"/>
                    <a:pt x="2742" y="8569"/>
                  </a:cubicBezTo>
                  <a:cubicBezTo>
                    <a:pt x="2742" y="8002"/>
                    <a:pt x="3214" y="7561"/>
                    <a:pt x="3781" y="7561"/>
                  </a:cubicBezTo>
                  <a:lnTo>
                    <a:pt x="4789" y="7561"/>
                  </a:lnTo>
                  <a:lnTo>
                    <a:pt x="4789" y="4789"/>
                  </a:lnTo>
                  <a:lnTo>
                    <a:pt x="4096" y="4789"/>
                  </a:lnTo>
                  <a:cubicBezTo>
                    <a:pt x="3687" y="4789"/>
                    <a:pt x="3372" y="5104"/>
                    <a:pt x="3372" y="5513"/>
                  </a:cubicBezTo>
                  <a:cubicBezTo>
                    <a:pt x="3372" y="5891"/>
                    <a:pt x="3687" y="6206"/>
                    <a:pt x="4096" y="6206"/>
                  </a:cubicBezTo>
                  <a:cubicBezTo>
                    <a:pt x="4285" y="6206"/>
                    <a:pt x="4443" y="6364"/>
                    <a:pt x="4443" y="6553"/>
                  </a:cubicBezTo>
                  <a:cubicBezTo>
                    <a:pt x="4443" y="6774"/>
                    <a:pt x="4285" y="6931"/>
                    <a:pt x="4096" y="6931"/>
                  </a:cubicBezTo>
                  <a:cubicBezTo>
                    <a:pt x="3340" y="6931"/>
                    <a:pt x="2710" y="6301"/>
                    <a:pt x="2710" y="5545"/>
                  </a:cubicBezTo>
                  <a:cubicBezTo>
                    <a:pt x="2710" y="5387"/>
                    <a:pt x="2742" y="5261"/>
                    <a:pt x="2805" y="5135"/>
                  </a:cubicBezTo>
                  <a:cubicBezTo>
                    <a:pt x="2521" y="4883"/>
                    <a:pt x="2363" y="4568"/>
                    <a:pt x="2363" y="4159"/>
                  </a:cubicBezTo>
                  <a:cubicBezTo>
                    <a:pt x="2363" y="4001"/>
                    <a:pt x="2395" y="3875"/>
                    <a:pt x="2426" y="3781"/>
                  </a:cubicBezTo>
                  <a:cubicBezTo>
                    <a:pt x="2174" y="3497"/>
                    <a:pt x="2017" y="3182"/>
                    <a:pt x="2017" y="2772"/>
                  </a:cubicBezTo>
                  <a:cubicBezTo>
                    <a:pt x="2080" y="2048"/>
                    <a:pt x="2710" y="1449"/>
                    <a:pt x="3466" y="1449"/>
                  </a:cubicBezTo>
                  <a:lnTo>
                    <a:pt x="4915" y="1449"/>
                  </a:lnTo>
                  <a:cubicBezTo>
                    <a:pt x="5073" y="1040"/>
                    <a:pt x="5419" y="725"/>
                    <a:pt x="5892" y="725"/>
                  </a:cubicBezTo>
                  <a:close/>
                  <a:moveTo>
                    <a:pt x="1009" y="0"/>
                  </a:moveTo>
                  <a:cubicBezTo>
                    <a:pt x="473" y="32"/>
                    <a:pt x="1" y="504"/>
                    <a:pt x="1" y="1040"/>
                  </a:cubicBezTo>
                  <a:lnTo>
                    <a:pt x="1" y="10838"/>
                  </a:lnTo>
                  <a:cubicBezTo>
                    <a:pt x="1" y="11405"/>
                    <a:pt x="473" y="11846"/>
                    <a:pt x="1009" y="11846"/>
                  </a:cubicBezTo>
                  <a:lnTo>
                    <a:pt x="10807" y="11846"/>
                  </a:lnTo>
                  <a:cubicBezTo>
                    <a:pt x="11374" y="11846"/>
                    <a:pt x="11815" y="11373"/>
                    <a:pt x="11815" y="10775"/>
                  </a:cubicBezTo>
                  <a:lnTo>
                    <a:pt x="11815" y="1071"/>
                  </a:lnTo>
                  <a:cubicBezTo>
                    <a:pt x="11815" y="504"/>
                    <a:pt x="11342" y="32"/>
                    <a:pt x="10807" y="32"/>
                  </a:cubicBezTo>
                  <a:lnTo>
                    <a:pt x="1009"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19" name="Google Shape;7319;p92"/>
            <p:cNvSpPr/>
            <p:nvPr/>
          </p:nvSpPr>
          <p:spPr>
            <a:xfrm>
              <a:off x="-23070825" y="3975525"/>
              <a:ext cx="43325" cy="26800"/>
            </a:xfrm>
            <a:custGeom>
              <a:avLst/>
              <a:gdLst/>
              <a:ahLst/>
              <a:cxnLst/>
              <a:rect l="l" t="t" r="r" b="b"/>
              <a:pathLst>
                <a:path w="1733" h="1072" extrusionOk="0">
                  <a:moveTo>
                    <a:pt x="0" y="0"/>
                  </a:moveTo>
                  <a:lnTo>
                    <a:pt x="0" y="725"/>
                  </a:lnTo>
                  <a:lnTo>
                    <a:pt x="725" y="725"/>
                  </a:lnTo>
                  <a:cubicBezTo>
                    <a:pt x="748" y="722"/>
                    <a:pt x="772" y="721"/>
                    <a:pt x="795" y="721"/>
                  </a:cubicBezTo>
                  <a:cubicBezTo>
                    <a:pt x="1086" y="721"/>
                    <a:pt x="1374" y="896"/>
                    <a:pt x="1607" y="1071"/>
                  </a:cubicBezTo>
                  <a:cubicBezTo>
                    <a:pt x="1701" y="945"/>
                    <a:pt x="1733" y="819"/>
                    <a:pt x="1733" y="725"/>
                  </a:cubicBezTo>
                  <a:cubicBezTo>
                    <a:pt x="1733" y="315"/>
                    <a:pt x="1418" y="0"/>
                    <a:pt x="104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20" name="Google Shape;7320;p92"/>
            <p:cNvSpPr/>
            <p:nvPr/>
          </p:nvSpPr>
          <p:spPr>
            <a:xfrm>
              <a:off x="-23158250" y="4097600"/>
              <a:ext cx="121300" cy="52000"/>
            </a:xfrm>
            <a:custGeom>
              <a:avLst/>
              <a:gdLst/>
              <a:ahLst/>
              <a:cxnLst/>
              <a:rect l="l" t="t" r="r" b="b"/>
              <a:pathLst>
                <a:path w="4852" h="2080" extrusionOk="0">
                  <a:moveTo>
                    <a:pt x="315" y="0"/>
                  </a:moveTo>
                  <a:cubicBezTo>
                    <a:pt x="158" y="0"/>
                    <a:pt x="0" y="158"/>
                    <a:pt x="0" y="347"/>
                  </a:cubicBezTo>
                  <a:cubicBezTo>
                    <a:pt x="0" y="567"/>
                    <a:pt x="158" y="662"/>
                    <a:pt x="284" y="693"/>
                  </a:cubicBezTo>
                  <a:cubicBezTo>
                    <a:pt x="1008" y="914"/>
                    <a:pt x="1701" y="1355"/>
                    <a:pt x="2174" y="1922"/>
                  </a:cubicBezTo>
                  <a:cubicBezTo>
                    <a:pt x="2205" y="2017"/>
                    <a:pt x="2269" y="2080"/>
                    <a:pt x="2426" y="2080"/>
                  </a:cubicBezTo>
                  <a:cubicBezTo>
                    <a:pt x="2584" y="2080"/>
                    <a:pt x="2678" y="2017"/>
                    <a:pt x="2710" y="1922"/>
                  </a:cubicBezTo>
                  <a:cubicBezTo>
                    <a:pt x="3151" y="1355"/>
                    <a:pt x="3812" y="882"/>
                    <a:pt x="4568" y="662"/>
                  </a:cubicBezTo>
                  <a:cubicBezTo>
                    <a:pt x="4726" y="630"/>
                    <a:pt x="4852" y="504"/>
                    <a:pt x="4852" y="347"/>
                  </a:cubicBezTo>
                  <a:cubicBezTo>
                    <a:pt x="4852" y="158"/>
                    <a:pt x="4694" y="0"/>
                    <a:pt x="4474" y="0"/>
                  </a:cubicBezTo>
                  <a:lnTo>
                    <a:pt x="3371" y="0"/>
                  </a:lnTo>
                  <a:cubicBezTo>
                    <a:pt x="3214" y="410"/>
                    <a:pt x="2867" y="725"/>
                    <a:pt x="2395" y="725"/>
                  </a:cubicBezTo>
                  <a:cubicBezTo>
                    <a:pt x="1922" y="725"/>
                    <a:pt x="1575" y="441"/>
                    <a:pt x="1418"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21" name="Google Shape;7321;p92"/>
            <p:cNvSpPr/>
            <p:nvPr/>
          </p:nvSpPr>
          <p:spPr>
            <a:xfrm>
              <a:off x="-23176375" y="3940850"/>
              <a:ext cx="52800" cy="26825"/>
            </a:xfrm>
            <a:custGeom>
              <a:avLst/>
              <a:gdLst/>
              <a:ahLst/>
              <a:cxnLst/>
              <a:rect l="l" t="t" r="r" b="b"/>
              <a:pathLst>
                <a:path w="2112" h="1073" extrusionOk="0">
                  <a:moveTo>
                    <a:pt x="725" y="1"/>
                  </a:moveTo>
                  <a:cubicBezTo>
                    <a:pt x="316" y="1"/>
                    <a:pt x="1" y="316"/>
                    <a:pt x="1" y="725"/>
                  </a:cubicBezTo>
                  <a:cubicBezTo>
                    <a:pt x="1" y="851"/>
                    <a:pt x="64" y="978"/>
                    <a:pt x="127" y="1072"/>
                  </a:cubicBezTo>
                  <a:cubicBezTo>
                    <a:pt x="410" y="883"/>
                    <a:pt x="725" y="725"/>
                    <a:pt x="1072" y="725"/>
                  </a:cubicBezTo>
                  <a:lnTo>
                    <a:pt x="2111" y="725"/>
                  </a:lnTo>
                  <a:lnTo>
                    <a:pt x="2111"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22" name="Google Shape;7322;p92"/>
            <p:cNvSpPr/>
            <p:nvPr/>
          </p:nvSpPr>
          <p:spPr>
            <a:xfrm>
              <a:off x="-23166125" y="3976300"/>
              <a:ext cx="44125" cy="26800"/>
            </a:xfrm>
            <a:custGeom>
              <a:avLst/>
              <a:gdLst/>
              <a:ahLst/>
              <a:cxnLst/>
              <a:rect l="l" t="t" r="r" b="b"/>
              <a:pathLst>
                <a:path w="1765" h="1072" extrusionOk="0">
                  <a:moveTo>
                    <a:pt x="693" y="1"/>
                  </a:moveTo>
                  <a:cubicBezTo>
                    <a:pt x="315" y="1"/>
                    <a:pt x="0" y="316"/>
                    <a:pt x="0" y="725"/>
                  </a:cubicBezTo>
                  <a:cubicBezTo>
                    <a:pt x="0" y="851"/>
                    <a:pt x="32" y="1009"/>
                    <a:pt x="126" y="1072"/>
                  </a:cubicBezTo>
                  <a:cubicBezTo>
                    <a:pt x="347" y="820"/>
                    <a:pt x="693" y="725"/>
                    <a:pt x="1071" y="725"/>
                  </a:cubicBezTo>
                  <a:lnTo>
                    <a:pt x="1764" y="725"/>
                  </a:lnTo>
                  <a:lnTo>
                    <a:pt x="1764"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7323" name="Google Shape;7323;p92"/>
          <p:cNvSpPr/>
          <p:nvPr/>
        </p:nvSpPr>
        <p:spPr>
          <a:xfrm>
            <a:off x="8788785" y="5418051"/>
            <a:ext cx="471715" cy="471676"/>
          </a:xfrm>
          <a:custGeom>
            <a:avLst/>
            <a:gdLst/>
            <a:ahLst/>
            <a:cxnLst/>
            <a:rect l="l" t="t" r="r" b="b"/>
            <a:pathLst>
              <a:path w="11879" h="11878" extrusionOk="0">
                <a:moveTo>
                  <a:pt x="5451" y="6995"/>
                </a:moveTo>
                <a:lnTo>
                  <a:pt x="5451" y="7688"/>
                </a:lnTo>
                <a:lnTo>
                  <a:pt x="4443" y="7688"/>
                </a:lnTo>
                <a:cubicBezTo>
                  <a:pt x="4223" y="7688"/>
                  <a:pt x="4065" y="7530"/>
                  <a:pt x="4065" y="7341"/>
                </a:cubicBezTo>
                <a:cubicBezTo>
                  <a:pt x="4065" y="7152"/>
                  <a:pt x="4223" y="6995"/>
                  <a:pt x="4443" y="6995"/>
                </a:cubicBezTo>
                <a:close/>
                <a:moveTo>
                  <a:pt x="6491" y="8349"/>
                </a:moveTo>
                <a:lnTo>
                  <a:pt x="6491" y="8381"/>
                </a:lnTo>
                <a:cubicBezTo>
                  <a:pt x="6680" y="8381"/>
                  <a:pt x="6837" y="8538"/>
                  <a:pt x="6837" y="8727"/>
                </a:cubicBezTo>
                <a:cubicBezTo>
                  <a:pt x="6837" y="8916"/>
                  <a:pt x="6680" y="9074"/>
                  <a:pt x="6491" y="9074"/>
                </a:cubicBezTo>
                <a:lnTo>
                  <a:pt x="6113" y="9074"/>
                </a:lnTo>
                <a:lnTo>
                  <a:pt x="6113" y="8349"/>
                </a:lnTo>
                <a:close/>
                <a:moveTo>
                  <a:pt x="5451" y="9736"/>
                </a:moveTo>
                <a:lnTo>
                  <a:pt x="5451" y="10460"/>
                </a:lnTo>
                <a:lnTo>
                  <a:pt x="5105" y="10460"/>
                </a:lnTo>
                <a:cubicBezTo>
                  <a:pt x="4916" y="10460"/>
                  <a:pt x="4758" y="10303"/>
                  <a:pt x="4758" y="10114"/>
                </a:cubicBezTo>
                <a:cubicBezTo>
                  <a:pt x="4758" y="9893"/>
                  <a:pt x="4916" y="9736"/>
                  <a:pt x="5105" y="9736"/>
                </a:cubicBezTo>
                <a:close/>
                <a:moveTo>
                  <a:pt x="5861" y="1"/>
                </a:moveTo>
                <a:cubicBezTo>
                  <a:pt x="5262" y="1"/>
                  <a:pt x="4821" y="473"/>
                  <a:pt x="4821" y="1040"/>
                </a:cubicBezTo>
                <a:cubicBezTo>
                  <a:pt x="4821" y="1481"/>
                  <a:pt x="5105" y="1859"/>
                  <a:pt x="5546" y="2017"/>
                </a:cubicBezTo>
                <a:lnTo>
                  <a:pt x="5546" y="3340"/>
                </a:lnTo>
                <a:cubicBezTo>
                  <a:pt x="4441" y="2451"/>
                  <a:pt x="3936" y="2115"/>
                  <a:pt x="3379" y="2115"/>
                </a:cubicBezTo>
                <a:cubicBezTo>
                  <a:pt x="3285" y="2115"/>
                  <a:pt x="3189" y="2125"/>
                  <a:pt x="3088" y="2143"/>
                </a:cubicBezTo>
                <a:cubicBezTo>
                  <a:pt x="2584" y="2237"/>
                  <a:pt x="2301" y="2679"/>
                  <a:pt x="2080" y="3183"/>
                </a:cubicBezTo>
                <a:cubicBezTo>
                  <a:pt x="1734" y="3750"/>
                  <a:pt x="1324" y="4506"/>
                  <a:pt x="221" y="4947"/>
                </a:cubicBezTo>
                <a:cubicBezTo>
                  <a:pt x="64" y="5010"/>
                  <a:pt x="1" y="5167"/>
                  <a:pt x="32" y="5325"/>
                </a:cubicBezTo>
                <a:cubicBezTo>
                  <a:pt x="64" y="5482"/>
                  <a:pt x="190" y="5608"/>
                  <a:pt x="379" y="5608"/>
                </a:cubicBezTo>
                <a:lnTo>
                  <a:pt x="1104" y="5608"/>
                </a:lnTo>
                <a:cubicBezTo>
                  <a:pt x="1104" y="5608"/>
                  <a:pt x="2584" y="5577"/>
                  <a:pt x="3372" y="3750"/>
                </a:cubicBezTo>
                <a:cubicBezTo>
                  <a:pt x="3446" y="3626"/>
                  <a:pt x="3579" y="3541"/>
                  <a:pt x="3724" y="3541"/>
                </a:cubicBezTo>
                <a:cubicBezTo>
                  <a:pt x="3764" y="3541"/>
                  <a:pt x="3804" y="3547"/>
                  <a:pt x="3844" y="3561"/>
                </a:cubicBezTo>
                <a:cubicBezTo>
                  <a:pt x="4002" y="3655"/>
                  <a:pt x="4128" y="3844"/>
                  <a:pt x="4034" y="4033"/>
                </a:cubicBezTo>
                <a:cubicBezTo>
                  <a:pt x="3718" y="4789"/>
                  <a:pt x="3309" y="5293"/>
                  <a:pt x="2868" y="5640"/>
                </a:cubicBezTo>
                <a:lnTo>
                  <a:pt x="3655" y="5640"/>
                </a:lnTo>
                <a:cubicBezTo>
                  <a:pt x="3971" y="5388"/>
                  <a:pt x="4254" y="5010"/>
                  <a:pt x="4254" y="4632"/>
                </a:cubicBezTo>
                <a:cubicBezTo>
                  <a:pt x="4254" y="4443"/>
                  <a:pt x="4412" y="4285"/>
                  <a:pt x="4601" y="4285"/>
                </a:cubicBezTo>
                <a:cubicBezTo>
                  <a:pt x="4790" y="4285"/>
                  <a:pt x="4947" y="4443"/>
                  <a:pt x="4947" y="4632"/>
                </a:cubicBezTo>
                <a:cubicBezTo>
                  <a:pt x="4947" y="5010"/>
                  <a:pt x="4821" y="5388"/>
                  <a:pt x="4601" y="5640"/>
                </a:cubicBezTo>
                <a:lnTo>
                  <a:pt x="5609" y="5640"/>
                </a:lnTo>
                <a:lnTo>
                  <a:pt x="5609" y="6365"/>
                </a:lnTo>
                <a:lnTo>
                  <a:pt x="4601" y="6365"/>
                </a:lnTo>
                <a:cubicBezTo>
                  <a:pt x="4002" y="6365"/>
                  <a:pt x="3561" y="6837"/>
                  <a:pt x="3561" y="7373"/>
                </a:cubicBezTo>
                <a:cubicBezTo>
                  <a:pt x="3561" y="7971"/>
                  <a:pt x="4034" y="8412"/>
                  <a:pt x="4601" y="8412"/>
                </a:cubicBezTo>
                <a:lnTo>
                  <a:pt x="5609" y="8412"/>
                </a:lnTo>
                <a:lnTo>
                  <a:pt x="5609" y="9106"/>
                </a:lnTo>
                <a:lnTo>
                  <a:pt x="5262" y="9106"/>
                </a:lnTo>
                <a:cubicBezTo>
                  <a:pt x="4664" y="9106"/>
                  <a:pt x="4254" y="9578"/>
                  <a:pt x="4254" y="10145"/>
                </a:cubicBezTo>
                <a:cubicBezTo>
                  <a:pt x="4254" y="10744"/>
                  <a:pt x="4727" y="11153"/>
                  <a:pt x="5262" y="11153"/>
                </a:cubicBezTo>
                <a:lnTo>
                  <a:pt x="5609" y="11153"/>
                </a:lnTo>
                <a:lnTo>
                  <a:pt x="5609" y="11531"/>
                </a:lnTo>
                <a:cubicBezTo>
                  <a:pt x="5609" y="11720"/>
                  <a:pt x="5766" y="11878"/>
                  <a:pt x="5987" y="11878"/>
                </a:cubicBezTo>
                <a:cubicBezTo>
                  <a:pt x="6176" y="11878"/>
                  <a:pt x="6333" y="11720"/>
                  <a:pt x="6333" y="11531"/>
                </a:cubicBezTo>
                <a:lnTo>
                  <a:pt x="6333" y="11153"/>
                </a:lnTo>
                <a:lnTo>
                  <a:pt x="6680" y="11153"/>
                </a:lnTo>
                <a:cubicBezTo>
                  <a:pt x="6869" y="11153"/>
                  <a:pt x="7026" y="10996"/>
                  <a:pt x="7026" y="10807"/>
                </a:cubicBezTo>
                <a:cubicBezTo>
                  <a:pt x="7026" y="10618"/>
                  <a:pt x="6869" y="10460"/>
                  <a:pt x="6680" y="10460"/>
                </a:cubicBezTo>
                <a:lnTo>
                  <a:pt x="6333" y="10460"/>
                </a:lnTo>
                <a:lnTo>
                  <a:pt x="6333" y="9736"/>
                </a:lnTo>
                <a:lnTo>
                  <a:pt x="6680" y="9736"/>
                </a:lnTo>
                <a:cubicBezTo>
                  <a:pt x="7279" y="9736"/>
                  <a:pt x="7720" y="9263"/>
                  <a:pt x="7720" y="8727"/>
                </a:cubicBezTo>
                <a:cubicBezTo>
                  <a:pt x="7720" y="8129"/>
                  <a:pt x="7247" y="7688"/>
                  <a:pt x="6680" y="7688"/>
                </a:cubicBezTo>
                <a:lnTo>
                  <a:pt x="6333" y="7688"/>
                </a:lnTo>
                <a:lnTo>
                  <a:pt x="6333" y="6995"/>
                </a:lnTo>
                <a:lnTo>
                  <a:pt x="7342" y="6995"/>
                </a:lnTo>
                <a:cubicBezTo>
                  <a:pt x="7751" y="6995"/>
                  <a:pt x="8098" y="6743"/>
                  <a:pt x="8255" y="6428"/>
                </a:cubicBezTo>
                <a:cubicBezTo>
                  <a:pt x="8066" y="6333"/>
                  <a:pt x="7877" y="6176"/>
                  <a:pt x="7657" y="6018"/>
                </a:cubicBezTo>
                <a:cubicBezTo>
                  <a:pt x="7625" y="6176"/>
                  <a:pt x="7499" y="6270"/>
                  <a:pt x="7310" y="6270"/>
                </a:cubicBezTo>
                <a:lnTo>
                  <a:pt x="6302" y="6270"/>
                </a:lnTo>
                <a:lnTo>
                  <a:pt x="6302" y="5577"/>
                </a:lnTo>
                <a:lnTo>
                  <a:pt x="7310" y="5577"/>
                </a:lnTo>
                <a:cubicBezTo>
                  <a:pt x="7121" y="5262"/>
                  <a:pt x="6963" y="4947"/>
                  <a:pt x="6963" y="4537"/>
                </a:cubicBezTo>
                <a:cubicBezTo>
                  <a:pt x="6963" y="4348"/>
                  <a:pt x="7121" y="4191"/>
                  <a:pt x="7310" y="4191"/>
                </a:cubicBezTo>
                <a:cubicBezTo>
                  <a:pt x="7499" y="4191"/>
                  <a:pt x="7657" y="4348"/>
                  <a:pt x="7657" y="4537"/>
                </a:cubicBezTo>
                <a:cubicBezTo>
                  <a:pt x="7657" y="4978"/>
                  <a:pt x="7940" y="5293"/>
                  <a:pt x="8255" y="5577"/>
                </a:cubicBezTo>
                <a:lnTo>
                  <a:pt x="9043" y="5577"/>
                </a:lnTo>
                <a:cubicBezTo>
                  <a:pt x="8602" y="5230"/>
                  <a:pt x="8224" y="4758"/>
                  <a:pt x="7877" y="3970"/>
                </a:cubicBezTo>
                <a:cubicBezTo>
                  <a:pt x="7783" y="3813"/>
                  <a:pt x="7877" y="3561"/>
                  <a:pt x="8066" y="3498"/>
                </a:cubicBezTo>
                <a:cubicBezTo>
                  <a:pt x="8108" y="3472"/>
                  <a:pt x="8155" y="3461"/>
                  <a:pt x="8203" y="3461"/>
                </a:cubicBezTo>
                <a:cubicBezTo>
                  <a:pt x="8333" y="3461"/>
                  <a:pt x="8470" y="3548"/>
                  <a:pt x="8539" y="3687"/>
                </a:cubicBezTo>
                <a:cubicBezTo>
                  <a:pt x="9326" y="5545"/>
                  <a:pt x="10807" y="5545"/>
                  <a:pt x="10807" y="5545"/>
                </a:cubicBezTo>
                <a:lnTo>
                  <a:pt x="11532" y="5545"/>
                </a:lnTo>
                <a:cubicBezTo>
                  <a:pt x="11689" y="5545"/>
                  <a:pt x="11847" y="5419"/>
                  <a:pt x="11878" y="5262"/>
                </a:cubicBezTo>
                <a:cubicBezTo>
                  <a:pt x="11721" y="5167"/>
                  <a:pt x="11626" y="5010"/>
                  <a:pt x="11469" y="4947"/>
                </a:cubicBezTo>
                <a:cubicBezTo>
                  <a:pt x="10366" y="4506"/>
                  <a:pt x="9988" y="3750"/>
                  <a:pt x="9641" y="3183"/>
                </a:cubicBezTo>
                <a:cubicBezTo>
                  <a:pt x="9358" y="2710"/>
                  <a:pt x="9106" y="2269"/>
                  <a:pt x="8602" y="2143"/>
                </a:cubicBezTo>
                <a:cubicBezTo>
                  <a:pt x="8535" y="2127"/>
                  <a:pt x="8466" y="2119"/>
                  <a:pt x="8393" y="2119"/>
                </a:cubicBezTo>
                <a:cubicBezTo>
                  <a:pt x="7880" y="2119"/>
                  <a:pt x="7197" y="2512"/>
                  <a:pt x="6176" y="3340"/>
                </a:cubicBezTo>
                <a:lnTo>
                  <a:pt x="6176" y="2017"/>
                </a:lnTo>
                <a:cubicBezTo>
                  <a:pt x="6554" y="1859"/>
                  <a:pt x="6869" y="1513"/>
                  <a:pt x="6869" y="1040"/>
                </a:cubicBezTo>
                <a:cubicBezTo>
                  <a:pt x="6869" y="442"/>
                  <a:pt x="6396" y="1"/>
                  <a:pt x="586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24" name="Google Shape;7324;p92"/>
          <p:cNvSpPr txBox="1"/>
          <p:nvPr/>
        </p:nvSpPr>
        <p:spPr>
          <a:xfrm>
            <a:off x="1102117" y="681356"/>
            <a:ext cx="4642800" cy="643200"/>
          </a:xfrm>
          <a:prstGeom prst="rect">
            <a:avLst/>
          </a:prstGeom>
          <a:noFill/>
          <a:ln>
            <a:noFill/>
          </a:ln>
        </p:spPr>
        <p:txBody>
          <a:bodyPr spcFirstLastPara="1" wrap="square" lIns="121900" tIns="121900" rIns="121900" bIns="121900" anchor="t" anchorCtr="0">
            <a:noAutofit/>
          </a:bodyPr>
          <a:lstStyle/>
          <a:p>
            <a:pPr algn="ctr" defTabSz="1219170">
              <a:buClr>
                <a:srgbClr val="000000"/>
              </a:buClr>
            </a:pPr>
            <a:r>
              <a:rPr lang="en" sz="3200" kern="0">
                <a:solidFill>
                  <a:srgbClr val="FFFFFF"/>
                </a:solidFill>
                <a:latin typeface="Arial"/>
                <a:cs typeface="Arial"/>
                <a:sym typeface="Arial"/>
              </a:rPr>
              <a:t>Educational Icons</a:t>
            </a:r>
            <a:endParaRPr sz="3200" kern="0">
              <a:solidFill>
                <a:srgbClr val="FFFFFF"/>
              </a:solidFill>
              <a:latin typeface="Arial"/>
              <a:cs typeface="Arial"/>
              <a:sym typeface="Arial"/>
            </a:endParaRPr>
          </a:p>
        </p:txBody>
      </p:sp>
      <p:sp>
        <p:nvSpPr>
          <p:cNvPr id="7325" name="Google Shape;7325;p92"/>
          <p:cNvSpPr txBox="1"/>
          <p:nvPr/>
        </p:nvSpPr>
        <p:spPr>
          <a:xfrm>
            <a:off x="6447084" y="681356"/>
            <a:ext cx="4642800" cy="643200"/>
          </a:xfrm>
          <a:prstGeom prst="rect">
            <a:avLst/>
          </a:prstGeom>
          <a:noFill/>
          <a:ln>
            <a:noFill/>
          </a:ln>
        </p:spPr>
        <p:txBody>
          <a:bodyPr spcFirstLastPara="1" wrap="square" lIns="121900" tIns="121900" rIns="121900" bIns="121900" anchor="t" anchorCtr="0">
            <a:noAutofit/>
          </a:bodyPr>
          <a:lstStyle/>
          <a:p>
            <a:pPr algn="ctr" defTabSz="1219170">
              <a:buClr>
                <a:srgbClr val="000000"/>
              </a:buClr>
            </a:pPr>
            <a:r>
              <a:rPr lang="en" sz="3200" kern="0">
                <a:solidFill>
                  <a:srgbClr val="FFFFFF"/>
                </a:solidFill>
                <a:latin typeface="Arial"/>
                <a:cs typeface="Arial"/>
                <a:sym typeface="Arial"/>
              </a:rPr>
              <a:t>Medical Icons</a:t>
            </a:r>
            <a:endParaRPr sz="3200" kern="0">
              <a:solidFill>
                <a:srgbClr val="FFFFFF"/>
              </a:solidFill>
              <a:latin typeface="Arial"/>
              <a:cs typeface="Arial"/>
              <a:sym typeface="Arial"/>
            </a:endParaRPr>
          </a:p>
        </p:txBody>
      </p:sp>
    </p:spTree>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7329"/>
        <p:cNvGrpSpPr/>
        <p:nvPr/>
      </p:nvGrpSpPr>
      <p:grpSpPr>
        <a:xfrm>
          <a:off x="0" y="0"/>
          <a:ext cx="0" cy="0"/>
          <a:chOff x="0" y="0"/>
          <a:chExt cx="0" cy="0"/>
        </a:xfrm>
      </p:grpSpPr>
      <p:sp>
        <p:nvSpPr>
          <p:cNvPr id="7330" name="Google Shape;7330;p93"/>
          <p:cNvSpPr/>
          <p:nvPr/>
        </p:nvSpPr>
        <p:spPr>
          <a:xfrm>
            <a:off x="1110040" y="1836104"/>
            <a:ext cx="489681" cy="488485"/>
          </a:xfrm>
          <a:custGeom>
            <a:avLst/>
            <a:gdLst/>
            <a:ahLst/>
            <a:cxnLst/>
            <a:rect l="l" t="t" r="r" b="b"/>
            <a:pathLst>
              <a:path w="12697" h="12666" extrusionOk="0">
                <a:moveTo>
                  <a:pt x="6301" y="1356"/>
                </a:moveTo>
                <a:cubicBezTo>
                  <a:pt x="6522" y="1356"/>
                  <a:pt x="6711" y="1576"/>
                  <a:pt x="6711" y="1797"/>
                </a:cubicBezTo>
                <a:lnTo>
                  <a:pt x="6711" y="2269"/>
                </a:lnTo>
                <a:cubicBezTo>
                  <a:pt x="7656" y="2458"/>
                  <a:pt x="8349" y="3309"/>
                  <a:pt x="8349" y="4285"/>
                </a:cubicBezTo>
                <a:cubicBezTo>
                  <a:pt x="8349" y="4538"/>
                  <a:pt x="8160" y="4727"/>
                  <a:pt x="7971" y="4727"/>
                </a:cubicBezTo>
                <a:cubicBezTo>
                  <a:pt x="7719" y="4727"/>
                  <a:pt x="7530" y="4538"/>
                  <a:pt x="7530" y="4285"/>
                </a:cubicBezTo>
                <a:cubicBezTo>
                  <a:pt x="7530" y="3624"/>
                  <a:pt x="6994" y="3057"/>
                  <a:pt x="6301" y="3057"/>
                </a:cubicBezTo>
                <a:cubicBezTo>
                  <a:pt x="5640" y="3057"/>
                  <a:pt x="5073" y="3624"/>
                  <a:pt x="5073" y="4285"/>
                </a:cubicBezTo>
                <a:cubicBezTo>
                  <a:pt x="5073" y="4947"/>
                  <a:pt x="5829" y="5483"/>
                  <a:pt x="6585" y="6018"/>
                </a:cubicBezTo>
                <a:cubicBezTo>
                  <a:pt x="7435" y="6648"/>
                  <a:pt x="8412" y="7310"/>
                  <a:pt x="8412" y="8413"/>
                </a:cubicBezTo>
                <a:cubicBezTo>
                  <a:pt x="8412" y="9421"/>
                  <a:pt x="7687" y="10271"/>
                  <a:pt x="6742" y="10429"/>
                </a:cubicBezTo>
                <a:lnTo>
                  <a:pt x="6742" y="10901"/>
                </a:lnTo>
                <a:cubicBezTo>
                  <a:pt x="6742" y="11154"/>
                  <a:pt x="6553" y="11311"/>
                  <a:pt x="6364" y="11311"/>
                </a:cubicBezTo>
                <a:cubicBezTo>
                  <a:pt x="6144" y="11311"/>
                  <a:pt x="5955" y="11091"/>
                  <a:pt x="5955" y="10901"/>
                </a:cubicBezTo>
                <a:lnTo>
                  <a:pt x="5955" y="10429"/>
                </a:lnTo>
                <a:cubicBezTo>
                  <a:pt x="5010" y="10240"/>
                  <a:pt x="4316" y="9421"/>
                  <a:pt x="4316" y="8413"/>
                </a:cubicBezTo>
                <a:cubicBezTo>
                  <a:pt x="4316" y="8192"/>
                  <a:pt x="4505" y="8035"/>
                  <a:pt x="4694" y="8035"/>
                </a:cubicBezTo>
                <a:cubicBezTo>
                  <a:pt x="4884" y="8035"/>
                  <a:pt x="5136" y="8224"/>
                  <a:pt x="5136" y="8413"/>
                </a:cubicBezTo>
                <a:cubicBezTo>
                  <a:pt x="5136" y="9106"/>
                  <a:pt x="5671" y="9641"/>
                  <a:pt x="6364" y="9641"/>
                </a:cubicBezTo>
                <a:cubicBezTo>
                  <a:pt x="7026" y="9641"/>
                  <a:pt x="7561" y="9106"/>
                  <a:pt x="7561" y="8413"/>
                </a:cubicBezTo>
                <a:cubicBezTo>
                  <a:pt x="7561" y="7751"/>
                  <a:pt x="6868" y="7247"/>
                  <a:pt x="6081" y="6680"/>
                </a:cubicBezTo>
                <a:cubicBezTo>
                  <a:pt x="5199" y="6050"/>
                  <a:pt x="4253" y="5388"/>
                  <a:pt x="4253" y="4285"/>
                </a:cubicBezTo>
                <a:cubicBezTo>
                  <a:pt x="4253" y="3309"/>
                  <a:pt x="4978" y="2427"/>
                  <a:pt x="5923" y="2269"/>
                </a:cubicBezTo>
                <a:lnTo>
                  <a:pt x="5923" y="1797"/>
                </a:lnTo>
                <a:cubicBezTo>
                  <a:pt x="5923" y="1576"/>
                  <a:pt x="6112" y="1356"/>
                  <a:pt x="6301" y="1356"/>
                </a:cubicBezTo>
                <a:close/>
                <a:moveTo>
                  <a:pt x="6333" y="1"/>
                </a:moveTo>
                <a:cubicBezTo>
                  <a:pt x="2836" y="1"/>
                  <a:pt x="0" y="2836"/>
                  <a:pt x="0" y="6333"/>
                </a:cubicBezTo>
                <a:cubicBezTo>
                  <a:pt x="0" y="9830"/>
                  <a:pt x="2836" y="12666"/>
                  <a:pt x="6333" y="12666"/>
                </a:cubicBezTo>
                <a:cubicBezTo>
                  <a:pt x="9861" y="12666"/>
                  <a:pt x="12697" y="9830"/>
                  <a:pt x="12697" y="6333"/>
                </a:cubicBezTo>
                <a:cubicBezTo>
                  <a:pt x="12697" y="2836"/>
                  <a:pt x="9861" y="1"/>
                  <a:pt x="6333"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7331" name="Google Shape;7331;p93"/>
          <p:cNvGrpSpPr/>
          <p:nvPr/>
        </p:nvGrpSpPr>
        <p:grpSpPr>
          <a:xfrm>
            <a:off x="1110206" y="2426197"/>
            <a:ext cx="489681" cy="489681"/>
            <a:chOff x="-65145700" y="3727425"/>
            <a:chExt cx="317425" cy="317425"/>
          </a:xfrm>
        </p:grpSpPr>
        <p:sp>
          <p:nvSpPr>
            <p:cNvPr id="7332" name="Google Shape;7332;p93"/>
            <p:cNvSpPr/>
            <p:nvPr/>
          </p:nvSpPr>
          <p:spPr>
            <a:xfrm>
              <a:off x="-65145700" y="3769150"/>
              <a:ext cx="275675" cy="275700"/>
            </a:xfrm>
            <a:custGeom>
              <a:avLst/>
              <a:gdLst/>
              <a:ahLst/>
              <a:cxnLst/>
              <a:rect l="l" t="t" r="r" b="b"/>
              <a:pathLst>
                <a:path w="11027" h="11028" extrusionOk="0">
                  <a:moveTo>
                    <a:pt x="5514" y="1"/>
                  </a:moveTo>
                  <a:cubicBezTo>
                    <a:pt x="2489" y="1"/>
                    <a:pt x="0" y="2458"/>
                    <a:pt x="0" y="5514"/>
                  </a:cubicBezTo>
                  <a:cubicBezTo>
                    <a:pt x="0" y="8539"/>
                    <a:pt x="2489" y="11027"/>
                    <a:pt x="5514" y="11027"/>
                  </a:cubicBezTo>
                  <a:cubicBezTo>
                    <a:pt x="8538" y="11027"/>
                    <a:pt x="11027" y="8539"/>
                    <a:pt x="11027" y="5514"/>
                  </a:cubicBezTo>
                  <a:cubicBezTo>
                    <a:pt x="11027" y="5294"/>
                    <a:pt x="10869" y="5105"/>
                    <a:pt x="10649" y="5105"/>
                  </a:cubicBezTo>
                  <a:lnTo>
                    <a:pt x="5955" y="5105"/>
                  </a:lnTo>
                  <a:lnTo>
                    <a:pt x="5955" y="410"/>
                  </a:lnTo>
                  <a:cubicBezTo>
                    <a:pt x="5955" y="190"/>
                    <a:pt x="5766" y="1"/>
                    <a:pt x="5514"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33" name="Google Shape;7333;p93"/>
            <p:cNvSpPr/>
            <p:nvPr/>
          </p:nvSpPr>
          <p:spPr>
            <a:xfrm>
              <a:off x="-64977150" y="3727425"/>
              <a:ext cx="148875" cy="147300"/>
            </a:xfrm>
            <a:custGeom>
              <a:avLst/>
              <a:gdLst/>
              <a:ahLst/>
              <a:cxnLst/>
              <a:rect l="l" t="t" r="r" b="b"/>
              <a:pathLst>
                <a:path w="5955" h="5892" extrusionOk="0">
                  <a:moveTo>
                    <a:pt x="441" y="0"/>
                  </a:moveTo>
                  <a:cubicBezTo>
                    <a:pt x="189" y="0"/>
                    <a:pt x="0" y="158"/>
                    <a:pt x="0" y="378"/>
                  </a:cubicBezTo>
                  <a:lnTo>
                    <a:pt x="0" y="5513"/>
                  </a:lnTo>
                  <a:cubicBezTo>
                    <a:pt x="0" y="5702"/>
                    <a:pt x="189" y="5891"/>
                    <a:pt x="441" y="5891"/>
                  </a:cubicBezTo>
                  <a:lnTo>
                    <a:pt x="5514" y="5891"/>
                  </a:lnTo>
                  <a:cubicBezTo>
                    <a:pt x="5734" y="5891"/>
                    <a:pt x="5955" y="5702"/>
                    <a:pt x="5955" y="5513"/>
                  </a:cubicBezTo>
                  <a:cubicBezTo>
                    <a:pt x="5955" y="2489"/>
                    <a:pt x="3466" y="0"/>
                    <a:pt x="44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334" name="Google Shape;7334;p93"/>
          <p:cNvGrpSpPr/>
          <p:nvPr/>
        </p:nvGrpSpPr>
        <p:grpSpPr>
          <a:xfrm>
            <a:off x="1114468" y="2998082"/>
            <a:ext cx="481157" cy="489681"/>
            <a:chOff x="-65144125" y="4094450"/>
            <a:chExt cx="311900" cy="317425"/>
          </a:xfrm>
        </p:grpSpPr>
        <p:sp>
          <p:nvSpPr>
            <p:cNvPr id="7335" name="Google Shape;7335;p93"/>
            <p:cNvSpPr/>
            <p:nvPr/>
          </p:nvSpPr>
          <p:spPr>
            <a:xfrm>
              <a:off x="-65079550" y="4183450"/>
              <a:ext cx="185900" cy="185900"/>
            </a:xfrm>
            <a:custGeom>
              <a:avLst/>
              <a:gdLst/>
              <a:ahLst/>
              <a:cxnLst/>
              <a:rect l="l" t="t" r="r" b="b"/>
              <a:pathLst>
                <a:path w="7436" h="7436" extrusionOk="0">
                  <a:moveTo>
                    <a:pt x="3687" y="0"/>
                  </a:moveTo>
                  <a:cubicBezTo>
                    <a:pt x="1639" y="0"/>
                    <a:pt x="1" y="1639"/>
                    <a:pt x="1" y="3686"/>
                  </a:cubicBezTo>
                  <a:cubicBezTo>
                    <a:pt x="1" y="5734"/>
                    <a:pt x="1639" y="7435"/>
                    <a:pt x="3687" y="7435"/>
                  </a:cubicBezTo>
                  <a:cubicBezTo>
                    <a:pt x="5735" y="7435"/>
                    <a:pt x="7436" y="5797"/>
                    <a:pt x="7436" y="3686"/>
                  </a:cubicBezTo>
                  <a:cubicBezTo>
                    <a:pt x="7436" y="3466"/>
                    <a:pt x="7247" y="3308"/>
                    <a:pt x="7058" y="3308"/>
                  </a:cubicBezTo>
                  <a:lnTo>
                    <a:pt x="4096" y="3308"/>
                  </a:lnTo>
                  <a:lnTo>
                    <a:pt x="4096" y="378"/>
                  </a:lnTo>
                  <a:cubicBezTo>
                    <a:pt x="4096" y="158"/>
                    <a:pt x="3907" y="0"/>
                    <a:pt x="368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36" name="Google Shape;7336;p93"/>
            <p:cNvSpPr/>
            <p:nvPr/>
          </p:nvSpPr>
          <p:spPr>
            <a:xfrm>
              <a:off x="-65039375" y="4094450"/>
              <a:ext cx="104775" cy="19700"/>
            </a:xfrm>
            <a:custGeom>
              <a:avLst/>
              <a:gdLst/>
              <a:ahLst/>
              <a:cxnLst/>
              <a:rect l="l" t="t" r="r" b="b"/>
              <a:pathLst>
                <a:path w="4191" h="788" extrusionOk="0">
                  <a:moveTo>
                    <a:pt x="473" y="0"/>
                  </a:moveTo>
                  <a:cubicBezTo>
                    <a:pt x="252" y="0"/>
                    <a:pt x="32" y="221"/>
                    <a:pt x="32" y="410"/>
                  </a:cubicBezTo>
                  <a:cubicBezTo>
                    <a:pt x="0" y="599"/>
                    <a:pt x="158" y="756"/>
                    <a:pt x="347" y="788"/>
                  </a:cubicBezTo>
                  <a:lnTo>
                    <a:pt x="3813" y="788"/>
                  </a:lnTo>
                  <a:cubicBezTo>
                    <a:pt x="4033" y="756"/>
                    <a:pt x="4191" y="599"/>
                    <a:pt x="4191" y="410"/>
                  </a:cubicBezTo>
                  <a:cubicBezTo>
                    <a:pt x="4191" y="158"/>
                    <a:pt x="3970" y="0"/>
                    <a:pt x="378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37" name="Google Shape;7337;p93"/>
            <p:cNvSpPr/>
            <p:nvPr/>
          </p:nvSpPr>
          <p:spPr>
            <a:xfrm>
              <a:off x="-65144125" y="4121025"/>
              <a:ext cx="311900" cy="290850"/>
            </a:xfrm>
            <a:custGeom>
              <a:avLst/>
              <a:gdLst/>
              <a:ahLst/>
              <a:cxnLst/>
              <a:rect l="l" t="t" r="r" b="b"/>
              <a:pathLst>
                <a:path w="12476" h="11634" extrusionOk="0">
                  <a:moveTo>
                    <a:pt x="6321" y="1678"/>
                  </a:moveTo>
                  <a:cubicBezTo>
                    <a:pt x="7437" y="1678"/>
                    <a:pt x="8570" y="2088"/>
                    <a:pt x="9483" y="3001"/>
                  </a:cubicBezTo>
                  <a:cubicBezTo>
                    <a:pt x="10334" y="3884"/>
                    <a:pt x="10806" y="5018"/>
                    <a:pt x="10806" y="6246"/>
                  </a:cubicBezTo>
                  <a:cubicBezTo>
                    <a:pt x="10806" y="8767"/>
                    <a:pt x="8759" y="10815"/>
                    <a:pt x="6238" y="10815"/>
                  </a:cubicBezTo>
                  <a:cubicBezTo>
                    <a:pt x="3718" y="10815"/>
                    <a:pt x="1702" y="8767"/>
                    <a:pt x="1702" y="6246"/>
                  </a:cubicBezTo>
                  <a:cubicBezTo>
                    <a:pt x="1702" y="3492"/>
                    <a:pt x="3974" y="1678"/>
                    <a:pt x="6321" y="1678"/>
                  </a:cubicBezTo>
                  <a:close/>
                  <a:moveTo>
                    <a:pt x="1367" y="1"/>
                  </a:moveTo>
                  <a:cubicBezTo>
                    <a:pt x="1048" y="1"/>
                    <a:pt x="725" y="119"/>
                    <a:pt x="473" y="355"/>
                  </a:cubicBezTo>
                  <a:cubicBezTo>
                    <a:pt x="0" y="828"/>
                    <a:pt x="0" y="1615"/>
                    <a:pt x="473" y="2119"/>
                  </a:cubicBezTo>
                  <a:cubicBezTo>
                    <a:pt x="696" y="2363"/>
                    <a:pt x="997" y="2488"/>
                    <a:pt x="1327" y="2488"/>
                  </a:cubicBezTo>
                  <a:cubicBezTo>
                    <a:pt x="1509" y="2488"/>
                    <a:pt x="1700" y="2450"/>
                    <a:pt x="1891" y="2371"/>
                  </a:cubicBezTo>
                  <a:lnTo>
                    <a:pt x="2237" y="2718"/>
                  </a:lnTo>
                  <a:cubicBezTo>
                    <a:pt x="1386" y="3695"/>
                    <a:pt x="914" y="4923"/>
                    <a:pt x="914" y="6215"/>
                  </a:cubicBezTo>
                  <a:cubicBezTo>
                    <a:pt x="914" y="9176"/>
                    <a:pt x="3340" y="11634"/>
                    <a:pt x="6301" y="11634"/>
                  </a:cubicBezTo>
                  <a:cubicBezTo>
                    <a:pt x="9231" y="11634"/>
                    <a:pt x="11689" y="9208"/>
                    <a:pt x="11689" y="6215"/>
                  </a:cubicBezTo>
                  <a:cubicBezTo>
                    <a:pt x="11689" y="4923"/>
                    <a:pt x="11216" y="3695"/>
                    <a:pt x="10365" y="2718"/>
                  </a:cubicBezTo>
                  <a:lnTo>
                    <a:pt x="10743" y="2371"/>
                  </a:lnTo>
                  <a:cubicBezTo>
                    <a:pt x="10901" y="2466"/>
                    <a:pt x="11059" y="2497"/>
                    <a:pt x="11248" y="2497"/>
                  </a:cubicBezTo>
                  <a:cubicBezTo>
                    <a:pt x="11909" y="2497"/>
                    <a:pt x="12476" y="1930"/>
                    <a:pt x="12476" y="1269"/>
                  </a:cubicBezTo>
                  <a:cubicBezTo>
                    <a:pt x="12476" y="607"/>
                    <a:pt x="11909" y="8"/>
                    <a:pt x="11248" y="8"/>
                  </a:cubicBezTo>
                  <a:cubicBezTo>
                    <a:pt x="10586" y="8"/>
                    <a:pt x="10019" y="544"/>
                    <a:pt x="10019" y="1269"/>
                  </a:cubicBezTo>
                  <a:cubicBezTo>
                    <a:pt x="10019" y="1458"/>
                    <a:pt x="10050" y="1615"/>
                    <a:pt x="10145" y="1773"/>
                  </a:cubicBezTo>
                  <a:lnTo>
                    <a:pt x="9798" y="2119"/>
                  </a:lnTo>
                  <a:cubicBezTo>
                    <a:pt x="9137" y="1584"/>
                    <a:pt x="8381" y="1206"/>
                    <a:pt x="7561" y="985"/>
                  </a:cubicBezTo>
                  <a:lnTo>
                    <a:pt x="7561" y="544"/>
                  </a:lnTo>
                  <a:lnTo>
                    <a:pt x="5073" y="544"/>
                  </a:lnTo>
                  <a:lnTo>
                    <a:pt x="5073" y="985"/>
                  </a:lnTo>
                  <a:cubicBezTo>
                    <a:pt x="4222" y="1206"/>
                    <a:pt x="3434" y="1584"/>
                    <a:pt x="2836" y="2119"/>
                  </a:cubicBezTo>
                  <a:lnTo>
                    <a:pt x="2458" y="1773"/>
                  </a:lnTo>
                  <a:cubicBezTo>
                    <a:pt x="2710" y="1269"/>
                    <a:pt x="2584" y="733"/>
                    <a:pt x="2237" y="355"/>
                  </a:cubicBezTo>
                  <a:cubicBezTo>
                    <a:pt x="2001" y="119"/>
                    <a:pt x="1686" y="1"/>
                    <a:pt x="136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7338" name="Google Shape;7338;p93"/>
          <p:cNvSpPr/>
          <p:nvPr/>
        </p:nvSpPr>
        <p:spPr>
          <a:xfrm>
            <a:off x="4053439" y="1834272"/>
            <a:ext cx="492111" cy="492149"/>
          </a:xfrm>
          <a:custGeom>
            <a:avLst/>
            <a:gdLst/>
            <a:ahLst/>
            <a:cxnLst/>
            <a:rect l="l" t="t" r="r" b="b"/>
            <a:pathLst>
              <a:path w="12760" h="12761" extrusionOk="0">
                <a:moveTo>
                  <a:pt x="6427" y="3592"/>
                </a:moveTo>
                <a:cubicBezTo>
                  <a:pt x="7939" y="3592"/>
                  <a:pt x="9168" y="4821"/>
                  <a:pt x="9168" y="6365"/>
                </a:cubicBezTo>
                <a:cubicBezTo>
                  <a:pt x="9168" y="7846"/>
                  <a:pt x="7908" y="9106"/>
                  <a:pt x="6427" y="9106"/>
                </a:cubicBezTo>
                <a:cubicBezTo>
                  <a:pt x="4883" y="9106"/>
                  <a:pt x="3655" y="7877"/>
                  <a:pt x="3655" y="6365"/>
                </a:cubicBezTo>
                <a:cubicBezTo>
                  <a:pt x="3655" y="4821"/>
                  <a:pt x="4883" y="3592"/>
                  <a:pt x="6427" y="3592"/>
                </a:cubicBezTo>
                <a:close/>
                <a:moveTo>
                  <a:pt x="5829" y="1"/>
                </a:moveTo>
                <a:cubicBezTo>
                  <a:pt x="5356" y="1"/>
                  <a:pt x="5009" y="347"/>
                  <a:pt x="5009" y="852"/>
                </a:cubicBezTo>
                <a:lnTo>
                  <a:pt x="5009" y="1576"/>
                </a:lnTo>
                <a:cubicBezTo>
                  <a:pt x="4631" y="1702"/>
                  <a:pt x="4285" y="1828"/>
                  <a:pt x="3970" y="2017"/>
                </a:cubicBezTo>
                <a:lnTo>
                  <a:pt x="3466" y="1513"/>
                </a:lnTo>
                <a:cubicBezTo>
                  <a:pt x="3308" y="1356"/>
                  <a:pt x="3088" y="1277"/>
                  <a:pt x="2867" y="1277"/>
                </a:cubicBezTo>
                <a:cubicBezTo>
                  <a:pt x="2647" y="1277"/>
                  <a:pt x="2426" y="1356"/>
                  <a:pt x="2269" y="1513"/>
                </a:cubicBezTo>
                <a:lnTo>
                  <a:pt x="1481" y="2301"/>
                </a:lnTo>
                <a:cubicBezTo>
                  <a:pt x="1166" y="2616"/>
                  <a:pt x="1166" y="3151"/>
                  <a:pt x="1481" y="3466"/>
                </a:cubicBezTo>
                <a:lnTo>
                  <a:pt x="2017" y="4002"/>
                </a:lnTo>
                <a:cubicBezTo>
                  <a:pt x="1796" y="4317"/>
                  <a:pt x="1701" y="4664"/>
                  <a:pt x="1575" y="5010"/>
                </a:cubicBezTo>
                <a:lnTo>
                  <a:pt x="819" y="5010"/>
                </a:lnTo>
                <a:cubicBezTo>
                  <a:pt x="347" y="5010"/>
                  <a:pt x="0" y="5357"/>
                  <a:pt x="0" y="5829"/>
                </a:cubicBezTo>
                <a:lnTo>
                  <a:pt x="0" y="6932"/>
                </a:lnTo>
                <a:cubicBezTo>
                  <a:pt x="0" y="7405"/>
                  <a:pt x="347" y="7783"/>
                  <a:pt x="819" y="7783"/>
                </a:cubicBezTo>
                <a:lnTo>
                  <a:pt x="1575" y="7783"/>
                </a:lnTo>
                <a:cubicBezTo>
                  <a:pt x="1701" y="8129"/>
                  <a:pt x="1796" y="8476"/>
                  <a:pt x="2017" y="8791"/>
                </a:cubicBezTo>
                <a:lnTo>
                  <a:pt x="1481" y="9295"/>
                </a:lnTo>
                <a:cubicBezTo>
                  <a:pt x="1166" y="9610"/>
                  <a:pt x="1166" y="10177"/>
                  <a:pt x="1481" y="10492"/>
                </a:cubicBezTo>
                <a:lnTo>
                  <a:pt x="2269" y="11280"/>
                </a:lnTo>
                <a:cubicBezTo>
                  <a:pt x="2426" y="11437"/>
                  <a:pt x="2647" y="11516"/>
                  <a:pt x="2867" y="11516"/>
                </a:cubicBezTo>
                <a:cubicBezTo>
                  <a:pt x="3088" y="11516"/>
                  <a:pt x="3308" y="11437"/>
                  <a:pt x="3466" y="11280"/>
                </a:cubicBezTo>
                <a:lnTo>
                  <a:pt x="3970" y="10776"/>
                </a:lnTo>
                <a:cubicBezTo>
                  <a:pt x="4285" y="10965"/>
                  <a:pt x="4631" y="11091"/>
                  <a:pt x="5009" y="11185"/>
                </a:cubicBezTo>
                <a:lnTo>
                  <a:pt x="5009" y="11941"/>
                </a:lnTo>
                <a:cubicBezTo>
                  <a:pt x="5009" y="12414"/>
                  <a:pt x="5356" y="12760"/>
                  <a:pt x="5829" y="12760"/>
                </a:cubicBezTo>
                <a:lnTo>
                  <a:pt x="6931" y="12760"/>
                </a:lnTo>
                <a:cubicBezTo>
                  <a:pt x="7404" y="12760"/>
                  <a:pt x="7750" y="12414"/>
                  <a:pt x="7750" y="11941"/>
                </a:cubicBezTo>
                <a:lnTo>
                  <a:pt x="7750" y="11185"/>
                </a:lnTo>
                <a:cubicBezTo>
                  <a:pt x="8097" y="11091"/>
                  <a:pt x="8475" y="10965"/>
                  <a:pt x="8790" y="10776"/>
                </a:cubicBezTo>
                <a:lnTo>
                  <a:pt x="9294" y="11280"/>
                </a:lnTo>
                <a:cubicBezTo>
                  <a:pt x="9452" y="11437"/>
                  <a:pt x="9664" y="11516"/>
                  <a:pt x="9877" y="11516"/>
                </a:cubicBezTo>
                <a:cubicBezTo>
                  <a:pt x="10090" y="11516"/>
                  <a:pt x="10302" y="11437"/>
                  <a:pt x="10460" y="11280"/>
                </a:cubicBezTo>
                <a:lnTo>
                  <a:pt x="11247" y="10492"/>
                </a:lnTo>
                <a:cubicBezTo>
                  <a:pt x="11563" y="10177"/>
                  <a:pt x="11563" y="9610"/>
                  <a:pt x="11247" y="9295"/>
                </a:cubicBezTo>
                <a:lnTo>
                  <a:pt x="10743" y="8791"/>
                </a:lnTo>
                <a:cubicBezTo>
                  <a:pt x="10932" y="8476"/>
                  <a:pt x="11058" y="8129"/>
                  <a:pt x="11184" y="7783"/>
                </a:cubicBezTo>
                <a:lnTo>
                  <a:pt x="11941" y="7783"/>
                </a:lnTo>
                <a:cubicBezTo>
                  <a:pt x="12413" y="7783"/>
                  <a:pt x="12760" y="7405"/>
                  <a:pt x="12760" y="6932"/>
                </a:cubicBezTo>
                <a:lnTo>
                  <a:pt x="12760" y="5829"/>
                </a:lnTo>
                <a:cubicBezTo>
                  <a:pt x="12760" y="5325"/>
                  <a:pt x="12350" y="4979"/>
                  <a:pt x="11941" y="4979"/>
                </a:cubicBezTo>
                <a:lnTo>
                  <a:pt x="11184" y="4979"/>
                </a:lnTo>
                <a:cubicBezTo>
                  <a:pt x="11058" y="4632"/>
                  <a:pt x="10932" y="4254"/>
                  <a:pt x="10743" y="3939"/>
                </a:cubicBezTo>
                <a:lnTo>
                  <a:pt x="11247" y="3435"/>
                </a:lnTo>
                <a:cubicBezTo>
                  <a:pt x="11563" y="3120"/>
                  <a:pt x="11563" y="2553"/>
                  <a:pt x="11247" y="2238"/>
                </a:cubicBezTo>
                <a:lnTo>
                  <a:pt x="10460" y="1450"/>
                </a:lnTo>
                <a:cubicBezTo>
                  <a:pt x="10302" y="1293"/>
                  <a:pt x="10090" y="1214"/>
                  <a:pt x="9877" y="1214"/>
                </a:cubicBezTo>
                <a:cubicBezTo>
                  <a:pt x="9664" y="1214"/>
                  <a:pt x="9452" y="1293"/>
                  <a:pt x="9294" y="1450"/>
                </a:cubicBezTo>
                <a:lnTo>
                  <a:pt x="8790" y="1986"/>
                </a:lnTo>
                <a:cubicBezTo>
                  <a:pt x="8475" y="1765"/>
                  <a:pt x="8097" y="1671"/>
                  <a:pt x="7750" y="1545"/>
                </a:cubicBezTo>
                <a:lnTo>
                  <a:pt x="7750" y="852"/>
                </a:lnTo>
                <a:cubicBezTo>
                  <a:pt x="7750" y="379"/>
                  <a:pt x="7404" y="1"/>
                  <a:pt x="693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7339" name="Google Shape;7339;p93"/>
          <p:cNvGrpSpPr/>
          <p:nvPr/>
        </p:nvGrpSpPr>
        <p:grpSpPr>
          <a:xfrm>
            <a:off x="4052561" y="2425675"/>
            <a:ext cx="494193" cy="490723"/>
            <a:chOff x="-63250675" y="3744075"/>
            <a:chExt cx="320350" cy="318100"/>
          </a:xfrm>
        </p:grpSpPr>
        <p:sp>
          <p:nvSpPr>
            <p:cNvPr id="7340" name="Google Shape;7340;p93"/>
            <p:cNvSpPr/>
            <p:nvPr/>
          </p:nvSpPr>
          <p:spPr>
            <a:xfrm>
              <a:off x="-63126250" y="3744075"/>
              <a:ext cx="195925" cy="192875"/>
            </a:xfrm>
            <a:custGeom>
              <a:avLst/>
              <a:gdLst/>
              <a:ahLst/>
              <a:cxnLst/>
              <a:rect l="l" t="t" r="r" b="b"/>
              <a:pathLst>
                <a:path w="7837" h="7715" extrusionOk="0">
                  <a:moveTo>
                    <a:pt x="6020" y="0"/>
                  </a:moveTo>
                  <a:cubicBezTo>
                    <a:pt x="5921" y="0"/>
                    <a:pt x="5820" y="37"/>
                    <a:pt x="5735" y="122"/>
                  </a:cubicBezTo>
                  <a:lnTo>
                    <a:pt x="4097" y="1760"/>
                  </a:lnTo>
                  <a:cubicBezTo>
                    <a:pt x="4034" y="1854"/>
                    <a:pt x="3971" y="1917"/>
                    <a:pt x="3971" y="2012"/>
                  </a:cubicBezTo>
                  <a:lnTo>
                    <a:pt x="3782" y="3304"/>
                  </a:lnTo>
                  <a:lnTo>
                    <a:pt x="1734" y="5351"/>
                  </a:lnTo>
                  <a:cubicBezTo>
                    <a:pt x="1576" y="5288"/>
                    <a:pt x="1387" y="5225"/>
                    <a:pt x="1230" y="5225"/>
                  </a:cubicBezTo>
                  <a:cubicBezTo>
                    <a:pt x="537" y="5225"/>
                    <a:pt x="1" y="5793"/>
                    <a:pt x="1" y="6486"/>
                  </a:cubicBezTo>
                  <a:cubicBezTo>
                    <a:pt x="1" y="7210"/>
                    <a:pt x="537" y="7714"/>
                    <a:pt x="1230" y="7714"/>
                  </a:cubicBezTo>
                  <a:cubicBezTo>
                    <a:pt x="1891" y="7714"/>
                    <a:pt x="2458" y="7179"/>
                    <a:pt x="2458" y="6486"/>
                  </a:cubicBezTo>
                  <a:cubicBezTo>
                    <a:pt x="2458" y="6297"/>
                    <a:pt x="2395" y="6139"/>
                    <a:pt x="2332" y="5982"/>
                  </a:cubicBezTo>
                  <a:lnTo>
                    <a:pt x="4380" y="3934"/>
                  </a:lnTo>
                  <a:lnTo>
                    <a:pt x="5672" y="3745"/>
                  </a:lnTo>
                  <a:cubicBezTo>
                    <a:pt x="5735" y="3745"/>
                    <a:pt x="5829" y="3713"/>
                    <a:pt x="5924" y="3619"/>
                  </a:cubicBezTo>
                  <a:lnTo>
                    <a:pt x="7562" y="1980"/>
                  </a:lnTo>
                  <a:cubicBezTo>
                    <a:pt x="7837" y="1706"/>
                    <a:pt x="7609" y="1254"/>
                    <a:pt x="7251" y="1254"/>
                  </a:cubicBezTo>
                  <a:cubicBezTo>
                    <a:pt x="7240" y="1254"/>
                    <a:pt x="7228" y="1255"/>
                    <a:pt x="7216" y="1256"/>
                  </a:cubicBezTo>
                  <a:lnTo>
                    <a:pt x="6302" y="1382"/>
                  </a:lnTo>
                  <a:lnTo>
                    <a:pt x="6428" y="468"/>
                  </a:lnTo>
                  <a:cubicBezTo>
                    <a:pt x="6472" y="203"/>
                    <a:pt x="6253" y="0"/>
                    <a:pt x="602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41" name="Google Shape;7341;p93"/>
            <p:cNvSpPr/>
            <p:nvPr/>
          </p:nvSpPr>
          <p:spPr>
            <a:xfrm>
              <a:off x="-63190025" y="3814050"/>
              <a:ext cx="186675" cy="185900"/>
            </a:xfrm>
            <a:custGeom>
              <a:avLst/>
              <a:gdLst/>
              <a:ahLst/>
              <a:cxnLst/>
              <a:rect l="l" t="t" r="r" b="b"/>
              <a:pathLst>
                <a:path w="7467" h="7436" extrusionOk="0">
                  <a:moveTo>
                    <a:pt x="3718" y="1"/>
                  </a:moveTo>
                  <a:cubicBezTo>
                    <a:pt x="1670" y="1"/>
                    <a:pt x="0" y="1670"/>
                    <a:pt x="0" y="3750"/>
                  </a:cubicBezTo>
                  <a:cubicBezTo>
                    <a:pt x="0" y="5797"/>
                    <a:pt x="1638" y="7436"/>
                    <a:pt x="3718" y="7436"/>
                  </a:cubicBezTo>
                  <a:cubicBezTo>
                    <a:pt x="5765" y="7436"/>
                    <a:pt x="7467" y="5797"/>
                    <a:pt x="7467" y="3750"/>
                  </a:cubicBezTo>
                  <a:cubicBezTo>
                    <a:pt x="7467" y="3151"/>
                    <a:pt x="7341" y="2647"/>
                    <a:pt x="7120" y="2143"/>
                  </a:cubicBezTo>
                  <a:lnTo>
                    <a:pt x="5828" y="3435"/>
                  </a:lnTo>
                  <a:cubicBezTo>
                    <a:pt x="5828" y="3498"/>
                    <a:pt x="5860" y="3624"/>
                    <a:pt x="5860" y="3718"/>
                  </a:cubicBezTo>
                  <a:cubicBezTo>
                    <a:pt x="5860" y="4852"/>
                    <a:pt x="4915" y="5797"/>
                    <a:pt x="3781" y="5797"/>
                  </a:cubicBezTo>
                  <a:cubicBezTo>
                    <a:pt x="2615" y="5797"/>
                    <a:pt x="1670" y="4852"/>
                    <a:pt x="1670" y="3718"/>
                  </a:cubicBezTo>
                  <a:cubicBezTo>
                    <a:pt x="1733" y="2552"/>
                    <a:pt x="2615" y="1607"/>
                    <a:pt x="3781" y="1607"/>
                  </a:cubicBezTo>
                  <a:cubicBezTo>
                    <a:pt x="3875" y="1607"/>
                    <a:pt x="3970" y="1607"/>
                    <a:pt x="4033" y="1670"/>
                  </a:cubicBezTo>
                  <a:lnTo>
                    <a:pt x="5356" y="347"/>
                  </a:lnTo>
                  <a:cubicBezTo>
                    <a:pt x="4883" y="127"/>
                    <a:pt x="4316" y="1"/>
                    <a:pt x="3718"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42" name="Google Shape;7342;p93"/>
            <p:cNvSpPr/>
            <p:nvPr/>
          </p:nvSpPr>
          <p:spPr>
            <a:xfrm>
              <a:off x="-63250675" y="3751050"/>
              <a:ext cx="311125" cy="311125"/>
            </a:xfrm>
            <a:custGeom>
              <a:avLst/>
              <a:gdLst/>
              <a:ahLst/>
              <a:cxnLst/>
              <a:rect l="l" t="t" r="r" b="b"/>
              <a:pathLst>
                <a:path w="12445" h="12445" extrusionOk="0">
                  <a:moveTo>
                    <a:pt x="6270" y="0"/>
                  </a:moveTo>
                  <a:cubicBezTo>
                    <a:pt x="2773" y="0"/>
                    <a:pt x="0" y="2804"/>
                    <a:pt x="0" y="6238"/>
                  </a:cubicBezTo>
                  <a:cubicBezTo>
                    <a:pt x="0" y="9641"/>
                    <a:pt x="2804" y="12445"/>
                    <a:pt x="6238" y="12445"/>
                  </a:cubicBezTo>
                  <a:cubicBezTo>
                    <a:pt x="9672" y="12445"/>
                    <a:pt x="12445" y="9641"/>
                    <a:pt x="12445" y="6238"/>
                  </a:cubicBezTo>
                  <a:cubicBezTo>
                    <a:pt x="12445" y="5325"/>
                    <a:pt x="12256" y="4411"/>
                    <a:pt x="11878" y="3592"/>
                  </a:cubicBezTo>
                  <a:lnTo>
                    <a:pt x="11563" y="3907"/>
                  </a:lnTo>
                  <a:cubicBezTo>
                    <a:pt x="11342" y="4096"/>
                    <a:pt x="11121" y="4222"/>
                    <a:pt x="10838" y="4253"/>
                  </a:cubicBezTo>
                  <a:lnTo>
                    <a:pt x="10397" y="4348"/>
                  </a:lnTo>
                  <a:cubicBezTo>
                    <a:pt x="10680" y="4915"/>
                    <a:pt x="10806" y="5545"/>
                    <a:pt x="10806" y="6238"/>
                  </a:cubicBezTo>
                  <a:cubicBezTo>
                    <a:pt x="10806" y="8759"/>
                    <a:pt x="8759" y="10743"/>
                    <a:pt x="6270" y="10743"/>
                  </a:cubicBezTo>
                  <a:cubicBezTo>
                    <a:pt x="3781" y="10743"/>
                    <a:pt x="1733" y="8696"/>
                    <a:pt x="1733" y="6238"/>
                  </a:cubicBezTo>
                  <a:cubicBezTo>
                    <a:pt x="1733" y="3718"/>
                    <a:pt x="3781" y="1670"/>
                    <a:pt x="6270" y="1670"/>
                  </a:cubicBezTo>
                  <a:cubicBezTo>
                    <a:pt x="6931" y="1670"/>
                    <a:pt x="7561" y="1796"/>
                    <a:pt x="8160" y="2048"/>
                  </a:cubicBezTo>
                  <a:lnTo>
                    <a:pt x="8254" y="1607"/>
                  </a:lnTo>
                  <a:cubicBezTo>
                    <a:pt x="8286" y="1355"/>
                    <a:pt x="8412" y="1103"/>
                    <a:pt x="8601" y="914"/>
                  </a:cubicBezTo>
                  <a:lnTo>
                    <a:pt x="8916" y="599"/>
                  </a:lnTo>
                  <a:cubicBezTo>
                    <a:pt x="8097" y="189"/>
                    <a:pt x="7215" y="0"/>
                    <a:pt x="627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343" name="Google Shape;7343;p93"/>
          <p:cNvGrpSpPr/>
          <p:nvPr/>
        </p:nvGrpSpPr>
        <p:grpSpPr>
          <a:xfrm>
            <a:off x="4054817" y="2998082"/>
            <a:ext cx="489681" cy="489681"/>
            <a:chOff x="-63250675" y="4110200"/>
            <a:chExt cx="317425" cy="317425"/>
          </a:xfrm>
        </p:grpSpPr>
        <p:sp>
          <p:nvSpPr>
            <p:cNvPr id="7344" name="Google Shape;7344;p93"/>
            <p:cNvSpPr/>
            <p:nvPr/>
          </p:nvSpPr>
          <p:spPr>
            <a:xfrm>
              <a:off x="-63007300" y="4153725"/>
              <a:ext cx="30725" cy="29750"/>
            </a:xfrm>
            <a:custGeom>
              <a:avLst/>
              <a:gdLst/>
              <a:ahLst/>
              <a:cxnLst/>
              <a:rect l="l" t="t" r="r" b="b"/>
              <a:pathLst>
                <a:path w="1229" h="1190" extrusionOk="0">
                  <a:moveTo>
                    <a:pt x="772" y="0"/>
                  </a:moveTo>
                  <a:cubicBezTo>
                    <a:pt x="662" y="0"/>
                    <a:pt x="552" y="39"/>
                    <a:pt x="473" y="118"/>
                  </a:cubicBezTo>
                  <a:lnTo>
                    <a:pt x="0" y="591"/>
                  </a:lnTo>
                  <a:cubicBezTo>
                    <a:pt x="252" y="780"/>
                    <a:pt x="441" y="1000"/>
                    <a:pt x="599" y="1189"/>
                  </a:cubicBezTo>
                  <a:lnTo>
                    <a:pt x="1071" y="717"/>
                  </a:lnTo>
                  <a:cubicBezTo>
                    <a:pt x="1229" y="559"/>
                    <a:pt x="1229" y="276"/>
                    <a:pt x="1071" y="118"/>
                  </a:cubicBezTo>
                  <a:cubicBezTo>
                    <a:pt x="993" y="39"/>
                    <a:pt x="882" y="0"/>
                    <a:pt x="772"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45" name="Google Shape;7345;p93"/>
            <p:cNvSpPr/>
            <p:nvPr/>
          </p:nvSpPr>
          <p:spPr>
            <a:xfrm>
              <a:off x="-63203425" y="4159025"/>
              <a:ext cx="222925" cy="222150"/>
            </a:xfrm>
            <a:custGeom>
              <a:avLst/>
              <a:gdLst/>
              <a:ahLst/>
              <a:cxnLst/>
              <a:rect l="l" t="t" r="r" b="b"/>
              <a:pathLst>
                <a:path w="8917" h="8886" extrusionOk="0">
                  <a:moveTo>
                    <a:pt x="4033" y="1418"/>
                  </a:moveTo>
                  <a:lnTo>
                    <a:pt x="4033" y="3088"/>
                  </a:lnTo>
                  <a:cubicBezTo>
                    <a:pt x="3939" y="3151"/>
                    <a:pt x="3876" y="3151"/>
                    <a:pt x="3781" y="3183"/>
                  </a:cubicBezTo>
                  <a:lnTo>
                    <a:pt x="2615" y="1985"/>
                  </a:lnTo>
                  <a:cubicBezTo>
                    <a:pt x="2993" y="1670"/>
                    <a:pt x="3529" y="1481"/>
                    <a:pt x="4033" y="1418"/>
                  </a:cubicBezTo>
                  <a:close/>
                  <a:moveTo>
                    <a:pt x="4852" y="1418"/>
                  </a:moveTo>
                  <a:cubicBezTo>
                    <a:pt x="5356" y="1481"/>
                    <a:pt x="5892" y="1670"/>
                    <a:pt x="6270" y="1985"/>
                  </a:cubicBezTo>
                  <a:lnTo>
                    <a:pt x="5104" y="3183"/>
                  </a:lnTo>
                  <a:cubicBezTo>
                    <a:pt x="5010" y="3151"/>
                    <a:pt x="4947" y="3088"/>
                    <a:pt x="4852" y="3088"/>
                  </a:cubicBezTo>
                  <a:lnTo>
                    <a:pt x="4852" y="1418"/>
                  </a:lnTo>
                  <a:close/>
                  <a:moveTo>
                    <a:pt x="2017" y="2553"/>
                  </a:moveTo>
                  <a:lnTo>
                    <a:pt x="3214" y="3718"/>
                  </a:lnTo>
                  <a:cubicBezTo>
                    <a:pt x="3151" y="3813"/>
                    <a:pt x="3119" y="3876"/>
                    <a:pt x="3119" y="3970"/>
                  </a:cubicBezTo>
                  <a:lnTo>
                    <a:pt x="1418" y="3970"/>
                  </a:lnTo>
                  <a:cubicBezTo>
                    <a:pt x="1513" y="3466"/>
                    <a:pt x="1733" y="2994"/>
                    <a:pt x="2017" y="2553"/>
                  </a:cubicBezTo>
                  <a:close/>
                  <a:moveTo>
                    <a:pt x="6869" y="2553"/>
                  </a:moveTo>
                  <a:cubicBezTo>
                    <a:pt x="7184" y="2994"/>
                    <a:pt x="7373" y="3466"/>
                    <a:pt x="7467" y="3970"/>
                  </a:cubicBezTo>
                  <a:lnTo>
                    <a:pt x="5766" y="3970"/>
                  </a:lnTo>
                  <a:cubicBezTo>
                    <a:pt x="5734" y="3876"/>
                    <a:pt x="5734" y="3813"/>
                    <a:pt x="5671" y="3718"/>
                  </a:cubicBezTo>
                  <a:lnTo>
                    <a:pt x="6869" y="2553"/>
                  </a:lnTo>
                  <a:close/>
                  <a:moveTo>
                    <a:pt x="3119" y="4789"/>
                  </a:moveTo>
                  <a:cubicBezTo>
                    <a:pt x="3182" y="4884"/>
                    <a:pt x="3182" y="4947"/>
                    <a:pt x="3214" y="5041"/>
                  </a:cubicBezTo>
                  <a:lnTo>
                    <a:pt x="2017" y="6207"/>
                  </a:lnTo>
                  <a:cubicBezTo>
                    <a:pt x="1733" y="5829"/>
                    <a:pt x="1513" y="5357"/>
                    <a:pt x="1418" y="4789"/>
                  </a:cubicBezTo>
                  <a:close/>
                  <a:moveTo>
                    <a:pt x="7467" y="4789"/>
                  </a:moveTo>
                  <a:cubicBezTo>
                    <a:pt x="7373" y="5357"/>
                    <a:pt x="7184" y="5829"/>
                    <a:pt x="6869" y="6207"/>
                  </a:cubicBezTo>
                  <a:lnTo>
                    <a:pt x="5671" y="5041"/>
                  </a:lnTo>
                  <a:cubicBezTo>
                    <a:pt x="5734" y="4947"/>
                    <a:pt x="5766" y="4884"/>
                    <a:pt x="5766" y="4789"/>
                  </a:cubicBezTo>
                  <a:close/>
                  <a:moveTo>
                    <a:pt x="3781" y="5609"/>
                  </a:moveTo>
                  <a:cubicBezTo>
                    <a:pt x="3876" y="5672"/>
                    <a:pt x="3939" y="5703"/>
                    <a:pt x="4033" y="5703"/>
                  </a:cubicBezTo>
                  <a:lnTo>
                    <a:pt x="4033" y="7404"/>
                  </a:lnTo>
                  <a:cubicBezTo>
                    <a:pt x="3529" y="7310"/>
                    <a:pt x="2993" y="7121"/>
                    <a:pt x="2615" y="6806"/>
                  </a:cubicBezTo>
                  <a:lnTo>
                    <a:pt x="3781" y="5609"/>
                  </a:lnTo>
                  <a:close/>
                  <a:moveTo>
                    <a:pt x="5104" y="5609"/>
                  </a:moveTo>
                  <a:lnTo>
                    <a:pt x="6270" y="6806"/>
                  </a:lnTo>
                  <a:cubicBezTo>
                    <a:pt x="5892" y="7121"/>
                    <a:pt x="5419" y="7310"/>
                    <a:pt x="4852" y="7404"/>
                  </a:cubicBezTo>
                  <a:lnTo>
                    <a:pt x="4852" y="5703"/>
                  </a:lnTo>
                  <a:cubicBezTo>
                    <a:pt x="4947" y="5672"/>
                    <a:pt x="5010" y="5672"/>
                    <a:pt x="5104" y="5609"/>
                  </a:cubicBezTo>
                  <a:close/>
                  <a:moveTo>
                    <a:pt x="4474" y="1"/>
                  </a:moveTo>
                  <a:cubicBezTo>
                    <a:pt x="2017" y="1"/>
                    <a:pt x="0" y="1985"/>
                    <a:pt x="0" y="4443"/>
                  </a:cubicBezTo>
                  <a:cubicBezTo>
                    <a:pt x="0" y="6869"/>
                    <a:pt x="2017" y="8885"/>
                    <a:pt x="4474" y="8885"/>
                  </a:cubicBezTo>
                  <a:cubicBezTo>
                    <a:pt x="6900" y="8885"/>
                    <a:pt x="8916" y="6869"/>
                    <a:pt x="8916" y="4443"/>
                  </a:cubicBezTo>
                  <a:cubicBezTo>
                    <a:pt x="8916" y="1954"/>
                    <a:pt x="6900" y="1"/>
                    <a:pt x="4474"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46" name="Google Shape;7346;p93"/>
            <p:cNvSpPr/>
            <p:nvPr/>
          </p:nvSpPr>
          <p:spPr>
            <a:xfrm>
              <a:off x="-63102600" y="4401625"/>
              <a:ext cx="20500" cy="26000"/>
            </a:xfrm>
            <a:custGeom>
              <a:avLst/>
              <a:gdLst/>
              <a:ahLst/>
              <a:cxnLst/>
              <a:rect l="l" t="t" r="r" b="b"/>
              <a:pathLst>
                <a:path w="820" h="1040" extrusionOk="0">
                  <a:moveTo>
                    <a:pt x="0" y="0"/>
                  </a:moveTo>
                  <a:lnTo>
                    <a:pt x="0" y="630"/>
                  </a:lnTo>
                  <a:cubicBezTo>
                    <a:pt x="0" y="882"/>
                    <a:pt x="189" y="1040"/>
                    <a:pt x="441" y="1040"/>
                  </a:cubicBezTo>
                  <a:cubicBezTo>
                    <a:pt x="662" y="1040"/>
                    <a:pt x="819" y="851"/>
                    <a:pt x="819" y="630"/>
                  </a:cubicBezTo>
                  <a:lnTo>
                    <a:pt x="819"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47" name="Google Shape;7347;p93"/>
            <p:cNvSpPr/>
            <p:nvPr/>
          </p:nvSpPr>
          <p:spPr>
            <a:xfrm>
              <a:off x="-63006525" y="4354350"/>
              <a:ext cx="29950" cy="29975"/>
            </a:xfrm>
            <a:custGeom>
              <a:avLst/>
              <a:gdLst/>
              <a:ahLst/>
              <a:cxnLst/>
              <a:rect l="l" t="t" r="r" b="b"/>
              <a:pathLst>
                <a:path w="1198" h="1199" extrusionOk="0">
                  <a:moveTo>
                    <a:pt x="599" y="1"/>
                  </a:moveTo>
                  <a:cubicBezTo>
                    <a:pt x="410" y="221"/>
                    <a:pt x="253" y="410"/>
                    <a:pt x="1" y="599"/>
                  </a:cubicBezTo>
                  <a:lnTo>
                    <a:pt x="473" y="1072"/>
                  </a:lnTo>
                  <a:cubicBezTo>
                    <a:pt x="568" y="1167"/>
                    <a:pt x="694" y="1198"/>
                    <a:pt x="757" y="1198"/>
                  </a:cubicBezTo>
                  <a:cubicBezTo>
                    <a:pt x="851" y="1198"/>
                    <a:pt x="946" y="1167"/>
                    <a:pt x="1040" y="1072"/>
                  </a:cubicBezTo>
                  <a:cubicBezTo>
                    <a:pt x="1198" y="915"/>
                    <a:pt x="1198" y="631"/>
                    <a:pt x="1040" y="473"/>
                  </a:cubicBezTo>
                  <a:lnTo>
                    <a:pt x="599"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48" name="Google Shape;7348;p93"/>
            <p:cNvSpPr/>
            <p:nvPr/>
          </p:nvSpPr>
          <p:spPr>
            <a:xfrm>
              <a:off x="-62960825" y="4258275"/>
              <a:ext cx="27575" cy="20500"/>
            </a:xfrm>
            <a:custGeom>
              <a:avLst/>
              <a:gdLst/>
              <a:ahLst/>
              <a:cxnLst/>
              <a:rect l="l" t="t" r="r" b="b"/>
              <a:pathLst>
                <a:path w="1103" h="820" extrusionOk="0">
                  <a:moveTo>
                    <a:pt x="0" y="0"/>
                  </a:moveTo>
                  <a:lnTo>
                    <a:pt x="0" y="441"/>
                  </a:lnTo>
                  <a:lnTo>
                    <a:pt x="0" y="819"/>
                  </a:lnTo>
                  <a:lnTo>
                    <a:pt x="662" y="819"/>
                  </a:lnTo>
                  <a:cubicBezTo>
                    <a:pt x="914" y="819"/>
                    <a:pt x="1071" y="630"/>
                    <a:pt x="1071" y="378"/>
                  </a:cubicBezTo>
                  <a:cubicBezTo>
                    <a:pt x="1103" y="189"/>
                    <a:pt x="914" y="0"/>
                    <a:pt x="662"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49" name="Google Shape;7349;p93"/>
            <p:cNvSpPr/>
            <p:nvPr/>
          </p:nvSpPr>
          <p:spPr>
            <a:xfrm>
              <a:off x="-63250675" y="4259050"/>
              <a:ext cx="26800" cy="20500"/>
            </a:xfrm>
            <a:custGeom>
              <a:avLst/>
              <a:gdLst/>
              <a:ahLst/>
              <a:cxnLst/>
              <a:rect l="l" t="t" r="r" b="b"/>
              <a:pathLst>
                <a:path w="1072" h="820" extrusionOk="0">
                  <a:moveTo>
                    <a:pt x="410" y="1"/>
                  </a:moveTo>
                  <a:cubicBezTo>
                    <a:pt x="158" y="1"/>
                    <a:pt x="0" y="190"/>
                    <a:pt x="0" y="410"/>
                  </a:cubicBezTo>
                  <a:cubicBezTo>
                    <a:pt x="0" y="631"/>
                    <a:pt x="221" y="820"/>
                    <a:pt x="410" y="820"/>
                  </a:cubicBezTo>
                  <a:lnTo>
                    <a:pt x="1071" y="820"/>
                  </a:lnTo>
                  <a:lnTo>
                    <a:pt x="1071" y="442"/>
                  </a:lnTo>
                  <a:lnTo>
                    <a:pt x="1071"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50" name="Google Shape;7350;p93"/>
            <p:cNvSpPr/>
            <p:nvPr/>
          </p:nvSpPr>
          <p:spPr>
            <a:xfrm>
              <a:off x="-63208950" y="4354350"/>
              <a:ext cx="29175" cy="29975"/>
            </a:xfrm>
            <a:custGeom>
              <a:avLst/>
              <a:gdLst/>
              <a:ahLst/>
              <a:cxnLst/>
              <a:rect l="l" t="t" r="r" b="b"/>
              <a:pathLst>
                <a:path w="1167" h="1199" extrusionOk="0">
                  <a:moveTo>
                    <a:pt x="631" y="1"/>
                  </a:moveTo>
                  <a:lnTo>
                    <a:pt x="158" y="473"/>
                  </a:lnTo>
                  <a:cubicBezTo>
                    <a:pt x="1" y="631"/>
                    <a:pt x="1" y="915"/>
                    <a:pt x="158" y="1072"/>
                  </a:cubicBezTo>
                  <a:cubicBezTo>
                    <a:pt x="221" y="1167"/>
                    <a:pt x="348" y="1198"/>
                    <a:pt x="442" y="1198"/>
                  </a:cubicBezTo>
                  <a:cubicBezTo>
                    <a:pt x="505" y="1198"/>
                    <a:pt x="631" y="1167"/>
                    <a:pt x="694" y="1072"/>
                  </a:cubicBezTo>
                  <a:lnTo>
                    <a:pt x="1167" y="599"/>
                  </a:lnTo>
                  <a:cubicBezTo>
                    <a:pt x="1009" y="442"/>
                    <a:pt x="820" y="253"/>
                    <a:pt x="63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51" name="Google Shape;7351;p93"/>
            <p:cNvSpPr/>
            <p:nvPr/>
          </p:nvSpPr>
          <p:spPr>
            <a:xfrm>
              <a:off x="-63208150" y="4153725"/>
              <a:ext cx="30725" cy="29750"/>
            </a:xfrm>
            <a:custGeom>
              <a:avLst/>
              <a:gdLst/>
              <a:ahLst/>
              <a:cxnLst/>
              <a:rect l="l" t="t" r="r" b="b"/>
              <a:pathLst>
                <a:path w="1229" h="1190" extrusionOk="0">
                  <a:moveTo>
                    <a:pt x="457" y="0"/>
                  </a:moveTo>
                  <a:cubicBezTo>
                    <a:pt x="347" y="0"/>
                    <a:pt x="237" y="39"/>
                    <a:pt x="158" y="118"/>
                  </a:cubicBezTo>
                  <a:cubicBezTo>
                    <a:pt x="0" y="276"/>
                    <a:pt x="0" y="559"/>
                    <a:pt x="158" y="717"/>
                  </a:cubicBezTo>
                  <a:lnTo>
                    <a:pt x="631" y="1189"/>
                  </a:lnTo>
                  <a:lnTo>
                    <a:pt x="1229" y="591"/>
                  </a:lnTo>
                  <a:lnTo>
                    <a:pt x="757" y="118"/>
                  </a:lnTo>
                  <a:cubicBezTo>
                    <a:pt x="678" y="39"/>
                    <a:pt x="568" y="0"/>
                    <a:pt x="45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52" name="Google Shape;7352;p93"/>
            <p:cNvSpPr/>
            <p:nvPr/>
          </p:nvSpPr>
          <p:spPr>
            <a:xfrm>
              <a:off x="-63102600" y="4110200"/>
              <a:ext cx="20500" cy="27600"/>
            </a:xfrm>
            <a:custGeom>
              <a:avLst/>
              <a:gdLst/>
              <a:ahLst/>
              <a:cxnLst/>
              <a:rect l="l" t="t" r="r" b="b"/>
              <a:pathLst>
                <a:path w="820" h="1104" extrusionOk="0">
                  <a:moveTo>
                    <a:pt x="441" y="0"/>
                  </a:moveTo>
                  <a:cubicBezTo>
                    <a:pt x="221" y="0"/>
                    <a:pt x="0" y="221"/>
                    <a:pt x="0" y="410"/>
                  </a:cubicBezTo>
                  <a:lnTo>
                    <a:pt x="0" y="1103"/>
                  </a:lnTo>
                  <a:lnTo>
                    <a:pt x="819" y="1103"/>
                  </a:lnTo>
                  <a:lnTo>
                    <a:pt x="819" y="410"/>
                  </a:lnTo>
                  <a:cubicBezTo>
                    <a:pt x="819" y="158"/>
                    <a:pt x="630" y="0"/>
                    <a:pt x="44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353" name="Google Shape;7353;p93"/>
          <p:cNvGrpSpPr/>
          <p:nvPr/>
        </p:nvGrpSpPr>
        <p:grpSpPr>
          <a:xfrm>
            <a:off x="2293546" y="3660875"/>
            <a:ext cx="478767" cy="478459"/>
            <a:chOff x="-61351725" y="3372400"/>
            <a:chExt cx="310350" cy="310150"/>
          </a:xfrm>
        </p:grpSpPr>
        <p:sp>
          <p:nvSpPr>
            <p:cNvPr id="7354" name="Google Shape;7354;p93"/>
            <p:cNvSpPr/>
            <p:nvPr/>
          </p:nvSpPr>
          <p:spPr>
            <a:xfrm>
              <a:off x="-61165050" y="3558875"/>
              <a:ext cx="19700" cy="19700"/>
            </a:xfrm>
            <a:custGeom>
              <a:avLst/>
              <a:gdLst/>
              <a:ahLst/>
              <a:cxnLst/>
              <a:rect l="l" t="t" r="r" b="b"/>
              <a:pathLst>
                <a:path w="788" h="788" extrusionOk="0">
                  <a:moveTo>
                    <a:pt x="410" y="0"/>
                  </a:moveTo>
                  <a:cubicBezTo>
                    <a:pt x="189" y="0"/>
                    <a:pt x="0" y="189"/>
                    <a:pt x="0" y="410"/>
                  </a:cubicBezTo>
                  <a:cubicBezTo>
                    <a:pt x="0" y="630"/>
                    <a:pt x="189" y="788"/>
                    <a:pt x="410" y="788"/>
                  </a:cubicBezTo>
                  <a:cubicBezTo>
                    <a:pt x="599" y="788"/>
                    <a:pt x="788" y="630"/>
                    <a:pt x="788" y="410"/>
                  </a:cubicBezTo>
                  <a:cubicBezTo>
                    <a:pt x="788" y="189"/>
                    <a:pt x="599" y="0"/>
                    <a:pt x="41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55" name="Google Shape;7355;p93"/>
            <p:cNvSpPr/>
            <p:nvPr/>
          </p:nvSpPr>
          <p:spPr>
            <a:xfrm>
              <a:off x="-61247750" y="3476175"/>
              <a:ext cx="19700" cy="19700"/>
            </a:xfrm>
            <a:custGeom>
              <a:avLst/>
              <a:gdLst/>
              <a:ahLst/>
              <a:cxnLst/>
              <a:rect l="l" t="t" r="r" b="b"/>
              <a:pathLst>
                <a:path w="788" h="788" extrusionOk="0">
                  <a:moveTo>
                    <a:pt x="378" y="0"/>
                  </a:moveTo>
                  <a:cubicBezTo>
                    <a:pt x="189" y="0"/>
                    <a:pt x="0" y="189"/>
                    <a:pt x="0" y="410"/>
                  </a:cubicBezTo>
                  <a:cubicBezTo>
                    <a:pt x="0" y="630"/>
                    <a:pt x="189" y="788"/>
                    <a:pt x="378" y="788"/>
                  </a:cubicBezTo>
                  <a:cubicBezTo>
                    <a:pt x="599" y="788"/>
                    <a:pt x="788" y="630"/>
                    <a:pt x="788" y="410"/>
                  </a:cubicBezTo>
                  <a:cubicBezTo>
                    <a:pt x="788" y="189"/>
                    <a:pt x="599" y="0"/>
                    <a:pt x="378"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56" name="Google Shape;7356;p93"/>
            <p:cNvSpPr/>
            <p:nvPr/>
          </p:nvSpPr>
          <p:spPr>
            <a:xfrm>
              <a:off x="-61351725" y="3372400"/>
              <a:ext cx="310350" cy="310150"/>
            </a:xfrm>
            <a:custGeom>
              <a:avLst/>
              <a:gdLst/>
              <a:ahLst/>
              <a:cxnLst/>
              <a:rect l="l" t="t" r="r" b="b"/>
              <a:pathLst>
                <a:path w="12414" h="12406" extrusionOk="0">
                  <a:moveTo>
                    <a:pt x="4506" y="3332"/>
                  </a:moveTo>
                  <a:cubicBezTo>
                    <a:pt x="5167" y="3332"/>
                    <a:pt x="5735" y="3867"/>
                    <a:pt x="5735" y="4561"/>
                  </a:cubicBezTo>
                  <a:cubicBezTo>
                    <a:pt x="5735" y="5222"/>
                    <a:pt x="5199" y="5821"/>
                    <a:pt x="4506" y="5821"/>
                  </a:cubicBezTo>
                  <a:cubicBezTo>
                    <a:pt x="3844" y="5821"/>
                    <a:pt x="3277" y="5254"/>
                    <a:pt x="3277" y="4561"/>
                  </a:cubicBezTo>
                  <a:cubicBezTo>
                    <a:pt x="3277" y="3899"/>
                    <a:pt x="3844" y="3332"/>
                    <a:pt x="4506" y="3332"/>
                  </a:cubicBezTo>
                  <a:close/>
                  <a:moveTo>
                    <a:pt x="7830" y="4159"/>
                  </a:moveTo>
                  <a:cubicBezTo>
                    <a:pt x="7940" y="4159"/>
                    <a:pt x="8050" y="4198"/>
                    <a:pt x="8129" y="4277"/>
                  </a:cubicBezTo>
                  <a:cubicBezTo>
                    <a:pt x="8286" y="4435"/>
                    <a:pt x="8286" y="4718"/>
                    <a:pt x="8129" y="4876"/>
                  </a:cubicBezTo>
                  <a:lnTo>
                    <a:pt x="4821" y="8184"/>
                  </a:lnTo>
                  <a:cubicBezTo>
                    <a:pt x="4742" y="8262"/>
                    <a:pt x="4632" y="8302"/>
                    <a:pt x="4522" y="8302"/>
                  </a:cubicBezTo>
                  <a:cubicBezTo>
                    <a:pt x="4411" y="8302"/>
                    <a:pt x="4301" y="8262"/>
                    <a:pt x="4222" y="8184"/>
                  </a:cubicBezTo>
                  <a:cubicBezTo>
                    <a:pt x="4065" y="8026"/>
                    <a:pt x="4065" y="7743"/>
                    <a:pt x="4222" y="7585"/>
                  </a:cubicBezTo>
                  <a:lnTo>
                    <a:pt x="7530" y="4277"/>
                  </a:lnTo>
                  <a:cubicBezTo>
                    <a:pt x="7609" y="4198"/>
                    <a:pt x="7719" y="4159"/>
                    <a:pt x="7830" y="4159"/>
                  </a:cubicBezTo>
                  <a:close/>
                  <a:moveTo>
                    <a:pt x="7845" y="6640"/>
                  </a:moveTo>
                  <a:cubicBezTo>
                    <a:pt x="8539" y="6640"/>
                    <a:pt x="9074" y="7175"/>
                    <a:pt x="9074" y="7900"/>
                  </a:cubicBezTo>
                  <a:cubicBezTo>
                    <a:pt x="9074" y="8562"/>
                    <a:pt x="8539" y="9129"/>
                    <a:pt x="7845" y="9129"/>
                  </a:cubicBezTo>
                  <a:cubicBezTo>
                    <a:pt x="7184" y="9129"/>
                    <a:pt x="6648" y="8562"/>
                    <a:pt x="6648" y="7900"/>
                  </a:cubicBezTo>
                  <a:cubicBezTo>
                    <a:pt x="6648" y="7239"/>
                    <a:pt x="7184" y="6640"/>
                    <a:pt x="7845" y="6640"/>
                  </a:cubicBezTo>
                  <a:close/>
                  <a:moveTo>
                    <a:pt x="6223" y="0"/>
                  </a:moveTo>
                  <a:cubicBezTo>
                    <a:pt x="6113" y="0"/>
                    <a:pt x="6002" y="40"/>
                    <a:pt x="5924" y="118"/>
                  </a:cubicBezTo>
                  <a:lnTo>
                    <a:pt x="4348" y="1694"/>
                  </a:lnTo>
                  <a:lnTo>
                    <a:pt x="2111" y="1694"/>
                  </a:lnTo>
                  <a:cubicBezTo>
                    <a:pt x="1859" y="1694"/>
                    <a:pt x="1702" y="1883"/>
                    <a:pt x="1702" y="2072"/>
                  </a:cubicBezTo>
                  <a:lnTo>
                    <a:pt x="1702" y="4309"/>
                  </a:lnTo>
                  <a:lnTo>
                    <a:pt x="127" y="5884"/>
                  </a:lnTo>
                  <a:cubicBezTo>
                    <a:pt x="1" y="6041"/>
                    <a:pt x="1" y="6325"/>
                    <a:pt x="127" y="6482"/>
                  </a:cubicBezTo>
                  <a:lnTo>
                    <a:pt x="1702" y="8058"/>
                  </a:lnTo>
                  <a:lnTo>
                    <a:pt x="1702" y="10294"/>
                  </a:lnTo>
                  <a:cubicBezTo>
                    <a:pt x="1702" y="10547"/>
                    <a:pt x="1922" y="10704"/>
                    <a:pt x="2111" y="10704"/>
                  </a:cubicBezTo>
                  <a:lnTo>
                    <a:pt x="4348" y="10704"/>
                  </a:lnTo>
                  <a:lnTo>
                    <a:pt x="5924" y="12279"/>
                  </a:lnTo>
                  <a:cubicBezTo>
                    <a:pt x="6018" y="12342"/>
                    <a:pt x="6113" y="12405"/>
                    <a:pt x="6207" y="12405"/>
                  </a:cubicBezTo>
                  <a:cubicBezTo>
                    <a:pt x="6333" y="12405"/>
                    <a:pt x="6396" y="12342"/>
                    <a:pt x="6491" y="12279"/>
                  </a:cubicBezTo>
                  <a:lnTo>
                    <a:pt x="8066" y="10704"/>
                  </a:lnTo>
                  <a:lnTo>
                    <a:pt x="10303" y="10704"/>
                  </a:lnTo>
                  <a:cubicBezTo>
                    <a:pt x="10523" y="10704"/>
                    <a:pt x="10744" y="10515"/>
                    <a:pt x="10744" y="10294"/>
                  </a:cubicBezTo>
                  <a:lnTo>
                    <a:pt x="10744" y="8058"/>
                  </a:lnTo>
                  <a:lnTo>
                    <a:pt x="12319" y="6482"/>
                  </a:lnTo>
                  <a:cubicBezTo>
                    <a:pt x="12382" y="6419"/>
                    <a:pt x="12414" y="6293"/>
                    <a:pt x="12414" y="6199"/>
                  </a:cubicBezTo>
                  <a:cubicBezTo>
                    <a:pt x="12414" y="6104"/>
                    <a:pt x="12382" y="6010"/>
                    <a:pt x="12319" y="5947"/>
                  </a:cubicBezTo>
                  <a:lnTo>
                    <a:pt x="10744" y="4372"/>
                  </a:lnTo>
                  <a:lnTo>
                    <a:pt x="10744" y="2103"/>
                  </a:lnTo>
                  <a:cubicBezTo>
                    <a:pt x="10744" y="1851"/>
                    <a:pt x="10523" y="1694"/>
                    <a:pt x="10334" y="1694"/>
                  </a:cubicBezTo>
                  <a:lnTo>
                    <a:pt x="8097" y="1694"/>
                  </a:lnTo>
                  <a:lnTo>
                    <a:pt x="6522" y="118"/>
                  </a:lnTo>
                  <a:cubicBezTo>
                    <a:pt x="6443" y="40"/>
                    <a:pt x="6333" y="0"/>
                    <a:pt x="6223"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357" name="Google Shape;7357;p93"/>
          <p:cNvGrpSpPr/>
          <p:nvPr/>
        </p:nvGrpSpPr>
        <p:grpSpPr>
          <a:xfrm>
            <a:off x="2288686" y="4278284"/>
            <a:ext cx="488485" cy="444712"/>
            <a:chOff x="-61354875" y="3751050"/>
            <a:chExt cx="316650" cy="288275"/>
          </a:xfrm>
        </p:grpSpPr>
        <p:sp>
          <p:nvSpPr>
            <p:cNvPr id="7358" name="Google Shape;7358;p93"/>
            <p:cNvSpPr/>
            <p:nvPr/>
          </p:nvSpPr>
          <p:spPr>
            <a:xfrm>
              <a:off x="-61200500" y="3875475"/>
              <a:ext cx="41775" cy="41000"/>
            </a:xfrm>
            <a:custGeom>
              <a:avLst/>
              <a:gdLst/>
              <a:ahLst/>
              <a:cxnLst/>
              <a:rect l="l" t="t" r="r" b="b"/>
              <a:pathLst>
                <a:path w="1671" h="1640" extrusionOk="0">
                  <a:moveTo>
                    <a:pt x="820" y="1"/>
                  </a:moveTo>
                  <a:cubicBezTo>
                    <a:pt x="379" y="1"/>
                    <a:pt x="1" y="348"/>
                    <a:pt x="1" y="820"/>
                  </a:cubicBezTo>
                  <a:cubicBezTo>
                    <a:pt x="1" y="1261"/>
                    <a:pt x="379" y="1639"/>
                    <a:pt x="820" y="1639"/>
                  </a:cubicBezTo>
                  <a:cubicBezTo>
                    <a:pt x="1292" y="1639"/>
                    <a:pt x="1670" y="1261"/>
                    <a:pt x="1670" y="820"/>
                  </a:cubicBezTo>
                  <a:cubicBezTo>
                    <a:pt x="1670" y="348"/>
                    <a:pt x="1292" y="1"/>
                    <a:pt x="82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59" name="Google Shape;7359;p93"/>
            <p:cNvSpPr/>
            <p:nvPr/>
          </p:nvSpPr>
          <p:spPr>
            <a:xfrm>
              <a:off x="-61293425" y="3813275"/>
              <a:ext cx="192975" cy="165425"/>
            </a:xfrm>
            <a:custGeom>
              <a:avLst/>
              <a:gdLst/>
              <a:ahLst/>
              <a:cxnLst/>
              <a:rect l="l" t="t" r="r" b="b"/>
              <a:pathLst>
                <a:path w="7719" h="6617" extrusionOk="0">
                  <a:moveTo>
                    <a:pt x="6191" y="1260"/>
                  </a:moveTo>
                  <a:cubicBezTo>
                    <a:pt x="6301" y="1260"/>
                    <a:pt x="6411" y="1292"/>
                    <a:pt x="6490" y="1355"/>
                  </a:cubicBezTo>
                  <a:cubicBezTo>
                    <a:pt x="6648" y="1512"/>
                    <a:pt x="6648" y="1796"/>
                    <a:pt x="6490" y="1953"/>
                  </a:cubicBezTo>
                  <a:lnTo>
                    <a:pt x="5954" y="2457"/>
                  </a:lnTo>
                  <a:cubicBezTo>
                    <a:pt x="6112" y="2709"/>
                    <a:pt x="6207" y="3025"/>
                    <a:pt x="6207" y="3308"/>
                  </a:cubicBezTo>
                  <a:cubicBezTo>
                    <a:pt x="6207" y="3592"/>
                    <a:pt x="6112" y="3907"/>
                    <a:pt x="5954" y="4127"/>
                  </a:cubicBezTo>
                  <a:lnTo>
                    <a:pt x="6490" y="4631"/>
                  </a:lnTo>
                  <a:cubicBezTo>
                    <a:pt x="6648" y="4789"/>
                    <a:pt x="6648" y="5072"/>
                    <a:pt x="6490" y="5230"/>
                  </a:cubicBezTo>
                  <a:cubicBezTo>
                    <a:pt x="6396" y="5324"/>
                    <a:pt x="6270" y="5356"/>
                    <a:pt x="6207" y="5356"/>
                  </a:cubicBezTo>
                  <a:cubicBezTo>
                    <a:pt x="6080" y="5356"/>
                    <a:pt x="6017" y="5324"/>
                    <a:pt x="5923" y="5230"/>
                  </a:cubicBezTo>
                  <a:lnTo>
                    <a:pt x="5419" y="4726"/>
                  </a:lnTo>
                  <a:cubicBezTo>
                    <a:pt x="5167" y="4883"/>
                    <a:pt x="4852" y="4946"/>
                    <a:pt x="4600" y="4946"/>
                  </a:cubicBezTo>
                  <a:cubicBezTo>
                    <a:pt x="4316" y="4946"/>
                    <a:pt x="4001" y="4883"/>
                    <a:pt x="3749" y="4726"/>
                  </a:cubicBezTo>
                  <a:lnTo>
                    <a:pt x="3245" y="5230"/>
                  </a:lnTo>
                  <a:cubicBezTo>
                    <a:pt x="3182" y="5324"/>
                    <a:pt x="3056" y="5356"/>
                    <a:pt x="2961" y="5356"/>
                  </a:cubicBezTo>
                  <a:cubicBezTo>
                    <a:pt x="2835" y="5356"/>
                    <a:pt x="2772" y="5324"/>
                    <a:pt x="2709" y="5230"/>
                  </a:cubicBezTo>
                  <a:cubicBezTo>
                    <a:pt x="2552" y="5072"/>
                    <a:pt x="2552" y="4789"/>
                    <a:pt x="2709" y="4631"/>
                  </a:cubicBezTo>
                  <a:lnTo>
                    <a:pt x="3214" y="4127"/>
                  </a:lnTo>
                  <a:cubicBezTo>
                    <a:pt x="2961" y="3907"/>
                    <a:pt x="2898" y="3623"/>
                    <a:pt x="2898" y="3308"/>
                  </a:cubicBezTo>
                  <a:cubicBezTo>
                    <a:pt x="2898" y="2993"/>
                    <a:pt x="2961" y="2709"/>
                    <a:pt x="3119" y="2457"/>
                  </a:cubicBezTo>
                  <a:lnTo>
                    <a:pt x="2615" y="1953"/>
                  </a:lnTo>
                  <a:cubicBezTo>
                    <a:pt x="2457" y="1796"/>
                    <a:pt x="2457" y="1512"/>
                    <a:pt x="2615" y="1355"/>
                  </a:cubicBezTo>
                  <a:cubicBezTo>
                    <a:pt x="2694" y="1292"/>
                    <a:pt x="2804" y="1260"/>
                    <a:pt x="2914" y="1260"/>
                  </a:cubicBezTo>
                  <a:cubicBezTo>
                    <a:pt x="3025" y="1260"/>
                    <a:pt x="3135" y="1292"/>
                    <a:pt x="3214" y="1355"/>
                  </a:cubicBezTo>
                  <a:lnTo>
                    <a:pt x="3718" y="1890"/>
                  </a:lnTo>
                  <a:cubicBezTo>
                    <a:pt x="3970" y="1733"/>
                    <a:pt x="4253" y="1638"/>
                    <a:pt x="4537" y="1638"/>
                  </a:cubicBezTo>
                  <a:cubicBezTo>
                    <a:pt x="4820" y="1638"/>
                    <a:pt x="5135" y="1733"/>
                    <a:pt x="5387" y="1890"/>
                  </a:cubicBezTo>
                  <a:lnTo>
                    <a:pt x="5891" y="1355"/>
                  </a:lnTo>
                  <a:cubicBezTo>
                    <a:pt x="5970" y="1292"/>
                    <a:pt x="6080" y="1260"/>
                    <a:pt x="6191" y="1260"/>
                  </a:cubicBezTo>
                  <a:close/>
                  <a:moveTo>
                    <a:pt x="0" y="0"/>
                  </a:moveTo>
                  <a:lnTo>
                    <a:pt x="0" y="1260"/>
                  </a:lnTo>
                  <a:lnTo>
                    <a:pt x="851" y="1260"/>
                  </a:lnTo>
                  <a:cubicBezTo>
                    <a:pt x="1071" y="1260"/>
                    <a:pt x="1260" y="1449"/>
                    <a:pt x="1260" y="1638"/>
                  </a:cubicBezTo>
                  <a:cubicBezTo>
                    <a:pt x="1260" y="1859"/>
                    <a:pt x="1071" y="2079"/>
                    <a:pt x="851" y="2079"/>
                  </a:cubicBezTo>
                  <a:lnTo>
                    <a:pt x="0" y="2079"/>
                  </a:lnTo>
                  <a:lnTo>
                    <a:pt x="0" y="4568"/>
                  </a:lnTo>
                  <a:lnTo>
                    <a:pt x="851" y="4568"/>
                  </a:lnTo>
                  <a:cubicBezTo>
                    <a:pt x="1071" y="4568"/>
                    <a:pt x="1260" y="4757"/>
                    <a:pt x="1260" y="4946"/>
                  </a:cubicBezTo>
                  <a:cubicBezTo>
                    <a:pt x="1260" y="5198"/>
                    <a:pt x="1071" y="5387"/>
                    <a:pt x="851" y="5387"/>
                  </a:cubicBezTo>
                  <a:lnTo>
                    <a:pt x="0" y="5387"/>
                  </a:lnTo>
                  <a:lnTo>
                    <a:pt x="0" y="6616"/>
                  </a:lnTo>
                  <a:lnTo>
                    <a:pt x="7719" y="6616"/>
                  </a:lnTo>
                  <a:lnTo>
                    <a:pt x="7719"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60" name="Google Shape;7360;p93"/>
            <p:cNvSpPr/>
            <p:nvPr/>
          </p:nvSpPr>
          <p:spPr>
            <a:xfrm>
              <a:off x="-61354875" y="3751050"/>
              <a:ext cx="316650" cy="288275"/>
            </a:xfrm>
            <a:custGeom>
              <a:avLst/>
              <a:gdLst/>
              <a:ahLst/>
              <a:cxnLst/>
              <a:rect l="l" t="t" r="r" b="b"/>
              <a:pathLst>
                <a:path w="12666" h="11531" extrusionOk="0">
                  <a:moveTo>
                    <a:pt x="10618" y="1701"/>
                  </a:moveTo>
                  <a:cubicBezTo>
                    <a:pt x="10870" y="1701"/>
                    <a:pt x="11027" y="1890"/>
                    <a:pt x="11027" y="2080"/>
                  </a:cubicBezTo>
                  <a:lnTo>
                    <a:pt x="11027" y="9546"/>
                  </a:lnTo>
                  <a:cubicBezTo>
                    <a:pt x="11027" y="9767"/>
                    <a:pt x="10807" y="9956"/>
                    <a:pt x="10618" y="9956"/>
                  </a:cubicBezTo>
                  <a:lnTo>
                    <a:pt x="2080" y="9956"/>
                  </a:lnTo>
                  <a:cubicBezTo>
                    <a:pt x="1828" y="9956"/>
                    <a:pt x="1670" y="9767"/>
                    <a:pt x="1670" y="9546"/>
                  </a:cubicBezTo>
                  <a:lnTo>
                    <a:pt x="1670" y="2080"/>
                  </a:lnTo>
                  <a:cubicBezTo>
                    <a:pt x="1670" y="1859"/>
                    <a:pt x="1891" y="1701"/>
                    <a:pt x="2080" y="1701"/>
                  </a:cubicBezTo>
                  <a:close/>
                  <a:moveTo>
                    <a:pt x="1198" y="0"/>
                  </a:moveTo>
                  <a:cubicBezTo>
                    <a:pt x="536" y="0"/>
                    <a:pt x="1" y="567"/>
                    <a:pt x="1" y="1229"/>
                  </a:cubicBezTo>
                  <a:lnTo>
                    <a:pt x="1" y="10334"/>
                  </a:lnTo>
                  <a:cubicBezTo>
                    <a:pt x="1" y="10995"/>
                    <a:pt x="536" y="11531"/>
                    <a:pt x="1198" y="11531"/>
                  </a:cubicBezTo>
                  <a:lnTo>
                    <a:pt x="11405" y="11531"/>
                  </a:lnTo>
                  <a:cubicBezTo>
                    <a:pt x="12067" y="11531"/>
                    <a:pt x="12666" y="10995"/>
                    <a:pt x="12666" y="10334"/>
                  </a:cubicBezTo>
                  <a:lnTo>
                    <a:pt x="12666" y="1260"/>
                  </a:lnTo>
                  <a:cubicBezTo>
                    <a:pt x="12666" y="567"/>
                    <a:pt x="12130" y="0"/>
                    <a:pt x="11405"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361" name="Google Shape;7361;p93"/>
          <p:cNvGrpSpPr/>
          <p:nvPr/>
        </p:nvGrpSpPr>
        <p:grpSpPr>
          <a:xfrm>
            <a:off x="2288686" y="4867136"/>
            <a:ext cx="488485" cy="489720"/>
            <a:chOff x="-61354875" y="4101525"/>
            <a:chExt cx="316650" cy="317450"/>
          </a:xfrm>
        </p:grpSpPr>
        <p:sp>
          <p:nvSpPr>
            <p:cNvPr id="7362" name="Google Shape;7362;p93"/>
            <p:cNvSpPr/>
            <p:nvPr/>
          </p:nvSpPr>
          <p:spPr>
            <a:xfrm>
              <a:off x="-61172925" y="4240150"/>
              <a:ext cx="62225" cy="145750"/>
            </a:xfrm>
            <a:custGeom>
              <a:avLst/>
              <a:gdLst/>
              <a:ahLst/>
              <a:cxnLst/>
              <a:rect l="l" t="t" r="r" b="b"/>
              <a:pathLst>
                <a:path w="2489" h="5830" extrusionOk="0">
                  <a:moveTo>
                    <a:pt x="1260" y="1"/>
                  </a:moveTo>
                  <a:cubicBezTo>
                    <a:pt x="1071" y="1"/>
                    <a:pt x="819" y="221"/>
                    <a:pt x="819" y="442"/>
                  </a:cubicBezTo>
                  <a:lnTo>
                    <a:pt x="819" y="725"/>
                  </a:lnTo>
                  <a:cubicBezTo>
                    <a:pt x="347" y="883"/>
                    <a:pt x="0" y="1355"/>
                    <a:pt x="0" y="1891"/>
                  </a:cubicBezTo>
                  <a:cubicBezTo>
                    <a:pt x="0" y="2584"/>
                    <a:pt x="536" y="2962"/>
                    <a:pt x="977" y="3277"/>
                  </a:cubicBezTo>
                  <a:cubicBezTo>
                    <a:pt x="1292" y="3529"/>
                    <a:pt x="1639" y="3750"/>
                    <a:pt x="1639" y="4002"/>
                  </a:cubicBezTo>
                  <a:cubicBezTo>
                    <a:pt x="1639" y="4222"/>
                    <a:pt x="1450" y="4411"/>
                    <a:pt x="1260" y="4411"/>
                  </a:cubicBezTo>
                  <a:cubicBezTo>
                    <a:pt x="1008" y="4411"/>
                    <a:pt x="819" y="4222"/>
                    <a:pt x="819" y="4002"/>
                  </a:cubicBezTo>
                  <a:cubicBezTo>
                    <a:pt x="819" y="3750"/>
                    <a:pt x="630" y="3592"/>
                    <a:pt x="441" y="3592"/>
                  </a:cubicBezTo>
                  <a:cubicBezTo>
                    <a:pt x="221" y="3592"/>
                    <a:pt x="0" y="3781"/>
                    <a:pt x="0" y="4002"/>
                  </a:cubicBezTo>
                  <a:cubicBezTo>
                    <a:pt x="0" y="4537"/>
                    <a:pt x="347" y="4978"/>
                    <a:pt x="819" y="5167"/>
                  </a:cubicBezTo>
                  <a:lnTo>
                    <a:pt x="819" y="5451"/>
                  </a:lnTo>
                  <a:cubicBezTo>
                    <a:pt x="819" y="5672"/>
                    <a:pt x="1008" y="5829"/>
                    <a:pt x="1260" y="5829"/>
                  </a:cubicBezTo>
                  <a:cubicBezTo>
                    <a:pt x="1481" y="5829"/>
                    <a:pt x="1639" y="5640"/>
                    <a:pt x="1639" y="5451"/>
                  </a:cubicBezTo>
                  <a:lnTo>
                    <a:pt x="1639" y="5167"/>
                  </a:lnTo>
                  <a:cubicBezTo>
                    <a:pt x="2111" y="5010"/>
                    <a:pt x="2489" y="4537"/>
                    <a:pt x="2489" y="4002"/>
                  </a:cubicBezTo>
                  <a:cubicBezTo>
                    <a:pt x="2489" y="3309"/>
                    <a:pt x="1922" y="2931"/>
                    <a:pt x="1481" y="2616"/>
                  </a:cubicBezTo>
                  <a:cubicBezTo>
                    <a:pt x="1166" y="2364"/>
                    <a:pt x="819" y="2143"/>
                    <a:pt x="819" y="1891"/>
                  </a:cubicBezTo>
                  <a:cubicBezTo>
                    <a:pt x="819" y="1702"/>
                    <a:pt x="1008" y="1513"/>
                    <a:pt x="1260" y="1513"/>
                  </a:cubicBezTo>
                  <a:cubicBezTo>
                    <a:pt x="1513" y="1513"/>
                    <a:pt x="1639" y="1702"/>
                    <a:pt x="1639" y="1891"/>
                  </a:cubicBezTo>
                  <a:cubicBezTo>
                    <a:pt x="1639" y="2143"/>
                    <a:pt x="1859" y="2332"/>
                    <a:pt x="2048" y="2332"/>
                  </a:cubicBezTo>
                  <a:cubicBezTo>
                    <a:pt x="2300" y="2332"/>
                    <a:pt x="2489" y="2143"/>
                    <a:pt x="2489" y="1891"/>
                  </a:cubicBezTo>
                  <a:cubicBezTo>
                    <a:pt x="2489" y="1355"/>
                    <a:pt x="2143" y="914"/>
                    <a:pt x="1639" y="725"/>
                  </a:cubicBezTo>
                  <a:lnTo>
                    <a:pt x="1639" y="442"/>
                  </a:lnTo>
                  <a:cubicBezTo>
                    <a:pt x="1639" y="221"/>
                    <a:pt x="1450" y="1"/>
                    <a:pt x="126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63" name="Google Shape;7363;p93"/>
            <p:cNvSpPr/>
            <p:nvPr/>
          </p:nvSpPr>
          <p:spPr>
            <a:xfrm>
              <a:off x="-61354875" y="4101525"/>
              <a:ext cx="316650" cy="317450"/>
            </a:xfrm>
            <a:custGeom>
              <a:avLst/>
              <a:gdLst/>
              <a:ahLst/>
              <a:cxnLst/>
              <a:rect l="l" t="t" r="r" b="b"/>
              <a:pathLst>
                <a:path w="12666" h="12698" extrusionOk="0">
                  <a:moveTo>
                    <a:pt x="11405" y="1608"/>
                  </a:moveTo>
                  <a:cubicBezTo>
                    <a:pt x="11657" y="1608"/>
                    <a:pt x="11847" y="1797"/>
                    <a:pt x="11847" y="2049"/>
                  </a:cubicBezTo>
                  <a:lnTo>
                    <a:pt x="11847" y="3277"/>
                  </a:lnTo>
                  <a:lnTo>
                    <a:pt x="820" y="3277"/>
                  </a:lnTo>
                  <a:lnTo>
                    <a:pt x="820" y="2049"/>
                  </a:lnTo>
                  <a:cubicBezTo>
                    <a:pt x="820" y="1797"/>
                    <a:pt x="1009" y="1608"/>
                    <a:pt x="1198" y="1608"/>
                  </a:cubicBezTo>
                  <a:lnTo>
                    <a:pt x="1639" y="1608"/>
                  </a:lnTo>
                  <a:lnTo>
                    <a:pt x="1639" y="2049"/>
                  </a:lnTo>
                  <a:cubicBezTo>
                    <a:pt x="1639" y="2301"/>
                    <a:pt x="1828" y="2458"/>
                    <a:pt x="2048" y="2458"/>
                  </a:cubicBezTo>
                  <a:cubicBezTo>
                    <a:pt x="2237" y="2458"/>
                    <a:pt x="2427" y="2238"/>
                    <a:pt x="2427" y="2049"/>
                  </a:cubicBezTo>
                  <a:lnTo>
                    <a:pt x="2427" y="1608"/>
                  </a:lnTo>
                  <a:lnTo>
                    <a:pt x="5892" y="1608"/>
                  </a:lnTo>
                  <a:lnTo>
                    <a:pt x="5892" y="2049"/>
                  </a:lnTo>
                  <a:cubicBezTo>
                    <a:pt x="5892" y="2301"/>
                    <a:pt x="6081" y="2458"/>
                    <a:pt x="6333" y="2458"/>
                  </a:cubicBezTo>
                  <a:cubicBezTo>
                    <a:pt x="6585" y="2458"/>
                    <a:pt x="6743" y="2238"/>
                    <a:pt x="6743" y="2049"/>
                  </a:cubicBezTo>
                  <a:lnTo>
                    <a:pt x="6743" y="1608"/>
                  </a:lnTo>
                  <a:lnTo>
                    <a:pt x="10208" y="1608"/>
                  </a:lnTo>
                  <a:lnTo>
                    <a:pt x="10208" y="2049"/>
                  </a:lnTo>
                  <a:cubicBezTo>
                    <a:pt x="10208" y="2301"/>
                    <a:pt x="10397" y="2458"/>
                    <a:pt x="10618" y="2458"/>
                  </a:cubicBezTo>
                  <a:cubicBezTo>
                    <a:pt x="10870" y="2458"/>
                    <a:pt x="11027" y="2238"/>
                    <a:pt x="11027" y="2049"/>
                  </a:cubicBezTo>
                  <a:lnTo>
                    <a:pt x="11027" y="1608"/>
                  </a:lnTo>
                  <a:close/>
                  <a:moveTo>
                    <a:pt x="2868" y="4916"/>
                  </a:moveTo>
                  <a:cubicBezTo>
                    <a:pt x="3088" y="4916"/>
                    <a:pt x="3246" y="5136"/>
                    <a:pt x="3246" y="5357"/>
                  </a:cubicBezTo>
                  <a:cubicBezTo>
                    <a:pt x="3309" y="5546"/>
                    <a:pt x="3088" y="5766"/>
                    <a:pt x="2868" y="5766"/>
                  </a:cubicBezTo>
                  <a:lnTo>
                    <a:pt x="2048" y="5766"/>
                  </a:lnTo>
                  <a:cubicBezTo>
                    <a:pt x="1796" y="5766"/>
                    <a:pt x="1639" y="5546"/>
                    <a:pt x="1639" y="5357"/>
                  </a:cubicBezTo>
                  <a:cubicBezTo>
                    <a:pt x="1639" y="5136"/>
                    <a:pt x="1828" y="4916"/>
                    <a:pt x="2048" y="4916"/>
                  </a:cubicBezTo>
                  <a:close/>
                  <a:moveTo>
                    <a:pt x="2868" y="6585"/>
                  </a:moveTo>
                  <a:cubicBezTo>
                    <a:pt x="3088" y="6585"/>
                    <a:pt x="3246" y="6774"/>
                    <a:pt x="3246" y="6963"/>
                  </a:cubicBezTo>
                  <a:cubicBezTo>
                    <a:pt x="3309" y="7215"/>
                    <a:pt x="3088" y="7404"/>
                    <a:pt x="2868" y="7404"/>
                  </a:cubicBezTo>
                  <a:lnTo>
                    <a:pt x="2048" y="7404"/>
                  </a:lnTo>
                  <a:cubicBezTo>
                    <a:pt x="1796" y="7404"/>
                    <a:pt x="1639" y="7215"/>
                    <a:pt x="1639" y="6963"/>
                  </a:cubicBezTo>
                  <a:cubicBezTo>
                    <a:pt x="1639" y="6743"/>
                    <a:pt x="1828" y="6585"/>
                    <a:pt x="2048" y="6585"/>
                  </a:cubicBezTo>
                  <a:close/>
                  <a:moveTo>
                    <a:pt x="2868" y="8287"/>
                  </a:moveTo>
                  <a:cubicBezTo>
                    <a:pt x="3088" y="8287"/>
                    <a:pt x="3246" y="8476"/>
                    <a:pt x="3246" y="8665"/>
                  </a:cubicBezTo>
                  <a:cubicBezTo>
                    <a:pt x="3309" y="8854"/>
                    <a:pt x="3088" y="9074"/>
                    <a:pt x="2868" y="9074"/>
                  </a:cubicBezTo>
                  <a:lnTo>
                    <a:pt x="2048" y="9074"/>
                  </a:lnTo>
                  <a:cubicBezTo>
                    <a:pt x="1796" y="9074"/>
                    <a:pt x="1639" y="8854"/>
                    <a:pt x="1639" y="8665"/>
                  </a:cubicBezTo>
                  <a:cubicBezTo>
                    <a:pt x="1639" y="8413"/>
                    <a:pt x="1828" y="8287"/>
                    <a:pt x="2048" y="8287"/>
                  </a:cubicBezTo>
                  <a:close/>
                  <a:moveTo>
                    <a:pt x="8538" y="5199"/>
                  </a:moveTo>
                  <a:cubicBezTo>
                    <a:pt x="10366" y="5199"/>
                    <a:pt x="11847" y="6711"/>
                    <a:pt x="11847" y="8507"/>
                  </a:cubicBezTo>
                  <a:cubicBezTo>
                    <a:pt x="11847" y="10334"/>
                    <a:pt x="10334" y="11815"/>
                    <a:pt x="8538" y="11815"/>
                  </a:cubicBezTo>
                  <a:cubicBezTo>
                    <a:pt x="6711" y="11815"/>
                    <a:pt x="5230" y="10334"/>
                    <a:pt x="5230" y="8507"/>
                  </a:cubicBezTo>
                  <a:cubicBezTo>
                    <a:pt x="5230" y="6711"/>
                    <a:pt x="6743" y="5199"/>
                    <a:pt x="8538" y="5199"/>
                  </a:cubicBezTo>
                  <a:close/>
                  <a:moveTo>
                    <a:pt x="2048" y="1"/>
                  </a:moveTo>
                  <a:cubicBezTo>
                    <a:pt x="1828" y="1"/>
                    <a:pt x="1639" y="190"/>
                    <a:pt x="1639" y="410"/>
                  </a:cubicBezTo>
                  <a:lnTo>
                    <a:pt x="1639" y="788"/>
                  </a:lnTo>
                  <a:lnTo>
                    <a:pt x="1198" y="788"/>
                  </a:lnTo>
                  <a:cubicBezTo>
                    <a:pt x="536" y="788"/>
                    <a:pt x="1" y="1324"/>
                    <a:pt x="1" y="2049"/>
                  </a:cubicBezTo>
                  <a:lnTo>
                    <a:pt x="1" y="9767"/>
                  </a:lnTo>
                  <a:cubicBezTo>
                    <a:pt x="1" y="10429"/>
                    <a:pt x="536" y="11028"/>
                    <a:pt x="1198" y="11028"/>
                  </a:cubicBezTo>
                  <a:lnTo>
                    <a:pt x="5230" y="11028"/>
                  </a:lnTo>
                  <a:cubicBezTo>
                    <a:pt x="5987" y="12004"/>
                    <a:pt x="7184" y="12697"/>
                    <a:pt x="8538" y="12697"/>
                  </a:cubicBezTo>
                  <a:cubicBezTo>
                    <a:pt x="10807" y="12697"/>
                    <a:pt x="12666" y="10838"/>
                    <a:pt x="12666" y="8539"/>
                  </a:cubicBezTo>
                  <a:lnTo>
                    <a:pt x="12666" y="2080"/>
                  </a:lnTo>
                  <a:cubicBezTo>
                    <a:pt x="12666" y="1356"/>
                    <a:pt x="12130" y="788"/>
                    <a:pt x="11405" y="788"/>
                  </a:cubicBezTo>
                  <a:lnTo>
                    <a:pt x="11027" y="788"/>
                  </a:lnTo>
                  <a:lnTo>
                    <a:pt x="11027" y="410"/>
                  </a:lnTo>
                  <a:cubicBezTo>
                    <a:pt x="11027" y="158"/>
                    <a:pt x="10807" y="1"/>
                    <a:pt x="10618" y="1"/>
                  </a:cubicBezTo>
                  <a:cubicBezTo>
                    <a:pt x="10429" y="1"/>
                    <a:pt x="10177" y="190"/>
                    <a:pt x="10177" y="410"/>
                  </a:cubicBezTo>
                  <a:lnTo>
                    <a:pt x="10177" y="788"/>
                  </a:lnTo>
                  <a:lnTo>
                    <a:pt x="6711" y="788"/>
                  </a:lnTo>
                  <a:lnTo>
                    <a:pt x="6711" y="410"/>
                  </a:lnTo>
                  <a:cubicBezTo>
                    <a:pt x="6711" y="158"/>
                    <a:pt x="6522" y="1"/>
                    <a:pt x="6333" y="1"/>
                  </a:cubicBezTo>
                  <a:cubicBezTo>
                    <a:pt x="6144" y="1"/>
                    <a:pt x="5892" y="190"/>
                    <a:pt x="5892" y="410"/>
                  </a:cubicBezTo>
                  <a:lnTo>
                    <a:pt x="5892" y="788"/>
                  </a:lnTo>
                  <a:lnTo>
                    <a:pt x="2427" y="788"/>
                  </a:lnTo>
                  <a:lnTo>
                    <a:pt x="2427" y="410"/>
                  </a:lnTo>
                  <a:cubicBezTo>
                    <a:pt x="2427" y="158"/>
                    <a:pt x="2237" y="1"/>
                    <a:pt x="2048"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364" name="Google Shape;7364;p93"/>
          <p:cNvGrpSpPr/>
          <p:nvPr/>
        </p:nvGrpSpPr>
        <p:grpSpPr>
          <a:xfrm>
            <a:off x="5243933" y="3656305"/>
            <a:ext cx="490876" cy="487599"/>
            <a:chOff x="-59470075" y="3308975"/>
            <a:chExt cx="318200" cy="316075"/>
          </a:xfrm>
        </p:grpSpPr>
        <p:sp>
          <p:nvSpPr>
            <p:cNvPr id="7365" name="Google Shape;7365;p93"/>
            <p:cNvSpPr/>
            <p:nvPr/>
          </p:nvSpPr>
          <p:spPr>
            <a:xfrm>
              <a:off x="-59403925" y="3522625"/>
              <a:ext cx="21275" cy="20500"/>
            </a:xfrm>
            <a:custGeom>
              <a:avLst/>
              <a:gdLst/>
              <a:ahLst/>
              <a:cxnLst/>
              <a:rect l="l" t="t" r="r" b="b"/>
              <a:pathLst>
                <a:path w="851" h="820" extrusionOk="0">
                  <a:moveTo>
                    <a:pt x="0" y="1"/>
                  </a:moveTo>
                  <a:lnTo>
                    <a:pt x="0" y="820"/>
                  </a:lnTo>
                  <a:lnTo>
                    <a:pt x="851" y="820"/>
                  </a:lnTo>
                  <a:lnTo>
                    <a:pt x="851"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66" name="Google Shape;7366;p93"/>
            <p:cNvSpPr/>
            <p:nvPr/>
          </p:nvSpPr>
          <p:spPr>
            <a:xfrm>
              <a:off x="-59362175" y="3522625"/>
              <a:ext cx="20500" cy="20500"/>
            </a:xfrm>
            <a:custGeom>
              <a:avLst/>
              <a:gdLst/>
              <a:ahLst/>
              <a:cxnLst/>
              <a:rect l="l" t="t" r="r" b="b"/>
              <a:pathLst>
                <a:path w="820" h="820" extrusionOk="0">
                  <a:moveTo>
                    <a:pt x="0" y="1"/>
                  </a:moveTo>
                  <a:lnTo>
                    <a:pt x="0" y="820"/>
                  </a:lnTo>
                  <a:lnTo>
                    <a:pt x="819" y="820"/>
                  </a:lnTo>
                  <a:lnTo>
                    <a:pt x="819"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67" name="Google Shape;7367;p93"/>
            <p:cNvSpPr/>
            <p:nvPr/>
          </p:nvSpPr>
          <p:spPr>
            <a:xfrm>
              <a:off x="-59321225" y="3522625"/>
              <a:ext cx="20500" cy="20500"/>
            </a:xfrm>
            <a:custGeom>
              <a:avLst/>
              <a:gdLst/>
              <a:ahLst/>
              <a:cxnLst/>
              <a:rect l="l" t="t" r="r" b="b"/>
              <a:pathLst>
                <a:path w="820" h="820" extrusionOk="0">
                  <a:moveTo>
                    <a:pt x="0" y="1"/>
                  </a:moveTo>
                  <a:lnTo>
                    <a:pt x="0" y="820"/>
                  </a:lnTo>
                  <a:lnTo>
                    <a:pt x="820" y="820"/>
                  </a:lnTo>
                  <a:lnTo>
                    <a:pt x="820"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68" name="Google Shape;7368;p93"/>
            <p:cNvSpPr/>
            <p:nvPr/>
          </p:nvSpPr>
          <p:spPr>
            <a:xfrm>
              <a:off x="-59279475" y="3522625"/>
              <a:ext cx="20500" cy="20500"/>
            </a:xfrm>
            <a:custGeom>
              <a:avLst/>
              <a:gdLst/>
              <a:ahLst/>
              <a:cxnLst/>
              <a:rect l="l" t="t" r="r" b="b"/>
              <a:pathLst>
                <a:path w="820" h="820" extrusionOk="0">
                  <a:moveTo>
                    <a:pt x="0" y="1"/>
                  </a:moveTo>
                  <a:lnTo>
                    <a:pt x="0" y="820"/>
                  </a:lnTo>
                  <a:lnTo>
                    <a:pt x="819" y="820"/>
                  </a:lnTo>
                  <a:lnTo>
                    <a:pt x="819"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69" name="Google Shape;7369;p93"/>
            <p:cNvSpPr/>
            <p:nvPr/>
          </p:nvSpPr>
          <p:spPr>
            <a:xfrm>
              <a:off x="-59470075" y="3418825"/>
              <a:ext cx="317425" cy="206225"/>
            </a:xfrm>
            <a:custGeom>
              <a:avLst/>
              <a:gdLst/>
              <a:ahLst/>
              <a:cxnLst/>
              <a:rect l="l" t="t" r="r" b="b"/>
              <a:pathLst>
                <a:path w="12697" h="8249" extrusionOk="0">
                  <a:moveTo>
                    <a:pt x="10523" y="3334"/>
                  </a:moveTo>
                  <a:cubicBezTo>
                    <a:pt x="10775" y="3334"/>
                    <a:pt x="10932" y="3523"/>
                    <a:pt x="10932" y="3775"/>
                  </a:cubicBezTo>
                  <a:lnTo>
                    <a:pt x="10932" y="5413"/>
                  </a:lnTo>
                  <a:cubicBezTo>
                    <a:pt x="10932" y="5665"/>
                    <a:pt x="10712" y="5854"/>
                    <a:pt x="10523" y="5854"/>
                  </a:cubicBezTo>
                  <a:lnTo>
                    <a:pt x="2268" y="5854"/>
                  </a:lnTo>
                  <a:cubicBezTo>
                    <a:pt x="2016" y="5854"/>
                    <a:pt x="1827" y="5665"/>
                    <a:pt x="1827" y="5413"/>
                  </a:cubicBezTo>
                  <a:lnTo>
                    <a:pt x="1827" y="3775"/>
                  </a:lnTo>
                  <a:cubicBezTo>
                    <a:pt x="1827" y="3523"/>
                    <a:pt x="2016" y="3334"/>
                    <a:pt x="2268" y="3334"/>
                  </a:cubicBezTo>
                  <a:close/>
                  <a:moveTo>
                    <a:pt x="2893" y="1"/>
                  </a:moveTo>
                  <a:cubicBezTo>
                    <a:pt x="2822" y="1"/>
                    <a:pt x="2748" y="18"/>
                    <a:pt x="2678" y="57"/>
                  </a:cubicBezTo>
                  <a:lnTo>
                    <a:pt x="221" y="1727"/>
                  </a:lnTo>
                  <a:cubicBezTo>
                    <a:pt x="95" y="1790"/>
                    <a:pt x="0" y="1916"/>
                    <a:pt x="0" y="2073"/>
                  </a:cubicBezTo>
                  <a:lnTo>
                    <a:pt x="0" y="7870"/>
                  </a:lnTo>
                  <a:cubicBezTo>
                    <a:pt x="0" y="8091"/>
                    <a:pt x="221" y="8248"/>
                    <a:pt x="410" y="8248"/>
                  </a:cubicBezTo>
                  <a:lnTo>
                    <a:pt x="12255" y="8248"/>
                  </a:lnTo>
                  <a:cubicBezTo>
                    <a:pt x="12507" y="8248"/>
                    <a:pt x="12665" y="8059"/>
                    <a:pt x="12665" y="7870"/>
                  </a:cubicBezTo>
                  <a:lnTo>
                    <a:pt x="12665" y="2073"/>
                  </a:lnTo>
                  <a:cubicBezTo>
                    <a:pt x="12697" y="1884"/>
                    <a:pt x="12507" y="1664"/>
                    <a:pt x="12287" y="1664"/>
                  </a:cubicBezTo>
                  <a:lnTo>
                    <a:pt x="5797" y="1664"/>
                  </a:lnTo>
                  <a:lnTo>
                    <a:pt x="5797" y="404"/>
                  </a:lnTo>
                  <a:cubicBezTo>
                    <a:pt x="5797" y="166"/>
                    <a:pt x="5600" y="1"/>
                    <a:pt x="5382" y="1"/>
                  </a:cubicBezTo>
                  <a:cubicBezTo>
                    <a:pt x="5311" y="1"/>
                    <a:pt x="5237" y="18"/>
                    <a:pt x="5167" y="57"/>
                  </a:cubicBezTo>
                  <a:lnTo>
                    <a:pt x="3308" y="1286"/>
                  </a:lnTo>
                  <a:lnTo>
                    <a:pt x="3308" y="404"/>
                  </a:lnTo>
                  <a:cubicBezTo>
                    <a:pt x="3308" y="166"/>
                    <a:pt x="3111" y="1"/>
                    <a:pt x="2893"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70" name="Google Shape;7370;p93"/>
            <p:cNvSpPr/>
            <p:nvPr/>
          </p:nvSpPr>
          <p:spPr>
            <a:xfrm>
              <a:off x="-59238525" y="3522625"/>
              <a:ext cx="20500" cy="20500"/>
            </a:xfrm>
            <a:custGeom>
              <a:avLst/>
              <a:gdLst/>
              <a:ahLst/>
              <a:cxnLst/>
              <a:rect l="l" t="t" r="r" b="b"/>
              <a:pathLst>
                <a:path w="820" h="820" extrusionOk="0">
                  <a:moveTo>
                    <a:pt x="0" y="1"/>
                  </a:moveTo>
                  <a:lnTo>
                    <a:pt x="0" y="820"/>
                  </a:lnTo>
                  <a:lnTo>
                    <a:pt x="820" y="820"/>
                  </a:lnTo>
                  <a:lnTo>
                    <a:pt x="820"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71" name="Google Shape;7371;p93"/>
            <p:cNvSpPr/>
            <p:nvPr/>
          </p:nvSpPr>
          <p:spPr>
            <a:xfrm>
              <a:off x="-59292875" y="3308975"/>
              <a:ext cx="106350" cy="41400"/>
            </a:xfrm>
            <a:custGeom>
              <a:avLst/>
              <a:gdLst/>
              <a:ahLst/>
              <a:cxnLst/>
              <a:rect l="l" t="t" r="r" b="b"/>
              <a:pathLst>
                <a:path w="4254" h="1656" extrusionOk="0">
                  <a:moveTo>
                    <a:pt x="1305" y="1"/>
                  </a:moveTo>
                  <a:cubicBezTo>
                    <a:pt x="904" y="1"/>
                    <a:pt x="497" y="175"/>
                    <a:pt x="158" y="545"/>
                  </a:cubicBezTo>
                  <a:cubicBezTo>
                    <a:pt x="1" y="702"/>
                    <a:pt x="64" y="986"/>
                    <a:pt x="221" y="1143"/>
                  </a:cubicBezTo>
                  <a:cubicBezTo>
                    <a:pt x="311" y="1218"/>
                    <a:pt x="409" y="1258"/>
                    <a:pt x="503" y="1258"/>
                  </a:cubicBezTo>
                  <a:cubicBezTo>
                    <a:pt x="606" y="1258"/>
                    <a:pt x="706" y="1210"/>
                    <a:pt x="788" y="1112"/>
                  </a:cubicBezTo>
                  <a:cubicBezTo>
                    <a:pt x="946" y="938"/>
                    <a:pt x="1127" y="852"/>
                    <a:pt x="1308" y="852"/>
                  </a:cubicBezTo>
                  <a:cubicBezTo>
                    <a:pt x="1489" y="852"/>
                    <a:pt x="1670" y="938"/>
                    <a:pt x="1828" y="1112"/>
                  </a:cubicBezTo>
                  <a:cubicBezTo>
                    <a:pt x="2150" y="1466"/>
                    <a:pt x="2562" y="1655"/>
                    <a:pt x="2977" y="1655"/>
                  </a:cubicBezTo>
                  <a:cubicBezTo>
                    <a:pt x="3374" y="1655"/>
                    <a:pt x="3773" y="1482"/>
                    <a:pt x="4096" y="1112"/>
                  </a:cubicBezTo>
                  <a:cubicBezTo>
                    <a:pt x="4254" y="954"/>
                    <a:pt x="4222" y="671"/>
                    <a:pt x="4065" y="513"/>
                  </a:cubicBezTo>
                  <a:cubicBezTo>
                    <a:pt x="3990" y="438"/>
                    <a:pt x="3886" y="399"/>
                    <a:pt x="3781" y="399"/>
                  </a:cubicBezTo>
                  <a:cubicBezTo>
                    <a:pt x="3665" y="399"/>
                    <a:pt x="3549" y="446"/>
                    <a:pt x="3466" y="545"/>
                  </a:cubicBezTo>
                  <a:cubicBezTo>
                    <a:pt x="3309" y="734"/>
                    <a:pt x="3135" y="828"/>
                    <a:pt x="2962" y="828"/>
                  </a:cubicBezTo>
                  <a:cubicBezTo>
                    <a:pt x="2789" y="828"/>
                    <a:pt x="2616" y="734"/>
                    <a:pt x="2458" y="545"/>
                  </a:cubicBezTo>
                  <a:cubicBezTo>
                    <a:pt x="2136" y="191"/>
                    <a:pt x="1724" y="1"/>
                    <a:pt x="130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72" name="Google Shape;7372;p93"/>
            <p:cNvSpPr/>
            <p:nvPr/>
          </p:nvSpPr>
          <p:spPr>
            <a:xfrm>
              <a:off x="-59214100" y="3371400"/>
              <a:ext cx="62225" cy="68550"/>
            </a:xfrm>
            <a:custGeom>
              <a:avLst/>
              <a:gdLst/>
              <a:ahLst/>
              <a:cxnLst/>
              <a:rect l="l" t="t" r="r" b="b"/>
              <a:pathLst>
                <a:path w="2489" h="2742" extrusionOk="0">
                  <a:moveTo>
                    <a:pt x="410" y="1"/>
                  </a:moveTo>
                  <a:cubicBezTo>
                    <a:pt x="158" y="1"/>
                    <a:pt x="0" y="190"/>
                    <a:pt x="0" y="379"/>
                  </a:cubicBezTo>
                  <a:lnTo>
                    <a:pt x="0" y="2742"/>
                  </a:lnTo>
                  <a:lnTo>
                    <a:pt x="2489" y="2742"/>
                  </a:lnTo>
                  <a:lnTo>
                    <a:pt x="2489" y="379"/>
                  </a:lnTo>
                  <a:cubicBezTo>
                    <a:pt x="2458" y="190"/>
                    <a:pt x="2268" y="1"/>
                    <a:pt x="2048"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73" name="Google Shape;7373;p93"/>
            <p:cNvSpPr/>
            <p:nvPr/>
          </p:nvSpPr>
          <p:spPr>
            <a:xfrm>
              <a:off x="-59297600" y="3392600"/>
              <a:ext cx="62250" cy="48150"/>
            </a:xfrm>
            <a:custGeom>
              <a:avLst/>
              <a:gdLst/>
              <a:ahLst/>
              <a:cxnLst/>
              <a:rect l="l" t="t" r="r" b="b"/>
              <a:pathLst>
                <a:path w="2490" h="1926" extrusionOk="0">
                  <a:moveTo>
                    <a:pt x="387" y="0"/>
                  </a:moveTo>
                  <a:cubicBezTo>
                    <a:pt x="163" y="0"/>
                    <a:pt x="1" y="177"/>
                    <a:pt x="1" y="382"/>
                  </a:cubicBezTo>
                  <a:lnTo>
                    <a:pt x="1" y="1925"/>
                  </a:lnTo>
                  <a:lnTo>
                    <a:pt x="2489" y="1925"/>
                  </a:lnTo>
                  <a:lnTo>
                    <a:pt x="2489" y="382"/>
                  </a:lnTo>
                  <a:cubicBezTo>
                    <a:pt x="2489" y="161"/>
                    <a:pt x="2300" y="4"/>
                    <a:pt x="2080" y="4"/>
                  </a:cubicBezTo>
                  <a:lnTo>
                    <a:pt x="442" y="4"/>
                  </a:lnTo>
                  <a:cubicBezTo>
                    <a:pt x="423" y="1"/>
                    <a:pt x="405" y="0"/>
                    <a:pt x="38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374" name="Google Shape;7374;p93"/>
          <p:cNvGrpSpPr/>
          <p:nvPr/>
        </p:nvGrpSpPr>
        <p:grpSpPr>
          <a:xfrm>
            <a:off x="1704506" y="1837244"/>
            <a:ext cx="489681" cy="486248"/>
            <a:chOff x="-64781025" y="3361050"/>
            <a:chExt cx="317425" cy="315200"/>
          </a:xfrm>
        </p:grpSpPr>
        <p:sp>
          <p:nvSpPr>
            <p:cNvPr id="7375" name="Google Shape;7375;p93"/>
            <p:cNvSpPr/>
            <p:nvPr/>
          </p:nvSpPr>
          <p:spPr>
            <a:xfrm>
              <a:off x="-64764500" y="3388725"/>
              <a:ext cx="272550" cy="272550"/>
            </a:xfrm>
            <a:custGeom>
              <a:avLst/>
              <a:gdLst/>
              <a:ahLst/>
              <a:cxnLst/>
              <a:rect l="l" t="t" r="r" b="b"/>
              <a:pathLst>
                <a:path w="10902" h="10902" extrusionOk="0">
                  <a:moveTo>
                    <a:pt x="6554" y="2647"/>
                  </a:moveTo>
                  <a:cubicBezTo>
                    <a:pt x="6979" y="2647"/>
                    <a:pt x="7404" y="2805"/>
                    <a:pt x="7719" y="3120"/>
                  </a:cubicBezTo>
                  <a:cubicBezTo>
                    <a:pt x="8381" y="3782"/>
                    <a:pt x="8381" y="4821"/>
                    <a:pt x="7751" y="5483"/>
                  </a:cubicBezTo>
                  <a:cubicBezTo>
                    <a:pt x="7436" y="5798"/>
                    <a:pt x="7058" y="5955"/>
                    <a:pt x="6585" y="5955"/>
                  </a:cubicBezTo>
                  <a:cubicBezTo>
                    <a:pt x="6144" y="5955"/>
                    <a:pt x="5703" y="5798"/>
                    <a:pt x="5388" y="5483"/>
                  </a:cubicBezTo>
                  <a:cubicBezTo>
                    <a:pt x="5073" y="5168"/>
                    <a:pt x="4915" y="4758"/>
                    <a:pt x="4915" y="4286"/>
                  </a:cubicBezTo>
                  <a:cubicBezTo>
                    <a:pt x="4915" y="3813"/>
                    <a:pt x="5073" y="3435"/>
                    <a:pt x="5388" y="3120"/>
                  </a:cubicBezTo>
                  <a:cubicBezTo>
                    <a:pt x="5703" y="2805"/>
                    <a:pt x="6128" y="2647"/>
                    <a:pt x="6554" y="2647"/>
                  </a:cubicBezTo>
                  <a:close/>
                  <a:moveTo>
                    <a:pt x="2175" y="6901"/>
                  </a:moveTo>
                  <a:lnTo>
                    <a:pt x="4065" y="8791"/>
                  </a:lnTo>
                  <a:lnTo>
                    <a:pt x="3592" y="9484"/>
                  </a:lnTo>
                  <a:lnTo>
                    <a:pt x="1418" y="7342"/>
                  </a:lnTo>
                  <a:lnTo>
                    <a:pt x="2175" y="6901"/>
                  </a:lnTo>
                  <a:close/>
                  <a:moveTo>
                    <a:pt x="6907" y="1"/>
                  </a:moveTo>
                  <a:cubicBezTo>
                    <a:pt x="6851" y="1"/>
                    <a:pt x="6795" y="11"/>
                    <a:pt x="6743" y="33"/>
                  </a:cubicBezTo>
                  <a:cubicBezTo>
                    <a:pt x="5546" y="663"/>
                    <a:pt x="4474" y="1576"/>
                    <a:pt x="3655" y="2616"/>
                  </a:cubicBezTo>
                  <a:cubicBezTo>
                    <a:pt x="3025" y="3341"/>
                    <a:pt x="2553" y="4223"/>
                    <a:pt x="2175" y="5136"/>
                  </a:cubicBezTo>
                  <a:cubicBezTo>
                    <a:pt x="2048" y="5451"/>
                    <a:pt x="1922" y="5766"/>
                    <a:pt x="1859" y="6050"/>
                  </a:cubicBezTo>
                  <a:lnTo>
                    <a:pt x="505" y="6838"/>
                  </a:lnTo>
                  <a:cubicBezTo>
                    <a:pt x="379" y="6932"/>
                    <a:pt x="316" y="7058"/>
                    <a:pt x="316" y="7184"/>
                  </a:cubicBezTo>
                  <a:cubicBezTo>
                    <a:pt x="316" y="7279"/>
                    <a:pt x="347" y="7405"/>
                    <a:pt x="442" y="7531"/>
                  </a:cubicBezTo>
                  <a:lnTo>
                    <a:pt x="1072" y="8161"/>
                  </a:lnTo>
                  <a:cubicBezTo>
                    <a:pt x="631" y="8696"/>
                    <a:pt x="1" y="9673"/>
                    <a:pt x="1" y="10272"/>
                  </a:cubicBezTo>
                  <a:cubicBezTo>
                    <a:pt x="1" y="10524"/>
                    <a:pt x="64" y="10681"/>
                    <a:pt x="158" y="10744"/>
                  </a:cubicBezTo>
                  <a:cubicBezTo>
                    <a:pt x="221" y="10839"/>
                    <a:pt x="379" y="10902"/>
                    <a:pt x="631" y="10902"/>
                  </a:cubicBezTo>
                  <a:cubicBezTo>
                    <a:pt x="1229" y="10902"/>
                    <a:pt x="2238" y="10240"/>
                    <a:pt x="2742" y="9830"/>
                  </a:cubicBezTo>
                  <a:lnTo>
                    <a:pt x="3372" y="10461"/>
                  </a:lnTo>
                  <a:cubicBezTo>
                    <a:pt x="3466" y="10555"/>
                    <a:pt x="3592" y="10587"/>
                    <a:pt x="3655" y="10587"/>
                  </a:cubicBezTo>
                  <a:lnTo>
                    <a:pt x="3687" y="10587"/>
                  </a:lnTo>
                  <a:cubicBezTo>
                    <a:pt x="3813" y="10587"/>
                    <a:pt x="3939" y="10524"/>
                    <a:pt x="4002" y="10398"/>
                  </a:cubicBezTo>
                  <a:lnTo>
                    <a:pt x="4789" y="9074"/>
                  </a:lnTo>
                  <a:cubicBezTo>
                    <a:pt x="5104" y="8980"/>
                    <a:pt x="5420" y="8854"/>
                    <a:pt x="5735" y="8759"/>
                  </a:cubicBezTo>
                  <a:cubicBezTo>
                    <a:pt x="6648" y="8381"/>
                    <a:pt x="7530" y="7877"/>
                    <a:pt x="8255" y="7279"/>
                  </a:cubicBezTo>
                  <a:cubicBezTo>
                    <a:pt x="9295" y="6459"/>
                    <a:pt x="10208" y="5388"/>
                    <a:pt x="10838" y="4223"/>
                  </a:cubicBezTo>
                  <a:cubicBezTo>
                    <a:pt x="10901" y="4065"/>
                    <a:pt x="10870" y="3876"/>
                    <a:pt x="10744" y="3750"/>
                  </a:cubicBezTo>
                  <a:lnTo>
                    <a:pt x="7215" y="127"/>
                  </a:lnTo>
                  <a:cubicBezTo>
                    <a:pt x="7131" y="43"/>
                    <a:pt x="7019" y="1"/>
                    <a:pt x="690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76" name="Google Shape;7376;p93"/>
            <p:cNvSpPr/>
            <p:nvPr/>
          </p:nvSpPr>
          <p:spPr>
            <a:xfrm>
              <a:off x="-64568375" y="3361050"/>
              <a:ext cx="104775" cy="105675"/>
            </a:xfrm>
            <a:custGeom>
              <a:avLst/>
              <a:gdLst/>
              <a:ahLst/>
              <a:cxnLst/>
              <a:rect l="l" t="t" r="r" b="b"/>
              <a:pathLst>
                <a:path w="4191" h="4227" extrusionOk="0">
                  <a:moveTo>
                    <a:pt x="2941" y="1"/>
                  </a:moveTo>
                  <a:cubicBezTo>
                    <a:pt x="2906" y="1"/>
                    <a:pt x="2871" y="2"/>
                    <a:pt x="2836" y="5"/>
                  </a:cubicBezTo>
                  <a:cubicBezTo>
                    <a:pt x="1828" y="100"/>
                    <a:pt x="883" y="320"/>
                    <a:pt x="0" y="667"/>
                  </a:cubicBezTo>
                  <a:lnTo>
                    <a:pt x="3529" y="4227"/>
                  </a:lnTo>
                  <a:cubicBezTo>
                    <a:pt x="3876" y="3313"/>
                    <a:pt x="4128" y="2368"/>
                    <a:pt x="4191" y="1392"/>
                  </a:cubicBezTo>
                  <a:cubicBezTo>
                    <a:pt x="4191" y="982"/>
                    <a:pt x="4033" y="635"/>
                    <a:pt x="3812" y="352"/>
                  </a:cubicBezTo>
                  <a:cubicBezTo>
                    <a:pt x="3558" y="125"/>
                    <a:pt x="3252" y="1"/>
                    <a:pt x="294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77" name="Google Shape;7377;p93"/>
            <p:cNvSpPr/>
            <p:nvPr/>
          </p:nvSpPr>
          <p:spPr>
            <a:xfrm>
              <a:off x="-64645575" y="3596675"/>
              <a:ext cx="85100" cy="79575"/>
            </a:xfrm>
            <a:custGeom>
              <a:avLst/>
              <a:gdLst/>
              <a:ahLst/>
              <a:cxnLst/>
              <a:rect l="l" t="t" r="r" b="b"/>
              <a:pathLst>
                <a:path w="3404" h="3183" extrusionOk="0">
                  <a:moveTo>
                    <a:pt x="3403" y="0"/>
                  </a:moveTo>
                  <a:lnTo>
                    <a:pt x="3403" y="0"/>
                  </a:lnTo>
                  <a:cubicBezTo>
                    <a:pt x="2710" y="473"/>
                    <a:pt x="2017" y="819"/>
                    <a:pt x="1261" y="1134"/>
                  </a:cubicBezTo>
                  <a:cubicBezTo>
                    <a:pt x="1041" y="1292"/>
                    <a:pt x="726" y="1386"/>
                    <a:pt x="442" y="1449"/>
                  </a:cubicBezTo>
                  <a:cubicBezTo>
                    <a:pt x="347" y="1859"/>
                    <a:pt x="253" y="2237"/>
                    <a:pt x="95" y="2584"/>
                  </a:cubicBezTo>
                  <a:cubicBezTo>
                    <a:pt x="1" y="2741"/>
                    <a:pt x="32" y="2930"/>
                    <a:pt x="158" y="3056"/>
                  </a:cubicBezTo>
                  <a:cubicBezTo>
                    <a:pt x="253" y="3151"/>
                    <a:pt x="347" y="3182"/>
                    <a:pt x="442" y="3182"/>
                  </a:cubicBezTo>
                  <a:cubicBezTo>
                    <a:pt x="505" y="3182"/>
                    <a:pt x="568" y="3182"/>
                    <a:pt x="600" y="3151"/>
                  </a:cubicBezTo>
                  <a:cubicBezTo>
                    <a:pt x="1135" y="2867"/>
                    <a:pt x="1671" y="2521"/>
                    <a:pt x="2080" y="2080"/>
                  </a:cubicBezTo>
                  <a:cubicBezTo>
                    <a:pt x="2679" y="1481"/>
                    <a:pt x="3151" y="756"/>
                    <a:pt x="3403"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78" name="Google Shape;7378;p93"/>
            <p:cNvSpPr/>
            <p:nvPr/>
          </p:nvSpPr>
          <p:spPr>
            <a:xfrm>
              <a:off x="-64781025" y="3456475"/>
              <a:ext cx="80350" cy="85075"/>
            </a:xfrm>
            <a:custGeom>
              <a:avLst/>
              <a:gdLst/>
              <a:ahLst/>
              <a:cxnLst/>
              <a:rect l="l" t="t" r="r" b="b"/>
              <a:pathLst>
                <a:path w="3214" h="3403" extrusionOk="0">
                  <a:moveTo>
                    <a:pt x="3214" y="0"/>
                  </a:moveTo>
                  <a:cubicBezTo>
                    <a:pt x="2426" y="252"/>
                    <a:pt x="1733" y="725"/>
                    <a:pt x="1134" y="1324"/>
                  </a:cubicBezTo>
                  <a:cubicBezTo>
                    <a:pt x="693" y="1733"/>
                    <a:pt x="347" y="2269"/>
                    <a:pt x="63" y="2804"/>
                  </a:cubicBezTo>
                  <a:cubicBezTo>
                    <a:pt x="0" y="2962"/>
                    <a:pt x="32" y="3151"/>
                    <a:pt x="158" y="3277"/>
                  </a:cubicBezTo>
                  <a:cubicBezTo>
                    <a:pt x="221" y="3371"/>
                    <a:pt x="347" y="3403"/>
                    <a:pt x="410" y="3403"/>
                  </a:cubicBezTo>
                  <a:cubicBezTo>
                    <a:pt x="504" y="3403"/>
                    <a:pt x="536" y="3403"/>
                    <a:pt x="630" y="3371"/>
                  </a:cubicBezTo>
                  <a:cubicBezTo>
                    <a:pt x="977" y="3214"/>
                    <a:pt x="1355" y="3088"/>
                    <a:pt x="1764" y="2993"/>
                  </a:cubicBezTo>
                  <a:cubicBezTo>
                    <a:pt x="1827" y="2678"/>
                    <a:pt x="1953" y="2426"/>
                    <a:pt x="2079" y="2143"/>
                  </a:cubicBezTo>
                  <a:cubicBezTo>
                    <a:pt x="2394" y="1387"/>
                    <a:pt x="2741" y="694"/>
                    <a:pt x="3214"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7379" name="Google Shape;7379;p93"/>
          <p:cNvSpPr/>
          <p:nvPr/>
        </p:nvSpPr>
        <p:spPr>
          <a:xfrm>
            <a:off x="1704340" y="2427385"/>
            <a:ext cx="489681" cy="487251"/>
          </a:xfrm>
          <a:custGeom>
            <a:avLst/>
            <a:gdLst/>
            <a:ahLst/>
            <a:cxnLst/>
            <a:rect l="l" t="t" r="r" b="b"/>
            <a:pathLst>
              <a:path w="12697" h="12634" extrusionOk="0">
                <a:moveTo>
                  <a:pt x="11437" y="819"/>
                </a:moveTo>
                <a:cubicBezTo>
                  <a:pt x="11657" y="819"/>
                  <a:pt x="11815" y="1040"/>
                  <a:pt x="11815" y="1260"/>
                </a:cubicBezTo>
                <a:cubicBezTo>
                  <a:pt x="11815" y="1512"/>
                  <a:pt x="11657" y="1670"/>
                  <a:pt x="11437" y="1670"/>
                </a:cubicBezTo>
                <a:lnTo>
                  <a:pt x="1229" y="1670"/>
                </a:lnTo>
                <a:cubicBezTo>
                  <a:pt x="1009" y="1670"/>
                  <a:pt x="788" y="1449"/>
                  <a:pt x="788" y="1260"/>
                </a:cubicBezTo>
                <a:cubicBezTo>
                  <a:pt x="788" y="1071"/>
                  <a:pt x="1009" y="819"/>
                  <a:pt x="1229" y="819"/>
                </a:cubicBezTo>
                <a:close/>
                <a:moveTo>
                  <a:pt x="8790" y="3277"/>
                </a:moveTo>
                <a:cubicBezTo>
                  <a:pt x="9042" y="3277"/>
                  <a:pt x="9200" y="3466"/>
                  <a:pt x="9200" y="3655"/>
                </a:cubicBezTo>
                <a:lnTo>
                  <a:pt x="9200" y="5356"/>
                </a:lnTo>
                <a:lnTo>
                  <a:pt x="9232" y="5356"/>
                </a:lnTo>
                <a:cubicBezTo>
                  <a:pt x="9232" y="5608"/>
                  <a:pt x="9042" y="5765"/>
                  <a:pt x="8822" y="5765"/>
                </a:cubicBezTo>
                <a:cubicBezTo>
                  <a:pt x="8633" y="5765"/>
                  <a:pt x="8412" y="5545"/>
                  <a:pt x="8412" y="5356"/>
                </a:cubicBezTo>
                <a:lnTo>
                  <a:pt x="8412" y="4694"/>
                </a:lnTo>
                <a:lnTo>
                  <a:pt x="6617" y="6459"/>
                </a:lnTo>
                <a:cubicBezTo>
                  <a:pt x="6538" y="6537"/>
                  <a:pt x="6435" y="6577"/>
                  <a:pt x="6333" y="6577"/>
                </a:cubicBezTo>
                <a:cubicBezTo>
                  <a:pt x="6231" y="6577"/>
                  <a:pt x="6128" y="6537"/>
                  <a:pt x="6050" y="6459"/>
                </a:cubicBezTo>
                <a:lnTo>
                  <a:pt x="5482" y="5923"/>
                </a:lnTo>
                <a:lnTo>
                  <a:pt x="4096" y="7278"/>
                </a:lnTo>
                <a:cubicBezTo>
                  <a:pt x="4033" y="7356"/>
                  <a:pt x="3931" y="7396"/>
                  <a:pt x="3824" y="7396"/>
                </a:cubicBezTo>
                <a:cubicBezTo>
                  <a:pt x="3718" y="7396"/>
                  <a:pt x="3608" y="7356"/>
                  <a:pt x="3529" y="7278"/>
                </a:cubicBezTo>
                <a:cubicBezTo>
                  <a:pt x="3372" y="7120"/>
                  <a:pt x="3372" y="6868"/>
                  <a:pt x="3529" y="6711"/>
                </a:cubicBezTo>
                <a:lnTo>
                  <a:pt x="5167" y="5041"/>
                </a:lnTo>
                <a:cubicBezTo>
                  <a:pt x="5246" y="4962"/>
                  <a:pt x="5356" y="4923"/>
                  <a:pt x="5467" y="4923"/>
                </a:cubicBezTo>
                <a:cubicBezTo>
                  <a:pt x="5577" y="4923"/>
                  <a:pt x="5687" y="4962"/>
                  <a:pt x="5766" y="5041"/>
                </a:cubicBezTo>
                <a:lnTo>
                  <a:pt x="6302" y="5608"/>
                </a:lnTo>
                <a:lnTo>
                  <a:pt x="7814" y="4096"/>
                </a:lnTo>
                <a:lnTo>
                  <a:pt x="7152" y="4096"/>
                </a:lnTo>
                <a:cubicBezTo>
                  <a:pt x="6900" y="4096"/>
                  <a:pt x="6743" y="3907"/>
                  <a:pt x="6743" y="3655"/>
                </a:cubicBezTo>
                <a:cubicBezTo>
                  <a:pt x="6743" y="3434"/>
                  <a:pt x="6932" y="3277"/>
                  <a:pt x="7152" y="3277"/>
                </a:cubicBezTo>
                <a:close/>
                <a:moveTo>
                  <a:pt x="6302" y="11058"/>
                </a:moveTo>
                <a:cubicBezTo>
                  <a:pt x="6554" y="11058"/>
                  <a:pt x="6743" y="11279"/>
                  <a:pt x="6743" y="11468"/>
                </a:cubicBezTo>
                <a:cubicBezTo>
                  <a:pt x="6743" y="11657"/>
                  <a:pt x="6554" y="11846"/>
                  <a:pt x="6302" y="11846"/>
                </a:cubicBezTo>
                <a:cubicBezTo>
                  <a:pt x="6081" y="11846"/>
                  <a:pt x="5924" y="11657"/>
                  <a:pt x="5924" y="11468"/>
                </a:cubicBezTo>
                <a:cubicBezTo>
                  <a:pt x="5924" y="11279"/>
                  <a:pt x="6113" y="11058"/>
                  <a:pt x="6302" y="11058"/>
                </a:cubicBezTo>
                <a:close/>
                <a:moveTo>
                  <a:pt x="1229" y="0"/>
                </a:moveTo>
                <a:cubicBezTo>
                  <a:pt x="568" y="0"/>
                  <a:pt x="1" y="536"/>
                  <a:pt x="1" y="1229"/>
                </a:cubicBezTo>
                <a:cubicBezTo>
                  <a:pt x="1" y="1764"/>
                  <a:pt x="379" y="2205"/>
                  <a:pt x="851" y="2394"/>
                </a:cubicBezTo>
                <a:lnTo>
                  <a:pt x="851" y="8254"/>
                </a:lnTo>
                <a:lnTo>
                  <a:pt x="442" y="8254"/>
                </a:lnTo>
                <a:cubicBezTo>
                  <a:pt x="221" y="8254"/>
                  <a:pt x="64" y="8475"/>
                  <a:pt x="64" y="8664"/>
                </a:cubicBezTo>
                <a:cubicBezTo>
                  <a:pt x="64" y="8916"/>
                  <a:pt x="253" y="9042"/>
                  <a:pt x="442" y="9042"/>
                </a:cubicBezTo>
                <a:lnTo>
                  <a:pt x="5955" y="9042"/>
                </a:lnTo>
                <a:lnTo>
                  <a:pt x="5955" y="10239"/>
                </a:lnTo>
                <a:cubicBezTo>
                  <a:pt x="5482" y="10397"/>
                  <a:pt x="5136" y="10869"/>
                  <a:pt x="5136" y="11405"/>
                </a:cubicBezTo>
                <a:cubicBezTo>
                  <a:pt x="5136" y="12098"/>
                  <a:pt x="5671" y="12633"/>
                  <a:pt x="6365" y="12633"/>
                </a:cubicBezTo>
                <a:cubicBezTo>
                  <a:pt x="7026" y="12633"/>
                  <a:pt x="7625" y="12098"/>
                  <a:pt x="7625" y="11405"/>
                </a:cubicBezTo>
                <a:cubicBezTo>
                  <a:pt x="7625" y="10869"/>
                  <a:pt x="7247" y="10428"/>
                  <a:pt x="6774" y="10239"/>
                </a:cubicBezTo>
                <a:lnTo>
                  <a:pt x="6774" y="9042"/>
                </a:lnTo>
                <a:lnTo>
                  <a:pt x="12288" y="9042"/>
                </a:lnTo>
                <a:cubicBezTo>
                  <a:pt x="12540" y="9042"/>
                  <a:pt x="12697" y="8853"/>
                  <a:pt x="12697" y="8664"/>
                </a:cubicBezTo>
                <a:cubicBezTo>
                  <a:pt x="12666" y="8443"/>
                  <a:pt x="12508" y="8254"/>
                  <a:pt x="12256" y="8254"/>
                </a:cubicBezTo>
                <a:lnTo>
                  <a:pt x="11815" y="8254"/>
                </a:lnTo>
                <a:lnTo>
                  <a:pt x="11815" y="2394"/>
                </a:lnTo>
                <a:cubicBezTo>
                  <a:pt x="12288" y="2237"/>
                  <a:pt x="12666" y="1764"/>
                  <a:pt x="12666" y="1229"/>
                </a:cubicBezTo>
                <a:cubicBezTo>
                  <a:pt x="12666" y="567"/>
                  <a:pt x="12098" y="0"/>
                  <a:pt x="1143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80" name="Google Shape;7380;p93"/>
          <p:cNvSpPr/>
          <p:nvPr/>
        </p:nvSpPr>
        <p:spPr>
          <a:xfrm>
            <a:off x="1740784" y="2998056"/>
            <a:ext cx="416789" cy="489681"/>
          </a:xfrm>
          <a:custGeom>
            <a:avLst/>
            <a:gdLst/>
            <a:ahLst/>
            <a:cxnLst/>
            <a:rect l="l" t="t" r="r" b="b"/>
            <a:pathLst>
              <a:path w="10807" h="12697" extrusionOk="0">
                <a:moveTo>
                  <a:pt x="6617" y="9924"/>
                </a:moveTo>
                <a:lnTo>
                  <a:pt x="6617" y="10775"/>
                </a:lnTo>
                <a:lnTo>
                  <a:pt x="4159" y="10775"/>
                </a:lnTo>
                <a:lnTo>
                  <a:pt x="4159" y="9924"/>
                </a:lnTo>
                <a:close/>
                <a:moveTo>
                  <a:pt x="4159" y="0"/>
                </a:moveTo>
                <a:cubicBezTo>
                  <a:pt x="3561" y="0"/>
                  <a:pt x="2994" y="315"/>
                  <a:pt x="2742" y="851"/>
                </a:cubicBezTo>
                <a:lnTo>
                  <a:pt x="2490" y="851"/>
                </a:lnTo>
                <a:cubicBezTo>
                  <a:pt x="1797" y="851"/>
                  <a:pt x="1166" y="1324"/>
                  <a:pt x="914" y="1954"/>
                </a:cubicBezTo>
                <a:cubicBezTo>
                  <a:pt x="1324" y="1985"/>
                  <a:pt x="1702" y="2143"/>
                  <a:pt x="1986" y="2426"/>
                </a:cubicBezTo>
                <a:cubicBezTo>
                  <a:pt x="2143" y="2584"/>
                  <a:pt x="2143" y="2836"/>
                  <a:pt x="1986" y="2993"/>
                </a:cubicBezTo>
                <a:cubicBezTo>
                  <a:pt x="1907" y="3072"/>
                  <a:pt x="1797" y="3111"/>
                  <a:pt x="1686" y="3111"/>
                </a:cubicBezTo>
                <a:cubicBezTo>
                  <a:pt x="1576" y="3111"/>
                  <a:pt x="1466" y="3072"/>
                  <a:pt x="1387" y="2993"/>
                </a:cubicBezTo>
                <a:cubicBezTo>
                  <a:pt x="1198" y="2804"/>
                  <a:pt x="946" y="2773"/>
                  <a:pt x="725" y="2773"/>
                </a:cubicBezTo>
                <a:cubicBezTo>
                  <a:pt x="284" y="3088"/>
                  <a:pt x="1" y="3560"/>
                  <a:pt x="1" y="4159"/>
                </a:cubicBezTo>
                <a:cubicBezTo>
                  <a:pt x="1" y="4411"/>
                  <a:pt x="95" y="4726"/>
                  <a:pt x="253" y="4978"/>
                </a:cubicBezTo>
                <a:cubicBezTo>
                  <a:pt x="95" y="5199"/>
                  <a:pt x="1" y="5514"/>
                  <a:pt x="1" y="5797"/>
                </a:cubicBezTo>
                <a:cubicBezTo>
                  <a:pt x="1" y="6144"/>
                  <a:pt x="127" y="6459"/>
                  <a:pt x="316" y="6742"/>
                </a:cubicBezTo>
                <a:cubicBezTo>
                  <a:pt x="599" y="6522"/>
                  <a:pt x="1009" y="6364"/>
                  <a:pt x="1387" y="6364"/>
                </a:cubicBezTo>
                <a:cubicBezTo>
                  <a:pt x="1639" y="6364"/>
                  <a:pt x="1797" y="6553"/>
                  <a:pt x="1797" y="6742"/>
                </a:cubicBezTo>
                <a:cubicBezTo>
                  <a:pt x="1797" y="6994"/>
                  <a:pt x="1576" y="7152"/>
                  <a:pt x="1387" y="7152"/>
                </a:cubicBezTo>
                <a:cubicBezTo>
                  <a:pt x="1198" y="7152"/>
                  <a:pt x="1009" y="7215"/>
                  <a:pt x="851" y="7341"/>
                </a:cubicBezTo>
                <a:lnTo>
                  <a:pt x="851" y="7404"/>
                </a:lnTo>
                <a:cubicBezTo>
                  <a:pt x="851" y="8318"/>
                  <a:pt x="1576" y="9074"/>
                  <a:pt x="2490" y="9074"/>
                </a:cubicBezTo>
                <a:lnTo>
                  <a:pt x="2742" y="9074"/>
                </a:lnTo>
                <a:cubicBezTo>
                  <a:pt x="2899" y="9357"/>
                  <a:pt x="3088" y="9546"/>
                  <a:pt x="3309" y="9704"/>
                </a:cubicBezTo>
                <a:lnTo>
                  <a:pt x="3309" y="10617"/>
                </a:lnTo>
                <a:cubicBezTo>
                  <a:pt x="3309" y="11752"/>
                  <a:pt x="4254" y="12697"/>
                  <a:pt x="5420" y="12697"/>
                </a:cubicBezTo>
                <a:cubicBezTo>
                  <a:pt x="6554" y="12697"/>
                  <a:pt x="7499" y="11752"/>
                  <a:pt x="7499" y="10617"/>
                </a:cubicBezTo>
                <a:lnTo>
                  <a:pt x="7499" y="9704"/>
                </a:lnTo>
                <a:cubicBezTo>
                  <a:pt x="7719" y="9546"/>
                  <a:pt x="7971" y="9357"/>
                  <a:pt x="8097" y="9074"/>
                </a:cubicBezTo>
                <a:lnTo>
                  <a:pt x="8318" y="9074"/>
                </a:lnTo>
                <a:cubicBezTo>
                  <a:pt x="9232" y="9074"/>
                  <a:pt x="9988" y="8318"/>
                  <a:pt x="9988" y="7404"/>
                </a:cubicBezTo>
                <a:lnTo>
                  <a:pt x="9988" y="7341"/>
                </a:lnTo>
                <a:cubicBezTo>
                  <a:pt x="9830" y="7215"/>
                  <a:pt x="9610" y="7152"/>
                  <a:pt x="9421" y="7152"/>
                </a:cubicBezTo>
                <a:cubicBezTo>
                  <a:pt x="9200" y="7152"/>
                  <a:pt x="9043" y="6931"/>
                  <a:pt x="9043" y="6742"/>
                </a:cubicBezTo>
                <a:cubicBezTo>
                  <a:pt x="9043" y="6522"/>
                  <a:pt x="9232" y="6364"/>
                  <a:pt x="9421" y="6364"/>
                </a:cubicBezTo>
                <a:cubicBezTo>
                  <a:pt x="9830" y="6364"/>
                  <a:pt x="10208" y="6522"/>
                  <a:pt x="10492" y="6742"/>
                </a:cubicBezTo>
                <a:cubicBezTo>
                  <a:pt x="10681" y="6459"/>
                  <a:pt x="10807" y="6144"/>
                  <a:pt x="10807" y="5797"/>
                </a:cubicBezTo>
                <a:cubicBezTo>
                  <a:pt x="10807" y="5514"/>
                  <a:pt x="10712" y="5199"/>
                  <a:pt x="10555" y="4978"/>
                </a:cubicBezTo>
                <a:cubicBezTo>
                  <a:pt x="10681" y="4726"/>
                  <a:pt x="10775" y="4411"/>
                  <a:pt x="10775" y="4159"/>
                </a:cubicBezTo>
                <a:cubicBezTo>
                  <a:pt x="10775" y="3592"/>
                  <a:pt x="10492" y="3088"/>
                  <a:pt x="10051" y="2773"/>
                </a:cubicBezTo>
                <a:cubicBezTo>
                  <a:pt x="10015" y="2768"/>
                  <a:pt x="9978" y="2765"/>
                  <a:pt x="9939" y="2765"/>
                </a:cubicBezTo>
                <a:cubicBezTo>
                  <a:pt x="9742" y="2765"/>
                  <a:pt x="9521" y="2835"/>
                  <a:pt x="9389" y="2993"/>
                </a:cubicBezTo>
                <a:cubicBezTo>
                  <a:pt x="9310" y="3072"/>
                  <a:pt x="9200" y="3111"/>
                  <a:pt x="9090" y="3111"/>
                </a:cubicBezTo>
                <a:cubicBezTo>
                  <a:pt x="8980" y="3111"/>
                  <a:pt x="8869" y="3072"/>
                  <a:pt x="8791" y="2993"/>
                </a:cubicBezTo>
                <a:cubicBezTo>
                  <a:pt x="8633" y="2836"/>
                  <a:pt x="8633" y="2584"/>
                  <a:pt x="8791" y="2426"/>
                </a:cubicBezTo>
                <a:cubicBezTo>
                  <a:pt x="9074" y="2143"/>
                  <a:pt x="9452" y="1954"/>
                  <a:pt x="9862" y="1954"/>
                </a:cubicBezTo>
                <a:cubicBezTo>
                  <a:pt x="9610" y="1324"/>
                  <a:pt x="9043" y="851"/>
                  <a:pt x="8287" y="851"/>
                </a:cubicBezTo>
                <a:lnTo>
                  <a:pt x="8034" y="851"/>
                </a:lnTo>
                <a:cubicBezTo>
                  <a:pt x="7782" y="315"/>
                  <a:pt x="7215" y="0"/>
                  <a:pt x="6617" y="0"/>
                </a:cubicBezTo>
                <a:cubicBezTo>
                  <a:pt x="6302" y="0"/>
                  <a:pt x="6050" y="95"/>
                  <a:pt x="5798" y="252"/>
                </a:cubicBezTo>
                <a:lnTo>
                  <a:pt x="5798" y="4190"/>
                </a:lnTo>
                <a:cubicBezTo>
                  <a:pt x="6743" y="4379"/>
                  <a:pt x="7467" y="5199"/>
                  <a:pt x="7467" y="6207"/>
                </a:cubicBezTo>
                <a:cubicBezTo>
                  <a:pt x="7467" y="6427"/>
                  <a:pt x="7247" y="6585"/>
                  <a:pt x="7058" y="6585"/>
                </a:cubicBezTo>
                <a:cubicBezTo>
                  <a:pt x="6869" y="6585"/>
                  <a:pt x="6617" y="6396"/>
                  <a:pt x="6617" y="6207"/>
                </a:cubicBezTo>
                <a:cubicBezTo>
                  <a:pt x="6617" y="5640"/>
                  <a:pt x="6270" y="5199"/>
                  <a:pt x="5798" y="5010"/>
                </a:cubicBezTo>
                <a:lnTo>
                  <a:pt x="5798" y="9074"/>
                </a:lnTo>
                <a:lnTo>
                  <a:pt x="4979" y="9074"/>
                </a:lnTo>
                <a:lnTo>
                  <a:pt x="4979" y="5010"/>
                </a:lnTo>
                <a:cubicBezTo>
                  <a:pt x="4506" y="5167"/>
                  <a:pt x="4159" y="5640"/>
                  <a:pt x="4159" y="6207"/>
                </a:cubicBezTo>
                <a:cubicBezTo>
                  <a:pt x="4159" y="6427"/>
                  <a:pt x="3939" y="6585"/>
                  <a:pt x="3718" y="6585"/>
                </a:cubicBezTo>
                <a:cubicBezTo>
                  <a:pt x="3466" y="6585"/>
                  <a:pt x="3309" y="6396"/>
                  <a:pt x="3309" y="6207"/>
                </a:cubicBezTo>
                <a:cubicBezTo>
                  <a:pt x="3309" y="5199"/>
                  <a:pt x="4033" y="4348"/>
                  <a:pt x="4979" y="4190"/>
                </a:cubicBezTo>
                <a:lnTo>
                  <a:pt x="4979" y="252"/>
                </a:lnTo>
                <a:cubicBezTo>
                  <a:pt x="4726" y="95"/>
                  <a:pt x="4474" y="0"/>
                  <a:pt x="4159"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81" name="Google Shape;7381;p93"/>
          <p:cNvSpPr/>
          <p:nvPr/>
        </p:nvSpPr>
        <p:spPr>
          <a:xfrm>
            <a:off x="4654498" y="1889577"/>
            <a:ext cx="488447" cy="381540"/>
          </a:xfrm>
          <a:custGeom>
            <a:avLst/>
            <a:gdLst/>
            <a:ahLst/>
            <a:cxnLst/>
            <a:rect l="l" t="t" r="r" b="b"/>
            <a:pathLst>
              <a:path w="12665" h="9893" extrusionOk="0">
                <a:moveTo>
                  <a:pt x="8538" y="2458"/>
                </a:moveTo>
                <a:cubicBezTo>
                  <a:pt x="8758" y="2458"/>
                  <a:pt x="8916" y="2678"/>
                  <a:pt x="8916" y="2899"/>
                </a:cubicBezTo>
                <a:lnTo>
                  <a:pt x="8916" y="4569"/>
                </a:lnTo>
                <a:cubicBezTo>
                  <a:pt x="8916" y="4789"/>
                  <a:pt x="8727" y="4978"/>
                  <a:pt x="8538" y="4978"/>
                </a:cubicBezTo>
                <a:cubicBezTo>
                  <a:pt x="8349" y="4978"/>
                  <a:pt x="8128" y="4789"/>
                  <a:pt x="8128" y="4569"/>
                </a:cubicBezTo>
                <a:lnTo>
                  <a:pt x="8128" y="3875"/>
                </a:lnTo>
                <a:lnTo>
                  <a:pt x="6364" y="5671"/>
                </a:lnTo>
                <a:cubicBezTo>
                  <a:pt x="6285" y="5750"/>
                  <a:pt x="6175" y="5789"/>
                  <a:pt x="6065" y="5789"/>
                </a:cubicBezTo>
                <a:cubicBezTo>
                  <a:pt x="5954" y="5789"/>
                  <a:pt x="5844" y="5750"/>
                  <a:pt x="5765" y="5671"/>
                </a:cubicBezTo>
                <a:lnTo>
                  <a:pt x="5230" y="5104"/>
                </a:lnTo>
                <a:lnTo>
                  <a:pt x="3844" y="6490"/>
                </a:lnTo>
                <a:cubicBezTo>
                  <a:pt x="3765" y="6569"/>
                  <a:pt x="3655" y="6608"/>
                  <a:pt x="3544" y="6608"/>
                </a:cubicBezTo>
                <a:cubicBezTo>
                  <a:pt x="3434" y="6608"/>
                  <a:pt x="3324" y="6569"/>
                  <a:pt x="3245" y="6490"/>
                </a:cubicBezTo>
                <a:cubicBezTo>
                  <a:pt x="3087" y="6333"/>
                  <a:pt x="3087" y="6049"/>
                  <a:pt x="3245" y="5892"/>
                </a:cubicBezTo>
                <a:lnTo>
                  <a:pt x="4915" y="4254"/>
                </a:lnTo>
                <a:cubicBezTo>
                  <a:pt x="4994" y="4175"/>
                  <a:pt x="5104" y="4135"/>
                  <a:pt x="5214" y="4135"/>
                </a:cubicBezTo>
                <a:cubicBezTo>
                  <a:pt x="5324" y="4135"/>
                  <a:pt x="5435" y="4175"/>
                  <a:pt x="5513" y="4254"/>
                </a:cubicBezTo>
                <a:lnTo>
                  <a:pt x="6049" y="4789"/>
                </a:lnTo>
                <a:lnTo>
                  <a:pt x="7561" y="3308"/>
                </a:lnTo>
                <a:lnTo>
                  <a:pt x="6868" y="3308"/>
                </a:lnTo>
                <a:cubicBezTo>
                  <a:pt x="6648" y="3308"/>
                  <a:pt x="6490" y="3088"/>
                  <a:pt x="6490" y="2899"/>
                </a:cubicBezTo>
                <a:cubicBezTo>
                  <a:pt x="6490" y="2678"/>
                  <a:pt x="6679" y="2458"/>
                  <a:pt x="6868" y="2458"/>
                </a:cubicBezTo>
                <a:close/>
                <a:moveTo>
                  <a:pt x="11814" y="8255"/>
                </a:moveTo>
                <a:cubicBezTo>
                  <a:pt x="11814" y="8538"/>
                  <a:pt x="11877" y="9105"/>
                  <a:pt x="11405" y="9105"/>
                </a:cubicBezTo>
                <a:lnTo>
                  <a:pt x="1197" y="9105"/>
                </a:lnTo>
                <a:cubicBezTo>
                  <a:pt x="977" y="9105"/>
                  <a:pt x="788" y="8885"/>
                  <a:pt x="788" y="8664"/>
                </a:cubicBezTo>
                <a:lnTo>
                  <a:pt x="788" y="8255"/>
                </a:lnTo>
                <a:close/>
                <a:moveTo>
                  <a:pt x="2048" y="0"/>
                </a:moveTo>
                <a:cubicBezTo>
                  <a:pt x="1355" y="0"/>
                  <a:pt x="819" y="536"/>
                  <a:pt x="819" y="1229"/>
                </a:cubicBezTo>
                <a:lnTo>
                  <a:pt x="819" y="7435"/>
                </a:lnTo>
                <a:lnTo>
                  <a:pt x="410" y="7435"/>
                </a:lnTo>
                <a:cubicBezTo>
                  <a:pt x="189" y="7435"/>
                  <a:pt x="0" y="7625"/>
                  <a:pt x="0" y="7845"/>
                </a:cubicBezTo>
                <a:lnTo>
                  <a:pt x="0" y="8664"/>
                </a:lnTo>
                <a:cubicBezTo>
                  <a:pt x="0" y="9326"/>
                  <a:pt x="536" y="9893"/>
                  <a:pt x="1260" y="9893"/>
                </a:cubicBezTo>
                <a:lnTo>
                  <a:pt x="11436" y="9893"/>
                </a:lnTo>
                <a:cubicBezTo>
                  <a:pt x="12129" y="9893"/>
                  <a:pt x="12665" y="9326"/>
                  <a:pt x="12665" y="8664"/>
                </a:cubicBezTo>
                <a:lnTo>
                  <a:pt x="12665" y="7845"/>
                </a:lnTo>
                <a:cubicBezTo>
                  <a:pt x="12634" y="7593"/>
                  <a:pt x="12444" y="7435"/>
                  <a:pt x="12224" y="7435"/>
                </a:cubicBezTo>
                <a:lnTo>
                  <a:pt x="11814" y="7435"/>
                </a:lnTo>
                <a:lnTo>
                  <a:pt x="11814" y="1229"/>
                </a:lnTo>
                <a:cubicBezTo>
                  <a:pt x="11814" y="536"/>
                  <a:pt x="11247" y="0"/>
                  <a:pt x="1058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7382" name="Google Shape;7382;p93"/>
          <p:cNvGrpSpPr/>
          <p:nvPr/>
        </p:nvGrpSpPr>
        <p:grpSpPr>
          <a:xfrm>
            <a:off x="4643706" y="2425830"/>
            <a:ext cx="510353" cy="490413"/>
            <a:chOff x="-62890750" y="3747425"/>
            <a:chExt cx="330825" cy="317900"/>
          </a:xfrm>
        </p:grpSpPr>
        <p:sp>
          <p:nvSpPr>
            <p:cNvPr id="7383" name="Google Shape;7383;p93"/>
            <p:cNvSpPr/>
            <p:nvPr/>
          </p:nvSpPr>
          <p:spPr>
            <a:xfrm>
              <a:off x="-62890750" y="3747425"/>
              <a:ext cx="313500" cy="195825"/>
            </a:xfrm>
            <a:custGeom>
              <a:avLst/>
              <a:gdLst/>
              <a:ahLst/>
              <a:cxnLst/>
              <a:rect l="l" t="t" r="r" b="b"/>
              <a:pathLst>
                <a:path w="12540" h="7833" extrusionOk="0">
                  <a:moveTo>
                    <a:pt x="6591" y="0"/>
                  </a:moveTo>
                  <a:cubicBezTo>
                    <a:pt x="4966" y="0"/>
                    <a:pt x="3342" y="616"/>
                    <a:pt x="2112" y="1846"/>
                  </a:cubicBezTo>
                  <a:cubicBezTo>
                    <a:pt x="663" y="3296"/>
                    <a:pt x="1" y="5438"/>
                    <a:pt x="379" y="7454"/>
                  </a:cubicBezTo>
                  <a:cubicBezTo>
                    <a:pt x="442" y="7675"/>
                    <a:pt x="568" y="7832"/>
                    <a:pt x="789" y="7832"/>
                  </a:cubicBezTo>
                  <a:lnTo>
                    <a:pt x="852" y="7832"/>
                  </a:lnTo>
                  <a:cubicBezTo>
                    <a:pt x="1104" y="7801"/>
                    <a:pt x="1198" y="7549"/>
                    <a:pt x="1167" y="7360"/>
                  </a:cubicBezTo>
                  <a:cubicBezTo>
                    <a:pt x="852" y="5596"/>
                    <a:pt x="1419" y="3737"/>
                    <a:pt x="2710" y="2477"/>
                  </a:cubicBezTo>
                  <a:cubicBezTo>
                    <a:pt x="3719" y="1437"/>
                    <a:pt x="5136" y="870"/>
                    <a:pt x="6617" y="870"/>
                  </a:cubicBezTo>
                  <a:cubicBezTo>
                    <a:pt x="7940" y="870"/>
                    <a:pt x="9200" y="1342"/>
                    <a:pt x="10177" y="2193"/>
                  </a:cubicBezTo>
                  <a:lnTo>
                    <a:pt x="9610" y="2792"/>
                  </a:lnTo>
                  <a:cubicBezTo>
                    <a:pt x="9484" y="2918"/>
                    <a:pt x="9452" y="3075"/>
                    <a:pt x="9484" y="3170"/>
                  </a:cubicBezTo>
                  <a:cubicBezTo>
                    <a:pt x="9515" y="3327"/>
                    <a:pt x="9641" y="3422"/>
                    <a:pt x="9799" y="3453"/>
                  </a:cubicBezTo>
                  <a:lnTo>
                    <a:pt x="12036" y="3926"/>
                  </a:lnTo>
                  <a:lnTo>
                    <a:pt x="12130" y="3926"/>
                  </a:lnTo>
                  <a:cubicBezTo>
                    <a:pt x="12225" y="3926"/>
                    <a:pt x="12319" y="3894"/>
                    <a:pt x="12382" y="3800"/>
                  </a:cubicBezTo>
                  <a:cubicBezTo>
                    <a:pt x="12508" y="3674"/>
                    <a:pt x="12540" y="3579"/>
                    <a:pt x="12508" y="3422"/>
                  </a:cubicBezTo>
                  <a:lnTo>
                    <a:pt x="12036" y="1153"/>
                  </a:lnTo>
                  <a:cubicBezTo>
                    <a:pt x="12004" y="1027"/>
                    <a:pt x="11878" y="901"/>
                    <a:pt x="11752" y="838"/>
                  </a:cubicBezTo>
                  <a:cubicBezTo>
                    <a:pt x="11715" y="831"/>
                    <a:pt x="11678" y="827"/>
                    <a:pt x="11642" y="827"/>
                  </a:cubicBezTo>
                  <a:cubicBezTo>
                    <a:pt x="11526" y="827"/>
                    <a:pt x="11422" y="868"/>
                    <a:pt x="11374" y="964"/>
                  </a:cubicBezTo>
                  <a:lnTo>
                    <a:pt x="10776" y="1563"/>
                  </a:lnTo>
                  <a:cubicBezTo>
                    <a:pt x="9583" y="521"/>
                    <a:pt x="8087" y="0"/>
                    <a:pt x="659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84" name="Google Shape;7384;p93"/>
            <p:cNvSpPr/>
            <p:nvPr/>
          </p:nvSpPr>
          <p:spPr>
            <a:xfrm>
              <a:off x="-62874975" y="3869075"/>
              <a:ext cx="315050" cy="196250"/>
            </a:xfrm>
            <a:custGeom>
              <a:avLst/>
              <a:gdLst/>
              <a:ahLst/>
              <a:cxnLst/>
              <a:rect l="l" t="t" r="r" b="b"/>
              <a:pathLst>
                <a:path w="12602" h="7850" extrusionOk="0">
                  <a:moveTo>
                    <a:pt x="11779" y="0"/>
                  </a:moveTo>
                  <a:cubicBezTo>
                    <a:pt x="11759" y="0"/>
                    <a:pt x="11739" y="2"/>
                    <a:pt x="11720" y="5"/>
                  </a:cubicBezTo>
                  <a:cubicBezTo>
                    <a:pt x="11499" y="36"/>
                    <a:pt x="11373" y="288"/>
                    <a:pt x="11405" y="477"/>
                  </a:cubicBezTo>
                  <a:cubicBezTo>
                    <a:pt x="11720" y="2242"/>
                    <a:pt x="11184" y="4101"/>
                    <a:pt x="9861" y="5361"/>
                  </a:cubicBezTo>
                  <a:cubicBezTo>
                    <a:pt x="8853" y="6400"/>
                    <a:pt x="7435" y="6967"/>
                    <a:pt x="5986" y="6967"/>
                  </a:cubicBezTo>
                  <a:cubicBezTo>
                    <a:pt x="4631" y="6967"/>
                    <a:pt x="3371" y="6495"/>
                    <a:pt x="2394" y="5644"/>
                  </a:cubicBezTo>
                  <a:lnTo>
                    <a:pt x="2993" y="5046"/>
                  </a:lnTo>
                  <a:cubicBezTo>
                    <a:pt x="3088" y="4920"/>
                    <a:pt x="3151" y="4762"/>
                    <a:pt x="3088" y="4668"/>
                  </a:cubicBezTo>
                  <a:cubicBezTo>
                    <a:pt x="3056" y="4510"/>
                    <a:pt x="2962" y="4416"/>
                    <a:pt x="2772" y="4384"/>
                  </a:cubicBezTo>
                  <a:lnTo>
                    <a:pt x="536" y="3912"/>
                  </a:lnTo>
                  <a:cubicBezTo>
                    <a:pt x="498" y="3904"/>
                    <a:pt x="465" y="3900"/>
                    <a:pt x="433" y="3900"/>
                  </a:cubicBezTo>
                  <a:cubicBezTo>
                    <a:pt x="332" y="3900"/>
                    <a:pt x="254" y="3941"/>
                    <a:pt x="158" y="4038"/>
                  </a:cubicBezTo>
                  <a:cubicBezTo>
                    <a:pt x="32" y="4132"/>
                    <a:pt x="0" y="4258"/>
                    <a:pt x="32" y="4416"/>
                  </a:cubicBezTo>
                  <a:lnTo>
                    <a:pt x="504" y="6652"/>
                  </a:lnTo>
                  <a:cubicBezTo>
                    <a:pt x="536" y="6810"/>
                    <a:pt x="662" y="6936"/>
                    <a:pt x="788" y="6967"/>
                  </a:cubicBezTo>
                  <a:lnTo>
                    <a:pt x="882" y="6967"/>
                  </a:lnTo>
                  <a:cubicBezTo>
                    <a:pt x="1008" y="6967"/>
                    <a:pt x="1103" y="6936"/>
                    <a:pt x="1166" y="6873"/>
                  </a:cubicBezTo>
                  <a:lnTo>
                    <a:pt x="1764" y="6274"/>
                  </a:lnTo>
                  <a:cubicBezTo>
                    <a:pt x="2930" y="7346"/>
                    <a:pt x="4442" y="7850"/>
                    <a:pt x="5923" y="7850"/>
                  </a:cubicBezTo>
                  <a:cubicBezTo>
                    <a:pt x="7561" y="7850"/>
                    <a:pt x="9168" y="7220"/>
                    <a:pt x="10428" y="5991"/>
                  </a:cubicBezTo>
                  <a:cubicBezTo>
                    <a:pt x="11909" y="4510"/>
                    <a:pt x="12602" y="2368"/>
                    <a:pt x="12192" y="320"/>
                  </a:cubicBezTo>
                  <a:cubicBezTo>
                    <a:pt x="12164" y="122"/>
                    <a:pt x="11958" y="0"/>
                    <a:pt x="11779"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85" name="Google Shape;7385;p93"/>
            <p:cNvSpPr/>
            <p:nvPr/>
          </p:nvSpPr>
          <p:spPr>
            <a:xfrm>
              <a:off x="-62751325" y="3834525"/>
              <a:ext cx="15775" cy="26800"/>
            </a:xfrm>
            <a:custGeom>
              <a:avLst/>
              <a:gdLst/>
              <a:ahLst/>
              <a:cxnLst/>
              <a:rect l="l" t="t" r="r" b="b"/>
              <a:pathLst>
                <a:path w="631" h="1072" extrusionOk="0">
                  <a:moveTo>
                    <a:pt x="630" y="1"/>
                  </a:moveTo>
                  <a:cubicBezTo>
                    <a:pt x="410" y="221"/>
                    <a:pt x="158" y="599"/>
                    <a:pt x="0" y="1072"/>
                  </a:cubicBezTo>
                  <a:lnTo>
                    <a:pt x="630" y="1072"/>
                  </a:lnTo>
                  <a:lnTo>
                    <a:pt x="630"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86" name="Google Shape;7386;p93"/>
            <p:cNvSpPr/>
            <p:nvPr/>
          </p:nvSpPr>
          <p:spPr>
            <a:xfrm>
              <a:off x="-62715100" y="3950300"/>
              <a:ext cx="15775" cy="26025"/>
            </a:xfrm>
            <a:custGeom>
              <a:avLst/>
              <a:gdLst/>
              <a:ahLst/>
              <a:cxnLst/>
              <a:rect l="l" t="t" r="r" b="b"/>
              <a:pathLst>
                <a:path w="631" h="1041" extrusionOk="0">
                  <a:moveTo>
                    <a:pt x="1" y="1"/>
                  </a:moveTo>
                  <a:lnTo>
                    <a:pt x="1" y="1041"/>
                  </a:lnTo>
                  <a:cubicBezTo>
                    <a:pt x="253" y="852"/>
                    <a:pt x="473" y="473"/>
                    <a:pt x="63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87" name="Google Shape;7387;p93"/>
            <p:cNvSpPr/>
            <p:nvPr/>
          </p:nvSpPr>
          <p:spPr>
            <a:xfrm>
              <a:off x="-62751325" y="3950300"/>
              <a:ext cx="15775" cy="26025"/>
            </a:xfrm>
            <a:custGeom>
              <a:avLst/>
              <a:gdLst/>
              <a:ahLst/>
              <a:cxnLst/>
              <a:rect l="l" t="t" r="r" b="b"/>
              <a:pathLst>
                <a:path w="631" h="1041" extrusionOk="0">
                  <a:moveTo>
                    <a:pt x="0" y="1"/>
                  </a:moveTo>
                  <a:cubicBezTo>
                    <a:pt x="158" y="473"/>
                    <a:pt x="410" y="852"/>
                    <a:pt x="630" y="1041"/>
                  </a:cubicBezTo>
                  <a:lnTo>
                    <a:pt x="630"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88" name="Google Shape;7388;p93"/>
            <p:cNvSpPr/>
            <p:nvPr/>
          </p:nvSpPr>
          <p:spPr>
            <a:xfrm>
              <a:off x="-62822225" y="3881000"/>
              <a:ext cx="44125" cy="48075"/>
            </a:xfrm>
            <a:custGeom>
              <a:avLst/>
              <a:gdLst/>
              <a:ahLst/>
              <a:cxnLst/>
              <a:rect l="l" t="t" r="r" b="b"/>
              <a:pathLst>
                <a:path w="1765" h="1923" extrusionOk="0">
                  <a:moveTo>
                    <a:pt x="127" y="0"/>
                  </a:moveTo>
                  <a:cubicBezTo>
                    <a:pt x="32" y="316"/>
                    <a:pt x="1" y="631"/>
                    <a:pt x="1" y="977"/>
                  </a:cubicBezTo>
                  <a:cubicBezTo>
                    <a:pt x="1" y="1324"/>
                    <a:pt x="32" y="1670"/>
                    <a:pt x="127" y="1922"/>
                  </a:cubicBezTo>
                  <a:lnTo>
                    <a:pt x="1765" y="1922"/>
                  </a:lnTo>
                  <a:cubicBezTo>
                    <a:pt x="1734" y="1607"/>
                    <a:pt x="1702" y="1292"/>
                    <a:pt x="1702" y="977"/>
                  </a:cubicBezTo>
                  <a:cubicBezTo>
                    <a:pt x="1702" y="662"/>
                    <a:pt x="1734" y="316"/>
                    <a:pt x="1765"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89" name="Google Shape;7389;p93"/>
            <p:cNvSpPr/>
            <p:nvPr/>
          </p:nvSpPr>
          <p:spPr>
            <a:xfrm>
              <a:off x="-62715100" y="3833750"/>
              <a:ext cx="15775" cy="26800"/>
            </a:xfrm>
            <a:custGeom>
              <a:avLst/>
              <a:gdLst/>
              <a:ahLst/>
              <a:cxnLst/>
              <a:rect l="l" t="t" r="r" b="b"/>
              <a:pathLst>
                <a:path w="631" h="1072" extrusionOk="0">
                  <a:moveTo>
                    <a:pt x="1" y="0"/>
                  </a:moveTo>
                  <a:lnTo>
                    <a:pt x="1" y="1071"/>
                  </a:lnTo>
                  <a:lnTo>
                    <a:pt x="631" y="1071"/>
                  </a:lnTo>
                  <a:cubicBezTo>
                    <a:pt x="505" y="599"/>
                    <a:pt x="253" y="189"/>
                    <a:pt x="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90" name="Google Shape;7390;p93"/>
            <p:cNvSpPr/>
            <p:nvPr/>
          </p:nvSpPr>
          <p:spPr>
            <a:xfrm>
              <a:off x="-62758425" y="3881000"/>
              <a:ext cx="22875" cy="48075"/>
            </a:xfrm>
            <a:custGeom>
              <a:avLst/>
              <a:gdLst/>
              <a:ahLst/>
              <a:cxnLst/>
              <a:rect l="l" t="t" r="r" b="b"/>
              <a:pathLst>
                <a:path w="915" h="1923" extrusionOk="0">
                  <a:moveTo>
                    <a:pt x="95" y="0"/>
                  </a:moveTo>
                  <a:cubicBezTo>
                    <a:pt x="64" y="316"/>
                    <a:pt x="1" y="631"/>
                    <a:pt x="1" y="977"/>
                  </a:cubicBezTo>
                  <a:cubicBezTo>
                    <a:pt x="1" y="1324"/>
                    <a:pt x="64" y="1670"/>
                    <a:pt x="95" y="1922"/>
                  </a:cubicBezTo>
                  <a:lnTo>
                    <a:pt x="914" y="1922"/>
                  </a:lnTo>
                  <a:lnTo>
                    <a:pt x="914"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91" name="Google Shape;7391;p93"/>
            <p:cNvSpPr/>
            <p:nvPr/>
          </p:nvSpPr>
          <p:spPr>
            <a:xfrm>
              <a:off x="-62715100" y="3809325"/>
              <a:ext cx="74850" cy="51225"/>
            </a:xfrm>
            <a:custGeom>
              <a:avLst/>
              <a:gdLst/>
              <a:ahLst/>
              <a:cxnLst/>
              <a:rect l="l" t="t" r="r" b="b"/>
              <a:pathLst>
                <a:path w="2994" h="2049" extrusionOk="0">
                  <a:moveTo>
                    <a:pt x="1" y="1"/>
                  </a:moveTo>
                  <a:lnTo>
                    <a:pt x="1" y="32"/>
                  </a:lnTo>
                  <a:cubicBezTo>
                    <a:pt x="631" y="253"/>
                    <a:pt x="1198" y="1009"/>
                    <a:pt x="1481" y="2048"/>
                  </a:cubicBezTo>
                  <a:lnTo>
                    <a:pt x="2994" y="2048"/>
                  </a:lnTo>
                  <a:cubicBezTo>
                    <a:pt x="2426" y="946"/>
                    <a:pt x="1324" y="158"/>
                    <a:pt x="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92" name="Google Shape;7392;p93"/>
            <p:cNvSpPr/>
            <p:nvPr/>
          </p:nvSpPr>
          <p:spPr>
            <a:xfrm>
              <a:off x="-62715875" y="3950300"/>
              <a:ext cx="75625" cy="51225"/>
            </a:xfrm>
            <a:custGeom>
              <a:avLst/>
              <a:gdLst/>
              <a:ahLst/>
              <a:cxnLst/>
              <a:rect l="l" t="t" r="r" b="b"/>
              <a:pathLst>
                <a:path w="3025" h="2049" extrusionOk="0">
                  <a:moveTo>
                    <a:pt x="1512" y="1"/>
                  </a:moveTo>
                  <a:cubicBezTo>
                    <a:pt x="1229" y="1009"/>
                    <a:pt x="662" y="1765"/>
                    <a:pt x="0" y="1986"/>
                  </a:cubicBezTo>
                  <a:lnTo>
                    <a:pt x="0" y="2049"/>
                  </a:lnTo>
                  <a:lnTo>
                    <a:pt x="32" y="2049"/>
                  </a:lnTo>
                  <a:cubicBezTo>
                    <a:pt x="1355" y="1891"/>
                    <a:pt x="2457" y="1104"/>
                    <a:pt x="302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93" name="Google Shape;7393;p93"/>
            <p:cNvSpPr/>
            <p:nvPr/>
          </p:nvSpPr>
          <p:spPr>
            <a:xfrm>
              <a:off x="-62811200" y="3949525"/>
              <a:ext cx="75650" cy="52000"/>
            </a:xfrm>
            <a:custGeom>
              <a:avLst/>
              <a:gdLst/>
              <a:ahLst/>
              <a:cxnLst/>
              <a:rect l="l" t="t" r="r" b="b"/>
              <a:pathLst>
                <a:path w="3026" h="2080" extrusionOk="0">
                  <a:moveTo>
                    <a:pt x="1" y="0"/>
                  </a:moveTo>
                  <a:cubicBezTo>
                    <a:pt x="600" y="1166"/>
                    <a:pt x="1702" y="1954"/>
                    <a:pt x="3025" y="2080"/>
                  </a:cubicBezTo>
                  <a:lnTo>
                    <a:pt x="3025" y="2017"/>
                  </a:lnTo>
                  <a:cubicBezTo>
                    <a:pt x="2364" y="1796"/>
                    <a:pt x="1860" y="1040"/>
                    <a:pt x="1545"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94" name="Google Shape;7394;p93"/>
            <p:cNvSpPr/>
            <p:nvPr/>
          </p:nvSpPr>
          <p:spPr>
            <a:xfrm>
              <a:off x="-62673350" y="3881000"/>
              <a:ext cx="44125" cy="48075"/>
            </a:xfrm>
            <a:custGeom>
              <a:avLst/>
              <a:gdLst/>
              <a:ahLst/>
              <a:cxnLst/>
              <a:rect l="l" t="t" r="r" b="b"/>
              <a:pathLst>
                <a:path w="1765" h="1923" extrusionOk="0">
                  <a:moveTo>
                    <a:pt x="0" y="0"/>
                  </a:moveTo>
                  <a:cubicBezTo>
                    <a:pt x="32" y="316"/>
                    <a:pt x="63" y="631"/>
                    <a:pt x="63" y="977"/>
                  </a:cubicBezTo>
                  <a:cubicBezTo>
                    <a:pt x="63" y="1324"/>
                    <a:pt x="32" y="1670"/>
                    <a:pt x="0" y="1922"/>
                  </a:cubicBezTo>
                  <a:lnTo>
                    <a:pt x="1639" y="1922"/>
                  </a:lnTo>
                  <a:cubicBezTo>
                    <a:pt x="1733" y="1670"/>
                    <a:pt x="1765" y="1292"/>
                    <a:pt x="1765" y="977"/>
                  </a:cubicBezTo>
                  <a:cubicBezTo>
                    <a:pt x="1765" y="662"/>
                    <a:pt x="1733" y="316"/>
                    <a:pt x="1639"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95" name="Google Shape;7395;p93"/>
            <p:cNvSpPr/>
            <p:nvPr/>
          </p:nvSpPr>
          <p:spPr>
            <a:xfrm>
              <a:off x="-62810400" y="3810125"/>
              <a:ext cx="75625" cy="51200"/>
            </a:xfrm>
            <a:custGeom>
              <a:avLst/>
              <a:gdLst/>
              <a:ahLst/>
              <a:cxnLst/>
              <a:rect l="l" t="t" r="r" b="b"/>
              <a:pathLst>
                <a:path w="3025" h="2048" extrusionOk="0">
                  <a:moveTo>
                    <a:pt x="2993" y="0"/>
                  </a:moveTo>
                  <a:cubicBezTo>
                    <a:pt x="1702" y="158"/>
                    <a:pt x="599" y="945"/>
                    <a:pt x="0" y="2048"/>
                  </a:cubicBezTo>
                  <a:lnTo>
                    <a:pt x="1544" y="2048"/>
                  </a:lnTo>
                  <a:cubicBezTo>
                    <a:pt x="1828" y="1008"/>
                    <a:pt x="2363" y="284"/>
                    <a:pt x="3025" y="32"/>
                  </a:cubicBezTo>
                  <a:lnTo>
                    <a:pt x="3025"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96" name="Google Shape;7396;p93"/>
            <p:cNvSpPr/>
            <p:nvPr/>
          </p:nvSpPr>
          <p:spPr>
            <a:xfrm>
              <a:off x="-62715100" y="3881000"/>
              <a:ext cx="22850" cy="48075"/>
            </a:xfrm>
            <a:custGeom>
              <a:avLst/>
              <a:gdLst/>
              <a:ahLst/>
              <a:cxnLst/>
              <a:rect l="l" t="t" r="r" b="b"/>
              <a:pathLst>
                <a:path w="914" h="1923" extrusionOk="0">
                  <a:moveTo>
                    <a:pt x="1" y="0"/>
                  </a:moveTo>
                  <a:lnTo>
                    <a:pt x="1" y="1922"/>
                  </a:lnTo>
                  <a:lnTo>
                    <a:pt x="851" y="1922"/>
                  </a:lnTo>
                  <a:cubicBezTo>
                    <a:pt x="883" y="1607"/>
                    <a:pt x="914" y="1292"/>
                    <a:pt x="914" y="977"/>
                  </a:cubicBezTo>
                  <a:cubicBezTo>
                    <a:pt x="914" y="662"/>
                    <a:pt x="883" y="316"/>
                    <a:pt x="85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397" name="Google Shape;7397;p93"/>
          <p:cNvGrpSpPr/>
          <p:nvPr/>
        </p:nvGrpSpPr>
        <p:grpSpPr>
          <a:xfrm>
            <a:off x="4654042" y="2998679"/>
            <a:ext cx="489681" cy="488485"/>
            <a:chOff x="-62884425" y="4111775"/>
            <a:chExt cx="317425" cy="316650"/>
          </a:xfrm>
        </p:grpSpPr>
        <p:sp>
          <p:nvSpPr>
            <p:cNvPr id="7398" name="Google Shape;7398;p93"/>
            <p:cNvSpPr/>
            <p:nvPr/>
          </p:nvSpPr>
          <p:spPr>
            <a:xfrm>
              <a:off x="-62884425" y="4325225"/>
              <a:ext cx="317425" cy="103200"/>
            </a:xfrm>
            <a:custGeom>
              <a:avLst/>
              <a:gdLst/>
              <a:ahLst/>
              <a:cxnLst/>
              <a:rect l="l" t="t" r="r" b="b"/>
              <a:pathLst>
                <a:path w="12697" h="4128" extrusionOk="0">
                  <a:moveTo>
                    <a:pt x="0" y="0"/>
                  </a:moveTo>
                  <a:lnTo>
                    <a:pt x="0" y="378"/>
                  </a:lnTo>
                  <a:cubicBezTo>
                    <a:pt x="0" y="1071"/>
                    <a:pt x="567" y="1638"/>
                    <a:pt x="1260" y="1638"/>
                  </a:cubicBezTo>
                  <a:lnTo>
                    <a:pt x="4001" y="1638"/>
                  </a:lnTo>
                  <a:lnTo>
                    <a:pt x="3434" y="3308"/>
                  </a:lnTo>
                  <a:lnTo>
                    <a:pt x="2930" y="3308"/>
                  </a:lnTo>
                  <a:cubicBezTo>
                    <a:pt x="2678" y="3308"/>
                    <a:pt x="2520" y="3497"/>
                    <a:pt x="2520" y="3749"/>
                  </a:cubicBezTo>
                  <a:cubicBezTo>
                    <a:pt x="2520" y="3970"/>
                    <a:pt x="2741" y="4127"/>
                    <a:pt x="2930" y="4127"/>
                  </a:cubicBezTo>
                  <a:lnTo>
                    <a:pt x="9830" y="4127"/>
                  </a:lnTo>
                  <a:cubicBezTo>
                    <a:pt x="10050" y="4127"/>
                    <a:pt x="10239" y="3938"/>
                    <a:pt x="10239" y="3749"/>
                  </a:cubicBezTo>
                  <a:cubicBezTo>
                    <a:pt x="10239" y="3497"/>
                    <a:pt x="10050" y="3308"/>
                    <a:pt x="9830" y="3308"/>
                  </a:cubicBezTo>
                  <a:lnTo>
                    <a:pt x="9294" y="3308"/>
                  </a:lnTo>
                  <a:lnTo>
                    <a:pt x="8758" y="1638"/>
                  </a:lnTo>
                  <a:lnTo>
                    <a:pt x="11468" y="1638"/>
                  </a:lnTo>
                  <a:cubicBezTo>
                    <a:pt x="12129" y="1638"/>
                    <a:pt x="12697" y="1103"/>
                    <a:pt x="12697" y="378"/>
                  </a:cubicBezTo>
                  <a:lnTo>
                    <a:pt x="12697"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99" name="Google Shape;7399;p93"/>
            <p:cNvSpPr/>
            <p:nvPr/>
          </p:nvSpPr>
          <p:spPr>
            <a:xfrm>
              <a:off x="-62884425" y="4111775"/>
              <a:ext cx="317425" cy="193000"/>
            </a:xfrm>
            <a:custGeom>
              <a:avLst/>
              <a:gdLst/>
              <a:ahLst/>
              <a:cxnLst/>
              <a:rect l="l" t="t" r="r" b="b"/>
              <a:pathLst>
                <a:path w="12697" h="7720" extrusionOk="0">
                  <a:moveTo>
                    <a:pt x="6301" y="946"/>
                  </a:moveTo>
                  <a:cubicBezTo>
                    <a:pt x="6522" y="946"/>
                    <a:pt x="6742" y="1135"/>
                    <a:pt x="6742" y="1324"/>
                  </a:cubicBezTo>
                  <a:lnTo>
                    <a:pt x="6742" y="1607"/>
                  </a:lnTo>
                  <a:cubicBezTo>
                    <a:pt x="7215" y="1765"/>
                    <a:pt x="7593" y="2237"/>
                    <a:pt x="7593" y="2773"/>
                  </a:cubicBezTo>
                  <a:cubicBezTo>
                    <a:pt x="7593" y="3025"/>
                    <a:pt x="7372" y="3182"/>
                    <a:pt x="7183" y="3182"/>
                  </a:cubicBezTo>
                  <a:cubicBezTo>
                    <a:pt x="6994" y="3182"/>
                    <a:pt x="6805" y="2993"/>
                    <a:pt x="6805" y="2773"/>
                  </a:cubicBezTo>
                  <a:cubicBezTo>
                    <a:pt x="6805" y="2552"/>
                    <a:pt x="6585" y="2363"/>
                    <a:pt x="6364" y="2363"/>
                  </a:cubicBezTo>
                  <a:cubicBezTo>
                    <a:pt x="6112" y="2363"/>
                    <a:pt x="5954" y="2552"/>
                    <a:pt x="5954" y="2773"/>
                  </a:cubicBezTo>
                  <a:cubicBezTo>
                    <a:pt x="5954" y="3025"/>
                    <a:pt x="6269" y="3245"/>
                    <a:pt x="6585" y="3497"/>
                  </a:cubicBezTo>
                  <a:cubicBezTo>
                    <a:pt x="7026" y="3812"/>
                    <a:pt x="7561" y="4191"/>
                    <a:pt x="7561" y="4884"/>
                  </a:cubicBezTo>
                  <a:cubicBezTo>
                    <a:pt x="7561" y="5419"/>
                    <a:pt x="7215" y="5860"/>
                    <a:pt x="6742" y="6049"/>
                  </a:cubicBezTo>
                  <a:lnTo>
                    <a:pt x="6742" y="6333"/>
                  </a:lnTo>
                  <a:cubicBezTo>
                    <a:pt x="6742" y="6553"/>
                    <a:pt x="6553" y="6774"/>
                    <a:pt x="6301" y="6774"/>
                  </a:cubicBezTo>
                  <a:cubicBezTo>
                    <a:pt x="6080" y="6774"/>
                    <a:pt x="5923" y="6553"/>
                    <a:pt x="5923" y="6333"/>
                  </a:cubicBezTo>
                  <a:lnTo>
                    <a:pt x="5923" y="6049"/>
                  </a:lnTo>
                  <a:cubicBezTo>
                    <a:pt x="5450" y="5892"/>
                    <a:pt x="5104" y="5419"/>
                    <a:pt x="5104" y="4884"/>
                  </a:cubicBezTo>
                  <a:cubicBezTo>
                    <a:pt x="5104" y="4632"/>
                    <a:pt x="5293" y="4443"/>
                    <a:pt x="5482" y="4443"/>
                  </a:cubicBezTo>
                  <a:cubicBezTo>
                    <a:pt x="5734" y="4443"/>
                    <a:pt x="5923" y="4632"/>
                    <a:pt x="5923" y="4884"/>
                  </a:cubicBezTo>
                  <a:cubicBezTo>
                    <a:pt x="5923" y="5104"/>
                    <a:pt x="6112" y="5262"/>
                    <a:pt x="6301" y="5262"/>
                  </a:cubicBezTo>
                  <a:cubicBezTo>
                    <a:pt x="6522" y="5262"/>
                    <a:pt x="6742" y="5073"/>
                    <a:pt x="6742" y="4884"/>
                  </a:cubicBezTo>
                  <a:cubicBezTo>
                    <a:pt x="6742" y="4632"/>
                    <a:pt x="6427" y="4411"/>
                    <a:pt x="6080" y="4159"/>
                  </a:cubicBezTo>
                  <a:cubicBezTo>
                    <a:pt x="5639" y="3844"/>
                    <a:pt x="5104" y="3466"/>
                    <a:pt x="5104" y="2773"/>
                  </a:cubicBezTo>
                  <a:cubicBezTo>
                    <a:pt x="5104" y="2237"/>
                    <a:pt x="5450" y="1796"/>
                    <a:pt x="5923" y="1607"/>
                  </a:cubicBezTo>
                  <a:lnTo>
                    <a:pt x="5923" y="1324"/>
                  </a:lnTo>
                  <a:cubicBezTo>
                    <a:pt x="5923" y="1103"/>
                    <a:pt x="6112" y="946"/>
                    <a:pt x="6301" y="946"/>
                  </a:cubicBezTo>
                  <a:close/>
                  <a:moveTo>
                    <a:pt x="1260" y="0"/>
                  </a:moveTo>
                  <a:cubicBezTo>
                    <a:pt x="599" y="0"/>
                    <a:pt x="0" y="536"/>
                    <a:pt x="0" y="1261"/>
                  </a:cubicBezTo>
                  <a:lnTo>
                    <a:pt x="0" y="7719"/>
                  </a:lnTo>
                  <a:lnTo>
                    <a:pt x="12697" y="7719"/>
                  </a:lnTo>
                  <a:lnTo>
                    <a:pt x="12697" y="1261"/>
                  </a:lnTo>
                  <a:cubicBezTo>
                    <a:pt x="12697" y="536"/>
                    <a:pt x="12129" y="0"/>
                    <a:pt x="11468"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400" name="Google Shape;7400;p93"/>
          <p:cNvGrpSpPr/>
          <p:nvPr/>
        </p:nvGrpSpPr>
        <p:grpSpPr>
          <a:xfrm>
            <a:off x="2884220" y="3660105"/>
            <a:ext cx="487251" cy="480001"/>
            <a:chOff x="-60991775" y="3376900"/>
            <a:chExt cx="315850" cy="311150"/>
          </a:xfrm>
        </p:grpSpPr>
        <p:sp>
          <p:nvSpPr>
            <p:cNvPr id="7401" name="Google Shape;7401;p93"/>
            <p:cNvSpPr/>
            <p:nvPr/>
          </p:nvSpPr>
          <p:spPr>
            <a:xfrm>
              <a:off x="-60991000" y="3376900"/>
              <a:ext cx="315075" cy="311150"/>
            </a:xfrm>
            <a:custGeom>
              <a:avLst/>
              <a:gdLst/>
              <a:ahLst/>
              <a:cxnLst/>
              <a:rect l="l" t="t" r="r" b="b"/>
              <a:pathLst>
                <a:path w="12603" h="12446" extrusionOk="0">
                  <a:moveTo>
                    <a:pt x="11136" y="1"/>
                  </a:moveTo>
                  <a:cubicBezTo>
                    <a:pt x="11054" y="1"/>
                    <a:pt x="10975" y="1"/>
                    <a:pt x="10902" y="1"/>
                  </a:cubicBezTo>
                  <a:cubicBezTo>
                    <a:pt x="10429" y="1"/>
                    <a:pt x="10051" y="159"/>
                    <a:pt x="9736" y="474"/>
                  </a:cubicBezTo>
                  <a:lnTo>
                    <a:pt x="3561" y="6649"/>
                  </a:lnTo>
                  <a:lnTo>
                    <a:pt x="2301" y="6428"/>
                  </a:lnTo>
                  <a:cubicBezTo>
                    <a:pt x="2278" y="6423"/>
                    <a:pt x="2253" y="6420"/>
                    <a:pt x="2229" y="6420"/>
                  </a:cubicBezTo>
                  <a:cubicBezTo>
                    <a:pt x="2119" y="6420"/>
                    <a:pt x="2000" y="6471"/>
                    <a:pt x="1923" y="6523"/>
                  </a:cubicBezTo>
                  <a:lnTo>
                    <a:pt x="158" y="8319"/>
                  </a:lnTo>
                  <a:cubicBezTo>
                    <a:pt x="32" y="8382"/>
                    <a:pt x="1" y="8539"/>
                    <a:pt x="32" y="8697"/>
                  </a:cubicBezTo>
                  <a:cubicBezTo>
                    <a:pt x="95" y="8823"/>
                    <a:pt x="190" y="8949"/>
                    <a:pt x="347" y="8980"/>
                  </a:cubicBezTo>
                  <a:lnTo>
                    <a:pt x="2994" y="9484"/>
                  </a:lnTo>
                  <a:lnTo>
                    <a:pt x="3498" y="12131"/>
                  </a:lnTo>
                  <a:cubicBezTo>
                    <a:pt x="3561" y="12288"/>
                    <a:pt x="3624" y="12414"/>
                    <a:pt x="3782" y="12446"/>
                  </a:cubicBezTo>
                  <a:lnTo>
                    <a:pt x="3908" y="12446"/>
                  </a:lnTo>
                  <a:cubicBezTo>
                    <a:pt x="4034" y="12446"/>
                    <a:pt x="4128" y="12414"/>
                    <a:pt x="4254" y="12414"/>
                  </a:cubicBezTo>
                  <a:lnTo>
                    <a:pt x="6018" y="10619"/>
                  </a:lnTo>
                  <a:cubicBezTo>
                    <a:pt x="6144" y="10556"/>
                    <a:pt x="6176" y="10398"/>
                    <a:pt x="6144" y="10272"/>
                  </a:cubicBezTo>
                  <a:lnTo>
                    <a:pt x="5924" y="9012"/>
                  </a:lnTo>
                  <a:lnTo>
                    <a:pt x="12099" y="2837"/>
                  </a:lnTo>
                  <a:cubicBezTo>
                    <a:pt x="12414" y="2522"/>
                    <a:pt x="12571" y="2081"/>
                    <a:pt x="12571" y="1671"/>
                  </a:cubicBezTo>
                  <a:cubicBezTo>
                    <a:pt x="12571" y="1199"/>
                    <a:pt x="12603" y="600"/>
                    <a:pt x="12288" y="285"/>
                  </a:cubicBezTo>
                  <a:cubicBezTo>
                    <a:pt x="12025" y="22"/>
                    <a:pt x="11544" y="1"/>
                    <a:pt x="1113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02" name="Google Shape;7402;p93"/>
            <p:cNvSpPr/>
            <p:nvPr/>
          </p:nvSpPr>
          <p:spPr>
            <a:xfrm>
              <a:off x="-60991775" y="3404275"/>
              <a:ext cx="174875" cy="89250"/>
            </a:xfrm>
            <a:custGeom>
              <a:avLst/>
              <a:gdLst/>
              <a:ahLst/>
              <a:cxnLst/>
              <a:rect l="l" t="t" r="r" b="b"/>
              <a:pathLst>
                <a:path w="6995" h="3570" extrusionOk="0">
                  <a:moveTo>
                    <a:pt x="1632" y="1"/>
                  </a:moveTo>
                  <a:cubicBezTo>
                    <a:pt x="1523" y="1"/>
                    <a:pt x="1407" y="57"/>
                    <a:pt x="1355" y="135"/>
                  </a:cubicBezTo>
                  <a:lnTo>
                    <a:pt x="158" y="1301"/>
                  </a:lnTo>
                  <a:cubicBezTo>
                    <a:pt x="95" y="1395"/>
                    <a:pt x="0" y="1553"/>
                    <a:pt x="32" y="1710"/>
                  </a:cubicBezTo>
                  <a:cubicBezTo>
                    <a:pt x="126" y="1773"/>
                    <a:pt x="189" y="1899"/>
                    <a:pt x="315" y="1931"/>
                  </a:cubicBezTo>
                  <a:lnTo>
                    <a:pt x="4317" y="3569"/>
                  </a:lnTo>
                  <a:lnTo>
                    <a:pt x="6995" y="891"/>
                  </a:lnTo>
                  <a:lnTo>
                    <a:pt x="1702" y="9"/>
                  </a:lnTo>
                  <a:cubicBezTo>
                    <a:pt x="1679" y="4"/>
                    <a:pt x="1656" y="1"/>
                    <a:pt x="1632"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03" name="Google Shape;7403;p93"/>
            <p:cNvSpPr/>
            <p:nvPr/>
          </p:nvSpPr>
          <p:spPr>
            <a:xfrm>
              <a:off x="-60795650" y="3513975"/>
              <a:ext cx="89000" cy="173300"/>
            </a:xfrm>
            <a:custGeom>
              <a:avLst/>
              <a:gdLst/>
              <a:ahLst/>
              <a:cxnLst/>
              <a:rect l="l" t="t" r="r" b="b"/>
              <a:pathLst>
                <a:path w="3560" h="6932" extrusionOk="0">
                  <a:moveTo>
                    <a:pt x="2678" y="0"/>
                  </a:moveTo>
                  <a:lnTo>
                    <a:pt x="0" y="2678"/>
                  </a:lnTo>
                  <a:lnTo>
                    <a:pt x="1607" y="6679"/>
                  </a:lnTo>
                  <a:cubicBezTo>
                    <a:pt x="1638" y="6805"/>
                    <a:pt x="1764" y="6931"/>
                    <a:pt x="1922" y="6931"/>
                  </a:cubicBezTo>
                  <a:lnTo>
                    <a:pt x="1985" y="6931"/>
                  </a:lnTo>
                  <a:cubicBezTo>
                    <a:pt x="2111" y="6931"/>
                    <a:pt x="2206" y="6900"/>
                    <a:pt x="2269" y="6805"/>
                  </a:cubicBezTo>
                  <a:lnTo>
                    <a:pt x="3466" y="5640"/>
                  </a:lnTo>
                  <a:cubicBezTo>
                    <a:pt x="3529" y="5545"/>
                    <a:pt x="3560" y="5388"/>
                    <a:pt x="3560" y="5262"/>
                  </a:cubicBezTo>
                  <a:lnTo>
                    <a:pt x="2678"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404" name="Google Shape;7404;p93"/>
          <p:cNvGrpSpPr/>
          <p:nvPr/>
        </p:nvGrpSpPr>
        <p:grpSpPr>
          <a:xfrm>
            <a:off x="2883603" y="4261257"/>
            <a:ext cx="488485" cy="478767"/>
            <a:chOff x="-60988625" y="3740800"/>
            <a:chExt cx="316650" cy="310350"/>
          </a:xfrm>
        </p:grpSpPr>
        <p:sp>
          <p:nvSpPr>
            <p:cNvPr id="7405" name="Google Shape;7405;p93"/>
            <p:cNvSpPr/>
            <p:nvPr/>
          </p:nvSpPr>
          <p:spPr>
            <a:xfrm>
              <a:off x="-60988625" y="3740800"/>
              <a:ext cx="311125" cy="310350"/>
            </a:xfrm>
            <a:custGeom>
              <a:avLst/>
              <a:gdLst/>
              <a:ahLst/>
              <a:cxnLst/>
              <a:rect l="l" t="t" r="r" b="b"/>
              <a:pathLst>
                <a:path w="12445" h="12414" extrusionOk="0">
                  <a:moveTo>
                    <a:pt x="7026" y="1670"/>
                  </a:moveTo>
                  <a:cubicBezTo>
                    <a:pt x="7278" y="1670"/>
                    <a:pt x="7467" y="1859"/>
                    <a:pt x="7467" y="2111"/>
                  </a:cubicBezTo>
                  <a:cubicBezTo>
                    <a:pt x="7467" y="2332"/>
                    <a:pt x="7278" y="2490"/>
                    <a:pt x="7026" y="2490"/>
                  </a:cubicBezTo>
                  <a:lnTo>
                    <a:pt x="2080" y="2490"/>
                  </a:lnTo>
                  <a:cubicBezTo>
                    <a:pt x="1828" y="2490"/>
                    <a:pt x="1639" y="2300"/>
                    <a:pt x="1639" y="2111"/>
                  </a:cubicBezTo>
                  <a:cubicBezTo>
                    <a:pt x="1639" y="1828"/>
                    <a:pt x="1828" y="1670"/>
                    <a:pt x="2080" y="1670"/>
                  </a:cubicBezTo>
                  <a:close/>
                  <a:moveTo>
                    <a:pt x="7026" y="4159"/>
                  </a:moveTo>
                  <a:cubicBezTo>
                    <a:pt x="7278" y="4159"/>
                    <a:pt x="7467" y="4348"/>
                    <a:pt x="7467" y="4537"/>
                  </a:cubicBezTo>
                  <a:cubicBezTo>
                    <a:pt x="7467" y="4789"/>
                    <a:pt x="7278" y="4978"/>
                    <a:pt x="7026" y="4978"/>
                  </a:cubicBezTo>
                  <a:lnTo>
                    <a:pt x="2080" y="4978"/>
                  </a:lnTo>
                  <a:cubicBezTo>
                    <a:pt x="1828" y="4978"/>
                    <a:pt x="1639" y="4789"/>
                    <a:pt x="1639" y="4537"/>
                  </a:cubicBezTo>
                  <a:cubicBezTo>
                    <a:pt x="1639" y="4317"/>
                    <a:pt x="1828" y="4159"/>
                    <a:pt x="2080" y="4159"/>
                  </a:cubicBezTo>
                  <a:close/>
                  <a:moveTo>
                    <a:pt x="7026" y="6648"/>
                  </a:moveTo>
                  <a:cubicBezTo>
                    <a:pt x="7278" y="6648"/>
                    <a:pt x="7467" y="6837"/>
                    <a:pt x="7467" y="7058"/>
                  </a:cubicBezTo>
                  <a:cubicBezTo>
                    <a:pt x="7467" y="7310"/>
                    <a:pt x="7278" y="7467"/>
                    <a:pt x="7026" y="7467"/>
                  </a:cubicBezTo>
                  <a:lnTo>
                    <a:pt x="2080" y="7467"/>
                  </a:lnTo>
                  <a:cubicBezTo>
                    <a:pt x="1828" y="7467"/>
                    <a:pt x="1639" y="7278"/>
                    <a:pt x="1639" y="7058"/>
                  </a:cubicBezTo>
                  <a:cubicBezTo>
                    <a:pt x="1639" y="6806"/>
                    <a:pt x="1828" y="6648"/>
                    <a:pt x="2080" y="6648"/>
                  </a:cubicBezTo>
                  <a:close/>
                  <a:moveTo>
                    <a:pt x="7026" y="9106"/>
                  </a:moveTo>
                  <a:cubicBezTo>
                    <a:pt x="7278" y="9106"/>
                    <a:pt x="7467" y="9295"/>
                    <a:pt x="7467" y="9515"/>
                  </a:cubicBezTo>
                  <a:cubicBezTo>
                    <a:pt x="7467" y="9736"/>
                    <a:pt x="7278" y="9893"/>
                    <a:pt x="7026" y="9893"/>
                  </a:cubicBezTo>
                  <a:lnTo>
                    <a:pt x="2080" y="9893"/>
                  </a:lnTo>
                  <a:cubicBezTo>
                    <a:pt x="1828" y="9893"/>
                    <a:pt x="1639" y="9704"/>
                    <a:pt x="1639" y="9515"/>
                  </a:cubicBezTo>
                  <a:cubicBezTo>
                    <a:pt x="1639" y="9263"/>
                    <a:pt x="1828" y="9106"/>
                    <a:pt x="2080" y="9106"/>
                  </a:cubicBezTo>
                  <a:close/>
                  <a:moveTo>
                    <a:pt x="11500" y="10775"/>
                  </a:moveTo>
                  <a:cubicBezTo>
                    <a:pt x="11342" y="11248"/>
                    <a:pt x="10870" y="11594"/>
                    <a:pt x="10303" y="11594"/>
                  </a:cubicBezTo>
                  <a:cubicBezTo>
                    <a:pt x="9767" y="11594"/>
                    <a:pt x="9326" y="11248"/>
                    <a:pt x="9137" y="10775"/>
                  </a:cubicBezTo>
                  <a:close/>
                  <a:moveTo>
                    <a:pt x="1261" y="1"/>
                  </a:moveTo>
                  <a:cubicBezTo>
                    <a:pt x="568" y="1"/>
                    <a:pt x="32" y="568"/>
                    <a:pt x="32" y="1229"/>
                  </a:cubicBezTo>
                  <a:lnTo>
                    <a:pt x="32" y="10334"/>
                  </a:lnTo>
                  <a:cubicBezTo>
                    <a:pt x="0" y="11468"/>
                    <a:pt x="946" y="12414"/>
                    <a:pt x="2080" y="12414"/>
                  </a:cubicBezTo>
                  <a:lnTo>
                    <a:pt x="10334" y="12414"/>
                  </a:lnTo>
                  <a:cubicBezTo>
                    <a:pt x="11500" y="12414"/>
                    <a:pt x="12445" y="11468"/>
                    <a:pt x="12445" y="10334"/>
                  </a:cubicBezTo>
                  <a:cubicBezTo>
                    <a:pt x="12445" y="10082"/>
                    <a:pt x="12224" y="9893"/>
                    <a:pt x="12004" y="9893"/>
                  </a:cubicBezTo>
                  <a:lnTo>
                    <a:pt x="9074" y="9893"/>
                  </a:lnTo>
                  <a:lnTo>
                    <a:pt x="9074" y="1229"/>
                  </a:lnTo>
                  <a:cubicBezTo>
                    <a:pt x="9074" y="568"/>
                    <a:pt x="8538" y="1"/>
                    <a:pt x="787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06" name="Google Shape;7406;p93"/>
            <p:cNvSpPr/>
            <p:nvPr/>
          </p:nvSpPr>
          <p:spPr>
            <a:xfrm>
              <a:off x="-60742100" y="3920375"/>
              <a:ext cx="68550" cy="55175"/>
            </a:xfrm>
            <a:custGeom>
              <a:avLst/>
              <a:gdLst/>
              <a:ahLst/>
              <a:cxnLst/>
              <a:rect l="l" t="t" r="r" b="b"/>
              <a:pathLst>
                <a:path w="2742" h="2207" extrusionOk="0">
                  <a:moveTo>
                    <a:pt x="0" y="1"/>
                  </a:moveTo>
                  <a:lnTo>
                    <a:pt x="0" y="32"/>
                  </a:lnTo>
                  <a:lnTo>
                    <a:pt x="1009" y="1986"/>
                  </a:lnTo>
                  <a:cubicBezTo>
                    <a:pt x="1103" y="2080"/>
                    <a:pt x="1261" y="2206"/>
                    <a:pt x="1418" y="2206"/>
                  </a:cubicBezTo>
                  <a:cubicBezTo>
                    <a:pt x="1576" y="2206"/>
                    <a:pt x="1733" y="2143"/>
                    <a:pt x="1796" y="1986"/>
                  </a:cubicBezTo>
                  <a:lnTo>
                    <a:pt x="2741" y="32"/>
                  </a:lnTo>
                  <a:lnTo>
                    <a:pt x="2741"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07" name="Google Shape;7407;p93"/>
            <p:cNvSpPr/>
            <p:nvPr/>
          </p:nvSpPr>
          <p:spPr>
            <a:xfrm>
              <a:off x="-60740525" y="3741600"/>
              <a:ext cx="68550" cy="158325"/>
            </a:xfrm>
            <a:custGeom>
              <a:avLst/>
              <a:gdLst/>
              <a:ahLst/>
              <a:cxnLst/>
              <a:rect l="l" t="t" r="r" b="b"/>
              <a:pathLst>
                <a:path w="2742" h="6333" extrusionOk="0">
                  <a:moveTo>
                    <a:pt x="1796" y="819"/>
                  </a:moveTo>
                  <a:cubicBezTo>
                    <a:pt x="1891" y="819"/>
                    <a:pt x="1922" y="882"/>
                    <a:pt x="1922" y="945"/>
                  </a:cubicBezTo>
                  <a:lnTo>
                    <a:pt x="1922" y="1638"/>
                  </a:lnTo>
                  <a:lnTo>
                    <a:pt x="820" y="1638"/>
                  </a:lnTo>
                  <a:lnTo>
                    <a:pt x="820" y="945"/>
                  </a:lnTo>
                  <a:cubicBezTo>
                    <a:pt x="820" y="851"/>
                    <a:pt x="883" y="819"/>
                    <a:pt x="977" y="819"/>
                  </a:cubicBezTo>
                  <a:close/>
                  <a:moveTo>
                    <a:pt x="977" y="0"/>
                  </a:moveTo>
                  <a:cubicBezTo>
                    <a:pt x="410" y="0"/>
                    <a:pt x="1" y="410"/>
                    <a:pt x="1" y="945"/>
                  </a:cubicBezTo>
                  <a:lnTo>
                    <a:pt x="1" y="6333"/>
                  </a:lnTo>
                  <a:lnTo>
                    <a:pt x="2741" y="6333"/>
                  </a:lnTo>
                  <a:lnTo>
                    <a:pt x="2741" y="945"/>
                  </a:lnTo>
                  <a:cubicBezTo>
                    <a:pt x="2741" y="410"/>
                    <a:pt x="2300" y="0"/>
                    <a:pt x="179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408" name="Google Shape;7408;p93"/>
          <p:cNvGrpSpPr/>
          <p:nvPr/>
        </p:nvGrpSpPr>
        <p:grpSpPr>
          <a:xfrm>
            <a:off x="2883603" y="4868525"/>
            <a:ext cx="488485" cy="486943"/>
            <a:chOff x="-60987850" y="4100950"/>
            <a:chExt cx="316650" cy="315650"/>
          </a:xfrm>
        </p:grpSpPr>
        <p:sp>
          <p:nvSpPr>
            <p:cNvPr id="7409" name="Google Shape;7409;p93"/>
            <p:cNvSpPr/>
            <p:nvPr/>
          </p:nvSpPr>
          <p:spPr>
            <a:xfrm>
              <a:off x="-60987850" y="4355925"/>
              <a:ext cx="315875" cy="60675"/>
            </a:xfrm>
            <a:custGeom>
              <a:avLst/>
              <a:gdLst/>
              <a:ahLst/>
              <a:cxnLst/>
              <a:rect l="l" t="t" r="r" b="b"/>
              <a:pathLst>
                <a:path w="12635" h="2427" extrusionOk="0">
                  <a:moveTo>
                    <a:pt x="1230" y="1"/>
                  </a:moveTo>
                  <a:cubicBezTo>
                    <a:pt x="537" y="1"/>
                    <a:pt x="1" y="536"/>
                    <a:pt x="1" y="1198"/>
                  </a:cubicBezTo>
                  <a:lnTo>
                    <a:pt x="1" y="2049"/>
                  </a:lnTo>
                  <a:cubicBezTo>
                    <a:pt x="1" y="2269"/>
                    <a:pt x="190" y="2427"/>
                    <a:pt x="379" y="2427"/>
                  </a:cubicBezTo>
                  <a:lnTo>
                    <a:pt x="12256" y="2427"/>
                  </a:lnTo>
                  <a:cubicBezTo>
                    <a:pt x="12477" y="2427"/>
                    <a:pt x="12634" y="2238"/>
                    <a:pt x="12634" y="2049"/>
                  </a:cubicBezTo>
                  <a:lnTo>
                    <a:pt x="12634" y="1198"/>
                  </a:lnTo>
                  <a:cubicBezTo>
                    <a:pt x="12634" y="536"/>
                    <a:pt x="12099" y="1"/>
                    <a:pt x="1140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10" name="Google Shape;7410;p93"/>
            <p:cNvSpPr/>
            <p:nvPr/>
          </p:nvSpPr>
          <p:spPr>
            <a:xfrm>
              <a:off x="-60987050" y="4100950"/>
              <a:ext cx="315850" cy="123475"/>
            </a:xfrm>
            <a:custGeom>
              <a:avLst/>
              <a:gdLst/>
              <a:ahLst/>
              <a:cxnLst/>
              <a:rect l="l" t="t" r="r" b="b"/>
              <a:pathLst>
                <a:path w="12634" h="4939" extrusionOk="0">
                  <a:moveTo>
                    <a:pt x="6270" y="2355"/>
                  </a:moveTo>
                  <a:cubicBezTo>
                    <a:pt x="6490" y="2355"/>
                    <a:pt x="6711" y="2544"/>
                    <a:pt x="6711" y="2796"/>
                  </a:cubicBezTo>
                  <a:cubicBezTo>
                    <a:pt x="6711" y="2985"/>
                    <a:pt x="6490" y="3174"/>
                    <a:pt x="6270" y="3174"/>
                  </a:cubicBezTo>
                  <a:cubicBezTo>
                    <a:pt x="6018" y="3174"/>
                    <a:pt x="5860" y="2985"/>
                    <a:pt x="5860" y="2796"/>
                  </a:cubicBezTo>
                  <a:cubicBezTo>
                    <a:pt x="5860" y="2544"/>
                    <a:pt x="6081" y="2355"/>
                    <a:pt x="6270" y="2355"/>
                  </a:cubicBezTo>
                  <a:close/>
                  <a:moveTo>
                    <a:pt x="6290" y="0"/>
                  </a:moveTo>
                  <a:cubicBezTo>
                    <a:pt x="6238" y="0"/>
                    <a:pt x="6191" y="8"/>
                    <a:pt x="6144" y="24"/>
                  </a:cubicBezTo>
                  <a:lnTo>
                    <a:pt x="252" y="2513"/>
                  </a:lnTo>
                  <a:cubicBezTo>
                    <a:pt x="95" y="2576"/>
                    <a:pt x="0" y="2702"/>
                    <a:pt x="0" y="2891"/>
                  </a:cubicBezTo>
                  <a:lnTo>
                    <a:pt x="0" y="4561"/>
                  </a:lnTo>
                  <a:cubicBezTo>
                    <a:pt x="0" y="4781"/>
                    <a:pt x="189" y="4939"/>
                    <a:pt x="410" y="4939"/>
                  </a:cubicBezTo>
                  <a:lnTo>
                    <a:pt x="12256" y="4939"/>
                  </a:lnTo>
                  <a:cubicBezTo>
                    <a:pt x="12476" y="4939"/>
                    <a:pt x="12634" y="4750"/>
                    <a:pt x="12634" y="4561"/>
                  </a:cubicBezTo>
                  <a:lnTo>
                    <a:pt x="12634" y="2891"/>
                  </a:lnTo>
                  <a:cubicBezTo>
                    <a:pt x="12602" y="2702"/>
                    <a:pt x="12539" y="2544"/>
                    <a:pt x="12382" y="2513"/>
                  </a:cubicBezTo>
                  <a:lnTo>
                    <a:pt x="6459" y="24"/>
                  </a:lnTo>
                  <a:cubicBezTo>
                    <a:pt x="6396" y="8"/>
                    <a:pt x="6341" y="0"/>
                    <a:pt x="629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11" name="Google Shape;7411;p93"/>
            <p:cNvSpPr/>
            <p:nvPr/>
          </p:nvSpPr>
          <p:spPr>
            <a:xfrm>
              <a:off x="-60757075" y="4245675"/>
              <a:ext cx="61475" cy="89025"/>
            </a:xfrm>
            <a:custGeom>
              <a:avLst/>
              <a:gdLst/>
              <a:ahLst/>
              <a:cxnLst/>
              <a:rect l="l" t="t" r="r" b="b"/>
              <a:pathLst>
                <a:path w="2459" h="3561" extrusionOk="0">
                  <a:moveTo>
                    <a:pt x="1" y="0"/>
                  </a:moveTo>
                  <a:lnTo>
                    <a:pt x="1" y="3560"/>
                  </a:lnTo>
                  <a:lnTo>
                    <a:pt x="2458" y="3560"/>
                  </a:lnTo>
                  <a:lnTo>
                    <a:pt x="2458"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12" name="Google Shape;7412;p93"/>
            <p:cNvSpPr/>
            <p:nvPr/>
          </p:nvSpPr>
          <p:spPr>
            <a:xfrm>
              <a:off x="-60861025" y="4245675"/>
              <a:ext cx="62225" cy="89025"/>
            </a:xfrm>
            <a:custGeom>
              <a:avLst/>
              <a:gdLst/>
              <a:ahLst/>
              <a:cxnLst/>
              <a:rect l="l" t="t" r="r" b="b"/>
              <a:pathLst>
                <a:path w="2489" h="3561" extrusionOk="0">
                  <a:moveTo>
                    <a:pt x="0" y="0"/>
                  </a:moveTo>
                  <a:lnTo>
                    <a:pt x="0" y="3560"/>
                  </a:lnTo>
                  <a:lnTo>
                    <a:pt x="2489" y="3560"/>
                  </a:lnTo>
                  <a:lnTo>
                    <a:pt x="2489"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13" name="Google Shape;7413;p93"/>
            <p:cNvSpPr/>
            <p:nvPr/>
          </p:nvSpPr>
          <p:spPr>
            <a:xfrm>
              <a:off x="-60964200" y="4245675"/>
              <a:ext cx="62225" cy="89025"/>
            </a:xfrm>
            <a:custGeom>
              <a:avLst/>
              <a:gdLst/>
              <a:ahLst/>
              <a:cxnLst/>
              <a:rect l="l" t="t" r="r" b="b"/>
              <a:pathLst>
                <a:path w="2489" h="3561" extrusionOk="0">
                  <a:moveTo>
                    <a:pt x="0" y="0"/>
                  </a:moveTo>
                  <a:lnTo>
                    <a:pt x="0" y="3560"/>
                  </a:lnTo>
                  <a:lnTo>
                    <a:pt x="2489" y="3560"/>
                  </a:lnTo>
                  <a:lnTo>
                    <a:pt x="2489"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414" name="Google Shape;7414;p93"/>
          <p:cNvGrpSpPr/>
          <p:nvPr/>
        </p:nvGrpSpPr>
        <p:grpSpPr>
          <a:xfrm>
            <a:off x="5243315" y="4262472"/>
            <a:ext cx="492111" cy="476337"/>
            <a:chOff x="-59447250" y="3706150"/>
            <a:chExt cx="319000" cy="308775"/>
          </a:xfrm>
        </p:grpSpPr>
        <p:sp>
          <p:nvSpPr>
            <p:cNvPr id="7415" name="Google Shape;7415;p93"/>
            <p:cNvSpPr/>
            <p:nvPr/>
          </p:nvSpPr>
          <p:spPr>
            <a:xfrm>
              <a:off x="-59381875" y="3922750"/>
              <a:ext cx="79575" cy="29950"/>
            </a:xfrm>
            <a:custGeom>
              <a:avLst/>
              <a:gdLst/>
              <a:ahLst/>
              <a:cxnLst/>
              <a:rect l="l" t="t" r="r" b="b"/>
              <a:pathLst>
                <a:path w="3183" h="1198" extrusionOk="0">
                  <a:moveTo>
                    <a:pt x="1607" y="0"/>
                  </a:moveTo>
                  <a:cubicBezTo>
                    <a:pt x="820" y="0"/>
                    <a:pt x="190" y="504"/>
                    <a:pt x="1" y="1197"/>
                  </a:cubicBezTo>
                  <a:lnTo>
                    <a:pt x="3183" y="1197"/>
                  </a:lnTo>
                  <a:cubicBezTo>
                    <a:pt x="3025" y="536"/>
                    <a:pt x="2363" y="0"/>
                    <a:pt x="160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16" name="Google Shape;7416;p93"/>
            <p:cNvSpPr/>
            <p:nvPr/>
          </p:nvSpPr>
          <p:spPr>
            <a:xfrm>
              <a:off x="-59364550" y="3861525"/>
              <a:ext cx="43350" cy="40900"/>
            </a:xfrm>
            <a:custGeom>
              <a:avLst/>
              <a:gdLst/>
              <a:ahLst/>
              <a:cxnLst/>
              <a:rect l="l" t="t" r="r" b="b"/>
              <a:pathLst>
                <a:path w="1734" h="1636" extrusionOk="0">
                  <a:moveTo>
                    <a:pt x="858" y="0"/>
                  </a:moveTo>
                  <a:cubicBezTo>
                    <a:pt x="784" y="0"/>
                    <a:pt x="707" y="8"/>
                    <a:pt x="631" y="23"/>
                  </a:cubicBezTo>
                  <a:cubicBezTo>
                    <a:pt x="347" y="118"/>
                    <a:pt x="127" y="307"/>
                    <a:pt x="95" y="590"/>
                  </a:cubicBezTo>
                  <a:cubicBezTo>
                    <a:pt x="1" y="906"/>
                    <a:pt x="95" y="1189"/>
                    <a:pt x="284" y="1410"/>
                  </a:cubicBezTo>
                  <a:cubicBezTo>
                    <a:pt x="446" y="1548"/>
                    <a:pt x="658" y="1636"/>
                    <a:pt x="871" y="1636"/>
                  </a:cubicBezTo>
                  <a:cubicBezTo>
                    <a:pt x="949" y="1636"/>
                    <a:pt x="1027" y="1624"/>
                    <a:pt x="1103" y="1599"/>
                  </a:cubicBezTo>
                  <a:cubicBezTo>
                    <a:pt x="1387" y="1536"/>
                    <a:pt x="1607" y="1347"/>
                    <a:pt x="1670" y="1063"/>
                  </a:cubicBezTo>
                  <a:cubicBezTo>
                    <a:pt x="1733" y="748"/>
                    <a:pt x="1670" y="464"/>
                    <a:pt x="1450" y="244"/>
                  </a:cubicBezTo>
                  <a:cubicBezTo>
                    <a:pt x="1307" y="77"/>
                    <a:pt x="1091" y="0"/>
                    <a:pt x="858"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17" name="Google Shape;7417;p93"/>
            <p:cNvSpPr/>
            <p:nvPr/>
          </p:nvSpPr>
          <p:spPr>
            <a:xfrm>
              <a:off x="-59447250" y="3706150"/>
              <a:ext cx="319000" cy="308775"/>
            </a:xfrm>
            <a:custGeom>
              <a:avLst/>
              <a:gdLst/>
              <a:ahLst/>
              <a:cxnLst/>
              <a:rect l="l" t="t" r="r" b="b"/>
              <a:pathLst>
                <a:path w="12760" h="12351" extrusionOk="0">
                  <a:moveTo>
                    <a:pt x="6428" y="820"/>
                  </a:moveTo>
                  <a:cubicBezTo>
                    <a:pt x="6900" y="820"/>
                    <a:pt x="7247" y="1166"/>
                    <a:pt x="7247" y="1639"/>
                  </a:cubicBezTo>
                  <a:lnTo>
                    <a:pt x="7247" y="4128"/>
                  </a:lnTo>
                  <a:lnTo>
                    <a:pt x="5609" y="4128"/>
                  </a:lnTo>
                  <a:lnTo>
                    <a:pt x="5609" y="1639"/>
                  </a:lnTo>
                  <a:cubicBezTo>
                    <a:pt x="5609" y="1166"/>
                    <a:pt x="5955" y="820"/>
                    <a:pt x="6428" y="820"/>
                  </a:cubicBezTo>
                  <a:close/>
                  <a:moveTo>
                    <a:pt x="10681" y="6616"/>
                  </a:moveTo>
                  <a:cubicBezTo>
                    <a:pt x="10901" y="6616"/>
                    <a:pt x="11059" y="6805"/>
                    <a:pt x="11059" y="6994"/>
                  </a:cubicBezTo>
                  <a:cubicBezTo>
                    <a:pt x="11122" y="7247"/>
                    <a:pt x="10901" y="7436"/>
                    <a:pt x="10681" y="7436"/>
                  </a:cubicBezTo>
                  <a:lnTo>
                    <a:pt x="8192" y="7436"/>
                  </a:lnTo>
                  <a:cubicBezTo>
                    <a:pt x="7971" y="7436"/>
                    <a:pt x="7751" y="7247"/>
                    <a:pt x="7751" y="6994"/>
                  </a:cubicBezTo>
                  <a:cubicBezTo>
                    <a:pt x="7751" y="6742"/>
                    <a:pt x="7971" y="6616"/>
                    <a:pt x="8192" y="6616"/>
                  </a:cubicBezTo>
                  <a:close/>
                  <a:moveTo>
                    <a:pt x="10681" y="8255"/>
                  </a:moveTo>
                  <a:cubicBezTo>
                    <a:pt x="10901" y="8255"/>
                    <a:pt x="11059" y="8444"/>
                    <a:pt x="11059" y="8696"/>
                  </a:cubicBezTo>
                  <a:cubicBezTo>
                    <a:pt x="11122" y="8885"/>
                    <a:pt x="10901" y="9074"/>
                    <a:pt x="10681" y="9074"/>
                  </a:cubicBezTo>
                  <a:lnTo>
                    <a:pt x="8192" y="9074"/>
                  </a:lnTo>
                  <a:cubicBezTo>
                    <a:pt x="7971" y="9074"/>
                    <a:pt x="7751" y="8885"/>
                    <a:pt x="7751" y="8696"/>
                  </a:cubicBezTo>
                  <a:cubicBezTo>
                    <a:pt x="7751" y="8444"/>
                    <a:pt x="7971" y="8255"/>
                    <a:pt x="8192" y="8255"/>
                  </a:cubicBezTo>
                  <a:close/>
                  <a:moveTo>
                    <a:pt x="4233" y="5360"/>
                  </a:moveTo>
                  <a:cubicBezTo>
                    <a:pt x="4671" y="5360"/>
                    <a:pt x="5082" y="5531"/>
                    <a:pt x="5388" y="5860"/>
                  </a:cubicBezTo>
                  <a:cubicBezTo>
                    <a:pt x="5829" y="6301"/>
                    <a:pt x="5987" y="6868"/>
                    <a:pt x="5829" y="7467"/>
                  </a:cubicBezTo>
                  <a:cubicBezTo>
                    <a:pt x="5766" y="7751"/>
                    <a:pt x="5640" y="7971"/>
                    <a:pt x="5451" y="8192"/>
                  </a:cubicBezTo>
                  <a:cubicBezTo>
                    <a:pt x="6176" y="8601"/>
                    <a:pt x="6711" y="9389"/>
                    <a:pt x="6711" y="10334"/>
                  </a:cubicBezTo>
                  <a:cubicBezTo>
                    <a:pt x="6711" y="10555"/>
                    <a:pt x="6491" y="10744"/>
                    <a:pt x="6270" y="10744"/>
                  </a:cubicBezTo>
                  <a:lnTo>
                    <a:pt x="2143" y="10744"/>
                  </a:lnTo>
                  <a:cubicBezTo>
                    <a:pt x="1891" y="10744"/>
                    <a:pt x="1733" y="10555"/>
                    <a:pt x="1733" y="10303"/>
                  </a:cubicBezTo>
                  <a:cubicBezTo>
                    <a:pt x="1733" y="9357"/>
                    <a:pt x="2238" y="8570"/>
                    <a:pt x="3025" y="8129"/>
                  </a:cubicBezTo>
                  <a:cubicBezTo>
                    <a:pt x="2647" y="7688"/>
                    <a:pt x="2490" y="7121"/>
                    <a:pt x="2647" y="6553"/>
                  </a:cubicBezTo>
                  <a:cubicBezTo>
                    <a:pt x="2805" y="6018"/>
                    <a:pt x="3246" y="5577"/>
                    <a:pt x="3781" y="5419"/>
                  </a:cubicBezTo>
                  <a:cubicBezTo>
                    <a:pt x="3933" y="5379"/>
                    <a:pt x="4084" y="5360"/>
                    <a:pt x="4233" y="5360"/>
                  </a:cubicBezTo>
                  <a:close/>
                  <a:moveTo>
                    <a:pt x="10681" y="9893"/>
                  </a:moveTo>
                  <a:cubicBezTo>
                    <a:pt x="10901" y="9893"/>
                    <a:pt x="11059" y="10113"/>
                    <a:pt x="11059" y="10303"/>
                  </a:cubicBezTo>
                  <a:cubicBezTo>
                    <a:pt x="11122" y="10555"/>
                    <a:pt x="10901" y="10744"/>
                    <a:pt x="10681" y="10744"/>
                  </a:cubicBezTo>
                  <a:lnTo>
                    <a:pt x="8192" y="10744"/>
                  </a:lnTo>
                  <a:cubicBezTo>
                    <a:pt x="7971" y="10744"/>
                    <a:pt x="7751" y="10555"/>
                    <a:pt x="7751" y="10303"/>
                  </a:cubicBezTo>
                  <a:cubicBezTo>
                    <a:pt x="7751" y="10050"/>
                    <a:pt x="7971" y="9893"/>
                    <a:pt x="8192" y="9893"/>
                  </a:cubicBezTo>
                  <a:close/>
                  <a:moveTo>
                    <a:pt x="6396" y="0"/>
                  </a:moveTo>
                  <a:cubicBezTo>
                    <a:pt x="5483" y="0"/>
                    <a:pt x="4726" y="725"/>
                    <a:pt x="4726" y="1639"/>
                  </a:cubicBezTo>
                  <a:lnTo>
                    <a:pt x="4726" y="2458"/>
                  </a:lnTo>
                  <a:lnTo>
                    <a:pt x="1261" y="2458"/>
                  </a:lnTo>
                  <a:cubicBezTo>
                    <a:pt x="599" y="2458"/>
                    <a:pt x="1" y="3025"/>
                    <a:pt x="1" y="3686"/>
                  </a:cubicBezTo>
                  <a:lnTo>
                    <a:pt x="1" y="11122"/>
                  </a:lnTo>
                  <a:cubicBezTo>
                    <a:pt x="1" y="11815"/>
                    <a:pt x="568" y="12350"/>
                    <a:pt x="1261" y="12350"/>
                  </a:cubicBezTo>
                  <a:lnTo>
                    <a:pt x="11468" y="12350"/>
                  </a:lnTo>
                  <a:cubicBezTo>
                    <a:pt x="12130" y="12350"/>
                    <a:pt x="12697" y="11815"/>
                    <a:pt x="12697" y="11122"/>
                  </a:cubicBezTo>
                  <a:lnTo>
                    <a:pt x="12697" y="3686"/>
                  </a:lnTo>
                  <a:cubicBezTo>
                    <a:pt x="12760" y="3025"/>
                    <a:pt x="12162" y="2458"/>
                    <a:pt x="11500" y="2458"/>
                  </a:cubicBezTo>
                  <a:lnTo>
                    <a:pt x="8034" y="2458"/>
                  </a:lnTo>
                  <a:lnTo>
                    <a:pt x="8034" y="1639"/>
                  </a:lnTo>
                  <a:cubicBezTo>
                    <a:pt x="8034" y="725"/>
                    <a:pt x="7278" y="0"/>
                    <a:pt x="639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18" name="Google Shape;7418;p93"/>
            <p:cNvSpPr/>
            <p:nvPr/>
          </p:nvSpPr>
          <p:spPr>
            <a:xfrm>
              <a:off x="-59293650" y="3740025"/>
              <a:ext cx="14175" cy="14200"/>
            </a:xfrm>
            <a:custGeom>
              <a:avLst/>
              <a:gdLst/>
              <a:ahLst/>
              <a:cxnLst/>
              <a:rect l="l" t="t" r="r" b="b"/>
              <a:pathLst>
                <a:path w="567" h="568" extrusionOk="0">
                  <a:moveTo>
                    <a:pt x="284" y="0"/>
                  </a:moveTo>
                  <a:cubicBezTo>
                    <a:pt x="126" y="0"/>
                    <a:pt x="0" y="126"/>
                    <a:pt x="0" y="284"/>
                  </a:cubicBezTo>
                  <a:cubicBezTo>
                    <a:pt x="0" y="441"/>
                    <a:pt x="126" y="567"/>
                    <a:pt x="284" y="567"/>
                  </a:cubicBezTo>
                  <a:cubicBezTo>
                    <a:pt x="441" y="567"/>
                    <a:pt x="567" y="441"/>
                    <a:pt x="567" y="284"/>
                  </a:cubicBezTo>
                  <a:cubicBezTo>
                    <a:pt x="567" y="126"/>
                    <a:pt x="441" y="0"/>
                    <a:pt x="284"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419" name="Google Shape;7419;p93"/>
          <p:cNvGrpSpPr/>
          <p:nvPr/>
        </p:nvGrpSpPr>
        <p:grpSpPr>
          <a:xfrm>
            <a:off x="2294952" y="1837552"/>
            <a:ext cx="490915" cy="485632"/>
            <a:chOff x="-64406125" y="3362225"/>
            <a:chExt cx="318225" cy="314800"/>
          </a:xfrm>
        </p:grpSpPr>
        <p:sp>
          <p:nvSpPr>
            <p:cNvPr id="7420" name="Google Shape;7420;p93"/>
            <p:cNvSpPr/>
            <p:nvPr/>
          </p:nvSpPr>
          <p:spPr>
            <a:xfrm>
              <a:off x="-64332100" y="3362225"/>
              <a:ext cx="170150" cy="199025"/>
            </a:xfrm>
            <a:custGeom>
              <a:avLst/>
              <a:gdLst/>
              <a:ahLst/>
              <a:cxnLst/>
              <a:rect l="l" t="t" r="r" b="b"/>
              <a:pathLst>
                <a:path w="6806" h="7961" extrusionOk="0">
                  <a:moveTo>
                    <a:pt x="4506" y="3266"/>
                  </a:moveTo>
                  <a:cubicBezTo>
                    <a:pt x="4569" y="3266"/>
                    <a:pt x="4601" y="3298"/>
                    <a:pt x="4632" y="3298"/>
                  </a:cubicBezTo>
                  <a:lnTo>
                    <a:pt x="5577" y="4621"/>
                  </a:lnTo>
                  <a:cubicBezTo>
                    <a:pt x="5420" y="5881"/>
                    <a:pt x="4664" y="7110"/>
                    <a:pt x="3403" y="7110"/>
                  </a:cubicBezTo>
                  <a:cubicBezTo>
                    <a:pt x="2206" y="7110"/>
                    <a:pt x="1419" y="5944"/>
                    <a:pt x="1261" y="4621"/>
                  </a:cubicBezTo>
                  <a:lnTo>
                    <a:pt x="2206" y="3298"/>
                  </a:lnTo>
                  <a:cubicBezTo>
                    <a:pt x="2238" y="3266"/>
                    <a:pt x="2269" y="3266"/>
                    <a:pt x="2301" y="3266"/>
                  </a:cubicBezTo>
                  <a:close/>
                  <a:moveTo>
                    <a:pt x="4055" y="1"/>
                  </a:moveTo>
                  <a:cubicBezTo>
                    <a:pt x="3400" y="1"/>
                    <a:pt x="2703" y="167"/>
                    <a:pt x="2049" y="494"/>
                  </a:cubicBezTo>
                  <a:cubicBezTo>
                    <a:pt x="1957" y="483"/>
                    <a:pt x="1867" y="478"/>
                    <a:pt x="1779" y="478"/>
                  </a:cubicBezTo>
                  <a:cubicBezTo>
                    <a:pt x="1354" y="478"/>
                    <a:pt x="976" y="600"/>
                    <a:pt x="662" y="809"/>
                  </a:cubicBezTo>
                  <a:cubicBezTo>
                    <a:pt x="347" y="1061"/>
                    <a:pt x="1" y="1534"/>
                    <a:pt x="1" y="2384"/>
                  </a:cubicBezTo>
                  <a:cubicBezTo>
                    <a:pt x="1" y="2857"/>
                    <a:pt x="95" y="3613"/>
                    <a:pt x="347" y="4621"/>
                  </a:cubicBezTo>
                  <a:cubicBezTo>
                    <a:pt x="473" y="4810"/>
                    <a:pt x="536" y="6070"/>
                    <a:pt x="1482" y="7078"/>
                  </a:cubicBezTo>
                  <a:cubicBezTo>
                    <a:pt x="2049" y="7646"/>
                    <a:pt x="2710" y="7961"/>
                    <a:pt x="3403" y="7961"/>
                  </a:cubicBezTo>
                  <a:cubicBezTo>
                    <a:pt x="5136" y="7961"/>
                    <a:pt x="6207" y="6417"/>
                    <a:pt x="6396" y="4621"/>
                  </a:cubicBezTo>
                  <a:cubicBezTo>
                    <a:pt x="6554" y="4085"/>
                    <a:pt x="6774" y="3046"/>
                    <a:pt x="6806" y="2447"/>
                  </a:cubicBezTo>
                  <a:cubicBezTo>
                    <a:pt x="6806" y="1565"/>
                    <a:pt x="6459" y="872"/>
                    <a:pt x="5703" y="431"/>
                  </a:cubicBezTo>
                  <a:cubicBezTo>
                    <a:pt x="5234" y="143"/>
                    <a:pt x="4662" y="1"/>
                    <a:pt x="405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21" name="Google Shape;7421;p93"/>
            <p:cNvSpPr/>
            <p:nvPr/>
          </p:nvSpPr>
          <p:spPr>
            <a:xfrm>
              <a:off x="-64406125" y="3559050"/>
              <a:ext cx="318225" cy="117975"/>
            </a:xfrm>
            <a:custGeom>
              <a:avLst/>
              <a:gdLst/>
              <a:ahLst/>
              <a:cxnLst/>
              <a:rect l="l" t="t" r="r" b="b"/>
              <a:pathLst>
                <a:path w="12729" h="4719" extrusionOk="0">
                  <a:moveTo>
                    <a:pt x="4474" y="1001"/>
                  </a:moveTo>
                  <a:lnTo>
                    <a:pt x="5797" y="2293"/>
                  </a:lnTo>
                  <a:lnTo>
                    <a:pt x="5199" y="2891"/>
                  </a:lnTo>
                  <a:lnTo>
                    <a:pt x="4002" y="1159"/>
                  </a:lnTo>
                  <a:cubicBezTo>
                    <a:pt x="4159" y="1096"/>
                    <a:pt x="4380" y="1064"/>
                    <a:pt x="4474" y="1001"/>
                  </a:cubicBezTo>
                  <a:close/>
                  <a:moveTo>
                    <a:pt x="8318" y="1001"/>
                  </a:moveTo>
                  <a:cubicBezTo>
                    <a:pt x="8475" y="1064"/>
                    <a:pt x="8633" y="1159"/>
                    <a:pt x="8790" y="1190"/>
                  </a:cubicBezTo>
                  <a:lnTo>
                    <a:pt x="7593" y="2891"/>
                  </a:lnTo>
                  <a:lnTo>
                    <a:pt x="6995" y="2293"/>
                  </a:lnTo>
                  <a:lnTo>
                    <a:pt x="8318" y="1001"/>
                  </a:lnTo>
                  <a:close/>
                  <a:moveTo>
                    <a:pt x="10681" y="3112"/>
                  </a:moveTo>
                  <a:cubicBezTo>
                    <a:pt x="10901" y="3112"/>
                    <a:pt x="11059" y="3301"/>
                    <a:pt x="11059" y="3553"/>
                  </a:cubicBezTo>
                  <a:cubicBezTo>
                    <a:pt x="11059" y="3742"/>
                    <a:pt x="10870" y="3931"/>
                    <a:pt x="10681" y="3931"/>
                  </a:cubicBezTo>
                  <a:lnTo>
                    <a:pt x="9578" y="3931"/>
                  </a:lnTo>
                  <a:cubicBezTo>
                    <a:pt x="9326" y="3931"/>
                    <a:pt x="9137" y="3742"/>
                    <a:pt x="9137" y="3553"/>
                  </a:cubicBezTo>
                  <a:cubicBezTo>
                    <a:pt x="9137" y="3301"/>
                    <a:pt x="9326" y="3112"/>
                    <a:pt x="9578" y="3112"/>
                  </a:cubicBezTo>
                  <a:close/>
                  <a:moveTo>
                    <a:pt x="4458" y="1"/>
                  </a:moveTo>
                  <a:cubicBezTo>
                    <a:pt x="4348" y="1"/>
                    <a:pt x="4238" y="40"/>
                    <a:pt x="4159" y="119"/>
                  </a:cubicBezTo>
                  <a:cubicBezTo>
                    <a:pt x="4065" y="245"/>
                    <a:pt x="3939" y="308"/>
                    <a:pt x="3781" y="308"/>
                  </a:cubicBezTo>
                  <a:lnTo>
                    <a:pt x="2395" y="308"/>
                  </a:lnTo>
                  <a:cubicBezTo>
                    <a:pt x="914" y="308"/>
                    <a:pt x="0" y="1442"/>
                    <a:pt x="0" y="2639"/>
                  </a:cubicBezTo>
                  <a:lnTo>
                    <a:pt x="0" y="4341"/>
                  </a:lnTo>
                  <a:cubicBezTo>
                    <a:pt x="0" y="4561"/>
                    <a:pt x="189" y="4719"/>
                    <a:pt x="441" y="4719"/>
                  </a:cubicBezTo>
                  <a:lnTo>
                    <a:pt x="12287" y="4719"/>
                  </a:lnTo>
                  <a:cubicBezTo>
                    <a:pt x="12508" y="4719"/>
                    <a:pt x="12665" y="4530"/>
                    <a:pt x="12665" y="4341"/>
                  </a:cubicBezTo>
                  <a:lnTo>
                    <a:pt x="12665" y="2639"/>
                  </a:lnTo>
                  <a:cubicBezTo>
                    <a:pt x="12728" y="1474"/>
                    <a:pt x="11783" y="371"/>
                    <a:pt x="10303" y="371"/>
                  </a:cubicBezTo>
                  <a:lnTo>
                    <a:pt x="8948" y="371"/>
                  </a:lnTo>
                  <a:cubicBezTo>
                    <a:pt x="8727" y="371"/>
                    <a:pt x="8664" y="277"/>
                    <a:pt x="8538" y="151"/>
                  </a:cubicBezTo>
                  <a:cubicBezTo>
                    <a:pt x="8456" y="52"/>
                    <a:pt x="8339" y="5"/>
                    <a:pt x="8219" y="5"/>
                  </a:cubicBezTo>
                  <a:cubicBezTo>
                    <a:pt x="8110" y="5"/>
                    <a:pt x="7998" y="44"/>
                    <a:pt x="7908" y="119"/>
                  </a:cubicBezTo>
                  <a:lnTo>
                    <a:pt x="6333" y="1694"/>
                  </a:lnTo>
                  <a:lnTo>
                    <a:pt x="4758" y="119"/>
                  </a:lnTo>
                  <a:cubicBezTo>
                    <a:pt x="4679" y="40"/>
                    <a:pt x="4569" y="1"/>
                    <a:pt x="4458"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7422" name="Google Shape;7422;p93"/>
          <p:cNvSpPr/>
          <p:nvPr/>
        </p:nvSpPr>
        <p:spPr>
          <a:xfrm>
            <a:off x="2379228" y="2426172"/>
            <a:ext cx="322032" cy="489681"/>
          </a:xfrm>
          <a:custGeom>
            <a:avLst/>
            <a:gdLst/>
            <a:ahLst/>
            <a:cxnLst/>
            <a:rect l="l" t="t" r="r" b="b"/>
            <a:pathLst>
              <a:path w="8350" h="12697" extrusionOk="0">
                <a:moveTo>
                  <a:pt x="4222" y="1166"/>
                </a:moveTo>
                <a:cubicBezTo>
                  <a:pt x="4443" y="1166"/>
                  <a:pt x="4600" y="1386"/>
                  <a:pt x="4600" y="1607"/>
                </a:cubicBezTo>
                <a:lnTo>
                  <a:pt x="4600" y="1890"/>
                </a:lnTo>
                <a:cubicBezTo>
                  <a:pt x="5073" y="2048"/>
                  <a:pt x="5451" y="2520"/>
                  <a:pt x="5451" y="3088"/>
                </a:cubicBezTo>
                <a:cubicBezTo>
                  <a:pt x="5451" y="3308"/>
                  <a:pt x="5231" y="3497"/>
                  <a:pt x="5010" y="3497"/>
                </a:cubicBezTo>
                <a:cubicBezTo>
                  <a:pt x="4758" y="3497"/>
                  <a:pt x="4600" y="3308"/>
                  <a:pt x="4600" y="3088"/>
                </a:cubicBezTo>
                <a:cubicBezTo>
                  <a:pt x="4600" y="2835"/>
                  <a:pt x="4411" y="2678"/>
                  <a:pt x="4222" y="2678"/>
                </a:cubicBezTo>
                <a:cubicBezTo>
                  <a:pt x="3970" y="2678"/>
                  <a:pt x="3781" y="2867"/>
                  <a:pt x="3781" y="3088"/>
                </a:cubicBezTo>
                <a:cubicBezTo>
                  <a:pt x="3781" y="3308"/>
                  <a:pt x="4096" y="3529"/>
                  <a:pt x="4443" y="3781"/>
                </a:cubicBezTo>
                <a:cubicBezTo>
                  <a:pt x="4884" y="4096"/>
                  <a:pt x="5451" y="4505"/>
                  <a:pt x="5451" y="5167"/>
                </a:cubicBezTo>
                <a:cubicBezTo>
                  <a:pt x="5451" y="5702"/>
                  <a:pt x="5073" y="6143"/>
                  <a:pt x="4600" y="6333"/>
                </a:cubicBezTo>
                <a:lnTo>
                  <a:pt x="4600" y="6616"/>
                </a:lnTo>
                <a:cubicBezTo>
                  <a:pt x="4600" y="6868"/>
                  <a:pt x="4411" y="7026"/>
                  <a:pt x="4222" y="7026"/>
                </a:cubicBezTo>
                <a:cubicBezTo>
                  <a:pt x="3970" y="7026"/>
                  <a:pt x="3781" y="6805"/>
                  <a:pt x="3781" y="6616"/>
                </a:cubicBezTo>
                <a:lnTo>
                  <a:pt x="3781" y="6333"/>
                </a:lnTo>
                <a:cubicBezTo>
                  <a:pt x="3309" y="6143"/>
                  <a:pt x="2962" y="5702"/>
                  <a:pt x="2962" y="5167"/>
                </a:cubicBezTo>
                <a:cubicBezTo>
                  <a:pt x="2962" y="4915"/>
                  <a:pt x="3151" y="4757"/>
                  <a:pt x="3372" y="4757"/>
                </a:cubicBezTo>
                <a:cubicBezTo>
                  <a:pt x="3624" y="4757"/>
                  <a:pt x="3781" y="4978"/>
                  <a:pt x="3781" y="5167"/>
                </a:cubicBezTo>
                <a:cubicBezTo>
                  <a:pt x="3781" y="5387"/>
                  <a:pt x="3970" y="5608"/>
                  <a:pt x="4222" y="5608"/>
                </a:cubicBezTo>
                <a:cubicBezTo>
                  <a:pt x="4443" y="5608"/>
                  <a:pt x="4600" y="5387"/>
                  <a:pt x="4600" y="5167"/>
                </a:cubicBezTo>
                <a:cubicBezTo>
                  <a:pt x="4600" y="4915"/>
                  <a:pt x="4285" y="4694"/>
                  <a:pt x="3939" y="4442"/>
                </a:cubicBezTo>
                <a:cubicBezTo>
                  <a:pt x="3498" y="4127"/>
                  <a:pt x="2962" y="3749"/>
                  <a:pt x="2962" y="3088"/>
                </a:cubicBezTo>
                <a:cubicBezTo>
                  <a:pt x="2962" y="2520"/>
                  <a:pt x="3309" y="2079"/>
                  <a:pt x="3781" y="1890"/>
                </a:cubicBezTo>
                <a:lnTo>
                  <a:pt x="3781" y="1607"/>
                </a:lnTo>
                <a:cubicBezTo>
                  <a:pt x="3781" y="1386"/>
                  <a:pt x="3970" y="1166"/>
                  <a:pt x="4222" y="1166"/>
                </a:cubicBezTo>
                <a:close/>
                <a:moveTo>
                  <a:pt x="4222" y="0"/>
                </a:moveTo>
                <a:cubicBezTo>
                  <a:pt x="1923" y="0"/>
                  <a:pt x="64" y="1859"/>
                  <a:pt x="64" y="4127"/>
                </a:cubicBezTo>
                <a:cubicBezTo>
                  <a:pt x="64" y="6270"/>
                  <a:pt x="1733" y="8034"/>
                  <a:pt x="3781" y="8223"/>
                </a:cubicBezTo>
                <a:lnTo>
                  <a:pt x="3781" y="9767"/>
                </a:lnTo>
                <a:cubicBezTo>
                  <a:pt x="3655" y="9609"/>
                  <a:pt x="3529" y="9483"/>
                  <a:pt x="3372" y="9325"/>
                </a:cubicBezTo>
                <a:cubicBezTo>
                  <a:pt x="2647" y="8601"/>
                  <a:pt x="1576" y="8128"/>
                  <a:pt x="442" y="8128"/>
                </a:cubicBezTo>
                <a:cubicBezTo>
                  <a:pt x="190" y="8128"/>
                  <a:pt x="32" y="8317"/>
                  <a:pt x="32" y="8506"/>
                </a:cubicBezTo>
                <a:cubicBezTo>
                  <a:pt x="1" y="9609"/>
                  <a:pt x="442" y="10617"/>
                  <a:pt x="1261" y="11468"/>
                </a:cubicBezTo>
                <a:cubicBezTo>
                  <a:pt x="2049" y="12255"/>
                  <a:pt x="3057" y="12696"/>
                  <a:pt x="4096" y="12696"/>
                </a:cubicBezTo>
                <a:lnTo>
                  <a:pt x="4159" y="12696"/>
                </a:lnTo>
                <a:cubicBezTo>
                  <a:pt x="5231" y="12696"/>
                  <a:pt x="6302" y="12287"/>
                  <a:pt x="7089" y="11468"/>
                </a:cubicBezTo>
                <a:cubicBezTo>
                  <a:pt x="7877" y="10680"/>
                  <a:pt x="8318" y="9641"/>
                  <a:pt x="8318" y="8506"/>
                </a:cubicBezTo>
                <a:cubicBezTo>
                  <a:pt x="8350" y="8317"/>
                  <a:pt x="8160" y="8128"/>
                  <a:pt x="7940" y="8128"/>
                </a:cubicBezTo>
                <a:cubicBezTo>
                  <a:pt x="7871" y="8124"/>
                  <a:pt x="7801" y="8122"/>
                  <a:pt x="7733" y="8122"/>
                </a:cubicBezTo>
                <a:cubicBezTo>
                  <a:pt x="6711" y="8122"/>
                  <a:pt x="5778" y="8558"/>
                  <a:pt x="5010" y="9325"/>
                </a:cubicBezTo>
                <a:cubicBezTo>
                  <a:pt x="4852" y="9483"/>
                  <a:pt x="4726" y="9609"/>
                  <a:pt x="4600" y="9767"/>
                </a:cubicBezTo>
                <a:lnTo>
                  <a:pt x="4600" y="8223"/>
                </a:lnTo>
                <a:cubicBezTo>
                  <a:pt x="6680" y="8034"/>
                  <a:pt x="8350" y="6270"/>
                  <a:pt x="8350" y="4127"/>
                </a:cubicBezTo>
                <a:cubicBezTo>
                  <a:pt x="8350" y="1859"/>
                  <a:pt x="6491" y="0"/>
                  <a:pt x="4222"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7423" name="Google Shape;7423;p93"/>
          <p:cNvGrpSpPr/>
          <p:nvPr/>
        </p:nvGrpSpPr>
        <p:grpSpPr>
          <a:xfrm>
            <a:off x="2295570" y="2998679"/>
            <a:ext cx="489681" cy="488485"/>
            <a:chOff x="-64410850" y="4094450"/>
            <a:chExt cx="317425" cy="316650"/>
          </a:xfrm>
        </p:grpSpPr>
        <p:sp>
          <p:nvSpPr>
            <p:cNvPr id="7424" name="Google Shape;7424;p93"/>
            <p:cNvSpPr/>
            <p:nvPr/>
          </p:nvSpPr>
          <p:spPr>
            <a:xfrm>
              <a:off x="-64410850" y="4348850"/>
              <a:ext cx="317425" cy="62250"/>
            </a:xfrm>
            <a:custGeom>
              <a:avLst/>
              <a:gdLst/>
              <a:ahLst/>
              <a:cxnLst/>
              <a:rect l="l" t="t" r="r" b="b"/>
              <a:pathLst>
                <a:path w="12697" h="2490" extrusionOk="0">
                  <a:moveTo>
                    <a:pt x="3403" y="0"/>
                  </a:moveTo>
                  <a:cubicBezTo>
                    <a:pt x="2741" y="0"/>
                    <a:pt x="2206" y="536"/>
                    <a:pt x="2206" y="1229"/>
                  </a:cubicBezTo>
                  <a:lnTo>
                    <a:pt x="2206" y="1639"/>
                  </a:lnTo>
                  <a:lnTo>
                    <a:pt x="410" y="1639"/>
                  </a:lnTo>
                  <a:cubicBezTo>
                    <a:pt x="189" y="1639"/>
                    <a:pt x="0" y="1859"/>
                    <a:pt x="0" y="2048"/>
                  </a:cubicBezTo>
                  <a:cubicBezTo>
                    <a:pt x="0" y="2269"/>
                    <a:pt x="189" y="2489"/>
                    <a:pt x="410" y="2489"/>
                  </a:cubicBezTo>
                  <a:lnTo>
                    <a:pt x="12287" y="2489"/>
                  </a:lnTo>
                  <a:cubicBezTo>
                    <a:pt x="12508" y="2489"/>
                    <a:pt x="12697" y="2269"/>
                    <a:pt x="12697" y="2048"/>
                  </a:cubicBezTo>
                  <a:cubicBezTo>
                    <a:pt x="12634" y="1859"/>
                    <a:pt x="12445" y="1639"/>
                    <a:pt x="12193" y="1639"/>
                  </a:cubicBezTo>
                  <a:lnTo>
                    <a:pt x="10429" y="1639"/>
                  </a:lnTo>
                  <a:lnTo>
                    <a:pt x="10429" y="1229"/>
                  </a:lnTo>
                  <a:cubicBezTo>
                    <a:pt x="10429" y="536"/>
                    <a:pt x="9861" y="0"/>
                    <a:pt x="920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25" name="Google Shape;7425;p93"/>
            <p:cNvSpPr/>
            <p:nvPr/>
          </p:nvSpPr>
          <p:spPr>
            <a:xfrm>
              <a:off x="-64315550" y="4094450"/>
              <a:ext cx="122100" cy="192200"/>
            </a:xfrm>
            <a:custGeom>
              <a:avLst/>
              <a:gdLst/>
              <a:ahLst/>
              <a:cxnLst/>
              <a:rect l="l" t="t" r="r" b="b"/>
              <a:pathLst>
                <a:path w="4884" h="7688" extrusionOk="0">
                  <a:moveTo>
                    <a:pt x="2489" y="0"/>
                  </a:moveTo>
                  <a:cubicBezTo>
                    <a:pt x="2269" y="0"/>
                    <a:pt x="2080" y="189"/>
                    <a:pt x="2080" y="410"/>
                  </a:cubicBezTo>
                  <a:lnTo>
                    <a:pt x="2080" y="819"/>
                  </a:lnTo>
                  <a:lnTo>
                    <a:pt x="1639" y="819"/>
                  </a:lnTo>
                  <a:cubicBezTo>
                    <a:pt x="1418" y="819"/>
                    <a:pt x="1261" y="1040"/>
                    <a:pt x="1261" y="1229"/>
                  </a:cubicBezTo>
                  <a:cubicBezTo>
                    <a:pt x="1261" y="1450"/>
                    <a:pt x="1450" y="1670"/>
                    <a:pt x="1639" y="1670"/>
                  </a:cubicBezTo>
                  <a:lnTo>
                    <a:pt x="2080" y="1670"/>
                  </a:lnTo>
                  <a:lnTo>
                    <a:pt x="2080" y="2489"/>
                  </a:lnTo>
                  <a:lnTo>
                    <a:pt x="1481" y="2489"/>
                  </a:lnTo>
                  <a:cubicBezTo>
                    <a:pt x="820" y="2489"/>
                    <a:pt x="347" y="3151"/>
                    <a:pt x="599" y="3781"/>
                  </a:cubicBezTo>
                  <a:cubicBezTo>
                    <a:pt x="662" y="3970"/>
                    <a:pt x="694" y="4222"/>
                    <a:pt x="788" y="4411"/>
                  </a:cubicBezTo>
                  <a:lnTo>
                    <a:pt x="473" y="4411"/>
                  </a:lnTo>
                  <a:cubicBezTo>
                    <a:pt x="221" y="4411"/>
                    <a:pt x="63" y="4632"/>
                    <a:pt x="63" y="4821"/>
                  </a:cubicBezTo>
                  <a:cubicBezTo>
                    <a:pt x="0" y="5010"/>
                    <a:pt x="158" y="5199"/>
                    <a:pt x="379" y="5199"/>
                  </a:cubicBezTo>
                  <a:lnTo>
                    <a:pt x="820" y="5199"/>
                  </a:lnTo>
                  <a:cubicBezTo>
                    <a:pt x="851" y="6081"/>
                    <a:pt x="694" y="6900"/>
                    <a:pt x="316" y="7687"/>
                  </a:cubicBezTo>
                  <a:lnTo>
                    <a:pt x="4569" y="7687"/>
                  </a:lnTo>
                  <a:cubicBezTo>
                    <a:pt x="4159" y="6900"/>
                    <a:pt x="4002" y="6081"/>
                    <a:pt x="4065" y="5199"/>
                  </a:cubicBezTo>
                  <a:lnTo>
                    <a:pt x="4474" y="5199"/>
                  </a:lnTo>
                  <a:cubicBezTo>
                    <a:pt x="4726" y="5199"/>
                    <a:pt x="4884" y="5010"/>
                    <a:pt x="4884" y="4821"/>
                  </a:cubicBezTo>
                  <a:cubicBezTo>
                    <a:pt x="4884" y="4568"/>
                    <a:pt x="4695" y="4411"/>
                    <a:pt x="4474" y="4411"/>
                  </a:cubicBezTo>
                  <a:lnTo>
                    <a:pt x="4159" y="4411"/>
                  </a:lnTo>
                  <a:cubicBezTo>
                    <a:pt x="4222" y="4222"/>
                    <a:pt x="4285" y="3970"/>
                    <a:pt x="4380" y="3781"/>
                  </a:cubicBezTo>
                  <a:cubicBezTo>
                    <a:pt x="4600" y="3151"/>
                    <a:pt x="4128" y="2489"/>
                    <a:pt x="3466" y="2489"/>
                  </a:cubicBezTo>
                  <a:lnTo>
                    <a:pt x="2867" y="2489"/>
                  </a:lnTo>
                  <a:lnTo>
                    <a:pt x="2867" y="1670"/>
                  </a:lnTo>
                  <a:lnTo>
                    <a:pt x="3309" y="1670"/>
                  </a:lnTo>
                  <a:cubicBezTo>
                    <a:pt x="3561" y="1670"/>
                    <a:pt x="3687" y="1450"/>
                    <a:pt x="3687" y="1229"/>
                  </a:cubicBezTo>
                  <a:cubicBezTo>
                    <a:pt x="3687" y="977"/>
                    <a:pt x="3498" y="819"/>
                    <a:pt x="3309" y="819"/>
                  </a:cubicBezTo>
                  <a:lnTo>
                    <a:pt x="2867" y="819"/>
                  </a:lnTo>
                  <a:lnTo>
                    <a:pt x="2867" y="410"/>
                  </a:lnTo>
                  <a:cubicBezTo>
                    <a:pt x="2867" y="158"/>
                    <a:pt x="2678" y="0"/>
                    <a:pt x="2489"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26" name="Google Shape;7426;p93"/>
            <p:cNvSpPr/>
            <p:nvPr/>
          </p:nvSpPr>
          <p:spPr>
            <a:xfrm>
              <a:off x="-64335250" y="4307100"/>
              <a:ext cx="161500" cy="21300"/>
            </a:xfrm>
            <a:custGeom>
              <a:avLst/>
              <a:gdLst/>
              <a:ahLst/>
              <a:cxnLst/>
              <a:rect l="l" t="t" r="r" b="b"/>
              <a:pathLst>
                <a:path w="6460" h="852" extrusionOk="0">
                  <a:moveTo>
                    <a:pt x="1167" y="1"/>
                  </a:moveTo>
                  <a:cubicBezTo>
                    <a:pt x="631" y="1"/>
                    <a:pt x="190" y="379"/>
                    <a:pt x="1" y="851"/>
                  </a:cubicBezTo>
                  <a:lnTo>
                    <a:pt x="6459" y="851"/>
                  </a:lnTo>
                  <a:cubicBezTo>
                    <a:pt x="6302" y="379"/>
                    <a:pt x="5861" y="1"/>
                    <a:pt x="532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7427" name="Google Shape;7427;p93"/>
          <p:cNvSpPr/>
          <p:nvPr/>
        </p:nvSpPr>
        <p:spPr>
          <a:xfrm>
            <a:off x="5287863" y="1835371"/>
            <a:ext cx="426509" cy="489951"/>
          </a:xfrm>
          <a:custGeom>
            <a:avLst/>
            <a:gdLst/>
            <a:ahLst/>
            <a:cxnLst/>
            <a:rect l="l" t="t" r="r" b="b"/>
            <a:pathLst>
              <a:path w="11059" h="12704" extrusionOk="0">
                <a:moveTo>
                  <a:pt x="5545" y="3449"/>
                </a:moveTo>
                <a:cubicBezTo>
                  <a:pt x="5797" y="3449"/>
                  <a:pt x="5955" y="3638"/>
                  <a:pt x="5955" y="3859"/>
                </a:cubicBezTo>
                <a:lnTo>
                  <a:pt x="5955" y="4111"/>
                </a:lnTo>
                <a:cubicBezTo>
                  <a:pt x="6427" y="4268"/>
                  <a:pt x="6774" y="4741"/>
                  <a:pt x="6774" y="5308"/>
                </a:cubicBezTo>
                <a:cubicBezTo>
                  <a:pt x="6774" y="5528"/>
                  <a:pt x="6585" y="5749"/>
                  <a:pt x="6333" y="5749"/>
                </a:cubicBezTo>
                <a:cubicBezTo>
                  <a:pt x="6081" y="5749"/>
                  <a:pt x="5955" y="5528"/>
                  <a:pt x="5955" y="5308"/>
                </a:cubicBezTo>
                <a:cubicBezTo>
                  <a:pt x="5955" y="5056"/>
                  <a:pt x="5734" y="4898"/>
                  <a:pt x="5545" y="4898"/>
                </a:cubicBezTo>
                <a:cubicBezTo>
                  <a:pt x="5293" y="4898"/>
                  <a:pt x="5104" y="5119"/>
                  <a:pt x="5104" y="5308"/>
                </a:cubicBezTo>
                <a:cubicBezTo>
                  <a:pt x="5104" y="5528"/>
                  <a:pt x="5419" y="5780"/>
                  <a:pt x="5766" y="6001"/>
                </a:cubicBezTo>
                <a:cubicBezTo>
                  <a:pt x="6207" y="6316"/>
                  <a:pt x="6774" y="6725"/>
                  <a:pt x="6774" y="7387"/>
                </a:cubicBezTo>
                <a:cubicBezTo>
                  <a:pt x="6774" y="7954"/>
                  <a:pt x="6427" y="8364"/>
                  <a:pt x="5923" y="8584"/>
                </a:cubicBezTo>
                <a:lnTo>
                  <a:pt x="5923" y="8836"/>
                </a:lnTo>
                <a:cubicBezTo>
                  <a:pt x="5923" y="9088"/>
                  <a:pt x="5734" y="9246"/>
                  <a:pt x="5545" y="9246"/>
                </a:cubicBezTo>
                <a:cubicBezTo>
                  <a:pt x="5293" y="9246"/>
                  <a:pt x="5104" y="9057"/>
                  <a:pt x="5104" y="8836"/>
                </a:cubicBezTo>
                <a:lnTo>
                  <a:pt x="5104" y="8584"/>
                </a:lnTo>
                <a:cubicBezTo>
                  <a:pt x="4632" y="8427"/>
                  <a:pt x="4285" y="7954"/>
                  <a:pt x="4285" y="7387"/>
                </a:cubicBezTo>
                <a:cubicBezTo>
                  <a:pt x="4285" y="7167"/>
                  <a:pt x="4474" y="7009"/>
                  <a:pt x="4726" y="7009"/>
                </a:cubicBezTo>
                <a:cubicBezTo>
                  <a:pt x="4947" y="7009"/>
                  <a:pt x="5104" y="7198"/>
                  <a:pt x="5104" y="7387"/>
                </a:cubicBezTo>
                <a:cubicBezTo>
                  <a:pt x="5104" y="7639"/>
                  <a:pt x="5293" y="7828"/>
                  <a:pt x="5545" y="7828"/>
                </a:cubicBezTo>
                <a:cubicBezTo>
                  <a:pt x="5766" y="7828"/>
                  <a:pt x="5923" y="7639"/>
                  <a:pt x="5923" y="7387"/>
                </a:cubicBezTo>
                <a:cubicBezTo>
                  <a:pt x="5923" y="7167"/>
                  <a:pt x="5608" y="6914"/>
                  <a:pt x="5262" y="6694"/>
                </a:cubicBezTo>
                <a:cubicBezTo>
                  <a:pt x="4821" y="6379"/>
                  <a:pt x="4285" y="5969"/>
                  <a:pt x="4285" y="5308"/>
                </a:cubicBezTo>
                <a:cubicBezTo>
                  <a:pt x="4285" y="4741"/>
                  <a:pt x="4632" y="4331"/>
                  <a:pt x="5104" y="4111"/>
                </a:cubicBezTo>
                <a:lnTo>
                  <a:pt x="5104" y="3859"/>
                </a:lnTo>
                <a:cubicBezTo>
                  <a:pt x="5104" y="3606"/>
                  <a:pt x="5293" y="3449"/>
                  <a:pt x="5545" y="3449"/>
                </a:cubicBezTo>
                <a:close/>
                <a:moveTo>
                  <a:pt x="10651" y="1"/>
                </a:moveTo>
                <a:cubicBezTo>
                  <a:pt x="10562" y="1"/>
                  <a:pt x="10473" y="34"/>
                  <a:pt x="10397" y="109"/>
                </a:cubicBezTo>
                <a:cubicBezTo>
                  <a:pt x="9389" y="834"/>
                  <a:pt x="8538" y="960"/>
                  <a:pt x="8034" y="960"/>
                </a:cubicBezTo>
                <a:cubicBezTo>
                  <a:pt x="7310" y="960"/>
                  <a:pt x="6396" y="645"/>
                  <a:pt x="5766" y="172"/>
                </a:cubicBezTo>
                <a:cubicBezTo>
                  <a:pt x="5703" y="109"/>
                  <a:pt x="5616" y="78"/>
                  <a:pt x="5526" y="78"/>
                </a:cubicBezTo>
                <a:cubicBezTo>
                  <a:pt x="5435" y="78"/>
                  <a:pt x="5341" y="109"/>
                  <a:pt x="5262" y="172"/>
                </a:cubicBezTo>
                <a:cubicBezTo>
                  <a:pt x="4632" y="645"/>
                  <a:pt x="3781" y="960"/>
                  <a:pt x="3025" y="960"/>
                </a:cubicBezTo>
                <a:cubicBezTo>
                  <a:pt x="2237" y="960"/>
                  <a:pt x="1418" y="645"/>
                  <a:pt x="662" y="109"/>
                </a:cubicBezTo>
                <a:cubicBezTo>
                  <a:pt x="582" y="47"/>
                  <a:pt x="495" y="20"/>
                  <a:pt x="411" y="20"/>
                </a:cubicBezTo>
                <a:cubicBezTo>
                  <a:pt x="196" y="20"/>
                  <a:pt x="0" y="198"/>
                  <a:pt x="0" y="424"/>
                </a:cubicBezTo>
                <a:lnTo>
                  <a:pt x="0" y="5276"/>
                </a:lnTo>
                <a:cubicBezTo>
                  <a:pt x="0" y="8616"/>
                  <a:pt x="2143" y="11609"/>
                  <a:pt x="5388" y="12680"/>
                </a:cubicBezTo>
                <a:cubicBezTo>
                  <a:pt x="5419" y="12696"/>
                  <a:pt x="5459" y="12703"/>
                  <a:pt x="5506" y="12703"/>
                </a:cubicBezTo>
                <a:cubicBezTo>
                  <a:pt x="5553" y="12703"/>
                  <a:pt x="5608" y="12696"/>
                  <a:pt x="5671" y="12680"/>
                </a:cubicBezTo>
                <a:cubicBezTo>
                  <a:pt x="8885" y="11609"/>
                  <a:pt x="11059" y="8616"/>
                  <a:pt x="11059" y="5276"/>
                </a:cubicBezTo>
                <a:lnTo>
                  <a:pt x="11059" y="424"/>
                </a:lnTo>
                <a:cubicBezTo>
                  <a:pt x="11059" y="182"/>
                  <a:pt x="10858" y="1"/>
                  <a:pt x="1065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7428" name="Google Shape;7428;p93"/>
          <p:cNvGrpSpPr/>
          <p:nvPr/>
        </p:nvGrpSpPr>
        <p:grpSpPr>
          <a:xfrm>
            <a:off x="5257634" y="2425445"/>
            <a:ext cx="487289" cy="491185"/>
            <a:chOff x="-62516625" y="3743175"/>
            <a:chExt cx="315875" cy="318400"/>
          </a:xfrm>
        </p:grpSpPr>
        <p:sp>
          <p:nvSpPr>
            <p:cNvPr id="7429" name="Google Shape;7429;p93"/>
            <p:cNvSpPr/>
            <p:nvPr/>
          </p:nvSpPr>
          <p:spPr>
            <a:xfrm>
              <a:off x="-62334675" y="3884950"/>
              <a:ext cx="62250" cy="145725"/>
            </a:xfrm>
            <a:custGeom>
              <a:avLst/>
              <a:gdLst/>
              <a:ahLst/>
              <a:cxnLst/>
              <a:rect l="l" t="t" r="r" b="b"/>
              <a:pathLst>
                <a:path w="2490" h="5829" extrusionOk="0">
                  <a:moveTo>
                    <a:pt x="1229" y="0"/>
                  </a:moveTo>
                  <a:cubicBezTo>
                    <a:pt x="977" y="0"/>
                    <a:pt x="820" y="189"/>
                    <a:pt x="820" y="410"/>
                  </a:cubicBezTo>
                  <a:lnTo>
                    <a:pt x="820" y="662"/>
                  </a:lnTo>
                  <a:cubicBezTo>
                    <a:pt x="347" y="819"/>
                    <a:pt x="0" y="1292"/>
                    <a:pt x="0" y="1859"/>
                  </a:cubicBezTo>
                  <a:cubicBezTo>
                    <a:pt x="0" y="2520"/>
                    <a:pt x="536" y="2930"/>
                    <a:pt x="977" y="3245"/>
                  </a:cubicBezTo>
                  <a:cubicBezTo>
                    <a:pt x="1292" y="3466"/>
                    <a:pt x="1639" y="3718"/>
                    <a:pt x="1639" y="3938"/>
                  </a:cubicBezTo>
                  <a:cubicBezTo>
                    <a:pt x="1639" y="4190"/>
                    <a:pt x="1450" y="4348"/>
                    <a:pt x="1229" y="4348"/>
                  </a:cubicBezTo>
                  <a:cubicBezTo>
                    <a:pt x="977" y="4348"/>
                    <a:pt x="820" y="4127"/>
                    <a:pt x="820" y="3938"/>
                  </a:cubicBezTo>
                  <a:cubicBezTo>
                    <a:pt x="820" y="3718"/>
                    <a:pt x="631" y="3497"/>
                    <a:pt x="442" y="3497"/>
                  </a:cubicBezTo>
                  <a:cubicBezTo>
                    <a:pt x="221" y="3497"/>
                    <a:pt x="0" y="3718"/>
                    <a:pt x="0" y="3938"/>
                  </a:cubicBezTo>
                  <a:cubicBezTo>
                    <a:pt x="0" y="4505"/>
                    <a:pt x="347" y="4915"/>
                    <a:pt x="820" y="5135"/>
                  </a:cubicBezTo>
                  <a:lnTo>
                    <a:pt x="820" y="5387"/>
                  </a:lnTo>
                  <a:cubicBezTo>
                    <a:pt x="820" y="5639"/>
                    <a:pt x="1009" y="5828"/>
                    <a:pt x="1229" y="5828"/>
                  </a:cubicBezTo>
                  <a:cubicBezTo>
                    <a:pt x="1450" y="5828"/>
                    <a:pt x="1639" y="5639"/>
                    <a:pt x="1639" y="5387"/>
                  </a:cubicBezTo>
                  <a:lnTo>
                    <a:pt x="1639" y="5135"/>
                  </a:lnTo>
                  <a:cubicBezTo>
                    <a:pt x="2111" y="4978"/>
                    <a:pt x="2489" y="4505"/>
                    <a:pt x="2489" y="3938"/>
                  </a:cubicBezTo>
                  <a:cubicBezTo>
                    <a:pt x="2489" y="3277"/>
                    <a:pt x="1922" y="2867"/>
                    <a:pt x="1481" y="2552"/>
                  </a:cubicBezTo>
                  <a:cubicBezTo>
                    <a:pt x="1166" y="2331"/>
                    <a:pt x="820" y="2079"/>
                    <a:pt x="820" y="1859"/>
                  </a:cubicBezTo>
                  <a:cubicBezTo>
                    <a:pt x="820" y="1607"/>
                    <a:pt x="1009" y="1418"/>
                    <a:pt x="1229" y="1418"/>
                  </a:cubicBezTo>
                  <a:cubicBezTo>
                    <a:pt x="1450" y="1418"/>
                    <a:pt x="1639" y="1607"/>
                    <a:pt x="1639" y="1859"/>
                  </a:cubicBezTo>
                  <a:cubicBezTo>
                    <a:pt x="1639" y="2079"/>
                    <a:pt x="1859" y="2237"/>
                    <a:pt x="2048" y="2237"/>
                  </a:cubicBezTo>
                  <a:cubicBezTo>
                    <a:pt x="2237" y="2237"/>
                    <a:pt x="2489" y="2048"/>
                    <a:pt x="2489" y="1859"/>
                  </a:cubicBezTo>
                  <a:cubicBezTo>
                    <a:pt x="2489" y="1292"/>
                    <a:pt x="2143" y="882"/>
                    <a:pt x="1639" y="662"/>
                  </a:cubicBezTo>
                  <a:lnTo>
                    <a:pt x="1639" y="410"/>
                  </a:lnTo>
                  <a:cubicBezTo>
                    <a:pt x="1639" y="158"/>
                    <a:pt x="1450" y="0"/>
                    <a:pt x="1229"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30" name="Google Shape;7430;p93"/>
            <p:cNvSpPr/>
            <p:nvPr/>
          </p:nvSpPr>
          <p:spPr>
            <a:xfrm>
              <a:off x="-62516625" y="3743175"/>
              <a:ext cx="315875" cy="318400"/>
            </a:xfrm>
            <a:custGeom>
              <a:avLst/>
              <a:gdLst/>
              <a:ahLst/>
              <a:cxnLst/>
              <a:rect l="l" t="t" r="r" b="b"/>
              <a:pathLst>
                <a:path w="12635" h="12736" extrusionOk="0">
                  <a:moveTo>
                    <a:pt x="4632" y="3308"/>
                  </a:moveTo>
                  <a:cubicBezTo>
                    <a:pt x="5388" y="3308"/>
                    <a:pt x="6018" y="3938"/>
                    <a:pt x="6018" y="4694"/>
                  </a:cubicBezTo>
                  <a:cubicBezTo>
                    <a:pt x="6018" y="5450"/>
                    <a:pt x="5420" y="6049"/>
                    <a:pt x="4632" y="6049"/>
                  </a:cubicBezTo>
                  <a:cubicBezTo>
                    <a:pt x="3876" y="6049"/>
                    <a:pt x="3246" y="5419"/>
                    <a:pt x="3246" y="4694"/>
                  </a:cubicBezTo>
                  <a:cubicBezTo>
                    <a:pt x="3246" y="3938"/>
                    <a:pt x="3876" y="3308"/>
                    <a:pt x="4632" y="3308"/>
                  </a:cubicBezTo>
                  <a:close/>
                  <a:moveTo>
                    <a:pt x="8507" y="5230"/>
                  </a:moveTo>
                  <a:cubicBezTo>
                    <a:pt x="10303" y="5230"/>
                    <a:pt x="11815" y="6742"/>
                    <a:pt x="11815" y="8538"/>
                  </a:cubicBezTo>
                  <a:cubicBezTo>
                    <a:pt x="11815" y="10365"/>
                    <a:pt x="10334" y="11846"/>
                    <a:pt x="8507" y="11846"/>
                  </a:cubicBezTo>
                  <a:cubicBezTo>
                    <a:pt x="6680" y="11846"/>
                    <a:pt x="5199" y="10365"/>
                    <a:pt x="5199" y="8538"/>
                  </a:cubicBezTo>
                  <a:cubicBezTo>
                    <a:pt x="5199" y="6742"/>
                    <a:pt x="6680" y="5230"/>
                    <a:pt x="8507" y="5230"/>
                  </a:cubicBezTo>
                  <a:close/>
                  <a:moveTo>
                    <a:pt x="4664" y="0"/>
                  </a:moveTo>
                  <a:cubicBezTo>
                    <a:pt x="2080" y="0"/>
                    <a:pt x="1" y="2079"/>
                    <a:pt x="1" y="4694"/>
                  </a:cubicBezTo>
                  <a:cubicBezTo>
                    <a:pt x="1" y="5703"/>
                    <a:pt x="316" y="6711"/>
                    <a:pt x="914" y="7498"/>
                  </a:cubicBezTo>
                  <a:lnTo>
                    <a:pt x="4317" y="12571"/>
                  </a:lnTo>
                  <a:cubicBezTo>
                    <a:pt x="4396" y="12681"/>
                    <a:pt x="4530" y="12736"/>
                    <a:pt x="4660" y="12736"/>
                  </a:cubicBezTo>
                  <a:cubicBezTo>
                    <a:pt x="4790" y="12736"/>
                    <a:pt x="4916" y="12681"/>
                    <a:pt x="4979" y="12571"/>
                  </a:cubicBezTo>
                  <a:lnTo>
                    <a:pt x="5672" y="11531"/>
                  </a:lnTo>
                  <a:cubicBezTo>
                    <a:pt x="6396" y="12256"/>
                    <a:pt x="7404" y="12665"/>
                    <a:pt x="8507" y="12665"/>
                  </a:cubicBezTo>
                  <a:cubicBezTo>
                    <a:pt x="10776" y="12665"/>
                    <a:pt x="12634" y="10838"/>
                    <a:pt x="12634" y="8538"/>
                  </a:cubicBezTo>
                  <a:cubicBezTo>
                    <a:pt x="12634" y="6553"/>
                    <a:pt x="11217" y="4852"/>
                    <a:pt x="9326" y="4474"/>
                  </a:cubicBezTo>
                  <a:lnTo>
                    <a:pt x="9326" y="4222"/>
                  </a:lnTo>
                  <a:cubicBezTo>
                    <a:pt x="9074" y="1796"/>
                    <a:pt x="7089" y="0"/>
                    <a:pt x="4664"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431" name="Google Shape;7431;p93"/>
          <p:cNvGrpSpPr/>
          <p:nvPr/>
        </p:nvGrpSpPr>
        <p:grpSpPr>
          <a:xfrm>
            <a:off x="5266753" y="3025405"/>
            <a:ext cx="469048" cy="435032"/>
            <a:chOff x="-62511900" y="4129100"/>
            <a:chExt cx="304050" cy="282000"/>
          </a:xfrm>
        </p:grpSpPr>
        <p:sp>
          <p:nvSpPr>
            <p:cNvPr id="7432" name="Google Shape;7432;p93"/>
            <p:cNvSpPr/>
            <p:nvPr/>
          </p:nvSpPr>
          <p:spPr>
            <a:xfrm>
              <a:off x="-62414225" y="4203925"/>
              <a:ext cx="206375" cy="207175"/>
            </a:xfrm>
            <a:custGeom>
              <a:avLst/>
              <a:gdLst/>
              <a:ahLst/>
              <a:cxnLst/>
              <a:rect l="l" t="t" r="r" b="b"/>
              <a:pathLst>
                <a:path w="8255" h="8287" extrusionOk="0">
                  <a:moveTo>
                    <a:pt x="4128" y="1229"/>
                  </a:moveTo>
                  <a:cubicBezTo>
                    <a:pt x="4348" y="1229"/>
                    <a:pt x="4506" y="1418"/>
                    <a:pt x="4506" y="1670"/>
                  </a:cubicBezTo>
                  <a:lnTo>
                    <a:pt x="4506" y="1922"/>
                  </a:lnTo>
                  <a:cubicBezTo>
                    <a:pt x="4978" y="2080"/>
                    <a:pt x="5356" y="2552"/>
                    <a:pt x="5356" y="3119"/>
                  </a:cubicBezTo>
                  <a:cubicBezTo>
                    <a:pt x="5356" y="3340"/>
                    <a:pt x="5136" y="3498"/>
                    <a:pt x="4947" y="3498"/>
                  </a:cubicBezTo>
                  <a:cubicBezTo>
                    <a:pt x="4726" y="3498"/>
                    <a:pt x="4506" y="3308"/>
                    <a:pt x="4506" y="3119"/>
                  </a:cubicBezTo>
                  <a:cubicBezTo>
                    <a:pt x="4506" y="2867"/>
                    <a:pt x="4317" y="2710"/>
                    <a:pt x="4128" y="2710"/>
                  </a:cubicBezTo>
                  <a:cubicBezTo>
                    <a:pt x="3939" y="2710"/>
                    <a:pt x="3687" y="2930"/>
                    <a:pt x="3687" y="3119"/>
                  </a:cubicBezTo>
                  <a:cubicBezTo>
                    <a:pt x="3718" y="3340"/>
                    <a:pt x="4033" y="3592"/>
                    <a:pt x="4411" y="3813"/>
                  </a:cubicBezTo>
                  <a:cubicBezTo>
                    <a:pt x="4821" y="4128"/>
                    <a:pt x="5388" y="4537"/>
                    <a:pt x="5388" y="5199"/>
                  </a:cubicBezTo>
                  <a:cubicBezTo>
                    <a:pt x="5388" y="5766"/>
                    <a:pt x="5041" y="6175"/>
                    <a:pt x="4569" y="6396"/>
                  </a:cubicBezTo>
                  <a:lnTo>
                    <a:pt x="4569" y="6648"/>
                  </a:lnTo>
                  <a:cubicBezTo>
                    <a:pt x="4569" y="6900"/>
                    <a:pt x="4348" y="7089"/>
                    <a:pt x="4159" y="7089"/>
                  </a:cubicBezTo>
                  <a:cubicBezTo>
                    <a:pt x="3970" y="7089"/>
                    <a:pt x="3718" y="6900"/>
                    <a:pt x="3718" y="6648"/>
                  </a:cubicBezTo>
                  <a:lnTo>
                    <a:pt x="3718" y="6396"/>
                  </a:lnTo>
                  <a:cubicBezTo>
                    <a:pt x="3245" y="6238"/>
                    <a:pt x="2899" y="5766"/>
                    <a:pt x="2899" y="5199"/>
                  </a:cubicBezTo>
                  <a:cubicBezTo>
                    <a:pt x="2899" y="4978"/>
                    <a:pt x="3088" y="4821"/>
                    <a:pt x="3308" y="4821"/>
                  </a:cubicBezTo>
                  <a:cubicBezTo>
                    <a:pt x="3498" y="4821"/>
                    <a:pt x="3687" y="5010"/>
                    <a:pt x="3687" y="5199"/>
                  </a:cubicBezTo>
                  <a:cubicBezTo>
                    <a:pt x="3687" y="5451"/>
                    <a:pt x="3876" y="5608"/>
                    <a:pt x="4128" y="5608"/>
                  </a:cubicBezTo>
                  <a:cubicBezTo>
                    <a:pt x="4348" y="5608"/>
                    <a:pt x="4506" y="5388"/>
                    <a:pt x="4506" y="5199"/>
                  </a:cubicBezTo>
                  <a:cubicBezTo>
                    <a:pt x="4506" y="4978"/>
                    <a:pt x="4191" y="4726"/>
                    <a:pt x="3844" y="4506"/>
                  </a:cubicBezTo>
                  <a:cubicBezTo>
                    <a:pt x="3403" y="4191"/>
                    <a:pt x="2867" y="3781"/>
                    <a:pt x="2867" y="3119"/>
                  </a:cubicBezTo>
                  <a:cubicBezTo>
                    <a:pt x="2867" y="2552"/>
                    <a:pt x="3214" y="2143"/>
                    <a:pt x="3687" y="1922"/>
                  </a:cubicBezTo>
                  <a:lnTo>
                    <a:pt x="3687" y="1670"/>
                  </a:lnTo>
                  <a:cubicBezTo>
                    <a:pt x="3687" y="1418"/>
                    <a:pt x="3876" y="1229"/>
                    <a:pt x="4128" y="1229"/>
                  </a:cubicBezTo>
                  <a:close/>
                  <a:moveTo>
                    <a:pt x="4128" y="0"/>
                  </a:moveTo>
                  <a:cubicBezTo>
                    <a:pt x="1828" y="0"/>
                    <a:pt x="0" y="1859"/>
                    <a:pt x="0" y="4128"/>
                  </a:cubicBezTo>
                  <a:cubicBezTo>
                    <a:pt x="0" y="6427"/>
                    <a:pt x="1828" y="8286"/>
                    <a:pt x="4128" y="8286"/>
                  </a:cubicBezTo>
                  <a:cubicBezTo>
                    <a:pt x="6396" y="8286"/>
                    <a:pt x="8255" y="6427"/>
                    <a:pt x="8255" y="4128"/>
                  </a:cubicBezTo>
                  <a:cubicBezTo>
                    <a:pt x="8255" y="1859"/>
                    <a:pt x="6396" y="0"/>
                    <a:pt x="4128"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33" name="Google Shape;7433;p93"/>
            <p:cNvSpPr/>
            <p:nvPr/>
          </p:nvSpPr>
          <p:spPr>
            <a:xfrm>
              <a:off x="-62511100" y="4129100"/>
              <a:ext cx="159900" cy="74850"/>
            </a:xfrm>
            <a:custGeom>
              <a:avLst/>
              <a:gdLst/>
              <a:ahLst/>
              <a:cxnLst/>
              <a:rect l="l" t="t" r="r" b="b"/>
              <a:pathLst>
                <a:path w="6396" h="2994" extrusionOk="0">
                  <a:moveTo>
                    <a:pt x="3214" y="1"/>
                  </a:moveTo>
                  <a:cubicBezTo>
                    <a:pt x="1450" y="1"/>
                    <a:pt x="0" y="662"/>
                    <a:pt x="0" y="1513"/>
                  </a:cubicBezTo>
                  <a:cubicBezTo>
                    <a:pt x="0" y="2332"/>
                    <a:pt x="1450" y="2993"/>
                    <a:pt x="3214" y="2993"/>
                  </a:cubicBezTo>
                  <a:cubicBezTo>
                    <a:pt x="4947" y="2993"/>
                    <a:pt x="6396" y="2332"/>
                    <a:pt x="6396" y="1513"/>
                  </a:cubicBezTo>
                  <a:cubicBezTo>
                    <a:pt x="6396" y="662"/>
                    <a:pt x="4947" y="1"/>
                    <a:pt x="3214"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34" name="Google Shape;7434;p93"/>
            <p:cNvSpPr/>
            <p:nvPr/>
          </p:nvSpPr>
          <p:spPr>
            <a:xfrm>
              <a:off x="-62511100" y="4207075"/>
              <a:ext cx="110275" cy="59875"/>
            </a:xfrm>
            <a:custGeom>
              <a:avLst/>
              <a:gdLst/>
              <a:ahLst/>
              <a:cxnLst/>
              <a:rect l="l" t="t" r="r" b="b"/>
              <a:pathLst>
                <a:path w="4411" h="2395" extrusionOk="0">
                  <a:moveTo>
                    <a:pt x="0" y="0"/>
                  </a:moveTo>
                  <a:lnTo>
                    <a:pt x="0" y="1135"/>
                  </a:lnTo>
                  <a:cubicBezTo>
                    <a:pt x="0" y="1450"/>
                    <a:pt x="347" y="1765"/>
                    <a:pt x="882" y="2017"/>
                  </a:cubicBezTo>
                  <a:cubicBezTo>
                    <a:pt x="1355" y="2237"/>
                    <a:pt x="2332" y="2395"/>
                    <a:pt x="3151" y="2395"/>
                  </a:cubicBezTo>
                  <a:lnTo>
                    <a:pt x="3308" y="2395"/>
                  </a:lnTo>
                  <a:cubicBezTo>
                    <a:pt x="3560" y="1733"/>
                    <a:pt x="3907" y="1135"/>
                    <a:pt x="4411" y="631"/>
                  </a:cubicBezTo>
                  <a:lnTo>
                    <a:pt x="4411" y="631"/>
                  </a:lnTo>
                  <a:cubicBezTo>
                    <a:pt x="4033" y="694"/>
                    <a:pt x="3623" y="757"/>
                    <a:pt x="3182" y="757"/>
                  </a:cubicBezTo>
                  <a:cubicBezTo>
                    <a:pt x="2363" y="757"/>
                    <a:pt x="1261" y="599"/>
                    <a:pt x="567" y="316"/>
                  </a:cubicBezTo>
                  <a:cubicBezTo>
                    <a:pt x="347" y="221"/>
                    <a:pt x="158" y="127"/>
                    <a:pt x="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35" name="Google Shape;7435;p93"/>
            <p:cNvSpPr/>
            <p:nvPr/>
          </p:nvSpPr>
          <p:spPr>
            <a:xfrm>
              <a:off x="-62511100" y="4329950"/>
              <a:ext cx="106350" cy="59875"/>
            </a:xfrm>
            <a:custGeom>
              <a:avLst/>
              <a:gdLst/>
              <a:ahLst/>
              <a:cxnLst/>
              <a:rect l="l" t="t" r="r" b="b"/>
              <a:pathLst>
                <a:path w="4254" h="2395" extrusionOk="0">
                  <a:moveTo>
                    <a:pt x="0" y="0"/>
                  </a:moveTo>
                  <a:lnTo>
                    <a:pt x="0" y="1197"/>
                  </a:lnTo>
                  <a:cubicBezTo>
                    <a:pt x="0" y="1701"/>
                    <a:pt x="1355" y="2395"/>
                    <a:pt x="3182" y="2395"/>
                  </a:cubicBezTo>
                  <a:cubicBezTo>
                    <a:pt x="3560" y="2395"/>
                    <a:pt x="3907" y="2363"/>
                    <a:pt x="4254" y="2332"/>
                  </a:cubicBezTo>
                  <a:cubicBezTo>
                    <a:pt x="3875" y="1859"/>
                    <a:pt x="3560" y="1355"/>
                    <a:pt x="3340" y="756"/>
                  </a:cubicBezTo>
                  <a:lnTo>
                    <a:pt x="3182" y="756"/>
                  </a:lnTo>
                  <a:cubicBezTo>
                    <a:pt x="2363" y="756"/>
                    <a:pt x="1261" y="599"/>
                    <a:pt x="567" y="315"/>
                  </a:cubicBezTo>
                  <a:cubicBezTo>
                    <a:pt x="347" y="252"/>
                    <a:pt x="158" y="126"/>
                    <a:pt x="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36" name="Google Shape;7436;p93"/>
            <p:cNvSpPr/>
            <p:nvPr/>
          </p:nvSpPr>
          <p:spPr>
            <a:xfrm>
              <a:off x="-62511900" y="4268500"/>
              <a:ext cx="78000" cy="60675"/>
            </a:xfrm>
            <a:custGeom>
              <a:avLst/>
              <a:gdLst/>
              <a:ahLst/>
              <a:cxnLst/>
              <a:rect l="l" t="t" r="r" b="b"/>
              <a:pathLst>
                <a:path w="3120" h="2427" extrusionOk="0">
                  <a:moveTo>
                    <a:pt x="1" y="1"/>
                  </a:moveTo>
                  <a:lnTo>
                    <a:pt x="1" y="1167"/>
                  </a:lnTo>
                  <a:lnTo>
                    <a:pt x="32" y="1167"/>
                  </a:lnTo>
                  <a:cubicBezTo>
                    <a:pt x="32" y="1482"/>
                    <a:pt x="379" y="1797"/>
                    <a:pt x="914" y="2017"/>
                  </a:cubicBezTo>
                  <a:cubicBezTo>
                    <a:pt x="1387" y="2238"/>
                    <a:pt x="2332" y="2395"/>
                    <a:pt x="3120" y="2427"/>
                  </a:cubicBezTo>
                  <a:cubicBezTo>
                    <a:pt x="3057" y="2143"/>
                    <a:pt x="3025" y="1860"/>
                    <a:pt x="3025" y="1608"/>
                  </a:cubicBezTo>
                  <a:cubicBezTo>
                    <a:pt x="3025" y="1324"/>
                    <a:pt x="3088" y="1041"/>
                    <a:pt x="3120" y="757"/>
                  </a:cubicBezTo>
                  <a:cubicBezTo>
                    <a:pt x="2332" y="757"/>
                    <a:pt x="1230" y="599"/>
                    <a:pt x="536" y="316"/>
                  </a:cubicBezTo>
                  <a:cubicBezTo>
                    <a:pt x="347" y="253"/>
                    <a:pt x="158" y="127"/>
                    <a:pt x="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437" name="Google Shape;7437;p93"/>
          <p:cNvGrpSpPr/>
          <p:nvPr/>
        </p:nvGrpSpPr>
        <p:grpSpPr>
          <a:xfrm>
            <a:off x="3504249" y="3655265"/>
            <a:ext cx="414360" cy="489681"/>
            <a:chOff x="-60597975" y="3367475"/>
            <a:chExt cx="268600" cy="317425"/>
          </a:xfrm>
        </p:grpSpPr>
        <p:sp>
          <p:nvSpPr>
            <p:cNvPr id="7438" name="Google Shape;7438;p93"/>
            <p:cNvSpPr/>
            <p:nvPr/>
          </p:nvSpPr>
          <p:spPr>
            <a:xfrm>
              <a:off x="-60535750" y="3495075"/>
              <a:ext cx="206375" cy="82725"/>
            </a:xfrm>
            <a:custGeom>
              <a:avLst/>
              <a:gdLst/>
              <a:ahLst/>
              <a:cxnLst/>
              <a:rect l="l" t="t" r="r" b="b"/>
              <a:pathLst>
                <a:path w="8255" h="3309" extrusionOk="0">
                  <a:moveTo>
                    <a:pt x="5357" y="1229"/>
                  </a:moveTo>
                  <a:cubicBezTo>
                    <a:pt x="5577" y="1229"/>
                    <a:pt x="5766" y="1418"/>
                    <a:pt x="5766" y="1607"/>
                  </a:cubicBezTo>
                  <a:cubicBezTo>
                    <a:pt x="5766" y="1890"/>
                    <a:pt x="5577" y="2048"/>
                    <a:pt x="5357" y="2048"/>
                  </a:cubicBezTo>
                  <a:lnTo>
                    <a:pt x="2049" y="2048"/>
                  </a:lnTo>
                  <a:cubicBezTo>
                    <a:pt x="1797" y="2048"/>
                    <a:pt x="1639" y="1859"/>
                    <a:pt x="1639" y="1607"/>
                  </a:cubicBezTo>
                  <a:cubicBezTo>
                    <a:pt x="1639" y="1386"/>
                    <a:pt x="1828" y="1229"/>
                    <a:pt x="2049" y="1229"/>
                  </a:cubicBezTo>
                  <a:close/>
                  <a:moveTo>
                    <a:pt x="1" y="0"/>
                  </a:moveTo>
                  <a:lnTo>
                    <a:pt x="1" y="3308"/>
                  </a:lnTo>
                  <a:lnTo>
                    <a:pt x="8255" y="3308"/>
                  </a:lnTo>
                  <a:lnTo>
                    <a:pt x="8255"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39" name="Google Shape;7439;p93"/>
            <p:cNvSpPr/>
            <p:nvPr/>
          </p:nvSpPr>
          <p:spPr>
            <a:xfrm>
              <a:off x="-60432575" y="3367475"/>
              <a:ext cx="20500" cy="47275"/>
            </a:xfrm>
            <a:custGeom>
              <a:avLst/>
              <a:gdLst/>
              <a:ahLst/>
              <a:cxnLst/>
              <a:rect l="l" t="t" r="r" b="b"/>
              <a:pathLst>
                <a:path w="820" h="1891" extrusionOk="0">
                  <a:moveTo>
                    <a:pt x="1" y="0"/>
                  </a:moveTo>
                  <a:lnTo>
                    <a:pt x="1" y="1891"/>
                  </a:lnTo>
                  <a:cubicBezTo>
                    <a:pt x="127" y="1765"/>
                    <a:pt x="221" y="1639"/>
                    <a:pt x="379" y="1639"/>
                  </a:cubicBezTo>
                  <a:cubicBezTo>
                    <a:pt x="600" y="1639"/>
                    <a:pt x="694" y="1765"/>
                    <a:pt x="820" y="1891"/>
                  </a:cubicBezTo>
                  <a:lnTo>
                    <a:pt x="820"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40" name="Google Shape;7440;p93"/>
            <p:cNvSpPr/>
            <p:nvPr/>
          </p:nvSpPr>
          <p:spPr>
            <a:xfrm>
              <a:off x="-60535750" y="3367475"/>
              <a:ext cx="206375" cy="107150"/>
            </a:xfrm>
            <a:custGeom>
              <a:avLst/>
              <a:gdLst/>
              <a:ahLst/>
              <a:cxnLst/>
              <a:rect l="l" t="t" r="r" b="b"/>
              <a:pathLst>
                <a:path w="8255" h="4286" extrusionOk="0">
                  <a:moveTo>
                    <a:pt x="1" y="0"/>
                  </a:moveTo>
                  <a:lnTo>
                    <a:pt x="1" y="4285"/>
                  </a:lnTo>
                  <a:lnTo>
                    <a:pt x="8255" y="4285"/>
                  </a:lnTo>
                  <a:lnTo>
                    <a:pt x="8255" y="1261"/>
                  </a:lnTo>
                  <a:cubicBezTo>
                    <a:pt x="8255" y="567"/>
                    <a:pt x="7720" y="32"/>
                    <a:pt x="7026" y="32"/>
                  </a:cubicBezTo>
                  <a:lnTo>
                    <a:pt x="5829" y="32"/>
                  </a:lnTo>
                  <a:lnTo>
                    <a:pt x="5829" y="2930"/>
                  </a:lnTo>
                  <a:cubicBezTo>
                    <a:pt x="5829" y="3182"/>
                    <a:pt x="5633" y="3350"/>
                    <a:pt x="5418" y="3350"/>
                  </a:cubicBezTo>
                  <a:cubicBezTo>
                    <a:pt x="5311" y="3350"/>
                    <a:pt x="5199" y="3308"/>
                    <a:pt x="5105" y="3214"/>
                  </a:cubicBezTo>
                  <a:lnTo>
                    <a:pt x="4569" y="2678"/>
                  </a:lnTo>
                  <a:lnTo>
                    <a:pt x="4002" y="3214"/>
                  </a:lnTo>
                  <a:cubicBezTo>
                    <a:pt x="3917" y="3289"/>
                    <a:pt x="3821" y="3322"/>
                    <a:pt x="3728" y="3322"/>
                  </a:cubicBezTo>
                  <a:cubicBezTo>
                    <a:pt x="3510" y="3322"/>
                    <a:pt x="3309" y="3142"/>
                    <a:pt x="3309" y="2899"/>
                  </a:cubicBezTo>
                  <a:lnTo>
                    <a:pt x="3309"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41" name="Google Shape;7441;p93"/>
            <p:cNvSpPr/>
            <p:nvPr/>
          </p:nvSpPr>
          <p:spPr>
            <a:xfrm>
              <a:off x="-60597975" y="3368175"/>
              <a:ext cx="40200" cy="316725"/>
            </a:xfrm>
            <a:custGeom>
              <a:avLst/>
              <a:gdLst/>
              <a:ahLst/>
              <a:cxnLst/>
              <a:rect l="l" t="t" r="r" b="b"/>
              <a:pathLst>
                <a:path w="1608" h="12669" extrusionOk="0">
                  <a:moveTo>
                    <a:pt x="337" y="0"/>
                  </a:moveTo>
                  <a:cubicBezTo>
                    <a:pt x="163" y="0"/>
                    <a:pt x="1" y="178"/>
                    <a:pt x="1" y="382"/>
                  </a:cubicBezTo>
                  <a:lnTo>
                    <a:pt x="1" y="12259"/>
                  </a:lnTo>
                  <a:cubicBezTo>
                    <a:pt x="1" y="12480"/>
                    <a:pt x="190" y="12669"/>
                    <a:pt x="379" y="12669"/>
                  </a:cubicBezTo>
                  <a:lnTo>
                    <a:pt x="1608" y="12669"/>
                  </a:lnTo>
                  <a:lnTo>
                    <a:pt x="1608" y="4"/>
                  </a:lnTo>
                  <a:lnTo>
                    <a:pt x="379" y="4"/>
                  </a:lnTo>
                  <a:cubicBezTo>
                    <a:pt x="365" y="2"/>
                    <a:pt x="351" y="0"/>
                    <a:pt x="33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42" name="Google Shape;7442;p93"/>
            <p:cNvSpPr/>
            <p:nvPr/>
          </p:nvSpPr>
          <p:spPr>
            <a:xfrm>
              <a:off x="-60535750" y="3597450"/>
              <a:ext cx="206375" cy="86675"/>
            </a:xfrm>
            <a:custGeom>
              <a:avLst/>
              <a:gdLst/>
              <a:ahLst/>
              <a:cxnLst/>
              <a:rect l="l" t="t" r="r" b="b"/>
              <a:pathLst>
                <a:path w="8255" h="3467" extrusionOk="0">
                  <a:moveTo>
                    <a:pt x="1" y="1"/>
                  </a:moveTo>
                  <a:lnTo>
                    <a:pt x="1" y="3466"/>
                  </a:lnTo>
                  <a:lnTo>
                    <a:pt x="7026" y="3466"/>
                  </a:lnTo>
                  <a:cubicBezTo>
                    <a:pt x="7720" y="3466"/>
                    <a:pt x="8255" y="2931"/>
                    <a:pt x="8255" y="2206"/>
                  </a:cubicBezTo>
                  <a:lnTo>
                    <a:pt x="8255"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7443" name="Google Shape;7443;p93"/>
          <p:cNvSpPr/>
          <p:nvPr/>
        </p:nvSpPr>
        <p:spPr>
          <a:xfrm>
            <a:off x="3465219" y="4257280"/>
            <a:ext cx="492111" cy="486673"/>
          </a:xfrm>
          <a:custGeom>
            <a:avLst/>
            <a:gdLst/>
            <a:ahLst/>
            <a:cxnLst/>
            <a:rect l="l" t="t" r="r" b="b"/>
            <a:pathLst>
              <a:path w="12760" h="12619" extrusionOk="0">
                <a:moveTo>
                  <a:pt x="10082" y="2190"/>
                </a:moveTo>
                <a:lnTo>
                  <a:pt x="11027" y="2726"/>
                </a:lnTo>
                <a:lnTo>
                  <a:pt x="8948" y="6317"/>
                </a:lnTo>
                <a:lnTo>
                  <a:pt x="8003" y="5781"/>
                </a:lnTo>
                <a:cubicBezTo>
                  <a:pt x="8349" y="5151"/>
                  <a:pt x="9704" y="2820"/>
                  <a:pt x="10082" y="2190"/>
                </a:cubicBezTo>
                <a:close/>
                <a:moveTo>
                  <a:pt x="7813" y="6601"/>
                </a:moveTo>
                <a:lnTo>
                  <a:pt x="8318" y="6916"/>
                </a:lnTo>
                <a:lnTo>
                  <a:pt x="7782" y="7262"/>
                </a:lnTo>
                <a:lnTo>
                  <a:pt x="7813" y="6601"/>
                </a:lnTo>
                <a:close/>
                <a:moveTo>
                  <a:pt x="10554" y="8522"/>
                </a:moveTo>
                <a:cubicBezTo>
                  <a:pt x="10806" y="8522"/>
                  <a:pt x="10964" y="8711"/>
                  <a:pt x="10964" y="8900"/>
                </a:cubicBezTo>
                <a:cubicBezTo>
                  <a:pt x="10964" y="9153"/>
                  <a:pt x="10806" y="9342"/>
                  <a:pt x="10554" y="9342"/>
                </a:cubicBezTo>
                <a:lnTo>
                  <a:pt x="5608" y="9342"/>
                </a:lnTo>
                <a:cubicBezTo>
                  <a:pt x="5356" y="9342"/>
                  <a:pt x="5167" y="9153"/>
                  <a:pt x="5167" y="8900"/>
                </a:cubicBezTo>
                <a:cubicBezTo>
                  <a:pt x="5167" y="8680"/>
                  <a:pt x="5356" y="8522"/>
                  <a:pt x="5608" y="8522"/>
                </a:cubicBezTo>
                <a:close/>
                <a:moveTo>
                  <a:pt x="3088" y="5592"/>
                </a:moveTo>
                <a:cubicBezTo>
                  <a:pt x="3308" y="5592"/>
                  <a:pt x="3497" y="5813"/>
                  <a:pt x="3497" y="6002"/>
                </a:cubicBezTo>
                <a:lnTo>
                  <a:pt x="3497" y="6286"/>
                </a:lnTo>
                <a:cubicBezTo>
                  <a:pt x="3970" y="6443"/>
                  <a:pt x="4348" y="6916"/>
                  <a:pt x="4348" y="7451"/>
                </a:cubicBezTo>
                <a:cubicBezTo>
                  <a:pt x="4348" y="7703"/>
                  <a:pt x="4159" y="7861"/>
                  <a:pt x="3907" y="7861"/>
                </a:cubicBezTo>
                <a:cubicBezTo>
                  <a:pt x="3655" y="7861"/>
                  <a:pt x="3497" y="7640"/>
                  <a:pt x="3497" y="7451"/>
                </a:cubicBezTo>
                <a:cubicBezTo>
                  <a:pt x="3497" y="7231"/>
                  <a:pt x="3308" y="7010"/>
                  <a:pt x="3088" y="7010"/>
                </a:cubicBezTo>
                <a:cubicBezTo>
                  <a:pt x="2836" y="7010"/>
                  <a:pt x="2678" y="7231"/>
                  <a:pt x="2678" y="7451"/>
                </a:cubicBezTo>
                <a:cubicBezTo>
                  <a:pt x="2678" y="7703"/>
                  <a:pt x="3025" y="7924"/>
                  <a:pt x="3340" y="8176"/>
                </a:cubicBezTo>
                <a:cubicBezTo>
                  <a:pt x="3781" y="8491"/>
                  <a:pt x="4348" y="8869"/>
                  <a:pt x="4348" y="9531"/>
                </a:cubicBezTo>
                <a:cubicBezTo>
                  <a:pt x="4348" y="10098"/>
                  <a:pt x="3970" y="10539"/>
                  <a:pt x="3497" y="10728"/>
                </a:cubicBezTo>
                <a:lnTo>
                  <a:pt x="3497" y="11011"/>
                </a:lnTo>
                <a:cubicBezTo>
                  <a:pt x="3497" y="11232"/>
                  <a:pt x="3308" y="11452"/>
                  <a:pt x="3088" y="11452"/>
                </a:cubicBezTo>
                <a:cubicBezTo>
                  <a:pt x="2836" y="11452"/>
                  <a:pt x="2678" y="11232"/>
                  <a:pt x="2678" y="11011"/>
                </a:cubicBezTo>
                <a:lnTo>
                  <a:pt x="2678" y="10728"/>
                </a:lnTo>
                <a:cubicBezTo>
                  <a:pt x="2206" y="10570"/>
                  <a:pt x="1859" y="10098"/>
                  <a:pt x="1859" y="9531"/>
                </a:cubicBezTo>
                <a:cubicBezTo>
                  <a:pt x="1859" y="9310"/>
                  <a:pt x="2048" y="9121"/>
                  <a:pt x="2300" y="9121"/>
                </a:cubicBezTo>
                <a:cubicBezTo>
                  <a:pt x="2521" y="9121"/>
                  <a:pt x="2678" y="9310"/>
                  <a:pt x="2678" y="9531"/>
                </a:cubicBezTo>
                <a:cubicBezTo>
                  <a:pt x="2678" y="9783"/>
                  <a:pt x="2867" y="9940"/>
                  <a:pt x="3088" y="9940"/>
                </a:cubicBezTo>
                <a:cubicBezTo>
                  <a:pt x="3308" y="9940"/>
                  <a:pt x="3497" y="9751"/>
                  <a:pt x="3497" y="9531"/>
                </a:cubicBezTo>
                <a:cubicBezTo>
                  <a:pt x="3497" y="9310"/>
                  <a:pt x="3182" y="9089"/>
                  <a:pt x="2836" y="8837"/>
                </a:cubicBezTo>
                <a:cubicBezTo>
                  <a:pt x="2395" y="8522"/>
                  <a:pt x="1859" y="8113"/>
                  <a:pt x="1859" y="7451"/>
                </a:cubicBezTo>
                <a:cubicBezTo>
                  <a:pt x="1859" y="6916"/>
                  <a:pt x="2206" y="6475"/>
                  <a:pt x="2678" y="6286"/>
                </a:cubicBezTo>
                <a:lnTo>
                  <a:pt x="2678" y="6002"/>
                </a:lnTo>
                <a:cubicBezTo>
                  <a:pt x="2678" y="5750"/>
                  <a:pt x="2867" y="5592"/>
                  <a:pt x="3088" y="5592"/>
                </a:cubicBezTo>
                <a:close/>
                <a:moveTo>
                  <a:pt x="10554" y="11011"/>
                </a:moveTo>
                <a:cubicBezTo>
                  <a:pt x="10806" y="11011"/>
                  <a:pt x="10964" y="11200"/>
                  <a:pt x="10964" y="11452"/>
                </a:cubicBezTo>
                <a:cubicBezTo>
                  <a:pt x="10964" y="11641"/>
                  <a:pt x="10806" y="11830"/>
                  <a:pt x="10554" y="11830"/>
                </a:cubicBezTo>
                <a:lnTo>
                  <a:pt x="5608" y="11830"/>
                </a:lnTo>
                <a:cubicBezTo>
                  <a:pt x="5356" y="11830"/>
                  <a:pt x="5167" y="11641"/>
                  <a:pt x="5167" y="11452"/>
                </a:cubicBezTo>
                <a:cubicBezTo>
                  <a:pt x="5167" y="11200"/>
                  <a:pt x="5356" y="11011"/>
                  <a:pt x="5608" y="11011"/>
                </a:cubicBezTo>
                <a:close/>
                <a:moveTo>
                  <a:pt x="10933" y="1"/>
                </a:moveTo>
                <a:cubicBezTo>
                  <a:pt x="10599" y="1"/>
                  <a:pt x="10280" y="176"/>
                  <a:pt x="10113" y="489"/>
                </a:cubicBezTo>
                <a:lnTo>
                  <a:pt x="7877" y="4395"/>
                </a:lnTo>
                <a:lnTo>
                  <a:pt x="1229" y="4395"/>
                </a:lnTo>
                <a:cubicBezTo>
                  <a:pt x="567" y="4395"/>
                  <a:pt x="0" y="4931"/>
                  <a:pt x="0" y="5592"/>
                </a:cubicBezTo>
                <a:lnTo>
                  <a:pt x="0" y="11389"/>
                </a:lnTo>
                <a:cubicBezTo>
                  <a:pt x="0" y="12051"/>
                  <a:pt x="567" y="12618"/>
                  <a:pt x="1229" y="12618"/>
                </a:cubicBezTo>
                <a:lnTo>
                  <a:pt x="11437" y="12618"/>
                </a:lnTo>
                <a:cubicBezTo>
                  <a:pt x="12098" y="12618"/>
                  <a:pt x="12697" y="12082"/>
                  <a:pt x="12697" y="11389"/>
                </a:cubicBezTo>
                <a:lnTo>
                  <a:pt x="12697" y="5592"/>
                </a:lnTo>
                <a:cubicBezTo>
                  <a:pt x="12602" y="4931"/>
                  <a:pt x="12067" y="4395"/>
                  <a:pt x="11374" y="4395"/>
                </a:cubicBezTo>
                <a:lnTo>
                  <a:pt x="11027" y="4395"/>
                </a:lnTo>
                <a:lnTo>
                  <a:pt x="12476" y="1875"/>
                </a:lnTo>
                <a:cubicBezTo>
                  <a:pt x="12760" y="1402"/>
                  <a:pt x="12602" y="804"/>
                  <a:pt x="12130" y="583"/>
                </a:cubicBezTo>
                <a:lnTo>
                  <a:pt x="11437" y="142"/>
                </a:lnTo>
                <a:cubicBezTo>
                  <a:pt x="11277" y="46"/>
                  <a:pt x="11103" y="1"/>
                  <a:pt x="10933"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7444" name="Google Shape;7444;p93"/>
          <p:cNvGrpSpPr/>
          <p:nvPr/>
        </p:nvGrpSpPr>
        <p:grpSpPr>
          <a:xfrm>
            <a:off x="3467187" y="4937020"/>
            <a:ext cx="488485" cy="349953"/>
            <a:chOff x="-60621600" y="4145650"/>
            <a:chExt cx="316650" cy="226850"/>
          </a:xfrm>
        </p:grpSpPr>
        <p:sp>
          <p:nvSpPr>
            <p:cNvPr id="7445" name="Google Shape;7445;p93"/>
            <p:cNvSpPr/>
            <p:nvPr/>
          </p:nvSpPr>
          <p:spPr>
            <a:xfrm>
              <a:off x="-60463275" y="4249600"/>
              <a:ext cx="61450" cy="60675"/>
            </a:xfrm>
            <a:custGeom>
              <a:avLst/>
              <a:gdLst/>
              <a:ahLst/>
              <a:cxnLst/>
              <a:rect l="l" t="t" r="r" b="b"/>
              <a:pathLst>
                <a:path w="2458" h="2427" extrusionOk="0">
                  <a:moveTo>
                    <a:pt x="1229" y="1"/>
                  </a:moveTo>
                  <a:cubicBezTo>
                    <a:pt x="567" y="1"/>
                    <a:pt x="0" y="536"/>
                    <a:pt x="0" y="1198"/>
                  </a:cubicBezTo>
                  <a:cubicBezTo>
                    <a:pt x="0" y="1891"/>
                    <a:pt x="567" y="2427"/>
                    <a:pt x="1229" y="2427"/>
                  </a:cubicBezTo>
                  <a:cubicBezTo>
                    <a:pt x="1891" y="2427"/>
                    <a:pt x="2458" y="1891"/>
                    <a:pt x="2458" y="1198"/>
                  </a:cubicBezTo>
                  <a:cubicBezTo>
                    <a:pt x="2458" y="536"/>
                    <a:pt x="1891" y="1"/>
                    <a:pt x="122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46" name="Google Shape;7446;p93"/>
            <p:cNvSpPr/>
            <p:nvPr/>
          </p:nvSpPr>
          <p:spPr>
            <a:xfrm>
              <a:off x="-60526300" y="4249600"/>
              <a:ext cx="48075" cy="60675"/>
            </a:xfrm>
            <a:custGeom>
              <a:avLst/>
              <a:gdLst/>
              <a:ahLst/>
              <a:cxnLst/>
              <a:rect l="l" t="t" r="r" b="b"/>
              <a:pathLst>
                <a:path w="1923" h="2427" extrusionOk="0">
                  <a:moveTo>
                    <a:pt x="1261" y="1"/>
                  </a:moveTo>
                  <a:cubicBezTo>
                    <a:pt x="599" y="1"/>
                    <a:pt x="1" y="536"/>
                    <a:pt x="1" y="1198"/>
                  </a:cubicBezTo>
                  <a:cubicBezTo>
                    <a:pt x="1" y="1891"/>
                    <a:pt x="568" y="2427"/>
                    <a:pt x="1261" y="2427"/>
                  </a:cubicBezTo>
                  <a:cubicBezTo>
                    <a:pt x="1513" y="2427"/>
                    <a:pt x="1734" y="2364"/>
                    <a:pt x="1923" y="2238"/>
                  </a:cubicBezTo>
                  <a:cubicBezTo>
                    <a:pt x="1765" y="1923"/>
                    <a:pt x="1671" y="1576"/>
                    <a:pt x="1671" y="1198"/>
                  </a:cubicBezTo>
                  <a:cubicBezTo>
                    <a:pt x="1671" y="851"/>
                    <a:pt x="1765" y="505"/>
                    <a:pt x="1923" y="190"/>
                  </a:cubicBezTo>
                  <a:cubicBezTo>
                    <a:pt x="1734" y="64"/>
                    <a:pt x="1513" y="1"/>
                    <a:pt x="126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47" name="Google Shape;7447;p93"/>
            <p:cNvSpPr/>
            <p:nvPr/>
          </p:nvSpPr>
          <p:spPr>
            <a:xfrm>
              <a:off x="-60621600" y="4145650"/>
              <a:ext cx="316650" cy="226850"/>
            </a:xfrm>
            <a:custGeom>
              <a:avLst/>
              <a:gdLst/>
              <a:ahLst/>
              <a:cxnLst/>
              <a:rect l="l" t="t" r="r" b="b"/>
              <a:pathLst>
                <a:path w="12666" h="9074" extrusionOk="0">
                  <a:moveTo>
                    <a:pt x="11374" y="851"/>
                  </a:moveTo>
                  <a:cubicBezTo>
                    <a:pt x="11626" y="851"/>
                    <a:pt x="11815" y="1040"/>
                    <a:pt x="11815" y="1229"/>
                  </a:cubicBezTo>
                  <a:lnTo>
                    <a:pt x="11815" y="1670"/>
                  </a:lnTo>
                  <a:lnTo>
                    <a:pt x="788" y="1670"/>
                  </a:lnTo>
                  <a:lnTo>
                    <a:pt x="788" y="1229"/>
                  </a:lnTo>
                  <a:cubicBezTo>
                    <a:pt x="788" y="1008"/>
                    <a:pt x="977" y="851"/>
                    <a:pt x="1166" y="851"/>
                  </a:cubicBezTo>
                  <a:close/>
                  <a:moveTo>
                    <a:pt x="7562" y="3277"/>
                  </a:moveTo>
                  <a:cubicBezTo>
                    <a:pt x="8696" y="3277"/>
                    <a:pt x="9641" y="4222"/>
                    <a:pt x="9641" y="5356"/>
                  </a:cubicBezTo>
                  <a:cubicBezTo>
                    <a:pt x="9610" y="6522"/>
                    <a:pt x="8696" y="7467"/>
                    <a:pt x="7562" y="7467"/>
                  </a:cubicBezTo>
                  <a:cubicBezTo>
                    <a:pt x="7089" y="7467"/>
                    <a:pt x="6648" y="7309"/>
                    <a:pt x="6333" y="7026"/>
                  </a:cubicBezTo>
                  <a:cubicBezTo>
                    <a:pt x="5987" y="7309"/>
                    <a:pt x="5546" y="7467"/>
                    <a:pt x="5073" y="7467"/>
                  </a:cubicBezTo>
                  <a:cubicBezTo>
                    <a:pt x="3939" y="7467"/>
                    <a:pt x="2994" y="6522"/>
                    <a:pt x="2994" y="5356"/>
                  </a:cubicBezTo>
                  <a:cubicBezTo>
                    <a:pt x="2994" y="4222"/>
                    <a:pt x="3939" y="3277"/>
                    <a:pt x="5073" y="3277"/>
                  </a:cubicBezTo>
                  <a:cubicBezTo>
                    <a:pt x="5514" y="3277"/>
                    <a:pt x="5987" y="3434"/>
                    <a:pt x="6333" y="3718"/>
                  </a:cubicBezTo>
                  <a:cubicBezTo>
                    <a:pt x="6680" y="3434"/>
                    <a:pt x="7121" y="3277"/>
                    <a:pt x="7562" y="3277"/>
                  </a:cubicBezTo>
                  <a:close/>
                  <a:moveTo>
                    <a:pt x="1229" y="0"/>
                  </a:moveTo>
                  <a:cubicBezTo>
                    <a:pt x="536" y="0"/>
                    <a:pt x="1" y="567"/>
                    <a:pt x="1" y="1229"/>
                  </a:cubicBezTo>
                  <a:lnTo>
                    <a:pt x="1" y="7845"/>
                  </a:lnTo>
                  <a:cubicBezTo>
                    <a:pt x="1" y="8506"/>
                    <a:pt x="536" y="9073"/>
                    <a:pt x="1229" y="9073"/>
                  </a:cubicBezTo>
                  <a:lnTo>
                    <a:pt x="11406" y="9073"/>
                  </a:lnTo>
                  <a:cubicBezTo>
                    <a:pt x="12099" y="9073"/>
                    <a:pt x="12666" y="8506"/>
                    <a:pt x="12666" y="7845"/>
                  </a:cubicBezTo>
                  <a:lnTo>
                    <a:pt x="12666" y="1229"/>
                  </a:lnTo>
                  <a:cubicBezTo>
                    <a:pt x="12634" y="567"/>
                    <a:pt x="12099" y="0"/>
                    <a:pt x="1140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448" name="Google Shape;7448;p93"/>
          <p:cNvGrpSpPr/>
          <p:nvPr/>
        </p:nvGrpSpPr>
        <p:grpSpPr>
          <a:xfrm>
            <a:off x="5249389" y="4868352"/>
            <a:ext cx="479963" cy="487289"/>
            <a:chOff x="-59400775" y="4084200"/>
            <a:chExt cx="311125" cy="315875"/>
          </a:xfrm>
        </p:grpSpPr>
        <p:sp>
          <p:nvSpPr>
            <p:cNvPr id="7449" name="Google Shape;7449;p93"/>
            <p:cNvSpPr/>
            <p:nvPr/>
          </p:nvSpPr>
          <p:spPr>
            <a:xfrm>
              <a:off x="-59400775" y="4317350"/>
              <a:ext cx="89800" cy="82725"/>
            </a:xfrm>
            <a:custGeom>
              <a:avLst/>
              <a:gdLst/>
              <a:ahLst/>
              <a:cxnLst/>
              <a:rect l="l" t="t" r="r" b="b"/>
              <a:pathLst>
                <a:path w="3592" h="3309" extrusionOk="0">
                  <a:moveTo>
                    <a:pt x="1796" y="851"/>
                  </a:moveTo>
                  <a:cubicBezTo>
                    <a:pt x="2048" y="851"/>
                    <a:pt x="2237" y="1071"/>
                    <a:pt x="2237" y="1260"/>
                  </a:cubicBezTo>
                  <a:cubicBezTo>
                    <a:pt x="2237" y="1449"/>
                    <a:pt x="2048" y="1701"/>
                    <a:pt x="1796" y="1701"/>
                  </a:cubicBezTo>
                  <a:cubicBezTo>
                    <a:pt x="1576" y="1701"/>
                    <a:pt x="1418" y="1481"/>
                    <a:pt x="1418" y="1260"/>
                  </a:cubicBezTo>
                  <a:cubicBezTo>
                    <a:pt x="1418" y="1008"/>
                    <a:pt x="1576" y="851"/>
                    <a:pt x="1796" y="851"/>
                  </a:cubicBezTo>
                  <a:close/>
                  <a:moveTo>
                    <a:pt x="0" y="0"/>
                  </a:moveTo>
                  <a:lnTo>
                    <a:pt x="0" y="2079"/>
                  </a:lnTo>
                  <a:cubicBezTo>
                    <a:pt x="0" y="2741"/>
                    <a:pt x="536" y="3308"/>
                    <a:pt x="1229" y="3308"/>
                  </a:cubicBezTo>
                  <a:lnTo>
                    <a:pt x="2332" y="3308"/>
                  </a:lnTo>
                  <a:cubicBezTo>
                    <a:pt x="2993" y="3308"/>
                    <a:pt x="3592" y="2741"/>
                    <a:pt x="3592" y="2079"/>
                  </a:cubicBezTo>
                  <a:lnTo>
                    <a:pt x="3592"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50" name="Google Shape;7450;p93"/>
            <p:cNvSpPr/>
            <p:nvPr/>
          </p:nvSpPr>
          <p:spPr>
            <a:xfrm>
              <a:off x="-59400000" y="4084200"/>
              <a:ext cx="89825" cy="212700"/>
            </a:xfrm>
            <a:custGeom>
              <a:avLst/>
              <a:gdLst/>
              <a:ahLst/>
              <a:cxnLst/>
              <a:rect l="l" t="t" r="r" b="b"/>
              <a:pathLst>
                <a:path w="3593" h="8508" extrusionOk="0">
                  <a:moveTo>
                    <a:pt x="1734" y="1607"/>
                  </a:moveTo>
                  <a:cubicBezTo>
                    <a:pt x="1923" y="1607"/>
                    <a:pt x="2175" y="1797"/>
                    <a:pt x="2175" y="2049"/>
                  </a:cubicBezTo>
                  <a:lnTo>
                    <a:pt x="2175" y="7278"/>
                  </a:lnTo>
                  <a:cubicBezTo>
                    <a:pt x="2175" y="7499"/>
                    <a:pt x="1986" y="7656"/>
                    <a:pt x="1734" y="7656"/>
                  </a:cubicBezTo>
                  <a:cubicBezTo>
                    <a:pt x="1513" y="7656"/>
                    <a:pt x="1356" y="7467"/>
                    <a:pt x="1356" y="7278"/>
                  </a:cubicBezTo>
                  <a:lnTo>
                    <a:pt x="1356" y="2049"/>
                  </a:lnTo>
                  <a:cubicBezTo>
                    <a:pt x="1356" y="1797"/>
                    <a:pt x="1545" y="1607"/>
                    <a:pt x="1734" y="1607"/>
                  </a:cubicBezTo>
                  <a:close/>
                  <a:moveTo>
                    <a:pt x="1230" y="1"/>
                  </a:moveTo>
                  <a:cubicBezTo>
                    <a:pt x="568" y="1"/>
                    <a:pt x="1" y="536"/>
                    <a:pt x="1" y="1198"/>
                  </a:cubicBezTo>
                  <a:lnTo>
                    <a:pt x="1" y="8507"/>
                  </a:lnTo>
                  <a:lnTo>
                    <a:pt x="3593" y="8507"/>
                  </a:lnTo>
                  <a:lnTo>
                    <a:pt x="3593" y="1198"/>
                  </a:lnTo>
                  <a:cubicBezTo>
                    <a:pt x="3561" y="536"/>
                    <a:pt x="2994" y="1"/>
                    <a:pt x="2332"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51" name="Google Shape;7451;p93"/>
            <p:cNvSpPr/>
            <p:nvPr/>
          </p:nvSpPr>
          <p:spPr>
            <a:xfrm>
              <a:off x="-59290500" y="4317350"/>
              <a:ext cx="89800" cy="82725"/>
            </a:xfrm>
            <a:custGeom>
              <a:avLst/>
              <a:gdLst/>
              <a:ahLst/>
              <a:cxnLst/>
              <a:rect l="l" t="t" r="r" b="b"/>
              <a:pathLst>
                <a:path w="3592" h="3309" extrusionOk="0">
                  <a:moveTo>
                    <a:pt x="1796" y="851"/>
                  </a:moveTo>
                  <a:cubicBezTo>
                    <a:pt x="2048" y="851"/>
                    <a:pt x="2205" y="1071"/>
                    <a:pt x="2205" y="1260"/>
                  </a:cubicBezTo>
                  <a:cubicBezTo>
                    <a:pt x="2205" y="1449"/>
                    <a:pt x="2016" y="1701"/>
                    <a:pt x="1796" y="1701"/>
                  </a:cubicBezTo>
                  <a:cubicBezTo>
                    <a:pt x="1575" y="1701"/>
                    <a:pt x="1386" y="1481"/>
                    <a:pt x="1386" y="1260"/>
                  </a:cubicBezTo>
                  <a:cubicBezTo>
                    <a:pt x="1386" y="1008"/>
                    <a:pt x="1575" y="851"/>
                    <a:pt x="1796" y="851"/>
                  </a:cubicBezTo>
                  <a:close/>
                  <a:moveTo>
                    <a:pt x="0" y="0"/>
                  </a:moveTo>
                  <a:lnTo>
                    <a:pt x="0" y="2079"/>
                  </a:lnTo>
                  <a:cubicBezTo>
                    <a:pt x="0" y="2741"/>
                    <a:pt x="536" y="3308"/>
                    <a:pt x="1260" y="3308"/>
                  </a:cubicBezTo>
                  <a:lnTo>
                    <a:pt x="2363" y="3308"/>
                  </a:lnTo>
                  <a:cubicBezTo>
                    <a:pt x="3025" y="3308"/>
                    <a:pt x="3592" y="2741"/>
                    <a:pt x="3592" y="2079"/>
                  </a:cubicBezTo>
                  <a:lnTo>
                    <a:pt x="3592"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52" name="Google Shape;7452;p93"/>
            <p:cNvSpPr/>
            <p:nvPr/>
          </p:nvSpPr>
          <p:spPr>
            <a:xfrm>
              <a:off x="-59290500" y="4084200"/>
              <a:ext cx="89800" cy="212700"/>
            </a:xfrm>
            <a:custGeom>
              <a:avLst/>
              <a:gdLst/>
              <a:ahLst/>
              <a:cxnLst/>
              <a:rect l="l" t="t" r="r" b="b"/>
              <a:pathLst>
                <a:path w="3592" h="8508" extrusionOk="0">
                  <a:moveTo>
                    <a:pt x="1796" y="1607"/>
                  </a:moveTo>
                  <a:cubicBezTo>
                    <a:pt x="2048" y="1607"/>
                    <a:pt x="2205" y="1797"/>
                    <a:pt x="2205" y="2049"/>
                  </a:cubicBezTo>
                  <a:lnTo>
                    <a:pt x="2205" y="7278"/>
                  </a:lnTo>
                  <a:cubicBezTo>
                    <a:pt x="2205" y="7499"/>
                    <a:pt x="2016" y="7656"/>
                    <a:pt x="1796" y="7656"/>
                  </a:cubicBezTo>
                  <a:cubicBezTo>
                    <a:pt x="1607" y="7656"/>
                    <a:pt x="1386" y="7467"/>
                    <a:pt x="1386" y="7278"/>
                  </a:cubicBezTo>
                  <a:lnTo>
                    <a:pt x="1386" y="2049"/>
                  </a:lnTo>
                  <a:cubicBezTo>
                    <a:pt x="1386" y="1797"/>
                    <a:pt x="1575" y="1607"/>
                    <a:pt x="1796" y="1607"/>
                  </a:cubicBezTo>
                  <a:close/>
                  <a:moveTo>
                    <a:pt x="1260" y="1"/>
                  </a:moveTo>
                  <a:cubicBezTo>
                    <a:pt x="599" y="1"/>
                    <a:pt x="0" y="536"/>
                    <a:pt x="0" y="1198"/>
                  </a:cubicBezTo>
                  <a:lnTo>
                    <a:pt x="0" y="8507"/>
                  </a:lnTo>
                  <a:lnTo>
                    <a:pt x="3592" y="8507"/>
                  </a:lnTo>
                  <a:lnTo>
                    <a:pt x="3592" y="1198"/>
                  </a:lnTo>
                  <a:cubicBezTo>
                    <a:pt x="3592" y="536"/>
                    <a:pt x="3025" y="1"/>
                    <a:pt x="2363"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53" name="Google Shape;7453;p93"/>
            <p:cNvSpPr/>
            <p:nvPr/>
          </p:nvSpPr>
          <p:spPr>
            <a:xfrm>
              <a:off x="-59181025" y="4317350"/>
              <a:ext cx="89800" cy="82725"/>
            </a:xfrm>
            <a:custGeom>
              <a:avLst/>
              <a:gdLst/>
              <a:ahLst/>
              <a:cxnLst/>
              <a:rect l="l" t="t" r="r" b="b"/>
              <a:pathLst>
                <a:path w="3592" h="3309" extrusionOk="0">
                  <a:moveTo>
                    <a:pt x="1828" y="851"/>
                  </a:moveTo>
                  <a:cubicBezTo>
                    <a:pt x="2080" y="851"/>
                    <a:pt x="2269" y="1071"/>
                    <a:pt x="2269" y="1260"/>
                  </a:cubicBezTo>
                  <a:cubicBezTo>
                    <a:pt x="2269" y="1449"/>
                    <a:pt x="2080" y="1701"/>
                    <a:pt x="1828" y="1701"/>
                  </a:cubicBezTo>
                  <a:cubicBezTo>
                    <a:pt x="1607" y="1701"/>
                    <a:pt x="1450" y="1481"/>
                    <a:pt x="1450" y="1260"/>
                  </a:cubicBezTo>
                  <a:cubicBezTo>
                    <a:pt x="1450" y="1008"/>
                    <a:pt x="1607" y="851"/>
                    <a:pt x="1828" y="851"/>
                  </a:cubicBezTo>
                  <a:close/>
                  <a:moveTo>
                    <a:pt x="0" y="0"/>
                  </a:moveTo>
                  <a:lnTo>
                    <a:pt x="0" y="2079"/>
                  </a:lnTo>
                  <a:lnTo>
                    <a:pt x="32" y="2079"/>
                  </a:lnTo>
                  <a:cubicBezTo>
                    <a:pt x="32" y="2741"/>
                    <a:pt x="567" y="3308"/>
                    <a:pt x="1261" y="3308"/>
                  </a:cubicBezTo>
                  <a:lnTo>
                    <a:pt x="2363" y="3308"/>
                  </a:lnTo>
                  <a:cubicBezTo>
                    <a:pt x="3025" y="3308"/>
                    <a:pt x="3592" y="2741"/>
                    <a:pt x="3592" y="2079"/>
                  </a:cubicBezTo>
                  <a:lnTo>
                    <a:pt x="3592"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54" name="Google Shape;7454;p93"/>
            <p:cNvSpPr/>
            <p:nvPr/>
          </p:nvSpPr>
          <p:spPr>
            <a:xfrm>
              <a:off x="-59179450" y="4084200"/>
              <a:ext cx="89800" cy="212700"/>
            </a:xfrm>
            <a:custGeom>
              <a:avLst/>
              <a:gdLst/>
              <a:ahLst/>
              <a:cxnLst/>
              <a:rect l="l" t="t" r="r" b="b"/>
              <a:pathLst>
                <a:path w="3592" h="8508" extrusionOk="0">
                  <a:moveTo>
                    <a:pt x="1733" y="1607"/>
                  </a:moveTo>
                  <a:cubicBezTo>
                    <a:pt x="1922" y="1607"/>
                    <a:pt x="2174" y="1797"/>
                    <a:pt x="2174" y="2049"/>
                  </a:cubicBezTo>
                  <a:lnTo>
                    <a:pt x="2174" y="7278"/>
                  </a:lnTo>
                  <a:cubicBezTo>
                    <a:pt x="2174" y="7499"/>
                    <a:pt x="1985" y="7656"/>
                    <a:pt x="1733" y="7656"/>
                  </a:cubicBezTo>
                  <a:cubicBezTo>
                    <a:pt x="1513" y="7656"/>
                    <a:pt x="1355" y="7467"/>
                    <a:pt x="1355" y="7278"/>
                  </a:cubicBezTo>
                  <a:lnTo>
                    <a:pt x="1355" y="2049"/>
                  </a:lnTo>
                  <a:cubicBezTo>
                    <a:pt x="1355" y="1797"/>
                    <a:pt x="1544" y="1607"/>
                    <a:pt x="1733" y="1607"/>
                  </a:cubicBezTo>
                  <a:close/>
                  <a:moveTo>
                    <a:pt x="1229" y="1"/>
                  </a:moveTo>
                  <a:cubicBezTo>
                    <a:pt x="567" y="1"/>
                    <a:pt x="0" y="536"/>
                    <a:pt x="0" y="1198"/>
                  </a:cubicBezTo>
                  <a:lnTo>
                    <a:pt x="0" y="8507"/>
                  </a:lnTo>
                  <a:lnTo>
                    <a:pt x="3592" y="8507"/>
                  </a:lnTo>
                  <a:lnTo>
                    <a:pt x="3592" y="1198"/>
                  </a:lnTo>
                  <a:cubicBezTo>
                    <a:pt x="3560" y="536"/>
                    <a:pt x="2993" y="1"/>
                    <a:pt x="2332"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455" name="Google Shape;7455;p93"/>
          <p:cNvGrpSpPr/>
          <p:nvPr/>
        </p:nvGrpSpPr>
        <p:grpSpPr>
          <a:xfrm>
            <a:off x="2881515" y="1836126"/>
            <a:ext cx="487251" cy="488485"/>
            <a:chOff x="-64044600" y="3360375"/>
            <a:chExt cx="315850" cy="316650"/>
          </a:xfrm>
        </p:grpSpPr>
        <p:sp>
          <p:nvSpPr>
            <p:cNvPr id="7456" name="Google Shape;7456;p93"/>
            <p:cNvSpPr/>
            <p:nvPr/>
          </p:nvSpPr>
          <p:spPr>
            <a:xfrm>
              <a:off x="-63980025" y="3532875"/>
              <a:ext cx="185900" cy="144150"/>
            </a:xfrm>
            <a:custGeom>
              <a:avLst/>
              <a:gdLst/>
              <a:ahLst/>
              <a:cxnLst/>
              <a:rect l="l" t="t" r="r" b="b"/>
              <a:pathLst>
                <a:path w="7436" h="5766" extrusionOk="0">
                  <a:moveTo>
                    <a:pt x="410" y="0"/>
                  </a:moveTo>
                  <a:cubicBezTo>
                    <a:pt x="158" y="0"/>
                    <a:pt x="1" y="189"/>
                    <a:pt x="1" y="410"/>
                  </a:cubicBezTo>
                  <a:cubicBezTo>
                    <a:pt x="1" y="662"/>
                    <a:pt x="190" y="820"/>
                    <a:pt x="410" y="820"/>
                  </a:cubicBezTo>
                  <a:lnTo>
                    <a:pt x="883" y="820"/>
                  </a:lnTo>
                  <a:lnTo>
                    <a:pt x="1670" y="5419"/>
                  </a:lnTo>
                  <a:cubicBezTo>
                    <a:pt x="1702" y="5608"/>
                    <a:pt x="1859" y="5766"/>
                    <a:pt x="2048" y="5766"/>
                  </a:cubicBezTo>
                  <a:lnTo>
                    <a:pt x="5356" y="5766"/>
                  </a:lnTo>
                  <a:cubicBezTo>
                    <a:pt x="5545" y="5766"/>
                    <a:pt x="5766" y="5608"/>
                    <a:pt x="5766" y="5419"/>
                  </a:cubicBezTo>
                  <a:lnTo>
                    <a:pt x="6554" y="820"/>
                  </a:lnTo>
                  <a:lnTo>
                    <a:pt x="7026" y="820"/>
                  </a:lnTo>
                  <a:cubicBezTo>
                    <a:pt x="7247" y="820"/>
                    <a:pt x="7404" y="630"/>
                    <a:pt x="7404" y="410"/>
                  </a:cubicBezTo>
                  <a:cubicBezTo>
                    <a:pt x="7436" y="189"/>
                    <a:pt x="7247" y="0"/>
                    <a:pt x="702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57" name="Google Shape;7457;p93"/>
            <p:cNvSpPr/>
            <p:nvPr/>
          </p:nvSpPr>
          <p:spPr>
            <a:xfrm>
              <a:off x="-64044600" y="3360375"/>
              <a:ext cx="315850" cy="152825"/>
            </a:xfrm>
            <a:custGeom>
              <a:avLst/>
              <a:gdLst/>
              <a:ahLst/>
              <a:cxnLst/>
              <a:rect l="l" t="t" r="r" b="b"/>
              <a:pathLst>
                <a:path w="12634" h="6113" extrusionOk="0">
                  <a:moveTo>
                    <a:pt x="378" y="1"/>
                  </a:moveTo>
                  <a:cubicBezTo>
                    <a:pt x="158" y="1"/>
                    <a:pt x="0" y="190"/>
                    <a:pt x="0" y="442"/>
                  </a:cubicBezTo>
                  <a:lnTo>
                    <a:pt x="0" y="5672"/>
                  </a:lnTo>
                  <a:cubicBezTo>
                    <a:pt x="0" y="5892"/>
                    <a:pt x="189" y="6113"/>
                    <a:pt x="378" y="6113"/>
                  </a:cubicBezTo>
                  <a:lnTo>
                    <a:pt x="3088" y="6113"/>
                  </a:lnTo>
                  <a:cubicBezTo>
                    <a:pt x="3245" y="5514"/>
                    <a:pt x="3560" y="4947"/>
                    <a:pt x="4001" y="4569"/>
                  </a:cubicBezTo>
                  <a:cubicBezTo>
                    <a:pt x="3875" y="4285"/>
                    <a:pt x="3812" y="3970"/>
                    <a:pt x="3812" y="3624"/>
                  </a:cubicBezTo>
                  <a:cubicBezTo>
                    <a:pt x="3812" y="2238"/>
                    <a:pt x="4915" y="1135"/>
                    <a:pt x="6301" y="1135"/>
                  </a:cubicBezTo>
                  <a:cubicBezTo>
                    <a:pt x="7656" y="1135"/>
                    <a:pt x="8759" y="2238"/>
                    <a:pt x="8759" y="3624"/>
                  </a:cubicBezTo>
                  <a:cubicBezTo>
                    <a:pt x="8759" y="3939"/>
                    <a:pt x="8696" y="4254"/>
                    <a:pt x="8570" y="4569"/>
                  </a:cubicBezTo>
                  <a:cubicBezTo>
                    <a:pt x="9011" y="5010"/>
                    <a:pt x="9326" y="5514"/>
                    <a:pt x="9483" y="6113"/>
                  </a:cubicBezTo>
                  <a:lnTo>
                    <a:pt x="12193" y="6113"/>
                  </a:lnTo>
                  <a:cubicBezTo>
                    <a:pt x="12445" y="6113"/>
                    <a:pt x="12602" y="5892"/>
                    <a:pt x="12602" y="5672"/>
                  </a:cubicBezTo>
                  <a:lnTo>
                    <a:pt x="12602" y="442"/>
                  </a:lnTo>
                  <a:cubicBezTo>
                    <a:pt x="12634" y="190"/>
                    <a:pt x="12445" y="1"/>
                    <a:pt x="12224"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58" name="Google Shape;7458;p93"/>
            <p:cNvSpPr/>
            <p:nvPr/>
          </p:nvSpPr>
          <p:spPr>
            <a:xfrm>
              <a:off x="-63945375" y="3408425"/>
              <a:ext cx="117375" cy="103200"/>
            </a:xfrm>
            <a:custGeom>
              <a:avLst/>
              <a:gdLst/>
              <a:ahLst/>
              <a:cxnLst/>
              <a:rect l="l" t="t" r="r" b="b"/>
              <a:pathLst>
                <a:path w="4695" h="4128" extrusionOk="0">
                  <a:moveTo>
                    <a:pt x="2364" y="1"/>
                  </a:moveTo>
                  <a:cubicBezTo>
                    <a:pt x="1450" y="1"/>
                    <a:pt x="694" y="757"/>
                    <a:pt x="694" y="1670"/>
                  </a:cubicBezTo>
                  <a:cubicBezTo>
                    <a:pt x="694" y="2080"/>
                    <a:pt x="851" y="2489"/>
                    <a:pt x="1167" y="2805"/>
                  </a:cubicBezTo>
                  <a:cubicBezTo>
                    <a:pt x="599" y="3120"/>
                    <a:pt x="190" y="3592"/>
                    <a:pt x="1" y="4128"/>
                  </a:cubicBezTo>
                  <a:lnTo>
                    <a:pt x="4695" y="4128"/>
                  </a:lnTo>
                  <a:cubicBezTo>
                    <a:pt x="4475" y="3561"/>
                    <a:pt x="4065" y="3088"/>
                    <a:pt x="3529" y="2805"/>
                  </a:cubicBezTo>
                  <a:cubicBezTo>
                    <a:pt x="3813" y="2489"/>
                    <a:pt x="4002" y="2080"/>
                    <a:pt x="4002" y="1670"/>
                  </a:cubicBezTo>
                  <a:cubicBezTo>
                    <a:pt x="4002" y="757"/>
                    <a:pt x="3277" y="1"/>
                    <a:pt x="2364"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459" name="Google Shape;7459;p93"/>
          <p:cNvGrpSpPr/>
          <p:nvPr/>
        </p:nvGrpSpPr>
        <p:grpSpPr>
          <a:xfrm>
            <a:off x="2916746" y="2426197"/>
            <a:ext cx="416789" cy="489681"/>
            <a:chOff x="-64022550" y="3727425"/>
            <a:chExt cx="270175" cy="317425"/>
          </a:xfrm>
        </p:grpSpPr>
        <p:sp>
          <p:nvSpPr>
            <p:cNvPr id="7460" name="Google Shape;7460;p93"/>
            <p:cNvSpPr/>
            <p:nvPr/>
          </p:nvSpPr>
          <p:spPr>
            <a:xfrm>
              <a:off x="-64022550" y="3912500"/>
              <a:ext cx="270175" cy="90600"/>
            </a:xfrm>
            <a:custGeom>
              <a:avLst/>
              <a:gdLst/>
              <a:ahLst/>
              <a:cxnLst/>
              <a:rect l="l" t="t" r="r" b="b"/>
              <a:pathLst>
                <a:path w="10807" h="3624" extrusionOk="0">
                  <a:moveTo>
                    <a:pt x="2111" y="1"/>
                  </a:moveTo>
                  <a:cubicBezTo>
                    <a:pt x="945" y="1"/>
                    <a:pt x="0" y="946"/>
                    <a:pt x="0" y="2080"/>
                  </a:cubicBezTo>
                  <a:lnTo>
                    <a:pt x="0" y="3183"/>
                  </a:lnTo>
                  <a:cubicBezTo>
                    <a:pt x="0" y="3435"/>
                    <a:pt x="221" y="3624"/>
                    <a:pt x="441" y="3624"/>
                  </a:cubicBezTo>
                  <a:lnTo>
                    <a:pt x="10365" y="3624"/>
                  </a:lnTo>
                  <a:cubicBezTo>
                    <a:pt x="10618" y="3624"/>
                    <a:pt x="10807" y="3435"/>
                    <a:pt x="10807" y="3183"/>
                  </a:cubicBezTo>
                  <a:lnTo>
                    <a:pt x="10807" y="2080"/>
                  </a:lnTo>
                  <a:cubicBezTo>
                    <a:pt x="10807" y="946"/>
                    <a:pt x="9861" y="1"/>
                    <a:pt x="872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61" name="Google Shape;7461;p93"/>
            <p:cNvSpPr/>
            <p:nvPr/>
          </p:nvSpPr>
          <p:spPr>
            <a:xfrm>
              <a:off x="-64000500" y="4023550"/>
              <a:ext cx="227650" cy="21300"/>
            </a:xfrm>
            <a:custGeom>
              <a:avLst/>
              <a:gdLst/>
              <a:ahLst/>
              <a:cxnLst/>
              <a:rect l="l" t="t" r="r" b="b"/>
              <a:pathLst>
                <a:path w="9106" h="852" extrusionOk="0">
                  <a:moveTo>
                    <a:pt x="0" y="1"/>
                  </a:moveTo>
                  <a:lnTo>
                    <a:pt x="0" y="442"/>
                  </a:lnTo>
                  <a:cubicBezTo>
                    <a:pt x="0" y="694"/>
                    <a:pt x="190" y="851"/>
                    <a:pt x="442" y="851"/>
                  </a:cubicBezTo>
                  <a:lnTo>
                    <a:pt x="8696" y="851"/>
                  </a:lnTo>
                  <a:cubicBezTo>
                    <a:pt x="8948" y="851"/>
                    <a:pt x="9105" y="631"/>
                    <a:pt x="9105" y="442"/>
                  </a:cubicBezTo>
                  <a:lnTo>
                    <a:pt x="9105"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62" name="Google Shape;7462;p93"/>
            <p:cNvSpPr/>
            <p:nvPr/>
          </p:nvSpPr>
          <p:spPr>
            <a:xfrm>
              <a:off x="-63960325" y="3727425"/>
              <a:ext cx="144925" cy="165425"/>
            </a:xfrm>
            <a:custGeom>
              <a:avLst/>
              <a:gdLst/>
              <a:ahLst/>
              <a:cxnLst/>
              <a:rect l="l" t="t" r="r" b="b"/>
              <a:pathLst>
                <a:path w="5797" h="6617" extrusionOk="0">
                  <a:moveTo>
                    <a:pt x="2930" y="0"/>
                  </a:moveTo>
                  <a:cubicBezTo>
                    <a:pt x="1292" y="0"/>
                    <a:pt x="0" y="1292"/>
                    <a:pt x="0" y="2867"/>
                  </a:cubicBezTo>
                  <a:cubicBezTo>
                    <a:pt x="32" y="3812"/>
                    <a:pt x="504" y="4694"/>
                    <a:pt x="1260" y="5230"/>
                  </a:cubicBezTo>
                  <a:lnTo>
                    <a:pt x="1260" y="6616"/>
                  </a:lnTo>
                  <a:lnTo>
                    <a:pt x="4568" y="6616"/>
                  </a:lnTo>
                  <a:lnTo>
                    <a:pt x="4568" y="5230"/>
                  </a:lnTo>
                  <a:cubicBezTo>
                    <a:pt x="5356" y="4694"/>
                    <a:pt x="5797" y="3812"/>
                    <a:pt x="5797" y="2867"/>
                  </a:cubicBezTo>
                  <a:cubicBezTo>
                    <a:pt x="5797" y="1260"/>
                    <a:pt x="4505" y="0"/>
                    <a:pt x="293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463" name="Google Shape;7463;p93"/>
          <p:cNvGrpSpPr/>
          <p:nvPr/>
        </p:nvGrpSpPr>
        <p:grpSpPr>
          <a:xfrm>
            <a:off x="2948930" y="2998063"/>
            <a:ext cx="352423" cy="489720"/>
            <a:chOff x="-64001300" y="4093650"/>
            <a:chExt cx="228450" cy="317450"/>
          </a:xfrm>
        </p:grpSpPr>
        <p:sp>
          <p:nvSpPr>
            <p:cNvPr id="7464" name="Google Shape;7464;p93"/>
            <p:cNvSpPr/>
            <p:nvPr/>
          </p:nvSpPr>
          <p:spPr>
            <a:xfrm>
              <a:off x="-63933550" y="4328375"/>
              <a:ext cx="93750" cy="40975"/>
            </a:xfrm>
            <a:custGeom>
              <a:avLst/>
              <a:gdLst/>
              <a:ahLst/>
              <a:cxnLst/>
              <a:rect l="l" t="t" r="r" b="b"/>
              <a:pathLst>
                <a:path w="3750" h="1639" extrusionOk="0">
                  <a:moveTo>
                    <a:pt x="1859" y="0"/>
                  </a:moveTo>
                  <a:cubicBezTo>
                    <a:pt x="1009" y="0"/>
                    <a:pt x="315" y="662"/>
                    <a:pt x="0" y="1638"/>
                  </a:cubicBezTo>
                  <a:lnTo>
                    <a:pt x="3749" y="1638"/>
                  </a:lnTo>
                  <a:cubicBezTo>
                    <a:pt x="3434" y="662"/>
                    <a:pt x="2710" y="0"/>
                    <a:pt x="1859"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65" name="Google Shape;7465;p93"/>
            <p:cNvSpPr/>
            <p:nvPr/>
          </p:nvSpPr>
          <p:spPr>
            <a:xfrm>
              <a:off x="-63980025" y="4135400"/>
              <a:ext cx="185900" cy="234725"/>
            </a:xfrm>
            <a:custGeom>
              <a:avLst/>
              <a:gdLst/>
              <a:ahLst/>
              <a:cxnLst/>
              <a:rect l="l" t="t" r="r" b="b"/>
              <a:pathLst>
                <a:path w="7436" h="9389" extrusionOk="0">
                  <a:moveTo>
                    <a:pt x="6617" y="1"/>
                  </a:moveTo>
                  <a:lnTo>
                    <a:pt x="6617" y="725"/>
                  </a:lnTo>
                  <a:cubicBezTo>
                    <a:pt x="6196" y="593"/>
                    <a:pt x="5771" y="530"/>
                    <a:pt x="5358" y="530"/>
                  </a:cubicBezTo>
                  <a:cubicBezTo>
                    <a:pt x="4686" y="530"/>
                    <a:pt x="4044" y="697"/>
                    <a:pt x="3498" y="1009"/>
                  </a:cubicBezTo>
                  <a:cubicBezTo>
                    <a:pt x="3103" y="1242"/>
                    <a:pt x="2617" y="1373"/>
                    <a:pt x="2085" y="1373"/>
                  </a:cubicBezTo>
                  <a:cubicBezTo>
                    <a:pt x="1683" y="1373"/>
                    <a:pt x="1254" y="1298"/>
                    <a:pt x="820" y="1135"/>
                  </a:cubicBezTo>
                  <a:lnTo>
                    <a:pt x="820" y="32"/>
                  </a:lnTo>
                  <a:lnTo>
                    <a:pt x="1" y="32"/>
                  </a:lnTo>
                  <a:lnTo>
                    <a:pt x="1" y="1418"/>
                  </a:lnTo>
                  <a:cubicBezTo>
                    <a:pt x="1" y="2867"/>
                    <a:pt x="820" y="4096"/>
                    <a:pt x="2017" y="4726"/>
                  </a:cubicBezTo>
                  <a:cubicBezTo>
                    <a:pt x="820" y="5356"/>
                    <a:pt x="1" y="6554"/>
                    <a:pt x="1" y="8034"/>
                  </a:cubicBezTo>
                  <a:lnTo>
                    <a:pt x="1" y="9389"/>
                  </a:lnTo>
                  <a:lnTo>
                    <a:pt x="820" y="9389"/>
                  </a:lnTo>
                  <a:lnTo>
                    <a:pt x="820" y="8034"/>
                  </a:lnTo>
                  <a:cubicBezTo>
                    <a:pt x="820" y="6396"/>
                    <a:pt x="2143" y="5104"/>
                    <a:pt x="3750" y="5104"/>
                  </a:cubicBezTo>
                  <a:cubicBezTo>
                    <a:pt x="5356" y="5104"/>
                    <a:pt x="6617" y="6396"/>
                    <a:pt x="6617" y="8034"/>
                  </a:cubicBezTo>
                  <a:lnTo>
                    <a:pt x="6617" y="9389"/>
                  </a:lnTo>
                  <a:lnTo>
                    <a:pt x="7436" y="9389"/>
                  </a:lnTo>
                  <a:lnTo>
                    <a:pt x="7436" y="9357"/>
                  </a:lnTo>
                  <a:lnTo>
                    <a:pt x="7436" y="7971"/>
                  </a:lnTo>
                  <a:cubicBezTo>
                    <a:pt x="7436" y="6522"/>
                    <a:pt x="6617" y="5293"/>
                    <a:pt x="5451" y="4663"/>
                  </a:cubicBezTo>
                  <a:cubicBezTo>
                    <a:pt x="6617" y="4033"/>
                    <a:pt x="7436" y="2836"/>
                    <a:pt x="7436" y="1355"/>
                  </a:cubicBezTo>
                  <a:lnTo>
                    <a:pt x="7436"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66" name="Google Shape;7466;p93"/>
            <p:cNvSpPr/>
            <p:nvPr/>
          </p:nvSpPr>
          <p:spPr>
            <a:xfrm>
              <a:off x="-64001300" y="4389800"/>
              <a:ext cx="228450" cy="21300"/>
            </a:xfrm>
            <a:custGeom>
              <a:avLst/>
              <a:gdLst/>
              <a:ahLst/>
              <a:cxnLst/>
              <a:rect l="l" t="t" r="r" b="b"/>
              <a:pathLst>
                <a:path w="9138" h="852" extrusionOk="0">
                  <a:moveTo>
                    <a:pt x="411" y="1"/>
                  </a:moveTo>
                  <a:cubicBezTo>
                    <a:pt x="190" y="1"/>
                    <a:pt x="1" y="221"/>
                    <a:pt x="1" y="410"/>
                  </a:cubicBezTo>
                  <a:cubicBezTo>
                    <a:pt x="1" y="631"/>
                    <a:pt x="190" y="851"/>
                    <a:pt x="411" y="851"/>
                  </a:cubicBezTo>
                  <a:lnTo>
                    <a:pt x="8696" y="851"/>
                  </a:lnTo>
                  <a:cubicBezTo>
                    <a:pt x="8917" y="851"/>
                    <a:pt x="9074" y="631"/>
                    <a:pt x="9074" y="410"/>
                  </a:cubicBezTo>
                  <a:cubicBezTo>
                    <a:pt x="9137" y="221"/>
                    <a:pt x="8917" y="1"/>
                    <a:pt x="869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67" name="Google Shape;7467;p93"/>
            <p:cNvSpPr/>
            <p:nvPr/>
          </p:nvSpPr>
          <p:spPr>
            <a:xfrm>
              <a:off x="-64001300" y="4093650"/>
              <a:ext cx="226875" cy="20500"/>
            </a:xfrm>
            <a:custGeom>
              <a:avLst/>
              <a:gdLst/>
              <a:ahLst/>
              <a:cxnLst/>
              <a:rect l="l" t="t" r="r" b="b"/>
              <a:pathLst>
                <a:path w="9075" h="820" extrusionOk="0">
                  <a:moveTo>
                    <a:pt x="411" y="1"/>
                  </a:moveTo>
                  <a:cubicBezTo>
                    <a:pt x="190" y="1"/>
                    <a:pt x="1" y="190"/>
                    <a:pt x="1" y="410"/>
                  </a:cubicBezTo>
                  <a:cubicBezTo>
                    <a:pt x="32" y="631"/>
                    <a:pt x="190" y="820"/>
                    <a:pt x="411" y="820"/>
                  </a:cubicBezTo>
                  <a:lnTo>
                    <a:pt x="8696" y="820"/>
                  </a:lnTo>
                  <a:cubicBezTo>
                    <a:pt x="8917" y="820"/>
                    <a:pt x="9074" y="631"/>
                    <a:pt x="9074" y="410"/>
                  </a:cubicBezTo>
                  <a:cubicBezTo>
                    <a:pt x="9074" y="158"/>
                    <a:pt x="8885" y="1"/>
                    <a:pt x="869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468" name="Google Shape;7468;p93"/>
          <p:cNvGrpSpPr/>
          <p:nvPr/>
        </p:nvGrpSpPr>
        <p:grpSpPr>
          <a:xfrm>
            <a:off x="1107601" y="3655784"/>
            <a:ext cx="479963" cy="488640"/>
            <a:chOff x="-62148800" y="3377700"/>
            <a:chExt cx="311125" cy="316750"/>
          </a:xfrm>
        </p:grpSpPr>
        <p:sp>
          <p:nvSpPr>
            <p:cNvPr id="7469" name="Google Shape;7469;p93"/>
            <p:cNvSpPr/>
            <p:nvPr/>
          </p:nvSpPr>
          <p:spPr>
            <a:xfrm>
              <a:off x="-62085775" y="3653375"/>
              <a:ext cx="185875" cy="41075"/>
            </a:xfrm>
            <a:custGeom>
              <a:avLst/>
              <a:gdLst/>
              <a:ahLst/>
              <a:cxnLst/>
              <a:rect l="l" t="t" r="r" b="b"/>
              <a:pathLst>
                <a:path w="7435" h="1643" extrusionOk="0">
                  <a:moveTo>
                    <a:pt x="819" y="1"/>
                  </a:moveTo>
                  <a:cubicBezTo>
                    <a:pt x="347" y="1"/>
                    <a:pt x="0" y="347"/>
                    <a:pt x="0" y="851"/>
                  </a:cubicBezTo>
                  <a:lnTo>
                    <a:pt x="0" y="1229"/>
                  </a:lnTo>
                  <a:cubicBezTo>
                    <a:pt x="0" y="1481"/>
                    <a:pt x="189" y="1639"/>
                    <a:pt x="410" y="1639"/>
                  </a:cubicBezTo>
                  <a:lnTo>
                    <a:pt x="7026" y="1639"/>
                  </a:lnTo>
                  <a:cubicBezTo>
                    <a:pt x="7044" y="1641"/>
                    <a:pt x="7062" y="1642"/>
                    <a:pt x="7080" y="1642"/>
                  </a:cubicBezTo>
                  <a:cubicBezTo>
                    <a:pt x="7300" y="1642"/>
                    <a:pt x="7435" y="1463"/>
                    <a:pt x="7435" y="1229"/>
                  </a:cubicBezTo>
                  <a:lnTo>
                    <a:pt x="7435" y="851"/>
                  </a:lnTo>
                  <a:cubicBezTo>
                    <a:pt x="7435" y="379"/>
                    <a:pt x="7089" y="1"/>
                    <a:pt x="661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70" name="Google Shape;7470;p93"/>
            <p:cNvSpPr/>
            <p:nvPr/>
          </p:nvSpPr>
          <p:spPr>
            <a:xfrm>
              <a:off x="-62148800" y="3377700"/>
              <a:ext cx="311125" cy="254425"/>
            </a:xfrm>
            <a:custGeom>
              <a:avLst/>
              <a:gdLst/>
              <a:ahLst/>
              <a:cxnLst/>
              <a:rect l="l" t="t" r="r" b="b"/>
              <a:pathLst>
                <a:path w="12445" h="10177" extrusionOk="0">
                  <a:moveTo>
                    <a:pt x="11626" y="1608"/>
                  </a:moveTo>
                  <a:lnTo>
                    <a:pt x="11626" y="2899"/>
                  </a:lnTo>
                  <a:cubicBezTo>
                    <a:pt x="11626" y="3939"/>
                    <a:pt x="10807" y="4853"/>
                    <a:pt x="9767" y="4916"/>
                  </a:cubicBezTo>
                  <a:cubicBezTo>
                    <a:pt x="9893" y="4538"/>
                    <a:pt x="9956" y="4128"/>
                    <a:pt x="9956" y="3718"/>
                  </a:cubicBezTo>
                  <a:lnTo>
                    <a:pt x="9956" y="1608"/>
                  </a:lnTo>
                  <a:close/>
                  <a:moveTo>
                    <a:pt x="2521" y="1639"/>
                  </a:moveTo>
                  <a:lnTo>
                    <a:pt x="2521" y="3718"/>
                  </a:lnTo>
                  <a:cubicBezTo>
                    <a:pt x="2521" y="4160"/>
                    <a:pt x="2616" y="4538"/>
                    <a:pt x="2710" y="4947"/>
                  </a:cubicBezTo>
                  <a:cubicBezTo>
                    <a:pt x="1702" y="4853"/>
                    <a:pt x="883" y="4002"/>
                    <a:pt x="883" y="2899"/>
                  </a:cubicBezTo>
                  <a:lnTo>
                    <a:pt x="883" y="1639"/>
                  </a:lnTo>
                  <a:close/>
                  <a:moveTo>
                    <a:pt x="6176" y="1576"/>
                  </a:moveTo>
                  <a:cubicBezTo>
                    <a:pt x="6333" y="1576"/>
                    <a:pt x="6491" y="1671"/>
                    <a:pt x="6554" y="1828"/>
                  </a:cubicBezTo>
                  <a:lnTo>
                    <a:pt x="6932" y="2647"/>
                  </a:lnTo>
                  <a:lnTo>
                    <a:pt x="7845" y="2773"/>
                  </a:lnTo>
                  <a:cubicBezTo>
                    <a:pt x="8003" y="2805"/>
                    <a:pt x="8129" y="2899"/>
                    <a:pt x="8160" y="3025"/>
                  </a:cubicBezTo>
                  <a:cubicBezTo>
                    <a:pt x="8349" y="3214"/>
                    <a:pt x="8318" y="3403"/>
                    <a:pt x="8192" y="3466"/>
                  </a:cubicBezTo>
                  <a:lnTo>
                    <a:pt x="7530" y="4097"/>
                  </a:lnTo>
                  <a:lnTo>
                    <a:pt x="7688" y="5010"/>
                  </a:lnTo>
                  <a:cubicBezTo>
                    <a:pt x="7719" y="5168"/>
                    <a:pt x="7656" y="5325"/>
                    <a:pt x="7530" y="5420"/>
                  </a:cubicBezTo>
                  <a:cubicBezTo>
                    <a:pt x="7452" y="5459"/>
                    <a:pt x="7363" y="5486"/>
                    <a:pt x="7268" y="5486"/>
                  </a:cubicBezTo>
                  <a:cubicBezTo>
                    <a:pt x="7210" y="5486"/>
                    <a:pt x="7149" y="5475"/>
                    <a:pt x="7089" y="5451"/>
                  </a:cubicBezTo>
                  <a:lnTo>
                    <a:pt x="6270" y="5010"/>
                  </a:lnTo>
                  <a:lnTo>
                    <a:pt x="5451" y="5451"/>
                  </a:lnTo>
                  <a:cubicBezTo>
                    <a:pt x="5380" y="5480"/>
                    <a:pt x="5309" y="5495"/>
                    <a:pt x="5241" y="5495"/>
                  </a:cubicBezTo>
                  <a:cubicBezTo>
                    <a:pt x="5158" y="5495"/>
                    <a:pt x="5079" y="5472"/>
                    <a:pt x="5010" y="5420"/>
                  </a:cubicBezTo>
                  <a:cubicBezTo>
                    <a:pt x="4884" y="5325"/>
                    <a:pt x="4821" y="5168"/>
                    <a:pt x="4852" y="5010"/>
                  </a:cubicBezTo>
                  <a:lnTo>
                    <a:pt x="5010" y="4097"/>
                  </a:lnTo>
                  <a:lnTo>
                    <a:pt x="4348" y="3466"/>
                  </a:lnTo>
                  <a:cubicBezTo>
                    <a:pt x="4222" y="3340"/>
                    <a:pt x="4191" y="3214"/>
                    <a:pt x="4222" y="3025"/>
                  </a:cubicBezTo>
                  <a:cubicBezTo>
                    <a:pt x="4254" y="2899"/>
                    <a:pt x="4411" y="2773"/>
                    <a:pt x="4537" y="2773"/>
                  </a:cubicBezTo>
                  <a:lnTo>
                    <a:pt x="5451" y="2647"/>
                  </a:lnTo>
                  <a:lnTo>
                    <a:pt x="5829" y="1828"/>
                  </a:lnTo>
                  <a:cubicBezTo>
                    <a:pt x="5924" y="1671"/>
                    <a:pt x="6018" y="1576"/>
                    <a:pt x="6176" y="1576"/>
                  </a:cubicBezTo>
                  <a:close/>
                  <a:moveTo>
                    <a:pt x="2931" y="1"/>
                  </a:moveTo>
                  <a:cubicBezTo>
                    <a:pt x="2679" y="1"/>
                    <a:pt x="2521" y="190"/>
                    <a:pt x="2521" y="410"/>
                  </a:cubicBezTo>
                  <a:lnTo>
                    <a:pt x="2521" y="852"/>
                  </a:lnTo>
                  <a:lnTo>
                    <a:pt x="442" y="852"/>
                  </a:lnTo>
                  <a:cubicBezTo>
                    <a:pt x="190" y="852"/>
                    <a:pt x="1" y="1041"/>
                    <a:pt x="1" y="1230"/>
                  </a:cubicBezTo>
                  <a:lnTo>
                    <a:pt x="1" y="2899"/>
                  </a:lnTo>
                  <a:cubicBezTo>
                    <a:pt x="1" y="4506"/>
                    <a:pt x="1292" y="5766"/>
                    <a:pt x="2931" y="5766"/>
                  </a:cubicBezTo>
                  <a:lnTo>
                    <a:pt x="3120" y="5766"/>
                  </a:lnTo>
                  <a:cubicBezTo>
                    <a:pt x="3561" y="6428"/>
                    <a:pt x="4222" y="6932"/>
                    <a:pt x="4978" y="7216"/>
                  </a:cubicBezTo>
                  <a:lnTo>
                    <a:pt x="4978" y="8507"/>
                  </a:lnTo>
                  <a:cubicBezTo>
                    <a:pt x="4506" y="8507"/>
                    <a:pt x="4128" y="8854"/>
                    <a:pt x="4128" y="9358"/>
                  </a:cubicBezTo>
                  <a:lnTo>
                    <a:pt x="4128" y="10177"/>
                  </a:lnTo>
                  <a:lnTo>
                    <a:pt x="8286" y="10177"/>
                  </a:lnTo>
                  <a:lnTo>
                    <a:pt x="8286" y="9358"/>
                  </a:lnTo>
                  <a:cubicBezTo>
                    <a:pt x="8286" y="8885"/>
                    <a:pt x="7908" y="8507"/>
                    <a:pt x="7436" y="8507"/>
                  </a:cubicBezTo>
                  <a:lnTo>
                    <a:pt x="7436" y="7216"/>
                  </a:lnTo>
                  <a:cubicBezTo>
                    <a:pt x="8192" y="6932"/>
                    <a:pt x="8854" y="6428"/>
                    <a:pt x="9295" y="5766"/>
                  </a:cubicBezTo>
                  <a:lnTo>
                    <a:pt x="9484" y="5766"/>
                  </a:lnTo>
                  <a:cubicBezTo>
                    <a:pt x="11122" y="5766"/>
                    <a:pt x="12414" y="4475"/>
                    <a:pt x="12414" y="2899"/>
                  </a:cubicBezTo>
                  <a:lnTo>
                    <a:pt x="12414" y="1230"/>
                  </a:lnTo>
                  <a:cubicBezTo>
                    <a:pt x="12445" y="978"/>
                    <a:pt x="12288" y="852"/>
                    <a:pt x="12067" y="852"/>
                  </a:cubicBezTo>
                  <a:lnTo>
                    <a:pt x="9956" y="852"/>
                  </a:lnTo>
                  <a:lnTo>
                    <a:pt x="9956" y="410"/>
                  </a:lnTo>
                  <a:cubicBezTo>
                    <a:pt x="9956" y="158"/>
                    <a:pt x="9767" y="1"/>
                    <a:pt x="954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471" name="Google Shape;7471;p93"/>
          <p:cNvGrpSpPr/>
          <p:nvPr/>
        </p:nvGrpSpPr>
        <p:grpSpPr>
          <a:xfrm>
            <a:off x="1102145" y="4255780"/>
            <a:ext cx="490876" cy="489720"/>
            <a:chOff x="-62154300" y="3743950"/>
            <a:chExt cx="318200" cy="317450"/>
          </a:xfrm>
        </p:grpSpPr>
        <p:sp>
          <p:nvSpPr>
            <p:cNvPr id="7472" name="Google Shape;7472;p93"/>
            <p:cNvSpPr/>
            <p:nvPr/>
          </p:nvSpPr>
          <p:spPr>
            <a:xfrm>
              <a:off x="-61992850" y="3743950"/>
              <a:ext cx="63825" cy="69150"/>
            </a:xfrm>
            <a:custGeom>
              <a:avLst/>
              <a:gdLst/>
              <a:ahLst/>
              <a:cxnLst/>
              <a:rect l="l" t="t" r="r" b="b"/>
              <a:pathLst>
                <a:path w="2553" h="2766" extrusionOk="0">
                  <a:moveTo>
                    <a:pt x="1261" y="1"/>
                  </a:moveTo>
                  <a:cubicBezTo>
                    <a:pt x="1009" y="1"/>
                    <a:pt x="851" y="221"/>
                    <a:pt x="851" y="410"/>
                  </a:cubicBezTo>
                  <a:lnTo>
                    <a:pt x="851" y="1355"/>
                  </a:lnTo>
                  <a:lnTo>
                    <a:pt x="725" y="1229"/>
                  </a:lnTo>
                  <a:cubicBezTo>
                    <a:pt x="646" y="1151"/>
                    <a:pt x="544" y="1111"/>
                    <a:pt x="442" y="1111"/>
                  </a:cubicBezTo>
                  <a:cubicBezTo>
                    <a:pt x="339" y="1111"/>
                    <a:pt x="237" y="1151"/>
                    <a:pt x="158" y="1229"/>
                  </a:cubicBezTo>
                  <a:cubicBezTo>
                    <a:pt x="1" y="1387"/>
                    <a:pt x="1" y="1670"/>
                    <a:pt x="158" y="1828"/>
                  </a:cubicBezTo>
                  <a:lnTo>
                    <a:pt x="977" y="2647"/>
                  </a:lnTo>
                  <a:cubicBezTo>
                    <a:pt x="1056" y="2726"/>
                    <a:pt x="1166" y="2765"/>
                    <a:pt x="1277" y="2765"/>
                  </a:cubicBezTo>
                  <a:cubicBezTo>
                    <a:pt x="1387" y="2765"/>
                    <a:pt x="1497" y="2726"/>
                    <a:pt x="1576" y="2647"/>
                  </a:cubicBezTo>
                  <a:lnTo>
                    <a:pt x="2395" y="1828"/>
                  </a:lnTo>
                  <a:cubicBezTo>
                    <a:pt x="2553" y="1670"/>
                    <a:pt x="2553" y="1387"/>
                    <a:pt x="2395" y="1229"/>
                  </a:cubicBezTo>
                  <a:cubicBezTo>
                    <a:pt x="2316" y="1151"/>
                    <a:pt x="2206" y="1111"/>
                    <a:pt x="2096" y="1111"/>
                  </a:cubicBezTo>
                  <a:cubicBezTo>
                    <a:pt x="1985" y="1111"/>
                    <a:pt x="1875" y="1151"/>
                    <a:pt x="1796" y="1229"/>
                  </a:cubicBezTo>
                  <a:lnTo>
                    <a:pt x="1670" y="1355"/>
                  </a:lnTo>
                  <a:lnTo>
                    <a:pt x="1670" y="410"/>
                  </a:lnTo>
                  <a:cubicBezTo>
                    <a:pt x="1670" y="221"/>
                    <a:pt x="1481" y="1"/>
                    <a:pt x="126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73" name="Google Shape;7473;p93"/>
            <p:cNvSpPr/>
            <p:nvPr/>
          </p:nvSpPr>
          <p:spPr>
            <a:xfrm>
              <a:off x="-62154300" y="3785700"/>
              <a:ext cx="318200" cy="275700"/>
            </a:xfrm>
            <a:custGeom>
              <a:avLst/>
              <a:gdLst/>
              <a:ahLst/>
              <a:cxnLst/>
              <a:rect l="l" t="t" r="r" b="b"/>
              <a:pathLst>
                <a:path w="12728" h="11028" extrusionOk="0">
                  <a:moveTo>
                    <a:pt x="5261" y="3560"/>
                  </a:moveTo>
                  <a:cubicBezTo>
                    <a:pt x="5513" y="3560"/>
                    <a:pt x="5671" y="3781"/>
                    <a:pt x="5671" y="4002"/>
                  </a:cubicBezTo>
                  <a:lnTo>
                    <a:pt x="5671" y="5671"/>
                  </a:lnTo>
                  <a:cubicBezTo>
                    <a:pt x="5671" y="5892"/>
                    <a:pt x="5450" y="6112"/>
                    <a:pt x="5261" y="6112"/>
                  </a:cubicBezTo>
                  <a:cubicBezTo>
                    <a:pt x="5072" y="6112"/>
                    <a:pt x="4820" y="5892"/>
                    <a:pt x="4820" y="5671"/>
                  </a:cubicBezTo>
                  <a:lnTo>
                    <a:pt x="4820" y="4002"/>
                  </a:lnTo>
                  <a:cubicBezTo>
                    <a:pt x="4820" y="3781"/>
                    <a:pt x="5041" y="3560"/>
                    <a:pt x="5261" y="3560"/>
                  </a:cubicBezTo>
                  <a:close/>
                  <a:moveTo>
                    <a:pt x="7719" y="3560"/>
                  </a:moveTo>
                  <a:cubicBezTo>
                    <a:pt x="7908" y="3560"/>
                    <a:pt x="8128" y="3781"/>
                    <a:pt x="8128" y="4002"/>
                  </a:cubicBezTo>
                  <a:lnTo>
                    <a:pt x="8128" y="5671"/>
                  </a:lnTo>
                  <a:cubicBezTo>
                    <a:pt x="8128" y="5892"/>
                    <a:pt x="7939" y="6112"/>
                    <a:pt x="7719" y="6112"/>
                  </a:cubicBezTo>
                  <a:cubicBezTo>
                    <a:pt x="7467" y="6112"/>
                    <a:pt x="7309" y="5892"/>
                    <a:pt x="7309" y="5671"/>
                  </a:cubicBezTo>
                  <a:lnTo>
                    <a:pt x="7309" y="4002"/>
                  </a:lnTo>
                  <a:cubicBezTo>
                    <a:pt x="7309" y="3781"/>
                    <a:pt x="7498" y="3560"/>
                    <a:pt x="7719" y="3560"/>
                  </a:cubicBezTo>
                  <a:close/>
                  <a:moveTo>
                    <a:pt x="10239" y="3560"/>
                  </a:moveTo>
                  <a:cubicBezTo>
                    <a:pt x="10460" y="3560"/>
                    <a:pt x="10617" y="3781"/>
                    <a:pt x="10617" y="4002"/>
                  </a:cubicBezTo>
                  <a:lnTo>
                    <a:pt x="10617" y="5671"/>
                  </a:lnTo>
                  <a:cubicBezTo>
                    <a:pt x="10617" y="5892"/>
                    <a:pt x="10428" y="6112"/>
                    <a:pt x="10239" y="6112"/>
                  </a:cubicBezTo>
                  <a:cubicBezTo>
                    <a:pt x="9987" y="6112"/>
                    <a:pt x="9798" y="5892"/>
                    <a:pt x="9798" y="5671"/>
                  </a:cubicBezTo>
                  <a:lnTo>
                    <a:pt x="9798" y="4002"/>
                  </a:lnTo>
                  <a:cubicBezTo>
                    <a:pt x="9798" y="3781"/>
                    <a:pt x="9987" y="3560"/>
                    <a:pt x="10239" y="3560"/>
                  </a:cubicBezTo>
                  <a:close/>
                  <a:moveTo>
                    <a:pt x="5230" y="9357"/>
                  </a:moveTo>
                  <a:cubicBezTo>
                    <a:pt x="5450" y="9357"/>
                    <a:pt x="5608" y="9578"/>
                    <a:pt x="5608" y="9767"/>
                  </a:cubicBezTo>
                  <a:cubicBezTo>
                    <a:pt x="5608" y="9987"/>
                    <a:pt x="5419" y="10208"/>
                    <a:pt x="5230" y="10208"/>
                  </a:cubicBezTo>
                  <a:cubicBezTo>
                    <a:pt x="5041" y="10208"/>
                    <a:pt x="4789" y="9987"/>
                    <a:pt x="4789" y="9767"/>
                  </a:cubicBezTo>
                  <a:cubicBezTo>
                    <a:pt x="4820" y="9578"/>
                    <a:pt x="5041" y="9357"/>
                    <a:pt x="5230" y="9357"/>
                  </a:cubicBezTo>
                  <a:close/>
                  <a:moveTo>
                    <a:pt x="9924" y="9357"/>
                  </a:moveTo>
                  <a:cubicBezTo>
                    <a:pt x="10145" y="9357"/>
                    <a:pt x="10302" y="9578"/>
                    <a:pt x="10302" y="9767"/>
                  </a:cubicBezTo>
                  <a:cubicBezTo>
                    <a:pt x="10302" y="9987"/>
                    <a:pt x="10113" y="10208"/>
                    <a:pt x="9924" y="10208"/>
                  </a:cubicBezTo>
                  <a:cubicBezTo>
                    <a:pt x="9704" y="10208"/>
                    <a:pt x="9515" y="9987"/>
                    <a:pt x="9515" y="9767"/>
                  </a:cubicBezTo>
                  <a:cubicBezTo>
                    <a:pt x="9515" y="9578"/>
                    <a:pt x="9704" y="9357"/>
                    <a:pt x="9924" y="9357"/>
                  </a:cubicBezTo>
                  <a:close/>
                  <a:moveTo>
                    <a:pt x="441" y="0"/>
                  </a:moveTo>
                  <a:cubicBezTo>
                    <a:pt x="189" y="0"/>
                    <a:pt x="0" y="189"/>
                    <a:pt x="0" y="378"/>
                  </a:cubicBezTo>
                  <a:cubicBezTo>
                    <a:pt x="0" y="599"/>
                    <a:pt x="347" y="820"/>
                    <a:pt x="536" y="820"/>
                  </a:cubicBezTo>
                  <a:lnTo>
                    <a:pt x="2111" y="820"/>
                  </a:lnTo>
                  <a:cubicBezTo>
                    <a:pt x="2174" y="1103"/>
                    <a:pt x="3245" y="6711"/>
                    <a:pt x="3308" y="6994"/>
                  </a:cubicBezTo>
                  <a:cubicBezTo>
                    <a:pt x="2867" y="7184"/>
                    <a:pt x="2584" y="7625"/>
                    <a:pt x="2584" y="8097"/>
                  </a:cubicBezTo>
                  <a:cubicBezTo>
                    <a:pt x="2584" y="8759"/>
                    <a:pt x="3151" y="9326"/>
                    <a:pt x="3812" y="9326"/>
                  </a:cubicBezTo>
                  <a:lnTo>
                    <a:pt x="4001" y="9326"/>
                  </a:lnTo>
                  <a:cubicBezTo>
                    <a:pt x="3970" y="9452"/>
                    <a:pt x="3938" y="9609"/>
                    <a:pt x="3938" y="9767"/>
                  </a:cubicBezTo>
                  <a:cubicBezTo>
                    <a:pt x="3938" y="10429"/>
                    <a:pt x="4474" y="11027"/>
                    <a:pt x="5167" y="11027"/>
                  </a:cubicBezTo>
                  <a:cubicBezTo>
                    <a:pt x="5829" y="11027"/>
                    <a:pt x="6364" y="10460"/>
                    <a:pt x="6364" y="9767"/>
                  </a:cubicBezTo>
                  <a:cubicBezTo>
                    <a:pt x="6364" y="9609"/>
                    <a:pt x="6333" y="9483"/>
                    <a:pt x="6301" y="9326"/>
                  </a:cubicBezTo>
                  <a:lnTo>
                    <a:pt x="8664" y="9326"/>
                  </a:lnTo>
                  <a:cubicBezTo>
                    <a:pt x="8632" y="9452"/>
                    <a:pt x="8569" y="9609"/>
                    <a:pt x="8569" y="9767"/>
                  </a:cubicBezTo>
                  <a:cubicBezTo>
                    <a:pt x="8569" y="10429"/>
                    <a:pt x="9137" y="11027"/>
                    <a:pt x="9798" y="11027"/>
                  </a:cubicBezTo>
                  <a:cubicBezTo>
                    <a:pt x="10460" y="11027"/>
                    <a:pt x="11027" y="10460"/>
                    <a:pt x="11027" y="9767"/>
                  </a:cubicBezTo>
                  <a:cubicBezTo>
                    <a:pt x="11027" y="9609"/>
                    <a:pt x="10995" y="9483"/>
                    <a:pt x="10932" y="9357"/>
                  </a:cubicBezTo>
                  <a:lnTo>
                    <a:pt x="11562" y="9357"/>
                  </a:lnTo>
                  <a:cubicBezTo>
                    <a:pt x="11814" y="9357"/>
                    <a:pt x="12003" y="9168"/>
                    <a:pt x="12003" y="8979"/>
                  </a:cubicBezTo>
                  <a:cubicBezTo>
                    <a:pt x="12003" y="8727"/>
                    <a:pt x="11814" y="8538"/>
                    <a:pt x="11562" y="8538"/>
                  </a:cubicBezTo>
                  <a:lnTo>
                    <a:pt x="3749" y="8538"/>
                  </a:lnTo>
                  <a:cubicBezTo>
                    <a:pt x="3497" y="8538"/>
                    <a:pt x="3308" y="8349"/>
                    <a:pt x="3308" y="8160"/>
                  </a:cubicBezTo>
                  <a:cubicBezTo>
                    <a:pt x="3308" y="7940"/>
                    <a:pt x="3497" y="7719"/>
                    <a:pt x="3749" y="7719"/>
                  </a:cubicBezTo>
                  <a:lnTo>
                    <a:pt x="11468" y="7719"/>
                  </a:lnTo>
                  <a:cubicBezTo>
                    <a:pt x="11657" y="7719"/>
                    <a:pt x="11846" y="7562"/>
                    <a:pt x="11846" y="7373"/>
                  </a:cubicBezTo>
                  <a:lnTo>
                    <a:pt x="12665" y="2395"/>
                  </a:lnTo>
                  <a:cubicBezTo>
                    <a:pt x="12728" y="2143"/>
                    <a:pt x="12508" y="1922"/>
                    <a:pt x="12287" y="1922"/>
                  </a:cubicBezTo>
                  <a:lnTo>
                    <a:pt x="3056" y="1922"/>
                  </a:lnTo>
                  <a:lnTo>
                    <a:pt x="2741" y="347"/>
                  </a:lnTo>
                  <a:cubicBezTo>
                    <a:pt x="2710" y="158"/>
                    <a:pt x="2552" y="0"/>
                    <a:pt x="2363"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474" name="Google Shape;7474;p93"/>
          <p:cNvGrpSpPr/>
          <p:nvPr/>
        </p:nvGrpSpPr>
        <p:grpSpPr>
          <a:xfrm>
            <a:off x="1102125" y="4867754"/>
            <a:ext cx="490915" cy="488485"/>
            <a:chOff x="-62151950" y="4111775"/>
            <a:chExt cx="318225" cy="316650"/>
          </a:xfrm>
        </p:grpSpPr>
        <p:sp>
          <p:nvSpPr>
            <p:cNvPr id="7475" name="Google Shape;7475;p93"/>
            <p:cNvSpPr/>
            <p:nvPr/>
          </p:nvSpPr>
          <p:spPr>
            <a:xfrm>
              <a:off x="-62151950" y="4407925"/>
              <a:ext cx="318225" cy="20500"/>
            </a:xfrm>
            <a:custGeom>
              <a:avLst/>
              <a:gdLst/>
              <a:ahLst/>
              <a:cxnLst/>
              <a:rect l="l" t="t" r="r" b="b"/>
              <a:pathLst>
                <a:path w="12729" h="820" extrusionOk="0">
                  <a:moveTo>
                    <a:pt x="442" y="0"/>
                  </a:moveTo>
                  <a:cubicBezTo>
                    <a:pt x="221" y="0"/>
                    <a:pt x="1" y="189"/>
                    <a:pt x="1" y="441"/>
                  </a:cubicBezTo>
                  <a:cubicBezTo>
                    <a:pt x="1" y="662"/>
                    <a:pt x="221" y="819"/>
                    <a:pt x="442" y="819"/>
                  </a:cubicBezTo>
                  <a:lnTo>
                    <a:pt x="12288" y="819"/>
                  </a:lnTo>
                  <a:cubicBezTo>
                    <a:pt x="12540" y="819"/>
                    <a:pt x="12697" y="630"/>
                    <a:pt x="12697" y="441"/>
                  </a:cubicBezTo>
                  <a:cubicBezTo>
                    <a:pt x="12729" y="158"/>
                    <a:pt x="12540" y="0"/>
                    <a:pt x="12288"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76" name="Google Shape;7476;p93"/>
            <p:cNvSpPr/>
            <p:nvPr/>
          </p:nvSpPr>
          <p:spPr>
            <a:xfrm>
              <a:off x="-62151950" y="4283475"/>
              <a:ext cx="84300" cy="104000"/>
            </a:xfrm>
            <a:custGeom>
              <a:avLst/>
              <a:gdLst/>
              <a:ahLst/>
              <a:cxnLst/>
              <a:rect l="l" t="t" r="r" b="b"/>
              <a:pathLst>
                <a:path w="3372" h="4160" extrusionOk="0">
                  <a:moveTo>
                    <a:pt x="1009" y="0"/>
                  </a:moveTo>
                  <a:cubicBezTo>
                    <a:pt x="442" y="0"/>
                    <a:pt x="1" y="442"/>
                    <a:pt x="1" y="1009"/>
                  </a:cubicBezTo>
                  <a:lnTo>
                    <a:pt x="1" y="3214"/>
                  </a:lnTo>
                  <a:cubicBezTo>
                    <a:pt x="64" y="3718"/>
                    <a:pt x="473" y="4159"/>
                    <a:pt x="1009" y="4159"/>
                  </a:cubicBezTo>
                  <a:lnTo>
                    <a:pt x="2363" y="4159"/>
                  </a:lnTo>
                  <a:cubicBezTo>
                    <a:pt x="2931" y="4159"/>
                    <a:pt x="3372" y="3718"/>
                    <a:pt x="3372" y="3214"/>
                  </a:cubicBezTo>
                  <a:lnTo>
                    <a:pt x="3372" y="1009"/>
                  </a:lnTo>
                  <a:cubicBezTo>
                    <a:pt x="3372" y="442"/>
                    <a:pt x="2931" y="0"/>
                    <a:pt x="2363"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77" name="Google Shape;7477;p93"/>
            <p:cNvSpPr/>
            <p:nvPr/>
          </p:nvSpPr>
          <p:spPr>
            <a:xfrm>
              <a:off x="-62033800" y="4111775"/>
              <a:ext cx="82725" cy="275700"/>
            </a:xfrm>
            <a:custGeom>
              <a:avLst/>
              <a:gdLst/>
              <a:ahLst/>
              <a:cxnLst/>
              <a:rect l="l" t="t" r="r" b="b"/>
              <a:pathLst>
                <a:path w="3309" h="11028" extrusionOk="0">
                  <a:moveTo>
                    <a:pt x="946" y="0"/>
                  </a:moveTo>
                  <a:cubicBezTo>
                    <a:pt x="410" y="0"/>
                    <a:pt x="0" y="410"/>
                    <a:pt x="0" y="977"/>
                  </a:cubicBezTo>
                  <a:lnTo>
                    <a:pt x="0" y="10082"/>
                  </a:lnTo>
                  <a:cubicBezTo>
                    <a:pt x="0" y="10618"/>
                    <a:pt x="441" y="11027"/>
                    <a:pt x="946" y="11027"/>
                  </a:cubicBezTo>
                  <a:lnTo>
                    <a:pt x="2332" y="11027"/>
                  </a:lnTo>
                  <a:cubicBezTo>
                    <a:pt x="2899" y="11027"/>
                    <a:pt x="3308" y="10586"/>
                    <a:pt x="3308" y="10082"/>
                  </a:cubicBezTo>
                  <a:lnTo>
                    <a:pt x="3308" y="977"/>
                  </a:lnTo>
                  <a:cubicBezTo>
                    <a:pt x="3308" y="410"/>
                    <a:pt x="2899" y="0"/>
                    <a:pt x="2332"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78" name="Google Shape;7478;p93"/>
            <p:cNvSpPr/>
            <p:nvPr/>
          </p:nvSpPr>
          <p:spPr>
            <a:xfrm>
              <a:off x="-61916450" y="4200775"/>
              <a:ext cx="82725" cy="186700"/>
            </a:xfrm>
            <a:custGeom>
              <a:avLst/>
              <a:gdLst/>
              <a:ahLst/>
              <a:cxnLst/>
              <a:rect l="l" t="t" r="r" b="b"/>
              <a:pathLst>
                <a:path w="3309" h="7468" extrusionOk="0">
                  <a:moveTo>
                    <a:pt x="946" y="0"/>
                  </a:moveTo>
                  <a:cubicBezTo>
                    <a:pt x="410" y="0"/>
                    <a:pt x="1" y="442"/>
                    <a:pt x="1" y="1009"/>
                  </a:cubicBezTo>
                  <a:lnTo>
                    <a:pt x="1" y="6522"/>
                  </a:lnTo>
                  <a:cubicBezTo>
                    <a:pt x="1" y="7058"/>
                    <a:pt x="442" y="7467"/>
                    <a:pt x="946" y="7467"/>
                  </a:cubicBezTo>
                  <a:lnTo>
                    <a:pt x="2332" y="7467"/>
                  </a:lnTo>
                  <a:cubicBezTo>
                    <a:pt x="2868" y="7467"/>
                    <a:pt x="3309" y="7026"/>
                    <a:pt x="3309" y="6522"/>
                  </a:cubicBezTo>
                  <a:lnTo>
                    <a:pt x="3309" y="1009"/>
                  </a:lnTo>
                  <a:cubicBezTo>
                    <a:pt x="3309" y="442"/>
                    <a:pt x="2868" y="0"/>
                    <a:pt x="2332"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479" name="Google Shape;7479;p93"/>
          <p:cNvGrpSpPr/>
          <p:nvPr/>
        </p:nvGrpSpPr>
        <p:grpSpPr>
          <a:xfrm>
            <a:off x="4060291" y="3655148"/>
            <a:ext cx="490876" cy="489912"/>
            <a:chOff x="-60254550" y="3367325"/>
            <a:chExt cx="318200" cy="317575"/>
          </a:xfrm>
        </p:grpSpPr>
        <p:sp>
          <p:nvSpPr>
            <p:cNvPr id="7480" name="Google Shape;7480;p93"/>
            <p:cNvSpPr/>
            <p:nvPr/>
          </p:nvSpPr>
          <p:spPr>
            <a:xfrm>
              <a:off x="-60219125" y="3367325"/>
              <a:ext cx="51225" cy="103575"/>
            </a:xfrm>
            <a:custGeom>
              <a:avLst/>
              <a:gdLst/>
              <a:ahLst/>
              <a:cxnLst/>
              <a:rect l="l" t="t" r="r" b="b"/>
              <a:pathLst>
                <a:path w="2049" h="4143" extrusionOk="0">
                  <a:moveTo>
                    <a:pt x="1051" y="0"/>
                  </a:moveTo>
                  <a:cubicBezTo>
                    <a:pt x="935" y="0"/>
                    <a:pt x="815" y="57"/>
                    <a:pt x="725" y="164"/>
                  </a:cubicBezTo>
                  <a:cubicBezTo>
                    <a:pt x="568" y="290"/>
                    <a:pt x="568" y="573"/>
                    <a:pt x="757" y="731"/>
                  </a:cubicBezTo>
                  <a:cubicBezTo>
                    <a:pt x="1103" y="1046"/>
                    <a:pt x="1103" y="1456"/>
                    <a:pt x="757" y="1771"/>
                  </a:cubicBezTo>
                  <a:cubicBezTo>
                    <a:pt x="32" y="2401"/>
                    <a:pt x="1" y="3377"/>
                    <a:pt x="757" y="4039"/>
                  </a:cubicBezTo>
                  <a:cubicBezTo>
                    <a:pt x="828" y="4110"/>
                    <a:pt x="924" y="4143"/>
                    <a:pt x="1023" y="4143"/>
                  </a:cubicBezTo>
                  <a:cubicBezTo>
                    <a:pt x="1144" y="4143"/>
                    <a:pt x="1269" y="4094"/>
                    <a:pt x="1356" y="4007"/>
                  </a:cubicBezTo>
                  <a:cubicBezTo>
                    <a:pt x="1513" y="3850"/>
                    <a:pt x="1513" y="3566"/>
                    <a:pt x="1292" y="3409"/>
                  </a:cubicBezTo>
                  <a:cubicBezTo>
                    <a:pt x="946" y="3094"/>
                    <a:pt x="946" y="2716"/>
                    <a:pt x="1292" y="2401"/>
                  </a:cubicBezTo>
                  <a:cubicBezTo>
                    <a:pt x="2017" y="1771"/>
                    <a:pt x="2049" y="762"/>
                    <a:pt x="1292" y="101"/>
                  </a:cubicBezTo>
                  <a:cubicBezTo>
                    <a:pt x="1224" y="33"/>
                    <a:pt x="1139" y="0"/>
                    <a:pt x="105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81" name="Google Shape;7481;p93"/>
            <p:cNvSpPr/>
            <p:nvPr/>
          </p:nvSpPr>
          <p:spPr>
            <a:xfrm>
              <a:off x="-60156900" y="3367325"/>
              <a:ext cx="51225" cy="103575"/>
            </a:xfrm>
            <a:custGeom>
              <a:avLst/>
              <a:gdLst/>
              <a:ahLst/>
              <a:cxnLst/>
              <a:rect l="l" t="t" r="r" b="b"/>
              <a:pathLst>
                <a:path w="2049" h="4143" extrusionOk="0">
                  <a:moveTo>
                    <a:pt x="1038" y="0"/>
                  </a:moveTo>
                  <a:cubicBezTo>
                    <a:pt x="913" y="0"/>
                    <a:pt x="783" y="57"/>
                    <a:pt x="694" y="164"/>
                  </a:cubicBezTo>
                  <a:cubicBezTo>
                    <a:pt x="536" y="290"/>
                    <a:pt x="536" y="573"/>
                    <a:pt x="757" y="731"/>
                  </a:cubicBezTo>
                  <a:cubicBezTo>
                    <a:pt x="1103" y="1046"/>
                    <a:pt x="1103" y="1456"/>
                    <a:pt x="757" y="1771"/>
                  </a:cubicBezTo>
                  <a:cubicBezTo>
                    <a:pt x="32" y="2401"/>
                    <a:pt x="1" y="3377"/>
                    <a:pt x="757" y="4039"/>
                  </a:cubicBezTo>
                  <a:cubicBezTo>
                    <a:pt x="828" y="4110"/>
                    <a:pt x="918" y="4143"/>
                    <a:pt x="1010" y="4143"/>
                  </a:cubicBezTo>
                  <a:cubicBezTo>
                    <a:pt x="1122" y="4143"/>
                    <a:pt x="1237" y="4094"/>
                    <a:pt x="1324" y="4007"/>
                  </a:cubicBezTo>
                  <a:cubicBezTo>
                    <a:pt x="1481" y="3850"/>
                    <a:pt x="1481" y="3566"/>
                    <a:pt x="1292" y="3409"/>
                  </a:cubicBezTo>
                  <a:cubicBezTo>
                    <a:pt x="946" y="3094"/>
                    <a:pt x="946" y="2716"/>
                    <a:pt x="1292" y="2401"/>
                  </a:cubicBezTo>
                  <a:cubicBezTo>
                    <a:pt x="2017" y="1771"/>
                    <a:pt x="2049" y="762"/>
                    <a:pt x="1292" y="101"/>
                  </a:cubicBezTo>
                  <a:cubicBezTo>
                    <a:pt x="1224" y="33"/>
                    <a:pt x="1133" y="0"/>
                    <a:pt x="1038"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82" name="Google Shape;7482;p93"/>
            <p:cNvSpPr/>
            <p:nvPr/>
          </p:nvSpPr>
          <p:spPr>
            <a:xfrm>
              <a:off x="-60094675" y="3367325"/>
              <a:ext cx="51225" cy="103575"/>
            </a:xfrm>
            <a:custGeom>
              <a:avLst/>
              <a:gdLst/>
              <a:ahLst/>
              <a:cxnLst/>
              <a:rect l="l" t="t" r="r" b="b"/>
              <a:pathLst>
                <a:path w="2049" h="4143" extrusionOk="0">
                  <a:moveTo>
                    <a:pt x="1038" y="0"/>
                  </a:moveTo>
                  <a:cubicBezTo>
                    <a:pt x="913" y="0"/>
                    <a:pt x="783" y="57"/>
                    <a:pt x="694" y="164"/>
                  </a:cubicBezTo>
                  <a:cubicBezTo>
                    <a:pt x="536" y="290"/>
                    <a:pt x="536" y="573"/>
                    <a:pt x="725" y="731"/>
                  </a:cubicBezTo>
                  <a:cubicBezTo>
                    <a:pt x="1103" y="1046"/>
                    <a:pt x="1103" y="1456"/>
                    <a:pt x="725" y="1771"/>
                  </a:cubicBezTo>
                  <a:cubicBezTo>
                    <a:pt x="32" y="2401"/>
                    <a:pt x="1" y="3377"/>
                    <a:pt x="725" y="4039"/>
                  </a:cubicBezTo>
                  <a:cubicBezTo>
                    <a:pt x="796" y="4110"/>
                    <a:pt x="893" y="4143"/>
                    <a:pt x="992" y="4143"/>
                  </a:cubicBezTo>
                  <a:cubicBezTo>
                    <a:pt x="1113" y="4143"/>
                    <a:pt x="1237" y="4094"/>
                    <a:pt x="1324" y="4007"/>
                  </a:cubicBezTo>
                  <a:cubicBezTo>
                    <a:pt x="1481" y="3850"/>
                    <a:pt x="1481" y="3566"/>
                    <a:pt x="1292" y="3409"/>
                  </a:cubicBezTo>
                  <a:cubicBezTo>
                    <a:pt x="946" y="3094"/>
                    <a:pt x="946" y="2716"/>
                    <a:pt x="1292" y="2401"/>
                  </a:cubicBezTo>
                  <a:cubicBezTo>
                    <a:pt x="1985" y="1771"/>
                    <a:pt x="2048" y="762"/>
                    <a:pt x="1292" y="101"/>
                  </a:cubicBezTo>
                  <a:cubicBezTo>
                    <a:pt x="1224" y="33"/>
                    <a:pt x="1133" y="0"/>
                    <a:pt x="1038"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83" name="Google Shape;7483;p93"/>
            <p:cNvSpPr/>
            <p:nvPr/>
          </p:nvSpPr>
          <p:spPr>
            <a:xfrm>
              <a:off x="-60254550" y="3478525"/>
              <a:ext cx="318200" cy="206375"/>
            </a:xfrm>
            <a:custGeom>
              <a:avLst/>
              <a:gdLst/>
              <a:ahLst/>
              <a:cxnLst/>
              <a:rect l="l" t="t" r="r" b="b"/>
              <a:pathLst>
                <a:path w="12728" h="8255" extrusionOk="0">
                  <a:moveTo>
                    <a:pt x="10428" y="1607"/>
                  </a:moveTo>
                  <a:cubicBezTo>
                    <a:pt x="11184" y="1607"/>
                    <a:pt x="11814" y="2237"/>
                    <a:pt x="11814" y="2994"/>
                  </a:cubicBezTo>
                  <a:cubicBezTo>
                    <a:pt x="11814" y="3718"/>
                    <a:pt x="11184" y="4380"/>
                    <a:pt x="10428" y="4380"/>
                  </a:cubicBezTo>
                  <a:lnTo>
                    <a:pt x="9767" y="4380"/>
                  </a:lnTo>
                  <a:cubicBezTo>
                    <a:pt x="9861" y="4002"/>
                    <a:pt x="9893" y="3655"/>
                    <a:pt x="9893" y="3246"/>
                  </a:cubicBezTo>
                  <a:lnTo>
                    <a:pt x="9893" y="1607"/>
                  </a:lnTo>
                  <a:close/>
                  <a:moveTo>
                    <a:pt x="410" y="1"/>
                  </a:moveTo>
                  <a:cubicBezTo>
                    <a:pt x="158" y="1"/>
                    <a:pt x="0" y="190"/>
                    <a:pt x="0" y="379"/>
                  </a:cubicBezTo>
                  <a:lnTo>
                    <a:pt x="0" y="3309"/>
                  </a:lnTo>
                  <a:cubicBezTo>
                    <a:pt x="0" y="5041"/>
                    <a:pt x="882" y="6522"/>
                    <a:pt x="2237" y="7436"/>
                  </a:cubicBezTo>
                  <a:lnTo>
                    <a:pt x="441" y="7436"/>
                  </a:lnTo>
                  <a:cubicBezTo>
                    <a:pt x="189" y="7436"/>
                    <a:pt x="32" y="7625"/>
                    <a:pt x="32" y="7845"/>
                  </a:cubicBezTo>
                  <a:cubicBezTo>
                    <a:pt x="32" y="8066"/>
                    <a:pt x="252" y="8255"/>
                    <a:pt x="441" y="8255"/>
                  </a:cubicBezTo>
                  <a:lnTo>
                    <a:pt x="9546" y="8255"/>
                  </a:lnTo>
                  <a:cubicBezTo>
                    <a:pt x="9767" y="8255"/>
                    <a:pt x="9924" y="8066"/>
                    <a:pt x="9924" y="7845"/>
                  </a:cubicBezTo>
                  <a:cubicBezTo>
                    <a:pt x="9924" y="7593"/>
                    <a:pt x="9735" y="7436"/>
                    <a:pt x="9546" y="7436"/>
                  </a:cubicBezTo>
                  <a:lnTo>
                    <a:pt x="7719" y="7436"/>
                  </a:lnTo>
                  <a:cubicBezTo>
                    <a:pt x="8538" y="6900"/>
                    <a:pt x="9168" y="6144"/>
                    <a:pt x="9578" y="5230"/>
                  </a:cubicBezTo>
                  <a:lnTo>
                    <a:pt x="10523" y="5230"/>
                  </a:lnTo>
                  <a:cubicBezTo>
                    <a:pt x="11751" y="5230"/>
                    <a:pt x="12728" y="4254"/>
                    <a:pt x="12728" y="3025"/>
                  </a:cubicBezTo>
                  <a:cubicBezTo>
                    <a:pt x="12728" y="1796"/>
                    <a:pt x="11657" y="788"/>
                    <a:pt x="10428" y="788"/>
                  </a:cubicBezTo>
                  <a:lnTo>
                    <a:pt x="9893" y="788"/>
                  </a:lnTo>
                  <a:lnTo>
                    <a:pt x="9893" y="379"/>
                  </a:lnTo>
                  <a:cubicBezTo>
                    <a:pt x="9893" y="158"/>
                    <a:pt x="9704" y="1"/>
                    <a:pt x="9483"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484" name="Google Shape;7484;p93"/>
          <p:cNvGrpSpPr/>
          <p:nvPr/>
        </p:nvGrpSpPr>
        <p:grpSpPr>
          <a:xfrm>
            <a:off x="4061487" y="4256473"/>
            <a:ext cx="488485" cy="488331"/>
            <a:chOff x="-60255350" y="3733825"/>
            <a:chExt cx="316650" cy="316550"/>
          </a:xfrm>
        </p:grpSpPr>
        <p:sp>
          <p:nvSpPr>
            <p:cNvPr id="7485" name="Google Shape;7485;p93"/>
            <p:cNvSpPr/>
            <p:nvPr/>
          </p:nvSpPr>
          <p:spPr>
            <a:xfrm>
              <a:off x="-60218325" y="3733825"/>
              <a:ext cx="235525" cy="316550"/>
            </a:xfrm>
            <a:custGeom>
              <a:avLst/>
              <a:gdLst/>
              <a:ahLst/>
              <a:cxnLst/>
              <a:rect l="l" t="t" r="r" b="b"/>
              <a:pathLst>
                <a:path w="9421" h="12662" extrusionOk="0">
                  <a:moveTo>
                    <a:pt x="4821" y="1666"/>
                  </a:moveTo>
                  <a:cubicBezTo>
                    <a:pt x="5073" y="1666"/>
                    <a:pt x="5262" y="1886"/>
                    <a:pt x="5262" y="2075"/>
                  </a:cubicBezTo>
                  <a:lnTo>
                    <a:pt x="5262" y="2359"/>
                  </a:lnTo>
                  <a:cubicBezTo>
                    <a:pt x="5734" y="2485"/>
                    <a:pt x="6081" y="2989"/>
                    <a:pt x="6081" y="3525"/>
                  </a:cubicBezTo>
                  <a:cubicBezTo>
                    <a:pt x="6081" y="3777"/>
                    <a:pt x="5892" y="3934"/>
                    <a:pt x="5640" y="3934"/>
                  </a:cubicBezTo>
                  <a:cubicBezTo>
                    <a:pt x="5419" y="3934"/>
                    <a:pt x="5262" y="3714"/>
                    <a:pt x="5262" y="3525"/>
                  </a:cubicBezTo>
                  <a:cubicBezTo>
                    <a:pt x="5262" y="3273"/>
                    <a:pt x="5073" y="3084"/>
                    <a:pt x="4821" y="3084"/>
                  </a:cubicBezTo>
                  <a:cubicBezTo>
                    <a:pt x="4569" y="3084"/>
                    <a:pt x="4411" y="3273"/>
                    <a:pt x="4411" y="3525"/>
                  </a:cubicBezTo>
                  <a:cubicBezTo>
                    <a:pt x="4411" y="3777"/>
                    <a:pt x="4789" y="3997"/>
                    <a:pt x="5104" y="4249"/>
                  </a:cubicBezTo>
                  <a:cubicBezTo>
                    <a:pt x="5514" y="4564"/>
                    <a:pt x="6081" y="4942"/>
                    <a:pt x="6081" y="5604"/>
                  </a:cubicBezTo>
                  <a:cubicBezTo>
                    <a:pt x="6081" y="6171"/>
                    <a:pt x="5734" y="6612"/>
                    <a:pt x="5262" y="6801"/>
                  </a:cubicBezTo>
                  <a:lnTo>
                    <a:pt x="5262" y="7085"/>
                  </a:lnTo>
                  <a:cubicBezTo>
                    <a:pt x="5262" y="7305"/>
                    <a:pt x="5041" y="7463"/>
                    <a:pt x="4821" y="7463"/>
                  </a:cubicBezTo>
                  <a:cubicBezTo>
                    <a:pt x="4569" y="7463"/>
                    <a:pt x="4411" y="7274"/>
                    <a:pt x="4411" y="7085"/>
                  </a:cubicBezTo>
                  <a:lnTo>
                    <a:pt x="4411" y="6801"/>
                  </a:lnTo>
                  <a:cubicBezTo>
                    <a:pt x="3938" y="6644"/>
                    <a:pt x="3592" y="6171"/>
                    <a:pt x="3592" y="5604"/>
                  </a:cubicBezTo>
                  <a:cubicBezTo>
                    <a:pt x="3592" y="5383"/>
                    <a:pt x="3781" y="5194"/>
                    <a:pt x="4033" y="5194"/>
                  </a:cubicBezTo>
                  <a:cubicBezTo>
                    <a:pt x="4253" y="5194"/>
                    <a:pt x="4411" y="5383"/>
                    <a:pt x="4411" y="5604"/>
                  </a:cubicBezTo>
                  <a:cubicBezTo>
                    <a:pt x="4411" y="5856"/>
                    <a:pt x="4632" y="6014"/>
                    <a:pt x="4821" y="6014"/>
                  </a:cubicBezTo>
                  <a:cubicBezTo>
                    <a:pt x="5041" y="6014"/>
                    <a:pt x="5262" y="5824"/>
                    <a:pt x="5262" y="5604"/>
                  </a:cubicBezTo>
                  <a:cubicBezTo>
                    <a:pt x="5262" y="5383"/>
                    <a:pt x="4947" y="5131"/>
                    <a:pt x="4569" y="4911"/>
                  </a:cubicBezTo>
                  <a:cubicBezTo>
                    <a:pt x="4159" y="4596"/>
                    <a:pt x="3592" y="4186"/>
                    <a:pt x="3592" y="3525"/>
                  </a:cubicBezTo>
                  <a:cubicBezTo>
                    <a:pt x="3592" y="2989"/>
                    <a:pt x="3938" y="2548"/>
                    <a:pt x="4411" y="2359"/>
                  </a:cubicBezTo>
                  <a:lnTo>
                    <a:pt x="4411" y="2075"/>
                  </a:lnTo>
                  <a:cubicBezTo>
                    <a:pt x="4411" y="1823"/>
                    <a:pt x="4632" y="1666"/>
                    <a:pt x="4821" y="1666"/>
                  </a:cubicBezTo>
                  <a:close/>
                  <a:moveTo>
                    <a:pt x="6081" y="9385"/>
                  </a:moveTo>
                  <a:lnTo>
                    <a:pt x="6081" y="10235"/>
                  </a:lnTo>
                  <a:lnTo>
                    <a:pt x="3592" y="10235"/>
                  </a:lnTo>
                  <a:lnTo>
                    <a:pt x="3592" y="9385"/>
                  </a:lnTo>
                  <a:close/>
                  <a:moveTo>
                    <a:pt x="4801" y="0"/>
                  </a:moveTo>
                  <a:cubicBezTo>
                    <a:pt x="4498" y="0"/>
                    <a:pt x="4188" y="29"/>
                    <a:pt x="3875" y="91"/>
                  </a:cubicBezTo>
                  <a:cubicBezTo>
                    <a:pt x="2111" y="500"/>
                    <a:pt x="693" y="1949"/>
                    <a:pt x="378" y="3714"/>
                  </a:cubicBezTo>
                  <a:cubicBezTo>
                    <a:pt x="0" y="5698"/>
                    <a:pt x="1008" y="7652"/>
                    <a:pt x="2773" y="8565"/>
                  </a:cubicBezTo>
                  <a:lnTo>
                    <a:pt x="2773" y="10582"/>
                  </a:lnTo>
                  <a:cubicBezTo>
                    <a:pt x="2773" y="11716"/>
                    <a:pt x="3718" y="12661"/>
                    <a:pt x="4852" y="12661"/>
                  </a:cubicBezTo>
                  <a:cubicBezTo>
                    <a:pt x="5986" y="12661"/>
                    <a:pt x="6963" y="11716"/>
                    <a:pt x="6963" y="10582"/>
                  </a:cubicBezTo>
                  <a:lnTo>
                    <a:pt x="6963" y="8565"/>
                  </a:lnTo>
                  <a:cubicBezTo>
                    <a:pt x="8444" y="7778"/>
                    <a:pt x="9420" y="6234"/>
                    <a:pt x="9420" y="4501"/>
                  </a:cubicBezTo>
                  <a:cubicBezTo>
                    <a:pt x="9392" y="2000"/>
                    <a:pt x="7308" y="0"/>
                    <a:pt x="480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86" name="Google Shape;7486;p93"/>
            <p:cNvSpPr/>
            <p:nvPr/>
          </p:nvSpPr>
          <p:spPr>
            <a:xfrm>
              <a:off x="-60255350" y="3844775"/>
              <a:ext cx="34675" cy="20500"/>
            </a:xfrm>
            <a:custGeom>
              <a:avLst/>
              <a:gdLst/>
              <a:ahLst/>
              <a:cxnLst/>
              <a:rect l="l" t="t" r="r" b="b"/>
              <a:pathLst>
                <a:path w="1387" h="820" extrusionOk="0">
                  <a:moveTo>
                    <a:pt x="379" y="0"/>
                  </a:moveTo>
                  <a:cubicBezTo>
                    <a:pt x="158" y="0"/>
                    <a:pt x="1" y="189"/>
                    <a:pt x="1" y="378"/>
                  </a:cubicBezTo>
                  <a:cubicBezTo>
                    <a:pt x="1" y="630"/>
                    <a:pt x="190" y="819"/>
                    <a:pt x="379" y="819"/>
                  </a:cubicBezTo>
                  <a:lnTo>
                    <a:pt x="946" y="819"/>
                  </a:lnTo>
                  <a:cubicBezTo>
                    <a:pt x="1166" y="819"/>
                    <a:pt x="1387" y="630"/>
                    <a:pt x="1387" y="378"/>
                  </a:cubicBezTo>
                  <a:cubicBezTo>
                    <a:pt x="1387" y="158"/>
                    <a:pt x="1166" y="0"/>
                    <a:pt x="94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87" name="Google Shape;7487;p93"/>
            <p:cNvSpPr/>
            <p:nvPr/>
          </p:nvSpPr>
          <p:spPr>
            <a:xfrm>
              <a:off x="-59974175" y="3844775"/>
              <a:ext cx="35475" cy="20500"/>
            </a:xfrm>
            <a:custGeom>
              <a:avLst/>
              <a:gdLst/>
              <a:ahLst/>
              <a:cxnLst/>
              <a:rect l="l" t="t" r="r" b="b"/>
              <a:pathLst>
                <a:path w="1419" h="820" extrusionOk="0">
                  <a:moveTo>
                    <a:pt x="442" y="0"/>
                  </a:moveTo>
                  <a:cubicBezTo>
                    <a:pt x="221" y="0"/>
                    <a:pt x="1" y="189"/>
                    <a:pt x="1" y="378"/>
                  </a:cubicBezTo>
                  <a:cubicBezTo>
                    <a:pt x="1" y="630"/>
                    <a:pt x="221" y="819"/>
                    <a:pt x="442" y="819"/>
                  </a:cubicBezTo>
                  <a:lnTo>
                    <a:pt x="1009" y="819"/>
                  </a:lnTo>
                  <a:cubicBezTo>
                    <a:pt x="1230" y="819"/>
                    <a:pt x="1387" y="630"/>
                    <a:pt x="1387" y="378"/>
                  </a:cubicBezTo>
                  <a:cubicBezTo>
                    <a:pt x="1419" y="158"/>
                    <a:pt x="1230" y="0"/>
                    <a:pt x="1009"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88" name="Google Shape;7488;p93"/>
            <p:cNvSpPr/>
            <p:nvPr/>
          </p:nvSpPr>
          <p:spPr>
            <a:xfrm>
              <a:off x="-60212825" y="3939475"/>
              <a:ext cx="32325" cy="30350"/>
            </a:xfrm>
            <a:custGeom>
              <a:avLst/>
              <a:gdLst/>
              <a:ahLst/>
              <a:cxnLst/>
              <a:rect l="l" t="t" r="r" b="b"/>
              <a:pathLst>
                <a:path w="1293" h="1214" extrusionOk="0">
                  <a:moveTo>
                    <a:pt x="836" y="1"/>
                  </a:moveTo>
                  <a:cubicBezTo>
                    <a:pt x="725" y="1"/>
                    <a:pt x="615" y="40"/>
                    <a:pt x="536" y="119"/>
                  </a:cubicBezTo>
                  <a:lnTo>
                    <a:pt x="158" y="497"/>
                  </a:lnTo>
                  <a:cubicBezTo>
                    <a:pt x="1" y="654"/>
                    <a:pt x="1" y="938"/>
                    <a:pt x="158" y="1096"/>
                  </a:cubicBezTo>
                  <a:cubicBezTo>
                    <a:pt x="237" y="1174"/>
                    <a:pt x="340" y="1214"/>
                    <a:pt x="442" y="1214"/>
                  </a:cubicBezTo>
                  <a:cubicBezTo>
                    <a:pt x="544" y="1214"/>
                    <a:pt x="647" y="1174"/>
                    <a:pt x="725" y="1096"/>
                  </a:cubicBezTo>
                  <a:lnTo>
                    <a:pt x="1135" y="686"/>
                  </a:lnTo>
                  <a:cubicBezTo>
                    <a:pt x="1293" y="528"/>
                    <a:pt x="1293" y="245"/>
                    <a:pt x="1135" y="119"/>
                  </a:cubicBezTo>
                  <a:cubicBezTo>
                    <a:pt x="1056" y="40"/>
                    <a:pt x="946" y="1"/>
                    <a:pt x="83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89" name="Google Shape;7489;p93"/>
            <p:cNvSpPr/>
            <p:nvPr/>
          </p:nvSpPr>
          <p:spPr>
            <a:xfrm>
              <a:off x="-60012750" y="3739425"/>
              <a:ext cx="32300" cy="30350"/>
            </a:xfrm>
            <a:custGeom>
              <a:avLst/>
              <a:gdLst/>
              <a:ahLst/>
              <a:cxnLst/>
              <a:rect l="l" t="t" r="r" b="b"/>
              <a:pathLst>
                <a:path w="1292" h="1214" extrusionOk="0">
                  <a:moveTo>
                    <a:pt x="835" y="1"/>
                  </a:moveTo>
                  <a:cubicBezTo>
                    <a:pt x="725" y="1"/>
                    <a:pt x="614" y="40"/>
                    <a:pt x="536" y="119"/>
                  </a:cubicBezTo>
                  <a:lnTo>
                    <a:pt x="126" y="497"/>
                  </a:lnTo>
                  <a:cubicBezTo>
                    <a:pt x="0" y="654"/>
                    <a:pt x="0" y="938"/>
                    <a:pt x="126" y="1095"/>
                  </a:cubicBezTo>
                  <a:cubicBezTo>
                    <a:pt x="205" y="1174"/>
                    <a:pt x="315" y="1213"/>
                    <a:pt x="425" y="1213"/>
                  </a:cubicBezTo>
                  <a:cubicBezTo>
                    <a:pt x="536" y="1213"/>
                    <a:pt x="646" y="1174"/>
                    <a:pt x="725" y="1095"/>
                  </a:cubicBezTo>
                  <a:lnTo>
                    <a:pt x="1134" y="686"/>
                  </a:lnTo>
                  <a:cubicBezTo>
                    <a:pt x="1292" y="560"/>
                    <a:pt x="1292" y="276"/>
                    <a:pt x="1134" y="119"/>
                  </a:cubicBezTo>
                  <a:cubicBezTo>
                    <a:pt x="1056" y="40"/>
                    <a:pt x="945" y="1"/>
                    <a:pt x="83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90" name="Google Shape;7490;p93"/>
            <p:cNvSpPr/>
            <p:nvPr/>
          </p:nvSpPr>
          <p:spPr>
            <a:xfrm>
              <a:off x="-60012750" y="3939475"/>
              <a:ext cx="32300" cy="30350"/>
            </a:xfrm>
            <a:custGeom>
              <a:avLst/>
              <a:gdLst/>
              <a:ahLst/>
              <a:cxnLst/>
              <a:rect l="l" t="t" r="r" b="b"/>
              <a:pathLst>
                <a:path w="1292" h="1214" extrusionOk="0">
                  <a:moveTo>
                    <a:pt x="425" y="1"/>
                  </a:moveTo>
                  <a:cubicBezTo>
                    <a:pt x="315" y="1"/>
                    <a:pt x="205" y="40"/>
                    <a:pt x="126" y="119"/>
                  </a:cubicBezTo>
                  <a:cubicBezTo>
                    <a:pt x="0" y="245"/>
                    <a:pt x="0" y="528"/>
                    <a:pt x="126" y="686"/>
                  </a:cubicBezTo>
                  <a:lnTo>
                    <a:pt x="536" y="1096"/>
                  </a:lnTo>
                  <a:cubicBezTo>
                    <a:pt x="614" y="1174"/>
                    <a:pt x="725" y="1214"/>
                    <a:pt x="835" y="1214"/>
                  </a:cubicBezTo>
                  <a:cubicBezTo>
                    <a:pt x="945" y="1214"/>
                    <a:pt x="1056" y="1174"/>
                    <a:pt x="1134" y="1096"/>
                  </a:cubicBezTo>
                  <a:cubicBezTo>
                    <a:pt x="1292" y="938"/>
                    <a:pt x="1292" y="654"/>
                    <a:pt x="1134" y="497"/>
                  </a:cubicBezTo>
                  <a:lnTo>
                    <a:pt x="725" y="119"/>
                  </a:lnTo>
                  <a:cubicBezTo>
                    <a:pt x="646" y="40"/>
                    <a:pt x="536" y="1"/>
                    <a:pt x="42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91" name="Google Shape;7491;p93"/>
            <p:cNvSpPr/>
            <p:nvPr/>
          </p:nvSpPr>
          <p:spPr>
            <a:xfrm>
              <a:off x="-60212825" y="3739425"/>
              <a:ext cx="32325" cy="30350"/>
            </a:xfrm>
            <a:custGeom>
              <a:avLst/>
              <a:gdLst/>
              <a:ahLst/>
              <a:cxnLst/>
              <a:rect l="l" t="t" r="r" b="b"/>
              <a:pathLst>
                <a:path w="1293" h="1214" extrusionOk="0">
                  <a:moveTo>
                    <a:pt x="442" y="1"/>
                  </a:moveTo>
                  <a:cubicBezTo>
                    <a:pt x="340" y="1"/>
                    <a:pt x="237" y="40"/>
                    <a:pt x="158" y="119"/>
                  </a:cubicBezTo>
                  <a:cubicBezTo>
                    <a:pt x="1" y="276"/>
                    <a:pt x="1" y="560"/>
                    <a:pt x="158" y="686"/>
                  </a:cubicBezTo>
                  <a:lnTo>
                    <a:pt x="536" y="1095"/>
                  </a:lnTo>
                  <a:cubicBezTo>
                    <a:pt x="615" y="1174"/>
                    <a:pt x="725" y="1213"/>
                    <a:pt x="836" y="1213"/>
                  </a:cubicBezTo>
                  <a:cubicBezTo>
                    <a:pt x="946" y="1213"/>
                    <a:pt x="1056" y="1174"/>
                    <a:pt x="1135" y="1095"/>
                  </a:cubicBezTo>
                  <a:cubicBezTo>
                    <a:pt x="1293" y="938"/>
                    <a:pt x="1293" y="654"/>
                    <a:pt x="1135" y="497"/>
                  </a:cubicBezTo>
                  <a:lnTo>
                    <a:pt x="725" y="119"/>
                  </a:lnTo>
                  <a:cubicBezTo>
                    <a:pt x="647" y="40"/>
                    <a:pt x="544" y="1"/>
                    <a:pt x="442"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492" name="Google Shape;7492;p93"/>
          <p:cNvGrpSpPr/>
          <p:nvPr/>
        </p:nvGrpSpPr>
        <p:grpSpPr>
          <a:xfrm>
            <a:off x="4098549" y="4868352"/>
            <a:ext cx="414360" cy="487289"/>
            <a:chOff x="-60232500" y="4101525"/>
            <a:chExt cx="268600" cy="315875"/>
          </a:xfrm>
        </p:grpSpPr>
        <p:sp>
          <p:nvSpPr>
            <p:cNvPr id="7493" name="Google Shape;7493;p93"/>
            <p:cNvSpPr/>
            <p:nvPr/>
          </p:nvSpPr>
          <p:spPr>
            <a:xfrm>
              <a:off x="-60222275" y="4273225"/>
              <a:ext cx="63025" cy="144175"/>
            </a:xfrm>
            <a:custGeom>
              <a:avLst/>
              <a:gdLst/>
              <a:ahLst/>
              <a:cxnLst/>
              <a:rect l="l" t="t" r="r" b="b"/>
              <a:pathLst>
                <a:path w="2521" h="5767" extrusionOk="0">
                  <a:moveTo>
                    <a:pt x="1261" y="1"/>
                  </a:moveTo>
                  <a:cubicBezTo>
                    <a:pt x="1072" y="1"/>
                    <a:pt x="851" y="190"/>
                    <a:pt x="851" y="379"/>
                  </a:cubicBezTo>
                  <a:lnTo>
                    <a:pt x="851" y="662"/>
                  </a:lnTo>
                  <a:cubicBezTo>
                    <a:pt x="379" y="820"/>
                    <a:pt x="1" y="1293"/>
                    <a:pt x="1" y="1828"/>
                  </a:cubicBezTo>
                  <a:cubicBezTo>
                    <a:pt x="1" y="2521"/>
                    <a:pt x="568" y="2899"/>
                    <a:pt x="1009" y="3214"/>
                  </a:cubicBezTo>
                  <a:cubicBezTo>
                    <a:pt x="1324" y="3466"/>
                    <a:pt x="1671" y="3687"/>
                    <a:pt x="1671" y="3939"/>
                  </a:cubicBezTo>
                  <a:cubicBezTo>
                    <a:pt x="1671" y="4160"/>
                    <a:pt x="1482" y="4349"/>
                    <a:pt x="1261" y="4349"/>
                  </a:cubicBezTo>
                  <a:cubicBezTo>
                    <a:pt x="1072" y="4349"/>
                    <a:pt x="851" y="4160"/>
                    <a:pt x="851" y="3939"/>
                  </a:cubicBezTo>
                  <a:cubicBezTo>
                    <a:pt x="851" y="3687"/>
                    <a:pt x="631" y="3529"/>
                    <a:pt x="442" y="3529"/>
                  </a:cubicBezTo>
                  <a:cubicBezTo>
                    <a:pt x="253" y="3529"/>
                    <a:pt x="64" y="3718"/>
                    <a:pt x="64" y="3939"/>
                  </a:cubicBezTo>
                  <a:cubicBezTo>
                    <a:pt x="64" y="4475"/>
                    <a:pt x="410" y="4916"/>
                    <a:pt x="883" y="5105"/>
                  </a:cubicBezTo>
                  <a:lnTo>
                    <a:pt x="883" y="5388"/>
                  </a:lnTo>
                  <a:cubicBezTo>
                    <a:pt x="883" y="5609"/>
                    <a:pt x="1072" y="5766"/>
                    <a:pt x="1324" y="5766"/>
                  </a:cubicBezTo>
                  <a:cubicBezTo>
                    <a:pt x="1545" y="5766"/>
                    <a:pt x="1702" y="5577"/>
                    <a:pt x="1702" y="5388"/>
                  </a:cubicBezTo>
                  <a:lnTo>
                    <a:pt x="1702" y="5105"/>
                  </a:lnTo>
                  <a:cubicBezTo>
                    <a:pt x="2175" y="4947"/>
                    <a:pt x="2521" y="4475"/>
                    <a:pt x="2521" y="3939"/>
                  </a:cubicBezTo>
                  <a:cubicBezTo>
                    <a:pt x="2521" y="3246"/>
                    <a:pt x="1986" y="2868"/>
                    <a:pt x="1545" y="2553"/>
                  </a:cubicBezTo>
                  <a:cubicBezTo>
                    <a:pt x="1229" y="2301"/>
                    <a:pt x="883" y="2080"/>
                    <a:pt x="883" y="1828"/>
                  </a:cubicBezTo>
                  <a:cubicBezTo>
                    <a:pt x="883" y="1608"/>
                    <a:pt x="1072" y="1450"/>
                    <a:pt x="1261" y="1450"/>
                  </a:cubicBezTo>
                  <a:cubicBezTo>
                    <a:pt x="1513" y="1450"/>
                    <a:pt x="1671" y="1639"/>
                    <a:pt x="1671" y="1828"/>
                  </a:cubicBezTo>
                  <a:cubicBezTo>
                    <a:pt x="1671" y="2080"/>
                    <a:pt x="1860" y="2269"/>
                    <a:pt x="2112" y="2269"/>
                  </a:cubicBezTo>
                  <a:cubicBezTo>
                    <a:pt x="2332" y="2269"/>
                    <a:pt x="2490" y="2080"/>
                    <a:pt x="2490" y="1828"/>
                  </a:cubicBezTo>
                  <a:cubicBezTo>
                    <a:pt x="2490" y="1293"/>
                    <a:pt x="2143" y="852"/>
                    <a:pt x="1671" y="662"/>
                  </a:cubicBezTo>
                  <a:lnTo>
                    <a:pt x="1671" y="379"/>
                  </a:lnTo>
                  <a:cubicBezTo>
                    <a:pt x="1671" y="158"/>
                    <a:pt x="1482" y="1"/>
                    <a:pt x="126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94" name="Google Shape;7494;p93"/>
            <p:cNvSpPr/>
            <p:nvPr/>
          </p:nvSpPr>
          <p:spPr>
            <a:xfrm>
              <a:off x="-60232500" y="4101525"/>
              <a:ext cx="268600" cy="315875"/>
            </a:xfrm>
            <a:custGeom>
              <a:avLst/>
              <a:gdLst/>
              <a:ahLst/>
              <a:cxnLst/>
              <a:rect l="l" t="t" r="r" b="b"/>
              <a:pathLst>
                <a:path w="10744" h="12635" extrusionOk="0">
                  <a:moveTo>
                    <a:pt x="5356" y="1"/>
                  </a:moveTo>
                  <a:cubicBezTo>
                    <a:pt x="5104" y="1"/>
                    <a:pt x="4946" y="190"/>
                    <a:pt x="4946" y="410"/>
                  </a:cubicBezTo>
                  <a:lnTo>
                    <a:pt x="4946" y="820"/>
                  </a:lnTo>
                  <a:cubicBezTo>
                    <a:pt x="2206" y="1041"/>
                    <a:pt x="0" y="3340"/>
                    <a:pt x="0" y="6176"/>
                  </a:cubicBezTo>
                  <a:lnTo>
                    <a:pt x="0" y="6585"/>
                  </a:lnTo>
                  <a:lnTo>
                    <a:pt x="32" y="6585"/>
                  </a:lnTo>
                  <a:cubicBezTo>
                    <a:pt x="32" y="6806"/>
                    <a:pt x="221" y="6963"/>
                    <a:pt x="473" y="6963"/>
                  </a:cubicBezTo>
                  <a:cubicBezTo>
                    <a:pt x="693" y="6963"/>
                    <a:pt x="851" y="6774"/>
                    <a:pt x="851" y="6585"/>
                  </a:cubicBezTo>
                  <a:cubicBezTo>
                    <a:pt x="851" y="6113"/>
                    <a:pt x="1197" y="5766"/>
                    <a:pt x="1701" y="5766"/>
                  </a:cubicBezTo>
                  <a:cubicBezTo>
                    <a:pt x="2174" y="5766"/>
                    <a:pt x="2521" y="6113"/>
                    <a:pt x="2521" y="6585"/>
                  </a:cubicBezTo>
                  <a:cubicBezTo>
                    <a:pt x="2521" y="6806"/>
                    <a:pt x="2710" y="6963"/>
                    <a:pt x="2899" y="6963"/>
                  </a:cubicBezTo>
                  <a:cubicBezTo>
                    <a:pt x="3119" y="6963"/>
                    <a:pt x="3308" y="6774"/>
                    <a:pt x="3308" y="6585"/>
                  </a:cubicBezTo>
                  <a:cubicBezTo>
                    <a:pt x="3308" y="6113"/>
                    <a:pt x="3655" y="5766"/>
                    <a:pt x="4127" y="5766"/>
                  </a:cubicBezTo>
                  <a:cubicBezTo>
                    <a:pt x="4600" y="5766"/>
                    <a:pt x="4946" y="6113"/>
                    <a:pt x="4946" y="6585"/>
                  </a:cubicBezTo>
                  <a:lnTo>
                    <a:pt x="4946" y="11437"/>
                  </a:lnTo>
                  <a:cubicBezTo>
                    <a:pt x="4946" y="12099"/>
                    <a:pt x="5514" y="12634"/>
                    <a:pt x="6175" y="12634"/>
                  </a:cubicBezTo>
                  <a:cubicBezTo>
                    <a:pt x="6837" y="12634"/>
                    <a:pt x="7404" y="12099"/>
                    <a:pt x="7404" y="11437"/>
                  </a:cubicBezTo>
                  <a:lnTo>
                    <a:pt x="7404" y="10586"/>
                  </a:lnTo>
                  <a:cubicBezTo>
                    <a:pt x="7404" y="10366"/>
                    <a:pt x="7215" y="10208"/>
                    <a:pt x="6994" y="10208"/>
                  </a:cubicBezTo>
                  <a:cubicBezTo>
                    <a:pt x="6805" y="10208"/>
                    <a:pt x="6616" y="10397"/>
                    <a:pt x="6616" y="10586"/>
                  </a:cubicBezTo>
                  <a:lnTo>
                    <a:pt x="6616" y="11437"/>
                  </a:lnTo>
                  <a:cubicBezTo>
                    <a:pt x="6616" y="11658"/>
                    <a:pt x="6427" y="11815"/>
                    <a:pt x="6175" y="11815"/>
                  </a:cubicBezTo>
                  <a:cubicBezTo>
                    <a:pt x="5955" y="11815"/>
                    <a:pt x="5797" y="11626"/>
                    <a:pt x="5797" y="11437"/>
                  </a:cubicBezTo>
                  <a:lnTo>
                    <a:pt x="5797" y="6585"/>
                  </a:lnTo>
                  <a:cubicBezTo>
                    <a:pt x="5797" y="6113"/>
                    <a:pt x="6144" y="5766"/>
                    <a:pt x="6616" y="5766"/>
                  </a:cubicBezTo>
                  <a:cubicBezTo>
                    <a:pt x="7089" y="5766"/>
                    <a:pt x="7435" y="6113"/>
                    <a:pt x="7435" y="6585"/>
                  </a:cubicBezTo>
                  <a:cubicBezTo>
                    <a:pt x="7435" y="6806"/>
                    <a:pt x="7624" y="6963"/>
                    <a:pt x="7876" y="6963"/>
                  </a:cubicBezTo>
                  <a:cubicBezTo>
                    <a:pt x="8097" y="6963"/>
                    <a:pt x="8255" y="6774"/>
                    <a:pt x="8255" y="6585"/>
                  </a:cubicBezTo>
                  <a:cubicBezTo>
                    <a:pt x="8255" y="6113"/>
                    <a:pt x="8633" y="5766"/>
                    <a:pt x="9105" y="5766"/>
                  </a:cubicBezTo>
                  <a:cubicBezTo>
                    <a:pt x="9578" y="5766"/>
                    <a:pt x="9924" y="6113"/>
                    <a:pt x="9924" y="6585"/>
                  </a:cubicBezTo>
                  <a:cubicBezTo>
                    <a:pt x="9924" y="6806"/>
                    <a:pt x="10113" y="6963"/>
                    <a:pt x="10302" y="6963"/>
                  </a:cubicBezTo>
                  <a:cubicBezTo>
                    <a:pt x="10523" y="6963"/>
                    <a:pt x="10743" y="6774"/>
                    <a:pt x="10743" y="6585"/>
                  </a:cubicBezTo>
                  <a:lnTo>
                    <a:pt x="10743" y="6176"/>
                  </a:lnTo>
                  <a:cubicBezTo>
                    <a:pt x="10743" y="3340"/>
                    <a:pt x="8538" y="1041"/>
                    <a:pt x="5797" y="820"/>
                  </a:cubicBezTo>
                  <a:lnTo>
                    <a:pt x="5797" y="410"/>
                  </a:lnTo>
                  <a:cubicBezTo>
                    <a:pt x="5797" y="158"/>
                    <a:pt x="5577" y="1"/>
                    <a:pt x="535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7495" name="Google Shape;7495;p93"/>
          <p:cNvSpPr/>
          <p:nvPr/>
        </p:nvSpPr>
        <p:spPr>
          <a:xfrm>
            <a:off x="2882249" y="5493596"/>
            <a:ext cx="488447" cy="489720"/>
          </a:xfrm>
          <a:custGeom>
            <a:avLst/>
            <a:gdLst/>
            <a:ahLst/>
            <a:cxnLst/>
            <a:rect l="l" t="t" r="r" b="b"/>
            <a:pathLst>
              <a:path w="12665" h="12698" extrusionOk="0">
                <a:moveTo>
                  <a:pt x="9200" y="883"/>
                </a:moveTo>
                <a:lnTo>
                  <a:pt x="9200" y="1702"/>
                </a:lnTo>
                <a:lnTo>
                  <a:pt x="3403" y="1702"/>
                </a:lnTo>
                <a:lnTo>
                  <a:pt x="3403" y="883"/>
                </a:lnTo>
                <a:close/>
                <a:moveTo>
                  <a:pt x="4222" y="3340"/>
                </a:moveTo>
                <a:lnTo>
                  <a:pt x="4222" y="4191"/>
                </a:lnTo>
                <a:lnTo>
                  <a:pt x="3403" y="4191"/>
                </a:lnTo>
                <a:lnTo>
                  <a:pt x="3403" y="3340"/>
                </a:lnTo>
                <a:close/>
                <a:moveTo>
                  <a:pt x="6711" y="3340"/>
                </a:moveTo>
                <a:lnTo>
                  <a:pt x="6711" y="4191"/>
                </a:lnTo>
                <a:lnTo>
                  <a:pt x="5892" y="4191"/>
                </a:lnTo>
                <a:lnTo>
                  <a:pt x="5892" y="3340"/>
                </a:lnTo>
                <a:close/>
                <a:moveTo>
                  <a:pt x="9200" y="3340"/>
                </a:moveTo>
                <a:lnTo>
                  <a:pt x="9200" y="4191"/>
                </a:lnTo>
                <a:lnTo>
                  <a:pt x="8349" y="4191"/>
                </a:lnTo>
                <a:lnTo>
                  <a:pt x="8349" y="3340"/>
                </a:lnTo>
                <a:close/>
                <a:moveTo>
                  <a:pt x="4222" y="5010"/>
                </a:moveTo>
                <a:lnTo>
                  <a:pt x="4222" y="5829"/>
                </a:lnTo>
                <a:lnTo>
                  <a:pt x="3403" y="5829"/>
                </a:lnTo>
                <a:lnTo>
                  <a:pt x="3403" y="5010"/>
                </a:lnTo>
                <a:close/>
                <a:moveTo>
                  <a:pt x="6711" y="5010"/>
                </a:moveTo>
                <a:lnTo>
                  <a:pt x="6711" y="5829"/>
                </a:lnTo>
                <a:lnTo>
                  <a:pt x="5892" y="5829"/>
                </a:lnTo>
                <a:lnTo>
                  <a:pt x="5892" y="5010"/>
                </a:lnTo>
                <a:close/>
                <a:moveTo>
                  <a:pt x="9200" y="5010"/>
                </a:moveTo>
                <a:lnTo>
                  <a:pt x="9200" y="5829"/>
                </a:lnTo>
                <a:lnTo>
                  <a:pt x="8349" y="5829"/>
                </a:lnTo>
                <a:lnTo>
                  <a:pt x="8349" y="5010"/>
                </a:lnTo>
                <a:close/>
                <a:moveTo>
                  <a:pt x="4222" y="6648"/>
                </a:moveTo>
                <a:lnTo>
                  <a:pt x="4222" y="7499"/>
                </a:lnTo>
                <a:lnTo>
                  <a:pt x="3403" y="7499"/>
                </a:lnTo>
                <a:lnTo>
                  <a:pt x="3403" y="6648"/>
                </a:lnTo>
                <a:close/>
                <a:moveTo>
                  <a:pt x="6711" y="6648"/>
                </a:moveTo>
                <a:lnTo>
                  <a:pt x="6711" y="7499"/>
                </a:lnTo>
                <a:lnTo>
                  <a:pt x="5892" y="7499"/>
                </a:lnTo>
                <a:lnTo>
                  <a:pt x="5892" y="6648"/>
                </a:lnTo>
                <a:close/>
                <a:moveTo>
                  <a:pt x="9200" y="6648"/>
                </a:moveTo>
                <a:lnTo>
                  <a:pt x="9200" y="7499"/>
                </a:lnTo>
                <a:lnTo>
                  <a:pt x="8349" y="7499"/>
                </a:lnTo>
                <a:lnTo>
                  <a:pt x="8349" y="6648"/>
                </a:lnTo>
                <a:close/>
                <a:moveTo>
                  <a:pt x="1733" y="9137"/>
                </a:moveTo>
                <a:lnTo>
                  <a:pt x="1733" y="11909"/>
                </a:lnTo>
                <a:lnTo>
                  <a:pt x="819" y="11909"/>
                </a:lnTo>
                <a:lnTo>
                  <a:pt x="819" y="9137"/>
                </a:lnTo>
                <a:close/>
                <a:moveTo>
                  <a:pt x="5892" y="9137"/>
                </a:moveTo>
                <a:lnTo>
                  <a:pt x="5892" y="11909"/>
                </a:lnTo>
                <a:lnTo>
                  <a:pt x="4222" y="11909"/>
                </a:lnTo>
                <a:lnTo>
                  <a:pt x="4222" y="9137"/>
                </a:lnTo>
                <a:close/>
                <a:moveTo>
                  <a:pt x="8349" y="9137"/>
                </a:moveTo>
                <a:lnTo>
                  <a:pt x="8349" y="11909"/>
                </a:lnTo>
                <a:lnTo>
                  <a:pt x="6711" y="11909"/>
                </a:lnTo>
                <a:lnTo>
                  <a:pt x="6711" y="9137"/>
                </a:lnTo>
                <a:close/>
                <a:moveTo>
                  <a:pt x="11783" y="9137"/>
                </a:moveTo>
                <a:lnTo>
                  <a:pt x="11783" y="11909"/>
                </a:lnTo>
                <a:lnTo>
                  <a:pt x="10806" y="11909"/>
                </a:lnTo>
                <a:lnTo>
                  <a:pt x="10806" y="9137"/>
                </a:lnTo>
                <a:close/>
                <a:moveTo>
                  <a:pt x="2993" y="1"/>
                </a:moveTo>
                <a:cubicBezTo>
                  <a:pt x="2773" y="1"/>
                  <a:pt x="2615" y="190"/>
                  <a:pt x="2615" y="410"/>
                </a:cubicBezTo>
                <a:lnTo>
                  <a:pt x="2615" y="1670"/>
                </a:lnTo>
                <a:lnTo>
                  <a:pt x="2206" y="1670"/>
                </a:lnTo>
                <a:cubicBezTo>
                  <a:pt x="1985" y="1670"/>
                  <a:pt x="1796" y="1859"/>
                  <a:pt x="1796" y="2080"/>
                </a:cubicBezTo>
                <a:lnTo>
                  <a:pt x="1796" y="8318"/>
                </a:lnTo>
                <a:lnTo>
                  <a:pt x="410" y="8318"/>
                </a:lnTo>
                <a:cubicBezTo>
                  <a:pt x="158" y="8318"/>
                  <a:pt x="0" y="8507"/>
                  <a:pt x="0" y="8696"/>
                </a:cubicBezTo>
                <a:lnTo>
                  <a:pt x="0" y="12287"/>
                </a:lnTo>
                <a:cubicBezTo>
                  <a:pt x="0" y="12540"/>
                  <a:pt x="221" y="12697"/>
                  <a:pt x="410" y="12697"/>
                </a:cubicBezTo>
                <a:lnTo>
                  <a:pt x="12256" y="12697"/>
                </a:lnTo>
                <a:cubicBezTo>
                  <a:pt x="12508" y="12697"/>
                  <a:pt x="12665" y="12477"/>
                  <a:pt x="12665" y="12287"/>
                </a:cubicBezTo>
                <a:lnTo>
                  <a:pt x="12665" y="8696"/>
                </a:lnTo>
                <a:cubicBezTo>
                  <a:pt x="12602" y="8475"/>
                  <a:pt x="12445" y="8318"/>
                  <a:pt x="12224" y="8318"/>
                </a:cubicBezTo>
                <a:lnTo>
                  <a:pt x="10838" y="8318"/>
                </a:lnTo>
                <a:lnTo>
                  <a:pt x="10838" y="2080"/>
                </a:lnTo>
                <a:cubicBezTo>
                  <a:pt x="10838" y="1859"/>
                  <a:pt x="10649" y="1670"/>
                  <a:pt x="10460" y="1670"/>
                </a:cubicBezTo>
                <a:lnTo>
                  <a:pt x="10019" y="1670"/>
                </a:lnTo>
                <a:lnTo>
                  <a:pt x="10019" y="410"/>
                </a:lnTo>
                <a:cubicBezTo>
                  <a:pt x="10019" y="158"/>
                  <a:pt x="9830" y="1"/>
                  <a:pt x="960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7496" name="Google Shape;7496;p93"/>
          <p:cNvGrpSpPr/>
          <p:nvPr/>
        </p:nvGrpSpPr>
        <p:grpSpPr>
          <a:xfrm>
            <a:off x="3475883" y="1836126"/>
            <a:ext cx="490915" cy="488485"/>
            <a:chOff x="-63679950" y="3360375"/>
            <a:chExt cx="318225" cy="316650"/>
          </a:xfrm>
        </p:grpSpPr>
        <p:sp>
          <p:nvSpPr>
            <p:cNvPr id="7497" name="Google Shape;7497;p93"/>
            <p:cNvSpPr/>
            <p:nvPr/>
          </p:nvSpPr>
          <p:spPr>
            <a:xfrm>
              <a:off x="-63497200" y="3423400"/>
              <a:ext cx="40975" cy="40975"/>
            </a:xfrm>
            <a:custGeom>
              <a:avLst/>
              <a:gdLst/>
              <a:ahLst/>
              <a:cxnLst/>
              <a:rect l="l" t="t" r="r" b="b"/>
              <a:pathLst>
                <a:path w="1639" h="1639" extrusionOk="0">
                  <a:moveTo>
                    <a:pt x="819" y="0"/>
                  </a:moveTo>
                  <a:cubicBezTo>
                    <a:pt x="378" y="0"/>
                    <a:pt x="0" y="378"/>
                    <a:pt x="0" y="819"/>
                  </a:cubicBezTo>
                  <a:cubicBezTo>
                    <a:pt x="0" y="1260"/>
                    <a:pt x="378" y="1638"/>
                    <a:pt x="819" y="1638"/>
                  </a:cubicBezTo>
                  <a:cubicBezTo>
                    <a:pt x="1260" y="1638"/>
                    <a:pt x="1638" y="1260"/>
                    <a:pt x="1638" y="819"/>
                  </a:cubicBezTo>
                  <a:cubicBezTo>
                    <a:pt x="1638" y="378"/>
                    <a:pt x="1260" y="0"/>
                    <a:pt x="819"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98" name="Google Shape;7498;p93"/>
            <p:cNvSpPr/>
            <p:nvPr/>
          </p:nvSpPr>
          <p:spPr>
            <a:xfrm>
              <a:off x="-63516900" y="3485625"/>
              <a:ext cx="79575" cy="29950"/>
            </a:xfrm>
            <a:custGeom>
              <a:avLst/>
              <a:gdLst/>
              <a:ahLst/>
              <a:cxnLst/>
              <a:rect l="l" t="t" r="r" b="b"/>
              <a:pathLst>
                <a:path w="3183" h="1198" extrusionOk="0">
                  <a:moveTo>
                    <a:pt x="1607" y="0"/>
                  </a:moveTo>
                  <a:cubicBezTo>
                    <a:pt x="820" y="0"/>
                    <a:pt x="190" y="504"/>
                    <a:pt x="1" y="1197"/>
                  </a:cubicBezTo>
                  <a:lnTo>
                    <a:pt x="3183" y="1197"/>
                  </a:lnTo>
                  <a:cubicBezTo>
                    <a:pt x="3025" y="504"/>
                    <a:pt x="2395" y="0"/>
                    <a:pt x="160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99" name="Google Shape;7499;p93"/>
            <p:cNvSpPr/>
            <p:nvPr/>
          </p:nvSpPr>
          <p:spPr>
            <a:xfrm>
              <a:off x="-63618500" y="3360375"/>
              <a:ext cx="256775" cy="256600"/>
            </a:xfrm>
            <a:custGeom>
              <a:avLst/>
              <a:gdLst/>
              <a:ahLst/>
              <a:cxnLst/>
              <a:rect l="l" t="t" r="r" b="b"/>
              <a:pathLst>
                <a:path w="10271" h="10264" extrusionOk="0">
                  <a:moveTo>
                    <a:pt x="5703" y="1639"/>
                  </a:moveTo>
                  <a:cubicBezTo>
                    <a:pt x="6616" y="1639"/>
                    <a:pt x="7373" y="2395"/>
                    <a:pt x="7373" y="3309"/>
                  </a:cubicBezTo>
                  <a:cubicBezTo>
                    <a:pt x="7373" y="3750"/>
                    <a:pt x="7215" y="4128"/>
                    <a:pt x="6900" y="4443"/>
                  </a:cubicBezTo>
                  <a:cubicBezTo>
                    <a:pt x="7625" y="4884"/>
                    <a:pt x="8192" y="5672"/>
                    <a:pt x="8192" y="6617"/>
                  </a:cubicBezTo>
                  <a:cubicBezTo>
                    <a:pt x="8160" y="6900"/>
                    <a:pt x="8003" y="7058"/>
                    <a:pt x="7751" y="7058"/>
                  </a:cubicBezTo>
                  <a:lnTo>
                    <a:pt x="3623" y="7058"/>
                  </a:lnTo>
                  <a:cubicBezTo>
                    <a:pt x="3371" y="7058"/>
                    <a:pt x="3214" y="6837"/>
                    <a:pt x="3214" y="6617"/>
                  </a:cubicBezTo>
                  <a:cubicBezTo>
                    <a:pt x="3214" y="5672"/>
                    <a:pt x="3749" y="4884"/>
                    <a:pt x="4537" y="4443"/>
                  </a:cubicBezTo>
                  <a:cubicBezTo>
                    <a:pt x="4254" y="4128"/>
                    <a:pt x="4065" y="3718"/>
                    <a:pt x="4065" y="3309"/>
                  </a:cubicBezTo>
                  <a:cubicBezTo>
                    <a:pt x="4065" y="2395"/>
                    <a:pt x="4789" y="1639"/>
                    <a:pt x="5703" y="1639"/>
                  </a:cubicBezTo>
                  <a:close/>
                  <a:moveTo>
                    <a:pt x="5703" y="1"/>
                  </a:moveTo>
                  <a:cubicBezTo>
                    <a:pt x="3182" y="1"/>
                    <a:pt x="1135" y="2049"/>
                    <a:pt x="1135" y="4569"/>
                  </a:cubicBezTo>
                  <a:cubicBezTo>
                    <a:pt x="1135" y="5609"/>
                    <a:pt x="1481" y="6648"/>
                    <a:pt x="2206" y="7467"/>
                  </a:cubicBezTo>
                  <a:lnTo>
                    <a:pt x="1607" y="8066"/>
                  </a:lnTo>
                  <a:lnTo>
                    <a:pt x="756" y="7184"/>
                  </a:lnTo>
                  <a:cubicBezTo>
                    <a:pt x="678" y="7121"/>
                    <a:pt x="567" y="7089"/>
                    <a:pt x="457" y="7089"/>
                  </a:cubicBezTo>
                  <a:cubicBezTo>
                    <a:pt x="347" y="7089"/>
                    <a:pt x="237" y="7121"/>
                    <a:pt x="158" y="7184"/>
                  </a:cubicBezTo>
                  <a:cubicBezTo>
                    <a:pt x="0" y="7341"/>
                    <a:pt x="0" y="7625"/>
                    <a:pt x="158" y="7783"/>
                  </a:cubicBezTo>
                  <a:lnTo>
                    <a:pt x="1324" y="8980"/>
                  </a:lnTo>
                  <a:lnTo>
                    <a:pt x="2521" y="10145"/>
                  </a:lnTo>
                  <a:cubicBezTo>
                    <a:pt x="2600" y="10224"/>
                    <a:pt x="2710" y="10264"/>
                    <a:pt x="2820" y="10264"/>
                  </a:cubicBezTo>
                  <a:cubicBezTo>
                    <a:pt x="2930" y="10264"/>
                    <a:pt x="3041" y="10224"/>
                    <a:pt x="3119" y="10145"/>
                  </a:cubicBezTo>
                  <a:cubicBezTo>
                    <a:pt x="3277" y="9988"/>
                    <a:pt x="3277" y="9704"/>
                    <a:pt x="3119" y="9547"/>
                  </a:cubicBezTo>
                  <a:lnTo>
                    <a:pt x="2237" y="8696"/>
                  </a:lnTo>
                  <a:lnTo>
                    <a:pt x="2836" y="8098"/>
                  </a:lnTo>
                  <a:cubicBezTo>
                    <a:pt x="3655" y="8759"/>
                    <a:pt x="4695" y="9169"/>
                    <a:pt x="5734" y="9169"/>
                  </a:cubicBezTo>
                  <a:cubicBezTo>
                    <a:pt x="8255" y="9169"/>
                    <a:pt x="10271" y="7121"/>
                    <a:pt x="10271" y="4632"/>
                  </a:cubicBezTo>
                  <a:cubicBezTo>
                    <a:pt x="10239" y="2049"/>
                    <a:pt x="8223" y="1"/>
                    <a:pt x="5703"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00" name="Google Shape;7500;p93"/>
            <p:cNvSpPr/>
            <p:nvPr/>
          </p:nvSpPr>
          <p:spPr>
            <a:xfrm>
              <a:off x="-63679950" y="3576200"/>
              <a:ext cx="102425" cy="100825"/>
            </a:xfrm>
            <a:custGeom>
              <a:avLst/>
              <a:gdLst/>
              <a:ahLst/>
              <a:cxnLst/>
              <a:rect l="l" t="t" r="r" b="b"/>
              <a:pathLst>
                <a:path w="4097" h="4033" extrusionOk="0">
                  <a:moveTo>
                    <a:pt x="2332" y="0"/>
                  </a:moveTo>
                  <a:lnTo>
                    <a:pt x="159" y="2142"/>
                  </a:lnTo>
                  <a:cubicBezTo>
                    <a:pt x="1" y="2300"/>
                    <a:pt x="1" y="2584"/>
                    <a:pt x="159" y="2741"/>
                  </a:cubicBezTo>
                  <a:lnTo>
                    <a:pt x="1356" y="3938"/>
                  </a:lnTo>
                  <a:cubicBezTo>
                    <a:pt x="1434" y="4001"/>
                    <a:pt x="1545" y="4033"/>
                    <a:pt x="1655" y="4033"/>
                  </a:cubicBezTo>
                  <a:cubicBezTo>
                    <a:pt x="1765" y="4033"/>
                    <a:pt x="1876" y="4001"/>
                    <a:pt x="1954" y="3938"/>
                  </a:cubicBezTo>
                  <a:lnTo>
                    <a:pt x="4097" y="1764"/>
                  </a:lnTo>
                  <a:lnTo>
                    <a:pt x="2332"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7501" name="Google Shape;7501;p93"/>
          <p:cNvSpPr/>
          <p:nvPr/>
        </p:nvSpPr>
        <p:spPr>
          <a:xfrm>
            <a:off x="3474506" y="2425863"/>
            <a:ext cx="493345" cy="490299"/>
          </a:xfrm>
          <a:custGeom>
            <a:avLst/>
            <a:gdLst/>
            <a:ahLst/>
            <a:cxnLst/>
            <a:rect l="l" t="t" r="r" b="b"/>
            <a:pathLst>
              <a:path w="12792" h="12713" extrusionOk="0">
                <a:moveTo>
                  <a:pt x="8633" y="1229"/>
                </a:moveTo>
                <a:cubicBezTo>
                  <a:pt x="8854" y="1229"/>
                  <a:pt x="9011" y="1418"/>
                  <a:pt x="9011" y="1607"/>
                </a:cubicBezTo>
                <a:lnTo>
                  <a:pt x="9011" y="1890"/>
                </a:lnTo>
                <a:cubicBezTo>
                  <a:pt x="9484" y="2048"/>
                  <a:pt x="9831" y="2520"/>
                  <a:pt x="9831" y="3088"/>
                </a:cubicBezTo>
                <a:cubicBezTo>
                  <a:pt x="9831" y="3308"/>
                  <a:pt x="9641" y="3497"/>
                  <a:pt x="9452" y="3497"/>
                </a:cubicBezTo>
                <a:cubicBezTo>
                  <a:pt x="9200" y="3497"/>
                  <a:pt x="9011" y="3308"/>
                  <a:pt x="9011" y="3088"/>
                </a:cubicBezTo>
                <a:cubicBezTo>
                  <a:pt x="9011" y="2835"/>
                  <a:pt x="8822" y="2678"/>
                  <a:pt x="8633" y="2678"/>
                </a:cubicBezTo>
                <a:cubicBezTo>
                  <a:pt x="8413" y="2678"/>
                  <a:pt x="8192" y="2867"/>
                  <a:pt x="8192" y="3088"/>
                </a:cubicBezTo>
                <a:cubicBezTo>
                  <a:pt x="8224" y="3308"/>
                  <a:pt x="8570" y="3529"/>
                  <a:pt x="8885" y="3781"/>
                </a:cubicBezTo>
                <a:cubicBezTo>
                  <a:pt x="9326" y="4096"/>
                  <a:pt x="9894" y="4505"/>
                  <a:pt x="9894" y="5167"/>
                </a:cubicBezTo>
                <a:cubicBezTo>
                  <a:pt x="9894" y="5702"/>
                  <a:pt x="9515" y="6143"/>
                  <a:pt x="9043" y="6333"/>
                </a:cubicBezTo>
                <a:lnTo>
                  <a:pt x="9043" y="6616"/>
                </a:lnTo>
                <a:cubicBezTo>
                  <a:pt x="9043" y="6868"/>
                  <a:pt x="8854" y="7026"/>
                  <a:pt x="8665" y="7026"/>
                </a:cubicBezTo>
                <a:cubicBezTo>
                  <a:pt x="8476" y="7026"/>
                  <a:pt x="8224" y="6805"/>
                  <a:pt x="8224" y="6616"/>
                </a:cubicBezTo>
                <a:lnTo>
                  <a:pt x="8224" y="6333"/>
                </a:lnTo>
                <a:cubicBezTo>
                  <a:pt x="7751" y="6175"/>
                  <a:pt x="7405" y="5702"/>
                  <a:pt x="7405" y="5167"/>
                </a:cubicBezTo>
                <a:cubicBezTo>
                  <a:pt x="7405" y="4915"/>
                  <a:pt x="7594" y="4757"/>
                  <a:pt x="7783" y="4757"/>
                </a:cubicBezTo>
                <a:cubicBezTo>
                  <a:pt x="8003" y="4757"/>
                  <a:pt x="8192" y="4978"/>
                  <a:pt x="8192" y="5167"/>
                </a:cubicBezTo>
                <a:cubicBezTo>
                  <a:pt x="8192" y="5387"/>
                  <a:pt x="8381" y="5608"/>
                  <a:pt x="8633" y="5608"/>
                </a:cubicBezTo>
                <a:cubicBezTo>
                  <a:pt x="8854" y="5608"/>
                  <a:pt x="9011" y="5387"/>
                  <a:pt x="9011" y="5167"/>
                </a:cubicBezTo>
                <a:cubicBezTo>
                  <a:pt x="9011" y="4915"/>
                  <a:pt x="8696" y="4694"/>
                  <a:pt x="8350" y="4442"/>
                </a:cubicBezTo>
                <a:cubicBezTo>
                  <a:pt x="7909" y="4127"/>
                  <a:pt x="7373" y="3749"/>
                  <a:pt x="7373" y="3088"/>
                </a:cubicBezTo>
                <a:cubicBezTo>
                  <a:pt x="7373" y="2520"/>
                  <a:pt x="7720" y="2079"/>
                  <a:pt x="8192" y="1890"/>
                </a:cubicBezTo>
                <a:lnTo>
                  <a:pt x="8192" y="1607"/>
                </a:lnTo>
                <a:cubicBezTo>
                  <a:pt x="8192" y="1386"/>
                  <a:pt x="8381" y="1229"/>
                  <a:pt x="8633" y="1229"/>
                </a:cubicBezTo>
                <a:close/>
                <a:moveTo>
                  <a:pt x="6050" y="6616"/>
                </a:moveTo>
                <a:lnTo>
                  <a:pt x="5073" y="10239"/>
                </a:lnTo>
                <a:lnTo>
                  <a:pt x="4853" y="9388"/>
                </a:lnTo>
                <a:cubicBezTo>
                  <a:pt x="4793" y="9168"/>
                  <a:pt x="4617" y="9049"/>
                  <a:pt x="4433" y="9049"/>
                </a:cubicBezTo>
                <a:cubicBezTo>
                  <a:pt x="4328" y="9049"/>
                  <a:pt x="4220" y="9088"/>
                  <a:pt x="4128" y="9168"/>
                </a:cubicBezTo>
                <a:lnTo>
                  <a:pt x="1450" y="11846"/>
                </a:lnTo>
                <a:lnTo>
                  <a:pt x="852" y="11279"/>
                </a:lnTo>
                <a:lnTo>
                  <a:pt x="3530" y="8601"/>
                </a:lnTo>
                <a:cubicBezTo>
                  <a:pt x="3782" y="8349"/>
                  <a:pt x="3656" y="7939"/>
                  <a:pt x="3341" y="7876"/>
                </a:cubicBezTo>
                <a:lnTo>
                  <a:pt x="2490" y="7624"/>
                </a:lnTo>
                <a:lnTo>
                  <a:pt x="6050" y="6616"/>
                </a:lnTo>
                <a:close/>
                <a:moveTo>
                  <a:pt x="8665" y="0"/>
                </a:moveTo>
                <a:cubicBezTo>
                  <a:pt x="6365" y="0"/>
                  <a:pt x="4538" y="1859"/>
                  <a:pt x="4538" y="4127"/>
                </a:cubicBezTo>
                <a:cubicBezTo>
                  <a:pt x="4538" y="4852"/>
                  <a:pt x="4695" y="5513"/>
                  <a:pt x="5042" y="6112"/>
                </a:cubicBezTo>
                <a:lnTo>
                  <a:pt x="820" y="7341"/>
                </a:lnTo>
                <a:cubicBezTo>
                  <a:pt x="442" y="7435"/>
                  <a:pt x="442" y="8034"/>
                  <a:pt x="820" y="8128"/>
                </a:cubicBezTo>
                <a:lnTo>
                  <a:pt x="2490" y="8538"/>
                </a:lnTo>
                <a:lnTo>
                  <a:pt x="316" y="10712"/>
                </a:lnTo>
                <a:cubicBezTo>
                  <a:pt x="1" y="11027"/>
                  <a:pt x="1" y="11594"/>
                  <a:pt x="316" y="11909"/>
                </a:cubicBezTo>
                <a:lnTo>
                  <a:pt x="915" y="12476"/>
                </a:lnTo>
                <a:cubicBezTo>
                  <a:pt x="1072" y="12633"/>
                  <a:pt x="1285" y="12712"/>
                  <a:pt x="1497" y="12712"/>
                </a:cubicBezTo>
                <a:cubicBezTo>
                  <a:pt x="1710" y="12712"/>
                  <a:pt x="1923" y="12633"/>
                  <a:pt x="2080" y="12476"/>
                </a:cubicBezTo>
                <a:lnTo>
                  <a:pt x="4254" y="10334"/>
                </a:lnTo>
                <a:lnTo>
                  <a:pt x="4695" y="11972"/>
                </a:lnTo>
                <a:cubicBezTo>
                  <a:pt x="4759" y="12180"/>
                  <a:pt x="4930" y="12291"/>
                  <a:pt x="5098" y="12291"/>
                </a:cubicBezTo>
                <a:cubicBezTo>
                  <a:pt x="5261" y="12291"/>
                  <a:pt x="5421" y="12188"/>
                  <a:pt x="5483" y="11972"/>
                </a:cubicBezTo>
                <a:lnTo>
                  <a:pt x="6712" y="7750"/>
                </a:lnTo>
                <a:cubicBezTo>
                  <a:pt x="7279" y="8065"/>
                  <a:pt x="7972" y="8286"/>
                  <a:pt x="8665" y="8286"/>
                </a:cubicBezTo>
                <a:cubicBezTo>
                  <a:pt x="10965" y="8286"/>
                  <a:pt x="12792" y="6427"/>
                  <a:pt x="12792" y="4127"/>
                </a:cubicBezTo>
                <a:cubicBezTo>
                  <a:pt x="12760" y="1859"/>
                  <a:pt x="10902" y="0"/>
                  <a:pt x="8665"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7502" name="Google Shape;7502;p93"/>
          <p:cNvGrpSpPr/>
          <p:nvPr/>
        </p:nvGrpSpPr>
        <p:grpSpPr>
          <a:xfrm>
            <a:off x="3474052" y="2997909"/>
            <a:ext cx="494579" cy="490028"/>
            <a:chOff x="-63679950" y="4093450"/>
            <a:chExt cx="320600" cy="317650"/>
          </a:xfrm>
        </p:grpSpPr>
        <p:sp>
          <p:nvSpPr>
            <p:cNvPr id="7503" name="Google Shape;7503;p93"/>
            <p:cNvSpPr/>
            <p:nvPr/>
          </p:nvSpPr>
          <p:spPr>
            <a:xfrm>
              <a:off x="-63595650" y="4093450"/>
              <a:ext cx="236300" cy="230425"/>
            </a:xfrm>
            <a:custGeom>
              <a:avLst/>
              <a:gdLst/>
              <a:ahLst/>
              <a:cxnLst/>
              <a:rect l="l" t="t" r="r" b="b"/>
              <a:pathLst>
                <a:path w="9452" h="9217" extrusionOk="0">
                  <a:moveTo>
                    <a:pt x="3387" y="836"/>
                  </a:moveTo>
                  <a:cubicBezTo>
                    <a:pt x="3497" y="836"/>
                    <a:pt x="3607" y="875"/>
                    <a:pt x="3686" y="954"/>
                  </a:cubicBezTo>
                  <a:cubicBezTo>
                    <a:pt x="3844" y="1111"/>
                    <a:pt x="3844" y="1395"/>
                    <a:pt x="3686" y="1553"/>
                  </a:cubicBezTo>
                  <a:lnTo>
                    <a:pt x="1638" y="3600"/>
                  </a:lnTo>
                  <a:cubicBezTo>
                    <a:pt x="1560" y="3679"/>
                    <a:pt x="1449" y="3718"/>
                    <a:pt x="1339" y="3718"/>
                  </a:cubicBezTo>
                  <a:cubicBezTo>
                    <a:pt x="1229" y="3718"/>
                    <a:pt x="1118" y="3679"/>
                    <a:pt x="1040" y="3600"/>
                  </a:cubicBezTo>
                  <a:cubicBezTo>
                    <a:pt x="882" y="3443"/>
                    <a:pt x="882" y="3159"/>
                    <a:pt x="1040" y="3002"/>
                  </a:cubicBezTo>
                  <a:lnTo>
                    <a:pt x="3088" y="954"/>
                  </a:lnTo>
                  <a:cubicBezTo>
                    <a:pt x="3166" y="875"/>
                    <a:pt x="3277" y="836"/>
                    <a:pt x="3387" y="836"/>
                  </a:cubicBezTo>
                  <a:close/>
                  <a:moveTo>
                    <a:pt x="8081" y="5530"/>
                  </a:moveTo>
                  <a:cubicBezTo>
                    <a:pt x="8191" y="5530"/>
                    <a:pt x="8302" y="5569"/>
                    <a:pt x="8380" y="5648"/>
                  </a:cubicBezTo>
                  <a:cubicBezTo>
                    <a:pt x="8538" y="5806"/>
                    <a:pt x="8538" y="6089"/>
                    <a:pt x="8380" y="6247"/>
                  </a:cubicBezTo>
                  <a:lnTo>
                    <a:pt x="6333" y="8295"/>
                  </a:lnTo>
                  <a:cubicBezTo>
                    <a:pt x="6254" y="8358"/>
                    <a:pt x="6143" y="8389"/>
                    <a:pt x="6033" y="8389"/>
                  </a:cubicBezTo>
                  <a:cubicBezTo>
                    <a:pt x="5923" y="8389"/>
                    <a:pt x="5813" y="8358"/>
                    <a:pt x="5734" y="8295"/>
                  </a:cubicBezTo>
                  <a:cubicBezTo>
                    <a:pt x="5576" y="8137"/>
                    <a:pt x="5576" y="7853"/>
                    <a:pt x="5734" y="7696"/>
                  </a:cubicBezTo>
                  <a:lnTo>
                    <a:pt x="7782" y="5648"/>
                  </a:lnTo>
                  <a:cubicBezTo>
                    <a:pt x="7861" y="5569"/>
                    <a:pt x="7971" y="5530"/>
                    <a:pt x="8081" y="5530"/>
                  </a:cubicBezTo>
                  <a:close/>
                  <a:moveTo>
                    <a:pt x="3414" y="1"/>
                  </a:moveTo>
                  <a:cubicBezTo>
                    <a:pt x="3095" y="1"/>
                    <a:pt x="2772" y="119"/>
                    <a:pt x="2520" y="355"/>
                  </a:cubicBezTo>
                  <a:lnTo>
                    <a:pt x="473" y="2403"/>
                  </a:lnTo>
                  <a:cubicBezTo>
                    <a:pt x="0" y="2876"/>
                    <a:pt x="0" y="3663"/>
                    <a:pt x="473" y="4199"/>
                  </a:cubicBezTo>
                  <a:cubicBezTo>
                    <a:pt x="700" y="4406"/>
                    <a:pt x="1008" y="4544"/>
                    <a:pt x="1345" y="4544"/>
                  </a:cubicBezTo>
                  <a:cubicBezTo>
                    <a:pt x="1522" y="4544"/>
                    <a:pt x="1706" y="4506"/>
                    <a:pt x="1890" y="4419"/>
                  </a:cubicBezTo>
                  <a:lnTo>
                    <a:pt x="4915" y="7444"/>
                  </a:lnTo>
                  <a:cubicBezTo>
                    <a:pt x="4663" y="7980"/>
                    <a:pt x="4789" y="8515"/>
                    <a:pt x="5135" y="8862"/>
                  </a:cubicBezTo>
                  <a:cubicBezTo>
                    <a:pt x="5372" y="9098"/>
                    <a:pt x="5687" y="9216"/>
                    <a:pt x="6010" y="9216"/>
                  </a:cubicBezTo>
                  <a:cubicBezTo>
                    <a:pt x="6333" y="9216"/>
                    <a:pt x="6663" y="9098"/>
                    <a:pt x="6931" y="8862"/>
                  </a:cubicBezTo>
                  <a:lnTo>
                    <a:pt x="8979" y="6814"/>
                  </a:lnTo>
                  <a:cubicBezTo>
                    <a:pt x="9452" y="6341"/>
                    <a:pt x="9452" y="5554"/>
                    <a:pt x="8979" y="5050"/>
                  </a:cubicBezTo>
                  <a:cubicBezTo>
                    <a:pt x="8757" y="4828"/>
                    <a:pt x="8445" y="4696"/>
                    <a:pt x="8117" y="4696"/>
                  </a:cubicBezTo>
                  <a:cubicBezTo>
                    <a:pt x="7933" y="4696"/>
                    <a:pt x="7743" y="4738"/>
                    <a:pt x="7561" y="4829"/>
                  </a:cubicBezTo>
                  <a:lnTo>
                    <a:pt x="4505" y="1773"/>
                  </a:lnTo>
                  <a:cubicBezTo>
                    <a:pt x="4757" y="1269"/>
                    <a:pt x="4631" y="733"/>
                    <a:pt x="4285" y="355"/>
                  </a:cubicBezTo>
                  <a:cubicBezTo>
                    <a:pt x="4048" y="119"/>
                    <a:pt x="3733" y="1"/>
                    <a:pt x="3414"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04" name="Google Shape;7504;p93"/>
            <p:cNvSpPr/>
            <p:nvPr/>
          </p:nvSpPr>
          <p:spPr>
            <a:xfrm>
              <a:off x="-63679950" y="4233850"/>
              <a:ext cx="177250" cy="177250"/>
            </a:xfrm>
            <a:custGeom>
              <a:avLst/>
              <a:gdLst/>
              <a:ahLst/>
              <a:cxnLst/>
              <a:rect l="l" t="t" r="r" b="b"/>
              <a:pathLst>
                <a:path w="7090" h="7090" extrusionOk="0">
                  <a:moveTo>
                    <a:pt x="5325" y="1"/>
                  </a:moveTo>
                  <a:lnTo>
                    <a:pt x="4160" y="1166"/>
                  </a:lnTo>
                  <a:cubicBezTo>
                    <a:pt x="4081" y="1088"/>
                    <a:pt x="3971" y="1048"/>
                    <a:pt x="3860" y="1048"/>
                  </a:cubicBezTo>
                  <a:cubicBezTo>
                    <a:pt x="3750" y="1048"/>
                    <a:pt x="3640" y="1088"/>
                    <a:pt x="3561" y="1166"/>
                  </a:cubicBezTo>
                  <a:lnTo>
                    <a:pt x="474" y="4254"/>
                  </a:lnTo>
                  <a:cubicBezTo>
                    <a:pt x="159" y="4569"/>
                    <a:pt x="1" y="4947"/>
                    <a:pt x="1" y="5419"/>
                  </a:cubicBezTo>
                  <a:cubicBezTo>
                    <a:pt x="1" y="5861"/>
                    <a:pt x="159" y="6302"/>
                    <a:pt x="474" y="6617"/>
                  </a:cubicBezTo>
                  <a:cubicBezTo>
                    <a:pt x="789" y="6932"/>
                    <a:pt x="1214" y="7089"/>
                    <a:pt x="1639" y="7089"/>
                  </a:cubicBezTo>
                  <a:cubicBezTo>
                    <a:pt x="2065" y="7089"/>
                    <a:pt x="2490" y="6932"/>
                    <a:pt x="2805" y="6617"/>
                  </a:cubicBezTo>
                  <a:lnTo>
                    <a:pt x="5892" y="3529"/>
                  </a:lnTo>
                  <a:cubicBezTo>
                    <a:pt x="6081" y="3372"/>
                    <a:pt x="6081" y="3088"/>
                    <a:pt x="5924" y="2931"/>
                  </a:cubicBezTo>
                  <a:lnTo>
                    <a:pt x="7090" y="1765"/>
                  </a:lnTo>
                  <a:lnTo>
                    <a:pt x="5325"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05" name="Google Shape;7505;p93"/>
            <p:cNvSpPr/>
            <p:nvPr/>
          </p:nvSpPr>
          <p:spPr>
            <a:xfrm>
              <a:off x="-63548400" y="4348850"/>
              <a:ext cx="185900" cy="62250"/>
            </a:xfrm>
            <a:custGeom>
              <a:avLst/>
              <a:gdLst/>
              <a:ahLst/>
              <a:cxnLst/>
              <a:rect l="l" t="t" r="r" b="b"/>
              <a:pathLst>
                <a:path w="7436" h="2490" extrusionOk="0">
                  <a:moveTo>
                    <a:pt x="2048" y="0"/>
                  </a:moveTo>
                  <a:cubicBezTo>
                    <a:pt x="1355" y="0"/>
                    <a:pt x="819" y="536"/>
                    <a:pt x="819" y="1229"/>
                  </a:cubicBezTo>
                  <a:lnTo>
                    <a:pt x="819" y="1639"/>
                  </a:lnTo>
                  <a:lnTo>
                    <a:pt x="410" y="1639"/>
                  </a:lnTo>
                  <a:cubicBezTo>
                    <a:pt x="189" y="1639"/>
                    <a:pt x="0" y="1859"/>
                    <a:pt x="0" y="2048"/>
                  </a:cubicBezTo>
                  <a:cubicBezTo>
                    <a:pt x="0" y="2269"/>
                    <a:pt x="189" y="2489"/>
                    <a:pt x="410" y="2489"/>
                  </a:cubicBezTo>
                  <a:lnTo>
                    <a:pt x="7026" y="2489"/>
                  </a:lnTo>
                  <a:cubicBezTo>
                    <a:pt x="7278" y="2489"/>
                    <a:pt x="7435" y="2269"/>
                    <a:pt x="7435" y="2048"/>
                  </a:cubicBezTo>
                  <a:cubicBezTo>
                    <a:pt x="7435" y="1859"/>
                    <a:pt x="7246" y="1639"/>
                    <a:pt x="6994" y="1639"/>
                  </a:cubicBezTo>
                  <a:lnTo>
                    <a:pt x="6616" y="1639"/>
                  </a:lnTo>
                  <a:lnTo>
                    <a:pt x="6616" y="1229"/>
                  </a:lnTo>
                  <a:cubicBezTo>
                    <a:pt x="6616" y="536"/>
                    <a:pt x="6049" y="0"/>
                    <a:pt x="535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506" name="Google Shape;7506;p93"/>
          <p:cNvGrpSpPr/>
          <p:nvPr/>
        </p:nvGrpSpPr>
        <p:grpSpPr>
          <a:xfrm>
            <a:off x="1687542" y="3655244"/>
            <a:ext cx="488485" cy="489720"/>
            <a:chOff x="-61784125" y="3377700"/>
            <a:chExt cx="316650" cy="317450"/>
          </a:xfrm>
        </p:grpSpPr>
        <p:sp>
          <p:nvSpPr>
            <p:cNvPr id="7507" name="Google Shape;7507;p93"/>
            <p:cNvSpPr/>
            <p:nvPr/>
          </p:nvSpPr>
          <p:spPr>
            <a:xfrm>
              <a:off x="-61688025" y="3460400"/>
              <a:ext cx="124450" cy="51225"/>
            </a:xfrm>
            <a:custGeom>
              <a:avLst/>
              <a:gdLst/>
              <a:ahLst/>
              <a:cxnLst/>
              <a:rect l="l" t="t" r="r" b="b"/>
              <a:pathLst>
                <a:path w="4978" h="2049" extrusionOk="0">
                  <a:moveTo>
                    <a:pt x="630" y="1"/>
                  </a:moveTo>
                  <a:cubicBezTo>
                    <a:pt x="252" y="442"/>
                    <a:pt x="0" y="1041"/>
                    <a:pt x="0" y="1671"/>
                  </a:cubicBezTo>
                  <a:cubicBezTo>
                    <a:pt x="0" y="1891"/>
                    <a:pt x="189" y="2049"/>
                    <a:pt x="441" y="2049"/>
                  </a:cubicBezTo>
                  <a:lnTo>
                    <a:pt x="4568" y="2049"/>
                  </a:lnTo>
                  <a:cubicBezTo>
                    <a:pt x="4820" y="2049"/>
                    <a:pt x="4978" y="1860"/>
                    <a:pt x="4978" y="1671"/>
                  </a:cubicBezTo>
                  <a:cubicBezTo>
                    <a:pt x="4978" y="1041"/>
                    <a:pt x="4726" y="442"/>
                    <a:pt x="4348" y="1"/>
                  </a:cubicBezTo>
                  <a:cubicBezTo>
                    <a:pt x="3875" y="568"/>
                    <a:pt x="3182" y="852"/>
                    <a:pt x="2489" y="852"/>
                  </a:cubicBezTo>
                  <a:cubicBezTo>
                    <a:pt x="1827" y="852"/>
                    <a:pt x="1134" y="568"/>
                    <a:pt x="63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08" name="Google Shape;7508;p93"/>
            <p:cNvSpPr/>
            <p:nvPr/>
          </p:nvSpPr>
          <p:spPr>
            <a:xfrm>
              <a:off x="-61677800" y="3518900"/>
              <a:ext cx="104775" cy="61850"/>
            </a:xfrm>
            <a:custGeom>
              <a:avLst/>
              <a:gdLst/>
              <a:ahLst/>
              <a:cxnLst/>
              <a:rect l="l" t="t" r="r" b="b"/>
              <a:pathLst>
                <a:path w="4191" h="2474" extrusionOk="0">
                  <a:moveTo>
                    <a:pt x="2096" y="0"/>
                  </a:moveTo>
                  <a:cubicBezTo>
                    <a:pt x="1985" y="0"/>
                    <a:pt x="1875" y="40"/>
                    <a:pt x="1796" y="118"/>
                  </a:cubicBezTo>
                  <a:lnTo>
                    <a:pt x="158" y="1757"/>
                  </a:lnTo>
                  <a:cubicBezTo>
                    <a:pt x="1" y="1914"/>
                    <a:pt x="1" y="2198"/>
                    <a:pt x="158" y="2355"/>
                  </a:cubicBezTo>
                  <a:cubicBezTo>
                    <a:pt x="237" y="2434"/>
                    <a:pt x="339" y="2473"/>
                    <a:pt x="442" y="2473"/>
                  </a:cubicBezTo>
                  <a:cubicBezTo>
                    <a:pt x="544" y="2473"/>
                    <a:pt x="646" y="2434"/>
                    <a:pt x="725" y="2355"/>
                  </a:cubicBezTo>
                  <a:lnTo>
                    <a:pt x="2111" y="969"/>
                  </a:lnTo>
                  <a:lnTo>
                    <a:pt x="3498" y="2355"/>
                  </a:lnTo>
                  <a:cubicBezTo>
                    <a:pt x="3576" y="2434"/>
                    <a:pt x="3687" y="2473"/>
                    <a:pt x="3797" y="2473"/>
                  </a:cubicBezTo>
                  <a:cubicBezTo>
                    <a:pt x="3907" y="2473"/>
                    <a:pt x="4017" y="2434"/>
                    <a:pt x="4096" y="2355"/>
                  </a:cubicBezTo>
                  <a:cubicBezTo>
                    <a:pt x="4191" y="2198"/>
                    <a:pt x="4191" y="1914"/>
                    <a:pt x="4033" y="1757"/>
                  </a:cubicBezTo>
                  <a:lnTo>
                    <a:pt x="2395" y="118"/>
                  </a:lnTo>
                  <a:cubicBezTo>
                    <a:pt x="2316" y="40"/>
                    <a:pt x="2206" y="0"/>
                    <a:pt x="209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09" name="Google Shape;7509;p93"/>
            <p:cNvSpPr/>
            <p:nvPr/>
          </p:nvSpPr>
          <p:spPr>
            <a:xfrm>
              <a:off x="-61667550" y="3377700"/>
              <a:ext cx="82700" cy="82725"/>
            </a:xfrm>
            <a:custGeom>
              <a:avLst/>
              <a:gdLst/>
              <a:ahLst/>
              <a:cxnLst/>
              <a:rect l="l" t="t" r="r" b="b"/>
              <a:pathLst>
                <a:path w="3308" h="3309" extrusionOk="0">
                  <a:moveTo>
                    <a:pt x="1670" y="1"/>
                  </a:moveTo>
                  <a:cubicBezTo>
                    <a:pt x="756" y="1"/>
                    <a:pt x="0" y="757"/>
                    <a:pt x="0" y="1671"/>
                  </a:cubicBezTo>
                  <a:cubicBezTo>
                    <a:pt x="0" y="2584"/>
                    <a:pt x="756" y="3309"/>
                    <a:pt x="1670" y="3309"/>
                  </a:cubicBezTo>
                  <a:cubicBezTo>
                    <a:pt x="2584" y="3309"/>
                    <a:pt x="3308" y="2584"/>
                    <a:pt x="3308" y="1671"/>
                  </a:cubicBezTo>
                  <a:cubicBezTo>
                    <a:pt x="3308" y="757"/>
                    <a:pt x="2584" y="1"/>
                    <a:pt x="167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10" name="Google Shape;7510;p93"/>
            <p:cNvSpPr/>
            <p:nvPr/>
          </p:nvSpPr>
          <p:spPr>
            <a:xfrm>
              <a:off x="-61591150" y="3643150"/>
              <a:ext cx="123675" cy="51200"/>
            </a:xfrm>
            <a:custGeom>
              <a:avLst/>
              <a:gdLst/>
              <a:ahLst/>
              <a:cxnLst/>
              <a:rect l="l" t="t" r="r" b="b"/>
              <a:pathLst>
                <a:path w="4947" h="2048" extrusionOk="0">
                  <a:moveTo>
                    <a:pt x="630" y="0"/>
                  </a:moveTo>
                  <a:cubicBezTo>
                    <a:pt x="221" y="410"/>
                    <a:pt x="0" y="1008"/>
                    <a:pt x="0" y="1638"/>
                  </a:cubicBezTo>
                  <a:cubicBezTo>
                    <a:pt x="0" y="1890"/>
                    <a:pt x="189" y="2048"/>
                    <a:pt x="378" y="2048"/>
                  </a:cubicBezTo>
                  <a:lnTo>
                    <a:pt x="4505" y="2048"/>
                  </a:lnTo>
                  <a:cubicBezTo>
                    <a:pt x="4757" y="2048"/>
                    <a:pt x="4946" y="1827"/>
                    <a:pt x="4946" y="1638"/>
                  </a:cubicBezTo>
                  <a:cubicBezTo>
                    <a:pt x="4946" y="1008"/>
                    <a:pt x="4726" y="410"/>
                    <a:pt x="4316" y="0"/>
                  </a:cubicBezTo>
                  <a:cubicBezTo>
                    <a:pt x="3844" y="536"/>
                    <a:pt x="3182" y="819"/>
                    <a:pt x="2458" y="819"/>
                  </a:cubicBezTo>
                  <a:cubicBezTo>
                    <a:pt x="1796" y="819"/>
                    <a:pt x="1134" y="536"/>
                    <a:pt x="63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11" name="Google Shape;7511;p93"/>
            <p:cNvSpPr/>
            <p:nvPr/>
          </p:nvSpPr>
          <p:spPr>
            <a:xfrm>
              <a:off x="-61570675" y="3560450"/>
              <a:ext cx="82725" cy="82725"/>
            </a:xfrm>
            <a:custGeom>
              <a:avLst/>
              <a:gdLst/>
              <a:ahLst/>
              <a:cxnLst/>
              <a:rect l="l" t="t" r="r" b="b"/>
              <a:pathLst>
                <a:path w="3309" h="3309" extrusionOk="0">
                  <a:moveTo>
                    <a:pt x="1670" y="0"/>
                  </a:moveTo>
                  <a:cubicBezTo>
                    <a:pt x="756" y="0"/>
                    <a:pt x="0" y="725"/>
                    <a:pt x="0" y="1638"/>
                  </a:cubicBezTo>
                  <a:cubicBezTo>
                    <a:pt x="0" y="2552"/>
                    <a:pt x="756" y="3308"/>
                    <a:pt x="1670" y="3308"/>
                  </a:cubicBezTo>
                  <a:cubicBezTo>
                    <a:pt x="2552" y="3308"/>
                    <a:pt x="3308" y="2552"/>
                    <a:pt x="3308" y="1638"/>
                  </a:cubicBezTo>
                  <a:cubicBezTo>
                    <a:pt x="3308" y="725"/>
                    <a:pt x="2552" y="0"/>
                    <a:pt x="167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12" name="Google Shape;7512;p93"/>
            <p:cNvSpPr/>
            <p:nvPr/>
          </p:nvSpPr>
          <p:spPr>
            <a:xfrm>
              <a:off x="-61784125" y="3643925"/>
              <a:ext cx="124450" cy="51225"/>
            </a:xfrm>
            <a:custGeom>
              <a:avLst/>
              <a:gdLst/>
              <a:ahLst/>
              <a:cxnLst/>
              <a:rect l="l" t="t" r="r" b="b"/>
              <a:pathLst>
                <a:path w="4978" h="2049" extrusionOk="0">
                  <a:moveTo>
                    <a:pt x="662" y="1"/>
                  </a:moveTo>
                  <a:cubicBezTo>
                    <a:pt x="252" y="442"/>
                    <a:pt x="32" y="1009"/>
                    <a:pt x="32" y="1639"/>
                  </a:cubicBezTo>
                  <a:cubicBezTo>
                    <a:pt x="0" y="1859"/>
                    <a:pt x="189" y="2048"/>
                    <a:pt x="410" y="2048"/>
                  </a:cubicBezTo>
                  <a:lnTo>
                    <a:pt x="4569" y="2048"/>
                  </a:lnTo>
                  <a:cubicBezTo>
                    <a:pt x="4789" y="2048"/>
                    <a:pt x="4978" y="1859"/>
                    <a:pt x="4978" y="1639"/>
                  </a:cubicBezTo>
                  <a:cubicBezTo>
                    <a:pt x="4978" y="1009"/>
                    <a:pt x="4758" y="442"/>
                    <a:pt x="4348" y="1"/>
                  </a:cubicBezTo>
                  <a:cubicBezTo>
                    <a:pt x="3876" y="536"/>
                    <a:pt x="3214" y="820"/>
                    <a:pt x="2521" y="820"/>
                  </a:cubicBezTo>
                  <a:cubicBezTo>
                    <a:pt x="1828" y="820"/>
                    <a:pt x="1166" y="536"/>
                    <a:pt x="662"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13" name="Google Shape;7513;p93"/>
            <p:cNvSpPr/>
            <p:nvPr/>
          </p:nvSpPr>
          <p:spPr>
            <a:xfrm>
              <a:off x="-61763650" y="3560450"/>
              <a:ext cx="82725" cy="82725"/>
            </a:xfrm>
            <a:custGeom>
              <a:avLst/>
              <a:gdLst/>
              <a:ahLst/>
              <a:cxnLst/>
              <a:rect l="l" t="t" r="r" b="b"/>
              <a:pathLst>
                <a:path w="3309" h="3309" extrusionOk="0">
                  <a:moveTo>
                    <a:pt x="1670" y="0"/>
                  </a:moveTo>
                  <a:cubicBezTo>
                    <a:pt x="757" y="0"/>
                    <a:pt x="1" y="725"/>
                    <a:pt x="1" y="1638"/>
                  </a:cubicBezTo>
                  <a:cubicBezTo>
                    <a:pt x="1" y="2552"/>
                    <a:pt x="757" y="3308"/>
                    <a:pt x="1670" y="3308"/>
                  </a:cubicBezTo>
                  <a:cubicBezTo>
                    <a:pt x="2552" y="3308"/>
                    <a:pt x="3309" y="2552"/>
                    <a:pt x="3309" y="1638"/>
                  </a:cubicBezTo>
                  <a:cubicBezTo>
                    <a:pt x="3309" y="725"/>
                    <a:pt x="2552" y="0"/>
                    <a:pt x="167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514" name="Google Shape;7514;p93"/>
          <p:cNvGrpSpPr/>
          <p:nvPr/>
        </p:nvGrpSpPr>
        <p:grpSpPr>
          <a:xfrm>
            <a:off x="1687542" y="4255780"/>
            <a:ext cx="488485" cy="489720"/>
            <a:chOff x="-61783350" y="3743950"/>
            <a:chExt cx="316650" cy="317450"/>
          </a:xfrm>
        </p:grpSpPr>
        <p:sp>
          <p:nvSpPr>
            <p:cNvPr id="7515" name="Google Shape;7515;p93"/>
            <p:cNvSpPr/>
            <p:nvPr/>
          </p:nvSpPr>
          <p:spPr>
            <a:xfrm>
              <a:off x="-61783350" y="3743950"/>
              <a:ext cx="316650" cy="317450"/>
            </a:xfrm>
            <a:custGeom>
              <a:avLst/>
              <a:gdLst/>
              <a:ahLst/>
              <a:cxnLst/>
              <a:rect l="l" t="t" r="r" b="b"/>
              <a:pathLst>
                <a:path w="12666" h="12698" extrusionOk="0">
                  <a:moveTo>
                    <a:pt x="379" y="1"/>
                  </a:moveTo>
                  <a:cubicBezTo>
                    <a:pt x="158" y="1"/>
                    <a:pt x="1" y="190"/>
                    <a:pt x="1" y="410"/>
                  </a:cubicBezTo>
                  <a:lnTo>
                    <a:pt x="1" y="12256"/>
                  </a:lnTo>
                  <a:cubicBezTo>
                    <a:pt x="1" y="12508"/>
                    <a:pt x="190" y="12697"/>
                    <a:pt x="379" y="12697"/>
                  </a:cubicBezTo>
                  <a:lnTo>
                    <a:pt x="12256" y="12697"/>
                  </a:lnTo>
                  <a:cubicBezTo>
                    <a:pt x="12477" y="12697"/>
                    <a:pt x="12666" y="12508"/>
                    <a:pt x="12666" y="12256"/>
                  </a:cubicBezTo>
                  <a:cubicBezTo>
                    <a:pt x="12634" y="12067"/>
                    <a:pt x="12477" y="11878"/>
                    <a:pt x="12256" y="11878"/>
                  </a:cubicBezTo>
                  <a:lnTo>
                    <a:pt x="820" y="11878"/>
                  </a:lnTo>
                  <a:lnTo>
                    <a:pt x="820" y="410"/>
                  </a:lnTo>
                  <a:cubicBezTo>
                    <a:pt x="820" y="158"/>
                    <a:pt x="631" y="1"/>
                    <a:pt x="37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16" name="Google Shape;7516;p93"/>
            <p:cNvSpPr/>
            <p:nvPr/>
          </p:nvSpPr>
          <p:spPr>
            <a:xfrm>
              <a:off x="-61739225" y="3833750"/>
              <a:ext cx="272525" cy="149675"/>
            </a:xfrm>
            <a:custGeom>
              <a:avLst/>
              <a:gdLst/>
              <a:ahLst/>
              <a:cxnLst/>
              <a:rect l="l" t="t" r="r" b="b"/>
              <a:pathLst>
                <a:path w="10901" h="5987" extrusionOk="0">
                  <a:moveTo>
                    <a:pt x="9641" y="0"/>
                  </a:moveTo>
                  <a:cubicBezTo>
                    <a:pt x="8979" y="0"/>
                    <a:pt x="8444" y="536"/>
                    <a:pt x="8444" y="1229"/>
                  </a:cubicBezTo>
                  <a:cubicBezTo>
                    <a:pt x="8444" y="1418"/>
                    <a:pt x="8475" y="1575"/>
                    <a:pt x="8538" y="1733"/>
                  </a:cubicBezTo>
                  <a:lnTo>
                    <a:pt x="6900" y="3403"/>
                  </a:lnTo>
                  <a:cubicBezTo>
                    <a:pt x="6742" y="3308"/>
                    <a:pt x="6553" y="3277"/>
                    <a:pt x="6396" y="3277"/>
                  </a:cubicBezTo>
                  <a:cubicBezTo>
                    <a:pt x="6238" y="3277"/>
                    <a:pt x="6018" y="3308"/>
                    <a:pt x="5860" y="3403"/>
                  </a:cubicBezTo>
                  <a:lnTo>
                    <a:pt x="5041" y="2552"/>
                  </a:lnTo>
                  <a:cubicBezTo>
                    <a:pt x="5136" y="2395"/>
                    <a:pt x="5167" y="2206"/>
                    <a:pt x="5167" y="2048"/>
                  </a:cubicBezTo>
                  <a:cubicBezTo>
                    <a:pt x="5167" y="1386"/>
                    <a:pt x="4600" y="819"/>
                    <a:pt x="3938" y="819"/>
                  </a:cubicBezTo>
                  <a:cubicBezTo>
                    <a:pt x="3277" y="819"/>
                    <a:pt x="2710" y="1386"/>
                    <a:pt x="2710" y="2048"/>
                  </a:cubicBezTo>
                  <a:cubicBezTo>
                    <a:pt x="2710" y="2237"/>
                    <a:pt x="2773" y="2395"/>
                    <a:pt x="2836" y="2552"/>
                  </a:cubicBezTo>
                  <a:lnTo>
                    <a:pt x="1733" y="3655"/>
                  </a:lnTo>
                  <a:cubicBezTo>
                    <a:pt x="1575" y="3592"/>
                    <a:pt x="1386" y="3560"/>
                    <a:pt x="1229" y="3560"/>
                  </a:cubicBezTo>
                  <a:cubicBezTo>
                    <a:pt x="567" y="3560"/>
                    <a:pt x="0" y="4096"/>
                    <a:pt x="0" y="4757"/>
                  </a:cubicBezTo>
                  <a:cubicBezTo>
                    <a:pt x="0" y="5451"/>
                    <a:pt x="567" y="5986"/>
                    <a:pt x="1229" y="5986"/>
                  </a:cubicBezTo>
                  <a:cubicBezTo>
                    <a:pt x="1891" y="5986"/>
                    <a:pt x="2458" y="5451"/>
                    <a:pt x="2458" y="4757"/>
                  </a:cubicBezTo>
                  <a:cubicBezTo>
                    <a:pt x="2458" y="4568"/>
                    <a:pt x="2395" y="4411"/>
                    <a:pt x="2332" y="4253"/>
                  </a:cubicBezTo>
                  <a:lnTo>
                    <a:pt x="3434" y="3151"/>
                  </a:lnTo>
                  <a:cubicBezTo>
                    <a:pt x="3592" y="3214"/>
                    <a:pt x="3781" y="3277"/>
                    <a:pt x="3938" y="3277"/>
                  </a:cubicBezTo>
                  <a:cubicBezTo>
                    <a:pt x="4096" y="3277"/>
                    <a:pt x="4285" y="3214"/>
                    <a:pt x="4442" y="3151"/>
                  </a:cubicBezTo>
                  <a:lnTo>
                    <a:pt x="5293" y="3970"/>
                  </a:lnTo>
                  <a:cubicBezTo>
                    <a:pt x="5199" y="4127"/>
                    <a:pt x="5167" y="4348"/>
                    <a:pt x="5167" y="4505"/>
                  </a:cubicBezTo>
                  <a:cubicBezTo>
                    <a:pt x="5167" y="5167"/>
                    <a:pt x="5703" y="5703"/>
                    <a:pt x="6396" y="5703"/>
                  </a:cubicBezTo>
                  <a:cubicBezTo>
                    <a:pt x="7057" y="5703"/>
                    <a:pt x="7593" y="5167"/>
                    <a:pt x="7593" y="4505"/>
                  </a:cubicBezTo>
                  <a:cubicBezTo>
                    <a:pt x="7593" y="4285"/>
                    <a:pt x="7561" y="4127"/>
                    <a:pt x="7498" y="3970"/>
                  </a:cubicBezTo>
                  <a:lnTo>
                    <a:pt x="9137" y="2332"/>
                  </a:lnTo>
                  <a:cubicBezTo>
                    <a:pt x="9294" y="2395"/>
                    <a:pt x="9483" y="2458"/>
                    <a:pt x="9641" y="2458"/>
                  </a:cubicBezTo>
                  <a:cubicBezTo>
                    <a:pt x="10334" y="2458"/>
                    <a:pt x="10901" y="1890"/>
                    <a:pt x="10901" y="1229"/>
                  </a:cubicBezTo>
                  <a:cubicBezTo>
                    <a:pt x="10901" y="536"/>
                    <a:pt x="10334" y="0"/>
                    <a:pt x="964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7517" name="Google Shape;7517;p93"/>
          <p:cNvSpPr/>
          <p:nvPr/>
        </p:nvSpPr>
        <p:spPr>
          <a:xfrm>
            <a:off x="1687383" y="4867515"/>
            <a:ext cx="488485" cy="488909"/>
          </a:xfrm>
          <a:custGeom>
            <a:avLst/>
            <a:gdLst/>
            <a:ahLst/>
            <a:cxnLst/>
            <a:rect l="l" t="t" r="r" b="b"/>
            <a:pathLst>
              <a:path w="12666" h="12677" extrusionOk="0">
                <a:moveTo>
                  <a:pt x="8916" y="1639"/>
                </a:moveTo>
                <a:cubicBezTo>
                  <a:pt x="9137" y="1639"/>
                  <a:pt x="9294" y="1828"/>
                  <a:pt x="9294" y="2048"/>
                </a:cubicBezTo>
                <a:cubicBezTo>
                  <a:pt x="9294" y="2269"/>
                  <a:pt x="9105" y="2458"/>
                  <a:pt x="8916" y="2458"/>
                </a:cubicBezTo>
                <a:lnTo>
                  <a:pt x="3655" y="2458"/>
                </a:lnTo>
                <a:cubicBezTo>
                  <a:pt x="3434" y="2458"/>
                  <a:pt x="3245" y="2269"/>
                  <a:pt x="3245" y="2048"/>
                </a:cubicBezTo>
                <a:cubicBezTo>
                  <a:pt x="3245" y="1796"/>
                  <a:pt x="3434" y="1639"/>
                  <a:pt x="3655" y="1639"/>
                </a:cubicBezTo>
                <a:close/>
                <a:moveTo>
                  <a:pt x="10555" y="3245"/>
                </a:moveTo>
                <a:cubicBezTo>
                  <a:pt x="10807" y="3245"/>
                  <a:pt x="10964" y="3434"/>
                  <a:pt x="10964" y="3686"/>
                </a:cubicBezTo>
                <a:cubicBezTo>
                  <a:pt x="10964" y="3939"/>
                  <a:pt x="10807" y="4128"/>
                  <a:pt x="10555" y="4128"/>
                </a:cubicBezTo>
                <a:lnTo>
                  <a:pt x="2017" y="4128"/>
                </a:lnTo>
                <a:cubicBezTo>
                  <a:pt x="1765" y="4128"/>
                  <a:pt x="1607" y="3939"/>
                  <a:pt x="1607" y="3686"/>
                </a:cubicBezTo>
                <a:cubicBezTo>
                  <a:pt x="1607" y="3434"/>
                  <a:pt x="1828" y="3245"/>
                  <a:pt x="2017" y="3245"/>
                </a:cubicBezTo>
                <a:close/>
                <a:moveTo>
                  <a:pt x="6711" y="5766"/>
                </a:moveTo>
                <a:cubicBezTo>
                  <a:pt x="7593" y="5766"/>
                  <a:pt x="8349" y="6522"/>
                  <a:pt x="8349" y="7436"/>
                </a:cubicBezTo>
                <a:cubicBezTo>
                  <a:pt x="8349" y="8349"/>
                  <a:pt x="7593" y="9074"/>
                  <a:pt x="6711" y="9074"/>
                </a:cubicBezTo>
                <a:cubicBezTo>
                  <a:pt x="5797" y="9074"/>
                  <a:pt x="5041" y="8349"/>
                  <a:pt x="5041" y="7436"/>
                </a:cubicBezTo>
                <a:cubicBezTo>
                  <a:pt x="5041" y="6522"/>
                  <a:pt x="5797" y="5766"/>
                  <a:pt x="6711" y="5766"/>
                </a:cubicBezTo>
                <a:close/>
                <a:moveTo>
                  <a:pt x="2048" y="0"/>
                </a:moveTo>
                <a:cubicBezTo>
                  <a:pt x="1828" y="0"/>
                  <a:pt x="1670" y="189"/>
                  <a:pt x="1670" y="378"/>
                </a:cubicBezTo>
                <a:cubicBezTo>
                  <a:pt x="1670" y="1040"/>
                  <a:pt x="1103" y="1639"/>
                  <a:pt x="410" y="1639"/>
                </a:cubicBezTo>
                <a:cubicBezTo>
                  <a:pt x="158" y="1639"/>
                  <a:pt x="0" y="1828"/>
                  <a:pt x="0" y="2048"/>
                </a:cubicBezTo>
                <a:lnTo>
                  <a:pt x="0" y="6994"/>
                </a:lnTo>
                <a:cubicBezTo>
                  <a:pt x="0" y="7247"/>
                  <a:pt x="189" y="7404"/>
                  <a:pt x="410" y="7404"/>
                </a:cubicBezTo>
                <a:cubicBezTo>
                  <a:pt x="1072" y="7404"/>
                  <a:pt x="1670" y="7940"/>
                  <a:pt x="1670" y="8601"/>
                </a:cubicBezTo>
                <a:cubicBezTo>
                  <a:pt x="1670" y="8853"/>
                  <a:pt x="1859" y="9042"/>
                  <a:pt x="2048" y="9042"/>
                </a:cubicBezTo>
                <a:lnTo>
                  <a:pt x="4884" y="9042"/>
                </a:lnTo>
                <a:lnTo>
                  <a:pt x="5073" y="9231"/>
                </a:lnTo>
                <a:lnTo>
                  <a:pt x="5073" y="12224"/>
                </a:lnTo>
                <a:cubicBezTo>
                  <a:pt x="5073" y="12468"/>
                  <a:pt x="5298" y="12654"/>
                  <a:pt x="5517" y="12654"/>
                </a:cubicBezTo>
                <a:cubicBezTo>
                  <a:pt x="5581" y="12654"/>
                  <a:pt x="5645" y="12638"/>
                  <a:pt x="5703" y="12602"/>
                </a:cubicBezTo>
                <a:lnTo>
                  <a:pt x="6743" y="11909"/>
                </a:lnTo>
                <a:lnTo>
                  <a:pt x="7782" y="12602"/>
                </a:lnTo>
                <a:cubicBezTo>
                  <a:pt x="7850" y="12653"/>
                  <a:pt x="7926" y="12676"/>
                  <a:pt x="8002" y="12676"/>
                </a:cubicBezTo>
                <a:cubicBezTo>
                  <a:pt x="8210" y="12676"/>
                  <a:pt x="8412" y="12501"/>
                  <a:pt x="8412" y="12224"/>
                </a:cubicBezTo>
                <a:lnTo>
                  <a:pt x="8412" y="9231"/>
                </a:lnTo>
                <a:lnTo>
                  <a:pt x="8601" y="9042"/>
                </a:lnTo>
                <a:lnTo>
                  <a:pt x="10618" y="9042"/>
                </a:lnTo>
                <a:cubicBezTo>
                  <a:pt x="10838" y="9042"/>
                  <a:pt x="10996" y="8853"/>
                  <a:pt x="10996" y="8601"/>
                </a:cubicBezTo>
                <a:cubicBezTo>
                  <a:pt x="10996" y="7940"/>
                  <a:pt x="11563" y="7404"/>
                  <a:pt x="12224" y="7404"/>
                </a:cubicBezTo>
                <a:cubicBezTo>
                  <a:pt x="12445" y="7404"/>
                  <a:pt x="12665" y="7184"/>
                  <a:pt x="12665" y="6994"/>
                </a:cubicBezTo>
                <a:lnTo>
                  <a:pt x="12665" y="2048"/>
                </a:lnTo>
                <a:cubicBezTo>
                  <a:pt x="12602" y="1796"/>
                  <a:pt x="12445" y="1639"/>
                  <a:pt x="12224" y="1639"/>
                </a:cubicBezTo>
                <a:cubicBezTo>
                  <a:pt x="11531" y="1639"/>
                  <a:pt x="10996" y="1103"/>
                  <a:pt x="10996" y="378"/>
                </a:cubicBezTo>
                <a:cubicBezTo>
                  <a:pt x="10996" y="158"/>
                  <a:pt x="10807" y="0"/>
                  <a:pt x="1058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18" name="Google Shape;7518;p93"/>
          <p:cNvSpPr/>
          <p:nvPr/>
        </p:nvSpPr>
        <p:spPr>
          <a:xfrm>
            <a:off x="4651119" y="3668374"/>
            <a:ext cx="488485" cy="463417"/>
          </a:xfrm>
          <a:custGeom>
            <a:avLst/>
            <a:gdLst/>
            <a:ahLst/>
            <a:cxnLst/>
            <a:rect l="l" t="t" r="r" b="b"/>
            <a:pathLst>
              <a:path w="12666" h="12016" extrusionOk="0">
                <a:moveTo>
                  <a:pt x="3844" y="5105"/>
                </a:moveTo>
                <a:cubicBezTo>
                  <a:pt x="4096" y="5105"/>
                  <a:pt x="4285" y="5325"/>
                  <a:pt x="4285" y="5514"/>
                </a:cubicBezTo>
                <a:lnTo>
                  <a:pt x="4285" y="7153"/>
                </a:lnTo>
                <a:cubicBezTo>
                  <a:pt x="4285" y="7405"/>
                  <a:pt x="4096" y="7562"/>
                  <a:pt x="3844" y="7562"/>
                </a:cubicBezTo>
                <a:lnTo>
                  <a:pt x="2206" y="7562"/>
                </a:lnTo>
                <a:cubicBezTo>
                  <a:pt x="1954" y="7562"/>
                  <a:pt x="1765" y="7342"/>
                  <a:pt x="1765" y="7153"/>
                </a:cubicBezTo>
                <a:lnTo>
                  <a:pt x="1765" y="5514"/>
                </a:lnTo>
                <a:cubicBezTo>
                  <a:pt x="1765" y="5262"/>
                  <a:pt x="1954" y="5105"/>
                  <a:pt x="2206" y="5105"/>
                </a:cubicBezTo>
                <a:close/>
                <a:moveTo>
                  <a:pt x="7215" y="1765"/>
                </a:moveTo>
                <a:cubicBezTo>
                  <a:pt x="7436" y="1765"/>
                  <a:pt x="7593" y="1954"/>
                  <a:pt x="7593" y="2206"/>
                </a:cubicBezTo>
                <a:lnTo>
                  <a:pt x="7593" y="7153"/>
                </a:lnTo>
                <a:cubicBezTo>
                  <a:pt x="7593" y="7405"/>
                  <a:pt x="7404" y="7562"/>
                  <a:pt x="7215" y="7562"/>
                </a:cubicBezTo>
                <a:lnTo>
                  <a:pt x="5545" y="7562"/>
                </a:lnTo>
                <a:cubicBezTo>
                  <a:pt x="5325" y="7562"/>
                  <a:pt x="5167" y="7342"/>
                  <a:pt x="5167" y="7153"/>
                </a:cubicBezTo>
                <a:lnTo>
                  <a:pt x="5167" y="2206"/>
                </a:lnTo>
                <a:cubicBezTo>
                  <a:pt x="5167" y="1954"/>
                  <a:pt x="5356" y="1765"/>
                  <a:pt x="5545" y="1765"/>
                </a:cubicBezTo>
                <a:close/>
                <a:moveTo>
                  <a:pt x="10523" y="4286"/>
                </a:moveTo>
                <a:cubicBezTo>
                  <a:pt x="10744" y="4286"/>
                  <a:pt x="10901" y="4475"/>
                  <a:pt x="10901" y="4664"/>
                </a:cubicBezTo>
                <a:lnTo>
                  <a:pt x="10901" y="7153"/>
                </a:lnTo>
                <a:cubicBezTo>
                  <a:pt x="10901" y="7405"/>
                  <a:pt x="10712" y="7562"/>
                  <a:pt x="10523" y="7562"/>
                </a:cubicBezTo>
                <a:lnTo>
                  <a:pt x="8853" y="7562"/>
                </a:lnTo>
                <a:cubicBezTo>
                  <a:pt x="8633" y="7562"/>
                  <a:pt x="8475" y="7342"/>
                  <a:pt x="8475" y="7153"/>
                </a:cubicBezTo>
                <a:lnTo>
                  <a:pt x="8475" y="4664"/>
                </a:lnTo>
                <a:cubicBezTo>
                  <a:pt x="8475" y="4443"/>
                  <a:pt x="8664" y="4286"/>
                  <a:pt x="8853" y="4286"/>
                </a:cubicBezTo>
                <a:close/>
                <a:moveTo>
                  <a:pt x="6333" y="1"/>
                </a:moveTo>
                <a:cubicBezTo>
                  <a:pt x="2836" y="1"/>
                  <a:pt x="0" y="2490"/>
                  <a:pt x="0" y="5514"/>
                </a:cubicBezTo>
                <a:cubicBezTo>
                  <a:pt x="0" y="6900"/>
                  <a:pt x="599" y="8224"/>
                  <a:pt x="1639" y="9200"/>
                </a:cubicBezTo>
                <a:lnTo>
                  <a:pt x="1639" y="11626"/>
                </a:lnTo>
                <a:cubicBezTo>
                  <a:pt x="1639" y="11856"/>
                  <a:pt x="1832" y="12016"/>
                  <a:pt x="2045" y="12016"/>
                </a:cubicBezTo>
                <a:cubicBezTo>
                  <a:pt x="2153" y="12016"/>
                  <a:pt x="2267" y="11974"/>
                  <a:pt x="2363" y="11878"/>
                </a:cubicBezTo>
                <a:lnTo>
                  <a:pt x="3749" y="10492"/>
                </a:lnTo>
                <a:cubicBezTo>
                  <a:pt x="4569" y="10839"/>
                  <a:pt x="5419" y="10965"/>
                  <a:pt x="6333" y="10965"/>
                </a:cubicBezTo>
                <a:cubicBezTo>
                  <a:pt x="9830" y="10965"/>
                  <a:pt x="12665" y="8507"/>
                  <a:pt x="12665" y="5451"/>
                </a:cubicBezTo>
                <a:cubicBezTo>
                  <a:pt x="12665" y="2427"/>
                  <a:pt x="9830" y="1"/>
                  <a:pt x="6333"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19" name="Google Shape;7519;p93"/>
          <p:cNvSpPr/>
          <p:nvPr/>
        </p:nvSpPr>
        <p:spPr>
          <a:xfrm>
            <a:off x="4649904" y="4309229"/>
            <a:ext cx="490915" cy="382775"/>
          </a:xfrm>
          <a:custGeom>
            <a:avLst/>
            <a:gdLst/>
            <a:ahLst/>
            <a:cxnLst/>
            <a:rect l="l" t="t" r="r" b="b"/>
            <a:pathLst>
              <a:path w="12729" h="9925" extrusionOk="0">
                <a:moveTo>
                  <a:pt x="925" y="3644"/>
                </a:moveTo>
                <a:cubicBezTo>
                  <a:pt x="944" y="3644"/>
                  <a:pt x="963" y="3648"/>
                  <a:pt x="978" y="3655"/>
                </a:cubicBezTo>
                <a:lnTo>
                  <a:pt x="1608" y="3970"/>
                </a:lnTo>
                <a:lnTo>
                  <a:pt x="1608" y="5924"/>
                </a:lnTo>
                <a:lnTo>
                  <a:pt x="978" y="6239"/>
                </a:lnTo>
                <a:cubicBezTo>
                  <a:pt x="960" y="6256"/>
                  <a:pt x="937" y="6264"/>
                  <a:pt x="914" y="6264"/>
                </a:cubicBezTo>
                <a:cubicBezTo>
                  <a:pt x="854" y="6264"/>
                  <a:pt x="788" y="6212"/>
                  <a:pt x="788" y="6144"/>
                </a:cubicBezTo>
                <a:lnTo>
                  <a:pt x="788" y="3781"/>
                </a:lnTo>
                <a:cubicBezTo>
                  <a:pt x="788" y="3685"/>
                  <a:pt x="862" y="3644"/>
                  <a:pt x="925" y="3644"/>
                </a:cubicBezTo>
                <a:close/>
                <a:moveTo>
                  <a:pt x="4128" y="7184"/>
                </a:moveTo>
                <a:lnTo>
                  <a:pt x="6963" y="8035"/>
                </a:lnTo>
                <a:cubicBezTo>
                  <a:pt x="6648" y="8507"/>
                  <a:pt x="6176" y="8759"/>
                  <a:pt x="5640" y="8759"/>
                </a:cubicBezTo>
                <a:cubicBezTo>
                  <a:pt x="4821" y="8759"/>
                  <a:pt x="4097" y="8066"/>
                  <a:pt x="4128" y="7184"/>
                </a:cubicBezTo>
                <a:close/>
                <a:moveTo>
                  <a:pt x="11374" y="820"/>
                </a:moveTo>
                <a:cubicBezTo>
                  <a:pt x="11626" y="820"/>
                  <a:pt x="11815" y="1009"/>
                  <a:pt x="11815" y="1198"/>
                </a:cubicBezTo>
                <a:lnTo>
                  <a:pt x="11815" y="8665"/>
                </a:lnTo>
                <a:cubicBezTo>
                  <a:pt x="11815" y="8885"/>
                  <a:pt x="11626" y="9043"/>
                  <a:pt x="11374" y="9043"/>
                </a:cubicBezTo>
                <a:cubicBezTo>
                  <a:pt x="11154" y="9043"/>
                  <a:pt x="10996" y="8854"/>
                  <a:pt x="10996" y="8665"/>
                </a:cubicBezTo>
                <a:lnTo>
                  <a:pt x="10996" y="1198"/>
                </a:lnTo>
                <a:cubicBezTo>
                  <a:pt x="10996" y="977"/>
                  <a:pt x="11185" y="820"/>
                  <a:pt x="11374" y="820"/>
                </a:cubicBezTo>
                <a:close/>
                <a:moveTo>
                  <a:pt x="11437" y="1"/>
                </a:moveTo>
                <a:cubicBezTo>
                  <a:pt x="10870" y="1"/>
                  <a:pt x="10366" y="379"/>
                  <a:pt x="10240" y="883"/>
                </a:cubicBezTo>
                <a:lnTo>
                  <a:pt x="2080" y="3246"/>
                </a:lnTo>
                <a:lnTo>
                  <a:pt x="1387" y="2899"/>
                </a:lnTo>
                <a:cubicBezTo>
                  <a:pt x="1251" y="2831"/>
                  <a:pt x="1109" y="2800"/>
                  <a:pt x="970" y="2800"/>
                </a:cubicBezTo>
                <a:cubicBezTo>
                  <a:pt x="466" y="2800"/>
                  <a:pt x="1" y="3213"/>
                  <a:pt x="1" y="3781"/>
                </a:cubicBezTo>
                <a:lnTo>
                  <a:pt x="1" y="6144"/>
                </a:lnTo>
                <a:cubicBezTo>
                  <a:pt x="1" y="6687"/>
                  <a:pt x="465" y="7095"/>
                  <a:pt x="983" y="7095"/>
                </a:cubicBezTo>
                <a:cubicBezTo>
                  <a:pt x="1127" y="7095"/>
                  <a:pt x="1275" y="7063"/>
                  <a:pt x="1419" y="6995"/>
                </a:cubicBezTo>
                <a:lnTo>
                  <a:pt x="2143" y="6648"/>
                </a:lnTo>
                <a:lnTo>
                  <a:pt x="3340" y="6995"/>
                </a:lnTo>
                <a:cubicBezTo>
                  <a:pt x="3151" y="8444"/>
                  <a:pt x="4286" y="9641"/>
                  <a:pt x="5672" y="9641"/>
                </a:cubicBezTo>
                <a:cubicBezTo>
                  <a:pt x="6585" y="9641"/>
                  <a:pt x="7405" y="9074"/>
                  <a:pt x="7814" y="8287"/>
                </a:cubicBezTo>
                <a:lnTo>
                  <a:pt x="10271" y="9011"/>
                </a:lnTo>
                <a:cubicBezTo>
                  <a:pt x="10429" y="9515"/>
                  <a:pt x="10902" y="9925"/>
                  <a:pt x="11469" y="9925"/>
                </a:cubicBezTo>
                <a:cubicBezTo>
                  <a:pt x="12130" y="9925"/>
                  <a:pt x="12729" y="9358"/>
                  <a:pt x="12729" y="8696"/>
                </a:cubicBezTo>
                <a:lnTo>
                  <a:pt x="12729" y="1261"/>
                </a:lnTo>
                <a:cubicBezTo>
                  <a:pt x="12634" y="536"/>
                  <a:pt x="12099" y="1"/>
                  <a:pt x="1143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7520" name="Google Shape;7520;p93"/>
          <p:cNvGrpSpPr/>
          <p:nvPr/>
        </p:nvGrpSpPr>
        <p:grpSpPr>
          <a:xfrm>
            <a:off x="4649440" y="4868892"/>
            <a:ext cx="492149" cy="486209"/>
            <a:chOff x="-59869425" y="4102225"/>
            <a:chExt cx="319025" cy="315175"/>
          </a:xfrm>
        </p:grpSpPr>
        <p:sp>
          <p:nvSpPr>
            <p:cNvPr id="7521" name="Google Shape;7521;p93"/>
            <p:cNvSpPr/>
            <p:nvPr/>
          </p:nvSpPr>
          <p:spPr>
            <a:xfrm>
              <a:off x="-59869425" y="4102225"/>
              <a:ext cx="149675" cy="256825"/>
            </a:xfrm>
            <a:custGeom>
              <a:avLst/>
              <a:gdLst/>
              <a:ahLst/>
              <a:cxnLst/>
              <a:rect l="l" t="t" r="r" b="b"/>
              <a:pathLst>
                <a:path w="5987" h="10273" extrusionOk="0">
                  <a:moveTo>
                    <a:pt x="5532" y="1"/>
                  </a:moveTo>
                  <a:cubicBezTo>
                    <a:pt x="5515" y="1"/>
                    <a:pt x="5499" y="2"/>
                    <a:pt x="5483" y="4"/>
                  </a:cubicBezTo>
                  <a:cubicBezTo>
                    <a:pt x="2364" y="445"/>
                    <a:pt x="1" y="3123"/>
                    <a:pt x="1" y="6274"/>
                  </a:cubicBezTo>
                  <a:cubicBezTo>
                    <a:pt x="1" y="7692"/>
                    <a:pt x="442" y="8983"/>
                    <a:pt x="1293" y="10086"/>
                  </a:cubicBezTo>
                  <a:cubicBezTo>
                    <a:pt x="1381" y="10209"/>
                    <a:pt x="1507" y="10273"/>
                    <a:pt x="1635" y="10273"/>
                  </a:cubicBezTo>
                  <a:cubicBezTo>
                    <a:pt x="1737" y="10273"/>
                    <a:pt x="1839" y="10233"/>
                    <a:pt x="1923" y="10149"/>
                  </a:cubicBezTo>
                  <a:lnTo>
                    <a:pt x="3719" y="8353"/>
                  </a:lnTo>
                  <a:cubicBezTo>
                    <a:pt x="3813" y="8259"/>
                    <a:pt x="3845" y="8007"/>
                    <a:pt x="3782" y="7849"/>
                  </a:cubicBezTo>
                  <a:cubicBezTo>
                    <a:pt x="3498" y="7376"/>
                    <a:pt x="3341" y="6809"/>
                    <a:pt x="3341" y="6274"/>
                  </a:cubicBezTo>
                  <a:cubicBezTo>
                    <a:pt x="3341" y="4888"/>
                    <a:pt x="4286" y="3659"/>
                    <a:pt x="5672" y="3312"/>
                  </a:cubicBezTo>
                  <a:cubicBezTo>
                    <a:pt x="5861" y="3281"/>
                    <a:pt x="5987" y="3123"/>
                    <a:pt x="5987" y="2934"/>
                  </a:cubicBezTo>
                  <a:lnTo>
                    <a:pt x="5987" y="414"/>
                  </a:lnTo>
                  <a:cubicBezTo>
                    <a:pt x="5958" y="180"/>
                    <a:pt x="5739" y="1"/>
                    <a:pt x="5532"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22" name="Google Shape;7522;p93"/>
            <p:cNvSpPr/>
            <p:nvPr/>
          </p:nvSpPr>
          <p:spPr>
            <a:xfrm>
              <a:off x="-59811125" y="4322075"/>
              <a:ext cx="201650" cy="95325"/>
            </a:xfrm>
            <a:custGeom>
              <a:avLst/>
              <a:gdLst/>
              <a:ahLst/>
              <a:cxnLst/>
              <a:rect l="l" t="t" r="r" b="b"/>
              <a:pathLst>
                <a:path w="8066" h="3813" extrusionOk="0">
                  <a:moveTo>
                    <a:pt x="5758" y="0"/>
                  </a:moveTo>
                  <a:cubicBezTo>
                    <a:pt x="5692" y="0"/>
                    <a:pt x="5629" y="11"/>
                    <a:pt x="5577" y="32"/>
                  </a:cubicBezTo>
                  <a:cubicBezTo>
                    <a:pt x="5091" y="339"/>
                    <a:pt x="4530" y="489"/>
                    <a:pt x="3972" y="489"/>
                  </a:cubicBezTo>
                  <a:cubicBezTo>
                    <a:pt x="3444" y="489"/>
                    <a:pt x="2917" y="355"/>
                    <a:pt x="2458" y="95"/>
                  </a:cubicBezTo>
                  <a:cubicBezTo>
                    <a:pt x="2389" y="53"/>
                    <a:pt x="2314" y="30"/>
                    <a:pt x="2239" y="30"/>
                  </a:cubicBezTo>
                  <a:cubicBezTo>
                    <a:pt x="2141" y="30"/>
                    <a:pt x="2042" y="69"/>
                    <a:pt x="1954" y="158"/>
                  </a:cubicBezTo>
                  <a:lnTo>
                    <a:pt x="189" y="1922"/>
                  </a:lnTo>
                  <a:cubicBezTo>
                    <a:pt x="0" y="2143"/>
                    <a:pt x="32" y="2395"/>
                    <a:pt x="221" y="2552"/>
                  </a:cubicBezTo>
                  <a:cubicBezTo>
                    <a:pt x="1324" y="3403"/>
                    <a:pt x="2615" y="3812"/>
                    <a:pt x="4001" y="3812"/>
                  </a:cubicBezTo>
                  <a:cubicBezTo>
                    <a:pt x="5388" y="3812"/>
                    <a:pt x="6711" y="3403"/>
                    <a:pt x="7814" y="2521"/>
                  </a:cubicBezTo>
                  <a:cubicBezTo>
                    <a:pt x="8034" y="2363"/>
                    <a:pt x="8066" y="2080"/>
                    <a:pt x="7877" y="1890"/>
                  </a:cubicBezTo>
                  <a:lnTo>
                    <a:pt x="6112" y="126"/>
                  </a:lnTo>
                  <a:cubicBezTo>
                    <a:pt x="6028" y="42"/>
                    <a:pt x="5888" y="0"/>
                    <a:pt x="5758"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23" name="Google Shape;7523;p93"/>
            <p:cNvSpPr/>
            <p:nvPr/>
          </p:nvSpPr>
          <p:spPr>
            <a:xfrm>
              <a:off x="-59700075" y="4102225"/>
              <a:ext cx="149675" cy="256525"/>
            </a:xfrm>
            <a:custGeom>
              <a:avLst/>
              <a:gdLst/>
              <a:ahLst/>
              <a:cxnLst/>
              <a:rect l="l" t="t" r="r" b="b"/>
              <a:pathLst>
                <a:path w="5987" h="10261" extrusionOk="0">
                  <a:moveTo>
                    <a:pt x="418" y="1"/>
                  </a:moveTo>
                  <a:cubicBezTo>
                    <a:pt x="190" y="1"/>
                    <a:pt x="1" y="180"/>
                    <a:pt x="1" y="414"/>
                  </a:cubicBezTo>
                  <a:lnTo>
                    <a:pt x="1" y="2934"/>
                  </a:lnTo>
                  <a:cubicBezTo>
                    <a:pt x="1" y="3123"/>
                    <a:pt x="127" y="3281"/>
                    <a:pt x="316" y="3312"/>
                  </a:cubicBezTo>
                  <a:cubicBezTo>
                    <a:pt x="1639" y="3659"/>
                    <a:pt x="2647" y="4856"/>
                    <a:pt x="2647" y="6274"/>
                  </a:cubicBezTo>
                  <a:cubicBezTo>
                    <a:pt x="2647" y="6809"/>
                    <a:pt x="2489" y="7376"/>
                    <a:pt x="2206" y="7849"/>
                  </a:cubicBezTo>
                  <a:cubicBezTo>
                    <a:pt x="2080" y="8007"/>
                    <a:pt x="2111" y="8196"/>
                    <a:pt x="2269" y="8353"/>
                  </a:cubicBezTo>
                  <a:lnTo>
                    <a:pt x="4065" y="10149"/>
                  </a:lnTo>
                  <a:cubicBezTo>
                    <a:pt x="4137" y="10221"/>
                    <a:pt x="4242" y="10260"/>
                    <a:pt x="4350" y="10260"/>
                  </a:cubicBezTo>
                  <a:cubicBezTo>
                    <a:pt x="4478" y="10260"/>
                    <a:pt x="4609" y="10205"/>
                    <a:pt x="4695" y="10086"/>
                  </a:cubicBezTo>
                  <a:cubicBezTo>
                    <a:pt x="5514" y="8983"/>
                    <a:pt x="5987" y="7660"/>
                    <a:pt x="5987" y="6274"/>
                  </a:cubicBezTo>
                  <a:cubicBezTo>
                    <a:pt x="5892" y="3123"/>
                    <a:pt x="3592" y="445"/>
                    <a:pt x="473" y="4"/>
                  </a:cubicBezTo>
                  <a:cubicBezTo>
                    <a:pt x="455" y="2"/>
                    <a:pt x="436" y="1"/>
                    <a:pt x="418"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24" name="Google Shape;7524;p93"/>
            <p:cNvSpPr/>
            <p:nvPr/>
          </p:nvSpPr>
          <p:spPr>
            <a:xfrm>
              <a:off x="-59742600" y="4187375"/>
              <a:ext cx="63025" cy="144950"/>
            </a:xfrm>
            <a:custGeom>
              <a:avLst/>
              <a:gdLst/>
              <a:ahLst/>
              <a:cxnLst/>
              <a:rect l="l" t="t" r="r" b="b"/>
              <a:pathLst>
                <a:path w="2521" h="5798" extrusionOk="0">
                  <a:moveTo>
                    <a:pt x="1260" y="1"/>
                  </a:moveTo>
                  <a:cubicBezTo>
                    <a:pt x="1040" y="1"/>
                    <a:pt x="819" y="190"/>
                    <a:pt x="819" y="379"/>
                  </a:cubicBezTo>
                  <a:lnTo>
                    <a:pt x="819" y="662"/>
                  </a:lnTo>
                  <a:cubicBezTo>
                    <a:pt x="347" y="820"/>
                    <a:pt x="0" y="1293"/>
                    <a:pt x="0" y="1860"/>
                  </a:cubicBezTo>
                  <a:cubicBezTo>
                    <a:pt x="0" y="2521"/>
                    <a:pt x="567" y="2899"/>
                    <a:pt x="977" y="3214"/>
                  </a:cubicBezTo>
                  <a:cubicBezTo>
                    <a:pt x="1292" y="3466"/>
                    <a:pt x="1670" y="3687"/>
                    <a:pt x="1670" y="3939"/>
                  </a:cubicBezTo>
                  <a:cubicBezTo>
                    <a:pt x="1670" y="4160"/>
                    <a:pt x="1450" y="4380"/>
                    <a:pt x="1260" y="4380"/>
                  </a:cubicBezTo>
                  <a:cubicBezTo>
                    <a:pt x="1071" y="4380"/>
                    <a:pt x="819" y="4160"/>
                    <a:pt x="819" y="3939"/>
                  </a:cubicBezTo>
                  <a:cubicBezTo>
                    <a:pt x="819" y="3687"/>
                    <a:pt x="630" y="3529"/>
                    <a:pt x="441" y="3529"/>
                  </a:cubicBezTo>
                  <a:cubicBezTo>
                    <a:pt x="252" y="3529"/>
                    <a:pt x="32" y="3750"/>
                    <a:pt x="32" y="3939"/>
                  </a:cubicBezTo>
                  <a:cubicBezTo>
                    <a:pt x="32" y="4475"/>
                    <a:pt x="410" y="4916"/>
                    <a:pt x="882" y="5105"/>
                  </a:cubicBezTo>
                  <a:lnTo>
                    <a:pt x="882" y="5388"/>
                  </a:lnTo>
                  <a:cubicBezTo>
                    <a:pt x="882" y="5640"/>
                    <a:pt x="1071" y="5798"/>
                    <a:pt x="1292" y="5798"/>
                  </a:cubicBezTo>
                  <a:cubicBezTo>
                    <a:pt x="1544" y="5798"/>
                    <a:pt x="1702" y="5577"/>
                    <a:pt x="1702" y="5388"/>
                  </a:cubicBezTo>
                  <a:lnTo>
                    <a:pt x="1702" y="5073"/>
                  </a:lnTo>
                  <a:cubicBezTo>
                    <a:pt x="2174" y="4916"/>
                    <a:pt x="2521" y="4443"/>
                    <a:pt x="2521" y="3907"/>
                  </a:cubicBezTo>
                  <a:cubicBezTo>
                    <a:pt x="2521" y="3214"/>
                    <a:pt x="1985" y="2836"/>
                    <a:pt x="1544" y="2521"/>
                  </a:cubicBezTo>
                  <a:cubicBezTo>
                    <a:pt x="1229" y="2269"/>
                    <a:pt x="882" y="2049"/>
                    <a:pt x="882" y="1797"/>
                  </a:cubicBezTo>
                  <a:cubicBezTo>
                    <a:pt x="882" y="1576"/>
                    <a:pt x="1071" y="1419"/>
                    <a:pt x="1292" y="1419"/>
                  </a:cubicBezTo>
                  <a:cubicBezTo>
                    <a:pt x="1544" y="1419"/>
                    <a:pt x="1702" y="1608"/>
                    <a:pt x="1702" y="1797"/>
                  </a:cubicBezTo>
                  <a:cubicBezTo>
                    <a:pt x="1702" y="2049"/>
                    <a:pt x="1891" y="2238"/>
                    <a:pt x="2143" y="2238"/>
                  </a:cubicBezTo>
                  <a:cubicBezTo>
                    <a:pt x="2363" y="2238"/>
                    <a:pt x="2521" y="2049"/>
                    <a:pt x="2521" y="1797"/>
                  </a:cubicBezTo>
                  <a:cubicBezTo>
                    <a:pt x="2521" y="1261"/>
                    <a:pt x="2174" y="820"/>
                    <a:pt x="1702" y="631"/>
                  </a:cubicBezTo>
                  <a:lnTo>
                    <a:pt x="1702" y="347"/>
                  </a:lnTo>
                  <a:cubicBezTo>
                    <a:pt x="1702" y="158"/>
                    <a:pt x="1513" y="1"/>
                    <a:pt x="126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525" name="Google Shape;7525;p93"/>
          <p:cNvGrpSpPr/>
          <p:nvPr/>
        </p:nvGrpSpPr>
        <p:grpSpPr>
          <a:xfrm>
            <a:off x="3474511" y="5493988"/>
            <a:ext cx="488485" cy="487289"/>
            <a:chOff x="-59029025" y="3711650"/>
            <a:chExt cx="316650" cy="315875"/>
          </a:xfrm>
        </p:grpSpPr>
        <p:sp>
          <p:nvSpPr>
            <p:cNvPr id="7526" name="Google Shape;7526;p93"/>
            <p:cNvSpPr/>
            <p:nvPr/>
          </p:nvSpPr>
          <p:spPr>
            <a:xfrm>
              <a:off x="-59029025" y="3712450"/>
              <a:ext cx="70125" cy="70125"/>
            </a:xfrm>
            <a:custGeom>
              <a:avLst/>
              <a:gdLst/>
              <a:ahLst/>
              <a:cxnLst/>
              <a:rect l="l" t="t" r="r" b="b"/>
              <a:pathLst>
                <a:path w="2805" h="2805" extrusionOk="0">
                  <a:moveTo>
                    <a:pt x="1229" y="0"/>
                  </a:moveTo>
                  <a:cubicBezTo>
                    <a:pt x="568" y="0"/>
                    <a:pt x="1" y="568"/>
                    <a:pt x="1" y="1229"/>
                  </a:cubicBezTo>
                  <a:cubicBezTo>
                    <a:pt x="1" y="1891"/>
                    <a:pt x="568" y="2458"/>
                    <a:pt x="1229" y="2458"/>
                  </a:cubicBezTo>
                  <a:cubicBezTo>
                    <a:pt x="1419" y="2458"/>
                    <a:pt x="1576" y="2426"/>
                    <a:pt x="1734" y="2332"/>
                  </a:cubicBezTo>
                  <a:lnTo>
                    <a:pt x="2206" y="2804"/>
                  </a:lnTo>
                  <a:cubicBezTo>
                    <a:pt x="2458" y="2489"/>
                    <a:pt x="2584" y="2426"/>
                    <a:pt x="2805" y="2206"/>
                  </a:cubicBezTo>
                  <a:lnTo>
                    <a:pt x="2332" y="1733"/>
                  </a:lnTo>
                  <a:cubicBezTo>
                    <a:pt x="2427" y="1576"/>
                    <a:pt x="2458" y="1387"/>
                    <a:pt x="2458" y="1229"/>
                  </a:cubicBezTo>
                  <a:cubicBezTo>
                    <a:pt x="2458" y="568"/>
                    <a:pt x="1923" y="0"/>
                    <a:pt x="1229"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27" name="Google Shape;7527;p93"/>
            <p:cNvSpPr/>
            <p:nvPr/>
          </p:nvSpPr>
          <p:spPr>
            <a:xfrm>
              <a:off x="-58782500" y="3958175"/>
              <a:ext cx="70125" cy="69350"/>
            </a:xfrm>
            <a:custGeom>
              <a:avLst/>
              <a:gdLst/>
              <a:ahLst/>
              <a:cxnLst/>
              <a:rect l="l" t="t" r="r" b="b"/>
              <a:pathLst>
                <a:path w="2805" h="2774" extrusionOk="0">
                  <a:moveTo>
                    <a:pt x="599" y="1"/>
                  </a:moveTo>
                  <a:cubicBezTo>
                    <a:pt x="379" y="222"/>
                    <a:pt x="316" y="316"/>
                    <a:pt x="1" y="568"/>
                  </a:cubicBezTo>
                  <a:lnTo>
                    <a:pt x="473" y="1041"/>
                  </a:lnTo>
                  <a:cubicBezTo>
                    <a:pt x="379" y="1198"/>
                    <a:pt x="347" y="1387"/>
                    <a:pt x="347" y="1576"/>
                  </a:cubicBezTo>
                  <a:cubicBezTo>
                    <a:pt x="347" y="2238"/>
                    <a:pt x="914" y="2773"/>
                    <a:pt x="1576" y="2773"/>
                  </a:cubicBezTo>
                  <a:cubicBezTo>
                    <a:pt x="2238" y="2773"/>
                    <a:pt x="2805" y="2238"/>
                    <a:pt x="2805" y="1576"/>
                  </a:cubicBezTo>
                  <a:cubicBezTo>
                    <a:pt x="2805" y="883"/>
                    <a:pt x="2238" y="348"/>
                    <a:pt x="1576" y="348"/>
                  </a:cubicBezTo>
                  <a:cubicBezTo>
                    <a:pt x="1387" y="348"/>
                    <a:pt x="1230" y="379"/>
                    <a:pt x="1072" y="474"/>
                  </a:cubicBezTo>
                  <a:lnTo>
                    <a:pt x="599"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28" name="Google Shape;7528;p93"/>
            <p:cNvSpPr/>
            <p:nvPr/>
          </p:nvSpPr>
          <p:spPr>
            <a:xfrm>
              <a:off x="-58782500" y="3711650"/>
              <a:ext cx="70125" cy="70125"/>
            </a:xfrm>
            <a:custGeom>
              <a:avLst/>
              <a:gdLst/>
              <a:ahLst/>
              <a:cxnLst/>
              <a:rect l="l" t="t" r="r" b="b"/>
              <a:pathLst>
                <a:path w="2805" h="2805" extrusionOk="0">
                  <a:moveTo>
                    <a:pt x="1576" y="1"/>
                  </a:moveTo>
                  <a:cubicBezTo>
                    <a:pt x="914" y="1"/>
                    <a:pt x="347" y="568"/>
                    <a:pt x="347" y="1230"/>
                  </a:cubicBezTo>
                  <a:cubicBezTo>
                    <a:pt x="347" y="1419"/>
                    <a:pt x="379" y="1576"/>
                    <a:pt x="473" y="1734"/>
                  </a:cubicBezTo>
                  <a:lnTo>
                    <a:pt x="1" y="2206"/>
                  </a:lnTo>
                  <a:cubicBezTo>
                    <a:pt x="284" y="2458"/>
                    <a:pt x="347" y="2521"/>
                    <a:pt x="599" y="2805"/>
                  </a:cubicBezTo>
                  <a:lnTo>
                    <a:pt x="1072" y="2332"/>
                  </a:lnTo>
                  <a:cubicBezTo>
                    <a:pt x="1230" y="2395"/>
                    <a:pt x="1419" y="2458"/>
                    <a:pt x="1576" y="2458"/>
                  </a:cubicBezTo>
                  <a:cubicBezTo>
                    <a:pt x="2238" y="2458"/>
                    <a:pt x="2805" y="1891"/>
                    <a:pt x="2805" y="1230"/>
                  </a:cubicBezTo>
                  <a:cubicBezTo>
                    <a:pt x="2805" y="568"/>
                    <a:pt x="2238" y="1"/>
                    <a:pt x="157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29" name="Google Shape;7529;p93"/>
            <p:cNvSpPr/>
            <p:nvPr/>
          </p:nvSpPr>
          <p:spPr>
            <a:xfrm>
              <a:off x="-58911650" y="3880200"/>
              <a:ext cx="79550" cy="30750"/>
            </a:xfrm>
            <a:custGeom>
              <a:avLst/>
              <a:gdLst/>
              <a:ahLst/>
              <a:cxnLst/>
              <a:rect l="l" t="t" r="r" b="b"/>
              <a:pathLst>
                <a:path w="3182" h="1230" extrusionOk="0">
                  <a:moveTo>
                    <a:pt x="1607" y="1"/>
                  </a:moveTo>
                  <a:cubicBezTo>
                    <a:pt x="819" y="1"/>
                    <a:pt x="189" y="505"/>
                    <a:pt x="0" y="1230"/>
                  </a:cubicBezTo>
                  <a:lnTo>
                    <a:pt x="3182" y="1230"/>
                  </a:lnTo>
                  <a:cubicBezTo>
                    <a:pt x="3025" y="537"/>
                    <a:pt x="2394" y="1"/>
                    <a:pt x="160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30" name="Google Shape;7530;p93"/>
            <p:cNvSpPr/>
            <p:nvPr/>
          </p:nvSpPr>
          <p:spPr>
            <a:xfrm>
              <a:off x="-58891975" y="3818000"/>
              <a:ext cx="41775" cy="41750"/>
            </a:xfrm>
            <a:custGeom>
              <a:avLst/>
              <a:gdLst/>
              <a:ahLst/>
              <a:cxnLst/>
              <a:rect l="l" t="t" r="r" b="b"/>
              <a:pathLst>
                <a:path w="1671" h="1670" extrusionOk="0">
                  <a:moveTo>
                    <a:pt x="851" y="0"/>
                  </a:moveTo>
                  <a:cubicBezTo>
                    <a:pt x="379" y="0"/>
                    <a:pt x="1" y="378"/>
                    <a:pt x="1" y="819"/>
                  </a:cubicBezTo>
                  <a:cubicBezTo>
                    <a:pt x="1" y="1292"/>
                    <a:pt x="379" y="1670"/>
                    <a:pt x="851" y="1670"/>
                  </a:cubicBezTo>
                  <a:cubicBezTo>
                    <a:pt x="1292" y="1670"/>
                    <a:pt x="1670" y="1292"/>
                    <a:pt x="1670" y="819"/>
                  </a:cubicBezTo>
                  <a:cubicBezTo>
                    <a:pt x="1670" y="378"/>
                    <a:pt x="1292" y="0"/>
                    <a:pt x="85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31" name="Google Shape;7531;p93"/>
            <p:cNvSpPr/>
            <p:nvPr/>
          </p:nvSpPr>
          <p:spPr>
            <a:xfrm>
              <a:off x="-58983325" y="3755775"/>
              <a:ext cx="227625" cy="226850"/>
            </a:xfrm>
            <a:custGeom>
              <a:avLst/>
              <a:gdLst/>
              <a:ahLst/>
              <a:cxnLst/>
              <a:rect l="l" t="t" r="r" b="b"/>
              <a:pathLst>
                <a:path w="9105" h="9074" extrusionOk="0">
                  <a:moveTo>
                    <a:pt x="4537" y="1701"/>
                  </a:moveTo>
                  <a:cubicBezTo>
                    <a:pt x="5419" y="1701"/>
                    <a:pt x="6175" y="2458"/>
                    <a:pt x="6175" y="3371"/>
                  </a:cubicBezTo>
                  <a:cubicBezTo>
                    <a:pt x="6175" y="3781"/>
                    <a:pt x="6018" y="4190"/>
                    <a:pt x="5702" y="4505"/>
                  </a:cubicBezTo>
                  <a:cubicBezTo>
                    <a:pt x="6459" y="4946"/>
                    <a:pt x="6994" y="5734"/>
                    <a:pt x="6994" y="6679"/>
                  </a:cubicBezTo>
                  <a:cubicBezTo>
                    <a:pt x="6963" y="6868"/>
                    <a:pt x="6805" y="7057"/>
                    <a:pt x="6585" y="7057"/>
                  </a:cubicBezTo>
                  <a:lnTo>
                    <a:pt x="2426" y="7057"/>
                  </a:lnTo>
                  <a:cubicBezTo>
                    <a:pt x="2205" y="7057"/>
                    <a:pt x="2048" y="6868"/>
                    <a:pt x="2048" y="6679"/>
                  </a:cubicBezTo>
                  <a:cubicBezTo>
                    <a:pt x="2048" y="5734"/>
                    <a:pt x="2552" y="4946"/>
                    <a:pt x="3340" y="4505"/>
                  </a:cubicBezTo>
                  <a:cubicBezTo>
                    <a:pt x="3056" y="4190"/>
                    <a:pt x="2867" y="3781"/>
                    <a:pt x="2867" y="3371"/>
                  </a:cubicBezTo>
                  <a:cubicBezTo>
                    <a:pt x="2867" y="2458"/>
                    <a:pt x="3623" y="1701"/>
                    <a:pt x="4537" y="1701"/>
                  </a:cubicBezTo>
                  <a:close/>
                  <a:moveTo>
                    <a:pt x="4537" y="0"/>
                  </a:moveTo>
                  <a:cubicBezTo>
                    <a:pt x="2016" y="0"/>
                    <a:pt x="0" y="2048"/>
                    <a:pt x="0" y="4537"/>
                  </a:cubicBezTo>
                  <a:cubicBezTo>
                    <a:pt x="0" y="7057"/>
                    <a:pt x="2048" y="9074"/>
                    <a:pt x="4537" y="9074"/>
                  </a:cubicBezTo>
                  <a:cubicBezTo>
                    <a:pt x="7057" y="9074"/>
                    <a:pt x="9042" y="7026"/>
                    <a:pt x="9042" y="4537"/>
                  </a:cubicBezTo>
                  <a:cubicBezTo>
                    <a:pt x="9105" y="2017"/>
                    <a:pt x="7057" y="0"/>
                    <a:pt x="453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32" name="Google Shape;7532;p93"/>
            <p:cNvSpPr/>
            <p:nvPr/>
          </p:nvSpPr>
          <p:spPr>
            <a:xfrm>
              <a:off x="-59029025" y="3956600"/>
              <a:ext cx="70900" cy="70925"/>
            </a:xfrm>
            <a:custGeom>
              <a:avLst/>
              <a:gdLst/>
              <a:ahLst/>
              <a:cxnLst/>
              <a:rect l="l" t="t" r="r" b="b"/>
              <a:pathLst>
                <a:path w="2836" h="2837" extrusionOk="0">
                  <a:moveTo>
                    <a:pt x="2269" y="1"/>
                  </a:moveTo>
                  <a:lnTo>
                    <a:pt x="1734" y="537"/>
                  </a:lnTo>
                  <a:cubicBezTo>
                    <a:pt x="1576" y="442"/>
                    <a:pt x="1387" y="411"/>
                    <a:pt x="1229" y="411"/>
                  </a:cubicBezTo>
                  <a:cubicBezTo>
                    <a:pt x="568" y="411"/>
                    <a:pt x="1" y="946"/>
                    <a:pt x="1" y="1639"/>
                  </a:cubicBezTo>
                  <a:cubicBezTo>
                    <a:pt x="1" y="2301"/>
                    <a:pt x="568" y="2836"/>
                    <a:pt x="1229" y="2836"/>
                  </a:cubicBezTo>
                  <a:cubicBezTo>
                    <a:pt x="1891" y="2836"/>
                    <a:pt x="2458" y="2301"/>
                    <a:pt x="2458" y="1639"/>
                  </a:cubicBezTo>
                  <a:cubicBezTo>
                    <a:pt x="2458" y="1419"/>
                    <a:pt x="2427" y="1261"/>
                    <a:pt x="2332" y="1104"/>
                  </a:cubicBezTo>
                  <a:lnTo>
                    <a:pt x="2836" y="600"/>
                  </a:lnTo>
                  <a:cubicBezTo>
                    <a:pt x="2584" y="379"/>
                    <a:pt x="2490" y="285"/>
                    <a:pt x="226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533" name="Google Shape;7533;p93"/>
          <p:cNvGrpSpPr/>
          <p:nvPr/>
        </p:nvGrpSpPr>
        <p:grpSpPr>
          <a:xfrm>
            <a:off x="6455164" y="1864019"/>
            <a:ext cx="469253" cy="464251"/>
            <a:chOff x="581525" y="3254850"/>
            <a:chExt cx="297750" cy="294575"/>
          </a:xfrm>
        </p:grpSpPr>
        <p:sp>
          <p:nvSpPr>
            <p:cNvPr id="7534" name="Google Shape;7534;p93"/>
            <p:cNvSpPr/>
            <p:nvPr/>
          </p:nvSpPr>
          <p:spPr>
            <a:xfrm>
              <a:off x="616950" y="3358025"/>
              <a:ext cx="89025" cy="86650"/>
            </a:xfrm>
            <a:custGeom>
              <a:avLst/>
              <a:gdLst/>
              <a:ahLst/>
              <a:cxnLst/>
              <a:rect l="l" t="t" r="r" b="b"/>
              <a:pathLst>
                <a:path w="3561" h="3466" extrusionOk="0">
                  <a:moveTo>
                    <a:pt x="1797" y="0"/>
                  </a:moveTo>
                  <a:cubicBezTo>
                    <a:pt x="789" y="0"/>
                    <a:pt x="1" y="788"/>
                    <a:pt x="1" y="1733"/>
                  </a:cubicBezTo>
                  <a:cubicBezTo>
                    <a:pt x="1" y="2710"/>
                    <a:pt x="789" y="3466"/>
                    <a:pt x="1797" y="3466"/>
                  </a:cubicBezTo>
                  <a:cubicBezTo>
                    <a:pt x="2773" y="3466"/>
                    <a:pt x="3561" y="2710"/>
                    <a:pt x="3561" y="1733"/>
                  </a:cubicBezTo>
                  <a:cubicBezTo>
                    <a:pt x="3561" y="788"/>
                    <a:pt x="2773" y="0"/>
                    <a:pt x="179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35" name="Google Shape;7535;p93"/>
            <p:cNvSpPr/>
            <p:nvPr/>
          </p:nvSpPr>
          <p:spPr>
            <a:xfrm>
              <a:off x="721725" y="3254850"/>
              <a:ext cx="157550" cy="155975"/>
            </a:xfrm>
            <a:custGeom>
              <a:avLst/>
              <a:gdLst/>
              <a:ahLst/>
              <a:cxnLst/>
              <a:rect l="l" t="t" r="r" b="b"/>
              <a:pathLst>
                <a:path w="6302" h="6239" extrusionOk="0">
                  <a:moveTo>
                    <a:pt x="3151" y="1355"/>
                  </a:moveTo>
                  <a:cubicBezTo>
                    <a:pt x="3749" y="1355"/>
                    <a:pt x="4159" y="1827"/>
                    <a:pt x="4159" y="2363"/>
                  </a:cubicBezTo>
                  <a:cubicBezTo>
                    <a:pt x="4159" y="2773"/>
                    <a:pt x="3970" y="3119"/>
                    <a:pt x="3623" y="3277"/>
                  </a:cubicBezTo>
                  <a:cubicBezTo>
                    <a:pt x="3529" y="3308"/>
                    <a:pt x="3497" y="3434"/>
                    <a:pt x="3497" y="3560"/>
                  </a:cubicBezTo>
                  <a:cubicBezTo>
                    <a:pt x="3497" y="3749"/>
                    <a:pt x="3340" y="3907"/>
                    <a:pt x="3151" y="3907"/>
                  </a:cubicBezTo>
                  <a:cubicBezTo>
                    <a:pt x="2962" y="3907"/>
                    <a:pt x="2804" y="3749"/>
                    <a:pt x="2804" y="3560"/>
                  </a:cubicBezTo>
                  <a:cubicBezTo>
                    <a:pt x="2804" y="3151"/>
                    <a:pt x="2993" y="2836"/>
                    <a:pt x="3308" y="2647"/>
                  </a:cubicBezTo>
                  <a:cubicBezTo>
                    <a:pt x="3434" y="2552"/>
                    <a:pt x="3497" y="2458"/>
                    <a:pt x="3497" y="2332"/>
                  </a:cubicBezTo>
                  <a:cubicBezTo>
                    <a:pt x="3497" y="2143"/>
                    <a:pt x="3340" y="1953"/>
                    <a:pt x="3151" y="1953"/>
                  </a:cubicBezTo>
                  <a:cubicBezTo>
                    <a:pt x="2962" y="1953"/>
                    <a:pt x="2804" y="2143"/>
                    <a:pt x="2804" y="2332"/>
                  </a:cubicBezTo>
                  <a:cubicBezTo>
                    <a:pt x="2804" y="2521"/>
                    <a:pt x="2646" y="2678"/>
                    <a:pt x="2426" y="2678"/>
                  </a:cubicBezTo>
                  <a:cubicBezTo>
                    <a:pt x="2237" y="2678"/>
                    <a:pt x="2079" y="2521"/>
                    <a:pt x="2079" y="2332"/>
                  </a:cubicBezTo>
                  <a:cubicBezTo>
                    <a:pt x="2079" y="1827"/>
                    <a:pt x="2552" y="1355"/>
                    <a:pt x="3151" y="1355"/>
                  </a:cubicBezTo>
                  <a:close/>
                  <a:moveTo>
                    <a:pt x="3151" y="4096"/>
                  </a:moveTo>
                  <a:cubicBezTo>
                    <a:pt x="3340" y="4096"/>
                    <a:pt x="3497" y="4253"/>
                    <a:pt x="3497" y="4442"/>
                  </a:cubicBezTo>
                  <a:cubicBezTo>
                    <a:pt x="3497" y="4663"/>
                    <a:pt x="3340" y="4820"/>
                    <a:pt x="3151" y="4820"/>
                  </a:cubicBezTo>
                  <a:cubicBezTo>
                    <a:pt x="2962" y="4820"/>
                    <a:pt x="2804" y="4663"/>
                    <a:pt x="2804" y="4442"/>
                  </a:cubicBezTo>
                  <a:cubicBezTo>
                    <a:pt x="2804" y="4253"/>
                    <a:pt x="2962" y="4096"/>
                    <a:pt x="3151" y="4096"/>
                  </a:cubicBezTo>
                  <a:close/>
                  <a:moveTo>
                    <a:pt x="3182" y="0"/>
                  </a:moveTo>
                  <a:cubicBezTo>
                    <a:pt x="1481" y="0"/>
                    <a:pt x="63" y="1418"/>
                    <a:pt x="63" y="3119"/>
                  </a:cubicBezTo>
                  <a:cubicBezTo>
                    <a:pt x="63" y="3655"/>
                    <a:pt x="189" y="4159"/>
                    <a:pt x="473" y="4663"/>
                  </a:cubicBezTo>
                  <a:lnTo>
                    <a:pt x="32" y="5766"/>
                  </a:lnTo>
                  <a:cubicBezTo>
                    <a:pt x="0" y="5860"/>
                    <a:pt x="32" y="5986"/>
                    <a:pt x="126" y="6112"/>
                  </a:cubicBezTo>
                  <a:cubicBezTo>
                    <a:pt x="189" y="6175"/>
                    <a:pt x="347" y="6238"/>
                    <a:pt x="473" y="6238"/>
                  </a:cubicBezTo>
                  <a:lnTo>
                    <a:pt x="1764" y="5892"/>
                  </a:lnTo>
                  <a:cubicBezTo>
                    <a:pt x="2205" y="6144"/>
                    <a:pt x="2678" y="6238"/>
                    <a:pt x="3182" y="6238"/>
                  </a:cubicBezTo>
                  <a:cubicBezTo>
                    <a:pt x="4915" y="6238"/>
                    <a:pt x="6301" y="4789"/>
                    <a:pt x="6301" y="3119"/>
                  </a:cubicBezTo>
                  <a:cubicBezTo>
                    <a:pt x="6301" y="1386"/>
                    <a:pt x="4883" y="0"/>
                    <a:pt x="3182"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36" name="Google Shape;7536;p93"/>
            <p:cNvSpPr/>
            <p:nvPr/>
          </p:nvSpPr>
          <p:spPr>
            <a:xfrm>
              <a:off x="581525" y="3440725"/>
              <a:ext cx="157550" cy="108700"/>
            </a:xfrm>
            <a:custGeom>
              <a:avLst/>
              <a:gdLst/>
              <a:ahLst/>
              <a:cxnLst/>
              <a:rect l="l" t="t" r="r" b="b"/>
              <a:pathLst>
                <a:path w="6302" h="4348" extrusionOk="0">
                  <a:moveTo>
                    <a:pt x="1355" y="0"/>
                  </a:moveTo>
                  <a:cubicBezTo>
                    <a:pt x="567" y="567"/>
                    <a:pt x="0" y="1513"/>
                    <a:pt x="0" y="2584"/>
                  </a:cubicBezTo>
                  <a:lnTo>
                    <a:pt x="0" y="4001"/>
                  </a:lnTo>
                  <a:cubicBezTo>
                    <a:pt x="63" y="4190"/>
                    <a:pt x="221" y="4348"/>
                    <a:pt x="410" y="4348"/>
                  </a:cubicBezTo>
                  <a:lnTo>
                    <a:pt x="5955" y="4348"/>
                  </a:lnTo>
                  <a:cubicBezTo>
                    <a:pt x="6144" y="4348"/>
                    <a:pt x="6301" y="4190"/>
                    <a:pt x="6301" y="4001"/>
                  </a:cubicBezTo>
                  <a:lnTo>
                    <a:pt x="6301" y="2584"/>
                  </a:lnTo>
                  <a:cubicBezTo>
                    <a:pt x="6301" y="1513"/>
                    <a:pt x="5797" y="599"/>
                    <a:pt x="4978" y="0"/>
                  </a:cubicBezTo>
                  <a:cubicBezTo>
                    <a:pt x="4537" y="536"/>
                    <a:pt x="3875" y="851"/>
                    <a:pt x="3151" y="851"/>
                  </a:cubicBezTo>
                  <a:cubicBezTo>
                    <a:pt x="2458" y="851"/>
                    <a:pt x="1796" y="536"/>
                    <a:pt x="1355"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537" name="Google Shape;7537;p93"/>
          <p:cNvGrpSpPr/>
          <p:nvPr/>
        </p:nvGrpSpPr>
        <p:grpSpPr>
          <a:xfrm>
            <a:off x="6453923" y="2449267"/>
            <a:ext cx="471736" cy="468663"/>
            <a:chOff x="580725" y="3617925"/>
            <a:chExt cx="299325" cy="297375"/>
          </a:xfrm>
        </p:grpSpPr>
        <p:sp>
          <p:nvSpPr>
            <p:cNvPr id="7538" name="Google Shape;7538;p93"/>
            <p:cNvSpPr/>
            <p:nvPr/>
          </p:nvSpPr>
          <p:spPr>
            <a:xfrm>
              <a:off x="609075" y="3662050"/>
              <a:ext cx="51225" cy="51200"/>
            </a:xfrm>
            <a:custGeom>
              <a:avLst/>
              <a:gdLst/>
              <a:ahLst/>
              <a:cxnLst/>
              <a:rect l="l" t="t" r="r" b="b"/>
              <a:pathLst>
                <a:path w="2049" h="2048" extrusionOk="0">
                  <a:moveTo>
                    <a:pt x="1041" y="0"/>
                  </a:moveTo>
                  <a:cubicBezTo>
                    <a:pt x="473" y="0"/>
                    <a:pt x="1" y="473"/>
                    <a:pt x="1" y="1040"/>
                  </a:cubicBezTo>
                  <a:cubicBezTo>
                    <a:pt x="1" y="1607"/>
                    <a:pt x="473" y="2048"/>
                    <a:pt x="1041" y="2048"/>
                  </a:cubicBezTo>
                  <a:cubicBezTo>
                    <a:pt x="1608" y="2048"/>
                    <a:pt x="2049" y="1607"/>
                    <a:pt x="2049" y="1040"/>
                  </a:cubicBezTo>
                  <a:cubicBezTo>
                    <a:pt x="2049" y="473"/>
                    <a:pt x="1608" y="0"/>
                    <a:pt x="104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39" name="Google Shape;7539;p93"/>
            <p:cNvSpPr/>
            <p:nvPr/>
          </p:nvSpPr>
          <p:spPr>
            <a:xfrm>
              <a:off x="668950" y="3617925"/>
              <a:ext cx="122875" cy="104475"/>
            </a:xfrm>
            <a:custGeom>
              <a:avLst/>
              <a:gdLst/>
              <a:ahLst/>
              <a:cxnLst/>
              <a:rect l="l" t="t" r="r" b="b"/>
              <a:pathLst>
                <a:path w="4915" h="4179" extrusionOk="0">
                  <a:moveTo>
                    <a:pt x="1040" y="1"/>
                  </a:moveTo>
                  <a:cubicBezTo>
                    <a:pt x="441" y="1"/>
                    <a:pt x="0" y="473"/>
                    <a:pt x="0" y="1072"/>
                  </a:cubicBezTo>
                  <a:lnTo>
                    <a:pt x="0" y="1797"/>
                  </a:lnTo>
                  <a:cubicBezTo>
                    <a:pt x="0" y="2364"/>
                    <a:pt x="473" y="2805"/>
                    <a:pt x="1040" y="2805"/>
                  </a:cubicBezTo>
                  <a:lnTo>
                    <a:pt x="2300" y="2805"/>
                  </a:lnTo>
                  <a:lnTo>
                    <a:pt x="3592" y="4097"/>
                  </a:lnTo>
                  <a:cubicBezTo>
                    <a:pt x="3672" y="4156"/>
                    <a:pt x="3764" y="4178"/>
                    <a:pt x="3853" y="4178"/>
                  </a:cubicBezTo>
                  <a:cubicBezTo>
                    <a:pt x="3905" y="4178"/>
                    <a:pt x="3955" y="4171"/>
                    <a:pt x="4001" y="4160"/>
                  </a:cubicBezTo>
                  <a:cubicBezTo>
                    <a:pt x="4127" y="4097"/>
                    <a:pt x="4190" y="3939"/>
                    <a:pt x="4190" y="3844"/>
                  </a:cubicBezTo>
                  <a:lnTo>
                    <a:pt x="4190" y="2742"/>
                  </a:lnTo>
                  <a:cubicBezTo>
                    <a:pt x="4600" y="2584"/>
                    <a:pt x="4915" y="2206"/>
                    <a:pt x="4915" y="1734"/>
                  </a:cubicBezTo>
                  <a:lnTo>
                    <a:pt x="4915" y="1072"/>
                  </a:lnTo>
                  <a:cubicBezTo>
                    <a:pt x="4915" y="473"/>
                    <a:pt x="4411" y="1"/>
                    <a:pt x="387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40" name="Google Shape;7540;p93"/>
            <p:cNvSpPr/>
            <p:nvPr/>
          </p:nvSpPr>
          <p:spPr>
            <a:xfrm>
              <a:off x="580725" y="3721900"/>
              <a:ext cx="141800" cy="192025"/>
            </a:xfrm>
            <a:custGeom>
              <a:avLst/>
              <a:gdLst/>
              <a:ahLst/>
              <a:cxnLst/>
              <a:rect l="l" t="t" r="r" b="b"/>
              <a:pathLst>
                <a:path w="5672" h="7681" extrusionOk="0">
                  <a:moveTo>
                    <a:pt x="3340" y="4506"/>
                  </a:moveTo>
                  <a:lnTo>
                    <a:pt x="3718" y="5577"/>
                  </a:lnTo>
                  <a:lnTo>
                    <a:pt x="1229" y="5577"/>
                  </a:lnTo>
                  <a:lnTo>
                    <a:pt x="1450" y="4600"/>
                  </a:lnTo>
                  <a:lnTo>
                    <a:pt x="1450" y="4506"/>
                  </a:lnTo>
                  <a:close/>
                  <a:moveTo>
                    <a:pt x="1450" y="1"/>
                  </a:moveTo>
                  <a:cubicBezTo>
                    <a:pt x="1135" y="1"/>
                    <a:pt x="883" y="221"/>
                    <a:pt x="788" y="505"/>
                  </a:cubicBezTo>
                  <a:lnTo>
                    <a:pt x="95" y="3624"/>
                  </a:lnTo>
                  <a:cubicBezTo>
                    <a:pt x="1" y="4096"/>
                    <a:pt x="316" y="4506"/>
                    <a:pt x="757" y="4506"/>
                  </a:cubicBezTo>
                  <a:lnTo>
                    <a:pt x="95" y="7247"/>
                  </a:lnTo>
                  <a:cubicBezTo>
                    <a:pt x="32" y="7436"/>
                    <a:pt x="158" y="7593"/>
                    <a:pt x="316" y="7656"/>
                  </a:cubicBezTo>
                  <a:cubicBezTo>
                    <a:pt x="350" y="7668"/>
                    <a:pt x="383" y="7673"/>
                    <a:pt x="415" y="7673"/>
                  </a:cubicBezTo>
                  <a:cubicBezTo>
                    <a:pt x="559" y="7673"/>
                    <a:pt x="679" y="7565"/>
                    <a:pt x="757" y="7436"/>
                  </a:cubicBezTo>
                  <a:lnTo>
                    <a:pt x="1040" y="6301"/>
                  </a:lnTo>
                  <a:lnTo>
                    <a:pt x="3939" y="6301"/>
                  </a:lnTo>
                  <a:lnTo>
                    <a:pt x="4254" y="7152"/>
                  </a:lnTo>
                  <a:cubicBezTo>
                    <a:pt x="4358" y="7492"/>
                    <a:pt x="4637" y="7680"/>
                    <a:pt x="4908" y="7680"/>
                  </a:cubicBezTo>
                  <a:cubicBezTo>
                    <a:pt x="4964" y="7680"/>
                    <a:pt x="5019" y="7672"/>
                    <a:pt x="5073" y="7656"/>
                  </a:cubicBezTo>
                  <a:cubicBezTo>
                    <a:pt x="5451" y="7593"/>
                    <a:pt x="5672" y="7184"/>
                    <a:pt x="5609" y="6837"/>
                  </a:cubicBezTo>
                  <a:lnTo>
                    <a:pt x="4569" y="3687"/>
                  </a:lnTo>
                  <a:cubicBezTo>
                    <a:pt x="4506" y="3372"/>
                    <a:pt x="4222" y="3183"/>
                    <a:pt x="3907" y="3183"/>
                  </a:cubicBezTo>
                  <a:lnTo>
                    <a:pt x="3183" y="3183"/>
                  </a:lnTo>
                  <a:cubicBezTo>
                    <a:pt x="2994" y="3183"/>
                    <a:pt x="2836" y="3025"/>
                    <a:pt x="2836" y="2836"/>
                  </a:cubicBezTo>
                  <a:cubicBezTo>
                    <a:pt x="2836" y="2615"/>
                    <a:pt x="2994" y="2458"/>
                    <a:pt x="3183" y="2458"/>
                  </a:cubicBezTo>
                  <a:lnTo>
                    <a:pt x="4222" y="2458"/>
                  </a:lnTo>
                  <a:cubicBezTo>
                    <a:pt x="4600" y="2458"/>
                    <a:pt x="4915" y="2143"/>
                    <a:pt x="4915" y="1765"/>
                  </a:cubicBezTo>
                  <a:cubicBezTo>
                    <a:pt x="4915" y="1355"/>
                    <a:pt x="4600" y="1040"/>
                    <a:pt x="4222" y="1040"/>
                  </a:cubicBezTo>
                  <a:lnTo>
                    <a:pt x="2332" y="1040"/>
                  </a:lnTo>
                  <a:lnTo>
                    <a:pt x="2080" y="379"/>
                  </a:lnTo>
                  <a:cubicBezTo>
                    <a:pt x="1985" y="158"/>
                    <a:pt x="1733" y="1"/>
                    <a:pt x="145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41" name="Google Shape;7541;p93"/>
            <p:cNvSpPr/>
            <p:nvPr/>
          </p:nvSpPr>
          <p:spPr>
            <a:xfrm>
              <a:off x="800475" y="3662050"/>
              <a:ext cx="51225" cy="51200"/>
            </a:xfrm>
            <a:custGeom>
              <a:avLst/>
              <a:gdLst/>
              <a:ahLst/>
              <a:cxnLst/>
              <a:rect l="l" t="t" r="r" b="b"/>
              <a:pathLst>
                <a:path w="2049" h="2048" extrusionOk="0">
                  <a:moveTo>
                    <a:pt x="1009" y="0"/>
                  </a:moveTo>
                  <a:cubicBezTo>
                    <a:pt x="442" y="0"/>
                    <a:pt x="1" y="473"/>
                    <a:pt x="1" y="1040"/>
                  </a:cubicBezTo>
                  <a:cubicBezTo>
                    <a:pt x="1" y="1607"/>
                    <a:pt x="442" y="2048"/>
                    <a:pt x="1009" y="2048"/>
                  </a:cubicBezTo>
                  <a:cubicBezTo>
                    <a:pt x="1576" y="2048"/>
                    <a:pt x="2048" y="1607"/>
                    <a:pt x="2048" y="1040"/>
                  </a:cubicBezTo>
                  <a:cubicBezTo>
                    <a:pt x="2048" y="473"/>
                    <a:pt x="1576" y="0"/>
                    <a:pt x="1009"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42" name="Google Shape;7542;p93"/>
            <p:cNvSpPr/>
            <p:nvPr/>
          </p:nvSpPr>
          <p:spPr>
            <a:xfrm>
              <a:off x="738250" y="3722700"/>
              <a:ext cx="141800" cy="192600"/>
            </a:xfrm>
            <a:custGeom>
              <a:avLst/>
              <a:gdLst/>
              <a:ahLst/>
              <a:cxnLst/>
              <a:rect l="l" t="t" r="r" b="b"/>
              <a:pathLst>
                <a:path w="5672" h="7704" extrusionOk="0">
                  <a:moveTo>
                    <a:pt x="4222" y="4474"/>
                  </a:moveTo>
                  <a:lnTo>
                    <a:pt x="4222" y="4568"/>
                  </a:lnTo>
                  <a:lnTo>
                    <a:pt x="4443" y="5545"/>
                  </a:lnTo>
                  <a:lnTo>
                    <a:pt x="1985" y="5545"/>
                  </a:lnTo>
                  <a:lnTo>
                    <a:pt x="2332" y="4474"/>
                  </a:lnTo>
                  <a:close/>
                  <a:moveTo>
                    <a:pt x="4222" y="0"/>
                  </a:moveTo>
                  <a:cubicBezTo>
                    <a:pt x="3939" y="0"/>
                    <a:pt x="3718" y="158"/>
                    <a:pt x="3592" y="378"/>
                  </a:cubicBezTo>
                  <a:lnTo>
                    <a:pt x="3340" y="1071"/>
                  </a:lnTo>
                  <a:lnTo>
                    <a:pt x="1450" y="1071"/>
                  </a:lnTo>
                  <a:cubicBezTo>
                    <a:pt x="1072" y="1071"/>
                    <a:pt x="757" y="1386"/>
                    <a:pt x="757" y="1764"/>
                  </a:cubicBezTo>
                  <a:cubicBezTo>
                    <a:pt x="757" y="2174"/>
                    <a:pt x="1072" y="2489"/>
                    <a:pt x="1450" y="2489"/>
                  </a:cubicBezTo>
                  <a:lnTo>
                    <a:pt x="2490" y="2489"/>
                  </a:lnTo>
                  <a:cubicBezTo>
                    <a:pt x="2679" y="2489"/>
                    <a:pt x="2836" y="2646"/>
                    <a:pt x="2836" y="2835"/>
                  </a:cubicBezTo>
                  <a:cubicBezTo>
                    <a:pt x="2836" y="3024"/>
                    <a:pt x="2679" y="3182"/>
                    <a:pt x="2490" y="3182"/>
                  </a:cubicBezTo>
                  <a:lnTo>
                    <a:pt x="1765" y="3182"/>
                  </a:lnTo>
                  <a:cubicBezTo>
                    <a:pt x="1450" y="3182"/>
                    <a:pt x="1198" y="3371"/>
                    <a:pt x="1103" y="3686"/>
                  </a:cubicBezTo>
                  <a:lnTo>
                    <a:pt x="95" y="6837"/>
                  </a:lnTo>
                  <a:cubicBezTo>
                    <a:pt x="1" y="7215"/>
                    <a:pt x="190" y="7593"/>
                    <a:pt x="599" y="7687"/>
                  </a:cubicBezTo>
                  <a:cubicBezTo>
                    <a:pt x="643" y="7696"/>
                    <a:pt x="690" y="7701"/>
                    <a:pt x="738" y="7701"/>
                  </a:cubicBezTo>
                  <a:cubicBezTo>
                    <a:pt x="1030" y="7701"/>
                    <a:pt x="1364" y="7531"/>
                    <a:pt x="1418" y="7152"/>
                  </a:cubicBezTo>
                  <a:lnTo>
                    <a:pt x="1733" y="6301"/>
                  </a:lnTo>
                  <a:lnTo>
                    <a:pt x="4632" y="6301"/>
                  </a:lnTo>
                  <a:lnTo>
                    <a:pt x="4915" y="7435"/>
                  </a:lnTo>
                  <a:cubicBezTo>
                    <a:pt x="4967" y="7591"/>
                    <a:pt x="5104" y="7704"/>
                    <a:pt x="5257" y="7704"/>
                  </a:cubicBezTo>
                  <a:cubicBezTo>
                    <a:pt x="5290" y="7704"/>
                    <a:pt x="5323" y="7698"/>
                    <a:pt x="5356" y="7687"/>
                  </a:cubicBezTo>
                  <a:cubicBezTo>
                    <a:pt x="5546" y="7624"/>
                    <a:pt x="5672" y="7435"/>
                    <a:pt x="5577" y="7246"/>
                  </a:cubicBezTo>
                  <a:lnTo>
                    <a:pt x="4915" y="4537"/>
                  </a:lnTo>
                  <a:cubicBezTo>
                    <a:pt x="5356" y="4474"/>
                    <a:pt x="5672" y="4064"/>
                    <a:pt x="5609" y="3623"/>
                  </a:cubicBezTo>
                  <a:lnTo>
                    <a:pt x="4884" y="504"/>
                  </a:lnTo>
                  <a:cubicBezTo>
                    <a:pt x="4821" y="189"/>
                    <a:pt x="4537" y="0"/>
                    <a:pt x="4222"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543" name="Google Shape;7543;p93"/>
          <p:cNvGrpSpPr/>
          <p:nvPr/>
        </p:nvGrpSpPr>
        <p:grpSpPr>
          <a:xfrm>
            <a:off x="6456406" y="3045521"/>
            <a:ext cx="466772" cy="466772"/>
            <a:chOff x="583100" y="3982600"/>
            <a:chExt cx="296175" cy="296175"/>
          </a:xfrm>
        </p:grpSpPr>
        <p:sp>
          <p:nvSpPr>
            <p:cNvPr id="7544" name="Google Shape;7544;p93"/>
            <p:cNvSpPr/>
            <p:nvPr/>
          </p:nvSpPr>
          <p:spPr>
            <a:xfrm>
              <a:off x="694925" y="3982600"/>
              <a:ext cx="70925" cy="68550"/>
            </a:xfrm>
            <a:custGeom>
              <a:avLst/>
              <a:gdLst/>
              <a:ahLst/>
              <a:cxnLst/>
              <a:rect l="l" t="t" r="r" b="b"/>
              <a:pathLst>
                <a:path w="2837" h="2742" extrusionOk="0">
                  <a:moveTo>
                    <a:pt x="1419" y="1"/>
                  </a:moveTo>
                  <a:cubicBezTo>
                    <a:pt x="631" y="1"/>
                    <a:pt x="1" y="599"/>
                    <a:pt x="1" y="1355"/>
                  </a:cubicBezTo>
                  <a:cubicBezTo>
                    <a:pt x="1" y="2143"/>
                    <a:pt x="631" y="2742"/>
                    <a:pt x="1419" y="2742"/>
                  </a:cubicBezTo>
                  <a:cubicBezTo>
                    <a:pt x="2206" y="2742"/>
                    <a:pt x="2836" y="2143"/>
                    <a:pt x="2836" y="1355"/>
                  </a:cubicBezTo>
                  <a:cubicBezTo>
                    <a:pt x="2836" y="599"/>
                    <a:pt x="2206" y="1"/>
                    <a:pt x="141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45" name="Google Shape;7545;p93"/>
            <p:cNvSpPr/>
            <p:nvPr/>
          </p:nvSpPr>
          <p:spPr>
            <a:xfrm>
              <a:off x="609075" y="4139350"/>
              <a:ext cx="69350" cy="68525"/>
            </a:xfrm>
            <a:custGeom>
              <a:avLst/>
              <a:gdLst/>
              <a:ahLst/>
              <a:cxnLst/>
              <a:rect l="l" t="t" r="r" b="b"/>
              <a:pathLst>
                <a:path w="2774" h="2741" extrusionOk="0">
                  <a:moveTo>
                    <a:pt x="1387" y="0"/>
                  </a:moveTo>
                  <a:cubicBezTo>
                    <a:pt x="631" y="0"/>
                    <a:pt x="1" y="630"/>
                    <a:pt x="1" y="1355"/>
                  </a:cubicBezTo>
                  <a:cubicBezTo>
                    <a:pt x="1" y="2111"/>
                    <a:pt x="631" y="2741"/>
                    <a:pt x="1387" y="2741"/>
                  </a:cubicBezTo>
                  <a:cubicBezTo>
                    <a:pt x="2143" y="2741"/>
                    <a:pt x="2773" y="2111"/>
                    <a:pt x="2773" y="1355"/>
                  </a:cubicBezTo>
                  <a:cubicBezTo>
                    <a:pt x="2773" y="630"/>
                    <a:pt x="2143" y="0"/>
                    <a:pt x="138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46" name="Google Shape;7546;p93"/>
            <p:cNvSpPr/>
            <p:nvPr/>
          </p:nvSpPr>
          <p:spPr>
            <a:xfrm>
              <a:off x="783925" y="4140125"/>
              <a:ext cx="68550" cy="68550"/>
            </a:xfrm>
            <a:custGeom>
              <a:avLst/>
              <a:gdLst/>
              <a:ahLst/>
              <a:cxnLst/>
              <a:rect l="l" t="t" r="r" b="b"/>
              <a:pathLst>
                <a:path w="2742" h="2742" extrusionOk="0">
                  <a:moveTo>
                    <a:pt x="1356" y="1"/>
                  </a:moveTo>
                  <a:cubicBezTo>
                    <a:pt x="631" y="1"/>
                    <a:pt x="1" y="631"/>
                    <a:pt x="1" y="1387"/>
                  </a:cubicBezTo>
                  <a:cubicBezTo>
                    <a:pt x="1" y="2111"/>
                    <a:pt x="631" y="2741"/>
                    <a:pt x="1356" y="2741"/>
                  </a:cubicBezTo>
                  <a:cubicBezTo>
                    <a:pt x="2112" y="2741"/>
                    <a:pt x="2742" y="2111"/>
                    <a:pt x="2742" y="1387"/>
                  </a:cubicBezTo>
                  <a:cubicBezTo>
                    <a:pt x="2742" y="631"/>
                    <a:pt x="2112" y="1"/>
                    <a:pt x="135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47" name="Google Shape;7547;p93"/>
            <p:cNvSpPr/>
            <p:nvPr/>
          </p:nvSpPr>
          <p:spPr>
            <a:xfrm>
              <a:off x="583100" y="4207075"/>
              <a:ext cx="122100" cy="71700"/>
            </a:xfrm>
            <a:custGeom>
              <a:avLst/>
              <a:gdLst/>
              <a:ahLst/>
              <a:cxnLst/>
              <a:rect l="l" t="t" r="r" b="b"/>
              <a:pathLst>
                <a:path w="4884" h="2868" extrusionOk="0">
                  <a:moveTo>
                    <a:pt x="819" y="0"/>
                  </a:moveTo>
                  <a:cubicBezTo>
                    <a:pt x="347" y="442"/>
                    <a:pt x="0" y="1072"/>
                    <a:pt x="0" y="1796"/>
                  </a:cubicBezTo>
                  <a:lnTo>
                    <a:pt x="0" y="2521"/>
                  </a:lnTo>
                  <a:cubicBezTo>
                    <a:pt x="0" y="2710"/>
                    <a:pt x="158" y="2867"/>
                    <a:pt x="347" y="2867"/>
                  </a:cubicBezTo>
                  <a:lnTo>
                    <a:pt x="4505" y="2867"/>
                  </a:lnTo>
                  <a:cubicBezTo>
                    <a:pt x="4726" y="2867"/>
                    <a:pt x="4883" y="2710"/>
                    <a:pt x="4883" y="2521"/>
                  </a:cubicBezTo>
                  <a:lnTo>
                    <a:pt x="4883" y="1796"/>
                  </a:lnTo>
                  <a:cubicBezTo>
                    <a:pt x="4883" y="1103"/>
                    <a:pt x="4568" y="442"/>
                    <a:pt x="4033" y="0"/>
                  </a:cubicBezTo>
                  <a:cubicBezTo>
                    <a:pt x="3655" y="473"/>
                    <a:pt x="3088" y="788"/>
                    <a:pt x="2426" y="788"/>
                  </a:cubicBezTo>
                  <a:cubicBezTo>
                    <a:pt x="1796" y="788"/>
                    <a:pt x="1197" y="473"/>
                    <a:pt x="819"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48" name="Google Shape;7548;p93"/>
            <p:cNvSpPr/>
            <p:nvPr/>
          </p:nvSpPr>
          <p:spPr>
            <a:xfrm>
              <a:off x="669725" y="4049550"/>
              <a:ext cx="122900" cy="72475"/>
            </a:xfrm>
            <a:custGeom>
              <a:avLst/>
              <a:gdLst/>
              <a:ahLst/>
              <a:cxnLst/>
              <a:rect l="l" t="t" r="r" b="b"/>
              <a:pathLst>
                <a:path w="4916" h="2899" extrusionOk="0">
                  <a:moveTo>
                    <a:pt x="851" y="1"/>
                  </a:moveTo>
                  <a:cubicBezTo>
                    <a:pt x="347" y="442"/>
                    <a:pt x="1" y="1103"/>
                    <a:pt x="1" y="1796"/>
                  </a:cubicBezTo>
                  <a:lnTo>
                    <a:pt x="1" y="2552"/>
                  </a:lnTo>
                  <a:cubicBezTo>
                    <a:pt x="1" y="2741"/>
                    <a:pt x="158" y="2899"/>
                    <a:pt x="347" y="2899"/>
                  </a:cubicBezTo>
                  <a:lnTo>
                    <a:pt x="4537" y="2899"/>
                  </a:lnTo>
                  <a:cubicBezTo>
                    <a:pt x="4758" y="2899"/>
                    <a:pt x="4915" y="2741"/>
                    <a:pt x="4915" y="2552"/>
                  </a:cubicBezTo>
                  <a:lnTo>
                    <a:pt x="4915" y="1796"/>
                  </a:lnTo>
                  <a:cubicBezTo>
                    <a:pt x="4915" y="1103"/>
                    <a:pt x="4600" y="442"/>
                    <a:pt x="4065" y="1"/>
                  </a:cubicBezTo>
                  <a:cubicBezTo>
                    <a:pt x="3687" y="473"/>
                    <a:pt x="3088" y="788"/>
                    <a:pt x="2458" y="788"/>
                  </a:cubicBezTo>
                  <a:cubicBezTo>
                    <a:pt x="1828" y="788"/>
                    <a:pt x="1198" y="473"/>
                    <a:pt x="85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49" name="Google Shape;7549;p93"/>
            <p:cNvSpPr/>
            <p:nvPr/>
          </p:nvSpPr>
          <p:spPr>
            <a:xfrm>
              <a:off x="757150" y="4207075"/>
              <a:ext cx="122125" cy="71700"/>
            </a:xfrm>
            <a:custGeom>
              <a:avLst/>
              <a:gdLst/>
              <a:ahLst/>
              <a:cxnLst/>
              <a:rect l="l" t="t" r="r" b="b"/>
              <a:pathLst>
                <a:path w="4885" h="2868" extrusionOk="0">
                  <a:moveTo>
                    <a:pt x="820" y="0"/>
                  </a:moveTo>
                  <a:cubicBezTo>
                    <a:pt x="316" y="442"/>
                    <a:pt x="1" y="1103"/>
                    <a:pt x="1" y="1796"/>
                  </a:cubicBezTo>
                  <a:lnTo>
                    <a:pt x="1" y="2521"/>
                  </a:lnTo>
                  <a:cubicBezTo>
                    <a:pt x="1" y="2710"/>
                    <a:pt x="158" y="2867"/>
                    <a:pt x="347" y="2867"/>
                  </a:cubicBezTo>
                  <a:lnTo>
                    <a:pt x="4506" y="2867"/>
                  </a:lnTo>
                  <a:cubicBezTo>
                    <a:pt x="4727" y="2867"/>
                    <a:pt x="4884" y="2710"/>
                    <a:pt x="4884" y="2521"/>
                  </a:cubicBezTo>
                  <a:lnTo>
                    <a:pt x="4884" y="1796"/>
                  </a:lnTo>
                  <a:cubicBezTo>
                    <a:pt x="4884" y="1103"/>
                    <a:pt x="4569" y="442"/>
                    <a:pt x="4033" y="0"/>
                  </a:cubicBezTo>
                  <a:cubicBezTo>
                    <a:pt x="3655" y="473"/>
                    <a:pt x="3088" y="788"/>
                    <a:pt x="2427" y="788"/>
                  </a:cubicBezTo>
                  <a:cubicBezTo>
                    <a:pt x="1797" y="788"/>
                    <a:pt x="1198" y="473"/>
                    <a:pt x="82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50" name="Google Shape;7550;p93"/>
            <p:cNvSpPr/>
            <p:nvPr/>
          </p:nvSpPr>
          <p:spPr>
            <a:xfrm>
              <a:off x="691775" y="4139350"/>
              <a:ext cx="77225" cy="64600"/>
            </a:xfrm>
            <a:custGeom>
              <a:avLst/>
              <a:gdLst/>
              <a:ahLst/>
              <a:cxnLst/>
              <a:rect l="l" t="t" r="r" b="b"/>
              <a:pathLst>
                <a:path w="3089" h="2584" extrusionOk="0">
                  <a:moveTo>
                    <a:pt x="1198" y="0"/>
                  </a:moveTo>
                  <a:lnTo>
                    <a:pt x="1198" y="882"/>
                  </a:lnTo>
                  <a:lnTo>
                    <a:pt x="1" y="2079"/>
                  </a:lnTo>
                  <a:cubicBezTo>
                    <a:pt x="221" y="2237"/>
                    <a:pt x="284" y="2300"/>
                    <a:pt x="473" y="2583"/>
                  </a:cubicBezTo>
                  <a:lnTo>
                    <a:pt x="1545" y="1575"/>
                  </a:lnTo>
                  <a:lnTo>
                    <a:pt x="2616" y="2583"/>
                  </a:lnTo>
                  <a:cubicBezTo>
                    <a:pt x="2773" y="2394"/>
                    <a:pt x="2931" y="2237"/>
                    <a:pt x="3088" y="2111"/>
                  </a:cubicBezTo>
                  <a:lnTo>
                    <a:pt x="1891" y="882"/>
                  </a:lnTo>
                  <a:lnTo>
                    <a:pt x="1891"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551" name="Google Shape;7551;p93"/>
          <p:cNvGrpSpPr/>
          <p:nvPr/>
        </p:nvGrpSpPr>
        <p:grpSpPr>
          <a:xfrm>
            <a:off x="9433225" y="1863685"/>
            <a:ext cx="409641" cy="464920"/>
            <a:chOff x="2423775" y="3226875"/>
            <a:chExt cx="259925" cy="295000"/>
          </a:xfrm>
        </p:grpSpPr>
        <p:sp>
          <p:nvSpPr>
            <p:cNvPr id="7552" name="Google Shape;7552;p93"/>
            <p:cNvSpPr/>
            <p:nvPr/>
          </p:nvSpPr>
          <p:spPr>
            <a:xfrm>
              <a:off x="2509625" y="3365900"/>
              <a:ext cx="86650" cy="52000"/>
            </a:xfrm>
            <a:custGeom>
              <a:avLst/>
              <a:gdLst/>
              <a:ahLst/>
              <a:cxnLst/>
              <a:rect l="l" t="t" r="r" b="b"/>
              <a:pathLst>
                <a:path w="3466" h="2080" extrusionOk="0">
                  <a:moveTo>
                    <a:pt x="1733" y="0"/>
                  </a:moveTo>
                  <a:cubicBezTo>
                    <a:pt x="788" y="0"/>
                    <a:pt x="0" y="788"/>
                    <a:pt x="0" y="1733"/>
                  </a:cubicBezTo>
                  <a:lnTo>
                    <a:pt x="0" y="2080"/>
                  </a:lnTo>
                  <a:lnTo>
                    <a:pt x="3466" y="2080"/>
                  </a:lnTo>
                  <a:lnTo>
                    <a:pt x="3466" y="1733"/>
                  </a:lnTo>
                  <a:cubicBezTo>
                    <a:pt x="3466" y="788"/>
                    <a:pt x="2678" y="0"/>
                    <a:pt x="1733"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53" name="Google Shape;7553;p93"/>
            <p:cNvSpPr/>
            <p:nvPr/>
          </p:nvSpPr>
          <p:spPr>
            <a:xfrm>
              <a:off x="2534825" y="3313925"/>
              <a:ext cx="35475" cy="35450"/>
            </a:xfrm>
            <a:custGeom>
              <a:avLst/>
              <a:gdLst/>
              <a:ahLst/>
              <a:cxnLst/>
              <a:rect l="l" t="t" r="r" b="b"/>
              <a:pathLst>
                <a:path w="1419" h="1418" extrusionOk="0">
                  <a:moveTo>
                    <a:pt x="725" y="0"/>
                  </a:moveTo>
                  <a:cubicBezTo>
                    <a:pt x="316" y="0"/>
                    <a:pt x="0" y="315"/>
                    <a:pt x="0" y="725"/>
                  </a:cubicBezTo>
                  <a:cubicBezTo>
                    <a:pt x="0" y="1103"/>
                    <a:pt x="316" y="1418"/>
                    <a:pt x="725" y="1418"/>
                  </a:cubicBezTo>
                  <a:cubicBezTo>
                    <a:pt x="1103" y="1418"/>
                    <a:pt x="1418" y="1103"/>
                    <a:pt x="1418" y="725"/>
                  </a:cubicBezTo>
                  <a:cubicBezTo>
                    <a:pt x="1418" y="315"/>
                    <a:pt x="1103" y="0"/>
                    <a:pt x="725"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54" name="Google Shape;7554;p93"/>
            <p:cNvSpPr/>
            <p:nvPr/>
          </p:nvSpPr>
          <p:spPr>
            <a:xfrm>
              <a:off x="2423775" y="3226875"/>
              <a:ext cx="259925" cy="295000"/>
            </a:xfrm>
            <a:custGeom>
              <a:avLst/>
              <a:gdLst/>
              <a:ahLst/>
              <a:cxnLst/>
              <a:rect l="l" t="t" r="r" b="b"/>
              <a:pathLst>
                <a:path w="10397" h="11800" extrusionOk="0">
                  <a:moveTo>
                    <a:pt x="5167" y="2757"/>
                  </a:moveTo>
                  <a:cubicBezTo>
                    <a:pt x="5923" y="2757"/>
                    <a:pt x="6553" y="3388"/>
                    <a:pt x="6553" y="4144"/>
                  </a:cubicBezTo>
                  <a:cubicBezTo>
                    <a:pt x="6553" y="4490"/>
                    <a:pt x="6396" y="4805"/>
                    <a:pt x="6175" y="5089"/>
                  </a:cubicBezTo>
                  <a:cubicBezTo>
                    <a:pt x="7026" y="5498"/>
                    <a:pt x="7593" y="6317"/>
                    <a:pt x="7593" y="7294"/>
                  </a:cubicBezTo>
                  <a:lnTo>
                    <a:pt x="7593" y="8019"/>
                  </a:lnTo>
                  <a:cubicBezTo>
                    <a:pt x="7593" y="8208"/>
                    <a:pt x="7435" y="8365"/>
                    <a:pt x="7246" y="8365"/>
                  </a:cubicBezTo>
                  <a:lnTo>
                    <a:pt x="3088" y="8365"/>
                  </a:lnTo>
                  <a:cubicBezTo>
                    <a:pt x="2867" y="8365"/>
                    <a:pt x="2710" y="8208"/>
                    <a:pt x="2710" y="8019"/>
                  </a:cubicBezTo>
                  <a:lnTo>
                    <a:pt x="2710" y="7294"/>
                  </a:lnTo>
                  <a:cubicBezTo>
                    <a:pt x="2710" y="6317"/>
                    <a:pt x="3308" y="5498"/>
                    <a:pt x="4127" y="5089"/>
                  </a:cubicBezTo>
                  <a:cubicBezTo>
                    <a:pt x="3907" y="4868"/>
                    <a:pt x="3781" y="4553"/>
                    <a:pt x="3781" y="4144"/>
                  </a:cubicBezTo>
                  <a:cubicBezTo>
                    <a:pt x="3781" y="3388"/>
                    <a:pt x="4411" y="2757"/>
                    <a:pt x="5167" y="2757"/>
                  </a:cubicBezTo>
                  <a:close/>
                  <a:moveTo>
                    <a:pt x="5183" y="1"/>
                  </a:moveTo>
                  <a:cubicBezTo>
                    <a:pt x="5128" y="1"/>
                    <a:pt x="5073" y="17"/>
                    <a:pt x="5010" y="48"/>
                  </a:cubicBezTo>
                  <a:cubicBezTo>
                    <a:pt x="3964" y="646"/>
                    <a:pt x="2946" y="940"/>
                    <a:pt x="1919" y="940"/>
                  </a:cubicBezTo>
                  <a:cubicBezTo>
                    <a:pt x="1430" y="940"/>
                    <a:pt x="939" y="873"/>
                    <a:pt x="441" y="741"/>
                  </a:cubicBezTo>
                  <a:cubicBezTo>
                    <a:pt x="402" y="722"/>
                    <a:pt x="363" y="714"/>
                    <a:pt x="326" y="714"/>
                  </a:cubicBezTo>
                  <a:cubicBezTo>
                    <a:pt x="243" y="714"/>
                    <a:pt x="170" y="751"/>
                    <a:pt x="126" y="773"/>
                  </a:cubicBezTo>
                  <a:cubicBezTo>
                    <a:pt x="32" y="836"/>
                    <a:pt x="0" y="930"/>
                    <a:pt x="0" y="1056"/>
                  </a:cubicBezTo>
                  <a:lnTo>
                    <a:pt x="0" y="5026"/>
                  </a:lnTo>
                  <a:cubicBezTo>
                    <a:pt x="0" y="8145"/>
                    <a:pt x="2080" y="10949"/>
                    <a:pt x="5104" y="11799"/>
                  </a:cubicBezTo>
                  <a:lnTo>
                    <a:pt x="5262" y="11799"/>
                  </a:lnTo>
                  <a:cubicBezTo>
                    <a:pt x="8255" y="10917"/>
                    <a:pt x="10397" y="8145"/>
                    <a:pt x="10397" y="5026"/>
                  </a:cubicBezTo>
                  <a:lnTo>
                    <a:pt x="10397" y="1056"/>
                  </a:lnTo>
                  <a:cubicBezTo>
                    <a:pt x="10397" y="930"/>
                    <a:pt x="10365" y="836"/>
                    <a:pt x="10271" y="773"/>
                  </a:cubicBezTo>
                  <a:cubicBezTo>
                    <a:pt x="10162" y="751"/>
                    <a:pt x="10084" y="714"/>
                    <a:pt x="10014" y="714"/>
                  </a:cubicBezTo>
                  <a:cubicBezTo>
                    <a:pt x="9983" y="714"/>
                    <a:pt x="9954" y="722"/>
                    <a:pt x="9924" y="741"/>
                  </a:cubicBezTo>
                  <a:cubicBezTo>
                    <a:pt x="9414" y="877"/>
                    <a:pt x="8910" y="946"/>
                    <a:pt x="8409" y="946"/>
                  </a:cubicBezTo>
                  <a:cubicBezTo>
                    <a:pt x="7395" y="946"/>
                    <a:pt x="6389" y="660"/>
                    <a:pt x="5356" y="48"/>
                  </a:cubicBezTo>
                  <a:cubicBezTo>
                    <a:pt x="5293" y="17"/>
                    <a:pt x="5238" y="1"/>
                    <a:pt x="5183"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555" name="Google Shape;7555;p93"/>
          <p:cNvGrpSpPr/>
          <p:nvPr/>
        </p:nvGrpSpPr>
        <p:grpSpPr>
          <a:xfrm>
            <a:off x="9402809" y="2452066"/>
            <a:ext cx="470476" cy="463068"/>
            <a:chOff x="2404875" y="3592725"/>
            <a:chExt cx="298525" cy="293825"/>
          </a:xfrm>
        </p:grpSpPr>
        <p:sp>
          <p:nvSpPr>
            <p:cNvPr id="7556" name="Google Shape;7556;p93"/>
            <p:cNvSpPr/>
            <p:nvPr/>
          </p:nvSpPr>
          <p:spPr>
            <a:xfrm>
              <a:off x="2404875" y="3747900"/>
              <a:ext cx="52775" cy="138650"/>
            </a:xfrm>
            <a:custGeom>
              <a:avLst/>
              <a:gdLst/>
              <a:ahLst/>
              <a:cxnLst/>
              <a:rect l="l" t="t" r="r" b="b"/>
              <a:pathLst>
                <a:path w="2111" h="5546" extrusionOk="0">
                  <a:moveTo>
                    <a:pt x="378" y="0"/>
                  </a:moveTo>
                  <a:cubicBezTo>
                    <a:pt x="158" y="0"/>
                    <a:pt x="0" y="158"/>
                    <a:pt x="0" y="347"/>
                  </a:cubicBezTo>
                  <a:lnTo>
                    <a:pt x="0" y="5198"/>
                  </a:lnTo>
                  <a:cubicBezTo>
                    <a:pt x="0" y="5419"/>
                    <a:pt x="158" y="5545"/>
                    <a:pt x="378" y="5545"/>
                  </a:cubicBezTo>
                  <a:lnTo>
                    <a:pt x="1071" y="5545"/>
                  </a:lnTo>
                  <a:cubicBezTo>
                    <a:pt x="1670" y="5545"/>
                    <a:pt x="2111" y="5072"/>
                    <a:pt x="2111" y="4537"/>
                  </a:cubicBezTo>
                  <a:lnTo>
                    <a:pt x="2111" y="1040"/>
                  </a:lnTo>
                  <a:cubicBezTo>
                    <a:pt x="2111" y="441"/>
                    <a:pt x="1638" y="0"/>
                    <a:pt x="107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57" name="Google Shape;7557;p93"/>
            <p:cNvSpPr/>
            <p:nvPr/>
          </p:nvSpPr>
          <p:spPr>
            <a:xfrm>
              <a:off x="2458425" y="3592725"/>
              <a:ext cx="190625" cy="160700"/>
            </a:xfrm>
            <a:custGeom>
              <a:avLst/>
              <a:gdLst/>
              <a:ahLst/>
              <a:cxnLst/>
              <a:rect l="l" t="t" r="r" b="b"/>
              <a:pathLst>
                <a:path w="7625" h="6428" extrusionOk="0">
                  <a:moveTo>
                    <a:pt x="3781" y="631"/>
                  </a:moveTo>
                  <a:cubicBezTo>
                    <a:pt x="3970" y="631"/>
                    <a:pt x="4128" y="788"/>
                    <a:pt x="4128" y="977"/>
                  </a:cubicBezTo>
                  <a:lnTo>
                    <a:pt x="4128" y="1418"/>
                  </a:lnTo>
                  <a:cubicBezTo>
                    <a:pt x="4380" y="1481"/>
                    <a:pt x="4569" y="1639"/>
                    <a:pt x="4758" y="1860"/>
                  </a:cubicBezTo>
                  <a:cubicBezTo>
                    <a:pt x="4884" y="2017"/>
                    <a:pt x="4884" y="2206"/>
                    <a:pt x="4726" y="2332"/>
                  </a:cubicBezTo>
                  <a:cubicBezTo>
                    <a:pt x="4657" y="2373"/>
                    <a:pt x="4583" y="2397"/>
                    <a:pt x="4510" y="2397"/>
                  </a:cubicBezTo>
                  <a:cubicBezTo>
                    <a:pt x="4416" y="2397"/>
                    <a:pt x="4325" y="2358"/>
                    <a:pt x="4254" y="2269"/>
                  </a:cubicBezTo>
                  <a:cubicBezTo>
                    <a:pt x="4114" y="2106"/>
                    <a:pt x="3957" y="2012"/>
                    <a:pt x="3821" y="2012"/>
                  </a:cubicBezTo>
                  <a:cubicBezTo>
                    <a:pt x="3773" y="2012"/>
                    <a:pt x="3728" y="2024"/>
                    <a:pt x="3687" y="2049"/>
                  </a:cubicBezTo>
                  <a:cubicBezTo>
                    <a:pt x="3592" y="2080"/>
                    <a:pt x="3466" y="2238"/>
                    <a:pt x="3466" y="2364"/>
                  </a:cubicBezTo>
                  <a:cubicBezTo>
                    <a:pt x="3466" y="2553"/>
                    <a:pt x="3624" y="2710"/>
                    <a:pt x="3813" y="2710"/>
                  </a:cubicBezTo>
                  <a:cubicBezTo>
                    <a:pt x="4411" y="2710"/>
                    <a:pt x="4852" y="3183"/>
                    <a:pt x="4852" y="3750"/>
                  </a:cubicBezTo>
                  <a:cubicBezTo>
                    <a:pt x="4852" y="4159"/>
                    <a:pt x="4600" y="4537"/>
                    <a:pt x="4222" y="4663"/>
                  </a:cubicBezTo>
                  <a:lnTo>
                    <a:pt x="4159" y="4663"/>
                  </a:lnTo>
                  <a:lnTo>
                    <a:pt x="4159" y="5073"/>
                  </a:lnTo>
                  <a:cubicBezTo>
                    <a:pt x="4159" y="5262"/>
                    <a:pt x="4002" y="5420"/>
                    <a:pt x="3813" y="5420"/>
                  </a:cubicBezTo>
                  <a:cubicBezTo>
                    <a:pt x="3624" y="5420"/>
                    <a:pt x="3466" y="5262"/>
                    <a:pt x="3466" y="5073"/>
                  </a:cubicBezTo>
                  <a:lnTo>
                    <a:pt x="3466" y="4663"/>
                  </a:lnTo>
                  <a:cubicBezTo>
                    <a:pt x="3277" y="4600"/>
                    <a:pt x="3119" y="4537"/>
                    <a:pt x="2962" y="4348"/>
                  </a:cubicBezTo>
                  <a:cubicBezTo>
                    <a:pt x="2836" y="4254"/>
                    <a:pt x="2804" y="4002"/>
                    <a:pt x="2962" y="3876"/>
                  </a:cubicBezTo>
                  <a:cubicBezTo>
                    <a:pt x="3013" y="3825"/>
                    <a:pt x="3108" y="3793"/>
                    <a:pt x="3206" y="3793"/>
                  </a:cubicBezTo>
                  <a:cubicBezTo>
                    <a:pt x="3290" y="3793"/>
                    <a:pt x="3376" y="3817"/>
                    <a:pt x="3435" y="3876"/>
                  </a:cubicBezTo>
                  <a:cubicBezTo>
                    <a:pt x="3549" y="3990"/>
                    <a:pt x="3679" y="4071"/>
                    <a:pt x="3803" y="4071"/>
                  </a:cubicBezTo>
                  <a:cubicBezTo>
                    <a:pt x="3850" y="4071"/>
                    <a:pt x="3895" y="4059"/>
                    <a:pt x="3939" y="4033"/>
                  </a:cubicBezTo>
                  <a:cubicBezTo>
                    <a:pt x="4065" y="4002"/>
                    <a:pt x="4128" y="3844"/>
                    <a:pt x="4128" y="3718"/>
                  </a:cubicBezTo>
                  <a:cubicBezTo>
                    <a:pt x="4128" y="3529"/>
                    <a:pt x="3970" y="3372"/>
                    <a:pt x="3781" y="3372"/>
                  </a:cubicBezTo>
                  <a:cubicBezTo>
                    <a:pt x="3182" y="3372"/>
                    <a:pt x="2741" y="2899"/>
                    <a:pt x="2741" y="2364"/>
                  </a:cubicBezTo>
                  <a:cubicBezTo>
                    <a:pt x="2741" y="1954"/>
                    <a:pt x="3025" y="1576"/>
                    <a:pt x="3435" y="1418"/>
                  </a:cubicBezTo>
                  <a:lnTo>
                    <a:pt x="3435" y="977"/>
                  </a:lnTo>
                  <a:cubicBezTo>
                    <a:pt x="3435" y="788"/>
                    <a:pt x="3592" y="631"/>
                    <a:pt x="3781" y="631"/>
                  </a:cubicBezTo>
                  <a:close/>
                  <a:moveTo>
                    <a:pt x="3813" y="1"/>
                  </a:moveTo>
                  <a:cubicBezTo>
                    <a:pt x="1733" y="1"/>
                    <a:pt x="0" y="1734"/>
                    <a:pt x="0" y="3813"/>
                  </a:cubicBezTo>
                  <a:cubicBezTo>
                    <a:pt x="0" y="4537"/>
                    <a:pt x="190" y="5231"/>
                    <a:pt x="536" y="5829"/>
                  </a:cubicBezTo>
                  <a:cubicBezTo>
                    <a:pt x="1009" y="5546"/>
                    <a:pt x="1544" y="5420"/>
                    <a:pt x="2080" y="5420"/>
                  </a:cubicBezTo>
                  <a:cubicBezTo>
                    <a:pt x="2146" y="5414"/>
                    <a:pt x="2213" y="5411"/>
                    <a:pt x="2279" y="5411"/>
                  </a:cubicBezTo>
                  <a:cubicBezTo>
                    <a:pt x="2936" y="5411"/>
                    <a:pt x="3587" y="5692"/>
                    <a:pt x="4159" y="6207"/>
                  </a:cubicBezTo>
                  <a:lnTo>
                    <a:pt x="5892" y="6207"/>
                  </a:lnTo>
                  <a:cubicBezTo>
                    <a:pt x="6144" y="6207"/>
                    <a:pt x="6364" y="6302"/>
                    <a:pt x="6585" y="6428"/>
                  </a:cubicBezTo>
                  <a:cubicBezTo>
                    <a:pt x="7215" y="5735"/>
                    <a:pt x="7625" y="4789"/>
                    <a:pt x="7625" y="3813"/>
                  </a:cubicBezTo>
                  <a:cubicBezTo>
                    <a:pt x="7625" y="1734"/>
                    <a:pt x="5892" y="1"/>
                    <a:pt x="3813"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58" name="Google Shape;7558;p93"/>
            <p:cNvSpPr/>
            <p:nvPr/>
          </p:nvSpPr>
          <p:spPr>
            <a:xfrm>
              <a:off x="2474975" y="3742775"/>
              <a:ext cx="228425" cy="125650"/>
            </a:xfrm>
            <a:custGeom>
              <a:avLst/>
              <a:gdLst/>
              <a:ahLst/>
              <a:cxnLst/>
              <a:rect l="l" t="t" r="r" b="b"/>
              <a:pathLst>
                <a:path w="9137" h="5026" extrusionOk="0">
                  <a:moveTo>
                    <a:pt x="1422" y="0"/>
                  </a:moveTo>
                  <a:cubicBezTo>
                    <a:pt x="918" y="0"/>
                    <a:pt x="416" y="160"/>
                    <a:pt x="0" y="457"/>
                  </a:cubicBezTo>
                  <a:lnTo>
                    <a:pt x="0" y="5025"/>
                  </a:lnTo>
                  <a:lnTo>
                    <a:pt x="5230" y="5025"/>
                  </a:lnTo>
                  <a:cubicBezTo>
                    <a:pt x="5923" y="5025"/>
                    <a:pt x="6490" y="4679"/>
                    <a:pt x="6900" y="4143"/>
                  </a:cubicBezTo>
                  <a:lnTo>
                    <a:pt x="8916" y="1245"/>
                  </a:lnTo>
                  <a:cubicBezTo>
                    <a:pt x="9137" y="930"/>
                    <a:pt x="9074" y="489"/>
                    <a:pt x="8727" y="268"/>
                  </a:cubicBezTo>
                  <a:cubicBezTo>
                    <a:pt x="8633" y="221"/>
                    <a:pt x="8517" y="196"/>
                    <a:pt x="8398" y="196"/>
                  </a:cubicBezTo>
                  <a:cubicBezTo>
                    <a:pt x="8196" y="196"/>
                    <a:pt x="7983" y="268"/>
                    <a:pt x="7845" y="426"/>
                  </a:cubicBezTo>
                  <a:lnTo>
                    <a:pt x="5955" y="2726"/>
                  </a:lnTo>
                  <a:cubicBezTo>
                    <a:pt x="5829" y="2883"/>
                    <a:pt x="5545" y="2978"/>
                    <a:pt x="5419" y="2978"/>
                  </a:cubicBezTo>
                  <a:lnTo>
                    <a:pt x="3119" y="2978"/>
                  </a:lnTo>
                  <a:cubicBezTo>
                    <a:pt x="2899" y="2978"/>
                    <a:pt x="2741" y="2820"/>
                    <a:pt x="2741" y="2631"/>
                  </a:cubicBezTo>
                  <a:cubicBezTo>
                    <a:pt x="2741" y="2411"/>
                    <a:pt x="2899" y="2253"/>
                    <a:pt x="3119" y="2253"/>
                  </a:cubicBezTo>
                  <a:lnTo>
                    <a:pt x="5198" y="2253"/>
                  </a:lnTo>
                  <a:cubicBezTo>
                    <a:pt x="5576" y="2253"/>
                    <a:pt x="5923" y="1938"/>
                    <a:pt x="5923" y="1560"/>
                  </a:cubicBezTo>
                  <a:cubicBezTo>
                    <a:pt x="5923" y="1150"/>
                    <a:pt x="5576" y="835"/>
                    <a:pt x="5198" y="835"/>
                  </a:cubicBezTo>
                  <a:lnTo>
                    <a:pt x="3340" y="835"/>
                  </a:lnTo>
                  <a:cubicBezTo>
                    <a:pt x="3182" y="835"/>
                    <a:pt x="3088" y="741"/>
                    <a:pt x="2962" y="615"/>
                  </a:cubicBezTo>
                  <a:cubicBezTo>
                    <a:pt x="2773" y="426"/>
                    <a:pt x="2520" y="300"/>
                    <a:pt x="2300" y="174"/>
                  </a:cubicBezTo>
                  <a:cubicBezTo>
                    <a:pt x="2019" y="56"/>
                    <a:pt x="1720" y="0"/>
                    <a:pt x="1422"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559" name="Google Shape;7559;p93"/>
          <p:cNvGrpSpPr/>
          <p:nvPr/>
        </p:nvGrpSpPr>
        <p:grpSpPr>
          <a:xfrm>
            <a:off x="9404049" y="3046153"/>
            <a:ext cx="467993" cy="465511"/>
            <a:chOff x="2404875" y="3955825"/>
            <a:chExt cx="296950" cy="295375"/>
          </a:xfrm>
        </p:grpSpPr>
        <p:sp>
          <p:nvSpPr>
            <p:cNvPr id="7560" name="Google Shape;7560;p93"/>
            <p:cNvSpPr/>
            <p:nvPr/>
          </p:nvSpPr>
          <p:spPr>
            <a:xfrm>
              <a:off x="2404875" y="3955825"/>
              <a:ext cx="219775" cy="224500"/>
            </a:xfrm>
            <a:custGeom>
              <a:avLst/>
              <a:gdLst/>
              <a:ahLst/>
              <a:cxnLst/>
              <a:rect l="l" t="t" r="r" b="b"/>
              <a:pathLst>
                <a:path w="8791" h="8980" extrusionOk="0">
                  <a:moveTo>
                    <a:pt x="4537" y="0"/>
                  </a:moveTo>
                  <a:cubicBezTo>
                    <a:pt x="2048" y="0"/>
                    <a:pt x="0" y="2017"/>
                    <a:pt x="0" y="4506"/>
                  </a:cubicBezTo>
                  <a:cubicBezTo>
                    <a:pt x="0" y="6963"/>
                    <a:pt x="2048" y="8979"/>
                    <a:pt x="4537" y="8979"/>
                  </a:cubicBezTo>
                  <a:cubicBezTo>
                    <a:pt x="6459" y="8979"/>
                    <a:pt x="8160" y="7719"/>
                    <a:pt x="8790" y="5986"/>
                  </a:cubicBezTo>
                  <a:cubicBezTo>
                    <a:pt x="8633" y="5860"/>
                    <a:pt x="8443" y="5640"/>
                    <a:pt x="8286" y="5514"/>
                  </a:cubicBezTo>
                  <a:lnTo>
                    <a:pt x="7498" y="5514"/>
                  </a:lnTo>
                  <a:cubicBezTo>
                    <a:pt x="7057" y="6742"/>
                    <a:pt x="5923" y="7593"/>
                    <a:pt x="4568" y="7593"/>
                  </a:cubicBezTo>
                  <a:cubicBezTo>
                    <a:pt x="2836" y="7593"/>
                    <a:pt x="1481" y="6175"/>
                    <a:pt x="1481" y="4506"/>
                  </a:cubicBezTo>
                  <a:cubicBezTo>
                    <a:pt x="1481" y="2804"/>
                    <a:pt x="2867" y="1387"/>
                    <a:pt x="4568" y="1387"/>
                  </a:cubicBezTo>
                  <a:cubicBezTo>
                    <a:pt x="5923" y="1387"/>
                    <a:pt x="7057" y="2237"/>
                    <a:pt x="7498" y="3466"/>
                  </a:cubicBezTo>
                  <a:lnTo>
                    <a:pt x="8286" y="3466"/>
                  </a:lnTo>
                  <a:cubicBezTo>
                    <a:pt x="8443" y="3308"/>
                    <a:pt x="8633" y="3088"/>
                    <a:pt x="8790" y="2993"/>
                  </a:cubicBezTo>
                  <a:cubicBezTo>
                    <a:pt x="8160" y="1261"/>
                    <a:pt x="6522" y="0"/>
                    <a:pt x="453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61" name="Google Shape;7561;p93"/>
            <p:cNvSpPr/>
            <p:nvPr/>
          </p:nvSpPr>
          <p:spPr>
            <a:xfrm>
              <a:off x="2510400" y="4024075"/>
              <a:ext cx="191425" cy="87575"/>
            </a:xfrm>
            <a:custGeom>
              <a:avLst/>
              <a:gdLst/>
              <a:ahLst/>
              <a:cxnLst/>
              <a:rect l="l" t="t" r="r" b="b"/>
              <a:pathLst>
                <a:path w="7657" h="3503" extrusionOk="0">
                  <a:moveTo>
                    <a:pt x="7260" y="0"/>
                  </a:moveTo>
                  <a:cubicBezTo>
                    <a:pt x="7232" y="0"/>
                    <a:pt x="7206" y="4"/>
                    <a:pt x="7184" y="11"/>
                  </a:cubicBezTo>
                  <a:lnTo>
                    <a:pt x="5073" y="736"/>
                  </a:lnTo>
                  <a:cubicBezTo>
                    <a:pt x="5042" y="736"/>
                    <a:pt x="5010" y="767"/>
                    <a:pt x="4947" y="799"/>
                  </a:cubicBezTo>
                  <a:lnTo>
                    <a:pt x="4380" y="1398"/>
                  </a:lnTo>
                  <a:lnTo>
                    <a:pt x="347" y="1398"/>
                  </a:lnTo>
                  <a:cubicBezTo>
                    <a:pt x="158" y="1398"/>
                    <a:pt x="1" y="1555"/>
                    <a:pt x="1" y="1744"/>
                  </a:cubicBezTo>
                  <a:cubicBezTo>
                    <a:pt x="1" y="1965"/>
                    <a:pt x="158" y="2122"/>
                    <a:pt x="347" y="2122"/>
                  </a:cubicBezTo>
                  <a:lnTo>
                    <a:pt x="4380" y="2122"/>
                  </a:lnTo>
                  <a:lnTo>
                    <a:pt x="4947" y="2689"/>
                  </a:lnTo>
                  <a:cubicBezTo>
                    <a:pt x="5010" y="2752"/>
                    <a:pt x="5042" y="2784"/>
                    <a:pt x="5073" y="2784"/>
                  </a:cubicBezTo>
                  <a:lnTo>
                    <a:pt x="7184" y="3477"/>
                  </a:lnTo>
                  <a:cubicBezTo>
                    <a:pt x="7210" y="3494"/>
                    <a:pt x="7242" y="3502"/>
                    <a:pt x="7275" y="3502"/>
                  </a:cubicBezTo>
                  <a:cubicBezTo>
                    <a:pt x="7362" y="3502"/>
                    <a:pt x="7462" y="3451"/>
                    <a:pt x="7531" y="3382"/>
                  </a:cubicBezTo>
                  <a:cubicBezTo>
                    <a:pt x="7594" y="3256"/>
                    <a:pt x="7657" y="3099"/>
                    <a:pt x="7562" y="2973"/>
                  </a:cubicBezTo>
                  <a:lnTo>
                    <a:pt x="6932" y="1744"/>
                  </a:lnTo>
                  <a:lnTo>
                    <a:pt x="7562" y="547"/>
                  </a:lnTo>
                  <a:cubicBezTo>
                    <a:pt x="7657" y="389"/>
                    <a:pt x="7594" y="232"/>
                    <a:pt x="7531" y="137"/>
                  </a:cubicBezTo>
                  <a:cubicBezTo>
                    <a:pt x="7458" y="41"/>
                    <a:pt x="7349" y="0"/>
                    <a:pt x="726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62" name="Google Shape;7562;p93"/>
            <p:cNvSpPr/>
            <p:nvPr/>
          </p:nvSpPr>
          <p:spPr>
            <a:xfrm>
              <a:off x="2424550" y="4188175"/>
              <a:ext cx="189050" cy="63025"/>
            </a:xfrm>
            <a:custGeom>
              <a:avLst/>
              <a:gdLst/>
              <a:ahLst/>
              <a:cxnLst/>
              <a:rect l="l" t="t" r="r" b="b"/>
              <a:pathLst>
                <a:path w="7562" h="2521" extrusionOk="0">
                  <a:moveTo>
                    <a:pt x="1828" y="0"/>
                  </a:moveTo>
                  <a:lnTo>
                    <a:pt x="1482" y="1135"/>
                  </a:lnTo>
                  <a:lnTo>
                    <a:pt x="1040" y="1135"/>
                  </a:lnTo>
                  <a:cubicBezTo>
                    <a:pt x="442" y="1135"/>
                    <a:pt x="1" y="1607"/>
                    <a:pt x="1" y="2174"/>
                  </a:cubicBezTo>
                  <a:cubicBezTo>
                    <a:pt x="1" y="2363"/>
                    <a:pt x="158" y="2521"/>
                    <a:pt x="379" y="2521"/>
                  </a:cubicBezTo>
                  <a:lnTo>
                    <a:pt x="7310" y="2521"/>
                  </a:lnTo>
                  <a:cubicBezTo>
                    <a:pt x="7404" y="2489"/>
                    <a:pt x="7562" y="2363"/>
                    <a:pt x="7562" y="2174"/>
                  </a:cubicBezTo>
                  <a:cubicBezTo>
                    <a:pt x="7562" y="1576"/>
                    <a:pt x="7089" y="1135"/>
                    <a:pt x="6554" y="1135"/>
                  </a:cubicBezTo>
                  <a:lnTo>
                    <a:pt x="6113" y="1135"/>
                  </a:lnTo>
                  <a:lnTo>
                    <a:pt x="5766" y="0"/>
                  </a:lnTo>
                  <a:cubicBezTo>
                    <a:pt x="5168" y="252"/>
                    <a:pt x="4506" y="410"/>
                    <a:pt x="3781" y="410"/>
                  </a:cubicBezTo>
                  <a:cubicBezTo>
                    <a:pt x="3088" y="410"/>
                    <a:pt x="2427" y="252"/>
                    <a:pt x="1828"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63" name="Google Shape;7563;p93"/>
            <p:cNvSpPr/>
            <p:nvPr/>
          </p:nvSpPr>
          <p:spPr>
            <a:xfrm>
              <a:off x="2457625" y="4007025"/>
              <a:ext cx="115025" cy="122100"/>
            </a:xfrm>
            <a:custGeom>
              <a:avLst/>
              <a:gdLst/>
              <a:ahLst/>
              <a:cxnLst/>
              <a:rect l="l" t="t" r="r" b="b"/>
              <a:pathLst>
                <a:path w="4601" h="4884" extrusionOk="0">
                  <a:moveTo>
                    <a:pt x="2427" y="0"/>
                  </a:moveTo>
                  <a:cubicBezTo>
                    <a:pt x="1104" y="0"/>
                    <a:pt x="1" y="1103"/>
                    <a:pt x="1" y="2458"/>
                  </a:cubicBezTo>
                  <a:cubicBezTo>
                    <a:pt x="1" y="3781"/>
                    <a:pt x="1104" y="4884"/>
                    <a:pt x="2427" y="4884"/>
                  </a:cubicBezTo>
                  <a:cubicBezTo>
                    <a:pt x="3404" y="4884"/>
                    <a:pt x="4254" y="4348"/>
                    <a:pt x="4601" y="3497"/>
                  </a:cubicBezTo>
                  <a:lnTo>
                    <a:pt x="2427" y="3497"/>
                  </a:lnTo>
                  <a:cubicBezTo>
                    <a:pt x="1828" y="3497"/>
                    <a:pt x="1419" y="3025"/>
                    <a:pt x="1419" y="2489"/>
                  </a:cubicBezTo>
                  <a:cubicBezTo>
                    <a:pt x="1356" y="1859"/>
                    <a:pt x="1828" y="1386"/>
                    <a:pt x="2427" y="1386"/>
                  </a:cubicBezTo>
                  <a:lnTo>
                    <a:pt x="4601" y="1386"/>
                  </a:lnTo>
                  <a:cubicBezTo>
                    <a:pt x="4191" y="567"/>
                    <a:pt x="3372" y="0"/>
                    <a:pt x="242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564" name="Google Shape;7564;p93"/>
          <p:cNvGrpSpPr/>
          <p:nvPr/>
        </p:nvGrpSpPr>
        <p:grpSpPr>
          <a:xfrm>
            <a:off x="7662689" y="3665078"/>
            <a:ext cx="465551" cy="466772"/>
            <a:chOff x="4263650" y="3235150"/>
            <a:chExt cx="295400" cy="296175"/>
          </a:xfrm>
        </p:grpSpPr>
        <p:sp>
          <p:nvSpPr>
            <p:cNvPr id="7565" name="Google Shape;7565;p93"/>
            <p:cNvSpPr/>
            <p:nvPr/>
          </p:nvSpPr>
          <p:spPr>
            <a:xfrm>
              <a:off x="4393625" y="3391100"/>
              <a:ext cx="35450" cy="35475"/>
            </a:xfrm>
            <a:custGeom>
              <a:avLst/>
              <a:gdLst/>
              <a:ahLst/>
              <a:cxnLst/>
              <a:rect l="l" t="t" r="r" b="b"/>
              <a:pathLst>
                <a:path w="1418" h="1419" extrusionOk="0">
                  <a:moveTo>
                    <a:pt x="725" y="1"/>
                  </a:moveTo>
                  <a:cubicBezTo>
                    <a:pt x="315" y="1"/>
                    <a:pt x="0" y="316"/>
                    <a:pt x="0" y="694"/>
                  </a:cubicBezTo>
                  <a:cubicBezTo>
                    <a:pt x="63" y="1103"/>
                    <a:pt x="315" y="1418"/>
                    <a:pt x="725" y="1418"/>
                  </a:cubicBezTo>
                  <a:cubicBezTo>
                    <a:pt x="1103" y="1418"/>
                    <a:pt x="1418" y="1103"/>
                    <a:pt x="1418" y="694"/>
                  </a:cubicBezTo>
                  <a:cubicBezTo>
                    <a:pt x="1418" y="316"/>
                    <a:pt x="1103" y="1"/>
                    <a:pt x="72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66" name="Google Shape;7566;p93"/>
            <p:cNvSpPr/>
            <p:nvPr/>
          </p:nvSpPr>
          <p:spPr>
            <a:xfrm>
              <a:off x="4377075" y="3443875"/>
              <a:ext cx="70125" cy="34675"/>
            </a:xfrm>
            <a:custGeom>
              <a:avLst/>
              <a:gdLst/>
              <a:ahLst/>
              <a:cxnLst/>
              <a:rect l="l" t="t" r="r" b="b"/>
              <a:pathLst>
                <a:path w="2805" h="1387" extrusionOk="0">
                  <a:moveTo>
                    <a:pt x="1387" y="0"/>
                  </a:moveTo>
                  <a:cubicBezTo>
                    <a:pt x="631" y="0"/>
                    <a:pt x="1" y="630"/>
                    <a:pt x="1" y="1387"/>
                  </a:cubicBezTo>
                  <a:lnTo>
                    <a:pt x="2805" y="1387"/>
                  </a:lnTo>
                  <a:cubicBezTo>
                    <a:pt x="2805" y="630"/>
                    <a:pt x="2174" y="0"/>
                    <a:pt x="138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67" name="Google Shape;7567;p93"/>
            <p:cNvSpPr/>
            <p:nvPr/>
          </p:nvSpPr>
          <p:spPr>
            <a:xfrm>
              <a:off x="4333750" y="3357225"/>
              <a:ext cx="156775" cy="174100"/>
            </a:xfrm>
            <a:custGeom>
              <a:avLst/>
              <a:gdLst/>
              <a:ahLst/>
              <a:cxnLst/>
              <a:rect l="l" t="t" r="r" b="b"/>
              <a:pathLst>
                <a:path w="6271" h="6964" extrusionOk="0">
                  <a:moveTo>
                    <a:pt x="3088" y="725"/>
                  </a:moveTo>
                  <a:cubicBezTo>
                    <a:pt x="3813" y="725"/>
                    <a:pt x="4506" y="1356"/>
                    <a:pt x="4506" y="2080"/>
                  </a:cubicBezTo>
                  <a:cubicBezTo>
                    <a:pt x="4506" y="2458"/>
                    <a:pt x="4348" y="2805"/>
                    <a:pt x="4096" y="3025"/>
                  </a:cubicBezTo>
                  <a:cubicBezTo>
                    <a:pt x="4727" y="3372"/>
                    <a:pt x="5168" y="4065"/>
                    <a:pt x="5168" y="4853"/>
                  </a:cubicBezTo>
                  <a:lnTo>
                    <a:pt x="5168" y="5199"/>
                  </a:lnTo>
                  <a:cubicBezTo>
                    <a:pt x="5168" y="5388"/>
                    <a:pt x="5010" y="5546"/>
                    <a:pt x="4821" y="5546"/>
                  </a:cubicBezTo>
                  <a:lnTo>
                    <a:pt x="1293" y="5546"/>
                  </a:lnTo>
                  <a:cubicBezTo>
                    <a:pt x="1103" y="5546"/>
                    <a:pt x="946" y="5388"/>
                    <a:pt x="946" y="5199"/>
                  </a:cubicBezTo>
                  <a:lnTo>
                    <a:pt x="946" y="4853"/>
                  </a:lnTo>
                  <a:lnTo>
                    <a:pt x="1040" y="4853"/>
                  </a:lnTo>
                  <a:cubicBezTo>
                    <a:pt x="1040" y="4065"/>
                    <a:pt x="1450" y="3403"/>
                    <a:pt x="2080" y="3025"/>
                  </a:cubicBezTo>
                  <a:cubicBezTo>
                    <a:pt x="1860" y="2805"/>
                    <a:pt x="1702" y="2458"/>
                    <a:pt x="1702" y="2080"/>
                  </a:cubicBezTo>
                  <a:cubicBezTo>
                    <a:pt x="1702" y="1356"/>
                    <a:pt x="2332" y="725"/>
                    <a:pt x="3088" y="725"/>
                  </a:cubicBezTo>
                  <a:close/>
                  <a:moveTo>
                    <a:pt x="1" y="1"/>
                  </a:moveTo>
                  <a:lnTo>
                    <a:pt x="1" y="6617"/>
                  </a:lnTo>
                  <a:cubicBezTo>
                    <a:pt x="1" y="6806"/>
                    <a:pt x="158" y="6963"/>
                    <a:pt x="347" y="6963"/>
                  </a:cubicBezTo>
                  <a:lnTo>
                    <a:pt x="5924" y="6963"/>
                  </a:lnTo>
                  <a:cubicBezTo>
                    <a:pt x="6113" y="6963"/>
                    <a:pt x="6270" y="6806"/>
                    <a:pt x="6270" y="6617"/>
                  </a:cubicBezTo>
                  <a:lnTo>
                    <a:pt x="6270"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68" name="Google Shape;7568;p93"/>
            <p:cNvSpPr/>
            <p:nvPr/>
          </p:nvSpPr>
          <p:spPr>
            <a:xfrm>
              <a:off x="4316425" y="3235150"/>
              <a:ext cx="191425" cy="35475"/>
            </a:xfrm>
            <a:custGeom>
              <a:avLst/>
              <a:gdLst/>
              <a:ahLst/>
              <a:cxnLst/>
              <a:rect l="l" t="t" r="r" b="b"/>
              <a:pathLst>
                <a:path w="7657" h="1419" extrusionOk="0">
                  <a:moveTo>
                    <a:pt x="347" y="1"/>
                  </a:moveTo>
                  <a:cubicBezTo>
                    <a:pt x="158" y="1"/>
                    <a:pt x="1" y="158"/>
                    <a:pt x="1" y="347"/>
                  </a:cubicBezTo>
                  <a:lnTo>
                    <a:pt x="1" y="1418"/>
                  </a:lnTo>
                  <a:lnTo>
                    <a:pt x="7625" y="1418"/>
                  </a:lnTo>
                  <a:lnTo>
                    <a:pt x="7625" y="347"/>
                  </a:lnTo>
                  <a:lnTo>
                    <a:pt x="7656" y="347"/>
                  </a:lnTo>
                  <a:cubicBezTo>
                    <a:pt x="7656" y="158"/>
                    <a:pt x="7499" y="1"/>
                    <a:pt x="731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69" name="Google Shape;7569;p93"/>
            <p:cNvSpPr/>
            <p:nvPr/>
          </p:nvSpPr>
          <p:spPr>
            <a:xfrm>
              <a:off x="4263650" y="3288700"/>
              <a:ext cx="295400" cy="137875"/>
            </a:xfrm>
            <a:custGeom>
              <a:avLst/>
              <a:gdLst/>
              <a:ahLst/>
              <a:cxnLst/>
              <a:rect l="l" t="t" r="r" b="b"/>
              <a:pathLst>
                <a:path w="11816" h="5515" extrusionOk="0">
                  <a:moveTo>
                    <a:pt x="10082" y="662"/>
                  </a:moveTo>
                  <a:cubicBezTo>
                    <a:pt x="10303" y="662"/>
                    <a:pt x="10461" y="820"/>
                    <a:pt x="10461" y="1009"/>
                  </a:cubicBezTo>
                  <a:cubicBezTo>
                    <a:pt x="10461" y="1198"/>
                    <a:pt x="10303" y="1356"/>
                    <a:pt x="10082" y="1356"/>
                  </a:cubicBezTo>
                  <a:cubicBezTo>
                    <a:pt x="9893" y="1356"/>
                    <a:pt x="9736" y="1198"/>
                    <a:pt x="9736" y="1009"/>
                  </a:cubicBezTo>
                  <a:cubicBezTo>
                    <a:pt x="9767" y="820"/>
                    <a:pt x="9893" y="662"/>
                    <a:pt x="10082" y="662"/>
                  </a:cubicBezTo>
                  <a:close/>
                  <a:moveTo>
                    <a:pt x="1041" y="1"/>
                  </a:moveTo>
                  <a:cubicBezTo>
                    <a:pt x="442" y="1"/>
                    <a:pt x="1" y="442"/>
                    <a:pt x="1" y="1009"/>
                  </a:cubicBezTo>
                  <a:lnTo>
                    <a:pt x="1" y="4475"/>
                  </a:lnTo>
                  <a:cubicBezTo>
                    <a:pt x="1" y="5073"/>
                    <a:pt x="473" y="5514"/>
                    <a:pt x="1041" y="5514"/>
                  </a:cubicBezTo>
                  <a:lnTo>
                    <a:pt x="2112" y="5514"/>
                  </a:lnTo>
                  <a:lnTo>
                    <a:pt x="2112" y="2395"/>
                  </a:lnTo>
                  <a:cubicBezTo>
                    <a:pt x="2112" y="2206"/>
                    <a:pt x="2269" y="2049"/>
                    <a:pt x="2458" y="2049"/>
                  </a:cubicBezTo>
                  <a:lnTo>
                    <a:pt x="9421" y="2049"/>
                  </a:lnTo>
                  <a:cubicBezTo>
                    <a:pt x="9610" y="2049"/>
                    <a:pt x="9767" y="2206"/>
                    <a:pt x="9767" y="2395"/>
                  </a:cubicBezTo>
                  <a:lnTo>
                    <a:pt x="9767" y="5514"/>
                  </a:lnTo>
                  <a:lnTo>
                    <a:pt x="10807" y="5514"/>
                  </a:lnTo>
                  <a:cubicBezTo>
                    <a:pt x="11406" y="5514"/>
                    <a:pt x="11815" y="5042"/>
                    <a:pt x="11815" y="4475"/>
                  </a:cubicBezTo>
                  <a:lnTo>
                    <a:pt x="11815" y="1009"/>
                  </a:lnTo>
                  <a:cubicBezTo>
                    <a:pt x="11815" y="410"/>
                    <a:pt x="11343" y="1"/>
                    <a:pt x="1080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570" name="Google Shape;7570;p93"/>
          <p:cNvGrpSpPr/>
          <p:nvPr/>
        </p:nvGrpSpPr>
        <p:grpSpPr>
          <a:xfrm>
            <a:off x="7659595" y="4277293"/>
            <a:ext cx="471736" cy="436985"/>
            <a:chOff x="4266025" y="3609275"/>
            <a:chExt cx="299325" cy="277275"/>
          </a:xfrm>
        </p:grpSpPr>
        <p:sp>
          <p:nvSpPr>
            <p:cNvPr id="7571" name="Google Shape;7571;p93"/>
            <p:cNvSpPr/>
            <p:nvPr/>
          </p:nvSpPr>
          <p:spPr>
            <a:xfrm>
              <a:off x="4266025" y="3609275"/>
              <a:ext cx="299325" cy="224500"/>
            </a:xfrm>
            <a:custGeom>
              <a:avLst/>
              <a:gdLst/>
              <a:ahLst/>
              <a:cxnLst/>
              <a:rect l="l" t="t" r="r" b="b"/>
              <a:pathLst>
                <a:path w="11973" h="8980" extrusionOk="0">
                  <a:moveTo>
                    <a:pt x="2017" y="3749"/>
                  </a:moveTo>
                  <a:lnTo>
                    <a:pt x="3119" y="5514"/>
                  </a:lnTo>
                  <a:lnTo>
                    <a:pt x="914" y="5514"/>
                  </a:lnTo>
                  <a:lnTo>
                    <a:pt x="2017" y="3749"/>
                  </a:lnTo>
                  <a:close/>
                  <a:moveTo>
                    <a:pt x="9641" y="3749"/>
                  </a:moveTo>
                  <a:lnTo>
                    <a:pt x="10744" y="5514"/>
                  </a:lnTo>
                  <a:lnTo>
                    <a:pt x="8538" y="5514"/>
                  </a:lnTo>
                  <a:lnTo>
                    <a:pt x="9641" y="3749"/>
                  </a:lnTo>
                  <a:close/>
                  <a:moveTo>
                    <a:pt x="5892" y="0"/>
                  </a:moveTo>
                  <a:cubicBezTo>
                    <a:pt x="5325" y="0"/>
                    <a:pt x="4852" y="473"/>
                    <a:pt x="4852" y="1040"/>
                  </a:cubicBezTo>
                  <a:lnTo>
                    <a:pt x="4852" y="1166"/>
                  </a:lnTo>
                  <a:lnTo>
                    <a:pt x="4537" y="1324"/>
                  </a:lnTo>
                  <a:cubicBezTo>
                    <a:pt x="3812" y="1733"/>
                    <a:pt x="3529" y="1891"/>
                    <a:pt x="3025" y="1954"/>
                  </a:cubicBezTo>
                  <a:cubicBezTo>
                    <a:pt x="2867" y="1607"/>
                    <a:pt x="2521" y="1324"/>
                    <a:pt x="2080" y="1324"/>
                  </a:cubicBezTo>
                  <a:cubicBezTo>
                    <a:pt x="1702" y="1324"/>
                    <a:pt x="1324" y="1576"/>
                    <a:pt x="1166" y="1922"/>
                  </a:cubicBezTo>
                  <a:cubicBezTo>
                    <a:pt x="946" y="1891"/>
                    <a:pt x="693" y="1796"/>
                    <a:pt x="504" y="1733"/>
                  </a:cubicBezTo>
                  <a:cubicBezTo>
                    <a:pt x="454" y="1708"/>
                    <a:pt x="403" y="1696"/>
                    <a:pt x="355" y="1696"/>
                  </a:cubicBezTo>
                  <a:cubicBezTo>
                    <a:pt x="223" y="1696"/>
                    <a:pt x="110" y="1784"/>
                    <a:pt x="63" y="1922"/>
                  </a:cubicBezTo>
                  <a:cubicBezTo>
                    <a:pt x="0" y="2111"/>
                    <a:pt x="63" y="2332"/>
                    <a:pt x="252" y="2363"/>
                  </a:cubicBezTo>
                  <a:cubicBezTo>
                    <a:pt x="536" y="2489"/>
                    <a:pt x="820" y="2552"/>
                    <a:pt x="1135" y="2615"/>
                  </a:cubicBezTo>
                  <a:cubicBezTo>
                    <a:pt x="1198" y="2867"/>
                    <a:pt x="1387" y="3119"/>
                    <a:pt x="1607" y="3277"/>
                  </a:cubicBezTo>
                  <a:lnTo>
                    <a:pt x="95" y="5671"/>
                  </a:lnTo>
                  <a:cubicBezTo>
                    <a:pt x="95" y="5703"/>
                    <a:pt x="63" y="5829"/>
                    <a:pt x="63" y="5860"/>
                  </a:cubicBezTo>
                  <a:lnTo>
                    <a:pt x="63" y="6238"/>
                  </a:lnTo>
                  <a:cubicBezTo>
                    <a:pt x="63" y="7372"/>
                    <a:pt x="1009" y="8318"/>
                    <a:pt x="2143" y="8318"/>
                  </a:cubicBezTo>
                  <a:cubicBezTo>
                    <a:pt x="3308" y="8318"/>
                    <a:pt x="4254" y="7372"/>
                    <a:pt x="4254" y="6238"/>
                  </a:cubicBezTo>
                  <a:lnTo>
                    <a:pt x="4254" y="5860"/>
                  </a:lnTo>
                  <a:cubicBezTo>
                    <a:pt x="4254" y="5829"/>
                    <a:pt x="4191" y="5703"/>
                    <a:pt x="4191" y="5671"/>
                  </a:cubicBezTo>
                  <a:lnTo>
                    <a:pt x="2710" y="3277"/>
                  </a:lnTo>
                  <a:cubicBezTo>
                    <a:pt x="2930" y="3151"/>
                    <a:pt x="3088" y="2930"/>
                    <a:pt x="3182" y="2647"/>
                  </a:cubicBezTo>
                  <a:cubicBezTo>
                    <a:pt x="3844" y="2521"/>
                    <a:pt x="4191" y="2363"/>
                    <a:pt x="4947" y="1922"/>
                  </a:cubicBezTo>
                  <a:lnTo>
                    <a:pt x="4947" y="8979"/>
                  </a:lnTo>
                  <a:lnTo>
                    <a:pt x="7089" y="8979"/>
                  </a:lnTo>
                  <a:lnTo>
                    <a:pt x="7089" y="1922"/>
                  </a:lnTo>
                  <a:cubicBezTo>
                    <a:pt x="7814" y="2332"/>
                    <a:pt x="8192" y="2521"/>
                    <a:pt x="8853" y="2647"/>
                  </a:cubicBezTo>
                  <a:cubicBezTo>
                    <a:pt x="8916" y="2899"/>
                    <a:pt x="9074" y="3119"/>
                    <a:pt x="9326" y="3277"/>
                  </a:cubicBezTo>
                  <a:lnTo>
                    <a:pt x="7814" y="5671"/>
                  </a:lnTo>
                  <a:cubicBezTo>
                    <a:pt x="7814" y="5703"/>
                    <a:pt x="7782" y="5829"/>
                    <a:pt x="7782" y="5860"/>
                  </a:cubicBezTo>
                  <a:lnTo>
                    <a:pt x="7782" y="6238"/>
                  </a:lnTo>
                  <a:cubicBezTo>
                    <a:pt x="7782" y="7372"/>
                    <a:pt x="8727" y="8318"/>
                    <a:pt x="9861" y="8318"/>
                  </a:cubicBezTo>
                  <a:cubicBezTo>
                    <a:pt x="11027" y="8318"/>
                    <a:pt x="11972" y="7372"/>
                    <a:pt x="11972" y="6238"/>
                  </a:cubicBezTo>
                  <a:lnTo>
                    <a:pt x="11972" y="5860"/>
                  </a:lnTo>
                  <a:cubicBezTo>
                    <a:pt x="11972" y="5829"/>
                    <a:pt x="11909" y="5703"/>
                    <a:pt x="11909" y="5671"/>
                  </a:cubicBezTo>
                  <a:lnTo>
                    <a:pt x="10429" y="3277"/>
                  </a:lnTo>
                  <a:cubicBezTo>
                    <a:pt x="10429" y="3151"/>
                    <a:pt x="10618" y="2930"/>
                    <a:pt x="10681" y="2615"/>
                  </a:cubicBezTo>
                  <a:cubicBezTo>
                    <a:pt x="10933" y="2521"/>
                    <a:pt x="11248" y="2458"/>
                    <a:pt x="11531" y="2363"/>
                  </a:cubicBezTo>
                  <a:cubicBezTo>
                    <a:pt x="11720" y="2300"/>
                    <a:pt x="11815" y="2080"/>
                    <a:pt x="11720" y="1922"/>
                  </a:cubicBezTo>
                  <a:cubicBezTo>
                    <a:pt x="11674" y="1784"/>
                    <a:pt x="11560" y="1696"/>
                    <a:pt x="11429" y="1696"/>
                  </a:cubicBezTo>
                  <a:cubicBezTo>
                    <a:pt x="11380" y="1696"/>
                    <a:pt x="11330" y="1708"/>
                    <a:pt x="11279" y="1733"/>
                  </a:cubicBezTo>
                  <a:cubicBezTo>
                    <a:pt x="11059" y="1796"/>
                    <a:pt x="10870" y="1891"/>
                    <a:pt x="10618" y="1922"/>
                  </a:cubicBezTo>
                  <a:cubicBezTo>
                    <a:pt x="10460" y="1576"/>
                    <a:pt x="10113" y="1324"/>
                    <a:pt x="9704" y="1324"/>
                  </a:cubicBezTo>
                  <a:cubicBezTo>
                    <a:pt x="9294" y="1324"/>
                    <a:pt x="8916" y="1576"/>
                    <a:pt x="8790" y="1954"/>
                  </a:cubicBezTo>
                  <a:cubicBezTo>
                    <a:pt x="8255" y="1891"/>
                    <a:pt x="8003" y="1733"/>
                    <a:pt x="7278" y="1324"/>
                  </a:cubicBezTo>
                  <a:lnTo>
                    <a:pt x="6963" y="1166"/>
                  </a:lnTo>
                  <a:lnTo>
                    <a:pt x="6963" y="1040"/>
                  </a:lnTo>
                  <a:cubicBezTo>
                    <a:pt x="6963" y="441"/>
                    <a:pt x="6490" y="0"/>
                    <a:pt x="5892"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72" name="Google Shape;7572;p93"/>
            <p:cNvSpPr/>
            <p:nvPr/>
          </p:nvSpPr>
          <p:spPr>
            <a:xfrm>
              <a:off x="4332975" y="3851850"/>
              <a:ext cx="157550" cy="34700"/>
            </a:xfrm>
            <a:custGeom>
              <a:avLst/>
              <a:gdLst/>
              <a:ahLst/>
              <a:cxnLst/>
              <a:rect l="l" t="t" r="r" b="b"/>
              <a:pathLst>
                <a:path w="6302" h="1388" extrusionOk="0">
                  <a:moveTo>
                    <a:pt x="693" y="1"/>
                  </a:moveTo>
                  <a:cubicBezTo>
                    <a:pt x="315" y="1"/>
                    <a:pt x="0" y="316"/>
                    <a:pt x="0" y="694"/>
                  </a:cubicBezTo>
                  <a:lnTo>
                    <a:pt x="0" y="1040"/>
                  </a:lnTo>
                  <a:cubicBezTo>
                    <a:pt x="0" y="1261"/>
                    <a:pt x="158" y="1387"/>
                    <a:pt x="347" y="1387"/>
                  </a:cubicBezTo>
                  <a:lnTo>
                    <a:pt x="5955" y="1387"/>
                  </a:lnTo>
                  <a:cubicBezTo>
                    <a:pt x="6144" y="1356"/>
                    <a:pt x="6301" y="1198"/>
                    <a:pt x="6301" y="1040"/>
                  </a:cubicBezTo>
                  <a:lnTo>
                    <a:pt x="6301" y="694"/>
                  </a:lnTo>
                  <a:cubicBezTo>
                    <a:pt x="6301" y="316"/>
                    <a:pt x="5986" y="1"/>
                    <a:pt x="557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573" name="Google Shape;7573;p93"/>
          <p:cNvGrpSpPr/>
          <p:nvPr/>
        </p:nvGrpSpPr>
        <p:grpSpPr>
          <a:xfrm>
            <a:off x="7660205" y="4897809"/>
            <a:ext cx="470515" cy="465511"/>
            <a:chOff x="4263650" y="3963700"/>
            <a:chExt cx="298550" cy="295375"/>
          </a:xfrm>
        </p:grpSpPr>
        <p:sp>
          <p:nvSpPr>
            <p:cNvPr id="7574" name="Google Shape;7574;p93"/>
            <p:cNvSpPr/>
            <p:nvPr/>
          </p:nvSpPr>
          <p:spPr>
            <a:xfrm>
              <a:off x="4384950" y="3963700"/>
              <a:ext cx="53575" cy="51225"/>
            </a:xfrm>
            <a:custGeom>
              <a:avLst/>
              <a:gdLst/>
              <a:ahLst/>
              <a:cxnLst/>
              <a:rect l="l" t="t" r="r" b="b"/>
              <a:pathLst>
                <a:path w="2143" h="2049" extrusionOk="0">
                  <a:moveTo>
                    <a:pt x="1072" y="1"/>
                  </a:moveTo>
                  <a:cubicBezTo>
                    <a:pt x="473" y="1"/>
                    <a:pt x="1" y="473"/>
                    <a:pt x="1" y="1040"/>
                  </a:cubicBezTo>
                  <a:cubicBezTo>
                    <a:pt x="1" y="1607"/>
                    <a:pt x="473" y="2048"/>
                    <a:pt x="1072" y="2048"/>
                  </a:cubicBezTo>
                  <a:cubicBezTo>
                    <a:pt x="1670" y="2048"/>
                    <a:pt x="2143" y="1576"/>
                    <a:pt x="2143" y="1040"/>
                  </a:cubicBezTo>
                  <a:cubicBezTo>
                    <a:pt x="2143" y="442"/>
                    <a:pt x="1670" y="1"/>
                    <a:pt x="1072"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75" name="Google Shape;7575;p93"/>
            <p:cNvSpPr/>
            <p:nvPr/>
          </p:nvSpPr>
          <p:spPr>
            <a:xfrm>
              <a:off x="4315650" y="4136975"/>
              <a:ext cx="51200" cy="51225"/>
            </a:xfrm>
            <a:custGeom>
              <a:avLst/>
              <a:gdLst/>
              <a:ahLst/>
              <a:cxnLst/>
              <a:rect l="l" t="t" r="r" b="b"/>
              <a:pathLst>
                <a:path w="2048" h="2049" extrusionOk="0">
                  <a:moveTo>
                    <a:pt x="1040" y="1"/>
                  </a:moveTo>
                  <a:cubicBezTo>
                    <a:pt x="473" y="1"/>
                    <a:pt x="0" y="473"/>
                    <a:pt x="0" y="1040"/>
                  </a:cubicBezTo>
                  <a:cubicBezTo>
                    <a:pt x="0" y="1576"/>
                    <a:pt x="473" y="2048"/>
                    <a:pt x="1040" y="2048"/>
                  </a:cubicBezTo>
                  <a:cubicBezTo>
                    <a:pt x="1607" y="2048"/>
                    <a:pt x="2048" y="1576"/>
                    <a:pt x="2048" y="1040"/>
                  </a:cubicBezTo>
                  <a:cubicBezTo>
                    <a:pt x="2048" y="473"/>
                    <a:pt x="1607" y="1"/>
                    <a:pt x="104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76" name="Google Shape;7576;p93"/>
            <p:cNvSpPr/>
            <p:nvPr/>
          </p:nvSpPr>
          <p:spPr>
            <a:xfrm>
              <a:off x="4455850" y="4136975"/>
              <a:ext cx="51200" cy="51225"/>
            </a:xfrm>
            <a:custGeom>
              <a:avLst/>
              <a:gdLst/>
              <a:ahLst/>
              <a:cxnLst/>
              <a:rect l="l" t="t" r="r" b="b"/>
              <a:pathLst>
                <a:path w="2048" h="2049" extrusionOk="0">
                  <a:moveTo>
                    <a:pt x="1040" y="1"/>
                  </a:moveTo>
                  <a:cubicBezTo>
                    <a:pt x="473" y="1"/>
                    <a:pt x="0" y="473"/>
                    <a:pt x="0" y="1040"/>
                  </a:cubicBezTo>
                  <a:cubicBezTo>
                    <a:pt x="0" y="1576"/>
                    <a:pt x="473" y="2048"/>
                    <a:pt x="1040" y="2048"/>
                  </a:cubicBezTo>
                  <a:cubicBezTo>
                    <a:pt x="1575" y="2048"/>
                    <a:pt x="2048" y="1576"/>
                    <a:pt x="2048" y="1040"/>
                  </a:cubicBezTo>
                  <a:cubicBezTo>
                    <a:pt x="2048" y="473"/>
                    <a:pt x="1575" y="1"/>
                    <a:pt x="104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77" name="Google Shape;7577;p93"/>
            <p:cNvSpPr/>
            <p:nvPr/>
          </p:nvSpPr>
          <p:spPr>
            <a:xfrm>
              <a:off x="4263650" y="4085000"/>
              <a:ext cx="298550" cy="122100"/>
            </a:xfrm>
            <a:custGeom>
              <a:avLst/>
              <a:gdLst/>
              <a:ahLst/>
              <a:cxnLst/>
              <a:rect l="l" t="t" r="r" b="b"/>
              <a:pathLst>
                <a:path w="11942" h="4884" extrusionOk="0">
                  <a:moveTo>
                    <a:pt x="1545" y="0"/>
                  </a:moveTo>
                  <a:cubicBezTo>
                    <a:pt x="1041" y="0"/>
                    <a:pt x="599" y="347"/>
                    <a:pt x="505" y="851"/>
                  </a:cubicBezTo>
                  <a:lnTo>
                    <a:pt x="64" y="3655"/>
                  </a:lnTo>
                  <a:cubicBezTo>
                    <a:pt x="1" y="3970"/>
                    <a:pt x="95" y="4253"/>
                    <a:pt x="284" y="4474"/>
                  </a:cubicBezTo>
                  <a:cubicBezTo>
                    <a:pt x="410" y="4631"/>
                    <a:pt x="599" y="4757"/>
                    <a:pt x="788" y="4789"/>
                  </a:cubicBezTo>
                  <a:cubicBezTo>
                    <a:pt x="1009" y="4442"/>
                    <a:pt x="1324" y="4127"/>
                    <a:pt x="1639" y="3938"/>
                  </a:cubicBezTo>
                  <a:cubicBezTo>
                    <a:pt x="1513" y="3686"/>
                    <a:pt x="1419" y="3434"/>
                    <a:pt x="1419" y="3151"/>
                  </a:cubicBezTo>
                  <a:cubicBezTo>
                    <a:pt x="1419" y="2206"/>
                    <a:pt x="2206" y="1418"/>
                    <a:pt x="3151" y="1418"/>
                  </a:cubicBezTo>
                  <a:cubicBezTo>
                    <a:pt x="4097" y="1418"/>
                    <a:pt x="4884" y="2206"/>
                    <a:pt x="4884" y="3151"/>
                  </a:cubicBezTo>
                  <a:cubicBezTo>
                    <a:pt x="4884" y="3434"/>
                    <a:pt x="4821" y="3686"/>
                    <a:pt x="4695" y="3938"/>
                  </a:cubicBezTo>
                  <a:cubicBezTo>
                    <a:pt x="5042" y="4159"/>
                    <a:pt x="5325" y="4474"/>
                    <a:pt x="5577" y="4883"/>
                  </a:cubicBezTo>
                  <a:lnTo>
                    <a:pt x="6396" y="4883"/>
                  </a:lnTo>
                  <a:cubicBezTo>
                    <a:pt x="6585" y="4537"/>
                    <a:pt x="6900" y="4159"/>
                    <a:pt x="7247" y="3938"/>
                  </a:cubicBezTo>
                  <a:cubicBezTo>
                    <a:pt x="7152" y="3686"/>
                    <a:pt x="7058" y="3434"/>
                    <a:pt x="7058" y="3151"/>
                  </a:cubicBezTo>
                  <a:cubicBezTo>
                    <a:pt x="7058" y="2206"/>
                    <a:pt x="7846" y="1418"/>
                    <a:pt x="8791" y="1418"/>
                  </a:cubicBezTo>
                  <a:cubicBezTo>
                    <a:pt x="9736" y="1418"/>
                    <a:pt x="10524" y="2206"/>
                    <a:pt x="10524" y="3151"/>
                  </a:cubicBezTo>
                  <a:cubicBezTo>
                    <a:pt x="10524" y="3434"/>
                    <a:pt x="10461" y="3686"/>
                    <a:pt x="10334" y="3938"/>
                  </a:cubicBezTo>
                  <a:cubicBezTo>
                    <a:pt x="10681" y="4159"/>
                    <a:pt x="10965" y="4442"/>
                    <a:pt x="11154" y="4789"/>
                  </a:cubicBezTo>
                  <a:cubicBezTo>
                    <a:pt x="11343" y="4757"/>
                    <a:pt x="11563" y="4631"/>
                    <a:pt x="11658" y="4474"/>
                  </a:cubicBezTo>
                  <a:cubicBezTo>
                    <a:pt x="11878" y="4253"/>
                    <a:pt x="11941" y="3938"/>
                    <a:pt x="11910" y="3655"/>
                  </a:cubicBezTo>
                  <a:lnTo>
                    <a:pt x="11343" y="851"/>
                  </a:lnTo>
                  <a:cubicBezTo>
                    <a:pt x="11280" y="347"/>
                    <a:pt x="10839" y="0"/>
                    <a:pt x="10334"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78" name="Google Shape;7578;p93"/>
            <p:cNvSpPr/>
            <p:nvPr/>
          </p:nvSpPr>
          <p:spPr>
            <a:xfrm>
              <a:off x="4431425" y="4196825"/>
              <a:ext cx="104000" cy="62250"/>
            </a:xfrm>
            <a:custGeom>
              <a:avLst/>
              <a:gdLst/>
              <a:ahLst/>
              <a:cxnLst/>
              <a:rect l="l" t="t" r="r" b="b"/>
              <a:pathLst>
                <a:path w="4160" h="2490" extrusionOk="0">
                  <a:moveTo>
                    <a:pt x="977" y="1"/>
                  </a:moveTo>
                  <a:cubicBezTo>
                    <a:pt x="536" y="284"/>
                    <a:pt x="189" y="694"/>
                    <a:pt x="63" y="1198"/>
                  </a:cubicBezTo>
                  <a:cubicBezTo>
                    <a:pt x="32" y="1387"/>
                    <a:pt x="0" y="1576"/>
                    <a:pt x="0" y="1797"/>
                  </a:cubicBezTo>
                  <a:lnTo>
                    <a:pt x="0" y="2143"/>
                  </a:lnTo>
                  <a:cubicBezTo>
                    <a:pt x="0" y="2332"/>
                    <a:pt x="158" y="2490"/>
                    <a:pt x="347" y="2490"/>
                  </a:cubicBezTo>
                  <a:lnTo>
                    <a:pt x="3813" y="2490"/>
                  </a:lnTo>
                  <a:cubicBezTo>
                    <a:pt x="4002" y="2490"/>
                    <a:pt x="4159" y="2332"/>
                    <a:pt x="4159" y="2143"/>
                  </a:cubicBezTo>
                  <a:lnTo>
                    <a:pt x="4159" y="1797"/>
                  </a:lnTo>
                  <a:cubicBezTo>
                    <a:pt x="4096" y="1576"/>
                    <a:pt x="4065" y="1356"/>
                    <a:pt x="4002" y="1198"/>
                  </a:cubicBezTo>
                  <a:cubicBezTo>
                    <a:pt x="3844" y="694"/>
                    <a:pt x="3529" y="284"/>
                    <a:pt x="3119" y="1"/>
                  </a:cubicBezTo>
                  <a:cubicBezTo>
                    <a:pt x="2804" y="253"/>
                    <a:pt x="2426" y="410"/>
                    <a:pt x="2048" y="410"/>
                  </a:cubicBezTo>
                  <a:cubicBezTo>
                    <a:pt x="1639" y="410"/>
                    <a:pt x="1261" y="253"/>
                    <a:pt x="97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79" name="Google Shape;7579;p93"/>
            <p:cNvSpPr/>
            <p:nvPr/>
          </p:nvSpPr>
          <p:spPr>
            <a:xfrm>
              <a:off x="4359750" y="4022775"/>
              <a:ext cx="104775" cy="44125"/>
            </a:xfrm>
            <a:custGeom>
              <a:avLst/>
              <a:gdLst/>
              <a:ahLst/>
              <a:cxnLst/>
              <a:rect l="l" t="t" r="r" b="b"/>
              <a:pathLst>
                <a:path w="4191" h="1765" extrusionOk="0">
                  <a:moveTo>
                    <a:pt x="1009" y="0"/>
                  </a:moveTo>
                  <a:cubicBezTo>
                    <a:pt x="379" y="347"/>
                    <a:pt x="0" y="1040"/>
                    <a:pt x="0" y="1765"/>
                  </a:cubicBezTo>
                  <a:lnTo>
                    <a:pt x="4191" y="1765"/>
                  </a:lnTo>
                  <a:cubicBezTo>
                    <a:pt x="4191" y="1040"/>
                    <a:pt x="3813" y="347"/>
                    <a:pt x="3214" y="0"/>
                  </a:cubicBezTo>
                  <a:cubicBezTo>
                    <a:pt x="2899" y="252"/>
                    <a:pt x="2521" y="378"/>
                    <a:pt x="2111" y="378"/>
                  </a:cubicBezTo>
                  <a:cubicBezTo>
                    <a:pt x="1733" y="378"/>
                    <a:pt x="1324" y="252"/>
                    <a:pt x="1009"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80" name="Google Shape;7580;p93"/>
            <p:cNvSpPr/>
            <p:nvPr/>
          </p:nvSpPr>
          <p:spPr>
            <a:xfrm>
              <a:off x="4291225" y="4196825"/>
              <a:ext cx="102425" cy="62250"/>
            </a:xfrm>
            <a:custGeom>
              <a:avLst/>
              <a:gdLst/>
              <a:ahLst/>
              <a:cxnLst/>
              <a:rect l="l" t="t" r="r" b="b"/>
              <a:pathLst>
                <a:path w="4097" h="2490" extrusionOk="0">
                  <a:moveTo>
                    <a:pt x="1009" y="1"/>
                  </a:moveTo>
                  <a:cubicBezTo>
                    <a:pt x="568" y="284"/>
                    <a:pt x="221" y="694"/>
                    <a:pt x="95" y="1198"/>
                  </a:cubicBezTo>
                  <a:cubicBezTo>
                    <a:pt x="64" y="1387"/>
                    <a:pt x="1" y="1576"/>
                    <a:pt x="1" y="1797"/>
                  </a:cubicBezTo>
                  <a:lnTo>
                    <a:pt x="1" y="2143"/>
                  </a:lnTo>
                  <a:cubicBezTo>
                    <a:pt x="1" y="2332"/>
                    <a:pt x="158" y="2490"/>
                    <a:pt x="379" y="2490"/>
                  </a:cubicBezTo>
                  <a:lnTo>
                    <a:pt x="3844" y="2490"/>
                  </a:lnTo>
                  <a:cubicBezTo>
                    <a:pt x="3939" y="2490"/>
                    <a:pt x="4096" y="2332"/>
                    <a:pt x="4096" y="2143"/>
                  </a:cubicBezTo>
                  <a:lnTo>
                    <a:pt x="4096" y="1797"/>
                  </a:lnTo>
                  <a:cubicBezTo>
                    <a:pt x="4096" y="1576"/>
                    <a:pt x="4065" y="1356"/>
                    <a:pt x="4033" y="1198"/>
                  </a:cubicBezTo>
                  <a:cubicBezTo>
                    <a:pt x="3876" y="694"/>
                    <a:pt x="3561" y="284"/>
                    <a:pt x="3120" y="1"/>
                  </a:cubicBezTo>
                  <a:cubicBezTo>
                    <a:pt x="2804" y="253"/>
                    <a:pt x="2458" y="410"/>
                    <a:pt x="2048" y="410"/>
                  </a:cubicBezTo>
                  <a:cubicBezTo>
                    <a:pt x="1670" y="410"/>
                    <a:pt x="1261" y="253"/>
                    <a:pt x="100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581" name="Google Shape;7581;p93"/>
          <p:cNvGrpSpPr/>
          <p:nvPr/>
        </p:nvGrpSpPr>
        <p:grpSpPr>
          <a:xfrm>
            <a:off x="10697988" y="3665079"/>
            <a:ext cx="301685" cy="466772"/>
            <a:chOff x="6164975" y="3211525"/>
            <a:chExt cx="191425" cy="296175"/>
          </a:xfrm>
        </p:grpSpPr>
        <p:sp>
          <p:nvSpPr>
            <p:cNvPr id="7582" name="Google Shape;7582;p93"/>
            <p:cNvSpPr/>
            <p:nvPr/>
          </p:nvSpPr>
          <p:spPr>
            <a:xfrm>
              <a:off x="6269750" y="3371400"/>
              <a:ext cx="68525" cy="84300"/>
            </a:xfrm>
            <a:custGeom>
              <a:avLst/>
              <a:gdLst/>
              <a:ahLst/>
              <a:cxnLst/>
              <a:rect l="l" t="t" r="r" b="b"/>
              <a:pathLst>
                <a:path w="2741" h="3372" extrusionOk="0">
                  <a:moveTo>
                    <a:pt x="1670" y="1"/>
                  </a:moveTo>
                  <a:cubicBezTo>
                    <a:pt x="1166" y="316"/>
                    <a:pt x="599" y="505"/>
                    <a:pt x="0" y="568"/>
                  </a:cubicBezTo>
                  <a:lnTo>
                    <a:pt x="0" y="1482"/>
                  </a:lnTo>
                  <a:lnTo>
                    <a:pt x="1890" y="3372"/>
                  </a:lnTo>
                  <a:lnTo>
                    <a:pt x="2741" y="3372"/>
                  </a:lnTo>
                  <a:lnTo>
                    <a:pt x="2741" y="3340"/>
                  </a:lnTo>
                  <a:lnTo>
                    <a:pt x="2741" y="2301"/>
                  </a:lnTo>
                  <a:cubicBezTo>
                    <a:pt x="2741" y="1356"/>
                    <a:pt x="2300" y="536"/>
                    <a:pt x="167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83" name="Google Shape;7583;p93"/>
            <p:cNvSpPr/>
            <p:nvPr/>
          </p:nvSpPr>
          <p:spPr>
            <a:xfrm>
              <a:off x="6228775" y="3424175"/>
              <a:ext cx="62250" cy="30750"/>
            </a:xfrm>
            <a:custGeom>
              <a:avLst/>
              <a:gdLst/>
              <a:ahLst/>
              <a:cxnLst/>
              <a:rect l="l" t="t" r="r" b="b"/>
              <a:pathLst>
                <a:path w="2490" h="1230" extrusionOk="0">
                  <a:moveTo>
                    <a:pt x="1229" y="1"/>
                  </a:moveTo>
                  <a:lnTo>
                    <a:pt x="1" y="1229"/>
                  </a:lnTo>
                  <a:lnTo>
                    <a:pt x="2490" y="1229"/>
                  </a:lnTo>
                  <a:lnTo>
                    <a:pt x="1229"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84" name="Google Shape;7584;p93"/>
            <p:cNvSpPr/>
            <p:nvPr/>
          </p:nvSpPr>
          <p:spPr>
            <a:xfrm>
              <a:off x="6182300" y="3369825"/>
              <a:ext cx="69350" cy="85100"/>
            </a:xfrm>
            <a:custGeom>
              <a:avLst/>
              <a:gdLst/>
              <a:ahLst/>
              <a:cxnLst/>
              <a:rect l="l" t="t" r="r" b="b"/>
              <a:pathLst>
                <a:path w="2774" h="3404" extrusionOk="0">
                  <a:moveTo>
                    <a:pt x="1072" y="1"/>
                  </a:moveTo>
                  <a:cubicBezTo>
                    <a:pt x="411" y="599"/>
                    <a:pt x="1" y="1419"/>
                    <a:pt x="1" y="2332"/>
                  </a:cubicBezTo>
                  <a:lnTo>
                    <a:pt x="1" y="3403"/>
                  </a:lnTo>
                  <a:lnTo>
                    <a:pt x="883" y="3403"/>
                  </a:lnTo>
                  <a:lnTo>
                    <a:pt x="2773" y="1513"/>
                  </a:lnTo>
                  <a:lnTo>
                    <a:pt x="2773" y="599"/>
                  </a:lnTo>
                  <a:cubicBezTo>
                    <a:pt x="2143" y="568"/>
                    <a:pt x="1576" y="316"/>
                    <a:pt x="1072"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85" name="Google Shape;7585;p93"/>
            <p:cNvSpPr/>
            <p:nvPr/>
          </p:nvSpPr>
          <p:spPr>
            <a:xfrm>
              <a:off x="6164975" y="3472225"/>
              <a:ext cx="191425" cy="35475"/>
            </a:xfrm>
            <a:custGeom>
              <a:avLst/>
              <a:gdLst/>
              <a:ahLst/>
              <a:cxnLst/>
              <a:rect l="l" t="t" r="r" b="b"/>
              <a:pathLst>
                <a:path w="7657" h="1419" extrusionOk="0">
                  <a:moveTo>
                    <a:pt x="725" y="1"/>
                  </a:moveTo>
                  <a:cubicBezTo>
                    <a:pt x="316" y="1"/>
                    <a:pt x="1" y="316"/>
                    <a:pt x="1" y="725"/>
                  </a:cubicBezTo>
                  <a:cubicBezTo>
                    <a:pt x="1" y="1103"/>
                    <a:pt x="316" y="1418"/>
                    <a:pt x="725" y="1418"/>
                  </a:cubicBezTo>
                  <a:lnTo>
                    <a:pt x="6932" y="1418"/>
                  </a:lnTo>
                  <a:cubicBezTo>
                    <a:pt x="7341" y="1418"/>
                    <a:pt x="7657" y="1103"/>
                    <a:pt x="7657" y="725"/>
                  </a:cubicBezTo>
                  <a:cubicBezTo>
                    <a:pt x="7594" y="316"/>
                    <a:pt x="7278" y="1"/>
                    <a:pt x="6932"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86" name="Google Shape;7586;p93"/>
            <p:cNvSpPr/>
            <p:nvPr/>
          </p:nvSpPr>
          <p:spPr>
            <a:xfrm>
              <a:off x="6164975" y="3211525"/>
              <a:ext cx="191425" cy="35475"/>
            </a:xfrm>
            <a:custGeom>
              <a:avLst/>
              <a:gdLst/>
              <a:ahLst/>
              <a:cxnLst/>
              <a:rect l="l" t="t" r="r" b="b"/>
              <a:pathLst>
                <a:path w="7657" h="1419" extrusionOk="0">
                  <a:moveTo>
                    <a:pt x="725" y="0"/>
                  </a:moveTo>
                  <a:cubicBezTo>
                    <a:pt x="316" y="0"/>
                    <a:pt x="1" y="315"/>
                    <a:pt x="1" y="725"/>
                  </a:cubicBezTo>
                  <a:cubicBezTo>
                    <a:pt x="1" y="1103"/>
                    <a:pt x="316" y="1418"/>
                    <a:pt x="725" y="1418"/>
                  </a:cubicBezTo>
                  <a:lnTo>
                    <a:pt x="6932" y="1418"/>
                  </a:lnTo>
                  <a:cubicBezTo>
                    <a:pt x="7341" y="1418"/>
                    <a:pt x="7657" y="1103"/>
                    <a:pt x="7657" y="725"/>
                  </a:cubicBezTo>
                  <a:cubicBezTo>
                    <a:pt x="7594" y="284"/>
                    <a:pt x="7278" y="0"/>
                    <a:pt x="6932"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87" name="Google Shape;7587;p93"/>
            <p:cNvSpPr/>
            <p:nvPr/>
          </p:nvSpPr>
          <p:spPr>
            <a:xfrm>
              <a:off x="6183100" y="3262725"/>
              <a:ext cx="155175" cy="35650"/>
            </a:xfrm>
            <a:custGeom>
              <a:avLst/>
              <a:gdLst/>
              <a:ahLst/>
              <a:cxnLst/>
              <a:rect l="l" t="t" r="r" b="b"/>
              <a:pathLst>
                <a:path w="6207" h="1426" extrusionOk="0">
                  <a:moveTo>
                    <a:pt x="0" y="0"/>
                  </a:moveTo>
                  <a:lnTo>
                    <a:pt x="0" y="441"/>
                  </a:lnTo>
                  <a:lnTo>
                    <a:pt x="568" y="788"/>
                  </a:lnTo>
                  <a:cubicBezTo>
                    <a:pt x="1355" y="1213"/>
                    <a:pt x="2237" y="1426"/>
                    <a:pt x="3112" y="1426"/>
                  </a:cubicBezTo>
                  <a:cubicBezTo>
                    <a:pt x="3986" y="1426"/>
                    <a:pt x="4852" y="1213"/>
                    <a:pt x="5608" y="788"/>
                  </a:cubicBezTo>
                  <a:lnTo>
                    <a:pt x="6207" y="441"/>
                  </a:lnTo>
                  <a:lnTo>
                    <a:pt x="6207"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88" name="Google Shape;7588;p93"/>
            <p:cNvSpPr/>
            <p:nvPr/>
          </p:nvSpPr>
          <p:spPr>
            <a:xfrm>
              <a:off x="6181525" y="3294225"/>
              <a:ext cx="155975" cy="74050"/>
            </a:xfrm>
            <a:custGeom>
              <a:avLst/>
              <a:gdLst/>
              <a:ahLst/>
              <a:cxnLst/>
              <a:rect l="l" t="t" r="r" b="b"/>
              <a:pathLst>
                <a:path w="6239" h="2962" extrusionOk="0">
                  <a:moveTo>
                    <a:pt x="0" y="0"/>
                  </a:moveTo>
                  <a:cubicBezTo>
                    <a:pt x="126" y="1607"/>
                    <a:pt x="1481" y="2962"/>
                    <a:pt x="3119" y="2962"/>
                  </a:cubicBezTo>
                  <a:cubicBezTo>
                    <a:pt x="4758" y="2962"/>
                    <a:pt x="6112" y="1607"/>
                    <a:pt x="6238" y="0"/>
                  </a:cubicBezTo>
                  <a:lnTo>
                    <a:pt x="6238" y="0"/>
                  </a:lnTo>
                  <a:lnTo>
                    <a:pt x="5986" y="126"/>
                  </a:lnTo>
                  <a:cubicBezTo>
                    <a:pt x="5136" y="631"/>
                    <a:pt x="4096" y="883"/>
                    <a:pt x="3119" y="883"/>
                  </a:cubicBezTo>
                  <a:cubicBezTo>
                    <a:pt x="2143" y="883"/>
                    <a:pt x="1166" y="631"/>
                    <a:pt x="252" y="126"/>
                  </a:cubicBezTo>
                  <a:lnTo>
                    <a:pt x="0"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589" name="Google Shape;7589;p93"/>
          <p:cNvGrpSpPr/>
          <p:nvPr/>
        </p:nvGrpSpPr>
        <p:grpSpPr>
          <a:xfrm>
            <a:off x="7047371" y="1862779"/>
            <a:ext cx="470515" cy="466732"/>
            <a:chOff x="946175" y="3253275"/>
            <a:chExt cx="298550" cy="296150"/>
          </a:xfrm>
        </p:grpSpPr>
        <p:sp>
          <p:nvSpPr>
            <p:cNvPr id="7590" name="Google Shape;7590;p93"/>
            <p:cNvSpPr/>
            <p:nvPr/>
          </p:nvSpPr>
          <p:spPr>
            <a:xfrm>
              <a:off x="946175" y="3253275"/>
              <a:ext cx="209550" cy="261500"/>
            </a:xfrm>
            <a:custGeom>
              <a:avLst/>
              <a:gdLst/>
              <a:ahLst/>
              <a:cxnLst/>
              <a:rect l="l" t="t" r="r" b="b"/>
              <a:pathLst>
                <a:path w="8382" h="10460" extrusionOk="0">
                  <a:moveTo>
                    <a:pt x="348" y="0"/>
                  </a:moveTo>
                  <a:cubicBezTo>
                    <a:pt x="158" y="0"/>
                    <a:pt x="1" y="158"/>
                    <a:pt x="1" y="347"/>
                  </a:cubicBezTo>
                  <a:lnTo>
                    <a:pt x="1" y="10113"/>
                  </a:lnTo>
                  <a:cubicBezTo>
                    <a:pt x="1" y="10302"/>
                    <a:pt x="158" y="10460"/>
                    <a:pt x="348" y="10460"/>
                  </a:cubicBezTo>
                  <a:lnTo>
                    <a:pt x="694" y="10460"/>
                  </a:lnTo>
                  <a:lnTo>
                    <a:pt x="694" y="3875"/>
                  </a:lnTo>
                  <a:cubicBezTo>
                    <a:pt x="694" y="3623"/>
                    <a:pt x="820" y="3340"/>
                    <a:pt x="1009" y="3151"/>
                  </a:cubicBezTo>
                  <a:lnTo>
                    <a:pt x="3151" y="1008"/>
                  </a:lnTo>
                  <a:cubicBezTo>
                    <a:pt x="3340" y="819"/>
                    <a:pt x="3624" y="693"/>
                    <a:pt x="3908" y="693"/>
                  </a:cubicBezTo>
                  <a:lnTo>
                    <a:pt x="8381" y="693"/>
                  </a:lnTo>
                  <a:lnTo>
                    <a:pt x="8381" y="347"/>
                  </a:lnTo>
                  <a:cubicBezTo>
                    <a:pt x="8381" y="158"/>
                    <a:pt x="8224" y="0"/>
                    <a:pt x="8035"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91" name="Google Shape;7591;p93"/>
            <p:cNvSpPr/>
            <p:nvPr/>
          </p:nvSpPr>
          <p:spPr>
            <a:xfrm>
              <a:off x="986350" y="3293425"/>
              <a:ext cx="47300" cy="48075"/>
            </a:xfrm>
            <a:custGeom>
              <a:avLst/>
              <a:gdLst/>
              <a:ahLst/>
              <a:cxnLst/>
              <a:rect l="l" t="t" r="r" b="b"/>
              <a:pathLst>
                <a:path w="1892" h="1923" extrusionOk="0">
                  <a:moveTo>
                    <a:pt x="1891" y="1"/>
                  </a:moveTo>
                  <a:lnTo>
                    <a:pt x="1" y="1923"/>
                  </a:lnTo>
                  <a:lnTo>
                    <a:pt x="1891" y="1923"/>
                  </a:lnTo>
                  <a:lnTo>
                    <a:pt x="1891"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92" name="Google Shape;7592;p93"/>
            <p:cNvSpPr/>
            <p:nvPr/>
          </p:nvSpPr>
          <p:spPr>
            <a:xfrm>
              <a:off x="1051725" y="3359600"/>
              <a:ext cx="122100" cy="121325"/>
            </a:xfrm>
            <a:custGeom>
              <a:avLst/>
              <a:gdLst/>
              <a:ahLst/>
              <a:cxnLst/>
              <a:rect l="l" t="t" r="r" b="b"/>
              <a:pathLst>
                <a:path w="4884" h="4853" extrusionOk="0">
                  <a:moveTo>
                    <a:pt x="2427" y="0"/>
                  </a:moveTo>
                  <a:cubicBezTo>
                    <a:pt x="1103" y="0"/>
                    <a:pt x="1" y="1103"/>
                    <a:pt x="1" y="2426"/>
                  </a:cubicBezTo>
                  <a:cubicBezTo>
                    <a:pt x="1" y="3749"/>
                    <a:pt x="1103" y="4852"/>
                    <a:pt x="2427" y="4852"/>
                  </a:cubicBezTo>
                  <a:cubicBezTo>
                    <a:pt x="3781" y="4852"/>
                    <a:pt x="4884" y="3749"/>
                    <a:pt x="4884" y="2426"/>
                  </a:cubicBezTo>
                  <a:cubicBezTo>
                    <a:pt x="4884" y="1103"/>
                    <a:pt x="3781" y="0"/>
                    <a:pt x="242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93" name="Google Shape;7593;p93"/>
            <p:cNvSpPr/>
            <p:nvPr/>
          </p:nvSpPr>
          <p:spPr>
            <a:xfrm>
              <a:off x="980050" y="3289500"/>
              <a:ext cx="192200" cy="242600"/>
            </a:xfrm>
            <a:custGeom>
              <a:avLst/>
              <a:gdLst/>
              <a:ahLst/>
              <a:cxnLst/>
              <a:rect l="l" t="t" r="r" b="b"/>
              <a:pathLst>
                <a:path w="7688" h="9704" extrusionOk="0">
                  <a:moveTo>
                    <a:pt x="2868" y="0"/>
                  </a:moveTo>
                  <a:lnTo>
                    <a:pt x="2868" y="2426"/>
                  </a:lnTo>
                  <a:cubicBezTo>
                    <a:pt x="2868" y="2647"/>
                    <a:pt x="2679" y="2804"/>
                    <a:pt x="2490" y="2804"/>
                  </a:cubicBezTo>
                  <a:lnTo>
                    <a:pt x="1" y="2804"/>
                  </a:lnTo>
                  <a:lnTo>
                    <a:pt x="1" y="9357"/>
                  </a:lnTo>
                  <a:cubicBezTo>
                    <a:pt x="1" y="9578"/>
                    <a:pt x="190" y="9704"/>
                    <a:pt x="379" y="9704"/>
                  </a:cubicBezTo>
                  <a:lnTo>
                    <a:pt x="7341" y="9704"/>
                  </a:lnTo>
                  <a:cubicBezTo>
                    <a:pt x="7467" y="9704"/>
                    <a:pt x="7593" y="9641"/>
                    <a:pt x="7625" y="9578"/>
                  </a:cubicBezTo>
                  <a:lnTo>
                    <a:pt x="6239" y="8192"/>
                  </a:lnTo>
                  <a:cubicBezTo>
                    <a:pt x="5924" y="8318"/>
                    <a:pt x="5609" y="8349"/>
                    <a:pt x="5262" y="8349"/>
                  </a:cubicBezTo>
                  <a:cubicBezTo>
                    <a:pt x="3529" y="8349"/>
                    <a:pt x="2143" y="6931"/>
                    <a:pt x="2143" y="5230"/>
                  </a:cubicBezTo>
                  <a:cubicBezTo>
                    <a:pt x="2143" y="3529"/>
                    <a:pt x="3561" y="2111"/>
                    <a:pt x="5262" y="2111"/>
                  </a:cubicBezTo>
                  <a:cubicBezTo>
                    <a:pt x="6239" y="2111"/>
                    <a:pt x="7121" y="2584"/>
                    <a:pt x="7688" y="3308"/>
                  </a:cubicBezTo>
                  <a:lnTo>
                    <a:pt x="7688" y="347"/>
                  </a:lnTo>
                  <a:cubicBezTo>
                    <a:pt x="7688" y="158"/>
                    <a:pt x="7530" y="0"/>
                    <a:pt x="734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94" name="Google Shape;7594;p93"/>
            <p:cNvSpPr/>
            <p:nvPr/>
          </p:nvSpPr>
          <p:spPr>
            <a:xfrm>
              <a:off x="1154125" y="3460400"/>
              <a:ext cx="90600" cy="89025"/>
            </a:xfrm>
            <a:custGeom>
              <a:avLst/>
              <a:gdLst/>
              <a:ahLst/>
              <a:cxnLst/>
              <a:rect l="l" t="t" r="r" b="b"/>
              <a:pathLst>
                <a:path w="3624" h="3561" extrusionOk="0">
                  <a:moveTo>
                    <a:pt x="977" y="1"/>
                  </a:moveTo>
                  <a:cubicBezTo>
                    <a:pt x="693" y="410"/>
                    <a:pt x="378" y="757"/>
                    <a:pt x="0" y="1009"/>
                  </a:cubicBezTo>
                  <a:lnTo>
                    <a:pt x="2363" y="3372"/>
                  </a:lnTo>
                  <a:cubicBezTo>
                    <a:pt x="2489" y="3498"/>
                    <a:pt x="2662" y="3561"/>
                    <a:pt x="2840" y="3561"/>
                  </a:cubicBezTo>
                  <a:cubicBezTo>
                    <a:pt x="3017" y="3561"/>
                    <a:pt x="3198" y="3498"/>
                    <a:pt x="3340" y="3372"/>
                  </a:cubicBezTo>
                  <a:cubicBezTo>
                    <a:pt x="3623" y="3088"/>
                    <a:pt x="3623" y="2647"/>
                    <a:pt x="3340" y="2364"/>
                  </a:cubicBezTo>
                  <a:lnTo>
                    <a:pt x="977"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595" name="Google Shape;7595;p93"/>
          <p:cNvGrpSpPr/>
          <p:nvPr/>
        </p:nvGrpSpPr>
        <p:grpSpPr>
          <a:xfrm>
            <a:off x="7048612" y="2452065"/>
            <a:ext cx="468032" cy="463068"/>
            <a:chOff x="946175" y="3619500"/>
            <a:chExt cx="296975" cy="293825"/>
          </a:xfrm>
        </p:grpSpPr>
        <p:sp>
          <p:nvSpPr>
            <p:cNvPr id="7596" name="Google Shape;7596;p93"/>
            <p:cNvSpPr/>
            <p:nvPr/>
          </p:nvSpPr>
          <p:spPr>
            <a:xfrm>
              <a:off x="963525" y="3619500"/>
              <a:ext cx="207950" cy="293825"/>
            </a:xfrm>
            <a:custGeom>
              <a:avLst/>
              <a:gdLst/>
              <a:ahLst/>
              <a:cxnLst/>
              <a:rect l="l" t="t" r="r" b="b"/>
              <a:pathLst>
                <a:path w="8318" h="11753" extrusionOk="0">
                  <a:moveTo>
                    <a:pt x="3828" y="2742"/>
                  </a:moveTo>
                  <a:cubicBezTo>
                    <a:pt x="3915" y="2742"/>
                    <a:pt x="4001" y="2773"/>
                    <a:pt x="4064" y="2836"/>
                  </a:cubicBezTo>
                  <a:cubicBezTo>
                    <a:pt x="4253" y="2994"/>
                    <a:pt x="4253" y="3183"/>
                    <a:pt x="4096" y="3340"/>
                  </a:cubicBezTo>
                  <a:lnTo>
                    <a:pt x="2678" y="4695"/>
                  </a:lnTo>
                  <a:cubicBezTo>
                    <a:pt x="2615" y="4790"/>
                    <a:pt x="2520" y="4821"/>
                    <a:pt x="2457" y="4821"/>
                  </a:cubicBezTo>
                  <a:cubicBezTo>
                    <a:pt x="2363" y="4821"/>
                    <a:pt x="2268" y="4790"/>
                    <a:pt x="2205" y="4695"/>
                  </a:cubicBezTo>
                  <a:lnTo>
                    <a:pt x="1512" y="4002"/>
                  </a:lnTo>
                  <a:cubicBezTo>
                    <a:pt x="1386" y="3876"/>
                    <a:pt x="1386" y="3655"/>
                    <a:pt x="1512" y="3529"/>
                  </a:cubicBezTo>
                  <a:cubicBezTo>
                    <a:pt x="1575" y="3466"/>
                    <a:pt x="1662" y="3435"/>
                    <a:pt x="1749" y="3435"/>
                  </a:cubicBezTo>
                  <a:cubicBezTo>
                    <a:pt x="1835" y="3435"/>
                    <a:pt x="1922" y="3466"/>
                    <a:pt x="1985" y="3529"/>
                  </a:cubicBezTo>
                  <a:lnTo>
                    <a:pt x="2426" y="3971"/>
                  </a:lnTo>
                  <a:lnTo>
                    <a:pt x="3592" y="2836"/>
                  </a:lnTo>
                  <a:cubicBezTo>
                    <a:pt x="3655" y="2773"/>
                    <a:pt x="3741" y="2742"/>
                    <a:pt x="3828" y="2742"/>
                  </a:cubicBezTo>
                  <a:close/>
                  <a:moveTo>
                    <a:pt x="3828" y="4790"/>
                  </a:moveTo>
                  <a:cubicBezTo>
                    <a:pt x="3915" y="4790"/>
                    <a:pt x="4001" y="4821"/>
                    <a:pt x="4064" y="4884"/>
                  </a:cubicBezTo>
                  <a:cubicBezTo>
                    <a:pt x="4253" y="5042"/>
                    <a:pt x="4253" y="5262"/>
                    <a:pt x="4096" y="5388"/>
                  </a:cubicBezTo>
                  <a:lnTo>
                    <a:pt x="2678" y="6774"/>
                  </a:lnTo>
                  <a:cubicBezTo>
                    <a:pt x="2615" y="6837"/>
                    <a:pt x="2520" y="6869"/>
                    <a:pt x="2457" y="6869"/>
                  </a:cubicBezTo>
                  <a:cubicBezTo>
                    <a:pt x="2363" y="6869"/>
                    <a:pt x="2268" y="6837"/>
                    <a:pt x="2205" y="6774"/>
                  </a:cubicBezTo>
                  <a:lnTo>
                    <a:pt x="1512" y="6050"/>
                  </a:lnTo>
                  <a:cubicBezTo>
                    <a:pt x="1386" y="5924"/>
                    <a:pt x="1386" y="5703"/>
                    <a:pt x="1512" y="5577"/>
                  </a:cubicBezTo>
                  <a:cubicBezTo>
                    <a:pt x="1575" y="5514"/>
                    <a:pt x="1662" y="5483"/>
                    <a:pt x="1749" y="5483"/>
                  </a:cubicBezTo>
                  <a:cubicBezTo>
                    <a:pt x="1835" y="5483"/>
                    <a:pt x="1922" y="5514"/>
                    <a:pt x="1985" y="5577"/>
                  </a:cubicBezTo>
                  <a:lnTo>
                    <a:pt x="2426" y="6018"/>
                  </a:lnTo>
                  <a:lnTo>
                    <a:pt x="3592" y="4884"/>
                  </a:lnTo>
                  <a:cubicBezTo>
                    <a:pt x="3655" y="4821"/>
                    <a:pt x="3741" y="4790"/>
                    <a:pt x="3828" y="4790"/>
                  </a:cubicBezTo>
                  <a:close/>
                  <a:moveTo>
                    <a:pt x="3828" y="6869"/>
                  </a:moveTo>
                  <a:cubicBezTo>
                    <a:pt x="3915" y="6869"/>
                    <a:pt x="4001" y="6900"/>
                    <a:pt x="4064" y="6963"/>
                  </a:cubicBezTo>
                  <a:cubicBezTo>
                    <a:pt x="4253" y="7121"/>
                    <a:pt x="4253" y="7342"/>
                    <a:pt x="4096" y="7468"/>
                  </a:cubicBezTo>
                  <a:lnTo>
                    <a:pt x="2678" y="8854"/>
                  </a:lnTo>
                  <a:cubicBezTo>
                    <a:pt x="2615" y="8917"/>
                    <a:pt x="2520" y="8980"/>
                    <a:pt x="2457" y="8980"/>
                  </a:cubicBezTo>
                  <a:cubicBezTo>
                    <a:pt x="2363" y="8980"/>
                    <a:pt x="2268" y="8917"/>
                    <a:pt x="2205" y="8854"/>
                  </a:cubicBezTo>
                  <a:lnTo>
                    <a:pt x="1512" y="8129"/>
                  </a:lnTo>
                  <a:cubicBezTo>
                    <a:pt x="1386" y="8003"/>
                    <a:pt x="1386" y="7783"/>
                    <a:pt x="1512" y="7657"/>
                  </a:cubicBezTo>
                  <a:cubicBezTo>
                    <a:pt x="1575" y="7594"/>
                    <a:pt x="1662" y="7562"/>
                    <a:pt x="1749" y="7562"/>
                  </a:cubicBezTo>
                  <a:cubicBezTo>
                    <a:pt x="1835" y="7562"/>
                    <a:pt x="1922" y="7594"/>
                    <a:pt x="1985" y="7657"/>
                  </a:cubicBezTo>
                  <a:lnTo>
                    <a:pt x="2426" y="8098"/>
                  </a:lnTo>
                  <a:lnTo>
                    <a:pt x="3592" y="6963"/>
                  </a:lnTo>
                  <a:cubicBezTo>
                    <a:pt x="3655" y="6900"/>
                    <a:pt x="3741" y="6869"/>
                    <a:pt x="3828" y="6869"/>
                  </a:cubicBezTo>
                  <a:close/>
                  <a:moveTo>
                    <a:pt x="347" y="1"/>
                  </a:moveTo>
                  <a:cubicBezTo>
                    <a:pt x="158" y="1"/>
                    <a:pt x="0" y="158"/>
                    <a:pt x="0" y="347"/>
                  </a:cubicBezTo>
                  <a:lnTo>
                    <a:pt x="0" y="9673"/>
                  </a:lnTo>
                  <a:lnTo>
                    <a:pt x="6301" y="9673"/>
                  </a:lnTo>
                  <a:lnTo>
                    <a:pt x="6301" y="10397"/>
                  </a:lnTo>
                  <a:lnTo>
                    <a:pt x="6301" y="10744"/>
                  </a:lnTo>
                  <a:lnTo>
                    <a:pt x="6270" y="10744"/>
                  </a:lnTo>
                  <a:cubicBezTo>
                    <a:pt x="6270" y="11343"/>
                    <a:pt x="6742" y="11752"/>
                    <a:pt x="7278" y="11752"/>
                  </a:cubicBezTo>
                  <a:cubicBezTo>
                    <a:pt x="7876" y="11752"/>
                    <a:pt x="8317" y="11280"/>
                    <a:pt x="8317" y="10744"/>
                  </a:cubicBezTo>
                  <a:lnTo>
                    <a:pt x="8317" y="7972"/>
                  </a:lnTo>
                  <a:lnTo>
                    <a:pt x="7498" y="8822"/>
                  </a:lnTo>
                  <a:lnTo>
                    <a:pt x="5608" y="9547"/>
                  </a:lnTo>
                  <a:cubicBezTo>
                    <a:pt x="5497" y="9576"/>
                    <a:pt x="5390" y="9590"/>
                    <a:pt x="5288" y="9590"/>
                  </a:cubicBezTo>
                  <a:cubicBezTo>
                    <a:pt x="4954" y="9590"/>
                    <a:pt x="4674" y="9441"/>
                    <a:pt x="4505" y="9200"/>
                  </a:cubicBezTo>
                  <a:cubicBezTo>
                    <a:pt x="4316" y="8980"/>
                    <a:pt x="4222" y="8665"/>
                    <a:pt x="4316" y="8255"/>
                  </a:cubicBezTo>
                  <a:lnTo>
                    <a:pt x="5041" y="6365"/>
                  </a:lnTo>
                  <a:lnTo>
                    <a:pt x="8317" y="3088"/>
                  </a:lnTo>
                  <a:lnTo>
                    <a:pt x="8317" y="2773"/>
                  </a:lnTo>
                  <a:lnTo>
                    <a:pt x="5891" y="2773"/>
                  </a:lnTo>
                  <a:cubicBezTo>
                    <a:pt x="5671" y="2773"/>
                    <a:pt x="5513" y="2616"/>
                    <a:pt x="5513" y="2427"/>
                  </a:cubicBezTo>
                  <a:lnTo>
                    <a:pt x="5513"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97" name="Google Shape;7597;p93"/>
            <p:cNvSpPr/>
            <p:nvPr/>
          </p:nvSpPr>
          <p:spPr>
            <a:xfrm>
              <a:off x="1185625" y="3688025"/>
              <a:ext cx="57525" cy="55950"/>
            </a:xfrm>
            <a:custGeom>
              <a:avLst/>
              <a:gdLst/>
              <a:ahLst/>
              <a:cxnLst/>
              <a:rect l="l" t="t" r="r" b="b"/>
              <a:pathLst>
                <a:path w="2301" h="2238" extrusionOk="0">
                  <a:moveTo>
                    <a:pt x="1072" y="1"/>
                  </a:moveTo>
                  <a:cubicBezTo>
                    <a:pt x="890" y="1"/>
                    <a:pt x="709" y="64"/>
                    <a:pt x="568" y="190"/>
                  </a:cubicBezTo>
                  <a:lnTo>
                    <a:pt x="0" y="788"/>
                  </a:lnTo>
                  <a:lnTo>
                    <a:pt x="1450" y="2238"/>
                  </a:lnTo>
                  <a:lnTo>
                    <a:pt x="2048" y="1639"/>
                  </a:lnTo>
                  <a:cubicBezTo>
                    <a:pt x="2300" y="1387"/>
                    <a:pt x="2300" y="946"/>
                    <a:pt x="2048" y="662"/>
                  </a:cubicBezTo>
                  <a:lnTo>
                    <a:pt x="1576" y="190"/>
                  </a:lnTo>
                  <a:cubicBezTo>
                    <a:pt x="1434" y="64"/>
                    <a:pt x="1253" y="1"/>
                    <a:pt x="1072"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98" name="Google Shape;7598;p93"/>
            <p:cNvSpPr/>
            <p:nvPr/>
          </p:nvSpPr>
          <p:spPr>
            <a:xfrm>
              <a:off x="1088075" y="3795925"/>
              <a:ext cx="46375" cy="45025"/>
            </a:xfrm>
            <a:custGeom>
              <a:avLst/>
              <a:gdLst/>
              <a:ahLst/>
              <a:cxnLst/>
              <a:rect l="l" t="t" r="r" b="b"/>
              <a:pathLst>
                <a:path w="1855" h="1801" extrusionOk="0">
                  <a:moveTo>
                    <a:pt x="594" y="1"/>
                  </a:moveTo>
                  <a:lnTo>
                    <a:pt x="59" y="1387"/>
                  </a:lnTo>
                  <a:cubicBezTo>
                    <a:pt x="0" y="1621"/>
                    <a:pt x="186" y="1800"/>
                    <a:pt x="414" y="1800"/>
                  </a:cubicBezTo>
                  <a:cubicBezTo>
                    <a:pt x="432" y="1800"/>
                    <a:pt x="450" y="1799"/>
                    <a:pt x="468" y="1797"/>
                  </a:cubicBezTo>
                  <a:lnTo>
                    <a:pt x="1855" y="1261"/>
                  </a:lnTo>
                  <a:lnTo>
                    <a:pt x="594"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99" name="Google Shape;7599;p93"/>
            <p:cNvSpPr/>
            <p:nvPr/>
          </p:nvSpPr>
          <p:spPr>
            <a:xfrm>
              <a:off x="1112375" y="3720325"/>
              <a:ext cx="97700" cy="97700"/>
            </a:xfrm>
            <a:custGeom>
              <a:avLst/>
              <a:gdLst/>
              <a:ahLst/>
              <a:cxnLst/>
              <a:rect l="l" t="t" r="r" b="b"/>
              <a:pathLst>
                <a:path w="3908" h="3908" extrusionOk="0">
                  <a:moveTo>
                    <a:pt x="2426" y="1"/>
                  </a:moveTo>
                  <a:lnTo>
                    <a:pt x="1" y="2458"/>
                  </a:lnTo>
                  <a:lnTo>
                    <a:pt x="1450" y="3907"/>
                  </a:lnTo>
                  <a:lnTo>
                    <a:pt x="3907" y="1481"/>
                  </a:lnTo>
                  <a:lnTo>
                    <a:pt x="2426"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00" name="Google Shape;7600;p93"/>
            <p:cNvSpPr/>
            <p:nvPr/>
          </p:nvSpPr>
          <p:spPr>
            <a:xfrm>
              <a:off x="1120250" y="3623450"/>
              <a:ext cx="47275" cy="47275"/>
            </a:xfrm>
            <a:custGeom>
              <a:avLst/>
              <a:gdLst/>
              <a:ahLst/>
              <a:cxnLst/>
              <a:rect l="l" t="t" r="r" b="b"/>
              <a:pathLst>
                <a:path w="1891" h="1891" extrusionOk="0">
                  <a:moveTo>
                    <a:pt x="1" y="0"/>
                  </a:moveTo>
                  <a:lnTo>
                    <a:pt x="1" y="1891"/>
                  </a:lnTo>
                  <a:lnTo>
                    <a:pt x="1891" y="1891"/>
                  </a:lnTo>
                  <a:lnTo>
                    <a:pt x="1"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01" name="Google Shape;7601;p93"/>
            <p:cNvSpPr/>
            <p:nvPr/>
          </p:nvSpPr>
          <p:spPr>
            <a:xfrm>
              <a:off x="946175" y="3879425"/>
              <a:ext cx="166225" cy="33900"/>
            </a:xfrm>
            <a:custGeom>
              <a:avLst/>
              <a:gdLst/>
              <a:ahLst/>
              <a:cxnLst/>
              <a:rect l="l" t="t" r="r" b="b"/>
              <a:pathLst>
                <a:path w="6649" h="1356" extrusionOk="0">
                  <a:moveTo>
                    <a:pt x="348" y="0"/>
                  </a:moveTo>
                  <a:cubicBezTo>
                    <a:pt x="158" y="0"/>
                    <a:pt x="1" y="190"/>
                    <a:pt x="1" y="347"/>
                  </a:cubicBezTo>
                  <a:lnTo>
                    <a:pt x="1" y="694"/>
                  </a:lnTo>
                  <a:cubicBezTo>
                    <a:pt x="1" y="1040"/>
                    <a:pt x="316" y="1355"/>
                    <a:pt x="694" y="1355"/>
                  </a:cubicBezTo>
                  <a:lnTo>
                    <a:pt x="6649" y="1355"/>
                  </a:lnTo>
                  <a:cubicBezTo>
                    <a:pt x="6428" y="1103"/>
                    <a:pt x="6302" y="725"/>
                    <a:pt x="6302" y="347"/>
                  </a:cubicBezTo>
                  <a:lnTo>
                    <a:pt x="6302"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602" name="Google Shape;7602;p93"/>
          <p:cNvGrpSpPr/>
          <p:nvPr/>
        </p:nvGrpSpPr>
        <p:grpSpPr>
          <a:xfrm>
            <a:off x="7048002" y="3044910"/>
            <a:ext cx="469253" cy="467993"/>
            <a:chOff x="944600" y="3981825"/>
            <a:chExt cx="297750" cy="296950"/>
          </a:xfrm>
        </p:grpSpPr>
        <p:sp>
          <p:nvSpPr>
            <p:cNvPr id="7603" name="Google Shape;7603;p93"/>
            <p:cNvSpPr/>
            <p:nvPr/>
          </p:nvSpPr>
          <p:spPr>
            <a:xfrm>
              <a:off x="944600" y="3981825"/>
              <a:ext cx="297750" cy="296950"/>
            </a:xfrm>
            <a:custGeom>
              <a:avLst/>
              <a:gdLst/>
              <a:ahLst/>
              <a:cxnLst/>
              <a:rect l="l" t="t" r="r" b="b"/>
              <a:pathLst>
                <a:path w="11910" h="11878" extrusionOk="0">
                  <a:moveTo>
                    <a:pt x="6333" y="1418"/>
                  </a:moveTo>
                  <a:cubicBezTo>
                    <a:pt x="8539" y="1575"/>
                    <a:pt x="10303" y="3340"/>
                    <a:pt x="10461" y="5545"/>
                  </a:cubicBezTo>
                  <a:lnTo>
                    <a:pt x="10146" y="5545"/>
                  </a:lnTo>
                  <a:cubicBezTo>
                    <a:pt x="9957" y="5545"/>
                    <a:pt x="9799" y="5702"/>
                    <a:pt x="9799" y="5892"/>
                  </a:cubicBezTo>
                  <a:cubicBezTo>
                    <a:pt x="9799" y="6081"/>
                    <a:pt x="9957" y="6238"/>
                    <a:pt x="10146" y="6238"/>
                  </a:cubicBezTo>
                  <a:lnTo>
                    <a:pt x="10461" y="6238"/>
                  </a:lnTo>
                  <a:cubicBezTo>
                    <a:pt x="10303" y="8443"/>
                    <a:pt x="8539" y="10239"/>
                    <a:pt x="6333" y="10397"/>
                  </a:cubicBezTo>
                  <a:lnTo>
                    <a:pt x="6333" y="10082"/>
                  </a:lnTo>
                  <a:cubicBezTo>
                    <a:pt x="6333" y="9861"/>
                    <a:pt x="6176" y="9704"/>
                    <a:pt x="5955" y="9704"/>
                  </a:cubicBezTo>
                  <a:cubicBezTo>
                    <a:pt x="5766" y="9704"/>
                    <a:pt x="5609" y="9861"/>
                    <a:pt x="5609" y="10082"/>
                  </a:cubicBezTo>
                  <a:lnTo>
                    <a:pt x="5609" y="10397"/>
                  </a:lnTo>
                  <a:cubicBezTo>
                    <a:pt x="3403" y="10239"/>
                    <a:pt x="1639" y="8443"/>
                    <a:pt x="1482" y="6238"/>
                  </a:cubicBezTo>
                  <a:lnTo>
                    <a:pt x="1797" y="6238"/>
                  </a:lnTo>
                  <a:cubicBezTo>
                    <a:pt x="1986" y="6238"/>
                    <a:pt x="2143" y="6081"/>
                    <a:pt x="2143" y="5892"/>
                  </a:cubicBezTo>
                  <a:cubicBezTo>
                    <a:pt x="2143" y="5702"/>
                    <a:pt x="1986" y="5545"/>
                    <a:pt x="1797" y="5545"/>
                  </a:cubicBezTo>
                  <a:lnTo>
                    <a:pt x="1482" y="5545"/>
                  </a:lnTo>
                  <a:cubicBezTo>
                    <a:pt x="1639" y="3340"/>
                    <a:pt x="3403" y="1575"/>
                    <a:pt x="5609" y="1418"/>
                  </a:cubicBezTo>
                  <a:lnTo>
                    <a:pt x="5609" y="1733"/>
                  </a:lnTo>
                  <a:cubicBezTo>
                    <a:pt x="5609" y="1922"/>
                    <a:pt x="5766" y="2079"/>
                    <a:pt x="5955" y="2079"/>
                  </a:cubicBezTo>
                  <a:cubicBezTo>
                    <a:pt x="6176" y="2079"/>
                    <a:pt x="6333" y="1922"/>
                    <a:pt x="6333" y="1733"/>
                  </a:cubicBezTo>
                  <a:lnTo>
                    <a:pt x="6333" y="1418"/>
                  </a:lnTo>
                  <a:close/>
                  <a:moveTo>
                    <a:pt x="5955" y="0"/>
                  </a:moveTo>
                  <a:cubicBezTo>
                    <a:pt x="5766" y="0"/>
                    <a:pt x="5609" y="126"/>
                    <a:pt x="5609" y="347"/>
                  </a:cubicBezTo>
                  <a:lnTo>
                    <a:pt x="5609" y="725"/>
                  </a:lnTo>
                  <a:cubicBezTo>
                    <a:pt x="2994" y="882"/>
                    <a:pt x="946" y="2962"/>
                    <a:pt x="757" y="5576"/>
                  </a:cubicBezTo>
                  <a:lnTo>
                    <a:pt x="379" y="5576"/>
                  </a:lnTo>
                  <a:cubicBezTo>
                    <a:pt x="158" y="5576"/>
                    <a:pt x="1" y="5734"/>
                    <a:pt x="1" y="5923"/>
                  </a:cubicBezTo>
                  <a:cubicBezTo>
                    <a:pt x="1" y="6112"/>
                    <a:pt x="158" y="6270"/>
                    <a:pt x="379" y="6270"/>
                  </a:cubicBezTo>
                  <a:lnTo>
                    <a:pt x="757" y="6270"/>
                  </a:lnTo>
                  <a:cubicBezTo>
                    <a:pt x="915" y="8884"/>
                    <a:pt x="2994" y="10932"/>
                    <a:pt x="5609" y="11121"/>
                  </a:cubicBezTo>
                  <a:lnTo>
                    <a:pt x="5609" y="11531"/>
                  </a:lnTo>
                  <a:cubicBezTo>
                    <a:pt x="5609" y="11720"/>
                    <a:pt x="5766" y="11877"/>
                    <a:pt x="5955" y="11877"/>
                  </a:cubicBezTo>
                  <a:cubicBezTo>
                    <a:pt x="6176" y="11877"/>
                    <a:pt x="6333" y="11720"/>
                    <a:pt x="6333" y="11531"/>
                  </a:cubicBezTo>
                  <a:lnTo>
                    <a:pt x="6333" y="11121"/>
                  </a:lnTo>
                  <a:cubicBezTo>
                    <a:pt x="8917" y="10964"/>
                    <a:pt x="10965" y="8884"/>
                    <a:pt x="11154" y="6270"/>
                  </a:cubicBezTo>
                  <a:lnTo>
                    <a:pt x="11563" y="6270"/>
                  </a:lnTo>
                  <a:cubicBezTo>
                    <a:pt x="11752" y="6270"/>
                    <a:pt x="11910" y="6112"/>
                    <a:pt x="11910" y="5923"/>
                  </a:cubicBezTo>
                  <a:cubicBezTo>
                    <a:pt x="11910" y="5734"/>
                    <a:pt x="11752" y="5576"/>
                    <a:pt x="11563" y="5576"/>
                  </a:cubicBezTo>
                  <a:lnTo>
                    <a:pt x="11154" y="5576"/>
                  </a:lnTo>
                  <a:cubicBezTo>
                    <a:pt x="10996" y="2962"/>
                    <a:pt x="8917" y="914"/>
                    <a:pt x="6333" y="725"/>
                  </a:cubicBezTo>
                  <a:lnTo>
                    <a:pt x="6333" y="347"/>
                  </a:lnTo>
                  <a:cubicBezTo>
                    <a:pt x="6333" y="126"/>
                    <a:pt x="6176" y="0"/>
                    <a:pt x="5955"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04" name="Google Shape;7604;p93"/>
            <p:cNvSpPr/>
            <p:nvPr/>
          </p:nvSpPr>
          <p:spPr>
            <a:xfrm>
              <a:off x="1058025" y="4155875"/>
              <a:ext cx="72500" cy="52000"/>
            </a:xfrm>
            <a:custGeom>
              <a:avLst/>
              <a:gdLst/>
              <a:ahLst/>
              <a:cxnLst/>
              <a:rect l="l" t="t" r="r" b="b"/>
              <a:pathLst>
                <a:path w="2900" h="2080" extrusionOk="0">
                  <a:moveTo>
                    <a:pt x="1418" y="1"/>
                  </a:moveTo>
                  <a:cubicBezTo>
                    <a:pt x="851" y="1"/>
                    <a:pt x="316" y="347"/>
                    <a:pt x="127" y="914"/>
                  </a:cubicBezTo>
                  <a:cubicBezTo>
                    <a:pt x="1" y="1166"/>
                    <a:pt x="1" y="1450"/>
                    <a:pt x="95" y="1765"/>
                  </a:cubicBezTo>
                  <a:cubicBezTo>
                    <a:pt x="473" y="1954"/>
                    <a:pt x="946" y="2080"/>
                    <a:pt x="1418" y="2080"/>
                  </a:cubicBezTo>
                  <a:cubicBezTo>
                    <a:pt x="1891" y="2080"/>
                    <a:pt x="2332" y="1954"/>
                    <a:pt x="2773" y="1765"/>
                  </a:cubicBezTo>
                  <a:cubicBezTo>
                    <a:pt x="2899" y="1387"/>
                    <a:pt x="2805" y="946"/>
                    <a:pt x="2616" y="599"/>
                  </a:cubicBezTo>
                  <a:cubicBezTo>
                    <a:pt x="2332" y="221"/>
                    <a:pt x="1891" y="1"/>
                    <a:pt x="1418"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05" name="Google Shape;7605;p93"/>
            <p:cNvSpPr/>
            <p:nvPr/>
          </p:nvSpPr>
          <p:spPr>
            <a:xfrm>
              <a:off x="1076150" y="4103900"/>
              <a:ext cx="35475" cy="35475"/>
            </a:xfrm>
            <a:custGeom>
              <a:avLst/>
              <a:gdLst/>
              <a:ahLst/>
              <a:cxnLst/>
              <a:rect l="l" t="t" r="r" b="b"/>
              <a:pathLst>
                <a:path w="1419" h="1419" extrusionOk="0">
                  <a:moveTo>
                    <a:pt x="693" y="0"/>
                  </a:moveTo>
                  <a:cubicBezTo>
                    <a:pt x="315" y="0"/>
                    <a:pt x="0" y="315"/>
                    <a:pt x="0" y="693"/>
                  </a:cubicBezTo>
                  <a:cubicBezTo>
                    <a:pt x="0" y="1103"/>
                    <a:pt x="315" y="1418"/>
                    <a:pt x="693" y="1418"/>
                  </a:cubicBezTo>
                  <a:cubicBezTo>
                    <a:pt x="1103" y="1355"/>
                    <a:pt x="1418" y="1040"/>
                    <a:pt x="1418" y="693"/>
                  </a:cubicBezTo>
                  <a:cubicBezTo>
                    <a:pt x="1418" y="315"/>
                    <a:pt x="1103" y="0"/>
                    <a:pt x="693"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06" name="Google Shape;7606;p93"/>
            <p:cNvSpPr/>
            <p:nvPr/>
          </p:nvSpPr>
          <p:spPr>
            <a:xfrm>
              <a:off x="1016275" y="4051125"/>
              <a:ext cx="155975" cy="137075"/>
            </a:xfrm>
            <a:custGeom>
              <a:avLst/>
              <a:gdLst/>
              <a:ahLst/>
              <a:cxnLst/>
              <a:rect l="l" t="t" r="r" b="b"/>
              <a:pathLst>
                <a:path w="6239" h="5483" extrusionOk="0">
                  <a:moveTo>
                    <a:pt x="3088" y="1"/>
                  </a:moveTo>
                  <a:cubicBezTo>
                    <a:pt x="1356" y="1"/>
                    <a:pt x="1" y="1387"/>
                    <a:pt x="1" y="3120"/>
                  </a:cubicBezTo>
                  <a:cubicBezTo>
                    <a:pt x="1" y="4033"/>
                    <a:pt x="379" y="4852"/>
                    <a:pt x="1041" y="5451"/>
                  </a:cubicBezTo>
                  <a:cubicBezTo>
                    <a:pt x="1041" y="5262"/>
                    <a:pt x="1104" y="5041"/>
                    <a:pt x="1167" y="4852"/>
                  </a:cubicBezTo>
                  <a:cubicBezTo>
                    <a:pt x="1324" y="4380"/>
                    <a:pt x="1671" y="4002"/>
                    <a:pt x="2112" y="3750"/>
                  </a:cubicBezTo>
                  <a:cubicBezTo>
                    <a:pt x="1891" y="3498"/>
                    <a:pt x="1734" y="3151"/>
                    <a:pt x="1734" y="2804"/>
                  </a:cubicBezTo>
                  <a:cubicBezTo>
                    <a:pt x="1734" y="2048"/>
                    <a:pt x="2364" y="1418"/>
                    <a:pt x="3088" y="1418"/>
                  </a:cubicBezTo>
                  <a:cubicBezTo>
                    <a:pt x="3845" y="1418"/>
                    <a:pt x="4475" y="2048"/>
                    <a:pt x="4475" y="2804"/>
                  </a:cubicBezTo>
                  <a:cubicBezTo>
                    <a:pt x="4475" y="3151"/>
                    <a:pt x="4317" y="3529"/>
                    <a:pt x="4097" y="3750"/>
                  </a:cubicBezTo>
                  <a:cubicBezTo>
                    <a:pt x="4349" y="3907"/>
                    <a:pt x="4632" y="4128"/>
                    <a:pt x="4790" y="4411"/>
                  </a:cubicBezTo>
                  <a:cubicBezTo>
                    <a:pt x="4979" y="4726"/>
                    <a:pt x="5105" y="5073"/>
                    <a:pt x="5136" y="5482"/>
                  </a:cubicBezTo>
                  <a:cubicBezTo>
                    <a:pt x="5766" y="4884"/>
                    <a:pt x="6207" y="4096"/>
                    <a:pt x="6207" y="3151"/>
                  </a:cubicBezTo>
                  <a:cubicBezTo>
                    <a:pt x="6239" y="1418"/>
                    <a:pt x="4821" y="1"/>
                    <a:pt x="3088"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607" name="Google Shape;7607;p93"/>
          <p:cNvGrpSpPr/>
          <p:nvPr/>
        </p:nvGrpSpPr>
        <p:grpSpPr>
          <a:xfrm>
            <a:off x="10003917" y="1863390"/>
            <a:ext cx="466772" cy="465511"/>
            <a:chOff x="2768750" y="3227275"/>
            <a:chExt cx="296175" cy="295375"/>
          </a:xfrm>
        </p:grpSpPr>
        <p:sp>
          <p:nvSpPr>
            <p:cNvPr id="7608" name="Google Shape;7608;p93"/>
            <p:cNvSpPr/>
            <p:nvPr/>
          </p:nvSpPr>
          <p:spPr>
            <a:xfrm>
              <a:off x="2882950" y="3227275"/>
              <a:ext cx="68550" cy="69325"/>
            </a:xfrm>
            <a:custGeom>
              <a:avLst/>
              <a:gdLst/>
              <a:ahLst/>
              <a:cxnLst/>
              <a:rect l="l" t="t" r="r" b="b"/>
              <a:pathLst>
                <a:path w="2742" h="2773" extrusionOk="0">
                  <a:moveTo>
                    <a:pt x="1355" y="1"/>
                  </a:moveTo>
                  <a:cubicBezTo>
                    <a:pt x="631" y="1"/>
                    <a:pt x="1" y="631"/>
                    <a:pt x="1" y="1387"/>
                  </a:cubicBezTo>
                  <a:cubicBezTo>
                    <a:pt x="1" y="2143"/>
                    <a:pt x="631" y="2773"/>
                    <a:pt x="1355" y="2773"/>
                  </a:cubicBezTo>
                  <a:cubicBezTo>
                    <a:pt x="2111" y="2773"/>
                    <a:pt x="2742" y="2174"/>
                    <a:pt x="2742" y="1387"/>
                  </a:cubicBezTo>
                  <a:cubicBezTo>
                    <a:pt x="2742" y="631"/>
                    <a:pt x="2111" y="1"/>
                    <a:pt x="135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09" name="Google Shape;7609;p93"/>
            <p:cNvSpPr/>
            <p:nvPr/>
          </p:nvSpPr>
          <p:spPr>
            <a:xfrm>
              <a:off x="2856175" y="3436000"/>
              <a:ext cx="17350" cy="34675"/>
            </a:xfrm>
            <a:custGeom>
              <a:avLst/>
              <a:gdLst/>
              <a:ahLst/>
              <a:cxnLst/>
              <a:rect l="l" t="t" r="r" b="b"/>
              <a:pathLst>
                <a:path w="694" h="1387" extrusionOk="0">
                  <a:moveTo>
                    <a:pt x="0" y="0"/>
                  </a:moveTo>
                  <a:lnTo>
                    <a:pt x="0" y="1386"/>
                  </a:lnTo>
                  <a:lnTo>
                    <a:pt x="694" y="1386"/>
                  </a:lnTo>
                  <a:lnTo>
                    <a:pt x="694"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10" name="Google Shape;7610;p93"/>
            <p:cNvSpPr/>
            <p:nvPr/>
          </p:nvSpPr>
          <p:spPr>
            <a:xfrm>
              <a:off x="2890050" y="3436000"/>
              <a:ext cx="18125" cy="34675"/>
            </a:xfrm>
            <a:custGeom>
              <a:avLst/>
              <a:gdLst/>
              <a:ahLst/>
              <a:cxnLst/>
              <a:rect l="l" t="t" r="r" b="b"/>
              <a:pathLst>
                <a:path w="725" h="1387" extrusionOk="0">
                  <a:moveTo>
                    <a:pt x="0" y="0"/>
                  </a:moveTo>
                  <a:lnTo>
                    <a:pt x="0" y="1386"/>
                  </a:lnTo>
                  <a:lnTo>
                    <a:pt x="725" y="1386"/>
                  </a:lnTo>
                  <a:lnTo>
                    <a:pt x="725"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11" name="Google Shape;7611;p93"/>
            <p:cNvSpPr/>
            <p:nvPr/>
          </p:nvSpPr>
          <p:spPr>
            <a:xfrm>
              <a:off x="2821525" y="3436000"/>
              <a:ext cx="17350" cy="34675"/>
            </a:xfrm>
            <a:custGeom>
              <a:avLst/>
              <a:gdLst/>
              <a:ahLst/>
              <a:cxnLst/>
              <a:rect l="l" t="t" r="r" b="b"/>
              <a:pathLst>
                <a:path w="694" h="1387" extrusionOk="0">
                  <a:moveTo>
                    <a:pt x="0" y="0"/>
                  </a:moveTo>
                  <a:lnTo>
                    <a:pt x="0" y="1386"/>
                  </a:lnTo>
                  <a:lnTo>
                    <a:pt x="693" y="1386"/>
                  </a:lnTo>
                  <a:lnTo>
                    <a:pt x="693"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12" name="Google Shape;7612;p93"/>
            <p:cNvSpPr/>
            <p:nvPr/>
          </p:nvSpPr>
          <p:spPr>
            <a:xfrm>
              <a:off x="2924700" y="3436000"/>
              <a:ext cx="34675" cy="34675"/>
            </a:xfrm>
            <a:custGeom>
              <a:avLst/>
              <a:gdLst/>
              <a:ahLst/>
              <a:cxnLst/>
              <a:rect l="l" t="t" r="r" b="b"/>
              <a:pathLst>
                <a:path w="1387" h="1387" extrusionOk="0">
                  <a:moveTo>
                    <a:pt x="0" y="0"/>
                  </a:moveTo>
                  <a:lnTo>
                    <a:pt x="0" y="1386"/>
                  </a:lnTo>
                  <a:lnTo>
                    <a:pt x="1387" y="1386"/>
                  </a:lnTo>
                  <a:lnTo>
                    <a:pt x="1387"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13" name="Google Shape;7613;p93"/>
            <p:cNvSpPr/>
            <p:nvPr/>
          </p:nvSpPr>
          <p:spPr>
            <a:xfrm>
              <a:off x="2768750" y="3384800"/>
              <a:ext cx="244175" cy="137850"/>
            </a:xfrm>
            <a:custGeom>
              <a:avLst/>
              <a:gdLst/>
              <a:ahLst/>
              <a:cxnLst/>
              <a:rect l="l" t="t" r="r" b="b"/>
              <a:pathLst>
                <a:path w="9767" h="5514" extrusionOk="0">
                  <a:moveTo>
                    <a:pt x="7971" y="1387"/>
                  </a:moveTo>
                  <a:cubicBezTo>
                    <a:pt x="8192" y="1387"/>
                    <a:pt x="8349" y="1544"/>
                    <a:pt x="8349" y="1733"/>
                  </a:cubicBezTo>
                  <a:lnTo>
                    <a:pt x="8349" y="3813"/>
                  </a:lnTo>
                  <a:cubicBezTo>
                    <a:pt x="8349" y="4033"/>
                    <a:pt x="8192" y="4191"/>
                    <a:pt x="7971" y="4191"/>
                  </a:cubicBezTo>
                  <a:lnTo>
                    <a:pt x="1765" y="4191"/>
                  </a:lnTo>
                  <a:cubicBezTo>
                    <a:pt x="1576" y="4191"/>
                    <a:pt x="1418" y="4033"/>
                    <a:pt x="1418" y="3813"/>
                  </a:cubicBezTo>
                  <a:lnTo>
                    <a:pt x="1418" y="1733"/>
                  </a:lnTo>
                  <a:cubicBezTo>
                    <a:pt x="1418" y="1544"/>
                    <a:pt x="1576" y="1387"/>
                    <a:pt x="1765" y="1387"/>
                  </a:cubicBezTo>
                  <a:close/>
                  <a:moveTo>
                    <a:pt x="1040" y="0"/>
                  </a:moveTo>
                  <a:cubicBezTo>
                    <a:pt x="473" y="0"/>
                    <a:pt x="32" y="473"/>
                    <a:pt x="32" y="1040"/>
                  </a:cubicBezTo>
                  <a:lnTo>
                    <a:pt x="32" y="4506"/>
                  </a:lnTo>
                  <a:cubicBezTo>
                    <a:pt x="0" y="5073"/>
                    <a:pt x="473" y="5514"/>
                    <a:pt x="1040" y="5514"/>
                  </a:cubicBezTo>
                  <a:lnTo>
                    <a:pt x="8727" y="5514"/>
                  </a:lnTo>
                  <a:cubicBezTo>
                    <a:pt x="9326" y="5514"/>
                    <a:pt x="9767" y="5041"/>
                    <a:pt x="9767" y="4506"/>
                  </a:cubicBezTo>
                  <a:lnTo>
                    <a:pt x="9767" y="1040"/>
                  </a:lnTo>
                  <a:cubicBezTo>
                    <a:pt x="9767" y="442"/>
                    <a:pt x="9294" y="0"/>
                    <a:pt x="872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14" name="Google Shape;7614;p93"/>
            <p:cNvSpPr/>
            <p:nvPr/>
          </p:nvSpPr>
          <p:spPr>
            <a:xfrm>
              <a:off x="3030250" y="3419450"/>
              <a:ext cx="34675" cy="68550"/>
            </a:xfrm>
            <a:custGeom>
              <a:avLst/>
              <a:gdLst/>
              <a:ahLst/>
              <a:cxnLst/>
              <a:rect l="l" t="t" r="r" b="b"/>
              <a:pathLst>
                <a:path w="1387" h="2742" extrusionOk="0">
                  <a:moveTo>
                    <a:pt x="0" y="1"/>
                  </a:moveTo>
                  <a:lnTo>
                    <a:pt x="0" y="2742"/>
                  </a:lnTo>
                  <a:lnTo>
                    <a:pt x="1040" y="2742"/>
                  </a:lnTo>
                  <a:cubicBezTo>
                    <a:pt x="1229" y="2742"/>
                    <a:pt x="1386" y="2584"/>
                    <a:pt x="1386" y="2395"/>
                  </a:cubicBezTo>
                  <a:lnTo>
                    <a:pt x="1386" y="347"/>
                  </a:lnTo>
                  <a:cubicBezTo>
                    <a:pt x="1386" y="158"/>
                    <a:pt x="1229" y="1"/>
                    <a:pt x="104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15" name="Google Shape;7615;p93"/>
            <p:cNvSpPr/>
            <p:nvPr/>
          </p:nvSpPr>
          <p:spPr>
            <a:xfrm>
              <a:off x="2856175" y="3294225"/>
              <a:ext cx="122100" cy="73275"/>
            </a:xfrm>
            <a:custGeom>
              <a:avLst/>
              <a:gdLst/>
              <a:ahLst/>
              <a:cxnLst/>
              <a:rect l="l" t="t" r="r" b="b"/>
              <a:pathLst>
                <a:path w="4884" h="2931" extrusionOk="0">
                  <a:moveTo>
                    <a:pt x="820" y="0"/>
                  </a:moveTo>
                  <a:cubicBezTo>
                    <a:pt x="316" y="473"/>
                    <a:pt x="0" y="1103"/>
                    <a:pt x="0" y="1828"/>
                  </a:cubicBezTo>
                  <a:lnTo>
                    <a:pt x="0" y="2552"/>
                  </a:lnTo>
                  <a:cubicBezTo>
                    <a:pt x="0" y="2773"/>
                    <a:pt x="158" y="2930"/>
                    <a:pt x="347" y="2930"/>
                  </a:cubicBezTo>
                  <a:lnTo>
                    <a:pt x="4506" y="2930"/>
                  </a:lnTo>
                  <a:cubicBezTo>
                    <a:pt x="4726" y="2930"/>
                    <a:pt x="4884" y="2773"/>
                    <a:pt x="4884" y="2552"/>
                  </a:cubicBezTo>
                  <a:lnTo>
                    <a:pt x="4884" y="1828"/>
                  </a:lnTo>
                  <a:cubicBezTo>
                    <a:pt x="4884" y="1103"/>
                    <a:pt x="4569" y="441"/>
                    <a:pt x="4033" y="0"/>
                  </a:cubicBezTo>
                  <a:cubicBezTo>
                    <a:pt x="3655" y="473"/>
                    <a:pt x="3088" y="788"/>
                    <a:pt x="2426" y="788"/>
                  </a:cubicBezTo>
                  <a:cubicBezTo>
                    <a:pt x="1765" y="788"/>
                    <a:pt x="1198" y="473"/>
                    <a:pt x="82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616" name="Google Shape;7616;p93"/>
          <p:cNvGrpSpPr/>
          <p:nvPr/>
        </p:nvGrpSpPr>
        <p:grpSpPr>
          <a:xfrm>
            <a:off x="10031851" y="2451219"/>
            <a:ext cx="410903" cy="464763"/>
            <a:chOff x="2786075" y="3591800"/>
            <a:chExt cx="260725" cy="294900"/>
          </a:xfrm>
        </p:grpSpPr>
        <p:sp>
          <p:nvSpPr>
            <p:cNvPr id="7617" name="Google Shape;7617;p93"/>
            <p:cNvSpPr/>
            <p:nvPr/>
          </p:nvSpPr>
          <p:spPr>
            <a:xfrm>
              <a:off x="2898700" y="3677000"/>
              <a:ext cx="35475" cy="35475"/>
            </a:xfrm>
            <a:custGeom>
              <a:avLst/>
              <a:gdLst/>
              <a:ahLst/>
              <a:cxnLst/>
              <a:rect l="l" t="t" r="r" b="b"/>
              <a:pathLst>
                <a:path w="1419" h="1419" extrusionOk="0">
                  <a:moveTo>
                    <a:pt x="694" y="1"/>
                  </a:moveTo>
                  <a:cubicBezTo>
                    <a:pt x="316" y="1"/>
                    <a:pt x="1" y="316"/>
                    <a:pt x="1" y="725"/>
                  </a:cubicBezTo>
                  <a:cubicBezTo>
                    <a:pt x="1" y="1103"/>
                    <a:pt x="316" y="1418"/>
                    <a:pt x="694" y="1418"/>
                  </a:cubicBezTo>
                  <a:cubicBezTo>
                    <a:pt x="1103" y="1418"/>
                    <a:pt x="1418" y="1103"/>
                    <a:pt x="1418" y="725"/>
                  </a:cubicBezTo>
                  <a:cubicBezTo>
                    <a:pt x="1418" y="316"/>
                    <a:pt x="1103" y="1"/>
                    <a:pt x="694"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18" name="Google Shape;7618;p93"/>
            <p:cNvSpPr/>
            <p:nvPr/>
          </p:nvSpPr>
          <p:spPr>
            <a:xfrm>
              <a:off x="2883750" y="3729775"/>
              <a:ext cx="66975" cy="33900"/>
            </a:xfrm>
            <a:custGeom>
              <a:avLst/>
              <a:gdLst/>
              <a:ahLst/>
              <a:cxnLst/>
              <a:rect l="l" t="t" r="r" b="b"/>
              <a:pathLst>
                <a:path w="2679" h="1356" extrusionOk="0">
                  <a:moveTo>
                    <a:pt x="1323" y="1"/>
                  </a:moveTo>
                  <a:cubicBezTo>
                    <a:pt x="693" y="1"/>
                    <a:pt x="189" y="379"/>
                    <a:pt x="0" y="977"/>
                  </a:cubicBezTo>
                  <a:cubicBezTo>
                    <a:pt x="378" y="1198"/>
                    <a:pt x="819" y="1355"/>
                    <a:pt x="1323" y="1355"/>
                  </a:cubicBezTo>
                  <a:cubicBezTo>
                    <a:pt x="1796" y="1355"/>
                    <a:pt x="2269" y="1198"/>
                    <a:pt x="2678" y="977"/>
                  </a:cubicBezTo>
                  <a:cubicBezTo>
                    <a:pt x="2489" y="410"/>
                    <a:pt x="1922" y="1"/>
                    <a:pt x="1323"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19" name="Google Shape;7619;p93"/>
            <p:cNvSpPr/>
            <p:nvPr/>
          </p:nvSpPr>
          <p:spPr>
            <a:xfrm>
              <a:off x="2855375" y="3643150"/>
              <a:ext cx="122125" cy="98475"/>
            </a:xfrm>
            <a:custGeom>
              <a:avLst/>
              <a:gdLst/>
              <a:ahLst/>
              <a:cxnLst/>
              <a:rect l="l" t="t" r="r" b="b"/>
              <a:pathLst>
                <a:path w="4885" h="3939" extrusionOk="0">
                  <a:moveTo>
                    <a:pt x="2458" y="0"/>
                  </a:moveTo>
                  <a:cubicBezTo>
                    <a:pt x="1198" y="0"/>
                    <a:pt x="222" y="977"/>
                    <a:pt x="64" y="2079"/>
                  </a:cubicBezTo>
                  <a:cubicBezTo>
                    <a:pt x="1" y="2741"/>
                    <a:pt x="159" y="3371"/>
                    <a:pt x="600" y="3938"/>
                  </a:cubicBezTo>
                  <a:cubicBezTo>
                    <a:pt x="820" y="3529"/>
                    <a:pt x="1135" y="3214"/>
                    <a:pt x="1482" y="3025"/>
                  </a:cubicBezTo>
                  <a:cubicBezTo>
                    <a:pt x="1230" y="2772"/>
                    <a:pt x="1072" y="2426"/>
                    <a:pt x="1072" y="2079"/>
                  </a:cubicBezTo>
                  <a:cubicBezTo>
                    <a:pt x="1072" y="1323"/>
                    <a:pt x="1734" y="693"/>
                    <a:pt x="2458" y="693"/>
                  </a:cubicBezTo>
                  <a:cubicBezTo>
                    <a:pt x="3214" y="693"/>
                    <a:pt x="3845" y="1323"/>
                    <a:pt x="3845" y="2079"/>
                  </a:cubicBezTo>
                  <a:cubicBezTo>
                    <a:pt x="3845" y="2426"/>
                    <a:pt x="3687" y="2772"/>
                    <a:pt x="3435" y="3025"/>
                  </a:cubicBezTo>
                  <a:cubicBezTo>
                    <a:pt x="3845" y="3214"/>
                    <a:pt x="4128" y="3529"/>
                    <a:pt x="4317" y="3938"/>
                  </a:cubicBezTo>
                  <a:cubicBezTo>
                    <a:pt x="4695" y="3466"/>
                    <a:pt x="4853" y="2930"/>
                    <a:pt x="4853" y="2394"/>
                  </a:cubicBezTo>
                  <a:cubicBezTo>
                    <a:pt x="4884" y="1103"/>
                    <a:pt x="3813" y="0"/>
                    <a:pt x="2458"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20" name="Google Shape;7620;p93"/>
            <p:cNvSpPr/>
            <p:nvPr/>
          </p:nvSpPr>
          <p:spPr>
            <a:xfrm>
              <a:off x="2801050" y="3591800"/>
              <a:ext cx="229225" cy="258500"/>
            </a:xfrm>
            <a:custGeom>
              <a:avLst/>
              <a:gdLst/>
              <a:ahLst/>
              <a:cxnLst/>
              <a:rect l="l" t="t" r="r" b="b"/>
              <a:pathLst>
                <a:path w="9169" h="10340" extrusionOk="0">
                  <a:moveTo>
                    <a:pt x="4679" y="1327"/>
                  </a:moveTo>
                  <a:cubicBezTo>
                    <a:pt x="6369" y="1327"/>
                    <a:pt x="7750" y="2741"/>
                    <a:pt x="7750" y="4448"/>
                  </a:cubicBezTo>
                  <a:cubicBezTo>
                    <a:pt x="7750" y="6244"/>
                    <a:pt x="6301" y="7599"/>
                    <a:pt x="4631" y="7599"/>
                  </a:cubicBezTo>
                  <a:cubicBezTo>
                    <a:pt x="2836" y="7599"/>
                    <a:pt x="1292" y="5961"/>
                    <a:pt x="1575" y="4039"/>
                  </a:cubicBezTo>
                  <a:cubicBezTo>
                    <a:pt x="1764" y="2716"/>
                    <a:pt x="2867" y="1550"/>
                    <a:pt x="4222" y="1361"/>
                  </a:cubicBezTo>
                  <a:cubicBezTo>
                    <a:pt x="4376" y="1338"/>
                    <a:pt x="4529" y="1327"/>
                    <a:pt x="4679" y="1327"/>
                  </a:cubicBezTo>
                  <a:close/>
                  <a:moveTo>
                    <a:pt x="4597" y="0"/>
                  </a:moveTo>
                  <a:cubicBezTo>
                    <a:pt x="4401" y="0"/>
                    <a:pt x="4202" y="13"/>
                    <a:pt x="4001" y="38"/>
                  </a:cubicBezTo>
                  <a:cubicBezTo>
                    <a:pt x="1985" y="290"/>
                    <a:pt x="378" y="1928"/>
                    <a:pt x="158" y="3913"/>
                  </a:cubicBezTo>
                  <a:cubicBezTo>
                    <a:pt x="0" y="5110"/>
                    <a:pt x="315" y="6244"/>
                    <a:pt x="1008" y="7189"/>
                  </a:cubicBezTo>
                  <a:cubicBezTo>
                    <a:pt x="1197" y="7473"/>
                    <a:pt x="1449" y="7756"/>
                    <a:pt x="1670" y="7945"/>
                  </a:cubicBezTo>
                  <a:lnTo>
                    <a:pt x="4411" y="10277"/>
                  </a:lnTo>
                  <a:cubicBezTo>
                    <a:pt x="4474" y="10308"/>
                    <a:pt x="4568" y="10340"/>
                    <a:pt x="4631" y="10340"/>
                  </a:cubicBezTo>
                  <a:cubicBezTo>
                    <a:pt x="4726" y="10340"/>
                    <a:pt x="4789" y="10308"/>
                    <a:pt x="4883" y="10277"/>
                  </a:cubicBezTo>
                  <a:lnTo>
                    <a:pt x="7593" y="7945"/>
                  </a:lnTo>
                  <a:cubicBezTo>
                    <a:pt x="7845" y="7756"/>
                    <a:pt x="8065" y="7473"/>
                    <a:pt x="8254" y="7189"/>
                  </a:cubicBezTo>
                  <a:cubicBezTo>
                    <a:pt x="8853" y="6402"/>
                    <a:pt x="9168" y="5457"/>
                    <a:pt x="9168" y="4480"/>
                  </a:cubicBezTo>
                  <a:cubicBezTo>
                    <a:pt x="9139" y="1996"/>
                    <a:pt x="7104" y="0"/>
                    <a:pt x="459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21" name="Google Shape;7621;p93"/>
            <p:cNvSpPr/>
            <p:nvPr/>
          </p:nvSpPr>
          <p:spPr>
            <a:xfrm>
              <a:off x="2786075" y="3800675"/>
              <a:ext cx="260725" cy="86025"/>
            </a:xfrm>
            <a:custGeom>
              <a:avLst/>
              <a:gdLst/>
              <a:ahLst/>
              <a:cxnLst/>
              <a:rect l="l" t="t" r="r" b="b"/>
              <a:pathLst>
                <a:path w="10429" h="3441" extrusionOk="0">
                  <a:moveTo>
                    <a:pt x="1702" y="0"/>
                  </a:moveTo>
                  <a:cubicBezTo>
                    <a:pt x="1576" y="0"/>
                    <a:pt x="1513" y="63"/>
                    <a:pt x="1418" y="189"/>
                  </a:cubicBezTo>
                  <a:lnTo>
                    <a:pt x="32" y="2930"/>
                  </a:lnTo>
                  <a:cubicBezTo>
                    <a:pt x="1" y="3056"/>
                    <a:pt x="1" y="3213"/>
                    <a:pt x="32" y="3308"/>
                  </a:cubicBezTo>
                  <a:cubicBezTo>
                    <a:pt x="95" y="3371"/>
                    <a:pt x="190" y="3434"/>
                    <a:pt x="316" y="3434"/>
                  </a:cubicBezTo>
                  <a:lnTo>
                    <a:pt x="10019" y="3434"/>
                  </a:lnTo>
                  <a:cubicBezTo>
                    <a:pt x="10045" y="3438"/>
                    <a:pt x="10070" y="3440"/>
                    <a:pt x="10093" y="3440"/>
                  </a:cubicBezTo>
                  <a:cubicBezTo>
                    <a:pt x="10241" y="3440"/>
                    <a:pt x="10338" y="3362"/>
                    <a:pt x="10366" y="3308"/>
                  </a:cubicBezTo>
                  <a:cubicBezTo>
                    <a:pt x="10429" y="3182"/>
                    <a:pt x="10429" y="3056"/>
                    <a:pt x="10366" y="2930"/>
                  </a:cubicBezTo>
                  <a:lnTo>
                    <a:pt x="8979" y="189"/>
                  </a:lnTo>
                  <a:cubicBezTo>
                    <a:pt x="8948" y="63"/>
                    <a:pt x="8822" y="32"/>
                    <a:pt x="8696" y="0"/>
                  </a:cubicBezTo>
                  <a:lnTo>
                    <a:pt x="8601" y="95"/>
                  </a:lnTo>
                  <a:lnTo>
                    <a:pt x="5860" y="2426"/>
                  </a:lnTo>
                  <a:cubicBezTo>
                    <a:pt x="5671" y="2583"/>
                    <a:pt x="5451" y="2678"/>
                    <a:pt x="5199" y="2678"/>
                  </a:cubicBezTo>
                  <a:cubicBezTo>
                    <a:pt x="4978" y="2678"/>
                    <a:pt x="4726" y="2583"/>
                    <a:pt x="4537" y="2426"/>
                  </a:cubicBezTo>
                  <a:lnTo>
                    <a:pt x="1828" y="95"/>
                  </a:lnTo>
                  <a:lnTo>
                    <a:pt x="1702"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622" name="Google Shape;7622;p93"/>
          <p:cNvGrpSpPr/>
          <p:nvPr/>
        </p:nvGrpSpPr>
        <p:grpSpPr>
          <a:xfrm>
            <a:off x="10085849" y="3045522"/>
            <a:ext cx="302907" cy="466772"/>
            <a:chOff x="2819150" y="3955025"/>
            <a:chExt cx="192200" cy="296175"/>
          </a:xfrm>
        </p:grpSpPr>
        <p:sp>
          <p:nvSpPr>
            <p:cNvPr id="7623" name="Google Shape;7623;p93"/>
            <p:cNvSpPr/>
            <p:nvPr/>
          </p:nvSpPr>
          <p:spPr>
            <a:xfrm>
              <a:off x="2856175" y="4007025"/>
              <a:ext cx="122100" cy="70125"/>
            </a:xfrm>
            <a:custGeom>
              <a:avLst/>
              <a:gdLst/>
              <a:ahLst/>
              <a:cxnLst/>
              <a:rect l="l" t="t" r="r" b="b"/>
              <a:pathLst>
                <a:path w="4884" h="2805" extrusionOk="0">
                  <a:moveTo>
                    <a:pt x="1324" y="0"/>
                  </a:moveTo>
                  <a:cubicBezTo>
                    <a:pt x="631" y="0"/>
                    <a:pt x="127" y="725"/>
                    <a:pt x="347" y="1386"/>
                  </a:cubicBezTo>
                  <a:lnTo>
                    <a:pt x="599" y="2080"/>
                  </a:lnTo>
                  <a:lnTo>
                    <a:pt x="379" y="2080"/>
                  </a:lnTo>
                  <a:cubicBezTo>
                    <a:pt x="158" y="2080"/>
                    <a:pt x="0" y="2237"/>
                    <a:pt x="0" y="2458"/>
                  </a:cubicBezTo>
                  <a:cubicBezTo>
                    <a:pt x="0" y="2647"/>
                    <a:pt x="158" y="2804"/>
                    <a:pt x="347" y="2804"/>
                  </a:cubicBezTo>
                  <a:lnTo>
                    <a:pt x="4506" y="2804"/>
                  </a:lnTo>
                  <a:cubicBezTo>
                    <a:pt x="4726" y="2804"/>
                    <a:pt x="4884" y="2647"/>
                    <a:pt x="4884" y="2458"/>
                  </a:cubicBezTo>
                  <a:cubicBezTo>
                    <a:pt x="4884" y="2237"/>
                    <a:pt x="4726" y="2080"/>
                    <a:pt x="4506" y="2080"/>
                  </a:cubicBezTo>
                  <a:lnTo>
                    <a:pt x="4317" y="2080"/>
                  </a:lnTo>
                  <a:lnTo>
                    <a:pt x="4569" y="1386"/>
                  </a:lnTo>
                  <a:cubicBezTo>
                    <a:pt x="4789" y="725"/>
                    <a:pt x="4285" y="0"/>
                    <a:pt x="3592"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24" name="Google Shape;7624;p93"/>
            <p:cNvSpPr/>
            <p:nvPr/>
          </p:nvSpPr>
          <p:spPr>
            <a:xfrm>
              <a:off x="2819150" y="4180300"/>
              <a:ext cx="192200" cy="70900"/>
            </a:xfrm>
            <a:custGeom>
              <a:avLst/>
              <a:gdLst/>
              <a:ahLst/>
              <a:cxnLst/>
              <a:rect l="l" t="t" r="r" b="b"/>
              <a:pathLst>
                <a:path w="7688" h="2836" extrusionOk="0">
                  <a:moveTo>
                    <a:pt x="1418" y="0"/>
                  </a:moveTo>
                  <a:cubicBezTo>
                    <a:pt x="1040" y="0"/>
                    <a:pt x="725" y="315"/>
                    <a:pt x="725" y="725"/>
                  </a:cubicBezTo>
                  <a:lnTo>
                    <a:pt x="725" y="1418"/>
                  </a:lnTo>
                  <a:cubicBezTo>
                    <a:pt x="316" y="1418"/>
                    <a:pt x="1" y="1733"/>
                    <a:pt x="1" y="2143"/>
                  </a:cubicBezTo>
                  <a:lnTo>
                    <a:pt x="1" y="2489"/>
                  </a:lnTo>
                  <a:cubicBezTo>
                    <a:pt x="1" y="2678"/>
                    <a:pt x="158" y="2836"/>
                    <a:pt x="379" y="2836"/>
                  </a:cubicBezTo>
                  <a:lnTo>
                    <a:pt x="7310" y="2836"/>
                  </a:lnTo>
                  <a:cubicBezTo>
                    <a:pt x="7530" y="2804"/>
                    <a:pt x="7688" y="2678"/>
                    <a:pt x="7688" y="2489"/>
                  </a:cubicBezTo>
                  <a:lnTo>
                    <a:pt x="7688" y="2143"/>
                  </a:lnTo>
                  <a:cubicBezTo>
                    <a:pt x="7688" y="1733"/>
                    <a:pt x="7373" y="1418"/>
                    <a:pt x="6995" y="1418"/>
                  </a:cubicBezTo>
                  <a:lnTo>
                    <a:pt x="6995" y="725"/>
                  </a:lnTo>
                  <a:cubicBezTo>
                    <a:pt x="6995" y="315"/>
                    <a:pt x="6680" y="0"/>
                    <a:pt x="627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25" name="Google Shape;7625;p93"/>
            <p:cNvSpPr/>
            <p:nvPr/>
          </p:nvSpPr>
          <p:spPr>
            <a:xfrm>
              <a:off x="2882950" y="3955025"/>
              <a:ext cx="68550" cy="35475"/>
            </a:xfrm>
            <a:custGeom>
              <a:avLst/>
              <a:gdLst/>
              <a:ahLst/>
              <a:cxnLst/>
              <a:rect l="l" t="t" r="r" b="b"/>
              <a:pathLst>
                <a:path w="2742" h="1419" extrusionOk="0">
                  <a:moveTo>
                    <a:pt x="1355" y="1"/>
                  </a:moveTo>
                  <a:cubicBezTo>
                    <a:pt x="1166" y="1"/>
                    <a:pt x="1009" y="158"/>
                    <a:pt x="1009" y="348"/>
                  </a:cubicBezTo>
                  <a:lnTo>
                    <a:pt x="1009" y="726"/>
                  </a:lnTo>
                  <a:cubicBezTo>
                    <a:pt x="568" y="820"/>
                    <a:pt x="221" y="1072"/>
                    <a:pt x="1" y="1419"/>
                  </a:cubicBezTo>
                  <a:lnTo>
                    <a:pt x="2742" y="1419"/>
                  </a:lnTo>
                  <a:cubicBezTo>
                    <a:pt x="2521" y="1104"/>
                    <a:pt x="2111" y="852"/>
                    <a:pt x="1733" y="726"/>
                  </a:cubicBezTo>
                  <a:lnTo>
                    <a:pt x="1733" y="348"/>
                  </a:lnTo>
                  <a:cubicBezTo>
                    <a:pt x="1670" y="158"/>
                    <a:pt x="1513" y="1"/>
                    <a:pt x="135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26" name="Google Shape;7626;p93"/>
            <p:cNvSpPr/>
            <p:nvPr/>
          </p:nvSpPr>
          <p:spPr>
            <a:xfrm>
              <a:off x="2856975" y="4093650"/>
              <a:ext cx="118950" cy="70125"/>
            </a:xfrm>
            <a:custGeom>
              <a:avLst/>
              <a:gdLst/>
              <a:ahLst/>
              <a:cxnLst/>
              <a:rect l="l" t="t" r="r" b="b"/>
              <a:pathLst>
                <a:path w="4758" h="2805" extrusionOk="0">
                  <a:moveTo>
                    <a:pt x="473" y="1"/>
                  </a:moveTo>
                  <a:lnTo>
                    <a:pt x="0" y="2805"/>
                  </a:lnTo>
                  <a:lnTo>
                    <a:pt x="4757" y="2805"/>
                  </a:lnTo>
                  <a:lnTo>
                    <a:pt x="4285"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627" name="Google Shape;7627;p93"/>
          <p:cNvGrpSpPr/>
          <p:nvPr/>
        </p:nvGrpSpPr>
        <p:grpSpPr>
          <a:xfrm>
            <a:off x="8250881" y="3666320"/>
            <a:ext cx="465511" cy="464289"/>
            <a:chOff x="4629125" y="3235150"/>
            <a:chExt cx="295375" cy="294600"/>
          </a:xfrm>
        </p:grpSpPr>
        <p:sp>
          <p:nvSpPr>
            <p:cNvPr id="7628" name="Google Shape;7628;p93"/>
            <p:cNvSpPr/>
            <p:nvPr/>
          </p:nvSpPr>
          <p:spPr>
            <a:xfrm>
              <a:off x="4696850" y="3391100"/>
              <a:ext cx="35475" cy="35475"/>
            </a:xfrm>
            <a:custGeom>
              <a:avLst/>
              <a:gdLst/>
              <a:ahLst/>
              <a:cxnLst/>
              <a:rect l="l" t="t" r="r" b="b"/>
              <a:pathLst>
                <a:path w="1419" h="1419" extrusionOk="0">
                  <a:moveTo>
                    <a:pt x="725" y="1"/>
                  </a:moveTo>
                  <a:cubicBezTo>
                    <a:pt x="316" y="1"/>
                    <a:pt x="1" y="316"/>
                    <a:pt x="1" y="694"/>
                  </a:cubicBezTo>
                  <a:cubicBezTo>
                    <a:pt x="64" y="1103"/>
                    <a:pt x="316" y="1418"/>
                    <a:pt x="725" y="1418"/>
                  </a:cubicBezTo>
                  <a:cubicBezTo>
                    <a:pt x="1103" y="1418"/>
                    <a:pt x="1418" y="1103"/>
                    <a:pt x="1418" y="694"/>
                  </a:cubicBezTo>
                  <a:cubicBezTo>
                    <a:pt x="1418" y="316"/>
                    <a:pt x="1103" y="1"/>
                    <a:pt x="72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29" name="Google Shape;7629;p93"/>
            <p:cNvSpPr/>
            <p:nvPr/>
          </p:nvSpPr>
          <p:spPr>
            <a:xfrm>
              <a:off x="4680300" y="3443875"/>
              <a:ext cx="69350" cy="34675"/>
            </a:xfrm>
            <a:custGeom>
              <a:avLst/>
              <a:gdLst/>
              <a:ahLst/>
              <a:cxnLst/>
              <a:rect l="l" t="t" r="r" b="b"/>
              <a:pathLst>
                <a:path w="2774" h="1387" extrusionOk="0">
                  <a:moveTo>
                    <a:pt x="1387" y="0"/>
                  </a:moveTo>
                  <a:cubicBezTo>
                    <a:pt x="631" y="0"/>
                    <a:pt x="1" y="630"/>
                    <a:pt x="1" y="1387"/>
                  </a:cubicBezTo>
                  <a:lnTo>
                    <a:pt x="2773" y="1387"/>
                  </a:lnTo>
                  <a:cubicBezTo>
                    <a:pt x="2773" y="630"/>
                    <a:pt x="2175" y="0"/>
                    <a:pt x="138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30" name="Google Shape;7630;p93"/>
            <p:cNvSpPr/>
            <p:nvPr/>
          </p:nvSpPr>
          <p:spPr>
            <a:xfrm>
              <a:off x="4629125" y="3339900"/>
              <a:ext cx="295375" cy="189850"/>
            </a:xfrm>
            <a:custGeom>
              <a:avLst/>
              <a:gdLst/>
              <a:ahLst/>
              <a:cxnLst/>
              <a:rect l="l" t="t" r="r" b="b"/>
              <a:pathLst>
                <a:path w="11815" h="7594" extrusionOk="0">
                  <a:moveTo>
                    <a:pt x="10050" y="2080"/>
                  </a:moveTo>
                  <a:cubicBezTo>
                    <a:pt x="10239" y="2080"/>
                    <a:pt x="10397" y="2238"/>
                    <a:pt x="10397" y="2427"/>
                  </a:cubicBezTo>
                  <a:cubicBezTo>
                    <a:pt x="10397" y="2616"/>
                    <a:pt x="10239" y="2773"/>
                    <a:pt x="10050" y="2773"/>
                  </a:cubicBezTo>
                  <a:lnTo>
                    <a:pt x="6553" y="2773"/>
                  </a:lnTo>
                  <a:cubicBezTo>
                    <a:pt x="6333" y="2773"/>
                    <a:pt x="6175" y="2616"/>
                    <a:pt x="6175" y="2427"/>
                  </a:cubicBezTo>
                  <a:cubicBezTo>
                    <a:pt x="6175" y="2238"/>
                    <a:pt x="6333" y="2080"/>
                    <a:pt x="6553" y="2080"/>
                  </a:cubicBezTo>
                  <a:close/>
                  <a:moveTo>
                    <a:pt x="10050" y="3466"/>
                  </a:moveTo>
                  <a:cubicBezTo>
                    <a:pt x="10239" y="3466"/>
                    <a:pt x="10397" y="3624"/>
                    <a:pt x="10397" y="3813"/>
                  </a:cubicBezTo>
                  <a:cubicBezTo>
                    <a:pt x="10397" y="4002"/>
                    <a:pt x="10239" y="4159"/>
                    <a:pt x="10050" y="4159"/>
                  </a:cubicBezTo>
                  <a:lnTo>
                    <a:pt x="6553" y="4159"/>
                  </a:lnTo>
                  <a:cubicBezTo>
                    <a:pt x="6333" y="4159"/>
                    <a:pt x="6175" y="4002"/>
                    <a:pt x="6175" y="3813"/>
                  </a:cubicBezTo>
                  <a:cubicBezTo>
                    <a:pt x="6175" y="3624"/>
                    <a:pt x="6333" y="3466"/>
                    <a:pt x="6553" y="3466"/>
                  </a:cubicBezTo>
                  <a:close/>
                  <a:moveTo>
                    <a:pt x="10050" y="4821"/>
                  </a:moveTo>
                  <a:cubicBezTo>
                    <a:pt x="10239" y="4821"/>
                    <a:pt x="10397" y="4978"/>
                    <a:pt x="10397" y="5199"/>
                  </a:cubicBezTo>
                  <a:cubicBezTo>
                    <a:pt x="10397" y="5388"/>
                    <a:pt x="10239" y="5546"/>
                    <a:pt x="10050" y="5546"/>
                  </a:cubicBezTo>
                  <a:lnTo>
                    <a:pt x="6553" y="5546"/>
                  </a:lnTo>
                  <a:cubicBezTo>
                    <a:pt x="6333" y="5546"/>
                    <a:pt x="6175" y="5388"/>
                    <a:pt x="6175" y="5199"/>
                  </a:cubicBezTo>
                  <a:cubicBezTo>
                    <a:pt x="6175" y="4978"/>
                    <a:pt x="6333" y="4821"/>
                    <a:pt x="6553" y="4821"/>
                  </a:cubicBezTo>
                  <a:close/>
                  <a:moveTo>
                    <a:pt x="3403" y="1418"/>
                  </a:moveTo>
                  <a:cubicBezTo>
                    <a:pt x="4127" y="1418"/>
                    <a:pt x="4757" y="2049"/>
                    <a:pt x="4757" y="2773"/>
                  </a:cubicBezTo>
                  <a:cubicBezTo>
                    <a:pt x="4757" y="3151"/>
                    <a:pt x="4600" y="3498"/>
                    <a:pt x="4379" y="3718"/>
                  </a:cubicBezTo>
                  <a:cubicBezTo>
                    <a:pt x="5009" y="4065"/>
                    <a:pt x="5451" y="4758"/>
                    <a:pt x="5451" y="5546"/>
                  </a:cubicBezTo>
                  <a:lnTo>
                    <a:pt x="5451" y="5892"/>
                  </a:lnTo>
                  <a:lnTo>
                    <a:pt x="5514" y="5892"/>
                  </a:lnTo>
                  <a:cubicBezTo>
                    <a:pt x="5514" y="6081"/>
                    <a:pt x="5356" y="6239"/>
                    <a:pt x="5167" y="6239"/>
                  </a:cubicBezTo>
                  <a:lnTo>
                    <a:pt x="1701" y="6239"/>
                  </a:lnTo>
                  <a:cubicBezTo>
                    <a:pt x="1512" y="6239"/>
                    <a:pt x="1355" y="6081"/>
                    <a:pt x="1355" y="5892"/>
                  </a:cubicBezTo>
                  <a:lnTo>
                    <a:pt x="1355" y="5546"/>
                  </a:lnTo>
                  <a:cubicBezTo>
                    <a:pt x="1355" y="4758"/>
                    <a:pt x="1764" y="4096"/>
                    <a:pt x="2395" y="3718"/>
                  </a:cubicBezTo>
                  <a:cubicBezTo>
                    <a:pt x="2174" y="3498"/>
                    <a:pt x="2016" y="3151"/>
                    <a:pt x="2016" y="2773"/>
                  </a:cubicBezTo>
                  <a:cubicBezTo>
                    <a:pt x="2016" y="2049"/>
                    <a:pt x="2647" y="1418"/>
                    <a:pt x="3403" y="1418"/>
                  </a:cubicBezTo>
                  <a:close/>
                  <a:moveTo>
                    <a:pt x="1040" y="1"/>
                  </a:moveTo>
                  <a:cubicBezTo>
                    <a:pt x="441" y="1"/>
                    <a:pt x="0" y="473"/>
                    <a:pt x="0" y="1009"/>
                  </a:cubicBezTo>
                  <a:lnTo>
                    <a:pt x="0" y="6554"/>
                  </a:lnTo>
                  <a:cubicBezTo>
                    <a:pt x="0" y="7152"/>
                    <a:pt x="473" y="7593"/>
                    <a:pt x="1040" y="7593"/>
                  </a:cubicBezTo>
                  <a:lnTo>
                    <a:pt x="10806" y="7593"/>
                  </a:lnTo>
                  <a:cubicBezTo>
                    <a:pt x="11373" y="7593"/>
                    <a:pt x="11815" y="7121"/>
                    <a:pt x="11815" y="6554"/>
                  </a:cubicBezTo>
                  <a:lnTo>
                    <a:pt x="11815" y="1009"/>
                  </a:lnTo>
                  <a:cubicBezTo>
                    <a:pt x="11783" y="473"/>
                    <a:pt x="11310" y="1"/>
                    <a:pt x="10743" y="1"/>
                  </a:cubicBezTo>
                  <a:lnTo>
                    <a:pt x="7593" y="1"/>
                  </a:lnTo>
                  <a:lnTo>
                    <a:pt x="7593" y="347"/>
                  </a:lnTo>
                  <a:cubicBezTo>
                    <a:pt x="7593" y="946"/>
                    <a:pt x="7120" y="1355"/>
                    <a:pt x="6585" y="1355"/>
                  </a:cubicBezTo>
                  <a:lnTo>
                    <a:pt x="5198" y="1355"/>
                  </a:lnTo>
                  <a:cubicBezTo>
                    <a:pt x="4600" y="1355"/>
                    <a:pt x="4190" y="883"/>
                    <a:pt x="4190" y="347"/>
                  </a:cubicBezTo>
                  <a:lnTo>
                    <a:pt x="4190"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31" name="Google Shape;7631;p93"/>
            <p:cNvSpPr/>
            <p:nvPr/>
          </p:nvSpPr>
          <p:spPr>
            <a:xfrm>
              <a:off x="4714975" y="3287125"/>
              <a:ext cx="122100" cy="70125"/>
            </a:xfrm>
            <a:custGeom>
              <a:avLst/>
              <a:gdLst/>
              <a:ahLst/>
              <a:cxnLst/>
              <a:rect l="l" t="t" r="r" b="b"/>
              <a:pathLst>
                <a:path w="4884" h="2805" extrusionOk="0">
                  <a:moveTo>
                    <a:pt x="693" y="1"/>
                  </a:moveTo>
                  <a:cubicBezTo>
                    <a:pt x="315" y="1"/>
                    <a:pt x="0" y="316"/>
                    <a:pt x="0" y="725"/>
                  </a:cubicBezTo>
                  <a:cubicBezTo>
                    <a:pt x="0" y="1104"/>
                    <a:pt x="315" y="1419"/>
                    <a:pt x="693" y="1419"/>
                  </a:cubicBezTo>
                  <a:lnTo>
                    <a:pt x="1418" y="1419"/>
                  </a:lnTo>
                  <a:lnTo>
                    <a:pt x="1418" y="2458"/>
                  </a:lnTo>
                  <a:cubicBezTo>
                    <a:pt x="1386" y="2647"/>
                    <a:pt x="1544" y="2805"/>
                    <a:pt x="1733" y="2805"/>
                  </a:cubicBezTo>
                  <a:lnTo>
                    <a:pt x="3119" y="2805"/>
                  </a:lnTo>
                  <a:cubicBezTo>
                    <a:pt x="3308" y="2805"/>
                    <a:pt x="3466" y="2647"/>
                    <a:pt x="3466" y="2458"/>
                  </a:cubicBezTo>
                  <a:lnTo>
                    <a:pt x="3466" y="1419"/>
                  </a:lnTo>
                  <a:lnTo>
                    <a:pt x="4159" y="1419"/>
                  </a:lnTo>
                  <a:cubicBezTo>
                    <a:pt x="4568" y="1419"/>
                    <a:pt x="4883" y="1104"/>
                    <a:pt x="4883" y="725"/>
                  </a:cubicBezTo>
                  <a:cubicBezTo>
                    <a:pt x="4883" y="316"/>
                    <a:pt x="4568" y="1"/>
                    <a:pt x="415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32" name="Google Shape;7632;p93"/>
            <p:cNvSpPr/>
            <p:nvPr/>
          </p:nvSpPr>
          <p:spPr>
            <a:xfrm>
              <a:off x="4732300" y="3235150"/>
              <a:ext cx="86650" cy="35475"/>
            </a:xfrm>
            <a:custGeom>
              <a:avLst/>
              <a:gdLst/>
              <a:ahLst/>
              <a:cxnLst/>
              <a:rect l="l" t="t" r="r" b="b"/>
              <a:pathLst>
                <a:path w="3466" h="1419" extrusionOk="0">
                  <a:moveTo>
                    <a:pt x="378" y="1"/>
                  </a:moveTo>
                  <a:cubicBezTo>
                    <a:pt x="158" y="1"/>
                    <a:pt x="0" y="158"/>
                    <a:pt x="0" y="347"/>
                  </a:cubicBezTo>
                  <a:lnTo>
                    <a:pt x="0" y="1418"/>
                  </a:lnTo>
                  <a:lnTo>
                    <a:pt x="3466" y="1418"/>
                  </a:lnTo>
                  <a:lnTo>
                    <a:pt x="3466" y="347"/>
                  </a:lnTo>
                  <a:cubicBezTo>
                    <a:pt x="3466" y="158"/>
                    <a:pt x="3308" y="1"/>
                    <a:pt x="311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633" name="Google Shape;7633;p93"/>
          <p:cNvGrpSpPr/>
          <p:nvPr/>
        </p:nvGrpSpPr>
        <p:grpSpPr>
          <a:xfrm>
            <a:off x="8250861" y="4263030"/>
            <a:ext cx="465551" cy="465511"/>
            <a:chOff x="4628325" y="3599825"/>
            <a:chExt cx="295400" cy="295375"/>
          </a:xfrm>
        </p:grpSpPr>
        <p:sp>
          <p:nvSpPr>
            <p:cNvPr id="7634" name="Google Shape;7634;p93"/>
            <p:cNvSpPr/>
            <p:nvPr/>
          </p:nvSpPr>
          <p:spPr>
            <a:xfrm>
              <a:off x="4679525" y="3686450"/>
              <a:ext cx="17350" cy="86675"/>
            </a:xfrm>
            <a:custGeom>
              <a:avLst/>
              <a:gdLst/>
              <a:ahLst/>
              <a:cxnLst/>
              <a:rect l="l" t="t" r="r" b="b"/>
              <a:pathLst>
                <a:path w="694" h="3467" extrusionOk="0">
                  <a:moveTo>
                    <a:pt x="0" y="1"/>
                  </a:moveTo>
                  <a:lnTo>
                    <a:pt x="0" y="3466"/>
                  </a:lnTo>
                  <a:lnTo>
                    <a:pt x="694" y="3466"/>
                  </a:lnTo>
                  <a:lnTo>
                    <a:pt x="694"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35" name="Google Shape;7635;p93"/>
            <p:cNvSpPr/>
            <p:nvPr/>
          </p:nvSpPr>
          <p:spPr>
            <a:xfrm>
              <a:off x="4854375" y="3686450"/>
              <a:ext cx="18150" cy="86675"/>
            </a:xfrm>
            <a:custGeom>
              <a:avLst/>
              <a:gdLst/>
              <a:ahLst/>
              <a:cxnLst/>
              <a:rect l="l" t="t" r="r" b="b"/>
              <a:pathLst>
                <a:path w="726" h="3467" extrusionOk="0">
                  <a:moveTo>
                    <a:pt x="1" y="1"/>
                  </a:moveTo>
                  <a:lnTo>
                    <a:pt x="1" y="3466"/>
                  </a:lnTo>
                  <a:lnTo>
                    <a:pt x="725" y="3466"/>
                  </a:lnTo>
                  <a:lnTo>
                    <a:pt x="725"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36" name="Google Shape;7636;p93"/>
            <p:cNvSpPr/>
            <p:nvPr/>
          </p:nvSpPr>
          <p:spPr>
            <a:xfrm>
              <a:off x="4679525" y="3790425"/>
              <a:ext cx="17350" cy="104000"/>
            </a:xfrm>
            <a:custGeom>
              <a:avLst/>
              <a:gdLst/>
              <a:ahLst/>
              <a:cxnLst/>
              <a:rect l="l" t="t" r="r" b="b"/>
              <a:pathLst>
                <a:path w="694" h="4160" extrusionOk="0">
                  <a:moveTo>
                    <a:pt x="0" y="0"/>
                  </a:moveTo>
                  <a:lnTo>
                    <a:pt x="0" y="4159"/>
                  </a:lnTo>
                  <a:lnTo>
                    <a:pt x="694" y="4159"/>
                  </a:lnTo>
                  <a:lnTo>
                    <a:pt x="694"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37" name="Google Shape;7637;p93"/>
            <p:cNvSpPr/>
            <p:nvPr/>
          </p:nvSpPr>
          <p:spPr>
            <a:xfrm>
              <a:off x="4854375" y="3790425"/>
              <a:ext cx="18150" cy="104000"/>
            </a:xfrm>
            <a:custGeom>
              <a:avLst/>
              <a:gdLst/>
              <a:ahLst/>
              <a:cxnLst/>
              <a:rect l="l" t="t" r="r" b="b"/>
              <a:pathLst>
                <a:path w="726" h="4160" extrusionOk="0">
                  <a:moveTo>
                    <a:pt x="1" y="0"/>
                  </a:moveTo>
                  <a:lnTo>
                    <a:pt x="1" y="4159"/>
                  </a:lnTo>
                  <a:lnTo>
                    <a:pt x="725" y="4159"/>
                  </a:lnTo>
                  <a:lnTo>
                    <a:pt x="725"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38" name="Google Shape;7638;p93"/>
            <p:cNvSpPr/>
            <p:nvPr/>
          </p:nvSpPr>
          <p:spPr>
            <a:xfrm>
              <a:off x="4628325" y="3686450"/>
              <a:ext cx="34675" cy="86675"/>
            </a:xfrm>
            <a:custGeom>
              <a:avLst/>
              <a:gdLst/>
              <a:ahLst/>
              <a:cxnLst/>
              <a:rect l="l" t="t" r="r" b="b"/>
              <a:pathLst>
                <a:path w="1387" h="3467" extrusionOk="0">
                  <a:moveTo>
                    <a:pt x="1009" y="1"/>
                  </a:moveTo>
                  <a:cubicBezTo>
                    <a:pt x="442" y="1"/>
                    <a:pt x="1" y="442"/>
                    <a:pt x="1" y="1009"/>
                  </a:cubicBezTo>
                  <a:lnTo>
                    <a:pt x="1" y="2049"/>
                  </a:lnTo>
                  <a:cubicBezTo>
                    <a:pt x="1" y="2427"/>
                    <a:pt x="158" y="2773"/>
                    <a:pt x="442" y="3025"/>
                  </a:cubicBezTo>
                  <a:cubicBezTo>
                    <a:pt x="662" y="3340"/>
                    <a:pt x="1009" y="3466"/>
                    <a:pt x="1387" y="3466"/>
                  </a:cubicBezTo>
                  <a:lnTo>
                    <a:pt x="1387"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39" name="Google Shape;7639;p93"/>
            <p:cNvSpPr/>
            <p:nvPr/>
          </p:nvSpPr>
          <p:spPr>
            <a:xfrm>
              <a:off x="4714975" y="3686450"/>
              <a:ext cx="122100" cy="86675"/>
            </a:xfrm>
            <a:custGeom>
              <a:avLst/>
              <a:gdLst/>
              <a:ahLst/>
              <a:cxnLst/>
              <a:rect l="l" t="t" r="r" b="b"/>
              <a:pathLst>
                <a:path w="4884" h="3467" extrusionOk="0">
                  <a:moveTo>
                    <a:pt x="0" y="1"/>
                  </a:moveTo>
                  <a:lnTo>
                    <a:pt x="0" y="3466"/>
                  </a:lnTo>
                  <a:lnTo>
                    <a:pt x="4883" y="3466"/>
                  </a:lnTo>
                  <a:lnTo>
                    <a:pt x="4883"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40" name="Google Shape;7640;p93"/>
            <p:cNvSpPr/>
            <p:nvPr/>
          </p:nvSpPr>
          <p:spPr>
            <a:xfrm>
              <a:off x="4889025" y="3777825"/>
              <a:ext cx="34700" cy="117375"/>
            </a:xfrm>
            <a:custGeom>
              <a:avLst/>
              <a:gdLst/>
              <a:ahLst/>
              <a:cxnLst/>
              <a:rect l="l" t="t" r="r" b="b"/>
              <a:pathLst>
                <a:path w="1388" h="4695" extrusionOk="0">
                  <a:moveTo>
                    <a:pt x="1387" y="0"/>
                  </a:moveTo>
                  <a:cubicBezTo>
                    <a:pt x="977" y="315"/>
                    <a:pt x="505" y="504"/>
                    <a:pt x="1" y="504"/>
                  </a:cubicBezTo>
                  <a:lnTo>
                    <a:pt x="1" y="4695"/>
                  </a:lnTo>
                  <a:lnTo>
                    <a:pt x="347" y="4695"/>
                  </a:lnTo>
                  <a:cubicBezTo>
                    <a:pt x="946" y="4695"/>
                    <a:pt x="1387" y="4222"/>
                    <a:pt x="1387" y="3655"/>
                  </a:cubicBezTo>
                  <a:lnTo>
                    <a:pt x="1387"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41" name="Google Shape;7641;p93"/>
            <p:cNvSpPr/>
            <p:nvPr/>
          </p:nvSpPr>
          <p:spPr>
            <a:xfrm>
              <a:off x="4628325" y="3777825"/>
              <a:ext cx="34675" cy="116600"/>
            </a:xfrm>
            <a:custGeom>
              <a:avLst/>
              <a:gdLst/>
              <a:ahLst/>
              <a:cxnLst/>
              <a:rect l="l" t="t" r="r" b="b"/>
              <a:pathLst>
                <a:path w="1387" h="4664" extrusionOk="0">
                  <a:moveTo>
                    <a:pt x="1" y="0"/>
                  </a:moveTo>
                  <a:lnTo>
                    <a:pt x="1" y="3655"/>
                  </a:lnTo>
                  <a:cubicBezTo>
                    <a:pt x="1" y="4222"/>
                    <a:pt x="442" y="4663"/>
                    <a:pt x="1009" y="4663"/>
                  </a:cubicBezTo>
                  <a:lnTo>
                    <a:pt x="1387" y="4663"/>
                  </a:lnTo>
                  <a:lnTo>
                    <a:pt x="1387" y="504"/>
                  </a:lnTo>
                  <a:cubicBezTo>
                    <a:pt x="851" y="504"/>
                    <a:pt x="379" y="315"/>
                    <a:pt x="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42" name="Google Shape;7642;p93"/>
            <p:cNvSpPr/>
            <p:nvPr/>
          </p:nvSpPr>
          <p:spPr>
            <a:xfrm>
              <a:off x="4766950" y="3790425"/>
              <a:ext cx="17350" cy="18150"/>
            </a:xfrm>
            <a:custGeom>
              <a:avLst/>
              <a:gdLst/>
              <a:ahLst/>
              <a:cxnLst/>
              <a:rect l="l" t="t" r="r" b="b"/>
              <a:pathLst>
                <a:path w="694" h="726" extrusionOk="0">
                  <a:moveTo>
                    <a:pt x="1" y="0"/>
                  </a:moveTo>
                  <a:lnTo>
                    <a:pt x="1" y="347"/>
                  </a:lnTo>
                  <a:cubicBezTo>
                    <a:pt x="1" y="568"/>
                    <a:pt x="158" y="725"/>
                    <a:pt x="347" y="725"/>
                  </a:cubicBezTo>
                  <a:cubicBezTo>
                    <a:pt x="568" y="725"/>
                    <a:pt x="694" y="568"/>
                    <a:pt x="694" y="347"/>
                  </a:cubicBezTo>
                  <a:lnTo>
                    <a:pt x="694"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43" name="Google Shape;7643;p93"/>
            <p:cNvSpPr/>
            <p:nvPr/>
          </p:nvSpPr>
          <p:spPr>
            <a:xfrm>
              <a:off x="4889025" y="3686450"/>
              <a:ext cx="34700" cy="86675"/>
            </a:xfrm>
            <a:custGeom>
              <a:avLst/>
              <a:gdLst/>
              <a:ahLst/>
              <a:cxnLst/>
              <a:rect l="l" t="t" r="r" b="b"/>
              <a:pathLst>
                <a:path w="1388" h="3467" extrusionOk="0">
                  <a:moveTo>
                    <a:pt x="1" y="1"/>
                  </a:moveTo>
                  <a:lnTo>
                    <a:pt x="1" y="3466"/>
                  </a:lnTo>
                  <a:cubicBezTo>
                    <a:pt x="347" y="3466"/>
                    <a:pt x="662" y="3340"/>
                    <a:pt x="946" y="3088"/>
                  </a:cubicBezTo>
                  <a:cubicBezTo>
                    <a:pt x="1229" y="2836"/>
                    <a:pt x="1387" y="2458"/>
                    <a:pt x="1387" y="2080"/>
                  </a:cubicBezTo>
                  <a:lnTo>
                    <a:pt x="1387" y="1040"/>
                  </a:lnTo>
                  <a:cubicBezTo>
                    <a:pt x="1387" y="442"/>
                    <a:pt x="914" y="1"/>
                    <a:pt x="34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44" name="Google Shape;7644;p93"/>
            <p:cNvSpPr/>
            <p:nvPr/>
          </p:nvSpPr>
          <p:spPr>
            <a:xfrm>
              <a:off x="4714975" y="3790425"/>
              <a:ext cx="122100" cy="104000"/>
            </a:xfrm>
            <a:custGeom>
              <a:avLst/>
              <a:gdLst/>
              <a:ahLst/>
              <a:cxnLst/>
              <a:rect l="l" t="t" r="r" b="b"/>
              <a:pathLst>
                <a:path w="4884" h="4160" extrusionOk="0">
                  <a:moveTo>
                    <a:pt x="0" y="0"/>
                  </a:moveTo>
                  <a:lnTo>
                    <a:pt x="0" y="4159"/>
                  </a:lnTo>
                  <a:lnTo>
                    <a:pt x="4883" y="4159"/>
                  </a:lnTo>
                  <a:lnTo>
                    <a:pt x="4883" y="0"/>
                  </a:lnTo>
                  <a:lnTo>
                    <a:pt x="3466" y="0"/>
                  </a:lnTo>
                  <a:lnTo>
                    <a:pt x="3466" y="347"/>
                  </a:lnTo>
                  <a:cubicBezTo>
                    <a:pt x="3466" y="946"/>
                    <a:pt x="2993" y="1387"/>
                    <a:pt x="2426" y="1387"/>
                  </a:cubicBezTo>
                  <a:cubicBezTo>
                    <a:pt x="1827" y="1387"/>
                    <a:pt x="1418" y="914"/>
                    <a:pt x="1418" y="347"/>
                  </a:cubicBezTo>
                  <a:lnTo>
                    <a:pt x="1418"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45" name="Google Shape;7645;p93"/>
            <p:cNvSpPr/>
            <p:nvPr/>
          </p:nvSpPr>
          <p:spPr>
            <a:xfrm>
              <a:off x="4714175" y="3599825"/>
              <a:ext cx="122100" cy="69325"/>
            </a:xfrm>
            <a:custGeom>
              <a:avLst/>
              <a:gdLst/>
              <a:ahLst/>
              <a:cxnLst/>
              <a:rect l="l" t="t" r="r" b="b"/>
              <a:pathLst>
                <a:path w="4884" h="2773" extrusionOk="0">
                  <a:moveTo>
                    <a:pt x="2427" y="0"/>
                  </a:moveTo>
                  <a:cubicBezTo>
                    <a:pt x="1103" y="0"/>
                    <a:pt x="1" y="1103"/>
                    <a:pt x="1" y="2426"/>
                  </a:cubicBezTo>
                  <a:lnTo>
                    <a:pt x="1" y="2773"/>
                  </a:lnTo>
                  <a:lnTo>
                    <a:pt x="1355" y="2773"/>
                  </a:lnTo>
                  <a:lnTo>
                    <a:pt x="1355" y="2426"/>
                  </a:lnTo>
                  <a:cubicBezTo>
                    <a:pt x="1355" y="1828"/>
                    <a:pt x="1828" y="1418"/>
                    <a:pt x="2395" y="1418"/>
                  </a:cubicBezTo>
                  <a:cubicBezTo>
                    <a:pt x="2994" y="1418"/>
                    <a:pt x="3403" y="1891"/>
                    <a:pt x="3403" y="2426"/>
                  </a:cubicBezTo>
                  <a:lnTo>
                    <a:pt x="3403" y="2773"/>
                  </a:lnTo>
                  <a:lnTo>
                    <a:pt x="4884" y="2773"/>
                  </a:lnTo>
                  <a:lnTo>
                    <a:pt x="4884" y="2426"/>
                  </a:lnTo>
                  <a:cubicBezTo>
                    <a:pt x="4884" y="1103"/>
                    <a:pt x="3781" y="0"/>
                    <a:pt x="242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646" name="Google Shape;7646;p93"/>
          <p:cNvGrpSpPr/>
          <p:nvPr/>
        </p:nvGrpSpPr>
        <p:grpSpPr>
          <a:xfrm>
            <a:off x="8278796" y="4897178"/>
            <a:ext cx="409681" cy="466772"/>
            <a:chOff x="4645650" y="3962900"/>
            <a:chExt cx="259950" cy="296175"/>
          </a:xfrm>
        </p:grpSpPr>
        <p:sp>
          <p:nvSpPr>
            <p:cNvPr id="7647" name="Google Shape;7647;p93"/>
            <p:cNvSpPr/>
            <p:nvPr/>
          </p:nvSpPr>
          <p:spPr>
            <a:xfrm>
              <a:off x="4853600" y="4155100"/>
              <a:ext cx="52000" cy="103975"/>
            </a:xfrm>
            <a:custGeom>
              <a:avLst/>
              <a:gdLst/>
              <a:ahLst/>
              <a:cxnLst/>
              <a:rect l="l" t="t" r="r" b="b"/>
              <a:pathLst>
                <a:path w="2080" h="4159" extrusionOk="0">
                  <a:moveTo>
                    <a:pt x="0" y="0"/>
                  </a:moveTo>
                  <a:lnTo>
                    <a:pt x="0" y="4159"/>
                  </a:lnTo>
                  <a:lnTo>
                    <a:pt x="1733" y="4159"/>
                  </a:lnTo>
                  <a:cubicBezTo>
                    <a:pt x="1922" y="4159"/>
                    <a:pt x="2079" y="4001"/>
                    <a:pt x="2079" y="3812"/>
                  </a:cubicBezTo>
                  <a:lnTo>
                    <a:pt x="2079" y="1733"/>
                  </a:lnTo>
                  <a:cubicBezTo>
                    <a:pt x="2079" y="788"/>
                    <a:pt x="1292" y="0"/>
                    <a:pt x="34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48" name="Google Shape;7648;p93"/>
            <p:cNvSpPr/>
            <p:nvPr/>
          </p:nvSpPr>
          <p:spPr>
            <a:xfrm>
              <a:off x="4714975" y="4155100"/>
              <a:ext cx="121300" cy="50625"/>
            </a:xfrm>
            <a:custGeom>
              <a:avLst/>
              <a:gdLst/>
              <a:ahLst/>
              <a:cxnLst/>
              <a:rect l="l" t="t" r="r" b="b"/>
              <a:pathLst>
                <a:path w="4852" h="2025" extrusionOk="0">
                  <a:moveTo>
                    <a:pt x="0" y="0"/>
                  </a:moveTo>
                  <a:lnTo>
                    <a:pt x="0" y="1481"/>
                  </a:lnTo>
                  <a:cubicBezTo>
                    <a:pt x="772" y="1843"/>
                    <a:pt x="1599" y="2024"/>
                    <a:pt x="2426" y="2024"/>
                  </a:cubicBezTo>
                  <a:cubicBezTo>
                    <a:pt x="3253" y="2024"/>
                    <a:pt x="4080" y="1843"/>
                    <a:pt x="4852" y="1481"/>
                  </a:cubicBezTo>
                  <a:lnTo>
                    <a:pt x="4852" y="0"/>
                  </a:lnTo>
                  <a:lnTo>
                    <a:pt x="4789" y="0"/>
                  </a:lnTo>
                  <a:cubicBezTo>
                    <a:pt x="4348" y="410"/>
                    <a:pt x="3781" y="693"/>
                    <a:pt x="3119" y="693"/>
                  </a:cubicBezTo>
                  <a:lnTo>
                    <a:pt x="1733" y="693"/>
                  </a:lnTo>
                  <a:cubicBezTo>
                    <a:pt x="1071" y="693"/>
                    <a:pt x="473" y="410"/>
                    <a:pt x="32"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49" name="Google Shape;7649;p93"/>
            <p:cNvSpPr/>
            <p:nvPr/>
          </p:nvSpPr>
          <p:spPr>
            <a:xfrm>
              <a:off x="4714975" y="4211025"/>
              <a:ext cx="121300" cy="48050"/>
            </a:xfrm>
            <a:custGeom>
              <a:avLst/>
              <a:gdLst/>
              <a:ahLst/>
              <a:cxnLst/>
              <a:rect l="l" t="t" r="r" b="b"/>
              <a:pathLst>
                <a:path w="4852" h="1922" extrusionOk="0">
                  <a:moveTo>
                    <a:pt x="0" y="0"/>
                  </a:moveTo>
                  <a:lnTo>
                    <a:pt x="0" y="1922"/>
                  </a:lnTo>
                  <a:lnTo>
                    <a:pt x="4852" y="1922"/>
                  </a:lnTo>
                  <a:lnTo>
                    <a:pt x="4852" y="0"/>
                  </a:lnTo>
                  <a:cubicBezTo>
                    <a:pt x="4080" y="315"/>
                    <a:pt x="3253" y="473"/>
                    <a:pt x="2426" y="473"/>
                  </a:cubicBezTo>
                  <a:cubicBezTo>
                    <a:pt x="1599" y="473"/>
                    <a:pt x="772" y="315"/>
                    <a:pt x="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50" name="Google Shape;7650;p93"/>
            <p:cNvSpPr/>
            <p:nvPr/>
          </p:nvSpPr>
          <p:spPr>
            <a:xfrm>
              <a:off x="4645650" y="4154300"/>
              <a:ext cx="52025" cy="104775"/>
            </a:xfrm>
            <a:custGeom>
              <a:avLst/>
              <a:gdLst/>
              <a:ahLst/>
              <a:cxnLst/>
              <a:rect l="l" t="t" r="r" b="b"/>
              <a:pathLst>
                <a:path w="2081" h="4191" extrusionOk="0">
                  <a:moveTo>
                    <a:pt x="1734" y="1"/>
                  </a:moveTo>
                  <a:cubicBezTo>
                    <a:pt x="757" y="32"/>
                    <a:pt x="1" y="757"/>
                    <a:pt x="1" y="1765"/>
                  </a:cubicBezTo>
                  <a:lnTo>
                    <a:pt x="1" y="3844"/>
                  </a:lnTo>
                  <a:cubicBezTo>
                    <a:pt x="1" y="4033"/>
                    <a:pt x="158" y="4191"/>
                    <a:pt x="379" y="4191"/>
                  </a:cubicBezTo>
                  <a:lnTo>
                    <a:pt x="2080" y="4191"/>
                  </a:lnTo>
                  <a:lnTo>
                    <a:pt x="2080"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51" name="Google Shape;7651;p93"/>
            <p:cNvSpPr/>
            <p:nvPr/>
          </p:nvSpPr>
          <p:spPr>
            <a:xfrm>
              <a:off x="4722850" y="4049550"/>
              <a:ext cx="103975" cy="105575"/>
            </a:xfrm>
            <a:custGeom>
              <a:avLst/>
              <a:gdLst/>
              <a:ahLst/>
              <a:cxnLst/>
              <a:rect l="l" t="t" r="r" b="b"/>
              <a:pathLst>
                <a:path w="4159" h="4223" extrusionOk="0">
                  <a:moveTo>
                    <a:pt x="2080" y="1"/>
                  </a:moveTo>
                  <a:cubicBezTo>
                    <a:pt x="1765" y="442"/>
                    <a:pt x="1260" y="694"/>
                    <a:pt x="693" y="694"/>
                  </a:cubicBezTo>
                  <a:lnTo>
                    <a:pt x="0" y="694"/>
                  </a:lnTo>
                  <a:lnTo>
                    <a:pt x="0" y="3498"/>
                  </a:lnTo>
                  <a:cubicBezTo>
                    <a:pt x="347" y="3939"/>
                    <a:pt x="851" y="4222"/>
                    <a:pt x="1418" y="4222"/>
                  </a:cubicBezTo>
                  <a:lnTo>
                    <a:pt x="2804" y="4222"/>
                  </a:lnTo>
                  <a:cubicBezTo>
                    <a:pt x="3340" y="4222"/>
                    <a:pt x="3844" y="3939"/>
                    <a:pt x="4159" y="3498"/>
                  </a:cubicBezTo>
                  <a:lnTo>
                    <a:pt x="4159" y="694"/>
                  </a:lnTo>
                  <a:lnTo>
                    <a:pt x="3466" y="694"/>
                  </a:lnTo>
                  <a:cubicBezTo>
                    <a:pt x="2899" y="694"/>
                    <a:pt x="2395" y="442"/>
                    <a:pt x="208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52" name="Google Shape;7652;p93"/>
            <p:cNvSpPr/>
            <p:nvPr/>
          </p:nvSpPr>
          <p:spPr>
            <a:xfrm>
              <a:off x="4678725" y="3962900"/>
              <a:ext cx="190650" cy="174100"/>
            </a:xfrm>
            <a:custGeom>
              <a:avLst/>
              <a:gdLst/>
              <a:ahLst/>
              <a:cxnLst/>
              <a:rect l="l" t="t" r="r" b="b"/>
              <a:pathLst>
                <a:path w="7626" h="6964" extrusionOk="0">
                  <a:moveTo>
                    <a:pt x="3813" y="1"/>
                  </a:moveTo>
                  <a:cubicBezTo>
                    <a:pt x="1734" y="1"/>
                    <a:pt x="1" y="1702"/>
                    <a:pt x="1" y="3813"/>
                  </a:cubicBezTo>
                  <a:lnTo>
                    <a:pt x="1" y="5955"/>
                  </a:lnTo>
                  <a:lnTo>
                    <a:pt x="64" y="5955"/>
                  </a:lnTo>
                  <a:cubicBezTo>
                    <a:pt x="64" y="6522"/>
                    <a:pt x="537" y="6964"/>
                    <a:pt x="1104" y="6964"/>
                  </a:cubicBezTo>
                  <a:lnTo>
                    <a:pt x="1104" y="3813"/>
                  </a:lnTo>
                  <a:cubicBezTo>
                    <a:pt x="1104" y="3624"/>
                    <a:pt x="1261" y="3467"/>
                    <a:pt x="1450" y="3467"/>
                  </a:cubicBezTo>
                  <a:lnTo>
                    <a:pt x="2458" y="3467"/>
                  </a:lnTo>
                  <a:cubicBezTo>
                    <a:pt x="3057" y="3467"/>
                    <a:pt x="3498" y="2994"/>
                    <a:pt x="3498" y="2427"/>
                  </a:cubicBezTo>
                  <a:lnTo>
                    <a:pt x="3498" y="1734"/>
                  </a:lnTo>
                  <a:cubicBezTo>
                    <a:pt x="3498" y="1545"/>
                    <a:pt x="3656" y="1387"/>
                    <a:pt x="3845" y="1387"/>
                  </a:cubicBezTo>
                  <a:cubicBezTo>
                    <a:pt x="4034" y="1387"/>
                    <a:pt x="4191" y="1545"/>
                    <a:pt x="4191" y="1734"/>
                  </a:cubicBezTo>
                  <a:lnTo>
                    <a:pt x="4191" y="2427"/>
                  </a:lnTo>
                  <a:cubicBezTo>
                    <a:pt x="4191" y="3025"/>
                    <a:pt x="4664" y="3467"/>
                    <a:pt x="5231" y="3467"/>
                  </a:cubicBezTo>
                  <a:lnTo>
                    <a:pt x="6239" y="3467"/>
                  </a:lnTo>
                  <a:cubicBezTo>
                    <a:pt x="6459" y="3467"/>
                    <a:pt x="6617" y="3624"/>
                    <a:pt x="6617" y="3813"/>
                  </a:cubicBezTo>
                  <a:lnTo>
                    <a:pt x="6617" y="6964"/>
                  </a:lnTo>
                  <a:cubicBezTo>
                    <a:pt x="7184" y="6964"/>
                    <a:pt x="7625" y="6491"/>
                    <a:pt x="7625" y="5955"/>
                  </a:cubicBezTo>
                  <a:lnTo>
                    <a:pt x="7625" y="3813"/>
                  </a:lnTo>
                  <a:cubicBezTo>
                    <a:pt x="7625" y="1734"/>
                    <a:pt x="5924" y="1"/>
                    <a:pt x="3813"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653" name="Google Shape;7653;p93"/>
          <p:cNvGrpSpPr/>
          <p:nvPr/>
        </p:nvGrpSpPr>
        <p:grpSpPr>
          <a:xfrm>
            <a:off x="10616075" y="4263660"/>
            <a:ext cx="465511" cy="464251"/>
            <a:chOff x="6143725" y="3582500"/>
            <a:chExt cx="295375" cy="294575"/>
          </a:xfrm>
        </p:grpSpPr>
        <p:sp>
          <p:nvSpPr>
            <p:cNvPr id="7654" name="Google Shape;7654;p93"/>
            <p:cNvSpPr/>
            <p:nvPr/>
          </p:nvSpPr>
          <p:spPr>
            <a:xfrm>
              <a:off x="6143725" y="3720325"/>
              <a:ext cx="295375" cy="156750"/>
            </a:xfrm>
            <a:custGeom>
              <a:avLst/>
              <a:gdLst/>
              <a:ahLst/>
              <a:cxnLst/>
              <a:rect l="l" t="t" r="r" b="b"/>
              <a:pathLst>
                <a:path w="11815" h="6270" extrusionOk="0">
                  <a:moveTo>
                    <a:pt x="7309" y="1418"/>
                  </a:moveTo>
                  <a:cubicBezTo>
                    <a:pt x="7908" y="1418"/>
                    <a:pt x="8349" y="1891"/>
                    <a:pt x="8349" y="2458"/>
                  </a:cubicBezTo>
                  <a:cubicBezTo>
                    <a:pt x="8349" y="2993"/>
                    <a:pt x="7845" y="3466"/>
                    <a:pt x="7309" y="3466"/>
                  </a:cubicBezTo>
                  <a:lnTo>
                    <a:pt x="4474" y="3466"/>
                  </a:lnTo>
                  <a:cubicBezTo>
                    <a:pt x="3875" y="3466"/>
                    <a:pt x="3434" y="2993"/>
                    <a:pt x="3434" y="2458"/>
                  </a:cubicBezTo>
                  <a:cubicBezTo>
                    <a:pt x="3434" y="1859"/>
                    <a:pt x="3907" y="1418"/>
                    <a:pt x="4474" y="1418"/>
                  </a:cubicBezTo>
                  <a:close/>
                  <a:moveTo>
                    <a:pt x="1008" y="1"/>
                  </a:moveTo>
                  <a:cubicBezTo>
                    <a:pt x="410" y="1"/>
                    <a:pt x="0" y="473"/>
                    <a:pt x="0" y="1040"/>
                  </a:cubicBezTo>
                  <a:lnTo>
                    <a:pt x="0" y="5262"/>
                  </a:lnTo>
                  <a:cubicBezTo>
                    <a:pt x="0" y="5829"/>
                    <a:pt x="473" y="6270"/>
                    <a:pt x="1008" y="6270"/>
                  </a:cubicBezTo>
                  <a:lnTo>
                    <a:pt x="10775" y="6270"/>
                  </a:lnTo>
                  <a:cubicBezTo>
                    <a:pt x="11373" y="6270"/>
                    <a:pt x="11815" y="5797"/>
                    <a:pt x="11815" y="5262"/>
                  </a:cubicBezTo>
                  <a:lnTo>
                    <a:pt x="11815" y="1040"/>
                  </a:lnTo>
                  <a:cubicBezTo>
                    <a:pt x="11783" y="473"/>
                    <a:pt x="11342" y="1"/>
                    <a:pt x="1077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55" name="Google Shape;7655;p93"/>
            <p:cNvSpPr/>
            <p:nvPr/>
          </p:nvSpPr>
          <p:spPr>
            <a:xfrm>
              <a:off x="6246900" y="3773100"/>
              <a:ext cx="88225" cy="17350"/>
            </a:xfrm>
            <a:custGeom>
              <a:avLst/>
              <a:gdLst/>
              <a:ahLst/>
              <a:cxnLst/>
              <a:rect l="l" t="t" r="r" b="b"/>
              <a:pathLst>
                <a:path w="3529" h="694" extrusionOk="0">
                  <a:moveTo>
                    <a:pt x="347" y="0"/>
                  </a:moveTo>
                  <a:cubicBezTo>
                    <a:pt x="158" y="0"/>
                    <a:pt x="0" y="126"/>
                    <a:pt x="0" y="347"/>
                  </a:cubicBezTo>
                  <a:cubicBezTo>
                    <a:pt x="0" y="536"/>
                    <a:pt x="158" y="693"/>
                    <a:pt x="347" y="693"/>
                  </a:cubicBezTo>
                  <a:lnTo>
                    <a:pt x="3182" y="693"/>
                  </a:lnTo>
                  <a:cubicBezTo>
                    <a:pt x="3371" y="693"/>
                    <a:pt x="3529" y="536"/>
                    <a:pt x="3529" y="347"/>
                  </a:cubicBezTo>
                  <a:cubicBezTo>
                    <a:pt x="3529" y="126"/>
                    <a:pt x="3371" y="0"/>
                    <a:pt x="3182"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56" name="Google Shape;7656;p93"/>
            <p:cNvSpPr/>
            <p:nvPr/>
          </p:nvSpPr>
          <p:spPr>
            <a:xfrm>
              <a:off x="6161050" y="3582500"/>
              <a:ext cx="86650" cy="34675"/>
            </a:xfrm>
            <a:custGeom>
              <a:avLst/>
              <a:gdLst/>
              <a:ahLst/>
              <a:cxnLst/>
              <a:rect l="l" t="t" r="r" b="b"/>
              <a:pathLst>
                <a:path w="3466" h="1387" extrusionOk="0">
                  <a:moveTo>
                    <a:pt x="1008" y="0"/>
                  </a:moveTo>
                  <a:cubicBezTo>
                    <a:pt x="441" y="0"/>
                    <a:pt x="0" y="473"/>
                    <a:pt x="0" y="1040"/>
                  </a:cubicBezTo>
                  <a:lnTo>
                    <a:pt x="0" y="1386"/>
                  </a:lnTo>
                  <a:lnTo>
                    <a:pt x="3466" y="1386"/>
                  </a:lnTo>
                  <a:lnTo>
                    <a:pt x="3466" y="1040"/>
                  </a:lnTo>
                  <a:lnTo>
                    <a:pt x="3434" y="1040"/>
                  </a:lnTo>
                  <a:cubicBezTo>
                    <a:pt x="3434" y="441"/>
                    <a:pt x="2962" y="0"/>
                    <a:pt x="2395"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57" name="Google Shape;7657;p93"/>
            <p:cNvSpPr/>
            <p:nvPr/>
          </p:nvSpPr>
          <p:spPr>
            <a:xfrm>
              <a:off x="6160250" y="3633675"/>
              <a:ext cx="86675" cy="69350"/>
            </a:xfrm>
            <a:custGeom>
              <a:avLst/>
              <a:gdLst/>
              <a:ahLst/>
              <a:cxnLst/>
              <a:rect l="l" t="t" r="r" b="b"/>
              <a:pathLst>
                <a:path w="3467" h="2774" extrusionOk="0">
                  <a:moveTo>
                    <a:pt x="2112" y="726"/>
                  </a:moveTo>
                  <a:cubicBezTo>
                    <a:pt x="2332" y="726"/>
                    <a:pt x="2458" y="883"/>
                    <a:pt x="2458" y="1072"/>
                  </a:cubicBezTo>
                  <a:cubicBezTo>
                    <a:pt x="2458" y="1261"/>
                    <a:pt x="2332" y="1419"/>
                    <a:pt x="2112" y="1419"/>
                  </a:cubicBezTo>
                  <a:lnTo>
                    <a:pt x="1419" y="1419"/>
                  </a:lnTo>
                  <a:cubicBezTo>
                    <a:pt x="1230" y="1419"/>
                    <a:pt x="1072" y="1261"/>
                    <a:pt x="1072" y="1072"/>
                  </a:cubicBezTo>
                  <a:cubicBezTo>
                    <a:pt x="1072" y="883"/>
                    <a:pt x="1230" y="726"/>
                    <a:pt x="1419" y="726"/>
                  </a:cubicBezTo>
                  <a:close/>
                  <a:moveTo>
                    <a:pt x="1" y="1"/>
                  </a:moveTo>
                  <a:lnTo>
                    <a:pt x="1" y="2773"/>
                  </a:lnTo>
                  <a:lnTo>
                    <a:pt x="3466" y="2773"/>
                  </a:lnTo>
                  <a:lnTo>
                    <a:pt x="3466"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58" name="Google Shape;7658;p93"/>
            <p:cNvSpPr/>
            <p:nvPr/>
          </p:nvSpPr>
          <p:spPr>
            <a:xfrm>
              <a:off x="6336675" y="3599025"/>
              <a:ext cx="85875" cy="69350"/>
            </a:xfrm>
            <a:custGeom>
              <a:avLst/>
              <a:gdLst/>
              <a:ahLst/>
              <a:cxnLst/>
              <a:rect l="l" t="t" r="r" b="b"/>
              <a:pathLst>
                <a:path w="3435" h="2774" extrusionOk="0">
                  <a:moveTo>
                    <a:pt x="1986" y="1387"/>
                  </a:moveTo>
                  <a:cubicBezTo>
                    <a:pt x="2206" y="1387"/>
                    <a:pt x="2364" y="1545"/>
                    <a:pt x="2364" y="1765"/>
                  </a:cubicBezTo>
                  <a:cubicBezTo>
                    <a:pt x="2364" y="1954"/>
                    <a:pt x="2206" y="2112"/>
                    <a:pt x="1986" y="2112"/>
                  </a:cubicBezTo>
                  <a:lnTo>
                    <a:pt x="1293" y="2112"/>
                  </a:lnTo>
                  <a:cubicBezTo>
                    <a:pt x="1104" y="2112"/>
                    <a:pt x="946" y="1954"/>
                    <a:pt x="946" y="1765"/>
                  </a:cubicBezTo>
                  <a:cubicBezTo>
                    <a:pt x="946" y="1545"/>
                    <a:pt x="1104" y="1387"/>
                    <a:pt x="1293" y="1387"/>
                  </a:cubicBezTo>
                  <a:close/>
                  <a:moveTo>
                    <a:pt x="1009" y="1"/>
                  </a:moveTo>
                  <a:cubicBezTo>
                    <a:pt x="410" y="1"/>
                    <a:pt x="1" y="473"/>
                    <a:pt x="1" y="1040"/>
                  </a:cubicBezTo>
                  <a:lnTo>
                    <a:pt x="1" y="2773"/>
                  </a:lnTo>
                  <a:lnTo>
                    <a:pt x="3435" y="2773"/>
                  </a:lnTo>
                  <a:lnTo>
                    <a:pt x="3435" y="1040"/>
                  </a:lnTo>
                  <a:lnTo>
                    <a:pt x="3403" y="1040"/>
                  </a:lnTo>
                  <a:cubicBezTo>
                    <a:pt x="3403" y="442"/>
                    <a:pt x="2931" y="1"/>
                    <a:pt x="239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59" name="Google Shape;7659;p93"/>
            <p:cNvSpPr/>
            <p:nvPr/>
          </p:nvSpPr>
          <p:spPr>
            <a:xfrm>
              <a:off x="6335100" y="3686450"/>
              <a:ext cx="86675" cy="17350"/>
            </a:xfrm>
            <a:custGeom>
              <a:avLst/>
              <a:gdLst/>
              <a:ahLst/>
              <a:cxnLst/>
              <a:rect l="l" t="t" r="r" b="b"/>
              <a:pathLst>
                <a:path w="3467" h="694" extrusionOk="0">
                  <a:moveTo>
                    <a:pt x="1" y="1"/>
                  </a:moveTo>
                  <a:lnTo>
                    <a:pt x="1" y="694"/>
                  </a:lnTo>
                  <a:lnTo>
                    <a:pt x="3466" y="694"/>
                  </a:lnTo>
                  <a:lnTo>
                    <a:pt x="3466"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60" name="Google Shape;7660;p93"/>
            <p:cNvSpPr/>
            <p:nvPr/>
          </p:nvSpPr>
          <p:spPr>
            <a:xfrm>
              <a:off x="6264225" y="3617150"/>
              <a:ext cx="53575" cy="86650"/>
            </a:xfrm>
            <a:custGeom>
              <a:avLst/>
              <a:gdLst/>
              <a:ahLst/>
              <a:cxnLst/>
              <a:rect l="l" t="t" r="r" b="b"/>
              <a:pathLst>
                <a:path w="2143" h="3466" extrusionOk="0">
                  <a:moveTo>
                    <a:pt x="1072" y="0"/>
                  </a:moveTo>
                  <a:cubicBezTo>
                    <a:pt x="473" y="0"/>
                    <a:pt x="0" y="441"/>
                    <a:pt x="0" y="1040"/>
                  </a:cubicBezTo>
                  <a:lnTo>
                    <a:pt x="0" y="3466"/>
                  </a:lnTo>
                  <a:lnTo>
                    <a:pt x="2143" y="3466"/>
                  </a:lnTo>
                  <a:lnTo>
                    <a:pt x="2143" y="1040"/>
                  </a:lnTo>
                  <a:cubicBezTo>
                    <a:pt x="2143" y="441"/>
                    <a:pt x="1670" y="0"/>
                    <a:pt x="1072"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661" name="Google Shape;7661;p93"/>
          <p:cNvGrpSpPr/>
          <p:nvPr/>
        </p:nvGrpSpPr>
        <p:grpSpPr>
          <a:xfrm>
            <a:off x="7641178" y="1862779"/>
            <a:ext cx="467993" cy="466732"/>
            <a:chOff x="1310075" y="3253275"/>
            <a:chExt cx="296950" cy="296150"/>
          </a:xfrm>
        </p:grpSpPr>
        <p:sp>
          <p:nvSpPr>
            <p:cNvPr id="7662" name="Google Shape;7662;p93"/>
            <p:cNvSpPr/>
            <p:nvPr/>
          </p:nvSpPr>
          <p:spPr>
            <a:xfrm>
              <a:off x="1423475" y="3359600"/>
              <a:ext cx="69350" cy="68550"/>
            </a:xfrm>
            <a:custGeom>
              <a:avLst/>
              <a:gdLst/>
              <a:ahLst/>
              <a:cxnLst/>
              <a:rect l="l" t="t" r="r" b="b"/>
              <a:pathLst>
                <a:path w="2774" h="2742" extrusionOk="0">
                  <a:moveTo>
                    <a:pt x="1387" y="0"/>
                  </a:moveTo>
                  <a:cubicBezTo>
                    <a:pt x="631" y="0"/>
                    <a:pt x="1" y="630"/>
                    <a:pt x="1" y="1355"/>
                  </a:cubicBezTo>
                  <a:cubicBezTo>
                    <a:pt x="1" y="2111"/>
                    <a:pt x="631" y="2741"/>
                    <a:pt x="1387" y="2741"/>
                  </a:cubicBezTo>
                  <a:cubicBezTo>
                    <a:pt x="2143" y="2741"/>
                    <a:pt x="2773" y="2111"/>
                    <a:pt x="2773" y="1355"/>
                  </a:cubicBezTo>
                  <a:cubicBezTo>
                    <a:pt x="2773" y="630"/>
                    <a:pt x="2143" y="0"/>
                    <a:pt x="138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63" name="Google Shape;7663;p93"/>
            <p:cNvSpPr/>
            <p:nvPr/>
          </p:nvSpPr>
          <p:spPr>
            <a:xfrm>
              <a:off x="1310075" y="3253275"/>
              <a:ext cx="296950" cy="296150"/>
            </a:xfrm>
            <a:custGeom>
              <a:avLst/>
              <a:gdLst/>
              <a:ahLst/>
              <a:cxnLst/>
              <a:rect l="l" t="t" r="r" b="b"/>
              <a:pathLst>
                <a:path w="11878" h="11846" extrusionOk="0">
                  <a:moveTo>
                    <a:pt x="5923" y="2111"/>
                  </a:moveTo>
                  <a:cubicBezTo>
                    <a:pt x="8003" y="2111"/>
                    <a:pt x="9735" y="3812"/>
                    <a:pt x="9735" y="5923"/>
                  </a:cubicBezTo>
                  <a:cubicBezTo>
                    <a:pt x="9735" y="8034"/>
                    <a:pt x="8034" y="9767"/>
                    <a:pt x="5923" y="9767"/>
                  </a:cubicBezTo>
                  <a:cubicBezTo>
                    <a:pt x="3844" y="9767"/>
                    <a:pt x="2080" y="8065"/>
                    <a:pt x="2080" y="5923"/>
                  </a:cubicBezTo>
                  <a:cubicBezTo>
                    <a:pt x="2111" y="3844"/>
                    <a:pt x="3844" y="2111"/>
                    <a:pt x="5923" y="2111"/>
                  </a:cubicBezTo>
                  <a:close/>
                  <a:moveTo>
                    <a:pt x="5262" y="0"/>
                  </a:moveTo>
                  <a:cubicBezTo>
                    <a:pt x="5104" y="0"/>
                    <a:pt x="4947" y="95"/>
                    <a:pt x="4884" y="252"/>
                  </a:cubicBezTo>
                  <a:lnTo>
                    <a:pt x="4726" y="1166"/>
                  </a:lnTo>
                  <a:cubicBezTo>
                    <a:pt x="4253" y="1292"/>
                    <a:pt x="3844" y="1481"/>
                    <a:pt x="3434" y="1733"/>
                  </a:cubicBezTo>
                  <a:lnTo>
                    <a:pt x="2678" y="1197"/>
                  </a:lnTo>
                  <a:cubicBezTo>
                    <a:pt x="2641" y="1160"/>
                    <a:pt x="2584" y="1142"/>
                    <a:pt x="2523" y="1142"/>
                  </a:cubicBezTo>
                  <a:cubicBezTo>
                    <a:pt x="2429" y="1142"/>
                    <a:pt x="2326" y="1184"/>
                    <a:pt x="2269" y="1260"/>
                  </a:cubicBezTo>
                  <a:lnTo>
                    <a:pt x="1260" y="2237"/>
                  </a:lnTo>
                  <a:cubicBezTo>
                    <a:pt x="1166" y="2363"/>
                    <a:pt x="1166" y="2552"/>
                    <a:pt x="1229" y="2678"/>
                  </a:cubicBezTo>
                  <a:lnTo>
                    <a:pt x="1733" y="3403"/>
                  </a:lnTo>
                  <a:cubicBezTo>
                    <a:pt x="1512" y="3812"/>
                    <a:pt x="1323" y="4253"/>
                    <a:pt x="1197" y="4726"/>
                  </a:cubicBezTo>
                  <a:lnTo>
                    <a:pt x="284" y="4883"/>
                  </a:lnTo>
                  <a:cubicBezTo>
                    <a:pt x="126" y="4915"/>
                    <a:pt x="0" y="5041"/>
                    <a:pt x="0" y="5230"/>
                  </a:cubicBezTo>
                  <a:lnTo>
                    <a:pt x="0" y="6616"/>
                  </a:lnTo>
                  <a:cubicBezTo>
                    <a:pt x="0" y="6805"/>
                    <a:pt x="126" y="6963"/>
                    <a:pt x="284" y="6963"/>
                  </a:cubicBezTo>
                  <a:lnTo>
                    <a:pt x="1197" y="7120"/>
                  </a:lnTo>
                  <a:cubicBezTo>
                    <a:pt x="1292" y="7593"/>
                    <a:pt x="1512" y="8002"/>
                    <a:pt x="1733" y="8412"/>
                  </a:cubicBezTo>
                  <a:lnTo>
                    <a:pt x="1229" y="9168"/>
                  </a:lnTo>
                  <a:cubicBezTo>
                    <a:pt x="1103" y="9263"/>
                    <a:pt x="1166" y="9483"/>
                    <a:pt x="1260" y="9578"/>
                  </a:cubicBezTo>
                  <a:lnTo>
                    <a:pt x="2269" y="10586"/>
                  </a:lnTo>
                  <a:cubicBezTo>
                    <a:pt x="2321" y="10638"/>
                    <a:pt x="2411" y="10661"/>
                    <a:pt x="2497" y="10661"/>
                  </a:cubicBezTo>
                  <a:cubicBezTo>
                    <a:pt x="2568" y="10661"/>
                    <a:pt x="2636" y="10646"/>
                    <a:pt x="2678" y="10617"/>
                  </a:cubicBezTo>
                  <a:lnTo>
                    <a:pt x="3434" y="10113"/>
                  </a:lnTo>
                  <a:cubicBezTo>
                    <a:pt x="3844" y="10334"/>
                    <a:pt x="4253" y="10554"/>
                    <a:pt x="4726" y="10649"/>
                  </a:cubicBezTo>
                  <a:lnTo>
                    <a:pt x="4884" y="11562"/>
                  </a:lnTo>
                  <a:cubicBezTo>
                    <a:pt x="4947" y="11720"/>
                    <a:pt x="5041" y="11846"/>
                    <a:pt x="5262" y="11846"/>
                  </a:cubicBezTo>
                  <a:lnTo>
                    <a:pt x="6616" y="11846"/>
                  </a:lnTo>
                  <a:cubicBezTo>
                    <a:pt x="6774" y="11846"/>
                    <a:pt x="6931" y="11720"/>
                    <a:pt x="6994" y="11562"/>
                  </a:cubicBezTo>
                  <a:lnTo>
                    <a:pt x="7152" y="10649"/>
                  </a:lnTo>
                  <a:cubicBezTo>
                    <a:pt x="7624" y="10523"/>
                    <a:pt x="8034" y="10334"/>
                    <a:pt x="8444" y="10113"/>
                  </a:cubicBezTo>
                  <a:lnTo>
                    <a:pt x="9200" y="10617"/>
                  </a:lnTo>
                  <a:cubicBezTo>
                    <a:pt x="9242" y="10646"/>
                    <a:pt x="9310" y="10661"/>
                    <a:pt x="9381" y="10661"/>
                  </a:cubicBezTo>
                  <a:cubicBezTo>
                    <a:pt x="9467" y="10661"/>
                    <a:pt x="9557" y="10638"/>
                    <a:pt x="9609" y="10586"/>
                  </a:cubicBezTo>
                  <a:lnTo>
                    <a:pt x="10617" y="9578"/>
                  </a:lnTo>
                  <a:cubicBezTo>
                    <a:pt x="10712" y="9483"/>
                    <a:pt x="10712" y="9263"/>
                    <a:pt x="10649" y="9168"/>
                  </a:cubicBezTo>
                  <a:lnTo>
                    <a:pt x="10145" y="8412"/>
                  </a:lnTo>
                  <a:cubicBezTo>
                    <a:pt x="10365" y="8002"/>
                    <a:pt x="10554" y="7593"/>
                    <a:pt x="10680" y="7120"/>
                  </a:cubicBezTo>
                  <a:lnTo>
                    <a:pt x="11594" y="6963"/>
                  </a:lnTo>
                  <a:cubicBezTo>
                    <a:pt x="11752" y="6900"/>
                    <a:pt x="11878" y="6805"/>
                    <a:pt x="11878" y="6616"/>
                  </a:cubicBezTo>
                  <a:lnTo>
                    <a:pt x="11878" y="5230"/>
                  </a:lnTo>
                  <a:cubicBezTo>
                    <a:pt x="11878" y="5072"/>
                    <a:pt x="11752" y="4915"/>
                    <a:pt x="11594" y="4883"/>
                  </a:cubicBezTo>
                  <a:lnTo>
                    <a:pt x="10680" y="4726"/>
                  </a:lnTo>
                  <a:cubicBezTo>
                    <a:pt x="10554" y="4253"/>
                    <a:pt x="10365" y="3812"/>
                    <a:pt x="10145" y="3403"/>
                  </a:cubicBezTo>
                  <a:lnTo>
                    <a:pt x="10649" y="2678"/>
                  </a:lnTo>
                  <a:cubicBezTo>
                    <a:pt x="10775" y="2552"/>
                    <a:pt x="10712" y="2363"/>
                    <a:pt x="10617" y="2237"/>
                  </a:cubicBezTo>
                  <a:lnTo>
                    <a:pt x="9609" y="1260"/>
                  </a:lnTo>
                  <a:cubicBezTo>
                    <a:pt x="9554" y="1187"/>
                    <a:pt x="9455" y="1156"/>
                    <a:pt x="9364" y="1156"/>
                  </a:cubicBezTo>
                  <a:cubicBezTo>
                    <a:pt x="9300" y="1156"/>
                    <a:pt x="9239" y="1171"/>
                    <a:pt x="9200" y="1197"/>
                  </a:cubicBezTo>
                  <a:lnTo>
                    <a:pt x="8444" y="1733"/>
                  </a:lnTo>
                  <a:cubicBezTo>
                    <a:pt x="8034" y="1481"/>
                    <a:pt x="7624" y="1292"/>
                    <a:pt x="7152" y="1166"/>
                  </a:cubicBezTo>
                  <a:lnTo>
                    <a:pt x="6994" y="252"/>
                  </a:lnTo>
                  <a:cubicBezTo>
                    <a:pt x="6931" y="95"/>
                    <a:pt x="6837" y="0"/>
                    <a:pt x="661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64" name="Google Shape;7664;p93"/>
            <p:cNvSpPr/>
            <p:nvPr/>
          </p:nvSpPr>
          <p:spPr>
            <a:xfrm>
              <a:off x="1399850" y="3426550"/>
              <a:ext cx="116600" cy="52800"/>
            </a:xfrm>
            <a:custGeom>
              <a:avLst/>
              <a:gdLst/>
              <a:ahLst/>
              <a:cxnLst/>
              <a:rect l="l" t="t" r="r" b="b"/>
              <a:pathLst>
                <a:path w="4664" h="2112" extrusionOk="0">
                  <a:moveTo>
                    <a:pt x="725" y="0"/>
                  </a:moveTo>
                  <a:cubicBezTo>
                    <a:pt x="410" y="252"/>
                    <a:pt x="127" y="662"/>
                    <a:pt x="1" y="1103"/>
                  </a:cubicBezTo>
                  <a:cubicBezTo>
                    <a:pt x="599" y="1733"/>
                    <a:pt x="1387" y="2111"/>
                    <a:pt x="2332" y="2111"/>
                  </a:cubicBezTo>
                  <a:cubicBezTo>
                    <a:pt x="3246" y="2111"/>
                    <a:pt x="4065" y="1733"/>
                    <a:pt x="4664" y="1103"/>
                  </a:cubicBezTo>
                  <a:cubicBezTo>
                    <a:pt x="4538" y="662"/>
                    <a:pt x="4254" y="252"/>
                    <a:pt x="3939" y="0"/>
                  </a:cubicBezTo>
                  <a:cubicBezTo>
                    <a:pt x="3561" y="473"/>
                    <a:pt x="2994" y="788"/>
                    <a:pt x="2332" y="788"/>
                  </a:cubicBezTo>
                  <a:cubicBezTo>
                    <a:pt x="1702" y="788"/>
                    <a:pt x="1103" y="473"/>
                    <a:pt x="725"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7665" name="Google Shape;7665;p93"/>
          <p:cNvSpPr/>
          <p:nvPr/>
        </p:nvSpPr>
        <p:spPr>
          <a:xfrm>
            <a:off x="7643072" y="2452230"/>
            <a:ext cx="464289" cy="463029"/>
          </a:xfrm>
          <a:custGeom>
            <a:avLst/>
            <a:gdLst/>
            <a:ahLst/>
            <a:cxnLst/>
            <a:rect l="l" t="t" r="r" b="b"/>
            <a:pathLst>
              <a:path w="11784" h="11752" extrusionOk="0">
                <a:moveTo>
                  <a:pt x="1040" y="0"/>
                </a:moveTo>
                <a:cubicBezTo>
                  <a:pt x="441" y="0"/>
                  <a:pt x="0" y="473"/>
                  <a:pt x="0" y="1040"/>
                </a:cubicBezTo>
                <a:cubicBezTo>
                  <a:pt x="0" y="1639"/>
                  <a:pt x="473" y="2048"/>
                  <a:pt x="1040" y="2048"/>
                </a:cubicBezTo>
                <a:lnTo>
                  <a:pt x="1386" y="2048"/>
                </a:lnTo>
                <a:lnTo>
                  <a:pt x="1386" y="2426"/>
                </a:lnTo>
                <a:cubicBezTo>
                  <a:pt x="1386" y="2993"/>
                  <a:pt x="1859" y="3434"/>
                  <a:pt x="2426" y="3434"/>
                </a:cubicBezTo>
                <a:lnTo>
                  <a:pt x="5577" y="3434"/>
                </a:lnTo>
                <a:lnTo>
                  <a:pt x="5577" y="4159"/>
                </a:lnTo>
                <a:lnTo>
                  <a:pt x="4537" y="4159"/>
                </a:lnTo>
                <a:cubicBezTo>
                  <a:pt x="3938" y="4159"/>
                  <a:pt x="3466" y="4632"/>
                  <a:pt x="3466" y="5167"/>
                </a:cubicBezTo>
                <a:lnTo>
                  <a:pt x="3466" y="6585"/>
                </a:lnTo>
                <a:cubicBezTo>
                  <a:pt x="3466" y="7183"/>
                  <a:pt x="3938" y="7625"/>
                  <a:pt x="4537" y="7625"/>
                </a:cubicBezTo>
                <a:lnTo>
                  <a:pt x="5577" y="7625"/>
                </a:lnTo>
                <a:lnTo>
                  <a:pt x="5577" y="8318"/>
                </a:lnTo>
                <a:lnTo>
                  <a:pt x="2426" y="8318"/>
                </a:lnTo>
                <a:cubicBezTo>
                  <a:pt x="1828" y="8318"/>
                  <a:pt x="1386" y="8790"/>
                  <a:pt x="1386" y="9357"/>
                </a:cubicBezTo>
                <a:lnTo>
                  <a:pt x="1386" y="9704"/>
                </a:lnTo>
                <a:lnTo>
                  <a:pt x="1040" y="9704"/>
                </a:lnTo>
                <a:cubicBezTo>
                  <a:pt x="441" y="9704"/>
                  <a:pt x="0" y="10176"/>
                  <a:pt x="0" y="10744"/>
                </a:cubicBezTo>
                <a:cubicBezTo>
                  <a:pt x="0" y="11311"/>
                  <a:pt x="473" y="11752"/>
                  <a:pt x="1040" y="11752"/>
                </a:cubicBezTo>
                <a:lnTo>
                  <a:pt x="2426" y="11752"/>
                </a:lnTo>
                <a:cubicBezTo>
                  <a:pt x="2993" y="11752"/>
                  <a:pt x="3434" y="11279"/>
                  <a:pt x="3434" y="10744"/>
                </a:cubicBezTo>
                <a:cubicBezTo>
                  <a:pt x="3434" y="10145"/>
                  <a:pt x="2962" y="9704"/>
                  <a:pt x="2426" y="9704"/>
                </a:cubicBezTo>
                <a:lnTo>
                  <a:pt x="2048" y="9704"/>
                </a:lnTo>
                <a:lnTo>
                  <a:pt x="2048" y="9357"/>
                </a:lnTo>
                <a:cubicBezTo>
                  <a:pt x="2048" y="9168"/>
                  <a:pt x="2206" y="9011"/>
                  <a:pt x="2426" y="9011"/>
                </a:cubicBezTo>
                <a:lnTo>
                  <a:pt x="5577" y="9011"/>
                </a:lnTo>
                <a:lnTo>
                  <a:pt x="5577" y="9704"/>
                </a:lnTo>
                <a:lnTo>
                  <a:pt x="5199" y="9704"/>
                </a:lnTo>
                <a:cubicBezTo>
                  <a:pt x="4631" y="9704"/>
                  <a:pt x="4190" y="10176"/>
                  <a:pt x="4190" y="10744"/>
                </a:cubicBezTo>
                <a:cubicBezTo>
                  <a:pt x="4190" y="11311"/>
                  <a:pt x="4663" y="11752"/>
                  <a:pt x="5199" y="11752"/>
                </a:cubicBezTo>
                <a:lnTo>
                  <a:pt x="6585" y="11752"/>
                </a:lnTo>
                <a:cubicBezTo>
                  <a:pt x="7183" y="11752"/>
                  <a:pt x="7593" y="11279"/>
                  <a:pt x="7593" y="10744"/>
                </a:cubicBezTo>
                <a:cubicBezTo>
                  <a:pt x="7593" y="10145"/>
                  <a:pt x="7120" y="9704"/>
                  <a:pt x="6585" y="9704"/>
                </a:cubicBezTo>
                <a:lnTo>
                  <a:pt x="6238" y="9704"/>
                </a:lnTo>
                <a:lnTo>
                  <a:pt x="6238" y="9011"/>
                </a:lnTo>
                <a:lnTo>
                  <a:pt x="9389" y="9011"/>
                </a:lnTo>
                <a:cubicBezTo>
                  <a:pt x="9578" y="9011"/>
                  <a:pt x="9735" y="9168"/>
                  <a:pt x="9735" y="9357"/>
                </a:cubicBezTo>
                <a:lnTo>
                  <a:pt x="9735" y="9704"/>
                </a:lnTo>
                <a:lnTo>
                  <a:pt x="9389" y="9704"/>
                </a:lnTo>
                <a:cubicBezTo>
                  <a:pt x="8790" y="9704"/>
                  <a:pt x="8349" y="10176"/>
                  <a:pt x="8349" y="10744"/>
                </a:cubicBezTo>
                <a:cubicBezTo>
                  <a:pt x="8349" y="11311"/>
                  <a:pt x="8822" y="11752"/>
                  <a:pt x="9389" y="11752"/>
                </a:cubicBezTo>
                <a:lnTo>
                  <a:pt x="10743" y="11752"/>
                </a:lnTo>
                <a:cubicBezTo>
                  <a:pt x="11342" y="11752"/>
                  <a:pt x="11783" y="11279"/>
                  <a:pt x="11783" y="10744"/>
                </a:cubicBezTo>
                <a:cubicBezTo>
                  <a:pt x="11783" y="10145"/>
                  <a:pt x="11311" y="9704"/>
                  <a:pt x="10743" y="9704"/>
                </a:cubicBezTo>
                <a:lnTo>
                  <a:pt x="10397" y="9704"/>
                </a:lnTo>
                <a:lnTo>
                  <a:pt x="10397" y="9357"/>
                </a:lnTo>
                <a:cubicBezTo>
                  <a:pt x="10397" y="8759"/>
                  <a:pt x="9924" y="8318"/>
                  <a:pt x="9389" y="8318"/>
                </a:cubicBezTo>
                <a:lnTo>
                  <a:pt x="6238" y="8318"/>
                </a:lnTo>
                <a:lnTo>
                  <a:pt x="6238" y="7625"/>
                </a:lnTo>
                <a:lnTo>
                  <a:pt x="7246" y="7625"/>
                </a:lnTo>
                <a:cubicBezTo>
                  <a:pt x="7845" y="7625"/>
                  <a:pt x="8318" y="7152"/>
                  <a:pt x="8318" y="6585"/>
                </a:cubicBezTo>
                <a:lnTo>
                  <a:pt x="8318" y="5167"/>
                </a:lnTo>
                <a:cubicBezTo>
                  <a:pt x="8318" y="4569"/>
                  <a:pt x="7845" y="4159"/>
                  <a:pt x="7246" y="4159"/>
                </a:cubicBezTo>
                <a:lnTo>
                  <a:pt x="6238" y="4159"/>
                </a:lnTo>
                <a:lnTo>
                  <a:pt x="6238" y="3434"/>
                </a:lnTo>
                <a:lnTo>
                  <a:pt x="9389" y="3434"/>
                </a:lnTo>
                <a:cubicBezTo>
                  <a:pt x="9956" y="3434"/>
                  <a:pt x="10397" y="2962"/>
                  <a:pt x="10397" y="2426"/>
                </a:cubicBezTo>
                <a:lnTo>
                  <a:pt x="10397" y="2048"/>
                </a:lnTo>
                <a:lnTo>
                  <a:pt x="10743" y="2048"/>
                </a:lnTo>
                <a:cubicBezTo>
                  <a:pt x="11342" y="2048"/>
                  <a:pt x="11783" y="1576"/>
                  <a:pt x="11783" y="1040"/>
                </a:cubicBezTo>
                <a:cubicBezTo>
                  <a:pt x="11783" y="441"/>
                  <a:pt x="11311" y="0"/>
                  <a:pt x="10743" y="0"/>
                </a:cubicBezTo>
                <a:lnTo>
                  <a:pt x="9389" y="0"/>
                </a:lnTo>
                <a:cubicBezTo>
                  <a:pt x="8790" y="0"/>
                  <a:pt x="8349" y="473"/>
                  <a:pt x="8349" y="1040"/>
                </a:cubicBezTo>
                <a:cubicBezTo>
                  <a:pt x="8349" y="1639"/>
                  <a:pt x="8822" y="2048"/>
                  <a:pt x="9389" y="2048"/>
                </a:cubicBezTo>
                <a:lnTo>
                  <a:pt x="9735" y="2048"/>
                </a:lnTo>
                <a:lnTo>
                  <a:pt x="9735" y="2426"/>
                </a:lnTo>
                <a:cubicBezTo>
                  <a:pt x="9735" y="2615"/>
                  <a:pt x="9578" y="2773"/>
                  <a:pt x="9389" y="2773"/>
                </a:cubicBezTo>
                <a:lnTo>
                  <a:pt x="6238" y="2773"/>
                </a:lnTo>
                <a:lnTo>
                  <a:pt x="6238" y="2048"/>
                </a:lnTo>
                <a:lnTo>
                  <a:pt x="6585" y="2048"/>
                </a:lnTo>
                <a:cubicBezTo>
                  <a:pt x="7183" y="2048"/>
                  <a:pt x="7593" y="1576"/>
                  <a:pt x="7593" y="1040"/>
                </a:cubicBezTo>
                <a:cubicBezTo>
                  <a:pt x="7593" y="441"/>
                  <a:pt x="7120" y="0"/>
                  <a:pt x="6585" y="0"/>
                </a:cubicBezTo>
                <a:lnTo>
                  <a:pt x="5199" y="0"/>
                </a:lnTo>
                <a:cubicBezTo>
                  <a:pt x="4631" y="0"/>
                  <a:pt x="4190" y="473"/>
                  <a:pt x="4190" y="1040"/>
                </a:cubicBezTo>
                <a:cubicBezTo>
                  <a:pt x="4190" y="1639"/>
                  <a:pt x="4663" y="2048"/>
                  <a:pt x="5199" y="2048"/>
                </a:cubicBezTo>
                <a:lnTo>
                  <a:pt x="5577" y="2048"/>
                </a:lnTo>
                <a:lnTo>
                  <a:pt x="5577" y="2773"/>
                </a:lnTo>
                <a:lnTo>
                  <a:pt x="2426" y="2773"/>
                </a:lnTo>
                <a:cubicBezTo>
                  <a:pt x="2206" y="2773"/>
                  <a:pt x="2048" y="2615"/>
                  <a:pt x="2048" y="2426"/>
                </a:cubicBezTo>
                <a:lnTo>
                  <a:pt x="2048" y="2048"/>
                </a:lnTo>
                <a:lnTo>
                  <a:pt x="2426" y="2048"/>
                </a:lnTo>
                <a:cubicBezTo>
                  <a:pt x="2993" y="2048"/>
                  <a:pt x="3434" y="1576"/>
                  <a:pt x="3434" y="1040"/>
                </a:cubicBezTo>
                <a:cubicBezTo>
                  <a:pt x="3434" y="441"/>
                  <a:pt x="2962" y="0"/>
                  <a:pt x="242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7666" name="Google Shape;7666;p93"/>
          <p:cNvGrpSpPr/>
          <p:nvPr/>
        </p:nvGrpSpPr>
        <p:grpSpPr>
          <a:xfrm>
            <a:off x="7640547" y="3044458"/>
            <a:ext cx="469255" cy="468900"/>
            <a:chOff x="1310075" y="3980250"/>
            <a:chExt cx="297750" cy="297525"/>
          </a:xfrm>
        </p:grpSpPr>
        <p:sp>
          <p:nvSpPr>
            <p:cNvPr id="7667" name="Google Shape;7667;p93"/>
            <p:cNvSpPr/>
            <p:nvPr/>
          </p:nvSpPr>
          <p:spPr>
            <a:xfrm>
              <a:off x="1310075" y="3980250"/>
              <a:ext cx="297750" cy="297525"/>
            </a:xfrm>
            <a:custGeom>
              <a:avLst/>
              <a:gdLst/>
              <a:ahLst/>
              <a:cxnLst/>
              <a:rect l="l" t="t" r="r" b="b"/>
              <a:pathLst>
                <a:path w="11910" h="11901" extrusionOk="0">
                  <a:moveTo>
                    <a:pt x="3844" y="4946"/>
                  </a:moveTo>
                  <a:cubicBezTo>
                    <a:pt x="4033" y="4946"/>
                    <a:pt x="4190" y="5104"/>
                    <a:pt x="4190" y="5293"/>
                  </a:cubicBezTo>
                  <a:lnTo>
                    <a:pt x="4190" y="6679"/>
                  </a:lnTo>
                  <a:cubicBezTo>
                    <a:pt x="4190" y="6868"/>
                    <a:pt x="4033" y="7026"/>
                    <a:pt x="3844" y="7026"/>
                  </a:cubicBezTo>
                  <a:lnTo>
                    <a:pt x="2458" y="7026"/>
                  </a:lnTo>
                  <a:cubicBezTo>
                    <a:pt x="2269" y="7026"/>
                    <a:pt x="2111" y="6868"/>
                    <a:pt x="2111" y="6679"/>
                  </a:cubicBezTo>
                  <a:lnTo>
                    <a:pt x="2111" y="5293"/>
                  </a:lnTo>
                  <a:cubicBezTo>
                    <a:pt x="2111" y="5104"/>
                    <a:pt x="2269" y="4946"/>
                    <a:pt x="2458" y="4946"/>
                  </a:cubicBezTo>
                  <a:close/>
                  <a:moveTo>
                    <a:pt x="6616" y="3560"/>
                  </a:moveTo>
                  <a:cubicBezTo>
                    <a:pt x="6837" y="3560"/>
                    <a:pt x="6994" y="3718"/>
                    <a:pt x="6994" y="3907"/>
                  </a:cubicBezTo>
                  <a:lnTo>
                    <a:pt x="6994" y="6679"/>
                  </a:lnTo>
                  <a:cubicBezTo>
                    <a:pt x="6994" y="6868"/>
                    <a:pt x="6837" y="7026"/>
                    <a:pt x="6616" y="7026"/>
                  </a:cubicBezTo>
                  <a:lnTo>
                    <a:pt x="5262" y="7026"/>
                  </a:lnTo>
                  <a:cubicBezTo>
                    <a:pt x="5041" y="7026"/>
                    <a:pt x="4884" y="6868"/>
                    <a:pt x="4884" y="6679"/>
                  </a:cubicBezTo>
                  <a:lnTo>
                    <a:pt x="4884" y="3907"/>
                  </a:lnTo>
                  <a:cubicBezTo>
                    <a:pt x="4884" y="3718"/>
                    <a:pt x="5041" y="3560"/>
                    <a:pt x="5262" y="3560"/>
                  </a:cubicBezTo>
                  <a:close/>
                  <a:moveTo>
                    <a:pt x="9389" y="2174"/>
                  </a:moveTo>
                  <a:cubicBezTo>
                    <a:pt x="9578" y="2174"/>
                    <a:pt x="9735" y="2331"/>
                    <a:pt x="9735" y="2520"/>
                  </a:cubicBezTo>
                  <a:lnTo>
                    <a:pt x="9735" y="6679"/>
                  </a:lnTo>
                  <a:cubicBezTo>
                    <a:pt x="9735" y="6868"/>
                    <a:pt x="9578" y="7026"/>
                    <a:pt x="9389" y="7026"/>
                  </a:cubicBezTo>
                  <a:lnTo>
                    <a:pt x="8003" y="7026"/>
                  </a:lnTo>
                  <a:cubicBezTo>
                    <a:pt x="7813" y="7026"/>
                    <a:pt x="7656" y="6868"/>
                    <a:pt x="7656" y="6679"/>
                  </a:cubicBezTo>
                  <a:lnTo>
                    <a:pt x="7656" y="2520"/>
                  </a:lnTo>
                  <a:cubicBezTo>
                    <a:pt x="7656" y="2331"/>
                    <a:pt x="7813" y="2174"/>
                    <a:pt x="8003" y="2174"/>
                  </a:cubicBezTo>
                  <a:close/>
                  <a:moveTo>
                    <a:pt x="5577" y="8412"/>
                  </a:moveTo>
                  <a:lnTo>
                    <a:pt x="5577" y="9105"/>
                  </a:lnTo>
                  <a:lnTo>
                    <a:pt x="5167" y="9105"/>
                  </a:lnTo>
                  <a:lnTo>
                    <a:pt x="5451" y="8412"/>
                  </a:lnTo>
                  <a:close/>
                  <a:moveTo>
                    <a:pt x="6396" y="8412"/>
                  </a:moveTo>
                  <a:lnTo>
                    <a:pt x="6679" y="9105"/>
                  </a:lnTo>
                  <a:lnTo>
                    <a:pt x="6270" y="9105"/>
                  </a:lnTo>
                  <a:lnTo>
                    <a:pt x="6270" y="8412"/>
                  </a:lnTo>
                  <a:close/>
                  <a:moveTo>
                    <a:pt x="5955" y="0"/>
                  </a:moveTo>
                  <a:cubicBezTo>
                    <a:pt x="5766" y="0"/>
                    <a:pt x="5608" y="158"/>
                    <a:pt x="5608" y="378"/>
                  </a:cubicBezTo>
                  <a:lnTo>
                    <a:pt x="5608" y="725"/>
                  </a:lnTo>
                  <a:lnTo>
                    <a:pt x="347" y="725"/>
                  </a:lnTo>
                  <a:cubicBezTo>
                    <a:pt x="158" y="725"/>
                    <a:pt x="0" y="882"/>
                    <a:pt x="0" y="1071"/>
                  </a:cubicBezTo>
                  <a:cubicBezTo>
                    <a:pt x="0" y="1260"/>
                    <a:pt x="158" y="1418"/>
                    <a:pt x="347" y="1418"/>
                  </a:cubicBezTo>
                  <a:lnTo>
                    <a:pt x="725" y="1418"/>
                  </a:lnTo>
                  <a:lnTo>
                    <a:pt x="725" y="7719"/>
                  </a:lnTo>
                  <a:lnTo>
                    <a:pt x="378" y="7719"/>
                  </a:lnTo>
                  <a:cubicBezTo>
                    <a:pt x="158" y="7719"/>
                    <a:pt x="0" y="7876"/>
                    <a:pt x="0" y="8097"/>
                  </a:cubicBezTo>
                  <a:cubicBezTo>
                    <a:pt x="0" y="8286"/>
                    <a:pt x="158" y="8443"/>
                    <a:pt x="378" y="8443"/>
                  </a:cubicBezTo>
                  <a:lnTo>
                    <a:pt x="4726" y="8443"/>
                  </a:lnTo>
                  <a:lnTo>
                    <a:pt x="3560" y="11436"/>
                  </a:lnTo>
                  <a:cubicBezTo>
                    <a:pt x="3466" y="11625"/>
                    <a:pt x="3560" y="11814"/>
                    <a:pt x="3749" y="11877"/>
                  </a:cubicBezTo>
                  <a:cubicBezTo>
                    <a:pt x="3788" y="11893"/>
                    <a:pt x="3831" y="11901"/>
                    <a:pt x="3876" y="11901"/>
                  </a:cubicBezTo>
                  <a:cubicBezTo>
                    <a:pt x="4016" y="11901"/>
                    <a:pt x="4167" y="11824"/>
                    <a:pt x="4190" y="11657"/>
                  </a:cubicBezTo>
                  <a:lnTo>
                    <a:pt x="4947" y="9830"/>
                  </a:lnTo>
                  <a:lnTo>
                    <a:pt x="5608" y="9830"/>
                  </a:lnTo>
                  <a:lnTo>
                    <a:pt x="5608" y="10838"/>
                  </a:lnTo>
                  <a:cubicBezTo>
                    <a:pt x="5608" y="11027"/>
                    <a:pt x="5766" y="11184"/>
                    <a:pt x="5955" y="11184"/>
                  </a:cubicBezTo>
                  <a:cubicBezTo>
                    <a:pt x="6144" y="11184"/>
                    <a:pt x="6301" y="11027"/>
                    <a:pt x="6301" y="10838"/>
                  </a:cubicBezTo>
                  <a:lnTo>
                    <a:pt x="6301" y="9830"/>
                  </a:lnTo>
                  <a:lnTo>
                    <a:pt x="6994" y="9830"/>
                  </a:lnTo>
                  <a:lnTo>
                    <a:pt x="7719" y="11657"/>
                  </a:lnTo>
                  <a:cubicBezTo>
                    <a:pt x="7791" y="11824"/>
                    <a:pt x="7916" y="11901"/>
                    <a:pt x="8042" y="11901"/>
                  </a:cubicBezTo>
                  <a:cubicBezTo>
                    <a:pt x="8082" y="11901"/>
                    <a:pt x="8122" y="11893"/>
                    <a:pt x="8160" y="11877"/>
                  </a:cubicBezTo>
                  <a:cubicBezTo>
                    <a:pt x="8349" y="11783"/>
                    <a:pt x="8444" y="11594"/>
                    <a:pt x="8349" y="11436"/>
                  </a:cubicBezTo>
                  <a:lnTo>
                    <a:pt x="7183" y="8443"/>
                  </a:lnTo>
                  <a:lnTo>
                    <a:pt x="11531" y="8443"/>
                  </a:lnTo>
                  <a:cubicBezTo>
                    <a:pt x="11752" y="8443"/>
                    <a:pt x="11909" y="8286"/>
                    <a:pt x="11909" y="8097"/>
                  </a:cubicBezTo>
                  <a:cubicBezTo>
                    <a:pt x="11909" y="7876"/>
                    <a:pt x="11752" y="7719"/>
                    <a:pt x="11531" y="7719"/>
                  </a:cubicBezTo>
                  <a:lnTo>
                    <a:pt x="11185" y="7719"/>
                  </a:lnTo>
                  <a:lnTo>
                    <a:pt x="11185" y="1418"/>
                  </a:lnTo>
                  <a:lnTo>
                    <a:pt x="11531" y="1418"/>
                  </a:lnTo>
                  <a:cubicBezTo>
                    <a:pt x="11752" y="1418"/>
                    <a:pt x="11909" y="1260"/>
                    <a:pt x="11909" y="1071"/>
                  </a:cubicBezTo>
                  <a:cubicBezTo>
                    <a:pt x="11909" y="882"/>
                    <a:pt x="11752" y="725"/>
                    <a:pt x="11531" y="725"/>
                  </a:cubicBezTo>
                  <a:lnTo>
                    <a:pt x="6301" y="725"/>
                  </a:lnTo>
                  <a:lnTo>
                    <a:pt x="6301" y="378"/>
                  </a:lnTo>
                  <a:cubicBezTo>
                    <a:pt x="6301" y="158"/>
                    <a:pt x="6144" y="0"/>
                    <a:pt x="5955"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68" name="Google Shape;7668;p93"/>
            <p:cNvSpPr/>
            <p:nvPr/>
          </p:nvSpPr>
          <p:spPr>
            <a:xfrm>
              <a:off x="1449475" y="4086575"/>
              <a:ext cx="17350" cy="52000"/>
            </a:xfrm>
            <a:custGeom>
              <a:avLst/>
              <a:gdLst/>
              <a:ahLst/>
              <a:cxnLst/>
              <a:rect l="l" t="t" r="r" b="b"/>
              <a:pathLst>
                <a:path w="694" h="2080" extrusionOk="0">
                  <a:moveTo>
                    <a:pt x="1" y="0"/>
                  </a:moveTo>
                  <a:lnTo>
                    <a:pt x="1" y="2080"/>
                  </a:lnTo>
                  <a:lnTo>
                    <a:pt x="694" y="2080"/>
                  </a:lnTo>
                  <a:lnTo>
                    <a:pt x="694"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69" name="Google Shape;7669;p93"/>
            <p:cNvSpPr/>
            <p:nvPr/>
          </p:nvSpPr>
          <p:spPr>
            <a:xfrm>
              <a:off x="1380175" y="4121225"/>
              <a:ext cx="17350" cy="17350"/>
            </a:xfrm>
            <a:custGeom>
              <a:avLst/>
              <a:gdLst/>
              <a:ahLst/>
              <a:cxnLst/>
              <a:rect l="l" t="t" r="r" b="b"/>
              <a:pathLst>
                <a:path w="694" h="694" extrusionOk="0">
                  <a:moveTo>
                    <a:pt x="0" y="0"/>
                  </a:moveTo>
                  <a:lnTo>
                    <a:pt x="0" y="694"/>
                  </a:lnTo>
                  <a:lnTo>
                    <a:pt x="693" y="694"/>
                  </a:lnTo>
                  <a:lnTo>
                    <a:pt x="693"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70" name="Google Shape;7670;p93"/>
            <p:cNvSpPr/>
            <p:nvPr/>
          </p:nvSpPr>
          <p:spPr>
            <a:xfrm>
              <a:off x="1518800" y="4051925"/>
              <a:ext cx="18125" cy="86650"/>
            </a:xfrm>
            <a:custGeom>
              <a:avLst/>
              <a:gdLst/>
              <a:ahLst/>
              <a:cxnLst/>
              <a:rect l="l" t="t" r="r" b="b"/>
              <a:pathLst>
                <a:path w="725" h="3466" extrusionOk="0">
                  <a:moveTo>
                    <a:pt x="0" y="0"/>
                  </a:moveTo>
                  <a:lnTo>
                    <a:pt x="0" y="3466"/>
                  </a:lnTo>
                  <a:lnTo>
                    <a:pt x="725" y="3466"/>
                  </a:lnTo>
                  <a:lnTo>
                    <a:pt x="725"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671" name="Google Shape;7671;p93"/>
          <p:cNvGrpSpPr/>
          <p:nvPr/>
        </p:nvGrpSpPr>
        <p:grpSpPr>
          <a:xfrm>
            <a:off x="10660265" y="1863390"/>
            <a:ext cx="355073" cy="465511"/>
            <a:chOff x="3167275" y="3227275"/>
            <a:chExt cx="225300" cy="295375"/>
          </a:xfrm>
        </p:grpSpPr>
        <p:sp>
          <p:nvSpPr>
            <p:cNvPr id="7672" name="Google Shape;7672;p93"/>
            <p:cNvSpPr/>
            <p:nvPr/>
          </p:nvSpPr>
          <p:spPr>
            <a:xfrm>
              <a:off x="3167275" y="3227275"/>
              <a:ext cx="225300" cy="207950"/>
            </a:xfrm>
            <a:custGeom>
              <a:avLst/>
              <a:gdLst/>
              <a:ahLst/>
              <a:cxnLst/>
              <a:rect l="l" t="t" r="r" b="b"/>
              <a:pathLst>
                <a:path w="9012" h="8318" extrusionOk="0">
                  <a:moveTo>
                    <a:pt x="4538" y="1"/>
                  </a:moveTo>
                  <a:cubicBezTo>
                    <a:pt x="2112" y="1"/>
                    <a:pt x="1" y="1985"/>
                    <a:pt x="32" y="4537"/>
                  </a:cubicBezTo>
                  <a:cubicBezTo>
                    <a:pt x="32" y="5860"/>
                    <a:pt x="631" y="7184"/>
                    <a:pt x="1797" y="8066"/>
                  </a:cubicBezTo>
                  <a:cubicBezTo>
                    <a:pt x="1923" y="8192"/>
                    <a:pt x="2017" y="8223"/>
                    <a:pt x="2049" y="8318"/>
                  </a:cubicBezTo>
                  <a:lnTo>
                    <a:pt x="4160" y="8318"/>
                  </a:lnTo>
                  <a:lnTo>
                    <a:pt x="4160" y="6900"/>
                  </a:lnTo>
                  <a:lnTo>
                    <a:pt x="2427" y="6900"/>
                  </a:lnTo>
                  <a:cubicBezTo>
                    <a:pt x="2238" y="6900"/>
                    <a:pt x="2080" y="6743"/>
                    <a:pt x="2080" y="6554"/>
                  </a:cubicBezTo>
                  <a:lnTo>
                    <a:pt x="2080" y="5829"/>
                  </a:lnTo>
                  <a:cubicBezTo>
                    <a:pt x="2080" y="4852"/>
                    <a:pt x="2679" y="4033"/>
                    <a:pt x="3498" y="3624"/>
                  </a:cubicBezTo>
                  <a:cubicBezTo>
                    <a:pt x="3277" y="3403"/>
                    <a:pt x="3151" y="3088"/>
                    <a:pt x="3151" y="2678"/>
                  </a:cubicBezTo>
                  <a:cubicBezTo>
                    <a:pt x="3151" y="1922"/>
                    <a:pt x="3782" y="1292"/>
                    <a:pt x="4538" y="1292"/>
                  </a:cubicBezTo>
                  <a:cubicBezTo>
                    <a:pt x="5262" y="1292"/>
                    <a:pt x="5892" y="1922"/>
                    <a:pt x="5892" y="2678"/>
                  </a:cubicBezTo>
                  <a:cubicBezTo>
                    <a:pt x="5892" y="3025"/>
                    <a:pt x="5735" y="3340"/>
                    <a:pt x="5546" y="3624"/>
                  </a:cubicBezTo>
                  <a:cubicBezTo>
                    <a:pt x="6365" y="4033"/>
                    <a:pt x="6964" y="4852"/>
                    <a:pt x="6964" y="5829"/>
                  </a:cubicBezTo>
                  <a:lnTo>
                    <a:pt x="6964" y="6554"/>
                  </a:lnTo>
                  <a:cubicBezTo>
                    <a:pt x="6964" y="6743"/>
                    <a:pt x="6806" y="6900"/>
                    <a:pt x="6617" y="6900"/>
                  </a:cubicBezTo>
                  <a:lnTo>
                    <a:pt x="4884" y="6900"/>
                  </a:lnTo>
                  <a:lnTo>
                    <a:pt x="4884" y="8318"/>
                  </a:lnTo>
                  <a:lnTo>
                    <a:pt x="6995" y="8318"/>
                  </a:lnTo>
                  <a:cubicBezTo>
                    <a:pt x="7027" y="8286"/>
                    <a:pt x="7121" y="8192"/>
                    <a:pt x="7247" y="8129"/>
                  </a:cubicBezTo>
                  <a:cubicBezTo>
                    <a:pt x="8413" y="7184"/>
                    <a:pt x="9011" y="5829"/>
                    <a:pt x="9011" y="4506"/>
                  </a:cubicBezTo>
                  <a:cubicBezTo>
                    <a:pt x="9011" y="2017"/>
                    <a:pt x="6995" y="1"/>
                    <a:pt x="4538"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73" name="Google Shape;7673;p93"/>
            <p:cNvSpPr/>
            <p:nvPr/>
          </p:nvSpPr>
          <p:spPr>
            <a:xfrm>
              <a:off x="3262600" y="3278475"/>
              <a:ext cx="35450" cy="35475"/>
            </a:xfrm>
            <a:custGeom>
              <a:avLst/>
              <a:gdLst/>
              <a:ahLst/>
              <a:cxnLst/>
              <a:rect l="l" t="t" r="r" b="b"/>
              <a:pathLst>
                <a:path w="1418" h="1419" extrusionOk="0">
                  <a:moveTo>
                    <a:pt x="725" y="0"/>
                  </a:moveTo>
                  <a:cubicBezTo>
                    <a:pt x="315" y="0"/>
                    <a:pt x="0" y="315"/>
                    <a:pt x="0" y="725"/>
                  </a:cubicBezTo>
                  <a:cubicBezTo>
                    <a:pt x="0" y="1103"/>
                    <a:pt x="315" y="1418"/>
                    <a:pt x="725" y="1418"/>
                  </a:cubicBezTo>
                  <a:cubicBezTo>
                    <a:pt x="1103" y="1418"/>
                    <a:pt x="1418" y="1103"/>
                    <a:pt x="1418" y="725"/>
                  </a:cubicBezTo>
                  <a:cubicBezTo>
                    <a:pt x="1418" y="315"/>
                    <a:pt x="1103" y="0"/>
                    <a:pt x="725"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74" name="Google Shape;7674;p93"/>
            <p:cNvSpPr/>
            <p:nvPr/>
          </p:nvSpPr>
          <p:spPr>
            <a:xfrm>
              <a:off x="3220050" y="3452525"/>
              <a:ext cx="121325" cy="35475"/>
            </a:xfrm>
            <a:custGeom>
              <a:avLst/>
              <a:gdLst/>
              <a:ahLst/>
              <a:cxnLst/>
              <a:rect l="l" t="t" r="r" b="b"/>
              <a:pathLst>
                <a:path w="4853" h="1419" extrusionOk="0">
                  <a:moveTo>
                    <a:pt x="1" y="1"/>
                  </a:moveTo>
                  <a:lnTo>
                    <a:pt x="1" y="347"/>
                  </a:lnTo>
                  <a:cubicBezTo>
                    <a:pt x="1" y="946"/>
                    <a:pt x="473" y="1419"/>
                    <a:pt x="1040" y="1419"/>
                  </a:cubicBezTo>
                  <a:lnTo>
                    <a:pt x="3781" y="1419"/>
                  </a:lnTo>
                  <a:cubicBezTo>
                    <a:pt x="4380" y="1419"/>
                    <a:pt x="4853" y="946"/>
                    <a:pt x="4853" y="347"/>
                  </a:cubicBezTo>
                  <a:lnTo>
                    <a:pt x="4853"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75" name="Google Shape;7675;p93"/>
            <p:cNvSpPr/>
            <p:nvPr/>
          </p:nvSpPr>
          <p:spPr>
            <a:xfrm>
              <a:off x="3237375" y="3332025"/>
              <a:ext cx="86675" cy="52000"/>
            </a:xfrm>
            <a:custGeom>
              <a:avLst/>
              <a:gdLst/>
              <a:ahLst/>
              <a:cxnLst/>
              <a:rect l="l" t="t" r="r" b="b"/>
              <a:pathLst>
                <a:path w="3467" h="2080" extrusionOk="0">
                  <a:moveTo>
                    <a:pt x="1734" y="1"/>
                  </a:moveTo>
                  <a:cubicBezTo>
                    <a:pt x="789" y="1"/>
                    <a:pt x="1" y="725"/>
                    <a:pt x="1" y="1733"/>
                  </a:cubicBezTo>
                  <a:lnTo>
                    <a:pt x="1" y="2080"/>
                  </a:lnTo>
                  <a:lnTo>
                    <a:pt x="3466" y="2080"/>
                  </a:lnTo>
                  <a:lnTo>
                    <a:pt x="3466" y="1733"/>
                  </a:lnTo>
                  <a:cubicBezTo>
                    <a:pt x="3466" y="788"/>
                    <a:pt x="2679" y="1"/>
                    <a:pt x="1734"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76" name="Google Shape;7676;p93"/>
            <p:cNvSpPr/>
            <p:nvPr/>
          </p:nvSpPr>
          <p:spPr>
            <a:xfrm>
              <a:off x="3237375" y="3505300"/>
              <a:ext cx="87450" cy="17350"/>
            </a:xfrm>
            <a:custGeom>
              <a:avLst/>
              <a:gdLst/>
              <a:ahLst/>
              <a:cxnLst/>
              <a:rect l="l" t="t" r="r" b="b"/>
              <a:pathLst>
                <a:path w="3498" h="694" extrusionOk="0">
                  <a:moveTo>
                    <a:pt x="32" y="1"/>
                  </a:moveTo>
                  <a:cubicBezTo>
                    <a:pt x="1" y="379"/>
                    <a:pt x="284" y="694"/>
                    <a:pt x="694" y="694"/>
                  </a:cubicBezTo>
                  <a:lnTo>
                    <a:pt x="2773" y="694"/>
                  </a:lnTo>
                  <a:cubicBezTo>
                    <a:pt x="3183" y="694"/>
                    <a:pt x="3498" y="379"/>
                    <a:pt x="3498"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7677" name="Google Shape;7677;p93"/>
          <p:cNvSpPr/>
          <p:nvPr/>
        </p:nvSpPr>
        <p:spPr>
          <a:xfrm>
            <a:off x="10592717" y="2449904"/>
            <a:ext cx="490372" cy="467677"/>
          </a:xfrm>
          <a:custGeom>
            <a:avLst/>
            <a:gdLst/>
            <a:ahLst/>
            <a:cxnLst/>
            <a:rect l="l" t="t" r="r" b="b"/>
            <a:pathLst>
              <a:path w="12446" h="11870" extrusionOk="0">
                <a:moveTo>
                  <a:pt x="9421" y="1410"/>
                </a:moveTo>
                <a:cubicBezTo>
                  <a:pt x="9775" y="1410"/>
                  <a:pt x="10130" y="1544"/>
                  <a:pt x="10397" y="1812"/>
                </a:cubicBezTo>
                <a:cubicBezTo>
                  <a:pt x="10901" y="2316"/>
                  <a:pt x="10901" y="3198"/>
                  <a:pt x="10366" y="3734"/>
                </a:cubicBezTo>
                <a:lnTo>
                  <a:pt x="9169" y="4931"/>
                </a:lnTo>
                <a:cubicBezTo>
                  <a:pt x="8948" y="5152"/>
                  <a:pt x="8633" y="5278"/>
                  <a:pt x="8318" y="5309"/>
                </a:cubicBezTo>
                <a:lnTo>
                  <a:pt x="8476" y="5152"/>
                </a:lnTo>
                <a:cubicBezTo>
                  <a:pt x="8854" y="4773"/>
                  <a:pt x="8854" y="4112"/>
                  <a:pt x="8476" y="3702"/>
                </a:cubicBezTo>
                <a:cubicBezTo>
                  <a:pt x="8271" y="3513"/>
                  <a:pt x="8003" y="3419"/>
                  <a:pt x="7739" y="3419"/>
                </a:cubicBezTo>
                <a:cubicBezTo>
                  <a:pt x="7475" y="3419"/>
                  <a:pt x="7215" y="3513"/>
                  <a:pt x="7026" y="3702"/>
                </a:cubicBezTo>
                <a:lnTo>
                  <a:pt x="6869" y="3860"/>
                </a:lnTo>
                <a:cubicBezTo>
                  <a:pt x="6900" y="3545"/>
                  <a:pt x="7026" y="3230"/>
                  <a:pt x="7247" y="3009"/>
                </a:cubicBezTo>
                <a:lnTo>
                  <a:pt x="8444" y="1812"/>
                </a:lnTo>
                <a:cubicBezTo>
                  <a:pt x="8712" y="1544"/>
                  <a:pt x="9066" y="1410"/>
                  <a:pt x="9421" y="1410"/>
                </a:cubicBezTo>
                <a:close/>
                <a:moveTo>
                  <a:pt x="4128" y="6475"/>
                </a:moveTo>
                <a:lnTo>
                  <a:pt x="3970" y="6601"/>
                </a:lnTo>
                <a:cubicBezTo>
                  <a:pt x="3592" y="7010"/>
                  <a:pt x="3592" y="7672"/>
                  <a:pt x="3970" y="8081"/>
                </a:cubicBezTo>
                <a:cubicBezTo>
                  <a:pt x="4175" y="8270"/>
                  <a:pt x="4443" y="8365"/>
                  <a:pt x="4711" y="8365"/>
                </a:cubicBezTo>
                <a:cubicBezTo>
                  <a:pt x="4978" y="8365"/>
                  <a:pt x="5246" y="8270"/>
                  <a:pt x="5451" y="8081"/>
                </a:cubicBezTo>
                <a:lnTo>
                  <a:pt x="5577" y="7924"/>
                </a:lnTo>
                <a:lnTo>
                  <a:pt x="5577" y="7924"/>
                </a:lnTo>
                <a:cubicBezTo>
                  <a:pt x="5640" y="8270"/>
                  <a:pt x="5483" y="8586"/>
                  <a:pt x="5231" y="8838"/>
                </a:cubicBezTo>
                <a:lnTo>
                  <a:pt x="4065" y="10003"/>
                </a:lnTo>
                <a:cubicBezTo>
                  <a:pt x="3781" y="10271"/>
                  <a:pt x="3427" y="10405"/>
                  <a:pt x="3072" y="10405"/>
                </a:cubicBezTo>
                <a:cubicBezTo>
                  <a:pt x="2718" y="10405"/>
                  <a:pt x="2364" y="10271"/>
                  <a:pt x="2080" y="10003"/>
                </a:cubicBezTo>
                <a:cubicBezTo>
                  <a:pt x="1544" y="9468"/>
                  <a:pt x="1544" y="8586"/>
                  <a:pt x="2080" y="8050"/>
                </a:cubicBezTo>
                <a:lnTo>
                  <a:pt x="3277" y="6853"/>
                </a:lnTo>
                <a:cubicBezTo>
                  <a:pt x="3498" y="6601"/>
                  <a:pt x="3813" y="6506"/>
                  <a:pt x="4128" y="6475"/>
                </a:cubicBezTo>
                <a:close/>
                <a:moveTo>
                  <a:pt x="9373" y="0"/>
                </a:moveTo>
                <a:cubicBezTo>
                  <a:pt x="8665" y="0"/>
                  <a:pt x="7956" y="268"/>
                  <a:pt x="7404" y="804"/>
                </a:cubicBezTo>
                <a:lnTo>
                  <a:pt x="6239" y="1970"/>
                </a:lnTo>
                <a:cubicBezTo>
                  <a:pt x="5451" y="2757"/>
                  <a:pt x="5199" y="3986"/>
                  <a:pt x="5640" y="4994"/>
                </a:cubicBezTo>
                <a:lnTo>
                  <a:pt x="5325" y="5309"/>
                </a:lnTo>
                <a:cubicBezTo>
                  <a:pt x="4994" y="5170"/>
                  <a:pt x="4634" y="5100"/>
                  <a:pt x="4270" y="5100"/>
                </a:cubicBezTo>
                <a:cubicBezTo>
                  <a:pt x="3562" y="5100"/>
                  <a:pt x="2842" y="5366"/>
                  <a:pt x="2301" y="5908"/>
                </a:cubicBezTo>
                <a:lnTo>
                  <a:pt x="1103" y="7105"/>
                </a:lnTo>
                <a:cubicBezTo>
                  <a:pt x="1" y="8144"/>
                  <a:pt x="1" y="9940"/>
                  <a:pt x="1103" y="11043"/>
                </a:cubicBezTo>
                <a:cubicBezTo>
                  <a:pt x="1655" y="11594"/>
                  <a:pt x="2364" y="11870"/>
                  <a:pt x="3072" y="11870"/>
                </a:cubicBezTo>
                <a:cubicBezTo>
                  <a:pt x="3781" y="11870"/>
                  <a:pt x="4490" y="11594"/>
                  <a:pt x="5041" y="11043"/>
                </a:cubicBezTo>
                <a:lnTo>
                  <a:pt x="6239" y="9846"/>
                </a:lnTo>
                <a:cubicBezTo>
                  <a:pt x="7026" y="9058"/>
                  <a:pt x="7247" y="7829"/>
                  <a:pt x="6806" y="6821"/>
                </a:cubicBezTo>
                <a:lnTo>
                  <a:pt x="7121" y="6506"/>
                </a:lnTo>
                <a:cubicBezTo>
                  <a:pt x="7473" y="6656"/>
                  <a:pt x="7840" y="6729"/>
                  <a:pt x="8204" y="6729"/>
                </a:cubicBezTo>
                <a:cubicBezTo>
                  <a:pt x="8914" y="6729"/>
                  <a:pt x="9614" y="6449"/>
                  <a:pt x="10177" y="5908"/>
                </a:cubicBezTo>
                <a:lnTo>
                  <a:pt x="11342" y="4742"/>
                </a:lnTo>
                <a:cubicBezTo>
                  <a:pt x="12445" y="3639"/>
                  <a:pt x="12445" y="1907"/>
                  <a:pt x="11342" y="804"/>
                </a:cubicBezTo>
                <a:cubicBezTo>
                  <a:pt x="10791" y="268"/>
                  <a:pt x="10082" y="0"/>
                  <a:pt x="9373"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7678" name="Google Shape;7678;p93"/>
          <p:cNvGrpSpPr/>
          <p:nvPr/>
        </p:nvGrpSpPr>
        <p:grpSpPr>
          <a:xfrm>
            <a:off x="10603174" y="3046133"/>
            <a:ext cx="469253" cy="465551"/>
            <a:chOff x="3133425" y="3955025"/>
            <a:chExt cx="297750" cy="295400"/>
          </a:xfrm>
        </p:grpSpPr>
        <p:sp>
          <p:nvSpPr>
            <p:cNvPr id="7679" name="Google Shape;7679;p93"/>
            <p:cNvSpPr/>
            <p:nvPr/>
          </p:nvSpPr>
          <p:spPr>
            <a:xfrm>
              <a:off x="3133425" y="4058225"/>
              <a:ext cx="297750" cy="192200"/>
            </a:xfrm>
            <a:custGeom>
              <a:avLst/>
              <a:gdLst/>
              <a:ahLst/>
              <a:cxnLst/>
              <a:rect l="l" t="t" r="r" b="b"/>
              <a:pathLst>
                <a:path w="11910" h="7688" extrusionOk="0">
                  <a:moveTo>
                    <a:pt x="5923" y="0"/>
                  </a:moveTo>
                  <a:cubicBezTo>
                    <a:pt x="5325" y="0"/>
                    <a:pt x="4821" y="347"/>
                    <a:pt x="4631" y="914"/>
                  </a:cubicBezTo>
                  <a:cubicBezTo>
                    <a:pt x="4505" y="1166"/>
                    <a:pt x="4505" y="1449"/>
                    <a:pt x="4568" y="1764"/>
                  </a:cubicBezTo>
                  <a:cubicBezTo>
                    <a:pt x="4884" y="1922"/>
                    <a:pt x="5199" y="2016"/>
                    <a:pt x="5577" y="2048"/>
                  </a:cubicBezTo>
                  <a:lnTo>
                    <a:pt x="5577" y="2741"/>
                  </a:lnTo>
                  <a:lnTo>
                    <a:pt x="2458" y="2741"/>
                  </a:lnTo>
                  <a:cubicBezTo>
                    <a:pt x="1859" y="2741"/>
                    <a:pt x="1418" y="3214"/>
                    <a:pt x="1418" y="3781"/>
                  </a:cubicBezTo>
                  <a:lnTo>
                    <a:pt x="1418" y="4190"/>
                  </a:lnTo>
                  <a:cubicBezTo>
                    <a:pt x="630" y="4316"/>
                    <a:pt x="0" y="5041"/>
                    <a:pt x="0" y="5891"/>
                  </a:cubicBezTo>
                  <a:cubicBezTo>
                    <a:pt x="0" y="6837"/>
                    <a:pt x="788" y="7687"/>
                    <a:pt x="1765" y="7687"/>
                  </a:cubicBezTo>
                  <a:cubicBezTo>
                    <a:pt x="2710" y="7687"/>
                    <a:pt x="3497" y="6900"/>
                    <a:pt x="3497" y="5891"/>
                  </a:cubicBezTo>
                  <a:cubicBezTo>
                    <a:pt x="3497" y="5072"/>
                    <a:pt x="2930" y="4316"/>
                    <a:pt x="2143" y="4190"/>
                  </a:cubicBezTo>
                  <a:lnTo>
                    <a:pt x="2143" y="3781"/>
                  </a:lnTo>
                  <a:cubicBezTo>
                    <a:pt x="2143" y="3592"/>
                    <a:pt x="2300" y="3434"/>
                    <a:pt x="2489" y="3434"/>
                  </a:cubicBezTo>
                  <a:lnTo>
                    <a:pt x="5608" y="3434"/>
                  </a:lnTo>
                  <a:lnTo>
                    <a:pt x="5608" y="4127"/>
                  </a:lnTo>
                  <a:cubicBezTo>
                    <a:pt x="4821" y="4285"/>
                    <a:pt x="4222" y="5009"/>
                    <a:pt x="4222" y="5860"/>
                  </a:cubicBezTo>
                  <a:cubicBezTo>
                    <a:pt x="4222" y="6805"/>
                    <a:pt x="5010" y="7656"/>
                    <a:pt x="5955" y="7656"/>
                  </a:cubicBezTo>
                  <a:cubicBezTo>
                    <a:pt x="6900" y="7656"/>
                    <a:pt x="7687" y="6868"/>
                    <a:pt x="7687" y="5860"/>
                  </a:cubicBezTo>
                  <a:cubicBezTo>
                    <a:pt x="7687" y="5041"/>
                    <a:pt x="7089" y="4285"/>
                    <a:pt x="6301" y="4127"/>
                  </a:cubicBezTo>
                  <a:lnTo>
                    <a:pt x="6301" y="3434"/>
                  </a:lnTo>
                  <a:lnTo>
                    <a:pt x="9452" y="3434"/>
                  </a:lnTo>
                  <a:cubicBezTo>
                    <a:pt x="9641" y="3434"/>
                    <a:pt x="9798" y="3592"/>
                    <a:pt x="9798" y="3781"/>
                  </a:cubicBezTo>
                  <a:lnTo>
                    <a:pt x="9798" y="4190"/>
                  </a:lnTo>
                  <a:cubicBezTo>
                    <a:pt x="9011" y="4316"/>
                    <a:pt x="8444" y="5041"/>
                    <a:pt x="8444" y="5891"/>
                  </a:cubicBezTo>
                  <a:cubicBezTo>
                    <a:pt x="8444" y="6837"/>
                    <a:pt x="9231" y="7687"/>
                    <a:pt x="10176" y="7687"/>
                  </a:cubicBezTo>
                  <a:cubicBezTo>
                    <a:pt x="11121" y="7687"/>
                    <a:pt x="11909" y="6900"/>
                    <a:pt x="11909" y="5891"/>
                  </a:cubicBezTo>
                  <a:cubicBezTo>
                    <a:pt x="11783" y="5135"/>
                    <a:pt x="11185" y="4379"/>
                    <a:pt x="10397" y="4222"/>
                  </a:cubicBezTo>
                  <a:lnTo>
                    <a:pt x="10397" y="3812"/>
                  </a:lnTo>
                  <a:cubicBezTo>
                    <a:pt x="10397" y="3245"/>
                    <a:pt x="9924" y="2804"/>
                    <a:pt x="9389" y="2804"/>
                  </a:cubicBezTo>
                  <a:lnTo>
                    <a:pt x="6238" y="2804"/>
                  </a:lnTo>
                  <a:lnTo>
                    <a:pt x="6238" y="2079"/>
                  </a:lnTo>
                  <a:cubicBezTo>
                    <a:pt x="6585" y="2048"/>
                    <a:pt x="6900" y="1922"/>
                    <a:pt x="7215" y="1827"/>
                  </a:cubicBezTo>
                  <a:cubicBezTo>
                    <a:pt x="7341" y="1418"/>
                    <a:pt x="7246" y="977"/>
                    <a:pt x="7057" y="630"/>
                  </a:cubicBezTo>
                  <a:cubicBezTo>
                    <a:pt x="6774" y="221"/>
                    <a:pt x="6396" y="0"/>
                    <a:pt x="5923"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80" name="Google Shape;7680;p93"/>
            <p:cNvSpPr/>
            <p:nvPr/>
          </p:nvSpPr>
          <p:spPr>
            <a:xfrm>
              <a:off x="3263375" y="4007025"/>
              <a:ext cx="35475" cy="35450"/>
            </a:xfrm>
            <a:custGeom>
              <a:avLst/>
              <a:gdLst/>
              <a:ahLst/>
              <a:cxnLst/>
              <a:rect l="l" t="t" r="r" b="b"/>
              <a:pathLst>
                <a:path w="1419" h="1418" extrusionOk="0">
                  <a:moveTo>
                    <a:pt x="725" y="0"/>
                  </a:moveTo>
                  <a:cubicBezTo>
                    <a:pt x="284" y="0"/>
                    <a:pt x="1" y="315"/>
                    <a:pt x="1" y="725"/>
                  </a:cubicBezTo>
                  <a:cubicBezTo>
                    <a:pt x="1" y="1103"/>
                    <a:pt x="316" y="1418"/>
                    <a:pt x="725" y="1418"/>
                  </a:cubicBezTo>
                  <a:cubicBezTo>
                    <a:pt x="1103" y="1418"/>
                    <a:pt x="1418" y="1103"/>
                    <a:pt x="1418" y="725"/>
                  </a:cubicBezTo>
                  <a:cubicBezTo>
                    <a:pt x="1418" y="315"/>
                    <a:pt x="1103" y="0"/>
                    <a:pt x="725"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81" name="Google Shape;7681;p93"/>
            <p:cNvSpPr/>
            <p:nvPr/>
          </p:nvSpPr>
          <p:spPr>
            <a:xfrm>
              <a:off x="3203525" y="3955025"/>
              <a:ext cx="155175" cy="135500"/>
            </a:xfrm>
            <a:custGeom>
              <a:avLst/>
              <a:gdLst/>
              <a:ahLst/>
              <a:cxnLst/>
              <a:rect l="l" t="t" r="r" b="b"/>
              <a:pathLst>
                <a:path w="6207" h="5420" extrusionOk="0">
                  <a:moveTo>
                    <a:pt x="3119" y="1"/>
                  </a:moveTo>
                  <a:cubicBezTo>
                    <a:pt x="1386" y="1"/>
                    <a:pt x="0" y="1387"/>
                    <a:pt x="0" y="3120"/>
                  </a:cubicBezTo>
                  <a:cubicBezTo>
                    <a:pt x="0" y="4002"/>
                    <a:pt x="410" y="4853"/>
                    <a:pt x="1071" y="5420"/>
                  </a:cubicBezTo>
                  <a:cubicBezTo>
                    <a:pt x="1071" y="5231"/>
                    <a:pt x="1103" y="5042"/>
                    <a:pt x="1197" y="4853"/>
                  </a:cubicBezTo>
                  <a:cubicBezTo>
                    <a:pt x="1323" y="4380"/>
                    <a:pt x="1701" y="3971"/>
                    <a:pt x="2111" y="3750"/>
                  </a:cubicBezTo>
                  <a:cubicBezTo>
                    <a:pt x="1890" y="3498"/>
                    <a:pt x="1733" y="3151"/>
                    <a:pt x="1733" y="2805"/>
                  </a:cubicBezTo>
                  <a:cubicBezTo>
                    <a:pt x="1733" y="2049"/>
                    <a:pt x="2363" y="1419"/>
                    <a:pt x="3119" y="1419"/>
                  </a:cubicBezTo>
                  <a:cubicBezTo>
                    <a:pt x="3844" y="1419"/>
                    <a:pt x="4474" y="2049"/>
                    <a:pt x="4474" y="2805"/>
                  </a:cubicBezTo>
                  <a:cubicBezTo>
                    <a:pt x="4474" y="3151"/>
                    <a:pt x="4348" y="3498"/>
                    <a:pt x="4096" y="3750"/>
                  </a:cubicBezTo>
                  <a:cubicBezTo>
                    <a:pt x="4379" y="3876"/>
                    <a:pt x="4600" y="4097"/>
                    <a:pt x="4789" y="4380"/>
                  </a:cubicBezTo>
                  <a:cubicBezTo>
                    <a:pt x="5009" y="4695"/>
                    <a:pt x="5135" y="5042"/>
                    <a:pt x="5167" y="5420"/>
                  </a:cubicBezTo>
                  <a:cubicBezTo>
                    <a:pt x="5797" y="4853"/>
                    <a:pt x="6207" y="4065"/>
                    <a:pt x="6207" y="3120"/>
                  </a:cubicBezTo>
                  <a:cubicBezTo>
                    <a:pt x="6207" y="1387"/>
                    <a:pt x="4852" y="1"/>
                    <a:pt x="311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682" name="Google Shape;7682;p93"/>
          <p:cNvGrpSpPr/>
          <p:nvPr/>
        </p:nvGrpSpPr>
        <p:grpSpPr>
          <a:xfrm>
            <a:off x="8843406" y="3664249"/>
            <a:ext cx="466772" cy="468427"/>
            <a:chOff x="4991425" y="3234750"/>
            <a:chExt cx="296175" cy="297225"/>
          </a:xfrm>
        </p:grpSpPr>
        <p:sp>
          <p:nvSpPr>
            <p:cNvPr id="7683" name="Google Shape;7683;p93"/>
            <p:cNvSpPr/>
            <p:nvPr/>
          </p:nvSpPr>
          <p:spPr>
            <a:xfrm>
              <a:off x="5077275" y="3304450"/>
              <a:ext cx="122100" cy="99275"/>
            </a:xfrm>
            <a:custGeom>
              <a:avLst/>
              <a:gdLst/>
              <a:ahLst/>
              <a:cxnLst/>
              <a:rect l="l" t="t" r="r" b="b"/>
              <a:pathLst>
                <a:path w="4884" h="3971" extrusionOk="0">
                  <a:moveTo>
                    <a:pt x="2426" y="1"/>
                  </a:moveTo>
                  <a:cubicBezTo>
                    <a:pt x="1103" y="1"/>
                    <a:pt x="0" y="1104"/>
                    <a:pt x="0" y="2427"/>
                  </a:cubicBezTo>
                  <a:cubicBezTo>
                    <a:pt x="0" y="3025"/>
                    <a:pt x="190" y="3530"/>
                    <a:pt x="536" y="3971"/>
                  </a:cubicBezTo>
                  <a:cubicBezTo>
                    <a:pt x="820" y="3624"/>
                    <a:pt x="1103" y="3309"/>
                    <a:pt x="1481" y="3057"/>
                  </a:cubicBezTo>
                  <a:cubicBezTo>
                    <a:pt x="1261" y="2805"/>
                    <a:pt x="1103" y="2458"/>
                    <a:pt x="1103" y="2112"/>
                  </a:cubicBezTo>
                  <a:cubicBezTo>
                    <a:pt x="1103" y="1356"/>
                    <a:pt x="1733" y="726"/>
                    <a:pt x="2489" y="726"/>
                  </a:cubicBezTo>
                  <a:cubicBezTo>
                    <a:pt x="3214" y="726"/>
                    <a:pt x="3844" y="1356"/>
                    <a:pt x="3844" y="2112"/>
                  </a:cubicBezTo>
                  <a:cubicBezTo>
                    <a:pt x="3844" y="2458"/>
                    <a:pt x="3687" y="2805"/>
                    <a:pt x="3466" y="3057"/>
                  </a:cubicBezTo>
                  <a:cubicBezTo>
                    <a:pt x="3844" y="3246"/>
                    <a:pt x="4128" y="3561"/>
                    <a:pt x="4317" y="3971"/>
                  </a:cubicBezTo>
                  <a:cubicBezTo>
                    <a:pt x="4695" y="3530"/>
                    <a:pt x="4884" y="3025"/>
                    <a:pt x="4884" y="2427"/>
                  </a:cubicBezTo>
                  <a:cubicBezTo>
                    <a:pt x="4884" y="1104"/>
                    <a:pt x="3781" y="1"/>
                    <a:pt x="242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84" name="Google Shape;7684;p93"/>
            <p:cNvSpPr/>
            <p:nvPr/>
          </p:nvSpPr>
          <p:spPr>
            <a:xfrm>
              <a:off x="5121375" y="3339900"/>
              <a:ext cx="35475" cy="35475"/>
            </a:xfrm>
            <a:custGeom>
              <a:avLst/>
              <a:gdLst/>
              <a:ahLst/>
              <a:cxnLst/>
              <a:rect l="l" t="t" r="r" b="b"/>
              <a:pathLst>
                <a:path w="1419" h="1419" extrusionOk="0">
                  <a:moveTo>
                    <a:pt x="725" y="1"/>
                  </a:moveTo>
                  <a:cubicBezTo>
                    <a:pt x="316" y="1"/>
                    <a:pt x="1" y="316"/>
                    <a:pt x="1" y="694"/>
                  </a:cubicBezTo>
                  <a:cubicBezTo>
                    <a:pt x="1" y="1103"/>
                    <a:pt x="316" y="1418"/>
                    <a:pt x="725" y="1418"/>
                  </a:cubicBezTo>
                  <a:cubicBezTo>
                    <a:pt x="1103" y="1418"/>
                    <a:pt x="1418" y="1103"/>
                    <a:pt x="1418" y="694"/>
                  </a:cubicBezTo>
                  <a:cubicBezTo>
                    <a:pt x="1418" y="316"/>
                    <a:pt x="1103" y="1"/>
                    <a:pt x="72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85" name="Google Shape;7685;p93"/>
            <p:cNvSpPr/>
            <p:nvPr/>
          </p:nvSpPr>
          <p:spPr>
            <a:xfrm>
              <a:off x="5009550" y="3234750"/>
              <a:ext cx="259150" cy="261125"/>
            </a:xfrm>
            <a:custGeom>
              <a:avLst/>
              <a:gdLst/>
              <a:ahLst/>
              <a:cxnLst/>
              <a:rect l="l" t="t" r="r" b="b"/>
              <a:pathLst>
                <a:path w="10366" h="10445" extrusionOk="0">
                  <a:moveTo>
                    <a:pt x="5198" y="2159"/>
                  </a:moveTo>
                  <a:cubicBezTo>
                    <a:pt x="6931" y="2159"/>
                    <a:pt x="8286" y="3514"/>
                    <a:pt x="8286" y="5246"/>
                  </a:cubicBezTo>
                  <a:cubicBezTo>
                    <a:pt x="8286" y="6916"/>
                    <a:pt x="6931" y="8365"/>
                    <a:pt x="5198" y="8365"/>
                  </a:cubicBezTo>
                  <a:cubicBezTo>
                    <a:pt x="3340" y="8365"/>
                    <a:pt x="2079" y="6822"/>
                    <a:pt x="2079" y="5246"/>
                  </a:cubicBezTo>
                  <a:cubicBezTo>
                    <a:pt x="2079" y="3514"/>
                    <a:pt x="3497" y="2159"/>
                    <a:pt x="5198" y="2159"/>
                  </a:cubicBezTo>
                  <a:close/>
                  <a:moveTo>
                    <a:pt x="5167" y="1"/>
                  </a:moveTo>
                  <a:cubicBezTo>
                    <a:pt x="5088" y="1"/>
                    <a:pt x="5009" y="17"/>
                    <a:pt x="4946" y="48"/>
                  </a:cubicBezTo>
                  <a:lnTo>
                    <a:pt x="4001" y="836"/>
                  </a:lnTo>
                  <a:lnTo>
                    <a:pt x="2773" y="678"/>
                  </a:lnTo>
                  <a:cubicBezTo>
                    <a:pt x="2756" y="675"/>
                    <a:pt x="2739" y="673"/>
                    <a:pt x="2723" y="673"/>
                  </a:cubicBezTo>
                  <a:cubicBezTo>
                    <a:pt x="2583" y="673"/>
                    <a:pt x="2454" y="786"/>
                    <a:pt x="2426" y="899"/>
                  </a:cubicBezTo>
                  <a:lnTo>
                    <a:pt x="1953" y="2033"/>
                  </a:lnTo>
                  <a:lnTo>
                    <a:pt x="819" y="2505"/>
                  </a:lnTo>
                  <a:cubicBezTo>
                    <a:pt x="662" y="2568"/>
                    <a:pt x="567" y="2694"/>
                    <a:pt x="630" y="2852"/>
                  </a:cubicBezTo>
                  <a:lnTo>
                    <a:pt x="788" y="4081"/>
                  </a:lnTo>
                  <a:lnTo>
                    <a:pt x="32" y="5026"/>
                  </a:lnTo>
                  <a:cubicBezTo>
                    <a:pt x="0" y="5183"/>
                    <a:pt x="0" y="5341"/>
                    <a:pt x="63" y="5467"/>
                  </a:cubicBezTo>
                  <a:lnTo>
                    <a:pt x="819" y="6381"/>
                  </a:lnTo>
                  <a:lnTo>
                    <a:pt x="662" y="7609"/>
                  </a:lnTo>
                  <a:cubicBezTo>
                    <a:pt x="630" y="7767"/>
                    <a:pt x="725" y="7924"/>
                    <a:pt x="851" y="7956"/>
                  </a:cubicBezTo>
                  <a:lnTo>
                    <a:pt x="1985" y="8428"/>
                  </a:lnTo>
                  <a:lnTo>
                    <a:pt x="2457" y="9594"/>
                  </a:lnTo>
                  <a:cubicBezTo>
                    <a:pt x="2536" y="9725"/>
                    <a:pt x="2637" y="9791"/>
                    <a:pt x="2741" y="9791"/>
                  </a:cubicBezTo>
                  <a:cubicBezTo>
                    <a:pt x="2762" y="9791"/>
                    <a:pt x="2783" y="9788"/>
                    <a:pt x="2804" y="9783"/>
                  </a:cubicBezTo>
                  <a:lnTo>
                    <a:pt x="4033" y="9626"/>
                  </a:lnTo>
                  <a:lnTo>
                    <a:pt x="4978" y="10382"/>
                  </a:lnTo>
                  <a:cubicBezTo>
                    <a:pt x="5072" y="10413"/>
                    <a:pt x="5104" y="10445"/>
                    <a:pt x="5167" y="10445"/>
                  </a:cubicBezTo>
                  <a:cubicBezTo>
                    <a:pt x="5261" y="10445"/>
                    <a:pt x="5324" y="10413"/>
                    <a:pt x="5387" y="10382"/>
                  </a:cubicBezTo>
                  <a:lnTo>
                    <a:pt x="6333" y="9626"/>
                  </a:lnTo>
                  <a:lnTo>
                    <a:pt x="7530" y="9783"/>
                  </a:lnTo>
                  <a:cubicBezTo>
                    <a:pt x="7687" y="9783"/>
                    <a:pt x="7876" y="9689"/>
                    <a:pt x="7908" y="9594"/>
                  </a:cubicBezTo>
                  <a:lnTo>
                    <a:pt x="8380" y="8428"/>
                  </a:lnTo>
                  <a:lnTo>
                    <a:pt x="9515" y="7956"/>
                  </a:lnTo>
                  <a:cubicBezTo>
                    <a:pt x="9672" y="7893"/>
                    <a:pt x="9735" y="7767"/>
                    <a:pt x="9704" y="7609"/>
                  </a:cubicBezTo>
                  <a:lnTo>
                    <a:pt x="9546" y="6381"/>
                  </a:lnTo>
                  <a:lnTo>
                    <a:pt x="10302" y="5467"/>
                  </a:lnTo>
                  <a:cubicBezTo>
                    <a:pt x="10365" y="5341"/>
                    <a:pt x="10365" y="5120"/>
                    <a:pt x="10302" y="5026"/>
                  </a:cubicBezTo>
                  <a:lnTo>
                    <a:pt x="9546" y="4081"/>
                  </a:lnTo>
                  <a:lnTo>
                    <a:pt x="9704" y="2852"/>
                  </a:lnTo>
                  <a:cubicBezTo>
                    <a:pt x="9735" y="2694"/>
                    <a:pt x="9641" y="2537"/>
                    <a:pt x="9515" y="2505"/>
                  </a:cubicBezTo>
                  <a:lnTo>
                    <a:pt x="8380" y="2033"/>
                  </a:lnTo>
                  <a:lnTo>
                    <a:pt x="7908" y="899"/>
                  </a:lnTo>
                  <a:cubicBezTo>
                    <a:pt x="7826" y="762"/>
                    <a:pt x="7719" y="672"/>
                    <a:pt x="7589" y="672"/>
                  </a:cubicBezTo>
                  <a:cubicBezTo>
                    <a:pt x="7570" y="672"/>
                    <a:pt x="7550" y="674"/>
                    <a:pt x="7530" y="678"/>
                  </a:cubicBezTo>
                  <a:lnTo>
                    <a:pt x="6333" y="836"/>
                  </a:lnTo>
                  <a:lnTo>
                    <a:pt x="5387" y="48"/>
                  </a:lnTo>
                  <a:cubicBezTo>
                    <a:pt x="5324" y="17"/>
                    <a:pt x="5246" y="1"/>
                    <a:pt x="516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86" name="Google Shape;7686;p93"/>
            <p:cNvSpPr/>
            <p:nvPr/>
          </p:nvSpPr>
          <p:spPr>
            <a:xfrm>
              <a:off x="5105625" y="3391900"/>
              <a:ext cx="66975" cy="34675"/>
            </a:xfrm>
            <a:custGeom>
              <a:avLst/>
              <a:gdLst/>
              <a:ahLst/>
              <a:cxnLst/>
              <a:rect l="l" t="t" r="r" b="b"/>
              <a:pathLst>
                <a:path w="2679" h="1387" extrusionOk="0">
                  <a:moveTo>
                    <a:pt x="1355" y="0"/>
                  </a:moveTo>
                  <a:cubicBezTo>
                    <a:pt x="725" y="0"/>
                    <a:pt x="190" y="441"/>
                    <a:pt x="1" y="977"/>
                  </a:cubicBezTo>
                  <a:cubicBezTo>
                    <a:pt x="410" y="1229"/>
                    <a:pt x="820" y="1386"/>
                    <a:pt x="1355" y="1386"/>
                  </a:cubicBezTo>
                  <a:cubicBezTo>
                    <a:pt x="1859" y="1386"/>
                    <a:pt x="2301" y="1229"/>
                    <a:pt x="2679" y="977"/>
                  </a:cubicBezTo>
                  <a:cubicBezTo>
                    <a:pt x="2521" y="410"/>
                    <a:pt x="1985" y="0"/>
                    <a:pt x="1355"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87" name="Google Shape;7687;p93"/>
            <p:cNvSpPr/>
            <p:nvPr/>
          </p:nvSpPr>
          <p:spPr>
            <a:xfrm>
              <a:off x="5192275" y="3443075"/>
              <a:ext cx="95325" cy="86975"/>
            </a:xfrm>
            <a:custGeom>
              <a:avLst/>
              <a:gdLst/>
              <a:ahLst/>
              <a:cxnLst/>
              <a:rect l="l" t="t" r="r" b="b"/>
              <a:pathLst>
                <a:path w="3813" h="3479" extrusionOk="0">
                  <a:moveTo>
                    <a:pt x="2867" y="1"/>
                  </a:moveTo>
                  <a:cubicBezTo>
                    <a:pt x="2741" y="127"/>
                    <a:pt x="2647" y="221"/>
                    <a:pt x="2489" y="284"/>
                  </a:cubicBezTo>
                  <a:lnTo>
                    <a:pt x="1607" y="631"/>
                  </a:lnTo>
                  <a:lnTo>
                    <a:pt x="1260" y="1482"/>
                  </a:lnTo>
                  <a:cubicBezTo>
                    <a:pt x="1103" y="1891"/>
                    <a:pt x="693" y="2112"/>
                    <a:pt x="284" y="2112"/>
                  </a:cubicBezTo>
                  <a:lnTo>
                    <a:pt x="158" y="2112"/>
                  </a:lnTo>
                  <a:lnTo>
                    <a:pt x="0" y="2080"/>
                  </a:lnTo>
                  <a:lnTo>
                    <a:pt x="1166" y="3372"/>
                  </a:lnTo>
                  <a:cubicBezTo>
                    <a:pt x="1237" y="3443"/>
                    <a:pt x="1343" y="3478"/>
                    <a:pt x="1445" y="3478"/>
                  </a:cubicBezTo>
                  <a:cubicBezTo>
                    <a:pt x="1479" y="3478"/>
                    <a:pt x="1512" y="3474"/>
                    <a:pt x="1544" y="3466"/>
                  </a:cubicBezTo>
                  <a:cubicBezTo>
                    <a:pt x="1638" y="3403"/>
                    <a:pt x="1764" y="3340"/>
                    <a:pt x="1764" y="3183"/>
                  </a:cubicBezTo>
                  <a:lnTo>
                    <a:pt x="2080" y="1639"/>
                  </a:lnTo>
                  <a:lnTo>
                    <a:pt x="3497" y="1324"/>
                  </a:lnTo>
                  <a:cubicBezTo>
                    <a:pt x="3532" y="1338"/>
                    <a:pt x="3563" y="1344"/>
                    <a:pt x="3592" y="1344"/>
                  </a:cubicBezTo>
                  <a:cubicBezTo>
                    <a:pt x="3693" y="1344"/>
                    <a:pt x="3756" y="1265"/>
                    <a:pt x="3781" y="1167"/>
                  </a:cubicBezTo>
                  <a:cubicBezTo>
                    <a:pt x="3812" y="1072"/>
                    <a:pt x="3781" y="946"/>
                    <a:pt x="3686" y="820"/>
                  </a:cubicBezTo>
                  <a:lnTo>
                    <a:pt x="2867"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88" name="Google Shape;7688;p93"/>
            <p:cNvSpPr/>
            <p:nvPr/>
          </p:nvSpPr>
          <p:spPr>
            <a:xfrm>
              <a:off x="4991425" y="3444650"/>
              <a:ext cx="95325" cy="87325"/>
            </a:xfrm>
            <a:custGeom>
              <a:avLst/>
              <a:gdLst/>
              <a:ahLst/>
              <a:cxnLst/>
              <a:rect l="l" t="t" r="r" b="b"/>
              <a:pathLst>
                <a:path w="3813" h="3493" extrusionOk="0">
                  <a:moveTo>
                    <a:pt x="946" y="1"/>
                  </a:moveTo>
                  <a:lnTo>
                    <a:pt x="126" y="851"/>
                  </a:lnTo>
                  <a:cubicBezTo>
                    <a:pt x="0" y="851"/>
                    <a:pt x="0" y="1009"/>
                    <a:pt x="32" y="1104"/>
                  </a:cubicBezTo>
                  <a:cubicBezTo>
                    <a:pt x="95" y="1230"/>
                    <a:pt x="158" y="1324"/>
                    <a:pt x="315" y="1356"/>
                  </a:cubicBezTo>
                  <a:lnTo>
                    <a:pt x="1733" y="1671"/>
                  </a:lnTo>
                  <a:lnTo>
                    <a:pt x="2048" y="3214"/>
                  </a:lnTo>
                  <a:cubicBezTo>
                    <a:pt x="2080" y="3309"/>
                    <a:pt x="2174" y="3435"/>
                    <a:pt x="2300" y="3466"/>
                  </a:cubicBezTo>
                  <a:cubicBezTo>
                    <a:pt x="2328" y="3485"/>
                    <a:pt x="2361" y="3492"/>
                    <a:pt x="2396" y="3492"/>
                  </a:cubicBezTo>
                  <a:cubicBezTo>
                    <a:pt x="2482" y="3492"/>
                    <a:pt x="2580" y="3448"/>
                    <a:pt x="2647" y="3403"/>
                  </a:cubicBezTo>
                  <a:lnTo>
                    <a:pt x="3813" y="2112"/>
                  </a:lnTo>
                  <a:lnTo>
                    <a:pt x="3813" y="2112"/>
                  </a:lnTo>
                  <a:lnTo>
                    <a:pt x="3624" y="2143"/>
                  </a:lnTo>
                  <a:lnTo>
                    <a:pt x="3561" y="2143"/>
                  </a:lnTo>
                  <a:cubicBezTo>
                    <a:pt x="3119" y="2143"/>
                    <a:pt x="2773" y="1891"/>
                    <a:pt x="2552" y="1513"/>
                  </a:cubicBezTo>
                  <a:lnTo>
                    <a:pt x="2206" y="631"/>
                  </a:lnTo>
                  <a:lnTo>
                    <a:pt x="1355" y="284"/>
                  </a:lnTo>
                  <a:cubicBezTo>
                    <a:pt x="1198" y="221"/>
                    <a:pt x="1072" y="127"/>
                    <a:pt x="94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689" name="Google Shape;7689;p93"/>
          <p:cNvGrpSpPr/>
          <p:nvPr/>
        </p:nvGrpSpPr>
        <p:grpSpPr>
          <a:xfrm>
            <a:off x="8843406" y="4290334"/>
            <a:ext cx="466772" cy="410903"/>
            <a:chOff x="4991425" y="3617150"/>
            <a:chExt cx="296175" cy="260725"/>
          </a:xfrm>
        </p:grpSpPr>
        <p:sp>
          <p:nvSpPr>
            <p:cNvPr id="7690" name="Google Shape;7690;p93"/>
            <p:cNvSpPr/>
            <p:nvPr/>
          </p:nvSpPr>
          <p:spPr>
            <a:xfrm>
              <a:off x="5069400" y="3738450"/>
              <a:ext cx="139425" cy="139425"/>
            </a:xfrm>
            <a:custGeom>
              <a:avLst/>
              <a:gdLst/>
              <a:ahLst/>
              <a:cxnLst/>
              <a:rect l="l" t="t" r="r" b="b"/>
              <a:pathLst>
                <a:path w="5577" h="5577" extrusionOk="0">
                  <a:moveTo>
                    <a:pt x="2804" y="0"/>
                  </a:moveTo>
                  <a:cubicBezTo>
                    <a:pt x="1607" y="0"/>
                    <a:pt x="1450" y="725"/>
                    <a:pt x="1009" y="3308"/>
                  </a:cubicBezTo>
                  <a:cubicBezTo>
                    <a:pt x="946" y="3749"/>
                    <a:pt x="851" y="4285"/>
                    <a:pt x="757" y="4883"/>
                  </a:cubicBezTo>
                  <a:lnTo>
                    <a:pt x="347" y="4883"/>
                  </a:lnTo>
                  <a:cubicBezTo>
                    <a:pt x="158" y="4883"/>
                    <a:pt x="0" y="5041"/>
                    <a:pt x="0" y="5230"/>
                  </a:cubicBezTo>
                  <a:cubicBezTo>
                    <a:pt x="0" y="5419"/>
                    <a:pt x="158" y="5576"/>
                    <a:pt x="347" y="5576"/>
                  </a:cubicBezTo>
                  <a:lnTo>
                    <a:pt x="5230" y="5576"/>
                  </a:lnTo>
                  <a:cubicBezTo>
                    <a:pt x="5419" y="5545"/>
                    <a:pt x="5577" y="5387"/>
                    <a:pt x="5577" y="5198"/>
                  </a:cubicBezTo>
                  <a:cubicBezTo>
                    <a:pt x="5577" y="5009"/>
                    <a:pt x="5419" y="4852"/>
                    <a:pt x="5230" y="4852"/>
                  </a:cubicBezTo>
                  <a:lnTo>
                    <a:pt x="4852" y="4852"/>
                  </a:lnTo>
                  <a:cubicBezTo>
                    <a:pt x="4726" y="4253"/>
                    <a:pt x="4632" y="3749"/>
                    <a:pt x="4569" y="3277"/>
                  </a:cubicBezTo>
                  <a:cubicBezTo>
                    <a:pt x="4128" y="756"/>
                    <a:pt x="3970" y="0"/>
                    <a:pt x="2804"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91" name="Google Shape;7691;p93"/>
            <p:cNvSpPr/>
            <p:nvPr/>
          </p:nvSpPr>
          <p:spPr>
            <a:xfrm>
              <a:off x="5200150" y="3617150"/>
              <a:ext cx="69325" cy="69325"/>
            </a:xfrm>
            <a:custGeom>
              <a:avLst/>
              <a:gdLst/>
              <a:ahLst/>
              <a:cxnLst/>
              <a:rect l="l" t="t" r="r" b="b"/>
              <a:pathLst>
                <a:path w="2773" h="2773" extrusionOk="0">
                  <a:moveTo>
                    <a:pt x="1386" y="0"/>
                  </a:moveTo>
                  <a:cubicBezTo>
                    <a:pt x="630" y="0"/>
                    <a:pt x="0" y="630"/>
                    <a:pt x="0" y="1387"/>
                  </a:cubicBezTo>
                  <a:cubicBezTo>
                    <a:pt x="0" y="2111"/>
                    <a:pt x="630" y="2773"/>
                    <a:pt x="1386" y="2773"/>
                  </a:cubicBezTo>
                  <a:cubicBezTo>
                    <a:pt x="2143" y="2773"/>
                    <a:pt x="2773" y="2111"/>
                    <a:pt x="2773" y="1387"/>
                  </a:cubicBezTo>
                  <a:cubicBezTo>
                    <a:pt x="2773" y="630"/>
                    <a:pt x="2143" y="0"/>
                    <a:pt x="138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92" name="Google Shape;7692;p93"/>
            <p:cNvSpPr/>
            <p:nvPr/>
          </p:nvSpPr>
          <p:spPr>
            <a:xfrm>
              <a:off x="5009550" y="3617150"/>
              <a:ext cx="68525" cy="69325"/>
            </a:xfrm>
            <a:custGeom>
              <a:avLst/>
              <a:gdLst/>
              <a:ahLst/>
              <a:cxnLst/>
              <a:rect l="l" t="t" r="r" b="b"/>
              <a:pathLst>
                <a:path w="2741" h="2773" extrusionOk="0">
                  <a:moveTo>
                    <a:pt x="1355" y="0"/>
                  </a:moveTo>
                  <a:cubicBezTo>
                    <a:pt x="599" y="0"/>
                    <a:pt x="0" y="630"/>
                    <a:pt x="0" y="1387"/>
                  </a:cubicBezTo>
                  <a:cubicBezTo>
                    <a:pt x="0" y="2143"/>
                    <a:pt x="599" y="2773"/>
                    <a:pt x="1355" y="2773"/>
                  </a:cubicBezTo>
                  <a:cubicBezTo>
                    <a:pt x="2111" y="2773"/>
                    <a:pt x="2741" y="2143"/>
                    <a:pt x="2741" y="1387"/>
                  </a:cubicBezTo>
                  <a:cubicBezTo>
                    <a:pt x="2741" y="630"/>
                    <a:pt x="2111" y="0"/>
                    <a:pt x="1355"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93" name="Google Shape;7693;p93"/>
            <p:cNvSpPr/>
            <p:nvPr/>
          </p:nvSpPr>
          <p:spPr>
            <a:xfrm>
              <a:off x="4991425" y="3686450"/>
              <a:ext cx="104775" cy="52025"/>
            </a:xfrm>
            <a:custGeom>
              <a:avLst/>
              <a:gdLst/>
              <a:ahLst/>
              <a:cxnLst/>
              <a:rect l="l" t="t" r="r" b="b"/>
              <a:pathLst>
                <a:path w="4191" h="2081" extrusionOk="0">
                  <a:moveTo>
                    <a:pt x="568" y="1"/>
                  </a:moveTo>
                  <a:cubicBezTo>
                    <a:pt x="252" y="347"/>
                    <a:pt x="0" y="851"/>
                    <a:pt x="0" y="1356"/>
                  </a:cubicBezTo>
                  <a:lnTo>
                    <a:pt x="0" y="1734"/>
                  </a:lnTo>
                  <a:cubicBezTo>
                    <a:pt x="0" y="1923"/>
                    <a:pt x="158" y="2080"/>
                    <a:pt x="347" y="2080"/>
                  </a:cubicBezTo>
                  <a:lnTo>
                    <a:pt x="3813" y="2080"/>
                  </a:lnTo>
                  <a:cubicBezTo>
                    <a:pt x="4033" y="2080"/>
                    <a:pt x="4191" y="1923"/>
                    <a:pt x="4191" y="1734"/>
                  </a:cubicBezTo>
                  <a:lnTo>
                    <a:pt x="4191" y="1356"/>
                  </a:lnTo>
                  <a:cubicBezTo>
                    <a:pt x="4191" y="820"/>
                    <a:pt x="3970" y="347"/>
                    <a:pt x="3624" y="1"/>
                  </a:cubicBezTo>
                  <a:cubicBezTo>
                    <a:pt x="3245" y="410"/>
                    <a:pt x="2678" y="694"/>
                    <a:pt x="2080" y="694"/>
                  </a:cubicBezTo>
                  <a:cubicBezTo>
                    <a:pt x="1513" y="694"/>
                    <a:pt x="946" y="410"/>
                    <a:pt x="568"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94" name="Google Shape;7694;p93"/>
            <p:cNvSpPr/>
            <p:nvPr/>
          </p:nvSpPr>
          <p:spPr>
            <a:xfrm>
              <a:off x="5183600" y="3686450"/>
              <a:ext cx="104000" cy="52025"/>
            </a:xfrm>
            <a:custGeom>
              <a:avLst/>
              <a:gdLst/>
              <a:ahLst/>
              <a:cxnLst/>
              <a:rect l="l" t="t" r="r" b="b"/>
              <a:pathLst>
                <a:path w="4160" h="2081" extrusionOk="0">
                  <a:moveTo>
                    <a:pt x="536" y="1"/>
                  </a:moveTo>
                  <a:cubicBezTo>
                    <a:pt x="221" y="347"/>
                    <a:pt x="1" y="851"/>
                    <a:pt x="1" y="1356"/>
                  </a:cubicBezTo>
                  <a:lnTo>
                    <a:pt x="1" y="1702"/>
                  </a:lnTo>
                  <a:cubicBezTo>
                    <a:pt x="1" y="1923"/>
                    <a:pt x="158" y="2080"/>
                    <a:pt x="347" y="2080"/>
                  </a:cubicBezTo>
                  <a:lnTo>
                    <a:pt x="3813" y="2080"/>
                  </a:lnTo>
                  <a:cubicBezTo>
                    <a:pt x="4002" y="2080"/>
                    <a:pt x="4159" y="1923"/>
                    <a:pt x="4159" y="1702"/>
                  </a:cubicBezTo>
                  <a:lnTo>
                    <a:pt x="4159" y="1356"/>
                  </a:lnTo>
                  <a:cubicBezTo>
                    <a:pt x="4159" y="820"/>
                    <a:pt x="3970" y="347"/>
                    <a:pt x="3624" y="1"/>
                  </a:cubicBezTo>
                  <a:cubicBezTo>
                    <a:pt x="3214" y="410"/>
                    <a:pt x="2679" y="694"/>
                    <a:pt x="2080" y="694"/>
                  </a:cubicBezTo>
                  <a:cubicBezTo>
                    <a:pt x="1450" y="694"/>
                    <a:pt x="946" y="410"/>
                    <a:pt x="53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95" name="Google Shape;7695;p93"/>
            <p:cNvSpPr/>
            <p:nvPr/>
          </p:nvSpPr>
          <p:spPr>
            <a:xfrm>
              <a:off x="5187550" y="3755775"/>
              <a:ext cx="100050" cy="52800"/>
            </a:xfrm>
            <a:custGeom>
              <a:avLst/>
              <a:gdLst/>
              <a:ahLst/>
              <a:cxnLst/>
              <a:rect l="l" t="t" r="r" b="b"/>
              <a:pathLst>
                <a:path w="4002" h="2112" extrusionOk="0">
                  <a:moveTo>
                    <a:pt x="0" y="0"/>
                  </a:moveTo>
                  <a:cubicBezTo>
                    <a:pt x="189" y="567"/>
                    <a:pt x="315" y="1229"/>
                    <a:pt x="473" y="2111"/>
                  </a:cubicBezTo>
                  <a:lnTo>
                    <a:pt x="3655" y="2111"/>
                  </a:lnTo>
                  <a:cubicBezTo>
                    <a:pt x="3844" y="2111"/>
                    <a:pt x="4001" y="1954"/>
                    <a:pt x="4001" y="1733"/>
                  </a:cubicBezTo>
                  <a:lnTo>
                    <a:pt x="4001" y="378"/>
                  </a:lnTo>
                  <a:cubicBezTo>
                    <a:pt x="3970" y="158"/>
                    <a:pt x="3844" y="0"/>
                    <a:pt x="3655"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96" name="Google Shape;7696;p93"/>
            <p:cNvSpPr/>
            <p:nvPr/>
          </p:nvSpPr>
          <p:spPr>
            <a:xfrm>
              <a:off x="4991425" y="3755775"/>
              <a:ext cx="100850" cy="52000"/>
            </a:xfrm>
            <a:custGeom>
              <a:avLst/>
              <a:gdLst/>
              <a:ahLst/>
              <a:cxnLst/>
              <a:rect l="l" t="t" r="r" b="b"/>
              <a:pathLst>
                <a:path w="4034" h="2080" extrusionOk="0">
                  <a:moveTo>
                    <a:pt x="347" y="0"/>
                  </a:moveTo>
                  <a:cubicBezTo>
                    <a:pt x="158" y="0"/>
                    <a:pt x="0" y="158"/>
                    <a:pt x="0" y="347"/>
                  </a:cubicBezTo>
                  <a:lnTo>
                    <a:pt x="0" y="1733"/>
                  </a:lnTo>
                  <a:cubicBezTo>
                    <a:pt x="0" y="1954"/>
                    <a:pt x="158" y="2080"/>
                    <a:pt x="347" y="2080"/>
                  </a:cubicBezTo>
                  <a:lnTo>
                    <a:pt x="3561" y="2080"/>
                  </a:lnTo>
                  <a:cubicBezTo>
                    <a:pt x="3718" y="1229"/>
                    <a:pt x="3813" y="567"/>
                    <a:pt x="4033"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697" name="Google Shape;7697;p93"/>
          <p:cNvGrpSpPr/>
          <p:nvPr/>
        </p:nvGrpSpPr>
        <p:grpSpPr>
          <a:xfrm>
            <a:off x="8946436" y="4897789"/>
            <a:ext cx="260709" cy="465551"/>
            <a:chOff x="5056800" y="3962900"/>
            <a:chExt cx="165425" cy="295400"/>
          </a:xfrm>
        </p:grpSpPr>
        <p:sp>
          <p:nvSpPr>
            <p:cNvPr id="7698" name="Google Shape;7698;p93"/>
            <p:cNvSpPr/>
            <p:nvPr/>
          </p:nvSpPr>
          <p:spPr>
            <a:xfrm>
              <a:off x="5155250" y="4042450"/>
              <a:ext cx="66975" cy="104800"/>
            </a:xfrm>
            <a:custGeom>
              <a:avLst/>
              <a:gdLst/>
              <a:ahLst/>
              <a:cxnLst/>
              <a:rect l="l" t="t" r="r" b="b"/>
              <a:pathLst>
                <a:path w="2679" h="4192" extrusionOk="0">
                  <a:moveTo>
                    <a:pt x="0" y="1"/>
                  </a:moveTo>
                  <a:lnTo>
                    <a:pt x="505" y="3467"/>
                  </a:lnTo>
                  <a:lnTo>
                    <a:pt x="1103" y="4065"/>
                  </a:lnTo>
                  <a:cubicBezTo>
                    <a:pt x="1166" y="4128"/>
                    <a:pt x="1261" y="4191"/>
                    <a:pt x="1324" y="4191"/>
                  </a:cubicBezTo>
                  <a:lnTo>
                    <a:pt x="2300" y="4191"/>
                  </a:lnTo>
                  <a:cubicBezTo>
                    <a:pt x="2521" y="4191"/>
                    <a:pt x="2678" y="4034"/>
                    <a:pt x="2678" y="3813"/>
                  </a:cubicBezTo>
                  <a:lnTo>
                    <a:pt x="2678" y="2805"/>
                  </a:lnTo>
                  <a:cubicBezTo>
                    <a:pt x="2678" y="2710"/>
                    <a:pt x="2615" y="2616"/>
                    <a:pt x="2552" y="2553"/>
                  </a:cubicBezTo>
                  <a:lnTo>
                    <a:pt x="0"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99" name="Google Shape;7699;p93"/>
            <p:cNvSpPr/>
            <p:nvPr/>
          </p:nvSpPr>
          <p:spPr>
            <a:xfrm>
              <a:off x="5065450" y="3962900"/>
              <a:ext cx="88250" cy="52025"/>
            </a:xfrm>
            <a:custGeom>
              <a:avLst/>
              <a:gdLst/>
              <a:ahLst/>
              <a:cxnLst/>
              <a:rect l="l" t="t" r="r" b="b"/>
              <a:pathLst>
                <a:path w="3530" h="2081" extrusionOk="0">
                  <a:moveTo>
                    <a:pt x="347" y="1"/>
                  </a:moveTo>
                  <a:cubicBezTo>
                    <a:pt x="221" y="1"/>
                    <a:pt x="158" y="33"/>
                    <a:pt x="64" y="159"/>
                  </a:cubicBezTo>
                  <a:cubicBezTo>
                    <a:pt x="1" y="222"/>
                    <a:pt x="1" y="348"/>
                    <a:pt x="32" y="474"/>
                  </a:cubicBezTo>
                  <a:lnTo>
                    <a:pt x="568" y="2080"/>
                  </a:lnTo>
                  <a:lnTo>
                    <a:pt x="2931" y="2080"/>
                  </a:lnTo>
                  <a:lnTo>
                    <a:pt x="3498" y="474"/>
                  </a:lnTo>
                  <a:cubicBezTo>
                    <a:pt x="3529" y="348"/>
                    <a:pt x="3498" y="222"/>
                    <a:pt x="3466" y="159"/>
                  </a:cubicBezTo>
                  <a:cubicBezTo>
                    <a:pt x="3340" y="64"/>
                    <a:pt x="3214" y="1"/>
                    <a:pt x="312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00" name="Google Shape;7700;p93"/>
            <p:cNvSpPr/>
            <p:nvPr/>
          </p:nvSpPr>
          <p:spPr>
            <a:xfrm>
              <a:off x="5056800" y="4032225"/>
              <a:ext cx="104000" cy="226075"/>
            </a:xfrm>
            <a:custGeom>
              <a:avLst/>
              <a:gdLst/>
              <a:ahLst/>
              <a:cxnLst/>
              <a:rect l="l" t="t" r="r" b="b"/>
              <a:pathLst>
                <a:path w="4160" h="9043" extrusionOk="0">
                  <a:moveTo>
                    <a:pt x="977" y="0"/>
                  </a:moveTo>
                  <a:lnTo>
                    <a:pt x="0" y="6553"/>
                  </a:lnTo>
                  <a:cubicBezTo>
                    <a:pt x="0" y="6648"/>
                    <a:pt x="0" y="6742"/>
                    <a:pt x="63" y="6837"/>
                  </a:cubicBezTo>
                  <a:lnTo>
                    <a:pt x="1796" y="8916"/>
                  </a:lnTo>
                  <a:cubicBezTo>
                    <a:pt x="1859" y="9011"/>
                    <a:pt x="1954" y="9042"/>
                    <a:pt x="2080" y="9042"/>
                  </a:cubicBezTo>
                  <a:cubicBezTo>
                    <a:pt x="2174" y="9042"/>
                    <a:pt x="2269" y="9011"/>
                    <a:pt x="2332" y="8916"/>
                  </a:cubicBezTo>
                  <a:lnTo>
                    <a:pt x="4065" y="6837"/>
                  </a:lnTo>
                  <a:cubicBezTo>
                    <a:pt x="4159" y="6742"/>
                    <a:pt x="4159" y="6679"/>
                    <a:pt x="4159" y="6553"/>
                  </a:cubicBezTo>
                  <a:lnTo>
                    <a:pt x="3182"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701" name="Google Shape;7701;p93"/>
          <p:cNvGrpSpPr/>
          <p:nvPr/>
        </p:nvGrpSpPr>
        <p:grpSpPr>
          <a:xfrm>
            <a:off x="10614834" y="4897810"/>
            <a:ext cx="467993" cy="465511"/>
            <a:chOff x="6168925" y="3936925"/>
            <a:chExt cx="296950" cy="295375"/>
          </a:xfrm>
        </p:grpSpPr>
        <p:sp>
          <p:nvSpPr>
            <p:cNvPr id="7702" name="Google Shape;7702;p93"/>
            <p:cNvSpPr/>
            <p:nvPr/>
          </p:nvSpPr>
          <p:spPr>
            <a:xfrm>
              <a:off x="6220900" y="4164550"/>
              <a:ext cx="18150" cy="18125"/>
            </a:xfrm>
            <a:custGeom>
              <a:avLst/>
              <a:gdLst/>
              <a:ahLst/>
              <a:cxnLst/>
              <a:rect l="l" t="t" r="r" b="b"/>
              <a:pathLst>
                <a:path w="726" h="725" extrusionOk="0">
                  <a:moveTo>
                    <a:pt x="379" y="0"/>
                  </a:moveTo>
                  <a:cubicBezTo>
                    <a:pt x="158" y="0"/>
                    <a:pt x="1" y="158"/>
                    <a:pt x="1" y="347"/>
                  </a:cubicBezTo>
                  <a:cubicBezTo>
                    <a:pt x="1" y="567"/>
                    <a:pt x="158" y="725"/>
                    <a:pt x="379" y="725"/>
                  </a:cubicBezTo>
                  <a:cubicBezTo>
                    <a:pt x="568" y="725"/>
                    <a:pt x="725" y="567"/>
                    <a:pt x="725" y="347"/>
                  </a:cubicBezTo>
                  <a:cubicBezTo>
                    <a:pt x="725" y="158"/>
                    <a:pt x="568" y="0"/>
                    <a:pt x="379"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03" name="Google Shape;7703;p93"/>
            <p:cNvSpPr/>
            <p:nvPr/>
          </p:nvSpPr>
          <p:spPr>
            <a:xfrm>
              <a:off x="6168925" y="3972375"/>
              <a:ext cx="227650" cy="259925"/>
            </a:xfrm>
            <a:custGeom>
              <a:avLst/>
              <a:gdLst/>
              <a:ahLst/>
              <a:cxnLst/>
              <a:rect l="l" t="t" r="r" b="b"/>
              <a:pathLst>
                <a:path w="9106" h="10397" extrusionOk="0">
                  <a:moveTo>
                    <a:pt x="3115" y="2135"/>
                  </a:moveTo>
                  <a:cubicBezTo>
                    <a:pt x="3206" y="2135"/>
                    <a:pt x="3293" y="2158"/>
                    <a:pt x="3340" y="2205"/>
                  </a:cubicBezTo>
                  <a:cubicBezTo>
                    <a:pt x="3466" y="2331"/>
                    <a:pt x="3466" y="2583"/>
                    <a:pt x="3340" y="2678"/>
                  </a:cubicBezTo>
                  <a:lnTo>
                    <a:pt x="2930" y="3119"/>
                  </a:lnTo>
                  <a:lnTo>
                    <a:pt x="3340" y="3560"/>
                  </a:lnTo>
                  <a:cubicBezTo>
                    <a:pt x="3466" y="3686"/>
                    <a:pt x="3466" y="3907"/>
                    <a:pt x="3340" y="4033"/>
                  </a:cubicBezTo>
                  <a:cubicBezTo>
                    <a:pt x="3293" y="4096"/>
                    <a:pt x="3206" y="4127"/>
                    <a:pt x="3115" y="4127"/>
                  </a:cubicBezTo>
                  <a:cubicBezTo>
                    <a:pt x="3025" y="4127"/>
                    <a:pt x="2930" y="4096"/>
                    <a:pt x="2867" y="4033"/>
                  </a:cubicBezTo>
                  <a:lnTo>
                    <a:pt x="2458" y="3592"/>
                  </a:lnTo>
                  <a:lnTo>
                    <a:pt x="2017" y="4033"/>
                  </a:lnTo>
                  <a:cubicBezTo>
                    <a:pt x="1954" y="4096"/>
                    <a:pt x="1867" y="4127"/>
                    <a:pt x="1780" y="4127"/>
                  </a:cubicBezTo>
                  <a:cubicBezTo>
                    <a:pt x="1694" y="4127"/>
                    <a:pt x="1607" y="4096"/>
                    <a:pt x="1544" y="4033"/>
                  </a:cubicBezTo>
                  <a:cubicBezTo>
                    <a:pt x="1418" y="3907"/>
                    <a:pt x="1418" y="3686"/>
                    <a:pt x="1544" y="3560"/>
                  </a:cubicBezTo>
                  <a:lnTo>
                    <a:pt x="1985" y="3119"/>
                  </a:lnTo>
                  <a:lnTo>
                    <a:pt x="1544" y="2678"/>
                  </a:lnTo>
                  <a:cubicBezTo>
                    <a:pt x="1418" y="2583"/>
                    <a:pt x="1418" y="2331"/>
                    <a:pt x="1544" y="2205"/>
                  </a:cubicBezTo>
                  <a:cubicBezTo>
                    <a:pt x="1591" y="2158"/>
                    <a:pt x="1678" y="2135"/>
                    <a:pt x="1769" y="2135"/>
                  </a:cubicBezTo>
                  <a:cubicBezTo>
                    <a:pt x="1859" y="2135"/>
                    <a:pt x="1954" y="2158"/>
                    <a:pt x="2017" y="2205"/>
                  </a:cubicBezTo>
                  <a:lnTo>
                    <a:pt x="2458" y="2646"/>
                  </a:lnTo>
                  <a:lnTo>
                    <a:pt x="2867" y="2205"/>
                  </a:lnTo>
                  <a:cubicBezTo>
                    <a:pt x="2930" y="2158"/>
                    <a:pt x="3025" y="2135"/>
                    <a:pt x="3115" y="2135"/>
                  </a:cubicBezTo>
                  <a:close/>
                  <a:moveTo>
                    <a:pt x="6727" y="2079"/>
                  </a:moveTo>
                  <a:cubicBezTo>
                    <a:pt x="6813" y="2079"/>
                    <a:pt x="6900" y="2111"/>
                    <a:pt x="6963" y="2174"/>
                  </a:cubicBezTo>
                  <a:lnTo>
                    <a:pt x="7688" y="2898"/>
                  </a:lnTo>
                  <a:cubicBezTo>
                    <a:pt x="7719" y="2993"/>
                    <a:pt x="7719" y="3245"/>
                    <a:pt x="7593" y="3371"/>
                  </a:cubicBezTo>
                  <a:cubicBezTo>
                    <a:pt x="7546" y="3418"/>
                    <a:pt x="7459" y="3442"/>
                    <a:pt x="7369" y="3442"/>
                  </a:cubicBezTo>
                  <a:cubicBezTo>
                    <a:pt x="7278" y="3442"/>
                    <a:pt x="7183" y="3418"/>
                    <a:pt x="7120" y="3371"/>
                  </a:cubicBezTo>
                  <a:lnTo>
                    <a:pt x="7026" y="3245"/>
                  </a:lnTo>
                  <a:lnTo>
                    <a:pt x="7026" y="4505"/>
                  </a:lnTo>
                  <a:cubicBezTo>
                    <a:pt x="7026" y="5104"/>
                    <a:pt x="6553" y="5513"/>
                    <a:pt x="5986" y="5513"/>
                  </a:cubicBezTo>
                  <a:lnTo>
                    <a:pt x="3151" y="5513"/>
                  </a:lnTo>
                  <a:cubicBezTo>
                    <a:pt x="2962" y="5513"/>
                    <a:pt x="2804" y="5671"/>
                    <a:pt x="2804" y="5891"/>
                  </a:cubicBezTo>
                  <a:lnTo>
                    <a:pt x="2804" y="7026"/>
                  </a:lnTo>
                  <a:cubicBezTo>
                    <a:pt x="3182" y="7183"/>
                    <a:pt x="3497" y="7530"/>
                    <a:pt x="3497" y="8002"/>
                  </a:cubicBezTo>
                  <a:cubicBezTo>
                    <a:pt x="3497" y="8601"/>
                    <a:pt x="3025" y="9042"/>
                    <a:pt x="2489" y="9042"/>
                  </a:cubicBezTo>
                  <a:cubicBezTo>
                    <a:pt x="1922" y="9042"/>
                    <a:pt x="1450" y="8569"/>
                    <a:pt x="1450" y="8002"/>
                  </a:cubicBezTo>
                  <a:cubicBezTo>
                    <a:pt x="1450" y="7561"/>
                    <a:pt x="1733" y="7183"/>
                    <a:pt x="2174" y="7026"/>
                  </a:cubicBezTo>
                  <a:lnTo>
                    <a:pt x="2174" y="5891"/>
                  </a:lnTo>
                  <a:cubicBezTo>
                    <a:pt x="2174" y="5293"/>
                    <a:pt x="2647" y="4852"/>
                    <a:pt x="3182" y="4852"/>
                  </a:cubicBezTo>
                  <a:lnTo>
                    <a:pt x="6018" y="4852"/>
                  </a:lnTo>
                  <a:cubicBezTo>
                    <a:pt x="6207" y="4852"/>
                    <a:pt x="6364" y="4694"/>
                    <a:pt x="6364" y="4505"/>
                  </a:cubicBezTo>
                  <a:lnTo>
                    <a:pt x="6364" y="3245"/>
                  </a:lnTo>
                  <a:lnTo>
                    <a:pt x="6270" y="3371"/>
                  </a:lnTo>
                  <a:cubicBezTo>
                    <a:pt x="6207" y="3418"/>
                    <a:pt x="6120" y="3442"/>
                    <a:pt x="6034" y="3442"/>
                  </a:cubicBezTo>
                  <a:cubicBezTo>
                    <a:pt x="5947" y="3442"/>
                    <a:pt x="5860" y="3418"/>
                    <a:pt x="5797" y="3371"/>
                  </a:cubicBezTo>
                  <a:cubicBezTo>
                    <a:pt x="5671" y="3245"/>
                    <a:pt x="5671" y="2993"/>
                    <a:pt x="5797" y="2898"/>
                  </a:cubicBezTo>
                  <a:lnTo>
                    <a:pt x="6490" y="2174"/>
                  </a:lnTo>
                  <a:cubicBezTo>
                    <a:pt x="6553" y="2111"/>
                    <a:pt x="6640" y="2079"/>
                    <a:pt x="6727" y="2079"/>
                  </a:cubicBezTo>
                  <a:close/>
                  <a:moveTo>
                    <a:pt x="7369" y="7057"/>
                  </a:moveTo>
                  <a:cubicBezTo>
                    <a:pt x="7459" y="7057"/>
                    <a:pt x="7546" y="7089"/>
                    <a:pt x="7593" y="7152"/>
                  </a:cubicBezTo>
                  <a:cubicBezTo>
                    <a:pt x="7719" y="7246"/>
                    <a:pt x="7719" y="7498"/>
                    <a:pt x="7593" y="7624"/>
                  </a:cubicBezTo>
                  <a:lnTo>
                    <a:pt x="7183" y="8034"/>
                  </a:lnTo>
                  <a:lnTo>
                    <a:pt x="7593" y="8475"/>
                  </a:lnTo>
                  <a:cubicBezTo>
                    <a:pt x="7719" y="8601"/>
                    <a:pt x="7719" y="8821"/>
                    <a:pt x="7593" y="8947"/>
                  </a:cubicBezTo>
                  <a:cubicBezTo>
                    <a:pt x="7546" y="9010"/>
                    <a:pt x="7459" y="9042"/>
                    <a:pt x="7369" y="9042"/>
                  </a:cubicBezTo>
                  <a:cubicBezTo>
                    <a:pt x="7278" y="9042"/>
                    <a:pt x="7183" y="9010"/>
                    <a:pt x="7120" y="8947"/>
                  </a:cubicBezTo>
                  <a:lnTo>
                    <a:pt x="6711" y="8506"/>
                  </a:lnTo>
                  <a:lnTo>
                    <a:pt x="6270" y="8947"/>
                  </a:lnTo>
                  <a:cubicBezTo>
                    <a:pt x="6207" y="9010"/>
                    <a:pt x="6120" y="9042"/>
                    <a:pt x="6034" y="9042"/>
                  </a:cubicBezTo>
                  <a:cubicBezTo>
                    <a:pt x="5947" y="9042"/>
                    <a:pt x="5860" y="9010"/>
                    <a:pt x="5797" y="8947"/>
                  </a:cubicBezTo>
                  <a:cubicBezTo>
                    <a:pt x="5671" y="8821"/>
                    <a:pt x="5671" y="8601"/>
                    <a:pt x="5797" y="8475"/>
                  </a:cubicBezTo>
                  <a:lnTo>
                    <a:pt x="6207" y="8034"/>
                  </a:lnTo>
                  <a:lnTo>
                    <a:pt x="5797" y="7624"/>
                  </a:lnTo>
                  <a:cubicBezTo>
                    <a:pt x="5671" y="7498"/>
                    <a:pt x="5671" y="7246"/>
                    <a:pt x="5797" y="7152"/>
                  </a:cubicBezTo>
                  <a:cubicBezTo>
                    <a:pt x="5845" y="7089"/>
                    <a:pt x="5931" y="7057"/>
                    <a:pt x="6022" y="7057"/>
                  </a:cubicBezTo>
                  <a:cubicBezTo>
                    <a:pt x="6112" y="7057"/>
                    <a:pt x="6207" y="7089"/>
                    <a:pt x="6270" y="7152"/>
                  </a:cubicBezTo>
                  <a:lnTo>
                    <a:pt x="6711" y="7561"/>
                  </a:lnTo>
                  <a:lnTo>
                    <a:pt x="7120" y="7152"/>
                  </a:lnTo>
                  <a:cubicBezTo>
                    <a:pt x="7183" y="7089"/>
                    <a:pt x="7278" y="7057"/>
                    <a:pt x="7369" y="7057"/>
                  </a:cubicBezTo>
                  <a:close/>
                  <a:moveTo>
                    <a:pt x="1040" y="0"/>
                  </a:moveTo>
                  <a:cubicBezTo>
                    <a:pt x="441" y="0"/>
                    <a:pt x="0" y="473"/>
                    <a:pt x="0" y="1040"/>
                  </a:cubicBezTo>
                  <a:lnTo>
                    <a:pt x="0" y="9388"/>
                  </a:lnTo>
                  <a:cubicBezTo>
                    <a:pt x="0" y="9987"/>
                    <a:pt x="473" y="10397"/>
                    <a:pt x="1040" y="10397"/>
                  </a:cubicBezTo>
                  <a:lnTo>
                    <a:pt x="8003" y="10397"/>
                  </a:lnTo>
                  <a:cubicBezTo>
                    <a:pt x="8601" y="10397"/>
                    <a:pt x="9011" y="9924"/>
                    <a:pt x="9011" y="9388"/>
                  </a:cubicBezTo>
                  <a:lnTo>
                    <a:pt x="9011" y="1040"/>
                  </a:lnTo>
                  <a:cubicBezTo>
                    <a:pt x="9105" y="473"/>
                    <a:pt x="8633" y="0"/>
                    <a:pt x="8034" y="0"/>
                  </a:cubicBezTo>
                  <a:lnTo>
                    <a:pt x="7341" y="0"/>
                  </a:lnTo>
                  <a:cubicBezTo>
                    <a:pt x="7341" y="756"/>
                    <a:pt x="6711" y="1386"/>
                    <a:pt x="5955" y="1386"/>
                  </a:cubicBezTo>
                  <a:lnTo>
                    <a:pt x="3119" y="1386"/>
                  </a:lnTo>
                  <a:cubicBezTo>
                    <a:pt x="2363" y="1386"/>
                    <a:pt x="1733" y="756"/>
                    <a:pt x="1733"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04" name="Google Shape;7704;p93"/>
            <p:cNvSpPr/>
            <p:nvPr/>
          </p:nvSpPr>
          <p:spPr>
            <a:xfrm>
              <a:off x="6228775" y="3936925"/>
              <a:ext cx="106350" cy="53575"/>
            </a:xfrm>
            <a:custGeom>
              <a:avLst/>
              <a:gdLst/>
              <a:ahLst/>
              <a:cxnLst/>
              <a:rect l="l" t="t" r="r" b="b"/>
              <a:pathLst>
                <a:path w="4254" h="2143" extrusionOk="0">
                  <a:moveTo>
                    <a:pt x="2143" y="0"/>
                  </a:moveTo>
                  <a:cubicBezTo>
                    <a:pt x="1860" y="0"/>
                    <a:pt x="1576" y="221"/>
                    <a:pt x="1450" y="473"/>
                  </a:cubicBezTo>
                  <a:lnTo>
                    <a:pt x="1387" y="725"/>
                  </a:lnTo>
                  <a:lnTo>
                    <a:pt x="725" y="725"/>
                  </a:lnTo>
                  <a:cubicBezTo>
                    <a:pt x="316" y="725"/>
                    <a:pt x="1" y="1040"/>
                    <a:pt x="1" y="1418"/>
                  </a:cubicBezTo>
                  <a:cubicBezTo>
                    <a:pt x="1" y="1828"/>
                    <a:pt x="316" y="2143"/>
                    <a:pt x="725" y="2143"/>
                  </a:cubicBezTo>
                  <a:lnTo>
                    <a:pt x="3561" y="2143"/>
                  </a:lnTo>
                  <a:cubicBezTo>
                    <a:pt x="3939" y="2143"/>
                    <a:pt x="4254" y="1828"/>
                    <a:pt x="4254" y="1418"/>
                  </a:cubicBezTo>
                  <a:cubicBezTo>
                    <a:pt x="4254" y="1040"/>
                    <a:pt x="3939" y="725"/>
                    <a:pt x="3561" y="725"/>
                  </a:cubicBezTo>
                  <a:lnTo>
                    <a:pt x="2868" y="725"/>
                  </a:lnTo>
                  <a:lnTo>
                    <a:pt x="2805" y="473"/>
                  </a:lnTo>
                  <a:cubicBezTo>
                    <a:pt x="2710" y="221"/>
                    <a:pt x="2458" y="0"/>
                    <a:pt x="2143"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05" name="Google Shape;7705;p93"/>
            <p:cNvSpPr/>
            <p:nvPr/>
          </p:nvSpPr>
          <p:spPr>
            <a:xfrm>
              <a:off x="6412300" y="4059000"/>
              <a:ext cx="52000" cy="105575"/>
            </a:xfrm>
            <a:custGeom>
              <a:avLst/>
              <a:gdLst/>
              <a:ahLst/>
              <a:cxnLst/>
              <a:rect l="l" t="t" r="r" b="b"/>
              <a:pathLst>
                <a:path w="2080" h="4223" extrusionOk="0">
                  <a:moveTo>
                    <a:pt x="0" y="1"/>
                  </a:moveTo>
                  <a:lnTo>
                    <a:pt x="0" y="4222"/>
                  </a:lnTo>
                  <a:lnTo>
                    <a:pt x="32" y="4222"/>
                  </a:lnTo>
                  <a:cubicBezTo>
                    <a:pt x="315" y="4002"/>
                    <a:pt x="662" y="3876"/>
                    <a:pt x="1072" y="3876"/>
                  </a:cubicBezTo>
                  <a:cubicBezTo>
                    <a:pt x="1450" y="3876"/>
                    <a:pt x="1796" y="4002"/>
                    <a:pt x="2080" y="4222"/>
                  </a:cubicBezTo>
                  <a:lnTo>
                    <a:pt x="2080"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06" name="Google Shape;7706;p93"/>
            <p:cNvSpPr/>
            <p:nvPr/>
          </p:nvSpPr>
          <p:spPr>
            <a:xfrm>
              <a:off x="6413875" y="4007025"/>
              <a:ext cx="52000" cy="34675"/>
            </a:xfrm>
            <a:custGeom>
              <a:avLst/>
              <a:gdLst/>
              <a:ahLst/>
              <a:cxnLst/>
              <a:rect l="l" t="t" r="r" b="b"/>
              <a:pathLst>
                <a:path w="2080" h="1387" extrusionOk="0">
                  <a:moveTo>
                    <a:pt x="1040" y="0"/>
                  </a:moveTo>
                  <a:cubicBezTo>
                    <a:pt x="441" y="0"/>
                    <a:pt x="0" y="473"/>
                    <a:pt x="0" y="1040"/>
                  </a:cubicBezTo>
                  <a:lnTo>
                    <a:pt x="0" y="1386"/>
                  </a:lnTo>
                  <a:lnTo>
                    <a:pt x="2080" y="1386"/>
                  </a:lnTo>
                  <a:lnTo>
                    <a:pt x="2080" y="1040"/>
                  </a:lnTo>
                  <a:cubicBezTo>
                    <a:pt x="2048" y="473"/>
                    <a:pt x="1576" y="0"/>
                    <a:pt x="104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07" name="Google Shape;7707;p93"/>
            <p:cNvSpPr/>
            <p:nvPr/>
          </p:nvSpPr>
          <p:spPr>
            <a:xfrm>
              <a:off x="6417800" y="4173200"/>
              <a:ext cx="43350" cy="43350"/>
            </a:xfrm>
            <a:custGeom>
              <a:avLst/>
              <a:gdLst/>
              <a:ahLst/>
              <a:cxnLst/>
              <a:rect l="l" t="t" r="r" b="b"/>
              <a:pathLst>
                <a:path w="1734" h="1734" extrusionOk="0">
                  <a:moveTo>
                    <a:pt x="883" y="1"/>
                  </a:moveTo>
                  <a:cubicBezTo>
                    <a:pt x="537" y="1"/>
                    <a:pt x="190" y="221"/>
                    <a:pt x="1" y="442"/>
                  </a:cubicBezTo>
                  <a:lnTo>
                    <a:pt x="568" y="1545"/>
                  </a:lnTo>
                  <a:cubicBezTo>
                    <a:pt x="600" y="1671"/>
                    <a:pt x="757" y="1734"/>
                    <a:pt x="883" y="1734"/>
                  </a:cubicBezTo>
                  <a:cubicBezTo>
                    <a:pt x="978" y="1734"/>
                    <a:pt x="1104" y="1671"/>
                    <a:pt x="1198" y="1545"/>
                  </a:cubicBezTo>
                  <a:lnTo>
                    <a:pt x="1734" y="442"/>
                  </a:lnTo>
                  <a:cubicBezTo>
                    <a:pt x="1545" y="158"/>
                    <a:pt x="1230" y="1"/>
                    <a:pt x="883"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708" name="Google Shape;7708;p93"/>
          <p:cNvGrpSpPr/>
          <p:nvPr/>
        </p:nvGrpSpPr>
        <p:grpSpPr>
          <a:xfrm>
            <a:off x="8233125" y="1853906"/>
            <a:ext cx="464251" cy="465511"/>
            <a:chOff x="1674750" y="3254050"/>
            <a:chExt cx="294575" cy="295375"/>
          </a:xfrm>
        </p:grpSpPr>
        <p:sp>
          <p:nvSpPr>
            <p:cNvPr id="7709" name="Google Shape;7709;p93"/>
            <p:cNvSpPr/>
            <p:nvPr/>
          </p:nvSpPr>
          <p:spPr>
            <a:xfrm>
              <a:off x="1691275" y="3351700"/>
              <a:ext cx="278050" cy="197725"/>
            </a:xfrm>
            <a:custGeom>
              <a:avLst/>
              <a:gdLst/>
              <a:ahLst/>
              <a:cxnLst/>
              <a:rect l="l" t="t" r="r" b="b"/>
              <a:pathLst>
                <a:path w="11122" h="7909" extrusionOk="0">
                  <a:moveTo>
                    <a:pt x="10535" y="0"/>
                  </a:moveTo>
                  <a:cubicBezTo>
                    <a:pt x="10489" y="0"/>
                    <a:pt x="10442" y="10"/>
                    <a:pt x="10397" y="33"/>
                  </a:cubicBezTo>
                  <a:cubicBezTo>
                    <a:pt x="10208" y="64"/>
                    <a:pt x="10114" y="253"/>
                    <a:pt x="10177" y="474"/>
                  </a:cubicBezTo>
                  <a:cubicBezTo>
                    <a:pt x="10334" y="978"/>
                    <a:pt x="10429" y="1482"/>
                    <a:pt x="10429" y="1986"/>
                  </a:cubicBezTo>
                  <a:cubicBezTo>
                    <a:pt x="10429" y="4885"/>
                    <a:pt x="8066" y="7247"/>
                    <a:pt x="5199" y="7247"/>
                  </a:cubicBezTo>
                  <a:cubicBezTo>
                    <a:pt x="3561" y="7247"/>
                    <a:pt x="2017" y="6397"/>
                    <a:pt x="1072" y="5137"/>
                  </a:cubicBezTo>
                  <a:lnTo>
                    <a:pt x="1733" y="5137"/>
                  </a:lnTo>
                  <a:cubicBezTo>
                    <a:pt x="1922" y="5137"/>
                    <a:pt x="2080" y="4979"/>
                    <a:pt x="2080" y="4790"/>
                  </a:cubicBezTo>
                  <a:cubicBezTo>
                    <a:pt x="2080" y="4601"/>
                    <a:pt x="1922" y="4443"/>
                    <a:pt x="1733" y="4443"/>
                  </a:cubicBezTo>
                  <a:lnTo>
                    <a:pt x="347" y="4443"/>
                  </a:lnTo>
                  <a:cubicBezTo>
                    <a:pt x="158" y="4443"/>
                    <a:pt x="1" y="4601"/>
                    <a:pt x="1" y="4790"/>
                  </a:cubicBezTo>
                  <a:lnTo>
                    <a:pt x="1" y="6176"/>
                  </a:lnTo>
                  <a:cubicBezTo>
                    <a:pt x="1" y="6365"/>
                    <a:pt x="158" y="6523"/>
                    <a:pt x="347" y="6523"/>
                  </a:cubicBezTo>
                  <a:cubicBezTo>
                    <a:pt x="536" y="6523"/>
                    <a:pt x="694" y="6365"/>
                    <a:pt x="694" y="6176"/>
                  </a:cubicBezTo>
                  <a:lnTo>
                    <a:pt x="694" y="5767"/>
                  </a:lnTo>
                  <a:cubicBezTo>
                    <a:pt x="1796" y="7090"/>
                    <a:pt x="3466" y="7909"/>
                    <a:pt x="5199" y="7909"/>
                  </a:cubicBezTo>
                  <a:cubicBezTo>
                    <a:pt x="8412" y="7909"/>
                    <a:pt x="11122" y="5231"/>
                    <a:pt x="11122" y="1986"/>
                  </a:cubicBezTo>
                  <a:cubicBezTo>
                    <a:pt x="11122" y="1419"/>
                    <a:pt x="10996" y="820"/>
                    <a:pt x="10838" y="222"/>
                  </a:cubicBezTo>
                  <a:cubicBezTo>
                    <a:pt x="10814" y="102"/>
                    <a:pt x="10681" y="0"/>
                    <a:pt x="10535"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10" name="Google Shape;7710;p93"/>
            <p:cNvSpPr/>
            <p:nvPr/>
          </p:nvSpPr>
          <p:spPr>
            <a:xfrm>
              <a:off x="1674750" y="3254050"/>
              <a:ext cx="277250" cy="197900"/>
            </a:xfrm>
            <a:custGeom>
              <a:avLst/>
              <a:gdLst/>
              <a:ahLst/>
              <a:cxnLst/>
              <a:rect l="l" t="t" r="r" b="b"/>
              <a:pathLst>
                <a:path w="11090" h="7916" extrusionOk="0">
                  <a:moveTo>
                    <a:pt x="5891" y="1"/>
                  </a:moveTo>
                  <a:cubicBezTo>
                    <a:pt x="2678" y="1"/>
                    <a:pt x="0" y="2679"/>
                    <a:pt x="0" y="5892"/>
                  </a:cubicBezTo>
                  <a:cubicBezTo>
                    <a:pt x="0" y="6491"/>
                    <a:pt x="126" y="7089"/>
                    <a:pt x="284" y="7656"/>
                  </a:cubicBezTo>
                  <a:cubicBezTo>
                    <a:pt x="310" y="7842"/>
                    <a:pt x="448" y="7916"/>
                    <a:pt x="604" y="7916"/>
                  </a:cubicBezTo>
                  <a:cubicBezTo>
                    <a:pt x="633" y="7916"/>
                    <a:pt x="663" y="7913"/>
                    <a:pt x="693" y="7908"/>
                  </a:cubicBezTo>
                  <a:cubicBezTo>
                    <a:pt x="882" y="7877"/>
                    <a:pt x="977" y="7656"/>
                    <a:pt x="945" y="7467"/>
                  </a:cubicBezTo>
                  <a:cubicBezTo>
                    <a:pt x="788" y="6963"/>
                    <a:pt x="662" y="6459"/>
                    <a:pt x="662" y="5892"/>
                  </a:cubicBezTo>
                  <a:cubicBezTo>
                    <a:pt x="662" y="3025"/>
                    <a:pt x="3025" y="662"/>
                    <a:pt x="5891" y="662"/>
                  </a:cubicBezTo>
                  <a:cubicBezTo>
                    <a:pt x="7561" y="662"/>
                    <a:pt x="9105" y="1481"/>
                    <a:pt x="10050" y="2742"/>
                  </a:cubicBezTo>
                  <a:lnTo>
                    <a:pt x="9357" y="2742"/>
                  </a:lnTo>
                  <a:cubicBezTo>
                    <a:pt x="9168" y="2742"/>
                    <a:pt x="9010" y="2899"/>
                    <a:pt x="9010" y="3088"/>
                  </a:cubicBezTo>
                  <a:cubicBezTo>
                    <a:pt x="9010" y="3309"/>
                    <a:pt x="9168" y="3466"/>
                    <a:pt x="9357" y="3466"/>
                  </a:cubicBezTo>
                  <a:lnTo>
                    <a:pt x="10743" y="3466"/>
                  </a:lnTo>
                  <a:cubicBezTo>
                    <a:pt x="10932" y="3466"/>
                    <a:pt x="11090" y="3309"/>
                    <a:pt x="11090" y="3088"/>
                  </a:cubicBezTo>
                  <a:lnTo>
                    <a:pt x="11090" y="1733"/>
                  </a:lnTo>
                  <a:cubicBezTo>
                    <a:pt x="11090" y="1513"/>
                    <a:pt x="10932" y="1355"/>
                    <a:pt x="10743" y="1355"/>
                  </a:cubicBezTo>
                  <a:cubicBezTo>
                    <a:pt x="10554" y="1355"/>
                    <a:pt x="10397" y="1513"/>
                    <a:pt x="10397" y="1733"/>
                  </a:cubicBezTo>
                  <a:lnTo>
                    <a:pt x="10397" y="2111"/>
                  </a:lnTo>
                  <a:cubicBezTo>
                    <a:pt x="9294" y="820"/>
                    <a:pt x="7624" y="1"/>
                    <a:pt x="589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11" name="Google Shape;7711;p93"/>
            <p:cNvSpPr/>
            <p:nvPr/>
          </p:nvSpPr>
          <p:spPr>
            <a:xfrm>
              <a:off x="1727500" y="3306825"/>
              <a:ext cx="189075" cy="189050"/>
            </a:xfrm>
            <a:custGeom>
              <a:avLst/>
              <a:gdLst/>
              <a:ahLst/>
              <a:cxnLst/>
              <a:rect l="l" t="t" r="r" b="b"/>
              <a:pathLst>
                <a:path w="7563" h="7562" extrusionOk="0">
                  <a:moveTo>
                    <a:pt x="3750" y="2048"/>
                  </a:moveTo>
                  <a:cubicBezTo>
                    <a:pt x="3939" y="2048"/>
                    <a:pt x="4097" y="2206"/>
                    <a:pt x="4097" y="2426"/>
                  </a:cubicBezTo>
                  <a:lnTo>
                    <a:pt x="4097" y="3435"/>
                  </a:lnTo>
                  <a:lnTo>
                    <a:pt x="4475" y="3435"/>
                  </a:lnTo>
                  <a:cubicBezTo>
                    <a:pt x="4664" y="3435"/>
                    <a:pt x="4821" y="3592"/>
                    <a:pt x="4821" y="3781"/>
                  </a:cubicBezTo>
                  <a:cubicBezTo>
                    <a:pt x="4821" y="4002"/>
                    <a:pt x="4664" y="4159"/>
                    <a:pt x="4475" y="4159"/>
                  </a:cubicBezTo>
                  <a:lnTo>
                    <a:pt x="3750" y="4159"/>
                  </a:lnTo>
                  <a:cubicBezTo>
                    <a:pt x="3561" y="4159"/>
                    <a:pt x="3403" y="4002"/>
                    <a:pt x="3403" y="3781"/>
                  </a:cubicBezTo>
                  <a:lnTo>
                    <a:pt x="3403" y="2426"/>
                  </a:lnTo>
                  <a:cubicBezTo>
                    <a:pt x="3403" y="2206"/>
                    <a:pt x="3561" y="2048"/>
                    <a:pt x="3750" y="2048"/>
                  </a:cubicBezTo>
                  <a:close/>
                  <a:moveTo>
                    <a:pt x="3435" y="0"/>
                  </a:moveTo>
                  <a:cubicBezTo>
                    <a:pt x="2647" y="95"/>
                    <a:pt x="1923" y="410"/>
                    <a:pt x="1356" y="883"/>
                  </a:cubicBezTo>
                  <a:lnTo>
                    <a:pt x="2049" y="1576"/>
                  </a:lnTo>
                  <a:cubicBezTo>
                    <a:pt x="2175" y="1702"/>
                    <a:pt x="2175" y="1954"/>
                    <a:pt x="2049" y="2048"/>
                  </a:cubicBezTo>
                  <a:cubicBezTo>
                    <a:pt x="1986" y="2111"/>
                    <a:pt x="1899" y="2143"/>
                    <a:pt x="1812" y="2143"/>
                  </a:cubicBezTo>
                  <a:cubicBezTo>
                    <a:pt x="1726" y="2143"/>
                    <a:pt x="1639" y="2111"/>
                    <a:pt x="1576" y="2048"/>
                  </a:cubicBezTo>
                  <a:lnTo>
                    <a:pt x="883" y="1355"/>
                  </a:lnTo>
                  <a:cubicBezTo>
                    <a:pt x="410" y="1922"/>
                    <a:pt x="95" y="2647"/>
                    <a:pt x="1" y="3435"/>
                  </a:cubicBezTo>
                  <a:lnTo>
                    <a:pt x="1041" y="3435"/>
                  </a:lnTo>
                  <a:cubicBezTo>
                    <a:pt x="1230" y="3435"/>
                    <a:pt x="1387" y="3592"/>
                    <a:pt x="1387" y="3781"/>
                  </a:cubicBezTo>
                  <a:cubicBezTo>
                    <a:pt x="1387" y="3970"/>
                    <a:pt x="1230" y="4128"/>
                    <a:pt x="1041" y="4128"/>
                  </a:cubicBezTo>
                  <a:lnTo>
                    <a:pt x="1" y="4128"/>
                  </a:lnTo>
                  <a:cubicBezTo>
                    <a:pt x="95" y="4915"/>
                    <a:pt x="410" y="5640"/>
                    <a:pt x="883" y="6238"/>
                  </a:cubicBezTo>
                  <a:lnTo>
                    <a:pt x="1576" y="5514"/>
                  </a:lnTo>
                  <a:cubicBezTo>
                    <a:pt x="1639" y="5451"/>
                    <a:pt x="1734" y="5419"/>
                    <a:pt x="1824" y="5419"/>
                  </a:cubicBezTo>
                  <a:cubicBezTo>
                    <a:pt x="1915" y="5419"/>
                    <a:pt x="2001" y="5451"/>
                    <a:pt x="2049" y="5514"/>
                  </a:cubicBezTo>
                  <a:cubicBezTo>
                    <a:pt x="2175" y="5640"/>
                    <a:pt x="2175" y="5860"/>
                    <a:pt x="2049" y="5986"/>
                  </a:cubicBezTo>
                  <a:lnTo>
                    <a:pt x="1356" y="6711"/>
                  </a:lnTo>
                  <a:cubicBezTo>
                    <a:pt x="1923" y="7184"/>
                    <a:pt x="2647" y="7499"/>
                    <a:pt x="3435" y="7562"/>
                  </a:cubicBezTo>
                  <a:lnTo>
                    <a:pt x="3435" y="6553"/>
                  </a:lnTo>
                  <a:cubicBezTo>
                    <a:pt x="3435" y="6333"/>
                    <a:pt x="3592" y="6175"/>
                    <a:pt x="3781" y="6175"/>
                  </a:cubicBezTo>
                  <a:cubicBezTo>
                    <a:pt x="4002" y="6175"/>
                    <a:pt x="4160" y="6333"/>
                    <a:pt x="4160" y="6553"/>
                  </a:cubicBezTo>
                  <a:lnTo>
                    <a:pt x="4160" y="7562"/>
                  </a:lnTo>
                  <a:cubicBezTo>
                    <a:pt x="4947" y="7499"/>
                    <a:pt x="5640" y="7184"/>
                    <a:pt x="6239" y="6711"/>
                  </a:cubicBezTo>
                  <a:lnTo>
                    <a:pt x="5514" y="5986"/>
                  </a:lnTo>
                  <a:cubicBezTo>
                    <a:pt x="5420" y="5860"/>
                    <a:pt x="5420" y="5640"/>
                    <a:pt x="5514" y="5514"/>
                  </a:cubicBezTo>
                  <a:cubicBezTo>
                    <a:pt x="5577" y="5451"/>
                    <a:pt x="5672" y="5419"/>
                    <a:pt x="5762" y="5419"/>
                  </a:cubicBezTo>
                  <a:cubicBezTo>
                    <a:pt x="5853" y="5419"/>
                    <a:pt x="5940" y="5451"/>
                    <a:pt x="5987" y="5514"/>
                  </a:cubicBezTo>
                  <a:lnTo>
                    <a:pt x="6711" y="6238"/>
                  </a:lnTo>
                  <a:cubicBezTo>
                    <a:pt x="7184" y="5640"/>
                    <a:pt x="7499" y="4915"/>
                    <a:pt x="7562" y="4128"/>
                  </a:cubicBezTo>
                  <a:lnTo>
                    <a:pt x="6554" y="4128"/>
                  </a:lnTo>
                  <a:cubicBezTo>
                    <a:pt x="6365" y="4128"/>
                    <a:pt x="6207" y="3970"/>
                    <a:pt x="6207" y="3781"/>
                  </a:cubicBezTo>
                  <a:cubicBezTo>
                    <a:pt x="6207" y="3592"/>
                    <a:pt x="6365" y="3435"/>
                    <a:pt x="6554" y="3435"/>
                  </a:cubicBezTo>
                  <a:lnTo>
                    <a:pt x="7562" y="3435"/>
                  </a:lnTo>
                  <a:cubicBezTo>
                    <a:pt x="7499" y="2647"/>
                    <a:pt x="7184" y="1922"/>
                    <a:pt x="6711" y="1355"/>
                  </a:cubicBezTo>
                  <a:lnTo>
                    <a:pt x="5987" y="2048"/>
                  </a:lnTo>
                  <a:cubicBezTo>
                    <a:pt x="5940" y="2111"/>
                    <a:pt x="5853" y="2143"/>
                    <a:pt x="5762" y="2143"/>
                  </a:cubicBezTo>
                  <a:cubicBezTo>
                    <a:pt x="5672" y="2143"/>
                    <a:pt x="5577" y="2111"/>
                    <a:pt x="5514" y="2048"/>
                  </a:cubicBezTo>
                  <a:cubicBezTo>
                    <a:pt x="5420" y="1922"/>
                    <a:pt x="5420" y="1702"/>
                    <a:pt x="5514" y="1576"/>
                  </a:cubicBezTo>
                  <a:lnTo>
                    <a:pt x="6239" y="883"/>
                  </a:lnTo>
                  <a:cubicBezTo>
                    <a:pt x="5640" y="410"/>
                    <a:pt x="4947" y="95"/>
                    <a:pt x="4160" y="0"/>
                  </a:cubicBezTo>
                  <a:lnTo>
                    <a:pt x="4160" y="1040"/>
                  </a:lnTo>
                  <a:cubicBezTo>
                    <a:pt x="4160" y="1229"/>
                    <a:pt x="4002" y="1387"/>
                    <a:pt x="3781" y="1387"/>
                  </a:cubicBezTo>
                  <a:cubicBezTo>
                    <a:pt x="3592" y="1387"/>
                    <a:pt x="3435" y="1229"/>
                    <a:pt x="3435" y="1040"/>
                  </a:cubicBezTo>
                  <a:lnTo>
                    <a:pt x="3435"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712" name="Google Shape;7712;p93"/>
          <p:cNvGrpSpPr/>
          <p:nvPr/>
        </p:nvGrpSpPr>
        <p:grpSpPr>
          <a:xfrm>
            <a:off x="8252319" y="2450843"/>
            <a:ext cx="425796" cy="465511"/>
            <a:chOff x="1687350" y="3618725"/>
            <a:chExt cx="270175" cy="295375"/>
          </a:xfrm>
        </p:grpSpPr>
        <p:sp>
          <p:nvSpPr>
            <p:cNvPr id="7713" name="Google Shape;7713;p93"/>
            <p:cNvSpPr/>
            <p:nvPr/>
          </p:nvSpPr>
          <p:spPr>
            <a:xfrm>
              <a:off x="1829900" y="3808550"/>
              <a:ext cx="18150" cy="35450"/>
            </a:xfrm>
            <a:custGeom>
              <a:avLst/>
              <a:gdLst/>
              <a:ahLst/>
              <a:cxnLst/>
              <a:rect l="l" t="t" r="r" b="b"/>
              <a:pathLst>
                <a:path w="726" h="1418" extrusionOk="0">
                  <a:moveTo>
                    <a:pt x="1" y="0"/>
                  </a:moveTo>
                  <a:lnTo>
                    <a:pt x="1" y="1418"/>
                  </a:lnTo>
                  <a:lnTo>
                    <a:pt x="379" y="1418"/>
                  </a:lnTo>
                  <a:cubicBezTo>
                    <a:pt x="568" y="1418"/>
                    <a:pt x="725" y="1260"/>
                    <a:pt x="725" y="1040"/>
                  </a:cubicBezTo>
                  <a:lnTo>
                    <a:pt x="725" y="347"/>
                  </a:lnTo>
                  <a:cubicBezTo>
                    <a:pt x="725" y="158"/>
                    <a:pt x="568" y="0"/>
                    <a:pt x="379"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14" name="Google Shape;7714;p93"/>
            <p:cNvSpPr/>
            <p:nvPr/>
          </p:nvSpPr>
          <p:spPr>
            <a:xfrm>
              <a:off x="1795250" y="3755775"/>
              <a:ext cx="18125" cy="35450"/>
            </a:xfrm>
            <a:custGeom>
              <a:avLst/>
              <a:gdLst/>
              <a:ahLst/>
              <a:cxnLst/>
              <a:rect l="l" t="t" r="r" b="b"/>
              <a:pathLst>
                <a:path w="725" h="1418" extrusionOk="0">
                  <a:moveTo>
                    <a:pt x="378" y="0"/>
                  </a:moveTo>
                  <a:cubicBezTo>
                    <a:pt x="189" y="0"/>
                    <a:pt x="0" y="158"/>
                    <a:pt x="0" y="378"/>
                  </a:cubicBezTo>
                  <a:lnTo>
                    <a:pt x="0" y="1071"/>
                  </a:lnTo>
                  <a:cubicBezTo>
                    <a:pt x="0" y="1260"/>
                    <a:pt x="189" y="1418"/>
                    <a:pt x="378" y="1418"/>
                  </a:cubicBezTo>
                  <a:lnTo>
                    <a:pt x="725" y="1418"/>
                  </a:lnTo>
                  <a:lnTo>
                    <a:pt x="725"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15" name="Google Shape;7715;p93"/>
            <p:cNvSpPr/>
            <p:nvPr/>
          </p:nvSpPr>
          <p:spPr>
            <a:xfrm>
              <a:off x="1687350" y="3618725"/>
              <a:ext cx="270175" cy="295375"/>
            </a:xfrm>
            <a:custGeom>
              <a:avLst/>
              <a:gdLst/>
              <a:ahLst/>
              <a:cxnLst/>
              <a:rect l="l" t="t" r="r" b="b"/>
              <a:pathLst>
                <a:path w="10807" h="11815" extrusionOk="0">
                  <a:moveTo>
                    <a:pt x="6459" y="662"/>
                  </a:moveTo>
                  <a:cubicBezTo>
                    <a:pt x="6868" y="662"/>
                    <a:pt x="7183" y="977"/>
                    <a:pt x="7183" y="1355"/>
                  </a:cubicBezTo>
                  <a:cubicBezTo>
                    <a:pt x="7183" y="1765"/>
                    <a:pt x="6868" y="2080"/>
                    <a:pt x="6459" y="2080"/>
                  </a:cubicBezTo>
                  <a:lnTo>
                    <a:pt x="6459" y="1702"/>
                  </a:lnTo>
                  <a:cubicBezTo>
                    <a:pt x="6459" y="1513"/>
                    <a:pt x="6301" y="1355"/>
                    <a:pt x="6112" y="1355"/>
                  </a:cubicBezTo>
                  <a:lnTo>
                    <a:pt x="4726" y="1355"/>
                  </a:lnTo>
                  <a:cubicBezTo>
                    <a:pt x="4537" y="1355"/>
                    <a:pt x="4379" y="1513"/>
                    <a:pt x="4379" y="1702"/>
                  </a:cubicBezTo>
                  <a:lnTo>
                    <a:pt x="4379" y="2080"/>
                  </a:lnTo>
                  <a:cubicBezTo>
                    <a:pt x="3970" y="2017"/>
                    <a:pt x="3655" y="1702"/>
                    <a:pt x="3655" y="1355"/>
                  </a:cubicBezTo>
                  <a:cubicBezTo>
                    <a:pt x="3655" y="977"/>
                    <a:pt x="3970" y="662"/>
                    <a:pt x="4379" y="662"/>
                  </a:cubicBezTo>
                  <a:close/>
                  <a:moveTo>
                    <a:pt x="5387" y="4128"/>
                  </a:moveTo>
                  <a:cubicBezTo>
                    <a:pt x="5608" y="4128"/>
                    <a:pt x="5766" y="4285"/>
                    <a:pt x="5766" y="4474"/>
                  </a:cubicBezTo>
                  <a:lnTo>
                    <a:pt x="5766" y="4821"/>
                  </a:lnTo>
                  <a:lnTo>
                    <a:pt x="6112" y="4821"/>
                  </a:lnTo>
                  <a:cubicBezTo>
                    <a:pt x="6711" y="4821"/>
                    <a:pt x="7120" y="5293"/>
                    <a:pt x="7120" y="5860"/>
                  </a:cubicBezTo>
                  <a:cubicBezTo>
                    <a:pt x="7120" y="6049"/>
                    <a:pt x="6963" y="6207"/>
                    <a:pt x="6774" y="6207"/>
                  </a:cubicBezTo>
                  <a:cubicBezTo>
                    <a:pt x="6585" y="6207"/>
                    <a:pt x="6427" y="6049"/>
                    <a:pt x="6427" y="5860"/>
                  </a:cubicBezTo>
                  <a:cubicBezTo>
                    <a:pt x="6427" y="5640"/>
                    <a:pt x="6270" y="5482"/>
                    <a:pt x="6081" y="5482"/>
                  </a:cubicBezTo>
                  <a:lnTo>
                    <a:pt x="5703" y="5482"/>
                  </a:lnTo>
                  <a:lnTo>
                    <a:pt x="5703" y="6868"/>
                  </a:lnTo>
                  <a:lnTo>
                    <a:pt x="6081" y="6868"/>
                  </a:lnTo>
                  <a:cubicBezTo>
                    <a:pt x="6648" y="6868"/>
                    <a:pt x="7089" y="7341"/>
                    <a:pt x="7089" y="7908"/>
                  </a:cubicBezTo>
                  <a:lnTo>
                    <a:pt x="7089" y="8601"/>
                  </a:lnTo>
                  <a:cubicBezTo>
                    <a:pt x="7089" y="9200"/>
                    <a:pt x="6616" y="9641"/>
                    <a:pt x="6081" y="9641"/>
                  </a:cubicBezTo>
                  <a:lnTo>
                    <a:pt x="5703" y="9641"/>
                  </a:lnTo>
                  <a:lnTo>
                    <a:pt x="5703" y="9987"/>
                  </a:lnTo>
                  <a:cubicBezTo>
                    <a:pt x="5703" y="10176"/>
                    <a:pt x="5545" y="10334"/>
                    <a:pt x="5356" y="10334"/>
                  </a:cubicBezTo>
                  <a:cubicBezTo>
                    <a:pt x="5167" y="10334"/>
                    <a:pt x="5009" y="10176"/>
                    <a:pt x="5009" y="9987"/>
                  </a:cubicBezTo>
                  <a:lnTo>
                    <a:pt x="5009" y="9704"/>
                  </a:lnTo>
                  <a:lnTo>
                    <a:pt x="4631" y="9704"/>
                  </a:lnTo>
                  <a:cubicBezTo>
                    <a:pt x="4064" y="9704"/>
                    <a:pt x="3623" y="9231"/>
                    <a:pt x="3623" y="8664"/>
                  </a:cubicBezTo>
                  <a:cubicBezTo>
                    <a:pt x="3623" y="8475"/>
                    <a:pt x="3781" y="8318"/>
                    <a:pt x="3970" y="8318"/>
                  </a:cubicBezTo>
                  <a:cubicBezTo>
                    <a:pt x="4159" y="8318"/>
                    <a:pt x="4316" y="8475"/>
                    <a:pt x="4316" y="8664"/>
                  </a:cubicBezTo>
                  <a:cubicBezTo>
                    <a:pt x="4316" y="8885"/>
                    <a:pt x="4505" y="9042"/>
                    <a:pt x="4694" y="9042"/>
                  </a:cubicBezTo>
                  <a:lnTo>
                    <a:pt x="5041" y="9042"/>
                  </a:lnTo>
                  <a:lnTo>
                    <a:pt x="5041" y="7625"/>
                  </a:lnTo>
                  <a:lnTo>
                    <a:pt x="4694" y="7625"/>
                  </a:lnTo>
                  <a:lnTo>
                    <a:pt x="4694" y="7593"/>
                  </a:lnTo>
                  <a:cubicBezTo>
                    <a:pt x="4096" y="7593"/>
                    <a:pt x="3655" y="7120"/>
                    <a:pt x="3655" y="6553"/>
                  </a:cubicBezTo>
                  <a:lnTo>
                    <a:pt x="3655" y="5860"/>
                  </a:lnTo>
                  <a:cubicBezTo>
                    <a:pt x="3655" y="5262"/>
                    <a:pt x="4127" y="4821"/>
                    <a:pt x="4694" y="4821"/>
                  </a:cubicBezTo>
                  <a:lnTo>
                    <a:pt x="5041" y="4821"/>
                  </a:lnTo>
                  <a:lnTo>
                    <a:pt x="5041" y="4474"/>
                  </a:lnTo>
                  <a:cubicBezTo>
                    <a:pt x="5041" y="4285"/>
                    <a:pt x="5198" y="4128"/>
                    <a:pt x="5387" y="4128"/>
                  </a:cubicBezTo>
                  <a:close/>
                  <a:moveTo>
                    <a:pt x="4379" y="0"/>
                  </a:moveTo>
                  <a:cubicBezTo>
                    <a:pt x="3623" y="0"/>
                    <a:pt x="2993" y="662"/>
                    <a:pt x="2993" y="1387"/>
                  </a:cubicBezTo>
                  <a:cubicBezTo>
                    <a:pt x="2993" y="2143"/>
                    <a:pt x="3623" y="2773"/>
                    <a:pt x="4379" y="2773"/>
                  </a:cubicBezTo>
                  <a:lnTo>
                    <a:pt x="4379" y="2899"/>
                  </a:lnTo>
                  <a:cubicBezTo>
                    <a:pt x="3781" y="3025"/>
                    <a:pt x="3277" y="3277"/>
                    <a:pt x="2804" y="3592"/>
                  </a:cubicBezTo>
                  <a:lnTo>
                    <a:pt x="2332" y="3056"/>
                  </a:lnTo>
                  <a:lnTo>
                    <a:pt x="2584" y="2804"/>
                  </a:lnTo>
                  <a:cubicBezTo>
                    <a:pt x="2710" y="2710"/>
                    <a:pt x="2710" y="2458"/>
                    <a:pt x="2615" y="2332"/>
                  </a:cubicBezTo>
                  <a:lnTo>
                    <a:pt x="1701" y="1292"/>
                  </a:lnTo>
                  <a:cubicBezTo>
                    <a:pt x="1630" y="1203"/>
                    <a:pt x="1529" y="1165"/>
                    <a:pt x="1432" y="1165"/>
                  </a:cubicBezTo>
                  <a:cubicBezTo>
                    <a:pt x="1357" y="1165"/>
                    <a:pt x="1284" y="1188"/>
                    <a:pt x="1229" y="1229"/>
                  </a:cubicBezTo>
                  <a:lnTo>
                    <a:pt x="158" y="2143"/>
                  </a:lnTo>
                  <a:cubicBezTo>
                    <a:pt x="0" y="2269"/>
                    <a:pt x="0" y="2489"/>
                    <a:pt x="126" y="2615"/>
                  </a:cubicBezTo>
                  <a:lnTo>
                    <a:pt x="1040" y="3686"/>
                  </a:lnTo>
                  <a:cubicBezTo>
                    <a:pt x="1090" y="3770"/>
                    <a:pt x="1183" y="3809"/>
                    <a:pt x="1279" y="3809"/>
                  </a:cubicBezTo>
                  <a:cubicBezTo>
                    <a:pt x="1365" y="3809"/>
                    <a:pt x="1453" y="3777"/>
                    <a:pt x="1512" y="3718"/>
                  </a:cubicBezTo>
                  <a:lnTo>
                    <a:pt x="1764" y="3497"/>
                  </a:lnTo>
                  <a:lnTo>
                    <a:pt x="2237" y="4033"/>
                  </a:lnTo>
                  <a:cubicBezTo>
                    <a:pt x="1418" y="4852"/>
                    <a:pt x="914" y="5986"/>
                    <a:pt x="914" y="7247"/>
                  </a:cubicBezTo>
                  <a:cubicBezTo>
                    <a:pt x="914" y="9735"/>
                    <a:pt x="2930" y="11815"/>
                    <a:pt x="5387" y="11815"/>
                  </a:cubicBezTo>
                  <a:cubicBezTo>
                    <a:pt x="7876" y="11815"/>
                    <a:pt x="9893" y="9798"/>
                    <a:pt x="9893" y="7247"/>
                  </a:cubicBezTo>
                  <a:cubicBezTo>
                    <a:pt x="9893" y="5986"/>
                    <a:pt x="9389" y="4852"/>
                    <a:pt x="8538" y="4033"/>
                  </a:cubicBezTo>
                  <a:lnTo>
                    <a:pt x="9011" y="3497"/>
                  </a:lnTo>
                  <a:lnTo>
                    <a:pt x="9294" y="3718"/>
                  </a:lnTo>
                  <a:cubicBezTo>
                    <a:pt x="9368" y="3777"/>
                    <a:pt x="9450" y="3809"/>
                    <a:pt x="9528" y="3809"/>
                  </a:cubicBezTo>
                  <a:cubicBezTo>
                    <a:pt x="9616" y="3809"/>
                    <a:pt x="9700" y="3770"/>
                    <a:pt x="9767" y="3686"/>
                  </a:cubicBezTo>
                  <a:lnTo>
                    <a:pt x="10680" y="2615"/>
                  </a:lnTo>
                  <a:cubicBezTo>
                    <a:pt x="10806" y="2458"/>
                    <a:pt x="10806" y="2269"/>
                    <a:pt x="10649" y="2143"/>
                  </a:cubicBezTo>
                  <a:lnTo>
                    <a:pt x="9578" y="1229"/>
                  </a:lnTo>
                  <a:cubicBezTo>
                    <a:pt x="9509" y="1188"/>
                    <a:pt x="9434" y="1165"/>
                    <a:pt x="9361" y="1165"/>
                  </a:cubicBezTo>
                  <a:cubicBezTo>
                    <a:pt x="9267" y="1165"/>
                    <a:pt x="9176" y="1203"/>
                    <a:pt x="9105" y="1292"/>
                  </a:cubicBezTo>
                  <a:lnTo>
                    <a:pt x="8191" y="2332"/>
                  </a:lnTo>
                  <a:cubicBezTo>
                    <a:pt x="8065" y="2489"/>
                    <a:pt x="8065" y="2710"/>
                    <a:pt x="8223" y="2804"/>
                  </a:cubicBezTo>
                  <a:lnTo>
                    <a:pt x="8506" y="3056"/>
                  </a:lnTo>
                  <a:lnTo>
                    <a:pt x="8034" y="3592"/>
                  </a:lnTo>
                  <a:cubicBezTo>
                    <a:pt x="7561" y="3245"/>
                    <a:pt x="7057" y="3025"/>
                    <a:pt x="6459" y="2899"/>
                  </a:cubicBezTo>
                  <a:lnTo>
                    <a:pt x="6459" y="2773"/>
                  </a:lnTo>
                  <a:cubicBezTo>
                    <a:pt x="7215" y="2773"/>
                    <a:pt x="7845" y="2143"/>
                    <a:pt x="7845" y="1387"/>
                  </a:cubicBezTo>
                  <a:cubicBezTo>
                    <a:pt x="7845" y="662"/>
                    <a:pt x="7215" y="0"/>
                    <a:pt x="6459"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716" name="Google Shape;7716;p93"/>
          <p:cNvGrpSpPr/>
          <p:nvPr/>
        </p:nvGrpSpPr>
        <p:grpSpPr>
          <a:xfrm>
            <a:off x="8230590" y="3046151"/>
            <a:ext cx="469253" cy="465511"/>
            <a:chOff x="1672375" y="3982600"/>
            <a:chExt cx="297750" cy="295375"/>
          </a:xfrm>
        </p:grpSpPr>
        <p:sp>
          <p:nvSpPr>
            <p:cNvPr id="7717" name="Google Shape;7717;p93"/>
            <p:cNvSpPr/>
            <p:nvPr/>
          </p:nvSpPr>
          <p:spPr>
            <a:xfrm>
              <a:off x="1796825" y="3982600"/>
              <a:ext cx="51225" cy="51225"/>
            </a:xfrm>
            <a:custGeom>
              <a:avLst/>
              <a:gdLst/>
              <a:ahLst/>
              <a:cxnLst/>
              <a:rect l="l" t="t" r="r" b="b"/>
              <a:pathLst>
                <a:path w="2049" h="2049" extrusionOk="0">
                  <a:moveTo>
                    <a:pt x="1008" y="1"/>
                  </a:moveTo>
                  <a:cubicBezTo>
                    <a:pt x="441" y="1"/>
                    <a:pt x="0" y="442"/>
                    <a:pt x="0" y="1009"/>
                  </a:cubicBezTo>
                  <a:cubicBezTo>
                    <a:pt x="0" y="1576"/>
                    <a:pt x="441" y="2048"/>
                    <a:pt x="1008" y="2048"/>
                  </a:cubicBezTo>
                  <a:cubicBezTo>
                    <a:pt x="1576" y="2048"/>
                    <a:pt x="2048" y="1576"/>
                    <a:pt x="2048" y="1009"/>
                  </a:cubicBezTo>
                  <a:cubicBezTo>
                    <a:pt x="2048" y="442"/>
                    <a:pt x="1576" y="1"/>
                    <a:pt x="1008"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18" name="Google Shape;7718;p93"/>
            <p:cNvSpPr/>
            <p:nvPr/>
          </p:nvSpPr>
          <p:spPr>
            <a:xfrm>
              <a:off x="1672375" y="4092075"/>
              <a:ext cx="297750" cy="185900"/>
            </a:xfrm>
            <a:custGeom>
              <a:avLst/>
              <a:gdLst/>
              <a:ahLst/>
              <a:cxnLst/>
              <a:rect l="l" t="t" r="r" b="b"/>
              <a:pathLst>
                <a:path w="11910" h="7436" extrusionOk="0">
                  <a:moveTo>
                    <a:pt x="3498" y="1"/>
                  </a:moveTo>
                  <a:cubicBezTo>
                    <a:pt x="2174" y="316"/>
                    <a:pt x="1418" y="820"/>
                    <a:pt x="1418" y="1482"/>
                  </a:cubicBezTo>
                  <a:cubicBezTo>
                    <a:pt x="1418" y="2112"/>
                    <a:pt x="2080" y="2553"/>
                    <a:pt x="3088" y="2868"/>
                  </a:cubicBezTo>
                  <a:lnTo>
                    <a:pt x="1891" y="5357"/>
                  </a:lnTo>
                  <a:lnTo>
                    <a:pt x="1765" y="5357"/>
                  </a:lnTo>
                  <a:cubicBezTo>
                    <a:pt x="788" y="5357"/>
                    <a:pt x="1" y="5766"/>
                    <a:pt x="1" y="6365"/>
                  </a:cubicBezTo>
                  <a:cubicBezTo>
                    <a:pt x="1" y="6963"/>
                    <a:pt x="757" y="7404"/>
                    <a:pt x="1765" y="7404"/>
                  </a:cubicBezTo>
                  <a:cubicBezTo>
                    <a:pt x="2804" y="7404"/>
                    <a:pt x="3498" y="6963"/>
                    <a:pt x="3498" y="6365"/>
                  </a:cubicBezTo>
                  <a:cubicBezTo>
                    <a:pt x="3498" y="5987"/>
                    <a:pt x="3151" y="5609"/>
                    <a:pt x="2615" y="5451"/>
                  </a:cubicBezTo>
                  <a:lnTo>
                    <a:pt x="3781" y="3025"/>
                  </a:lnTo>
                  <a:cubicBezTo>
                    <a:pt x="4348" y="3151"/>
                    <a:pt x="4978" y="3183"/>
                    <a:pt x="5608" y="3214"/>
                  </a:cubicBezTo>
                  <a:lnTo>
                    <a:pt x="5608" y="5388"/>
                  </a:lnTo>
                  <a:cubicBezTo>
                    <a:pt x="4758" y="5451"/>
                    <a:pt x="4222" y="5892"/>
                    <a:pt x="4222" y="6396"/>
                  </a:cubicBezTo>
                  <a:cubicBezTo>
                    <a:pt x="4222" y="6995"/>
                    <a:pt x="4978" y="7436"/>
                    <a:pt x="5955" y="7436"/>
                  </a:cubicBezTo>
                  <a:cubicBezTo>
                    <a:pt x="6932" y="7436"/>
                    <a:pt x="7688" y="6995"/>
                    <a:pt x="7688" y="6396"/>
                  </a:cubicBezTo>
                  <a:cubicBezTo>
                    <a:pt x="7688" y="5892"/>
                    <a:pt x="7089" y="5451"/>
                    <a:pt x="6302" y="5388"/>
                  </a:cubicBezTo>
                  <a:lnTo>
                    <a:pt x="6302" y="3214"/>
                  </a:lnTo>
                  <a:cubicBezTo>
                    <a:pt x="6932" y="3214"/>
                    <a:pt x="7562" y="3151"/>
                    <a:pt x="8129" y="3025"/>
                  </a:cubicBezTo>
                  <a:lnTo>
                    <a:pt x="9295" y="5451"/>
                  </a:lnTo>
                  <a:cubicBezTo>
                    <a:pt x="8759" y="5609"/>
                    <a:pt x="8381" y="5987"/>
                    <a:pt x="8381" y="6365"/>
                  </a:cubicBezTo>
                  <a:cubicBezTo>
                    <a:pt x="8381" y="6963"/>
                    <a:pt x="9137" y="7404"/>
                    <a:pt x="10114" y="7404"/>
                  </a:cubicBezTo>
                  <a:cubicBezTo>
                    <a:pt x="11122" y="7404"/>
                    <a:pt x="11909" y="6963"/>
                    <a:pt x="11909" y="6365"/>
                  </a:cubicBezTo>
                  <a:cubicBezTo>
                    <a:pt x="11909" y="5766"/>
                    <a:pt x="11122" y="5357"/>
                    <a:pt x="10145" y="5357"/>
                  </a:cubicBezTo>
                  <a:lnTo>
                    <a:pt x="10019" y="5357"/>
                  </a:lnTo>
                  <a:lnTo>
                    <a:pt x="8822" y="2868"/>
                  </a:lnTo>
                  <a:cubicBezTo>
                    <a:pt x="9830" y="2584"/>
                    <a:pt x="10492" y="2112"/>
                    <a:pt x="10492" y="1482"/>
                  </a:cubicBezTo>
                  <a:cubicBezTo>
                    <a:pt x="10492" y="820"/>
                    <a:pt x="9736" y="316"/>
                    <a:pt x="8381" y="1"/>
                  </a:cubicBezTo>
                  <a:lnTo>
                    <a:pt x="8381" y="64"/>
                  </a:lnTo>
                  <a:lnTo>
                    <a:pt x="8381" y="1450"/>
                  </a:lnTo>
                  <a:cubicBezTo>
                    <a:pt x="8381" y="1639"/>
                    <a:pt x="8223" y="1797"/>
                    <a:pt x="8034" y="1797"/>
                  </a:cubicBezTo>
                  <a:lnTo>
                    <a:pt x="3876" y="1797"/>
                  </a:lnTo>
                  <a:cubicBezTo>
                    <a:pt x="3655" y="1797"/>
                    <a:pt x="3498" y="1639"/>
                    <a:pt x="3498" y="1450"/>
                  </a:cubicBezTo>
                  <a:lnTo>
                    <a:pt x="3498" y="64"/>
                  </a:lnTo>
                  <a:lnTo>
                    <a:pt x="3498"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19" name="Google Shape;7719;p93"/>
            <p:cNvSpPr/>
            <p:nvPr/>
          </p:nvSpPr>
          <p:spPr>
            <a:xfrm>
              <a:off x="1778700" y="4051125"/>
              <a:ext cx="86675" cy="69325"/>
            </a:xfrm>
            <a:custGeom>
              <a:avLst/>
              <a:gdLst/>
              <a:ahLst/>
              <a:cxnLst/>
              <a:rect l="l" t="t" r="r" b="b"/>
              <a:pathLst>
                <a:path w="3467" h="2773" extrusionOk="0">
                  <a:moveTo>
                    <a:pt x="1733" y="1"/>
                  </a:moveTo>
                  <a:cubicBezTo>
                    <a:pt x="788" y="1"/>
                    <a:pt x="1" y="757"/>
                    <a:pt x="1" y="1733"/>
                  </a:cubicBezTo>
                  <a:lnTo>
                    <a:pt x="1" y="2773"/>
                  </a:lnTo>
                  <a:lnTo>
                    <a:pt x="3466" y="2773"/>
                  </a:lnTo>
                  <a:lnTo>
                    <a:pt x="3466" y="1733"/>
                  </a:lnTo>
                  <a:cubicBezTo>
                    <a:pt x="3466" y="788"/>
                    <a:pt x="2679" y="1"/>
                    <a:pt x="1733"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720" name="Google Shape;7720;p93"/>
          <p:cNvGrpSpPr/>
          <p:nvPr/>
        </p:nvGrpSpPr>
        <p:grpSpPr>
          <a:xfrm>
            <a:off x="6486579" y="3665078"/>
            <a:ext cx="466772" cy="466772"/>
            <a:chOff x="3497300" y="3227275"/>
            <a:chExt cx="296175" cy="296175"/>
          </a:xfrm>
        </p:grpSpPr>
        <p:sp>
          <p:nvSpPr>
            <p:cNvPr id="7721" name="Google Shape;7721;p93"/>
            <p:cNvSpPr/>
            <p:nvPr/>
          </p:nvSpPr>
          <p:spPr>
            <a:xfrm>
              <a:off x="3609925" y="3339900"/>
              <a:ext cx="69350" cy="68550"/>
            </a:xfrm>
            <a:custGeom>
              <a:avLst/>
              <a:gdLst/>
              <a:ahLst/>
              <a:cxnLst/>
              <a:rect l="l" t="t" r="r" b="b"/>
              <a:pathLst>
                <a:path w="2774" h="2742" extrusionOk="0">
                  <a:moveTo>
                    <a:pt x="1387" y="1"/>
                  </a:moveTo>
                  <a:cubicBezTo>
                    <a:pt x="631" y="1"/>
                    <a:pt x="1" y="631"/>
                    <a:pt x="1" y="1355"/>
                  </a:cubicBezTo>
                  <a:cubicBezTo>
                    <a:pt x="1" y="2112"/>
                    <a:pt x="631" y="2742"/>
                    <a:pt x="1387" y="2742"/>
                  </a:cubicBezTo>
                  <a:cubicBezTo>
                    <a:pt x="2143" y="2742"/>
                    <a:pt x="2773" y="2112"/>
                    <a:pt x="2773" y="1355"/>
                  </a:cubicBezTo>
                  <a:cubicBezTo>
                    <a:pt x="2773" y="631"/>
                    <a:pt x="2143" y="1"/>
                    <a:pt x="138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22" name="Google Shape;7722;p93"/>
            <p:cNvSpPr/>
            <p:nvPr/>
          </p:nvSpPr>
          <p:spPr>
            <a:xfrm>
              <a:off x="3531175" y="3227275"/>
              <a:ext cx="86650" cy="86675"/>
            </a:xfrm>
            <a:custGeom>
              <a:avLst/>
              <a:gdLst/>
              <a:ahLst/>
              <a:cxnLst/>
              <a:rect l="l" t="t" r="r" b="b"/>
              <a:pathLst>
                <a:path w="3466" h="3467" extrusionOk="0">
                  <a:moveTo>
                    <a:pt x="1733" y="1"/>
                  </a:moveTo>
                  <a:cubicBezTo>
                    <a:pt x="788" y="1"/>
                    <a:pt x="0" y="788"/>
                    <a:pt x="0" y="1733"/>
                  </a:cubicBezTo>
                  <a:cubicBezTo>
                    <a:pt x="0" y="2678"/>
                    <a:pt x="788" y="3466"/>
                    <a:pt x="1733" y="3466"/>
                  </a:cubicBezTo>
                  <a:cubicBezTo>
                    <a:pt x="2741" y="3466"/>
                    <a:pt x="3466" y="2678"/>
                    <a:pt x="3466" y="1733"/>
                  </a:cubicBezTo>
                  <a:cubicBezTo>
                    <a:pt x="3466" y="788"/>
                    <a:pt x="2678" y="1"/>
                    <a:pt x="1733"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23" name="Google Shape;7723;p93"/>
            <p:cNvSpPr/>
            <p:nvPr/>
          </p:nvSpPr>
          <p:spPr>
            <a:xfrm>
              <a:off x="3670575" y="3227275"/>
              <a:ext cx="86675" cy="86675"/>
            </a:xfrm>
            <a:custGeom>
              <a:avLst/>
              <a:gdLst/>
              <a:ahLst/>
              <a:cxnLst/>
              <a:rect l="l" t="t" r="r" b="b"/>
              <a:pathLst>
                <a:path w="3467" h="3467" extrusionOk="0">
                  <a:moveTo>
                    <a:pt x="1733" y="1"/>
                  </a:moveTo>
                  <a:cubicBezTo>
                    <a:pt x="788" y="1"/>
                    <a:pt x="1" y="788"/>
                    <a:pt x="1" y="1733"/>
                  </a:cubicBezTo>
                  <a:cubicBezTo>
                    <a:pt x="1" y="2678"/>
                    <a:pt x="788" y="3466"/>
                    <a:pt x="1733" y="3466"/>
                  </a:cubicBezTo>
                  <a:cubicBezTo>
                    <a:pt x="2679" y="3466"/>
                    <a:pt x="3466" y="2678"/>
                    <a:pt x="3466" y="1733"/>
                  </a:cubicBezTo>
                  <a:cubicBezTo>
                    <a:pt x="3466" y="788"/>
                    <a:pt x="2679" y="1"/>
                    <a:pt x="1733"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24" name="Google Shape;7724;p93"/>
            <p:cNvSpPr/>
            <p:nvPr/>
          </p:nvSpPr>
          <p:spPr>
            <a:xfrm>
              <a:off x="3622525" y="3421825"/>
              <a:ext cx="41775" cy="25225"/>
            </a:xfrm>
            <a:custGeom>
              <a:avLst/>
              <a:gdLst/>
              <a:ahLst/>
              <a:cxnLst/>
              <a:rect l="l" t="t" r="r" b="b"/>
              <a:pathLst>
                <a:path w="1671" h="1009" extrusionOk="0">
                  <a:moveTo>
                    <a:pt x="1" y="0"/>
                  </a:moveTo>
                  <a:lnTo>
                    <a:pt x="851" y="1008"/>
                  </a:lnTo>
                  <a:lnTo>
                    <a:pt x="1671" y="0"/>
                  </a:lnTo>
                  <a:lnTo>
                    <a:pt x="1671" y="0"/>
                  </a:lnTo>
                  <a:cubicBezTo>
                    <a:pt x="1450" y="126"/>
                    <a:pt x="1167" y="158"/>
                    <a:pt x="851" y="158"/>
                  </a:cubicBezTo>
                  <a:cubicBezTo>
                    <a:pt x="568" y="158"/>
                    <a:pt x="284" y="95"/>
                    <a:pt x="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25" name="Google Shape;7725;p93"/>
            <p:cNvSpPr/>
            <p:nvPr/>
          </p:nvSpPr>
          <p:spPr>
            <a:xfrm>
              <a:off x="3566600" y="3416300"/>
              <a:ext cx="70125" cy="106350"/>
            </a:xfrm>
            <a:custGeom>
              <a:avLst/>
              <a:gdLst/>
              <a:ahLst/>
              <a:cxnLst/>
              <a:rect l="l" t="t" r="r" b="b"/>
              <a:pathLst>
                <a:path w="2805" h="4254" extrusionOk="0">
                  <a:moveTo>
                    <a:pt x="1261" y="1"/>
                  </a:moveTo>
                  <a:cubicBezTo>
                    <a:pt x="474" y="599"/>
                    <a:pt x="1" y="1513"/>
                    <a:pt x="1" y="2490"/>
                  </a:cubicBezTo>
                  <a:lnTo>
                    <a:pt x="1" y="3907"/>
                  </a:lnTo>
                  <a:cubicBezTo>
                    <a:pt x="1" y="4096"/>
                    <a:pt x="158" y="4254"/>
                    <a:pt x="379" y="4254"/>
                  </a:cubicBezTo>
                  <a:lnTo>
                    <a:pt x="2805" y="4254"/>
                  </a:lnTo>
                  <a:lnTo>
                    <a:pt x="2805" y="1891"/>
                  </a:lnTo>
                  <a:lnTo>
                    <a:pt x="1261"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26" name="Google Shape;7726;p93"/>
            <p:cNvSpPr/>
            <p:nvPr/>
          </p:nvSpPr>
          <p:spPr>
            <a:xfrm>
              <a:off x="3653250" y="3417100"/>
              <a:ext cx="70125" cy="106350"/>
            </a:xfrm>
            <a:custGeom>
              <a:avLst/>
              <a:gdLst/>
              <a:ahLst/>
              <a:cxnLst/>
              <a:rect l="l" t="t" r="r" b="b"/>
              <a:pathLst>
                <a:path w="2805" h="4254" extrusionOk="0">
                  <a:moveTo>
                    <a:pt x="1544" y="0"/>
                  </a:moveTo>
                  <a:lnTo>
                    <a:pt x="1" y="1890"/>
                  </a:lnTo>
                  <a:lnTo>
                    <a:pt x="1" y="4253"/>
                  </a:lnTo>
                  <a:lnTo>
                    <a:pt x="2458" y="4253"/>
                  </a:lnTo>
                  <a:cubicBezTo>
                    <a:pt x="2647" y="4253"/>
                    <a:pt x="2804" y="4096"/>
                    <a:pt x="2804" y="3907"/>
                  </a:cubicBezTo>
                  <a:lnTo>
                    <a:pt x="2804" y="2489"/>
                  </a:lnTo>
                  <a:cubicBezTo>
                    <a:pt x="2773" y="1481"/>
                    <a:pt x="2300" y="567"/>
                    <a:pt x="1544"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27" name="Google Shape;7727;p93"/>
            <p:cNvSpPr/>
            <p:nvPr/>
          </p:nvSpPr>
          <p:spPr>
            <a:xfrm>
              <a:off x="3655625" y="3310775"/>
              <a:ext cx="137850" cy="108700"/>
            </a:xfrm>
            <a:custGeom>
              <a:avLst/>
              <a:gdLst/>
              <a:ahLst/>
              <a:cxnLst/>
              <a:rect l="l" t="t" r="r" b="b"/>
              <a:pathLst>
                <a:path w="5514" h="4348" extrusionOk="0">
                  <a:moveTo>
                    <a:pt x="3686" y="1512"/>
                  </a:moveTo>
                  <a:cubicBezTo>
                    <a:pt x="3907" y="1512"/>
                    <a:pt x="4064" y="1670"/>
                    <a:pt x="4064" y="1859"/>
                  </a:cubicBezTo>
                  <a:cubicBezTo>
                    <a:pt x="4064" y="2048"/>
                    <a:pt x="3907" y="2205"/>
                    <a:pt x="3686" y="2205"/>
                  </a:cubicBezTo>
                  <a:lnTo>
                    <a:pt x="2993" y="2205"/>
                  </a:lnTo>
                  <a:cubicBezTo>
                    <a:pt x="2804" y="2205"/>
                    <a:pt x="2646" y="2048"/>
                    <a:pt x="2646" y="1859"/>
                  </a:cubicBezTo>
                  <a:cubicBezTo>
                    <a:pt x="2646" y="1670"/>
                    <a:pt x="2804" y="1512"/>
                    <a:pt x="2993" y="1512"/>
                  </a:cubicBezTo>
                  <a:close/>
                  <a:moveTo>
                    <a:pt x="4127" y="0"/>
                  </a:moveTo>
                  <a:cubicBezTo>
                    <a:pt x="3686" y="536"/>
                    <a:pt x="3056" y="851"/>
                    <a:pt x="2331" y="851"/>
                  </a:cubicBezTo>
                  <a:cubicBezTo>
                    <a:pt x="1607" y="851"/>
                    <a:pt x="977" y="504"/>
                    <a:pt x="536" y="63"/>
                  </a:cubicBezTo>
                  <a:cubicBezTo>
                    <a:pt x="347" y="221"/>
                    <a:pt x="158" y="378"/>
                    <a:pt x="0" y="567"/>
                  </a:cubicBezTo>
                  <a:cubicBezTo>
                    <a:pt x="945" y="756"/>
                    <a:pt x="1638" y="1575"/>
                    <a:pt x="1638" y="2615"/>
                  </a:cubicBezTo>
                  <a:cubicBezTo>
                    <a:pt x="1638" y="2930"/>
                    <a:pt x="1575" y="3214"/>
                    <a:pt x="1449" y="3466"/>
                  </a:cubicBezTo>
                  <a:cubicBezTo>
                    <a:pt x="1859" y="3718"/>
                    <a:pt x="2205" y="4001"/>
                    <a:pt x="2520" y="4348"/>
                  </a:cubicBezTo>
                  <a:lnTo>
                    <a:pt x="5167" y="4348"/>
                  </a:lnTo>
                  <a:cubicBezTo>
                    <a:pt x="5356" y="4348"/>
                    <a:pt x="5513" y="4190"/>
                    <a:pt x="5513" y="4001"/>
                  </a:cubicBezTo>
                  <a:lnTo>
                    <a:pt x="5513" y="2615"/>
                  </a:lnTo>
                  <a:cubicBezTo>
                    <a:pt x="5482" y="1512"/>
                    <a:pt x="4915" y="567"/>
                    <a:pt x="412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28" name="Google Shape;7728;p93"/>
            <p:cNvSpPr/>
            <p:nvPr/>
          </p:nvSpPr>
          <p:spPr>
            <a:xfrm>
              <a:off x="3497300" y="3309975"/>
              <a:ext cx="136275" cy="108725"/>
            </a:xfrm>
            <a:custGeom>
              <a:avLst/>
              <a:gdLst/>
              <a:ahLst/>
              <a:cxnLst/>
              <a:rect l="l" t="t" r="r" b="b"/>
              <a:pathLst>
                <a:path w="5451" h="4349" extrusionOk="0">
                  <a:moveTo>
                    <a:pt x="2426" y="1544"/>
                  </a:moveTo>
                  <a:cubicBezTo>
                    <a:pt x="2615" y="1544"/>
                    <a:pt x="2773" y="1702"/>
                    <a:pt x="2773" y="1891"/>
                  </a:cubicBezTo>
                  <a:cubicBezTo>
                    <a:pt x="2773" y="2080"/>
                    <a:pt x="2615" y="2237"/>
                    <a:pt x="2426" y="2237"/>
                  </a:cubicBezTo>
                  <a:lnTo>
                    <a:pt x="1733" y="2237"/>
                  </a:lnTo>
                  <a:cubicBezTo>
                    <a:pt x="1513" y="2237"/>
                    <a:pt x="1355" y="2080"/>
                    <a:pt x="1355" y="1891"/>
                  </a:cubicBezTo>
                  <a:cubicBezTo>
                    <a:pt x="1355" y="1702"/>
                    <a:pt x="1513" y="1544"/>
                    <a:pt x="1733" y="1544"/>
                  </a:cubicBezTo>
                  <a:close/>
                  <a:moveTo>
                    <a:pt x="1324" y="1"/>
                  </a:moveTo>
                  <a:cubicBezTo>
                    <a:pt x="536" y="568"/>
                    <a:pt x="1" y="1513"/>
                    <a:pt x="1" y="2552"/>
                  </a:cubicBezTo>
                  <a:lnTo>
                    <a:pt x="1" y="3939"/>
                  </a:lnTo>
                  <a:cubicBezTo>
                    <a:pt x="1" y="4191"/>
                    <a:pt x="95" y="4348"/>
                    <a:pt x="316" y="4348"/>
                  </a:cubicBezTo>
                  <a:lnTo>
                    <a:pt x="2930" y="4348"/>
                  </a:lnTo>
                  <a:cubicBezTo>
                    <a:pt x="3214" y="3970"/>
                    <a:pt x="3561" y="3655"/>
                    <a:pt x="4002" y="3466"/>
                  </a:cubicBezTo>
                  <a:cubicBezTo>
                    <a:pt x="3876" y="3183"/>
                    <a:pt x="3813" y="2930"/>
                    <a:pt x="3813" y="2615"/>
                  </a:cubicBezTo>
                  <a:cubicBezTo>
                    <a:pt x="3813" y="1607"/>
                    <a:pt x="4506" y="757"/>
                    <a:pt x="5451" y="568"/>
                  </a:cubicBezTo>
                  <a:cubicBezTo>
                    <a:pt x="5293" y="347"/>
                    <a:pt x="5104" y="190"/>
                    <a:pt x="4915" y="32"/>
                  </a:cubicBezTo>
                  <a:cubicBezTo>
                    <a:pt x="4474" y="505"/>
                    <a:pt x="3844" y="820"/>
                    <a:pt x="3151" y="820"/>
                  </a:cubicBezTo>
                  <a:cubicBezTo>
                    <a:pt x="2426" y="820"/>
                    <a:pt x="1796" y="505"/>
                    <a:pt x="1324"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729" name="Google Shape;7729;p93"/>
          <p:cNvGrpSpPr/>
          <p:nvPr/>
        </p:nvGrpSpPr>
        <p:grpSpPr>
          <a:xfrm>
            <a:off x="6487210" y="4264271"/>
            <a:ext cx="465511" cy="463029"/>
            <a:chOff x="3497300" y="3591950"/>
            <a:chExt cx="295375" cy="293800"/>
          </a:xfrm>
        </p:grpSpPr>
        <p:sp>
          <p:nvSpPr>
            <p:cNvPr id="7730" name="Google Shape;7730;p93"/>
            <p:cNvSpPr/>
            <p:nvPr/>
          </p:nvSpPr>
          <p:spPr>
            <a:xfrm>
              <a:off x="3628825" y="3724275"/>
              <a:ext cx="18150" cy="16550"/>
            </a:xfrm>
            <a:custGeom>
              <a:avLst/>
              <a:gdLst/>
              <a:ahLst/>
              <a:cxnLst/>
              <a:rect l="l" t="t" r="r" b="b"/>
              <a:pathLst>
                <a:path w="726" h="662" extrusionOk="0">
                  <a:moveTo>
                    <a:pt x="375" y="0"/>
                  </a:moveTo>
                  <a:cubicBezTo>
                    <a:pt x="292" y="0"/>
                    <a:pt x="206" y="32"/>
                    <a:pt x="127" y="95"/>
                  </a:cubicBezTo>
                  <a:cubicBezTo>
                    <a:pt x="1" y="221"/>
                    <a:pt x="1" y="441"/>
                    <a:pt x="127" y="567"/>
                  </a:cubicBezTo>
                  <a:cubicBezTo>
                    <a:pt x="190" y="630"/>
                    <a:pt x="277" y="662"/>
                    <a:pt x="363" y="662"/>
                  </a:cubicBezTo>
                  <a:cubicBezTo>
                    <a:pt x="450" y="662"/>
                    <a:pt x="536" y="630"/>
                    <a:pt x="599" y="567"/>
                  </a:cubicBezTo>
                  <a:cubicBezTo>
                    <a:pt x="725" y="441"/>
                    <a:pt x="725" y="221"/>
                    <a:pt x="599" y="95"/>
                  </a:cubicBezTo>
                  <a:cubicBezTo>
                    <a:pt x="536" y="32"/>
                    <a:pt x="458" y="0"/>
                    <a:pt x="375"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31" name="Google Shape;7731;p93"/>
            <p:cNvSpPr/>
            <p:nvPr/>
          </p:nvSpPr>
          <p:spPr>
            <a:xfrm>
              <a:off x="3590250" y="3689400"/>
              <a:ext cx="94525" cy="86675"/>
            </a:xfrm>
            <a:custGeom>
              <a:avLst/>
              <a:gdLst/>
              <a:ahLst/>
              <a:cxnLst/>
              <a:rect l="l" t="t" r="r" b="b"/>
              <a:pathLst>
                <a:path w="3781" h="3467" extrusionOk="0">
                  <a:moveTo>
                    <a:pt x="1922" y="710"/>
                  </a:moveTo>
                  <a:cubicBezTo>
                    <a:pt x="2190" y="710"/>
                    <a:pt x="2458" y="812"/>
                    <a:pt x="2647" y="1017"/>
                  </a:cubicBezTo>
                  <a:cubicBezTo>
                    <a:pt x="3088" y="1395"/>
                    <a:pt x="3088" y="2088"/>
                    <a:pt x="2647" y="2466"/>
                  </a:cubicBezTo>
                  <a:cubicBezTo>
                    <a:pt x="2458" y="2671"/>
                    <a:pt x="2190" y="2773"/>
                    <a:pt x="1922" y="2773"/>
                  </a:cubicBezTo>
                  <a:cubicBezTo>
                    <a:pt x="1654" y="2773"/>
                    <a:pt x="1386" y="2671"/>
                    <a:pt x="1197" y="2466"/>
                  </a:cubicBezTo>
                  <a:cubicBezTo>
                    <a:pt x="788" y="2088"/>
                    <a:pt x="788" y="1395"/>
                    <a:pt x="1197" y="1017"/>
                  </a:cubicBezTo>
                  <a:cubicBezTo>
                    <a:pt x="1386" y="812"/>
                    <a:pt x="1654" y="710"/>
                    <a:pt x="1922" y="710"/>
                  </a:cubicBezTo>
                  <a:close/>
                  <a:moveTo>
                    <a:pt x="1930" y="1"/>
                  </a:moveTo>
                  <a:cubicBezTo>
                    <a:pt x="1489" y="1"/>
                    <a:pt x="1040" y="182"/>
                    <a:pt x="693" y="544"/>
                  </a:cubicBezTo>
                  <a:cubicBezTo>
                    <a:pt x="0" y="1206"/>
                    <a:pt x="0" y="2309"/>
                    <a:pt x="693" y="2970"/>
                  </a:cubicBezTo>
                  <a:cubicBezTo>
                    <a:pt x="1024" y="3301"/>
                    <a:pt x="1473" y="3466"/>
                    <a:pt x="1918" y="3466"/>
                  </a:cubicBezTo>
                  <a:cubicBezTo>
                    <a:pt x="2363" y="3466"/>
                    <a:pt x="2804" y="3301"/>
                    <a:pt x="3119" y="2970"/>
                  </a:cubicBezTo>
                  <a:cubicBezTo>
                    <a:pt x="3781" y="2309"/>
                    <a:pt x="3781" y="1206"/>
                    <a:pt x="3119" y="544"/>
                  </a:cubicBezTo>
                  <a:cubicBezTo>
                    <a:pt x="2804" y="182"/>
                    <a:pt x="2371" y="1"/>
                    <a:pt x="193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32" name="Google Shape;7732;p93"/>
            <p:cNvSpPr/>
            <p:nvPr/>
          </p:nvSpPr>
          <p:spPr>
            <a:xfrm>
              <a:off x="3674525" y="3601400"/>
              <a:ext cx="118150" cy="118950"/>
            </a:xfrm>
            <a:custGeom>
              <a:avLst/>
              <a:gdLst/>
              <a:ahLst/>
              <a:cxnLst/>
              <a:rect l="l" t="t" r="r" b="b"/>
              <a:pathLst>
                <a:path w="4726" h="4758" extrusionOk="0">
                  <a:moveTo>
                    <a:pt x="3533" y="0"/>
                  </a:moveTo>
                  <a:cubicBezTo>
                    <a:pt x="3442" y="0"/>
                    <a:pt x="3355" y="32"/>
                    <a:pt x="3308" y="95"/>
                  </a:cubicBezTo>
                  <a:lnTo>
                    <a:pt x="0" y="3308"/>
                  </a:lnTo>
                  <a:cubicBezTo>
                    <a:pt x="410" y="3623"/>
                    <a:pt x="788" y="4127"/>
                    <a:pt x="1953" y="4758"/>
                  </a:cubicBezTo>
                  <a:lnTo>
                    <a:pt x="4600" y="2678"/>
                  </a:lnTo>
                  <a:cubicBezTo>
                    <a:pt x="4663" y="2615"/>
                    <a:pt x="4726" y="2521"/>
                    <a:pt x="4726" y="2395"/>
                  </a:cubicBezTo>
                  <a:cubicBezTo>
                    <a:pt x="4726" y="1544"/>
                    <a:pt x="4348" y="693"/>
                    <a:pt x="3781" y="95"/>
                  </a:cubicBezTo>
                  <a:cubicBezTo>
                    <a:pt x="3718" y="32"/>
                    <a:pt x="3623" y="0"/>
                    <a:pt x="3533"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33" name="Google Shape;7733;p93"/>
            <p:cNvSpPr/>
            <p:nvPr/>
          </p:nvSpPr>
          <p:spPr>
            <a:xfrm>
              <a:off x="3631200" y="3774675"/>
              <a:ext cx="103200" cy="102400"/>
            </a:xfrm>
            <a:custGeom>
              <a:avLst/>
              <a:gdLst/>
              <a:ahLst/>
              <a:cxnLst/>
              <a:rect l="l" t="t" r="r" b="b"/>
              <a:pathLst>
                <a:path w="4128" h="4096" extrusionOk="0">
                  <a:moveTo>
                    <a:pt x="2048" y="0"/>
                  </a:moveTo>
                  <a:cubicBezTo>
                    <a:pt x="1985" y="32"/>
                    <a:pt x="1985" y="63"/>
                    <a:pt x="1954" y="126"/>
                  </a:cubicBezTo>
                  <a:cubicBezTo>
                    <a:pt x="1506" y="546"/>
                    <a:pt x="859" y="767"/>
                    <a:pt x="235" y="767"/>
                  </a:cubicBezTo>
                  <a:cubicBezTo>
                    <a:pt x="156" y="767"/>
                    <a:pt x="78" y="764"/>
                    <a:pt x="0" y="756"/>
                  </a:cubicBezTo>
                  <a:lnTo>
                    <a:pt x="0" y="756"/>
                  </a:lnTo>
                  <a:cubicBezTo>
                    <a:pt x="567" y="1670"/>
                    <a:pt x="1355" y="3749"/>
                    <a:pt x="1418" y="3875"/>
                  </a:cubicBezTo>
                  <a:cubicBezTo>
                    <a:pt x="1450" y="4001"/>
                    <a:pt x="1607" y="4096"/>
                    <a:pt x="1733" y="4096"/>
                  </a:cubicBezTo>
                  <a:cubicBezTo>
                    <a:pt x="1891" y="4096"/>
                    <a:pt x="1985" y="4033"/>
                    <a:pt x="2048" y="3875"/>
                  </a:cubicBezTo>
                  <a:lnTo>
                    <a:pt x="2426" y="2647"/>
                  </a:lnTo>
                  <a:lnTo>
                    <a:pt x="3182" y="2647"/>
                  </a:lnTo>
                  <a:cubicBezTo>
                    <a:pt x="4128" y="2647"/>
                    <a:pt x="2710" y="630"/>
                    <a:pt x="2048"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34" name="Google Shape;7734;p93"/>
            <p:cNvSpPr/>
            <p:nvPr/>
          </p:nvSpPr>
          <p:spPr>
            <a:xfrm>
              <a:off x="3691850" y="3726625"/>
              <a:ext cx="89800" cy="89050"/>
            </a:xfrm>
            <a:custGeom>
              <a:avLst/>
              <a:gdLst/>
              <a:ahLst/>
              <a:cxnLst/>
              <a:rect l="l" t="t" r="r" b="b"/>
              <a:pathLst>
                <a:path w="3592" h="3562" extrusionOk="0">
                  <a:moveTo>
                    <a:pt x="252" y="1"/>
                  </a:moveTo>
                  <a:cubicBezTo>
                    <a:pt x="284" y="410"/>
                    <a:pt x="189" y="883"/>
                    <a:pt x="0" y="1292"/>
                  </a:cubicBezTo>
                  <a:cubicBezTo>
                    <a:pt x="630" y="1922"/>
                    <a:pt x="1134" y="2615"/>
                    <a:pt x="1544" y="3466"/>
                  </a:cubicBezTo>
                  <a:cubicBezTo>
                    <a:pt x="1565" y="3530"/>
                    <a:pt x="1634" y="3562"/>
                    <a:pt x="1715" y="3562"/>
                  </a:cubicBezTo>
                  <a:cubicBezTo>
                    <a:pt x="1874" y="3562"/>
                    <a:pt x="2080" y="3443"/>
                    <a:pt x="2080" y="3214"/>
                  </a:cubicBezTo>
                  <a:lnTo>
                    <a:pt x="2080" y="2458"/>
                  </a:lnTo>
                  <a:lnTo>
                    <a:pt x="3308" y="2080"/>
                  </a:lnTo>
                  <a:cubicBezTo>
                    <a:pt x="3497" y="1985"/>
                    <a:pt x="3592" y="1891"/>
                    <a:pt x="3592" y="1733"/>
                  </a:cubicBezTo>
                  <a:cubicBezTo>
                    <a:pt x="3592" y="1576"/>
                    <a:pt x="3497" y="1450"/>
                    <a:pt x="3340" y="1418"/>
                  </a:cubicBezTo>
                  <a:cubicBezTo>
                    <a:pt x="3182" y="1355"/>
                    <a:pt x="1134" y="568"/>
                    <a:pt x="252"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35" name="Google Shape;7735;p93"/>
            <p:cNvSpPr/>
            <p:nvPr/>
          </p:nvSpPr>
          <p:spPr>
            <a:xfrm>
              <a:off x="3505175" y="3767575"/>
              <a:ext cx="120525" cy="118175"/>
            </a:xfrm>
            <a:custGeom>
              <a:avLst/>
              <a:gdLst/>
              <a:ahLst/>
              <a:cxnLst/>
              <a:rect l="l" t="t" r="r" b="b"/>
              <a:pathLst>
                <a:path w="4821" h="4727" extrusionOk="0">
                  <a:moveTo>
                    <a:pt x="3372" y="1"/>
                  </a:moveTo>
                  <a:lnTo>
                    <a:pt x="95" y="3277"/>
                  </a:lnTo>
                  <a:cubicBezTo>
                    <a:pt x="1" y="3435"/>
                    <a:pt x="1" y="3687"/>
                    <a:pt x="158" y="3781"/>
                  </a:cubicBezTo>
                  <a:cubicBezTo>
                    <a:pt x="788" y="4411"/>
                    <a:pt x="1607" y="4727"/>
                    <a:pt x="2458" y="4727"/>
                  </a:cubicBezTo>
                  <a:cubicBezTo>
                    <a:pt x="2584" y="4727"/>
                    <a:pt x="2679" y="4695"/>
                    <a:pt x="2742" y="4632"/>
                  </a:cubicBezTo>
                  <a:lnTo>
                    <a:pt x="4821" y="1986"/>
                  </a:lnTo>
                  <a:cubicBezTo>
                    <a:pt x="4254" y="851"/>
                    <a:pt x="3718" y="442"/>
                    <a:pt x="3372"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36" name="Google Shape;7736;p93"/>
            <p:cNvSpPr/>
            <p:nvPr/>
          </p:nvSpPr>
          <p:spPr>
            <a:xfrm>
              <a:off x="3631200" y="3591950"/>
              <a:ext cx="104000" cy="84300"/>
            </a:xfrm>
            <a:custGeom>
              <a:avLst/>
              <a:gdLst/>
              <a:ahLst/>
              <a:cxnLst/>
              <a:rect l="l" t="t" r="r" b="b"/>
              <a:pathLst>
                <a:path w="4160" h="3372" extrusionOk="0">
                  <a:moveTo>
                    <a:pt x="2836" y="0"/>
                  </a:moveTo>
                  <a:cubicBezTo>
                    <a:pt x="2678" y="0"/>
                    <a:pt x="2584" y="32"/>
                    <a:pt x="2521" y="95"/>
                  </a:cubicBezTo>
                  <a:lnTo>
                    <a:pt x="0" y="3245"/>
                  </a:lnTo>
                  <a:cubicBezTo>
                    <a:pt x="90" y="3238"/>
                    <a:pt x="181" y="3234"/>
                    <a:pt x="272" y="3234"/>
                  </a:cubicBezTo>
                  <a:cubicBezTo>
                    <a:pt x="568" y="3234"/>
                    <a:pt x="870" y="3275"/>
                    <a:pt x="1135" y="3371"/>
                  </a:cubicBezTo>
                  <a:cubicBezTo>
                    <a:pt x="1324" y="3119"/>
                    <a:pt x="3939" y="567"/>
                    <a:pt x="4159" y="347"/>
                  </a:cubicBezTo>
                  <a:cubicBezTo>
                    <a:pt x="3718" y="158"/>
                    <a:pt x="3308" y="0"/>
                    <a:pt x="283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37" name="Google Shape;7737;p93"/>
            <p:cNvSpPr/>
            <p:nvPr/>
          </p:nvSpPr>
          <p:spPr>
            <a:xfrm>
              <a:off x="3497300" y="3721900"/>
              <a:ext cx="84300" cy="107150"/>
            </a:xfrm>
            <a:custGeom>
              <a:avLst/>
              <a:gdLst/>
              <a:ahLst/>
              <a:cxnLst/>
              <a:rect l="l" t="t" r="r" b="b"/>
              <a:pathLst>
                <a:path w="3372" h="4286" extrusionOk="0">
                  <a:moveTo>
                    <a:pt x="3246" y="1"/>
                  </a:moveTo>
                  <a:lnTo>
                    <a:pt x="95" y="2552"/>
                  </a:lnTo>
                  <a:cubicBezTo>
                    <a:pt x="32" y="2615"/>
                    <a:pt x="1" y="2710"/>
                    <a:pt x="1" y="2836"/>
                  </a:cubicBezTo>
                  <a:cubicBezTo>
                    <a:pt x="1" y="3340"/>
                    <a:pt x="95" y="3844"/>
                    <a:pt x="347" y="4285"/>
                  </a:cubicBezTo>
                  <a:lnTo>
                    <a:pt x="3372" y="1261"/>
                  </a:lnTo>
                  <a:cubicBezTo>
                    <a:pt x="3214" y="851"/>
                    <a:pt x="3183" y="410"/>
                    <a:pt x="324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738" name="Google Shape;7738;p93"/>
          <p:cNvGrpSpPr/>
          <p:nvPr/>
        </p:nvGrpSpPr>
        <p:grpSpPr>
          <a:xfrm>
            <a:off x="6487210" y="4897789"/>
            <a:ext cx="465511" cy="465551"/>
            <a:chOff x="3497300" y="3955025"/>
            <a:chExt cx="295375" cy="295400"/>
          </a:xfrm>
        </p:grpSpPr>
        <p:sp>
          <p:nvSpPr>
            <p:cNvPr id="7739" name="Google Shape;7739;p93"/>
            <p:cNvSpPr/>
            <p:nvPr/>
          </p:nvSpPr>
          <p:spPr>
            <a:xfrm>
              <a:off x="3660350" y="4035375"/>
              <a:ext cx="132325" cy="155175"/>
            </a:xfrm>
            <a:custGeom>
              <a:avLst/>
              <a:gdLst/>
              <a:ahLst/>
              <a:cxnLst/>
              <a:rect l="l" t="t" r="r" b="b"/>
              <a:pathLst>
                <a:path w="5293" h="6207" extrusionOk="0">
                  <a:moveTo>
                    <a:pt x="4663" y="0"/>
                  </a:moveTo>
                  <a:lnTo>
                    <a:pt x="0" y="2773"/>
                  </a:lnTo>
                  <a:lnTo>
                    <a:pt x="4127" y="6207"/>
                  </a:lnTo>
                  <a:cubicBezTo>
                    <a:pt x="4852" y="5199"/>
                    <a:pt x="5293" y="4033"/>
                    <a:pt x="5293" y="2678"/>
                  </a:cubicBezTo>
                  <a:cubicBezTo>
                    <a:pt x="5293" y="1733"/>
                    <a:pt x="5041" y="851"/>
                    <a:pt x="4663"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40" name="Google Shape;7740;p93"/>
            <p:cNvSpPr/>
            <p:nvPr/>
          </p:nvSpPr>
          <p:spPr>
            <a:xfrm>
              <a:off x="3653250" y="3955025"/>
              <a:ext cx="114225" cy="133150"/>
            </a:xfrm>
            <a:custGeom>
              <a:avLst/>
              <a:gdLst/>
              <a:ahLst/>
              <a:cxnLst/>
              <a:rect l="l" t="t" r="r" b="b"/>
              <a:pathLst>
                <a:path w="4569" h="5326" extrusionOk="0">
                  <a:moveTo>
                    <a:pt x="1" y="1"/>
                  </a:moveTo>
                  <a:lnTo>
                    <a:pt x="1" y="5325"/>
                  </a:lnTo>
                  <a:lnTo>
                    <a:pt x="4569" y="2679"/>
                  </a:lnTo>
                  <a:cubicBezTo>
                    <a:pt x="3561" y="1167"/>
                    <a:pt x="1891" y="127"/>
                    <a:pt x="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41" name="Google Shape;7741;p93"/>
            <p:cNvSpPr/>
            <p:nvPr/>
          </p:nvSpPr>
          <p:spPr>
            <a:xfrm>
              <a:off x="3497300" y="3955025"/>
              <a:ext cx="256000" cy="295400"/>
            </a:xfrm>
            <a:custGeom>
              <a:avLst/>
              <a:gdLst/>
              <a:ahLst/>
              <a:cxnLst/>
              <a:rect l="l" t="t" r="r" b="b"/>
              <a:pathLst>
                <a:path w="10240" h="11816" extrusionOk="0">
                  <a:moveTo>
                    <a:pt x="5577" y="1"/>
                  </a:moveTo>
                  <a:cubicBezTo>
                    <a:pt x="2521" y="190"/>
                    <a:pt x="1" y="2805"/>
                    <a:pt x="1" y="5892"/>
                  </a:cubicBezTo>
                  <a:cubicBezTo>
                    <a:pt x="1" y="9137"/>
                    <a:pt x="2678" y="11815"/>
                    <a:pt x="5923" y="11815"/>
                  </a:cubicBezTo>
                  <a:cubicBezTo>
                    <a:pt x="7625" y="11815"/>
                    <a:pt x="9168" y="11059"/>
                    <a:pt x="10240" y="9925"/>
                  </a:cubicBezTo>
                  <a:lnTo>
                    <a:pt x="5703" y="6176"/>
                  </a:lnTo>
                  <a:cubicBezTo>
                    <a:pt x="5608" y="6144"/>
                    <a:pt x="5577" y="5987"/>
                    <a:pt x="5577" y="5892"/>
                  </a:cubicBezTo>
                  <a:lnTo>
                    <a:pt x="5577"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742" name="Google Shape;7742;p93"/>
          <p:cNvGrpSpPr/>
          <p:nvPr/>
        </p:nvGrpSpPr>
        <p:grpSpPr>
          <a:xfrm>
            <a:off x="9453306" y="3666044"/>
            <a:ext cx="436985" cy="464841"/>
            <a:chOff x="5364750" y="3235150"/>
            <a:chExt cx="277275" cy="294950"/>
          </a:xfrm>
        </p:grpSpPr>
        <p:sp>
          <p:nvSpPr>
            <p:cNvPr id="7743" name="Google Shape;7743;p93"/>
            <p:cNvSpPr/>
            <p:nvPr/>
          </p:nvSpPr>
          <p:spPr>
            <a:xfrm>
              <a:off x="5502600" y="3235150"/>
              <a:ext cx="17350" cy="44125"/>
            </a:xfrm>
            <a:custGeom>
              <a:avLst/>
              <a:gdLst/>
              <a:ahLst/>
              <a:cxnLst/>
              <a:rect l="l" t="t" r="r" b="b"/>
              <a:pathLst>
                <a:path w="694" h="1765" extrusionOk="0">
                  <a:moveTo>
                    <a:pt x="347" y="1"/>
                  </a:moveTo>
                  <a:cubicBezTo>
                    <a:pt x="158" y="1"/>
                    <a:pt x="0" y="158"/>
                    <a:pt x="0" y="347"/>
                  </a:cubicBezTo>
                  <a:lnTo>
                    <a:pt x="0" y="1418"/>
                  </a:lnTo>
                  <a:cubicBezTo>
                    <a:pt x="0" y="1607"/>
                    <a:pt x="158" y="1765"/>
                    <a:pt x="347" y="1765"/>
                  </a:cubicBezTo>
                  <a:cubicBezTo>
                    <a:pt x="536" y="1765"/>
                    <a:pt x="693" y="1607"/>
                    <a:pt x="693" y="1418"/>
                  </a:cubicBezTo>
                  <a:lnTo>
                    <a:pt x="693" y="347"/>
                  </a:lnTo>
                  <a:cubicBezTo>
                    <a:pt x="693" y="158"/>
                    <a:pt x="536" y="1"/>
                    <a:pt x="34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44" name="Google Shape;7744;p93"/>
            <p:cNvSpPr/>
            <p:nvPr/>
          </p:nvSpPr>
          <p:spPr>
            <a:xfrm>
              <a:off x="5555375" y="3253850"/>
              <a:ext cx="35450" cy="34100"/>
            </a:xfrm>
            <a:custGeom>
              <a:avLst/>
              <a:gdLst/>
              <a:ahLst/>
              <a:cxnLst/>
              <a:rect l="l" t="t" r="r" b="b"/>
              <a:pathLst>
                <a:path w="1418" h="1364" extrusionOk="0">
                  <a:moveTo>
                    <a:pt x="1071" y="1"/>
                  </a:moveTo>
                  <a:cubicBezTo>
                    <a:pt x="977" y="1"/>
                    <a:pt x="882" y="24"/>
                    <a:pt x="819" y="72"/>
                  </a:cubicBezTo>
                  <a:lnTo>
                    <a:pt x="126" y="796"/>
                  </a:lnTo>
                  <a:cubicBezTo>
                    <a:pt x="0" y="922"/>
                    <a:pt x="0" y="1143"/>
                    <a:pt x="126" y="1269"/>
                  </a:cubicBezTo>
                  <a:cubicBezTo>
                    <a:pt x="189" y="1332"/>
                    <a:pt x="268" y="1363"/>
                    <a:pt x="350" y="1363"/>
                  </a:cubicBezTo>
                  <a:cubicBezTo>
                    <a:pt x="433" y="1363"/>
                    <a:pt x="520" y="1332"/>
                    <a:pt x="599" y="1269"/>
                  </a:cubicBezTo>
                  <a:lnTo>
                    <a:pt x="1323" y="544"/>
                  </a:lnTo>
                  <a:cubicBezTo>
                    <a:pt x="1418" y="418"/>
                    <a:pt x="1418" y="198"/>
                    <a:pt x="1323" y="72"/>
                  </a:cubicBezTo>
                  <a:cubicBezTo>
                    <a:pt x="1260" y="24"/>
                    <a:pt x="1166" y="1"/>
                    <a:pt x="107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45" name="Google Shape;7745;p93"/>
            <p:cNvSpPr/>
            <p:nvPr/>
          </p:nvSpPr>
          <p:spPr>
            <a:xfrm>
              <a:off x="5606550" y="3357225"/>
              <a:ext cx="35475" cy="18150"/>
            </a:xfrm>
            <a:custGeom>
              <a:avLst/>
              <a:gdLst/>
              <a:ahLst/>
              <a:cxnLst/>
              <a:rect l="l" t="t" r="r" b="b"/>
              <a:pathLst>
                <a:path w="1419" h="726" extrusionOk="0">
                  <a:moveTo>
                    <a:pt x="379" y="1"/>
                  </a:moveTo>
                  <a:cubicBezTo>
                    <a:pt x="158" y="1"/>
                    <a:pt x="1" y="158"/>
                    <a:pt x="1" y="347"/>
                  </a:cubicBezTo>
                  <a:cubicBezTo>
                    <a:pt x="1" y="568"/>
                    <a:pt x="158" y="725"/>
                    <a:pt x="379" y="725"/>
                  </a:cubicBezTo>
                  <a:lnTo>
                    <a:pt x="1072" y="725"/>
                  </a:lnTo>
                  <a:cubicBezTo>
                    <a:pt x="1261" y="725"/>
                    <a:pt x="1419" y="568"/>
                    <a:pt x="1419" y="347"/>
                  </a:cubicBezTo>
                  <a:cubicBezTo>
                    <a:pt x="1419" y="158"/>
                    <a:pt x="1261" y="1"/>
                    <a:pt x="1072"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46" name="Google Shape;7746;p93"/>
            <p:cNvSpPr/>
            <p:nvPr/>
          </p:nvSpPr>
          <p:spPr>
            <a:xfrm>
              <a:off x="5364750" y="3357225"/>
              <a:ext cx="35475" cy="17350"/>
            </a:xfrm>
            <a:custGeom>
              <a:avLst/>
              <a:gdLst/>
              <a:ahLst/>
              <a:cxnLst/>
              <a:rect l="l" t="t" r="r" b="b"/>
              <a:pathLst>
                <a:path w="1419" h="694" extrusionOk="0">
                  <a:moveTo>
                    <a:pt x="347" y="1"/>
                  </a:moveTo>
                  <a:cubicBezTo>
                    <a:pt x="158" y="1"/>
                    <a:pt x="1" y="158"/>
                    <a:pt x="1" y="347"/>
                  </a:cubicBezTo>
                  <a:cubicBezTo>
                    <a:pt x="1" y="568"/>
                    <a:pt x="158" y="694"/>
                    <a:pt x="347" y="694"/>
                  </a:cubicBezTo>
                  <a:lnTo>
                    <a:pt x="1072" y="694"/>
                  </a:lnTo>
                  <a:cubicBezTo>
                    <a:pt x="1261" y="694"/>
                    <a:pt x="1419" y="568"/>
                    <a:pt x="1419" y="347"/>
                  </a:cubicBezTo>
                  <a:cubicBezTo>
                    <a:pt x="1419" y="158"/>
                    <a:pt x="1261" y="1"/>
                    <a:pt x="1072"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47" name="Google Shape;7747;p93"/>
            <p:cNvSpPr/>
            <p:nvPr/>
          </p:nvSpPr>
          <p:spPr>
            <a:xfrm>
              <a:off x="5433275" y="3253850"/>
              <a:ext cx="35475" cy="34100"/>
            </a:xfrm>
            <a:custGeom>
              <a:avLst/>
              <a:gdLst/>
              <a:ahLst/>
              <a:cxnLst/>
              <a:rect l="l" t="t" r="r" b="b"/>
              <a:pathLst>
                <a:path w="1419" h="1364" extrusionOk="0">
                  <a:moveTo>
                    <a:pt x="363" y="1"/>
                  </a:moveTo>
                  <a:cubicBezTo>
                    <a:pt x="276" y="1"/>
                    <a:pt x="190" y="24"/>
                    <a:pt x="127" y="72"/>
                  </a:cubicBezTo>
                  <a:cubicBezTo>
                    <a:pt x="1" y="198"/>
                    <a:pt x="1" y="450"/>
                    <a:pt x="127" y="544"/>
                  </a:cubicBezTo>
                  <a:lnTo>
                    <a:pt x="820" y="1269"/>
                  </a:lnTo>
                  <a:cubicBezTo>
                    <a:pt x="883" y="1332"/>
                    <a:pt x="977" y="1363"/>
                    <a:pt x="1072" y="1363"/>
                  </a:cubicBezTo>
                  <a:cubicBezTo>
                    <a:pt x="1166" y="1363"/>
                    <a:pt x="1261" y="1332"/>
                    <a:pt x="1324" y="1269"/>
                  </a:cubicBezTo>
                  <a:cubicBezTo>
                    <a:pt x="1418" y="1143"/>
                    <a:pt x="1418" y="922"/>
                    <a:pt x="1324" y="796"/>
                  </a:cubicBezTo>
                  <a:lnTo>
                    <a:pt x="599" y="72"/>
                  </a:lnTo>
                  <a:cubicBezTo>
                    <a:pt x="536" y="24"/>
                    <a:pt x="450" y="1"/>
                    <a:pt x="363"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48" name="Google Shape;7748;p93"/>
            <p:cNvSpPr/>
            <p:nvPr/>
          </p:nvSpPr>
          <p:spPr>
            <a:xfrm>
              <a:off x="5380500" y="3287775"/>
              <a:ext cx="37050" cy="25975"/>
            </a:xfrm>
            <a:custGeom>
              <a:avLst/>
              <a:gdLst/>
              <a:ahLst/>
              <a:cxnLst/>
              <a:rect l="l" t="t" r="r" b="b"/>
              <a:pathLst>
                <a:path w="1482" h="1039" extrusionOk="0">
                  <a:moveTo>
                    <a:pt x="396" y="0"/>
                  </a:moveTo>
                  <a:cubicBezTo>
                    <a:pt x="267" y="0"/>
                    <a:pt x="132" y="81"/>
                    <a:pt x="64" y="195"/>
                  </a:cubicBezTo>
                  <a:cubicBezTo>
                    <a:pt x="1" y="353"/>
                    <a:pt x="64" y="573"/>
                    <a:pt x="221" y="668"/>
                  </a:cubicBezTo>
                  <a:lnTo>
                    <a:pt x="946" y="1015"/>
                  </a:lnTo>
                  <a:cubicBezTo>
                    <a:pt x="987" y="1031"/>
                    <a:pt x="1032" y="1039"/>
                    <a:pt x="1077" y="1039"/>
                  </a:cubicBezTo>
                  <a:cubicBezTo>
                    <a:pt x="1209" y="1039"/>
                    <a:pt x="1349" y="974"/>
                    <a:pt x="1419" y="857"/>
                  </a:cubicBezTo>
                  <a:cubicBezTo>
                    <a:pt x="1482" y="699"/>
                    <a:pt x="1419" y="447"/>
                    <a:pt x="1261" y="384"/>
                  </a:cubicBezTo>
                  <a:lnTo>
                    <a:pt x="536" y="38"/>
                  </a:lnTo>
                  <a:cubicBezTo>
                    <a:pt x="493" y="12"/>
                    <a:pt x="445" y="0"/>
                    <a:pt x="39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49" name="Google Shape;7749;p93"/>
            <p:cNvSpPr/>
            <p:nvPr/>
          </p:nvSpPr>
          <p:spPr>
            <a:xfrm>
              <a:off x="5588450" y="3288075"/>
              <a:ext cx="37025" cy="26800"/>
            </a:xfrm>
            <a:custGeom>
              <a:avLst/>
              <a:gdLst/>
              <a:ahLst/>
              <a:cxnLst/>
              <a:rect l="l" t="t" r="r" b="b"/>
              <a:pathLst>
                <a:path w="1481" h="1072" extrusionOk="0">
                  <a:moveTo>
                    <a:pt x="1110" y="0"/>
                  </a:moveTo>
                  <a:cubicBezTo>
                    <a:pt x="1049" y="0"/>
                    <a:pt x="983" y="18"/>
                    <a:pt x="914" y="57"/>
                  </a:cubicBezTo>
                  <a:lnTo>
                    <a:pt x="221" y="404"/>
                  </a:lnTo>
                  <a:cubicBezTo>
                    <a:pt x="63" y="498"/>
                    <a:pt x="0" y="687"/>
                    <a:pt x="63" y="877"/>
                  </a:cubicBezTo>
                  <a:cubicBezTo>
                    <a:pt x="132" y="991"/>
                    <a:pt x="250" y="1072"/>
                    <a:pt x="382" y="1072"/>
                  </a:cubicBezTo>
                  <a:cubicBezTo>
                    <a:pt x="432" y="1072"/>
                    <a:pt x="484" y="1060"/>
                    <a:pt x="536" y="1034"/>
                  </a:cubicBezTo>
                  <a:lnTo>
                    <a:pt x="1260" y="687"/>
                  </a:lnTo>
                  <a:cubicBezTo>
                    <a:pt x="1418" y="593"/>
                    <a:pt x="1481" y="404"/>
                    <a:pt x="1418" y="215"/>
                  </a:cubicBezTo>
                  <a:cubicBezTo>
                    <a:pt x="1353" y="85"/>
                    <a:pt x="1244" y="0"/>
                    <a:pt x="111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50" name="Google Shape;7750;p93"/>
            <p:cNvSpPr/>
            <p:nvPr/>
          </p:nvSpPr>
          <p:spPr>
            <a:xfrm>
              <a:off x="5412025" y="3286350"/>
              <a:ext cx="177225" cy="243750"/>
            </a:xfrm>
            <a:custGeom>
              <a:avLst/>
              <a:gdLst/>
              <a:ahLst/>
              <a:cxnLst/>
              <a:rect l="l" t="t" r="r" b="b"/>
              <a:pathLst>
                <a:path w="7089" h="9750" extrusionOk="0">
                  <a:moveTo>
                    <a:pt x="3529" y="0"/>
                  </a:moveTo>
                  <a:cubicBezTo>
                    <a:pt x="3151" y="0"/>
                    <a:pt x="2836" y="315"/>
                    <a:pt x="2836" y="725"/>
                  </a:cubicBezTo>
                  <a:lnTo>
                    <a:pt x="2836" y="1418"/>
                  </a:lnTo>
                  <a:cubicBezTo>
                    <a:pt x="2836" y="1040"/>
                    <a:pt x="2520" y="725"/>
                    <a:pt x="2111" y="725"/>
                  </a:cubicBezTo>
                  <a:cubicBezTo>
                    <a:pt x="1733" y="725"/>
                    <a:pt x="1418" y="1040"/>
                    <a:pt x="1418" y="1418"/>
                  </a:cubicBezTo>
                  <a:lnTo>
                    <a:pt x="1418" y="2143"/>
                  </a:lnTo>
                  <a:cubicBezTo>
                    <a:pt x="1544" y="2143"/>
                    <a:pt x="1638" y="2080"/>
                    <a:pt x="1764" y="2080"/>
                  </a:cubicBezTo>
                  <a:lnTo>
                    <a:pt x="3497" y="2080"/>
                  </a:lnTo>
                  <a:cubicBezTo>
                    <a:pt x="4253" y="2080"/>
                    <a:pt x="4883" y="2710"/>
                    <a:pt x="4883" y="3466"/>
                  </a:cubicBezTo>
                  <a:cubicBezTo>
                    <a:pt x="4883" y="4096"/>
                    <a:pt x="4474" y="4600"/>
                    <a:pt x="3907" y="4758"/>
                  </a:cubicBezTo>
                  <a:cubicBezTo>
                    <a:pt x="4064" y="5073"/>
                    <a:pt x="4159" y="5482"/>
                    <a:pt x="4159" y="5860"/>
                  </a:cubicBezTo>
                  <a:cubicBezTo>
                    <a:pt x="4159" y="6081"/>
                    <a:pt x="4001" y="6238"/>
                    <a:pt x="3812" y="6238"/>
                  </a:cubicBezTo>
                  <a:cubicBezTo>
                    <a:pt x="3623" y="6238"/>
                    <a:pt x="3466" y="6081"/>
                    <a:pt x="3466" y="5860"/>
                  </a:cubicBezTo>
                  <a:cubicBezTo>
                    <a:pt x="3466" y="4915"/>
                    <a:pt x="2678" y="4128"/>
                    <a:pt x="1733" y="4128"/>
                  </a:cubicBezTo>
                  <a:lnTo>
                    <a:pt x="3466" y="4128"/>
                  </a:lnTo>
                  <a:cubicBezTo>
                    <a:pt x="3844" y="4128"/>
                    <a:pt x="4159" y="3812"/>
                    <a:pt x="4159" y="3434"/>
                  </a:cubicBezTo>
                  <a:cubicBezTo>
                    <a:pt x="4159" y="3025"/>
                    <a:pt x="3844" y="2710"/>
                    <a:pt x="3466" y="2710"/>
                  </a:cubicBezTo>
                  <a:lnTo>
                    <a:pt x="1733" y="2710"/>
                  </a:lnTo>
                  <a:cubicBezTo>
                    <a:pt x="788" y="2710"/>
                    <a:pt x="0" y="3497"/>
                    <a:pt x="0" y="4443"/>
                  </a:cubicBezTo>
                  <a:lnTo>
                    <a:pt x="0" y="5167"/>
                  </a:lnTo>
                  <a:cubicBezTo>
                    <a:pt x="0" y="6112"/>
                    <a:pt x="536" y="6963"/>
                    <a:pt x="1386" y="7372"/>
                  </a:cubicBezTo>
                  <a:lnTo>
                    <a:pt x="1386" y="8318"/>
                  </a:lnTo>
                  <a:cubicBezTo>
                    <a:pt x="977" y="8318"/>
                    <a:pt x="662" y="8633"/>
                    <a:pt x="662" y="9011"/>
                  </a:cubicBezTo>
                  <a:lnTo>
                    <a:pt x="662" y="9389"/>
                  </a:lnTo>
                  <a:cubicBezTo>
                    <a:pt x="662" y="9578"/>
                    <a:pt x="819" y="9735"/>
                    <a:pt x="1008" y="9735"/>
                  </a:cubicBezTo>
                  <a:lnTo>
                    <a:pt x="5860" y="9735"/>
                  </a:lnTo>
                  <a:cubicBezTo>
                    <a:pt x="5923" y="9745"/>
                    <a:pt x="5979" y="9749"/>
                    <a:pt x="6029" y="9749"/>
                  </a:cubicBezTo>
                  <a:cubicBezTo>
                    <a:pt x="6305" y="9749"/>
                    <a:pt x="6396" y="9612"/>
                    <a:pt x="6396" y="9452"/>
                  </a:cubicBezTo>
                  <a:lnTo>
                    <a:pt x="6396" y="9105"/>
                  </a:lnTo>
                  <a:cubicBezTo>
                    <a:pt x="6396" y="8696"/>
                    <a:pt x="6112" y="8381"/>
                    <a:pt x="5702" y="8381"/>
                  </a:cubicBezTo>
                  <a:lnTo>
                    <a:pt x="5702" y="7436"/>
                  </a:lnTo>
                  <a:cubicBezTo>
                    <a:pt x="6522" y="7057"/>
                    <a:pt x="7089" y="6175"/>
                    <a:pt x="7089" y="5230"/>
                  </a:cubicBezTo>
                  <a:lnTo>
                    <a:pt x="7089" y="2143"/>
                  </a:lnTo>
                  <a:cubicBezTo>
                    <a:pt x="7089" y="1733"/>
                    <a:pt x="6774" y="1418"/>
                    <a:pt x="6364" y="1418"/>
                  </a:cubicBezTo>
                  <a:cubicBezTo>
                    <a:pt x="5986" y="1418"/>
                    <a:pt x="5671" y="1733"/>
                    <a:pt x="5671" y="2143"/>
                  </a:cubicBezTo>
                  <a:lnTo>
                    <a:pt x="5671" y="1418"/>
                  </a:lnTo>
                  <a:cubicBezTo>
                    <a:pt x="5671" y="1040"/>
                    <a:pt x="5356" y="725"/>
                    <a:pt x="4946" y="725"/>
                  </a:cubicBezTo>
                  <a:cubicBezTo>
                    <a:pt x="4568" y="725"/>
                    <a:pt x="4253" y="1040"/>
                    <a:pt x="4253" y="1418"/>
                  </a:cubicBezTo>
                  <a:lnTo>
                    <a:pt x="4253" y="725"/>
                  </a:lnTo>
                  <a:cubicBezTo>
                    <a:pt x="4253" y="315"/>
                    <a:pt x="3938" y="0"/>
                    <a:pt x="3529"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751" name="Google Shape;7751;p93"/>
          <p:cNvGrpSpPr/>
          <p:nvPr/>
        </p:nvGrpSpPr>
        <p:grpSpPr>
          <a:xfrm>
            <a:off x="9437783" y="4261158"/>
            <a:ext cx="468032" cy="469255"/>
            <a:chOff x="5355300" y="3598250"/>
            <a:chExt cx="296975" cy="297750"/>
          </a:xfrm>
        </p:grpSpPr>
        <p:sp>
          <p:nvSpPr>
            <p:cNvPr id="7752" name="Google Shape;7752;p93"/>
            <p:cNvSpPr/>
            <p:nvPr/>
          </p:nvSpPr>
          <p:spPr>
            <a:xfrm>
              <a:off x="5355300" y="3703000"/>
              <a:ext cx="35475" cy="191425"/>
            </a:xfrm>
            <a:custGeom>
              <a:avLst/>
              <a:gdLst/>
              <a:ahLst/>
              <a:cxnLst/>
              <a:rect l="l" t="t" r="r" b="b"/>
              <a:pathLst>
                <a:path w="1419" h="7657" extrusionOk="0">
                  <a:moveTo>
                    <a:pt x="410" y="0"/>
                  </a:moveTo>
                  <a:cubicBezTo>
                    <a:pt x="221" y="0"/>
                    <a:pt x="64" y="158"/>
                    <a:pt x="64" y="347"/>
                  </a:cubicBezTo>
                  <a:cubicBezTo>
                    <a:pt x="1" y="2867"/>
                    <a:pt x="1" y="4789"/>
                    <a:pt x="1" y="7310"/>
                  </a:cubicBezTo>
                  <a:cubicBezTo>
                    <a:pt x="1" y="7530"/>
                    <a:pt x="158" y="7656"/>
                    <a:pt x="379" y="7656"/>
                  </a:cubicBezTo>
                  <a:cubicBezTo>
                    <a:pt x="568" y="7656"/>
                    <a:pt x="725" y="7530"/>
                    <a:pt x="725" y="7310"/>
                  </a:cubicBezTo>
                  <a:lnTo>
                    <a:pt x="725" y="1355"/>
                  </a:lnTo>
                  <a:lnTo>
                    <a:pt x="1418" y="1355"/>
                  </a:lnTo>
                  <a:lnTo>
                    <a:pt x="1418"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53" name="Google Shape;7753;p93"/>
            <p:cNvSpPr/>
            <p:nvPr/>
          </p:nvSpPr>
          <p:spPr>
            <a:xfrm>
              <a:off x="5389175" y="3773100"/>
              <a:ext cx="122900" cy="122900"/>
            </a:xfrm>
            <a:custGeom>
              <a:avLst/>
              <a:gdLst/>
              <a:ahLst/>
              <a:cxnLst/>
              <a:rect l="l" t="t" r="r" b="b"/>
              <a:pathLst>
                <a:path w="4916" h="4916" extrusionOk="0">
                  <a:moveTo>
                    <a:pt x="2080" y="0"/>
                  </a:moveTo>
                  <a:lnTo>
                    <a:pt x="2080" y="693"/>
                  </a:lnTo>
                  <a:lnTo>
                    <a:pt x="1733" y="693"/>
                  </a:lnTo>
                  <a:cubicBezTo>
                    <a:pt x="788" y="693"/>
                    <a:pt x="0" y="1481"/>
                    <a:pt x="0" y="2458"/>
                  </a:cubicBezTo>
                  <a:cubicBezTo>
                    <a:pt x="0" y="2678"/>
                    <a:pt x="158" y="2836"/>
                    <a:pt x="347" y="2836"/>
                  </a:cubicBezTo>
                  <a:lnTo>
                    <a:pt x="2080" y="2836"/>
                  </a:lnTo>
                  <a:lnTo>
                    <a:pt x="2080" y="3529"/>
                  </a:lnTo>
                  <a:lnTo>
                    <a:pt x="1072" y="3529"/>
                  </a:lnTo>
                  <a:cubicBezTo>
                    <a:pt x="473" y="3529"/>
                    <a:pt x="32" y="4001"/>
                    <a:pt x="32" y="4569"/>
                  </a:cubicBezTo>
                  <a:cubicBezTo>
                    <a:pt x="32" y="4758"/>
                    <a:pt x="189" y="4915"/>
                    <a:pt x="410" y="4915"/>
                  </a:cubicBezTo>
                  <a:cubicBezTo>
                    <a:pt x="599" y="4915"/>
                    <a:pt x="757" y="4758"/>
                    <a:pt x="757" y="4569"/>
                  </a:cubicBezTo>
                  <a:cubicBezTo>
                    <a:pt x="757" y="4348"/>
                    <a:pt x="914" y="4190"/>
                    <a:pt x="1103" y="4190"/>
                  </a:cubicBezTo>
                  <a:lnTo>
                    <a:pt x="2143" y="4190"/>
                  </a:lnTo>
                  <a:lnTo>
                    <a:pt x="2143" y="4569"/>
                  </a:lnTo>
                  <a:cubicBezTo>
                    <a:pt x="2143" y="4758"/>
                    <a:pt x="2300" y="4915"/>
                    <a:pt x="2489" y="4915"/>
                  </a:cubicBezTo>
                  <a:cubicBezTo>
                    <a:pt x="2678" y="4915"/>
                    <a:pt x="2836" y="4758"/>
                    <a:pt x="2836" y="4569"/>
                  </a:cubicBezTo>
                  <a:lnTo>
                    <a:pt x="2836" y="4190"/>
                  </a:lnTo>
                  <a:lnTo>
                    <a:pt x="3876" y="4190"/>
                  </a:lnTo>
                  <a:cubicBezTo>
                    <a:pt x="4065" y="4190"/>
                    <a:pt x="4222" y="4348"/>
                    <a:pt x="4222" y="4569"/>
                  </a:cubicBezTo>
                  <a:cubicBezTo>
                    <a:pt x="4222" y="4758"/>
                    <a:pt x="4380" y="4915"/>
                    <a:pt x="4569" y="4915"/>
                  </a:cubicBezTo>
                  <a:cubicBezTo>
                    <a:pt x="4758" y="4915"/>
                    <a:pt x="4915" y="4758"/>
                    <a:pt x="4915" y="4569"/>
                  </a:cubicBezTo>
                  <a:cubicBezTo>
                    <a:pt x="4915" y="3970"/>
                    <a:pt x="4443" y="3529"/>
                    <a:pt x="3907" y="3529"/>
                  </a:cubicBezTo>
                  <a:lnTo>
                    <a:pt x="2867" y="3529"/>
                  </a:lnTo>
                  <a:lnTo>
                    <a:pt x="2867" y="2836"/>
                  </a:lnTo>
                  <a:lnTo>
                    <a:pt x="4537" y="2836"/>
                  </a:lnTo>
                  <a:lnTo>
                    <a:pt x="4537" y="2773"/>
                  </a:lnTo>
                  <a:cubicBezTo>
                    <a:pt x="4726" y="2773"/>
                    <a:pt x="4884" y="2615"/>
                    <a:pt x="4884" y="2426"/>
                  </a:cubicBezTo>
                  <a:cubicBezTo>
                    <a:pt x="4884" y="1481"/>
                    <a:pt x="4096" y="662"/>
                    <a:pt x="3151" y="662"/>
                  </a:cubicBezTo>
                  <a:lnTo>
                    <a:pt x="2804" y="662"/>
                  </a:lnTo>
                  <a:lnTo>
                    <a:pt x="2804"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54" name="Google Shape;7754;p93"/>
            <p:cNvSpPr/>
            <p:nvPr/>
          </p:nvSpPr>
          <p:spPr>
            <a:xfrm>
              <a:off x="5527800" y="3598250"/>
              <a:ext cx="105550" cy="35450"/>
            </a:xfrm>
            <a:custGeom>
              <a:avLst/>
              <a:gdLst/>
              <a:ahLst/>
              <a:cxnLst/>
              <a:rect l="l" t="t" r="r" b="b"/>
              <a:pathLst>
                <a:path w="4222" h="1418" extrusionOk="0">
                  <a:moveTo>
                    <a:pt x="725" y="0"/>
                  </a:moveTo>
                  <a:cubicBezTo>
                    <a:pt x="315" y="0"/>
                    <a:pt x="0" y="315"/>
                    <a:pt x="0" y="725"/>
                  </a:cubicBezTo>
                  <a:cubicBezTo>
                    <a:pt x="63" y="1103"/>
                    <a:pt x="378" y="1418"/>
                    <a:pt x="725" y="1418"/>
                  </a:cubicBezTo>
                  <a:lnTo>
                    <a:pt x="3875" y="1418"/>
                  </a:lnTo>
                  <a:cubicBezTo>
                    <a:pt x="4064" y="1418"/>
                    <a:pt x="4222" y="1260"/>
                    <a:pt x="4222" y="1071"/>
                  </a:cubicBezTo>
                  <a:lnTo>
                    <a:pt x="4222" y="378"/>
                  </a:lnTo>
                  <a:cubicBezTo>
                    <a:pt x="4222" y="158"/>
                    <a:pt x="4064" y="0"/>
                    <a:pt x="3875"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55" name="Google Shape;7755;p93"/>
            <p:cNvSpPr/>
            <p:nvPr/>
          </p:nvSpPr>
          <p:spPr>
            <a:xfrm>
              <a:off x="5545900" y="3651800"/>
              <a:ext cx="104800" cy="35475"/>
            </a:xfrm>
            <a:custGeom>
              <a:avLst/>
              <a:gdLst/>
              <a:ahLst/>
              <a:cxnLst/>
              <a:rect l="l" t="t" r="r" b="b"/>
              <a:pathLst>
                <a:path w="4192" h="1419" extrusionOk="0">
                  <a:moveTo>
                    <a:pt x="694" y="1"/>
                  </a:moveTo>
                  <a:cubicBezTo>
                    <a:pt x="316" y="1"/>
                    <a:pt x="1" y="316"/>
                    <a:pt x="1" y="694"/>
                  </a:cubicBezTo>
                  <a:cubicBezTo>
                    <a:pt x="1" y="1103"/>
                    <a:pt x="316" y="1418"/>
                    <a:pt x="694" y="1418"/>
                  </a:cubicBezTo>
                  <a:lnTo>
                    <a:pt x="3845" y="1418"/>
                  </a:lnTo>
                  <a:cubicBezTo>
                    <a:pt x="4065" y="1418"/>
                    <a:pt x="4191" y="1261"/>
                    <a:pt x="4191" y="1072"/>
                  </a:cubicBezTo>
                  <a:lnTo>
                    <a:pt x="4191" y="347"/>
                  </a:lnTo>
                  <a:cubicBezTo>
                    <a:pt x="4191" y="158"/>
                    <a:pt x="4065" y="1"/>
                    <a:pt x="384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56" name="Google Shape;7756;p93"/>
            <p:cNvSpPr/>
            <p:nvPr/>
          </p:nvSpPr>
          <p:spPr>
            <a:xfrm>
              <a:off x="5529375" y="3754975"/>
              <a:ext cx="122100" cy="35475"/>
            </a:xfrm>
            <a:custGeom>
              <a:avLst/>
              <a:gdLst/>
              <a:ahLst/>
              <a:cxnLst/>
              <a:rect l="l" t="t" r="r" b="b"/>
              <a:pathLst>
                <a:path w="4884" h="1419" extrusionOk="0">
                  <a:moveTo>
                    <a:pt x="0" y="1"/>
                  </a:moveTo>
                  <a:lnTo>
                    <a:pt x="0" y="1418"/>
                  </a:lnTo>
                  <a:lnTo>
                    <a:pt x="4884" y="1418"/>
                  </a:lnTo>
                  <a:lnTo>
                    <a:pt x="4884" y="1"/>
                  </a:lnTo>
                  <a:lnTo>
                    <a:pt x="2773" y="1"/>
                  </a:lnTo>
                  <a:lnTo>
                    <a:pt x="2773" y="347"/>
                  </a:lnTo>
                  <a:cubicBezTo>
                    <a:pt x="2773" y="568"/>
                    <a:pt x="2615" y="725"/>
                    <a:pt x="2426" y="725"/>
                  </a:cubicBezTo>
                  <a:cubicBezTo>
                    <a:pt x="2237" y="725"/>
                    <a:pt x="2080" y="568"/>
                    <a:pt x="2080" y="347"/>
                  </a:cubicBezTo>
                  <a:lnTo>
                    <a:pt x="2080"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57" name="Google Shape;7757;p93"/>
            <p:cNvSpPr/>
            <p:nvPr/>
          </p:nvSpPr>
          <p:spPr>
            <a:xfrm>
              <a:off x="5511250" y="3703000"/>
              <a:ext cx="140225" cy="33900"/>
            </a:xfrm>
            <a:custGeom>
              <a:avLst/>
              <a:gdLst/>
              <a:ahLst/>
              <a:cxnLst/>
              <a:rect l="l" t="t" r="r" b="b"/>
              <a:pathLst>
                <a:path w="5609" h="1356" extrusionOk="0">
                  <a:moveTo>
                    <a:pt x="1" y="0"/>
                  </a:moveTo>
                  <a:lnTo>
                    <a:pt x="1" y="1355"/>
                  </a:lnTo>
                  <a:lnTo>
                    <a:pt x="5609" y="1355"/>
                  </a:lnTo>
                  <a:lnTo>
                    <a:pt x="5609" y="347"/>
                  </a:lnTo>
                  <a:cubicBezTo>
                    <a:pt x="5577" y="158"/>
                    <a:pt x="5451" y="0"/>
                    <a:pt x="523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58" name="Google Shape;7758;p93"/>
            <p:cNvSpPr/>
            <p:nvPr/>
          </p:nvSpPr>
          <p:spPr>
            <a:xfrm>
              <a:off x="5529375" y="3808550"/>
              <a:ext cx="122900" cy="87450"/>
            </a:xfrm>
            <a:custGeom>
              <a:avLst/>
              <a:gdLst/>
              <a:ahLst/>
              <a:cxnLst/>
              <a:rect l="l" t="t" r="r" b="b"/>
              <a:pathLst>
                <a:path w="4916" h="3498" extrusionOk="0">
                  <a:moveTo>
                    <a:pt x="0" y="0"/>
                  </a:moveTo>
                  <a:lnTo>
                    <a:pt x="0" y="3151"/>
                  </a:lnTo>
                  <a:cubicBezTo>
                    <a:pt x="0" y="3340"/>
                    <a:pt x="158" y="3497"/>
                    <a:pt x="347" y="3497"/>
                  </a:cubicBezTo>
                  <a:cubicBezTo>
                    <a:pt x="536" y="3497"/>
                    <a:pt x="693" y="3340"/>
                    <a:pt x="693" y="3151"/>
                  </a:cubicBezTo>
                  <a:lnTo>
                    <a:pt x="693" y="1418"/>
                  </a:lnTo>
                  <a:lnTo>
                    <a:pt x="4190" y="1418"/>
                  </a:lnTo>
                  <a:lnTo>
                    <a:pt x="4190" y="3151"/>
                  </a:lnTo>
                  <a:cubicBezTo>
                    <a:pt x="4190" y="3340"/>
                    <a:pt x="4348" y="3497"/>
                    <a:pt x="4569" y="3497"/>
                  </a:cubicBezTo>
                  <a:cubicBezTo>
                    <a:pt x="4758" y="3497"/>
                    <a:pt x="4915" y="3340"/>
                    <a:pt x="4915" y="3151"/>
                  </a:cubicBezTo>
                  <a:lnTo>
                    <a:pt x="4915" y="0"/>
                  </a:lnTo>
                  <a:lnTo>
                    <a:pt x="2773" y="0"/>
                  </a:lnTo>
                  <a:lnTo>
                    <a:pt x="2773" y="347"/>
                  </a:lnTo>
                  <a:cubicBezTo>
                    <a:pt x="2773" y="536"/>
                    <a:pt x="2615" y="693"/>
                    <a:pt x="2426" y="693"/>
                  </a:cubicBezTo>
                  <a:cubicBezTo>
                    <a:pt x="2237" y="693"/>
                    <a:pt x="2080" y="536"/>
                    <a:pt x="2080" y="347"/>
                  </a:cubicBezTo>
                  <a:lnTo>
                    <a:pt x="2080"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59" name="Google Shape;7759;p93"/>
            <p:cNvSpPr/>
            <p:nvPr/>
          </p:nvSpPr>
          <p:spPr>
            <a:xfrm>
              <a:off x="5408075" y="3651025"/>
              <a:ext cx="86675" cy="103975"/>
            </a:xfrm>
            <a:custGeom>
              <a:avLst/>
              <a:gdLst/>
              <a:ahLst/>
              <a:cxnLst/>
              <a:rect l="l" t="t" r="r" b="b"/>
              <a:pathLst>
                <a:path w="3467" h="4159" extrusionOk="0">
                  <a:moveTo>
                    <a:pt x="1733" y="0"/>
                  </a:moveTo>
                  <a:cubicBezTo>
                    <a:pt x="788" y="0"/>
                    <a:pt x="1" y="788"/>
                    <a:pt x="1" y="1733"/>
                  </a:cubicBezTo>
                  <a:lnTo>
                    <a:pt x="1" y="3812"/>
                  </a:lnTo>
                  <a:cubicBezTo>
                    <a:pt x="1" y="4001"/>
                    <a:pt x="158" y="4159"/>
                    <a:pt x="347" y="4159"/>
                  </a:cubicBezTo>
                  <a:lnTo>
                    <a:pt x="3120" y="4159"/>
                  </a:lnTo>
                  <a:cubicBezTo>
                    <a:pt x="3309" y="4159"/>
                    <a:pt x="3466" y="4001"/>
                    <a:pt x="3466" y="3812"/>
                  </a:cubicBezTo>
                  <a:lnTo>
                    <a:pt x="3466" y="1733"/>
                  </a:lnTo>
                  <a:cubicBezTo>
                    <a:pt x="3466" y="788"/>
                    <a:pt x="2678" y="0"/>
                    <a:pt x="1733"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760" name="Google Shape;7760;p93"/>
          <p:cNvGrpSpPr/>
          <p:nvPr/>
        </p:nvGrpSpPr>
        <p:grpSpPr>
          <a:xfrm>
            <a:off x="9443377" y="4979720"/>
            <a:ext cx="456843" cy="301685"/>
            <a:chOff x="5358450" y="4015675"/>
            <a:chExt cx="289875" cy="191425"/>
          </a:xfrm>
        </p:grpSpPr>
        <p:sp>
          <p:nvSpPr>
            <p:cNvPr id="7761" name="Google Shape;7761;p93"/>
            <p:cNvSpPr/>
            <p:nvPr/>
          </p:nvSpPr>
          <p:spPr>
            <a:xfrm>
              <a:off x="5358450" y="4015675"/>
              <a:ext cx="289875" cy="89025"/>
            </a:xfrm>
            <a:custGeom>
              <a:avLst/>
              <a:gdLst/>
              <a:ahLst/>
              <a:cxnLst/>
              <a:rect l="l" t="t" r="r" b="b"/>
              <a:pathLst>
                <a:path w="11595" h="3561" extrusionOk="0">
                  <a:moveTo>
                    <a:pt x="5798" y="1"/>
                  </a:moveTo>
                  <a:cubicBezTo>
                    <a:pt x="2773" y="1"/>
                    <a:pt x="316" y="3120"/>
                    <a:pt x="1" y="3561"/>
                  </a:cubicBezTo>
                  <a:cubicBezTo>
                    <a:pt x="1229" y="2679"/>
                    <a:pt x="3561" y="1734"/>
                    <a:pt x="5798" y="1734"/>
                  </a:cubicBezTo>
                  <a:cubicBezTo>
                    <a:pt x="7751" y="1734"/>
                    <a:pt x="10051" y="2490"/>
                    <a:pt x="11595" y="3561"/>
                  </a:cubicBezTo>
                  <a:cubicBezTo>
                    <a:pt x="11280" y="3120"/>
                    <a:pt x="8822" y="1"/>
                    <a:pt x="5798"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62" name="Google Shape;7762;p93"/>
            <p:cNvSpPr/>
            <p:nvPr/>
          </p:nvSpPr>
          <p:spPr>
            <a:xfrm>
              <a:off x="5494725" y="4101525"/>
              <a:ext cx="17350" cy="18150"/>
            </a:xfrm>
            <a:custGeom>
              <a:avLst/>
              <a:gdLst/>
              <a:ahLst/>
              <a:cxnLst/>
              <a:rect l="l" t="t" r="r" b="b"/>
              <a:pathLst>
                <a:path w="694" h="726" extrusionOk="0">
                  <a:moveTo>
                    <a:pt x="347" y="1"/>
                  </a:moveTo>
                  <a:cubicBezTo>
                    <a:pt x="158" y="1"/>
                    <a:pt x="0" y="158"/>
                    <a:pt x="0" y="347"/>
                  </a:cubicBezTo>
                  <a:cubicBezTo>
                    <a:pt x="0" y="568"/>
                    <a:pt x="158" y="725"/>
                    <a:pt x="347" y="725"/>
                  </a:cubicBezTo>
                  <a:cubicBezTo>
                    <a:pt x="536" y="725"/>
                    <a:pt x="693" y="568"/>
                    <a:pt x="693" y="347"/>
                  </a:cubicBezTo>
                  <a:cubicBezTo>
                    <a:pt x="693" y="158"/>
                    <a:pt x="536" y="1"/>
                    <a:pt x="34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63" name="Google Shape;7763;p93"/>
            <p:cNvSpPr/>
            <p:nvPr/>
          </p:nvSpPr>
          <p:spPr>
            <a:xfrm>
              <a:off x="5460050" y="4077125"/>
              <a:ext cx="86675" cy="78000"/>
            </a:xfrm>
            <a:custGeom>
              <a:avLst/>
              <a:gdLst/>
              <a:ahLst/>
              <a:cxnLst/>
              <a:rect l="l" t="t" r="r" b="b"/>
              <a:pathLst>
                <a:path w="3467" h="3120" extrusionOk="0">
                  <a:moveTo>
                    <a:pt x="1734" y="315"/>
                  </a:moveTo>
                  <a:cubicBezTo>
                    <a:pt x="2332" y="315"/>
                    <a:pt x="2773" y="788"/>
                    <a:pt x="2773" y="1323"/>
                  </a:cubicBezTo>
                  <a:cubicBezTo>
                    <a:pt x="2773" y="1922"/>
                    <a:pt x="2269" y="2363"/>
                    <a:pt x="1734" y="2363"/>
                  </a:cubicBezTo>
                  <a:cubicBezTo>
                    <a:pt x="1135" y="2363"/>
                    <a:pt x="694" y="1890"/>
                    <a:pt x="694" y="1323"/>
                  </a:cubicBezTo>
                  <a:cubicBezTo>
                    <a:pt x="663" y="788"/>
                    <a:pt x="1135" y="315"/>
                    <a:pt x="1734" y="315"/>
                  </a:cubicBezTo>
                  <a:close/>
                  <a:moveTo>
                    <a:pt x="1734" y="0"/>
                  </a:moveTo>
                  <a:cubicBezTo>
                    <a:pt x="1324" y="0"/>
                    <a:pt x="978" y="32"/>
                    <a:pt x="599" y="63"/>
                  </a:cubicBezTo>
                  <a:cubicBezTo>
                    <a:pt x="190" y="378"/>
                    <a:pt x="1" y="851"/>
                    <a:pt x="1" y="1386"/>
                  </a:cubicBezTo>
                  <a:cubicBezTo>
                    <a:pt x="1" y="2332"/>
                    <a:pt x="789" y="3119"/>
                    <a:pt x="1734" y="3119"/>
                  </a:cubicBezTo>
                  <a:cubicBezTo>
                    <a:pt x="2679" y="3119"/>
                    <a:pt x="3466" y="2332"/>
                    <a:pt x="3466" y="1386"/>
                  </a:cubicBezTo>
                  <a:cubicBezTo>
                    <a:pt x="3466" y="851"/>
                    <a:pt x="3214" y="378"/>
                    <a:pt x="2868" y="63"/>
                  </a:cubicBezTo>
                  <a:cubicBezTo>
                    <a:pt x="2521" y="32"/>
                    <a:pt x="2112" y="0"/>
                    <a:pt x="1734"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64" name="Google Shape;7764;p93"/>
            <p:cNvSpPr/>
            <p:nvPr/>
          </p:nvSpPr>
          <p:spPr>
            <a:xfrm>
              <a:off x="5362400" y="4084200"/>
              <a:ext cx="282000" cy="122900"/>
            </a:xfrm>
            <a:custGeom>
              <a:avLst/>
              <a:gdLst/>
              <a:ahLst/>
              <a:cxnLst/>
              <a:rect l="l" t="t" r="r" b="b"/>
              <a:pathLst>
                <a:path w="11280" h="4916" extrusionOk="0">
                  <a:moveTo>
                    <a:pt x="3466" y="1"/>
                  </a:moveTo>
                  <a:lnTo>
                    <a:pt x="3466" y="1"/>
                  </a:lnTo>
                  <a:cubicBezTo>
                    <a:pt x="2332" y="253"/>
                    <a:pt x="1103" y="820"/>
                    <a:pt x="0" y="1576"/>
                  </a:cubicBezTo>
                  <a:cubicBezTo>
                    <a:pt x="693" y="2395"/>
                    <a:pt x="2899" y="4915"/>
                    <a:pt x="5640" y="4915"/>
                  </a:cubicBezTo>
                  <a:cubicBezTo>
                    <a:pt x="8349" y="4884"/>
                    <a:pt x="10617" y="2395"/>
                    <a:pt x="11279" y="1576"/>
                  </a:cubicBezTo>
                  <a:cubicBezTo>
                    <a:pt x="10176" y="820"/>
                    <a:pt x="8948" y="253"/>
                    <a:pt x="7814" y="1"/>
                  </a:cubicBezTo>
                  <a:lnTo>
                    <a:pt x="7814" y="1"/>
                  </a:lnTo>
                  <a:cubicBezTo>
                    <a:pt x="7971" y="347"/>
                    <a:pt x="8097" y="694"/>
                    <a:pt x="8097" y="1103"/>
                  </a:cubicBezTo>
                  <a:cubicBezTo>
                    <a:pt x="8097" y="2427"/>
                    <a:pt x="6994" y="3529"/>
                    <a:pt x="5640" y="3529"/>
                  </a:cubicBezTo>
                  <a:cubicBezTo>
                    <a:pt x="4316" y="3529"/>
                    <a:pt x="3214" y="2427"/>
                    <a:pt x="3214" y="1103"/>
                  </a:cubicBezTo>
                  <a:cubicBezTo>
                    <a:pt x="3214" y="694"/>
                    <a:pt x="3277" y="347"/>
                    <a:pt x="346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765" name="Google Shape;7765;p93"/>
          <p:cNvGrpSpPr/>
          <p:nvPr/>
        </p:nvGrpSpPr>
        <p:grpSpPr>
          <a:xfrm>
            <a:off x="8278687" y="5489763"/>
            <a:ext cx="468032" cy="433952"/>
            <a:chOff x="6543825" y="3202075"/>
            <a:chExt cx="296975" cy="275350"/>
          </a:xfrm>
        </p:grpSpPr>
        <p:sp>
          <p:nvSpPr>
            <p:cNvPr id="7766" name="Google Shape;7766;p93"/>
            <p:cNvSpPr/>
            <p:nvPr/>
          </p:nvSpPr>
          <p:spPr>
            <a:xfrm>
              <a:off x="6683250" y="3202075"/>
              <a:ext cx="17350" cy="43350"/>
            </a:xfrm>
            <a:custGeom>
              <a:avLst/>
              <a:gdLst/>
              <a:ahLst/>
              <a:cxnLst/>
              <a:rect l="l" t="t" r="r" b="b"/>
              <a:pathLst>
                <a:path w="694" h="1734" extrusionOk="0">
                  <a:moveTo>
                    <a:pt x="347" y="0"/>
                  </a:moveTo>
                  <a:cubicBezTo>
                    <a:pt x="158" y="0"/>
                    <a:pt x="0" y="158"/>
                    <a:pt x="0" y="347"/>
                  </a:cubicBezTo>
                  <a:lnTo>
                    <a:pt x="0" y="1355"/>
                  </a:lnTo>
                  <a:cubicBezTo>
                    <a:pt x="0" y="1576"/>
                    <a:pt x="158" y="1733"/>
                    <a:pt x="347" y="1733"/>
                  </a:cubicBezTo>
                  <a:cubicBezTo>
                    <a:pt x="536" y="1733"/>
                    <a:pt x="693" y="1576"/>
                    <a:pt x="693" y="1355"/>
                  </a:cubicBezTo>
                  <a:lnTo>
                    <a:pt x="693" y="347"/>
                  </a:lnTo>
                  <a:cubicBezTo>
                    <a:pt x="693" y="158"/>
                    <a:pt x="536" y="0"/>
                    <a:pt x="34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67" name="Google Shape;7767;p93"/>
            <p:cNvSpPr/>
            <p:nvPr/>
          </p:nvSpPr>
          <p:spPr>
            <a:xfrm>
              <a:off x="6613925" y="3236125"/>
              <a:ext cx="35475" cy="34700"/>
            </a:xfrm>
            <a:custGeom>
              <a:avLst/>
              <a:gdLst/>
              <a:ahLst/>
              <a:cxnLst/>
              <a:rect l="l" t="t" r="r" b="b"/>
              <a:pathLst>
                <a:path w="1419" h="1388" extrusionOk="0">
                  <a:moveTo>
                    <a:pt x="363" y="1"/>
                  </a:moveTo>
                  <a:cubicBezTo>
                    <a:pt x="276" y="1"/>
                    <a:pt x="190" y="40"/>
                    <a:pt x="127" y="119"/>
                  </a:cubicBezTo>
                  <a:cubicBezTo>
                    <a:pt x="1" y="245"/>
                    <a:pt x="1" y="466"/>
                    <a:pt x="127" y="592"/>
                  </a:cubicBezTo>
                  <a:lnTo>
                    <a:pt x="820" y="1316"/>
                  </a:lnTo>
                  <a:cubicBezTo>
                    <a:pt x="883" y="1364"/>
                    <a:pt x="969" y="1387"/>
                    <a:pt x="1056" y="1387"/>
                  </a:cubicBezTo>
                  <a:cubicBezTo>
                    <a:pt x="1143" y="1387"/>
                    <a:pt x="1229" y="1364"/>
                    <a:pt x="1292" y="1316"/>
                  </a:cubicBezTo>
                  <a:cubicBezTo>
                    <a:pt x="1418" y="1190"/>
                    <a:pt x="1418" y="938"/>
                    <a:pt x="1292" y="844"/>
                  </a:cubicBezTo>
                  <a:lnTo>
                    <a:pt x="599" y="119"/>
                  </a:lnTo>
                  <a:cubicBezTo>
                    <a:pt x="536" y="40"/>
                    <a:pt x="450" y="1"/>
                    <a:pt x="363"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68" name="Google Shape;7768;p93"/>
            <p:cNvSpPr/>
            <p:nvPr/>
          </p:nvSpPr>
          <p:spPr>
            <a:xfrm>
              <a:off x="6734425" y="3236425"/>
              <a:ext cx="35475" cy="34400"/>
            </a:xfrm>
            <a:custGeom>
              <a:avLst/>
              <a:gdLst/>
              <a:ahLst/>
              <a:cxnLst/>
              <a:rect l="l" t="t" r="r" b="b"/>
              <a:pathLst>
                <a:path w="1419" h="1376" extrusionOk="0">
                  <a:moveTo>
                    <a:pt x="1054" y="0"/>
                  </a:moveTo>
                  <a:cubicBezTo>
                    <a:pt x="976" y="0"/>
                    <a:pt x="894" y="33"/>
                    <a:pt x="820" y="107"/>
                  </a:cubicBezTo>
                  <a:lnTo>
                    <a:pt x="95" y="832"/>
                  </a:lnTo>
                  <a:cubicBezTo>
                    <a:pt x="1" y="926"/>
                    <a:pt x="1" y="1178"/>
                    <a:pt x="95" y="1304"/>
                  </a:cubicBezTo>
                  <a:cubicBezTo>
                    <a:pt x="158" y="1352"/>
                    <a:pt x="253" y="1375"/>
                    <a:pt x="344" y="1375"/>
                  </a:cubicBezTo>
                  <a:cubicBezTo>
                    <a:pt x="434" y="1375"/>
                    <a:pt x="521" y="1352"/>
                    <a:pt x="568" y="1304"/>
                  </a:cubicBezTo>
                  <a:lnTo>
                    <a:pt x="1293" y="580"/>
                  </a:lnTo>
                  <a:cubicBezTo>
                    <a:pt x="1419" y="454"/>
                    <a:pt x="1419" y="233"/>
                    <a:pt x="1293" y="107"/>
                  </a:cubicBezTo>
                  <a:cubicBezTo>
                    <a:pt x="1226" y="41"/>
                    <a:pt x="1142" y="0"/>
                    <a:pt x="1054"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69" name="Google Shape;7769;p93"/>
            <p:cNvSpPr/>
            <p:nvPr/>
          </p:nvSpPr>
          <p:spPr>
            <a:xfrm>
              <a:off x="6805325" y="3322575"/>
              <a:ext cx="35475" cy="121325"/>
            </a:xfrm>
            <a:custGeom>
              <a:avLst/>
              <a:gdLst/>
              <a:ahLst/>
              <a:cxnLst/>
              <a:rect l="l" t="t" r="r" b="b"/>
              <a:pathLst>
                <a:path w="1419" h="4853" extrusionOk="0">
                  <a:moveTo>
                    <a:pt x="0" y="1"/>
                  </a:moveTo>
                  <a:lnTo>
                    <a:pt x="0" y="4852"/>
                  </a:lnTo>
                  <a:lnTo>
                    <a:pt x="1040" y="4852"/>
                  </a:lnTo>
                  <a:cubicBezTo>
                    <a:pt x="1261" y="4852"/>
                    <a:pt x="1418" y="4695"/>
                    <a:pt x="1418" y="4506"/>
                  </a:cubicBezTo>
                  <a:lnTo>
                    <a:pt x="1418" y="316"/>
                  </a:lnTo>
                  <a:cubicBezTo>
                    <a:pt x="1355" y="158"/>
                    <a:pt x="1198" y="1"/>
                    <a:pt x="104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70" name="Google Shape;7770;p93"/>
            <p:cNvSpPr/>
            <p:nvPr/>
          </p:nvSpPr>
          <p:spPr>
            <a:xfrm>
              <a:off x="6543825" y="3323275"/>
              <a:ext cx="35475" cy="121400"/>
            </a:xfrm>
            <a:custGeom>
              <a:avLst/>
              <a:gdLst/>
              <a:ahLst/>
              <a:cxnLst/>
              <a:rect l="l" t="t" r="r" b="b"/>
              <a:pathLst>
                <a:path w="1419" h="4856" extrusionOk="0">
                  <a:moveTo>
                    <a:pt x="323" y="0"/>
                  </a:moveTo>
                  <a:cubicBezTo>
                    <a:pt x="132" y="0"/>
                    <a:pt x="1" y="149"/>
                    <a:pt x="1" y="351"/>
                  </a:cubicBezTo>
                  <a:lnTo>
                    <a:pt x="1" y="4509"/>
                  </a:lnTo>
                  <a:cubicBezTo>
                    <a:pt x="1" y="4698"/>
                    <a:pt x="158" y="4856"/>
                    <a:pt x="379" y="4856"/>
                  </a:cubicBezTo>
                  <a:lnTo>
                    <a:pt x="1418" y="4856"/>
                  </a:lnTo>
                  <a:lnTo>
                    <a:pt x="1418" y="4"/>
                  </a:lnTo>
                  <a:lnTo>
                    <a:pt x="379" y="4"/>
                  </a:lnTo>
                  <a:cubicBezTo>
                    <a:pt x="360" y="1"/>
                    <a:pt x="341" y="0"/>
                    <a:pt x="323"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71" name="Google Shape;7771;p93"/>
            <p:cNvSpPr/>
            <p:nvPr/>
          </p:nvSpPr>
          <p:spPr>
            <a:xfrm>
              <a:off x="6643075" y="3332025"/>
              <a:ext cx="143375" cy="104000"/>
            </a:xfrm>
            <a:custGeom>
              <a:avLst/>
              <a:gdLst/>
              <a:ahLst/>
              <a:cxnLst/>
              <a:rect l="l" t="t" r="r" b="b"/>
              <a:pathLst>
                <a:path w="5735" h="4160" extrusionOk="0">
                  <a:moveTo>
                    <a:pt x="1639" y="1"/>
                  </a:moveTo>
                  <a:cubicBezTo>
                    <a:pt x="1450" y="1"/>
                    <a:pt x="1198" y="158"/>
                    <a:pt x="1072" y="379"/>
                  </a:cubicBezTo>
                  <a:lnTo>
                    <a:pt x="0" y="2490"/>
                  </a:lnTo>
                  <a:cubicBezTo>
                    <a:pt x="158" y="2584"/>
                    <a:pt x="378" y="2616"/>
                    <a:pt x="567" y="2616"/>
                  </a:cubicBezTo>
                  <a:cubicBezTo>
                    <a:pt x="1072" y="2616"/>
                    <a:pt x="1544" y="2364"/>
                    <a:pt x="1796" y="1891"/>
                  </a:cubicBezTo>
                  <a:lnTo>
                    <a:pt x="2017" y="1418"/>
                  </a:lnTo>
                  <a:lnTo>
                    <a:pt x="2710" y="1418"/>
                  </a:lnTo>
                  <a:cubicBezTo>
                    <a:pt x="2899" y="1418"/>
                    <a:pt x="3056" y="1481"/>
                    <a:pt x="3182" y="1607"/>
                  </a:cubicBezTo>
                  <a:lnTo>
                    <a:pt x="5734" y="4159"/>
                  </a:lnTo>
                  <a:lnTo>
                    <a:pt x="5734"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72" name="Google Shape;7772;p93"/>
            <p:cNvSpPr/>
            <p:nvPr/>
          </p:nvSpPr>
          <p:spPr>
            <a:xfrm>
              <a:off x="6595025" y="3288700"/>
              <a:ext cx="175675" cy="188725"/>
            </a:xfrm>
            <a:custGeom>
              <a:avLst/>
              <a:gdLst/>
              <a:ahLst/>
              <a:cxnLst/>
              <a:rect l="l" t="t" r="r" b="b"/>
              <a:pathLst>
                <a:path w="7027" h="7549" extrusionOk="0">
                  <a:moveTo>
                    <a:pt x="2206" y="1"/>
                  </a:moveTo>
                  <a:cubicBezTo>
                    <a:pt x="1828" y="1"/>
                    <a:pt x="1481" y="221"/>
                    <a:pt x="1261" y="568"/>
                  </a:cubicBezTo>
                  <a:lnTo>
                    <a:pt x="946" y="1198"/>
                  </a:lnTo>
                  <a:cubicBezTo>
                    <a:pt x="914" y="1324"/>
                    <a:pt x="757" y="1419"/>
                    <a:pt x="631" y="1419"/>
                  </a:cubicBezTo>
                  <a:lnTo>
                    <a:pt x="1" y="1419"/>
                  </a:lnTo>
                  <a:lnTo>
                    <a:pt x="1" y="6239"/>
                  </a:lnTo>
                  <a:lnTo>
                    <a:pt x="1576" y="6239"/>
                  </a:lnTo>
                  <a:lnTo>
                    <a:pt x="2584" y="7247"/>
                  </a:lnTo>
                  <a:cubicBezTo>
                    <a:pt x="2768" y="7431"/>
                    <a:pt x="3054" y="7548"/>
                    <a:pt x="3330" y="7548"/>
                  </a:cubicBezTo>
                  <a:cubicBezTo>
                    <a:pt x="3431" y="7548"/>
                    <a:pt x="3531" y="7533"/>
                    <a:pt x="3624" y="7499"/>
                  </a:cubicBezTo>
                  <a:lnTo>
                    <a:pt x="6585" y="6554"/>
                  </a:lnTo>
                  <a:cubicBezTo>
                    <a:pt x="6743" y="6522"/>
                    <a:pt x="6900" y="6396"/>
                    <a:pt x="7026" y="6302"/>
                  </a:cubicBezTo>
                  <a:lnTo>
                    <a:pt x="4537" y="3813"/>
                  </a:lnTo>
                  <a:lnTo>
                    <a:pt x="4380" y="3813"/>
                  </a:lnTo>
                  <a:lnTo>
                    <a:pt x="4348" y="3844"/>
                  </a:lnTo>
                  <a:cubicBezTo>
                    <a:pt x="4033" y="4506"/>
                    <a:pt x="3340" y="4947"/>
                    <a:pt x="2647" y="5042"/>
                  </a:cubicBezTo>
                  <a:cubicBezTo>
                    <a:pt x="2601" y="5044"/>
                    <a:pt x="2556" y="5046"/>
                    <a:pt x="2511" y="5046"/>
                  </a:cubicBezTo>
                  <a:cubicBezTo>
                    <a:pt x="2046" y="5046"/>
                    <a:pt x="1698" y="4899"/>
                    <a:pt x="1324" y="4727"/>
                  </a:cubicBezTo>
                  <a:cubicBezTo>
                    <a:pt x="1103" y="4632"/>
                    <a:pt x="1040" y="4412"/>
                    <a:pt x="1166" y="4254"/>
                  </a:cubicBezTo>
                  <a:lnTo>
                    <a:pt x="2363" y="1797"/>
                  </a:lnTo>
                  <a:cubicBezTo>
                    <a:pt x="2615" y="1324"/>
                    <a:pt x="3088" y="1041"/>
                    <a:pt x="3592" y="1041"/>
                  </a:cubicBezTo>
                  <a:lnTo>
                    <a:pt x="5104" y="1041"/>
                  </a:lnTo>
                  <a:cubicBezTo>
                    <a:pt x="5167" y="852"/>
                    <a:pt x="5262" y="631"/>
                    <a:pt x="5262" y="347"/>
                  </a:cubicBezTo>
                  <a:cubicBezTo>
                    <a:pt x="5262" y="158"/>
                    <a:pt x="5104" y="1"/>
                    <a:pt x="4884"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773" name="Google Shape;7773;p93"/>
          <p:cNvGrpSpPr/>
          <p:nvPr/>
        </p:nvGrpSpPr>
        <p:grpSpPr>
          <a:xfrm>
            <a:off x="8821329" y="1862759"/>
            <a:ext cx="466772" cy="466772"/>
            <a:chOff x="2037825" y="3254050"/>
            <a:chExt cx="296175" cy="296175"/>
          </a:xfrm>
        </p:grpSpPr>
        <p:sp>
          <p:nvSpPr>
            <p:cNvPr id="7774" name="Google Shape;7774;p93"/>
            <p:cNvSpPr/>
            <p:nvPr/>
          </p:nvSpPr>
          <p:spPr>
            <a:xfrm>
              <a:off x="2063825" y="3254050"/>
              <a:ext cx="86675" cy="86675"/>
            </a:xfrm>
            <a:custGeom>
              <a:avLst/>
              <a:gdLst/>
              <a:ahLst/>
              <a:cxnLst/>
              <a:rect l="l" t="t" r="r" b="b"/>
              <a:pathLst>
                <a:path w="3467" h="3467" extrusionOk="0">
                  <a:moveTo>
                    <a:pt x="1733" y="1"/>
                  </a:moveTo>
                  <a:cubicBezTo>
                    <a:pt x="788" y="1"/>
                    <a:pt x="1" y="788"/>
                    <a:pt x="1" y="1733"/>
                  </a:cubicBezTo>
                  <a:cubicBezTo>
                    <a:pt x="1" y="2679"/>
                    <a:pt x="788" y="3466"/>
                    <a:pt x="1733" y="3466"/>
                  </a:cubicBezTo>
                  <a:cubicBezTo>
                    <a:pt x="2678" y="3466"/>
                    <a:pt x="3466" y="2679"/>
                    <a:pt x="3466" y="1733"/>
                  </a:cubicBezTo>
                  <a:cubicBezTo>
                    <a:pt x="3466" y="788"/>
                    <a:pt x="2678" y="1"/>
                    <a:pt x="1733"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75" name="Google Shape;7775;p93"/>
            <p:cNvSpPr/>
            <p:nvPr/>
          </p:nvSpPr>
          <p:spPr>
            <a:xfrm>
              <a:off x="2178025" y="3289500"/>
              <a:ext cx="104000" cy="67950"/>
            </a:xfrm>
            <a:custGeom>
              <a:avLst/>
              <a:gdLst/>
              <a:ahLst/>
              <a:cxnLst/>
              <a:rect l="l" t="t" r="r" b="b"/>
              <a:pathLst>
                <a:path w="4160" h="2718" extrusionOk="0">
                  <a:moveTo>
                    <a:pt x="347" y="0"/>
                  </a:moveTo>
                  <a:cubicBezTo>
                    <a:pt x="158" y="0"/>
                    <a:pt x="1" y="158"/>
                    <a:pt x="1" y="347"/>
                  </a:cubicBezTo>
                  <a:cubicBezTo>
                    <a:pt x="1" y="536"/>
                    <a:pt x="95" y="662"/>
                    <a:pt x="316" y="662"/>
                  </a:cubicBezTo>
                  <a:lnTo>
                    <a:pt x="2395" y="662"/>
                  </a:lnTo>
                  <a:cubicBezTo>
                    <a:pt x="2584" y="662"/>
                    <a:pt x="2742" y="820"/>
                    <a:pt x="2742" y="1009"/>
                  </a:cubicBezTo>
                  <a:lnTo>
                    <a:pt x="2742" y="1576"/>
                  </a:lnTo>
                  <a:lnTo>
                    <a:pt x="2616" y="1450"/>
                  </a:lnTo>
                  <a:cubicBezTo>
                    <a:pt x="2568" y="1387"/>
                    <a:pt x="2482" y="1355"/>
                    <a:pt x="2391" y="1355"/>
                  </a:cubicBezTo>
                  <a:cubicBezTo>
                    <a:pt x="2301" y="1355"/>
                    <a:pt x="2206" y="1387"/>
                    <a:pt x="2143" y="1450"/>
                  </a:cubicBezTo>
                  <a:cubicBezTo>
                    <a:pt x="2049" y="1576"/>
                    <a:pt x="2049" y="1796"/>
                    <a:pt x="2143" y="1922"/>
                  </a:cubicBezTo>
                  <a:lnTo>
                    <a:pt x="2868" y="2647"/>
                  </a:lnTo>
                  <a:cubicBezTo>
                    <a:pt x="2931" y="2694"/>
                    <a:pt x="3017" y="2718"/>
                    <a:pt x="3104" y="2718"/>
                  </a:cubicBezTo>
                  <a:cubicBezTo>
                    <a:pt x="3191" y="2718"/>
                    <a:pt x="3277" y="2694"/>
                    <a:pt x="3340" y="2647"/>
                  </a:cubicBezTo>
                  <a:lnTo>
                    <a:pt x="4033" y="1922"/>
                  </a:lnTo>
                  <a:cubicBezTo>
                    <a:pt x="4159" y="1796"/>
                    <a:pt x="4159" y="1576"/>
                    <a:pt x="4033" y="1450"/>
                  </a:cubicBezTo>
                  <a:cubicBezTo>
                    <a:pt x="3986" y="1387"/>
                    <a:pt x="3899" y="1355"/>
                    <a:pt x="3809" y="1355"/>
                  </a:cubicBezTo>
                  <a:cubicBezTo>
                    <a:pt x="3718" y="1355"/>
                    <a:pt x="3624" y="1387"/>
                    <a:pt x="3561" y="1450"/>
                  </a:cubicBezTo>
                  <a:lnTo>
                    <a:pt x="3466" y="1576"/>
                  </a:lnTo>
                  <a:lnTo>
                    <a:pt x="3466" y="1009"/>
                  </a:lnTo>
                  <a:cubicBezTo>
                    <a:pt x="3466" y="441"/>
                    <a:pt x="2994" y="0"/>
                    <a:pt x="242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76" name="Google Shape;7776;p93"/>
            <p:cNvSpPr/>
            <p:nvPr/>
          </p:nvSpPr>
          <p:spPr>
            <a:xfrm>
              <a:off x="2070125" y="3444225"/>
              <a:ext cx="106350" cy="69075"/>
            </a:xfrm>
            <a:custGeom>
              <a:avLst/>
              <a:gdLst/>
              <a:ahLst/>
              <a:cxnLst/>
              <a:rect l="l" t="t" r="r" b="b"/>
              <a:pathLst>
                <a:path w="4254" h="2763" extrusionOk="0">
                  <a:moveTo>
                    <a:pt x="1095" y="0"/>
                  </a:moveTo>
                  <a:cubicBezTo>
                    <a:pt x="1002" y="0"/>
                    <a:pt x="904" y="28"/>
                    <a:pt x="820" y="112"/>
                  </a:cubicBezTo>
                  <a:lnTo>
                    <a:pt x="127" y="805"/>
                  </a:lnTo>
                  <a:cubicBezTo>
                    <a:pt x="1" y="931"/>
                    <a:pt x="1" y="1184"/>
                    <a:pt x="127" y="1278"/>
                  </a:cubicBezTo>
                  <a:cubicBezTo>
                    <a:pt x="190" y="1341"/>
                    <a:pt x="276" y="1373"/>
                    <a:pt x="363" y="1373"/>
                  </a:cubicBezTo>
                  <a:cubicBezTo>
                    <a:pt x="449" y="1373"/>
                    <a:pt x="536" y="1341"/>
                    <a:pt x="599" y="1278"/>
                  </a:cubicBezTo>
                  <a:lnTo>
                    <a:pt x="725" y="1184"/>
                  </a:lnTo>
                  <a:lnTo>
                    <a:pt x="725" y="1719"/>
                  </a:lnTo>
                  <a:cubicBezTo>
                    <a:pt x="725" y="2318"/>
                    <a:pt x="1198" y="2759"/>
                    <a:pt x="1733" y="2759"/>
                  </a:cubicBezTo>
                  <a:lnTo>
                    <a:pt x="3813" y="2759"/>
                  </a:lnTo>
                  <a:cubicBezTo>
                    <a:pt x="3837" y="2761"/>
                    <a:pt x="3861" y="2763"/>
                    <a:pt x="3883" y="2763"/>
                  </a:cubicBezTo>
                  <a:cubicBezTo>
                    <a:pt x="4122" y="2763"/>
                    <a:pt x="4254" y="2616"/>
                    <a:pt x="4254" y="2444"/>
                  </a:cubicBezTo>
                  <a:cubicBezTo>
                    <a:pt x="4254" y="2223"/>
                    <a:pt x="4096" y="2066"/>
                    <a:pt x="3907" y="2066"/>
                  </a:cubicBezTo>
                  <a:lnTo>
                    <a:pt x="1828" y="2066"/>
                  </a:lnTo>
                  <a:cubicBezTo>
                    <a:pt x="1639" y="2066"/>
                    <a:pt x="1481" y="1908"/>
                    <a:pt x="1481" y="1719"/>
                  </a:cubicBezTo>
                  <a:lnTo>
                    <a:pt x="1481" y="1184"/>
                  </a:lnTo>
                  <a:lnTo>
                    <a:pt x="1576" y="1278"/>
                  </a:lnTo>
                  <a:cubicBezTo>
                    <a:pt x="1639" y="1341"/>
                    <a:pt x="1733" y="1373"/>
                    <a:pt x="1824" y="1373"/>
                  </a:cubicBezTo>
                  <a:cubicBezTo>
                    <a:pt x="1914" y="1373"/>
                    <a:pt x="2001" y="1341"/>
                    <a:pt x="2048" y="1278"/>
                  </a:cubicBezTo>
                  <a:cubicBezTo>
                    <a:pt x="2174" y="1184"/>
                    <a:pt x="2174" y="931"/>
                    <a:pt x="2048" y="805"/>
                  </a:cubicBezTo>
                  <a:lnTo>
                    <a:pt x="1355" y="112"/>
                  </a:lnTo>
                  <a:cubicBezTo>
                    <a:pt x="1292" y="81"/>
                    <a:pt x="1261" y="81"/>
                    <a:pt x="1229" y="18"/>
                  </a:cubicBezTo>
                  <a:cubicBezTo>
                    <a:pt x="1187" y="7"/>
                    <a:pt x="1142" y="0"/>
                    <a:pt x="1095"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77" name="Google Shape;7777;p93"/>
            <p:cNvSpPr/>
            <p:nvPr/>
          </p:nvSpPr>
          <p:spPr>
            <a:xfrm>
              <a:off x="2219775" y="3375350"/>
              <a:ext cx="89025" cy="85875"/>
            </a:xfrm>
            <a:custGeom>
              <a:avLst/>
              <a:gdLst/>
              <a:ahLst/>
              <a:cxnLst/>
              <a:rect l="l" t="t" r="r" b="b"/>
              <a:pathLst>
                <a:path w="3561" h="3435" extrusionOk="0">
                  <a:moveTo>
                    <a:pt x="1796" y="0"/>
                  </a:moveTo>
                  <a:cubicBezTo>
                    <a:pt x="788" y="0"/>
                    <a:pt x="0" y="788"/>
                    <a:pt x="0" y="1733"/>
                  </a:cubicBezTo>
                  <a:cubicBezTo>
                    <a:pt x="0" y="2647"/>
                    <a:pt x="788" y="3434"/>
                    <a:pt x="1796" y="3434"/>
                  </a:cubicBezTo>
                  <a:cubicBezTo>
                    <a:pt x="2741" y="3434"/>
                    <a:pt x="3561" y="2647"/>
                    <a:pt x="3561" y="1733"/>
                  </a:cubicBezTo>
                  <a:cubicBezTo>
                    <a:pt x="3561" y="788"/>
                    <a:pt x="2773" y="0"/>
                    <a:pt x="179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78" name="Google Shape;7778;p93"/>
            <p:cNvSpPr/>
            <p:nvPr/>
          </p:nvSpPr>
          <p:spPr>
            <a:xfrm>
              <a:off x="2037825" y="3339125"/>
              <a:ext cx="138650" cy="88225"/>
            </a:xfrm>
            <a:custGeom>
              <a:avLst/>
              <a:gdLst/>
              <a:ahLst/>
              <a:cxnLst/>
              <a:rect l="l" t="t" r="r" b="b"/>
              <a:pathLst>
                <a:path w="5546" h="3529" extrusionOk="0">
                  <a:moveTo>
                    <a:pt x="1072" y="0"/>
                  </a:moveTo>
                  <a:cubicBezTo>
                    <a:pt x="442" y="536"/>
                    <a:pt x="32" y="1292"/>
                    <a:pt x="32" y="2143"/>
                  </a:cubicBezTo>
                  <a:lnTo>
                    <a:pt x="32" y="3182"/>
                  </a:lnTo>
                  <a:cubicBezTo>
                    <a:pt x="1" y="3371"/>
                    <a:pt x="158" y="3529"/>
                    <a:pt x="347" y="3529"/>
                  </a:cubicBezTo>
                  <a:lnTo>
                    <a:pt x="5199" y="3529"/>
                  </a:lnTo>
                  <a:cubicBezTo>
                    <a:pt x="5388" y="3529"/>
                    <a:pt x="5546" y="3371"/>
                    <a:pt x="5546" y="3182"/>
                  </a:cubicBezTo>
                  <a:lnTo>
                    <a:pt x="5546" y="2143"/>
                  </a:lnTo>
                  <a:cubicBezTo>
                    <a:pt x="5546" y="1292"/>
                    <a:pt x="5168" y="536"/>
                    <a:pt x="4538" y="0"/>
                  </a:cubicBezTo>
                  <a:cubicBezTo>
                    <a:pt x="4096" y="473"/>
                    <a:pt x="3466" y="756"/>
                    <a:pt x="2805" y="756"/>
                  </a:cubicBezTo>
                  <a:cubicBezTo>
                    <a:pt x="2143" y="756"/>
                    <a:pt x="1513" y="504"/>
                    <a:pt x="1072"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79" name="Google Shape;7779;p93"/>
            <p:cNvSpPr/>
            <p:nvPr/>
          </p:nvSpPr>
          <p:spPr>
            <a:xfrm>
              <a:off x="2193775" y="3460400"/>
              <a:ext cx="140225" cy="89825"/>
            </a:xfrm>
            <a:custGeom>
              <a:avLst/>
              <a:gdLst/>
              <a:ahLst/>
              <a:cxnLst/>
              <a:rect l="l" t="t" r="r" b="b"/>
              <a:pathLst>
                <a:path w="5609" h="3593" extrusionOk="0">
                  <a:moveTo>
                    <a:pt x="1009" y="1"/>
                  </a:moveTo>
                  <a:cubicBezTo>
                    <a:pt x="379" y="537"/>
                    <a:pt x="1" y="1261"/>
                    <a:pt x="1" y="2143"/>
                  </a:cubicBezTo>
                  <a:lnTo>
                    <a:pt x="1" y="3246"/>
                  </a:lnTo>
                  <a:cubicBezTo>
                    <a:pt x="1" y="3435"/>
                    <a:pt x="158" y="3592"/>
                    <a:pt x="347" y="3592"/>
                  </a:cubicBezTo>
                  <a:lnTo>
                    <a:pt x="5262" y="3592"/>
                  </a:lnTo>
                  <a:cubicBezTo>
                    <a:pt x="5451" y="3592"/>
                    <a:pt x="5609" y="3435"/>
                    <a:pt x="5609" y="3246"/>
                  </a:cubicBezTo>
                  <a:lnTo>
                    <a:pt x="5609" y="2143"/>
                  </a:lnTo>
                  <a:cubicBezTo>
                    <a:pt x="5577" y="1261"/>
                    <a:pt x="5199" y="537"/>
                    <a:pt x="4569" y="1"/>
                  </a:cubicBezTo>
                  <a:cubicBezTo>
                    <a:pt x="4128" y="474"/>
                    <a:pt x="3498" y="757"/>
                    <a:pt x="2773" y="757"/>
                  </a:cubicBezTo>
                  <a:cubicBezTo>
                    <a:pt x="2080" y="757"/>
                    <a:pt x="1450" y="474"/>
                    <a:pt x="100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780" name="Google Shape;7780;p93"/>
          <p:cNvGrpSpPr/>
          <p:nvPr/>
        </p:nvGrpSpPr>
        <p:grpSpPr>
          <a:xfrm>
            <a:off x="8818847" y="2450981"/>
            <a:ext cx="471736" cy="465235"/>
            <a:chOff x="2034675" y="3617925"/>
            <a:chExt cx="299325" cy="295200"/>
          </a:xfrm>
        </p:grpSpPr>
        <p:sp>
          <p:nvSpPr>
            <p:cNvPr id="7781" name="Google Shape;7781;p93"/>
            <p:cNvSpPr/>
            <p:nvPr/>
          </p:nvSpPr>
          <p:spPr>
            <a:xfrm>
              <a:off x="2195350" y="3721900"/>
              <a:ext cx="69350" cy="33900"/>
            </a:xfrm>
            <a:custGeom>
              <a:avLst/>
              <a:gdLst/>
              <a:ahLst/>
              <a:cxnLst/>
              <a:rect l="l" t="t" r="r" b="b"/>
              <a:pathLst>
                <a:path w="2774" h="1356" extrusionOk="0">
                  <a:moveTo>
                    <a:pt x="1387" y="1"/>
                  </a:moveTo>
                  <a:cubicBezTo>
                    <a:pt x="631" y="1"/>
                    <a:pt x="1" y="631"/>
                    <a:pt x="1" y="1355"/>
                  </a:cubicBezTo>
                  <a:lnTo>
                    <a:pt x="2773" y="1355"/>
                  </a:lnTo>
                  <a:cubicBezTo>
                    <a:pt x="2773" y="599"/>
                    <a:pt x="2143" y="1"/>
                    <a:pt x="138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82" name="Google Shape;7782;p93"/>
            <p:cNvSpPr/>
            <p:nvPr/>
          </p:nvSpPr>
          <p:spPr>
            <a:xfrm>
              <a:off x="2211900" y="3669125"/>
              <a:ext cx="35475" cy="35475"/>
            </a:xfrm>
            <a:custGeom>
              <a:avLst/>
              <a:gdLst/>
              <a:ahLst/>
              <a:cxnLst/>
              <a:rect l="l" t="t" r="r" b="b"/>
              <a:pathLst>
                <a:path w="1419" h="1419" extrusionOk="0">
                  <a:moveTo>
                    <a:pt x="725" y="1"/>
                  </a:moveTo>
                  <a:cubicBezTo>
                    <a:pt x="315" y="1"/>
                    <a:pt x="0" y="316"/>
                    <a:pt x="0" y="725"/>
                  </a:cubicBezTo>
                  <a:cubicBezTo>
                    <a:pt x="0" y="1103"/>
                    <a:pt x="315" y="1418"/>
                    <a:pt x="725" y="1418"/>
                  </a:cubicBezTo>
                  <a:cubicBezTo>
                    <a:pt x="1103" y="1418"/>
                    <a:pt x="1418" y="1103"/>
                    <a:pt x="1418" y="725"/>
                  </a:cubicBezTo>
                  <a:cubicBezTo>
                    <a:pt x="1418" y="316"/>
                    <a:pt x="1103" y="1"/>
                    <a:pt x="72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83" name="Google Shape;7783;p93"/>
            <p:cNvSpPr/>
            <p:nvPr/>
          </p:nvSpPr>
          <p:spPr>
            <a:xfrm>
              <a:off x="2125250" y="3617925"/>
              <a:ext cx="208750" cy="208750"/>
            </a:xfrm>
            <a:custGeom>
              <a:avLst/>
              <a:gdLst/>
              <a:ahLst/>
              <a:cxnLst/>
              <a:rect l="l" t="t" r="r" b="b"/>
              <a:pathLst>
                <a:path w="8350" h="8350" extrusionOk="0">
                  <a:moveTo>
                    <a:pt x="4128" y="1387"/>
                  </a:moveTo>
                  <a:cubicBezTo>
                    <a:pt x="4884" y="1387"/>
                    <a:pt x="5514" y="2017"/>
                    <a:pt x="5514" y="2773"/>
                  </a:cubicBezTo>
                  <a:cubicBezTo>
                    <a:pt x="5514" y="3120"/>
                    <a:pt x="5357" y="3466"/>
                    <a:pt x="5136" y="3718"/>
                  </a:cubicBezTo>
                  <a:cubicBezTo>
                    <a:pt x="5766" y="4065"/>
                    <a:pt x="6176" y="4727"/>
                    <a:pt x="6176" y="5514"/>
                  </a:cubicBezTo>
                  <a:lnTo>
                    <a:pt x="6176" y="5892"/>
                  </a:lnTo>
                  <a:lnTo>
                    <a:pt x="6270" y="5892"/>
                  </a:lnTo>
                  <a:cubicBezTo>
                    <a:pt x="6270" y="6081"/>
                    <a:pt x="6113" y="6239"/>
                    <a:pt x="5924" y="6239"/>
                  </a:cubicBezTo>
                  <a:lnTo>
                    <a:pt x="2458" y="6239"/>
                  </a:lnTo>
                  <a:cubicBezTo>
                    <a:pt x="2238" y="6239"/>
                    <a:pt x="2080" y="6081"/>
                    <a:pt x="2080" y="5892"/>
                  </a:cubicBezTo>
                  <a:lnTo>
                    <a:pt x="2080" y="5514"/>
                  </a:lnTo>
                  <a:cubicBezTo>
                    <a:pt x="2080" y="4727"/>
                    <a:pt x="2521" y="4065"/>
                    <a:pt x="3151" y="3718"/>
                  </a:cubicBezTo>
                  <a:cubicBezTo>
                    <a:pt x="2931" y="3466"/>
                    <a:pt x="2773" y="3120"/>
                    <a:pt x="2773" y="2773"/>
                  </a:cubicBezTo>
                  <a:cubicBezTo>
                    <a:pt x="2773" y="2017"/>
                    <a:pt x="3403" y="1387"/>
                    <a:pt x="4128" y="1387"/>
                  </a:cubicBezTo>
                  <a:close/>
                  <a:moveTo>
                    <a:pt x="4191" y="1"/>
                  </a:moveTo>
                  <a:cubicBezTo>
                    <a:pt x="1891" y="1"/>
                    <a:pt x="1" y="1860"/>
                    <a:pt x="1" y="4191"/>
                  </a:cubicBezTo>
                  <a:cubicBezTo>
                    <a:pt x="1" y="6522"/>
                    <a:pt x="1860" y="8350"/>
                    <a:pt x="4191" y="8350"/>
                  </a:cubicBezTo>
                  <a:cubicBezTo>
                    <a:pt x="6459" y="8350"/>
                    <a:pt x="8350" y="6522"/>
                    <a:pt x="8350" y="4191"/>
                  </a:cubicBezTo>
                  <a:cubicBezTo>
                    <a:pt x="8350" y="1860"/>
                    <a:pt x="6459" y="1"/>
                    <a:pt x="419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84" name="Google Shape;7784;p93"/>
            <p:cNvSpPr/>
            <p:nvPr/>
          </p:nvSpPr>
          <p:spPr>
            <a:xfrm>
              <a:off x="2107150" y="3771525"/>
              <a:ext cx="73275" cy="72475"/>
            </a:xfrm>
            <a:custGeom>
              <a:avLst/>
              <a:gdLst/>
              <a:ahLst/>
              <a:cxnLst/>
              <a:rect l="l" t="t" r="r" b="b"/>
              <a:pathLst>
                <a:path w="2931" h="2899" extrusionOk="0">
                  <a:moveTo>
                    <a:pt x="504" y="0"/>
                  </a:moveTo>
                  <a:lnTo>
                    <a:pt x="378" y="126"/>
                  </a:lnTo>
                  <a:cubicBezTo>
                    <a:pt x="0" y="536"/>
                    <a:pt x="0" y="1198"/>
                    <a:pt x="378" y="1576"/>
                  </a:cubicBezTo>
                  <a:lnTo>
                    <a:pt x="1355" y="2584"/>
                  </a:lnTo>
                  <a:cubicBezTo>
                    <a:pt x="1576" y="2773"/>
                    <a:pt x="1828" y="2899"/>
                    <a:pt x="2111" y="2899"/>
                  </a:cubicBezTo>
                  <a:cubicBezTo>
                    <a:pt x="2395" y="2899"/>
                    <a:pt x="2678" y="2773"/>
                    <a:pt x="2867" y="2584"/>
                  </a:cubicBezTo>
                  <a:lnTo>
                    <a:pt x="2930" y="2458"/>
                  </a:lnTo>
                  <a:cubicBezTo>
                    <a:pt x="1828" y="1985"/>
                    <a:pt x="977" y="1071"/>
                    <a:pt x="504"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85" name="Google Shape;7785;p93"/>
            <p:cNvSpPr/>
            <p:nvPr/>
          </p:nvSpPr>
          <p:spPr>
            <a:xfrm>
              <a:off x="2034675" y="3816425"/>
              <a:ext cx="100050" cy="96700"/>
            </a:xfrm>
            <a:custGeom>
              <a:avLst/>
              <a:gdLst/>
              <a:ahLst/>
              <a:cxnLst/>
              <a:rect l="l" t="t" r="r" b="b"/>
              <a:pathLst>
                <a:path w="4002" h="3868" extrusionOk="0">
                  <a:moveTo>
                    <a:pt x="2521" y="0"/>
                  </a:moveTo>
                  <a:lnTo>
                    <a:pt x="410" y="2111"/>
                  </a:lnTo>
                  <a:cubicBezTo>
                    <a:pt x="1" y="2520"/>
                    <a:pt x="1" y="3182"/>
                    <a:pt x="410" y="3560"/>
                  </a:cubicBezTo>
                  <a:cubicBezTo>
                    <a:pt x="599" y="3765"/>
                    <a:pt x="867" y="3867"/>
                    <a:pt x="1135" y="3867"/>
                  </a:cubicBezTo>
                  <a:cubicBezTo>
                    <a:pt x="1403" y="3867"/>
                    <a:pt x="1671" y="3765"/>
                    <a:pt x="1860" y="3560"/>
                  </a:cubicBezTo>
                  <a:lnTo>
                    <a:pt x="4002" y="1449"/>
                  </a:lnTo>
                  <a:cubicBezTo>
                    <a:pt x="3907" y="1418"/>
                    <a:pt x="3844" y="1323"/>
                    <a:pt x="3750" y="1260"/>
                  </a:cubicBezTo>
                  <a:lnTo>
                    <a:pt x="2773" y="252"/>
                  </a:lnTo>
                  <a:cubicBezTo>
                    <a:pt x="2679" y="189"/>
                    <a:pt x="2616" y="95"/>
                    <a:pt x="252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786" name="Google Shape;7786;p93"/>
          <p:cNvGrpSpPr/>
          <p:nvPr/>
        </p:nvGrpSpPr>
        <p:grpSpPr>
          <a:xfrm>
            <a:off x="8821329" y="3046151"/>
            <a:ext cx="466772" cy="465511"/>
            <a:chOff x="2037825" y="3981825"/>
            <a:chExt cx="296175" cy="295375"/>
          </a:xfrm>
        </p:grpSpPr>
        <p:sp>
          <p:nvSpPr>
            <p:cNvPr id="7787" name="Google Shape;7787;p93"/>
            <p:cNvSpPr/>
            <p:nvPr/>
          </p:nvSpPr>
          <p:spPr>
            <a:xfrm>
              <a:off x="2072500" y="4085775"/>
              <a:ext cx="88225" cy="86675"/>
            </a:xfrm>
            <a:custGeom>
              <a:avLst/>
              <a:gdLst/>
              <a:ahLst/>
              <a:cxnLst/>
              <a:rect l="l" t="t" r="r" b="b"/>
              <a:pathLst>
                <a:path w="3529" h="3467" extrusionOk="0">
                  <a:moveTo>
                    <a:pt x="1764" y="1"/>
                  </a:moveTo>
                  <a:cubicBezTo>
                    <a:pt x="819" y="1"/>
                    <a:pt x="0" y="788"/>
                    <a:pt x="0" y="1734"/>
                  </a:cubicBezTo>
                  <a:cubicBezTo>
                    <a:pt x="0" y="2679"/>
                    <a:pt x="819" y="3466"/>
                    <a:pt x="1764" y="3466"/>
                  </a:cubicBezTo>
                  <a:cubicBezTo>
                    <a:pt x="2709" y="3466"/>
                    <a:pt x="3529" y="2679"/>
                    <a:pt x="3529" y="1734"/>
                  </a:cubicBezTo>
                  <a:cubicBezTo>
                    <a:pt x="3529" y="788"/>
                    <a:pt x="2741" y="1"/>
                    <a:pt x="1764"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88" name="Google Shape;7788;p93"/>
            <p:cNvSpPr/>
            <p:nvPr/>
          </p:nvSpPr>
          <p:spPr>
            <a:xfrm>
              <a:off x="2176450" y="3981825"/>
              <a:ext cx="157550" cy="155975"/>
            </a:xfrm>
            <a:custGeom>
              <a:avLst/>
              <a:gdLst/>
              <a:ahLst/>
              <a:cxnLst/>
              <a:rect l="l" t="t" r="r" b="b"/>
              <a:pathLst>
                <a:path w="6302" h="6239" extrusionOk="0">
                  <a:moveTo>
                    <a:pt x="3151" y="1733"/>
                  </a:moveTo>
                  <a:cubicBezTo>
                    <a:pt x="3372" y="1733"/>
                    <a:pt x="3529" y="1890"/>
                    <a:pt x="3529" y="2079"/>
                  </a:cubicBezTo>
                  <a:cubicBezTo>
                    <a:pt x="3529" y="2268"/>
                    <a:pt x="3372" y="2426"/>
                    <a:pt x="3151" y="2426"/>
                  </a:cubicBezTo>
                  <a:cubicBezTo>
                    <a:pt x="2962" y="2426"/>
                    <a:pt x="2805" y="2268"/>
                    <a:pt x="2805" y="2079"/>
                  </a:cubicBezTo>
                  <a:cubicBezTo>
                    <a:pt x="2805" y="1890"/>
                    <a:pt x="2962" y="1733"/>
                    <a:pt x="3151" y="1733"/>
                  </a:cubicBezTo>
                  <a:close/>
                  <a:moveTo>
                    <a:pt x="3151" y="2773"/>
                  </a:moveTo>
                  <a:cubicBezTo>
                    <a:pt x="3372" y="2773"/>
                    <a:pt x="3529" y="2930"/>
                    <a:pt x="3529" y="3151"/>
                  </a:cubicBezTo>
                  <a:lnTo>
                    <a:pt x="3529" y="4505"/>
                  </a:lnTo>
                  <a:cubicBezTo>
                    <a:pt x="3529" y="4726"/>
                    <a:pt x="3372" y="4883"/>
                    <a:pt x="3151" y="4883"/>
                  </a:cubicBezTo>
                  <a:cubicBezTo>
                    <a:pt x="2962" y="4883"/>
                    <a:pt x="2805" y="4726"/>
                    <a:pt x="2805" y="4505"/>
                  </a:cubicBezTo>
                  <a:lnTo>
                    <a:pt x="2805" y="3151"/>
                  </a:lnTo>
                  <a:cubicBezTo>
                    <a:pt x="2805" y="2930"/>
                    <a:pt x="2962" y="2773"/>
                    <a:pt x="3151" y="2773"/>
                  </a:cubicBezTo>
                  <a:close/>
                  <a:moveTo>
                    <a:pt x="3151" y="0"/>
                  </a:moveTo>
                  <a:cubicBezTo>
                    <a:pt x="1418" y="0"/>
                    <a:pt x="64" y="1418"/>
                    <a:pt x="64" y="3088"/>
                  </a:cubicBezTo>
                  <a:cubicBezTo>
                    <a:pt x="64" y="3655"/>
                    <a:pt x="158" y="4159"/>
                    <a:pt x="442" y="4631"/>
                  </a:cubicBezTo>
                  <a:lnTo>
                    <a:pt x="64" y="5765"/>
                  </a:lnTo>
                  <a:cubicBezTo>
                    <a:pt x="1" y="5892"/>
                    <a:pt x="64" y="6018"/>
                    <a:pt x="127" y="6112"/>
                  </a:cubicBezTo>
                  <a:cubicBezTo>
                    <a:pt x="190" y="6207"/>
                    <a:pt x="379" y="6238"/>
                    <a:pt x="473" y="6238"/>
                  </a:cubicBezTo>
                  <a:lnTo>
                    <a:pt x="1796" y="5923"/>
                  </a:lnTo>
                  <a:cubicBezTo>
                    <a:pt x="2206" y="6175"/>
                    <a:pt x="2679" y="6238"/>
                    <a:pt x="3214" y="6238"/>
                  </a:cubicBezTo>
                  <a:cubicBezTo>
                    <a:pt x="4947" y="6238"/>
                    <a:pt x="6302" y="4820"/>
                    <a:pt x="6302" y="3119"/>
                  </a:cubicBezTo>
                  <a:cubicBezTo>
                    <a:pt x="6270" y="1418"/>
                    <a:pt x="4884" y="0"/>
                    <a:pt x="315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89" name="Google Shape;7789;p93"/>
            <p:cNvSpPr/>
            <p:nvPr/>
          </p:nvSpPr>
          <p:spPr>
            <a:xfrm>
              <a:off x="2037825" y="4168475"/>
              <a:ext cx="157550" cy="108725"/>
            </a:xfrm>
            <a:custGeom>
              <a:avLst/>
              <a:gdLst/>
              <a:ahLst/>
              <a:cxnLst/>
              <a:rect l="l" t="t" r="r" b="b"/>
              <a:pathLst>
                <a:path w="6302" h="4349" extrusionOk="0">
                  <a:moveTo>
                    <a:pt x="1356" y="1"/>
                  </a:moveTo>
                  <a:cubicBezTo>
                    <a:pt x="568" y="568"/>
                    <a:pt x="1" y="1513"/>
                    <a:pt x="1" y="2553"/>
                  </a:cubicBezTo>
                  <a:lnTo>
                    <a:pt x="1" y="3970"/>
                  </a:lnTo>
                  <a:cubicBezTo>
                    <a:pt x="1" y="4222"/>
                    <a:pt x="158" y="4348"/>
                    <a:pt x="347" y="4348"/>
                  </a:cubicBezTo>
                  <a:lnTo>
                    <a:pt x="5955" y="4348"/>
                  </a:lnTo>
                  <a:cubicBezTo>
                    <a:pt x="6144" y="4348"/>
                    <a:pt x="6302" y="4191"/>
                    <a:pt x="6302" y="3970"/>
                  </a:cubicBezTo>
                  <a:lnTo>
                    <a:pt x="6302" y="2553"/>
                  </a:lnTo>
                  <a:cubicBezTo>
                    <a:pt x="6302" y="1513"/>
                    <a:pt x="5798" y="599"/>
                    <a:pt x="4947" y="1"/>
                  </a:cubicBezTo>
                  <a:cubicBezTo>
                    <a:pt x="4538" y="505"/>
                    <a:pt x="3844" y="820"/>
                    <a:pt x="3151" y="820"/>
                  </a:cubicBezTo>
                  <a:cubicBezTo>
                    <a:pt x="2427" y="820"/>
                    <a:pt x="1765" y="505"/>
                    <a:pt x="135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790" name="Google Shape;7790;p93"/>
          <p:cNvGrpSpPr/>
          <p:nvPr/>
        </p:nvGrpSpPr>
        <p:grpSpPr>
          <a:xfrm>
            <a:off x="7068019" y="3707906"/>
            <a:ext cx="466772" cy="381116"/>
            <a:chOff x="3860400" y="3254050"/>
            <a:chExt cx="296175" cy="241825"/>
          </a:xfrm>
        </p:grpSpPr>
        <p:sp>
          <p:nvSpPr>
            <p:cNvPr id="7791" name="Google Shape;7791;p93"/>
            <p:cNvSpPr/>
            <p:nvPr/>
          </p:nvSpPr>
          <p:spPr>
            <a:xfrm>
              <a:off x="4112425" y="3358025"/>
              <a:ext cx="44150" cy="18125"/>
            </a:xfrm>
            <a:custGeom>
              <a:avLst/>
              <a:gdLst/>
              <a:ahLst/>
              <a:cxnLst/>
              <a:rect l="l" t="t" r="r" b="b"/>
              <a:pathLst>
                <a:path w="1766" h="725" extrusionOk="0">
                  <a:moveTo>
                    <a:pt x="347" y="0"/>
                  </a:moveTo>
                  <a:cubicBezTo>
                    <a:pt x="158" y="0"/>
                    <a:pt x="1" y="158"/>
                    <a:pt x="1" y="378"/>
                  </a:cubicBezTo>
                  <a:cubicBezTo>
                    <a:pt x="1" y="567"/>
                    <a:pt x="158" y="725"/>
                    <a:pt x="347" y="725"/>
                  </a:cubicBezTo>
                  <a:lnTo>
                    <a:pt x="1419" y="725"/>
                  </a:lnTo>
                  <a:cubicBezTo>
                    <a:pt x="1608" y="725"/>
                    <a:pt x="1765" y="567"/>
                    <a:pt x="1765" y="378"/>
                  </a:cubicBezTo>
                  <a:cubicBezTo>
                    <a:pt x="1734" y="158"/>
                    <a:pt x="1608" y="0"/>
                    <a:pt x="1419"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92" name="Google Shape;7792;p93"/>
            <p:cNvSpPr/>
            <p:nvPr/>
          </p:nvSpPr>
          <p:spPr>
            <a:xfrm>
              <a:off x="4102200" y="3393475"/>
              <a:ext cx="37050" cy="33875"/>
            </a:xfrm>
            <a:custGeom>
              <a:avLst/>
              <a:gdLst/>
              <a:ahLst/>
              <a:cxnLst/>
              <a:rect l="l" t="t" r="r" b="b"/>
              <a:pathLst>
                <a:path w="1482" h="1355" extrusionOk="0">
                  <a:moveTo>
                    <a:pt x="394" y="0"/>
                  </a:moveTo>
                  <a:cubicBezTo>
                    <a:pt x="308" y="0"/>
                    <a:pt x="221" y="32"/>
                    <a:pt x="158" y="95"/>
                  </a:cubicBezTo>
                  <a:cubicBezTo>
                    <a:pt x="0" y="221"/>
                    <a:pt x="0" y="410"/>
                    <a:pt x="158" y="567"/>
                  </a:cubicBezTo>
                  <a:lnTo>
                    <a:pt x="882" y="1260"/>
                  </a:lnTo>
                  <a:cubicBezTo>
                    <a:pt x="945" y="1323"/>
                    <a:pt x="1032" y="1355"/>
                    <a:pt x="1119" y="1355"/>
                  </a:cubicBezTo>
                  <a:cubicBezTo>
                    <a:pt x="1205" y="1355"/>
                    <a:pt x="1292" y="1323"/>
                    <a:pt x="1355" y="1260"/>
                  </a:cubicBezTo>
                  <a:cubicBezTo>
                    <a:pt x="1481" y="1134"/>
                    <a:pt x="1481" y="914"/>
                    <a:pt x="1355" y="788"/>
                  </a:cubicBezTo>
                  <a:lnTo>
                    <a:pt x="630" y="95"/>
                  </a:lnTo>
                  <a:cubicBezTo>
                    <a:pt x="567" y="32"/>
                    <a:pt x="481" y="0"/>
                    <a:pt x="394"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93" name="Google Shape;7793;p93"/>
            <p:cNvSpPr/>
            <p:nvPr/>
          </p:nvSpPr>
          <p:spPr>
            <a:xfrm>
              <a:off x="4103775" y="3306025"/>
              <a:ext cx="35475" cy="34500"/>
            </a:xfrm>
            <a:custGeom>
              <a:avLst/>
              <a:gdLst/>
              <a:ahLst/>
              <a:cxnLst/>
              <a:rect l="l" t="t" r="r" b="b"/>
              <a:pathLst>
                <a:path w="1419" h="1380" extrusionOk="0">
                  <a:moveTo>
                    <a:pt x="1056" y="1"/>
                  </a:moveTo>
                  <a:cubicBezTo>
                    <a:pt x="969" y="1"/>
                    <a:pt x="882" y="32"/>
                    <a:pt x="819" y="96"/>
                  </a:cubicBezTo>
                  <a:lnTo>
                    <a:pt x="95" y="789"/>
                  </a:lnTo>
                  <a:cubicBezTo>
                    <a:pt x="0" y="915"/>
                    <a:pt x="0" y="1135"/>
                    <a:pt x="95" y="1261"/>
                  </a:cubicBezTo>
                  <a:cubicBezTo>
                    <a:pt x="158" y="1340"/>
                    <a:pt x="252" y="1379"/>
                    <a:pt x="343" y="1379"/>
                  </a:cubicBezTo>
                  <a:cubicBezTo>
                    <a:pt x="434" y="1379"/>
                    <a:pt x="520" y="1340"/>
                    <a:pt x="567" y="1261"/>
                  </a:cubicBezTo>
                  <a:lnTo>
                    <a:pt x="1292" y="568"/>
                  </a:lnTo>
                  <a:cubicBezTo>
                    <a:pt x="1418" y="442"/>
                    <a:pt x="1418" y="190"/>
                    <a:pt x="1292" y="96"/>
                  </a:cubicBezTo>
                  <a:cubicBezTo>
                    <a:pt x="1229" y="32"/>
                    <a:pt x="1142" y="1"/>
                    <a:pt x="105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94" name="Google Shape;7794;p93"/>
            <p:cNvSpPr/>
            <p:nvPr/>
          </p:nvSpPr>
          <p:spPr>
            <a:xfrm>
              <a:off x="3860400" y="3306025"/>
              <a:ext cx="105550" cy="104800"/>
            </a:xfrm>
            <a:custGeom>
              <a:avLst/>
              <a:gdLst/>
              <a:ahLst/>
              <a:cxnLst/>
              <a:rect l="l" t="t" r="r" b="b"/>
              <a:pathLst>
                <a:path w="4222" h="4192" extrusionOk="0">
                  <a:moveTo>
                    <a:pt x="2489" y="1"/>
                  </a:moveTo>
                  <a:cubicBezTo>
                    <a:pt x="2048" y="1"/>
                    <a:pt x="1639" y="285"/>
                    <a:pt x="1481" y="726"/>
                  </a:cubicBezTo>
                  <a:lnTo>
                    <a:pt x="1418" y="726"/>
                  </a:lnTo>
                  <a:cubicBezTo>
                    <a:pt x="662" y="726"/>
                    <a:pt x="0" y="1356"/>
                    <a:pt x="0" y="2080"/>
                  </a:cubicBezTo>
                  <a:cubicBezTo>
                    <a:pt x="0" y="2836"/>
                    <a:pt x="630" y="3467"/>
                    <a:pt x="1418" y="3467"/>
                  </a:cubicBezTo>
                  <a:lnTo>
                    <a:pt x="1481" y="3467"/>
                  </a:lnTo>
                  <a:cubicBezTo>
                    <a:pt x="1639" y="3845"/>
                    <a:pt x="2017" y="4191"/>
                    <a:pt x="2489" y="4191"/>
                  </a:cubicBezTo>
                  <a:lnTo>
                    <a:pt x="4222" y="4191"/>
                  </a:lnTo>
                  <a:lnTo>
                    <a:pt x="4222"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95" name="Google Shape;7795;p93"/>
            <p:cNvSpPr/>
            <p:nvPr/>
          </p:nvSpPr>
          <p:spPr>
            <a:xfrm>
              <a:off x="4050225" y="3254050"/>
              <a:ext cx="35450" cy="208750"/>
            </a:xfrm>
            <a:custGeom>
              <a:avLst/>
              <a:gdLst/>
              <a:ahLst/>
              <a:cxnLst/>
              <a:rect l="l" t="t" r="r" b="b"/>
              <a:pathLst>
                <a:path w="1418" h="8350" extrusionOk="0">
                  <a:moveTo>
                    <a:pt x="725" y="1"/>
                  </a:moveTo>
                  <a:cubicBezTo>
                    <a:pt x="315" y="1"/>
                    <a:pt x="0" y="316"/>
                    <a:pt x="0" y="694"/>
                  </a:cubicBezTo>
                  <a:lnTo>
                    <a:pt x="0" y="7625"/>
                  </a:lnTo>
                  <a:cubicBezTo>
                    <a:pt x="0" y="8034"/>
                    <a:pt x="315" y="8349"/>
                    <a:pt x="725" y="8349"/>
                  </a:cubicBezTo>
                  <a:cubicBezTo>
                    <a:pt x="1134" y="8286"/>
                    <a:pt x="1418" y="8003"/>
                    <a:pt x="1418" y="7625"/>
                  </a:cubicBezTo>
                  <a:lnTo>
                    <a:pt x="1418" y="694"/>
                  </a:lnTo>
                  <a:cubicBezTo>
                    <a:pt x="1418" y="316"/>
                    <a:pt x="1103" y="1"/>
                    <a:pt x="72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96" name="Google Shape;7796;p93"/>
            <p:cNvSpPr/>
            <p:nvPr/>
          </p:nvSpPr>
          <p:spPr>
            <a:xfrm>
              <a:off x="3912375" y="3426550"/>
              <a:ext cx="51225" cy="69325"/>
            </a:xfrm>
            <a:custGeom>
              <a:avLst/>
              <a:gdLst/>
              <a:ahLst/>
              <a:cxnLst/>
              <a:rect l="l" t="t" r="r" b="b"/>
              <a:pathLst>
                <a:path w="2049" h="2773" extrusionOk="0">
                  <a:moveTo>
                    <a:pt x="1" y="0"/>
                  </a:moveTo>
                  <a:lnTo>
                    <a:pt x="1" y="1764"/>
                  </a:lnTo>
                  <a:cubicBezTo>
                    <a:pt x="1" y="2363"/>
                    <a:pt x="473" y="2773"/>
                    <a:pt x="1040" y="2773"/>
                  </a:cubicBezTo>
                  <a:cubicBezTo>
                    <a:pt x="1607" y="2773"/>
                    <a:pt x="2048" y="2300"/>
                    <a:pt x="2048" y="1764"/>
                  </a:cubicBezTo>
                  <a:lnTo>
                    <a:pt x="2048" y="32"/>
                  </a:lnTo>
                  <a:lnTo>
                    <a:pt x="316" y="32"/>
                  </a:lnTo>
                  <a:cubicBezTo>
                    <a:pt x="253" y="32"/>
                    <a:pt x="127" y="32"/>
                    <a:pt x="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97" name="Google Shape;7797;p93"/>
            <p:cNvSpPr/>
            <p:nvPr/>
          </p:nvSpPr>
          <p:spPr>
            <a:xfrm>
              <a:off x="3982475" y="3275325"/>
              <a:ext cx="52000" cy="163850"/>
            </a:xfrm>
            <a:custGeom>
              <a:avLst/>
              <a:gdLst/>
              <a:ahLst/>
              <a:cxnLst/>
              <a:rect l="l" t="t" r="r" b="b"/>
              <a:pathLst>
                <a:path w="2080" h="6554" extrusionOk="0">
                  <a:moveTo>
                    <a:pt x="2080" y="0"/>
                  </a:moveTo>
                  <a:lnTo>
                    <a:pt x="1765" y="315"/>
                  </a:lnTo>
                  <a:cubicBezTo>
                    <a:pt x="1292" y="788"/>
                    <a:pt x="662" y="1071"/>
                    <a:pt x="1" y="1166"/>
                  </a:cubicBezTo>
                  <a:lnTo>
                    <a:pt x="1" y="5419"/>
                  </a:lnTo>
                  <a:cubicBezTo>
                    <a:pt x="662" y="5482"/>
                    <a:pt x="1292" y="5766"/>
                    <a:pt x="1765" y="6238"/>
                  </a:cubicBezTo>
                  <a:lnTo>
                    <a:pt x="2080" y="6553"/>
                  </a:lnTo>
                  <a:lnTo>
                    <a:pt x="2080"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798" name="Google Shape;7798;p93"/>
          <p:cNvGrpSpPr/>
          <p:nvPr/>
        </p:nvGrpSpPr>
        <p:grpSpPr>
          <a:xfrm>
            <a:off x="7067388" y="4262401"/>
            <a:ext cx="468032" cy="466772"/>
            <a:chOff x="3859600" y="3591950"/>
            <a:chExt cx="296975" cy="296175"/>
          </a:xfrm>
        </p:grpSpPr>
        <p:sp>
          <p:nvSpPr>
            <p:cNvPr id="7799" name="Google Shape;7799;p93"/>
            <p:cNvSpPr/>
            <p:nvPr/>
          </p:nvSpPr>
          <p:spPr>
            <a:xfrm>
              <a:off x="4034450" y="3766000"/>
              <a:ext cx="122125" cy="122125"/>
            </a:xfrm>
            <a:custGeom>
              <a:avLst/>
              <a:gdLst/>
              <a:ahLst/>
              <a:cxnLst/>
              <a:rect l="l" t="t" r="r" b="b"/>
              <a:pathLst>
                <a:path w="4885" h="4885" extrusionOk="0">
                  <a:moveTo>
                    <a:pt x="2395" y="1324"/>
                  </a:moveTo>
                  <a:cubicBezTo>
                    <a:pt x="2616" y="1324"/>
                    <a:pt x="2773" y="1482"/>
                    <a:pt x="2773" y="1702"/>
                  </a:cubicBezTo>
                  <a:lnTo>
                    <a:pt x="2773" y="2049"/>
                  </a:lnTo>
                  <a:lnTo>
                    <a:pt x="3120" y="2049"/>
                  </a:lnTo>
                  <a:cubicBezTo>
                    <a:pt x="3309" y="2049"/>
                    <a:pt x="3466" y="2206"/>
                    <a:pt x="3466" y="2395"/>
                  </a:cubicBezTo>
                  <a:cubicBezTo>
                    <a:pt x="3466" y="2584"/>
                    <a:pt x="3309" y="2742"/>
                    <a:pt x="3120" y="2742"/>
                  </a:cubicBezTo>
                  <a:lnTo>
                    <a:pt x="2395" y="2742"/>
                  </a:lnTo>
                  <a:cubicBezTo>
                    <a:pt x="2206" y="2742"/>
                    <a:pt x="2049" y="2584"/>
                    <a:pt x="2049" y="2395"/>
                  </a:cubicBezTo>
                  <a:lnTo>
                    <a:pt x="2049" y="1702"/>
                  </a:lnTo>
                  <a:cubicBezTo>
                    <a:pt x="2049" y="1482"/>
                    <a:pt x="2206" y="1324"/>
                    <a:pt x="2395" y="1324"/>
                  </a:cubicBezTo>
                  <a:close/>
                  <a:moveTo>
                    <a:pt x="2458" y="1"/>
                  </a:moveTo>
                  <a:cubicBezTo>
                    <a:pt x="1104" y="1"/>
                    <a:pt x="1" y="1103"/>
                    <a:pt x="1" y="2427"/>
                  </a:cubicBezTo>
                  <a:cubicBezTo>
                    <a:pt x="1" y="3781"/>
                    <a:pt x="1104" y="4884"/>
                    <a:pt x="2458" y="4884"/>
                  </a:cubicBezTo>
                  <a:cubicBezTo>
                    <a:pt x="3782" y="4884"/>
                    <a:pt x="4884" y="3781"/>
                    <a:pt x="4884" y="2427"/>
                  </a:cubicBezTo>
                  <a:cubicBezTo>
                    <a:pt x="4853" y="1072"/>
                    <a:pt x="3782" y="1"/>
                    <a:pt x="2458"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00" name="Google Shape;7800;p93"/>
            <p:cNvSpPr/>
            <p:nvPr/>
          </p:nvSpPr>
          <p:spPr>
            <a:xfrm>
              <a:off x="3860400" y="3679375"/>
              <a:ext cx="260725" cy="173300"/>
            </a:xfrm>
            <a:custGeom>
              <a:avLst/>
              <a:gdLst/>
              <a:ahLst/>
              <a:cxnLst/>
              <a:rect l="l" t="t" r="r" b="b"/>
              <a:pathLst>
                <a:path w="10429" h="6932" extrusionOk="0">
                  <a:moveTo>
                    <a:pt x="2426" y="662"/>
                  </a:moveTo>
                  <a:cubicBezTo>
                    <a:pt x="2647" y="662"/>
                    <a:pt x="2804" y="819"/>
                    <a:pt x="2804" y="1008"/>
                  </a:cubicBezTo>
                  <a:cubicBezTo>
                    <a:pt x="2804" y="1197"/>
                    <a:pt x="2647" y="1355"/>
                    <a:pt x="2426" y="1355"/>
                  </a:cubicBezTo>
                  <a:lnTo>
                    <a:pt x="1733" y="1355"/>
                  </a:lnTo>
                  <a:cubicBezTo>
                    <a:pt x="1544" y="1355"/>
                    <a:pt x="1387" y="1197"/>
                    <a:pt x="1387" y="1008"/>
                  </a:cubicBezTo>
                  <a:cubicBezTo>
                    <a:pt x="1387" y="819"/>
                    <a:pt x="1544" y="662"/>
                    <a:pt x="1733" y="662"/>
                  </a:cubicBezTo>
                  <a:close/>
                  <a:moveTo>
                    <a:pt x="4537" y="662"/>
                  </a:moveTo>
                  <a:cubicBezTo>
                    <a:pt x="4726" y="662"/>
                    <a:pt x="4884" y="819"/>
                    <a:pt x="4884" y="1008"/>
                  </a:cubicBezTo>
                  <a:cubicBezTo>
                    <a:pt x="4884" y="1197"/>
                    <a:pt x="4695" y="1355"/>
                    <a:pt x="4537" y="1355"/>
                  </a:cubicBezTo>
                  <a:lnTo>
                    <a:pt x="3812" y="1355"/>
                  </a:lnTo>
                  <a:cubicBezTo>
                    <a:pt x="3623" y="1355"/>
                    <a:pt x="3466" y="1197"/>
                    <a:pt x="3466" y="1008"/>
                  </a:cubicBezTo>
                  <a:cubicBezTo>
                    <a:pt x="3466" y="819"/>
                    <a:pt x="3623" y="662"/>
                    <a:pt x="3812" y="662"/>
                  </a:cubicBezTo>
                  <a:close/>
                  <a:moveTo>
                    <a:pt x="6648" y="662"/>
                  </a:moveTo>
                  <a:cubicBezTo>
                    <a:pt x="6837" y="662"/>
                    <a:pt x="6994" y="819"/>
                    <a:pt x="6994" y="1008"/>
                  </a:cubicBezTo>
                  <a:cubicBezTo>
                    <a:pt x="6994" y="1197"/>
                    <a:pt x="6837" y="1355"/>
                    <a:pt x="6648" y="1355"/>
                  </a:cubicBezTo>
                  <a:lnTo>
                    <a:pt x="5955" y="1355"/>
                  </a:lnTo>
                  <a:cubicBezTo>
                    <a:pt x="5734" y="1355"/>
                    <a:pt x="5577" y="1197"/>
                    <a:pt x="5577" y="1008"/>
                  </a:cubicBezTo>
                  <a:cubicBezTo>
                    <a:pt x="5577" y="819"/>
                    <a:pt x="5734" y="662"/>
                    <a:pt x="5955" y="662"/>
                  </a:cubicBezTo>
                  <a:close/>
                  <a:moveTo>
                    <a:pt x="8727" y="662"/>
                  </a:moveTo>
                  <a:cubicBezTo>
                    <a:pt x="8948" y="662"/>
                    <a:pt x="9105" y="819"/>
                    <a:pt x="9105" y="1008"/>
                  </a:cubicBezTo>
                  <a:cubicBezTo>
                    <a:pt x="9105" y="1197"/>
                    <a:pt x="8948" y="1355"/>
                    <a:pt x="8727" y="1355"/>
                  </a:cubicBezTo>
                  <a:lnTo>
                    <a:pt x="8034" y="1355"/>
                  </a:lnTo>
                  <a:cubicBezTo>
                    <a:pt x="7845" y="1355"/>
                    <a:pt x="7688" y="1197"/>
                    <a:pt x="7688" y="1008"/>
                  </a:cubicBezTo>
                  <a:cubicBezTo>
                    <a:pt x="7688" y="819"/>
                    <a:pt x="7845" y="662"/>
                    <a:pt x="8034" y="662"/>
                  </a:cubicBezTo>
                  <a:close/>
                  <a:moveTo>
                    <a:pt x="2426" y="2080"/>
                  </a:moveTo>
                  <a:cubicBezTo>
                    <a:pt x="2647" y="2080"/>
                    <a:pt x="2804" y="2237"/>
                    <a:pt x="2804" y="2426"/>
                  </a:cubicBezTo>
                  <a:cubicBezTo>
                    <a:pt x="2804" y="2647"/>
                    <a:pt x="2647" y="2773"/>
                    <a:pt x="2426" y="2773"/>
                  </a:cubicBezTo>
                  <a:lnTo>
                    <a:pt x="1733" y="2773"/>
                  </a:lnTo>
                  <a:cubicBezTo>
                    <a:pt x="1544" y="2773"/>
                    <a:pt x="1387" y="2647"/>
                    <a:pt x="1387" y="2426"/>
                  </a:cubicBezTo>
                  <a:cubicBezTo>
                    <a:pt x="1387" y="2206"/>
                    <a:pt x="1544" y="2080"/>
                    <a:pt x="1733" y="2080"/>
                  </a:cubicBezTo>
                  <a:close/>
                  <a:moveTo>
                    <a:pt x="4537" y="2080"/>
                  </a:moveTo>
                  <a:cubicBezTo>
                    <a:pt x="4726" y="2080"/>
                    <a:pt x="4884" y="2237"/>
                    <a:pt x="4884" y="2426"/>
                  </a:cubicBezTo>
                  <a:cubicBezTo>
                    <a:pt x="4884" y="2647"/>
                    <a:pt x="4695" y="2773"/>
                    <a:pt x="4537" y="2773"/>
                  </a:cubicBezTo>
                  <a:lnTo>
                    <a:pt x="3812" y="2773"/>
                  </a:lnTo>
                  <a:cubicBezTo>
                    <a:pt x="3623" y="2773"/>
                    <a:pt x="3466" y="2647"/>
                    <a:pt x="3466" y="2426"/>
                  </a:cubicBezTo>
                  <a:cubicBezTo>
                    <a:pt x="3466" y="2206"/>
                    <a:pt x="3623" y="2080"/>
                    <a:pt x="3812" y="2080"/>
                  </a:cubicBezTo>
                  <a:close/>
                  <a:moveTo>
                    <a:pt x="6648" y="2080"/>
                  </a:moveTo>
                  <a:cubicBezTo>
                    <a:pt x="6837" y="2080"/>
                    <a:pt x="6994" y="2237"/>
                    <a:pt x="6994" y="2426"/>
                  </a:cubicBezTo>
                  <a:cubicBezTo>
                    <a:pt x="6994" y="2647"/>
                    <a:pt x="6837" y="2773"/>
                    <a:pt x="6648" y="2773"/>
                  </a:cubicBezTo>
                  <a:lnTo>
                    <a:pt x="5955" y="2773"/>
                  </a:lnTo>
                  <a:cubicBezTo>
                    <a:pt x="5734" y="2773"/>
                    <a:pt x="5577" y="2647"/>
                    <a:pt x="5577" y="2426"/>
                  </a:cubicBezTo>
                  <a:cubicBezTo>
                    <a:pt x="5577" y="2206"/>
                    <a:pt x="5734" y="2080"/>
                    <a:pt x="5955" y="2080"/>
                  </a:cubicBezTo>
                  <a:close/>
                  <a:moveTo>
                    <a:pt x="8727" y="2080"/>
                  </a:moveTo>
                  <a:cubicBezTo>
                    <a:pt x="8948" y="2080"/>
                    <a:pt x="9105" y="2237"/>
                    <a:pt x="9105" y="2426"/>
                  </a:cubicBezTo>
                  <a:cubicBezTo>
                    <a:pt x="9105" y="2647"/>
                    <a:pt x="8948" y="2773"/>
                    <a:pt x="8727" y="2773"/>
                  </a:cubicBezTo>
                  <a:lnTo>
                    <a:pt x="8034" y="2773"/>
                  </a:lnTo>
                  <a:cubicBezTo>
                    <a:pt x="7845" y="2773"/>
                    <a:pt x="7688" y="2647"/>
                    <a:pt x="7688" y="2426"/>
                  </a:cubicBezTo>
                  <a:cubicBezTo>
                    <a:pt x="7688" y="2206"/>
                    <a:pt x="7845" y="2080"/>
                    <a:pt x="8034" y="2080"/>
                  </a:cubicBezTo>
                  <a:close/>
                  <a:moveTo>
                    <a:pt x="2426" y="3466"/>
                  </a:moveTo>
                  <a:cubicBezTo>
                    <a:pt x="2647" y="3466"/>
                    <a:pt x="2804" y="3623"/>
                    <a:pt x="2804" y="3812"/>
                  </a:cubicBezTo>
                  <a:cubicBezTo>
                    <a:pt x="2804" y="4001"/>
                    <a:pt x="2647" y="4159"/>
                    <a:pt x="2426" y="4159"/>
                  </a:cubicBezTo>
                  <a:lnTo>
                    <a:pt x="1733" y="4159"/>
                  </a:lnTo>
                  <a:cubicBezTo>
                    <a:pt x="1544" y="4159"/>
                    <a:pt x="1387" y="4001"/>
                    <a:pt x="1387" y="3812"/>
                  </a:cubicBezTo>
                  <a:cubicBezTo>
                    <a:pt x="1387" y="3623"/>
                    <a:pt x="1544" y="3466"/>
                    <a:pt x="1733" y="3466"/>
                  </a:cubicBezTo>
                  <a:close/>
                  <a:moveTo>
                    <a:pt x="4537" y="3466"/>
                  </a:moveTo>
                  <a:cubicBezTo>
                    <a:pt x="4726" y="3466"/>
                    <a:pt x="4884" y="3623"/>
                    <a:pt x="4884" y="3812"/>
                  </a:cubicBezTo>
                  <a:cubicBezTo>
                    <a:pt x="4884" y="4001"/>
                    <a:pt x="4695" y="4159"/>
                    <a:pt x="4537" y="4159"/>
                  </a:cubicBezTo>
                  <a:lnTo>
                    <a:pt x="3812" y="4159"/>
                  </a:lnTo>
                  <a:cubicBezTo>
                    <a:pt x="3623" y="4159"/>
                    <a:pt x="3466" y="4001"/>
                    <a:pt x="3466" y="3812"/>
                  </a:cubicBezTo>
                  <a:cubicBezTo>
                    <a:pt x="3466" y="3623"/>
                    <a:pt x="3623" y="3466"/>
                    <a:pt x="3812" y="3466"/>
                  </a:cubicBezTo>
                  <a:close/>
                  <a:moveTo>
                    <a:pt x="6648" y="3466"/>
                  </a:moveTo>
                  <a:cubicBezTo>
                    <a:pt x="6837" y="3466"/>
                    <a:pt x="6994" y="3623"/>
                    <a:pt x="6994" y="3812"/>
                  </a:cubicBezTo>
                  <a:cubicBezTo>
                    <a:pt x="6994" y="4001"/>
                    <a:pt x="6837" y="4159"/>
                    <a:pt x="6648" y="4159"/>
                  </a:cubicBezTo>
                  <a:lnTo>
                    <a:pt x="5955" y="4159"/>
                  </a:lnTo>
                  <a:cubicBezTo>
                    <a:pt x="5734" y="4159"/>
                    <a:pt x="5577" y="4001"/>
                    <a:pt x="5577" y="3812"/>
                  </a:cubicBezTo>
                  <a:cubicBezTo>
                    <a:pt x="5577" y="3623"/>
                    <a:pt x="5734" y="3466"/>
                    <a:pt x="5955" y="3466"/>
                  </a:cubicBezTo>
                  <a:close/>
                  <a:moveTo>
                    <a:pt x="2426" y="4852"/>
                  </a:moveTo>
                  <a:cubicBezTo>
                    <a:pt x="2647" y="4852"/>
                    <a:pt x="2804" y="5010"/>
                    <a:pt x="2804" y="5199"/>
                  </a:cubicBezTo>
                  <a:cubicBezTo>
                    <a:pt x="2804" y="5388"/>
                    <a:pt x="2647" y="5545"/>
                    <a:pt x="2426" y="5545"/>
                  </a:cubicBezTo>
                  <a:lnTo>
                    <a:pt x="1733" y="5545"/>
                  </a:lnTo>
                  <a:cubicBezTo>
                    <a:pt x="1544" y="5545"/>
                    <a:pt x="1387" y="5388"/>
                    <a:pt x="1387" y="5199"/>
                  </a:cubicBezTo>
                  <a:cubicBezTo>
                    <a:pt x="1387" y="5010"/>
                    <a:pt x="1544" y="4852"/>
                    <a:pt x="1733" y="4852"/>
                  </a:cubicBezTo>
                  <a:close/>
                  <a:moveTo>
                    <a:pt x="4537" y="4852"/>
                  </a:moveTo>
                  <a:cubicBezTo>
                    <a:pt x="4726" y="4852"/>
                    <a:pt x="4884" y="5010"/>
                    <a:pt x="4884" y="5199"/>
                  </a:cubicBezTo>
                  <a:cubicBezTo>
                    <a:pt x="4884" y="5388"/>
                    <a:pt x="4695" y="5545"/>
                    <a:pt x="4537" y="5545"/>
                  </a:cubicBezTo>
                  <a:lnTo>
                    <a:pt x="3812" y="5545"/>
                  </a:lnTo>
                  <a:cubicBezTo>
                    <a:pt x="3623" y="5545"/>
                    <a:pt x="3466" y="5388"/>
                    <a:pt x="3466" y="5199"/>
                  </a:cubicBezTo>
                  <a:cubicBezTo>
                    <a:pt x="3466" y="5010"/>
                    <a:pt x="3623" y="4852"/>
                    <a:pt x="3812" y="4852"/>
                  </a:cubicBezTo>
                  <a:close/>
                  <a:moveTo>
                    <a:pt x="0" y="0"/>
                  </a:moveTo>
                  <a:lnTo>
                    <a:pt x="0" y="5892"/>
                  </a:lnTo>
                  <a:cubicBezTo>
                    <a:pt x="0" y="6459"/>
                    <a:pt x="473" y="6931"/>
                    <a:pt x="1071" y="6931"/>
                  </a:cubicBezTo>
                  <a:lnTo>
                    <a:pt x="6490" y="6931"/>
                  </a:lnTo>
                  <a:cubicBezTo>
                    <a:pt x="6364" y="6616"/>
                    <a:pt x="6301" y="6270"/>
                    <a:pt x="6301" y="5892"/>
                  </a:cubicBezTo>
                  <a:cubicBezTo>
                    <a:pt x="6301" y="5797"/>
                    <a:pt x="6333" y="5671"/>
                    <a:pt x="6333" y="5545"/>
                  </a:cubicBezTo>
                  <a:lnTo>
                    <a:pt x="5955" y="5545"/>
                  </a:lnTo>
                  <a:cubicBezTo>
                    <a:pt x="5734" y="5545"/>
                    <a:pt x="5577" y="5388"/>
                    <a:pt x="5577" y="5199"/>
                  </a:cubicBezTo>
                  <a:cubicBezTo>
                    <a:pt x="5577" y="5010"/>
                    <a:pt x="5734" y="4852"/>
                    <a:pt x="5955" y="4852"/>
                  </a:cubicBezTo>
                  <a:lnTo>
                    <a:pt x="6490" y="4852"/>
                  </a:lnTo>
                  <a:cubicBezTo>
                    <a:pt x="6931" y="3623"/>
                    <a:pt x="8066" y="2741"/>
                    <a:pt x="9420" y="2741"/>
                  </a:cubicBezTo>
                  <a:cubicBezTo>
                    <a:pt x="9767" y="2741"/>
                    <a:pt x="10113" y="2836"/>
                    <a:pt x="10428" y="2962"/>
                  </a:cubicBezTo>
                  <a:lnTo>
                    <a:pt x="10428"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01" name="Google Shape;7801;p93"/>
            <p:cNvSpPr/>
            <p:nvPr/>
          </p:nvSpPr>
          <p:spPr>
            <a:xfrm>
              <a:off x="3859600" y="3591950"/>
              <a:ext cx="261525" cy="70900"/>
            </a:xfrm>
            <a:custGeom>
              <a:avLst/>
              <a:gdLst/>
              <a:ahLst/>
              <a:cxnLst/>
              <a:rect l="l" t="t" r="r" b="b"/>
              <a:pathLst>
                <a:path w="10461" h="2836" extrusionOk="0">
                  <a:moveTo>
                    <a:pt x="1734" y="0"/>
                  </a:moveTo>
                  <a:cubicBezTo>
                    <a:pt x="1513" y="0"/>
                    <a:pt x="1356" y="158"/>
                    <a:pt x="1356" y="347"/>
                  </a:cubicBezTo>
                  <a:lnTo>
                    <a:pt x="1356" y="693"/>
                  </a:lnTo>
                  <a:lnTo>
                    <a:pt x="1009" y="693"/>
                  </a:lnTo>
                  <a:cubicBezTo>
                    <a:pt x="410" y="693"/>
                    <a:pt x="1" y="1166"/>
                    <a:pt x="1" y="1733"/>
                  </a:cubicBezTo>
                  <a:lnTo>
                    <a:pt x="1" y="2836"/>
                  </a:lnTo>
                  <a:lnTo>
                    <a:pt x="10429" y="2836"/>
                  </a:lnTo>
                  <a:lnTo>
                    <a:pt x="10429" y="1733"/>
                  </a:lnTo>
                  <a:lnTo>
                    <a:pt x="10460" y="1733"/>
                  </a:lnTo>
                  <a:cubicBezTo>
                    <a:pt x="10460" y="1134"/>
                    <a:pt x="9988" y="693"/>
                    <a:pt x="9421" y="693"/>
                  </a:cubicBezTo>
                  <a:lnTo>
                    <a:pt x="9074" y="693"/>
                  </a:lnTo>
                  <a:lnTo>
                    <a:pt x="9074" y="347"/>
                  </a:lnTo>
                  <a:cubicBezTo>
                    <a:pt x="9074" y="158"/>
                    <a:pt x="8917" y="0"/>
                    <a:pt x="8728" y="0"/>
                  </a:cubicBezTo>
                  <a:cubicBezTo>
                    <a:pt x="8539" y="0"/>
                    <a:pt x="8381" y="158"/>
                    <a:pt x="8381" y="347"/>
                  </a:cubicBezTo>
                  <a:lnTo>
                    <a:pt x="8381" y="693"/>
                  </a:lnTo>
                  <a:lnTo>
                    <a:pt x="6995" y="693"/>
                  </a:lnTo>
                  <a:lnTo>
                    <a:pt x="6995" y="347"/>
                  </a:lnTo>
                  <a:cubicBezTo>
                    <a:pt x="6995" y="158"/>
                    <a:pt x="6837" y="0"/>
                    <a:pt x="6648" y="0"/>
                  </a:cubicBezTo>
                  <a:cubicBezTo>
                    <a:pt x="6459" y="0"/>
                    <a:pt x="6302" y="158"/>
                    <a:pt x="6302" y="347"/>
                  </a:cubicBezTo>
                  <a:lnTo>
                    <a:pt x="6302" y="693"/>
                  </a:lnTo>
                  <a:lnTo>
                    <a:pt x="4159" y="693"/>
                  </a:lnTo>
                  <a:lnTo>
                    <a:pt x="4159" y="347"/>
                  </a:lnTo>
                  <a:cubicBezTo>
                    <a:pt x="4159" y="158"/>
                    <a:pt x="4002" y="0"/>
                    <a:pt x="3813" y="0"/>
                  </a:cubicBezTo>
                  <a:cubicBezTo>
                    <a:pt x="3624" y="0"/>
                    <a:pt x="3466" y="158"/>
                    <a:pt x="3466" y="347"/>
                  </a:cubicBezTo>
                  <a:lnTo>
                    <a:pt x="3466" y="693"/>
                  </a:lnTo>
                  <a:lnTo>
                    <a:pt x="2080" y="693"/>
                  </a:lnTo>
                  <a:lnTo>
                    <a:pt x="2080" y="347"/>
                  </a:lnTo>
                  <a:cubicBezTo>
                    <a:pt x="2080" y="158"/>
                    <a:pt x="1923" y="0"/>
                    <a:pt x="1734"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802" name="Google Shape;7802;p93"/>
          <p:cNvGrpSpPr/>
          <p:nvPr/>
        </p:nvGrpSpPr>
        <p:grpSpPr>
          <a:xfrm>
            <a:off x="7068019" y="4897178"/>
            <a:ext cx="466772" cy="466772"/>
            <a:chOff x="3860400" y="3955025"/>
            <a:chExt cx="296175" cy="296175"/>
          </a:xfrm>
        </p:grpSpPr>
        <p:sp>
          <p:nvSpPr>
            <p:cNvPr id="7803" name="Google Shape;7803;p93"/>
            <p:cNvSpPr/>
            <p:nvPr/>
          </p:nvSpPr>
          <p:spPr>
            <a:xfrm>
              <a:off x="3973825" y="3955025"/>
              <a:ext cx="68525" cy="68550"/>
            </a:xfrm>
            <a:custGeom>
              <a:avLst/>
              <a:gdLst/>
              <a:ahLst/>
              <a:cxnLst/>
              <a:rect l="l" t="t" r="r" b="b"/>
              <a:pathLst>
                <a:path w="2741" h="2742" extrusionOk="0">
                  <a:moveTo>
                    <a:pt x="1355" y="1"/>
                  </a:moveTo>
                  <a:cubicBezTo>
                    <a:pt x="630" y="1"/>
                    <a:pt x="0" y="631"/>
                    <a:pt x="0" y="1387"/>
                  </a:cubicBezTo>
                  <a:cubicBezTo>
                    <a:pt x="0" y="2112"/>
                    <a:pt x="630" y="2742"/>
                    <a:pt x="1355" y="2742"/>
                  </a:cubicBezTo>
                  <a:cubicBezTo>
                    <a:pt x="2111" y="2742"/>
                    <a:pt x="2741" y="2112"/>
                    <a:pt x="2741" y="1387"/>
                  </a:cubicBezTo>
                  <a:cubicBezTo>
                    <a:pt x="2741" y="631"/>
                    <a:pt x="2142" y="1"/>
                    <a:pt x="135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04" name="Google Shape;7804;p93"/>
            <p:cNvSpPr/>
            <p:nvPr/>
          </p:nvSpPr>
          <p:spPr>
            <a:xfrm>
              <a:off x="3947025" y="4021975"/>
              <a:ext cx="122125" cy="71700"/>
            </a:xfrm>
            <a:custGeom>
              <a:avLst/>
              <a:gdLst/>
              <a:ahLst/>
              <a:cxnLst/>
              <a:rect l="l" t="t" r="r" b="b"/>
              <a:pathLst>
                <a:path w="4885" h="2868" extrusionOk="0">
                  <a:moveTo>
                    <a:pt x="820" y="1"/>
                  </a:moveTo>
                  <a:cubicBezTo>
                    <a:pt x="316" y="442"/>
                    <a:pt x="1" y="1104"/>
                    <a:pt x="1" y="1797"/>
                  </a:cubicBezTo>
                  <a:lnTo>
                    <a:pt x="1" y="2521"/>
                  </a:lnTo>
                  <a:cubicBezTo>
                    <a:pt x="1" y="2710"/>
                    <a:pt x="158" y="2868"/>
                    <a:pt x="347" y="2868"/>
                  </a:cubicBezTo>
                  <a:lnTo>
                    <a:pt x="4506" y="2868"/>
                  </a:lnTo>
                  <a:cubicBezTo>
                    <a:pt x="4727" y="2868"/>
                    <a:pt x="4884" y="2710"/>
                    <a:pt x="4884" y="2521"/>
                  </a:cubicBezTo>
                  <a:lnTo>
                    <a:pt x="4884" y="1860"/>
                  </a:lnTo>
                  <a:cubicBezTo>
                    <a:pt x="4884" y="1135"/>
                    <a:pt x="4569" y="473"/>
                    <a:pt x="4034" y="32"/>
                  </a:cubicBezTo>
                  <a:cubicBezTo>
                    <a:pt x="3655" y="473"/>
                    <a:pt x="3120" y="788"/>
                    <a:pt x="2427" y="788"/>
                  </a:cubicBezTo>
                  <a:cubicBezTo>
                    <a:pt x="1797" y="788"/>
                    <a:pt x="1198" y="473"/>
                    <a:pt x="82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05" name="Google Shape;7805;p93"/>
            <p:cNvSpPr/>
            <p:nvPr/>
          </p:nvSpPr>
          <p:spPr>
            <a:xfrm>
              <a:off x="4086450" y="4145650"/>
              <a:ext cx="70125" cy="104775"/>
            </a:xfrm>
            <a:custGeom>
              <a:avLst/>
              <a:gdLst/>
              <a:ahLst/>
              <a:cxnLst/>
              <a:rect l="l" t="t" r="r" b="b"/>
              <a:pathLst>
                <a:path w="2805" h="4191" extrusionOk="0">
                  <a:moveTo>
                    <a:pt x="0" y="0"/>
                  </a:moveTo>
                  <a:lnTo>
                    <a:pt x="0" y="4190"/>
                  </a:lnTo>
                  <a:lnTo>
                    <a:pt x="2458" y="4190"/>
                  </a:lnTo>
                  <a:cubicBezTo>
                    <a:pt x="2647" y="4190"/>
                    <a:pt x="2804" y="4033"/>
                    <a:pt x="2804" y="3844"/>
                  </a:cubicBezTo>
                  <a:lnTo>
                    <a:pt x="2804" y="315"/>
                  </a:lnTo>
                  <a:cubicBezTo>
                    <a:pt x="2773" y="158"/>
                    <a:pt x="2647" y="0"/>
                    <a:pt x="2458"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06" name="Google Shape;7806;p93"/>
            <p:cNvSpPr/>
            <p:nvPr/>
          </p:nvSpPr>
          <p:spPr>
            <a:xfrm>
              <a:off x="3860400" y="4180300"/>
              <a:ext cx="70125" cy="70125"/>
            </a:xfrm>
            <a:custGeom>
              <a:avLst/>
              <a:gdLst/>
              <a:ahLst/>
              <a:cxnLst/>
              <a:rect l="l" t="t" r="r" b="b"/>
              <a:pathLst>
                <a:path w="2805" h="2805" extrusionOk="0">
                  <a:moveTo>
                    <a:pt x="347" y="0"/>
                  </a:moveTo>
                  <a:cubicBezTo>
                    <a:pt x="158" y="0"/>
                    <a:pt x="0" y="189"/>
                    <a:pt x="0" y="347"/>
                  </a:cubicBezTo>
                  <a:lnTo>
                    <a:pt x="0" y="2458"/>
                  </a:lnTo>
                  <a:cubicBezTo>
                    <a:pt x="0" y="2678"/>
                    <a:pt x="158" y="2804"/>
                    <a:pt x="347" y="2804"/>
                  </a:cubicBezTo>
                  <a:lnTo>
                    <a:pt x="2804" y="2804"/>
                  </a:lnTo>
                  <a:lnTo>
                    <a:pt x="2804"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07" name="Google Shape;7807;p93"/>
            <p:cNvSpPr/>
            <p:nvPr/>
          </p:nvSpPr>
          <p:spPr>
            <a:xfrm>
              <a:off x="3947025" y="4111775"/>
              <a:ext cx="122125" cy="139425"/>
            </a:xfrm>
            <a:custGeom>
              <a:avLst/>
              <a:gdLst/>
              <a:ahLst/>
              <a:cxnLst/>
              <a:rect l="l" t="t" r="r" b="b"/>
              <a:pathLst>
                <a:path w="4885" h="5577" extrusionOk="0">
                  <a:moveTo>
                    <a:pt x="2466" y="1377"/>
                  </a:moveTo>
                  <a:cubicBezTo>
                    <a:pt x="2522" y="1377"/>
                    <a:pt x="2582" y="1392"/>
                    <a:pt x="2647" y="1418"/>
                  </a:cubicBezTo>
                  <a:cubicBezTo>
                    <a:pt x="2742" y="1450"/>
                    <a:pt x="2836" y="1607"/>
                    <a:pt x="2836" y="1733"/>
                  </a:cubicBezTo>
                  <a:lnTo>
                    <a:pt x="2836" y="3497"/>
                  </a:lnTo>
                  <a:lnTo>
                    <a:pt x="3183" y="3497"/>
                  </a:lnTo>
                  <a:cubicBezTo>
                    <a:pt x="3372" y="3497"/>
                    <a:pt x="3529" y="3655"/>
                    <a:pt x="3529" y="3844"/>
                  </a:cubicBezTo>
                  <a:cubicBezTo>
                    <a:pt x="3529" y="4033"/>
                    <a:pt x="3340" y="4159"/>
                    <a:pt x="3151" y="4159"/>
                  </a:cubicBezTo>
                  <a:lnTo>
                    <a:pt x="1765" y="4159"/>
                  </a:lnTo>
                  <a:cubicBezTo>
                    <a:pt x="1576" y="4159"/>
                    <a:pt x="1419" y="4002"/>
                    <a:pt x="1419" y="3812"/>
                  </a:cubicBezTo>
                  <a:cubicBezTo>
                    <a:pt x="1419" y="3623"/>
                    <a:pt x="1576" y="3466"/>
                    <a:pt x="1765" y="3466"/>
                  </a:cubicBezTo>
                  <a:lnTo>
                    <a:pt x="2112" y="3466"/>
                  </a:lnTo>
                  <a:lnTo>
                    <a:pt x="2112" y="2552"/>
                  </a:lnTo>
                  <a:lnTo>
                    <a:pt x="1986" y="2678"/>
                  </a:lnTo>
                  <a:cubicBezTo>
                    <a:pt x="1938" y="2726"/>
                    <a:pt x="1852" y="2749"/>
                    <a:pt x="1765" y="2749"/>
                  </a:cubicBezTo>
                  <a:cubicBezTo>
                    <a:pt x="1679" y="2749"/>
                    <a:pt x="1592" y="2726"/>
                    <a:pt x="1545" y="2678"/>
                  </a:cubicBezTo>
                  <a:cubicBezTo>
                    <a:pt x="1419" y="2552"/>
                    <a:pt x="1419" y="2300"/>
                    <a:pt x="1545" y="2206"/>
                  </a:cubicBezTo>
                  <a:lnTo>
                    <a:pt x="2238" y="1481"/>
                  </a:lnTo>
                  <a:cubicBezTo>
                    <a:pt x="2312" y="1407"/>
                    <a:pt x="2385" y="1377"/>
                    <a:pt x="2466" y="1377"/>
                  </a:cubicBezTo>
                  <a:close/>
                  <a:moveTo>
                    <a:pt x="347" y="0"/>
                  </a:moveTo>
                  <a:cubicBezTo>
                    <a:pt x="158" y="0"/>
                    <a:pt x="1" y="158"/>
                    <a:pt x="1" y="347"/>
                  </a:cubicBezTo>
                  <a:lnTo>
                    <a:pt x="1" y="5577"/>
                  </a:lnTo>
                  <a:lnTo>
                    <a:pt x="4853" y="5577"/>
                  </a:lnTo>
                  <a:cubicBezTo>
                    <a:pt x="4884" y="3245"/>
                    <a:pt x="4884" y="2678"/>
                    <a:pt x="4884" y="347"/>
                  </a:cubicBezTo>
                  <a:cubicBezTo>
                    <a:pt x="4884" y="158"/>
                    <a:pt x="4727" y="0"/>
                    <a:pt x="4538"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808" name="Google Shape;7808;p93"/>
          <p:cNvGrpSpPr/>
          <p:nvPr/>
        </p:nvGrpSpPr>
        <p:grpSpPr>
          <a:xfrm>
            <a:off x="10021640" y="3665709"/>
            <a:ext cx="474219" cy="465511"/>
            <a:chOff x="5716825" y="3235950"/>
            <a:chExt cx="300900" cy="295375"/>
          </a:xfrm>
        </p:grpSpPr>
        <p:sp>
          <p:nvSpPr>
            <p:cNvPr id="7809" name="Google Shape;7809;p93"/>
            <p:cNvSpPr/>
            <p:nvPr/>
          </p:nvSpPr>
          <p:spPr>
            <a:xfrm>
              <a:off x="5716825" y="3309975"/>
              <a:ext cx="137075" cy="146525"/>
            </a:xfrm>
            <a:custGeom>
              <a:avLst/>
              <a:gdLst/>
              <a:ahLst/>
              <a:cxnLst/>
              <a:rect l="l" t="t" r="r" b="b"/>
              <a:pathLst>
                <a:path w="5483" h="5861" extrusionOk="0">
                  <a:moveTo>
                    <a:pt x="2584" y="1"/>
                  </a:moveTo>
                  <a:lnTo>
                    <a:pt x="410" y="2206"/>
                  </a:lnTo>
                  <a:cubicBezTo>
                    <a:pt x="1" y="2615"/>
                    <a:pt x="1" y="3277"/>
                    <a:pt x="410" y="3655"/>
                  </a:cubicBezTo>
                  <a:lnTo>
                    <a:pt x="2584" y="5860"/>
                  </a:lnTo>
                  <a:lnTo>
                    <a:pt x="3781" y="4632"/>
                  </a:lnTo>
                  <a:cubicBezTo>
                    <a:pt x="3844" y="4584"/>
                    <a:pt x="3939" y="4561"/>
                    <a:pt x="4029" y="4561"/>
                  </a:cubicBezTo>
                  <a:cubicBezTo>
                    <a:pt x="4120" y="4561"/>
                    <a:pt x="4206" y="4584"/>
                    <a:pt x="4254" y="4632"/>
                  </a:cubicBezTo>
                  <a:lnTo>
                    <a:pt x="4726" y="5104"/>
                  </a:lnTo>
                  <a:cubicBezTo>
                    <a:pt x="4789" y="5167"/>
                    <a:pt x="4884" y="5199"/>
                    <a:pt x="4974" y="5199"/>
                  </a:cubicBezTo>
                  <a:cubicBezTo>
                    <a:pt x="5065" y="5199"/>
                    <a:pt x="5152" y="5167"/>
                    <a:pt x="5199" y="5104"/>
                  </a:cubicBezTo>
                  <a:cubicBezTo>
                    <a:pt x="5325" y="5010"/>
                    <a:pt x="5325" y="4758"/>
                    <a:pt x="5199" y="4632"/>
                  </a:cubicBezTo>
                  <a:lnTo>
                    <a:pt x="4726" y="4159"/>
                  </a:lnTo>
                  <a:cubicBezTo>
                    <a:pt x="4632" y="4065"/>
                    <a:pt x="4632" y="3813"/>
                    <a:pt x="4726" y="3687"/>
                  </a:cubicBezTo>
                  <a:lnTo>
                    <a:pt x="5482" y="2962"/>
                  </a:lnTo>
                  <a:lnTo>
                    <a:pt x="5010" y="2489"/>
                  </a:lnTo>
                  <a:lnTo>
                    <a:pt x="4789" y="2710"/>
                  </a:lnTo>
                  <a:cubicBezTo>
                    <a:pt x="4584" y="2915"/>
                    <a:pt x="4317" y="3017"/>
                    <a:pt x="4049" y="3017"/>
                  </a:cubicBezTo>
                  <a:cubicBezTo>
                    <a:pt x="3781" y="3017"/>
                    <a:pt x="3513" y="2915"/>
                    <a:pt x="3309" y="2710"/>
                  </a:cubicBezTo>
                  <a:cubicBezTo>
                    <a:pt x="2930" y="2332"/>
                    <a:pt x="2930" y="1670"/>
                    <a:pt x="3309" y="1261"/>
                  </a:cubicBezTo>
                  <a:lnTo>
                    <a:pt x="3561" y="1040"/>
                  </a:lnTo>
                  <a:lnTo>
                    <a:pt x="2584"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10" name="Google Shape;7810;p93"/>
            <p:cNvSpPr/>
            <p:nvPr/>
          </p:nvSpPr>
          <p:spPr>
            <a:xfrm>
              <a:off x="5794025" y="3235950"/>
              <a:ext cx="145725" cy="133900"/>
            </a:xfrm>
            <a:custGeom>
              <a:avLst/>
              <a:gdLst/>
              <a:ahLst/>
              <a:cxnLst/>
              <a:rect l="l" t="t" r="r" b="b"/>
              <a:pathLst>
                <a:path w="5829" h="5356" extrusionOk="0">
                  <a:moveTo>
                    <a:pt x="2926" y="0"/>
                  </a:moveTo>
                  <a:cubicBezTo>
                    <a:pt x="2662" y="0"/>
                    <a:pt x="2394" y="95"/>
                    <a:pt x="2205" y="284"/>
                  </a:cubicBezTo>
                  <a:lnTo>
                    <a:pt x="0" y="2457"/>
                  </a:lnTo>
                  <a:lnTo>
                    <a:pt x="1229" y="3686"/>
                  </a:lnTo>
                  <a:cubicBezTo>
                    <a:pt x="1323" y="3781"/>
                    <a:pt x="1323" y="4033"/>
                    <a:pt x="1229" y="4127"/>
                  </a:cubicBezTo>
                  <a:lnTo>
                    <a:pt x="725" y="4600"/>
                  </a:lnTo>
                  <a:cubicBezTo>
                    <a:pt x="630" y="4726"/>
                    <a:pt x="630" y="4978"/>
                    <a:pt x="725" y="5072"/>
                  </a:cubicBezTo>
                  <a:cubicBezTo>
                    <a:pt x="788" y="5135"/>
                    <a:pt x="882" y="5167"/>
                    <a:pt x="977" y="5167"/>
                  </a:cubicBezTo>
                  <a:cubicBezTo>
                    <a:pt x="1071" y="5167"/>
                    <a:pt x="1166" y="5135"/>
                    <a:pt x="1229" y="5072"/>
                  </a:cubicBezTo>
                  <a:lnTo>
                    <a:pt x="1701" y="4600"/>
                  </a:lnTo>
                  <a:cubicBezTo>
                    <a:pt x="1749" y="4553"/>
                    <a:pt x="1835" y="4529"/>
                    <a:pt x="1926" y="4529"/>
                  </a:cubicBezTo>
                  <a:cubicBezTo>
                    <a:pt x="2016" y="4529"/>
                    <a:pt x="2111" y="4553"/>
                    <a:pt x="2174" y="4600"/>
                  </a:cubicBezTo>
                  <a:lnTo>
                    <a:pt x="2898" y="5356"/>
                  </a:lnTo>
                  <a:lnTo>
                    <a:pt x="3371" y="4883"/>
                  </a:lnTo>
                  <a:lnTo>
                    <a:pt x="3151" y="4663"/>
                  </a:lnTo>
                  <a:cubicBezTo>
                    <a:pt x="2741" y="4253"/>
                    <a:pt x="2741" y="3592"/>
                    <a:pt x="3151" y="3214"/>
                  </a:cubicBezTo>
                  <a:cubicBezTo>
                    <a:pt x="3340" y="3009"/>
                    <a:pt x="3607" y="2906"/>
                    <a:pt x="3875" y="2906"/>
                  </a:cubicBezTo>
                  <a:cubicBezTo>
                    <a:pt x="4143" y="2906"/>
                    <a:pt x="4411" y="3009"/>
                    <a:pt x="4600" y="3214"/>
                  </a:cubicBezTo>
                  <a:lnTo>
                    <a:pt x="4852" y="3434"/>
                  </a:lnTo>
                  <a:lnTo>
                    <a:pt x="5828" y="2457"/>
                  </a:lnTo>
                  <a:lnTo>
                    <a:pt x="3623" y="284"/>
                  </a:lnTo>
                  <a:cubicBezTo>
                    <a:pt x="3450" y="95"/>
                    <a:pt x="3190" y="0"/>
                    <a:pt x="292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11" name="Google Shape;7811;p93"/>
            <p:cNvSpPr/>
            <p:nvPr/>
          </p:nvSpPr>
          <p:spPr>
            <a:xfrm>
              <a:off x="5880650" y="3309975"/>
              <a:ext cx="137075" cy="145725"/>
            </a:xfrm>
            <a:custGeom>
              <a:avLst/>
              <a:gdLst/>
              <a:ahLst/>
              <a:cxnLst/>
              <a:rect l="l" t="t" r="r" b="b"/>
              <a:pathLst>
                <a:path w="5483" h="5829" extrusionOk="0">
                  <a:moveTo>
                    <a:pt x="2899" y="1"/>
                  </a:moveTo>
                  <a:lnTo>
                    <a:pt x="1702" y="1229"/>
                  </a:lnTo>
                  <a:cubicBezTo>
                    <a:pt x="1639" y="1292"/>
                    <a:pt x="1544" y="1324"/>
                    <a:pt x="1450" y="1324"/>
                  </a:cubicBezTo>
                  <a:cubicBezTo>
                    <a:pt x="1355" y="1324"/>
                    <a:pt x="1261" y="1292"/>
                    <a:pt x="1198" y="1229"/>
                  </a:cubicBezTo>
                  <a:lnTo>
                    <a:pt x="725" y="757"/>
                  </a:lnTo>
                  <a:cubicBezTo>
                    <a:pt x="678" y="694"/>
                    <a:pt x="591" y="662"/>
                    <a:pt x="501" y="662"/>
                  </a:cubicBezTo>
                  <a:cubicBezTo>
                    <a:pt x="410" y="662"/>
                    <a:pt x="316" y="694"/>
                    <a:pt x="253" y="757"/>
                  </a:cubicBezTo>
                  <a:cubicBezTo>
                    <a:pt x="158" y="883"/>
                    <a:pt x="158" y="1103"/>
                    <a:pt x="253" y="1229"/>
                  </a:cubicBezTo>
                  <a:lnTo>
                    <a:pt x="725" y="1702"/>
                  </a:lnTo>
                  <a:cubicBezTo>
                    <a:pt x="851" y="1828"/>
                    <a:pt x="851" y="2048"/>
                    <a:pt x="725" y="2174"/>
                  </a:cubicBezTo>
                  <a:lnTo>
                    <a:pt x="1" y="2899"/>
                  </a:lnTo>
                  <a:lnTo>
                    <a:pt x="473" y="3372"/>
                  </a:lnTo>
                  <a:lnTo>
                    <a:pt x="694" y="3151"/>
                  </a:lnTo>
                  <a:cubicBezTo>
                    <a:pt x="898" y="2946"/>
                    <a:pt x="1166" y="2844"/>
                    <a:pt x="1434" y="2844"/>
                  </a:cubicBezTo>
                  <a:cubicBezTo>
                    <a:pt x="1702" y="2844"/>
                    <a:pt x="1970" y="2946"/>
                    <a:pt x="2174" y="3151"/>
                  </a:cubicBezTo>
                  <a:cubicBezTo>
                    <a:pt x="2552" y="3529"/>
                    <a:pt x="2552" y="4222"/>
                    <a:pt x="2174" y="4600"/>
                  </a:cubicBezTo>
                  <a:lnTo>
                    <a:pt x="1922" y="4852"/>
                  </a:lnTo>
                  <a:lnTo>
                    <a:pt x="2899" y="5829"/>
                  </a:lnTo>
                  <a:lnTo>
                    <a:pt x="5073" y="3655"/>
                  </a:lnTo>
                  <a:cubicBezTo>
                    <a:pt x="5482" y="3277"/>
                    <a:pt x="5482" y="2615"/>
                    <a:pt x="5073" y="2206"/>
                  </a:cubicBezTo>
                  <a:lnTo>
                    <a:pt x="2899"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12" name="Google Shape;7812;p93"/>
            <p:cNvSpPr/>
            <p:nvPr/>
          </p:nvSpPr>
          <p:spPr>
            <a:xfrm>
              <a:off x="5794025" y="3396625"/>
              <a:ext cx="147300" cy="134700"/>
            </a:xfrm>
            <a:custGeom>
              <a:avLst/>
              <a:gdLst/>
              <a:ahLst/>
              <a:cxnLst/>
              <a:rect l="l" t="t" r="r" b="b"/>
              <a:pathLst>
                <a:path w="5892" h="5388" extrusionOk="0">
                  <a:moveTo>
                    <a:pt x="2993" y="0"/>
                  </a:moveTo>
                  <a:lnTo>
                    <a:pt x="2520" y="473"/>
                  </a:lnTo>
                  <a:lnTo>
                    <a:pt x="2741" y="725"/>
                  </a:lnTo>
                  <a:cubicBezTo>
                    <a:pt x="3151" y="1103"/>
                    <a:pt x="3151" y="1764"/>
                    <a:pt x="2741" y="2174"/>
                  </a:cubicBezTo>
                  <a:cubicBezTo>
                    <a:pt x="2505" y="2363"/>
                    <a:pt x="2221" y="2457"/>
                    <a:pt x="1949" y="2457"/>
                  </a:cubicBezTo>
                  <a:cubicBezTo>
                    <a:pt x="1678" y="2457"/>
                    <a:pt x="1418" y="2363"/>
                    <a:pt x="1229" y="2174"/>
                  </a:cubicBezTo>
                  <a:lnTo>
                    <a:pt x="977" y="1922"/>
                  </a:lnTo>
                  <a:lnTo>
                    <a:pt x="0" y="2930"/>
                  </a:lnTo>
                  <a:lnTo>
                    <a:pt x="2205" y="5072"/>
                  </a:lnTo>
                  <a:cubicBezTo>
                    <a:pt x="2394" y="5293"/>
                    <a:pt x="2678" y="5387"/>
                    <a:pt x="2930" y="5387"/>
                  </a:cubicBezTo>
                  <a:cubicBezTo>
                    <a:pt x="3214" y="5387"/>
                    <a:pt x="3497" y="5293"/>
                    <a:pt x="3686" y="5072"/>
                  </a:cubicBezTo>
                  <a:lnTo>
                    <a:pt x="5891" y="2930"/>
                  </a:lnTo>
                  <a:lnTo>
                    <a:pt x="4663" y="1701"/>
                  </a:lnTo>
                  <a:cubicBezTo>
                    <a:pt x="4568" y="1575"/>
                    <a:pt x="4568" y="1355"/>
                    <a:pt x="4663" y="1229"/>
                  </a:cubicBezTo>
                  <a:lnTo>
                    <a:pt x="5167" y="756"/>
                  </a:lnTo>
                  <a:cubicBezTo>
                    <a:pt x="5261" y="630"/>
                    <a:pt x="5261" y="410"/>
                    <a:pt x="5167" y="284"/>
                  </a:cubicBezTo>
                  <a:cubicBezTo>
                    <a:pt x="5104" y="221"/>
                    <a:pt x="5009" y="189"/>
                    <a:pt x="4915" y="189"/>
                  </a:cubicBezTo>
                  <a:cubicBezTo>
                    <a:pt x="4820" y="189"/>
                    <a:pt x="4726" y="221"/>
                    <a:pt x="4663" y="284"/>
                  </a:cubicBezTo>
                  <a:lnTo>
                    <a:pt x="4190" y="756"/>
                  </a:lnTo>
                  <a:cubicBezTo>
                    <a:pt x="4143" y="819"/>
                    <a:pt x="4056" y="851"/>
                    <a:pt x="3966" y="851"/>
                  </a:cubicBezTo>
                  <a:cubicBezTo>
                    <a:pt x="3875" y="851"/>
                    <a:pt x="3781" y="819"/>
                    <a:pt x="3718" y="756"/>
                  </a:cubicBezTo>
                  <a:lnTo>
                    <a:pt x="2993"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813" name="Google Shape;7813;p93"/>
          <p:cNvGrpSpPr/>
          <p:nvPr/>
        </p:nvGrpSpPr>
        <p:grpSpPr>
          <a:xfrm>
            <a:off x="10039015" y="4277293"/>
            <a:ext cx="439468" cy="436985"/>
            <a:chOff x="5727850" y="3609275"/>
            <a:chExt cx="278850" cy="277275"/>
          </a:xfrm>
        </p:grpSpPr>
        <p:sp>
          <p:nvSpPr>
            <p:cNvPr id="7814" name="Google Shape;7814;p93"/>
            <p:cNvSpPr/>
            <p:nvPr/>
          </p:nvSpPr>
          <p:spPr>
            <a:xfrm>
              <a:off x="5884600" y="3765225"/>
              <a:ext cx="122100" cy="121325"/>
            </a:xfrm>
            <a:custGeom>
              <a:avLst/>
              <a:gdLst/>
              <a:ahLst/>
              <a:cxnLst/>
              <a:rect l="l" t="t" r="r" b="b"/>
              <a:pathLst>
                <a:path w="4884" h="4853" extrusionOk="0">
                  <a:moveTo>
                    <a:pt x="2426" y="662"/>
                  </a:moveTo>
                  <a:cubicBezTo>
                    <a:pt x="2646" y="662"/>
                    <a:pt x="2804" y="819"/>
                    <a:pt x="2804" y="1008"/>
                  </a:cubicBezTo>
                  <a:cubicBezTo>
                    <a:pt x="2804" y="1197"/>
                    <a:pt x="2646" y="1355"/>
                    <a:pt x="2426" y="1355"/>
                  </a:cubicBezTo>
                  <a:cubicBezTo>
                    <a:pt x="2237" y="1355"/>
                    <a:pt x="2079" y="1197"/>
                    <a:pt x="2079" y="1008"/>
                  </a:cubicBezTo>
                  <a:cubicBezTo>
                    <a:pt x="2079" y="819"/>
                    <a:pt x="2237" y="662"/>
                    <a:pt x="2426" y="662"/>
                  </a:cubicBezTo>
                  <a:close/>
                  <a:moveTo>
                    <a:pt x="2426" y="1670"/>
                  </a:moveTo>
                  <a:cubicBezTo>
                    <a:pt x="2646" y="1670"/>
                    <a:pt x="2804" y="1828"/>
                    <a:pt x="2804" y="2048"/>
                  </a:cubicBezTo>
                  <a:lnTo>
                    <a:pt x="2804" y="3781"/>
                  </a:lnTo>
                  <a:cubicBezTo>
                    <a:pt x="2804" y="3970"/>
                    <a:pt x="2646" y="4127"/>
                    <a:pt x="2426" y="4127"/>
                  </a:cubicBezTo>
                  <a:cubicBezTo>
                    <a:pt x="2237" y="4127"/>
                    <a:pt x="2079" y="3970"/>
                    <a:pt x="2079" y="3781"/>
                  </a:cubicBezTo>
                  <a:lnTo>
                    <a:pt x="2079" y="2048"/>
                  </a:lnTo>
                  <a:cubicBezTo>
                    <a:pt x="2079" y="1828"/>
                    <a:pt x="2237" y="1670"/>
                    <a:pt x="2426" y="1670"/>
                  </a:cubicBezTo>
                  <a:close/>
                  <a:moveTo>
                    <a:pt x="2426" y="0"/>
                  </a:moveTo>
                  <a:cubicBezTo>
                    <a:pt x="1103" y="0"/>
                    <a:pt x="0" y="1103"/>
                    <a:pt x="0" y="2426"/>
                  </a:cubicBezTo>
                  <a:cubicBezTo>
                    <a:pt x="0" y="3749"/>
                    <a:pt x="1103" y="4852"/>
                    <a:pt x="2426" y="4852"/>
                  </a:cubicBezTo>
                  <a:cubicBezTo>
                    <a:pt x="3781" y="4852"/>
                    <a:pt x="4883" y="3749"/>
                    <a:pt x="4883" y="2426"/>
                  </a:cubicBezTo>
                  <a:cubicBezTo>
                    <a:pt x="4883" y="1040"/>
                    <a:pt x="3781" y="0"/>
                    <a:pt x="242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15" name="Google Shape;7815;p93"/>
            <p:cNvSpPr/>
            <p:nvPr/>
          </p:nvSpPr>
          <p:spPr>
            <a:xfrm>
              <a:off x="5727850" y="3669125"/>
              <a:ext cx="35475" cy="216625"/>
            </a:xfrm>
            <a:custGeom>
              <a:avLst/>
              <a:gdLst/>
              <a:ahLst/>
              <a:cxnLst/>
              <a:rect l="l" t="t" r="r" b="b"/>
              <a:pathLst>
                <a:path w="1419" h="8665" extrusionOk="0">
                  <a:moveTo>
                    <a:pt x="32" y="1"/>
                  </a:moveTo>
                  <a:lnTo>
                    <a:pt x="32" y="7310"/>
                  </a:lnTo>
                  <a:cubicBezTo>
                    <a:pt x="1" y="8034"/>
                    <a:pt x="631" y="8665"/>
                    <a:pt x="1418" y="8665"/>
                  </a:cubicBezTo>
                  <a:lnTo>
                    <a:pt x="1418" y="347"/>
                  </a:lnTo>
                  <a:lnTo>
                    <a:pt x="1072" y="347"/>
                  </a:lnTo>
                  <a:cubicBezTo>
                    <a:pt x="662" y="347"/>
                    <a:pt x="316" y="253"/>
                    <a:pt x="32"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16" name="Google Shape;7816;p93"/>
            <p:cNvSpPr/>
            <p:nvPr/>
          </p:nvSpPr>
          <p:spPr>
            <a:xfrm>
              <a:off x="5779825" y="3677800"/>
              <a:ext cx="174900" cy="207950"/>
            </a:xfrm>
            <a:custGeom>
              <a:avLst/>
              <a:gdLst/>
              <a:ahLst/>
              <a:cxnLst/>
              <a:rect l="l" t="t" r="r" b="b"/>
              <a:pathLst>
                <a:path w="6996" h="8318" extrusionOk="0">
                  <a:moveTo>
                    <a:pt x="5262" y="693"/>
                  </a:moveTo>
                  <a:cubicBezTo>
                    <a:pt x="5451" y="693"/>
                    <a:pt x="5609" y="851"/>
                    <a:pt x="5609" y="1040"/>
                  </a:cubicBezTo>
                  <a:cubicBezTo>
                    <a:pt x="5609" y="1229"/>
                    <a:pt x="5451" y="1386"/>
                    <a:pt x="5262" y="1386"/>
                  </a:cubicBezTo>
                  <a:lnTo>
                    <a:pt x="1072" y="1386"/>
                  </a:lnTo>
                  <a:cubicBezTo>
                    <a:pt x="883" y="1386"/>
                    <a:pt x="726" y="1229"/>
                    <a:pt x="726" y="1040"/>
                  </a:cubicBezTo>
                  <a:cubicBezTo>
                    <a:pt x="726" y="851"/>
                    <a:pt x="883" y="693"/>
                    <a:pt x="1072" y="693"/>
                  </a:cubicBezTo>
                  <a:close/>
                  <a:moveTo>
                    <a:pt x="5262" y="2080"/>
                  </a:moveTo>
                  <a:cubicBezTo>
                    <a:pt x="5451" y="2080"/>
                    <a:pt x="5609" y="2237"/>
                    <a:pt x="5609" y="2426"/>
                  </a:cubicBezTo>
                  <a:cubicBezTo>
                    <a:pt x="5609" y="2615"/>
                    <a:pt x="5451" y="2773"/>
                    <a:pt x="5262" y="2773"/>
                  </a:cubicBezTo>
                  <a:lnTo>
                    <a:pt x="1072" y="2773"/>
                  </a:lnTo>
                  <a:cubicBezTo>
                    <a:pt x="883" y="2773"/>
                    <a:pt x="726" y="2615"/>
                    <a:pt x="726" y="2426"/>
                  </a:cubicBezTo>
                  <a:cubicBezTo>
                    <a:pt x="726" y="2237"/>
                    <a:pt x="883" y="2080"/>
                    <a:pt x="1072" y="2080"/>
                  </a:cubicBezTo>
                  <a:close/>
                  <a:moveTo>
                    <a:pt x="1" y="0"/>
                  </a:moveTo>
                  <a:lnTo>
                    <a:pt x="1" y="8318"/>
                  </a:lnTo>
                  <a:lnTo>
                    <a:pt x="4695" y="8318"/>
                  </a:lnTo>
                  <a:cubicBezTo>
                    <a:pt x="4002" y="7750"/>
                    <a:pt x="3498" y="6868"/>
                    <a:pt x="3498" y="5892"/>
                  </a:cubicBezTo>
                  <a:cubicBezTo>
                    <a:pt x="3498" y="5766"/>
                    <a:pt x="3561" y="5640"/>
                    <a:pt x="3561" y="5545"/>
                  </a:cubicBezTo>
                  <a:lnTo>
                    <a:pt x="1072" y="5545"/>
                  </a:lnTo>
                  <a:cubicBezTo>
                    <a:pt x="883" y="5545"/>
                    <a:pt x="726" y="5388"/>
                    <a:pt x="726" y="5167"/>
                  </a:cubicBezTo>
                  <a:lnTo>
                    <a:pt x="726" y="3812"/>
                  </a:lnTo>
                  <a:cubicBezTo>
                    <a:pt x="726" y="3592"/>
                    <a:pt x="883" y="3434"/>
                    <a:pt x="1072" y="3434"/>
                  </a:cubicBezTo>
                  <a:lnTo>
                    <a:pt x="4695" y="3434"/>
                  </a:lnTo>
                  <a:cubicBezTo>
                    <a:pt x="5199" y="3056"/>
                    <a:pt x="5861" y="2773"/>
                    <a:pt x="6617" y="2773"/>
                  </a:cubicBezTo>
                  <a:cubicBezTo>
                    <a:pt x="6743" y="2773"/>
                    <a:pt x="6869" y="2804"/>
                    <a:pt x="6995" y="2804"/>
                  </a:cubicBezTo>
                  <a:lnTo>
                    <a:pt x="6995"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17" name="Google Shape;7817;p93"/>
            <p:cNvSpPr/>
            <p:nvPr/>
          </p:nvSpPr>
          <p:spPr>
            <a:xfrm>
              <a:off x="5815275" y="3781750"/>
              <a:ext cx="66200" cy="17350"/>
            </a:xfrm>
            <a:custGeom>
              <a:avLst/>
              <a:gdLst/>
              <a:ahLst/>
              <a:cxnLst/>
              <a:rect l="l" t="t" r="r" b="b"/>
              <a:pathLst>
                <a:path w="2648" h="694" extrusionOk="0">
                  <a:moveTo>
                    <a:pt x="1" y="1"/>
                  </a:moveTo>
                  <a:lnTo>
                    <a:pt x="1" y="694"/>
                  </a:lnTo>
                  <a:lnTo>
                    <a:pt x="2301" y="694"/>
                  </a:lnTo>
                  <a:cubicBezTo>
                    <a:pt x="2364" y="473"/>
                    <a:pt x="2490" y="221"/>
                    <a:pt x="264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18" name="Google Shape;7818;p93"/>
            <p:cNvSpPr/>
            <p:nvPr/>
          </p:nvSpPr>
          <p:spPr>
            <a:xfrm>
              <a:off x="5727850" y="3609275"/>
              <a:ext cx="226075" cy="51225"/>
            </a:xfrm>
            <a:custGeom>
              <a:avLst/>
              <a:gdLst/>
              <a:ahLst/>
              <a:cxnLst/>
              <a:rect l="l" t="t" r="r" b="b"/>
              <a:pathLst>
                <a:path w="9043" h="2049" extrusionOk="0">
                  <a:moveTo>
                    <a:pt x="1072" y="0"/>
                  </a:moveTo>
                  <a:cubicBezTo>
                    <a:pt x="473" y="0"/>
                    <a:pt x="32" y="473"/>
                    <a:pt x="32" y="1040"/>
                  </a:cubicBezTo>
                  <a:cubicBezTo>
                    <a:pt x="1" y="1576"/>
                    <a:pt x="473" y="2048"/>
                    <a:pt x="1072" y="2048"/>
                  </a:cubicBezTo>
                  <a:lnTo>
                    <a:pt x="9043" y="2048"/>
                  </a:lnTo>
                  <a:cubicBezTo>
                    <a:pt x="8475" y="2048"/>
                    <a:pt x="8034" y="1576"/>
                    <a:pt x="8034" y="1040"/>
                  </a:cubicBezTo>
                  <a:cubicBezTo>
                    <a:pt x="8034" y="441"/>
                    <a:pt x="8507" y="0"/>
                    <a:pt x="9043"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819" name="Google Shape;7819;p93"/>
          <p:cNvGrpSpPr/>
          <p:nvPr/>
        </p:nvGrpSpPr>
        <p:grpSpPr>
          <a:xfrm>
            <a:off x="10053929" y="4897809"/>
            <a:ext cx="409641" cy="465511"/>
            <a:chOff x="5736525" y="3963700"/>
            <a:chExt cx="259925" cy="295375"/>
          </a:xfrm>
        </p:grpSpPr>
        <p:sp>
          <p:nvSpPr>
            <p:cNvPr id="7820" name="Google Shape;7820;p93"/>
            <p:cNvSpPr/>
            <p:nvPr/>
          </p:nvSpPr>
          <p:spPr>
            <a:xfrm>
              <a:off x="5736525" y="4153525"/>
              <a:ext cx="121300" cy="105550"/>
            </a:xfrm>
            <a:custGeom>
              <a:avLst/>
              <a:gdLst/>
              <a:ahLst/>
              <a:cxnLst/>
              <a:rect l="l" t="t" r="r" b="b"/>
              <a:pathLst>
                <a:path w="4852" h="4222" extrusionOk="0">
                  <a:moveTo>
                    <a:pt x="1733" y="0"/>
                  </a:moveTo>
                  <a:cubicBezTo>
                    <a:pt x="788" y="0"/>
                    <a:pt x="0" y="788"/>
                    <a:pt x="0" y="1733"/>
                  </a:cubicBezTo>
                  <a:lnTo>
                    <a:pt x="0" y="3875"/>
                  </a:lnTo>
                  <a:cubicBezTo>
                    <a:pt x="0" y="4064"/>
                    <a:pt x="158" y="4222"/>
                    <a:pt x="378" y="4222"/>
                  </a:cubicBezTo>
                  <a:lnTo>
                    <a:pt x="4852" y="4222"/>
                  </a:lnTo>
                  <a:lnTo>
                    <a:pt x="4852" y="2584"/>
                  </a:lnTo>
                  <a:lnTo>
                    <a:pt x="2300"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21" name="Google Shape;7821;p93"/>
            <p:cNvSpPr/>
            <p:nvPr/>
          </p:nvSpPr>
          <p:spPr>
            <a:xfrm>
              <a:off x="5833400" y="4168475"/>
              <a:ext cx="66975" cy="33900"/>
            </a:xfrm>
            <a:custGeom>
              <a:avLst/>
              <a:gdLst/>
              <a:ahLst/>
              <a:cxnLst/>
              <a:rect l="l" t="t" r="r" b="b"/>
              <a:pathLst>
                <a:path w="2679" h="1356" extrusionOk="0">
                  <a:moveTo>
                    <a:pt x="2678" y="1"/>
                  </a:moveTo>
                  <a:lnTo>
                    <a:pt x="2678" y="1"/>
                  </a:lnTo>
                  <a:cubicBezTo>
                    <a:pt x="2458" y="32"/>
                    <a:pt x="2237" y="127"/>
                    <a:pt x="1985" y="127"/>
                  </a:cubicBezTo>
                  <a:lnTo>
                    <a:pt x="662" y="127"/>
                  </a:lnTo>
                  <a:cubicBezTo>
                    <a:pt x="441" y="127"/>
                    <a:pt x="221" y="95"/>
                    <a:pt x="0" y="1"/>
                  </a:cubicBezTo>
                  <a:lnTo>
                    <a:pt x="0" y="1"/>
                  </a:lnTo>
                  <a:lnTo>
                    <a:pt x="1323" y="1355"/>
                  </a:lnTo>
                  <a:lnTo>
                    <a:pt x="2678"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22" name="Google Shape;7822;p93"/>
            <p:cNvSpPr/>
            <p:nvPr/>
          </p:nvSpPr>
          <p:spPr>
            <a:xfrm>
              <a:off x="5875925" y="4153525"/>
              <a:ext cx="120525" cy="105550"/>
            </a:xfrm>
            <a:custGeom>
              <a:avLst/>
              <a:gdLst/>
              <a:ahLst/>
              <a:cxnLst/>
              <a:rect l="l" t="t" r="r" b="b"/>
              <a:pathLst>
                <a:path w="4821" h="4222" extrusionOk="0">
                  <a:moveTo>
                    <a:pt x="2426" y="2048"/>
                  </a:moveTo>
                  <a:cubicBezTo>
                    <a:pt x="2615" y="2048"/>
                    <a:pt x="2773" y="2205"/>
                    <a:pt x="2773" y="2426"/>
                  </a:cubicBezTo>
                  <a:cubicBezTo>
                    <a:pt x="2773" y="2615"/>
                    <a:pt x="2615" y="2773"/>
                    <a:pt x="2426" y="2773"/>
                  </a:cubicBezTo>
                  <a:lnTo>
                    <a:pt x="1733" y="2773"/>
                  </a:lnTo>
                  <a:cubicBezTo>
                    <a:pt x="1513" y="2773"/>
                    <a:pt x="1355" y="2615"/>
                    <a:pt x="1355" y="2426"/>
                  </a:cubicBezTo>
                  <a:cubicBezTo>
                    <a:pt x="1355" y="2205"/>
                    <a:pt x="1513" y="2048"/>
                    <a:pt x="1733" y="2048"/>
                  </a:cubicBezTo>
                  <a:close/>
                  <a:moveTo>
                    <a:pt x="2552" y="0"/>
                  </a:moveTo>
                  <a:lnTo>
                    <a:pt x="1" y="2584"/>
                  </a:lnTo>
                  <a:lnTo>
                    <a:pt x="1" y="4222"/>
                  </a:lnTo>
                  <a:lnTo>
                    <a:pt x="4474" y="4222"/>
                  </a:lnTo>
                  <a:cubicBezTo>
                    <a:pt x="4663" y="4222"/>
                    <a:pt x="4821" y="4064"/>
                    <a:pt x="4821" y="3875"/>
                  </a:cubicBezTo>
                  <a:lnTo>
                    <a:pt x="4821" y="1733"/>
                  </a:lnTo>
                  <a:cubicBezTo>
                    <a:pt x="4821" y="788"/>
                    <a:pt x="4033" y="0"/>
                    <a:pt x="3088"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23" name="Google Shape;7823;p93"/>
            <p:cNvSpPr/>
            <p:nvPr/>
          </p:nvSpPr>
          <p:spPr>
            <a:xfrm>
              <a:off x="5754625" y="3963700"/>
              <a:ext cx="224500" cy="154400"/>
            </a:xfrm>
            <a:custGeom>
              <a:avLst/>
              <a:gdLst/>
              <a:ahLst/>
              <a:cxnLst/>
              <a:rect l="l" t="t" r="r" b="b"/>
              <a:pathLst>
                <a:path w="8980" h="6176" extrusionOk="0">
                  <a:moveTo>
                    <a:pt x="3120" y="1"/>
                  </a:moveTo>
                  <a:cubicBezTo>
                    <a:pt x="1387" y="1"/>
                    <a:pt x="1" y="1418"/>
                    <a:pt x="1" y="3119"/>
                  </a:cubicBezTo>
                  <a:lnTo>
                    <a:pt x="1" y="4506"/>
                  </a:lnTo>
                  <a:cubicBezTo>
                    <a:pt x="1" y="5325"/>
                    <a:pt x="568" y="6018"/>
                    <a:pt x="1355" y="6175"/>
                  </a:cubicBezTo>
                  <a:lnTo>
                    <a:pt x="1355" y="2773"/>
                  </a:lnTo>
                  <a:lnTo>
                    <a:pt x="1009" y="2773"/>
                  </a:lnTo>
                  <a:cubicBezTo>
                    <a:pt x="914" y="2773"/>
                    <a:pt x="820" y="2804"/>
                    <a:pt x="694" y="2804"/>
                  </a:cubicBezTo>
                  <a:cubicBezTo>
                    <a:pt x="851" y="1607"/>
                    <a:pt x="1860" y="662"/>
                    <a:pt x="3120" y="662"/>
                  </a:cubicBezTo>
                  <a:lnTo>
                    <a:pt x="5861" y="662"/>
                  </a:lnTo>
                  <a:cubicBezTo>
                    <a:pt x="7089" y="662"/>
                    <a:pt x="8098" y="1607"/>
                    <a:pt x="8255" y="2804"/>
                  </a:cubicBezTo>
                  <a:cubicBezTo>
                    <a:pt x="8161" y="2773"/>
                    <a:pt x="8066" y="2773"/>
                    <a:pt x="7940" y="2773"/>
                  </a:cubicBezTo>
                  <a:lnTo>
                    <a:pt x="7593" y="2773"/>
                  </a:lnTo>
                  <a:lnTo>
                    <a:pt x="7593" y="6175"/>
                  </a:lnTo>
                  <a:cubicBezTo>
                    <a:pt x="8381" y="6018"/>
                    <a:pt x="8980" y="5325"/>
                    <a:pt x="8980" y="4506"/>
                  </a:cubicBezTo>
                  <a:lnTo>
                    <a:pt x="8980" y="3119"/>
                  </a:lnTo>
                  <a:cubicBezTo>
                    <a:pt x="8980" y="1387"/>
                    <a:pt x="7562" y="1"/>
                    <a:pt x="586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24" name="Google Shape;7824;p93"/>
            <p:cNvSpPr/>
            <p:nvPr/>
          </p:nvSpPr>
          <p:spPr>
            <a:xfrm>
              <a:off x="5806625" y="3998350"/>
              <a:ext cx="69325" cy="52025"/>
            </a:xfrm>
            <a:custGeom>
              <a:avLst/>
              <a:gdLst/>
              <a:ahLst/>
              <a:cxnLst/>
              <a:rect l="l" t="t" r="r" b="b"/>
              <a:pathLst>
                <a:path w="2773" h="2081" extrusionOk="0">
                  <a:moveTo>
                    <a:pt x="1733" y="1"/>
                  </a:moveTo>
                  <a:cubicBezTo>
                    <a:pt x="788" y="1"/>
                    <a:pt x="0" y="788"/>
                    <a:pt x="0" y="1733"/>
                  </a:cubicBezTo>
                  <a:lnTo>
                    <a:pt x="0" y="2080"/>
                  </a:lnTo>
                  <a:lnTo>
                    <a:pt x="1733" y="2080"/>
                  </a:lnTo>
                  <a:cubicBezTo>
                    <a:pt x="2300" y="2049"/>
                    <a:pt x="2773" y="1607"/>
                    <a:pt x="2773" y="1009"/>
                  </a:cubicBezTo>
                  <a:lnTo>
                    <a:pt x="2773"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25" name="Google Shape;7825;p93"/>
            <p:cNvSpPr/>
            <p:nvPr/>
          </p:nvSpPr>
          <p:spPr>
            <a:xfrm>
              <a:off x="5893250" y="3999150"/>
              <a:ext cx="34675" cy="51225"/>
            </a:xfrm>
            <a:custGeom>
              <a:avLst/>
              <a:gdLst/>
              <a:ahLst/>
              <a:cxnLst/>
              <a:rect l="l" t="t" r="r" b="b"/>
              <a:pathLst>
                <a:path w="1387" h="2049" extrusionOk="0">
                  <a:moveTo>
                    <a:pt x="1" y="0"/>
                  </a:moveTo>
                  <a:lnTo>
                    <a:pt x="1" y="1040"/>
                  </a:lnTo>
                  <a:cubicBezTo>
                    <a:pt x="1" y="1607"/>
                    <a:pt x="473" y="2048"/>
                    <a:pt x="1040" y="2048"/>
                  </a:cubicBezTo>
                  <a:lnTo>
                    <a:pt x="1387" y="2048"/>
                  </a:lnTo>
                  <a:lnTo>
                    <a:pt x="1387" y="1701"/>
                  </a:lnTo>
                  <a:cubicBezTo>
                    <a:pt x="1387" y="882"/>
                    <a:pt x="788" y="158"/>
                    <a:pt x="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26" name="Google Shape;7826;p93"/>
            <p:cNvSpPr/>
            <p:nvPr/>
          </p:nvSpPr>
          <p:spPr>
            <a:xfrm>
              <a:off x="5806625" y="4049550"/>
              <a:ext cx="121300" cy="104000"/>
            </a:xfrm>
            <a:custGeom>
              <a:avLst/>
              <a:gdLst/>
              <a:ahLst/>
              <a:cxnLst/>
              <a:rect l="l" t="t" r="r" b="b"/>
              <a:pathLst>
                <a:path w="4852" h="4160" extrusionOk="0">
                  <a:moveTo>
                    <a:pt x="3119" y="1"/>
                  </a:moveTo>
                  <a:cubicBezTo>
                    <a:pt x="2804" y="442"/>
                    <a:pt x="2300" y="694"/>
                    <a:pt x="1733" y="694"/>
                  </a:cubicBezTo>
                  <a:lnTo>
                    <a:pt x="0" y="694"/>
                  </a:lnTo>
                  <a:lnTo>
                    <a:pt x="0" y="2426"/>
                  </a:lnTo>
                  <a:cubicBezTo>
                    <a:pt x="0" y="3372"/>
                    <a:pt x="788" y="4159"/>
                    <a:pt x="1733" y="4159"/>
                  </a:cubicBezTo>
                  <a:lnTo>
                    <a:pt x="3119" y="4159"/>
                  </a:lnTo>
                  <a:cubicBezTo>
                    <a:pt x="4064" y="4159"/>
                    <a:pt x="4852" y="3372"/>
                    <a:pt x="4852" y="2426"/>
                  </a:cubicBezTo>
                  <a:lnTo>
                    <a:pt x="4852" y="694"/>
                  </a:lnTo>
                  <a:lnTo>
                    <a:pt x="4505" y="694"/>
                  </a:lnTo>
                  <a:cubicBezTo>
                    <a:pt x="3938" y="694"/>
                    <a:pt x="3434" y="442"/>
                    <a:pt x="311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827" name="Google Shape;7827;p93"/>
          <p:cNvGrpSpPr/>
          <p:nvPr/>
        </p:nvGrpSpPr>
        <p:grpSpPr>
          <a:xfrm>
            <a:off x="8842701" y="5496911"/>
            <a:ext cx="468032" cy="466772"/>
            <a:chOff x="6553275" y="3604550"/>
            <a:chExt cx="296975" cy="296175"/>
          </a:xfrm>
        </p:grpSpPr>
        <p:sp>
          <p:nvSpPr>
            <p:cNvPr id="7828" name="Google Shape;7828;p93"/>
            <p:cNvSpPr/>
            <p:nvPr/>
          </p:nvSpPr>
          <p:spPr>
            <a:xfrm>
              <a:off x="6657250" y="3604550"/>
              <a:ext cx="86650" cy="86650"/>
            </a:xfrm>
            <a:custGeom>
              <a:avLst/>
              <a:gdLst/>
              <a:ahLst/>
              <a:cxnLst/>
              <a:rect l="l" t="t" r="r" b="b"/>
              <a:pathLst>
                <a:path w="3466" h="3466" extrusionOk="0">
                  <a:moveTo>
                    <a:pt x="1733" y="0"/>
                  </a:moveTo>
                  <a:cubicBezTo>
                    <a:pt x="788" y="0"/>
                    <a:pt x="0" y="788"/>
                    <a:pt x="0" y="1733"/>
                  </a:cubicBezTo>
                  <a:cubicBezTo>
                    <a:pt x="0" y="2678"/>
                    <a:pt x="788" y="3466"/>
                    <a:pt x="1733" y="3466"/>
                  </a:cubicBezTo>
                  <a:cubicBezTo>
                    <a:pt x="2678" y="3466"/>
                    <a:pt x="3466" y="2678"/>
                    <a:pt x="3466" y="1733"/>
                  </a:cubicBezTo>
                  <a:cubicBezTo>
                    <a:pt x="3466" y="788"/>
                    <a:pt x="2678" y="0"/>
                    <a:pt x="1733"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29" name="Google Shape;7829;p93"/>
            <p:cNvSpPr/>
            <p:nvPr/>
          </p:nvSpPr>
          <p:spPr>
            <a:xfrm>
              <a:off x="6553275" y="3777825"/>
              <a:ext cx="296975" cy="122900"/>
            </a:xfrm>
            <a:custGeom>
              <a:avLst/>
              <a:gdLst/>
              <a:ahLst/>
              <a:cxnLst/>
              <a:rect l="l" t="t" r="r" b="b"/>
              <a:pathLst>
                <a:path w="11879" h="4916" extrusionOk="0">
                  <a:moveTo>
                    <a:pt x="694" y="0"/>
                  </a:moveTo>
                  <a:cubicBezTo>
                    <a:pt x="316" y="0"/>
                    <a:pt x="1" y="315"/>
                    <a:pt x="1" y="693"/>
                  </a:cubicBezTo>
                  <a:cubicBezTo>
                    <a:pt x="1" y="1103"/>
                    <a:pt x="316" y="1418"/>
                    <a:pt x="694" y="1418"/>
                  </a:cubicBezTo>
                  <a:lnTo>
                    <a:pt x="694" y="4569"/>
                  </a:lnTo>
                  <a:cubicBezTo>
                    <a:pt x="694" y="4758"/>
                    <a:pt x="851" y="4915"/>
                    <a:pt x="1040" y="4915"/>
                  </a:cubicBezTo>
                  <a:lnTo>
                    <a:pt x="10807" y="4915"/>
                  </a:lnTo>
                  <a:cubicBezTo>
                    <a:pt x="11028" y="4915"/>
                    <a:pt x="11185" y="4758"/>
                    <a:pt x="11185" y="4569"/>
                  </a:cubicBezTo>
                  <a:lnTo>
                    <a:pt x="11185" y="1418"/>
                  </a:lnTo>
                  <a:cubicBezTo>
                    <a:pt x="11563" y="1418"/>
                    <a:pt x="11878" y="1103"/>
                    <a:pt x="11878" y="693"/>
                  </a:cubicBezTo>
                  <a:cubicBezTo>
                    <a:pt x="11815" y="315"/>
                    <a:pt x="11500" y="0"/>
                    <a:pt x="11122"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30" name="Google Shape;7830;p93"/>
            <p:cNvSpPr/>
            <p:nvPr/>
          </p:nvSpPr>
          <p:spPr>
            <a:xfrm>
              <a:off x="6755700" y="3640000"/>
              <a:ext cx="74850" cy="121300"/>
            </a:xfrm>
            <a:custGeom>
              <a:avLst/>
              <a:gdLst/>
              <a:ahLst/>
              <a:cxnLst/>
              <a:rect l="l" t="t" r="r" b="b"/>
              <a:pathLst>
                <a:path w="2994" h="4852" extrusionOk="0">
                  <a:moveTo>
                    <a:pt x="190" y="0"/>
                  </a:moveTo>
                  <a:cubicBezTo>
                    <a:pt x="190" y="126"/>
                    <a:pt x="253" y="221"/>
                    <a:pt x="253" y="347"/>
                  </a:cubicBezTo>
                  <a:cubicBezTo>
                    <a:pt x="253" y="693"/>
                    <a:pt x="158" y="1071"/>
                    <a:pt x="1" y="1386"/>
                  </a:cubicBezTo>
                  <a:cubicBezTo>
                    <a:pt x="977" y="2079"/>
                    <a:pt x="1607" y="3182"/>
                    <a:pt x="1607" y="4474"/>
                  </a:cubicBezTo>
                  <a:lnTo>
                    <a:pt x="1607" y="4852"/>
                  </a:lnTo>
                  <a:lnTo>
                    <a:pt x="2994" y="4852"/>
                  </a:lnTo>
                  <a:lnTo>
                    <a:pt x="2489" y="756"/>
                  </a:lnTo>
                  <a:cubicBezTo>
                    <a:pt x="2363" y="315"/>
                    <a:pt x="1922" y="0"/>
                    <a:pt x="145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31" name="Google Shape;7831;p93"/>
            <p:cNvSpPr/>
            <p:nvPr/>
          </p:nvSpPr>
          <p:spPr>
            <a:xfrm>
              <a:off x="6570600" y="3640000"/>
              <a:ext cx="74850" cy="121300"/>
            </a:xfrm>
            <a:custGeom>
              <a:avLst/>
              <a:gdLst/>
              <a:ahLst/>
              <a:cxnLst/>
              <a:rect l="l" t="t" r="r" b="b"/>
              <a:pathLst>
                <a:path w="2994" h="4852" extrusionOk="0">
                  <a:moveTo>
                    <a:pt x="1545" y="0"/>
                  </a:moveTo>
                  <a:cubicBezTo>
                    <a:pt x="1072" y="0"/>
                    <a:pt x="663" y="315"/>
                    <a:pt x="505" y="788"/>
                  </a:cubicBezTo>
                  <a:lnTo>
                    <a:pt x="1" y="4852"/>
                  </a:lnTo>
                  <a:lnTo>
                    <a:pt x="1356" y="4852"/>
                  </a:lnTo>
                  <a:lnTo>
                    <a:pt x="1356" y="4474"/>
                  </a:lnTo>
                  <a:lnTo>
                    <a:pt x="1387" y="4474"/>
                  </a:lnTo>
                  <a:cubicBezTo>
                    <a:pt x="1387" y="3182"/>
                    <a:pt x="2017" y="2048"/>
                    <a:pt x="2994" y="1386"/>
                  </a:cubicBezTo>
                  <a:cubicBezTo>
                    <a:pt x="2836" y="1071"/>
                    <a:pt x="2773" y="693"/>
                    <a:pt x="2773" y="347"/>
                  </a:cubicBezTo>
                  <a:cubicBezTo>
                    <a:pt x="2773" y="221"/>
                    <a:pt x="2773" y="95"/>
                    <a:pt x="2805"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32" name="Google Shape;7832;p93"/>
            <p:cNvSpPr/>
            <p:nvPr/>
          </p:nvSpPr>
          <p:spPr>
            <a:xfrm>
              <a:off x="6707650" y="3688025"/>
              <a:ext cx="70925" cy="70925"/>
            </a:xfrm>
            <a:custGeom>
              <a:avLst/>
              <a:gdLst/>
              <a:ahLst/>
              <a:cxnLst/>
              <a:rect l="l" t="t" r="r" b="b"/>
              <a:pathLst>
                <a:path w="2837" h="2837" extrusionOk="0">
                  <a:moveTo>
                    <a:pt x="1482" y="1"/>
                  </a:moveTo>
                  <a:cubicBezTo>
                    <a:pt x="1450" y="32"/>
                    <a:pt x="1418" y="64"/>
                    <a:pt x="1324" y="127"/>
                  </a:cubicBezTo>
                  <a:cubicBezTo>
                    <a:pt x="1324" y="190"/>
                    <a:pt x="1292" y="253"/>
                    <a:pt x="1261" y="284"/>
                  </a:cubicBezTo>
                  <a:lnTo>
                    <a:pt x="1" y="1923"/>
                  </a:lnTo>
                  <a:lnTo>
                    <a:pt x="1" y="2836"/>
                  </a:lnTo>
                  <a:lnTo>
                    <a:pt x="2742" y="2836"/>
                  </a:lnTo>
                  <a:lnTo>
                    <a:pt x="2742" y="2553"/>
                  </a:lnTo>
                  <a:lnTo>
                    <a:pt x="2836" y="2553"/>
                  </a:lnTo>
                  <a:cubicBezTo>
                    <a:pt x="2836" y="1513"/>
                    <a:pt x="2332" y="599"/>
                    <a:pt x="1482"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33" name="Google Shape;7833;p93"/>
            <p:cNvSpPr/>
            <p:nvPr/>
          </p:nvSpPr>
          <p:spPr>
            <a:xfrm>
              <a:off x="6621025" y="3688825"/>
              <a:ext cx="70900" cy="73275"/>
            </a:xfrm>
            <a:custGeom>
              <a:avLst/>
              <a:gdLst/>
              <a:ahLst/>
              <a:cxnLst/>
              <a:rect l="l" t="t" r="r" b="b"/>
              <a:pathLst>
                <a:path w="2836" h="2931" extrusionOk="0">
                  <a:moveTo>
                    <a:pt x="1323" y="0"/>
                  </a:moveTo>
                  <a:cubicBezTo>
                    <a:pt x="536" y="567"/>
                    <a:pt x="0" y="1513"/>
                    <a:pt x="0" y="2584"/>
                  </a:cubicBezTo>
                  <a:lnTo>
                    <a:pt x="0" y="2930"/>
                  </a:lnTo>
                  <a:lnTo>
                    <a:pt x="2741" y="2930"/>
                  </a:lnTo>
                  <a:lnTo>
                    <a:pt x="2741" y="1922"/>
                  </a:lnTo>
                  <a:lnTo>
                    <a:pt x="2836" y="1922"/>
                  </a:lnTo>
                  <a:lnTo>
                    <a:pt x="1575" y="284"/>
                  </a:lnTo>
                  <a:cubicBezTo>
                    <a:pt x="1512" y="252"/>
                    <a:pt x="1512" y="158"/>
                    <a:pt x="1481" y="126"/>
                  </a:cubicBezTo>
                  <a:cubicBezTo>
                    <a:pt x="1449" y="95"/>
                    <a:pt x="1355" y="63"/>
                    <a:pt x="1323"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7834" name="Google Shape;7834;p93"/>
          <p:cNvSpPr txBox="1"/>
          <p:nvPr/>
        </p:nvSpPr>
        <p:spPr>
          <a:xfrm>
            <a:off x="1102117" y="681367"/>
            <a:ext cx="4642800" cy="643200"/>
          </a:xfrm>
          <a:prstGeom prst="rect">
            <a:avLst/>
          </a:prstGeom>
          <a:noFill/>
          <a:ln>
            <a:noFill/>
          </a:ln>
        </p:spPr>
        <p:txBody>
          <a:bodyPr spcFirstLastPara="1" wrap="square" lIns="121900" tIns="121900" rIns="121900" bIns="121900" anchor="t" anchorCtr="0">
            <a:noAutofit/>
          </a:bodyPr>
          <a:lstStyle/>
          <a:p>
            <a:pPr algn="ctr" defTabSz="1219170">
              <a:buClr>
                <a:srgbClr val="000000"/>
              </a:buClr>
            </a:pPr>
            <a:r>
              <a:rPr lang="en" sz="3200" kern="0">
                <a:solidFill>
                  <a:srgbClr val="FFFFFF"/>
                </a:solidFill>
                <a:latin typeface="Arial"/>
                <a:cs typeface="Arial"/>
                <a:sym typeface="Arial"/>
              </a:rPr>
              <a:t>Business Icons</a:t>
            </a:r>
            <a:endParaRPr sz="3200" kern="0">
              <a:solidFill>
                <a:srgbClr val="FFFFFF"/>
              </a:solidFill>
              <a:latin typeface="Arial"/>
              <a:cs typeface="Arial"/>
              <a:sym typeface="Arial"/>
            </a:endParaRPr>
          </a:p>
        </p:txBody>
      </p:sp>
      <p:sp>
        <p:nvSpPr>
          <p:cNvPr id="7835" name="Google Shape;7835;p93"/>
          <p:cNvSpPr txBox="1"/>
          <p:nvPr/>
        </p:nvSpPr>
        <p:spPr>
          <a:xfrm>
            <a:off x="6447084" y="681367"/>
            <a:ext cx="4642800" cy="643200"/>
          </a:xfrm>
          <a:prstGeom prst="rect">
            <a:avLst/>
          </a:prstGeom>
          <a:noFill/>
          <a:ln>
            <a:noFill/>
          </a:ln>
        </p:spPr>
        <p:txBody>
          <a:bodyPr spcFirstLastPara="1" wrap="square" lIns="121900" tIns="121900" rIns="121900" bIns="121900" anchor="t" anchorCtr="0">
            <a:noAutofit/>
          </a:bodyPr>
          <a:lstStyle/>
          <a:p>
            <a:pPr algn="ctr" defTabSz="1219170">
              <a:buClr>
                <a:srgbClr val="000000"/>
              </a:buClr>
            </a:pPr>
            <a:r>
              <a:rPr lang="en" sz="3200" kern="0">
                <a:solidFill>
                  <a:srgbClr val="FFFFFF"/>
                </a:solidFill>
                <a:latin typeface="Arial"/>
                <a:cs typeface="Arial"/>
                <a:sym typeface="Arial"/>
              </a:rPr>
              <a:t>Teamwork Icons</a:t>
            </a:r>
            <a:endParaRPr sz="3200" kern="0">
              <a:solidFill>
                <a:srgbClr val="FFFFFF"/>
              </a:solidFill>
              <a:latin typeface="Arial"/>
              <a:cs typeface="Arial"/>
              <a:sym typeface="Arial"/>
            </a:endParaRPr>
          </a:p>
        </p:txBody>
      </p:sp>
    </p:spTree>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7839"/>
        <p:cNvGrpSpPr/>
        <p:nvPr/>
      </p:nvGrpSpPr>
      <p:grpSpPr>
        <a:xfrm>
          <a:off x="0" y="0"/>
          <a:ext cx="0" cy="0"/>
          <a:chOff x="0" y="0"/>
          <a:chExt cx="0" cy="0"/>
        </a:xfrm>
      </p:grpSpPr>
      <p:grpSp>
        <p:nvGrpSpPr>
          <p:cNvPr id="7840" name="Google Shape;7840;p94"/>
          <p:cNvGrpSpPr/>
          <p:nvPr/>
        </p:nvGrpSpPr>
        <p:grpSpPr>
          <a:xfrm>
            <a:off x="1145377" y="1840729"/>
            <a:ext cx="392535" cy="471527"/>
            <a:chOff x="-35814600" y="3202075"/>
            <a:chExt cx="242625" cy="291450"/>
          </a:xfrm>
        </p:grpSpPr>
        <p:sp>
          <p:nvSpPr>
            <p:cNvPr id="7841" name="Google Shape;7841;p94"/>
            <p:cNvSpPr/>
            <p:nvPr/>
          </p:nvSpPr>
          <p:spPr>
            <a:xfrm>
              <a:off x="-35814600" y="3202075"/>
              <a:ext cx="51225" cy="202450"/>
            </a:xfrm>
            <a:custGeom>
              <a:avLst/>
              <a:gdLst/>
              <a:ahLst/>
              <a:cxnLst/>
              <a:rect l="l" t="t" r="r" b="b"/>
              <a:pathLst>
                <a:path w="2049" h="8098" extrusionOk="0">
                  <a:moveTo>
                    <a:pt x="1702" y="0"/>
                  </a:moveTo>
                  <a:cubicBezTo>
                    <a:pt x="757" y="0"/>
                    <a:pt x="1" y="788"/>
                    <a:pt x="1" y="1733"/>
                  </a:cubicBezTo>
                  <a:lnTo>
                    <a:pt x="1" y="8097"/>
                  </a:lnTo>
                  <a:cubicBezTo>
                    <a:pt x="348" y="7782"/>
                    <a:pt x="820" y="7562"/>
                    <a:pt x="1387" y="7562"/>
                  </a:cubicBezTo>
                  <a:lnTo>
                    <a:pt x="2049" y="7562"/>
                  </a:lnTo>
                  <a:lnTo>
                    <a:pt x="2049"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42" name="Google Shape;7842;p94"/>
            <p:cNvSpPr/>
            <p:nvPr/>
          </p:nvSpPr>
          <p:spPr>
            <a:xfrm>
              <a:off x="-35814600" y="3407650"/>
              <a:ext cx="242625" cy="68550"/>
            </a:xfrm>
            <a:custGeom>
              <a:avLst/>
              <a:gdLst/>
              <a:ahLst/>
              <a:cxnLst/>
              <a:rect l="l" t="t" r="r" b="b"/>
              <a:pathLst>
                <a:path w="9705" h="2742" extrusionOk="0">
                  <a:moveTo>
                    <a:pt x="1387" y="0"/>
                  </a:moveTo>
                  <a:cubicBezTo>
                    <a:pt x="631" y="0"/>
                    <a:pt x="1" y="630"/>
                    <a:pt x="1" y="1386"/>
                  </a:cubicBezTo>
                  <a:cubicBezTo>
                    <a:pt x="1" y="2111"/>
                    <a:pt x="600" y="2741"/>
                    <a:pt x="1356" y="2741"/>
                  </a:cubicBezTo>
                  <a:lnTo>
                    <a:pt x="4758" y="2741"/>
                  </a:lnTo>
                  <a:lnTo>
                    <a:pt x="4758" y="1733"/>
                  </a:lnTo>
                  <a:lnTo>
                    <a:pt x="1702" y="1733"/>
                  </a:lnTo>
                  <a:cubicBezTo>
                    <a:pt x="1513" y="1733"/>
                    <a:pt x="1356" y="1575"/>
                    <a:pt x="1356" y="1355"/>
                  </a:cubicBezTo>
                  <a:cubicBezTo>
                    <a:pt x="1356" y="1166"/>
                    <a:pt x="1513" y="1008"/>
                    <a:pt x="1702" y="1008"/>
                  </a:cubicBezTo>
                  <a:lnTo>
                    <a:pt x="9232" y="1008"/>
                  </a:lnTo>
                  <a:cubicBezTo>
                    <a:pt x="9263" y="851"/>
                    <a:pt x="9326" y="662"/>
                    <a:pt x="9452" y="536"/>
                  </a:cubicBezTo>
                  <a:cubicBezTo>
                    <a:pt x="9704" y="221"/>
                    <a:pt x="9484" y="0"/>
                    <a:pt x="9263"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43" name="Google Shape;7843;p94"/>
            <p:cNvSpPr/>
            <p:nvPr/>
          </p:nvSpPr>
          <p:spPr>
            <a:xfrm>
              <a:off x="-35627125" y="3450950"/>
              <a:ext cx="55150" cy="25250"/>
            </a:xfrm>
            <a:custGeom>
              <a:avLst/>
              <a:gdLst/>
              <a:ahLst/>
              <a:cxnLst/>
              <a:rect l="l" t="t" r="r" b="b"/>
              <a:pathLst>
                <a:path w="2206" h="1010" extrusionOk="0">
                  <a:moveTo>
                    <a:pt x="0" y="1"/>
                  </a:moveTo>
                  <a:lnTo>
                    <a:pt x="0" y="1009"/>
                  </a:lnTo>
                  <a:lnTo>
                    <a:pt x="1670" y="1009"/>
                  </a:lnTo>
                  <a:cubicBezTo>
                    <a:pt x="1953" y="1009"/>
                    <a:pt x="2205" y="788"/>
                    <a:pt x="1953" y="505"/>
                  </a:cubicBezTo>
                  <a:cubicBezTo>
                    <a:pt x="1827" y="347"/>
                    <a:pt x="1764" y="190"/>
                    <a:pt x="167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44" name="Google Shape;7844;p94"/>
            <p:cNvSpPr/>
            <p:nvPr/>
          </p:nvSpPr>
          <p:spPr>
            <a:xfrm>
              <a:off x="-35703525" y="3305250"/>
              <a:ext cx="84300" cy="34675"/>
            </a:xfrm>
            <a:custGeom>
              <a:avLst/>
              <a:gdLst/>
              <a:ahLst/>
              <a:cxnLst/>
              <a:rect l="l" t="t" r="r" b="b"/>
              <a:pathLst>
                <a:path w="3372" h="1387" extrusionOk="0">
                  <a:moveTo>
                    <a:pt x="1701" y="0"/>
                  </a:moveTo>
                  <a:cubicBezTo>
                    <a:pt x="882" y="0"/>
                    <a:pt x="221" y="599"/>
                    <a:pt x="0" y="1387"/>
                  </a:cubicBezTo>
                  <a:lnTo>
                    <a:pt x="3371" y="1387"/>
                  </a:lnTo>
                  <a:cubicBezTo>
                    <a:pt x="3214" y="599"/>
                    <a:pt x="2521" y="0"/>
                    <a:pt x="170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45" name="Google Shape;7845;p94"/>
            <p:cNvSpPr/>
            <p:nvPr/>
          </p:nvSpPr>
          <p:spPr>
            <a:xfrm>
              <a:off x="-35677550" y="3254050"/>
              <a:ext cx="33100" cy="33100"/>
            </a:xfrm>
            <a:custGeom>
              <a:avLst/>
              <a:gdLst/>
              <a:ahLst/>
              <a:cxnLst/>
              <a:rect l="l" t="t" r="r" b="b"/>
              <a:pathLst>
                <a:path w="1324" h="1324" extrusionOk="0">
                  <a:moveTo>
                    <a:pt x="662" y="1"/>
                  </a:moveTo>
                  <a:cubicBezTo>
                    <a:pt x="316" y="1"/>
                    <a:pt x="1" y="284"/>
                    <a:pt x="1" y="662"/>
                  </a:cubicBezTo>
                  <a:cubicBezTo>
                    <a:pt x="1" y="1040"/>
                    <a:pt x="316" y="1324"/>
                    <a:pt x="662" y="1324"/>
                  </a:cubicBezTo>
                  <a:cubicBezTo>
                    <a:pt x="1040" y="1324"/>
                    <a:pt x="1324" y="1040"/>
                    <a:pt x="1324" y="662"/>
                  </a:cubicBezTo>
                  <a:cubicBezTo>
                    <a:pt x="1324" y="284"/>
                    <a:pt x="1040" y="1"/>
                    <a:pt x="662"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46" name="Google Shape;7846;p94"/>
            <p:cNvSpPr/>
            <p:nvPr/>
          </p:nvSpPr>
          <p:spPr>
            <a:xfrm>
              <a:off x="-35746850" y="3202075"/>
              <a:ext cx="171725" cy="189050"/>
            </a:xfrm>
            <a:custGeom>
              <a:avLst/>
              <a:gdLst/>
              <a:ahLst/>
              <a:cxnLst/>
              <a:rect l="l" t="t" r="r" b="b"/>
              <a:pathLst>
                <a:path w="6869" h="7562" extrusionOk="0">
                  <a:moveTo>
                    <a:pt x="3434" y="1355"/>
                  </a:moveTo>
                  <a:cubicBezTo>
                    <a:pt x="4191" y="1355"/>
                    <a:pt x="4821" y="1985"/>
                    <a:pt x="4821" y="2741"/>
                  </a:cubicBezTo>
                  <a:cubicBezTo>
                    <a:pt x="4821" y="3088"/>
                    <a:pt x="4663" y="3403"/>
                    <a:pt x="4474" y="3655"/>
                  </a:cubicBezTo>
                  <a:cubicBezTo>
                    <a:pt x="5293" y="4033"/>
                    <a:pt x="5829" y="4852"/>
                    <a:pt x="5829" y="5829"/>
                  </a:cubicBezTo>
                  <a:cubicBezTo>
                    <a:pt x="5829" y="6018"/>
                    <a:pt x="5671" y="6175"/>
                    <a:pt x="5482" y="6175"/>
                  </a:cubicBezTo>
                  <a:lnTo>
                    <a:pt x="1387" y="6175"/>
                  </a:lnTo>
                  <a:cubicBezTo>
                    <a:pt x="1198" y="6175"/>
                    <a:pt x="1040" y="6018"/>
                    <a:pt x="1040" y="5829"/>
                  </a:cubicBezTo>
                  <a:cubicBezTo>
                    <a:pt x="1040" y="4852"/>
                    <a:pt x="1576" y="4033"/>
                    <a:pt x="2426" y="3655"/>
                  </a:cubicBezTo>
                  <a:cubicBezTo>
                    <a:pt x="2174" y="3403"/>
                    <a:pt x="2048" y="3088"/>
                    <a:pt x="2048" y="2741"/>
                  </a:cubicBezTo>
                  <a:cubicBezTo>
                    <a:pt x="2048" y="1985"/>
                    <a:pt x="2678" y="1355"/>
                    <a:pt x="3434" y="1355"/>
                  </a:cubicBezTo>
                  <a:close/>
                  <a:moveTo>
                    <a:pt x="0" y="0"/>
                  </a:moveTo>
                  <a:lnTo>
                    <a:pt x="0" y="7562"/>
                  </a:lnTo>
                  <a:lnTo>
                    <a:pt x="6868" y="7562"/>
                  </a:lnTo>
                  <a:lnTo>
                    <a:pt x="6868" y="1009"/>
                  </a:lnTo>
                  <a:cubicBezTo>
                    <a:pt x="6868" y="473"/>
                    <a:pt x="6396" y="0"/>
                    <a:pt x="5829"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47" name="Google Shape;7847;p94"/>
            <p:cNvSpPr/>
            <p:nvPr/>
          </p:nvSpPr>
          <p:spPr>
            <a:xfrm>
              <a:off x="-35677550" y="3450950"/>
              <a:ext cx="34675" cy="42575"/>
            </a:xfrm>
            <a:custGeom>
              <a:avLst/>
              <a:gdLst/>
              <a:ahLst/>
              <a:cxnLst/>
              <a:rect l="l" t="t" r="r" b="b"/>
              <a:pathLst>
                <a:path w="1387" h="1703" extrusionOk="0">
                  <a:moveTo>
                    <a:pt x="1" y="1"/>
                  </a:moveTo>
                  <a:lnTo>
                    <a:pt x="1" y="1702"/>
                  </a:lnTo>
                  <a:lnTo>
                    <a:pt x="505" y="1387"/>
                  </a:lnTo>
                  <a:cubicBezTo>
                    <a:pt x="536" y="1324"/>
                    <a:pt x="631" y="1324"/>
                    <a:pt x="694" y="1324"/>
                  </a:cubicBezTo>
                  <a:cubicBezTo>
                    <a:pt x="711" y="1316"/>
                    <a:pt x="725" y="1312"/>
                    <a:pt x="739" y="1312"/>
                  </a:cubicBezTo>
                  <a:cubicBezTo>
                    <a:pt x="776" y="1312"/>
                    <a:pt x="805" y="1341"/>
                    <a:pt x="851" y="1387"/>
                  </a:cubicBezTo>
                  <a:lnTo>
                    <a:pt x="1387" y="1702"/>
                  </a:lnTo>
                  <a:lnTo>
                    <a:pt x="1387"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848" name="Google Shape;7848;p94"/>
          <p:cNvGrpSpPr/>
          <p:nvPr/>
        </p:nvGrpSpPr>
        <p:grpSpPr>
          <a:xfrm>
            <a:off x="1105881" y="2428621"/>
            <a:ext cx="471527" cy="471851"/>
            <a:chOff x="-35839800" y="3561025"/>
            <a:chExt cx="291450" cy="291650"/>
          </a:xfrm>
        </p:grpSpPr>
        <p:sp>
          <p:nvSpPr>
            <p:cNvPr id="7849" name="Google Shape;7849;p94"/>
            <p:cNvSpPr/>
            <p:nvPr/>
          </p:nvSpPr>
          <p:spPr>
            <a:xfrm>
              <a:off x="-35772850" y="3612425"/>
              <a:ext cx="155200" cy="142575"/>
            </a:xfrm>
            <a:custGeom>
              <a:avLst/>
              <a:gdLst/>
              <a:ahLst/>
              <a:cxnLst/>
              <a:rect l="l" t="t" r="r" b="b"/>
              <a:pathLst>
                <a:path w="6208" h="5703" extrusionOk="0">
                  <a:moveTo>
                    <a:pt x="3088" y="693"/>
                  </a:moveTo>
                  <a:cubicBezTo>
                    <a:pt x="3655" y="693"/>
                    <a:pt x="4128" y="1166"/>
                    <a:pt x="4128" y="1733"/>
                  </a:cubicBezTo>
                  <a:cubicBezTo>
                    <a:pt x="4128" y="2174"/>
                    <a:pt x="3844" y="2552"/>
                    <a:pt x="3466" y="2710"/>
                  </a:cubicBezTo>
                  <a:lnTo>
                    <a:pt x="3466" y="3119"/>
                  </a:lnTo>
                  <a:cubicBezTo>
                    <a:pt x="3466" y="3308"/>
                    <a:pt x="3309" y="3466"/>
                    <a:pt x="3088" y="3466"/>
                  </a:cubicBezTo>
                  <a:cubicBezTo>
                    <a:pt x="2899" y="3466"/>
                    <a:pt x="2742" y="3308"/>
                    <a:pt x="2742" y="3119"/>
                  </a:cubicBezTo>
                  <a:lnTo>
                    <a:pt x="2742" y="2710"/>
                  </a:lnTo>
                  <a:cubicBezTo>
                    <a:pt x="2742" y="2426"/>
                    <a:pt x="2931" y="2174"/>
                    <a:pt x="3214" y="2080"/>
                  </a:cubicBezTo>
                  <a:cubicBezTo>
                    <a:pt x="3340" y="2048"/>
                    <a:pt x="3466" y="1891"/>
                    <a:pt x="3466" y="1765"/>
                  </a:cubicBezTo>
                  <a:cubicBezTo>
                    <a:pt x="3466" y="1576"/>
                    <a:pt x="3309" y="1418"/>
                    <a:pt x="3088" y="1418"/>
                  </a:cubicBezTo>
                  <a:cubicBezTo>
                    <a:pt x="2899" y="1418"/>
                    <a:pt x="2742" y="1576"/>
                    <a:pt x="2742" y="1765"/>
                  </a:cubicBezTo>
                  <a:cubicBezTo>
                    <a:pt x="2742" y="1954"/>
                    <a:pt x="2584" y="2111"/>
                    <a:pt x="2395" y="2111"/>
                  </a:cubicBezTo>
                  <a:cubicBezTo>
                    <a:pt x="2206" y="2111"/>
                    <a:pt x="2049" y="1954"/>
                    <a:pt x="2049" y="1765"/>
                  </a:cubicBezTo>
                  <a:cubicBezTo>
                    <a:pt x="2080" y="1166"/>
                    <a:pt x="2553" y="693"/>
                    <a:pt x="3088" y="693"/>
                  </a:cubicBezTo>
                  <a:close/>
                  <a:moveTo>
                    <a:pt x="3088" y="3781"/>
                  </a:moveTo>
                  <a:cubicBezTo>
                    <a:pt x="3309" y="3781"/>
                    <a:pt x="3466" y="3938"/>
                    <a:pt x="3466" y="4127"/>
                  </a:cubicBezTo>
                  <a:cubicBezTo>
                    <a:pt x="3466" y="4317"/>
                    <a:pt x="3309" y="4474"/>
                    <a:pt x="3088" y="4474"/>
                  </a:cubicBezTo>
                  <a:cubicBezTo>
                    <a:pt x="2899" y="4474"/>
                    <a:pt x="2742" y="4317"/>
                    <a:pt x="2742" y="4127"/>
                  </a:cubicBezTo>
                  <a:cubicBezTo>
                    <a:pt x="2742" y="3938"/>
                    <a:pt x="2899" y="3781"/>
                    <a:pt x="3088" y="3781"/>
                  </a:cubicBezTo>
                  <a:close/>
                  <a:moveTo>
                    <a:pt x="347" y="0"/>
                  </a:moveTo>
                  <a:cubicBezTo>
                    <a:pt x="158" y="32"/>
                    <a:pt x="1" y="189"/>
                    <a:pt x="1" y="347"/>
                  </a:cubicBezTo>
                  <a:lnTo>
                    <a:pt x="1" y="5010"/>
                  </a:lnTo>
                  <a:lnTo>
                    <a:pt x="694" y="5703"/>
                  </a:lnTo>
                  <a:cubicBezTo>
                    <a:pt x="1371" y="5088"/>
                    <a:pt x="2238" y="4781"/>
                    <a:pt x="3104" y="4781"/>
                  </a:cubicBezTo>
                  <a:cubicBezTo>
                    <a:pt x="3970" y="4781"/>
                    <a:pt x="4837" y="5088"/>
                    <a:pt x="5514" y="5703"/>
                  </a:cubicBezTo>
                  <a:lnTo>
                    <a:pt x="6207" y="5010"/>
                  </a:lnTo>
                  <a:lnTo>
                    <a:pt x="6207" y="347"/>
                  </a:lnTo>
                  <a:cubicBezTo>
                    <a:pt x="6207" y="158"/>
                    <a:pt x="6050" y="0"/>
                    <a:pt x="586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50" name="Google Shape;7850;p94"/>
            <p:cNvSpPr/>
            <p:nvPr/>
          </p:nvSpPr>
          <p:spPr>
            <a:xfrm>
              <a:off x="-35621625" y="3694325"/>
              <a:ext cx="73275" cy="143375"/>
            </a:xfrm>
            <a:custGeom>
              <a:avLst/>
              <a:gdLst/>
              <a:ahLst/>
              <a:cxnLst/>
              <a:rect l="l" t="t" r="r" b="b"/>
              <a:pathLst>
                <a:path w="2931" h="5735" extrusionOk="0">
                  <a:moveTo>
                    <a:pt x="2931" y="1"/>
                  </a:moveTo>
                  <a:lnTo>
                    <a:pt x="1" y="2899"/>
                  </a:lnTo>
                  <a:lnTo>
                    <a:pt x="2805" y="5735"/>
                  </a:lnTo>
                  <a:cubicBezTo>
                    <a:pt x="2868" y="5609"/>
                    <a:pt x="2931" y="5451"/>
                    <a:pt x="2931" y="5294"/>
                  </a:cubicBezTo>
                  <a:lnTo>
                    <a:pt x="2931"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51" name="Google Shape;7851;p94"/>
            <p:cNvSpPr/>
            <p:nvPr/>
          </p:nvSpPr>
          <p:spPr>
            <a:xfrm>
              <a:off x="-35827200" y="3748675"/>
              <a:ext cx="263100" cy="104000"/>
            </a:xfrm>
            <a:custGeom>
              <a:avLst/>
              <a:gdLst/>
              <a:ahLst/>
              <a:cxnLst/>
              <a:rect l="l" t="t" r="r" b="b"/>
              <a:pathLst>
                <a:path w="10524" h="4160" extrusionOk="0">
                  <a:moveTo>
                    <a:pt x="5235" y="1"/>
                  </a:moveTo>
                  <a:cubicBezTo>
                    <a:pt x="4482" y="1"/>
                    <a:pt x="3734" y="284"/>
                    <a:pt x="3183" y="851"/>
                  </a:cubicBezTo>
                  <a:lnTo>
                    <a:pt x="1" y="4033"/>
                  </a:lnTo>
                  <a:cubicBezTo>
                    <a:pt x="158" y="4128"/>
                    <a:pt x="316" y="4159"/>
                    <a:pt x="473" y="4159"/>
                  </a:cubicBezTo>
                  <a:lnTo>
                    <a:pt x="10082" y="4159"/>
                  </a:lnTo>
                  <a:cubicBezTo>
                    <a:pt x="10240" y="4159"/>
                    <a:pt x="10398" y="4128"/>
                    <a:pt x="10524" y="4033"/>
                  </a:cubicBezTo>
                  <a:lnTo>
                    <a:pt x="7310" y="851"/>
                  </a:lnTo>
                  <a:cubicBezTo>
                    <a:pt x="6743" y="284"/>
                    <a:pt x="5987" y="1"/>
                    <a:pt x="523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52" name="Google Shape;7852;p94"/>
            <p:cNvSpPr/>
            <p:nvPr/>
          </p:nvSpPr>
          <p:spPr>
            <a:xfrm>
              <a:off x="-35831925" y="3635275"/>
              <a:ext cx="41775" cy="85075"/>
            </a:xfrm>
            <a:custGeom>
              <a:avLst/>
              <a:gdLst/>
              <a:ahLst/>
              <a:cxnLst/>
              <a:rect l="l" t="t" r="r" b="b"/>
              <a:pathLst>
                <a:path w="1671" h="3403" extrusionOk="0">
                  <a:moveTo>
                    <a:pt x="1671" y="0"/>
                  </a:moveTo>
                  <a:lnTo>
                    <a:pt x="1" y="1701"/>
                  </a:lnTo>
                  <a:lnTo>
                    <a:pt x="1671" y="3403"/>
                  </a:lnTo>
                  <a:lnTo>
                    <a:pt x="1671"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53" name="Google Shape;7853;p94"/>
            <p:cNvSpPr/>
            <p:nvPr/>
          </p:nvSpPr>
          <p:spPr>
            <a:xfrm>
              <a:off x="-35601150" y="3635275"/>
              <a:ext cx="43350" cy="85075"/>
            </a:xfrm>
            <a:custGeom>
              <a:avLst/>
              <a:gdLst/>
              <a:ahLst/>
              <a:cxnLst/>
              <a:rect l="l" t="t" r="r" b="b"/>
              <a:pathLst>
                <a:path w="1734" h="3403" extrusionOk="0">
                  <a:moveTo>
                    <a:pt x="1" y="0"/>
                  </a:moveTo>
                  <a:lnTo>
                    <a:pt x="1" y="3403"/>
                  </a:lnTo>
                  <a:lnTo>
                    <a:pt x="1734" y="1701"/>
                  </a:lnTo>
                  <a:lnTo>
                    <a:pt x="1"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54" name="Google Shape;7854;p94"/>
            <p:cNvSpPr/>
            <p:nvPr/>
          </p:nvSpPr>
          <p:spPr>
            <a:xfrm>
              <a:off x="-35750000" y="3561025"/>
              <a:ext cx="111075" cy="35675"/>
            </a:xfrm>
            <a:custGeom>
              <a:avLst/>
              <a:gdLst/>
              <a:ahLst/>
              <a:cxnLst/>
              <a:rect l="l" t="t" r="r" b="b"/>
              <a:pathLst>
                <a:path w="4443" h="1427" extrusionOk="0">
                  <a:moveTo>
                    <a:pt x="2182" y="1"/>
                  </a:moveTo>
                  <a:cubicBezTo>
                    <a:pt x="1686" y="1"/>
                    <a:pt x="1198" y="182"/>
                    <a:pt x="851" y="544"/>
                  </a:cubicBezTo>
                  <a:lnTo>
                    <a:pt x="0" y="1426"/>
                  </a:lnTo>
                  <a:lnTo>
                    <a:pt x="4443" y="1426"/>
                  </a:lnTo>
                  <a:lnTo>
                    <a:pt x="3560" y="544"/>
                  </a:lnTo>
                  <a:cubicBezTo>
                    <a:pt x="3182" y="182"/>
                    <a:pt x="2678" y="1"/>
                    <a:pt x="2182"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55" name="Google Shape;7855;p94"/>
            <p:cNvSpPr/>
            <p:nvPr/>
          </p:nvSpPr>
          <p:spPr>
            <a:xfrm>
              <a:off x="-35839800" y="3694325"/>
              <a:ext cx="72500" cy="143375"/>
            </a:xfrm>
            <a:custGeom>
              <a:avLst/>
              <a:gdLst/>
              <a:ahLst/>
              <a:cxnLst/>
              <a:rect l="l" t="t" r="r" b="b"/>
              <a:pathLst>
                <a:path w="2900" h="5735" extrusionOk="0">
                  <a:moveTo>
                    <a:pt x="1" y="1"/>
                  </a:moveTo>
                  <a:lnTo>
                    <a:pt x="1" y="5294"/>
                  </a:lnTo>
                  <a:cubicBezTo>
                    <a:pt x="1" y="5451"/>
                    <a:pt x="32" y="5609"/>
                    <a:pt x="95" y="5735"/>
                  </a:cubicBezTo>
                  <a:lnTo>
                    <a:pt x="2899" y="2899"/>
                  </a:lnTo>
                  <a:lnTo>
                    <a:pt x="1"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7856" name="Google Shape;7856;p94"/>
          <p:cNvSpPr/>
          <p:nvPr/>
        </p:nvSpPr>
        <p:spPr>
          <a:xfrm>
            <a:off x="1103779" y="3009339"/>
            <a:ext cx="474076" cy="471527"/>
          </a:xfrm>
          <a:custGeom>
            <a:avLst/>
            <a:gdLst/>
            <a:ahLst/>
            <a:cxnLst/>
            <a:rect l="l" t="t" r="r" b="b"/>
            <a:pathLst>
              <a:path w="11721" h="11658" extrusionOk="0">
                <a:moveTo>
                  <a:pt x="6144" y="2773"/>
                </a:moveTo>
                <a:cubicBezTo>
                  <a:pt x="7467" y="2868"/>
                  <a:pt x="8570" y="3813"/>
                  <a:pt x="8885" y="5042"/>
                </a:cubicBezTo>
                <a:cubicBezTo>
                  <a:pt x="8917" y="5231"/>
                  <a:pt x="8791" y="5388"/>
                  <a:pt x="8633" y="5483"/>
                </a:cubicBezTo>
                <a:cubicBezTo>
                  <a:pt x="8613" y="5486"/>
                  <a:pt x="8594" y="5487"/>
                  <a:pt x="8575" y="5487"/>
                </a:cubicBezTo>
                <a:cubicBezTo>
                  <a:pt x="8412" y="5487"/>
                  <a:pt x="8277" y="5372"/>
                  <a:pt x="8192" y="5231"/>
                </a:cubicBezTo>
                <a:cubicBezTo>
                  <a:pt x="7972" y="4254"/>
                  <a:pt x="7089" y="3561"/>
                  <a:pt x="6113" y="3466"/>
                </a:cubicBezTo>
                <a:cubicBezTo>
                  <a:pt x="5924" y="3466"/>
                  <a:pt x="5798" y="3277"/>
                  <a:pt x="5798" y="3120"/>
                </a:cubicBezTo>
                <a:cubicBezTo>
                  <a:pt x="5798" y="2868"/>
                  <a:pt x="5955" y="2773"/>
                  <a:pt x="6144" y="2773"/>
                </a:cubicBezTo>
                <a:close/>
                <a:moveTo>
                  <a:pt x="6222" y="1414"/>
                </a:moveTo>
                <a:cubicBezTo>
                  <a:pt x="6238" y="1414"/>
                  <a:pt x="6254" y="1416"/>
                  <a:pt x="6270" y="1418"/>
                </a:cubicBezTo>
                <a:cubicBezTo>
                  <a:pt x="8161" y="1576"/>
                  <a:pt x="9862" y="2962"/>
                  <a:pt x="10240" y="5136"/>
                </a:cubicBezTo>
                <a:cubicBezTo>
                  <a:pt x="10303" y="5325"/>
                  <a:pt x="10177" y="5483"/>
                  <a:pt x="9988" y="5514"/>
                </a:cubicBezTo>
                <a:cubicBezTo>
                  <a:pt x="9960" y="5518"/>
                  <a:pt x="9934" y="5520"/>
                  <a:pt x="9908" y="5520"/>
                </a:cubicBezTo>
                <a:cubicBezTo>
                  <a:pt x="9730" y="5520"/>
                  <a:pt x="9606" y="5424"/>
                  <a:pt x="9578" y="5231"/>
                </a:cubicBezTo>
                <a:cubicBezTo>
                  <a:pt x="9263" y="3466"/>
                  <a:pt x="7846" y="2238"/>
                  <a:pt x="6239" y="2143"/>
                </a:cubicBezTo>
                <a:cubicBezTo>
                  <a:pt x="6050" y="2143"/>
                  <a:pt x="5924" y="1923"/>
                  <a:pt x="5924" y="1765"/>
                </a:cubicBezTo>
                <a:cubicBezTo>
                  <a:pt x="5924" y="1563"/>
                  <a:pt x="6055" y="1414"/>
                  <a:pt x="6222" y="1414"/>
                </a:cubicBezTo>
                <a:close/>
                <a:moveTo>
                  <a:pt x="5907" y="4124"/>
                </a:moveTo>
                <a:cubicBezTo>
                  <a:pt x="5923" y="4124"/>
                  <a:pt x="5939" y="4125"/>
                  <a:pt x="5955" y="4128"/>
                </a:cubicBezTo>
                <a:cubicBezTo>
                  <a:pt x="6680" y="4191"/>
                  <a:pt x="7247" y="4663"/>
                  <a:pt x="7499" y="5325"/>
                </a:cubicBezTo>
                <a:cubicBezTo>
                  <a:pt x="7530" y="5514"/>
                  <a:pt x="7467" y="5672"/>
                  <a:pt x="7247" y="5766"/>
                </a:cubicBezTo>
                <a:cubicBezTo>
                  <a:pt x="7223" y="5770"/>
                  <a:pt x="7199" y="5772"/>
                  <a:pt x="7177" y="5772"/>
                </a:cubicBezTo>
                <a:cubicBezTo>
                  <a:pt x="7019" y="5772"/>
                  <a:pt x="6892" y="5679"/>
                  <a:pt x="6837" y="5514"/>
                </a:cubicBezTo>
                <a:cubicBezTo>
                  <a:pt x="6711" y="5136"/>
                  <a:pt x="6365" y="4852"/>
                  <a:pt x="5924" y="4821"/>
                </a:cubicBezTo>
                <a:cubicBezTo>
                  <a:pt x="5735" y="4821"/>
                  <a:pt x="5609" y="4663"/>
                  <a:pt x="5609" y="4443"/>
                </a:cubicBezTo>
                <a:cubicBezTo>
                  <a:pt x="5609" y="4270"/>
                  <a:pt x="5740" y="4124"/>
                  <a:pt x="5907" y="4124"/>
                </a:cubicBezTo>
                <a:close/>
                <a:moveTo>
                  <a:pt x="3385" y="3199"/>
                </a:moveTo>
                <a:cubicBezTo>
                  <a:pt x="3455" y="3199"/>
                  <a:pt x="3527" y="3225"/>
                  <a:pt x="3592" y="3277"/>
                </a:cubicBezTo>
                <a:lnTo>
                  <a:pt x="4695" y="4096"/>
                </a:lnTo>
                <a:cubicBezTo>
                  <a:pt x="4853" y="4222"/>
                  <a:pt x="4884" y="4411"/>
                  <a:pt x="4790" y="4569"/>
                </a:cubicBezTo>
                <a:lnTo>
                  <a:pt x="4159" y="5388"/>
                </a:lnTo>
                <a:lnTo>
                  <a:pt x="6869" y="7436"/>
                </a:lnTo>
                <a:lnTo>
                  <a:pt x="7499" y="6617"/>
                </a:lnTo>
                <a:cubicBezTo>
                  <a:pt x="7572" y="6525"/>
                  <a:pt x="7667" y="6476"/>
                  <a:pt x="7765" y="6476"/>
                </a:cubicBezTo>
                <a:cubicBezTo>
                  <a:pt x="7835" y="6476"/>
                  <a:pt x="7906" y="6501"/>
                  <a:pt x="7972" y="6554"/>
                </a:cubicBezTo>
                <a:lnTo>
                  <a:pt x="9074" y="7373"/>
                </a:lnTo>
                <a:cubicBezTo>
                  <a:pt x="9232" y="7499"/>
                  <a:pt x="9263" y="7688"/>
                  <a:pt x="9137" y="7845"/>
                </a:cubicBezTo>
                <a:lnTo>
                  <a:pt x="8507" y="8665"/>
                </a:lnTo>
                <a:cubicBezTo>
                  <a:pt x="8225" y="9022"/>
                  <a:pt x="7819" y="9211"/>
                  <a:pt x="7403" y="9211"/>
                </a:cubicBezTo>
                <a:cubicBezTo>
                  <a:pt x="7123" y="9211"/>
                  <a:pt x="6839" y="9126"/>
                  <a:pt x="6585" y="8948"/>
                </a:cubicBezTo>
                <a:lnTo>
                  <a:pt x="2773" y="6081"/>
                </a:lnTo>
                <a:cubicBezTo>
                  <a:pt x="2143" y="5672"/>
                  <a:pt x="2017" y="4821"/>
                  <a:pt x="2490" y="4191"/>
                </a:cubicBezTo>
                <a:lnTo>
                  <a:pt x="3120" y="3340"/>
                </a:lnTo>
                <a:cubicBezTo>
                  <a:pt x="3193" y="3248"/>
                  <a:pt x="3288" y="3199"/>
                  <a:pt x="3385" y="3199"/>
                </a:cubicBezTo>
                <a:close/>
                <a:moveTo>
                  <a:pt x="5829" y="1"/>
                </a:moveTo>
                <a:cubicBezTo>
                  <a:pt x="2647" y="1"/>
                  <a:pt x="1" y="2647"/>
                  <a:pt x="1" y="5829"/>
                </a:cubicBezTo>
                <a:cubicBezTo>
                  <a:pt x="64" y="9011"/>
                  <a:pt x="2647" y="11658"/>
                  <a:pt x="5892" y="11658"/>
                </a:cubicBezTo>
                <a:cubicBezTo>
                  <a:pt x="6900" y="11658"/>
                  <a:pt x="7940" y="11374"/>
                  <a:pt x="8822" y="10838"/>
                </a:cubicBezTo>
                <a:lnTo>
                  <a:pt x="11248" y="11626"/>
                </a:lnTo>
                <a:cubicBezTo>
                  <a:pt x="11272" y="11634"/>
                  <a:pt x="11299" y="11638"/>
                  <a:pt x="11329" y="11638"/>
                </a:cubicBezTo>
                <a:cubicBezTo>
                  <a:pt x="11417" y="11638"/>
                  <a:pt x="11524" y="11602"/>
                  <a:pt x="11595" y="11531"/>
                </a:cubicBezTo>
                <a:cubicBezTo>
                  <a:pt x="11658" y="11468"/>
                  <a:pt x="11721" y="11311"/>
                  <a:pt x="11658" y="11185"/>
                </a:cubicBezTo>
                <a:lnTo>
                  <a:pt x="10838" y="8791"/>
                </a:lnTo>
                <a:cubicBezTo>
                  <a:pt x="11406" y="7877"/>
                  <a:pt x="11658" y="6869"/>
                  <a:pt x="11658" y="5829"/>
                </a:cubicBezTo>
                <a:cubicBezTo>
                  <a:pt x="11658" y="2647"/>
                  <a:pt x="9043" y="1"/>
                  <a:pt x="582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7857" name="Google Shape;7857;p94"/>
          <p:cNvGrpSpPr/>
          <p:nvPr/>
        </p:nvGrpSpPr>
        <p:grpSpPr>
          <a:xfrm>
            <a:off x="4089274" y="1840729"/>
            <a:ext cx="471527" cy="471527"/>
            <a:chOff x="-34003850" y="3227275"/>
            <a:chExt cx="291450" cy="291450"/>
          </a:xfrm>
        </p:grpSpPr>
        <p:sp>
          <p:nvSpPr>
            <p:cNvPr id="7858" name="Google Shape;7858;p94"/>
            <p:cNvSpPr/>
            <p:nvPr/>
          </p:nvSpPr>
          <p:spPr>
            <a:xfrm>
              <a:off x="-33852625" y="3313925"/>
              <a:ext cx="128425" cy="49625"/>
            </a:xfrm>
            <a:custGeom>
              <a:avLst/>
              <a:gdLst/>
              <a:ahLst/>
              <a:cxnLst/>
              <a:rect l="l" t="t" r="r" b="b"/>
              <a:pathLst>
                <a:path w="5137" h="1985" extrusionOk="0">
                  <a:moveTo>
                    <a:pt x="473" y="0"/>
                  </a:moveTo>
                  <a:cubicBezTo>
                    <a:pt x="316" y="0"/>
                    <a:pt x="158" y="32"/>
                    <a:pt x="1" y="126"/>
                  </a:cubicBezTo>
                  <a:lnTo>
                    <a:pt x="2521" y="1985"/>
                  </a:lnTo>
                  <a:lnTo>
                    <a:pt x="5136" y="158"/>
                  </a:lnTo>
                  <a:cubicBezTo>
                    <a:pt x="4979" y="32"/>
                    <a:pt x="4790" y="0"/>
                    <a:pt x="4569"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59" name="Google Shape;7859;p94"/>
            <p:cNvSpPr/>
            <p:nvPr/>
          </p:nvSpPr>
          <p:spPr>
            <a:xfrm>
              <a:off x="-33866000" y="3328875"/>
              <a:ext cx="153600" cy="103200"/>
            </a:xfrm>
            <a:custGeom>
              <a:avLst/>
              <a:gdLst/>
              <a:ahLst/>
              <a:cxnLst/>
              <a:rect l="l" t="t" r="r" b="b"/>
              <a:pathLst>
                <a:path w="6144" h="4128" extrusionOk="0">
                  <a:moveTo>
                    <a:pt x="63" y="1"/>
                  </a:moveTo>
                  <a:cubicBezTo>
                    <a:pt x="32" y="127"/>
                    <a:pt x="0" y="284"/>
                    <a:pt x="0" y="379"/>
                  </a:cubicBezTo>
                  <a:lnTo>
                    <a:pt x="0" y="3120"/>
                  </a:lnTo>
                  <a:cubicBezTo>
                    <a:pt x="0" y="3655"/>
                    <a:pt x="473" y="4128"/>
                    <a:pt x="1040" y="4128"/>
                  </a:cubicBezTo>
                  <a:lnTo>
                    <a:pt x="5136" y="4128"/>
                  </a:lnTo>
                  <a:cubicBezTo>
                    <a:pt x="5671" y="4128"/>
                    <a:pt x="6144" y="3655"/>
                    <a:pt x="6144" y="3120"/>
                  </a:cubicBezTo>
                  <a:lnTo>
                    <a:pt x="6144" y="379"/>
                  </a:lnTo>
                  <a:cubicBezTo>
                    <a:pt x="6144" y="284"/>
                    <a:pt x="6112" y="190"/>
                    <a:pt x="6112" y="64"/>
                  </a:cubicBezTo>
                  <a:lnTo>
                    <a:pt x="3277" y="2048"/>
                  </a:lnTo>
                  <a:cubicBezTo>
                    <a:pt x="3214" y="2080"/>
                    <a:pt x="3151" y="2080"/>
                    <a:pt x="3056" y="2080"/>
                  </a:cubicBezTo>
                  <a:cubicBezTo>
                    <a:pt x="2993" y="2080"/>
                    <a:pt x="2962" y="2080"/>
                    <a:pt x="2867" y="2048"/>
                  </a:cubicBezTo>
                  <a:lnTo>
                    <a:pt x="63"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60" name="Google Shape;7860;p94"/>
            <p:cNvSpPr/>
            <p:nvPr/>
          </p:nvSpPr>
          <p:spPr>
            <a:xfrm>
              <a:off x="-34003850" y="3279250"/>
              <a:ext cx="189050" cy="188275"/>
            </a:xfrm>
            <a:custGeom>
              <a:avLst/>
              <a:gdLst/>
              <a:ahLst/>
              <a:cxnLst/>
              <a:rect l="l" t="t" r="r" b="b"/>
              <a:pathLst>
                <a:path w="7562" h="7531" extrusionOk="0">
                  <a:moveTo>
                    <a:pt x="3781" y="2017"/>
                  </a:moveTo>
                  <a:cubicBezTo>
                    <a:pt x="3970" y="2017"/>
                    <a:pt x="4128" y="2175"/>
                    <a:pt x="4128" y="2364"/>
                  </a:cubicBezTo>
                  <a:cubicBezTo>
                    <a:pt x="4128" y="2584"/>
                    <a:pt x="3970" y="2742"/>
                    <a:pt x="3781" y="2742"/>
                  </a:cubicBezTo>
                  <a:lnTo>
                    <a:pt x="1702" y="2742"/>
                  </a:lnTo>
                  <a:cubicBezTo>
                    <a:pt x="1482" y="2742"/>
                    <a:pt x="1324" y="2584"/>
                    <a:pt x="1324" y="2364"/>
                  </a:cubicBezTo>
                  <a:cubicBezTo>
                    <a:pt x="1324" y="2175"/>
                    <a:pt x="1482" y="2017"/>
                    <a:pt x="1702" y="2017"/>
                  </a:cubicBezTo>
                  <a:close/>
                  <a:moveTo>
                    <a:pt x="3057" y="3403"/>
                  </a:moveTo>
                  <a:cubicBezTo>
                    <a:pt x="3277" y="3403"/>
                    <a:pt x="3435" y="3561"/>
                    <a:pt x="3435" y="3750"/>
                  </a:cubicBezTo>
                  <a:cubicBezTo>
                    <a:pt x="3466" y="3939"/>
                    <a:pt x="3277" y="4096"/>
                    <a:pt x="3057" y="4096"/>
                  </a:cubicBezTo>
                  <a:lnTo>
                    <a:pt x="1702" y="4096"/>
                  </a:lnTo>
                  <a:cubicBezTo>
                    <a:pt x="1482" y="4096"/>
                    <a:pt x="1324" y="3939"/>
                    <a:pt x="1324" y="3750"/>
                  </a:cubicBezTo>
                  <a:cubicBezTo>
                    <a:pt x="1324" y="3561"/>
                    <a:pt x="1482" y="3403"/>
                    <a:pt x="1702" y="3403"/>
                  </a:cubicBezTo>
                  <a:close/>
                  <a:moveTo>
                    <a:pt x="2395" y="4790"/>
                  </a:moveTo>
                  <a:cubicBezTo>
                    <a:pt x="2584" y="4790"/>
                    <a:pt x="2742" y="4947"/>
                    <a:pt x="2742" y="5136"/>
                  </a:cubicBezTo>
                  <a:cubicBezTo>
                    <a:pt x="2742" y="5325"/>
                    <a:pt x="2584" y="5483"/>
                    <a:pt x="2395" y="5483"/>
                  </a:cubicBezTo>
                  <a:lnTo>
                    <a:pt x="1702" y="5483"/>
                  </a:lnTo>
                  <a:cubicBezTo>
                    <a:pt x="1482" y="5483"/>
                    <a:pt x="1324" y="5325"/>
                    <a:pt x="1324" y="5136"/>
                  </a:cubicBezTo>
                  <a:cubicBezTo>
                    <a:pt x="1324" y="4947"/>
                    <a:pt x="1482" y="4790"/>
                    <a:pt x="1702" y="4790"/>
                  </a:cubicBezTo>
                  <a:close/>
                  <a:moveTo>
                    <a:pt x="1" y="1"/>
                  </a:moveTo>
                  <a:lnTo>
                    <a:pt x="1" y="7530"/>
                  </a:lnTo>
                  <a:lnTo>
                    <a:pt x="7562" y="7530"/>
                  </a:lnTo>
                  <a:lnTo>
                    <a:pt x="7562" y="6837"/>
                  </a:lnTo>
                  <a:lnTo>
                    <a:pt x="6522" y="6837"/>
                  </a:lnTo>
                  <a:cubicBezTo>
                    <a:pt x="5577" y="6837"/>
                    <a:pt x="4853" y="6081"/>
                    <a:pt x="4853" y="5136"/>
                  </a:cubicBezTo>
                  <a:lnTo>
                    <a:pt x="4853" y="2395"/>
                  </a:lnTo>
                  <a:cubicBezTo>
                    <a:pt x="4853" y="1450"/>
                    <a:pt x="5577" y="725"/>
                    <a:pt x="6522" y="725"/>
                  </a:cubicBezTo>
                  <a:lnTo>
                    <a:pt x="7562" y="725"/>
                  </a:lnTo>
                  <a:lnTo>
                    <a:pt x="7562"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61" name="Google Shape;7861;p94"/>
            <p:cNvSpPr/>
            <p:nvPr/>
          </p:nvSpPr>
          <p:spPr>
            <a:xfrm>
              <a:off x="-34003850" y="3227275"/>
              <a:ext cx="189050" cy="34675"/>
            </a:xfrm>
            <a:custGeom>
              <a:avLst/>
              <a:gdLst/>
              <a:ahLst/>
              <a:cxnLst/>
              <a:rect l="l" t="t" r="r" b="b"/>
              <a:pathLst>
                <a:path w="7562" h="1387" extrusionOk="0">
                  <a:moveTo>
                    <a:pt x="1009" y="1"/>
                  </a:moveTo>
                  <a:cubicBezTo>
                    <a:pt x="473" y="1"/>
                    <a:pt x="1" y="473"/>
                    <a:pt x="1" y="1040"/>
                  </a:cubicBezTo>
                  <a:lnTo>
                    <a:pt x="1" y="1387"/>
                  </a:lnTo>
                  <a:lnTo>
                    <a:pt x="7562" y="1387"/>
                  </a:lnTo>
                  <a:lnTo>
                    <a:pt x="7562" y="1040"/>
                  </a:lnTo>
                  <a:cubicBezTo>
                    <a:pt x="7562" y="473"/>
                    <a:pt x="7089" y="1"/>
                    <a:pt x="6522"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62" name="Google Shape;7862;p94"/>
            <p:cNvSpPr/>
            <p:nvPr/>
          </p:nvSpPr>
          <p:spPr>
            <a:xfrm>
              <a:off x="-34003850" y="3484050"/>
              <a:ext cx="189050" cy="34675"/>
            </a:xfrm>
            <a:custGeom>
              <a:avLst/>
              <a:gdLst/>
              <a:ahLst/>
              <a:cxnLst/>
              <a:rect l="l" t="t" r="r" b="b"/>
              <a:pathLst>
                <a:path w="7562" h="1387" extrusionOk="0">
                  <a:moveTo>
                    <a:pt x="1" y="0"/>
                  </a:moveTo>
                  <a:lnTo>
                    <a:pt x="1" y="347"/>
                  </a:lnTo>
                  <a:cubicBezTo>
                    <a:pt x="1" y="945"/>
                    <a:pt x="442" y="1386"/>
                    <a:pt x="1009" y="1386"/>
                  </a:cubicBezTo>
                  <a:lnTo>
                    <a:pt x="6522" y="1386"/>
                  </a:lnTo>
                  <a:cubicBezTo>
                    <a:pt x="7089" y="1386"/>
                    <a:pt x="7562" y="914"/>
                    <a:pt x="7562" y="347"/>
                  </a:cubicBezTo>
                  <a:lnTo>
                    <a:pt x="7562"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863" name="Google Shape;7863;p94"/>
          <p:cNvGrpSpPr/>
          <p:nvPr/>
        </p:nvGrpSpPr>
        <p:grpSpPr>
          <a:xfrm>
            <a:off x="4088647" y="2428318"/>
            <a:ext cx="472781" cy="472457"/>
            <a:chOff x="-34004625" y="3585850"/>
            <a:chExt cx="292225" cy="292025"/>
          </a:xfrm>
        </p:grpSpPr>
        <p:sp>
          <p:nvSpPr>
            <p:cNvPr id="7864" name="Google Shape;7864;p94"/>
            <p:cNvSpPr/>
            <p:nvPr/>
          </p:nvSpPr>
          <p:spPr>
            <a:xfrm>
              <a:off x="-33832150" y="3585850"/>
              <a:ext cx="103200" cy="154200"/>
            </a:xfrm>
            <a:custGeom>
              <a:avLst/>
              <a:gdLst/>
              <a:ahLst/>
              <a:cxnLst/>
              <a:rect l="l" t="t" r="r" b="b"/>
              <a:pathLst>
                <a:path w="4128" h="6168" extrusionOk="0">
                  <a:moveTo>
                    <a:pt x="2426" y="1"/>
                  </a:moveTo>
                  <a:cubicBezTo>
                    <a:pt x="2286" y="1"/>
                    <a:pt x="2136" y="77"/>
                    <a:pt x="2112" y="244"/>
                  </a:cubicBezTo>
                  <a:lnTo>
                    <a:pt x="64" y="5064"/>
                  </a:lnTo>
                  <a:cubicBezTo>
                    <a:pt x="1" y="5222"/>
                    <a:pt x="64" y="5474"/>
                    <a:pt x="253" y="5506"/>
                  </a:cubicBezTo>
                  <a:cubicBezTo>
                    <a:pt x="295" y="5531"/>
                    <a:pt x="342" y="5543"/>
                    <a:pt x="389" y="5543"/>
                  </a:cubicBezTo>
                  <a:cubicBezTo>
                    <a:pt x="517" y="5543"/>
                    <a:pt x="648" y="5455"/>
                    <a:pt x="694" y="5317"/>
                  </a:cubicBezTo>
                  <a:lnTo>
                    <a:pt x="1261" y="4025"/>
                  </a:lnTo>
                  <a:cubicBezTo>
                    <a:pt x="1419" y="4088"/>
                    <a:pt x="1576" y="4119"/>
                    <a:pt x="1765" y="4119"/>
                  </a:cubicBezTo>
                  <a:cubicBezTo>
                    <a:pt x="1891" y="4119"/>
                    <a:pt x="1986" y="4088"/>
                    <a:pt x="2112" y="4056"/>
                  </a:cubicBezTo>
                  <a:lnTo>
                    <a:pt x="2112" y="4844"/>
                  </a:lnTo>
                  <a:cubicBezTo>
                    <a:pt x="1450" y="4970"/>
                    <a:pt x="946" y="5506"/>
                    <a:pt x="789" y="6167"/>
                  </a:cubicBezTo>
                  <a:lnTo>
                    <a:pt x="4128" y="6167"/>
                  </a:lnTo>
                  <a:cubicBezTo>
                    <a:pt x="4002" y="5506"/>
                    <a:pt x="3466" y="5001"/>
                    <a:pt x="2773" y="4844"/>
                  </a:cubicBezTo>
                  <a:lnTo>
                    <a:pt x="2773" y="3143"/>
                  </a:lnTo>
                  <a:cubicBezTo>
                    <a:pt x="2773" y="2670"/>
                    <a:pt x="2458" y="2324"/>
                    <a:pt x="2080" y="2166"/>
                  </a:cubicBezTo>
                  <a:lnTo>
                    <a:pt x="2773" y="496"/>
                  </a:lnTo>
                  <a:cubicBezTo>
                    <a:pt x="2773" y="307"/>
                    <a:pt x="2710" y="118"/>
                    <a:pt x="2553" y="24"/>
                  </a:cubicBezTo>
                  <a:cubicBezTo>
                    <a:pt x="2515" y="8"/>
                    <a:pt x="2471" y="1"/>
                    <a:pt x="242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65" name="Google Shape;7865;p94"/>
            <p:cNvSpPr/>
            <p:nvPr/>
          </p:nvSpPr>
          <p:spPr>
            <a:xfrm>
              <a:off x="-34004625" y="3690400"/>
              <a:ext cx="155175" cy="187475"/>
            </a:xfrm>
            <a:custGeom>
              <a:avLst/>
              <a:gdLst/>
              <a:ahLst/>
              <a:cxnLst/>
              <a:rect l="l" t="t" r="r" b="b"/>
              <a:pathLst>
                <a:path w="6207" h="7499" extrusionOk="0">
                  <a:moveTo>
                    <a:pt x="693" y="0"/>
                  </a:moveTo>
                  <a:cubicBezTo>
                    <a:pt x="315" y="0"/>
                    <a:pt x="0" y="315"/>
                    <a:pt x="0" y="662"/>
                  </a:cubicBezTo>
                  <a:lnTo>
                    <a:pt x="0" y="6490"/>
                  </a:lnTo>
                  <a:cubicBezTo>
                    <a:pt x="32" y="7026"/>
                    <a:pt x="504" y="7498"/>
                    <a:pt x="1103" y="7498"/>
                  </a:cubicBezTo>
                  <a:lnTo>
                    <a:pt x="6207" y="7498"/>
                  </a:lnTo>
                  <a:lnTo>
                    <a:pt x="6207" y="5797"/>
                  </a:lnTo>
                  <a:cubicBezTo>
                    <a:pt x="6207" y="5608"/>
                    <a:pt x="6049" y="5451"/>
                    <a:pt x="5860" y="5451"/>
                  </a:cubicBezTo>
                  <a:lnTo>
                    <a:pt x="1765" y="5451"/>
                  </a:lnTo>
                  <a:cubicBezTo>
                    <a:pt x="1576" y="5451"/>
                    <a:pt x="1418" y="5293"/>
                    <a:pt x="1418" y="5104"/>
                  </a:cubicBezTo>
                  <a:lnTo>
                    <a:pt x="1418" y="662"/>
                  </a:lnTo>
                  <a:cubicBezTo>
                    <a:pt x="1418" y="252"/>
                    <a:pt x="1103" y="0"/>
                    <a:pt x="693"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66" name="Google Shape;7866;p94"/>
            <p:cNvSpPr/>
            <p:nvPr/>
          </p:nvSpPr>
          <p:spPr>
            <a:xfrm>
              <a:off x="-33936100" y="3621075"/>
              <a:ext cx="51200" cy="51225"/>
            </a:xfrm>
            <a:custGeom>
              <a:avLst/>
              <a:gdLst/>
              <a:ahLst/>
              <a:cxnLst/>
              <a:rect l="l" t="t" r="r" b="b"/>
              <a:pathLst>
                <a:path w="2048" h="2049" extrusionOk="0">
                  <a:moveTo>
                    <a:pt x="1040" y="1"/>
                  </a:moveTo>
                  <a:cubicBezTo>
                    <a:pt x="473" y="1"/>
                    <a:pt x="0" y="473"/>
                    <a:pt x="0" y="1041"/>
                  </a:cubicBezTo>
                  <a:cubicBezTo>
                    <a:pt x="0" y="1576"/>
                    <a:pt x="473" y="2049"/>
                    <a:pt x="1040" y="2049"/>
                  </a:cubicBezTo>
                  <a:cubicBezTo>
                    <a:pt x="1576" y="2049"/>
                    <a:pt x="2048" y="1576"/>
                    <a:pt x="2048" y="1041"/>
                  </a:cubicBezTo>
                  <a:cubicBezTo>
                    <a:pt x="2048" y="473"/>
                    <a:pt x="1607" y="1"/>
                    <a:pt x="104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67" name="Google Shape;7867;p94"/>
            <p:cNvSpPr/>
            <p:nvPr/>
          </p:nvSpPr>
          <p:spPr>
            <a:xfrm>
              <a:off x="-33952650" y="3690125"/>
              <a:ext cx="155975" cy="186950"/>
            </a:xfrm>
            <a:custGeom>
              <a:avLst/>
              <a:gdLst/>
              <a:ahLst/>
              <a:cxnLst/>
              <a:rect l="l" t="t" r="r" b="b"/>
              <a:pathLst>
                <a:path w="6239" h="7478" extrusionOk="0">
                  <a:moveTo>
                    <a:pt x="1641" y="1"/>
                  </a:moveTo>
                  <a:cubicBezTo>
                    <a:pt x="1242" y="1"/>
                    <a:pt x="819" y="205"/>
                    <a:pt x="568" y="484"/>
                  </a:cubicBezTo>
                  <a:cubicBezTo>
                    <a:pt x="190" y="799"/>
                    <a:pt x="1" y="1209"/>
                    <a:pt x="1" y="1681"/>
                  </a:cubicBezTo>
                  <a:lnTo>
                    <a:pt x="1" y="4769"/>
                  </a:lnTo>
                  <a:lnTo>
                    <a:pt x="2679" y="4769"/>
                  </a:lnTo>
                  <a:cubicBezTo>
                    <a:pt x="2521" y="4359"/>
                    <a:pt x="2175" y="4107"/>
                    <a:pt x="1702" y="4107"/>
                  </a:cubicBezTo>
                  <a:lnTo>
                    <a:pt x="1040" y="4107"/>
                  </a:lnTo>
                  <a:cubicBezTo>
                    <a:pt x="820" y="4107"/>
                    <a:pt x="662" y="3949"/>
                    <a:pt x="662" y="3729"/>
                  </a:cubicBezTo>
                  <a:lnTo>
                    <a:pt x="662" y="2374"/>
                  </a:lnTo>
                  <a:cubicBezTo>
                    <a:pt x="662" y="2154"/>
                    <a:pt x="820" y="1996"/>
                    <a:pt x="1040" y="1996"/>
                  </a:cubicBezTo>
                  <a:cubicBezTo>
                    <a:pt x="1229" y="1996"/>
                    <a:pt x="1387" y="2154"/>
                    <a:pt x="1387" y="2374"/>
                  </a:cubicBezTo>
                  <a:lnTo>
                    <a:pt x="1387" y="3382"/>
                  </a:lnTo>
                  <a:lnTo>
                    <a:pt x="1733" y="3382"/>
                  </a:lnTo>
                  <a:cubicBezTo>
                    <a:pt x="2553" y="3382"/>
                    <a:pt x="3277" y="3981"/>
                    <a:pt x="3435" y="4769"/>
                  </a:cubicBezTo>
                  <a:lnTo>
                    <a:pt x="3813" y="4769"/>
                  </a:lnTo>
                  <a:cubicBezTo>
                    <a:pt x="4380" y="4769"/>
                    <a:pt x="4852" y="5241"/>
                    <a:pt x="4852" y="5777"/>
                  </a:cubicBezTo>
                  <a:lnTo>
                    <a:pt x="4852" y="7478"/>
                  </a:lnTo>
                  <a:lnTo>
                    <a:pt x="6239" y="7478"/>
                  </a:lnTo>
                  <a:lnTo>
                    <a:pt x="6239" y="5084"/>
                  </a:lnTo>
                  <a:cubicBezTo>
                    <a:pt x="6176" y="4580"/>
                    <a:pt x="5703" y="4107"/>
                    <a:pt x="5168" y="4107"/>
                  </a:cubicBezTo>
                  <a:lnTo>
                    <a:pt x="3781" y="4107"/>
                  </a:lnTo>
                  <a:cubicBezTo>
                    <a:pt x="3592" y="4107"/>
                    <a:pt x="3435" y="3949"/>
                    <a:pt x="3435" y="3729"/>
                  </a:cubicBezTo>
                  <a:lnTo>
                    <a:pt x="3435" y="1807"/>
                  </a:lnTo>
                  <a:cubicBezTo>
                    <a:pt x="3435" y="862"/>
                    <a:pt x="2710" y="43"/>
                    <a:pt x="1796" y="11"/>
                  </a:cubicBezTo>
                  <a:cubicBezTo>
                    <a:pt x="1745" y="4"/>
                    <a:pt x="1694" y="1"/>
                    <a:pt x="164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68" name="Google Shape;7868;p94"/>
            <p:cNvSpPr/>
            <p:nvPr/>
          </p:nvSpPr>
          <p:spPr>
            <a:xfrm>
              <a:off x="-33849475" y="3758125"/>
              <a:ext cx="137075" cy="33100"/>
            </a:xfrm>
            <a:custGeom>
              <a:avLst/>
              <a:gdLst/>
              <a:ahLst/>
              <a:cxnLst/>
              <a:rect l="l" t="t" r="r" b="b"/>
              <a:pathLst>
                <a:path w="5483" h="1324" extrusionOk="0">
                  <a:moveTo>
                    <a:pt x="1" y="1"/>
                  </a:moveTo>
                  <a:lnTo>
                    <a:pt x="1" y="662"/>
                  </a:lnTo>
                  <a:lnTo>
                    <a:pt x="1041" y="662"/>
                  </a:lnTo>
                  <a:cubicBezTo>
                    <a:pt x="1576" y="662"/>
                    <a:pt x="2080" y="946"/>
                    <a:pt x="2395" y="1324"/>
                  </a:cubicBezTo>
                  <a:lnTo>
                    <a:pt x="5136" y="1324"/>
                  </a:lnTo>
                  <a:cubicBezTo>
                    <a:pt x="5325" y="1324"/>
                    <a:pt x="5483" y="1166"/>
                    <a:pt x="5483" y="977"/>
                  </a:cubicBezTo>
                  <a:lnTo>
                    <a:pt x="5483" y="316"/>
                  </a:lnTo>
                  <a:cubicBezTo>
                    <a:pt x="5483" y="158"/>
                    <a:pt x="5325" y="1"/>
                    <a:pt x="513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869" name="Google Shape;7869;p94"/>
          <p:cNvGrpSpPr/>
          <p:nvPr/>
        </p:nvGrpSpPr>
        <p:grpSpPr>
          <a:xfrm>
            <a:off x="4088001" y="3008586"/>
            <a:ext cx="474076" cy="472821"/>
            <a:chOff x="-34005425" y="3945575"/>
            <a:chExt cx="293025" cy="292250"/>
          </a:xfrm>
        </p:grpSpPr>
        <p:sp>
          <p:nvSpPr>
            <p:cNvPr id="7870" name="Google Shape;7870;p94"/>
            <p:cNvSpPr/>
            <p:nvPr/>
          </p:nvSpPr>
          <p:spPr>
            <a:xfrm>
              <a:off x="-33952650" y="3998350"/>
              <a:ext cx="186700" cy="186700"/>
            </a:xfrm>
            <a:custGeom>
              <a:avLst/>
              <a:gdLst/>
              <a:ahLst/>
              <a:cxnLst/>
              <a:rect l="l" t="t" r="r" b="b"/>
              <a:pathLst>
                <a:path w="7468" h="7468" extrusionOk="0">
                  <a:moveTo>
                    <a:pt x="5861" y="2017"/>
                  </a:moveTo>
                  <a:cubicBezTo>
                    <a:pt x="6050" y="2017"/>
                    <a:pt x="6207" y="2143"/>
                    <a:pt x="6207" y="2364"/>
                  </a:cubicBezTo>
                  <a:lnTo>
                    <a:pt x="6207" y="3750"/>
                  </a:lnTo>
                  <a:lnTo>
                    <a:pt x="6207" y="5104"/>
                  </a:lnTo>
                  <a:cubicBezTo>
                    <a:pt x="6207" y="5325"/>
                    <a:pt x="6050" y="5451"/>
                    <a:pt x="5861" y="5451"/>
                  </a:cubicBezTo>
                  <a:cubicBezTo>
                    <a:pt x="5672" y="5451"/>
                    <a:pt x="5514" y="5325"/>
                    <a:pt x="5514" y="5104"/>
                  </a:cubicBezTo>
                  <a:lnTo>
                    <a:pt x="5514" y="4096"/>
                  </a:lnTo>
                  <a:lnTo>
                    <a:pt x="4474" y="4096"/>
                  </a:lnTo>
                  <a:cubicBezTo>
                    <a:pt x="4285" y="4096"/>
                    <a:pt x="4128" y="3939"/>
                    <a:pt x="4128" y="3750"/>
                  </a:cubicBezTo>
                  <a:lnTo>
                    <a:pt x="4128" y="2364"/>
                  </a:lnTo>
                  <a:cubicBezTo>
                    <a:pt x="4128" y="2143"/>
                    <a:pt x="4285" y="2017"/>
                    <a:pt x="4474" y="2017"/>
                  </a:cubicBezTo>
                  <a:cubicBezTo>
                    <a:pt x="4695" y="2017"/>
                    <a:pt x="4852" y="2143"/>
                    <a:pt x="4852" y="2364"/>
                  </a:cubicBezTo>
                  <a:lnTo>
                    <a:pt x="4852" y="3372"/>
                  </a:lnTo>
                  <a:lnTo>
                    <a:pt x="5514" y="3372"/>
                  </a:lnTo>
                  <a:lnTo>
                    <a:pt x="5514" y="2364"/>
                  </a:lnTo>
                  <a:cubicBezTo>
                    <a:pt x="5514" y="2143"/>
                    <a:pt x="5672" y="2017"/>
                    <a:pt x="5861" y="2017"/>
                  </a:cubicBezTo>
                  <a:close/>
                  <a:moveTo>
                    <a:pt x="2332" y="2017"/>
                  </a:moveTo>
                  <a:cubicBezTo>
                    <a:pt x="2868" y="2017"/>
                    <a:pt x="3340" y="2490"/>
                    <a:pt x="3340" y="3025"/>
                  </a:cubicBezTo>
                  <a:lnTo>
                    <a:pt x="3340" y="3309"/>
                  </a:lnTo>
                  <a:lnTo>
                    <a:pt x="3435" y="3309"/>
                  </a:lnTo>
                  <a:cubicBezTo>
                    <a:pt x="3435" y="3687"/>
                    <a:pt x="3183" y="4065"/>
                    <a:pt x="2868" y="4222"/>
                  </a:cubicBezTo>
                  <a:lnTo>
                    <a:pt x="2238" y="4537"/>
                  </a:lnTo>
                  <a:cubicBezTo>
                    <a:pt x="2175" y="4569"/>
                    <a:pt x="2080" y="4632"/>
                    <a:pt x="2049" y="4758"/>
                  </a:cubicBezTo>
                  <a:lnTo>
                    <a:pt x="3057" y="4758"/>
                  </a:lnTo>
                  <a:cubicBezTo>
                    <a:pt x="3277" y="4758"/>
                    <a:pt x="3435" y="4915"/>
                    <a:pt x="3435" y="5104"/>
                  </a:cubicBezTo>
                  <a:cubicBezTo>
                    <a:pt x="3435" y="5325"/>
                    <a:pt x="3277" y="5483"/>
                    <a:pt x="3057" y="5483"/>
                  </a:cubicBezTo>
                  <a:lnTo>
                    <a:pt x="1702" y="5483"/>
                  </a:lnTo>
                  <a:cubicBezTo>
                    <a:pt x="1481" y="5483"/>
                    <a:pt x="1324" y="5325"/>
                    <a:pt x="1324" y="5104"/>
                  </a:cubicBezTo>
                  <a:lnTo>
                    <a:pt x="1324" y="4852"/>
                  </a:lnTo>
                  <a:cubicBezTo>
                    <a:pt x="1324" y="4443"/>
                    <a:pt x="1576" y="4096"/>
                    <a:pt x="1891" y="3939"/>
                  </a:cubicBezTo>
                  <a:lnTo>
                    <a:pt x="2521" y="3624"/>
                  </a:lnTo>
                  <a:cubicBezTo>
                    <a:pt x="2647" y="3592"/>
                    <a:pt x="2710" y="3466"/>
                    <a:pt x="2710" y="3309"/>
                  </a:cubicBezTo>
                  <a:lnTo>
                    <a:pt x="2710" y="3025"/>
                  </a:lnTo>
                  <a:cubicBezTo>
                    <a:pt x="2710" y="2836"/>
                    <a:pt x="2553" y="2679"/>
                    <a:pt x="2364" y="2679"/>
                  </a:cubicBezTo>
                  <a:cubicBezTo>
                    <a:pt x="2175" y="2679"/>
                    <a:pt x="2017" y="2836"/>
                    <a:pt x="2017" y="3025"/>
                  </a:cubicBezTo>
                  <a:cubicBezTo>
                    <a:pt x="2017" y="3214"/>
                    <a:pt x="1859" y="3372"/>
                    <a:pt x="1639" y="3372"/>
                  </a:cubicBezTo>
                  <a:cubicBezTo>
                    <a:pt x="1450" y="3372"/>
                    <a:pt x="1292" y="3214"/>
                    <a:pt x="1292" y="3025"/>
                  </a:cubicBezTo>
                  <a:cubicBezTo>
                    <a:pt x="1292" y="2490"/>
                    <a:pt x="1765" y="2017"/>
                    <a:pt x="2332" y="2017"/>
                  </a:cubicBezTo>
                  <a:close/>
                  <a:moveTo>
                    <a:pt x="3214" y="1"/>
                  </a:moveTo>
                  <a:cubicBezTo>
                    <a:pt x="3214" y="127"/>
                    <a:pt x="3183" y="284"/>
                    <a:pt x="3120" y="379"/>
                  </a:cubicBezTo>
                  <a:cubicBezTo>
                    <a:pt x="2962" y="662"/>
                    <a:pt x="2679" y="914"/>
                    <a:pt x="2364" y="946"/>
                  </a:cubicBezTo>
                  <a:lnTo>
                    <a:pt x="1009" y="1135"/>
                  </a:lnTo>
                  <a:cubicBezTo>
                    <a:pt x="473" y="1733"/>
                    <a:pt x="64" y="2521"/>
                    <a:pt x="1" y="3372"/>
                  </a:cubicBezTo>
                  <a:lnTo>
                    <a:pt x="316" y="3372"/>
                  </a:lnTo>
                  <a:cubicBezTo>
                    <a:pt x="505" y="3372"/>
                    <a:pt x="662" y="3529"/>
                    <a:pt x="662" y="3750"/>
                  </a:cubicBezTo>
                  <a:cubicBezTo>
                    <a:pt x="662" y="3939"/>
                    <a:pt x="505" y="4096"/>
                    <a:pt x="316" y="4096"/>
                  </a:cubicBezTo>
                  <a:lnTo>
                    <a:pt x="1" y="4096"/>
                  </a:lnTo>
                  <a:cubicBezTo>
                    <a:pt x="158" y="5892"/>
                    <a:pt x="1607" y="7310"/>
                    <a:pt x="3372" y="7467"/>
                  </a:cubicBezTo>
                  <a:lnTo>
                    <a:pt x="3372" y="7121"/>
                  </a:lnTo>
                  <a:cubicBezTo>
                    <a:pt x="3372" y="6932"/>
                    <a:pt x="3529" y="6774"/>
                    <a:pt x="3750" y="6774"/>
                  </a:cubicBezTo>
                  <a:cubicBezTo>
                    <a:pt x="3939" y="6774"/>
                    <a:pt x="4096" y="6932"/>
                    <a:pt x="4096" y="7121"/>
                  </a:cubicBezTo>
                  <a:lnTo>
                    <a:pt x="4096" y="7436"/>
                  </a:lnTo>
                  <a:lnTo>
                    <a:pt x="4254" y="7436"/>
                  </a:lnTo>
                  <a:cubicBezTo>
                    <a:pt x="4254" y="7373"/>
                    <a:pt x="4285" y="7278"/>
                    <a:pt x="4317" y="7215"/>
                  </a:cubicBezTo>
                  <a:cubicBezTo>
                    <a:pt x="4443" y="6900"/>
                    <a:pt x="4758" y="6648"/>
                    <a:pt x="5073" y="6617"/>
                  </a:cubicBezTo>
                  <a:lnTo>
                    <a:pt x="6491" y="6333"/>
                  </a:lnTo>
                  <a:cubicBezTo>
                    <a:pt x="7089" y="5703"/>
                    <a:pt x="7404" y="5010"/>
                    <a:pt x="7467" y="4096"/>
                  </a:cubicBezTo>
                  <a:lnTo>
                    <a:pt x="7152" y="4096"/>
                  </a:lnTo>
                  <a:cubicBezTo>
                    <a:pt x="6963" y="4096"/>
                    <a:pt x="6806" y="3939"/>
                    <a:pt x="6806" y="3750"/>
                  </a:cubicBezTo>
                  <a:cubicBezTo>
                    <a:pt x="6806" y="3529"/>
                    <a:pt x="6963" y="3372"/>
                    <a:pt x="7152" y="3372"/>
                  </a:cubicBezTo>
                  <a:lnTo>
                    <a:pt x="7467" y="3372"/>
                  </a:lnTo>
                  <a:cubicBezTo>
                    <a:pt x="7310" y="1576"/>
                    <a:pt x="5861" y="158"/>
                    <a:pt x="4096" y="1"/>
                  </a:cubicBezTo>
                  <a:lnTo>
                    <a:pt x="4096" y="316"/>
                  </a:lnTo>
                  <a:cubicBezTo>
                    <a:pt x="4096" y="505"/>
                    <a:pt x="3939" y="662"/>
                    <a:pt x="3750" y="662"/>
                  </a:cubicBezTo>
                  <a:cubicBezTo>
                    <a:pt x="3529" y="662"/>
                    <a:pt x="3372" y="505"/>
                    <a:pt x="3372" y="316"/>
                  </a:cubicBezTo>
                  <a:lnTo>
                    <a:pt x="3372"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71" name="Google Shape;7871;p94"/>
            <p:cNvSpPr/>
            <p:nvPr/>
          </p:nvSpPr>
          <p:spPr>
            <a:xfrm>
              <a:off x="-33944775" y="3945575"/>
              <a:ext cx="232375" cy="247350"/>
            </a:xfrm>
            <a:custGeom>
              <a:avLst/>
              <a:gdLst/>
              <a:ahLst/>
              <a:cxnLst/>
              <a:rect l="l" t="t" r="r" b="b"/>
              <a:pathLst>
                <a:path w="9295" h="9894" extrusionOk="0">
                  <a:moveTo>
                    <a:pt x="3466" y="1"/>
                  </a:moveTo>
                  <a:cubicBezTo>
                    <a:pt x="2490" y="1"/>
                    <a:pt x="1450" y="316"/>
                    <a:pt x="1103" y="536"/>
                  </a:cubicBezTo>
                  <a:lnTo>
                    <a:pt x="1040" y="410"/>
                  </a:lnTo>
                  <a:cubicBezTo>
                    <a:pt x="970" y="340"/>
                    <a:pt x="881" y="304"/>
                    <a:pt x="788" y="304"/>
                  </a:cubicBezTo>
                  <a:cubicBezTo>
                    <a:pt x="757" y="304"/>
                    <a:pt x="725" y="308"/>
                    <a:pt x="694" y="316"/>
                  </a:cubicBezTo>
                  <a:cubicBezTo>
                    <a:pt x="599" y="379"/>
                    <a:pt x="505" y="473"/>
                    <a:pt x="473" y="568"/>
                  </a:cubicBezTo>
                  <a:cubicBezTo>
                    <a:pt x="347" y="1041"/>
                    <a:pt x="442" y="726"/>
                    <a:pt x="32" y="2143"/>
                  </a:cubicBezTo>
                  <a:cubicBezTo>
                    <a:pt x="1" y="2269"/>
                    <a:pt x="32" y="2395"/>
                    <a:pt x="127" y="2458"/>
                  </a:cubicBezTo>
                  <a:cubicBezTo>
                    <a:pt x="253" y="2584"/>
                    <a:pt x="316" y="2584"/>
                    <a:pt x="473" y="2584"/>
                  </a:cubicBezTo>
                  <a:lnTo>
                    <a:pt x="2049" y="2332"/>
                  </a:lnTo>
                  <a:cubicBezTo>
                    <a:pt x="2238" y="2301"/>
                    <a:pt x="2395" y="2080"/>
                    <a:pt x="2332" y="1860"/>
                  </a:cubicBezTo>
                  <a:lnTo>
                    <a:pt x="2206" y="1545"/>
                  </a:lnTo>
                  <a:cubicBezTo>
                    <a:pt x="2647" y="1450"/>
                    <a:pt x="3057" y="1356"/>
                    <a:pt x="3529" y="1356"/>
                  </a:cubicBezTo>
                  <a:cubicBezTo>
                    <a:pt x="5987" y="1356"/>
                    <a:pt x="8003" y="3372"/>
                    <a:pt x="8003" y="5798"/>
                  </a:cubicBezTo>
                  <a:cubicBezTo>
                    <a:pt x="8003" y="6806"/>
                    <a:pt x="7688" y="7657"/>
                    <a:pt x="7152" y="8413"/>
                  </a:cubicBezTo>
                  <a:cubicBezTo>
                    <a:pt x="7278" y="8444"/>
                    <a:pt x="7404" y="8539"/>
                    <a:pt x="7530" y="8633"/>
                  </a:cubicBezTo>
                  <a:cubicBezTo>
                    <a:pt x="7751" y="8885"/>
                    <a:pt x="7845" y="9232"/>
                    <a:pt x="7751" y="9578"/>
                  </a:cubicBezTo>
                  <a:lnTo>
                    <a:pt x="7593" y="9893"/>
                  </a:lnTo>
                  <a:cubicBezTo>
                    <a:pt x="8633" y="8854"/>
                    <a:pt x="9295" y="7436"/>
                    <a:pt x="9295" y="5861"/>
                  </a:cubicBezTo>
                  <a:cubicBezTo>
                    <a:pt x="9295" y="2616"/>
                    <a:pt x="6648" y="1"/>
                    <a:pt x="346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72" name="Google Shape;7872;p94"/>
            <p:cNvSpPr/>
            <p:nvPr/>
          </p:nvSpPr>
          <p:spPr>
            <a:xfrm>
              <a:off x="-34005425" y="3987325"/>
              <a:ext cx="237100" cy="250500"/>
            </a:xfrm>
            <a:custGeom>
              <a:avLst/>
              <a:gdLst/>
              <a:ahLst/>
              <a:cxnLst/>
              <a:rect l="l" t="t" r="r" b="b"/>
              <a:pathLst>
                <a:path w="9484" h="10020" extrusionOk="0">
                  <a:moveTo>
                    <a:pt x="1797" y="1"/>
                  </a:moveTo>
                  <a:lnTo>
                    <a:pt x="1797" y="1"/>
                  </a:lnTo>
                  <a:cubicBezTo>
                    <a:pt x="694" y="1072"/>
                    <a:pt x="1" y="2521"/>
                    <a:pt x="1" y="4191"/>
                  </a:cubicBezTo>
                  <a:cubicBezTo>
                    <a:pt x="64" y="7373"/>
                    <a:pt x="2647" y="10019"/>
                    <a:pt x="5892" y="10019"/>
                  </a:cubicBezTo>
                  <a:cubicBezTo>
                    <a:pt x="6239" y="10019"/>
                    <a:pt x="7972" y="9736"/>
                    <a:pt x="8224" y="9547"/>
                  </a:cubicBezTo>
                  <a:cubicBezTo>
                    <a:pt x="8255" y="9547"/>
                    <a:pt x="8287" y="9484"/>
                    <a:pt x="8350" y="9484"/>
                  </a:cubicBezTo>
                  <a:lnTo>
                    <a:pt x="8507" y="9641"/>
                  </a:lnTo>
                  <a:cubicBezTo>
                    <a:pt x="8576" y="9710"/>
                    <a:pt x="8661" y="9741"/>
                    <a:pt x="8743" y="9741"/>
                  </a:cubicBezTo>
                  <a:cubicBezTo>
                    <a:pt x="8887" y="9741"/>
                    <a:pt x="9023" y="9644"/>
                    <a:pt x="9043" y="9484"/>
                  </a:cubicBezTo>
                  <a:lnTo>
                    <a:pt x="9169" y="9011"/>
                  </a:lnTo>
                  <a:lnTo>
                    <a:pt x="9452" y="7814"/>
                  </a:lnTo>
                  <a:cubicBezTo>
                    <a:pt x="9484" y="7688"/>
                    <a:pt x="9452" y="7562"/>
                    <a:pt x="9358" y="7467"/>
                  </a:cubicBezTo>
                  <a:cubicBezTo>
                    <a:pt x="9278" y="7407"/>
                    <a:pt x="9211" y="7385"/>
                    <a:pt x="9132" y="7385"/>
                  </a:cubicBezTo>
                  <a:cubicBezTo>
                    <a:pt x="9087" y="7385"/>
                    <a:pt x="9037" y="7393"/>
                    <a:pt x="8980" y="7404"/>
                  </a:cubicBezTo>
                  <a:lnTo>
                    <a:pt x="7310" y="7719"/>
                  </a:lnTo>
                  <a:cubicBezTo>
                    <a:pt x="7089" y="7751"/>
                    <a:pt x="6963" y="8034"/>
                    <a:pt x="7089" y="8223"/>
                  </a:cubicBezTo>
                  <a:lnTo>
                    <a:pt x="7184" y="8444"/>
                  </a:lnTo>
                  <a:cubicBezTo>
                    <a:pt x="6774" y="8538"/>
                    <a:pt x="6333" y="8633"/>
                    <a:pt x="5861" y="8633"/>
                  </a:cubicBezTo>
                  <a:cubicBezTo>
                    <a:pt x="3403" y="8633"/>
                    <a:pt x="1419" y="6648"/>
                    <a:pt x="1419" y="4191"/>
                  </a:cubicBezTo>
                  <a:cubicBezTo>
                    <a:pt x="1419" y="3183"/>
                    <a:pt x="1734" y="2269"/>
                    <a:pt x="2269" y="1544"/>
                  </a:cubicBezTo>
                  <a:cubicBezTo>
                    <a:pt x="2143" y="1481"/>
                    <a:pt x="2049" y="1418"/>
                    <a:pt x="1954" y="1292"/>
                  </a:cubicBezTo>
                  <a:cubicBezTo>
                    <a:pt x="1734" y="1009"/>
                    <a:pt x="1639" y="662"/>
                    <a:pt x="1734" y="316"/>
                  </a:cubicBezTo>
                  <a:lnTo>
                    <a:pt x="1797"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873" name="Google Shape;7873;p94"/>
          <p:cNvGrpSpPr/>
          <p:nvPr/>
        </p:nvGrpSpPr>
        <p:grpSpPr>
          <a:xfrm>
            <a:off x="2284132" y="3639487"/>
            <a:ext cx="477877" cy="474076"/>
            <a:chOff x="-32174975" y="3192625"/>
            <a:chExt cx="295375" cy="293025"/>
          </a:xfrm>
        </p:grpSpPr>
        <p:sp>
          <p:nvSpPr>
            <p:cNvPr id="7874" name="Google Shape;7874;p94"/>
            <p:cNvSpPr/>
            <p:nvPr/>
          </p:nvSpPr>
          <p:spPr>
            <a:xfrm>
              <a:off x="-32171050" y="3279250"/>
              <a:ext cx="291450" cy="153625"/>
            </a:xfrm>
            <a:custGeom>
              <a:avLst/>
              <a:gdLst/>
              <a:ahLst/>
              <a:cxnLst/>
              <a:rect l="l" t="t" r="r" b="b"/>
              <a:pathLst>
                <a:path w="11658" h="6145" extrusionOk="0">
                  <a:moveTo>
                    <a:pt x="5829" y="694"/>
                  </a:moveTo>
                  <a:cubicBezTo>
                    <a:pt x="7184" y="694"/>
                    <a:pt x="8255" y="1734"/>
                    <a:pt x="8255" y="3088"/>
                  </a:cubicBezTo>
                  <a:cubicBezTo>
                    <a:pt x="8255" y="4412"/>
                    <a:pt x="7153" y="5483"/>
                    <a:pt x="5829" y="5483"/>
                  </a:cubicBezTo>
                  <a:cubicBezTo>
                    <a:pt x="4506" y="5483"/>
                    <a:pt x="3435" y="4412"/>
                    <a:pt x="3435" y="3088"/>
                  </a:cubicBezTo>
                  <a:cubicBezTo>
                    <a:pt x="3435" y="1734"/>
                    <a:pt x="4506" y="694"/>
                    <a:pt x="5829" y="694"/>
                  </a:cubicBezTo>
                  <a:close/>
                  <a:moveTo>
                    <a:pt x="1" y="1"/>
                  </a:moveTo>
                  <a:lnTo>
                    <a:pt x="1" y="6144"/>
                  </a:lnTo>
                  <a:lnTo>
                    <a:pt x="11658" y="6144"/>
                  </a:lnTo>
                  <a:lnTo>
                    <a:pt x="11658"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75" name="Google Shape;7875;p94"/>
            <p:cNvSpPr/>
            <p:nvPr/>
          </p:nvSpPr>
          <p:spPr>
            <a:xfrm>
              <a:off x="-32067075" y="3313925"/>
              <a:ext cx="84300" cy="85075"/>
            </a:xfrm>
            <a:custGeom>
              <a:avLst/>
              <a:gdLst/>
              <a:ahLst/>
              <a:cxnLst/>
              <a:rect l="l" t="t" r="r" b="b"/>
              <a:pathLst>
                <a:path w="3372" h="3403" extrusionOk="0">
                  <a:moveTo>
                    <a:pt x="1670" y="662"/>
                  </a:moveTo>
                  <a:cubicBezTo>
                    <a:pt x="1891" y="662"/>
                    <a:pt x="2048" y="819"/>
                    <a:pt x="2048" y="1040"/>
                  </a:cubicBezTo>
                  <a:lnTo>
                    <a:pt x="2048" y="1386"/>
                  </a:lnTo>
                  <a:lnTo>
                    <a:pt x="2395" y="1386"/>
                  </a:lnTo>
                  <a:cubicBezTo>
                    <a:pt x="2584" y="1386"/>
                    <a:pt x="2741" y="1544"/>
                    <a:pt x="2741" y="1733"/>
                  </a:cubicBezTo>
                  <a:cubicBezTo>
                    <a:pt x="2710" y="1890"/>
                    <a:pt x="2552" y="2048"/>
                    <a:pt x="2363" y="2048"/>
                  </a:cubicBezTo>
                  <a:lnTo>
                    <a:pt x="1670" y="2048"/>
                  </a:lnTo>
                  <a:cubicBezTo>
                    <a:pt x="1481" y="2048"/>
                    <a:pt x="1324" y="1890"/>
                    <a:pt x="1324" y="1701"/>
                  </a:cubicBezTo>
                  <a:lnTo>
                    <a:pt x="1324" y="1040"/>
                  </a:lnTo>
                  <a:cubicBezTo>
                    <a:pt x="1324" y="819"/>
                    <a:pt x="1481" y="662"/>
                    <a:pt x="1670" y="662"/>
                  </a:cubicBezTo>
                  <a:close/>
                  <a:moveTo>
                    <a:pt x="1670" y="0"/>
                  </a:moveTo>
                  <a:cubicBezTo>
                    <a:pt x="725" y="0"/>
                    <a:pt x="1" y="756"/>
                    <a:pt x="1" y="1701"/>
                  </a:cubicBezTo>
                  <a:cubicBezTo>
                    <a:pt x="1" y="2646"/>
                    <a:pt x="725" y="3403"/>
                    <a:pt x="1670" y="3403"/>
                  </a:cubicBezTo>
                  <a:cubicBezTo>
                    <a:pt x="2615" y="3403"/>
                    <a:pt x="3372" y="2646"/>
                    <a:pt x="3372" y="1701"/>
                  </a:cubicBezTo>
                  <a:cubicBezTo>
                    <a:pt x="3372" y="756"/>
                    <a:pt x="2615" y="0"/>
                    <a:pt x="167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76" name="Google Shape;7876;p94"/>
            <p:cNvSpPr/>
            <p:nvPr/>
          </p:nvSpPr>
          <p:spPr>
            <a:xfrm>
              <a:off x="-32171050" y="3450950"/>
              <a:ext cx="291450" cy="34700"/>
            </a:xfrm>
            <a:custGeom>
              <a:avLst/>
              <a:gdLst/>
              <a:ahLst/>
              <a:cxnLst/>
              <a:rect l="l" t="t" r="r" b="b"/>
              <a:pathLst>
                <a:path w="11658" h="1388" extrusionOk="0">
                  <a:moveTo>
                    <a:pt x="1" y="1"/>
                  </a:moveTo>
                  <a:lnTo>
                    <a:pt x="1" y="347"/>
                  </a:lnTo>
                  <a:cubicBezTo>
                    <a:pt x="1" y="915"/>
                    <a:pt x="442" y="1387"/>
                    <a:pt x="1041" y="1387"/>
                  </a:cubicBezTo>
                  <a:lnTo>
                    <a:pt x="10650" y="1387"/>
                  </a:lnTo>
                  <a:cubicBezTo>
                    <a:pt x="11217" y="1387"/>
                    <a:pt x="11658" y="915"/>
                    <a:pt x="11658" y="347"/>
                  </a:cubicBezTo>
                  <a:lnTo>
                    <a:pt x="11658"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77" name="Google Shape;7877;p94"/>
            <p:cNvSpPr/>
            <p:nvPr/>
          </p:nvSpPr>
          <p:spPr>
            <a:xfrm>
              <a:off x="-32174975" y="3192625"/>
              <a:ext cx="295375" cy="70125"/>
            </a:xfrm>
            <a:custGeom>
              <a:avLst/>
              <a:gdLst/>
              <a:ahLst/>
              <a:cxnLst/>
              <a:rect l="l" t="t" r="r" b="b"/>
              <a:pathLst>
                <a:path w="11815" h="2805" extrusionOk="0">
                  <a:moveTo>
                    <a:pt x="1733" y="0"/>
                  </a:moveTo>
                  <a:cubicBezTo>
                    <a:pt x="1544" y="0"/>
                    <a:pt x="1387" y="158"/>
                    <a:pt x="1387" y="378"/>
                  </a:cubicBezTo>
                  <a:lnTo>
                    <a:pt x="1387" y="725"/>
                  </a:lnTo>
                  <a:lnTo>
                    <a:pt x="1040" y="725"/>
                  </a:lnTo>
                  <a:cubicBezTo>
                    <a:pt x="473" y="725"/>
                    <a:pt x="0" y="1197"/>
                    <a:pt x="0" y="1733"/>
                  </a:cubicBezTo>
                  <a:lnTo>
                    <a:pt x="0" y="2804"/>
                  </a:lnTo>
                  <a:lnTo>
                    <a:pt x="11657" y="2804"/>
                  </a:lnTo>
                  <a:lnTo>
                    <a:pt x="11657" y="1733"/>
                  </a:lnTo>
                  <a:lnTo>
                    <a:pt x="11815" y="1733"/>
                  </a:lnTo>
                  <a:cubicBezTo>
                    <a:pt x="11815" y="1197"/>
                    <a:pt x="11374" y="725"/>
                    <a:pt x="10807" y="725"/>
                  </a:cubicBezTo>
                  <a:lnTo>
                    <a:pt x="10460" y="725"/>
                  </a:lnTo>
                  <a:lnTo>
                    <a:pt x="10460" y="378"/>
                  </a:lnTo>
                  <a:cubicBezTo>
                    <a:pt x="10460" y="158"/>
                    <a:pt x="10303" y="0"/>
                    <a:pt x="10082" y="0"/>
                  </a:cubicBezTo>
                  <a:cubicBezTo>
                    <a:pt x="9893" y="0"/>
                    <a:pt x="9735" y="158"/>
                    <a:pt x="9735" y="378"/>
                  </a:cubicBezTo>
                  <a:lnTo>
                    <a:pt x="9735" y="725"/>
                  </a:lnTo>
                  <a:lnTo>
                    <a:pt x="8349" y="725"/>
                  </a:lnTo>
                  <a:lnTo>
                    <a:pt x="8349" y="378"/>
                  </a:lnTo>
                  <a:cubicBezTo>
                    <a:pt x="8349" y="158"/>
                    <a:pt x="8192" y="0"/>
                    <a:pt x="8003" y="0"/>
                  </a:cubicBezTo>
                  <a:cubicBezTo>
                    <a:pt x="7814" y="0"/>
                    <a:pt x="7656" y="158"/>
                    <a:pt x="7656" y="378"/>
                  </a:cubicBezTo>
                  <a:lnTo>
                    <a:pt x="7656" y="725"/>
                  </a:lnTo>
                  <a:lnTo>
                    <a:pt x="6270" y="725"/>
                  </a:lnTo>
                  <a:lnTo>
                    <a:pt x="6270" y="378"/>
                  </a:lnTo>
                  <a:cubicBezTo>
                    <a:pt x="6270" y="158"/>
                    <a:pt x="6112" y="0"/>
                    <a:pt x="5923" y="0"/>
                  </a:cubicBezTo>
                  <a:cubicBezTo>
                    <a:pt x="5734" y="0"/>
                    <a:pt x="5577" y="158"/>
                    <a:pt x="5577" y="378"/>
                  </a:cubicBezTo>
                  <a:lnTo>
                    <a:pt x="5577" y="725"/>
                  </a:lnTo>
                  <a:lnTo>
                    <a:pt x="4191" y="725"/>
                  </a:lnTo>
                  <a:lnTo>
                    <a:pt x="4191" y="378"/>
                  </a:lnTo>
                  <a:cubicBezTo>
                    <a:pt x="4191" y="158"/>
                    <a:pt x="4033" y="0"/>
                    <a:pt x="3844" y="0"/>
                  </a:cubicBezTo>
                  <a:cubicBezTo>
                    <a:pt x="3623" y="0"/>
                    <a:pt x="3466" y="158"/>
                    <a:pt x="3466" y="378"/>
                  </a:cubicBezTo>
                  <a:lnTo>
                    <a:pt x="3466" y="725"/>
                  </a:lnTo>
                  <a:lnTo>
                    <a:pt x="2111" y="725"/>
                  </a:lnTo>
                  <a:lnTo>
                    <a:pt x="2111" y="378"/>
                  </a:lnTo>
                  <a:cubicBezTo>
                    <a:pt x="2111" y="158"/>
                    <a:pt x="1954" y="0"/>
                    <a:pt x="1733"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7878" name="Google Shape;7878;p94"/>
          <p:cNvSpPr/>
          <p:nvPr/>
        </p:nvSpPr>
        <p:spPr>
          <a:xfrm>
            <a:off x="2280194" y="4267573"/>
            <a:ext cx="484268" cy="473145"/>
          </a:xfrm>
          <a:custGeom>
            <a:avLst/>
            <a:gdLst/>
            <a:ahLst/>
            <a:cxnLst/>
            <a:rect l="l" t="t" r="r" b="b"/>
            <a:pathLst>
              <a:path w="11973" h="11698" extrusionOk="0">
                <a:moveTo>
                  <a:pt x="8928" y="1750"/>
                </a:moveTo>
                <a:cubicBezTo>
                  <a:pt x="9192" y="1750"/>
                  <a:pt x="9452" y="1852"/>
                  <a:pt x="9641" y="2057"/>
                </a:cubicBezTo>
                <a:cubicBezTo>
                  <a:pt x="10050" y="2435"/>
                  <a:pt x="10050" y="3096"/>
                  <a:pt x="9641" y="3506"/>
                </a:cubicBezTo>
                <a:cubicBezTo>
                  <a:pt x="9452" y="3695"/>
                  <a:pt x="9192" y="3790"/>
                  <a:pt x="8928" y="3790"/>
                </a:cubicBezTo>
                <a:cubicBezTo>
                  <a:pt x="8664" y="3790"/>
                  <a:pt x="8396" y="3695"/>
                  <a:pt x="8192" y="3506"/>
                </a:cubicBezTo>
                <a:cubicBezTo>
                  <a:pt x="7814" y="3096"/>
                  <a:pt x="7814" y="2435"/>
                  <a:pt x="8192" y="2057"/>
                </a:cubicBezTo>
                <a:cubicBezTo>
                  <a:pt x="8396" y="1852"/>
                  <a:pt x="8664" y="1750"/>
                  <a:pt x="8928" y="1750"/>
                </a:cubicBezTo>
                <a:close/>
                <a:moveTo>
                  <a:pt x="7901" y="1"/>
                </a:moveTo>
                <a:cubicBezTo>
                  <a:pt x="6958" y="1"/>
                  <a:pt x="6010" y="363"/>
                  <a:pt x="5293" y="1080"/>
                </a:cubicBezTo>
                <a:cubicBezTo>
                  <a:pt x="4285" y="2088"/>
                  <a:pt x="3939" y="3569"/>
                  <a:pt x="4380" y="4924"/>
                </a:cubicBezTo>
                <a:lnTo>
                  <a:pt x="126" y="9177"/>
                </a:lnTo>
                <a:cubicBezTo>
                  <a:pt x="32" y="9240"/>
                  <a:pt x="0" y="9334"/>
                  <a:pt x="0" y="9397"/>
                </a:cubicBezTo>
                <a:lnTo>
                  <a:pt x="0" y="11319"/>
                </a:lnTo>
                <a:cubicBezTo>
                  <a:pt x="0" y="11540"/>
                  <a:pt x="158" y="11697"/>
                  <a:pt x="347" y="11697"/>
                </a:cubicBezTo>
                <a:lnTo>
                  <a:pt x="2300" y="11697"/>
                </a:lnTo>
                <a:cubicBezTo>
                  <a:pt x="2363" y="11697"/>
                  <a:pt x="2489" y="11634"/>
                  <a:pt x="2521" y="11571"/>
                </a:cubicBezTo>
                <a:lnTo>
                  <a:pt x="2993" y="11099"/>
                </a:lnTo>
                <a:cubicBezTo>
                  <a:pt x="3088" y="11004"/>
                  <a:pt x="3119" y="10910"/>
                  <a:pt x="3088" y="10815"/>
                </a:cubicBezTo>
                <a:lnTo>
                  <a:pt x="2993" y="10311"/>
                </a:lnTo>
                <a:lnTo>
                  <a:pt x="3718" y="10217"/>
                </a:lnTo>
                <a:cubicBezTo>
                  <a:pt x="3876" y="10217"/>
                  <a:pt x="3970" y="10091"/>
                  <a:pt x="4033" y="9902"/>
                </a:cubicBezTo>
                <a:lnTo>
                  <a:pt x="4096" y="9208"/>
                </a:lnTo>
                <a:lnTo>
                  <a:pt x="4600" y="9271"/>
                </a:lnTo>
                <a:cubicBezTo>
                  <a:pt x="4695" y="9271"/>
                  <a:pt x="4821" y="9271"/>
                  <a:pt x="4884" y="9208"/>
                </a:cubicBezTo>
                <a:cubicBezTo>
                  <a:pt x="4978" y="9114"/>
                  <a:pt x="5010" y="9051"/>
                  <a:pt x="5010" y="8956"/>
                </a:cubicBezTo>
                <a:lnTo>
                  <a:pt x="5010" y="8326"/>
                </a:lnTo>
                <a:lnTo>
                  <a:pt x="5640" y="8326"/>
                </a:lnTo>
                <a:cubicBezTo>
                  <a:pt x="5703" y="8326"/>
                  <a:pt x="5829" y="8295"/>
                  <a:pt x="5860" y="8232"/>
                </a:cubicBezTo>
                <a:lnTo>
                  <a:pt x="6742" y="7350"/>
                </a:lnTo>
                <a:cubicBezTo>
                  <a:pt x="7131" y="7479"/>
                  <a:pt x="7533" y="7543"/>
                  <a:pt x="7931" y="7543"/>
                </a:cubicBezTo>
                <a:cubicBezTo>
                  <a:pt x="8891" y="7543"/>
                  <a:pt x="9833" y="7171"/>
                  <a:pt x="10523" y="6436"/>
                </a:cubicBezTo>
                <a:cubicBezTo>
                  <a:pt x="11972" y="4987"/>
                  <a:pt x="11972" y="2592"/>
                  <a:pt x="10523" y="1143"/>
                </a:cubicBezTo>
                <a:cubicBezTo>
                  <a:pt x="9823" y="379"/>
                  <a:pt x="8865" y="1"/>
                  <a:pt x="790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79" name="Google Shape;7879;p94"/>
          <p:cNvSpPr/>
          <p:nvPr/>
        </p:nvSpPr>
        <p:spPr>
          <a:xfrm>
            <a:off x="2286565" y="4887686"/>
            <a:ext cx="471527" cy="472781"/>
          </a:xfrm>
          <a:custGeom>
            <a:avLst/>
            <a:gdLst/>
            <a:ahLst/>
            <a:cxnLst/>
            <a:rect l="l" t="t" r="r" b="b"/>
            <a:pathLst>
              <a:path w="11658" h="11689" extrusionOk="0">
                <a:moveTo>
                  <a:pt x="7877" y="1386"/>
                </a:moveTo>
                <a:cubicBezTo>
                  <a:pt x="9232" y="1386"/>
                  <a:pt x="10303" y="2458"/>
                  <a:pt x="10303" y="3781"/>
                </a:cubicBezTo>
                <a:lnTo>
                  <a:pt x="10303" y="4883"/>
                </a:lnTo>
                <a:cubicBezTo>
                  <a:pt x="10240" y="4883"/>
                  <a:pt x="10209" y="4946"/>
                  <a:pt x="10177" y="4946"/>
                </a:cubicBezTo>
                <a:cubicBezTo>
                  <a:pt x="10019" y="4190"/>
                  <a:pt x="9704" y="3529"/>
                  <a:pt x="9200" y="2962"/>
                </a:cubicBezTo>
                <a:lnTo>
                  <a:pt x="7720" y="4442"/>
                </a:lnTo>
                <a:cubicBezTo>
                  <a:pt x="8192" y="5072"/>
                  <a:pt x="8318" y="5860"/>
                  <a:pt x="8098" y="6648"/>
                </a:cubicBezTo>
                <a:cubicBezTo>
                  <a:pt x="8003" y="6868"/>
                  <a:pt x="7877" y="7057"/>
                  <a:pt x="7720" y="7278"/>
                </a:cubicBezTo>
                <a:lnTo>
                  <a:pt x="9200" y="8727"/>
                </a:lnTo>
                <a:cubicBezTo>
                  <a:pt x="9673" y="8160"/>
                  <a:pt x="10019" y="7498"/>
                  <a:pt x="10177" y="6742"/>
                </a:cubicBezTo>
                <a:cubicBezTo>
                  <a:pt x="10209" y="6742"/>
                  <a:pt x="10240" y="6805"/>
                  <a:pt x="10303" y="6805"/>
                </a:cubicBezTo>
                <a:lnTo>
                  <a:pt x="10303" y="7908"/>
                </a:lnTo>
                <a:cubicBezTo>
                  <a:pt x="10303" y="9231"/>
                  <a:pt x="9232" y="10302"/>
                  <a:pt x="7877" y="10302"/>
                </a:cubicBezTo>
                <a:lnTo>
                  <a:pt x="6774" y="10302"/>
                </a:lnTo>
                <a:cubicBezTo>
                  <a:pt x="6774" y="10271"/>
                  <a:pt x="6743" y="10208"/>
                  <a:pt x="6743" y="10176"/>
                </a:cubicBezTo>
                <a:cubicBezTo>
                  <a:pt x="7499" y="10019"/>
                  <a:pt x="8161" y="9704"/>
                  <a:pt x="8728" y="9200"/>
                </a:cubicBezTo>
                <a:lnTo>
                  <a:pt x="7279" y="7750"/>
                </a:lnTo>
                <a:cubicBezTo>
                  <a:pt x="7058" y="7908"/>
                  <a:pt x="6869" y="8002"/>
                  <a:pt x="6648" y="8097"/>
                </a:cubicBezTo>
                <a:cubicBezTo>
                  <a:pt x="6365" y="8160"/>
                  <a:pt x="6081" y="8223"/>
                  <a:pt x="5861" y="8223"/>
                </a:cubicBezTo>
                <a:cubicBezTo>
                  <a:pt x="5325" y="8223"/>
                  <a:pt x="4821" y="8065"/>
                  <a:pt x="4443" y="7750"/>
                </a:cubicBezTo>
                <a:lnTo>
                  <a:pt x="2962" y="9200"/>
                </a:lnTo>
                <a:cubicBezTo>
                  <a:pt x="3529" y="9672"/>
                  <a:pt x="4191" y="10019"/>
                  <a:pt x="4947" y="10176"/>
                </a:cubicBezTo>
                <a:cubicBezTo>
                  <a:pt x="4947" y="10208"/>
                  <a:pt x="4916" y="10271"/>
                  <a:pt x="4916" y="10302"/>
                </a:cubicBezTo>
                <a:lnTo>
                  <a:pt x="3813" y="10302"/>
                </a:lnTo>
                <a:cubicBezTo>
                  <a:pt x="2458" y="10302"/>
                  <a:pt x="1387" y="9231"/>
                  <a:pt x="1387" y="7908"/>
                </a:cubicBezTo>
                <a:lnTo>
                  <a:pt x="1387" y="6805"/>
                </a:lnTo>
                <a:cubicBezTo>
                  <a:pt x="1450" y="6805"/>
                  <a:pt x="1482" y="6742"/>
                  <a:pt x="1513" y="6742"/>
                </a:cubicBezTo>
                <a:cubicBezTo>
                  <a:pt x="1671" y="7498"/>
                  <a:pt x="1986" y="8160"/>
                  <a:pt x="2490" y="8727"/>
                </a:cubicBezTo>
                <a:lnTo>
                  <a:pt x="3971" y="7278"/>
                </a:lnTo>
                <a:cubicBezTo>
                  <a:pt x="3498" y="6648"/>
                  <a:pt x="3372" y="5860"/>
                  <a:pt x="3592" y="5072"/>
                </a:cubicBezTo>
                <a:cubicBezTo>
                  <a:pt x="3687" y="4820"/>
                  <a:pt x="3813" y="4631"/>
                  <a:pt x="3971" y="4442"/>
                </a:cubicBezTo>
                <a:lnTo>
                  <a:pt x="2490" y="2962"/>
                </a:lnTo>
                <a:cubicBezTo>
                  <a:pt x="2017" y="3529"/>
                  <a:pt x="1671" y="4190"/>
                  <a:pt x="1513" y="4946"/>
                </a:cubicBezTo>
                <a:cubicBezTo>
                  <a:pt x="1482" y="4946"/>
                  <a:pt x="1450" y="4883"/>
                  <a:pt x="1387" y="4883"/>
                </a:cubicBezTo>
                <a:lnTo>
                  <a:pt x="1387" y="3781"/>
                </a:lnTo>
                <a:cubicBezTo>
                  <a:pt x="1387" y="2458"/>
                  <a:pt x="2458" y="1386"/>
                  <a:pt x="3813" y="1386"/>
                </a:cubicBezTo>
                <a:lnTo>
                  <a:pt x="4916" y="1386"/>
                </a:lnTo>
                <a:cubicBezTo>
                  <a:pt x="4916" y="1418"/>
                  <a:pt x="4947" y="1481"/>
                  <a:pt x="4947" y="1512"/>
                </a:cubicBezTo>
                <a:cubicBezTo>
                  <a:pt x="4191" y="1670"/>
                  <a:pt x="3529" y="1985"/>
                  <a:pt x="2962" y="2489"/>
                </a:cubicBezTo>
                <a:lnTo>
                  <a:pt x="4443" y="3938"/>
                </a:lnTo>
                <a:cubicBezTo>
                  <a:pt x="4632" y="3781"/>
                  <a:pt x="4821" y="3686"/>
                  <a:pt x="5073" y="3592"/>
                </a:cubicBezTo>
                <a:cubicBezTo>
                  <a:pt x="5339" y="3496"/>
                  <a:pt x="5605" y="3451"/>
                  <a:pt x="5865" y="3451"/>
                </a:cubicBezTo>
                <a:cubicBezTo>
                  <a:pt x="6375" y="3451"/>
                  <a:pt x="6861" y="3625"/>
                  <a:pt x="7279" y="3938"/>
                </a:cubicBezTo>
                <a:lnTo>
                  <a:pt x="8728" y="2489"/>
                </a:lnTo>
                <a:cubicBezTo>
                  <a:pt x="8161" y="2016"/>
                  <a:pt x="7499" y="1670"/>
                  <a:pt x="6743" y="1512"/>
                </a:cubicBezTo>
                <a:cubicBezTo>
                  <a:pt x="6743" y="1481"/>
                  <a:pt x="6774" y="1418"/>
                  <a:pt x="6774" y="1386"/>
                </a:cubicBezTo>
                <a:close/>
                <a:moveTo>
                  <a:pt x="5829" y="0"/>
                </a:moveTo>
                <a:cubicBezTo>
                  <a:pt x="5420" y="0"/>
                  <a:pt x="5010" y="315"/>
                  <a:pt x="4884" y="725"/>
                </a:cubicBezTo>
                <a:lnTo>
                  <a:pt x="3782" y="725"/>
                </a:lnTo>
                <a:cubicBezTo>
                  <a:pt x="2112" y="725"/>
                  <a:pt x="726" y="2111"/>
                  <a:pt x="726" y="3781"/>
                </a:cubicBezTo>
                <a:lnTo>
                  <a:pt x="726" y="4883"/>
                </a:lnTo>
                <a:cubicBezTo>
                  <a:pt x="316" y="5041"/>
                  <a:pt x="1" y="5419"/>
                  <a:pt x="1" y="5829"/>
                </a:cubicBezTo>
                <a:cubicBezTo>
                  <a:pt x="1" y="6270"/>
                  <a:pt x="316" y="6679"/>
                  <a:pt x="726" y="6774"/>
                </a:cubicBezTo>
                <a:lnTo>
                  <a:pt x="726" y="7876"/>
                </a:lnTo>
                <a:cubicBezTo>
                  <a:pt x="726" y="9578"/>
                  <a:pt x="2112" y="10964"/>
                  <a:pt x="3782" y="10964"/>
                </a:cubicBezTo>
                <a:lnTo>
                  <a:pt x="4884" y="10964"/>
                </a:lnTo>
                <a:cubicBezTo>
                  <a:pt x="5042" y="11342"/>
                  <a:pt x="5420" y="11688"/>
                  <a:pt x="5829" y="11688"/>
                </a:cubicBezTo>
                <a:cubicBezTo>
                  <a:pt x="6270" y="11688"/>
                  <a:pt x="6680" y="11342"/>
                  <a:pt x="6774" y="10964"/>
                </a:cubicBezTo>
                <a:lnTo>
                  <a:pt x="7877" y="10964"/>
                </a:lnTo>
                <a:cubicBezTo>
                  <a:pt x="9578" y="10964"/>
                  <a:pt x="10965" y="9578"/>
                  <a:pt x="10965" y="7876"/>
                </a:cubicBezTo>
                <a:lnTo>
                  <a:pt x="10965" y="6774"/>
                </a:lnTo>
                <a:cubicBezTo>
                  <a:pt x="11343" y="6616"/>
                  <a:pt x="11658" y="6270"/>
                  <a:pt x="11658" y="5829"/>
                </a:cubicBezTo>
                <a:cubicBezTo>
                  <a:pt x="11658" y="5419"/>
                  <a:pt x="11343" y="5072"/>
                  <a:pt x="10965" y="4883"/>
                </a:cubicBezTo>
                <a:lnTo>
                  <a:pt x="10965" y="3781"/>
                </a:lnTo>
                <a:cubicBezTo>
                  <a:pt x="10965" y="2111"/>
                  <a:pt x="9578" y="725"/>
                  <a:pt x="7877" y="725"/>
                </a:cubicBezTo>
                <a:lnTo>
                  <a:pt x="6774" y="725"/>
                </a:lnTo>
                <a:cubicBezTo>
                  <a:pt x="6617" y="315"/>
                  <a:pt x="6270" y="0"/>
                  <a:pt x="5829"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7880" name="Google Shape;7880;p94"/>
          <p:cNvGrpSpPr/>
          <p:nvPr/>
        </p:nvGrpSpPr>
        <p:grpSpPr>
          <a:xfrm>
            <a:off x="5269666" y="3640761"/>
            <a:ext cx="472781" cy="471527"/>
            <a:chOff x="-30345325" y="3184750"/>
            <a:chExt cx="292225" cy="291450"/>
          </a:xfrm>
        </p:grpSpPr>
        <p:sp>
          <p:nvSpPr>
            <p:cNvPr id="7881" name="Google Shape;7881;p94"/>
            <p:cNvSpPr/>
            <p:nvPr/>
          </p:nvSpPr>
          <p:spPr>
            <a:xfrm>
              <a:off x="-30328000" y="3184750"/>
              <a:ext cx="258375" cy="120950"/>
            </a:xfrm>
            <a:custGeom>
              <a:avLst/>
              <a:gdLst/>
              <a:ahLst/>
              <a:cxnLst/>
              <a:rect l="l" t="t" r="r" b="b"/>
              <a:pathLst>
                <a:path w="10335" h="4838" extrusionOk="0">
                  <a:moveTo>
                    <a:pt x="1040" y="0"/>
                  </a:moveTo>
                  <a:cubicBezTo>
                    <a:pt x="473" y="0"/>
                    <a:pt x="1" y="473"/>
                    <a:pt x="1" y="1071"/>
                  </a:cubicBezTo>
                  <a:lnTo>
                    <a:pt x="1" y="2458"/>
                  </a:lnTo>
                  <a:cubicBezTo>
                    <a:pt x="1" y="2993"/>
                    <a:pt x="473" y="3466"/>
                    <a:pt x="1040" y="3466"/>
                  </a:cubicBezTo>
                  <a:lnTo>
                    <a:pt x="2048" y="3466"/>
                  </a:lnTo>
                  <a:lnTo>
                    <a:pt x="2048" y="4505"/>
                  </a:lnTo>
                  <a:cubicBezTo>
                    <a:pt x="2048" y="4663"/>
                    <a:pt x="2143" y="4757"/>
                    <a:pt x="2269" y="4820"/>
                  </a:cubicBezTo>
                  <a:cubicBezTo>
                    <a:pt x="2300" y="4831"/>
                    <a:pt x="2339" y="4838"/>
                    <a:pt x="2380" y="4838"/>
                  </a:cubicBezTo>
                  <a:cubicBezTo>
                    <a:pt x="2461" y="4838"/>
                    <a:pt x="2552" y="4810"/>
                    <a:pt x="2615" y="4726"/>
                  </a:cubicBezTo>
                  <a:lnTo>
                    <a:pt x="3876" y="3466"/>
                  </a:lnTo>
                  <a:lnTo>
                    <a:pt x="6365" y="3466"/>
                  </a:lnTo>
                  <a:lnTo>
                    <a:pt x="7625" y="4726"/>
                  </a:lnTo>
                  <a:cubicBezTo>
                    <a:pt x="7688" y="4810"/>
                    <a:pt x="7765" y="4838"/>
                    <a:pt x="7846" y="4838"/>
                  </a:cubicBezTo>
                  <a:cubicBezTo>
                    <a:pt x="7887" y="4838"/>
                    <a:pt x="7929" y="4831"/>
                    <a:pt x="7971" y="4820"/>
                  </a:cubicBezTo>
                  <a:cubicBezTo>
                    <a:pt x="8097" y="4789"/>
                    <a:pt x="8160" y="4631"/>
                    <a:pt x="8160" y="4505"/>
                  </a:cubicBezTo>
                  <a:lnTo>
                    <a:pt x="8160" y="3466"/>
                  </a:lnTo>
                  <a:lnTo>
                    <a:pt x="9231" y="3466"/>
                  </a:lnTo>
                  <a:cubicBezTo>
                    <a:pt x="9862" y="3466"/>
                    <a:pt x="10334" y="2993"/>
                    <a:pt x="10334" y="2458"/>
                  </a:cubicBezTo>
                  <a:lnTo>
                    <a:pt x="10334" y="1071"/>
                  </a:lnTo>
                  <a:cubicBezTo>
                    <a:pt x="10334" y="536"/>
                    <a:pt x="9862" y="0"/>
                    <a:pt x="9294"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82" name="Google Shape;7882;p94"/>
            <p:cNvSpPr/>
            <p:nvPr/>
          </p:nvSpPr>
          <p:spPr>
            <a:xfrm>
              <a:off x="-30310675" y="3322575"/>
              <a:ext cx="68550" cy="69350"/>
            </a:xfrm>
            <a:custGeom>
              <a:avLst/>
              <a:gdLst/>
              <a:ahLst/>
              <a:cxnLst/>
              <a:rect l="l" t="t" r="r" b="b"/>
              <a:pathLst>
                <a:path w="2742" h="2774" extrusionOk="0">
                  <a:moveTo>
                    <a:pt x="1387" y="1"/>
                  </a:moveTo>
                  <a:cubicBezTo>
                    <a:pt x="599" y="1"/>
                    <a:pt x="1" y="631"/>
                    <a:pt x="1" y="1387"/>
                  </a:cubicBezTo>
                  <a:cubicBezTo>
                    <a:pt x="1" y="2143"/>
                    <a:pt x="599" y="2773"/>
                    <a:pt x="1387" y="2773"/>
                  </a:cubicBezTo>
                  <a:cubicBezTo>
                    <a:pt x="2143" y="2773"/>
                    <a:pt x="2742" y="2143"/>
                    <a:pt x="2742" y="1387"/>
                  </a:cubicBezTo>
                  <a:cubicBezTo>
                    <a:pt x="2742" y="631"/>
                    <a:pt x="2143" y="1"/>
                    <a:pt x="138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83" name="Google Shape;7883;p94"/>
            <p:cNvSpPr/>
            <p:nvPr/>
          </p:nvSpPr>
          <p:spPr>
            <a:xfrm>
              <a:off x="-30345325" y="3408425"/>
              <a:ext cx="137075" cy="67775"/>
            </a:xfrm>
            <a:custGeom>
              <a:avLst/>
              <a:gdLst/>
              <a:ahLst/>
              <a:cxnLst/>
              <a:rect l="l" t="t" r="r" b="b"/>
              <a:pathLst>
                <a:path w="5483" h="2711" extrusionOk="0">
                  <a:moveTo>
                    <a:pt x="2741" y="1"/>
                  </a:moveTo>
                  <a:cubicBezTo>
                    <a:pt x="1387" y="1"/>
                    <a:pt x="221" y="1040"/>
                    <a:pt x="32" y="2332"/>
                  </a:cubicBezTo>
                  <a:cubicBezTo>
                    <a:pt x="0" y="2521"/>
                    <a:pt x="158" y="2710"/>
                    <a:pt x="378" y="2710"/>
                  </a:cubicBezTo>
                  <a:lnTo>
                    <a:pt x="5104" y="2710"/>
                  </a:lnTo>
                  <a:cubicBezTo>
                    <a:pt x="5325" y="2710"/>
                    <a:pt x="5482" y="2521"/>
                    <a:pt x="5482" y="2332"/>
                  </a:cubicBezTo>
                  <a:cubicBezTo>
                    <a:pt x="5262" y="977"/>
                    <a:pt x="4128" y="1"/>
                    <a:pt x="274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84" name="Google Shape;7884;p94"/>
            <p:cNvSpPr/>
            <p:nvPr/>
          </p:nvSpPr>
          <p:spPr>
            <a:xfrm>
              <a:off x="-30156300" y="3322575"/>
              <a:ext cx="68550" cy="69350"/>
            </a:xfrm>
            <a:custGeom>
              <a:avLst/>
              <a:gdLst/>
              <a:ahLst/>
              <a:cxnLst/>
              <a:rect l="l" t="t" r="r" b="b"/>
              <a:pathLst>
                <a:path w="2742" h="2774" extrusionOk="0">
                  <a:moveTo>
                    <a:pt x="1387" y="1"/>
                  </a:moveTo>
                  <a:cubicBezTo>
                    <a:pt x="631" y="1"/>
                    <a:pt x="1" y="631"/>
                    <a:pt x="1" y="1387"/>
                  </a:cubicBezTo>
                  <a:cubicBezTo>
                    <a:pt x="1" y="2143"/>
                    <a:pt x="631" y="2773"/>
                    <a:pt x="1387" y="2773"/>
                  </a:cubicBezTo>
                  <a:cubicBezTo>
                    <a:pt x="2111" y="2773"/>
                    <a:pt x="2742" y="2143"/>
                    <a:pt x="2742" y="1387"/>
                  </a:cubicBezTo>
                  <a:cubicBezTo>
                    <a:pt x="2742" y="631"/>
                    <a:pt x="2111" y="1"/>
                    <a:pt x="138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85" name="Google Shape;7885;p94"/>
            <p:cNvSpPr/>
            <p:nvPr/>
          </p:nvSpPr>
          <p:spPr>
            <a:xfrm>
              <a:off x="-30190950" y="3408425"/>
              <a:ext cx="137850" cy="67775"/>
            </a:xfrm>
            <a:custGeom>
              <a:avLst/>
              <a:gdLst/>
              <a:ahLst/>
              <a:cxnLst/>
              <a:rect l="l" t="t" r="r" b="b"/>
              <a:pathLst>
                <a:path w="5514" h="2711" extrusionOk="0">
                  <a:moveTo>
                    <a:pt x="2773" y="1"/>
                  </a:moveTo>
                  <a:cubicBezTo>
                    <a:pt x="1387" y="1"/>
                    <a:pt x="252" y="1040"/>
                    <a:pt x="32" y="2332"/>
                  </a:cubicBezTo>
                  <a:cubicBezTo>
                    <a:pt x="0" y="2521"/>
                    <a:pt x="158" y="2710"/>
                    <a:pt x="410" y="2710"/>
                  </a:cubicBezTo>
                  <a:lnTo>
                    <a:pt x="5167" y="2710"/>
                  </a:lnTo>
                  <a:cubicBezTo>
                    <a:pt x="5356" y="2710"/>
                    <a:pt x="5514" y="2521"/>
                    <a:pt x="5514" y="2332"/>
                  </a:cubicBezTo>
                  <a:cubicBezTo>
                    <a:pt x="5293" y="977"/>
                    <a:pt x="4128" y="1"/>
                    <a:pt x="2773"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886" name="Google Shape;7886;p94"/>
          <p:cNvGrpSpPr/>
          <p:nvPr/>
        </p:nvGrpSpPr>
        <p:grpSpPr>
          <a:xfrm>
            <a:off x="1702669" y="1840729"/>
            <a:ext cx="471527" cy="471527"/>
            <a:chOff x="-35481425" y="3202075"/>
            <a:chExt cx="291450" cy="291450"/>
          </a:xfrm>
        </p:grpSpPr>
        <p:sp>
          <p:nvSpPr>
            <p:cNvPr id="7887" name="Google Shape;7887;p94"/>
            <p:cNvSpPr/>
            <p:nvPr/>
          </p:nvSpPr>
          <p:spPr>
            <a:xfrm>
              <a:off x="-35414475" y="3304600"/>
              <a:ext cx="154400" cy="85975"/>
            </a:xfrm>
            <a:custGeom>
              <a:avLst/>
              <a:gdLst/>
              <a:ahLst/>
              <a:cxnLst/>
              <a:rect l="l" t="t" r="r" b="b"/>
              <a:pathLst>
                <a:path w="6176" h="3439" extrusionOk="0">
                  <a:moveTo>
                    <a:pt x="4433" y="0"/>
                  </a:moveTo>
                  <a:cubicBezTo>
                    <a:pt x="4393" y="0"/>
                    <a:pt x="4354" y="8"/>
                    <a:pt x="4317" y="26"/>
                  </a:cubicBezTo>
                  <a:cubicBezTo>
                    <a:pt x="4191" y="58"/>
                    <a:pt x="4128" y="216"/>
                    <a:pt x="4128" y="342"/>
                  </a:cubicBezTo>
                  <a:lnTo>
                    <a:pt x="4128" y="1003"/>
                  </a:lnTo>
                  <a:lnTo>
                    <a:pt x="2048" y="1003"/>
                  </a:lnTo>
                  <a:lnTo>
                    <a:pt x="2048" y="342"/>
                  </a:lnTo>
                  <a:cubicBezTo>
                    <a:pt x="2048" y="184"/>
                    <a:pt x="1954" y="58"/>
                    <a:pt x="1828" y="26"/>
                  </a:cubicBezTo>
                  <a:cubicBezTo>
                    <a:pt x="1793" y="15"/>
                    <a:pt x="1750" y="8"/>
                    <a:pt x="1705" y="8"/>
                  </a:cubicBezTo>
                  <a:cubicBezTo>
                    <a:pt x="1626" y="8"/>
                    <a:pt x="1541" y="30"/>
                    <a:pt x="1481" y="89"/>
                  </a:cubicBezTo>
                  <a:lnTo>
                    <a:pt x="95" y="1476"/>
                  </a:lnTo>
                  <a:cubicBezTo>
                    <a:pt x="0" y="1602"/>
                    <a:pt x="0" y="1822"/>
                    <a:pt x="95" y="1948"/>
                  </a:cubicBezTo>
                  <a:lnTo>
                    <a:pt x="1481" y="3334"/>
                  </a:lnTo>
                  <a:cubicBezTo>
                    <a:pt x="1548" y="3379"/>
                    <a:pt x="1646" y="3424"/>
                    <a:pt x="1732" y="3424"/>
                  </a:cubicBezTo>
                  <a:cubicBezTo>
                    <a:pt x="1767" y="3424"/>
                    <a:pt x="1800" y="3416"/>
                    <a:pt x="1828" y="3398"/>
                  </a:cubicBezTo>
                  <a:cubicBezTo>
                    <a:pt x="1954" y="3366"/>
                    <a:pt x="2048" y="3208"/>
                    <a:pt x="2048" y="3082"/>
                  </a:cubicBezTo>
                  <a:lnTo>
                    <a:pt x="2048" y="2421"/>
                  </a:lnTo>
                  <a:lnTo>
                    <a:pt x="4128" y="2421"/>
                  </a:lnTo>
                  <a:lnTo>
                    <a:pt x="4128" y="3082"/>
                  </a:lnTo>
                  <a:cubicBezTo>
                    <a:pt x="4128" y="3240"/>
                    <a:pt x="4191" y="3366"/>
                    <a:pt x="4317" y="3398"/>
                  </a:cubicBezTo>
                  <a:cubicBezTo>
                    <a:pt x="4369" y="3424"/>
                    <a:pt x="4426" y="3439"/>
                    <a:pt x="4483" y="3439"/>
                  </a:cubicBezTo>
                  <a:cubicBezTo>
                    <a:pt x="4562" y="3439"/>
                    <a:pt x="4639" y="3408"/>
                    <a:pt x="4695" y="3334"/>
                  </a:cubicBezTo>
                  <a:lnTo>
                    <a:pt x="6049" y="1948"/>
                  </a:lnTo>
                  <a:cubicBezTo>
                    <a:pt x="6175" y="1822"/>
                    <a:pt x="6175" y="1602"/>
                    <a:pt x="6049" y="1476"/>
                  </a:cubicBezTo>
                  <a:lnTo>
                    <a:pt x="4695" y="89"/>
                  </a:lnTo>
                  <a:cubicBezTo>
                    <a:pt x="4628" y="45"/>
                    <a:pt x="4530" y="0"/>
                    <a:pt x="4433"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88" name="Google Shape;7888;p94"/>
            <p:cNvSpPr/>
            <p:nvPr/>
          </p:nvSpPr>
          <p:spPr>
            <a:xfrm>
              <a:off x="-35413700" y="3202075"/>
              <a:ext cx="34700" cy="103200"/>
            </a:xfrm>
            <a:custGeom>
              <a:avLst/>
              <a:gdLst/>
              <a:ahLst/>
              <a:cxnLst/>
              <a:rect l="l" t="t" r="r" b="b"/>
              <a:pathLst>
                <a:path w="1388" h="4128" extrusionOk="0">
                  <a:moveTo>
                    <a:pt x="1" y="0"/>
                  </a:moveTo>
                  <a:lnTo>
                    <a:pt x="1" y="4127"/>
                  </a:lnTo>
                  <a:lnTo>
                    <a:pt x="348" y="4127"/>
                  </a:lnTo>
                  <a:cubicBezTo>
                    <a:pt x="915" y="4127"/>
                    <a:pt x="1387" y="3655"/>
                    <a:pt x="1387" y="3088"/>
                  </a:cubicBezTo>
                  <a:lnTo>
                    <a:pt x="1387" y="1009"/>
                  </a:lnTo>
                  <a:cubicBezTo>
                    <a:pt x="1387" y="473"/>
                    <a:pt x="915" y="0"/>
                    <a:pt x="348"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89" name="Google Shape;7889;p94"/>
            <p:cNvSpPr/>
            <p:nvPr/>
          </p:nvSpPr>
          <p:spPr>
            <a:xfrm>
              <a:off x="-35413700" y="3389525"/>
              <a:ext cx="34700" cy="103250"/>
            </a:xfrm>
            <a:custGeom>
              <a:avLst/>
              <a:gdLst/>
              <a:ahLst/>
              <a:cxnLst/>
              <a:rect l="l" t="t" r="r" b="b"/>
              <a:pathLst>
                <a:path w="1388" h="4130" extrusionOk="0">
                  <a:moveTo>
                    <a:pt x="1" y="1"/>
                  </a:moveTo>
                  <a:lnTo>
                    <a:pt x="1" y="4128"/>
                  </a:lnTo>
                  <a:lnTo>
                    <a:pt x="348" y="4128"/>
                  </a:lnTo>
                  <a:cubicBezTo>
                    <a:pt x="367" y="4129"/>
                    <a:pt x="386" y="4129"/>
                    <a:pt x="405" y="4129"/>
                  </a:cubicBezTo>
                  <a:cubicBezTo>
                    <a:pt x="946" y="4129"/>
                    <a:pt x="1387" y="3698"/>
                    <a:pt x="1387" y="3119"/>
                  </a:cubicBezTo>
                  <a:lnTo>
                    <a:pt x="1387" y="1040"/>
                  </a:lnTo>
                  <a:cubicBezTo>
                    <a:pt x="1387" y="473"/>
                    <a:pt x="915" y="1"/>
                    <a:pt x="348"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90" name="Google Shape;7890;p94"/>
            <p:cNvSpPr/>
            <p:nvPr/>
          </p:nvSpPr>
          <p:spPr>
            <a:xfrm>
              <a:off x="-35292400" y="3202075"/>
              <a:ext cx="33900" cy="103200"/>
            </a:xfrm>
            <a:custGeom>
              <a:avLst/>
              <a:gdLst/>
              <a:ahLst/>
              <a:cxnLst/>
              <a:rect l="l" t="t" r="r" b="b"/>
              <a:pathLst>
                <a:path w="1356" h="4128" extrusionOk="0">
                  <a:moveTo>
                    <a:pt x="1009" y="0"/>
                  </a:moveTo>
                  <a:cubicBezTo>
                    <a:pt x="473" y="0"/>
                    <a:pt x="1" y="473"/>
                    <a:pt x="1" y="1009"/>
                  </a:cubicBezTo>
                  <a:lnTo>
                    <a:pt x="1" y="3088"/>
                  </a:lnTo>
                  <a:cubicBezTo>
                    <a:pt x="1" y="3655"/>
                    <a:pt x="410" y="4127"/>
                    <a:pt x="1009" y="4127"/>
                  </a:cubicBezTo>
                  <a:lnTo>
                    <a:pt x="1355" y="4127"/>
                  </a:lnTo>
                  <a:lnTo>
                    <a:pt x="1355"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91" name="Google Shape;7891;p94"/>
            <p:cNvSpPr/>
            <p:nvPr/>
          </p:nvSpPr>
          <p:spPr>
            <a:xfrm>
              <a:off x="-35241200" y="3202850"/>
              <a:ext cx="51225" cy="290675"/>
            </a:xfrm>
            <a:custGeom>
              <a:avLst/>
              <a:gdLst/>
              <a:ahLst/>
              <a:cxnLst/>
              <a:rect l="l" t="t" r="r" b="b"/>
              <a:pathLst>
                <a:path w="2049" h="11627" extrusionOk="0">
                  <a:moveTo>
                    <a:pt x="1" y="1"/>
                  </a:moveTo>
                  <a:lnTo>
                    <a:pt x="1" y="11626"/>
                  </a:lnTo>
                  <a:cubicBezTo>
                    <a:pt x="1135" y="11469"/>
                    <a:pt x="2048" y="10460"/>
                    <a:pt x="2048" y="9263"/>
                  </a:cubicBezTo>
                  <a:lnTo>
                    <a:pt x="2048" y="2395"/>
                  </a:lnTo>
                  <a:cubicBezTo>
                    <a:pt x="2048" y="1167"/>
                    <a:pt x="1135" y="158"/>
                    <a:pt x="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92" name="Google Shape;7892;p94"/>
            <p:cNvSpPr/>
            <p:nvPr/>
          </p:nvSpPr>
          <p:spPr>
            <a:xfrm>
              <a:off x="-35292400" y="3389525"/>
              <a:ext cx="33900" cy="104000"/>
            </a:xfrm>
            <a:custGeom>
              <a:avLst/>
              <a:gdLst/>
              <a:ahLst/>
              <a:cxnLst/>
              <a:rect l="l" t="t" r="r" b="b"/>
              <a:pathLst>
                <a:path w="1356" h="4160" extrusionOk="0">
                  <a:moveTo>
                    <a:pt x="1009" y="1"/>
                  </a:moveTo>
                  <a:cubicBezTo>
                    <a:pt x="473" y="1"/>
                    <a:pt x="1" y="473"/>
                    <a:pt x="1" y="1040"/>
                  </a:cubicBezTo>
                  <a:lnTo>
                    <a:pt x="1" y="3119"/>
                  </a:lnTo>
                  <a:cubicBezTo>
                    <a:pt x="1" y="3718"/>
                    <a:pt x="410" y="4159"/>
                    <a:pt x="1009" y="4159"/>
                  </a:cubicBezTo>
                  <a:lnTo>
                    <a:pt x="1355" y="4159"/>
                  </a:lnTo>
                  <a:lnTo>
                    <a:pt x="1355"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93" name="Google Shape;7893;p94"/>
            <p:cNvSpPr/>
            <p:nvPr/>
          </p:nvSpPr>
          <p:spPr>
            <a:xfrm>
              <a:off x="-35481425" y="3202075"/>
              <a:ext cx="51225" cy="289875"/>
            </a:xfrm>
            <a:custGeom>
              <a:avLst/>
              <a:gdLst/>
              <a:ahLst/>
              <a:cxnLst/>
              <a:rect l="l" t="t" r="r" b="b"/>
              <a:pathLst>
                <a:path w="2049" h="11595" extrusionOk="0">
                  <a:moveTo>
                    <a:pt x="2048" y="0"/>
                  </a:moveTo>
                  <a:cubicBezTo>
                    <a:pt x="883" y="158"/>
                    <a:pt x="1" y="1166"/>
                    <a:pt x="1" y="2363"/>
                  </a:cubicBezTo>
                  <a:lnTo>
                    <a:pt x="1" y="9200"/>
                  </a:lnTo>
                  <a:cubicBezTo>
                    <a:pt x="1" y="10460"/>
                    <a:pt x="851" y="11437"/>
                    <a:pt x="2048" y="11594"/>
                  </a:cubicBezTo>
                  <a:lnTo>
                    <a:pt x="2048"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894" name="Google Shape;7894;p94"/>
          <p:cNvGrpSpPr/>
          <p:nvPr/>
        </p:nvGrpSpPr>
        <p:grpSpPr>
          <a:xfrm>
            <a:off x="1702042" y="2429430"/>
            <a:ext cx="472781" cy="470233"/>
            <a:chOff x="-35482200" y="3561225"/>
            <a:chExt cx="292225" cy="290650"/>
          </a:xfrm>
        </p:grpSpPr>
        <p:sp>
          <p:nvSpPr>
            <p:cNvPr id="7895" name="Google Shape;7895;p94"/>
            <p:cNvSpPr/>
            <p:nvPr/>
          </p:nvSpPr>
          <p:spPr>
            <a:xfrm>
              <a:off x="-35482200" y="3749475"/>
              <a:ext cx="292225" cy="102400"/>
            </a:xfrm>
            <a:custGeom>
              <a:avLst/>
              <a:gdLst/>
              <a:ahLst/>
              <a:cxnLst/>
              <a:rect l="l" t="t" r="r" b="b"/>
              <a:pathLst>
                <a:path w="11689" h="4096" extrusionOk="0">
                  <a:moveTo>
                    <a:pt x="1701" y="0"/>
                  </a:moveTo>
                  <a:cubicBezTo>
                    <a:pt x="1040" y="0"/>
                    <a:pt x="473" y="315"/>
                    <a:pt x="63" y="819"/>
                  </a:cubicBezTo>
                  <a:cubicBezTo>
                    <a:pt x="0" y="945"/>
                    <a:pt x="0" y="1040"/>
                    <a:pt x="32" y="1166"/>
                  </a:cubicBezTo>
                  <a:cubicBezTo>
                    <a:pt x="63" y="1292"/>
                    <a:pt x="189" y="1355"/>
                    <a:pt x="347" y="1355"/>
                  </a:cubicBezTo>
                  <a:lnTo>
                    <a:pt x="1008" y="1355"/>
                  </a:lnTo>
                  <a:cubicBezTo>
                    <a:pt x="1418" y="1355"/>
                    <a:pt x="1670" y="1670"/>
                    <a:pt x="1670" y="2048"/>
                  </a:cubicBezTo>
                  <a:cubicBezTo>
                    <a:pt x="1670" y="2426"/>
                    <a:pt x="1355" y="2710"/>
                    <a:pt x="1008" y="2710"/>
                  </a:cubicBezTo>
                  <a:lnTo>
                    <a:pt x="347" y="2710"/>
                  </a:lnTo>
                  <a:cubicBezTo>
                    <a:pt x="221" y="2710"/>
                    <a:pt x="95" y="2773"/>
                    <a:pt x="32" y="2899"/>
                  </a:cubicBezTo>
                  <a:cubicBezTo>
                    <a:pt x="0" y="3025"/>
                    <a:pt x="0" y="3151"/>
                    <a:pt x="63" y="3245"/>
                  </a:cubicBezTo>
                  <a:cubicBezTo>
                    <a:pt x="410" y="3781"/>
                    <a:pt x="1040" y="4096"/>
                    <a:pt x="1701" y="4096"/>
                  </a:cubicBezTo>
                  <a:cubicBezTo>
                    <a:pt x="2615" y="4096"/>
                    <a:pt x="3371" y="3497"/>
                    <a:pt x="3655" y="2710"/>
                  </a:cubicBezTo>
                  <a:lnTo>
                    <a:pt x="8065" y="2710"/>
                  </a:lnTo>
                  <a:cubicBezTo>
                    <a:pt x="8317" y="3497"/>
                    <a:pt x="9073" y="4096"/>
                    <a:pt x="9987" y="4096"/>
                  </a:cubicBezTo>
                  <a:cubicBezTo>
                    <a:pt x="10649" y="4096"/>
                    <a:pt x="11247" y="3781"/>
                    <a:pt x="11594" y="3245"/>
                  </a:cubicBezTo>
                  <a:cubicBezTo>
                    <a:pt x="11688" y="3119"/>
                    <a:pt x="11688" y="3025"/>
                    <a:pt x="11625" y="2899"/>
                  </a:cubicBezTo>
                  <a:cubicBezTo>
                    <a:pt x="11594" y="2773"/>
                    <a:pt x="11468" y="2710"/>
                    <a:pt x="11310" y="2710"/>
                  </a:cubicBezTo>
                  <a:lnTo>
                    <a:pt x="10649" y="2710"/>
                  </a:lnTo>
                  <a:cubicBezTo>
                    <a:pt x="10271" y="2710"/>
                    <a:pt x="9987" y="2395"/>
                    <a:pt x="9987" y="2048"/>
                  </a:cubicBezTo>
                  <a:cubicBezTo>
                    <a:pt x="9987" y="1670"/>
                    <a:pt x="10302" y="1355"/>
                    <a:pt x="10649" y="1355"/>
                  </a:cubicBezTo>
                  <a:lnTo>
                    <a:pt x="11310" y="1355"/>
                  </a:lnTo>
                  <a:cubicBezTo>
                    <a:pt x="11436" y="1355"/>
                    <a:pt x="11562" y="1292"/>
                    <a:pt x="11625" y="1166"/>
                  </a:cubicBezTo>
                  <a:cubicBezTo>
                    <a:pt x="11688" y="1040"/>
                    <a:pt x="11688" y="945"/>
                    <a:pt x="11594" y="819"/>
                  </a:cubicBezTo>
                  <a:cubicBezTo>
                    <a:pt x="11247" y="315"/>
                    <a:pt x="10649" y="0"/>
                    <a:pt x="9987" y="0"/>
                  </a:cubicBezTo>
                  <a:cubicBezTo>
                    <a:pt x="9073" y="0"/>
                    <a:pt x="8349" y="567"/>
                    <a:pt x="8065" y="1355"/>
                  </a:cubicBezTo>
                  <a:lnTo>
                    <a:pt x="3655" y="1355"/>
                  </a:lnTo>
                  <a:cubicBezTo>
                    <a:pt x="3371" y="567"/>
                    <a:pt x="2615" y="0"/>
                    <a:pt x="170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96" name="Google Shape;7896;p94"/>
            <p:cNvSpPr/>
            <p:nvPr/>
          </p:nvSpPr>
          <p:spPr>
            <a:xfrm>
              <a:off x="-35371150" y="3561225"/>
              <a:ext cx="68550" cy="68550"/>
            </a:xfrm>
            <a:custGeom>
              <a:avLst/>
              <a:gdLst/>
              <a:ahLst/>
              <a:cxnLst/>
              <a:rect l="l" t="t" r="r" b="b"/>
              <a:pathLst>
                <a:path w="2742" h="2742" extrusionOk="0">
                  <a:moveTo>
                    <a:pt x="1355" y="1"/>
                  </a:moveTo>
                  <a:cubicBezTo>
                    <a:pt x="630" y="1"/>
                    <a:pt x="0" y="631"/>
                    <a:pt x="0" y="1387"/>
                  </a:cubicBezTo>
                  <a:cubicBezTo>
                    <a:pt x="0" y="2111"/>
                    <a:pt x="630" y="2741"/>
                    <a:pt x="1355" y="2741"/>
                  </a:cubicBezTo>
                  <a:cubicBezTo>
                    <a:pt x="2111" y="2741"/>
                    <a:pt x="2741" y="2111"/>
                    <a:pt x="2741" y="1387"/>
                  </a:cubicBezTo>
                  <a:cubicBezTo>
                    <a:pt x="2741" y="631"/>
                    <a:pt x="2111" y="1"/>
                    <a:pt x="135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97" name="Google Shape;7897;p94"/>
            <p:cNvSpPr/>
            <p:nvPr/>
          </p:nvSpPr>
          <p:spPr>
            <a:xfrm>
              <a:off x="-35405025" y="3647075"/>
              <a:ext cx="136275" cy="119750"/>
            </a:xfrm>
            <a:custGeom>
              <a:avLst/>
              <a:gdLst/>
              <a:ahLst/>
              <a:cxnLst/>
              <a:rect l="l" t="t" r="r" b="b"/>
              <a:pathLst>
                <a:path w="5451" h="4790" extrusionOk="0">
                  <a:moveTo>
                    <a:pt x="2710" y="1"/>
                  </a:moveTo>
                  <a:cubicBezTo>
                    <a:pt x="1387" y="1"/>
                    <a:pt x="253" y="1009"/>
                    <a:pt x="32" y="2300"/>
                  </a:cubicBezTo>
                  <a:cubicBezTo>
                    <a:pt x="1" y="2521"/>
                    <a:pt x="158" y="2710"/>
                    <a:pt x="410" y="2710"/>
                  </a:cubicBezTo>
                  <a:lnTo>
                    <a:pt x="2395" y="2710"/>
                  </a:lnTo>
                  <a:lnTo>
                    <a:pt x="2395" y="4789"/>
                  </a:lnTo>
                  <a:lnTo>
                    <a:pt x="3088" y="4789"/>
                  </a:lnTo>
                  <a:lnTo>
                    <a:pt x="3088" y="2710"/>
                  </a:lnTo>
                  <a:lnTo>
                    <a:pt x="5073" y="2710"/>
                  </a:lnTo>
                  <a:cubicBezTo>
                    <a:pt x="5293" y="2710"/>
                    <a:pt x="5451" y="2521"/>
                    <a:pt x="5451" y="2300"/>
                  </a:cubicBezTo>
                  <a:cubicBezTo>
                    <a:pt x="5230" y="977"/>
                    <a:pt x="4096" y="1"/>
                    <a:pt x="271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898" name="Google Shape;7898;p94"/>
          <p:cNvGrpSpPr/>
          <p:nvPr/>
        </p:nvGrpSpPr>
        <p:grpSpPr>
          <a:xfrm>
            <a:off x="1702669" y="3009254"/>
            <a:ext cx="471527" cy="471487"/>
            <a:chOff x="-35481425" y="3919600"/>
            <a:chExt cx="291450" cy="291425"/>
          </a:xfrm>
        </p:grpSpPr>
        <p:sp>
          <p:nvSpPr>
            <p:cNvPr id="7899" name="Google Shape;7899;p94"/>
            <p:cNvSpPr/>
            <p:nvPr/>
          </p:nvSpPr>
          <p:spPr>
            <a:xfrm>
              <a:off x="-35327050" y="4125150"/>
              <a:ext cx="84300" cy="85100"/>
            </a:xfrm>
            <a:custGeom>
              <a:avLst/>
              <a:gdLst/>
              <a:ahLst/>
              <a:cxnLst/>
              <a:rect l="l" t="t" r="r" b="b"/>
              <a:pathLst>
                <a:path w="3372" h="3404" extrusionOk="0">
                  <a:moveTo>
                    <a:pt x="3025" y="1"/>
                  </a:moveTo>
                  <a:cubicBezTo>
                    <a:pt x="2836" y="1"/>
                    <a:pt x="2678" y="159"/>
                    <a:pt x="2678" y="348"/>
                  </a:cubicBezTo>
                  <a:lnTo>
                    <a:pt x="2678" y="1041"/>
                  </a:lnTo>
                  <a:cubicBezTo>
                    <a:pt x="2678" y="1576"/>
                    <a:pt x="2206" y="2049"/>
                    <a:pt x="1639" y="2049"/>
                  </a:cubicBezTo>
                  <a:lnTo>
                    <a:pt x="1103" y="2049"/>
                  </a:lnTo>
                  <a:lnTo>
                    <a:pt x="1229" y="1923"/>
                  </a:lnTo>
                  <a:cubicBezTo>
                    <a:pt x="1387" y="1860"/>
                    <a:pt x="1387" y="1608"/>
                    <a:pt x="1261" y="1513"/>
                  </a:cubicBezTo>
                  <a:cubicBezTo>
                    <a:pt x="1198" y="1450"/>
                    <a:pt x="1111" y="1419"/>
                    <a:pt x="1024" y="1419"/>
                  </a:cubicBezTo>
                  <a:cubicBezTo>
                    <a:pt x="938" y="1419"/>
                    <a:pt x="851" y="1450"/>
                    <a:pt x="788" y="1513"/>
                  </a:cubicBezTo>
                  <a:lnTo>
                    <a:pt x="127" y="2175"/>
                  </a:lnTo>
                  <a:cubicBezTo>
                    <a:pt x="1" y="2301"/>
                    <a:pt x="1" y="2521"/>
                    <a:pt x="127" y="2647"/>
                  </a:cubicBezTo>
                  <a:lnTo>
                    <a:pt x="788" y="3309"/>
                  </a:lnTo>
                  <a:cubicBezTo>
                    <a:pt x="851" y="3372"/>
                    <a:pt x="938" y="3404"/>
                    <a:pt x="1024" y="3404"/>
                  </a:cubicBezTo>
                  <a:cubicBezTo>
                    <a:pt x="1111" y="3404"/>
                    <a:pt x="1198" y="3372"/>
                    <a:pt x="1261" y="3309"/>
                  </a:cubicBezTo>
                  <a:cubicBezTo>
                    <a:pt x="1387" y="3183"/>
                    <a:pt x="1387" y="2962"/>
                    <a:pt x="1261" y="2836"/>
                  </a:cubicBezTo>
                  <a:lnTo>
                    <a:pt x="1135" y="2710"/>
                  </a:lnTo>
                  <a:lnTo>
                    <a:pt x="1702" y="2710"/>
                  </a:lnTo>
                  <a:cubicBezTo>
                    <a:pt x="2647" y="2710"/>
                    <a:pt x="3372" y="1986"/>
                    <a:pt x="3372" y="1041"/>
                  </a:cubicBezTo>
                  <a:lnTo>
                    <a:pt x="3372" y="348"/>
                  </a:lnTo>
                  <a:cubicBezTo>
                    <a:pt x="3372" y="159"/>
                    <a:pt x="3214" y="1"/>
                    <a:pt x="302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00" name="Google Shape;7900;p94"/>
            <p:cNvSpPr/>
            <p:nvPr/>
          </p:nvSpPr>
          <p:spPr>
            <a:xfrm>
              <a:off x="-35429450" y="3921175"/>
              <a:ext cx="84300" cy="85075"/>
            </a:xfrm>
            <a:custGeom>
              <a:avLst/>
              <a:gdLst/>
              <a:ahLst/>
              <a:cxnLst/>
              <a:rect l="l" t="t" r="r" b="b"/>
              <a:pathLst>
                <a:path w="3372" h="3403" extrusionOk="0">
                  <a:moveTo>
                    <a:pt x="2360" y="0"/>
                  </a:moveTo>
                  <a:cubicBezTo>
                    <a:pt x="2269" y="0"/>
                    <a:pt x="2175" y="32"/>
                    <a:pt x="2112" y="95"/>
                  </a:cubicBezTo>
                  <a:cubicBezTo>
                    <a:pt x="2017" y="221"/>
                    <a:pt x="2017" y="441"/>
                    <a:pt x="2112" y="567"/>
                  </a:cubicBezTo>
                  <a:lnTo>
                    <a:pt x="2238" y="693"/>
                  </a:lnTo>
                  <a:lnTo>
                    <a:pt x="1702" y="693"/>
                  </a:lnTo>
                  <a:cubicBezTo>
                    <a:pt x="757" y="693"/>
                    <a:pt x="1" y="1418"/>
                    <a:pt x="1" y="2363"/>
                  </a:cubicBezTo>
                  <a:lnTo>
                    <a:pt x="1" y="3056"/>
                  </a:lnTo>
                  <a:cubicBezTo>
                    <a:pt x="1" y="3245"/>
                    <a:pt x="158" y="3403"/>
                    <a:pt x="347" y="3403"/>
                  </a:cubicBezTo>
                  <a:cubicBezTo>
                    <a:pt x="536" y="3403"/>
                    <a:pt x="694" y="3245"/>
                    <a:pt x="694" y="3056"/>
                  </a:cubicBezTo>
                  <a:lnTo>
                    <a:pt x="694" y="2332"/>
                  </a:lnTo>
                  <a:cubicBezTo>
                    <a:pt x="694" y="1796"/>
                    <a:pt x="1167" y="1292"/>
                    <a:pt x="1734" y="1292"/>
                  </a:cubicBezTo>
                  <a:lnTo>
                    <a:pt x="2269" y="1292"/>
                  </a:lnTo>
                  <a:lnTo>
                    <a:pt x="2175" y="1418"/>
                  </a:lnTo>
                  <a:cubicBezTo>
                    <a:pt x="2017" y="1544"/>
                    <a:pt x="2017" y="1733"/>
                    <a:pt x="2112" y="1891"/>
                  </a:cubicBezTo>
                  <a:cubicBezTo>
                    <a:pt x="2175" y="1954"/>
                    <a:pt x="2269" y="1985"/>
                    <a:pt x="2360" y="1985"/>
                  </a:cubicBezTo>
                  <a:cubicBezTo>
                    <a:pt x="2450" y="1985"/>
                    <a:pt x="2537" y="1954"/>
                    <a:pt x="2584" y="1891"/>
                  </a:cubicBezTo>
                  <a:lnTo>
                    <a:pt x="3277" y="1229"/>
                  </a:lnTo>
                  <a:cubicBezTo>
                    <a:pt x="3372" y="1103"/>
                    <a:pt x="3372" y="882"/>
                    <a:pt x="3277" y="756"/>
                  </a:cubicBezTo>
                  <a:lnTo>
                    <a:pt x="2584" y="95"/>
                  </a:lnTo>
                  <a:cubicBezTo>
                    <a:pt x="2537" y="32"/>
                    <a:pt x="2450" y="0"/>
                    <a:pt x="236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01" name="Google Shape;7901;p94"/>
            <p:cNvSpPr/>
            <p:nvPr/>
          </p:nvSpPr>
          <p:spPr>
            <a:xfrm>
              <a:off x="-35481425" y="4021975"/>
              <a:ext cx="137075" cy="35475"/>
            </a:xfrm>
            <a:custGeom>
              <a:avLst/>
              <a:gdLst/>
              <a:ahLst/>
              <a:cxnLst/>
              <a:rect l="l" t="t" r="r" b="b"/>
              <a:pathLst>
                <a:path w="5483" h="1419" extrusionOk="0">
                  <a:moveTo>
                    <a:pt x="1009" y="1"/>
                  </a:moveTo>
                  <a:cubicBezTo>
                    <a:pt x="473" y="1"/>
                    <a:pt x="1" y="473"/>
                    <a:pt x="1" y="1072"/>
                  </a:cubicBezTo>
                  <a:lnTo>
                    <a:pt x="1" y="1419"/>
                  </a:lnTo>
                  <a:lnTo>
                    <a:pt x="5482" y="1419"/>
                  </a:lnTo>
                  <a:lnTo>
                    <a:pt x="5482" y="1072"/>
                  </a:lnTo>
                  <a:lnTo>
                    <a:pt x="5451" y="1072"/>
                  </a:lnTo>
                  <a:cubicBezTo>
                    <a:pt x="5451" y="505"/>
                    <a:pt x="5010" y="1"/>
                    <a:pt x="4443"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02" name="Google Shape;7902;p94"/>
            <p:cNvSpPr/>
            <p:nvPr/>
          </p:nvSpPr>
          <p:spPr>
            <a:xfrm>
              <a:off x="-35481425" y="4073975"/>
              <a:ext cx="136275" cy="85875"/>
            </a:xfrm>
            <a:custGeom>
              <a:avLst/>
              <a:gdLst/>
              <a:ahLst/>
              <a:cxnLst/>
              <a:rect l="l" t="t" r="r" b="b"/>
              <a:pathLst>
                <a:path w="5451" h="3435" extrusionOk="0">
                  <a:moveTo>
                    <a:pt x="1" y="0"/>
                  </a:moveTo>
                  <a:lnTo>
                    <a:pt x="1" y="3434"/>
                  </a:lnTo>
                  <a:lnTo>
                    <a:pt x="5451" y="3434"/>
                  </a:lnTo>
                  <a:lnTo>
                    <a:pt x="5451"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03" name="Google Shape;7903;p94"/>
            <p:cNvSpPr/>
            <p:nvPr/>
          </p:nvSpPr>
          <p:spPr>
            <a:xfrm>
              <a:off x="-35481425" y="4176350"/>
              <a:ext cx="136275" cy="34675"/>
            </a:xfrm>
            <a:custGeom>
              <a:avLst/>
              <a:gdLst/>
              <a:ahLst/>
              <a:cxnLst/>
              <a:rect l="l" t="t" r="r" b="b"/>
              <a:pathLst>
                <a:path w="5451" h="1387" extrusionOk="0">
                  <a:moveTo>
                    <a:pt x="1" y="1"/>
                  </a:moveTo>
                  <a:lnTo>
                    <a:pt x="1" y="347"/>
                  </a:lnTo>
                  <a:cubicBezTo>
                    <a:pt x="1" y="946"/>
                    <a:pt x="410" y="1387"/>
                    <a:pt x="1009" y="1387"/>
                  </a:cubicBezTo>
                  <a:lnTo>
                    <a:pt x="4443" y="1387"/>
                  </a:lnTo>
                  <a:cubicBezTo>
                    <a:pt x="4978" y="1387"/>
                    <a:pt x="5451" y="914"/>
                    <a:pt x="5451" y="347"/>
                  </a:cubicBezTo>
                  <a:lnTo>
                    <a:pt x="5451"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04" name="Google Shape;7904;p94"/>
            <p:cNvSpPr/>
            <p:nvPr/>
          </p:nvSpPr>
          <p:spPr>
            <a:xfrm>
              <a:off x="-35327050" y="3919600"/>
              <a:ext cx="137075" cy="33875"/>
            </a:xfrm>
            <a:custGeom>
              <a:avLst/>
              <a:gdLst/>
              <a:ahLst/>
              <a:cxnLst/>
              <a:rect l="l" t="t" r="r" b="b"/>
              <a:pathLst>
                <a:path w="5483" h="1355" extrusionOk="0">
                  <a:moveTo>
                    <a:pt x="1009" y="0"/>
                  </a:moveTo>
                  <a:cubicBezTo>
                    <a:pt x="473" y="0"/>
                    <a:pt x="1" y="473"/>
                    <a:pt x="1" y="1008"/>
                  </a:cubicBezTo>
                  <a:lnTo>
                    <a:pt x="1" y="1355"/>
                  </a:lnTo>
                  <a:lnTo>
                    <a:pt x="5482" y="1355"/>
                  </a:lnTo>
                  <a:lnTo>
                    <a:pt x="5482" y="1008"/>
                  </a:lnTo>
                  <a:cubicBezTo>
                    <a:pt x="5482" y="473"/>
                    <a:pt x="5010" y="0"/>
                    <a:pt x="4443"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05" name="Google Shape;7905;p94"/>
            <p:cNvSpPr/>
            <p:nvPr/>
          </p:nvSpPr>
          <p:spPr>
            <a:xfrm>
              <a:off x="-35327825" y="3970800"/>
              <a:ext cx="136275" cy="85875"/>
            </a:xfrm>
            <a:custGeom>
              <a:avLst/>
              <a:gdLst/>
              <a:ahLst/>
              <a:cxnLst/>
              <a:rect l="l" t="t" r="r" b="b"/>
              <a:pathLst>
                <a:path w="5451" h="3435" extrusionOk="0">
                  <a:moveTo>
                    <a:pt x="0" y="0"/>
                  </a:moveTo>
                  <a:lnTo>
                    <a:pt x="0" y="3434"/>
                  </a:lnTo>
                  <a:lnTo>
                    <a:pt x="5450" y="3434"/>
                  </a:lnTo>
                  <a:lnTo>
                    <a:pt x="5450"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06" name="Google Shape;7906;p94"/>
            <p:cNvSpPr/>
            <p:nvPr/>
          </p:nvSpPr>
          <p:spPr>
            <a:xfrm>
              <a:off x="-35327825" y="4073975"/>
              <a:ext cx="136275" cy="35450"/>
            </a:xfrm>
            <a:custGeom>
              <a:avLst/>
              <a:gdLst/>
              <a:ahLst/>
              <a:cxnLst/>
              <a:rect l="l" t="t" r="r" b="b"/>
              <a:pathLst>
                <a:path w="5451" h="1418" extrusionOk="0">
                  <a:moveTo>
                    <a:pt x="0" y="0"/>
                  </a:moveTo>
                  <a:lnTo>
                    <a:pt x="0" y="347"/>
                  </a:lnTo>
                  <a:cubicBezTo>
                    <a:pt x="0" y="914"/>
                    <a:pt x="473" y="1418"/>
                    <a:pt x="1008" y="1418"/>
                  </a:cubicBezTo>
                  <a:lnTo>
                    <a:pt x="4442" y="1418"/>
                  </a:lnTo>
                  <a:cubicBezTo>
                    <a:pt x="4978" y="1418"/>
                    <a:pt x="5450" y="945"/>
                    <a:pt x="5450" y="347"/>
                  </a:cubicBezTo>
                  <a:lnTo>
                    <a:pt x="5450"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907" name="Google Shape;7907;p94"/>
          <p:cNvGrpSpPr/>
          <p:nvPr/>
        </p:nvGrpSpPr>
        <p:grpSpPr>
          <a:xfrm>
            <a:off x="4683515" y="1841376"/>
            <a:ext cx="476624" cy="470233"/>
            <a:chOff x="-33645475" y="3228075"/>
            <a:chExt cx="294600" cy="290650"/>
          </a:xfrm>
        </p:grpSpPr>
        <p:sp>
          <p:nvSpPr>
            <p:cNvPr id="7908" name="Google Shape;7908;p94"/>
            <p:cNvSpPr/>
            <p:nvPr/>
          </p:nvSpPr>
          <p:spPr>
            <a:xfrm>
              <a:off x="-33456450" y="3261925"/>
              <a:ext cx="84300" cy="85100"/>
            </a:xfrm>
            <a:custGeom>
              <a:avLst/>
              <a:gdLst/>
              <a:ahLst/>
              <a:cxnLst/>
              <a:rect l="l" t="t" r="r" b="b"/>
              <a:pathLst>
                <a:path w="3372" h="3404" extrusionOk="0">
                  <a:moveTo>
                    <a:pt x="347" y="1"/>
                  </a:moveTo>
                  <a:cubicBezTo>
                    <a:pt x="158" y="1"/>
                    <a:pt x="1" y="158"/>
                    <a:pt x="1" y="347"/>
                  </a:cubicBezTo>
                  <a:cubicBezTo>
                    <a:pt x="1" y="536"/>
                    <a:pt x="158" y="694"/>
                    <a:pt x="347" y="694"/>
                  </a:cubicBezTo>
                  <a:lnTo>
                    <a:pt x="1009" y="694"/>
                  </a:lnTo>
                  <a:cubicBezTo>
                    <a:pt x="1576" y="694"/>
                    <a:pt x="2049" y="1166"/>
                    <a:pt x="2049" y="1733"/>
                  </a:cubicBezTo>
                  <a:lnTo>
                    <a:pt x="2049" y="2269"/>
                  </a:lnTo>
                  <a:lnTo>
                    <a:pt x="1923" y="2175"/>
                  </a:lnTo>
                  <a:cubicBezTo>
                    <a:pt x="1860" y="2112"/>
                    <a:pt x="1773" y="2080"/>
                    <a:pt x="1686" y="2080"/>
                  </a:cubicBezTo>
                  <a:cubicBezTo>
                    <a:pt x="1600" y="2080"/>
                    <a:pt x="1513" y="2112"/>
                    <a:pt x="1450" y="2175"/>
                  </a:cubicBezTo>
                  <a:cubicBezTo>
                    <a:pt x="1324" y="2269"/>
                    <a:pt x="1324" y="2521"/>
                    <a:pt x="1450" y="2647"/>
                  </a:cubicBezTo>
                  <a:lnTo>
                    <a:pt x="2112" y="3309"/>
                  </a:lnTo>
                  <a:cubicBezTo>
                    <a:pt x="2175" y="3372"/>
                    <a:pt x="2269" y="3403"/>
                    <a:pt x="2360" y="3403"/>
                  </a:cubicBezTo>
                  <a:cubicBezTo>
                    <a:pt x="2450" y="3403"/>
                    <a:pt x="2537" y="3372"/>
                    <a:pt x="2584" y="3309"/>
                  </a:cubicBezTo>
                  <a:lnTo>
                    <a:pt x="3277" y="2647"/>
                  </a:lnTo>
                  <a:cubicBezTo>
                    <a:pt x="3372" y="2521"/>
                    <a:pt x="3372" y="2269"/>
                    <a:pt x="3277" y="2175"/>
                  </a:cubicBezTo>
                  <a:cubicBezTo>
                    <a:pt x="3214" y="2112"/>
                    <a:pt x="3120" y="2080"/>
                    <a:pt x="3029" y="2080"/>
                  </a:cubicBezTo>
                  <a:cubicBezTo>
                    <a:pt x="2939" y="2080"/>
                    <a:pt x="2852" y="2112"/>
                    <a:pt x="2805" y="2175"/>
                  </a:cubicBezTo>
                  <a:lnTo>
                    <a:pt x="2679" y="2269"/>
                  </a:lnTo>
                  <a:lnTo>
                    <a:pt x="2679" y="1733"/>
                  </a:lnTo>
                  <a:cubicBezTo>
                    <a:pt x="2742" y="788"/>
                    <a:pt x="1954" y="1"/>
                    <a:pt x="100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09" name="Google Shape;7909;p94"/>
            <p:cNvSpPr/>
            <p:nvPr/>
          </p:nvSpPr>
          <p:spPr>
            <a:xfrm>
              <a:off x="-33575375" y="3433625"/>
              <a:ext cx="85075" cy="85100"/>
            </a:xfrm>
            <a:custGeom>
              <a:avLst/>
              <a:gdLst/>
              <a:ahLst/>
              <a:cxnLst/>
              <a:rect l="l" t="t" r="r" b="b"/>
              <a:pathLst>
                <a:path w="3403" h="3404" extrusionOk="0">
                  <a:moveTo>
                    <a:pt x="1013" y="1"/>
                  </a:moveTo>
                  <a:cubicBezTo>
                    <a:pt x="922" y="1"/>
                    <a:pt x="835" y="32"/>
                    <a:pt x="788" y="95"/>
                  </a:cubicBezTo>
                  <a:lnTo>
                    <a:pt x="127" y="757"/>
                  </a:lnTo>
                  <a:cubicBezTo>
                    <a:pt x="1" y="883"/>
                    <a:pt x="1" y="1135"/>
                    <a:pt x="127" y="1229"/>
                  </a:cubicBezTo>
                  <a:cubicBezTo>
                    <a:pt x="174" y="1292"/>
                    <a:pt x="260" y="1324"/>
                    <a:pt x="351" y="1324"/>
                  </a:cubicBezTo>
                  <a:cubicBezTo>
                    <a:pt x="442" y="1324"/>
                    <a:pt x="536" y="1292"/>
                    <a:pt x="599" y="1229"/>
                  </a:cubicBezTo>
                  <a:lnTo>
                    <a:pt x="694" y="1135"/>
                  </a:lnTo>
                  <a:lnTo>
                    <a:pt x="694" y="1671"/>
                  </a:lnTo>
                  <a:cubicBezTo>
                    <a:pt x="694" y="2616"/>
                    <a:pt x="1450" y="3372"/>
                    <a:pt x="2395" y="3372"/>
                  </a:cubicBezTo>
                  <a:lnTo>
                    <a:pt x="3057" y="3372"/>
                  </a:lnTo>
                  <a:lnTo>
                    <a:pt x="3057" y="3403"/>
                  </a:lnTo>
                  <a:cubicBezTo>
                    <a:pt x="3246" y="3403"/>
                    <a:pt x="3403" y="3246"/>
                    <a:pt x="3403" y="3057"/>
                  </a:cubicBezTo>
                  <a:cubicBezTo>
                    <a:pt x="3403" y="2868"/>
                    <a:pt x="3246" y="2710"/>
                    <a:pt x="3057" y="2710"/>
                  </a:cubicBezTo>
                  <a:lnTo>
                    <a:pt x="2363" y="2710"/>
                  </a:lnTo>
                  <a:cubicBezTo>
                    <a:pt x="1796" y="2710"/>
                    <a:pt x="1324" y="2238"/>
                    <a:pt x="1324" y="1671"/>
                  </a:cubicBezTo>
                  <a:lnTo>
                    <a:pt x="1324" y="1135"/>
                  </a:lnTo>
                  <a:lnTo>
                    <a:pt x="1450" y="1229"/>
                  </a:lnTo>
                  <a:cubicBezTo>
                    <a:pt x="1513" y="1292"/>
                    <a:pt x="1599" y="1324"/>
                    <a:pt x="1686" y="1324"/>
                  </a:cubicBezTo>
                  <a:cubicBezTo>
                    <a:pt x="1773" y="1324"/>
                    <a:pt x="1859" y="1292"/>
                    <a:pt x="1922" y="1229"/>
                  </a:cubicBezTo>
                  <a:cubicBezTo>
                    <a:pt x="2048" y="1135"/>
                    <a:pt x="2048" y="883"/>
                    <a:pt x="1922" y="757"/>
                  </a:cubicBezTo>
                  <a:lnTo>
                    <a:pt x="1261" y="95"/>
                  </a:lnTo>
                  <a:cubicBezTo>
                    <a:pt x="1198" y="32"/>
                    <a:pt x="1103" y="1"/>
                    <a:pt x="1013"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10" name="Google Shape;7910;p94"/>
            <p:cNvSpPr/>
            <p:nvPr/>
          </p:nvSpPr>
          <p:spPr>
            <a:xfrm>
              <a:off x="-33645475" y="3228075"/>
              <a:ext cx="206375" cy="153600"/>
            </a:xfrm>
            <a:custGeom>
              <a:avLst/>
              <a:gdLst/>
              <a:ahLst/>
              <a:cxnLst/>
              <a:rect l="l" t="t" r="r" b="b"/>
              <a:pathLst>
                <a:path w="8255" h="6144" extrusionOk="0">
                  <a:moveTo>
                    <a:pt x="4191" y="0"/>
                  </a:moveTo>
                  <a:cubicBezTo>
                    <a:pt x="2300" y="0"/>
                    <a:pt x="757" y="1544"/>
                    <a:pt x="757" y="3434"/>
                  </a:cubicBezTo>
                  <a:lnTo>
                    <a:pt x="757" y="3529"/>
                  </a:lnTo>
                  <a:cubicBezTo>
                    <a:pt x="347" y="3686"/>
                    <a:pt x="95" y="4033"/>
                    <a:pt x="95" y="4474"/>
                  </a:cubicBezTo>
                  <a:lnTo>
                    <a:pt x="95" y="5135"/>
                  </a:lnTo>
                  <a:cubicBezTo>
                    <a:pt x="1" y="5671"/>
                    <a:pt x="473" y="6143"/>
                    <a:pt x="1009" y="6143"/>
                  </a:cubicBezTo>
                  <a:cubicBezTo>
                    <a:pt x="1135" y="6143"/>
                    <a:pt x="1261" y="6112"/>
                    <a:pt x="1387" y="6080"/>
                  </a:cubicBezTo>
                  <a:lnTo>
                    <a:pt x="1387" y="3403"/>
                  </a:lnTo>
                  <a:cubicBezTo>
                    <a:pt x="1387" y="1890"/>
                    <a:pt x="2647" y="630"/>
                    <a:pt x="4128" y="630"/>
                  </a:cubicBezTo>
                  <a:cubicBezTo>
                    <a:pt x="5640" y="630"/>
                    <a:pt x="6900" y="1890"/>
                    <a:pt x="6900" y="3403"/>
                  </a:cubicBezTo>
                  <a:lnTo>
                    <a:pt x="6900" y="6080"/>
                  </a:lnTo>
                  <a:cubicBezTo>
                    <a:pt x="6995" y="6112"/>
                    <a:pt x="7121" y="6143"/>
                    <a:pt x="7247" y="6143"/>
                  </a:cubicBezTo>
                  <a:cubicBezTo>
                    <a:pt x="7782" y="6143"/>
                    <a:pt x="8255" y="5671"/>
                    <a:pt x="8255" y="5135"/>
                  </a:cubicBezTo>
                  <a:lnTo>
                    <a:pt x="8255" y="4474"/>
                  </a:lnTo>
                  <a:cubicBezTo>
                    <a:pt x="8255" y="4033"/>
                    <a:pt x="8003" y="3623"/>
                    <a:pt x="7593" y="3529"/>
                  </a:cubicBezTo>
                  <a:lnTo>
                    <a:pt x="7593" y="3434"/>
                  </a:lnTo>
                  <a:cubicBezTo>
                    <a:pt x="7593" y="1544"/>
                    <a:pt x="6050" y="0"/>
                    <a:pt x="419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11" name="Google Shape;7911;p94"/>
            <p:cNvSpPr/>
            <p:nvPr/>
          </p:nvSpPr>
          <p:spPr>
            <a:xfrm>
              <a:off x="-33593500" y="3279250"/>
              <a:ext cx="104775" cy="52275"/>
            </a:xfrm>
            <a:custGeom>
              <a:avLst/>
              <a:gdLst/>
              <a:ahLst/>
              <a:cxnLst/>
              <a:rect l="l" t="t" r="r" b="b"/>
              <a:pathLst>
                <a:path w="4191" h="2091" extrusionOk="0">
                  <a:moveTo>
                    <a:pt x="1734" y="1"/>
                  </a:moveTo>
                  <a:cubicBezTo>
                    <a:pt x="789" y="1"/>
                    <a:pt x="1" y="757"/>
                    <a:pt x="1" y="1702"/>
                  </a:cubicBezTo>
                  <a:lnTo>
                    <a:pt x="1" y="2049"/>
                  </a:lnTo>
                  <a:lnTo>
                    <a:pt x="1230" y="2049"/>
                  </a:lnTo>
                  <a:cubicBezTo>
                    <a:pt x="1545" y="2049"/>
                    <a:pt x="1891" y="2049"/>
                    <a:pt x="2017" y="1986"/>
                  </a:cubicBezTo>
                  <a:cubicBezTo>
                    <a:pt x="2049" y="1954"/>
                    <a:pt x="2080" y="1828"/>
                    <a:pt x="2080" y="1734"/>
                  </a:cubicBezTo>
                  <a:cubicBezTo>
                    <a:pt x="2080" y="1545"/>
                    <a:pt x="2238" y="1387"/>
                    <a:pt x="2458" y="1387"/>
                  </a:cubicBezTo>
                  <a:cubicBezTo>
                    <a:pt x="2647" y="1387"/>
                    <a:pt x="2805" y="1545"/>
                    <a:pt x="2805" y="1734"/>
                  </a:cubicBezTo>
                  <a:cubicBezTo>
                    <a:pt x="2805" y="1828"/>
                    <a:pt x="2805" y="1954"/>
                    <a:pt x="2868" y="1986"/>
                  </a:cubicBezTo>
                  <a:cubicBezTo>
                    <a:pt x="2942" y="2059"/>
                    <a:pt x="3091" y="2090"/>
                    <a:pt x="3266" y="2090"/>
                  </a:cubicBezTo>
                  <a:cubicBezTo>
                    <a:pt x="3389" y="2090"/>
                    <a:pt x="3525" y="2075"/>
                    <a:pt x="3656" y="2049"/>
                  </a:cubicBezTo>
                  <a:lnTo>
                    <a:pt x="4191" y="2049"/>
                  </a:lnTo>
                  <a:lnTo>
                    <a:pt x="4191" y="1702"/>
                  </a:lnTo>
                  <a:lnTo>
                    <a:pt x="4128" y="1702"/>
                  </a:lnTo>
                  <a:cubicBezTo>
                    <a:pt x="4128" y="757"/>
                    <a:pt x="3340" y="1"/>
                    <a:pt x="239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12" name="Google Shape;7912;p94"/>
            <p:cNvSpPr/>
            <p:nvPr/>
          </p:nvSpPr>
          <p:spPr>
            <a:xfrm>
              <a:off x="-33593500" y="3341475"/>
              <a:ext cx="104775" cy="74075"/>
            </a:xfrm>
            <a:custGeom>
              <a:avLst/>
              <a:gdLst/>
              <a:ahLst/>
              <a:cxnLst/>
              <a:rect l="l" t="t" r="r" b="b"/>
              <a:pathLst>
                <a:path w="4191" h="2963" extrusionOk="0">
                  <a:moveTo>
                    <a:pt x="2395" y="1"/>
                  </a:moveTo>
                  <a:cubicBezTo>
                    <a:pt x="2080" y="253"/>
                    <a:pt x="1671" y="253"/>
                    <a:pt x="1230" y="253"/>
                  </a:cubicBezTo>
                  <a:lnTo>
                    <a:pt x="1" y="253"/>
                  </a:lnTo>
                  <a:lnTo>
                    <a:pt x="1" y="914"/>
                  </a:lnTo>
                  <a:cubicBezTo>
                    <a:pt x="1" y="2049"/>
                    <a:pt x="946" y="2962"/>
                    <a:pt x="2112" y="2962"/>
                  </a:cubicBezTo>
                  <a:cubicBezTo>
                    <a:pt x="3246" y="2962"/>
                    <a:pt x="4191" y="2049"/>
                    <a:pt x="4191" y="914"/>
                  </a:cubicBezTo>
                  <a:lnTo>
                    <a:pt x="4191" y="253"/>
                  </a:lnTo>
                  <a:lnTo>
                    <a:pt x="3466" y="253"/>
                  </a:lnTo>
                  <a:cubicBezTo>
                    <a:pt x="3088" y="253"/>
                    <a:pt x="2679" y="190"/>
                    <a:pt x="239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13" name="Google Shape;7913;p94"/>
            <p:cNvSpPr/>
            <p:nvPr/>
          </p:nvSpPr>
          <p:spPr>
            <a:xfrm>
              <a:off x="-33455650" y="3381650"/>
              <a:ext cx="104775" cy="52250"/>
            </a:xfrm>
            <a:custGeom>
              <a:avLst/>
              <a:gdLst/>
              <a:ahLst/>
              <a:cxnLst/>
              <a:rect l="l" t="t" r="r" b="b"/>
              <a:pathLst>
                <a:path w="4191" h="2090" extrusionOk="0">
                  <a:moveTo>
                    <a:pt x="1702" y="0"/>
                  </a:moveTo>
                  <a:cubicBezTo>
                    <a:pt x="756" y="0"/>
                    <a:pt x="0" y="757"/>
                    <a:pt x="0" y="1702"/>
                  </a:cubicBezTo>
                  <a:lnTo>
                    <a:pt x="0" y="2048"/>
                  </a:lnTo>
                  <a:lnTo>
                    <a:pt x="1229" y="2048"/>
                  </a:lnTo>
                  <a:cubicBezTo>
                    <a:pt x="1544" y="2048"/>
                    <a:pt x="1891" y="2048"/>
                    <a:pt x="2017" y="1985"/>
                  </a:cubicBezTo>
                  <a:cubicBezTo>
                    <a:pt x="2048" y="1954"/>
                    <a:pt x="2080" y="1828"/>
                    <a:pt x="2080" y="1733"/>
                  </a:cubicBezTo>
                  <a:cubicBezTo>
                    <a:pt x="2080" y="1544"/>
                    <a:pt x="2237" y="1387"/>
                    <a:pt x="2458" y="1387"/>
                  </a:cubicBezTo>
                  <a:cubicBezTo>
                    <a:pt x="2647" y="1387"/>
                    <a:pt x="2804" y="1544"/>
                    <a:pt x="2804" y="1733"/>
                  </a:cubicBezTo>
                  <a:cubicBezTo>
                    <a:pt x="2804" y="1828"/>
                    <a:pt x="2804" y="1954"/>
                    <a:pt x="2867" y="1985"/>
                  </a:cubicBezTo>
                  <a:cubicBezTo>
                    <a:pt x="2941" y="2059"/>
                    <a:pt x="3091" y="2090"/>
                    <a:pt x="3265" y="2090"/>
                  </a:cubicBezTo>
                  <a:cubicBezTo>
                    <a:pt x="3388" y="2090"/>
                    <a:pt x="3524" y="2074"/>
                    <a:pt x="3655" y="2048"/>
                  </a:cubicBezTo>
                  <a:lnTo>
                    <a:pt x="4190" y="2048"/>
                  </a:lnTo>
                  <a:lnTo>
                    <a:pt x="4190" y="1702"/>
                  </a:lnTo>
                  <a:cubicBezTo>
                    <a:pt x="4096" y="757"/>
                    <a:pt x="3308" y="0"/>
                    <a:pt x="2363"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14" name="Google Shape;7914;p94"/>
            <p:cNvSpPr/>
            <p:nvPr/>
          </p:nvSpPr>
          <p:spPr>
            <a:xfrm>
              <a:off x="-33456450" y="3443875"/>
              <a:ext cx="102425" cy="74850"/>
            </a:xfrm>
            <a:custGeom>
              <a:avLst/>
              <a:gdLst/>
              <a:ahLst/>
              <a:cxnLst/>
              <a:rect l="l" t="t" r="r" b="b"/>
              <a:pathLst>
                <a:path w="4097" h="2994" extrusionOk="0">
                  <a:moveTo>
                    <a:pt x="2395" y="0"/>
                  </a:moveTo>
                  <a:cubicBezTo>
                    <a:pt x="2080" y="252"/>
                    <a:pt x="1639" y="252"/>
                    <a:pt x="1230" y="252"/>
                  </a:cubicBezTo>
                  <a:lnTo>
                    <a:pt x="1" y="252"/>
                  </a:lnTo>
                  <a:lnTo>
                    <a:pt x="1" y="914"/>
                  </a:lnTo>
                  <a:cubicBezTo>
                    <a:pt x="1" y="2048"/>
                    <a:pt x="914" y="2993"/>
                    <a:pt x="2049" y="2993"/>
                  </a:cubicBezTo>
                  <a:cubicBezTo>
                    <a:pt x="3183" y="2993"/>
                    <a:pt x="4096" y="2048"/>
                    <a:pt x="4096" y="914"/>
                  </a:cubicBezTo>
                  <a:lnTo>
                    <a:pt x="4096" y="252"/>
                  </a:lnTo>
                  <a:lnTo>
                    <a:pt x="3435" y="252"/>
                  </a:lnTo>
                  <a:cubicBezTo>
                    <a:pt x="3025" y="252"/>
                    <a:pt x="2679" y="189"/>
                    <a:pt x="2395"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915" name="Google Shape;7915;p94"/>
          <p:cNvGrpSpPr/>
          <p:nvPr/>
        </p:nvGrpSpPr>
        <p:grpSpPr>
          <a:xfrm>
            <a:off x="4684808" y="2428155"/>
            <a:ext cx="474035" cy="472781"/>
            <a:chOff x="-33646250" y="3586425"/>
            <a:chExt cx="293000" cy="292225"/>
          </a:xfrm>
        </p:grpSpPr>
        <p:sp>
          <p:nvSpPr>
            <p:cNvPr id="7916" name="Google Shape;7916;p94"/>
            <p:cNvSpPr/>
            <p:nvPr/>
          </p:nvSpPr>
          <p:spPr>
            <a:xfrm>
              <a:off x="-33646250" y="3739225"/>
              <a:ext cx="141775" cy="139425"/>
            </a:xfrm>
            <a:custGeom>
              <a:avLst/>
              <a:gdLst/>
              <a:ahLst/>
              <a:cxnLst/>
              <a:rect l="l" t="t" r="r" b="b"/>
              <a:pathLst>
                <a:path w="5671" h="5577" extrusionOk="0">
                  <a:moveTo>
                    <a:pt x="4190" y="1"/>
                  </a:moveTo>
                  <a:cubicBezTo>
                    <a:pt x="4001" y="316"/>
                    <a:pt x="3970" y="725"/>
                    <a:pt x="4127" y="1040"/>
                  </a:cubicBezTo>
                  <a:lnTo>
                    <a:pt x="3497" y="1670"/>
                  </a:lnTo>
                  <a:cubicBezTo>
                    <a:pt x="3345" y="1589"/>
                    <a:pt x="3194" y="1550"/>
                    <a:pt x="3047" y="1550"/>
                  </a:cubicBezTo>
                  <a:cubicBezTo>
                    <a:pt x="2797" y="1550"/>
                    <a:pt x="2561" y="1661"/>
                    <a:pt x="2363" y="1859"/>
                  </a:cubicBezTo>
                  <a:lnTo>
                    <a:pt x="378" y="3813"/>
                  </a:lnTo>
                  <a:cubicBezTo>
                    <a:pt x="0" y="4222"/>
                    <a:pt x="0" y="4884"/>
                    <a:pt x="378" y="5293"/>
                  </a:cubicBezTo>
                  <a:cubicBezTo>
                    <a:pt x="583" y="5482"/>
                    <a:pt x="851" y="5577"/>
                    <a:pt x="1115" y="5577"/>
                  </a:cubicBezTo>
                  <a:cubicBezTo>
                    <a:pt x="1378" y="5577"/>
                    <a:pt x="1638" y="5482"/>
                    <a:pt x="1827" y="5293"/>
                  </a:cubicBezTo>
                  <a:lnTo>
                    <a:pt x="3812" y="3309"/>
                  </a:lnTo>
                  <a:cubicBezTo>
                    <a:pt x="4096" y="3025"/>
                    <a:pt x="4190" y="2553"/>
                    <a:pt x="4001" y="2143"/>
                  </a:cubicBezTo>
                  <a:lnTo>
                    <a:pt x="4631" y="1513"/>
                  </a:lnTo>
                  <a:cubicBezTo>
                    <a:pt x="4789" y="1576"/>
                    <a:pt x="4915" y="1607"/>
                    <a:pt x="5072" y="1607"/>
                  </a:cubicBezTo>
                  <a:cubicBezTo>
                    <a:pt x="5261" y="1607"/>
                    <a:pt x="5450" y="1544"/>
                    <a:pt x="5671" y="1418"/>
                  </a:cubicBezTo>
                  <a:cubicBezTo>
                    <a:pt x="5041" y="1040"/>
                    <a:pt x="4568" y="568"/>
                    <a:pt x="419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17" name="Google Shape;7917;p94"/>
            <p:cNvSpPr/>
            <p:nvPr/>
          </p:nvSpPr>
          <p:spPr>
            <a:xfrm>
              <a:off x="-33541500" y="3586425"/>
              <a:ext cx="188250" cy="187475"/>
            </a:xfrm>
            <a:custGeom>
              <a:avLst/>
              <a:gdLst/>
              <a:ahLst/>
              <a:cxnLst/>
              <a:rect l="l" t="t" r="r" b="b"/>
              <a:pathLst>
                <a:path w="7530" h="7499" extrusionOk="0">
                  <a:moveTo>
                    <a:pt x="3718" y="1387"/>
                  </a:moveTo>
                  <a:cubicBezTo>
                    <a:pt x="4253" y="1387"/>
                    <a:pt x="4726" y="1859"/>
                    <a:pt x="4726" y="2427"/>
                  </a:cubicBezTo>
                  <a:cubicBezTo>
                    <a:pt x="4789" y="2805"/>
                    <a:pt x="4505" y="3214"/>
                    <a:pt x="4096" y="3372"/>
                  </a:cubicBezTo>
                  <a:lnTo>
                    <a:pt x="4096" y="3750"/>
                  </a:lnTo>
                  <a:cubicBezTo>
                    <a:pt x="4096" y="3939"/>
                    <a:pt x="3938" y="4096"/>
                    <a:pt x="3749" y="4096"/>
                  </a:cubicBezTo>
                  <a:cubicBezTo>
                    <a:pt x="3560" y="4096"/>
                    <a:pt x="3403" y="3939"/>
                    <a:pt x="3403" y="3750"/>
                  </a:cubicBezTo>
                  <a:lnTo>
                    <a:pt x="3403" y="3372"/>
                  </a:lnTo>
                  <a:cubicBezTo>
                    <a:pt x="3403" y="3088"/>
                    <a:pt x="3592" y="2805"/>
                    <a:pt x="3875" y="2742"/>
                  </a:cubicBezTo>
                  <a:cubicBezTo>
                    <a:pt x="4001" y="2679"/>
                    <a:pt x="4096" y="2521"/>
                    <a:pt x="4096" y="2427"/>
                  </a:cubicBezTo>
                  <a:cubicBezTo>
                    <a:pt x="4096" y="2206"/>
                    <a:pt x="3938" y="2049"/>
                    <a:pt x="3749" y="2049"/>
                  </a:cubicBezTo>
                  <a:cubicBezTo>
                    <a:pt x="3560" y="2049"/>
                    <a:pt x="3403" y="2206"/>
                    <a:pt x="3403" y="2427"/>
                  </a:cubicBezTo>
                  <a:cubicBezTo>
                    <a:pt x="3403" y="2616"/>
                    <a:pt x="3245" y="2773"/>
                    <a:pt x="3056" y="2773"/>
                  </a:cubicBezTo>
                  <a:cubicBezTo>
                    <a:pt x="2836" y="2773"/>
                    <a:pt x="2678" y="2616"/>
                    <a:pt x="2678" y="2427"/>
                  </a:cubicBezTo>
                  <a:cubicBezTo>
                    <a:pt x="2678" y="1859"/>
                    <a:pt x="3151" y="1387"/>
                    <a:pt x="3718" y="1387"/>
                  </a:cubicBezTo>
                  <a:close/>
                  <a:moveTo>
                    <a:pt x="3749" y="4726"/>
                  </a:moveTo>
                  <a:cubicBezTo>
                    <a:pt x="3938" y="4726"/>
                    <a:pt x="4096" y="4884"/>
                    <a:pt x="4096" y="5104"/>
                  </a:cubicBezTo>
                  <a:cubicBezTo>
                    <a:pt x="4096" y="5294"/>
                    <a:pt x="3938" y="5451"/>
                    <a:pt x="3749" y="5451"/>
                  </a:cubicBezTo>
                  <a:cubicBezTo>
                    <a:pt x="3560" y="5451"/>
                    <a:pt x="3403" y="5294"/>
                    <a:pt x="3403" y="5104"/>
                  </a:cubicBezTo>
                  <a:cubicBezTo>
                    <a:pt x="3403" y="4884"/>
                    <a:pt x="3560" y="4726"/>
                    <a:pt x="3749" y="4726"/>
                  </a:cubicBezTo>
                  <a:close/>
                  <a:moveTo>
                    <a:pt x="3749" y="1"/>
                  </a:moveTo>
                  <a:cubicBezTo>
                    <a:pt x="1670" y="1"/>
                    <a:pt x="0" y="1702"/>
                    <a:pt x="0" y="3750"/>
                  </a:cubicBezTo>
                  <a:cubicBezTo>
                    <a:pt x="0" y="5829"/>
                    <a:pt x="1702" y="7499"/>
                    <a:pt x="3749" y="7499"/>
                  </a:cubicBezTo>
                  <a:cubicBezTo>
                    <a:pt x="5829" y="7499"/>
                    <a:pt x="7498" y="5798"/>
                    <a:pt x="7498" y="3750"/>
                  </a:cubicBezTo>
                  <a:cubicBezTo>
                    <a:pt x="7530" y="1670"/>
                    <a:pt x="5829" y="1"/>
                    <a:pt x="374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918" name="Google Shape;7918;p94"/>
          <p:cNvGrpSpPr/>
          <p:nvPr/>
        </p:nvGrpSpPr>
        <p:grpSpPr>
          <a:xfrm>
            <a:off x="4685435" y="3007959"/>
            <a:ext cx="472781" cy="474076"/>
            <a:chOff x="-33645475" y="3944800"/>
            <a:chExt cx="292225" cy="293025"/>
          </a:xfrm>
        </p:grpSpPr>
        <p:sp>
          <p:nvSpPr>
            <p:cNvPr id="7919" name="Google Shape;7919;p94"/>
            <p:cNvSpPr/>
            <p:nvPr/>
          </p:nvSpPr>
          <p:spPr>
            <a:xfrm>
              <a:off x="-33549375" y="3944800"/>
              <a:ext cx="98475" cy="70900"/>
            </a:xfrm>
            <a:custGeom>
              <a:avLst/>
              <a:gdLst/>
              <a:ahLst/>
              <a:cxnLst/>
              <a:rect l="l" t="t" r="r" b="b"/>
              <a:pathLst>
                <a:path w="3939" h="2836" extrusionOk="0">
                  <a:moveTo>
                    <a:pt x="1985" y="0"/>
                  </a:moveTo>
                  <a:cubicBezTo>
                    <a:pt x="1260" y="0"/>
                    <a:pt x="473" y="946"/>
                    <a:pt x="0" y="2521"/>
                  </a:cubicBezTo>
                  <a:cubicBezTo>
                    <a:pt x="158" y="2615"/>
                    <a:pt x="284" y="2710"/>
                    <a:pt x="410" y="2836"/>
                  </a:cubicBezTo>
                  <a:cubicBezTo>
                    <a:pt x="914" y="2773"/>
                    <a:pt x="1481" y="2773"/>
                    <a:pt x="1985" y="2773"/>
                  </a:cubicBezTo>
                  <a:cubicBezTo>
                    <a:pt x="2489" y="2773"/>
                    <a:pt x="3056" y="2804"/>
                    <a:pt x="3560" y="2836"/>
                  </a:cubicBezTo>
                  <a:cubicBezTo>
                    <a:pt x="3623" y="2678"/>
                    <a:pt x="3781" y="2584"/>
                    <a:pt x="3938" y="2521"/>
                  </a:cubicBezTo>
                  <a:cubicBezTo>
                    <a:pt x="3529" y="946"/>
                    <a:pt x="2741" y="0"/>
                    <a:pt x="1985"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20" name="Google Shape;7920;p94"/>
            <p:cNvSpPr/>
            <p:nvPr/>
          </p:nvSpPr>
          <p:spPr>
            <a:xfrm>
              <a:off x="-33645475" y="4041675"/>
              <a:ext cx="70900" cy="98475"/>
            </a:xfrm>
            <a:custGeom>
              <a:avLst/>
              <a:gdLst/>
              <a:ahLst/>
              <a:cxnLst/>
              <a:rect l="l" t="t" r="r" b="b"/>
              <a:pathLst>
                <a:path w="2836" h="3939" extrusionOk="0">
                  <a:moveTo>
                    <a:pt x="2521" y="0"/>
                  </a:moveTo>
                  <a:cubicBezTo>
                    <a:pt x="946" y="473"/>
                    <a:pt x="32" y="1229"/>
                    <a:pt x="32" y="1954"/>
                  </a:cubicBezTo>
                  <a:cubicBezTo>
                    <a:pt x="1" y="2710"/>
                    <a:pt x="946" y="3466"/>
                    <a:pt x="2521" y="3939"/>
                  </a:cubicBezTo>
                  <a:cubicBezTo>
                    <a:pt x="2584" y="3781"/>
                    <a:pt x="2710" y="3655"/>
                    <a:pt x="2836" y="3529"/>
                  </a:cubicBezTo>
                  <a:cubicBezTo>
                    <a:pt x="2773" y="3025"/>
                    <a:pt x="2773" y="2521"/>
                    <a:pt x="2773" y="1954"/>
                  </a:cubicBezTo>
                  <a:cubicBezTo>
                    <a:pt x="2773" y="1418"/>
                    <a:pt x="2805" y="914"/>
                    <a:pt x="2836" y="379"/>
                  </a:cubicBezTo>
                  <a:cubicBezTo>
                    <a:pt x="2679" y="316"/>
                    <a:pt x="2553" y="158"/>
                    <a:pt x="252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21" name="Google Shape;7921;p94"/>
            <p:cNvSpPr/>
            <p:nvPr/>
          </p:nvSpPr>
          <p:spPr>
            <a:xfrm>
              <a:off x="-33424150" y="4042450"/>
              <a:ext cx="70900" cy="52025"/>
            </a:xfrm>
            <a:custGeom>
              <a:avLst/>
              <a:gdLst/>
              <a:ahLst/>
              <a:cxnLst/>
              <a:rect l="l" t="t" r="r" b="b"/>
              <a:pathLst>
                <a:path w="2836" h="2081" extrusionOk="0">
                  <a:moveTo>
                    <a:pt x="316" y="1"/>
                  </a:moveTo>
                  <a:cubicBezTo>
                    <a:pt x="253" y="159"/>
                    <a:pt x="127" y="285"/>
                    <a:pt x="1" y="379"/>
                  </a:cubicBezTo>
                  <a:cubicBezTo>
                    <a:pt x="32" y="600"/>
                    <a:pt x="32" y="789"/>
                    <a:pt x="32" y="978"/>
                  </a:cubicBezTo>
                  <a:cubicBezTo>
                    <a:pt x="158" y="978"/>
                    <a:pt x="284" y="946"/>
                    <a:pt x="442" y="946"/>
                  </a:cubicBezTo>
                  <a:cubicBezTo>
                    <a:pt x="1387" y="946"/>
                    <a:pt x="2237" y="1387"/>
                    <a:pt x="2804" y="2080"/>
                  </a:cubicBezTo>
                  <a:lnTo>
                    <a:pt x="2804" y="1954"/>
                  </a:lnTo>
                  <a:cubicBezTo>
                    <a:pt x="2836" y="1230"/>
                    <a:pt x="1891" y="474"/>
                    <a:pt x="31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22" name="Google Shape;7922;p94"/>
            <p:cNvSpPr/>
            <p:nvPr/>
          </p:nvSpPr>
          <p:spPr>
            <a:xfrm>
              <a:off x="-33549375" y="4165325"/>
              <a:ext cx="86650" cy="70925"/>
            </a:xfrm>
            <a:custGeom>
              <a:avLst/>
              <a:gdLst/>
              <a:ahLst/>
              <a:cxnLst/>
              <a:rect l="l" t="t" r="r" b="b"/>
              <a:pathLst>
                <a:path w="3466" h="2837" extrusionOk="0">
                  <a:moveTo>
                    <a:pt x="410" y="1"/>
                  </a:moveTo>
                  <a:cubicBezTo>
                    <a:pt x="315" y="158"/>
                    <a:pt x="158" y="284"/>
                    <a:pt x="0" y="316"/>
                  </a:cubicBezTo>
                  <a:cubicBezTo>
                    <a:pt x="473" y="1891"/>
                    <a:pt x="1260" y="2836"/>
                    <a:pt x="1985" y="2836"/>
                  </a:cubicBezTo>
                  <a:cubicBezTo>
                    <a:pt x="2489" y="2836"/>
                    <a:pt x="3056" y="2364"/>
                    <a:pt x="3466" y="1544"/>
                  </a:cubicBezTo>
                  <a:lnTo>
                    <a:pt x="3119" y="1072"/>
                  </a:lnTo>
                  <a:cubicBezTo>
                    <a:pt x="2836" y="851"/>
                    <a:pt x="2678" y="473"/>
                    <a:pt x="2521" y="95"/>
                  </a:cubicBezTo>
                  <a:lnTo>
                    <a:pt x="1985" y="95"/>
                  </a:lnTo>
                  <a:cubicBezTo>
                    <a:pt x="1418" y="95"/>
                    <a:pt x="882" y="64"/>
                    <a:pt x="41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23" name="Google Shape;7923;p94"/>
            <p:cNvSpPr/>
            <p:nvPr/>
          </p:nvSpPr>
          <p:spPr>
            <a:xfrm>
              <a:off x="-33558825" y="4030650"/>
              <a:ext cx="118950" cy="120525"/>
            </a:xfrm>
            <a:custGeom>
              <a:avLst/>
              <a:gdLst/>
              <a:ahLst/>
              <a:cxnLst/>
              <a:rect l="l" t="t" r="r" b="b"/>
              <a:pathLst>
                <a:path w="4758" h="4821" extrusionOk="0">
                  <a:moveTo>
                    <a:pt x="2395" y="0"/>
                  </a:moveTo>
                  <a:cubicBezTo>
                    <a:pt x="1922" y="0"/>
                    <a:pt x="1418" y="32"/>
                    <a:pt x="1008" y="95"/>
                  </a:cubicBezTo>
                  <a:cubicBezTo>
                    <a:pt x="977" y="599"/>
                    <a:pt x="599" y="977"/>
                    <a:pt x="63" y="1040"/>
                  </a:cubicBezTo>
                  <a:cubicBezTo>
                    <a:pt x="32" y="1450"/>
                    <a:pt x="0" y="1922"/>
                    <a:pt x="0" y="2395"/>
                  </a:cubicBezTo>
                  <a:cubicBezTo>
                    <a:pt x="0" y="2867"/>
                    <a:pt x="32" y="3340"/>
                    <a:pt x="63" y="3781"/>
                  </a:cubicBezTo>
                  <a:cubicBezTo>
                    <a:pt x="599" y="3812"/>
                    <a:pt x="977" y="4222"/>
                    <a:pt x="1008" y="4726"/>
                  </a:cubicBezTo>
                  <a:cubicBezTo>
                    <a:pt x="1449" y="4758"/>
                    <a:pt x="1922" y="4821"/>
                    <a:pt x="2395" y="4821"/>
                  </a:cubicBezTo>
                  <a:lnTo>
                    <a:pt x="2804" y="4821"/>
                  </a:lnTo>
                  <a:cubicBezTo>
                    <a:pt x="2804" y="4695"/>
                    <a:pt x="2741" y="4569"/>
                    <a:pt x="2741" y="4506"/>
                  </a:cubicBezTo>
                  <a:cubicBezTo>
                    <a:pt x="2741" y="3151"/>
                    <a:pt x="3592" y="2017"/>
                    <a:pt x="4757" y="1576"/>
                  </a:cubicBezTo>
                  <a:cubicBezTo>
                    <a:pt x="4757" y="1387"/>
                    <a:pt x="4726" y="1229"/>
                    <a:pt x="4726" y="1040"/>
                  </a:cubicBezTo>
                  <a:cubicBezTo>
                    <a:pt x="4222" y="977"/>
                    <a:pt x="3812" y="599"/>
                    <a:pt x="3781" y="95"/>
                  </a:cubicBezTo>
                  <a:cubicBezTo>
                    <a:pt x="3340" y="32"/>
                    <a:pt x="2867" y="0"/>
                    <a:pt x="2395"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24" name="Google Shape;7924;p94"/>
            <p:cNvSpPr/>
            <p:nvPr/>
          </p:nvSpPr>
          <p:spPr>
            <a:xfrm>
              <a:off x="-33639950" y="4129900"/>
              <a:ext cx="100825" cy="100825"/>
            </a:xfrm>
            <a:custGeom>
              <a:avLst/>
              <a:gdLst/>
              <a:ahLst/>
              <a:cxnLst/>
              <a:rect l="l" t="t" r="r" b="b"/>
              <a:pathLst>
                <a:path w="4033" h="4033" extrusionOk="0">
                  <a:moveTo>
                    <a:pt x="0" y="0"/>
                  </a:moveTo>
                  <a:lnTo>
                    <a:pt x="0" y="0"/>
                  </a:lnTo>
                  <a:cubicBezTo>
                    <a:pt x="567" y="1953"/>
                    <a:pt x="2111" y="3466"/>
                    <a:pt x="4033" y="4033"/>
                  </a:cubicBezTo>
                  <a:cubicBezTo>
                    <a:pt x="3592" y="3466"/>
                    <a:pt x="3245" y="2741"/>
                    <a:pt x="2962" y="1827"/>
                  </a:cubicBezTo>
                  <a:cubicBezTo>
                    <a:pt x="2584" y="1733"/>
                    <a:pt x="2300" y="1481"/>
                    <a:pt x="2206" y="1071"/>
                  </a:cubicBezTo>
                  <a:cubicBezTo>
                    <a:pt x="1323" y="851"/>
                    <a:pt x="567" y="441"/>
                    <a:pt x="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25" name="Google Shape;7925;p94"/>
            <p:cNvSpPr/>
            <p:nvPr/>
          </p:nvSpPr>
          <p:spPr>
            <a:xfrm>
              <a:off x="-33459600" y="3951875"/>
              <a:ext cx="100850" cy="100075"/>
            </a:xfrm>
            <a:custGeom>
              <a:avLst/>
              <a:gdLst/>
              <a:ahLst/>
              <a:cxnLst/>
              <a:rect l="l" t="t" r="r" b="b"/>
              <a:pathLst>
                <a:path w="4034" h="4003" extrusionOk="0">
                  <a:moveTo>
                    <a:pt x="1" y="1"/>
                  </a:moveTo>
                  <a:lnTo>
                    <a:pt x="1" y="1"/>
                  </a:lnTo>
                  <a:cubicBezTo>
                    <a:pt x="442" y="537"/>
                    <a:pt x="788" y="1293"/>
                    <a:pt x="1072" y="2206"/>
                  </a:cubicBezTo>
                  <a:cubicBezTo>
                    <a:pt x="1419" y="2238"/>
                    <a:pt x="1734" y="2553"/>
                    <a:pt x="1828" y="2962"/>
                  </a:cubicBezTo>
                  <a:cubicBezTo>
                    <a:pt x="2710" y="3183"/>
                    <a:pt x="3466" y="3592"/>
                    <a:pt x="4033" y="4002"/>
                  </a:cubicBezTo>
                  <a:cubicBezTo>
                    <a:pt x="3466" y="2080"/>
                    <a:pt x="1923" y="537"/>
                    <a:pt x="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26" name="Google Shape;7926;p94"/>
            <p:cNvSpPr/>
            <p:nvPr/>
          </p:nvSpPr>
          <p:spPr>
            <a:xfrm>
              <a:off x="-33639950" y="3951100"/>
              <a:ext cx="100825" cy="100050"/>
            </a:xfrm>
            <a:custGeom>
              <a:avLst/>
              <a:gdLst/>
              <a:ahLst/>
              <a:cxnLst/>
              <a:rect l="l" t="t" r="r" b="b"/>
              <a:pathLst>
                <a:path w="4033" h="4002" extrusionOk="0">
                  <a:moveTo>
                    <a:pt x="4033" y="0"/>
                  </a:moveTo>
                  <a:lnTo>
                    <a:pt x="4033" y="0"/>
                  </a:lnTo>
                  <a:cubicBezTo>
                    <a:pt x="2111" y="536"/>
                    <a:pt x="567" y="2080"/>
                    <a:pt x="0" y="4002"/>
                  </a:cubicBezTo>
                  <a:cubicBezTo>
                    <a:pt x="567" y="3592"/>
                    <a:pt x="1323" y="3214"/>
                    <a:pt x="2206" y="2962"/>
                  </a:cubicBezTo>
                  <a:cubicBezTo>
                    <a:pt x="2300" y="2552"/>
                    <a:pt x="2615" y="2269"/>
                    <a:pt x="2962" y="2206"/>
                  </a:cubicBezTo>
                  <a:cubicBezTo>
                    <a:pt x="3214" y="1292"/>
                    <a:pt x="3592" y="505"/>
                    <a:pt x="4033"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27" name="Google Shape;7927;p94"/>
            <p:cNvSpPr/>
            <p:nvPr/>
          </p:nvSpPr>
          <p:spPr>
            <a:xfrm>
              <a:off x="-33472975" y="4082625"/>
              <a:ext cx="119725" cy="155200"/>
            </a:xfrm>
            <a:custGeom>
              <a:avLst/>
              <a:gdLst/>
              <a:ahLst/>
              <a:cxnLst/>
              <a:rect l="l" t="t" r="r" b="b"/>
              <a:pathLst>
                <a:path w="4789" h="6208" extrusionOk="0">
                  <a:moveTo>
                    <a:pt x="2395" y="1355"/>
                  </a:moveTo>
                  <a:cubicBezTo>
                    <a:pt x="2930" y="1355"/>
                    <a:pt x="3403" y="1828"/>
                    <a:pt x="3403" y="2364"/>
                  </a:cubicBezTo>
                  <a:cubicBezTo>
                    <a:pt x="3403" y="2962"/>
                    <a:pt x="2930" y="3403"/>
                    <a:pt x="2395" y="3403"/>
                  </a:cubicBezTo>
                  <a:cubicBezTo>
                    <a:pt x="1827" y="3403"/>
                    <a:pt x="1355" y="2931"/>
                    <a:pt x="1355" y="2364"/>
                  </a:cubicBezTo>
                  <a:cubicBezTo>
                    <a:pt x="1355" y="1828"/>
                    <a:pt x="1827" y="1355"/>
                    <a:pt x="2395" y="1355"/>
                  </a:cubicBezTo>
                  <a:close/>
                  <a:moveTo>
                    <a:pt x="2395" y="1"/>
                  </a:moveTo>
                  <a:cubicBezTo>
                    <a:pt x="1040" y="1"/>
                    <a:pt x="0" y="1072"/>
                    <a:pt x="0" y="2427"/>
                  </a:cubicBezTo>
                  <a:cubicBezTo>
                    <a:pt x="0" y="2994"/>
                    <a:pt x="221" y="3592"/>
                    <a:pt x="630" y="4002"/>
                  </a:cubicBezTo>
                  <a:lnTo>
                    <a:pt x="2111" y="6050"/>
                  </a:lnTo>
                  <a:cubicBezTo>
                    <a:pt x="2206" y="6113"/>
                    <a:pt x="2269" y="6207"/>
                    <a:pt x="2395" y="6207"/>
                  </a:cubicBezTo>
                  <a:cubicBezTo>
                    <a:pt x="2521" y="6207"/>
                    <a:pt x="2584" y="6144"/>
                    <a:pt x="2678" y="6050"/>
                  </a:cubicBezTo>
                  <a:lnTo>
                    <a:pt x="4442" y="3592"/>
                  </a:lnTo>
                  <a:cubicBezTo>
                    <a:pt x="4663" y="3246"/>
                    <a:pt x="4757" y="2805"/>
                    <a:pt x="4757" y="2364"/>
                  </a:cubicBezTo>
                  <a:cubicBezTo>
                    <a:pt x="4789" y="1072"/>
                    <a:pt x="3686" y="1"/>
                    <a:pt x="239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28" name="Google Shape;7928;p94"/>
            <p:cNvSpPr/>
            <p:nvPr/>
          </p:nvSpPr>
          <p:spPr>
            <a:xfrm>
              <a:off x="-33421775" y="4133825"/>
              <a:ext cx="17350" cy="18150"/>
            </a:xfrm>
            <a:custGeom>
              <a:avLst/>
              <a:gdLst/>
              <a:ahLst/>
              <a:cxnLst/>
              <a:rect l="l" t="t" r="r" b="b"/>
              <a:pathLst>
                <a:path w="694" h="726" extrusionOk="0">
                  <a:moveTo>
                    <a:pt x="347" y="1"/>
                  </a:moveTo>
                  <a:cubicBezTo>
                    <a:pt x="158" y="1"/>
                    <a:pt x="0" y="158"/>
                    <a:pt x="0" y="379"/>
                  </a:cubicBezTo>
                  <a:cubicBezTo>
                    <a:pt x="0" y="568"/>
                    <a:pt x="158" y="725"/>
                    <a:pt x="347" y="725"/>
                  </a:cubicBezTo>
                  <a:cubicBezTo>
                    <a:pt x="536" y="725"/>
                    <a:pt x="693" y="568"/>
                    <a:pt x="693" y="379"/>
                  </a:cubicBezTo>
                  <a:cubicBezTo>
                    <a:pt x="693" y="158"/>
                    <a:pt x="536" y="1"/>
                    <a:pt x="34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929" name="Google Shape;7929;p94"/>
          <p:cNvGrpSpPr/>
          <p:nvPr/>
        </p:nvGrpSpPr>
        <p:grpSpPr>
          <a:xfrm>
            <a:off x="2889728" y="3639609"/>
            <a:ext cx="470233" cy="473833"/>
            <a:chOff x="-31809525" y="3192625"/>
            <a:chExt cx="290650" cy="292875"/>
          </a:xfrm>
        </p:grpSpPr>
        <p:sp>
          <p:nvSpPr>
            <p:cNvPr id="7930" name="Google Shape;7930;p94"/>
            <p:cNvSpPr/>
            <p:nvPr/>
          </p:nvSpPr>
          <p:spPr>
            <a:xfrm>
              <a:off x="-31767775" y="3192625"/>
              <a:ext cx="204800" cy="153600"/>
            </a:xfrm>
            <a:custGeom>
              <a:avLst/>
              <a:gdLst/>
              <a:ahLst/>
              <a:cxnLst/>
              <a:rect l="l" t="t" r="r" b="b"/>
              <a:pathLst>
                <a:path w="8192" h="6144" extrusionOk="0">
                  <a:moveTo>
                    <a:pt x="4096" y="0"/>
                  </a:moveTo>
                  <a:cubicBezTo>
                    <a:pt x="2206" y="0"/>
                    <a:pt x="662" y="1544"/>
                    <a:pt x="662" y="3434"/>
                  </a:cubicBezTo>
                  <a:lnTo>
                    <a:pt x="662" y="3497"/>
                  </a:lnTo>
                  <a:cubicBezTo>
                    <a:pt x="252" y="3655"/>
                    <a:pt x="0" y="4033"/>
                    <a:pt x="0" y="4442"/>
                  </a:cubicBezTo>
                  <a:lnTo>
                    <a:pt x="0" y="5136"/>
                  </a:lnTo>
                  <a:cubicBezTo>
                    <a:pt x="0" y="5671"/>
                    <a:pt x="473" y="6144"/>
                    <a:pt x="1009" y="6144"/>
                  </a:cubicBezTo>
                  <a:cubicBezTo>
                    <a:pt x="1135" y="6144"/>
                    <a:pt x="1261" y="6112"/>
                    <a:pt x="1387" y="6081"/>
                  </a:cubicBezTo>
                  <a:lnTo>
                    <a:pt x="1387" y="3403"/>
                  </a:lnTo>
                  <a:cubicBezTo>
                    <a:pt x="1387" y="1891"/>
                    <a:pt x="2584" y="630"/>
                    <a:pt x="4096" y="630"/>
                  </a:cubicBezTo>
                  <a:cubicBezTo>
                    <a:pt x="5577" y="630"/>
                    <a:pt x="6806" y="1891"/>
                    <a:pt x="6806" y="3403"/>
                  </a:cubicBezTo>
                  <a:lnTo>
                    <a:pt x="6806" y="6081"/>
                  </a:lnTo>
                  <a:cubicBezTo>
                    <a:pt x="6932" y="6112"/>
                    <a:pt x="7058" y="6144"/>
                    <a:pt x="7152" y="6144"/>
                  </a:cubicBezTo>
                  <a:cubicBezTo>
                    <a:pt x="7719" y="6144"/>
                    <a:pt x="8192" y="5671"/>
                    <a:pt x="8192" y="5136"/>
                  </a:cubicBezTo>
                  <a:lnTo>
                    <a:pt x="8192" y="4442"/>
                  </a:lnTo>
                  <a:cubicBezTo>
                    <a:pt x="8192" y="4033"/>
                    <a:pt x="7908" y="3623"/>
                    <a:pt x="7530" y="3497"/>
                  </a:cubicBezTo>
                  <a:lnTo>
                    <a:pt x="7530" y="3434"/>
                  </a:lnTo>
                  <a:cubicBezTo>
                    <a:pt x="7467" y="1576"/>
                    <a:pt x="5986" y="0"/>
                    <a:pt x="409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31" name="Google Shape;7931;p94"/>
            <p:cNvSpPr/>
            <p:nvPr/>
          </p:nvSpPr>
          <p:spPr>
            <a:xfrm>
              <a:off x="-31715000" y="3244600"/>
              <a:ext cx="101625" cy="52450"/>
            </a:xfrm>
            <a:custGeom>
              <a:avLst/>
              <a:gdLst/>
              <a:ahLst/>
              <a:cxnLst/>
              <a:rect l="l" t="t" r="r" b="b"/>
              <a:pathLst>
                <a:path w="4065" h="2098" extrusionOk="0">
                  <a:moveTo>
                    <a:pt x="1702" y="1"/>
                  </a:moveTo>
                  <a:cubicBezTo>
                    <a:pt x="756" y="1"/>
                    <a:pt x="0" y="757"/>
                    <a:pt x="0" y="1702"/>
                  </a:cubicBezTo>
                  <a:lnTo>
                    <a:pt x="0" y="2080"/>
                  </a:lnTo>
                  <a:lnTo>
                    <a:pt x="1229" y="2080"/>
                  </a:lnTo>
                  <a:cubicBezTo>
                    <a:pt x="1418" y="2080"/>
                    <a:pt x="1765" y="2080"/>
                    <a:pt x="1891" y="1985"/>
                  </a:cubicBezTo>
                  <a:cubicBezTo>
                    <a:pt x="1922" y="1954"/>
                    <a:pt x="1985" y="1828"/>
                    <a:pt x="1985" y="1765"/>
                  </a:cubicBezTo>
                  <a:cubicBezTo>
                    <a:pt x="1985" y="1544"/>
                    <a:pt x="2143" y="1387"/>
                    <a:pt x="2332" y="1387"/>
                  </a:cubicBezTo>
                  <a:cubicBezTo>
                    <a:pt x="2521" y="1387"/>
                    <a:pt x="2678" y="1544"/>
                    <a:pt x="2678" y="1765"/>
                  </a:cubicBezTo>
                  <a:cubicBezTo>
                    <a:pt x="2678" y="1828"/>
                    <a:pt x="2678" y="1954"/>
                    <a:pt x="2773" y="1985"/>
                  </a:cubicBezTo>
                  <a:cubicBezTo>
                    <a:pt x="2836" y="2069"/>
                    <a:pt x="3025" y="2097"/>
                    <a:pt x="3237" y="2097"/>
                  </a:cubicBezTo>
                  <a:cubicBezTo>
                    <a:pt x="3343" y="2097"/>
                    <a:pt x="3455" y="2090"/>
                    <a:pt x="3560" y="2080"/>
                  </a:cubicBezTo>
                  <a:lnTo>
                    <a:pt x="4064" y="2080"/>
                  </a:lnTo>
                  <a:lnTo>
                    <a:pt x="4064" y="1702"/>
                  </a:lnTo>
                  <a:cubicBezTo>
                    <a:pt x="4064" y="757"/>
                    <a:pt x="3308" y="1"/>
                    <a:pt x="2363"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32" name="Google Shape;7932;p94"/>
            <p:cNvSpPr/>
            <p:nvPr/>
          </p:nvSpPr>
          <p:spPr>
            <a:xfrm>
              <a:off x="-31716575" y="3308400"/>
              <a:ext cx="102400" cy="73275"/>
            </a:xfrm>
            <a:custGeom>
              <a:avLst/>
              <a:gdLst/>
              <a:ahLst/>
              <a:cxnLst/>
              <a:rect l="l" t="t" r="r" b="b"/>
              <a:pathLst>
                <a:path w="4096" h="2931" extrusionOk="0">
                  <a:moveTo>
                    <a:pt x="2395" y="1"/>
                  </a:moveTo>
                  <a:cubicBezTo>
                    <a:pt x="2080" y="221"/>
                    <a:pt x="1639" y="221"/>
                    <a:pt x="1197" y="221"/>
                  </a:cubicBezTo>
                  <a:lnTo>
                    <a:pt x="0" y="221"/>
                  </a:lnTo>
                  <a:lnTo>
                    <a:pt x="0" y="883"/>
                  </a:lnTo>
                  <a:cubicBezTo>
                    <a:pt x="0" y="2048"/>
                    <a:pt x="914" y="2930"/>
                    <a:pt x="2048" y="2930"/>
                  </a:cubicBezTo>
                  <a:cubicBezTo>
                    <a:pt x="3182" y="2930"/>
                    <a:pt x="4096" y="2048"/>
                    <a:pt x="4096" y="883"/>
                  </a:cubicBezTo>
                  <a:lnTo>
                    <a:pt x="4096" y="221"/>
                  </a:lnTo>
                  <a:lnTo>
                    <a:pt x="3403" y="221"/>
                  </a:lnTo>
                  <a:cubicBezTo>
                    <a:pt x="3025" y="221"/>
                    <a:pt x="2678" y="190"/>
                    <a:pt x="239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33" name="Google Shape;7933;p94"/>
            <p:cNvSpPr/>
            <p:nvPr/>
          </p:nvSpPr>
          <p:spPr>
            <a:xfrm>
              <a:off x="-31809525" y="3386375"/>
              <a:ext cx="290650" cy="99125"/>
            </a:xfrm>
            <a:custGeom>
              <a:avLst/>
              <a:gdLst/>
              <a:ahLst/>
              <a:cxnLst/>
              <a:rect l="l" t="t" r="r" b="b"/>
              <a:pathLst>
                <a:path w="11626" h="3965" extrusionOk="0">
                  <a:moveTo>
                    <a:pt x="2092" y="0"/>
                  </a:moveTo>
                  <a:cubicBezTo>
                    <a:pt x="1962" y="0"/>
                    <a:pt x="1828" y="63"/>
                    <a:pt x="1765" y="190"/>
                  </a:cubicBezTo>
                  <a:lnTo>
                    <a:pt x="1355" y="1072"/>
                  </a:lnTo>
                  <a:lnTo>
                    <a:pt x="316" y="1229"/>
                  </a:lnTo>
                  <a:cubicBezTo>
                    <a:pt x="190" y="1229"/>
                    <a:pt x="95" y="1355"/>
                    <a:pt x="64" y="1481"/>
                  </a:cubicBezTo>
                  <a:cubicBezTo>
                    <a:pt x="1" y="1607"/>
                    <a:pt x="64" y="1765"/>
                    <a:pt x="127" y="1828"/>
                  </a:cubicBezTo>
                  <a:lnTo>
                    <a:pt x="883" y="2552"/>
                  </a:lnTo>
                  <a:lnTo>
                    <a:pt x="725" y="3561"/>
                  </a:lnTo>
                  <a:cubicBezTo>
                    <a:pt x="694" y="3687"/>
                    <a:pt x="757" y="3844"/>
                    <a:pt x="851" y="3876"/>
                  </a:cubicBezTo>
                  <a:cubicBezTo>
                    <a:pt x="903" y="3928"/>
                    <a:pt x="965" y="3951"/>
                    <a:pt x="1031" y="3951"/>
                  </a:cubicBezTo>
                  <a:cubicBezTo>
                    <a:pt x="1085" y="3951"/>
                    <a:pt x="1141" y="3935"/>
                    <a:pt x="1198" y="3907"/>
                  </a:cubicBezTo>
                  <a:lnTo>
                    <a:pt x="2112" y="3435"/>
                  </a:lnTo>
                  <a:lnTo>
                    <a:pt x="2994" y="3907"/>
                  </a:lnTo>
                  <a:cubicBezTo>
                    <a:pt x="3046" y="3947"/>
                    <a:pt x="3099" y="3964"/>
                    <a:pt x="3152" y="3964"/>
                  </a:cubicBezTo>
                  <a:cubicBezTo>
                    <a:pt x="3225" y="3964"/>
                    <a:pt x="3298" y="3930"/>
                    <a:pt x="3372" y="3876"/>
                  </a:cubicBezTo>
                  <a:cubicBezTo>
                    <a:pt x="3466" y="3813"/>
                    <a:pt x="3529" y="3687"/>
                    <a:pt x="3466" y="3561"/>
                  </a:cubicBezTo>
                  <a:lnTo>
                    <a:pt x="3309" y="2552"/>
                  </a:lnTo>
                  <a:lnTo>
                    <a:pt x="4002" y="1891"/>
                  </a:lnTo>
                  <a:lnTo>
                    <a:pt x="4663" y="2552"/>
                  </a:lnTo>
                  <a:lnTo>
                    <a:pt x="4506" y="3561"/>
                  </a:lnTo>
                  <a:cubicBezTo>
                    <a:pt x="4474" y="3687"/>
                    <a:pt x="4537" y="3844"/>
                    <a:pt x="4632" y="3876"/>
                  </a:cubicBezTo>
                  <a:cubicBezTo>
                    <a:pt x="4684" y="3928"/>
                    <a:pt x="4746" y="3951"/>
                    <a:pt x="4811" y="3951"/>
                  </a:cubicBezTo>
                  <a:cubicBezTo>
                    <a:pt x="4865" y="3951"/>
                    <a:pt x="4922" y="3935"/>
                    <a:pt x="4978" y="3907"/>
                  </a:cubicBezTo>
                  <a:lnTo>
                    <a:pt x="5892" y="3435"/>
                  </a:lnTo>
                  <a:lnTo>
                    <a:pt x="6774" y="3907"/>
                  </a:lnTo>
                  <a:cubicBezTo>
                    <a:pt x="6827" y="3947"/>
                    <a:pt x="6880" y="3964"/>
                    <a:pt x="6933" y="3964"/>
                  </a:cubicBezTo>
                  <a:cubicBezTo>
                    <a:pt x="7006" y="3964"/>
                    <a:pt x="7079" y="3930"/>
                    <a:pt x="7152" y="3876"/>
                  </a:cubicBezTo>
                  <a:cubicBezTo>
                    <a:pt x="7247" y="3813"/>
                    <a:pt x="7310" y="3687"/>
                    <a:pt x="7247" y="3561"/>
                  </a:cubicBezTo>
                  <a:lnTo>
                    <a:pt x="7089" y="2552"/>
                  </a:lnTo>
                  <a:lnTo>
                    <a:pt x="7782" y="1891"/>
                  </a:lnTo>
                  <a:lnTo>
                    <a:pt x="8444" y="2552"/>
                  </a:lnTo>
                  <a:lnTo>
                    <a:pt x="8286" y="3561"/>
                  </a:lnTo>
                  <a:cubicBezTo>
                    <a:pt x="8255" y="3687"/>
                    <a:pt x="8318" y="3844"/>
                    <a:pt x="8413" y="3876"/>
                  </a:cubicBezTo>
                  <a:cubicBezTo>
                    <a:pt x="8465" y="3928"/>
                    <a:pt x="8526" y="3951"/>
                    <a:pt x="8592" y="3951"/>
                  </a:cubicBezTo>
                  <a:cubicBezTo>
                    <a:pt x="8646" y="3951"/>
                    <a:pt x="8702" y="3935"/>
                    <a:pt x="8759" y="3907"/>
                  </a:cubicBezTo>
                  <a:lnTo>
                    <a:pt x="9673" y="3435"/>
                  </a:lnTo>
                  <a:lnTo>
                    <a:pt x="10555" y="3907"/>
                  </a:lnTo>
                  <a:cubicBezTo>
                    <a:pt x="10608" y="3947"/>
                    <a:pt x="10660" y="3964"/>
                    <a:pt x="10713" y="3964"/>
                  </a:cubicBezTo>
                  <a:cubicBezTo>
                    <a:pt x="10786" y="3964"/>
                    <a:pt x="10860" y="3930"/>
                    <a:pt x="10933" y="3876"/>
                  </a:cubicBezTo>
                  <a:cubicBezTo>
                    <a:pt x="11027" y="3813"/>
                    <a:pt x="11090" y="3687"/>
                    <a:pt x="11027" y="3561"/>
                  </a:cubicBezTo>
                  <a:lnTo>
                    <a:pt x="10870" y="2552"/>
                  </a:lnTo>
                  <a:lnTo>
                    <a:pt x="11626" y="1828"/>
                  </a:lnTo>
                  <a:cubicBezTo>
                    <a:pt x="11532" y="1702"/>
                    <a:pt x="11595" y="1607"/>
                    <a:pt x="11532" y="1481"/>
                  </a:cubicBezTo>
                  <a:cubicBezTo>
                    <a:pt x="11500" y="1355"/>
                    <a:pt x="11374" y="1292"/>
                    <a:pt x="11279" y="1229"/>
                  </a:cubicBezTo>
                  <a:lnTo>
                    <a:pt x="10240" y="1072"/>
                  </a:lnTo>
                  <a:lnTo>
                    <a:pt x="9799" y="190"/>
                  </a:lnTo>
                  <a:cubicBezTo>
                    <a:pt x="9751" y="63"/>
                    <a:pt x="9625" y="0"/>
                    <a:pt x="9495" y="0"/>
                  </a:cubicBezTo>
                  <a:cubicBezTo>
                    <a:pt x="9366" y="0"/>
                    <a:pt x="9232" y="63"/>
                    <a:pt x="9169" y="190"/>
                  </a:cubicBezTo>
                  <a:lnTo>
                    <a:pt x="8759" y="1072"/>
                  </a:lnTo>
                  <a:lnTo>
                    <a:pt x="7782" y="1229"/>
                  </a:lnTo>
                  <a:cubicBezTo>
                    <a:pt x="7719" y="1229"/>
                    <a:pt x="7688" y="1292"/>
                    <a:pt x="7656" y="1292"/>
                  </a:cubicBezTo>
                  <a:cubicBezTo>
                    <a:pt x="7593" y="1229"/>
                    <a:pt x="7562" y="1229"/>
                    <a:pt x="7530" y="1229"/>
                  </a:cubicBezTo>
                  <a:lnTo>
                    <a:pt x="6554" y="1072"/>
                  </a:lnTo>
                  <a:lnTo>
                    <a:pt x="6113" y="190"/>
                  </a:lnTo>
                  <a:cubicBezTo>
                    <a:pt x="6050" y="63"/>
                    <a:pt x="5924" y="0"/>
                    <a:pt x="5798" y="0"/>
                  </a:cubicBezTo>
                  <a:cubicBezTo>
                    <a:pt x="5672" y="0"/>
                    <a:pt x="5546" y="63"/>
                    <a:pt x="5483" y="190"/>
                  </a:cubicBezTo>
                  <a:lnTo>
                    <a:pt x="5041" y="1072"/>
                  </a:lnTo>
                  <a:lnTo>
                    <a:pt x="4065" y="1229"/>
                  </a:lnTo>
                  <a:cubicBezTo>
                    <a:pt x="4033" y="1229"/>
                    <a:pt x="4002" y="1292"/>
                    <a:pt x="3939" y="1292"/>
                  </a:cubicBezTo>
                  <a:cubicBezTo>
                    <a:pt x="3907" y="1229"/>
                    <a:pt x="3876" y="1229"/>
                    <a:pt x="3813" y="1229"/>
                  </a:cubicBezTo>
                  <a:lnTo>
                    <a:pt x="2836" y="1072"/>
                  </a:lnTo>
                  <a:lnTo>
                    <a:pt x="2395" y="190"/>
                  </a:lnTo>
                  <a:cubicBezTo>
                    <a:pt x="2348" y="63"/>
                    <a:pt x="2222" y="0"/>
                    <a:pt x="2092"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934" name="Google Shape;7934;p94"/>
          <p:cNvGrpSpPr/>
          <p:nvPr/>
        </p:nvGrpSpPr>
        <p:grpSpPr>
          <a:xfrm>
            <a:off x="2889081" y="4267011"/>
            <a:ext cx="471527" cy="474076"/>
            <a:chOff x="-31811100" y="3550975"/>
            <a:chExt cx="291450" cy="293025"/>
          </a:xfrm>
        </p:grpSpPr>
        <p:sp>
          <p:nvSpPr>
            <p:cNvPr id="7935" name="Google Shape;7935;p94"/>
            <p:cNvSpPr/>
            <p:nvPr/>
          </p:nvSpPr>
          <p:spPr>
            <a:xfrm>
              <a:off x="-31554325" y="3595875"/>
              <a:ext cx="34675" cy="33900"/>
            </a:xfrm>
            <a:custGeom>
              <a:avLst/>
              <a:gdLst/>
              <a:ahLst/>
              <a:cxnLst/>
              <a:rect l="l" t="t" r="r" b="b"/>
              <a:pathLst>
                <a:path w="1387" h="1356" extrusionOk="0">
                  <a:moveTo>
                    <a:pt x="0" y="1"/>
                  </a:moveTo>
                  <a:lnTo>
                    <a:pt x="0" y="1355"/>
                  </a:lnTo>
                  <a:lnTo>
                    <a:pt x="662" y="1355"/>
                  </a:lnTo>
                  <a:cubicBezTo>
                    <a:pt x="1071" y="1355"/>
                    <a:pt x="1324" y="1040"/>
                    <a:pt x="1324" y="694"/>
                  </a:cubicBezTo>
                  <a:cubicBezTo>
                    <a:pt x="1387" y="316"/>
                    <a:pt x="1071" y="1"/>
                    <a:pt x="662"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36" name="Google Shape;7936;p94"/>
            <p:cNvSpPr/>
            <p:nvPr/>
          </p:nvSpPr>
          <p:spPr>
            <a:xfrm>
              <a:off x="-31659075" y="3628650"/>
              <a:ext cx="139425" cy="71650"/>
            </a:xfrm>
            <a:custGeom>
              <a:avLst/>
              <a:gdLst/>
              <a:ahLst/>
              <a:cxnLst/>
              <a:rect l="l" t="t" r="r" b="b"/>
              <a:pathLst>
                <a:path w="5577" h="2866" extrusionOk="0">
                  <a:moveTo>
                    <a:pt x="1438" y="1"/>
                  </a:moveTo>
                  <a:cubicBezTo>
                    <a:pt x="1338" y="1"/>
                    <a:pt x="1235" y="30"/>
                    <a:pt x="1166" y="76"/>
                  </a:cubicBezTo>
                  <a:lnTo>
                    <a:pt x="126" y="1179"/>
                  </a:lnTo>
                  <a:cubicBezTo>
                    <a:pt x="0" y="1305"/>
                    <a:pt x="0" y="1525"/>
                    <a:pt x="126" y="1651"/>
                  </a:cubicBezTo>
                  <a:lnTo>
                    <a:pt x="1166" y="2754"/>
                  </a:lnTo>
                  <a:cubicBezTo>
                    <a:pt x="1208" y="2838"/>
                    <a:pt x="1292" y="2866"/>
                    <a:pt x="1390" y="2866"/>
                  </a:cubicBezTo>
                  <a:cubicBezTo>
                    <a:pt x="1439" y="2866"/>
                    <a:pt x="1491" y="2859"/>
                    <a:pt x="1544" y="2848"/>
                  </a:cubicBezTo>
                  <a:cubicBezTo>
                    <a:pt x="1670" y="2817"/>
                    <a:pt x="1796" y="2659"/>
                    <a:pt x="1796" y="2533"/>
                  </a:cubicBezTo>
                  <a:lnTo>
                    <a:pt x="1796" y="2124"/>
                  </a:lnTo>
                  <a:lnTo>
                    <a:pt x="4190" y="2124"/>
                  </a:lnTo>
                  <a:cubicBezTo>
                    <a:pt x="4946" y="2124"/>
                    <a:pt x="5577" y="1494"/>
                    <a:pt x="5577" y="769"/>
                  </a:cubicBezTo>
                  <a:lnTo>
                    <a:pt x="5577" y="549"/>
                  </a:lnTo>
                  <a:cubicBezTo>
                    <a:pt x="5356" y="675"/>
                    <a:pt x="5135" y="769"/>
                    <a:pt x="4883" y="769"/>
                  </a:cubicBezTo>
                  <a:cubicBezTo>
                    <a:pt x="3686" y="738"/>
                    <a:pt x="2930" y="738"/>
                    <a:pt x="1796" y="738"/>
                  </a:cubicBezTo>
                  <a:lnTo>
                    <a:pt x="1796" y="328"/>
                  </a:lnTo>
                  <a:cubicBezTo>
                    <a:pt x="1796" y="170"/>
                    <a:pt x="1701" y="44"/>
                    <a:pt x="1544" y="13"/>
                  </a:cubicBezTo>
                  <a:cubicBezTo>
                    <a:pt x="1510" y="5"/>
                    <a:pt x="1474" y="1"/>
                    <a:pt x="1438"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37" name="Google Shape;7937;p94"/>
            <p:cNvSpPr/>
            <p:nvPr/>
          </p:nvSpPr>
          <p:spPr>
            <a:xfrm>
              <a:off x="-31811100" y="3647075"/>
              <a:ext cx="33100" cy="33100"/>
            </a:xfrm>
            <a:custGeom>
              <a:avLst/>
              <a:gdLst/>
              <a:ahLst/>
              <a:cxnLst/>
              <a:rect l="l" t="t" r="r" b="b"/>
              <a:pathLst>
                <a:path w="1324" h="1324" extrusionOk="0">
                  <a:moveTo>
                    <a:pt x="662" y="1"/>
                  </a:moveTo>
                  <a:cubicBezTo>
                    <a:pt x="253" y="1"/>
                    <a:pt x="1" y="316"/>
                    <a:pt x="1" y="662"/>
                  </a:cubicBezTo>
                  <a:cubicBezTo>
                    <a:pt x="1" y="1040"/>
                    <a:pt x="316" y="1324"/>
                    <a:pt x="662" y="1324"/>
                  </a:cubicBezTo>
                  <a:lnTo>
                    <a:pt x="1324" y="1324"/>
                  </a:lnTo>
                  <a:lnTo>
                    <a:pt x="1324"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38" name="Google Shape;7938;p94"/>
            <p:cNvSpPr/>
            <p:nvPr/>
          </p:nvSpPr>
          <p:spPr>
            <a:xfrm>
              <a:off x="-31811100" y="3678325"/>
              <a:ext cx="138650" cy="72250"/>
            </a:xfrm>
            <a:custGeom>
              <a:avLst/>
              <a:gdLst/>
              <a:ahLst/>
              <a:cxnLst/>
              <a:rect l="l" t="t" r="r" b="b"/>
              <a:pathLst>
                <a:path w="5546" h="2890" extrusionOk="0">
                  <a:moveTo>
                    <a:pt x="4193" y="1"/>
                  </a:moveTo>
                  <a:cubicBezTo>
                    <a:pt x="4132" y="1"/>
                    <a:pt x="4067" y="16"/>
                    <a:pt x="4002" y="42"/>
                  </a:cubicBezTo>
                  <a:cubicBezTo>
                    <a:pt x="3876" y="74"/>
                    <a:pt x="3781" y="231"/>
                    <a:pt x="3781" y="357"/>
                  </a:cubicBezTo>
                  <a:lnTo>
                    <a:pt x="3781" y="735"/>
                  </a:lnTo>
                  <a:lnTo>
                    <a:pt x="662" y="735"/>
                  </a:lnTo>
                  <a:cubicBezTo>
                    <a:pt x="410" y="735"/>
                    <a:pt x="190" y="672"/>
                    <a:pt x="1" y="546"/>
                  </a:cubicBezTo>
                  <a:lnTo>
                    <a:pt x="1" y="767"/>
                  </a:lnTo>
                  <a:cubicBezTo>
                    <a:pt x="1" y="1523"/>
                    <a:pt x="631" y="2153"/>
                    <a:pt x="1355" y="2153"/>
                  </a:cubicBezTo>
                  <a:lnTo>
                    <a:pt x="3781" y="2153"/>
                  </a:lnTo>
                  <a:lnTo>
                    <a:pt x="3781" y="2563"/>
                  </a:lnTo>
                  <a:cubicBezTo>
                    <a:pt x="3781" y="2720"/>
                    <a:pt x="3844" y="2815"/>
                    <a:pt x="4002" y="2878"/>
                  </a:cubicBezTo>
                  <a:cubicBezTo>
                    <a:pt x="4033" y="2886"/>
                    <a:pt x="4067" y="2890"/>
                    <a:pt x="4101" y="2890"/>
                  </a:cubicBezTo>
                  <a:cubicBezTo>
                    <a:pt x="4205" y="2890"/>
                    <a:pt x="4317" y="2854"/>
                    <a:pt x="4411" y="2783"/>
                  </a:cubicBezTo>
                  <a:lnTo>
                    <a:pt x="5420" y="1681"/>
                  </a:lnTo>
                  <a:cubicBezTo>
                    <a:pt x="5546" y="1555"/>
                    <a:pt x="5546" y="1365"/>
                    <a:pt x="5420" y="1208"/>
                  </a:cubicBezTo>
                  <a:lnTo>
                    <a:pt x="4411" y="105"/>
                  </a:lnTo>
                  <a:cubicBezTo>
                    <a:pt x="4356" y="31"/>
                    <a:pt x="4279" y="1"/>
                    <a:pt x="4193"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39" name="Google Shape;7939;p94"/>
            <p:cNvSpPr/>
            <p:nvPr/>
          </p:nvSpPr>
          <p:spPr>
            <a:xfrm>
              <a:off x="-31759900" y="3791200"/>
              <a:ext cx="187475" cy="52800"/>
            </a:xfrm>
            <a:custGeom>
              <a:avLst/>
              <a:gdLst/>
              <a:ahLst/>
              <a:cxnLst/>
              <a:rect l="l" t="t" r="r" b="b"/>
              <a:pathLst>
                <a:path w="7499" h="2112" extrusionOk="0">
                  <a:moveTo>
                    <a:pt x="1" y="1"/>
                  </a:moveTo>
                  <a:lnTo>
                    <a:pt x="1" y="1072"/>
                  </a:lnTo>
                  <a:cubicBezTo>
                    <a:pt x="1" y="1639"/>
                    <a:pt x="473" y="2112"/>
                    <a:pt x="1009" y="2112"/>
                  </a:cubicBezTo>
                  <a:lnTo>
                    <a:pt x="6491" y="2112"/>
                  </a:lnTo>
                  <a:cubicBezTo>
                    <a:pt x="7026" y="2112"/>
                    <a:pt x="7499" y="1639"/>
                    <a:pt x="7499" y="1072"/>
                  </a:cubicBezTo>
                  <a:lnTo>
                    <a:pt x="7499"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40" name="Google Shape;7940;p94"/>
            <p:cNvSpPr/>
            <p:nvPr/>
          </p:nvSpPr>
          <p:spPr>
            <a:xfrm>
              <a:off x="-31759900" y="3550975"/>
              <a:ext cx="187475" cy="35475"/>
            </a:xfrm>
            <a:custGeom>
              <a:avLst/>
              <a:gdLst/>
              <a:ahLst/>
              <a:cxnLst/>
              <a:rect l="l" t="t" r="r" b="b"/>
              <a:pathLst>
                <a:path w="7499" h="1419" extrusionOk="0">
                  <a:moveTo>
                    <a:pt x="1009" y="1"/>
                  </a:moveTo>
                  <a:cubicBezTo>
                    <a:pt x="473" y="1"/>
                    <a:pt x="1" y="474"/>
                    <a:pt x="1" y="1072"/>
                  </a:cubicBezTo>
                  <a:lnTo>
                    <a:pt x="1" y="1419"/>
                  </a:lnTo>
                  <a:lnTo>
                    <a:pt x="7499" y="1419"/>
                  </a:lnTo>
                  <a:lnTo>
                    <a:pt x="7499" y="1072"/>
                  </a:lnTo>
                  <a:cubicBezTo>
                    <a:pt x="7499" y="537"/>
                    <a:pt x="7026" y="1"/>
                    <a:pt x="649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41" name="Google Shape;7941;p94"/>
            <p:cNvSpPr/>
            <p:nvPr/>
          </p:nvSpPr>
          <p:spPr>
            <a:xfrm>
              <a:off x="-31759100" y="3602975"/>
              <a:ext cx="188250" cy="172500"/>
            </a:xfrm>
            <a:custGeom>
              <a:avLst/>
              <a:gdLst/>
              <a:ahLst/>
              <a:cxnLst/>
              <a:rect l="l" t="t" r="r" b="b"/>
              <a:pathLst>
                <a:path w="7530" h="6900" extrusionOk="0">
                  <a:moveTo>
                    <a:pt x="0" y="0"/>
                  </a:moveTo>
                  <a:lnTo>
                    <a:pt x="0" y="3088"/>
                  </a:lnTo>
                  <a:lnTo>
                    <a:pt x="1071" y="3088"/>
                  </a:lnTo>
                  <a:cubicBezTo>
                    <a:pt x="1134" y="2773"/>
                    <a:pt x="1386" y="2552"/>
                    <a:pt x="1701" y="2426"/>
                  </a:cubicBezTo>
                  <a:cubicBezTo>
                    <a:pt x="1822" y="2376"/>
                    <a:pt x="1952" y="2351"/>
                    <a:pt x="2083" y="2351"/>
                  </a:cubicBezTo>
                  <a:cubicBezTo>
                    <a:pt x="2361" y="2351"/>
                    <a:pt x="2642" y="2464"/>
                    <a:pt x="2835" y="2678"/>
                  </a:cubicBezTo>
                  <a:lnTo>
                    <a:pt x="3844" y="3781"/>
                  </a:lnTo>
                  <a:cubicBezTo>
                    <a:pt x="4222" y="4190"/>
                    <a:pt x="4222" y="4789"/>
                    <a:pt x="3844" y="5167"/>
                  </a:cubicBezTo>
                  <a:lnTo>
                    <a:pt x="2835" y="6270"/>
                  </a:lnTo>
                  <a:cubicBezTo>
                    <a:pt x="2635" y="6493"/>
                    <a:pt x="2339" y="6621"/>
                    <a:pt x="2050" y="6621"/>
                  </a:cubicBezTo>
                  <a:cubicBezTo>
                    <a:pt x="1930" y="6621"/>
                    <a:pt x="1812" y="6599"/>
                    <a:pt x="1701" y="6553"/>
                  </a:cubicBezTo>
                  <a:cubicBezTo>
                    <a:pt x="1386" y="6427"/>
                    <a:pt x="1134" y="6144"/>
                    <a:pt x="1071" y="5892"/>
                  </a:cubicBezTo>
                  <a:lnTo>
                    <a:pt x="0" y="5892"/>
                  </a:lnTo>
                  <a:lnTo>
                    <a:pt x="0" y="6900"/>
                  </a:lnTo>
                  <a:lnTo>
                    <a:pt x="7530" y="6900"/>
                  </a:lnTo>
                  <a:lnTo>
                    <a:pt x="7530" y="3844"/>
                  </a:lnTo>
                  <a:lnTo>
                    <a:pt x="6459" y="3844"/>
                  </a:lnTo>
                  <a:cubicBezTo>
                    <a:pt x="6364" y="4159"/>
                    <a:pt x="6143" y="4379"/>
                    <a:pt x="5828" y="4505"/>
                  </a:cubicBezTo>
                  <a:cubicBezTo>
                    <a:pt x="5709" y="4551"/>
                    <a:pt x="5589" y="4573"/>
                    <a:pt x="5472" y="4573"/>
                  </a:cubicBezTo>
                  <a:cubicBezTo>
                    <a:pt x="5188" y="4573"/>
                    <a:pt x="4917" y="4445"/>
                    <a:pt x="4694" y="4222"/>
                  </a:cubicBezTo>
                  <a:lnTo>
                    <a:pt x="3655" y="3119"/>
                  </a:lnTo>
                  <a:cubicBezTo>
                    <a:pt x="3308" y="2741"/>
                    <a:pt x="3308" y="2143"/>
                    <a:pt x="3655" y="1765"/>
                  </a:cubicBezTo>
                  <a:lnTo>
                    <a:pt x="4694" y="630"/>
                  </a:lnTo>
                  <a:cubicBezTo>
                    <a:pt x="4866" y="416"/>
                    <a:pt x="5140" y="304"/>
                    <a:pt x="5427" y="304"/>
                  </a:cubicBezTo>
                  <a:cubicBezTo>
                    <a:pt x="5561" y="304"/>
                    <a:pt x="5698" y="328"/>
                    <a:pt x="5828" y="378"/>
                  </a:cubicBezTo>
                  <a:cubicBezTo>
                    <a:pt x="6143" y="504"/>
                    <a:pt x="6364" y="756"/>
                    <a:pt x="6459" y="1040"/>
                  </a:cubicBezTo>
                  <a:lnTo>
                    <a:pt x="7530" y="1040"/>
                  </a:lnTo>
                  <a:lnTo>
                    <a:pt x="7530"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942" name="Google Shape;7942;p94"/>
          <p:cNvGrpSpPr/>
          <p:nvPr/>
        </p:nvGrpSpPr>
        <p:grpSpPr>
          <a:xfrm>
            <a:off x="2880808" y="4886083"/>
            <a:ext cx="488069" cy="475775"/>
            <a:chOff x="-31817400" y="3910025"/>
            <a:chExt cx="301675" cy="294075"/>
          </a:xfrm>
        </p:grpSpPr>
        <p:sp>
          <p:nvSpPr>
            <p:cNvPr id="7943" name="Google Shape;7943;p94"/>
            <p:cNvSpPr/>
            <p:nvPr/>
          </p:nvSpPr>
          <p:spPr>
            <a:xfrm>
              <a:off x="-31817400" y="3911550"/>
              <a:ext cx="301675" cy="292550"/>
            </a:xfrm>
            <a:custGeom>
              <a:avLst/>
              <a:gdLst/>
              <a:ahLst/>
              <a:cxnLst/>
              <a:rect l="l" t="t" r="r" b="b"/>
              <a:pathLst>
                <a:path w="12067" h="11702" extrusionOk="0">
                  <a:moveTo>
                    <a:pt x="2558" y="0"/>
                  </a:moveTo>
                  <a:cubicBezTo>
                    <a:pt x="2357" y="0"/>
                    <a:pt x="2155" y="24"/>
                    <a:pt x="1954" y="70"/>
                  </a:cubicBezTo>
                  <a:cubicBezTo>
                    <a:pt x="1828" y="102"/>
                    <a:pt x="1733" y="196"/>
                    <a:pt x="1702" y="322"/>
                  </a:cubicBezTo>
                  <a:cubicBezTo>
                    <a:pt x="1670" y="448"/>
                    <a:pt x="1702" y="543"/>
                    <a:pt x="1796" y="637"/>
                  </a:cubicBezTo>
                  <a:lnTo>
                    <a:pt x="2679" y="1551"/>
                  </a:lnTo>
                  <a:cubicBezTo>
                    <a:pt x="2962" y="1803"/>
                    <a:pt x="2962" y="2244"/>
                    <a:pt x="2679" y="2528"/>
                  </a:cubicBezTo>
                  <a:cubicBezTo>
                    <a:pt x="2553" y="2669"/>
                    <a:pt x="2379" y="2740"/>
                    <a:pt x="2202" y="2740"/>
                  </a:cubicBezTo>
                  <a:cubicBezTo>
                    <a:pt x="2025" y="2740"/>
                    <a:pt x="1844" y="2669"/>
                    <a:pt x="1702" y="2528"/>
                  </a:cubicBezTo>
                  <a:lnTo>
                    <a:pt x="788" y="1614"/>
                  </a:lnTo>
                  <a:cubicBezTo>
                    <a:pt x="744" y="1569"/>
                    <a:pt x="668" y="1525"/>
                    <a:pt x="582" y="1525"/>
                  </a:cubicBezTo>
                  <a:cubicBezTo>
                    <a:pt x="547" y="1525"/>
                    <a:pt x="510" y="1532"/>
                    <a:pt x="473" y="1551"/>
                  </a:cubicBezTo>
                  <a:cubicBezTo>
                    <a:pt x="347" y="1582"/>
                    <a:pt x="284" y="1645"/>
                    <a:pt x="253" y="1771"/>
                  </a:cubicBezTo>
                  <a:cubicBezTo>
                    <a:pt x="1" y="2591"/>
                    <a:pt x="253" y="3473"/>
                    <a:pt x="883" y="4103"/>
                  </a:cubicBezTo>
                  <a:cubicBezTo>
                    <a:pt x="1366" y="4494"/>
                    <a:pt x="1932" y="4750"/>
                    <a:pt x="2619" y="4750"/>
                  </a:cubicBezTo>
                  <a:cubicBezTo>
                    <a:pt x="2874" y="4750"/>
                    <a:pt x="3145" y="4715"/>
                    <a:pt x="3435" y="4638"/>
                  </a:cubicBezTo>
                  <a:lnTo>
                    <a:pt x="7247" y="8482"/>
                  </a:lnTo>
                  <a:cubicBezTo>
                    <a:pt x="6963" y="9522"/>
                    <a:pt x="7215" y="10372"/>
                    <a:pt x="7814" y="10971"/>
                  </a:cubicBezTo>
                  <a:cubicBezTo>
                    <a:pt x="8291" y="11472"/>
                    <a:pt x="8895" y="11702"/>
                    <a:pt x="9516" y="11702"/>
                  </a:cubicBezTo>
                  <a:cubicBezTo>
                    <a:pt x="9714" y="11702"/>
                    <a:pt x="9915" y="11678"/>
                    <a:pt x="10114" y="11632"/>
                  </a:cubicBezTo>
                  <a:cubicBezTo>
                    <a:pt x="10240" y="11569"/>
                    <a:pt x="10334" y="11506"/>
                    <a:pt x="10366" y="11380"/>
                  </a:cubicBezTo>
                  <a:cubicBezTo>
                    <a:pt x="10397" y="11254"/>
                    <a:pt x="10366" y="11128"/>
                    <a:pt x="10271" y="11065"/>
                  </a:cubicBezTo>
                  <a:lnTo>
                    <a:pt x="9389" y="10152"/>
                  </a:lnTo>
                  <a:cubicBezTo>
                    <a:pt x="9106" y="9868"/>
                    <a:pt x="9106" y="9459"/>
                    <a:pt x="9389" y="9175"/>
                  </a:cubicBezTo>
                  <a:cubicBezTo>
                    <a:pt x="9515" y="9033"/>
                    <a:pt x="9688" y="8962"/>
                    <a:pt x="9866" y="8962"/>
                  </a:cubicBezTo>
                  <a:cubicBezTo>
                    <a:pt x="10043" y="8962"/>
                    <a:pt x="10224" y="9033"/>
                    <a:pt x="10366" y="9175"/>
                  </a:cubicBezTo>
                  <a:lnTo>
                    <a:pt x="11279" y="10089"/>
                  </a:lnTo>
                  <a:cubicBezTo>
                    <a:pt x="11326" y="10135"/>
                    <a:pt x="11405" y="10164"/>
                    <a:pt x="11494" y="10164"/>
                  </a:cubicBezTo>
                  <a:cubicBezTo>
                    <a:pt x="11527" y="10164"/>
                    <a:pt x="11561" y="10160"/>
                    <a:pt x="11594" y="10152"/>
                  </a:cubicBezTo>
                  <a:cubicBezTo>
                    <a:pt x="11720" y="10120"/>
                    <a:pt x="11783" y="10026"/>
                    <a:pt x="11815" y="9931"/>
                  </a:cubicBezTo>
                  <a:cubicBezTo>
                    <a:pt x="12067" y="9081"/>
                    <a:pt x="11815" y="8230"/>
                    <a:pt x="11185" y="7600"/>
                  </a:cubicBezTo>
                  <a:cubicBezTo>
                    <a:pt x="10778" y="7170"/>
                    <a:pt x="10224" y="6903"/>
                    <a:pt x="9537" y="6903"/>
                  </a:cubicBezTo>
                  <a:cubicBezTo>
                    <a:pt x="9266" y="6903"/>
                    <a:pt x="8975" y="6944"/>
                    <a:pt x="8665" y="7033"/>
                  </a:cubicBezTo>
                  <a:lnTo>
                    <a:pt x="4852" y="3221"/>
                  </a:lnTo>
                  <a:lnTo>
                    <a:pt x="4884" y="3032"/>
                  </a:lnTo>
                  <a:cubicBezTo>
                    <a:pt x="5136" y="2213"/>
                    <a:pt x="4884" y="1330"/>
                    <a:pt x="4254" y="700"/>
                  </a:cubicBezTo>
                  <a:cubicBezTo>
                    <a:pt x="3778" y="225"/>
                    <a:pt x="3177" y="0"/>
                    <a:pt x="2558"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44" name="Google Shape;7944;p94"/>
            <p:cNvSpPr/>
            <p:nvPr/>
          </p:nvSpPr>
          <p:spPr>
            <a:xfrm>
              <a:off x="-31816600" y="4062950"/>
              <a:ext cx="144150" cy="140600"/>
            </a:xfrm>
            <a:custGeom>
              <a:avLst/>
              <a:gdLst/>
              <a:ahLst/>
              <a:cxnLst/>
              <a:rect l="l" t="t" r="r" b="b"/>
              <a:pathLst>
                <a:path w="5766" h="5624" extrusionOk="0">
                  <a:moveTo>
                    <a:pt x="4080" y="1504"/>
                  </a:moveTo>
                  <a:cubicBezTo>
                    <a:pt x="4167" y="1504"/>
                    <a:pt x="4253" y="1528"/>
                    <a:pt x="4316" y="1575"/>
                  </a:cubicBezTo>
                  <a:cubicBezTo>
                    <a:pt x="4442" y="1701"/>
                    <a:pt x="4442" y="1953"/>
                    <a:pt x="4316" y="2048"/>
                  </a:cubicBezTo>
                  <a:lnTo>
                    <a:pt x="2205" y="4159"/>
                  </a:lnTo>
                  <a:cubicBezTo>
                    <a:pt x="2158" y="4206"/>
                    <a:pt x="2072" y="4230"/>
                    <a:pt x="1985" y="4230"/>
                  </a:cubicBezTo>
                  <a:cubicBezTo>
                    <a:pt x="1898" y="4230"/>
                    <a:pt x="1812" y="4206"/>
                    <a:pt x="1764" y="4159"/>
                  </a:cubicBezTo>
                  <a:cubicBezTo>
                    <a:pt x="1638" y="4033"/>
                    <a:pt x="1638" y="3781"/>
                    <a:pt x="1764" y="3686"/>
                  </a:cubicBezTo>
                  <a:lnTo>
                    <a:pt x="3844" y="1575"/>
                  </a:lnTo>
                  <a:cubicBezTo>
                    <a:pt x="3907" y="1528"/>
                    <a:pt x="3993" y="1504"/>
                    <a:pt x="4080" y="1504"/>
                  </a:cubicBezTo>
                  <a:close/>
                  <a:moveTo>
                    <a:pt x="3844" y="0"/>
                  </a:moveTo>
                  <a:lnTo>
                    <a:pt x="567" y="3277"/>
                  </a:lnTo>
                  <a:cubicBezTo>
                    <a:pt x="0" y="3844"/>
                    <a:pt x="0" y="4694"/>
                    <a:pt x="567" y="5198"/>
                  </a:cubicBezTo>
                  <a:cubicBezTo>
                    <a:pt x="835" y="5482"/>
                    <a:pt x="1189" y="5624"/>
                    <a:pt x="1540" y="5624"/>
                  </a:cubicBezTo>
                  <a:cubicBezTo>
                    <a:pt x="1890" y="5624"/>
                    <a:pt x="2237" y="5482"/>
                    <a:pt x="2489" y="5198"/>
                  </a:cubicBezTo>
                  <a:lnTo>
                    <a:pt x="5766" y="1953"/>
                  </a:lnTo>
                  <a:lnTo>
                    <a:pt x="3844"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45" name="Google Shape;7945;p94"/>
            <p:cNvSpPr/>
            <p:nvPr/>
          </p:nvSpPr>
          <p:spPr>
            <a:xfrm>
              <a:off x="-31648050" y="3910025"/>
              <a:ext cx="129175" cy="127725"/>
            </a:xfrm>
            <a:custGeom>
              <a:avLst/>
              <a:gdLst/>
              <a:ahLst/>
              <a:cxnLst/>
              <a:rect l="l" t="t" r="r" b="b"/>
              <a:pathLst>
                <a:path w="5167" h="5109" extrusionOk="0">
                  <a:moveTo>
                    <a:pt x="4249" y="1"/>
                  </a:moveTo>
                  <a:cubicBezTo>
                    <a:pt x="4179" y="1"/>
                    <a:pt x="4106" y="24"/>
                    <a:pt x="4033" y="68"/>
                  </a:cubicBezTo>
                  <a:lnTo>
                    <a:pt x="2206" y="1171"/>
                  </a:lnTo>
                  <a:cubicBezTo>
                    <a:pt x="2017" y="1265"/>
                    <a:pt x="1985" y="1549"/>
                    <a:pt x="2143" y="1706"/>
                  </a:cubicBezTo>
                  <a:lnTo>
                    <a:pt x="2300" y="1864"/>
                  </a:lnTo>
                  <a:lnTo>
                    <a:pt x="0" y="4164"/>
                  </a:lnTo>
                  <a:lnTo>
                    <a:pt x="945" y="5109"/>
                  </a:lnTo>
                  <a:lnTo>
                    <a:pt x="3245" y="2809"/>
                  </a:lnTo>
                  <a:lnTo>
                    <a:pt x="3434" y="2998"/>
                  </a:lnTo>
                  <a:cubicBezTo>
                    <a:pt x="3502" y="3066"/>
                    <a:pt x="3594" y="3099"/>
                    <a:pt x="3684" y="3099"/>
                  </a:cubicBezTo>
                  <a:cubicBezTo>
                    <a:pt x="3802" y="3099"/>
                    <a:pt x="3916" y="3042"/>
                    <a:pt x="3970" y="2935"/>
                  </a:cubicBezTo>
                  <a:lnTo>
                    <a:pt x="5073" y="1108"/>
                  </a:lnTo>
                  <a:cubicBezTo>
                    <a:pt x="5167" y="1013"/>
                    <a:pt x="5167" y="793"/>
                    <a:pt x="5041" y="698"/>
                  </a:cubicBezTo>
                  <a:lnTo>
                    <a:pt x="4474" y="100"/>
                  </a:lnTo>
                  <a:cubicBezTo>
                    <a:pt x="4406" y="32"/>
                    <a:pt x="4330" y="1"/>
                    <a:pt x="424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946" name="Google Shape;7946;p94"/>
          <p:cNvGrpSpPr/>
          <p:nvPr/>
        </p:nvGrpSpPr>
        <p:grpSpPr>
          <a:xfrm>
            <a:off x="5269646" y="4267658"/>
            <a:ext cx="472821" cy="472781"/>
            <a:chOff x="-30354000" y="3569100"/>
            <a:chExt cx="292250" cy="292225"/>
          </a:xfrm>
        </p:grpSpPr>
        <p:sp>
          <p:nvSpPr>
            <p:cNvPr id="7947" name="Google Shape;7947;p94"/>
            <p:cNvSpPr/>
            <p:nvPr/>
          </p:nvSpPr>
          <p:spPr>
            <a:xfrm>
              <a:off x="-30354000" y="3604550"/>
              <a:ext cx="137875" cy="256000"/>
            </a:xfrm>
            <a:custGeom>
              <a:avLst/>
              <a:gdLst/>
              <a:ahLst/>
              <a:cxnLst/>
              <a:rect l="l" t="t" r="r" b="b"/>
              <a:pathLst>
                <a:path w="5515" h="10240" extrusionOk="0">
                  <a:moveTo>
                    <a:pt x="662" y="0"/>
                  </a:moveTo>
                  <a:cubicBezTo>
                    <a:pt x="284" y="0"/>
                    <a:pt x="1" y="315"/>
                    <a:pt x="1" y="662"/>
                  </a:cubicBezTo>
                  <a:lnTo>
                    <a:pt x="1" y="4411"/>
                  </a:lnTo>
                  <a:cubicBezTo>
                    <a:pt x="1" y="4632"/>
                    <a:pt x="64" y="4884"/>
                    <a:pt x="190" y="5073"/>
                  </a:cubicBezTo>
                  <a:lnTo>
                    <a:pt x="1639" y="7467"/>
                  </a:lnTo>
                  <a:cubicBezTo>
                    <a:pt x="1891" y="7877"/>
                    <a:pt x="2049" y="8097"/>
                    <a:pt x="2049" y="8538"/>
                  </a:cubicBezTo>
                  <a:lnTo>
                    <a:pt x="2049" y="9861"/>
                  </a:lnTo>
                  <a:cubicBezTo>
                    <a:pt x="2049" y="10082"/>
                    <a:pt x="2206" y="10239"/>
                    <a:pt x="2395" y="10239"/>
                  </a:cubicBezTo>
                  <a:lnTo>
                    <a:pt x="5514" y="10239"/>
                  </a:lnTo>
                  <a:lnTo>
                    <a:pt x="5514" y="6364"/>
                  </a:lnTo>
                  <a:cubicBezTo>
                    <a:pt x="5514" y="5986"/>
                    <a:pt x="5357" y="5671"/>
                    <a:pt x="5168" y="5419"/>
                  </a:cubicBezTo>
                  <a:cubicBezTo>
                    <a:pt x="5167" y="5420"/>
                    <a:pt x="5165" y="5421"/>
                    <a:pt x="5163" y="5421"/>
                  </a:cubicBezTo>
                  <a:cubicBezTo>
                    <a:pt x="5042" y="5421"/>
                    <a:pt x="3214" y="3623"/>
                    <a:pt x="3183" y="3592"/>
                  </a:cubicBezTo>
                  <a:cubicBezTo>
                    <a:pt x="3041" y="3432"/>
                    <a:pt x="2828" y="3332"/>
                    <a:pt x="2613" y="3332"/>
                  </a:cubicBezTo>
                  <a:cubicBezTo>
                    <a:pt x="2448" y="3332"/>
                    <a:pt x="2280" y="3392"/>
                    <a:pt x="2143" y="3529"/>
                  </a:cubicBezTo>
                  <a:cubicBezTo>
                    <a:pt x="1891" y="3812"/>
                    <a:pt x="1923" y="4285"/>
                    <a:pt x="2112" y="4442"/>
                  </a:cubicBezTo>
                  <a:lnTo>
                    <a:pt x="3970" y="6301"/>
                  </a:lnTo>
                  <a:cubicBezTo>
                    <a:pt x="4097" y="6427"/>
                    <a:pt x="4097" y="6648"/>
                    <a:pt x="3970" y="6774"/>
                  </a:cubicBezTo>
                  <a:cubicBezTo>
                    <a:pt x="3907" y="6821"/>
                    <a:pt x="3821" y="6845"/>
                    <a:pt x="3734" y="6845"/>
                  </a:cubicBezTo>
                  <a:cubicBezTo>
                    <a:pt x="3648" y="6845"/>
                    <a:pt x="3561" y="6821"/>
                    <a:pt x="3498" y="6774"/>
                  </a:cubicBezTo>
                  <a:lnTo>
                    <a:pt x="1639" y="4915"/>
                  </a:lnTo>
                  <a:cubicBezTo>
                    <a:pt x="1450" y="4726"/>
                    <a:pt x="1324" y="4442"/>
                    <a:pt x="1324" y="4190"/>
                  </a:cubicBezTo>
                  <a:lnTo>
                    <a:pt x="1324" y="662"/>
                  </a:lnTo>
                  <a:cubicBezTo>
                    <a:pt x="1324" y="252"/>
                    <a:pt x="1009" y="0"/>
                    <a:pt x="662"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48" name="Google Shape;7948;p94"/>
            <p:cNvSpPr/>
            <p:nvPr/>
          </p:nvSpPr>
          <p:spPr>
            <a:xfrm>
              <a:off x="-30198825" y="3604550"/>
              <a:ext cx="137075" cy="256775"/>
            </a:xfrm>
            <a:custGeom>
              <a:avLst/>
              <a:gdLst/>
              <a:ahLst/>
              <a:cxnLst/>
              <a:rect l="l" t="t" r="r" b="b"/>
              <a:pathLst>
                <a:path w="5483" h="10271" extrusionOk="0">
                  <a:moveTo>
                    <a:pt x="4758" y="0"/>
                  </a:moveTo>
                  <a:cubicBezTo>
                    <a:pt x="4380" y="0"/>
                    <a:pt x="4096" y="315"/>
                    <a:pt x="4096" y="662"/>
                  </a:cubicBezTo>
                  <a:lnTo>
                    <a:pt x="4096" y="4190"/>
                  </a:lnTo>
                  <a:cubicBezTo>
                    <a:pt x="4096" y="4474"/>
                    <a:pt x="3970" y="4758"/>
                    <a:pt x="3781" y="4915"/>
                  </a:cubicBezTo>
                  <a:lnTo>
                    <a:pt x="1922" y="6774"/>
                  </a:lnTo>
                  <a:cubicBezTo>
                    <a:pt x="1875" y="6821"/>
                    <a:pt x="1788" y="6845"/>
                    <a:pt x="1698" y="6845"/>
                  </a:cubicBezTo>
                  <a:cubicBezTo>
                    <a:pt x="1607" y="6845"/>
                    <a:pt x="1513" y="6821"/>
                    <a:pt x="1450" y="6774"/>
                  </a:cubicBezTo>
                  <a:cubicBezTo>
                    <a:pt x="1355" y="6648"/>
                    <a:pt x="1355" y="6427"/>
                    <a:pt x="1450" y="6301"/>
                  </a:cubicBezTo>
                  <a:lnTo>
                    <a:pt x="3308" y="4442"/>
                  </a:lnTo>
                  <a:cubicBezTo>
                    <a:pt x="3497" y="4285"/>
                    <a:pt x="3560" y="3812"/>
                    <a:pt x="3277" y="3529"/>
                  </a:cubicBezTo>
                  <a:cubicBezTo>
                    <a:pt x="3140" y="3392"/>
                    <a:pt x="2972" y="3332"/>
                    <a:pt x="2807" y="3332"/>
                  </a:cubicBezTo>
                  <a:cubicBezTo>
                    <a:pt x="2592" y="3332"/>
                    <a:pt x="2379" y="3432"/>
                    <a:pt x="2237" y="3592"/>
                  </a:cubicBezTo>
                  <a:cubicBezTo>
                    <a:pt x="2237" y="3592"/>
                    <a:pt x="347" y="5419"/>
                    <a:pt x="347" y="5482"/>
                  </a:cubicBezTo>
                  <a:cubicBezTo>
                    <a:pt x="158" y="5671"/>
                    <a:pt x="0" y="6018"/>
                    <a:pt x="0" y="6427"/>
                  </a:cubicBezTo>
                  <a:lnTo>
                    <a:pt x="0" y="8129"/>
                  </a:lnTo>
                  <a:lnTo>
                    <a:pt x="0" y="8412"/>
                  </a:lnTo>
                  <a:lnTo>
                    <a:pt x="0" y="10271"/>
                  </a:lnTo>
                  <a:lnTo>
                    <a:pt x="3088" y="10271"/>
                  </a:lnTo>
                  <a:cubicBezTo>
                    <a:pt x="3277" y="10271"/>
                    <a:pt x="3434" y="10113"/>
                    <a:pt x="3434" y="9924"/>
                  </a:cubicBezTo>
                  <a:lnTo>
                    <a:pt x="3434" y="8570"/>
                  </a:lnTo>
                  <a:cubicBezTo>
                    <a:pt x="3434" y="8129"/>
                    <a:pt x="3623" y="7908"/>
                    <a:pt x="3812" y="7530"/>
                  </a:cubicBezTo>
                  <a:lnTo>
                    <a:pt x="5293" y="5104"/>
                  </a:lnTo>
                  <a:cubicBezTo>
                    <a:pt x="5388" y="4915"/>
                    <a:pt x="5482" y="4663"/>
                    <a:pt x="5482" y="4411"/>
                  </a:cubicBezTo>
                  <a:lnTo>
                    <a:pt x="5482" y="662"/>
                  </a:lnTo>
                  <a:cubicBezTo>
                    <a:pt x="5451" y="284"/>
                    <a:pt x="5136" y="0"/>
                    <a:pt x="4758"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49" name="Google Shape;7949;p94"/>
            <p:cNvSpPr/>
            <p:nvPr/>
          </p:nvSpPr>
          <p:spPr>
            <a:xfrm>
              <a:off x="-30139750" y="3636850"/>
              <a:ext cx="26000" cy="37825"/>
            </a:xfrm>
            <a:custGeom>
              <a:avLst/>
              <a:gdLst/>
              <a:ahLst/>
              <a:cxnLst/>
              <a:rect l="l" t="t" r="r" b="b"/>
              <a:pathLst>
                <a:path w="1040" h="1513" extrusionOk="0">
                  <a:moveTo>
                    <a:pt x="504" y="0"/>
                  </a:moveTo>
                  <a:cubicBezTo>
                    <a:pt x="252" y="32"/>
                    <a:pt x="0" y="284"/>
                    <a:pt x="0" y="567"/>
                  </a:cubicBezTo>
                  <a:lnTo>
                    <a:pt x="0" y="1418"/>
                  </a:lnTo>
                  <a:cubicBezTo>
                    <a:pt x="126" y="1386"/>
                    <a:pt x="252" y="1355"/>
                    <a:pt x="410" y="1355"/>
                  </a:cubicBezTo>
                  <a:cubicBezTo>
                    <a:pt x="630" y="1355"/>
                    <a:pt x="819" y="1386"/>
                    <a:pt x="1040" y="1512"/>
                  </a:cubicBezTo>
                  <a:lnTo>
                    <a:pt x="1040" y="504"/>
                  </a:lnTo>
                  <a:cubicBezTo>
                    <a:pt x="1040" y="252"/>
                    <a:pt x="788" y="0"/>
                    <a:pt x="504"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50" name="Google Shape;7950;p94"/>
            <p:cNvSpPr/>
            <p:nvPr/>
          </p:nvSpPr>
          <p:spPr>
            <a:xfrm>
              <a:off x="-30302800" y="3638950"/>
              <a:ext cx="25225" cy="36500"/>
            </a:xfrm>
            <a:custGeom>
              <a:avLst/>
              <a:gdLst/>
              <a:ahLst/>
              <a:cxnLst/>
              <a:rect l="l" t="t" r="r" b="b"/>
              <a:pathLst>
                <a:path w="1009" h="1460" extrusionOk="0">
                  <a:moveTo>
                    <a:pt x="418" y="1"/>
                  </a:moveTo>
                  <a:cubicBezTo>
                    <a:pt x="177" y="1"/>
                    <a:pt x="1" y="229"/>
                    <a:pt x="1" y="483"/>
                  </a:cubicBezTo>
                  <a:lnTo>
                    <a:pt x="1" y="1460"/>
                  </a:lnTo>
                  <a:cubicBezTo>
                    <a:pt x="190" y="1334"/>
                    <a:pt x="379" y="1302"/>
                    <a:pt x="631" y="1302"/>
                  </a:cubicBezTo>
                  <a:cubicBezTo>
                    <a:pt x="725" y="1302"/>
                    <a:pt x="883" y="1334"/>
                    <a:pt x="1009" y="1365"/>
                  </a:cubicBezTo>
                  <a:lnTo>
                    <a:pt x="1009" y="515"/>
                  </a:lnTo>
                  <a:cubicBezTo>
                    <a:pt x="1009" y="231"/>
                    <a:pt x="788" y="11"/>
                    <a:pt x="505" y="11"/>
                  </a:cubicBezTo>
                  <a:cubicBezTo>
                    <a:pt x="475" y="4"/>
                    <a:pt x="446" y="1"/>
                    <a:pt x="418"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51" name="Google Shape;7951;p94"/>
            <p:cNvSpPr/>
            <p:nvPr/>
          </p:nvSpPr>
          <p:spPr>
            <a:xfrm>
              <a:off x="-30242925" y="3569100"/>
              <a:ext cx="68525" cy="68550"/>
            </a:xfrm>
            <a:custGeom>
              <a:avLst/>
              <a:gdLst/>
              <a:ahLst/>
              <a:cxnLst/>
              <a:rect l="l" t="t" r="r" b="b"/>
              <a:pathLst>
                <a:path w="2741" h="2742" extrusionOk="0">
                  <a:moveTo>
                    <a:pt x="1386" y="1"/>
                  </a:moveTo>
                  <a:cubicBezTo>
                    <a:pt x="630" y="1"/>
                    <a:pt x="0" y="631"/>
                    <a:pt x="0" y="1387"/>
                  </a:cubicBezTo>
                  <a:cubicBezTo>
                    <a:pt x="0" y="2174"/>
                    <a:pt x="630" y="2742"/>
                    <a:pt x="1386" y="2742"/>
                  </a:cubicBezTo>
                  <a:cubicBezTo>
                    <a:pt x="2111" y="2742"/>
                    <a:pt x="2741" y="2111"/>
                    <a:pt x="2741" y="1387"/>
                  </a:cubicBezTo>
                  <a:cubicBezTo>
                    <a:pt x="2741" y="631"/>
                    <a:pt x="2111" y="1"/>
                    <a:pt x="138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52" name="Google Shape;7952;p94"/>
            <p:cNvSpPr/>
            <p:nvPr/>
          </p:nvSpPr>
          <p:spPr>
            <a:xfrm>
              <a:off x="-30262625" y="3654950"/>
              <a:ext cx="107925" cy="68550"/>
            </a:xfrm>
            <a:custGeom>
              <a:avLst/>
              <a:gdLst/>
              <a:ahLst/>
              <a:cxnLst/>
              <a:rect l="l" t="t" r="r" b="b"/>
              <a:pathLst>
                <a:path w="4317" h="2742" extrusionOk="0">
                  <a:moveTo>
                    <a:pt x="2174" y="1"/>
                  </a:moveTo>
                  <a:cubicBezTo>
                    <a:pt x="1292" y="1"/>
                    <a:pt x="505" y="379"/>
                    <a:pt x="0" y="1040"/>
                  </a:cubicBezTo>
                  <a:lnTo>
                    <a:pt x="32" y="1103"/>
                  </a:lnTo>
                  <a:cubicBezTo>
                    <a:pt x="946" y="1985"/>
                    <a:pt x="1450" y="2458"/>
                    <a:pt x="1702" y="2742"/>
                  </a:cubicBezTo>
                  <a:lnTo>
                    <a:pt x="2647" y="2742"/>
                  </a:lnTo>
                  <a:lnTo>
                    <a:pt x="4254" y="1135"/>
                  </a:lnTo>
                  <a:lnTo>
                    <a:pt x="4317" y="1040"/>
                  </a:lnTo>
                  <a:cubicBezTo>
                    <a:pt x="3813" y="410"/>
                    <a:pt x="3025" y="1"/>
                    <a:pt x="2174"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953" name="Google Shape;7953;p94"/>
          <p:cNvGrpSpPr/>
          <p:nvPr/>
        </p:nvGrpSpPr>
        <p:grpSpPr>
          <a:xfrm>
            <a:off x="2307750" y="1840729"/>
            <a:ext cx="456197" cy="471527"/>
            <a:chOff x="-35118325" y="3202075"/>
            <a:chExt cx="281975" cy="291450"/>
          </a:xfrm>
        </p:grpSpPr>
        <p:sp>
          <p:nvSpPr>
            <p:cNvPr id="7954" name="Google Shape;7954;p94"/>
            <p:cNvSpPr/>
            <p:nvPr/>
          </p:nvSpPr>
          <p:spPr>
            <a:xfrm>
              <a:off x="-35008050" y="3202075"/>
              <a:ext cx="171700" cy="171250"/>
            </a:xfrm>
            <a:custGeom>
              <a:avLst/>
              <a:gdLst/>
              <a:ahLst/>
              <a:cxnLst/>
              <a:rect l="l" t="t" r="r" b="b"/>
              <a:pathLst>
                <a:path w="6868" h="6850" extrusionOk="0">
                  <a:moveTo>
                    <a:pt x="3466" y="1355"/>
                  </a:moveTo>
                  <a:cubicBezTo>
                    <a:pt x="4222" y="1355"/>
                    <a:pt x="4852" y="1985"/>
                    <a:pt x="4852" y="2741"/>
                  </a:cubicBezTo>
                  <a:lnTo>
                    <a:pt x="4852" y="4127"/>
                  </a:lnTo>
                  <a:cubicBezTo>
                    <a:pt x="4852" y="4348"/>
                    <a:pt x="4757" y="4600"/>
                    <a:pt x="4631" y="4821"/>
                  </a:cubicBezTo>
                  <a:lnTo>
                    <a:pt x="4726" y="4915"/>
                  </a:lnTo>
                  <a:cubicBezTo>
                    <a:pt x="4852" y="5041"/>
                    <a:pt x="4852" y="5262"/>
                    <a:pt x="4726" y="5388"/>
                  </a:cubicBezTo>
                  <a:cubicBezTo>
                    <a:pt x="4663" y="5451"/>
                    <a:pt x="4576" y="5482"/>
                    <a:pt x="4489" y="5482"/>
                  </a:cubicBezTo>
                  <a:cubicBezTo>
                    <a:pt x="4403" y="5482"/>
                    <a:pt x="4316" y="5451"/>
                    <a:pt x="4253" y="5388"/>
                  </a:cubicBezTo>
                  <a:lnTo>
                    <a:pt x="4190" y="5293"/>
                  </a:lnTo>
                  <a:cubicBezTo>
                    <a:pt x="3970" y="5419"/>
                    <a:pt x="3749" y="5514"/>
                    <a:pt x="3466" y="5514"/>
                  </a:cubicBezTo>
                  <a:cubicBezTo>
                    <a:pt x="2709" y="5514"/>
                    <a:pt x="2079" y="4884"/>
                    <a:pt x="2079" y="4127"/>
                  </a:cubicBezTo>
                  <a:lnTo>
                    <a:pt x="2079" y="2741"/>
                  </a:lnTo>
                  <a:cubicBezTo>
                    <a:pt x="2079" y="1985"/>
                    <a:pt x="2709" y="1355"/>
                    <a:pt x="3466" y="1355"/>
                  </a:cubicBezTo>
                  <a:close/>
                  <a:moveTo>
                    <a:pt x="3466" y="0"/>
                  </a:moveTo>
                  <a:cubicBezTo>
                    <a:pt x="1575" y="0"/>
                    <a:pt x="32" y="1576"/>
                    <a:pt x="32" y="3403"/>
                  </a:cubicBezTo>
                  <a:cubicBezTo>
                    <a:pt x="32" y="4001"/>
                    <a:pt x="189" y="4569"/>
                    <a:pt x="473" y="5104"/>
                  </a:cubicBezTo>
                  <a:lnTo>
                    <a:pt x="32" y="6396"/>
                  </a:lnTo>
                  <a:cubicBezTo>
                    <a:pt x="0" y="6522"/>
                    <a:pt x="32" y="6679"/>
                    <a:pt x="126" y="6774"/>
                  </a:cubicBezTo>
                  <a:cubicBezTo>
                    <a:pt x="172" y="6820"/>
                    <a:pt x="269" y="6849"/>
                    <a:pt x="367" y="6849"/>
                  </a:cubicBezTo>
                  <a:cubicBezTo>
                    <a:pt x="403" y="6849"/>
                    <a:pt x="439" y="6845"/>
                    <a:pt x="473" y="6837"/>
                  </a:cubicBezTo>
                  <a:lnTo>
                    <a:pt x="1764" y="6396"/>
                  </a:lnTo>
                  <a:cubicBezTo>
                    <a:pt x="2300" y="6679"/>
                    <a:pt x="2867" y="6837"/>
                    <a:pt x="3466" y="6837"/>
                  </a:cubicBezTo>
                  <a:cubicBezTo>
                    <a:pt x="5356" y="6837"/>
                    <a:pt x="6868" y="5293"/>
                    <a:pt x="6868" y="3403"/>
                  </a:cubicBezTo>
                  <a:cubicBezTo>
                    <a:pt x="6868" y="1513"/>
                    <a:pt x="5356" y="0"/>
                    <a:pt x="346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55" name="Google Shape;7955;p94"/>
            <p:cNvSpPr/>
            <p:nvPr/>
          </p:nvSpPr>
          <p:spPr>
            <a:xfrm>
              <a:off x="-34937975" y="3254050"/>
              <a:ext cx="33125" cy="67775"/>
            </a:xfrm>
            <a:custGeom>
              <a:avLst/>
              <a:gdLst/>
              <a:ahLst/>
              <a:cxnLst/>
              <a:rect l="l" t="t" r="r" b="b"/>
              <a:pathLst>
                <a:path w="1325" h="2711" extrusionOk="0">
                  <a:moveTo>
                    <a:pt x="663" y="1"/>
                  </a:moveTo>
                  <a:cubicBezTo>
                    <a:pt x="253" y="1"/>
                    <a:pt x="1" y="316"/>
                    <a:pt x="1" y="662"/>
                  </a:cubicBezTo>
                  <a:lnTo>
                    <a:pt x="1" y="2048"/>
                  </a:lnTo>
                  <a:cubicBezTo>
                    <a:pt x="1" y="2427"/>
                    <a:pt x="316" y="2710"/>
                    <a:pt x="663" y="2710"/>
                  </a:cubicBezTo>
                  <a:cubicBezTo>
                    <a:pt x="694" y="2710"/>
                    <a:pt x="789" y="2710"/>
                    <a:pt x="820" y="2679"/>
                  </a:cubicBezTo>
                  <a:lnTo>
                    <a:pt x="757" y="2584"/>
                  </a:lnTo>
                  <a:cubicBezTo>
                    <a:pt x="631" y="2490"/>
                    <a:pt x="631" y="2238"/>
                    <a:pt x="757" y="2111"/>
                  </a:cubicBezTo>
                  <a:cubicBezTo>
                    <a:pt x="804" y="2064"/>
                    <a:pt x="891" y="2041"/>
                    <a:pt x="978" y="2041"/>
                  </a:cubicBezTo>
                  <a:cubicBezTo>
                    <a:pt x="1064" y="2041"/>
                    <a:pt x="1151" y="2064"/>
                    <a:pt x="1198" y="2111"/>
                  </a:cubicBezTo>
                  <a:lnTo>
                    <a:pt x="1293" y="2206"/>
                  </a:lnTo>
                  <a:cubicBezTo>
                    <a:pt x="1293" y="2175"/>
                    <a:pt x="1324" y="2080"/>
                    <a:pt x="1324" y="2048"/>
                  </a:cubicBezTo>
                  <a:lnTo>
                    <a:pt x="1324" y="662"/>
                  </a:lnTo>
                  <a:cubicBezTo>
                    <a:pt x="1324" y="284"/>
                    <a:pt x="1041" y="1"/>
                    <a:pt x="663"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56" name="Google Shape;7956;p94"/>
            <p:cNvSpPr/>
            <p:nvPr/>
          </p:nvSpPr>
          <p:spPr>
            <a:xfrm>
              <a:off x="-35085250" y="3338325"/>
              <a:ext cx="69325" cy="69350"/>
            </a:xfrm>
            <a:custGeom>
              <a:avLst/>
              <a:gdLst/>
              <a:ahLst/>
              <a:cxnLst/>
              <a:rect l="l" t="t" r="r" b="b"/>
              <a:pathLst>
                <a:path w="2773" h="2774" extrusionOk="0">
                  <a:moveTo>
                    <a:pt x="1387" y="1"/>
                  </a:moveTo>
                  <a:cubicBezTo>
                    <a:pt x="631" y="1"/>
                    <a:pt x="1" y="631"/>
                    <a:pt x="1" y="1387"/>
                  </a:cubicBezTo>
                  <a:cubicBezTo>
                    <a:pt x="64" y="2143"/>
                    <a:pt x="631" y="2773"/>
                    <a:pt x="1387" y="2773"/>
                  </a:cubicBezTo>
                  <a:cubicBezTo>
                    <a:pt x="2143" y="2773"/>
                    <a:pt x="2773" y="2143"/>
                    <a:pt x="2773" y="1387"/>
                  </a:cubicBezTo>
                  <a:cubicBezTo>
                    <a:pt x="2773" y="631"/>
                    <a:pt x="2143" y="1"/>
                    <a:pt x="138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57" name="Google Shape;7957;p94"/>
            <p:cNvSpPr/>
            <p:nvPr/>
          </p:nvSpPr>
          <p:spPr>
            <a:xfrm>
              <a:off x="-35118325" y="3424175"/>
              <a:ext cx="137075" cy="69350"/>
            </a:xfrm>
            <a:custGeom>
              <a:avLst/>
              <a:gdLst/>
              <a:ahLst/>
              <a:cxnLst/>
              <a:rect l="l" t="t" r="r" b="b"/>
              <a:pathLst>
                <a:path w="5483" h="2774" extrusionOk="0">
                  <a:moveTo>
                    <a:pt x="2741" y="1"/>
                  </a:moveTo>
                  <a:cubicBezTo>
                    <a:pt x="1387" y="1"/>
                    <a:pt x="221" y="1040"/>
                    <a:pt x="32" y="2364"/>
                  </a:cubicBezTo>
                  <a:cubicBezTo>
                    <a:pt x="0" y="2553"/>
                    <a:pt x="158" y="2773"/>
                    <a:pt x="347" y="2773"/>
                  </a:cubicBezTo>
                  <a:lnTo>
                    <a:pt x="5104" y="2773"/>
                  </a:lnTo>
                  <a:cubicBezTo>
                    <a:pt x="5325" y="2773"/>
                    <a:pt x="5482" y="2553"/>
                    <a:pt x="5482" y="2364"/>
                  </a:cubicBezTo>
                  <a:cubicBezTo>
                    <a:pt x="5262" y="1040"/>
                    <a:pt x="4127" y="1"/>
                    <a:pt x="274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958" name="Google Shape;7958;p94"/>
          <p:cNvGrpSpPr/>
          <p:nvPr/>
        </p:nvGrpSpPr>
        <p:grpSpPr>
          <a:xfrm>
            <a:off x="2299458" y="2429066"/>
            <a:ext cx="472781" cy="470961"/>
            <a:chOff x="-35123050" y="3561225"/>
            <a:chExt cx="292225" cy="291100"/>
          </a:xfrm>
        </p:grpSpPr>
        <p:sp>
          <p:nvSpPr>
            <p:cNvPr id="7959" name="Google Shape;7959;p94"/>
            <p:cNvSpPr/>
            <p:nvPr/>
          </p:nvSpPr>
          <p:spPr>
            <a:xfrm>
              <a:off x="-35123050" y="3629750"/>
              <a:ext cx="205575" cy="222575"/>
            </a:xfrm>
            <a:custGeom>
              <a:avLst/>
              <a:gdLst/>
              <a:ahLst/>
              <a:cxnLst/>
              <a:rect l="l" t="t" r="r" b="b"/>
              <a:pathLst>
                <a:path w="8223" h="8903" extrusionOk="0">
                  <a:moveTo>
                    <a:pt x="2080" y="2710"/>
                  </a:moveTo>
                  <a:cubicBezTo>
                    <a:pt x="2458" y="2710"/>
                    <a:pt x="2741" y="3056"/>
                    <a:pt x="2741" y="3403"/>
                  </a:cubicBezTo>
                  <a:cubicBezTo>
                    <a:pt x="2741" y="3781"/>
                    <a:pt x="2426" y="4065"/>
                    <a:pt x="2080" y="4065"/>
                  </a:cubicBezTo>
                  <a:cubicBezTo>
                    <a:pt x="1733" y="4065"/>
                    <a:pt x="1418" y="3750"/>
                    <a:pt x="1418" y="3403"/>
                  </a:cubicBezTo>
                  <a:cubicBezTo>
                    <a:pt x="1418" y="3056"/>
                    <a:pt x="1670" y="2710"/>
                    <a:pt x="2080" y="2710"/>
                  </a:cubicBezTo>
                  <a:close/>
                  <a:moveTo>
                    <a:pt x="4127" y="2710"/>
                  </a:moveTo>
                  <a:cubicBezTo>
                    <a:pt x="4506" y="2710"/>
                    <a:pt x="4789" y="3056"/>
                    <a:pt x="4789" y="3403"/>
                  </a:cubicBezTo>
                  <a:cubicBezTo>
                    <a:pt x="4789" y="3781"/>
                    <a:pt x="4474" y="4065"/>
                    <a:pt x="4127" y="4065"/>
                  </a:cubicBezTo>
                  <a:cubicBezTo>
                    <a:pt x="3718" y="4065"/>
                    <a:pt x="3466" y="3750"/>
                    <a:pt x="3466" y="3403"/>
                  </a:cubicBezTo>
                  <a:cubicBezTo>
                    <a:pt x="3466" y="3056"/>
                    <a:pt x="3718" y="2710"/>
                    <a:pt x="4127" y="2710"/>
                  </a:cubicBezTo>
                  <a:close/>
                  <a:moveTo>
                    <a:pt x="6207" y="2710"/>
                  </a:moveTo>
                  <a:cubicBezTo>
                    <a:pt x="6616" y="2710"/>
                    <a:pt x="6868" y="3056"/>
                    <a:pt x="6868" y="3403"/>
                  </a:cubicBezTo>
                  <a:cubicBezTo>
                    <a:pt x="6868" y="3781"/>
                    <a:pt x="6553" y="4065"/>
                    <a:pt x="6207" y="4065"/>
                  </a:cubicBezTo>
                  <a:cubicBezTo>
                    <a:pt x="5829" y="4065"/>
                    <a:pt x="5545" y="3750"/>
                    <a:pt x="5545" y="3403"/>
                  </a:cubicBezTo>
                  <a:cubicBezTo>
                    <a:pt x="5514" y="3056"/>
                    <a:pt x="5829" y="2710"/>
                    <a:pt x="6207" y="2710"/>
                  </a:cubicBezTo>
                  <a:close/>
                  <a:moveTo>
                    <a:pt x="1733" y="0"/>
                  </a:moveTo>
                  <a:cubicBezTo>
                    <a:pt x="788" y="0"/>
                    <a:pt x="0" y="757"/>
                    <a:pt x="0" y="1702"/>
                  </a:cubicBezTo>
                  <a:lnTo>
                    <a:pt x="0" y="5136"/>
                  </a:lnTo>
                  <a:cubicBezTo>
                    <a:pt x="0" y="5955"/>
                    <a:pt x="630" y="6616"/>
                    <a:pt x="1418" y="6774"/>
                  </a:cubicBezTo>
                  <a:lnTo>
                    <a:pt x="1418" y="8570"/>
                  </a:lnTo>
                  <a:cubicBezTo>
                    <a:pt x="1418" y="8696"/>
                    <a:pt x="1481" y="8822"/>
                    <a:pt x="1607" y="8885"/>
                  </a:cubicBezTo>
                  <a:cubicBezTo>
                    <a:pt x="1649" y="8895"/>
                    <a:pt x="1695" y="8902"/>
                    <a:pt x="1739" y="8902"/>
                  </a:cubicBezTo>
                  <a:cubicBezTo>
                    <a:pt x="1828" y="8902"/>
                    <a:pt x="1912" y="8874"/>
                    <a:pt x="1954" y="8790"/>
                  </a:cubicBezTo>
                  <a:lnTo>
                    <a:pt x="3938" y="6837"/>
                  </a:lnTo>
                  <a:lnTo>
                    <a:pt x="6522" y="6837"/>
                  </a:lnTo>
                  <a:cubicBezTo>
                    <a:pt x="7467" y="6837"/>
                    <a:pt x="8223" y="6081"/>
                    <a:pt x="8223" y="5136"/>
                  </a:cubicBezTo>
                  <a:lnTo>
                    <a:pt x="8223" y="1702"/>
                  </a:lnTo>
                  <a:cubicBezTo>
                    <a:pt x="8223" y="757"/>
                    <a:pt x="7467" y="0"/>
                    <a:pt x="6522"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60" name="Google Shape;7960;p94"/>
            <p:cNvSpPr/>
            <p:nvPr/>
          </p:nvSpPr>
          <p:spPr>
            <a:xfrm>
              <a:off x="-35053750" y="3561225"/>
              <a:ext cx="222925" cy="221825"/>
            </a:xfrm>
            <a:custGeom>
              <a:avLst/>
              <a:gdLst/>
              <a:ahLst/>
              <a:cxnLst/>
              <a:rect l="l" t="t" r="r" b="b"/>
              <a:pathLst>
                <a:path w="8917" h="8873" extrusionOk="0">
                  <a:moveTo>
                    <a:pt x="1702" y="1"/>
                  </a:moveTo>
                  <a:cubicBezTo>
                    <a:pt x="757" y="1"/>
                    <a:pt x="1" y="725"/>
                    <a:pt x="1" y="1702"/>
                  </a:cubicBezTo>
                  <a:lnTo>
                    <a:pt x="1" y="2048"/>
                  </a:lnTo>
                  <a:lnTo>
                    <a:pt x="3781" y="2048"/>
                  </a:lnTo>
                  <a:cubicBezTo>
                    <a:pt x="5136" y="2048"/>
                    <a:pt x="6207" y="3088"/>
                    <a:pt x="6207" y="4443"/>
                  </a:cubicBezTo>
                  <a:lnTo>
                    <a:pt x="6207" y="7877"/>
                  </a:lnTo>
                  <a:lnTo>
                    <a:pt x="6207" y="8003"/>
                  </a:lnTo>
                  <a:lnTo>
                    <a:pt x="6995" y="8790"/>
                  </a:lnTo>
                  <a:cubicBezTo>
                    <a:pt x="7055" y="8850"/>
                    <a:pt x="7127" y="8872"/>
                    <a:pt x="7205" y="8872"/>
                  </a:cubicBezTo>
                  <a:cubicBezTo>
                    <a:pt x="7249" y="8872"/>
                    <a:pt x="7295" y="8865"/>
                    <a:pt x="7341" y="8853"/>
                  </a:cubicBezTo>
                  <a:cubicBezTo>
                    <a:pt x="7467" y="8822"/>
                    <a:pt x="7530" y="8664"/>
                    <a:pt x="7530" y="8538"/>
                  </a:cubicBezTo>
                  <a:lnTo>
                    <a:pt x="7530" y="6806"/>
                  </a:lnTo>
                  <a:cubicBezTo>
                    <a:pt x="8318" y="6648"/>
                    <a:pt x="8917" y="5955"/>
                    <a:pt x="8917" y="5104"/>
                  </a:cubicBezTo>
                  <a:lnTo>
                    <a:pt x="8917" y="1702"/>
                  </a:lnTo>
                  <a:cubicBezTo>
                    <a:pt x="8917" y="725"/>
                    <a:pt x="8129" y="1"/>
                    <a:pt x="7184"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961" name="Google Shape;7961;p94"/>
          <p:cNvGrpSpPr/>
          <p:nvPr/>
        </p:nvGrpSpPr>
        <p:grpSpPr>
          <a:xfrm>
            <a:off x="2355537" y="3009254"/>
            <a:ext cx="360623" cy="471487"/>
            <a:chOff x="-35089175" y="3919600"/>
            <a:chExt cx="222900" cy="291425"/>
          </a:xfrm>
        </p:grpSpPr>
        <p:sp>
          <p:nvSpPr>
            <p:cNvPr id="7962" name="Google Shape;7962;p94"/>
            <p:cNvSpPr/>
            <p:nvPr/>
          </p:nvSpPr>
          <p:spPr>
            <a:xfrm>
              <a:off x="-35089175" y="3919600"/>
              <a:ext cx="222900" cy="291425"/>
            </a:xfrm>
            <a:custGeom>
              <a:avLst/>
              <a:gdLst/>
              <a:ahLst/>
              <a:cxnLst/>
              <a:rect l="l" t="t" r="r" b="b"/>
              <a:pathLst>
                <a:path w="8916" h="11657" extrusionOk="0">
                  <a:moveTo>
                    <a:pt x="4474" y="1418"/>
                  </a:moveTo>
                  <a:cubicBezTo>
                    <a:pt x="6143" y="1418"/>
                    <a:pt x="7530" y="2804"/>
                    <a:pt x="7530" y="4474"/>
                  </a:cubicBezTo>
                  <a:cubicBezTo>
                    <a:pt x="7561" y="6175"/>
                    <a:pt x="6143" y="7561"/>
                    <a:pt x="4474" y="7561"/>
                  </a:cubicBezTo>
                  <a:cubicBezTo>
                    <a:pt x="2772" y="7561"/>
                    <a:pt x="1386" y="6175"/>
                    <a:pt x="1386" y="4474"/>
                  </a:cubicBezTo>
                  <a:cubicBezTo>
                    <a:pt x="1386" y="2804"/>
                    <a:pt x="2772" y="1418"/>
                    <a:pt x="4474" y="1418"/>
                  </a:cubicBezTo>
                  <a:close/>
                  <a:moveTo>
                    <a:pt x="4474" y="0"/>
                  </a:moveTo>
                  <a:cubicBezTo>
                    <a:pt x="2016" y="0"/>
                    <a:pt x="0" y="2017"/>
                    <a:pt x="0" y="4442"/>
                  </a:cubicBezTo>
                  <a:cubicBezTo>
                    <a:pt x="0" y="5419"/>
                    <a:pt x="315" y="6333"/>
                    <a:pt x="914" y="7120"/>
                  </a:cubicBezTo>
                  <a:lnTo>
                    <a:pt x="4190" y="11531"/>
                  </a:lnTo>
                  <a:cubicBezTo>
                    <a:pt x="4253" y="11626"/>
                    <a:pt x="4348" y="11657"/>
                    <a:pt x="4474" y="11657"/>
                  </a:cubicBezTo>
                  <a:cubicBezTo>
                    <a:pt x="4568" y="11657"/>
                    <a:pt x="4663" y="11626"/>
                    <a:pt x="4726" y="11531"/>
                  </a:cubicBezTo>
                  <a:lnTo>
                    <a:pt x="8002" y="7120"/>
                  </a:lnTo>
                  <a:cubicBezTo>
                    <a:pt x="8601" y="6333"/>
                    <a:pt x="8916" y="5419"/>
                    <a:pt x="8916" y="4442"/>
                  </a:cubicBezTo>
                  <a:cubicBezTo>
                    <a:pt x="8916" y="2017"/>
                    <a:pt x="6931" y="0"/>
                    <a:pt x="4474"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63" name="Google Shape;7963;p94"/>
            <p:cNvSpPr/>
            <p:nvPr/>
          </p:nvSpPr>
          <p:spPr>
            <a:xfrm>
              <a:off x="-35038000" y="3971575"/>
              <a:ext cx="120525" cy="120525"/>
            </a:xfrm>
            <a:custGeom>
              <a:avLst/>
              <a:gdLst/>
              <a:ahLst/>
              <a:cxnLst/>
              <a:rect l="l" t="t" r="r" b="b"/>
              <a:pathLst>
                <a:path w="4821" h="4821" extrusionOk="0">
                  <a:moveTo>
                    <a:pt x="2427" y="662"/>
                  </a:moveTo>
                  <a:cubicBezTo>
                    <a:pt x="2616" y="662"/>
                    <a:pt x="2773" y="820"/>
                    <a:pt x="2773" y="1040"/>
                  </a:cubicBezTo>
                  <a:cubicBezTo>
                    <a:pt x="2773" y="1229"/>
                    <a:pt x="2616" y="1387"/>
                    <a:pt x="2427" y="1387"/>
                  </a:cubicBezTo>
                  <a:cubicBezTo>
                    <a:pt x="2206" y="1387"/>
                    <a:pt x="2049" y="1229"/>
                    <a:pt x="2049" y="1040"/>
                  </a:cubicBezTo>
                  <a:cubicBezTo>
                    <a:pt x="2049" y="820"/>
                    <a:pt x="2206" y="662"/>
                    <a:pt x="2427" y="662"/>
                  </a:cubicBezTo>
                  <a:close/>
                  <a:moveTo>
                    <a:pt x="2427" y="2017"/>
                  </a:moveTo>
                  <a:cubicBezTo>
                    <a:pt x="2616" y="2017"/>
                    <a:pt x="2773" y="2174"/>
                    <a:pt x="2773" y="2363"/>
                  </a:cubicBezTo>
                  <a:lnTo>
                    <a:pt x="2773" y="3750"/>
                  </a:lnTo>
                  <a:cubicBezTo>
                    <a:pt x="2773" y="3939"/>
                    <a:pt x="2616" y="4096"/>
                    <a:pt x="2427" y="4096"/>
                  </a:cubicBezTo>
                  <a:cubicBezTo>
                    <a:pt x="2206" y="4096"/>
                    <a:pt x="2049" y="3939"/>
                    <a:pt x="2049" y="3750"/>
                  </a:cubicBezTo>
                  <a:lnTo>
                    <a:pt x="2049" y="2363"/>
                  </a:lnTo>
                  <a:cubicBezTo>
                    <a:pt x="2049" y="2174"/>
                    <a:pt x="2206" y="2017"/>
                    <a:pt x="2427" y="2017"/>
                  </a:cubicBezTo>
                  <a:close/>
                  <a:moveTo>
                    <a:pt x="2427" y="1"/>
                  </a:moveTo>
                  <a:cubicBezTo>
                    <a:pt x="1072" y="1"/>
                    <a:pt x="1" y="1072"/>
                    <a:pt x="1" y="2395"/>
                  </a:cubicBezTo>
                  <a:cubicBezTo>
                    <a:pt x="1" y="3750"/>
                    <a:pt x="1072" y="4821"/>
                    <a:pt x="2427" y="4821"/>
                  </a:cubicBezTo>
                  <a:cubicBezTo>
                    <a:pt x="3750" y="4821"/>
                    <a:pt x="4821" y="3750"/>
                    <a:pt x="4821" y="2395"/>
                  </a:cubicBezTo>
                  <a:cubicBezTo>
                    <a:pt x="4821" y="1072"/>
                    <a:pt x="3750" y="1"/>
                    <a:pt x="242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964" name="Google Shape;7964;p94"/>
          <p:cNvGrpSpPr/>
          <p:nvPr/>
        </p:nvGrpSpPr>
        <p:grpSpPr>
          <a:xfrm>
            <a:off x="5284865" y="1840405"/>
            <a:ext cx="448593" cy="472175"/>
            <a:chOff x="-33277650" y="3226875"/>
            <a:chExt cx="277275" cy="291850"/>
          </a:xfrm>
        </p:grpSpPr>
        <p:sp>
          <p:nvSpPr>
            <p:cNvPr id="7965" name="Google Shape;7965;p94"/>
            <p:cNvSpPr/>
            <p:nvPr/>
          </p:nvSpPr>
          <p:spPr>
            <a:xfrm>
              <a:off x="-33071300" y="3440725"/>
              <a:ext cx="33100" cy="33900"/>
            </a:xfrm>
            <a:custGeom>
              <a:avLst/>
              <a:gdLst/>
              <a:ahLst/>
              <a:cxnLst/>
              <a:rect l="l" t="t" r="r" b="b"/>
              <a:pathLst>
                <a:path w="1324" h="1356" extrusionOk="0">
                  <a:moveTo>
                    <a:pt x="662" y="0"/>
                  </a:moveTo>
                  <a:cubicBezTo>
                    <a:pt x="284" y="0"/>
                    <a:pt x="1" y="315"/>
                    <a:pt x="1" y="693"/>
                  </a:cubicBezTo>
                  <a:cubicBezTo>
                    <a:pt x="1" y="1040"/>
                    <a:pt x="284" y="1355"/>
                    <a:pt x="662" y="1355"/>
                  </a:cubicBezTo>
                  <a:cubicBezTo>
                    <a:pt x="1040" y="1355"/>
                    <a:pt x="1324" y="1040"/>
                    <a:pt x="1324" y="693"/>
                  </a:cubicBezTo>
                  <a:cubicBezTo>
                    <a:pt x="1324" y="315"/>
                    <a:pt x="1040" y="0"/>
                    <a:pt x="662"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66" name="Google Shape;7966;p94"/>
            <p:cNvSpPr/>
            <p:nvPr/>
          </p:nvSpPr>
          <p:spPr>
            <a:xfrm>
              <a:off x="-33157925" y="3227275"/>
              <a:ext cx="17350" cy="103200"/>
            </a:xfrm>
            <a:custGeom>
              <a:avLst/>
              <a:gdLst/>
              <a:ahLst/>
              <a:cxnLst/>
              <a:rect l="l" t="t" r="r" b="b"/>
              <a:pathLst>
                <a:path w="694" h="4128" extrusionOk="0">
                  <a:moveTo>
                    <a:pt x="347" y="1"/>
                  </a:moveTo>
                  <a:cubicBezTo>
                    <a:pt x="158" y="1"/>
                    <a:pt x="0" y="158"/>
                    <a:pt x="0" y="347"/>
                  </a:cubicBezTo>
                  <a:lnTo>
                    <a:pt x="0" y="4128"/>
                  </a:lnTo>
                  <a:cubicBezTo>
                    <a:pt x="95" y="4096"/>
                    <a:pt x="221" y="4096"/>
                    <a:pt x="347" y="4096"/>
                  </a:cubicBezTo>
                  <a:cubicBezTo>
                    <a:pt x="473" y="4096"/>
                    <a:pt x="567" y="4096"/>
                    <a:pt x="693" y="4128"/>
                  </a:cubicBezTo>
                  <a:lnTo>
                    <a:pt x="693" y="347"/>
                  </a:lnTo>
                  <a:cubicBezTo>
                    <a:pt x="693" y="158"/>
                    <a:pt x="536" y="1"/>
                    <a:pt x="34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67" name="Google Shape;7967;p94"/>
            <p:cNvSpPr/>
            <p:nvPr/>
          </p:nvSpPr>
          <p:spPr>
            <a:xfrm>
              <a:off x="-33175250" y="3347650"/>
              <a:ext cx="51200" cy="51350"/>
            </a:xfrm>
            <a:custGeom>
              <a:avLst/>
              <a:gdLst/>
              <a:ahLst/>
              <a:cxnLst/>
              <a:rect l="l" t="t" r="r" b="b"/>
              <a:pathLst>
                <a:path w="2048" h="2054" extrusionOk="0">
                  <a:moveTo>
                    <a:pt x="938" y="0"/>
                  </a:moveTo>
                  <a:cubicBezTo>
                    <a:pt x="417" y="0"/>
                    <a:pt x="0" y="451"/>
                    <a:pt x="0" y="1014"/>
                  </a:cubicBezTo>
                  <a:cubicBezTo>
                    <a:pt x="0" y="1549"/>
                    <a:pt x="473" y="2054"/>
                    <a:pt x="1040" y="2054"/>
                  </a:cubicBezTo>
                  <a:cubicBezTo>
                    <a:pt x="1575" y="2054"/>
                    <a:pt x="2048" y="1581"/>
                    <a:pt x="2048" y="1014"/>
                  </a:cubicBezTo>
                  <a:cubicBezTo>
                    <a:pt x="2048" y="447"/>
                    <a:pt x="1575" y="6"/>
                    <a:pt x="1040" y="6"/>
                  </a:cubicBezTo>
                  <a:cubicBezTo>
                    <a:pt x="1006" y="2"/>
                    <a:pt x="972" y="0"/>
                    <a:pt x="938"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68" name="Google Shape;7968;p94"/>
            <p:cNvSpPr/>
            <p:nvPr/>
          </p:nvSpPr>
          <p:spPr>
            <a:xfrm>
              <a:off x="-33224875" y="3404500"/>
              <a:ext cx="159900" cy="114225"/>
            </a:xfrm>
            <a:custGeom>
              <a:avLst/>
              <a:gdLst/>
              <a:ahLst/>
              <a:cxnLst/>
              <a:rect l="l" t="t" r="r" b="b"/>
              <a:pathLst>
                <a:path w="6396" h="4569" extrusionOk="0">
                  <a:moveTo>
                    <a:pt x="1954" y="0"/>
                  </a:moveTo>
                  <a:lnTo>
                    <a:pt x="0" y="2520"/>
                  </a:lnTo>
                  <a:lnTo>
                    <a:pt x="0" y="4222"/>
                  </a:lnTo>
                  <a:cubicBezTo>
                    <a:pt x="0" y="4411"/>
                    <a:pt x="158" y="4568"/>
                    <a:pt x="347" y="4568"/>
                  </a:cubicBezTo>
                  <a:lnTo>
                    <a:pt x="3781" y="4568"/>
                  </a:lnTo>
                  <a:cubicBezTo>
                    <a:pt x="3970" y="4568"/>
                    <a:pt x="4127" y="4411"/>
                    <a:pt x="4127" y="4222"/>
                  </a:cubicBezTo>
                  <a:lnTo>
                    <a:pt x="4127" y="3875"/>
                  </a:lnTo>
                  <a:lnTo>
                    <a:pt x="5136" y="3875"/>
                  </a:lnTo>
                  <a:cubicBezTo>
                    <a:pt x="5577" y="3844"/>
                    <a:pt x="6018" y="3718"/>
                    <a:pt x="6396" y="3434"/>
                  </a:cubicBezTo>
                  <a:cubicBezTo>
                    <a:pt x="5986" y="3277"/>
                    <a:pt x="5608" y="2930"/>
                    <a:pt x="5514" y="2489"/>
                  </a:cubicBezTo>
                  <a:lnTo>
                    <a:pt x="4442" y="2489"/>
                  </a:lnTo>
                  <a:cubicBezTo>
                    <a:pt x="3497" y="2489"/>
                    <a:pt x="2741" y="1733"/>
                    <a:pt x="2741" y="788"/>
                  </a:cubicBezTo>
                  <a:lnTo>
                    <a:pt x="2741" y="410"/>
                  </a:lnTo>
                  <a:cubicBezTo>
                    <a:pt x="2426" y="315"/>
                    <a:pt x="2206" y="189"/>
                    <a:pt x="1954"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69" name="Google Shape;7969;p94"/>
            <p:cNvSpPr/>
            <p:nvPr/>
          </p:nvSpPr>
          <p:spPr>
            <a:xfrm>
              <a:off x="-33141400" y="3312350"/>
              <a:ext cx="127625" cy="138625"/>
            </a:xfrm>
            <a:custGeom>
              <a:avLst/>
              <a:gdLst/>
              <a:ahLst/>
              <a:cxnLst/>
              <a:rect l="l" t="t" r="r" b="b"/>
              <a:pathLst>
                <a:path w="5105" h="5545" extrusionOk="0">
                  <a:moveTo>
                    <a:pt x="4128" y="0"/>
                  </a:moveTo>
                  <a:lnTo>
                    <a:pt x="694" y="662"/>
                  </a:lnTo>
                  <a:lnTo>
                    <a:pt x="694" y="1040"/>
                  </a:lnTo>
                  <a:cubicBezTo>
                    <a:pt x="1103" y="1355"/>
                    <a:pt x="1387" y="1827"/>
                    <a:pt x="1387" y="2426"/>
                  </a:cubicBezTo>
                  <a:cubicBezTo>
                    <a:pt x="1387" y="3245"/>
                    <a:pt x="788" y="3938"/>
                    <a:pt x="1" y="4127"/>
                  </a:cubicBezTo>
                  <a:lnTo>
                    <a:pt x="1" y="4505"/>
                  </a:lnTo>
                  <a:cubicBezTo>
                    <a:pt x="1" y="5072"/>
                    <a:pt x="473" y="5545"/>
                    <a:pt x="1009" y="5545"/>
                  </a:cubicBezTo>
                  <a:lnTo>
                    <a:pt x="2080" y="5545"/>
                  </a:lnTo>
                  <a:cubicBezTo>
                    <a:pt x="2238" y="4946"/>
                    <a:pt x="2742" y="4505"/>
                    <a:pt x="3372" y="4505"/>
                  </a:cubicBezTo>
                  <a:cubicBezTo>
                    <a:pt x="3624" y="4505"/>
                    <a:pt x="3844" y="4600"/>
                    <a:pt x="4065" y="4726"/>
                  </a:cubicBezTo>
                  <a:lnTo>
                    <a:pt x="4065" y="4127"/>
                  </a:lnTo>
                  <a:lnTo>
                    <a:pt x="4128" y="4127"/>
                  </a:lnTo>
                  <a:cubicBezTo>
                    <a:pt x="4443" y="4064"/>
                    <a:pt x="4758" y="3938"/>
                    <a:pt x="4916" y="3655"/>
                  </a:cubicBezTo>
                  <a:cubicBezTo>
                    <a:pt x="5105" y="3340"/>
                    <a:pt x="5105" y="2993"/>
                    <a:pt x="4947" y="2678"/>
                  </a:cubicBezTo>
                  <a:lnTo>
                    <a:pt x="4128" y="1008"/>
                  </a:lnTo>
                  <a:lnTo>
                    <a:pt x="4128"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70" name="Google Shape;7970;p94"/>
            <p:cNvSpPr/>
            <p:nvPr/>
          </p:nvSpPr>
          <p:spPr>
            <a:xfrm>
              <a:off x="-33122500" y="3226875"/>
              <a:ext cx="122125" cy="83925"/>
            </a:xfrm>
            <a:custGeom>
              <a:avLst/>
              <a:gdLst/>
              <a:ahLst/>
              <a:cxnLst/>
              <a:rect l="l" t="t" r="r" b="b"/>
              <a:pathLst>
                <a:path w="4885" h="3357" extrusionOk="0">
                  <a:moveTo>
                    <a:pt x="3376" y="1"/>
                  </a:moveTo>
                  <a:cubicBezTo>
                    <a:pt x="3025" y="1"/>
                    <a:pt x="2679" y="143"/>
                    <a:pt x="2427" y="426"/>
                  </a:cubicBezTo>
                  <a:lnTo>
                    <a:pt x="2143" y="678"/>
                  </a:lnTo>
                  <a:lnTo>
                    <a:pt x="1" y="678"/>
                  </a:lnTo>
                  <a:lnTo>
                    <a:pt x="1" y="3356"/>
                  </a:lnTo>
                  <a:lnTo>
                    <a:pt x="4191" y="2537"/>
                  </a:lnTo>
                  <a:lnTo>
                    <a:pt x="4349" y="2379"/>
                  </a:lnTo>
                  <a:cubicBezTo>
                    <a:pt x="4884" y="1844"/>
                    <a:pt x="4884" y="962"/>
                    <a:pt x="4349" y="426"/>
                  </a:cubicBezTo>
                  <a:cubicBezTo>
                    <a:pt x="4081" y="143"/>
                    <a:pt x="3726" y="1"/>
                    <a:pt x="337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71" name="Google Shape;7971;p94"/>
            <p:cNvSpPr/>
            <p:nvPr/>
          </p:nvSpPr>
          <p:spPr>
            <a:xfrm>
              <a:off x="-33277650" y="3245400"/>
              <a:ext cx="102400" cy="198500"/>
            </a:xfrm>
            <a:custGeom>
              <a:avLst/>
              <a:gdLst/>
              <a:ahLst/>
              <a:cxnLst/>
              <a:rect l="l" t="t" r="r" b="b"/>
              <a:pathLst>
                <a:path w="4096" h="7940" extrusionOk="0">
                  <a:moveTo>
                    <a:pt x="4096" y="0"/>
                  </a:moveTo>
                  <a:cubicBezTo>
                    <a:pt x="1828" y="95"/>
                    <a:pt x="0" y="1985"/>
                    <a:pt x="0" y="4316"/>
                  </a:cubicBezTo>
                  <a:cubicBezTo>
                    <a:pt x="0" y="5766"/>
                    <a:pt x="757" y="7120"/>
                    <a:pt x="1954" y="7939"/>
                  </a:cubicBezTo>
                  <a:lnTo>
                    <a:pt x="3592" y="5829"/>
                  </a:lnTo>
                  <a:cubicBezTo>
                    <a:pt x="3466" y="5576"/>
                    <a:pt x="3434" y="5356"/>
                    <a:pt x="3434" y="5104"/>
                  </a:cubicBezTo>
                  <a:cubicBezTo>
                    <a:pt x="3434" y="4568"/>
                    <a:pt x="3718" y="4033"/>
                    <a:pt x="4096" y="3718"/>
                  </a:cubicBezTo>
                  <a:lnTo>
                    <a:pt x="4096"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972" name="Google Shape;7972;p94"/>
          <p:cNvGrpSpPr/>
          <p:nvPr/>
        </p:nvGrpSpPr>
        <p:grpSpPr>
          <a:xfrm>
            <a:off x="5273398" y="2428783"/>
            <a:ext cx="471527" cy="471527"/>
            <a:chOff x="-33286325" y="3586425"/>
            <a:chExt cx="291450" cy="291450"/>
          </a:xfrm>
        </p:grpSpPr>
        <p:sp>
          <p:nvSpPr>
            <p:cNvPr id="7973" name="Google Shape;7973;p94"/>
            <p:cNvSpPr/>
            <p:nvPr/>
          </p:nvSpPr>
          <p:spPr>
            <a:xfrm>
              <a:off x="-33114625" y="3586425"/>
              <a:ext cx="119750" cy="120525"/>
            </a:xfrm>
            <a:custGeom>
              <a:avLst/>
              <a:gdLst/>
              <a:ahLst/>
              <a:cxnLst/>
              <a:rect l="l" t="t" r="r" b="b"/>
              <a:pathLst>
                <a:path w="4790" h="4821" extrusionOk="0">
                  <a:moveTo>
                    <a:pt x="2395" y="631"/>
                  </a:moveTo>
                  <a:cubicBezTo>
                    <a:pt x="2584" y="631"/>
                    <a:pt x="2742" y="788"/>
                    <a:pt x="2742" y="1009"/>
                  </a:cubicBezTo>
                  <a:lnTo>
                    <a:pt x="2742" y="2017"/>
                  </a:lnTo>
                  <a:lnTo>
                    <a:pt x="3782" y="2017"/>
                  </a:lnTo>
                  <a:cubicBezTo>
                    <a:pt x="3971" y="2017"/>
                    <a:pt x="4128" y="2175"/>
                    <a:pt x="4128" y="2364"/>
                  </a:cubicBezTo>
                  <a:cubicBezTo>
                    <a:pt x="4128" y="2584"/>
                    <a:pt x="3971" y="2742"/>
                    <a:pt x="3782" y="2742"/>
                  </a:cubicBezTo>
                  <a:lnTo>
                    <a:pt x="2395" y="2742"/>
                  </a:lnTo>
                  <a:cubicBezTo>
                    <a:pt x="2206" y="2742"/>
                    <a:pt x="2049" y="2584"/>
                    <a:pt x="2049" y="2364"/>
                  </a:cubicBezTo>
                  <a:lnTo>
                    <a:pt x="2049" y="1009"/>
                  </a:lnTo>
                  <a:cubicBezTo>
                    <a:pt x="2049" y="788"/>
                    <a:pt x="2206" y="631"/>
                    <a:pt x="2395" y="631"/>
                  </a:cubicBezTo>
                  <a:close/>
                  <a:moveTo>
                    <a:pt x="2395" y="1"/>
                  </a:moveTo>
                  <a:cubicBezTo>
                    <a:pt x="1041" y="1"/>
                    <a:pt x="1" y="1072"/>
                    <a:pt x="1" y="2427"/>
                  </a:cubicBezTo>
                  <a:cubicBezTo>
                    <a:pt x="1" y="3750"/>
                    <a:pt x="1041" y="4821"/>
                    <a:pt x="2395" y="4821"/>
                  </a:cubicBezTo>
                  <a:cubicBezTo>
                    <a:pt x="3719" y="4821"/>
                    <a:pt x="4790" y="3750"/>
                    <a:pt x="4790" y="2427"/>
                  </a:cubicBezTo>
                  <a:cubicBezTo>
                    <a:pt x="4790" y="1072"/>
                    <a:pt x="3719" y="1"/>
                    <a:pt x="239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74" name="Google Shape;7974;p94"/>
            <p:cNvSpPr/>
            <p:nvPr/>
          </p:nvSpPr>
          <p:spPr>
            <a:xfrm>
              <a:off x="-33286325" y="3825875"/>
              <a:ext cx="241050" cy="52000"/>
            </a:xfrm>
            <a:custGeom>
              <a:avLst/>
              <a:gdLst/>
              <a:ahLst/>
              <a:cxnLst/>
              <a:rect l="l" t="t" r="r" b="b"/>
              <a:pathLst>
                <a:path w="9642" h="2080" extrusionOk="0">
                  <a:moveTo>
                    <a:pt x="32" y="0"/>
                  </a:moveTo>
                  <a:lnTo>
                    <a:pt x="32" y="1764"/>
                  </a:lnTo>
                  <a:cubicBezTo>
                    <a:pt x="1" y="1922"/>
                    <a:pt x="158" y="2079"/>
                    <a:pt x="347" y="2079"/>
                  </a:cubicBezTo>
                  <a:lnTo>
                    <a:pt x="9295" y="2079"/>
                  </a:lnTo>
                  <a:cubicBezTo>
                    <a:pt x="9484" y="2079"/>
                    <a:pt x="9641" y="1922"/>
                    <a:pt x="9641" y="1733"/>
                  </a:cubicBezTo>
                  <a:lnTo>
                    <a:pt x="9641" y="1040"/>
                  </a:lnTo>
                  <a:cubicBezTo>
                    <a:pt x="9641" y="473"/>
                    <a:pt x="9169" y="0"/>
                    <a:pt x="8633"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75" name="Google Shape;7975;p94"/>
            <p:cNvSpPr/>
            <p:nvPr/>
          </p:nvSpPr>
          <p:spPr>
            <a:xfrm>
              <a:off x="-33183925" y="3756550"/>
              <a:ext cx="103200" cy="52025"/>
            </a:xfrm>
            <a:custGeom>
              <a:avLst/>
              <a:gdLst/>
              <a:ahLst/>
              <a:cxnLst/>
              <a:rect l="l" t="t" r="r" b="b"/>
              <a:pathLst>
                <a:path w="4128" h="2081" extrusionOk="0">
                  <a:moveTo>
                    <a:pt x="1040" y="1"/>
                  </a:moveTo>
                  <a:cubicBezTo>
                    <a:pt x="473" y="1"/>
                    <a:pt x="1" y="505"/>
                    <a:pt x="1" y="1040"/>
                  </a:cubicBezTo>
                  <a:lnTo>
                    <a:pt x="1" y="2080"/>
                  </a:lnTo>
                  <a:lnTo>
                    <a:pt x="4128" y="2080"/>
                  </a:lnTo>
                  <a:lnTo>
                    <a:pt x="4128" y="1040"/>
                  </a:lnTo>
                  <a:cubicBezTo>
                    <a:pt x="4128" y="505"/>
                    <a:pt x="3687" y="1"/>
                    <a:pt x="312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76" name="Google Shape;7976;p94"/>
            <p:cNvSpPr/>
            <p:nvPr/>
          </p:nvSpPr>
          <p:spPr>
            <a:xfrm>
              <a:off x="-33252450" y="3636850"/>
              <a:ext cx="68550" cy="69325"/>
            </a:xfrm>
            <a:custGeom>
              <a:avLst/>
              <a:gdLst/>
              <a:ahLst/>
              <a:cxnLst/>
              <a:rect l="l" t="t" r="r" b="b"/>
              <a:pathLst>
                <a:path w="2742" h="2773" extrusionOk="0">
                  <a:moveTo>
                    <a:pt x="1387" y="0"/>
                  </a:moveTo>
                  <a:cubicBezTo>
                    <a:pt x="599" y="0"/>
                    <a:pt x="1" y="630"/>
                    <a:pt x="1" y="1386"/>
                  </a:cubicBezTo>
                  <a:cubicBezTo>
                    <a:pt x="1" y="2142"/>
                    <a:pt x="599" y="2772"/>
                    <a:pt x="1387" y="2772"/>
                  </a:cubicBezTo>
                  <a:cubicBezTo>
                    <a:pt x="2143" y="2772"/>
                    <a:pt x="2742" y="2142"/>
                    <a:pt x="2742" y="1386"/>
                  </a:cubicBezTo>
                  <a:cubicBezTo>
                    <a:pt x="2742" y="630"/>
                    <a:pt x="2143" y="0"/>
                    <a:pt x="138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77" name="Google Shape;7977;p94"/>
            <p:cNvSpPr/>
            <p:nvPr/>
          </p:nvSpPr>
          <p:spPr>
            <a:xfrm>
              <a:off x="-33286325" y="3723050"/>
              <a:ext cx="116600" cy="85525"/>
            </a:xfrm>
            <a:custGeom>
              <a:avLst/>
              <a:gdLst/>
              <a:ahLst/>
              <a:cxnLst/>
              <a:rect l="l" t="t" r="r" b="b"/>
              <a:pathLst>
                <a:path w="4664" h="3421" extrusionOk="0">
                  <a:moveTo>
                    <a:pt x="2788" y="1"/>
                  </a:moveTo>
                  <a:cubicBezTo>
                    <a:pt x="2690" y="1"/>
                    <a:pt x="2591" y="6"/>
                    <a:pt x="2490" y="18"/>
                  </a:cubicBezTo>
                  <a:cubicBezTo>
                    <a:pt x="1072" y="144"/>
                    <a:pt x="1" y="1435"/>
                    <a:pt x="1" y="2853"/>
                  </a:cubicBezTo>
                  <a:lnTo>
                    <a:pt x="1" y="3105"/>
                  </a:lnTo>
                  <a:cubicBezTo>
                    <a:pt x="1" y="3263"/>
                    <a:pt x="158" y="3420"/>
                    <a:pt x="347" y="3420"/>
                  </a:cubicBezTo>
                  <a:lnTo>
                    <a:pt x="3435" y="3420"/>
                  </a:lnTo>
                  <a:lnTo>
                    <a:pt x="3435" y="2380"/>
                  </a:lnTo>
                  <a:cubicBezTo>
                    <a:pt x="3435" y="1624"/>
                    <a:pt x="3939" y="963"/>
                    <a:pt x="4664" y="774"/>
                  </a:cubicBezTo>
                  <a:cubicBezTo>
                    <a:pt x="4164" y="302"/>
                    <a:pt x="3517" y="1"/>
                    <a:pt x="2788"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978" name="Google Shape;7978;p94"/>
          <p:cNvGrpSpPr/>
          <p:nvPr/>
        </p:nvGrpSpPr>
        <p:grpSpPr>
          <a:xfrm>
            <a:off x="5273398" y="3007959"/>
            <a:ext cx="471527" cy="474076"/>
            <a:chOff x="-33286325" y="3944800"/>
            <a:chExt cx="291450" cy="293025"/>
          </a:xfrm>
        </p:grpSpPr>
        <p:sp>
          <p:nvSpPr>
            <p:cNvPr id="7979" name="Google Shape;7979;p94"/>
            <p:cNvSpPr/>
            <p:nvPr/>
          </p:nvSpPr>
          <p:spPr>
            <a:xfrm>
              <a:off x="-33194950" y="3996000"/>
              <a:ext cx="200075" cy="241825"/>
            </a:xfrm>
            <a:custGeom>
              <a:avLst/>
              <a:gdLst/>
              <a:ahLst/>
              <a:cxnLst/>
              <a:rect l="l" t="t" r="r" b="b"/>
              <a:pathLst>
                <a:path w="8003" h="9673" extrusionOk="0">
                  <a:moveTo>
                    <a:pt x="2300" y="0"/>
                  </a:moveTo>
                  <a:cubicBezTo>
                    <a:pt x="2017" y="0"/>
                    <a:pt x="1796" y="252"/>
                    <a:pt x="1796" y="536"/>
                  </a:cubicBezTo>
                  <a:lnTo>
                    <a:pt x="1796" y="2962"/>
                  </a:lnTo>
                  <a:lnTo>
                    <a:pt x="694" y="4064"/>
                  </a:lnTo>
                  <a:cubicBezTo>
                    <a:pt x="95" y="4663"/>
                    <a:pt x="0" y="5640"/>
                    <a:pt x="536" y="6301"/>
                  </a:cubicBezTo>
                  <a:lnTo>
                    <a:pt x="1576" y="7719"/>
                  </a:lnTo>
                  <a:cubicBezTo>
                    <a:pt x="1702" y="7876"/>
                    <a:pt x="1796" y="8128"/>
                    <a:pt x="1796" y="8349"/>
                  </a:cubicBezTo>
                  <a:lnTo>
                    <a:pt x="1796" y="9294"/>
                  </a:lnTo>
                  <a:cubicBezTo>
                    <a:pt x="1796" y="9515"/>
                    <a:pt x="1954" y="9672"/>
                    <a:pt x="2143" y="9672"/>
                  </a:cubicBezTo>
                  <a:lnTo>
                    <a:pt x="6932" y="9672"/>
                  </a:lnTo>
                  <a:cubicBezTo>
                    <a:pt x="7152" y="9672"/>
                    <a:pt x="7310" y="9515"/>
                    <a:pt x="7310" y="9294"/>
                  </a:cubicBezTo>
                  <a:lnTo>
                    <a:pt x="7310" y="8349"/>
                  </a:lnTo>
                  <a:cubicBezTo>
                    <a:pt x="7310" y="8128"/>
                    <a:pt x="7373" y="7939"/>
                    <a:pt x="7530" y="7782"/>
                  </a:cubicBezTo>
                  <a:cubicBezTo>
                    <a:pt x="7814" y="7498"/>
                    <a:pt x="7971" y="7089"/>
                    <a:pt x="7971" y="6711"/>
                  </a:cubicBezTo>
                  <a:lnTo>
                    <a:pt x="7971" y="3938"/>
                  </a:lnTo>
                  <a:cubicBezTo>
                    <a:pt x="8003" y="3686"/>
                    <a:pt x="7782" y="3434"/>
                    <a:pt x="7499" y="3434"/>
                  </a:cubicBezTo>
                  <a:cubicBezTo>
                    <a:pt x="7215" y="3434"/>
                    <a:pt x="6995" y="3686"/>
                    <a:pt x="6995" y="3938"/>
                  </a:cubicBezTo>
                  <a:lnTo>
                    <a:pt x="6995" y="4474"/>
                  </a:lnTo>
                  <a:cubicBezTo>
                    <a:pt x="6995" y="4663"/>
                    <a:pt x="6837" y="4820"/>
                    <a:pt x="6617" y="4820"/>
                  </a:cubicBezTo>
                  <a:cubicBezTo>
                    <a:pt x="6427" y="4820"/>
                    <a:pt x="6270" y="4663"/>
                    <a:pt x="6270" y="4474"/>
                  </a:cubicBezTo>
                  <a:lnTo>
                    <a:pt x="6270" y="3277"/>
                  </a:lnTo>
                  <a:cubicBezTo>
                    <a:pt x="6270" y="2993"/>
                    <a:pt x="6049" y="2773"/>
                    <a:pt x="5766" y="2773"/>
                  </a:cubicBezTo>
                  <a:cubicBezTo>
                    <a:pt x="5482" y="2773"/>
                    <a:pt x="5262" y="2993"/>
                    <a:pt x="5262" y="3277"/>
                  </a:cubicBezTo>
                  <a:lnTo>
                    <a:pt x="5262" y="4474"/>
                  </a:lnTo>
                  <a:cubicBezTo>
                    <a:pt x="5262" y="4663"/>
                    <a:pt x="5104" y="4820"/>
                    <a:pt x="4884" y="4820"/>
                  </a:cubicBezTo>
                  <a:cubicBezTo>
                    <a:pt x="4695" y="4820"/>
                    <a:pt x="4537" y="4663"/>
                    <a:pt x="4537" y="4474"/>
                  </a:cubicBezTo>
                  <a:lnTo>
                    <a:pt x="4537" y="1890"/>
                  </a:lnTo>
                  <a:cubicBezTo>
                    <a:pt x="4537" y="1638"/>
                    <a:pt x="4317" y="1386"/>
                    <a:pt x="4033" y="1386"/>
                  </a:cubicBezTo>
                  <a:cubicBezTo>
                    <a:pt x="3750" y="1386"/>
                    <a:pt x="3529" y="1638"/>
                    <a:pt x="3529" y="1890"/>
                  </a:cubicBezTo>
                  <a:lnTo>
                    <a:pt x="3529" y="4474"/>
                  </a:lnTo>
                  <a:cubicBezTo>
                    <a:pt x="3529" y="4663"/>
                    <a:pt x="3371" y="4820"/>
                    <a:pt x="3151" y="4820"/>
                  </a:cubicBezTo>
                  <a:cubicBezTo>
                    <a:pt x="2962" y="4820"/>
                    <a:pt x="2804" y="4663"/>
                    <a:pt x="2804" y="4474"/>
                  </a:cubicBezTo>
                  <a:lnTo>
                    <a:pt x="2804" y="4159"/>
                  </a:lnTo>
                  <a:lnTo>
                    <a:pt x="2804" y="536"/>
                  </a:lnTo>
                  <a:cubicBezTo>
                    <a:pt x="2804" y="252"/>
                    <a:pt x="2584" y="0"/>
                    <a:pt x="230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80" name="Google Shape;7980;p94"/>
            <p:cNvSpPr/>
            <p:nvPr/>
          </p:nvSpPr>
          <p:spPr>
            <a:xfrm>
              <a:off x="-33027975" y="3962900"/>
              <a:ext cx="33100" cy="105575"/>
            </a:xfrm>
            <a:custGeom>
              <a:avLst/>
              <a:gdLst/>
              <a:ahLst/>
              <a:cxnLst/>
              <a:rect l="l" t="t" r="r" b="b"/>
              <a:pathLst>
                <a:path w="1324" h="4223" extrusionOk="0">
                  <a:moveTo>
                    <a:pt x="1" y="1"/>
                  </a:moveTo>
                  <a:lnTo>
                    <a:pt x="1" y="3782"/>
                  </a:lnTo>
                  <a:cubicBezTo>
                    <a:pt x="95" y="3908"/>
                    <a:pt x="221" y="4065"/>
                    <a:pt x="253" y="4223"/>
                  </a:cubicBezTo>
                  <a:cubicBezTo>
                    <a:pt x="410" y="4128"/>
                    <a:pt x="631" y="4065"/>
                    <a:pt x="820" y="4065"/>
                  </a:cubicBezTo>
                  <a:cubicBezTo>
                    <a:pt x="1009" y="4065"/>
                    <a:pt x="1166" y="4097"/>
                    <a:pt x="1324" y="4160"/>
                  </a:cubicBezTo>
                  <a:lnTo>
                    <a:pt x="1324" y="285"/>
                  </a:lnTo>
                  <a:cubicBezTo>
                    <a:pt x="1324" y="127"/>
                    <a:pt x="1166" y="1"/>
                    <a:pt x="100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81" name="Google Shape;7981;p94"/>
            <p:cNvSpPr/>
            <p:nvPr/>
          </p:nvSpPr>
          <p:spPr>
            <a:xfrm>
              <a:off x="-33286325" y="3962125"/>
              <a:ext cx="96125" cy="205600"/>
            </a:xfrm>
            <a:custGeom>
              <a:avLst/>
              <a:gdLst/>
              <a:ahLst/>
              <a:cxnLst/>
              <a:rect l="l" t="t" r="r" b="b"/>
              <a:pathLst>
                <a:path w="3845" h="8224" extrusionOk="0">
                  <a:moveTo>
                    <a:pt x="379" y="0"/>
                  </a:moveTo>
                  <a:cubicBezTo>
                    <a:pt x="158" y="0"/>
                    <a:pt x="1" y="127"/>
                    <a:pt x="1" y="347"/>
                  </a:cubicBezTo>
                  <a:lnTo>
                    <a:pt x="1" y="7877"/>
                  </a:lnTo>
                  <a:cubicBezTo>
                    <a:pt x="1" y="8066"/>
                    <a:pt x="158" y="8223"/>
                    <a:pt x="347" y="8223"/>
                  </a:cubicBezTo>
                  <a:lnTo>
                    <a:pt x="3844" y="8223"/>
                  </a:lnTo>
                  <a:lnTo>
                    <a:pt x="3718" y="8066"/>
                  </a:lnTo>
                  <a:cubicBezTo>
                    <a:pt x="3435" y="7719"/>
                    <a:pt x="3277" y="7278"/>
                    <a:pt x="3246" y="6837"/>
                  </a:cubicBezTo>
                  <a:lnTo>
                    <a:pt x="2458" y="6837"/>
                  </a:lnTo>
                  <a:cubicBezTo>
                    <a:pt x="1891" y="6837"/>
                    <a:pt x="1419" y="6364"/>
                    <a:pt x="1419" y="5829"/>
                  </a:cubicBezTo>
                  <a:lnTo>
                    <a:pt x="1419"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82" name="Google Shape;7982;p94"/>
            <p:cNvSpPr/>
            <p:nvPr/>
          </p:nvSpPr>
          <p:spPr>
            <a:xfrm>
              <a:off x="-33235125" y="3944800"/>
              <a:ext cx="189050" cy="171725"/>
            </a:xfrm>
            <a:custGeom>
              <a:avLst/>
              <a:gdLst/>
              <a:ahLst/>
              <a:cxnLst/>
              <a:rect l="l" t="t" r="r" b="b"/>
              <a:pathLst>
                <a:path w="7562" h="6869" extrusionOk="0">
                  <a:moveTo>
                    <a:pt x="379" y="0"/>
                  </a:moveTo>
                  <a:cubicBezTo>
                    <a:pt x="158" y="0"/>
                    <a:pt x="1" y="158"/>
                    <a:pt x="1" y="347"/>
                  </a:cubicBezTo>
                  <a:lnTo>
                    <a:pt x="1" y="6522"/>
                  </a:lnTo>
                  <a:cubicBezTo>
                    <a:pt x="1" y="6711"/>
                    <a:pt x="158" y="6868"/>
                    <a:pt x="379" y="6868"/>
                  </a:cubicBezTo>
                  <a:lnTo>
                    <a:pt x="1198" y="6868"/>
                  </a:lnTo>
                  <a:cubicBezTo>
                    <a:pt x="1261" y="6427"/>
                    <a:pt x="1513" y="5986"/>
                    <a:pt x="1828" y="5640"/>
                  </a:cubicBezTo>
                  <a:lnTo>
                    <a:pt x="2742" y="4726"/>
                  </a:lnTo>
                  <a:lnTo>
                    <a:pt x="2742" y="2584"/>
                  </a:lnTo>
                  <a:cubicBezTo>
                    <a:pt x="2742" y="1891"/>
                    <a:pt x="3277" y="1387"/>
                    <a:pt x="3907" y="1387"/>
                  </a:cubicBezTo>
                  <a:cubicBezTo>
                    <a:pt x="4537" y="1387"/>
                    <a:pt x="5105" y="1922"/>
                    <a:pt x="5105" y="2584"/>
                  </a:cubicBezTo>
                  <a:lnTo>
                    <a:pt x="5105" y="2836"/>
                  </a:lnTo>
                  <a:cubicBezTo>
                    <a:pt x="5262" y="2773"/>
                    <a:pt x="5420" y="2710"/>
                    <a:pt x="5609" y="2710"/>
                  </a:cubicBezTo>
                  <a:cubicBezTo>
                    <a:pt x="6270" y="2710"/>
                    <a:pt x="6774" y="3277"/>
                    <a:pt x="6774" y="3907"/>
                  </a:cubicBezTo>
                  <a:lnTo>
                    <a:pt x="6774" y="4191"/>
                  </a:lnTo>
                  <a:cubicBezTo>
                    <a:pt x="7058" y="4159"/>
                    <a:pt x="7215" y="4096"/>
                    <a:pt x="7404" y="4096"/>
                  </a:cubicBezTo>
                  <a:cubicBezTo>
                    <a:pt x="7499" y="4096"/>
                    <a:pt x="7530" y="4096"/>
                    <a:pt x="7562" y="4159"/>
                  </a:cubicBezTo>
                  <a:lnTo>
                    <a:pt x="7562" y="347"/>
                  </a:lnTo>
                  <a:cubicBezTo>
                    <a:pt x="7562" y="158"/>
                    <a:pt x="7404" y="0"/>
                    <a:pt x="7215" y="0"/>
                  </a:cubicBezTo>
                  <a:lnTo>
                    <a:pt x="5168" y="0"/>
                  </a:lnTo>
                  <a:cubicBezTo>
                    <a:pt x="4600" y="0"/>
                    <a:pt x="4096" y="284"/>
                    <a:pt x="3781" y="725"/>
                  </a:cubicBezTo>
                  <a:cubicBezTo>
                    <a:pt x="3466" y="284"/>
                    <a:pt x="2994" y="0"/>
                    <a:pt x="2395"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983" name="Google Shape;7983;p94"/>
          <p:cNvGrpSpPr/>
          <p:nvPr/>
        </p:nvGrpSpPr>
        <p:grpSpPr>
          <a:xfrm>
            <a:off x="3484594" y="3638840"/>
            <a:ext cx="471527" cy="475369"/>
            <a:chOff x="-31452725" y="3191825"/>
            <a:chExt cx="291450" cy="293825"/>
          </a:xfrm>
        </p:grpSpPr>
        <p:sp>
          <p:nvSpPr>
            <p:cNvPr id="7984" name="Google Shape;7984;p94"/>
            <p:cNvSpPr/>
            <p:nvPr/>
          </p:nvSpPr>
          <p:spPr>
            <a:xfrm>
              <a:off x="-31314900" y="3278475"/>
              <a:ext cx="103200" cy="18125"/>
            </a:xfrm>
            <a:custGeom>
              <a:avLst/>
              <a:gdLst/>
              <a:ahLst/>
              <a:cxnLst/>
              <a:rect l="l" t="t" r="r" b="b"/>
              <a:pathLst>
                <a:path w="4128" h="725" extrusionOk="0">
                  <a:moveTo>
                    <a:pt x="1" y="0"/>
                  </a:moveTo>
                  <a:lnTo>
                    <a:pt x="1" y="725"/>
                  </a:lnTo>
                  <a:lnTo>
                    <a:pt x="4128" y="725"/>
                  </a:lnTo>
                  <a:lnTo>
                    <a:pt x="4128"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85" name="Google Shape;7985;p94"/>
            <p:cNvSpPr/>
            <p:nvPr/>
          </p:nvSpPr>
          <p:spPr>
            <a:xfrm>
              <a:off x="-31367675" y="3227275"/>
              <a:ext cx="206400" cy="221350"/>
            </a:xfrm>
            <a:custGeom>
              <a:avLst/>
              <a:gdLst/>
              <a:ahLst/>
              <a:cxnLst/>
              <a:rect l="l" t="t" r="r" b="b"/>
              <a:pathLst>
                <a:path w="8256" h="8854" extrusionOk="0">
                  <a:moveTo>
                    <a:pt x="6554" y="1387"/>
                  </a:moveTo>
                  <a:cubicBezTo>
                    <a:pt x="6743" y="1387"/>
                    <a:pt x="6901" y="1544"/>
                    <a:pt x="6901" y="1733"/>
                  </a:cubicBezTo>
                  <a:lnTo>
                    <a:pt x="6901" y="3119"/>
                  </a:lnTo>
                  <a:cubicBezTo>
                    <a:pt x="6901" y="3309"/>
                    <a:pt x="6743" y="3466"/>
                    <a:pt x="6554" y="3466"/>
                  </a:cubicBezTo>
                  <a:lnTo>
                    <a:pt x="1734" y="3466"/>
                  </a:lnTo>
                  <a:cubicBezTo>
                    <a:pt x="1545" y="3466"/>
                    <a:pt x="1387" y="3309"/>
                    <a:pt x="1387" y="3119"/>
                  </a:cubicBezTo>
                  <a:lnTo>
                    <a:pt x="1387" y="1733"/>
                  </a:lnTo>
                  <a:cubicBezTo>
                    <a:pt x="1387" y="1544"/>
                    <a:pt x="1545" y="1387"/>
                    <a:pt x="1734" y="1387"/>
                  </a:cubicBezTo>
                  <a:close/>
                  <a:moveTo>
                    <a:pt x="2427" y="4096"/>
                  </a:moveTo>
                  <a:cubicBezTo>
                    <a:pt x="2616" y="4096"/>
                    <a:pt x="2773" y="4254"/>
                    <a:pt x="2773" y="4443"/>
                  </a:cubicBezTo>
                  <a:cubicBezTo>
                    <a:pt x="2773" y="4663"/>
                    <a:pt x="2616" y="4821"/>
                    <a:pt x="2427" y="4821"/>
                  </a:cubicBezTo>
                  <a:lnTo>
                    <a:pt x="1734" y="4821"/>
                  </a:lnTo>
                  <a:cubicBezTo>
                    <a:pt x="1545" y="4821"/>
                    <a:pt x="1387" y="4663"/>
                    <a:pt x="1387" y="4443"/>
                  </a:cubicBezTo>
                  <a:cubicBezTo>
                    <a:pt x="1387" y="4254"/>
                    <a:pt x="1545" y="4096"/>
                    <a:pt x="1734" y="4096"/>
                  </a:cubicBezTo>
                  <a:close/>
                  <a:moveTo>
                    <a:pt x="4475" y="4096"/>
                  </a:moveTo>
                  <a:cubicBezTo>
                    <a:pt x="4664" y="4096"/>
                    <a:pt x="4821" y="4254"/>
                    <a:pt x="4821" y="4443"/>
                  </a:cubicBezTo>
                  <a:cubicBezTo>
                    <a:pt x="4821" y="4663"/>
                    <a:pt x="4664" y="4821"/>
                    <a:pt x="4475" y="4821"/>
                  </a:cubicBezTo>
                  <a:lnTo>
                    <a:pt x="3782" y="4821"/>
                  </a:lnTo>
                  <a:cubicBezTo>
                    <a:pt x="3593" y="4821"/>
                    <a:pt x="3435" y="4663"/>
                    <a:pt x="3435" y="4443"/>
                  </a:cubicBezTo>
                  <a:cubicBezTo>
                    <a:pt x="3435" y="4254"/>
                    <a:pt x="3593" y="4096"/>
                    <a:pt x="3782" y="4096"/>
                  </a:cubicBezTo>
                  <a:close/>
                  <a:moveTo>
                    <a:pt x="6554" y="4096"/>
                  </a:moveTo>
                  <a:cubicBezTo>
                    <a:pt x="6743" y="4096"/>
                    <a:pt x="6901" y="4254"/>
                    <a:pt x="6901" y="4443"/>
                  </a:cubicBezTo>
                  <a:cubicBezTo>
                    <a:pt x="6901" y="4663"/>
                    <a:pt x="6743" y="4821"/>
                    <a:pt x="6554" y="4821"/>
                  </a:cubicBezTo>
                  <a:lnTo>
                    <a:pt x="5892" y="4821"/>
                  </a:lnTo>
                  <a:cubicBezTo>
                    <a:pt x="5672" y="4821"/>
                    <a:pt x="5514" y="4663"/>
                    <a:pt x="5514" y="4443"/>
                  </a:cubicBezTo>
                  <a:cubicBezTo>
                    <a:pt x="5514" y="4254"/>
                    <a:pt x="5672" y="4096"/>
                    <a:pt x="5892" y="4096"/>
                  </a:cubicBezTo>
                  <a:close/>
                  <a:moveTo>
                    <a:pt x="2427" y="5482"/>
                  </a:moveTo>
                  <a:cubicBezTo>
                    <a:pt x="2616" y="5482"/>
                    <a:pt x="2773" y="5640"/>
                    <a:pt x="2773" y="5829"/>
                  </a:cubicBezTo>
                  <a:cubicBezTo>
                    <a:pt x="2773" y="6018"/>
                    <a:pt x="2616" y="6175"/>
                    <a:pt x="2427" y="6175"/>
                  </a:cubicBezTo>
                  <a:lnTo>
                    <a:pt x="1734" y="6175"/>
                  </a:lnTo>
                  <a:cubicBezTo>
                    <a:pt x="1545" y="6175"/>
                    <a:pt x="1387" y="6018"/>
                    <a:pt x="1387" y="5829"/>
                  </a:cubicBezTo>
                  <a:cubicBezTo>
                    <a:pt x="1387" y="5640"/>
                    <a:pt x="1545" y="5482"/>
                    <a:pt x="1734" y="5482"/>
                  </a:cubicBezTo>
                  <a:close/>
                  <a:moveTo>
                    <a:pt x="4475" y="5482"/>
                  </a:moveTo>
                  <a:cubicBezTo>
                    <a:pt x="4664" y="5482"/>
                    <a:pt x="4821" y="5640"/>
                    <a:pt x="4821" y="5829"/>
                  </a:cubicBezTo>
                  <a:cubicBezTo>
                    <a:pt x="4821" y="6018"/>
                    <a:pt x="4664" y="6175"/>
                    <a:pt x="4475" y="6175"/>
                  </a:cubicBezTo>
                  <a:lnTo>
                    <a:pt x="3782" y="6175"/>
                  </a:lnTo>
                  <a:cubicBezTo>
                    <a:pt x="3593" y="6175"/>
                    <a:pt x="3435" y="6018"/>
                    <a:pt x="3435" y="5829"/>
                  </a:cubicBezTo>
                  <a:cubicBezTo>
                    <a:pt x="3435" y="5640"/>
                    <a:pt x="3593" y="5482"/>
                    <a:pt x="3782" y="5482"/>
                  </a:cubicBezTo>
                  <a:close/>
                  <a:moveTo>
                    <a:pt x="6554" y="5482"/>
                  </a:moveTo>
                  <a:cubicBezTo>
                    <a:pt x="6743" y="5482"/>
                    <a:pt x="6901" y="5640"/>
                    <a:pt x="6901" y="5829"/>
                  </a:cubicBezTo>
                  <a:cubicBezTo>
                    <a:pt x="6901" y="6018"/>
                    <a:pt x="6743" y="6175"/>
                    <a:pt x="6554" y="6175"/>
                  </a:cubicBezTo>
                  <a:lnTo>
                    <a:pt x="5892" y="6175"/>
                  </a:lnTo>
                  <a:cubicBezTo>
                    <a:pt x="5672" y="6175"/>
                    <a:pt x="5514" y="6018"/>
                    <a:pt x="5514" y="5829"/>
                  </a:cubicBezTo>
                  <a:cubicBezTo>
                    <a:pt x="5514" y="5640"/>
                    <a:pt x="5672" y="5482"/>
                    <a:pt x="5892" y="5482"/>
                  </a:cubicBezTo>
                  <a:close/>
                  <a:moveTo>
                    <a:pt x="2427" y="6869"/>
                  </a:moveTo>
                  <a:cubicBezTo>
                    <a:pt x="2616" y="6869"/>
                    <a:pt x="2773" y="7026"/>
                    <a:pt x="2773" y="7215"/>
                  </a:cubicBezTo>
                  <a:cubicBezTo>
                    <a:pt x="2773" y="7404"/>
                    <a:pt x="2616" y="7562"/>
                    <a:pt x="2427" y="7562"/>
                  </a:cubicBezTo>
                  <a:lnTo>
                    <a:pt x="1734" y="7562"/>
                  </a:lnTo>
                  <a:cubicBezTo>
                    <a:pt x="1545" y="7562"/>
                    <a:pt x="1387" y="7404"/>
                    <a:pt x="1387" y="7215"/>
                  </a:cubicBezTo>
                  <a:cubicBezTo>
                    <a:pt x="1387" y="7026"/>
                    <a:pt x="1545" y="6869"/>
                    <a:pt x="1734" y="6869"/>
                  </a:cubicBezTo>
                  <a:close/>
                  <a:moveTo>
                    <a:pt x="4475" y="6869"/>
                  </a:moveTo>
                  <a:cubicBezTo>
                    <a:pt x="4664" y="6869"/>
                    <a:pt x="4821" y="7026"/>
                    <a:pt x="4821" y="7215"/>
                  </a:cubicBezTo>
                  <a:cubicBezTo>
                    <a:pt x="4821" y="7404"/>
                    <a:pt x="4664" y="7562"/>
                    <a:pt x="4475" y="7562"/>
                  </a:cubicBezTo>
                  <a:lnTo>
                    <a:pt x="3782" y="7562"/>
                  </a:lnTo>
                  <a:cubicBezTo>
                    <a:pt x="3593" y="7562"/>
                    <a:pt x="3435" y="7404"/>
                    <a:pt x="3435" y="7215"/>
                  </a:cubicBezTo>
                  <a:cubicBezTo>
                    <a:pt x="3435" y="7026"/>
                    <a:pt x="3593" y="6869"/>
                    <a:pt x="3782" y="6869"/>
                  </a:cubicBezTo>
                  <a:close/>
                  <a:moveTo>
                    <a:pt x="6554" y="6869"/>
                  </a:moveTo>
                  <a:cubicBezTo>
                    <a:pt x="6743" y="6869"/>
                    <a:pt x="6901" y="7026"/>
                    <a:pt x="6901" y="7215"/>
                  </a:cubicBezTo>
                  <a:cubicBezTo>
                    <a:pt x="6901" y="7404"/>
                    <a:pt x="6743" y="7562"/>
                    <a:pt x="6554" y="7562"/>
                  </a:cubicBezTo>
                  <a:lnTo>
                    <a:pt x="5892" y="7562"/>
                  </a:lnTo>
                  <a:cubicBezTo>
                    <a:pt x="5672" y="7562"/>
                    <a:pt x="5514" y="7404"/>
                    <a:pt x="5514" y="7215"/>
                  </a:cubicBezTo>
                  <a:cubicBezTo>
                    <a:pt x="5514" y="7026"/>
                    <a:pt x="5672" y="6869"/>
                    <a:pt x="5892" y="6869"/>
                  </a:cubicBezTo>
                  <a:close/>
                  <a:moveTo>
                    <a:pt x="694" y="1"/>
                  </a:moveTo>
                  <a:lnTo>
                    <a:pt x="694" y="95"/>
                  </a:lnTo>
                  <a:cubicBezTo>
                    <a:pt x="694" y="631"/>
                    <a:pt x="442" y="1198"/>
                    <a:pt x="64" y="1576"/>
                  </a:cubicBezTo>
                  <a:lnTo>
                    <a:pt x="1" y="1607"/>
                  </a:lnTo>
                  <a:lnTo>
                    <a:pt x="1" y="5860"/>
                  </a:lnTo>
                  <a:lnTo>
                    <a:pt x="64" y="5923"/>
                  </a:lnTo>
                  <a:cubicBezTo>
                    <a:pt x="442" y="6301"/>
                    <a:pt x="694" y="6869"/>
                    <a:pt x="694" y="7404"/>
                  </a:cubicBezTo>
                  <a:cubicBezTo>
                    <a:pt x="694" y="7971"/>
                    <a:pt x="442" y="8475"/>
                    <a:pt x="95" y="8853"/>
                  </a:cubicBezTo>
                  <a:lnTo>
                    <a:pt x="7184" y="8853"/>
                  </a:lnTo>
                  <a:cubicBezTo>
                    <a:pt x="7720" y="8853"/>
                    <a:pt x="8192" y="8381"/>
                    <a:pt x="8192" y="7845"/>
                  </a:cubicBezTo>
                  <a:lnTo>
                    <a:pt x="8192" y="946"/>
                  </a:lnTo>
                  <a:cubicBezTo>
                    <a:pt x="8255" y="473"/>
                    <a:pt x="7814" y="1"/>
                    <a:pt x="721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86" name="Google Shape;7986;p94"/>
            <p:cNvSpPr/>
            <p:nvPr/>
          </p:nvSpPr>
          <p:spPr>
            <a:xfrm>
              <a:off x="-31452725" y="3191825"/>
              <a:ext cx="86650" cy="259150"/>
            </a:xfrm>
            <a:custGeom>
              <a:avLst/>
              <a:gdLst/>
              <a:ahLst/>
              <a:cxnLst/>
              <a:rect l="l" t="t" r="r" b="b"/>
              <a:pathLst>
                <a:path w="3466" h="10366" extrusionOk="0">
                  <a:moveTo>
                    <a:pt x="1450" y="1"/>
                  </a:moveTo>
                  <a:cubicBezTo>
                    <a:pt x="662" y="1"/>
                    <a:pt x="0" y="662"/>
                    <a:pt x="0" y="1450"/>
                  </a:cubicBezTo>
                  <a:cubicBezTo>
                    <a:pt x="0" y="1860"/>
                    <a:pt x="158" y="2206"/>
                    <a:pt x="410" y="2490"/>
                  </a:cubicBezTo>
                  <a:lnTo>
                    <a:pt x="694" y="2773"/>
                  </a:lnTo>
                  <a:lnTo>
                    <a:pt x="694" y="7593"/>
                  </a:lnTo>
                  <a:lnTo>
                    <a:pt x="410" y="7877"/>
                  </a:lnTo>
                  <a:cubicBezTo>
                    <a:pt x="158" y="8161"/>
                    <a:pt x="0" y="8507"/>
                    <a:pt x="0" y="8917"/>
                  </a:cubicBezTo>
                  <a:cubicBezTo>
                    <a:pt x="0" y="9704"/>
                    <a:pt x="662" y="10366"/>
                    <a:pt x="1450" y="10366"/>
                  </a:cubicBezTo>
                  <a:lnTo>
                    <a:pt x="1985" y="10366"/>
                  </a:lnTo>
                  <a:cubicBezTo>
                    <a:pt x="2773" y="10366"/>
                    <a:pt x="3466" y="9704"/>
                    <a:pt x="3466" y="8917"/>
                  </a:cubicBezTo>
                  <a:cubicBezTo>
                    <a:pt x="3466" y="8507"/>
                    <a:pt x="3308" y="8161"/>
                    <a:pt x="3025" y="7877"/>
                  </a:cubicBezTo>
                  <a:lnTo>
                    <a:pt x="2741" y="7593"/>
                  </a:lnTo>
                  <a:lnTo>
                    <a:pt x="2741" y="2773"/>
                  </a:lnTo>
                  <a:lnTo>
                    <a:pt x="3025" y="2490"/>
                  </a:lnTo>
                  <a:cubicBezTo>
                    <a:pt x="3308" y="2206"/>
                    <a:pt x="3466" y="1860"/>
                    <a:pt x="3466" y="1450"/>
                  </a:cubicBezTo>
                  <a:cubicBezTo>
                    <a:pt x="3466" y="662"/>
                    <a:pt x="2773" y="1"/>
                    <a:pt x="198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87" name="Google Shape;7987;p94"/>
            <p:cNvSpPr/>
            <p:nvPr/>
          </p:nvSpPr>
          <p:spPr>
            <a:xfrm>
              <a:off x="-31409400" y="3468275"/>
              <a:ext cx="92950" cy="17375"/>
            </a:xfrm>
            <a:custGeom>
              <a:avLst/>
              <a:gdLst/>
              <a:ahLst/>
              <a:cxnLst/>
              <a:rect l="l" t="t" r="r" b="b"/>
              <a:pathLst>
                <a:path w="3718" h="695" extrusionOk="0">
                  <a:moveTo>
                    <a:pt x="0" y="1"/>
                  </a:moveTo>
                  <a:cubicBezTo>
                    <a:pt x="0" y="379"/>
                    <a:pt x="315" y="694"/>
                    <a:pt x="662" y="694"/>
                  </a:cubicBezTo>
                  <a:lnTo>
                    <a:pt x="3056" y="694"/>
                  </a:lnTo>
                  <a:cubicBezTo>
                    <a:pt x="3466" y="694"/>
                    <a:pt x="3718" y="379"/>
                    <a:pt x="3718"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988" name="Google Shape;7988;p94"/>
          <p:cNvGrpSpPr/>
          <p:nvPr/>
        </p:nvGrpSpPr>
        <p:grpSpPr>
          <a:xfrm>
            <a:off x="3483967" y="4267659"/>
            <a:ext cx="472781" cy="472781"/>
            <a:chOff x="-31452725" y="3551775"/>
            <a:chExt cx="292225" cy="292225"/>
          </a:xfrm>
        </p:grpSpPr>
        <p:sp>
          <p:nvSpPr>
            <p:cNvPr id="7989" name="Google Shape;7989;p94"/>
            <p:cNvSpPr/>
            <p:nvPr/>
          </p:nvSpPr>
          <p:spPr>
            <a:xfrm>
              <a:off x="-31452725" y="3756550"/>
              <a:ext cx="155175" cy="34675"/>
            </a:xfrm>
            <a:custGeom>
              <a:avLst/>
              <a:gdLst/>
              <a:ahLst/>
              <a:cxnLst/>
              <a:rect l="l" t="t" r="r" b="b"/>
              <a:pathLst>
                <a:path w="6207" h="1387" extrusionOk="0">
                  <a:moveTo>
                    <a:pt x="32" y="1"/>
                  </a:moveTo>
                  <a:lnTo>
                    <a:pt x="32" y="1040"/>
                  </a:lnTo>
                  <a:cubicBezTo>
                    <a:pt x="0" y="1292"/>
                    <a:pt x="158" y="1387"/>
                    <a:pt x="347" y="1387"/>
                  </a:cubicBezTo>
                  <a:lnTo>
                    <a:pt x="6207" y="1387"/>
                  </a:lnTo>
                  <a:lnTo>
                    <a:pt x="6207"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90" name="Google Shape;7990;p94"/>
            <p:cNvSpPr/>
            <p:nvPr/>
          </p:nvSpPr>
          <p:spPr>
            <a:xfrm>
              <a:off x="-31452725" y="3551775"/>
              <a:ext cx="183525" cy="188275"/>
            </a:xfrm>
            <a:custGeom>
              <a:avLst/>
              <a:gdLst/>
              <a:ahLst/>
              <a:cxnLst/>
              <a:rect l="l" t="t" r="r" b="b"/>
              <a:pathLst>
                <a:path w="7341" h="7531" extrusionOk="0">
                  <a:moveTo>
                    <a:pt x="4474" y="0"/>
                  </a:moveTo>
                  <a:cubicBezTo>
                    <a:pt x="3939" y="0"/>
                    <a:pt x="3466" y="473"/>
                    <a:pt x="3466" y="1040"/>
                  </a:cubicBezTo>
                  <a:cubicBezTo>
                    <a:pt x="3466" y="1576"/>
                    <a:pt x="3939" y="2080"/>
                    <a:pt x="4474" y="2080"/>
                  </a:cubicBezTo>
                  <a:cubicBezTo>
                    <a:pt x="4600" y="2080"/>
                    <a:pt x="4726" y="2017"/>
                    <a:pt x="4852" y="1985"/>
                  </a:cubicBezTo>
                  <a:lnTo>
                    <a:pt x="4852" y="2773"/>
                  </a:lnTo>
                  <a:lnTo>
                    <a:pt x="2741" y="2773"/>
                  </a:lnTo>
                  <a:cubicBezTo>
                    <a:pt x="1261" y="2773"/>
                    <a:pt x="0" y="4002"/>
                    <a:pt x="0" y="5482"/>
                  </a:cubicBezTo>
                  <a:lnTo>
                    <a:pt x="0" y="7530"/>
                  </a:lnTo>
                  <a:lnTo>
                    <a:pt x="6175" y="7530"/>
                  </a:lnTo>
                  <a:lnTo>
                    <a:pt x="6175" y="5167"/>
                  </a:lnTo>
                  <a:cubicBezTo>
                    <a:pt x="6175" y="4191"/>
                    <a:pt x="6648" y="3372"/>
                    <a:pt x="7341" y="2773"/>
                  </a:cubicBezTo>
                  <a:lnTo>
                    <a:pt x="5514" y="2773"/>
                  </a:lnTo>
                  <a:lnTo>
                    <a:pt x="5514" y="1040"/>
                  </a:lnTo>
                  <a:cubicBezTo>
                    <a:pt x="5514" y="505"/>
                    <a:pt x="5041" y="0"/>
                    <a:pt x="4474"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91" name="Google Shape;7991;p94"/>
            <p:cNvSpPr/>
            <p:nvPr/>
          </p:nvSpPr>
          <p:spPr>
            <a:xfrm>
              <a:off x="-31366100" y="3808550"/>
              <a:ext cx="52025" cy="35450"/>
            </a:xfrm>
            <a:custGeom>
              <a:avLst/>
              <a:gdLst/>
              <a:ahLst/>
              <a:cxnLst/>
              <a:rect l="l" t="t" r="r" b="b"/>
              <a:pathLst>
                <a:path w="2081" h="1418" extrusionOk="0">
                  <a:moveTo>
                    <a:pt x="32" y="0"/>
                  </a:moveTo>
                  <a:lnTo>
                    <a:pt x="32" y="1040"/>
                  </a:lnTo>
                  <a:lnTo>
                    <a:pt x="1" y="1040"/>
                  </a:lnTo>
                  <a:cubicBezTo>
                    <a:pt x="1" y="1260"/>
                    <a:pt x="159" y="1418"/>
                    <a:pt x="348" y="1418"/>
                  </a:cubicBezTo>
                  <a:lnTo>
                    <a:pt x="1734" y="1418"/>
                  </a:lnTo>
                  <a:cubicBezTo>
                    <a:pt x="1923" y="1418"/>
                    <a:pt x="2080" y="1260"/>
                    <a:pt x="2080" y="1040"/>
                  </a:cubicBezTo>
                  <a:lnTo>
                    <a:pt x="2080"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92" name="Google Shape;7992;p94"/>
            <p:cNvSpPr/>
            <p:nvPr/>
          </p:nvSpPr>
          <p:spPr>
            <a:xfrm>
              <a:off x="-31281025" y="3621075"/>
              <a:ext cx="120525" cy="171725"/>
            </a:xfrm>
            <a:custGeom>
              <a:avLst/>
              <a:gdLst/>
              <a:ahLst/>
              <a:cxnLst/>
              <a:rect l="l" t="t" r="r" b="b"/>
              <a:pathLst>
                <a:path w="4821" h="6869" extrusionOk="0">
                  <a:moveTo>
                    <a:pt x="3435" y="2017"/>
                  </a:moveTo>
                  <a:cubicBezTo>
                    <a:pt x="3624" y="2017"/>
                    <a:pt x="3781" y="2175"/>
                    <a:pt x="3781" y="2364"/>
                  </a:cubicBezTo>
                  <a:cubicBezTo>
                    <a:pt x="3750" y="2553"/>
                    <a:pt x="3592" y="2710"/>
                    <a:pt x="3435" y="2710"/>
                  </a:cubicBezTo>
                  <a:lnTo>
                    <a:pt x="1387" y="2710"/>
                  </a:lnTo>
                  <a:cubicBezTo>
                    <a:pt x="1198" y="2710"/>
                    <a:pt x="1040" y="2553"/>
                    <a:pt x="1040" y="2364"/>
                  </a:cubicBezTo>
                  <a:cubicBezTo>
                    <a:pt x="1040" y="2175"/>
                    <a:pt x="1198" y="2017"/>
                    <a:pt x="1387" y="2017"/>
                  </a:cubicBezTo>
                  <a:close/>
                  <a:moveTo>
                    <a:pt x="3088" y="4128"/>
                  </a:moveTo>
                  <a:cubicBezTo>
                    <a:pt x="3466" y="4128"/>
                    <a:pt x="3750" y="4443"/>
                    <a:pt x="3750" y="4821"/>
                  </a:cubicBezTo>
                  <a:cubicBezTo>
                    <a:pt x="3750" y="5168"/>
                    <a:pt x="3466" y="5483"/>
                    <a:pt x="3088" y="5483"/>
                  </a:cubicBezTo>
                  <a:lnTo>
                    <a:pt x="1702" y="5483"/>
                  </a:lnTo>
                  <a:cubicBezTo>
                    <a:pt x="1324" y="5483"/>
                    <a:pt x="1040" y="5168"/>
                    <a:pt x="1040" y="4821"/>
                  </a:cubicBezTo>
                  <a:cubicBezTo>
                    <a:pt x="1040" y="4412"/>
                    <a:pt x="1355" y="4128"/>
                    <a:pt x="1702" y="4128"/>
                  </a:cubicBezTo>
                  <a:close/>
                  <a:moveTo>
                    <a:pt x="2426" y="1"/>
                  </a:moveTo>
                  <a:cubicBezTo>
                    <a:pt x="1072" y="1"/>
                    <a:pt x="1" y="1072"/>
                    <a:pt x="1" y="2395"/>
                  </a:cubicBezTo>
                  <a:lnTo>
                    <a:pt x="1" y="6869"/>
                  </a:lnTo>
                  <a:lnTo>
                    <a:pt x="4474" y="6869"/>
                  </a:lnTo>
                  <a:cubicBezTo>
                    <a:pt x="4663" y="6869"/>
                    <a:pt x="4821" y="6711"/>
                    <a:pt x="4821" y="6491"/>
                  </a:cubicBezTo>
                  <a:lnTo>
                    <a:pt x="4821" y="2395"/>
                  </a:lnTo>
                  <a:cubicBezTo>
                    <a:pt x="4789" y="1072"/>
                    <a:pt x="3718" y="1"/>
                    <a:pt x="242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993" name="Google Shape;7993;p94"/>
          <p:cNvGrpSpPr/>
          <p:nvPr/>
        </p:nvGrpSpPr>
        <p:grpSpPr>
          <a:xfrm>
            <a:off x="3482045" y="4886306"/>
            <a:ext cx="476624" cy="475329"/>
            <a:chOff x="-31455100" y="3909350"/>
            <a:chExt cx="294600" cy="293800"/>
          </a:xfrm>
        </p:grpSpPr>
        <p:sp>
          <p:nvSpPr>
            <p:cNvPr id="7994" name="Google Shape;7994;p94"/>
            <p:cNvSpPr/>
            <p:nvPr/>
          </p:nvSpPr>
          <p:spPr>
            <a:xfrm>
              <a:off x="-31455100" y="3909350"/>
              <a:ext cx="294600" cy="293800"/>
            </a:xfrm>
            <a:custGeom>
              <a:avLst/>
              <a:gdLst/>
              <a:ahLst/>
              <a:cxnLst/>
              <a:rect l="l" t="t" r="r" b="b"/>
              <a:pathLst>
                <a:path w="11784" h="11752" extrusionOk="0">
                  <a:moveTo>
                    <a:pt x="5199" y="1"/>
                  </a:moveTo>
                  <a:cubicBezTo>
                    <a:pt x="5042" y="1"/>
                    <a:pt x="4916" y="127"/>
                    <a:pt x="4884" y="284"/>
                  </a:cubicBezTo>
                  <a:lnTo>
                    <a:pt x="4727" y="883"/>
                  </a:lnTo>
                  <a:cubicBezTo>
                    <a:pt x="4191" y="977"/>
                    <a:pt x="3655" y="1229"/>
                    <a:pt x="3151" y="1513"/>
                  </a:cubicBezTo>
                  <a:lnTo>
                    <a:pt x="2647" y="1229"/>
                  </a:lnTo>
                  <a:cubicBezTo>
                    <a:pt x="2599" y="1205"/>
                    <a:pt x="2542" y="1195"/>
                    <a:pt x="2482" y="1195"/>
                  </a:cubicBezTo>
                  <a:cubicBezTo>
                    <a:pt x="2386" y="1195"/>
                    <a:pt x="2284" y="1222"/>
                    <a:pt x="2206" y="1261"/>
                  </a:cubicBezTo>
                  <a:lnTo>
                    <a:pt x="1261" y="2206"/>
                  </a:lnTo>
                  <a:cubicBezTo>
                    <a:pt x="1135" y="2332"/>
                    <a:pt x="1135" y="2490"/>
                    <a:pt x="1230" y="2647"/>
                  </a:cubicBezTo>
                  <a:lnTo>
                    <a:pt x="1513" y="3151"/>
                  </a:lnTo>
                  <a:cubicBezTo>
                    <a:pt x="1198" y="3624"/>
                    <a:pt x="978" y="4191"/>
                    <a:pt x="883" y="4726"/>
                  </a:cubicBezTo>
                  <a:lnTo>
                    <a:pt x="284" y="4884"/>
                  </a:lnTo>
                  <a:cubicBezTo>
                    <a:pt x="127" y="4947"/>
                    <a:pt x="1" y="5041"/>
                    <a:pt x="1" y="5199"/>
                  </a:cubicBezTo>
                  <a:lnTo>
                    <a:pt x="1" y="6585"/>
                  </a:lnTo>
                  <a:cubicBezTo>
                    <a:pt x="1" y="6743"/>
                    <a:pt x="127" y="6869"/>
                    <a:pt x="284" y="6900"/>
                  </a:cubicBezTo>
                  <a:lnTo>
                    <a:pt x="883" y="7058"/>
                  </a:lnTo>
                  <a:cubicBezTo>
                    <a:pt x="946" y="7404"/>
                    <a:pt x="1072" y="7782"/>
                    <a:pt x="1230" y="8129"/>
                  </a:cubicBezTo>
                  <a:cubicBezTo>
                    <a:pt x="1504" y="7854"/>
                    <a:pt x="2843" y="6486"/>
                    <a:pt x="2841" y="6486"/>
                  </a:cubicBezTo>
                  <a:lnTo>
                    <a:pt x="2841" y="6486"/>
                  </a:lnTo>
                  <a:cubicBezTo>
                    <a:pt x="2841" y="6486"/>
                    <a:pt x="2839" y="6488"/>
                    <a:pt x="2836" y="6491"/>
                  </a:cubicBezTo>
                  <a:cubicBezTo>
                    <a:pt x="2836" y="6459"/>
                    <a:pt x="2805" y="6050"/>
                    <a:pt x="2805" y="5955"/>
                  </a:cubicBezTo>
                  <a:cubicBezTo>
                    <a:pt x="2773" y="4222"/>
                    <a:pt x="4191" y="2836"/>
                    <a:pt x="5861" y="2836"/>
                  </a:cubicBezTo>
                  <a:cubicBezTo>
                    <a:pt x="7562" y="2836"/>
                    <a:pt x="8948" y="4222"/>
                    <a:pt x="8948" y="5924"/>
                  </a:cubicBezTo>
                  <a:cubicBezTo>
                    <a:pt x="8948" y="7499"/>
                    <a:pt x="7751" y="8822"/>
                    <a:pt x="6113" y="8948"/>
                  </a:cubicBezTo>
                  <a:cubicBezTo>
                    <a:pt x="6066" y="8948"/>
                    <a:pt x="5963" y="8956"/>
                    <a:pt x="5821" y="8956"/>
                  </a:cubicBezTo>
                  <a:cubicBezTo>
                    <a:pt x="5680" y="8956"/>
                    <a:pt x="5499" y="8948"/>
                    <a:pt x="5294" y="8917"/>
                  </a:cubicBezTo>
                  <a:lnTo>
                    <a:pt x="3655" y="10523"/>
                  </a:lnTo>
                  <a:cubicBezTo>
                    <a:pt x="4034" y="10681"/>
                    <a:pt x="4349" y="10807"/>
                    <a:pt x="4727" y="10870"/>
                  </a:cubicBezTo>
                  <a:lnTo>
                    <a:pt x="4884" y="11468"/>
                  </a:lnTo>
                  <a:cubicBezTo>
                    <a:pt x="4916" y="11626"/>
                    <a:pt x="5042" y="11752"/>
                    <a:pt x="5199" y="11752"/>
                  </a:cubicBezTo>
                  <a:lnTo>
                    <a:pt x="6585" y="11752"/>
                  </a:lnTo>
                  <a:cubicBezTo>
                    <a:pt x="6743" y="11752"/>
                    <a:pt x="6869" y="11626"/>
                    <a:pt x="6901" y="11468"/>
                  </a:cubicBezTo>
                  <a:lnTo>
                    <a:pt x="7058" y="10870"/>
                  </a:lnTo>
                  <a:cubicBezTo>
                    <a:pt x="7594" y="10775"/>
                    <a:pt x="8129" y="10523"/>
                    <a:pt x="8633" y="10240"/>
                  </a:cubicBezTo>
                  <a:lnTo>
                    <a:pt x="9137" y="10523"/>
                  </a:lnTo>
                  <a:cubicBezTo>
                    <a:pt x="9185" y="10547"/>
                    <a:pt x="9243" y="10558"/>
                    <a:pt x="9302" y="10558"/>
                  </a:cubicBezTo>
                  <a:cubicBezTo>
                    <a:pt x="9399" y="10558"/>
                    <a:pt x="9501" y="10531"/>
                    <a:pt x="9578" y="10492"/>
                  </a:cubicBezTo>
                  <a:lnTo>
                    <a:pt x="10524" y="9547"/>
                  </a:lnTo>
                  <a:cubicBezTo>
                    <a:pt x="10650" y="9421"/>
                    <a:pt x="10650" y="9263"/>
                    <a:pt x="10555" y="9106"/>
                  </a:cubicBezTo>
                  <a:lnTo>
                    <a:pt x="10303" y="8601"/>
                  </a:lnTo>
                  <a:cubicBezTo>
                    <a:pt x="10618" y="8129"/>
                    <a:pt x="10807" y="7562"/>
                    <a:pt x="10933" y="7026"/>
                  </a:cubicBezTo>
                  <a:lnTo>
                    <a:pt x="11500" y="6869"/>
                  </a:lnTo>
                  <a:cubicBezTo>
                    <a:pt x="11658" y="6806"/>
                    <a:pt x="11784" y="6711"/>
                    <a:pt x="11784" y="6554"/>
                  </a:cubicBezTo>
                  <a:lnTo>
                    <a:pt x="11784" y="5167"/>
                  </a:lnTo>
                  <a:cubicBezTo>
                    <a:pt x="11752" y="5041"/>
                    <a:pt x="11658" y="4915"/>
                    <a:pt x="11500" y="4884"/>
                  </a:cubicBezTo>
                  <a:lnTo>
                    <a:pt x="10902" y="4726"/>
                  </a:lnTo>
                  <a:cubicBezTo>
                    <a:pt x="10807" y="4191"/>
                    <a:pt x="10555" y="3687"/>
                    <a:pt x="10272" y="3151"/>
                  </a:cubicBezTo>
                  <a:lnTo>
                    <a:pt x="10555" y="2647"/>
                  </a:lnTo>
                  <a:cubicBezTo>
                    <a:pt x="10650" y="2521"/>
                    <a:pt x="10587" y="2332"/>
                    <a:pt x="10524" y="2206"/>
                  </a:cubicBezTo>
                  <a:lnTo>
                    <a:pt x="9578" y="1261"/>
                  </a:lnTo>
                  <a:cubicBezTo>
                    <a:pt x="9509" y="1209"/>
                    <a:pt x="9430" y="1185"/>
                    <a:pt x="9347" y="1185"/>
                  </a:cubicBezTo>
                  <a:cubicBezTo>
                    <a:pt x="9279" y="1185"/>
                    <a:pt x="9208" y="1201"/>
                    <a:pt x="9137" y="1229"/>
                  </a:cubicBezTo>
                  <a:lnTo>
                    <a:pt x="8633" y="1513"/>
                  </a:lnTo>
                  <a:cubicBezTo>
                    <a:pt x="8161" y="1198"/>
                    <a:pt x="7594" y="977"/>
                    <a:pt x="7058" y="883"/>
                  </a:cubicBezTo>
                  <a:lnTo>
                    <a:pt x="6901" y="284"/>
                  </a:lnTo>
                  <a:cubicBezTo>
                    <a:pt x="6869" y="127"/>
                    <a:pt x="6743" y="1"/>
                    <a:pt x="658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95" name="Google Shape;7995;p94"/>
            <p:cNvSpPr/>
            <p:nvPr/>
          </p:nvSpPr>
          <p:spPr>
            <a:xfrm>
              <a:off x="-31455100" y="3997350"/>
              <a:ext cx="215050" cy="205025"/>
            </a:xfrm>
            <a:custGeom>
              <a:avLst/>
              <a:gdLst/>
              <a:ahLst/>
              <a:cxnLst/>
              <a:rect l="l" t="t" r="r" b="b"/>
              <a:pathLst>
                <a:path w="8602" h="8201" extrusionOk="0">
                  <a:moveTo>
                    <a:pt x="5939" y="0"/>
                  </a:moveTo>
                  <a:cubicBezTo>
                    <a:pt x="4729" y="0"/>
                    <a:pt x="3750" y="854"/>
                    <a:pt x="3561" y="1963"/>
                  </a:cubicBezTo>
                  <a:cubicBezTo>
                    <a:pt x="3466" y="2404"/>
                    <a:pt x="3498" y="2813"/>
                    <a:pt x="3624" y="3223"/>
                  </a:cubicBezTo>
                  <a:lnTo>
                    <a:pt x="410" y="6468"/>
                  </a:lnTo>
                  <a:cubicBezTo>
                    <a:pt x="1" y="6846"/>
                    <a:pt x="1" y="7507"/>
                    <a:pt x="410" y="7917"/>
                  </a:cubicBezTo>
                  <a:cubicBezTo>
                    <a:pt x="600" y="8106"/>
                    <a:pt x="852" y="8200"/>
                    <a:pt x="1111" y="8200"/>
                  </a:cubicBezTo>
                  <a:cubicBezTo>
                    <a:pt x="1371" y="8200"/>
                    <a:pt x="1639" y="8106"/>
                    <a:pt x="1860" y="7917"/>
                  </a:cubicBezTo>
                  <a:lnTo>
                    <a:pt x="5136" y="4640"/>
                  </a:lnTo>
                  <a:cubicBezTo>
                    <a:pt x="5388" y="4735"/>
                    <a:pt x="5664" y="4782"/>
                    <a:pt x="5947" y="4782"/>
                  </a:cubicBezTo>
                  <a:cubicBezTo>
                    <a:pt x="6231" y="4782"/>
                    <a:pt x="6522" y="4735"/>
                    <a:pt x="6806" y="4640"/>
                  </a:cubicBezTo>
                  <a:cubicBezTo>
                    <a:pt x="7846" y="4294"/>
                    <a:pt x="8602" y="3065"/>
                    <a:pt x="8224" y="1773"/>
                  </a:cubicBezTo>
                  <a:cubicBezTo>
                    <a:pt x="8192" y="1647"/>
                    <a:pt x="8129" y="1553"/>
                    <a:pt x="8003" y="1521"/>
                  </a:cubicBezTo>
                  <a:cubicBezTo>
                    <a:pt x="7972" y="1514"/>
                    <a:pt x="7942" y="1510"/>
                    <a:pt x="7914" y="1510"/>
                  </a:cubicBezTo>
                  <a:cubicBezTo>
                    <a:pt x="7830" y="1510"/>
                    <a:pt x="7759" y="1545"/>
                    <a:pt x="7688" y="1616"/>
                  </a:cubicBezTo>
                  <a:lnTo>
                    <a:pt x="6901" y="2404"/>
                  </a:lnTo>
                  <a:cubicBezTo>
                    <a:pt x="6759" y="2530"/>
                    <a:pt x="6578" y="2593"/>
                    <a:pt x="6400" y="2593"/>
                  </a:cubicBezTo>
                  <a:cubicBezTo>
                    <a:pt x="6223" y="2593"/>
                    <a:pt x="6050" y="2530"/>
                    <a:pt x="5924" y="2404"/>
                  </a:cubicBezTo>
                  <a:cubicBezTo>
                    <a:pt x="5640" y="2120"/>
                    <a:pt x="5640" y="1679"/>
                    <a:pt x="5924" y="1395"/>
                  </a:cubicBezTo>
                  <a:lnTo>
                    <a:pt x="6711" y="608"/>
                  </a:lnTo>
                  <a:cubicBezTo>
                    <a:pt x="6774" y="545"/>
                    <a:pt x="6806" y="419"/>
                    <a:pt x="6774" y="293"/>
                  </a:cubicBezTo>
                  <a:cubicBezTo>
                    <a:pt x="6743" y="198"/>
                    <a:pt x="6648" y="104"/>
                    <a:pt x="6554" y="72"/>
                  </a:cubicBezTo>
                  <a:cubicBezTo>
                    <a:pt x="6344" y="23"/>
                    <a:pt x="6139" y="0"/>
                    <a:pt x="5939"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996" name="Google Shape;7996;p94"/>
          <p:cNvGrpSpPr/>
          <p:nvPr/>
        </p:nvGrpSpPr>
        <p:grpSpPr>
          <a:xfrm>
            <a:off x="5270293" y="4887579"/>
            <a:ext cx="471527" cy="472781"/>
            <a:chOff x="-30345325" y="3918800"/>
            <a:chExt cx="291450" cy="292225"/>
          </a:xfrm>
        </p:grpSpPr>
        <p:sp>
          <p:nvSpPr>
            <p:cNvPr id="7997" name="Google Shape;7997;p94"/>
            <p:cNvSpPr/>
            <p:nvPr/>
          </p:nvSpPr>
          <p:spPr>
            <a:xfrm>
              <a:off x="-30174425" y="3988125"/>
              <a:ext cx="120550" cy="120175"/>
            </a:xfrm>
            <a:custGeom>
              <a:avLst/>
              <a:gdLst/>
              <a:ahLst/>
              <a:cxnLst/>
              <a:rect l="l" t="t" r="r" b="b"/>
              <a:pathLst>
                <a:path w="4822" h="4807" extrusionOk="0">
                  <a:moveTo>
                    <a:pt x="1041" y="0"/>
                  </a:moveTo>
                  <a:cubicBezTo>
                    <a:pt x="474" y="0"/>
                    <a:pt x="1" y="473"/>
                    <a:pt x="1" y="1040"/>
                  </a:cubicBezTo>
                  <a:lnTo>
                    <a:pt x="1" y="2426"/>
                  </a:lnTo>
                  <a:cubicBezTo>
                    <a:pt x="1" y="2962"/>
                    <a:pt x="474" y="3434"/>
                    <a:pt x="1041" y="3434"/>
                  </a:cubicBezTo>
                  <a:lnTo>
                    <a:pt x="1387" y="3434"/>
                  </a:lnTo>
                  <a:lnTo>
                    <a:pt x="1387" y="4474"/>
                  </a:lnTo>
                  <a:cubicBezTo>
                    <a:pt x="1387" y="4631"/>
                    <a:pt x="1482" y="4726"/>
                    <a:pt x="1576" y="4789"/>
                  </a:cubicBezTo>
                  <a:cubicBezTo>
                    <a:pt x="1618" y="4799"/>
                    <a:pt x="1664" y="4806"/>
                    <a:pt x="1709" y="4806"/>
                  </a:cubicBezTo>
                  <a:cubicBezTo>
                    <a:pt x="1800" y="4806"/>
                    <a:pt x="1891" y="4778"/>
                    <a:pt x="1954" y="4694"/>
                  </a:cubicBezTo>
                  <a:lnTo>
                    <a:pt x="3214" y="3434"/>
                  </a:lnTo>
                  <a:lnTo>
                    <a:pt x="3750" y="3434"/>
                  </a:lnTo>
                  <a:cubicBezTo>
                    <a:pt x="4317" y="3434"/>
                    <a:pt x="4790" y="2962"/>
                    <a:pt x="4790" y="2426"/>
                  </a:cubicBezTo>
                  <a:lnTo>
                    <a:pt x="4790" y="1040"/>
                  </a:lnTo>
                  <a:cubicBezTo>
                    <a:pt x="4821" y="473"/>
                    <a:pt x="4380" y="0"/>
                    <a:pt x="3782"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98" name="Google Shape;7998;p94"/>
            <p:cNvSpPr/>
            <p:nvPr/>
          </p:nvSpPr>
          <p:spPr>
            <a:xfrm>
              <a:off x="-30345325" y="3988125"/>
              <a:ext cx="119750" cy="120175"/>
            </a:xfrm>
            <a:custGeom>
              <a:avLst/>
              <a:gdLst/>
              <a:ahLst/>
              <a:cxnLst/>
              <a:rect l="l" t="t" r="r" b="b"/>
              <a:pathLst>
                <a:path w="4790" h="4807" extrusionOk="0">
                  <a:moveTo>
                    <a:pt x="1009" y="0"/>
                  </a:moveTo>
                  <a:cubicBezTo>
                    <a:pt x="473" y="0"/>
                    <a:pt x="0" y="473"/>
                    <a:pt x="0" y="1040"/>
                  </a:cubicBezTo>
                  <a:lnTo>
                    <a:pt x="0" y="2395"/>
                  </a:lnTo>
                  <a:cubicBezTo>
                    <a:pt x="0" y="2962"/>
                    <a:pt x="473" y="3434"/>
                    <a:pt x="1009" y="3434"/>
                  </a:cubicBezTo>
                  <a:lnTo>
                    <a:pt x="1576" y="3434"/>
                  </a:lnTo>
                  <a:lnTo>
                    <a:pt x="2836" y="4694"/>
                  </a:lnTo>
                  <a:cubicBezTo>
                    <a:pt x="2920" y="4778"/>
                    <a:pt x="3018" y="4806"/>
                    <a:pt x="3102" y="4806"/>
                  </a:cubicBezTo>
                  <a:cubicBezTo>
                    <a:pt x="3144" y="4806"/>
                    <a:pt x="3182" y="4799"/>
                    <a:pt x="3214" y="4789"/>
                  </a:cubicBezTo>
                  <a:cubicBezTo>
                    <a:pt x="3340" y="4726"/>
                    <a:pt x="3434" y="4568"/>
                    <a:pt x="3434" y="4474"/>
                  </a:cubicBezTo>
                  <a:lnTo>
                    <a:pt x="3434" y="3434"/>
                  </a:lnTo>
                  <a:lnTo>
                    <a:pt x="3781" y="3434"/>
                  </a:lnTo>
                  <a:cubicBezTo>
                    <a:pt x="4348" y="3434"/>
                    <a:pt x="4789" y="2962"/>
                    <a:pt x="4789" y="2395"/>
                  </a:cubicBezTo>
                  <a:lnTo>
                    <a:pt x="4789" y="1040"/>
                  </a:lnTo>
                  <a:cubicBezTo>
                    <a:pt x="4789" y="473"/>
                    <a:pt x="4348" y="0"/>
                    <a:pt x="378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99" name="Google Shape;7999;p94"/>
            <p:cNvSpPr/>
            <p:nvPr/>
          </p:nvSpPr>
          <p:spPr>
            <a:xfrm>
              <a:off x="-30293350" y="4159025"/>
              <a:ext cx="188275" cy="52000"/>
            </a:xfrm>
            <a:custGeom>
              <a:avLst/>
              <a:gdLst/>
              <a:ahLst/>
              <a:cxnLst/>
              <a:rect l="l" t="t" r="r" b="b"/>
              <a:pathLst>
                <a:path w="7531" h="2080" extrusionOk="0">
                  <a:moveTo>
                    <a:pt x="1" y="1"/>
                  </a:moveTo>
                  <a:lnTo>
                    <a:pt x="1" y="1040"/>
                  </a:lnTo>
                  <a:cubicBezTo>
                    <a:pt x="1" y="1607"/>
                    <a:pt x="473" y="2080"/>
                    <a:pt x="1040" y="2080"/>
                  </a:cubicBezTo>
                  <a:lnTo>
                    <a:pt x="6491" y="2080"/>
                  </a:lnTo>
                  <a:cubicBezTo>
                    <a:pt x="7058" y="2080"/>
                    <a:pt x="7530" y="1607"/>
                    <a:pt x="7530" y="1040"/>
                  </a:cubicBezTo>
                  <a:lnTo>
                    <a:pt x="7530"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00" name="Google Shape;8000;p94"/>
            <p:cNvSpPr/>
            <p:nvPr/>
          </p:nvSpPr>
          <p:spPr>
            <a:xfrm>
              <a:off x="-30293350" y="3918800"/>
              <a:ext cx="188275" cy="34675"/>
            </a:xfrm>
            <a:custGeom>
              <a:avLst/>
              <a:gdLst/>
              <a:ahLst/>
              <a:cxnLst/>
              <a:rect l="l" t="t" r="r" b="b"/>
              <a:pathLst>
                <a:path w="7531" h="1387" extrusionOk="0">
                  <a:moveTo>
                    <a:pt x="1040" y="1"/>
                  </a:moveTo>
                  <a:cubicBezTo>
                    <a:pt x="473" y="1"/>
                    <a:pt x="1" y="473"/>
                    <a:pt x="1" y="1040"/>
                  </a:cubicBezTo>
                  <a:lnTo>
                    <a:pt x="1" y="1387"/>
                  </a:lnTo>
                  <a:lnTo>
                    <a:pt x="7530" y="1387"/>
                  </a:lnTo>
                  <a:lnTo>
                    <a:pt x="7530" y="1040"/>
                  </a:lnTo>
                  <a:cubicBezTo>
                    <a:pt x="7530" y="505"/>
                    <a:pt x="7058" y="1"/>
                    <a:pt x="649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01" name="Google Shape;8001;p94"/>
            <p:cNvSpPr/>
            <p:nvPr/>
          </p:nvSpPr>
          <p:spPr>
            <a:xfrm>
              <a:off x="-30294125" y="3970800"/>
              <a:ext cx="188250" cy="170925"/>
            </a:xfrm>
            <a:custGeom>
              <a:avLst/>
              <a:gdLst/>
              <a:ahLst/>
              <a:cxnLst/>
              <a:rect l="l" t="t" r="r" b="b"/>
              <a:pathLst>
                <a:path w="7530" h="6837" extrusionOk="0">
                  <a:moveTo>
                    <a:pt x="1733" y="0"/>
                  </a:moveTo>
                  <a:cubicBezTo>
                    <a:pt x="2678" y="0"/>
                    <a:pt x="3434" y="756"/>
                    <a:pt x="3434" y="1701"/>
                  </a:cubicBezTo>
                  <a:lnTo>
                    <a:pt x="3434" y="3056"/>
                  </a:lnTo>
                  <a:cubicBezTo>
                    <a:pt x="3434" y="3907"/>
                    <a:pt x="2836" y="4568"/>
                    <a:pt x="2048" y="4757"/>
                  </a:cubicBezTo>
                  <a:lnTo>
                    <a:pt x="2048" y="5167"/>
                  </a:lnTo>
                  <a:cubicBezTo>
                    <a:pt x="2048" y="5576"/>
                    <a:pt x="1828" y="5954"/>
                    <a:pt x="1418" y="6112"/>
                  </a:cubicBezTo>
                  <a:cubicBezTo>
                    <a:pt x="1307" y="6162"/>
                    <a:pt x="1184" y="6187"/>
                    <a:pt x="1058" y="6187"/>
                  </a:cubicBezTo>
                  <a:cubicBezTo>
                    <a:pt x="789" y="6187"/>
                    <a:pt x="508" y="6075"/>
                    <a:pt x="315" y="5860"/>
                  </a:cubicBezTo>
                  <a:lnTo>
                    <a:pt x="0" y="5545"/>
                  </a:lnTo>
                  <a:lnTo>
                    <a:pt x="0" y="6837"/>
                  </a:lnTo>
                  <a:lnTo>
                    <a:pt x="7530" y="6837"/>
                  </a:lnTo>
                  <a:lnTo>
                    <a:pt x="7530" y="5545"/>
                  </a:lnTo>
                  <a:lnTo>
                    <a:pt x="7215" y="5860"/>
                  </a:lnTo>
                  <a:cubicBezTo>
                    <a:pt x="7022" y="6075"/>
                    <a:pt x="6756" y="6187"/>
                    <a:pt x="6496" y="6187"/>
                  </a:cubicBezTo>
                  <a:cubicBezTo>
                    <a:pt x="6374" y="6187"/>
                    <a:pt x="6254" y="6162"/>
                    <a:pt x="6144" y="6112"/>
                  </a:cubicBezTo>
                  <a:cubicBezTo>
                    <a:pt x="5734" y="5954"/>
                    <a:pt x="5514" y="5576"/>
                    <a:pt x="5514" y="5167"/>
                  </a:cubicBezTo>
                  <a:lnTo>
                    <a:pt x="5514" y="4757"/>
                  </a:lnTo>
                  <a:cubicBezTo>
                    <a:pt x="4726" y="4600"/>
                    <a:pt x="4127" y="3907"/>
                    <a:pt x="4127" y="3056"/>
                  </a:cubicBezTo>
                  <a:lnTo>
                    <a:pt x="4127" y="1701"/>
                  </a:lnTo>
                  <a:cubicBezTo>
                    <a:pt x="4127" y="756"/>
                    <a:pt x="4884" y="0"/>
                    <a:pt x="5829"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002" name="Google Shape;8002;p94"/>
          <p:cNvGrpSpPr/>
          <p:nvPr/>
        </p:nvGrpSpPr>
        <p:grpSpPr>
          <a:xfrm>
            <a:off x="2896246" y="2428783"/>
            <a:ext cx="471527" cy="471527"/>
            <a:chOff x="-34763900" y="3561225"/>
            <a:chExt cx="291450" cy="291450"/>
          </a:xfrm>
        </p:grpSpPr>
        <p:sp>
          <p:nvSpPr>
            <p:cNvPr id="8003" name="Google Shape;8003;p94"/>
            <p:cNvSpPr/>
            <p:nvPr/>
          </p:nvSpPr>
          <p:spPr>
            <a:xfrm>
              <a:off x="-34693800" y="3629750"/>
              <a:ext cx="152025" cy="152825"/>
            </a:xfrm>
            <a:custGeom>
              <a:avLst/>
              <a:gdLst/>
              <a:ahLst/>
              <a:cxnLst/>
              <a:rect l="l" t="t" r="r" b="b"/>
              <a:pathLst>
                <a:path w="6081" h="6113" extrusionOk="0">
                  <a:moveTo>
                    <a:pt x="3025" y="1387"/>
                  </a:moveTo>
                  <a:cubicBezTo>
                    <a:pt x="3970" y="1387"/>
                    <a:pt x="4726" y="2143"/>
                    <a:pt x="4726" y="3088"/>
                  </a:cubicBezTo>
                  <a:cubicBezTo>
                    <a:pt x="4726" y="4033"/>
                    <a:pt x="3970" y="4789"/>
                    <a:pt x="3025" y="4789"/>
                  </a:cubicBezTo>
                  <a:cubicBezTo>
                    <a:pt x="2080" y="4789"/>
                    <a:pt x="1324" y="4033"/>
                    <a:pt x="1324" y="3088"/>
                  </a:cubicBezTo>
                  <a:cubicBezTo>
                    <a:pt x="1324" y="2143"/>
                    <a:pt x="2080" y="1387"/>
                    <a:pt x="3025" y="1387"/>
                  </a:cubicBezTo>
                  <a:close/>
                  <a:moveTo>
                    <a:pt x="2710" y="0"/>
                  </a:moveTo>
                  <a:lnTo>
                    <a:pt x="2710" y="442"/>
                  </a:lnTo>
                  <a:cubicBezTo>
                    <a:pt x="2710" y="599"/>
                    <a:pt x="2584" y="725"/>
                    <a:pt x="2426" y="757"/>
                  </a:cubicBezTo>
                  <a:cubicBezTo>
                    <a:pt x="2237" y="788"/>
                    <a:pt x="2017" y="914"/>
                    <a:pt x="1859" y="1009"/>
                  </a:cubicBezTo>
                  <a:cubicBezTo>
                    <a:pt x="1815" y="1031"/>
                    <a:pt x="1762" y="1041"/>
                    <a:pt x="1707" y="1041"/>
                  </a:cubicBezTo>
                  <a:cubicBezTo>
                    <a:pt x="1607" y="1041"/>
                    <a:pt x="1500" y="1007"/>
                    <a:pt x="1418" y="946"/>
                  </a:cubicBezTo>
                  <a:lnTo>
                    <a:pt x="1103" y="631"/>
                  </a:lnTo>
                  <a:lnTo>
                    <a:pt x="631" y="1103"/>
                  </a:lnTo>
                  <a:lnTo>
                    <a:pt x="946" y="1418"/>
                  </a:lnTo>
                  <a:cubicBezTo>
                    <a:pt x="1072" y="1544"/>
                    <a:pt x="1072" y="1702"/>
                    <a:pt x="977" y="1859"/>
                  </a:cubicBezTo>
                  <a:cubicBezTo>
                    <a:pt x="851" y="2048"/>
                    <a:pt x="788" y="2269"/>
                    <a:pt x="757" y="2458"/>
                  </a:cubicBezTo>
                  <a:cubicBezTo>
                    <a:pt x="694" y="2615"/>
                    <a:pt x="599" y="2710"/>
                    <a:pt x="442" y="2710"/>
                  </a:cubicBezTo>
                  <a:lnTo>
                    <a:pt x="1" y="2710"/>
                  </a:lnTo>
                  <a:lnTo>
                    <a:pt x="1" y="3403"/>
                  </a:lnTo>
                  <a:lnTo>
                    <a:pt x="442" y="3403"/>
                  </a:lnTo>
                  <a:cubicBezTo>
                    <a:pt x="599" y="3403"/>
                    <a:pt x="694" y="3498"/>
                    <a:pt x="757" y="3655"/>
                  </a:cubicBezTo>
                  <a:cubicBezTo>
                    <a:pt x="788" y="3876"/>
                    <a:pt x="914" y="4096"/>
                    <a:pt x="977" y="4254"/>
                  </a:cubicBezTo>
                  <a:cubicBezTo>
                    <a:pt x="1072" y="4380"/>
                    <a:pt x="1009" y="4569"/>
                    <a:pt x="946" y="4695"/>
                  </a:cubicBezTo>
                  <a:lnTo>
                    <a:pt x="631" y="5010"/>
                  </a:lnTo>
                  <a:lnTo>
                    <a:pt x="1103" y="5482"/>
                  </a:lnTo>
                  <a:lnTo>
                    <a:pt x="1418" y="5167"/>
                  </a:lnTo>
                  <a:cubicBezTo>
                    <a:pt x="1486" y="5100"/>
                    <a:pt x="1562" y="5068"/>
                    <a:pt x="1643" y="5068"/>
                  </a:cubicBezTo>
                  <a:cubicBezTo>
                    <a:pt x="1713" y="5068"/>
                    <a:pt x="1786" y="5092"/>
                    <a:pt x="1859" y="5136"/>
                  </a:cubicBezTo>
                  <a:cubicBezTo>
                    <a:pt x="2048" y="5230"/>
                    <a:pt x="2237" y="5325"/>
                    <a:pt x="2426" y="5356"/>
                  </a:cubicBezTo>
                  <a:cubicBezTo>
                    <a:pt x="2584" y="5419"/>
                    <a:pt x="2710" y="5514"/>
                    <a:pt x="2710" y="5671"/>
                  </a:cubicBezTo>
                  <a:lnTo>
                    <a:pt x="2710" y="6112"/>
                  </a:lnTo>
                  <a:lnTo>
                    <a:pt x="3372" y="6112"/>
                  </a:lnTo>
                  <a:lnTo>
                    <a:pt x="3372" y="5734"/>
                  </a:lnTo>
                  <a:cubicBezTo>
                    <a:pt x="3372" y="5577"/>
                    <a:pt x="3498" y="5451"/>
                    <a:pt x="3655" y="5419"/>
                  </a:cubicBezTo>
                  <a:cubicBezTo>
                    <a:pt x="3844" y="5356"/>
                    <a:pt x="4096" y="5262"/>
                    <a:pt x="4254" y="5167"/>
                  </a:cubicBezTo>
                  <a:cubicBezTo>
                    <a:pt x="4300" y="5133"/>
                    <a:pt x="4355" y="5119"/>
                    <a:pt x="4410" y="5119"/>
                  </a:cubicBezTo>
                  <a:cubicBezTo>
                    <a:pt x="4506" y="5119"/>
                    <a:pt x="4603" y="5159"/>
                    <a:pt x="4663" y="5199"/>
                  </a:cubicBezTo>
                  <a:lnTo>
                    <a:pt x="5010" y="5514"/>
                  </a:lnTo>
                  <a:lnTo>
                    <a:pt x="5451" y="5041"/>
                  </a:lnTo>
                  <a:lnTo>
                    <a:pt x="5136" y="4726"/>
                  </a:lnTo>
                  <a:cubicBezTo>
                    <a:pt x="5041" y="4632"/>
                    <a:pt x="5041" y="4474"/>
                    <a:pt x="5104" y="4285"/>
                  </a:cubicBezTo>
                  <a:cubicBezTo>
                    <a:pt x="5230" y="4096"/>
                    <a:pt x="5293" y="3907"/>
                    <a:pt x="5356" y="3718"/>
                  </a:cubicBezTo>
                  <a:cubicBezTo>
                    <a:pt x="5388" y="3561"/>
                    <a:pt x="5514" y="3434"/>
                    <a:pt x="5671" y="3434"/>
                  </a:cubicBezTo>
                  <a:lnTo>
                    <a:pt x="6081" y="3434"/>
                  </a:lnTo>
                  <a:lnTo>
                    <a:pt x="6081" y="2773"/>
                  </a:lnTo>
                  <a:lnTo>
                    <a:pt x="5671" y="2773"/>
                  </a:lnTo>
                  <a:cubicBezTo>
                    <a:pt x="5514" y="2710"/>
                    <a:pt x="5388" y="2615"/>
                    <a:pt x="5356" y="2458"/>
                  </a:cubicBezTo>
                  <a:cubicBezTo>
                    <a:pt x="5293" y="2269"/>
                    <a:pt x="5199" y="2017"/>
                    <a:pt x="5104" y="1859"/>
                  </a:cubicBezTo>
                  <a:cubicBezTo>
                    <a:pt x="5041" y="1733"/>
                    <a:pt x="5073" y="1544"/>
                    <a:pt x="5136" y="1418"/>
                  </a:cubicBezTo>
                  <a:lnTo>
                    <a:pt x="5451" y="1103"/>
                  </a:lnTo>
                  <a:lnTo>
                    <a:pt x="5010" y="631"/>
                  </a:lnTo>
                  <a:lnTo>
                    <a:pt x="4663" y="946"/>
                  </a:lnTo>
                  <a:cubicBezTo>
                    <a:pt x="4608" y="1019"/>
                    <a:pt x="4531" y="1050"/>
                    <a:pt x="4445" y="1050"/>
                  </a:cubicBezTo>
                  <a:cubicBezTo>
                    <a:pt x="4384" y="1050"/>
                    <a:pt x="4319" y="1035"/>
                    <a:pt x="4254" y="1009"/>
                  </a:cubicBezTo>
                  <a:cubicBezTo>
                    <a:pt x="4033" y="883"/>
                    <a:pt x="3844" y="788"/>
                    <a:pt x="3655" y="757"/>
                  </a:cubicBezTo>
                  <a:cubicBezTo>
                    <a:pt x="3498" y="725"/>
                    <a:pt x="3372" y="599"/>
                    <a:pt x="3372" y="442"/>
                  </a:cubicBezTo>
                  <a:lnTo>
                    <a:pt x="3372"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04" name="Google Shape;8004;p94"/>
            <p:cNvSpPr/>
            <p:nvPr/>
          </p:nvSpPr>
          <p:spPr>
            <a:xfrm>
              <a:off x="-34763900" y="3561225"/>
              <a:ext cx="291450" cy="291450"/>
            </a:xfrm>
            <a:custGeom>
              <a:avLst/>
              <a:gdLst/>
              <a:ahLst/>
              <a:cxnLst/>
              <a:rect l="l" t="t" r="r" b="b"/>
              <a:pathLst>
                <a:path w="11658" h="11658" extrusionOk="0">
                  <a:moveTo>
                    <a:pt x="6522" y="2048"/>
                  </a:moveTo>
                  <a:cubicBezTo>
                    <a:pt x="6743" y="2048"/>
                    <a:pt x="6900" y="2206"/>
                    <a:pt x="6900" y="2395"/>
                  </a:cubicBezTo>
                  <a:lnTo>
                    <a:pt x="6900" y="2899"/>
                  </a:lnTo>
                  <a:cubicBezTo>
                    <a:pt x="6995" y="2962"/>
                    <a:pt x="7089" y="2994"/>
                    <a:pt x="7152" y="3025"/>
                  </a:cubicBezTo>
                  <a:lnTo>
                    <a:pt x="7530" y="2678"/>
                  </a:lnTo>
                  <a:cubicBezTo>
                    <a:pt x="7578" y="2615"/>
                    <a:pt x="7664" y="2584"/>
                    <a:pt x="7755" y="2584"/>
                  </a:cubicBezTo>
                  <a:cubicBezTo>
                    <a:pt x="7845" y="2584"/>
                    <a:pt x="7940" y="2615"/>
                    <a:pt x="8003" y="2678"/>
                  </a:cubicBezTo>
                  <a:lnTo>
                    <a:pt x="8979" y="3655"/>
                  </a:lnTo>
                  <a:cubicBezTo>
                    <a:pt x="9106" y="3781"/>
                    <a:pt x="9106" y="4002"/>
                    <a:pt x="8979" y="4128"/>
                  </a:cubicBezTo>
                  <a:lnTo>
                    <a:pt x="8633" y="4474"/>
                  </a:lnTo>
                  <a:cubicBezTo>
                    <a:pt x="8664" y="4569"/>
                    <a:pt x="8696" y="4695"/>
                    <a:pt x="8727" y="4758"/>
                  </a:cubicBezTo>
                  <a:lnTo>
                    <a:pt x="9263" y="4758"/>
                  </a:lnTo>
                  <a:cubicBezTo>
                    <a:pt x="9452" y="4758"/>
                    <a:pt x="9610" y="4915"/>
                    <a:pt x="9610" y="5104"/>
                  </a:cubicBezTo>
                  <a:lnTo>
                    <a:pt x="9610" y="6491"/>
                  </a:lnTo>
                  <a:cubicBezTo>
                    <a:pt x="9610" y="6680"/>
                    <a:pt x="9452" y="6837"/>
                    <a:pt x="9263" y="6837"/>
                  </a:cubicBezTo>
                  <a:lnTo>
                    <a:pt x="8727" y="6837"/>
                  </a:lnTo>
                  <a:cubicBezTo>
                    <a:pt x="8696" y="6963"/>
                    <a:pt x="8664" y="7026"/>
                    <a:pt x="8633" y="7121"/>
                  </a:cubicBezTo>
                  <a:lnTo>
                    <a:pt x="8979" y="7467"/>
                  </a:lnTo>
                  <a:cubicBezTo>
                    <a:pt x="9106" y="7593"/>
                    <a:pt x="9106" y="7814"/>
                    <a:pt x="8979" y="7940"/>
                  </a:cubicBezTo>
                  <a:lnTo>
                    <a:pt x="8003" y="8916"/>
                  </a:lnTo>
                  <a:cubicBezTo>
                    <a:pt x="7940" y="8979"/>
                    <a:pt x="7845" y="9011"/>
                    <a:pt x="7755" y="9011"/>
                  </a:cubicBezTo>
                  <a:cubicBezTo>
                    <a:pt x="7664" y="9011"/>
                    <a:pt x="7578" y="8979"/>
                    <a:pt x="7530" y="8916"/>
                  </a:cubicBezTo>
                  <a:lnTo>
                    <a:pt x="7152" y="8570"/>
                  </a:lnTo>
                  <a:cubicBezTo>
                    <a:pt x="7089" y="8601"/>
                    <a:pt x="6963" y="8664"/>
                    <a:pt x="6900" y="8696"/>
                  </a:cubicBezTo>
                  <a:lnTo>
                    <a:pt x="6900" y="9200"/>
                  </a:lnTo>
                  <a:cubicBezTo>
                    <a:pt x="6900" y="9389"/>
                    <a:pt x="6743" y="9547"/>
                    <a:pt x="6522" y="9547"/>
                  </a:cubicBezTo>
                  <a:lnTo>
                    <a:pt x="5167" y="9547"/>
                  </a:lnTo>
                  <a:cubicBezTo>
                    <a:pt x="4947" y="9547"/>
                    <a:pt x="4789" y="9389"/>
                    <a:pt x="4789" y="9200"/>
                  </a:cubicBezTo>
                  <a:lnTo>
                    <a:pt x="4789" y="8696"/>
                  </a:lnTo>
                  <a:cubicBezTo>
                    <a:pt x="4695" y="8664"/>
                    <a:pt x="4600" y="8601"/>
                    <a:pt x="4537" y="8570"/>
                  </a:cubicBezTo>
                  <a:lnTo>
                    <a:pt x="4159" y="8916"/>
                  </a:lnTo>
                  <a:cubicBezTo>
                    <a:pt x="4112" y="8979"/>
                    <a:pt x="4025" y="9011"/>
                    <a:pt x="3935" y="9011"/>
                  </a:cubicBezTo>
                  <a:cubicBezTo>
                    <a:pt x="3844" y="9011"/>
                    <a:pt x="3750" y="8979"/>
                    <a:pt x="3687" y="8916"/>
                  </a:cubicBezTo>
                  <a:lnTo>
                    <a:pt x="2710" y="7940"/>
                  </a:lnTo>
                  <a:cubicBezTo>
                    <a:pt x="2584" y="7814"/>
                    <a:pt x="2584" y="7593"/>
                    <a:pt x="2710" y="7467"/>
                  </a:cubicBezTo>
                  <a:lnTo>
                    <a:pt x="3057" y="7121"/>
                  </a:lnTo>
                  <a:cubicBezTo>
                    <a:pt x="3025" y="7026"/>
                    <a:pt x="2994" y="6932"/>
                    <a:pt x="2962" y="6837"/>
                  </a:cubicBezTo>
                  <a:lnTo>
                    <a:pt x="2426" y="6837"/>
                  </a:lnTo>
                  <a:cubicBezTo>
                    <a:pt x="2237" y="6837"/>
                    <a:pt x="2080" y="6680"/>
                    <a:pt x="2080" y="6491"/>
                  </a:cubicBezTo>
                  <a:lnTo>
                    <a:pt x="2080" y="5104"/>
                  </a:lnTo>
                  <a:cubicBezTo>
                    <a:pt x="2080" y="4915"/>
                    <a:pt x="2237" y="4758"/>
                    <a:pt x="2426" y="4758"/>
                  </a:cubicBezTo>
                  <a:lnTo>
                    <a:pt x="2962" y="4758"/>
                  </a:lnTo>
                  <a:cubicBezTo>
                    <a:pt x="2994" y="4632"/>
                    <a:pt x="3025" y="4569"/>
                    <a:pt x="3057" y="4474"/>
                  </a:cubicBezTo>
                  <a:lnTo>
                    <a:pt x="2710" y="4128"/>
                  </a:lnTo>
                  <a:cubicBezTo>
                    <a:pt x="2584" y="4002"/>
                    <a:pt x="2584" y="3781"/>
                    <a:pt x="2710" y="3655"/>
                  </a:cubicBezTo>
                  <a:lnTo>
                    <a:pt x="3687" y="2678"/>
                  </a:lnTo>
                  <a:cubicBezTo>
                    <a:pt x="3750" y="2615"/>
                    <a:pt x="3844" y="2584"/>
                    <a:pt x="3935" y="2584"/>
                  </a:cubicBezTo>
                  <a:cubicBezTo>
                    <a:pt x="4025" y="2584"/>
                    <a:pt x="4112" y="2615"/>
                    <a:pt x="4159" y="2678"/>
                  </a:cubicBezTo>
                  <a:lnTo>
                    <a:pt x="4537" y="3025"/>
                  </a:lnTo>
                  <a:cubicBezTo>
                    <a:pt x="4600" y="2994"/>
                    <a:pt x="4726" y="2962"/>
                    <a:pt x="4789" y="2899"/>
                  </a:cubicBezTo>
                  <a:lnTo>
                    <a:pt x="4789" y="2395"/>
                  </a:lnTo>
                  <a:cubicBezTo>
                    <a:pt x="4789" y="2206"/>
                    <a:pt x="4947" y="2048"/>
                    <a:pt x="5167" y="2048"/>
                  </a:cubicBezTo>
                  <a:close/>
                  <a:moveTo>
                    <a:pt x="5829" y="1"/>
                  </a:moveTo>
                  <a:cubicBezTo>
                    <a:pt x="2647" y="1"/>
                    <a:pt x="1" y="2647"/>
                    <a:pt x="1" y="5829"/>
                  </a:cubicBezTo>
                  <a:cubicBezTo>
                    <a:pt x="1" y="6837"/>
                    <a:pt x="284" y="7877"/>
                    <a:pt x="820" y="8790"/>
                  </a:cubicBezTo>
                  <a:lnTo>
                    <a:pt x="32" y="11185"/>
                  </a:lnTo>
                  <a:cubicBezTo>
                    <a:pt x="1" y="11311"/>
                    <a:pt x="32" y="11468"/>
                    <a:pt x="127" y="11531"/>
                  </a:cubicBezTo>
                  <a:cubicBezTo>
                    <a:pt x="174" y="11602"/>
                    <a:pt x="274" y="11638"/>
                    <a:pt x="375" y="11638"/>
                  </a:cubicBezTo>
                  <a:cubicBezTo>
                    <a:pt x="408" y="11638"/>
                    <a:pt x="442" y="11634"/>
                    <a:pt x="473" y="11626"/>
                  </a:cubicBezTo>
                  <a:lnTo>
                    <a:pt x="2868" y="10838"/>
                  </a:lnTo>
                  <a:cubicBezTo>
                    <a:pt x="3781" y="11374"/>
                    <a:pt x="4789" y="11657"/>
                    <a:pt x="5829" y="11657"/>
                  </a:cubicBezTo>
                  <a:cubicBezTo>
                    <a:pt x="9011" y="11657"/>
                    <a:pt x="11657" y="9011"/>
                    <a:pt x="11657" y="5829"/>
                  </a:cubicBezTo>
                  <a:cubicBezTo>
                    <a:pt x="11657" y="2584"/>
                    <a:pt x="9011" y="1"/>
                    <a:pt x="582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05" name="Google Shape;8005;p94"/>
            <p:cNvSpPr/>
            <p:nvPr/>
          </p:nvSpPr>
          <p:spPr>
            <a:xfrm>
              <a:off x="-34644175" y="3680950"/>
              <a:ext cx="51225" cy="51225"/>
            </a:xfrm>
            <a:custGeom>
              <a:avLst/>
              <a:gdLst/>
              <a:ahLst/>
              <a:cxnLst/>
              <a:rect l="l" t="t" r="r" b="b"/>
              <a:pathLst>
                <a:path w="2049" h="2049" extrusionOk="0">
                  <a:moveTo>
                    <a:pt x="1040" y="0"/>
                  </a:moveTo>
                  <a:cubicBezTo>
                    <a:pt x="473" y="0"/>
                    <a:pt x="0" y="473"/>
                    <a:pt x="0" y="1040"/>
                  </a:cubicBezTo>
                  <a:cubicBezTo>
                    <a:pt x="0" y="1576"/>
                    <a:pt x="473" y="2048"/>
                    <a:pt x="1040" y="2048"/>
                  </a:cubicBezTo>
                  <a:cubicBezTo>
                    <a:pt x="1576" y="2048"/>
                    <a:pt x="2048" y="1576"/>
                    <a:pt x="2048" y="1040"/>
                  </a:cubicBezTo>
                  <a:cubicBezTo>
                    <a:pt x="2048" y="441"/>
                    <a:pt x="1576" y="0"/>
                    <a:pt x="104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8006" name="Google Shape;8006;p94"/>
          <p:cNvSpPr/>
          <p:nvPr/>
        </p:nvSpPr>
        <p:spPr>
          <a:xfrm>
            <a:off x="2895445" y="3009359"/>
            <a:ext cx="471527" cy="471487"/>
          </a:xfrm>
          <a:custGeom>
            <a:avLst/>
            <a:gdLst/>
            <a:ahLst/>
            <a:cxnLst/>
            <a:rect l="l" t="t" r="r" b="b"/>
            <a:pathLst>
              <a:path w="11658" h="11657" extrusionOk="0">
                <a:moveTo>
                  <a:pt x="5955" y="1733"/>
                </a:moveTo>
                <a:cubicBezTo>
                  <a:pt x="7089" y="1733"/>
                  <a:pt x="8003" y="2647"/>
                  <a:pt x="8003" y="3781"/>
                </a:cubicBezTo>
                <a:cubicBezTo>
                  <a:pt x="7877" y="4442"/>
                  <a:pt x="7562" y="5041"/>
                  <a:pt x="7058" y="5419"/>
                </a:cubicBezTo>
                <a:cubicBezTo>
                  <a:pt x="6837" y="5577"/>
                  <a:pt x="6522" y="5892"/>
                  <a:pt x="6522" y="6333"/>
                </a:cubicBezTo>
                <a:lnTo>
                  <a:pt x="6522" y="6522"/>
                </a:lnTo>
                <a:cubicBezTo>
                  <a:pt x="6522" y="6931"/>
                  <a:pt x="6207" y="7215"/>
                  <a:pt x="5861" y="7215"/>
                </a:cubicBezTo>
                <a:cubicBezTo>
                  <a:pt x="5482" y="7215"/>
                  <a:pt x="5199" y="6900"/>
                  <a:pt x="5199" y="6522"/>
                </a:cubicBezTo>
                <a:lnTo>
                  <a:pt x="5199" y="6333"/>
                </a:lnTo>
                <a:cubicBezTo>
                  <a:pt x="5199" y="5577"/>
                  <a:pt x="5577" y="4852"/>
                  <a:pt x="6302" y="4316"/>
                </a:cubicBezTo>
                <a:cubicBezTo>
                  <a:pt x="6491" y="4190"/>
                  <a:pt x="6585" y="4001"/>
                  <a:pt x="6585" y="3781"/>
                </a:cubicBezTo>
                <a:cubicBezTo>
                  <a:pt x="6585" y="3371"/>
                  <a:pt x="6270" y="3119"/>
                  <a:pt x="5892" y="3119"/>
                </a:cubicBezTo>
                <a:cubicBezTo>
                  <a:pt x="5514" y="3119"/>
                  <a:pt x="5230" y="3434"/>
                  <a:pt x="5230" y="3781"/>
                </a:cubicBezTo>
                <a:cubicBezTo>
                  <a:pt x="5230" y="4159"/>
                  <a:pt x="4915" y="4442"/>
                  <a:pt x="4569" y="4442"/>
                </a:cubicBezTo>
                <a:cubicBezTo>
                  <a:pt x="4191" y="4442"/>
                  <a:pt x="3907" y="4127"/>
                  <a:pt x="3907" y="3781"/>
                </a:cubicBezTo>
                <a:cubicBezTo>
                  <a:pt x="3907" y="2647"/>
                  <a:pt x="4821" y="1733"/>
                  <a:pt x="5955" y="1733"/>
                </a:cubicBezTo>
                <a:close/>
                <a:moveTo>
                  <a:pt x="5829" y="8570"/>
                </a:moveTo>
                <a:cubicBezTo>
                  <a:pt x="6176" y="8570"/>
                  <a:pt x="6491" y="8885"/>
                  <a:pt x="6491" y="9263"/>
                </a:cubicBezTo>
                <a:cubicBezTo>
                  <a:pt x="6491" y="9641"/>
                  <a:pt x="6207" y="9924"/>
                  <a:pt x="5829" y="9924"/>
                </a:cubicBezTo>
                <a:cubicBezTo>
                  <a:pt x="5419" y="9924"/>
                  <a:pt x="5167" y="9609"/>
                  <a:pt x="5167" y="9263"/>
                </a:cubicBezTo>
                <a:cubicBezTo>
                  <a:pt x="5167" y="8853"/>
                  <a:pt x="5482" y="8570"/>
                  <a:pt x="5829" y="8570"/>
                </a:cubicBezTo>
                <a:close/>
                <a:moveTo>
                  <a:pt x="5829" y="0"/>
                </a:moveTo>
                <a:cubicBezTo>
                  <a:pt x="2647" y="0"/>
                  <a:pt x="1" y="2615"/>
                  <a:pt x="1" y="5829"/>
                </a:cubicBezTo>
                <a:cubicBezTo>
                  <a:pt x="1" y="9011"/>
                  <a:pt x="2647" y="11657"/>
                  <a:pt x="5829" y="11657"/>
                </a:cubicBezTo>
                <a:cubicBezTo>
                  <a:pt x="9011" y="11657"/>
                  <a:pt x="11657" y="9011"/>
                  <a:pt x="11657" y="5829"/>
                </a:cubicBezTo>
                <a:cubicBezTo>
                  <a:pt x="11657" y="2647"/>
                  <a:pt x="9011" y="0"/>
                  <a:pt x="5829"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8007" name="Google Shape;8007;p94"/>
          <p:cNvGrpSpPr/>
          <p:nvPr/>
        </p:nvGrpSpPr>
        <p:grpSpPr>
          <a:xfrm>
            <a:off x="1102775" y="3640132"/>
            <a:ext cx="472781" cy="472781"/>
            <a:chOff x="-32927950" y="3227275"/>
            <a:chExt cx="292225" cy="292225"/>
          </a:xfrm>
        </p:grpSpPr>
        <p:sp>
          <p:nvSpPr>
            <p:cNvPr id="8008" name="Google Shape;8008;p94"/>
            <p:cNvSpPr/>
            <p:nvPr/>
          </p:nvSpPr>
          <p:spPr>
            <a:xfrm>
              <a:off x="-32927950" y="3228075"/>
              <a:ext cx="69325" cy="291425"/>
            </a:xfrm>
            <a:custGeom>
              <a:avLst/>
              <a:gdLst/>
              <a:ahLst/>
              <a:cxnLst/>
              <a:rect l="l" t="t" r="r" b="b"/>
              <a:pathLst>
                <a:path w="2773" h="11657" extrusionOk="0">
                  <a:moveTo>
                    <a:pt x="1733" y="0"/>
                  </a:moveTo>
                  <a:cubicBezTo>
                    <a:pt x="1198" y="0"/>
                    <a:pt x="725" y="473"/>
                    <a:pt x="725" y="1040"/>
                  </a:cubicBezTo>
                  <a:lnTo>
                    <a:pt x="725" y="1386"/>
                  </a:lnTo>
                  <a:lnTo>
                    <a:pt x="347" y="1386"/>
                  </a:lnTo>
                  <a:cubicBezTo>
                    <a:pt x="158" y="1386"/>
                    <a:pt x="1" y="1544"/>
                    <a:pt x="1" y="1733"/>
                  </a:cubicBezTo>
                  <a:cubicBezTo>
                    <a:pt x="1" y="1922"/>
                    <a:pt x="158" y="2079"/>
                    <a:pt x="347" y="2079"/>
                  </a:cubicBezTo>
                  <a:lnTo>
                    <a:pt x="725" y="2079"/>
                  </a:lnTo>
                  <a:lnTo>
                    <a:pt x="725" y="3466"/>
                  </a:lnTo>
                  <a:lnTo>
                    <a:pt x="347" y="3466"/>
                  </a:lnTo>
                  <a:cubicBezTo>
                    <a:pt x="158" y="3466"/>
                    <a:pt x="1" y="3623"/>
                    <a:pt x="1" y="3812"/>
                  </a:cubicBezTo>
                  <a:cubicBezTo>
                    <a:pt x="1" y="4033"/>
                    <a:pt x="158" y="4190"/>
                    <a:pt x="347" y="4190"/>
                  </a:cubicBezTo>
                  <a:lnTo>
                    <a:pt x="725" y="4190"/>
                  </a:lnTo>
                  <a:lnTo>
                    <a:pt x="725" y="5608"/>
                  </a:lnTo>
                  <a:lnTo>
                    <a:pt x="347" y="5608"/>
                  </a:lnTo>
                  <a:cubicBezTo>
                    <a:pt x="158" y="5608"/>
                    <a:pt x="1" y="5765"/>
                    <a:pt x="1" y="5954"/>
                  </a:cubicBezTo>
                  <a:cubicBezTo>
                    <a:pt x="1" y="6143"/>
                    <a:pt x="158" y="6301"/>
                    <a:pt x="347" y="6301"/>
                  </a:cubicBezTo>
                  <a:lnTo>
                    <a:pt x="725" y="6301"/>
                  </a:lnTo>
                  <a:lnTo>
                    <a:pt x="725" y="7687"/>
                  </a:lnTo>
                  <a:lnTo>
                    <a:pt x="347" y="7687"/>
                  </a:lnTo>
                  <a:cubicBezTo>
                    <a:pt x="158" y="7687"/>
                    <a:pt x="1" y="7845"/>
                    <a:pt x="1" y="8034"/>
                  </a:cubicBezTo>
                  <a:cubicBezTo>
                    <a:pt x="1" y="8223"/>
                    <a:pt x="158" y="8380"/>
                    <a:pt x="347" y="8380"/>
                  </a:cubicBezTo>
                  <a:lnTo>
                    <a:pt x="725" y="8380"/>
                  </a:lnTo>
                  <a:lnTo>
                    <a:pt x="725" y="9767"/>
                  </a:lnTo>
                  <a:lnTo>
                    <a:pt x="347" y="9767"/>
                  </a:lnTo>
                  <a:lnTo>
                    <a:pt x="347" y="9577"/>
                  </a:lnTo>
                  <a:cubicBezTo>
                    <a:pt x="158" y="9577"/>
                    <a:pt x="1" y="9735"/>
                    <a:pt x="1" y="9924"/>
                  </a:cubicBezTo>
                  <a:cubicBezTo>
                    <a:pt x="1" y="10113"/>
                    <a:pt x="158" y="10271"/>
                    <a:pt x="347" y="10271"/>
                  </a:cubicBezTo>
                  <a:lnTo>
                    <a:pt x="725" y="10271"/>
                  </a:lnTo>
                  <a:lnTo>
                    <a:pt x="725" y="10649"/>
                  </a:lnTo>
                  <a:cubicBezTo>
                    <a:pt x="725" y="11184"/>
                    <a:pt x="1198" y="11657"/>
                    <a:pt x="1733" y="11657"/>
                  </a:cubicBezTo>
                  <a:lnTo>
                    <a:pt x="2773" y="11657"/>
                  </a:lnTo>
                  <a:lnTo>
                    <a:pt x="2773"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09" name="Google Shape;8009;p94"/>
            <p:cNvSpPr/>
            <p:nvPr/>
          </p:nvSpPr>
          <p:spPr>
            <a:xfrm>
              <a:off x="-32841300" y="3227275"/>
              <a:ext cx="154400" cy="291450"/>
            </a:xfrm>
            <a:custGeom>
              <a:avLst/>
              <a:gdLst/>
              <a:ahLst/>
              <a:cxnLst/>
              <a:rect l="l" t="t" r="r" b="b"/>
              <a:pathLst>
                <a:path w="6176" h="11658" extrusionOk="0">
                  <a:moveTo>
                    <a:pt x="4096" y="2048"/>
                  </a:moveTo>
                  <a:cubicBezTo>
                    <a:pt x="4285" y="2048"/>
                    <a:pt x="4442" y="2206"/>
                    <a:pt x="4442" y="2395"/>
                  </a:cubicBezTo>
                  <a:lnTo>
                    <a:pt x="4442" y="3750"/>
                  </a:lnTo>
                  <a:cubicBezTo>
                    <a:pt x="4442" y="3939"/>
                    <a:pt x="4285" y="4096"/>
                    <a:pt x="4096" y="4096"/>
                  </a:cubicBezTo>
                  <a:lnTo>
                    <a:pt x="3088" y="4096"/>
                  </a:lnTo>
                  <a:lnTo>
                    <a:pt x="3088" y="7562"/>
                  </a:lnTo>
                  <a:lnTo>
                    <a:pt x="4096" y="7562"/>
                  </a:lnTo>
                  <a:cubicBezTo>
                    <a:pt x="4285" y="7562"/>
                    <a:pt x="4442" y="7719"/>
                    <a:pt x="4442" y="7908"/>
                  </a:cubicBezTo>
                  <a:lnTo>
                    <a:pt x="4442" y="9294"/>
                  </a:lnTo>
                  <a:cubicBezTo>
                    <a:pt x="4442" y="9483"/>
                    <a:pt x="4285" y="9641"/>
                    <a:pt x="4096" y="9641"/>
                  </a:cubicBezTo>
                  <a:lnTo>
                    <a:pt x="3088" y="9641"/>
                  </a:lnTo>
                  <a:cubicBezTo>
                    <a:pt x="2332" y="9641"/>
                    <a:pt x="1701" y="9011"/>
                    <a:pt x="1701" y="8255"/>
                  </a:cubicBezTo>
                  <a:lnTo>
                    <a:pt x="1701" y="3435"/>
                  </a:lnTo>
                  <a:cubicBezTo>
                    <a:pt x="1701" y="2678"/>
                    <a:pt x="2332" y="2048"/>
                    <a:pt x="3088" y="2048"/>
                  </a:cubicBezTo>
                  <a:close/>
                  <a:moveTo>
                    <a:pt x="0" y="1"/>
                  </a:moveTo>
                  <a:lnTo>
                    <a:pt x="0" y="11657"/>
                  </a:lnTo>
                  <a:lnTo>
                    <a:pt x="5167" y="11657"/>
                  </a:lnTo>
                  <a:cubicBezTo>
                    <a:pt x="5703" y="11657"/>
                    <a:pt x="6175" y="11185"/>
                    <a:pt x="6175" y="10618"/>
                  </a:cubicBezTo>
                  <a:lnTo>
                    <a:pt x="6175" y="1009"/>
                  </a:lnTo>
                  <a:cubicBezTo>
                    <a:pt x="6175" y="473"/>
                    <a:pt x="5703" y="1"/>
                    <a:pt x="516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10" name="Google Shape;8010;p94"/>
            <p:cNvSpPr/>
            <p:nvPr/>
          </p:nvSpPr>
          <p:spPr>
            <a:xfrm>
              <a:off x="-32669600" y="3261925"/>
              <a:ext cx="33875" cy="51225"/>
            </a:xfrm>
            <a:custGeom>
              <a:avLst/>
              <a:gdLst/>
              <a:ahLst/>
              <a:cxnLst/>
              <a:rect l="l" t="t" r="r" b="b"/>
              <a:pathLst>
                <a:path w="1355" h="2049" extrusionOk="0">
                  <a:moveTo>
                    <a:pt x="0" y="1"/>
                  </a:moveTo>
                  <a:lnTo>
                    <a:pt x="0" y="2049"/>
                  </a:lnTo>
                  <a:lnTo>
                    <a:pt x="1355" y="2049"/>
                  </a:lnTo>
                  <a:lnTo>
                    <a:pt x="1355" y="347"/>
                  </a:lnTo>
                  <a:cubicBezTo>
                    <a:pt x="1355" y="158"/>
                    <a:pt x="1197" y="1"/>
                    <a:pt x="1008"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11" name="Google Shape;8011;p94"/>
            <p:cNvSpPr/>
            <p:nvPr/>
          </p:nvSpPr>
          <p:spPr>
            <a:xfrm>
              <a:off x="-32669600" y="3329675"/>
              <a:ext cx="33875" cy="35450"/>
            </a:xfrm>
            <a:custGeom>
              <a:avLst/>
              <a:gdLst/>
              <a:ahLst/>
              <a:cxnLst/>
              <a:rect l="l" t="t" r="r" b="b"/>
              <a:pathLst>
                <a:path w="1355" h="1418" extrusionOk="0">
                  <a:moveTo>
                    <a:pt x="0" y="0"/>
                  </a:moveTo>
                  <a:lnTo>
                    <a:pt x="0" y="1418"/>
                  </a:lnTo>
                  <a:lnTo>
                    <a:pt x="1355" y="1418"/>
                  </a:lnTo>
                  <a:lnTo>
                    <a:pt x="1355"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12" name="Google Shape;8012;p94"/>
            <p:cNvSpPr/>
            <p:nvPr/>
          </p:nvSpPr>
          <p:spPr>
            <a:xfrm>
              <a:off x="-32669600" y="3381650"/>
              <a:ext cx="33875" cy="51225"/>
            </a:xfrm>
            <a:custGeom>
              <a:avLst/>
              <a:gdLst/>
              <a:ahLst/>
              <a:cxnLst/>
              <a:rect l="l" t="t" r="r" b="b"/>
              <a:pathLst>
                <a:path w="1355" h="2049" extrusionOk="0">
                  <a:moveTo>
                    <a:pt x="0" y="0"/>
                  </a:moveTo>
                  <a:lnTo>
                    <a:pt x="0" y="2048"/>
                  </a:lnTo>
                  <a:lnTo>
                    <a:pt x="1008" y="2048"/>
                  </a:lnTo>
                  <a:cubicBezTo>
                    <a:pt x="1197" y="2048"/>
                    <a:pt x="1355" y="1891"/>
                    <a:pt x="1355" y="1702"/>
                  </a:cubicBezTo>
                  <a:lnTo>
                    <a:pt x="1355"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013" name="Google Shape;8013;p94"/>
          <p:cNvGrpSpPr/>
          <p:nvPr/>
        </p:nvGrpSpPr>
        <p:grpSpPr>
          <a:xfrm>
            <a:off x="1102129" y="4268285"/>
            <a:ext cx="474076" cy="471527"/>
            <a:chOff x="-32927950" y="3586425"/>
            <a:chExt cx="293025" cy="291450"/>
          </a:xfrm>
        </p:grpSpPr>
        <p:sp>
          <p:nvSpPr>
            <p:cNvPr id="8014" name="Google Shape;8014;p94"/>
            <p:cNvSpPr/>
            <p:nvPr/>
          </p:nvSpPr>
          <p:spPr>
            <a:xfrm>
              <a:off x="-32927950" y="3843975"/>
              <a:ext cx="293025" cy="33900"/>
            </a:xfrm>
            <a:custGeom>
              <a:avLst/>
              <a:gdLst/>
              <a:ahLst/>
              <a:cxnLst/>
              <a:rect l="l" t="t" r="r" b="b"/>
              <a:pathLst>
                <a:path w="11721" h="1356" extrusionOk="0">
                  <a:moveTo>
                    <a:pt x="662" y="1"/>
                  </a:moveTo>
                  <a:cubicBezTo>
                    <a:pt x="284" y="1"/>
                    <a:pt x="1" y="316"/>
                    <a:pt x="1" y="662"/>
                  </a:cubicBezTo>
                  <a:lnTo>
                    <a:pt x="1" y="1009"/>
                  </a:lnTo>
                  <a:cubicBezTo>
                    <a:pt x="1" y="1198"/>
                    <a:pt x="158" y="1355"/>
                    <a:pt x="347" y="1355"/>
                  </a:cubicBezTo>
                  <a:lnTo>
                    <a:pt x="11342" y="1355"/>
                  </a:lnTo>
                  <a:cubicBezTo>
                    <a:pt x="11563" y="1355"/>
                    <a:pt x="11720" y="1198"/>
                    <a:pt x="11720" y="1009"/>
                  </a:cubicBezTo>
                  <a:lnTo>
                    <a:pt x="11720" y="694"/>
                  </a:lnTo>
                  <a:cubicBezTo>
                    <a:pt x="11689" y="316"/>
                    <a:pt x="11374" y="1"/>
                    <a:pt x="1099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15" name="Google Shape;8015;p94"/>
            <p:cNvSpPr/>
            <p:nvPr/>
          </p:nvSpPr>
          <p:spPr>
            <a:xfrm>
              <a:off x="-32872025" y="3723475"/>
              <a:ext cx="180400" cy="52000"/>
            </a:xfrm>
            <a:custGeom>
              <a:avLst/>
              <a:gdLst/>
              <a:ahLst/>
              <a:cxnLst/>
              <a:rect l="l" t="t" r="r" b="b"/>
              <a:pathLst>
                <a:path w="7216" h="2080" extrusionOk="0">
                  <a:moveTo>
                    <a:pt x="757" y="1"/>
                  </a:moveTo>
                  <a:lnTo>
                    <a:pt x="0" y="2080"/>
                  </a:lnTo>
                  <a:lnTo>
                    <a:pt x="7215" y="2080"/>
                  </a:lnTo>
                  <a:lnTo>
                    <a:pt x="6522"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16" name="Google Shape;8016;p94"/>
            <p:cNvSpPr/>
            <p:nvPr/>
          </p:nvSpPr>
          <p:spPr>
            <a:xfrm>
              <a:off x="-32890150" y="3792775"/>
              <a:ext cx="217425" cy="33900"/>
            </a:xfrm>
            <a:custGeom>
              <a:avLst/>
              <a:gdLst/>
              <a:ahLst/>
              <a:cxnLst/>
              <a:rect l="l" t="t" r="r" b="b"/>
              <a:pathLst>
                <a:path w="8697" h="1356" extrusionOk="0">
                  <a:moveTo>
                    <a:pt x="505" y="1"/>
                  </a:moveTo>
                  <a:lnTo>
                    <a:pt x="1" y="1356"/>
                  </a:lnTo>
                  <a:lnTo>
                    <a:pt x="8696" y="1356"/>
                  </a:lnTo>
                  <a:lnTo>
                    <a:pt x="8224"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17" name="Google Shape;8017;p94"/>
            <p:cNvSpPr/>
            <p:nvPr/>
          </p:nvSpPr>
          <p:spPr>
            <a:xfrm>
              <a:off x="-32822400" y="3586425"/>
              <a:ext cx="82725" cy="52800"/>
            </a:xfrm>
            <a:custGeom>
              <a:avLst/>
              <a:gdLst/>
              <a:ahLst/>
              <a:cxnLst/>
              <a:rect l="l" t="t" r="r" b="b"/>
              <a:pathLst>
                <a:path w="3309" h="2112" extrusionOk="0">
                  <a:moveTo>
                    <a:pt x="1639" y="1"/>
                  </a:moveTo>
                  <a:cubicBezTo>
                    <a:pt x="1103" y="1"/>
                    <a:pt x="599" y="379"/>
                    <a:pt x="441" y="883"/>
                  </a:cubicBezTo>
                  <a:lnTo>
                    <a:pt x="0" y="2112"/>
                  </a:lnTo>
                  <a:lnTo>
                    <a:pt x="3308" y="2112"/>
                  </a:lnTo>
                  <a:lnTo>
                    <a:pt x="2867" y="883"/>
                  </a:lnTo>
                  <a:cubicBezTo>
                    <a:pt x="2678" y="316"/>
                    <a:pt x="2206" y="1"/>
                    <a:pt x="163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18" name="Google Shape;8018;p94"/>
            <p:cNvSpPr/>
            <p:nvPr/>
          </p:nvSpPr>
          <p:spPr>
            <a:xfrm>
              <a:off x="-32846825" y="3655750"/>
              <a:ext cx="131550" cy="51200"/>
            </a:xfrm>
            <a:custGeom>
              <a:avLst/>
              <a:gdLst/>
              <a:ahLst/>
              <a:cxnLst/>
              <a:rect l="l" t="t" r="r" b="b"/>
              <a:pathLst>
                <a:path w="5262" h="2048" extrusionOk="0">
                  <a:moveTo>
                    <a:pt x="694" y="0"/>
                  </a:moveTo>
                  <a:lnTo>
                    <a:pt x="1" y="2048"/>
                  </a:lnTo>
                  <a:lnTo>
                    <a:pt x="5262" y="2048"/>
                  </a:lnTo>
                  <a:lnTo>
                    <a:pt x="4506"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019" name="Google Shape;8019;p94"/>
          <p:cNvGrpSpPr/>
          <p:nvPr/>
        </p:nvGrpSpPr>
        <p:grpSpPr>
          <a:xfrm>
            <a:off x="1102775" y="4886931"/>
            <a:ext cx="472781" cy="474076"/>
            <a:chOff x="-32927950" y="3944800"/>
            <a:chExt cx="292225" cy="293025"/>
          </a:xfrm>
        </p:grpSpPr>
        <p:sp>
          <p:nvSpPr>
            <p:cNvPr id="8020" name="Google Shape;8020;p94"/>
            <p:cNvSpPr/>
            <p:nvPr/>
          </p:nvSpPr>
          <p:spPr>
            <a:xfrm>
              <a:off x="-32927950" y="3944800"/>
              <a:ext cx="69325" cy="292225"/>
            </a:xfrm>
            <a:custGeom>
              <a:avLst/>
              <a:gdLst/>
              <a:ahLst/>
              <a:cxnLst/>
              <a:rect l="l" t="t" r="r" b="b"/>
              <a:pathLst>
                <a:path w="2773" h="11689" extrusionOk="0">
                  <a:moveTo>
                    <a:pt x="1418" y="0"/>
                  </a:moveTo>
                  <a:cubicBezTo>
                    <a:pt x="1072" y="0"/>
                    <a:pt x="757" y="315"/>
                    <a:pt x="757" y="662"/>
                  </a:cubicBezTo>
                  <a:lnTo>
                    <a:pt x="757" y="9578"/>
                  </a:lnTo>
                  <a:cubicBezTo>
                    <a:pt x="757" y="9830"/>
                    <a:pt x="914" y="10050"/>
                    <a:pt x="1103" y="10176"/>
                  </a:cubicBezTo>
                  <a:lnTo>
                    <a:pt x="1103" y="10996"/>
                  </a:lnTo>
                  <a:lnTo>
                    <a:pt x="347" y="10996"/>
                  </a:lnTo>
                  <a:cubicBezTo>
                    <a:pt x="158" y="10996"/>
                    <a:pt x="1" y="11153"/>
                    <a:pt x="1" y="11342"/>
                  </a:cubicBezTo>
                  <a:cubicBezTo>
                    <a:pt x="1" y="11531"/>
                    <a:pt x="158" y="11689"/>
                    <a:pt x="347" y="11689"/>
                  </a:cubicBezTo>
                  <a:lnTo>
                    <a:pt x="2395" y="11689"/>
                  </a:lnTo>
                  <a:cubicBezTo>
                    <a:pt x="2616" y="11689"/>
                    <a:pt x="2773" y="11531"/>
                    <a:pt x="2773" y="11342"/>
                  </a:cubicBezTo>
                  <a:cubicBezTo>
                    <a:pt x="2773" y="11153"/>
                    <a:pt x="2616" y="10996"/>
                    <a:pt x="2395" y="10996"/>
                  </a:cubicBezTo>
                  <a:lnTo>
                    <a:pt x="1733" y="10996"/>
                  </a:lnTo>
                  <a:lnTo>
                    <a:pt x="1733" y="10176"/>
                  </a:lnTo>
                  <a:cubicBezTo>
                    <a:pt x="1922" y="10050"/>
                    <a:pt x="2080" y="9861"/>
                    <a:pt x="2080" y="9578"/>
                  </a:cubicBezTo>
                  <a:lnTo>
                    <a:pt x="2080" y="662"/>
                  </a:lnTo>
                  <a:cubicBezTo>
                    <a:pt x="2080" y="284"/>
                    <a:pt x="1765" y="0"/>
                    <a:pt x="1418"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21" name="Google Shape;8021;p94"/>
            <p:cNvSpPr/>
            <p:nvPr/>
          </p:nvSpPr>
          <p:spPr>
            <a:xfrm>
              <a:off x="-32720800" y="4057425"/>
              <a:ext cx="85075" cy="25225"/>
            </a:xfrm>
            <a:custGeom>
              <a:avLst/>
              <a:gdLst/>
              <a:ahLst/>
              <a:cxnLst/>
              <a:rect l="l" t="t" r="r" b="b"/>
              <a:pathLst>
                <a:path w="3403" h="1009" extrusionOk="0">
                  <a:moveTo>
                    <a:pt x="505" y="1"/>
                  </a:moveTo>
                  <a:cubicBezTo>
                    <a:pt x="221" y="1"/>
                    <a:pt x="0" y="221"/>
                    <a:pt x="0" y="505"/>
                  </a:cubicBezTo>
                  <a:cubicBezTo>
                    <a:pt x="0" y="788"/>
                    <a:pt x="221" y="1009"/>
                    <a:pt x="505" y="1009"/>
                  </a:cubicBezTo>
                  <a:lnTo>
                    <a:pt x="2899" y="1009"/>
                  </a:lnTo>
                  <a:cubicBezTo>
                    <a:pt x="3182" y="1009"/>
                    <a:pt x="3403" y="788"/>
                    <a:pt x="3403" y="505"/>
                  </a:cubicBezTo>
                  <a:cubicBezTo>
                    <a:pt x="3403" y="190"/>
                    <a:pt x="3182" y="1"/>
                    <a:pt x="289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22" name="Google Shape;8022;p94"/>
            <p:cNvSpPr/>
            <p:nvPr/>
          </p:nvSpPr>
          <p:spPr>
            <a:xfrm>
              <a:off x="-32720800" y="4099950"/>
              <a:ext cx="85075" cy="25225"/>
            </a:xfrm>
            <a:custGeom>
              <a:avLst/>
              <a:gdLst/>
              <a:ahLst/>
              <a:cxnLst/>
              <a:rect l="l" t="t" r="r" b="b"/>
              <a:pathLst>
                <a:path w="3403" h="1009" extrusionOk="0">
                  <a:moveTo>
                    <a:pt x="505" y="1"/>
                  </a:moveTo>
                  <a:cubicBezTo>
                    <a:pt x="221" y="1"/>
                    <a:pt x="0" y="221"/>
                    <a:pt x="0" y="505"/>
                  </a:cubicBezTo>
                  <a:cubicBezTo>
                    <a:pt x="0" y="788"/>
                    <a:pt x="221" y="1009"/>
                    <a:pt x="505" y="1009"/>
                  </a:cubicBezTo>
                  <a:lnTo>
                    <a:pt x="2899" y="1009"/>
                  </a:lnTo>
                  <a:cubicBezTo>
                    <a:pt x="3182" y="1009"/>
                    <a:pt x="3403" y="788"/>
                    <a:pt x="3403" y="505"/>
                  </a:cubicBezTo>
                  <a:cubicBezTo>
                    <a:pt x="3403" y="221"/>
                    <a:pt x="3182" y="1"/>
                    <a:pt x="289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23" name="Google Shape;8023;p94"/>
            <p:cNvSpPr/>
            <p:nvPr/>
          </p:nvSpPr>
          <p:spPr>
            <a:xfrm>
              <a:off x="-32720800" y="4141700"/>
              <a:ext cx="67750" cy="26025"/>
            </a:xfrm>
            <a:custGeom>
              <a:avLst/>
              <a:gdLst/>
              <a:ahLst/>
              <a:cxnLst/>
              <a:rect l="l" t="t" r="r" b="b"/>
              <a:pathLst>
                <a:path w="2710" h="1041" extrusionOk="0">
                  <a:moveTo>
                    <a:pt x="505" y="1"/>
                  </a:moveTo>
                  <a:cubicBezTo>
                    <a:pt x="221" y="1"/>
                    <a:pt x="0" y="253"/>
                    <a:pt x="0" y="536"/>
                  </a:cubicBezTo>
                  <a:cubicBezTo>
                    <a:pt x="0" y="788"/>
                    <a:pt x="221" y="1040"/>
                    <a:pt x="505" y="1040"/>
                  </a:cubicBezTo>
                  <a:lnTo>
                    <a:pt x="2206" y="1040"/>
                  </a:lnTo>
                  <a:cubicBezTo>
                    <a:pt x="2458" y="1040"/>
                    <a:pt x="2710" y="788"/>
                    <a:pt x="2710" y="536"/>
                  </a:cubicBezTo>
                  <a:cubicBezTo>
                    <a:pt x="2710" y="253"/>
                    <a:pt x="2521" y="1"/>
                    <a:pt x="220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24" name="Google Shape;8024;p94"/>
            <p:cNvSpPr/>
            <p:nvPr/>
          </p:nvSpPr>
          <p:spPr>
            <a:xfrm>
              <a:off x="-32754675" y="3944800"/>
              <a:ext cx="51225" cy="52000"/>
            </a:xfrm>
            <a:custGeom>
              <a:avLst/>
              <a:gdLst/>
              <a:ahLst/>
              <a:cxnLst/>
              <a:rect l="l" t="t" r="r" b="b"/>
              <a:pathLst>
                <a:path w="2049" h="2080" extrusionOk="0">
                  <a:moveTo>
                    <a:pt x="1702" y="0"/>
                  </a:moveTo>
                  <a:cubicBezTo>
                    <a:pt x="757" y="0"/>
                    <a:pt x="1" y="788"/>
                    <a:pt x="1" y="1733"/>
                  </a:cubicBezTo>
                  <a:lnTo>
                    <a:pt x="1" y="2080"/>
                  </a:lnTo>
                  <a:lnTo>
                    <a:pt x="2049" y="2080"/>
                  </a:lnTo>
                  <a:lnTo>
                    <a:pt x="2049"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25" name="Google Shape;8025;p94"/>
            <p:cNvSpPr/>
            <p:nvPr/>
          </p:nvSpPr>
          <p:spPr>
            <a:xfrm>
              <a:off x="-32687725" y="3944800"/>
              <a:ext cx="34675" cy="55150"/>
            </a:xfrm>
            <a:custGeom>
              <a:avLst/>
              <a:gdLst/>
              <a:ahLst/>
              <a:cxnLst/>
              <a:rect l="l" t="t" r="r" b="b"/>
              <a:pathLst>
                <a:path w="1387" h="2206" extrusionOk="0">
                  <a:moveTo>
                    <a:pt x="1" y="0"/>
                  </a:moveTo>
                  <a:lnTo>
                    <a:pt x="1" y="2111"/>
                  </a:lnTo>
                  <a:lnTo>
                    <a:pt x="883" y="2111"/>
                  </a:lnTo>
                  <a:cubicBezTo>
                    <a:pt x="1072" y="2111"/>
                    <a:pt x="1261" y="2143"/>
                    <a:pt x="1387" y="2206"/>
                  </a:cubicBezTo>
                  <a:lnTo>
                    <a:pt x="1387" y="1040"/>
                  </a:lnTo>
                  <a:cubicBezTo>
                    <a:pt x="1387" y="473"/>
                    <a:pt x="914" y="0"/>
                    <a:pt x="34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26" name="Google Shape;8026;p94"/>
            <p:cNvSpPr/>
            <p:nvPr/>
          </p:nvSpPr>
          <p:spPr>
            <a:xfrm>
              <a:off x="-32860200" y="4014100"/>
              <a:ext cx="207150" cy="153625"/>
            </a:xfrm>
            <a:custGeom>
              <a:avLst/>
              <a:gdLst/>
              <a:ahLst/>
              <a:cxnLst/>
              <a:rect l="l" t="t" r="r" b="b"/>
              <a:pathLst>
                <a:path w="8286" h="6145" extrusionOk="0">
                  <a:moveTo>
                    <a:pt x="0" y="1"/>
                  </a:moveTo>
                  <a:lnTo>
                    <a:pt x="0" y="6144"/>
                  </a:lnTo>
                  <a:lnTo>
                    <a:pt x="378" y="6144"/>
                  </a:lnTo>
                  <a:cubicBezTo>
                    <a:pt x="756" y="6144"/>
                    <a:pt x="1071" y="5892"/>
                    <a:pt x="1260" y="5577"/>
                  </a:cubicBezTo>
                  <a:lnTo>
                    <a:pt x="2016" y="5955"/>
                  </a:lnTo>
                  <a:cubicBezTo>
                    <a:pt x="2268" y="6050"/>
                    <a:pt x="2552" y="6144"/>
                    <a:pt x="2773" y="6144"/>
                  </a:cubicBezTo>
                  <a:lnTo>
                    <a:pt x="3497" y="6144"/>
                  </a:lnTo>
                  <a:lnTo>
                    <a:pt x="3497" y="3057"/>
                  </a:lnTo>
                  <a:cubicBezTo>
                    <a:pt x="3214" y="3309"/>
                    <a:pt x="2867" y="3435"/>
                    <a:pt x="2457" y="3435"/>
                  </a:cubicBezTo>
                  <a:cubicBezTo>
                    <a:pt x="2268" y="3435"/>
                    <a:pt x="2111" y="3277"/>
                    <a:pt x="2111" y="3057"/>
                  </a:cubicBezTo>
                  <a:cubicBezTo>
                    <a:pt x="2111" y="2868"/>
                    <a:pt x="2268" y="2710"/>
                    <a:pt x="2457" y="2710"/>
                  </a:cubicBezTo>
                  <a:cubicBezTo>
                    <a:pt x="3025" y="2710"/>
                    <a:pt x="3497" y="2238"/>
                    <a:pt x="3497" y="1702"/>
                  </a:cubicBezTo>
                  <a:lnTo>
                    <a:pt x="3497" y="1009"/>
                  </a:lnTo>
                  <a:lnTo>
                    <a:pt x="7782" y="1009"/>
                  </a:lnTo>
                  <a:cubicBezTo>
                    <a:pt x="8065" y="1009"/>
                    <a:pt x="8286" y="788"/>
                    <a:pt x="8286" y="505"/>
                  </a:cubicBezTo>
                  <a:cubicBezTo>
                    <a:pt x="8286" y="221"/>
                    <a:pt x="8065" y="1"/>
                    <a:pt x="7782" y="1"/>
                  </a:cubicBezTo>
                  <a:lnTo>
                    <a:pt x="3560" y="1"/>
                  </a:lnTo>
                  <a:cubicBezTo>
                    <a:pt x="3308" y="1"/>
                    <a:pt x="2899" y="158"/>
                    <a:pt x="2583" y="442"/>
                  </a:cubicBezTo>
                  <a:cubicBezTo>
                    <a:pt x="2426" y="599"/>
                    <a:pt x="2205" y="662"/>
                    <a:pt x="1985" y="662"/>
                  </a:cubicBezTo>
                  <a:lnTo>
                    <a:pt x="1323" y="662"/>
                  </a:lnTo>
                  <a:cubicBezTo>
                    <a:pt x="1166" y="284"/>
                    <a:pt x="788" y="1"/>
                    <a:pt x="378"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27" name="Google Shape;8027;p94"/>
            <p:cNvSpPr/>
            <p:nvPr/>
          </p:nvSpPr>
          <p:spPr>
            <a:xfrm>
              <a:off x="-32755450" y="4055850"/>
              <a:ext cx="51200" cy="181175"/>
            </a:xfrm>
            <a:custGeom>
              <a:avLst/>
              <a:gdLst/>
              <a:ahLst/>
              <a:cxnLst/>
              <a:rect l="l" t="t" r="r" b="b"/>
              <a:pathLst>
                <a:path w="2048" h="7247" extrusionOk="0">
                  <a:moveTo>
                    <a:pt x="0" y="1"/>
                  </a:moveTo>
                  <a:lnTo>
                    <a:pt x="0" y="64"/>
                  </a:lnTo>
                  <a:lnTo>
                    <a:pt x="0" y="5514"/>
                  </a:lnTo>
                  <a:cubicBezTo>
                    <a:pt x="0" y="6459"/>
                    <a:pt x="756" y="7247"/>
                    <a:pt x="1701" y="7247"/>
                  </a:cubicBezTo>
                  <a:lnTo>
                    <a:pt x="2048" y="7247"/>
                  </a:lnTo>
                  <a:lnTo>
                    <a:pt x="2048" y="5167"/>
                  </a:lnTo>
                  <a:lnTo>
                    <a:pt x="1891" y="5167"/>
                  </a:lnTo>
                  <a:cubicBezTo>
                    <a:pt x="1229" y="5167"/>
                    <a:pt x="725" y="4632"/>
                    <a:pt x="725" y="4002"/>
                  </a:cubicBezTo>
                  <a:cubicBezTo>
                    <a:pt x="725" y="3624"/>
                    <a:pt x="882" y="3372"/>
                    <a:pt x="1071" y="3120"/>
                  </a:cubicBezTo>
                  <a:cubicBezTo>
                    <a:pt x="819" y="2899"/>
                    <a:pt x="725" y="2615"/>
                    <a:pt x="725" y="2269"/>
                  </a:cubicBezTo>
                  <a:cubicBezTo>
                    <a:pt x="725" y="1922"/>
                    <a:pt x="882" y="1639"/>
                    <a:pt x="1071" y="1387"/>
                  </a:cubicBezTo>
                  <a:cubicBezTo>
                    <a:pt x="819" y="1166"/>
                    <a:pt x="725" y="883"/>
                    <a:pt x="725" y="536"/>
                  </a:cubicBezTo>
                  <a:cubicBezTo>
                    <a:pt x="725" y="316"/>
                    <a:pt x="756" y="190"/>
                    <a:pt x="81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28" name="Google Shape;8028;p94"/>
            <p:cNvSpPr/>
            <p:nvPr/>
          </p:nvSpPr>
          <p:spPr>
            <a:xfrm>
              <a:off x="-32686925" y="4182650"/>
              <a:ext cx="34675" cy="55175"/>
            </a:xfrm>
            <a:custGeom>
              <a:avLst/>
              <a:gdLst/>
              <a:ahLst/>
              <a:cxnLst/>
              <a:rect l="l" t="t" r="r" b="b"/>
              <a:pathLst>
                <a:path w="1387" h="2207" extrusionOk="0">
                  <a:moveTo>
                    <a:pt x="1386" y="1"/>
                  </a:moveTo>
                  <a:cubicBezTo>
                    <a:pt x="1229" y="64"/>
                    <a:pt x="1071" y="95"/>
                    <a:pt x="882" y="95"/>
                  </a:cubicBezTo>
                  <a:lnTo>
                    <a:pt x="0" y="95"/>
                  </a:lnTo>
                  <a:lnTo>
                    <a:pt x="0" y="2206"/>
                  </a:lnTo>
                  <a:lnTo>
                    <a:pt x="378" y="2206"/>
                  </a:lnTo>
                  <a:cubicBezTo>
                    <a:pt x="914" y="2206"/>
                    <a:pt x="1386" y="1734"/>
                    <a:pt x="1386" y="1167"/>
                  </a:cubicBezTo>
                  <a:lnTo>
                    <a:pt x="1386"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029" name="Google Shape;8029;p94"/>
          <p:cNvGrpSpPr/>
          <p:nvPr/>
        </p:nvGrpSpPr>
        <p:grpSpPr>
          <a:xfrm>
            <a:off x="4074498" y="3640599"/>
            <a:ext cx="472781" cy="471851"/>
            <a:chOff x="-31094350" y="3194000"/>
            <a:chExt cx="292225" cy="291650"/>
          </a:xfrm>
        </p:grpSpPr>
        <p:sp>
          <p:nvSpPr>
            <p:cNvPr id="8030" name="Google Shape;8030;p94"/>
            <p:cNvSpPr/>
            <p:nvPr/>
          </p:nvSpPr>
          <p:spPr>
            <a:xfrm>
              <a:off x="-31033700" y="3194000"/>
              <a:ext cx="103200" cy="34100"/>
            </a:xfrm>
            <a:custGeom>
              <a:avLst/>
              <a:gdLst/>
              <a:ahLst/>
              <a:cxnLst/>
              <a:rect l="l" t="t" r="r" b="b"/>
              <a:pathLst>
                <a:path w="4128" h="1364" extrusionOk="0">
                  <a:moveTo>
                    <a:pt x="645" y="0"/>
                  </a:moveTo>
                  <a:cubicBezTo>
                    <a:pt x="263" y="0"/>
                    <a:pt x="0" y="296"/>
                    <a:pt x="0" y="670"/>
                  </a:cubicBezTo>
                  <a:lnTo>
                    <a:pt x="0" y="1016"/>
                  </a:lnTo>
                  <a:cubicBezTo>
                    <a:pt x="0" y="1205"/>
                    <a:pt x="158" y="1363"/>
                    <a:pt x="347" y="1363"/>
                  </a:cubicBezTo>
                  <a:lnTo>
                    <a:pt x="3781" y="1363"/>
                  </a:lnTo>
                  <a:cubicBezTo>
                    <a:pt x="3970" y="1363"/>
                    <a:pt x="4127" y="1205"/>
                    <a:pt x="4127" y="1016"/>
                  </a:cubicBezTo>
                  <a:lnTo>
                    <a:pt x="4127" y="670"/>
                  </a:lnTo>
                  <a:cubicBezTo>
                    <a:pt x="4127" y="260"/>
                    <a:pt x="3812" y="8"/>
                    <a:pt x="3466" y="8"/>
                  </a:cubicBezTo>
                  <a:lnTo>
                    <a:pt x="756" y="8"/>
                  </a:lnTo>
                  <a:cubicBezTo>
                    <a:pt x="718" y="3"/>
                    <a:pt x="681" y="0"/>
                    <a:pt x="645"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31" name="Google Shape;8031;p94"/>
            <p:cNvSpPr/>
            <p:nvPr/>
          </p:nvSpPr>
          <p:spPr>
            <a:xfrm>
              <a:off x="-31042375" y="3346200"/>
              <a:ext cx="16550" cy="18150"/>
            </a:xfrm>
            <a:custGeom>
              <a:avLst/>
              <a:gdLst/>
              <a:ahLst/>
              <a:cxnLst/>
              <a:rect l="l" t="t" r="r" b="b"/>
              <a:pathLst>
                <a:path w="662" h="726" extrusionOk="0">
                  <a:moveTo>
                    <a:pt x="1" y="1"/>
                  </a:moveTo>
                  <a:lnTo>
                    <a:pt x="1" y="725"/>
                  </a:lnTo>
                  <a:lnTo>
                    <a:pt x="662" y="725"/>
                  </a:lnTo>
                  <a:lnTo>
                    <a:pt x="662"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32" name="Google Shape;8032;p94"/>
            <p:cNvSpPr/>
            <p:nvPr/>
          </p:nvSpPr>
          <p:spPr>
            <a:xfrm>
              <a:off x="-31042375" y="3278475"/>
              <a:ext cx="16550" cy="16550"/>
            </a:xfrm>
            <a:custGeom>
              <a:avLst/>
              <a:gdLst/>
              <a:ahLst/>
              <a:cxnLst/>
              <a:rect l="l" t="t" r="r" b="b"/>
              <a:pathLst>
                <a:path w="662" h="662" extrusionOk="0">
                  <a:moveTo>
                    <a:pt x="1" y="0"/>
                  </a:moveTo>
                  <a:lnTo>
                    <a:pt x="1" y="662"/>
                  </a:lnTo>
                  <a:lnTo>
                    <a:pt x="662" y="662"/>
                  </a:lnTo>
                  <a:lnTo>
                    <a:pt x="662"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33" name="Google Shape;8033;p94"/>
            <p:cNvSpPr/>
            <p:nvPr/>
          </p:nvSpPr>
          <p:spPr>
            <a:xfrm>
              <a:off x="-31042375" y="3416300"/>
              <a:ext cx="16550" cy="16575"/>
            </a:xfrm>
            <a:custGeom>
              <a:avLst/>
              <a:gdLst/>
              <a:ahLst/>
              <a:cxnLst/>
              <a:rect l="l" t="t" r="r" b="b"/>
              <a:pathLst>
                <a:path w="662" h="663" extrusionOk="0">
                  <a:moveTo>
                    <a:pt x="1" y="1"/>
                  </a:moveTo>
                  <a:lnTo>
                    <a:pt x="1" y="662"/>
                  </a:lnTo>
                  <a:lnTo>
                    <a:pt x="662" y="662"/>
                  </a:lnTo>
                  <a:lnTo>
                    <a:pt x="662"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34" name="Google Shape;8034;p94"/>
            <p:cNvSpPr/>
            <p:nvPr/>
          </p:nvSpPr>
          <p:spPr>
            <a:xfrm>
              <a:off x="-31094350" y="3210725"/>
              <a:ext cx="222900" cy="274925"/>
            </a:xfrm>
            <a:custGeom>
              <a:avLst/>
              <a:gdLst/>
              <a:ahLst/>
              <a:cxnLst/>
              <a:rect l="l" t="t" r="r" b="b"/>
              <a:pathLst>
                <a:path w="8916" h="10997" extrusionOk="0">
                  <a:moveTo>
                    <a:pt x="7183" y="2049"/>
                  </a:moveTo>
                  <a:cubicBezTo>
                    <a:pt x="7404" y="2049"/>
                    <a:pt x="7561" y="2206"/>
                    <a:pt x="7561" y="2395"/>
                  </a:cubicBezTo>
                  <a:cubicBezTo>
                    <a:pt x="7561" y="2584"/>
                    <a:pt x="7404" y="2742"/>
                    <a:pt x="7183" y="2742"/>
                  </a:cubicBezTo>
                  <a:lnTo>
                    <a:pt x="4474" y="2742"/>
                  </a:lnTo>
                  <a:cubicBezTo>
                    <a:pt x="4285" y="2742"/>
                    <a:pt x="4127" y="2584"/>
                    <a:pt x="4127" y="2395"/>
                  </a:cubicBezTo>
                  <a:cubicBezTo>
                    <a:pt x="4127" y="2206"/>
                    <a:pt x="4285" y="2049"/>
                    <a:pt x="4474" y="2049"/>
                  </a:cubicBezTo>
                  <a:close/>
                  <a:moveTo>
                    <a:pt x="3151" y="2017"/>
                  </a:moveTo>
                  <a:cubicBezTo>
                    <a:pt x="3340" y="2017"/>
                    <a:pt x="3497" y="2175"/>
                    <a:pt x="3497" y="2364"/>
                  </a:cubicBezTo>
                  <a:lnTo>
                    <a:pt x="3497" y="3750"/>
                  </a:lnTo>
                  <a:cubicBezTo>
                    <a:pt x="3497" y="3939"/>
                    <a:pt x="3340" y="4097"/>
                    <a:pt x="3151" y="4097"/>
                  </a:cubicBezTo>
                  <a:lnTo>
                    <a:pt x="1764" y="4097"/>
                  </a:lnTo>
                  <a:cubicBezTo>
                    <a:pt x="1575" y="4097"/>
                    <a:pt x="1418" y="3939"/>
                    <a:pt x="1418" y="3750"/>
                  </a:cubicBezTo>
                  <a:lnTo>
                    <a:pt x="1418" y="2364"/>
                  </a:lnTo>
                  <a:cubicBezTo>
                    <a:pt x="1418" y="2175"/>
                    <a:pt x="1575" y="2017"/>
                    <a:pt x="1764" y="2017"/>
                  </a:cubicBezTo>
                  <a:close/>
                  <a:moveTo>
                    <a:pt x="5860" y="3372"/>
                  </a:moveTo>
                  <a:cubicBezTo>
                    <a:pt x="6049" y="3372"/>
                    <a:pt x="6207" y="3529"/>
                    <a:pt x="6207" y="3750"/>
                  </a:cubicBezTo>
                  <a:cubicBezTo>
                    <a:pt x="6207" y="3939"/>
                    <a:pt x="6049" y="4097"/>
                    <a:pt x="5860" y="4097"/>
                  </a:cubicBezTo>
                  <a:lnTo>
                    <a:pt x="4474" y="4097"/>
                  </a:lnTo>
                  <a:cubicBezTo>
                    <a:pt x="4285" y="4097"/>
                    <a:pt x="4127" y="3939"/>
                    <a:pt x="4127" y="3750"/>
                  </a:cubicBezTo>
                  <a:cubicBezTo>
                    <a:pt x="4127" y="3529"/>
                    <a:pt x="4285" y="3372"/>
                    <a:pt x="4474" y="3372"/>
                  </a:cubicBezTo>
                  <a:close/>
                  <a:moveTo>
                    <a:pt x="7183" y="4758"/>
                  </a:moveTo>
                  <a:cubicBezTo>
                    <a:pt x="7404" y="4758"/>
                    <a:pt x="7561" y="4916"/>
                    <a:pt x="7561" y="5105"/>
                  </a:cubicBezTo>
                  <a:cubicBezTo>
                    <a:pt x="7561" y="5325"/>
                    <a:pt x="7404" y="5483"/>
                    <a:pt x="7183" y="5483"/>
                  </a:cubicBezTo>
                  <a:lnTo>
                    <a:pt x="4474" y="5483"/>
                  </a:lnTo>
                  <a:cubicBezTo>
                    <a:pt x="4285" y="5483"/>
                    <a:pt x="4127" y="5325"/>
                    <a:pt x="4127" y="5105"/>
                  </a:cubicBezTo>
                  <a:cubicBezTo>
                    <a:pt x="4127" y="4916"/>
                    <a:pt x="4285" y="4758"/>
                    <a:pt x="4474" y="4758"/>
                  </a:cubicBezTo>
                  <a:close/>
                  <a:moveTo>
                    <a:pt x="3151" y="4758"/>
                  </a:moveTo>
                  <a:cubicBezTo>
                    <a:pt x="3340" y="4758"/>
                    <a:pt x="3497" y="4916"/>
                    <a:pt x="3497" y="5105"/>
                  </a:cubicBezTo>
                  <a:lnTo>
                    <a:pt x="3497" y="6491"/>
                  </a:lnTo>
                  <a:cubicBezTo>
                    <a:pt x="3497" y="6680"/>
                    <a:pt x="3340" y="6837"/>
                    <a:pt x="3151" y="6837"/>
                  </a:cubicBezTo>
                  <a:lnTo>
                    <a:pt x="1764" y="6837"/>
                  </a:lnTo>
                  <a:cubicBezTo>
                    <a:pt x="1575" y="6837"/>
                    <a:pt x="1418" y="6680"/>
                    <a:pt x="1418" y="6491"/>
                  </a:cubicBezTo>
                  <a:lnTo>
                    <a:pt x="1418" y="5105"/>
                  </a:lnTo>
                  <a:cubicBezTo>
                    <a:pt x="1418" y="4916"/>
                    <a:pt x="1575" y="4758"/>
                    <a:pt x="1764" y="4758"/>
                  </a:cubicBezTo>
                  <a:close/>
                  <a:moveTo>
                    <a:pt x="5860" y="6144"/>
                  </a:moveTo>
                  <a:cubicBezTo>
                    <a:pt x="6049" y="6144"/>
                    <a:pt x="6207" y="6302"/>
                    <a:pt x="6207" y="6491"/>
                  </a:cubicBezTo>
                  <a:cubicBezTo>
                    <a:pt x="6207" y="6680"/>
                    <a:pt x="6049" y="6837"/>
                    <a:pt x="5860" y="6837"/>
                  </a:cubicBezTo>
                  <a:lnTo>
                    <a:pt x="4474" y="6837"/>
                  </a:lnTo>
                  <a:cubicBezTo>
                    <a:pt x="4285" y="6837"/>
                    <a:pt x="4127" y="6680"/>
                    <a:pt x="4127" y="6491"/>
                  </a:cubicBezTo>
                  <a:cubicBezTo>
                    <a:pt x="4127" y="6302"/>
                    <a:pt x="4285" y="6144"/>
                    <a:pt x="4474" y="6144"/>
                  </a:cubicBezTo>
                  <a:close/>
                  <a:moveTo>
                    <a:pt x="7183" y="7562"/>
                  </a:moveTo>
                  <a:cubicBezTo>
                    <a:pt x="7404" y="7562"/>
                    <a:pt x="7561" y="7720"/>
                    <a:pt x="7561" y="7909"/>
                  </a:cubicBezTo>
                  <a:cubicBezTo>
                    <a:pt x="7561" y="8098"/>
                    <a:pt x="7404" y="8255"/>
                    <a:pt x="7183" y="8255"/>
                  </a:cubicBezTo>
                  <a:lnTo>
                    <a:pt x="4474" y="8255"/>
                  </a:lnTo>
                  <a:cubicBezTo>
                    <a:pt x="4285" y="8255"/>
                    <a:pt x="4127" y="8098"/>
                    <a:pt x="4127" y="7909"/>
                  </a:cubicBezTo>
                  <a:cubicBezTo>
                    <a:pt x="4127" y="7720"/>
                    <a:pt x="4285" y="7562"/>
                    <a:pt x="4474" y="7562"/>
                  </a:cubicBezTo>
                  <a:close/>
                  <a:moveTo>
                    <a:pt x="3151" y="7531"/>
                  </a:moveTo>
                  <a:cubicBezTo>
                    <a:pt x="3340" y="7531"/>
                    <a:pt x="3497" y="7657"/>
                    <a:pt x="3497" y="7877"/>
                  </a:cubicBezTo>
                  <a:lnTo>
                    <a:pt x="3497" y="9232"/>
                  </a:lnTo>
                  <a:cubicBezTo>
                    <a:pt x="3497" y="9452"/>
                    <a:pt x="3340" y="9610"/>
                    <a:pt x="3151" y="9610"/>
                  </a:cubicBezTo>
                  <a:lnTo>
                    <a:pt x="1764" y="9610"/>
                  </a:lnTo>
                  <a:cubicBezTo>
                    <a:pt x="1575" y="9610"/>
                    <a:pt x="1418" y="9452"/>
                    <a:pt x="1418" y="9232"/>
                  </a:cubicBezTo>
                  <a:lnTo>
                    <a:pt x="1418" y="7877"/>
                  </a:lnTo>
                  <a:cubicBezTo>
                    <a:pt x="1418" y="7657"/>
                    <a:pt x="1575" y="7531"/>
                    <a:pt x="1764" y="7531"/>
                  </a:cubicBezTo>
                  <a:close/>
                  <a:moveTo>
                    <a:pt x="5860" y="8885"/>
                  </a:moveTo>
                  <a:cubicBezTo>
                    <a:pt x="6049" y="8885"/>
                    <a:pt x="6207" y="9043"/>
                    <a:pt x="6207" y="9232"/>
                  </a:cubicBezTo>
                  <a:cubicBezTo>
                    <a:pt x="6207" y="9452"/>
                    <a:pt x="6049" y="9610"/>
                    <a:pt x="5860" y="9610"/>
                  </a:cubicBezTo>
                  <a:lnTo>
                    <a:pt x="4474" y="9610"/>
                  </a:lnTo>
                  <a:cubicBezTo>
                    <a:pt x="4285" y="9610"/>
                    <a:pt x="4127" y="9452"/>
                    <a:pt x="4127" y="9232"/>
                  </a:cubicBezTo>
                  <a:cubicBezTo>
                    <a:pt x="4127" y="9043"/>
                    <a:pt x="4285" y="8885"/>
                    <a:pt x="4474" y="8885"/>
                  </a:cubicBezTo>
                  <a:close/>
                  <a:moveTo>
                    <a:pt x="1040" y="1"/>
                  </a:moveTo>
                  <a:cubicBezTo>
                    <a:pt x="504" y="1"/>
                    <a:pt x="0" y="473"/>
                    <a:pt x="0" y="1009"/>
                  </a:cubicBezTo>
                  <a:lnTo>
                    <a:pt x="0" y="9956"/>
                  </a:lnTo>
                  <a:cubicBezTo>
                    <a:pt x="32" y="10524"/>
                    <a:pt x="504" y="10996"/>
                    <a:pt x="1040" y="10996"/>
                  </a:cubicBezTo>
                  <a:lnTo>
                    <a:pt x="7908" y="10996"/>
                  </a:lnTo>
                  <a:cubicBezTo>
                    <a:pt x="8444" y="10996"/>
                    <a:pt x="8916" y="10524"/>
                    <a:pt x="8916" y="9956"/>
                  </a:cubicBezTo>
                  <a:lnTo>
                    <a:pt x="8916" y="1009"/>
                  </a:lnTo>
                  <a:cubicBezTo>
                    <a:pt x="8916" y="473"/>
                    <a:pt x="8444" y="1"/>
                    <a:pt x="7908" y="1"/>
                  </a:cubicBezTo>
                  <a:lnTo>
                    <a:pt x="7183" y="1"/>
                  </a:lnTo>
                  <a:lnTo>
                    <a:pt x="7183" y="347"/>
                  </a:lnTo>
                  <a:cubicBezTo>
                    <a:pt x="7183" y="915"/>
                    <a:pt x="6711" y="1387"/>
                    <a:pt x="6175" y="1387"/>
                  </a:cubicBezTo>
                  <a:lnTo>
                    <a:pt x="2741" y="1387"/>
                  </a:lnTo>
                  <a:cubicBezTo>
                    <a:pt x="2206" y="1387"/>
                    <a:pt x="1733" y="915"/>
                    <a:pt x="1733" y="347"/>
                  </a:cubicBezTo>
                  <a:lnTo>
                    <a:pt x="1733"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35" name="Google Shape;8035;p94"/>
            <p:cNvSpPr/>
            <p:nvPr/>
          </p:nvSpPr>
          <p:spPr>
            <a:xfrm>
              <a:off x="-30853350" y="3295000"/>
              <a:ext cx="51225" cy="104000"/>
            </a:xfrm>
            <a:custGeom>
              <a:avLst/>
              <a:gdLst/>
              <a:ahLst/>
              <a:cxnLst/>
              <a:rect l="l" t="t" r="r" b="b"/>
              <a:pathLst>
                <a:path w="2049" h="4160" extrusionOk="0">
                  <a:moveTo>
                    <a:pt x="1" y="1"/>
                  </a:moveTo>
                  <a:lnTo>
                    <a:pt x="1" y="4160"/>
                  </a:lnTo>
                  <a:lnTo>
                    <a:pt x="2049" y="4160"/>
                  </a:lnTo>
                  <a:lnTo>
                    <a:pt x="2049"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36" name="Google Shape;8036;p94"/>
            <p:cNvSpPr/>
            <p:nvPr/>
          </p:nvSpPr>
          <p:spPr>
            <a:xfrm>
              <a:off x="-30853350" y="3227275"/>
              <a:ext cx="51225" cy="51225"/>
            </a:xfrm>
            <a:custGeom>
              <a:avLst/>
              <a:gdLst/>
              <a:ahLst/>
              <a:cxnLst/>
              <a:rect l="l" t="t" r="r" b="b"/>
              <a:pathLst>
                <a:path w="2049" h="2049" extrusionOk="0">
                  <a:moveTo>
                    <a:pt x="1009" y="1"/>
                  </a:moveTo>
                  <a:cubicBezTo>
                    <a:pt x="473" y="1"/>
                    <a:pt x="1" y="473"/>
                    <a:pt x="1" y="1040"/>
                  </a:cubicBezTo>
                  <a:lnTo>
                    <a:pt x="1" y="2048"/>
                  </a:lnTo>
                  <a:lnTo>
                    <a:pt x="2049" y="2048"/>
                  </a:lnTo>
                  <a:lnTo>
                    <a:pt x="2049" y="1040"/>
                  </a:lnTo>
                  <a:cubicBezTo>
                    <a:pt x="2049" y="473"/>
                    <a:pt x="1576" y="1"/>
                    <a:pt x="100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37" name="Google Shape;8037;p94"/>
            <p:cNvSpPr/>
            <p:nvPr/>
          </p:nvSpPr>
          <p:spPr>
            <a:xfrm>
              <a:off x="-30851775" y="3416300"/>
              <a:ext cx="46500" cy="51225"/>
            </a:xfrm>
            <a:custGeom>
              <a:avLst/>
              <a:gdLst/>
              <a:ahLst/>
              <a:cxnLst/>
              <a:rect l="l" t="t" r="r" b="b"/>
              <a:pathLst>
                <a:path w="1860" h="2049" extrusionOk="0">
                  <a:moveTo>
                    <a:pt x="1" y="1"/>
                  </a:moveTo>
                  <a:lnTo>
                    <a:pt x="599" y="1796"/>
                  </a:lnTo>
                  <a:cubicBezTo>
                    <a:pt x="694" y="1985"/>
                    <a:pt x="788" y="2048"/>
                    <a:pt x="946" y="2048"/>
                  </a:cubicBezTo>
                  <a:cubicBezTo>
                    <a:pt x="1103" y="2048"/>
                    <a:pt x="1229" y="1985"/>
                    <a:pt x="1261" y="1796"/>
                  </a:cubicBezTo>
                  <a:lnTo>
                    <a:pt x="1860"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038" name="Google Shape;8038;p94"/>
          <p:cNvGrpSpPr/>
          <p:nvPr/>
        </p:nvGrpSpPr>
        <p:grpSpPr>
          <a:xfrm>
            <a:off x="4075125" y="4267922"/>
            <a:ext cx="471527" cy="472255"/>
            <a:chOff x="-31093575" y="3552550"/>
            <a:chExt cx="291450" cy="291900"/>
          </a:xfrm>
        </p:grpSpPr>
        <p:sp>
          <p:nvSpPr>
            <p:cNvPr id="8039" name="Google Shape;8039;p94"/>
            <p:cNvSpPr/>
            <p:nvPr/>
          </p:nvSpPr>
          <p:spPr>
            <a:xfrm>
              <a:off x="-31011650" y="3745525"/>
              <a:ext cx="7900" cy="12625"/>
            </a:xfrm>
            <a:custGeom>
              <a:avLst/>
              <a:gdLst/>
              <a:ahLst/>
              <a:cxnLst/>
              <a:rect l="l" t="t" r="r" b="b"/>
              <a:pathLst>
                <a:path w="316" h="505" extrusionOk="0">
                  <a:moveTo>
                    <a:pt x="158" y="1"/>
                  </a:moveTo>
                  <a:lnTo>
                    <a:pt x="0" y="505"/>
                  </a:lnTo>
                  <a:lnTo>
                    <a:pt x="315" y="505"/>
                  </a:lnTo>
                  <a:lnTo>
                    <a:pt x="158"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40" name="Google Shape;8040;p94"/>
            <p:cNvSpPr/>
            <p:nvPr/>
          </p:nvSpPr>
          <p:spPr>
            <a:xfrm>
              <a:off x="-31093575" y="3671500"/>
              <a:ext cx="171725" cy="172950"/>
            </a:xfrm>
            <a:custGeom>
              <a:avLst/>
              <a:gdLst/>
              <a:ahLst/>
              <a:cxnLst/>
              <a:rect l="l" t="t" r="r" b="b"/>
              <a:pathLst>
                <a:path w="6869" h="6918" extrusionOk="0">
                  <a:moveTo>
                    <a:pt x="3427" y="1449"/>
                  </a:moveTo>
                  <a:cubicBezTo>
                    <a:pt x="3569" y="1449"/>
                    <a:pt x="3718" y="1512"/>
                    <a:pt x="3781" y="1638"/>
                  </a:cubicBezTo>
                  <a:lnTo>
                    <a:pt x="4317" y="3466"/>
                  </a:lnTo>
                  <a:lnTo>
                    <a:pt x="4474" y="3466"/>
                  </a:lnTo>
                  <a:cubicBezTo>
                    <a:pt x="4695" y="3466"/>
                    <a:pt x="4852" y="3623"/>
                    <a:pt x="4852" y="3812"/>
                  </a:cubicBezTo>
                  <a:cubicBezTo>
                    <a:pt x="4852" y="3970"/>
                    <a:pt x="4726" y="4127"/>
                    <a:pt x="4537" y="4127"/>
                  </a:cubicBezTo>
                  <a:lnTo>
                    <a:pt x="4789" y="5072"/>
                  </a:lnTo>
                  <a:cubicBezTo>
                    <a:pt x="4852" y="5262"/>
                    <a:pt x="4758" y="5419"/>
                    <a:pt x="4569" y="5514"/>
                  </a:cubicBezTo>
                  <a:cubicBezTo>
                    <a:pt x="4545" y="5518"/>
                    <a:pt x="4521" y="5520"/>
                    <a:pt x="4498" y="5520"/>
                  </a:cubicBezTo>
                  <a:cubicBezTo>
                    <a:pt x="4341" y="5520"/>
                    <a:pt x="4210" y="5427"/>
                    <a:pt x="4128" y="5262"/>
                  </a:cubicBezTo>
                  <a:lnTo>
                    <a:pt x="3781" y="4127"/>
                  </a:lnTo>
                  <a:lnTo>
                    <a:pt x="3057" y="4127"/>
                  </a:lnTo>
                  <a:lnTo>
                    <a:pt x="2710" y="5262"/>
                  </a:lnTo>
                  <a:cubicBezTo>
                    <a:pt x="2683" y="5427"/>
                    <a:pt x="2535" y="5520"/>
                    <a:pt x="2351" y="5520"/>
                  </a:cubicBezTo>
                  <a:cubicBezTo>
                    <a:pt x="2325" y="5520"/>
                    <a:pt x="2297" y="5518"/>
                    <a:pt x="2269" y="5514"/>
                  </a:cubicBezTo>
                  <a:cubicBezTo>
                    <a:pt x="2080" y="5451"/>
                    <a:pt x="2017" y="5262"/>
                    <a:pt x="2049" y="5072"/>
                  </a:cubicBezTo>
                  <a:lnTo>
                    <a:pt x="2332" y="4127"/>
                  </a:lnTo>
                  <a:cubicBezTo>
                    <a:pt x="2175" y="4096"/>
                    <a:pt x="2017" y="3970"/>
                    <a:pt x="2017" y="3812"/>
                  </a:cubicBezTo>
                  <a:cubicBezTo>
                    <a:pt x="2049" y="3623"/>
                    <a:pt x="2206" y="3466"/>
                    <a:pt x="2395" y="3466"/>
                  </a:cubicBezTo>
                  <a:lnTo>
                    <a:pt x="2553" y="3466"/>
                  </a:lnTo>
                  <a:lnTo>
                    <a:pt x="3120" y="1638"/>
                  </a:lnTo>
                  <a:cubicBezTo>
                    <a:pt x="3151" y="1512"/>
                    <a:pt x="3285" y="1449"/>
                    <a:pt x="3427" y="1449"/>
                  </a:cubicBezTo>
                  <a:close/>
                  <a:moveTo>
                    <a:pt x="3435" y="0"/>
                  </a:moveTo>
                  <a:cubicBezTo>
                    <a:pt x="1544" y="0"/>
                    <a:pt x="1" y="1544"/>
                    <a:pt x="1" y="3434"/>
                  </a:cubicBezTo>
                  <a:cubicBezTo>
                    <a:pt x="1" y="5356"/>
                    <a:pt x="1544" y="6900"/>
                    <a:pt x="3435" y="6900"/>
                  </a:cubicBezTo>
                  <a:cubicBezTo>
                    <a:pt x="4065" y="6900"/>
                    <a:pt x="4632" y="6742"/>
                    <a:pt x="5168" y="6427"/>
                  </a:cubicBezTo>
                  <a:lnTo>
                    <a:pt x="6365" y="6900"/>
                  </a:lnTo>
                  <a:cubicBezTo>
                    <a:pt x="6407" y="6910"/>
                    <a:pt x="6449" y="6917"/>
                    <a:pt x="6491" y="6917"/>
                  </a:cubicBezTo>
                  <a:cubicBezTo>
                    <a:pt x="6575" y="6917"/>
                    <a:pt x="6659" y="6889"/>
                    <a:pt x="6743" y="6805"/>
                  </a:cubicBezTo>
                  <a:cubicBezTo>
                    <a:pt x="6806" y="6742"/>
                    <a:pt x="6869" y="6616"/>
                    <a:pt x="6869" y="6459"/>
                  </a:cubicBezTo>
                  <a:lnTo>
                    <a:pt x="6491" y="5009"/>
                  </a:lnTo>
                  <a:cubicBezTo>
                    <a:pt x="6743" y="4537"/>
                    <a:pt x="6869" y="4001"/>
                    <a:pt x="6869" y="3466"/>
                  </a:cubicBezTo>
                  <a:cubicBezTo>
                    <a:pt x="6869" y="3119"/>
                    <a:pt x="6774" y="2804"/>
                    <a:pt x="6711" y="2489"/>
                  </a:cubicBezTo>
                  <a:cubicBezTo>
                    <a:pt x="6617" y="2426"/>
                    <a:pt x="6491" y="2395"/>
                    <a:pt x="6428" y="2363"/>
                  </a:cubicBezTo>
                  <a:lnTo>
                    <a:pt x="5514" y="2710"/>
                  </a:lnTo>
                  <a:cubicBezTo>
                    <a:pt x="5389" y="2755"/>
                    <a:pt x="5256" y="2780"/>
                    <a:pt x="5125" y="2780"/>
                  </a:cubicBezTo>
                  <a:cubicBezTo>
                    <a:pt x="4892" y="2780"/>
                    <a:pt x="4667" y="2702"/>
                    <a:pt x="4506" y="2521"/>
                  </a:cubicBezTo>
                  <a:cubicBezTo>
                    <a:pt x="4222" y="2269"/>
                    <a:pt x="4096" y="1891"/>
                    <a:pt x="4159" y="1481"/>
                  </a:cubicBezTo>
                  <a:lnTo>
                    <a:pt x="4443" y="221"/>
                  </a:lnTo>
                  <a:cubicBezTo>
                    <a:pt x="4443" y="189"/>
                    <a:pt x="4443" y="189"/>
                    <a:pt x="4411" y="158"/>
                  </a:cubicBezTo>
                  <a:cubicBezTo>
                    <a:pt x="4096" y="63"/>
                    <a:pt x="3781" y="0"/>
                    <a:pt x="3435"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41" name="Google Shape;8041;p94"/>
            <p:cNvSpPr/>
            <p:nvPr/>
          </p:nvSpPr>
          <p:spPr>
            <a:xfrm>
              <a:off x="-30895875" y="3621075"/>
              <a:ext cx="15775" cy="26025"/>
            </a:xfrm>
            <a:custGeom>
              <a:avLst/>
              <a:gdLst/>
              <a:ahLst/>
              <a:cxnLst/>
              <a:rect l="l" t="t" r="r" b="b"/>
              <a:pathLst>
                <a:path w="631" h="1041" extrusionOk="0">
                  <a:moveTo>
                    <a:pt x="0" y="1"/>
                  </a:moveTo>
                  <a:cubicBezTo>
                    <a:pt x="32" y="410"/>
                    <a:pt x="126" y="694"/>
                    <a:pt x="315" y="1041"/>
                  </a:cubicBezTo>
                  <a:cubicBezTo>
                    <a:pt x="473" y="694"/>
                    <a:pt x="599" y="347"/>
                    <a:pt x="63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42" name="Google Shape;8042;p94"/>
            <p:cNvSpPr/>
            <p:nvPr/>
          </p:nvSpPr>
          <p:spPr>
            <a:xfrm>
              <a:off x="-30974650" y="3552550"/>
              <a:ext cx="172525" cy="172400"/>
            </a:xfrm>
            <a:custGeom>
              <a:avLst/>
              <a:gdLst/>
              <a:ahLst/>
              <a:cxnLst/>
              <a:rect l="l" t="t" r="r" b="b"/>
              <a:pathLst>
                <a:path w="6901" h="6896" extrusionOk="0">
                  <a:moveTo>
                    <a:pt x="3435" y="1356"/>
                  </a:moveTo>
                  <a:cubicBezTo>
                    <a:pt x="3624" y="1356"/>
                    <a:pt x="3782" y="1513"/>
                    <a:pt x="3782" y="1734"/>
                  </a:cubicBezTo>
                  <a:lnTo>
                    <a:pt x="3782" y="2080"/>
                  </a:lnTo>
                  <a:lnTo>
                    <a:pt x="4821" y="2080"/>
                  </a:lnTo>
                  <a:cubicBezTo>
                    <a:pt x="5010" y="2080"/>
                    <a:pt x="5168" y="2238"/>
                    <a:pt x="5168" y="2427"/>
                  </a:cubicBezTo>
                  <a:cubicBezTo>
                    <a:pt x="5168" y="2616"/>
                    <a:pt x="5010" y="2742"/>
                    <a:pt x="4821" y="2742"/>
                  </a:cubicBezTo>
                  <a:lnTo>
                    <a:pt x="4412" y="2742"/>
                  </a:lnTo>
                  <a:cubicBezTo>
                    <a:pt x="4380" y="3341"/>
                    <a:pt x="4191" y="3876"/>
                    <a:pt x="3876" y="4412"/>
                  </a:cubicBezTo>
                  <a:cubicBezTo>
                    <a:pt x="3908" y="4443"/>
                    <a:pt x="3908" y="4475"/>
                    <a:pt x="3939" y="4506"/>
                  </a:cubicBezTo>
                  <a:lnTo>
                    <a:pt x="4349" y="4916"/>
                  </a:lnTo>
                  <a:cubicBezTo>
                    <a:pt x="4443" y="5042"/>
                    <a:pt x="4443" y="5262"/>
                    <a:pt x="4349" y="5388"/>
                  </a:cubicBezTo>
                  <a:cubicBezTo>
                    <a:pt x="4286" y="5451"/>
                    <a:pt x="4191" y="5483"/>
                    <a:pt x="4101" y="5483"/>
                  </a:cubicBezTo>
                  <a:cubicBezTo>
                    <a:pt x="4010" y="5483"/>
                    <a:pt x="3923" y="5451"/>
                    <a:pt x="3876" y="5388"/>
                  </a:cubicBezTo>
                  <a:lnTo>
                    <a:pt x="3466" y="4979"/>
                  </a:lnTo>
                  <a:lnTo>
                    <a:pt x="3435" y="4947"/>
                  </a:lnTo>
                  <a:lnTo>
                    <a:pt x="3403" y="4979"/>
                  </a:lnTo>
                  <a:lnTo>
                    <a:pt x="2994" y="5388"/>
                  </a:lnTo>
                  <a:cubicBezTo>
                    <a:pt x="2931" y="5451"/>
                    <a:pt x="2844" y="5483"/>
                    <a:pt x="2758" y="5483"/>
                  </a:cubicBezTo>
                  <a:cubicBezTo>
                    <a:pt x="2671" y="5483"/>
                    <a:pt x="2584" y="5451"/>
                    <a:pt x="2521" y="5388"/>
                  </a:cubicBezTo>
                  <a:cubicBezTo>
                    <a:pt x="2395" y="5262"/>
                    <a:pt x="2395" y="5042"/>
                    <a:pt x="2521" y="4916"/>
                  </a:cubicBezTo>
                  <a:lnTo>
                    <a:pt x="2931" y="4506"/>
                  </a:lnTo>
                  <a:cubicBezTo>
                    <a:pt x="2962" y="4475"/>
                    <a:pt x="2962" y="4443"/>
                    <a:pt x="2994" y="4412"/>
                  </a:cubicBezTo>
                  <a:cubicBezTo>
                    <a:pt x="2679" y="3939"/>
                    <a:pt x="2490" y="3341"/>
                    <a:pt x="2458" y="2742"/>
                  </a:cubicBezTo>
                  <a:lnTo>
                    <a:pt x="2049" y="2742"/>
                  </a:lnTo>
                  <a:cubicBezTo>
                    <a:pt x="1860" y="2742"/>
                    <a:pt x="1702" y="2584"/>
                    <a:pt x="1702" y="2395"/>
                  </a:cubicBezTo>
                  <a:cubicBezTo>
                    <a:pt x="1702" y="2206"/>
                    <a:pt x="1860" y="2049"/>
                    <a:pt x="2049" y="2049"/>
                  </a:cubicBezTo>
                  <a:lnTo>
                    <a:pt x="3088" y="2049"/>
                  </a:lnTo>
                  <a:lnTo>
                    <a:pt x="3088" y="1734"/>
                  </a:lnTo>
                  <a:cubicBezTo>
                    <a:pt x="3088" y="1513"/>
                    <a:pt x="3246" y="1356"/>
                    <a:pt x="3435" y="1356"/>
                  </a:cubicBezTo>
                  <a:close/>
                  <a:moveTo>
                    <a:pt x="3466" y="1"/>
                  </a:moveTo>
                  <a:cubicBezTo>
                    <a:pt x="1576" y="1"/>
                    <a:pt x="32" y="1576"/>
                    <a:pt x="32" y="3467"/>
                  </a:cubicBezTo>
                  <a:cubicBezTo>
                    <a:pt x="32" y="3971"/>
                    <a:pt x="158" y="4506"/>
                    <a:pt x="411" y="4979"/>
                  </a:cubicBezTo>
                  <a:lnTo>
                    <a:pt x="32" y="6459"/>
                  </a:lnTo>
                  <a:cubicBezTo>
                    <a:pt x="1" y="6554"/>
                    <a:pt x="32" y="6680"/>
                    <a:pt x="158" y="6806"/>
                  </a:cubicBezTo>
                  <a:cubicBezTo>
                    <a:pt x="225" y="6851"/>
                    <a:pt x="324" y="6895"/>
                    <a:pt x="420" y="6895"/>
                  </a:cubicBezTo>
                  <a:cubicBezTo>
                    <a:pt x="460" y="6895"/>
                    <a:pt x="500" y="6887"/>
                    <a:pt x="537" y="6869"/>
                  </a:cubicBezTo>
                  <a:lnTo>
                    <a:pt x="1734" y="6396"/>
                  </a:lnTo>
                  <a:cubicBezTo>
                    <a:pt x="2269" y="6712"/>
                    <a:pt x="2899" y="6869"/>
                    <a:pt x="3466" y="6869"/>
                  </a:cubicBezTo>
                  <a:cubicBezTo>
                    <a:pt x="5357" y="6869"/>
                    <a:pt x="6901" y="5357"/>
                    <a:pt x="6901" y="3435"/>
                  </a:cubicBezTo>
                  <a:cubicBezTo>
                    <a:pt x="6901" y="1576"/>
                    <a:pt x="5325" y="1"/>
                    <a:pt x="346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043" name="Google Shape;8043;p94"/>
          <p:cNvGrpSpPr/>
          <p:nvPr/>
        </p:nvGrpSpPr>
        <p:grpSpPr>
          <a:xfrm>
            <a:off x="2910282" y="1840729"/>
            <a:ext cx="443457" cy="471527"/>
            <a:chOff x="-34755225" y="3202075"/>
            <a:chExt cx="274100" cy="291450"/>
          </a:xfrm>
        </p:grpSpPr>
        <p:sp>
          <p:nvSpPr>
            <p:cNvPr id="8044" name="Google Shape;8044;p94"/>
            <p:cNvSpPr/>
            <p:nvPr/>
          </p:nvSpPr>
          <p:spPr>
            <a:xfrm>
              <a:off x="-34703250" y="3389525"/>
              <a:ext cx="84300" cy="34675"/>
            </a:xfrm>
            <a:custGeom>
              <a:avLst/>
              <a:gdLst/>
              <a:ahLst/>
              <a:cxnLst/>
              <a:rect l="l" t="t" r="r" b="b"/>
              <a:pathLst>
                <a:path w="3372" h="1387" extrusionOk="0">
                  <a:moveTo>
                    <a:pt x="1670" y="1"/>
                  </a:moveTo>
                  <a:cubicBezTo>
                    <a:pt x="883" y="1"/>
                    <a:pt x="158" y="599"/>
                    <a:pt x="0" y="1387"/>
                  </a:cubicBezTo>
                  <a:lnTo>
                    <a:pt x="3371" y="1387"/>
                  </a:lnTo>
                  <a:cubicBezTo>
                    <a:pt x="3214" y="599"/>
                    <a:pt x="2489" y="1"/>
                    <a:pt x="167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45" name="Google Shape;8045;p94"/>
            <p:cNvSpPr/>
            <p:nvPr/>
          </p:nvSpPr>
          <p:spPr>
            <a:xfrm>
              <a:off x="-34636300" y="3348575"/>
              <a:ext cx="69325" cy="75625"/>
            </a:xfrm>
            <a:custGeom>
              <a:avLst/>
              <a:gdLst/>
              <a:ahLst/>
              <a:cxnLst/>
              <a:rect l="l" t="t" r="r" b="b"/>
              <a:pathLst>
                <a:path w="2773" h="3025" extrusionOk="0">
                  <a:moveTo>
                    <a:pt x="2111" y="0"/>
                  </a:moveTo>
                  <a:lnTo>
                    <a:pt x="1387" y="221"/>
                  </a:lnTo>
                  <a:cubicBezTo>
                    <a:pt x="1298" y="265"/>
                    <a:pt x="1179" y="290"/>
                    <a:pt x="1049" y="290"/>
                  </a:cubicBezTo>
                  <a:cubicBezTo>
                    <a:pt x="808" y="290"/>
                    <a:pt x="531" y="205"/>
                    <a:pt x="347" y="0"/>
                  </a:cubicBezTo>
                  <a:lnTo>
                    <a:pt x="347" y="0"/>
                  </a:lnTo>
                  <a:cubicBezTo>
                    <a:pt x="378" y="63"/>
                    <a:pt x="378" y="189"/>
                    <a:pt x="378" y="315"/>
                  </a:cubicBezTo>
                  <a:cubicBezTo>
                    <a:pt x="378" y="662"/>
                    <a:pt x="221" y="977"/>
                    <a:pt x="0" y="1229"/>
                  </a:cubicBezTo>
                  <a:cubicBezTo>
                    <a:pt x="725" y="1575"/>
                    <a:pt x="1229" y="2237"/>
                    <a:pt x="1355" y="3025"/>
                  </a:cubicBezTo>
                  <a:lnTo>
                    <a:pt x="2773" y="3025"/>
                  </a:lnTo>
                  <a:lnTo>
                    <a:pt x="2773" y="221"/>
                  </a:lnTo>
                  <a:cubicBezTo>
                    <a:pt x="2521" y="189"/>
                    <a:pt x="2300" y="126"/>
                    <a:pt x="211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46" name="Google Shape;8046;p94"/>
            <p:cNvSpPr/>
            <p:nvPr/>
          </p:nvSpPr>
          <p:spPr>
            <a:xfrm>
              <a:off x="-34752875" y="3253275"/>
              <a:ext cx="126050" cy="170925"/>
            </a:xfrm>
            <a:custGeom>
              <a:avLst/>
              <a:gdLst/>
              <a:ahLst/>
              <a:cxnLst/>
              <a:rect l="l" t="t" r="r" b="b"/>
              <a:pathLst>
                <a:path w="5042" h="6837" extrusionOk="0">
                  <a:moveTo>
                    <a:pt x="1" y="0"/>
                  </a:moveTo>
                  <a:lnTo>
                    <a:pt x="1" y="6837"/>
                  </a:lnTo>
                  <a:lnTo>
                    <a:pt x="1418" y="6837"/>
                  </a:lnTo>
                  <a:cubicBezTo>
                    <a:pt x="1450" y="6018"/>
                    <a:pt x="1954" y="5356"/>
                    <a:pt x="2679" y="4978"/>
                  </a:cubicBezTo>
                  <a:cubicBezTo>
                    <a:pt x="2427" y="4757"/>
                    <a:pt x="2301" y="4442"/>
                    <a:pt x="2301" y="4064"/>
                  </a:cubicBezTo>
                  <a:cubicBezTo>
                    <a:pt x="2301" y="3340"/>
                    <a:pt x="2931" y="2710"/>
                    <a:pt x="3687" y="2710"/>
                  </a:cubicBezTo>
                  <a:cubicBezTo>
                    <a:pt x="4128" y="2710"/>
                    <a:pt x="4474" y="2899"/>
                    <a:pt x="4758" y="3214"/>
                  </a:cubicBezTo>
                  <a:cubicBezTo>
                    <a:pt x="4726" y="3056"/>
                    <a:pt x="4758" y="2899"/>
                    <a:pt x="4789" y="2741"/>
                  </a:cubicBezTo>
                  <a:lnTo>
                    <a:pt x="5041" y="2016"/>
                  </a:lnTo>
                  <a:cubicBezTo>
                    <a:pt x="4821" y="1607"/>
                    <a:pt x="4758" y="1134"/>
                    <a:pt x="4758" y="662"/>
                  </a:cubicBezTo>
                  <a:cubicBezTo>
                    <a:pt x="4758" y="410"/>
                    <a:pt x="4789" y="189"/>
                    <a:pt x="482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47" name="Google Shape;8047;p94"/>
            <p:cNvSpPr/>
            <p:nvPr/>
          </p:nvSpPr>
          <p:spPr>
            <a:xfrm>
              <a:off x="-34677250" y="3338325"/>
              <a:ext cx="33875" cy="33900"/>
            </a:xfrm>
            <a:custGeom>
              <a:avLst/>
              <a:gdLst/>
              <a:ahLst/>
              <a:cxnLst/>
              <a:rect l="l" t="t" r="r" b="b"/>
              <a:pathLst>
                <a:path w="1355" h="1356" extrusionOk="0">
                  <a:moveTo>
                    <a:pt x="662" y="1"/>
                  </a:moveTo>
                  <a:cubicBezTo>
                    <a:pt x="315" y="1"/>
                    <a:pt x="0" y="316"/>
                    <a:pt x="0" y="694"/>
                  </a:cubicBezTo>
                  <a:cubicBezTo>
                    <a:pt x="0" y="1040"/>
                    <a:pt x="315" y="1355"/>
                    <a:pt x="662" y="1355"/>
                  </a:cubicBezTo>
                  <a:cubicBezTo>
                    <a:pt x="1040" y="1355"/>
                    <a:pt x="1355" y="1040"/>
                    <a:pt x="1355" y="694"/>
                  </a:cubicBezTo>
                  <a:cubicBezTo>
                    <a:pt x="1355" y="316"/>
                    <a:pt x="1040" y="1"/>
                    <a:pt x="662"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48" name="Google Shape;8048;p94"/>
            <p:cNvSpPr/>
            <p:nvPr/>
          </p:nvSpPr>
          <p:spPr>
            <a:xfrm>
              <a:off x="-34618200" y="3202500"/>
              <a:ext cx="137075" cy="135850"/>
            </a:xfrm>
            <a:custGeom>
              <a:avLst/>
              <a:gdLst/>
              <a:ahLst/>
              <a:cxnLst/>
              <a:rect l="l" t="t" r="r" b="b"/>
              <a:pathLst>
                <a:path w="5483" h="5434" extrusionOk="0">
                  <a:moveTo>
                    <a:pt x="2710" y="992"/>
                  </a:moveTo>
                  <a:cubicBezTo>
                    <a:pt x="2899" y="992"/>
                    <a:pt x="3057" y="1149"/>
                    <a:pt x="3057" y="1338"/>
                  </a:cubicBezTo>
                  <a:cubicBezTo>
                    <a:pt x="3057" y="1559"/>
                    <a:pt x="2899" y="1716"/>
                    <a:pt x="2710" y="1716"/>
                  </a:cubicBezTo>
                  <a:cubicBezTo>
                    <a:pt x="2521" y="1716"/>
                    <a:pt x="2364" y="1559"/>
                    <a:pt x="2364" y="1338"/>
                  </a:cubicBezTo>
                  <a:cubicBezTo>
                    <a:pt x="2395" y="1149"/>
                    <a:pt x="2553" y="992"/>
                    <a:pt x="2710" y="992"/>
                  </a:cubicBezTo>
                  <a:close/>
                  <a:moveTo>
                    <a:pt x="2742" y="2346"/>
                  </a:moveTo>
                  <a:cubicBezTo>
                    <a:pt x="2962" y="2346"/>
                    <a:pt x="3120" y="2504"/>
                    <a:pt x="3120" y="2693"/>
                  </a:cubicBezTo>
                  <a:lnTo>
                    <a:pt x="3120" y="4079"/>
                  </a:lnTo>
                  <a:cubicBezTo>
                    <a:pt x="3120" y="4268"/>
                    <a:pt x="2962" y="4426"/>
                    <a:pt x="2742" y="4426"/>
                  </a:cubicBezTo>
                  <a:cubicBezTo>
                    <a:pt x="2553" y="4426"/>
                    <a:pt x="2395" y="4268"/>
                    <a:pt x="2395" y="4079"/>
                  </a:cubicBezTo>
                  <a:lnTo>
                    <a:pt x="2395" y="2693"/>
                  </a:lnTo>
                  <a:cubicBezTo>
                    <a:pt x="2395" y="2504"/>
                    <a:pt x="2553" y="2346"/>
                    <a:pt x="2742" y="2346"/>
                  </a:cubicBezTo>
                  <a:close/>
                  <a:moveTo>
                    <a:pt x="2646" y="0"/>
                  </a:moveTo>
                  <a:cubicBezTo>
                    <a:pt x="1359" y="0"/>
                    <a:pt x="1" y="1099"/>
                    <a:pt x="1" y="2724"/>
                  </a:cubicBezTo>
                  <a:cubicBezTo>
                    <a:pt x="1" y="3197"/>
                    <a:pt x="127" y="3638"/>
                    <a:pt x="348" y="4016"/>
                  </a:cubicBezTo>
                  <a:lnTo>
                    <a:pt x="33" y="4961"/>
                  </a:lnTo>
                  <a:cubicBezTo>
                    <a:pt x="1" y="5087"/>
                    <a:pt x="33" y="5245"/>
                    <a:pt x="127" y="5339"/>
                  </a:cubicBezTo>
                  <a:cubicBezTo>
                    <a:pt x="167" y="5399"/>
                    <a:pt x="245" y="5421"/>
                    <a:pt x="329" y="5421"/>
                  </a:cubicBezTo>
                  <a:cubicBezTo>
                    <a:pt x="377" y="5421"/>
                    <a:pt x="427" y="5414"/>
                    <a:pt x="474" y="5402"/>
                  </a:cubicBezTo>
                  <a:lnTo>
                    <a:pt x="1419" y="5087"/>
                  </a:lnTo>
                  <a:cubicBezTo>
                    <a:pt x="1797" y="5339"/>
                    <a:pt x="2238" y="5434"/>
                    <a:pt x="2742" y="5434"/>
                  </a:cubicBezTo>
                  <a:cubicBezTo>
                    <a:pt x="4254" y="5434"/>
                    <a:pt x="5483" y="4237"/>
                    <a:pt x="5483" y="2724"/>
                  </a:cubicBezTo>
                  <a:cubicBezTo>
                    <a:pt x="5483" y="1275"/>
                    <a:pt x="4317" y="78"/>
                    <a:pt x="2899" y="15"/>
                  </a:cubicBezTo>
                  <a:cubicBezTo>
                    <a:pt x="2815" y="5"/>
                    <a:pt x="2731" y="0"/>
                    <a:pt x="264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49" name="Google Shape;8049;p94"/>
            <p:cNvSpPr/>
            <p:nvPr/>
          </p:nvSpPr>
          <p:spPr>
            <a:xfrm>
              <a:off x="-34755225" y="3440725"/>
              <a:ext cx="188250" cy="52800"/>
            </a:xfrm>
            <a:custGeom>
              <a:avLst/>
              <a:gdLst/>
              <a:ahLst/>
              <a:cxnLst/>
              <a:rect l="l" t="t" r="r" b="b"/>
              <a:pathLst>
                <a:path w="7530" h="2112" extrusionOk="0">
                  <a:moveTo>
                    <a:pt x="0" y="0"/>
                  </a:moveTo>
                  <a:lnTo>
                    <a:pt x="0" y="1071"/>
                  </a:lnTo>
                  <a:cubicBezTo>
                    <a:pt x="0" y="1670"/>
                    <a:pt x="473" y="2111"/>
                    <a:pt x="1040" y="2111"/>
                  </a:cubicBezTo>
                  <a:lnTo>
                    <a:pt x="6490" y="2111"/>
                  </a:lnTo>
                  <a:cubicBezTo>
                    <a:pt x="7057" y="2111"/>
                    <a:pt x="7530" y="1639"/>
                    <a:pt x="7530" y="1071"/>
                  </a:cubicBezTo>
                  <a:lnTo>
                    <a:pt x="7530"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50" name="Google Shape;8050;p94"/>
            <p:cNvSpPr/>
            <p:nvPr/>
          </p:nvSpPr>
          <p:spPr>
            <a:xfrm>
              <a:off x="-34754450" y="3202075"/>
              <a:ext cx="153600" cy="33900"/>
            </a:xfrm>
            <a:custGeom>
              <a:avLst/>
              <a:gdLst/>
              <a:ahLst/>
              <a:cxnLst/>
              <a:rect l="l" t="t" r="r" b="b"/>
              <a:pathLst>
                <a:path w="6144" h="1356" extrusionOk="0">
                  <a:moveTo>
                    <a:pt x="1040" y="0"/>
                  </a:moveTo>
                  <a:cubicBezTo>
                    <a:pt x="473" y="0"/>
                    <a:pt x="1" y="473"/>
                    <a:pt x="1" y="1009"/>
                  </a:cubicBezTo>
                  <a:lnTo>
                    <a:pt x="1" y="1355"/>
                  </a:lnTo>
                  <a:lnTo>
                    <a:pt x="5104" y="1355"/>
                  </a:lnTo>
                  <a:cubicBezTo>
                    <a:pt x="5293" y="819"/>
                    <a:pt x="5672" y="347"/>
                    <a:pt x="6144"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051" name="Google Shape;8051;p94"/>
          <p:cNvGrpSpPr/>
          <p:nvPr/>
        </p:nvGrpSpPr>
        <p:grpSpPr>
          <a:xfrm>
            <a:off x="4075125" y="4888226"/>
            <a:ext cx="471527" cy="471487"/>
            <a:chOff x="-31093575" y="3911725"/>
            <a:chExt cx="291450" cy="291425"/>
          </a:xfrm>
        </p:grpSpPr>
        <p:sp>
          <p:nvSpPr>
            <p:cNvPr id="8052" name="Google Shape;8052;p94"/>
            <p:cNvSpPr/>
            <p:nvPr/>
          </p:nvSpPr>
          <p:spPr>
            <a:xfrm>
              <a:off x="-31093575" y="3911725"/>
              <a:ext cx="291450" cy="291425"/>
            </a:xfrm>
            <a:custGeom>
              <a:avLst/>
              <a:gdLst/>
              <a:ahLst/>
              <a:cxnLst/>
              <a:rect l="l" t="t" r="r" b="b"/>
              <a:pathLst>
                <a:path w="11658" h="11657" extrusionOk="0">
                  <a:moveTo>
                    <a:pt x="5829" y="0"/>
                  </a:moveTo>
                  <a:cubicBezTo>
                    <a:pt x="3372" y="0"/>
                    <a:pt x="1261" y="1796"/>
                    <a:pt x="788" y="4159"/>
                  </a:cubicBezTo>
                  <a:cubicBezTo>
                    <a:pt x="347" y="4285"/>
                    <a:pt x="1" y="4694"/>
                    <a:pt x="1" y="5167"/>
                  </a:cubicBezTo>
                  <a:lnTo>
                    <a:pt x="1" y="7876"/>
                  </a:lnTo>
                  <a:cubicBezTo>
                    <a:pt x="1" y="8412"/>
                    <a:pt x="473" y="8885"/>
                    <a:pt x="1009" y="8885"/>
                  </a:cubicBezTo>
                  <a:lnTo>
                    <a:pt x="1702" y="8885"/>
                  </a:lnTo>
                  <a:cubicBezTo>
                    <a:pt x="1891" y="8885"/>
                    <a:pt x="2049" y="8727"/>
                    <a:pt x="2049" y="8538"/>
                  </a:cubicBezTo>
                  <a:lnTo>
                    <a:pt x="2049" y="4442"/>
                  </a:lnTo>
                  <a:cubicBezTo>
                    <a:pt x="2049" y="4253"/>
                    <a:pt x="1891" y="4096"/>
                    <a:pt x="1702" y="4096"/>
                  </a:cubicBezTo>
                  <a:lnTo>
                    <a:pt x="1481" y="4096"/>
                  </a:lnTo>
                  <a:cubicBezTo>
                    <a:pt x="1954" y="2111"/>
                    <a:pt x="3781" y="630"/>
                    <a:pt x="5829" y="630"/>
                  </a:cubicBezTo>
                  <a:cubicBezTo>
                    <a:pt x="7877" y="630"/>
                    <a:pt x="9673" y="2111"/>
                    <a:pt x="10145" y="4096"/>
                  </a:cubicBezTo>
                  <a:lnTo>
                    <a:pt x="9956" y="4096"/>
                  </a:lnTo>
                  <a:cubicBezTo>
                    <a:pt x="9767" y="4096"/>
                    <a:pt x="9610" y="4253"/>
                    <a:pt x="9610" y="4442"/>
                  </a:cubicBezTo>
                  <a:lnTo>
                    <a:pt x="9610" y="8538"/>
                  </a:lnTo>
                  <a:cubicBezTo>
                    <a:pt x="9610" y="8727"/>
                    <a:pt x="9767" y="8885"/>
                    <a:pt x="9956" y="8885"/>
                  </a:cubicBezTo>
                  <a:lnTo>
                    <a:pt x="10271" y="8885"/>
                  </a:lnTo>
                  <a:cubicBezTo>
                    <a:pt x="10114" y="9672"/>
                    <a:pt x="9421" y="10271"/>
                    <a:pt x="8570" y="10271"/>
                  </a:cubicBezTo>
                  <a:lnTo>
                    <a:pt x="6774" y="10271"/>
                  </a:lnTo>
                  <a:cubicBezTo>
                    <a:pt x="6617" y="9893"/>
                    <a:pt x="6270" y="9609"/>
                    <a:pt x="5829" y="9609"/>
                  </a:cubicBezTo>
                  <a:cubicBezTo>
                    <a:pt x="5262" y="9609"/>
                    <a:pt x="4789" y="10082"/>
                    <a:pt x="4789" y="10617"/>
                  </a:cubicBezTo>
                  <a:cubicBezTo>
                    <a:pt x="4789" y="11184"/>
                    <a:pt x="5262" y="11657"/>
                    <a:pt x="5829" y="11657"/>
                  </a:cubicBezTo>
                  <a:cubicBezTo>
                    <a:pt x="6270" y="11657"/>
                    <a:pt x="6648" y="11373"/>
                    <a:pt x="6774" y="10995"/>
                  </a:cubicBezTo>
                  <a:lnTo>
                    <a:pt x="8570" y="10995"/>
                  </a:lnTo>
                  <a:cubicBezTo>
                    <a:pt x="9799" y="10995"/>
                    <a:pt x="10775" y="10082"/>
                    <a:pt x="10933" y="8885"/>
                  </a:cubicBezTo>
                  <a:cubicBezTo>
                    <a:pt x="11342" y="8790"/>
                    <a:pt x="11658" y="8380"/>
                    <a:pt x="11658" y="7908"/>
                  </a:cubicBezTo>
                  <a:lnTo>
                    <a:pt x="11658" y="5198"/>
                  </a:lnTo>
                  <a:cubicBezTo>
                    <a:pt x="11658" y="4694"/>
                    <a:pt x="11311" y="4253"/>
                    <a:pt x="10870" y="4159"/>
                  </a:cubicBezTo>
                  <a:cubicBezTo>
                    <a:pt x="10397" y="1796"/>
                    <a:pt x="8255" y="0"/>
                    <a:pt x="5829"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53" name="Google Shape;8053;p94"/>
            <p:cNvSpPr/>
            <p:nvPr/>
          </p:nvSpPr>
          <p:spPr>
            <a:xfrm>
              <a:off x="-31025825" y="3980250"/>
              <a:ext cx="156750" cy="154250"/>
            </a:xfrm>
            <a:custGeom>
              <a:avLst/>
              <a:gdLst/>
              <a:ahLst/>
              <a:cxnLst/>
              <a:rect l="l" t="t" r="r" b="b"/>
              <a:pathLst>
                <a:path w="6270" h="6170" extrusionOk="0">
                  <a:moveTo>
                    <a:pt x="3119" y="1386"/>
                  </a:moveTo>
                  <a:cubicBezTo>
                    <a:pt x="3308" y="1386"/>
                    <a:pt x="3466" y="1544"/>
                    <a:pt x="3466" y="1733"/>
                  </a:cubicBezTo>
                  <a:cubicBezTo>
                    <a:pt x="3466" y="1953"/>
                    <a:pt x="3308" y="2079"/>
                    <a:pt x="3119" y="2079"/>
                  </a:cubicBezTo>
                  <a:cubicBezTo>
                    <a:pt x="2930" y="2079"/>
                    <a:pt x="2773" y="1953"/>
                    <a:pt x="2773" y="1733"/>
                  </a:cubicBezTo>
                  <a:cubicBezTo>
                    <a:pt x="2773" y="1544"/>
                    <a:pt x="2930" y="1386"/>
                    <a:pt x="3119" y="1386"/>
                  </a:cubicBezTo>
                  <a:close/>
                  <a:moveTo>
                    <a:pt x="3119" y="2741"/>
                  </a:moveTo>
                  <a:cubicBezTo>
                    <a:pt x="3308" y="2741"/>
                    <a:pt x="3466" y="2867"/>
                    <a:pt x="3466" y="3088"/>
                  </a:cubicBezTo>
                  <a:lnTo>
                    <a:pt x="3466" y="4474"/>
                  </a:lnTo>
                  <a:cubicBezTo>
                    <a:pt x="3466" y="4663"/>
                    <a:pt x="3308" y="4820"/>
                    <a:pt x="3119" y="4820"/>
                  </a:cubicBezTo>
                  <a:cubicBezTo>
                    <a:pt x="2930" y="4820"/>
                    <a:pt x="2773" y="4663"/>
                    <a:pt x="2773" y="4474"/>
                  </a:cubicBezTo>
                  <a:lnTo>
                    <a:pt x="2773" y="3088"/>
                  </a:lnTo>
                  <a:cubicBezTo>
                    <a:pt x="2773" y="2867"/>
                    <a:pt x="2930" y="2741"/>
                    <a:pt x="3119" y="2741"/>
                  </a:cubicBezTo>
                  <a:close/>
                  <a:moveTo>
                    <a:pt x="3151" y="0"/>
                  </a:moveTo>
                  <a:cubicBezTo>
                    <a:pt x="1449" y="0"/>
                    <a:pt x="63" y="1386"/>
                    <a:pt x="63" y="3088"/>
                  </a:cubicBezTo>
                  <a:cubicBezTo>
                    <a:pt x="63" y="3592"/>
                    <a:pt x="158" y="4096"/>
                    <a:pt x="441" y="4568"/>
                  </a:cubicBezTo>
                  <a:lnTo>
                    <a:pt x="63" y="5734"/>
                  </a:lnTo>
                  <a:cubicBezTo>
                    <a:pt x="0" y="5828"/>
                    <a:pt x="0" y="5955"/>
                    <a:pt x="126" y="6081"/>
                  </a:cubicBezTo>
                  <a:cubicBezTo>
                    <a:pt x="171" y="6125"/>
                    <a:pt x="263" y="6170"/>
                    <a:pt x="357" y="6170"/>
                  </a:cubicBezTo>
                  <a:cubicBezTo>
                    <a:pt x="396" y="6170"/>
                    <a:pt x="436" y="6162"/>
                    <a:pt x="473" y="6144"/>
                  </a:cubicBezTo>
                  <a:lnTo>
                    <a:pt x="1638" y="5765"/>
                  </a:lnTo>
                  <a:cubicBezTo>
                    <a:pt x="2079" y="6049"/>
                    <a:pt x="2615" y="6144"/>
                    <a:pt x="3151" y="6144"/>
                  </a:cubicBezTo>
                  <a:cubicBezTo>
                    <a:pt x="4852" y="6144"/>
                    <a:pt x="6270" y="4789"/>
                    <a:pt x="6270" y="3088"/>
                  </a:cubicBezTo>
                  <a:cubicBezTo>
                    <a:pt x="6270" y="1386"/>
                    <a:pt x="4852" y="0"/>
                    <a:pt x="315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054" name="Google Shape;8054;p94"/>
          <p:cNvGrpSpPr/>
          <p:nvPr/>
        </p:nvGrpSpPr>
        <p:grpSpPr>
          <a:xfrm>
            <a:off x="2887698" y="5497515"/>
            <a:ext cx="475329" cy="472781"/>
            <a:chOff x="-29946000" y="3183175"/>
            <a:chExt cx="293800" cy="292225"/>
          </a:xfrm>
        </p:grpSpPr>
        <p:sp>
          <p:nvSpPr>
            <p:cNvPr id="8055" name="Google Shape;8055;p94"/>
            <p:cNvSpPr/>
            <p:nvPr/>
          </p:nvSpPr>
          <p:spPr>
            <a:xfrm>
              <a:off x="-29839675" y="3355650"/>
              <a:ext cx="186700" cy="33900"/>
            </a:xfrm>
            <a:custGeom>
              <a:avLst/>
              <a:gdLst/>
              <a:ahLst/>
              <a:cxnLst/>
              <a:rect l="l" t="t" r="r" b="b"/>
              <a:pathLst>
                <a:path w="7468" h="1356" extrusionOk="0">
                  <a:moveTo>
                    <a:pt x="568" y="1"/>
                  </a:moveTo>
                  <a:cubicBezTo>
                    <a:pt x="568" y="505"/>
                    <a:pt x="379" y="977"/>
                    <a:pt x="1" y="1356"/>
                  </a:cubicBezTo>
                  <a:lnTo>
                    <a:pt x="7467" y="1356"/>
                  </a:lnTo>
                  <a:lnTo>
                    <a:pt x="7467"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56" name="Google Shape;8056;p94"/>
            <p:cNvSpPr/>
            <p:nvPr/>
          </p:nvSpPr>
          <p:spPr>
            <a:xfrm>
              <a:off x="-29824700" y="3406850"/>
              <a:ext cx="172500" cy="68550"/>
            </a:xfrm>
            <a:custGeom>
              <a:avLst/>
              <a:gdLst/>
              <a:ahLst/>
              <a:cxnLst/>
              <a:rect l="l" t="t" r="r" b="b"/>
              <a:pathLst>
                <a:path w="6900" h="2742" extrusionOk="0">
                  <a:moveTo>
                    <a:pt x="0" y="1"/>
                  </a:moveTo>
                  <a:cubicBezTo>
                    <a:pt x="662" y="505"/>
                    <a:pt x="1134" y="1292"/>
                    <a:pt x="1292" y="2237"/>
                  </a:cubicBezTo>
                  <a:cubicBezTo>
                    <a:pt x="1355" y="2395"/>
                    <a:pt x="1292" y="2584"/>
                    <a:pt x="1260" y="2742"/>
                  </a:cubicBezTo>
                  <a:lnTo>
                    <a:pt x="6553" y="2742"/>
                  </a:lnTo>
                  <a:cubicBezTo>
                    <a:pt x="6742" y="2742"/>
                    <a:pt x="6900" y="2584"/>
                    <a:pt x="6900" y="2395"/>
                  </a:cubicBezTo>
                  <a:lnTo>
                    <a:pt x="6900"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57" name="Google Shape;8057;p94"/>
            <p:cNvSpPr/>
            <p:nvPr/>
          </p:nvSpPr>
          <p:spPr>
            <a:xfrm>
              <a:off x="-29756975" y="3183175"/>
              <a:ext cx="69325" cy="68550"/>
            </a:xfrm>
            <a:custGeom>
              <a:avLst/>
              <a:gdLst/>
              <a:ahLst/>
              <a:cxnLst/>
              <a:rect l="l" t="t" r="r" b="b"/>
              <a:pathLst>
                <a:path w="2773" h="2742" extrusionOk="0">
                  <a:moveTo>
                    <a:pt x="1387" y="0"/>
                  </a:moveTo>
                  <a:cubicBezTo>
                    <a:pt x="631" y="0"/>
                    <a:pt x="1" y="630"/>
                    <a:pt x="1" y="1386"/>
                  </a:cubicBezTo>
                  <a:cubicBezTo>
                    <a:pt x="1" y="2111"/>
                    <a:pt x="631" y="2741"/>
                    <a:pt x="1387" y="2741"/>
                  </a:cubicBezTo>
                  <a:cubicBezTo>
                    <a:pt x="2143" y="2741"/>
                    <a:pt x="2773" y="2174"/>
                    <a:pt x="2773" y="1386"/>
                  </a:cubicBezTo>
                  <a:cubicBezTo>
                    <a:pt x="2773" y="630"/>
                    <a:pt x="2143" y="0"/>
                    <a:pt x="138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58" name="Google Shape;8058;p94"/>
            <p:cNvSpPr/>
            <p:nvPr/>
          </p:nvSpPr>
          <p:spPr>
            <a:xfrm>
              <a:off x="-29790850" y="3269025"/>
              <a:ext cx="137875" cy="68550"/>
            </a:xfrm>
            <a:custGeom>
              <a:avLst/>
              <a:gdLst/>
              <a:ahLst/>
              <a:cxnLst/>
              <a:rect l="l" t="t" r="r" b="b"/>
              <a:pathLst>
                <a:path w="5515" h="2742" extrusionOk="0">
                  <a:moveTo>
                    <a:pt x="2773" y="0"/>
                  </a:moveTo>
                  <a:cubicBezTo>
                    <a:pt x="1419" y="0"/>
                    <a:pt x="221" y="1040"/>
                    <a:pt x="32" y="2363"/>
                  </a:cubicBezTo>
                  <a:cubicBezTo>
                    <a:pt x="1" y="2552"/>
                    <a:pt x="158" y="2741"/>
                    <a:pt x="379" y="2741"/>
                  </a:cubicBezTo>
                  <a:lnTo>
                    <a:pt x="5136" y="2741"/>
                  </a:lnTo>
                  <a:cubicBezTo>
                    <a:pt x="5357" y="2741"/>
                    <a:pt x="5514" y="2552"/>
                    <a:pt x="5514" y="2363"/>
                  </a:cubicBezTo>
                  <a:cubicBezTo>
                    <a:pt x="5294" y="1008"/>
                    <a:pt x="4160" y="0"/>
                    <a:pt x="2773"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59" name="Google Shape;8059;p94"/>
            <p:cNvSpPr/>
            <p:nvPr/>
          </p:nvSpPr>
          <p:spPr>
            <a:xfrm>
              <a:off x="-29911350" y="3321000"/>
              <a:ext cx="69325" cy="68550"/>
            </a:xfrm>
            <a:custGeom>
              <a:avLst/>
              <a:gdLst/>
              <a:ahLst/>
              <a:cxnLst/>
              <a:rect l="l" t="t" r="r" b="b"/>
              <a:pathLst>
                <a:path w="2773" h="2742" extrusionOk="0">
                  <a:moveTo>
                    <a:pt x="1387" y="1"/>
                  </a:moveTo>
                  <a:cubicBezTo>
                    <a:pt x="631" y="1"/>
                    <a:pt x="1" y="599"/>
                    <a:pt x="1" y="1387"/>
                  </a:cubicBezTo>
                  <a:cubicBezTo>
                    <a:pt x="1" y="2143"/>
                    <a:pt x="631" y="2742"/>
                    <a:pt x="1387" y="2742"/>
                  </a:cubicBezTo>
                  <a:cubicBezTo>
                    <a:pt x="2143" y="2742"/>
                    <a:pt x="2773" y="2143"/>
                    <a:pt x="2773" y="1387"/>
                  </a:cubicBezTo>
                  <a:cubicBezTo>
                    <a:pt x="2773" y="599"/>
                    <a:pt x="2143" y="1"/>
                    <a:pt x="138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60" name="Google Shape;8060;p94"/>
            <p:cNvSpPr/>
            <p:nvPr/>
          </p:nvSpPr>
          <p:spPr>
            <a:xfrm>
              <a:off x="-29946000" y="3406850"/>
              <a:ext cx="137075" cy="67775"/>
            </a:xfrm>
            <a:custGeom>
              <a:avLst/>
              <a:gdLst/>
              <a:ahLst/>
              <a:cxnLst/>
              <a:rect l="l" t="t" r="r" b="b"/>
              <a:pathLst>
                <a:path w="5483" h="2711" extrusionOk="0">
                  <a:moveTo>
                    <a:pt x="2773" y="1"/>
                  </a:moveTo>
                  <a:cubicBezTo>
                    <a:pt x="1387" y="1"/>
                    <a:pt x="252" y="1009"/>
                    <a:pt x="63" y="2300"/>
                  </a:cubicBezTo>
                  <a:cubicBezTo>
                    <a:pt x="0" y="2521"/>
                    <a:pt x="158" y="2710"/>
                    <a:pt x="410" y="2710"/>
                  </a:cubicBezTo>
                  <a:lnTo>
                    <a:pt x="5136" y="2710"/>
                  </a:lnTo>
                  <a:cubicBezTo>
                    <a:pt x="5325" y="2710"/>
                    <a:pt x="5482" y="2521"/>
                    <a:pt x="5482" y="2300"/>
                  </a:cubicBezTo>
                  <a:cubicBezTo>
                    <a:pt x="5293" y="1009"/>
                    <a:pt x="4159" y="1"/>
                    <a:pt x="2773"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061" name="Google Shape;8061;p94"/>
          <p:cNvGrpSpPr/>
          <p:nvPr/>
        </p:nvGrpSpPr>
        <p:grpSpPr>
          <a:xfrm>
            <a:off x="3480407" y="1840386"/>
            <a:ext cx="477877" cy="472215"/>
            <a:chOff x="-34408675" y="3202075"/>
            <a:chExt cx="295375" cy="291875"/>
          </a:xfrm>
        </p:grpSpPr>
        <p:sp>
          <p:nvSpPr>
            <p:cNvPr id="8062" name="Google Shape;8062;p94"/>
            <p:cNvSpPr/>
            <p:nvPr/>
          </p:nvSpPr>
          <p:spPr>
            <a:xfrm>
              <a:off x="-34274775" y="3202075"/>
              <a:ext cx="161475" cy="161475"/>
            </a:xfrm>
            <a:custGeom>
              <a:avLst/>
              <a:gdLst/>
              <a:ahLst/>
              <a:cxnLst/>
              <a:rect l="l" t="t" r="r" b="b"/>
              <a:pathLst>
                <a:path w="6459" h="6459" extrusionOk="0">
                  <a:moveTo>
                    <a:pt x="3718" y="0"/>
                  </a:moveTo>
                  <a:cubicBezTo>
                    <a:pt x="3560" y="0"/>
                    <a:pt x="3434" y="63"/>
                    <a:pt x="3403" y="189"/>
                  </a:cubicBezTo>
                  <a:cubicBezTo>
                    <a:pt x="3340" y="315"/>
                    <a:pt x="3340" y="473"/>
                    <a:pt x="3466" y="536"/>
                  </a:cubicBezTo>
                  <a:lnTo>
                    <a:pt x="4190" y="1261"/>
                  </a:lnTo>
                  <a:lnTo>
                    <a:pt x="1260" y="4159"/>
                  </a:lnTo>
                  <a:lnTo>
                    <a:pt x="567" y="3466"/>
                  </a:lnTo>
                  <a:cubicBezTo>
                    <a:pt x="496" y="3395"/>
                    <a:pt x="390" y="3360"/>
                    <a:pt x="288" y="3360"/>
                  </a:cubicBezTo>
                  <a:cubicBezTo>
                    <a:pt x="254" y="3360"/>
                    <a:pt x="221" y="3363"/>
                    <a:pt x="189" y="3371"/>
                  </a:cubicBezTo>
                  <a:cubicBezTo>
                    <a:pt x="95" y="3403"/>
                    <a:pt x="0" y="3560"/>
                    <a:pt x="0" y="3686"/>
                  </a:cubicBezTo>
                  <a:lnTo>
                    <a:pt x="0" y="6081"/>
                  </a:lnTo>
                  <a:cubicBezTo>
                    <a:pt x="0" y="6301"/>
                    <a:pt x="158" y="6459"/>
                    <a:pt x="347" y="6459"/>
                  </a:cubicBezTo>
                  <a:lnTo>
                    <a:pt x="2773" y="6459"/>
                  </a:lnTo>
                  <a:cubicBezTo>
                    <a:pt x="2930" y="6459"/>
                    <a:pt x="3025" y="6364"/>
                    <a:pt x="3088" y="6238"/>
                  </a:cubicBezTo>
                  <a:cubicBezTo>
                    <a:pt x="3119" y="6144"/>
                    <a:pt x="3119" y="5986"/>
                    <a:pt x="2993" y="5892"/>
                  </a:cubicBezTo>
                  <a:lnTo>
                    <a:pt x="2300" y="5199"/>
                  </a:lnTo>
                  <a:lnTo>
                    <a:pt x="5198" y="2269"/>
                  </a:lnTo>
                  <a:lnTo>
                    <a:pt x="5923" y="2993"/>
                  </a:lnTo>
                  <a:cubicBezTo>
                    <a:pt x="5969" y="3039"/>
                    <a:pt x="6066" y="3069"/>
                    <a:pt x="6164" y="3069"/>
                  </a:cubicBezTo>
                  <a:cubicBezTo>
                    <a:pt x="6200" y="3069"/>
                    <a:pt x="6236" y="3065"/>
                    <a:pt x="6270" y="3056"/>
                  </a:cubicBezTo>
                  <a:cubicBezTo>
                    <a:pt x="6396" y="3025"/>
                    <a:pt x="6459" y="2867"/>
                    <a:pt x="6459" y="2741"/>
                  </a:cubicBezTo>
                  <a:lnTo>
                    <a:pt x="6459" y="347"/>
                  </a:lnTo>
                  <a:cubicBezTo>
                    <a:pt x="6459" y="158"/>
                    <a:pt x="6301" y="0"/>
                    <a:pt x="6112"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63" name="Google Shape;8063;p94"/>
            <p:cNvSpPr/>
            <p:nvPr/>
          </p:nvSpPr>
          <p:spPr>
            <a:xfrm>
              <a:off x="-34378750" y="3263175"/>
              <a:ext cx="76425" cy="73600"/>
            </a:xfrm>
            <a:custGeom>
              <a:avLst/>
              <a:gdLst/>
              <a:ahLst/>
              <a:cxnLst/>
              <a:rect l="l" t="t" r="r" b="b"/>
              <a:pathLst>
                <a:path w="3057" h="2944" extrusionOk="0">
                  <a:moveTo>
                    <a:pt x="970" y="1"/>
                  </a:moveTo>
                  <a:cubicBezTo>
                    <a:pt x="685" y="1"/>
                    <a:pt x="405" y="114"/>
                    <a:pt x="221" y="297"/>
                  </a:cubicBezTo>
                  <a:lnTo>
                    <a:pt x="1" y="549"/>
                  </a:lnTo>
                  <a:lnTo>
                    <a:pt x="2395" y="2944"/>
                  </a:lnTo>
                  <a:lnTo>
                    <a:pt x="2678" y="2755"/>
                  </a:lnTo>
                  <a:cubicBezTo>
                    <a:pt x="3056" y="2345"/>
                    <a:pt x="3056" y="1683"/>
                    <a:pt x="2678" y="1274"/>
                  </a:cubicBezTo>
                  <a:lnTo>
                    <a:pt x="1670" y="297"/>
                  </a:lnTo>
                  <a:cubicBezTo>
                    <a:pt x="1478" y="90"/>
                    <a:pt x="1222" y="1"/>
                    <a:pt x="97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64" name="Google Shape;8064;p94"/>
            <p:cNvSpPr/>
            <p:nvPr/>
          </p:nvSpPr>
          <p:spPr>
            <a:xfrm>
              <a:off x="-34250375" y="3392300"/>
              <a:ext cx="77225" cy="74425"/>
            </a:xfrm>
            <a:custGeom>
              <a:avLst/>
              <a:gdLst/>
              <a:ahLst/>
              <a:cxnLst/>
              <a:rect l="l" t="t" r="r" b="b"/>
              <a:pathLst>
                <a:path w="3089" h="2977" extrusionOk="0">
                  <a:moveTo>
                    <a:pt x="999" y="0"/>
                  </a:moveTo>
                  <a:cubicBezTo>
                    <a:pt x="787" y="0"/>
                    <a:pt x="577" y="66"/>
                    <a:pt x="410" y="205"/>
                  </a:cubicBezTo>
                  <a:cubicBezTo>
                    <a:pt x="379" y="205"/>
                    <a:pt x="316" y="268"/>
                    <a:pt x="284" y="299"/>
                  </a:cubicBezTo>
                  <a:lnTo>
                    <a:pt x="1" y="583"/>
                  </a:lnTo>
                  <a:lnTo>
                    <a:pt x="2427" y="2977"/>
                  </a:lnTo>
                  <a:lnTo>
                    <a:pt x="2679" y="2693"/>
                  </a:lnTo>
                  <a:cubicBezTo>
                    <a:pt x="3088" y="2315"/>
                    <a:pt x="3088" y="1622"/>
                    <a:pt x="2679" y="1244"/>
                  </a:cubicBezTo>
                  <a:lnTo>
                    <a:pt x="1734" y="299"/>
                  </a:lnTo>
                  <a:cubicBezTo>
                    <a:pt x="1540" y="105"/>
                    <a:pt x="1267" y="0"/>
                    <a:pt x="999"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65" name="Google Shape;8065;p94"/>
            <p:cNvSpPr/>
            <p:nvPr/>
          </p:nvSpPr>
          <p:spPr>
            <a:xfrm>
              <a:off x="-34408675" y="3290275"/>
              <a:ext cx="207150" cy="203675"/>
            </a:xfrm>
            <a:custGeom>
              <a:avLst/>
              <a:gdLst/>
              <a:ahLst/>
              <a:cxnLst/>
              <a:rect l="l" t="t" r="r" b="b"/>
              <a:pathLst>
                <a:path w="8286" h="8147" extrusionOk="0">
                  <a:moveTo>
                    <a:pt x="725" y="1"/>
                  </a:moveTo>
                  <a:cubicBezTo>
                    <a:pt x="95" y="631"/>
                    <a:pt x="0" y="1387"/>
                    <a:pt x="284" y="2017"/>
                  </a:cubicBezTo>
                  <a:cubicBezTo>
                    <a:pt x="1387" y="4223"/>
                    <a:pt x="3938" y="6774"/>
                    <a:pt x="6270" y="7972"/>
                  </a:cubicBezTo>
                  <a:cubicBezTo>
                    <a:pt x="6499" y="8086"/>
                    <a:pt x="6745" y="8147"/>
                    <a:pt x="6996" y="8147"/>
                  </a:cubicBezTo>
                  <a:cubicBezTo>
                    <a:pt x="7434" y="8147"/>
                    <a:pt x="7886" y="7963"/>
                    <a:pt x="8286" y="7562"/>
                  </a:cubicBezTo>
                  <a:lnTo>
                    <a:pt x="725"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066" name="Google Shape;8066;p94"/>
          <p:cNvGrpSpPr/>
          <p:nvPr/>
        </p:nvGrpSpPr>
        <p:grpSpPr>
          <a:xfrm>
            <a:off x="3482955" y="2427044"/>
            <a:ext cx="472781" cy="475005"/>
            <a:chOff x="-34405525" y="3558075"/>
            <a:chExt cx="292225" cy="293600"/>
          </a:xfrm>
        </p:grpSpPr>
        <p:sp>
          <p:nvSpPr>
            <p:cNvPr id="8067" name="Google Shape;8067;p94"/>
            <p:cNvSpPr/>
            <p:nvPr/>
          </p:nvSpPr>
          <p:spPr>
            <a:xfrm>
              <a:off x="-34303150" y="3663825"/>
              <a:ext cx="189850" cy="187850"/>
            </a:xfrm>
            <a:custGeom>
              <a:avLst/>
              <a:gdLst/>
              <a:ahLst/>
              <a:cxnLst/>
              <a:rect l="l" t="t" r="r" b="b"/>
              <a:pathLst>
                <a:path w="7594" h="7514" extrusionOk="0">
                  <a:moveTo>
                    <a:pt x="5487" y="0"/>
                  </a:moveTo>
                  <a:cubicBezTo>
                    <a:pt x="5380" y="0"/>
                    <a:pt x="5278" y="8"/>
                    <a:pt x="5168" y="24"/>
                  </a:cubicBezTo>
                  <a:cubicBezTo>
                    <a:pt x="4349" y="181"/>
                    <a:pt x="3656" y="843"/>
                    <a:pt x="3561" y="1630"/>
                  </a:cubicBezTo>
                  <a:cubicBezTo>
                    <a:pt x="3467" y="2198"/>
                    <a:pt x="3561" y="2513"/>
                    <a:pt x="3719" y="2891"/>
                  </a:cubicBezTo>
                  <a:lnTo>
                    <a:pt x="285" y="6325"/>
                  </a:lnTo>
                  <a:cubicBezTo>
                    <a:pt x="1" y="6608"/>
                    <a:pt x="1" y="7049"/>
                    <a:pt x="285" y="7301"/>
                  </a:cubicBezTo>
                  <a:cubicBezTo>
                    <a:pt x="426" y="7443"/>
                    <a:pt x="600" y="7514"/>
                    <a:pt x="773" y="7514"/>
                  </a:cubicBezTo>
                  <a:cubicBezTo>
                    <a:pt x="946" y="7514"/>
                    <a:pt x="1119" y="7443"/>
                    <a:pt x="1261" y="7301"/>
                  </a:cubicBezTo>
                  <a:lnTo>
                    <a:pt x="4695" y="3899"/>
                  </a:lnTo>
                  <a:cubicBezTo>
                    <a:pt x="5022" y="4016"/>
                    <a:pt x="5280" y="4080"/>
                    <a:pt x="5597" y="4080"/>
                  </a:cubicBezTo>
                  <a:cubicBezTo>
                    <a:pt x="5708" y="4080"/>
                    <a:pt x="5825" y="4073"/>
                    <a:pt x="5955" y="4056"/>
                  </a:cubicBezTo>
                  <a:cubicBezTo>
                    <a:pt x="6775" y="3899"/>
                    <a:pt x="7436" y="3206"/>
                    <a:pt x="7562" y="2418"/>
                  </a:cubicBezTo>
                  <a:cubicBezTo>
                    <a:pt x="7594" y="2198"/>
                    <a:pt x="7594" y="1945"/>
                    <a:pt x="7562" y="1756"/>
                  </a:cubicBezTo>
                  <a:cubicBezTo>
                    <a:pt x="7562" y="1630"/>
                    <a:pt x="7436" y="1504"/>
                    <a:pt x="7310" y="1473"/>
                  </a:cubicBezTo>
                  <a:cubicBezTo>
                    <a:pt x="7287" y="1465"/>
                    <a:pt x="7259" y="1461"/>
                    <a:pt x="7229" y="1461"/>
                  </a:cubicBezTo>
                  <a:cubicBezTo>
                    <a:pt x="7141" y="1461"/>
                    <a:pt x="7034" y="1497"/>
                    <a:pt x="6964" y="1567"/>
                  </a:cubicBezTo>
                  <a:lnTo>
                    <a:pt x="6491" y="2040"/>
                  </a:lnTo>
                  <a:cubicBezTo>
                    <a:pt x="6365" y="2166"/>
                    <a:pt x="6192" y="2229"/>
                    <a:pt x="6014" y="2229"/>
                  </a:cubicBezTo>
                  <a:cubicBezTo>
                    <a:pt x="5837" y="2229"/>
                    <a:pt x="5656" y="2166"/>
                    <a:pt x="5514" y="2040"/>
                  </a:cubicBezTo>
                  <a:cubicBezTo>
                    <a:pt x="5231" y="1756"/>
                    <a:pt x="5231" y="1315"/>
                    <a:pt x="5514" y="1032"/>
                  </a:cubicBezTo>
                  <a:lnTo>
                    <a:pt x="6018" y="622"/>
                  </a:lnTo>
                  <a:cubicBezTo>
                    <a:pt x="6113" y="528"/>
                    <a:pt x="6144" y="370"/>
                    <a:pt x="6113" y="276"/>
                  </a:cubicBezTo>
                  <a:cubicBezTo>
                    <a:pt x="6050" y="150"/>
                    <a:pt x="5955" y="55"/>
                    <a:pt x="5829" y="24"/>
                  </a:cubicBezTo>
                  <a:cubicBezTo>
                    <a:pt x="5703" y="8"/>
                    <a:pt x="5593" y="0"/>
                    <a:pt x="548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68" name="Google Shape;8068;p94"/>
            <p:cNvSpPr/>
            <p:nvPr/>
          </p:nvSpPr>
          <p:spPr>
            <a:xfrm>
              <a:off x="-34250375" y="3565950"/>
              <a:ext cx="46500" cy="46500"/>
            </a:xfrm>
            <a:custGeom>
              <a:avLst/>
              <a:gdLst/>
              <a:ahLst/>
              <a:cxnLst/>
              <a:rect l="l" t="t" r="r" b="b"/>
              <a:pathLst>
                <a:path w="1860" h="1860" extrusionOk="0">
                  <a:moveTo>
                    <a:pt x="1" y="1"/>
                  </a:moveTo>
                  <a:lnTo>
                    <a:pt x="1" y="1859"/>
                  </a:lnTo>
                  <a:lnTo>
                    <a:pt x="1860" y="1859"/>
                  </a:lnTo>
                  <a:lnTo>
                    <a:pt x="1"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69" name="Google Shape;8069;p94"/>
            <p:cNvSpPr/>
            <p:nvPr/>
          </p:nvSpPr>
          <p:spPr>
            <a:xfrm>
              <a:off x="-34405525" y="3558075"/>
              <a:ext cx="206375" cy="276475"/>
            </a:xfrm>
            <a:custGeom>
              <a:avLst/>
              <a:gdLst/>
              <a:ahLst/>
              <a:cxnLst/>
              <a:rect l="l" t="t" r="r" b="b"/>
              <a:pathLst>
                <a:path w="8255" h="11059" extrusionOk="0">
                  <a:moveTo>
                    <a:pt x="3812" y="1450"/>
                  </a:moveTo>
                  <a:cubicBezTo>
                    <a:pt x="4001" y="1450"/>
                    <a:pt x="4159" y="1607"/>
                    <a:pt x="4159" y="1796"/>
                  </a:cubicBezTo>
                  <a:cubicBezTo>
                    <a:pt x="4159" y="2017"/>
                    <a:pt x="4001" y="2174"/>
                    <a:pt x="3812" y="2174"/>
                  </a:cubicBezTo>
                  <a:cubicBezTo>
                    <a:pt x="3623" y="2174"/>
                    <a:pt x="3466" y="2017"/>
                    <a:pt x="3466" y="1796"/>
                  </a:cubicBezTo>
                  <a:cubicBezTo>
                    <a:pt x="3466" y="1607"/>
                    <a:pt x="3623" y="1450"/>
                    <a:pt x="3812" y="1450"/>
                  </a:cubicBezTo>
                  <a:close/>
                  <a:moveTo>
                    <a:pt x="3812" y="2836"/>
                  </a:moveTo>
                  <a:cubicBezTo>
                    <a:pt x="4001" y="2836"/>
                    <a:pt x="4159" y="2993"/>
                    <a:pt x="4159" y="3183"/>
                  </a:cubicBezTo>
                  <a:lnTo>
                    <a:pt x="4159" y="5293"/>
                  </a:lnTo>
                  <a:cubicBezTo>
                    <a:pt x="4159" y="5482"/>
                    <a:pt x="4001" y="5640"/>
                    <a:pt x="3812" y="5640"/>
                  </a:cubicBezTo>
                  <a:cubicBezTo>
                    <a:pt x="3623" y="5640"/>
                    <a:pt x="3466" y="5482"/>
                    <a:pt x="3466" y="5293"/>
                  </a:cubicBezTo>
                  <a:lnTo>
                    <a:pt x="3466" y="3183"/>
                  </a:lnTo>
                  <a:cubicBezTo>
                    <a:pt x="3466" y="2993"/>
                    <a:pt x="3623" y="2836"/>
                    <a:pt x="3812" y="2836"/>
                  </a:cubicBezTo>
                  <a:close/>
                  <a:moveTo>
                    <a:pt x="5860" y="6301"/>
                  </a:moveTo>
                  <a:cubicBezTo>
                    <a:pt x="6049" y="6301"/>
                    <a:pt x="6207" y="6459"/>
                    <a:pt x="6207" y="6648"/>
                  </a:cubicBezTo>
                  <a:cubicBezTo>
                    <a:pt x="6207" y="6837"/>
                    <a:pt x="6049" y="6995"/>
                    <a:pt x="5860" y="6995"/>
                  </a:cubicBezTo>
                  <a:lnTo>
                    <a:pt x="1733" y="6995"/>
                  </a:lnTo>
                  <a:cubicBezTo>
                    <a:pt x="1544" y="6995"/>
                    <a:pt x="1387" y="6837"/>
                    <a:pt x="1387" y="6648"/>
                  </a:cubicBezTo>
                  <a:cubicBezTo>
                    <a:pt x="1387" y="6459"/>
                    <a:pt x="1544" y="6301"/>
                    <a:pt x="1733" y="6301"/>
                  </a:cubicBezTo>
                  <a:close/>
                  <a:moveTo>
                    <a:pt x="4537" y="7688"/>
                  </a:moveTo>
                  <a:cubicBezTo>
                    <a:pt x="4726" y="7688"/>
                    <a:pt x="4884" y="7845"/>
                    <a:pt x="4884" y="8034"/>
                  </a:cubicBezTo>
                  <a:cubicBezTo>
                    <a:pt x="4884" y="8223"/>
                    <a:pt x="4726" y="8381"/>
                    <a:pt x="4537" y="8381"/>
                  </a:cubicBezTo>
                  <a:lnTo>
                    <a:pt x="1733" y="8381"/>
                  </a:lnTo>
                  <a:cubicBezTo>
                    <a:pt x="1544" y="8381"/>
                    <a:pt x="1387" y="8223"/>
                    <a:pt x="1387" y="8034"/>
                  </a:cubicBezTo>
                  <a:cubicBezTo>
                    <a:pt x="1387" y="7845"/>
                    <a:pt x="1544" y="7688"/>
                    <a:pt x="1733" y="7688"/>
                  </a:cubicBezTo>
                  <a:close/>
                  <a:moveTo>
                    <a:pt x="347" y="1"/>
                  </a:moveTo>
                  <a:cubicBezTo>
                    <a:pt x="158" y="1"/>
                    <a:pt x="0" y="158"/>
                    <a:pt x="0" y="347"/>
                  </a:cubicBezTo>
                  <a:lnTo>
                    <a:pt x="0" y="10681"/>
                  </a:lnTo>
                  <a:cubicBezTo>
                    <a:pt x="0" y="10964"/>
                    <a:pt x="158" y="11059"/>
                    <a:pt x="347" y="11059"/>
                  </a:cubicBezTo>
                  <a:lnTo>
                    <a:pt x="3466" y="11059"/>
                  </a:lnTo>
                  <a:cubicBezTo>
                    <a:pt x="3466" y="10712"/>
                    <a:pt x="3592" y="10366"/>
                    <a:pt x="3844" y="10082"/>
                  </a:cubicBezTo>
                  <a:lnTo>
                    <a:pt x="4254" y="9704"/>
                  </a:lnTo>
                  <a:lnTo>
                    <a:pt x="1702" y="9704"/>
                  </a:lnTo>
                  <a:cubicBezTo>
                    <a:pt x="1481" y="9704"/>
                    <a:pt x="1324" y="9546"/>
                    <a:pt x="1324" y="9326"/>
                  </a:cubicBezTo>
                  <a:cubicBezTo>
                    <a:pt x="1324" y="9137"/>
                    <a:pt x="1481" y="8979"/>
                    <a:pt x="1702" y="8979"/>
                  </a:cubicBezTo>
                  <a:lnTo>
                    <a:pt x="4915" y="8979"/>
                  </a:lnTo>
                  <a:lnTo>
                    <a:pt x="6963" y="6932"/>
                  </a:lnTo>
                  <a:cubicBezTo>
                    <a:pt x="6900" y="6585"/>
                    <a:pt x="6805" y="6238"/>
                    <a:pt x="6931" y="5703"/>
                  </a:cubicBezTo>
                  <a:cubicBezTo>
                    <a:pt x="7089" y="4915"/>
                    <a:pt x="7562" y="4254"/>
                    <a:pt x="8255" y="3876"/>
                  </a:cubicBezTo>
                  <a:lnTo>
                    <a:pt x="8255" y="2773"/>
                  </a:lnTo>
                  <a:lnTo>
                    <a:pt x="5860" y="2773"/>
                  </a:lnTo>
                  <a:cubicBezTo>
                    <a:pt x="5671" y="2773"/>
                    <a:pt x="5514" y="2615"/>
                    <a:pt x="5514" y="2395"/>
                  </a:cubicBezTo>
                  <a:lnTo>
                    <a:pt x="5514"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070" name="Google Shape;8070;p94"/>
          <p:cNvGrpSpPr/>
          <p:nvPr/>
        </p:nvGrpSpPr>
        <p:grpSpPr>
          <a:xfrm>
            <a:off x="3482307" y="3009254"/>
            <a:ext cx="474076" cy="471487"/>
            <a:chOff x="-34406325" y="3919600"/>
            <a:chExt cx="293025" cy="291425"/>
          </a:xfrm>
        </p:grpSpPr>
        <p:sp>
          <p:nvSpPr>
            <p:cNvPr id="8071" name="Google Shape;8071;p94"/>
            <p:cNvSpPr/>
            <p:nvPr/>
          </p:nvSpPr>
          <p:spPr>
            <a:xfrm>
              <a:off x="-34167675" y="3932000"/>
              <a:ext cx="42550" cy="40575"/>
            </a:xfrm>
            <a:custGeom>
              <a:avLst/>
              <a:gdLst/>
              <a:ahLst/>
              <a:cxnLst/>
              <a:rect l="l" t="t" r="r" b="b"/>
              <a:pathLst>
                <a:path w="1702" h="1623" extrusionOk="0">
                  <a:moveTo>
                    <a:pt x="1352" y="0"/>
                  </a:moveTo>
                  <a:cubicBezTo>
                    <a:pt x="1261" y="0"/>
                    <a:pt x="1167" y="24"/>
                    <a:pt x="1104" y="71"/>
                  </a:cubicBezTo>
                  <a:lnTo>
                    <a:pt x="127" y="1079"/>
                  </a:lnTo>
                  <a:cubicBezTo>
                    <a:pt x="1" y="1205"/>
                    <a:pt x="1" y="1426"/>
                    <a:pt x="127" y="1552"/>
                  </a:cubicBezTo>
                  <a:cubicBezTo>
                    <a:pt x="190" y="1599"/>
                    <a:pt x="284" y="1623"/>
                    <a:pt x="375" y="1623"/>
                  </a:cubicBezTo>
                  <a:cubicBezTo>
                    <a:pt x="466" y="1623"/>
                    <a:pt x="552" y="1599"/>
                    <a:pt x="599" y="1552"/>
                  </a:cubicBezTo>
                  <a:lnTo>
                    <a:pt x="1576" y="544"/>
                  </a:lnTo>
                  <a:cubicBezTo>
                    <a:pt x="1702" y="449"/>
                    <a:pt x="1702" y="260"/>
                    <a:pt x="1576" y="71"/>
                  </a:cubicBezTo>
                  <a:cubicBezTo>
                    <a:pt x="1529" y="24"/>
                    <a:pt x="1442" y="0"/>
                    <a:pt x="1352"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72" name="Google Shape;8072;p94"/>
            <p:cNvSpPr/>
            <p:nvPr/>
          </p:nvSpPr>
          <p:spPr>
            <a:xfrm>
              <a:off x="-34286600" y="3922950"/>
              <a:ext cx="171725" cy="167575"/>
            </a:xfrm>
            <a:custGeom>
              <a:avLst/>
              <a:gdLst/>
              <a:ahLst/>
              <a:cxnLst/>
              <a:rect l="l" t="t" r="r" b="b"/>
              <a:pathLst>
                <a:path w="6869" h="6703" extrusionOk="0">
                  <a:moveTo>
                    <a:pt x="772" y="0"/>
                  </a:moveTo>
                  <a:cubicBezTo>
                    <a:pt x="599" y="0"/>
                    <a:pt x="426" y="71"/>
                    <a:pt x="284" y="213"/>
                  </a:cubicBezTo>
                  <a:cubicBezTo>
                    <a:pt x="1" y="496"/>
                    <a:pt x="1" y="937"/>
                    <a:pt x="284" y="1189"/>
                  </a:cubicBezTo>
                  <a:lnTo>
                    <a:pt x="5608" y="6514"/>
                  </a:lnTo>
                  <a:cubicBezTo>
                    <a:pt x="5734" y="6640"/>
                    <a:pt x="5908" y="6703"/>
                    <a:pt x="6085" y="6703"/>
                  </a:cubicBezTo>
                  <a:cubicBezTo>
                    <a:pt x="6262" y="6703"/>
                    <a:pt x="6443" y="6640"/>
                    <a:pt x="6585" y="6514"/>
                  </a:cubicBezTo>
                  <a:cubicBezTo>
                    <a:pt x="6869" y="6230"/>
                    <a:pt x="6869" y="5821"/>
                    <a:pt x="6585" y="5537"/>
                  </a:cubicBezTo>
                  <a:lnTo>
                    <a:pt x="1261" y="213"/>
                  </a:lnTo>
                  <a:cubicBezTo>
                    <a:pt x="1119" y="71"/>
                    <a:pt x="946" y="0"/>
                    <a:pt x="772"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73" name="Google Shape;8073;p94"/>
            <p:cNvSpPr/>
            <p:nvPr/>
          </p:nvSpPr>
          <p:spPr>
            <a:xfrm>
              <a:off x="-34406325" y="4115900"/>
              <a:ext cx="98475" cy="95125"/>
            </a:xfrm>
            <a:custGeom>
              <a:avLst/>
              <a:gdLst/>
              <a:ahLst/>
              <a:cxnLst/>
              <a:rect l="l" t="t" r="r" b="b"/>
              <a:pathLst>
                <a:path w="3939" h="3805" extrusionOk="0">
                  <a:moveTo>
                    <a:pt x="757" y="1"/>
                  </a:moveTo>
                  <a:cubicBezTo>
                    <a:pt x="576" y="1"/>
                    <a:pt x="395" y="72"/>
                    <a:pt x="253" y="213"/>
                  </a:cubicBezTo>
                  <a:cubicBezTo>
                    <a:pt x="1" y="497"/>
                    <a:pt x="1" y="938"/>
                    <a:pt x="253" y="1190"/>
                  </a:cubicBezTo>
                  <a:lnTo>
                    <a:pt x="2679" y="3616"/>
                  </a:lnTo>
                  <a:cubicBezTo>
                    <a:pt x="2805" y="3742"/>
                    <a:pt x="2978" y="3805"/>
                    <a:pt x="3155" y="3805"/>
                  </a:cubicBezTo>
                  <a:cubicBezTo>
                    <a:pt x="3332" y="3805"/>
                    <a:pt x="3514" y="3742"/>
                    <a:pt x="3655" y="3616"/>
                  </a:cubicBezTo>
                  <a:cubicBezTo>
                    <a:pt x="3939" y="3332"/>
                    <a:pt x="3939" y="2891"/>
                    <a:pt x="3655" y="2608"/>
                  </a:cubicBezTo>
                  <a:lnTo>
                    <a:pt x="1261" y="213"/>
                  </a:lnTo>
                  <a:cubicBezTo>
                    <a:pt x="1119" y="72"/>
                    <a:pt x="938" y="1"/>
                    <a:pt x="75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74" name="Google Shape;8074;p94"/>
            <p:cNvSpPr/>
            <p:nvPr/>
          </p:nvSpPr>
          <p:spPr>
            <a:xfrm>
              <a:off x="-34364575" y="3966850"/>
              <a:ext cx="204025" cy="204025"/>
            </a:xfrm>
            <a:custGeom>
              <a:avLst/>
              <a:gdLst/>
              <a:ahLst/>
              <a:cxnLst/>
              <a:rect l="l" t="t" r="r" b="b"/>
              <a:pathLst>
                <a:path w="8161" h="8161" extrusionOk="0">
                  <a:moveTo>
                    <a:pt x="2994" y="1"/>
                  </a:moveTo>
                  <a:lnTo>
                    <a:pt x="2489" y="1576"/>
                  </a:lnTo>
                  <a:cubicBezTo>
                    <a:pt x="1985" y="3088"/>
                    <a:pt x="1166" y="4474"/>
                    <a:pt x="1" y="5703"/>
                  </a:cubicBezTo>
                  <a:lnTo>
                    <a:pt x="2458" y="8160"/>
                  </a:lnTo>
                  <a:cubicBezTo>
                    <a:pt x="3687" y="6995"/>
                    <a:pt x="5104" y="6175"/>
                    <a:pt x="6585" y="5671"/>
                  </a:cubicBezTo>
                  <a:lnTo>
                    <a:pt x="8160" y="5136"/>
                  </a:lnTo>
                  <a:lnTo>
                    <a:pt x="2994"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75" name="Google Shape;8075;p94"/>
            <p:cNvSpPr/>
            <p:nvPr/>
          </p:nvSpPr>
          <p:spPr>
            <a:xfrm>
              <a:off x="-34200750" y="3919600"/>
              <a:ext cx="17350" cy="33875"/>
            </a:xfrm>
            <a:custGeom>
              <a:avLst/>
              <a:gdLst/>
              <a:ahLst/>
              <a:cxnLst/>
              <a:rect l="l" t="t" r="r" b="b"/>
              <a:pathLst>
                <a:path w="694" h="1355" extrusionOk="0">
                  <a:moveTo>
                    <a:pt x="347" y="0"/>
                  </a:moveTo>
                  <a:cubicBezTo>
                    <a:pt x="158" y="0"/>
                    <a:pt x="1" y="158"/>
                    <a:pt x="1" y="347"/>
                  </a:cubicBezTo>
                  <a:lnTo>
                    <a:pt x="1" y="1008"/>
                  </a:lnTo>
                  <a:cubicBezTo>
                    <a:pt x="1" y="1229"/>
                    <a:pt x="158" y="1355"/>
                    <a:pt x="347" y="1355"/>
                  </a:cubicBezTo>
                  <a:cubicBezTo>
                    <a:pt x="536" y="1355"/>
                    <a:pt x="694" y="1229"/>
                    <a:pt x="694" y="1008"/>
                  </a:cubicBezTo>
                  <a:lnTo>
                    <a:pt x="694" y="347"/>
                  </a:lnTo>
                  <a:cubicBezTo>
                    <a:pt x="694" y="158"/>
                    <a:pt x="536" y="0"/>
                    <a:pt x="34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76" name="Google Shape;8076;p94"/>
            <p:cNvSpPr/>
            <p:nvPr/>
          </p:nvSpPr>
          <p:spPr>
            <a:xfrm>
              <a:off x="-34147975" y="3989700"/>
              <a:ext cx="34675" cy="17350"/>
            </a:xfrm>
            <a:custGeom>
              <a:avLst/>
              <a:gdLst/>
              <a:ahLst/>
              <a:cxnLst/>
              <a:rect l="l" t="t" r="r" b="b"/>
              <a:pathLst>
                <a:path w="1387" h="694" extrusionOk="0">
                  <a:moveTo>
                    <a:pt x="379" y="0"/>
                  </a:moveTo>
                  <a:cubicBezTo>
                    <a:pt x="158" y="0"/>
                    <a:pt x="0" y="126"/>
                    <a:pt x="0" y="347"/>
                  </a:cubicBezTo>
                  <a:cubicBezTo>
                    <a:pt x="0" y="536"/>
                    <a:pt x="158" y="693"/>
                    <a:pt x="379" y="693"/>
                  </a:cubicBezTo>
                  <a:lnTo>
                    <a:pt x="1040" y="693"/>
                  </a:lnTo>
                  <a:cubicBezTo>
                    <a:pt x="1229" y="693"/>
                    <a:pt x="1387" y="536"/>
                    <a:pt x="1387" y="347"/>
                  </a:cubicBezTo>
                  <a:cubicBezTo>
                    <a:pt x="1387" y="126"/>
                    <a:pt x="1229" y="0"/>
                    <a:pt x="104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77" name="Google Shape;8077;p94"/>
            <p:cNvSpPr/>
            <p:nvPr/>
          </p:nvSpPr>
          <p:spPr>
            <a:xfrm>
              <a:off x="-34278725" y="4116500"/>
              <a:ext cx="116600" cy="68600"/>
            </a:xfrm>
            <a:custGeom>
              <a:avLst/>
              <a:gdLst/>
              <a:ahLst/>
              <a:cxnLst/>
              <a:rect l="l" t="t" r="r" b="b"/>
              <a:pathLst>
                <a:path w="4664" h="2744" extrusionOk="0">
                  <a:moveTo>
                    <a:pt x="4411" y="0"/>
                  </a:moveTo>
                  <a:lnTo>
                    <a:pt x="3750" y="221"/>
                  </a:lnTo>
                  <a:cubicBezTo>
                    <a:pt x="3907" y="378"/>
                    <a:pt x="3813" y="631"/>
                    <a:pt x="3624" y="694"/>
                  </a:cubicBezTo>
                  <a:lnTo>
                    <a:pt x="1072" y="2017"/>
                  </a:lnTo>
                  <a:cubicBezTo>
                    <a:pt x="1030" y="2038"/>
                    <a:pt x="984" y="2048"/>
                    <a:pt x="938" y="2048"/>
                  </a:cubicBezTo>
                  <a:cubicBezTo>
                    <a:pt x="844" y="2048"/>
                    <a:pt x="746" y="2006"/>
                    <a:pt x="662" y="1922"/>
                  </a:cubicBezTo>
                  <a:lnTo>
                    <a:pt x="568" y="1796"/>
                  </a:lnTo>
                  <a:cubicBezTo>
                    <a:pt x="347" y="1922"/>
                    <a:pt x="190" y="2080"/>
                    <a:pt x="1" y="2237"/>
                  </a:cubicBezTo>
                  <a:lnTo>
                    <a:pt x="190" y="2426"/>
                  </a:lnTo>
                  <a:cubicBezTo>
                    <a:pt x="395" y="2632"/>
                    <a:pt x="669" y="2744"/>
                    <a:pt x="947" y="2744"/>
                  </a:cubicBezTo>
                  <a:cubicBezTo>
                    <a:pt x="1095" y="2744"/>
                    <a:pt x="1245" y="2712"/>
                    <a:pt x="1387" y="2647"/>
                  </a:cubicBezTo>
                  <a:lnTo>
                    <a:pt x="3939" y="1324"/>
                  </a:lnTo>
                  <a:cubicBezTo>
                    <a:pt x="4411" y="1103"/>
                    <a:pt x="4663" y="505"/>
                    <a:pt x="441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078" name="Google Shape;8078;p94"/>
          <p:cNvGrpSpPr/>
          <p:nvPr/>
        </p:nvGrpSpPr>
        <p:grpSpPr>
          <a:xfrm>
            <a:off x="1700838" y="3648405"/>
            <a:ext cx="471527" cy="456239"/>
            <a:chOff x="-32568800" y="3232000"/>
            <a:chExt cx="291450" cy="282000"/>
          </a:xfrm>
        </p:grpSpPr>
        <p:sp>
          <p:nvSpPr>
            <p:cNvPr id="8079" name="Google Shape;8079;p94"/>
            <p:cNvSpPr/>
            <p:nvPr/>
          </p:nvSpPr>
          <p:spPr>
            <a:xfrm>
              <a:off x="-32545150" y="3232000"/>
              <a:ext cx="244175" cy="246550"/>
            </a:xfrm>
            <a:custGeom>
              <a:avLst/>
              <a:gdLst/>
              <a:ahLst/>
              <a:cxnLst/>
              <a:rect l="l" t="t" r="r" b="b"/>
              <a:pathLst>
                <a:path w="9767" h="9862" extrusionOk="0">
                  <a:moveTo>
                    <a:pt x="4883" y="1"/>
                  </a:moveTo>
                  <a:cubicBezTo>
                    <a:pt x="4505" y="1"/>
                    <a:pt x="4222" y="316"/>
                    <a:pt x="4222" y="662"/>
                  </a:cubicBezTo>
                  <a:lnTo>
                    <a:pt x="4222" y="4128"/>
                  </a:lnTo>
                  <a:cubicBezTo>
                    <a:pt x="4159" y="4033"/>
                    <a:pt x="2899" y="1859"/>
                    <a:pt x="2772" y="1702"/>
                  </a:cubicBezTo>
                  <a:cubicBezTo>
                    <a:pt x="2639" y="1479"/>
                    <a:pt x="2394" y="1350"/>
                    <a:pt x="2151" y="1350"/>
                  </a:cubicBezTo>
                  <a:cubicBezTo>
                    <a:pt x="2051" y="1350"/>
                    <a:pt x="1951" y="1372"/>
                    <a:pt x="1859" y="1418"/>
                  </a:cubicBezTo>
                  <a:cubicBezTo>
                    <a:pt x="1512" y="1576"/>
                    <a:pt x="1386" y="2017"/>
                    <a:pt x="1544" y="2332"/>
                  </a:cubicBezTo>
                  <a:cubicBezTo>
                    <a:pt x="1544" y="2363"/>
                    <a:pt x="2804" y="4947"/>
                    <a:pt x="2836" y="4947"/>
                  </a:cubicBezTo>
                  <a:cubicBezTo>
                    <a:pt x="3434" y="4947"/>
                    <a:pt x="5261" y="4947"/>
                    <a:pt x="5261" y="6617"/>
                  </a:cubicBezTo>
                  <a:cubicBezTo>
                    <a:pt x="5261" y="6806"/>
                    <a:pt x="5104" y="6963"/>
                    <a:pt x="4883" y="6963"/>
                  </a:cubicBezTo>
                  <a:cubicBezTo>
                    <a:pt x="4694" y="6963"/>
                    <a:pt x="4537" y="6806"/>
                    <a:pt x="4537" y="6617"/>
                  </a:cubicBezTo>
                  <a:cubicBezTo>
                    <a:pt x="4537" y="6018"/>
                    <a:pt x="4253" y="5640"/>
                    <a:pt x="3056" y="5608"/>
                  </a:cubicBezTo>
                  <a:cubicBezTo>
                    <a:pt x="3056" y="5608"/>
                    <a:pt x="1260" y="4254"/>
                    <a:pt x="1197" y="4191"/>
                  </a:cubicBezTo>
                  <a:cubicBezTo>
                    <a:pt x="1060" y="4084"/>
                    <a:pt x="901" y="4029"/>
                    <a:pt x="745" y="4029"/>
                  </a:cubicBezTo>
                  <a:cubicBezTo>
                    <a:pt x="578" y="4029"/>
                    <a:pt x="414" y="4092"/>
                    <a:pt x="284" y="4222"/>
                  </a:cubicBezTo>
                  <a:cubicBezTo>
                    <a:pt x="0" y="4506"/>
                    <a:pt x="0" y="4915"/>
                    <a:pt x="284" y="5199"/>
                  </a:cubicBezTo>
                  <a:lnTo>
                    <a:pt x="1859" y="6774"/>
                  </a:lnTo>
                  <a:cubicBezTo>
                    <a:pt x="2048" y="6963"/>
                    <a:pt x="2142" y="7215"/>
                    <a:pt x="2142" y="7436"/>
                  </a:cubicBezTo>
                  <a:cubicBezTo>
                    <a:pt x="2142" y="8034"/>
                    <a:pt x="2520" y="8538"/>
                    <a:pt x="3088" y="8759"/>
                  </a:cubicBezTo>
                  <a:cubicBezTo>
                    <a:pt x="3245" y="8790"/>
                    <a:pt x="3371" y="8948"/>
                    <a:pt x="3434" y="9074"/>
                  </a:cubicBezTo>
                  <a:cubicBezTo>
                    <a:pt x="2426" y="8979"/>
                    <a:pt x="1260" y="8790"/>
                    <a:pt x="1103" y="8475"/>
                  </a:cubicBezTo>
                  <a:cubicBezTo>
                    <a:pt x="1103" y="8475"/>
                    <a:pt x="1197" y="8349"/>
                    <a:pt x="1638" y="8192"/>
                  </a:cubicBezTo>
                  <a:cubicBezTo>
                    <a:pt x="1544" y="8003"/>
                    <a:pt x="1481" y="7751"/>
                    <a:pt x="1481" y="7530"/>
                  </a:cubicBezTo>
                  <a:cubicBezTo>
                    <a:pt x="756" y="7782"/>
                    <a:pt x="441" y="8066"/>
                    <a:pt x="441" y="8475"/>
                  </a:cubicBezTo>
                  <a:cubicBezTo>
                    <a:pt x="441" y="9641"/>
                    <a:pt x="3718" y="9862"/>
                    <a:pt x="4883" y="9862"/>
                  </a:cubicBezTo>
                  <a:cubicBezTo>
                    <a:pt x="6081" y="9862"/>
                    <a:pt x="9357" y="9641"/>
                    <a:pt x="9357" y="8475"/>
                  </a:cubicBezTo>
                  <a:cubicBezTo>
                    <a:pt x="9357" y="8066"/>
                    <a:pt x="8979" y="7751"/>
                    <a:pt x="8317" y="7530"/>
                  </a:cubicBezTo>
                  <a:cubicBezTo>
                    <a:pt x="8317" y="7782"/>
                    <a:pt x="8286" y="8003"/>
                    <a:pt x="8160" y="8192"/>
                  </a:cubicBezTo>
                  <a:cubicBezTo>
                    <a:pt x="8286" y="8255"/>
                    <a:pt x="8349" y="8286"/>
                    <a:pt x="8443" y="8318"/>
                  </a:cubicBezTo>
                  <a:lnTo>
                    <a:pt x="8664" y="8444"/>
                  </a:lnTo>
                  <a:cubicBezTo>
                    <a:pt x="8475" y="8790"/>
                    <a:pt x="7372" y="8948"/>
                    <a:pt x="6364" y="9074"/>
                  </a:cubicBezTo>
                  <a:cubicBezTo>
                    <a:pt x="6427" y="8979"/>
                    <a:pt x="6553" y="8885"/>
                    <a:pt x="6711" y="8822"/>
                  </a:cubicBezTo>
                  <a:cubicBezTo>
                    <a:pt x="7246" y="8633"/>
                    <a:pt x="7656" y="8129"/>
                    <a:pt x="7656" y="7530"/>
                  </a:cubicBezTo>
                  <a:lnTo>
                    <a:pt x="7656" y="6428"/>
                  </a:lnTo>
                  <a:lnTo>
                    <a:pt x="9515" y="4569"/>
                  </a:lnTo>
                  <a:cubicBezTo>
                    <a:pt x="9767" y="4317"/>
                    <a:pt x="9767" y="3876"/>
                    <a:pt x="9515" y="3592"/>
                  </a:cubicBezTo>
                  <a:cubicBezTo>
                    <a:pt x="9373" y="3450"/>
                    <a:pt x="9192" y="3379"/>
                    <a:pt x="9010" y="3379"/>
                  </a:cubicBezTo>
                  <a:cubicBezTo>
                    <a:pt x="8829" y="3379"/>
                    <a:pt x="8648" y="3450"/>
                    <a:pt x="8506" y="3592"/>
                  </a:cubicBezTo>
                  <a:cubicBezTo>
                    <a:pt x="8191" y="3876"/>
                    <a:pt x="7498" y="4411"/>
                    <a:pt x="7026" y="4789"/>
                  </a:cubicBezTo>
                  <a:cubicBezTo>
                    <a:pt x="7089" y="4663"/>
                    <a:pt x="8191" y="2426"/>
                    <a:pt x="8254" y="2332"/>
                  </a:cubicBezTo>
                  <a:cubicBezTo>
                    <a:pt x="8412" y="1985"/>
                    <a:pt x="8286" y="1576"/>
                    <a:pt x="7939" y="1418"/>
                  </a:cubicBezTo>
                  <a:cubicBezTo>
                    <a:pt x="7847" y="1372"/>
                    <a:pt x="7747" y="1350"/>
                    <a:pt x="7647" y="1350"/>
                  </a:cubicBezTo>
                  <a:cubicBezTo>
                    <a:pt x="7404" y="1350"/>
                    <a:pt x="7159" y="1479"/>
                    <a:pt x="7026" y="1702"/>
                  </a:cubicBezTo>
                  <a:cubicBezTo>
                    <a:pt x="6900" y="1859"/>
                    <a:pt x="5639" y="4033"/>
                    <a:pt x="5576" y="4128"/>
                  </a:cubicBezTo>
                  <a:lnTo>
                    <a:pt x="5576" y="662"/>
                  </a:lnTo>
                  <a:cubicBezTo>
                    <a:pt x="5576" y="284"/>
                    <a:pt x="5261" y="1"/>
                    <a:pt x="4883"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80" name="Google Shape;8080;p94"/>
            <p:cNvSpPr/>
            <p:nvPr/>
          </p:nvSpPr>
          <p:spPr>
            <a:xfrm>
              <a:off x="-32568800" y="3392675"/>
              <a:ext cx="291450" cy="121325"/>
            </a:xfrm>
            <a:custGeom>
              <a:avLst/>
              <a:gdLst/>
              <a:ahLst/>
              <a:cxnLst/>
              <a:rect l="l" t="t" r="r" b="b"/>
              <a:pathLst>
                <a:path w="11658" h="4853" extrusionOk="0">
                  <a:moveTo>
                    <a:pt x="9578" y="1"/>
                  </a:moveTo>
                  <a:lnTo>
                    <a:pt x="9263" y="316"/>
                  </a:lnTo>
                  <a:lnTo>
                    <a:pt x="9263" y="631"/>
                  </a:lnTo>
                  <a:cubicBezTo>
                    <a:pt x="10335" y="1040"/>
                    <a:pt x="10965" y="1576"/>
                    <a:pt x="10965" y="2143"/>
                  </a:cubicBezTo>
                  <a:cubicBezTo>
                    <a:pt x="10965" y="3119"/>
                    <a:pt x="8885" y="4191"/>
                    <a:pt x="5829" y="4191"/>
                  </a:cubicBezTo>
                  <a:cubicBezTo>
                    <a:pt x="2805" y="4191"/>
                    <a:pt x="726" y="3119"/>
                    <a:pt x="726" y="2143"/>
                  </a:cubicBezTo>
                  <a:cubicBezTo>
                    <a:pt x="726" y="1607"/>
                    <a:pt x="1261" y="1103"/>
                    <a:pt x="2175" y="725"/>
                  </a:cubicBezTo>
                  <a:lnTo>
                    <a:pt x="1671" y="190"/>
                  </a:lnTo>
                  <a:cubicBezTo>
                    <a:pt x="631" y="725"/>
                    <a:pt x="1" y="1387"/>
                    <a:pt x="1" y="2111"/>
                  </a:cubicBezTo>
                  <a:cubicBezTo>
                    <a:pt x="1" y="3655"/>
                    <a:pt x="2584" y="4852"/>
                    <a:pt x="5829" y="4852"/>
                  </a:cubicBezTo>
                  <a:cubicBezTo>
                    <a:pt x="9106" y="4852"/>
                    <a:pt x="11658" y="3624"/>
                    <a:pt x="11658" y="2111"/>
                  </a:cubicBezTo>
                  <a:cubicBezTo>
                    <a:pt x="11658" y="1261"/>
                    <a:pt x="10870" y="505"/>
                    <a:pt x="9578"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081" name="Google Shape;8081;p94"/>
          <p:cNvGrpSpPr/>
          <p:nvPr/>
        </p:nvGrpSpPr>
        <p:grpSpPr>
          <a:xfrm>
            <a:off x="1700211" y="4268285"/>
            <a:ext cx="472781" cy="471527"/>
            <a:chOff x="-32569575" y="3586425"/>
            <a:chExt cx="292225" cy="291450"/>
          </a:xfrm>
        </p:grpSpPr>
        <p:sp>
          <p:nvSpPr>
            <p:cNvPr id="8082" name="Google Shape;8082;p94"/>
            <p:cNvSpPr/>
            <p:nvPr/>
          </p:nvSpPr>
          <p:spPr>
            <a:xfrm>
              <a:off x="-32569575" y="3672275"/>
              <a:ext cx="292225" cy="205600"/>
            </a:xfrm>
            <a:custGeom>
              <a:avLst/>
              <a:gdLst/>
              <a:ahLst/>
              <a:cxnLst/>
              <a:rect l="l" t="t" r="r" b="b"/>
              <a:pathLst>
                <a:path w="11689" h="8224" extrusionOk="0">
                  <a:moveTo>
                    <a:pt x="5860" y="1"/>
                  </a:moveTo>
                  <a:cubicBezTo>
                    <a:pt x="4506" y="1"/>
                    <a:pt x="3340" y="1040"/>
                    <a:pt x="3151" y="2332"/>
                  </a:cubicBezTo>
                  <a:cubicBezTo>
                    <a:pt x="3119" y="2521"/>
                    <a:pt x="3277" y="2710"/>
                    <a:pt x="3497" y="2710"/>
                  </a:cubicBezTo>
                  <a:lnTo>
                    <a:pt x="5514" y="2710"/>
                  </a:lnTo>
                  <a:lnTo>
                    <a:pt x="5514" y="3435"/>
                  </a:lnTo>
                  <a:lnTo>
                    <a:pt x="2395" y="3435"/>
                  </a:lnTo>
                  <a:cubicBezTo>
                    <a:pt x="1859" y="3435"/>
                    <a:pt x="1387" y="3907"/>
                    <a:pt x="1387" y="4443"/>
                  </a:cubicBezTo>
                  <a:lnTo>
                    <a:pt x="1387" y="4852"/>
                  </a:lnTo>
                  <a:cubicBezTo>
                    <a:pt x="599" y="5010"/>
                    <a:pt x="0" y="5703"/>
                    <a:pt x="0" y="6554"/>
                  </a:cubicBezTo>
                  <a:cubicBezTo>
                    <a:pt x="0" y="7499"/>
                    <a:pt x="757" y="8223"/>
                    <a:pt x="1702" y="8223"/>
                  </a:cubicBezTo>
                  <a:cubicBezTo>
                    <a:pt x="2647" y="8223"/>
                    <a:pt x="3403" y="7499"/>
                    <a:pt x="3403" y="6554"/>
                  </a:cubicBezTo>
                  <a:cubicBezTo>
                    <a:pt x="3403" y="5703"/>
                    <a:pt x="2804" y="5041"/>
                    <a:pt x="2017" y="4852"/>
                  </a:cubicBezTo>
                  <a:lnTo>
                    <a:pt x="2017" y="4443"/>
                  </a:lnTo>
                  <a:cubicBezTo>
                    <a:pt x="2017" y="4254"/>
                    <a:pt x="2174" y="4096"/>
                    <a:pt x="2363" y="4096"/>
                  </a:cubicBezTo>
                  <a:lnTo>
                    <a:pt x="5482" y="4096"/>
                  </a:lnTo>
                  <a:lnTo>
                    <a:pt x="5482" y="4821"/>
                  </a:lnTo>
                  <a:cubicBezTo>
                    <a:pt x="4695" y="4978"/>
                    <a:pt x="4096" y="5672"/>
                    <a:pt x="4096" y="6491"/>
                  </a:cubicBezTo>
                  <a:cubicBezTo>
                    <a:pt x="4096" y="7436"/>
                    <a:pt x="4852" y="8192"/>
                    <a:pt x="5797" y="8192"/>
                  </a:cubicBezTo>
                  <a:cubicBezTo>
                    <a:pt x="6742" y="8192"/>
                    <a:pt x="7499" y="7436"/>
                    <a:pt x="7499" y="6491"/>
                  </a:cubicBezTo>
                  <a:cubicBezTo>
                    <a:pt x="7499" y="5672"/>
                    <a:pt x="6900" y="5010"/>
                    <a:pt x="6112" y="4821"/>
                  </a:cubicBezTo>
                  <a:lnTo>
                    <a:pt x="6112" y="4096"/>
                  </a:lnTo>
                  <a:lnTo>
                    <a:pt x="9231" y="4096"/>
                  </a:lnTo>
                  <a:cubicBezTo>
                    <a:pt x="9420" y="4096"/>
                    <a:pt x="9578" y="4254"/>
                    <a:pt x="9578" y="4443"/>
                  </a:cubicBezTo>
                  <a:lnTo>
                    <a:pt x="9578" y="4852"/>
                  </a:lnTo>
                  <a:cubicBezTo>
                    <a:pt x="8790" y="5010"/>
                    <a:pt x="8192" y="5703"/>
                    <a:pt x="8192" y="6554"/>
                  </a:cubicBezTo>
                  <a:cubicBezTo>
                    <a:pt x="8192" y="7499"/>
                    <a:pt x="8948" y="8223"/>
                    <a:pt x="9893" y="8223"/>
                  </a:cubicBezTo>
                  <a:cubicBezTo>
                    <a:pt x="10838" y="8223"/>
                    <a:pt x="11594" y="7499"/>
                    <a:pt x="11594" y="6554"/>
                  </a:cubicBezTo>
                  <a:cubicBezTo>
                    <a:pt x="11689" y="5703"/>
                    <a:pt x="11153" y="5010"/>
                    <a:pt x="10366" y="4852"/>
                  </a:cubicBezTo>
                  <a:lnTo>
                    <a:pt x="10366" y="4443"/>
                  </a:lnTo>
                  <a:cubicBezTo>
                    <a:pt x="10366" y="3907"/>
                    <a:pt x="9893" y="3435"/>
                    <a:pt x="9326" y="3435"/>
                  </a:cubicBezTo>
                  <a:lnTo>
                    <a:pt x="6238" y="3435"/>
                  </a:lnTo>
                  <a:lnTo>
                    <a:pt x="6238" y="2710"/>
                  </a:lnTo>
                  <a:lnTo>
                    <a:pt x="8223" y="2710"/>
                  </a:lnTo>
                  <a:cubicBezTo>
                    <a:pt x="8444" y="2710"/>
                    <a:pt x="8601" y="2521"/>
                    <a:pt x="8601" y="2332"/>
                  </a:cubicBezTo>
                  <a:cubicBezTo>
                    <a:pt x="8381" y="977"/>
                    <a:pt x="7247" y="1"/>
                    <a:pt x="586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83" name="Google Shape;8083;p94"/>
            <p:cNvSpPr/>
            <p:nvPr/>
          </p:nvSpPr>
          <p:spPr>
            <a:xfrm>
              <a:off x="-32456950" y="3586425"/>
              <a:ext cx="68550" cy="69350"/>
            </a:xfrm>
            <a:custGeom>
              <a:avLst/>
              <a:gdLst/>
              <a:ahLst/>
              <a:cxnLst/>
              <a:rect l="l" t="t" r="r" b="b"/>
              <a:pathLst>
                <a:path w="2742" h="2774" extrusionOk="0">
                  <a:moveTo>
                    <a:pt x="1355" y="1"/>
                  </a:moveTo>
                  <a:cubicBezTo>
                    <a:pt x="631" y="1"/>
                    <a:pt x="1" y="631"/>
                    <a:pt x="1" y="1387"/>
                  </a:cubicBezTo>
                  <a:cubicBezTo>
                    <a:pt x="1" y="2143"/>
                    <a:pt x="631" y="2773"/>
                    <a:pt x="1355" y="2773"/>
                  </a:cubicBezTo>
                  <a:cubicBezTo>
                    <a:pt x="2111" y="2773"/>
                    <a:pt x="2742" y="2143"/>
                    <a:pt x="2742" y="1387"/>
                  </a:cubicBezTo>
                  <a:cubicBezTo>
                    <a:pt x="2742" y="631"/>
                    <a:pt x="2111" y="1"/>
                    <a:pt x="135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084" name="Google Shape;8084;p94"/>
          <p:cNvGrpSpPr/>
          <p:nvPr/>
        </p:nvGrpSpPr>
        <p:grpSpPr>
          <a:xfrm>
            <a:off x="1688097" y="4887741"/>
            <a:ext cx="497008" cy="472457"/>
            <a:chOff x="-32576675" y="3944600"/>
            <a:chExt cx="307200" cy="292025"/>
          </a:xfrm>
        </p:grpSpPr>
        <p:sp>
          <p:nvSpPr>
            <p:cNvPr id="8085" name="Google Shape;8085;p94"/>
            <p:cNvSpPr/>
            <p:nvPr/>
          </p:nvSpPr>
          <p:spPr>
            <a:xfrm>
              <a:off x="-32482950" y="3944600"/>
              <a:ext cx="213475" cy="214650"/>
            </a:xfrm>
            <a:custGeom>
              <a:avLst/>
              <a:gdLst/>
              <a:ahLst/>
              <a:cxnLst/>
              <a:rect l="l" t="t" r="r" b="b"/>
              <a:pathLst>
                <a:path w="8539" h="8586" extrusionOk="0">
                  <a:moveTo>
                    <a:pt x="5156" y="1"/>
                  </a:moveTo>
                  <a:cubicBezTo>
                    <a:pt x="4372" y="1"/>
                    <a:pt x="3593" y="308"/>
                    <a:pt x="2994" y="922"/>
                  </a:cubicBezTo>
                  <a:lnTo>
                    <a:pt x="1450" y="2466"/>
                  </a:lnTo>
                  <a:cubicBezTo>
                    <a:pt x="1681" y="2417"/>
                    <a:pt x="1916" y="2392"/>
                    <a:pt x="2152" y="2392"/>
                  </a:cubicBezTo>
                  <a:cubicBezTo>
                    <a:pt x="2529" y="2392"/>
                    <a:pt x="2909" y="2456"/>
                    <a:pt x="3277" y="2592"/>
                  </a:cubicBezTo>
                  <a:lnTo>
                    <a:pt x="3939" y="1899"/>
                  </a:lnTo>
                  <a:cubicBezTo>
                    <a:pt x="4270" y="1568"/>
                    <a:pt x="4703" y="1402"/>
                    <a:pt x="5136" y="1402"/>
                  </a:cubicBezTo>
                  <a:cubicBezTo>
                    <a:pt x="5569" y="1402"/>
                    <a:pt x="6003" y="1568"/>
                    <a:pt x="6333" y="1899"/>
                  </a:cubicBezTo>
                  <a:cubicBezTo>
                    <a:pt x="7027" y="2592"/>
                    <a:pt x="7027" y="3631"/>
                    <a:pt x="6333" y="4325"/>
                  </a:cubicBezTo>
                  <a:lnTo>
                    <a:pt x="3939" y="6719"/>
                  </a:lnTo>
                  <a:cubicBezTo>
                    <a:pt x="3608" y="7050"/>
                    <a:pt x="3175" y="7215"/>
                    <a:pt x="2742" y="7215"/>
                  </a:cubicBezTo>
                  <a:cubicBezTo>
                    <a:pt x="2309" y="7215"/>
                    <a:pt x="1875" y="7050"/>
                    <a:pt x="1545" y="6719"/>
                  </a:cubicBezTo>
                  <a:cubicBezTo>
                    <a:pt x="1261" y="6435"/>
                    <a:pt x="1104" y="6089"/>
                    <a:pt x="1072" y="5742"/>
                  </a:cubicBezTo>
                  <a:lnTo>
                    <a:pt x="1" y="6782"/>
                  </a:lnTo>
                  <a:cubicBezTo>
                    <a:pt x="158" y="7097"/>
                    <a:pt x="348" y="7381"/>
                    <a:pt x="600" y="7664"/>
                  </a:cubicBezTo>
                  <a:cubicBezTo>
                    <a:pt x="1214" y="8278"/>
                    <a:pt x="2002" y="8586"/>
                    <a:pt x="2781" y="8586"/>
                  </a:cubicBezTo>
                  <a:cubicBezTo>
                    <a:pt x="3561" y="8586"/>
                    <a:pt x="4333" y="8278"/>
                    <a:pt x="4916" y="7664"/>
                  </a:cubicBezTo>
                  <a:lnTo>
                    <a:pt x="7342" y="5270"/>
                  </a:lnTo>
                  <a:cubicBezTo>
                    <a:pt x="8539" y="4073"/>
                    <a:pt x="8539" y="2151"/>
                    <a:pt x="7342" y="922"/>
                  </a:cubicBezTo>
                  <a:cubicBezTo>
                    <a:pt x="6727" y="308"/>
                    <a:pt x="5940" y="1"/>
                    <a:pt x="515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86" name="Google Shape;8086;p94"/>
            <p:cNvSpPr/>
            <p:nvPr/>
          </p:nvSpPr>
          <p:spPr>
            <a:xfrm>
              <a:off x="-32576675" y="4020200"/>
              <a:ext cx="215850" cy="216425"/>
            </a:xfrm>
            <a:custGeom>
              <a:avLst/>
              <a:gdLst/>
              <a:ahLst/>
              <a:cxnLst/>
              <a:rect l="l" t="t" r="r" b="b"/>
              <a:pathLst>
                <a:path w="8634" h="8657" extrusionOk="0">
                  <a:moveTo>
                    <a:pt x="5865" y="1"/>
                  </a:moveTo>
                  <a:cubicBezTo>
                    <a:pt x="5081" y="1"/>
                    <a:pt x="4301" y="308"/>
                    <a:pt x="3718" y="922"/>
                  </a:cubicBezTo>
                  <a:lnTo>
                    <a:pt x="1230" y="3411"/>
                  </a:lnTo>
                  <a:cubicBezTo>
                    <a:pt x="1" y="4640"/>
                    <a:pt x="1" y="6562"/>
                    <a:pt x="1230" y="7759"/>
                  </a:cubicBezTo>
                  <a:cubicBezTo>
                    <a:pt x="1844" y="8358"/>
                    <a:pt x="2632" y="8657"/>
                    <a:pt x="3415" y="8657"/>
                  </a:cubicBezTo>
                  <a:cubicBezTo>
                    <a:pt x="4199" y="8657"/>
                    <a:pt x="4979" y="8358"/>
                    <a:pt x="5577" y="7759"/>
                  </a:cubicBezTo>
                  <a:lnTo>
                    <a:pt x="7152" y="6184"/>
                  </a:lnTo>
                  <a:lnTo>
                    <a:pt x="7152" y="6184"/>
                  </a:lnTo>
                  <a:cubicBezTo>
                    <a:pt x="6938" y="6218"/>
                    <a:pt x="6719" y="6235"/>
                    <a:pt x="6499" y="6235"/>
                  </a:cubicBezTo>
                  <a:cubicBezTo>
                    <a:pt x="6106" y="6235"/>
                    <a:pt x="5709" y="6179"/>
                    <a:pt x="5325" y="6058"/>
                  </a:cubicBezTo>
                  <a:lnTo>
                    <a:pt x="4569" y="6814"/>
                  </a:lnTo>
                  <a:cubicBezTo>
                    <a:pt x="4238" y="7145"/>
                    <a:pt x="3805" y="7310"/>
                    <a:pt x="3372" y="7310"/>
                  </a:cubicBezTo>
                  <a:cubicBezTo>
                    <a:pt x="2939" y="7310"/>
                    <a:pt x="2505" y="7145"/>
                    <a:pt x="2175" y="6814"/>
                  </a:cubicBezTo>
                  <a:cubicBezTo>
                    <a:pt x="1513" y="6121"/>
                    <a:pt x="1513" y="5081"/>
                    <a:pt x="2175" y="4388"/>
                  </a:cubicBezTo>
                  <a:lnTo>
                    <a:pt x="4664" y="1899"/>
                  </a:lnTo>
                  <a:cubicBezTo>
                    <a:pt x="4994" y="1568"/>
                    <a:pt x="5428" y="1403"/>
                    <a:pt x="5861" y="1403"/>
                  </a:cubicBezTo>
                  <a:cubicBezTo>
                    <a:pt x="6294" y="1403"/>
                    <a:pt x="6727" y="1568"/>
                    <a:pt x="7058" y="1899"/>
                  </a:cubicBezTo>
                  <a:cubicBezTo>
                    <a:pt x="7342" y="2183"/>
                    <a:pt x="7499" y="2561"/>
                    <a:pt x="7531" y="2907"/>
                  </a:cubicBezTo>
                  <a:lnTo>
                    <a:pt x="8287" y="2151"/>
                  </a:lnTo>
                  <a:lnTo>
                    <a:pt x="8633" y="1805"/>
                  </a:lnTo>
                  <a:cubicBezTo>
                    <a:pt x="8476" y="1490"/>
                    <a:pt x="8287" y="1206"/>
                    <a:pt x="8035" y="922"/>
                  </a:cubicBezTo>
                  <a:cubicBezTo>
                    <a:pt x="7436" y="308"/>
                    <a:pt x="6648" y="1"/>
                    <a:pt x="586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087" name="Google Shape;8087;p94"/>
          <p:cNvGrpSpPr/>
          <p:nvPr/>
        </p:nvGrpSpPr>
        <p:grpSpPr>
          <a:xfrm>
            <a:off x="4681387" y="3640134"/>
            <a:ext cx="472781" cy="472781"/>
            <a:chOff x="-30735200" y="3192625"/>
            <a:chExt cx="292225" cy="292225"/>
          </a:xfrm>
        </p:grpSpPr>
        <p:sp>
          <p:nvSpPr>
            <p:cNvPr id="8088" name="Google Shape;8088;p94"/>
            <p:cNvSpPr/>
            <p:nvPr/>
          </p:nvSpPr>
          <p:spPr>
            <a:xfrm>
              <a:off x="-30665100" y="3192625"/>
              <a:ext cx="175650" cy="223700"/>
            </a:xfrm>
            <a:custGeom>
              <a:avLst/>
              <a:gdLst/>
              <a:ahLst/>
              <a:cxnLst/>
              <a:rect l="l" t="t" r="r" b="b"/>
              <a:pathLst>
                <a:path w="7026" h="8948" extrusionOk="0">
                  <a:moveTo>
                    <a:pt x="2363" y="0"/>
                  </a:moveTo>
                  <a:cubicBezTo>
                    <a:pt x="2143" y="0"/>
                    <a:pt x="1985" y="158"/>
                    <a:pt x="1985" y="378"/>
                  </a:cubicBezTo>
                  <a:cubicBezTo>
                    <a:pt x="1985" y="567"/>
                    <a:pt x="2143" y="725"/>
                    <a:pt x="2363" y="725"/>
                  </a:cubicBezTo>
                  <a:lnTo>
                    <a:pt x="2710" y="725"/>
                  </a:lnTo>
                  <a:lnTo>
                    <a:pt x="2710" y="1576"/>
                  </a:lnTo>
                  <a:cubicBezTo>
                    <a:pt x="1135" y="2017"/>
                    <a:pt x="0" y="3466"/>
                    <a:pt x="0" y="5199"/>
                  </a:cubicBezTo>
                  <a:cubicBezTo>
                    <a:pt x="0" y="7278"/>
                    <a:pt x="1670" y="8948"/>
                    <a:pt x="3718" y="8948"/>
                  </a:cubicBezTo>
                  <a:cubicBezTo>
                    <a:pt x="3970" y="8948"/>
                    <a:pt x="4159" y="8916"/>
                    <a:pt x="4348" y="8853"/>
                  </a:cubicBezTo>
                  <a:cubicBezTo>
                    <a:pt x="4159" y="8664"/>
                    <a:pt x="4033" y="8381"/>
                    <a:pt x="4033" y="8066"/>
                  </a:cubicBezTo>
                  <a:cubicBezTo>
                    <a:pt x="4033" y="7877"/>
                    <a:pt x="4096" y="7687"/>
                    <a:pt x="4191" y="7530"/>
                  </a:cubicBezTo>
                  <a:lnTo>
                    <a:pt x="4191" y="7530"/>
                  </a:lnTo>
                  <a:cubicBezTo>
                    <a:pt x="4033" y="7561"/>
                    <a:pt x="3876" y="7561"/>
                    <a:pt x="3686" y="7561"/>
                  </a:cubicBezTo>
                  <a:cubicBezTo>
                    <a:pt x="2363" y="7561"/>
                    <a:pt x="1292" y="6522"/>
                    <a:pt x="1292" y="5167"/>
                  </a:cubicBezTo>
                  <a:cubicBezTo>
                    <a:pt x="1292" y="3844"/>
                    <a:pt x="2363" y="2773"/>
                    <a:pt x="3686" y="2773"/>
                  </a:cubicBezTo>
                  <a:cubicBezTo>
                    <a:pt x="4348" y="2773"/>
                    <a:pt x="4978" y="3088"/>
                    <a:pt x="5451" y="3560"/>
                  </a:cubicBezTo>
                  <a:cubicBezTo>
                    <a:pt x="5608" y="3466"/>
                    <a:pt x="5766" y="3466"/>
                    <a:pt x="5923" y="3466"/>
                  </a:cubicBezTo>
                  <a:lnTo>
                    <a:pt x="7026" y="3466"/>
                  </a:lnTo>
                  <a:cubicBezTo>
                    <a:pt x="6553" y="2584"/>
                    <a:pt x="5734" y="1859"/>
                    <a:pt x="4726" y="1576"/>
                  </a:cubicBezTo>
                  <a:lnTo>
                    <a:pt x="4726" y="725"/>
                  </a:lnTo>
                  <a:lnTo>
                    <a:pt x="5073" y="725"/>
                  </a:lnTo>
                  <a:cubicBezTo>
                    <a:pt x="5262" y="725"/>
                    <a:pt x="5419" y="567"/>
                    <a:pt x="5419" y="378"/>
                  </a:cubicBezTo>
                  <a:cubicBezTo>
                    <a:pt x="5419" y="158"/>
                    <a:pt x="5262" y="0"/>
                    <a:pt x="5073"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89" name="Google Shape;8089;p94"/>
            <p:cNvSpPr/>
            <p:nvPr/>
          </p:nvSpPr>
          <p:spPr>
            <a:xfrm>
              <a:off x="-30615475" y="3278475"/>
              <a:ext cx="52775" cy="52000"/>
            </a:xfrm>
            <a:custGeom>
              <a:avLst/>
              <a:gdLst/>
              <a:ahLst/>
              <a:cxnLst/>
              <a:rect l="l" t="t" r="r" b="b"/>
              <a:pathLst>
                <a:path w="2111" h="2080" extrusionOk="0">
                  <a:moveTo>
                    <a:pt x="1733" y="0"/>
                  </a:moveTo>
                  <a:cubicBezTo>
                    <a:pt x="1544" y="32"/>
                    <a:pt x="1386" y="158"/>
                    <a:pt x="1386" y="347"/>
                  </a:cubicBezTo>
                  <a:lnTo>
                    <a:pt x="1386" y="1387"/>
                  </a:lnTo>
                  <a:lnTo>
                    <a:pt x="378" y="1387"/>
                  </a:lnTo>
                  <a:cubicBezTo>
                    <a:pt x="158" y="1387"/>
                    <a:pt x="0" y="1544"/>
                    <a:pt x="0" y="1733"/>
                  </a:cubicBezTo>
                  <a:cubicBezTo>
                    <a:pt x="0" y="1922"/>
                    <a:pt x="158" y="2080"/>
                    <a:pt x="378" y="2080"/>
                  </a:cubicBezTo>
                  <a:lnTo>
                    <a:pt x="1733" y="2080"/>
                  </a:lnTo>
                  <a:cubicBezTo>
                    <a:pt x="1954" y="2080"/>
                    <a:pt x="2111" y="1922"/>
                    <a:pt x="2111" y="1733"/>
                  </a:cubicBezTo>
                  <a:lnTo>
                    <a:pt x="2111" y="347"/>
                  </a:lnTo>
                  <a:cubicBezTo>
                    <a:pt x="2111" y="158"/>
                    <a:pt x="1954" y="0"/>
                    <a:pt x="1733"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90" name="Google Shape;8090;p94"/>
            <p:cNvSpPr/>
            <p:nvPr/>
          </p:nvSpPr>
          <p:spPr>
            <a:xfrm>
              <a:off x="-30528850" y="3296575"/>
              <a:ext cx="85875" cy="25250"/>
            </a:xfrm>
            <a:custGeom>
              <a:avLst/>
              <a:gdLst/>
              <a:ahLst/>
              <a:cxnLst/>
              <a:rect l="l" t="t" r="r" b="b"/>
              <a:pathLst>
                <a:path w="3435" h="1010" extrusionOk="0">
                  <a:moveTo>
                    <a:pt x="536" y="1"/>
                  </a:moveTo>
                  <a:cubicBezTo>
                    <a:pt x="253" y="1"/>
                    <a:pt x="1" y="221"/>
                    <a:pt x="1" y="505"/>
                  </a:cubicBezTo>
                  <a:cubicBezTo>
                    <a:pt x="1" y="789"/>
                    <a:pt x="253" y="1009"/>
                    <a:pt x="536" y="1009"/>
                  </a:cubicBezTo>
                  <a:lnTo>
                    <a:pt x="2931" y="1009"/>
                  </a:lnTo>
                  <a:cubicBezTo>
                    <a:pt x="3214" y="1009"/>
                    <a:pt x="3435" y="789"/>
                    <a:pt x="3435" y="505"/>
                  </a:cubicBezTo>
                  <a:cubicBezTo>
                    <a:pt x="3435" y="221"/>
                    <a:pt x="3214" y="1"/>
                    <a:pt x="293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91" name="Google Shape;8091;p94"/>
            <p:cNvSpPr/>
            <p:nvPr/>
          </p:nvSpPr>
          <p:spPr>
            <a:xfrm>
              <a:off x="-30546175" y="3338325"/>
              <a:ext cx="85875" cy="26025"/>
            </a:xfrm>
            <a:custGeom>
              <a:avLst/>
              <a:gdLst/>
              <a:ahLst/>
              <a:cxnLst/>
              <a:rect l="l" t="t" r="r" b="b"/>
              <a:pathLst>
                <a:path w="3435" h="1041" extrusionOk="0">
                  <a:moveTo>
                    <a:pt x="505" y="1"/>
                  </a:moveTo>
                  <a:cubicBezTo>
                    <a:pt x="221" y="1"/>
                    <a:pt x="1" y="253"/>
                    <a:pt x="1" y="536"/>
                  </a:cubicBezTo>
                  <a:cubicBezTo>
                    <a:pt x="1" y="788"/>
                    <a:pt x="221" y="1040"/>
                    <a:pt x="505" y="1040"/>
                  </a:cubicBezTo>
                  <a:lnTo>
                    <a:pt x="2899" y="1040"/>
                  </a:lnTo>
                  <a:cubicBezTo>
                    <a:pt x="3183" y="1040"/>
                    <a:pt x="3435" y="851"/>
                    <a:pt x="3435" y="536"/>
                  </a:cubicBezTo>
                  <a:cubicBezTo>
                    <a:pt x="3435" y="253"/>
                    <a:pt x="3183" y="1"/>
                    <a:pt x="289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92" name="Google Shape;8092;p94"/>
            <p:cNvSpPr/>
            <p:nvPr/>
          </p:nvSpPr>
          <p:spPr>
            <a:xfrm>
              <a:off x="-30546175" y="3381650"/>
              <a:ext cx="67750" cy="26025"/>
            </a:xfrm>
            <a:custGeom>
              <a:avLst/>
              <a:gdLst/>
              <a:ahLst/>
              <a:cxnLst/>
              <a:rect l="l" t="t" r="r" b="b"/>
              <a:pathLst>
                <a:path w="2710" h="1041" extrusionOk="0">
                  <a:moveTo>
                    <a:pt x="505" y="0"/>
                  </a:moveTo>
                  <a:cubicBezTo>
                    <a:pt x="221" y="0"/>
                    <a:pt x="1" y="252"/>
                    <a:pt x="1" y="536"/>
                  </a:cubicBezTo>
                  <a:cubicBezTo>
                    <a:pt x="1" y="788"/>
                    <a:pt x="221" y="1040"/>
                    <a:pt x="505" y="1040"/>
                  </a:cubicBezTo>
                  <a:lnTo>
                    <a:pt x="2206" y="1040"/>
                  </a:lnTo>
                  <a:cubicBezTo>
                    <a:pt x="2490" y="1040"/>
                    <a:pt x="2710" y="788"/>
                    <a:pt x="2710" y="536"/>
                  </a:cubicBezTo>
                  <a:cubicBezTo>
                    <a:pt x="2710" y="252"/>
                    <a:pt x="2490" y="0"/>
                    <a:pt x="220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93" name="Google Shape;8093;p94"/>
            <p:cNvSpPr/>
            <p:nvPr/>
          </p:nvSpPr>
          <p:spPr>
            <a:xfrm>
              <a:off x="-30546175" y="3424175"/>
              <a:ext cx="51225" cy="26025"/>
            </a:xfrm>
            <a:custGeom>
              <a:avLst/>
              <a:gdLst/>
              <a:ahLst/>
              <a:cxnLst/>
              <a:rect l="l" t="t" r="r" b="b"/>
              <a:pathLst>
                <a:path w="2049" h="1041" extrusionOk="0">
                  <a:moveTo>
                    <a:pt x="505" y="1"/>
                  </a:moveTo>
                  <a:cubicBezTo>
                    <a:pt x="221" y="1"/>
                    <a:pt x="1" y="253"/>
                    <a:pt x="1" y="505"/>
                  </a:cubicBezTo>
                  <a:cubicBezTo>
                    <a:pt x="1" y="788"/>
                    <a:pt x="221" y="1040"/>
                    <a:pt x="505" y="1040"/>
                  </a:cubicBezTo>
                  <a:lnTo>
                    <a:pt x="1544" y="1040"/>
                  </a:lnTo>
                  <a:cubicBezTo>
                    <a:pt x="1796" y="1040"/>
                    <a:pt x="2048" y="788"/>
                    <a:pt x="2048" y="505"/>
                  </a:cubicBezTo>
                  <a:cubicBezTo>
                    <a:pt x="2048" y="253"/>
                    <a:pt x="1796" y="1"/>
                    <a:pt x="1544"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94" name="Google Shape;8094;p94"/>
            <p:cNvSpPr/>
            <p:nvPr/>
          </p:nvSpPr>
          <p:spPr>
            <a:xfrm>
              <a:off x="-30735200" y="3209325"/>
              <a:ext cx="174075" cy="275525"/>
            </a:xfrm>
            <a:custGeom>
              <a:avLst/>
              <a:gdLst/>
              <a:ahLst/>
              <a:cxnLst/>
              <a:rect l="l" t="t" r="r" b="b"/>
              <a:pathLst>
                <a:path w="6963" h="11021" extrusionOk="0">
                  <a:moveTo>
                    <a:pt x="3803" y="0"/>
                  </a:moveTo>
                  <a:cubicBezTo>
                    <a:pt x="3716" y="0"/>
                    <a:pt x="3637" y="52"/>
                    <a:pt x="3592" y="120"/>
                  </a:cubicBezTo>
                  <a:lnTo>
                    <a:pt x="1702" y="2231"/>
                  </a:lnTo>
                  <a:cubicBezTo>
                    <a:pt x="1544" y="2420"/>
                    <a:pt x="1418" y="2640"/>
                    <a:pt x="1418" y="2892"/>
                  </a:cubicBezTo>
                  <a:lnTo>
                    <a:pt x="1418" y="5917"/>
                  </a:lnTo>
                  <a:cubicBezTo>
                    <a:pt x="1418" y="6200"/>
                    <a:pt x="1292" y="6421"/>
                    <a:pt x="1103" y="6641"/>
                  </a:cubicBezTo>
                  <a:lnTo>
                    <a:pt x="126" y="7618"/>
                  </a:lnTo>
                  <a:cubicBezTo>
                    <a:pt x="0" y="7744"/>
                    <a:pt x="0" y="7965"/>
                    <a:pt x="126" y="8091"/>
                  </a:cubicBezTo>
                  <a:lnTo>
                    <a:pt x="2867" y="10926"/>
                  </a:lnTo>
                  <a:cubicBezTo>
                    <a:pt x="2930" y="10989"/>
                    <a:pt x="3017" y="11021"/>
                    <a:pt x="3104" y="11021"/>
                  </a:cubicBezTo>
                  <a:cubicBezTo>
                    <a:pt x="3190" y="11021"/>
                    <a:pt x="3277" y="10989"/>
                    <a:pt x="3340" y="10926"/>
                  </a:cubicBezTo>
                  <a:lnTo>
                    <a:pt x="4317" y="9949"/>
                  </a:lnTo>
                  <a:cubicBezTo>
                    <a:pt x="4537" y="9729"/>
                    <a:pt x="4758" y="9634"/>
                    <a:pt x="5041" y="9634"/>
                  </a:cubicBezTo>
                  <a:lnTo>
                    <a:pt x="6963" y="9634"/>
                  </a:lnTo>
                  <a:cubicBezTo>
                    <a:pt x="6900" y="9477"/>
                    <a:pt x="6837" y="9288"/>
                    <a:pt x="6837" y="9099"/>
                  </a:cubicBezTo>
                  <a:cubicBezTo>
                    <a:pt x="6837" y="9036"/>
                    <a:pt x="6837" y="8973"/>
                    <a:pt x="6900" y="8910"/>
                  </a:cubicBezTo>
                  <a:cubicBezTo>
                    <a:pt x="6774" y="8910"/>
                    <a:pt x="6648" y="8941"/>
                    <a:pt x="6522" y="8941"/>
                  </a:cubicBezTo>
                  <a:cubicBezTo>
                    <a:pt x="4096" y="8941"/>
                    <a:pt x="2080" y="6925"/>
                    <a:pt x="2080" y="4499"/>
                  </a:cubicBezTo>
                  <a:cubicBezTo>
                    <a:pt x="2080" y="2892"/>
                    <a:pt x="2962" y="1475"/>
                    <a:pt x="4254" y="687"/>
                  </a:cubicBezTo>
                  <a:cubicBezTo>
                    <a:pt x="4254" y="592"/>
                    <a:pt x="4222" y="529"/>
                    <a:pt x="4222" y="498"/>
                  </a:cubicBezTo>
                  <a:lnTo>
                    <a:pt x="4128" y="246"/>
                  </a:lnTo>
                  <a:cubicBezTo>
                    <a:pt x="4096" y="120"/>
                    <a:pt x="4002" y="57"/>
                    <a:pt x="3907" y="25"/>
                  </a:cubicBezTo>
                  <a:cubicBezTo>
                    <a:pt x="3872" y="8"/>
                    <a:pt x="3837" y="0"/>
                    <a:pt x="3803"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095" name="Google Shape;8095;p94"/>
          <p:cNvGrpSpPr/>
          <p:nvPr/>
        </p:nvGrpSpPr>
        <p:grpSpPr>
          <a:xfrm>
            <a:off x="4681387" y="4268710"/>
            <a:ext cx="472781" cy="470677"/>
            <a:chOff x="-30735200" y="3552550"/>
            <a:chExt cx="292225" cy="290925"/>
          </a:xfrm>
        </p:grpSpPr>
        <p:sp>
          <p:nvSpPr>
            <p:cNvPr id="8096" name="Google Shape;8096;p94"/>
            <p:cNvSpPr/>
            <p:nvPr/>
          </p:nvSpPr>
          <p:spPr>
            <a:xfrm>
              <a:off x="-30613900" y="3655750"/>
              <a:ext cx="170925" cy="187725"/>
            </a:xfrm>
            <a:custGeom>
              <a:avLst/>
              <a:gdLst/>
              <a:ahLst/>
              <a:cxnLst/>
              <a:rect l="l" t="t" r="r" b="b"/>
              <a:pathLst>
                <a:path w="6837" h="7509" extrusionOk="0">
                  <a:moveTo>
                    <a:pt x="5120" y="2079"/>
                  </a:moveTo>
                  <a:cubicBezTo>
                    <a:pt x="5206" y="2079"/>
                    <a:pt x="5293" y="2111"/>
                    <a:pt x="5356" y="2174"/>
                  </a:cubicBezTo>
                  <a:cubicBezTo>
                    <a:pt x="5451" y="2268"/>
                    <a:pt x="5451" y="2458"/>
                    <a:pt x="5356" y="2647"/>
                  </a:cubicBezTo>
                  <a:lnTo>
                    <a:pt x="3308" y="4694"/>
                  </a:lnTo>
                  <a:cubicBezTo>
                    <a:pt x="3214" y="4757"/>
                    <a:pt x="3151" y="4789"/>
                    <a:pt x="3056" y="4789"/>
                  </a:cubicBezTo>
                  <a:cubicBezTo>
                    <a:pt x="2993" y="4789"/>
                    <a:pt x="2899" y="4757"/>
                    <a:pt x="2836" y="4694"/>
                  </a:cubicBezTo>
                  <a:lnTo>
                    <a:pt x="2174" y="4001"/>
                  </a:lnTo>
                  <a:cubicBezTo>
                    <a:pt x="2048" y="3907"/>
                    <a:pt x="2048" y="3655"/>
                    <a:pt x="2174" y="3529"/>
                  </a:cubicBezTo>
                  <a:cubicBezTo>
                    <a:pt x="2221" y="3481"/>
                    <a:pt x="2308" y="3458"/>
                    <a:pt x="2399" y="3458"/>
                  </a:cubicBezTo>
                  <a:cubicBezTo>
                    <a:pt x="2489" y="3458"/>
                    <a:pt x="2584" y="3481"/>
                    <a:pt x="2647" y="3529"/>
                  </a:cubicBezTo>
                  <a:lnTo>
                    <a:pt x="3056" y="3970"/>
                  </a:lnTo>
                  <a:lnTo>
                    <a:pt x="4883" y="2174"/>
                  </a:lnTo>
                  <a:cubicBezTo>
                    <a:pt x="4946" y="2111"/>
                    <a:pt x="5033" y="2079"/>
                    <a:pt x="5120" y="2079"/>
                  </a:cubicBezTo>
                  <a:close/>
                  <a:moveTo>
                    <a:pt x="1701" y="0"/>
                  </a:moveTo>
                  <a:cubicBezTo>
                    <a:pt x="725" y="0"/>
                    <a:pt x="0" y="756"/>
                    <a:pt x="0" y="1701"/>
                  </a:cubicBezTo>
                  <a:lnTo>
                    <a:pt x="0" y="4411"/>
                  </a:lnTo>
                  <a:cubicBezTo>
                    <a:pt x="0" y="5356"/>
                    <a:pt x="725" y="6112"/>
                    <a:pt x="1701" y="6112"/>
                  </a:cubicBezTo>
                  <a:lnTo>
                    <a:pt x="2048" y="6112"/>
                  </a:lnTo>
                  <a:lnTo>
                    <a:pt x="2048" y="7152"/>
                  </a:lnTo>
                  <a:cubicBezTo>
                    <a:pt x="2048" y="7309"/>
                    <a:pt x="2111" y="7435"/>
                    <a:pt x="2237" y="7467"/>
                  </a:cubicBezTo>
                  <a:cubicBezTo>
                    <a:pt x="2289" y="7493"/>
                    <a:pt x="2347" y="7508"/>
                    <a:pt x="2401" y="7508"/>
                  </a:cubicBezTo>
                  <a:cubicBezTo>
                    <a:pt x="2477" y="7508"/>
                    <a:pt x="2547" y="7478"/>
                    <a:pt x="2584" y="7404"/>
                  </a:cubicBezTo>
                  <a:lnTo>
                    <a:pt x="3844" y="6112"/>
                  </a:lnTo>
                  <a:lnTo>
                    <a:pt x="5073" y="6112"/>
                  </a:lnTo>
                  <a:cubicBezTo>
                    <a:pt x="6018" y="6112"/>
                    <a:pt x="6805" y="5356"/>
                    <a:pt x="6805" y="4411"/>
                  </a:cubicBezTo>
                  <a:lnTo>
                    <a:pt x="6805" y="1701"/>
                  </a:lnTo>
                  <a:cubicBezTo>
                    <a:pt x="6837" y="756"/>
                    <a:pt x="6049" y="0"/>
                    <a:pt x="5104"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97" name="Google Shape;8097;p94"/>
            <p:cNvSpPr/>
            <p:nvPr/>
          </p:nvSpPr>
          <p:spPr>
            <a:xfrm>
              <a:off x="-30735200" y="3552550"/>
              <a:ext cx="188275" cy="205075"/>
            </a:xfrm>
            <a:custGeom>
              <a:avLst/>
              <a:gdLst/>
              <a:ahLst/>
              <a:cxnLst/>
              <a:rect l="l" t="t" r="r" b="b"/>
              <a:pathLst>
                <a:path w="7531" h="8203" extrusionOk="0">
                  <a:moveTo>
                    <a:pt x="3781" y="1356"/>
                  </a:moveTo>
                  <a:cubicBezTo>
                    <a:pt x="4317" y="1356"/>
                    <a:pt x="4789" y="1828"/>
                    <a:pt x="4789" y="2395"/>
                  </a:cubicBezTo>
                  <a:cubicBezTo>
                    <a:pt x="4789" y="2710"/>
                    <a:pt x="4632" y="3025"/>
                    <a:pt x="4411" y="3214"/>
                  </a:cubicBezTo>
                  <a:cubicBezTo>
                    <a:pt x="4254" y="3341"/>
                    <a:pt x="4128" y="3530"/>
                    <a:pt x="4128" y="3782"/>
                  </a:cubicBezTo>
                  <a:cubicBezTo>
                    <a:pt x="4128" y="3971"/>
                    <a:pt x="3970" y="4128"/>
                    <a:pt x="3781" y="4128"/>
                  </a:cubicBezTo>
                  <a:cubicBezTo>
                    <a:pt x="3592" y="4128"/>
                    <a:pt x="3434" y="3971"/>
                    <a:pt x="3434" y="3782"/>
                  </a:cubicBezTo>
                  <a:cubicBezTo>
                    <a:pt x="3434" y="3341"/>
                    <a:pt x="3624" y="2931"/>
                    <a:pt x="3970" y="2679"/>
                  </a:cubicBezTo>
                  <a:cubicBezTo>
                    <a:pt x="4065" y="2584"/>
                    <a:pt x="4096" y="2521"/>
                    <a:pt x="4096" y="2395"/>
                  </a:cubicBezTo>
                  <a:cubicBezTo>
                    <a:pt x="4096" y="2206"/>
                    <a:pt x="3939" y="2049"/>
                    <a:pt x="3750" y="2049"/>
                  </a:cubicBezTo>
                  <a:cubicBezTo>
                    <a:pt x="3529" y="2049"/>
                    <a:pt x="3371" y="2206"/>
                    <a:pt x="3371" y="2395"/>
                  </a:cubicBezTo>
                  <a:cubicBezTo>
                    <a:pt x="3371" y="2584"/>
                    <a:pt x="3214" y="2742"/>
                    <a:pt x="3025" y="2742"/>
                  </a:cubicBezTo>
                  <a:cubicBezTo>
                    <a:pt x="2836" y="2742"/>
                    <a:pt x="2678" y="2584"/>
                    <a:pt x="2678" y="2395"/>
                  </a:cubicBezTo>
                  <a:cubicBezTo>
                    <a:pt x="2741" y="1828"/>
                    <a:pt x="3214" y="1356"/>
                    <a:pt x="3781" y="1356"/>
                  </a:cubicBezTo>
                  <a:close/>
                  <a:moveTo>
                    <a:pt x="3781" y="4758"/>
                  </a:moveTo>
                  <a:cubicBezTo>
                    <a:pt x="3970" y="4758"/>
                    <a:pt x="4128" y="4916"/>
                    <a:pt x="4128" y="5105"/>
                  </a:cubicBezTo>
                  <a:cubicBezTo>
                    <a:pt x="4128" y="5294"/>
                    <a:pt x="3970" y="5451"/>
                    <a:pt x="3781" y="5451"/>
                  </a:cubicBezTo>
                  <a:cubicBezTo>
                    <a:pt x="3592" y="5451"/>
                    <a:pt x="3434" y="5294"/>
                    <a:pt x="3434" y="5105"/>
                  </a:cubicBezTo>
                  <a:cubicBezTo>
                    <a:pt x="3434" y="4916"/>
                    <a:pt x="3592" y="4758"/>
                    <a:pt x="3781" y="4758"/>
                  </a:cubicBezTo>
                  <a:close/>
                  <a:moveTo>
                    <a:pt x="1733" y="1"/>
                  </a:moveTo>
                  <a:cubicBezTo>
                    <a:pt x="788" y="1"/>
                    <a:pt x="0" y="789"/>
                    <a:pt x="0" y="1734"/>
                  </a:cubicBezTo>
                  <a:lnTo>
                    <a:pt x="0" y="5136"/>
                  </a:lnTo>
                  <a:cubicBezTo>
                    <a:pt x="0" y="5987"/>
                    <a:pt x="631" y="6649"/>
                    <a:pt x="1418" y="6806"/>
                  </a:cubicBezTo>
                  <a:lnTo>
                    <a:pt x="1418" y="7846"/>
                  </a:lnTo>
                  <a:cubicBezTo>
                    <a:pt x="1418" y="8003"/>
                    <a:pt x="1481" y="8129"/>
                    <a:pt x="1607" y="8161"/>
                  </a:cubicBezTo>
                  <a:cubicBezTo>
                    <a:pt x="1659" y="8187"/>
                    <a:pt x="1717" y="8202"/>
                    <a:pt x="1771" y="8202"/>
                  </a:cubicBezTo>
                  <a:cubicBezTo>
                    <a:pt x="1848" y="8202"/>
                    <a:pt x="1917" y="8172"/>
                    <a:pt x="1954" y="8098"/>
                  </a:cubicBezTo>
                  <a:lnTo>
                    <a:pt x="3214" y="6838"/>
                  </a:lnTo>
                  <a:lnTo>
                    <a:pt x="4096" y="6838"/>
                  </a:lnTo>
                  <a:lnTo>
                    <a:pt x="4096" y="5798"/>
                  </a:lnTo>
                  <a:cubicBezTo>
                    <a:pt x="4096" y="4475"/>
                    <a:pt x="5167" y="3404"/>
                    <a:pt x="6490" y="3404"/>
                  </a:cubicBezTo>
                  <a:lnTo>
                    <a:pt x="7530" y="3404"/>
                  </a:lnTo>
                  <a:lnTo>
                    <a:pt x="7530" y="1734"/>
                  </a:lnTo>
                  <a:cubicBezTo>
                    <a:pt x="7530" y="789"/>
                    <a:pt x="6774" y="1"/>
                    <a:pt x="582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098" name="Google Shape;8098;p94"/>
          <p:cNvGrpSpPr/>
          <p:nvPr/>
        </p:nvGrpSpPr>
        <p:grpSpPr>
          <a:xfrm>
            <a:off x="4681387" y="4888206"/>
            <a:ext cx="472781" cy="471527"/>
            <a:chOff x="-30735200" y="3910925"/>
            <a:chExt cx="292225" cy="291450"/>
          </a:xfrm>
        </p:grpSpPr>
        <p:sp>
          <p:nvSpPr>
            <p:cNvPr id="8099" name="Google Shape;8099;p94"/>
            <p:cNvSpPr/>
            <p:nvPr/>
          </p:nvSpPr>
          <p:spPr>
            <a:xfrm>
              <a:off x="-30683225" y="3962900"/>
              <a:ext cx="188275" cy="186700"/>
            </a:xfrm>
            <a:custGeom>
              <a:avLst/>
              <a:gdLst/>
              <a:ahLst/>
              <a:cxnLst/>
              <a:rect l="l" t="t" r="r" b="b"/>
              <a:pathLst>
                <a:path w="7531" h="7468" extrusionOk="0">
                  <a:moveTo>
                    <a:pt x="3750" y="663"/>
                  </a:moveTo>
                  <a:cubicBezTo>
                    <a:pt x="3939" y="663"/>
                    <a:pt x="4096" y="820"/>
                    <a:pt x="4096" y="1009"/>
                  </a:cubicBezTo>
                  <a:lnTo>
                    <a:pt x="4096" y="3624"/>
                  </a:lnTo>
                  <a:lnTo>
                    <a:pt x="5357" y="4884"/>
                  </a:lnTo>
                  <a:cubicBezTo>
                    <a:pt x="5514" y="5042"/>
                    <a:pt x="5514" y="5231"/>
                    <a:pt x="5357" y="5357"/>
                  </a:cubicBezTo>
                  <a:cubicBezTo>
                    <a:pt x="5294" y="5420"/>
                    <a:pt x="5207" y="5451"/>
                    <a:pt x="5120" y="5451"/>
                  </a:cubicBezTo>
                  <a:cubicBezTo>
                    <a:pt x="5034" y="5451"/>
                    <a:pt x="4947" y="5420"/>
                    <a:pt x="4884" y="5357"/>
                  </a:cubicBezTo>
                  <a:lnTo>
                    <a:pt x="3498" y="3971"/>
                  </a:lnTo>
                  <a:cubicBezTo>
                    <a:pt x="3435" y="3908"/>
                    <a:pt x="3403" y="3813"/>
                    <a:pt x="3403" y="3719"/>
                  </a:cubicBezTo>
                  <a:lnTo>
                    <a:pt x="3403" y="1009"/>
                  </a:lnTo>
                  <a:cubicBezTo>
                    <a:pt x="3403" y="820"/>
                    <a:pt x="3561" y="663"/>
                    <a:pt x="3750" y="663"/>
                  </a:cubicBezTo>
                  <a:close/>
                  <a:moveTo>
                    <a:pt x="3750" y="1"/>
                  </a:moveTo>
                  <a:cubicBezTo>
                    <a:pt x="1671" y="1"/>
                    <a:pt x="1" y="1702"/>
                    <a:pt x="1" y="3750"/>
                  </a:cubicBezTo>
                  <a:cubicBezTo>
                    <a:pt x="1" y="5829"/>
                    <a:pt x="1702" y="7468"/>
                    <a:pt x="3750" y="7468"/>
                  </a:cubicBezTo>
                  <a:cubicBezTo>
                    <a:pt x="5798" y="7468"/>
                    <a:pt x="7499" y="5798"/>
                    <a:pt x="7499" y="3750"/>
                  </a:cubicBezTo>
                  <a:cubicBezTo>
                    <a:pt x="7530" y="1702"/>
                    <a:pt x="5829" y="1"/>
                    <a:pt x="375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00" name="Google Shape;8100;p94"/>
            <p:cNvSpPr/>
            <p:nvPr/>
          </p:nvSpPr>
          <p:spPr>
            <a:xfrm>
              <a:off x="-30735200" y="3910925"/>
              <a:ext cx="292225" cy="291450"/>
            </a:xfrm>
            <a:custGeom>
              <a:avLst/>
              <a:gdLst/>
              <a:ahLst/>
              <a:cxnLst/>
              <a:rect l="l" t="t" r="r" b="b"/>
              <a:pathLst>
                <a:path w="11689" h="11658" extrusionOk="0">
                  <a:moveTo>
                    <a:pt x="5829" y="1355"/>
                  </a:moveTo>
                  <a:cubicBezTo>
                    <a:pt x="8286" y="1355"/>
                    <a:pt x="10271" y="3372"/>
                    <a:pt x="10271" y="5829"/>
                  </a:cubicBezTo>
                  <a:cubicBezTo>
                    <a:pt x="10271" y="8286"/>
                    <a:pt x="8318" y="10271"/>
                    <a:pt x="5829" y="10271"/>
                  </a:cubicBezTo>
                  <a:cubicBezTo>
                    <a:pt x="3403" y="10271"/>
                    <a:pt x="1387" y="8255"/>
                    <a:pt x="1387" y="5829"/>
                  </a:cubicBezTo>
                  <a:cubicBezTo>
                    <a:pt x="1387" y="3372"/>
                    <a:pt x="3371" y="1355"/>
                    <a:pt x="5829" y="1355"/>
                  </a:cubicBezTo>
                  <a:close/>
                  <a:moveTo>
                    <a:pt x="5829" y="1"/>
                  </a:moveTo>
                  <a:cubicBezTo>
                    <a:pt x="2647" y="1"/>
                    <a:pt x="0" y="2616"/>
                    <a:pt x="0" y="5829"/>
                  </a:cubicBezTo>
                  <a:cubicBezTo>
                    <a:pt x="0" y="9011"/>
                    <a:pt x="2647" y="11657"/>
                    <a:pt x="5829" y="11657"/>
                  </a:cubicBezTo>
                  <a:cubicBezTo>
                    <a:pt x="9011" y="11657"/>
                    <a:pt x="11657" y="9011"/>
                    <a:pt x="11657" y="5829"/>
                  </a:cubicBezTo>
                  <a:cubicBezTo>
                    <a:pt x="11689" y="2616"/>
                    <a:pt x="9042" y="1"/>
                    <a:pt x="582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8101" name="Google Shape;8101;p94"/>
          <p:cNvSpPr/>
          <p:nvPr/>
        </p:nvSpPr>
        <p:spPr>
          <a:xfrm>
            <a:off x="3485540" y="5497657"/>
            <a:ext cx="472781" cy="471527"/>
          </a:xfrm>
          <a:custGeom>
            <a:avLst/>
            <a:gdLst/>
            <a:ahLst/>
            <a:cxnLst/>
            <a:rect l="l" t="t" r="r" b="b"/>
            <a:pathLst>
              <a:path w="11689" h="11658" extrusionOk="0">
                <a:moveTo>
                  <a:pt x="5829" y="2458"/>
                </a:moveTo>
                <a:cubicBezTo>
                  <a:pt x="6207" y="2458"/>
                  <a:pt x="6491" y="2773"/>
                  <a:pt x="6491" y="3120"/>
                </a:cubicBezTo>
                <a:cubicBezTo>
                  <a:pt x="6522" y="3466"/>
                  <a:pt x="6207" y="3781"/>
                  <a:pt x="5829" y="3781"/>
                </a:cubicBezTo>
                <a:cubicBezTo>
                  <a:pt x="5419" y="3781"/>
                  <a:pt x="5136" y="3466"/>
                  <a:pt x="5136" y="3120"/>
                </a:cubicBezTo>
                <a:cubicBezTo>
                  <a:pt x="5136" y="2742"/>
                  <a:pt x="5482" y="2458"/>
                  <a:pt x="5829" y="2458"/>
                </a:cubicBezTo>
                <a:close/>
                <a:moveTo>
                  <a:pt x="5860" y="4474"/>
                </a:moveTo>
                <a:cubicBezTo>
                  <a:pt x="6238" y="4474"/>
                  <a:pt x="6522" y="4789"/>
                  <a:pt x="6522" y="5136"/>
                </a:cubicBezTo>
                <a:lnTo>
                  <a:pt x="6522" y="8570"/>
                </a:lnTo>
                <a:cubicBezTo>
                  <a:pt x="6522" y="8948"/>
                  <a:pt x="6207" y="9232"/>
                  <a:pt x="5860" y="9232"/>
                </a:cubicBezTo>
                <a:cubicBezTo>
                  <a:pt x="5451" y="9232"/>
                  <a:pt x="5199" y="8917"/>
                  <a:pt x="5199" y="8570"/>
                </a:cubicBezTo>
                <a:lnTo>
                  <a:pt x="5199" y="5136"/>
                </a:lnTo>
                <a:cubicBezTo>
                  <a:pt x="5199" y="4726"/>
                  <a:pt x="5514" y="4474"/>
                  <a:pt x="5860" y="4474"/>
                </a:cubicBezTo>
                <a:close/>
                <a:moveTo>
                  <a:pt x="5829" y="1"/>
                </a:moveTo>
                <a:cubicBezTo>
                  <a:pt x="2615" y="1"/>
                  <a:pt x="0" y="2647"/>
                  <a:pt x="0" y="5829"/>
                </a:cubicBezTo>
                <a:cubicBezTo>
                  <a:pt x="0" y="9043"/>
                  <a:pt x="2615" y="11657"/>
                  <a:pt x="5829" y="11657"/>
                </a:cubicBezTo>
                <a:cubicBezTo>
                  <a:pt x="9011" y="11657"/>
                  <a:pt x="11657" y="9043"/>
                  <a:pt x="11657" y="5829"/>
                </a:cubicBezTo>
                <a:cubicBezTo>
                  <a:pt x="11689" y="2647"/>
                  <a:pt x="9042" y="1"/>
                  <a:pt x="582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8102" name="Google Shape;8102;p94"/>
          <p:cNvGrpSpPr/>
          <p:nvPr/>
        </p:nvGrpSpPr>
        <p:grpSpPr>
          <a:xfrm>
            <a:off x="6486063" y="1834411"/>
            <a:ext cx="478628" cy="478965"/>
            <a:chOff x="-57956275" y="3197925"/>
            <a:chExt cx="319000" cy="319225"/>
          </a:xfrm>
        </p:grpSpPr>
        <p:sp>
          <p:nvSpPr>
            <p:cNvPr id="8103" name="Google Shape;8103;p94"/>
            <p:cNvSpPr/>
            <p:nvPr/>
          </p:nvSpPr>
          <p:spPr>
            <a:xfrm>
              <a:off x="-57940525" y="3353300"/>
              <a:ext cx="18150" cy="65400"/>
            </a:xfrm>
            <a:custGeom>
              <a:avLst/>
              <a:gdLst/>
              <a:ahLst/>
              <a:cxnLst/>
              <a:rect l="l" t="t" r="r" b="b"/>
              <a:pathLst>
                <a:path w="726" h="2616" extrusionOk="0">
                  <a:moveTo>
                    <a:pt x="725" y="0"/>
                  </a:moveTo>
                  <a:cubicBezTo>
                    <a:pt x="316" y="284"/>
                    <a:pt x="1" y="756"/>
                    <a:pt x="1" y="1292"/>
                  </a:cubicBezTo>
                  <a:cubicBezTo>
                    <a:pt x="1" y="1859"/>
                    <a:pt x="316" y="2332"/>
                    <a:pt x="725" y="2615"/>
                  </a:cubicBezTo>
                  <a:lnTo>
                    <a:pt x="725" y="2395"/>
                  </a:lnTo>
                  <a:lnTo>
                    <a:pt x="725"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04" name="Google Shape;8104;p94"/>
            <p:cNvSpPr/>
            <p:nvPr/>
          </p:nvSpPr>
          <p:spPr>
            <a:xfrm>
              <a:off x="-57679825" y="3353300"/>
              <a:ext cx="18925" cy="65400"/>
            </a:xfrm>
            <a:custGeom>
              <a:avLst/>
              <a:gdLst/>
              <a:ahLst/>
              <a:cxnLst/>
              <a:rect l="l" t="t" r="r" b="b"/>
              <a:pathLst>
                <a:path w="757" h="2616" extrusionOk="0">
                  <a:moveTo>
                    <a:pt x="1" y="0"/>
                  </a:moveTo>
                  <a:lnTo>
                    <a:pt x="1" y="2395"/>
                  </a:lnTo>
                  <a:lnTo>
                    <a:pt x="1" y="2615"/>
                  </a:lnTo>
                  <a:cubicBezTo>
                    <a:pt x="442" y="2332"/>
                    <a:pt x="757" y="1859"/>
                    <a:pt x="757" y="1292"/>
                  </a:cubicBezTo>
                  <a:cubicBezTo>
                    <a:pt x="757" y="756"/>
                    <a:pt x="442" y="284"/>
                    <a:pt x="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05" name="Google Shape;8105;p94"/>
            <p:cNvSpPr/>
            <p:nvPr/>
          </p:nvSpPr>
          <p:spPr>
            <a:xfrm>
              <a:off x="-57956275" y="3255625"/>
              <a:ext cx="319000" cy="55175"/>
            </a:xfrm>
            <a:custGeom>
              <a:avLst/>
              <a:gdLst/>
              <a:ahLst/>
              <a:cxnLst/>
              <a:rect l="l" t="t" r="r" b="b"/>
              <a:pathLst>
                <a:path w="12760" h="2207" extrusionOk="0">
                  <a:moveTo>
                    <a:pt x="442" y="1"/>
                  </a:moveTo>
                  <a:cubicBezTo>
                    <a:pt x="190" y="1"/>
                    <a:pt x="1" y="253"/>
                    <a:pt x="64" y="442"/>
                  </a:cubicBezTo>
                  <a:cubicBezTo>
                    <a:pt x="284" y="1481"/>
                    <a:pt x="1261" y="2206"/>
                    <a:pt x="2332" y="2206"/>
                  </a:cubicBezTo>
                  <a:lnTo>
                    <a:pt x="10523" y="2206"/>
                  </a:lnTo>
                  <a:cubicBezTo>
                    <a:pt x="11563" y="2206"/>
                    <a:pt x="12571" y="1418"/>
                    <a:pt x="12760" y="442"/>
                  </a:cubicBezTo>
                  <a:cubicBezTo>
                    <a:pt x="12603" y="221"/>
                    <a:pt x="12445" y="1"/>
                    <a:pt x="12193" y="1"/>
                  </a:cubicBezTo>
                  <a:lnTo>
                    <a:pt x="10303" y="1"/>
                  </a:lnTo>
                  <a:lnTo>
                    <a:pt x="10303" y="757"/>
                  </a:lnTo>
                  <a:cubicBezTo>
                    <a:pt x="10303" y="946"/>
                    <a:pt x="10145" y="1103"/>
                    <a:pt x="9956" y="1103"/>
                  </a:cubicBezTo>
                  <a:cubicBezTo>
                    <a:pt x="9767" y="1103"/>
                    <a:pt x="9610" y="946"/>
                    <a:pt x="9610" y="757"/>
                  </a:cubicBezTo>
                  <a:lnTo>
                    <a:pt x="9610" y="1"/>
                  </a:lnTo>
                  <a:lnTo>
                    <a:pt x="8853" y="1"/>
                  </a:lnTo>
                  <a:lnTo>
                    <a:pt x="8853" y="757"/>
                  </a:lnTo>
                  <a:cubicBezTo>
                    <a:pt x="8853" y="946"/>
                    <a:pt x="8696" y="1103"/>
                    <a:pt x="8507" y="1103"/>
                  </a:cubicBezTo>
                  <a:cubicBezTo>
                    <a:pt x="8318" y="1103"/>
                    <a:pt x="8160" y="946"/>
                    <a:pt x="8160" y="757"/>
                  </a:cubicBezTo>
                  <a:lnTo>
                    <a:pt x="8160" y="1"/>
                  </a:lnTo>
                  <a:lnTo>
                    <a:pt x="7404" y="1"/>
                  </a:lnTo>
                  <a:lnTo>
                    <a:pt x="7404" y="757"/>
                  </a:lnTo>
                  <a:cubicBezTo>
                    <a:pt x="7404" y="946"/>
                    <a:pt x="7247" y="1103"/>
                    <a:pt x="7058" y="1103"/>
                  </a:cubicBezTo>
                  <a:cubicBezTo>
                    <a:pt x="6837" y="1103"/>
                    <a:pt x="6680" y="946"/>
                    <a:pt x="6680" y="757"/>
                  </a:cubicBezTo>
                  <a:lnTo>
                    <a:pt x="6680" y="1"/>
                  </a:lnTo>
                  <a:lnTo>
                    <a:pt x="5955" y="1"/>
                  </a:lnTo>
                  <a:lnTo>
                    <a:pt x="5955" y="757"/>
                  </a:lnTo>
                  <a:cubicBezTo>
                    <a:pt x="5955" y="946"/>
                    <a:pt x="5797" y="1103"/>
                    <a:pt x="5577" y="1103"/>
                  </a:cubicBezTo>
                  <a:cubicBezTo>
                    <a:pt x="5388" y="1103"/>
                    <a:pt x="5230" y="946"/>
                    <a:pt x="5230" y="757"/>
                  </a:cubicBezTo>
                  <a:lnTo>
                    <a:pt x="5230" y="1"/>
                  </a:lnTo>
                  <a:lnTo>
                    <a:pt x="4474" y="1"/>
                  </a:lnTo>
                  <a:lnTo>
                    <a:pt x="4474" y="757"/>
                  </a:lnTo>
                  <a:cubicBezTo>
                    <a:pt x="4474" y="946"/>
                    <a:pt x="4317" y="1103"/>
                    <a:pt x="4128" y="1103"/>
                  </a:cubicBezTo>
                  <a:cubicBezTo>
                    <a:pt x="3939" y="1103"/>
                    <a:pt x="3781" y="946"/>
                    <a:pt x="3781" y="757"/>
                  </a:cubicBezTo>
                  <a:lnTo>
                    <a:pt x="3781" y="1"/>
                  </a:lnTo>
                  <a:lnTo>
                    <a:pt x="3025" y="1"/>
                  </a:lnTo>
                  <a:lnTo>
                    <a:pt x="3025" y="757"/>
                  </a:lnTo>
                  <a:cubicBezTo>
                    <a:pt x="3025" y="946"/>
                    <a:pt x="2867" y="1103"/>
                    <a:pt x="2678" y="1103"/>
                  </a:cubicBezTo>
                  <a:cubicBezTo>
                    <a:pt x="2489" y="1103"/>
                    <a:pt x="2332" y="946"/>
                    <a:pt x="2332" y="757"/>
                  </a:cubicBezTo>
                  <a:lnTo>
                    <a:pt x="2332"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06" name="Google Shape;8106;p94"/>
            <p:cNvSpPr/>
            <p:nvPr/>
          </p:nvSpPr>
          <p:spPr>
            <a:xfrm>
              <a:off x="-57868050" y="3494275"/>
              <a:ext cx="18900" cy="22875"/>
            </a:xfrm>
            <a:custGeom>
              <a:avLst/>
              <a:gdLst/>
              <a:ahLst/>
              <a:cxnLst/>
              <a:rect l="l" t="t" r="r" b="b"/>
              <a:pathLst>
                <a:path w="756" h="915" extrusionOk="0">
                  <a:moveTo>
                    <a:pt x="0" y="1"/>
                  </a:moveTo>
                  <a:lnTo>
                    <a:pt x="0" y="536"/>
                  </a:lnTo>
                  <a:lnTo>
                    <a:pt x="32" y="536"/>
                  </a:lnTo>
                  <a:cubicBezTo>
                    <a:pt x="32" y="757"/>
                    <a:pt x="189" y="914"/>
                    <a:pt x="410" y="914"/>
                  </a:cubicBezTo>
                  <a:cubicBezTo>
                    <a:pt x="599" y="914"/>
                    <a:pt x="756" y="757"/>
                    <a:pt x="756" y="536"/>
                  </a:cubicBezTo>
                  <a:lnTo>
                    <a:pt x="756" y="473"/>
                  </a:lnTo>
                  <a:cubicBezTo>
                    <a:pt x="473" y="347"/>
                    <a:pt x="252" y="158"/>
                    <a:pt x="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07" name="Google Shape;8107;p94"/>
            <p:cNvSpPr/>
            <p:nvPr/>
          </p:nvSpPr>
          <p:spPr>
            <a:xfrm>
              <a:off x="-57755425" y="3494275"/>
              <a:ext cx="18125" cy="22875"/>
            </a:xfrm>
            <a:custGeom>
              <a:avLst/>
              <a:gdLst/>
              <a:ahLst/>
              <a:cxnLst/>
              <a:rect l="l" t="t" r="r" b="b"/>
              <a:pathLst>
                <a:path w="725" h="915" extrusionOk="0">
                  <a:moveTo>
                    <a:pt x="725" y="1"/>
                  </a:moveTo>
                  <a:cubicBezTo>
                    <a:pt x="504" y="190"/>
                    <a:pt x="252" y="347"/>
                    <a:pt x="0" y="473"/>
                  </a:cubicBezTo>
                  <a:lnTo>
                    <a:pt x="0" y="536"/>
                  </a:lnTo>
                  <a:lnTo>
                    <a:pt x="32" y="536"/>
                  </a:lnTo>
                  <a:cubicBezTo>
                    <a:pt x="32" y="757"/>
                    <a:pt x="189" y="914"/>
                    <a:pt x="378" y="914"/>
                  </a:cubicBezTo>
                  <a:cubicBezTo>
                    <a:pt x="567" y="914"/>
                    <a:pt x="725" y="757"/>
                    <a:pt x="725" y="536"/>
                  </a:cubicBezTo>
                  <a:lnTo>
                    <a:pt x="725"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08" name="Google Shape;8108;p94"/>
            <p:cNvSpPr/>
            <p:nvPr/>
          </p:nvSpPr>
          <p:spPr>
            <a:xfrm>
              <a:off x="-57903500" y="3329675"/>
              <a:ext cx="204800" cy="187475"/>
            </a:xfrm>
            <a:custGeom>
              <a:avLst/>
              <a:gdLst/>
              <a:ahLst/>
              <a:cxnLst/>
              <a:rect l="l" t="t" r="r" b="b"/>
              <a:pathLst>
                <a:path w="8192" h="7499" extrusionOk="0">
                  <a:moveTo>
                    <a:pt x="2615" y="756"/>
                  </a:moveTo>
                  <a:cubicBezTo>
                    <a:pt x="2804" y="756"/>
                    <a:pt x="2962" y="914"/>
                    <a:pt x="2962" y="1103"/>
                  </a:cubicBezTo>
                  <a:cubicBezTo>
                    <a:pt x="2962" y="1292"/>
                    <a:pt x="2804" y="1449"/>
                    <a:pt x="2615" y="1449"/>
                  </a:cubicBezTo>
                  <a:cubicBezTo>
                    <a:pt x="2395" y="1449"/>
                    <a:pt x="2269" y="1292"/>
                    <a:pt x="2269" y="1103"/>
                  </a:cubicBezTo>
                  <a:cubicBezTo>
                    <a:pt x="2206" y="945"/>
                    <a:pt x="2395" y="756"/>
                    <a:pt x="2615" y="756"/>
                  </a:cubicBezTo>
                  <a:close/>
                  <a:moveTo>
                    <a:pt x="5608" y="756"/>
                  </a:moveTo>
                  <a:cubicBezTo>
                    <a:pt x="5797" y="756"/>
                    <a:pt x="5955" y="914"/>
                    <a:pt x="5955" y="1103"/>
                  </a:cubicBezTo>
                  <a:cubicBezTo>
                    <a:pt x="5955" y="1292"/>
                    <a:pt x="5797" y="1449"/>
                    <a:pt x="5608" y="1449"/>
                  </a:cubicBezTo>
                  <a:cubicBezTo>
                    <a:pt x="5388" y="1449"/>
                    <a:pt x="5230" y="1292"/>
                    <a:pt x="5230" y="1103"/>
                  </a:cubicBezTo>
                  <a:cubicBezTo>
                    <a:pt x="5199" y="945"/>
                    <a:pt x="5356" y="756"/>
                    <a:pt x="5608" y="756"/>
                  </a:cubicBezTo>
                  <a:close/>
                  <a:moveTo>
                    <a:pt x="5159" y="4072"/>
                  </a:moveTo>
                  <a:cubicBezTo>
                    <a:pt x="5254" y="4072"/>
                    <a:pt x="5340" y="4112"/>
                    <a:pt x="5388" y="4190"/>
                  </a:cubicBezTo>
                  <a:cubicBezTo>
                    <a:pt x="5545" y="4348"/>
                    <a:pt x="5545" y="4568"/>
                    <a:pt x="5388" y="4694"/>
                  </a:cubicBezTo>
                  <a:cubicBezTo>
                    <a:pt x="5041" y="5041"/>
                    <a:pt x="4569" y="5230"/>
                    <a:pt x="4096" y="5230"/>
                  </a:cubicBezTo>
                  <a:cubicBezTo>
                    <a:pt x="3623" y="5230"/>
                    <a:pt x="3119" y="5041"/>
                    <a:pt x="2804" y="4694"/>
                  </a:cubicBezTo>
                  <a:cubicBezTo>
                    <a:pt x="2647" y="4537"/>
                    <a:pt x="2647" y="4285"/>
                    <a:pt x="2804" y="4190"/>
                  </a:cubicBezTo>
                  <a:cubicBezTo>
                    <a:pt x="2883" y="4112"/>
                    <a:pt x="2978" y="4072"/>
                    <a:pt x="3068" y="4072"/>
                  </a:cubicBezTo>
                  <a:cubicBezTo>
                    <a:pt x="3159" y="4072"/>
                    <a:pt x="3245" y="4112"/>
                    <a:pt x="3308" y="4190"/>
                  </a:cubicBezTo>
                  <a:cubicBezTo>
                    <a:pt x="3513" y="4379"/>
                    <a:pt x="3797" y="4474"/>
                    <a:pt x="4084" y="4474"/>
                  </a:cubicBezTo>
                  <a:cubicBezTo>
                    <a:pt x="4372" y="4474"/>
                    <a:pt x="4663" y="4379"/>
                    <a:pt x="4884" y="4190"/>
                  </a:cubicBezTo>
                  <a:cubicBezTo>
                    <a:pt x="4962" y="4112"/>
                    <a:pt x="5065" y="4072"/>
                    <a:pt x="5159" y="4072"/>
                  </a:cubicBezTo>
                  <a:close/>
                  <a:moveTo>
                    <a:pt x="0" y="0"/>
                  </a:moveTo>
                  <a:lnTo>
                    <a:pt x="0" y="3403"/>
                  </a:lnTo>
                  <a:cubicBezTo>
                    <a:pt x="0" y="4663"/>
                    <a:pt x="599" y="5829"/>
                    <a:pt x="1513" y="6585"/>
                  </a:cubicBezTo>
                  <a:lnTo>
                    <a:pt x="1513" y="4127"/>
                  </a:lnTo>
                  <a:cubicBezTo>
                    <a:pt x="1513" y="3119"/>
                    <a:pt x="2332" y="2300"/>
                    <a:pt x="3340" y="2300"/>
                  </a:cubicBezTo>
                  <a:cubicBezTo>
                    <a:pt x="3560" y="2300"/>
                    <a:pt x="3718" y="2458"/>
                    <a:pt x="3718" y="2647"/>
                  </a:cubicBezTo>
                  <a:cubicBezTo>
                    <a:pt x="3718" y="2836"/>
                    <a:pt x="3560" y="2993"/>
                    <a:pt x="3340" y="2993"/>
                  </a:cubicBezTo>
                  <a:cubicBezTo>
                    <a:pt x="2710" y="2993"/>
                    <a:pt x="2237" y="3497"/>
                    <a:pt x="2237" y="4096"/>
                  </a:cubicBezTo>
                  <a:lnTo>
                    <a:pt x="2237" y="7026"/>
                  </a:lnTo>
                  <a:cubicBezTo>
                    <a:pt x="2804" y="7278"/>
                    <a:pt x="3434" y="7498"/>
                    <a:pt x="4096" y="7498"/>
                  </a:cubicBezTo>
                  <a:cubicBezTo>
                    <a:pt x="4758" y="7498"/>
                    <a:pt x="5388" y="7341"/>
                    <a:pt x="5955" y="7026"/>
                  </a:cubicBezTo>
                  <a:lnTo>
                    <a:pt x="5955" y="4096"/>
                  </a:lnTo>
                  <a:cubicBezTo>
                    <a:pt x="5955" y="3466"/>
                    <a:pt x="5451" y="2993"/>
                    <a:pt x="4852" y="2993"/>
                  </a:cubicBezTo>
                  <a:cubicBezTo>
                    <a:pt x="4663" y="2993"/>
                    <a:pt x="4506" y="2836"/>
                    <a:pt x="4506" y="2647"/>
                  </a:cubicBezTo>
                  <a:cubicBezTo>
                    <a:pt x="4506" y="2458"/>
                    <a:pt x="4663" y="2300"/>
                    <a:pt x="4852" y="2300"/>
                  </a:cubicBezTo>
                  <a:cubicBezTo>
                    <a:pt x="5860" y="2300"/>
                    <a:pt x="6711" y="3119"/>
                    <a:pt x="6711" y="4127"/>
                  </a:cubicBezTo>
                  <a:lnTo>
                    <a:pt x="6711" y="6585"/>
                  </a:lnTo>
                  <a:cubicBezTo>
                    <a:pt x="7593" y="5829"/>
                    <a:pt x="8192" y="4663"/>
                    <a:pt x="8192" y="3403"/>
                  </a:cubicBezTo>
                  <a:lnTo>
                    <a:pt x="8192"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09" name="Google Shape;8109;p94"/>
            <p:cNvSpPr/>
            <p:nvPr/>
          </p:nvSpPr>
          <p:spPr>
            <a:xfrm>
              <a:off x="-57860975" y="3197925"/>
              <a:ext cx="119750" cy="37250"/>
            </a:xfrm>
            <a:custGeom>
              <a:avLst/>
              <a:gdLst/>
              <a:ahLst/>
              <a:cxnLst/>
              <a:rect l="l" t="t" r="r" b="b"/>
              <a:pathLst>
                <a:path w="4790" h="1490" extrusionOk="0">
                  <a:moveTo>
                    <a:pt x="2383" y="1"/>
                  </a:moveTo>
                  <a:cubicBezTo>
                    <a:pt x="1812" y="1"/>
                    <a:pt x="1245" y="214"/>
                    <a:pt x="851" y="639"/>
                  </a:cubicBezTo>
                  <a:lnTo>
                    <a:pt x="1" y="1490"/>
                  </a:lnTo>
                  <a:lnTo>
                    <a:pt x="4789" y="1490"/>
                  </a:lnTo>
                  <a:lnTo>
                    <a:pt x="3939" y="639"/>
                  </a:lnTo>
                  <a:cubicBezTo>
                    <a:pt x="3529" y="214"/>
                    <a:pt x="2954" y="1"/>
                    <a:pt x="2383"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110" name="Google Shape;8110;p94"/>
          <p:cNvGrpSpPr/>
          <p:nvPr/>
        </p:nvGrpSpPr>
        <p:grpSpPr>
          <a:xfrm>
            <a:off x="6515602" y="2442979"/>
            <a:ext cx="419549" cy="478628"/>
            <a:chOff x="-57940525" y="3590375"/>
            <a:chExt cx="279625" cy="319000"/>
          </a:xfrm>
        </p:grpSpPr>
        <p:sp>
          <p:nvSpPr>
            <p:cNvPr id="8111" name="Google Shape;8111;p94"/>
            <p:cNvSpPr/>
            <p:nvPr/>
          </p:nvSpPr>
          <p:spPr>
            <a:xfrm>
              <a:off x="-57940525" y="3727425"/>
              <a:ext cx="18150" cy="63800"/>
            </a:xfrm>
            <a:custGeom>
              <a:avLst/>
              <a:gdLst/>
              <a:ahLst/>
              <a:cxnLst/>
              <a:rect l="l" t="t" r="r" b="b"/>
              <a:pathLst>
                <a:path w="726" h="2552" extrusionOk="0">
                  <a:moveTo>
                    <a:pt x="725" y="0"/>
                  </a:moveTo>
                  <a:cubicBezTo>
                    <a:pt x="253" y="252"/>
                    <a:pt x="1" y="725"/>
                    <a:pt x="1" y="1260"/>
                  </a:cubicBezTo>
                  <a:cubicBezTo>
                    <a:pt x="1" y="1827"/>
                    <a:pt x="316" y="2300"/>
                    <a:pt x="725" y="2552"/>
                  </a:cubicBezTo>
                  <a:lnTo>
                    <a:pt x="725"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12" name="Google Shape;8112;p94"/>
            <p:cNvSpPr/>
            <p:nvPr/>
          </p:nvSpPr>
          <p:spPr>
            <a:xfrm>
              <a:off x="-57904300" y="3686450"/>
              <a:ext cx="205600" cy="111075"/>
            </a:xfrm>
            <a:custGeom>
              <a:avLst/>
              <a:gdLst/>
              <a:ahLst/>
              <a:cxnLst/>
              <a:rect l="l" t="t" r="r" b="b"/>
              <a:pathLst>
                <a:path w="8224" h="4443" extrusionOk="0">
                  <a:moveTo>
                    <a:pt x="2647" y="2143"/>
                  </a:moveTo>
                  <a:cubicBezTo>
                    <a:pt x="2836" y="2143"/>
                    <a:pt x="2994" y="2301"/>
                    <a:pt x="2994" y="2521"/>
                  </a:cubicBezTo>
                  <a:cubicBezTo>
                    <a:pt x="2994" y="2710"/>
                    <a:pt x="2836" y="2868"/>
                    <a:pt x="2647" y="2868"/>
                  </a:cubicBezTo>
                  <a:cubicBezTo>
                    <a:pt x="2427" y="2868"/>
                    <a:pt x="2301" y="2710"/>
                    <a:pt x="2301" y="2521"/>
                  </a:cubicBezTo>
                  <a:cubicBezTo>
                    <a:pt x="2301" y="2301"/>
                    <a:pt x="2427" y="2143"/>
                    <a:pt x="2647" y="2143"/>
                  </a:cubicBezTo>
                  <a:close/>
                  <a:moveTo>
                    <a:pt x="5640" y="2143"/>
                  </a:moveTo>
                  <a:cubicBezTo>
                    <a:pt x="5829" y="2143"/>
                    <a:pt x="5987" y="2301"/>
                    <a:pt x="5987" y="2521"/>
                  </a:cubicBezTo>
                  <a:cubicBezTo>
                    <a:pt x="5987" y="2710"/>
                    <a:pt x="5829" y="2868"/>
                    <a:pt x="5640" y="2868"/>
                  </a:cubicBezTo>
                  <a:cubicBezTo>
                    <a:pt x="5420" y="2868"/>
                    <a:pt x="5262" y="2710"/>
                    <a:pt x="5262" y="2521"/>
                  </a:cubicBezTo>
                  <a:cubicBezTo>
                    <a:pt x="5262" y="2301"/>
                    <a:pt x="5420" y="2143"/>
                    <a:pt x="5640" y="2143"/>
                  </a:cubicBezTo>
                  <a:close/>
                  <a:moveTo>
                    <a:pt x="1923" y="1"/>
                  </a:moveTo>
                  <a:lnTo>
                    <a:pt x="1" y="1923"/>
                  </a:lnTo>
                  <a:lnTo>
                    <a:pt x="1" y="4443"/>
                  </a:lnTo>
                  <a:lnTo>
                    <a:pt x="1765" y="4443"/>
                  </a:lnTo>
                  <a:cubicBezTo>
                    <a:pt x="2490" y="3986"/>
                    <a:pt x="3309" y="3758"/>
                    <a:pt x="4124" y="3758"/>
                  </a:cubicBezTo>
                  <a:cubicBezTo>
                    <a:pt x="4939" y="3758"/>
                    <a:pt x="5751" y="3986"/>
                    <a:pt x="6459" y="4443"/>
                  </a:cubicBezTo>
                  <a:lnTo>
                    <a:pt x="8224" y="4443"/>
                  </a:lnTo>
                  <a:lnTo>
                    <a:pt x="8224" y="1923"/>
                  </a:lnTo>
                  <a:lnTo>
                    <a:pt x="6302" y="1"/>
                  </a:lnTo>
                  <a:cubicBezTo>
                    <a:pt x="5625" y="395"/>
                    <a:pt x="4876" y="592"/>
                    <a:pt x="4124" y="592"/>
                  </a:cubicBezTo>
                  <a:cubicBezTo>
                    <a:pt x="3372" y="592"/>
                    <a:pt x="2616" y="395"/>
                    <a:pt x="1923"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13" name="Google Shape;8113;p94"/>
            <p:cNvSpPr/>
            <p:nvPr/>
          </p:nvSpPr>
          <p:spPr>
            <a:xfrm>
              <a:off x="-57903500" y="3590375"/>
              <a:ext cx="205575" cy="117375"/>
            </a:xfrm>
            <a:custGeom>
              <a:avLst/>
              <a:gdLst/>
              <a:ahLst/>
              <a:cxnLst/>
              <a:rect l="l" t="t" r="r" b="b"/>
              <a:pathLst>
                <a:path w="8223" h="4695" extrusionOk="0">
                  <a:moveTo>
                    <a:pt x="4096" y="0"/>
                  </a:moveTo>
                  <a:cubicBezTo>
                    <a:pt x="3560" y="0"/>
                    <a:pt x="3088" y="315"/>
                    <a:pt x="2804" y="756"/>
                  </a:cubicBezTo>
                  <a:cubicBezTo>
                    <a:pt x="2753" y="751"/>
                    <a:pt x="2702" y="748"/>
                    <a:pt x="2651" y="748"/>
                  </a:cubicBezTo>
                  <a:cubicBezTo>
                    <a:pt x="2101" y="748"/>
                    <a:pt x="1551" y="1051"/>
                    <a:pt x="1292" y="1512"/>
                  </a:cubicBezTo>
                  <a:cubicBezTo>
                    <a:pt x="567" y="1638"/>
                    <a:pt x="0" y="2269"/>
                    <a:pt x="0" y="3056"/>
                  </a:cubicBezTo>
                  <a:lnTo>
                    <a:pt x="0" y="4694"/>
                  </a:lnTo>
                  <a:lnTo>
                    <a:pt x="1607" y="3088"/>
                  </a:lnTo>
                  <a:cubicBezTo>
                    <a:pt x="1683" y="3011"/>
                    <a:pt x="1783" y="2970"/>
                    <a:pt x="1884" y="2970"/>
                  </a:cubicBezTo>
                  <a:cubicBezTo>
                    <a:pt x="1951" y="2970"/>
                    <a:pt x="2018" y="2987"/>
                    <a:pt x="2080" y="3025"/>
                  </a:cubicBezTo>
                  <a:cubicBezTo>
                    <a:pt x="2694" y="3450"/>
                    <a:pt x="3403" y="3663"/>
                    <a:pt x="4112" y="3663"/>
                  </a:cubicBezTo>
                  <a:cubicBezTo>
                    <a:pt x="4821" y="3663"/>
                    <a:pt x="5529" y="3450"/>
                    <a:pt x="6144" y="3025"/>
                  </a:cubicBezTo>
                  <a:cubicBezTo>
                    <a:pt x="6206" y="2987"/>
                    <a:pt x="6273" y="2970"/>
                    <a:pt x="6339" y="2970"/>
                  </a:cubicBezTo>
                  <a:cubicBezTo>
                    <a:pt x="6441" y="2970"/>
                    <a:pt x="6540" y="3011"/>
                    <a:pt x="6616" y="3088"/>
                  </a:cubicBezTo>
                  <a:lnTo>
                    <a:pt x="8223" y="4694"/>
                  </a:lnTo>
                  <a:lnTo>
                    <a:pt x="8223" y="3056"/>
                  </a:lnTo>
                  <a:cubicBezTo>
                    <a:pt x="8192" y="2300"/>
                    <a:pt x="7656" y="1638"/>
                    <a:pt x="6900" y="1512"/>
                  </a:cubicBezTo>
                  <a:cubicBezTo>
                    <a:pt x="6641" y="1051"/>
                    <a:pt x="6091" y="748"/>
                    <a:pt x="5541" y="748"/>
                  </a:cubicBezTo>
                  <a:cubicBezTo>
                    <a:pt x="5490" y="748"/>
                    <a:pt x="5439" y="751"/>
                    <a:pt x="5388" y="756"/>
                  </a:cubicBezTo>
                  <a:cubicBezTo>
                    <a:pt x="5136" y="284"/>
                    <a:pt x="4663" y="0"/>
                    <a:pt x="409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14" name="Google Shape;8114;p94"/>
            <p:cNvSpPr/>
            <p:nvPr/>
          </p:nvSpPr>
          <p:spPr>
            <a:xfrm>
              <a:off x="-57903500" y="3798700"/>
              <a:ext cx="204800" cy="110675"/>
            </a:xfrm>
            <a:custGeom>
              <a:avLst/>
              <a:gdLst/>
              <a:ahLst/>
              <a:cxnLst/>
              <a:rect l="l" t="t" r="r" b="b"/>
              <a:pathLst>
                <a:path w="8192" h="4427" extrusionOk="0">
                  <a:moveTo>
                    <a:pt x="5159" y="1001"/>
                  </a:moveTo>
                  <a:cubicBezTo>
                    <a:pt x="5254" y="1001"/>
                    <a:pt x="5340" y="1040"/>
                    <a:pt x="5388" y="1119"/>
                  </a:cubicBezTo>
                  <a:cubicBezTo>
                    <a:pt x="5545" y="1245"/>
                    <a:pt x="5545" y="1465"/>
                    <a:pt x="5388" y="1654"/>
                  </a:cubicBezTo>
                  <a:cubicBezTo>
                    <a:pt x="5041" y="2001"/>
                    <a:pt x="4569" y="2190"/>
                    <a:pt x="4096" y="2190"/>
                  </a:cubicBezTo>
                  <a:cubicBezTo>
                    <a:pt x="3623" y="2190"/>
                    <a:pt x="3119" y="2001"/>
                    <a:pt x="2804" y="1654"/>
                  </a:cubicBezTo>
                  <a:cubicBezTo>
                    <a:pt x="2647" y="1497"/>
                    <a:pt x="2647" y="1245"/>
                    <a:pt x="2804" y="1119"/>
                  </a:cubicBezTo>
                  <a:cubicBezTo>
                    <a:pt x="2883" y="1040"/>
                    <a:pt x="2978" y="1001"/>
                    <a:pt x="3068" y="1001"/>
                  </a:cubicBezTo>
                  <a:cubicBezTo>
                    <a:pt x="3159" y="1001"/>
                    <a:pt x="3245" y="1040"/>
                    <a:pt x="3308" y="1119"/>
                  </a:cubicBezTo>
                  <a:cubicBezTo>
                    <a:pt x="3529" y="1339"/>
                    <a:pt x="3812" y="1449"/>
                    <a:pt x="4096" y="1449"/>
                  </a:cubicBezTo>
                  <a:cubicBezTo>
                    <a:pt x="4380" y="1449"/>
                    <a:pt x="4663" y="1339"/>
                    <a:pt x="4884" y="1119"/>
                  </a:cubicBezTo>
                  <a:cubicBezTo>
                    <a:pt x="4962" y="1040"/>
                    <a:pt x="5065" y="1001"/>
                    <a:pt x="5159" y="1001"/>
                  </a:cubicBezTo>
                  <a:close/>
                  <a:moveTo>
                    <a:pt x="4080" y="0"/>
                  </a:moveTo>
                  <a:cubicBezTo>
                    <a:pt x="3371" y="0"/>
                    <a:pt x="2663" y="205"/>
                    <a:pt x="2048" y="615"/>
                  </a:cubicBezTo>
                  <a:cubicBezTo>
                    <a:pt x="1985" y="646"/>
                    <a:pt x="1922" y="678"/>
                    <a:pt x="1859" y="678"/>
                  </a:cubicBezTo>
                  <a:lnTo>
                    <a:pt x="0" y="678"/>
                  </a:lnTo>
                  <a:cubicBezTo>
                    <a:pt x="189" y="2788"/>
                    <a:pt x="1922" y="4427"/>
                    <a:pt x="4096" y="4427"/>
                  </a:cubicBezTo>
                  <a:cubicBezTo>
                    <a:pt x="6270" y="4427"/>
                    <a:pt x="8003" y="2788"/>
                    <a:pt x="8192" y="678"/>
                  </a:cubicBezTo>
                  <a:lnTo>
                    <a:pt x="6333" y="678"/>
                  </a:lnTo>
                  <a:cubicBezTo>
                    <a:pt x="6270" y="678"/>
                    <a:pt x="6175" y="646"/>
                    <a:pt x="6112" y="615"/>
                  </a:cubicBezTo>
                  <a:cubicBezTo>
                    <a:pt x="5498" y="205"/>
                    <a:pt x="4789" y="0"/>
                    <a:pt x="408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15" name="Google Shape;8115;p94"/>
            <p:cNvSpPr/>
            <p:nvPr/>
          </p:nvSpPr>
          <p:spPr>
            <a:xfrm>
              <a:off x="-57679825" y="3726625"/>
              <a:ext cx="18925" cy="63825"/>
            </a:xfrm>
            <a:custGeom>
              <a:avLst/>
              <a:gdLst/>
              <a:ahLst/>
              <a:cxnLst/>
              <a:rect l="l" t="t" r="r" b="b"/>
              <a:pathLst>
                <a:path w="757" h="2553" extrusionOk="0">
                  <a:moveTo>
                    <a:pt x="1" y="1"/>
                  </a:moveTo>
                  <a:lnTo>
                    <a:pt x="1" y="2552"/>
                  </a:lnTo>
                  <a:cubicBezTo>
                    <a:pt x="442" y="2269"/>
                    <a:pt x="757" y="1796"/>
                    <a:pt x="757" y="1261"/>
                  </a:cubicBezTo>
                  <a:cubicBezTo>
                    <a:pt x="757" y="757"/>
                    <a:pt x="442" y="284"/>
                    <a:pt x="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116" name="Google Shape;8116;p94"/>
          <p:cNvGrpSpPr/>
          <p:nvPr/>
        </p:nvGrpSpPr>
        <p:grpSpPr>
          <a:xfrm>
            <a:off x="6476777" y="3031474"/>
            <a:ext cx="477465" cy="478665"/>
            <a:chOff x="-57959425" y="3982600"/>
            <a:chExt cx="318225" cy="319025"/>
          </a:xfrm>
        </p:grpSpPr>
        <p:sp>
          <p:nvSpPr>
            <p:cNvPr id="8117" name="Google Shape;8117;p94"/>
            <p:cNvSpPr/>
            <p:nvPr/>
          </p:nvSpPr>
          <p:spPr>
            <a:xfrm>
              <a:off x="-57771975" y="4150375"/>
              <a:ext cx="17350" cy="18125"/>
            </a:xfrm>
            <a:custGeom>
              <a:avLst/>
              <a:gdLst/>
              <a:ahLst/>
              <a:cxnLst/>
              <a:rect l="l" t="t" r="r" b="b"/>
              <a:pathLst>
                <a:path w="694" h="725" extrusionOk="0">
                  <a:moveTo>
                    <a:pt x="347" y="0"/>
                  </a:moveTo>
                  <a:cubicBezTo>
                    <a:pt x="158" y="0"/>
                    <a:pt x="1" y="189"/>
                    <a:pt x="1" y="378"/>
                  </a:cubicBezTo>
                  <a:cubicBezTo>
                    <a:pt x="1" y="567"/>
                    <a:pt x="158" y="725"/>
                    <a:pt x="347" y="725"/>
                  </a:cubicBezTo>
                  <a:cubicBezTo>
                    <a:pt x="536" y="725"/>
                    <a:pt x="694" y="567"/>
                    <a:pt x="694" y="378"/>
                  </a:cubicBezTo>
                  <a:cubicBezTo>
                    <a:pt x="694" y="189"/>
                    <a:pt x="536" y="0"/>
                    <a:pt x="34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18" name="Google Shape;8118;p94"/>
            <p:cNvSpPr/>
            <p:nvPr/>
          </p:nvSpPr>
          <p:spPr>
            <a:xfrm>
              <a:off x="-57959425" y="3982600"/>
              <a:ext cx="318225" cy="130775"/>
            </a:xfrm>
            <a:custGeom>
              <a:avLst/>
              <a:gdLst/>
              <a:ahLst/>
              <a:cxnLst/>
              <a:rect l="l" t="t" r="r" b="b"/>
              <a:pathLst>
                <a:path w="12729" h="5231" extrusionOk="0">
                  <a:moveTo>
                    <a:pt x="7081" y="1521"/>
                  </a:moveTo>
                  <a:cubicBezTo>
                    <a:pt x="7176" y="1521"/>
                    <a:pt x="7262" y="1560"/>
                    <a:pt x="7310" y="1639"/>
                  </a:cubicBezTo>
                  <a:cubicBezTo>
                    <a:pt x="7436" y="1796"/>
                    <a:pt x="7467" y="2048"/>
                    <a:pt x="7310" y="2174"/>
                  </a:cubicBezTo>
                  <a:lnTo>
                    <a:pt x="6837" y="2647"/>
                  </a:lnTo>
                  <a:lnTo>
                    <a:pt x="7310" y="3120"/>
                  </a:lnTo>
                  <a:cubicBezTo>
                    <a:pt x="7467" y="3246"/>
                    <a:pt x="7467" y="3498"/>
                    <a:pt x="7310" y="3624"/>
                  </a:cubicBezTo>
                  <a:cubicBezTo>
                    <a:pt x="7231" y="3702"/>
                    <a:pt x="7136" y="3742"/>
                    <a:pt x="7046" y="3742"/>
                  </a:cubicBezTo>
                  <a:cubicBezTo>
                    <a:pt x="6955" y="3742"/>
                    <a:pt x="6869" y="3702"/>
                    <a:pt x="6806" y="3624"/>
                  </a:cubicBezTo>
                  <a:lnTo>
                    <a:pt x="6333" y="3151"/>
                  </a:lnTo>
                  <a:lnTo>
                    <a:pt x="5860" y="3624"/>
                  </a:lnTo>
                  <a:cubicBezTo>
                    <a:pt x="5782" y="3702"/>
                    <a:pt x="5687" y="3742"/>
                    <a:pt x="5597" y="3742"/>
                  </a:cubicBezTo>
                  <a:cubicBezTo>
                    <a:pt x="5506" y="3742"/>
                    <a:pt x="5419" y="3702"/>
                    <a:pt x="5356" y="3624"/>
                  </a:cubicBezTo>
                  <a:cubicBezTo>
                    <a:pt x="5199" y="3466"/>
                    <a:pt x="5199" y="3214"/>
                    <a:pt x="5356" y="3120"/>
                  </a:cubicBezTo>
                  <a:lnTo>
                    <a:pt x="5829" y="2647"/>
                  </a:lnTo>
                  <a:lnTo>
                    <a:pt x="5356" y="2174"/>
                  </a:lnTo>
                  <a:cubicBezTo>
                    <a:pt x="5199" y="2017"/>
                    <a:pt x="5199" y="1765"/>
                    <a:pt x="5356" y="1639"/>
                  </a:cubicBezTo>
                  <a:cubicBezTo>
                    <a:pt x="5435" y="1560"/>
                    <a:pt x="5530" y="1521"/>
                    <a:pt x="5620" y="1521"/>
                  </a:cubicBezTo>
                  <a:cubicBezTo>
                    <a:pt x="5711" y="1521"/>
                    <a:pt x="5797" y="1560"/>
                    <a:pt x="5860" y="1639"/>
                  </a:cubicBezTo>
                  <a:lnTo>
                    <a:pt x="6333" y="2111"/>
                  </a:lnTo>
                  <a:lnTo>
                    <a:pt x="6806" y="1639"/>
                  </a:lnTo>
                  <a:cubicBezTo>
                    <a:pt x="6884" y="1560"/>
                    <a:pt x="6987" y="1521"/>
                    <a:pt x="7081" y="1521"/>
                  </a:cubicBezTo>
                  <a:close/>
                  <a:moveTo>
                    <a:pt x="6333" y="1"/>
                  </a:moveTo>
                  <a:cubicBezTo>
                    <a:pt x="5388" y="1"/>
                    <a:pt x="4506" y="379"/>
                    <a:pt x="3907" y="1072"/>
                  </a:cubicBezTo>
                  <a:cubicBezTo>
                    <a:pt x="3389" y="1628"/>
                    <a:pt x="2673" y="1927"/>
                    <a:pt x="1944" y="1927"/>
                  </a:cubicBezTo>
                  <a:cubicBezTo>
                    <a:pt x="1474" y="1927"/>
                    <a:pt x="999" y="1803"/>
                    <a:pt x="568" y="1544"/>
                  </a:cubicBezTo>
                  <a:cubicBezTo>
                    <a:pt x="505" y="1505"/>
                    <a:pt x="438" y="1487"/>
                    <a:pt x="373" y="1487"/>
                  </a:cubicBezTo>
                  <a:cubicBezTo>
                    <a:pt x="178" y="1487"/>
                    <a:pt x="1" y="1647"/>
                    <a:pt x="1" y="1859"/>
                  </a:cubicBezTo>
                  <a:lnTo>
                    <a:pt x="1" y="2426"/>
                  </a:lnTo>
                  <a:cubicBezTo>
                    <a:pt x="1" y="3970"/>
                    <a:pt x="1261" y="5230"/>
                    <a:pt x="2804" y="5230"/>
                  </a:cubicBezTo>
                  <a:cubicBezTo>
                    <a:pt x="3624" y="5230"/>
                    <a:pt x="4096" y="4915"/>
                    <a:pt x="4884" y="4537"/>
                  </a:cubicBezTo>
                  <a:cubicBezTo>
                    <a:pt x="4915" y="4474"/>
                    <a:pt x="5010" y="4474"/>
                    <a:pt x="5041" y="4474"/>
                  </a:cubicBezTo>
                  <a:lnTo>
                    <a:pt x="7688" y="4474"/>
                  </a:lnTo>
                  <a:cubicBezTo>
                    <a:pt x="7719" y="4474"/>
                    <a:pt x="7782" y="4474"/>
                    <a:pt x="7845" y="4537"/>
                  </a:cubicBezTo>
                  <a:cubicBezTo>
                    <a:pt x="8664" y="4915"/>
                    <a:pt x="9105" y="5230"/>
                    <a:pt x="9925" y="5230"/>
                  </a:cubicBezTo>
                  <a:cubicBezTo>
                    <a:pt x="11468" y="5230"/>
                    <a:pt x="12729" y="3970"/>
                    <a:pt x="12729" y="2426"/>
                  </a:cubicBezTo>
                  <a:lnTo>
                    <a:pt x="12729" y="1891"/>
                  </a:lnTo>
                  <a:cubicBezTo>
                    <a:pt x="12729" y="1698"/>
                    <a:pt x="12543" y="1523"/>
                    <a:pt x="12329" y="1523"/>
                  </a:cubicBezTo>
                  <a:cubicBezTo>
                    <a:pt x="12264" y="1523"/>
                    <a:pt x="12196" y="1539"/>
                    <a:pt x="12130" y="1576"/>
                  </a:cubicBezTo>
                  <a:cubicBezTo>
                    <a:pt x="11708" y="1824"/>
                    <a:pt x="11233" y="1945"/>
                    <a:pt x="10762" y="1945"/>
                  </a:cubicBezTo>
                  <a:cubicBezTo>
                    <a:pt x="10036" y="1945"/>
                    <a:pt x="9319" y="1657"/>
                    <a:pt x="8822" y="1103"/>
                  </a:cubicBezTo>
                  <a:cubicBezTo>
                    <a:pt x="8192" y="442"/>
                    <a:pt x="7310" y="1"/>
                    <a:pt x="6333"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19" name="Google Shape;8119;p94"/>
            <p:cNvSpPr/>
            <p:nvPr/>
          </p:nvSpPr>
          <p:spPr>
            <a:xfrm>
              <a:off x="-57903500" y="4125950"/>
              <a:ext cx="204800" cy="175675"/>
            </a:xfrm>
            <a:custGeom>
              <a:avLst/>
              <a:gdLst/>
              <a:ahLst/>
              <a:cxnLst/>
              <a:rect l="l" t="t" r="r" b="b"/>
              <a:pathLst>
                <a:path w="8192" h="7027" extrusionOk="0">
                  <a:moveTo>
                    <a:pt x="2615" y="1009"/>
                  </a:moveTo>
                  <a:cubicBezTo>
                    <a:pt x="2804" y="1009"/>
                    <a:pt x="2962" y="1166"/>
                    <a:pt x="2962" y="1355"/>
                  </a:cubicBezTo>
                  <a:cubicBezTo>
                    <a:pt x="2962" y="1544"/>
                    <a:pt x="2804" y="1702"/>
                    <a:pt x="2615" y="1702"/>
                  </a:cubicBezTo>
                  <a:cubicBezTo>
                    <a:pt x="2395" y="1702"/>
                    <a:pt x="2237" y="1576"/>
                    <a:pt x="2237" y="1355"/>
                  </a:cubicBezTo>
                  <a:cubicBezTo>
                    <a:pt x="2237" y="1166"/>
                    <a:pt x="2395" y="1009"/>
                    <a:pt x="2615" y="1009"/>
                  </a:cubicBezTo>
                  <a:close/>
                  <a:moveTo>
                    <a:pt x="5163" y="3600"/>
                  </a:moveTo>
                  <a:cubicBezTo>
                    <a:pt x="5262" y="3600"/>
                    <a:pt x="5356" y="3639"/>
                    <a:pt x="5419" y="3718"/>
                  </a:cubicBezTo>
                  <a:cubicBezTo>
                    <a:pt x="5608" y="3844"/>
                    <a:pt x="5608" y="4065"/>
                    <a:pt x="5451" y="4222"/>
                  </a:cubicBezTo>
                  <a:cubicBezTo>
                    <a:pt x="5073" y="4569"/>
                    <a:pt x="4600" y="4789"/>
                    <a:pt x="4096" y="4789"/>
                  </a:cubicBezTo>
                  <a:cubicBezTo>
                    <a:pt x="3592" y="4789"/>
                    <a:pt x="3119" y="4569"/>
                    <a:pt x="2804" y="4222"/>
                  </a:cubicBezTo>
                  <a:cubicBezTo>
                    <a:pt x="2647" y="4065"/>
                    <a:pt x="2647" y="3844"/>
                    <a:pt x="2804" y="3718"/>
                  </a:cubicBezTo>
                  <a:cubicBezTo>
                    <a:pt x="2883" y="3639"/>
                    <a:pt x="2978" y="3600"/>
                    <a:pt x="3068" y="3600"/>
                  </a:cubicBezTo>
                  <a:cubicBezTo>
                    <a:pt x="3159" y="3600"/>
                    <a:pt x="3245" y="3639"/>
                    <a:pt x="3308" y="3718"/>
                  </a:cubicBezTo>
                  <a:cubicBezTo>
                    <a:pt x="3529" y="3939"/>
                    <a:pt x="3812" y="4049"/>
                    <a:pt x="4096" y="4049"/>
                  </a:cubicBezTo>
                  <a:cubicBezTo>
                    <a:pt x="4380" y="4049"/>
                    <a:pt x="4663" y="3939"/>
                    <a:pt x="4884" y="3718"/>
                  </a:cubicBezTo>
                  <a:cubicBezTo>
                    <a:pt x="4962" y="3639"/>
                    <a:pt x="5065" y="3600"/>
                    <a:pt x="5163" y="3600"/>
                  </a:cubicBezTo>
                  <a:close/>
                  <a:moveTo>
                    <a:pt x="1828" y="0"/>
                  </a:moveTo>
                  <a:cubicBezTo>
                    <a:pt x="1418" y="158"/>
                    <a:pt x="977" y="253"/>
                    <a:pt x="567" y="253"/>
                  </a:cubicBezTo>
                  <a:cubicBezTo>
                    <a:pt x="347" y="253"/>
                    <a:pt x="221" y="221"/>
                    <a:pt x="0" y="221"/>
                  </a:cubicBezTo>
                  <a:lnTo>
                    <a:pt x="0" y="2899"/>
                  </a:lnTo>
                  <a:cubicBezTo>
                    <a:pt x="0" y="5136"/>
                    <a:pt x="1859" y="7026"/>
                    <a:pt x="4096" y="7026"/>
                  </a:cubicBezTo>
                  <a:cubicBezTo>
                    <a:pt x="6270" y="7026"/>
                    <a:pt x="8097" y="5262"/>
                    <a:pt x="8192" y="3119"/>
                  </a:cubicBezTo>
                  <a:lnTo>
                    <a:pt x="6333" y="2206"/>
                  </a:lnTo>
                  <a:cubicBezTo>
                    <a:pt x="6144" y="2363"/>
                    <a:pt x="5860" y="2489"/>
                    <a:pt x="5608" y="2489"/>
                  </a:cubicBezTo>
                  <a:cubicBezTo>
                    <a:pt x="4978" y="2489"/>
                    <a:pt x="4474" y="1985"/>
                    <a:pt x="4506" y="1324"/>
                  </a:cubicBezTo>
                  <a:lnTo>
                    <a:pt x="1828"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20" name="Google Shape;8120;p94"/>
            <p:cNvSpPr/>
            <p:nvPr/>
          </p:nvSpPr>
          <p:spPr>
            <a:xfrm>
              <a:off x="-57835775" y="4113350"/>
              <a:ext cx="138650" cy="70125"/>
            </a:xfrm>
            <a:custGeom>
              <a:avLst/>
              <a:gdLst/>
              <a:ahLst/>
              <a:cxnLst/>
              <a:rect l="l" t="t" r="r" b="b"/>
              <a:pathLst>
                <a:path w="5546" h="2805" extrusionOk="0">
                  <a:moveTo>
                    <a:pt x="221" y="0"/>
                  </a:moveTo>
                  <a:lnTo>
                    <a:pt x="1" y="95"/>
                  </a:lnTo>
                  <a:lnTo>
                    <a:pt x="2112" y="1103"/>
                  </a:lnTo>
                  <a:cubicBezTo>
                    <a:pt x="2301" y="883"/>
                    <a:pt x="2616" y="757"/>
                    <a:pt x="2931" y="757"/>
                  </a:cubicBezTo>
                  <a:cubicBezTo>
                    <a:pt x="3592" y="757"/>
                    <a:pt x="4159" y="1355"/>
                    <a:pt x="4033" y="2048"/>
                  </a:cubicBezTo>
                  <a:lnTo>
                    <a:pt x="5546" y="2804"/>
                  </a:lnTo>
                  <a:lnTo>
                    <a:pt x="5546" y="725"/>
                  </a:lnTo>
                  <a:cubicBezTo>
                    <a:pt x="5325" y="725"/>
                    <a:pt x="5136" y="757"/>
                    <a:pt x="4979" y="757"/>
                  </a:cubicBezTo>
                  <a:cubicBezTo>
                    <a:pt x="4033" y="757"/>
                    <a:pt x="3435" y="410"/>
                    <a:pt x="264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121" name="Google Shape;8121;p94"/>
          <p:cNvGrpSpPr/>
          <p:nvPr/>
        </p:nvGrpSpPr>
        <p:grpSpPr>
          <a:xfrm>
            <a:off x="9410332" y="1835912"/>
            <a:ext cx="476301" cy="476301"/>
            <a:chOff x="-55987225" y="3198925"/>
            <a:chExt cx="317450" cy="317450"/>
          </a:xfrm>
        </p:grpSpPr>
        <p:sp>
          <p:nvSpPr>
            <p:cNvPr id="8122" name="Google Shape;8122;p94"/>
            <p:cNvSpPr/>
            <p:nvPr/>
          </p:nvSpPr>
          <p:spPr>
            <a:xfrm>
              <a:off x="-55987225" y="3261925"/>
              <a:ext cx="173300" cy="198500"/>
            </a:xfrm>
            <a:custGeom>
              <a:avLst/>
              <a:gdLst/>
              <a:ahLst/>
              <a:cxnLst/>
              <a:rect l="l" t="t" r="r" b="b"/>
              <a:pathLst>
                <a:path w="6932" h="7940" extrusionOk="0">
                  <a:moveTo>
                    <a:pt x="4821" y="1954"/>
                  </a:moveTo>
                  <a:cubicBezTo>
                    <a:pt x="5042" y="1954"/>
                    <a:pt x="5199" y="2112"/>
                    <a:pt x="5199" y="2332"/>
                  </a:cubicBezTo>
                  <a:cubicBezTo>
                    <a:pt x="5199" y="2521"/>
                    <a:pt x="5042" y="2679"/>
                    <a:pt x="4821" y="2679"/>
                  </a:cubicBezTo>
                  <a:cubicBezTo>
                    <a:pt x="4632" y="2679"/>
                    <a:pt x="4475" y="2521"/>
                    <a:pt x="4475" y="2332"/>
                  </a:cubicBezTo>
                  <a:cubicBezTo>
                    <a:pt x="4475" y="2175"/>
                    <a:pt x="4632" y="1954"/>
                    <a:pt x="4821" y="1954"/>
                  </a:cubicBezTo>
                  <a:close/>
                  <a:moveTo>
                    <a:pt x="1041" y="4380"/>
                  </a:moveTo>
                  <a:cubicBezTo>
                    <a:pt x="1324" y="4726"/>
                    <a:pt x="1765" y="4947"/>
                    <a:pt x="2269" y="4947"/>
                  </a:cubicBezTo>
                  <a:cubicBezTo>
                    <a:pt x="2238" y="5388"/>
                    <a:pt x="1891" y="5703"/>
                    <a:pt x="1482" y="5703"/>
                  </a:cubicBezTo>
                  <a:cubicBezTo>
                    <a:pt x="1104" y="5703"/>
                    <a:pt x="726" y="5357"/>
                    <a:pt x="726" y="4947"/>
                  </a:cubicBezTo>
                  <a:cubicBezTo>
                    <a:pt x="726" y="4726"/>
                    <a:pt x="852" y="4474"/>
                    <a:pt x="1041" y="4380"/>
                  </a:cubicBezTo>
                  <a:close/>
                  <a:moveTo>
                    <a:pt x="5262" y="1"/>
                  </a:moveTo>
                  <a:cubicBezTo>
                    <a:pt x="4916" y="473"/>
                    <a:pt x="4412" y="820"/>
                    <a:pt x="3845" y="1009"/>
                  </a:cubicBezTo>
                  <a:cubicBezTo>
                    <a:pt x="3466" y="1166"/>
                    <a:pt x="3057" y="1229"/>
                    <a:pt x="2679" y="1229"/>
                  </a:cubicBezTo>
                  <a:cubicBezTo>
                    <a:pt x="2553" y="1229"/>
                    <a:pt x="2427" y="1229"/>
                    <a:pt x="2301" y="1166"/>
                  </a:cubicBezTo>
                  <a:cubicBezTo>
                    <a:pt x="2301" y="1292"/>
                    <a:pt x="2269" y="1450"/>
                    <a:pt x="2269" y="1576"/>
                  </a:cubicBezTo>
                  <a:lnTo>
                    <a:pt x="2269" y="1923"/>
                  </a:lnTo>
                  <a:cubicBezTo>
                    <a:pt x="1450" y="1923"/>
                    <a:pt x="726" y="2584"/>
                    <a:pt x="726" y="3435"/>
                  </a:cubicBezTo>
                  <a:lnTo>
                    <a:pt x="726" y="3624"/>
                  </a:lnTo>
                  <a:cubicBezTo>
                    <a:pt x="253" y="3907"/>
                    <a:pt x="1" y="4380"/>
                    <a:pt x="1" y="4915"/>
                  </a:cubicBezTo>
                  <a:cubicBezTo>
                    <a:pt x="1" y="5735"/>
                    <a:pt x="663" y="6428"/>
                    <a:pt x="1482" y="6428"/>
                  </a:cubicBezTo>
                  <a:cubicBezTo>
                    <a:pt x="1507" y="6429"/>
                    <a:pt x="1533" y="6430"/>
                    <a:pt x="1558" y="6430"/>
                  </a:cubicBezTo>
                  <a:cubicBezTo>
                    <a:pt x="2033" y="6430"/>
                    <a:pt x="2473" y="6156"/>
                    <a:pt x="2742" y="5798"/>
                  </a:cubicBezTo>
                  <a:cubicBezTo>
                    <a:pt x="3466" y="7089"/>
                    <a:pt x="4790" y="7940"/>
                    <a:pt x="6365" y="7940"/>
                  </a:cubicBezTo>
                  <a:cubicBezTo>
                    <a:pt x="6554" y="7940"/>
                    <a:pt x="6775" y="7940"/>
                    <a:pt x="6932" y="7908"/>
                  </a:cubicBezTo>
                  <a:cubicBezTo>
                    <a:pt x="6806" y="7562"/>
                    <a:pt x="6712" y="7184"/>
                    <a:pt x="6712" y="6837"/>
                  </a:cubicBezTo>
                  <a:lnTo>
                    <a:pt x="6712" y="5672"/>
                  </a:lnTo>
                  <a:cubicBezTo>
                    <a:pt x="6617" y="5703"/>
                    <a:pt x="6491" y="5703"/>
                    <a:pt x="6365" y="5703"/>
                  </a:cubicBezTo>
                  <a:cubicBezTo>
                    <a:pt x="5861" y="5703"/>
                    <a:pt x="5388" y="5514"/>
                    <a:pt x="5073" y="5168"/>
                  </a:cubicBezTo>
                  <a:cubicBezTo>
                    <a:pt x="4916" y="5010"/>
                    <a:pt x="4916" y="4758"/>
                    <a:pt x="5073" y="4632"/>
                  </a:cubicBezTo>
                  <a:cubicBezTo>
                    <a:pt x="5152" y="4553"/>
                    <a:pt x="5247" y="4514"/>
                    <a:pt x="5337" y="4514"/>
                  </a:cubicBezTo>
                  <a:cubicBezTo>
                    <a:pt x="5428" y="4514"/>
                    <a:pt x="5514" y="4553"/>
                    <a:pt x="5577" y="4632"/>
                  </a:cubicBezTo>
                  <a:cubicBezTo>
                    <a:pt x="5792" y="4847"/>
                    <a:pt x="6080" y="4959"/>
                    <a:pt x="6371" y="4959"/>
                  </a:cubicBezTo>
                  <a:cubicBezTo>
                    <a:pt x="6507" y="4959"/>
                    <a:pt x="6644" y="4934"/>
                    <a:pt x="6775" y="4884"/>
                  </a:cubicBezTo>
                  <a:lnTo>
                    <a:pt x="6775" y="1923"/>
                  </a:lnTo>
                  <a:cubicBezTo>
                    <a:pt x="5892" y="1765"/>
                    <a:pt x="5262" y="977"/>
                    <a:pt x="5262" y="127"/>
                  </a:cubicBezTo>
                  <a:lnTo>
                    <a:pt x="5262"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23" name="Google Shape;8123;p94"/>
            <p:cNvSpPr/>
            <p:nvPr/>
          </p:nvSpPr>
          <p:spPr>
            <a:xfrm>
              <a:off x="-55837575" y="3198925"/>
              <a:ext cx="167800" cy="298525"/>
            </a:xfrm>
            <a:custGeom>
              <a:avLst/>
              <a:gdLst/>
              <a:ahLst/>
              <a:cxnLst/>
              <a:rect l="l" t="t" r="r" b="b"/>
              <a:pathLst>
                <a:path w="6712" h="11941" extrusionOk="0">
                  <a:moveTo>
                    <a:pt x="5672" y="6900"/>
                  </a:moveTo>
                  <a:cubicBezTo>
                    <a:pt x="5861" y="6994"/>
                    <a:pt x="5987" y="7246"/>
                    <a:pt x="5987" y="7467"/>
                  </a:cubicBezTo>
                  <a:cubicBezTo>
                    <a:pt x="5987" y="7908"/>
                    <a:pt x="5672" y="8223"/>
                    <a:pt x="5231" y="8223"/>
                  </a:cubicBezTo>
                  <a:cubicBezTo>
                    <a:pt x="4821" y="8223"/>
                    <a:pt x="4443" y="7877"/>
                    <a:pt x="4443" y="7467"/>
                  </a:cubicBezTo>
                  <a:cubicBezTo>
                    <a:pt x="4916" y="7467"/>
                    <a:pt x="5388" y="7246"/>
                    <a:pt x="5672" y="6900"/>
                  </a:cubicBezTo>
                  <a:close/>
                  <a:moveTo>
                    <a:pt x="1" y="0"/>
                  </a:moveTo>
                  <a:lnTo>
                    <a:pt x="1" y="2584"/>
                  </a:lnTo>
                  <a:cubicBezTo>
                    <a:pt x="1" y="3214"/>
                    <a:pt x="505" y="3686"/>
                    <a:pt x="1104" y="3686"/>
                  </a:cubicBezTo>
                  <a:cubicBezTo>
                    <a:pt x="1293" y="3686"/>
                    <a:pt x="1450" y="3844"/>
                    <a:pt x="1450" y="4064"/>
                  </a:cubicBezTo>
                  <a:lnTo>
                    <a:pt x="1450" y="9294"/>
                  </a:lnTo>
                  <a:cubicBezTo>
                    <a:pt x="1450" y="10743"/>
                    <a:pt x="2647" y="11941"/>
                    <a:pt x="4065" y="11941"/>
                  </a:cubicBezTo>
                  <a:lnTo>
                    <a:pt x="4412" y="11941"/>
                  </a:lnTo>
                  <a:lnTo>
                    <a:pt x="4412" y="8790"/>
                  </a:lnTo>
                  <a:cubicBezTo>
                    <a:pt x="4632" y="8885"/>
                    <a:pt x="4916" y="8979"/>
                    <a:pt x="5199" y="8979"/>
                  </a:cubicBezTo>
                  <a:cubicBezTo>
                    <a:pt x="6018" y="8979"/>
                    <a:pt x="6680" y="8318"/>
                    <a:pt x="6680" y="7467"/>
                  </a:cubicBezTo>
                  <a:cubicBezTo>
                    <a:pt x="6711" y="6931"/>
                    <a:pt x="6396" y="6459"/>
                    <a:pt x="5987" y="6175"/>
                  </a:cubicBezTo>
                  <a:lnTo>
                    <a:pt x="5987" y="5986"/>
                  </a:lnTo>
                  <a:cubicBezTo>
                    <a:pt x="5987" y="5167"/>
                    <a:pt x="5262" y="4474"/>
                    <a:pt x="4443" y="4474"/>
                  </a:cubicBezTo>
                  <a:lnTo>
                    <a:pt x="4443" y="4127"/>
                  </a:lnTo>
                  <a:cubicBezTo>
                    <a:pt x="4443" y="1891"/>
                    <a:pt x="2584" y="0"/>
                    <a:pt x="34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24" name="Google Shape;8124;p94"/>
            <p:cNvSpPr/>
            <p:nvPr/>
          </p:nvSpPr>
          <p:spPr>
            <a:xfrm>
              <a:off x="-55931300" y="3435200"/>
              <a:ext cx="194575" cy="81175"/>
            </a:xfrm>
            <a:custGeom>
              <a:avLst/>
              <a:gdLst/>
              <a:ahLst/>
              <a:cxnLst/>
              <a:rect l="l" t="t" r="r" b="b"/>
              <a:pathLst>
                <a:path w="7783" h="3247" extrusionOk="0">
                  <a:moveTo>
                    <a:pt x="347" y="1"/>
                  </a:moveTo>
                  <a:cubicBezTo>
                    <a:pt x="221" y="64"/>
                    <a:pt x="127" y="127"/>
                    <a:pt x="1" y="158"/>
                  </a:cubicBezTo>
                  <a:lnTo>
                    <a:pt x="1" y="2899"/>
                  </a:lnTo>
                  <a:cubicBezTo>
                    <a:pt x="1" y="3088"/>
                    <a:pt x="158" y="3246"/>
                    <a:pt x="347" y="3246"/>
                  </a:cubicBezTo>
                  <a:lnTo>
                    <a:pt x="7627" y="3246"/>
                  </a:lnTo>
                  <a:cubicBezTo>
                    <a:pt x="6551" y="3216"/>
                    <a:pt x="5551" y="2574"/>
                    <a:pt x="5010" y="1702"/>
                  </a:cubicBezTo>
                  <a:cubicBezTo>
                    <a:pt x="4727" y="1734"/>
                    <a:pt x="4411" y="1765"/>
                    <a:pt x="4096" y="1765"/>
                  </a:cubicBezTo>
                  <a:cubicBezTo>
                    <a:pt x="2584" y="1765"/>
                    <a:pt x="1229" y="1040"/>
                    <a:pt x="347" y="1"/>
                  </a:cubicBezTo>
                  <a:close/>
                  <a:moveTo>
                    <a:pt x="7627" y="3246"/>
                  </a:moveTo>
                  <a:cubicBezTo>
                    <a:pt x="7653" y="3246"/>
                    <a:pt x="7679" y="3247"/>
                    <a:pt x="7705" y="3247"/>
                  </a:cubicBezTo>
                  <a:cubicBezTo>
                    <a:pt x="7731" y="3247"/>
                    <a:pt x="7757" y="3246"/>
                    <a:pt x="7783" y="3246"/>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25" name="Google Shape;8125;p94"/>
            <p:cNvSpPr/>
            <p:nvPr/>
          </p:nvSpPr>
          <p:spPr>
            <a:xfrm>
              <a:off x="-55927350" y="3202850"/>
              <a:ext cx="70900" cy="71200"/>
            </a:xfrm>
            <a:custGeom>
              <a:avLst/>
              <a:gdLst/>
              <a:ahLst/>
              <a:cxnLst/>
              <a:rect l="l" t="t" r="r" b="b"/>
              <a:pathLst>
                <a:path w="2836" h="2848" extrusionOk="0">
                  <a:moveTo>
                    <a:pt x="2836" y="1"/>
                  </a:moveTo>
                  <a:cubicBezTo>
                    <a:pt x="1450" y="379"/>
                    <a:pt x="378" y="1482"/>
                    <a:pt x="0" y="2836"/>
                  </a:cubicBezTo>
                  <a:cubicBezTo>
                    <a:pt x="85" y="2843"/>
                    <a:pt x="170" y="2847"/>
                    <a:pt x="255" y="2847"/>
                  </a:cubicBezTo>
                  <a:cubicBezTo>
                    <a:pt x="548" y="2847"/>
                    <a:pt x="841" y="2801"/>
                    <a:pt x="1135" y="2679"/>
                  </a:cubicBezTo>
                  <a:cubicBezTo>
                    <a:pt x="2111" y="2332"/>
                    <a:pt x="2804" y="1324"/>
                    <a:pt x="2836" y="284"/>
                  </a:cubicBezTo>
                  <a:lnTo>
                    <a:pt x="2836"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126" name="Google Shape;8126;p94"/>
          <p:cNvGrpSpPr/>
          <p:nvPr/>
        </p:nvGrpSpPr>
        <p:grpSpPr>
          <a:xfrm>
            <a:off x="9410332" y="2443954"/>
            <a:ext cx="476301" cy="476489"/>
            <a:chOff x="-55987225" y="3591025"/>
            <a:chExt cx="317450" cy="317575"/>
          </a:xfrm>
        </p:grpSpPr>
        <p:sp>
          <p:nvSpPr>
            <p:cNvPr id="8127" name="Google Shape;8127;p94"/>
            <p:cNvSpPr/>
            <p:nvPr/>
          </p:nvSpPr>
          <p:spPr>
            <a:xfrm>
              <a:off x="-55950200" y="3740025"/>
              <a:ext cx="204800" cy="168575"/>
            </a:xfrm>
            <a:custGeom>
              <a:avLst/>
              <a:gdLst/>
              <a:ahLst/>
              <a:cxnLst/>
              <a:rect l="l" t="t" r="r" b="b"/>
              <a:pathLst>
                <a:path w="8192" h="6743" extrusionOk="0">
                  <a:moveTo>
                    <a:pt x="2647" y="756"/>
                  </a:moveTo>
                  <a:cubicBezTo>
                    <a:pt x="2836" y="756"/>
                    <a:pt x="2994" y="914"/>
                    <a:pt x="2994" y="1103"/>
                  </a:cubicBezTo>
                  <a:cubicBezTo>
                    <a:pt x="2994" y="1323"/>
                    <a:pt x="2836" y="1449"/>
                    <a:pt x="2647" y="1449"/>
                  </a:cubicBezTo>
                  <a:cubicBezTo>
                    <a:pt x="2458" y="1449"/>
                    <a:pt x="2301" y="1323"/>
                    <a:pt x="2301" y="1103"/>
                  </a:cubicBezTo>
                  <a:cubicBezTo>
                    <a:pt x="2238" y="914"/>
                    <a:pt x="2395" y="756"/>
                    <a:pt x="2647" y="756"/>
                  </a:cubicBezTo>
                  <a:close/>
                  <a:moveTo>
                    <a:pt x="5609" y="756"/>
                  </a:moveTo>
                  <a:cubicBezTo>
                    <a:pt x="5798" y="756"/>
                    <a:pt x="5955" y="914"/>
                    <a:pt x="5955" y="1103"/>
                  </a:cubicBezTo>
                  <a:cubicBezTo>
                    <a:pt x="5955" y="1323"/>
                    <a:pt x="5798" y="1449"/>
                    <a:pt x="5609" y="1449"/>
                  </a:cubicBezTo>
                  <a:cubicBezTo>
                    <a:pt x="5388" y="1449"/>
                    <a:pt x="5262" y="1323"/>
                    <a:pt x="5262" y="1103"/>
                  </a:cubicBezTo>
                  <a:cubicBezTo>
                    <a:pt x="5231" y="914"/>
                    <a:pt x="5388" y="756"/>
                    <a:pt x="5609" y="756"/>
                  </a:cubicBezTo>
                  <a:close/>
                  <a:moveTo>
                    <a:pt x="5160" y="3316"/>
                  </a:moveTo>
                  <a:cubicBezTo>
                    <a:pt x="5254" y="3316"/>
                    <a:pt x="5341" y="3355"/>
                    <a:pt x="5388" y="3434"/>
                  </a:cubicBezTo>
                  <a:cubicBezTo>
                    <a:pt x="5546" y="3592"/>
                    <a:pt x="5546" y="3812"/>
                    <a:pt x="5388" y="3938"/>
                  </a:cubicBezTo>
                  <a:cubicBezTo>
                    <a:pt x="5041" y="4285"/>
                    <a:pt x="4569" y="4505"/>
                    <a:pt x="4065" y="4505"/>
                  </a:cubicBezTo>
                  <a:cubicBezTo>
                    <a:pt x="3561" y="4505"/>
                    <a:pt x="3088" y="4285"/>
                    <a:pt x="2773" y="3938"/>
                  </a:cubicBezTo>
                  <a:cubicBezTo>
                    <a:pt x="2616" y="3781"/>
                    <a:pt x="2616" y="3560"/>
                    <a:pt x="2773" y="3434"/>
                  </a:cubicBezTo>
                  <a:cubicBezTo>
                    <a:pt x="2868" y="3355"/>
                    <a:pt x="2970" y="3316"/>
                    <a:pt x="3065" y="3316"/>
                  </a:cubicBezTo>
                  <a:cubicBezTo>
                    <a:pt x="3159" y="3316"/>
                    <a:pt x="3246" y="3355"/>
                    <a:pt x="3309" y="3434"/>
                  </a:cubicBezTo>
                  <a:cubicBezTo>
                    <a:pt x="3529" y="3655"/>
                    <a:pt x="3813" y="3765"/>
                    <a:pt x="4096" y="3765"/>
                  </a:cubicBezTo>
                  <a:cubicBezTo>
                    <a:pt x="4380" y="3765"/>
                    <a:pt x="4663" y="3655"/>
                    <a:pt x="4884" y="3434"/>
                  </a:cubicBezTo>
                  <a:cubicBezTo>
                    <a:pt x="4963" y="3355"/>
                    <a:pt x="5065" y="3316"/>
                    <a:pt x="5160" y="3316"/>
                  </a:cubicBezTo>
                  <a:close/>
                  <a:moveTo>
                    <a:pt x="1" y="0"/>
                  </a:moveTo>
                  <a:lnTo>
                    <a:pt x="1" y="2615"/>
                  </a:lnTo>
                  <a:cubicBezTo>
                    <a:pt x="1" y="4852"/>
                    <a:pt x="1859" y="6742"/>
                    <a:pt x="4096" y="6742"/>
                  </a:cubicBezTo>
                  <a:cubicBezTo>
                    <a:pt x="6333" y="6742"/>
                    <a:pt x="8192" y="4883"/>
                    <a:pt x="8192" y="2615"/>
                  </a:cubicBezTo>
                  <a:lnTo>
                    <a:pt x="8192"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28" name="Google Shape;8128;p94"/>
            <p:cNvSpPr/>
            <p:nvPr/>
          </p:nvSpPr>
          <p:spPr>
            <a:xfrm>
              <a:off x="-55967525" y="3591025"/>
              <a:ext cx="297750" cy="131700"/>
            </a:xfrm>
            <a:custGeom>
              <a:avLst/>
              <a:gdLst/>
              <a:ahLst/>
              <a:cxnLst/>
              <a:rect l="l" t="t" r="r" b="b"/>
              <a:pathLst>
                <a:path w="11910" h="5268" extrusionOk="0">
                  <a:moveTo>
                    <a:pt x="4810" y="0"/>
                  </a:moveTo>
                  <a:cubicBezTo>
                    <a:pt x="4730" y="0"/>
                    <a:pt x="4650" y="2"/>
                    <a:pt x="4569" y="6"/>
                  </a:cubicBezTo>
                  <a:cubicBezTo>
                    <a:pt x="1954" y="163"/>
                    <a:pt x="1" y="2463"/>
                    <a:pt x="1" y="5047"/>
                  </a:cubicBezTo>
                  <a:cubicBezTo>
                    <a:pt x="1" y="5173"/>
                    <a:pt x="64" y="5267"/>
                    <a:pt x="190" y="5267"/>
                  </a:cubicBezTo>
                  <a:lnTo>
                    <a:pt x="2994" y="5267"/>
                  </a:lnTo>
                  <a:lnTo>
                    <a:pt x="2994" y="4920"/>
                  </a:lnTo>
                  <a:cubicBezTo>
                    <a:pt x="2994" y="4259"/>
                    <a:pt x="3498" y="3818"/>
                    <a:pt x="4096" y="3818"/>
                  </a:cubicBezTo>
                  <a:lnTo>
                    <a:pt x="5577" y="3818"/>
                  </a:lnTo>
                  <a:cubicBezTo>
                    <a:pt x="6207" y="3818"/>
                    <a:pt x="6680" y="4322"/>
                    <a:pt x="6680" y="4920"/>
                  </a:cubicBezTo>
                  <a:lnTo>
                    <a:pt x="6680" y="5267"/>
                  </a:lnTo>
                  <a:lnTo>
                    <a:pt x="11563" y="5267"/>
                  </a:lnTo>
                  <a:cubicBezTo>
                    <a:pt x="11752" y="5267"/>
                    <a:pt x="11909" y="5110"/>
                    <a:pt x="11909" y="4920"/>
                  </a:cubicBezTo>
                  <a:cubicBezTo>
                    <a:pt x="11909" y="4637"/>
                    <a:pt x="11752" y="4479"/>
                    <a:pt x="11563" y="4479"/>
                  </a:cubicBezTo>
                  <a:lnTo>
                    <a:pt x="9673" y="4479"/>
                  </a:lnTo>
                  <a:cubicBezTo>
                    <a:pt x="9489" y="1943"/>
                    <a:pt x="7380" y="0"/>
                    <a:pt x="481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29" name="Google Shape;8129;p94"/>
            <p:cNvSpPr/>
            <p:nvPr/>
          </p:nvSpPr>
          <p:spPr>
            <a:xfrm>
              <a:off x="-55875375" y="3703000"/>
              <a:ext cx="55950" cy="17350"/>
            </a:xfrm>
            <a:custGeom>
              <a:avLst/>
              <a:gdLst/>
              <a:ahLst/>
              <a:cxnLst/>
              <a:rect l="l" t="t" r="r" b="b"/>
              <a:pathLst>
                <a:path w="2238" h="694" extrusionOk="0">
                  <a:moveTo>
                    <a:pt x="347" y="0"/>
                  </a:moveTo>
                  <a:cubicBezTo>
                    <a:pt x="158" y="0"/>
                    <a:pt x="1" y="158"/>
                    <a:pt x="1" y="347"/>
                  </a:cubicBezTo>
                  <a:lnTo>
                    <a:pt x="1" y="694"/>
                  </a:lnTo>
                  <a:lnTo>
                    <a:pt x="2238" y="694"/>
                  </a:lnTo>
                  <a:lnTo>
                    <a:pt x="2238" y="347"/>
                  </a:lnTo>
                  <a:cubicBezTo>
                    <a:pt x="2238" y="158"/>
                    <a:pt x="2080" y="0"/>
                    <a:pt x="1859"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30" name="Google Shape;8130;p94"/>
            <p:cNvSpPr/>
            <p:nvPr/>
          </p:nvSpPr>
          <p:spPr>
            <a:xfrm>
              <a:off x="-55987225" y="3746325"/>
              <a:ext cx="18150" cy="63825"/>
            </a:xfrm>
            <a:custGeom>
              <a:avLst/>
              <a:gdLst/>
              <a:ahLst/>
              <a:cxnLst/>
              <a:rect l="l" t="t" r="r" b="b"/>
              <a:pathLst>
                <a:path w="726" h="2553" extrusionOk="0">
                  <a:moveTo>
                    <a:pt x="726" y="0"/>
                  </a:moveTo>
                  <a:cubicBezTo>
                    <a:pt x="253" y="221"/>
                    <a:pt x="1" y="693"/>
                    <a:pt x="1" y="1260"/>
                  </a:cubicBezTo>
                  <a:cubicBezTo>
                    <a:pt x="1" y="1796"/>
                    <a:pt x="316" y="2269"/>
                    <a:pt x="726" y="2552"/>
                  </a:cubicBezTo>
                  <a:lnTo>
                    <a:pt x="726"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31" name="Google Shape;8131;p94"/>
            <p:cNvSpPr/>
            <p:nvPr/>
          </p:nvSpPr>
          <p:spPr>
            <a:xfrm>
              <a:off x="-55725725" y="3745525"/>
              <a:ext cx="18925" cy="63825"/>
            </a:xfrm>
            <a:custGeom>
              <a:avLst/>
              <a:gdLst/>
              <a:ahLst/>
              <a:cxnLst/>
              <a:rect l="l" t="t" r="r" b="b"/>
              <a:pathLst>
                <a:path w="757" h="2553" extrusionOk="0">
                  <a:moveTo>
                    <a:pt x="1" y="1"/>
                  </a:moveTo>
                  <a:lnTo>
                    <a:pt x="1" y="2553"/>
                  </a:lnTo>
                  <a:cubicBezTo>
                    <a:pt x="442" y="2269"/>
                    <a:pt x="757" y="1796"/>
                    <a:pt x="757" y="1229"/>
                  </a:cubicBezTo>
                  <a:cubicBezTo>
                    <a:pt x="757" y="725"/>
                    <a:pt x="442" y="253"/>
                    <a:pt x="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132" name="Google Shape;8132;p94"/>
          <p:cNvGrpSpPr/>
          <p:nvPr/>
        </p:nvGrpSpPr>
        <p:grpSpPr>
          <a:xfrm>
            <a:off x="9428888" y="3031474"/>
            <a:ext cx="478665" cy="478665"/>
            <a:chOff x="-55988800" y="3982600"/>
            <a:chExt cx="319025" cy="319025"/>
          </a:xfrm>
        </p:grpSpPr>
        <p:sp>
          <p:nvSpPr>
            <p:cNvPr id="8133" name="Google Shape;8133;p94"/>
            <p:cNvSpPr/>
            <p:nvPr/>
          </p:nvSpPr>
          <p:spPr>
            <a:xfrm>
              <a:off x="-55791875" y="3982600"/>
              <a:ext cx="102400" cy="102425"/>
            </a:xfrm>
            <a:custGeom>
              <a:avLst/>
              <a:gdLst/>
              <a:ahLst/>
              <a:cxnLst/>
              <a:rect l="l" t="t" r="r" b="b"/>
              <a:pathLst>
                <a:path w="4096" h="4097" extrusionOk="0">
                  <a:moveTo>
                    <a:pt x="1859" y="1"/>
                  </a:moveTo>
                  <a:cubicBezTo>
                    <a:pt x="1071" y="1"/>
                    <a:pt x="410" y="379"/>
                    <a:pt x="0" y="977"/>
                  </a:cubicBezTo>
                  <a:cubicBezTo>
                    <a:pt x="1512" y="1450"/>
                    <a:pt x="2647" y="2647"/>
                    <a:pt x="3119" y="4096"/>
                  </a:cubicBezTo>
                  <a:cubicBezTo>
                    <a:pt x="3718" y="3687"/>
                    <a:pt x="4096" y="3025"/>
                    <a:pt x="4096" y="2237"/>
                  </a:cubicBezTo>
                  <a:cubicBezTo>
                    <a:pt x="4096" y="1009"/>
                    <a:pt x="3119" y="1"/>
                    <a:pt x="185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34" name="Google Shape;8134;p94"/>
            <p:cNvSpPr/>
            <p:nvPr/>
          </p:nvSpPr>
          <p:spPr>
            <a:xfrm>
              <a:off x="-55969100" y="3982600"/>
              <a:ext cx="102400" cy="102425"/>
            </a:xfrm>
            <a:custGeom>
              <a:avLst/>
              <a:gdLst/>
              <a:ahLst/>
              <a:cxnLst/>
              <a:rect l="l" t="t" r="r" b="b"/>
              <a:pathLst>
                <a:path w="4096" h="4097" extrusionOk="0">
                  <a:moveTo>
                    <a:pt x="2269" y="1"/>
                  </a:moveTo>
                  <a:cubicBezTo>
                    <a:pt x="1040" y="1"/>
                    <a:pt x="1" y="977"/>
                    <a:pt x="1" y="2237"/>
                  </a:cubicBezTo>
                  <a:cubicBezTo>
                    <a:pt x="1" y="2994"/>
                    <a:pt x="410" y="3687"/>
                    <a:pt x="1009" y="4096"/>
                  </a:cubicBezTo>
                  <a:cubicBezTo>
                    <a:pt x="1481" y="2647"/>
                    <a:pt x="2647" y="1450"/>
                    <a:pt x="4096" y="977"/>
                  </a:cubicBezTo>
                  <a:cubicBezTo>
                    <a:pt x="3718" y="379"/>
                    <a:pt x="3057" y="1"/>
                    <a:pt x="226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35" name="Google Shape;8135;p94"/>
            <p:cNvSpPr/>
            <p:nvPr/>
          </p:nvSpPr>
          <p:spPr>
            <a:xfrm>
              <a:off x="-55819450" y="4021200"/>
              <a:ext cx="92950" cy="92175"/>
            </a:xfrm>
            <a:custGeom>
              <a:avLst/>
              <a:gdLst/>
              <a:ahLst/>
              <a:cxnLst/>
              <a:rect l="l" t="t" r="r" b="b"/>
              <a:pathLst>
                <a:path w="3718" h="3687" extrusionOk="0">
                  <a:moveTo>
                    <a:pt x="32" y="0"/>
                  </a:moveTo>
                  <a:lnTo>
                    <a:pt x="32" y="1103"/>
                  </a:lnTo>
                  <a:cubicBezTo>
                    <a:pt x="1" y="2521"/>
                    <a:pt x="1198" y="3686"/>
                    <a:pt x="2615" y="3686"/>
                  </a:cubicBezTo>
                  <a:lnTo>
                    <a:pt x="3718" y="3686"/>
                  </a:lnTo>
                  <a:cubicBezTo>
                    <a:pt x="3529" y="1733"/>
                    <a:pt x="1985" y="158"/>
                    <a:pt x="32"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36" name="Google Shape;8136;p94"/>
            <p:cNvSpPr/>
            <p:nvPr/>
          </p:nvSpPr>
          <p:spPr>
            <a:xfrm>
              <a:off x="-55930500" y="4021200"/>
              <a:ext cx="92950" cy="92175"/>
            </a:xfrm>
            <a:custGeom>
              <a:avLst/>
              <a:gdLst/>
              <a:ahLst/>
              <a:cxnLst/>
              <a:rect l="l" t="t" r="r" b="b"/>
              <a:pathLst>
                <a:path w="3718" h="3687" extrusionOk="0">
                  <a:moveTo>
                    <a:pt x="3718" y="0"/>
                  </a:moveTo>
                  <a:cubicBezTo>
                    <a:pt x="1733" y="158"/>
                    <a:pt x="158" y="1733"/>
                    <a:pt x="0" y="3686"/>
                  </a:cubicBezTo>
                  <a:lnTo>
                    <a:pt x="1103" y="3686"/>
                  </a:lnTo>
                  <a:cubicBezTo>
                    <a:pt x="2552" y="3686"/>
                    <a:pt x="3718" y="2521"/>
                    <a:pt x="3718" y="1103"/>
                  </a:cubicBezTo>
                  <a:lnTo>
                    <a:pt x="3718"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37" name="Google Shape;8137;p94"/>
            <p:cNvSpPr/>
            <p:nvPr/>
          </p:nvSpPr>
          <p:spPr>
            <a:xfrm>
              <a:off x="-55988800" y="4086575"/>
              <a:ext cx="319025" cy="215050"/>
            </a:xfrm>
            <a:custGeom>
              <a:avLst/>
              <a:gdLst/>
              <a:ahLst/>
              <a:cxnLst/>
              <a:rect l="l" t="t" r="r" b="b"/>
              <a:pathLst>
                <a:path w="12761" h="8602" extrusionOk="0">
                  <a:moveTo>
                    <a:pt x="4884" y="2584"/>
                  </a:moveTo>
                  <a:cubicBezTo>
                    <a:pt x="5105" y="2584"/>
                    <a:pt x="5262" y="2741"/>
                    <a:pt x="5262" y="2930"/>
                  </a:cubicBezTo>
                  <a:cubicBezTo>
                    <a:pt x="5262" y="3119"/>
                    <a:pt x="5105" y="3277"/>
                    <a:pt x="4884" y="3277"/>
                  </a:cubicBezTo>
                  <a:cubicBezTo>
                    <a:pt x="4695" y="3277"/>
                    <a:pt x="4538" y="3151"/>
                    <a:pt x="4538" y="2930"/>
                  </a:cubicBezTo>
                  <a:cubicBezTo>
                    <a:pt x="4538" y="2741"/>
                    <a:pt x="4695" y="2584"/>
                    <a:pt x="4884" y="2584"/>
                  </a:cubicBezTo>
                  <a:close/>
                  <a:moveTo>
                    <a:pt x="7877" y="2615"/>
                  </a:moveTo>
                  <a:cubicBezTo>
                    <a:pt x="8098" y="2615"/>
                    <a:pt x="8255" y="2773"/>
                    <a:pt x="8255" y="2962"/>
                  </a:cubicBezTo>
                  <a:cubicBezTo>
                    <a:pt x="8287" y="3151"/>
                    <a:pt x="8129" y="3308"/>
                    <a:pt x="7877" y="3308"/>
                  </a:cubicBezTo>
                  <a:cubicBezTo>
                    <a:pt x="7688" y="3308"/>
                    <a:pt x="7531" y="3151"/>
                    <a:pt x="7531" y="2962"/>
                  </a:cubicBezTo>
                  <a:cubicBezTo>
                    <a:pt x="7531" y="2773"/>
                    <a:pt x="7688" y="2615"/>
                    <a:pt x="7877" y="2615"/>
                  </a:cubicBezTo>
                  <a:close/>
                  <a:moveTo>
                    <a:pt x="1104" y="4222"/>
                  </a:moveTo>
                  <a:cubicBezTo>
                    <a:pt x="1387" y="4568"/>
                    <a:pt x="1828" y="4820"/>
                    <a:pt x="2332" y="4820"/>
                  </a:cubicBezTo>
                  <a:cubicBezTo>
                    <a:pt x="2301" y="5199"/>
                    <a:pt x="1954" y="5577"/>
                    <a:pt x="1545" y="5577"/>
                  </a:cubicBezTo>
                  <a:cubicBezTo>
                    <a:pt x="1167" y="5577"/>
                    <a:pt x="789" y="5199"/>
                    <a:pt x="789" y="4820"/>
                  </a:cubicBezTo>
                  <a:cubicBezTo>
                    <a:pt x="789" y="4568"/>
                    <a:pt x="915" y="4348"/>
                    <a:pt x="1104" y="4222"/>
                  </a:cubicBezTo>
                  <a:close/>
                  <a:moveTo>
                    <a:pt x="11721" y="4222"/>
                  </a:moveTo>
                  <a:cubicBezTo>
                    <a:pt x="11910" y="4348"/>
                    <a:pt x="12036" y="4568"/>
                    <a:pt x="12036" y="4820"/>
                  </a:cubicBezTo>
                  <a:cubicBezTo>
                    <a:pt x="12036" y="5199"/>
                    <a:pt x="11721" y="5577"/>
                    <a:pt x="11280" y="5577"/>
                  </a:cubicBezTo>
                  <a:cubicBezTo>
                    <a:pt x="10870" y="5577"/>
                    <a:pt x="10492" y="5199"/>
                    <a:pt x="10492" y="4820"/>
                  </a:cubicBezTo>
                  <a:cubicBezTo>
                    <a:pt x="10965" y="4820"/>
                    <a:pt x="11437" y="4568"/>
                    <a:pt x="11721" y="4222"/>
                  </a:cubicBezTo>
                  <a:close/>
                  <a:moveTo>
                    <a:pt x="7460" y="5143"/>
                  </a:moveTo>
                  <a:cubicBezTo>
                    <a:pt x="7554" y="5143"/>
                    <a:pt x="7641" y="5183"/>
                    <a:pt x="7688" y="5262"/>
                  </a:cubicBezTo>
                  <a:cubicBezTo>
                    <a:pt x="7877" y="5356"/>
                    <a:pt x="7877" y="5608"/>
                    <a:pt x="7720" y="5766"/>
                  </a:cubicBezTo>
                  <a:cubicBezTo>
                    <a:pt x="7373" y="6112"/>
                    <a:pt x="6901" y="6301"/>
                    <a:pt x="6396" y="6301"/>
                  </a:cubicBezTo>
                  <a:cubicBezTo>
                    <a:pt x="5892" y="6301"/>
                    <a:pt x="5420" y="6112"/>
                    <a:pt x="5105" y="5766"/>
                  </a:cubicBezTo>
                  <a:cubicBezTo>
                    <a:pt x="4947" y="5608"/>
                    <a:pt x="4947" y="5356"/>
                    <a:pt x="5105" y="5262"/>
                  </a:cubicBezTo>
                  <a:cubicBezTo>
                    <a:pt x="5184" y="5183"/>
                    <a:pt x="5278" y="5143"/>
                    <a:pt x="5369" y="5143"/>
                  </a:cubicBezTo>
                  <a:cubicBezTo>
                    <a:pt x="5459" y="5143"/>
                    <a:pt x="5546" y="5183"/>
                    <a:pt x="5609" y="5262"/>
                  </a:cubicBezTo>
                  <a:cubicBezTo>
                    <a:pt x="5829" y="5466"/>
                    <a:pt x="6113" y="5569"/>
                    <a:pt x="6396" y="5569"/>
                  </a:cubicBezTo>
                  <a:cubicBezTo>
                    <a:pt x="6680" y="5569"/>
                    <a:pt x="6964" y="5466"/>
                    <a:pt x="7184" y="5262"/>
                  </a:cubicBezTo>
                  <a:cubicBezTo>
                    <a:pt x="7263" y="5183"/>
                    <a:pt x="7365" y="5143"/>
                    <a:pt x="7460" y="5143"/>
                  </a:cubicBezTo>
                  <a:close/>
                  <a:moveTo>
                    <a:pt x="6396" y="0"/>
                  </a:moveTo>
                  <a:cubicBezTo>
                    <a:pt x="5829" y="1071"/>
                    <a:pt x="4695" y="1828"/>
                    <a:pt x="3403" y="1828"/>
                  </a:cubicBezTo>
                  <a:lnTo>
                    <a:pt x="2301" y="1828"/>
                  </a:lnTo>
                  <a:cubicBezTo>
                    <a:pt x="1482" y="1828"/>
                    <a:pt x="757" y="2489"/>
                    <a:pt x="757" y="3308"/>
                  </a:cubicBezTo>
                  <a:lnTo>
                    <a:pt x="757" y="3529"/>
                  </a:lnTo>
                  <a:cubicBezTo>
                    <a:pt x="284" y="3781"/>
                    <a:pt x="1" y="4253"/>
                    <a:pt x="1" y="4820"/>
                  </a:cubicBezTo>
                  <a:cubicBezTo>
                    <a:pt x="1" y="5640"/>
                    <a:pt x="694" y="6301"/>
                    <a:pt x="1513" y="6301"/>
                  </a:cubicBezTo>
                  <a:cubicBezTo>
                    <a:pt x="1891" y="6301"/>
                    <a:pt x="2301" y="6144"/>
                    <a:pt x="2521" y="5923"/>
                  </a:cubicBezTo>
                  <a:cubicBezTo>
                    <a:pt x="3120" y="7467"/>
                    <a:pt x="4632" y="8601"/>
                    <a:pt x="6365" y="8601"/>
                  </a:cubicBezTo>
                  <a:cubicBezTo>
                    <a:pt x="8098" y="8601"/>
                    <a:pt x="9578" y="7467"/>
                    <a:pt x="10177" y="5923"/>
                  </a:cubicBezTo>
                  <a:cubicBezTo>
                    <a:pt x="10461" y="6144"/>
                    <a:pt x="10807" y="6301"/>
                    <a:pt x="11185" y="6301"/>
                  </a:cubicBezTo>
                  <a:cubicBezTo>
                    <a:pt x="12036" y="6301"/>
                    <a:pt x="12697" y="5640"/>
                    <a:pt x="12697" y="4820"/>
                  </a:cubicBezTo>
                  <a:cubicBezTo>
                    <a:pt x="12760" y="4253"/>
                    <a:pt x="12445" y="3749"/>
                    <a:pt x="12036" y="3529"/>
                  </a:cubicBezTo>
                  <a:lnTo>
                    <a:pt x="12036" y="3308"/>
                  </a:lnTo>
                  <a:cubicBezTo>
                    <a:pt x="12036" y="2489"/>
                    <a:pt x="11311" y="1828"/>
                    <a:pt x="10492" y="1828"/>
                  </a:cubicBezTo>
                  <a:lnTo>
                    <a:pt x="9389" y="1828"/>
                  </a:lnTo>
                  <a:cubicBezTo>
                    <a:pt x="8098" y="1828"/>
                    <a:pt x="6932" y="1071"/>
                    <a:pt x="639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138" name="Google Shape;8138;p94"/>
          <p:cNvGrpSpPr/>
          <p:nvPr/>
        </p:nvGrpSpPr>
        <p:grpSpPr>
          <a:xfrm>
            <a:off x="7640246" y="3642083"/>
            <a:ext cx="475101" cy="478628"/>
            <a:chOff x="-54026025" y="3192625"/>
            <a:chExt cx="316650" cy="319000"/>
          </a:xfrm>
        </p:grpSpPr>
        <p:sp>
          <p:nvSpPr>
            <p:cNvPr id="8139" name="Google Shape;8139;p94"/>
            <p:cNvSpPr/>
            <p:nvPr/>
          </p:nvSpPr>
          <p:spPr>
            <a:xfrm>
              <a:off x="-54026025" y="3312350"/>
              <a:ext cx="18125" cy="63800"/>
            </a:xfrm>
            <a:custGeom>
              <a:avLst/>
              <a:gdLst/>
              <a:ahLst/>
              <a:cxnLst/>
              <a:rect l="l" t="t" r="r" b="b"/>
              <a:pathLst>
                <a:path w="725" h="2552" extrusionOk="0">
                  <a:moveTo>
                    <a:pt x="725" y="0"/>
                  </a:moveTo>
                  <a:cubicBezTo>
                    <a:pt x="315" y="189"/>
                    <a:pt x="0" y="693"/>
                    <a:pt x="0" y="1260"/>
                  </a:cubicBezTo>
                  <a:cubicBezTo>
                    <a:pt x="0" y="1796"/>
                    <a:pt x="315" y="2268"/>
                    <a:pt x="725" y="2552"/>
                  </a:cubicBezTo>
                  <a:lnTo>
                    <a:pt x="725" y="158"/>
                  </a:lnTo>
                  <a:lnTo>
                    <a:pt x="725"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40" name="Google Shape;8140;p94"/>
            <p:cNvSpPr/>
            <p:nvPr/>
          </p:nvSpPr>
          <p:spPr>
            <a:xfrm>
              <a:off x="-53890550" y="3192625"/>
              <a:ext cx="125250" cy="56725"/>
            </a:xfrm>
            <a:custGeom>
              <a:avLst/>
              <a:gdLst/>
              <a:ahLst/>
              <a:cxnLst/>
              <a:rect l="l" t="t" r="r" b="b"/>
              <a:pathLst>
                <a:path w="5010" h="2269" extrusionOk="0">
                  <a:moveTo>
                    <a:pt x="914" y="0"/>
                  </a:moveTo>
                  <a:cubicBezTo>
                    <a:pt x="599" y="0"/>
                    <a:pt x="315" y="63"/>
                    <a:pt x="0" y="95"/>
                  </a:cubicBezTo>
                  <a:cubicBezTo>
                    <a:pt x="158" y="536"/>
                    <a:pt x="441" y="914"/>
                    <a:pt x="756" y="1260"/>
                  </a:cubicBezTo>
                  <a:cubicBezTo>
                    <a:pt x="1418" y="1891"/>
                    <a:pt x="2237" y="2269"/>
                    <a:pt x="3151" y="2269"/>
                  </a:cubicBezTo>
                  <a:lnTo>
                    <a:pt x="5009" y="2269"/>
                  </a:lnTo>
                  <a:cubicBezTo>
                    <a:pt x="4127" y="914"/>
                    <a:pt x="2647" y="0"/>
                    <a:pt x="914"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41" name="Google Shape;8141;p94"/>
            <p:cNvSpPr/>
            <p:nvPr/>
          </p:nvSpPr>
          <p:spPr>
            <a:xfrm>
              <a:off x="-53839375" y="3306025"/>
              <a:ext cx="55175" cy="55175"/>
            </a:xfrm>
            <a:custGeom>
              <a:avLst/>
              <a:gdLst/>
              <a:ahLst/>
              <a:cxnLst/>
              <a:rect l="l" t="t" r="r" b="b"/>
              <a:pathLst>
                <a:path w="2207" h="2207" extrusionOk="0">
                  <a:moveTo>
                    <a:pt x="1104" y="1"/>
                  </a:moveTo>
                  <a:cubicBezTo>
                    <a:pt x="505" y="1"/>
                    <a:pt x="1" y="505"/>
                    <a:pt x="1" y="1104"/>
                  </a:cubicBezTo>
                  <a:cubicBezTo>
                    <a:pt x="1" y="1702"/>
                    <a:pt x="505" y="2206"/>
                    <a:pt x="1104" y="2206"/>
                  </a:cubicBezTo>
                  <a:cubicBezTo>
                    <a:pt x="1734" y="2206"/>
                    <a:pt x="2206" y="1702"/>
                    <a:pt x="2206" y="1104"/>
                  </a:cubicBezTo>
                  <a:cubicBezTo>
                    <a:pt x="2206" y="505"/>
                    <a:pt x="1734" y="1"/>
                    <a:pt x="1104"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42" name="Google Shape;8142;p94"/>
            <p:cNvSpPr/>
            <p:nvPr/>
          </p:nvSpPr>
          <p:spPr>
            <a:xfrm>
              <a:off x="-53950425" y="3306025"/>
              <a:ext cx="55150" cy="55175"/>
            </a:xfrm>
            <a:custGeom>
              <a:avLst/>
              <a:gdLst/>
              <a:ahLst/>
              <a:cxnLst/>
              <a:rect l="l" t="t" r="r" b="b"/>
              <a:pathLst>
                <a:path w="2206" h="2207" extrusionOk="0">
                  <a:moveTo>
                    <a:pt x="1103" y="1"/>
                  </a:moveTo>
                  <a:cubicBezTo>
                    <a:pt x="505" y="1"/>
                    <a:pt x="1" y="505"/>
                    <a:pt x="1" y="1104"/>
                  </a:cubicBezTo>
                  <a:cubicBezTo>
                    <a:pt x="1" y="1702"/>
                    <a:pt x="505" y="2206"/>
                    <a:pt x="1103" y="2206"/>
                  </a:cubicBezTo>
                  <a:cubicBezTo>
                    <a:pt x="1702" y="2206"/>
                    <a:pt x="2206" y="1702"/>
                    <a:pt x="2206" y="1104"/>
                  </a:cubicBezTo>
                  <a:cubicBezTo>
                    <a:pt x="2206" y="505"/>
                    <a:pt x="1702" y="1"/>
                    <a:pt x="1103"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43" name="Google Shape;8143;p94"/>
            <p:cNvSpPr/>
            <p:nvPr/>
          </p:nvSpPr>
          <p:spPr>
            <a:xfrm>
              <a:off x="-53985075" y="3400950"/>
              <a:ext cx="236300" cy="110675"/>
            </a:xfrm>
            <a:custGeom>
              <a:avLst/>
              <a:gdLst/>
              <a:ahLst/>
              <a:cxnLst/>
              <a:rect l="l" t="t" r="r" b="b"/>
              <a:pathLst>
                <a:path w="9452" h="4427" extrusionOk="0">
                  <a:moveTo>
                    <a:pt x="5790" y="969"/>
                  </a:moveTo>
                  <a:cubicBezTo>
                    <a:pt x="5884" y="969"/>
                    <a:pt x="5971" y="1008"/>
                    <a:pt x="6018" y="1087"/>
                  </a:cubicBezTo>
                  <a:cubicBezTo>
                    <a:pt x="6176" y="1245"/>
                    <a:pt x="6176" y="1497"/>
                    <a:pt x="6018" y="1591"/>
                  </a:cubicBezTo>
                  <a:cubicBezTo>
                    <a:pt x="5671" y="1969"/>
                    <a:pt x="5199" y="2158"/>
                    <a:pt x="4726" y="2158"/>
                  </a:cubicBezTo>
                  <a:cubicBezTo>
                    <a:pt x="4254" y="2158"/>
                    <a:pt x="3750" y="1969"/>
                    <a:pt x="3435" y="1591"/>
                  </a:cubicBezTo>
                  <a:cubicBezTo>
                    <a:pt x="3277" y="1434"/>
                    <a:pt x="3277" y="1213"/>
                    <a:pt x="3435" y="1087"/>
                  </a:cubicBezTo>
                  <a:cubicBezTo>
                    <a:pt x="3513" y="1008"/>
                    <a:pt x="3608" y="969"/>
                    <a:pt x="3698" y="969"/>
                  </a:cubicBezTo>
                  <a:cubicBezTo>
                    <a:pt x="3789" y="969"/>
                    <a:pt x="3876" y="1008"/>
                    <a:pt x="3939" y="1087"/>
                  </a:cubicBezTo>
                  <a:cubicBezTo>
                    <a:pt x="4159" y="1308"/>
                    <a:pt x="4443" y="1418"/>
                    <a:pt x="4726" y="1418"/>
                  </a:cubicBezTo>
                  <a:cubicBezTo>
                    <a:pt x="5010" y="1418"/>
                    <a:pt x="5293" y="1308"/>
                    <a:pt x="5514" y="1087"/>
                  </a:cubicBezTo>
                  <a:cubicBezTo>
                    <a:pt x="5593" y="1008"/>
                    <a:pt x="5695" y="969"/>
                    <a:pt x="5790" y="969"/>
                  </a:cubicBezTo>
                  <a:close/>
                  <a:moveTo>
                    <a:pt x="4711" y="0"/>
                  </a:moveTo>
                  <a:cubicBezTo>
                    <a:pt x="4002" y="0"/>
                    <a:pt x="3293" y="205"/>
                    <a:pt x="2678" y="615"/>
                  </a:cubicBezTo>
                  <a:cubicBezTo>
                    <a:pt x="2615" y="646"/>
                    <a:pt x="2552" y="709"/>
                    <a:pt x="2489" y="709"/>
                  </a:cubicBezTo>
                  <a:lnTo>
                    <a:pt x="1" y="709"/>
                  </a:lnTo>
                  <a:cubicBezTo>
                    <a:pt x="505" y="2820"/>
                    <a:pt x="2458" y="4427"/>
                    <a:pt x="4726" y="4427"/>
                  </a:cubicBezTo>
                  <a:cubicBezTo>
                    <a:pt x="7026" y="4427"/>
                    <a:pt x="8948" y="2820"/>
                    <a:pt x="9452" y="709"/>
                  </a:cubicBezTo>
                  <a:lnTo>
                    <a:pt x="6963" y="709"/>
                  </a:lnTo>
                  <a:cubicBezTo>
                    <a:pt x="6869" y="646"/>
                    <a:pt x="6774" y="646"/>
                    <a:pt x="6743" y="615"/>
                  </a:cubicBezTo>
                  <a:cubicBezTo>
                    <a:pt x="6128" y="205"/>
                    <a:pt x="5419" y="0"/>
                    <a:pt x="471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44" name="Google Shape;8144;p94"/>
            <p:cNvSpPr/>
            <p:nvPr/>
          </p:nvSpPr>
          <p:spPr>
            <a:xfrm>
              <a:off x="-53986650" y="3342275"/>
              <a:ext cx="241025" cy="55150"/>
            </a:xfrm>
            <a:custGeom>
              <a:avLst/>
              <a:gdLst/>
              <a:ahLst/>
              <a:cxnLst/>
              <a:rect l="l" t="t" r="r" b="b"/>
              <a:pathLst>
                <a:path w="9641" h="2206" extrusionOk="0">
                  <a:moveTo>
                    <a:pt x="1" y="0"/>
                  </a:moveTo>
                  <a:lnTo>
                    <a:pt x="1" y="1859"/>
                  </a:lnTo>
                  <a:lnTo>
                    <a:pt x="1" y="2206"/>
                  </a:lnTo>
                  <a:lnTo>
                    <a:pt x="2458" y="2206"/>
                  </a:lnTo>
                  <a:cubicBezTo>
                    <a:pt x="3198" y="1749"/>
                    <a:pt x="4017" y="1520"/>
                    <a:pt x="4829" y="1520"/>
                  </a:cubicBezTo>
                  <a:cubicBezTo>
                    <a:pt x="5640" y="1520"/>
                    <a:pt x="6443" y="1749"/>
                    <a:pt x="7152" y="2206"/>
                  </a:cubicBezTo>
                  <a:lnTo>
                    <a:pt x="9641" y="2206"/>
                  </a:lnTo>
                  <a:lnTo>
                    <a:pt x="9641" y="1859"/>
                  </a:lnTo>
                  <a:lnTo>
                    <a:pt x="9641" y="0"/>
                  </a:lnTo>
                  <a:lnTo>
                    <a:pt x="8853" y="0"/>
                  </a:lnTo>
                  <a:cubicBezTo>
                    <a:pt x="8696" y="882"/>
                    <a:pt x="7940" y="1512"/>
                    <a:pt x="7026" y="1512"/>
                  </a:cubicBezTo>
                  <a:cubicBezTo>
                    <a:pt x="6144" y="1512"/>
                    <a:pt x="5388" y="882"/>
                    <a:pt x="5230" y="0"/>
                  </a:cubicBezTo>
                  <a:lnTo>
                    <a:pt x="4411" y="0"/>
                  </a:lnTo>
                  <a:cubicBezTo>
                    <a:pt x="4254" y="882"/>
                    <a:pt x="3466" y="1512"/>
                    <a:pt x="2584" y="1512"/>
                  </a:cubicBezTo>
                  <a:cubicBezTo>
                    <a:pt x="1670" y="1512"/>
                    <a:pt x="946" y="882"/>
                    <a:pt x="788"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45" name="Google Shape;8145;p94"/>
            <p:cNvSpPr/>
            <p:nvPr/>
          </p:nvSpPr>
          <p:spPr>
            <a:xfrm>
              <a:off x="-53989000" y="3199700"/>
              <a:ext cx="241800" cy="123700"/>
            </a:xfrm>
            <a:custGeom>
              <a:avLst/>
              <a:gdLst/>
              <a:ahLst/>
              <a:cxnLst/>
              <a:rect l="l" t="t" r="r" b="b"/>
              <a:pathLst>
                <a:path w="9672" h="4948" extrusionOk="0">
                  <a:moveTo>
                    <a:pt x="3245" y="1"/>
                  </a:moveTo>
                  <a:cubicBezTo>
                    <a:pt x="1355" y="662"/>
                    <a:pt x="0" y="2490"/>
                    <a:pt x="0" y="4601"/>
                  </a:cubicBezTo>
                  <a:lnTo>
                    <a:pt x="0" y="4947"/>
                  </a:lnTo>
                  <a:lnTo>
                    <a:pt x="788" y="4947"/>
                  </a:lnTo>
                  <a:cubicBezTo>
                    <a:pt x="945" y="4096"/>
                    <a:pt x="1701" y="3466"/>
                    <a:pt x="2615" y="3466"/>
                  </a:cubicBezTo>
                  <a:cubicBezTo>
                    <a:pt x="3529" y="3466"/>
                    <a:pt x="4253" y="4096"/>
                    <a:pt x="4411" y="4947"/>
                  </a:cubicBezTo>
                  <a:lnTo>
                    <a:pt x="5261" y="4947"/>
                  </a:lnTo>
                  <a:cubicBezTo>
                    <a:pt x="5419" y="4096"/>
                    <a:pt x="6207" y="3466"/>
                    <a:pt x="7057" y="3466"/>
                  </a:cubicBezTo>
                  <a:cubicBezTo>
                    <a:pt x="7971" y="3466"/>
                    <a:pt x="8727" y="4096"/>
                    <a:pt x="8884" y="4947"/>
                  </a:cubicBezTo>
                  <a:lnTo>
                    <a:pt x="9672" y="4947"/>
                  </a:lnTo>
                  <a:lnTo>
                    <a:pt x="9672" y="4601"/>
                  </a:lnTo>
                  <a:cubicBezTo>
                    <a:pt x="9672" y="3939"/>
                    <a:pt x="9546" y="3309"/>
                    <a:pt x="9262" y="2710"/>
                  </a:cubicBezTo>
                  <a:lnTo>
                    <a:pt x="7089" y="2710"/>
                  </a:lnTo>
                  <a:cubicBezTo>
                    <a:pt x="5986" y="2710"/>
                    <a:pt x="4978" y="2301"/>
                    <a:pt x="4190" y="1513"/>
                  </a:cubicBezTo>
                  <a:cubicBezTo>
                    <a:pt x="3749" y="1072"/>
                    <a:pt x="3434" y="568"/>
                    <a:pt x="324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46" name="Google Shape;8146;p94"/>
            <p:cNvSpPr/>
            <p:nvPr/>
          </p:nvSpPr>
          <p:spPr>
            <a:xfrm>
              <a:off x="-53728300" y="3310775"/>
              <a:ext cx="18925" cy="64600"/>
            </a:xfrm>
            <a:custGeom>
              <a:avLst/>
              <a:gdLst/>
              <a:ahLst/>
              <a:cxnLst/>
              <a:rect l="l" t="t" r="r" b="b"/>
              <a:pathLst>
                <a:path w="757" h="2584" extrusionOk="0">
                  <a:moveTo>
                    <a:pt x="0" y="0"/>
                  </a:moveTo>
                  <a:lnTo>
                    <a:pt x="0" y="158"/>
                  </a:lnTo>
                  <a:lnTo>
                    <a:pt x="0" y="2583"/>
                  </a:lnTo>
                  <a:cubicBezTo>
                    <a:pt x="441" y="2300"/>
                    <a:pt x="756" y="1827"/>
                    <a:pt x="756" y="1260"/>
                  </a:cubicBezTo>
                  <a:cubicBezTo>
                    <a:pt x="756" y="756"/>
                    <a:pt x="473" y="252"/>
                    <a:pt x="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147" name="Google Shape;8147;p94"/>
          <p:cNvGrpSpPr/>
          <p:nvPr/>
        </p:nvGrpSpPr>
        <p:grpSpPr>
          <a:xfrm>
            <a:off x="7666840" y="4270049"/>
            <a:ext cx="421912" cy="477465"/>
            <a:chOff x="-54007925" y="3584850"/>
            <a:chExt cx="281200" cy="318225"/>
          </a:xfrm>
        </p:grpSpPr>
        <p:sp>
          <p:nvSpPr>
            <p:cNvPr id="8148" name="Google Shape;8148;p94"/>
            <p:cNvSpPr/>
            <p:nvPr/>
          </p:nvSpPr>
          <p:spPr>
            <a:xfrm>
              <a:off x="-53943325" y="3716375"/>
              <a:ext cx="151250" cy="18950"/>
            </a:xfrm>
            <a:custGeom>
              <a:avLst/>
              <a:gdLst/>
              <a:ahLst/>
              <a:cxnLst/>
              <a:rect l="l" t="t" r="r" b="b"/>
              <a:pathLst>
                <a:path w="6050" h="758" extrusionOk="0">
                  <a:moveTo>
                    <a:pt x="0" y="1"/>
                  </a:moveTo>
                  <a:cubicBezTo>
                    <a:pt x="441" y="474"/>
                    <a:pt x="1040" y="757"/>
                    <a:pt x="1702" y="757"/>
                  </a:cubicBezTo>
                  <a:lnTo>
                    <a:pt x="4348" y="757"/>
                  </a:lnTo>
                  <a:cubicBezTo>
                    <a:pt x="5041" y="757"/>
                    <a:pt x="5608" y="474"/>
                    <a:pt x="604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49" name="Google Shape;8149;p94"/>
            <p:cNvSpPr/>
            <p:nvPr/>
          </p:nvSpPr>
          <p:spPr>
            <a:xfrm>
              <a:off x="-53970100" y="3679375"/>
              <a:ext cx="205575" cy="18125"/>
            </a:xfrm>
            <a:custGeom>
              <a:avLst/>
              <a:gdLst/>
              <a:ahLst/>
              <a:cxnLst/>
              <a:rect l="l" t="t" r="r" b="b"/>
              <a:pathLst>
                <a:path w="8223" h="725" extrusionOk="0">
                  <a:moveTo>
                    <a:pt x="0" y="0"/>
                  </a:moveTo>
                  <a:lnTo>
                    <a:pt x="0" y="725"/>
                  </a:lnTo>
                  <a:lnTo>
                    <a:pt x="8223" y="725"/>
                  </a:lnTo>
                  <a:lnTo>
                    <a:pt x="8223"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50" name="Google Shape;8150;p94"/>
            <p:cNvSpPr/>
            <p:nvPr/>
          </p:nvSpPr>
          <p:spPr>
            <a:xfrm>
              <a:off x="-53970100" y="3715600"/>
              <a:ext cx="204800" cy="187475"/>
            </a:xfrm>
            <a:custGeom>
              <a:avLst/>
              <a:gdLst/>
              <a:ahLst/>
              <a:cxnLst/>
              <a:rect l="l" t="t" r="r" b="b"/>
              <a:pathLst>
                <a:path w="8192" h="7499" extrusionOk="0">
                  <a:moveTo>
                    <a:pt x="2584" y="2300"/>
                  </a:moveTo>
                  <a:cubicBezTo>
                    <a:pt x="2804" y="2300"/>
                    <a:pt x="2962" y="2426"/>
                    <a:pt x="2962" y="2647"/>
                  </a:cubicBezTo>
                  <a:cubicBezTo>
                    <a:pt x="2962" y="2836"/>
                    <a:pt x="2804" y="2993"/>
                    <a:pt x="2584" y="2993"/>
                  </a:cubicBezTo>
                  <a:cubicBezTo>
                    <a:pt x="2395" y="2993"/>
                    <a:pt x="2237" y="2836"/>
                    <a:pt x="2237" y="2647"/>
                  </a:cubicBezTo>
                  <a:cubicBezTo>
                    <a:pt x="2237" y="2426"/>
                    <a:pt x="2395" y="2300"/>
                    <a:pt x="2584" y="2300"/>
                  </a:cubicBezTo>
                  <a:close/>
                  <a:moveTo>
                    <a:pt x="5577" y="2300"/>
                  </a:moveTo>
                  <a:cubicBezTo>
                    <a:pt x="5797" y="2300"/>
                    <a:pt x="5955" y="2458"/>
                    <a:pt x="5955" y="2647"/>
                  </a:cubicBezTo>
                  <a:cubicBezTo>
                    <a:pt x="5955" y="2836"/>
                    <a:pt x="5797" y="2993"/>
                    <a:pt x="5577" y="2993"/>
                  </a:cubicBezTo>
                  <a:cubicBezTo>
                    <a:pt x="5388" y="2993"/>
                    <a:pt x="5230" y="2836"/>
                    <a:pt x="5230" y="2647"/>
                  </a:cubicBezTo>
                  <a:cubicBezTo>
                    <a:pt x="5230" y="2458"/>
                    <a:pt x="5388" y="2300"/>
                    <a:pt x="5577" y="2300"/>
                  </a:cubicBezTo>
                  <a:close/>
                  <a:moveTo>
                    <a:pt x="5191" y="4072"/>
                  </a:moveTo>
                  <a:cubicBezTo>
                    <a:pt x="5285" y="4072"/>
                    <a:pt x="5372" y="4112"/>
                    <a:pt x="5419" y="4191"/>
                  </a:cubicBezTo>
                  <a:cubicBezTo>
                    <a:pt x="5577" y="4348"/>
                    <a:pt x="5577" y="4569"/>
                    <a:pt x="5419" y="4695"/>
                  </a:cubicBezTo>
                  <a:cubicBezTo>
                    <a:pt x="5072" y="5041"/>
                    <a:pt x="4600" y="5230"/>
                    <a:pt x="4127" y="5230"/>
                  </a:cubicBezTo>
                  <a:cubicBezTo>
                    <a:pt x="3655" y="5230"/>
                    <a:pt x="3151" y="5041"/>
                    <a:pt x="2836" y="4695"/>
                  </a:cubicBezTo>
                  <a:cubicBezTo>
                    <a:pt x="2678" y="4537"/>
                    <a:pt x="2678" y="4285"/>
                    <a:pt x="2836" y="4191"/>
                  </a:cubicBezTo>
                  <a:cubicBezTo>
                    <a:pt x="2914" y="4112"/>
                    <a:pt x="3009" y="4072"/>
                    <a:pt x="3099" y="4072"/>
                  </a:cubicBezTo>
                  <a:cubicBezTo>
                    <a:pt x="3190" y="4072"/>
                    <a:pt x="3277" y="4112"/>
                    <a:pt x="3340" y="4191"/>
                  </a:cubicBezTo>
                  <a:cubicBezTo>
                    <a:pt x="3560" y="4395"/>
                    <a:pt x="3844" y="4498"/>
                    <a:pt x="4127" y="4498"/>
                  </a:cubicBezTo>
                  <a:cubicBezTo>
                    <a:pt x="4411" y="4498"/>
                    <a:pt x="4694" y="4395"/>
                    <a:pt x="4915" y="4191"/>
                  </a:cubicBezTo>
                  <a:cubicBezTo>
                    <a:pt x="4994" y="4112"/>
                    <a:pt x="5096" y="4072"/>
                    <a:pt x="5191" y="4072"/>
                  </a:cubicBezTo>
                  <a:close/>
                  <a:moveTo>
                    <a:pt x="0" y="0"/>
                  </a:moveTo>
                  <a:lnTo>
                    <a:pt x="0" y="3340"/>
                  </a:lnTo>
                  <a:cubicBezTo>
                    <a:pt x="0" y="5577"/>
                    <a:pt x="1859" y="7499"/>
                    <a:pt x="4096" y="7499"/>
                  </a:cubicBezTo>
                  <a:cubicBezTo>
                    <a:pt x="6333" y="7499"/>
                    <a:pt x="8191" y="5640"/>
                    <a:pt x="8191" y="3340"/>
                  </a:cubicBezTo>
                  <a:lnTo>
                    <a:pt x="8191" y="0"/>
                  </a:lnTo>
                  <a:lnTo>
                    <a:pt x="8034" y="0"/>
                  </a:lnTo>
                  <a:cubicBezTo>
                    <a:pt x="7467" y="946"/>
                    <a:pt x="6490" y="1513"/>
                    <a:pt x="5419" y="1513"/>
                  </a:cubicBezTo>
                  <a:lnTo>
                    <a:pt x="2804" y="1513"/>
                  </a:lnTo>
                  <a:cubicBezTo>
                    <a:pt x="1701" y="1513"/>
                    <a:pt x="693" y="946"/>
                    <a:pt x="158"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51" name="Google Shape;8151;p94"/>
            <p:cNvSpPr/>
            <p:nvPr/>
          </p:nvSpPr>
          <p:spPr>
            <a:xfrm>
              <a:off x="-54007125" y="3584850"/>
              <a:ext cx="278825" cy="74850"/>
            </a:xfrm>
            <a:custGeom>
              <a:avLst/>
              <a:gdLst/>
              <a:ahLst/>
              <a:cxnLst/>
              <a:rect l="l" t="t" r="r" b="b"/>
              <a:pathLst>
                <a:path w="11153" h="2994" extrusionOk="0">
                  <a:moveTo>
                    <a:pt x="5577" y="1"/>
                  </a:moveTo>
                  <a:cubicBezTo>
                    <a:pt x="2867" y="1"/>
                    <a:pt x="0" y="788"/>
                    <a:pt x="0" y="2238"/>
                  </a:cubicBezTo>
                  <a:cubicBezTo>
                    <a:pt x="0" y="2647"/>
                    <a:pt x="315" y="2994"/>
                    <a:pt x="725" y="2994"/>
                  </a:cubicBezTo>
                  <a:lnTo>
                    <a:pt x="10429" y="2994"/>
                  </a:lnTo>
                  <a:cubicBezTo>
                    <a:pt x="10838" y="2994"/>
                    <a:pt x="11153" y="2679"/>
                    <a:pt x="11153" y="2238"/>
                  </a:cubicBezTo>
                  <a:cubicBezTo>
                    <a:pt x="11153" y="788"/>
                    <a:pt x="8286" y="1"/>
                    <a:pt x="557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52" name="Google Shape;8152;p94"/>
            <p:cNvSpPr/>
            <p:nvPr/>
          </p:nvSpPr>
          <p:spPr>
            <a:xfrm>
              <a:off x="-54007925" y="3740025"/>
              <a:ext cx="18925" cy="64600"/>
            </a:xfrm>
            <a:custGeom>
              <a:avLst/>
              <a:gdLst/>
              <a:ahLst/>
              <a:cxnLst/>
              <a:rect l="l" t="t" r="r" b="b"/>
              <a:pathLst>
                <a:path w="757" h="2584" extrusionOk="0">
                  <a:moveTo>
                    <a:pt x="757" y="0"/>
                  </a:moveTo>
                  <a:cubicBezTo>
                    <a:pt x="316" y="252"/>
                    <a:pt x="1" y="725"/>
                    <a:pt x="1" y="1260"/>
                  </a:cubicBezTo>
                  <a:cubicBezTo>
                    <a:pt x="1" y="1827"/>
                    <a:pt x="316" y="2300"/>
                    <a:pt x="757" y="2584"/>
                  </a:cubicBezTo>
                  <a:lnTo>
                    <a:pt x="757"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53" name="Google Shape;8153;p94"/>
            <p:cNvSpPr/>
            <p:nvPr/>
          </p:nvSpPr>
          <p:spPr>
            <a:xfrm>
              <a:off x="-53745625" y="3740025"/>
              <a:ext cx="18900" cy="64600"/>
            </a:xfrm>
            <a:custGeom>
              <a:avLst/>
              <a:gdLst/>
              <a:ahLst/>
              <a:cxnLst/>
              <a:rect l="l" t="t" r="r" b="b"/>
              <a:pathLst>
                <a:path w="756" h="2584" extrusionOk="0">
                  <a:moveTo>
                    <a:pt x="0" y="0"/>
                  </a:moveTo>
                  <a:lnTo>
                    <a:pt x="0" y="2584"/>
                  </a:lnTo>
                  <a:cubicBezTo>
                    <a:pt x="441" y="2300"/>
                    <a:pt x="756" y="1827"/>
                    <a:pt x="756" y="1260"/>
                  </a:cubicBezTo>
                  <a:cubicBezTo>
                    <a:pt x="693" y="725"/>
                    <a:pt x="441" y="252"/>
                    <a:pt x="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154" name="Google Shape;8154;p94"/>
          <p:cNvGrpSpPr/>
          <p:nvPr/>
        </p:nvGrpSpPr>
        <p:grpSpPr>
          <a:xfrm>
            <a:off x="7666840" y="4885895"/>
            <a:ext cx="421912" cy="478552"/>
            <a:chOff x="-54007925" y="3975575"/>
            <a:chExt cx="281200" cy="318950"/>
          </a:xfrm>
        </p:grpSpPr>
        <p:sp>
          <p:nvSpPr>
            <p:cNvPr id="8155" name="Google Shape;8155;p94"/>
            <p:cNvSpPr/>
            <p:nvPr/>
          </p:nvSpPr>
          <p:spPr>
            <a:xfrm>
              <a:off x="-53988225" y="3975575"/>
              <a:ext cx="244175" cy="142825"/>
            </a:xfrm>
            <a:custGeom>
              <a:avLst/>
              <a:gdLst/>
              <a:ahLst/>
              <a:cxnLst/>
              <a:rect l="l" t="t" r="r" b="b"/>
              <a:pathLst>
                <a:path w="9767" h="5713" extrusionOk="0">
                  <a:moveTo>
                    <a:pt x="5161" y="1329"/>
                  </a:moveTo>
                  <a:cubicBezTo>
                    <a:pt x="5247" y="1329"/>
                    <a:pt x="5333" y="1337"/>
                    <a:pt x="5419" y="1353"/>
                  </a:cubicBezTo>
                  <a:cubicBezTo>
                    <a:pt x="5577" y="1384"/>
                    <a:pt x="5671" y="1416"/>
                    <a:pt x="5797" y="1479"/>
                  </a:cubicBezTo>
                  <a:cubicBezTo>
                    <a:pt x="6617" y="1857"/>
                    <a:pt x="7026" y="2960"/>
                    <a:pt x="6837" y="4220"/>
                  </a:cubicBezTo>
                  <a:cubicBezTo>
                    <a:pt x="6774" y="4409"/>
                    <a:pt x="6617" y="4535"/>
                    <a:pt x="6459" y="4535"/>
                  </a:cubicBezTo>
                  <a:lnTo>
                    <a:pt x="6396" y="4535"/>
                  </a:lnTo>
                  <a:cubicBezTo>
                    <a:pt x="6207" y="4503"/>
                    <a:pt x="6049" y="4283"/>
                    <a:pt x="6081" y="4094"/>
                  </a:cubicBezTo>
                  <a:cubicBezTo>
                    <a:pt x="6239" y="3117"/>
                    <a:pt x="5892" y="2172"/>
                    <a:pt x="5293" y="2046"/>
                  </a:cubicBezTo>
                  <a:cubicBezTo>
                    <a:pt x="5250" y="2037"/>
                    <a:pt x="5205" y="2032"/>
                    <a:pt x="5161" y="2032"/>
                  </a:cubicBezTo>
                  <a:cubicBezTo>
                    <a:pt x="4601" y="2032"/>
                    <a:pt x="4022" y="2752"/>
                    <a:pt x="3876" y="3716"/>
                  </a:cubicBezTo>
                  <a:cubicBezTo>
                    <a:pt x="3847" y="3888"/>
                    <a:pt x="3660" y="4035"/>
                    <a:pt x="3484" y="4035"/>
                  </a:cubicBezTo>
                  <a:cubicBezTo>
                    <a:pt x="3468" y="4035"/>
                    <a:pt x="3451" y="4033"/>
                    <a:pt x="3435" y="4031"/>
                  </a:cubicBezTo>
                  <a:cubicBezTo>
                    <a:pt x="3246" y="3968"/>
                    <a:pt x="3088" y="3779"/>
                    <a:pt x="3120" y="3590"/>
                  </a:cubicBezTo>
                  <a:cubicBezTo>
                    <a:pt x="3351" y="2261"/>
                    <a:pt x="4217" y="1329"/>
                    <a:pt x="5161" y="1329"/>
                  </a:cubicBezTo>
                  <a:close/>
                  <a:moveTo>
                    <a:pt x="6821" y="1"/>
                  </a:moveTo>
                  <a:cubicBezTo>
                    <a:pt x="6045" y="1"/>
                    <a:pt x="5381" y="480"/>
                    <a:pt x="5104" y="1227"/>
                  </a:cubicBezTo>
                  <a:lnTo>
                    <a:pt x="3939" y="1038"/>
                  </a:lnTo>
                  <a:cubicBezTo>
                    <a:pt x="3734" y="998"/>
                    <a:pt x="3530" y="979"/>
                    <a:pt x="3328" y="979"/>
                  </a:cubicBezTo>
                  <a:cubicBezTo>
                    <a:pt x="1759" y="979"/>
                    <a:pt x="343" y="2128"/>
                    <a:pt x="64" y="3747"/>
                  </a:cubicBezTo>
                  <a:cubicBezTo>
                    <a:pt x="1" y="3936"/>
                    <a:pt x="158" y="4125"/>
                    <a:pt x="379" y="4188"/>
                  </a:cubicBezTo>
                  <a:lnTo>
                    <a:pt x="9200" y="5700"/>
                  </a:lnTo>
                  <a:cubicBezTo>
                    <a:pt x="9225" y="5709"/>
                    <a:pt x="9251" y="5713"/>
                    <a:pt x="9276" y="5713"/>
                  </a:cubicBezTo>
                  <a:cubicBezTo>
                    <a:pt x="9437" y="5713"/>
                    <a:pt x="9582" y="5549"/>
                    <a:pt x="9610" y="5385"/>
                  </a:cubicBezTo>
                  <a:cubicBezTo>
                    <a:pt x="9767" y="4535"/>
                    <a:pt x="9578" y="3621"/>
                    <a:pt x="9074" y="2865"/>
                  </a:cubicBezTo>
                  <a:cubicBezTo>
                    <a:pt x="8570" y="2203"/>
                    <a:pt x="7782" y="1731"/>
                    <a:pt x="6900" y="1573"/>
                  </a:cubicBezTo>
                  <a:lnTo>
                    <a:pt x="5892" y="1384"/>
                  </a:lnTo>
                  <a:cubicBezTo>
                    <a:pt x="6090" y="1017"/>
                    <a:pt x="6465" y="776"/>
                    <a:pt x="6882" y="776"/>
                  </a:cubicBezTo>
                  <a:cubicBezTo>
                    <a:pt x="6929" y="776"/>
                    <a:pt x="6978" y="779"/>
                    <a:pt x="7026" y="786"/>
                  </a:cubicBezTo>
                  <a:cubicBezTo>
                    <a:pt x="7042" y="788"/>
                    <a:pt x="7059" y="790"/>
                    <a:pt x="7075" y="790"/>
                  </a:cubicBezTo>
                  <a:cubicBezTo>
                    <a:pt x="7247" y="790"/>
                    <a:pt x="7410" y="643"/>
                    <a:pt x="7467" y="471"/>
                  </a:cubicBezTo>
                  <a:cubicBezTo>
                    <a:pt x="7499" y="282"/>
                    <a:pt x="7341" y="93"/>
                    <a:pt x="7152" y="30"/>
                  </a:cubicBezTo>
                  <a:cubicBezTo>
                    <a:pt x="7040" y="10"/>
                    <a:pt x="6930" y="1"/>
                    <a:pt x="682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56" name="Google Shape;8156;p94"/>
            <p:cNvSpPr/>
            <p:nvPr/>
          </p:nvSpPr>
          <p:spPr>
            <a:xfrm>
              <a:off x="-53970100" y="4100750"/>
              <a:ext cx="204800" cy="193775"/>
            </a:xfrm>
            <a:custGeom>
              <a:avLst/>
              <a:gdLst/>
              <a:ahLst/>
              <a:cxnLst/>
              <a:rect l="l" t="t" r="r" b="b"/>
              <a:pathLst>
                <a:path w="8192" h="7751" extrusionOk="0">
                  <a:moveTo>
                    <a:pt x="2584" y="1796"/>
                  </a:moveTo>
                  <a:cubicBezTo>
                    <a:pt x="2804" y="1796"/>
                    <a:pt x="2962" y="1954"/>
                    <a:pt x="2962" y="2143"/>
                  </a:cubicBezTo>
                  <a:cubicBezTo>
                    <a:pt x="2962" y="2363"/>
                    <a:pt x="2804" y="2521"/>
                    <a:pt x="2584" y="2521"/>
                  </a:cubicBezTo>
                  <a:cubicBezTo>
                    <a:pt x="2395" y="2521"/>
                    <a:pt x="2237" y="2363"/>
                    <a:pt x="2237" y="2143"/>
                  </a:cubicBezTo>
                  <a:cubicBezTo>
                    <a:pt x="2237" y="1954"/>
                    <a:pt x="2395" y="1796"/>
                    <a:pt x="2584" y="1796"/>
                  </a:cubicBezTo>
                  <a:close/>
                  <a:moveTo>
                    <a:pt x="5577" y="1796"/>
                  </a:moveTo>
                  <a:cubicBezTo>
                    <a:pt x="5797" y="1796"/>
                    <a:pt x="5955" y="1954"/>
                    <a:pt x="5955" y="2143"/>
                  </a:cubicBezTo>
                  <a:cubicBezTo>
                    <a:pt x="5955" y="2363"/>
                    <a:pt x="5797" y="2521"/>
                    <a:pt x="5577" y="2521"/>
                  </a:cubicBezTo>
                  <a:cubicBezTo>
                    <a:pt x="5388" y="2521"/>
                    <a:pt x="5230" y="2363"/>
                    <a:pt x="5230" y="2143"/>
                  </a:cubicBezTo>
                  <a:cubicBezTo>
                    <a:pt x="5230" y="1954"/>
                    <a:pt x="5388" y="1796"/>
                    <a:pt x="5577" y="1796"/>
                  </a:cubicBezTo>
                  <a:close/>
                  <a:moveTo>
                    <a:pt x="5147" y="4324"/>
                  </a:moveTo>
                  <a:cubicBezTo>
                    <a:pt x="5238" y="4324"/>
                    <a:pt x="5324" y="4364"/>
                    <a:pt x="5388" y="4443"/>
                  </a:cubicBezTo>
                  <a:cubicBezTo>
                    <a:pt x="5545" y="4600"/>
                    <a:pt x="5545" y="4852"/>
                    <a:pt x="5388" y="4947"/>
                  </a:cubicBezTo>
                  <a:cubicBezTo>
                    <a:pt x="5041" y="5325"/>
                    <a:pt x="4568" y="5514"/>
                    <a:pt x="4096" y="5514"/>
                  </a:cubicBezTo>
                  <a:cubicBezTo>
                    <a:pt x="3623" y="5514"/>
                    <a:pt x="3119" y="5325"/>
                    <a:pt x="2804" y="4947"/>
                  </a:cubicBezTo>
                  <a:cubicBezTo>
                    <a:pt x="2647" y="4789"/>
                    <a:pt x="2647" y="4569"/>
                    <a:pt x="2804" y="4443"/>
                  </a:cubicBezTo>
                  <a:cubicBezTo>
                    <a:pt x="2883" y="4380"/>
                    <a:pt x="2977" y="4348"/>
                    <a:pt x="3068" y="4348"/>
                  </a:cubicBezTo>
                  <a:cubicBezTo>
                    <a:pt x="3159" y="4348"/>
                    <a:pt x="3245" y="4380"/>
                    <a:pt x="3308" y="4443"/>
                  </a:cubicBezTo>
                  <a:cubicBezTo>
                    <a:pt x="3529" y="4663"/>
                    <a:pt x="3812" y="4773"/>
                    <a:pt x="4096" y="4773"/>
                  </a:cubicBezTo>
                  <a:cubicBezTo>
                    <a:pt x="4379" y="4773"/>
                    <a:pt x="4663" y="4663"/>
                    <a:pt x="4883" y="4443"/>
                  </a:cubicBezTo>
                  <a:cubicBezTo>
                    <a:pt x="4962" y="4364"/>
                    <a:pt x="5057" y="4324"/>
                    <a:pt x="5147" y="4324"/>
                  </a:cubicBezTo>
                  <a:close/>
                  <a:moveTo>
                    <a:pt x="0" y="0"/>
                  </a:moveTo>
                  <a:lnTo>
                    <a:pt x="0" y="3655"/>
                  </a:lnTo>
                  <a:cubicBezTo>
                    <a:pt x="0" y="5892"/>
                    <a:pt x="1859" y="7751"/>
                    <a:pt x="4096" y="7751"/>
                  </a:cubicBezTo>
                  <a:cubicBezTo>
                    <a:pt x="6333" y="7751"/>
                    <a:pt x="8191" y="5892"/>
                    <a:pt x="8191" y="3655"/>
                  </a:cubicBezTo>
                  <a:lnTo>
                    <a:pt x="8191" y="1450"/>
                  </a:lnTo>
                  <a:lnTo>
                    <a:pt x="0"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57" name="Google Shape;8157;p94"/>
            <p:cNvSpPr/>
            <p:nvPr/>
          </p:nvSpPr>
          <p:spPr>
            <a:xfrm>
              <a:off x="-53745625" y="4132250"/>
              <a:ext cx="18900" cy="63825"/>
            </a:xfrm>
            <a:custGeom>
              <a:avLst/>
              <a:gdLst/>
              <a:ahLst/>
              <a:cxnLst/>
              <a:rect l="l" t="t" r="r" b="b"/>
              <a:pathLst>
                <a:path w="756" h="2553" extrusionOk="0">
                  <a:moveTo>
                    <a:pt x="0" y="1"/>
                  </a:moveTo>
                  <a:lnTo>
                    <a:pt x="0" y="2552"/>
                  </a:lnTo>
                  <a:cubicBezTo>
                    <a:pt x="441" y="2269"/>
                    <a:pt x="756" y="1796"/>
                    <a:pt x="756" y="1261"/>
                  </a:cubicBezTo>
                  <a:cubicBezTo>
                    <a:pt x="693" y="694"/>
                    <a:pt x="441" y="221"/>
                    <a:pt x="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58" name="Google Shape;8158;p94"/>
            <p:cNvSpPr/>
            <p:nvPr/>
          </p:nvSpPr>
          <p:spPr>
            <a:xfrm>
              <a:off x="-54007925" y="4132250"/>
              <a:ext cx="18925" cy="63825"/>
            </a:xfrm>
            <a:custGeom>
              <a:avLst/>
              <a:gdLst/>
              <a:ahLst/>
              <a:cxnLst/>
              <a:rect l="l" t="t" r="r" b="b"/>
              <a:pathLst>
                <a:path w="757" h="2553" extrusionOk="0">
                  <a:moveTo>
                    <a:pt x="757" y="1"/>
                  </a:moveTo>
                  <a:cubicBezTo>
                    <a:pt x="316" y="221"/>
                    <a:pt x="1" y="694"/>
                    <a:pt x="1" y="1261"/>
                  </a:cubicBezTo>
                  <a:cubicBezTo>
                    <a:pt x="1" y="1796"/>
                    <a:pt x="316" y="2269"/>
                    <a:pt x="757" y="2552"/>
                  </a:cubicBezTo>
                  <a:lnTo>
                    <a:pt x="757"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159" name="Google Shape;8159;p94"/>
          <p:cNvGrpSpPr/>
          <p:nvPr/>
        </p:nvGrpSpPr>
        <p:grpSpPr>
          <a:xfrm>
            <a:off x="10646661" y="3665188"/>
            <a:ext cx="366360" cy="477989"/>
            <a:chOff x="-52005775" y="3208025"/>
            <a:chExt cx="244175" cy="318575"/>
          </a:xfrm>
        </p:grpSpPr>
        <p:sp>
          <p:nvSpPr>
            <p:cNvPr id="8160" name="Google Shape;8160;p94"/>
            <p:cNvSpPr/>
            <p:nvPr/>
          </p:nvSpPr>
          <p:spPr>
            <a:xfrm>
              <a:off x="-51800200" y="3469850"/>
              <a:ext cx="38600" cy="56750"/>
            </a:xfrm>
            <a:custGeom>
              <a:avLst/>
              <a:gdLst/>
              <a:ahLst/>
              <a:cxnLst/>
              <a:rect l="l" t="t" r="r" b="b"/>
              <a:pathLst>
                <a:path w="1544" h="2270" extrusionOk="0">
                  <a:moveTo>
                    <a:pt x="756" y="1"/>
                  </a:moveTo>
                  <a:cubicBezTo>
                    <a:pt x="347" y="1"/>
                    <a:pt x="0" y="348"/>
                    <a:pt x="0" y="726"/>
                  </a:cubicBezTo>
                  <a:cubicBezTo>
                    <a:pt x="0" y="852"/>
                    <a:pt x="32" y="915"/>
                    <a:pt x="63" y="1041"/>
                  </a:cubicBezTo>
                  <a:lnTo>
                    <a:pt x="630" y="2175"/>
                  </a:lnTo>
                  <a:cubicBezTo>
                    <a:pt x="662" y="2238"/>
                    <a:pt x="717" y="2269"/>
                    <a:pt x="776" y="2269"/>
                  </a:cubicBezTo>
                  <a:cubicBezTo>
                    <a:pt x="835" y="2269"/>
                    <a:pt x="898" y="2238"/>
                    <a:pt x="945" y="2175"/>
                  </a:cubicBezTo>
                  <a:lnTo>
                    <a:pt x="1449" y="1135"/>
                  </a:lnTo>
                  <a:cubicBezTo>
                    <a:pt x="1513" y="1009"/>
                    <a:pt x="1544" y="883"/>
                    <a:pt x="1544" y="789"/>
                  </a:cubicBezTo>
                  <a:cubicBezTo>
                    <a:pt x="1481" y="348"/>
                    <a:pt x="1166" y="1"/>
                    <a:pt x="75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61" name="Google Shape;8161;p94"/>
            <p:cNvSpPr/>
            <p:nvPr/>
          </p:nvSpPr>
          <p:spPr>
            <a:xfrm>
              <a:off x="-52005775" y="3208025"/>
              <a:ext cx="111875" cy="131900"/>
            </a:xfrm>
            <a:custGeom>
              <a:avLst/>
              <a:gdLst/>
              <a:ahLst/>
              <a:cxnLst/>
              <a:rect l="l" t="t" r="r" b="b"/>
              <a:pathLst>
                <a:path w="4475" h="5276" extrusionOk="0">
                  <a:moveTo>
                    <a:pt x="2915" y="1"/>
                  </a:moveTo>
                  <a:cubicBezTo>
                    <a:pt x="2816" y="1"/>
                    <a:pt x="2717" y="5"/>
                    <a:pt x="2615" y="14"/>
                  </a:cubicBezTo>
                  <a:cubicBezTo>
                    <a:pt x="1103" y="235"/>
                    <a:pt x="0" y="1590"/>
                    <a:pt x="0" y="3133"/>
                  </a:cubicBezTo>
                  <a:lnTo>
                    <a:pt x="0" y="4866"/>
                  </a:lnTo>
                  <a:cubicBezTo>
                    <a:pt x="32" y="5055"/>
                    <a:pt x="189" y="5276"/>
                    <a:pt x="379" y="5276"/>
                  </a:cubicBezTo>
                  <a:lnTo>
                    <a:pt x="1135" y="5276"/>
                  </a:lnTo>
                  <a:cubicBezTo>
                    <a:pt x="2993" y="5276"/>
                    <a:pt x="4474" y="3732"/>
                    <a:pt x="4474" y="1873"/>
                  </a:cubicBezTo>
                  <a:lnTo>
                    <a:pt x="4474" y="424"/>
                  </a:lnTo>
                  <a:cubicBezTo>
                    <a:pt x="4017" y="155"/>
                    <a:pt x="3490" y="1"/>
                    <a:pt x="291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62" name="Google Shape;8162;p94"/>
            <p:cNvSpPr/>
            <p:nvPr/>
          </p:nvSpPr>
          <p:spPr>
            <a:xfrm>
              <a:off x="-51800200" y="3385575"/>
              <a:ext cx="37025" cy="37850"/>
            </a:xfrm>
            <a:custGeom>
              <a:avLst/>
              <a:gdLst/>
              <a:ahLst/>
              <a:cxnLst/>
              <a:rect l="l" t="t" r="r" b="b"/>
              <a:pathLst>
                <a:path w="1481" h="1514" extrusionOk="0">
                  <a:moveTo>
                    <a:pt x="756" y="1"/>
                  </a:moveTo>
                  <a:cubicBezTo>
                    <a:pt x="347" y="1"/>
                    <a:pt x="0" y="348"/>
                    <a:pt x="0" y="757"/>
                  </a:cubicBezTo>
                  <a:cubicBezTo>
                    <a:pt x="0" y="1167"/>
                    <a:pt x="347" y="1513"/>
                    <a:pt x="756" y="1513"/>
                  </a:cubicBezTo>
                  <a:cubicBezTo>
                    <a:pt x="1166" y="1513"/>
                    <a:pt x="1481" y="1167"/>
                    <a:pt x="1481" y="757"/>
                  </a:cubicBezTo>
                  <a:cubicBezTo>
                    <a:pt x="1481" y="348"/>
                    <a:pt x="1166" y="1"/>
                    <a:pt x="75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63" name="Google Shape;8163;p94"/>
            <p:cNvSpPr/>
            <p:nvPr/>
          </p:nvSpPr>
          <p:spPr>
            <a:xfrm>
              <a:off x="-51800200" y="3348575"/>
              <a:ext cx="37025" cy="37025"/>
            </a:xfrm>
            <a:custGeom>
              <a:avLst/>
              <a:gdLst/>
              <a:ahLst/>
              <a:cxnLst/>
              <a:rect l="l" t="t" r="r" b="b"/>
              <a:pathLst>
                <a:path w="1481" h="1481" extrusionOk="0">
                  <a:moveTo>
                    <a:pt x="756" y="0"/>
                  </a:moveTo>
                  <a:cubicBezTo>
                    <a:pt x="347" y="0"/>
                    <a:pt x="0" y="315"/>
                    <a:pt x="0" y="756"/>
                  </a:cubicBezTo>
                  <a:cubicBezTo>
                    <a:pt x="0" y="1166"/>
                    <a:pt x="347" y="1481"/>
                    <a:pt x="756" y="1481"/>
                  </a:cubicBezTo>
                  <a:cubicBezTo>
                    <a:pt x="1166" y="1481"/>
                    <a:pt x="1481" y="1166"/>
                    <a:pt x="1481" y="756"/>
                  </a:cubicBezTo>
                  <a:cubicBezTo>
                    <a:pt x="1481" y="315"/>
                    <a:pt x="1166" y="0"/>
                    <a:pt x="75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64" name="Google Shape;8164;p94"/>
            <p:cNvSpPr/>
            <p:nvPr/>
          </p:nvSpPr>
          <p:spPr>
            <a:xfrm>
              <a:off x="-51800200" y="3423400"/>
              <a:ext cx="37025" cy="37025"/>
            </a:xfrm>
            <a:custGeom>
              <a:avLst/>
              <a:gdLst/>
              <a:ahLst/>
              <a:cxnLst/>
              <a:rect l="l" t="t" r="r" b="b"/>
              <a:pathLst>
                <a:path w="1481" h="1481" extrusionOk="0">
                  <a:moveTo>
                    <a:pt x="756" y="0"/>
                  </a:moveTo>
                  <a:cubicBezTo>
                    <a:pt x="347" y="0"/>
                    <a:pt x="0" y="315"/>
                    <a:pt x="0" y="725"/>
                  </a:cubicBezTo>
                  <a:cubicBezTo>
                    <a:pt x="0" y="1166"/>
                    <a:pt x="347" y="1481"/>
                    <a:pt x="756" y="1481"/>
                  </a:cubicBezTo>
                  <a:cubicBezTo>
                    <a:pt x="1166" y="1481"/>
                    <a:pt x="1481" y="1166"/>
                    <a:pt x="1481" y="725"/>
                  </a:cubicBezTo>
                  <a:cubicBezTo>
                    <a:pt x="1481" y="315"/>
                    <a:pt x="1166" y="0"/>
                    <a:pt x="75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65" name="Google Shape;8165;p94"/>
            <p:cNvSpPr/>
            <p:nvPr/>
          </p:nvSpPr>
          <p:spPr>
            <a:xfrm>
              <a:off x="-51875025" y="3208025"/>
              <a:ext cx="111850" cy="131125"/>
            </a:xfrm>
            <a:custGeom>
              <a:avLst/>
              <a:gdLst/>
              <a:ahLst/>
              <a:cxnLst/>
              <a:rect l="l" t="t" r="r" b="b"/>
              <a:pathLst>
                <a:path w="4474" h="5245" extrusionOk="0">
                  <a:moveTo>
                    <a:pt x="1560" y="1"/>
                  </a:moveTo>
                  <a:cubicBezTo>
                    <a:pt x="984" y="1"/>
                    <a:pt x="458" y="155"/>
                    <a:pt x="0" y="424"/>
                  </a:cubicBezTo>
                  <a:lnTo>
                    <a:pt x="0" y="1873"/>
                  </a:lnTo>
                  <a:cubicBezTo>
                    <a:pt x="0" y="3732"/>
                    <a:pt x="1481" y="5244"/>
                    <a:pt x="3340" y="5244"/>
                  </a:cubicBezTo>
                  <a:lnTo>
                    <a:pt x="4096" y="5244"/>
                  </a:lnTo>
                  <a:cubicBezTo>
                    <a:pt x="4285" y="5244"/>
                    <a:pt x="4442" y="5087"/>
                    <a:pt x="4442" y="4898"/>
                  </a:cubicBezTo>
                  <a:lnTo>
                    <a:pt x="4442" y="3165"/>
                  </a:lnTo>
                  <a:cubicBezTo>
                    <a:pt x="4474" y="1590"/>
                    <a:pt x="3371" y="235"/>
                    <a:pt x="1859" y="14"/>
                  </a:cubicBezTo>
                  <a:cubicBezTo>
                    <a:pt x="1758" y="5"/>
                    <a:pt x="1658" y="1"/>
                    <a:pt x="156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66" name="Google Shape;8166;p94"/>
            <p:cNvSpPr/>
            <p:nvPr/>
          </p:nvSpPr>
          <p:spPr>
            <a:xfrm>
              <a:off x="-52005000" y="3469850"/>
              <a:ext cx="38625" cy="56750"/>
            </a:xfrm>
            <a:custGeom>
              <a:avLst/>
              <a:gdLst/>
              <a:ahLst/>
              <a:cxnLst/>
              <a:rect l="l" t="t" r="r" b="b"/>
              <a:pathLst>
                <a:path w="1545" h="2270" extrusionOk="0">
                  <a:moveTo>
                    <a:pt x="757" y="1"/>
                  </a:moveTo>
                  <a:cubicBezTo>
                    <a:pt x="348" y="1"/>
                    <a:pt x="1" y="348"/>
                    <a:pt x="1" y="726"/>
                  </a:cubicBezTo>
                  <a:cubicBezTo>
                    <a:pt x="1" y="852"/>
                    <a:pt x="32" y="915"/>
                    <a:pt x="64" y="1041"/>
                  </a:cubicBezTo>
                  <a:lnTo>
                    <a:pt x="631" y="2175"/>
                  </a:lnTo>
                  <a:cubicBezTo>
                    <a:pt x="663" y="2238"/>
                    <a:pt x="718" y="2269"/>
                    <a:pt x="777" y="2269"/>
                  </a:cubicBezTo>
                  <a:cubicBezTo>
                    <a:pt x="836" y="2269"/>
                    <a:pt x="899" y="2238"/>
                    <a:pt x="946" y="2175"/>
                  </a:cubicBezTo>
                  <a:lnTo>
                    <a:pt x="1450" y="1135"/>
                  </a:lnTo>
                  <a:cubicBezTo>
                    <a:pt x="1482" y="1009"/>
                    <a:pt x="1545" y="883"/>
                    <a:pt x="1545" y="789"/>
                  </a:cubicBezTo>
                  <a:cubicBezTo>
                    <a:pt x="1482" y="348"/>
                    <a:pt x="1135" y="1"/>
                    <a:pt x="75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67" name="Google Shape;8167;p94"/>
            <p:cNvSpPr/>
            <p:nvPr/>
          </p:nvSpPr>
          <p:spPr>
            <a:xfrm>
              <a:off x="-52005000" y="3423400"/>
              <a:ext cx="37050" cy="37025"/>
            </a:xfrm>
            <a:custGeom>
              <a:avLst/>
              <a:gdLst/>
              <a:ahLst/>
              <a:cxnLst/>
              <a:rect l="l" t="t" r="r" b="b"/>
              <a:pathLst>
                <a:path w="1482" h="1481" extrusionOk="0">
                  <a:moveTo>
                    <a:pt x="757" y="0"/>
                  </a:moveTo>
                  <a:cubicBezTo>
                    <a:pt x="348" y="0"/>
                    <a:pt x="1" y="315"/>
                    <a:pt x="1" y="725"/>
                  </a:cubicBezTo>
                  <a:cubicBezTo>
                    <a:pt x="1" y="1166"/>
                    <a:pt x="348" y="1481"/>
                    <a:pt x="757" y="1481"/>
                  </a:cubicBezTo>
                  <a:cubicBezTo>
                    <a:pt x="1167" y="1481"/>
                    <a:pt x="1482" y="1166"/>
                    <a:pt x="1482" y="725"/>
                  </a:cubicBezTo>
                  <a:cubicBezTo>
                    <a:pt x="1482" y="315"/>
                    <a:pt x="1167" y="0"/>
                    <a:pt x="75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68" name="Google Shape;8168;p94"/>
            <p:cNvSpPr/>
            <p:nvPr/>
          </p:nvSpPr>
          <p:spPr>
            <a:xfrm>
              <a:off x="-52005000" y="3385575"/>
              <a:ext cx="37050" cy="37850"/>
            </a:xfrm>
            <a:custGeom>
              <a:avLst/>
              <a:gdLst/>
              <a:ahLst/>
              <a:cxnLst/>
              <a:rect l="l" t="t" r="r" b="b"/>
              <a:pathLst>
                <a:path w="1482" h="1514" extrusionOk="0">
                  <a:moveTo>
                    <a:pt x="757" y="1"/>
                  </a:moveTo>
                  <a:cubicBezTo>
                    <a:pt x="348" y="1"/>
                    <a:pt x="1" y="348"/>
                    <a:pt x="1" y="757"/>
                  </a:cubicBezTo>
                  <a:cubicBezTo>
                    <a:pt x="1" y="1167"/>
                    <a:pt x="348" y="1513"/>
                    <a:pt x="757" y="1513"/>
                  </a:cubicBezTo>
                  <a:cubicBezTo>
                    <a:pt x="1167" y="1513"/>
                    <a:pt x="1482" y="1167"/>
                    <a:pt x="1482" y="757"/>
                  </a:cubicBezTo>
                  <a:cubicBezTo>
                    <a:pt x="1482" y="348"/>
                    <a:pt x="1167" y="1"/>
                    <a:pt x="75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69" name="Google Shape;8169;p94"/>
            <p:cNvSpPr/>
            <p:nvPr/>
          </p:nvSpPr>
          <p:spPr>
            <a:xfrm>
              <a:off x="-51957725" y="3298150"/>
              <a:ext cx="148100" cy="209550"/>
            </a:xfrm>
            <a:custGeom>
              <a:avLst/>
              <a:gdLst/>
              <a:ahLst/>
              <a:cxnLst/>
              <a:rect l="l" t="t" r="r" b="b"/>
              <a:pathLst>
                <a:path w="5924" h="8382" extrusionOk="0">
                  <a:moveTo>
                    <a:pt x="1449" y="3151"/>
                  </a:moveTo>
                  <a:cubicBezTo>
                    <a:pt x="1639" y="3151"/>
                    <a:pt x="1796" y="3309"/>
                    <a:pt x="1796" y="3498"/>
                  </a:cubicBezTo>
                  <a:cubicBezTo>
                    <a:pt x="1796" y="3719"/>
                    <a:pt x="1639" y="3845"/>
                    <a:pt x="1449" y="3845"/>
                  </a:cubicBezTo>
                  <a:cubicBezTo>
                    <a:pt x="1260" y="3845"/>
                    <a:pt x="1103" y="3719"/>
                    <a:pt x="1103" y="3498"/>
                  </a:cubicBezTo>
                  <a:cubicBezTo>
                    <a:pt x="1103" y="3309"/>
                    <a:pt x="1260" y="3151"/>
                    <a:pt x="1449" y="3151"/>
                  </a:cubicBezTo>
                  <a:close/>
                  <a:moveTo>
                    <a:pt x="4442" y="3183"/>
                  </a:moveTo>
                  <a:cubicBezTo>
                    <a:pt x="4631" y="3183"/>
                    <a:pt x="4789" y="3340"/>
                    <a:pt x="4789" y="3561"/>
                  </a:cubicBezTo>
                  <a:cubicBezTo>
                    <a:pt x="4789" y="3719"/>
                    <a:pt x="4631" y="3908"/>
                    <a:pt x="4442" y="3908"/>
                  </a:cubicBezTo>
                  <a:cubicBezTo>
                    <a:pt x="4253" y="3908"/>
                    <a:pt x="4096" y="3750"/>
                    <a:pt x="4096" y="3561"/>
                  </a:cubicBezTo>
                  <a:cubicBezTo>
                    <a:pt x="4096" y="3340"/>
                    <a:pt x="4253" y="3183"/>
                    <a:pt x="4442" y="3183"/>
                  </a:cubicBezTo>
                  <a:close/>
                  <a:moveTo>
                    <a:pt x="3966" y="5680"/>
                  </a:moveTo>
                  <a:cubicBezTo>
                    <a:pt x="4064" y="5680"/>
                    <a:pt x="4159" y="5719"/>
                    <a:pt x="4222" y="5798"/>
                  </a:cubicBezTo>
                  <a:cubicBezTo>
                    <a:pt x="4411" y="5955"/>
                    <a:pt x="4411" y="6176"/>
                    <a:pt x="4253" y="6302"/>
                  </a:cubicBezTo>
                  <a:cubicBezTo>
                    <a:pt x="3907" y="6648"/>
                    <a:pt x="3434" y="6869"/>
                    <a:pt x="2899" y="6869"/>
                  </a:cubicBezTo>
                  <a:cubicBezTo>
                    <a:pt x="2395" y="6869"/>
                    <a:pt x="1922" y="6648"/>
                    <a:pt x="1607" y="6302"/>
                  </a:cubicBezTo>
                  <a:cubicBezTo>
                    <a:pt x="1449" y="6144"/>
                    <a:pt x="1449" y="5924"/>
                    <a:pt x="1607" y="5798"/>
                  </a:cubicBezTo>
                  <a:cubicBezTo>
                    <a:pt x="1686" y="5719"/>
                    <a:pt x="1788" y="5680"/>
                    <a:pt x="1883" y="5680"/>
                  </a:cubicBezTo>
                  <a:cubicBezTo>
                    <a:pt x="1977" y="5680"/>
                    <a:pt x="2064" y="5719"/>
                    <a:pt x="2111" y="5798"/>
                  </a:cubicBezTo>
                  <a:cubicBezTo>
                    <a:pt x="2332" y="6018"/>
                    <a:pt x="2623" y="6129"/>
                    <a:pt x="2911" y="6129"/>
                  </a:cubicBezTo>
                  <a:cubicBezTo>
                    <a:pt x="3198" y="6129"/>
                    <a:pt x="3482" y="6018"/>
                    <a:pt x="3686" y="5798"/>
                  </a:cubicBezTo>
                  <a:cubicBezTo>
                    <a:pt x="3765" y="5719"/>
                    <a:pt x="3868" y="5680"/>
                    <a:pt x="3966" y="5680"/>
                  </a:cubicBezTo>
                  <a:close/>
                  <a:moveTo>
                    <a:pt x="2993" y="1"/>
                  </a:moveTo>
                  <a:cubicBezTo>
                    <a:pt x="2489" y="1104"/>
                    <a:pt x="1513" y="1923"/>
                    <a:pt x="284" y="2238"/>
                  </a:cubicBezTo>
                  <a:cubicBezTo>
                    <a:pt x="347" y="2395"/>
                    <a:pt x="347" y="2553"/>
                    <a:pt x="347" y="2773"/>
                  </a:cubicBezTo>
                  <a:cubicBezTo>
                    <a:pt x="347" y="3025"/>
                    <a:pt x="284" y="3277"/>
                    <a:pt x="158" y="3498"/>
                  </a:cubicBezTo>
                  <a:cubicBezTo>
                    <a:pt x="284" y="3750"/>
                    <a:pt x="347" y="3971"/>
                    <a:pt x="347" y="4254"/>
                  </a:cubicBezTo>
                  <a:cubicBezTo>
                    <a:pt x="347" y="4538"/>
                    <a:pt x="284" y="4758"/>
                    <a:pt x="158" y="5010"/>
                  </a:cubicBezTo>
                  <a:cubicBezTo>
                    <a:pt x="284" y="5231"/>
                    <a:pt x="347" y="5483"/>
                    <a:pt x="347" y="5735"/>
                  </a:cubicBezTo>
                  <a:cubicBezTo>
                    <a:pt x="347" y="6113"/>
                    <a:pt x="252" y="6428"/>
                    <a:pt x="0" y="6680"/>
                  </a:cubicBezTo>
                  <a:cubicBezTo>
                    <a:pt x="158" y="6900"/>
                    <a:pt x="284" y="7121"/>
                    <a:pt x="315" y="7405"/>
                  </a:cubicBezTo>
                  <a:cubicBezTo>
                    <a:pt x="1040" y="8035"/>
                    <a:pt x="1985" y="8381"/>
                    <a:pt x="2962" y="8381"/>
                  </a:cubicBezTo>
                  <a:cubicBezTo>
                    <a:pt x="3938" y="8381"/>
                    <a:pt x="4852" y="8035"/>
                    <a:pt x="5608" y="7436"/>
                  </a:cubicBezTo>
                  <a:cubicBezTo>
                    <a:pt x="5640" y="7184"/>
                    <a:pt x="5766" y="6932"/>
                    <a:pt x="5923" y="6743"/>
                  </a:cubicBezTo>
                  <a:cubicBezTo>
                    <a:pt x="5671" y="6459"/>
                    <a:pt x="5545" y="6113"/>
                    <a:pt x="5545" y="5798"/>
                  </a:cubicBezTo>
                  <a:cubicBezTo>
                    <a:pt x="5545" y="5483"/>
                    <a:pt x="5640" y="5231"/>
                    <a:pt x="5797" y="5010"/>
                  </a:cubicBezTo>
                  <a:cubicBezTo>
                    <a:pt x="5671" y="4758"/>
                    <a:pt x="5577" y="4538"/>
                    <a:pt x="5577" y="4254"/>
                  </a:cubicBezTo>
                  <a:cubicBezTo>
                    <a:pt x="5577" y="3971"/>
                    <a:pt x="5671" y="3750"/>
                    <a:pt x="5797" y="3498"/>
                  </a:cubicBezTo>
                  <a:cubicBezTo>
                    <a:pt x="5671" y="3277"/>
                    <a:pt x="5577" y="3025"/>
                    <a:pt x="5577" y="2773"/>
                  </a:cubicBezTo>
                  <a:cubicBezTo>
                    <a:pt x="5577" y="2679"/>
                    <a:pt x="5577" y="2553"/>
                    <a:pt x="5640" y="2490"/>
                  </a:cubicBezTo>
                  <a:cubicBezTo>
                    <a:pt x="5640" y="2395"/>
                    <a:pt x="5671" y="2332"/>
                    <a:pt x="5703" y="2238"/>
                  </a:cubicBezTo>
                  <a:cubicBezTo>
                    <a:pt x="4474" y="1923"/>
                    <a:pt x="3497" y="1104"/>
                    <a:pt x="2993"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70" name="Google Shape;8170;p94"/>
            <p:cNvSpPr/>
            <p:nvPr/>
          </p:nvSpPr>
          <p:spPr>
            <a:xfrm>
              <a:off x="-52005000" y="3348575"/>
              <a:ext cx="37050" cy="37025"/>
            </a:xfrm>
            <a:custGeom>
              <a:avLst/>
              <a:gdLst/>
              <a:ahLst/>
              <a:cxnLst/>
              <a:rect l="l" t="t" r="r" b="b"/>
              <a:pathLst>
                <a:path w="1482" h="1481" extrusionOk="0">
                  <a:moveTo>
                    <a:pt x="757" y="0"/>
                  </a:moveTo>
                  <a:cubicBezTo>
                    <a:pt x="348" y="0"/>
                    <a:pt x="1" y="315"/>
                    <a:pt x="1" y="756"/>
                  </a:cubicBezTo>
                  <a:cubicBezTo>
                    <a:pt x="1" y="1166"/>
                    <a:pt x="348" y="1481"/>
                    <a:pt x="757" y="1481"/>
                  </a:cubicBezTo>
                  <a:cubicBezTo>
                    <a:pt x="1167" y="1481"/>
                    <a:pt x="1482" y="1166"/>
                    <a:pt x="1482" y="756"/>
                  </a:cubicBezTo>
                  <a:cubicBezTo>
                    <a:pt x="1482" y="315"/>
                    <a:pt x="1167" y="0"/>
                    <a:pt x="75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171" name="Google Shape;8171;p94"/>
          <p:cNvGrpSpPr/>
          <p:nvPr/>
        </p:nvGrpSpPr>
        <p:grpSpPr>
          <a:xfrm>
            <a:off x="7055284" y="1835913"/>
            <a:ext cx="477465" cy="477465"/>
            <a:chOff x="-57568775" y="3198925"/>
            <a:chExt cx="318225" cy="318225"/>
          </a:xfrm>
        </p:grpSpPr>
        <p:sp>
          <p:nvSpPr>
            <p:cNvPr id="8172" name="Google Shape;8172;p94"/>
            <p:cNvSpPr/>
            <p:nvPr/>
          </p:nvSpPr>
          <p:spPr>
            <a:xfrm>
              <a:off x="-57530950" y="3373775"/>
              <a:ext cx="18125" cy="64600"/>
            </a:xfrm>
            <a:custGeom>
              <a:avLst/>
              <a:gdLst/>
              <a:ahLst/>
              <a:cxnLst/>
              <a:rect l="l" t="t" r="r" b="b"/>
              <a:pathLst>
                <a:path w="725" h="2584" extrusionOk="0">
                  <a:moveTo>
                    <a:pt x="725" y="0"/>
                  </a:moveTo>
                  <a:cubicBezTo>
                    <a:pt x="315" y="284"/>
                    <a:pt x="0" y="725"/>
                    <a:pt x="0" y="1261"/>
                  </a:cubicBezTo>
                  <a:lnTo>
                    <a:pt x="0" y="1324"/>
                  </a:lnTo>
                  <a:cubicBezTo>
                    <a:pt x="0" y="1859"/>
                    <a:pt x="315" y="2332"/>
                    <a:pt x="725" y="2584"/>
                  </a:cubicBezTo>
                  <a:lnTo>
                    <a:pt x="725" y="1576"/>
                  </a:lnTo>
                  <a:lnTo>
                    <a:pt x="725"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73" name="Google Shape;8173;p94"/>
            <p:cNvSpPr/>
            <p:nvPr/>
          </p:nvSpPr>
          <p:spPr>
            <a:xfrm>
              <a:off x="-57568775" y="3406850"/>
              <a:ext cx="99275" cy="110300"/>
            </a:xfrm>
            <a:custGeom>
              <a:avLst/>
              <a:gdLst/>
              <a:ahLst/>
              <a:cxnLst/>
              <a:rect l="l" t="t" r="r" b="b"/>
              <a:pathLst>
                <a:path w="3971" h="4412" extrusionOk="0">
                  <a:moveTo>
                    <a:pt x="757" y="1"/>
                  </a:moveTo>
                  <a:cubicBezTo>
                    <a:pt x="285" y="473"/>
                    <a:pt x="1" y="1103"/>
                    <a:pt x="1" y="1796"/>
                  </a:cubicBezTo>
                  <a:cubicBezTo>
                    <a:pt x="1" y="3246"/>
                    <a:pt x="1198" y="4411"/>
                    <a:pt x="2616" y="4411"/>
                  </a:cubicBezTo>
                  <a:cubicBezTo>
                    <a:pt x="3120" y="4411"/>
                    <a:pt x="3561" y="4254"/>
                    <a:pt x="3971" y="4002"/>
                  </a:cubicBezTo>
                  <a:cubicBezTo>
                    <a:pt x="3435" y="3561"/>
                    <a:pt x="2994" y="2962"/>
                    <a:pt x="2710" y="2363"/>
                  </a:cubicBezTo>
                  <a:lnTo>
                    <a:pt x="1891" y="1891"/>
                  </a:lnTo>
                  <a:cubicBezTo>
                    <a:pt x="1230" y="1481"/>
                    <a:pt x="789" y="788"/>
                    <a:pt x="75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74" name="Google Shape;8174;p94"/>
            <p:cNvSpPr/>
            <p:nvPr/>
          </p:nvSpPr>
          <p:spPr>
            <a:xfrm>
              <a:off x="-57494725" y="3254850"/>
              <a:ext cx="207175" cy="262300"/>
            </a:xfrm>
            <a:custGeom>
              <a:avLst/>
              <a:gdLst/>
              <a:ahLst/>
              <a:cxnLst/>
              <a:rect l="l" t="t" r="r" b="b"/>
              <a:pathLst>
                <a:path w="8287" h="10492" extrusionOk="0">
                  <a:moveTo>
                    <a:pt x="2647" y="5293"/>
                  </a:moveTo>
                  <a:cubicBezTo>
                    <a:pt x="2836" y="5293"/>
                    <a:pt x="2993" y="5451"/>
                    <a:pt x="2993" y="5640"/>
                  </a:cubicBezTo>
                  <a:cubicBezTo>
                    <a:pt x="2993" y="5829"/>
                    <a:pt x="2836" y="5986"/>
                    <a:pt x="2647" y="5986"/>
                  </a:cubicBezTo>
                  <a:cubicBezTo>
                    <a:pt x="2628" y="5989"/>
                    <a:pt x="2609" y="5990"/>
                    <a:pt x="2592" y="5990"/>
                  </a:cubicBezTo>
                  <a:cubicBezTo>
                    <a:pt x="2400" y="5990"/>
                    <a:pt x="2269" y="5841"/>
                    <a:pt x="2269" y="5640"/>
                  </a:cubicBezTo>
                  <a:cubicBezTo>
                    <a:pt x="2269" y="5451"/>
                    <a:pt x="2426" y="5293"/>
                    <a:pt x="2647" y="5293"/>
                  </a:cubicBezTo>
                  <a:close/>
                  <a:moveTo>
                    <a:pt x="5640" y="5324"/>
                  </a:moveTo>
                  <a:cubicBezTo>
                    <a:pt x="5829" y="5324"/>
                    <a:pt x="5986" y="5482"/>
                    <a:pt x="5986" y="5671"/>
                  </a:cubicBezTo>
                  <a:cubicBezTo>
                    <a:pt x="6018" y="5860"/>
                    <a:pt x="5860" y="6018"/>
                    <a:pt x="5640" y="6018"/>
                  </a:cubicBezTo>
                  <a:cubicBezTo>
                    <a:pt x="5419" y="6018"/>
                    <a:pt x="5262" y="5860"/>
                    <a:pt x="5262" y="5671"/>
                  </a:cubicBezTo>
                  <a:cubicBezTo>
                    <a:pt x="5262" y="5482"/>
                    <a:pt x="5419" y="5324"/>
                    <a:pt x="5640" y="5324"/>
                  </a:cubicBezTo>
                  <a:close/>
                  <a:moveTo>
                    <a:pt x="5191" y="7845"/>
                  </a:moveTo>
                  <a:cubicBezTo>
                    <a:pt x="5285" y="7845"/>
                    <a:pt x="5372" y="7876"/>
                    <a:pt x="5419" y="7939"/>
                  </a:cubicBezTo>
                  <a:cubicBezTo>
                    <a:pt x="5640" y="8065"/>
                    <a:pt x="5640" y="8317"/>
                    <a:pt x="5482" y="8475"/>
                  </a:cubicBezTo>
                  <a:cubicBezTo>
                    <a:pt x="5104" y="8822"/>
                    <a:pt x="4632" y="9011"/>
                    <a:pt x="4128" y="9011"/>
                  </a:cubicBezTo>
                  <a:cubicBezTo>
                    <a:pt x="3624" y="9011"/>
                    <a:pt x="3151" y="8822"/>
                    <a:pt x="2836" y="8475"/>
                  </a:cubicBezTo>
                  <a:cubicBezTo>
                    <a:pt x="2678" y="8317"/>
                    <a:pt x="2678" y="8065"/>
                    <a:pt x="2836" y="7939"/>
                  </a:cubicBezTo>
                  <a:cubicBezTo>
                    <a:pt x="2915" y="7876"/>
                    <a:pt x="3009" y="7845"/>
                    <a:pt x="3100" y="7845"/>
                  </a:cubicBezTo>
                  <a:cubicBezTo>
                    <a:pt x="3190" y="7845"/>
                    <a:pt x="3277" y="7876"/>
                    <a:pt x="3340" y="7939"/>
                  </a:cubicBezTo>
                  <a:cubicBezTo>
                    <a:pt x="3561" y="8160"/>
                    <a:pt x="3844" y="8270"/>
                    <a:pt x="4128" y="8270"/>
                  </a:cubicBezTo>
                  <a:cubicBezTo>
                    <a:pt x="4411" y="8270"/>
                    <a:pt x="4695" y="8160"/>
                    <a:pt x="4915" y="7939"/>
                  </a:cubicBezTo>
                  <a:cubicBezTo>
                    <a:pt x="4994" y="7876"/>
                    <a:pt x="5096" y="7845"/>
                    <a:pt x="5191" y="7845"/>
                  </a:cubicBezTo>
                  <a:close/>
                  <a:moveTo>
                    <a:pt x="1796" y="0"/>
                  </a:moveTo>
                  <a:cubicBezTo>
                    <a:pt x="1670" y="126"/>
                    <a:pt x="1135" y="504"/>
                    <a:pt x="1072" y="630"/>
                  </a:cubicBezTo>
                  <a:cubicBezTo>
                    <a:pt x="442" y="1260"/>
                    <a:pt x="0" y="2363"/>
                    <a:pt x="0" y="3403"/>
                  </a:cubicBezTo>
                  <a:lnTo>
                    <a:pt x="0" y="6396"/>
                  </a:lnTo>
                  <a:cubicBezTo>
                    <a:pt x="0" y="8632"/>
                    <a:pt x="1859" y="10491"/>
                    <a:pt x="4128" y="10491"/>
                  </a:cubicBezTo>
                  <a:cubicBezTo>
                    <a:pt x="6427" y="10491"/>
                    <a:pt x="8286" y="8632"/>
                    <a:pt x="8286" y="6396"/>
                  </a:cubicBezTo>
                  <a:lnTo>
                    <a:pt x="8286" y="4505"/>
                  </a:lnTo>
                  <a:cubicBezTo>
                    <a:pt x="8157" y="4513"/>
                    <a:pt x="8028" y="4517"/>
                    <a:pt x="7899" y="4517"/>
                  </a:cubicBezTo>
                  <a:cubicBezTo>
                    <a:pt x="6396" y="4517"/>
                    <a:pt x="4939" y="4009"/>
                    <a:pt x="3750" y="2993"/>
                  </a:cubicBezTo>
                  <a:cubicBezTo>
                    <a:pt x="2804" y="2206"/>
                    <a:pt x="2174" y="1103"/>
                    <a:pt x="179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75" name="Google Shape;8175;p94"/>
            <p:cNvSpPr/>
            <p:nvPr/>
          </p:nvSpPr>
          <p:spPr>
            <a:xfrm>
              <a:off x="-57269475" y="3372975"/>
              <a:ext cx="18925" cy="63825"/>
            </a:xfrm>
            <a:custGeom>
              <a:avLst/>
              <a:gdLst/>
              <a:ahLst/>
              <a:cxnLst/>
              <a:rect l="l" t="t" r="r" b="b"/>
              <a:pathLst>
                <a:path w="757" h="2553" extrusionOk="0">
                  <a:moveTo>
                    <a:pt x="1" y="1"/>
                  </a:moveTo>
                  <a:lnTo>
                    <a:pt x="1" y="2553"/>
                  </a:lnTo>
                  <a:cubicBezTo>
                    <a:pt x="442" y="2301"/>
                    <a:pt x="757" y="1828"/>
                    <a:pt x="757" y="1261"/>
                  </a:cubicBezTo>
                  <a:cubicBezTo>
                    <a:pt x="757" y="757"/>
                    <a:pt x="473" y="284"/>
                    <a:pt x="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76" name="Google Shape;8176;p94"/>
            <p:cNvSpPr/>
            <p:nvPr/>
          </p:nvSpPr>
          <p:spPr>
            <a:xfrm>
              <a:off x="-57436450" y="3198925"/>
              <a:ext cx="185900" cy="154400"/>
            </a:xfrm>
            <a:custGeom>
              <a:avLst/>
              <a:gdLst/>
              <a:ahLst/>
              <a:cxnLst/>
              <a:rect l="l" t="t" r="r" b="b"/>
              <a:pathLst>
                <a:path w="7436" h="6176" extrusionOk="0">
                  <a:moveTo>
                    <a:pt x="1828" y="0"/>
                  </a:moveTo>
                  <a:cubicBezTo>
                    <a:pt x="1198" y="0"/>
                    <a:pt x="568" y="126"/>
                    <a:pt x="1" y="315"/>
                  </a:cubicBezTo>
                  <a:cubicBezTo>
                    <a:pt x="1" y="977"/>
                    <a:pt x="127" y="1639"/>
                    <a:pt x="316" y="2237"/>
                  </a:cubicBezTo>
                  <a:cubicBezTo>
                    <a:pt x="631" y="3151"/>
                    <a:pt x="1167" y="3970"/>
                    <a:pt x="1923" y="4600"/>
                  </a:cubicBezTo>
                  <a:cubicBezTo>
                    <a:pt x="2710" y="5262"/>
                    <a:pt x="3655" y="5734"/>
                    <a:pt x="4632" y="5892"/>
                  </a:cubicBezTo>
                  <a:cubicBezTo>
                    <a:pt x="5073" y="5976"/>
                    <a:pt x="5262" y="5976"/>
                    <a:pt x="5507" y="5976"/>
                  </a:cubicBezTo>
                  <a:lnTo>
                    <a:pt x="5507" y="5976"/>
                  </a:lnTo>
                  <a:cubicBezTo>
                    <a:pt x="5630" y="5976"/>
                    <a:pt x="5766" y="5976"/>
                    <a:pt x="5955" y="5986"/>
                  </a:cubicBezTo>
                  <a:lnTo>
                    <a:pt x="6680" y="5986"/>
                  </a:lnTo>
                  <a:cubicBezTo>
                    <a:pt x="6963" y="5986"/>
                    <a:pt x="7215" y="6049"/>
                    <a:pt x="7436" y="6175"/>
                  </a:cubicBezTo>
                  <a:lnTo>
                    <a:pt x="7436" y="5671"/>
                  </a:lnTo>
                  <a:lnTo>
                    <a:pt x="7436" y="5640"/>
                  </a:lnTo>
                  <a:cubicBezTo>
                    <a:pt x="7436" y="2552"/>
                    <a:pt x="4916" y="0"/>
                    <a:pt x="1828"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77" name="Google Shape;8177;p94"/>
            <p:cNvSpPr/>
            <p:nvPr/>
          </p:nvSpPr>
          <p:spPr>
            <a:xfrm>
              <a:off x="-57532525" y="3215450"/>
              <a:ext cx="77975" cy="148900"/>
            </a:xfrm>
            <a:custGeom>
              <a:avLst/>
              <a:gdLst/>
              <a:ahLst/>
              <a:cxnLst/>
              <a:rect l="l" t="t" r="r" b="b"/>
              <a:pathLst>
                <a:path w="3119" h="5956" extrusionOk="0">
                  <a:moveTo>
                    <a:pt x="3056" y="1"/>
                  </a:moveTo>
                  <a:cubicBezTo>
                    <a:pt x="1260" y="946"/>
                    <a:pt x="0" y="2836"/>
                    <a:pt x="0" y="5010"/>
                  </a:cubicBezTo>
                  <a:lnTo>
                    <a:pt x="0" y="5199"/>
                  </a:lnTo>
                  <a:lnTo>
                    <a:pt x="0" y="5955"/>
                  </a:lnTo>
                  <a:lnTo>
                    <a:pt x="63" y="5955"/>
                  </a:lnTo>
                  <a:cubicBezTo>
                    <a:pt x="158" y="5829"/>
                    <a:pt x="284" y="5766"/>
                    <a:pt x="410" y="5672"/>
                  </a:cubicBezTo>
                  <a:lnTo>
                    <a:pt x="788" y="5451"/>
                  </a:lnTo>
                  <a:lnTo>
                    <a:pt x="788" y="4601"/>
                  </a:lnTo>
                  <a:cubicBezTo>
                    <a:pt x="914" y="3088"/>
                    <a:pt x="1828" y="1576"/>
                    <a:pt x="3119" y="789"/>
                  </a:cubicBezTo>
                  <a:cubicBezTo>
                    <a:pt x="3088" y="505"/>
                    <a:pt x="3056" y="253"/>
                    <a:pt x="305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178" name="Google Shape;8178;p94"/>
          <p:cNvGrpSpPr/>
          <p:nvPr/>
        </p:nvGrpSpPr>
        <p:grpSpPr>
          <a:xfrm>
            <a:off x="7084242" y="2442980"/>
            <a:ext cx="419549" cy="477465"/>
            <a:chOff x="-57549075" y="3590375"/>
            <a:chExt cx="279625" cy="318225"/>
          </a:xfrm>
        </p:grpSpPr>
        <p:sp>
          <p:nvSpPr>
            <p:cNvPr id="8179" name="Google Shape;8179;p94"/>
            <p:cNvSpPr/>
            <p:nvPr/>
          </p:nvSpPr>
          <p:spPr>
            <a:xfrm>
              <a:off x="-57493150" y="3777825"/>
              <a:ext cx="167000" cy="74850"/>
            </a:xfrm>
            <a:custGeom>
              <a:avLst/>
              <a:gdLst/>
              <a:ahLst/>
              <a:cxnLst/>
              <a:rect l="l" t="t" r="r" b="b"/>
              <a:pathLst>
                <a:path w="6680" h="2994" extrusionOk="0">
                  <a:moveTo>
                    <a:pt x="4376" y="670"/>
                  </a:moveTo>
                  <a:cubicBezTo>
                    <a:pt x="4474" y="670"/>
                    <a:pt x="4569" y="709"/>
                    <a:pt x="4632" y="788"/>
                  </a:cubicBezTo>
                  <a:cubicBezTo>
                    <a:pt x="4789" y="946"/>
                    <a:pt x="4789" y="1166"/>
                    <a:pt x="4632" y="1292"/>
                  </a:cubicBezTo>
                  <a:cubicBezTo>
                    <a:pt x="4285" y="1639"/>
                    <a:pt x="3781" y="1859"/>
                    <a:pt x="3308" y="1859"/>
                  </a:cubicBezTo>
                  <a:cubicBezTo>
                    <a:pt x="2836" y="1859"/>
                    <a:pt x="2332" y="1639"/>
                    <a:pt x="2017" y="1292"/>
                  </a:cubicBezTo>
                  <a:cubicBezTo>
                    <a:pt x="1859" y="1166"/>
                    <a:pt x="1859" y="946"/>
                    <a:pt x="2017" y="788"/>
                  </a:cubicBezTo>
                  <a:cubicBezTo>
                    <a:pt x="2096" y="709"/>
                    <a:pt x="2198" y="670"/>
                    <a:pt x="2292" y="670"/>
                  </a:cubicBezTo>
                  <a:cubicBezTo>
                    <a:pt x="2387" y="670"/>
                    <a:pt x="2474" y="709"/>
                    <a:pt x="2521" y="788"/>
                  </a:cubicBezTo>
                  <a:cubicBezTo>
                    <a:pt x="2741" y="1009"/>
                    <a:pt x="3033" y="1119"/>
                    <a:pt x="3320" y="1119"/>
                  </a:cubicBezTo>
                  <a:cubicBezTo>
                    <a:pt x="3608" y="1119"/>
                    <a:pt x="3891" y="1009"/>
                    <a:pt x="4096" y="788"/>
                  </a:cubicBezTo>
                  <a:cubicBezTo>
                    <a:pt x="4175" y="709"/>
                    <a:pt x="4277" y="670"/>
                    <a:pt x="4376" y="670"/>
                  </a:cubicBezTo>
                  <a:close/>
                  <a:moveTo>
                    <a:pt x="0" y="0"/>
                  </a:moveTo>
                  <a:cubicBezTo>
                    <a:pt x="221" y="1702"/>
                    <a:pt x="1639" y="2993"/>
                    <a:pt x="3371" y="2993"/>
                  </a:cubicBezTo>
                  <a:cubicBezTo>
                    <a:pt x="5104" y="2993"/>
                    <a:pt x="6522" y="1702"/>
                    <a:pt x="668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80" name="Google Shape;8180;p94"/>
            <p:cNvSpPr/>
            <p:nvPr/>
          </p:nvSpPr>
          <p:spPr>
            <a:xfrm>
              <a:off x="-57478975" y="3647075"/>
              <a:ext cx="139425" cy="37050"/>
            </a:xfrm>
            <a:custGeom>
              <a:avLst/>
              <a:gdLst/>
              <a:ahLst/>
              <a:cxnLst/>
              <a:rect l="l" t="t" r="r" b="b"/>
              <a:pathLst>
                <a:path w="5577" h="1482" extrusionOk="0">
                  <a:moveTo>
                    <a:pt x="2804" y="1"/>
                  </a:moveTo>
                  <a:cubicBezTo>
                    <a:pt x="1639" y="1"/>
                    <a:pt x="599" y="568"/>
                    <a:pt x="1" y="1481"/>
                  </a:cubicBezTo>
                  <a:lnTo>
                    <a:pt x="5577" y="1481"/>
                  </a:lnTo>
                  <a:cubicBezTo>
                    <a:pt x="4947" y="568"/>
                    <a:pt x="3939" y="1"/>
                    <a:pt x="2804"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81" name="Google Shape;8181;p94"/>
            <p:cNvSpPr/>
            <p:nvPr/>
          </p:nvSpPr>
          <p:spPr>
            <a:xfrm>
              <a:off x="-57493950" y="3703775"/>
              <a:ext cx="168575" cy="55175"/>
            </a:xfrm>
            <a:custGeom>
              <a:avLst/>
              <a:gdLst/>
              <a:ahLst/>
              <a:cxnLst/>
              <a:rect l="l" t="t" r="r" b="b"/>
              <a:pathLst>
                <a:path w="6743" h="2207" extrusionOk="0">
                  <a:moveTo>
                    <a:pt x="1891" y="726"/>
                  </a:moveTo>
                  <a:cubicBezTo>
                    <a:pt x="2080" y="726"/>
                    <a:pt x="2238" y="883"/>
                    <a:pt x="2238" y="1072"/>
                  </a:cubicBezTo>
                  <a:cubicBezTo>
                    <a:pt x="2238" y="1261"/>
                    <a:pt x="2080" y="1419"/>
                    <a:pt x="1891" y="1419"/>
                  </a:cubicBezTo>
                  <a:cubicBezTo>
                    <a:pt x="1702" y="1419"/>
                    <a:pt x="1545" y="1261"/>
                    <a:pt x="1545" y="1072"/>
                  </a:cubicBezTo>
                  <a:cubicBezTo>
                    <a:pt x="1513" y="883"/>
                    <a:pt x="1671" y="726"/>
                    <a:pt x="1891" y="726"/>
                  </a:cubicBezTo>
                  <a:close/>
                  <a:moveTo>
                    <a:pt x="4853" y="726"/>
                  </a:moveTo>
                  <a:cubicBezTo>
                    <a:pt x="5042" y="726"/>
                    <a:pt x="5199" y="883"/>
                    <a:pt x="5199" y="1072"/>
                  </a:cubicBezTo>
                  <a:cubicBezTo>
                    <a:pt x="5199" y="1261"/>
                    <a:pt x="5042" y="1419"/>
                    <a:pt x="4853" y="1419"/>
                  </a:cubicBezTo>
                  <a:cubicBezTo>
                    <a:pt x="4664" y="1419"/>
                    <a:pt x="4506" y="1261"/>
                    <a:pt x="4506" y="1072"/>
                  </a:cubicBezTo>
                  <a:cubicBezTo>
                    <a:pt x="4506" y="883"/>
                    <a:pt x="4664" y="726"/>
                    <a:pt x="4853" y="726"/>
                  </a:cubicBezTo>
                  <a:close/>
                  <a:moveTo>
                    <a:pt x="253" y="1"/>
                  </a:moveTo>
                  <a:cubicBezTo>
                    <a:pt x="95" y="316"/>
                    <a:pt x="1" y="726"/>
                    <a:pt x="1" y="1104"/>
                  </a:cubicBezTo>
                  <a:lnTo>
                    <a:pt x="1" y="2206"/>
                  </a:lnTo>
                  <a:lnTo>
                    <a:pt x="6743" y="2206"/>
                  </a:lnTo>
                  <a:lnTo>
                    <a:pt x="6743" y="1104"/>
                  </a:lnTo>
                  <a:cubicBezTo>
                    <a:pt x="6743" y="726"/>
                    <a:pt x="6680" y="347"/>
                    <a:pt x="6554"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82" name="Google Shape;8182;p94"/>
            <p:cNvSpPr/>
            <p:nvPr/>
          </p:nvSpPr>
          <p:spPr>
            <a:xfrm>
              <a:off x="-57549075" y="3590375"/>
              <a:ext cx="279625" cy="318225"/>
            </a:xfrm>
            <a:custGeom>
              <a:avLst/>
              <a:gdLst/>
              <a:ahLst/>
              <a:cxnLst/>
              <a:rect l="l" t="t" r="r" b="b"/>
              <a:pathLst>
                <a:path w="11185" h="12729" extrusionOk="0">
                  <a:moveTo>
                    <a:pt x="5608" y="1544"/>
                  </a:moveTo>
                  <a:cubicBezTo>
                    <a:pt x="7877" y="1544"/>
                    <a:pt x="9704" y="3403"/>
                    <a:pt x="9704" y="5640"/>
                  </a:cubicBezTo>
                  <a:lnTo>
                    <a:pt x="9704" y="7152"/>
                  </a:lnTo>
                  <a:cubicBezTo>
                    <a:pt x="9704" y="9389"/>
                    <a:pt x="7845" y="11247"/>
                    <a:pt x="5608" y="11247"/>
                  </a:cubicBezTo>
                  <a:cubicBezTo>
                    <a:pt x="3372" y="11247"/>
                    <a:pt x="1513" y="9389"/>
                    <a:pt x="1513" y="7152"/>
                  </a:cubicBezTo>
                  <a:lnTo>
                    <a:pt x="1513" y="5640"/>
                  </a:lnTo>
                  <a:cubicBezTo>
                    <a:pt x="1513" y="3403"/>
                    <a:pt x="3309" y="1544"/>
                    <a:pt x="5608" y="1544"/>
                  </a:cubicBezTo>
                  <a:close/>
                  <a:moveTo>
                    <a:pt x="5608" y="0"/>
                  </a:moveTo>
                  <a:cubicBezTo>
                    <a:pt x="2521" y="0"/>
                    <a:pt x="1" y="2521"/>
                    <a:pt x="1" y="5640"/>
                  </a:cubicBezTo>
                  <a:lnTo>
                    <a:pt x="1" y="12382"/>
                  </a:lnTo>
                  <a:cubicBezTo>
                    <a:pt x="1" y="12571"/>
                    <a:pt x="158" y="12728"/>
                    <a:pt x="347" y="12728"/>
                  </a:cubicBezTo>
                  <a:lnTo>
                    <a:pt x="10807" y="12728"/>
                  </a:lnTo>
                  <a:cubicBezTo>
                    <a:pt x="10996" y="12728"/>
                    <a:pt x="11153" y="12571"/>
                    <a:pt x="11153" y="12382"/>
                  </a:cubicBezTo>
                  <a:lnTo>
                    <a:pt x="11153" y="5640"/>
                  </a:lnTo>
                  <a:cubicBezTo>
                    <a:pt x="11185" y="2521"/>
                    <a:pt x="8664" y="0"/>
                    <a:pt x="5608"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183" name="Google Shape;8183;p94"/>
          <p:cNvGrpSpPr/>
          <p:nvPr/>
        </p:nvGrpSpPr>
        <p:grpSpPr>
          <a:xfrm>
            <a:off x="7073838" y="3031474"/>
            <a:ext cx="479828" cy="479828"/>
            <a:chOff x="-57570350" y="3982600"/>
            <a:chExt cx="319800" cy="319800"/>
          </a:xfrm>
        </p:grpSpPr>
        <p:sp>
          <p:nvSpPr>
            <p:cNvPr id="8184" name="Google Shape;8184;p94"/>
            <p:cNvSpPr/>
            <p:nvPr/>
          </p:nvSpPr>
          <p:spPr>
            <a:xfrm>
              <a:off x="-57570350" y="4033000"/>
              <a:ext cx="319800" cy="269400"/>
            </a:xfrm>
            <a:custGeom>
              <a:avLst/>
              <a:gdLst/>
              <a:ahLst/>
              <a:cxnLst/>
              <a:rect l="l" t="t" r="r" b="b"/>
              <a:pathLst>
                <a:path w="12792" h="10776" extrusionOk="0">
                  <a:moveTo>
                    <a:pt x="9452" y="4002"/>
                  </a:moveTo>
                  <a:cubicBezTo>
                    <a:pt x="10083" y="4002"/>
                    <a:pt x="10555" y="4506"/>
                    <a:pt x="10555" y="5105"/>
                  </a:cubicBezTo>
                  <a:lnTo>
                    <a:pt x="10555" y="5861"/>
                  </a:lnTo>
                  <a:cubicBezTo>
                    <a:pt x="10555" y="6459"/>
                    <a:pt x="10020" y="6963"/>
                    <a:pt x="9389" y="6963"/>
                  </a:cubicBezTo>
                  <a:lnTo>
                    <a:pt x="8665" y="6963"/>
                  </a:lnTo>
                  <a:cubicBezTo>
                    <a:pt x="7751" y="6963"/>
                    <a:pt x="6995" y="6333"/>
                    <a:pt x="6838" y="5451"/>
                  </a:cubicBezTo>
                  <a:lnTo>
                    <a:pt x="6018" y="5451"/>
                  </a:lnTo>
                  <a:cubicBezTo>
                    <a:pt x="5861" y="6333"/>
                    <a:pt x="5105" y="6963"/>
                    <a:pt x="4191" y="6963"/>
                  </a:cubicBezTo>
                  <a:lnTo>
                    <a:pt x="3467" y="6963"/>
                  </a:lnTo>
                  <a:cubicBezTo>
                    <a:pt x="2836" y="6963"/>
                    <a:pt x="2364" y="6459"/>
                    <a:pt x="2364" y="5861"/>
                  </a:cubicBezTo>
                  <a:lnTo>
                    <a:pt x="2364" y="5105"/>
                  </a:lnTo>
                  <a:cubicBezTo>
                    <a:pt x="2364" y="4475"/>
                    <a:pt x="2868" y="4002"/>
                    <a:pt x="3467" y="4002"/>
                  </a:cubicBezTo>
                  <a:lnTo>
                    <a:pt x="4947" y="4002"/>
                  </a:lnTo>
                  <a:cubicBezTo>
                    <a:pt x="5420" y="4002"/>
                    <a:pt x="5861" y="4317"/>
                    <a:pt x="6018" y="4758"/>
                  </a:cubicBezTo>
                  <a:lnTo>
                    <a:pt x="6869" y="4758"/>
                  </a:lnTo>
                  <a:cubicBezTo>
                    <a:pt x="7027" y="4317"/>
                    <a:pt x="7436" y="4002"/>
                    <a:pt x="7940" y="4002"/>
                  </a:cubicBezTo>
                  <a:close/>
                  <a:moveTo>
                    <a:pt x="1135" y="6365"/>
                  </a:moveTo>
                  <a:cubicBezTo>
                    <a:pt x="1419" y="6711"/>
                    <a:pt x="1860" y="6963"/>
                    <a:pt x="2364" y="6963"/>
                  </a:cubicBezTo>
                  <a:cubicBezTo>
                    <a:pt x="2301" y="7342"/>
                    <a:pt x="1954" y="7720"/>
                    <a:pt x="1576" y="7720"/>
                  </a:cubicBezTo>
                  <a:cubicBezTo>
                    <a:pt x="1167" y="7720"/>
                    <a:pt x="820" y="7342"/>
                    <a:pt x="820" y="6963"/>
                  </a:cubicBezTo>
                  <a:cubicBezTo>
                    <a:pt x="820" y="6711"/>
                    <a:pt x="946" y="6491"/>
                    <a:pt x="1135" y="6365"/>
                  </a:cubicBezTo>
                  <a:close/>
                  <a:moveTo>
                    <a:pt x="11784" y="6365"/>
                  </a:moveTo>
                  <a:cubicBezTo>
                    <a:pt x="11973" y="6491"/>
                    <a:pt x="12099" y="6711"/>
                    <a:pt x="12099" y="6963"/>
                  </a:cubicBezTo>
                  <a:cubicBezTo>
                    <a:pt x="12099" y="7342"/>
                    <a:pt x="11721" y="7720"/>
                    <a:pt x="11343" y="7720"/>
                  </a:cubicBezTo>
                  <a:cubicBezTo>
                    <a:pt x="10933" y="7720"/>
                    <a:pt x="10555" y="7342"/>
                    <a:pt x="10555" y="6963"/>
                  </a:cubicBezTo>
                  <a:cubicBezTo>
                    <a:pt x="11028" y="6963"/>
                    <a:pt x="11500" y="6711"/>
                    <a:pt x="11784" y="6365"/>
                  </a:cubicBezTo>
                  <a:close/>
                  <a:moveTo>
                    <a:pt x="7432" y="7286"/>
                  </a:moveTo>
                  <a:cubicBezTo>
                    <a:pt x="7531" y="7286"/>
                    <a:pt x="7625" y="7326"/>
                    <a:pt x="7688" y="7405"/>
                  </a:cubicBezTo>
                  <a:cubicBezTo>
                    <a:pt x="7909" y="7499"/>
                    <a:pt x="7909" y="7751"/>
                    <a:pt x="7751" y="7909"/>
                  </a:cubicBezTo>
                  <a:cubicBezTo>
                    <a:pt x="7405" y="8255"/>
                    <a:pt x="6932" y="8444"/>
                    <a:pt x="6396" y="8444"/>
                  </a:cubicBezTo>
                  <a:cubicBezTo>
                    <a:pt x="5892" y="8444"/>
                    <a:pt x="5420" y="8255"/>
                    <a:pt x="5073" y="7909"/>
                  </a:cubicBezTo>
                  <a:cubicBezTo>
                    <a:pt x="4916" y="7751"/>
                    <a:pt x="4916" y="7499"/>
                    <a:pt x="5073" y="7405"/>
                  </a:cubicBezTo>
                  <a:cubicBezTo>
                    <a:pt x="5152" y="7326"/>
                    <a:pt x="5254" y="7286"/>
                    <a:pt x="5349" y="7286"/>
                  </a:cubicBezTo>
                  <a:cubicBezTo>
                    <a:pt x="5443" y="7286"/>
                    <a:pt x="5530" y="7326"/>
                    <a:pt x="5577" y="7405"/>
                  </a:cubicBezTo>
                  <a:cubicBezTo>
                    <a:pt x="5798" y="7609"/>
                    <a:pt x="6081" y="7712"/>
                    <a:pt x="6365" y="7712"/>
                  </a:cubicBezTo>
                  <a:cubicBezTo>
                    <a:pt x="6649" y="7712"/>
                    <a:pt x="6932" y="7609"/>
                    <a:pt x="7153" y="7405"/>
                  </a:cubicBezTo>
                  <a:cubicBezTo>
                    <a:pt x="7231" y="7326"/>
                    <a:pt x="7334" y="7286"/>
                    <a:pt x="7432" y="7286"/>
                  </a:cubicBezTo>
                  <a:close/>
                  <a:moveTo>
                    <a:pt x="8287" y="1"/>
                  </a:moveTo>
                  <a:lnTo>
                    <a:pt x="8350" y="158"/>
                  </a:lnTo>
                  <a:cubicBezTo>
                    <a:pt x="8476" y="726"/>
                    <a:pt x="8287" y="1324"/>
                    <a:pt x="7940" y="1797"/>
                  </a:cubicBezTo>
                  <a:cubicBezTo>
                    <a:pt x="7562" y="2269"/>
                    <a:pt x="6995" y="2521"/>
                    <a:pt x="6428" y="2521"/>
                  </a:cubicBezTo>
                  <a:cubicBezTo>
                    <a:pt x="5829" y="2521"/>
                    <a:pt x="5262" y="2238"/>
                    <a:pt x="4884" y="1797"/>
                  </a:cubicBezTo>
                  <a:cubicBezTo>
                    <a:pt x="4475" y="1324"/>
                    <a:pt x="4380" y="726"/>
                    <a:pt x="4475" y="190"/>
                  </a:cubicBezTo>
                  <a:lnTo>
                    <a:pt x="4538" y="32"/>
                  </a:lnTo>
                  <a:lnTo>
                    <a:pt x="4538" y="32"/>
                  </a:lnTo>
                  <a:cubicBezTo>
                    <a:pt x="3183" y="726"/>
                    <a:pt x="2332" y="2112"/>
                    <a:pt x="2332" y="3655"/>
                  </a:cubicBezTo>
                  <a:lnTo>
                    <a:pt x="2332" y="4002"/>
                  </a:lnTo>
                  <a:cubicBezTo>
                    <a:pt x="1482" y="4002"/>
                    <a:pt x="789" y="4664"/>
                    <a:pt x="789" y="5514"/>
                  </a:cubicBezTo>
                  <a:lnTo>
                    <a:pt x="789" y="5703"/>
                  </a:lnTo>
                  <a:cubicBezTo>
                    <a:pt x="316" y="5987"/>
                    <a:pt x="32" y="6428"/>
                    <a:pt x="32" y="6995"/>
                  </a:cubicBezTo>
                  <a:cubicBezTo>
                    <a:pt x="32" y="7405"/>
                    <a:pt x="190" y="7751"/>
                    <a:pt x="442" y="7972"/>
                  </a:cubicBezTo>
                  <a:lnTo>
                    <a:pt x="64" y="8696"/>
                  </a:lnTo>
                  <a:cubicBezTo>
                    <a:pt x="1" y="8885"/>
                    <a:pt x="64" y="9074"/>
                    <a:pt x="222" y="9200"/>
                  </a:cubicBezTo>
                  <a:cubicBezTo>
                    <a:pt x="282" y="9226"/>
                    <a:pt x="341" y="9238"/>
                    <a:pt x="396" y="9238"/>
                  </a:cubicBezTo>
                  <a:cubicBezTo>
                    <a:pt x="541" y="9238"/>
                    <a:pt x="666" y="9157"/>
                    <a:pt x="757" y="9043"/>
                  </a:cubicBezTo>
                  <a:lnTo>
                    <a:pt x="1072" y="8413"/>
                  </a:lnTo>
                  <a:cubicBezTo>
                    <a:pt x="1230" y="8444"/>
                    <a:pt x="1387" y="8507"/>
                    <a:pt x="1545" y="8507"/>
                  </a:cubicBezTo>
                  <a:cubicBezTo>
                    <a:pt x="1923" y="8507"/>
                    <a:pt x="2332" y="8350"/>
                    <a:pt x="2553" y="8098"/>
                  </a:cubicBezTo>
                  <a:cubicBezTo>
                    <a:pt x="3151" y="9641"/>
                    <a:pt x="4632" y="10776"/>
                    <a:pt x="6365" y="10776"/>
                  </a:cubicBezTo>
                  <a:cubicBezTo>
                    <a:pt x="8098" y="10776"/>
                    <a:pt x="9610" y="9641"/>
                    <a:pt x="10209" y="8098"/>
                  </a:cubicBezTo>
                  <a:cubicBezTo>
                    <a:pt x="10461" y="8381"/>
                    <a:pt x="10839" y="8507"/>
                    <a:pt x="11217" y="8507"/>
                  </a:cubicBezTo>
                  <a:cubicBezTo>
                    <a:pt x="11374" y="8507"/>
                    <a:pt x="11532" y="8444"/>
                    <a:pt x="11689" y="8413"/>
                  </a:cubicBezTo>
                  <a:lnTo>
                    <a:pt x="12004" y="9043"/>
                  </a:lnTo>
                  <a:cubicBezTo>
                    <a:pt x="12069" y="9173"/>
                    <a:pt x="12193" y="9258"/>
                    <a:pt x="12326" y="9258"/>
                  </a:cubicBezTo>
                  <a:cubicBezTo>
                    <a:pt x="12387" y="9258"/>
                    <a:pt x="12449" y="9240"/>
                    <a:pt x="12508" y="9200"/>
                  </a:cubicBezTo>
                  <a:cubicBezTo>
                    <a:pt x="12729" y="9137"/>
                    <a:pt x="12792" y="8885"/>
                    <a:pt x="12666" y="8696"/>
                  </a:cubicBezTo>
                  <a:lnTo>
                    <a:pt x="12382" y="7940"/>
                  </a:lnTo>
                  <a:cubicBezTo>
                    <a:pt x="12634" y="7657"/>
                    <a:pt x="12792" y="7310"/>
                    <a:pt x="12792" y="6963"/>
                  </a:cubicBezTo>
                  <a:cubicBezTo>
                    <a:pt x="12792" y="6396"/>
                    <a:pt x="12477" y="5924"/>
                    <a:pt x="12036" y="5672"/>
                  </a:cubicBezTo>
                  <a:lnTo>
                    <a:pt x="12036" y="5451"/>
                  </a:lnTo>
                  <a:cubicBezTo>
                    <a:pt x="12036" y="4632"/>
                    <a:pt x="11343" y="3971"/>
                    <a:pt x="10524" y="3971"/>
                  </a:cubicBezTo>
                  <a:lnTo>
                    <a:pt x="10524" y="3624"/>
                  </a:lnTo>
                  <a:cubicBezTo>
                    <a:pt x="10524" y="2080"/>
                    <a:pt x="9641" y="694"/>
                    <a:pt x="828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85" name="Google Shape;8185;p94"/>
            <p:cNvSpPr/>
            <p:nvPr/>
          </p:nvSpPr>
          <p:spPr>
            <a:xfrm>
              <a:off x="-57493150" y="4151150"/>
              <a:ext cx="55150" cy="36250"/>
            </a:xfrm>
            <a:custGeom>
              <a:avLst/>
              <a:gdLst/>
              <a:ahLst/>
              <a:cxnLst/>
              <a:rect l="l" t="t" r="r" b="b"/>
              <a:pathLst>
                <a:path w="2206" h="1450" extrusionOk="0">
                  <a:moveTo>
                    <a:pt x="379" y="1"/>
                  </a:moveTo>
                  <a:cubicBezTo>
                    <a:pt x="158" y="1"/>
                    <a:pt x="0" y="127"/>
                    <a:pt x="0" y="347"/>
                  </a:cubicBezTo>
                  <a:lnTo>
                    <a:pt x="0" y="1072"/>
                  </a:lnTo>
                  <a:cubicBezTo>
                    <a:pt x="0" y="1292"/>
                    <a:pt x="158" y="1450"/>
                    <a:pt x="379" y="1450"/>
                  </a:cubicBezTo>
                  <a:lnTo>
                    <a:pt x="1103" y="1450"/>
                  </a:lnTo>
                  <a:cubicBezTo>
                    <a:pt x="1733" y="1450"/>
                    <a:pt x="2206" y="914"/>
                    <a:pt x="2206" y="347"/>
                  </a:cubicBezTo>
                  <a:cubicBezTo>
                    <a:pt x="2206" y="158"/>
                    <a:pt x="2048" y="1"/>
                    <a:pt x="185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86" name="Google Shape;8186;p94"/>
            <p:cNvSpPr/>
            <p:nvPr/>
          </p:nvSpPr>
          <p:spPr>
            <a:xfrm>
              <a:off x="-57381300" y="4151150"/>
              <a:ext cx="55925" cy="36250"/>
            </a:xfrm>
            <a:custGeom>
              <a:avLst/>
              <a:gdLst/>
              <a:ahLst/>
              <a:cxnLst/>
              <a:rect l="l" t="t" r="r" b="b"/>
              <a:pathLst>
                <a:path w="2237" h="1450" extrusionOk="0">
                  <a:moveTo>
                    <a:pt x="347" y="1"/>
                  </a:moveTo>
                  <a:cubicBezTo>
                    <a:pt x="158" y="1"/>
                    <a:pt x="0" y="127"/>
                    <a:pt x="0" y="347"/>
                  </a:cubicBezTo>
                  <a:cubicBezTo>
                    <a:pt x="0" y="977"/>
                    <a:pt x="504" y="1450"/>
                    <a:pt x="1103" y="1450"/>
                  </a:cubicBezTo>
                  <a:lnTo>
                    <a:pt x="1827" y="1450"/>
                  </a:lnTo>
                  <a:cubicBezTo>
                    <a:pt x="2048" y="1450"/>
                    <a:pt x="2206" y="1292"/>
                    <a:pt x="2206" y="1103"/>
                  </a:cubicBezTo>
                  <a:lnTo>
                    <a:pt x="2206" y="347"/>
                  </a:lnTo>
                  <a:cubicBezTo>
                    <a:pt x="2237" y="158"/>
                    <a:pt x="2079" y="1"/>
                    <a:pt x="182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87" name="Google Shape;8187;p94"/>
            <p:cNvSpPr/>
            <p:nvPr/>
          </p:nvSpPr>
          <p:spPr>
            <a:xfrm>
              <a:off x="-57442750" y="3982600"/>
              <a:ext cx="65400" cy="93750"/>
            </a:xfrm>
            <a:custGeom>
              <a:avLst/>
              <a:gdLst/>
              <a:ahLst/>
              <a:cxnLst/>
              <a:rect l="l" t="t" r="r" b="b"/>
              <a:pathLst>
                <a:path w="2616" h="3750" extrusionOk="0">
                  <a:moveTo>
                    <a:pt x="1292" y="1"/>
                  </a:moveTo>
                  <a:cubicBezTo>
                    <a:pt x="883" y="1"/>
                    <a:pt x="473" y="316"/>
                    <a:pt x="410" y="757"/>
                  </a:cubicBezTo>
                  <a:lnTo>
                    <a:pt x="95" y="2269"/>
                  </a:lnTo>
                  <a:cubicBezTo>
                    <a:pt x="1" y="2616"/>
                    <a:pt x="127" y="3025"/>
                    <a:pt x="316" y="3309"/>
                  </a:cubicBezTo>
                  <a:cubicBezTo>
                    <a:pt x="599" y="3529"/>
                    <a:pt x="946" y="3750"/>
                    <a:pt x="1355" y="3750"/>
                  </a:cubicBezTo>
                  <a:cubicBezTo>
                    <a:pt x="1702" y="3750"/>
                    <a:pt x="2049" y="3592"/>
                    <a:pt x="2301" y="3309"/>
                  </a:cubicBezTo>
                  <a:cubicBezTo>
                    <a:pt x="2521" y="3025"/>
                    <a:pt x="2616" y="2647"/>
                    <a:pt x="2521" y="2269"/>
                  </a:cubicBezTo>
                  <a:lnTo>
                    <a:pt x="2206" y="757"/>
                  </a:lnTo>
                  <a:cubicBezTo>
                    <a:pt x="2143" y="316"/>
                    <a:pt x="1734" y="1"/>
                    <a:pt x="1292"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188" name="Google Shape;8188;p94"/>
          <p:cNvGrpSpPr/>
          <p:nvPr/>
        </p:nvGrpSpPr>
        <p:grpSpPr>
          <a:xfrm>
            <a:off x="10027222" y="1834712"/>
            <a:ext cx="419549" cy="478665"/>
            <a:chOff x="-55576850" y="3198125"/>
            <a:chExt cx="279625" cy="319025"/>
          </a:xfrm>
        </p:grpSpPr>
        <p:sp>
          <p:nvSpPr>
            <p:cNvPr id="8189" name="Google Shape;8189;p94"/>
            <p:cNvSpPr/>
            <p:nvPr/>
          </p:nvSpPr>
          <p:spPr>
            <a:xfrm>
              <a:off x="-55576850" y="3335975"/>
              <a:ext cx="18900" cy="63825"/>
            </a:xfrm>
            <a:custGeom>
              <a:avLst/>
              <a:gdLst/>
              <a:ahLst/>
              <a:cxnLst/>
              <a:rect l="l" t="t" r="r" b="b"/>
              <a:pathLst>
                <a:path w="756" h="2553" extrusionOk="0">
                  <a:moveTo>
                    <a:pt x="756" y="0"/>
                  </a:moveTo>
                  <a:cubicBezTo>
                    <a:pt x="315" y="221"/>
                    <a:pt x="0" y="693"/>
                    <a:pt x="0" y="1260"/>
                  </a:cubicBezTo>
                  <a:cubicBezTo>
                    <a:pt x="0" y="1796"/>
                    <a:pt x="315" y="2269"/>
                    <a:pt x="756" y="2552"/>
                  </a:cubicBezTo>
                  <a:lnTo>
                    <a:pt x="756"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90" name="Google Shape;8190;p94"/>
            <p:cNvSpPr/>
            <p:nvPr/>
          </p:nvSpPr>
          <p:spPr>
            <a:xfrm>
              <a:off x="-55539850" y="3198125"/>
              <a:ext cx="206375" cy="99275"/>
            </a:xfrm>
            <a:custGeom>
              <a:avLst/>
              <a:gdLst/>
              <a:ahLst/>
              <a:cxnLst/>
              <a:rect l="l" t="t" r="r" b="b"/>
              <a:pathLst>
                <a:path w="8255" h="3971" extrusionOk="0">
                  <a:moveTo>
                    <a:pt x="2616" y="1"/>
                  </a:moveTo>
                  <a:cubicBezTo>
                    <a:pt x="2348" y="1"/>
                    <a:pt x="2080" y="95"/>
                    <a:pt x="1860" y="284"/>
                  </a:cubicBezTo>
                  <a:cubicBezTo>
                    <a:pt x="1671" y="95"/>
                    <a:pt x="1387" y="32"/>
                    <a:pt x="1103" y="32"/>
                  </a:cubicBezTo>
                  <a:cubicBezTo>
                    <a:pt x="473" y="32"/>
                    <a:pt x="1" y="536"/>
                    <a:pt x="1" y="1135"/>
                  </a:cubicBezTo>
                  <a:lnTo>
                    <a:pt x="1" y="3970"/>
                  </a:lnTo>
                  <a:lnTo>
                    <a:pt x="1639" y="2364"/>
                  </a:lnTo>
                  <a:cubicBezTo>
                    <a:pt x="1715" y="2287"/>
                    <a:pt x="1815" y="2246"/>
                    <a:pt x="1916" y="2246"/>
                  </a:cubicBezTo>
                  <a:cubicBezTo>
                    <a:pt x="1982" y="2246"/>
                    <a:pt x="2049" y="2263"/>
                    <a:pt x="2112" y="2301"/>
                  </a:cubicBezTo>
                  <a:cubicBezTo>
                    <a:pt x="2726" y="2726"/>
                    <a:pt x="3435" y="2939"/>
                    <a:pt x="4144" y="2939"/>
                  </a:cubicBezTo>
                  <a:cubicBezTo>
                    <a:pt x="4853" y="2939"/>
                    <a:pt x="5561" y="2726"/>
                    <a:pt x="6176" y="2301"/>
                  </a:cubicBezTo>
                  <a:cubicBezTo>
                    <a:pt x="6225" y="2263"/>
                    <a:pt x="6290" y="2246"/>
                    <a:pt x="6355" y="2246"/>
                  </a:cubicBezTo>
                  <a:cubicBezTo>
                    <a:pt x="6456" y="2246"/>
                    <a:pt x="6560" y="2287"/>
                    <a:pt x="6617" y="2364"/>
                  </a:cubicBezTo>
                  <a:lnTo>
                    <a:pt x="8255" y="3970"/>
                  </a:lnTo>
                  <a:lnTo>
                    <a:pt x="8255" y="1135"/>
                  </a:lnTo>
                  <a:cubicBezTo>
                    <a:pt x="8192" y="536"/>
                    <a:pt x="7719" y="32"/>
                    <a:pt x="7089" y="32"/>
                  </a:cubicBezTo>
                  <a:cubicBezTo>
                    <a:pt x="6837" y="32"/>
                    <a:pt x="6554" y="158"/>
                    <a:pt x="6365" y="284"/>
                  </a:cubicBezTo>
                  <a:cubicBezTo>
                    <a:pt x="6144" y="95"/>
                    <a:pt x="5876" y="1"/>
                    <a:pt x="5609" y="1"/>
                  </a:cubicBezTo>
                  <a:cubicBezTo>
                    <a:pt x="5341" y="1"/>
                    <a:pt x="5073" y="95"/>
                    <a:pt x="4853" y="284"/>
                  </a:cubicBezTo>
                  <a:cubicBezTo>
                    <a:pt x="4632" y="95"/>
                    <a:pt x="4372" y="1"/>
                    <a:pt x="4112" y="1"/>
                  </a:cubicBezTo>
                  <a:cubicBezTo>
                    <a:pt x="3852" y="1"/>
                    <a:pt x="3592" y="95"/>
                    <a:pt x="3372" y="284"/>
                  </a:cubicBezTo>
                  <a:cubicBezTo>
                    <a:pt x="3151" y="95"/>
                    <a:pt x="2883" y="1"/>
                    <a:pt x="261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91" name="Google Shape;8191;p94"/>
            <p:cNvSpPr/>
            <p:nvPr/>
          </p:nvSpPr>
          <p:spPr>
            <a:xfrm>
              <a:off x="-55539850" y="3275325"/>
              <a:ext cx="204800" cy="241825"/>
            </a:xfrm>
            <a:custGeom>
              <a:avLst/>
              <a:gdLst/>
              <a:ahLst/>
              <a:cxnLst/>
              <a:rect l="l" t="t" r="r" b="b"/>
              <a:pathLst>
                <a:path w="8192" h="9673" extrusionOk="0">
                  <a:moveTo>
                    <a:pt x="2616" y="2962"/>
                  </a:moveTo>
                  <a:cubicBezTo>
                    <a:pt x="2805" y="2962"/>
                    <a:pt x="2962" y="3119"/>
                    <a:pt x="2962" y="3308"/>
                  </a:cubicBezTo>
                  <a:cubicBezTo>
                    <a:pt x="2962" y="3529"/>
                    <a:pt x="2805" y="3686"/>
                    <a:pt x="2616" y="3686"/>
                  </a:cubicBezTo>
                  <a:cubicBezTo>
                    <a:pt x="2427" y="3686"/>
                    <a:pt x="2269" y="3560"/>
                    <a:pt x="2269" y="3308"/>
                  </a:cubicBezTo>
                  <a:cubicBezTo>
                    <a:pt x="2269" y="3119"/>
                    <a:pt x="2427" y="2962"/>
                    <a:pt x="2616" y="2962"/>
                  </a:cubicBezTo>
                  <a:close/>
                  <a:moveTo>
                    <a:pt x="5609" y="2993"/>
                  </a:moveTo>
                  <a:cubicBezTo>
                    <a:pt x="5798" y="2993"/>
                    <a:pt x="5955" y="3151"/>
                    <a:pt x="5955" y="3371"/>
                  </a:cubicBezTo>
                  <a:cubicBezTo>
                    <a:pt x="5987" y="3560"/>
                    <a:pt x="5798" y="3718"/>
                    <a:pt x="5609" y="3718"/>
                  </a:cubicBezTo>
                  <a:cubicBezTo>
                    <a:pt x="5420" y="3718"/>
                    <a:pt x="5262" y="3560"/>
                    <a:pt x="5262" y="3371"/>
                  </a:cubicBezTo>
                  <a:cubicBezTo>
                    <a:pt x="5262" y="3151"/>
                    <a:pt x="5420" y="2993"/>
                    <a:pt x="5609" y="2993"/>
                  </a:cubicBezTo>
                  <a:close/>
                  <a:moveTo>
                    <a:pt x="5164" y="6278"/>
                  </a:moveTo>
                  <a:cubicBezTo>
                    <a:pt x="5262" y="6278"/>
                    <a:pt x="5357" y="6317"/>
                    <a:pt x="5420" y="6396"/>
                  </a:cubicBezTo>
                  <a:cubicBezTo>
                    <a:pt x="5577" y="6522"/>
                    <a:pt x="5577" y="6742"/>
                    <a:pt x="5451" y="6900"/>
                  </a:cubicBezTo>
                  <a:cubicBezTo>
                    <a:pt x="5105" y="7246"/>
                    <a:pt x="4632" y="7435"/>
                    <a:pt x="4096" y="7435"/>
                  </a:cubicBezTo>
                  <a:cubicBezTo>
                    <a:pt x="3592" y="7435"/>
                    <a:pt x="3120" y="7246"/>
                    <a:pt x="2805" y="6900"/>
                  </a:cubicBezTo>
                  <a:cubicBezTo>
                    <a:pt x="2647" y="6742"/>
                    <a:pt x="2647" y="6522"/>
                    <a:pt x="2805" y="6396"/>
                  </a:cubicBezTo>
                  <a:cubicBezTo>
                    <a:pt x="2883" y="6317"/>
                    <a:pt x="2986" y="6278"/>
                    <a:pt x="3080" y="6278"/>
                  </a:cubicBezTo>
                  <a:cubicBezTo>
                    <a:pt x="3175" y="6278"/>
                    <a:pt x="3262" y="6317"/>
                    <a:pt x="3309" y="6396"/>
                  </a:cubicBezTo>
                  <a:cubicBezTo>
                    <a:pt x="3529" y="6616"/>
                    <a:pt x="3821" y="6727"/>
                    <a:pt x="4108" y="6727"/>
                  </a:cubicBezTo>
                  <a:cubicBezTo>
                    <a:pt x="4396" y="6727"/>
                    <a:pt x="4679" y="6616"/>
                    <a:pt x="4884" y="6396"/>
                  </a:cubicBezTo>
                  <a:cubicBezTo>
                    <a:pt x="4963" y="6317"/>
                    <a:pt x="5065" y="6278"/>
                    <a:pt x="5164" y="6278"/>
                  </a:cubicBezTo>
                  <a:close/>
                  <a:moveTo>
                    <a:pt x="1954" y="0"/>
                  </a:moveTo>
                  <a:lnTo>
                    <a:pt x="1" y="1954"/>
                  </a:lnTo>
                  <a:lnTo>
                    <a:pt x="1" y="5577"/>
                  </a:lnTo>
                  <a:cubicBezTo>
                    <a:pt x="1" y="7813"/>
                    <a:pt x="1860" y="9672"/>
                    <a:pt x="4096" y="9672"/>
                  </a:cubicBezTo>
                  <a:cubicBezTo>
                    <a:pt x="6365" y="9672"/>
                    <a:pt x="8192" y="7813"/>
                    <a:pt x="8192" y="5577"/>
                  </a:cubicBezTo>
                  <a:lnTo>
                    <a:pt x="8192" y="1954"/>
                  </a:lnTo>
                  <a:lnTo>
                    <a:pt x="6270" y="0"/>
                  </a:lnTo>
                  <a:cubicBezTo>
                    <a:pt x="5609" y="394"/>
                    <a:pt x="4860" y="591"/>
                    <a:pt x="4112" y="591"/>
                  </a:cubicBezTo>
                  <a:cubicBezTo>
                    <a:pt x="3364" y="591"/>
                    <a:pt x="2616" y="394"/>
                    <a:pt x="1954"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92" name="Google Shape;8192;p94"/>
            <p:cNvSpPr/>
            <p:nvPr/>
          </p:nvSpPr>
          <p:spPr>
            <a:xfrm>
              <a:off x="-55316150" y="3335975"/>
              <a:ext cx="18925" cy="63825"/>
            </a:xfrm>
            <a:custGeom>
              <a:avLst/>
              <a:gdLst/>
              <a:ahLst/>
              <a:cxnLst/>
              <a:rect l="l" t="t" r="r" b="b"/>
              <a:pathLst>
                <a:path w="757" h="2553" extrusionOk="0">
                  <a:moveTo>
                    <a:pt x="0" y="0"/>
                  </a:moveTo>
                  <a:lnTo>
                    <a:pt x="0" y="2552"/>
                  </a:lnTo>
                  <a:cubicBezTo>
                    <a:pt x="441" y="2269"/>
                    <a:pt x="756" y="1796"/>
                    <a:pt x="756" y="1260"/>
                  </a:cubicBezTo>
                  <a:cubicBezTo>
                    <a:pt x="756" y="693"/>
                    <a:pt x="473" y="221"/>
                    <a:pt x="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193" name="Google Shape;8193;p94"/>
          <p:cNvGrpSpPr/>
          <p:nvPr/>
        </p:nvGrpSpPr>
        <p:grpSpPr>
          <a:xfrm>
            <a:off x="9997083" y="2442679"/>
            <a:ext cx="479828" cy="477765"/>
            <a:chOff x="-55596550" y="3590175"/>
            <a:chExt cx="319800" cy="318425"/>
          </a:xfrm>
        </p:grpSpPr>
        <p:sp>
          <p:nvSpPr>
            <p:cNvPr id="8194" name="Google Shape;8194;p94"/>
            <p:cNvSpPr/>
            <p:nvPr/>
          </p:nvSpPr>
          <p:spPr>
            <a:xfrm>
              <a:off x="-55596550" y="3590175"/>
              <a:ext cx="319800" cy="112850"/>
            </a:xfrm>
            <a:custGeom>
              <a:avLst/>
              <a:gdLst/>
              <a:ahLst/>
              <a:cxnLst/>
              <a:rect l="l" t="t" r="r" b="b"/>
              <a:pathLst>
                <a:path w="12792" h="4514" extrusionOk="0">
                  <a:moveTo>
                    <a:pt x="6380" y="0"/>
                  </a:moveTo>
                  <a:cubicBezTo>
                    <a:pt x="6309" y="0"/>
                    <a:pt x="6238" y="24"/>
                    <a:pt x="6175" y="71"/>
                  </a:cubicBezTo>
                  <a:lnTo>
                    <a:pt x="189" y="3789"/>
                  </a:lnTo>
                  <a:cubicBezTo>
                    <a:pt x="32" y="3883"/>
                    <a:pt x="0" y="4072"/>
                    <a:pt x="32" y="4230"/>
                  </a:cubicBezTo>
                  <a:cubicBezTo>
                    <a:pt x="95" y="4387"/>
                    <a:pt x="221" y="4513"/>
                    <a:pt x="378" y="4513"/>
                  </a:cubicBezTo>
                  <a:lnTo>
                    <a:pt x="12350" y="4513"/>
                  </a:lnTo>
                  <a:cubicBezTo>
                    <a:pt x="12508" y="4513"/>
                    <a:pt x="12665" y="4387"/>
                    <a:pt x="12728" y="4230"/>
                  </a:cubicBezTo>
                  <a:cubicBezTo>
                    <a:pt x="12791" y="4072"/>
                    <a:pt x="12728" y="3883"/>
                    <a:pt x="12571" y="3789"/>
                  </a:cubicBezTo>
                  <a:lnTo>
                    <a:pt x="6585" y="71"/>
                  </a:lnTo>
                  <a:cubicBezTo>
                    <a:pt x="6522" y="24"/>
                    <a:pt x="6451" y="0"/>
                    <a:pt x="638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95" name="Google Shape;8195;p94"/>
            <p:cNvSpPr/>
            <p:nvPr/>
          </p:nvSpPr>
          <p:spPr>
            <a:xfrm>
              <a:off x="-55539850" y="3721900"/>
              <a:ext cx="204800" cy="186700"/>
            </a:xfrm>
            <a:custGeom>
              <a:avLst/>
              <a:gdLst/>
              <a:ahLst/>
              <a:cxnLst/>
              <a:rect l="l" t="t" r="r" b="b"/>
              <a:pathLst>
                <a:path w="8192" h="7468" extrusionOk="0">
                  <a:moveTo>
                    <a:pt x="2616" y="725"/>
                  </a:moveTo>
                  <a:cubicBezTo>
                    <a:pt x="2805" y="725"/>
                    <a:pt x="2962" y="883"/>
                    <a:pt x="2962" y="1072"/>
                  </a:cubicBezTo>
                  <a:cubicBezTo>
                    <a:pt x="2962" y="1292"/>
                    <a:pt x="2805" y="1450"/>
                    <a:pt x="2616" y="1450"/>
                  </a:cubicBezTo>
                  <a:cubicBezTo>
                    <a:pt x="2427" y="1450"/>
                    <a:pt x="2269" y="1292"/>
                    <a:pt x="2269" y="1072"/>
                  </a:cubicBezTo>
                  <a:cubicBezTo>
                    <a:pt x="2269" y="883"/>
                    <a:pt x="2427" y="725"/>
                    <a:pt x="2616" y="725"/>
                  </a:cubicBezTo>
                  <a:close/>
                  <a:moveTo>
                    <a:pt x="5609" y="725"/>
                  </a:moveTo>
                  <a:cubicBezTo>
                    <a:pt x="5798" y="725"/>
                    <a:pt x="5955" y="883"/>
                    <a:pt x="5955" y="1072"/>
                  </a:cubicBezTo>
                  <a:cubicBezTo>
                    <a:pt x="5955" y="1292"/>
                    <a:pt x="5798" y="1450"/>
                    <a:pt x="5609" y="1450"/>
                  </a:cubicBezTo>
                  <a:cubicBezTo>
                    <a:pt x="5420" y="1450"/>
                    <a:pt x="5262" y="1292"/>
                    <a:pt x="5262" y="1072"/>
                  </a:cubicBezTo>
                  <a:cubicBezTo>
                    <a:pt x="5262" y="883"/>
                    <a:pt x="5420" y="725"/>
                    <a:pt x="5609" y="725"/>
                  </a:cubicBezTo>
                  <a:close/>
                  <a:moveTo>
                    <a:pt x="3395" y="2245"/>
                  </a:moveTo>
                  <a:cubicBezTo>
                    <a:pt x="3490" y="2245"/>
                    <a:pt x="3577" y="2285"/>
                    <a:pt x="3624" y="2363"/>
                  </a:cubicBezTo>
                  <a:cubicBezTo>
                    <a:pt x="3781" y="2521"/>
                    <a:pt x="3781" y="2741"/>
                    <a:pt x="3624" y="2867"/>
                  </a:cubicBezTo>
                  <a:lnTo>
                    <a:pt x="2899" y="3624"/>
                  </a:lnTo>
                  <a:cubicBezTo>
                    <a:pt x="2820" y="3687"/>
                    <a:pt x="2718" y="3718"/>
                    <a:pt x="2620" y="3718"/>
                  </a:cubicBezTo>
                  <a:cubicBezTo>
                    <a:pt x="2521" y="3718"/>
                    <a:pt x="2427" y="3687"/>
                    <a:pt x="2364" y="3624"/>
                  </a:cubicBezTo>
                  <a:cubicBezTo>
                    <a:pt x="2206" y="3466"/>
                    <a:pt x="2206" y="3214"/>
                    <a:pt x="2364" y="3088"/>
                  </a:cubicBezTo>
                  <a:lnTo>
                    <a:pt x="3120" y="2363"/>
                  </a:lnTo>
                  <a:cubicBezTo>
                    <a:pt x="3199" y="2285"/>
                    <a:pt x="3301" y="2245"/>
                    <a:pt x="3395" y="2245"/>
                  </a:cubicBezTo>
                  <a:close/>
                  <a:moveTo>
                    <a:pt x="4849" y="2245"/>
                  </a:moveTo>
                  <a:cubicBezTo>
                    <a:pt x="4947" y="2245"/>
                    <a:pt x="5042" y="2285"/>
                    <a:pt x="5105" y="2363"/>
                  </a:cubicBezTo>
                  <a:lnTo>
                    <a:pt x="5829" y="3088"/>
                  </a:lnTo>
                  <a:cubicBezTo>
                    <a:pt x="5987" y="3246"/>
                    <a:pt x="5987" y="3498"/>
                    <a:pt x="5829" y="3624"/>
                  </a:cubicBezTo>
                  <a:cubicBezTo>
                    <a:pt x="5750" y="3687"/>
                    <a:pt x="5656" y="3718"/>
                    <a:pt x="5565" y="3718"/>
                  </a:cubicBezTo>
                  <a:cubicBezTo>
                    <a:pt x="5475" y="3718"/>
                    <a:pt x="5388" y="3687"/>
                    <a:pt x="5325" y="3624"/>
                  </a:cubicBezTo>
                  <a:lnTo>
                    <a:pt x="4569" y="2867"/>
                  </a:lnTo>
                  <a:cubicBezTo>
                    <a:pt x="4474" y="2741"/>
                    <a:pt x="4474" y="2521"/>
                    <a:pt x="4569" y="2363"/>
                  </a:cubicBezTo>
                  <a:cubicBezTo>
                    <a:pt x="4648" y="2285"/>
                    <a:pt x="4750" y="2245"/>
                    <a:pt x="4849" y="2245"/>
                  </a:cubicBezTo>
                  <a:close/>
                  <a:moveTo>
                    <a:pt x="5164" y="4041"/>
                  </a:moveTo>
                  <a:cubicBezTo>
                    <a:pt x="5262" y="4041"/>
                    <a:pt x="5357" y="4080"/>
                    <a:pt x="5420" y="4159"/>
                  </a:cubicBezTo>
                  <a:cubicBezTo>
                    <a:pt x="5577" y="4317"/>
                    <a:pt x="5577" y="4537"/>
                    <a:pt x="5420" y="4663"/>
                  </a:cubicBezTo>
                  <a:cubicBezTo>
                    <a:pt x="5042" y="5010"/>
                    <a:pt x="4569" y="5230"/>
                    <a:pt x="4065" y="5230"/>
                  </a:cubicBezTo>
                  <a:cubicBezTo>
                    <a:pt x="3561" y="5230"/>
                    <a:pt x="3088" y="5010"/>
                    <a:pt x="2773" y="4663"/>
                  </a:cubicBezTo>
                  <a:cubicBezTo>
                    <a:pt x="2616" y="4506"/>
                    <a:pt x="2616" y="4285"/>
                    <a:pt x="2773" y="4159"/>
                  </a:cubicBezTo>
                  <a:cubicBezTo>
                    <a:pt x="2852" y="4080"/>
                    <a:pt x="2946" y="4041"/>
                    <a:pt x="3037" y="4041"/>
                  </a:cubicBezTo>
                  <a:cubicBezTo>
                    <a:pt x="3128" y="4041"/>
                    <a:pt x="3214" y="4080"/>
                    <a:pt x="3277" y="4159"/>
                  </a:cubicBezTo>
                  <a:cubicBezTo>
                    <a:pt x="3514" y="4380"/>
                    <a:pt x="3821" y="4490"/>
                    <a:pt x="4116" y="4490"/>
                  </a:cubicBezTo>
                  <a:cubicBezTo>
                    <a:pt x="4411" y="4490"/>
                    <a:pt x="4695" y="4380"/>
                    <a:pt x="4884" y="4159"/>
                  </a:cubicBezTo>
                  <a:cubicBezTo>
                    <a:pt x="4963" y="4080"/>
                    <a:pt x="5065" y="4041"/>
                    <a:pt x="5164" y="4041"/>
                  </a:cubicBezTo>
                  <a:close/>
                  <a:moveTo>
                    <a:pt x="1" y="1"/>
                  </a:moveTo>
                  <a:lnTo>
                    <a:pt x="1" y="3340"/>
                  </a:lnTo>
                  <a:cubicBezTo>
                    <a:pt x="1" y="5577"/>
                    <a:pt x="1860" y="7467"/>
                    <a:pt x="4096" y="7467"/>
                  </a:cubicBezTo>
                  <a:cubicBezTo>
                    <a:pt x="6365" y="7467"/>
                    <a:pt x="8192" y="5608"/>
                    <a:pt x="8192" y="3340"/>
                  </a:cubicBezTo>
                  <a:lnTo>
                    <a:pt x="8192"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96" name="Google Shape;8196;p94"/>
            <p:cNvSpPr/>
            <p:nvPr/>
          </p:nvSpPr>
          <p:spPr>
            <a:xfrm>
              <a:off x="-55316150" y="3726625"/>
              <a:ext cx="18925" cy="63825"/>
            </a:xfrm>
            <a:custGeom>
              <a:avLst/>
              <a:gdLst/>
              <a:ahLst/>
              <a:cxnLst/>
              <a:rect l="l" t="t" r="r" b="b"/>
              <a:pathLst>
                <a:path w="757" h="2553" extrusionOk="0">
                  <a:moveTo>
                    <a:pt x="0" y="1"/>
                  </a:moveTo>
                  <a:lnTo>
                    <a:pt x="0" y="2552"/>
                  </a:lnTo>
                  <a:cubicBezTo>
                    <a:pt x="441" y="2269"/>
                    <a:pt x="756" y="1796"/>
                    <a:pt x="756" y="1261"/>
                  </a:cubicBezTo>
                  <a:cubicBezTo>
                    <a:pt x="756" y="757"/>
                    <a:pt x="473" y="284"/>
                    <a:pt x="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97" name="Google Shape;8197;p94"/>
            <p:cNvSpPr/>
            <p:nvPr/>
          </p:nvSpPr>
          <p:spPr>
            <a:xfrm>
              <a:off x="-55576850" y="3727425"/>
              <a:ext cx="18900" cy="63800"/>
            </a:xfrm>
            <a:custGeom>
              <a:avLst/>
              <a:gdLst/>
              <a:ahLst/>
              <a:cxnLst/>
              <a:rect l="l" t="t" r="r" b="b"/>
              <a:pathLst>
                <a:path w="756" h="2552" extrusionOk="0">
                  <a:moveTo>
                    <a:pt x="756" y="0"/>
                  </a:moveTo>
                  <a:cubicBezTo>
                    <a:pt x="315" y="252"/>
                    <a:pt x="0" y="725"/>
                    <a:pt x="0" y="1260"/>
                  </a:cubicBezTo>
                  <a:cubicBezTo>
                    <a:pt x="0" y="1827"/>
                    <a:pt x="315" y="2300"/>
                    <a:pt x="756" y="2552"/>
                  </a:cubicBezTo>
                  <a:lnTo>
                    <a:pt x="756"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198" name="Google Shape;8198;p94"/>
          <p:cNvGrpSpPr/>
          <p:nvPr/>
        </p:nvGrpSpPr>
        <p:grpSpPr>
          <a:xfrm>
            <a:off x="10017400" y="3031135"/>
            <a:ext cx="478665" cy="479003"/>
            <a:chOff x="-55595775" y="3982375"/>
            <a:chExt cx="319025" cy="319250"/>
          </a:xfrm>
        </p:grpSpPr>
        <p:sp>
          <p:nvSpPr>
            <p:cNvPr id="8199" name="Google Shape;8199;p94"/>
            <p:cNvSpPr/>
            <p:nvPr/>
          </p:nvSpPr>
          <p:spPr>
            <a:xfrm>
              <a:off x="-55441400" y="3982375"/>
              <a:ext cx="125250" cy="145175"/>
            </a:xfrm>
            <a:custGeom>
              <a:avLst/>
              <a:gdLst/>
              <a:ahLst/>
              <a:cxnLst/>
              <a:rect l="l" t="t" r="r" b="b"/>
              <a:pathLst>
                <a:path w="5010" h="5807" extrusionOk="0">
                  <a:moveTo>
                    <a:pt x="2038" y="1"/>
                  </a:moveTo>
                  <a:cubicBezTo>
                    <a:pt x="1277" y="1"/>
                    <a:pt x="574" y="302"/>
                    <a:pt x="1" y="797"/>
                  </a:cubicBezTo>
                  <a:cubicBezTo>
                    <a:pt x="2332" y="1081"/>
                    <a:pt x="4160" y="3003"/>
                    <a:pt x="4254" y="5365"/>
                  </a:cubicBezTo>
                  <a:cubicBezTo>
                    <a:pt x="4538" y="5491"/>
                    <a:pt x="4821" y="5586"/>
                    <a:pt x="5010" y="5807"/>
                  </a:cubicBezTo>
                  <a:lnTo>
                    <a:pt x="5010" y="3066"/>
                  </a:lnTo>
                  <a:cubicBezTo>
                    <a:pt x="5010" y="1585"/>
                    <a:pt x="3939" y="293"/>
                    <a:pt x="2521" y="41"/>
                  </a:cubicBezTo>
                  <a:cubicBezTo>
                    <a:pt x="2358" y="14"/>
                    <a:pt x="2197" y="1"/>
                    <a:pt x="2038"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00" name="Google Shape;8200;p94"/>
            <p:cNvSpPr/>
            <p:nvPr/>
          </p:nvSpPr>
          <p:spPr>
            <a:xfrm>
              <a:off x="-55343725" y="4203125"/>
              <a:ext cx="66975" cy="41000"/>
            </a:xfrm>
            <a:custGeom>
              <a:avLst/>
              <a:gdLst/>
              <a:ahLst/>
              <a:cxnLst/>
              <a:rect l="l" t="t" r="r" b="b"/>
              <a:pathLst>
                <a:path w="2679" h="1640" extrusionOk="0">
                  <a:moveTo>
                    <a:pt x="1418" y="1"/>
                  </a:moveTo>
                  <a:cubicBezTo>
                    <a:pt x="1135" y="379"/>
                    <a:pt x="757" y="663"/>
                    <a:pt x="284" y="789"/>
                  </a:cubicBezTo>
                  <a:cubicBezTo>
                    <a:pt x="190" y="1072"/>
                    <a:pt x="127" y="1387"/>
                    <a:pt x="1" y="1639"/>
                  </a:cubicBezTo>
                  <a:lnTo>
                    <a:pt x="2300" y="1639"/>
                  </a:lnTo>
                  <a:cubicBezTo>
                    <a:pt x="2458" y="1639"/>
                    <a:pt x="2615" y="1545"/>
                    <a:pt x="2647" y="1387"/>
                  </a:cubicBezTo>
                  <a:cubicBezTo>
                    <a:pt x="2678" y="1167"/>
                    <a:pt x="2615" y="1009"/>
                    <a:pt x="2458" y="946"/>
                  </a:cubicBezTo>
                  <a:cubicBezTo>
                    <a:pt x="2017" y="757"/>
                    <a:pt x="1670" y="379"/>
                    <a:pt x="1418"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01" name="Google Shape;8201;p94"/>
            <p:cNvSpPr/>
            <p:nvPr/>
          </p:nvSpPr>
          <p:spPr>
            <a:xfrm>
              <a:off x="-55557950" y="4019625"/>
              <a:ext cx="147300" cy="94525"/>
            </a:xfrm>
            <a:custGeom>
              <a:avLst/>
              <a:gdLst/>
              <a:ahLst/>
              <a:cxnLst/>
              <a:rect l="l" t="t" r="r" b="b"/>
              <a:pathLst>
                <a:path w="5892" h="3781" extrusionOk="0">
                  <a:moveTo>
                    <a:pt x="4064" y="0"/>
                  </a:moveTo>
                  <a:cubicBezTo>
                    <a:pt x="1922" y="63"/>
                    <a:pt x="189" y="1702"/>
                    <a:pt x="0" y="3781"/>
                  </a:cubicBezTo>
                  <a:lnTo>
                    <a:pt x="2584" y="3749"/>
                  </a:lnTo>
                  <a:cubicBezTo>
                    <a:pt x="3938" y="3749"/>
                    <a:pt x="5135" y="2930"/>
                    <a:pt x="5671" y="1670"/>
                  </a:cubicBezTo>
                  <a:cubicBezTo>
                    <a:pt x="5829" y="1261"/>
                    <a:pt x="5892" y="882"/>
                    <a:pt x="5892" y="441"/>
                  </a:cubicBezTo>
                  <a:cubicBezTo>
                    <a:pt x="5356" y="158"/>
                    <a:pt x="4726" y="0"/>
                    <a:pt x="4064"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02" name="Google Shape;8202;p94"/>
            <p:cNvSpPr/>
            <p:nvPr/>
          </p:nvSpPr>
          <p:spPr>
            <a:xfrm>
              <a:off x="-55557950" y="4042450"/>
              <a:ext cx="206375" cy="259175"/>
            </a:xfrm>
            <a:custGeom>
              <a:avLst/>
              <a:gdLst/>
              <a:ahLst/>
              <a:cxnLst/>
              <a:rect l="l" t="t" r="r" b="b"/>
              <a:pathLst>
                <a:path w="8255" h="10367" extrusionOk="0">
                  <a:moveTo>
                    <a:pt x="2584" y="4349"/>
                  </a:moveTo>
                  <a:cubicBezTo>
                    <a:pt x="2773" y="4349"/>
                    <a:pt x="2993" y="4475"/>
                    <a:pt x="2993" y="4695"/>
                  </a:cubicBezTo>
                  <a:cubicBezTo>
                    <a:pt x="2993" y="4884"/>
                    <a:pt x="2836" y="5073"/>
                    <a:pt x="2615" y="5073"/>
                  </a:cubicBezTo>
                  <a:cubicBezTo>
                    <a:pt x="2395" y="5073"/>
                    <a:pt x="2237" y="4916"/>
                    <a:pt x="2237" y="4727"/>
                  </a:cubicBezTo>
                  <a:cubicBezTo>
                    <a:pt x="2237" y="4538"/>
                    <a:pt x="2395" y="4349"/>
                    <a:pt x="2584" y="4349"/>
                  </a:cubicBezTo>
                  <a:close/>
                  <a:moveTo>
                    <a:pt x="5545" y="4349"/>
                  </a:moveTo>
                  <a:cubicBezTo>
                    <a:pt x="5734" y="4349"/>
                    <a:pt x="5923" y="4506"/>
                    <a:pt x="5923" y="4695"/>
                  </a:cubicBezTo>
                  <a:cubicBezTo>
                    <a:pt x="5986" y="4884"/>
                    <a:pt x="5829" y="5042"/>
                    <a:pt x="5577" y="5073"/>
                  </a:cubicBezTo>
                  <a:cubicBezTo>
                    <a:pt x="5388" y="5073"/>
                    <a:pt x="5198" y="4916"/>
                    <a:pt x="5198" y="4727"/>
                  </a:cubicBezTo>
                  <a:cubicBezTo>
                    <a:pt x="5198" y="4538"/>
                    <a:pt x="5356" y="4349"/>
                    <a:pt x="5545" y="4349"/>
                  </a:cubicBezTo>
                  <a:close/>
                  <a:moveTo>
                    <a:pt x="5191" y="6908"/>
                  </a:moveTo>
                  <a:cubicBezTo>
                    <a:pt x="5285" y="6908"/>
                    <a:pt x="5372" y="6948"/>
                    <a:pt x="5419" y="7027"/>
                  </a:cubicBezTo>
                  <a:cubicBezTo>
                    <a:pt x="5577" y="7121"/>
                    <a:pt x="5577" y="7373"/>
                    <a:pt x="5451" y="7531"/>
                  </a:cubicBezTo>
                  <a:cubicBezTo>
                    <a:pt x="5104" y="7877"/>
                    <a:pt x="4631" y="8066"/>
                    <a:pt x="4159" y="8066"/>
                  </a:cubicBezTo>
                  <a:cubicBezTo>
                    <a:pt x="3655" y="8066"/>
                    <a:pt x="3182" y="7877"/>
                    <a:pt x="2836" y="7531"/>
                  </a:cubicBezTo>
                  <a:cubicBezTo>
                    <a:pt x="2678" y="7373"/>
                    <a:pt x="2678" y="7121"/>
                    <a:pt x="2836" y="7027"/>
                  </a:cubicBezTo>
                  <a:cubicBezTo>
                    <a:pt x="2914" y="6948"/>
                    <a:pt x="3009" y="6908"/>
                    <a:pt x="3099" y="6908"/>
                  </a:cubicBezTo>
                  <a:cubicBezTo>
                    <a:pt x="3190" y="6908"/>
                    <a:pt x="3277" y="6948"/>
                    <a:pt x="3340" y="7027"/>
                  </a:cubicBezTo>
                  <a:cubicBezTo>
                    <a:pt x="3556" y="7227"/>
                    <a:pt x="3848" y="7322"/>
                    <a:pt x="4133" y="7322"/>
                  </a:cubicBezTo>
                  <a:cubicBezTo>
                    <a:pt x="4431" y="7322"/>
                    <a:pt x="4722" y="7219"/>
                    <a:pt x="4915" y="7027"/>
                  </a:cubicBezTo>
                  <a:cubicBezTo>
                    <a:pt x="4994" y="6948"/>
                    <a:pt x="5096" y="6908"/>
                    <a:pt x="5191" y="6908"/>
                  </a:cubicBezTo>
                  <a:close/>
                  <a:moveTo>
                    <a:pt x="6616" y="1"/>
                  </a:moveTo>
                  <a:cubicBezTo>
                    <a:pt x="6553" y="348"/>
                    <a:pt x="6490" y="726"/>
                    <a:pt x="6333" y="1072"/>
                  </a:cubicBezTo>
                  <a:cubicBezTo>
                    <a:pt x="5703" y="2584"/>
                    <a:pt x="4253" y="3624"/>
                    <a:pt x="2584" y="3624"/>
                  </a:cubicBezTo>
                  <a:lnTo>
                    <a:pt x="0" y="3656"/>
                  </a:lnTo>
                  <a:lnTo>
                    <a:pt x="32" y="6302"/>
                  </a:lnTo>
                  <a:cubicBezTo>
                    <a:pt x="63" y="8520"/>
                    <a:pt x="1891" y="10366"/>
                    <a:pt x="4103" y="10366"/>
                  </a:cubicBezTo>
                  <a:cubicBezTo>
                    <a:pt x="4121" y="10366"/>
                    <a:pt x="4140" y="10366"/>
                    <a:pt x="4159" y="10366"/>
                  </a:cubicBezTo>
                  <a:cubicBezTo>
                    <a:pt x="6396" y="10335"/>
                    <a:pt x="8254" y="8476"/>
                    <a:pt x="8223" y="6239"/>
                  </a:cubicBezTo>
                  <a:lnTo>
                    <a:pt x="8191" y="3246"/>
                  </a:lnTo>
                  <a:cubicBezTo>
                    <a:pt x="8191" y="1891"/>
                    <a:pt x="7561" y="757"/>
                    <a:pt x="661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03" name="Google Shape;8203;p94"/>
            <p:cNvSpPr/>
            <p:nvPr/>
          </p:nvSpPr>
          <p:spPr>
            <a:xfrm>
              <a:off x="-55335050" y="4136200"/>
              <a:ext cx="18900" cy="64600"/>
            </a:xfrm>
            <a:custGeom>
              <a:avLst/>
              <a:gdLst/>
              <a:ahLst/>
              <a:cxnLst/>
              <a:rect l="l" t="t" r="r" b="b"/>
              <a:pathLst>
                <a:path w="756" h="2584" extrusionOk="0">
                  <a:moveTo>
                    <a:pt x="0" y="0"/>
                  </a:moveTo>
                  <a:lnTo>
                    <a:pt x="0" y="2426"/>
                  </a:lnTo>
                  <a:lnTo>
                    <a:pt x="0" y="2583"/>
                  </a:lnTo>
                  <a:cubicBezTo>
                    <a:pt x="441" y="2331"/>
                    <a:pt x="756" y="1859"/>
                    <a:pt x="756" y="1292"/>
                  </a:cubicBezTo>
                  <a:cubicBezTo>
                    <a:pt x="756" y="756"/>
                    <a:pt x="441" y="284"/>
                    <a:pt x="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04" name="Google Shape;8204;p94"/>
            <p:cNvSpPr/>
            <p:nvPr/>
          </p:nvSpPr>
          <p:spPr>
            <a:xfrm>
              <a:off x="-55595775" y="4136975"/>
              <a:ext cx="18925" cy="65400"/>
            </a:xfrm>
            <a:custGeom>
              <a:avLst/>
              <a:gdLst/>
              <a:ahLst/>
              <a:cxnLst/>
              <a:rect l="l" t="t" r="r" b="b"/>
              <a:pathLst>
                <a:path w="757" h="2616" extrusionOk="0">
                  <a:moveTo>
                    <a:pt x="757" y="1"/>
                  </a:moveTo>
                  <a:cubicBezTo>
                    <a:pt x="284" y="284"/>
                    <a:pt x="1" y="757"/>
                    <a:pt x="1" y="1292"/>
                  </a:cubicBezTo>
                  <a:cubicBezTo>
                    <a:pt x="1" y="1859"/>
                    <a:pt x="316" y="2332"/>
                    <a:pt x="757" y="2615"/>
                  </a:cubicBezTo>
                  <a:lnTo>
                    <a:pt x="757"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205" name="Google Shape;8205;p94"/>
          <p:cNvGrpSpPr/>
          <p:nvPr/>
        </p:nvGrpSpPr>
        <p:grpSpPr>
          <a:xfrm>
            <a:off x="8226977" y="3642084"/>
            <a:ext cx="478665" cy="477465"/>
            <a:chOff x="-53635375" y="3192625"/>
            <a:chExt cx="319025" cy="318225"/>
          </a:xfrm>
        </p:grpSpPr>
        <p:sp>
          <p:nvSpPr>
            <p:cNvPr id="8206" name="Google Shape;8206;p94"/>
            <p:cNvSpPr/>
            <p:nvPr/>
          </p:nvSpPr>
          <p:spPr>
            <a:xfrm>
              <a:off x="-53560550" y="3342275"/>
              <a:ext cx="167000" cy="151250"/>
            </a:xfrm>
            <a:custGeom>
              <a:avLst/>
              <a:gdLst/>
              <a:ahLst/>
              <a:cxnLst/>
              <a:rect l="l" t="t" r="r" b="b"/>
              <a:pathLst>
                <a:path w="6680" h="6050" extrusionOk="0">
                  <a:moveTo>
                    <a:pt x="1891" y="756"/>
                  </a:moveTo>
                  <a:cubicBezTo>
                    <a:pt x="2080" y="756"/>
                    <a:pt x="2238" y="914"/>
                    <a:pt x="2238" y="1103"/>
                  </a:cubicBezTo>
                  <a:cubicBezTo>
                    <a:pt x="2238" y="1323"/>
                    <a:pt x="2080" y="1481"/>
                    <a:pt x="1891" y="1481"/>
                  </a:cubicBezTo>
                  <a:cubicBezTo>
                    <a:pt x="1875" y="1484"/>
                    <a:pt x="1859" y="1485"/>
                    <a:pt x="1844" y="1485"/>
                  </a:cubicBezTo>
                  <a:cubicBezTo>
                    <a:pt x="1676" y="1485"/>
                    <a:pt x="1544" y="1333"/>
                    <a:pt x="1544" y="1103"/>
                  </a:cubicBezTo>
                  <a:cubicBezTo>
                    <a:pt x="1544" y="914"/>
                    <a:pt x="1702" y="756"/>
                    <a:pt x="1891" y="756"/>
                  </a:cubicBezTo>
                  <a:close/>
                  <a:moveTo>
                    <a:pt x="4884" y="788"/>
                  </a:moveTo>
                  <a:cubicBezTo>
                    <a:pt x="5073" y="788"/>
                    <a:pt x="5231" y="945"/>
                    <a:pt x="5231" y="1166"/>
                  </a:cubicBezTo>
                  <a:cubicBezTo>
                    <a:pt x="5262" y="1355"/>
                    <a:pt x="5073" y="1512"/>
                    <a:pt x="4884" y="1512"/>
                  </a:cubicBezTo>
                  <a:cubicBezTo>
                    <a:pt x="4695" y="1512"/>
                    <a:pt x="4537" y="1355"/>
                    <a:pt x="4537" y="1166"/>
                  </a:cubicBezTo>
                  <a:cubicBezTo>
                    <a:pt x="4537" y="945"/>
                    <a:pt x="4695" y="788"/>
                    <a:pt x="4884" y="788"/>
                  </a:cubicBezTo>
                  <a:close/>
                  <a:moveTo>
                    <a:pt x="4443" y="3348"/>
                  </a:moveTo>
                  <a:cubicBezTo>
                    <a:pt x="4537" y="3348"/>
                    <a:pt x="4632" y="3387"/>
                    <a:pt x="4695" y="3466"/>
                  </a:cubicBezTo>
                  <a:cubicBezTo>
                    <a:pt x="4852" y="3592"/>
                    <a:pt x="4852" y="3844"/>
                    <a:pt x="4726" y="3970"/>
                  </a:cubicBezTo>
                  <a:cubicBezTo>
                    <a:pt x="4380" y="4348"/>
                    <a:pt x="3907" y="4537"/>
                    <a:pt x="3435" y="4537"/>
                  </a:cubicBezTo>
                  <a:cubicBezTo>
                    <a:pt x="2899" y="4537"/>
                    <a:pt x="2427" y="4348"/>
                    <a:pt x="2080" y="3970"/>
                  </a:cubicBezTo>
                  <a:cubicBezTo>
                    <a:pt x="1923" y="3844"/>
                    <a:pt x="1923" y="3592"/>
                    <a:pt x="2080" y="3466"/>
                  </a:cubicBezTo>
                  <a:cubicBezTo>
                    <a:pt x="2159" y="3387"/>
                    <a:pt x="2261" y="3348"/>
                    <a:pt x="2360" y="3348"/>
                  </a:cubicBezTo>
                  <a:cubicBezTo>
                    <a:pt x="2458" y="3348"/>
                    <a:pt x="2553" y="3387"/>
                    <a:pt x="2616" y="3466"/>
                  </a:cubicBezTo>
                  <a:cubicBezTo>
                    <a:pt x="2820" y="3686"/>
                    <a:pt x="3104" y="3797"/>
                    <a:pt x="3391" y="3797"/>
                  </a:cubicBezTo>
                  <a:cubicBezTo>
                    <a:pt x="3679" y="3797"/>
                    <a:pt x="3970" y="3686"/>
                    <a:pt x="4191" y="3466"/>
                  </a:cubicBezTo>
                  <a:cubicBezTo>
                    <a:pt x="4254" y="3387"/>
                    <a:pt x="4348" y="3348"/>
                    <a:pt x="4443" y="3348"/>
                  </a:cubicBezTo>
                  <a:close/>
                  <a:moveTo>
                    <a:pt x="1" y="0"/>
                  </a:moveTo>
                  <a:lnTo>
                    <a:pt x="1" y="2678"/>
                  </a:lnTo>
                  <a:cubicBezTo>
                    <a:pt x="1" y="4537"/>
                    <a:pt x="1481" y="6049"/>
                    <a:pt x="3340" y="6049"/>
                  </a:cubicBezTo>
                  <a:cubicBezTo>
                    <a:pt x="5199" y="6049"/>
                    <a:pt x="6680" y="4537"/>
                    <a:pt x="6680" y="2678"/>
                  </a:cubicBezTo>
                  <a:lnTo>
                    <a:pt x="6680"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07" name="Google Shape;8207;p94"/>
            <p:cNvSpPr/>
            <p:nvPr/>
          </p:nvSpPr>
          <p:spPr>
            <a:xfrm>
              <a:off x="-53559750" y="3305250"/>
              <a:ext cx="168575" cy="18150"/>
            </a:xfrm>
            <a:custGeom>
              <a:avLst/>
              <a:gdLst/>
              <a:ahLst/>
              <a:cxnLst/>
              <a:rect l="l" t="t" r="r" b="b"/>
              <a:pathLst>
                <a:path w="6743" h="726" extrusionOk="0">
                  <a:moveTo>
                    <a:pt x="0" y="0"/>
                  </a:moveTo>
                  <a:lnTo>
                    <a:pt x="0" y="725"/>
                  </a:lnTo>
                  <a:lnTo>
                    <a:pt x="6742" y="725"/>
                  </a:lnTo>
                  <a:lnTo>
                    <a:pt x="6742"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08" name="Google Shape;8208;p94"/>
            <p:cNvSpPr/>
            <p:nvPr/>
          </p:nvSpPr>
          <p:spPr>
            <a:xfrm>
              <a:off x="-53635375" y="3192625"/>
              <a:ext cx="319025" cy="318225"/>
            </a:xfrm>
            <a:custGeom>
              <a:avLst/>
              <a:gdLst/>
              <a:ahLst/>
              <a:cxnLst/>
              <a:rect l="l" t="t" r="r" b="b"/>
              <a:pathLst>
                <a:path w="12761" h="12729" extrusionOk="0">
                  <a:moveTo>
                    <a:pt x="6302" y="1607"/>
                  </a:moveTo>
                  <a:cubicBezTo>
                    <a:pt x="6491" y="1607"/>
                    <a:pt x="6648" y="1765"/>
                    <a:pt x="6648" y="1985"/>
                  </a:cubicBezTo>
                  <a:lnTo>
                    <a:pt x="6648" y="2332"/>
                  </a:lnTo>
                  <a:lnTo>
                    <a:pt x="6995" y="2332"/>
                  </a:lnTo>
                  <a:cubicBezTo>
                    <a:pt x="7215" y="2332"/>
                    <a:pt x="7373" y="2489"/>
                    <a:pt x="7373" y="2678"/>
                  </a:cubicBezTo>
                  <a:cubicBezTo>
                    <a:pt x="7373" y="2867"/>
                    <a:pt x="7215" y="3056"/>
                    <a:pt x="6995" y="3056"/>
                  </a:cubicBezTo>
                  <a:lnTo>
                    <a:pt x="6648" y="3056"/>
                  </a:lnTo>
                  <a:lnTo>
                    <a:pt x="6648" y="3781"/>
                  </a:lnTo>
                  <a:lnTo>
                    <a:pt x="9988" y="3781"/>
                  </a:lnTo>
                  <a:cubicBezTo>
                    <a:pt x="10208" y="3781"/>
                    <a:pt x="10366" y="3938"/>
                    <a:pt x="10366" y="4159"/>
                  </a:cubicBezTo>
                  <a:lnTo>
                    <a:pt x="10366" y="5041"/>
                  </a:lnTo>
                  <a:lnTo>
                    <a:pt x="10366" y="5104"/>
                  </a:lnTo>
                  <a:lnTo>
                    <a:pt x="10366" y="8633"/>
                  </a:lnTo>
                  <a:cubicBezTo>
                    <a:pt x="10366" y="10859"/>
                    <a:pt x="8525" y="12711"/>
                    <a:pt x="6302" y="12728"/>
                  </a:cubicBezTo>
                  <a:lnTo>
                    <a:pt x="6302" y="12728"/>
                  </a:lnTo>
                  <a:cubicBezTo>
                    <a:pt x="4079" y="12711"/>
                    <a:pt x="2238" y="10859"/>
                    <a:pt x="2238" y="8633"/>
                  </a:cubicBezTo>
                  <a:lnTo>
                    <a:pt x="2238" y="5104"/>
                  </a:lnTo>
                  <a:lnTo>
                    <a:pt x="2238" y="5041"/>
                  </a:lnTo>
                  <a:lnTo>
                    <a:pt x="2238" y="4159"/>
                  </a:lnTo>
                  <a:cubicBezTo>
                    <a:pt x="2238" y="3938"/>
                    <a:pt x="2395" y="3781"/>
                    <a:pt x="2584" y="3781"/>
                  </a:cubicBezTo>
                  <a:lnTo>
                    <a:pt x="5955" y="3781"/>
                  </a:lnTo>
                  <a:lnTo>
                    <a:pt x="5955" y="3056"/>
                  </a:lnTo>
                  <a:lnTo>
                    <a:pt x="5577" y="3056"/>
                  </a:lnTo>
                  <a:cubicBezTo>
                    <a:pt x="5388" y="3056"/>
                    <a:pt x="5231" y="2867"/>
                    <a:pt x="5231" y="2678"/>
                  </a:cubicBezTo>
                  <a:cubicBezTo>
                    <a:pt x="5231" y="2489"/>
                    <a:pt x="5388" y="2332"/>
                    <a:pt x="5577" y="2332"/>
                  </a:cubicBezTo>
                  <a:lnTo>
                    <a:pt x="5955" y="2332"/>
                  </a:lnTo>
                  <a:lnTo>
                    <a:pt x="5955" y="1985"/>
                  </a:lnTo>
                  <a:cubicBezTo>
                    <a:pt x="5955" y="1765"/>
                    <a:pt x="6113" y="1607"/>
                    <a:pt x="6302" y="1607"/>
                  </a:cubicBezTo>
                  <a:close/>
                  <a:moveTo>
                    <a:pt x="6365" y="0"/>
                  </a:moveTo>
                  <a:cubicBezTo>
                    <a:pt x="2868" y="0"/>
                    <a:pt x="1" y="2836"/>
                    <a:pt x="1" y="6364"/>
                  </a:cubicBezTo>
                  <a:lnTo>
                    <a:pt x="1" y="12382"/>
                  </a:lnTo>
                  <a:cubicBezTo>
                    <a:pt x="1" y="12571"/>
                    <a:pt x="158" y="12728"/>
                    <a:pt x="347" y="12728"/>
                  </a:cubicBezTo>
                  <a:lnTo>
                    <a:pt x="12256" y="12728"/>
                  </a:lnTo>
                  <a:cubicBezTo>
                    <a:pt x="12445" y="12728"/>
                    <a:pt x="12603" y="12571"/>
                    <a:pt x="12603" y="12382"/>
                  </a:cubicBezTo>
                  <a:lnTo>
                    <a:pt x="12603" y="6364"/>
                  </a:lnTo>
                  <a:cubicBezTo>
                    <a:pt x="12760" y="2899"/>
                    <a:pt x="9893" y="0"/>
                    <a:pt x="6365"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209" name="Google Shape;8209;p94"/>
          <p:cNvGrpSpPr/>
          <p:nvPr/>
        </p:nvGrpSpPr>
        <p:grpSpPr>
          <a:xfrm>
            <a:off x="8256535" y="4270049"/>
            <a:ext cx="419549" cy="478665"/>
            <a:chOff x="-53615675" y="3584850"/>
            <a:chExt cx="279625" cy="319025"/>
          </a:xfrm>
        </p:grpSpPr>
        <p:sp>
          <p:nvSpPr>
            <p:cNvPr id="8210" name="Google Shape;8210;p94"/>
            <p:cNvSpPr/>
            <p:nvPr/>
          </p:nvSpPr>
          <p:spPr>
            <a:xfrm>
              <a:off x="-53577075" y="3584850"/>
              <a:ext cx="204800" cy="319025"/>
            </a:xfrm>
            <a:custGeom>
              <a:avLst/>
              <a:gdLst/>
              <a:ahLst/>
              <a:cxnLst/>
              <a:rect l="l" t="t" r="r" b="b"/>
              <a:pathLst>
                <a:path w="8192" h="12761" extrusionOk="0">
                  <a:moveTo>
                    <a:pt x="2552" y="6774"/>
                  </a:moveTo>
                  <a:cubicBezTo>
                    <a:pt x="2741" y="6774"/>
                    <a:pt x="2899" y="6932"/>
                    <a:pt x="2899" y="7121"/>
                  </a:cubicBezTo>
                  <a:cubicBezTo>
                    <a:pt x="2899" y="7310"/>
                    <a:pt x="2741" y="7467"/>
                    <a:pt x="2552" y="7467"/>
                  </a:cubicBezTo>
                  <a:cubicBezTo>
                    <a:pt x="2363" y="7467"/>
                    <a:pt x="2205" y="7310"/>
                    <a:pt x="2205" y="7121"/>
                  </a:cubicBezTo>
                  <a:cubicBezTo>
                    <a:pt x="2205" y="6932"/>
                    <a:pt x="2363" y="6774"/>
                    <a:pt x="2552" y="6774"/>
                  </a:cubicBezTo>
                  <a:close/>
                  <a:moveTo>
                    <a:pt x="5545" y="6774"/>
                  </a:moveTo>
                  <a:cubicBezTo>
                    <a:pt x="5734" y="6774"/>
                    <a:pt x="5892" y="6932"/>
                    <a:pt x="5892" y="7121"/>
                  </a:cubicBezTo>
                  <a:cubicBezTo>
                    <a:pt x="5892" y="7310"/>
                    <a:pt x="5734" y="7467"/>
                    <a:pt x="5545" y="7467"/>
                  </a:cubicBezTo>
                  <a:cubicBezTo>
                    <a:pt x="5356" y="7467"/>
                    <a:pt x="5198" y="7310"/>
                    <a:pt x="5198" y="7121"/>
                  </a:cubicBezTo>
                  <a:cubicBezTo>
                    <a:pt x="5198" y="6932"/>
                    <a:pt x="5356" y="6774"/>
                    <a:pt x="5545" y="6774"/>
                  </a:cubicBezTo>
                  <a:close/>
                  <a:moveTo>
                    <a:pt x="5104" y="9302"/>
                  </a:moveTo>
                  <a:cubicBezTo>
                    <a:pt x="5198" y="9302"/>
                    <a:pt x="5293" y="9342"/>
                    <a:pt x="5356" y="9421"/>
                  </a:cubicBezTo>
                  <a:cubicBezTo>
                    <a:pt x="5513" y="9578"/>
                    <a:pt x="5513" y="9799"/>
                    <a:pt x="5387" y="9925"/>
                  </a:cubicBezTo>
                  <a:cubicBezTo>
                    <a:pt x="5041" y="10271"/>
                    <a:pt x="4568" y="10460"/>
                    <a:pt x="4096" y="10460"/>
                  </a:cubicBezTo>
                  <a:cubicBezTo>
                    <a:pt x="3560" y="10460"/>
                    <a:pt x="3088" y="10271"/>
                    <a:pt x="2741" y="9925"/>
                  </a:cubicBezTo>
                  <a:cubicBezTo>
                    <a:pt x="2584" y="9767"/>
                    <a:pt x="2584" y="9515"/>
                    <a:pt x="2741" y="9421"/>
                  </a:cubicBezTo>
                  <a:cubicBezTo>
                    <a:pt x="2820" y="9342"/>
                    <a:pt x="2922" y="9302"/>
                    <a:pt x="3021" y="9302"/>
                  </a:cubicBezTo>
                  <a:cubicBezTo>
                    <a:pt x="3119" y="9302"/>
                    <a:pt x="3214" y="9342"/>
                    <a:pt x="3277" y="9421"/>
                  </a:cubicBezTo>
                  <a:cubicBezTo>
                    <a:pt x="3481" y="9625"/>
                    <a:pt x="3765" y="9728"/>
                    <a:pt x="4052" y="9728"/>
                  </a:cubicBezTo>
                  <a:cubicBezTo>
                    <a:pt x="4340" y="9728"/>
                    <a:pt x="4631" y="9625"/>
                    <a:pt x="4852" y="9421"/>
                  </a:cubicBezTo>
                  <a:cubicBezTo>
                    <a:pt x="4915" y="9342"/>
                    <a:pt x="5009" y="9302"/>
                    <a:pt x="5104" y="9302"/>
                  </a:cubicBezTo>
                  <a:close/>
                  <a:moveTo>
                    <a:pt x="5577" y="1"/>
                  </a:moveTo>
                  <a:cubicBezTo>
                    <a:pt x="4568" y="1"/>
                    <a:pt x="3749" y="820"/>
                    <a:pt x="3749" y="1859"/>
                  </a:cubicBezTo>
                  <a:lnTo>
                    <a:pt x="3749" y="3025"/>
                  </a:lnTo>
                  <a:cubicBezTo>
                    <a:pt x="1638" y="3214"/>
                    <a:pt x="0" y="4947"/>
                    <a:pt x="0" y="7121"/>
                  </a:cubicBezTo>
                  <a:lnTo>
                    <a:pt x="0" y="9358"/>
                  </a:lnTo>
                  <a:cubicBezTo>
                    <a:pt x="0" y="11216"/>
                    <a:pt x="1481" y="12760"/>
                    <a:pt x="3340" y="12760"/>
                  </a:cubicBezTo>
                  <a:lnTo>
                    <a:pt x="4852" y="12760"/>
                  </a:lnTo>
                  <a:cubicBezTo>
                    <a:pt x="6679" y="12760"/>
                    <a:pt x="8191" y="11216"/>
                    <a:pt x="8191" y="9358"/>
                  </a:cubicBezTo>
                  <a:lnTo>
                    <a:pt x="8191" y="7121"/>
                  </a:lnTo>
                  <a:cubicBezTo>
                    <a:pt x="8128" y="5010"/>
                    <a:pt x="6522" y="3214"/>
                    <a:pt x="4442" y="3025"/>
                  </a:cubicBezTo>
                  <a:lnTo>
                    <a:pt x="4442" y="1859"/>
                  </a:lnTo>
                  <a:cubicBezTo>
                    <a:pt x="4442" y="1229"/>
                    <a:pt x="4946" y="757"/>
                    <a:pt x="5545" y="757"/>
                  </a:cubicBezTo>
                  <a:cubicBezTo>
                    <a:pt x="6144" y="757"/>
                    <a:pt x="6648" y="1261"/>
                    <a:pt x="6648" y="1859"/>
                  </a:cubicBezTo>
                  <a:cubicBezTo>
                    <a:pt x="6648" y="2049"/>
                    <a:pt x="6490" y="2206"/>
                    <a:pt x="6301" y="2206"/>
                  </a:cubicBezTo>
                  <a:cubicBezTo>
                    <a:pt x="6081" y="2206"/>
                    <a:pt x="5955" y="2049"/>
                    <a:pt x="5955" y="1859"/>
                  </a:cubicBezTo>
                  <a:cubicBezTo>
                    <a:pt x="5955" y="1639"/>
                    <a:pt x="5797" y="1481"/>
                    <a:pt x="5577" y="1481"/>
                  </a:cubicBezTo>
                  <a:cubicBezTo>
                    <a:pt x="5387" y="1481"/>
                    <a:pt x="5230" y="1639"/>
                    <a:pt x="5230" y="1859"/>
                  </a:cubicBezTo>
                  <a:cubicBezTo>
                    <a:pt x="5230" y="2490"/>
                    <a:pt x="5734" y="2962"/>
                    <a:pt x="6333" y="2962"/>
                  </a:cubicBezTo>
                  <a:cubicBezTo>
                    <a:pt x="6963" y="2962"/>
                    <a:pt x="7435" y="2427"/>
                    <a:pt x="7435" y="1859"/>
                  </a:cubicBezTo>
                  <a:cubicBezTo>
                    <a:pt x="7435" y="820"/>
                    <a:pt x="6616" y="1"/>
                    <a:pt x="557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11" name="Google Shape;8211;p94"/>
            <p:cNvSpPr/>
            <p:nvPr/>
          </p:nvSpPr>
          <p:spPr>
            <a:xfrm>
              <a:off x="-53615675" y="3739225"/>
              <a:ext cx="20500" cy="65400"/>
            </a:xfrm>
            <a:custGeom>
              <a:avLst/>
              <a:gdLst/>
              <a:ahLst/>
              <a:cxnLst/>
              <a:rect l="l" t="t" r="r" b="b"/>
              <a:pathLst>
                <a:path w="820" h="2616" extrusionOk="0">
                  <a:moveTo>
                    <a:pt x="820" y="1"/>
                  </a:moveTo>
                  <a:cubicBezTo>
                    <a:pt x="347" y="253"/>
                    <a:pt x="0" y="694"/>
                    <a:pt x="0" y="1292"/>
                  </a:cubicBezTo>
                  <a:cubicBezTo>
                    <a:pt x="0" y="1859"/>
                    <a:pt x="315" y="2332"/>
                    <a:pt x="757" y="2616"/>
                  </a:cubicBezTo>
                  <a:lnTo>
                    <a:pt x="757" y="946"/>
                  </a:lnTo>
                  <a:cubicBezTo>
                    <a:pt x="757" y="631"/>
                    <a:pt x="788" y="284"/>
                    <a:pt x="82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12" name="Google Shape;8212;p94"/>
            <p:cNvSpPr/>
            <p:nvPr/>
          </p:nvSpPr>
          <p:spPr>
            <a:xfrm>
              <a:off x="-53356550" y="3738450"/>
              <a:ext cx="20500" cy="64600"/>
            </a:xfrm>
            <a:custGeom>
              <a:avLst/>
              <a:gdLst/>
              <a:ahLst/>
              <a:cxnLst/>
              <a:rect l="l" t="t" r="r" b="b"/>
              <a:pathLst>
                <a:path w="820" h="2584" extrusionOk="0">
                  <a:moveTo>
                    <a:pt x="1" y="0"/>
                  </a:moveTo>
                  <a:cubicBezTo>
                    <a:pt x="64" y="315"/>
                    <a:pt x="64" y="630"/>
                    <a:pt x="64" y="945"/>
                  </a:cubicBezTo>
                  <a:lnTo>
                    <a:pt x="64" y="2584"/>
                  </a:lnTo>
                  <a:cubicBezTo>
                    <a:pt x="505" y="2300"/>
                    <a:pt x="820" y="1859"/>
                    <a:pt x="820" y="1292"/>
                  </a:cubicBezTo>
                  <a:cubicBezTo>
                    <a:pt x="820" y="725"/>
                    <a:pt x="505" y="284"/>
                    <a:pt x="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213" name="Google Shape;8213;p94"/>
          <p:cNvGrpSpPr/>
          <p:nvPr/>
        </p:nvGrpSpPr>
        <p:grpSpPr>
          <a:xfrm>
            <a:off x="8226995" y="4887282"/>
            <a:ext cx="478628" cy="477165"/>
            <a:chOff x="-53634575" y="3976500"/>
            <a:chExt cx="319000" cy="318025"/>
          </a:xfrm>
        </p:grpSpPr>
        <p:sp>
          <p:nvSpPr>
            <p:cNvPr id="8214" name="Google Shape;8214;p94"/>
            <p:cNvSpPr/>
            <p:nvPr/>
          </p:nvSpPr>
          <p:spPr>
            <a:xfrm>
              <a:off x="-53634575" y="3976500"/>
              <a:ext cx="319000" cy="93550"/>
            </a:xfrm>
            <a:custGeom>
              <a:avLst/>
              <a:gdLst/>
              <a:ahLst/>
              <a:cxnLst/>
              <a:rect l="l" t="t" r="r" b="b"/>
              <a:pathLst>
                <a:path w="12760" h="3742" extrusionOk="0">
                  <a:moveTo>
                    <a:pt x="6372" y="0"/>
                  </a:moveTo>
                  <a:cubicBezTo>
                    <a:pt x="6317" y="0"/>
                    <a:pt x="6270" y="8"/>
                    <a:pt x="6238" y="24"/>
                  </a:cubicBezTo>
                  <a:lnTo>
                    <a:pt x="252" y="3017"/>
                  </a:lnTo>
                  <a:cubicBezTo>
                    <a:pt x="95" y="3112"/>
                    <a:pt x="0" y="3269"/>
                    <a:pt x="32" y="3458"/>
                  </a:cubicBezTo>
                  <a:cubicBezTo>
                    <a:pt x="95" y="3616"/>
                    <a:pt x="252" y="3742"/>
                    <a:pt x="410" y="3742"/>
                  </a:cubicBezTo>
                  <a:lnTo>
                    <a:pt x="12382" y="3742"/>
                  </a:lnTo>
                  <a:cubicBezTo>
                    <a:pt x="12539" y="3742"/>
                    <a:pt x="12697" y="3616"/>
                    <a:pt x="12728" y="3458"/>
                  </a:cubicBezTo>
                  <a:cubicBezTo>
                    <a:pt x="12760" y="3269"/>
                    <a:pt x="12697" y="3112"/>
                    <a:pt x="12539" y="3017"/>
                  </a:cubicBezTo>
                  <a:lnTo>
                    <a:pt x="6553" y="24"/>
                  </a:lnTo>
                  <a:cubicBezTo>
                    <a:pt x="6490" y="8"/>
                    <a:pt x="6427" y="0"/>
                    <a:pt x="6372"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15" name="Google Shape;8215;p94"/>
            <p:cNvSpPr/>
            <p:nvPr/>
          </p:nvSpPr>
          <p:spPr>
            <a:xfrm>
              <a:off x="-53614900" y="4163750"/>
              <a:ext cx="140225" cy="130775"/>
            </a:xfrm>
            <a:custGeom>
              <a:avLst/>
              <a:gdLst/>
              <a:ahLst/>
              <a:cxnLst/>
              <a:rect l="l" t="t" r="r" b="b"/>
              <a:pathLst>
                <a:path w="5609" h="5231" extrusionOk="0">
                  <a:moveTo>
                    <a:pt x="1" y="1"/>
                  </a:moveTo>
                  <a:lnTo>
                    <a:pt x="1" y="4884"/>
                  </a:lnTo>
                  <a:cubicBezTo>
                    <a:pt x="1" y="5073"/>
                    <a:pt x="158" y="5231"/>
                    <a:pt x="347" y="5231"/>
                  </a:cubicBezTo>
                  <a:lnTo>
                    <a:pt x="5488" y="5231"/>
                  </a:lnTo>
                  <a:cubicBezTo>
                    <a:pt x="3370" y="5200"/>
                    <a:pt x="1668" y="3553"/>
                    <a:pt x="1513" y="1481"/>
                  </a:cubicBezTo>
                  <a:cubicBezTo>
                    <a:pt x="662" y="1481"/>
                    <a:pt x="1" y="820"/>
                    <a:pt x="1" y="1"/>
                  </a:cubicBezTo>
                  <a:close/>
                  <a:moveTo>
                    <a:pt x="5488" y="5231"/>
                  </a:moveTo>
                  <a:cubicBezTo>
                    <a:pt x="5508" y="5231"/>
                    <a:pt x="5528" y="5231"/>
                    <a:pt x="5548" y="5231"/>
                  </a:cubicBezTo>
                  <a:cubicBezTo>
                    <a:pt x="5568" y="5231"/>
                    <a:pt x="5589" y="5231"/>
                    <a:pt x="5609" y="523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16" name="Google Shape;8216;p94"/>
            <p:cNvSpPr/>
            <p:nvPr/>
          </p:nvSpPr>
          <p:spPr>
            <a:xfrm>
              <a:off x="-53616475" y="4088925"/>
              <a:ext cx="126050" cy="74850"/>
            </a:xfrm>
            <a:custGeom>
              <a:avLst/>
              <a:gdLst/>
              <a:ahLst/>
              <a:cxnLst/>
              <a:rect l="l" t="t" r="r" b="b"/>
              <a:pathLst>
                <a:path w="5042" h="2994" extrusionOk="0">
                  <a:moveTo>
                    <a:pt x="1" y="1"/>
                  </a:moveTo>
                  <a:lnTo>
                    <a:pt x="1" y="2994"/>
                  </a:lnTo>
                  <a:cubicBezTo>
                    <a:pt x="32" y="2175"/>
                    <a:pt x="694" y="1481"/>
                    <a:pt x="1513" y="1481"/>
                  </a:cubicBezTo>
                  <a:lnTo>
                    <a:pt x="2521" y="1481"/>
                  </a:lnTo>
                  <a:cubicBezTo>
                    <a:pt x="3561" y="1481"/>
                    <a:pt x="4569" y="914"/>
                    <a:pt x="5042"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17" name="Google Shape;8217;p94"/>
            <p:cNvSpPr/>
            <p:nvPr/>
          </p:nvSpPr>
          <p:spPr>
            <a:xfrm>
              <a:off x="-53475475" y="4163750"/>
              <a:ext cx="139425" cy="130775"/>
            </a:xfrm>
            <a:custGeom>
              <a:avLst/>
              <a:gdLst/>
              <a:ahLst/>
              <a:cxnLst/>
              <a:rect l="l" t="t" r="r" b="b"/>
              <a:pathLst>
                <a:path w="5577" h="5231" extrusionOk="0">
                  <a:moveTo>
                    <a:pt x="5577" y="1"/>
                  </a:moveTo>
                  <a:cubicBezTo>
                    <a:pt x="5577" y="820"/>
                    <a:pt x="4915" y="1481"/>
                    <a:pt x="4064" y="1481"/>
                  </a:cubicBezTo>
                  <a:cubicBezTo>
                    <a:pt x="3875" y="3592"/>
                    <a:pt x="2111" y="5231"/>
                    <a:pt x="0" y="5231"/>
                  </a:cubicBezTo>
                  <a:lnTo>
                    <a:pt x="5230" y="5231"/>
                  </a:lnTo>
                  <a:cubicBezTo>
                    <a:pt x="5419" y="5231"/>
                    <a:pt x="5577" y="5073"/>
                    <a:pt x="5577" y="4884"/>
                  </a:cubicBezTo>
                  <a:lnTo>
                    <a:pt x="5577"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18" name="Google Shape;8218;p94"/>
            <p:cNvSpPr/>
            <p:nvPr/>
          </p:nvSpPr>
          <p:spPr>
            <a:xfrm>
              <a:off x="-53559750" y="4100750"/>
              <a:ext cx="167775" cy="174875"/>
            </a:xfrm>
            <a:custGeom>
              <a:avLst/>
              <a:gdLst/>
              <a:ahLst/>
              <a:cxnLst/>
              <a:rect l="l" t="t" r="r" b="b"/>
              <a:pathLst>
                <a:path w="6711" h="6995" extrusionOk="0">
                  <a:moveTo>
                    <a:pt x="1859" y="2521"/>
                  </a:moveTo>
                  <a:cubicBezTo>
                    <a:pt x="2048" y="2521"/>
                    <a:pt x="2206" y="2678"/>
                    <a:pt x="2206" y="2867"/>
                  </a:cubicBezTo>
                  <a:cubicBezTo>
                    <a:pt x="2206" y="3056"/>
                    <a:pt x="2048" y="3214"/>
                    <a:pt x="1859" y="3214"/>
                  </a:cubicBezTo>
                  <a:cubicBezTo>
                    <a:pt x="1670" y="3214"/>
                    <a:pt x="1512" y="3056"/>
                    <a:pt x="1512" y="2867"/>
                  </a:cubicBezTo>
                  <a:cubicBezTo>
                    <a:pt x="1512" y="2710"/>
                    <a:pt x="1670" y="2521"/>
                    <a:pt x="1859" y="2521"/>
                  </a:cubicBezTo>
                  <a:close/>
                  <a:moveTo>
                    <a:pt x="4852" y="2521"/>
                  </a:moveTo>
                  <a:cubicBezTo>
                    <a:pt x="5041" y="2521"/>
                    <a:pt x="5199" y="2678"/>
                    <a:pt x="5199" y="2867"/>
                  </a:cubicBezTo>
                  <a:cubicBezTo>
                    <a:pt x="5199" y="3056"/>
                    <a:pt x="5041" y="3214"/>
                    <a:pt x="4852" y="3214"/>
                  </a:cubicBezTo>
                  <a:cubicBezTo>
                    <a:pt x="4663" y="3214"/>
                    <a:pt x="4505" y="3056"/>
                    <a:pt x="4505" y="2867"/>
                  </a:cubicBezTo>
                  <a:cubicBezTo>
                    <a:pt x="4505" y="2710"/>
                    <a:pt x="4663" y="2521"/>
                    <a:pt x="4852" y="2521"/>
                  </a:cubicBezTo>
                  <a:close/>
                  <a:moveTo>
                    <a:pt x="4407" y="4324"/>
                  </a:moveTo>
                  <a:cubicBezTo>
                    <a:pt x="4505" y="4324"/>
                    <a:pt x="4600" y="4364"/>
                    <a:pt x="4663" y="4443"/>
                  </a:cubicBezTo>
                  <a:cubicBezTo>
                    <a:pt x="4820" y="4600"/>
                    <a:pt x="4820" y="4852"/>
                    <a:pt x="4663" y="4947"/>
                  </a:cubicBezTo>
                  <a:cubicBezTo>
                    <a:pt x="4285" y="5325"/>
                    <a:pt x="3812" y="5514"/>
                    <a:pt x="3340" y="5514"/>
                  </a:cubicBezTo>
                  <a:cubicBezTo>
                    <a:pt x="2836" y="5514"/>
                    <a:pt x="2363" y="5325"/>
                    <a:pt x="2017" y="4947"/>
                  </a:cubicBezTo>
                  <a:cubicBezTo>
                    <a:pt x="1859" y="4789"/>
                    <a:pt x="1859" y="4569"/>
                    <a:pt x="2017" y="4443"/>
                  </a:cubicBezTo>
                  <a:cubicBezTo>
                    <a:pt x="2095" y="4380"/>
                    <a:pt x="2190" y="4348"/>
                    <a:pt x="2284" y="4348"/>
                  </a:cubicBezTo>
                  <a:cubicBezTo>
                    <a:pt x="2379" y="4348"/>
                    <a:pt x="2473" y="4380"/>
                    <a:pt x="2552" y="4443"/>
                  </a:cubicBezTo>
                  <a:cubicBezTo>
                    <a:pt x="2773" y="4663"/>
                    <a:pt x="3064" y="4773"/>
                    <a:pt x="3352" y="4773"/>
                  </a:cubicBezTo>
                  <a:cubicBezTo>
                    <a:pt x="3639" y="4773"/>
                    <a:pt x="3923" y="4663"/>
                    <a:pt x="4127" y="4443"/>
                  </a:cubicBezTo>
                  <a:cubicBezTo>
                    <a:pt x="4206" y="4364"/>
                    <a:pt x="4309" y="4324"/>
                    <a:pt x="4407" y="4324"/>
                  </a:cubicBezTo>
                  <a:close/>
                  <a:moveTo>
                    <a:pt x="3340" y="0"/>
                  </a:moveTo>
                  <a:cubicBezTo>
                    <a:pt x="2678" y="1072"/>
                    <a:pt x="1544" y="1765"/>
                    <a:pt x="252" y="1765"/>
                  </a:cubicBezTo>
                  <a:lnTo>
                    <a:pt x="0" y="1765"/>
                  </a:lnTo>
                  <a:lnTo>
                    <a:pt x="0" y="3623"/>
                  </a:lnTo>
                  <a:cubicBezTo>
                    <a:pt x="0" y="5482"/>
                    <a:pt x="1512" y="6994"/>
                    <a:pt x="3340" y="6994"/>
                  </a:cubicBezTo>
                  <a:cubicBezTo>
                    <a:pt x="5199" y="6994"/>
                    <a:pt x="6711" y="5482"/>
                    <a:pt x="6711" y="3623"/>
                  </a:cubicBezTo>
                  <a:lnTo>
                    <a:pt x="6711" y="1765"/>
                  </a:lnTo>
                  <a:lnTo>
                    <a:pt x="6459" y="1765"/>
                  </a:lnTo>
                  <a:cubicBezTo>
                    <a:pt x="5167" y="1765"/>
                    <a:pt x="4033" y="1103"/>
                    <a:pt x="334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19" name="Google Shape;8219;p94"/>
            <p:cNvSpPr/>
            <p:nvPr/>
          </p:nvSpPr>
          <p:spPr>
            <a:xfrm>
              <a:off x="-53373875" y="4144850"/>
              <a:ext cx="18925" cy="37825"/>
            </a:xfrm>
            <a:custGeom>
              <a:avLst/>
              <a:gdLst/>
              <a:ahLst/>
              <a:cxnLst/>
              <a:rect l="l" t="t" r="r" b="b"/>
              <a:pathLst>
                <a:path w="757" h="1513" extrusionOk="0">
                  <a:moveTo>
                    <a:pt x="0" y="1"/>
                  </a:moveTo>
                  <a:lnTo>
                    <a:pt x="0" y="1513"/>
                  </a:lnTo>
                  <a:cubicBezTo>
                    <a:pt x="410" y="1513"/>
                    <a:pt x="757" y="1135"/>
                    <a:pt x="757" y="757"/>
                  </a:cubicBezTo>
                  <a:cubicBezTo>
                    <a:pt x="757" y="347"/>
                    <a:pt x="441" y="1"/>
                    <a:pt x="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20" name="Google Shape;8220;p94"/>
            <p:cNvSpPr/>
            <p:nvPr/>
          </p:nvSpPr>
          <p:spPr>
            <a:xfrm>
              <a:off x="-53596775" y="4144850"/>
              <a:ext cx="18125" cy="37825"/>
            </a:xfrm>
            <a:custGeom>
              <a:avLst/>
              <a:gdLst/>
              <a:ahLst/>
              <a:cxnLst/>
              <a:rect l="l" t="t" r="r" b="b"/>
              <a:pathLst>
                <a:path w="725" h="1513" extrusionOk="0">
                  <a:moveTo>
                    <a:pt x="725" y="1"/>
                  </a:moveTo>
                  <a:cubicBezTo>
                    <a:pt x="347" y="1"/>
                    <a:pt x="1" y="347"/>
                    <a:pt x="1" y="757"/>
                  </a:cubicBezTo>
                  <a:cubicBezTo>
                    <a:pt x="1" y="1135"/>
                    <a:pt x="347" y="1513"/>
                    <a:pt x="725" y="1513"/>
                  </a:cubicBezTo>
                  <a:lnTo>
                    <a:pt x="725"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21" name="Google Shape;8221;p94"/>
            <p:cNvSpPr/>
            <p:nvPr/>
          </p:nvSpPr>
          <p:spPr>
            <a:xfrm>
              <a:off x="-53461300" y="4088925"/>
              <a:ext cx="125250" cy="74850"/>
            </a:xfrm>
            <a:custGeom>
              <a:avLst/>
              <a:gdLst/>
              <a:ahLst/>
              <a:cxnLst/>
              <a:rect l="l" t="t" r="r" b="b"/>
              <a:pathLst>
                <a:path w="5010" h="2994" extrusionOk="0">
                  <a:moveTo>
                    <a:pt x="0" y="1"/>
                  </a:moveTo>
                  <a:cubicBezTo>
                    <a:pt x="504" y="914"/>
                    <a:pt x="1450" y="1481"/>
                    <a:pt x="2521" y="1481"/>
                  </a:cubicBezTo>
                  <a:lnTo>
                    <a:pt x="3497" y="1481"/>
                  </a:lnTo>
                  <a:cubicBezTo>
                    <a:pt x="4348" y="1481"/>
                    <a:pt x="5010" y="2175"/>
                    <a:pt x="5010" y="2994"/>
                  </a:cubicBezTo>
                  <a:lnTo>
                    <a:pt x="5010"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222" name="Google Shape;8222;p94"/>
          <p:cNvGrpSpPr/>
          <p:nvPr/>
        </p:nvGrpSpPr>
        <p:grpSpPr>
          <a:xfrm>
            <a:off x="10620067" y="4277887"/>
            <a:ext cx="419549" cy="477915"/>
            <a:chOff x="-52023900" y="3590075"/>
            <a:chExt cx="279625" cy="318525"/>
          </a:xfrm>
        </p:grpSpPr>
        <p:sp>
          <p:nvSpPr>
            <p:cNvPr id="8223" name="Google Shape;8223;p94"/>
            <p:cNvSpPr/>
            <p:nvPr/>
          </p:nvSpPr>
          <p:spPr>
            <a:xfrm>
              <a:off x="-52005000" y="3611625"/>
              <a:ext cx="92175" cy="92175"/>
            </a:xfrm>
            <a:custGeom>
              <a:avLst/>
              <a:gdLst/>
              <a:ahLst/>
              <a:cxnLst/>
              <a:rect l="l" t="t" r="r" b="b"/>
              <a:pathLst>
                <a:path w="3687" h="3687" extrusionOk="0">
                  <a:moveTo>
                    <a:pt x="1104" y="1"/>
                  </a:moveTo>
                  <a:cubicBezTo>
                    <a:pt x="474" y="1"/>
                    <a:pt x="1" y="505"/>
                    <a:pt x="1" y="1104"/>
                  </a:cubicBezTo>
                  <a:cubicBezTo>
                    <a:pt x="1" y="1419"/>
                    <a:pt x="127" y="1576"/>
                    <a:pt x="285" y="1828"/>
                  </a:cubicBezTo>
                  <a:cubicBezTo>
                    <a:pt x="127" y="2112"/>
                    <a:pt x="1" y="2269"/>
                    <a:pt x="1" y="2584"/>
                  </a:cubicBezTo>
                  <a:cubicBezTo>
                    <a:pt x="1" y="3214"/>
                    <a:pt x="505" y="3687"/>
                    <a:pt x="1104" y="3687"/>
                  </a:cubicBezTo>
                  <a:cubicBezTo>
                    <a:pt x="1734" y="3655"/>
                    <a:pt x="2238" y="3183"/>
                    <a:pt x="2238" y="2553"/>
                  </a:cubicBezTo>
                  <a:lnTo>
                    <a:pt x="2238" y="2206"/>
                  </a:lnTo>
                  <a:lnTo>
                    <a:pt x="2584" y="2206"/>
                  </a:lnTo>
                  <a:cubicBezTo>
                    <a:pt x="3214" y="2206"/>
                    <a:pt x="3687" y="1671"/>
                    <a:pt x="3687" y="1104"/>
                  </a:cubicBezTo>
                  <a:cubicBezTo>
                    <a:pt x="3687" y="505"/>
                    <a:pt x="3183" y="1"/>
                    <a:pt x="2584" y="1"/>
                  </a:cubicBezTo>
                  <a:cubicBezTo>
                    <a:pt x="2269" y="1"/>
                    <a:pt x="2112" y="95"/>
                    <a:pt x="1860" y="253"/>
                  </a:cubicBezTo>
                  <a:cubicBezTo>
                    <a:pt x="1576" y="95"/>
                    <a:pt x="1419" y="1"/>
                    <a:pt x="1104"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24" name="Google Shape;8224;p94"/>
            <p:cNvSpPr/>
            <p:nvPr/>
          </p:nvSpPr>
          <p:spPr>
            <a:xfrm>
              <a:off x="-51894725" y="3614000"/>
              <a:ext cx="121325" cy="106350"/>
            </a:xfrm>
            <a:custGeom>
              <a:avLst/>
              <a:gdLst/>
              <a:ahLst/>
              <a:cxnLst/>
              <a:rect l="l" t="t" r="r" b="b"/>
              <a:pathLst>
                <a:path w="4853" h="4254" extrusionOk="0">
                  <a:moveTo>
                    <a:pt x="1576" y="0"/>
                  </a:moveTo>
                  <a:lnTo>
                    <a:pt x="1" y="441"/>
                  </a:lnTo>
                  <a:cubicBezTo>
                    <a:pt x="32" y="567"/>
                    <a:pt x="32" y="725"/>
                    <a:pt x="64" y="851"/>
                  </a:cubicBezTo>
                  <a:lnTo>
                    <a:pt x="64" y="914"/>
                  </a:lnTo>
                  <a:cubicBezTo>
                    <a:pt x="473" y="2836"/>
                    <a:pt x="2206" y="4254"/>
                    <a:pt x="4159" y="4254"/>
                  </a:cubicBezTo>
                  <a:lnTo>
                    <a:pt x="4600" y="4254"/>
                  </a:lnTo>
                  <a:lnTo>
                    <a:pt x="4852" y="2678"/>
                  </a:lnTo>
                  <a:lnTo>
                    <a:pt x="4852" y="2678"/>
                  </a:lnTo>
                  <a:cubicBezTo>
                    <a:pt x="4632" y="2741"/>
                    <a:pt x="4411" y="2773"/>
                    <a:pt x="4159" y="2773"/>
                  </a:cubicBezTo>
                  <a:cubicBezTo>
                    <a:pt x="4131" y="2774"/>
                    <a:pt x="4103" y="2774"/>
                    <a:pt x="4076" y="2774"/>
                  </a:cubicBezTo>
                  <a:cubicBezTo>
                    <a:pt x="3164" y="2774"/>
                    <a:pt x="2350" y="2276"/>
                    <a:pt x="1891" y="1481"/>
                  </a:cubicBezTo>
                  <a:cubicBezTo>
                    <a:pt x="1639" y="1009"/>
                    <a:pt x="1544" y="536"/>
                    <a:pt x="157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25" name="Google Shape;8225;p94"/>
            <p:cNvSpPr/>
            <p:nvPr/>
          </p:nvSpPr>
          <p:spPr>
            <a:xfrm>
              <a:off x="-51838000" y="3590075"/>
              <a:ext cx="76400" cy="74350"/>
            </a:xfrm>
            <a:custGeom>
              <a:avLst/>
              <a:gdLst/>
              <a:ahLst/>
              <a:cxnLst/>
              <a:rect l="l" t="t" r="r" b="b"/>
              <a:pathLst>
                <a:path w="3056" h="2974" extrusionOk="0">
                  <a:moveTo>
                    <a:pt x="2615" y="0"/>
                  </a:moveTo>
                  <a:cubicBezTo>
                    <a:pt x="2583" y="0"/>
                    <a:pt x="2552" y="4"/>
                    <a:pt x="2520" y="12"/>
                  </a:cubicBezTo>
                  <a:lnTo>
                    <a:pt x="95" y="737"/>
                  </a:lnTo>
                  <a:cubicBezTo>
                    <a:pt x="0" y="1209"/>
                    <a:pt x="63" y="1650"/>
                    <a:pt x="284" y="2029"/>
                  </a:cubicBezTo>
                  <a:cubicBezTo>
                    <a:pt x="599" y="2627"/>
                    <a:pt x="1229" y="2974"/>
                    <a:pt x="1890" y="2974"/>
                  </a:cubicBezTo>
                  <a:cubicBezTo>
                    <a:pt x="2174" y="2974"/>
                    <a:pt x="2457" y="2911"/>
                    <a:pt x="2678" y="2785"/>
                  </a:cubicBezTo>
                  <a:lnTo>
                    <a:pt x="3056" y="422"/>
                  </a:lnTo>
                  <a:cubicBezTo>
                    <a:pt x="3056" y="296"/>
                    <a:pt x="2993" y="170"/>
                    <a:pt x="2930" y="107"/>
                  </a:cubicBezTo>
                  <a:cubicBezTo>
                    <a:pt x="2812" y="36"/>
                    <a:pt x="2711" y="0"/>
                    <a:pt x="2615"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26" name="Google Shape;8226;p94"/>
            <p:cNvSpPr/>
            <p:nvPr/>
          </p:nvSpPr>
          <p:spPr>
            <a:xfrm>
              <a:off x="-51988450" y="3666775"/>
              <a:ext cx="204800" cy="241825"/>
            </a:xfrm>
            <a:custGeom>
              <a:avLst/>
              <a:gdLst/>
              <a:ahLst/>
              <a:cxnLst/>
              <a:rect l="l" t="t" r="r" b="b"/>
              <a:pathLst>
                <a:path w="8192" h="9673" extrusionOk="0">
                  <a:moveTo>
                    <a:pt x="2678" y="3718"/>
                  </a:moveTo>
                  <a:cubicBezTo>
                    <a:pt x="2868" y="3718"/>
                    <a:pt x="3025" y="3875"/>
                    <a:pt x="3025" y="4096"/>
                  </a:cubicBezTo>
                  <a:cubicBezTo>
                    <a:pt x="3025" y="4285"/>
                    <a:pt x="2868" y="4442"/>
                    <a:pt x="2678" y="4442"/>
                  </a:cubicBezTo>
                  <a:cubicBezTo>
                    <a:pt x="2489" y="4442"/>
                    <a:pt x="2332" y="4285"/>
                    <a:pt x="2332" y="4096"/>
                  </a:cubicBezTo>
                  <a:cubicBezTo>
                    <a:pt x="2332" y="3875"/>
                    <a:pt x="2489" y="3718"/>
                    <a:pt x="2678" y="3718"/>
                  </a:cubicBezTo>
                  <a:close/>
                  <a:moveTo>
                    <a:pt x="5671" y="3781"/>
                  </a:moveTo>
                  <a:cubicBezTo>
                    <a:pt x="5860" y="3781"/>
                    <a:pt x="6018" y="3938"/>
                    <a:pt x="6018" y="4127"/>
                  </a:cubicBezTo>
                  <a:cubicBezTo>
                    <a:pt x="6018" y="4316"/>
                    <a:pt x="5860" y="4474"/>
                    <a:pt x="5671" y="4474"/>
                  </a:cubicBezTo>
                  <a:cubicBezTo>
                    <a:pt x="5482" y="4474"/>
                    <a:pt x="5325" y="4316"/>
                    <a:pt x="5325" y="4127"/>
                  </a:cubicBezTo>
                  <a:cubicBezTo>
                    <a:pt x="5325" y="3938"/>
                    <a:pt x="5482" y="3781"/>
                    <a:pt x="5671" y="3781"/>
                  </a:cubicBezTo>
                  <a:close/>
                  <a:moveTo>
                    <a:pt x="4191" y="4474"/>
                  </a:moveTo>
                  <a:cubicBezTo>
                    <a:pt x="4821" y="4474"/>
                    <a:pt x="5293" y="4978"/>
                    <a:pt x="5293" y="5577"/>
                  </a:cubicBezTo>
                  <a:cubicBezTo>
                    <a:pt x="5293" y="6207"/>
                    <a:pt x="4758" y="6679"/>
                    <a:pt x="4191" y="6679"/>
                  </a:cubicBezTo>
                  <a:cubicBezTo>
                    <a:pt x="3561" y="6679"/>
                    <a:pt x="3088" y="6175"/>
                    <a:pt x="3088" y="5577"/>
                  </a:cubicBezTo>
                  <a:cubicBezTo>
                    <a:pt x="3088" y="4946"/>
                    <a:pt x="3561" y="4474"/>
                    <a:pt x="4191" y="4474"/>
                  </a:cubicBezTo>
                  <a:close/>
                  <a:moveTo>
                    <a:pt x="5195" y="7034"/>
                  </a:moveTo>
                  <a:cubicBezTo>
                    <a:pt x="5293" y="7034"/>
                    <a:pt x="5388" y="7073"/>
                    <a:pt x="5451" y="7152"/>
                  </a:cubicBezTo>
                  <a:cubicBezTo>
                    <a:pt x="5640" y="7278"/>
                    <a:pt x="5640" y="7498"/>
                    <a:pt x="5482" y="7656"/>
                  </a:cubicBezTo>
                  <a:cubicBezTo>
                    <a:pt x="5136" y="8002"/>
                    <a:pt x="4663" y="8223"/>
                    <a:pt x="4128" y="8223"/>
                  </a:cubicBezTo>
                  <a:cubicBezTo>
                    <a:pt x="3624" y="8223"/>
                    <a:pt x="3151" y="8002"/>
                    <a:pt x="2836" y="7656"/>
                  </a:cubicBezTo>
                  <a:cubicBezTo>
                    <a:pt x="2678" y="7498"/>
                    <a:pt x="2678" y="7278"/>
                    <a:pt x="2836" y="7152"/>
                  </a:cubicBezTo>
                  <a:cubicBezTo>
                    <a:pt x="2915" y="7073"/>
                    <a:pt x="3017" y="7034"/>
                    <a:pt x="3112" y="7034"/>
                  </a:cubicBezTo>
                  <a:cubicBezTo>
                    <a:pt x="3206" y="7034"/>
                    <a:pt x="3293" y="7073"/>
                    <a:pt x="3340" y="7152"/>
                  </a:cubicBezTo>
                  <a:cubicBezTo>
                    <a:pt x="3561" y="7372"/>
                    <a:pt x="3852" y="7483"/>
                    <a:pt x="4140" y="7483"/>
                  </a:cubicBezTo>
                  <a:cubicBezTo>
                    <a:pt x="4427" y="7483"/>
                    <a:pt x="4711" y="7372"/>
                    <a:pt x="4915" y="7152"/>
                  </a:cubicBezTo>
                  <a:cubicBezTo>
                    <a:pt x="4994" y="7073"/>
                    <a:pt x="5097" y="7034"/>
                    <a:pt x="5195" y="7034"/>
                  </a:cubicBezTo>
                  <a:close/>
                  <a:moveTo>
                    <a:pt x="3403" y="0"/>
                  </a:moveTo>
                  <a:cubicBezTo>
                    <a:pt x="3120" y="347"/>
                    <a:pt x="2710" y="567"/>
                    <a:pt x="2237" y="693"/>
                  </a:cubicBezTo>
                  <a:cubicBezTo>
                    <a:pt x="2080" y="1575"/>
                    <a:pt x="1355" y="2237"/>
                    <a:pt x="410" y="2237"/>
                  </a:cubicBezTo>
                  <a:cubicBezTo>
                    <a:pt x="284" y="2237"/>
                    <a:pt x="158" y="2237"/>
                    <a:pt x="32" y="2174"/>
                  </a:cubicBezTo>
                  <a:cubicBezTo>
                    <a:pt x="32" y="2300"/>
                    <a:pt x="1" y="2458"/>
                    <a:pt x="1" y="2584"/>
                  </a:cubicBezTo>
                  <a:lnTo>
                    <a:pt x="1" y="5577"/>
                  </a:lnTo>
                  <a:cubicBezTo>
                    <a:pt x="1" y="7813"/>
                    <a:pt x="1859" y="9672"/>
                    <a:pt x="4096" y="9672"/>
                  </a:cubicBezTo>
                  <a:cubicBezTo>
                    <a:pt x="6333" y="9672"/>
                    <a:pt x="8192" y="7813"/>
                    <a:pt x="8192" y="5577"/>
                  </a:cubicBezTo>
                  <a:lnTo>
                    <a:pt x="8192" y="2930"/>
                  </a:lnTo>
                  <a:lnTo>
                    <a:pt x="7845" y="2930"/>
                  </a:lnTo>
                  <a:cubicBezTo>
                    <a:pt x="5924" y="2930"/>
                    <a:pt x="4191" y="1764"/>
                    <a:pt x="3403"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27" name="Google Shape;8227;p94"/>
            <p:cNvSpPr/>
            <p:nvPr/>
          </p:nvSpPr>
          <p:spPr>
            <a:xfrm>
              <a:off x="-51893150" y="3797500"/>
              <a:ext cx="18150" cy="17375"/>
            </a:xfrm>
            <a:custGeom>
              <a:avLst/>
              <a:gdLst/>
              <a:ahLst/>
              <a:cxnLst/>
              <a:rect l="l" t="t" r="r" b="b"/>
              <a:pathLst>
                <a:path w="726" h="695" extrusionOk="0">
                  <a:moveTo>
                    <a:pt x="379" y="1"/>
                  </a:moveTo>
                  <a:cubicBezTo>
                    <a:pt x="190" y="1"/>
                    <a:pt x="1" y="159"/>
                    <a:pt x="1" y="348"/>
                  </a:cubicBezTo>
                  <a:cubicBezTo>
                    <a:pt x="1" y="537"/>
                    <a:pt x="190" y="694"/>
                    <a:pt x="379" y="694"/>
                  </a:cubicBezTo>
                  <a:cubicBezTo>
                    <a:pt x="568" y="694"/>
                    <a:pt x="725" y="537"/>
                    <a:pt x="725" y="348"/>
                  </a:cubicBezTo>
                  <a:cubicBezTo>
                    <a:pt x="725" y="159"/>
                    <a:pt x="568" y="1"/>
                    <a:pt x="37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28" name="Google Shape;8228;p94"/>
            <p:cNvSpPr/>
            <p:nvPr/>
          </p:nvSpPr>
          <p:spPr>
            <a:xfrm>
              <a:off x="-51763200" y="3745525"/>
              <a:ext cx="18925" cy="63825"/>
            </a:xfrm>
            <a:custGeom>
              <a:avLst/>
              <a:gdLst/>
              <a:ahLst/>
              <a:cxnLst/>
              <a:rect l="l" t="t" r="r" b="b"/>
              <a:pathLst>
                <a:path w="757" h="2553" extrusionOk="0">
                  <a:moveTo>
                    <a:pt x="1" y="1"/>
                  </a:moveTo>
                  <a:lnTo>
                    <a:pt x="1" y="2553"/>
                  </a:lnTo>
                  <a:cubicBezTo>
                    <a:pt x="442" y="2269"/>
                    <a:pt x="757" y="1796"/>
                    <a:pt x="757" y="1229"/>
                  </a:cubicBezTo>
                  <a:cubicBezTo>
                    <a:pt x="757" y="725"/>
                    <a:pt x="442" y="253"/>
                    <a:pt x="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29" name="Google Shape;8229;p94"/>
            <p:cNvSpPr/>
            <p:nvPr/>
          </p:nvSpPr>
          <p:spPr>
            <a:xfrm>
              <a:off x="-52023900" y="3746325"/>
              <a:ext cx="18925" cy="63825"/>
            </a:xfrm>
            <a:custGeom>
              <a:avLst/>
              <a:gdLst/>
              <a:ahLst/>
              <a:cxnLst/>
              <a:rect l="l" t="t" r="r" b="b"/>
              <a:pathLst>
                <a:path w="757" h="2553" extrusionOk="0">
                  <a:moveTo>
                    <a:pt x="757" y="0"/>
                  </a:moveTo>
                  <a:cubicBezTo>
                    <a:pt x="316" y="221"/>
                    <a:pt x="1" y="693"/>
                    <a:pt x="1" y="1260"/>
                  </a:cubicBezTo>
                  <a:cubicBezTo>
                    <a:pt x="1" y="1796"/>
                    <a:pt x="316" y="2269"/>
                    <a:pt x="757" y="2552"/>
                  </a:cubicBezTo>
                  <a:lnTo>
                    <a:pt x="757"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230" name="Google Shape;8230;p94"/>
          <p:cNvGrpSpPr/>
          <p:nvPr/>
        </p:nvGrpSpPr>
        <p:grpSpPr>
          <a:xfrm>
            <a:off x="7637723" y="1835913"/>
            <a:ext cx="478628" cy="478628"/>
            <a:chOff x="-57173375" y="3198925"/>
            <a:chExt cx="319000" cy="319000"/>
          </a:xfrm>
        </p:grpSpPr>
        <p:sp>
          <p:nvSpPr>
            <p:cNvPr id="8231" name="Google Shape;8231;p94"/>
            <p:cNvSpPr/>
            <p:nvPr/>
          </p:nvSpPr>
          <p:spPr>
            <a:xfrm>
              <a:off x="-57120600" y="3237525"/>
              <a:ext cx="204800" cy="92825"/>
            </a:xfrm>
            <a:custGeom>
              <a:avLst/>
              <a:gdLst/>
              <a:ahLst/>
              <a:cxnLst/>
              <a:rect l="l" t="t" r="r" b="b"/>
              <a:pathLst>
                <a:path w="8192" h="3713" extrusionOk="0">
                  <a:moveTo>
                    <a:pt x="4096" y="0"/>
                  </a:moveTo>
                  <a:cubicBezTo>
                    <a:pt x="1954" y="0"/>
                    <a:pt x="189" y="1607"/>
                    <a:pt x="0" y="3686"/>
                  </a:cubicBezTo>
                  <a:cubicBezTo>
                    <a:pt x="81" y="3690"/>
                    <a:pt x="163" y="3692"/>
                    <a:pt x="245" y="3692"/>
                  </a:cubicBezTo>
                  <a:cubicBezTo>
                    <a:pt x="868" y="3692"/>
                    <a:pt x="1523" y="3579"/>
                    <a:pt x="2080" y="3245"/>
                  </a:cubicBezTo>
                  <a:cubicBezTo>
                    <a:pt x="2111" y="3182"/>
                    <a:pt x="2174" y="3056"/>
                    <a:pt x="2206" y="2993"/>
                  </a:cubicBezTo>
                  <a:cubicBezTo>
                    <a:pt x="2017" y="2615"/>
                    <a:pt x="1954" y="2237"/>
                    <a:pt x="2206" y="1890"/>
                  </a:cubicBezTo>
                  <a:cubicBezTo>
                    <a:pt x="2395" y="1512"/>
                    <a:pt x="2741" y="1323"/>
                    <a:pt x="3151" y="1323"/>
                  </a:cubicBezTo>
                  <a:cubicBezTo>
                    <a:pt x="3340" y="977"/>
                    <a:pt x="3686" y="725"/>
                    <a:pt x="4096" y="725"/>
                  </a:cubicBezTo>
                  <a:cubicBezTo>
                    <a:pt x="4474" y="725"/>
                    <a:pt x="4884" y="977"/>
                    <a:pt x="5041" y="1323"/>
                  </a:cubicBezTo>
                  <a:cubicBezTo>
                    <a:pt x="5419" y="1323"/>
                    <a:pt x="5829" y="1512"/>
                    <a:pt x="6018" y="1890"/>
                  </a:cubicBezTo>
                  <a:cubicBezTo>
                    <a:pt x="6207" y="2237"/>
                    <a:pt x="6207" y="2678"/>
                    <a:pt x="6018" y="2993"/>
                  </a:cubicBezTo>
                  <a:cubicBezTo>
                    <a:pt x="6049" y="3056"/>
                    <a:pt x="6112" y="3182"/>
                    <a:pt x="6144" y="3245"/>
                  </a:cubicBezTo>
                  <a:cubicBezTo>
                    <a:pt x="6654" y="3551"/>
                    <a:pt x="7206" y="3713"/>
                    <a:pt x="7783" y="3713"/>
                  </a:cubicBezTo>
                  <a:cubicBezTo>
                    <a:pt x="7918" y="3713"/>
                    <a:pt x="8054" y="3704"/>
                    <a:pt x="8192" y="3686"/>
                  </a:cubicBezTo>
                  <a:cubicBezTo>
                    <a:pt x="8003" y="1607"/>
                    <a:pt x="6207" y="0"/>
                    <a:pt x="409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32" name="Google Shape;8232;p94"/>
            <p:cNvSpPr/>
            <p:nvPr/>
          </p:nvSpPr>
          <p:spPr>
            <a:xfrm>
              <a:off x="-57053650" y="3273750"/>
              <a:ext cx="70100" cy="74850"/>
            </a:xfrm>
            <a:custGeom>
              <a:avLst/>
              <a:gdLst/>
              <a:ahLst/>
              <a:cxnLst/>
              <a:rect l="l" t="t" r="r" b="b"/>
              <a:pathLst>
                <a:path w="2804" h="2994" extrusionOk="0">
                  <a:moveTo>
                    <a:pt x="1418" y="1166"/>
                  </a:moveTo>
                  <a:cubicBezTo>
                    <a:pt x="1607" y="1166"/>
                    <a:pt x="1765" y="1323"/>
                    <a:pt x="1765" y="1544"/>
                  </a:cubicBezTo>
                  <a:cubicBezTo>
                    <a:pt x="1765" y="1733"/>
                    <a:pt x="1638" y="1891"/>
                    <a:pt x="1418" y="1891"/>
                  </a:cubicBezTo>
                  <a:cubicBezTo>
                    <a:pt x="1229" y="1891"/>
                    <a:pt x="1071" y="1733"/>
                    <a:pt x="1071" y="1544"/>
                  </a:cubicBezTo>
                  <a:cubicBezTo>
                    <a:pt x="1071" y="1323"/>
                    <a:pt x="1229" y="1166"/>
                    <a:pt x="1418" y="1166"/>
                  </a:cubicBezTo>
                  <a:close/>
                  <a:moveTo>
                    <a:pt x="1418" y="0"/>
                  </a:moveTo>
                  <a:cubicBezTo>
                    <a:pt x="1260" y="0"/>
                    <a:pt x="1103" y="126"/>
                    <a:pt x="1071" y="315"/>
                  </a:cubicBezTo>
                  <a:cubicBezTo>
                    <a:pt x="1019" y="497"/>
                    <a:pt x="860" y="615"/>
                    <a:pt x="664" y="615"/>
                  </a:cubicBezTo>
                  <a:cubicBezTo>
                    <a:pt x="623" y="615"/>
                    <a:pt x="580" y="610"/>
                    <a:pt x="536" y="599"/>
                  </a:cubicBezTo>
                  <a:cubicBezTo>
                    <a:pt x="492" y="573"/>
                    <a:pt x="447" y="561"/>
                    <a:pt x="402" y="561"/>
                  </a:cubicBezTo>
                  <a:cubicBezTo>
                    <a:pt x="284" y="561"/>
                    <a:pt x="172" y="642"/>
                    <a:pt x="126" y="756"/>
                  </a:cubicBezTo>
                  <a:cubicBezTo>
                    <a:pt x="32" y="914"/>
                    <a:pt x="63" y="1103"/>
                    <a:pt x="189" y="1197"/>
                  </a:cubicBezTo>
                  <a:cubicBezTo>
                    <a:pt x="347" y="1387"/>
                    <a:pt x="347" y="1639"/>
                    <a:pt x="189" y="1765"/>
                  </a:cubicBezTo>
                  <a:cubicBezTo>
                    <a:pt x="32" y="1891"/>
                    <a:pt x="0" y="2080"/>
                    <a:pt x="126" y="2237"/>
                  </a:cubicBezTo>
                  <a:cubicBezTo>
                    <a:pt x="175" y="2359"/>
                    <a:pt x="300" y="2406"/>
                    <a:pt x="427" y="2406"/>
                  </a:cubicBezTo>
                  <a:cubicBezTo>
                    <a:pt x="463" y="2406"/>
                    <a:pt x="500" y="2402"/>
                    <a:pt x="536" y="2395"/>
                  </a:cubicBezTo>
                  <a:cubicBezTo>
                    <a:pt x="580" y="2382"/>
                    <a:pt x="624" y="2376"/>
                    <a:pt x="667" y="2376"/>
                  </a:cubicBezTo>
                  <a:cubicBezTo>
                    <a:pt x="840" y="2376"/>
                    <a:pt x="996" y="2477"/>
                    <a:pt x="1071" y="2678"/>
                  </a:cubicBezTo>
                  <a:cubicBezTo>
                    <a:pt x="1103" y="2867"/>
                    <a:pt x="1260" y="2993"/>
                    <a:pt x="1418" y="2993"/>
                  </a:cubicBezTo>
                  <a:cubicBezTo>
                    <a:pt x="1575" y="2993"/>
                    <a:pt x="1733" y="2867"/>
                    <a:pt x="1765" y="2678"/>
                  </a:cubicBezTo>
                  <a:cubicBezTo>
                    <a:pt x="1789" y="2483"/>
                    <a:pt x="1946" y="2363"/>
                    <a:pt x="2118" y="2363"/>
                  </a:cubicBezTo>
                  <a:cubicBezTo>
                    <a:pt x="2168" y="2363"/>
                    <a:pt x="2219" y="2373"/>
                    <a:pt x="2269" y="2395"/>
                  </a:cubicBezTo>
                  <a:cubicBezTo>
                    <a:pt x="2309" y="2411"/>
                    <a:pt x="2354" y="2419"/>
                    <a:pt x="2399" y="2419"/>
                  </a:cubicBezTo>
                  <a:cubicBezTo>
                    <a:pt x="2530" y="2419"/>
                    <a:pt x="2663" y="2354"/>
                    <a:pt x="2710" y="2237"/>
                  </a:cubicBezTo>
                  <a:cubicBezTo>
                    <a:pt x="2804" y="2080"/>
                    <a:pt x="2741" y="1891"/>
                    <a:pt x="2647" y="1765"/>
                  </a:cubicBezTo>
                  <a:cubicBezTo>
                    <a:pt x="2489" y="1607"/>
                    <a:pt x="2489" y="1323"/>
                    <a:pt x="2647" y="1197"/>
                  </a:cubicBezTo>
                  <a:cubicBezTo>
                    <a:pt x="2804" y="1103"/>
                    <a:pt x="2804" y="914"/>
                    <a:pt x="2710" y="756"/>
                  </a:cubicBezTo>
                  <a:cubicBezTo>
                    <a:pt x="2663" y="640"/>
                    <a:pt x="2530" y="575"/>
                    <a:pt x="2399" y="575"/>
                  </a:cubicBezTo>
                  <a:cubicBezTo>
                    <a:pt x="2354" y="575"/>
                    <a:pt x="2309" y="583"/>
                    <a:pt x="2269" y="599"/>
                  </a:cubicBezTo>
                  <a:cubicBezTo>
                    <a:pt x="2235" y="609"/>
                    <a:pt x="2202" y="613"/>
                    <a:pt x="2170" y="613"/>
                  </a:cubicBezTo>
                  <a:cubicBezTo>
                    <a:pt x="1992" y="613"/>
                    <a:pt x="1845" y="475"/>
                    <a:pt x="1765" y="315"/>
                  </a:cubicBezTo>
                  <a:cubicBezTo>
                    <a:pt x="1733" y="126"/>
                    <a:pt x="1575" y="0"/>
                    <a:pt x="1418"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33" name="Google Shape;8233;p94"/>
            <p:cNvSpPr/>
            <p:nvPr/>
          </p:nvSpPr>
          <p:spPr>
            <a:xfrm>
              <a:off x="-57058375" y="3198925"/>
              <a:ext cx="82700" cy="26800"/>
            </a:xfrm>
            <a:custGeom>
              <a:avLst/>
              <a:gdLst/>
              <a:ahLst/>
              <a:cxnLst/>
              <a:rect l="l" t="t" r="r" b="b"/>
              <a:pathLst>
                <a:path w="3308" h="1072" extrusionOk="0">
                  <a:moveTo>
                    <a:pt x="1638" y="0"/>
                  </a:moveTo>
                  <a:cubicBezTo>
                    <a:pt x="882" y="0"/>
                    <a:pt x="252" y="441"/>
                    <a:pt x="0" y="1071"/>
                  </a:cubicBezTo>
                  <a:cubicBezTo>
                    <a:pt x="504" y="851"/>
                    <a:pt x="1040" y="756"/>
                    <a:pt x="1638" y="756"/>
                  </a:cubicBezTo>
                  <a:cubicBezTo>
                    <a:pt x="2206" y="756"/>
                    <a:pt x="2773" y="851"/>
                    <a:pt x="3308" y="1071"/>
                  </a:cubicBezTo>
                  <a:cubicBezTo>
                    <a:pt x="2993" y="441"/>
                    <a:pt x="2363" y="0"/>
                    <a:pt x="1638"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34" name="Google Shape;8234;p94"/>
            <p:cNvSpPr/>
            <p:nvPr/>
          </p:nvSpPr>
          <p:spPr>
            <a:xfrm>
              <a:off x="-57173375" y="3338325"/>
              <a:ext cx="319000" cy="179600"/>
            </a:xfrm>
            <a:custGeom>
              <a:avLst/>
              <a:gdLst/>
              <a:ahLst/>
              <a:cxnLst/>
              <a:rect l="l" t="t" r="r" b="b"/>
              <a:pathLst>
                <a:path w="12760" h="7184" extrusionOk="0">
                  <a:moveTo>
                    <a:pt x="4695" y="1198"/>
                  </a:moveTo>
                  <a:cubicBezTo>
                    <a:pt x="4915" y="1198"/>
                    <a:pt x="5073" y="1355"/>
                    <a:pt x="5073" y="1544"/>
                  </a:cubicBezTo>
                  <a:cubicBezTo>
                    <a:pt x="5073" y="1733"/>
                    <a:pt x="4915" y="1891"/>
                    <a:pt x="4695" y="1891"/>
                  </a:cubicBezTo>
                  <a:cubicBezTo>
                    <a:pt x="4506" y="1891"/>
                    <a:pt x="4348" y="1733"/>
                    <a:pt x="4348" y="1544"/>
                  </a:cubicBezTo>
                  <a:cubicBezTo>
                    <a:pt x="4348" y="1355"/>
                    <a:pt x="4506" y="1198"/>
                    <a:pt x="4695" y="1198"/>
                  </a:cubicBezTo>
                  <a:close/>
                  <a:moveTo>
                    <a:pt x="7688" y="1198"/>
                  </a:moveTo>
                  <a:cubicBezTo>
                    <a:pt x="7908" y="1198"/>
                    <a:pt x="8066" y="1355"/>
                    <a:pt x="8066" y="1544"/>
                  </a:cubicBezTo>
                  <a:cubicBezTo>
                    <a:pt x="8066" y="1733"/>
                    <a:pt x="7940" y="1891"/>
                    <a:pt x="7688" y="1891"/>
                  </a:cubicBezTo>
                  <a:cubicBezTo>
                    <a:pt x="7499" y="1891"/>
                    <a:pt x="7341" y="1733"/>
                    <a:pt x="7341" y="1544"/>
                  </a:cubicBezTo>
                  <a:cubicBezTo>
                    <a:pt x="7341" y="1355"/>
                    <a:pt x="7499" y="1198"/>
                    <a:pt x="7688" y="1198"/>
                  </a:cubicBezTo>
                  <a:close/>
                  <a:moveTo>
                    <a:pt x="946" y="2805"/>
                  </a:moveTo>
                  <a:cubicBezTo>
                    <a:pt x="1198" y="3151"/>
                    <a:pt x="1639" y="3403"/>
                    <a:pt x="2111" y="3403"/>
                  </a:cubicBezTo>
                  <a:cubicBezTo>
                    <a:pt x="2111" y="3844"/>
                    <a:pt x="1765" y="4128"/>
                    <a:pt x="1355" y="4128"/>
                  </a:cubicBezTo>
                  <a:cubicBezTo>
                    <a:pt x="977" y="4128"/>
                    <a:pt x="631" y="3781"/>
                    <a:pt x="631" y="3403"/>
                  </a:cubicBezTo>
                  <a:cubicBezTo>
                    <a:pt x="631" y="3151"/>
                    <a:pt x="725" y="2931"/>
                    <a:pt x="946" y="2805"/>
                  </a:cubicBezTo>
                  <a:close/>
                  <a:moveTo>
                    <a:pt x="11531" y="2805"/>
                  </a:moveTo>
                  <a:cubicBezTo>
                    <a:pt x="11720" y="2931"/>
                    <a:pt x="11846" y="3151"/>
                    <a:pt x="11846" y="3403"/>
                  </a:cubicBezTo>
                  <a:cubicBezTo>
                    <a:pt x="11846" y="3844"/>
                    <a:pt x="11531" y="4128"/>
                    <a:pt x="11090" y="4128"/>
                  </a:cubicBezTo>
                  <a:cubicBezTo>
                    <a:pt x="10681" y="4128"/>
                    <a:pt x="10334" y="3781"/>
                    <a:pt x="10334" y="3403"/>
                  </a:cubicBezTo>
                  <a:cubicBezTo>
                    <a:pt x="10807" y="3403"/>
                    <a:pt x="11248" y="3151"/>
                    <a:pt x="11531" y="2805"/>
                  </a:cubicBezTo>
                  <a:close/>
                  <a:moveTo>
                    <a:pt x="7302" y="3718"/>
                  </a:moveTo>
                  <a:cubicBezTo>
                    <a:pt x="7396" y="3718"/>
                    <a:pt x="7483" y="3750"/>
                    <a:pt x="7530" y="3813"/>
                  </a:cubicBezTo>
                  <a:cubicBezTo>
                    <a:pt x="7688" y="3939"/>
                    <a:pt x="7688" y="4191"/>
                    <a:pt x="7530" y="4348"/>
                  </a:cubicBezTo>
                  <a:cubicBezTo>
                    <a:pt x="7184" y="4695"/>
                    <a:pt x="6711" y="4884"/>
                    <a:pt x="6238" y="4884"/>
                  </a:cubicBezTo>
                  <a:cubicBezTo>
                    <a:pt x="5766" y="4884"/>
                    <a:pt x="5262" y="4695"/>
                    <a:pt x="4947" y="4348"/>
                  </a:cubicBezTo>
                  <a:cubicBezTo>
                    <a:pt x="4789" y="4191"/>
                    <a:pt x="4789" y="3939"/>
                    <a:pt x="4947" y="3813"/>
                  </a:cubicBezTo>
                  <a:cubicBezTo>
                    <a:pt x="5026" y="3750"/>
                    <a:pt x="5120" y="3718"/>
                    <a:pt x="5211" y="3718"/>
                  </a:cubicBezTo>
                  <a:cubicBezTo>
                    <a:pt x="5301" y="3718"/>
                    <a:pt x="5388" y="3750"/>
                    <a:pt x="5451" y="3813"/>
                  </a:cubicBezTo>
                  <a:cubicBezTo>
                    <a:pt x="5671" y="4033"/>
                    <a:pt x="5955" y="4144"/>
                    <a:pt x="6238" y="4144"/>
                  </a:cubicBezTo>
                  <a:cubicBezTo>
                    <a:pt x="6522" y="4144"/>
                    <a:pt x="6806" y="4033"/>
                    <a:pt x="7026" y="3813"/>
                  </a:cubicBezTo>
                  <a:cubicBezTo>
                    <a:pt x="7105" y="3750"/>
                    <a:pt x="7207" y="3718"/>
                    <a:pt x="7302" y="3718"/>
                  </a:cubicBezTo>
                  <a:close/>
                  <a:moveTo>
                    <a:pt x="4317" y="1"/>
                  </a:moveTo>
                  <a:cubicBezTo>
                    <a:pt x="3781" y="284"/>
                    <a:pt x="3119" y="410"/>
                    <a:pt x="2552" y="410"/>
                  </a:cubicBezTo>
                  <a:cubicBezTo>
                    <a:pt x="2426" y="410"/>
                    <a:pt x="2300" y="410"/>
                    <a:pt x="2206" y="379"/>
                  </a:cubicBezTo>
                  <a:lnTo>
                    <a:pt x="2206" y="410"/>
                  </a:lnTo>
                  <a:cubicBezTo>
                    <a:pt x="1355" y="410"/>
                    <a:pt x="694" y="1072"/>
                    <a:pt x="694" y="1891"/>
                  </a:cubicBezTo>
                  <a:cubicBezTo>
                    <a:pt x="694" y="1985"/>
                    <a:pt x="694" y="2017"/>
                    <a:pt x="725" y="2112"/>
                  </a:cubicBezTo>
                  <a:cubicBezTo>
                    <a:pt x="253" y="2364"/>
                    <a:pt x="0" y="2836"/>
                    <a:pt x="0" y="3403"/>
                  </a:cubicBezTo>
                  <a:cubicBezTo>
                    <a:pt x="0" y="4222"/>
                    <a:pt x="662" y="4884"/>
                    <a:pt x="1481" y="4884"/>
                  </a:cubicBezTo>
                  <a:cubicBezTo>
                    <a:pt x="1891" y="4884"/>
                    <a:pt x="2237" y="4726"/>
                    <a:pt x="2521" y="4506"/>
                  </a:cubicBezTo>
                  <a:cubicBezTo>
                    <a:pt x="3088" y="6050"/>
                    <a:pt x="4632" y="7184"/>
                    <a:pt x="6364" y="7184"/>
                  </a:cubicBezTo>
                  <a:cubicBezTo>
                    <a:pt x="8097" y="7184"/>
                    <a:pt x="9641" y="6050"/>
                    <a:pt x="10240" y="4506"/>
                  </a:cubicBezTo>
                  <a:cubicBezTo>
                    <a:pt x="10492" y="4726"/>
                    <a:pt x="10870" y="4884"/>
                    <a:pt x="11248" y="4884"/>
                  </a:cubicBezTo>
                  <a:cubicBezTo>
                    <a:pt x="12067" y="4884"/>
                    <a:pt x="12760" y="4222"/>
                    <a:pt x="12760" y="3403"/>
                  </a:cubicBezTo>
                  <a:cubicBezTo>
                    <a:pt x="12571" y="2836"/>
                    <a:pt x="12256" y="2364"/>
                    <a:pt x="11846" y="2112"/>
                  </a:cubicBezTo>
                  <a:lnTo>
                    <a:pt x="11846" y="1891"/>
                  </a:lnTo>
                  <a:cubicBezTo>
                    <a:pt x="11846" y="1072"/>
                    <a:pt x="11153" y="410"/>
                    <a:pt x="10334" y="410"/>
                  </a:cubicBezTo>
                  <a:lnTo>
                    <a:pt x="10334" y="379"/>
                  </a:lnTo>
                  <a:cubicBezTo>
                    <a:pt x="10208" y="379"/>
                    <a:pt x="10114" y="410"/>
                    <a:pt x="9988" y="410"/>
                  </a:cubicBezTo>
                  <a:cubicBezTo>
                    <a:pt x="9357" y="410"/>
                    <a:pt x="8727" y="253"/>
                    <a:pt x="8160" y="1"/>
                  </a:cubicBezTo>
                  <a:lnTo>
                    <a:pt x="8160" y="32"/>
                  </a:lnTo>
                  <a:cubicBezTo>
                    <a:pt x="7971" y="410"/>
                    <a:pt x="7593" y="599"/>
                    <a:pt x="7184" y="599"/>
                  </a:cubicBezTo>
                  <a:cubicBezTo>
                    <a:pt x="6995" y="946"/>
                    <a:pt x="6648" y="1198"/>
                    <a:pt x="6238" y="1198"/>
                  </a:cubicBezTo>
                  <a:cubicBezTo>
                    <a:pt x="5860" y="1198"/>
                    <a:pt x="5451" y="946"/>
                    <a:pt x="5293" y="599"/>
                  </a:cubicBezTo>
                  <a:cubicBezTo>
                    <a:pt x="4852" y="599"/>
                    <a:pt x="4506" y="410"/>
                    <a:pt x="4317" y="32"/>
                  </a:cubicBezTo>
                  <a:lnTo>
                    <a:pt x="4317"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235" name="Google Shape;8235;p94"/>
          <p:cNvGrpSpPr/>
          <p:nvPr/>
        </p:nvGrpSpPr>
        <p:grpSpPr>
          <a:xfrm>
            <a:off x="7638904" y="2472499"/>
            <a:ext cx="476264" cy="419587"/>
            <a:chOff x="-57176525" y="3610050"/>
            <a:chExt cx="317425" cy="279650"/>
          </a:xfrm>
        </p:grpSpPr>
        <p:sp>
          <p:nvSpPr>
            <p:cNvPr id="8236" name="Google Shape;8236;p94"/>
            <p:cNvSpPr/>
            <p:nvPr/>
          </p:nvSpPr>
          <p:spPr>
            <a:xfrm>
              <a:off x="-57109575" y="3610050"/>
              <a:ext cx="181950" cy="56750"/>
            </a:xfrm>
            <a:custGeom>
              <a:avLst/>
              <a:gdLst/>
              <a:ahLst/>
              <a:cxnLst/>
              <a:rect l="l" t="t" r="r" b="b"/>
              <a:pathLst>
                <a:path w="7278" h="2270" extrusionOk="0">
                  <a:moveTo>
                    <a:pt x="3655" y="1"/>
                  </a:moveTo>
                  <a:cubicBezTo>
                    <a:pt x="2080" y="1"/>
                    <a:pt x="693" y="914"/>
                    <a:pt x="0" y="2269"/>
                  </a:cubicBezTo>
                  <a:lnTo>
                    <a:pt x="7278" y="2269"/>
                  </a:lnTo>
                  <a:cubicBezTo>
                    <a:pt x="6648" y="914"/>
                    <a:pt x="5262" y="1"/>
                    <a:pt x="365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37" name="Google Shape;8237;p94"/>
            <p:cNvSpPr/>
            <p:nvPr/>
          </p:nvSpPr>
          <p:spPr>
            <a:xfrm>
              <a:off x="-57120600" y="3684100"/>
              <a:ext cx="88225" cy="36375"/>
            </a:xfrm>
            <a:custGeom>
              <a:avLst/>
              <a:gdLst/>
              <a:ahLst/>
              <a:cxnLst/>
              <a:rect l="l" t="t" r="r" b="b"/>
              <a:pathLst>
                <a:path w="3529" h="1455" extrusionOk="0">
                  <a:moveTo>
                    <a:pt x="158" y="0"/>
                  </a:moveTo>
                  <a:cubicBezTo>
                    <a:pt x="32" y="347"/>
                    <a:pt x="0" y="756"/>
                    <a:pt x="0" y="1103"/>
                  </a:cubicBezTo>
                  <a:lnTo>
                    <a:pt x="0" y="1450"/>
                  </a:lnTo>
                  <a:lnTo>
                    <a:pt x="977" y="1450"/>
                  </a:lnTo>
                  <a:cubicBezTo>
                    <a:pt x="1030" y="1453"/>
                    <a:pt x="1083" y="1454"/>
                    <a:pt x="1135" y="1454"/>
                  </a:cubicBezTo>
                  <a:cubicBezTo>
                    <a:pt x="2170" y="1454"/>
                    <a:pt x="3049" y="870"/>
                    <a:pt x="3529"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38" name="Google Shape;8238;p94"/>
            <p:cNvSpPr/>
            <p:nvPr/>
          </p:nvSpPr>
          <p:spPr>
            <a:xfrm>
              <a:off x="-57176525" y="3747100"/>
              <a:ext cx="28375" cy="67775"/>
            </a:xfrm>
            <a:custGeom>
              <a:avLst/>
              <a:gdLst/>
              <a:ahLst/>
              <a:cxnLst/>
              <a:rect l="l" t="t" r="r" b="b"/>
              <a:pathLst>
                <a:path w="1135" h="2711" extrusionOk="0">
                  <a:moveTo>
                    <a:pt x="1135" y="1"/>
                  </a:moveTo>
                  <a:lnTo>
                    <a:pt x="1135" y="1"/>
                  </a:lnTo>
                  <a:cubicBezTo>
                    <a:pt x="473" y="379"/>
                    <a:pt x="0" y="1135"/>
                    <a:pt x="0" y="1954"/>
                  </a:cubicBezTo>
                  <a:lnTo>
                    <a:pt x="0" y="2521"/>
                  </a:lnTo>
                  <a:cubicBezTo>
                    <a:pt x="0" y="2647"/>
                    <a:pt x="63" y="2710"/>
                    <a:pt x="189" y="2710"/>
                  </a:cubicBezTo>
                  <a:cubicBezTo>
                    <a:pt x="410" y="2679"/>
                    <a:pt x="662" y="2647"/>
                    <a:pt x="883" y="2521"/>
                  </a:cubicBezTo>
                  <a:cubicBezTo>
                    <a:pt x="788" y="2206"/>
                    <a:pt x="757" y="1891"/>
                    <a:pt x="757" y="1576"/>
                  </a:cubicBezTo>
                  <a:cubicBezTo>
                    <a:pt x="757" y="946"/>
                    <a:pt x="946" y="442"/>
                    <a:pt x="113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39" name="Google Shape;8239;p94"/>
            <p:cNvSpPr/>
            <p:nvPr/>
          </p:nvSpPr>
          <p:spPr>
            <a:xfrm>
              <a:off x="-57139500" y="3743175"/>
              <a:ext cx="37825" cy="89025"/>
            </a:xfrm>
            <a:custGeom>
              <a:avLst/>
              <a:gdLst/>
              <a:ahLst/>
              <a:cxnLst/>
              <a:rect l="l" t="t" r="r" b="b"/>
              <a:pathLst>
                <a:path w="1513" h="3561" extrusionOk="0">
                  <a:moveTo>
                    <a:pt x="744" y="0"/>
                  </a:moveTo>
                  <a:cubicBezTo>
                    <a:pt x="685" y="0"/>
                    <a:pt x="630" y="32"/>
                    <a:pt x="599" y="95"/>
                  </a:cubicBezTo>
                  <a:cubicBezTo>
                    <a:pt x="347" y="410"/>
                    <a:pt x="0" y="1008"/>
                    <a:pt x="0" y="1764"/>
                  </a:cubicBezTo>
                  <a:cubicBezTo>
                    <a:pt x="0" y="2363"/>
                    <a:pt x="284" y="2993"/>
                    <a:pt x="599" y="3466"/>
                  </a:cubicBezTo>
                  <a:cubicBezTo>
                    <a:pt x="630" y="3529"/>
                    <a:pt x="685" y="3560"/>
                    <a:pt x="744" y="3560"/>
                  </a:cubicBezTo>
                  <a:cubicBezTo>
                    <a:pt x="804" y="3560"/>
                    <a:pt x="867" y="3529"/>
                    <a:pt x="914" y="3466"/>
                  </a:cubicBezTo>
                  <a:cubicBezTo>
                    <a:pt x="1260" y="2962"/>
                    <a:pt x="1512" y="2395"/>
                    <a:pt x="1512" y="1764"/>
                  </a:cubicBezTo>
                  <a:cubicBezTo>
                    <a:pt x="1512" y="1040"/>
                    <a:pt x="1134" y="410"/>
                    <a:pt x="914" y="95"/>
                  </a:cubicBezTo>
                  <a:cubicBezTo>
                    <a:pt x="867" y="32"/>
                    <a:pt x="804" y="0"/>
                    <a:pt x="744"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40" name="Google Shape;8240;p94"/>
            <p:cNvSpPr/>
            <p:nvPr/>
          </p:nvSpPr>
          <p:spPr>
            <a:xfrm>
              <a:off x="-57104075" y="3684875"/>
              <a:ext cx="244975" cy="204825"/>
            </a:xfrm>
            <a:custGeom>
              <a:avLst/>
              <a:gdLst/>
              <a:ahLst/>
              <a:cxnLst/>
              <a:rect l="l" t="t" r="r" b="b"/>
              <a:pathLst>
                <a:path w="9799" h="8193" extrusionOk="0">
                  <a:moveTo>
                    <a:pt x="1923" y="2269"/>
                  </a:moveTo>
                  <a:cubicBezTo>
                    <a:pt x="2143" y="2269"/>
                    <a:pt x="2301" y="2427"/>
                    <a:pt x="2301" y="2616"/>
                  </a:cubicBezTo>
                  <a:cubicBezTo>
                    <a:pt x="2301" y="2805"/>
                    <a:pt x="2143" y="2962"/>
                    <a:pt x="1923" y="2962"/>
                  </a:cubicBezTo>
                  <a:cubicBezTo>
                    <a:pt x="1734" y="2962"/>
                    <a:pt x="1576" y="2805"/>
                    <a:pt x="1576" y="2616"/>
                  </a:cubicBezTo>
                  <a:cubicBezTo>
                    <a:pt x="1576" y="2427"/>
                    <a:pt x="1734" y="2269"/>
                    <a:pt x="1923" y="2269"/>
                  </a:cubicBezTo>
                  <a:close/>
                  <a:moveTo>
                    <a:pt x="4916" y="2269"/>
                  </a:moveTo>
                  <a:cubicBezTo>
                    <a:pt x="5136" y="2269"/>
                    <a:pt x="5294" y="2427"/>
                    <a:pt x="5294" y="2616"/>
                  </a:cubicBezTo>
                  <a:cubicBezTo>
                    <a:pt x="5325" y="2805"/>
                    <a:pt x="5168" y="2962"/>
                    <a:pt x="4916" y="2962"/>
                  </a:cubicBezTo>
                  <a:cubicBezTo>
                    <a:pt x="4727" y="2962"/>
                    <a:pt x="4569" y="2805"/>
                    <a:pt x="4569" y="2616"/>
                  </a:cubicBezTo>
                  <a:cubicBezTo>
                    <a:pt x="4569" y="2427"/>
                    <a:pt x="4727" y="2269"/>
                    <a:pt x="4916" y="2269"/>
                  </a:cubicBezTo>
                  <a:close/>
                  <a:moveTo>
                    <a:pt x="8759" y="3876"/>
                  </a:moveTo>
                  <a:cubicBezTo>
                    <a:pt x="8948" y="4002"/>
                    <a:pt x="9074" y="4222"/>
                    <a:pt x="9074" y="4474"/>
                  </a:cubicBezTo>
                  <a:cubicBezTo>
                    <a:pt x="9074" y="4853"/>
                    <a:pt x="8759" y="5199"/>
                    <a:pt x="8318" y="5199"/>
                  </a:cubicBezTo>
                  <a:cubicBezTo>
                    <a:pt x="7909" y="5199"/>
                    <a:pt x="7531" y="4853"/>
                    <a:pt x="7531" y="4474"/>
                  </a:cubicBezTo>
                  <a:cubicBezTo>
                    <a:pt x="8003" y="4474"/>
                    <a:pt x="8476" y="4222"/>
                    <a:pt x="8759" y="3876"/>
                  </a:cubicBezTo>
                  <a:close/>
                  <a:moveTo>
                    <a:pt x="4530" y="4766"/>
                  </a:moveTo>
                  <a:cubicBezTo>
                    <a:pt x="4624" y="4766"/>
                    <a:pt x="4711" y="4805"/>
                    <a:pt x="4758" y="4884"/>
                  </a:cubicBezTo>
                  <a:cubicBezTo>
                    <a:pt x="4916" y="5010"/>
                    <a:pt x="4916" y="5231"/>
                    <a:pt x="4758" y="5420"/>
                  </a:cubicBezTo>
                  <a:cubicBezTo>
                    <a:pt x="4412" y="5766"/>
                    <a:pt x="3939" y="5955"/>
                    <a:pt x="3466" y="5955"/>
                  </a:cubicBezTo>
                  <a:cubicBezTo>
                    <a:pt x="2994" y="5955"/>
                    <a:pt x="2490" y="5766"/>
                    <a:pt x="2175" y="5420"/>
                  </a:cubicBezTo>
                  <a:cubicBezTo>
                    <a:pt x="2017" y="5262"/>
                    <a:pt x="2017" y="5010"/>
                    <a:pt x="2175" y="4884"/>
                  </a:cubicBezTo>
                  <a:cubicBezTo>
                    <a:pt x="2254" y="4805"/>
                    <a:pt x="2348" y="4766"/>
                    <a:pt x="2439" y="4766"/>
                  </a:cubicBezTo>
                  <a:cubicBezTo>
                    <a:pt x="2529" y="4766"/>
                    <a:pt x="2616" y="4805"/>
                    <a:pt x="2679" y="4884"/>
                  </a:cubicBezTo>
                  <a:cubicBezTo>
                    <a:pt x="2899" y="5105"/>
                    <a:pt x="3183" y="5215"/>
                    <a:pt x="3466" y="5215"/>
                  </a:cubicBezTo>
                  <a:cubicBezTo>
                    <a:pt x="3750" y="5215"/>
                    <a:pt x="4034" y="5105"/>
                    <a:pt x="4254" y="4884"/>
                  </a:cubicBezTo>
                  <a:cubicBezTo>
                    <a:pt x="4333" y="4805"/>
                    <a:pt x="4435" y="4766"/>
                    <a:pt x="4530" y="4766"/>
                  </a:cubicBezTo>
                  <a:close/>
                  <a:moveTo>
                    <a:pt x="3687" y="1"/>
                  </a:moveTo>
                  <a:cubicBezTo>
                    <a:pt x="3120" y="1356"/>
                    <a:pt x="1797" y="2269"/>
                    <a:pt x="316" y="2269"/>
                  </a:cubicBezTo>
                  <a:lnTo>
                    <a:pt x="253" y="2269"/>
                  </a:lnTo>
                  <a:cubicBezTo>
                    <a:pt x="536" y="2679"/>
                    <a:pt x="852" y="3372"/>
                    <a:pt x="852" y="4096"/>
                  </a:cubicBezTo>
                  <a:cubicBezTo>
                    <a:pt x="852" y="5168"/>
                    <a:pt x="253" y="5987"/>
                    <a:pt x="1" y="6302"/>
                  </a:cubicBezTo>
                  <a:cubicBezTo>
                    <a:pt x="757" y="7467"/>
                    <a:pt x="2017" y="8192"/>
                    <a:pt x="3435" y="8192"/>
                  </a:cubicBezTo>
                  <a:cubicBezTo>
                    <a:pt x="5168" y="8192"/>
                    <a:pt x="6648" y="7089"/>
                    <a:pt x="7247" y="5577"/>
                  </a:cubicBezTo>
                  <a:cubicBezTo>
                    <a:pt x="7531" y="5798"/>
                    <a:pt x="7877" y="5955"/>
                    <a:pt x="8287" y="5955"/>
                  </a:cubicBezTo>
                  <a:cubicBezTo>
                    <a:pt x="9106" y="5955"/>
                    <a:pt x="9767" y="5294"/>
                    <a:pt x="9767" y="4474"/>
                  </a:cubicBezTo>
                  <a:cubicBezTo>
                    <a:pt x="9799" y="3907"/>
                    <a:pt x="9484" y="3435"/>
                    <a:pt x="9074" y="3151"/>
                  </a:cubicBezTo>
                  <a:lnTo>
                    <a:pt x="9074" y="2962"/>
                  </a:lnTo>
                  <a:cubicBezTo>
                    <a:pt x="9074" y="2143"/>
                    <a:pt x="8350" y="1482"/>
                    <a:pt x="7531" y="1482"/>
                  </a:cubicBezTo>
                  <a:lnTo>
                    <a:pt x="7531" y="1103"/>
                  </a:lnTo>
                  <a:cubicBezTo>
                    <a:pt x="7531" y="725"/>
                    <a:pt x="7499" y="379"/>
                    <a:pt x="7373"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241" name="Google Shape;8241;p94"/>
          <p:cNvGrpSpPr/>
          <p:nvPr/>
        </p:nvGrpSpPr>
        <p:grpSpPr>
          <a:xfrm>
            <a:off x="10586178" y="1835912"/>
            <a:ext cx="477465" cy="475101"/>
            <a:chOff x="-55202750" y="3198925"/>
            <a:chExt cx="318225" cy="316650"/>
          </a:xfrm>
        </p:grpSpPr>
        <p:sp>
          <p:nvSpPr>
            <p:cNvPr id="8242" name="Google Shape;8242;p94"/>
            <p:cNvSpPr/>
            <p:nvPr/>
          </p:nvSpPr>
          <p:spPr>
            <a:xfrm>
              <a:off x="-55130275" y="3293425"/>
              <a:ext cx="167775" cy="168575"/>
            </a:xfrm>
            <a:custGeom>
              <a:avLst/>
              <a:gdLst/>
              <a:ahLst/>
              <a:cxnLst/>
              <a:rect l="l" t="t" r="r" b="b"/>
              <a:pathLst>
                <a:path w="6711" h="6743" extrusionOk="0">
                  <a:moveTo>
                    <a:pt x="1891" y="2238"/>
                  </a:moveTo>
                  <a:cubicBezTo>
                    <a:pt x="2111" y="2238"/>
                    <a:pt x="2269" y="2395"/>
                    <a:pt x="2269" y="2584"/>
                  </a:cubicBezTo>
                  <a:cubicBezTo>
                    <a:pt x="2269" y="2805"/>
                    <a:pt x="2111" y="2962"/>
                    <a:pt x="1891" y="2962"/>
                  </a:cubicBezTo>
                  <a:cubicBezTo>
                    <a:pt x="1702" y="2962"/>
                    <a:pt x="1544" y="2836"/>
                    <a:pt x="1544" y="2584"/>
                  </a:cubicBezTo>
                  <a:cubicBezTo>
                    <a:pt x="1544" y="2395"/>
                    <a:pt x="1702" y="2238"/>
                    <a:pt x="1891" y="2238"/>
                  </a:cubicBezTo>
                  <a:close/>
                  <a:moveTo>
                    <a:pt x="4884" y="2269"/>
                  </a:moveTo>
                  <a:cubicBezTo>
                    <a:pt x="5104" y="2269"/>
                    <a:pt x="5262" y="2427"/>
                    <a:pt x="5262" y="2647"/>
                  </a:cubicBezTo>
                  <a:cubicBezTo>
                    <a:pt x="5262" y="2836"/>
                    <a:pt x="5104" y="2994"/>
                    <a:pt x="4884" y="2994"/>
                  </a:cubicBezTo>
                  <a:cubicBezTo>
                    <a:pt x="4695" y="2994"/>
                    <a:pt x="4537" y="2836"/>
                    <a:pt x="4537" y="2647"/>
                  </a:cubicBezTo>
                  <a:cubicBezTo>
                    <a:pt x="4537" y="2427"/>
                    <a:pt x="4695" y="2269"/>
                    <a:pt x="4884" y="2269"/>
                  </a:cubicBezTo>
                  <a:close/>
                  <a:moveTo>
                    <a:pt x="4454" y="4798"/>
                  </a:moveTo>
                  <a:cubicBezTo>
                    <a:pt x="4545" y="4798"/>
                    <a:pt x="4632" y="4837"/>
                    <a:pt x="4695" y="4916"/>
                  </a:cubicBezTo>
                  <a:cubicBezTo>
                    <a:pt x="4852" y="5042"/>
                    <a:pt x="4852" y="5262"/>
                    <a:pt x="4726" y="5420"/>
                  </a:cubicBezTo>
                  <a:cubicBezTo>
                    <a:pt x="4380" y="5798"/>
                    <a:pt x="3907" y="5987"/>
                    <a:pt x="3403" y="5987"/>
                  </a:cubicBezTo>
                  <a:cubicBezTo>
                    <a:pt x="2899" y="5987"/>
                    <a:pt x="2426" y="5798"/>
                    <a:pt x="2111" y="5420"/>
                  </a:cubicBezTo>
                  <a:cubicBezTo>
                    <a:pt x="1954" y="5262"/>
                    <a:pt x="1954" y="5042"/>
                    <a:pt x="2111" y="4916"/>
                  </a:cubicBezTo>
                  <a:cubicBezTo>
                    <a:pt x="2190" y="4837"/>
                    <a:pt x="2284" y="4798"/>
                    <a:pt x="2375" y="4798"/>
                  </a:cubicBezTo>
                  <a:cubicBezTo>
                    <a:pt x="2466" y="4798"/>
                    <a:pt x="2552" y="4837"/>
                    <a:pt x="2615" y="4916"/>
                  </a:cubicBezTo>
                  <a:cubicBezTo>
                    <a:pt x="2836" y="5136"/>
                    <a:pt x="3119" y="5246"/>
                    <a:pt x="3403" y="5246"/>
                  </a:cubicBezTo>
                  <a:cubicBezTo>
                    <a:pt x="3686" y="5246"/>
                    <a:pt x="3970" y="5136"/>
                    <a:pt x="4191" y="4916"/>
                  </a:cubicBezTo>
                  <a:cubicBezTo>
                    <a:pt x="4269" y="4837"/>
                    <a:pt x="4364" y="4798"/>
                    <a:pt x="4454" y="4798"/>
                  </a:cubicBezTo>
                  <a:close/>
                  <a:moveTo>
                    <a:pt x="3403" y="1"/>
                  </a:moveTo>
                  <a:cubicBezTo>
                    <a:pt x="2773" y="1261"/>
                    <a:pt x="1513" y="2112"/>
                    <a:pt x="63" y="2238"/>
                  </a:cubicBezTo>
                  <a:cubicBezTo>
                    <a:pt x="63" y="2364"/>
                    <a:pt x="0" y="2521"/>
                    <a:pt x="0" y="2647"/>
                  </a:cubicBezTo>
                  <a:lnTo>
                    <a:pt x="0" y="4128"/>
                  </a:lnTo>
                  <a:cubicBezTo>
                    <a:pt x="0" y="5577"/>
                    <a:pt x="1198" y="6743"/>
                    <a:pt x="2615" y="6743"/>
                  </a:cubicBezTo>
                  <a:lnTo>
                    <a:pt x="4096" y="6743"/>
                  </a:lnTo>
                  <a:cubicBezTo>
                    <a:pt x="5577" y="6743"/>
                    <a:pt x="6711" y="5546"/>
                    <a:pt x="6711" y="4128"/>
                  </a:cubicBezTo>
                  <a:lnTo>
                    <a:pt x="6711" y="2647"/>
                  </a:lnTo>
                  <a:cubicBezTo>
                    <a:pt x="6711" y="2521"/>
                    <a:pt x="6711" y="2364"/>
                    <a:pt x="6679" y="2238"/>
                  </a:cubicBezTo>
                  <a:cubicBezTo>
                    <a:pt x="5293" y="2112"/>
                    <a:pt x="4033" y="1261"/>
                    <a:pt x="3403"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43" name="Google Shape;8243;p94"/>
            <p:cNvSpPr/>
            <p:nvPr/>
          </p:nvSpPr>
          <p:spPr>
            <a:xfrm>
              <a:off x="-55202750" y="3198925"/>
              <a:ext cx="318225" cy="316650"/>
            </a:xfrm>
            <a:custGeom>
              <a:avLst/>
              <a:gdLst/>
              <a:ahLst/>
              <a:cxnLst/>
              <a:rect l="l" t="t" r="r" b="b"/>
              <a:pathLst>
                <a:path w="12729" h="12666" extrusionOk="0">
                  <a:moveTo>
                    <a:pt x="6302" y="2221"/>
                  </a:moveTo>
                  <a:cubicBezTo>
                    <a:pt x="6459" y="2221"/>
                    <a:pt x="6617" y="2300"/>
                    <a:pt x="6648" y="2458"/>
                  </a:cubicBezTo>
                  <a:lnTo>
                    <a:pt x="6680" y="2615"/>
                  </a:lnTo>
                  <a:cubicBezTo>
                    <a:pt x="7058" y="4127"/>
                    <a:pt x="8381" y="5230"/>
                    <a:pt x="9956" y="5230"/>
                  </a:cubicBezTo>
                  <a:cubicBezTo>
                    <a:pt x="10145" y="5230"/>
                    <a:pt x="10272" y="5356"/>
                    <a:pt x="10303" y="5545"/>
                  </a:cubicBezTo>
                  <a:cubicBezTo>
                    <a:pt x="10366" y="5829"/>
                    <a:pt x="10398" y="6112"/>
                    <a:pt x="10398" y="6364"/>
                  </a:cubicBezTo>
                  <a:lnTo>
                    <a:pt x="10398" y="7877"/>
                  </a:lnTo>
                  <a:cubicBezTo>
                    <a:pt x="10398" y="9704"/>
                    <a:pt x="8885" y="11216"/>
                    <a:pt x="7058" y="11216"/>
                  </a:cubicBezTo>
                  <a:lnTo>
                    <a:pt x="5546" y="11216"/>
                  </a:lnTo>
                  <a:cubicBezTo>
                    <a:pt x="3687" y="11216"/>
                    <a:pt x="2206" y="9704"/>
                    <a:pt x="2206" y="7877"/>
                  </a:cubicBezTo>
                  <a:lnTo>
                    <a:pt x="2206" y="6364"/>
                  </a:lnTo>
                  <a:cubicBezTo>
                    <a:pt x="2206" y="6112"/>
                    <a:pt x="2238" y="5829"/>
                    <a:pt x="2269" y="5545"/>
                  </a:cubicBezTo>
                  <a:cubicBezTo>
                    <a:pt x="2332" y="5388"/>
                    <a:pt x="2490" y="5230"/>
                    <a:pt x="2647" y="5230"/>
                  </a:cubicBezTo>
                  <a:cubicBezTo>
                    <a:pt x="4160" y="5230"/>
                    <a:pt x="5514" y="4127"/>
                    <a:pt x="5892" y="2615"/>
                  </a:cubicBezTo>
                  <a:lnTo>
                    <a:pt x="5955" y="2458"/>
                  </a:lnTo>
                  <a:cubicBezTo>
                    <a:pt x="5987" y="2300"/>
                    <a:pt x="6144" y="2221"/>
                    <a:pt x="6302" y="2221"/>
                  </a:cubicBezTo>
                  <a:close/>
                  <a:moveTo>
                    <a:pt x="6333" y="0"/>
                  </a:moveTo>
                  <a:cubicBezTo>
                    <a:pt x="3529" y="0"/>
                    <a:pt x="1135" y="2111"/>
                    <a:pt x="789" y="4884"/>
                  </a:cubicBezTo>
                  <a:cubicBezTo>
                    <a:pt x="284" y="5230"/>
                    <a:pt x="1" y="5797"/>
                    <a:pt x="1" y="6427"/>
                  </a:cubicBezTo>
                  <a:cubicBezTo>
                    <a:pt x="1" y="6805"/>
                    <a:pt x="127" y="7215"/>
                    <a:pt x="379" y="7530"/>
                  </a:cubicBezTo>
                  <a:cubicBezTo>
                    <a:pt x="158" y="7845"/>
                    <a:pt x="1" y="8223"/>
                    <a:pt x="1" y="8633"/>
                  </a:cubicBezTo>
                  <a:cubicBezTo>
                    <a:pt x="1" y="9011"/>
                    <a:pt x="127" y="9420"/>
                    <a:pt x="379" y="9735"/>
                  </a:cubicBezTo>
                  <a:cubicBezTo>
                    <a:pt x="158" y="10050"/>
                    <a:pt x="1" y="10428"/>
                    <a:pt x="1" y="10838"/>
                  </a:cubicBezTo>
                  <a:cubicBezTo>
                    <a:pt x="1" y="11846"/>
                    <a:pt x="852" y="12665"/>
                    <a:pt x="1891" y="12665"/>
                  </a:cubicBezTo>
                  <a:lnTo>
                    <a:pt x="10839" y="12665"/>
                  </a:lnTo>
                  <a:cubicBezTo>
                    <a:pt x="11847" y="12665"/>
                    <a:pt x="12729" y="11846"/>
                    <a:pt x="12729" y="10838"/>
                  </a:cubicBezTo>
                  <a:cubicBezTo>
                    <a:pt x="12729" y="10428"/>
                    <a:pt x="12603" y="10050"/>
                    <a:pt x="12319" y="9735"/>
                  </a:cubicBezTo>
                  <a:cubicBezTo>
                    <a:pt x="12571" y="9420"/>
                    <a:pt x="12729" y="9011"/>
                    <a:pt x="12729" y="8633"/>
                  </a:cubicBezTo>
                  <a:cubicBezTo>
                    <a:pt x="12666" y="8223"/>
                    <a:pt x="12508" y="7845"/>
                    <a:pt x="12288" y="7530"/>
                  </a:cubicBezTo>
                  <a:cubicBezTo>
                    <a:pt x="12508" y="7215"/>
                    <a:pt x="12666" y="6805"/>
                    <a:pt x="12666" y="6427"/>
                  </a:cubicBezTo>
                  <a:cubicBezTo>
                    <a:pt x="12666" y="5829"/>
                    <a:pt x="12351" y="5230"/>
                    <a:pt x="11878" y="4884"/>
                  </a:cubicBezTo>
                  <a:cubicBezTo>
                    <a:pt x="11500" y="2111"/>
                    <a:pt x="9137" y="0"/>
                    <a:pt x="6333"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244" name="Google Shape;8244;p94"/>
          <p:cNvGrpSpPr/>
          <p:nvPr/>
        </p:nvGrpSpPr>
        <p:grpSpPr>
          <a:xfrm>
            <a:off x="10600356" y="2442980"/>
            <a:ext cx="449107" cy="477465"/>
            <a:chOff x="-55194875" y="3590375"/>
            <a:chExt cx="299325" cy="318225"/>
          </a:xfrm>
        </p:grpSpPr>
        <p:sp>
          <p:nvSpPr>
            <p:cNvPr id="8245" name="Google Shape;8245;p94"/>
            <p:cNvSpPr/>
            <p:nvPr/>
          </p:nvSpPr>
          <p:spPr>
            <a:xfrm>
              <a:off x="-55194875" y="3667550"/>
              <a:ext cx="37050" cy="241050"/>
            </a:xfrm>
            <a:custGeom>
              <a:avLst/>
              <a:gdLst/>
              <a:ahLst/>
              <a:cxnLst/>
              <a:rect l="l" t="t" r="r" b="b"/>
              <a:pathLst>
                <a:path w="1482" h="9642" extrusionOk="0">
                  <a:moveTo>
                    <a:pt x="1482" y="1"/>
                  </a:moveTo>
                  <a:cubicBezTo>
                    <a:pt x="537" y="977"/>
                    <a:pt x="1" y="2301"/>
                    <a:pt x="1" y="3687"/>
                  </a:cubicBezTo>
                  <a:lnTo>
                    <a:pt x="1" y="9295"/>
                  </a:lnTo>
                  <a:lnTo>
                    <a:pt x="32" y="9295"/>
                  </a:lnTo>
                  <a:cubicBezTo>
                    <a:pt x="32" y="9484"/>
                    <a:pt x="190" y="9641"/>
                    <a:pt x="379" y="9641"/>
                  </a:cubicBezTo>
                  <a:lnTo>
                    <a:pt x="1482" y="9641"/>
                  </a:lnTo>
                  <a:lnTo>
                    <a:pt x="1482"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46" name="Google Shape;8246;p94"/>
            <p:cNvSpPr/>
            <p:nvPr/>
          </p:nvSpPr>
          <p:spPr>
            <a:xfrm>
              <a:off x="-55065700" y="3643925"/>
              <a:ext cx="132350" cy="40200"/>
            </a:xfrm>
            <a:custGeom>
              <a:avLst/>
              <a:gdLst/>
              <a:ahLst/>
              <a:cxnLst/>
              <a:rect l="l" t="t" r="r" b="b"/>
              <a:pathLst>
                <a:path w="5294" h="1608" extrusionOk="0">
                  <a:moveTo>
                    <a:pt x="5294" y="1"/>
                  </a:moveTo>
                  <a:lnTo>
                    <a:pt x="1" y="1607"/>
                  </a:lnTo>
                  <a:lnTo>
                    <a:pt x="5294" y="1607"/>
                  </a:lnTo>
                  <a:lnTo>
                    <a:pt x="5294"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47" name="Google Shape;8247;p94"/>
            <p:cNvSpPr/>
            <p:nvPr/>
          </p:nvSpPr>
          <p:spPr>
            <a:xfrm>
              <a:off x="-55138950" y="3703000"/>
              <a:ext cx="204800" cy="168575"/>
            </a:xfrm>
            <a:custGeom>
              <a:avLst/>
              <a:gdLst/>
              <a:ahLst/>
              <a:cxnLst/>
              <a:rect l="l" t="t" r="r" b="b"/>
              <a:pathLst>
                <a:path w="8192" h="6743" extrusionOk="0">
                  <a:moveTo>
                    <a:pt x="2647" y="757"/>
                  </a:moveTo>
                  <a:cubicBezTo>
                    <a:pt x="2836" y="757"/>
                    <a:pt x="2994" y="914"/>
                    <a:pt x="2994" y="1103"/>
                  </a:cubicBezTo>
                  <a:cubicBezTo>
                    <a:pt x="2994" y="1292"/>
                    <a:pt x="2836" y="1450"/>
                    <a:pt x="2647" y="1450"/>
                  </a:cubicBezTo>
                  <a:cubicBezTo>
                    <a:pt x="2458" y="1450"/>
                    <a:pt x="2301" y="1292"/>
                    <a:pt x="2301" y="1103"/>
                  </a:cubicBezTo>
                  <a:cubicBezTo>
                    <a:pt x="2301" y="914"/>
                    <a:pt x="2395" y="757"/>
                    <a:pt x="2647" y="757"/>
                  </a:cubicBezTo>
                  <a:close/>
                  <a:moveTo>
                    <a:pt x="5609" y="757"/>
                  </a:moveTo>
                  <a:cubicBezTo>
                    <a:pt x="5798" y="757"/>
                    <a:pt x="5955" y="914"/>
                    <a:pt x="5955" y="1103"/>
                  </a:cubicBezTo>
                  <a:cubicBezTo>
                    <a:pt x="5955" y="1292"/>
                    <a:pt x="5798" y="1450"/>
                    <a:pt x="5609" y="1450"/>
                  </a:cubicBezTo>
                  <a:cubicBezTo>
                    <a:pt x="5388" y="1450"/>
                    <a:pt x="5231" y="1292"/>
                    <a:pt x="5231" y="1103"/>
                  </a:cubicBezTo>
                  <a:cubicBezTo>
                    <a:pt x="5231" y="914"/>
                    <a:pt x="5388" y="757"/>
                    <a:pt x="5609" y="757"/>
                  </a:cubicBezTo>
                  <a:close/>
                  <a:moveTo>
                    <a:pt x="5195" y="3316"/>
                  </a:moveTo>
                  <a:cubicBezTo>
                    <a:pt x="5294" y="3316"/>
                    <a:pt x="5388" y="3356"/>
                    <a:pt x="5451" y="3434"/>
                  </a:cubicBezTo>
                  <a:cubicBezTo>
                    <a:pt x="5609" y="3592"/>
                    <a:pt x="5609" y="3812"/>
                    <a:pt x="5451" y="3939"/>
                  </a:cubicBezTo>
                  <a:cubicBezTo>
                    <a:pt x="5105" y="4285"/>
                    <a:pt x="4601" y="4474"/>
                    <a:pt x="4096" y="4474"/>
                  </a:cubicBezTo>
                  <a:cubicBezTo>
                    <a:pt x="3592" y="4474"/>
                    <a:pt x="3120" y="4285"/>
                    <a:pt x="2805" y="3939"/>
                  </a:cubicBezTo>
                  <a:cubicBezTo>
                    <a:pt x="2647" y="3781"/>
                    <a:pt x="2647" y="3529"/>
                    <a:pt x="2805" y="3434"/>
                  </a:cubicBezTo>
                  <a:cubicBezTo>
                    <a:pt x="2883" y="3356"/>
                    <a:pt x="2978" y="3316"/>
                    <a:pt x="3073" y="3316"/>
                  </a:cubicBezTo>
                  <a:cubicBezTo>
                    <a:pt x="3167" y="3316"/>
                    <a:pt x="3262" y="3356"/>
                    <a:pt x="3340" y="3434"/>
                  </a:cubicBezTo>
                  <a:cubicBezTo>
                    <a:pt x="3561" y="3639"/>
                    <a:pt x="3852" y="3742"/>
                    <a:pt x="4140" y="3742"/>
                  </a:cubicBezTo>
                  <a:cubicBezTo>
                    <a:pt x="4427" y="3742"/>
                    <a:pt x="4711" y="3639"/>
                    <a:pt x="4916" y="3434"/>
                  </a:cubicBezTo>
                  <a:cubicBezTo>
                    <a:pt x="4994" y="3356"/>
                    <a:pt x="5097" y="3316"/>
                    <a:pt x="5195" y="3316"/>
                  </a:cubicBezTo>
                  <a:close/>
                  <a:moveTo>
                    <a:pt x="1" y="0"/>
                  </a:moveTo>
                  <a:lnTo>
                    <a:pt x="1" y="2584"/>
                  </a:lnTo>
                  <a:cubicBezTo>
                    <a:pt x="1" y="4852"/>
                    <a:pt x="1860" y="6742"/>
                    <a:pt x="4096" y="6742"/>
                  </a:cubicBezTo>
                  <a:cubicBezTo>
                    <a:pt x="6333" y="6742"/>
                    <a:pt x="8192" y="4884"/>
                    <a:pt x="8192" y="2584"/>
                  </a:cubicBezTo>
                  <a:lnTo>
                    <a:pt x="8192"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48" name="Google Shape;8248;p94"/>
            <p:cNvSpPr/>
            <p:nvPr/>
          </p:nvSpPr>
          <p:spPr>
            <a:xfrm>
              <a:off x="-55138950" y="3590375"/>
              <a:ext cx="204025" cy="92950"/>
            </a:xfrm>
            <a:custGeom>
              <a:avLst/>
              <a:gdLst/>
              <a:ahLst/>
              <a:cxnLst/>
              <a:rect l="l" t="t" r="r" b="b"/>
              <a:pathLst>
                <a:path w="8161" h="3718" extrusionOk="0">
                  <a:moveTo>
                    <a:pt x="1860" y="0"/>
                  </a:moveTo>
                  <a:cubicBezTo>
                    <a:pt x="820" y="0"/>
                    <a:pt x="1" y="851"/>
                    <a:pt x="1" y="1859"/>
                  </a:cubicBezTo>
                  <a:lnTo>
                    <a:pt x="1" y="3718"/>
                  </a:lnTo>
                  <a:lnTo>
                    <a:pt x="316" y="3718"/>
                  </a:lnTo>
                  <a:lnTo>
                    <a:pt x="8161" y="1386"/>
                  </a:lnTo>
                  <a:cubicBezTo>
                    <a:pt x="7972" y="599"/>
                    <a:pt x="7215" y="0"/>
                    <a:pt x="6333"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49" name="Google Shape;8249;p94"/>
            <p:cNvSpPr/>
            <p:nvPr/>
          </p:nvSpPr>
          <p:spPr>
            <a:xfrm>
              <a:off x="-54914475" y="3688825"/>
              <a:ext cx="18925" cy="64600"/>
            </a:xfrm>
            <a:custGeom>
              <a:avLst/>
              <a:gdLst/>
              <a:ahLst/>
              <a:cxnLst/>
              <a:rect l="l" t="t" r="r" b="b"/>
              <a:pathLst>
                <a:path w="757" h="2584" extrusionOk="0">
                  <a:moveTo>
                    <a:pt x="1" y="0"/>
                  </a:moveTo>
                  <a:lnTo>
                    <a:pt x="1" y="2584"/>
                  </a:lnTo>
                  <a:cubicBezTo>
                    <a:pt x="442" y="2300"/>
                    <a:pt x="757" y="1828"/>
                    <a:pt x="757" y="1261"/>
                  </a:cubicBezTo>
                  <a:cubicBezTo>
                    <a:pt x="757" y="756"/>
                    <a:pt x="442" y="284"/>
                    <a:pt x="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250" name="Google Shape;8250;p94"/>
          <p:cNvGrpSpPr/>
          <p:nvPr/>
        </p:nvGrpSpPr>
        <p:grpSpPr>
          <a:xfrm>
            <a:off x="10606512" y="3032673"/>
            <a:ext cx="476264" cy="476264"/>
            <a:chOff x="-55203525" y="3983400"/>
            <a:chExt cx="317425" cy="317425"/>
          </a:xfrm>
        </p:grpSpPr>
        <p:sp>
          <p:nvSpPr>
            <p:cNvPr id="8251" name="Google Shape;8251;p94"/>
            <p:cNvSpPr/>
            <p:nvPr/>
          </p:nvSpPr>
          <p:spPr>
            <a:xfrm>
              <a:off x="-55147600" y="4094450"/>
              <a:ext cx="204800" cy="206375"/>
            </a:xfrm>
            <a:custGeom>
              <a:avLst/>
              <a:gdLst/>
              <a:ahLst/>
              <a:cxnLst/>
              <a:rect l="l" t="t" r="r" b="b"/>
              <a:pathLst>
                <a:path w="8192" h="8255" extrusionOk="0">
                  <a:moveTo>
                    <a:pt x="2584" y="2269"/>
                  </a:moveTo>
                  <a:cubicBezTo>
                    <a:pt x="2804" y="2269"/>
                    <a:pt x="2962" y="2426"/>
                    <a:pt x="2962" y="2615"/>
                  </a:cubicBezTo>
                  <a:cubicBezTo>
                    <a:pt x="2962" y="2804"/>
                    <a:pt x="2804" y="2962"/>
                    <a:pt x="2584" y="2962"/>
                  </a:cubicBezTo>
                  <a:cubicBezTo>
                    <a:pt x="2395" y="2962"/>
                    <a:pt x="2237" y="2836"/>
                    <a:pt x="2237" y="2615"/>
                  </a:cubicBezTo>
                  <a:cubicBezTo>
                    <a:pt x="2237" y="2426"/>
                    <a:pt x="2395" y="2269"/>
                    <a:pt x="2584" y="2269"/>
                  </a:cubicBezTo>
                  <a:close/>
                  <a:moveTo>
                    <a:pt x="5577" y="2300"/>
                  </a:moveTo>
                  <a:cubicBezTo>
                    <a:pt x="5797" y="2300"/>
                    <a:pt x="5955" y="2458"/>
                    <a:pt x="5955" y="2647"/>
                  </a:cubicBezTo>
                  <a:cubicBezTo>
                    <a:pt x="5955" y="2836"/>
                    <a:pt x="5797" y="2993"/>
                    <a:pt x="5577" y="2993"/>
                  </a:cubicBezTo>
                  <a:cubicBezTo>
                    <a:pt x="5388" y="2993"/>
                    <a:pt x="5230" y="2836"/>
                    <a:pt x="5230" y="2647"/>
                  </a:cubicBezTo>
                  <a:cubicBezTo>
                    <a:pt x="5230" y="2458"/>
                    <a:pt x="5388" y="2300"/>
                    <a:pt x="5577" y="2300"/>
                  </a:cubicBezTo>
                  <a:close/>
                  <a:moveTo>
                    <a:pt x="5147" y="4828"/>
                  </a:moveTo>
                  <a:cubicBezTo>
                    <a:pt x="5238" y="4828"/>
                    <a:pt x="5325" y="4868"/>
                    <a:pt x="5388" y="4947"/>
                  </a:cubicBezTo>
                  <a:cubicBezTo>
                    <a:pt x="5545" y="5041"/>
                    <a:pt x="5545" y="5293"/>
                    <a:pt x="5419" y="5451"/>
                  </a:cubicBezTo>
                  <a:cubicBezTo>
                    <a:pt x="5073" y="5797"/>
                    <a:pt x="4600" y="5986"/>
                    <a:pt x="4096" y="5986"/>
                  </a:cubicBezTo>
                  <a:cubicBezTo>
                    <a:pt x="3592" y="5986"/>
                    <a:pt x="3119" y="5797"/>
                    <a:pt x="2804" y="5451"/>
                  </a:cubicBezTo>
                  <a:cubicBezTo>
                    <a:pt x="2647" y="5293"/>
                    <a:pt x="2647" y="5041"/>
                    <a:pt x="2804" y="4947"/>
                  </a:cubicBezTo>
                  <a:cubicBezTo>
                    <a:pt x="2883" y="4868"/>
                    <a:pt x="2977" y="4828"/>
                    <a:pt x="3068" y="4828"/>
                  </a:cubicBezTo>
                  <a:cubicBezTo>
                    <a:pt x="3159" y="4828"/>
                    <a:pt x="3245" y="4868"/>
                    <a:pt x="3308" y="4947"/>
                  </a:cubicBezTo>
                  <a:cubicBezTo>
                    <a:pt x="3529" y="5151"/>
                    <a:pt x="3812" y="5254"/>
                    <a:pt x="4096" y="5254"/>
                  </a:cubicBezTo>
                  <a:cubicBezTo>
                    <a:pt x="4379" y="5254"/>
                    <a:pt x="4663" y="5151"/>
                    <a:pt x="4884" y="4947"/>
                  </a:cubicBezTo>
                  <a:cubicBezTo>
                    <a:pt x="4962" y="4868"/>
                    <a:pt x="5057" y="4828"/>
                    <a:pt x="5147" y="4828"/>
                  </a:cubicBezTo>
                  <a:close/>
                  <a:moveTo>
                    <a:pt x="2584" y="0"/>
                  </a:moveTo>
                  <a:cubicBezTo>
                    <a:pt x="1134" y="0"/>
                    <a:pt x="0" y="1197"/>
                    <a:pt x="0" y="2615"/>
                  </a:cubicBezTo>
                  <a:lnTo>
                    <a:pt x="0" y="4096"/>
                  </a:lnTo>
                  <a:cubicBezTo>
                    <a:pt x="0" y="4379"/>
                    <a:pt x="32" y="4695"/>
                    <a:pt x="63" y="4947"/>
                  </a:cubicBezTo>
                  <a:cubicBezTo>
                    <a:pt x="473" y="6837"/>
                    <a:pt x="2174" y="8255"/>
                    <a:pt x="4096" y="8255"/>
                  </a:cubicBezTo>
                  <a:cubicBezTo>
                    <a:pt x="6018" y="8255"/>
                    <a:pt x="7719" y="6837"/>
                    <a:pt x="8097" y="4947"/>
                  </a:cubicBezTo>
                  <a:cubicBezTo>
                    <a:pt x="8160" y="4695"/>
                    <a:pt x="8192" y="4411"/>
                    <a:pt x="8192" y="4096"/>
                  </a:cubicBezTo>
                  <a:lnTo>
                    <a:pt x="8192" y="2615"/>
                  </a:lnTo>
                  <a:cubicBezTo>
                    <a:pt x="8192" y="1197"/>
                    <a:pt x="7057" y="0"/>
                    <a:pt x="557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52" name="Google Shape;8252;p94"/>
            <p:cNvSpPr/>
            <p:nvPr/>
          </p:nvSpPr>
          <p:spPr>
            <a:xfrm>
              <a:off x="-55203525" y="4027500"/>
              <a:ext cx="317425" cy="196925"/>
            </a:xfrm>
            <a:custGeom>
              <a:avLst/>
              <a:gdLst/>
              <a:ahLst/>
              <a:cxnLst/>
              <a:rect l="l" t="t" r="r" b="b"/>
              <a:pathLst>
                <a:path w="12697" h="7877" extrusionOk="0">
                  <a:moveTo>
                    <a:pt x="4443" y="0"/>
                  </a:moveTo>
                  <a:cubicBezTo>
                    <a:pt x="1828" y="851"/>
                    <a:pt x="0" y="3277"/>
                    <a:pt x="0" y="6049"/>
                  </a:cubicBezTo>
                  <a:cubicBezTo>
                    <a:pt x="0" y="6994"/>
                    <a:pt x="725" y="7782"/>
                    <a:pt x="1639" y="7877"/>
                  </a:cubicBezTo>
                  <a:cubicBezTo>
                    <a:pt x="1639" y="7845"/>
                    <a:pt x="1607" y="7814"/>
                    <a:pt x="1607" y="7782"/>
                  </a:cubicBezTo>
                  <a:cubicBezTo>
                    <a:pt x="1513" y="7499"/>
                    <a:pt x="1513" y="7120"/>
                    <a:pt x="1513" y="6774"/>
                  </a:cubicBezTo>
                  <a:lnTo>
                    <a:pt x="1513" y="5293"/>
                  </a:lnTo>
                  <a:cubicBezTo>
                    <a:pt x="1513" y="3434"/>
                    <a:pt x="3025" y="1922"/>
                    <a:pt x="4884" y="1922"/>
                  </a:cubicBezTo>
                  <a:lnTo>
                    <a:pt x="7877" y="1922"/>
                  </a:lnTo>
                  <a:cubicBezTo>
                    <a:pt x="9704" y="1922"/>
                    <a:pt x="11216" y="3434"/>
                    <a:pt x="11216" y="5293"/>
                  </a:cubicBezTo>
                  <a:lnTo>
                    <a:pt x="11216" y="6774"/>
                  </a:lnTo>
                  <a:cubicBezTo>
                    <a:pt x="11216" y="7120"/>
                    <a:pt x="11185" y="7436"/>
                    <a:pt x="11090" y="7782"/>
                  </a:cubicBezTo>
                  <a:cubicBezTo>
                    <a:pt x="11090" y="7814"/>
                    <a:pt x="11059" y="7845"/>
                    <a:pt x="11059" y="7877"/>
                  </a:cubicBezTo>
                  <a:cubicBezTo>
                    <a:pt x="11972" y="7782"/>
                    <a:pt x="12697" y="6994"/>
                    <a:pt x="12697" y="6049"/>
                  </a:cubicBezTo>
                  <a:cubicBezTo>
                    <a:pt x="12697" y="3277"/>
                    <a:pt x="10870" y="851"/>
                    <a:pt x="8255" y="0"/>
                  </a:cubicBezTo>
                  <a:cubicBezTo>
                    <a:pt x="8223" y="189"/>
                    <a:pt x="8129" y="441"/>
                    <a:pt x="8034" y="599"/>
                  </a:cubicBezTo>
                  <a:cubicBezTo>
                    <a:pt x="7751" y="977"/>
                    <a:pt x="7310" y="1229"/>
                    <a:pt x="6805" y="1229"/>
                  </a:cubicBezTo>
                  <a:lnTo>
                    <a:pt x="5892" y="1229"/>
                  </a:lnTo>
                  <a:cubicBezTo>
                    <a:pt x="5419" y="1229"/>
                    <a:pt x="4947" y="977"/>
                    <a:pt x="4663" y="599"/>
                  </a:cubicBezTo>
                  <a:cubicBezTo>
                    <a:pt x="4569" y="410"/>
                    <a:pt x="4474" y="189"/>
                    <a:pt x="4443"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53" name="Google Shape;8253;p94"/>
            <p:cNvSpPr/>
            <p:nvPr/>
          </p:nvSpPr>
          <p:spPr>
            <a:xfrm>
              <a:off x="-55128700" y="3983400"/>
              <a:ext cx="166200" cy="54350"/>
            </a:xfrm>
            <a:custGeom>
              <a:avLst/>
              <a:gdLst/>
              <a:ahLst/>
              <a:cxnLst/>
              <a:rect l="l" t="t" r="r" b="b"/>
              <a:pathLst>
                <a:path w="6648" h="2174" extrusionOk="0">
                  <a:moveTo>
                    <a:pt x="3088" y="0"/>
                  </a:moveTo>
                  <a:cubicBezTo>
                    <a:pt x="2836" y="0"/>
                    <a:pt x="2584" y="158"/>
                    <a:pt x="2458" y="347"/>
                  </a:cubicBezTo>
                  <a:lnTo>
                    <a:pt x="347" y="347"/>
                  </a:lnTo>
                  <a:cubicBezTo>
                    <a:pt x="158" y="347"/>
                    <a:pt x="0" y="504"/>
                    <a:pt x="0" y="725"/>
                  </a:cubicBezTo>
                  <a:cubicBezTo>
                    <a:pt x="0" y="914"/>
                    <a:pt x="158" y="1071"/>
                    <a:pt x="347" y="1071"/>
                  </a:cubicBezTo>
                  <a:lnTo>
                    <a:pt x="2206" y="1071"/>
                  </a:lnTo>
                  <a:lnTo>
                    <a:pt x="2143" y="1197"/>
                  </a:lnTo>
                  <a:cubicBezTo>
                    <a:pt x="1985" y="1670"/>
                    <a:pt x="2363" y="2174"/>
                    <a:pt x="2867" y="2174"/>
                  </a:cubicBezTo>
                  <a:lnTo>
                    <a:pt x="3781" y="2174"/>
                  </a:lnTo>
                  <a:cubicBezTo>
                    <a:pt x="4285" y="2174"/>
                    <a:pt x="4632" y="1670"/>
                    <a:pt x="4474" y="1197"/>
                  </a:cubicBezTo>
                  <a:lnTo>
                    <a:pt x="4443" y="1071"/>
                  </a:lnTo>
                  <a:lnTo>
                    <a:pt x="6301" y="1071"/>
                  </a:lnTo>
                  <a:cubicBezTo>
                    <a:pt x="6490" y="1071"/>
                    <a:pt x="6648" y="914"/>
                    <a:pt x="6648" y="725"/>
                  </a:cubicBezTo>
                  <a:cubicBezTo>
                    <a:pt x="6648" y="504"/>
                    <a:pt x="6490" y="347"/>
                    <a:pt x="6301" y="347"/>
                  </a:cubicBezTo>
                  <a:lnTo>
                    <a:pt x="4159" y="347"/>
                  </a:lnTo>
                  <a:cubicBezTo>
                    <a:pt x="4033" y="126"/>
                    <a:pt x="3812" y="0"/>
                    <a:pt x="3529"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254" name="Google Shape;8254;p94"/>
          <p:cNvGrpSpPr/>
          <p:nvPr/>
        </p:nvGrpSpPr>
        <p:grpSpPr>
          <a:xfrm>
            <a:off x="8828487" y="3642083"/>
            <a:ext cx="447907" cy="478628"/>
            <a:chOff x="-53232900" y="3192625"/>
            <a:chExt cx="298525" cy="319000"/>
          </a:xfrm>
        </p:grpSpPr>
        <p:sp>
          <p:nvSpPr>
            <p:cNvPr id="8255" name="Google Shape;8255;p94"/>
            <p:cNvSpPr/>
            <p:nvPr/>
          </p:nvSpPr>
          <p:spPr>
            <a:xfrm>
              <a:off x="-52972975" y="3315500"/>
              <a:ext cx="37825" cy="55925"/>
            </a:xfrm>
            <a:custGeom>
              <a:avLst/>
              <a:gdLst/>
              <a:ahLst/>
              <a:cxnLst/>
              <a:rect l="l" t="t" r="r" b="b"/>
              <a:pathLst>
                <a:path w="1513" h="2237" extrusionOk="0">
                  <a:moveTo>
                    <a:pt x="0" y="0"/>
                  </a:moveTo>
                  <a:lnTo>
                    <a:pt x="0" y="2048"/>
                  </a:lnTo>
                  <a:cubicBezTo>
                    <a:pt x="252" y="2142"/>
                    <a:pt x="505" y="2237"/>
                    <a:pt x="788" y="2237"/>
                  </a:cubicBezTo>
                  <a:lnTo>
                    <a:pt x="1135" y="2237"/>
                  </a:lnTo>
                  <a:cubicBezTo>
                    <a:pt x="1355" y="2237"/>
                    <a:pt x="1513" y="2079"/>
                    <a:pt x="1513" y="1859"/>
                  </a:cubicBezTo>
                  <a:lnTo>
                    <a:pt x="1513" y="1512"/>
                  </a:lnTo>
                  <a:cubicBezTo>
                    <a:pt x="1513" y="693"/>
                    <a:pt x="820" y="0"/>
                    <a:pt x="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56" name="Google Shape;8256;p94"/>
            <p:cNvSpPr/>
            <p:nvPr/>
          </p:nvSpPr>
          <p:spPr>
            <a:xfrm>
              <a:off x="-52978500" y="3259575"/>
              <a:ext cx="44125" cy="55950"/>
            </a:xfrm>
            <a:custGeom>
              <a:avLst/>
              <a:gdLst/>
              <a:ahLst/>
              <a:cxnLst/>
              <a:rect l="l" t="t" r="r" b="b"/>
              <a:pathLst>
                <a:path w="1765" h="2238" extrusionOk="0">
                  <a:moveTo>
                    <a:pt x="1041" y="0"/>
                  </a:moveTo>
                  <a:cubicBezTo>
                    <a:pt x="663" y="0"/>
                    <a:pt x="253" y="158"/>
                    <a:pt x="1" y="441"/>
                  </a:cubicBezTo>
                  <a:cubicBezTo>
                    <a:pt x="190" y="977"/>
                    <a:pt x="316" y="1607"/>
                    <a:pt x="316" y="2237"/>
                  </a:cubicBezTo>
                  <a:cubicBezTo>
                    <a:pt x="1104" y="2206"/>
                    <a:pt x="1765" y="1544"/>
                    <a:pt x="1765" y="725"/>
                  </a:cubicBezTo>
                  <a:lnTo>
                    <a:pt x="1765" y="378"/>
                  </a:lnTo>
                  <a:cubicBezTo>
                    <a:pt x="1765" y="158"/>
                    <a:pt x="1608" y="0"/>
                    <a:pt x="1419"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57" name="Google Shape;8257;p94"/>
            <p:cNvSpPr/>
            <p:nvPr/>
          </p:nvSpPr>
          <p:spPr>
            <a:xfrm>
              <a:off x="-53232900" y="3324950"/>
              <a:ext cx="242625" cy="55925"/>
            </a:xfrm>
            <a:custGeom>
              <a:avLst/>
              <a:gdLst/>
              <a:ahLst/>
              <a:cxnLst/>
              <a:rect l="l" t="t" r="r" b="b"/>
              <a:pathLst>
                <a:path w="9705" h="2237" extrusionOk="0">
                  <a:moveTo>
                    <a:pt x="3340" y="756"/>
                  </a:moveTo>
                  <a:cubicBezTo>
                    <a:pt x="3561" y="756"/>
                    <a:pt x="3718" y="914"/>
                    <a:pt x="3718" y="1103"/>
                  </a:cubicBezTo>
                  <a:cubicBezTo>
                    <a:pt x="3718" y="1292"/>
                    <a:pt x="3561" y="1449"/>
                    <a:pt x="3340" y="1449"/>
                  </a:cubicBezTo>
                  <a:cubicBezTo>
                    <a:pt x="3151" y="1449"/>
                    <a:pt x="2994" y="1292"/>
                    <a:pt x="2994" y="1103"/>
                  </a:cubicBezTo>
                  <a:cubicBezTo>
                    <a:pt x="2962" y="914"/>
                    <a:pt x="3151" y="756"/>
                    <a:pt x="3340" y="756"/>
                  </a:cubicBezTo>
                  <a:close/>
                  <a:moveTo>
                    <a:pt x="6333" y="756"/>
                  </a:moveTo>
                  <a:cubicBezTo>
                    <a:pt x="6554" y="756"/>
                    <a:pt x="6711" y="914"/>
                    <a:pt x="6711" y="1103"/>
                  </a:cubicBezTo>
                  <a:cubicBezTo>
                    <a:pt x="6711" y="1292"/>
                    <a:pt x="6554" y="1449"/>
                    <a:pt x="6333" y="1449"/>
                  </a:cubicBezTo>
                  <a:cubicBezTo>
                    <a:pt x="6144" y="1449"/>
                    <a:pt x="5987" y="1292"/>
                    <a:pt x="5987" y="1103"/>
                  </a:cubicBezTo>
                  <a:cubicBezTo>
                    <a:pt x="5955" y="914"/>
                    <a:pt x="6113" y="756"/>
                    <a:pt x="6333" y="756"/>
                  </a:cubicBezTo>
                  <a:close/>
                  <a:moveTo>
                    <a:pt x="1" y="0"/>
                  </a:moveTo>
                  <a:lnTo>
                    <a:pt x="1" y="2237"/>
                  </a:lnTo>
                  <a:lnTo>
                    <a:pt x="9704" y="2237"/>
                  </a:lnTo>
                  <a:lnTo>
                    <a:pt x="9704"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58" name="Google Shape;8258;p94"/>
            <p:cNvSpPr/>
            <p:nvPr/>
          </p:nvSpPr>
          <p:spPr>
            <a:xfrm>
              <a:off x="-53232100" y="3399775"/>
              <a:ext cx="241825" cy="111850"/>
            </a:xfrm>
            <a:custGeom>
              <a:avLst/>
              <a:gdLst/>
              <a:ahLst/>
              <a:cxnLst/>
              <a:rect l="l" t="t" r="r" b="b"/>
              <a:pathLst>
                <a:path w="9673" h="4474" extrusionOk="0">
                  <a:moveTo>
                    <a:pt x="0" y="0"/>
                  </a:moveTo>
                  <a:cubicBezTo>
                    <a:pt x="158" y="2457"/>
                    <a:pt x="2269" y="4474"/>
                    <a:pt x="4821" y="4474"/>
                  </a:cubicBezTo>
                  <a:cubicBezTo>
                    <a:pt x="7372" y="4474"/>
                    <a:pt x="9452" y="2457"/>
                    <a:pt x="9672"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59" name="Google Shape;8259;p94"/>
            <p:cNvSpPr/>
            <p:nvPr/>
          </p:nvSpPr>
          <p:spPr>
            <a:xfrm>
              <a:off x="-53134450" y="3287125"/>
              <a:ext cx="44125" cy="18925"/>
            </a:xfrm>
            <a:custGeom>
              <a:avLst/>
              <a:gdLst/>
              <a:ahLst/>
              <a:cxnLst/>
              <a:rect l="l" t="t" r="r" b="b"/>
              <a:pathLst>
                <a:path w="1765" h="757" extrusionOk="0">
                  <a:moveTo>
                    <a:pt x="1" y="1"/>
                  </a:moveTo>
                  <a:lnTo>
                    <a:pt x="410" y="757"/>
                  </a:lnTo>
                  <a:lnTo>
                    <a:pt x="1419" y="757"/>
                  </a:lnTo>
                  <a:lnTo>
                    <a:pt x="1765"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60" name="Google Shape;8260;p94"/>
            <p:cNvSpPr/>
            <p:nvPr/>
          </p:nvSpPr>
          <p:spPr>
            <a:xfrm>
              <a:off x="-53232900" y="3287125"/>
              <a:ext cx="86675" cy="18925"/>
            </a:xfrm>
            <a:custGeom>
              <a:avLst/>
              <a:gdLst/>
              <a:ahLst/>
              <a:cxnLst/>
              <a:rect l="l" t="t" r="r" b="b"/>
              <a:pathLst>
                <a:path w="3467" h="757" extrusionOk="0">
                  <a:moveTo>
                    <a:pt x="127" y="1"/>
                  </a:moveTo>
                  <a:cubicBezTo>
                    <a:pt x="95" y="253"/>
                    <a:pt x="32" y="473"/>
                    <a:pt x="1" y="757"/>
                  </a:cubicBezTo>
                  <a:lnTo>
                    <a:pt x="3466" y="757"/>
                  </a:lnTo>
                  <a:lnTo>
                    <a:pt x="3120"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61" name="Google Shape;8261;p94"/>
            <p:cNvSpPr/>
            <p:nvPr/>
          </p:nvSpPr>
          <p:spPr>
            <a:xfrm>
              <a:off x="-53078525" y="3287125"/>
              <a:ext cx="86675" cy="18925"/>
            </a:xfrm>
            <a:custGeom>
              <a:avLst/>
              <a:gdLst/>
              <a:ahLst/>
              <a:cxnLst/>
              <a:rect l="l" t="t" r="r" b="b"/>
              <a:pathLst>
                <a:path w="3467" h="757" extrusionOk="0">
                  <a:moveTo>
                    <a:pt x="379" y="1"/>
                  </a:moveTo>
                  <a:lnTo>
                    <a:pt x="1" y="757"/>
                  </a:lnTo>
                  <a:lnTo>
                    <a:pt x="3466" y="757"/>
                  </a:lnTo>
                  <a:cubicBezTo>
                    <a:pt x="3466" y="536"/>
                    <a:pt x="3435" y="253"/>
                    <a:pt x="3372"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62" name="Google Shape;8262;p94"/>
            <p:cNvSpPr/>
            <p:nvPr/>
          </p:nvSpPr>
          <p:spPr>
            <a:xfrm>
              <a:off x="-53224225" y="3192625"/>
              <a:ext cx="223700" cy="74850"/>
            </a:xfrm>
            <a:custGeom>
              <a:avLst/>
              <a:gdLst/>
              <a:ahLst/>
              <a:cxnLst/>
              <a:rect l="l" t="t" r="r" b="b"/>
              <a:pathLst>
                <a:path w="8948" h="2994" extrusionOk="0">
                  <a:moveTo>
                    <a:pt x="4506" y="0"/>
                  </a:moveTo>
                  <a:cubicBezTo>
                    <a:pt x="2489" y="0"/>
                    <a:pt x="756" y="1260"/>
                    <a:pt x="0" y="2993"/>
                  </a:cubicBezTo>
                  <a:lnTo>
                    <a:pt x="8948" y="2993"/>
                  </a:lnTo>
                  <a:cubicBezTo>
                    <a:pt x="8255" y="1260"/>
                    <a:pt x="6522" y="0"/>
                    <a:pt x="450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263" name="Google Shape;8263;p94"/>
          <p:cNvGrpSpPr/>
          <p:nvPr/>
        </p:nvGrpSpPr>
        <p:grpSpPr>
          <a:xfrm>
            <a:off x="8814308" y="4270048"/>
            <a:ext cx="476264" cy="475101"/>
            <a:chOff x="-53242350" y="3584850"/>
            <a:chExt cx="317425" cy="316650"/>
          </a:xfrm>
        </p:grpSpPr>
        <p:sp>
          <p:nvSpPr>
            <p:cNvPr id="8264" name="Google Shape;8264;p94"/>
            <p:cNvSpPr/>
            <p:nvPr/>
          </p:nvSpPr>
          <p:spPr>
            <a:xfrm>
              <a:off x="-53202975" y="3584850"/>
              <a:ext cx="237900" cy="98475"/>
            </a:xfrm>
            <a:custGeom>
              <a:avLst/>
              <a:gdLst/>
              <a:ahLst/>
              <a:cxnLst/>
              <a:rect l="l" t="t" r="r" b="b"/>
              <a:pathLst>
                <a:path w="9516" h="3939" extrusionOk="0">
                  <a:moveTo>
                    <a:pt x="4758" y="1"/>
                  </a:moveTo>
                  <a:cubicBezTo>
                    <a:pt x="2395" y="1"/>
                    <a:pt x="411" y="1702"/>
                    <a:pt x="1" y="3939"/>
                  </a:cubicBezTo>
                  <a:cubicBezTo>
                    <a:pt x="190" y="3781"/>
                    <a:pt x="474" y="3687"/>
                    <a:pt x="694" y="3655"/>
                  </a:cubicBezTo>
                  <a:cubicBezTo>
                    <a:pt x="2033" y="3435"/>
                    <a:pt x="3396" y="3324"/>
                    <a:pt x="4758" y="3324"/>
                  </a:cubicBezTo>
                  <a:cubicBezTo>
                    <a:pt x="6121" y="3324"/>
                    <a:pt x="7483" y="3435"/>
                    <a:pt x="8822" y="3655"/>
                  </a:cubicBezTo>
                  <a:cubicBezTo>
                    <a:pt x="9074" y="3687"/>
                    <a:pt x="9326" y="3813"/>
                    <a:pt x="9515" y="3939"/>
                  </a:cubicBezTo>
                  <a:cubicBezTo>
                    <a:pt x="9074" y="1702"/>
                    <a:pt x="7121" y="1"/>
                    <a:pt x="4758"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65" name="Google Shape;8265;p94"/>
            <p:cNvSpPr/>
            <p:nvPr/>
          </p:nvSpPr>
          <p:spPr>
            <a:xfrm>
              <a:off x="-53242350" y="3711650"/>
              <a:ext cx="80350" cy="155975"/>
            </a:xfrm>
            <a:custGeom>
              <a:avLst/>
              <a:gdLst/>
              <a:ahLst/>
              <a:cxnLst/>
              <a:rect l="l" t="t" r="r" b="b"/>
              <a:pathLst>
                <a:path w="3214" h="6239" extrusionOk="0">
                  <a:moveTo>
                    <a:pt x="820" y="1"/>
                  </a:moveTo>
                  <a:cubicBezTo>
                    <a:pt x="316" y="442"/>
                    <a:pt x="1" y="1041"/>
                    <a:pt x="1" y="1734"/>
                  </a:cubicBezTo>
                  <a:cubicBezTo>
                    <a:pt x="1" y="2395"/>
                    <a:pt x="316" y="2994"/>
                    <a:pt x="788" y="3403"/>
                  </a:cubicBezTo>
                  <a:lnTo>
                    <a:pt x="788" y="5136"/>
                  </a:lnTo>
                  <a:cubicBezTo>
                    <a:pt x="788" y="5766"/>
                    <a:pt x="1292" y="6239"/>
                    <a:pt x="1891" y="6239"/>
                  </a:cubicBezTo>
                  <a:lnTo>
                    <a:pt x="3214" y="6239"/>
                  </a:lnTo>
                  <a:cubicBezTo>
                    <a:pt x="3057" y="6081"/>
                    <a:pt x="2742" y="5609"/>
                    <a:pt x="2679" y="5451"/>
                  </a:cubicBezTo>
                  <a:lnTo>
                    <a:pt x="1828" y="5451"/>
                  </a:lnTo>
                  <a:cubicBezTo>
                    <a:pt x="1639" y="5451"/>
                    <a:pt x="1481" y="5294"/>
                    <a:pt x="1481" y="5073"/>
                  </a:cubicBezTo>
                  <a:lnTo>
                    <a:pt x="1481" y="2805"/>
                  </a:lnTo>
                  <a:cubicBezTo>
                    <a:pt x="1103" y="2490"/>
                    <a:pt x="820" y="2049"/>
                    <a:pt x="788" y="1545"/>
                  </a:cubicBezTo>
                  <a:cubicBezTo>
                    <a:pt x="788" y="1513"/>
                    <a:pt x="725" y="1419"/>
                    <a:pt x="725" y="1356"/>
                  </a:cubicBezTo>
                  <a:lnTo>
                    <a:pt x="725" y="411"/>
                  </a:lnTo>
                  <a:cubicBezTo>
                    <a:pt x="725" y="348"/>
                    <a:pt x="788" y="158"/>
                    <a:pt x="82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66" name="Google Shape;8266;p94"/>
            <p:cNvSpPr/>
            <p:nvPr/>
          </p:nvSpPr>
          <p:spPr>
            <a:xfrm>
              <a:off x="-53206125" y="3686850"/>
              <a:ext cx="243400" cy="84700"/>
            </a:xfrm>
            <a:custGeom>
              <a:avLst/>
              <a:gdLst/>
              <a:ahLst/>
              <a:cxnLst/>
              <a:rect l="l" t="t" r="r" b="b"/>
              <a:pathLst>
                <a:path w="9736" h="3388" extrusionOk="0">
                  <a:moveTo>
                    <a:pt x="4857" y="1"/>
                  </a:moveTo>
                  <a:cubicBezTo>
                    <a:pt x="3545" y="1"/>
                    <a:pt x="2238" y="111"/>
                    <a:pt x="946" y="331"/>
                  </a:cubicBezTo>
                  <a:cubicBezTo>
                    <a:pt x="442" y="394"/>
                    <a:pt x="1" y="867"/>
                    <a:pt x="1" y="1434"/>
                  </a:cubicBezTo>
                  <a:lnTo>
                    <a:pt x="1" y="2285"/>
                  </a:lnTo>
                  <a:cubicBezTo>
                    <a:pt x="1" y="2915"/>
                    <a:pt x="505" y="3387"/>
                    <a:pt x="1104" y="3387"/>
                  </a:cubicBezTo>
                  <a:lnTo>
                    <a:pt x="3782" y="3387"/>
                  </a:lnTo>
                  <a:cubicBezTo>
                    <a:pt x="3876" y="3387"/>
                    <a:pt x="3971" y="3356"/>
                    <a:pt x="4065" y="3261"/>
                  </a:cubicBezTo>
                  <a:lnTo>
                    <a:pt x="4569" y="2757"/>
                  </a:lnTo>
                  <a:cubicBezTo>
                    <a:pt x="4648" y="2678"/>
                    <a:pt x="4750" y="2639"/>
                    <a:pt x="4845" y="2639"/>
                  </a:cubicBezTo>
                  <a:cubicBezTo>
                    <a:pt x="4939" y="2639"/>
                    <a:pt x="5026" y="2678"/>
                    <a:pt x="5073" y="2757"/>
                  </a:cubicBezTo>
                  <a:lnTo>
                    <a:pt x="5609" y="3261"/>
                  </a:lnTo>
                  <a:cubicBezTo>
                    <a:pt x="5672" y="3356"/>
                    <a:pt x="5766" y="3387"/>
                    <a:pt x="5861" y="3387"/>
                  </a:cubicBezTo>
                  <a:lnTo>
                    <a:pt x="8539" y="3387"/>
                  </a:lnTo>
                  <a:cubicBezTo>
                    <a:pt x="9169" y="3387"/>
                    <a:pt x="9641" y="2883"/>
                    <a:pt x="9641" y="2285"/>
                  </a:cubicBezTo>
                  <a:lnTo>
                    <a:pt x="9641" y="1434"/>
                  </a:lnTo>
                  <a:lnTo>
                    <a:pt x="9736" y="1434"/>
                  </a:lnTo>
                  <a:cubicBezTo>
                    <a:pt x="9736" y="867"/>
                    <a:pt x="9295" y="394"/>
                    <a:pt x="8791" y="331"/>
                  </a:cubicBezTo>
                  <a:cubicBezTo>
                    <a:pt x="7483" y="111"/>
                    <a:pt x="6168" y="1"/>
                    <a:pt x="485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67" name="Google Shape;8267;p94"/>
            <p:cNvSpPr/>
            <p:nvPr/>
          </p:nvSpPr>
          <p:spPr>
            <a:xfrm>
              <a:off x="-53186425" y="3775450"/>
              <a:ext cx="205600" cy="126050"/>
            </a:xfrm>
            <a:custGeom>
              <a:avLst/>
              <a:gdLst/>
              <a:ahLst/>
              <a:cxnLst/>
              <a:rect l="l" t="t" r="r" b="b"/>
              <a:pathLst>
                <a:path w="8224" h="5042" extrusionOk="0">
                  <a:moveTo>
                    <a:pt x="5148" y="1710"/>
                  </a:moveTo>
                  <a:cubicBezTo>
                    <a:pt x="5238" y="1710"/>
                    <a:pt x="5325" y="1749"/>
                    <a:pt x="5388" y="1828"/>
                  </a:cubicBezTo>
                  <a:cubicBezTo>
                    <a:pt x="5545" y="1954"/>
                    <a:pt x="5545" y="2175"/>
                    <a:pt x="5419" y="2332"/>
                  </a:cubicBezTo>
                  <a:cubicBezTo>
                    <a:pt x="5073" y="2679"/>
                    <a:pt x="4600" y="2868"/>
                    <a:pt x="4128" y="2868"/>
                  </a:cubicBezTo>
                  <a:cubicBezTo>
                    <a:pt x="3624" y="2868"/>
                    <a:pt x="3151" y="2679"/>
                    <a:pt x="2805" y="2332"/>
                  </a:cubicBezTo>
                  <a:cubicBezTo>
                    <a:pt x="2647" y="2175"/>
                    <a:pt x="2647" y="1954"/>
                    <a:pt x="2805" y="1828"/>
                  </a:cubicBezTo>
                  <a:cubicBezTo>
                    <a:pt x="2883" y="1749"/>
                    <a:pt x="2978" y="1710"/>
                    <a:pt x="3068" y="1710"/>
                  </a:cubicBezTo>
                  <a:cubicBezTo>
                    <a:pt x="3159" y="1710"/>
                    <a:pt x="3246" y="1749"/>
                    <a:pt x="3309" y="1828"/>
                  </a:cubicBezTo>
                  <a:cubicBezTo>
                    <a:pt x="3529" y="2049"/>
                    <a:pt x="3813" y="2159"/>
                    <a:pt x="4096" y="2159"/>
                  </a:cubicBezTo>
                  <a:cubicBezTo>
                    <a:pt x="4380" y="2159"/>
                    <a:pt x="4663" y="2049"/>
                    <a:pt x="4884" y="1828"/>
                  </a:cubicBezTo>
                  <a:cubicBezTo>
                    <a:pt x="4963" y="1749"/>
                    <a:pt x="5057" y="1710"/>
                    <a:pt x="5148" y="1710"/>
                  </a:cubicBezTo>
                  <a:close/>
                  <a:moveTo>
                    <a:pt x="4096" y="1"/>
                  </a:moveTo>
                  <a:lnTo>
                    <a:pt x="3813" y="284"/>
                  </a:lnTo>
                  <a:cubicBezTo>
                    <a:pt x="3624" y="473"/>
                    <a:pt x="3309" y="599"/>
                    <a:pt x="3025" y="599"/>
                  </a:cubicBezTo>
                  <a:lnTo>
                    <a:pt x="1" y="599"/>
                  </a:lnTo>
                  <a:lnTo>
                    <a:pt x="1" y="1009"/>
                  </a:lnTo>
                  <a:cubicBezTo>
                    <a:pt x="1" y="1671"/>
                    <a:pt x="158" y="2301"/>
                    <a:pt x="473" y="2836"/>
                  </a:cubicBezTo>
                  <a:lnTo>
                    <a:pt x="2647" y="2836"/>
                  </a:lnTo>
                  <a:cubicBezTo>
                    <a:pt x="2836" y="2836"/>
                    <a:pt x="2994" y="2994"/>
                    <a:pt x="2994" y="3183"/>
                  </a:cubicBezTo>
                  <a:cubicBezTo>
                    <a:pt x="2994" y="3403"/>
                    <a:pt x="2836" y="3561"/>
                    <a:pt x="2647" y="3561"/>
                  </a:cubicBezTo>
                  <a:lnTo>
                    <a:pt x="977" y="3561"/>
                  </a:lnTo>
                  <a:cubicBezTo>
                    <a:pt x="1733" y="4506"/>
                    <a:pt x="2962" y="5042"/>
                    <a:pt x="4128" y="5042"/>
                  </a:cubicBezTo>
                  <a:cubicBezTo>
                    <a:pt x="6428" y="5042"/>
                    <a:pt x="8223" y="3151"/>
                    <a:pt x="8223" y="946"/>
                  </a:cubicBezTo>
                  <a:lnTo>
                    <a:pt x="8223" y="568"/>
                  </a:lnTo>
                  <a:lnTo>
                    <a:pt x="5199" y="568"/>
                  </a:lnTo>
                  <a:cubicBezTo>
                    <a:pt x="5163" y="571"/>
                    <a:pt x="5128" y="573"/>
                    <a:pt x="5094" y="573"/>
                  </a:cubicBezTo>
                  <a:cubicBezTo>
                    <a:pt x="4795" y="573"/>
                    <a:pt x="4549" y="454"/>
                    <a:pt x="4380" y="284"/>
                  </a:cubicBezTo>
                  <a:lnTo>
                    <a:pt x="4096"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68" name="Google Shape;8268;p94"/>
            <p:cNvSpPr/>
            <p:nvPr/>
          </p:nvSpPr>
          <p:spPr>
            <a:xfrm>
              <a:off x="-52962725" y="3710875"/>
              <a:ext cx="37800" cy="95325"/>
            </a:xfrm>
            <a:custGeom>
              <a:avLst/>
              <a:gdLst/>
              <a:ahLst/>
              <a:cxnLst/>
              <a:rect l="l" t="t" r="r" b="b"/>
              <a:pathLst>
                <a:path w="1512" h="3813" extrusionOk="0">
                  <a:moveTo>
                    <a:pt x="662" y="0"/>
                  </a:moveTo>
                  <a:lnTo>
                    <a:pt x="662" y="0"/>
                  </a:lnTo>
                  <a:cubicBezTo>
                    <a:pt x="693" y="158"/>
                    <a:pt x="725" y="347"/>
                    <a:pt x="725" y="379"/>
                  </a:cubicBezTo>
                  <a:lnTo>
                    <a:pt x="725" y="1387"/>
                  </a:lnTo>
                  <a:cubicBezTo>
                    <a:pt x="725" y="1481"/>
                    <a:pt x="725" y="1513"/>
                    <a:pt x="693" y="1576"/>
                  </a:cubicBezTo>
                  <a:cubicBezTo>
                    <a:pt x="662" y="2080"/>
                    <a:pt x="378" y="2552"/>
                    <a:pt x="0" y="2836"/>
                  </a:cubicBezTo>
                  <a:lnTo>
                    <a:pt x="0" y="3561"/>
                  </a:lnTo>
                  <a:lnTo>
                    <a:pt x="0" y="3813"/>
                  </a:lnTo>
                  <a:cubicBezTo>
                    <a:pt x="851" y="3497"/>
                    <a:pt x="1512" y="2678"/>
                    <a:pt x="1512" y="1733"/>
                  </a:cubicBezTo>
                  <a:cubicBezTo>
                    <a:pt x="1512" y="1009"/>
                    <a:pt x="1166" y="379"/>
                    <a:pt x="662"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269" name="Google Shape;8269;p94"/>
          <p:cNvGrpSpPr/>
          <p:nvPr/>
        </p:nvGrpSpPr>
        <p:grpSpPr>
          <a:xfrm>
            <a:off x="8842666" y="4886982"/>
            <a:ext cx="419549" cy="478665"/>
            <a:chOff x="-53224225" y="3976300"/>
            <a:chExt cx="279625" cy="319025"/>
          </a:xfrm>
        </p:grpSpPr>
        <p:sp>
          <p:nvSpPr>
            <p:cNvPr id="8270" name="Google Shape;8270;p94"/>
            <p:cNvSpPr/>
            <p:nvPr/>
          </p:nvSpPr>
          <p:spPr>
            <a:xfrm>
              <a:off x="-53224225" y="4132250"/>
              <a:ext cx="18925" cy="63825"/>
            </a:xfrm>
            <a:custGeom>
              <a:avLst/>
              <a:gdLst/>
              <a:ahLst/>
              <a:cxnLst/>
              <a:rect l="l" t="t" r="r" b="b"/>
              <a:pathLst>
                <a:path w="757" h="2553" extrusionOk="0">
                  <a:moveTo>
                    <a:pt x="756" y="1"/>
                  </a:moveTo>
                  <a:cubicBezTo>
                    <a:pt x="315" y="284"/>
                    <a:pt x="0" y="757"/>
                    <a:pt x="0" y="1292"/>
                  </a:cubicBezTo>
                  <a:cubicBezTo>
                    <a:pt x="0" y="1796"/>
                    <a:pt x="315" y="2269"/>
                    <a:pt x="756" y="2552"/>
                  </a:cubicBezTo>
                  <a:lnTo>
                    <a:pt x="756" y="2395"/>
                  </a:lnTo>
                  <a:lnTo>
                    <a:pt x="756"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71" name="Google Shape;8271;p94"/>
            <p:cNvSpPr/>
            <p:nvPr/>
          </p:nvSpPr>
          <p:spPr>
            <a:xfrm>
              <a:off x="-53185625" y="4014900"/>
              <a:ext cx="204800" cy="117375"/>
            </a:xfrm>
            <a:custGeom>
              <a:avLst/>
              <a:gdLst/>
              <a:ahLst/>
              <a:cxnLst/>
              <a:rect l="l" t="t" r="r" b="b"/>
              <a:pathLst>
                <a:path w="8192" h="4695" extrusionOk="0">
                  <a:moveTo>
                    <a:pt x="4096" y="0"/>
                  </a:moveTo>
                  <a:cubicBezTo>
                    <a:pt x="1859" y="0"/>
                    <a:pt x="0" y="1859"/>
                    <a:pt x="0" y="4096"/>
                  </a:cubicBezTo>
                  <a:lnTo>
                    <a:pt x="0" y="4695"/>
                  </a:lnTo>
                  <a:lnTo>
                    <a:pt x="1638" y="3088"/>
                  </a:lnTo>
                  <a:cubicBezTo>
                    <a:pt x="1675" y="3014"/>
                    <a:pt x="1755" y="2983"/>
                    <a:pt x="1847" y="2983"/>
                  </a:cubicBezTo>
                  <a:cubicBezTo>
                    <a:pt x="1912" y="2983"/>
                    <a:pt x="1983" y="2999"/>
                    <a:pt x="2048" y="3025"/>
                  </a:cubicBezTo>
                  <a:cubicBezTo>
                    <a:pt x="2662" y="3450"/>
                    <a:pt x="3371" y="3663"/>
                    <a:pt x="4080" y="3663"/>
                  </a:cubicBezTo>
                  <a:cubicBezTo>
                    <a:pt x="4789" y="3663"/>
                    <a:pt x="5498" y="3450"/>
                    <a:pt x="6112" y="3025"/>
                  </a:cubicBezTo>
                  <a:cubicBezTo>
                    <a:pt x="6174" y="2987"/>
                    <a:pt x="6241" y="2970"/>
                    <a:pt x="6307" y="2970"/>
                  </a:cubicBezTo>
                  <a:cubicBezTo>
                    <a:pt x="6409" y="2970"/>
                    <a:pt x="6508" y="3011"/>
                    <a:pt x="6585" y="3088"/>
                  </a:cubicBezTo>
                  <a:lnTo>
                    <a:pt x="8191" y="4695"/>
                  </a:lnTo>
                  <a:lnTo>
                    <a:pt x="8191" y="4096"/>
                  </a:lnTo>
                  <a:cubicBezTo>
                    <a:pt x="8191" y="1859"/>
                    <a:pt x="6333" y="0"/>
                    <a:pt x="409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72" name="Google Shape;8272;p94"/>
            <p:cNvSpPr/>
            <p:nvPr/>
          </p:nvSpPr>
          <p:spPr>
            <a:xfrm>
              <a:off x="-53187200" y="4110200"/>
              <a:ext cx="205575" cy="185125"/>
            </a:xfrm>
            <a:custGeom>
              <a:avLst/>
              <a:gdLst/>
              <a:ahLst/>
              <a:cxnLst/>
              <a:rect l="l" t="t" r="r" b="b"/>
              <a:pathLst>
                <a:path w="8223" h="7405" extrusionOk="0">
                  <a:moveTo>
                    <a:pt x="2615" y="1418"/>
                  </a:moveTo>
                  <a:cubicBezTo>
                    <a:pt x="2836" y="1418"/>
                    <a:pt x="2993" y="1576"/>
                    <a:pt x="2993" y="1796"/>
                  </a:cubicBezTo>
                  <a:cubicBezTo>
                    <a:pt x="2993" y="1985"/>
                    <a:pt x="2836" y="2143"/>
                    <a:pt x="2615" y="2143"/>
                  </a:cubicBezTo>
                  <a:cubicBezTo>
                    <a:pt x="2426" y="2143"/>
                    <a:pt x="2268" y="1985"/>
                    <a:pt x="2268" y="1796"/>
                  </a:cubicBezTo>
                  <a:cubicBezTo>
                    <a:pt x="2268" y="1576"/>
                    <a:pt x="2426" y="1418"/>
                    <a:pt x="2615" y="1418"/>
                  </a:cubicBezTo>
                  <a:close/>
                  <a:moveTo>
                    <a:pt x="5608" y="1418"/>
                  </a:moveTo>
                  <a:cubicBezTo>
                    <a:pt x="5829" y="1418"/>
                    <a:pt x="5986" y="1576"/>
                    <a:pt x="5986" y="1796"/>
                  </a:cubicBezTo>
                  <a:cubicBezTo>
                    <a:pt x="5986" y="1985"/>
                    <a:pt x="5829" y="2143"/>
                    <a:pt x="5608" y="2143"/>
                  </a:cubicBezTo>
                  <a:cubicBezTo>
                    <a:pt x="5419" y="2143"/>
                    <a:pt x="5261" y="1985"/>
                    <a:pt x="5261" y="1796"/>
                  </a:cubicBezTo>
                  <a:cubicBezTo>
                    <a:pt x="5261" y="1576"/>
                    <a:pt x="5419" y="1418"/>
                    <a:pt x="5608" y="1418"/>
                  </a:cubicBezTo>
                  <a:close/>
                  <a:moveTo>
                    <a:pt x="5179" y="3978"/>
                  </a:moveTo>
                  <a:cubicBezTo>
                    <a:pt x="5269" y="3978"/>
                    <a:pt x="5356" y="4017"/>
                    <a:pt x="5419" y="4096"/>
                  </a:cubicBezTo>
                  <a:cubicBezTo>
                    <a:pt x="5576" y="4222"/>
                    <a:pt x="5576" y="4474"/>
                    <a:pt x="5450" y="4632"/>
                  </a:cubicBezTo>
                  <a:cubicBezTo>
                    <a:pt x="5104" y="4978"/>
                    <a:pt x="4631" y="5167"/>
                    <a:pt x="4159" y="5167"/>
                  </a:cubicBezTo>
                  <a:cubicBezTo>
                    <a:pt x="3655" y="5167"/>
                    <a:pt x="3182" y="4978"/>
                    <a:pt x="2836" y="4632"/>
                  </a:cubicBezTo>
                  <a:cubicBezTo>
                    <a:pt x="2678" y="4474"/>
                    <a:pt x="2678" y="4222"/>
                    <a:pt x="2836" y="4096"/>
                  </a:cubicBezTo>
                  <a:cubicBezTo>
                    <a:pt x="2914" y="4017"/>
                    <a:pt x="3009" y="3978"/>
                    <a:pt x="3099" y="3978"/>
                  </a:cubicBezTo>
                  <a:cubicBezTo>
                    <a:pt x="3190" y="3978"/>
                    <a:pt x="3277" y="4017"/>
                    <a:pt x="3340" y="4096"/>
                  </a:cubicBezTo>
                  <a:cubicBezTo>
                    <a:pt x="3560" y="4317"/>
                    <a:pt x="3844" y="4427"/>
                    <a:pt x="4127" y="4427"/>
                  </a:cubicBezTo>
                  <a:cubicBezTo>
                    <a:pt x="4411" y="4427"/>
                    <a:pt x="4694" y="4317"/>
                    <a:pt x="4915" y="4096"/>
                  </a:cubicBezTo>
                  <a:cubicBezTo>
                    <a:pt x="4994" y="4017"/>
                    <a:pt x="5088" y="3978"/>
                    <a:pt x="5179" y="3978"/>
                  </a:cubicBezTo>
                  <a:close/>
                  <a:moveTo>
                    <a:pt x="1922" y="0"/>
                  </a:moveTo>
                  <a:lnTo>
                    <a:pt x="0" y="1954"/>
                  </a:lnTo>
                  <a:lnTo>
                    <a:pt x="0" y="3277"/>
                  </a:lnTo>
                  <a:cubicBezTo>
                    <a:pt x="0" y="5514"/>
                    <a:pt x="1827" y="7404"/>
                    <a:pt x="4096" y="7404"/>
                  </a:cubicBezTo>
                  <a:cubicBezTo>
                    <a:pt x="6396" y="7404"/>
                    <a:pt x="8223" y="5514"/>
                    <a:pt x="8223" y="3277"/>
                  </a:cubicBezTo>
                  <a:lnTo>
                    <a:pt x="8223" y="1954"/>
                  </a:lnTo>
                  <a:lnTo>
                    <a:pt x="6301" y="0"/>
                  </a:lnTo>
                  <a:cubicBezTo>
                    <a:pt x="5624" y="394"/>
                    <a:pt x="4875" y="591"/>
                    <a:pt x="4123" y="591"/>
                  </a:cubicBezTo>
                  <a:cubicBezTo>
                    <a:pt x="3371" y="591"/>
                    <a:pt x="2615" y="394"/>
                    <a:pt x="1922"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73" name="Google Shape;8273;p94"/>
            <p:cNvSpPr/>
            <p:nvPr/>
          </p:nvSpPr>
          <p:spPr>
            <a:xfrm>
              <a:off x="-53020225" y="4211800"/>
              <a:ext cx="74825" cy="83525"/>
            </a:xfrm>
            <a:custGeom>
              <a:avLst/>
              <a:gdLst/>
              <a:ahLst/>
              <a:cxnLst/>
              <a:rect l="l" t="t" r="r" b="b"/>
              <a:pathLst>
                <a:path w="2993" h="3341" extrusionOk="0">
                  <a:moveTo>
                    <a:pt x="2174" y="1"/>
                  </a:moveTo>
                  <a:cubicBezTo>
                    <a:pt x="2016" y="1387"/>
                    <a:pt x="1197" y="2615"/>
                    <a:pt x="0" y="3340"/>
                  </a:cubicBezTo>
                  <a:lnTo>
                    <a:pt x="2647" y="3340"/>
                  </a:lnTo>
                  <a:cubicBezTo>
                    <a:pt x="2836" y="3340"/>
                    <a:pt x="2993" y="3183"/>
                    <a:pt x="2993" y="2993"/>
                  </a:cubicBezTo>
                  <a:lnTo>
                    <a:pt x="2993" y="2867"/>
                  </a:lnTo>
                  <a:cubicBezTo>
                    <a:pt x="2993" y="1859"/>
                    <a:pt x="2710" y="883"/>
                    <a:pt x="2174"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74" name="Google Shape;8274;p94"/>
            <p:cNvSpPr/>
            <p:nvPr/>
          </p:nvSpPr>
          <p:spPr>
            <a:xfrm>
              <a:off x="-53224225" y="4211025"/>
              <a:ext cx="74850" cy="83500"/>
            </a:xfrm>
            <a:custGeom>
              <a:avLst/>
              <a:gdLst/>
              <a:ahLst/>
              <a:cxnLst/>
              <a:rect l="l" t="t" r="r" b="b"/>
              <a:pathLst>
                <a:path w="2994" h="3340" extrusionOk="0">
                  <a:moveTo>
                    <a:pt x="851" y="0"/>
                  </a:moveTo>
                  <a:cubicBezTo>
                    <a:pt x="315" y="851"/>
                    <a:pt x="0" y="1796"/>
                    <a:pt x="0" y="2867"/>
                  </a:cubicBezTo>
                  <a:lnTo>
                    <a:pt x="0" y="2993"/>
                  </a:lnTo>
                  <a:cubicBezTo>
                    <a:pt x="0" y="3182"/>
                    <a:pt x="158" y="3340"/>
                    <a:pt x="378" y="3340"/>
                  </a:cubicBezTo>
                  <a:lnTo>
                    <a:pt x="2993" y="3340"/>
                  </a:lnTo>
                  <a:cubicBezTo>
                    <a:pt x="1859" y="2646"/>
                    <a:pt x="1040" y="1418"/>
                    <a:pt x="85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75" name="Google Shape;8275;p94"/>
            <p:cNvSpPr/>
            <p:nvPr/>
          </p:nvSpPr>
          <p:spPr>
            <a:xfrm>
              <a:off x="-52962725" y="4131475"/>
              <a:ext cx="18125" cy="63800"/>
            </a:xfrm>
            <a:custGeom>
              <a:avLst/>
              <a:gdLst/>
              <a:ahLst/>
              <a:cxnLst/>
              <a:rect l="l" t="t" r="r" b="b"/>
              <a:pathLst>
                <a:path w="725" h="2552" extrusionOk="0">
                  <a:moveTo>
                    <a:pt x="0" y="0"/>
                  </a:moveTo>
                  <a:lnTo>
                    <a:pt x="0" y="2394"/>
                  </a:lnTo>
                  <a:lnTo>
                    <a:pt x="0" y="2552"/>
                  </a:lnTo>
                  <a:cubicBezTo>
                    <a:pt x="410" y="2300"/>
                    <a:pt x="725" y="1827"/>
                    <a:pt x="725" y="1292"/>
                  </a:cubicBezTo>
                  <a:cubicBezTo>
                    <a:pt x="725" y="725"/>
                    <a:pt x="410" y="252"/>
                    <a:pt x="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76" name="Google Shape;8276;p94"/>
            <p:cNvSpPr/>
            <p:nvPr/>
          </p:nvSpPr>
          <p:spPr>
            <a:xfrm>
              <a:off x="-53125775" y="3976300"/>
              <a:ext cx="82725" cy="26800"/>
            </a:xfrm>
            <a:custGeom>
              <a:avLst/>
              <a:gdLst/>
              <a:ahLst/>
              <a:cxnLst/>
              <a:rect l="l" t="t" r="r" b="b"/>
              <a:pathLst>
                <a:path w="3309" h="1072" extrusionOk="0">
                  <a:moveTo>
                    <a:pt x="1670" y="1"/>
                  </a:moveTo>
                  <a:cubicBezTo>
                    <a:pt x="914" y="1"/>
                    <a:pt x="284" y="442"/>
                    <a:pt x="0" y="1072"/>
                  </a:cubicBezTo>
                  <a:cubicBezTo>
                    <a:pt x="536" y="883"/>
                    <a:pt x="1072" y="757"/>
                    <a:pt x="1670" y="757"/>
                  </a:cubicBezTo>
                  <a:cubicBezTo>
                    <a:pt x="2269" y="757"/>
                    <a:pt x="2804" y="883"/>
                    <a:pt x="3308" y="1072"/>
                  </a:cubicBezTo>
                  <a:cubicBezTo>
                    <a:pt x="2993" y="442"/>
                    <a:pt x="2363" y="1"/>
                    <a:pt x="167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277" name="Google Shape;8277;p94"/>
          <p:cNvGrpSpPr/>
          <p:nvPr/>
        </p:nvGrpSpPr>
        <p:grpSpPr>
          <a:xfrm>
            <a:off x="10590529" y="4897223"/>
            <a:ext cx="478628" cy="477877"/>
            <a:chOff x="-52043575" y="3983125"/>
            <a:chExt cx="319000" cy="318500"/>
          </a:xfrm>
        </p:grpSpPr>
        <p:sp>
          <p:nvSpPr>
            <p:cNvPr id="8278" name="Google Shape;8278;p94"/>
            <p:cNvSpPr/>
            <p:nvPr/>
          </p:nvSpPr>
          <p:spPr>
            <a:xfrm>
              <a:off x="-52043575" y="3983200"/>
              <a:ext cx="55150" cy="105750"/>
            </a:xfrm>
            <a:custGeom>
              <a:avLst/>
              <a:gdLst/>
              <a:ahLst/>
              <a:cxnLst/>
              <a:rect l="l" t="t" r="r" b="b"/>
              <a:pathLst>
                <a:path w="2206" h="4230" extrusionOk="0">
                  <a:moveTo>
                    <a:pt x="367" y="0"/>
                  </a:moveTo>
                  <a:cubicBezTo>
                    <a:pt x="339" y="0"/>
                    <a:pt x="311" y="3"/>
                    <a:pt x="284" y="8"/>
                  </a:cubicBezTo>
                  <a:cubicBezTo>
                    <a:pt x="126" y="40"/>
                    <a:pt x="0" y="197"/>
                    <a:pt x="0" y="355"/>
                  </a:cubicBezTo>
                  <a:lnTo>
                    <a:pt x="0" y="1867"/>
                  </a:lnTo>
                  <a:cubicBezTo>
                    <a:pt x="0" y="2875"/>
                    <a:pt x="630" y="3789"/>
                    <a:pt x="1512" y="4230"/>
                  </a:cubicBezTo>
                  <a:cubicBezTo>
                    <a:pt x="1512" y="3285"/>
                    <a:pt x="1733" y="2371"/>
                    <a:pt x="2206" y="1583"/>
                  </a:cubicBezTo>
                  <a:cubicBezTo>
                    <a:pt x="1607" y="1237"/>
                    <a:pt x="1103" y="764"/>
                    <a:pt x="725" y="166"/>
                  </a:cubicBezTo>
                  <a:cubicBezTo>
                    <a:pt x="647" y="61"/>
                    <a:pt x="503" y="0"/>
                    <a:pt x="36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79" name="Google Shape;8279;p94"/>
            <p:cNvSpPr/>
            <p:nvPr/>
          </p:nvSpPr>
          <p:spPr>
            <a:xfrm>
              <a:off x="-51985300" y="3983400"/>
              <a:ext cx="204800" cy="129975"/>
            </a:xfrm>
            <a:custGeom>
              <a:avLst/>
              <a:gdLst/>
              <a:ahLst/>
              <a:cxnLst/>
              <a:rect l="l" t="t" r="r" b="b"/>
              <a:pathLst>
                <a:path w="8192" h="5199" extrusionOk="0">
                  <a:moveTo>
                    <a:pt x="3718" y="0"/>
                  </a:moveTo>
                  <a:lnTo>
                    <a:pt x="3718" y="4096"/>
                  </a:lnTo>
                  <a:cubicBezTo>
                    <a:pt x="3718" y="4285"/>
                    <a:pt x="3561" y="4442"/>
                    <a:pt x="3340" y="4442"/>
                  </a:cubicBezTo>
                  <a:lnTo>
                    <a:pt x="1" y="4442"/>
                  </a:lnTo>
                  <a:lnTo>
                    <a:pt x="1" y="5198"/>
                  </a:lnTo>
                  <a:lnTo>
                    <a:pt x="8192" y="5198"/>
                  </a:lnTo>
                  <a:lnTo>
                    <a:pt x="8192" y="4442"/>
                  </a:lnTo>
                  <a:lnTo>
                    <a:pt x="4852" y="4442"/>
                  </a:lnTo>
                  <a:cubicBezTo>
                    <a:pt x="4814" y="4452"/>
                    <a:pt x="4778" y="4456"/>
                    <a:pt x="4743" y="4456"/>
                  </a:cubicBezTo>
                  <a:cubicBezTo>
                    <a:pt x="4548" y="4456"/>
                    <a:pt x="4411" y="4314"/>
                    <a:pt x="4411" y="4127"/>
                  </a:cubicBezTo>
                  <a:lnTo>
                    <a:pt x="4411" y="32"/>
                  </a:lnTo>
                  <a:cubicBezTo>
                    <a:pt x="4285" y="32"/>
                    <a:pt x="4159" y="0"/>
                    <a:pt x="4065"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80" name="Google Shape;8280;p94"/>
            <p:cNvSpPr/>
            <p:nvPr/>
          </p:nvSpPr>
          <p:spPr>
            <a:xfrm>
              <a:off x="-51855350" y="3987325"/>
              <a:ext cx="74075" cy="89825"/>
            </a:xfrm>
            <a:custGeom>
              <a:avLst/>
              <a:gdLst/>
              <a:ahLst/>
              <a:cxnLst/>
              <a:rect l="l" t="t" r="r" b="b"/>
              <a:pathLst>
                <a:path w="2963" h="3593" extrusionOk="0">
                  <a:moveTo>
                    <a:pt x="1" y="1"/>
                  </a:moveTo>
                  <a:lnTo>
                    <a:pt x="1" y="3592"/>
                  </a:lnTo>
                  <a:lnTo>
                    <a:pt x="2962" y="3592"/>
                  </a:lnTo>
                  <a:cubicBezTo>
                    <a:pt x="2836" y="2647"/>
                    <a:pt x="2427" y="1733"/>
                    <a:pt x="1765" y="1009"/>
                  </a:cubicBezTo>
                  <a:cubicBezTo>
                    <a:pt x="1261" y="505"/>
                    <a:pt x="663" y="190"/>
                    <a:pt x="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81" name="Google Shape;8281;p94"/>
            <p:cNvSpPr/>
            <p:nvPr/>
          </p:nvSpPr>
          <p:spPr>
            <a:xfrm>
              <a:off x="-51985300" y="3987325"/>
              <a:ext cx="74050" cy="89825"/>
            </a:xfrm>
            <a:custGeom>
              <a:avLst/>
              <a:gdLst/>
              <a:ahLst/>
              <a:cxnLst/>
              <a:rect l="l" t="t" r="r" b="b"/>
              <a:pathLst>
                <a:path w="2962" h="3593" extrusionOk="0">
                  <a:moveTo>
                    <a:pt x="2962" y="1"/>
                  </a:moveTo>
                  <a:cubicBezTo>
                    <a:pt x="1324" y="473"/>
                    <a:pt x="158" y="1891"/>
                    <a:pt x="1" y="3592"/>
                  </a:cubicBezTo>
                  <a:lnTo>
                    <a:pt x="2962" y="3592"/>
                  </a:lnTo>
                  <a:lnTo>
                    <a:pt x="2962"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82" name="Google Shape;8282;p94"/>
            <p:cNvSpPr/>
            <p:nvPr/>
          </p:nvSpPr>
          <p:spPr>
            <a:xfrm>
              <a:off x="-51985300" y="4190350"/>
              <a:ext cx="204800" cy="111275"/>
            </a:xfrm>
            <a:custGeom>
              <a:avLst/>
              <a:gdLst/>
              <a:ahLst/>
              <a:cxnLst/>
              <a:rect l="l" t="t" r="r" b="b"/>
              <a:pathLst>
                <a:path w="8192" h="4451" extrusionOk="0">
                  <a:moveTo>
                    <a:pt x="5069" y="1024"/>
                  </a:moveTo>
                  <a:cubicBezTo>
                    <a:pt x="5167" y="1024"/>
                    <a:pt x="5262" y="1063"/>
                    <a:pt x="5325" y="1142"/>
                  </a:cubicBezTo>
                  <a:cubicBezTo>
                    <a:pt x="5514" y="1268"/>
                    <a:pt x="5514" y="1489"/>
                    <a:pt x="5356" y="1646"/>
                  </a:cubicBezTo>
                  <a:cubicBezTo>
                    <a:pt x="5010" y="1993"/>
                    <a:pt x="4537" y="2213"/>
                    <a:pt x="4002" y="2213"/>
                  </a:cubicBezTo>
                  <a:cubicBezTo>
                    <a:pt x="3498" y="2213"/>
                    <a:pt x="3025" y="1993"/>
                    <a:pt x="2710" y="1646"/>
                  </a:cubicBezTo>
                  <a:cubicBezTo>
                    <a:pt x="2552" y="1489"/>
                    <a:pt x="2552" y="1268"/>
                    <a:pt x="2710" y="1142"/>
                  </a:cubicBezTo>
                  <a:cubicBezTo>
                    <a:pt x="2789" y="1063"/>
                    <a:pt x="2891" y="1024"/>
                    <a:pt x="2986" y="1024"/>
                  </a:cubicBezTo>
                  <a:cubicBezTo>
                    <a:pt x="3080" y="1024"/>
                    <a:pt x="3167" y="1063"/>
                    <a:pt x="3214" y="1142"/>
                  </a:cubicBezTo>
                  <a:cubicBezTo>
                    <a:pt x="3435" y="1363"/>
                    <a:pt x="3726" y="1473"/>
                    <a:pt x="4014" y="1473"/>
                  </a:cubicBezTo>
                  <a:cubicBezTo>
                    <a:pt x="4301" y="1473"/>
                    <a:pt x="4585" y="1363"/>
                    <a:pt x="4789" y="1142"/>
                  </a:cubicBezTo>
                  <a:cubicBezTo>
                    <a:pt x="4868" y="1063"/>
                    <a:pt x="4971" y="1024"/>
                    <a:pt x="5069" y="1024"/>
                  </a:cubicBezTo>
                  <a:close/>
                  <a:moveTo>
                    <a:pt x="4080" y="0"/>
                  </a:moveTo>
                  <a:cubicBezTo>
                    <a:pt x="3372" y="0"/>
                    <a:pt x="2663" y="213"/>
                    <a:pt x="2048" y="638"/>
                  </a:cubicBezTo>
                  <a:cubicBezTo>
                    <a:pt x="1954" y="669"/>
                    <a:pt x="1922" y="701"/>
                    <a:pt x="1859" y="701"/>
                  </a:cubicBezTo>
                  <a:lnTo>
                    <a:pt x="1" y="701"/>
                  </a:lnTo>
                  <a:cubicBezTo>
                    <a:pt x="190" y="2780"/>
                    <a:pt x="1922" y="4450"/>
                    <a:pt x="4096" y="4450"/>
                  </a:cubicBezTo>
                  <a:cubicBezTo>
                    <a:pt x="6207" y="4450"/>
                    <a:pt x="8003" y="2780"/>
                    <a:pt x="8192" y="701"/>
                  </a:cubicBezTo>
                  <a:lnTo>
                    <a:pt x="6333" y="701"/>
                  </a:lnTo>
                  <a:cubicBezTo>
                    <a:pt x="6207" y="701"/>
                    <a:pt x="6144" y="701"/>
                    <a:pt x="6113" y="638"/>
                  </a:cubicBezTo>
                  <a:cubicBezTo>
                    <a:pt x="5498" y="213"/>
                    <a:pt x="4789" y="0"/>
                    <a:pt x="408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83" name="Google Shape;8283;p94"/>
            <p:cNvSpPr/>
            <p:nvPr/>
          </p:nvSpPr>
          <p:spPr>
            <a:xfrm>
              <a:off x="-51985300" y="4133050"/>
              <a:ext cx="204800" cy="55925"/>
            </a:xfrm>
            <a:custGeom>
              <a:avLst/>
              <a:gdLst/>
              <a:ahLst/>
              <a:cxnLst/>
              <a:rect l="l" t="t" r="r" b="b"/>
              <a:pathLst>
                <a:path w="8192" h="2237" extrusionOk="0">
                  <a:moveTo>
                    <a:pt x="2552" y="756"/>
                  </a:moveTo>
                  <a:cubicBezTo>
                    <a:pt x="2742" y="756"/>
                    <a:pt x="2899" y="914"/>
                    <a:pt x="2899" y="1103"/>
                  </a:cubicBezTo>
                  <a:cubicBezTo>
                    <a:pt x="2899" y="1292"/>
                    <a:pt x="2742" y="1449"/>
                    <a:pt x="2552" y="1449"/>
                  </a:cubicBezTo>
                  <a:cubicBezTo>
                    <a:pt x="2363" y="1449"/>
                    <a:pt x="2206" y="1292"/>
                    <a:pt x="2206" y="1103"/>
                  </a:cubicBezTo>
                  <a:cubicBezTo>
                    <a:pt x="2206" y="914"/>
                    <a:pt x="2363" y="756"/>
                    <a:pt x="2552" y="756"/>
                  </a:cubicBezTo>
                  <a:close/>
                  <a:moveTo>
                    <a:pt x="5545" y="756"/>
                  </a:moveTo>
                  <a:cubicBezTo>
                    <a:pt x="5734" y="756"/>
                    <a:pt x="5892" y="914"/>
                    <a:pt x="5892" y="1103"/>
                  </a:cubicBezTo>
                  <a:cubicBezTo>
                    <a:pt x="5892" y="1292"/>
                    <a:pt x="5734" y="1449"/>
                    <a:pt x="5545" y="1449"/>
                  </a:cubicBezTo>
                  <a:cubicBezTo>
                    <a:pt x="5356" y="1449"/>
                    <a:pt x="5199" y="1292"/>
                    <a:pt x="5199" y="1103"/>
                  </a:cubicBezTo>
                  <a:cubicBezTo>
                    <a:pt x="5167" y="914"/>
                    <a:pt x="5356" y="756"/>
                    <a:pt x="5545" y="756"/>
                  </a:cubicBezTo>
                  <a:close/>
                  <a:moveTo>
                    <a:pt x="1" y="0"/>
                  </a:moveTo>
                  <a:lnTo>
                    <a:pt x="1" y="2237"/>
                  </a:lnTo>
                  <a:lnTo>
                    <a:pt x="1733" y="2237"/>
                  </a:lnTo>
                  <a:cubicBezTo>
                    <a:pt x="2458" y="1796"/>
                    <a:pt x="3277" y="1575"/>
                    <a:pt x="4092" y="1575"/>
                  </a:cubicBezTo>
                  <a:cubicBezTo>
                    <a:pt x="4907" y="1575"/>
                    <a:pt x="5719" y="1796"/>
                    <a:pt x="6428" y="2237"/>
                  </a:cubicBezTo>
                  <a:lnTo>
                    <a:pt x="8192" y="2237"/>
                  </a:lnTo>
                  <a:lnTo>
                    <a:pt x="8192"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84" name="Google Shape;8284;p94"/>
            <p:cNvSpPr/>
            <p:nvPr/>
          </p:nvSpPr>
          <p:spPr>
            <a:xfrm>
              <a:off x="-51780525" y="3983125"/>
              <a:ext cx="55950" cy="105825"/>
            </a:xfrm>
            <a:custGeom>
              <a:avLst/>
              <a:gdLst/>
              <a:ahLst/>
              <a:cxnLst/>
              <a:rect l="l" t="t" r="r" b="b"/>
              <a:pathLst>
                <a:path w="2238" h="4233" extrusionOk="0">
                  <a:moveTo>
                    <a:pt x="1849" y="0"/>
                  </a:moveTo>
                  <a:cubicBezTo>
                    <a:pt x="1729" y="0"/>
                    <a:pt x="1618" y="47"/>
                    <a:pt x="1545" y="169"/>
                  </a:cubicBezTo>
                  <a:cubicBezTo>
                    <a:pt x="1135" y="767"/>
                    <a:pt x="631" y="1240"/>
                    <a:pt x="1" y="1586"/>
                  </a:cubicBezTo>
                  <a:cubicBezTo>
                    <a:pt x="473" y="2374"/>
                    <a:pt x="694" y="3288"/>
                    <a:pt x="694" y="4233"/>
                  </a:cubicBezTo>
                  <a:cubicBezTo>
                    <a:pt x="1576" y="3792"/>
                    <a:pt x="2206" y="2910"/>
                    <a:pt x="2206" y="1870"/>
                  </a:cubicBezTo>
                  <a:lnTo>
                    <a:pt x="2206" y="358"/>
                  </a:lnTo>
                  <a:cubicBezTo>
                    <a:pt x="2238" y="200"/>
                    <a:pt x="2112" y="106"/>
                    <a:pt x="1954" y="11"/>
                  </a:cubicBezTo>
                  <a:cubicBezTo>
                    <a:pt x="1919" y="4"/>
                    <a:pt x="1883" y="0"/>
                    <a:pt x="1849"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85" name="Google Shape;8285;p94"/>
            <p:cNvSpPr/>
            <p:nvPr/>
          </p:nvSpPr>
          <p:spPr>
            <a:xfrm>
              <a:off x="-52023900" y="4139350"/>
              <a:ext cx="18925" cy="63800"/>
            </a:xfrm>
            <a:custGeom>
              <a:avLst/>
              <a:gdLst/>
              <a:ahLst/>
              <a:cxnLst/>
              <a:rect l="l" t="t" r="r" b="b"/>
              <a:pathLst>
                <a:path w="757" h="2552" extrusionOk="0">
                  <a:moveTo>
                    <a:pt x="757" y="0"/>
                  </a:moveTo>
                  <a:cubicBezTo>
                    <a:pt x="316" y="221"/>
                    <a:pt x="1" y="693"/>
                    <a:pt x="1" y="1260"/>
                  </a:cubicBezTo>
                  <a:cubicBezTo>
                    <a:pt x="1" y="1796"/>
                    <a:pt x="316" y="2268"/>
                    <a:pt x="757" y="2552"/>
                  </a:cubicBezTo>
                  <a:lnTo>
                    <a:pt x="757"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86" name="Google Shape;8286;p94"/>
            <p:cNvSpPr/>
            <p:nvPr/>
          </p:nvSpPr>
          <p:spPr>
            <a:xfrm>
              <a:off x="-51763200" y="4139350"/>
              <a:ext cx="18925" cy="63800"/>
            </a:xfrm>
            <a:custGeom>
              <a:avLst/>
              <a:gdLst/>
              <a:ahLst/>
              <a:cxnLst/>
              <a:rect l="l" t="t" r="r" b="b"/>
              <a:pathLst>
                <a:path w="757" h="2552" extrusionOk="0">
                  <a:moveTo>
                    <a:pt x="1" y="0"/>
                  </a:moveTo>
                  <a:lnTo>
                    <a:pt x="1" y="2552"/>
                  </a:lnTo>
                  <a:cubicBezTo>
                    <a:pt x="442" y="2268"/>
                    <a:pt x="757" y="1796"/>
                    <a:pt x="757" y="1260"/>
                  </a:cubicBezTo>
                  <a:cubicBezTo>
                    <a:pt x="757" y="693"/>
                    <a:pt x="442" y="221"/>
                    <a:pt x="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287" name="Google Shape;8287;p94"/>
          <p:cNvGrpSpPr/>
          <p:nvPr/>
        </p:nvGrpSpPr>
        <p:grpSpPr>
          <a:xfrm>
            <a:off x="8262448" y="1835913"/>
            <a:ext cx="419549" cy="478628"/>
            <a:chOff x="-56766175" y="3198925"/>
            <a:chExt cx="279625" cy="319000"/>
          </a:xfrm>
        </p:grpSpPr>
        <p:sp>
          <p:nvSpPr>
            <p:cNvPr id="8288" name="Google Shape;8288;p94"/>
            <p:cNvSpPr/>
            <p:nvPr/>
          </p:nvSpPr>
          <p:spPr>
            <a:xfrm>
              <a:off x="-56766175" y="3335975"/>
              <a:ext cx="18925" cy="63825"/>
            </a:xfrm>
            <a:custGeom>
              <a:avLst/>
              <a:gdLst/>
              <a:ahLst/>
              <a:cxnLst/>
              <a:rect l="l" t="t" r="r" b="b"/>
              <a:pathLst>
                <a:path w="757" h="2553" extrusionOk="0">
                  <a:moveTo>
                    <a:pt x="757" y="0"/>
                  </a:moveTo>
                  <a:cubicBezTo>
                    <a:pt x="316" y="221"/>
                    <a:pt x="1" y="693"/>
                    <a:pt x="1" y="1260"/>
                  </a:cubicBezTo>
                  <a:cubicBezTo>
                    <a:pt x="1" y="1796"/>
                    <a:pt x="316" y="2269"/>
                    <a:pt x="757" y="2552"/>
                  </a:cubicBezTo>
                  <a:lnTo>
                    <a:pt x="757" y="158"/>
                  </a:lnTo>
                  <a:lnTo>
                    <a:pt x="757"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89" name="Google Shape;8289;p94"/>
            <p:cNvSpPr/>
            <p:nvPr/>
          </p:nvSpPr>
          <p:spPr>
            <a:xfrm>
              <a:off x="-56747275" y="3198925"/>
              <a:ext cx="222925" cy="93750"/>
            </a:xfrm>
            <a:custGeom>
              <a:avLst/>
              <a:gdLst/>
              <a:ahLst/>
              <a:cxnLst/>
              <a:rect l="l" t="t" r="r" b="b"/>
              <a:pathLst>
                <a:path w="8917" h="3750" extrusionOk="0">
                  <a:moveTo>
                    <a:pt x="347" y="0"/>
                  </a:moveTo>
                  <a:cubicBezTo>
                    <a:pt x="158" y="0"/>
                    <a:pt x="1" y="158"/>
                    <a:pt x="32" y="347"/>
                  </a:cubicBezTo>
                  <a:cubicBezTo>
                    <a:pt x="410" y="2269"/>
                    <a:pt x="2080" y="3749"/>
                    <a:pt x="4096" y="3749"/>
                  </a:cubicBezTo>
                  <a:lnTo>
                    <a:pt x="8917" y="3749"/>
                  </a:lnTo>
                  <a:cubicBezTo>
                    <a:pt x="8728" y="1639"/>
                    <a:pt x="6995" y="0"/>
                    <a:pt x="4852"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90" name="Google Shape;8290;p94"/>
            <p:cNvSpPr/>
            <p:nvPr/>
          </p:nvSpPr>
          <p:spPr>
            <a:xfrm>
              <a:off x="-56710250" y="3348575"/>
              <a:ext cx="55150" cy="55150"/>
            </a:xfrm>
            <a:custGeom>
              <a:avLst/>
              <a:gdLst/>
              <a:ahLst/>
              <a:cxnLst/>
              <a:rect l="l" t="t" r="r" b="b"/>
              <a:pathLst>
                <a:path w="2206" h="2206" extrusionOk="0">
                  <a:moveTo>
                    <a:pt x="1103" y="0"/>
                  </a:moveTo>
                  <a:cubicBezTo>
                    <a:pt x="473" y="0"/>
                    <a:pt x="0" y="504"/>
                    <a:pt x="0" y="1103"/>
                  </a:cubicBezTo>
                  <a:cubicBezTo>
                    <a:pt x="0" y="1670"/>
                    <a:pt x="504" y="2206"/>
                    <a:pt x="1103" y="2206"/>
                  </a:cubicBezTo>
                  <a:cubicBezTo>
                    <a:pt x="1733" y="2206"/>
                    <a:pt x="2206" y="1702"/>
                    <a:pt x="2206" y="1103"/>
                  </a:cubicBezTo>
                  <a:cubicBezTo>
                    <a:pt x="2206" y="504"/>
                    <a:pt x="1733" y="0"/>
                    <a:pt x="1103"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91" name="Google Shape;8291;p94"/>
            <p:cNvSpPr/>
            <p:nvPr/>
          </p:nvSpPr>
          <p:spPr>
            <a:xfrm>
              <a:off x="-56597625" y="3349350"/>
              <a:ext cx="55150" cy="55175"/>
            </a:xfrm>
            <a:custGeom>
              <a:avLst/>
              <a:gdLst/>
              <a:ahLst/>
              <a:cxnLst/>
              <a:rect l="l" t="t" r="r" b="b"/>
              <a:pathLst>
                <a:path w="2206" h="2207" extrusionOk="0">
                  <a:moveTo>
                    <a:pt x="1103" y="1"/>
                  </a:moveTo>
                  <a:cubicBezTo>
                    <a:pt x="473" y="1"/>
                    <a:pt x="1" y="505"/>
                    <a:pt x="1" y="1103"/>
                  </a:cubicBezTo>
                  <a:cubicBezTo>
                    <a:pt x="1" y="1702"/>
                    <a:pt x="473" y="2206"/>
                    <a:pt x="1103" y="2206"/>
                  </a:cubicBezTo>
                  <a:cubicBezTo>
                    <a:pt x="1702" y="2206"/>
                    <a:pt x="2206" y="1702"/>
                    <a:pt x="2206" y="1103"/>
                  </a:cubicBezTo>
                  <a:cubicBezTo>
                    <a:pt x="2206" y="505"/>
                    <a:pt x="1702" y="1"/>
                    <a:pt x="1103"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92" name="Google Shape;8292;p94"/>
            <p:cNvSpPr/>
            <p:nvPr/>
          </p:nvSpPr>
          <p:spPr>
            <a:xfrm>
              <a:off x="-56727575" y="3376925"/>
              <a:ext cx="204800" cy="141000"/>
            </a:xfrm>
            <a:custGeom>
              <a:avLst/>
              <a:gdLst/>
              <a:ahLst/>
              <a:cxnLst/>
              <a:rect l="l" t="t" r="r" b="b"/>
              <a:pathLst>
                <a:path w="8192" h="5640" extrusionOk="0">
                  <a:moveTo>
                    <a:pt x="5104" y="2174"/>
                  </a:moveTo>
                  <a:cubicBezTo>
                    <a:pt x="5199" y="2174"/>
                    <a:pt x="5293" y="2206"/>
                    <a:pt x="5356" y="2269"/>
                  </a:cubicBezTo>
                  <a:cubicBezTo>
                    <a:pt x="5545" y="2395"/>
                    <a:pt x="5545" y="2647"/>
                    <a:pt x="5388" y="2804"/>
                  </a:cubicBezTo>
                  <a:cubicBezTo>
                    <a:pt x="5041" y="3151"/>
                    <a:pt x="4569" y="3340"/>
                    <a:pt x="4096" y="3340"/>
                  </a:cubicBezTo>
                  <a:cubicBezTo>
                    <a:pt x="3560" y="3340"/>
                    <a:pt x="3088" y="3151"/>
                    <a:pt x="2741" y="2804"/>
                  </a:cubicBezTo>
                  <a:cubicBezTo>
                    <a:pt x="2584" y="2647"/>
                    <a:pt x="2584" y="2395"/>
                    <a:pt x="2741" y="2269"/>
                  </a:cubicBezTo>
                  <a:cubicBezTo>
                    <a:pt x="2820" y="2206"/>
                    <a:pt x="2922" y="2174"/>
                    <a:pt x="3021" y="2174"/>
                  </a:cubicBezTo>
                  <a:cubicBezTo>
                    <a:pt x="3119" y="2174"/>
                    <a:pt x="3214" y="2206"/>
                    <a:pt x="3277" y="2269"/>
                  </a:cubicBezTo>
                  <a:cubicBezTo>
                    <a:pt x="3482" y="2489"/>
                    <a:pt x="3765" y="2600"/>
                    <a:pt x="4053" y="2600"/>
                  </a:cubicBezTo>
                  <a:cubicBezTo>
                    <a:pt x="4340" y="2600"/>
                    <a:pt x="4632" y="2489"/>
                    <a:pt x="4852" y="2269"/>
                  </a:cubicBezTo>
                  <a:cubicBezTo>
                    <a:pt x="4915" y="2206"/>
                    <a:pt x="5010" y="2174"/>
                    <a:pt x="5104" y="2174"/>
                  </a:cubicBezTo>
                  <a:close/>
                  <a:moveTo>
                    <a:pt x="0" y="0"/>
                  </a:moveTo>
                  <a:lnTo>
                    <a:pt x="0" y="1513"/>
                  </a:lnTo>
                  <a:cubicBezTo>
                    <a:pt x="0" y="3623"/>
                    <a:pt x="1639" y="5451"/>
                    <a:pt x="3718" y="5640"/>
                  </a:cubicBezTo>
                  <a:lnTo>
                    <a:pt x="3718" y="4537"/>
                  </a:lnTo>
                  <a:cubicBezTo>
                    <a:pt x="3718" y="4348"/>
                    <a:pt x="3875" y="4191"/>
                    <a:pt x="4096" y="4191"/>
                  </a:cubicBezTo>
                  <a:cubicBezTo>
                    <a:pt x="4285" y="4191"/>
                    <a:pt x="4442" y="4348"/>
                    <a:pt x="4442" y="4537"/>
                  </a:cubicBezTo>
                  <a:lnTo>
                    <a:pt x="4442" y="5640"/>
                  </a:lnTo>
                  <a:cubicBezTo>
                    <a:pt x="6522" y="5451"/>
                    <a:pt x="8192" y="3623"/>
                    <a:pt x="8192" y="1513"/>
                  </a:cubicBezTo>
                  <a:lnTo>
                    <a:pt x="8192" y="0"/>
                  </a:lnTo>
                  <a:cubicBezTo>
                    <a:pt x="8192" y="1009"/>
                    <a:pt x="7309" y="1859"/>
                    <a:pt x="6301" y="1859"/>
                  </a:cubicBezTo>
                  <a:cubicBezTo>
                    <a:pt x="5388" y="1859"/>
                    <a:pt x="4632" y="1229"/>
                    <a:pt x="4474" y="347"/>
                  </a:cubicBezTo>
                  <a:lnTo>
                    <a:pt x="3655" y="347"/>
                  </a:lnTo>
                  <a:cubicBezTo>
                    <a:pt x="3497" y="1229"/>
                    <a:pt x="2710" y="1859"/>
                    <a:pt x="1828" y="1859"/>
                  </a:cubicBezTo>
                  <a:cubicBezTo>
                    <a:pt x="819" y="1859"/>
                    <a:pt x="0" y="1009"/>
                    <a:pt x="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93" name="Google Shape;8293;p94"/>
            <p:cNvSpPr/>
            <p:nvPr/>
          </p:nvSpPr>
          <p:spPr>
            <a:xfrm>
              <a:off x="-56729150" y="3289500"/>
              <a:ext cx="204000" cy="87450"/>
            </a:xfrm>
            <a:custGeom>
              <a:avLst/>
              <a:gdLst/>
              <a:ahLst/>
              <a:cxnLst/>
              <a:rect l="l" t="t" r="r" b="b"/>
              <a:pathLst>
                <a:path w="8160" h="3498" extrusionOk="0">
                  <a:moveTo>
                    <a:pt x="567" y="0"/>
                  </a:moveTo>
                  <a:cubicBezTo>
                    <a:pt x="221" y="630"/>
                    <a:pt x="0" y="1292"/>
                    <a:pt x="0" y="2017"/>
                  </a:cubicBezTo>
                  <a:lnTo>
                    <a:pt x="0" y="3497"/>
                  </a:lnTo>
                  <a:cubicBezTo>
                    <a:pt x="0" y="2489"/>
                    <a:pt x="851" y="1639"/>
                    <a:pt x="1859" y="1639"/>
                  </a:cubicBezTo>
                  <a:cubicBezTo>
                    <a:pt x="2773" y="1639"/>
                    <a:pt x="3529" y="2269"/>
                    <a:pt x="3686" y="3151"/>
                  </a:cubicBezTo>
                  <a:lnTo>
                    <a:pt x="4505" y="3151"/>
                  </a:lnTo>
                  <a:cubicBezTo>
                    <a:pt x="4663" y="2269"/>
                    <a:pt x="5451" y="1639"/>
                    <a:pt x="6333" y="1639"/>
                  </a:cubicBezTo>
                  <a:cubicBezTo>
                    <a:pt x="7341" y="1639"/>
                    <a:pt x="8160" y="2489"/>
                    <a:pt x="8160" y="3497"/>
                  </a:cubicBezTo>
                  <a:lnTo>
                    <a:pt x="8160" y="914"/>
                  </a:lnTo>
                  <a:lnTo>
                    <a:pt x="3340" y="914"/>
                  </a:lnTo>
                  <a:cubicBezTo>
                    <a:pt x="2332" y="851"/>
                    <a:pt x="1355" y="536"/>
                    <a:pt x="56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94" name="Google Shape;8294;p94"/>
            <p:cNvSpPr/>
            <p:nvPr/>
          </p:nvSpPr>
          <p:spPr>
            <a:xfrm>
              <a:off x="-56505475" y="3335975"/>
              <a:ext cx="18925" cy="63825"/>
            </a:xfrm>
            <a:custGeom>
              <a:avLst/>
              <a:gdLst/>
              <a:ahLst/>
              <a:cxnLst/>
              <a:rect l="l" t="t" r="r" b="b"/>
              <a:pathLst>
                <a:path w="757" h="2553" extrusionOk="0">
                  <a:moveTo>
                    <a:pt x="1" y="0"/>
                  </a:moveTo>
                  <a:lnTo>
                    <a:pt x="1" y="2552"/>
                  </a:lnTo>
                  <a:cubicBezTo>
                    <a:pt x="442" y="2269"/>
                    <a:pt x="757" y="1796"/>
                    <a:pt x="757" y="1260"/>
                  </a:cubicBezTo>
                  <a:cubicBezTo>
                    <a:pt x="757" y="693"/>
                    <a:pt x="473" y="221"/>
                    <a:pt x="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295" name="Google Shape;8295;p94"/>
          <p:cNvGrpSpPr/>
          <p:nvPr/>
        </p:nvGrpSpPr>
        <p:grpSpPr>
          <a:xfrm>
            <a:off x="8261267" y="2442980"/>
            <a:ext cx="421912" cy="477465"/>
            <a:chOff x="-56766175" y="3590375"/>
            <a:chExt cx="281200" cy="318225"/>
          </a:xfrm>
        </p:grpSpPr>
        <p:sp>
          <p:nvSpPr>
            <p:cNvPr id="8296" name="Google Shape;8296;p94"/>
            <p:cNvSpPr/>
            <p:nvPr/>
          </p:nvSpPr>
          <p:spPr>
            <a:xfrm>
              <a:off x="-56766175" y="3632900"/>
              <a:ext cx="281200" cy="275700"/>
            </a:xfrm>
            <a:custGeom>
              <a:avLst/>
              <a:gdLst/>
              <a:ahLst/>
              <a:cxnLst/>
              <a:rect l="l" t="t" r="r" b="b"/>
              <a:pathLst>
                <a:path w="11248" h="11028" extrusionOk="0">
                  <a:moveTo>
                    <a:pt x="1576" y="0"/>
                  </a:moveTo>
                  <a:cubicBezTo>
                    <a:pt x="599" y="1009"/>
                    <a:pt x="1" y="2395"/>
                    <a:pt x="1" y="3907"/>
                  </a:cubicBezTo>
                  <a:lnTo>
                    <a:pt x="1" y="10681"/>
                  </a:lnTo>
                  <a:cubicBezTo>
                    <a:pt x="1" y="10870"/>
                    <a:pt x="158" y="11027"/>
                    <a:pt x="347" y="11027"/>
                  </a:cubicBezTo>
                  <a:lnTo>
                    <a:pt x="5577" y="11027"/>
                  </a:lnTo>
                  <a:cubicBezTo>
                    <a:pt x="3340" y="11027"/>
                    <a:pt x="1481" y="9200"/>
                    <a:pt x="1481" y="6932"/>
                  </a:cubicBezTo>
                  <a:lnTo>
                    <a:pt x="1481" y="5388"/>
                  </a:lnTo>
                  <a:cubicBezTo>
                    <a:pt x="1481" y="5262"/>
                    <a:pt x="1576" y="5167"/>
                    <a:pt x="1702" y="5073"/>
                  </a:cubicBezTo>
                  <a:lnTo>
                    <a:pt x="5419" y="2836"/>
                  </a:lnTo>
                  <a:cubicBezTo>
                    <a:pt x="5482" y="2789"/>
                    <a:pt x="5553" y="2765"/>
                    <a:pt x="5624" y="2765"/>
                  </a:cubicBezTo>
                  <a:cubicBezTo>
                    <a:pt x="5695" y="2765"/>
                    <a:pt x="5766" y="2789"/>
                    <a:pt x="5829" y="2836"/>
                  </a:cubicBezTo>
                  <a:lnTo>
                    <a:pt x="9578" y="5073"/>
                  </a:lnTo>
                  <a:cubicBezTo>
                    <a:pt x="9673" y="5167"/>
                    <a:pt x="9767" y="5262"/>
                    <a:pt x="9767" y="5388"/>
                  </a:cubicBezTo>
                  <a:lnTo>
                    <a:pt x="9767" y="6932"/>
                  </a:lnTo>
                  <a:cubicBezTo>
                    <a:pt x="9767" y="9200"/>
                    <a:pt x="7908" y="11027"/>
                    <a:pt x="5671" y="11027"/>
                  </a:cubicBezTo>
                  <a:lnTo>
                    <a:pt x="10901" y="11027"/>
                  </a:lnTo>
                  <a:cubicBezTo>
                    <a:pt x="11090" y="11027"/>
                    <a:pt x="11248" y="10870"/>
                    <a:pt x="11248" y="10681"/>
                  </a:cubicBezTo>
                  <a:lnTo>
                    <a:pt x="11248" y="3907"/>
                  </a:lnTo>
                  <a:cubicBezTo>
                    <a:pt x="11185" y="2363"/>
                    <a:pt x="10586" y="977"/>
                    <a:pt x="9610" y="0"/>
                  </a:cubicBezTo>
                  <a:cubicBezTo>
                    <a:pt x="9578" y="158"/>
                    <a:pt x="9484" y="316"/>
                    <a:pt x="9358" y="473"/>
                  </a:cubicBezTo>
                  <a:cubicBezTo>
                    <a:pt x="8727" y="1418"/>
                    <a:pt x="7247" y="2048"/>
                    <a:pt x="5577" y="2048"/>
                  </a:cubicBezTo>
                  <a:cubicBezTo>
                    <a:pt x="3907" y="2048"/>
                    <a:pt x="2395" y="1418"/>
                    <a:pt x="1765" y="442"/>
                  </a:cubicBezTo>
                  <a:cubicBezTo>
                    <a:pt x="1702" y="316"/>
                    <a:pt x="1607" y="158"/>
                    <a:pt x="157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97" name="Google Shape;8297;p94"/>
            <p:cNvSpPr/>
            <p:nvPr/>
          </p:nvSpPr>
          <p:spPr>
            <a:xfrm>
              <a:off x="-56709475" y="3722700"/>
              <a:ext cx="167800" cy="153600"/>
            </a:xfrm>
            <a:custGeom>
              <a:avLst/>
              <a:gdLst/>
              <a:ahLst/>
              <a:cxnLst/>
              <a:rect l="l" t="t" r="r" b="b"/>
              <a:pathLst>
                <a:path w="6712" h="6144" extrusionOk="0">
                  <a:moveTo>
                    <a:pt x="1828" y="1449"/>
                  </a:moveTo>
                  <a:cubicBezTo>
                    <a:pt x="2017" y="1449"/>
                    <a:pt x="2175" y="1607"/>
                    <a:pt x="2175" y="1796"/>
                  </a:cubicBezTo>
                  <a:cubicBezTo>
                    <a:pt x="2206" y="2016"/>
                    <a:pt x="2049" y="2142"/>
                    <a:pt x="1828" y="2142"/>
                  </a:cubicBezTo>
                  <a:cubicBezTo>
                    <a:pt x="1639" y="2142"/>
                    <a:pt x="1482" y="2016"/>
                    <a:pt x="1482" y="1796"/>
                  </a:cubicBezTo>
                  <a:cubicBezTo>
                    <a:pt x="1482" y="1607"/>
                    <a:pt x="1639" y="1449"/>
                    <a:pt x="1828" y="1449"/>
                  </a:cubicBezTo>
                  <a:close/>
                  <a:moveTo>
                    <a:pt x="4821" y="1449"/>
                  </a:moveTo>
                  <a:cubicBezTo>
                    <a:pt x="5010" y="1449"/>
                    <a:pt x="5168" y="1607"/>
                    <a:pt x="5168" y="1796"/>
                  </a:cubicBezTo>
                  <a:cubicBezTo>
                    <a:pt x="5199" y="2016"/>
                    <a:pt x="5010" y="2142"/>
                    <a:pt x="4821" y="2142"/>
                  </a:cubicBezTo>
                  <a:cubicBezTo>
                    <a:pt x="4632" y="2142"/>
                    <a:pt x="4475" y="2016"/>
                    <a:pt x="4475" y="1796"/>
                  </a:cubicBezTo>
                  <a:cubicBezTo>
                    <a:pt x="4475" y="1607"/>
                    <a:pt x="4632" y="1449"/>
                    <a:pt x="4821" y="1449"/>
                  </a:cubicBezTo>
                  <a:close/>
                  <a:moveTo>
                    <a:pt x="3372" y="0"/>
                  </a:moveTo>
                  <a:lnTo>
                    <a:pt x="1" y="2016"/>
                  </a:lnTo>
                  <a:lnTo>
                    <a:pt x="1" y="3340"/>
                  </a:lnTo>
                  <a:cubicBezTo>
                    <a:pt x="1" y="4474"/>
                    <a:pt x="599" y="5545"/>
                    <a:pt x="1513" y="6143"/>
                  </a:cubicBezTo>
                  <a:lnTo>
                    <a:pt x="1513" y="4411"/>
                  </a:lnTo>
                  <a:cubicBezTo>
                    <a:pt x="1513" y="4253"/>
                    <a:pt x="1576" y="4127"/>
                    <a:pt x="1702" y="4096"/>
                  </a:cubicBezTo>
                  <a:cubicBezTo>
                    <a:pt x="2222" y="3844"/>
                    <a:pt x="2797" y="3718"/>
                    <a:pt x="3368" y="3718"/>
                  </a:cubicBezTo>
                  <a:cubicBezTo>
                    <a:pt x="3939" y="3718"/>
                    <a:pt x="4506" y="3844"/>
                    <a:pt x="5010" y="4096"/>
                  </a:cubicBezTo>
                  <a:cubicBezTo>
                    <a:pt x="5136" y="4159"/>
                    <a:pt x="5199" y="4285"/>
                    <a:pt x="5199" y="4411"/>
                  </a:cubicBezTo>
                  <a:lnTo>
                    <a:pt x="5199" y="6143"/>
                  </a:lnTo>
                  <a:cubicBezTo>
                    <a:pt x="6113" y="5545"/>
                    <a:pt x="6711" y="4505"/>
                    <a:pt x="6711" y="3340"/>
                  </a:cubicBezTo>
                  <a:lnTo>
                    <a:pt x="6711" y="2016"/>
                  </a:lnTo>
                  <a:lnTo>
                    <a:pt x="3372"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98" name="Google Shape;8298;p94"/>
            <p:cNvSpPr/>
            <p:nvPr/>
          </p:nvSpPr>
          <p:spPr>
            <a:xfrm>
              <a:off x="-56654325" y="3833750"/>
              <a:ext cx="55150" cy="55950"/>
            </a:xfrm>
            <a:custGeom>
              <a:avLst/>
              <a:gdLst/>
              <a:ahLst/>
              <a:cxnLst/>
              <a:rect l="l" t="t" r="r" b="b"/>
              <a:pathLst>
                <a:path w="2206" h="2238" extrusionOk="0">
                  <a:moveTo>
                    <a:pt x="1127" y="0"/>
                  </a:moveTo>
                  <a:cubicBezTo>
                    <a:pt x="748" y="0"/>
                    <a:pt x="363" y="63"/>
                    <a:pt x="0" y="189"/>
                  </a:cubicBezTo>
                  <a:lnTo>
                    <a:pt x="0" y="2048"/>
                  </a:lnTo>
                  <a:cubicBezTo>
                    <a:pt x="378" y="2174"/>
                    <a:pt x="725" y="2237"/>
                    <a:pt x="1103" y="2237"/>
                  </a:cubicBezTo>
                  <a:cubicBezTo>
                    <a:pt x="1512" y="2237"/>
                    <a:pt x="1859" y="2174"/>
                    <a:pt x="2206" y="2048"/>
                  </a:cubicBezTo>
                  <a:lnTo>
                    <a:pt x="2206" y="189"/>
                  </a:lnTo>
                  <a:cubicBezTo>
                    <a:pt x="1875" y="63"/>
                    <a:pt x="1505" y="0"/>
                    <a:pt x="112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99" name="Google Shape;8299;p94"/>
            <p:cNvSpPr/>
            <p:nvPr/>
          </p:nvSpPr>
          <p:spPr>
            <a:xfrm>
              <a:off x="-56710250" y="3590375"/>
              <a:ext cx="167775" cy="74850"/>
            </a:xfrm>
            <a:custGeom>
              <a:avLst/>
              <a:gdLst/>
              <a:ahLst/>
              <a:cxnLst/>
              <a:rect l="l" t="t" r="r" b="b"/>
              <a:pathLst>
                <a:path w="6711" h="2994" extrusionOk="0">
                  <a:moveTo>
                    <a:pt x="3340" y="0"/>
                  </a:moveTo>
                  <a:cubicBezTo>
                    <a:pt x="2080" y="0"/>
                    <a:pt x="946" y="441"/>
                    <a:pt x="0" y="1134"/>
                  </a:cubicBezTo>
                  <a:cubicBezTo>
                    <a:pt x="0" y="1355"/>
                    <a:pt x="32" y="1544"/>
                    <a:pt x="189" y="1733"/>
                  </a:cubicBezTo>
                  <a:cubicBezTo>
                    <a:pt x="662" y="2489"/>
                    <a:pt x="1922" y="2993"/>
                    <a:pt x="3340" y="2993"/>
                  </a:cubicBezTo>
                  <a:cubicBezTo>
                    <a:pt x="4726" y="2993"/>
                    <a:pt x="5986" y="2489"/>
                    <a:pt x="6490" y="1796"/>
                  </a:cubicBezTo>
                  <a:cubicBezTo>
                    <a:pt x="6648" y="1575"/>
                    <a:pt x="6711" y="1355"/>
                    <a:pt x="6711" y="1134"/>
                  </a:cubicBezTo>
                  <a:cubicBezTo>
                    <a:pt x="5766" y="441"/>
                    <a:pt x="4600" y="0"/>
                    <a:pt x="334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300" name="Google Shape;8300;p94"/>
          <p:cNvGrpSpPr/>
          <p:nvPr/>
        </p:nvGrpSpPr>
        <p:grpSpPr>
          <a:xfrm>
            <a:off x="8310541" y="3031474"/>
            <a:ext cx="362835" cy="477465"/>
            <a:chOff x="-56747275" y="3982600"/>
            <a:chExt cx="241825" cy="318225"/>
          </a:xfrm>
        </p:grpSpPr>
        <p:sp>
          <p:nvSpPr>
            <p:cNvPr id="8301" name="Google Shape;8301;p94"/>
            <p:cNvSpPr/>
            <p:nvPr/>
          </p:nvSpPr>
          <p:spPr>
            <a:xfrm>
              <a:off x="-56635425" y="4076325"/>
              <a:ext cx="18125" cy="37050"/>
            </a:xfrm>
            <a:custGeom>
              <a:avLst/>
              <a:gdLst/>
              <a:ahLst/>
              <a:cxnLst/>
              <a:rect l="l" t="t" r="r" b="b"/>
              <a:pathLst>
                <a:path w="725" h="1482" extrusionOk="0">
                  <a:moveTo>
                    <a:pt x="378" y="1"/>
                  </a:moveTo>
                  <a:cubicBezTo>
                    <a:pt x="158" y="1"/>
                    <a:pt x="0" y="316"/>
                    <a:pt x="0" y="725"/>
                  </a:cubicBezTo>
                  <a:cubicBezTo>
                    <a:pt x="0" y="1135"/>
                    <a:pt x="158" y="1481"/>
                    <a:pt x="378" y="1481"/>
                  </a:cubicBezTo>
                  <a:cubicBezTo>
                    <a:pt x="567" y="1481"/>
                    <a:pt x="725" y="1135"/>
                    <a:pt x="725" y="725"/>
                  </a:cubicBezTo>
                  <a:cubicBezTo>
                    <a:pt x="725" y="316"/>
                    <a:pt x="567" y="1"/>
                    <a:pt x="378"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02" name="Google Shape;8302;p94"/>
            <p:cNvSpPr/>
            <p:nvPr/>
          </p:nvSpPr>
          <p:spPr>
            <a:xfrm>
              <a:off x="-56618900" y="3991275"/>
              <a:ext cx="113450" cy="136250"/>
            </a:xfrm>
            <a:custGeom>
              <a:avLst/>
              <a:gdLst/>
              <a:ahLst/>
              <a:cxnLst/>
              <a:rect l="l" t="t" r="r" b="b"/>
              <a:pathLst>
                <a:path w="4538" h="5450" extrusionOk="0">
                  <a:moveTo>
                    <a:pt x="3277" y="0"/>
                  </a:moveTo>
                  <a:lnTo>
                    <a:pt x="1" y="2647"/>
                  </a:lnTo>
                  <a:lnTo>
                    <a:pt x="3939" y="5387"/>
                  </a:lnTo>
                  <a:cubicBezTo>
                    <a:pt x="4007" y="5430"/>
                    <a:pt x="4081" y="5449"/>
                    <a:pt x="4154" y="5449"/>
                  </a:cubicBezTo>
                  <a:cubicBezTo>
                    <a:pt x="4352" y="5449"/>
                    <a:pt x="4538" y="5303"/>
                    <a:pt x="4538" y="5072"/>
                  </a:cubicBezTo>
                  <a:lnTo>
                    <a:pt x="4538" y="2300"/>
                  </a:lnTo>
                  <a:cubicBezTo>
                    <a:pt x="4538" y="1355"/>
                    <a:pt x="4034" y="473"/>
                    <a:pt x="327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03" name="Google Shape;8303;p94"/>
            <p:cNvSpPr/>
            <p:nvPr/>
          </p:nvSpPr>
          <p:spPr>
            <a:xfrm>
              <a:off x="-56601550" y="4094450"/>
              <a:ext cx="31525" cy="19700"/>
            </a:xfrm>
            <a:custGeom>
              <a:avLst/>
              <a:gdLst/>
              <a:ahLst/>
              <a:cxnLst/>
              <a:rect l="l" t="t" r="r" b="b"/>
              <a:pathLst>
                <a:path w="1261" h="788" extrusionOk="0">
                  <a:moveTo>
                    <a:pt x="158" y="0"/>
                  </a:moveTo>
                  <a:lnTo>
                    <a:pt x="158" y="63"/>
                  </a:lnTo>
                  <a:cubicBezTo>
                    <a:pt x="158" y="315"/>
                    <a:pt x="95" y="567"/>
                    <a:pt x="0" y="788"/>
                  </a:cubicBezTo>
                  <a:lnTo>
                    <a:pt x="1260" y="788"/>
                  </a:lnTo>
                  <a:lnTo>
                    <a:pt x="1260" y="756"/>
                  </a:lnTo>
                  <a:lnTo>
                    <a:pt x="158"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04" name="Google Shape;8304;p94"/>
            <p:cNvSpPr/>
            <p:nvPr/>
          </p:nvSpPr>
          <p:spPr>
            <a:xfrm>
              <a:off x="-56688200" y="4085775"/>
              <a:ext cx="37050" cy="27600"/>
            </a:xfrm>
            <a:custGeom>
              <a:avLst/>
              <a:gdLst/>
              <a:ahLst/>
              <a:cxnLst/>
              <a:rect l="l" t="t" r="r" b="b"/>
              <a:pathLst>
                <a:path w="1482" h="1104" extrusionOk="0">
                  <a:moveTo>
                    <a:pt x="1355" y="1"/>
                  </a:moveTo>
                  <a:lnTo>
                    <a:pt x="1" y="1103"/>
                  </a:lnTo>
                  <a:lnTo>
                    <a:pt x="1481" y="1103"/>
                  </a:lnTo>
                  <a:cubicBezTo>
                    <a:pt x="1418" y="883"/>
                    <a:pt x="1324" y="631"/>
                    <a:pt x="1324" y="347"/>
                  </a:cubicBezTo>
                  <a:cubicBezTo>
                    <a:pt x="1324" y="253"/>
                    <a:pt x="1324" y="127"/>
                    <a:pt x="135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05" name="Google Shape;8305;p94"/>
            <p:cNvSpPr/>
            <p:nvPr/>
          </p:nvSpPr>
          <p:spPr>
            <a:xfrm>
              <a:off x="-56747275" y="3982600"/>
              <a:ext cx="189850" cy="143850"/>
            </a:xfrm>
            <a:custGeom>
              <a:avLst/>
              <a:gdLst/>
              <a:ahLst/>
              <a:cxnLst/>
              <a:rect l="l" t="t" r="r" b="b"/>
              <a:pathLst>
                <a:path w="7594" h="5754" extrusionOk="0">
                  <a:moveTo>
                    <a:pt x="2584" y="1"/>
                  </a:moveTo>
                  <a:cubicBezTo>
                    <a:pt x="1135" y="1"/>
                    <a:pt x="1" y="1166"/>
                    <a:pt x="1" y="2647"/>
                  </a:cubicBezTo>
                  <a:lnTo>
                    <a:pt x="1" y="5388"/>
                  </a:lnTo>
                  <a:cubicBezTo>
                    <a:pt x="1" y="5610"/>
                    <a:pt x="172" y="5753"/>
                    <a:pt x="350" y="5753"/>
                  </a:cubicBezTo>
                  <a:cubicBezTo>
                    <a:pt x="426" y="5753"/>
                    <a:pt x="502" y="5728"/>
                    <a:pt x="568" y="5671"/>
                  </a:cubicBezTo>
                  <a:lnTo>
                    <a:pt x="7593" y="32"/>
                  </a:lnTo>
                  <a:cubicBezTo>
                    <a:pt x="7436" y="1"/>
                    <a:pt x="7278" y="1"/>
                    <a:pt x="708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06" name="Google Shape;8306;p94"/>
            <p:cNvSpPr/>
            <p:nvPr/>
          </p:nvSpPr>
          <p:spPr>
            <a:xfrm>
              <a:off x="-56654325" y="4217500"/>
              <a:ext cx="55150" cy="83325"/>
            </a:xfrm>
            <a:custGeom>
              <a:avLst/>
              <a:gdLst/>
              <a:ahLst/>
              <a:cxnLst/>
              <a:rect l="l" t="t" r="r" b="b"/>
              <a:pathLst>
                <a:path w="2206" h="3333" extrusionOk="0">
                  <a:moveTo>
                    <a:pt x="1127" y="1"/>
                  </a:moveTo>
                  <a:cubicBezTo>
                    <a:pt x="748" y="1"/>
                    <a:pt x="363" y="72"/>
                    <a:pt x="0" y="214"/>
                  </a:cubicBezTo>
                  <a:lnTo>
                    <a:pt x="0" y="3175"/>
                  </a:lnTo>
                  <a:cubicBezTo>
                    <a:pt x="378" y="3270"/>
                    <a:pt x="756" y="3333"/>
                    <a:pt x="1103" y="3333"/>
                  </a:cubicBezTo>
                  <a:cubicBezTo>
                    <a:pt x="1512" y="3333"/>
                    <a:pt x="1859" y="3270"/>
                    <a:pt x="2206" y="3175"/>
                  </a:cubicBezTo>
                  <a:lnTo>
                    <a:pt x="2206" y="214"/>
                  </a:lnTo>
                  <a:cubicBezTo>
                    <a:pt x="1875" y="72"/>
                    <a:pt x="1505" y="1"/>
                    <a:pt x="112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07" name="Google Shape;8307;p94"/>
            <p:cNvSpPr/>
            <p:nvPr/>
          </p:nvSpPr>
          <p:spPr>
            <a:xfrm>
              <a:off x="-56729150" y="4132250"/>
              <a:ext cx="204800" cy="157550"/>
            </a:xfrm>
            <a:custGeom>
              <a:avLst/>
              <a:gdLst/>
              <a:ahLst/>
              <a:cxnLst/>
              <a:rect l="l" t="t" r="r" b="b"/>
              <a:pathLst>
                <a:path w="8192" h="6302" extrusionOk="0">
                  <a:moveTo>
                    <a:pt x="2615" y="788"/>
                  </a:moveTo>
                  <a:cubicBezTo>
                    <a:pt x="2804" y="788"/>
                    <a:pt x="2962" y="946"/>
                    <a:pt x="2962" y="1135"/>
                  </a:cubicBezTo>
                  <a:cubicBezTo>
                    <a:pt x="2993" y="1324"/>
                    <a:pt x="2836" y="1481"/>
                    <a:pt x="2615" y="1481"/>
                  </a:cubicBezTo>
                  <a:cubicBezTo>
                    <a:pt x="2426" y="1481"/>
                    <a:pt x="2269" y="1324"/>
                    <a:pt x="2269" y="1135"/>
                  </a:cubicBezTo>
                  <a:cubicBezTo>
                    <a:pt x="2269" y="946"/>
                    <a:pt x="2426" y="788"/>
                    <a:pt x="2615" y="788"/>
                  </a:cubicBezTo>
                  <a:close/>
                  <a:moveTo>
                    <a:pt x="5608" y="788"/>
                  </a:moveTo>
                  <a:cubicBezTo>
                    <a:pt x="5797" y="788"/>
                    <a:pt x="5955" y="946"/>
                    <a:pt x="5955" y="1135"/>
                  </a:cubicBezTo>
                  <a:cubicBezTo>
                    <a:pt x="5986" y="1324"/>
                    <a:pt x="5797" y="1481"/>
                    <a:pt x="5608" y="1481"/>
                  </a:cubicBezTo>
                  <a:cubicBezTo>
                    <a:pt x="5419" y="1481"/>
                    <a:pt x="5262" y="1324"/>
                    <a:pt x="5262" y="1135"/>
                  </a:cubicBezTo>
                  <a:cubicBezTo>
                    <a:pt x="5262" y="946"/>
                    <a:pt x="5419" y="788"/>
                    <a:pt x="5608" y="788"/>
                  </a:cubicBezTo>
                  <a:close/>
                  <a:moveTo>
                    <a:pt x="725" y="1"/>
                  </a:moveTo>
                  <a:lnTo>
                    <a:pt x="0" y="536"/>
                  </a:lnTo>
                  <a:lnTo>
                    <a:pt x="0" y="2647"/>
                  </a:lnTo>
                  <a:cubicBezTo>
                    <a:pt x="0" y="4222"/>
                    <a:pt x="914" y="5577"/>
                    <a:pt x="2269" y="6301"/>
                  </a:cubicBezTo>
                  <a:lnTo>
                    <a:pt x="2269" y="3372"/>
                  </a:lnTo>
                  <a:cubicBezTo>
                    <a:pt x="2269" y="3214"/>
                    <a:pt x="2332" y="3120"/>
                    <a:pt x="2458" y="3056"/>
                  </a:cubicBezTo>
                  <a:cubicBezTo>
                    <a:pt x="2962" y="2804"/>
                    <a:pt x="3529" y="2678"/>
                    <a:pt x="4100" y="2678"/>
                  </a:cubicBezTo>
                  <a:cubicBezTo>
                    <a:pt x="4671" y="2678"/>
                    <a:pt x="5246" y="2804"/>
                    <a:pt x="5766" y="3056"/>
                  </a:cubicBezTo>
                  <a:cubicBezTo>
                    <a:pt x="5892" y="3151"/>
                    <a:pt x="5955" y="3277"/>
                    <a:pt x="5955" y="3372"/>
                  </a:cubicBezTo>
                  <a:lnTo>
                    <a:pt x="5955" y="6301"/>
                  </a:lnTo>
                  <a:cubicBezTo>
                    <a:pt x="7309" y="5640"/>
                    <a:pt x="8192" y="4254"/>
                    <a:pt x="8192" y="2647"/>
                  </a:cubicBezTo>
                  <a:lnTo>
                    <a:pt x="8192" y="536"/>
                  </a:lnTo>
                  <a:lnTo>
                    <a:pt x="7372"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308" name="Google Shape;8308;p94"/>
          <p:cNvGrpSpPr/>
          <p:nvPr/>
        </p:nvGrpSpPr>
        <p:grpSpPr>
          <a:xfrm>
            <a:off x="6454210" y="4287790"/>
            <a:ext cx="478665" cy="457321"/>
            <a:chOff x="-54812875" y="3596675"/>
            <a:chExt cx="319025" cy="304800"/>
          </a:xfrm>
        </p:grpSpPr>
        <p:sp>
          <p:nvSpPr>
            <p:cNvPr id="8309" name="Google Shape;8309;p94"/>
            <p:cNvSpPr/>
            <p:nvPr/>
          </p:nvSpPr>
          <p:spPr>
            <a:xfrm>
              <a:off x="-54812875" y="3607700"/>
              <a:ext cx="74850" cy="293775"/>
            </a:xfrm>
            <a:custGeom>
              <a:avLst/>
              <a:gdLst/>
              <a:ahLst/>
              <a:cxnLst/>
              <a:rect l="l" t="t" r="r" b="b"/>
              <a:pathLst>
                <a:path w="2994" h="11751" extrusionOk="0">
                  <a:moveTo>
                    <a:pt x="1482" y="0"/>
                  </a:moveTo>
                  <a:lnTo>
                    <a:pt x="1482" y="2710"/>
                  </a:lnTo>
                  <a:cubicBezTo>
                    <a:pt x="1482" y="3749"/>
                    <a:pt x="1261" y="4789"/>
                    <a:pt x="788" y="5734"/>
                  </a:cubicBezTo>
                  <a:cubicBezTo>
                    <a:pt x="284" y="6805"/>
                    <a:pt x="1" y="7971"/>
                    <a:pt x="1" y="9168"/>
                  </a:cubicBezTo>
                  <a:cubicBezTo>
                    <a:pt x="1" y="10050"/>
                    <a:pt x="505" y="10901"/>
                    <a:pt x="1261" y="11405"/>
                  </a:cubicBezTo>
                  <a:lnTo>
                    <a:pt x="1639" y="11689"/>
                  </a:lnTo>
                  <a:cubicBezTo>
                    <a:pt x="1707" y="11731"/>
                    <a:pt x="1781" y="11750"/>
                    <a:pt x="1854" y="11750"/>
                  </a:cubicBezTo>
                  <a:cubicBezTo>
                    <a:pt x="2052" y="11750"/>
                    <a:pt x="2238" y="11604"/>
                    <a:pt x="2238" y="11374"/>
                  </a:cubicBezTo>
                  <a:lnTo>
                    <a:pt x="2238" y="9326"/>
                  </a:lnTo>
                  <a:cubicBezTo>
                    <a:pt x="2238" y="8570"/>
                    <a:pt x="2364" y="7751"/>
                    <a:pt x="2584" y="7026"/>
                  </a:cubicBezTo>
                  <a:cubicBezTo>
                    <a:pt x="2836" y="6270"/>
                    <a:pt x="2994" y="5545"/>
                    <a:pt x="2994" y="4758"/>
                  </a:cubicBezTo>
                  <a:lnTo>
                    <a:pt x="2994" y="3718"/>
                  </a:lnTo>
                  <a:lnTo>
                    <a:pt x="1482"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10" name="Google Shape;8310;p94"/>
            <p:cNvSpPr/>
            <p:nvPr/>
          </p:nvSpPr>
          <p:spPr>
            <a:xfrm>
              <a:off x="-54662425" y="3621875"/>
              <a:ext cx="18125" cy="61450"/>
            </a:xfrm>
            <a:custGeom>
              <a:avLst/>
              <a:gdLst/>
              <a:ahLst/>
              <a:cxnLst/>
              <a:rect l="l" t="t" r="r" b="b"/>
              <a:pathLst>
                <a:path w="725" h="2458" extrusionOk="0">
                  <a:moveTo>
                    <a:pt x="347" y="0"/>
                  </a:moveTo>
                  <a:cubicBezTo>
                    <a:pt x="158" y="315"/>
                    <a:pt x="0" y="757"/>
                    <a:pt x="0" y="1229"/>
                  </a:cubicBezTo>
                  <a:cubicBezTo>
                    <a:pt x="0" y="1702"/>
                    <a:pt x="189" y="2143"/>
                    <a:pt x="347" y="2458"/>
                  </a:cubicBezTo>
                  <a:cubicBezTo>
                    <a:pt x="504" y="2143"/>
                    <a:pt x="725" y="1702"/>
                    <a:pt x="725" y="1229"/>
                  </a:cubicBezTo>
                  <a:cubicBezTo>
                    <a:pt x="725" y="757"/>
                    <a:pt x="504" y="315"/>
                    <a:pt x="34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11" name="Google Shape;8311;p94"/>
            <p:cNvSpPr/>
            <p:nvPr/>
          </p:nvSpPr>
          <p:spPr>
            <a:xfrm>
              <a:off x="-54737250" y="3652600"/>
              <a:ext cx="66175" cy="37825"/>
            </a:xfrm>
            <a:custGeom>
              <a:avLst/>
              <a:gdLst/>
              <a:ahLst/>
              <a:cxnLst/>
              <a:rect l="l" t="t" r="r" b="b"/>
              <a:pathLst>
                <a:path w="2647" h="1513" extrusionOk="0">
                  <a:moveTo>
                    <a:pt x="0" y="0"/>
                  </a:moveTo>
                  <a:lnTo>
                    <a:pt x="599" y="1512"/>
                  </a:lnTo>
                  <a:lnTo>
                    <a:pt x="2647" y="1512"/>
                  </a:lnTo>
                  <a:cubicBezTo>
                    <a:pt x="2458" y="1103"/>
                    <a:pt x="2206" y="599"/>
                    <a:pt x="220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12" name="Google Shape;8312;p94"/>
            <p:cNvSpPr/>
            <p:nvPr/>
          </p:nvSpPr>
          <p:spPr>
            <a:xfrm>
              <a:off x="-54568700" y="3608475"/>
              <a:ext cx="74850" cy="293000"/>
            </a:xfrm>
            <a:custGeom>
              <a:avLst/>
              <a:gdLst/>
              <a:ahLst/>
              <a:cxnLst/>
              <a:rect l="l" t="t" r="r" b="b"/>
              <a:pathLst>
                <a:path w="2994" h="11720" extrusionOk="0">
                  <a:moveTo>
                    <a:pt x="1481" y="1"/>
                  </a:moveTo>
                  <a:lnTo>
                    <a:pt x="851" y="1576"/>
                  </a:lnTo>
                  <a:lnTo>
                    <a:pt x="0" y="3750"/>
                  </a:lnTo>
                  <a:lnTo>
                    <a:pt x="0" y="4727"/>
                  </a:lnTo>
                  <a:cubicBezTo>
                    <a:pt x="0" y="5514"/>
                    <a:pt x="158" y="6270"/>
                    <a:pt x="378" y="6995"/>
                  </a:cubicBezTo>
                  <a:cubicBezTo>
                    <a:pt x="630" y="7751"/>
                    <a:pt x="757" y="8539"/>
                    <a:pt x="757" y="9295"/>
                  </a:cubicBezTo>
                  <a:lnTo>
                    <a:pt x="757" y="11343"/>
                  </a:lnTo>
                  <a:cubicBezTo>
                    <a:pt x="757" y="11573"/>
                    <a:pt x="925" y="11719"/>
                    <a:pt x="1115" y="11719"/>
                  </a:cubicBezTo>
                  <a:cubicBezTo>
                    <a:pt x="1184" y="11719"/>
                    <a:pt x="1256" y="11700"/>
                    <a:pt x="1324" y="11658"/>
                  </a:cubicBezTo>
                  <a:lnTo>
                    <a:pt x="1733" y="11374"/>
                  </a:lnTo>
                  <a:cubicBezTo>
                    <a:pt x="2489" y="10870"/>
                    <a:pt x="2993" y="10051"/>
                    <a:pt x="2993" y="9137"/>
                  </a:cubicBezTo>
                  <a:cubicBezTo>
                    <a:pt x="2993" y="8003"/>
                    <a:pt x="2710" y="6774"/>
                    <a:pt x="2206" y="5735"/>
                  </a:cubicBezTo>
                  <a:cubicBezTo>
                    <a:pt x="1733" y="4790"/>
                    <a:pt x="1481" y="3781"/>
                    <a:pt x="1481" y="2710"/>
                  </a:cubicBezTo>
                  <a:lnTo>
                    <a:pt x="1481"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13" name="Google Shape;8313;p94"/>
            <p:cNvSpPr/>
            <p:nvPr/>
          </p:nvSpPr>
          <p:spPr>
            <a:xfrm>
              <a:off x="-54636450" y="3652600"/>
              <a:ext cx="66975" cy="37825"/>
            </a:xfrm>
            <a:custGeom>
              <a:avLst/>
              <a:gdLst/>
              <a:ahLst/>
              <a:cxnLst/>
              <a:rect l="l" t="t" r="r" b="b"/>
              <a:pathLst>
                <a:path w="2679" h="1513" extrusionOk="0">
                  <a:moveTo>
                    <a:pt x="411" y="0"/>
                  </a:moveTo>
                  <a:cubicBezTo>
                    <a:pt x="411" y="599"/>
                    <a:pt x="221" y="1103"/>
                    <a:pt x="1" y="1512"/>
                  </a:cubicBezTo>
                  <a:lnTo>
                    <a:pt x="2080" y="1512"/>
                  </a:lnTo>
                  <a:lnTo>
                    <a:pt x="2679"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14" name="Google Shape;8314;p94"/>
            <p:cNvSpPr/>
            <p:nvPr/>
          </p:nvSpPr>
          <p:spPr>
            <a:xfrm>
              <a:off x="-54760100" y="3596675"/>
              <a:ext cx="212675" cy="37025"/>
            </a:xfrm>
            <a:custGeom>
              <a:avLst/>
              <a:gdLst/>
              <a:ahLst/>
              <a:cxnLst/>
              <a:rect l="l" t="t" r="r" b="b"/>
              <a:pathLst>
                <a:path w="8507" h="1481" extrusionOk="0">
                  <a:moveTo>
                    <a:pt x="1" y="0"/>
                  </a:moveTo>
                  <a:lnTo>
                    <a:pt x="599" y="1481"/>
                  </a:lnTo>
                  <a:lnTo>
                    <a:pt x="3246" y="1481"/>
                  </a:lnTo>
                  <a:cubicBezTo>
                    <a:pt x="3466" y="693"/>
                    <a:pt x="3939" y="158"/>
                    <a:pt x="4002" y="95"/>
                  </a:cubicBezTo>
                  <a:cubicBezTo>
                    <a:pt x="4081" y="32"/>
                    <a:pt x="4183" y="0"/>
                    <a:pt x="4281" y="0"/>
                  </a:cubicBezTo>
                  <a:close/>
                  <a:moveTo>
                    <a:pt x="4281" y="0"/>
                  </a:moveTo>
                  <a:cubicBezTo>
                    <a:pt x="4380" y="0"/>
                    <a:pt x="4474" y="32"/>
                    <a:pt x="4537" y="95"/>
                  </a:cubicBezTo>
                  <a:cubicBezTo>
                    <a:pt x="4569" y="158"/>
                    <a:pt x="5041" y="693"/>
                    <a:pt x="5294" y="1481"/>
                  </a:cubicBezTo>
                  <a:lnTo>
                    <a:pt x="7940" y="1481"/>
                  </a:lnTo>
                  <a:lnTo>
                    <a:pt x="8507"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15" name="Google Shape;8315;p94"/>
            <p:cNvSpPr/>
            <p:nvPr/>
          </p:nvSpPr>
          <p:spPr>
            <a:xfrm>
              <a:off x="-54738050" y="3708500"/>
              <a:ext cx="169375" cy="186700"/>
            </a:xfrm>
            <a:custGeom>
              <a:avLst/>
              <a:gdLst/>
              <a:ahLst/>
              <a:cxnLst/>
              <a:rect l="l" t="t" r="r" b="b"/>
              <a:pathLst>
                <a:path w="6775" h="7468" extrusionOk="0">
                  <a:moveTo>
                    <a:pt x="1891" y="1513"/>
                  </a:moveTo>
                  <a:cubicBezTo>
                    <a:pt x="2080" y="1513"/>
                    <a:pt x="2238" y="1671"/>
                    <a:pt x="2238" y="1860"/>
                  </a:cubicBezTo>
                  <a:cubicBezTo>
                    <a:pt x="2238" y="2049"/>
                    <a:pt x="2080" y="2206"/>
                    <a:pt x="1891" y="2206"/>
                  </a:cubicBezTo>
                  <a:cubicBezTo>
                    <a:pt x="1702" y="2206"/>
                    <a:pt x="1545" y="2112"/>
                    <a:pt x="1545" y="1860"/>
                  </a:cubicBezTo>
                  <a:cubicBezTo>
                    <a:pt x="1545" y="1671"/>
                    <a:pt x="1702" y="1513"/>
                    <a:pt x="1891" y="1513"/>
                  </a:cubicBezTo>
                  <a:close/>
                  <a:moveTo>
                    <a:pt x="4884" y="1545"/>
                  </a:moveTo>
                  <a:cubicBezTo>
                    <a:pt x="5073" y="1545"/>
                    <a:pt x="5231" y="1702"/>
                    <a:pt x="5231" y="1891"/>
                  </a:cubicBezTo>
                  <a:cubicBezTo>
                    <a:pt x="5231" y="2112"/>
                    <a:pt x="5073" y="2269"/>
                    <a:pt x="4884" y="2269"/>
                  </a:cubicBezTo>
                  <a:cubicBezTo>
                    <a:pt x="4695" y="2269"/>
                    <a:pt x="4538" y="2112"/>
                    <a:pt x="4538" y="1891"/>
                  </a:cubicBezTo>
                  <a:cubicBezTo>
                    <a:pt x="4538" y="1702"/>
                    <a:pt x="4695" y="1545"/>
                    <a:pt x="4884" y="1545"/>
                  </a:cubicBezTo>
                  <a:close/>
                  <a:moveTo>
                    <a:pt x="4404" y="4073"/>
                  </a:moveTo>
                  <a:cubicBezTo>
                    <a:pt x="4498" y="4073"/>
                    <a:pt x="4585" y="4112"/>
                    <a:pt x="4632" y="4191"/>
                  </a:cubicBezTo>
                  <a:cubicBezTo>
                    <a:pt x="4853" y="4286"/>
                    <a:pt x="4853" y="4538"/>
                    <a:pt x="4695" y="4695"/>
                  </a:cubicBezTo>
                  <a:cubicBezTo>
                    <a:pt x="4317" y="5042"/>
                    <a:pt x="3844" y="5231"/>
                    <a:pt x="3340" y="5231"/>
                  </a:cubicBezTo>
                  <a:cubicBezTo>
                    <a:pt x="2836" y="5231"/>
                    <a:pt x="2364" y="5042"/>
                    <a:pt x="2049" y="4695"/>
                  </a:cubicBezTo>
                  <a:cubicBezTo>
                    <a:pt x="1891" y="4538"/>
                    <a:pt x="1891" y="4286"/>
                    <a:pt x="2049" y="4191"/>
                  </a:cubicBezTo>
                  <a:cubicBezTo>
                    <a:pt x="2127" y="4112"/>
                    <a:pt x="2222" y="4073"/>
                    <a:pt x="2312" y="4073"/>
                  </a:cubicBezTo>
                  <a:cubicBezTo>
                    <a:pt x="2403" y="4073"/>
                    <a:pt x="2490" y="4112"/>
                    <a:pt x="2553" y="4191"/>
                  </a:cubicBezTo>
                  <a:cubicBezTo>
                    <a:pt x="2773" y="4412"/>
                    <a:pt x="3057" y="4522"/>
                    <a:pt x="3340" y="4522"/>
                  </a:cubicBezTo>
                  <a:cubicBezTo>
                    <a:pt x="3624" y="4522"/>
                    <a:pt x="3907" y="4412"/>
                    <a:pt x="4128" y="4191"/>
                  </a:cubicBezTo>
                  <a:cubicBezTo>
                    <a:pt x="4207" y="4112"/>
                    <a:pt x="4309" y="4073"/>
                    <a:pt x="4404" y="4073"/>
                  </a:cubicBezTo>
                  <a:close/>
                  <a:moveTo>
                    <a:pt x="757" y="1"/>
                  </a:moveTo>
                  <a:lnTo>
                    <a:pt x="757" y="694"/>
                  </a:lnTo>
                  <a:cubicBezTo>
                    <a:pt x="757" y="1513"/>
                    <a:pt x="631" y="2332"/>
                    <a:pt x="347" y="3088"/>
                  </a:cubicBezTo>
                  <a:cubicBezTo>
                    <a:pt x="1" y="4160"/>
                    <a:pt x="1" y="4947"/>
                    <a:pt x="1" y="5672"/>
                  </a:cubicBezTo>
                  <a:cubicBezTo>
                    <a:pt x="757" y="6743"/>
                    <a:pt x="2017" y="7468"/>
                    <a:pt x="3403" y="7468"/>
                  </a:cubicBezTo>
                  <a:cubicBezTo>
                    <a:pt x="4758" y="7468"/>
                    <a:pt x="6018" y="6774"/>
                    <a:pt x="6774" y="5672"/>
                  </a:cubicBezTo>
                  <a:cubicBezTo>
                    <a:pt x="6774" y="4947"/>
                    <a:pt x="6774" y="4160"/>
                    <a:pt x="6428" y="3088"/>
                  </a:cubicBezTo>
                  <a:cubicBezTo>
                    <a:pt x="6144" y="2332"/>
                    <a:pt x="6018" y="1513"/>
                    <a:pt x="6018" y="694"/>
                  </a:cubicBezTo>
                  <a:lnTo>
                    <a:pt x="6018"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8316" name="Google Shape;8316;p94"/>
          <p:cNvSpPr/>
          <p:nvPr/>
        </p:nvSpPr>
        <p:spPr>
          <a:xfrm>
            <a:off x="6687397" y="4786817"/>
            <a:ext cx="10691" cy="1200"/>
          </a:xfrm>
          <a:custGeom>
            <a:avLst/>
            <a:gdLst/>
            <a:ahLst/>
            <a:cxnLst/>
            <a:rect l="l" t="t" r="r" b="b"/>
            <a:pathLst>
              <a:path w="285" h="32" extrusionOk="0">
                <a:moveTo>
                  <a:pt x="1" y="0"/>
                </a:moveTo>
                <a:cubicBezTo>
                  <a:pt x="95" y="32"/>
                  <a:pt x="158" y="32"/>
                  <a:pt x="284" y="32"/>
                </a:cubicBezTo>
                <a:cubicBezTo>
                  <a:pt x="221" y="32"/>
                  <a:pt x="127" y="0"/>
                  <a:pt x="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17" name="Google Shape;8317;p94"/>
          <p:cNvSpPr/>
          <p:nvPr/>
        </p:nvSpPr>
        <p:spPr>
          <a:xfrm>
            <a:off x="6687997" y="4787980"/>
            <a:ext cx="9491" cy="1237"/>
          </a:xfrm>
          <a:custGeom>
            <a:avLst/>
            <a:gdLst/>
            <a:ahLst/>
            <a:cxnLst/>
            <a:rect l="l" t="t" r="r" b="b"/>
            <a:pathLst>
              <a:path w="253" h="33" extrusionOk="0">
                <a:moveTo>
                  <a:pt x="253" y="1"/>
                </a:moveTo>
                <a:lnTo>
                  <a:pt x="253" y="1"/>
                </a:lnTo>
                <a:cubicBezTo>
                  <a:pt x="189" y="1"/>
                  <a:pt x="64" y="1"/>
                  <a:pt x="1" y="32"/>
                </a:cubicBezTo>
                <a:cubicBezTo>
                  <a:pt x="95" y="1"/>
                  <a:pt x="190" y="1"/>
                  <a:pt x="253"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8318" name="Google Shape;8318;p94"/>
          <p:cNvGrpSpPr/>
          <p:nvPr/>
        </p:nvGrpSpPr>
        <p:grpSpPr>
          <a:xfrm>
            <a:off x="6483768" y="4896436"/>
            <a:ext cx="419549" cy="477465"/>
            <a:chOff x="-54793175" y="3982600"/>
            <a:chExt cx="279625" cy="318225"/>
          </a:xfrm>
        </p:grpSpPr>
        <p:sp>
          <p:nvSpPr>
            <p:cNvPr id="8319" name="Google Shape;8319;p94"/>
            <p:cNvSpPr/>
            <p:nvPr/>
          </p:nvSpPr>
          <p:spPr>
            <a:xfrm>
              <a:off x="-54646675" y="3982600"/>
              <a:ext cx="113425" cy="111075"/>
            </a:xfrm>
            <a:custGeom>
              <a:avLst/>
              <a:gdLst/>
              <a:ahLst/>
              <a:cxnLst/>
              <a:rect l="l" t="t" r="r" b="b"/>
              <a:pathLst>
                <a:path w="4537" h="4443" extrusionOk="0">
                  <a:moveTo>
                    <a:pt x="0" y="1"/>
                  </a:moveTo>
                  <a:cubicBezTo>
                    <a:pt x="1261" y="221"/>
                    <a:pt x="2237" y="2080"/>
                    <a:pt x="2332" y="4443"/>
                  </a:cubicBezTo>
                  <a:lnTo>
                    <a:pt x="4128" y="4443"/>
                  </a:lnTo>
                  <a:cubicBezTo>
                    <a:pt x="4380" y="4443"/>
                    <a:pt x="4537" y="4254"/>
                    <a:pt x="4506" y="4002"/>
                  </a:cubicBezTo>
                  <a:cubicBezTo>
                    <a:pt x="4128" y="1859"/>
                    <a:pt x="2300" y="158"/>
                    <a:pt x="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20" name="Google Shape;8320;p94"/>
            <p:cNvSpPr/>
            <p:nvPr/>
          </p:nvSpPr>
          <p:spPr>
            <a:xfrm>
              <a:off x="-54644325" y="4003075"/>
              <a:ext cx="36250" cy="90600"/>
            </a:xfrm>
            <a:custGeom>
              <a:avLst/>
              <a:gdLst/>
              <a:ahLst/>
              <a:cxnLst/>
              <a:rect l="l" t="t" r="r" b="b"/>
              <a:pathLst>
                <a:path w="1450" h="3624" extrusionOk="0">
                  <a:moveTo>
                    <a:pt x="1" y="1"/>
                  </a:moveTo>
                  <a:lnTo>
                    <a:pt x="1" y="3624"/>
                  </a:lnTo>
                  <a:lnTo>
                    <a:pt x="1450" y="3624"/>
                  </a:lnTo>
                  <a:cubicBezTo>
                    <a:pt x="1419" y="1765"/>
                    <a:pt x="726" y="379"/>
                    <a:pt x="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21" name="Google Shape;8321;p94"/>
            <p:cNvSpPr/>
            <p:nvPr/>
          </p:nvSpPr>
          <p:spPr>
            <a:xfrm>
              <a:off x="-54773475" y="3983400"/>
              <a:ext cx="113425" cy="111075"/>
            </a:xfrm>
            <a:custGeom>
              <a:avLst/>
              <a:gdLst/>
              <a:ahLst/>
              <a:cxnLst/>
              <a:rect l="l" t="t" r="r" b="b"/>
              <a:pathLst>
                <a:path w="4537" h="4443" extrusionOk="0">
                  <a:moveTo>
                    <a:pt x="4537" y="0"/>
                  </a:moveTo>
                  <a:lnTo>
                    <a:pt x="4537" y="0"/>
                  </a:lnTo>
                  <a:cubicBezTo>
                    <a:pt x="2237" y="126"/>
                    <a:pt x="378" y="1827"/>
                    <a:pt x="32" y="4033"/>
                  </a:cubicBezTo>
                  <a:cubicBezTo>
                    <a:pt x="0" y="4253"/>
                    <a:pt x="189" y="4442"/>
                    <a:pt x="378" y="4442"/>
                  </a:cubicBezTo>
                  <a:lnTo>
                    <a:pt x="2205" y="4442"/>
                  </a:lnTo>
                  <a:cubicBezTo>
                    <a:pt x="2268" y="2079"/>
                    <a:pt x="3277" y="252"/>
                    <a:pt x="453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22" name="Google Shape;8322;p94"/>
            <p:cNvSpPr/>
            <p:nvPr/>
          </p:nvSpPr>
          <p:spPr>
            <a:xfrm>
              <a:off x="-54699450" y="4003075"/>
              <a:ext cx="36250" cy="90600"/>
            </a:xfrm>
            <a:custGeom>
              <a:avLst/>
              <a:gdLst/>
              <a:ahLst/>
              <a:cxnLst/>
              <a:rect l="l" t="t" r="r" b="b"/>
              <a:pathLst>
                <a:path w="1450" h="3624" extrusionOk="0">
                  <a:moveTo>
                    <a:pt x="1450" y="1"/>
                  </a:moveTo>
                  <a:cubicBezTo>
                    <a:pt x="725" y="379"/>
                    <a:pt x="64" y="1765"/>
                    <a:pt x="1" y="3624"/>
                  </a:cubicBezTo>
                  <a:lnTo>
                    <a:pt x="1450" y="3624"/>
                  </a:lnTo>
                  <a:lnTo>
                    <a:pt x="1450"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23" name="Google Shape;8323;p94"/>
            <p:cNvSpPr/>
            <p:nvPr/>
          </p:nvSpPr>
          <p:spPr>
            <a:xfrm>
              <a:off x="-54756150" y="4112550"/>
              <a:ext cx="204800" cy="188275"/>
            </a:xfrm>
            <a:custGeom>
              <a:avLst/>
              <a:gdLst/>
              <a:ahLst/>
              <a:cxnLst/>
              <a:rect l="l" t="t" r="r" b="b"/>
              <a:pathLst>
                <a:path w="8192" h="7531" extrusionOk="0">
                  <a:moveTo>
                    <a:pt x="2615" y="1545"/>
                  </a:moveTo>
                  <a:cubicBezTo>
                    <a:pt x="2804" y="1545"/>
                    <a:pt x="2962" y="1671"/>
                    <a:pt x="2962" y="1891"/>
                  </a:cubicBezTo>
                  <a:cubicBezTo>
                    <a:pt x="2962" y="2080"/>
                    <a:pt x="2804" y="2238"/>
                    <a:pt x="2615" y="2238"/>
                  </a:cubicBezTo>
                  <a:cubicBezTo>
                    <a:pt x="2426" y="2238"/>
                    <a:pt x="2269" y="2080"/>
                    <a:pt x="2269" y="1891"/>
                  </a:cubicBezTo>
                  <a:cubicBezTo>
                    <a:pt x="2269" y="1702"/>
                    <a:pt x="2426" y="1545"/>
                    <a:pt x="2615" y="1545"/>
                  </a:cubicBezTo>
                  <a:close/>
                  <a:moveTo>
                    <a:pt x="5608" y="1545"/>
                  </a:moveTo>
                  <a:cubicBezTo>
                    <a:pt x="5797" y="1545"/>
                    <a:pt x="5955" y="1671"/>
                    <a:pt x="5955" y="1891"/>
                  </a:cubicBezTo>
                  <a:cubicBezTo>
                    <a:pt x="5955" y="2080"/>
                    <a:pt x="5797" y="2238"/>
                    <a:pt x="5608" y="2238"/>
                  </a:cubicBezTo>
                  <a:cubicBezTo>
                    <a:pt x="5419" y="2238"/>
                    <a:pt x="5262" y="2080"/>
                    <a:pt x="5262" y="1891"/>
                  </a:cubicBezTo>
                  <a:cubicBezTo>
                    <a:pt x="5199" y="1702"/>
                    <a:pt x="5419" y="1545"/>
                    <a:pt x="5608" y="1545"/>
                  </a:cubicBezTo>
                  <a:close/>
                  <a:moveTo>
                    <a:pt x="5163" y="4104"/>
                  </a:moveTo>
                  <a:cubicBezTo>
                    <a:pt x="5262" y="4104"/>
                    <a:pt x="5356" y="4144"/>
                    <a:pt x="5419" y="4223"/>
                  </a:cubicBezTo>
                  <a:cubicBezTo>
                    <a:pt x="5577" y="4380"/>
                    <a:pt x="5577" y="4601"/>
                    <a:pt x="5419" y="4727"/>
                  </a:cubicBezTo>
                  <a:cubicBezTo>
                    <a:pt x="5073" y="5073"/>
                    <a:pt x="4568" y="5262"/>
                    <a:pt x="4064" y="5262"/>
                  </a:cubicBezTo>
                  <a:cubicBezTo>
                    <a:pt x="3560" y="5262"/>
                    <a:pt x="3088" y="5073"/>
                    <a:pt x="2773" y="4727"/>
                  </a:cubicBezTo>
                  <a:cubicBezTo>
                    <a:pt x="2615" y="4569"/>
                    <a:pt x="2615" y="4317"/>
                    <a:pt x="2773" y="4223"/>
                  </a:cubicBezTo>
                  <a:cubicBezTo>
                    <a:pt x="2851" y="4144"/>
                    <a:pt x="2946" y="4104"/>
                    <a:pt x="3040" y="4104"/>
                  </a:cubicBezTo>
                  <a:cubicBezTo>
                    <a:pt x="3135" y="4104"/>
                    <a:pt x="3229" y="4144"/>
                    <a:pt x="3308" y="4223"/>
                  </a:cubicBezTo>
                  <a:cubicBezTo>
                    <a:pt x="3529" y="4427"/>
                    <a:pt x="3820" y="4530"/>
                    <a:pt x="4108" y="4530"/>
                  </a:cubicBezTo>
                  <a:cubicBezTo>
                    <a:pt x="4395" y="4530"/>
                    <a:pt x="4679" y="4427"/>
                    <a:pt x="4883" y="4223"/>
                  </a:cubicBezTo>
                  <a:cubicBezTo>
                    <a:pt x="4962" y="4144"/>
                    <a:pt x="5065" y="4104"/>
                    <a:pt x="5163" y="4104"/>
                  </a:cubicBezTo>
                  <a:close/>
                  <a:moveTo>
                    <a:pt x="0" y="1"/>
                  </a:moveTo>
                  <a:lnTo>
                    <a:pt x="0" y="3435"/>
                  </a:lnTo>
                  <a:cubicBezTo>
                    <a:pt x="0" y="5672"/>
                    <a:pt x="1859" y="7531"/>
                    <a:pt x="4096" y="7531"/>
                  </a:cubicBezTo>
                  <a:cubicBezTo>
                    <a:pt x="6364" y="7531"/>
                    <a:pt x="8191" y="5672"/>
                    <a:pt x="8191" y="3435"/>
                  </a:cubicBezTo>
                  <a:lnTo>
                    <a:pt x="8191"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24" name="Google Shape;8324;p94"/>
            <p:cNvSpPr/>
            <p:nvPr/>
          </p:nvSpPr>
          <p:spPr>
            <a:xfrm>
              <a:off x="-54532475" y="4136975"/>
              <a:ext cx="18925" cy="63825"/>
            </a:xfrm>
            <a:custGeom>
              <a:avLst/>
              <a:gdLst/>
              <a:ahLst/>
              <a:cxnLst/>
              <a:rect l="l" t="t" r="r" b="b"/>
              <a:pathLst>
                <a:path w="757" h="2553" extrusionOk="0">
                  <a:moveTo>
                    <a:pt x="1" y="1"/>
                  </a:moveTo>
                  <a:lnTo>
                    <a:pt x="1" y="2552"/>
                  </a:lnTo>
                  <a:cubicBezTo>
                    <a:pt x="442" y="2300"/>
                    <a:pt x="757" y="1828"/>
                    <a:pt x="757" y="1261"/>
                  </a:cubicBezTo>
                  <a:cubicBezTo>
                    <a:pt x="757" y="757"/>
                    <a:pt x="442" y="284"/>
                    <a:pt x="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25" name="Google Shape;8325;p94"/>
            <p:cNvSpPr/>
            <p:nvPr/>
          </p:nvSpPr>
          <p:spPr>
            <a:xfrm>
              <a:off x="-54793175" y="4136975"/>
              <a:ext cx="18925" cy="65400"/>
            </a:xfrm>
            <a:custGeom>
              <a:avLst/>
              <a:gdLst/>
              <a:ahLst/>
              <a:cxnLst/>
              <a:rect l="l" t="t" r="r" b="b"/>
              <a:pathLst>
                <a:path w="757" h="2616" extrusionOk="0">
                  <a:moveTo>
                    <a:pt x="757" y="1"/>
                  </a:moveTo>
                  <a:cubicBezTo>
                    <a:pt x="316" y="284"/>
                    <a:pt x="0" y="757"/>
                    <a:pt x="0" y="1292"/>
                  </a:cubicBezTo>
                  <a:cubicBezTo>
                    <a:pt x="0" y="1859"/>
                    <a:pt x="316" y="2332"/>
                    <a:pt x="757" y="2615"/>
                  </a:cubicBezTo>
                  <a:lnTo>
                    <a:pt x="757"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326" name="Google Shape;8326;p94"/>
          <p:cNvGrpSpPr/>
          <p:nvPr/>
        </p:nvGrpSpPr>
        <p:grpSpPr>
          <a:xfrm>
            <a:off x="9432379" y="3642084"/>
            <a:ext cx="419549" cy="477465"/>
            <a:chOff x="-52832000" y="3192625"/>
            <a:chExt cx="279625" cy="318225"/>
          </a:xfrm>
        </p:grpSpPr>
        <p:sp>
          <p:nvSpPr>
            <p:cNvPr id="8327" name="Google Shape;8327;p94"/>
            <p:cNvSpPr/>
            <p:nvPr/>
          </p:nvSpPr>
          <p:spPr>
            <a:xfrm>
              <a:off x="-52574450" y="3306025"/>
              <a:ext cx="22075" cy="110300"/>
            </a:xfrm>
            <a:custGeom>
              <a:avLst/>
              <a:gdLst/>
              <a:ahLst/>
              <a:cxnLst/>
              <a:rect l="l" t="t" r="r" b="b"/>
              <a:pathLst>
                <a:path w="883" h="4412" extrusionOk="0">
                  <a:moveTo>
                    <a:pt x="1" y="1"/>
                  </a:moveTo>
                  <a:lnTo>
                    <a:pt x="1" y="1"/>
                  </a:lnTo>
                  <a:cubicBezTo>
                    <a:pt x="95" y="348"/>
                    <a:pt x="127" y="726"/>
                    <a:pt x="127" y="1104"/>
                  </a:cubicBezTo>
                  <a:lnTo>
                    <a:pt x="127" y="3939"/>
                  </a:lnTo>
                  <a:cubicBezTo>
                    <a:pt x="127" y="4097"/>
                    <a:pt x="127" y="4254"/>
                    <a:pt x="95" y="4412"/>
                  </a:cubicBezTo>
                  <a:cubicBezTo>
                    <a:pt x="537" y="4254"/>
                    <a:pt x="883" y="3876"/>
                    <a:pt x="883" y="3341"/>
                  </a:cubicBezTo>
                  <a:lnTo>
                    <a:pt x="883" y="1104"/>
                  </a:lnTo>
                  <a:cubicBezTo>
                    <a:pt x="883" y="600"/>
                    <a:pt x="537" y="127"/>
                    <a:pt x="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28" name="Google Shape;8328;p94"/>
            <p:cNvSpPr/>
            <p:nvPr/>
          </p:nvSpPr>
          <p:spPr>
            <a:xfrm>
              <a:off x="-52826475" y="3192625"/>
              <a:ext cx="267800" cy="100050"/>
            </a:xfrm>
            <a:custGeom>
              <a:avLst/>
              <a:gdLst/>
              <a:ahLst/>
              <a:cxnLst/>
              <a:rect l="l" t="t" r="r" b="b"/>
              <a:pathLst>
                <a:path w="10712" h="4002" extrusionOk="0">
                  <a:moveTo>
                    <a:pt x="5356" y="0"/>
                  </a:moveTo>
                  <a:cubicBezTo>
                    <a:pt x="2836" y="0"/>
                    <a:pt x="725" y="1670"/>
                    <a:pt x="0" y="4001"/>
                  </a:cubicBezTo>
                  <a:cubicBezTo>
                    <a:pt x="284" y="3844"/>
                    <a:pt x="567" y="3749"/>
                    <a:pt x="882" y="3749"/>
                  </a:cubicBezTo>
                  <a:cubicBezTo>
                    <a:pt x="1639" y="2017"/>
                    <a:pt x="3371" y="756"/>
                    <a:pt x="5356" y="756"/>
                  </a:cubicBezTo>
                  <a:cubicBezTo>
                    <a:pt x="7373" y="756"/>
                    <a:pt x="9105" y="1985"/>
                    <a:pt x="9861" y="3749"/>
                  </a:cubicBezTo>
                  <a:cubicBezTo>
                    <a:pt x="10176" y="3749"/>
                    <a:pt x="10492" y="3844"/>
                    <a:pt x="10712" y="4001"/>
                  </a:cubicBezTo>
                  <a:cubicBezTo>
                    <a:pt x="10019" y="1702"/>
                    <a:pt x="7877" y="0"/>
                    <a:pt x="535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29" name="Google Shape;8329;p94"/>
            <p:cNvSpPr/>
            <p:nvPr/>
          </p:nvSpPr>
          <p:spPr>
            <a:xfrm>
              <a:off x="-52794975" y="3361175"/>
              <a:ext cx="204800" cy="149675"/>
            </a:xfrm>
            <a:custGeom>
              <a:avLst/>
              <a:gdLst/>
              <a:ahLst/>
              <a:cxnLst/>
              <a:rect l="l" t="t" r="r" b="b"/>
              <a:pathLst>
                <a:path w="8192" h="5987" extrusionOk="0">
                  <a:moveTo>
                    <a:pt x="5132" y="2560"/>
                  </a:moveTo>
                  <a:cubicBezTo>
                    <a:pt x="5230" y="2560"/>
                    <a:pt x="5325" y="2599"/>
                    <a:pt x="5388" y="2678"/>
                  </a:cubicBezTo>
                  <a:cubicBezTo>
                    <a:pt x="5577" y="2836"/>
                    <a:pt x="5577" y="3088"/>
                    <a:pt x="5419" y="3182"/>
                  </a:cubicBezTo>
                  <a:cubicBezTo>
                    <a:pt x="5073" y="3560"/>
                    <a:pt x="4569" y="3749"/>
                    <a:pt x="4096" y="3749"/>
                  </a:cubicBezTo>
                  <a:cubicBezTo>
                    <a:pt x="3592" y="3749"/>
                    <a:pt x="3120" y="3560"/>
                    <a:pt x="2773" y="3182"/>
                  </a:cubicBezTo>
                  <a:cubicBezTo>
                    <a:pt x="2615" y="3025"/>
                    <a:pt x="2615" y="2804"/>
                    <a:pt x="2773" y="2678"/>
                  </a:cubicBezTo>
                  <a:cubicBezTo>
                    <a:pt x="2852" y="2599"/>
                    <a:pt x="2946" y="2560"/>
                    <a:pt x="3037" y="2560"/>
                  </a:cubicBezTo>
                  <a:cubicBezTo>
                    <a:pt x="3127" y="2560"/>
                    <a:pt x="3214" y="2599"/>
                    <a:pt x="3277" y="2678"/>
                  </a:cubicBezTo>
                  <a:cubicBezTo>
                    <a:pt x="3498" y="2899"/>
                    <a:pt x="3781" y="3009"/>
                    <a:pt x="4065" y="3009"/>
                  </a:cubicBezTo>
                  <a:cubicBezTo>
                    <a:pt x="4348" y="3009"/>
                    <a:pt x="4632" y="2899"/>
                    <a:pt x="4852" y="2678"/>
                  </a:cubicBezTo>
                  <a:cubicBezTo>
                    <a:pt x="4931" y="2599"/>
                    <a:pt x="5033" y="2560"/>
                    <a:pt x="5132" y="2560"/>
                  </a:cubicBezTo>
                  <a:close/>
                  <a:moveTo>
                    <a:pt x="1" y="0"/>
                  </a:moveTo>
                  <a:lnTo>
                    <a:pt x="1" y="1859"/>
                  </a:lnTo>
                  <a:cubicBezTo>
                    <a:pt x="1" y="2993"/>
                    <a:pt x="473" y="4127"/>
                    <a:pt x="1355" y="4915"/>
                  </a:cubicBezTo>
                  <a:cubicBezTo>
                    <a:pt x="2111" y="5640"/>
                    <a:pt x="3088" y="5986"/>
                    <a:pt x="4096" y="5986"/>
                  </a:cubicBezTo>
                  <a:lnTo>
                    <a:pt x="4506" y="5986"/>
                  </a:lnTo>
                  <a:cubicBezTo>
                    <a:pt x="6585" y="5797"/>
                    <a:pt x="8192" y="3907"/>
                    <a:pt x="8192" y="1733"/>
                  </a:cubicBezTo>
                  <a:lnTo>
                    <a:pt x="8192" y="32"/>
                  </a:lnTo>
                  <a:cubicBezTo>
                    <a:pt x="8192" y="1261"/>
                    <a:pt x="7215" y="2237"/>
                    <a:pt x="5955" y="2237"/>
                  </a:cubicBezTo>
                  <a:cubicBezTo>
                    <a:pt x="5167" y="2237"/>
                    <a:pt x="4506" y="1859"/>
                    <a:pt x="4096" y="1229"/>
                  </a:cubicBezTo>
                  <a:cubicBezTo>
                    <a:pt x="3718" y="1796"/>
                    <a:pt x="2994" y="2237"/>
                    <a:pt x="2269" y="2237"/>
                  </a:cubicBezTo>
                  <a:cubicBezTo>
                    <a:pt x="1040" y="2237"/>
                    <a:pt x="1" y="1261"/>
                    <a:pt x="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30" name="Google Shape;8330;p94"/>
            <p:cNvSpPr/>
            <p:nvPr/>
          </p:nvSpPr>
          <p:spPr>
            <a:xfrm>
              <a:off x="-52791025" y="3231225"/>
              <a:ext cx="137850" cy="74825"/>
            </a:xfrm>
            <a:custGeom>
              <a:avLst/>
              <a:gdLst/>
              <a:ahLst/>
              <a:cxnLst/>
              <a:rect l="l" t="t" r="r" b="b"/>
              <a:pathLst>
                <a:path w="5514" h="2993" extrusionOk="0">
                  <a:moveTo>
                    <a:pt x="3938" y="0"/>
                  </a:moveTo>
                  <a:cubicBezTo>
                    <a:pt x="2048" y="0"/>
                    <a:pt x="473" y="1260"/>
                    <a:pt x="0" y="2993"/>
                  </a:cubicBezTo>
                  <a:lnTo>
                    <a:pt x="1701" y="2993"/>
                  </a:lnTo>
                  <a:cubicBezTo>
                    <a:pt x="3434" y="2993"/>
                    <a:pt x="4946" y="1890"/>
                    <a:pt x="5513" y="315"/>
                  </a:cubicBezTo>
                  <a:cubicBezTo>
                    <a:pt x="5041" y="126"/>
                    <a:pt x="4505" y="0"/>
                    <a:pt x="3938"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31" name="Google Shape;8331;p94"/>
            <p:cNvSpPr/>
            <p:nvPr/>
          </p:nvSpPr>
          <p:spPr>
            <a:xfrm>
              <a:off x="-52683125" y="3361950"/>
              <a:ext cx="74825" cy="37850"/>
            </a:xfrm>
            <a:custGeom>
              <a:avLst/>
              <a:gdLst/>
              <a:ahLst/>
              <a:cxnLst/>
              <a:rect l="l" t="t" r="r" b="b"/>
              <a:pathLst>
                <a:path w="2993" h="1514" extrusionOk="0">
                  <a:moveTo>
                    <a:pt x="0" y="1"/>
                  </a:moveTo>
                  <a:cubicBezTo>
                    <a:pt x="0" y="851"/>
                    <a:pt x="662" y="1513"/>
                    <a:pt x="1481" y="1513"/>
                  </a:cubicBezTo>
                  <a:cubicBezTo>
                    <a:pt x="2300" y="1513"/>
                    <a:pt x="2993" y="820"/>
                    <a:pt x="2993"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32" name="Google Shape;8332;p94"/>
            <p:cNvSpPr/>
            <p:nvPr/>
          </p:nvSpPr>
          <p:spPr>
            <a:xfrm>
              <a:off x="-52794975" y="3247750"/>
              <a:ext cx="204800" cy="104000"/>
            </a:xfrm>
            <a:custGeom>
              <a:avLst/>
              <a:gdLst/>
              <a:ahLst/>
              <a:cxnLst/>
              <a:rect l="l" t="t" r="r" b="b"/>
              <a:pathLst>
                <a:path w="8192" h="4160" extrusionOk="0">
                  <a:moveTo>
                    <a:pt x="6365" y="1"/>
                  </a:moveTo>
                  <a:cubicBezTo>
                    <a:pt x="5640" y="1828"/>
                    <a:pt x="3876" y="3025"/>
                    <a:pt x="1859" y="3025"/>
                  </a:cubicBezTo>
                  <a:lnTo>
                    <a:pt x="1" y="3025"/>
                  </a:lnTo>
                  <a:lnTo>
                    <a:pt x="1" y="3403"/>
                  </a:lnTo>
                  <a:lnTo>
                    <a:pt x="1" y="4159"/>
                  </a:lnTo>
                  <a:cubicBezTo>
                    <a:pt x="1" y="3939"/>
                    <a:pt x="158" y="3781"/>
                    <a:pt x="379" y="3781"/>
                  </a:cubicBezTo>
                  <a:lnTo>
                    <a:pt x="7814" y="3781"/>
                  </a:lnTo>
                  <a:cubicBezTo>
                    <a:pt x="8003" y="3781"/>
                    <a:pt x="8160" y="3939"/>
                    <a:pt x="8160" y="4159"/>
                  </a:cubicBezTo>
                  <a:lnTo>
                    <a:pt x="8160" y="3403"/>
                  </a:lnTo>
                  <a:cubicBezTo>
                    <a:pt x="8192" y="2017"/>
                    <a:pt x="7467" y="757"/>
                    <a:pt x="636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33" name="Google Shape;8333;p94"/>
            <p:cNvSpPr/>
            <p:nvPr/>
          </p:nvSpPr>
          <p:spPr>
            <a:xfrm>
              <a:off x="-52776850" y="3361950"/>
              <a:ext cx="74825" cy="37850"/>
            </a:xfrm>
            <a:custGeom>
              <a:avLst/>
              <a:gdLst/>
              <a:ahLst/>
              <a:cxnLst/>
              <a:rect l="l" t="t" r="r" b="b"/>
              <a:pathLst>
                <a:path w="2993" h="1514" extrusionOk="0">
                  <a:moveTo>
                    <a:pt x="0" y="1"/>
                  </a:moveTo>
                  <a:cubicBezTo>
                    <a:pt x="0" y="851"/>
                    <a:pt x="662" y="1513"/>
                    <a:pt x="1481" y="1513"/>
                  </a:cubicBezTo>
                  <a:cubicBezTo>
                    <a:pt x="2332" y="1513"/>
                    <a:pt x="2993" y="820"/>
                    <a:pt x="2993"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34" name="Google Shape;8334;p94"/>
            <p:cNvSpPr/>
            <p:nvPr/>
          </p:nvSpPr>
          <p:spPr>
            <a:xfrm>
              <a:off x="-52832000" y="3306025"/>
              <a:ext cx="21300" cy="110300"/>
            </a:xfrm>
            <a:custGeom>
              <a:avLst/>
              <a:gdLst/>
              <a:ahLst/>
              <a:cxnLst/>
              <a:rect l="l" t="t" r="r" b="b"/>
              <a:pathLst>
                <a:path w="852" h="4412" extrusionOk="0">
                  <a:moveTo>
                    <a:pt x="851" y="1"/>
                  </a:moveTo>
                  <a:cubicBezTo>
                    <a:pt x="347" y="127"/>
                    <a:pt x="1" y="568"/>
                    <a:pt x="1" y="1104"/>
                  </a:cubicBezTo>
                  <a:lnTo>
                    <a:pt x="1" y="3341"/>
                  </a:lnTo>
                  <a:cubicBezTo>
                    <a:pt x="1" y="3813"/>
                    <a:pt x="316" y="4254"/>
                    <a:pt x="757" y="4412"/>
                  </a:cubicBezTo>
                  <a:lnTo>
                    <a:pt x="757" y="4097"/>
                  </a:lnTo>
                  <a:lnTo>
                    <a:pt x="757" y="3341"/>
                  </a:lnTo>
                  <a:lnTo>
                    <a:pt x="757" y="1104"/>
                  </a:lnTo>
                  <a:cubicBezTo>
                    <a:pt x="757" y="726"/>
                    <a:pt x="788" y="348"/>
                    <a:pt x="85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335" name="Google Shape;8335;p94"/>
          <p:cNvGrpSpPr/>
          <p:nvPr/>
        </p:nvGrpSpPr>
        <p:grpSpPr>
          <a:xfrm>
            <a:off x="7681090" y="3030572"/>
            <a:ext cx="431365" cy="478365"/>
            <a:chOff x="-57162350" y="3982000"/>
            <a:chExt cx="287500" cy="318825"/>
          </a:xfrm>
        </p:grpSpPr>
        <p:sp>
          <p:nvSpPr>
            <p:cNvPr id="8336" name="Google Shape;8336;p94"/>
            <p:cNvSpPr/>
            <p:nvPr/>
          </p:nvSpPr>
          <p:spPr>
            <a:xfrm>
              <a:off x="-56989850" y="4151150"/>
              <a:ext cx="55150" cy="55150"/>
            </a:xfrm>
            <a:custGeom>
              <a:avLst/>
              <a:gdLst/>
              <a:ahLst/>
              <a:cxnLst/>
              <a:rect l="l" t="t" r="r" b="b"/>
              <a:pathLst>
                <a:path w="2206" h="2206" extrusionOk="0">
                  <a:moveTo>
                    <a:pt x="1103" y="1"/>
                  </a:moveTo>
                  <a:cubicBezTo>
                    <a:pt x="504" y="1"/>
                    <a:pt x="0" y="473"/>
                    <a:pt x="0" y="1103"/>
                  </a:cubicBezTo>
                  <a:cubicBezTo>
                    <a:pt x="0" y="1702"/>
                    <a:pt x="504" y="2206"/>
                    <a:pt x="1103" y="2206"/>
                  </a:cubicBezTo>
                  <a:cubicBezTo>
                    <a:pt x="1733" y="2206"/>
                    <a:pt x="2205" y="1702"/>
                    <a:pt x="2205" y="1103"/>
                  </a:cubicBezTo>
                  <a:cubicBezTo>
                    <a:pt x="2205" y="473"/>
                    <a:pt x="1733" y="1"/>
                    <a:pt x="1103"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37" name="Google Shape;8337;p94"/>
            <p:cNvSpPr/>
            <p:nvPr/>
          </p:nvSpPr>
          <p:spPr>
            <a:xfrm>
              <a:off x="-57162350" y="3982000"/>
              <a:ext cx="287500" cy="161300"/>
            </a:xfrm>
            <a:custGeom>
              <a:avLst/>
              <a:gdLst/>
              <a:ahLst/>
              <a:cxnLst/>
              <a:rect l="l" t="t" r="r" b="b"/>
              <a:pathLst>
                <a:path w="11500" h="6452" extrusionOk="0">
                  <a:moveTo>
                    <a:pt x="5778" y="1"/>
                  </a:moveTo>
                  <a:cubicBezTo>
                    <a:pt x="5286" y="1"/>
                    <a:pt x="4789" y="166"/>
                    <a:pt x="4380" y="497"/>
                  </a:cubicBezTo>
                  <a:cubicBezTo>
                    <a:pt x="4263" y="479"/>
                    <a:pt x="4146" y="470"/>
                    <a:pt x="4031" y="470"/>
                  </a:cubicBezTo>
                  <a:cubicBezTo>
                    <a:pt x="3147" y="470"/>
                    <a:pt x="2323" y="992"/>
                    <a:pt x="2017" y="1883"/>
                  </a:cubicBezTo>
                  <a:cubicBezTo>
                    <a:pt x="1072" y="2230"/>
                    <a:pt x="473" y="3238"/>
                    <a:pt x="631" y="4246"/>
                  </a:cubicBezTo>
                  <a:cubicBezTo>
                    <a:pt x="127" y="4876"/>
                    <a:pt x="1" y="5695"/>
                    <a:pt x="316" y="6452"/>
                  </a:cubicBezTo>
                  <a:cubicBezTo>
                    <a:pt x="536" y="6294"/>
                    <a:pt x="757" y="6168"/>
                    <a:pt x="1040" y="6074"/>
                  </a:cubicBezTo>
                  <a:cubicBezTo>
                    <a:pt x="1355" y="4498"/>
                    <a:pt x="2458" y="3175"/>
                    <a:pt x="4002" y="2577"/>
                  </a:cubicBezTo>
                  <a:cubicBezTo>
                    <a:pt x="4096" y="2545"/>
                    <a:pt x="4096" y="2545"/>
                    <a:pt x="4191" y="2513"/>
                  </a:cubicBezTo>
                  <a:cubicBezTo>
                    <a:pt x="4224" y="2504"/>
                    <a:pt x="4257" y="2499"/>
                    <a:pt x="4290" y="2499"/>
                  </a:cubicBezTo>
                  <a:cubicBezTo>
                    <a:pt x="4474" y="2499"/>
                    <a:pt x="4637" y="2641"/>
                    <a:pt x="4663" y="2829"/>
                  </a:cubicBezTo>
                  <a:cubicBezTo>
                    <a:pt x="4789" y="4593"/>
                    <a:pt x="6239" y="5979"/>
                    <a:pt x="8003" y="5979"/>
                  </a:cubicBezTo>
                  <a:lnTo>
                    <a:pt x="9862" y="5979"/>
                  </a:lnTo>
                  <a:cubicBezTo>
                    <a:pt x="10366" y="5979"/>
                    <a:pt x="10807" y="6137"/>
                    <a:pt x="11185" y="6389"/>
                  </a:cubicBezTo>
                  <a:cubicBezTo>
                    <a:pt x="11500" y="5695"/>
                    <a:pt x="11405" y="4876"/>
                    <a:pt x="10870" y="4246"/>
                  </a:cubicBezTo>
                  <a:cubicBezTo>
                    <a:pt x="11027" y="3207"/>
                    <a:pt x="10492" y="2230"/>
                    <a:pt x="9515" y="1883"/>
                  </a:cubicBezTo>
                  <a:cubicBezTo>
                    <a:pt x="9178" y="1040"/>
                    <a:pt x="8363" y="472"/>
                    <a:pt x="7475" y="472"/>
                  </a:cubicBezTo>
                  <a:cubicBezTo>
                    <a:pt x="7368" y="472"/>
                    <a:pt x="7260" y="480"/>
                    <a:pt x="7152" y="497"/>
                  </a:cubicBezTo>
                  <a:cubicBezTo>
                    <a:pt x="6758" y="166"/>
                    <a:pt x="6270" y="1"/>
                    <a:pt x="5778"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38" name="Google Shape;8338;p94"/>
            <p:cNvSpPr/>
            <p:nvPr/>
          </p:nvSpPr>
          <p:spPr>
            <a:xfrm>
              <a:off x="-57119850" y="4066875"/>
              <a:ext cx="126075" cy="111875"/>
            </a:xfrm>
            <a:custGeom>
              <a:avLst/>
              <a:gdLst/>
              <a:ahLst/>
              <a:cxnLst/>
              <a:rect l="l" t="t" r="r" b="b"/>
              <a:pathLst>
                <a:path w="5043" h="4475" extrusionOk="0">
                  <a:moveTo>
                    <a:pt x="2333" y="1"/>
                  </a:moveTo>
                  <a:cubicBezTo>
                    <a:pt x="915" y="694"/>
                    <a:pt x="2" y="2111"/>
                    <a:pt x="2" y="3718"/>
                  </a:cubicBezTo>
                  <a:lnTo>
                    <a:pt x="2" y="4191"/>
                  </a:lnTo>
                  <a:lnTo>
                    <a:pt x="2" y="4359"/>
                  </a:lnTo>
                  <a:lnTo>
                    <a:pt x="2" y="4359"/>
                  </a:lnTo>
                  <a:cubicBezTo>
                    <a:pt x="32" y="3375"/>
                    <a:pt x="829" y="2616"/>
                    <a:pt x="1861" y="2616"/>
                  </a:cubicBezTo>
                  <a:cubicBezTo>
                    <a:pt x="2774" y="2616"/>
                    <a:pt x="3499" y="3246"/>
                    <a:pt x="3656" y="4096"/>
                  </a:cubicBezTo>
                  <a:lnTo>
                    <a:pt x="4507" y="4096"/>
                  </a:lnTo>
                  <a:cubicBezTo>
                    <a:pt x="4570" y="3718"/>
                    <a:pt x="4791" y="3403"/>
                    <a:pt x="5043" y="3120"/>
                  </a:cubicBezTo>
                  <a:cubicBezTo>
                    <a:pt x="3656" y="2647"/>
                    <a:pt x="2617" y="1481"/>
                    <a:pt x="2333" y="1"/>
                  </a:cubicBezTo>
                  <a:close/>
                  <a:moveTo>
                    <a:pt x="2" y="4359"/>
                  </a:moveTo>
                  <a:cubicBezTo>
                    <a:pt x="1" y="4397"/>
                    <a:pt x="1" y="4435"/>
                    <a:pt x="2" y="4474"/>
                  </a:cubicBezTo>
                  <a:lnTo>
                    <a:pt x="2" y="4359"/>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39" name="Google Shape;8339;p94"/>
            <p:cNvSpPr/>
            <p:nvPr/>
          </p:nvSpPr>
          <p:spPr>
            <a:xfrm>
              <a:off x="-57100925" y="4151150"/>
              <a:ext cx="55175" cy="55150"/>
            </a:xfrm>
            <a:custGeom>
              <a:avLst/>
              <a:gdLst/>
              <a:ahLst/>
              <a:cxnLst/>
              <a:rect l="l" t="t" r="r" b="b"/>
              <a:pathLst>
                <a:path w="2207" h="2206" extrusionOk="0">
                  <a:moveTo>
                    <a:pt x="1104" y="1"/>
                  </a:moveTo>
                  <a:cubicBezTo>
                    <a:pt x="505" y="1"/>
                    <a:pt x="1" y="473"/>
                    <a:pt x="1" y="1103"/>
                  </a:cubicBezTo>
                  <a:cubicBezTo>
                    <a:pt x="1" y="1702"/>
                    <a:pt x="505" y="2206"/>
                    <a:pt x="1104" y="2206"/>
                  </a:cubicBezTo>
                  <a:cubicBezTo>
                    <a:pt x="1702" y="2206"/>
                    <a:pt x="2206" y="1702"/>
                    <a:pt x="2206" y="1103"/>
                  </a:cubicBezTo>
                  <a:cubicBezTo>
                    <a:pt x="2206" y="473"/>
                    <a:pt x="1702" y="1"/>
                    <a:pt x="1104"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40" name="Google Shape;8340;p94"/>
            <p:cNvSpPr/>
            <p:nvPr/>
          </p:nvSpPr>
          <p:spPr>
            <a:xfrm>
              <a:off x="-57119825" y="4179500"/>
              <a:ext cx="204800" cy="121325"/>
            </a:xfrm>
            <a:custGeom>
              <a:avLst/>
              <a:gdLst/>
              <a:ahLst/>
              <a:cxnLst/>
              <a:rect l="l" t="t" r="r" b="b"/>
              <a:pathLst>
                <a:path w="8192" h="4853" extrusionOk="0">
                  <a:moveTo>
                    <a:pt x="5160" y="2151"/>
                  </a:moveTo>
                  <a:cubicBezTo>
                    <a:pt x="5254" y="2151"/>
                    <a:pt x="5341" y="2190"/>
                    <a:pt x="5388" y="2269"/>
                  </a:cubicBezTo>
                  <a:cubicBezTo>
                    <a:pt x="5546" y="2427"/>
                    <a:pt x="5546" y="2679"/>
                    <a:pt x="5388" y="2805"/>
                  </a:cubicBezTo>
                  <a:cubicBezTo>
                    <a:pt x="5042" y="3151"/>
                    <a:pt x="4569" y="3340"/>
                    <a:pt x="4096" y="3340"/>
                  </a:cubicBezTo>
                  <a:cubicBezTo>
                    <a:pt x="3624" y="3340"/>
                    <a:pt x="3120" y="3151"/>
                    <a:pt x="2805" y="2805"/>
                  </a:cubicBezTo>
                  <a:cubicBezTo>
                    <a:pt x="2647" y="2647"/>
                    <a:pt x="2647" y="2395"/>
                    <a:pt x="2805" y="2269"/>
                  </a:cubicBezTo>
                  <a:cubicBezTo>
                    <a:pt x="2884" y="2190"/>
                    <a:pt x="2978" y="2151"/>
                    <a:pt x="3069" y="2151"/>
                  </a:cubicBezTo>
                  <a:cubicBezTo>
                    <a:pt x="3159" y="2151"/>
                    <a:pt x="3246" y="2190"/>
                    <a:pt x="3309" y="2269"/>
                  </a:cubicBezTo>
                  <a:cubicBezTo>
                    <a:pt x="3529" y="2490"/>
                    <a:pt x="3813" y="2600"/>
                    <a:pt x="4096" y="2600"/>
                  </a:cubicBezTo>
                  <a:cubicBezTo>
                    <a:pt x="4380" y="2600"/>
                    <a:pt x="4664" y="2490"/>
                    <a:pt x="4884" y="2269"/>
                  </a:cubicBezTo>
                  <a:cubicBezTo>
                    <a:pt x="4963" y="2190"/>
                    <a:pt x="5065" y="2151"/>
                    <a:pt x="5160" y="2151"/>
                  </a:cubicBezTo>
                  <a:close/>
                  <a:moveTo>
                    <a:pt x="1" y="1"/>
                  </a:moveTo>
                  <a:lnTo>
                    <a:pt x="1" y="2238"/>
                  </a:lnTo>
                  <a:cubicBezTo>
                    <a:pt x="1" y="3687"/>
                    <a:pt x="1198" y="4853"/>
                    <a:pt x="2616" y="4853"/>
                  </a:cubicBezTo>
                  <a:lnTo>
                    <a:pt x="5609" y="4853"/>
                  </a:lnTo>
                  <a:cubicBezTo>
                    <a:pt x="7058" y="4853"/>
                    <a:pt x="8192" y="3655"/>
                    <a:pt x="8192" y="2238"/>
                  </a:cubicBezTo>
                  <a:lnTo>
                    <a:pt x="8192" y="1"/>
                  </a:lnTo>
                  <a:cubicBezTo>
                    <a:pt x="8192" y="977"/>
                    <a:pt x="7341" y="1860"/>
                    <a:pt x="6302" y="1860"/>
                  </a:cubicBezTo>
                  <a:cubicBezTo>
                    <a:pt x="5388" y="1860"/>
                    <a:pt x="4664" y="1230"/>
                    <a:pt x="4506" y="347"/>
                  </a:cubicBezTo>
                  <a:lnTo>
                    <a:pt x="3655" y="347"/>
                  </a:lnTo>
                  <a:cubicBezTo>
                    <a:pt x="3498" y="1230"/>
                    <a:pt x="2710" y="1860"/>
                    <a:pt x="1860" y="1860"/>
                  </a:cubicBezTo>
                  <a:cubicBezTo>
                    <a:pt x="820" y="1860"/>
                    <a:pt x="1" y="1009"/>
                    <a:pt x="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41" name="Google Shape;8341;p94"/>
            <p:cNvSpPr/>
            <p:nvPr/>
          </p:nvSpPr>
          <p:spPr>
            <a:xfrm>
              <a:off x="-57158400" y="4156675"/>
              <a:ext cx="18900" cy="63825"/>
            </a:xfrm>
            <a:custGeom>
              <a:avLst/>
              <a:gdLst/>
              <a:ahLst/>
              <a:cxnLst/>
              <a:rect l="l" t="t" r="r" b="b"/>
              <a:pathLst>
                <a:path w="756" h="2553" extrusionOk="0">
                  <a:moveTo>
                    <a:pt x="756" y="0"/>
                  </a:moveTo>
                  <a:cubicBezTo>
                    <a:pt x="315" y="252"/>
                    <a:pt x="0" y="725"/>
                    <a:pt x="0" y="1260"/>
                  </a:cubicBezTo>
                  <a:cubicBezTo>
                    <a:pt x="0" y="1827"/>
                    <a:pt x="315" y="2300"/>
                    <a:pt x="756" y="2552"/>
                  </a:cubicBezTo>
                  <a:lnTo>
                    <a:pt x="756"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42" name="Google Shape;8342;p94"/>
            <p:cNvSpPr/>
            <p:nvPr/>
          </p:nvSpPr>
          <p:spPr>
            <a:xfrm>
              <a:off x="-56896125" y="4155875"/>
              <a:ext cx="18925" cy="63825"/>
            </a:xfrm>
            <a:custGeom>
              <a:avLst/>
              <a:gdLst/>
              <a:ahLst/>
              <a:cxnLst/>
              <a:rect l="l" t="t" r="r" b="b"/>
              <a:pathLst>
                <a:path w="757" h="2553" extrusionOk="0">
                  <a:moveTo>
                    <a:pt x="0" y="1"/>
                  </a:moveTo>
                  <a:lnTo>
                    <a:pt x="0" y="2553"/>
                  </a:lnTo>
                  <a:cubicBezTo>
                    <a:pt x="441" y="2269"/>
                    <a:pt x="756" y="1796"/>
                    <a:pt x="756" y="1261"/>
                  </a:cubicBezTo>
                  <a:cubicBezTo>
                    <a:pt x="756" y="757"/>
                    <a:pt x="441" y="284"/>
                    <a:pt x="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43" name="Google Shape;8343;p94"/>
            <p:cNvSpPr/>
            <p:nvPr/>
          </p:nvSpPr>
          <p:spPr>
            <a:xfrm>
              <a:off x="-56924475" y="4149575"/>
              <a:ext cx="9450" cy="29175"/>
            </a:xfrm>
            <a:custGeom>
              <a:avLst/>
              <a:gdLst/>
              <a:ahLst/>
              <a:cxnLst/>
              <a:rect l="l" t="t" r="r" b="b"/>
              <a:pathLst>
                <a:path w="378" h="1167" extrusionOk="0">
                  <a:moveTo>
                    <a:pt x="0" y="1"/>
                  </a:moveTo>
                  <a:cubicBezTo>
                    <a:pt x="221" y="379"/>
                    <a:pt x="378" y="757"/>
                    <a:pt x="378" y="1166"/>
                  </a:cubicBezTo>
                  <a:lnTo>
                    <a:pt x="378" y="883"/>
                  </a:lnTo>
                  <a:lnTo>
                    <a:pt x="378"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344" name="Google Shape;8344;p94"/>
          <p:cNvGrpSpPr/>
          <p:nvPr/>
        </p:nvGrpSpPr>
        <p:grpSpPr>
          <a:xfrm>
            <a:off x="9402841" y="4271248"/>
            <a:ext cx="478628" cy="476264"/>
            <a:chOff x="-52851675" y="3585650"/>
            <a:chExt cx="319000" cy="317425"/>
          </a:xfrm>
        </p:grpSpPr>
        <p:sp>
          <p:nvSpPr>
            <p:cNvPr id="8345" name="Google Shape;8345;p94"/>
            <p:cNvSpPr/>
            <p:nvPr/>
          </p:nvSpPr>
          <p:spPr>
            <a:xfrm>
              <a:off x="-52851675" y="3641575"/>
              <a:ext cx="319000" cy="106350"/>
            </a:xfrm>
            <a:custGeom>
              <a:avLst/>
              <a:gdLst/>
              <a:ahLst/>
              <a:cxnLst/>
              <a:rect l="l" t="t" r="r" b="b"/>
              <a:pathLst>
                <a:path w="12760" h="4254" extrusionOk="0">
                  <a:moveTo>
                    <a:pt x="6364" y="0"/>
                  </a:moveTo>
                  <a:cubicBezTo>
                    <a:pt x="2836" y="0"/>
                    <a:pt x="0" y="1449"/>
                    <a:pt x="0" y="3371"/>
                  </a:cubicBezTo>
                  <a:cubicBezTo>
                    <a:pt x="0" y="3686"/>
                    <a:pt x="63" y="4001"/>
                    <a:pt x="252" y="4253"/>
                  </a:cubicBezTo>
                  <a:cubicBezTo>
                    <a:pt x="473" y="3749"/>
                    <a:pt x="945" y="3308"/>
                    <a:pt x="1481" y="3119"/>
                  </a:cubicBezTo>
                  <a:lnTo>
                    <a:pt x="1481" y="2898"/>
                  </a:lnTo>
                  <a:cubicBezTo>
                    <a:pt x="1481" y="2741"/>
                    <a:pt x="1575" y="2615"/>
                    <a:pt x="1733" y="2520"/>
                  </a:cubicBezTo>
                  <a:cubicBezTo>
                    <a:pt x="3403" y="1796"/>
                    <a:pt x="4915" y="1512"/>
                    <a:pt x="6396" y="1512"/>
                  </a:cubicBezTo>
                  <a:cubicBezTo>
                    <a:pt x="7845" y="1512"/>
                    <a:pt x="9389" y="1827"/>
                    <a:pt x="11027" y="2520"/>
                  </a:cubicBezTo>
                  <a:cubicBezTo>
                    <a:pt x="11153" y="2615"/>
                    <a:pt x="11279" y="2741"/>
                    <a:pt x="11279" y="2898"/>
                  </a:cubicBezTo>
                  <a:lnTo>
                    <a:pt x="11279" y="3119"/>
                  </a:lnTo>
                  <a:cubicBezTo>
                    <a:pt x="11815" y="3308"/>
                    <a:pt x="12287" y="3718"/>
                    <a:pt x="12539" y="4253"/>
                  </a:cubicBezTo>
                  <a:cubicBezTo>
                    <a:pt x="12697" y="4001"/>
                    <a:pt x="12760" y="3686"/>
                    <a:pt x="12760" y="3371"/>
                  </a:cubicBezTo>
                  <a:cubicBezTo>
                    <a:pt x="12760" y="1449"/>
                    <a:pt x="9924" y="0"/>
                    <a:pt x="6364"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46" name="Google Shape;8346;p94"/>
            <p:cNvSpPr/>
            <p:nvPr/>
          </p:nvSpPr>
          <p:spPr>
            <a:xfrm>
              <a:off x="-52787100" y="3585650"/>
              <a:ext cx="189050" cy="52000"/>
            </a:xfrm>
            <a:custGeom>
              <a:avLst/>
              <a:gdLst/>
              <a:ahLst/>
              <a:cxnLst/>
              <a:rect l="l" t="t" r="r" b="b"/>
              <a:pathLst>
                <a:path w="7562" h="2080" extrusionOk="0">
                  <a:moveTo>
                    <a:pt x="3781" y="0"/>
                  </a:moveTo>
                  <a:cubicBezTo>
                    <a:pt x="2048" y="0"/>
                    <a:pt x="599" y="882"/>
                    <a:pt x="1" y="2080"/>
                  </a:cubicBezTo>
                  <a:cubicBezTo>
                    <a:pt x="1103" y="1701"/>
                    <a:pt x="2363" y="1512"/>
                    <a:pt x="3781" y="1512"/>
                  </a:cubicBezTo>
                  <a:cubicBezTo>
                    <a:pt x="3928" y="1506"/>
                    <a:pt x="4073" y="1503"/>
                    <a:pt x="4217" y="1503"/>
                  </a:cubicBezTo>
                  <a:cubicBezTo>
                    <a:pt x="5469" y="1503"/>
                    <a:pt x="6629" y="1740"/>
                    <a:pt x="7562" y="2080"/>
                  </a:cubicBezTo>
                  <a:cubicBezTo>
                    <a:pt x="6995" y="882"/>
                    <a:pt x="5514" y="0"/>
                    <a:pt x="378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47" name="Google Shape;8347;p94"/>
            <p:cNvSpPr/>
            <p:nvPr/>
          </p:nvSpPr>
          <p:spPr>
            <a:xfrm>
              <a:off x="-52794975" y="3696700"/>
              <a:ext cx="127625" cy="74850"/>
            </a:xfrm>
            <a:custGeom>
              <a:avLst/>
              <a:gdLst/>
              <a:ahLst/>
              <a:cxnLst/>
              <a:rect l="l" t="t" r="r" b="b"/>
              <a:pathLst>
                <a:path w="5105" h="2994" extrusionOk="0">
                  <a:moveTo>
                    <a:pt x="4096" y="0"/>
                  </a:moveTo>
                  <a:cubicBezTo>
                    <a:pt x="2804" y="0"/>
                    <a:pt x="1324" y="284"/>
                    <a:pt x="1" y="883"/>
                  </a:cubicBezTo>
                  <a:lnTo>
                    <a:pt x="1" y="2993"/>
                  </a:lnTo>
                  <a:lnTo>
                    <a:pt x="1072" y="2993"/>
                  </a:lnTo>
                  <a:cubicBezTo>
                    <a:pt x="2741" y="2993"/>
                    <a:pt x="4317" y="2143"/>
                    <a:pt x="5104" y="95"/>
                  </a:cubicBezTo>
                  <a:cubicBezTo>
                    <a:pt x="4789" y="32"/>
                    <a:pt x="4411" y="0"/>
                    <a:pt x="409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48" name="Google Shape;8348;p94"/>
            <p:cNvSpPr/>
            <p:nvPr/>
          </p:nvSpPr>
          <p:spPr>
            <a:xfrm>
              <a:off x="-52795750" y="3700625"/>
              <a:ext cx="204800" cy="202450"/>
            </a:xfrm>
            <a:custGeom>
              <a:avLst/>
              <a:gdLst/>
              <a:ahLst/>
              <a:cxnLst/>
              <a:rect l="l" t="t" r="r" b="b"/>
              <a:pathLst>
                <a:path w="8192" h="8098" extrusionOk="0">
                  <a:moveTo>
                    <a:pt x="5639" y="2143"/>
                  </a:moveTo>
                  <a:cubicBezTo>
                    <a:pt x="5828" y="2143"/>
                    <a:pt x="5986" y="2301"/>
                    <a:pt x="5986" y="2490"/>
                  </a:cubicBezTo>
                  <a:cubicBezTo>
                    <a:pt x="5986" y="2679"/>
                    <a:pt x="5828" y="2836"/>
                    <a:pt x="5639" y="2836"/>
                  </a:cubicBezTo>
                  <a:cubicBezTo>
                    <a:pt x="5450" y="2836"/>
                    <a:pt x="5293" y="2679"/>
                    <a:pt x="5293" y="2490"/>
                  </a:cubicBezTo>
                  <a:cubicBezTo>
                    <a:pt x="5293" y="2301"/>
                    <a:pt x="5450" y="2143"/>
                    <a:pt x="5639" y="2143"/>
                  </a:cubicBezTo>
                  <a:close/>
                  <a:moveTo>
                    <a:pt x="5163" y="4671"/>
                  </a:moveTo>
                  <a:cubicBezTo>
                    <a:pt x="5261" y="4671"/>
                    <a:pt x="5356" y="4711"/>
                    <a:pt x="5419" y="4790"/>
                  </a:cubicBezTo>
                  <a:cubicBezTo>
                    <a:pt x="5608" y="4947"/>
                    <a:pt x="5608" y="5168"/>
                    <a:pt x="5450" y="5294"/>
                  </a:cubicBezTo>
                  <a:cubicBezTo>
                    <a:pt x="5104" y="5640"/>
                    <a:pt x="4600" y="5829"/>
                    <a:pt x="4127" y="5829"/>
                  </a:cubicBezTo>
                  <a:cubicBezTo>
                    <a:pt x="3623" y="5829"/>
                    <a:pt x="3151" y="5640"/>
                    <a:pt x="2804" y="5294"/>
                  </a:cubicBezTo>
                  <a:cubicBezTo>
                    <a:pt x="2646" y="5136"/>
                    <a:pt x="2646" y="4884"/>
                    <a:pt x="2804" y="4790"/>
                  </a:cubicBezTo>
                  <a:cubicBezTo>
                    <a:pt x="2883" y="4711"/>
                    <a:pt x="2977" y="4671"/>
                    <a:pt x="3068" y="4671"/>
                  </a:cubicBezTo>
                  <a:cubicBezTo>
                    <a:pt x="3158" y="4671"/>
                    <a:pt x="3245" y="4711"/>
                    <a:pt x="3308" y="4790"/>
                  </a:cubicBezTo>
                  <a:cubicBezTo>
                    <a:pt x="3529" y="4994"/>
                    <a:pt x="3812" y="5097"/>
                    <a:pt x="4096" y="5097"/>
                  </a:cubicBezTo>
                  <a:cubicBezTo>
                    <a:pt x="4379" y="5097"/>
                    <a:pt x="4663" y="4994"/>
                    <a:pt x="4883" y="4790"/>
                  </a:cubicBezTo>
                  <a:cubicBezTo>
                    <a:pt x="4962" y="4711"/>
                    <a:pt x="5064" y="4671"/>
                    <a:pt x="5163" y="4671"/>
                  </a:cubicBezTo>
                  <a:close/>
                  <a:moveTo>
                    <a:pt x="5860" y="1"/>
                  </a:moveTo>
                  <a:cubicBezTo>
                    <a:pt x="4883" y="2521"/>
                    <a:pt x="3119" y="3592"/>
                    <a:pt x="1071" y="3592"/>
                  </a:cubicBezTo>
                  <a:lnTo>
                    <a:pt x="0" y="3592"/>
                  </a:lnTo>
                  <a:lnTo>
                    <a:pt x="0" y="3939"/>
                  </a:lnTo>
                  <a:cubicBezTo>
                    <a:pt x="0" y="6176"/>
                    <a:pt x="1859" y="8098"/>
                    <a:pt x="4096" y="8098"/>
                  </a:cubicBezTo>
                  <a:cubicBezTo>
                    <a:pt x="6333" y="8098"/>
                    <a:pt x="8191" y="6239"/>
                    <a:pt x="8191" y="3939"/>
                  </a:cubicBezTo>
                  <a:lnTo>
                    <a:pt x="8191" y="2931"/>
                  </a:lnTo>
                  <a:lnTo>
                    <a:pt x="8191" y="2868"/>
                  </a:lnTo>
                  <a:lnTo>
                    <a:pt x="8191" y="726"/>
                  </a:lnTo>
                  <a:cubicBezTo>
                    <a:pt x="7435" y="347"/>
                    <a:pt x="6648" y="158"/>
                    <a:pt x="586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49" name="Google Shape;8349;p94"/>
            <p:cNvSpPr/>
            <p:nvPr/>
          </p:nvSpPr>
          <p:spPr>
            <a:xfrm>
              <a:off x="-52832775" y="3740025"/>
              <a:ext cx="18125" cy="64600"/>
            </a:xfrm>
            <a:custGeom>
              <a:avLst/>
              <a:gdLst/>
              <a:ahLst/>
              <a:cxnLst/>
              <a:rect l="l" t="t" r="r" b="b"/>
              <a:pathLst>
                <a:path w="725" h="2584" extrusionOk="0">
                  <a:moveTo>
                    <a:pt x="725" y="0"/>
                  </a:moveTo>
                  <a:cubicBezTo>
                    <a:pt x="315" y="252"/>
                    <a:pt x="0" y="725"/>
                    <a:pt x="0" y="1260"/>
                  </a:cubicBezTo>
                  <a:cubicBezTo>
                    <a:pt x="0" y="1827"/>
                    <a:pt x="315" y="2300"/>
                    <a:pt x="725" y="2584"/>
                  </a:cubicBezTo>
                  <a:lnTo>
                    <a:pt x="725"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50" name="Google Shape;8350;p94"/>
            <p:cNvSpPr/>
            <p:nvPr/>
          </p:nvSpPr>
          <p:spPr>
            <a:xfrm>
              <a:off x="-52570500" y="3740025"/>
              <a:ext cx="18925" cy="64600"/>
            </a:xfrm>
            <a:custGeom>
              <a:avLst/>
              <a:gdLst/>
              <a:ahLst/>
              <a:cxnLst/>
              <a:rect l="l" t="t" r="r" b="b"/>
              <a:pathLst>
                <a:path w="757" h="2584" extrusionOk="0">
                  <a:moveTo>
                    <a:pt x="0" y="0"/>
                  </a:moveTo>
                  <a:lnTo>
                    <a:pt x="0" y="2584"/>
                  </a:lnTo>
                  <a:cubicBezTo>
                    <a:pt x="442" y="2300"/>
                    <a:pt x="757" y="1827"/>
                    <a:pt x="757" y="1260"/>
                  </a:cubicBezTo>
                  <a:cubicBezTo>
                    <a:pt x="757" y="725"/>
                    <a:pt x="442" y="252"/>
                    <a:pt x="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351" name="Google Shape;8351;p94"/>
          <p:cNvGrpSpPr/>
          <p:nvPr/>
        </p:nvGrpSpPr>
        <p:grpSpPr>
          <a:xfrm>
            <a:off x="9432379" y="4886982"/>
            <a:ext cx="419549" cy="478665"/>
            <a:chOff x="-52832000" y="3976300"/>
            <a:chExt cx="279625" cy="319025"/>
          </a:xfrm>
        </p:grpSpPr>
        <p:sp>
          <p:nvSpPr>
            <p:cNvPr id="8352" name="Google Shape;8352;p94"/>
            <p:cNvSpPr/>
            <p:nvPr/>
          </p:nvSpPr>
          <p:spPr>
            <a:xfrm>
              <a:off x="-52794975" y="3976300"/>
              <a:ext cx="204800" cy="112650"/>
            </a:xfrm>
            <a:custGeom>
              <a:avLst/>
              <a:gdLst/>
              <a:ahLst/>
              <a:cxnLst/>
              <a:rect l="l" t="t" r="r" b="b"/>
              <a:pathLst>
                <a:path w="8192" h="4506" extrusionOk="0">
                  <a:moveTo>
                    <a:pt x="4096" y="1"/>
                  </a:moveTo>
                  <a:cubicBezTo>
                    <a:pt x="1859" y="1"/>
                    <a:pt x="1" y="1859"/>
                    <a:pt x="1" y="4096"/>
                  </a:cubicBezTo>
                  <a:lnTo>
                    <a:pt x="1" y="4506"/>
                  </a:lnTo>
                  <a:cubicBezTo>
                    <a:pt x="883" y="3120"/>
                    <a:pt x="2363" y="2206"/>
                    <a:pt x="4096" y="2206"/>
                  </a:cubicBezTo>
                  <a:cubicBezTo>
                    <a:pt x="5829" y="2206"/>
                    <a:pt x="7341" y="3120"/>
                    <a:pt x="8192" y="4506"/>
                  </a:cubicBezTo>
                  <a:lnTo>
                    <a:pt x="8192" y="4096"/>
                  </a:lnTo>
                  <a:cubicBezTo>
                    <a:pt x="8192" y="1859"/>
                    <a:pt x="6365" y="1"/>
                    <a:pt x="409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53" name="Google Shape;8353;p94"/>
            <p:cNvSpPr/>
            <p:nvPr/>
          </p:nvSpPr>
          <p:spPr>
            <a:xfrm>
              <a:off x="-52757175" y="4051125"/>
              <a:ext cx="167000" cy="94550"/>
            </a:xfrm>
            <a:custGeom>
              <a:avLst/>
              <a:gdLst/>
              <a:ahLst/>
              <a:cxnLst/>
              <a:rect l="l" t="t" r="r" b="b"/>
              <a:pathLst>
                <a:path w="6680" h="3782" extrusionOk="0">
                  <a:moveTo>
                    <a:pt x="2584" y="1"/>
                  </a:moveTo>
                  <a:cubicBezTo>
                    <a:pt x="1608" y="1"/>
                    <a:pt x="694" y="379"/>
                    <a:pt x="1" y="946"/>
                  </a:cubicBezTo>
                  <a:cubicBezTo>
                    <a:pt x="473" y="820"/>
                    <a:pt x="977" y="757"/>
                    <a:pt x="1482" y="757"/>
                  </a:cubicBezTo>
                  <a:cubicBezTo>
                    <a:pt x="3750" y="757"/>
                    <a:pt x="5672" y="1985"/>
                    <a:pt x="6680" y="3781"/>
                  </a:cubicBezTo>
                  <a:cubicBezTo>
                    <a:pt x="6522" y="1670"/>
                    <a:pt x="4758" y="1"/>
                    <a:pt x="2584"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54" name="Google Shape;8354;p94"/>
            <p:cNvSpPr/>
            <p:nvPr/>
          </p:nvSpPr>
          <p:spPr>
            <a:xfrm>
              <a:off x="-52794975" y="4088925"/>
              <a:ext cx="204025" cy="206400"/>
            </a:xfrm>
            <a:custGeom>
              <a:avLst/>
              <a:gdLst/>
              <a:ahLst/>
              <a:cxnLst/>
              <a:rect l="l" t="t" r="r" b="b"/>
              <a:pathLst>
                <a:path w="8161" h="8256" extrusionOk="0">
                  <a:moveTo>
                    <a:pt x="2615" y="2238"/>
                  </a:moveTo>
                  <a:cubicBezTo>
                    <a:pt x="2804" y="2238"/>
                    <a:pt x="2962" y="2395"/>
                    <a:pt x="2962" y="2584"/>
                  </a:cubicBezTo>
                  <a:cubicBezTo>
                    <a:pt x="2962" y="2805"/>
                    <a:pt x="2804" y="2962"/>
                    <a:pt x="2615" y="2962"/>
                  </a:cubicBezTo>
                  <a:cubicBezTo>
                    <a:pt x="2602" y="2965"/>
                    <a:pt x="2588" y="2966"/>
                    <a:pt x="2574" y="2966"/>
                  </a:cubicBezTo>
                  <a:cubicBezTo>
                    <a:pt x="2404" y="2966"/>
                    <a:pt x="2269" y="2788"/>
                    <a:pt x="2269" y="2584"/>
                  </a:cubicBezTo>
                  <a:cubicBezTo>
                    <a:pt x="2269" y="2395"/>
                    <a:pt x="2426" y="2238"/>
                    <a:pt x="2615" y="2238"/>
                  </a:cubicBezTo>
                  <a:close/>
                  <a:moveTo>
                    <a:pt x="5608" y="2269"/>
                  </a:moveTo>
                  <a:cubicBezTo>
                    <a:pt x="5797" y="2269"/>
                    <a:pt x="5955" y="2427"/>
                    <a:pt x="5955" y="2647"/>
                  </a:cubicBezTo>
                  <a:cubicBezTo>
                    <a:pt x="5955" y="2805"/>
                    <a:pt x="5797" y="2994"/>
                    <a:pt x="5608" y="2994"/>
                  </a:cubicBezTo>
                  <a:cubicBezTo>
                    <a:pt x="5419" y="2994"/>
                    <a:pt x="5262" y="2836"/>
                    <a:pt x="5262" y="2647"/>
                  </a:cubicBezTo>
                  <a:cubicBezTo>
                    <a:pt x="5262" y="2427"/>
                    <a:pt x="5419" y="2269"/>
                    <a:pt x="5608" y="2269"/>
                  </a:cubicBezTo>
                  <a:close/>
                  <a:moveTo>
                    <a:pt x="5132" y="4797"/>
                  </a:moveTo>
                  <a:cubicBezTo>
                    <a:pt x="5230" y="4797"/>
                    <a:pt x="5325" y="4837"/>
                    <a:pt x="5388" y="4916"/>
                  </a:cubicBezTo>
                  <a:cubicBezTo>
                    <a:pt x="5577" y="5042"/>
                    <a:pt x="5577" y="5262"/>
                    <a:pt x="5419" y="5420"/>
                  </a:cubicBezTo>
                  <a:cubicBezTo>
                    <a:pt x="5073" y="5766"/>
                    <a:pt x="4569" y="5987"/>
                    <a:pt x="4096" y="5987"/>
                  </a:cubicBezTo>
                  <a:cubicBezTo>
                    <a:pt x="3592" y="5987"/>
                    <a:pt x="3120" y="5766"/>
                    <a:pt x="2773" y="5420"/>
                  </a:cubicBezTo>
                  <a:cubicBezTo>
                    <a:pt x="2615" y="5262"/>
                    <a:pt x="2615" y="5042"/>
                    <a:pt x="2773" y="4916"/>
                  </a:cubicBezTo>
                  <a:cubicBezTo>
                    <a:pt x="2852" y="4837"/>
                    <a:pt x="2946" y="4797"/>
                    <a:pt x="3037" y="4797"/>
                  </a:cubicBezTo>
                  <a:cubicBezTo>
                    <a:pt x="3127" y="4797"/>
                    <a:pt x="3214" y="4837"/>
                    <a:pt x="3277" y="4916"/>
                  </a:cubicBezTo>
                  <a:cubicBezTo>
                    <a:pt x="3498" y="5136"/>
                    <a:pt x="3781" y="5246"/>
                    <a:pt x="4065" y="5246"/>
                  </a:cubicBezTo>
                  <a:cubicBezTo>
                    <a:pt x="4348" y="5246"/>
                    <a:pt x="4632" y="5136"/>
                    <a:pt x="4852" y="4916"/>
                  </a:cubicBezTo>
                  <a:cubicBezTo>
                    <a:pt x="4931" y="4837"/>
                    <a:pt x="5033" y="4797"/>
                    <a:pt x="5132" y="4797"/>
                  </a:cubicBezTo>
                  <a:close/>
                  <a:moveTo>
                    <a:pt x="2994" y="1"/>
                  </a:moveTo>
                  <a:cubicBezTo>
                    <a:pt x="2174" y="1"/>
                    <a:pt x="1387" y="190"/>
                    <a:pt x="631" y="536"/>
                  </a:cubicBezTo>
                  <a:cubicBezTo>
                    <a:pt x="599" y="536"/>
                    <a:pt x="599" y="536"/>
                    <a:pt x="568" y="599"/>
                  </a:cubicBezTo>
                  <a:cubicBezTo>
                    <a:pt x="221" y="1166"/>
                    <a:pt x="1" y="1891"/>
                    <a:pt x="1" y="2584"/>
                  </a:cubicBezTo>
                  <a:lnTo>
                    <a:pt x="1" y="4128"/>
                  </a:lnTo>
                  <a:cubicBezTo>
                    <a:pt x="1" y="6365"/>
                    <a:pt x="1859" y="8255"/>
                    <a:pt x="4096" y="8255"/>
                  </a:cubicBezTo>
                  <a:cubicBezTo>
                    <a:pt x="6207" y="8255"/>
                    <a:pt x="7940" y="6680"/>
                    <a:pt x="8160" y="4695"/>
                  </a:cubicBezTo>
                  <a:cubicBezTo>
                    <a:pt x="7877" y="2017"/>
                    <a:pt x="5671" y="1"/>
                    <a:pt x="2994"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55" name="Google Shape;8355;p94"/>
            <p:cNvSpPr/>
            <p:nvPr/>
          </p:nvSpPr>
          <p:spPr>
            <a:xfrm>
              <a:off x="-52832000" y="4132250"/>
              <a:ext cx="18925" cy="63825"/>
            </a:xfrm>
            <a:custGeom>
              <a:avLst/>
              <a:gdLst/>
              <a:ahLst/>
              <a:cxnLst/>
              <a:rect l="l" t="t" r="r" b="b"/>
              <a:pathLst>
                <a:path w="757" h="2553" extrusionOk="0">
                  <a:moveTo>
                    <a:pt x="757" y="1"/>
                  </a:moveTo>
                  <a:cubicBezTo>
                    <a:pt x="316" y="221"/>
                    <a:pt x="1" y="694"/>
                    <a:pt x="1" y="1261"/>
                  </a:cubicBezTo>
                  <a:cubicBezTo>
                    <a:pt x="1" y="1796"/>
                    <a:pt x="316" y="2269"/>
                    <a:pt x="757" y="2552"/>
                  </a:cubicBezTo>
                  <a:lnTo>
                    <a:pt x="757"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56" name="Google Shape;8356;p94"/>
            <p:cNvSpPr/>
            <p:nvPr/>
          </p:nvSpPr>
          <p:spPr>
            <a:xfrm>
              <a:off x="-52571300" y="4132250"/>
              <a:ext cx="18925" cy="63825"/>
            </a:xfrm>
            <a:custGeom>
              <a:avLst/>
              <a:gdLst/>
              <a:ahLst/>
              <a:cxnLst/>
              <a:rect l="l" t="t" r="r" b="b"/>
              <a:pathLst>
                <a:path w="757" h="2553" extrusionOk="0">
                  <a:moveTo>
                    <a:pt x="1" y="1"/>
                  </a:moveTo>
                  <a:lnTo>
                    <a:pt x="1" y="2552"/>
                  </a:lnTo>
                  <a:cubicBezTo>
                    <a:pt x="442" y="2269"/>
                    <a:pt x="757" y="1796"/>
                    <a:pt x="757" y="1261"/>
                  </a:cubicBezTo>
                  <a:cubicBezTo>
                    <a:pt x="757" y="694"/>
                    <a:pt x="442" y="221"/>
                    <a:pt x="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357" name="Google Shape;8357;p94"/>
          <p:cNvGrpSpPr/>
          <p:nvPr/>
        </p:nvGrpSpPr>
        <p:grpSpPr>
          <a:xfrm>
            <a:off x="8255320" y="5493180"/>
            <a:ext cx="421912" cy="477465"/>
            <a:chOff x="-51633225" y="3198925"/>
            <a:chExt cx="281200" cy="318225"/>
          </a:xfrm>
        </p:grpSpPr>
        <p:sp>
          <p:nvSpPr>
            <p:cNvPr id="8358" name="Google Shape;8358;p94"/>
            <p:cNvSpPr/>
            <p:nvPr/>
          </p:nvSpPr>
          <p:spPr>
            <a:xfrm>
              <a:off x="-51633225" y="3353300"/>
              <a:ext cx="18925" cy="63825"/>
            </a:xfrm>
            <a:custGeom>
              <a:avLst/>
              <a:gdLst/>
              <a:ahLst/>
              <a:cxnLst/>
              <a:rect l="l" t="t" r="r" b="b"/>
              <a:pathLst>
                <a:path w="757" h="2553" extrusionOk="0">
                  <a:moveTo>
                    <a:pt x="756" y="0"/>
                  </a:moveTo>
                  <a:cubicBezTo>
                    <a:pt x="315" y="284"/>
                    <a:pt x="0" y="756"/>
                    <a:pt x="0" y="1292"/>
                  </a:cubicBezTo>
                  <a:cubicBezTo>
                    <a:pt x="0" y="1859"/>
                    <a:pt x="315" y="2332"/>
                    <a:pt x="756" y="2552"/>
                  </a:cubicBezTo>
                  <a:lnTo>
                    <a:pt x="756"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59" name="Google Shape;8359;p94"/>
            <p:cNvSpPr/>
            <p:nvPr/>
          </p:nvSpPr>
          <p:spPr>
            <a:xfrm>
              <a:off x="-51595425" y="3348575"/>
              <a:ext cx="204800" cy="168575"/>
            </a:xfrm>
            <a:custGeom>
              <a:avLst/>
              <a:gdLst/>
              <a:ahLst/>
              <a:cxnLst/>
              <a:rect l="l" t="t" r="r" b="b"/>
              <a:pathLst>
                <a:path w="8192" h="6743" extrusionOk="0">
                  <a:moveTo>
                    <a:pt x="2647" y="756"/>
                  </a:moveTo>
                  <a:cubicBezTo>
                    <a:pt x="2836" y="756"/>
                    <a:pt x="2994" y="914"/>
                    <a:pt x="2994" y="1103"/>
                  </a:cubicBezTo>
                  <a:cubicBezTo>
                    <a:pt x="2994" y="1292"/>
                    <a:pt x="2836" y="1449"/>
                    <a:pt x="2647" y="1449"/>
                  </a:cubicBezTo>
                  <a:cubicBezTo>
                    <a:pt x="2426" y="1449"/>
                    <a:pt x="2269" y="1292"/>
                    <a:pt x="2269" y="1103"/>
                  </a:cubicBezTo>
                  <a:cubicBezTo>
                    <a:pt x="2237" y="914"/>
                    <a:pt x="2395" y="756"/>
                    <a:pt x="2647" y="756"/>
                  </a:cubicBezTo>
                  <a:close/>
                  <a:moveTo>
                    <a:pt x="5577" y="756"/>
                  </a:moveTo>
                  <a:cubicBezTo>
                    <a:pt x="5797" y="756"/>
                    <a:pt x="5955" y="914"/>
                    <a:pt x="5955" y="1103"/>
                  </a:cubicBezTo>
                  <a:cubicBezTo>
                    <a:pt x="5955" y="1292"/>
                    <a:pt x="5797" y="1449"/>
                    <a:pt x="5577" y="1449"/>
                  </a:cubicBezTo>
                  <a:cubicBezTo>
                    <a:pt x="5388" y="1449"/>
                    <a:pt x="5230" y="1292"/>
                    <a:pt x="5230" y="1103"/>
                  </a:cubicBezTo>
                  <a:cubicBezTo>
                    <a:pt x="5230" y="914"/>
                    <a:pt x="5388" y="756"/>
                    <a:pt x="5577" y="756"/>
                  </a:cubicBezTo>
                  <a:close/>
                  <a:moveTo>
                    <a:pt x="5148" y="3316"/>
                  </a:moveTo>
                  <a:cubicBezTo>
                    <a:pt x="5238" y="3316"/>
                    <a:pt x="5325" y="3356"/>
                    <a:pt x="5388" y="3434"/>
                  </a:cubicBezTo>
                  <a:cubicBezTo>
                    <a:pt x="5545" y="3592"/>
                    <a:pt x="5545" y="3812"/>
                    <a:pt x="5388" y="3938"/>
                  </a:cubicBezTo>
                  <a:cubicBezTo>
                    <a:pt x="5041" y="4285"/>
                    <a:pt x="4569" y="4474"/>
                    <a:pt x="4096" y="4474"/>
                  </a:cubicBezTo>
                  <a:cubicBezTo>
                    <a:pt x="3624" y="4474"/>
                    <a:pt x="3120" y="4285"/>
                    <a:pt x="2804" y="3938"/>
                  </a:cubicBezTo>
                  <a:cubicBezTo>
                    <a:pt x="2647" y="3781"/>
                    <a:pt x="2647" y="3529"/>
                    <a:pt x="2804" y="3434"/>
                  </a:cubicBezTo>
                  <a:cubicBezTo>
                    <a:pt x="2883" y="3371"/>
                    <a:pt x="2978" y="3340"/>
                    <a:pt x="3068" y="3340"/>
                  </a:cubicBezTo>
                  <a:cubicBezTo>
                    <a:pt x="3159" y="3340"/>
                    <a:pt x="3246" y="3371"/>
                    <a:pt x="3309" y="3434"/>
                  </a:cubicBezTo>
                  <a:cubicBezTo>
                    <a:pt x="3529" y="3639"/>
                    <a:pt x="3813" y="3741"/>
                    <a:pt x="4096" y="3741"/>
                  </a:cubicBezTo>
                  <a:cubicBezTo>
                    <a:pt x="4380" y="3741"/>
                    <a:pt x="4663" y="3639"/>
                    <a:pt x="4884" y="3434"/>
                  </a:cubicBezTo>
                  <a:cubicBezTo>
                    <a:pt x="4963" y="3356"/>
                    <a:pt x="5057" y="3316"/>
                    <a:pt x="5148" y="3316"/>
                  </a:cubicBezTo>
                  <a:close/>
                  <a:moveTo>
                    <a:pt x="1" y="0"/>
                  </a:moveTo>
                  <a:lnTo>
                    <a:pt x="1" y="2647"/>
                  </a:lnTo>
                  <a:cubicBezTo>
                    <a:pt x="1" y="4883"/>
                    <a:pt x="1859" y="6742"/>
                    <a:pt x="4096" y="6742"/>
                  </a:cubicBezTo>
                  <a:cubicBezTo>
                    <a:pt x="6333" y="6742"/>
                    <a:pt x="8192" y="4883"/>
                    <a:pt x="8192" y="2647"/>
                  </a:cubicBezTo>
                  <a:lnTo>
                    <a:pt x="8192"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60" name="Google Shape;8360;p94"/>
            <p:cNvSpPr/>
            <p:nvPr/>
          </p:nvSpPr>
          <p:spPr>
            <a:xfrm>
              <a:off x="-51633225" y="3292650"/>
              <a:ext cx="279625" cy="37050"/>
            </a:xfrm>
            <a:custGeom>
              <a:avLst/>
              <a:gdLst/>
              <a:ahLst/>
              <a:cxnLst/>
              <a:rect l="l" t="t" r="r" b="b"/>
              <a:pathLst>
                <a:path w="11185" h="1482" extrusionOk="0">
                  <a:moveTo>
                    <a:pt x="1513" y="0"/>
                  </a:moveTo>
                  <a:cubicBezTo>
                    <a:pt x="851" y="0"/>
                    <a:pt x="284" y="410"/>
                    <a:pt x="95" y="1009"/>
                  </a:cubicBezTo>
                  <a:cubicBezTo>
                    <a:pt x="0" y="1261"/>
                    <a:pt x="221" y="1481"/>
                    <a:pt x="441" y="1481"/>
                  </a:cubicBezTo>
                  <a:lnTo>
                    <a:pt x="10775" y="1481"/>
                  </a:lnTo>
                  <a:cubicBezTo>
                    <a:pt x="10996" y="1481"/>
                    <a:pt x="11185" y="1261"/>
                    <a:pt x="11122" y="1009"/>
                  </a:cubicBezTo>
                  <a:cubicBezTo>
                    <a:pt x="10933" y="410"/>
                    <a:pt x="10365" y="0"/>
                    <a:pt x="9704"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61" name="Google Shape;8361;p94"/>
            <p:cNvSpPr/>
            <p:nvPr/>
          </p:nvSpPr>
          <p:spPr>
            <a:xfrm>
              <a:off x="-51492250" y="3198925"/>
              <a:ext cx="98475" cy="74850"/>
            </a:xfrm>
            <a:custGeom>
              <a:avLst/>
              <a:gdLst/>
              <a:ahLst/>
              <a:cxnLst/>
              <a:rect l="l" t="t" r="r" b="b"/>
              <a:pathLst>
                <a:path w="3939" h="2994" extrusionOk="0">
                  <a:moveTo>
                    <a:pt x="1" y="0"/>
                  </a:moveTo>
                  <a:lnTo>
                    <a:pt x="1" y="0"/>
                  </a:lnTo>
                  <a:cubicBezTo>
                    <a:pt x="946" y="0"/>
                    <a:pt x="1576" y="1418"/>
                    <a:pt x="1765" y="2993"/>
                  </a:cubicBezTo>
                  <a:lnTo>
                    <a:pt x="3939" y="2993"/>
                  </a:lnTo>
                  <a:cubicBezTo>
                    <a:pt x="3466" y="1261"/>
                    <a:pt x="1859" y="0"/>
                    <a:pt x="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62" name="Google Shape;8362;p94"/>
            <p:cNvSpPr/>
            <p:nvPr/>
          </p:nvSpPr>
          <p:spPr>
            <a:xfrm>
              <a:off x="-51590700" y="3198925"/>
              <a:ext cx="98475" cy="74850"/>
            </a:xfrm>
            <a:custGeom>
              <a:avLst/>
              <a:gdLst/>
              <a:ahLst/>
              <a:cxnLst/>
              <a:rect l="l" t="t" r="r" b="b"/>
              <a:pathLst>
                <a:path w="3939" h="2994" extrusionOk="0">
                  <a:moveTo>
                    <a:pt x="3939" y="0"/>
                  </a:moveTo>
                  <a:lnTo>
                    <a:pt x="3939" y="0"/>
                  </a:lnTo>
                  <a:cubicBezTo>
                    <a:pt x="2048" y="0"/>
                    <a:pt x="473" y="1292"/>
                    <a:pt x="1" y="2993"/>
                  </a:cubicBezTo>
                  <a:lnTo>
                    <a:pt x="2174" y="2993"/>
                  </a:lnTo>
                  <a:cubicBezTo>
                    <a:pt x="2332" y="1418"/>
                    <a:pt x="2962" y="0"/>
                    <a:pt x="3939"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63" name="Google Shape;8363;p94"/>
            <p:cNvSpPr/>
            <p:nvPr/>
          </p:nvSpPr>
          <p:spPr>
            <a:xfrm>
              <a:off x="-51517450" y="3218600"/>
              <a:ext cx="52000" cy="55950"/>
            </a:xfrm>
            <a:custGeom>
              <a:avLst/>
              <a:gdLst/>
              <a:ahLst/>
              <a:cxnLst/>
              <a:rect l="l" t="t" r="r" b="b"/>
              <a:pathLst>
                <a:path w="2080" h="2238" extrusionOk="0">
                  <a:moveTo>
                    <a:pt x="1009" y="1"/>
                  </a:moveTo>
                  <a:cubicBezTo>
                    <a:pt x="662" y="1"/>
                    <a:pt x="158" y="852"/>
                    <a:pt x="1" y="2238"/>
                  </a:cubicBezTo>
                  <a:lnTo>
                    <a:pt x="2080" y="2238"/>
                  </a:lnTo>
                  <a:cubicBezTo>
                    <a:pt x="1828" y="820"/>
                    <a:pt x="1355" y="1"/>
                    <a:pt x="100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64" name="Google Shape;8364;p94"/>
            <p:cNvSpPr/>
            <p:nvPr/>
          </p:nvSpPr>
          <p:spPr>
            <a:xfrm>
              <a:off x="-51370950" y="3354075"/>
              <a:ext cx="18925" cy="64625"/>
            </a:xfrm>
            <a:custGeom>
              <a:avLst/>
              <a:gdLst/>
              <a:ahLst/>
              <a:cxnLst/>
              <a:rect l="l" t="t" r="r" b="b"/>
              <a:pathLst>
                <a:path w="757" h="2585" extrusionOk="0">
                  <a:moveTo>
                    <a:pt x="0" y="1"/>
                  </a:moveTo>
                  <a:lnTo>
                    <a:pt x="0" y="2584"/>
                  </a:lnTo>
                  <a:cubicBezTo>
                    <a:pt x="442" y="2301"/>
                    <a:pt x="757" y="1828"/>
                    <a:pt x="757" y="1324"/>
                  </a:cubicBezTo>
                  <a:cubicBezTo>
                    <a:pt x="757" y="725"/>
                    <a:pt x="442" y="253"/>
                    <a:pt x="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365" name="Google Shape;8365;p94"/>
          <p:cNvGrpSpPr/>
          <p:nvPr/>
        </p:nvGrpSpPr>
        <p:grpSpPr>
          <a:xfrm>
            <a:off x="8813752" y="1837075"/>
            <a:ext cx="486917" cy="476301"/>
            <a:chOff x="-56396775" y="3199700"/>
            <a:chExt cx="324525" cy="317450"/>
          </a:xfrm>
        </p:grpSpPr>
        <p:sp>
          <p:nvSpPr>
            <p:cNvPr id="8366" name="Google Shape;8366;p94"/>
            <p:cNvSpPr/>
            <p:nvPr/>
          </p:nvSpPr>
          <p:spPr>
            <a:xfrm>
              <a:off x="-56374725" y="3353300"/>
              <a:ext cx="18925" cy="63825"/>
            </a:xfrm>
            <a:custGeom>
              <a:avLst/>
              <a:gdLst/>
              <a:ahLst/>
              <a:cxnLst/>
              <a:rect l="l" t="t" r="r" b="b"/>
              <a:pathLst>
                <a:path w="757" h="2553" extrusionOk="0">
                  <a:moveTo>
                    <a:pt x="757" y="0"/>
                  </a:moveTo>
                  <a:cubicBezTo>
                    <a:pt x="316" y="284"/>
                    <a:pt x="1" y="756"/>
                    <a:pt x="1" y="1292"/>
                  </a:cubicBezTo>
                  <a:cubicBezTo>
                    <a:pt x="1" y="1859"/>
                    <a:pt x="316" y="2332"/>
                    <a:pt x="757" y="2552"/>
                  </a:cubicBezTo>
                  <a:lnTo>
                    <a:pt x="757"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67" name="Google Shape;8367;p94"/>
            <p:cNvSpPr/>
            <p:nvPr/>
          </p:nvSpPr>
          <p:spPr>
            <a:xfrm>
              <a:off x="-56333775" y="3199700"/>
              <a:ext cx="198500" cy="73275"/>
            </a:xfrm>
            <a:custGeom>
              <a:avLst/>
              <a:gdLst/>
              <a:ahLst/>
              <a:cxnLst/>
              <a:rect l="l" t="t" r="r" b="b"/>
              <a:pathLst>
                <a:path w="7940" h="2931" extrusionOk="0">
                  <a:moveTo>
                    <a:pt x="2112" y="1"/>
                  </a:moveTo>
                  <a:cubicBezTo>
                    <a:pt x="1292" y="1"/>
                    <a:pt x="536" y="599"/>
                    <a:pt x="347" y="1387"/>
                  </a:cubicBezTo>
                  <a:lnTo>
                    <a:pt x="1" y="2773"/>
                  </a:lnTo>
                  <a:cubicBezTo>
                    <a:pt x="253" y="2868"/>
                    <a:pt x="568" y="2931"/>
                    <a:pt x="977" y="2931"/>
                  </a:cubicBezTo>
                  <a:lnTo>
                    <a:pt x="6963" y="2931"/>
                  </a:lnTo>
                  <a:cubicBezTo>
                    <a:pt x="7341" y="2931"/>
                    <a:pt x="7625" y="2868"/>
                    <a:pt x="7940" y="2773"/>
                  </a:cubicBezTo>
                  <a:lnTo>
                    <a:pt x="7593" y="1387"/>
                  </a:lnTo>
                  <a:cubicBezTo>
                    <a:pt x="7404" y="568"/>
                    <a:pt x="6648" y="1"/>
                    <a:pt x="5829" y="1"/>
                  </a:cubicBezTo>
                  <a:cubicBezTo>
                    <a:pt x="5546" y="1"/>
                    <a:pt x="5262" y="64"/>
                    <a:pt x="4979" y="190"/>
                  </a:cubicBezTo>
                  <a:lnTo>
                    <a:pt x="3970" y="725"/>
                  </a:lnTo>
                  <a:lnTo>
                    <a:pt x="2931" y="190"/>
                  </a:lnTo>
                  <a:cubicBezTo>
                    <a:pt x="2710" y="64"/>
                    <a:pt x="2395" y="1"/>
                    <a:pt x="2112"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68" name="Google Shape;8368;p94"/>
            <p:cNvSpPr/>
            <p:nvPr/>
          </p:nvSpPr>
          <p:spPr>
            <a:xfrm>
              <a:off x="-56396775" y="3273325"/>
              <a:ext cx="324525" cy="58725"/>
            </a:xfrm>
            <a:custGeom>
              <a:avLst/>
              <a:gdLst/>
              <a:ahLst/>
              <a:cxnLst/>
              <a:rect l="l" t="t" r="r" b="b"/>
              <a:pathLst>
                <a:path w="12981" h="2349" extrusionOk="0">
                  <a:moveTo>
                    <a:pt x="905" y="1"/>
                  </a:moveTo>
                  <a:cubicBezTo>
                    <a:pt x="606" y="1"/>
                    <a:pt x="325" y="165"/>
                    <a:pt x="189" y="458"/>
                  </a:cubicBezTo>
                  <a:cubicBezTo>
                    <a:pt x="0" y="836"/>
                    <a:pt x="158" y="1309"/>
                    <a:pt x="536" y="1498"/>
                  </a:cubicBezTo>
                  <a:cubicBezTo>
                    <a:pt x="1292" y="1876"/>
                    <a:pt x="2111" y="2349"/>
                    <a:pt x="3497" y="2349"/>
                  </a:cubicBezTo>
                  <a:lnTo>
                    <a:pt x="9483" y="2349"/>
                  </a:lnTo>
                  <a:cubicBezTo>
                    <a:pt x="10870" y="2349"/>
                    <a:pt x="11689" y="1908"/>
                    <a:pt x="12445" y="1498"/>
                  </a:cubicBezTo>
                  <a:cubicBezTo>
                    <a:pt x="12823" y="1277"/>
                    <a:pt x="12980" y="805"/>
                    <a:pt x="12791" y="458"/>
                  </a:cubicBezTo>
                  <a:cubicBezTo>
                    <a:pt x="12656" y="165"/>
                    <a:pt x="12375" y="1"/>
                    <a:pt x="12076" y="1"/>
                  </a:cubicBezTo>
                  <a:cubicBezTo>
                    <a:pt x="11958" y="1"/>
                    <a:pt x="11836" y="27"/>
                    <a:pt x="11720" y="80"/>
                  </a:cubicBezTo>
                  <a:cubicBezTo>
                    <a:pt x="10964" y="458"/>
                    <a:pt x="10460" y="773"/>
                    <a:pt x="9483" y="773"/>
                  </a:cubicBezTo>
                  <a:lnTo>
                    <a:pt x="3497" y="773"/>
                  </a:lnTo>
                  <a:cubicBezTo>
                    <a:pt x="2521" y="773"/>
                    <a:pt x="1985" y="490"/>
                    <a:pt x="1261" y="80"/>
                  </a:cubicBezTo>
                  <a:cubicBezTo>
                    <a:pt x="1144" y="27"/>
                    <a:pt x="1023" y="1"/>
                    <a:pt x="90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69" name="Google Shape;8369;p94"/>
            <p:cNvSpPr/>
            <p:nvPr/>
          </p:nvSpPr>
          <p:spPr>
            <a:xfrm>
              <a:off x="-56336925" y="3346200"/>
              <a:ext cx="204800" cy="78800"/>
            </a:xfrm>
            <a:custGeom>
              <a:avLst/>
              <a:gdLst/>
              <a:ahLst/>
              <a:cxnLst/>
              <a:rect l="l" t="t" r="r" b="b"/>
              <a:pathLst>
                <a:path w="8192" h="3152" extrusionOk="0">
                  <a:moveTo>
                    <a:pt x="2584" y="883"/>
                  </a:moveTo>
                  <a:cubicBezTo>
                    <a:pt x="2805" y="883"/>
                    <a:pt x="2962" y="1040"/>
                    <a:pt x="2962" y="1229"/>
                  </a:cubicBezTo>
                  <a:cubicBezTo>
                    <a:pt x="2962" y="1418"/>
                    <a:pt x="2836" y="1576"/>
                    <a:pt x="2584" y="1576"/>
                  </a:cubicBezTo>
                  <a:cubicBezTo>
                    <a:pt x="2395" y="1576"/>
                    <a:pt x="2238" y="1418"/>
                    <a:pt x="2238" y="1229"/>
                  </a:cubicBezTo>
                  <a:cubicBezTo>
                    <a:pt x="2238" y="1040"/>
                    <a:pt x="2395" y="883"/>
                    <a:pt x="2584" y="883"/>
                  </a:cubicBezTo>
                  <a:close/>
                  <a:moveTo>
                    <a:pt x="5577" y="883"/>
                  </a:moveTo>
                  <a:cubicBezTo>
                    <a:pt x="5798" y="883"/>
                    <a:pt x="5955" y="1040"/>
                    <a:pt x="5955" y="1229"/>
                  </a:cubicBezTo>
                  <a:cubicBezTo>
                    <a:pt x="5955" y="1418"/>
                    <a:pt x="5798" y="1576"/>
                    <a:pt x="5577" y="1576"/>
                  </a:cubicBezTo>
                  <a:cubicBezTo>
                    <a:pt x="5388" y="1576"/>
                    <a:pt x="5231" y="1418"/>
                    <a:pt x="5231" y="1229"/>
                  </a:cubicBezTo>
                  <a:cubicBezTo>
                    <a:pt x="5231" y="1040"/>
                    <a:pt x="5388" y="883"/>
                    <a:pt x="5577" y="883"/>
                  </a:cubicBezTo>
                  <a:close/>
                  <a:moveTo>
                    <a:pt x="1" y="1"/>
                  </a:moveTo>
                  <a:lnTo>
                    <a:pt x="1" y="2679"/>
                  </a:lnTo>
                  <a:cubicBezTo>
                    <a:pt x="1" y="2836"/>
                    <a:pt x="1" y="2994"/>
                    <a:pt x="32" y="3151"/>
                  </a:cubicBezTo>
                  <a:lnTo>
                    <a:pt x="3970" y="1576"/>
                  </a:lnTo>
                  <a:cubicBezTo>
                    <a:pt x="4018" y="1560"/>
                    <a:pt x="4065" y="1552"/>
                    <a:pt x="4112" y="1552"/>
                  </a:cubicBezTo>
                  <a:cubicBezTo>
                    <a:pt x="4159" y="1552"/>
                    <a:pt x="4207" y="1560"/>
                    <a:pt x="4254" y="1576"/>
                  </a:cubicBezTo>
                  <a:lnTo>
                    <a:pt x="8161" y="3151"/>
                  </a:lnTo>
                  <a:cubicBezTo>
                    <a:pt x="8192" y="2962"/>
                    <a:pt x="8192" y="2710"/>
                    <a:pt x="8192" y="2521"/>
                  </a:cubicBezTo>
                  <a:lnTo>
                    <a:pt x="8192" y="1"/>
                  </a:lnTo>
                  <a:cubicBezTo>
                    <a:pt x="7877" y="95"/>
                    <a:pt x="7467" y="127"/>
                    <a:pt x="7089" y="127"/>
                  </a:cubicBezTo>
                  <a:lnTo>
                    <a:pt x="1103" y="127"/>
                  </a:lnTo>
                  <a:cubicBezTo>
                    <a:pt x="694" y="127"/>
                    <a:pt x="316" y="95"/>
                    <a:pt x="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70" name="Google Shape;8370;p94"/>
            <p:cNvSpPr/>
            <p:nvPr/>
          </p:nvSpPr>
          <p:spPr>
            <a:xfrm>
              <a:off x="-56332200" y="3406850"/>
              <a:ext cx="193775" cy="110300"/>
            </a:xfrm>
            <a:custGeom>
              <a:avLst/>
              <a:gdLst/>
              <a:ahLst/>
              <a:cxnLst/>
              <a:rect l="l" t="t" r="r" b="b"/>
              <a:pathLst>
                <a:path w="7751" h="4412" extrusionOk="0">
                  <a:moveTo>
                    <a:pt x="3907" y="1"/>
                  </a:moveTo>
                  <a:lnTo>
                    <a:pt x="1" y="1513"/>
                  </a:lnTo>
                  <a:cubicBezTo>
                    <a:pt x="190" y="2237"/>
                    <a:pt x="599" y="2868"/>
                    <a:pt x="1135" y="3340"/>
                  </a:cubicBezTo>
                  <a:cubicBezTo>
                    <a:pt x="1891" y="4033"/>
                    <a:pt x="2868" y="4411"/>
                    <a:pt x="3907" y="4411"/>
                  </a:cubicBezTo>
                  <a:lnTo>
                    <a:pt x="4285" y="4411"/>
                  </a:lnTo>
                  <a:cubicBezTo>
                    <a:pt x="5924" y="4254"/>
                    <a:pt x="7247" y="3057"/>
                    <a:pt x="7751" y="1513"/>
                  </a:cubicBezTo>
                  <a:lnTo>
                    <a:pt x="3907"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71" name="Google Shape;8371;p94"/>
            <p:cNvSpPr/>
            <p:nvPr/>
          </p:nvSpPr>
          <p:spPr>
            <a:xfrm>
              <a:off x="-56113225" y="3354075"/>
              <a:ext cx="18125" cy="64625"/>
            </a:xfrm>
            <a:custGeom>
              <a:avLst/>
              <a:gdLst/>
              <a:ahLst/>
              <a:cxnLst/>
              <a:rect l="l" t="t" r="r" b="b"/>
              <a:pathLst>
                <a:path w="725" h="2585" extrusionOk="0">
                  <a:moveTo>
                    <a:pt x="0" y="1"/>
                  </a:moveTo>
                  <a:lnTo>
                    <a:pt x="0" y="2584"/>
                  </a:lnTo>
                  <a:cubicBezTo>
                    <a:pt x="410" y="2332"/>
                    <a:pt x="725" y="1828"/>
                    <a:pt x="725" y="1261"/>
                  </a:cubicBezTo>
                  <a:cubicBezTo>
                    <a:pt x="725" y="725"/>
                    <a:pt x="473" y="253"/>
                    <a:pt x="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372" name="Google Shape;8372;p94"/>
          <p:cNvGrpSpPr/>
          <p:nvPr/>
        </p:nvGrpSpPr>
        <p:grpSpPr>
          <a:xfrm>
            <a:off x="8817878" y="2458320"/>
            <a:ext cx="478665" cy="447944"/>
            <a:chOff x="-56394425" y="3600600"/>
            <a:chExt cx="319025" cy="298550"/>
          </a:xfrm>
        </p:grpSpPr>
        <p:sp>
          <p:nvSpPr>
            <p:cNvPr id="8373" name="Google Shape;8373;p94"/>
            <p:cNvSpPr/>
            <p:nvPr/>
          </p:nvSpPr>
          <p:spPr>
            <a:xfrm>
              <a:off x="-56272325" y="3861300"/>
              <a:ext cx="74825" cy="37850"/>
            </a:xfrm>
            <a:custGeom>
              <a:avLst/>
              <a:gdLst/>
              <a:ahLst/>
              <a:cxnLst/>
              <a:rect l="l" t="t" r="r" b="b"/>
              <a:pathLst>
                <a:path w="2993" h="1514" extrusionOk="0">
                  <a:moveTo>
                    <a:pt x="1512" y="1"/>
                  </a:moveTo>
                  <a:cubicBezTo>
                    <a:pt x="851" y="1"/>
                    <a:pt x="284" y="442"/>
                    <a:pt x="95" y="1041"/>
                  </a:cubicBezTo>
                  <a:cubicBezTo>
                    <a:pt x="0" y="1261"/>
                    <a:pt x="221" y="1513"/>
                    <a:pt x="441" y="1513"/>
                  </a:cubicBezTo>
                  <a:lnTo>
                    <a:pt x="2584" y="1513"/>
                  </a:lnTo>
                  <a:cubicBezTo>
                    <a:pt x="2804" y="1513"/>
                    <a:pt x="2993" y="1261"/>
                    <a:pt x="2930" y="1041"/>
                  </a:cubicBezTo>
                  <a:cubicBezTo>
                    <a:pt x="2741" y="442"/>
                    <a:pt x="2174" y="1"/>
                    <a:pt x="1512"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74" name="Google Shape;8374;p94"/>
            <p:cNvSpPr/>
            <p:nvPr/>
          </p:nvSpPr>
          <p:spPr>
            <a:xfrm>
              <a:off x="-56297550" y="3600600"/>
              <a:ext cx="126050" cy="71700"/>
            </a:xfrm>
            <a:custGeom>
              <a:avLst/>
              <a:gdLst/>
              <a:ahLst/>
              <a:cxnLst/>
              <a:rect l="l" t="t" r="r" b="b"/>
              <a:pathLst>
                <a:path w="5042" h="2868" extrusionOk="0">
                  <a:moveTo>
                    <a:pt x="2521" y="1"/>
                  </a:moveTo>
                  <a:cubicBezTo>
                    <a:pt x="1576" y="1"/>
                    <a:pt x="694" y="316"/>
                    <a:pt x="1" y="851"/>
                  </a:cubicBezTo>
                  <a:lnTo>
                    <a:pt x="2521" y="2868"/>
                  </a:lnTo>
                  <a:lnTo>
                    <a:pt x="5042" y="851"/>
                  </a:lnTo>
                  <a:cubicBezTo>
                    <a:pt x="4317" y="316"/>
                    <a:pt x="3467" y="1"/>
                    <a:pt x="252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75" name="Google Shape;8375;p94"/>
            <p:cNvSpPr/>
            <p:nvPr/>
          </p:nvSpPr>
          <p:spPr>
            <a:xfrm>
              <a:off x="-56394425" y="3635275"/>
              <a:ext cx="319025" cy="233925"/>
            </a:xfrm>
            <a:custGeom>
              <a:avLst/>
              <a:gdLst/>
              <a:ahLst/>
              <a:cxnLst/>
              <a:rect l="l" t="t" r="r" b="b"/>
              <a:pathLst>
                <a:path w="12761" h="9357" extrusionOk="0">
                  <a:moveTo>
                    <a:pt x="4884" y="3844"/>
                  </a:moveTo>
                  <a:cubicBezTo>
                    <a:pt x="5105" y="3844"/>
                    <a:pt x="5262" y="4001"/>
                    <a:pt x="5262" y="4190"/>
                  </a:cubicBezTo>
                  <a:cubicBezTo>
                    <a:pt x="5262" y="4411"/>
                    <a:pt x="5105" y="4537"/>
                    <a:pt x="4884" y="4537"/>
                  </a:cubicBezTo>
                  <a:cubicBezTo>
                    <a:pt x="4859" y="4545"/>
                    <a:pt x="4835" y="4549"/>
                    <a:pt x="4811" y="4549"/>
                  </a:cubicBezTo>
                  <a:cubicBezTo>
                    <a:pt x="4656" y="4549"/>
                    <a:pt x="4538" y="4381"/>
                    <a:pt x="4538" y="4190"/>
                  </a:cubicBezTo>
                  <a:cubicBezTo>
                    <a:pt x="4538" y="4001"/>
                    <a:pt x="4695" y="3844"/>
                    <a:pt x="4884" y="3844"/>
                  </a:cubicBezTo>
                  <a:close/>
                  <a:moveTo>
                    <a:pt x="7877" y="3875"/>
                  </a:moveTo>
                  <a:cubicBezTo>
                    <a:pt x="8098" y="3875"/>
                    <a:pt x="8255" y="4033"/>
                    <a:pt x="8255" y="4253"/>
                  </a:cubicBezTo>
                  <a:cubicBezTo>
                    <a:pt x="8287" y="4411"/>
                    <a:pt x="8098" y="4600"/>
                    <a:pt x="7877" y="4600"/>
                  </a:cubicBezTo>
                  <a:cubicBezTo>
                    <a:pt x="7688" y="4600"/>
                    <a:pt x="7531" y="4442"/>
                    <a:pt x="7531" y="4253"/>
                  </a:cubicBezTo>
                  <a:cubicBezTo>
                    <a:pt x="7531" y="4033"/>
                    <a:pt x="7688" y="3875"/>
                    <a:pt x="7877" y="3875"/>
                  </a:cubicBezTo>
                  <a:close/>
                  <a:moveTo>
                    <a:pt x="1072" y="4757"/>
                  </a:moveTo>
                  <a:cubicBezTo>
                    <a:pt x="1356" y="5104"/>
                    <a:pt x="1797" y="5356"/>
                    <a:pt x="2301" y="5356"/>
                  </a:cubicBezTo>
                  <a:cubicBezTo>
                    <a:pt x="2301" y="5734"/>
                    <a:pt x="1954" y="6080"/>
                    <a:pt x="1513" y="6080"/>
                  </a:cubicBezTo>
                  <a:cubicBezTo>
                    <a:pt x="1104" y="6080"/>
                    <a:pt x="757" y="5734"/>
                    <a:pt x="757" y="5356"/>
                  </a:cubicBezTo>
                  <a:cubicBezTo>
                    <a:pt x="757" y="5104"/>
                    <a:pt x="883" y="4883"/>
                    <a:pt x="1072" y="4757"/>
                  </a:cubicBezTo>
                  <a:close/>
                  <a:moveTo>
                    <a:pt x="11721" y="4757"/>
                  </a:moveTo>
                  <a:cubicBezTo>
                    <a:pt x="11910" y="4883"/>
                    <a:pt x="12036" y="5104"/>
                    <a:pt x="12036" y="5356"/>
                  </a:cubicBezTo>
                  <a:cubicBezTo>
                    <a:pt x="12036" y="5734"/>
                    <a:pt x="11658" y="6080"/>
                    <a:pt x="11280" y="6080"/>
                  </a:cubicBezTo>
                  <a:cubicBezTo>
                    <a:pt x="10870" y="6080"/>
                    <a:pt x="10492" y="5734"/>
                    <a:pt x="10492" y="5356"/>
                  </a:cubicBezTo>
                  <a:cubicBezTo>
                    <a:pt x="10965" y="5356"/>
                    <a:pt x="11437" y="5104"/>
                    <a:pt x="11721" y="4757"/>
                  </a:cubicBezTo>
                  <a:close/>
                  <a:moveTo>
                    <a:pt x="7448" y="6403"/>
                  </a:moveTo>
                  <a:cubicBezTo>
                    <a:pt x="7538" y="6403"/>
                    <a:pt x="7625" y="6443"/>
                    <a:pt x="7688" y="6521"/>
                  </a:cubicBezTo>
                  <a:cubicBezTo>
                    <a:pt x="7846" y="6648"/>
                    <a:pt x="7846" y="6868"/>
                    <a:pt x="7720" y="7026"/>
                  </a:cubicBezTo>
                  <a:cubicBezTo>
                    <a:pt x="7373" y="7372"/>
                    <a:pt x="6900" y="7593"/>
                    <a:pt x="6428" y="7593"/>
                  </a:cubicBezTo>
                  <a:cubicBezTo>
                    <a:pt x="5924" y="7593"/>
                    <a:pt x="5451" y="7372"/>
                    <a:pt x="5105" y="7026"/>
                  </a:cubicBezTo>
                  <a:cubicBezTo>
                    <a:pt x="4947" y="6868"/>
                    <a:pt x="4947" y="6648"/>
                    <a:pt x="5105" y="6521"/>
                  </a:cubicBezTo>
                  <a:cubicBezTo>
                    <a:pt x="5183" y="6443"/>
                    <a:pt x="5278" y="6403"/>
                    <a:pt x="5369" y="6403"/>
                  </a:cubicBezTo>
                  <a:cubicBezTo>
                    <a:pt x="5459" y="6403"/>
                    <a:pt x="5546" y="6443"/>
                    <a:pt x="5609" y="6521"/>
                  </a:cubicBezTo>
                  <a:cubicBezTo>
                    <a:pt x="5829" y="6742"/>
                    <a:pt x="6113" y="6852"/>
                    <a:pt x="6396" y="6852"/>
                  </a:cubicBezTo>
                  <a:cubicBezTo>
                    <a:pt x="6680" y="6852"/>
                    <a:pt x="6963" y="6742"/>
                    <a:pt x="7184" y="6521"/>
                  </a:cubicBezTo>
                  <a:cubicBezTo>
                    <a:pt x="7263" y="6443"/>
                    <a:pt x="7357" y="6403"/>
                    <a:pt x="7448" y="6403"/>
                  </a:cubicBezTo>
                  <a:close/>
                  <a:moveTo>
                    <a:pt x="3277" y="0"/>
                  </a:moveTo>
                  <a:cubicBezTo>
                    <a:pt x="2742" y="630"/>
                    <a:pt x="2364" y="1449"/>
                    <a:pt x="2301" y="2363"/>
                  </a:cubicBezTo>
                  <a:lnTo>
                    <a:pt x="2269" y="2363"/>
                  </a:lnTo>
                  <a:cubicBezTo>
                    <a:pt x="1419" y="2363"/>
                    <a:pt x="725" y="3024"/>
                    <a:pt x="725" y="3844"/>
                  </a:cubicBezTo>
                  <a:cubicBezTo>
                    <a:pt x="725" y="3938"/>
                    <a:pt x="725" y="3970"/>
                    <a:pt x="757" y="4033"/>
                  </a:cubicBezTo>
                  <a:cubicBezTo>
                    <a:pt x="284" y="4316"/>
                    <a:pt x="1" y="4789"/>
                    <a:pt x="1" y="5356"/>
                  </a:cubicBezTo>
                  <a:cubicBezTo>
                    <a:pt x="1" y="6175"/>
                    <a:pt x="694" y="6837"/>
                    <a:pt x="1513" y="6837"/>
                  </a:cubicBezTo>
                  <a:cubicBezTo>
                    <a:pt x="1828" y="6837"/>
                    <a:pt x="2143" y="6774"/>
                    <a:pt x="2364" y="6553"/>
                  </a:cubicBezTo>
                  <a:cubicBezTo>
                    <a:pt x="2616" y="7750"/>
                    <a:pt x="3403" y="8821"/>
                    <a:pt x="4506" y="9357"/>
                  </a:cubicBezTo>
                  <a:cubicBezTo>
                    <a:pt x="4884" y="8727"/>
                    <a:pt x="5609" y="8349"/>
                    <a:pt x="6396" y="8349"/>
                  </a:cubicBezTo>
                  <a:cubicBezTo>
                    <a:pt x="7184" y="8349"/>
                    <a:pt x="7877" y="8727"/>
                    <a:pt x="8287" y="9357"/>
                  </a:cubicBezTo>
                  <a:cubicBezTo>
                    <a:pt x="9389" y="8821"/>
                    <a:pt x="10145" y="7782"/>
                    <a:pt x="10398" y="6553"/>
                  </a:cubicBezTo>
                  <a:cubicBezTo>
                    <a:pt x="10650" y="6711"/>
                    <a:pt x="10965" y="6837"/>
                    <a:pt x="11280" y="6837"/>
                  </a:cubicBezTo>
                  <a:cubicBezTo>
                    <a:pt x="12099" y="6837"/>
                    <a:pt x="12760" y="6175"/>
                    <a:pt x="12760" y="5356"/>
                  </a:cubicBezTo>
                  <a:cubicBezTo>
                    <a:pt x="12760" y="4789"/>
                    <a:pt x="12445" y="4285"/>
                    <a:pt x="11973" y="4033"/>
                  </a:cubicBezTo>
                  <a:lnTo>
                    <a:pt x="11973" y="3844"/>
                  </a:lnTo>
                  <a:cubicBezTo>
                    <a:pt x="11973" y="3024"/>
                    <a:pt x="11280" y="2363"/>
                    <a:pt x="10461" y="2363"/>
                  </a:cubicBezTo>
                  <a:lnTo>
                    <a:pt x="10398" y="2363"/>
                  </a:lnTo>
                  <a:cubicBezTo>
                    <a:pt x="10335" y="1449"/>
                    <a:pt x="9988" y="662"/>
                    <a:pt x="9421" y="0"/>
                  </a:cubicBezTo>
                  <a:lnTo>
                    <a:pt x="6585" y="2268"/>
                  </a:lnTo>
                  <a:cubicBezTo>
                    <a:pt x="6522" y="2300"/>
                    <a:pt x="6428" y="2363"/>
                    <a:pt x="6365" y="2363"/>
                  </a:cubicBezTo>
                  <a:cubicBezTo>
                    <a:pt x="6270" y="2363"/>
                    <a:pt x="6207" y="2300"/>
                    <a:pt x="6113" y="2268"/>
                  </a:cubicBezTo>
                  <a:lnTo>
                    <a:pt x="3277"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376" name="Google Shape;8376;p94"/>
          <p:cNvGrpSpPr/>
          <p:nvPr/>
        </p:nvGrpSpPr>
        <p:grpSpPr>
          <a:xfrm>
            <a:off x="8858900" y="3032673"/>
            <a:ext cx="436091" cy="476264"/>
            <a:chOff x="-56379450" y="3983400"/>
            <a:chExt cx="290650" cy="317425"/>
          </a:xfrm>
        </p:grpSpPr>
        <p:sp>
          <p:nvSpPr>
            <p:cNvPr id="8377" name="Google Shape;8377;p94"/>
            <p:cNvSpPr/>
            <p:nvPr/>
          </p:nvSpPr>
          <p:spPr>
            <a:xfrm>
              <a:off x="-56330625" y="3983400"/>
              <a:ext cx="241825" cy="111075"/>
            </a:xfrm>
            <a:custGeom>
              <a:avLst/>
              <a:gdLst/>
              <a:ahLst/>
              <a:cxnLst/>
              <a:rect l="l" t="t" r="r" b="b"/>
              <a:pathLst>
                <a:path w="9673" h="4443" extrusionOk="0">
                  <a:moveTo>
                    <a:pt x="725" y="0"/>
                  </a:moveTo>
                  <a:cubicBezTo>
                    <a:pt x="536" y="0"/>
                    <a:pt x="410" y="126"/>
                    <a:pt x="379" y="315"/>
                  </a:cubicBezTo>
                  <a:lnTo>
                    <a:pt x="1" y="2300"/>
                  </a:lnTo>
                  <a:cubicBezTo>
                    <a:pt x="129" y="2274"/>
                    <a:pt x="257" y="2262"/>
                    <a:pt x="382" y="2262"/>
                  </a:cubicBezTo>
                  <a:cubicBezTo>
                    <a:pt x="869" y="2262"/>
                    <a:pt x="1320" y="2453"/>
                    <a:pt x="1671" y="2804"/>
                  </a:cubicBezTo>
                  <a:cubicBezTo>
                    <a:pt x="2017" y="2473"/>
                    <a:pt x="2498" y="2308"/>
                    <a:pt x="2978" y="2308"/>
                  </a:cubicBezTo>
                  <a:cubicBezTo>
                    <a:pt x="3458" y="2308"/>
                    <a:pt x="3939" y="2473"/>
                    <a:pt x="4285" y="2804"/>
                  </a:cubicBezTo>
                  <a:cubicBezTo>
                    <a:pt x="4636" y="2453"/>
                    <a:pt x="5107" y="2262"/>
                    <a:pt x="5602" y="2262"/>
                  </a:cubicBezTo>
                  <a:cubicBezTo>
                    <a:pt x="5729" y="2262"/>
                    <a:pt x="5858" y="2274"/>
                    <a:pt x="5987" y="2300"/>
                  </a:cubicBezTo>
                  <a:lnTo>
                    <a:pt x="5766" y="1292"/>
                  </a:lnTo>
                  <a:lnTo>
                    <a:pt x="7625" y="2741"/>
                  </a:lnTo>
                  <a:cubicBezTo>
                    <a:pt x="7499" y="2899"/>
                    <a:pt x="7467" y="3119"/>
                    <a:pt x="7467" y="3340"/>
                  </a:cubicBezTo>
                  <a:cubicBezTo>
                    <a:pt x="7467" y="3970"/>
                    <a:pt x="7972" y="4442"/>
                    <a:pt x="8570" y="4442"/>
                  </a:cubicBezTo>
                  <a:cubicBezTo>
                    <a:pt x="9200" y="4442"/>
                    <a:pt x="9673" y="3938"/>
                    <a:pt x="9673" y="3340"/>
                  </a:cubicBezTo>
                  <a:cubicBezTo>
                    <a:pt x="9673" y="2678"/>
                    <a:pt x="9169" y="2205"/>
                    <a:pt x="8570" y="2205"/>
                  </a:cubicBezTo>
                  <a:cubicBezTo>
                    <a:pt x="8444" y="2205"/>
                    <a:pt x="8318" y="2237"/>
                    <a:pt x="8224" y="2300"/>
                  </a:cubicBezTo>
                  <a:lnTo>
                    <a:pt x="5451" y="63"/>
                  </a:lnTo>
                  <a:lnTo>
                    <a:pt x="5420" y="63"/>
                  </a:lnTo>
                  <a:cubicBezTo>
                    <a:pt x="5325" y="32"/>
                    <a:pt x="5262" y="0"/>
                    <a:pt x="523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78" name="Google Shape;8378;p94"/>
            <p:cNvSpPr/>
            <p:nvPr/>
          </p:nvSpPr>
          <p:spPr>
            <a:xfrm>
              <a:off x="-56350300" y="4058225"/>
              <a:ext cx="186675" cy="55150"/>
            </a:xfrm>
            <a:custGeom>
              <a:avLst/>
              <a:gdLst/>
              <a:ahLst/>
              <a:cxnLst/>
              <a:rect l="l" t="t" r="r" b="b"/>
              <a:pathLst>
                <a:path w="7467" h="2206" extrusionOk="0">
                  <a:moveTo>
                    <a:pt x="1103" y="0"/>
                  </a:moveTo>
                  <a:cubicBezTo>
                    <a:pt x="441" y="0"/>
                    <a:pt x="0" y="504"/>
                    <a:pt x="0" y="1103"/>
                  </a:cubicBezTo>
                  <a:cubicBezTo>
                    <a:pt x="32" y="1701"/>
                    <a:pt x="504" y="2205"/>
                    <a:pt x="1134" y="2205"/>
                  </a:cubicBezTo>
                  <a:cubicBezTo>
                    <a:pt x="1512" y="2205"/>
                    <a:pt x="1922" y="1985"/>
                    <a:pt x="2111" y="1607"/>
                  </a:cubicBezTo>
                  <a:cubicBezTo>
                    <a:pt x="2174" y="1497"/>
                    <a:pt x="2300" y="1441"/>
                    <a:pt x="2430" y="1441"/>
                  </a:cubicBezTo>
                  <a:cubicBezTo>
                    <a:pt x="2560" y="1441"/>
                    <a:pt x="2694" y="1497"/>
                    <a:pt x="2773" y="1607"/>
                  </a:cubicBezTo>
                  <a:cubicBezTo>
                    <a:pt x="2962" y="1985"/>
                    <a:pt x="3371" y="2205"/>
                    <a:pt x="3749" y="2205"/>
                  </a:cubicBezTo>
                  <a:cubicBezTo>
                    <a:pt x="4159" y="2205"/>
                    <a:pt x="4537" y="1985"/>
                    <a:pt x="4757" y="1607"/>
                  </a:cubicBezTo>
                  <a:cubicBezTo>
                    <a:pt x="4820" y="1512"/>
                    <a:pt x="4946" y="1418"/>
                    <a:pt x="5072" y="1418"/>
                  </a:cubicBezTo>
                  <a:cubicBezTo>
                    <a:pt x="5167" y="1418"/>
                    <a:pt x="5325" y="1512"/>
                    <a:pt x="5388" y="1607"/>
                  </a:cubicBezTo>
                  <a:cubicBezTo>
                    <a:pt x="5577" y="1985"/>
                    <a:pt x="5955" y="2205"/>
                    <a:pt x="6364" y="2205"/>
                  </a:cubicBezTo>
                  <a:cubicBezTo>
                    <a:pt x="6994" y="2205"/>
                    <a:pt x="7467" y="1701"/>
                    <a:pt x="7467" y="1103"/>
                  </a:cubicBezTo>
                  <a:cubicBezTo>
                    <a:pt x="7467" y="473"/>
                    <a:pt x="6963" y="0"/>
                    <a:pt x="6364" y="0"/>
                  </a:cubicBezTo>
                  <a:cubicBezTo>
                    <a:pt x="5955" y="0"/>
                    <a:pt x="5577" y="252"/>
                    <a:pt x="5388" y="599"/>
                  </a:cubicBezTo>
                  <a:cubicBezTo>
                    <a:pt x="5325" y="709"/>
                    <a:pt x="5191" y="764"/>
                    <a:pt x="5057" y="764"/>
                  </a:cubicBezTo>
                  <a:cubicBezTo>
                    <a:pt x="4923" y="764"/>
                    <a:pt x="4789" y="709"/>
                    <a:pt x="4726" y="599"/>
                  </a:cubicBezTo>
                  <a:cubicBezTo>
                    <a:pt x="4505" y="252"/>
                    <a:pt x="4127" y="0"/>
                    <a:pt x="3718" y="0"/>
                  </a:cubicBezTo>
                  <a:cubicBezTo>
                    <a:pt x="3340" y="0"/>
                    <a:pt x="2930" y="252"/>
                    <a:pt x="2741" y="599"/>
                  </a:cubicBezTo>
                  <a:cubicBezTo>
                    <a:pt x="2678" y="709"/>
                    <a:pt x="2552" y="764"/>
                    <a:pt x="2422" y="764"/>
                  </a:cubicBezTo>
                  <a:cubicBezTo>
                    <a:pt x="2292" y="764"/>
                    <a:pt x="2158" y="709"/>
                    <a:pt x="2079" y="599"/>
                  </a:cubicBezTo>
                  <a:cubicBezTo>
                    <a:pt x="1890" y="252"/>
                    <a:pt x="1481" y="0"/>
                    <a:pt x="1103"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79" name="Google Shape;8379;p94"/>
            <p:cNvSpPr/>
            <p:nvPr/>
          </p:nvSpPr>
          <p:spPr>
            <a:xfrm>
              <a:off x="-56245550" y="4168275"/>
              <a:ext cx="78000" cy="26600"/>
            </a:xfrm>
            <a:custGeom>
              <a:avLst/>
              <a:gdLst/>
              <a:ahLst/>
              <a:cxnLst/>
              <a:rect l="l" t="t" r="r" b="b"/>
              <a:pathLst>
                <a:path w="3120" h="1064" extrusionOk="0">
                  <a:moveTo>
                    <a:pt x="594" y="1"/>
                  </a:moveTo>
                  <a:cubicBezTo>
                    <a:pt x="555" y="1"/>
                    <a:pt x="515" y="4"/>
                    <a:pt x="473" y="9"/>
                  </a:cubicBezTo>
                  <a:cubicBezTo>
                    <a:pt x="284" y="40"/>
                    <a:pt x="126" y="166"/>
                    <a:pt x="0" y="324"/>
                  </a:cubicBezTo>
                  <a:lnTo>
                    <a:pt x="158" y="481"/>
                  </a:lnTo>
                  <a:cubicBezTo>
                    <a:pt x="410" y="733"/>
                    <a:pt x="630" y="891"/>
                    <a:pt x="945" y="954"/>
                  </a:cubicBezTo>
                  <a:cubicBezTo>
                    <a:pt x="1153" y="1029"/>
                    <a:pt x="1367" y="1064"/>
                    <a:pt x="1579" y="1064"/>
                  </a:cubicBezTo>
                  <a:cubicBezTo>
                    <a:pt x="2172" y="1064"/>
                    <a:pt x="2748" y="788"/>
                    <a:pt x="3119" y="324"/>
                  </a:cubicBezTo>
                  <a:lnTo>
                    <a:pt x="3119" y="324"/>
                  </a:lnTo>
                  <a:lnTo>
                    <a:pt x="2521" y="513"/>
                  </a:lnTo>
                  <a:cubicBezTo>
                    <a:pt x="2355" y="596"/>
                    <a:pt x="2183" y="634"/>
                    <a:pt x="2013" y="634"/>
                  </a:cubicBezTo>
                  <a:cubicBezTo>
                    <a:pt x="1665" y="634"/>
                    <a:pt x="1325" y="473"/>
                    <a:pt x="1071" y="198"/>
                  </a:cubicBezTo>
                  <a:cubicBezTo>
                    <a:pt x="940" y="67"/>
                    <a:pt x="787" y="1"/>
                    <a:pt x="594"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80" name="Google Shape;8380;p94"/>
            <p:cNvSpPr/>
            <p:nvPr/>
          </p:nvSpPr>
          <p:spPr>
            <a:xfrm>
              <a:off x="-56359750" y="4112550"/>
              <a:ext cx="204800" cy="53100"/>
            </a:xfrm>
            <a:custGeom>
              <a:avLst/>
              <a:gdLst/>
              <a:ahLst/>
              <a:cxnLst/>
              <a:rect l="l" t="t" r="r" b="b"/>
              <a:pathLst>
                <a:path w="8192" h="2124" extrusionOk="0">
                  <a:moveTo>
                    <a:pt x="0" y="1"/>
                  </a:moveTo>
                  <a:lnTo>
                    <a:pt x="0" y="1608"/>
                  </a:lnTo>
                  <a:lnTo>
                    <a:pt x="1386" y="2080"/>
                  </a:lnTo>
                  <a:cubicBezTo>
                    <a:pt x="1455" y="2109"/>
                    <a:pt x="1529" y="2124"/>
                    <a:pt x="1605" y="2124"/>
                  </a:cubicBezTo>
                  <a:cubicBezTo>
                    <a:pt x="1773" y="2124"/>
                    <a:pt x="1949" y="2053"/>
                    <a:pt x="2079" y="1923"/>
                  </a:cubicBezTo>
                  <a:cubicBezTo>
                    <a:pt x="2333" y="1669"/>
                    <a:pt x="2689" y="1517"/>
                    <a:pt x="3048" y="1517"/>
                  </a:cubicBezTo>
                  <a:cubicBezTo>
                    <a:pt x="3135" y="1517"/>
                    <a:pt x="3222" y="1526"/>
                    <a:pt x="3308" y="1545"/>
                  </a:cubicBezTo>
                  <a:cubicBezTo>
                    <a:pt x="3623" y="1576"/>
                    <a:pt x="3907" y="1734"/>
                    <a:pt x="4096" y="1954"/>
                  </a:cubicBezTo>
                  <a:cubicBezTo>
                    <a:pt x="4316" y="1734"/>
                    <a:pt x="4568" y="1576"/>
                    <a:pt x="4883" y="1545"/>
                  </a:cubicBezTo>
                  <a:cubicBezTo>
                    <a:pt x="4975" y="1526"/>
                    <a:pt x="5066" y="1517"/>
                    <a:pt x="5155" y="1517"/>
                  </a:cubicBezTo>
                  <a:cubicBezTo>
                    <a:pt x="5523" y="1517"/>
                    <a:pt x="5858" y="1669"/>
                    <a:pt x="6112" y="1923"/>
                  </a:cubicBezTo>
                  <a:cubicBezTo>
                    <a:pt x="6243" y="2053"/>
                    <a:pt x="6403" y="2124"/>
                    <a:pt x="6583" y="2124"/>
                  </a:cubicBezTo>
                  <a:cubicBezTo>
                    <a:pt x="6664" y="2124"/>
                    <a:pt x="6749" y="2109"/>
                    <a:pt x="6837" y="2080"/>
                  </a:cubicBezTo>
                  <a:lnTo>
                    <a:pt x="8191" y="1608"/>
                  </a:lnTo>
                  <a:lnTo>
                    <a:pt x="8191" y="1"/>
                  </a:lnTo>
                  <a:cubicBezTo>
                    <a:pt x="7845" y="473"/>
                    <a:pt x="7341" y="726"/>
                    <a:pt x="6711" y="726"/>
                  </a:cubicBezTo>
                  <a:cubicBezTo>
                    <a:pt x="6207" y="726"/>
                    <a:pt x="5766" y="536"/>
                    <a:pt x="5419" y="190"/>
                  </a:cubicBezTo>
                  <a:cubicBezTo>
                    <a:pt x="5072" y="521"/>
                    <a:pt x="4584" y="686"/>
                    <a:pt x="4100" y="686"/>
                  </a:cubicBezTo>
                  <a:cubicBezTo>
                    <a:pt x="3615" y="686"/>
                    <a:pt x="3135" y="521"/>
                    <a:pt x="2804" y="190"/>
                  </a:cubicBezTo>
                  <a:cubicBezTo>
                    <a:pt x="2457" y="536"/>
                    <a:pt x="1985" y="726"/>
                    <a:pt x="1512" y="726"/>
                  </a:cubicBezTo>
                  <a:cubicBezTo>
                    <a:pt x="882" y="726"/>
                    <a:pt x="378" y="410"/>
                    <a:pt x="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81" name="Google Shape;8381;p94"/>
            <p:cNvSpPr/>
            <p:nvPr/>
          </p:nvSpPr>
          <p:spPr>
            <a:xfrm>
              <a:off x="-56345575" y="4169000"/>
              <a:ext cx="77200" cy="26325"/>
            </a:xfrm>
            <a:custGeom>
              <a:avLst/>
              <a:gdLst/>
              <a:ahLst/>
              <a:cxnLst/>
              <a:rect l="l" t="t" r="r" b="b"/>
              <a:pathLst>
                <a:path w="3088" h="1053" extrusionOk="0">
                  <a:moveTo>
                    <a:pt x="2471" y="0"/>
                  </a:moveTo>
                  <a:cubicBezTo>
                    <a:pt x="2311" y="0"/>
                    <a:pt x="2170" y="47"/>
                    <a:pt x="2048" y="169"/>
                  </a:cubicBezTo>
                  <a:cubicBezTo>
                    <a:pt x="1752" y="465"/>
                    <a:pt x="1391" y="612"/>
                    <a:pt x="1011" y="612"/>
                  </a:cubicBezTo>
                  <a:cubicBezTo>
                    <a:pt x="865" y="612"/>
                    <a:pt x="716" y="591"/>
                    <a:pt x="567" y="547"/>
                  </a:cubicBezTo>
                  <a:lnTo>
                    <a:pt x="0" y="326"/>
                  </a:lnTo>
                  <a:lnTo>
                    <a:pt x="0" y="326"/>
                  </a:lnTo>
                  <a:cubicBezTo>
                    <a:pt x="374" y="794"/>
                    <a:pt x="939" y="1053"/>
                    <a:pt x="1527" y="1053"/>
                  </a:cubicBezTo>
                  <a:cubicBezTo>
                    <a:pt x="1731" y="1053"/>
                    <a:pt x="1939" y="1022"/>
                    <a:pt x="2143" y="956"/>
                  </a:cubicBezTo>
                  <a:cubicBezTo>
                    <a:pt x="2426" y="893"/>
                    <a:pt x="2710" y="704"/>
                    <a:pt x="2930" y="484"/>
                  </a:cubicBezTo>
                  <a:lnTo>
                    <a:pt x="3088" y="326"/>
                  </a:lnTo>
                  <a:cubicBezTo>
                    <a:pt x="2993" y="169"/>
                    <a:pt x="2836" y="74"/>
                    <a:pt x="2615" y="11"/>
                  </a:cubicBezTo>
                  <a:cubicBezTo>
                    <a:pt x="2566" y="4"/>
                    <a:pt x="2518" y="0"/>
                    <a:pt x="247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82" name="Google Shape;8382;p94"/>
            <p:cNvSpPr/>
            <p:nvPr/>
          </p:nvSpPr>
          <p:spPr>
            <a:xfrm>
              <a:off x="-56379450" y="4180300"/>
              <a:ext cx="242600" cy="120525"/>
            </a:xfrm>
            <a:custGeom>
              <a:avLst/>
              <a:gdLst/>
              <a:ahLst/>
              <a:cxnLst/>
              <a:rect l="l" t="t" r="r" b="b"/>
              <a:pathLst>
                <a:path w="9704" h="4821" extrusionOk="0">
                  <a:moveTo>
                    <a:pt x="473" y="0"/>
                  </a:moveTo>
                  <a:cubicBezTo>
                    <a:pt x="221" y="284"/>
                    <a:pt x="0" y="662"/>
                    <a:pt x="0" y="1071"/>
                  </a:cubicBezTo>
                  <a:cubicBezTo>
                    <a:pt x="0" y="1576"/>
                    <a:pt x="284" y="2048"/>
                    <a:pt x="725" y="2332"/>
                  </a:cubicBezTo>
                  <a:cubicBezTo>
                    <a:pt x="946" y="2489"/>
                    <a:pt x="1229" y="2552"/>
                    <a:pt x="1513" y="2552"/>
                  </a:cubicBezTo>
                  <a:cubicBezTo>
                    <a:pt x="1513" y="3403"/>
                    <a:pt x="2174" y="4064"/>
                    <a:pt x="2993" y="4064"/>
                  </a:cubicBezTo>
                  <a:cubicBezTo>
                    <a:pt x="3214" y="4064"/>
                    <a:pt x="3372" y="4033"/>
                    <a:pt x="3529" y="3970"/>
                  </a:cubicBezTo>
                  <a:cubicBezTo>
                    <a:pt x="3750" y="4506"/>
                    <a:pt x="4254" y="4821"/>
                    <a:pt x="4852" y="4821"/>
                  </a:cubicBezTo>
                  <a:cubicBezTo>
                    <a:pt x="5451" y="4821"/>
                    <a:pt x="5955" y="4443"/>
                    <a:pt x="6207" y="3970"/>
                  </a:cubicBezTo>
                  <a:cubicBezTo>
                    <a:pt x="6333" y="4064"/>
                    <a:pt x="6554" y="4064"/>
                    <a:pt x="6711" y="4064"/>
                  </a:cubicBezTo>
                  <a:cubicBezTo>
                    <a:pt x="7530" y="4064"/>
                    <a:pt x="8192" y="3403"/>
                    <a:pt x="8192" y="2552"/>
                  </a:cubicBezTo>
                  <a:cubicBezTo>
                    <a:pt x="9042" y="2552"/>
                    <a:pt x="9704" y="1891"/>
                    <a:pt x="9704" y="1071"/>
                  </a:cubicBezTo>
                  <a:cubicBezTo>
                    <a:pt x="9704" y="662"/>
                    <a:pt x="9546" y="284"/>
                    <a:pt x="9231" y="0"/>
                  </a:cubicBezTo>
                  <a:lnTo>
                    <a:pt x="9168" y="158"/>
                  </a:lnTo>
                  <a:cubicBezTo>
                    <a:pt x="8664" y="945"/>
                    <a:pt x="7814" y="1387"/>
                    <a:pt x="6900" y="1387"/>
                  </a:cubicBezTo>
                  <a:cubicBezTo>
                    <a:pt x="6617" y="1387"/>
                    <a:pt x="6301" y="1355"/>
                    <a:pt x="6018" y="1229"/>
                  </a:cubicBezTo>
                  <a:cubicBezTo>
                    <a:pt x="5640" y="1103"/>
                    <a:pt x="5230" y="882"/>
                    <a:pt x="4978" y="567"/>
                  </a:cubicBezTo>
                  <a:lnTo>
                    <a:pt x="4884" y="473"/>
                  </a:lnTo>
                  <a:lnTo>
                    <a:pt x="4821" y="567"/>
                  </a:lnTo>
                  <a:cubicBezTo>
                    <a:pt x="4506" y="882"/>
                    <a:pt x="4159" y="1071"/>
                    <a:pt x="3750" y="1229"/>
                  </a:cubicBezTo>
                  <a:cubicBezTo>
                    <a:pt x="3466" y="1292"/>
                    <a:pt x="3151" y="1387"/>
                    <a:pt x="2899" y="1387"/>
                  </a:cubicBezTo>
                  <a:cubicBezTo>
                    <a:pt x="1985" y="1387"/>
                    <a:pt x="1103" y="945"/>
                    <a:pt x="599" y="158"/>
                  </a:cubicBezTo>
                  <a:lnTo>
                    <a:pt x="473"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83" name="Google Shape;8383;p94"/>
            <p:cNvSpPr/>
            <p:nvPr/>
          </p:nvSpPr>
          <p:spPr>
            <a:xfrm>
              <a:off x="-56181750" y="4039300"/>
              <a:ext cx="0" cy="25"/>
            </a:xfrm>
            <a:custGeom>
              <a:avLst/>
              <a:gdLst/>
              <a:ahLst/>
              <a:cxnLst/>
              <a:rect l="l" t="t" r="r" b="b"/>
              <a:pathLst>
                <a:path h="1" extrusionOk="0">
                  <a:moveTo>
                    <a:pt x="0" y="1"/>
                  </a:move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84" name="Google Shape;8384;p94"/>
            <p:cNvSpPr/>
            <p:nvPr/>
          </p:nvSpPr>
          <p:spPr>
            <a:xfrm>
              <a:off x="-56332200" y="4039300"/>
              <a:ext cx="25" cy="25"/>
            </a:xfrm>
            <a:custGeom>
              <a:avLst/>
              <a:gdLst/>
              <a:ahLst/>
              <a:cxnLst/>
              <a:rect l="l" t="t" r="r" b="b"/>
              <a:pathLst>
                <a:path w="1" h="1" extrusionOk="0">
                  <a:moveTo>
                    <a:pt x="1" y="1"/>
                  </a:move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385" name="Google Shape;8385;p94"/>
          <p:cNvGrpSpPr/>
          <p:nvPr/>
        </p:nvGrpSpPr>
        <p:grpSpPr>
          <a:xfrm>
            <a:off x="7077172" y="3651535"/>
            <a:ext cx="421912" cy="478628"/>
            <a:chOff x="-54401725" y="3198925"/>
            <a:chExt cx="281200" cy="319000"/>
          </a:xfrm>
        </p:grpSpPr>
        <p:sp>
          <p:nvSpPr>
            <p:cNvPr id="8386" name="Google Shape;8386;p94"/>
            <p:cNvSpPr/>
            <p:nvPr/>
          </p:nvSpPr>
          <p:spPr>
            <a:xfrm>
              <a:off x="-54159150" y="3465925"/>
              <a:ext cx="38625" cy="52000"/>
            </a:xfrm>
            <a:custGeom>
              <a:avLst/>
              <a:gdLst/>
              <a:ahLst/>
              <a:cxnLst/>
              <a:rect l="l" t="t" r="r" b="b"/>
              <a:pathLst>
                <a:path w="1545" h="2080" extrusionOk="0">
                  <a:moveTo>
                    <a:pt x="789" y="0"/>
                  </a:moveTo>
                  <a:cubicBezTo>
                    <a:pt x="379" y="0"/>
                    <a:pt x="1" y="316"/>
                    <a:pt x="1" y="725"/>
                  </a:cubicBezTo>
                  <a:cubicBezTo>
                    <a:pt x="1" y="851"/>
                    <a:pt x="32" y="946"/>
                    <a:pt x="64" y="1040"/>
                  </a:cubicBezTo>
                  <a:lnTo>
                    <a:pt x="631" y="1985"/>
                  </a:lnTo>
                  <a:cubicBezTo>
                    <a:pt x="663" y="2048"/>
                    <a:pt x="694" y="2080"/>
                    <a:pt x="789" y="2080"/>
                  </a:cubicBezTo>
                  <a:cubicBezTo>
                    <a:pt x="852" y="2080"/>
                    <a:pt x="915" y="2017"/>
                    <a:pt x="946" y="1985"/>
                  </a:cubicBezTo>
                  <a:lnTo>
                    <a:pt x="1450" y="1072"/>
                  </a:lnTo>
                  <a:cubicBezTo>
                    <a:pt x="1482" y="977"/>
                    <a:pt x="1545" y="851"/>
                    <a:pt x="1545" y="725"/>
                  </a:cubicBezTo>
                  <a:cubicBezTo>
                    <a:pt x="1545" y="347"/>
                    <a:pt x="1167" y="0"/>
                    <a:pt x="789"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87" name="Google Shape;8387;p94"/>
            <p:cNvSpPr/>
            <p:nvPr/>
          </p:nvSpPr>
          <p:spPr>
            <a:xfrm>
              <a:off x="-54401725" y="3465925"/>
              <a:ext cx="38600" cy="52000"/>
            </a:xfrm>
            <a:custGeom>
              <a:avLst/>
              <a:gdLst/>
              <a:ahLst/>
              <a:cxnLst/>
              <a:rect l="l" t="t" r="r" b="b"/>
              <a:pathLst>
                <a:path w="1544" h="2080" extrusionOk="0">
                  <a:moveTo>
                    <a:pt x="788" y="0"/>
                  </a:moveTo>
                  <a:cubicBezTo>
                    <a:pt x="410" y="0"/>
                    <a:pt x="0" y="316"/>
                    <a:pt x="0" y="725"/>
                  </a:cubicBezTo>
                  <a:cubicBezTo>
                    <a:pt x="0" y="851"/>
                    <a:pt x="63" y="946"/>
                    <a:pt x="95" y="1040"/>
                  </a:cubicBezTo>
                  <a:lnTo>
                    <a:pt x="631" y="1985"/>
                  </a:lnTo>
                  <a:cubicBezTo>
                    <a:pt x="694" y="2048"/>
                    <a:pt x="725" y="2080"/>
                    <a:pt x="788" y="2080"/>
                  </a:cubicBezTo>
                  <a:cubicBezTo>
                    <a:pt x="883" y="2080"/>
                    <a:pt x="914" y="2017"/>
                    <a:pt x="946" y="1985"/>
                  </a:cubicBezTo>
                  <a:lnTo>
                    <a:pt x="1481" y="1072"/>
                  </a:lnTo>
                  <a:cubicBezTo>
                    <a:pt x="1513" y="977"/>
                    <a:pt x="1544" y="851"/>
                    <a:pt x="1544" y="725"/>
                  </a:cubicBezTo>
                  <a:cubicBezTo>
                    <a:pt x="1544" y="347"/>
                    <a:pt x="1198" y="0"/>
                    <a:pt x="788"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88" name="Google Shape;8388;p94"/>
            <p:cNvSpPr/>
            <p:nvPr/>
          </p:nvSpPr>
          <p:spPr>
            <a:xfrm>
              <a:off x="-54176475" y="3224125"/>
              <a:ext cx="17350" cy="61450"/>
            </a:xfrm>
            <a:custGeom>
              <a:avLst/>
              <a:gdLst/>
              <a:ahLst/>
              <a:cxnLst/>
              <a:rect l="l" t="t" r="r" b="b"/>
              <a:pathLst>
                <a:path w="694" h="2458" extrusionOk="0">
                  <a:moveTo>
                    <a:pt x="347" y="0"/>
                  </a:moveTo>
                  <a:cubicBezTo>
                    <a:pt x="190" y="316"/>
                    <a:pt x="1" y="757"/>
                    <a:pt x="1" y="1229"/>
                  </a:cubicBezTo>
                  <a:cubicBezTo>
                    <a:pt x="1" y="1702"/>
                    <a:pt x="190" y="2143"/>
                    <a:pt x="347" y="2458"/>
                  </a:cubicBezTo>
                  <a:cubicBezTo>
                    <a:pt x="505" y="2143"/>
                    <a:pt x="694" y="1702"/>
                    <a:pt x="694" y="1229"/>
                  </a:cubicBezTo>
                  <a:cubicBezTo>
                    <a:pt x="694" y="757"/>
                    <a:pt x="505" y="316"/>
                    <a:pt x="34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89" name="Google Shape;8389;p94"/>
            <p:cNvSpPr/>
            <p:nvPr/>
          </p:nvSpPr>
          <p:spPr>
            <a:xfrm>
              <a:off x="-54385975" y="3198925"/>
              <a:ext cx="198500" cy="74850"/>
            </a:xfrm>
            <a:custGeom>
              <a:avLst/>
              <a:gdLst/>
              <a:ahLst/>
              <a:cxnLst/>
              <a:rect l="l" t="t" r="r" b="b"/>
              <a:pathLst>
                <a:path w="7940" h="2994" extrusionOk="0">
                  <a:moveTo>
                    <a:pt x="4978" y="0"/>
                  </a:moveTo>
                  <a:cubicBezTo>
                    <a:pt x="2836" y="0"/>
                    <a:pt x="946" y="1229"/>
                    <a:pt x="1" y="2993"/>
                  </a:cubicBezTo>
                  <a:lnTo>
                    <a:pt x="7688" y="2993"/>
                  </a:lnTo>
                  <a:cubicBezTo>
                    <a:pt x="7625" y="2741"/>
                    <a:pt x="7562" y="2521"/>
                    <a:pt x="7562" y="2237"/>
                  </a:cubicBezTo>
                  <a:cubicBezTo>
                    <a:pt x="7562" y="1733"/>
                    <a:pt x="7719" y="1261"/>
                    <a:pt x="7940" y="851"/>
                  </a:cubicBezTo>
                  <a:cubicBezTo>
                    <a:pt x="7026" y="315"/>
                    <a:pt x="6049" y="0"/>
                    <a:pt x="4978"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90" name="Google Shape;8390;p94"/>
            <p:cNvSpPr/>
            <p:nvPr/>
          </p:nvSpPr>
          <p:spPr>
            <a:xfrm>
              <a:off x="-54400950" y="3385575"/>
              <a:ext cx="37050" cy="19725"/>
            </a:xfrm>
            <a:custGeom>
              <a:avLst/>
              <a:gdLst/>
              <a:ahLst/>
              <a:cxnLst/>
              <a:rect l="l" t="t" r="r" b="b"/>
              <a:pathLst>
                <a:path w="1482" h="789" extrusionOk="0">
                  <a:moveTo>
                    <a:pt x="1" y="1"/>
                  </a:moveTo>
                  <a:lnTo>
                    <a:pt x="1" y="789"/>
                  </a:lnTo>
                  <a:lnTo>
                    <a:pt x="1482" y="789"/>
                  </a:lnTo>
                  <a:lnTo>
                    <a:pt x="1482"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91" name="Google Shape;8391;p94"/>
            <p:cNvSpPr/>
            <p:nvPr/>
          </p:nvSpPr>
          <p:spPr>
            <a:xfrm>
              <a:off x="-54401725" y="3292650"/>
              <a:ext cx="128400" cy="74850"/>
            </a:xfrm>
            <a:custGeom>
              <a:avLst/>
              <a:gdLst/>
              <a:ahLst/>
              <a:cxnLst/>
              <a:rect l="l" t="t" r="r" b="b"/>
              <a:pathLst>
                <a:path w="5136" h="2994" extrusionOk="0">
                  <a:moveTo>
                    <a:pt x="315" y="0"/>
                  </a:moveTo>
                  <a:cubicBezTo>
                    <a:pt x="126" y="567"/>
                    <a:pt x="0" y="1198"/>
                    <a:pt x="0" y="1828"/>
                  </a:cubicBezTo>
                  <a:lnTo>
                    <a:pt x="0" y="2993"/>
                  </a:lnTo>
                  <a:lnTo>
                    <a:pt x="1513" y="2993"/>
                  </a:lnTo>
                  <a:lnTo>
                    <a:pt x="1513" y="1828"/>
                  </a:lnTo>
                  <a:cubicBezTo>
                    <a:pt x="1513" y="1639"/>
                    <a:pt x="1670" y="1481"/>
                    <a:pt x="1859" y="1481"/>
                  </a:cubicBezTo>
                  <a:lnTo>
                    <a:pt x="2615" y="1481"/>
                  </a:lnTo>
                  <a:cubicBezTo>
                    <a:pt x="3592" y="1481"/>
                    <a:pt x="4821" y="788"/>
                    <a:pt x="513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92" name="Google Shape;8392;p94"/>
            <p:cNvSpPr/>
            <p:nvPr/>
          </p:nvSpPr>
          <p:spPr>
            <a:xfrm>
              <a:off x="-54250500" y="3266650"/>
              <a:ext cx="128400" cy="99275"/>
            </a:xfrm>
            <a:custGeom>
              <a:avLst/>
              <a:gdLst/>
              <a:ahLst/>
              <a:cxnLst/>
              <a:rect l="l" t="t" r="r" b="b"/>
              <a:pathLst>
                <a:path w="5136" h="3971" extrusionOk="0">
                  <a:moveTo>
                    <a:pt x="4317" y="1"/>
                  </a:moveTo>
                  <a:cubicBezTo>
                    <a:pt x="4159" y="914"/>
                    <a:pt x="3560" y="1607"/>
                    <a:pt x="3529" y="1607"/>
                  </a:cubicBezTo>
                  <a:cubicBezTo>
                    <a:pt x="3466" y="1702"/>
                    <a:pt x="3371" y="1734"/>
                    <a:pt x="3245" y="1734"/>
                  </a:cubicBezTo>
                  <a:cubicBezTo>
                    <a:pt x="3151" y="1734"/>
                    <a:pt x="3056" y="1702"/>
                    <a:pt x="2993" y="1607"/>
                  </a:cubicBezTo>
                  <a:cubicBezTo>
                    <a:pt x="2993" y="1607"/>
                    <a:pt x="2741" y="1387"/>
                    <a:pt x="2552" y="977"/>
                  </a:cubicBezTo>
                  <a:lnTo>
                    <a:pt x="0" y="977"/>
                  </a:lnTo>
                  <a:cubicBezTo>
                    <a:pt x="315" y="1765"/>
                    <a:pt x="1576" y="2490"/>
                    <a:pt x="2521" y="2490"/>
                  </a:cubicBezTo>
                  <a:lnTo>
                    <a:pt x="3245" y="2490"/>
                  </a:lnTo>
                  <a:cubicBezTo>
                    <a:pt x="3466" y="2490"/>
                    <a:pt x="3623" y="2647"/>
                    <a:pt x="3623" y="2836"/>
                  </a:cubicBezTo>
                  <a:lnTo>
                    <a:pt x="3623" y="3970"/>
                  </a:lnTo>
                  <a:lnTo>
                    <a:pt x="5104" y="3970"/>
                  </a:lnTo>
                  <a:lnTo>
                    <a:pt x="5104" y="2521"/>
                  </a:lnTo>
                  <a:cubicBezTo>
                    <a:pt x="5136" y="2458"/>
                    <a:pt x="5136" y="2395"/>
                    <a:pt x="5104" y="2364"/>
                  </a:cubicBezTo>
                  <a:cubicBezTo>
                    <a:pt x="5041" y="1544"/>
                    <a:pt x="4758" y="725"/>
                    <a:pt x="431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93" name="Google Shape;8393;p94"/>
            <p:cNvSpPr/>
            <p:nvPr/>
          </p:nvSpPr>
          <p:spPr>
            <a:xfrm>
              <a:off x="-54159150" y="3385575"/>
              <a:ext cx="37050" cy="19725"/>
            </a:xfrm>
            <a:custGeom>
              <a:avLst/>
              <a:gdLst/>
              <a:ahLst/>
              <a:cxnLst/>
              <a:rect l="l" t="t" r="r" b="b"/>
              <a:pathLst>
                <a:path w="1482" h="789" extrusionOk="0">
                  <a:moveTo>
                    <a:pt x="1" y="1"/>
                  </a:moveTo>
                  <a:lnTo>
                    <a:pt x="1" y="789"/>
                  </a:lnTo>
                  <a:lnTo>
                    <a:pt x="1482" y="789"/>
                  </a:lnTo>
                  <a:lnTo>
                    <a:pt x="1482"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94" name="Google Shape;8394;p94"/>
            <p:cNvSpPr/>
            <p:nvPr/>
          </p:nvSpPr>
          <p:spPr>
            <a:xfrm>
              <a:off x="-54345025" y="3309975"/>
              <a:ext cx="167000" cy="207175"/>
            </a:xfrm>
            <a:custGeom>
              <a:avLst/>
              <a:gdLst/>
              <a:ahLst/>
              <a:cxnLst/>
              <a:rect l="l" t="t" r="r" b="b"/>
              <a:pathLst>
                <a:path w="6680" h="8287" extrusionOk="0">
                  <a:moveTo>
                    <a:pt x="1797" y="2332"/>
                  </a:moveTo>
                  <a:cubicBezTo>
                    <a:pt x="1986" y="2332"/>
                    <a:pt x="2143" y="2489"/>
                    <a:pt x="2143" y="2678"/>
                  </a:cubicBezTo>
                  <a:cubicBezTo>
                    <a:pt x="2143" y="2867"/>
                    <a:pt x="1986" y="3025"/>
                    <a:pt x="1797" y="3025"/>
                  </a:cubicBezTo>
                  <a:cubicBezTo>
                    <a:pt x="1639" y="3025"/>
                    <a:pt x="1450" y="2867"/>
                    <a:pt x="1450" y="2678"/>
                  </a:cubicBezTo>
                  <a:cubicBezTo>
                    <a:pt x="1450" y="2489"/>
                    <a:pt x="1608" y="2332"/>
                    <a:pt x="1797" y="2332"/>
                  </a:cubicBezTo>
                  <a:close/>
                  <a:moveTo>
                    <a:pt x="4821" y="2332"/>
                  </a:moveTo>
                  <a:cubicBezTo>
                    <a:pt x="5042" y="2332"/>
                    <a:pt x="5199" y="2489"/>
                    <a:pt x="5199" y="2678"/>
                  </a:cubicBezTo>
                  <a:cubicBezTo>
                    <a:pt x="5199" y="2867"/>
                    <a:pt x="5042" y="3025"/>
                    <a:pt x="4821" y="3025"/>
                  </a:cubicBezTo>
                  <a:cubicBezTo>
                    <a:pt x="4632" y="3025"/>
                    <a:pt x="4474" y="2867"/>
                    <a:pt x="4474" y="2678"/>
                  </a:cubicBezTo>
                  <a:cubicBezTo>
                    <a:pt x="4474" y="2489"/>
                    <a:pt x="4632" y="2332"/>
                    <a:pt x="4821" y="2332"/>
                  </a:cubicBezTo>
                  <a:close/>
                  <a:moveTo>
                    <a:pt x="4392" y="4892"/>
                  </a:moveTo>
                  <a:cubicBezTo>
                    <a:pt x="4482" y="4892"/>
                    <a:pt x="4569" y="4931"/>
                    <a:pt x="4632" y="5010"/>
                  </a:cubicBezTo>
                  <a:cubicBezTo>
                    <a:pt x="4790" y="5136"/>
                    <a:pt x="4790" y="5356"/>
                    <a:pt x="4632" y="5514"/>
                  </a:cubicBezTo>
                  <a:cubicBezTo>
                    <a:pt x="4285" y="5860"/>
                    <a:pt x="3813" y="6049"/>
                    <a:pt x="3340" y="6049"/>
                  </a:cubicBezTo>
                  <a:cubicBezTo>
                    <a:pt x="2868" y="6049"/>
                    <a:pt x="2364" y="5860"/>
                    <a:pt x="2049" y="5514"/>
                  </a:cubicBezTo>
                  <a:cubicBezTo>
                    <a:pt x="1891" y="5356"/>
                    <a:pt x="1891" y="5136"/>
                    <a:pt x="2049" y="5010"/>
                  </a:cubicBezTo>
                  <a:cubicBezTo>
                    <a:pt x="2127" y="4931"/>
                    <a:pt x="2222" y="4892"/>
                    <a:pt x="2312" y="4892"/>
                  </a:cubicBezTo>
                  <a:cubicBezTo>
                    <a:pt x="2403" y="4892"/>
                    <a:pt x="2490" y="4931"/>
                    <a:pt x="2553" y="5010"/>
                  </a:cubicBezTo>
                  <a:cubicBezTo>
                    <a:pt x="2773" y="5230"/>
                    <a:pt x="3057" y="5341"/>
                    <a:pt x="3340" y="5341"/>
                  </a:cubicBezTo>
                  <a:cubicBezTo>
                    <a:pt x="3624" y="5341"/>
                    <a:pt x="3907" y="5230"/>
                    <a:pt x="4128" y="5010"/>
                  </a:cubicBezTo>
                  <a:cubicBezTo>
                    <a:pt x="4207" y="4931"/>
                    <a:pt x="4301" y="4892"/>
                    <a:pt x="4392" y="4892"/>
                  </a:cubicBezTo>
                  <a:close/>
                  <a:moveTo>
                    <a:pt x="3340" y="1"/>
                  </a:moveTo>
                  <a:cubicBezTo>
                    <a:pt x="2710" y="914"/>
                    <a:pt x="1324" y="1513"/>
                    <a:pt x="347" y="1513"/>
                  </a:cubicBezTo>
                  <a:lnTo>
                    <a:pt x="1" y="1513"/>
                  </a:lnTo>
                  <a:lnTo>
                    <a:pt x="1" y="4915"/>
                  </a:lnTo>
                  <a:cubicBezTo>
                    <a:pt x="1" y="6774"/>
                    <a:pt x="1482" y="8286"/>
                    <a:pt x="3340" y="8286"/>
                  </a:cubicBezTo>
                  <a:cubicBezTo>
                    <a:pt x="5199" y="8286"/>
                    <a:pt x="6680" y="6774"/>
                    <a:pt x="6680" y="4915"/>
                  </a:cubicBezTo>
                  <a:lnTo>
                    <a:pt x="6680" y="1513"/>
                  </a:lnTo>
                  <a:lnTo>
                    <a:pt x="6333" y="1513"/>
                  </a:lnTo>
                  <a:cubicBezTo>
                    <a:pt x="6307" y="1514"/>
                    <a:pt x="6281" y="1514"/>
                    <a:pt x="6254" y="1514"/>
                  </a:cubicBezTo>
                  <a:cubicBezTo>
                    <a:pt x="5228" y="1514"/>
                    <a:pt x="3955" y="922"/>
                    <a:pt x="334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95" name="Google Shape;8395;p94"/>
            <p:cNvSpPr/>
            <p:nvPr/>
          </p:nvSpPr>
          <p:spPr>
            <a:xfrm>
              <a:off x="-54401725" y="3424175"/>
              <a:ext cx="37825" cy="40975"/>
            </a:xfrm>
            <a:custGeom>
              <a:avLst/>
              <a:gdLst/>
              <a:ahLst/>
              <a:cxnLst/>
              <a:rect l="l" t="t" r="r" b="b"/>
              <a:pathLst>
                <a:path w="1513" h="1639" extrusionOk="0">
                  <a:moveTo>
                    <a:pt x="0" y="1"/>
                  </a:moveTo>
                  <a:lnTo>
                    <a:pt x="0" y="914"/>
                  </a:lnTo>
                  <a:cubicBezTo>
                    <a:pt x="0" y="1292"/>
                    <a:pt x="315" y="1639"/>
                    <a:pt x="757" y="1639"/>
                  </a:cubicBezTo>
                  <a:cubicBezTo>
                    <a:pt x="1198" y="1639"/>
                    <a:pt x="1513" y="1324"/>
                    <a:pt x="1513" y="914"/>
                  </a:cubicBezTo>
                  <a:lnTo>
                    <a:pt x="1513"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96" name="Google Shape;8396;p94"/>
            <p:cNvSpPr/>
            <p:nvPr/>
          </p:nvSpPr>
          <p:spPr>
            <a:xfrm>
              <a:off x="-54159150" y="3424175"/>
              <a:ext cx="37050" cy="40975"/>
            </a:xfrm>
            <a:custGeom>
              <a:avLst/>
              <a:gdLst/>
              <a:ahLst/>
              <a:cxnLst/>
              <a:rect l="l" t="t" r="r" b="b"/>
              <a:pathLst>
                <a:path w="1482" h="1639" extrusionOk="0">
                  <a:moveTo>
                    <a:pt x="1" y="1"/>
                  </a:moveTo>
                  <a:lnTo>
                    <a:pt x="1" y="914"/>
                  </a:lnTo>
                  <a:cubicBezTo>
                    <a:pt x="1" y="1292"/>
                    <a:pt x="316" y="1639"/>
                    <a:pt x="757" y="1639"/>
                  </a:cubicBezTo>
                  <a:cubicBezTo>
                    <a:pt x="1167" y="1639"/>
                    <a:pt x="1482" y="1324"/>
                    <a:pt x="1482" y="914"/>
                  </a:cubicBezTo>
                  <a:lnTo>
                    <a:pt x="1482"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397" name="Google Shape;8397;p94"/>
          <p:cNvGrpSpPr/>
          <p:nvPr/>
        </p:nvGrpSpPr>
        <p:grpSpPr>
          <a:xfrm>
            <a:off x="7078355" y="4278338"/>
            <a:ext cx="419549" cy="477465"/>
            <a:chOff x="-54401725" y="3590375"/>
            <a:chExt cx="279625" cy="318225"/>
          </a:xfrm>
        </p:grpSpPr>
        <p:sp>
          <p:nvSpPr>
            <p:cNvPr id="8398" name="Google Shape;8398;p94"/>
            <p:cNvSpPr/>
            <p:nvPr/>
          </p:nvSpPr>
          <p:spPr>
            <a:xfrm>
              <a:off x="-54194575" y="3721900"/>
              <a:ext cx="35450" cy="19725"/>
            </a:xfrm>
            <a:custGeom>
              <a:avLst/>
              <a:gdLst/>
              <a:ahLst/>
              <a:cxnLst/>
              <a:rect l="l" t="t" r="r" b="b"/>
              <a:pathLst>
                <a:path w="1418" h="789" extrusionOk="0">
                  <a:moveTo>
                    <a:pt x="0" y="1"/>
                  </a:moveTo>
                  <a:cubicBezTo>
                    <a:pt x="158" y="410"/>
                    <a:pt x="536" y="788"/>
                    <a:pt x="1071" y="788"/>
                  </a:cubicBezTo>
                  <a:lnTo>
                    <a:pt x="1418" y="788"/>
                  </a:lnTo>
                  <a:lnTo>
                    <a:pt x="1418"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99" name="Google Shape;8399;p94"/>
            <p:cNvSpPr/>
            <p:nvPr/>
          </p:nvSpPr>
          <p:spPr>
            <a:xfrm>
              <a:off x="-54380450" y="3590375"/>
              <a:ext cx="237075" cy="112650"/>
            </a:xfrm>
            <a:custGeom>
              <a:avLst/>
              <a:gdLst/>
              <a:ahLst/>
              <a:cxnLst/>
              <a:rect l="l" t="t" r="r" b="b"/>
              <a:pathLst>
                <a:path w="9483" h="4506" extrusionOk="0">
                  <a:moveTo>
                    <a:pt x="4789" y="1575"/>
                  </a:moveTo>
                  <a:cubicBezTo>
                    <a:pt x="5009" y="1575"/>
                    <a:pt x="5135" y="1733"/>
                    <a:pt x="5135" y="1954"/>
                  </a:cubicBezTo>
                  <a:lnTo>
                    <a:pt x="5135" y="2300"/>
                  </a:lnTo>
                  <a:lnTo>
                    <a:pt x="5513" y="2300"/>
                  </a:lnTo>
                  <a:cubicBezTo>
                    <a:pt x="5702" y="2300"/>
                    <a:pt x="5860" y="2458"/>
                    <a:pt x="5860" y="2647"/>
                  </a:cubicBezTo>
                  <a:cubicBezTo>
                    <a:pt x="5860" y="2836"/>
                    <a:pt x="5702" y="2993"/>
                    <a:pt x="5513" y="2993"/>
                  </a:cubicBezTo>
                  <a:lnTo>
                    <a:pt x="5135" y="2993"/>
                  </a:lnTo>
                  <a:lnTo>
                    <a:pt x="5135" y="3371"/>
                  </a:lnTo>
                  <a:cubicBezTo>
                    <a:pt x="5135" y="3560"/>
                    <a:pt x="5009" y="3718"/>
                    <a:pt x="4789" y="3718"/>
                  </a:cubicBezTo>
                  <a:cubicBezTo>
                    <a:pt x="4600" y="3718"/>
                    <a:pt x="4442" y="3560"/>
                    <a:pt x="4442" y="3371"/>
                  </a:cubicBezTo>
                  <a:lnTo>
                    <a:pt x="4442" y="2993"/>
                  </a:lnTo>
                  <a:lnTo>
                    <a:pt x="4096" y="2993"/>
                  </a:lnTo>
                  <a:cubicBezTo>
                    <a:pt x="3907" y="2993"/>
                    <a:pt x="3749" y="2836"/>
                    <a:pt x="3749" y="2647"/>
                  </a:cubicBezTo>
                  <a:cubicBezTo>
                    <a:pt x="3749" y="2458"/>
                    <a:pt x="3907" y="2300"/>
                    <a:pt x="4096" y="2300"/>
                  </a:cubicBezTo>
                  <a:lnTo>
                    <a:pt x="4442" y="2300"/>
                  </a:lnTo>
                  <a:lnTo>
                    <a:pt x="4442" y="1954"/>
                  </a:lnTo>
                  <a:cubicBezTo>
                    <a:pt x="4442" y="1733"/>
                    <a:pt x="4600" y="1575"/>
                    <a:pt x="4789" y="1575"/>
                  </a:cubicBezTo>
                  <a:close/>
                  <a:moveTo>
                    <a:pt x="2048" y="0"/>
                  </a:moveTo>
                  <a:cubicBezTo>
                    <a:pt x="882" y="0"/>
                    <a:pt x="0" y="1040"/>
                    <a:pt x="189" y="2174"/>
                  </a:cubicBezTo>
                  <a:lnTo>
                    <a:pt x="567" y="4505"/>
                  </a:lnTo>
                  <a:lnTo>
                    <a:pt x="8916" y="4505"/>
                  </a:lnTo>
                  <a:lnTo>
                    <a:pt x="9326" y="2174"/>
                  </a:lnTo>
                  <a:cubicBezTo>
                    <a:pt x="9483" y="1040"/>
                    <a:pt x="8601" y="0"/>
                    <a:pt x="746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00" name="Google Shape;8400;p94"/>
            <p:cNvSpPr/>
            <p:nvPr/>
          </p:nvSpPr>
          <p:spPr>
            <a:xfrm>
              <a:off x="-54363925" y="3721900"/>
              <a:ext cx="35475" cy="19725"/>
            </a:xfrm>
            <a:custGeom>
              <a:avLst/>
              <a:gdLst/>
              <a:ahLst/>
              <a:cxnLst/>
              <a:rect l="l" t="t" r="r" b="b"/>
              <a:pathLst>
                <a:path w="1419" h="789" extrusionOk="0">
                  <a:moveTo>
                    <a:pt x="1" y="1"/>
                  </a:moveTo>
                  <a:lnTo>
                    <a:pt x="1" y="788"/>
                  </a:lnTo>
                  <a:lnTo>
                    <a:pt x="347" y="788"/>
                  </a:lnTo>
                  <a:cubicBezTo>
                    <a:pt x="820" y="788"/>
                    <a:pt x="1261" y="410"/>
                    <a:pt x="1418"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01" name="Google Shape;8401;p94"/>
            <p:cNvSpPr/>
            <p:nvPr/>
          </p:nvSpPr>
          <p:spPr>
            <a:xfrm>
              <a:off x="-54363925" y="3721900"/>
              <a:ext cx="204800" cy="186700"/>
            </a:xfrm>
            <a:custGeom>
              <a:avLst/>
              <a:gdLst/>
              <a:ahLst/>
              <a:cxnLst/>
              <a:rect l="l" t="t" r="r" b="b"/>
              <a:pathLst>
                <a:path w="8192" h="7468" extrusionOk="0">
                  <a:moveTo>
                    <a:pt x="2553" y="1513"/>
                  </a:moveTo>
                  <a:cubicBezTo>
                    <a:pt x="2742" y="1513"/>
                    <a:pt x="2899" y="1670"/>
                    <a:pt x="2899" y="1891"/>
                  </a:cubicBezTo>
                  <a:cubicBezTo>
                    <a:pt x="2899" y="2080"/>
                    <a:pt x="2742" y="2237"/>
                    <a:pt x="2553" y="2237"/>
                  </a:cubicBezTo>
                  <a:cubicBezTo>
                    <a:pt x="2541" y="2240"/>
                    <a:pt x="2529" y="2241"/>
                    <a:pt x="2517" y="2241"/>
                  </a:cubicBezTo>
                  <a:cubicBezTo>
                    <a:pt x="2368" y="2241"/>
                    <a:pt x="2206" y="2066"/>
                    <a:pt x="2206" y="1891"/>
                  </a:cubicBezTo>
                  <a:cubicBezTo>
                    <a:pt x="2206" y="1670"/>
                    <a:pt x="2364" y="1513"/>
                    <a:pt x="2553" y="1513"/>
                  </a:cubicBezTo>
                  <a:close/>
                  <a:moveTo>
                    <a:pt x="5577" y="1576"/>
                  </a:moveTo>
                  <a:cubicBezTo>
                    <a:pt x="5798" y="1576"/>
                    <a:pt x="5955" y="1733"/>
                    <a:pt x="5955" y="1922"/>
                  </a:cubicBezTo>
                  <a:cubicBezTo>
                    <a:pt x="5955" y="2111"/>
                    <a:pt x="5798" y="2269"/>
                    <a:pt x="5577" y="2269"/>
                  </a:cubicBezTo>
                  <a:cubicBezTo>
                    <a:pt x="5388" y="2269"/>
                    <a:pt x="5230" y="2111"/>
                    <a:pt x="5230" y="1922"/>
                  </a:cubicBezTo>
                  <a:cubicBezTo>
                    <a:pt x="5230" y="1733"/>
                    <a:pt x="5388" y="1576"/>
                    <a:pt x="5577" y="1576"/>
                  </a:cubicBezTo>
                  <a:close/>
                  <a:moveTo>
                    <a:pt x="5148" y="4073"/>
                  </a:moveTo>
                  <a:cubicBezTo>
                    <a:pt x="5238" y="4073"/>
                    <a:pt x="5325" y="4112"/>
                    <a:pt x="5388" y="4191"/>
                  </a:cubicBezTo>
                  <a:cubicBezTo>
                    <a:pt x="5546" y="4317"/>
                    <a:pt x="5546" y="4537"/>
                    <a:pt x="5388" y="4726"/>
                  </a:cubicBezTo>
                  <a:cubicBezTo>
                    <a:pt x="5041" y="5073"/>
                    <a:pt x="4569" y="5262"/>
                    <a:pt x="4096" y="5262"/>
                  </a:cubicBezTo>
                  <a:cubicBezTo>
                    <a:pt x="3624" y="5262"/>
                    <a:pt x="3120" y="5073"/>
                    <a:pt x="2805" y="4726"/>
                  </a:cubicBezTo>
                  <a:cubicBezTo>
                    <a:pt x="2647" y="4569"/>
                    <a:pt x="2647" y="4317"/>
                    <a:pt x="2805" y="4191"/>
                  </a:cubicBezTo>
                  <a:cubicBezTo>
                    <a:pt x="2883" y="4112"/>
                    <a:pt x="2978" y="4073"/>
                    <a:pt x="3068" y="4073"/>
                  </a:cubicBezTo>
                  <a:cubicBezTo>
                    <a:pt x="3159" y="4073"/>
                    <a:pt x="3246" y="4112"/>
                    <a:pt x="3309" y="4191"/>
                  </a:cubicBezTo>
                  <a:cubicBezTo>
                    <a:pt x="3529" y="4411"/>
                    <a:pt x="3813" y="4521"/>
                    <a:pt x="4096" y="4521"/>
                  </a:cubicBezTo>
                  <a:cubicBezTo>
                    <a:pt x="4380" y="4521"/>
                    <a:pt x="4663" y="4411"/>
                    <a:pt x="4884" y="4191"/>
                  </a:cubicBezTo>
                  <a:cubicBezTo>
                    <a:pt x="4963" y="4112"/>
                    <a:pt x="5057" y="4073"/>
                    <a:pt x="5148" y="4073"/>
                  </a:cubicBezTo>
                  <a:close/>
                  <a:moveTo>
                    <a:pt x="2175" y="1"/>
                  </a:moveTo>
                  <a:cubicBezTo>
                    <a:pt x="2017" y="851"/>
                    <a:pt x="1229" y="1513"/>
                    <a:pt x="347" y="1513"/>
                  </a:cubicBezTo>
                  <a:lnTo>
                    <a:pt x="1" y="1513"/>
                  </a:lnTo>
                  <a:lnTo>
                    <a:pt x="1" y="3372"/>
                  </a:lnTo>
                  <a:cubicBezTo>
                    <a:pt x="1" y="5608"/>
                    <a:pt x="1859" y="7467"/>
                    <a:pt x="4096" y="7467"/>
                  </a:cubicBezTo>
                  <a:cubicBezTo>
                    <a:pt x="6333" y="7467"/>
                    <a:pt x="8192" y="5608"/>
                    <a:pt x="8192" y="3372"/>
                  </a:cubicBezTo>
                  <a:lnTo>
                    <a:pt x="8192" y="1513"/>
                  </a:lnTo>
                  <a:lnTo>
                    <a:pt x="7845" y="1513"/>
                  </a:lnTo>
                  <a:cubicBezTo>
                    <a:pt x="6932" y="1513"/>
                    <a:pt x="6176" y="820"/>
                    <a:pt x="598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02" name="Google Shape;8402;p94"/>
            <p:cNvSpPr/>
            <p:nvPr/>
          </p:nvSpPr>
          <p:spPr>
            <a:xfrm>
              <a:off x="-54401725" y="3747100"/>
              <a:ext cx="18925" cy="63825"/>
            </a:xfrm>
            <a:custGeom>
              <a:avLst/>
              <a:gdLst/>
              <a:ahLst/>
              <a:cxnLst/>
              <a:rect l="l" t="t" r="r" b="b"/>
              <a:pathLst>
                <a:path w="757" h="2553" extrusionOk="0">
                  <a:moveTo>
                    <a:pt x="757" y="1"/>
                  </a:moveTo>
                  <a:cubicBezTo>
                    <a:pt x="284" y="253"/>
                    <a:pt x="0" y="725"/>
                    <a:pt x="0" y="1261"/>
                  </a:cubicBezTo>
                  <a:cubicBezTo>
                    <a:pt x="0" y="1828"/>
                    <a:pt x="315" y="2301"/>
                    <a:pt x="757" y="2553"/>
                  </a:cubicBezTo>
                  <a:lnTo>
                    <a:pt x="757"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03" name="Google Shape;8403;p94"/>
            <p:cNvSpPr/>
            <p:nvPr/>
          </p:nvSpPr>
          <p:spPr>
            <a:xfrm>
              <a:off x="-54140225" y="3746325"/>
              <a:ext cx="18125" cy="63825"/>
            </a:xfrm>
            <a:custGeom>
              <a:avLst/>
              <a:gdLst/>
              <a:ahLst/>
              <a:cxnLst/>
              <a:rect l="l" t="t" r="r" b="b"/>
              <a:pathLst>
                <a:path w="725" h="2553" extrusionOk="0">
                  <a:moveTo>
                    <a:pt x="0" y="0"/>
                  </a:moveTo>
                  <a:lnTo>
                    <a:pt x="0" y="2552"/>
                  </a:lnTo>
                  <a:cubicBezTo>
                    <a:pt x="410" y="2269"/>
                    <a:pt x="725" y="1796"/>
                    <a:pt x="725" y="1260"/>
                  </a:cubicBezTo>
                  <a:cubicBezTo>
                    <a:pt x="725" y="756"/>
                    <a:pt x="410" y="284"/>
                    <a:pt x="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404" name="Google Shape;8404;p94"/>
          <p:cNvGrpSpPr/>
          <p:nvPr/>
        </p:nvGrpSpPr>
        <p:grpSpPr>
          <a:xfrm>
            <a:off x="7075410" y="4896436"/>
            <a:ext cx="425439" cy="477465"/>
            <a:chOff x="-54403300" y="3982600"/>
            <a:chExt cx="283550" cy="318225"/>
          </a:xfrm>
        </p:grpSpPr>
        <p:sp>
          <p:nvSpPr>
            <p:cNvPr id="8405" name="Google Shape;8405;p94"/>
            <p:cNvSpPr/>
            <p:nvPr/>
          </p:nvSpPr>
          <p:spPr>
            <a:xfrm>
              <a:off x="-54273350" y="4036950"/>
              <a:ext cx="27600" cy="27600"/>
            </a:xfrm>
            <a:custGeom>
              <a:avLst/>
              <a:gdLst/>
              <a:ahLst/>
              <a:cxnLst/>
              <a:rect l="l" t="t" r="r" b="b"/>
              <a:pathLst>
                <a:path w="1104" h="1104" extrusionOk="0">
                  <a:moveTo>
                    <a:pt x="536" y="0"/>
                  </a:moveTo>
                  <a:lnTo>
                    <a:pt x="473" y="189"/>
                  </a:lnTo>
                  <a:cubicBezTo>
                    <a:pt x="442" y="315"/>
                    <a:pt x="316" y="379"/>
                    <a:pt x="190" y="379"/>
                  </a:cubicBezTo>
                  <a:lnTo>
                    <a:pt x="1" y="410"/>
                  </a:lnTo>
                  <a:lnTo>
                    <a:pt x="158" y="568"/>
                  </a:lnTo>
                  <a:cubicBezTo>
                    <a:pt x="127" y="662"/>
                    <a:pt x="158" y="788"/>
                    <a:pt x="158" y="883"/>
                  </a:cubicBezTo>
                  <a:lnTo>
                    <a:pt x="127" y="1103"/>
                  </a:lnTo>
                  <a:lnTo>
                    <a:pt x="316" y="1009"/>
                  </a:lnTo>
                  <a:cubicBezTo>
                    <a:pt x="379" y="993"/>
                    <a:pt x="434" y="985"/>
                    <a:pt x="489" y="985"/>
                  </a:cubicBezTo>
                  <a:cubicBezTo>
                    <a:pt x="544" y="985"/>
                    <a:pt x="599" y="993"/>
                    <a:pt x="662" y="1009"/>
                  </a:cubicBezTo>
                  <a:lnTo>
                    <a:pt x="851" y="1103"/>
                  </a:lnTo>
                  <a:lnTo>
                    <a:pt x="820" y="883"/>
                  </a:lnTo>
                  <a:cubicBezTo>
                    <a:pt x="788" y="788"/>
                    <a:pt x="820" y="662"/>
                    <a:pt x="946" y="568"/>
                  </a:cubicBezTo>
                  <a:lnTo>
                    <a:pt x="1103" y="410"/>
                  </a:lnTo>
                  <a:lnTo>
                    <a:pt x="914" y="379"/>
                  </a:lnTo>
                  <a:cubicBezTo>
                    <a:pt x="788" y="379"/>
                    <a:pt x="662" y="315"/>
                    <a:pt x="631" y="189"/>
                  </a:cubicBezTo>
                  <a:lnTo>
                    <a:pt x="536"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06" name="Google Shape;8406;p94"/>
            <p:cNvSpPr/>
            <p:nvPr/>
          </p:nvSpPr>
          <p:spPr>
            <a:xfrm>
              <a:off x="-54383600" y="3982600"/>
              <a:ext cx="241800" cy="130775"/>
            </a:xfrm>
            <a:custGeom>
              <a:avLst/>
              <a:gdLst/>
              <a:ahLst/>
              <a:cxnLst/>
              <a:rect l="l" t="t" r="r" b="b"/>
              <a:pathLst>
                <a:path w="9672" h="5231" extrusionOk="0">
                  <a:moveTo>
                    <a:pt x="4856" y="946"/>
                  </a:moveTo>
                  <a:cubicBezTo>
                    <a:pt x="4994" y="946"/>
                    <a:pt x="5135" y="1009"/>
                    <a:pt x="5198" y="1135"/>
                  </a:cubicBezTo>
                  <a:lnTo>
                    <a:pt x="5545" y="1859"/>
                  </a:lnTo>
                  <a:lnTo>
                    <a:pt x="6301" y="1954"/>
                  </a:lnTo>
                  <a:cubicBezTo>
                    <a:pt x="6616" y="2017"/>
                    <a:pt x="6742" y="2395"/>
                    <a:pt x="6490" y="2584"/>
                  </a:cubicBezTo>
                  <a:lnTo>
                    <a:pt x="5954" y="3151"/>
                  </a:lnTo>
                  <a:lnTo>
                    <a:pt x="6049" y="3907"/>
                  </a:lnTo>
                  <a:cubicBezTo>
                    <a:pt x="6098" y="4150"/>
                    <a:pt x="5921" y="4337"/>
                    <a:pt x="5707" y="4337"/>
                  </a:cubicBezTo>
                  <a:cubicBezTo>
                    <a:pt x="5644" y="4337"/>
                    <a:pt x="5578" y="4321"/>
                    <a:pt x="5513" y="4285"/>
                  </a:cubicBezTo>
                  <a:lnTo>
                    <a:pt x="4852" y="3939"/>
                  </a:lnTo>
                  <a:lnTo>
                    <a:pt x="4159" y="4285"/>
                  </a:lnTo>
                  <a:cubicBezTo>
                    <a:pt x="4101" y="4321"/>
                    <a:pt x="4041" y="4337"/>
                    <a:pt x="3982" y="4337"/>
                  </a:cubicBezTo>
                  <a:cubicBezTo>
                    <a:pt x="3781" y="4337"/>
                    <a:pt x="3599" y="4150"/>
                    <a:pt x="3623" y="3907"/>
                  </a:cubicBezTo>
                  <a:lnTo>
                    <a:pt x="3749" y="3151"/>
                  </a:lnTo>
                  <a:lnTo>
                    <a:pt x="3182" y="2584"/>
                  </a:lnTo>
                  <a:cubicBezTo>
                    <a:pt x="3025" y="2363"/>
                    <a:pt x="3151" y="1985"/>
                    <a:pt x="3434" y="1954"/>
                  </a:cubicBezTo>
                  <a:lnTo>
                    <a:pt x="4159" y="1859"/>
                  </a:lnTo>
                  <a:lnTo>
                    <a:pt x="4537" y="1135"/>
                  </a:lnTo>
                  <a:cubicBezTo>
                    <a:pt x="4584" y="1009"/>
                    <a:pt x="4718" y="946"/>
                    <a:pt x="4856" y="946"/>
                  </a:cubicBezTo>
                  <a:close/>
                  <a:moveTo>
                    <a:pt x="1859" y="1"/>
                  </a:moveTo>
                  <a:cubicBezTo>
                    <a:pt x="819" y="1"/>
                    <a:pt x="0" y="820"/>
                    <a:pt x="0" y="1859"/>
                  </a:cubicBezTo>
                  <a:lnTo>
                    <a:pt x="0" y="4096"/>
                  </a:lnTo>
                  <a:cubicBezTo>
                    <a:pt x="32" y="4726"/>
                    <a:pt x="504" y="5230"/>
                    <a:pt x="1134" y="5230"/>
                  </a:cubicBezTo>
                  <a:lnTo>
                    <a:pt x="8569" y="5230"/>
                  </a:lnTo>
                  <a:cubicBezTo>
                    <a:pt x="9199" y="5230"/>
                    <a:pt x="9672" y="4726"/>
                    <a:pt x="9672" y="4128"/>
                  </a:cubicBezTo>
                  <a:lnTo>
                    <a:pt x="9672" y="1859"/>
                  </a:lnTo>
                  <a:cubicBezTo>
                    <a:pt x="9672" y="820"/>
                    <a:pt x="8853" y="1"/>
                    <a:pt x="784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07" name="Google Shape;8407;p94"/>
            <p:cNvSpPr/>
            <p:nvPr/>
          </p:nvSpPr>
          <p:spPr>
            <a:xfrm>
              <a:off x="-54403300" y="4122000"/>
              <a:ext cx="58300" cy="140225"/>
            </a:xfrm>
            <a:custGeom>
              <a:avLst/>
              <a:gdLst/>
              <a:ahLst/>
              <a:cxnLst/>
              <a:rect l="l" t="t" r="r" b="b"/>
              <a:pathLst>
                <a:path w="2332" h="5609" extrusionOk="0">
                  <a:moveTo>
                    <a:pt x="820" y="1"/>
                  </a:moveTo>
                  <a:lnTo>
                    <a:pt x="820" y="3088"/>
                  </a:lnTo>
                  <a:cubicBezTo>
                    <a:pt x="820" y="3561"/>
                    <a:pt x="631" y="4034"/>
                    <a:pt x="315" y="4349"/>
                  </a:cubicBezTo>
                  <a:cubicBezTo>
                    <a:pt x="0" y="4664"/>
                    <a:pt x="32" y="5136"/>
                    <a:pt x="315" y="5420"/>
                  </a:cubicBezTo>
                  <a:cubicBezTo>
                    <a:pt x="473" y="5546"/>
                    <a:pt x="662" y="5609"/>
                    <a:pt x="851" y="5609"/>
                  </a:cubicBezTo>
                  <a:cubicBezTo>
                    <a:pt x="1040" y="5609"/>
                    <a:pt x="1229" y="5546"/>
                    <a:pt x="1387" y="5420"/>
                  </a:cubicBezTo>
                  <a:cubicBezTo>
                    <a:pt x="2017" y="4790"/>
                    <a:pt x="2332" y="3939"/>
                    <a:pt x="2332" y="3088"/>
                  </a:cubicBezTo>
                  <a:lnTo>
                    <a:pt x="2332" y="379"/>
                  </a:lnTo>
                  <a:lnTo>
                    <a:pt x="1954" y="379"/>
                  </a:lnTo>
                  <a:cubicBezTo>
                    <a:pt x="1913" y="382"/>
                    <a:pt x="1874" y="383"/>
                    <a:pt x="1836" y="383"/>
                  </a:cubicBezTo>
                  <a:cubicBezTo>
                    <a:pt x="1422" y="383"/>
                    <a:pt x="1108" y="232"/>
                    <a:pt x="82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08" name="Google Shape;8408;p94"/>
            <p:cNvSpPr/>
            <p:nvPr/>
          </p:nvSpPr>
          <p:spPr>
            <a:xfrm>
              <a:off x="-54346600" y="4132250"/>
              <a:ext cx="167800" cy="168575"/>
            </a:xfrm>
            <a:custGeom>
              <a:avLst/>
              <a:gdLst/>
              <a:ahLst/>
              <a:cxnLst/>
              <a:rect l="l" t="t" r="r" b="b"/>
              <a:pathLst>
                <a:path w="6712" h="6743" extrusionOk="0">
                  <a:moveTo>
                    <a:pt x="1860" y="757"/>
                  </a:moveTo>
                  <a:cubicBezTo>
                    <a:pt x="2049" y="757"/>
                    <a:pt x="2206" y="914"/>
                    <a:pt x="2206" y="1103"/>
                  </a:cubicBezTo>
                  <a:cubicBezTo>
                    <a:pt x="2206" y="1292"/>
                    <a:pt x="2049" y="1450"/>
                    <a:pt x="1860" y="1450"/>
                  </a:cubicBezTo>
                  <a:cubicBezTo>
                    <a:pt x="1846" y="1452"/>
                    <a:pt x="1832" y="1454"/>
                    <a:pt x="1818" y="1454"/>
                  </a:cubicBezTo>
                  <a:cubicBezTo>
                    <a:pt x="1671" y="1454"/>
                    <a:pt x="1513" y="1305"/>
                    <a:pt x="1513" y="1103"/>
                  </a:cubicBezTo>
                  <a:cubicBezTo>
                    <a:pt x="1513" y="914"/>
                    <a:pt x="1671" y="757"/>
                    <a:pt x="1860" y="757"/>
                  </a:cubicBezTo>
                  <a:close/>
                  <a:moveTo>
                    <a:pt x="4884" y="788"/>
                  </a:moveTo>
                  <a:cubicBezTo>
                    <a:pt x="5105" y="788"/>
                    <a:pt x="5262" y="946"/>
                    <a:pt x="5262" y="1135"/>
                  </a:cubicBezTo>
                  <a:cubicBezTo>
                    <a:pt x="5262" y="1324"/>
                    <a:pt x="5105" y="1481"/>
                    <a:pt x="4884" y="1481"/>
                  </a:cubicBezTo>
                  <a:cubicBezTo>
                    <a:pt x="4695" y="1481"/>
                    <a:pt x="4537" y="1324"/>
                    <a:pt x="4537" y="1135"/>
                  </a:cubicBezTo>
                  <a:cubicBezTo>
                    <a:pt x="4537" y="946"/>
                    <a:pt x="4695" y="788"/>
                    <a:pt x="4884" y="788"/>
                  </a:cubicBezTo>
                  <a:close/>
                  <a:moveTo>
                    <a:pt x="4455" y="3316"/>
                  </a:moveTo>
                  <a:cubicBezTo>
                    <a:pt x="4545" y="3316"/>
                    <a:pt x="4632" y="3356"/>
                    <a:pt x="4695" y="3435"/>
                  </a:cubicBezTo>
                  <a:cubicBezTo>
                    <a:pt x="4853" y="3592"/>
                    <a:pt x="4853" y="3813"/>
                    <a:pt x="4695" y="3939"/>
                  </a:cubicBezTo>
                  <a:cubicBezTo>
                    <a:pt x="4348" y="4285"/>
                    <a:pt x="3876" y="4474"/>
                    <a:pt x="3403" y="4474"/>
                  </a:cubicBezTo>
                  <a:cubicBezTo>
                    <a:pt x="2931" y="4474"/>
                    <a:pt x="2427" y="4285"/>
                    <a:pt x="2112" y="3939"/>
                  </a:cubicBezTo>
                  <a:cubicBezTo>
                    <a:pt x="1954" y="3781"/>
                    <a:pt x="1954" y="3529"/>
                    <a:pt x="2112" y="3435"/>
                  </a:cubicBezTo>
                  <a:cubicBezTo>
                    <a:pt x="2190" y="3356"/>
                    <a:pt x="2285" y="3316"/>
                    <a:pt x="2375" y="3316"/>
                  </a:cubicBezTo>
                  <a:cubicBezTo>
                    <a:pt x="2466" y="3316"/>
                    <a:pt x="2553" y="3356"/>
                    <a:pt x="2616" y="3435"/>
                  </a:cubicBezTo>
                  <a:cubicBezTo>
                    <a:pt x="2836" y="3639"/>
                    <a:pt x="3120" y="3742"/>
                    <a:pt x="3403" y="3742"/>
                  </a:cubicBezTo>
                  <a:cubicBezTo>
                    <a:pt x="3687" y="3742"/>
                    <a:pt x="3970" y="3639"/>
                    <a:pt x="4191" y="3435"/>
                  </a:cubicBezTo>
                  <a:cubicBezTo>
                    <a:pt x="4270" y="3356"/>
                    <a:pt x="4364" y="3316"/>
                    <a:pt x="4455" y="3316"/>
                  </a:cubicBezTo>
                  <a:close/>
                  <a:moveTo>
                    <a:pt x="757" y="1"/>
                  </a:moveTo>
                  <a:lnTo>
                    <a:pt x="757" y="2710"/>
                  </a:lnTo>
                  <a:cubicBezTo>
                    <a:pt x="757" y="3529"/>
                    <a:pt x="536" y="4285"/>
                    <a:pt x="1" y="5010"/>
                  </a:cubicBezTo>
                  <a:cubicBezTo>
                    <a:pt x="757" y="6049"/>
                    <a:pt x="1986" y="6743"/>
                    <a:pt x="3372" y="6743"/>
                  </a:cubicBezTo>
                  <a:cubicBezTo>
                    <a:pt x="4727" y="6743"/>
                    <a:pt x="5955" y="6049"/>
                    <a:pt x="6711" y="5010"/>
                  </a:cubicBezTo>
                  <a:cubicBezTo>
                    <a:pt x="6207" y="4285"/>
                    <a:pt x="5955" y="3498"/>
                    <a:pt x="5955" y="2710"/>
                  </a:cubicBezTo>
                  <a:lnTo>
                    <a:pt x="5955"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09" name="Google Shape;8409;p94"/>
            <p:cNvSpPr/>
            <p:nvPr/>
          </p:nvSpPr>
          <p:spPr>
            <a:xfrm>
              <a:off x="-54177250" y="4122000"/>
              <a:ext cx="57500" cy="141025"/>
            </a:xfrm>
            <a:custGeom>
              <a:avLst/>
              <a:gdLst/>
              <a:ahLst/>
              <a:cxnLst/>
              <a:rect l="l" t="t" r="r" b="b"/>
              <a:pathLst>
                <a:path w="2300" h="5641" extrusionOk="0">
                  <a:moveTo>
                    <a:pt x="1481" y="1"/>
                  </a:moveTo>
                  <a:cubicBezTo>
                    <a:pt x="1166" y="253"/>
                    <a:pt x="756" y="411"/>
                    <a:pt x="378" y="411"/>
                  </a:cubicBezTo>
                  <a:lnTo>
                    <a:pt x="0" y="411"/>
                  </a:lnTo>
                  <a:lnTo>
                    <a:pt x="0" y="3120"/>
                  </a:lnTo>
                  <a:cubicBezTo>
                    <a:pt x="0" y="4034"/>
                    <a:pt x="378" y="4821"/>
                    <a:pt x="945" y="5451"/>
                  </a:cubicBezTo>
                  <a:cubicBezTo>
                    <a:pt x="1103" y="5577"/>
                    <a:pt x="1292" y="5640"/>
                    <a:pt x="1481" y="5640"/>
                  </a:cubicBezTo>
                  <a:cubicBezTo>
                    <a:pt x="1670" y="5640"/>
                    <a:pt x="1859" y="5577"/>
                    <a:pt x="2017" y="5451"/>
                  </a:cubicBezTo>
                  <a:cubicBezTo>
                    <a:pt x="2300" y="5136"/>
                    <a:pt x="2300" y="4664"/>
                    <a:pt x="1985" y="4380"/>
                  </a:cubicBezTo>
                  <a:cubicBezTo>
                    <a:pt x="1639" y="4034"/>
                    <a:pt x="1481" y="3466"/>
                    <a:pt x="1481" y="1576"/>
                  </a:cubicBezTo>
                  <a:lnTo>
                    <a:pt x="1481"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410" name="Google Shape;8410;p94"/>
          <p:cNvGrpSpPr/>
          <p:nvPr/>
        </p:nvGrpSpPr>
        <p:grpSpPr>
          <a:xfrm>
            <a:off x="9991935" y="3644746"/>
            <a:ext cx="475064" cy="475964"/>
            <a:chOff x="-52458650" y="3194400"/>
            <a:chExt cx="316625" cy="317225"/>
          </a:xfrm>
        </p:grpSpPr>
        <p:sp>
          <p:nvSpPr>
            <p:cNvPr id="8411" name="Google Shape;8411;p94"/>
            <p:cNvSpPr/>
            <p:nvPr/>
          </p:nvSpPr>
          <p:spPr>
            <a:xfrm>
              <a:off x="-52458650" y="3194400"/>
              <a:ext cx="316625" cy="166000"/>
            </a:xfrm>
            <a:custGeom>
              <a:avLst/>
              <a:gdLst/>
              <a:ahLst/>
              <a:cxnLst/>
              <a:rect l="l" t="t" r="r" b="b"/>
              <a:pathLst>
                <a:path w="12665" h="6640" extrusionOk="0">
                  <a:moveTo>
                    <a:pt x="6309" y="0"/>
                  </a:moveTo>
                  <a:cubicBezTo>
                    <a:pt x="6254" y="0"/>
                    <a:pt x="6207" y="8"/>
                    <a:pt x="6175" y="24"/>
                  </a:cubicBezTo>
                  <a:lnTo>
                    <a:pt x="189" y="3017"/>
                  </a:lnTo>
                  <a:cubicBezTo>
                    <a:pt x="63" y="3080"/>
                    <a:pt x="0" y="3206"/>
                    <a:pt x="0" y="3332"/>
                  </a:cubicBezTo>
                  <a:cubicBezTo>
                    <a:pt x="0" y="3489"/>
                    <a:pt x="63" y="3615"/>
                    <a:pt x="189" y="3647"/>
                  </a:cubicBezTo>
                  <a:lnTo>
                    <a:pt x="2394" y="4434"/>
                  </a:lnTo>
                  <a:lnTo>
                    <a:pt x="3025" y="3143"/>
                  </a:lnTo>
                  <a:cubicBezTo>
                    <a:pt x="3088" y="3017"/>
                    <a:pt x="3214" y="2922"/>
                    <a:pt x="3340" y="2922"/>
                  </a:cubicBezTo>
                  <a:lnTo>
                    <a:pt x="9326" y="2922"/>
                  </a:lnTo>
                  <a:cubicBezTo>
                    <a:pt x="9483" y="2922"/>
                    <a:pt x="9609" y="3017"/>
                    <a:pt x="9641" y="3143"/>
                  </a:cubicBezTo>
                  <a:lnTo>
                    <a:pt x="10271" y="4434"/>
                  </a:lnTo>
                  <a:lnTo>
                    <a:pt x="11940" y="3836"/>
                  </a:lnTo>
                  <a:lnTo>
                    <a:pt x="11940" y="6293"/>
                  </a:lnTo>
                  <a:cubicBezTo>
                    <a:pt x="11940" y="6482"/>
                    <a:pt x="12098" y="6640"/>
                    <a:pt x="12287" y="6640"/>
                  </a:cubicBezTo>
                  <a:cubicBezTo>
                    <a:pt x="12476" y="6640"/>
                    <a:pt x="12634" y="6482"/>
                    <a:pt x="12634" y="6293"/>
                  </a:cubicBezTo>
                  <a:lnTo>
                    <a:pt x="12634" y="3300"/>
                  </a:lnTo>
                  <a:cubicBezTo>
                    <a:pt x="12665" y="3206"/>
                    <a:pt x="12634" y="3048"/>
                    <a:pt x="12508" y="3017"/>
                  </a:cubicBezTo>
                  <a:lnTo>
                    <a:pt x="6490" y="24"/>
                  </a:lnTo>
                  <a:cubicBezTo>
                    <a:pt x="6427" y="8"/>
                    <a:pt x="6364" y="0"/>
                    <a:pt x="6309"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12" name="Google Shape;8412;p94"/>
            <p:cNvSpPr/>
            <p:nvPr/>
          </p:nvSpPr>
          <p:spPr>
            <a:xfrm>
              <a:off x="-52379100" y="3287125"/>
              <a:ext cx="156750" cy="18925"/>
            </a:xfrm>
            <a:custGeom>
              <a:avLst/>
              <a:gdLst/>
              <a:ahLst/>
              <a:cxnLst/>
              <a:rect l="l" t="t" r="r" b="b"/>
              <a:pathLst>
                <a:path w="6270" h="757" extrusionOk="0">
                  <a:moveTo>
                    <a:pt x="378" y="1"/>
                  </a:moveTo>
                  <a:lnTo>
                    <a:pt x="0" y="757"/>
                  </a:lnTo>
                  <a:lnTo>
                    <a:pt x="6270" y="757"/>
                  </a:lnTo>
                  <a:lnTo>
                    <a:pt x="5892"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13" name="Google Shape;8413;p94"/>
            <p:cNvSpPr/>
            <p:nvPr/>
          </p:nvSpPr>
          <p:spPr>
            <a:xfrm>
              <a:off x="-52383825" y="3361950"/>
              <a:ext cx="55150" cy="37050"/>
            </a:xfrm>
            <a:custGeom>
              <a:avLst/>
              <a:gdLst/>
              <a:ahLst/>
              <a:cxnLst/>
              <a:rect l="l" t="t" r="r" b="b"/>
              <a:pathLst>
                <a:path w="2206" h="1482" extrusionOk="0">
                  <a:moveTo>
                    <a:pt x="347" y="1"/>
                  </a:moveTo>
                  <a:cubicBezTo>
                    <a:pt x="158" y="1"/>
                    <a:pt x="0" y="158"/>
                    <a:pt x="0" y="379"/>
                  </a:cubicBezTo>
                  <a:lnTo>
                    <a:pt x="0" y="1104"/>
                  </a:lnTo>
                  <a:cubicBezTo>
                    <a:pt x="0" y="1293"/>
                    <a:pt x="158" y="1450"/>
                    <a:pt x="347" y="1450"/>
                  </a:cubicBezTo>
                  <a:lnTo>
                    <a:pt x="1103" y="1450"/>
                  </a:lnTo>
                  <a:lnTo>
                    <a:pt x="1103" y="1482"/>
                  </a:lnTo>
                  <a:cubicBezTo>
                    <a:pt x="1733" y="1482"/>
                    <a:pt x="2205" y="946"/>
                    <a:pt x="2205" y="379"/>
                  </a:cubicBezTo>
                  <a:cubicBezTo>
                    <a:pt x="2205" y="158"/>
                    <a:pt x="2048" y="1"/>
                    <a:pt x="182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14" name="Google Shape;8414;p94"/>
            <p:cNvSpPr/>
            <p:nvPr/>
          </p:nvSpPr>
          <p:spPr>
            <a:xfrm>
              <a:off x="-52401950" y="3380075"/>
              <a:ext cx="204800" cy="131550"/>
            </a:xfrm>
            <a:custGeom>
              <a:avLst/>
              <a:gdLst/>
              <a:ahLst/>
              <a:cxnLst/>
              <a:rect l="l" t="t" r="r" b="b"/>
              <a:pathLst>
                <a:path w="8192" h="5262" extrusionOk="0">
                  <a:moveTo>
                    <a:pt x="5085" y="1804"/>
                  </a:moveTo>
                  <a:cubicBezTo>
                    <a:pt x="5175" y="1804"/>
                    <a:pt x="5262" y="1843"/>
                    <a:pt x="5325" y="1922"/>
                  </a:cubicBezTo>
                  <a:cubicBezTo>
                    <a:pt x="5514" y="2080"/>
                    <a:pt x="5514" y="2332"/>
                    <a:pt x="5356" y="2426"/>
                  </a:cubicBezTo>
                  <a:cubicBezTo>
                    <a:pt x="5010" y="2804"/>
                    <a:pt x="4537" y="2993"/>
                    <a:pt x="4065" y="2993"/>
                  </a:cubicBezTo>
                  <a:cubicBezTo>
                    <a:pt x="3561" y="2993"/>
                    <a:pt x="3088" y="2804"/>
                    <a:pt x="2710" y="2426"/>
                  </a:cubicBezTo>
                  <a:cubicBezTo>
                    <a:pt x="2552" y="2269"/>
                    <a:pt x="2552" y="2048"/>
                    <a:pt x="2710" y="1922"/>
                  </a:cubicBezTo>
                  <a:cubicBezTo>
                    <a:pt x="2789" y="1843"/>
                    <a:pt x="2891" y="1804"/>
                    <a:pt x="2990" y="1804"/>
                  </a:cubicBezTo>
                  <a:cubicBezTo>
                    <a:pt x="3088" y="1804"/>
                    <a:pt x="3182" y="1843"/>
                    <a:pt x="3245" y="1922"/>
                  </a:cubicBezTo>
                  <a:cubicBezTo>
                    <a:pt x="3450" y="2143"/>
                    <a:pt x="3734" y="2253"/>
                    <a:pt x="4021" y="2253"/>
                  </a:cubicBezTo>
                  <a:cubicBezTo>
                    <a:pt x="4309" y="2253"/>
                    <a:pt x="4600" y="2143"/>
                    <a:pt x="4821" y="1922"/>
                  </a:cubicBezTo>
                  <a:cubicBezTo>
                    <a:pt x="4899" y="1843"/>
                    <a:pt x="4994" y="1804"/>
                    <a:pt x="5085" y="1804"/>
                  </a:cubicBezTo>
                  <a:close/>
                  <a:moveTo>
                    <a:pt x="3655" y="0"/>
                  </a:moveTo>
                  <a:cubicBezTo>
                    <a:pt x="3498" y="851"/>
                    <a:pt x="2710" y="1481"/>
                    <a:pt x="1859" y="1481"/>
                  </a:cubicBezTo>
                  <a:lnTo>
                    <a:pt x="1103" y="1481"/>
                  </a:lnTo>
                  <a:cubicBezTo>
                    <a:pt x="473" y="1481"/>
                    <a:pt x="0" y="977"/>
                    <a:pt x="0" y="379"/>
                  </a:cubicBezTo>
                  <a:lnTo>
                    <a:pt x="0" y="1135"/>
                  </a:lnTo>
                  <a:cubicBezTo>
                    <a:pt x="0" y="3371"/>
                    <a:pt x="1859" y="5262"/>
                    <a:pt x="4096" y="5262"/>
                  </a:cubicBezTo>
                  <a:cubicBezTo>
                    <a:pt x="6333" y="5262"/>
                    <a:pt x="8192" y="3403"/>
                    <a:pt x="8192" y="1135"/>
                  </a:cubicBezTo>
                  <a:lnTo>
                    <a:pt x="8192" y="379"/>
                  </a:lnTo>
                  <a:cubicBezTo>
                    <a:pt x="8160" y="1009"/>
                    <a:pt x="7656" y="1481"/>
                    <a:pt x="7058" y="1481"/>
                  </a:cubicBezTo>
                  <a:lnTo>
                    <a:pt x="6301" y="1481"/>
                  </a:lnTo>
                  <a:cubicBezTo>
                    <a:pt x="5388" y="1481"/>
                    <a:pt x="4663" y="851"/>
                    <a:pt x="450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15" name="Google Shape;8415;p94"/>
            <p:cNvSpPr/>
            <p:nvPr/>
          </p:nvSpPr>
          <p:spPr>
            <a:xfrm>
              <a:off x="-52272000" y="3361950"/>
              <a:ext cx="55175" cy="37050"/>
            </a:xfrm>
            <a:custGeom>
              <a:avLst/>
              <a:gdLst/>
              <a:ahLst/>
              <a:cxnLst/>
              <a:rect l="l" t="t" r="r" b="b"/>
              <a:pathLst>
                <a:path w="2207" h="1482" extrusionOk="0">
                  <a:moveTo>
                    <a:pt x="347" y="1"/>
                  </a:moveTo>
                  <a:cubicBezTo>
                    <a:pt x="158" y="1"/>
                    <a:pt x="1" y="158"/>
                    <a:pt x="1" y="379"/>
                  </a:cubicBezTo>
                  <a:cubicBezTo>
                    <a:pt x="1" y="1009"/>
                    <a:pt x="505" y="1482"/>
                    <a:pt x="1103" y="1482"/>
                  </a:cubicBezTo>
                  <a:lnTo>
                    <a:pt x="1860" y="1482"/>
                  </a:lnTo>
                  <a:cubicBezTo>
                    <a:pt x="2049" y="1482"/>
                    <a:pt x="2206" y="1324"/>
                    <a:pt x="2206" y="1104"/>
                  </a:cubicBezTo>
                  <a:lnTo>
                    <a:pt x="2206" y="379"/>
                  </a:lnTo>
                  <a:cubicBezTo>
                    <a:pt x="2206" y="158"/>
                    <a:pt x="2049" y="1"/>
                    <a:pt x="186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16" name="Google Shape;8416;p94"/>
            <p:cNvSpPr/>
            <p:nvPr/>
          </p:nvSpPr>
          <p:spPr>
            <a:xfrm>
              <a:off x="-52402750" y="3324950"/>
              <a:ext cx="204825" cy="46475"/>
            </a:xfrm>
            <a:custGeom>
              <a:avLst/>
              <a:gdLst/>
              <a:ahLst/>
              <a:cxnLst/>
              <a:rect l="l" t="t" r="r" b="b"/>
              <a:pathLst>
                <a:path w="8193" h="1859" extrusionOk="0">
                  <a:moveTo>
                    <a:pt x="1" y="0"/>
                  </a:moveTo>
                  <a:lnTo>
                    <a:pt x="1" y="1859"/>
                  </a:lnTo>
                  <a:cubicBezTo>
                    <a:pt x="1" y="1229"/>
                    <a:pt x="505" y="725"/>
                    <a:pt x="1104" y="725"/>
                  </a:cubicBezTo>
                  <a:lnTo>
                    <a:pt x="2584" y="725"/>
                  </a:lnTo>
                  <a:cubicBezTo>
                    <a:pt x="3057" y="725"/>
                    <a:pt x="3498" y="1071"/>
                    <a:pt x="3656" y="1481"/>
                  </a:cubicBezTo>
                  <a:lnTo>
                    <a:pt x="4538" y="1481"/>
                  </a:lnTo>
                  <a:cubicBezTo>
                    <a:pt x="4695" y="1071"/>
                    <a:pt x="5073" y="725"/>
                    <a:pt x="5577" y="725"/>
                  </a:cubicBezTo>
                  <a:lnTo>
                    <a:pt x="7090" y="725"/>
                  </a:lnTo>
                  <a:cubicBezTo>
                    <a:pt x="7720" y="725"/>
                    <a:pt x="8192" y="1260"/>
                    <a:pt x="8192" y="1859"/>
                  </a:cubicBezTo>
                  <a:lnTo>
                    <a:pt x="8192"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17" name="Google Shape;8417;p94"/>
            <p:cNvSpPr/>
            <p:nvPr/>
          </p:nvSpPr>
          <p:spPr>
            <a:xfrm>
              <a:off x="-52440550" y="3349350"/>
              <a:ext cx="18925" cy="63825"/>
            </a:xfrm>
            <a:custGeom>
              <a:avLst/>
              <a:gdLst/>
              <a:ahLst/>
              <a:cxnLst/>
              <a:rect l="l" t="t" r="r" b="b"/>
              <a:pathLst>
                <a:path w="757" h="2553" extrusionOk="0">
                  <a:moveTo>
                    <a:pt x="757" y="1"/>
                  </a:moveTo>
                  <a:cubicBezTo>
                    <a:pt x="284" y="190"/>
                    <a:pt x="1" y="725"/>
                    <a:pt x="1" y="1261"/>
                  </a:cubicBezTo>
                  <a:cubicBezTo>
                    <a:pt x="1" y="1797"/>
                    <a:pt x="316" y="2301"/>
                    <a:pt x="757" y="2553"/>
                  </a:cubicBezTo>
                  <a:lnTo>
                    <a:pt x="757"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18" name="Google Shape;8418;p94"/>
            <p:cNvSpPr/>
            <p:nvPr/>
          </p:nvSpPr>
          <p:spPr>
            <a:xfrm>
              <a:off x="-52179050" y="3348575"/>
              <a:ext cx="18125" cy="63825"/>
            </a:xfrm>
            <a:custGeom>
              <a:avLst/>
              <a:gdLst/>
              <a:ahLst/>
              <a:cxnLst/>
              <a:rect l="l" t="t" r="r" b="b"/>
              <a:pathLst>
                <a:path w="725" h="2553" extrusionOk="0">
                  <a:moveTo>
                    <a:pt x="0" y="0"/>
                  </a:moveTo>
                  <a:lnTo>
                    <a:pt x="0" y="2552"/>
                  </a:lnTo>
                  <a:cubicBezTo>
                    <a:pt x="410" y="2269"/>
                    <a:pt x="725" y="1796"/>
                    <a:pt x="725" y="1260"/>
                  </a:cubicBezTo>
                  <a:cubicBezTo>
                    <a:pt x="725" y="756"/>
                    <a:pt x="410" y="221"/>
                    <a:pt x="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419" name="Google Shape;8419;p94"/>
          <p:cNvGrpSpPr/>
          <p:nvPr/>
        </p:nvGrpSpPr>
        <p:grpSpPr>
          <a:xfrm>
            <a:off x="6483768" y="3651535"/>
            <a:ext cx="419549" cy="478628"/>
            <a:chOff x="-54793175" y="3198925"/>
            <a:chExt cx="279625" cy="319000"/>
          </a:xfrm>
        </p:grpSpPr>
        <p:sp>
          <p:nvSpPr>
            <p:cNvPr id="8420" name="Google Shape;8420;p94"/>
            <p:cNvSpPr/>
            <p:nvPr/>
          </p:nvSpPr>
          <p:spPr>
            <a:xfrm>
              <a:off x="-54532475" y="3354075"/>
              <a:ext cx="18925" cy="60675"/>
            </a:xfrm>
            <a:custGeom>
              <a:avLst/>
              <a:gdLst/>
              <a:ahLst/>
              <a:cxnLst/>
              <a:rect l="l" t="t" r="r" b="b"/>
              <a:pathLst>
                <a:path w="757" h="2427" extrusionOk="0">
                  <a:moveTo>
                    <a:pt x="1" y="1"/>
                  </a:moveTo>
                  <a:lnTo>
                    <a:pt x="1" y="788"/>
                  </a:lnTo>
                  <a:cubicBezTo>
                    <a:pt x="158" y="1355"/>
                    <a:pt x="190" y="1891"/>
                    <a:pt x="190" y="2427"/>
                  </a:cubicBezTo>
                  <a:cubicBezTo>
                    <a:pt x="505" y="2143"/>
                    <a:pt x="757" y="1734"/>
                    <a:pt x="757" y="1261"/>
                  </a:cubicBezTo>
                  <a:cubicBezTo>
                    <a:pt x="757" y="725"/>
                    <a:pt x="473" y="253"/>
                    <a:pt x="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21" name="Google Shape;8421;p94"/>
            <p:cNvSpPr/>
            <p:nvPr/>
          </p:nvSpPr>
          <p:spPr>
            <a:xfrm>
              <a:off x="-54793175" y="3198925"/>
              <a:ext cx="97675" cy="126050"/>
            </a:xfrm>
            <a:custGeom>
              <a:avLst/>
              <a:gdLst/>
              <a:ahLst/>
              <a:cxnLst/>
              <a:rect l="l" t="t" r="r" b="b"/>
              <a:pathLst>
                <a:path w="3907" h="5042" extrusionOk="0">
                  <a:moveTo>
                    <a:pt x="2993" y="0"/>
                  </a:moveTo>
                  <a:cubicBezTo>
                    <a:pt x="2426" y="0"/>
                    <a:pt x="1954" y="315"/>
                    <a:pt x="1702" y="756"/>
                  </a:cubicBezTo>
                  <a:cubicBezTo>
                    <a:pt x="1632" y="746"/>
                    <a:pt x="1562" y="742"/>
                    <a:pt x="1494" y="742"/>
                  </a:cubicBezTo>
                  <a:cubicBezTo>
                    <a:pt x="695" y="742"/>
                    <a:pt x="0" y="1396"/>
                    <a:pt x="0" y="2237"/>
                  </a:cubicBezTo>
                  <a:cubicBezTo>
                    <a:pt x="0" y="2521"/>
                    <a:pt x="63" y="2741"/>
                    <a:pt x="190" y="2993"/>
                  </a:cubicBezTo>
                  <a:cubicBezTo>
                    <a:pt x="63" y="3214"/>
                    <a:pt x="0" y="3466"/>
                    <a:pt x="0" y="3749"/>
                  </a:cubicBezTo>
                  <a:cubicBezTo>
                    <a:pt x="0" y="4285"/>
                    <a:pt x="316" y="4758"/>
                    <a:pt x="757" y="5041"/>
                  </a:cubicBezTo>
                  <a:lnTo>
                    <a:pt x="757" y="4852"/>
                  </a:lnTo>
                  <a:cubicBezTo>
                    <a:pt x="757" y="2804"/>
                    <a:pt x="2048" y="1008"/>
                    <a:pt x="3907" y="315"/>
                  </a:cubicBezTo>
                  <a:cubicBezTo>
                    <a:pt x="3655" y="126"/>
                    <a:pt x="3340" y="0"/>
                    <a:pt x="2993"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22" name="Google Shape;8422;p94"/>
            <p:cNvSpPr/>
            <p:nvPr/>
          </p:nvSpPr>
          <p:spPr>
            <a:xfrm>
              <a:off x="-54624625" y="3349350"/>
              <a:ext cx="55150" cy="55175"/>
            </a:xfrm>
            <a:custGeom>
              <a:avLst/>
              <a:gdLst/>
              <a:ahLst/>
              <a:cxnLst/>
              <a:rect l="l" t="t" r="r" b="b"/>
              <a:pathLst>
                <a:path w="2206" h="2207" extrusionOk="0">
                  <a:moveTo>
                    <a:pt x="1103" y="1"/>
                  </a:moveTo>
                  <a:cubicBezTo>
                    <a:pt x="473" y="1"/>
                    <a:pt x="1" y="505"/>
                    <a:pt x="1" y="1103"/>
                  </a:cubicBezTo>
                  <a:cubicBezTo>
                    <a:pt x="1" y="1702"/>
                    <a:pt x="473" y="2206"/>
                    <a:pt x="1103" y="2206"/>
                  </a:cubicBezTo>
                  <a:cubicBezTo>
                    <a:pt x="1702" y="2206"/>
                    <a:pt x="2206" y="1702"/>
                    <a:pt x="2206" y="1103"/>
                  </a:cubicBezTo>
                  <a:cubicBezTo>
                    <a:pt x="2206" y="505"/>
                    <a:pt x="1702" y="1"/>
                    <a:pt x="1103"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23" name="Google Shape;8423;p94"/>
            <p:cNvSpPr/>
            <p:nvPr/>
          </p:nvSpPr>
          <p:spPr>
            <a:xfrm>
              <a:off x="-54737250" y="3349350"/>
              <a:ext cx="55150" cy="55175"/>
            </a:xfrm>
            <a:custGeom>
              <a:avLst/>
              <a:gdLst/>
              <a:ahLst/>
              <a:cxnLst/>
              <a:rect l="l" t="t" r="r" b="b"/>
              <a:pathLst>
                <a:path w="2206" h="2207" extrusionOk="0">
                  <a:moveTo>
                    <a:pt x="1103" y="1"/>
                  </a:moveTo>
                  <a:cubicBezTo>
                    <a:pt x="504" y="1"/>
                    <a:pt x="0" y="505"/>
                    <a:pt x="0" y="1103"/>
                  </a:cubicBezTo>
                  <a:cubicBezTo>
                    <a:pt x="0" y="1702"/>
                    <a:pt x="504" y="2206"/>
                    <a:pt x="1103" y="2206"/>
                  </a:cubicBezTo>
                  <a:cubicBezTo>
                    <a:pt x="1733" y="2206"/>
                    <a:pt x="2206" y="1702"/>
                    <a:pt x="2206" y="1103"/>
                  </a:cubicBezTo>
                  <a:cubicBezTo>
                    <a:pt x="2206" y="505"/>
                    <a:pt x="1733" y="1"/>
                    <a:pt x="1103"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24" name="Google Shape;8424;p94"/>
            <p:cNvSpPr/>
            <p:nvPr/>
          </p:nvSpPr>
          <p:spPr>
            <a:xfrm>
              <a:off x="-54770325" y="3218600"/>
              <a:ext cx="233925" cy="299325"/>
            </a:xfrm>
            <a:custGeom>
              <a:avLst/>
              <a:gdLst/>
              <a:ahLst/>
              <a:cxnLst/>
              <a:rect l="l" t="t" r="r" b="b"/>
              <a:pathLst>
                <a:path w="9357" h="11973" extrusionOk="0">
                  <a:moveTo>
                    <a:pt x="6175" y="2962"/>
                  </a:moveTo>
                  <a:cubicBezTo>
                    <a:pt x="6364" y="2962"/>
                    <a:pt x="6522" y="3120"/>
                    <a:pt x="6522" y="3309"/>
                  </a:cubicBezTo>
                  <a:cubicBezTo>
                    <a:pt x="6522" y="3498"/>
                    <a:pt x="6364" y="3656"/>
                    <a:pt x="6175" y="3656"/>
                  </a:cubicBezTo>
                  <a:lnTo>
                    <a:pt x="3182" y="3656"/>
                  </a:lnTo>
                  <a:cubicBezTo>
                    <a:pt x="2993" y="3656"/>
                    <a:pt x="2836" y="3498"/>
                    <a:pt x="2836" y="3309"/>
                  </a:cubicBezTo>
                  <a:cubicBezTo>
                    <a:pt x="2836" y="3120"/>
                    <a:pt x="2993" y="2962"/>
                    <a:pt x="3182" y="2962"/>
                  </a:cubicBezTo>
                  <a:close/>
                  <a:moveTo>
                    <a:pt x="6931" y="4443"/>
                  </a:moveTo>
                  <a:cubicBezTo>
                    <a:pt x="9357" y="4443"/>
                    <a:pt x="9357" y="8192"/>
                    <a:pt x="6931" y="8192"/>
                  </a:cubicBezTo>
                  <a:cubicBezTo>
                    <a:pt x="6018" y="8192"/>
                    <a:pt x="5261" y="7562"/>
                    <a:pt x="5104" y="6680"/>
                  </a:cubicBezTo>
                  <a:lnTo>
                    <a:pt x="4285" y="6680"/>
                  </a:lnTo>
                  <a:cubicBezTo>
                    <a:pt x="4127" y="7562"/>
                    <a:pt x="3340" y="8192"/>
                    <a:pt x="2458" y="8192"/>
                  </a:cubicBezTo>
                  <a:cubicBezTo>
                    <a:pt x="0" y="8192"/>
                    <a:pt x="0" y="4443"/>
                    <a:pt x="2458" y="4443"/>
                  </a:cubicBezTo>
                  <a:cubicBezTo>
                    <a:pt x="3371" y="4443"/>
                    <a:pt x="4127" y="5073"/>
                    <a:pt x="4285" y="5955"/>
                  </a:cubicBezTo>
                  <a:lnTo>
                    <a:pt x="5104" y="5955"/>
                  </a:lnTo>
                  <a:cubicBezTo>
                    <a:pt x="5261" y="5073"/>
                    <a:pt x="6049" y="4443"/>
                    <a:pt x="6931" y="4443"/>
                  </a:cubicBezTo>
                  <a:close/>
                  <a:moveTo>
                    <a:pt x="5695" y="8547"/>
                  </a:moveTo>
                  <a:cubicBezTo>
                    <a:pt x="5789" y="8547"/>
                    <a:pt x="5876" y="8586"/>
                    <a:pt x="5923" y="8665"/>
                  </a:cubicBezTo>
                  <a:cubicBezTo>
                    <a:pt x="6144" y="8791"/>
                    <a:pt x="6144" y="9011"/>
                    <a:pt x="5986" y="9169"/>
                  </a:cubicBezTo>
                  <a:cubicBezTo>
                    <a:pt x="5608" y="9515"/>
                    <a:pt x="5135" y="9704"/>
                    <a:pt x="4631" y="9704"/>
                  </a:cubicBezTo>
                  <a:cubicBezTo>
                    <a:pt x="4127" y="9704"/>
                    <a:pt x="3655" y="9515"/>
                    <a:pt x="3340" y="9169"/>
                  </a:cubicBezTo>
                  <a:cubicBezTo>
                    <a:pt x="3182" y="9011"/>
                    <a:pt x="3182" y="8791"/>
                    <a:pt x="3340" y="8665"/>
                  </a:cubicBezTo>
                  <a:cubicBezTo>
                    <a:pt x="3418" y="8586"/>
                    <a:pt x="3513" y="8547"/>
                    <a:pt x="3603" y="8547"/>
                  </a:cubicBezTo>
                  <a:cubicBezTo>
                    <a:pt x="3694" y="8547"/>
                    <a:pt x="3781" y="8586"/>
                    <a:pt x="3844" y="8665"/>
                  </a:cubicBezTo>
                  <a:cubicBezTo>
                    <a:pt x="4064" y="8885"/>
                    <a:pt x="4348" y="8996"/>
                    <a:pt x="4631" y="8996"/>
                  </a:cubicBezTo>
                  <a:cubicBezTo>
                    <a:pt x="4915" y="8996"/>
                    <a:pt x="5198" y="8885"/>
                    <a:pt x="5419" y="8665"/>
                  </a:cubicBezTo>
                  <a:cubicBezTo>
                    <a:pt x="5498" y="8586"/>
                    <a:pt x="5600" y="8547"/>
                    <a:pt x="5695" y="8547"/>
                  </a:cubicBezTo>
                  <a:close/>
                  <a:moveTo>
                    <a:pt x="4663" y="1"/>
                  </a:moveTo>
                  <a:cubicBezTo>
                    <a:pt x="2426" y="1"/>
                    <a:pt x="599" y="1828"/>
                    <a:pt x="599" y="4097"/>
                  </a:cubicBezTo>
                  <a:lnTo>
                    <a:pt x="599" y="6270"/>
                  </a:lnTo>
                  <a:cubicBezTo>
                    <a:pt x="158" y="7751"/>
                    <a:pt x="441" y="9137"/>
                    <a:pt x="1260" y="10240"/>
                  </a:cubicBezTo>
                  <a:cubicBezTo>
                    <a:pt x="2079" y="11343"/>
                    <a:pt x="3340" y="11973"/>
                    <a:pt x="4663" y="11973"/>
                  </a:cubicBezTo>
                  <a:cubicBezTo>
                    <a:pt x="6018" y="11973"/>
                    <a:pt x="7309" y="11343"/>
                    <a:pt x="8097" y="10240"/>
                  </a:cubicBezTo>
                  <a:cubicBezTo>
                    <a:pt x="8916" y="9169"/>
                    <a:pt x="9200" y="7783"/>
                    <a:pt x="8758" y="6270"/>
                  </a:cubicBezTo>
                  <a:lnTo>
                    <a:pt x="8758" y="4097"/>
                  </a:lnTo>
                  <a:cubicBezTo>
                    <a:pt x="8758" y="2994"/>
                    <a:pt x="8349" y="1954"/>
                    <a:pt x="7593" y="1167"/>
                  </a:cubicBezTo>
                  <a:cubicBezTo>
                    <a:pt x="6805" y="379"/>
                    <a:pt x="5766" y="1"/>
                    <a:pt x="4663"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25" name="Google Shape;8425;p94"/>
            <p:cNvSpPr/>
            <p:nvPr/>
          </p:nvSpPr>
          <p:spPr>
            <a:xfrm>
              <a:off x="-54612025" y="3198925"/>
              <a:ext cx="96100" cy="123675"/>
            </a:xfrm>
            <a:custGeom>
              <a:avLst/>
              <a:gdLst/>
              <a:ahLst/>
              <a:cxnLst/>
              <a:rect l="l" t="t" r="r" b="b"/>
              <a:pathLst>
                <a:path w="3844" h="4947" extrusionOk="0">
                  <a:moveTo>
                    <a:pt x="851" y="0"/>
                  </a:moveTo>
                  <a:cubicBezTo>
                    <a:pt x="536" y="0"/>
                    <a:pt x="221" y="95"/>
                    <a:pt x="1" y="252"/>
                  </a:cubicBezTo>
                  <a:cubicBezTo>
                    <a:pt x="662" y="504"/>
                    <a:pt x="1261" y="882"/>
                    <a:pt x="1765" y="1418"/>
                  </a:cubicBezTo>
                  <a:cubicBezTo>
                    <a:pt x="2679" y="2363"/>
                    <a:pt x="3183" y="3560"/>
                    <a:pt x="3183" y="4821"/>
                  </a:cubicBezTo>
                  <a:lnTo>
                    <a:pt x="3183" y="4947"/>
                  </a:lnTo>
                  <a:cubicBezTo>
                    <a:pt x="3592" y="4695"/>
                    <a:pt x="3844" y="4253"/>
                    <a:pt x="3844" y="3749"/>
                  </a:cubicBezTo>
                  <a:cubicBezTo>
                    <a:pt x="3844" y="3466"/>
                    <a:pt x="3781" y="3214"/>
                    <a:pt x="3655" y="2993"/>
                  </a:cubicBezTo>
                  <a:cubicBezTo>
                    <a:pt x="3781" y="2741"/>
                    <a:pt x="3844" y="2521"/>
                    <a:pt x="3844" y="2237"/>
                  </a:cubicBezTo>
                  <a:cubicBezTo>
                    <a:pt x="3844" y="1380"/>
                    <a:pt x="3123" y="716"/>
                    <a:pt x="2330" y="716"/>
                  </a:cubicBezTo>
                  <a:cubicBezTo>
                    <a:pt x="2279" y="716"/>
                    <a:pt x="2227" y="719"/>
                    <a:pt x="2174" y="725"/>
                  </a:cubicBezTo>
                  <a:cubicBezTo>
                    <a:pt x="1891" y="252"/>
                    <a:pt x="1418" y="0"/>
                    <a:pt x="85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26" name="Google Shape;8426;p94"/>
            <p:cNvSpPr/>
            <p:nvPr/>
          </p:nvSpPr>
          <p:spPr>
            <a:xfrm>
              <a:off x="-54793175" y="3353300"/>
              <a:ext cx="18925" cy="60675"/>
            </a:xfrm>
            <a:custGeom>
              <a:avLst/>
              <a:gdLst/>
              <a:ahLst/>
              <a:cxnLst/>
              <a:rect l="l" t="t" r="r" b="b"/>
              <a:pathLst>
                <a:path w="757" h="2427" extrusionOk="0">
                  <a:moveTo>
                    <a:pt x="757" y="0"/>
                  </a:moveTo>
                  <a:cubicBezTo>
                    <a:pt x="316" y="284"/>
                    <a:pt x="0" y="756"/>
                    <a:pt x="0" y="1292"/>
                  </a:cubicBezTo>
                  <a:cubicBezTo>
                    <a:pt x="0" y="1765"/>
                    <a:pt x="190" y="2174"/>
                    <a:pt x="536" y="2426"/>
                  </a:cubicBezTo>
                  <a:cubicBezTo>
                    <a:pt x="505" y="1859"/>
                    <a:pt x="599" y="1292"/>
                    <a:pt x="757" y="756"/>
                  </a:cubicBezTo>
                  <a:lnTo>
                    <a:pt x="757"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427" name="Google Shape;8427;p94"/>
          <p:cNvGrpSpPr/>
          <p:nvPr/>
        </p:nvGrpSpPr>
        <p:grpSpPr>
          <a:xfrm>
            <a:off x="10004333" y="4270049"/>
            <a:ext cx="450271" cy="477127"/>
            <a:chOff x="-52450000" y="3584850"/>
            <a:chExt cx="300100" cy="318000"/>
          </a:xfrm>
        </p:grpSpPr>
        <p:sp>
          <p:nvSpPr>
            <p:cNvPr id="8428" name="Google Shape;8428;p94"/>
            <p:cNvSpPr/>
            <p:nvPr/>
          </p:nvSpPr>
          <p:spPr>
            <a:xfrm>
              <a:off x="-52206625" y="3601400"/>
              <a:ext cx="55150" cy="55950"/>
            </a:xfrm>
            <a:custGeom>
              <a:avLst/>
              <a:gdLst/>
              <a:ahLst/>
              <a:cxnLst/>
              <a:rect l="l" t="t" r="r" b="b"/>
              <a:pathLst>
                <a:path w="2206" h="2238" extrusionOk="0">
                  <a:moveTo>
                    <a:pt x="1986" y="0"/>
                  </a:moveTo>
                  <a:cubicBezTo>
                    <a:pt x="1513" y="32"/>
                    <a:pt x="1103" y="252"/>
                    <a:pt x="694" y="599"/>
                  </a:cubicBezTo>
                  <a:cubicBezTo>
                    <a:pt x="347" y="914"/>
                    <a:pt x="64" y="1387"/>
                    <a:pt x="1" y="1859"/>
                  </a:cubicBezTo>
                  <a:cubicBezTo>
                    <a:pt x="64" y="1985"/>
                    <a:pt x="158" y="2143"/>
                    <a:pt x="221" y="2237"/>
                  </a:cubicBezTo>
                  <a:cubicBezTo>
                    <a:pt x="725" y="2174"/>
                    <a:pt x="1166" y="1985"/>
                    <a:pt x="1513" y="1607"/>
                  </a:cubicBezTo>
                  <a:cubicBezTo>
                    <a:pt x="1923" y="1197"/>
                    <a:pt x="2143" y="693"/>
                    <a:pt x="2206" y="189"/>
                  </a:cubicBezTo>
                  <a:cubicBezTo>
                    <a:pt x="2206" y="158"/>
                    <a:pt x="2206" y="95"/>
                    <a:pt x="2143" y="32"/>
                  </a:cubicBezTo>
                  <a:cubicBezTo>
                    <a:pt x="2112" y="0"/>
                    <a:pt x="2080" y="0"/>
                    <a:pt x="198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29" name="Google Shape;8429;p94"/>
            <p:cNvSpPr/>
            <p:nvPr/>
          </p:nvSpPr>
          <p:spPr>
            <a:xfrm>
              <a:off x="-52271200" y="3601700"/>
              <a:ext cx="29950" cy="11525"/>
            </a:xfrm>
            <a:custGeom>
              <a:avLst/>
              <a:gdLst/>
              <a:ahLst/>
              <a:cxnLst/>
              <a:rect l="l" t="t" r="r" b="b"/>
              <a:pathLst>
                <a:path w="1198" h="461" extrusionOk="0">
                  <a:moveTo>
                    <a:pt x="757" y="1"/>
                  </a:moveTo>
                  <a:cubicBezTo>
                    <a:pt x="507" y="1"/>
                    <a:pt x="260" y="23"/>
                    <a:pt x="0" y="83"/>
                  </a:cubicBezTo>
                  <a:cubicBezTo>
                    <a:pt x="410" y="146"/>
                    <a:pt x="756" y="272"/>
                    <a:pt x="1103" y="461"/>
                  </a:cubicBezTo>
                  <a:cubicBezTo>
                    <a:pt x="1103" y="303"/>
                    <a:pt x="1166" y="146"/>
                    <a:pt x="1197" y="20"/>
                  </a:cubicBezTo>
                  <a:cubicBezTo>
                    <a:pt x="1048" y="8"/>
                    <a:pt x="902" y="1"/>
                    <a:pt x="75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30" name="Google Shape;8430;p94"/>
            <p:cNvSpPr/>
            <p:nvPr/>
          </p:nvSpPr>
          <p:spPr>
            <a:xfrm>
              <a:off x="-52225525" y="3584850"/>
              <a:ext cx="30750" cy="44925"/>
            </a:xfrm>
            <a:custGeom>
              <a:avLst/>
              <a:gdLst/>
              <a:ahLst/>
              <a:cxnLst/>
              <a:rect l="l" t="t" r="r" b="b"/>
              <a:pathLst>
                <a:path w="1230" h="1797" extrusionOk="0">
                  <a:moveTo>
                    <a:pt x="757" y="1"/>
                  </a:moveTo>
                  <a:cubicBezTo>
                    <a:pt x="694" y="1"/>
                    <a:pt x="662" y="32"/>
                    <a:pt x="631" y="64"/>
                  </a:cubicBezTo>
                  <a:cubicBezTo>
                    <a:pt x="442" y="316"/>
                    <a:pt x="1" y="820"/>
                    <a:pt x="1" y="1418"/>
                  </a:cubicBezTo>
                  <a:lnTo>
                    <a:pt x="1" y="1607"/>
                  </a:lnTo>
                  <a:cubicBezTo>
                    <a:pt x="64" y="1702"/>
                    <a:pt x="158" y="1733"/>
                    <a:pt x="190" y="1796"/>
                  </a:cubicBezTo>
                  <a:cubicBezTo>
                    <a:pt x="347" y="1355"/>
                    <a:pt x="631" y="977"/>
                    <a:pt x="977" y="662"/>
                  </a:cubicBezTo>
                  <a:cubicBezTo>
                    <a:pt x="1072" y="599"/>
                    <a:pt x="1135" y="536"/>
                    <a:pt x="1229" y="505"/>
                  </a:cubicBezTo>
                  <a:cubicBezTo>
                    <a:pt x="1103" y="316"/>
                    <a:pt x="977" y="190"/>
                    <a:pt x="851" y="64"/>
                  </a:cubicBezTo>
                  <a:cubicBezTo>
                    <a:pt x="820" y="32"/>
                    <a:pt x="788" y="1"/>
                    <a:pt x="75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31" name="Google Shape;8431;p94"/>
            <p:cNvSpPr/>
            <p:nvPr/>
          </p:nvSpPr>
          <p:spPr>
            <a:xfrm>
              <a:off x="-52412200" y="3694325"/>
              <a:ext cx="205600" cy="208525"/>
            </a:xfrm>
            <a:custGeom>
              <a:avLst/>
              <a:gdLst/>
              <a:ahLst/>
              <a:cxnLst/>
              <a:rect l="l" t="t" r="r" b="b"/>
              <a:pathLst>
                <a:path w="8224" h="8341" extrusionOk="0">
                  <a:moveTo>
                    <a:pt x="2584" y="2269"/>
                  </a:moveTo>
                  <a:cubicBezTo>
                    <a:pt x="2773" y="2269"/>
                    <a:pt x="2931" y="2427"/>
                    <a:pt x="2931" y="2616"/>
                  </a:cubicBezTo>
                  <a:cubicBezTo>
                    <a:pt x="2931" y="2836"/>
                    <a:pt x="2773" y="2962"/>
                    <a:pt x="2584" y="2962"/>
                  </a:cubicBezTo>
                  <a:cubicBezTo>
                    <a:pt x="2568" y="2965"/>
                    <a:pt x="2552" y="2966"/>
                    <a:pt x="2536" y="2966"/>
                  </a:cubicBezTo>
                  <a:cubicBezTo>
                    <a:pt x="2369" y="2966"/>
                    <a:pt x="2238" y="2817"/>
                    <a:pt x="2238" y="2616"/>
                  </a:cubicBezTo>
                  <a:cubicBezTo>
                    <a:pt x="2238" y="2427"/>
                    <a:pt x="2395" y="2269"/>
                    <a:pt x="2584" y="2269"/>
                  </a:cubicBezTo>
                  <a:close/>
                  <a:moveTo>
                    <a:pt x="5577" y="2269"/>
                  </a:moveTo>
                  <a:cubicBezTo>
                    <a:pt x="5766" y="2269"/>
                    <a:pt x="5924" y="2427"/>
                    <a:pt x="5924" y="2616"/>
                  </a:cubicBezTo>
                  <a:cubicBezTo>
                    <a:pt x="5955" y="2836"/>
                    <a:pt x="5766" y="2994"/>
                    <a:pt x="5577" y="2994"/>
                  </a:cubicBezTo>
                  <a:cubicBezTo>
                    <a:pt x="5388" y="2994"/>
                    <a:pt x="5231" y="2836"/>
                    <a:pt x="5231" y="2616"/>
                  </a:cubicBezTo>
                  <a:cubicBezTo>
                    <a:pt x="5231" y="2427"/>
                    <a:pt x="5388" y="2269"/>
                    <a:pt x="5577" y="2269"/>
                  </a:cubicBezTo>
                  <a:close/>
                  <a:moveTo>
                    <a:pt x="5132" y="4923"/>
                  </a:moveTo>
                  <a:cubicBezTo>
                    <a:pt x="5231" y="4923"/>
                    <a:pt x="5325" y="4963"/>
                    <a:pt x="5388" y="5042"/>
                  </a:cubicBezTo>
                  <a:cubicBezTo>
                    <a:pt x="5577" y="5199"/>
                    <a:pt x="5577" y="5420"/>
                    <a:pt x="5420" y="5546"/>
                  </a:cubicBezTo>
                  <a:cubicBezTo>
                    <a:pt x="5073" y="5892"/>
                    <a:pt x="4601" y="6081"/>
                    <a:pt x="4128" y="6081"/>
                  </a:cubicBezTo>
                  <a:cubicBezTo>
                    <a:pt x="3592" y="6081"/>
                    <a:pt x="3120" y="5892"/>
                    <a:pt x="2773" y="5546"/>
                  </a:cubicBezTo>
                  <a:cubicBezTo>
                    <a:pt x="2616" y="5388"/>
                    <a:pt x="2616" y="5136"/>
                    <a:pt x="2773" y="5042"/>
                  </a:cubicBezTo>
                  <a:cubicBezTo>
                    <a:pt x="2852" y="4963"/>
                    <a:pt x="2954" y="4923"/>
                    <a:pt x="3049" y="4923"/>
                  </a:cubicBezTo>
                  <a:cubicBezTo>
                    <a:pt x="3144" y="4923"/>
                    <a:pt x="3230" y="4963"/>
                    <a:pt x="3277" y="5042"/>
                  </a:cubicBezTo>
                  <a:cubicBezTo>
                    <a:pt x="3498" y="5246"/>
                    <a:pt x="3789" y="5349"/>
                    <a:pt x="4077" y="5349"/>
                  </a:cubicBezTo>
                  <a:cubicBezTo>
                    <a:pt x="4364" y="5349"/>
                    <a:pt x="4648" y="5246"/>
                    <a:pt x="4853" y="5042"/>
                  </a:cubicBezTo>
                  <a:cubicBezTo>
                    <a:pt x="4931" y="4963"/>
                    <a:pt x="5034" y="4923"/>
                    <a:pt x="5132" y="4923"/>
                  </a:cubicBezTo>
                  <a:close/>
                  <a:moveTo>
                    <a:pt x="7468" y="1"/>
                  </a:moveTo>
                  <a:cubicBezTo>
                    <a:pt x="7027" y="1"/>
                    <a:pt x="6711" y="347"/>
                    <a:pt x="6711" y="725"/>
                  </a:cubicBezTo>
                  <a:cubicBezTo>
                    <a:pt x="6711" y="1135"/>
                    <a:pt x="6365" y="1482"/>
                    <a:pt x="5955" y="1482"/>
                  </a:cubicBezTo>
                  <a:lnTo>
                    <a:pt x="726" y="1482"/>
                  </a:lnTo>
                  <a:cubicBezTo>
                    <a:pt x="442" y="1482"/>
                    <a:pt x="221" y="1450"/>
                    <a:pt x="1" y="1356"/>
                  </a:cubicBezTo>
                  <a:lnTo>
                    <a:pt x="1" y="4033"/>
                  </a:lnTo>
                  <a:cubicBezTo>
                    <a:pt x="1" y="6176"/>
                    <a:pt x="1576" y="8129"/>
                    <a:pt x="3687" y="8318"/>
                  </a:cubicBezTo>
                  <a:cubicBezTo>
                    <a:pt x="3831" y="8333"/>
                    <a:pt x="3974" y="8340"/>
                    <a:pt x="4115" y="8340"/>
                  </a:cubicBezTo>
                  <a:cubicBezTo>
                    <a:pt x="6356" y="8340"/>
                    <a:pt x="8224" y="6504"/>
                    <a:pt x="8224" y="4223"/>
                  </a:cubicBezTo>
                  <a:lnTo>
                    <a:pt x="8224" y="757"/>
                  </a:lnTo>
                  <a:cubicBezTo>
                    <a:pt x="8224" y="347"/>
                    <a:pt x="7846" y="1"/>
                    <a:pt x="7468"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32" name="Google Shape;8432;p94"/>
            <p:cNvSpPr/>
            <p:nvPr/>
          </p:nvSpPr>
          <p:spPr>
            <a:xfrm>
              <a:off x="-52430300" y="3619500"/>
              <a:ext cx="219775" cy="92975"/>
            </a:xfrm>
            <a:custGeom>
              <a:avLst/>
              <a:gdLst/>
              <a:ahLst/>
              <a:cxnLst/>
              <a:rect l="l" t="t" r="r" b="b"/>
              <a:pathLst>
                <a:path w="8791" h="3719" extrusionOk="0">
                  <a:moveTo>
                    <a:pt x="2237" y="1"/>
                  </a:moveTo>
                  <a:cubicBezTo>
                    <a:pt x="1008" y="1"/>
                    <a:pt x="0" y="978"/>
                    <a:pt x="0" y="2238"/>
                  </a:cubicBezTo>
                  <a:cubicBezTo>
                    <a:pt x="0" y="2364"/>
                    <a:pt x="0" y="2427"/>
                    <a:pt x="32" y="2553"/>
                  </a:cubicBezTo>
                  <a:cubicBezTo>
                    <a:pt x="189" y="3214"/>
                    <a:pt x="788" y="3718"/>
                    <a:pt x="1481" y="3718"/>
                  </a:cubicBezTo>
                  <a:lnTo>
                    <a:pt x="6490" y="3718"/>
                  </a:lnTo>
                  <a:cubicBezTo>
                    <a:pt x="6585" y="3718"/>
                    <a:pt x="6648" y="3655"/>
                    <a:pt x="6679" y="3561"/>
                  </a:cubicBezTo>
                  <a:cubicBezTo>
                    <a:pt x="6774" y="2836"/>
                    <a:pt x="7404" y="2238"/>
                    <a:pt x="8192" y="2238"/>
                  </a:cubicBezTo>
                  <a:cubicBezTo>
                    <a:pt x="8381" y="2238"/>
                    <a:pt x="8570" y="2269"/>
                    <a:pt x="8790" y="2364"/>
                  </a:cubicBezTo>
                  <a:cubicBezTo>
                    <a:pt x="8349" y="978"/>
                    <a:pt x="7089" y="1"/>
                    <a:pt x="557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33" name="Google Shape;8433;p94"/>
            <p:cNvSpPr/>
            <p:nvPr/>
          </p:nvSpPr>
          <p:spPr>
            <a:xfrm>
              <a:off x="-52192450" y="3666775"/>
              <a:ext cx="42550" cy="120525"/>
            </a:xfrm>
            <a:custGeom>
              <a:avLst/>
              <a:gdLst/>
              <a:ahLst/>
              <a:cxnLst/>
              <a:rect l="l" t="t" r="r" b="b"/>
              <a:pathLst>
                <a:path w="1702" h="4821" extrusionOk="0">
                  <a:moveTo>
                    <a:pt x="851" y="0"/>
                  </a:moveTo>
                  <a:cubicBezTo>
                    <a:pt x="568" y="126"/>
                    <a:pt x="284" y="221"/>
                    <a:pt x="1" y="315"/>
                  </a:cubicBezTo>
                  <a:cubicBezTo>
                    <a:pt x="127" y="662"/>
                    <a:pt x="221" y="1040"/>
                    <a:pt x="221" y="1481"/>
                  </a:cubicBezTo>
                  <a:lnTo>
                    <a:pt x="221" y="4820"/>
                  </a:lnTo>
                  <a:cubicBezTo>
                    <a:pt x="1040" y="4820"/>
                    <a:pt x="1702" y="4159"/>
                    <a:pt x="1702" y="3340"/>
                  </a:cubicBezTo>
                  <a:cubicBezTo>
                    <a:pt x="1639" y="2710"/>
                    <a:pt x="1229" y="2143"/>
                    <a:pt x="694" y="1953"/>
                  </a:cubicBezTo>
                  <a:cubicBezTo>
                    <a:pt x="851" y="1575"/>
                    <a:pt x="914" y="1166"/>
                    <a:pt x="914" y="725"/>
                  </a:cubicBezTo>
                  <a:cubicBezTo>
                    <a:pt x="914" y="504"/>
                    <a:pt x="883" y="221"/>
                    <a:pt x="85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34" name="Google Shape;8434;p94"/>
            <p:cNvSpPr/>
            <p:nvPr/>
          </p:nvSpPr>
          <p:spPr>
            <a:xfrm>
              <a:off x="-52450000" y="3740025"/>
              <a:ext cx="18925" cy="64600"/>
            </a:xfrm>
            <a:custGeom>
              <a:avLst/>
              <a:gdLst/>
              <a:ahLst/>
              <a:cxnLst/>
              <a:rect l="l" t="t" r="r" b="b"/>
              <a:pathLst>
                <a:path w="757" h="2584" extrusionOk="0">
                  <a:moveTo>
                    <a:pt x="757" y="0"/>
                  </a:moveTo>
                  <a:cubicBezTo>
                    <a:pt x="316" y="252"/>
                    <a:pt x="1" y="725"/>
                    <a:pt x="1" y="1260"/>
                  </a:cubicBezTo>
                  <a:cubicBezTo>
                    <a:pt x="1" y="1827"/>
                    <a:pt x="316" y="2300"/>
                    <a:pt x="757" y="2584"/>
                  </a:cubicBezTo>
                  <a:lnTo>
                    <a:pt x="757"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435" name="Google Shape;8435;p94"/>
          <p:cNvGrpSpPr/>
          <p:nvPr/>
        </p:nvGrpSpPr>
        <p:grpSpPr>
          <a:xfrm>
            <a:off x="10019692" y="4889346"/>
            <a:ext cx="419549" cy="476301"/>
            <a:chOff x="-52440550" y="3977875"/>
            <a:chExt cx="279625" cy="317450"/>
          </a:xfrm>
        </p:grpSpPr>
        <p:sp>
          <p:nvSpPr>
            <p:cNvPr id="8436" name="Google Shape;8436;p94"/>
            <p:cNvSpPr/>
            <p:nvPr/>
          </p:nvSpPr>
          <p:spPr>
            <a:xfrm>
              <a:off x="-52403525" y="4052700"/>
              <a:ext cx="76425" cy="18150"/>
            </a:xfrm>
            <a:custGeom>
              <a:avLst/>
              <a:gdLst/>
              <a:ahLst/>
              <a:cxnLst/>
              <a:rect l="l" t="t" r="r" b="b"/>
              <a:pathLst>
                <a:path w="3057" h="726" extrusionOk="0">
                  <a:moveTo>
                    <a:pt x="0" y="1"/>
                  </a:moveTo>
                  <a:lnTo>
                    <a:pt x="0" y="725"/>
                  </a:lnTo>
                  <a:lnTo>
                    <a:pt x="3056" y="725"/>
                  </a:lnTo>
                  <a:cubicBezTo>
                    <a:pt x="3025" y="631"/>
                    <a:pt x="2993" y="473"/>
                    <a:pt x="2993" y="347"/>
                  </a:cubicBezTo>
                  <a:cubicBezTo>
                    <a:pt x="2993" y="221"/>
                    <a:pt x="3025" y="95"/>
                    <a:pt x="305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37" name="Google Shape;8437;p94"/>
            <p:cNvSpPr/>
            <p:nvPr/>
          </p:nvSpPr>
          <p:spPr>
            <a:xfrm>
              <a:off x="-52357850" y="4088925"/>
              <a:ext cx="168575" cy="33075"/>
            </a:xfrm>
            <a:custGeom>
              <a:avLst/>
              <a:gdLst/>
              <a:ahLst/>
              <a:cxnLst/>
              <a:rect l="l" t="t" r="r" b="b"/>
              <a:pathLst>
                <a:path w="6743" h="1323" extrusionOk="0">
                  <a:moveTo>
                    <a:pt x="1" y="1"/>
                  </a:moveTo>
                  <a:cubicBezTo>
                    <a:pt x="1387" y="631"/>
                    <a:pt x="2836" y="1072"/>
                    <a:pt x="4348" y="1292"/>
                  </a:cubicBezTo>
                  <a:cubicBezTo>
                    <a:pt x="4474" y="1313"/>
                    <a:pt x="4599" y="1322"/>
                    <a:pt x="4723" y="1322"/>
                  </a:cubicBezTo>
                  <a:cubicBezTo>
                    <a:pt x="5372" y="1322"/>
                    <a:pt x="5978" y="1054"/>
                    <a:pt x="6428" y="631"/>
                  </a:cubicBezTo>
                  <a:cubicBezTo>
                    <a:pt x="6554" y="505"/>
                    <a:pt x="6617" y="379"/>
                    <a:pt x="6711" y="284"/>
                  </a:cubicBezTo>
                  <a:cubicBezTo>
                    <a:pt x="6743" y="221"/>
                    <a:pt x="6743" y="158"/>
                    <a:pt x="6711" y="64"/>
                  </a:cubicBezTo>
                  <a:cubicBezTo>
                    <a:pt x="6680" y="32"/>
                    <a:pt x="6585" y="1"/>
                    <a:pt x="6554"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38" name="Google Shape;8438;p94"/>
            <p:cNvSpPr/>
            <p:nvPr/>
          </p:nvSpPr>
          <p:spPr>
            <a:xfrm>
              <a:off x="-52309000" y="4051925"/>
              <a:ext cx="17350" cy="18125"/>
            </a:xfrm>
            <a:custGeom>
              <a:avLst/>
              <a:gdLst/>
              <a:ahLst/>
              <a:cxnLst/>
              <a:rect l="l" t="t" r="r" b="b"/>
              <a:pathLst>
                <a:path w="694" h="725" extrusionOk="0">
                  <a:moveTo>
                    <a:pt x="347" y="0"/>
                  </a:moveTo>
                  <a:cubicBezTo>
                    <a:pt x="158" y="0"/>
                    <a:pt x="0" y="189"/>
                    <a:pt x="0" y="378"/>
                  </a:cubicBezTo>
                  <a:cubicBezTo>
                    <a:pt x="0" y="567"/>
                    <a:pt x="158" y="725"/>
                    <a:pt x="347" y="725"/>
                  </a:cubicBezTo>
                  <a:cubicBezTo>
                    <a:pt x="536" y="725"/>
                    <a:pt x="693" y="567"/>
                    <a:pt x="693" y="378"/>
                  </a:cubicBezTo>
                  <a:cubicBezTo>
                    <a:pt x="693" y="189"/>
                    <a:pt x="536" y="0"/>
                    <a:pt x="34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39" name="Google Shape;8439;p94"/>
            <p:cNvSpPr/>
            <p:nvPr/>
          </p:nvSpPr>
          <p:spPr>
            <a:xfrm>
              <a:off x="-52402750" y="3977875"/>
              <a:ext cx="204825" cy="55950"/>
            </a:xfrm>
            <a:custGeom>
              <a:avLst/>
              <a:gdLst/>
              <a:ahLst/>
              <a:cxnLst/>
              <a:rect l="l" t="t" r="r" b="b"/>
              <a:pathLst>
                <a:path w="8193" h="2238" extrusionOk="0">
                  <a:moveTo>
                    <a:pt x="1104" y="1"/>
                  </a:moveTo>
                  <a:cubicBezTo>
                    <a:pt x="474" y="1"/>
                    <a:pt x="1" y="505"/>
                    <a:pt x="1" y="1103"/>
                  </a:cubicBezTo>
                  <a:lnTo>
                    <a:pt x="1" y="2237"/>
                  </a:lnTo>
                  <a:lnTo>
                    <a:pt x="8192" y="2237"/>
                  </a:lnTo>
                  <a:lnTo>
                    <a:pt x="8192" y="1103"/>
                  </a:lnTo>
                  <a:cubicBezTo>
                    <a:pt x="8192" y="473"/>
                    <a:pt x="7688" y="1"/>
                    <a:pt x="709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40" name="Google Shape;8440;p94"/>
            <p:cNvSpPr/>
            <p:nvPr/>
          </p:nvSpPr>
          <p:spPr>
            <a:xfrm>
              <a:off x="-52275150" y="4052700"/>
              <a:ext cx="77225" cy="17350"/>
            </a:xfrm>
            <a:custGeom>
              <a:avLst/>
              <a:gdLst/>
              <a:ahLst/>
              <a:cxnLst/>
              <a:rect l="l" t="t" r="r" b="b"/>
              <a:pathLst>
                <a:path w="3089" h="694" extrusionOk="0">
                  <a:moveTo>
                    <a:pt x="1" y="1"/>
                  </a:moveTo>
                  <a:cubicBezTo>
                    <a:pt x="64" y="95"/>
                    <a:pt x="95" y="221"/>
                    <a:pt x="95" y="347"/>
                  </a:cubicBezTo>
                  <a:cubicBezTo>
                    <a:pt x="95" y="442"/>
                    <a:pt x="64" y="568"/>
                    <a:pt x="1" y="694"/>
                  </a:cubicBezTo>
                  <a:lnTo>
                    <a:pt x="3088" y="694"/>
                  </a:lnTo>
                  <a:lnTo>
                    <a:pt x="3088"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41" name="Google Shape;8441;p94"/>
            <p:cNvSpPr/>
            <p:nvPr/>
          </p:nvSpPr>
          <p:spPr>
            <a:xfrm>
              <a:off x="-52403525" y="4089725"/>
              <a:ext cx="204800" cy="205600"/>
            </a:xfrm>
            <a:custGeom>
              <a:avLst/>
              <a:gdLst/>
              <a:ahLst/>
              <a:cxnLst/>
              <a:rect l="l" t="t" r="r" b="b"/>
              <a:pathLst>
                <a:path w="8192" h="8224" extrusionOk="0">
                  <a:moveTo>
                    <a:pt x="2584" y="2993"/>
                  </a:moveTo>
                  <a:cubicBezTo>
                    <a:pt x="2773" y="2993"/>
                    <a:pt x="2930" y="3151"/>
                    <a:pt x="2930" y="3340"/>
                  </a:cubicBezTo>
                  <a:cubicBezTo>
                    <a:pt x="2930" y="3560"/>
                    <a:pt x="2773" y="3718"/>
                    <a:pt x="2584" y="3718"/>
                  </a:cubicBezTo>
                  <a:cubicBezTo>
                    <a:pt x="2426" y="3718"/>
                    <a:pt x="2237" y="3560"/>
                    <a:pt x="2237" y="3340"/>
                  </a:cubicBezTo>
                  <a:cubicBezTo>
                    <a:pt x="2237" y="3151"/>
                    <a:pt x="2395" y="2993"/>
                    <a:pt x="2584" y="2993"/>
                  </a:cubicBezTo>
                  <a:close/>
                  <a:moveTo>
                    <a:pt x="5608" y="2993"/>
                  </a:moveTo>
                  <a:cubicBezTo>
                    <a:pt x="5829" y="2993"/>
                    <a:pt x="5986" y="3151"/>
                    <a:pt x="5986" y="3340"/>
                  </a:cubicBezTo>
                  <a:cubicBezTo>
                    <a:pt x="5986" y="3560"/>
                    <a:pt x="5829" y="3718"/>
                    <a:pt x="5608" y="3718"/>
                  </a:cubicBezTo>
                  <a:cubicBezTo>
                    <a:pt x="5419" y="3718"/>
                    <a:pt x="5262" y="3560"/>
                    <a:pt x="5262" y="3340"/>
                  </a:cubicBezTo>
                  <a:cubicBezTo>
                    <a:pt x="5262" y="3151"/>
                    <a:pt x="5419" y="2993"/>
                    <a:pt x="5608" y="2993"/>
                  </a:cubicBezTo>
                  <a:close/>
                  <a:moveTo>
                    <a:pt x="5148" y="5553"/>
                  </a:moveTo>
                  <a:cubicBezTo>
                    <a:pt x="5238" y="5553"/>
                    <a:pt x="5325" y="5592"/>
                    <a:pt x="5388" y="5671"/>
                  </a:cubicBezTo>
                  <a:cubicBezTo>
                    <a:pt x="5577" y="5797"/>
                    <a:pt x="5577" y="6018"/>
                    <a:pt x="5419" y="6175"/>
                  </a:cubicBezTo>
                  <a:cubicBezTo>
                    <a:pt x="5073" y="6522"/>
                    <a:pt x="4600" y="6742"/>
                    <a:pt x="4128" y="6742"/>
                  </a:cubicBezTo>
                  <a:cubicBezTo>
                    <a:pt x="3624" y="6742"/>
                    <a:pt x="3151" y="6522"/>
                    <a:pt x="2773" y="6175"/>
                  </a:cubicBezTo>
                  <a:cubicBezTo>
                    <a:pt x="2615" y="6018"/>
                    <a:pt x="2615" y="5797"/>
                    <a:pt x="2773" y="5671"/>
                  </a:cubicBezTo>
                  <a:cubicBezTo>
                    <a:pt x="2852" y="5592"/>
                    <a:pt x="2954" y="5553"/>
                    <a:pt x="3053" y="5553"/>
                  </a:cubicBezTo>
                  <a:cubicBezTo>
                    <a:pt x="3151" y="5553"/>
                    <a:pt x="3245" y="5592"/>
                    <a:pt x="3308" y="5671"/>
                  </a:cubicBezTo>
                  <a:cubicBezTo>
                    <a:pt x="3513" y="5892"/>
                    <a:pt x="3797" y="6002"/>
                    <a:pt x="4084" y="6002"/>
                  </a:cubicBezTo>
                  <a:cubicBezTo>
                    <a:pt x="4372" y="6002"/>
                    <a:pt x="4663" y="5892"/>
                    <a:pt x="4884" y="5671"/>
                  </a:cubicBezTo>
                  <a:cubicBezTo>
                    <a:pt x="4962" y="5592"/>
                    <a:pt x="5057" y="5553"/>
                    <a:pt x="5148" y="5553"/>
                  </a:cubicBezTo>
                  <a:close/>
                  <a:moveTo>
                    <a:pt x="0" y="0"/>
                  </a:moveTo>
                  <a:lnTo>
                    <a:pt x="0" y="4096"/>
                  </a:lnTo>
                  <a:cubicBezTo>
                    <a:pt x="0" y="6333"/>
                    <a:pt x="1828" y="8223"/>
                    <a:pt x="4096" y="8223"/>
                  </a:cubicBezTo>
                  <a:cubicBezTo>
                    <a:pt x="6333" y="8223"/>
                    <a:pt x="8192" y="6396"/>
                    <a:pt x="8192" y="4096"/>
                  </a:cubicBezTo>
                  <a:lnTo>
                    <a:pt x="8192" y="1576"/>
                  </a:lnTo>
                  <a:cubicBezTo>
                    <a:pt x="7656" y="1891"/>
                    <a:pt x="7089" y="2080"/>
                    <a:pt x="6490" y="2080"/>
                  </a:cubicBezTo>
                  <a:cubicBezTo>
                    <a:pt x="6364" y="2048"/>
                    <a:pt x="6207" y="2048"/>
                    <a:pt x="6049" y="2017"/>
                  </a:cubicBezTo>
                  <a:cubicBezTo>
                    <a:pt x="4317" y="1733"/>
                    <a:pt x="2615" y="1229"/>
                    <a:pt x="1009" y="441"/>
                  </a:cubicBezTo>
                  <a:lnTo>
                    <a:pt x="95"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42" name="Google Shape;8442;p94"/>
            <p:cNvSpPr/>
            <p:nvPr/>
          </p:nvSpPr>
          <p:spPr>
            <a:xfrm>
              <a:off x="-52179050" y="4132250"/>
              <a:ext cx="18125" cy="63825"/>
            </a:xfrm>
            <a:custGeom>
              <a:avLst/>
              <a:gdLst/>
              <a:ahLst/>
              <a:cxnLst/>
              <a:rect l="l" t="t" r="r" b="b"/>
              <a:pathLst>
                <a:path w="725" h="2553" extrusionOk="0">
                  <a:moveTo>
                    <a:pt x="0" y="1"/>
                  </a:moveTo>
                  <a:lnTo>
                    <a:pt x="0" y="2552"/>
                  </a:lnTo>
                  <a:cubicBezTo>
                    <a:pt x="410" y="2269"/>
                    <a:pt x="725" y="1796"/>
                    <a:pt x="725" y="1261"/>
                  </a:cubicBezTo>
                  <a:cubicBezTo>
                    <a:pt x="725" y="694"/>
                    <a:pt x="410" y="221"/>
                    <a:pt x="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43" name="Google Shape;8443;p94"/>
            <p:cNvSpPr/>
            <p:nvPr/>
          </p:nvSpPr>
          <p:spPr>
            <a:xfrm>
              <a:off x="-52440550" y="4132250"/>
              <a:ext cx="18925" cy="63825"/>
            </a:xfrm>
            <a:custGeom>
              <a:avLst/>
              <a:gdLst/>
              <a:ahLst/>
              <a:cxnLst/>
              <a:rect l="l" t="t" r="r" b="b"/>
              <a:pathLst>
                <a:path w="757" h="2553" extrusionOk="0">
                  <a:moveTo>
                    <a:pt x="757" y="1"/>
                  </a:moveTo>
                  <a:cubicBezTo>
                    <a:pt x="284" y="221"/>
                    <a:pt x="1" y="694"/>
                    <a:pt x="1" y="1261"/>
                  </a:cubicBezTo>
                  <a:cubicBezTo>
                    <a:pt x="1" y="1796"/>
                    <a:pt x="316" y="2269"/>
                    <a:pt x="757" y="2552"/>
                  </a:cubicBezTo>
                  <a:lnTo>
                    <a:pt x="757"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444" name="Google Shape;8444;p94"/>
          <p:cNvGrpSpPr/>
          <p:nvPr/>
        </p:nvGrpSpPr>
        <p:grpSpPr>
          <a:xfrm>
            <a:off x="8835604" y="5497621"/>
            <a:ext cx="419549" cy="478665"/>
            <a:chOff x="-51623775" y="3584850"/>
            <a:chExt cx="279625" cy="319025"/>
          </a:xfrm>
        </p:grpSpPr>
        <p:sp>
          <p:nvSpPr>
            <p:cNvPr id="8445" name="Google Shape;8445;p94"/>
            <p:cNvSpPr/>
            <p:nvPr/>
          </p:nvSpPr>
          <p:spPr>
            <a:xfrm>
              <a:off x="-51497750" y="3832175"/>
              <a:ext cx="26000" cy="13200"/>
            </a:xfrm>
            <a:custGeom>
              <a:avLst/>
              <a:gdLst/>
              <a:ahLst/>
              <a:cxnLst/>
              <a:rect l="l" t="t" r="r" b="b"/>
              <a:pathLst>
                <a:path w="1040" h="528" extrusionOk="0">
                  <a:moveTo>
                    <a:pt x="504" y="0"/>
                  </a:moveTo>
                  <a:cubicBezTo>
                    <a:pt x="378" y="189"/>
                    <a:pt x="252" y="252"/>
                    <a:pt x="0" y="410"/>
                  </a:cubicBezTo>
                  <a:cubicBezTo>
                    <a:pt x="158" y="489"/>
                    <a:pt x="339" y="528"/>
                    <a:pt x="520" y="528"/>
                  </a:cubicBezTo>
                  <a:cubicBezTo>
                    <a:pt x="701" y="528"/>
                    <a:pt x="882" y="489"/>
                    <a:pt x="1040" y="410"/>
                  </a:cubicBezTo>
                  <a:cubicBezTo>
                    <a:pt x="788" y="252"/>
                    <a:pt x="693" y="158"/>
                    <a:pt x="504"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46" name="Google Shape;8446;p94"/>
            <p:cNvSpPr/>
            <p:nvPr/>
          </p:nvSpPr>
          <p:spPr>
            <a:xfrm>
              <a:off x="-51574150" y="3809300"/>
              <a:ext cx="78000" cy="26550"/>
            </a:xfrm>
            <a:custGeom>
              <a:avLst/>
              <a:gdLst/>
              <a:ahLst/>
              <a:cxnLst/>
              <a:rect l="l" t="t" r="r" b="b"/>
              <a:pathLst>
                <a:path w="3120" h="1062" extrusionOk="0">
                  <a:moveTo>
                    <a:pt x="2547" y="1"/>
                  </a:moveTo>
                  <a:cubicBezTo>
                    <a:pt x="2380" y="1"/>
                    <a:pt x="2203" y="61"/>
                    <a:pt x="2048" y="191"/>
                  </a:cubicBezTo>
                  <a:cubicBezTo>
                    <a:pt x="1784" y="477"/>
                    <a:pt x="1443" y="609"/>
                    <a:pt x="1078" y="609"/>
                  </a:cubicBezTo>
                  <a:cubicBezTo>
                    <a:pt x="921" y="609"/>
                    <a:pt x="760" y="585"/>
                    <a:pt x="599" y="537"/>
                  </a:cubicBezTo>
                  <a:lnTo>
                    <a:pt x="0" y="348"/>
                  </a:lnTo>
                  <a:lnTo>
                    <a:pt x="0" y="348"/>
                  </a:lnTo>
                  <a:cubicBezTo>
                    <a:pt x="401" y="819"/>
                    <a:pt x="977" y="1061"/>
                    <a:pt x="1572" y="1061"/>
                  </a:cubicBezTo>
                  <a:cubicBezTo>
                    <a:pt x="1773" y="1061"/>
                    <a:pt x="1975" y="1034"/>
                    <a:pt x="2174" y="978"/>
                  </a:cubicBezTo>
                  <a:cubicBezTo>
                    <a:pt x="2615" y="821"/>
                    <a:pt x="2804" y="632"/>
                    <a:pt x="3119" y="348"/>
                  </a:cubicBezTo>
                  <a:cubicBezTo>
                    <a:pt x="3008" y="125"/>
                    <a:pt x="2787" y="1"/>
                    <a:pt x="254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47" name="Google Shape;8447;p94"/>
            <p:cNvSpPr/>
            <p:nvPr/>
          </p:nvSpPr>
          <p:spPr>
            <a:xfrm>
              <a:off x="-51579675" y="3837675"/>
              <a:ext cx="190625" cy="66200"/>
            </a:xfrm>
            <a:custGeom>
              <a:avLst/>
              <a:gdLst/>
              <a:ahLst/>
              <a:cxnLst/>
              <a:rect l="l" t="t" r="r" b="b"/>
              <a:pathLst>
                <a:path w="7625" h="2648" extrusionOk="0">
                  <a:moveTo>
                    <a:pt x="7625" y="1"/>
                  </a:moveTo>
                  <a:lnTo>
                    <a:pt x="7625" y="1"/>
                  </a:lnTo>
                  <a:cubicBezTo>
                    <a:pt x="7121" y="442"/>
                    <a:pt x="6491" y="662"/>
                    <a:pt x="5829" y="662"/>
                  </a:cubicBezTo>
                  <a:cubicBezTo>
                    <a:pt x="5577" y="662"/>
                    <a:pt x="5356" y="631"/>
                    <a:pt x="5104" y="568"/>
                  </a:cubicBezTo>
                  <a:cubicBezTo>
                    <a:pt x="4758" y="914"/>
                    <a:pt x="4285" y="1103"/>
                    <a:pt x="3813" y="1103"/>
                  </a:cubicBezTo>
                  <a:cubicBezTo>
                    <a:pt x="3340" y="1103"/>
                    <a:pt x="2868" y="914"/>
                    <a:pt x="2521" y="568"/>
                  </a:cubicBezTo>
                  <a:cubicBezTo>
                    <a:pt x="2269" y="631"/>
                    <a:pt x="2048" y="662"/>
                    <a:pt x="1796" y="662"/>
                  </a:cubicBezTo>
                  <a:cubicBezTo>
                    <a:pt x="1135" y="662"/>
                    <a:pt x="505" y="442"/>
                    <a:pt x="1" y="1"/>
                  </a:cubicBezTo>
                  <a:lnTo>
                    <a:pt x="1" y="1"/>
                  </a:lnTo>
                  <a:cubicBezTo>
                    <a:pt x="599" y="1576"/>
                    <a:pt x="2111" y="2647"/>
                    <a:pt x="3813" y="2647"/>
                  </a:cubicBezTo>
                  <a:cubicBezTo>
                    <a:pt x="5514" y="2647"/>
                    <a:pt x="7058" y="1576"/>
                    <a:pt x="762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48" name="Google Shape;8448;p94"/>
            <p:cNvSpPr/>
            <p:nvPr/>
          </p:nvSpPr>
          <p:spPr>
            <a:xfrm>
              <a:off x="-51473350" y="3809250"/>
              <a:ext cx="78000" cy="26500"/>
            </a:xfrm>
            <a:custGeom>
              <a:avLst/>
              <a:gdLst/>
              <a:ahLst/>
              <a:cxnLst/>
              <a:rect l="l" t="t" r="r" b="b"/>
              <a:pathLst>
                <a:path w="3120" h="1060" extrusionOk="0">
                  <a:moveTo>
                    <a:pt x="600" y="1"/>
                  </a:moveTo>
                  <a:cubicBezTo>
                    <a:pt x="364" y="1"/>
                    <a:pt x="129" y="117"/>
                    <a:pt x="1" y="319"/>
                  </a:cubicBezTo>
                  <a:cubicBezTo>
                    <a:pt x="284" y="602"/>
                    <a:pt x="505" y="823"/>
                    <a:pt x="946" y="949"/>
                  </a:cubicBezTo>
                  <a:cubicBezTo>
                    <a:pt x="1155" y="1024"/>
                    <a:pt x="1369" y="1059"/>
                    <a:pt x="1580" y="1059"/>
                  </a:cubicBezTo>
                  <a:cubicBezTo>
                    <a:pt x="2163" y="1059"/>
                    <a:pt x="2727" y="790"/>
                    <a:pt x="3120" y="350"/>
                  </a:cubicBezTo>
                  <a:lnTo>
                    <a:pt x="3120" y="350"/>
                  </a:lnTo>
                  <a:lnTo>
                    <a:pt x="2521" y="539"/>
                  </a:lnTo>
                  <a:cubicBezTo>
                    <a:pt x="2369" y="587"/>
                    <a:pt x="2212" y="611"/>
                    <a:pt x="2056" y="611"/>
                  </a:cubicBezTo>
                  <a:cubicBezTo>
                    <a:pt x="1693" y="611"/>
                    <a:pt x="1336" y="479"/>
                    <a:pt x="1072" y="193"/>
                  </a:cubicBezTo>
                  <a:cubicBezTo>
                    <a:pt x="940" y="61"/>
                    <a:pt x="770" y="1"/>
                    <a:pt x="60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49" name="Google Shape;8449;p94"/>
            <p:cNvSpPr/>
            <p:nvPr/>
          </p:nvSpPr>
          <p:spPr>
            <a:xfrm>
              <a:off x="-51598575" y="3584850"/>
              <a:ext cx="226850" cy="111875"/>
            </a:xfrm>
            <a:custGeom>
              <a:avLst/>
              <a:gdLst/>
              <a:ahLst/>
              <a:cxnLst/>
              <a:rect l="l" t="t" r="r" b="b"/>
              <a:pathLst>
                <a:path w="9074" h="4475" extrusionOk="0">
                  <a:moveTo>
                    <a:pt x="757" y="1"/>
                  </a:moveTo>
                  <a:cubicBezTo>
                    <a:pt x="379" y="1"/>
                    <a:pt x="1" y="347"/>
                    <a:pt x="1" y="725"/>
                  </a:cubicBezTo>
                  <a:cubicBezTo>
                    <a:pt x="1" y="1009"/>
                    <a:pt x="158" y="1261"/>
                    <a:pt x="379" y="1355"/>
                  </a:cubicBezTo>
                  <a:lnTo>
                    <a:pt x="379" y="4474"/>
                  </a:lnTo>
                  <a:lnTo>
                    <a:pt x="3561" y="4474"/>
                  </a:lnTo>
                  <a:lnTo>
                    <a:pt x="3120" y="4033"/>
                  </a:lnTo>
                  <a:cubicBezTo>
                    <a:pt x="2962" y="3876"/>
                    <a:pt x="2962" y="3655"/>
                    <a:pt x="3120" y="3529"/>
                  </a:cubicBezTo>
                  <a:lnTo>
                    <a:pt x="4191" y="2458"/>
                  </a:lnTo>
                  <a:cubicBezTo>
                    <a:pt x="4269" y="2379"/>
                    <a:pt x="4364" y="2340"/>
                    <a:pt x="4455" y="2340"/>
                  </a:cubicBezTo>
                  <a:cubicBezTo>
                    <a:pt x="4545" y="2340"/>
                    <a:pt x="4632" y="2379"/>
                    <a:pt x="4695" y="2458"/>
                  </a:cubicBezTo>
                  <a:lnTo>
                    <a:pt x="5766" y="3529"/>
                  </a:lnTo>
                  <a:cubicBezTo>
                    <a:pt x="5923" y="3687"/>
                    <a:pt x="5923" y="3939"/>
                    <a:pt x="5766" y="4033"/>
                  </a:cubicBezTo>
                  <a:lnTo>
                    <a:pt x="5325" y="4474"/>
                  </a:lnTo>
                  <a:lnTo>
                    <a:pt x="8507" y="4474"/>
                  </a:lnTo>
                  <a:lnTo>
                    <a:pt x="8507" y="1355"/>
                  </a:lnTo>
                  <a:cubicBezTo>
                    <a:pt x="8759" y="1261"/>
                    <a:pt x="8885" y="1009"/>
                    <a:pt x="8885" y="725"/>
                  </a:cubicBezTo>
                  <a:cubicBezTo>
                    <a:pt x="9074" y="347"/>
                    <a:pt x="8696" y="1"/>
                    <a:pt x="8318" y="1"/>
                  </a:cubicBezTo>
                  <a:cubicBezTo>
                    <a:pt x="7908" y="1"/>
                    <a:pt x="7562" y="347"/>
                    <a:pt x="7562" y="725"/>
                  </a:cubicBezTo>
                  <a:cubicBezTo>
                    <a:pt x="7562" y="883"/>
                    <a:pt x="7625" y="1009"/>
                    <a:pt x="7688" y="1135"/>
                  </a:cubicBezTo>
                  <a:lnTo>
                    <a:pt x="6428" y="2143"/>
                  </a:lnTo>
                  <a:lnTo>
                    <a:pt x="5167" y="1135"/>
                  </a:lnTo>
                  <a:cubicBezTo>
                    <a:pt x="5262" y="1009"/>
                    <a:pt x="5293" y="883"/>
                    <a:pt x="5293" y="725"/>
                  </a:cubicBezTo>
                  <a:cubicBezTo>
                    <a:pt x="5293" y="347"/>
                    <a:pt x="4947" y="1"/>
                    <a:pt x="4537" y="1"/>
                  </a:cubicBezTo>
                  <a:cubicBezTo>
                    <a:pt x="4159" y="1"/>
                    <a:pt x="3781" y="347"/>
                    <a:pt x="3781" y="725"/>
                  </a:cubicBezTo>
                  <a:cubicBezTo>
                    <a:pt x="3781" y="883"/>
                    <a:pt x="3844" y="1009"/>
                    <a:pt x="3907" y="1135"/>
                  </a:cubicBezTo>
                  <a:lnTo>
                    <a:pt x="2647" y="2143"/>
                  </a:lnTo>
                  <a:lnTo>
                    <a:pt x="1387" y="1135"/>
                  </a:lnTo>
                  <a:cubicBezTo>
                    <a:pt x="1481" y="1009"/>
                    <a:pt x="1513" y="883"/>
                    <a:pt x="1513" y="725"/>
                  </a:cubicBezTo>
                  <a:cubicBezTo>
                    <a:pt x="1513" y="347"/>
                    <a:pt x="1166" y="1"/>
                    <a:pt x="75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50" name="Google Shape;8450;p94"/>
            <p:cNvSpPr/>
            <p:nvPr/>
          </p:nvSpPr>
          <p:spPr>
            <a:xfrm>
              <a:off x="-51623775" y="3703775"/>
              <a:ext cx="18125" cy="63825"/>
            </a:xfrm>
            <a:custGeom>
              <a:avLst/>
              <a:gdLst/>
              <a:ahLst/>
              <a:cxnLst/>
              <a:rect l="l" t="t" r="r" b="b"/>
              <a:pathLst>
                <a:path w="725" h="2553" extrusionOk="0">
                  <a:moveTo>
                    <a:pt x="725" y="1"/>
                  </a:moveTo>
                  <a:cubicBezTo>
                    <a:pt x="252" y="190"/>
                    <a:pt x="0" y="726"/>
                    <a:pt x="0" y="1261"/>
                  </a:cubicBezTo>
                  <a:cubicBezTo>
                    <a:pt x="0" y="1797"/>
                    <a:pt x="315" y="2301"/>
                    <a:pt x="725" y="2553"/>
                  </a:cubicBezTo>
                  <a:lnTo>
                    <a:pt x="725"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51" name="Google Shape;8451;p94"/>
            <p:cNvSpPr/>
            <p:nvPr/>
          </p:nvSpPr>
          <p:spPr>
            <a:xfrm>
              <a:off x="-51363075" y="3703000"/>
              <a:ext cx="18925" cy="63825"/>
            </a:xfrm>
            <a:custGeom>
              <a:avLst/>
              <a:gdLst/>
              <a:ahLst/>
              <a:cxnLst/>
              <a:rect l="l" t="t" r="r" b="b"/>
              <a:pathLst>
                <a:path w="757" h="2553" extrusionOk="0">
                  <a:moveTo>
                    <a:pt x="1" y="0"/>
                  </a:moveTo>
                  <a:lnTo>
                    <a:pt x="1" y="2552"/>
                  </a:lnTo>
                  <a:cubicBezTo>
                    <a:pt x="442" y="2269"/>
                    <a:pt x="757" y="1796"/>
                    <a:pt x="757" y="1261"/>
                  </a:cubicBezTo>
                  <a:cubicBezTo>
                    <a:pt x="757" y="757"/>
                    <a:pt x="442" y="221"/>
                    <a:pt x="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52" name="Google Shape;8452;p94"/>
            <p:cNvSpPr/>
            <p:nvPr/>
          </p:nvSpPr>
          <p:spPr>
            <a:xfrm>
              <a:off x="-51586750" y="3716375"/>
              <a:ext cx="207150" cy="89775"/>
            </a:xfrm>
            <a:custGeom>
              <a:avLst/>
              <a:gdLst/>
              <a:ahLst/>
              <a:cxnLst/>
              <a:rect l="l" t="t" r="r" b="b"/>
              <a:pathLst>
                <a:path w="8286" h="3591" extrusionOk="0">
                  <a:moveTo>
                    <a:pt x="2615" y="757"/>
                  </a:moveTo>
                  <a:cubicBezTo>
                    <a:pt x="2804" y="757"/>
                    <a:pt x="2962" y="915"/>
                    <a:pt x="2962" y="1104"/>
                  </a:cubicBezTo>
                  <a:cubicBezTo>
                    <a:pt x="2962" y="1293"/>
                    <a:pt x="2804" y="1450"/>
                    <a:pt x="2615" y="1450"/>
                  </a:cubicBezTo>
                  <a:cubicBezTo>
                    <a:pt x="2394" y="1450"/>
                    <a:pt x="2237" y="1293"/>
                    <a:pt x="2237" y="1104"/>
                  </a:cubicBezTo>
                  <a:cubicBezTo>
                    <a:pt x="2237" y="915"/>
                    <a:pt x="2394" y="757"/>
                    <a:pt x="2615" y="757"/>
                  </a:cubicBezTo>
                  <a:close/>
                  <a:moveTo>
                    <a:pt x="5608" y="757"/>
                  </a:moveTo>
                  <a:cubicBezTo>
                    <a:pt x="5797" y="757"/>
                    <a:pt x="5955" y="915"/>
                    <a:pt x="5955" y="1104"/>
                  </a:cubicBezTo>
                  <a:cubicBezTo>
                    <a:pt x="5955" y="1293"/>
                    <a:pt x="5797" y="1450"/>
                    <a:pt x="5608" y="1450"/>
                  </a:cubicBezTo>
                  <a:cubicBezTo>
                    <a:pt x="5387" y="1450"/>
                    <a:pt x="5230" y="1293"/>
                    <a:pt x="5230" y="1104"/>
                  </a:cubicBezTo>
                  <a:cubicBezTo>
                    <a:pt x="5198" y="915"/>
                    <a:pt x="5387" y="757"/>
                    <a:pt x="5608" y="757"/>
                  </a:cubicBezTo>
                  <a:close/>
                  <a:moveTo>
                    <a:pt x="95" y="1"/>
                  </a:moveTo>
                  <a:lnTo>
                    <a:pt x="95" y="3088"/>
                  </a:lnTo>
                  <a:lnTo>
                    <a:pt x="0" y="3088"/>
                  </a:lnTo>
                  <a:lnTo>
                    <a:pt x="1386" y="3561"/>
                  </a:lnTo>
                  <a:cubicBezTo>
                    <a:pt x="1451" y="3577"/>
                    <a:pt x="1517" y="3585"/>
                    <a:pt x="1581" y="3585"/>
                  </a:cubicBezTo>
                  <a:cubicBezTo>
                    <a:pt x="1764" y="3585"/>
                    <a:pt x="1939" y="3520"/>
                    <a:pt x="2079" y="3404"/>
                  </a:cubicBezTo>
                  <a:cubicBezTo>
                    <a:pt x="2371" y="3112"/>
                    <a:pt x="2737" y="2970"/>
                    <a:pt x="3098" y="2970"/>
                  </a:cubicBezTo>
                  <a:cubicBezTo>
                    <a:pt x="3478" y="2970"/>
                    <a:pt x="3852" y="3128"/>
                    <a:pt x="4127" y="3435"/>
                  </a:cubicBezTo>
                  <a:cubicBezTo>
                    <a:pt x="4415" y="3132"/>
                    <a:pt x="4791" y="2982"/>
                    <a:pt x="5166" y="2982"/>
                  </a:cubicBezTo>
                  <a:cubicBezTo>
                    <a:pt x="5531" y="2982"/>
                    <a:pt x="5895" y="3124"/>
                    <a:pt x="6175" y="3404"/>
                  </a:cubicBezTo>
                  <a:cubicBezTo>
                    <a:pt x="6329" y="3535"/>
                    <a:pt x="6483" y="3591"/>
                    <a:pt x="6658" y="3591"/>
                  </a:cubicBezTo>
                  <a:cubicBezTo>
                    <a:pt x="6734" y="3591"/>
                    <a:pt x="6814" y="3580"/>
                    <a:pt x="6900" y="3561"/>
                  </a:cubicBezTo>
                  <a:lnTo>
                    <a:pt x="8286" y="3088"/>
                  </a:lnTo>
                  <a:lnTo>
                    <a:pt x="8286"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53" name="Google Shape;8453;p94"/>
            <p:cNvSpPr/>
            <p:nvPr/>
          </p:nvSpPr>
          <p:spPr>
            <a:xfrm>
              <a:off x="-51497750" y="3666775"/>
              <a:ext cx="26000" cy="26800"/>
            </a:xfrm>
            <a:custGeom>
              <a:avLst/>
              <a:gdLst/>
              <a:ahLst/>
              <a:cxnLst/>
              <a:rect l="l" t="t" r="r" b="b"/>
              <a:pathLst>
                <a:path w="1040" h="1072" extrusionOk="0">
                  <a:moveTo>
                    <a:pt x="536" y="0"/>
                  </a:moveTo>
                  <a:lnTo>
                    <a:pt x="0" y="536"/>
                  </a:lnTo>
                  <a:lnTo>
                    <a:pt x="536" y="1071"/>
                  </a:lnTo>
                  <a:lnTo>
                    <a:pt x="1040" y="536"/>
                  </a:lnTo>
                  <a:lnTo>
                    <a:pt x="536"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8454" name="Google Shape;8454;p94"/>
          <p:cNvSpPr txBox="1"/>
          <p:nvPr/>
        </p:nvSpPr>
        <p:spPr>
          <a:xfrm>
            <a:off x="1102117" y="681351"/>
            <a:ext cx="4642800" cy="643200"/>
          </a:xfrm>
          <a:prstGeom prst="rect">
            <a:avLst/>
          </a:prstGeom>
          <a:noFill/>
          <a:ln>
            <a:noFill/>
          </a:ln>
        </p:spPr>
        <p:txBody>
          <a:bodyPr spcFirstLastPara="1" wrap="square" lIns="121900" tIns="121900" rIns="121900" bIns="121900" anchor="t" anchorCtr="0">
            <a:noAutofit/>
          </a:bodyPr>
          <a:lstStyle/>
          <a:p>
            <a:pPr algn="ctr" defTabSz="1219170">
              <a:buClr>
                <a:srgbClr val="000000"/>
              </a:buClr>
            </a:pPr>
            <a:r>
              <a:rPr lang="en" sz="3200" kern="0">
                <a:solidFill>
                  <a:srgbClr val="FFFFFF"/>
                </a:solidFill>
                <a:latin typeface="Arial"/>
                <a:cs typeface="Arial"/>
                <a:sym typeface="Arial"/>
              </a:rPr>
              <a:t>Help &amp; Support Icons</a:t>
            </a:r>
            <a:endParaRPr sz="3200" kern="0">
              <a:solidFill>
                <a:srgbClr val="FFFFFF"/>
              </a:solidFill>
              <a:latin typeface="Arial"/>
              <a:cs typeface="Arial"/>
              <a:sym typeface="Arial"/>
            </a:endParaRPr>
          </a:p>
        </p:txBody>
      </p:sp>
      <p:sp>
        <p:nvSpPr>
          <p:cNvPr id="8455" name="Google Shape;8455;p94"/>
          <p:cNvSpPr txBox="1"/>
          <p:nvPr/>
        </p:nvSpPr>
        <p:spPr>
          <a:xfrm>
            <a:off x="6447084" y="681351"/>
            <a:ext cx="4642800" cy="643200"/>
          </a:xfrm>
          <a:prstGeom prst="rect">
            <a:avLst/>
          </a:prstGeom>
          <a:noFill/>
          <a:ln>
            <a:noFill/>
          </a:ln>
        </p:spPr>
        <p:txBody>
          <a:bodyPr spcFirstLastPara="1" wrap="square" lIns="121900" tIns="121900" rIns="121900" bIns="121900" anchor="t" anchorCtr="0">
            <a:noAutofit/>
          </a:bodyPr>
          <a:lstStyle/>
          <a:p>
            <a:pPr algn="ctr" defTabSz="1219170">
              <a:buClr>
                <a:srgbClr val="000000"/>
              </a:buClr>
            </a:pPr>
            <a:r>
              <a:rPr lang="en" sz="3200" kern="0">
                <a:solidFill>
                  <a:srgbClr val="FFFFFF"/>
                </a:solidFill>
                <a:latin typeface="Arial"/>
                <a:cs typeface="Arial"/>
                <a:sym typeface="Arial"/>
              </a:rPr>
              <a:t>Avatar Icons</a:t>
            </a:r>
            <a:endParaRPr sz="3200" kern="0">
              <a:solidFill>
                <a:srgbClr val="FFFFFF"/>
              </a:solidFill>
              <a:latin typeface="Arial"/>
              <a:cs typeface="Arial"/>
              <a:sym typeface="Arial"/>
            </a:endParaRPr>
          </a:p>
        </p:txBody>
      </p:sp>
    </p:spTree>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8459"/>
        <p:cNvGrpSpPr/>
        <p:nvPr/>
      </p:nvGrpSpPr>
      <p:grpSpPr>
        <a:xfrm>
          <a:off x="0" y="0"/>
          <a:ext cx="0" cy="0"/>
          <a:chOff x="0" y="0"/>
          <a:chExt cx="0" cy="0"/>
        </a:xfrm>
      </p:grpSpPr>
      <p:grpSp>
        <p:nvGrpSpPr>
          <p:cNvPr id="8460" name="Google Shape;8460;p95"/>
          <p:cNvGrpSpPr/>
          <p:nvPr/>
        </p:nvGrpSpPr>
        <p:grpSpPr>
          <a:xfrm>
            <a:off x="1155701" y="1849132"/>
            <a:ext cx="368004" cy="476400"/>
            <a:chOff x="-50469125" y="3183175"/>
            <a:chExt cx="233150" cy="301825"/>
          </a:xfrm>
        </p:grpSpPr>
        <p:sp>
          <p:nvSpPr>
            <p:cNvPr id="8461" name="Google Shape;8461;p95"/>
            <p:cNvSpPr/>
            <p:nvPr/>
          </p:nvSpPr>
          <p:spPr>
            <a:xfrm>
              <a:off x="-50388775" y="3227275"/>
              <a:ext cx="70900" cy="70900"/>
            </a:xfrm>
            <a:custGeom>
              <a:avLst/>
              <a:gdLst/>
              <a:ahLst/>
              <a:cxnLst/>
              <a:rect l="l" t="t" r="r" b="b"/>
              <a:pathLst>
                <a:path w="2836" h="2836" extrusionOk="0">
                  <a:moveTo>
                    <a:pt x="1418" y="1072"/>
                  </a:moveTo>
                  <a:cubicBezTo>
                    <a:pt x="1638" y="1072"/>
                    <a:pt x="1796" y="1229"/>
                    <a:pt x="1796" y="1418"/>
                  </a:cubicBezTo>
                  <a:cubicBezTo>
                    <a:pt x="1796" y="1607"/>
                    <a:pt x="1638" y="1765"/>
                    <a:pt x="1418" y="1765"/>
                  </a:cubicBezTo>
                  <a:cubicBezTo>
                    <a:pt x="1229" y="1765"/>
                    <a:pt x="1071" y="1607"/>
                    <a:pt x="1071" y="1418"/>
                  </a:cubicBezTo>
                  <a:cubicBezTo>
                    <a:pt x="1071" y="1229"/>
                    <a:pt x="1229" y="1072"/>
                    <a:pt x="1418" y="1072"/>
                  </a:cubicBezTo>
                  <a:close/>
                  <a:moveTo>
                    <a:pt x="1418" y="1"/>
                  </a:moveTo>
                  <a:cubicBezTo>
                    <a:pt x="630" y="1"/>
                    <a:pt x="0" y="631"/>
                    <a:pt x="0" y="1418"/>
                  </a:cubicBezTo>
                  <a:cubicBezTo>
                    <a:pt x="0" y="2206"/>
                    <a:pt x="630" y="2836"/>
                    <a:pt x="1418" y="2836"/>
                  </a:cubicBezTo>
                  <a:cubicBezTo>
                    <a:pt x="2206" y="2836"/>
                    <a:pt x="2836" y="2206"/>
                    <a:pt x="2836" y="1418"/>
                  </a:cubicBezTo>
                  <a:cubicBezTo>
                    <a:pt x="2836" y="631"/>
                    <a:pt x="2206" y="1"/>
                    <a:pt x="1418"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62" name="Google Shape;8462;p95"/>
            <p:cNvSpPr/>
            <p:nvPr/>
          </p:nvSpPr>
          <p:spPr>
            <a:xfrm>
              <a:off x="-50469125" y="3290275"/>
              <a:ext cx="233150" cy="194725"/>
            </a:xfrm>
            <a:custGeom>
              <a:avLst/>
              <a:gdLst/>
              <a:ahLst/>
              <a:cxnLst/>
              <a:rect l="l" t="t" r="r" b="b"/>
              <a:pathLst>
                <a:path w="9326" h="7789" extrusionOk="0">
                  <a:moveTo>
                    <a:pt x="4663" y="1072"/>
                  </a:moveTo>
                  <a:lnTo>
                    <a:pt x="6018" y="3907"/>
                  </a:lnTo>
                  <a:cubicBezTo>
                    <a:pt x="5672" y="4034"/>
                    <a:pt x="5356" y="4097"/>
                    <a:pt x="5010" y="4128"/>
                  </a:cubicBezTo>
                  <a:lnTo>
                    <a:pt x="5010" y="3813"/>
                  </a:lnTo>
                  <a:cubicBezTo>
                    <a:pt x="5010" y="3624"/>
                    <a:pt x="4852" y="3466"/>
                    <a:pt x="4663" y="3466"/>
                  </a:cubicBezTo>
                  <a:cubicBezTo>
                    <a:pt x="4443" y="3466"/>
                    <a:pt x="4285" y="3624"/>
                    <a:pt x="4285" y="3813"/>
                  </a:cubicBezTo>
                  <a:lnTo>
                    <a:pt x="4285" y="4128"/>
                  </a:lnTo>
                  <a:cubicBezTo>
                    <a:pt x="3939" y="4097"/>
                    <a:pt x="3592" y="4034"/>
                    <a:pt x="3277" y="3907"/>
                  </a:cubicBezTo>
                  <a:lnTo>
                    <a:pt x="4663" y="1072"/>
                  </a:lnTo>
                  <a:close/>
                  <a:moveTo>
                    <a:pt x="2836" y="1"/>
                  </a:moveTo>
                  <a:lnTo>
                    <a:pt x="1576" y="2647"/>
                  </a:lnTo>
                  <a:cubicBezTo>
                    <a:pt x="1387" y="2395"/>
                    <a:pt x="1229" y="2143"/>
                    <a:pt x="1103" y="1860"/>
                  </a:cubicBezTo>
                  <a:cubicBezTo>
                    <a:pt x="1034" y="1721"/>
                    <a:pt x="914" y="1634"/>
                    <a:pt x="781" y="1634"/>
                  </a:cubicBezTo>
                  <a:cubicBezTo>
                    <a:pt x="732" y="1634"/>
                    <a:pt x="681" y="1645"/>
                    <a:pt x="631" y="1671"/>
                  </a:cubicBezTo>
                  <a:cubicBezTo>
                    <a:pt x="442" y="1734"/>
                    <a:pt x="347" y="1923"/>
                    <a:pt x="442" y="2143"/>
                  </a:cubicBezTo>
                  <a:cubicBezTo>
                    <a:pt x="631" y="2553"/>
                    <a:pt x="914" y="2994"/>
                    <a:pt x="1229" y="3340"/>
                  </a:cubicBezTo>
                  <a:lnTo>
                    <a:pt x="158" y="5546"/>
                  </a:lnTo>
                  <a:cubicBezTo>
                    <a:pt x="1" y="5955"/>
                    <a:pt x="64" y="6396"/>
                    <a:pt x="347" y="6711"/>
                  </a:cubicBezTo>
                  <a:lnTo>
                    <a:pt x="127" y="7247"/>
                  </a:lnTo>
                  <a:cubicBezTo>
                    <a:pt x="32" y="7405"/>
                    <a:pt x="127" y="7657"/>
                    <a:pt x="284" y="7720"/>
                  </a:cubicBezTo>
                  <a:cubicBezTo>
                    <a:pt x="328" y="7746"/>
                    <a:pt x="376" y="7757"/>
                    <a:pt x="425" y="7757"/>
                  </a:cubicBezTo>
                  <a:cubicBezTo>
                    <a:pt x="554" y="7757"/>
                    <a:pt x="688" y="7676"/>
                    <a:pt x="757" y="7562"/>
                  </a:cubicBezTo>
                  <a:lnTo>
                    <a:pt x="977" y="7026"/>
                  </a:lnTo>
                  <a:cubicBezTo>
                    <a:pt x="1025" y="7032"/>
                    <a:pt x="1072" y="7035"/>
                    <a:pt x="1118" y="7035"/>
                  </a:cubicBezTo>
                  <a:cubicBezTo>
                    <a:pt x="1562" y="7035"/>
                    <a:pt x="1937" y="6770"/>
                    <a:pt x="2080" y="6428"/>
                  </a:cubicBezTo>
                  <a:lnTo>
                    <a:pt x="2962" y="4601"/>
                  </a:lnTo>
                  <a:cubicBezTo>
                    <a:pt x="3372" y="4758"/>
                    <a:pt x="3813" y="4884"/>
                    <a:pt x="4285" y="4916"/>
                  </a:cubicBezTo>
                  <a:lnTo>
                    <a:pt x="4285" y="5294"/>
                  </a:lnTo>
                  <a:cubicBezTo>
                    <a:pt x="4285" y="5483"/>
                    <a:pt x="4443" y="5640"/>
                    <a:pt x="4632" y="5640"/>
                  </a:cubicBezTo>
                  <a:cubicBezTo>
                    <a:pt x="4852" y="5640"/>
                    <a:pt x="5010" y="5483"/>
                    <a:pt x="5010" y="5294"/>
                  </a:cubicBezTo>
                  <a:lnTo>
                    <a:pt x="5010" y="4916"/>
                  </a:lnTo>
                  <a:cubicBezTo>
                    <a:pt x="5483" y="4884"/>
                    <a:pt x="5892" y="4821"/>
                    <a:pt x="6333" y="4601"/>
                  </a:cubicBezTo>
                  <a:lnTo>
                    <a:pt x="7215" y="6428"/>
                  </a:lnTo>
                  <a:cubicBezTo>
                    <a:pt x="7365" y="6787"/>
                    <a:pt x="7741" y="7060"/>
                    <a:pt x="8237" y="7060"/>
                  </a:cubicBezTo>
                  <a:cubicBezTo>
                    <a:pt x="8264" y="7060"/>
                    <a:pt x="8291" y="7060"/>
                    <a:pt x="8318" y="7058"/>
                  </a:cubicBezTo>
                  <a:lnTo>
                    <a:pt x="8538" y="7594"/>
                  </a:lnTo>
                  <a:cubicBezTo>
                    <a:pt x="8607" y="7708"/>
                    <a:pt x="8742" y="7789"/>
                    <a:pt x="8871" y="7789"/>
                  </a:cubicBezTo>
                  <a:cubicBezTo>
                    <a:pt x="8920" y="7789"/>
                    <a:pt x="8968" y="7777"/>
                    <a:pt x="9011" y="7751"/>
                  </a:cubicBezTo>
                  <a:cubicBezTo>
                    <a:pt x="9169" y="7562"/>
                    <a:pt x="9263" y="7373"/>
                    <a:pt x="9169" y="7215"/>
                  </a:cubicBezTo>
                  <a:lnTo>
                    <a:pt x="8948" y="6648"/>
                  </a:lnTo>
                  <a:cubicBezTo>
                    <a:pt x="9200" y="6333"/>
                    <a:pt x="9326" y="5924"/>
                    <a:pt x="9137" y="5514"/>
                  </a:cubicBezTo>
                  <a:lnTo>
                    <a:pt x="8066" y="3340"/>
                  </a:lnTo>
                  <a:cubicBezTo>
                    <a:pt x="8381" y="2994"/>
                    <a:pt x="8665" y="2553"/>
                    <a:pt x="8854" y="2143"/>
                  </a:cubicBezTo>
                  <a:cubicBezTo>
                    <a:pt x="8948" y="1923"/>
                    <a:pt x="8854" y="1734"/>
                    <a:pt x="8665" y="1671"/>
                  </a:cubicBezTo>
                  <a:cubicBezTo>
                    <a:pt x="8614" y="1645"/>
                    <a:pt x="8561" y="1634"/>
                    <a:pt x="8509" y="1634"/>
                  </a:cubicBezTo>
                  <a:cubicBezTo>
                    <a:pt x="8369" y="1634"/>
                    <a:pt x="8238" y="1721"/>
                    <a:pt x="8192" y="1860"/>
                  </a:cubicBezTo>
                  <a:cubicBezTo>
                    <a:pt x="8066" y="2143"/>
                    <a:pt x="7908" y="2395"/>
                    <a:pt x="7719" y="2647"/>
                  </a:cubicBezTo>
                  <a:lnTo>
                    <a:pt x="6459" y="1"/>
                  </a:lnTo>
                  <a:cubicBezTo>
                    <a:pt x="6113" y="631"/>
                    <a:pt x="5420" y="1041"/>
                    <a:pt x="4632" y="1041"/>
                  </a:cubicBezTo>
                  <a:cubicBezTo>
                    <a:pt x="3844" y="1041"/>
                    <a:pt x="3183" y="599"/>
                    <a:pt x="283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63" name="Google Shape;8463;p95"/>
            <p:cNvSpPr/>
            <p:nvPr/>
          </p:nvSpPr>
          <p:spPr>
            <a:xfrm>
              <a:off x="-50379325" y="3183175"/>
              <a:ext cx="52775" cy="34675"/>
            </a:xfrm>
            <a:custGeom>
              <a:avLst/>
              <a:gdLst/>
              <a:ahLst/>
              <a:cxnLst/>
              <a:rect l="l" t="t" r="r" b="b"/>
              <a:pathLst>
                <a:path w="2111" h="1387" extrusionOk="0">
                  <a:moveTo>
                    <a:pt x="1071" y="0"/>
                  </a:moveTo>
                  <a:cubicBezTo>
                    <a:pt x="473" y="0"/>
                    <a:pt x="0" y="473"/>
                    <a:pt x="0" y="1071"/>
                  </a:cubicBezTo>
                  <a:lnTo>
                    <a:pt x="0" y="1386"/>
                  </a:lnTo>
                  <a:cubicBezTo>
                    <a:pt x="315" y="1166"/>
                    <a:pt x="662" y="1103"/>
                    <a:pt x="1071" y="1103"/>
                  </a:cubicBezTo>
                  <a:cubicBezTo>
                    <a:pt x="1449" y="1103"/>
                    <a:pt x="1796" y="1166"/>
                    <a:pt x="2111" y="1386"/>
                  </a:cubicBezTo>
                  <a:lnTo>
                    <a:pt x="2111" y="1071"/>
                  </a:lnTo>
                  <a:cubicBezTo>
                    <a:pt x="2111" y="473"/>
                    <a:pt x="1638" y="0"/>
                    <a:pt x="107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464" name="Google Shape;8464;p95"/>
          <p:cNvGrpSpPr/>
          <p:nvPr/>
        </p:nvGrpSpPr>
        <p:grpSpPr>
          <a:xfrm>
            <a:off x="1102233" y="2429668"/>
            <a:ext cx="474940" cy="473717"/>
            <a:chOff x="-50504575" y="3550975"/>
            <a:chExt cx="300900" cy="300125"/>
          </a:xfrm>
        </p:grpSpPr>
        <p:sp>
          <p:nvSpPr>
            <p:cNvPr id="8465" name="Google Shape;8465;p95"/>
            <p:cNvSpPr/>
            <p:nvPr/>
          </p:nvSpPr>
          <p:spPr>
            <a:xfrm>
              <a:off x="-50504575" y="3550975"/>
              <a:ext cx="300900" cy="176475"/>
            </a:xfrm>
            <a:custGeom>
              <a:avLst/>
              <a:gdLst/>
              <a:ahLst/>
              <a:cxnLst/>
              <a:rect l="l" t="t" r="r" b="b"/>
              <a:pathLst>
                <a:path w="12036" h="7059" extrusionOk="0">
                  <a:moveTo>
                    <a:pt x="1072" y="1"/>
                  </a:moveTo>
                  <a:cubicBezTo>
                    <a:pt x="473" y="1"/>
                    <a:pt x="1" y="474"/>
                    <a:pt x="1" y="1072"/>
                  </a:cubicBezTo>
                  <a:cubicBezTo>
                    <a:pt x="1" y="1671"/>
                    <a:pt x="473" y="2143"/>
                    <a:pt x="1072" y="2143"/>
                  </a:cubicBezTo>
                  <a:cubicBezTo>
                    <a:pt x="1545" y="2143"/>
                    <a:pt x="1891" y="1828"/>
                    <a:pt x="2049" y="1419"/>
                  </a:cubicBezTo>
                  <a:lnTo>
                    <a:pt x="3592" y="1419"/>
                  </a:lnTo>
                  <a:cubicBezTo>
                    <a:pt x="2364" y="2175"/>
                    <a:pt x="1576" y="3467"/>
                    <a:pt x="1450" y="4916"/>
                  </a:cubicBezTo>
                  <a:lnTo>
                    <a:pt x="1072" y="4916"/>
                  </a:lnTo>
                  <a:cubicBezTo>
                    <a:pt x="883" y="4916"/>
                    <a:pt x="726" y="5073"/>
                    <a:pt x="726" y="5294"/>
                  </a:cubicBezTo>
                  <a:lnTo>
                    <a:pt x="726" y="6712"/>
                  </a:lnTo>
                  <a:cubicBezTo>
                    <a:pt x="726" y="6901"/>
                    <a:pt x="883" y="7058"/>
                    <a:pt x="1072" y="7058"/>
                  </a:cubicBezTo>
                  <a:lnTo>
                    <a:pt x="2490" y="7058"/>
                  </a:lnTo>
                  <a:cubicBezTo>
                    <a:pt x="2679" y="7058"/>
                    <a:pt x="2836" y="6901"/>
                    <a:pt x="2836" y="6712"/>
                  </a:cubicBezTo>
                  <a:lnTo>
                    <a:pt x="2836" y="5294"/>
                  </a:lnTo>
                  <a:cubicBezTo>
                    <a:pt x="2836" y="5073"/>
                    <a:pt x="2679" y="4916"/>
                    <a:pt x="2490" y="4916"/>
                  </a:cubicBezTo>
                  <a:lnTo>
                    <a:pt x="2175" y="4916"/>
                  </a:lnTo>
                  <a:cubicBezTo>
                    <a:pt x="2332" y="3309"/>
                    <a:pt x="3435" y="2017"/>
                    <a:pt x="4979" y="1576"/>
                  </a:cubicBezTo>
                  <a:lnTo>
                    <a:pt x="4979" y="1765"/>
                  </a:lnTo>
                  <a:cubicBezTo>
                    <a:pt x="4979" y="1986"/>
                    <a:pt x="5136" y="2143"/>
                    <a:pt x="5325" y="2143"/>
                  </a:cubicBezTo>
                  <a:lnTo>
                    <a:pt x="6743" y="2143"/>
                  </a:lnTo>
                  <a:cubicBezTo>
                    <a:pt x="6932" y="2143"/>
                    <a:pt x="7090" y="1986"/>
                    <a:pt x="7090" y="1765"/>
                  </a:cubicBezTo>
                  <a:lnTo>
                    <a:pt x="7090" y="1576"/>
                  </a:lnTo>
                  <a:cubicBezTo>
                    <a:pt x="8633" y="2017"/>
                    <a:pt x="9736" y="3340"/>
                    <a:pt x="9893" y="4916"/>
                  </a:cubicBezTo>
                  <a:lnTo>
                    <a:pt x="9578" y="4916"/>
                  </a:lnTo>
                  <a:cubicBezTo>
                    <a:pt x="9389" y="4916"/>
                    <a:pt x="9232" y="5073"/>
                    <a:pt x="9232" y="5294"/>
                  </a:cubicBezTo>
                  <a:lnTo>
                    <a:pt x="9232" y="6712"/>
                  </a:lnTo>
                  <a:cubicBezTo>
                    <a:pt x="9232" y="6901"/>
                    <a:pt x="9389" y="7058"/>
                    <a:pt x="9578" y="7058"/>
                  </a:cubicBezTo>
                  <a:lnTo>
                    <a:pt x="10996" y="7058"/>
                  </a:lnTo>
                  <a:cubicBezTo>
                    <a:pt x="11185" y="7058"/>
                    <a:pt x="11343" y="6901"/>
                    <a:pt x="11343" y="6712"/>
                  </a:cubicBezTo>
                  <a:lnTo>
                    <a:pt x="11343" y="5294"/>
                  </a:lnTo>
                  <a:cubicBezTo>
                    <a:pt x="11343" y="5073"/>
                    <a:pt x="11185" y="4916"/>
                    <a:pt x="10996" y="4916"/>
                  </a:cubicBezTo>
                  <a:lnTo>
                    <a:pt x="10587" y="4916"/>
                  </a:lnTo>
                  <a:cubicBezTo>
                    <a:pt x="10492" y="3467"/>
                    <a:pt x="9704" y="2175"/>
                    <a:pt x="8476" y="1419"/>
                  </a:cubicBezTo>
                  <a:lnTo>
                    <a:pt x="10020" y="1419"/>
                  </a:lnTo>
                  <a:cubicBezTo>
                    <a:pt x="10146" y="1860"/>
                    <a:pt x="10555" y="2143"/>
                    <a:pt x="10996" y="2143"/>
                  </a:cubicBezTo>
                  <a:cubicBezTo>
                    <a:pt x="11563" y="2143"/>
                    <a:pt x="12036" y="1671"/>
                    <a:pt x="12036" y="1072"/>
                  </a:cubicBezTo>
                  <a:cubicBezTo>
                    <a:pt x="12036" y="474"/>
                    <a:pt x="11563" y="1"/>
                    <a:pt x="10996" y="1"/>
                  </a:cubicBezTo>
                  <a:cubicBezTo>
                    <a:pt x="10524" y="1"/>
                    <a:pt x="10146" y="285"/>
                    <a:pt x="9988" y="726"/>
                  </a:cubicBezTo>
                  <a:lnTo>
                    <a:pt x="7090" y="726"/>
                  </a:lnTo>
                  <a:lnTo>
                    <a:pt x="7090" y="379"/>
                  </a:lnTo>
                  <a:cubicBezTo>
                    <a:pt x="7090" y="159"/>
                    <a:pt x="6932" y="1"/>
                    <a:pt x="6743" y="1"/>
                  </a:cubicBezTo>
                  <a:lnTo>
                    <a:pt x="5325" y="1"/>
                  </a:lnTo>
                  <a:cubicBezTo>
                    <a:pt x="5105" y="1"/>
                    <a:pt x="4979" y="159"/>
                    <a:pt x="4979" y="379"/>
                  </a:cubicBezTo>
                  <a:lnTo>
                    <a:pt x="4979" y="726"/>
                  </a:lnTo>
                  <a:lnTo>
                    <a:pt x="2049" y="726"/>
                  </a:lnTo>
                  <a:cubicBezTo>
                    <a:pt x="1891" y="316"/>
                    <a:pt x="1545" y="1"/>
                    <a:pt x="1072"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66" name="Google Shape;8466;p95"/>
            <p:cNvSpPr/>
            <p:nvPr/>
          </p:nvSpPr>
          <p:spPr>
            <a:xfrm>
              <a:off x="-50432100" y="3622650"/>
              <a:ext cx="157550" cy="175675"/>
            </a:xfrm>
            <a:custGeom>
              <a:avLst/>
              <a:gdLst/>
              <a:ahLst/>
              <a:cxnLst/>
              <a:rect l="l" t="t" r="r" b="b"/>
              <a:pathLst>
                <a:path w="6302" h="7027" extrusionOk="0">
                  <a:moveTo>
                    <a:pt x="3182" y="1"/>
                  </a:moveTo>
                  <a:cubicBezTo>
                    <a:pt x="3064" y="1"/>
                    <a:pt x="2946" y="64"/>
                    <a:pt x="2899" y="190"/>
                  </a:cubicBezTo>
                  <a:lnTo>
                    <a:pt x="95" y="5105"/>
                  </a:lnTo>
                  <a:cubicBezTo>
                    <a:pt x="0" y="5231"/>
                    <a:pt x="0" y="5357"/>
                    <a:pt x="95" y="5451"/>
                  </a:cubicBezTo>
                  <a:lnTo>
                    <a:pt x="1103" y="7026"/>
                  </a:lnTo>
                  <a:lnTo>
                    <a:pt x="2804" y="7026"/>
                  </a:lnTo>
                  <a:lnTo>
                    <a:pt x="2804" y="5577"/>
                  </a:lnTo>
                  <a:cubicBezTo>
                    <a:pt x="2426" y="5420"/>
                    <a:pt x="2111" y="5010"/>
                    <a:pt x="2111" y="4569"/>
                  </a:cubicBezTo>
                  <a:cubicBezTo>
                    <a:pt x="2111" y="4002"/>
                    <a:pt x="2584" y="3529"/>
                    <a:pt x="3151" y="3529"/>
                  </a:cubicBezTo>
                  <a:cubicBezTo>
                    <a:pt x="3749" y="3529"/>
                    <a:pt x="4222" y="4002"/>
                    <a:pt x="4222" y="4569"/>
                  </a:cubicBezTo>
                  <a:cubicBezTo>
                    <a:pt x="4222" y="5042"/>
                    <a:pt x="3939" y="5420"/>
                    <a:pt x="3529" y="5577"/>
                  </a:cubicBezTo>
                  <a:lnTo>
                    <a:pt x="3529" y="7026"/>
                  </a:lnTo>
                  <a:lnTo>
                    <a:pt x="5199" y="7026"/>
                  </a:lnTo>
                  <a:lnTo>
                    <a:pt x="6238" y="5451"/>
                  </a:lnTo>
                  <a:cubicBezTo>
                    <a:pt x="6301" y="5325"/>
                    <a:pt x="6301" y="5199"/>
                    <a:pt x="6238" y="5105"/>
                  </a:cubicBezTo>
                  <a:lnTo>
                    <a:pt x="3466" y="190"/>
                  </a:lnTo>
                  <a:cubicBezTo>
                    <a:pt x="3419" y="64"/>
                    <a:pt x="3301" y="1"/>
                    <a:pt x="3182"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67" name="Google Shape;8467;p95"/>
            <p:cNvSpPr/>
            <p:nvPr/>
          </p:nvSpPr>
          <p:spPr>
            <a:xfrm>
              <a:off x="-50414775" y="3815625"/>
              <a:ext cx="122900" cy="35475"/>
            </a:xfrm>
            <a:custGeom>
              <a:avLst/>
              <a:gdLst/>
              <a:ahLst/>
              <a:cxnLst/>
              <a:rect l="l" t="t" r="r" b="b"/>
              <a:pathLst>
                <a:path w="4916" h="1419" extrusionOk="0">
                  <a:moveTo>
                    <a:pt x="347" y="1"/>
                  </a:moveTo>
                  <a:cubicBezTo>
                    <a:pt x="158" y="1"/>
                    <a:pt x="0" y="158"/>
                    <a:pt x="0" y="379"/>
                  </a:cubicBezTo>
                  <a:lnTo>
                    <a:pt x="0" y="1072"/>
                  </a:lnTo>
                  <a:cubicBezTo>
                    <a:pt x="0" y="1261"/>
                    <a:pt x="158" y="1418"/>
                    <a:pt x="347" y="1418"/>
                  </a:cubicBezTo>
                  <a:lnTo>
                    <a:pt x="4569" y="1418"/>
                  </a:lnTo>
                  <a:cubicBezTo>
                    <a:pt x="4758" y="1418"/>
                    <a:pt x="4915" y="1261"/>
                    <a:pt x="4915" y="1072"/>
                  </a:cubicBezTo>
                  <a:lnTo>
                    <a:pt x="4915" y="379"/>
                  </a:lnTo>
                  <a:cubicBezTo>
                    <a:pt x="4915" y="190"/>
                    <a:pt x="4758" y="1"/>
                    <a:pt x="456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68" name="Google Shape;8468;p95"/>
            <p:cNvSpPr/>
            <p:nvPr/>
          </p:nvSpPr>
          <p:spPr>
            <a:xfrm>
              <a:off x="-50362000" y="3727425"/>
              <a:ext cx="18125" cy="17350"/>
            </a:xfrm>
            <a:custGeom>
              <a:avLst/>
              <a:gdLst/>
              <a:ahLst/>
              <a:cxnLst/>
              <a:rect l="l" t="t" r="r" b="b"/>
              <a:pathLst>
                <a:path w="725" h="694" extrusionOk="0">
                  <a:moveTo>
                    <a:pt x="347" y="0"/>
                  </a:moveTo>
                  <a:cubicBezTo>
                    <a:pt x="158" y="0"/>
                    <a:pt x="0" y="158"/>
                    <a:pt x="0" y="347"/>
                  </a:cubicBezTo>
                  <a:cubicBezTo>
                    <a:pt x="0" y="536"/>
                    <a:pt x="158" y="693"/>
                    <a:pt x="347" y="693"/>
                  </a:cubicBezTo>
                  <a:cubicBezTo>
                    <a:pt x="567" y="693"/>
                    <a:pt x="725" y="536"/>
                    <a:pt x="725" y="347"/>
                  </a:cubicBezTo>
                  <a:cubicBezTo>
                    <a:pt x="725" y="158"/>
                    <a:pt x="567" y="0"/>
                    <a:pt x="34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469" name="Google Shape;8469;p95"/>
          <p:cNvGrpSpPr/>
          <p:nvPr/>
        </p:nvGrpSpPr>
        <p:grpSpPr>
          <a:xfrm>
            <a:off x="1102233" y="3013991"/>
            <a:ext cx="474940" cy="472455"/>
            <a:chOff x="-50503000" y="3921175"/>
            <a:chExt cx="300900" cy="299325"/>
          </a:xfrm>
        </p:grpSpPr>
        <p:sp>
          <p:nvSpPr>
            <p:cNvPr id="8470" name="Google Shape;8470;p95"/>
            <p:cNvSpPr/>
            <p:nvPr/>
          </p:nvSpPr>
          <p:spPr>
            <a:xfrm>
              <a:off x="-50432900" y="3921175"/>
              <a:ext cx="177250" cy="53575"/>
            </a:xfrm>
            <a:custGeom>
              <a:avLst/>
              <a:gdLst/>
              <a:ahLst/>
              <a:cxnLst/>
              <a:rect l="l" t="t" r="r" b="b"/>
              <a:pathLst>
                <a:path w="7090" h="2143" extrusionOk="0">
                  <a:moveTo>
                    <a:pt x="1" y="0"/>
                  </a:moveTo>
                  <a:lnTo>
                    <a:pt x="1" y="2143"/>
                  </a:lnTo>
                  <a:lnTo>
                    <a:pt x="7089" y="2143"/>
                  </a:lnTo>
                  <a:lnTo>
                    <a:pt x="7089"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71" name="Google Shape;8471;p95"/>
            <p:cNvSpPr/>
            <p:nvPr/>
          </p:nvSpPr>
          <p:spPr>
            <a:xfrm>
              <a:off x="-50503000" y="3921175"/>
              <a:ext cx="52800" cy="53575"/>
            </a:xfrm>
            <a:custGeom>
              <a:avLst/>
              <a:gdLst/>
              <a:ahLst/>
              <a:cxnLst/>
              <a:rect l="l" t="t" r="r" b="b"/>
              <a:pathLst>
                <a:path w="2112" h="2143" extrusionOk="0">
                  <a:moveTo>
                    <a:pt x="1797" y="0"/>
                  </a:moveTo>
                  <a:cubicBezTo>
                    <a:pt x="1734" y="0"/>
                    <a:pt x="1671" y="0"/>
                    <a:pt x="1639" y="63"/>
                  </a:cubicBezTo>
                  <a:lnTo>
                    <a:pt x="221" y="756"/>
                  </a:lnTo>
                  <a:cubicBezTo>
                    <a:pt x="95" y="851"/>
                    <a:pt x="1" y="945"/>
                    <a:pt x="1" y="1071"/>
                  </a:cubicBezTo>
                  <a:cubicBezTo>
                    <a:pt x="1" y="1197"/>
                    <a:pt x="95" y="1323"/>
                    <a:pt x="221" y="1386"/>
                  </a:cubicBezTo>
                  <a:lnTo>
                    <a:pt x="1639" y="2111"/>
                  </a:lnTo>
                  <a:cubicBezTo>
                    <a:pt x="1671" y="2143"/>
                    <a:pt x="1765" y="2143"/>
                    <a:pt x="1797" y="2143"/>
                  </a:cubicBezTo>
                  <a:lnTo>
                    <a:pt x="2112" y="2143"/>
                  </a:lnTo>
                  <a:lnTo>
                    <a:pt x="2112"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72" name="Google Shape;8472;p95"/>
            <p:cNvSpPr/>
            <p:nvPr/>
          </p:nvSpPr>
          <p:spPr>
            <a:xfrm>
              <a:off x="-50237550" y="3921175"/>
              <a:ext cx="35450" cy="53575"/>
            </a:xfrm>
            <a:custGeom>
              <a:avLst/>
              <a:gdLst/>
              <a:ahLst/>
              <a:cxnLst/>
              <a:rect l="l" t="t" r="r" b="b"/>
              <a:pathLst>
                <a:path w="1418" h="2143" extrusionOk="0">
                  <a:moveTo>
                    <a:pt x="0" y="0"/>
                  </a:moveTo>
                  <a:lnTo>
                    <a:pt x="0" y="2143"/>
                  </a:lnTo>
                  <a:lnTo>
                    <a:pt x="347" y="2143"/>
                  </a:lnTo>
                  <a:cubicBezTo>
                    <a:pt x="945" y="2143"/>
                    <a:pt x="1418" y="1670"/>
                    <a:pt x="1418" y="1071"/>
                  </a:cubicBezTo>
                  <a:cubicBezTo>
                    <a:pt x="1418" y="473"/>
                    <a:pt x="945" y="0"/>
                    <a:pt x="34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73" name="Google Shape;8473;p95"/>
            <p:cNvSpPr/>
            <p:nvPr/>
          </p:nvSpPr>
          <p:spPr>
            <a:xfrm>
              <a:off x="-50414775" y="4045625"/>
              <a:ext cx="159125" cy="122875"/>
            </a:xfrm>
            <a:custGeom>
              <a:avLst/>
              <a:gdLst/>
              <a:ahLst/>
              <a:cxnLst/>
              <a:rect l="l" t="t" r="r" b="b"/>
              <a:pathLst>
                <a:path w="6365" h="4915" extrusionOk="0">
                  <a:moveTo>
                    <a:pt x="0" y="0"/>
                  </a:moveTo>
                  <a:lnTo>
                    <a:pt x="0" y="4915"/>
                  </a:lnTo>
                  <a:lnTo>
                    <a:pt x="6364" y="4915"/>
                  </a:lnTo>
                  <a:lnTo>
                    <a:pt x="6364"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74" name="Google Shape;8474;p95"/>
            <p:cNvSpPr/>
            <p:nvPr/>
          </p:nvSpPr>
          <p:spPr>
            <a:xfrm>
              <a:off x="-50503000" y="3992050"/>
              <a:ext cx="300900" cy="228450"/>
            </a:xfrm>
            <a:custGeom>
              <a:avLst/>
              <a:gdLst/>
              <a:ahLst/>
              <a:cxnLst/>
              <a:rect l="l" t="t" r="r" b="b"/>
              <a:pathLst>
                <a:path w="12036" h="9138" extrusionOk="0">
                  <a:moveTo>
                    <a:pt x="1797" y="1387"/>
                  </a:moveTo>
                  <a:cubicBezTo>
                    <a:pt x="1986" y="1387"/>
                    <a:pt x="2143" y="1544"/>
                    <a:pt x="2143" y="1733"/>
                  </a:cubicBezTo>
                  <a:lnTo>
                    <a:pt x="2143" y="3151"/>
                  </a:lnTo>
                  <a:cubicBezTo>
                    <a:pt x="2143" y="3372"/>
                    <a:pt x="1986" y="3529"/>
                    <a:pt x="1797" y="3529"/>
                  </a:cubicBezTo>
                  <a:cubicBezTo>
                    <a:pt x="1608" y="3529"/>
                    <a:pt x="1450" y="3372"/>
                    <a:pt x="1450" y="3151"/>
                  </a:cubicBezTo>
                  <a:lnTo>
                    <a:pt x="1450" y="1733"/>
                  </a:lnTo>
                  <a:cubicBezTo>
                    <a:pt x="1450" y="1544"/>
                    <a:pt x="1608" y="1387"/>
                    <a:pt x="1797" y="1387"/>
                  </a:cubicBezTo>
                  <a:close/>
                  <a:moveTo>
                    <a:pt x="1797" y="4222"/>
                  </a:moveTo>
                  <a:cubicBezTo>
                    <a:pt x="1986" y="4222"/>
                    <a:pt x="2143" y="4380"/>
                    <a:pt x="2143" y="4569"/>
                  </a:cubicBezTo>
                  <a:cubicBezTo>
                    <a:pt x="2143" y="4789"/>
                    <a:pt x="1986" y="4947"/>
                    <a:pt x="1797" y="4947"/>
                  </a:cubicBezTo>
                  <a:cubicBezTo>
                    <a:pt x="1576" y="4947"/>
                    <a:pt x="1419" y="4789"/>
                    <a:pt x="1419" y="4569"/>
                  </a:cubicBezTo>
                  <a:cubicBezTo>
                    <a:pt x="1419" y="4380"/>
                    <a:pt x="1576" y="4222"/>
                    <a:pt x="1797" y="4222"/>
                  </a:cubicBezTo>
                  <a:close/>
                  <a:moveTo>
                    <a:pt x="1797" y="5609"/>
                  </a:moveTo>
                  <a:cubicBezTo>
                    <a:pt x="1986" y="5609"/>
                    <a:pt x="2143" y="5766"/>
                    <a:pt x="2143" y="5955"/>
                  </a:cubicBezTo>
                  <a:lnTo>
                    <a:pt x="2143" y="7373"/>
                  </a:lnTo>
                  <a:cubicBezTo>
                    <a:pt x="2143" y="7562"/>
                    <a:pt x="1986" y="7719"/>
                    <a:pt x="1797" y="7719"/>
                  </a:cubicBezTo>
                  <a:cubicBezTo>
                    <a:pt x="1608" y="7719"/>
                    <a:pt x="1450" y="7562"/>
                    <a:pt x="1450" y="7373"/>
                  </a:cubicBezTo>
                  <a:lnTo>
                    <a:pt x="1450" y="5955"/>
                  </a:lnTo>
                  <a:cubicBezTo>
                    <a:pt x="1450" y="5766"/>
                    <a:pt x="1608" y="5609"/>
                    <a:pt x="1797" y="5609"/>
                  </a:cubicBezTo>
                  <a:close/>
                  <a:moveTo>
                    <a:pt x="10272" y="1387"/>
                  </a:moveTo>
                  <a:cubicBezTo>
                    <a:pt x="10461" y="1387"/>
                    <a:pt x="10618" y="1544"/>
                    <a:pt x="10618" y="1733"/>
                  </a:cubicBezTo>
                  <a:lnTo>
                    <a:pt x="10618" y="7373"/>
                  </a:lnTo>
                  <a:cubicBezTo>
                    <a:pt x="10618" y="7562"/>
                    <a:pt x="10461" y="7719"/>
                    <a:pt x="10272" y="7719"/>
                  </a:cubicBezTo>
                  <a:lnTo>
                    <a:pt x="3183" y="7719"/>
                  </a:lnTo>
                  <a:cubicBezTo>
                    <a:pt x="2962" y="7719"/>
                    <a:pt x="2805" y="7562"/>
                    <a:pt x="2805" y="7373"/>
                  </a:cubicBezTo>
                  <a:lnTo>
                    <a:pt x="2805" y="1733"/>
                  </a:lnTo>
                  <a:cubicBezTo>
                    <a:pt x="2805" y="1544"/>
                    <a:pt x="2962" y="1387"/>
                    <a:pt x="3183" y="1387"/>
                  </a:cubicBezTo>
                  <a:close/>
                  <a:moveTo>
                    <a:pt x="1072" y="1"/>
                  </a:moveTo>
                  <a:cubicBezTo>
                    <a:pt x="474" y="1"/>
                    <a:pt x="1" y="473"/>
                    <a:pt x="1" y="1072"/>
                  </a:cubicBezTo>
                  <a:lnTo>
                    <a:pt x="1" y="8097"/>
                  </a:lnTo>
                  <a:cubicBezTo>
                    <a:pt x="1" y="8664"/>
                    <a:pt x="474" y="9137"/>
                    <a:pt x="1072" y="9137"/>
                  </a:cubicBezTo>
                  <a:lnTo>
                    <a:pt x="10965" y="9137"/>
                  </a:lnTo>
                  <a:cubicBezTo>
                    <a:pt x="11563" y="9137"/>
                    <a:pt x="12036" y="8664"/>
                    <a:pt x="12036" y="8097"/>
                  </a:cubicBezTo>
                  <a:lnTo>
                    <a:pt x="12036" y="1072"/>
                  </a:lnTo>
                  <a:cubicBezTo>
                    <a:pt x="12036" y="473"/>
                    <a:pt x="11563" y="1"/>
                    <a:pt x="1096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475" name="Google Shape;8475;p95"/>
          <p:cNvGrpSpPr/>
          <p:nvPr/>
        </p:nvGrpSpPr>
        <p:grpSpPr>
          <a:xfrm>
            <a:off x="4040970" y="1875215"/>
            <a:ext cx="473677" cy="474940"/>
            <a:chOff x="-48630025" y="3199700"/>
            <a:chExt cx="300100" cy="300900"/>
          </a:xfrm>
        </p:grpSpPr>
        <p:sp>
          <p:nvSpPr>
            <p:cNvPr id="8476" name="Google Shape;8476;p95"/>
            <p:cNvSpPr/>
            <p:nvPr/>
          </p:nvSpPr>
          <p:spPr>
            <a:xfrm>
              <a:off x="-48630025" y="3199700"/>
              <a:ext cx="300100" cy="300900"/>
            </a:xfrm>
            <a:custGeom>
              <a:avLst/>
              <a:gdLst/>
              <a:ahLst/>
              <a:cxnLst/>
              <a:rect l="l" t="t" r="r" b="b"/>
              <a:pathLst>
                <a:path w="12004" h="12036" extrusionOk="0">
                  <a:moveTo>
                    <a:pt x="9893" y="1419"/>
                  </a:moveTo>
                  <a:lnTo>
                    <a:pt x="9893" y="1765"/>
                  </a:lnTo>
                  <a:cubicBezTo>
                    <a:pt x="9893" y="1986"/>
                    <a:pt x="10051" y="2143"/>
                    <a:pt x="10240" y="2143"/>
                  </a:cubicBezTo>
                  <a:lnTo>
                    <a:pt x="10586" y="2143"/>
                  </a:lnTo>
                  <a:lnTo>
                    <a:pt x="10586" y="5294"/>
                  </a:lnTo>
                  <a:cubicBezTo>
                    <a:pt x="9738" y="4603"/>
                    <a:pt x="8014" y="3599"/>
                    <a:pt x="6006" y="3592"/>
                  </a:cubicBezTo>
                  <a:lnTo>
                    <a:pt x="6006" y="3592"/>
                  </a:lnTo>
                  <a:cubicBezTo>
                    <a:pt x="6010" y="3592"/>
                    <a:pt x="6014" y="3592"/>
                    <a:pt x="6018" y="3592"/>
                  </a:cubicBezTo>
                  <a:lnTo>
                    <a:pt x="6018" y="3592"/>
                  </a:lnTo>
                  <a:cubicBezTo>
                    <a:pt x="6013" y="3592"/>
                    <a:pt x="6008" y="3592"/>
                    <a:pt x="6003" y="3592"/>
                  </a:cubicBezTo>
                  <a:lnTo>
                    <a:pt x="6003" y="3592"/>
                  </a:lnTo>
                  <a:cubicBezTo>
                    <a:pt x="5997" y="3592"/>
                    <a:pt x="5992" y="3592"/>
                    <a:pt x="5987" y="3592"/>
                  </a:cubicBezTo>
                  <a:cubicBezTo>
                    <a:pt x="5991" y="3592"/>
                    <a:pt x="5995" y="3592"/>
                    <a:pt x="5999" y="3592"/>
                  </a:cubicBezTo>
                  <a:lnTo>
                    <a:pt x="5999" y="3592"/>
                  </a:lnTo>
                  <a:cubicBezTo>
                    <a:pt x="4022" y="3599"/>
                    <a:pt x="2298" y="4666"/>
                    <a:pt x="1418" y="5294"/>
                  </a:cubicBezTo>
                  <a:lnTo>
                    <a:pt x="1418" y="2143"/>
                  </a:lnTo>
                  <a:lnTo>
                    <a:pt x="1765" y="2143"/>
                  </a:lnTo>
                  <a:cubicBezTo>
                    <a:pt x="1986" y="2143"/>
                    <a:pt x="2112" y="1986"/>
                    <a:pt x="2112" y="1765"/>
                  </a:cubicBezTo>
                  <a:lnTo>
                    <a:pt x="2112" y="1419"/>
                  </a:lnTo>
                  <a:close/>
                  <a:moveTo>
                    <a:pt x="6002" y="3592"/>
                  </a:moveTo>
                  <a:cubicBezTo>
                    <a:pt x="7319" y="3601"/>
                    <a:pt x="8413" y="4700"/>
                    <a:pt x="8413" y="6018"/>
                  </a:cubicBezTo>
                  <a:cubicBezTo>
                    <a:pt x="8413" y="7368"/>
                    <a:pt x="7319" y="8467"/>
                    <a:pt x="6002" y="8476"/>
                  </a:cubicBezTo>
                  <a:lnTo>
                    <a:pt x="6002" y="8476"/>
                  </a:lnTo>
                  <a:cubicBezTo>
                    <a:pt x="4686" y="8467"/>
                    <a:pt x="3592" y="7368"/>
                    <a:pt x="3592" y="6018"/>
                  </a:cubicBezTo>
                  <a:cubicBezTo>
                    <a:pt x="3592" y="4700"/>
                    <a:pt x="4686" y="3601"/>
                    <a:pt x="6002" y="3592"/>
                  </a:cubicBezTo>
                  <a:close/>
                  <a:moveTo>
                    <a:pt x="10586" y="6774"/>
                  </a:moveTo>
                  <a:lnTo>
                    <a:pt x="10586" y="9925"/>
                  </a:lnTo>
                  <a:lnTo>
                    <a:pt x="10240" y="9925"/>
                  </a:lnTo>
                  <a:cubicBezTo>
                    <a:pt x="10051" y="9925"/>
                    <a:pt x="9893" y="10082"/>
                    <a:pt x="9893" y="10271"/>
                  </a:cubicBezTo>
                  <a:lnTo>
                    <a:pt x="9893" y="10618"/>
                  </a:lnTo>
                  <a:lnTo>
                    <a:pt x="2112" y="10618"/>
                  </a:lnTo>
                  <a:lnTo>
                    <a:pt x="2112" y="10271"/>
                  </a:lnTo>
                  <a:cubicBezTo>
                    <a:pt x="2112" y="10082"/>
                    <a:pt x="1986" y="9925"/>
                    <a:pt x="1765" y="9925"/>
                  </a:cubicBezTo>
                  <a:lnTo>
                    <a:pt x="1418" y="9925"/>
                  </a:lnTo>
                  <a:lnTo>
                    <a:pt x="1418" y="6774"/>
                  </a:lnTo>
                  <a:cubicBezTo>
                    <a:pt x="2298" y="7434"/>
                    <a:pt x="4022" y="8469"/>
                    <a:pt x="5999" y="8476"/>
                  </a:cubicBezTo>
                  <a:lnTo>
                    <a:pt x="5999" y="8476"/>
                  </a:lnTo>
                  <a:cubicBezTo>
                    <a:pt x="5995" y="8476"/>
                    <a:pt x="5991" y="8476"/>
                    <a:pt x="5987" y="8476"/>
                  </a:cubicBezTo>
                  <a:cubicBezTo>
                    <a:pt x="5992" y="8476"/>
                    <a:pt x="5997" y="8476"/>
                    <a:pt x="6002" y="8476"/>
                  </a:cubicBezTo>
                  <a:lnTo>
                    <a:pt x="6002" y="8476"/>
                  </a:lnTo>
                  <a:cubicBezTo>
                    <a:pt x="6008" y="8476"/>
                    <a:pt x="6013" y="8476"/>
                    <a:pt x="6018" y="8476"/>
                  </a:cubicBezTo>
                  <a:cubicBezTo>
                    <a:pt x="6014" y="8476"/>
                    <a:pt x="6010" y="8476"/>
                    <a:pt x="6006" y="8476"/>
                  </a:cubicBezTo>
                  <a:lnTo>
                    <a:pt x="6006" y="8476"/>
                  </a:lnTo>
                  <a:cubicBezTo>
                    <a:pt x="8014" y="8469"/>
                    <a:pt x="9738" y="7402"/>
                    <a:pt x="10586" y="6774"/>
                  </a:cubicBezTo>
                  <a:close/>
                  <a:moveTo>
                    <a:pt x="347" y="1"/>
                  </a:moveTo>
                  <a:cubicBezTo>
                    <a:pt x="158" y="1"/>
                    <a:pt x="1" y="158"/>
                    <a:pt x="1" y="347"/>
                  </a:cubicBezTo>
                  <a:lnTo>
                    <a:pt x="1" y="1765"/>
                  </a:lnTo>
                  <a:cubicBezTo>
                    <a:pt x="1" y="1986"/>
                    <a:pt x="158" y="2143"/>
                    <a:pt x="347" y="2143"/>
                  </a:cubicBezTo>
                  <a:lnTo>
                    <a:pt x="694" y="2143"/>
                  </a:lnTo>
                  <a:lnTo>
                    <a:pt x="694" y="9925"/>
                  </a:lnTo>
                  <a:lnTo>
                    <a:pt x="347" y="9925"/>
                  </a:lnTo>
                  <a:cubicBezTo>
                    <a:pt x="158" y="9925"/>
                    <a:pt x="1" y="10082"/>
                    <a:pt x="1" y="10271"/>
                  </a:cubicBezTo>
                  <a:lnTo>
                    <a:pt x="1" y="11689"/>
                  </a:lnTo>
                  <a:cubicBezTo>
                    <a:pt x="1" y="11910"/>
                    <a:pt x="158" y="12036"/>
                    <a:pt x="347" y="12036"/>
                  </a:cubicBezTo>
                  <a:lnTo>
                    <a:pt x="1765" y="12036"/>
                  </a:lnTo>
                  <a:cubicBezTo>
                    <a:pt x="1986" y="12036"/>
                    <a:pt x="2112" y="11910"/>
                    <a:pt x="2112" y="11689"/>
                  </a:cubicBezTo>
                  <a:lnTo>
                    <a:pt x="2112" y="11343"/>
                  </a:lnTo>
                  <a:lnTo>
                    <a:pt x="9893" y="11343"/>
                  </a:lnTo>
                  <a:lnTo>
                    <a:pt x="9893" y="11689"/>
                  </a:lnTo>
                  <a:cubicBezTo>
                    <a:pt x="9893" y="11910"/>
                    <a:pt x="10051" y="12036"/>
                    <a:pt x="10240" y="12036"/>
                  </a:cubicBezTo>
                  <a:lnTo>
                    <a:pt x="11658" y="12036"/>
                  </a:lnTo>
                  <a:cubicBezTo>
                    <a:pt x="11847" y="12036"/>
                    <a:pt x="12004" y="11910"/>
                    <a:pt x="12004" y="11689"/>
                  </a:cubicBezTo>
                  <a:lnTo>
                    <a:pt x="12004" y="10271"/>
                  </a:lnTo>
                  <a:cubicBezTo>
                    <a:pt x="12004" y="10082"/>
                    <a:pt x="11847" y="9925"/>
                    <a:pt x="11658" y="9925"/>
                  </a:cubicBezTo>
                  <a:lnTo>
                    <a:pt x="11311" y="9925"/>
                  </a:lnTo>
                  <a:lnTo>
                    <a:pt x="11311" y="2143"/>
                  </a:lnTo>
                  <a:lnTo>
                    <a:pt x="11658" y="2143"/>
                  </a:lnTo>
                  <a:cubicBezTo>
                    <a:pt x="11847" y="2143"/>
                    <a:pt x="12004" y="1986"/>
                    <a:pt x="12004" y="1765"/>
                  </a:cubicBezTo>
                  <a:lnTo>
                    <a:pt x="12004" y="347"/>
                  </a:lnTo>
                  <a:cubicBezTo>
                    <a:pt x="12004" y="158"/>
                    <a:pt x="11847" y="1"/>
                    <a:pt x="11658" y="1"/>
                  </a:cubicBezTo>
                  <a:lnTo>
                    <a:pt x="10240" y="1"/>
                  </a:lnTo>
                  <a:cubicBezTo>
                    <a:pt x="10051" y="1"/>
                    <a:pt x="9893" y="158"/>
                    <a:pt x="9893" y="347"/>
                  </a:cubicBezTo>
                  <a:lnTo>
                    <a:pt x="9893" y="725"/>
                  </a:lnTo>
                  <a:lnTo>
                    <a:pt x="2112" y="725"/>
                  </a:lnTo>
                  <a:lnTo>
                    <a:pt x="2112" y="347"/>
                  </a:lnTo>
                  <a:cubicBezTo>
                    <a:pt x="2112" y="158"/>
                    <a:pt x="1986" y="1"/>
                    <a:pt x="176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77" name="Google Shape;8477;p95"/>
            <p:cNvSpPr/>
            <p:nvPr/>
          </p:nvSpPr>
          <p:spPr>
            <a:xfrm>
              <a:off x="-48524475" y="3306025"/>
              <a:ext cx="88225" cy="89050"/>
            </a:xfrm>
            <a:custGeom>
              <a:avLst/>
              <a:gdLst/>
              <a:ahLst/>
              <a:cxnLst/>
              <a:rect l="l" t="t" r="r" b="b"/>
              <a:pathLst>
                <a:path w="3529" h="3562" extrusionOk="0">
                  <a:moveTo>
                    <a:pt x="1765" y="726"/>
                  </a:moveTo>
                  <a:cubicBezTo>
                    <a:pt x="2363" y="726"/>
                    <a:pt x="2836" y="1198"/>
                    <a:pt x="2836" y="1765"/>
                  </a:cubicBezTo>
                  <a:cubicBezTo>
                    <a:pt x="2836" y="2364"/>
                    <a:pt x="2363" y="2836"/>
                    <a:pt x="1765" y="2836"/>
                  </a:cubicBezTo>
                  <a:cubicBezTo>
                    <a:pt x="1166" y="2836"/>
                    <a:pt x="694" y="2364"/>
                    <a:pt x="694" y="1765"/>
                  </a:cubicBezTo>
                  <a:cubicBezTo>
                    <a:pt x="694" y="1198"/>
                    <a:pt x="1166" y="726"/>
                    <a:pt x="1765" y="726"/>
                  </a:cubicBezTo>
                  <a:close/>
                  <a:moveTo>
                    <a:pt x="1765" y="1"/>
                  </a:moveTo>
                  <a:cubicBezTo>
                    <a:pt x="788" y="1"/>
                    <a:pt x="0" y="789"/>
                    <a:pt x="0" y="1765"/>
                  </a:cubicBezTo>
                  <a:cubicBezTo>
                    <a:pt x="0" y="2773"/>
                    <a:pt x="788" y="3561"/>
                    <a:pt x="1765" y="3561"/>
                  </a:cubicBezTo>
                  <a:cubicBezTo>
                    <a:pt x="2741" y="3561"/>
                    <a:pt x="3529" y="2773"/>
                    <a:pt x="3529" y="1765"/>
                  </a:cubicBezTo>
                  <a:cubicBezTo>
                    <a:pt x="3529" y="789"/>
                    <a:pt x="2741" y="1"/>
                    <a:pt x="176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78" name="Google Shape;8478;p95"/>
            <p:cNvSpPr/>
            <p:nvPr/>
          </p:nvSpPr>
          <p:spPr>
            <a:xfrm>
              <a:off x="-48489025" y="3341475"/>
              <a:ext cx="17350" cy="18150"/>
            </a:xfrm>
            <a:custGeom>
              <a:avLst/>
              <a:gdLst/>
              <a:ahLst/>
              <a:cxnLst/>
              <a:rect l="l" t="t" r="r" b="b"/>
              <a:pathLst>
                <a:path w="694" h="726" extrusionOk="0">
                  <a:moveTo>
                    <a:pt x="347" y="1"/>
                  </a:moveTo>
                  <a:cubicBezTo>
                    <a:pt x="158" y="1"/>
                    <a:pt x="0" y="158"/>
                    <a:pt x="0" y="347"/>
                  </a:cubicBezTo>
                  <a:cubicBezTo>
                    <a:pt x="0" y="536"/>
                    <a:pt x="158" y="725"/>
                    <a:pt x="347" y="725"/>
                  </a:cubicBezTo>
                  <a:cubicBezTo>
                    <a:pt x="536" y="725"/>
                    <a:pt x="693" y="536"/>
                    <a:pt x="693" y="347"/>
                  </a:cubicBezTo>
                  <a:cubicBezTo>
                    <a:pt x="693" y="158"/>
                    <a:pt x="536" y="1"/>
                    <a:pt x="34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479" name="Google Shape;8479;p95"/>
          <p:cNvGrpSpPr/>
          <p:nvPr/>
        </p:nvGrpSpPr>
        <p:grpSpPr>
          <a:xfrm>
            <a:off x="4040970" y="2458276"/>
            <a:ext cx="473677" cy="473677"/>
            <a:chOff x="-48630025" y="3569100"/>
            <a:chExt cx="300100" cy="300100"/>
          </a:xfrm>
        </p:grpSpPr>
        <p:sp>
          <p:nvSpPr>
            <p:cNvPr id="8480" name="Google Shape;8480;p95"/>
            <p:cNvSpPr/>
            <p:nvPr/>
          </p:nvSpPr>
          <p:spPr>
            <a:xfrm>
              <a:off x="-48400825" y="3710875"/>
              <a:ext cx="18150" cy="17350"/>
            </a:xfrm>
            <a:custGeom>
              <a:avLst/>
              <a:gdLst/>
              <a:ahLst/>
              <a:cxnLst/>
              <a:rect l="l" t="t" r="r" b="b"/>
              <a:pathLst>
                <a:path w="726" h="694" extrusionOk="0">
                  <a:moveTo>
                    <a:pt x="379" y="0"/>
                  </a:moveTo>
                  <a:cubicBezTo>
                    <a:pt x="158" y="0"/>
                    <a:pt x="1" y="158"/>
                    <a:pt x="1" y="347"/>
                  </a:cubicBezTo>
                  <a:cubicBezTo>
                    <a:pt x="1" y="536"/>
                    <a:pt x="158" y="694"/>
                    <a:pt x="379" y="694"/>
                  </a:cubicBezTo>
                  <a:cubicBezTo>
                    <a:pt x="568" y="694"/>
                    <a:pt x="725" y="536"/>
                    <a:pt x="725" y="347"/>
                  </a:cubicBezTo>
                  <a:cubicBezTo>
                    <a:pt x="725" y="158"/>
                    <a:pt x="568" y="0"/>
                    <a:pt x="379"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81" name="Google Shape;8481;p95"/>
            <p:cNvSpPr/>
            <p:nvPr/>
          </p:nvSpPr>
          <p:spPr>
            <a:xfrm>
              <a:off x="-48400825" y="3781750"/>
              <a:ext cx="18150" cy="17350"/>
            </a:xfrm>
            <a:custGeom>
              <a:avLst/>
              <a:gdLst/>
              <a:ahLst/>
              <a:cxnLst/>
              <a:rect l="l" t="t" r="r" b="b"/>
              <a:pathLst>
                <a:path w="726" h="694" extrusionOk="0">
                  <a:moveTo>
                    <a:pt x="379" y="1"/>
                  </a:moveTo>
                  <a:cubicBezTo>
                    <a:pt x="158" y="1"/>
                    <a:pt x="1" y="158"/>
                    <a:pt x="1" y="347"/>
                  </a:cubicBezTo>
                  <a:cubicBezTo>
                    <a:pt x="1" y="536"/>
                    <a:pt x="158" y="694"/>
                    <a:pt x="379" y="694"/>
                  </a:cubicBezTo>
                  <a:cubicBezTo>
                    <a:pt x="568" y="694"/>
                    <a:pt x="725" y="536"/>
                    <a:pt x="725" y="347"/>
                  </a:cubicBezTo>
                  <a:cubicBezTo>
                    <a:pt x="725" y="158"/>
                    <a:pt x="568" y="1"/>
                    <a:pt x="37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82" name="Google Shape;8482;p95"/>
            <p:cNvSpPr/>
            <p:nvPr/>
          </p:nvSpPr>
          <p:spPr>
            <a:xfrm>
              <a:off x="-48488250" y="3710875"/>
              <a:ext cx="18150" cy="17350"/>
            </a:xfrm>
            <a:custGeom>
              <a:avLst/>
              <a:gdLst/>
              <a:ahLst/>
              <a:cxnLst/>
              <a:rect l="l" t="t" r="r" b="b"/>
              <a:pathLst>
                <a:path w="726" h="694" extrusionOk="0">
                  <a:moveTo>
                    <a:pt x="347" y="0"/>
                  </a:moveTo>
                  <a:cubicBezTo>
                    <a:pt x="158" y="0"/>
                    <a:pt x="1" y="158"/>
                    <a:pt x="1" y="347"/>
                  </a:cubicBezTo>
                  <a:cubicBezTo>
                    <a:pt x="1" y="536"/>
                    <a:pt x="158" y="694"/>
                    <a:pt x="347" y="694"/>
                  </a:cubicBezTo>
                  <a:cubicBezTo>
                    <a:pt x="536" y="694"/>
                    <a:pt x="694" y="536"/>
                    <a:pt x="694" y="347"/>
                  </a:cubicBezTo>
                  <a:cubicBezTo>
                    <a:pt x="725" y="158"/>
                    <a:pt x="536" y="0"/>
                    <a:pt x="34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83" name="Google Shape;8483;p95"/>
            <p:cNvSpPr/>
            <p:nvPr/>
          </p:nvSpPr>
          <p:spPr>
            <a:xfrm>
              <a:off x="-48488250" y="3640000"/>
              <a:ext cx="18150" cy="17350"/>
            </a:xfrm>
            <a:custGeom>
              <a:avLst/>
              <a:gdLst/>
              <a:ahLst/>
              <a:cxnLst/>
              <a:rect l="l" t="t" r="r" b="b"/>
              <a:pathLst>
                <a:path w="726" h="694" extrusionOk="0">
                  <a:moveTo>
                    <a:pt x="347" y="0"/>
                  </a:moveTo>
                  <a:cubicBezTo>
                    <a:pt x="158" y="0"/>
                    <a:pt x="1" y="158"/>
                    <a:pt x="1" y="347"/>
                  </a:cubicBezTo>
                  <a:cubicBezTo>
                    <a:pt x="1" y="536"/>
                    <a:pt x="158" y="693"/>
                    <a:pt x="347" y="693"/>
                  </a:cubicBezTo>
                  <a:cubicBezTo>
                    <a:pt x="536" y="693"/>
                    <a:pt x="694" y="536"/>
                    <a:pt x="694" y="347"/>
                  </a:cubicBezTo>
                  <a:cubicBezTo>
                    <a:pt x="725" y="158"/>
                    <a:pt x="536" y="0"/>
                    <a:pt x="34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84" name="Google Shape;8484;p95"/>
            <p:cNvSpPr/>
            <p:nvPr/>
          </p:nvSpPr>
          <p:spPr>
            <a:xfrm>
              <a:off x="-48400825" y="3640000"/>
              <a:ext cx="18150" cy="17350"/>
            </a:xfrm>
            <a:custGeom>
              <a:avLst/>
              <a:gdLst/>
              <a:ahLst/>
              <a:cxnLst/>
              <a:rect l="l" t="t" r="r" b="b"/>
              <a:pathLst>
                <a:path w="726" h="694" extrusionOk="0">
                  <a:moveTo>
                    <a:pt x="379" y="0"/>
                  </a:moveTo>
                  <a:cubicBezTo>
                    <a:pt x="158" y="0"/>
                    <a:pt x="1" y="158"/>
                    <a:pt x="1" y="347"/>
                  </a:cubicBezTo>
                  <a:cubicBezTo>
                    <a:pt x="1" y="536"/>
                    <a:pt x="158" y="693"/>
                    <a:pt x="379" y="693"/>
                  </a:cubicBezTo>
                  <a:cubicBezTo>
                    <a:pt x="568" y="693"/>
                    <a:pt x="725" y="536"/>
                    <a:pt x="725" y="347"/>
                  </a:cubicBezTo>
                  <a:cubicBezTo>
                    <a:pt x="725" y="158"/>
                    <a:pt x="568" y="0"/>
                    <a:pt x="379"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85" name="Google Shape;8485;p95"/>
            <p:cNvSpPr/>
            <p:nvPr/>
          </p:nvSpPr>
          <p:spPr>
            <a:xfrm>
              <a:off x="-48541800" y="3569100"/>
              <a:ext cx="211875" cy="300100"/>
            </a:xfrm>
            <a:custGeom>
              <a:avLst/>
              <a:gdLst/>
              <a:ahLst/>
              <a:cxnLst/>
              <a:rect l="l" t="t" r="r" b="b"/>
              <a:pathLst>
                <a:path w="8475" h="12004" extrusionOk="0">
                  <a:moveTo>
                    <a:pt x="2489" y="2080"/>
                  </a:moveTo>
                  <a:cubicBezTo>
                    <a:pt x="3088" y="2080"/>
                    <a:pt x="3560" y="2552"/>
                    <a:pt x="3560" y="3151"/>
                  </a:cubicBezTo>
                  <a:cubicBezTo>
                    <a:pt x="3560" y="3750"/>
                    <a:pt x="3088" y="4222"/>
                    <a:pt x="2489" y="4222"/>
                  </a:cubicBezTo>
                  <a:cubicBezTo>
                    <a:pt x="1891" y="4222"/>
                    <a:pt x="1418" y="3750"/>
                    <a:pt x="1418" y="3151"/>
                  </a:cubicBezTo>
                  <a:cubicBezTo>
                    <a:pt x="1418" y="2552"/>
                    <a:pt x="1891" y="2080"/>
                    <a:pt x="2489" y="2080"/>
                  </a:cubicBezTo>
                  <a:close/>
                  <a:moveTo>
                    <a:pt x="6018" y="2080"/>
                  </a:moveTo>
                  <a:cubicBezTo>
                    <a:pt x="6585" y="2080"/>
                    <a:pt x="7057" y="2552"/>
                    <a:pt x="7057" y="3151"/>
                  </a:cubicBezTo>
                  <a:cubicBezTo>
                    <a:pt x="7057" y="3750"/>
                    <a:pt x="6585" y="4222"/>
                    <a:pt x="6018" y="4222"/>
                  </a:cubicBezTo>
                  <a:cubicBezTo>
                    <a:pt x="5419" y="4222"/>
                    <a:pt x="4947" y="3750"/>
                    <a:pt x="4947" y="3151"/>
                  </a:cubicBezTo>
                  <a:cubicBezTo>
                    <a:pt x="4947" y="2552"/>
                    <a:pt x="5419" y="2080"/>
                    <a:pt x="6018" y="2080"/>
                  </a:cubicBezTo>
                  <a:close/>
                  <a:moveTo>
                    <a:pt x="2489" y="4915"/>
                  </a:moveTo>
                  <a:cubicBezTo>
                    <a:pt x="3088" y="4915"/>
                    <a:pt x="3560" y="5388"/>
                    <a:pt x="3560" y="5987"/>
                  </a:cubicBezTo>
                  <a:cubicBezTo>
                    <a:pt x="3560" y="6585"/>
                    <a:pt x="3088" y="7058"/>
                    <a:pt x="2489" y="7058"/>
                  </a:cubicBezTo>
                  <a:cubicBezTo>
                    <a:pt x="1891" y="7058"/>
                    <a:pt x="1418" y="6585"/>
                    <a:pt x="1418" y="5987"/>
                  </a:cubicBezTo>
                  <a:cubicBezTo>
                    <a:pt x="1418" y="5388"/>
                    <a:pt x="1891" y="4915"/>
                    <a:pt x="2489" y="4915"/>
                  </a:cubicBezTo>
                  <a:close/>
                  <a:moveTo>
                    <a:pt x="6018" y="4915"/>
                  </a:moveTo>
                  <a:cubicBezTo>
                    <a:pt x="6585" y="4915"/>
                    <a:pt x="7057" y="5388"/>
                    <a:pt x="7057" y="5987"/>
                  </a:cubicBezTo>
                  <a:cubicBezTo>
                    <a:pt x="7057" y="6585"/>
                    <a:pt x="6585" y="7058"/>
                    <a:pt x="6018" y="7058"/>
                  </a:cubicBezTo>
                  <a:cubicBezTo>
                    <a:pt x="5419" y="7058"/>
                    <a:pt x="4947" y="6585"/>
                    <a:pt x="4947" y="5987"/>
                  </a:cubicBezTo>
                  <a:cubicBezTo>
                    <a:pt x="4947" y="5388"/>
                    <a:pt x="5419" y="4915"/>
                    <a:pt x="6018" y="4915"/>
                  </a:cubicBezTo>
                  <a:close/>
                  <a:moveTo>
                    <a:pt x="2489" y="7751"/>
                  </a:moveTo>
                  <a:cubicBezTo>
                    <a:pt x="3088" y="7751"/>
                    <a:pt x="3560" y="8223"/>
                    <a:pt x="3560" y="8822"/>
                  </a:cubicBezTo>
                  <a:cubicBezTo>
                    <a:pt x="3560" y="9421"/>
                    <a:pt x="3088" y="9862"/>
                    <a:pt x="2489" y="9862"/>
                  </a:cubicBezTo>
                  <a:cubicBezTo>
                    <a:pt x="1891" y="9862"/>
                    <a:pt x="1418" y="9421"/>
                    <a:pt x="1418" y="8822"/>
                  </a:cubicBezTo>
                  <a:cubicBezTo>
                    <a:pt x="1418" y="8223"/>
                    <a:pt x="1891" y="7751"/>
                    <a:pt x="2489" y="7751"/>
                  </a:cubicBezTo>
                  <a:close/>
                  <a:moveTo>
                    <a:pt x="6018" y="7751"/>
                  </a:moveTo>
                  <a:cubicBezTo>
                    <a:pt x="6585" y="7751"/>
                    <a:pt x="7057" y="8223"/>
                    <a:pt x="7057" y="8822"/>
                  </a:cubicBezTo>
                  <a:cubicBezTo>
                    <a:pt x="7057" y="9421"/>
                    <a:pt x="6585" y="9862"/>
                    <a:pt x="6018" y="9862"/>
                  </a:cubicBezTo>
                  <a:cubicBezTo>
                    <a:pt x="5419" y="9862"/>
                    <a:pt x="4947" y="9421"/>
                    <a:pt x="4947" y="8822"/>
                  </a:cubicBezTo>
                  <a:cubicBezTo>
                    <a:pt x="4947" y="8223"/>
                    <a:pt x="5419" y="7751"/>
                    <a:pt x="6018" y="7751"/>
                  </a:cubicBezTo>
                  <a:close/>
                  <a:moveTo>
                    <a:pt x="1796" y="1"/>
                  </a:moveTo>
                  <a:cubicBezTo>
                    <a:pt x="788" y="1"/>
                    <a:pt x="0" y="788"/>
                    <a:pt x="0" y="1765"/>
                  </a:cubicBezTo>
                  <a:lnTo>
                    <a:pt x="0" y="10240"/>
                  </a:lnTo>
                  <a:cubicBezTo>
                    <a:pt x="0" y="11216"/>
                    <a:pt x="788" y="12004"/>
                    <a:pt x="1796" y="12004"/>
                  </a:cubicBezTo>
                  <a:lnTo>
                    <a:pt x="6711" y="12004"/>
                  </a:lnTo>
                  <a:cubicBezTo>
                    <a:pt x="7687" y="12004"/>
                    <a:pt x="8475" y="11216"/>
                    <a:pt x="8475" y="10240"/>
                  </a:cubicBezTo>
                  <a:lnTo>
                    <a:pt x="8475" y="1765"/>
                  </a:lnTo>
                  <a:cubicBezTo>
                    <a:pt x="8475" y="788"/>
                    <a:pt x="7687" y="1"/>
                    <a:pt x="671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86" name="Google Shape;8486;p95"/>
            <p:cNvSpPr/>
            <p:nvPr/>
          </p:nvSpPr>
          <p:spPr>
            <a:xfrm>
              <a:off x="-48488250" y="3781750"/>
              <a:ext cx="18150" cy="17350"/>
            </a:xfrm>
            <a:custGeom>
              <a:avLst/>
              <a:gdLst/>
              <a:ahLst/>
              <a:cxnLst/>
              <a:rect l="l" t="t" r="r" b="b"/>
              <a:pathLst>
                <a:path w="726" h="694" extrusionOk="0">
                  <a:moveTo>
                    <a:pt x="347" y="1"/>
                  </a:moveTo>
                  <a:cubicBezTo>
                    <a:pt x="158" y="1"/>
                    <a:pt x="1" y="158"/>
                    <a:pt x="1" y="347"/>
                  </a:cubicBezTo>
                  <a:cubicBezTo>
                    <a:pt x="1" y="536"/>
                    <a:pt x="158" y="694"/>
                    <a:pt x="347" y="694"/>
                  </a:cubicBezTo>
                  <a:cubicBezTo>
                    <a:pt x="536" y="694"/>
                    <a:pt x="694" y="536"/>
                    <a:pt x="694" y="347"/>
                  </a:cubicBezTo>
                  <a:cubicBezTo>
                    <a:pt x="725" y="158"/>
                    <a:pt x="536" y="1"/>
                    <a:pt x="34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87" name="Google Shape;8487;p95"/>
            <p:cNvSpPr/>
            <p:nvPr/>
          </p:nvSpPr>
          <p:spPr>
            <a:xfrm>
              <a:off x="-48630025" y="3569900"/>
              <a:ext cx="71700" cy="87450"/>
            </a:xfrm>
            <a:custGeom>
              <a:avLst/>
              <a:gdLst/>
              <a:ahLst/>
              <a:cxnLst/>
              <a:rect l="l" t="t" r="r" b="b"/>
              <a:pathLst>
                <a:path w="2868" h="3498" extrusionOk="0">
                  <a:moveTo>
                    <a:pt x="2490" y="0"/>
                  </a:moveTo>
                  <a:cubicBezTo>
                    <a:pt x="1765" y="0"/>
                    <a:pt x="1229" y="32"/>
                    <a:pt x="631" y="630"/>
                  </a:cubicBezTo>
                  <a:cubicBezTo>
                    <a:pt x="221" y="1040"/>
                    <a:pt x="1" y="1575"/>
                    <a:pt x="1" y="2142"/>
                  </a:cubicBezTo>
                  <a:cubicBezTo>
                    <a:pt x="1" y="2867"/>
                    <a:pt x="631" y="3497"/>
                    <a:pt x="1418" y="3497"/>
                  </a:cubicBezTo>
                  <a:cubicBezTo>
                    <a:pt x="2017" y="3497"/>
                    <a:pt x="2553" y="3119"/>
                    <a:pt x="2742" y="2552"/>
                  </a:cubicBezTo>
                  <a:cubicBezTo>
                    <a:pt x="2868" y="2237"/>
                    <a:pt x="2805" y="1922"/>
                    <a:pt x="2584" y="1701"/>
                  </a:cubicBezTo>
                  <a:cubicBezTo>
                    <a:pt x="2395" y="1449"/>
                    <a:pt x="2269" y="1134"/>
                    <a:pt x="2742" y="567"/>
                  </a:cubicBezTo>
                  <a:cubicBezTo>
                    <a:pt x="2836" y="441"/>
                    <a:pt x="2868" y="315"/>
                    <a:pt x="2805" y="189"/>
                  </a:cubicBezTo>
                  <a:cubicBezTo>
                    <a:pt x="2742" y="95"/>
                    <a:pt x="2584" y="0"/>
                    <a:pt x="249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88" name="Google Shape;8488;p95"/>
            <p:cNvSpPr/>
            <p:nvPr/>
          </p:nvSpPr>
          <p:spPr>
            <a:xfrm>
              <a:off x="-48626875" y="3668350"/>
              <a:ext cx="64625" cy="42550"/>
            </a:xfrm>
            <a:custGeom>
              <a:avLst/>
              <a:gdLst/>
              <a:ahLst/>
              <a:cxnLst/>
              <a:rect l="l" t="t" r="r" b="b"/>
              <a:pathLst>
                <a:path w="2585" h="1702" extrusionOk="0">
                  <a:moveTo>
                    <a:pt x="316" y="0"/>
                  </a:moveTo>
                  <a:cubicBezTo>
                    <a:pt x="158" y="473"/>
                    <a:pt x="32" y="1103"/>
                    <a:pt x="1" y="1701"/>
                  </a:cubicBezTo>
                  <a:lnTo>
                    <a:pt x="2584" y="1701"/>
                  </a:lnTo>
                  <a:cubicBezTo>
                    <a:pt x="2521" y="1103"/>
                    <a:pt x="2427" y="504"/>
                    <a:pt x="2269" y="0"/>
                  </a:cubicBezTo>
                  <a:cubicBezTo>
                    <a:pt x="1954" y="158"/>
                    <a:pt x="1639" y="252"/>
                    <a:pt x="1292" y="252"/>
                  </a:cubicBezTo>
                  <a:cubicBezTo>
                    <a:pt x="946" y="252"/>
                    <a:pt x="631" y="158"/>
                    <a:pt x="31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89" name="Google Shape;8489;p95"/>
            <p:cNvSpPr/>
            <p:nvPr/>
          </p:nvSpPr>
          <p:spPr>
            <a:xfrm>
              <a:off x="-48630025" y="3727425"/>
              <a:ext cx="70925" cy="141775"/>
            </a:xfrm>
            <a:custGeom>
              <a:avLst/>
              <a:gdLst/>
              <a:ahLst/>
              <a:cxnLst/>
              <a:rect l="l" t="t" r="r" b="b"/>
              <a:pathLst>
                <a:path w="2837" h="5671" extrusionOk="0">
                  <a:moveTo>
                    <a:pt x="32" y="0"/>
                  </a:moveTo>
                  <a:cubicBezTo>
                    <a:pt x="1" y="347"/>
                    <a:pt x="1" y="756"/>
                    <a:pt x="1" y="1071"/>
                  </a:cubicBezTo>
                  <a:cubicBezTo>
                    <a:pt x="1" y="2741"/>
                    <a:pt x="316" y="5671"/>
                    <a:pt x="1418" y="5671"/>
                  </a:cubicBezTo>
                  <a:cubicBezTo>
                    <a:pt x="2521" y="5671"/>
                    <a:pt x="2836" y="2804"/>
                    <a:pt x="2836" y="1071"/>
                  </a:cubicBezTo>
                  <a:cubicBezTo>
                    <a:pt x="2836" y="756"/>
                    <a:pt x="2836" y="378"/>
                    <a:pt x="2805"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490" name="Google Shape;8490;p95"/>
          <p:cNvGrpSpPr/>
          <p:nvPr/>
        </p:nvGrpSpPr>
        <p:grpSpPr>
          <a:xfrm>
            <a:off x="4041602" y="3041337"/>
            <a:ext cx="472415" cy="471192"/>
            <a:chOff x="-48629225" y="3938500"/>
            <a:chExt cx="299300" cy="298525"/>
          </a:xfrm>
        </p:grpSpPr>
        <p:sp>
          <p:nvSpPr>
            <p:cNvPr id="8491" name="Google Shape;8491;p95"/>
            <p:cNvSpPr/>
            <p:nvPr/>
          </p:nvSpPr>
          <p:spPr>
            <a:xfrm>
              <a:off x="-48629225" y="3938500"/>
              <a:ext cx="299300" cy="298525"/>
            </a:xfrm>
            <a:custGeom>
              <a:avLst/>
              <a:gdLst/>
              <a:ahLst/>
              <a:cxnLst/>
              <a:rect l="l" t="t" r="r" b="b"/>
              <a:pathLst>
                <a:path w="11972" h="11941" extrusionOk="0">
                  <a:moveTo>
                    <a:pt x="5955" y="2111"/>
                  </a:moveTo>
                  <a:cubicBezTo>
                    <a:pt x="8097" y="2111"/>
                    <a:pt x="9830" y="3844"/>
                    <a:pt x="9830" y="5986"/>
                  </a:cubicBezTo>
                  <a:cubicBezTo>
                    <a:pt x="9798" y="8129"/>
                    <a:pt x="8066" y="9830"/>
                    <a:pt x="5955" y="9830"/>
                  </a:cubicBezTo>
                  <a:cubicBezTo>
                    <a:pt x="3875" y="9830"/>
                    <a:pt x="2080" y="8129"/>
                    <a:pt x="2080" y="5986"/>
                  </a:cubicBezTo>
                  <a:cubicBezTo>
                    <a:pt x="2080" y="3844"/>
                    <a:pt x="3812" y="2111"/>
                    <a:pt x="5955" y="2111"/>
                  </a:cubicBezTo>
                  <a:close/>
                  <a:moveTo>
                    <a:pt x="5293" y="0"/>
                  </a:moveTo>
                  <a:cubicBezTo>
                    <a:pt x="5167" y="0"/>
                    <a:pt x="5041" y="63"/>
                    <a:pt x="4978" y="189"/>
                  </a:cubicBezTo>
                  <a:lnTo>
                    <a:pt x="4631" y="882"/>
                  </a:lnTo>
                  <a:cubicBezTo>
                    <a:pt x="4190" y="1009"/>
                    <a:pt x="3749" y="1166"/>
                    <a:pt x="3371" y="1418"/>
                  </a:cubicBezTo>
                  <a:lnTo>
                    <a:pt x="2615" y="1166"/>
                  </a:lnTo>
                  <a:cubicBezTo>
                    <a:pt x="2584" y="1158"/>
                    <a:pt x="2550" y="1154"/>
                    <a:pt x="2517" y="1154"/>
                  </a:cubicBezTo>
                  <a:cubicBezTo>
                    <a:pt x="2416" y="1154"/>
                    <a:pt x="2316" y="1190"/>
                    <a:pt x="2269" y="1261"/>
                  </a:cubicBezTo>
                  <a:lnTo>
                    <a:pt x="1260" y="2237"/>
                  </a:lnTo>
                  <a:cubicBezTo>
                    <a:pt x="1197" y="2300"/>
                    <a:pt x="1166" y="2458"/>
                    <a:pt x="1197" y="2584"/>
                  </a:cubicBezTo>
                  <a:lnTo>
                    <a:pt x="1418" y="3340"/>
                  </a:lnTo>
                  <a:cubicBezTo>
                    <a:pt x="1197" y="3718"/>
                    <a:pt x="1040" y="4159"/>
                    <a:pt x="914" y="4600"/>
                  </a:cubicBezTo>
                  <a:lnTo>
                    <a:pt x="221" y="4947"/>
                  </a:lnTo>
                  <a:cubicBezTo>
                    <a:pt x="95" y="5010"/>
                    <a:pt x="0" y="5136"/>
                    <a:pt x="0" y="5262"/>
                  </a:cubicBezTo>
                  <a:lnTo>
                    <a:pt x="0" y="6679"/>
                  </a:lnTo>
                  <a:cubicBezTo>
                    <a:pt x="0" y="6805"/>
                    <a:pt x="95" y="6931"/>
                    <a:pt x="221" y="6994"/>
                  </a:cubicBezTo>
                  <a:lnTo>
                    <a:pt x="914" y="7341"/>
                  </a:lnTo>
                  <a:cubicBezTo>
                    <a:pt x="1040" y="7782"/>
                    <a:pt x="1229" y="8223"/>
                    <a:pt x="1418" y="8601"/>
                  </a:cubicBezTo>
                  <a:lnTo>
                    <a:pt x="1197" y="9357"/>
                  </a:lnTo>
                  <a:cubicBezTo>
                    <a:pt x="1166" y="9483"/>
                    <a:pt x="1197" y="9641"/>
                    <a:pt x="1260" y="9704"/>
                  </a:cubicBezTo>
                  <a:lnTo>
                    <a:pt x="2269" y="10680"/>
                  </a:lnTo>
                  <a:cubicBezTo>
                    <a:pt x="2316" y="10751"/>
                    <a:pt x="2416" y="10787"/>
                    <a:pt x="2517" y="10787"/>
                  </a:cubicBezTo>
                  <a:cubicBezTo>
                    <a:pt x="2550" y="10787"/>
                    <a:pt x="2584" y="10783"/>
                    <a:pt x="2615" y="10775"/>
                  </a:cubicBezTo>
                  <a:lnTo>
                    <a:pt x="3371" y="10523"/>
                  </a:lnTo>
                  <a:cubicBezTo>
                    <a:pt x="3749" y="10775"/>
                    <a:pt x="4190" y="10933"/>
                    <a:pt x="4631" y="11059"/>
                  </a:cubicBezTo>
                  <a:lnTo>
                    <a:pt x="4978" y="11752"/>
                  </a:lnTo>
                  <a:cubicBezTo>
                    <a:pt x="5041" y="11878"/>
                    <a:pt x="5167" y="11941"/>
                    <a:pt x="5293" y="11941"/>
                  </a:cubicBezTo>
                  <a:lnTo>
                    <a:pt x="6711" y="11941"/>
                  </a:lnTo>
                  <a:cubicBezTo>
                    <a:pt x="6837" y="11941"/>
                    <a:pt x="6931" y="11878"/>
                    <a:pt x="7026" y="11752"/>
                  </a:cubicBezTo>
                  <a:lnTo>
                    <a:pt x="7372" y="11059"/>
                  </a:lnTo>
                  <a:cubicBezTo>
                    <a:pt x="7813" y="10933"/>
                    <a:pt x="8255" y="10775"/>
                    <a:pt x="8633" y="10523"/>
                  </a:cubicBezTo>
                  <a:lnTo>
                    <a:pt x="9389" y="10775"/>
                  </a:lnTo>
                  <a:cubicBezTo>
                    <a:pt x="9420" y="10783"/>
                    <a:pt x="9452" y="10787"/>
                    <a:pt x="9483" y="10787"/>
                  </a:cubicBezTo>
                  <a:cubicBezTo>
                    <a:pt x="9576" y="10787"/>
                    <a:pt x="9664" y="10751"/>
                    <a:pt x="9735" y="10680"/>
                  </a:cubicBezTo>
                  <a:lnTo>
                    <a:pt x="10712" y="9704"/>
                  </a:lnTo>
                  <a:cubicBezTo>
                    <a:pt x="10806" y="9641"/>
                    <a:pt x="10838" y="9483"/>
                    <a:pt x="10806" y="9357"/>
                  </a:cubicBezTo>
                  <a:lnTo>
                    <a:pt x="10554" y="8601"/>
                  </a:lnTo>
                  <a:cubicBezTo>
                    <a:pt x="10806" y="8223"/>
                    <a:pt x="10964" y="7782"/>
                    <a:pt x="11058" y="7341"/>
                  </a:cubicBezTo>
                  <a:lnTo>
                    <a:pt x="11783" y="6994"/>
                  </a:lnTo>
                  <a:cubicBezTo>
                    <a:pt x="11909" y="6931"/>
                    <a:pt x="11972" y="6805"/>
                    <a:pt x="11972" y="6679"/>
                  </a:cubicBezTo>
                  <a:lnTo>
                    <a:pt x="11972" y="5262"/>
                  </a:lnTo>
                  <a:cubicBezTo>
                    <a:pt x="11972" y="5136"/>
                    <a:pt x="11909" y="5041"/>
                    <a:pt x="11783" y="4947"/>
                  </a:cubicBezTo>
                  <a:lnTo>
                    <a:pt x="11058" y="4600"/>
                  </a:lnTo>
                  <a:cubicBezTo>
                    <a:pt x="10964" y="4159"/>
                    <a:pt x="10743" y="3718"/>
                    <a:pt x="10554" y="3340"/>
                  </a:cubicBezTo>
                  <a:lnTo>
                    <a:pt x="10806" y="2584"/>
                  </a:lnTo>
                  <a:cubicBezTo>
                    <a:pt x="10838" y="2458"/>
                    <a:pt x="10806" y="2300"/>
                    <a:pt x="10712" y="2237"/>
                  </a:cubicBezTo>
                  <a:lnTo>
                    <a:pt x="9735" y="1261"/>
                  </a:lnTo>
                  <a:cubicBezTo>
                    <a:pt x="9664" y="1190"/>
                    <a:pt x="9558" y="1154"/>
                    <a:pt x="9469" y="1154"/>
                  </a:cubicBezTo>
                  <a:cubicBezTo>
                    <a:pt x="9440" y="1154"/>
                    <a:pt x="9412" y="1158"/>
                    <a:pt x="9389" y="1166"/>
                  </a:cubicBezTo>
                  <a:lnTo>
                    <a:pt x="8633" y="1418"/>
                  </a:lnTo>
                  <a:cubicBezTo>
                    <a:pt x="8255" y="1166"/>
                    <a:pt x="7813" y="1009"/>
                    <a:pt x="7372" y="882"/>
                  </a:cubicBezTo>
                  <a:lnTo>
                    <a:pt x="7026" y="189"/>
                  </a:lnTo>
                  <a:cubicBezTo>
                    <a:pt x="6931" y="63"/>
                    <a:pt x="6837" y="0"/>
                    <a:pt x="671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92" name="Google Shape;8492;p95"/>
            <p:cNvSpPr/>
            <p:nvPr/>
          </p:nvSpPr>
          <p:spPr>
            <a:xfrm>
              <a:off x="-48496900" y="4119650"/>
              <a:ext cx="35450" cy="47275"/>
            </a:xfrm>
            <a:custGeom>
              <a:avLst/>
              <a:gdLst/>
              <a:ahLst/>
              <a:cxnLst/>
              <a:rect l="l" t="t" r="r" b="b"/>
              <a:pathLst>
                <a:path w="1418" h="1891" extrusionOk="0">
                  <a:moveTo>
                    <a:pt x="0" y="0"/>
                  </a:moveTo>
                  <a:lnTo>
                    <a:pt x="0" y="1796"/>
                  </a:lnTo>
                  <a:cubicBezTo>
                    <a:pt x="221" y="1828"/>
                    <a:pt x="473" y="1891"/>
                    <a:pt x="693" y="1891"/>
                  </a:cubicBezTo>
                  <a:cubicBezTo>
                    <a:pt x="945" y="1891"/>
                    <a:pt x="1166" y="1828"/>
                    <a:pt x="1418" y="1796"/>
                  </a:cubicBezTo>
                  <a:lnTo>
                    <a:pt x="1418" y="0"/>
                  </a:lnTo>
                  <a:cubicBezTo>
                    <a:pt x="1166" y="63"/>
                    <a:pt x="945" y="95"/>
                    <a:pt x="693" y="95"/>
                  </a:cubicBezTo>
                  <a:cubicBezTo>
                    <a:pt x="473" y="95"/>
                    <a:pt x="189" y="63"/>
                    <a:pt x="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93" name="Google Shape;8493;p95"/>
            <p:cNvSpPr/>
            <p:nvPr/>
          </p:nvSpPr>
          <p:spPr>
            <a:xfrm>
              <a:off x="-48495325" y="4073175"/>
              <a:ext cx="29950" cy="31325"/>
            </a:xfrm>
            <a:custGeom>
              <a:avLst/>
              <a:gdLst/>
              <a:ahLst/>
              <a:cxnLst/>
              <a:rect l="l" t="t" r="r" b="b"/>
              <a:pathLst>
                <a:path w="1198" h="1253" extrusionOk="0">
                  <a:moveTo>
                    <a:pt x="599" y="1"/>
                  </a:moveTo>
                  <a:lnTo>
                    <a:pt x="0" y="1135"/>
                  </a:lnTo>
                  <a:cubicBezTo>
                    <a:pt x="205" y="1214"/>
                    <a:pt x="410" y="1253"/>
                    <a:pt x="610" y="1253"/>
                  </a:cubicBezTo>
                  <a:cubicBezTo>
                    <a:pt x="811" y="1253"/>
                    <a:pt x="1008" y="1214"/>
                    <a:pt x="1197" y="1135"/>
                  </a:cubicBezTo>
                  <a:lnTo>
                    <a:pt x="599"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94" name="Google Shape;8494;p95"/>
            <p:cNvSpPr/>
            <p:nvPr/>
          </p:nvSpPr>
          <p:spPr>
            <a:xfrm>
              <a:off x="-48559125" y="4009375"/>
              <a:ext cx="159900" cy="149675"/>
            </a:xfrm>
            <a:custGeom>
              <a:avLst/>
              <a:gdLst/>
              <a:ahLst/>
              <a:cxnLst/>
              <a:rect l="l" t="t" r="r" b="b"/>
              <a:pathLst>
                <a:path w="6396" h="5987" extrusionOk="0">
                  <a:moveTo>
                    <a:pt x="3151" y="1"/>
                  </a:moveTo>
                  <a:cubicBezTo>
                    <a:pt x="1418" y="1"/>
                    <a:pt x="0" y="1418"/>
                    <a:pt x="0" y="3151"/>
                  </a:cubicBezTo>
                  <a:cubicBezTo>
                    <a:pt x="0" y="4348"/>
                    <a:pt x="725" y="5420"/>
                    <a:pt x="1764" y="5987"/>
                  </a:cubicBezTo>
                  <a:lnTo>
                    <a:pt x="1764" y="3844"/>
                  </a:lnTo>
                  <a:cubicBezTo>
                    <a:pt x="1764" y="3687"/>
                    <a:pt x="2804" y="1734"/>
                    <a:pt x="2867" y="1608"/>
                  </a:cubicBezTo>
                  <a:cubicBezTo>
                    <a:pt x="2930" y="1482"/>
                    <a:pt x="3064" y="1418"/>
                    <a:pt x="3194" y="1418"/>
                  </a:cubicBezTo>
                  <a:cubicBezTo>
                    <a:pt x="3324" y="1418"/>
                    <a:pt x="3450" y="1482"/>
                    <a:pt x="3497" y="1608"/>
                  </a:cubicBezTo>
                  <a:cubicBezTo>
                    <a:pt x="3592" y="1734"/>
                    <a:pt x="4600" y="3718"/>
                    <a:pt x="4600" y="3844"/>
                  </a:cubicBezTo>
                  <a:lnTo>
                    <a:pt x="4600" y="5987"/>
                  </a:lnTo>
                  <a:cubicBezTo>
                    <a:pt x="5640" y="5451"/>
                    <a:pt x="6396" y="4411"/>
                    <a:pt x="6396" y="3151"/>
                  </a:cubicBezTo>
                  <a:cubicBezTo>
                    <a:pt x="6333" y="1418"/>
                    <a:pt x="4915" y="1"/>
                    <a:pt x="315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495" name="Google Shape;8495;p95"/>
          <p:cNvGrpSpPr/>
          <p:nvPr/>
        </p:nvGrpSpPr>
        <p:grpSpPr>
          <a:xfrm>
            <a:off x="2355472" y="3669793"/>
            <a:ext cx="415277" cy="472455"/>
            <a:chOff x="-46762575" y="3200500"/>
            <a:chExt cx="263100" cy="299325"/>
          </a:xfrm>
        </p:grpSpPr>
        <p:sp>
          <p:nvSpPr>
            <p:cNvPr id="8496" name="Google Shape;8496;p95"/>
            <p:cNvSpPr/>
            <p:nvPr/>
          </p:nvSpPr>
          <p:spPr>
            <a:xfrm>
              <a:off x="-46762575" y="3393475"/>
              <a:ext cx="263100" cy="106350"/>
            </a:xfrm>
            <a:custGeom>
              <a:avLst/>
              <a:gdLst/>
              <a:ahLst/>
              <a:cxnLst/>
              <a:rect l="l" t="t" r="r" b="b"/>
              <a:pathLst>
                <a:path w="10524" h="4254" extrusionOk="0">
                  <a:moveTo>
                    <a:pt x="7814" y="1418"/>
                  </a:moveTo>
                  <a:lnTo>
                    <a:pt x="8003" y="2142"/>
                  </a:lnTo>
                  <a:lnTo>
                    <a:pt x="2553" y="2142"/>
                  </a:lnTo>
                  <a:lnTo>
                    <a:pt x="2710" y="1418"/>
                  </a:lnTo>
                  <a:close/>
                  <a:moveTo>
                    <a:pt x="726" y="0"/>
                  </a:moveTo>
                  <a:lnTo>
                    <a:pt x="726" y="725"/>
                  </a:lnTo>
                  <a:lnTo>
                    <a:pt x="379" y="725"/>
                  </a:lnTo>
                  <a:cubicBezTo>
                    <a:pt x="159" y="725"/>
                    <a:pt x="1" y="882"/>
                    <a:pt x="1" y="1071"/>
                  </a:cubicBezTo>
                  <a:cubicBezTo>
                    <a:pt x="1" y="1260"/>
                    <a:pt x="159" y="1418"/>
                    <a:pt x="379" y="1418"/>
                  </a:cubicBezTo>
                  <a:lnTo>
                    <a:pt x="2017" y="1418"/>
                  </a:lnTo>
                  <a:lnTo>
                    <a:pt x="1419" y="3844"/>
                  </a:lnTo>
                  <a:cubicBezTo>
                    <a:pt x="1387" y="4033"/>
                    <a:pt x="1513" y="4222"/>
                    <a:pt x="1671" y="4253"/>
                  </a:cubicBezTo>
                  <a:lnTo>
                    <a:pt x="1734" y="4253"/>
                  </a:lnTo>
                  <a:cubicBezTo>
                    <a:pt x="1891" y="4253"/>
                    <a:pt x="2049" y="4159"/>
                    <a:pt x="2112" y="4001"/>
                  </a:cubicBezTo>
                  <a:lnTo>
                    <a:pt x="2364" y="2804"/>
                  </a:lnTo>
                  <a:lnTo>
                    <a:pt x="8161" y="2804"/>
                  </a:lnTo>
                  <a:lnTo>
                    <a:pt x="8444" y="4001"/>
                  </a:lnTo>
                  <a:cubicBezTo>
                    <a:pt x="8476" y="4159"/>
                    <a:pt x="8633" y="4253"/>
                    <a:pt x="8791" y="4253"/>
                  </a:cubicBezTo>
                  <a:lnTo>
                    <a:pt x="8854" y="4253"/>
                  </a:lnTo>
                  <a:cubicBezTo>
                    <a:pt x="9074" y="4222"/>
                    <a:pt x="9169" y="4033"/>
                    <a:pt x="9106" y="3844"/>
                  </a:cubicBezTo>
                  <a:lnTo>
                    <a:pt x="8507" y="1418"/>
                  </a:lnTo>
                  <a:lnTo>
                    <a:pt x="10177" y="1418"/>
                  </a:lnTo>
                  <a:cubicBezTo>
                    <a:pt x="10366" y="1418"/>
                    <a:pt x="10524" y="1260"/>
                    <a:pt x="10524" y="1071"/>
                  </a:cubicBezTo>
                  <a:cubicBezTo>
                    <a:pt x="10524" y="882"/>
                    <a:pt x="10398" y="725"/>
                    <a:pt x="10209" y="725"/>
                  </a:cubicBezTo>
                  <a:lnTo>
                    <a:pt x="9862" y="725"/>
                  </a:lnTo>
                  <a:lnTo>
                    <a:pt x="9862"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97" name="Google Shape;8497;p95"/>
            <p:cNvSpPr/>
            <p:nvPr/>
          </p:nvSpPr>
          <p:spPr>
            <a:xfrm>
              <a:off x="-46743650" y="3200500"/>
              <a:ext cx="228425" cy="176450"/>
            </a:xfrm>
            <a:custGeom>
              <a:avLst/>
              <a:gdLst/>
              <a:ahLst/>
              <a:cxnLst/>
              <a:rect l="l" t="t" r="r" b="b"/>
              <a:pathLst>
                <a:path w="9137" h="7058" extrusionOk="0">
                  <a:moveTo>
                    <a:pt x="4568" y="725"/>
                  </a:moveTo>
                  <a:cubicBezTo>
                    <a:pt x="5041" y="725"/>
                    <a:pt x="5419" y="1040"/>
                    <a:pt x="5545" y="1418"/>
                  </a:cubicBezTo>
                  <a:lnTo>
                    <a:pt x="3592" y="1418"/>
                  </a:lnTo>
                  <a:cubicBezTo>
                    <a:pt x="3686" y="1040"/>
                    <a:pt x="4096" y="725"/>
                    <a:pt x="4568" y="725"/>
                  </a:cubicBezTo>
                  <a:close/>
                  <a:moveTo>
                    <a:pt x="4568" y="2804"/>
                  </a:moveTo>
                  <a:cubicBezTo>
                    <a:pt x="5167" y="2804"/>
                    <a:pt x="5640" y="3277"/>
                    <a:pt x="5640" y="3875"/>
                  </a:cubicBezTo>
                  <a:cubicBezTo>
                    <a:pt x="5576" y="4474"/>
                    <a:pt x="5104" y="4947"/>
                    <a:pt x="4568" y="4947"/>
                  </a:cubicBezTo>
                  <a:cubicBezTo>
                    <a:pt x="3970" y="4947"/>
                    <a:pt x="3497" y="4474"/>
                    <a:pt x="3497" y="3875"/>
                  </a:cubicBezTo>
                  <a:cubicBezTo>
                    <a:pt x="3497" y="3277"/>
                    <a:pt x="3970" y="2804"/>
                    <a:pt x="4568" y="2804"/>
                  </a:cubicBezTo>
                  <a:close/>
                  <a:moveTo>
                    <a:pt x="4568" y="0"/>
                  </a:moveTo>
                  <a:cubicBezTo>
                    <a:pt x="3718" y="0"/>
                    <a:pt x="2993" y="630"/>
                    <a:pt x="2836" y="1418"/>
                  </a:cubicBezTo>
                  <a:lnTo>
                    <a:pt x="1071" y="1418"/>
                  </a:lnTo>
                  <a:cubicBezTo>
                    <a:pt x="473" y="1418"/>
                    <a:pt x="0" y="1891"/>
                    <a:pt x="0" y="2489"/>
                  </a:cubicBezTo>
                  <a:lnTo>
                    <a:pt x="0" y="7057"/>
                  </a:lnTo>
                  <a:lnTo>
                    <a:pt x="914" y="7057"/>
                  </a:lnTo>
                  <a:lnTo>
                    <a:pt x="2899" y="5041"/>
                  </a:lnTo>
                  <a:cubicBezTo>
                    <a:pt x="2962" y="4978"/>
                    <a:pt x="3056" y="4947"/>
                    <a:pt x="3155" y="4947"/>
                  </a:cubicBezTo>
                  <a:cubicBezTo>
                    <a:pt x="3253" y="4947"/>
                    <a:pt x="3355" y="4978"/>
                    <a:pt x="3434" y="5041"/>
                  </a:cubicBezTo>
                  <a:lnTo>
                    <a:pt x="4600" y="6238"/>
                  </a:lnTo>
                  <a:lnTo>
                    <a:pt x="5703" y="5041"/>
                  </a:lnTo>
                  <a:cubicBezTo>
                    <a:pt x="5766" y="4962"/>
                    <a:pt x="5852" y="4923"/>
                    <a:pt x="5943" y="4923"/>
                  </a:cubicBezTo>
                  <a:cubicBezTo>
                    <a:pt x="6033" y="4923"/>
                    <a:pt x="6128" y="4962"/>
                    <a:pt x="6207" y="5041"/>
                  </a:cubicBezTo>
                  <a:lnTo>
                    <a:pt x="8223" y="7057"/>
                  </a:lnTo>
                  <a:lnTo>
                    <a:pt x="9137" y="7057"/>
                  </a:lnTo>
                  <a:lnTo>
                    <a:pt x="9137" y="2489"/>
                  </a:lnTo>
                  <a:cubicBezTo>
                    <a:pt x="9137" y="1891"/>
                    <a:pt x="8664" y="1418"/>
                    <a:pt x="8065" y="1418"/>
                  </a:cubicBezTo>
                  <a:lnTo>
                    <a:pt x="6301" y="1418"/>
                  </a:lnTo>
                  <a:cubicBezTo>
                    <a:pt x="6144" y="630"/>
                    <a:pt x="5450" y="0"/>
                    <a:pt x="4568"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98" name="Google Shape;8498;p95"/>
            <p:cNvSpPr/>
            <p:nvPr/>
          </p:nvSpPr>
          <p:spPr>
            <a:xfrm>
              <a:off x="-46638125" y="3289500"/>
              <a:ext cx="17350" cy="17350"/>
            </a:xfrm>
            <a:custGeom>
              <a:avLst/>
              <a:gdLst/>
              <a:ahLst/>
              <a:cxnLst/>
              <a:rect l="l" t="t" r="r" b="b"/>
              <a:pathLst>
                <a:path w="694" h="694" extrusionOk="0">
                  <a:moveTo>
                    <a:pt x="347" y="0"/>
                  </a:moveTo>
                  <a:cubicBezTo>
                    <a:pt x="158" y="0"/>
                    <a:pt x="1" y="158"/>
                    <a:pt x="1" y="347"/>
                  </a:cubicBezTo>
                  <a:cubicBezTo>
                    <a:pt x="1" y="536"/>
                    <a:pt x="158" y="693"/>
                    <a:pt x="347" y="693"/>
                  </a:cubicBezTo>
                  <a:cubicBezTo>
                    <a:pt x="536" y="693"/>
                    <a:pt x="694" y="536"/>
                    <a:pt x="694" y="347"/>
                  </a:cubicBezTo>
                  <a:cubicBezTo>
                    <a:pt x="694" y="158"/>
                    <a:pt x="536" y="0"/>
                    <a:pt x="34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99" name="Google Shape;8499;p95"/>
            <p:cNvSpPr/>
            <p:nvPr/>
          </p:nvSpPr>
          <p:spPr>
            <a:xfrm>
              <a:off x="-46696400" y="3345425"/>
              <a:ext cx="63025" cy="31525"/>
            </a:xfrm>
            <a:custGeom>
              <a:avLst/>
              <a:gdLst/>
              <a:ahLst/>
              <a:cxnLst/>
              <a:rect l="l" t="t" r="r" b="b"/>
              <a:pathLst>
                <a:path w="2521" h="1261" extrusionOk="0">
                  <a:moveTo>
                    <a:pt x="1261" y="0"/>
                  </a:moveTo>
                  <a:lnTo>
                    <a:pt x="0" y="1260"/>
                  </a:lnTo>
                  <a:lnTo>
                    <a:pt x="2521" y="1260"/>
                  </a:lnTo>
                  <a:lnTo>
                    <a:pt x="1261"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00" name="Google Shape;8500;p95"/>
            <p:cNvSpPr/>
            <p:nvPr/>
          </p:nvSpPr>
          <p:spPr>
            <a:xfrm>
              <a:off x="-46616850" y="3345425"/>
              <a:ext cx="53575" cy="31525"/>
            </a:xfrm>
            <a:custGeom>
              <a:avLst/>
              <a:gdLst/>
              <a:ahLst/>
              <a:cxnLst/>
              <a:rect l="l" t="t" r="r" b="b"/>
              <a:pathLst>
                <a:path w="2143" h="1261" extrusionOk="0">
                  <a:moveTo>
                    <a:pt x="883" y="0"/>
                  </a:moveTo>
                  <a:lnTo>
                    <a:pt x="0" y="945"/>
                  </a:lnTo>
                  <a:lnTo>
                    <a:pt x="315" y="1260"/>
                  </a:lnTo>
                  <a:lnTo>
                    <a:pt x="2143" y="1260"/>
                  </a:lnTo>
                  <a:lnTo>
                    <a:pt x="883"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501" name="Google Shape;8501;p95"/>
          <p:cNvGrpSpPr/>
          <p:nvPr/>
        </p:nvGrpSpPr>
        <p:grpSpPr>
          <a:xfrm>
            <a:off x="2326252" y="4281422"/>
            <a:ext cx="473717" cy="416500"/>
            <a:chOff x="-46779900" y="3588000"/>
            <a:chExt cx="300125" cy="263875"/>
          </a:xfrm>
        </p:grpSpPr>
        <p:sp>
          <p:nvSpPr>
            <p:cNvPr id="8502" name="Google Shape;8502;p95"/>
            <p:cNvSpPr/>
            <p:nvPr/>
          </p:nvSpPr>
          <p:spPr>
            <a:xfrm>
              <a:off x="-46746025" y="3588000"/>
              <a:ext cx="230800" cy="263875"/>
            </a:xfrm>
            <a:custGeom>
              <a:avLst/>
              <a:gdLst/>
              <a:ahLst/>
              <a:cxnLst/>
              <a:rect l="l" t="t" r="r" b="b"/>
              <a:pathLst>
                <a:path w="9232" h="10555" extrusionOk="0">
                  <a:moveTo>
                    <a:pt x="4632" y="1"/>
                  </a:moveTo>
                  <a:cubicBezTo>
                    <a:pt x="3309" y="1"/>
                    <a:pt x="2017" y="442"/>
                    <a:pt x="1040" y="1355"/>
                  </a:cubicBezTo>
                  <a:cubicBezTo>
                    <a:pt x="694" y="1670"/>
                    <a:pt x="599" y="2206"/>
                    <a:pt x="851" y="2679"/>
                  </a:cubicBezTo>
                  <a:cubicBezTo>
                    <a:pt x="284" y="3403"/>
                    <a:pt x="1" y="4317"/>
                    <a:pt x="1" y="5262"/>
                  </a:cubicBezTo>
                  <a:lnTo>
                    <a:pt x="1" y="9484"/>
                  </a:lnTo>
                  <a:cubicBezTo>
                    <a:pt x="1" y="10082"/>
                    <a:pt x="473" y="10555"/>
                    <a:pt x="1072" y="10555"/>
                  </a:cubicBezTo>
                  <a:cubicBezTo>
                    <a:pt x="1670" y="10555"/>
                    <a:pt x="2143" y="10082"/>
                    <a:pt x="2143" y="9484"/>
                  </a:cubicBezTo>
                  <a:lnTo>
                    <a:pt x="2143" y="6680"/>
                  </a:lnTo>
                  <a:cubicBezTo>
                    <a:pt x="2143" y="6081"/>
                    <a:pt x="1670" y="5609"/>
                    <a:pt x="1072" y="5609"/>
                  </a:cubicBezTo>
                  <a:cubicBezTo>
                    <a:pt x="946" y="5609"/>
                    <a:pt x="851" y="5672"/>
                    <a:pt x="725" y="5703"/>
                  </a:cubicBezTo>
                  <a:lnTo>
                    <a:pt x="725" y="5262"/>
                  </a:lnTo>
                  <a:cubicBezTo>
                    <a:pt x="725" y="4474"/>
                    <a:pt x="946" y="3750"/>
                    <a:pt x="1387" y="3151"/>
                  </a:cubicBezTo>
                  <a:cubicBezTo>
                    <a:pt x="1499" y="3182"/>
                    <a:pt x="1620" y="3199"/>
                    <a:pt x="1745" y="3199"/>
                  </a:cubicBezTo>
                  <a:cubicBezTo>
                    <a:pt x="2005" y="3199"/>
                    <a:pt x="2276" y="3123"/>
                    <a:pt x="2489" y="2931"/>
                  </a:cubicBezTo>
                  <a:cubicBezTo>
                    <a:pt x="3057" y="2427"/>
                    <a:pt x="3836" y="2175"/>
                    <a:pt x="4616" y="2175"/>
                  </a:cubicBezTo>
                  <a:cubicBezTo>
                    <a:pt x="5396" y="2175"/>
                    <a:pt x="6176" y="2427"/>
                    <a:pt x="6743" y="2931"/>
                  </a:cubicBezTo>
                  <a:cubicBezTo>
                    <a:pt x="6942" y="3107"/>
                    <a:pt x="7187" y="3207"/>
                    <a:pt x="7468" y="3207"/>
                  </a:cubicBezTo>
                  <a:cubicBezTo>
                    <a:pt x="7588" y="3207"/>
                    <a:pt x="7714" y="3189"/>
                    <a:pt x="7845" y="3151"/>
                  </a:cubicBezTo>
                  <a:cubicBezTo>
                    <a:pt x="8286" y="3781"/>
                    <a:pt x="8507" y="4506"/>
                    <a:pt x="8507" y="5262"/>
                  </a:cubicBezTo>
                  <a:lnTo>
                    <a:pt x="8507" y="5703"/>
                  </a:lnTo>
                  <a:cubicBezTo>
                    <a:pt x="8412" y="5640"/>
                    <a:pt x="8286" y="5609"/>
                    <a:pt x="8160" y="5609"/>
                  </a:cubicBezTo>
                  <a:cubicBezTo>
                    <a:pt x="7562" y="5609"/>
                    <a:pt x="7089" y="6081"/>
                    <a:pt x="7089" y="6680"/>
                  </a:cubicBezTo>
                  <a:lnTo>
                    <a:pt x="7089" y="9484"/>
                  </a:lnTo>
                  <a:cubicBezTo>
                    <a:pt x="7089" y="10082"/>
                    <a:pt x="7562" y="10555"/>
                    <a:pt x="8160" y="10555"/>
                  </a:cubicBezTo>
                  <a:cubicBezTo>
                    <a:pt x="8759" y="10555"/>
                    <a:pt x="9232" y="10082"/>
                    <a:pt x="9232" y="9484"/>
                  </a:cubicBezTo>
                  <a:lnTo>
                    <a:pt x="9232" y="5262"/>
                  </a:lnTo>
                  <a:cubicBezTo>
                    <a:pt x="9232" y="4317"/>
                    <a:pt x="8948" y="3466"/>
                    <a:pt x="8412" y="2679"/>
                  </a:cubicBezTo>
                  <a:cubicBezTo>
                    <a:pt x="8664" y="2206"/>
                    <a:pt x="8570" y="1670"/>
                    <a:pt x="8223" y="1355"/>
                  </a:cubicBezTo>
                  <a:cubicBezTo>
                    <a:pt x="7215" y="442"/>
                    <a:pt x="5955" y="1"/>
                    <a:pt x="4632"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03" name="Google Shape;8503;p95"/>
            <p:cNvSpPr/>
            <p:nvPr/>
          </p:nvSpPr>
          <p:spPr>
            <a:xfrm>
              <a:off x="-46674350" y="3710075"/>
              <a:ext cx="91400" cy="122900"/>
            </a:xfrm>
            <a:custGeom>
              <a:avLst/>
              <a:gdLst/>
              <a:ahLst/>
              <a:cxnLst/>
              <a:rect l="l" t="t" r="r" b="b"/>
              <a:pathLst>
                <a:path w="3656" h="4916" extrusionOk="0">
                  <a:moveTo>
                    <a:pt x="1765" y="1"/>
                  </a:moveTo>
                  <a:cubicBezTo>
                    <a:pt x="1544" y="1"/>
                    <a:pt x="1418" y="158"/>
                    <a:pt x="1418" y="348"/>
                  </a:cubicBezTo>
                  <a:lnTo>
                    <a:pt x="1418" y="2868"/>
                  </a:lnTo>
                  <a:cubicBezTo>
                    <a:pt x="1292" y="2805"/>
                    <a:pt x="1166" y="2773"/>
                    <a:pt x="1040" y="2773"/>
                  </a:cubicBezTo>
                  <a:cubicBezTo>
                    <a:pt x="473" y="2773"/>
                    <a:pt x="1" y="3246"/>
                    <a:pt x="1" y="3845"/>
                  </a:cubicBezTo>
                  <a:cubicBezTo>
                    <a:pt x="1" y="4443"/>
                    <a:pt x="473" y="4916"/>
                    <a:pt x="1040" y="4916"/>
                  </a:cubicBezTo>
                  <a:cubicBezTo>
                    <a:pt x="1639" y="4916"/>
                    <a:pt x="2111" y="4443"/>
                    <a:pt x="2111" y="3845"/>
                  </a:cubicBezTo>
                  <a:lnTo>
                    <a:pt x="2111" y="1450"/>
                  </a:lnTo>
                  <a:cubicBezTo>
                    <a:pt x="2363" y="1513"/>
                    <a:pt x="2521" y="1639"/>
                    <a:pt x="2584" y="1797"/>
                  </a:cubicBezTo>
                  <a:cubicBezTo>
                    <a:pt x="2868" y="2112"/>
                    <a:pt x="2931" y="2584"/>
                    <a:pt x="2836" y="3057"/>
                  </a:cubicBezTo>
                  <a:cubicBezTo>
                    <a:pt x="2773" y="3246"/>
                    <a:pt x="2899" y="3435"/>
                    <a:pt x="3057" y="3498"/>
                  </a:cubicBezTo>
                  <a:lnTo>
                    <a:pt x="3151" y="3498"/>
                  </a:lnTo>
                  <a:cubicBezTo>
                    <a:pt x="3309" y="3498"/>
                    <a:pt x="3466" y="3372"/>
                    <a:pt x="3498" y="3214"/>
                  </a:cubicBezTo>
                  <a:cubicBezTo>
                    <a:pt x="3655" y="2553"/>
                    <a:pt x="3529" y="1828"/>
                    <a:pt x="3151" y="1324"/>
                  </a:cubicBezTo>
                  <a:cubicBezTo>
                    <a:pt x="2899" y="1041"/>
                    <a:pt x="2552" y="820"/>
                    <a:pt x="2111" y="726"/>
                  </a:cubicBezTo>
                  <a:lnTo>
                    <a:pt x="2111" y="348"/>
                  </a:lnTo>
                  <a:cubicBezTo>
                    <a:pt x="2111" y="158"/>
                    <a:pt x="1954" y="1"/>
                    <a:pt x="176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04" name="Google Shape;8504;p95"/>
            <p:cNvSpPr/>
            <p:nvPr/>
          </p:nvSpPr>
          <p:spPr>
            <a:xfrm>
              <a:off x="-46779900" y="3754200"/>
              <a:ext cx="17350" cy="70125"/>
            </a:xfrm>
            <a:custGeom>
              <a:avLst/>
              <a:gdLst/>
              <a:ahLst/>
              <a:cxnLst/>
              <a:rect l="l" t="t" r="r" b="b"/>
              <a:pathLst>
                <a:path w="694" h="2805" extrusionOk="0">
                  <a:moveTo>
                    <a:pt x="694" y="0"/>
                  </a:moveTo>
                  <a:cubicBezTo>
                    <a:pt x="253" y="347"/>
                    <a:pt x="1" y="819"/>
                    <a:pt x="1" y="1418"/>
                  </a:cubicBezTo>
                  <a:cubicBezTo>
                    <a:pt x="1" y="2017"/>
                    <a:pt x="253" y="2458"/>
                    <a:pt x="694" y="2804"/>
                  </a:cubicBezTo>
                  <a:lnTo>
                    <a:pt x="694"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05" name="Google Shape;8505;p95"/>
            <p:cNvSpPr/>
            <p:nvPr/>
          </p:nvSpPr>
          <p:spPr>
            <a:xfrm>
              <a:off x="-46497925" y="3754200"/>
              <a:ext cx="18150" cy="70125"/>
            </a:xfrm>
            <a:custGeom>
              <a:avLst/>
              <a:gdLst/>
              <a:ahLst/>
              <a:cxnLst/>
              <a:rect l="l" t="t" r="r" b="b"/>
              <a:pathLst>
                <a:path w="726" h="2805" extrusionOk="0">
                  <a:moveTo>
                    <a:pt x="1" y="0"/>
                  </a:moveTo>
                  <a:lnTo>
                    <a:pt x="1" y="2804"/>
                  </a:lnTo>
                  <a:cubicBezTo>
                    <a:pt x="442" y="2489"/>
                    <a:pt x="725" y="1954"/>
                    <a:pt x="725" y="1418"/>
                  </a:cubicBezTo>
                  <a:cubicBezTo>
                    <a:pt x="725" y="851"/>
                    <a:pt x="442" y="347"/>
                    <a:pt x="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506" name="Google Shape;8506;p95"/>
          <p:cNvGrpSpPr/>
          <p:nvPr/>
        </p:nvGrpSpPr>
        <p:grpSpPr>
          <a:xfrm>
            <a:off x="2326883" y="4834651"/>
            <a:ext cx="472455" cy="471192"/>
            <a:chOff x="-46779100" y="3938500"/>
            <a:chExt cx="299325" cy="298525"/>
          </a:xfrm>
        </p:grpSpPr>
        <p:sp>
          <p:nvSpPr>
            <p:cNvPr id="8507" name="Google Shape;8507;p95"/>
            <p:cNvSpPr/>
            <p:nvPr/>
          </p:nvSpPr>
          <p:spPr>
            <a:xfrm>
              <a:off x="-46656225" y="4061375"/>
              <a:ext cx="53575" cy="52775"/>
            </a:xfrm>
            <a:custGeom>
              <a:avLst/>
              <a:gdLst/>
              <a:ahLst/>
              <a:cxnLst/>
              <a:rect l="l" t="t" r="r" b="b"/>
              <a:pathLst>
                <a:path w="2143" h="2111" extrusionOk="0">
                  <a:moveTo>
                    <a:pt x="1071" y="0"/>
                  </a:moveTo>
                  <a:cubicBezTo>
                    <a:pt x="473" y="0"/>
                    <a:pt x="0" y="473"/>
                    <a:pt x="0" y="1071"/>
                  </a:cubicBezTo>
                  <a:cubicBezTo>
                    <a:pt x="0" y="1638"/>
                    <a:pt x="473" y="2111"/>
                    <a:pt x="1071" y="2111"/>
                  </a:cubicBezTo>
                  <a:cubicBezTo>
                    <a:pt x="1670" y="2111"/>
                    <a:pt x="2143" y="1638"/>
                    <a:pt x="2143" y="1071"/>
                  </a:cubicBezTo>
                  <a:cubicBezTo>
                    <a:pt x="2079" y="473"/>
                    <a:pt x="1607" y="0"/>
                    <a:pt x="107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08" name="Google Shape;8508;p95"/>
            <p:cNvSpPr/>
            <p:nvPr/>
          </p:nvSpPr>
          <p:spPr>
            <a:xfrm>
              <a:off x="-46779100" y="3938500"/>
              <a:ext cx="299325" cy="298525"/>
            </a:xfrm>
            <a:custGeom>
              <a:avLst/>
              <a:gdLst/>
              <a:ahLst/>
              <a:cxnLst/>
              <a:rect l="l" t="t" r="r" b="b"/>
              <a:pathLst>
                <a:path w="11973" h="11941" extrusionOk="0">
                  <a:moveTo>
                    <a:pt x="6301" y="1418"/>
                  </a:moveTo>
                  <a:cubicBezTo>
                    <a:pt x="8538" y="1607"/>
                    <a:pt x="10366" y="3371"/>
                    <a:pt x="10523" y="5608"/>
                  </a:cubicBezTo>
                  <a:lnTo>
                    <a:pt x="9798" y="5608"/>
                  </a:lnTo>
                  <a:cubicBezTo>
                    <a:pt x="9641" y="3781"/>
                    <a:pt x="8160" y="2300"/>
                    <a:pt x="6301" y="2111"/>
                  </a:cubicBezTo>
                  <a:lnTo>
                    <a:pt x="6301" y="1418"/>
                  </a:lnTo>
                  <a:close/>
                  <a:moveTo>
                    <a:pt x="5640" y="1450"/>
                  </a:moveTo>
                  <a:lnTo>
                    <a:pt x="5640" y="2143"/>
                  </a:lnTo>
                  <a:cubicBezTo>
                    <a:pt x="3781" y="2300"/>
                    <a:pt x="2332" y="3812"/>
                    <a:pt x="2111" y="5671"/>
                  </a:cubicBezTo>
                  <a:lnTo>
                    <a:pt x="1418" y="5671"/>
                  </a:lnTo>
                  <a:cubicBezTo>
                    <a:pt x="1576" y="3371"/>
                    <a:pt x="3371" y="1607"/>
                    <a:pt x="5640" y="1450"/>
                  </a:cubicBezTo>
                  <a:close/>
                  <a:moveTo>
                    <a:pt x="6333" y="2899"/>
                  </a:moveTo>
                  <a:cubicBezTo>
                    <a:pt x="7782" y="3056"/>
                    <a:pt x="8948" y="4190"/>
                    <a:pt x="9105" y="5671"/>
                  </a:cubicBezTo>
                  <a:lnTo>
                    <a:pt x="8790" y="5671"/>
                  </a:lnTo>
                  <a:cubicBezTo>
                    <a:pt x="8570" y="5671"/>
                    <a:pt x="8412" y="5829"/>
                    <a:pt x="8412" y="6018"/>
                  </a:cubicBezTo>
                  <a:cubicBezTo>
                    <a:pt x="8412" y="6175"/>
                    <a:pt x="8570" y="6333"/>
                    <a:pt x="8790" y="6333"/>
                  </a:cubicBezTo>
                  <a:lnTo>
                    <a:pt x="9105" y="6333"/>
                  </a:lnTo>
                  <a:cubicBezTo>
                    <a:pt x="8948" y="7782"/>
                    <a:pt x="7782" y="8916"/>
                    <a:pt x="6333" y="9137"/>
                  </a:cubicBezTo>
                  <a:lnTo>
                    <a:pt x="6333" y="8822"/>
                  </a:lnTo>
                  <a:cubicBezTo>
                    <a:pt x="6333" y="8601"/>
                    <a:pt x="6175" y="8444"/>
                    <a:pt x="5986" y="8444"/>
                  </a:cubicBezTo>
                  <a:cubicBezTo>
                    <a:pt x="5797" y="8444"/>
                    <a:pt x="5640" y="8601"/>
                    <a:pt x="5640" y="8822"/>
                  </a:cubicBezTo>
                  <a:lnTo>
                    <a:pt x="5640" y="9137"/>
                  </a:lnTo>
                  <a:cubicBezTo>
                    <a:pt x="4191" y="8979"/>
                    <a:pt x="3025" y="7814"/>
                    <a:pt x="2867" y="6364"/>
                  </a:cubicBezTo>
                  <a:lnTo>
                    <a:pt x="3182" y="6364"/>
                  </a:lnTo>
                  <a:cubicBezTo>
                    <a:pt x="3403" y="6364"/>
                    <a:pt x="3560" y="6207"/>
                    <a:pt x="3560" y="6018"/>
                  </a:cubicBezTo>
                  <a:cubicBezTo>
                    <a:pt x="3560" y="5829"/>
                    <a:pt x="3403" y="5671"/>
                    <a:pt x="3182" y="5671"/>
                  </a:cubicBezTo>
                  <a:lnTo>
                    <a:pt x="2867" y="5671"/>
                  </a:lnTo>
                  <a:cubicBezTo>
                    <a:pt x="3025" y="4190"/>
                    <a:pt x="4191" y="3056"/>
                    <a:pt x="5640" y="2899"/>
                  </a:cubicBezTo>
                  <a:lnTo>
                    <a:pt x="5640" y="3214"/>
                  </a:lnTo>
                  <a:cubicBezTo>
                    <a:pt x="5640" y="3403"/>
                    <a:pt x="5797" y="3560"/>
                    <a:pt x="5986" y="3560"/>
                  </a:cubicBezTo>
                  <a:cubicBezTo>
                    <a:pt x="6175" y="3560"/>
                    <a:pt x="6333" y="3403"/>
                    <a:pt x="6333" y="3214"/>
                  </a:cubicBezTo>
                  <a:lnTo>
                    <a:pt x="6333" y="2899"/>
                  </a:lnTo>
                  <a:close/>
                  <a:moveTo>
                    <a:pt x="2111" y="6333"/>
                  </a:moveTo>
                  <a:cubicBezTo>
                    <a:pt x="2269" y="8192"/>
                    <a:pt x="3781" y="9641"/>
                    <a:pt x="5640" y="9830"/>
                  </a:cubicBezTo>
                  <a:lnTo>
                    <a:pt x="5640" y="10554"/>
                  </a:lnTo>
                  <a:cubicBezTo>
                    <a:pt x="3371" y="10334"/>
                    <a:pt x="1576" y="8570"/>
                    <a:pt x="1418" y="6333"/>
                  </a:cubicBezTo>
                  <a:close/>
                  <a:moveTo>
                    <a:pt x="10523" y="6333"/>
                  </a:moveTo>
                  <a:cubicBezTo>
                    <a:pt x="10366" y="8570"/>
                    <a:pt x="8538" y="10334"/>
                    <a:pt x="6301" y="10554"/>
                  </a:cubicBezTo>
                  <a:lnTo>
                    <a:pt x="6301" y="9830"/>
                  </a:lnTo>
                  <a:cubicBezTo>
                    <a:pt x="8160" y="9672"/>
                    <a:pt x="9609" y="8192"/>
                    <a:pt x="9798" y="6333"/>
                  </a:cubicBezTo>
                  <a:close/>
                  <a:moveTo>
                    <a:pt x="5986" y="0"/>
                  </a:moveTo>
                  <a:cubicBezTo>
                    <a:pt x="5797" y="0"/>
                    <a:pt x="5640" y="158"/>
                    <a:pt x="5640" y="347"/>
                  </a:cubicBezTo>
                  <a:lnTo>
                    <a:pt x="5640" y="725"/>
                  </a:lnTo>
                  <a:cubicBezTo>
                    <a:pt x="2993" y="882"/>
                    <a:pt x="914" y="3025"/>
                    <a:pt x="757" y="5608"/>
                  </a:cubicBezTo>
                  <a:lnTo>
                    <a:pt x="347" y="5608"/>
                  </a:lnTo>
                  <a:cubicBezTo>
                    <a:pt x="158" y="5608"/>
                    <a:pt x="0" y="5766"/>
                    <a:pt x="0" y="5986"/>
                  </a:cubicBezTo>
                  <a:cubicBezTo>
                    <a:pt x="0" y="6175"/>
                    <a:pt x="158" y="6333"/>
                    <a:pt x="347" y="6333"/>
                  </a:cubicBezTo>
                  <a:lnTo>
                    <a:pt x="757" y="6333"/>
                  </a:lnTo>
                  <a:cubicBezTo>
                    <a:pt x="914" y="8979"/>
                    <a:pt x="3025" y="11059"/>
                    <a:pt x="5640" y="11216"/>
                  </a:cubicBezTo>
                  <a:lnTo>
                    <a:pt x="5640" y="11594"/>
                  </a:lnTo>
                  <a:cubicBezTo>
                    <a:pt x="5640" y="11783"/>
                    <a:pt x="5797" y="11941"/>
                    <a:pt x="5986" y="11941"/>
                  </a:cubicBezTo>
                  <a:cubicBezTo>
                    <a:pt x="6175" y="11941"/>
                    <a:pt x="6333" y="11783"/>
                    <a:pt x="6333" y="11594"/>
                  </a:cubicBezTo>
                  <a:lnTo>
                    <a:pt x="6333" y="11216"/>
                  </a:lnTo>
                  <a:cubicBezTo>
                    <a:pt x="8979" y="11059"/>
                    <a:pt x="11059" y="8916"/>
                    <a:pt x="11216" y="6333"/>
                  </a:cubicBezTo>
                  <a:lnTo>
                    <a:pt x="11626" y="6333"/>
                  </a:lnTo>
                  <a:cubicBezTo>
                    <a:pt x="11815" y="6333"/>
                    <a:pt x="11972" y="6175"/>
                    <a:pt x="11972" y="5986"/>
                  </a:cubicBezTo>
                  <a:cubicBezTo>
                    <a:pt x="11972" y="5766"/>
                    <a:pt x="11815" y="5608"/>
                    <a:pt x="11626" y="5608"/>
                  </a:cubicBezTo>
                  <a:lnTo>
                    <a:pt x="11216" y="5608"/>
                  </a:lnTo>
                  <a:cubicBezTo>
                    <a:pt x="11059" y="2993"/>
                    <a:pt x="8948" y="882"/>
                    <a:pt x="6333" y="725"/>
                  </a:cubicBezTo>
                  <a:lnTo>
                    <a:pt x="6333" y="347"/>
                  </a:lnTo>
                  <a:cubicBezTo>
                    <a:pt x="6333" y="158"/>
                    <a:pt x="6175" y="0"/>
                    <a:pt x="598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509" name="Google Shape;8509;p95"/>
          <p:cNvGrpSpPr/>
          <p:nvPr/>
        </p:nvGrpSpPr>
        <p:grpSpPr>
          <a:xfrm>
            <a:off x="5270534" y="3678474"/>
            <a:ext cx="473677" cy="473717"/>
            <a:chOff x="-44924250" y="3206000"/>
            <a:chExt cx="300100" cy="300125"/>
          </a:xfrm>
        </p:grpSpPr>
        <p:sp>
          <p:nvSpPr>
            <p:cNvPr id="8510" name="Google Shape;8510;p95"/>
            <p:cNvSpPr/>
            <p:nvPr/>
          </p:nvSpPr>
          <p:spPr>
            <a:xfrm>
              <a:off x="-44747025" y="3365100"/>
              <a:ext cx="122875" cy="87450"/>
            </a:xfrm>
            <a:custGeom>
              <a:avLst/>
              <a:gdLst/>
              <a:ahLst/>
              <a:cxnLst/>
              <a:rect l="l" t="t" r="r" b="b"/>
              <a:pathLst>
                <a:path w="4915" h="3498" extrusionOk="0">
                  <a:moveTo>
                    <a:pt x="0" y="1"/>
                  </a:moveTo>
                  <a:lnTo>
                    <a:pt x="0" y="3498"/>
                  </a:lnTo>
                  <a:lnTo>
                    <a:pt x="4915" y="3498"/>
                  </a:lnTo>
                  <a:lnTo>
                    <a:pt x="4915"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11" name="Google Shape;8511;p95"/>
            <p:cNvSpPr/>
            <p:nvPr/>
          </p:nvSpPr>
          <p:spPr>
            <a:xfrm>
              <a:off x="-44747025" y="3470650"/>
              <a:ext cx="122875" cy="35475"/>
            </a:xfrm>
            <a:custGeom>
              <a:avLst/>
              <a:gdLst/>
              <a:ahLst/>
              <a:cxnLst/>
              <a:rect l="l" t="t" r="r" b="b"/>
              <a:pathLst>
                <a:path w="4915" h="1419" extrusionOk="0">
                  <a:moveTo>
                    <a:pt x="0" y="0"/>
                  </a:moveTo>
                  <a:lnTo>
                    <a:pt x="0" y="347"/>
                  </a:lnTo>
                  <a:cubicBezTo>
                    <a:pt x="0" y="946"/>
                    <a:pt x="473" y="1418"/>
                    <a:pt x="1071" y="1418"/>
                  </a:cubicBezTo>
                  <a:lnTo>
                    <a:pt x="3875" y="1418"/>
                  </a:lnTo>
                  <a:cubicBezTo>
                    <a:pt x="4442" y="1418"/>
                    <a:pt x="4915" y="946"/>
                    <a:pt x="4915" y="347"/>
                  </a:cubicBezTo>
                  <a:lnTo>
                    <a:pt x="4915"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12" name="Google Shape;8512;p95"/>
            <p:cNvSpPr/>
            <p:nvPr/>
          </p:nvSpPr>
          <p:spPr>
            <a:xfrm>
              <a:off x="-44747025" y="3313125"/>
              <a:ext cx="122875" cy="35475"/>
            </a:xfrm>
            <a:custGeom>
              <a:avLst/>
              <a:gdLst/>
              <a:ahLst/>
              <a:cxnLst/>
              <a:rect l="l" t="t" r="r" b="b"/>
              <a:pathLst>
                <a:path w="4915" h="1419" extrusionOk="0">
                  <a:moveTo>
                    <a:pt x="1071" y="1"/>
                  </a:moveTo>
                  <a:cubicBezTo>
                    <a:pt x="473" y="1"/>
                    <a:pt x="0" y="473"/>
                    <a:pt x="0" y="1072"/>
                  </a:cubicBezTo>
                  <a:lnTo>
                    <a:pt x="0" y="1418"/>
                  </a:lnTo>
                  <a:lnTo>
                    <a:pt x="4915" y="1418"/>
                  </a:lnTo>
                  <a:lnTo>
                    <a:pt x="4915" y="1072"/>
                  </a:lnTo>
                  <a:cubicBezTo>
                    <a:pt x="4915" y="473"/>
                    <a:pt x="4442" y="1"/>
                    <a:pt x="387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13" name="Google Shape;8513;p95"/>
            <p:cNvSpPr/>
            <p:nvPr/>
          </p:nvSpPr>
          <p:spPr>
            <a:xfrm>
              <a:off x="-44924250" y="3384000"/>
              <a:ext cx="159125" cy="69350"/>
            </a:xfrm>
            <a:custGeom>
              <a:avLst/>
              <a:gdLst/>
              <a:ahLst/>
              <a:cxnLst/>
              <a:rect l="l" t="t" r="r" b="b"/>
              <a:pathLst>
                <a:path w="6365" h="2774" extrusionOk="0">
                  <a:moveTo>
                    <a:pt x="1" y="1"/>
                  </a:moveTo>
                  <a:lnTo>
                    <a:pt x="1" y="316"/>
                  </a:lnTo>
                  <a:lnTo>
                    <a:pt x="32" y="316"/>
                  </a:lnTo>
                  <a:cubicBezTo>
                    <a:pt x="32" y="915"/>
                    <a:pt x="505" y="1387"/>
                    <a:pt x="1103" y="1387"/>
                  </a:cubicBezTo>
                  <a:lnTo>
                    <a:pt x="4254" y="1387"/>
                  </a:lnTo>
                  <a:lnTo>
                    <a:pt x="4254" y="2080"/>
                  </a:lnTo>
                  <a:lnTo>
                    <a:pt x="3183" y="2080"/>
                  </a:lnTo>
                  <a:cubicBezTo>
                    <a:pt x="2994" y="2080"/>
                    <a:pt x="2836" y="2238"/>
                    <a:pt x="2836" y="2427"/>
                  </a:cubicBezTo>
                  <a:cubicBezTo>
                    <a:pt x="2836" y="2647"/>
                    <a:pt x="2994" y="2773"/>
                    <a:pt x="3183" y="2773"/>
                  </a:cubicBezTo>
                  <a:lnTo>
                    <a:pt x="6365" y="2773"/>
                  </a:lnTo>
                  <a:lnTo>
                    <a:pt x="6365"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14" name="Google Shape;8514;p95"/>
            <p:cNvSpPr/>
            <p:nvPr/>
          </p:nvSpPr>
          <p:spPr>
            <a:xfrm>
              <a:off x="-44924250" y="3206000"/>
              <a:ext cx="264675" cy="159125"/>
            </a:xfrm>
            <a:custGeom>
              <a:avLst/>
              <a:gdLst/>
              <a:ahLst/>
              <a:cxnLst/>
              <a:rect l="l" t="t" r="r" b="b"/>
              <a:pathLst>
                <a:path w="10587" h="6365" extrusionOk="0">
                  <a:moveTo>
                    <a:pt x="1072" y="1"/>
                  </a:moveTo>
                  <a:cubicBezTo>
                    <a:pt x="473" y="1"/>
                    <a:pt x="1" y="473"/>
                    <a:pt x="1" y="1041"/>
                  </a:cubicBezTo>
                  <a:lnTo>
                    <a:pt x="1" y="6365"/>
                  </a:lnTo>
                  <a:lnTo>
                    <a:pt x="6365" y="6365"/>
                  </a:lnTo>
                  <a:lnTo>
                    <a:pt x="6365" y="5357"/>
                  </a:lnTo>
                  <a:cubicBezTo>
                    <a:pt x="6365" y="4349"/>
                    <a:pt x="7152" y="3561"/>
                    <a:pt x="8160" y="3561"/>
                  </a:cubicBezTo>
                  <a:lnTo>
                    <a:pt x="10586" y="3561"/>
                  </a:lnTo>
                  <a:lnTo>
                    <a:pt x="10586" y="1041"/>
                  </a:lnTo>
                  <a:cubicBezTo>
                    <a:pt x="10586" y="473"/>
                    <a:pt x="10114" y="1"/>
                    <a:pt x="951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515" name="Google Shape;8515;p95"/>
          <p:cNvGrpSpPr/>
          <p:nvPr/>
        </p:nvGrpSpPr>
        <p:grpSpPr>
          <a:xfrm>
            <a:off x="1689848" y="1849132"/>
            <a:ext cx="473677" cy="473677"/>
            <a:chOff x="-50134375" y="3183175"/>
            <a:chExt cx="300100" cy="300100"/>
          </a:xfrm>
        </p:grpSpPr>
        <p:sp>
          <p:nvSpPr>
            <p:cNvPr id="8516" name="Google Shape;8516;p95"/>
            <p:cNvSpPr/>
            <p:nvPr/>
          </p:nvSpPr>
          <p:spPr>
            <a:xfrm>
              <a:off x="-50134375" y="3270600"/>
              <a:ext cx="87450" cy="53575"/>
            </a:xfrm>
            <a:custGeom>
              <a:avLst/>
              <a:gdLst/>
              <a:ahLst/>
              <a:cxnLst/>
              <a:rect l="l" t="t" r="r" b="b"/>
              <a:pathLst>
                <a:path w="3498" h="2143" extrusionOk="0">
                  <a:moveTo>
                    <a:pt x="0" y="0"/>
                  </a:moveTo>
                  <a:lnTo>
                    <a:pt x="0" y="2143"/>
                  </a:lnTo>
                  <a:lnTo>
                    <a:pt x="3497" y="2143"/>
                  </a:lnTo>
                  <a:lnTo>
                    <a:pt x="3497"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17" name="Google Shape;8517;p95"/>
            <p:cNvSpPr/>
            <p:nvPr/>
          </p:nvSpPr>
          <p:spPr>
            <a:xfrm>
              <a:off x="-50134375" y="3340700"/>
              <a:ext cx="87450" cy="54375"/>
            </a:xfrm>
            <a:custGeom>
              <a:avLst/>
              <a:gdLst/>
              <a:ahLst/>
              <a:cxnLst/>
              <a:rect l="l" t="t" r="r" b="b"/>
              <a:pathLst>
                <a:path w="3498" h="2175" extrusionOk="0">
                  <a:moveTo>
                    <a:pt x="0" y="0"/>
                  </a:moveTo>
                  <a:lnTo>
                    <a:pt x="0" y="2174"/>
                  </a:lnTo>
                  <a:cubicBezTo>
                    <a:pt x="441" y="1701"/>
                    <a:pt x="1071" y="1418"/>
                    <a:pt x="1765" y="1418"/>
                  </a:cubicBezTo>
                  <a:cubicBezTo>
                    <a:pt x="2426" y="1418"/>
                    <a:pt x="3056" y="1670"/>
                    <a:pt x="3497" y="2174"/>
                  </a:cubicBezTo>
                  <a:lnTo>
                    <a:pt x="3497"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18" name="Google Shape;8518;p95"/>
            <p:cNvSpPr/>
            <p:nvPr/>
          </p:nvSpPr>
          <p:spPr>
            <a:xfrm>
              <a:off x="-50134375" y="3183175"/>
              <a:ext cx="87450" cy="70125"/>
            </a:xfrm>
            <a:custGeom>
              <a:avLst/>
              <a:gdLst/>
              <a:ahLst/>
              <a:cxnLst/>
              <a:rect l="l" t="t" r="r" b="b"/>
              <a:pathLst>
                <a:path w="3498" h="2805" extrusionOk="0">
                  <a:moveTo>
                    <a:pt x="347" y="0"/>
                  </a:moveTo>
                  <a:cubicBezTo>
                    <a:pt x="158" y="0"/>
                    <a:pt x="0" y="158"/>
                    <a:pt x="0" y="347"/>
                  </a:cubicBezTo>
                  <a:lnTo>
                    <a:pt x="0" y="2804"/>
                  </a:lnTo>
                  <a:lnTo>
                    <a:pt x="3497" y="2804"/>
                  </a:lnTo>
                  <a:lnTo>
                    <a:pt x="3497" y="347"/>
                  </a:lnTo>
                  <a:cubicBezTo>
                    <a:pt x="3497" y="158"/>
                    <a:pt x="3340" y="0"/>
                    <a:pt x="315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19" name="Google Shape;8519;p95"/>
            <p:cNvSpPr/>
            <p:nvPr/>
          </p:nvSpPr>
          <p:spPr>
            <a:xfrm>
              <a:off x="-50028050" y="3363525"/>
              <a:ext cx="37050" cy="75650"/>
            </a:xfrm>
            <a:custGeom>
              <a:avLst/>
              <a:gdLst/>
              <a:ahLst/>
              <a:cxnLst/>
              <a:rect l="l" t="t" r="r" b="b"/>
              <a:pathLst>
                <a:path w="1482" h="3026" extrusionOk="0">
                  <a:moveTo>
                    <a:pt x="0" y="1"/>
                  </a:moveTo>
                  <a:lnTo>
                    <a:pt x="0" y="3025"/>
                  </a:lnTo>
                  <a:lnTo>
                    <a:pt x="1481" y="1482"/>
                  </a:lnTo>
                  <a:lnTo>
                    <a:pt x="0"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20" name="Google Shape;8520;p95"/>
            <p:cNvSpPr/>
            <p:nvPr/>
          </p:nvSpPr>
          <p:spPr>
            <a:xfrm>
              <a:off x="-50028050" y="3287125"/>
              <a:ext cx="88225" cy="101625"/>
            </a:xfrm>
            <a:custGeom>
              <a:avLst/>
              <a:gdLst/>
              <a:ahLst/>
              <a:cxnLst/>
              <a:rect l="l" t="t" r="r" b="b"/>
              <a:pathLst>
                <a:path w="3529" h="4065" extrusionOk="0">
                  <a:moveTo>
                    <a:pt x="1072" y="1"/>
                  </a:moveTo>
                  <a:lnTo>
                    <a:pt x="0" y="1104"/>
                  </a:lnTo>
                  <a:lnTo>
                    <a:pt x="0" y="2049"/>
                  </a:lnTo>
                  <a:lnTo>
                    <a:pt x="2017" y="4065"/>
                  </a:lnTo>
                  <a:lnTo>
                    <a:pt x="3529" y="2490"/>
                  </a:lnTo>
                  <a:lnTo>
                    <a:pt x="1072"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21" name="Google Shape;8521;p95"/>
            <p:cNvSpPr/>
            <p:nvPr/>
          </p:nvSpPr>
          <p:spPr>
            <a:xfrm>
              <a:off x="-49988675" y="3225700"/>
              <a:ext cx="111875" cy="111875"/>
            </a:xfrm>
            <a:custGeom>
              <a:avLst/>
              <a:gdLst/>
              <a:ahLst/>
              <a:cxnLst/>
              <a:rect l="l" t="t" r="r" b="b"/>
              <a:pathLst>
                <a:path w="4475" h="4475" extrusionOk="0">
                  <a:moveTo>
                    <a:pt x="2155" y="0"/>
                  </a:moveTo>
                  <a:cubicBezTo>
                    <a:pt x="2064" y="0"/>
                    <a:pt x="1970" y="32"/>
                    <a:pt x="1891" y="95"/>
                  </a:cubicBezTo>
                  <a:lnTo>
                    <a:pt x="1" y="1985"/>
                  </a:lnTo>
                  <a:lnTo>
                    <a:pt x="2490" y="4474"/>
                  </a:lnTo>
                  <a:lnTo>
                    <a:pt x="4380" y="2584"/>
                  </a:lnTo>
                  <a:cubicBezTo>
                    <a:pt x="4474" y="2458"/>
                    <a:pt x="4474" y="2237"/>
                    <a:pt x="4380" y="2080"/>
                  </a:cubicBezTo>
                  <a:lnTo>
                    <a:pt x="2395" y="95"/>
                  </a:lnTo>
                  <a:cubicBezTo>
                    <a:pt x="2332" y="32"/>
                    <a:pt x="2245" y="0"/>
                    <a:pt x="2155"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22" name="Google Shape;8522;p95"/>
            <p:cNvSpPr/>
            <p:nvPr/>
          </p:nvSpPr>
          <p:spPr>
            <a:xfrm>
              <a:off x="-50134375" y="3395050"/>
              <a:ext cx="89025" cy="88225"/>
            </a:xfrm>
            <a:custGeom>
              <a:avLst/>
              <a:gdLst/>
              <a:ahLst/>
              <a:cxnLst/>
              <a:rect l="l" t="t" r="r" b="b"/>
              <a:pathLst>
                <a:path w="3561" h="3529" extrusionOk="0">
                  <a:moveTo>
                    <a:pt x="1765" y="1418"/>
                  </a:moveTo>
                  <a:cubicBezTo>
                    <a:pt x="1985" y="1418"/>
                    <a:pt x="2111" y="1575"/>
                    <a:pt x="2111" y="1764"/>
                  </a:cubicBezTo>
                  <a:cubicBezTo>
                    <a:pt x="2111" y="1953"/>
                    <a:pt x="1985" y="2111"/>
                    <a:pt x="1765" y="2111"/>
                  </a:cubicBezTo>
                  <a:cubicBezTo>
                    <a:pt x="1576" y="2111"/>
                    <a:pt x="1418" y="1953"/>
                    <a:pt x="1418" y="1764"/>
                  </a:cubicBezTo>
                  <a:cubicBezTo>
                    <a:pt x="1418" y="1575"/>
                    <a:pt x="1576" y="1418"/>
                    <a:pt x="1765" y="1418"/>
                  </a:cubicBezTo>
                  <a:close/>
                  <a:moveTo>
                    <a:pt x="1765" y="0"/>
                  </a:moveTo>
                  <a:cubicBezTo>
                    <a:pt x="788" y="0"/>
                    <a:pt x="0" y="788"/>
                    <a:pt x="0" y="1764"/>
                  </a:cubicBezTo>
                  <a:cubicBezTo>
                    <a:pt x="0" y="2741"/>
                    <a:pt x="788" y="3529"/>
                    <a:pt x="1765" y="3529"/>
                  </a:cubicBezTo>
                  <a:cubicBezTo>
                    <a:pt x="2773" y="3529"/>
                    <a:pt x="3560" y="2741"/>
                    <a:pt x="3560" y="1764"/>
                  </a:cubicBezTo>
                  <a:cubicBezTo>
                    <a:pt x="3497" y="788"/>
                    <a:pt x="2710" y="0"/>
                    <a:pt x="1765"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23" name="Google Shape;8523;p95"/>
            <p:cNvSpPr/>
            <p:nvPr/>
          </p:nvSpPr>
          <p:spPr>
            <a:xfrm>
              <a:off x="-50045375" y="3428900"/>
              <a:ext cx="52800" cy="53600"/>
            </a:xfrm>
            <a:custGeom>
              <a:avLst/>
              <a:gdLst/>
              <a:ahLst/>
              <a:cxnLst/>
              <a:rect l="l" t="t" r="r" b="b"/>
              <a:pathLst>
                <a:path w="2112" h="2144" extrusionOk="0">
                  <a:moveTo>
                    <a:pt x="2111" y="1"/>
                  </a:moveTo>
                  <a:lnTo>
                    <a:pt x="0" y="2143"/>
                  </a:lnTo>
                  <a:lnTo>
                    <a:pt x="2111" y="2143"/>
                  </a:lnTo>
                  <a:lnTo>
                    <a:pt x="2111"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24" name="Google Shape;8524;p95"/>
            <p:cNvSpPr/>
            <p:nvPr/>
          </p:nvSpPr>
          <p:spPr>
            <a:xfrm>
              <a:off x="-49975275" y="3395050"/>
              <a:ext cx="52775" cy="87450"/>
            </a:xfrm>
            <a:custGeom>
              <a:avLst/>
              <a:gdLst/>
              <a:ahLst/>
              <a:cxnLst/>
              <a:rect l="l" t="t" r="r" b="b"/>
              <a:pathLst>
                <a:path w="2111" h="3498" extrusionOk="0">
                  <a:moveTo>
                    <a:pt x="693" y="0"/>
                  </a:moveTo>
                  <a:lnTo>
                    <a:pt x="0" y="662"/>
                  </a:lnTo>
                  <a:lnTo>
                    <a:pt x="0" y="3497"/>
                  </a:lnTo>
                  <a:lnTo>
                    <a:pt x="2111" y="3497"/>
                  </a:lnTo>
                  <a:lnTo>
                    <a:pt x="2111"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25" name="Google Shape;8525;p95"/>
            <p:cNvSpPr/>
            <p:nvPr/>
          </p:nvSpPr>
          <p:spPr>
            <a:xfrm>
              <a:off x="-49905175" y="3395050"/>
              <a:ext cx="70900" cy="87450"/>
            </a:xfrm>
            <a:custGeom>
              <a:avLst/>
              <a:gdLst/>
              <a:ahLst/>
              <a:cxnLst/>
              <a:rect l="l" t="t" r="r" b="b"/>
              <a:pathLst>
                <a:path w="2836" h="3498" extrusionOk="0">
                  <a:moveTo>
                    <a:pt x="0" y="0"/>
                  </a:moveTo>
                  <a:lnTo>
                    <a:pt x="0" y="3497"/>
                  </a:lnTo>
                  <a:lnTo>
                    <a:pt x="2489" y="3497"/>
                  </a:lnTo>
                  <a:cubicBezTo>
                    <a:pt x="2678" y="3497"/>
                    <a:pt x="2836" y="3340"/>
                    <a:pt x="2836" y="3151"/>
                  </a:cubicBezTo>
                  <a:lnTo>
                    <a:pt x="2836" y="347"/>
                  </a:lnTo>
                  <a:cubicBezTo>
                    <a:pt x="2836" y="158"/>
                    <a:pt x="2678" y="0"/>
                    <a:pt x="2489"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526" name="Google Shape;8526;p95"/>
          <p:cNvGrpSpPr/>
          <p:nvPr/>
        </p:nvGrpSpPr>
        <p:grpSpPr>
          <a:xfrm>
            <a:off x="1689848" y="2429668"/>
            <a:ext cx="473677" cy="473717"/>
            <a:chOff x="-50134375" y="3550975"/>
            <a:chExt cx="300100" cy="300125"/>
          </a:xfrm>
        </p:grpSpPr>
        <p:sp>
          <p:nvSpPr>
            <p:cNvPr id="8527" name="Google Shape;8527;p95"/>
            <p:cNvSpPr/>
            <p:nvPr/>
          </p:nvSpPr>
          <p:spPr>
            <a:xfrm>
              <a:off x="-50134375" y="3550975"/>
              <a:ext cx="300100" cy="300125"/>
            </a:xfrm>
            <a:custGeom>
              <a:avLst/>
              <a:gdLst/>
              <a:ahLst/>
              <a:cxnLst/>
              <a:rect l="l" t="t" r="r" b="b"/>
              <a:pathLst>
                <a:path w="12004" h="12005" extrusionOk="0">
                  <a:moveTo>
                    <a:pt x="9893" y="1419"/>
                  </a:moveTo>
                  <a:lnTo>
                    <a:pt x="9893" y="1797"/>
                  </a:lnTo>
                  <a:cubicBezTo>
                    <a:pt x="9893" y="1986"/>
                    <a:pt x="10050" y="2143"/>
                    <a:pt x="10239" y="2143"/>
                  </a:cubicBezTo>
                  <a:lnTo>
                    <a:pt x="10586" y="2143"/>
                  </a:lnTo>
                  <a:lnTo>
                    <a:pt x="10586" y="9893"/>
                  </a:lnTo>
                  <a:lnTo>
                    <a:pt x="10239" y="9893"/>
                  </a:lnTo>
                  <a:cubicBezTo>
                    <a:pt x="10050" y="9893"/>
                    <a:pt x="9893" y="10051"/>
                    <a:pt x="9893" y="10240"/>
                  </a:cubicBezTo>
                  <a:lnTo>
                    <a:pt x="9893" y="10587"/>
                  </a:lnTo>
                  <a:lnTo>
                    <a:pt x="2143" y="10587"/>
                  </a:lnTo>
                  <a:lnTo>
                    <a:pt x="2143" y="10240"/>
                  </a:lnTo>
                  <a:cubicBezTo>
                    <a:pt x="2143" y="10051"/>
                    <a:pt x="1985" y="9893"/>
                    <a:pt x="1765" y="9893"/>
                  </a:cubicBezTo>
                  <a:lnTo>
                    <a:pt x="1418" y="9893"/>
                  </a:lnTo>
                  <a:lnTo>
                    <a:pt x="1418" y="2143"/>
                  </a:lnTo>
                  <a:lnTo>
                    <a:pt x="1765" y="2143"/>
                  </a:lnTo>
                  <a:cubicBezTo>
                    <a:pt x="1985" y="2143"/>
                    <a:pt x="2143" y="1986"/>
                    <a:pt x="2143" y="1797"/>
                  </a:cubicBezTo>
                  <a:lnTo>
                    <a:pt x="2143" y="1419"/>
                  </a:lnTo>
                  <a:close/>
                  <a:moveTo>
                    <a:pt x="347" y="1"/>
                  </a:moveTo>
                  <a:cubicBezTo>
                    <a:pt x="158" y="1"/>
                    <a:pt x="0" y="159"/>
                    <a:pt x="0" y="348"/>
                  </a:cubicBezTo>
                  <a:lnTo>
                    <a:pt x="0" y="1797"/>
                  </a:lnTo>
                  <a:cubicBezTo>
                    <a:pt x="0" y="1986"/>
                    <a:pt x="158" y="2143"/>
                    <a:pt x="347" y="2143"/>
                  </a:cubicBezTo>
                  <a:lnTo>
                    <a:pt x="693" y="2143"/>
                  </a:lnTo>
                  <a:lnTo>
                    <a:pt x="693" y="9893"/>
                  </a:lnTo>
                  <a:lnTo>
                    <a:pt x="347" y="9893"/>
                  </a:lnTo>
                  <a:cubicBezTo>
                    <a:pt x="158" y="9893"/>
                    <a:pt x="0" y="10051"/>
                    <a:pt x="0" y="10240"/>
                  </a:cubicBezTo>
                  <a:lnTo>
                    <a:pt x="0" y="11658"/>
                  </a:lnTo>
                  <a:cubicBezTo>
                    <a:pt x="0" y="11847"/>
                    <a:pt x="158" y="12004"/>
                    <a:pt x="347" y="12004"/>
                  </a:cubicBezTo>
                  <a:lnTo>
                    <a:pt x="1765" y="12004"/>
                  </a:lnTo>
                  <a:cubicBezTo>
                    <a:pt x="1985" y="12004"/>
                    <a:pt x="2111" y="11847"/>
                    <a:pt x="2111" y="11658"/>
                  </a:cubicBezTo>
                  <a:lnTo>
                    <a:pt x="2111" y="11311"/>
                  </a:lnTo>
                  <a:lnTo>
                    <a:pt x="9893" y="11311"/>
                  </a:lnTo>
                  <a:lnTo>
                    <a:pt x="9893" y="11658"/>
                  </a:lnTo>
                  <a:cubicBezTo>
                    <a:pt x="9893" y="11847"/>
                    <a:pt x="10050" y="12004"/>
                    <a:pt x="10239" y="12004"/>
                  </a:cubicBezTo>
                  <a:lnTo>
                    <a:pt x="11657" y="12004"/>
                  </a:lnTo>
                  <a:cubicBezTo>
                    <a:pt x="11846" y="12004"/>
                    <a:pt x="12004" y="11847"/>
                    <a:pt x="12004" y="11658"/>
                  </a:cubicBezTo>
                  <a:lnTo>
                    <a:pt x="12004" y="10240"/>
                  </a:lnTo>
                  <a:cubicBezTo>
                    <a:pt x="12004" y="10051"/>
                    <a:pt x="11846" y="9893"/>
                    <a:pt x="11657" y="9893"/>
                  </a:cubicBezTo>
                  <a:lnTo>
                    <a:pt x="11311" y="9893"/>
                  </a:lnTo>
                  <a:lnTo>
                    <a:pt x="11311" y="2143"/>
                  </a:lnTo>
                  <a:lnTo>
                    <a:pt x="11657" y="2143"/>
                  </a:lnTo>
                  <a:cubicBezTo>
                    <a:pt x="11846" y="2143"/>
                    <a:pt x="12004" y="1986"/>
                    <a:pt x="12004" y="1797"/>
                  </a:cubicBezTo>
                  <a:lnTo>
                    <a:pt x="12004" y="348"/>
                  </a:lnTo>
                  <a:cubicBezTo>
                    <a:pt x="12004" y="159"/>
                    <a:pt x="11846" y="1"/>
                    <a:pt x="11657" y="1"/>
                  </a:cubicBezTo>
                  <a:lnTo>
                    <a:pt x="10239" y="1"/>
                  </a:lnTo>
                  <a:cubicBezTo>
                    <a:pt x="10050" y="1"/>
                    <a:pt x="9893" y="159"/>
                    <a:pt x="9893" y="348"/>
                  </a:cubicBezTo>
                  <a:lnTo>
                    <a:pt x="9893" y="726"/>
                  </a:lnTo>
                  <a:lnTo>
                    <a:pt x="2111" y="726"/>
                  </a:lnTo>
                  <a:lnTo>
                    <a:pt x="2111" y="348"/>
                  </a:lnTo>
                  <a:cubicBezTo>
                    <a:pt x="2111" y="159"/>
                    <a:pt x="1985" y="1"/>
                    <a:pt x="176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28" name="Google Shape;8528;p95"/>
            <p:cNvSpPr/>
            <p:nvPr/>
          </p:nvSpPr>
          <p:spPr>
            <a:xfrm>
              <a:off x="-50054825" y="3603750"/>
              <a:ext cx="141800" cy="194575"/>
            </a:xfrm>
            <a:custGeom>
              <a:avLst/>
              <a:gdLst/>
              <a:ahLst/>
              <a:cxnLst/>
              <a:rect l="l" t="t" r="r" b="b"/>
              <a:pathLst>
                <a:path w="5672" h="7783" extrusionOk="0">
                  <a:moveTo>
                    <a:pt x="347" y="1"/>
                  </a:moveTo>
                  <a:cubicBezTo>
                    <a:pt x="158" y="1"/>
                    <a:pt x="0" y="158"/>
                    <a:pt x="0" y="347"/>
                  </a:cubicBezTo>
                  <a:lnTo>
                    <a:pt x="0" y="1765"/>
                  </a:lnTo>
                  <a:cubicBezTo>
                    <a:pt x="0" y="1873"/>
                    <a:pt x="74" y="1922"/>
                    <a:pt x="151" y="1922"/>
                  </a:cubicBezTo>
                  <a:cubicBezTo>
                    <a:pt x="186" y="1922"/>
                    <a:pt x="222" y="1911"/>
                    <a:pt x="252" y="1891"/>
                  </a:cubicBezTo>
                  <a:lnTo>
                    <a:pt x="725" y="1419"/>
                  </a:lnTo>
                  <a:lnTo>
                    <a:pt x="2143" y="1419"/>
                  </a:lnTo>
                  <a:lnTo>
                    <a:pt x="2143" y="7089"/>
                  </a:lnTo>
                  <a:lnTo>
                    <a:pt x="1670" y="7562"/>
                  </a:lnTo>
                  <a:cubicBezTo>
                    <a:pt x="1576" y="7625"/>
                    <a:pt x="1670" y="7782"/>
                    <a:pt x="1765" y="7782"/>
                  </a:cubicBezTo>
                  <a:lnTo>
                    <a:pt x="3907" y="7782"/>
                  </a:lnTo>
                  <a:cubicBezTo>
                    <a:pt x="4064" y="7782"/>
                    <a:pt x="4096" y="7625"/>
                    <a:pt x="4033" y="7562"/>
                  </a:cubicBezTo>
                  <a:lnTo>
                    <a:pt x="3560" y="7089"/>
                  </a:lnTo>
                  <a:lnTo>
                    <a:pt x="3560" y="1419"/>
                  </a:lnTo>
                  <a:lnTo>
                    <a:pt x="4978" y="1419"/>
                  </a:lnTo>
                  <a:lnTo>
                    <a:pt x="5451" y="1891"/>
                  </a:lnTo>
                  <a:cubicBezTo>
                    <a:pt x="5467" y="1908"/>
                    <a:pt x="5491" y="1916"/>
                    <a:pt x="5517" y="1916"/>
                  </a:cubicBezTo>
                  <a:cubicBezTo>
                    <a:pt x="5587" y="1916"/>
                    <a:pt x="5671" y="1857"/>
                    <a:pt x="5671" y="1765"/>
                  </a:cubicBezTo>
                  <a:lnTo>
                    <a:pt x="5671" y="347"/>
                  </a:lnTo>
                  <a:cubicBezTo>
                    <a:pt x="5671" y="158"/>
                    <a:pt x="5514" y="1"/>
                    <a:pt x="532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529" name="Google Shape;8529;p95"/>
          <p:cNvGrpSpPr/>
          <p:nvPr/>
        </p:nvGrpSpPr>
        <p:grpSpPr>
          <a:xfrm>
            <a:off x="1689848" y="3013045"/>
            <a:ext cx="473677" cy="473401"/>
            <a:chOff x="-50134375" y="3920575"/>
            <a:chExt cx="300100" cy="299925"/>
          </a:xfrm>
        </p:grpSpPr>
        <p:sp>
          <p:nvSpPr>
            <p:cNvPr id="8530" name="Google Shape;8530;p95"/>
            <p:cNvSpPr/>
            <p:nvPr/>
          </p:nvSpPr>
          <p:spPr>
            <a:xfrm>
              <a:off x="-49985525" y="3920575"/>
              <a:ext cx="151250" cy="151850"/>
            </a:xfrm>
            <a:custGeom>
              <a:avLst/>
              <a:gdLst/>
              <a:ahLst/>
              <a:cxnLst/>
              <a:rect l="l" t="t" r="r" b="b"/>
              <a:pathLst>
                <a:path w="6050" h="6074" extrusionOk="0">
                  <a:moveTo>
                    <a:pt x="1986" y="1"/>
                  </a:moveTo>
                  <a:cubicBezTo>
                    <a:pt x="1537" y="1"/>
                    <a:pt x="1088" y="166"/>
                    <a:pt x="757" y="497"/>
                  </a:cubicBezTo>
                  <a:lnTo>
                    <a:pt x="1" y="1284"/>
                  </a:lnTo>
                  <a:lnTo>
                    <a:pt x="4758" y="6073"/>
                  </a:lnTo>
                  <a:lnTo>
                    <a:pt x="5546" y="5317"/>
                  </a:lnTo>
                  <a:cubicBezTo>
                    <a:pt x="5861" y="5002"/>
                    <a:pt x="6050" y="4529"/>
                    <a:pt x="6050" y="4057"/>
                  </a:cubicBezTo>
                  <a:cubicBezTo>
                    <a:pt x="6050" y="3616"/>
                    <a:pt x="5861" y="3143"/>
                    <a:pt x="5546" y="2828"/>
                  </a:cubicBezTo>
                  <a:lnTo>
                    <a:pt x="3214" y="497"/>
                  </a:lnTo>
                  <a:cubicBezTo>
                    <a:pt x="2883" y="166"/>
                    <a:pt x="2434" y="1"/>
                    <a:pt x="198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31" name="Google Shape;8531;p95"/>
            <p:cNvSpPr/>
            <p:nvPr/>
          </p:nvSpPr>
          <p:spPr>
            <a:xfrm>
              <a:off x="-50134375" y="4069250"/>
              <a:ext cx="151250" cy="151250"/>
            </a:xfrm>
            <a:custGeom>
              <a:avLst/>
              <a:gdLst/>
              <a:ahLst/>
              <a:cxnLst/>
              <a:rect l="l" t="t" r="r" b="b"/>
              <a:pathLst>
                <a:path w="6050" h="6050" extrusionOk="0">
                  <a:moveTo>
                    <a:pt x="1292" y="0"/>
                  </a:moveTo>
                  <a:lnTo>
                    <a:pt x="504" y="756"/>
                  </a:lnTo>
                  <a:cubicBezTo>
                    <a:pt x="189" y="1071"/>
                    <a:pt x="0" y="1544"/>
                    <a:pt x="0" y="2016"/>
                  </a:cubicBezTo>
                  <a:cubicBezTo>
                    <a:pt x="0" y="2489"/>
                    <a:pt x="189" y="2899"/>
                    <a:pt x="504" y="3277"/>
                  </a:cubicBezTo>
                  <a:lnTo>
                    <a:pt x="2804" y="5545"/>
                  </a:lnTo>
                  <a:cubicBezTo>
                    <a:pt x="3119" y="5860"/>
                    <a:pt x="3592" y="6049"/>
                    <a:pt x="4064" y="6049"/>
                  </a:cubicBezTo>
                  <a:cubicBezTo>
                    <a:pt x="4537" y="6049"/>
                    <a:pt x="4947" y="5860"/>
                    <a:pt x="5325" y="5545"/>
                  </a:cubicBezTo>
                  <a:lnTo>
                    <a:pt x="6049" y="4757"/>
                  </a:lnTo>
                  <a:lnTo>
                    <a:pt x="1292"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32" name="Google Shape;8532;p95"/>
            <p:cNvSpPr/>
            <p:nvPr/>
          </p:nvSpPr>
          <p:spPr>
            <a:xfrm>
              <a:off x="-50090275" y="3964500"/>
              <a:ext cx="211100" cy="211100"/>
            </a:xfrm>
            <a:custGeom>
              <a:avLst/>
              <a:gdLst/>
              <a:ahLst/>
              <a:cxnLst/>
              <a:rect l="l" t="t" r="r" b="b"/>
              <a:pathLst>
                <a:path w="8444" h="8444" extrusionOk="0">
                  <a:moveTo>
                    <a:pt x="2446" y="4316"/>
                  </a:moveTo>
                  <a:cubicBezTo>
                    <a:pt x="2537" y="4316"/>
                    <a:pt x="2631" y="4348"/>
                    <a:pt x="2710" y="4411"/>
                  </a:cubicBezTo>
                  <a:lnTo>
                    <a:pt x="4033" y="5734"/>
                  </a:lnTo>
                  <a:cubicBezTo>
                    <a:pt x="4191" y="5828"/>
                    <a:pt x="4191" y="6080"/>
                    <a:pt x="4033" y="6238"/>
                  </a:cubicBezTo>
                  <a:cubicBezTo>
                    <a:pt x="3970" y="6301"/>
                    <a:pt x="3884" y="6332"/>
                    <a:pt x="3789" y="6332"/>
                  </a:cubicBezTo>
                  <a:cubicBezTo>
                    <a:pt x="3694" y="6332"/>
                    <a:pt x="3592" y="6301"/>
                    <a:pt x="3498" y="6238"/>
                  </a:cubicBezTo>
                  <a:lnTo>
                    <a:pt x="2206" y="4946"/>
                  </a:lnTo>
                  <a:cubicBezTo>
                    <a:pt x="2080" y="4820"/>
                    <a:pt x="2080" y="4568"/>
                    <a:pt x="2206" y="4411"/>
                  </a:cubicBezTo>
                  <a:cubicBezTo>
                    <a:pt x="2269" y="4348"/>
                    <a:pt x="2356" y="4316"/>
                    <a:pt x="2446" y="4316"/>
                  </a:cubicBezTo>
                  <a:close/>
                  <a:moveTo>
                    <a:pt x="3687" y="0"/>
                  </a:moveTo>
                  <a:lnTo>
                    <a:pt x="1" y="3686"/>
                  </a:lnTo>
                  <a:lnTo>
                    <a:pt x="4789" y="8443"/>
                  </a:lnTo>
                  <a:lnTo>
                    <a:pt x="8444" y="4789"/>
                  </a:lnTo>
                  <a:lnTo>
                    <a:pt x="3687"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533" name="Google Shape;8533;p95"/>
          <p:cNvGrpSpPr/>
          <p:nvPr/>
        </p:nvGrpSpPr>
        <p:grpSpPr>
          <a:xfrm>
            <a:off x="4637481" y="1876478"/>
            <a:ext cx="476164" cy="473677"/>
            <a:chOff x="-48262200" y="3200500"/>
            <a:chExt cx="301675" cy="300100"/>
          </a:xfrm>
        </p:grpSpPr>
        <p:sp>
          <p:nvSpPr>
            <p:cNvPr id="8534" name="Google Shape;8534;p95"/>
            <p:cNvSpPr/>
            <p:nvPr/>
          </p:nvSpPr>
          <p:spPr>
            <a:xfrm>
              <a:off x="-48191325" y="3288700"/>
              <a:ext cx="51225" cy="51225"/>
            </a:xfrm>
            <a:custGeom>
              <a:avLst/>
              <a:gdLst/>
              <a:ahLst/>
              <a:cxnLst/>
              <a:rect l="l" t="t" r="r" b="b"/>
              <a:pathLst>
                <a:path w="2049" h="2049" extrusionOk="0">
                  <a:moveTo>
                    <a:pt x="1072" y="1"/>
                  </a:moveTo>
                  <a:cubicBezTo>
                    <a:pt x="474" y="1"/>
                    <a:pt x="1" y="473"/>
                    <a:pt x="1" y="1041"/>
                  </a:cubicBezTo>
                  <a:cubicBezTo>
                    <a:pt x="1" y="1513"/>
                    <a:pt x="285" y="1891"/>
                    <a:pt x="726" y="2049"/>
                  </a:cubicBezTo>
                  <a:lnTo>
                    <a:pt x="726" y="1041"/>
                  </a:lnTo>
                  <a:cubicBezTo>
                    <a:pt x="726" y="852"/>
                    <a:pt x="883" y="694"/>
                    <a:pt x="1072" y="694"/>
                  </a:cubicBezTo>
                  <a:lnTo>
                    <a:pt x="2049" y="694"/>
                  </a:lnTo>
                  <a:cubicBezTo>
                    <a:pt x="1891" y="253"/>
                    <a:pt x="1513" y="1"/>
                    <a:pt x="1072"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35" name="Google Shape;8535;p95"/>
            <p:cNvSpPr/>
            <p:nvPr/>
          </p:nvSpPr>
          <p:spPr>
            <a:xfrm>
              <a:off x="-48155875" y="3324150"/>
              <a:ext cx="15775" cy="15775"/>
            </a:xfrm>
            <a:custGeom>
              <a:avLst/>
              <a:gdLst/>
              <a:ahLst/>
              <a:cxnLst/>
              <a:rect l="l" t="t" r="r" b="b"/>
              <a:pathLst>
                <a:path w="631" h="631" extrusionOk="0">
                  <a:moveTo>
                    <a:pt x="1" y="1"/>
                  </a:moveTo>
                  <a:lnTo>
                    <a:pt x="1" y="631"/>
                  </a:lnTo>
                  <a:cubicBezTo>
                    <a:pt x="284" y="505"/>
                    <a:pt x="536" y="253"/>
                    <a:pt x="63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36" name="Google Shape;8536;p95"/>
            <p:cNvSpPr/>
            <p:nvPr/>
          </p:nvSpPr>
          <p:spPr>
            <a:xfrm>
              <a:off x="-48085775" y="3206000"/>
              <a:ext cx="47275" cy="47300"/>
            </a:xfrm>
            <a:custGeom>
              <a:avLst/>
              <a:gdLst/>
              <a:ahLst/>
              <a:cxnLst/>
              <a:rect l="l" t="t" r="r" b="b"/>
              <a:pathLst>
                <a:path w="1891" h="1892" extrusionOk="0">
                  <a:moveTo>
                    <a:pt x="1" y="1"/>
                  </a:moveTo>
                  <a:lnTo>
                    <a:pt x="1" y="1891"/>
                  </a:lnTo>
                  <a:lnTo>
                    <a:pt x="1891" y="1891"/>
                  </a:lnTo>
                  <a:lnTo>
                    <a:pt x="1"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37" name="Google Shape;8537;p95"/>
            <p:cNvSpPr/>
            <p:nvPr/>
          </p:nvSpPr>
          <p:spPr>
            <a:xfrm>
              <a:off x="-48262200" y="3200500"/>
              <a:ext cx="228425" cy="300100"/>
            </a:xfrm>
            <a:custGeom>
              <a:avLst/>
              <a:gdLst/>
              <a:ahLst/>
              <a:cxnLst/>
              <a:rect l="l" t="t" r="r" b="b"/>
              <a:pathLst>
                <a:path w="9137" h="12004" extrusionOk="0">
                  <a:moveTo>
                    <a:pt x="3907" y="2773"/>
                  </a:moveTo>
                  <a:cubicBezTo>
                    <a:pt x="4789" y="2773"/>
                    <a:pt x="5482" y="3371"/>
                    <a:pt x="5640" y="4190"/>
                  </a:cubicBezTo>
                  <a:lnTo>
                    <a:pt x="6743" y="4190"/>
                  </a:lnTo>
                  <a:cubicBezTo>
                    <a:pt x="6900" y="4222"/>
                    <a:pt x="7058" y="4380"/>
                    <a:pt x="7058" y="4569"/>
                  </a:cubicBezTo>
                  <a:lnTo>
                    <a:pt x="7058" y="7372"/>
                  </a:lnTo>
                  <a:cubicBezTo>
                    <a:pt x="7058" y="7562"/>
                    <a:pt x="6900" y="7719"/>
                    <a:pt x="6711" y="7719"/>
                  </a:cubicBezTo>
                  <a:lnTo>
                    <a:pt x="3907" y="7719"/>
                  </a:lnTo>
                  <a:cubicBezTo>
                    <a:pt x="3718" y="7719"/>
                    <a:pt x="3561" y="7562"/>
                    <a:pt x="3561" y="7372"/>
                  </a:cubicBezTo>
                  <a:lnTo>
                    <a:pt x="3561" y="6270"/>
                  </a:lnTo>
                  <a:cubicBezTo>
                    <a:pt x="2773" y="6112"/>
                    <a:pt x="2143" y="5419"/>
                    <a:pt x="2143" y="4537"/>
                  </a:cubicBezTo>
                  <a:cubicBezTo>
                    <a:pt x="2143" y="3560"/>
                    <a:pt x="2931" y="2773"/>
                    <a:pt x="3907" y="2773"/>
                  </a:cubicBezTo>
                  <a:close/>
                  <a:moveTo>
                    <a:pt x="5293" y="8475"/>
                  </a:moveTo>
                  <a:cubicBezTo>
                    <a:pt x="5482" y="8475"/>
                    <a:pt x="5640" y="8633"/>
                    <a:pt x="5640" y="8822"/>
                  </a:cubicBezTo>
                  <a:cubicBezTo>
                    <a:pt x="5640" y="9042"/>
                    <a:pt x="5482" y="9200"/>
                    <a:pt x="5293" y="9200"/>
                  </a:cubicBezTo>
                  <a:lnTo>
                    <a:pt x="2489" y="9200"/>
                  </a:lnTo>
                  <a:cubicBezTo>
                    <a:pt x="2300" y="9200"/>
                    <a:pt x="2143" y="9042"/>
                    <a:pt x="2143" y="8822"/>
                  </a:cubicBezTo>
                  <a:cubicBezTo>
                    <a:pt x="2143" y="8633"/>
                    <a:pt x="2300" y="8475"/>
                    <a:pt x="2489" y="8475"/>
                  </a:cubicBezTo>
                  <a:close/>
                  <a:moveTo>
                    <a:pt x="6711" y="8475"/>
                  </a:moveTo>
                  <a:cubicBezTo>
                    <a:pt x="6900" y="8475"/>
                    <a:pt x="7058" y="8633"/>
                    <a:pt x="7058" y="8822"/>
                  </a:cubicBezTo>
                  <a:cubicBezTo>
                    <a:pt x="7058" y="9042"/>
                    <a:pt x="6900" y="9200"/>
                    <a:pt x="6711" y="9200"/>
                  </a:cubicBezTo>
                  <a:cubicBezTo>
                    <a:pt x="6522" y="9200"/>
                    <a:pt x="6365" y="9042"/>
                    <a:pt x="6365" y="8822"/>
                  </a:cubicBezTo>
                  <a:cubicBezTo>
                    <a:pt x="6365" y="8633"/>
                    <a:pt x="6522" y="8475"/>
                    <a:pt x="6711" y="8475"/>
                  </a:cubicBezTo>
                  <a:close/>
                  <a:moveTo>
                    <a:pt x="6711" y="9893"/>
                  </a:moveTo>
                  <a:cubicBezTo>
                    <a:pt x="6900" y="9893"/>
                    <a:pt x="7058" y="10050"/>
                    <a:pt x="7058" y="10239"/>
                  </a:cubicBezTo>
                  <a:cubicBezTo>
                    <a:pt x="7058" y="10428"/>
                    <a:pt x="6900" y="10617"/>
                    <a:pt x="6711" y="10617"/>
                  </a:cubicBezTo>
                  <a:lnTo>
                    <a:pt x="2489" y="10617"/>
                  </a:lnTo>
                  <a:cubicBezTo>
                    <a:pt x="2300" y="10617"/>
                    <a:pt x="2143" y="10460"/>
                    <a:pt x="2143" y="10239"/>
                  </a:cubicBezTo>
                  <a:cubicBezTo>
                    <a:pt x="2143" y="10050"/>
                    <a:pt x="2300" y="9893"/>
                    <a:pt x="2489" y="9893"/>
                  </a:cubicBezTo>
                  <a:close/>
                  <a:moveTo>
                    <a:pt x="379" y="0"/>
                  </a:moveTo>
                  <a:cubicBezTo>
                    <a:pt x="158" y="0"/>
                    <a:pt x="1" y="158"/>
                    <a:pt x="1" y="378"/>
                  </a:cubicBezTo>
                  <a:lnTo>
                    <a:pt x="1" y="11657"/>
                  </a:lnTo>
                  <a:cubicBezTo>
                    <a:pt x="1" y="11878"/>
                    <a:pt x="158" y="12004"/>
                    <a:pt x="379" y="12004"/>
                  </a:cubicBezTo>
                  <a:lnTo>
                    <a:pt x="8790" y="12004"/>
                  </a:lnTo>
                  <a:cubicBezTo>
                    <a:pt x="8979" y="12004"/>
                    <a:pt x="9137" y="11878"/>
                    <a:pt x="9137" y="11657"/>
                  </a:cubicBezTo>
                  <a:lnTo>
                    <a:pt x="9137" y="2804"/>
                  </a:lnTo>
                  <a:lnTo>
                    <a:pt x="6711" y="2804"/>
                  </a:lnTo>
                  <a:cubicBezTo>
                    <a:pt x="6522" y="2804"/>
                    <a:pt x="6365" y="2647"/>
                    <a:pt x="6365" y="2458"/>
                  </a:cubicBezTo>
                  <a:lnTo>
                    <a:pt x="6365"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38" name="Google Shape;8538;p95"/>
            <p:cNvSpPr/>
            <p:nvPr/>
          </p:nvSpPr>
          <p:spPr>
            <a:xfrm>
              <a:off x="-48155075" y="3322575"/>
              <a:ext cx="52775" cy="53575"/>
            </a:xfrm>
            <a:custGeom>
              <a:avLst/>
              <a:gdLst/>
              <a:ahLst/>
              <a:cxnLst/>
              <a:rect l="l" t="t" r="r" b="b"/>
              <a:pathLst>
                <a:path w="2111" h="2143" extrusionOk="0">
                  <a:moveTo>
                    <a:pt x="1355" y="1"/>
                  </a:moveTo>
                  <a:cubicBezTo>
                    <a:pt x="1197" y="725"/>
                    <a:pt x="662" y="1261"/>
                    <a:pt x="0" y="1387"/>
                  </a:cubicBezTo>
                  <a:lnTo>
                    <a:pt x="0" y="2143"/>
                  </a:lnTo>
                  <a:lnTo>
                    <a:pt x="2111" y="2143"/>
                  </a:lnTo>
                  <a:lnTo>
                    <a:pt x="2111"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39" name="Google Shape;8539;p95"/>
            <p:cNvSpPr/>
            <p:nvPr/>
          </p:nvSpPr>
          <p:spPr>
            <a:xfrm>
              <a:off x="-48014100" y="3417100"/>
              <a:ext cx="53575" cy="18125"/>
            </a:xfrm>
            <a:custGeom>
              <a:avLst/>
              <a:gdLst/>
              <a:ahLst/>
              <a:cxnLst/>
              <a:rect l="l" t="t" r="r" b="b"/>
              <a:pathLst>
                <a:path w="2143" h="725" extrusionOk="0">
                  <a:moveTo>
                    <a:pt x="1" y="0"/>
                  </a:moveTo>
                  <a:lnTo>
                    <a:pt x="1" y="725"/>
                  </a:lnTo>
                  <a:lnTo>
                    <a:pt x="2143" y="725"/>
                  </a:lnTo>
                  <a:lnTo>
                    <a:pt x="2143"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40" name="Google Shape;8540;p95"/>
            <p:cNvSpPr/>
            <p:nvPr/>
          </p:nvSpPr>
          <p:spPr>
            <a:xfrm>
              <a:off x="-48014100" y="3289500"/>
              <a:ext cx="53575" cy="110300"/>
            </a:xfrm>
            <a:custGeom>
              <a:avLst/>
              <a:gdLst/>
              <a:ahLst/>
              <a:cxnLst/>
              <a:rect l="l" t="t" r="r" b="b"/>
              <a:pathLst>
                <a:path w="2143" h="4412" extrusionOk="0">
                  <a:moveTo>
                    <a:pt x="1" y="0"/>
                  </a:moveTo>
                  <a:lnTo>
                    <a:pt x="1" y="4411"/>
                  </a:lnTo>
                  <a:lnTo>
                    <a:pt x="2143" y="4411"/>
                  </a:lnTo>
                  <a:lnTo>
                    <a:pt x="2143"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41" name="Google Shape;8541;p95"/>
            <p:cNvSpPr/>
            <p:nvPr/>
          </p:nvSpPr>
          <p:spPr>
            <a:xfrm>
              <a:off x="-48014100" y="3451750"/>
              <a:ext cx="53575" cy="48075"/>
            </a:xfrm>
            <a:custGeom>
              <a:avLst/>
              <a:gdLst/>
              <a:ahLst/>
              <a:cxnLst/>
              <a:rect l="l" t="t" r="r" b="b"/>
              <a:pathLst>
                <a:path w="2143" h="1923" extrusionOk="0">
                  <a:moveTo>
                    <a:pt x="1" y="0"/>
                  </a:moveTo>
                  <a:lnTo>
                    <a:pt x="1" y="883"/>
                  </a:lnTo>
                  <a:cubicBezTo>
                    <a:pt x="1" y="1450"/>
                    <a:pt x="473" y="1922"/>
                    <a:pt x="1072" y="1922"/>
                  </a:cubicBezTo>
                  <a:cubicBezTo>
                    <a:pt x="1670" y="1922"/>
                    <a:pt x="2143" y="1450"/>
                    <a:pt x="2143" y="883"/>
                  </a:cubicBezTo>
                  <a:lnTo>
                    <a:pt x="2143"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42" name="Google Shape;8542;p95"/>
            <p:cNvSpPr/>
            <p:nvPr/>
          </p:nvSpPr>
          <p:spPr>
            <a:xfrm>
              <a:off x="-48011725" y="3220375"/>
              <a:ext cx="48050" cy="51025"/>
            </a:xfrm>
            <a:custGeom>
              <a:avLst/>
              <a:gdLst/>
              <a:ahLst/>
              <a:cxnLst/>
              <a:rect l="l" t="t" r="r" b="b"/>
              <a:pathLst>
                <a:path w="1922" h="2041" extrusionOk="0">
                  <a:moveTo>
                    <a:pt x="985" y="1"/>
                  </a:moveTo>
                  <a:cubicBezTo>
                    <a:pt x="843" y="1"/>
                    <a:pt x="693" y="72"/>
                    <a:pt x="630" y="213"/>
                  </a:cubicBezTo>
                  <a:lnTo>
                    <a:pt x="0" y="2041"/>
                  </a:lnTo>
                  <a:lnTo>
                    <a:pt x="1922" y="2041"/>
                  </a:lnTo>
                  <a:lnTo>
                    <a:pt x="1292" y="213"/>
                  </a:lnTo>
                  <a:cubicBezTo>
                    <a:pt x="1260" y="72"/>
                    <a:pt x="1126" y="1"/>
                    <a:pt x="98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543" name="Google Shape;8543;p95"/>
          <p:cNvGrpSpPr/>
          <p:nvPr/>
        </p:nvGrpSpPr>
        <p:grpSpPr>
          <a:xfrm>
            <a:off x="4676645" y="2459263"/>
            <a:ext cx="397836" cy="472692"/>
            <a:chOff x="-48233050" y="3569725"/>
            <a:chExt cx="252050" cy="299475"/>
          </a:xfrm>
        </p:grpSpPr>
        <p:sp>
          <p:nvSpPr>
            <p:cNvPr id="8544" name="Google Shape;8544;p95"/>
            <p:cNvSpPr/>
            <p:nvPr/>
          </p:nvSpPr>
          <p:spPr>
            <a:xfrm>
              <a:off x="-48233050" y="3569725"/>
              <a:ext cx="252050" cy="299475"/>
            </a:xfrm>
            <a:custGeom>
              <a:avLst/>
              <a:gdLst/>
              <a:ahLst/>
              <a:cxnLst/>
              <a:rect l="l" t="t" r="r" b="b"/>
              <a:pathLst>
                <a:path w="10082" h="11979" extrusionOk="0">
                  <a:moveTo>
                    <a:pt x="5230" y="1393"/>
                  </a:moveTo>
                  <a:cubicBezTo>
                    <a:pt x="5419" y="1393"/>
                    <a:pt x="5577" y="1551"/>
                    <a:pt x="5577" y="1740"/>
                  </a:cubicBezTo>
                  <a:lnTo>
                    <a:pt x="5577" y="1960"/>
                  </a:lnTo>
                  <a:cubicBezTo>
                    <a:pt x="5703" y="2023"/>
                    <a:pt x="5829" y="2086"/>
                    <a:pt x="5923" y="2181"/>
                  </a:cubicBezTo>
                  <a:lnTo>
                    <a:pt x="6144" y="2055"/>
                  </a:lnTo>
                  <a:cubicBezTo>
                    <a:pt x="6194" y="2025"/>
                    <a:pt x="6251" y="2011"/>
                    <a:pt x="6308" y="2011"/>
                  </a:cubicBezTo>
                  <a:cubicBezTo>
                    <a:pt x="6430" y="2011"/>
                    <a:pt x="6552" y="2074"/>
                    <a:pt x="6616" y="2181"/>
                  </a:cubicBezTo>
                  <a:lnTo>
                    <a:pt x="7309" y="3410"/>
                  </a:lnTo>
                  <a:cubicBezTo>
                    <a:pt x="7467" y="3725"/>
                    <a:pt x="7246" y="3819"/>
                    <a:pt x="6963" y="3977"/>
                  </a:cubicBezTo>
                  <a:lnTo>
                    <a:pt x="6963" y="4386"/>
                  </a:lnTo>
                  <a:cubicBezTo>
                    <a:pt x="7246" y="4544"/>
                    <a:pt x="7467" y="4670"/>
                    <a:pt x="7309" y="4985"/>
                  </a:cubicBezTo>
                  <a:lnTo>
                    <a:pt x="6616" y="6182"/>
                  </a:lnTo>
                  <a:cubicBezTo>
                    <a:pt x="6531" y="6289"/>
                    <a:pt x="6417" y="6366"/>
                    <a:pt x="6303" y="6366"/>
                  </a:cubicBezTo>
                  <a:cubicBezTo>
                    <a:pt x="6249" y="6366"/>
                    <a:pt x="6195" y="6349"/>
                    <a:pt x="6144" y="6308"/>
                  </a:cubicBezTo>
                  <a:lnTo>
                    <a:pt x="5923" y="6182"/>
                  </a:lnTo>
                  <a:cubicBezTo>
                    <a:pt x="5829" y="6277"/>
                    <a:pt x="5703" y="6340"/>
                    <a:pt x="5577" y="6403"/>
                  </a:cubicBezTo>
                  <a:lnTo>
                    <a:pt x="5577" y="6623"/>
                  </a:lnTo>
                  <a:cubicBezTo>
                    <a:pt x="5577" y="6812"/>
                    <a:pt x="5419" y="6970"/>
                    <a:pt x="5230" y="6970"/>
                  </a:cubicBezTo>
                  <a:lnTo>
                    <a:pt x="3812" y="6970"/>
                  </a:lnTo>
                  <a:cubicBezTo>
                    <a:pt x="3623" y="6970"/>
                    <a:pt x="3466" y="6812"/>
                    <a:pt x="3466" y="6623"/>
                  </a:cubicBezTo>
                  <a:lnTo>
                    <a:pt x="3466" y="6403"/>
                  </a:lnTo>
                  <a:cubicBezTo>
                    <a:pt x="3340" y="6340"/>
                    <a:pt x="3214" y="6277"/>
                    <a:pt x="3119" y="6182"/>
                  </a:cubicBezTo>
                  <a:lnTo>
                    <a:pt x="2899" y="6308"/>
                  </a:lnTo>
                  <a:cubicBezTo>
                    <a:pt x="2848" y="6338"/>
                    <a:pt x="2791" y="6352"/>
                    <a:pt x="2734" y="6352"/>
                  </a:cubicBezTo>
                  <a:cubicBezTo>
                    <a:pt x="2613" y="6352"/>
                    <a:pt x="2490" y="6289"/>
                    <a:pt x="2426" y="6182"/>
                  </a:cubicBezTo>
                  <a:lnTo>
                    <a:pt x="1733" y="4985"/>
                  </a:lnTo>
                  <a:cubicBezTo>
                    <a:pt x="1638" y="4827"/>
                    <a:pt x="1670" y="4575"/>
                    <a:pt x="1859" y="4512"/>
                  </a:cubicBezTo>
                  <a:lnTo>
                    <a:pt x="2048" y="4386"/>
                  </a:lnTo>
                  <a:lnTo>
                    <a:pt x="2048" y="3977"/>
                  </a:lnTo>
                  <a:lnTo>
                    <a:pt x="1859" y="3882"/>
                  </a:lnTo>
                  <a:cubicBezTo>
                    <a:pt x="1702" y="3788"/>
                    <a:pt x="1607" y="3536"/>
                    <a:pt x="1733" y="3410"/>
                  </a:cubicBezTo>
                  <a:lnTo>
                    <a:pt x="2426" y="2181"/>
                  </a:lnTo>
                  <a:cubicBezTo>
                    <a:pt x="2490" y="2074"/>
                    <a:pt x="2612" y="1997"/>
                    <a:pt x="2733" y="1997"/>
                  </a:cubicBezTo>
                  <a:cubicBezTo>
                    <a:pt x="2790" y="1997"/>
                    <a:pt x="2848" y="2014"/>
                    <a:pt x="2899" y="2055"/>
                  </a:cubicBezTo>
                  <a:lnTo>
                    <a:pt x="3119" y="2181"/>
                  </a:lnTo>
                  <a:cubicBezTo>
                    <a:pt x="3214" y="2086"/>
                    <a:pt x="3340" y="2023"/>
                    <a:pt x="3466" y="1960"/>
                  </a:cubicBezTo>
                  <a:lnTo>
                    <a:pt x="3466" y="1740"/>
                  </a:lnTo>
                  <a:cubicBezTo>
                    <a:pt x="3466" y="1551"/>
                    <a:pt x="3623" y="1393"/>
                    <a:pt x="3812" y="1393"/>
                  </a:cubicBezTo>
                  <a:close/>
                  <a:moveTo>
                    <a:pt x="4547" y="0"/>
                  </a:moveTo>
                  <a:cubicBezTo>
                    <a:pt x="3499" y="0"/>
                    <a:pt x="2484" y="337"/>
                    <a:pt x="1670" y="984"/>
                  </a:cubicBezTo>
                  <a:cubicBezTo>
                    <a:pt x="630" y="1866"/>
                    <a:pt x="0" y="3158"/>
                    <a:pt x="0" y="4544"/>
                  </a:cubicBezTo>
                  <a:cubicBezTo>
                    <a:pt x="0" y="5804"/>
                    <a:pt x="504" y="6970"/>
                    <a:pt x="1418" y="7852"/>
                  </a:cubicBezTo>
                  <a:lnTo>
                    <a:pt x="1418" y="11632"/>
                  </a:lnTo>
                  <a:cubicBezTo>
                    <a:pt x="1418" y="11821"/>
                    <a:pt x="1575" y="11979"/>
                    <a:pt x="1765" y="11979"/>
                  </a:cubicBezTo>
                  <a:lnTo>
                    <a:pt x="5986" y="11979"/>
                  </a:lnTo>
                  <a:cubicBezTo>
                    <a:pt x="6175" y="11979"/>
                    <a:pt x="6333" y="11821"/>
                    <a:pt x="6333" y="11632"/>
                  </a:cubicBezTo>
                  <a:lnTo>
                    <a:pt x="6333" y="10530"/>
                  </a:lnTo>
                  <a:lnTo>
                    <a:pt x="8097" y="10530"/>
                  </a:lnTo>
                  <a:cubicBezTo>
                    <a:pt x="8286" y="10530"/>
                    <a:pt x="8444" y="10372"/>
                    <a:pt x="8444" y="10183"/>
                  </a:cubicBezTo>
                  <a:lnTo>
                    <a:pt x="8444" y="8387"/>
                  </a:lnTo>
                  <a:lnTo>
                    <a:pt x="9042" y="8387"/>
                  </a:lnTo>
                  <a:cubicBezTo>
                    <a:pt x="9389" y="8387"/>
                    <a:pt x="9767" y="8198"/>
                    <a:pt x="9956" y="7883"/>
                  </a:cubicBezTo>
                  <a:cubicBezTo>
                    <a:pt x="10082" y="7568"/>
                    <a:pt x="10082" y="7190"/>
                    <a:pt x="9924" y="6875"/>
                  </a:cubicBezTo>
                  <a:lnTo>
                    <a:pt x="9042" y="5237"/>
                  </a:lnTo>
                  <a:cubicBezTo>
                    <a:pt x="9137" y="4701"/>
                    <a:pt x="9137" y="4134"/>
                    <a:pt x="9011" y="3599"/>
                  </a:cubicBezTo>
                  <a:cubicBezTo>
                    <a:pt x="8664" y="1866"/>
                    <a:pt x="7246" y="480"/>
                    <a:pt x="5545" y="102"/>
                  </a:cubicBezTo>
                  <a:cubicBezTo>
                    <a:pt x="5213" y="34"/>
                    <a:pt x="4878" y="0"/>
                    <a:pt x="454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45" name="Google Shape;8545;p95"/>
            <p:cNvSpPr/>
            <p:nvPr/>
          </p:nvSpPr>
          <p:spPr>
            <a:xfrm>
              <a:off x="-48170050" y="3622650"/>
              <a:ext cx="100050" cy="103225"/>
            </a:xfrm>
            <a:custGeom>
              <a:avLst/>
              <a:gdLst/>
              <a:ahLst/>
              <a:cxnLst/>
              <a:rect l="l" t="t" r="r" b="b"/>
              <a:pathLst>
                <a:path w="4002" h="4129" extrusionOk="0">
                  <a:moveTo>
                    <a:pt x="1985" y="1009"/>
                  </a:moveTo>
                  <a:cubicBezTo>
                    <a:pt x="2584" y="1009"/>
                    <a:pt x="3057" y="1482"/>
                    <a:pt x="3057" y="2080"/>
                  </a:cubicBezTo>
                  <a:cubicBezTo>
                    <a:pt x="3057" y="2647"/>
                    <a:pt x="2584" y="3120"/>
                    <a:pt x="1985" y="3120"/>
                  </a:cubicBezTo>
                  <a:cubicBezTo>
                    <a:pt x="1418" y="3120"/>
                    <a:pt x="946" y="2647"/>
                    <a:pt x="946" y="2080"/>
                  </a:cubicBezTo>
                  <a:cubicBezTo>
                    <a:pt x="946" y="1482"/>
                    <a:pt x="1418" y="1009"/>
                    <a:pt x="1985" y="1009"/>
                  </a:cubicBezTo>
                  <a:close/>
                  <a:moveTo>
                    <a:pt x="1639" y="1"/>
                  </a:moveTo>
                  <a:lnTo>
                    <a:pt x="1639" y="127"/>
                  </a:lnTo>
                  <a:cubicBezTo>
                    <a:pt x="1639" y="284"/>
                    <a:pt x="1576" y="410"/>
                    <a:pt x="1418" y="442"/>
                  </a:cubicBezTo>
                  <a:cubicBezTo>
                    <a:pt x="1198" y="537"/>
                    <a:pt x="1009" y="631"/>
                    <a:pt x="851" y="757"/>
                  </a:cubicBezTo>
                  <a:cubicBezTo>
                    <a:pt x="770" y="818"/>
                    <a:pt x="689" y="853"/>
                    <a:pt x="607" y="853"/>
                  </a:cubicBezTo>
                  <a:cubicBezTo>
                    <a:pt x="562" y="853"/>
                    <a:pt x="518" y="842"/>
                    <a:pt x="473" y="820"/>
                  </a:cubicBezTo>
                  <a:lnTo>
                    <a:pt x="347" y="726"/>
                  </a:lnTo>
                  <a:lnTo>
                    <a:pt x="1" y="1324"/>
                  </a:lnTo>
                  <a:lnTo>
                    <a:pt x="127" y="1387"/>
                  </a:lnTo>
                  <a:cubicBezTo>
                    <a:pt x="221" y="1482"/>
                    <a:pt x="316" y="1639"/>
                    <a:pt x="253" y="1765"/>
                  </a:cubicBezTo>
                  <a:cubicBezTo>
                    <a:pt x="221" y="1986"/>
                    <a:pt x="221" y="2143"/>
                    <a:pt x="253" y="2395"/>
                  </a:cubicBezTo>
                  <a:cubicBezTo>
                    <a:pt x="316" y="2553"/>
                    <a:pt x="221" y="2647"/>
                    <a:pt x="127" y="2742"/>
                  </a:cubicBezTo>
                  <a:lnTo>
                    <a:pt x="1" y="2805"/>
                  </a:lnTo>
                  <a:lnTo>
                    <a:pt x="347" y="3403"/>
                  </a:lnTo>
                  <a:lnTo>
                    <a:pt x="473" y="3340"/>
                  </a:lnTo>
                  <a:cubicBezTo>
                    <a:pt x="532" y="3297"/>
                    <a:pt x="590" y="3273"/>
                    <a:pt x="649" y="3273"/>
                  </a:cubicBezTo>
                  <a:cubicBezTo>
                    <a:pt x="716" y="3273"/>
                    <a:pt x="784" y="3304"/>
                    <a:pt x="851" y="3372"/>
                  </a:cubicBezTo>
                  <a:cubicBezTo>
                    <a:pt x="1009" y="3529"/>
                    <a:pt x="1198" y="3592"/>
                    <a:pt x="1418" y="3687"/>
                  </a:cubicBezTo>
                  <a:cubicBezTo>
                    <a:pt x="1576" y="3718"/>
                    <a:pt x="1639" y="3876"/>
                    <a:pt x="1639" y="4002"/>
                  </a:cubicBezTo>
                  <a:lnTo>
                    <a:pt x="1639" y="4128"/>
                  </a:lnTo>
                  <a:lnTo>
                    <a:pt x="2364" y="4128"/>
                  </a:lnTo>
                  <a:lnTo>
                    <a:pt x="2364" y="4002"/>
                  </a:lnTo>
                  <a:cubicBezTo>
                    <a:pt x="2364" y="3845"/>
                    <a:pt x="2427" y="3718"/>
                    <a:pt x="2584" y="3687"/>
                  </a:cubicBezTo>
                  <a:cubicBezTo>
                    <a:pt x="2805" y="3592"/>
                    <a:pt x="2994" y="3498"/>
                    <a:pt x="3151" y="3372"/>
                  </a:cubicBezTo>
                  <a:cubicBezTo>
                    <a:pt x="3224" y="3317"/>
                    <a:pt x="3298" y="3283"/>
                    <a:pt x="3371" y="3283"/>
                  </a:cubicBezTo>
                  <a:cubicBezTo>
                    <a:pt x="3424" y="3283"/>
                    <a:pt x="3476" y="3301"/>
                    <a:pt x="3529" y="3340"/>
                  </a:cubicBezTo>
                  <a:lnTo>
                    <a:pt x="3655" y="3403"/>
                  </a:lnTo>
                  <a:lnTo>
                    <a:pt x="4002" y="2805"/>
                  </a:lnTo>
                  <a:lnTo>
                    <a:pt x="3876" y="2742"/>
                  </a:lnTo>
                  <a:cubicBezTo>
                    <a:pt x="3781" y="2647"/>
                    <a:pt x="3687" y="2490"/>
                    <a:pt x="3750" y="2395"/>
                  </a:cubicBezTo>
                  <a:cubicBezTo>
                    <a:pt x="3781" y="2143"/>
                    <a:pt x="3781" y="1986"/>
                    <a:pt x="3750" y="1765"/>
                  </a:cubicBezTo>
                  <a:cubicBezTo>
                    <a:pt x="3687" y="1608"/>
                    <a:pt x="3781" y="1482"/>
                    <a:pt x="3876" y="1387"/>
                  </a:cubicBezTo>
                  <a:lnTo>
                    <a:pt x="4002" y="1324"/>
                  </a:lnTo>
                  <a:lnTo>
                    <a:pt x="3655" y="726"/>
                  </a:lnTo>
                  <a:lnTo>
                    <a:pt x="3529" y="820"/>
                  </a:lnTo>
                  <a:cubicBezTo>
                    <a:pt x="3477" y="846"/>
                    <a:pt x="3425" y="861"/>
                    <a:pt x="3373" y="861"/>
                  </a:cubicBezTo>
                  <a:cubicBezTo>
                    <a:pt x="3299" y="861"/>
                    <a:pt x="3225" y="831"/>
                    <a:pt x="3151" y="757"/>
                  </a:cubicBezTo>
                  <a:cubicBezTo>
                    <a:pt x="2994" y="600"/>
                    <a:pt x="2805" y="537"/>
                    <a:pt x="2584" y="442"/>
                  </a:cubicBezTo>
                  <a:cubicBezTo>
                    <a:pt x="2427" y="410"/>
                    <a:pt x="2364" y="253"/>
                    <a:pt x="2364" y="127"/>
                  </a:cubicBezTo>
                  <a:lnTo>
                    <a:pt x="2364"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46" name="Google Shape;8546;p95"/>
            <p:cNvSpPr/>
            <p:nvPr/>
          </p:nvSpPr>
          <p:spPr>
            <a:xfrm>
              <a:off x="-48129100" y="3665200"/>
              <a:ext cx="18150" cy="18125"/>
            </a:xfrm>
            <a:custGeom>
              <a:avLst/>
              <a:gdLst/>
              <a:ahLst/>
              <a:cxnLst/>
              <a:rect l="l" t="t" r="r" b="b"/>
              <a:pathLst>
                <a:path w="726" h="725" extrusionOk="0">
                  <a:moveTo>
                    <a:pt x="347" y="0"/>
                  </a:moveTo>
                  <a:cubicBezTo>
                    <a:pt x="158" y="0"/>
                    <a:pt x="1" y="158"/>
                    <a:pt x="1" y="378"/>
                  </a:cubicBezTo>
                  <a:cubicBezTo>
                    <a:pt x="1" y="567"/>
                    <a:pt x="158" y="725"/>
                    <a:pt x="347" y="725"/>
                  </a:cubicBezTo>
                  <a:cubicBezTo>
                    <a:pt x="568" y="725"/>
                    <a:pt x="726" y="567"/>
                    <a:pt x="726" y="378"/>
                  </a:cubicBezTo>
                  <a:cubicBezTo>
                    <a:pt x="726" y="158"/>
                    <a:pt x="568" y="0"/>
                    <a:pt x="34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547" name="Google Shape;8547;p95"/>
          <p:cNvGrpSpPr/>
          <p:nvPr/>
        </p:nvGrpSpPr>
        <p:grpSpPr>
          <a:xfrm>
            <a:off x="4708331" y="3037588"/>
            <a:ext cx="334463" cy="477427"/>
            <a:chOff x="-48216525" y="3936125"/>
            <a:chExt cx="211900" cy="302475"/>
          </a:xfrm>
        </p:grpSpPr>
        <p:sp>
          <p:nvSpPr>
            <p:cNvPr id="8548" name="Google Shape;8548;p95"/>
            <p:cNvSpPr/>
            <p:nvPr/>
          </p:nvSpPr>
          <p:spPr>
            <a:xfrm>
              <a:off x="-48207850" y="3955825"/>
              <a:ext cx="105550" cy="158325"/>
            </a:xfrm>
            <a:custGeom>
              <a:avLst/>
              <a:gdLst/>
              <a:ahLst/>
              <a:cxnLst/>
              <a:rect l="l" t="t" r="r" b="b"/>
              <a:pathLst>
                <a:path w="4222" h="6333" extrusionOk="0">
                  <a:moveTo>
                    <a:pt x="2080" y="2080"/>
                  </a:moveTo>
                  <a:cubicBezTo>
                    <a:pt x="2300" y="2080"/>
                    <a:pt x="2458" y="2237"/>
                    <a:pt x="2458" y="2458"/>
                  </a:cubicBezTo>
                  <a:lnTo>
                    <a:pt x="2458" y="3151"/>
                  </a:lnTo>
                  <a:cubicBezTo>
                    <a:pt x="2458" y="3340"/>
                    <a:pt x="2300" y="3497"/>
                    <a:pt x="2080" y="3497"/>
                  </a:cubicBezTo>
                  <a:cubicBezTo>
                    <a:pt x="1891" y="3497"/>
                    <a:pt x="1733" y="3340"/>
                    <a:pt x="1733" y="3151"/>
                  </a:cubicBezTo>
                  <a:lnTo>
                    <a:pt x="1733" y="2458"/>
                  </a:lnTo>
                  <a:cubicBezTo>
                    <a:pt x="1733" y="2237"/>
                    <a:pt x="1891" y="2080"/>
                    <a:pt x="2080" y="2080"/>
                  </a:cubicBezTo>
                  <a:close/>
                  <a:moveTo>
                    <a:pt x="2080" y="4222"/>
                  </a:moveTo>
                  <a:cubicBezTo>
                    <a:pt x="2300" y="4222"/>
                    <a:pt x="2458" y="4380"/>
                    <a:pt x="2458" y="4569"/>
                  </a:cubicBezTo>
                  <a:lnTo>
                    <a:pt x="2458" y="5293"/>
                  </a:lnTo>
                  <a:cubicBezTo>
                    <a:pt x="2458" y="5482"/>
                    <a:pt x="2300" y="5640"/>
                    <a:pt x="2080" y="5640"/>
                  </a:cubicBezTo>
                  <a:cubicBezTo>
                    <a:pt x="1891" y="5640"/>
                    <a:pt x="1733" y="5482"/>
                    <a:pt x="1733" y="5293"/>
                  </a:cubicBezTo>
                  <a:lnTo>
                    <a:pt x="1733" y="4569"/>
                  </a:lnTo>
                  <a:cubicBezTo>
                    <a:pt x="1733" y="4380"/>
                    <a:pt x="1891" y="4222"/>
                    <a:pt x="2080" y="4222"/>
                  </a:cubicBezTo>
                  <a:close/>
                  <a:moveTo>
                    <a:pt x="2111" y="0"/>
                  </a:moveTo>
                  <a:cubicBezTo>
                    <a:pt x="1891" y="0"/>
                    <a:pt x="1733" y="158"/>
                    <a:pt x="1733" y="347"/>
                  </a:cubicBezTo>
                  <a:lnTo>
                    <a:pt x="1733" y="757"/>
                  </a:lnTo>
                  <a:cubicBezTo>
                    <a:pt x="1544" y="788"/>
                    <a:pt x="1355" y="914"/>
                    <a:pt x="1198" y="1072"/>
                  </a:cubicBezTo>
                  <a:lnTo>
                    <a:pt x="883" y="757"/>
                  </a:lnTo>
                  <a:cubicBezTo>
                    <a:pt x="820" y="694"/>
                    <a:pt x="733" y="662"/>
                    <a:pt x="642" y="662"/>
                  </a:cubicBezTo>
                  <a:cubicBezTo>
                    <a:pt x="552" y="662"/>
                    <a:pt x="457" y="694"/>
                    <a:pt x="378" y="757"/>
                  </a:cubicBezTo>
                  <a:cubicBezTo>
                    <a:pt x="252" y="883"/>
                    <a:pt x="252" y="1103"/>
                    <a:pt x="378" y="1261"/>
                  </a:cubicBezTo>
                  <a:lnTo>
                    <a:pt x="788" y="1702"/>
                  </a:lnTo>
                  <a:cubicBezTo>
                    <a:pt x="757" y="1859"/>
                    <a:pt x="725" y="2017"/>
                    <a:pt x="725" y="2174"/>
                  </a:cubicBezTo>
                  <a:lnTo>
                    <a:pt x="378" y="2174"/>
                  </a:lnTo>
                  <a:cubicBezTo>
                    <a:pt x="158" y="2174"/>
                    <a:pt x="0" y="2332"/>
                    <a:pt x="0" y="2521"/>
                  </a:cubicBezTo>
                  <a:cubicBezTo>
                    <a:pt x="0" y="2710"/>
                    <a:pt x="158" y="2867"/>
                    <a:pt x="378" y="2867"/>
                  </a:cubicBezTo>
                  <a:lnTo>
                    <a:pt x="725" y="2867"/>
                  </a:lnTo>
                  <a:lnTo>
                    <a:pt x="725" y="3592"/>
                  </a:lnTo>
                  <a:lnTo>
                    <a:pt x="378" y="3592"/>
                  </a:lnTo>
                  <a:cubicBezTo>
                    <a:pt x="158" y="3592"/>
                    <a:pt x="0" y="3750"/>
                    <a:pt x="0" y="3939"/>
                  </a:cubicBezTo>
                  <a:cubicBezTo>
                    <a:pt x="0" y="4128"/>
                    <a:pt x="158" y="4285"/>
                    <a:pt x="378" y="4285"/>
                  </a:cubicBezTo>
                  <a:lnTo>
                    <a:pt x="725" y="4285"/>
                  </a:lnTo>
                  <a:lnTo>
                    <a:pt x="725" y="5010"/>
                  </a:lnTo>
                  <a:lnTo>
                    <a:pt x="347" y="5010"/>
                  </a:lnTo>
                  <a:lnTo>
                    <a:pt x="347" y="4915"/>
                  </a:lnTo>
                  <a:cubicBezTo>
                    <a:pt x="158" y="4915"/>
                    <a:pt x="0" y="5073"/>
                    <a:pt x="0" y="5293"/>
                  </a:cubicBezTo>
                  <a:cubicBezTo>
                    <a:pt x="0" y="5482"/>
                    <a:pt x="158" y="5640"/>
                    <a:pt x="347" y="5640"/>
                  </a:cubicBezTo>
                  <a:lnTo>
                    <a:pt x="725" y="5640"/>
                  </a:lnTo>
                  <a:lnTo>
                    <a:pt x="725" y="6333"/>
                  </a:lnTo>
                  <a:lnTo>
                    <a:pt x="3497" y="6333"/>
                  </a:lnTo>
                  <a:lnTo>
                    <a:pt x="3497" y="5640"/>
                  </a:lnTo>
                  <a:lnTo>
                    <a:pt x="3876" y="5640"/>
                  </a:lnTo>
                  <a:cubicBezTo>
                    <a:pt x="4065" y="5640"/>
                    <a:pt x="4222" y="5482"/>
                    <a:pt x="4222" y="5293"/>
                  </a:cubicBezTo>
                  <a:cubicBezTo>
                    <a:pt x="4222" y="5073"/>
                    <a:pt x="4065" y="4915"/>
                    <a:pt x="3876" y="4915"/>
                  </a:cubicBezTo>
                  <a:lnTo>
                    <a:pt x="3497" y="4915"/>
                  </a:lnTo>
                  <a:lnTo>
                    <a:pt x="3497" y="4222"/>
                  </a:lnTo>
                  <a:lnTo>
                    <a:pt x="3876" y="4222"/>
                  </a:lnTo>
                  <a:cubicBezTo>
                    <a:pt x="4065" y="4222"/>
                    <a:pt x="4222" y="4065"/>
                    <a:pt x="4222" y="3876"/>
                  </a:cubicBezTo>
                  <a:cubicBezTo>
                    <a:pt x="4222" y="3655"/>
                    <a:pt x="4065" y="3497"/>
                    <a:pt x="3876" y="3497"/>
                  </a:cubicBezTo>
                  <a:lnTo>
                    <a:pt x="3497" y="3497"/>
                  </a:lnTo>
                  <a:lnTo>
                    <a:pt x="3497" y="2804"/>
                  </a:lnTo>
                  <a:lnTo>
                    <a:pt x="3876" y="2804"/>
                  </a:lnTo>
                  <a:cubicBezTo>
                    <a:pt x="4065" y="2804"/>
                    <a:pt x="4222" y="2647"/>
                    <a:pt x="4222" y="2458"/>
                  </a:cubicBezTo>
                  <a:cubicBezTo>
                    <a:pt x="4222" y="2237"/>
                    <a:pt x="4065" y="2080"/>
                    <a:pt x="3876" y="2080"/>
                  </a:cubicBezTo>
                  <a:lnTo>
                    <a:pt x="3497" y="2080"/>
                  </a:lnTo>
                  <a:cubicBezTo>
                    <a:pt x="3497" y="1418"/>
                    <a:pt x="3088" y="914"/>
                    <a:pt x="2458" y="757"/>
                  </a:cubicBezTo>
                  <a:lnTo>
                    <a:pt x="2458" y="347"/>
                  </a:lnTo>
                  <a:cubicBezTo>
                    <a:pt x="2458" y="158"/>
                    <a:pt x="2300" y="0"/>
                    <a:pt x="211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49" name="Google Shape;8549;p95"/>
            <p:cNvSpPr/>
            <p:nvPr/>
          </p:nvSpPr>
          <p:spPr>
            <a:xfrm>
              <a:off x="-48192100" y="4184225"/>
              <a:ext cx="163850" cy="54375"/>
            </a:xfrm>
            <a:custGeom>
              <a:avLst/>
              <a:gdLst/>
              <a:ahLst/>
              <a:cxnLst/>
              <a:rect l="l" t="t" r="r" b="b"/>
              <a:pathLst>
                <a:path w="6554" h="2175" extrusionOk="0">
                  <a:moveTo>
                    <a:pt x="0" y="1"/>
                  </a:moveTo>
                  <a:lnTo>
                    <a:pt x="442" y="1891"/>
                  </a:lnTo>
                  <a:cubicBezTo>
                    <a:pt x="473" y="2049"/>
                    <a:pt x="631" y="2175"/>
                    <a:pt x="788" y="2175"/>
                  </a:cubicBezTo>
                  <a:lnTo>
                    <a:pt x="5703" y="2175"/>
                  </a:lnTo>
                  <a:cubicBezTo>
                    <a:pt x="5860" y="2175"/>
                    <a:pt x="6018" y="2049"/>
                    <a:pt x="6081" y="1891"/>
                  </a:cubicBezTo>
                  <a:lnTo>
                    <a:pt x="6554"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50" name="Google Shape;8550;p95"/>
            <p:cNvSpPr/>
            <p:nvPr/>
          </p:nvSpPr>
          <p:spPr>
            <a:xfrm>
              <a:off x="-48216525" y="4131475"/>
              <a:ext cx="211900" cy="34675"/>
            </a:xfrm>
            <a:custGeom>
              <a:avLst/>
              <a:gdLst/>
              <a:ahLst/>
              <a:cxnLst/>
              <a:rect l="l" t="t" r="r" b="b"/>
              <a:pathLst>
                <a:path w="8476" h="1387" extrusionOk="0">
                  <a:moveTo>
                    <a:pt x="347" y="0"/>
                  </a:moveTo>
                  <a:cubicBezTo>
                    <a:pt x="158" y="0"/>
                    <a:pt x="1" y="126"/>
                    <a:pt x="1" y="347"/>
                  </a:cubicBezTo>
                  <a:cubicBezTo>
                    <a:pt x="1" y="914"/>
                    <a:pt x="473" y="1386"/>
                    <a:pt x="1072" y="1386"/>
                  </a:cubicBezTo>
                  <a:lnTo>
                    <a:pt x="7405" y="1386"/>
                  </a:lnTo>
                  <a:cubicBezTo>
                    <a:pt x="8003" y="1386"/>
                    <a:pt x="8476" y="914"/>
                    <a:pt x="8476" y="347"/>
                  </a:cubicBezTo>
                  <a:cubicBezTo>
                    <a:pt x="8413" y="158"/>
                    <a:pt x="8255" y="0"/>
                    <a:pt x="806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51" name="Google Shape;8551;p95"/>
            <p:cNvSpPr/>
            <p:nvPr/>
          </p:nvSpPr>
          <p:spPr>
            <a:xfrm>
              <a:off x="-48113350" y="3936125"/>
              <a:ext cx="98475" cy="178025"/>
            </a:xfrm>
            <a:custGeom>
              <a:avLst/>
              <a:gdLst/>
              <a:ahLst/>
              <a:cxnLst/>
              <a:rect l="l" t="t" r="r" b="b"/>
              <a:pathLst>
                <a:path w="3939" h="7121" extrusionOk="0">
                  <a:moveTo>
                    <a:pt x="1860" y="2175"/>
                  </a:moveTo>
                  <a:cubicBezTo>
                    <a:pt x="2049" y="2175"/>
                    <a:pt x="2206" y="2332"/>
                    <a:pt x="2206" y="2521"/>
                  </a:cubicBezTo>
                  <a:lnTo>
                    <a:pt x="2206" y="3246"/>
                  </a:lnTo>
                  <a:cubicBezTo>
                    <a:pt x="2206" y="3435"/>
                    <a:pt x="2049" y="3592"/>
                    <a:pt x="1860" y="3592"/>
                  </a:cubicBezTo>
                  <a:cubicBezTo>
                    <a:pt x="1671" y="3592"/>
                    <a:pt x="1513" y="3435"/>
                    <a:pt x="1513" y="3246"/>
                  </a:cubicBezTo>
                  <a:lnTo>
                    <a:pt x="1513" y="2521"/>
                  </a:lnTo>
                  <a:cubicBezTo>
                    <a:pt x="1513" y="2332"/>
                    <a:pt x="1671" y="2175"/>
                    <a:pt x="1860" y="2175"/>
                  </a:cubicBezTo>
                  <a:close/>
                  <a:moveTo>
                    <a:pt x="1860" y="4285"/>
                  </a:moveTo>
                  <a:cubicBezTo>
                    <a:pt x="2049" y="4285"/>
                    <a:pt x="2206" y="4443"/>
                    <a:pt x="2206" y="4632"/>
                  </a:cubicBezTo>
                  <a:lnTo>
                    <a:pt x="2206" y="5357"/>
                  </a:lnTo>
                  <a:cubicBezTo>
                    <a:pt x="2206" y="5546"/>
                    <a:pt x="2049" y="5703"/>
                    <a:pt x="1860" y="5703"/>
                  </a:cubicBezTo>
                  <a:cubicBezTo>
                    <a:pt x="1671" y="5703"/>
                    <a:pt x="1513" y="5546"/>
                    <a:pt x="1513" y="5357"/>
                  </a:cubicBezTo>
                  <a:lnTo>
                    <a:pt x="1513" y="4632"/>
                  </a:lnTo>
                  <a:cubicBezTo>
                    <a:pt x="1513" y="4443"/>
                    <a:pt x="1671" y="4285"/>
                    <a:pt x="1860" y="4285"/>
                  </a:cubicBezTo>
                  <a:close/>
                  <a:moveTo>
                    <a:pt x="1860" y="1"/>
                  </a:moveTo>
                  <a:cubicBezTo>
                    <a:pt x="1671" y="1"/>
                    <a:pt x="1513" y="158"/>
                    <a:pt x="1513" y="347"/>
                  </a:cubicBezTo>
                  <a:lnTo>
                    <a:pt x="1513" y="757"/>
                  </a:lnTo>
                  <a:cubicBezTo>
                    <a:pt x="1324" y="788"/>
                    <a:pt x="1104" y="914"/>
                    <a:pt x="946" y="1072"/>
                  </a:cubicBezTo>
                  <a:lnTo>
                    <a:pt x="631" y="757"/>
                  </a:lnTo>
                  <a:cubicBezTo>
                    <a:pt x="584" y="694"/>
                    <a:pt x="497" y="662"/>
                    <a:pt x="403" y="662"/>
                  </a:cubicBezTo>
                  <a:cubicBezTo>
                    <a:pt x="308" y="662"/>
                    <a:pt x="206" y="694"/>
                    <a:pt x="127" y="757"/>
                  </a:cubicBezTo>
                  <a:cubicBezTo>
                    <a:pt x="1" y="883"/>
                    <a:pt x="1" y="1104"/>
                    <a:pt x="127" y="1261"/>
                  </a:cubicBezTo>
                  <a:lnTo>
                    <a:pt x="505" y="1702"/>
                  </a:lnTo>
                  <a:cubicBezTo>
                    <a:pt x="474" y="1860"/>
                    <a:pt x="442" y="2017"/>
                    <a:pt x="442" y="2175"/>
                  </a:cubicBezTo>
                  <a:lnTo>
                    <a:pt x="442" y="2238"/>
                  </a:lnTo>
                  <a:cubicBezTo>
                    <a:pt x="820" y="2395"/>
                    <a:pt x="1135" y="2742"/>
                    <a:pt x="1135" y="3214"/>
                  </a:cubicBezTo>
                  <a:cubicBezTo>
                    <a:pt x="1135" y="3498"/>
                    <a:pt x="1041" y="3750"/>
                    <a:pt x="883" y="3939"/>
                  </a:cubicBezTo>
                  <a:cubicBezTo>
                    <a:pt x="1041" y="4128"/>
                    <a:pt x="1135" y="4380"/>
                    <a:pt x="1135" y="4632"/>
                  </a:cubicBezTo>
                  <a:cubicBezTo>
                    <a:pt x="1135" y="4916"/>
                    <a:pt x="1041" y="5168"/>
                    <a:pt x="883" y="5357"/>
                  </a:cubicBezTo>
                  <a:cubicBezTo>
                    <a:pt x="1041" y="5546"/>
                    <a:pt x="1135" y="5798"/>
                    <a:pt x="1135" y="6081"/>
                  </a:cubicBezTo>
                  <a:cubicBezTo>
                    <a:pt x="1135" y="6554"/>
                    <a:pt x="883" y="6932"/>
                    <a:pt x="442" y="7058"/>
                  </a:cubicBezTo>
                  <a:lnTo>
                    <a:pt x="442" y="7121"/>
                  </a:lnTo>
                  <a:lnTo>
                    <a:pt x="3246" y="7121"/>
                  </a:lnTo>
                  <a:lnTo>
                    <a:pt x="3246" y="5703"/>
                  </a:lnTo>
                  <a:lnTo>
                    <a:pt x="3593" y="5703"/>
                  </a:lnTo>
                  <a:cubicBezTo>
                    <a:pt x="3782" y="5703"/>
                    <a:pt x="3939" y="5546"/>
                    <a:pt x="3939" y="5357"/>
                  </a:cubicBezTo>
                  <a:cubicBezTo>
                    <a:pt x="3939" y="5168"/>
                    <a:pt x="3782" y="5010"/>
                    <a:pt x="3593" y="5010"/>
                  </a:cubicBezTo>
                  <a:lnTo>
                    <a:pt x="3246" y="5010"/>
                  </a:lnTo>
                  <a:lnTo>
                    <a:pt x="3246" y="4285"/>
                  </a:lnTo>
                  <a:lnTo>
                    <a:pt x="3593" y="4285"/>
                  </a:lnTo>
                  <a:cubicBezTo>
                    <a:pt x="3782" y="4285"/>
                    <a:pt x="3939" y="4128"/>
                    <a:pt x="3939" y="3939"/>
                  </a:cubicBezTo>
                  <a:cubicBezTo>
                    <a:pt x="3939" y="3750"/>
                    <a:pt x="3782" y="3592"/>
                    <a:pt x="3593" y="3592"/>
                  </a:cubicBezTo>
                  <a:lnTo>
                    <a:pt x="3246" y="3592"/>
                  </a:lnTo>
                  <a:lnTo>
                    <a:pt x="3246" y="2868"/>
                  </a:lnTo>
                  <a:lnTo>
                    <a:pt x="3593" y="2868"/>
                  </a:lnTo>
                  <a:cubicBezTo>
                    <a:pt x="3782" y="2868"/>
                    <a:pt x="3939" y="2710"/>
                    <a:pt x="3939" y="2521"/>
                  </a:cubicBezTo>
                  <a:cubicBezTo>
                    <a:pt x="3939" y="2332"/>
                    <a:pt x="3782" y="2175"/>
                    <a:pt x="3593" y="2175"/>
                  </a:cubicBezTo>
                  <a:lnTo>
                    <a:pt x="3246" y="2175"/>
                  </a:lnTo>
                  <a:cubicBezTo>
                    <a:pt x="3246" y="2017"/>
                    <a:pt x="3183" y="1860"/>
                    <a:pt x="3151" y="1702"/>
                  </a:cubicBezTo>
                  <a:lnTo>
                    <a:pt x="3593" y="1261"/>
                  </a:lnTo>
                  <a:cubicBezTo>
                    <a:pt x="3719" y="1135"/>
                    <a:pt x="3719" y="914"/>
                    <a:pt x="3593" y="757"/>
                  </a:cubicBezTo>
                  <a:cubicBezTo>
                    <a:pt x="3530" y="694"/>
                    <a:pt x="3443" y="662"/>
                    <a:pt x="3352" y="662"/>
                  </a:cubicBezTo>
                  <a:cubicBezTo>
                    <a:pt x="3262" y="662"/>
                    <a:pt x="3167" y="694"/>
                    <a:pt x="3088" y="757"/>
                  </a:cubicBezTo>
                  <a:lnTo>
                    <a:pt x="2773" y="1072"/>
                  </a:lnTo>
                  <a:cubicBezTo>
                    <a:pt x="2616" y="946"/>
                    <a:pt x="2427" y="820"/>
                    <a:pt x="2206" y="757"/>
                  </a:cubicBezTo>
                  <a:lnTo>
                    <a:pt x="2206" y="347"/>
                  </a:lnTo>
                  <a:cubicBezTo>
                    <a:pt x="2206" y="158"/>
                    <a:pt x="2049" y="1"/>
                    <a:pt x="186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552" name="Google Shape;8552;p95"/>
          <p:cNvGrpSpPr/>
          <p:nvPr/>
        </p:nvGrpSpPr>
        <p:grpSpPr>
          <a:xfrm>
            <a:off x="2915955" y="3671015"/>
            <a:ext cx="473677" cy="473717"/>
            <a:chOff x="-46410500" y="3201275"/>
            <a:chExt cx="300100" cy="300125"/>
          </a:xfrm>
        </p:grpSpPr>
        <p:sp>
          <p:nvSpPr>
            <p:cNvPr id="8553" name="Google Shape;8553;p95"/>
            <p:cNvSpPr/>
            <p:nvPr/>
          </p:nvSpPr>
          <p:spPr>
            <a:xfrm>
              <a:off x="-46358500" y="3201275"/>
              <a:ext cx="37825" cy="87450"/>
            </a:xfrm>
            <a:custGeom>
              <a:avLst/>
              <a:gdLst/>
              <a:ahLst/>
              <a:cxnLst/>
              <a:rect l="l" t="t" r="r" b="b"/>
              <a:pathLst>
                <a:path w="1513" h="3498" extrusionOk="0">
                  <a:moveTo>
                    <a:pt x="768" y="1"/>
                  </a:moveTo>
                  <a:cubicBezTo>
                    <a:pt x="677" y="1"/>
                    <a:pt x="583" y="32"/>
                    <a:pt x="504" y="95"/>
                  </a:cubicBezTo>
                  <a:cubicBezTo>
                    <a:pt x="0" y="599"/>
                    <a:pt x="0" y="1482"/>
                    <a:pt x="504" y="1986"/>
                  </a:cubicBezTo>
                  <a:cubicBezTo>
                    <a:pt x="725" y="2238"/>
                    <a:pt x="725" y="2616"/>
                    <a:pt x="504" y="2899"/>
                  </a:cubicBezTo>
                  <a:cubicBezTo>
                    <a:pt x="378" y="3025"/>
                    <a:pt x="378" y="3246"/>
                    <a:pt x="504" y="3403"/>
                  </a:cubicBezTo>
                  <a:cubicBezTo>
                    <a:pt x="567" y="3466"/>
                    <a:pt x="654" y="3498"/>
                    <a:pt x="744" y="3498"/>
                  </a:cubicBezTo>
                  <a:cubicBezTo>
                    <a:pt x="835" y="3498"/>
                    <a:pt x="929" y="3466"/>
                    <a:pt x="1008" y="3403"/>
                  </a:cubicBezTo>
                  <a:cubicBezTo>
                    <a:pt x="1512" y="2899"/>
                    <a:pt x="1512" y="2017"/>
                    <a:pt x="1008" y="1513"/>
                  </a:cubicBezTo>
                  <a:cubicBezTo>
                    <a:pt x="788" y="1293"/>
                    <a:pt x="788" y="851"/>
                    <a:pt x="1008" y="599"/>
                  </a:cubicBezTo>
                  <a:cubicBezTo>
                    <a:pt x="1134" y="505"/>
                    <a:pt x="1134" y="253"/>
                    <a:pt x="1008" y="95"/>
                  </a:cubicBezTo>
                  <a:cubicBezTo>
                    <a:pt x="945" y="32"/>
                    <a:pt x="859" y="1"/>
                    <a:pt x="768"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54" name="Google Shape;8554;p95"/>
            <p:cNvSpPr/>
            <p:nvPr/>
          </p:nvSpPr>
          <p:spPr>
            <a:xfrm>
              <a:off x="-46307325" y="3201275"/>
              <a:ext cx="38625" cy="88250"/>
            </a:xfrm>
            <a:custGeom>
              <a:avLst/>
              <a:gdLst/>
              <a:ahLst/>
              <a:cxnLst/>
              <a:rect l="l" t="t" r="r" b="b"/>
              <a:pathLst>
                <a:path w="1545" h="3530" extrusionOk="0">
                  <a:moveTo>
                    <a:pt x="781" y="1"/>
                  </a:moveTo>
                  <a:cubicBezTo>
                    <a:pt x="686" y="1"/>
                    <a:pt x="584" y="32"/>
                    <a:pt x="505" y="95"/>
                  </a:cubicBezTo>
                  <a:cubicBezTo>
                    <a:pt x="1" y="599"/>
                    <a:pt x="1" y="1482"/>
                    <a:pt x="505" y="1986"/>
                  </a:cubicBezTo>
                  <a:cubicBezTo>
                    <a:pt x="788" y="2238"/>
                    <a:pt x="788" y="2616"/>
                    <a:pt x="536" y="2899"/>
                  </a:cubicBezTo>
                  <a:cubicBezTo>
                    <a:pt x="410" y="3025"/>
                    <a:pt x="410" y="3246"/>
                    <a:pt x="536" y="3403"/>
                  </a:cubicBezTo>
                  <a:cubicBezTo>
                    <a:pt x="631" y="3498"/>
                    <a:pt x="694" y="3529"/>
                    <a:pt x="788" y="3529"/>
                  </a:cubicBezTo>
                  <a:cubicBezTo>
                    <a:pt x="851" y="3529"/>
                    <a:pt x="978" y="3498"/>
                    <a:pt x="1009" y="3403"/>
                  </a:cubicBezTo>
                  <a:cubicBezTo>
                    <a:pt x="1545" y="2899"/>
                    <a:pt x="1545" y="2017"/>
                    <a:pt x="1009" y="1513"/>
                  </a:cubicBezTo>
                  <a:cubicBezTo>
                    <a:pt x="788" y="1293"/>
                    <a:pt x="788" y="851"/>
                    <a:pt x="1009" y="599"/>
                  </a:cubicBezTo>
                  <a:cubicBezTo>
                    <a:pt x="1135" y="505"/>
                    <a:pt x="1135" y="253"/>
                    <a:pt x="1009" y="95"/>
                  </a:cubicBezTo>
                  <a:cubicBezTo>
                    <a:pt x="962" y="32"/>
                    <a:pt x="875" y="1"/>
                    <a:pt x="78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55" name="Google Shape;8555;p95"/>
            <p:cNvSpPr/>
            <p:nvPr/>
          </p:nvSpPr>
          <p:spPr>
            <a:xfrm>
              <a:off x="-46253750" y="3201275"/>
              <a:ext cx="38600" cy="87450"/>
            </a:xfrm>
            <a:custGeom>
              <a:avLst/>
              <a:gdLst/>
              <a:ahLst/>
              <a:cxnLst/>
              <a:rect l="l" t="t" r="r" b="b"/>
              <a:pathLst>
                <a:path w="1544" h="3498" extrusionOk="0">
                  <a:moveTo>
                    <a:pt x="800" y="1"/>
                  </a:moveTo>
                  <a:cubicBezTo>
                    <a:pt x="709" y="1"/>
                    <a:pt x="615" y="32"/>
                    <a:pt x="536" y="95"/>
                  </a:cubicBezTo>
                  <a:cubicBezTo>
                    <a:pt x="0" y="599"/>
                    <a:pt x="0" y="1482"/>
                    <a:pt x="536" y="1986"/>
                  </a:cubicBezTo>
                  <a:cubicBezTo>
                    <a:pt x="756" y="2238"/>
                    <a:pt x="756" y="2616"/>
                    <a:pt x="536" y="2899"/>
                  </a:cubicBezTo>
                  <a:cubicBezTo>
                    <a:pt x="410" y="3025"/>
                    <a:pt x="410" y="3246"/>
                    <a:pt x="536" y="3403"/>
                  </a:cubicBezTo>
                  <a:cubicBezTo>
                    <a:pt x="599" y="3466"/>
                    <a:pt x="685" y="3498"/>
                    <a:pt x="776" y="3498"/>
                  </a:cubicBezTo>
                  <a:cubicBezTo>
                    <a:pt x="867" y="3498"/>
                    <a:pt x="961" y="3466"/>
                    <a:pt x="1040" y="3403"/>
                  </a:cubicBezTo>
                  <a:cubicBezTo>
                    <a:pt x="1544" y="2899"/>
                    <a:pt x="1544" y="2017"/>
                    <a:pt x="1040" y="1513"/>
                  </a:cubicBezTo>
                  <a:cubicBezTo>
                    <a:pt x="788" y="1293"/>
                    <a:pt x="788" y="851"/>
                    <a:pt x="1040" y="599"/>
                  </a:cubicBezTo>
                  <a:cubicBezTo>
                    <a:pt x="1166" y="505"/>
                    <a:pt x="1166" y="253"/>
                    <a:pt x="1040" y="95"/>
                  </a:cubicBezTo>
                  <a:cubicBezTo>
                    <a:pt x="977" y="32"/>
                    <a:pt x="890" y="1"/>
                    <a:pt x="80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56" name="Google Shape;8556;p95"/>
            <p:cNvSpPr/>
            <p:nvPr/>
          </p:nvSpPr>
          <p:spPr>
            <a:xfrm>
              <a:off x="-46410500" y="3306025"/>
              <a:ext cx="300100" cy="141025"/>
            </a:xfrm>
            <a:custGeom>
              <a:avLst/>
              <a:gdLst/>
              <a:ahLst/>
              <a:cxnLst/>
              <a:rect l="l" t="t" r="r" b="b"/>
              <a:pathLst>
                <a:path w="12004" h="5641" extrusionOk="0">
                  <a:moveTo>
                    <a:pt x="10933" y="1419"/>
                  </a:moveTo>
                  <a:cubicBezTo>
                    <a:pt x="11122" y="1419"/>
                    <a:pt x="11279" y="1576"/>
                    <a:pt x="11279" y="1765"/>
                  </a:cubicBezTo>
                  <a:cubicBezTo>
                    <a:pt x="11248" y="3057"/>
                    <a:pt x="10208" y="4128"/>
                    <a:pt x="8980" y="4223"/>
                  </a:cubicBezTo>
                  <a:cubicBezTo>
                    <a:pt x="9389" y="3404"/>
                    <a:pt x="9673" y="2458"/>
                    <a:pt x="9799" y="1419"/>
                  </a:cubicBezTo>
                  <a:close/>
                  <a:moveTo>
                    <a:pt x="347" y="1"/>
                  </a:moveTo>
                  <a:cubicBezTo>
                    <a:pt x="158" y="1"/>
                    <a:pt x="1" y="159"/>
                    <a:pt x="1" y="348"/>
                  </a:cubicBezTo>
                  <a:cubicBezTo>
                    <a:pt x="1" y="2458"/>
                    <a:pt x="694" y="4412"/>
                    <a:pt x="1923" y="5640"/>
                  </a:cubicBezTo>
                  <a:lnTo>
                    <a:pt x="7971" y="5640"/>
                  </a:lnTo>
                  <a:cubicBezTo>
                    <a:pt x="8192" y="5420"/>
                    <a:pt x="8381" y="5168"/>
                    <a:pt x="8539" y="4916"/>
                  </a:cubicBezTo>
                  <a:lnTo>
                    <a:pt x="8854" y="4916"/>
                  </a:lnTo>
                  <a:cubicBezTo>
                    <a:pt x="10586" y="4916"/>
                    <a:pt x="12004" y="3498"/>
                    <a:pt x="12004" y="1765"/>
                  </a:cubicBezTo>
                  <a:cubicBezTo>
                    <a:pt x="11941" y="1198"/>
                    <a:pt x="11469" y="726"/>
                    <a:pt x="10933" y="726"/>
                  </a:cubicBezTo>
                  <a:lnTo>
                    <a:pt x="9862" y="726"/>
                  </a:lnTo>
                  <a:lnTo>
                    <a:pt x="9862" y="348"/>
                  </a:lnTo>
                  <a:cubicBezTo>
                    <a:pt x="9862" y="159"/>
                    <a:pt x="9704" y="1"/>
                    <a:pt x="951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57" name="Google Shape;8557;p95"/>
            <p:cNvSpPr/>
            <p:nvPr/>
          </p:nvSpPr>
          <p:spPr>
            <a:xfrm>
              <a:off x="-46401050" y="3465925"/>
              <a:ext cx="226075" cy="35475"/>
            </a:xfrm>
            <a:custGeom>
              <a:avLst/>
              <a:gdLst/>
              <a:ahLst/>
              <a:cxnLst/>
              <a:rect l="l" t="t" r="r" b="b"/>
              <a:pathLst>
                <a:path w="9043" h="1419" extrusionOk="0">
                  <a:moveTo>
                    <a:pt x="473" y="0"/>
                  </a:moveTo>
                  <a:cubicBezTo>
                    <a:pt x="158" y="0"/>
                    <a:pt x="1" y="379"/>
                    <a:pt x="221" y="631"/>
                  </a:cubicBezTo>
                  <a:cubicBezTo>
                    <a:pt x="757" y="1135"/>
                    <a:pt x="1450" y="1418"/>
                    <a:pt x="2206" y="1418"/>
                  </a:cubicBezTo>
                  <a:lnTo>
                    <a:pt x="6837" y="1418"/>
                  </a:lnTo>
                  <a:cubicBezTo>
                    <a:pt x="7593" y="1418"/>
                    <a:pt x="8318" y="1135"/>
                    <a:pt x="8822" y="631"/>
                  </a:cubicBezTo>
                  <a:cubicBezTo>
                    <a:pt x="9043" y="379"/>
                    <a:pt x="8948" y="0"/>
                    <a:pt x="8602"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558" name="Google Shape;8558;p95"/>
          <p:cNvGrpSpPr/>
          <p:nvPr/>
        </p:nvGrpSpPr>
        <p:grpSpPr>
          <a:xfrm>
            <a:off x="2915955" y="4251590"/>
            <a:ext cx="473677" cy="474940"/>
            <a:chOff x="-46409700" y="3569100"/>
            <a:chExt cx="300100" cy="300900"/>
          </a:xfrm>
        </p:grpSpPr>
        <p:sp>
          <p:nvSpPr>
            <p:cNvPr id="8559" name="Google Shape;8559;p95"/>
            <p:cNvSpPr/>
            <p:nvPr/>
          </p:nvSpPr>
          <p:spPr>
            <a:xfrm>
              <a:off x="-46234850" y="3569100"/>
              <a:ext cx="18125" cy="52800"/>
            </a:xfrm>
            <a:custGeom>
              <a:avLst/>
              <a:gdLst/>
              <a:ahLst/>
              <a:cxnLst/>
              <a:rect l="l" t="t" r="r" b="b"/>
              <a:pathLst>
                <a:path w="725" h="2112" extrusionOk="0">
                  <a:moveTo>
                    <a:pt x="0" y="1"/>
                  </a:moveTo>
                  <a:lnTo>
                    <a:pt x="0" y="2111"/>
                  </a:lnTo>
                  <a:lnTo>
                    <a:pt x="725" y="2111"/>
                  </a:lnTo>
                  <a:lnTo>
                    <a:pt x="725"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60" name="Google Shape;8560;p95"/>
            <p:cNvSpPr/>
            <p:nvPr/>
          </p:nvSpPr>
          <p:spPr>
            <a:xfrm>
              <a:off x="-46270300" y="3745525"/>
              <a:ext cx="18150" cy="17350"/>
            </a:xfrm>
            <a:custGeom>
              <a:avLst/>
              <a:gdLst/>
              <a:ahLst/>
              <a:cxnLst/>
              <a:rect l="l" t="t" r="r" b="b"/>
              <a:pathLst>
                <a:path w="726" h="694" extrusionOk="0">
                  <a:moveTo>
                    <a:pt x="347" y="1"/>
                  </a:moveTo>
                  <a:cubicBezTo>
                    <a:pt x="158" y="1"/>
                    <a:pt x="1" y="158"/>
                    <a:pt x="1" y="347"/>
                  </a:cubicBezTo>
                  <a:cubicBezTo>
                    <a:pt x="1" y="536"/>
                    <a:pt x="158" y="694"/>
                    <a:pt x="347" y="694"/>
                  </a:cubicBezTo>
                  <a:cubicBezTo>
                    <a:pt x="568" y="694"/>
                    <a:pt x="725" y="536"/>
                    <a:pt x="725" y="347"/>
                  </a:cubicBezTo>
                  <a:cubicBezTo>
                    <a:pt x="725" y="158"/>
                    <a:pt x="568" y="1"/>
                    <a:pt x="34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61" name="Google Shape;8561;p95"/>
            <p:cNvSpPr/>
            <p:nvPr/>
          </p:nvSpPr>
          <p:spPr>
            <a:xfrm>
              <a:off x="-46305750" y="3710875"/>
              <a:ext cx="89025" cy="88225"/>
            </a:xfrm>
            <a:custGeom>
              <a:avLst/>
              <a:gdLst/>
              <a:ahLst/>
              <a:cxnLst/>
              <a:rect l="l" t="t" r="r" b="b"/>
              <a:pathLst>
                <a:path w="3561" h="3529" extrusionOk="0">
                  <a:moveTo>
                    <a:pt x="1765" y="662"/>
                  </a:moveTo>
                  <a:cubicBezTo>
                    <a:pt x="2364" y="662"/>
                    <a:pt x="2836" y="1135"/>
                    <a:pt x="2836" y="1733"/>
                  </a:cubicBezTo>
                  <a:cubicBezTo>
                    <a:pt x="2836" y="2332"/>
                    <a:pt x="2364" y="2804"/>
                    <a:pt x="1765" y="2804"/>
                  </a:cubicBezTo>
                  <a:cubicBezTo>
                    <a:pt x="1198" y="2804"/>
                    <a:pt x="725" y="2332"/>
                    <a:pt x="725" y="1733"/>
                  </a:cubicBezTo>
                  <a:cubicBezTo>
                    <a:pt x="725" y="1135"/>
                    <a:pt x="1198" y="662"/>
                    <a:pt x="1765" y="662"/>
                  </a:cubicBezTo>
                  <a:close/>
                  <a:moveTo>
                    <a:pt x="1765" y="0"/>
                  </a:moveTo>
                  <a:cubicBezTo>
                    <a:pt x="788" y="0"/>
                    <a:pt x="1" y="788"/>
                    <a:pt x="1" y="1765"/>
                  </a:cubicBezTo>
                  <a:cubicBezTo>
                    <a:pt x="1" y="2741"/>
                    <a:pt x="788" y="3529"/>
                    <a:pt x="1765" y="3529"/>
                  </a:cubicBezTo>
                  <a:cubicBezTo>
                    <a:pt x="2773" y="3529"/>
                    <a:pt x="3561" y="2741"/>
                    <a:pt x="3561" y="1765"/>
                  </a:cubicBezTo>
                  <a:cubicBezTo>
                    <a:pt x="3561" y="788"/>
                    <a:pt x="2773" y="0"/>
                    <a:pt x="1765"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62" name="Google Shape;8562;p95"/>
            <p:cNvSpPr/>
            <p:nvPr/>
          </p:nvSpPr>
          <p:spPr>
            <a:xfrm>
              <a:off x="-46409700" y="3569900"/>
              <a:ext cx="300100" cy="300100"/>
            </a:xfrm>
            <a:custGeom>
              <a:avLst/>
              <a:gdLst/>
              <a:ahLst/>
              <a:cxnLst/>
              <a:rect l="l" t="t" r="r" b="b"/>
              <a:pathLst>
                <a:path w="12004" h="12004" extrusionOk="0">
                  <a:moveTo>
                    <a:pt x="5923" y="4978"/>
                  </a:moveTo>
                  <a:cubicBezTo>
                    <a:pt x="7278" y="4978"/>
                    <a:pt x="8381" y="6081"/>
                    <a:pt x="8381" y="7404"/>
                  </a:cubicBezTo>
                  <a:cubicBezTo>
                    <a:pt x="8412" y="8758"/>
                    <a:pt x="7309" y="9830"/>
                    <a:pt x="5923" y="9830"/>
                  </a:cubicBezTo>
                  <a:cubicBezTo>
                    <a:pt x="4600" y="9830"/>
                    <a:pt x="3497" y="8727"/>
                    <a:pt x="3497" y="7404"/>
                  </a:cubicBezTo>
                  <a:cubicBezTo>
                    <a:pt x="3497" y="6081"/>
                    <a:pt x="4600" y="4978"/>
                    <a:pt x="5923" y="4978"/>
                  </a:cubicBezTo>
                  <a:close/>
                  <a:moveTo>
                    <a:pt x="2426" y="9861"/>
                  </a:moveTo>
                  <a:cubicBezTo>
                    <a:pt x="2647" y="9861"/>
                    <a:pt x="2773" y="10019"/>
                    <a:pt x="2773" y="10208"/>
                  </a:cubicBezTo>
                  <a:cubicBezTo>
                    <a:pt x="2773" y="10397"/>
                    <a:pt x="2647" y="10554"/>
                    <a:pt x="2426" y="10554"/>
                  </a:cubicBezTo>
                  <a:lnTo>
                    <a:pt x="1733" y="10554"/>
                  </a:lnTo>
                  <a:cubicBezTo>
                    <a:pt x="1512" y="10554"/>
                    <a:pt x="1386" y="10397"/>
                    <a:pt x="1386" y="10208"/>
                  </a:cubicBezTo>
                  <a:cubicBezTo>
                    <a:pt x="1386" y="10019"/>
                    <a:pt x="1512" y="9861"/>
                    <a:pt x="1733" y="9861"/>
                  </a:cubicBezTo>
                  <a:close/>
                  <a:moveTo>
                    <a:pt x="347" y="0"/>
                  </a:moveTo>
                  <a:cubicBezTo>
                    <a:pt x="158" y="0"/>
                    <a:pt x="0" y="158"/>
                    <a:pt x="0" y="347"/>
                  </a:cubicBezTo>
                  <a:lnTo>
                    <a:pt x="0" y="11657"/>
                  </a:lnTo>
                  <a:cubicBezTo>
                    <a:pt x="0" y="11846"/>
                    <a:pt x="158" y="12003"/>
                    <a:pt x="347" y="12003"/>
                  </a:cubicBezTo>
                  <a:lnTo>
                    <a:pt x="11657" y="12003"/>
                  </a:lnTo>
                  <a:cubicBezTo>
                    <a:pt x="11846" y="12003"/>
                    <a:pt x="12004" y="11846"/>
                    <a:pt x="12004" y="11657"/>
                  </a:cubicBezTo>
                  <a:lnTo>
                    <a:pt x="12004" y="2489"/>
                  </a:lnTo>
                  <a:cubicBezTo>
                    <a:pt x="11909" y="2331"/>
                    <a:pt x="11878" y="2237"/>
                    <a:pt x="11846" y="2205"/>
                  </a:cubicBezTo>
                  <a:lnTo>
                    <a:pt x="9830" y="189"/>
                  </a:lnTo>
                  <a:lnTo>
                    <a:pt x="9830" y="3875"/>
                  </a:lnTo>
                  <a:cubicBezTo>
                    <a:pt x="9830" y="4064"/>
                    <a:pt x="9672" y="4222"/>
                    <a:pt x="9483" y="4222"/>
                  </a:cubicBezTo>
                  <a:lnTo>
                    <a:pt x="2458" y="4222"/>
                  </a:lnTo>
                  <a:cubicBezTo>
                    <a:pt x="2269" y="4222"/>
                    <a:pt x="2111" y="4064"/>
                    <a:pt x="2111" y="3875"/>
                  </a:cubicBezTo>
                  <a:lnTo>
                    <a:pt x="2111"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63" name="Google Shape;8563;p95"/>
            <p:cNvSpPr/>
            <p:nvPr/>
          </p:nvSpPr>
          <p:spPr>
            <a:xfrm>
              <a:off x="-46341175" y="3569100"/>
              <a:ext cx="159125" cy="87450"/>
            </a:xfrm>
            <a:custGeom>
              <a:avLst/>
              <a:gdLst/>
              <a:ahLst/>
              <a:cxnLst/>
              <a:rect l="l" t="t" r="r" b="b"/>
              <a:pathLst>
                <a:path w="6365" h="3498" extrusionOk="0">
                  <a:moveTo>
                    <a:pt x="0" y="1"/>
                  </a:moveTo>
                  <a:lnTo>
                    <a:pt x="0" y="3498"/>
                  </a:lnTo>
                  <a:lnTo>
                    <a:pt x="6364" y="3498"/>
                  </a:lnTo>
                  <a:lnTo>
                    <a:pt x="6364" y="1"/>
                  </a:lnTo>
                  <a:lnTo>
                    <a:pt x="5640" y="1"/>
                  </a:lnTo>
                  <a:lnTo>
                    <a:pt x="5640" y="2426"/>
                  </a:lnTo>
                  <a:cubicBezTo>
                    <a:pt x="5640" y="2647"/>
                    <a:pt x="5482" y="2773"/>
                    <a:pt x="5293" y="2773"/>
                  </a:cubicBezTo>
                  <a:lnTo>
                    <a:pt x="3875" y="2773"/>
                  </a:lnTo>
                  <a:cubicBezTo>
                    <a:pt x="3655" y="2773"/>
                    <a:pt x="3497" y="2647"/>
                    <a:pt x="3497" y="2426"/>
                  </a:cubicBezTo>
                  <a:lnTo>
                    <a:pt x="3497"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564" name="Google Shape;8564;p95"/>
          <p:cNvGrpSpPr/>
          <p:nvPr/>
        </p:nvGrpSpPr>
        <p:grpSpPr>
          <a:xfrm>
            <a:off x="2899797" y="4832165"/>
            <a:ext cx="505996" cy="477427"/>
            <a:chOff x="-46422300" y="3936925"/>
            <a:chExt cx="320575" cy="302475"/>
          </a:xfrm>
        </p:grpSpPr>
        <p:sp>
          <p:nvSpPr>
            <p:cNvPr id="8565" name="Google Shape;8565;p95"/>
            <p:cNvSpPr/>
            <p:nvPr/>
          </p:nvSpPr>
          <p:spPr>
            <a:xfrm>
              <a:off x="-46254550" y="3936925"/>
              <a:ext cx="152825" cy="300900"/>
            </a:xfrm>
            <a:custGeom>
              <a:avLst/>
              <a:gdLst/>
              <a:ahLst/>
              <a:cxnLst/>
              <a:rect l="l" t="t" r="r" b="b"/>
              <a:pathLst>
                <a:path w="6113" h="12036" extrusionOk="0">
                  <a:moveTo>
                    <a:pt x="1418" y="0"/>
                  </a:moveTo>
                  <a:cubicBezTo>
                    <a:pt x="631" y="0"/>
                    <a:pt x="1" y="630"/>
                    <a:pt x="1" y="1418"/>
                  </a:cubicBezTo>
                  <a:lnTo>
                    <a:pt x="1" y="10617"/>
                  </a:lnTo>
                  <a:cubicBezTo>
                    <a:pt x="1" y="11405"/>
                    <a:pt x="631" y="12035"/>
                    <a:pt x="1418" y="12035"/>
                  </a:cubicBezTo>
                  <a:cubicBezTo>
                    <a:pt x="2332" y="12035"/>
                    <a:pt x="3120" y="11405"/>
                    <a:pt x="3403" y="10554"/>
                  </a:cubicBezTo>
                  <a:lnTo>
                    <a:pt x="3403" y="10554"/>
                  </a:lnTo>
                  <a:cubicBezTo>
                    <a:pt x="3309" y="10554"/>
                    <a:pt x="3246" y="10617"/>
                    <a:pt x="3151" y="10617"/>
                  </a:cubicBezTo>
                  <a:cubicBezTo>
                    <a:pt x="2332" y="10617"/>
                    <a:pt x="1513" y="10302"/>
                    <a:pt x="914" y="9672"/>
                  </a:cubicBezTo>
                  <a:cubicBezTo>
                    <a:pt x="788" y="9546"/>
                    <a:pt x="788" y="9294"/>
                    <a:pt x="914" y="9137"/>
                  </a:cubicBezTo>
                  <a:cubicBezTo>
                    <a:pt x="1024" y="9095"/>
                    <a:pt x="1128" y="9072"/>
                    <a:pt x="1221" y="9072"/>
                  </a:cubicBezTo>
                  <a:cubicBezTo>
                    <a:pt x="1341" y="9072"/>
                    <a:pt x="1442" y="9111"/>
                    <a:pt x="1513" y="9200"/>
                  </a:cubicBezTo>
                  <a:cubicBezTo>
                    <a:pt x="1998" y="9685"/>
                    <a:pt x="2614" y="9906"/>
                    <a:pt x="3224" y="9906"/>
                  </a:cubicBezTo>
                  <a:cubicBezTo>
                    <a:pt x="4477" y="9906"/>
                    <a:pt x="5703" y="8971"/>
                    <a:pt x="5703" y="7467"/>
                  </a:cubicBezTo>
                  <a:cubicBezTo>
                    <a:pt x="5703" y="7215"/>
                    <a:pt x="5672" y="6994"/>
                    <a:pt x="5609" y="6742"/>
                  </a:cubicBezTo>
                  <a:cubicBezTo>
                    <a:pt x="5010" y="7372"/>
                    <a:pt x="4191" y="7814"/>
                    <a:pt x="3246" y="7814"/>
                  </a:cubicBezTo>
                  <a:cubicBezTo>
                    <a:pt x="3025" y="7814"/>
                    <a:pt x="2868" y="7656"/>
                    <a:pt x="2868" y="7467"/>
                  </a:cubicBezTo>
                  <a:cubicBezTo>
                    <a:pt x="2868" y="7246"/>
                    <a:pt x="3025" y="7089"/>
                    <a:pt x="3246" y="7089"/>
                  </a:cubicBezTo>
                  <a:cubicBezTo>
                    <a:pt x="4065" y="7089"/>
                    <a:pt x="4821" y="6679"/>
                    <a:pt x="5231" y="6049"/>
                  </a:cubicBezTo>
                  <a:cubicBezTo>
                    <a:pt x="6113" y="4789"/>
                    <a:pt x="5640" y="3088"/>
                    <a:pt x="4254" y="2426"/>
                  </a:cubicBezTo>
                  <a:cubicBezTo>
                    <a:pt x="4128" y="3844"/>
                    <a:pt x="2931" y="4978"/>
                    <a:pt x="1450" y="4978"/>
                  </a:cubicBezTo>
                  <a:cubicBezTo>
                    <a:pt x="1261" y="4978"/>
                    <a:pt x="1103" y="4821"/>
                    <a:pt x="1103" y="4632"/>
                  </a:cubicBezTo>
                  <a:cubicBezTo>
                    <a:pt x="1103" y="4411"/>
                    <a:pt x="1261" y="4253"/>
                    <a:pt x="1450" y="4253"/>
                  </a:cubicBezTo>
                  <a:cubicBezTo>
                    <a:pt x="2616" y="4253"/>
                    <a:pt x="3561" y="3308"/>
                    <a:pt x="3561" y="2174"/>
                  </a:cubicBezTo>
                  <a:lnTo>
                    <a:pt x="3561" y="2143"/>
                  </a:lnTo>
                  <a:cubicBezTo>
                    <a:pt x="3561" y="945"/>
                    <a:pt x="2616" y="0"/>
                    <a:pt x="1418"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66" name="Google Shape;8566;p95"/>
            <p:cNvSpPr/>
            <p:nvPr/>
          </p:nvSpPr>
          <p:spPr>
            <a:xfrm>
              <a:off x="-46422300" y="3938500"/>
              <a:ext cx="152025" cy="300900"/>
            </a:xfrm>
            <a:custGeom>
              <a:avLst/>
              <a:gdLst/>
              <a:ahLst/>
              <a:cxnLst/>
              <a:rect l="l" t="t" r="r" b="b"/>
              <a:pathLst>
                <a:path w="6081" h="12036" extrusionOk="0">
                  <a:moveTo>
                    <a:pt x="4726" y="0"/>
                  </a:moveTo>
                  <a:cubicBezTo>
                    <a:pt x="3529" y="0"/>
                    <a:pt x="2584" y="977"/>
                    <a:pt x="2584" y="2111"/>
                  </a:cubicBezTo>
                  <a:lnTo>
                    <a:pt x="2584" y="2143"/>
                  </a:lnTo>
                  <a:cubicBezTo>
                    <a:pt x="2584" y="3308"/>
                    <a:pt x="3529" y="4253"/>
                    <a:pt x="4663" y="4253"/>
                  </a:cubicBezTo>
                  <a:cubicBezTo>
                    <a:pt x="4883" y="4253"/>
                    <a:pt x="5041" y="4411"/>
                    <a:pt x="5041" y="4600"/>
                  </a:cubicBezTo>
                  <a:cubicBezTo>
                    <a:pt x="5041" y="4789"/>
                    <a:pt x="4883" y="4947"/>
                    <a:pt x="4663" y="4947"/>
                  </a:cubicBezTo>
                  <a:cubicBezTo>
                    <a:pt x="3214" y="4947"/>
                    <a:pt x="2048" y="3812"/>
                    <a:pt x="1890" y="2395"/>
                  </a:cubicBezTo>
                  <a:cubicBezTo>
                    <a:pt x="441" y="3056"/>
                    <a:pt x="0" y="4758"/>
                    <a:pt x="882" y="6018"/>
                  </a:cubicBezTo>
                  <a:cubicBezTo>
                    <a:pt x="1323" y="6648"/>
                    <a:pt x="2111" y="7057"/>
                    <a:pt x="2930" y="7057"/>
                  </a:cubicBezTo>
                  <a:cubicBezTo>
                    <a:pt x="3151" y="7057"/>
                    <a:pt x="3277" y="7215"/>
                    <a:pt x="3277" y="7435"/>
                  </a:cubicBezTo>
                  <a:cubicBezTo>
                    <a:pt x="3277" y="7625"/>
                    <a:pt x="3151" y="7782"/>
                    <a:pt x="2930" y="7782"/>
                  </a:cubicBezTo>
                  <a:cubicBezTo>
                    <a:pt x="1985" y="7782"/>
                    <a:pt x="1166" y="7341"/>
                    <a:pt x="567" y="6711"/>
                  </a:cubicBezTo>
                  <a:cubicBezTo>
                    <a:pt x="504" y="6963"/>
                    <a:pt x="441" y="7183"/>
                    <a:pt x="441" y="7435"/>
                  </a:cubicBezTo>
                  <a:cubicBezTo>
                    <a:pt x="441" y="8940"/>
                    <a:pt x="1695" y="9874"/>
                    <a:pt x="2958" y="9874"/>
                  </a:cubicBezTo>
                  <a:cubicBezTo>
                    <a:pt x="3572" y="9874"/>
                    <a:pt x="4188" y="9653"/>
                    <a:pt x="4663" y="9168"/>
                  </a:cubicBezTo>
                  <a:cubicBezTo>
                    <a:pt x="4726" y="9105"/>
                    <a:pt x="4813" y="9074"/>
                    <a:pt x="4903" y="9074"/>
                  </a:cubicBezTo>
                  <a:cubicBezTo>
                    <a:pt x="4994" y="9074"/>
                    <a:pt x="5088" y="9105"/>
                    <a:pt x="5167" y="9168"/>
                  </a:cubicBezTo>
                  <a:cubicBezTo>
                    <a:pt x="5293" y="9263"/>
                    <a:pt x="5293" y="9515"/>
                    <a:pt x="5167" y="9672"/>
                  </a:cubicBezTo>
                  <a:cubicBezTo>
                    <a:pt x="4600" y="10271"/>
                    <a:pt x="3812" y="10617"/>
                    <a:pt x="2930" y="10617"/>
                  </a:cubicBezTo>
                  <a:cubicBezTo>
                    <a:pt x="2867" y="10617"/>
                    <a:pt x="2773" y="10617"/>
                    <a:pt x="2710" y="10586"/>
                  </a:cubicBezTo>
                  <a:lnTo>
                    <a:pt x="2710" y="10586"/>
                  </a:lnTo>
                  <a:cubicBezTo>
                    <a:pt x="2962" y="11405"/>
                    <a:pt x="3749" y="12035"/>
                    <a:pt x="4663" y="12035"/>
                  </a:cubicBezTo>
                  <a:cubicBezTo>
                    <a:pt x="5450" y="12035"/>
                    <a:pt x="6081" y="11405"/>
                    <a:pt x="6081" y="10617"/>
                  </a:cubicBezTo>
                  <a:lnTo>
                    <a:pt x="6081" y="1450"/>
                  </a:lnTo>
                  <a:cubicBezTo>
                    <a:pt x="6081" y="599"/>
                    <a:pt x="5450" y="0"/>
                    <a:pt x="472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567" name="Google Shape;8567;p95"/>
          <p:cNvGrpSpPr/>
          <p:nvPr/>
        </p:nvGrpSpPr>
        <p:grpSpPr>
          <a:xfrm>
            <a:off x="5269902" y="4237936"/>
            <a:ext cx="474940" cy="473677"/>
            <a:chOff x="-44914800" y="3560450"/>
            <a:chExt cx="300900" cy="300100"/>
          </a:xfrm>
        </p:grpSpPr>
        <p:sp>
          <p:nvSpPr>
            <p:cNvPr id="8568" name="Google Shape;8568;p95"/>
            <p:cNvSpPr/>
            <p:nvPr/>
          </p:nvSpPr>
          <p:spPr>
            <a:xfrm>
              <a:off x="-44914800" y="3560450"/>
              <a:ext cx="300900" cy="300100"/>
            </a:xfrm>
            <a:custGeom>
              <a:avLst/>
              <a:gdLst/>
              <a:ahLst/>
              <a:cxnLst/>
              <a:rect l="l" t="t" r="r" b="b"/>
              <a:pathLst>
                <a:path w="12036" h="12004" extrusionOk="0">
                  <a:moveTo>
                    <a:pt x="9893" y="1418"/>
                  </a:moveTo>
                  <a:lnTo>
                    <a:pt x="9893" y="1764"/>
                  </a:lnTo>
                  <a:cubicBezTo>
                    <a:pt x="9893" y="1953"/>
                    <a:pt x="10051" y="2111"/>
                    <a:pt x="10240" y="2111"/>
                  </a:cubicBezTo>
                  <a:lnTo>
                    <a:pt x="10618" y="2111"/>
                  </a:lnTo>
                  <a:lnTo>
                    <a:pt x="10618" y="9924"/>
                  </a:lnTo>
                  <a:lnTo>
                    <a:pt x="10240" y="9924"/>
                  </a:lnTo>
                  <a:cubicBezTo>
                    <a:pt x="10051" y="9924"/>
                    <a:pt x="9893" y="10082"/>
                    <a:pt x="9893" y="10271"/>
                  </a:cubicBezTo>
                  <a:lnTo>
                    <a:pt x="9893" y="10617"/>
                  </a:lnTo>
                  <a:lnTo>
                    <a:pt x="2143" y="10617"/>
                  </a:lnTo>
                  <a:lnTo>
                    <a:pt x="2143" y="10271"/>
                  </a:lnTo>
                  <a:cubicBezTo>
                    <a:pt x="2143" y="10082"/>
                    <a:pt x="1985" y="9924"/>
                    <a:pt x="1796" y="9924"/>
                  </a:cubicBezTo>
                  <a:lnTo>
                    <a:pt x="1450" y="9924"/>
                  </a:lnTo>
                  <a:lnTo>
                    <a:pt x="1450" y="2142"/>
                  </a:lnTo>
                  <a:lnTo>
                    <a:pt x="1796" y="2142"/>
                  </a:lnTo>
                  <a:cubicBezTo>
                    <a:pt x="1985" y="2142"/>
                    <a:pt x="2143" y="1985"/>
                    <a:pt x="2143" y="1796"/>
                  </a:cubicBezTo>
                  <a:lnTo>
                    <a:pt x="2143" y="1418"/>
                  </a:lnTo>
                  <a:close/>
                  <a:moveTo>
                    <a:pt x="379" y="0"/>
                  </a:moveTo>
                  <a:cubicBezTo>
                    <a:pt x="158" y="0"/>
                    <a:pt x="1" y="158"/>
                    <a:pt x="1" y="347"/>
                  </a:cubicBezTo>
                  <a:lnTo>
                    <a:pt x="1" y="1764"/>
                  </a:lnTo>
                  <a:cubicBezTo>
                    <a:pt x="1" y="1953"/>
                    <a:pt x="158" y="2111"/>
                    <a:pt x="379" y="2111"/>
                  </a:cubicBezTo>
                  <a:lnTo>
                    <a:pt x="725" y="2111"/>
                  </a:lnTo>
                  <a:lnTo>
                    <a:pt x="725" y="9861"/>
                  </a:lnTo>
                  <a:lnTo>
                    <a:pt x="379" y="9861"/>
                  </a:lnTo>
                  <a:cubicBezTo>
                    <a:pt x="158" y="9861"/>
                    <a:pt x="1" y="10019"/>
                    <a:pt x="1" y="10208"/>
                  </a:cubicBezTo>
                  <a:lnTo>
                    <a:pt x="1" y="11657"/>
                  </a:lnTo>
                  <a:cubicBezTo>
                    <a:pt x="1" y="11846"/>
                    <a:pt x="158" y="12003"/>
                    <a:pt x="379" y="12003"/>
                  </a:cubicBezTo>
                  <a:lnTo>
                    <a:pt x="1796" y="12003"/>
                  </a:lnTo>
                  <a:cubicBezTo>
                    <a:pt x="1985" y="12003"/>
                    <a:pt x="2143" y="11846"/>
                    <a:pt x="2143" y="11657"/>
                  </a:cubicBezTo>
                  <a:lnTo>
                    <a:pt x="2143" y="11279"/>
                  </a:lnTo>
                  <a:lnTo>
                    <a:pt x="9893" y="11279"/>
                  </a:lnTo>
                  <a:lnTo>
                    <a:pt x="9893" y="11657"/>
                  </a:lnTo>
                  <a:cubicBezTo>
                    <a:pt x="9893" y="11846"/>
                    <a:pt x="10051" y="12003"/>
                    <a:pt x="10240" y="12003"/>
                  </a:cubicBezTo>
                  <a:lnTo>
                    <a:pt x="11657" y="12003"/>
                  </a:lnTo>
                  <a:cubicBezTo>
                    <a:pt x="11878" y="12003"/>
                    <a:pt x="12036" y="11846"/>
                    <a:pt x="12036" y="11657"/>
                  </a:cubicBezTo>
                  <a:lnTo>
                    <a:pt x="12036" y="10208"/>
                  </a:lnTo>
                  <a:cubicBezTo>
                    <a:pt x="12036" y="10019"/>
                    <a:pt x="11878" y="9861"/>
                    <a:pt x="11657" y="9861"/>
                  </a:cubicBezTo>
                  <a:lnTo>
                    <a:pt x="11311" y="9861"/>
                  </a:lnTo>
                  <a:lnTo>
                    <a:pt x="11311" y="2111"/>
                  </a:lnTo>
                  <a:lnTo>
                    <a:pt x="11657" y="2111"/>
                  </a:lnTo>
                  <a:cubicBezTo>
                    <a:pt x="11878" y="2111"/>
                    <a:pt x="12036" y="1953"/>
                    <a:pt x="12036" y="1764"/>
                  </a:cubicBezTo>
                  <a:lnTo>
                    <a:pt x="12036" y="347"/>
                  </a:lnTo>
                  <a:cubicBezTo>
                    <a:pt x="12036" y="158"/>
                    <a:pt x="11878" y="0"/>
                    <a:pt x="11657" y="0"/>
                  </a:cubicBezTo>
                  <a:lnTo>
                    <a:pt x="10240" y="0"/>
                  </a:lnTo>
                  <a:cubicBezTo>
                    <a:pt x="10051" y="0"/>
                    <a:pt x="9893" y="158"/>
                    <a:pt x="9893" y="347"/>
                  </a:cubicBezTo>
                  <a:lnTo>
                    <a:pt x="9893" y="693"/>
                  </a:lnTo>
                  <a:lnTo>
                    <a:pt x="2143" y="693"/>
                  </a:lnTo>
                  <a:lnTo>
                    <a:pt x="2143" y="347"/>
                  </a:lnTo>
                  <a:cubicBezTo>
                    <a:pt x="2143" y="158"/>
                    <a:pt x="1985" y="0"/>
                    <a:pt x="179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69" name="Google Shape;8569;p95"/>
            <p:cNvSpPr/>
            <p:nvPr/>
          </p:nvSpPr>
          <p:spPr>
            <a:xfrm>
              <a:off x="-44861250" y="3632100"/>
              <a:ext cx="193800" cy="146525"/>
            </a:xfrm>
            <a:custGeom>
              <a:avLst/>
              <a:gdLst/>
              <a:ahLst/>
              <a:cxnLst/>
              <a:rect l="l" t="t" r="r" b="b"/>
              <a:pathLst>
                <a:path w="7752" h="5861" extrusionOk="0">
                  <a:moveTo>
                    <a:pt x="3845" y="1009"/>
                  </a:moveTo>
                  <a:cubicBezTo>
                    <a:pt x="4443" y="1009"/>
                    <a:pt x="4916" y="1482"/>
                    <a:pt x="4916" y="2080"/>
                  </a:cubicBezTo>
                  <a:cubicBezTo>
                    <a:pt x="4916" y="2679"/>
                    <a:pt x="4443" y="3151"/>
                    <a:pt x="3845" y="3151"/>
                  </a:cubicBezTo>
                  <a:cubicBezTo>
                    <a:pt x="3277" y="3151"/>
                    <a:pt x="2805" y="2679"/>
                    <a:pt x="2805" y="2080"/>
                  </a:cubicBezTo>
                  <a:cubicBezTo>
                    <a:pt x="2805" y="1482"/>
                    <a:pt x="3277" y="1009"/>
                    <a:pt x="3845" y="1009"/>
                  </a:cubicBezTo>
                  <a:close/>
                  <a:moveTo>
                    <a:pt x="348" y="1"/>
                  </a:moveTo>
                  <a:cubicBezTo>
                    <a:pt x="158" y="1"/>
                    <a:pt x="1" y="159"/>
                    <a:pt x="1" y="348"/>
                  </a:cubicBezTo>
                  <a:lnTo>
                    <a:pt x="1" y="5829"/>
                  </a:lnTo>
                  <a:lnTo>
                    <a:pt x="2206" y="3624"/>
                  </a:lnTo>
                  <a:cubicBezTo>
                    <a:pt x="2269" y="3561"/>
                    <a:pt x="2356" y="3530"/>
                    <a:pt x="2447" y="3530"/>
                  </a:cubicBezTo>
                  <a:cubicBezTo>
                    <a:pt x="2537" y="3530"/>
                    <a:pt x="2632" y="3561"/>
                    <a:pt x="2710" y="3624"/>
                  </a:cubicBezTo>
                  <a:lnTo>
                    <a:pt x="3939" y="4821"/>
                  </a:lnTo>
                  <a:lnTo>
                    <a:pt x="5042" y="3656"/>
                  </a:lnTo>
                  <a:cubicBezTo>
                    <a:pt x="5136" y="3561"/>
                    <a:pt x="5199" y="3530"/>
                    <a:pt x="5294" y="3530"/>
                  </a:cubicBezTo>
                  <a:cubicBezTo>
                    <a:pt x="5388" y="3530"/>
                    <a:pt x="5483" y="3561"/>
                    <a:pt x="5546" y="3656"/>
                  </a:cubicBezTo>
                  <a:lnTo>
                    <a:pt x="7751" y="5861"/>
                  </a:lnTo>
                  <a:lnTo>
                    <a:pt x="7751" y="379"/>
                  </a:lnTo>
                  <a:cubicBezTo>
                    <a:pt x="7720" y="159"/>
                    <a:pt x="7562" y="1"/>
                    <a:pt x="7373"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70" name="Google Shape;8570;p95"/>
            <p:cNvSpPr/>
            <p:nvPr/>
          </p:nvSpPr>
          <p:spPr>
            <a:xfrm>
              <a:off x="-44773800" y="3675425"/>
              <a:ext cx="18125" cy="17350"/>
            </a:xfrm>
            <a:custGeom>
              <a:avLst/>
              <a:gdLst/>
              <a:ahLst/>
              <a:cxnLst/>
              <a:rect l="l" t="t" r="r" b="b"/>
              <a:pathLst>
                <a:path w="725" h="694" extrusionOk="0">
                  <a:moveTo>
                    <a:pt x="347" y="1"/>
                  </a:moveTo>
                  <a:cubicBezTo>
                    <a:pt x="158" y="1"/>
                    <a:pt x="0" y="158"/>
                    <a:pt x="0" y="347"/>
                  </a:cubicBezTo>
                  <a:cubicBezTo>
                    <a:pt x="0" y="536"/>
                    <a:pt x="158" y="694"/>
                    <a:pt x="347" y="694"/>
                  </a:cubicBezTo>
                  <a:cubicBezTo>
                    <a:pt x="567" y="694"/>
                    <a:pt x="725" y="536"/>
                    <a:pt x="725" y="347"/>
                  </a:cubicBezTo>
                  <a:cubicBezTo>
                    <a:pt x="725" y="158"/>
                    <a:pt x="567" y="1"/>
                    <a:pt x="34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71" name="Google Shape;8571;p95"/>
            <p:cNvSpPr/>
            <p:nvPr/>
          </p:nvSpPr>
          <p:spPr>
            <a:xfrm>
              <a:off x="-44750975" y="3741600"/>
              <a:ext cx="70900" cy="48050"/>
            </a:xfrm>
            <a:custGeom>
              <a:avLst/>
              <a:gdLst/>
              <a:ahLst/>
              <a:cxnLst/>
              <a:rect l="l" t="t" r="r" b="b"/>
              <a:pathLst>
                <a:path w="2836" h="1922" extrusionOk="0">
                  <a:moveTo>
                    <a:pt x="883" y="0"/>
                  </a:moveTo>
                  <a:lnTo>
                    <a:pt x="1" y="945"/>
                  </a:lnTo>
                  <a:lnTo>
                    <a:pt x="1009" y="1922"/>
                  </a:lnTo>
                  <a:lnTo>
                    <a:pt x="2836" y="1922"/>
                  </a:lnTo>
                  <a:lnTo>
                    <a:pt x="883"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72" name="Google Shape;8572;p95"/>
            <p:cNvSpPr/>
            <p:nvPr/>
          </p:nvSpPr>
          <p:spPr>
            <a:xfrm>
              <a:off x="-44848625" y="3740025"/>
              <a:ext cx="97675" cy="49625"/>
            </a:xfrm>
            <a:custGeom>
              <a:avLst/>
              <a:gdLst/>
              <a:ahLst/>
              <a:cxnLst/>
              <a:rect l="l" t="t" r="r" b="b"/>
              <a:pathLst>
                <a:path w="3907" h="1985" extrusionOk="0">
                  <a:moveTo>
                    <a:pt x="1985" y="0"/>
                  </a:moveTo>
                  <a:lnTo>
                    <a:pt x="0" y="1985"/>
                  </a:lnTo>
                  <a:lnTo>
                    <a:pt x="3907" y="1985"/>
                  </a:lnTo>
                  <a:lnTo>
                    <a:pt x="1985"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573" name="Google Shape;8573;p95"/>
          <p:cNvGrpSpPr/>
          <p:nvPr/>
        </p:nvGrpSpPr>
        <p:grpSpPr>
          <a:xfrm>
            <a:off x="2276638" y="1849448"/>
            <a:ext cx="472415" cy="472139"/>
            <a:chOff x="-49764975" y="3183375"/>
            <a:chExt cx="299300" cy="299125"/>
          </a:xfrm>
        </p:grpSpPr>
        <p:sp>
          <p:nvSpPr>
            <p:cNvPr id="8574" name="Google Shape;8574;p95"/>
            <p:cNvSpPr/>
            <p:nvPr/>
          </p:nvSpPr>
          <p:spPr>
            <a:xfrm>
              <a:off x="-49606675" y="3233575"/>
              <a:ext cx="70125" cy="103200"/>
            </a:xfrm>
            <a:custGeom>
              <a:avLst/>
              <a:gdLst/>
              <a:ahLst/>
              <a:cxnLst/>
              <a:rect l="l" t="t" r="r" b="b"/>
              <a:pathLst>
                <a:path w="2805" h="4128" extrusionOk="0">
                  <a:moveTo>
                    <a:pt x="2805" y="1"/>
                  </a:moveTo>
                  <a:lnTo>
                    <a:pt x="1" y="1355"/>
                  </a:lnTo>
                  <a:lnTo>
                    <a:pt x="1" y="4128"/>
                  </a:lnTo>
                  <a:lnTo>
                    <a:pt x="2805" y="2710"/>
                  </a:lnTo>
                  <a:lnTo>
                    <a:pt x="2805"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75" name="Google Shape;8575;p95"/>
            <p:cNvSpPr/>
            <p:nvPr/>
          </p:nvSpPr>
          <p:spPr>
            <a:xfrm>
              <a:off x="-49676775" y="3364325"/>
              <a:ext cx="52000" cy="118175"/>
            </a:xfrm>
            <a:custGeom>
              <a:avLst/>
              <a:gdLst/>
              <a:ahLst/>
              <a:cxnLst/>
              <a:rect l="l" t="t" r="r" b="b"/>
              <a:pathLst>
                <a:path w="2080" h="4727" extrusionOk="0">
                  <a:moveTo>
                    <a:pt x="2080" y="0"/>
                  </a:moveTo>
                  <a:lnTo>
                    <a:pt x="1" y="1072"/>
                  </a:lnTo>
                  <a:lnTo>
                    <a:pt x="1" y="4726"/>
                  </a:lnTo>
                  <a:lnTo>
                    <a:pt x="2080" y="3529"/>
                  </a:lnTo>
                  <a:lnTo>
                    <a:pt x="2080"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76" name="Google Shape;8576;p95"/>
            <p:cNvSpPr/>
            <p:nvPr/>
          </p:nvSpPr>
          <p:spPr>
            <a:xfrm>
              <a:off x="-49694100" y="3233575"/>
              <a:ext cx="69325" cy="103200"/>
            </a:xfrm>
            <a:custGeom>
              <a:avLst/>
              <a:gdLst/>
              <a:ahLst/>
              <a:cxnLst/>
              <a:rect l="l" t="t" r="r" b="b"/>
              <a:pathLst>
                <a:path w="2773" h="4128" extrusionOk="0">
                  <a:moveTo>
                    <a:pt x="1" y="1"/>
                  </a:moveTo>
                  <a:lnTo>
                    <a:pt x="1" y="2710"/>
                  </a:lnTo>
                  <a:lnTo>
                    <a:pt x="2773" y="4128"/>
                  </a:lnTo>
                  <a:lnTo>
                    <a:pt x="2773" y="1355"/>
                  </a:lnTo>
                  <a:lnTo>
                    <a:pt x="1"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77" name="Google Shape;8577;p95"/>
            <p:cNvSpPr/>
            <p:nvPr/>
          </p:nvSpPr>
          <p:spPr>
            <a:xfrm>
              <a:off x="-49756325" y="3314700"/>
              <a:ext cx="121325" cy="61450"/>
            </a:xfrm>
            <a:custGeom>
              <a:avLst/>
              <a:gdLst/>
              <a:ahLst/>
              <a:cxnLst/>
              <a:rect l="l" t="t" r="r" b="b"/>
              <a:pathLst>
                <a:path w="4853" h="2458" extrusionOk="0">
                  <a:moveTo>
                    <a:pt x="2048" y="1"/>
                  </a:moveTo>
                  <a:lnTo>
                    <a:pt x="1" y="1040"/>
                  </a:lnTo>
                  <a:lnTo>
                    <a:pt x="2836" y="2458"/>
                  </a:lnTo>
                  <a:lnTo>
                    <a:pt x="4852" y="1418"/>
                  </a:lnTo>
                  <a:lnTo>
                    <a:pt x="2048"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78" name="Google Shape;8578;p95"/>
            <p:cNvSpPr/>
            <p:nvPr/>
          </p:nvSpPr>
          <p:spPr>
            <a:xfrm>
              <a:off x="-49606675" y="3364325"/>
              <a:ext cx="52000" cy="118175"/>
            </a:xfrm>
            <a:custGeom>
              <a:avLst/>
              <a:gdLst/>
              <a:ahLst/>
              <a:cxnLst/>
              <a:rect l="l" t="t" r="r" b="b"/>
              <a:pathLst>
                <a:path w="2080" h="4727" extrusionOk="0">
                  <a:moveTo>
                    <a:pt x="1" y="0"/>
                  </a:moveTo>
                  <a:lnTo>
                    <a:pt x="1" y="3529"/>
                  </a:lnTo>
                  <a:lnTo>
                    <a:pt x="2080" y="4726"/>
                  </a:lnTo>
                  <a:lnTo>
                    <a:pt x="2080" y="1072"/>
                  </a:lnTo>
                  <a:lnTo>
                    <a:pt x="1"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79" name="Google Shape;8579;p95"/>
            <p:cNvSpPr/>
            <p:nvPr/>
          </p:nvSpPr>
          <p:spPr>
            <a:xfrm>
              <a:off x="-49595650" y="3314700"/>
              <a:ext cx="121325" cy="61450"/>
            </a:xfrm>
            <a:custGeom>
              <a:avLst/>
              <a:gdLst/>
              <a:ahLst/>
              <a:cxnLst/>
              <a:rect l="l" t="t" r="r" b="b"/>
              <a:pathLst>
                <a:path w="4853" h="2458" extrusionOk="0">
                  <a:moveTo>
                    <a:pt x="2773" y="1"/>
                  </a:moveTo>
                  <a:lnTo>
                    <a:pt x="1" y="1418"/>
                  </a:lnTo>
                  <a:lnTo>
                    <a:pt x="1985" y="2458"/>
                  </a:lnTo>
                  <a:lnTo>
                    <a:pt x="4852" y="1040"/>
                  </a:lnTo>
                  <a:lnTo>
                    <a:pt x="2773"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80" name="Google Shape;8580;p95"/>
            <p:cNvSpPr/>
            <p:nvPr/>
          </p:nvSpPr>
          <p:spPr>
            <a:xfrm>
              <a:off x="-49764975" y="3355650"/>
              <a:ext cx="70100" cy="126850"/>
            </a:xfrm>
            <a:custGeom>
              <a:avLst/>
              <a:gdLst/>
              <a:ahLst/>
              <a:cxnLst/>
              <a:rect l="l" t="t" r="r" b="b"/>
              <a:pathLst>
                <a:path w="2804" h="5074" extrusionOk="0">
                  <a:moveTo>
                    <a:pt x="0" y="1"/>
                  </a:moveTo>
                  <a:lnTo>
                    <a:pt x="0" y="3309"/>
                  </a:lnTo>
                  <a:cubicBezTo>
                    <a:pt x="0" y="3403"/>
                    <a:pt x="63" y="3529"/>
                    <a:pt x="189" y="3624"/>
                  </a:cubicBezTo>
                  <a:lnTo>
                    <a:pt x="2804" y="5073"/>
                  </a:lnTo>
                  <a:lnTo>
                    <a:pt x="2804" y="1419"/>
                  </a:lnTo>
                  <a:lnTo>
                    <a:pt x="0"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81" name="Google Shape;8581;p95"/>
            <p:cNvSpPr/>
            <p:nvPr/>
          </p:nvSpPr>
          <p:spPr>
            <a:xfrm>
              <a:off x="-49535775" y="3355650"/>
              <a:ext cx="70100" cy="126850"/>
            </a:xfrm>
            <a:custGeom>
              <a:avLst/>
              <a:gdLst/>
              <a:ahLst/>
              <a:cxnLst/>
              <a:rect l="l" t="t" r="r" b="b"/>
              <a:pathLst>
                <a:path w="2804" h="5074" extrusionOk="0">
                  <a:moveTo>
                    <a:pt x="2804" y="1"/>
                  </a:moveTo>
                  <a:lnTo>
                    <a:pt x="0" y="1419"/>
                  </a:lnTo>
                  <a:lnTo>
                    <a:pt x="0" y="5073"/>
                  </a:lnTo>
                  <a:lnTo>
                    <a:pt x="2583" y="3624"/>
                  </a:lnTo>
                  <a:cubicBezTo>
                    <a:pt x="2709" y="3529"/>
                    <a:pt x="2804" y="3403"/>
                    <a:pt x="2804" y="3309"/>
                  </a:cubicBezTo>
                  <a:lnTo>
                    <a:pt x="2804"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82" name="Google Shape;8582;p95"/>
            <p:cNvSpPr/>
            <p:nvPr/>
          </p:nvSpPr>
          <p:spPr>
            <a:xfrm>
              <a:off x="-49685425" y="3183375"/>
              <a:ext cx="140200" cy="69925"/>
            </a:xfrm>
            <a:custGeom>
              <a:avLst/>
              <a:gdLst/>
              <a:ahLst/>
              <a:cxnLst/>
              <a:rect l="l" t="t" r="r" b="b"/>
              <a:pathLst>
                <a:path w="5608" h="2797" extrusionOk="0">
                  <a:moveTo>
                    <a:pt x="2792" y="0"/>
                  </a:moveTo>
                  <a:cubicBezTo>
                    <a:pt x="2741" y="0"/>
                    <a:pt x="2694" y="8"/>
                    <a:pt x="2647" y="24"/>
                  </a:cubicBezTo>
                  <a:lnTo>
                    <a:pt x="0" y="1378"/>
                  </a:lnTo>
                  <a:lnTo>
                    <a:pt x="2804" y="2796"/>
                  </a:lnTo>
                  <a:lnTo>
                    <a:pt x="5608" y="1378"/>
                  </a:lnTo>
                  <a:lnTo>
                    <a:pt x="2962" y="24"/>
                  </a:lnTo>
                  <a:cubicBezTo>
                    <a:pt x="2899" y="8"/>
                    <a:pt x="2843" y="0"/>
                    <a:pt x="2792"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583" name="Google Shape;8583;p95"/>
          <p:cNvGrpSpPr/>
          <p:nvPr/>
        </p:nvGrpSpPr>
        <p:grpSpPr>
          <a:xfrm>
            <a:off x="2276638" y="2430064"/>
            <a:ext cx="472415" cy="474545"/>
            <a:chOff x="-49764975" y="3551225"/>
            <a:chExt cx="299300" cy="300650"/>
          </a:xfrm>
        </p:grpSpPr>
        <p:sp>
          <p:nvSpPr>
            <p:cNvPr id="8584" name="Google Shape;8584;p95"/>
            <p:cNvSpPr/>
            <p:nvPr/>
          </p:nvSpPr>
          <p:spPr>
            <a:xfrm>
              <a:off x="-49764975" y="3657325"/>
              <a:ext cx="35450" cy="18125"/>
            </a:xfrm>
            <a:custGeom>
              <a:avLst/>
              <a:gdLst/>
              <a:ahLst/>
              <a:cxnLst/>
              <a:rect l="l" t="t" r="r" b="b"/>
              <a:pathLst>
                <a:path w="1418" h="725" extrusionOk="0">
                  <a:moveTo>
                    <a:pt x="347" y="0"/>
                  </a:moveTo>
                  <a:cubicBezTo>
                    <a:pt x="158" y="0"/>
                    <a:pt x="0" y="158"/>
                    <a:pt x="0" y="378"/>
                  </a:cubicBezTo>
                  <a:cubicBezTo>
                    <a:pt x="0" y="567"/>
                    <a:pt x="158" y="725"/>
                    <a:pt x="347" y="725"/>
                  </a:cubicBezTo>
                  <a:lnTo>
                    <a:pt x="1040" y="725"/>
                  </a:lnTo>
                  <a:cubicBezTo>
                    <a:pt x="1260" y="725"/>
                    <a:pt x="1418" y="567"/>
                    <a:pt x="1418" y="378"/>
                  </a:cubicBezTo>
                  <a:cubicBezTo>
                    <a:pt x="1386" y="158"/>
                    <a:pt x="1197" y="0"/>
                    <a:pt x="104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85" name="Google Shape;8585;p95"/>
            <p:cNvSpPr/>
            <p:nvPr/>
          </p:nvSpPr>
          <p:spPr>
            <a:xfrm>
              <a:off x="-49763400" y="3598250"/>
              <a:ext cx="31525" cy="29950"/>
            </a:xfrm>
            <a:custGeom>
              <a:avLst/>
              <a:gdLst/>
              <a:ahLst/>
              <a:cxnLst/>
              <a:rect l="l" t="t" r="r" b="b"/>
              <a:pathLst>
                <a:path w="1261" h="1198" extrusionOk="0">
                  <a:moveTo>
                    <a:pt x="390" y="0"/>
                  </a:moveTo>
                  <a:cubicBezTo>
                    <a:pt x="299" y="0"/>
                    <a:pt x="205" y="32"/>
                    <a:pt x="126" y="95"/>
                  </a:cubicBezTo>
                  <a:cubicBezTo>
                    <a:pt x="0" y="221"/>
                    <a:pt x="0" y="441"/>
                    <a:pt x="126" y="599"/>
                  </a:cubicBezTo>
                  <a:lnTo>
                    <a:pt x="630" y="1103"/>
                  </a:lnTo>
                  <a:cubicBezTo>
                    <a:pt x="693" y="1166"/>
                    <a:pt x="780" y="1197"/>
                    <a:pt x="870" y="1197"/>
                  </a:cubicBezTo>
                  <a:cubicBezTo>
                    <a:pt x="961" y="1197"/>
                    <a:pt x="1056" y="1166"/>
                    <a:pt x="1134" y="1103"/>
                  </a:cubicBezTo>
                  <a:cubicBezTo>
                    <a:pt x="1260" y="1008"/>
                    <a:pt x="1260" y="756"/>
                    <a:pt x="1134" y="599"/>
                  </a:cubicBezTo>
                  <a:lnTo>
                    <a:pt x="630" y="95"/>
                  </a:lnTo>
                  <a:cubicBezTo>
                    <a:pt x="567" y="32"/>
                    <a:pt x="481" y="0"/>
                    <a:pt x="39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86" name="Google Shape;8586;p95"/>
            <p:cNvSpPr/>
            <p:nvPr/>
          </p:nvSpPr>
          <p:spPr>
            <a:xfrm>
              <a:off x="-49763400" y="3703975"/>
              <a:ext cx="31525" cy="30550"/>
            </a:xfrm>
            <a:custGeom>
              <a:avLst/>
              <a:gdLst/>
              <a:ahLst/>
              <a:cxnLst/>
              <a:rect l="l" t="t" r="r" b="b"/>
              <a:pathLst>
                <a:path w="1261" h="1222" extrusionOk="0">
                  <a:moveTo>
                    <a:pt x="882" y="1"/>
                  </a:moveTo>
                  <a:cubicBezTo>
                    <a:pt x="796" y="1"/>
                    <a:pt x="709" y="40"/>
                    <a:pt x="630" y="119"/>
                  </a:cubicBezTo>
                  <a:lnTo>
                    <a:pt x="126" y="623"/>
                  </a:lnTo>
                  <a:cubicBezTo>
                    <a:pt x="0" y="749"/>
                    <a:pt x="0" y="970"/>
                    <a:pt x="126" y="1127"/>
                  </a:cubicBezTo>
                  <a:cubicBezTo>
                    <a:pt x="189" y="1190"/>
                    <a:pt x="276" y="1222"/>
                    <a:pt x="366" y="1222"/>
                  </a:cubicBezTo>
                  <a:cubicBezTo>
                    <a:pt x="457" y="1222"/>
                    <a:pt x="551" y="1190"/>
                    <a:pt x="630" y="1127"/>
                  </a:cubicBezTo>
                  <a:lnTo>
                    <a:pt x="1134" y="623"/>
                  </a:lnTo>
                  <a:cubicBezTo>
                    <a:pt x="1260" y="497"/>
                    <a:pt x="1260" y="276"/>
                    <a:pt x="1134" y="119"/>
                  </a:cubicBezTo>
                  <a:cubicBezTo>
                    <a:pt x="1056" y="40"/>
                    <a:pt x="969" y="1"/>
                    <a:pt x="882"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87" name="Google Shape;8587;p95"/>
            <p:cNvSpPr/>
            <p:nvPr/>
          </p:nvSpPr>
          <p:spPr>
            <a:xfrm>
              <a:off x="-49501125" y="3657325"/>
              <a:ext cx="35450" cy="18125"/>
            </a:xfrm>
            <a:custGeom>
              <a:avLst/>
              <a:gdLst/>
              <a:ahLst/>
              <a:cxnLst/>
              <a:rect l="l" t="t" r="r" b="b"/>
              <a:pathLst>
                <a:path w="1418" h="725" extrusionOk="0">
                  <a:moveTo>
                    <a:pt x="347" y="0"/>
                  </a:moveTo>
                  <a:cubicBezTo>
                    <a:pt x="158" y="0"/>
                    <a:pt x="0" y="158"/>
                    <a:pt x="0" y="378"/>
                  </a:cubicBezTo>
                  <a:cubicBezTo>
                    <a:pt x="0" y="567"/>
                    <a:pt x="158" y="725"/>
                    <a:pt x="347" y="725"/>
                  </a:cubicBezTo>
                  <a:lnTo>
                    <a:pt x="1071" y="725"/>
                  </a:lnTo>
                  <a:cubicBezTo>
                    <a:pt x="1260" y="725"/>
                    <a:pt x="1418" y="567"/>
                    <a:pt x="1418" y="378"/>
                  </a:cubicBezTo>
                  <a:cubicBezTo>
                    <a:pt x="1418" y="158"/>
                    <a:pt x="1260" y="0"/>
                    <a:pt x="107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88" name="Google Shape;8588;p95"/>
            <p:cNvSpPr/>
            <p:nvPr/>
          </p:nvSpPr>
          <p:spPr>
            <a:xfrm>
              <a:off x="-49499550" y="3598250"/>
              <a:ext cx="31525" cy="30550"/>
            </a:xfrm>
            <a:custGeom>
              <a:avLst/>
              <a:gdLst/>
              <a:ahLst/>
              <a:cxnLst/>
              <a:rect l="l" t="t" r="r" b="b"/>
              <a:pathLst>
                <a:path w="1261" h="1222" extrusionOk="0">
                  <a:moveTo>
                    <a:pt x="906" y="0"/>
                  </a:moveTo>
                  <a:cubicBezTo>
                    <a:pt x="812" y="0"/>
                    <a:pt x="709" y="32"/>
                    <a:pt x="630" y="95"/>
                  </a:cubicBezTo>
                  <a:lnTo>
                    <a:pt x="126" y="599"/>
                  </a:lnTo>
                  <a:cubicBezTo>
                    <a:pt x="0" y="725"/>
                    <a:pt x="0" y="945"/>
                    <a:pt x="126" y="1103"/>
                  </a:cubicBezTo>
                  <a:cubicBezTo>
                    <a:pt x="205" y="1182"/>
                    <a:pt x="292" y="1221"/>
                    <a:pt x="378" y="1221"/>
                  </a:cubicBezTo>
                  <a:cubicBezTo>
                    <a:pt x="465" y="1221"/>
                    <a:pt x="552" y="1182"/>
                    <a:pt x="630" y="1103"/>
                  </a:cubicBezTo>
                  <a:lnTo>
                    <a:pt x="1134" y="599"/>
                  </a:lnTo>
                  <a:cubicBezTo>
                    <a:pt x="1260" y="473"/>
                    <a:pt x="1260" y="252"/>
                    <a:pt x="1134" y="95"/>
                  </a:cubicBezTo>
                  <a:cubicBezTo>
                    <a:pt x="1087" y="32"/>
                    <a:pt x="1001" y="0"/>
                    <a:pt x="90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89" name="Google Shape;8589;p95"/>
            <p:cNvSpPr/>
            <p:nvPr/>
          </p:nvSpPr>
          <p:spPr>
            <a:xfrm>
              <a:off x="-49499550" y="3704575"/>
              <a:ext cx="31525" cy="29950"/>
            </a:xfrm>
            <a:custGeom>
              <a:avLst/>
              <a:gdLst/>
              <a:ahLst/>
              <a:cxnLst/>
              <a:rect l="l" t="t" r="r" b="b"/>
              <a:pathLst>
                <a:path w="1261" h="1198" extrusionOk="0">
                  <a:moveTo>
                    <a:pt x="390" y="0"/>
                  </a:moveTo>
                  <a:cubicBezTo>
                    <a:pt x="300" y="0"/>
                    <a:pt x="205" y="32"/>
                    <a:pt x="126" y="95"/>
                  </a:cubicBezTo>
                  <a:cubicBezTo>
                    <a:pt x="0" y="221"/>
                    <a:pt x="0" y="441"/>
                    <a:pt x="126" y="599"/>
                  </a:cubicBezTo>
                  <a:lnTo>
                    <a:pt x="630" y="1103"/>
                  </a:lnTo>
                  <a:cubicBezTo>
                    <a:pt x="693" y="1166"/>
                    <a:pt x="780" y="1198"/>
                    <a:pt x="871" y="1198"/>
                  </a:cubicBezTo>
                  <a:cubicBezTo>
                    <a:pt x="961" y="1198"/>
                    <a:pt x="1056" y="1166"/>
                    <a:pt x="1134" y="1103"/>
                  </a:cubicBezTo>
                  <a:cubicBezTo>
                    <a:pt x="1260" y="1009"/>
                    <a:pt x="1260" y="757"/>
                    <a:pt x="1134" y="599"/>
                  </a:cubicBezTo>
                  <a:lnTo>
                    <a:pt x="630" y="95"/>
                  </a:lnTo>
                  <a:cubicBezTo>
                    <a:pt x="567" y="32"/>
                    <a:pt x="481" y="0"/>
                    <a:pt x="39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90" name="Google Shape;8590;p95"/>
            <p:cNvSpPr/>
            <p:nvPr/>
          </p:nvSpPr>
          <p:spPr>
            <a:xfrm>
              <a:off x="-49725600" y="3551225"/>
              <a:ext cx="215050" cy="210875"/>
            </a:xfrm>
            <a:custGeom>
              <a:avLst/>
              <a:gdLst/>
              <a:ahLst/>
              <a:cxnLst/>
              <a:rect l="l" t="t" r="r" b="b"/>
              <a:pathLst>
                <a:path w="8602" h="8435" extrusionOk="0">
                  <a:moveTo>
                    <a:pt x="4354" y="0"/>
                  </a:moveTo>
                  <a:cubicBezTo>
                    <a:pt x="4070" y="0"/>
                    <a:pt x="3783" y="28"/>
                    <a:pt x="3497" y="86"/>
                  </a:cubicBezTo>
                  <a:cubicBezTo>
                    <a:pt x="1922" y="401"/>
                    <a:pt x="630" y="1724"/>
                    <a:pt x="252" y="3299"/>
                  </a:cubicBezTo>
                  <a:cubicBezTo>
                    <a:pt x="0" y="4654"/>
                    <a:pt x="347" y="6040"/>
                    <a:pt x="1261" y="7017"/>
                  </a:cubicBezTo>
                  <a:cubicBezTo>
                    <a:pt x="1607" y="7395"/>
                    <a:pt x="1828" y="7930"/>
                    <a:pt x="1922" y="8434"/>
                  </a:cubicBezTo>
                  <a:lnTo>
                    <a:pt x="3025" y="8434"/>
                  </a:lnTo>
                  <a:lnTo>
                    <a:pt x="3025" y="5284"/>
                  </a:lnTo>
                  <a:cubicBezTo>
                    <a:pt x="3025" y="5158"/>
                    <a:pt x="4064" y="3141"/>
                    <a:pt x="4127" y="3047"/>
                  </a:cubicBezTo>
                  <a:cubicBezTo>
                    <a:pt x="4190" y="2921"/>
                    <a:pt x="4317" y="2858"/>
                    <a:pt x="4443" y="2858"/>
                  </a:cubicBezTo>
                  <a:cubicBezTo>
                    <a:pt x="4569" y="2858"/>
                    <a:pt x="4695" y="2921"/>
                    <a:pt x="4758" y="3047"/>
                  </a:cubicBezTo>
                  <a:cubicBezTo>
                    <a:pt x="4852" y="3141"/>
                    <a:pt x="5860" y="5158"/>
                    <a:pt x="5860" y="5284"/>
                  </a:cubicBezTo>
                  <a:lnTo>
                    <a:pt x="5860" y="8434"/>
                  </a:lnTo>
                  <a:lnTo>
                    <a:pt x="6963" y="8434"/>
                  </a:lnTo>
                  <a:cubicBezTo>
                    <a:pt x="7057" y="7930"/>
                    <a:pt x="7278" y="7395"/>
                    <a:pt x="7625" y="6985"/>
                  </a:cubicBezTo>
                  <a:cubicBezTo>
                    <a:pt x="8255" y="6260"/>
                    <a:pt x="8601" y="5284"/>
                    <a:pt x="8601" y="4244"/>
                  </a:cubicBezTo>
                  <a:cubicBezTo>
                    <a:pt x="8601" y="2984"/>
                    <a:pt x="8066" y="1787"/>
                    <a:pt x="7026" y="936"/>
                  </a:cubicBezTo>
                  <a:cubicBezTo>
                    <a:pt x="6270" y="327"/>
                    <a:pt x="5327" y="0"/>
                    <a:pt x="4354"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91" name="Google Shape;8591;p95"/>
            <p:cNvSpPr/>
            <p:nvPr/>
          </p:nvSpPr>
          <p:spPr>
            <a:xfrm>
              <a:off x="-49633450" y="3697475"/>
              <a:ext cx="35475" cy="65400"/>
            </a:xfrm>
            <a:custGeom>
              <a:avLst/>
              <a:gdLst/>
              <a:ahLst/>
              <a:cxnLst/>
              <a:rect l="l" t="t" r="r" b="b"/>
              <a:pathLst>
                <a:path w="1419" h="2616" extrusionOk="0">
                  <a:moveTo>
                    <a:pt x="0" y="1"/>
                  </a:moveTo>
                  <a:lnTo>
                    <a:pt x="0" y="2616"/>
                  </a:lnTo>
                  <a:lnTo>
                    <a:pt x="1418" y="2616"/>
                  </a:lnTo>
                  <a:lnTo>
                    <a:pt x="1418" y="1"/>
                  </a:lnTo>
                  <a:cubicBezTo>
                    <a:pt x="1198" y="95"/>
                    <a:pt x="946" y="127"/>
                    <a:pt x="725" y="127"/>
                  </a:cubicBezTo>
                  <a:cubicBezTo>
                    <a:pt x="473" y="127"/>
                    <a:pt x="252" y="95"/>
                    <a:pt x="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92" name="Google Shape;8592;p95"/>
            <p:cNvSpPr/>
            <p:nvPr/>
          </p:nvSpPr>
          <p:spPr>
            <a:xfrm>
              <a:off x="-49676775" y="3780975"/>
              <a:ext cx="123675" cy="34675"/>
            </a:xfrm>
            <a:custGeom>
              <a:avLst/>
              <a:gdLst/>
              <a:ahLst/>
              <a:cxnLst/>
              <a:rect l="l" t="t" r="r" b="b"/>
              <a:pathLst>
                <a:path w="4947" h="1387" extrusionOk="0">
                  <a:moveTo>
                    <a:pt x="1" y="0"/>
                  </a:moveTo>
                  <a:lnTo>
                    <a:pt x="1" y="347"/>
                  </a:lnTo>
                  <a:cubicBezTo>
                    <a:pt x="1" y="946"/>
                    <a:pt x="473" y="1387"/>
                    <a:pt x="1072" y="1387"/>
                  </a:cubicBezTo>
                  <a:lnTo>
                    <a:pt x="3876" y="1387"/>
                  </a:lnTo>
                  <a:cubicBezTo>
                    <a:pt x="4474" y="1387"/>
                    <a:pt x="4947" y="946"/>
                    <a:pt x="4947" y="347"/>
                  </a:cubicBezTo>
                  <a:lnTo>
                    <a:pt x="4947"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93" name="Google Shape;8593;p95"/>
            <p:cNvSpPr/>
            <p:nvPr/>
          </p:nvSpPr>
          <p:spPr>
            <a:xfrm>
              <a:off x="-49630300" y="3651800"/>
              <a:ext cx="29150" cy="31325"/>
            </a:xfrm>
            <a:custGeom>
              <a:avLst/>
              <a:gdLst/>
              <a:ahLst/>
              <a:cxnLst/>
              <a:rect l="l" t="t" r="r" b="b"/>
              <a:pathLst>
                <a:path w="1166" h="1253" extrusionOk="0">
                  <a:moveTo>
                    <a:pt x="599" y="1"/>
                  </a:moveTo>
                  <a:lnTo>
                    <a:pt x="0" y="1135"/>
                  </a:lnTo>
                  <a:cubicBezTo>
                    <a:pt x="189" y="1214"/>
                    <a:pt x="386" y="1253"/>
                    <a:pt x="583" y="1253"/>
                  </a:cubicBezTo>
                  <a:cubicBezTo>
                    <a:pt x="780" y="1253"/>
                    <a:pt x="977" y="1214"/>
                    <a:pt x="1166" y="1135"/>
                  </a:cubicBezTo>
                  <a:lnTo>
                    <a:pt x="599"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94" name="Google Shape;8594;p95"/>
            <p:cNvSpPr/>
            <p:nvPr/>
          </p:nvSpPr>
          <p:spPr>
            <a:xfrm>
              <a:off x="-49657875" y="3833750"/>
              <a:ext cx="85100" cy="18125"/>
            </a:xfrm>
            <a:custGeom>
              <a:avLst/>
              <a:gdLst/>
              <a:ahLst/>
              <a:cxnLst/>
              <a:rect l="l" t="t" r="r" b="b"/>
              <a:pathLst>
                <a:path w="3404" h="725" extrusionOk="0">
                  <a:moveTo>
                    <a:pt x="1" y="0"/>
                  </a:moveTo>
                  <a:cubicBezTo>
                    <a:pt x="158" y="410"/>
                    <a:pt x="536" y="725"/>
                    <a:pt x="977" y="725"/>
                  </a:cubicBezTo>
                  <a:lnTo>
                    <a:pt x="2395" y="725"/>
                  </a:lnTo>
                  <a:cubicBezTo>
                    <a:pt x="2868" y="725"/>
                    <a:pt x="3246" y="410"/>
                    <a:pt x="3403"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595" name="Google Shape;8595;p95"/>
          <p:cNvGrpSpPr/>
          <p:nvPr/>
        </p:nvGrpSpPr>
        <p:grpSpPr>
          <a:xfrm>
            <a:off x="2273521" y="3012414"/>
            <a:ext cx="478649" cy="474033"/>
            <a:chOff x="-49766550" y="3920175"/>
            <a:chExt cx="303250" cy="300325"/>
          </a:xfrm>
        </p:grpSpPr>
        <p:sp>
          <p:nvSpPr>
            <p:cNvPr id="8596" name="Google Shape;8596;p95"/>
            <p:cNvSpPr/>
            <p:nvPr/>
          </p:nvSpPr>
          <p:spPr>
            <a:xfrm>
              <a:off x="-49764975" y="3920175"/>
              <a:ext cx="228425" cy="89225"/>
            </a:xfrm>
            <a:custGeom>
              <a:avLst/>
              <a:gdLst/>
              <a:ahLst/>
              <a:cxnLst/>
              <a:rect l="l" t="t" r="r" b="b"/>
              <a:pathLst>
                <a:path w="9137" h="3569" extrusionOk="0">
                  <a:moveTo>
                    <a:pt x="4568" y="1"/>
                  </a:moveTo>
                  <a:cubicBezTo>
                    <a:pt x="2284" y="1"/>
                    <a:pt x="0" y="592"/>
                    <a:pt x="0" y="1773"/>
                  </a:cubicBezTo>
                  <a:cubicBezTo>
                    <a:pt x="0" y="2970"/>
                    <a:pt x="2300" y="3569"/>
                    <a:pt x="4568" y="3569"/>
                  </a:cubicBezTo>
                  <a:cubicBezTo>
                    <a:pt x="6837" y="3569"/>
                    <a:pt x="9137" y="2970"/>
                    <a:pt x="9137" y="1773"/>
                  </a:cubicBezTo>
                  <a:cubicBezTo>
                    <a:pt x="9137" y="592"/>
                    <a:pt x="6852" y="1"/>
                    <a:pt x="4568"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97" name="Google Shape;8597;p95"/>
            <p:cNvSpPr/>
            <p:nvPr/>
          </p:nvSpPr>
          <p:spPr>
            <a:xfrm>
              <a:off x="-49764975" y="3998350"/>
              <a:ext cx="141775" cy="115800"/>
            </a:xfrm>
            <a:custGeom>
              <a:avLst/>
              <a:gdLst/>
              <a:ahLst/>
              <a:cxnLst/>
              <a:rect l="l" t="t" r="r" b="b"/>
              <a:pathLst>
                <a:path w="5671" h="4632" extrusionOk="0">
                  <a:moveTo>
                    <a:pt x="0" y="1"/>
                  </a:moveTo>
                  <a:lnTo>
                    <a:pt x="0" y="3939"/>
                  </a:lnTo>
                  <a:cubicBezTo>
                    <a:pt x="0" y="4317"/>
                    <a:pt x="315" y="4632"/>
                    <a:pt x="693" y="4632"/>
                  </a:cubicBezTo>
                  <a:cubicBezTo>
                    <a:pt x="1103" y="4632"/>
                    <a:pt x="1418" y="4317"/>
                    <a:pt x="1418" y="3939"/>
                  </a:cubicBezTo>
                  <a:lnTo>
                    <a:pt x="1418" y="2868"/>
                  </a:lnTo>
                  <a:cubicBezTo>
                    <a:pt x="1418" y="2269"/>
                    <a:pt x="1890" y="1796"/>
                    <a:pt x="2457" y="1796"/>
                  </a:cubicBezTo>
                  <a:cubicBezTo>
                    <a:pt x="3056" y="1796"/>
                    <a:pt x="3529" y="2269"/>
                    <a:pt x="3529" y="2868"/>
                  </a:cubicBezTo>
                  <a:lnTo>
                    <a:pt x="3529" y="3592"/>
                  </a:lnTo>
                  <a:cubicBezTo>
                    <a:pt x="3529" y="3781"/>
                    <a:pt x="3686" y="3939"/>
                    <a:pt x="3875" y="3939"/>
                  </a:cubicBezTo>
                  <a:cubicBezTo>
                    <a:pt x="4096" y="3939"/>
                    <a:pt x="4253" y="3781"/>
                    <a:pt x="4253" y="3592"/>
                  </a:cubicBezTo>
                  <a:lnTo>
                    <a:pt x="4253" y="2868"/>
                  </a:lnTo>
                  <a:cubicBezTo>
                    <a:pt x="4253" y="2427"/>
                    <a:pt x="4568" y="1954"/>
                    <a:pt x="5041" y="1828"/>
                  </a:cubicBezTo>
                  <a:cubicBezTo>
                    <a:pt x="5104" y="1796"/>
                    <a:pt x="5198" y="1796"/>
                    <a:pt x="5293" y="1796"/>
                  </a:cubicBezTo>
                  <a:cubicBezTo>
                    <a:pt x="5513" y="1796"/>
                    <a:pt x="5671" y="1639"/>
                    <a:pt x="5671" y="1450"/>
                  </a:cubicBezTo>
                  <a:lnTo>
                    <a:pt x="5671" y="1040"/>
                  </a:lnTo>
                  <a:cubicBezTo>
                    <a:pt x="5293" y="1103"/>
                    <a:pt x="4946" y="1103"/>
                    <a:pt x="4600" y="1103"/>
                  </a:cubicBezTo>
                  <a:cubicBezTo>
                    <a:pt x="2899" y="1103"/>
                    <a:pt x="1008" y="788"/>
                    <a:pt x="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98" name="Google Shape;8598;p95"/>
            <p:cNvSpPr/>
            <p:nvPr/>
          </p:nvSpPr>
          <p:spPr>
            <a:xfrm>
              <a:off x="-49627150" y="3996000"/>
              <a:ext cx="163850" cy="148100"/>
            </a:xfrm>
            <a:custGeom>
              <a:avLst/>
              <a:gdLst/>
              <a:ahLst/>
              <a:cxnLst/>
              <a:rect l="l" t="t" r="r" b="b"/>
              <a:pathLst>
                <a:path w="6554" h="5924" extrusionOk="0">
                  <a:moveTo>
                    <a:pt x="3655" y="725"/>
                  </a:moveTo>
                  <a:cubicBezTo>
                    <a:pt x="4348" y="1040"/>
                    <a:pt x="5041" y="1544"/>
                    <a:pt x="5451" y="2206"/>
                  </a:cubicBezTo>
                  <a:cubicBezTo>
                    <a:pt x="5766" y="2678"/>
                    <a:pt x="5860" y="3308"/>
                    <a:pt x="5671" y="3875"/>
                  </a:cubicBezTo>
                  <a:cubicBezTo>
                    <a:pt x="5451" y="4411"/>
                    <a:pt x="5041" y="4852"/>
                    <a:pt x="4443" y="5041"/>
                  </a:cubicBezTo>
                  <a:cubicBezTo>
                    <a:pt x="4171" y="5132"/>
                    <a:pt x="3899" y="5193"/>
                    <a:pt x="3655" y="5198"/>
                  </a:cubicBezTo>
                  <a:lnTo>
                    <a:pt x="3655" y="5198"/>
                  </a:lnTo>
                  <a:lnTo>
                    <a:pt x="3655" y="725"/>
                  </a:lnTo>
                  <a:close/>
                  <a:moveTo>
                    <a:pt x="3718" y="0"/>
                  </a:moveTo>
                  <a:cubicBezTo>
                    <a:pt x="3088" y="599"/>
                    <a:pt x="1985" y="914"/>
                    <a:pt x="820" y="1071"/>
                  </a:cubicBezTo>
                  <a:lnTo>
                    <a:pt x="820" y="1544"/>
                  </a:lnTo>
                  <a:cubicBezTo>
                    <a:pt x="820" y="2048"/>
                    <a:pt x="473" y="2489"/>
                    <a:pt x="0" y="2584"/>
                  </a:cubicBezTo>
                  <a:lnTo>
                    <a:pt x="1009" y="3938"/>
                  </a:lnTo>
                  <a:cubicBezTo>
                    <a:pt x="1619" y="4793"/>
                    <a:pt x="2554" y="5263"/>
                    <a:pt x="3557" y="5263"/>
                  </a:cubicBezTo>
                  <a:cubicBezTo>
                    <a:pt x="3579" y="5263"/>
                    <a:pt x="3601" y="5263"/>
                    <a:pt x="3624" y="5262"/>
                  </a:cubicBezTo>
                  <a:lnTo>
                    <a:pt x="3624" y="5262"/>
                  </a:lnTo>
                  <a:lnTo>
                    <a:pt x="3624" y="5923"/>
                  </a:lnTo>
                  <a:cubicBezTo>
                    <a:pt x="3970" y="5923"/>
                    <a:pt x="4317" y="5829"/>
                    <a:pt x="4632" y="5734"/>
                  </a:cubicBezTo>
                  <a:cubicBezTo>
                    <a:pt x="5419" y="5451"/>
                    <a:pt x="6018" y="4852"/>
                    <a:pt x="6301" y="4096"/>
                  </a:cubicBezTo>
                  <a:cubicBezTo>
                    <a:pt x="6553" y="3371"/>
                    <a:pt x="6459" y="2521"/>
                    <a:pt x="6018" y="1859"/>
                  </a:cubicBezTo>
                  <a:cubicBezTo>
                    <a:pt x="5451" y="1040"/>
                    <a:pt x="4632" y="410"/>
                    <a:pt x="3718"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99" name="Google Shape;8599;p95"/>
            <p:cNvSpPr/>
            <p:nvPr/>
          </p:nvSpPr>
          <p:spPr>
            <a:xfrm>
              <a:off x="-49766550" y="4061375"/>
              <a:ext cx="230000" cy="159125"/>
            </a:xfrm>
            <a:custGeom>
              <a:avLst/>
              <a:gdLst/>
              <a:ahLst/>
              <a:cxnLst/>
              <a:rect l="l" t="t" r="r" b="b"/>
              <a:pathLst>
                <a:path w="9200" h="6365" extrusionOk="0">
                  <a:moveTo>
                    <a:pt x="2489" y="0"/>
                  </a:moveTo>
                  <a:cubicBezTo>
                    <a:pt x="2300" y="0"/>
                    <a:pt x="2142" y="158"/>
                    <a:pt x="2142" y="347"/>
                  </a:cubicBezTo>
                  <a:lnTo>
                    <a:pt x="2142" y="1418"/>
                  </a:lnTo>
                  <a:cubicBezTo>
                    <a:pt x="2142" y="2205"/>
                    <a:pt x="1481" y="2836"/>
                    <a:pt x="725" y="2836"/>
                  </a:cubicBezTo>
                  <a:cubicBezTo>
                    <a:pt x="441" y="2836"/>
                    <a:pt x="221" y="2741"/>
                    <a:pt x="0" y="2647"/>
                  </a:cubicBezTo>
                  <a:lnTo>
                    <a:pt x="0" y="4600"/>
                  </a:lnTo>
                  <a:cubicBezTo>
                    <a:pt x="0" y="5734"/>
                    <a:pt x="2331" y="6364"/>
                    <a:pt x="4631" y="6364"/>
                  </a:cubicBezTo>
                  <a:cubicBezTo>
                    <a:pt x="6900" y="6364"/>
                    <a:pt x="9200" y="5797"/>
                    <a:pt x="9200" y="4600"/>
                  </a:cubicBezTo>
                  <a:lnTo>
                    <a:pt x="9200" y="3340"/>
                  </a:lnTo>
                  <a:cubicBezTo>
                    <a:pt x="9121" y="3353"/>
                    <a:pt x="9033" y="3360"/>
                    <a:pt x="8938" y="3360"/>
                  </a:cubicBezTo>
                  <a:cubicBezTo>
                    <a:pt x="8153" y="3360"/>
                    <a:pt x="6857" y="2888"/>
                    <a:pt x="5986" y="1764"/>
                  </a:cubicBezTo>
                  <a:lnTo>
                    <a:pt x="4978" y="378"/>
                  </a:lnTo>
                  <a:lnTo>
                    <a:pt x="4978" y="1071"/>
                  </a:lnTo>
                  <a:cubicBezTo>
                    <a:pt x="4978" y="1638"/>
                    <a:pt x="4505" y="2111"/>
                    <a:pt x="3907" y="2111"/>
                  </a:cubicBezTo>
                  <a:cubicBezTo>
                    <a:pt x="3308" y="2111"/>
                    <a:pt x="2836" y="1638"/>
                    <a:pt x="2836" y="1071"/>
                  </a:cubicBezTo>
                  <a:lnTo>
                    <a:pt x="2836" y="347"/>
                  </a:lnTo>
                  <a:cubicBezTo>
                    <a:pt x="2836" y="158"/>
                    <a:pt x="2678" y="0"/>
                    <a:pt x="2489"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600" name="Google Shape;8600;p95"/>
          <p:cNvGrpSpPr/>
          <p:nvPr/>
        </p:nvGrpSpPr>
        <p:grpSpPr>
          <a:xfrm>
            <a:off x="5227562" y="1876478"/>
            <a:ext cx="476164" cy="472455"/>
            <a:chOff x="-47892800" y="3200500"/>
            <a:chExt cx="301675" cy="299325"/>
          </a:xfrm>
        </p:grpSpPr>
        <p:sp>
          <p:nvSpPr>
            <p:cNvPr id="8601" name="Google Shape;8601;p95"/>
            <p:cNvSpPr/>
            <p:nvPr/>
          </p:nvSpPr>
          <p:spPr>
            <a:xfrm>
              <a:off x="-47892800" y="3200500"/>
              <a:ext cx="301675" cy="177225"/>
            </a:xfrm>
            <a:custGeom>
              <a:avLst/>
              <a:gdLst/>
              <a:ahLst/>
              <a:cxnLst/>
              <a:rect l="l" t="t" r="r" b="b"/>
              <a:pathLst>
                <a:path w="12067" h="7089" extrusionOk="0">
                  <a:moveTo>
                    <a:pt x="347" y="0"/>
                  </a:moveTo>
                  <a:cubicBezTo>
                    <a:pt x="158" y="0"/>
                    <a:pt x="0" y="158"/>
                    <a:pt x="0" y="378"/>
                  </a:cubicBezTo>
                  <a:lnTo>
                    <a:pt x="0" y="1796"/>
                  </a:lnTo>
                  <a:cubicBezTo>
                    <a:pt x="0" y="1985"/>
                    <a:pt x="158" y="2143"/>
                    <a:pt x="347" y="2143"/>
                  </a:cubicBezTo>
                  <a:lnTo>
                    <a:pt x="1765" y="2143"/>
                  </a:lnTo>
                  <a:cubicBezTo>
                    <a:pt x="1985" y="2143"/>
                    <a:pt x="2143" y="1985"/>
                    <a:pt x="2143" y="1796"/>
                  </a:cubicBezTo>
                  <a:lnTo>
                    <a:pt x="2143" y="1418"/>
                  </a:lnTo>
                  <a:lnTo>
                    <a:pt x="5010" y="1418"/>
                  </a:lnTo>
                  <a:cubicBezTo>
                    <a:pt x="4915" y="1576"/>
                    <a:pt x="3277" y="4506"/>
                    <a:pt x="3182" y="4663"/>
                  </a:cubicBezTo>
                  <a:lnTo>
                    <a:pt x="4821" y="7089"/>
                  </a:lnTo>
                  <a:lnTo>
                    <a:pt x="5671" y="7089"/>
                  </a:lnTo>
                  <a:lnTo>
                    <a:pt x="5671" y="5577"/>
                  </a:lnTo>
                  <a:cubicBezTo>
                    <a:pt x="5293" y="5419"/>
                    <a:pt x="4978" y="5010"/>
                    <a:pt x="4978" y="4569"/>
                  </a:cubicBezTo>
                  <a:cubicBezTo>
                    <a:pt x="4978" y="4001"/>
                    <a:pt x="5451" y="3529"/>
                    <a:pt x="6018" y="3529"/>
                  </a:cubicBezTo>
                  <a:cubicBezTo>
                    <a:pt x="6616" y="3529"/>
                    <a:pt x="7089" y="4001"/>
                    <a:pt x="7089" y="4569"/>
                  </a:cubicBezTo>
                  <a:cubicBezTo>
                    <a:pt x="7089" y="5041"/>
                    <a:pt x="6805" y="5419"/>
                    <a:pt x="6396" y="5577"/>
                  </a:cubicBezTo>
                  <a:lnTo>
                    <a:pt x="6396" y="7026"/>
                  </a:lnTo>
                  <a:lnTo>
                    <a:pt x="7247" y="7026"/>
                  </a:lnTo>
                  <a:lnTo>
                    <a:pt x="8853" y="4569"/>
                  </a:lnTo>
                  <a:cubicBezTo>
                    <a:pt x="8790" y="4411"/>
                    <a:pt x="7120" y="1513"/>
                    <a:pt x="7057" y="1355"/>
                  </a:cubicBezTo>
                  <a:lnTo>
                    <a:pt x="9924" y="1355"/>
                  </a:lnTo>
                  <a:lnTo>
                    <a:pt x="9924" y="1702"/>
                  </a:lnTo>
                  <a:cubicBezTo>
                    <a:pt x="9924" y="1891"/>
                    <a:pt x="10082" y="2048"/>
                    <a:pt x="10271" y="2048"/>
                  </a:cubicBezTo>
                  <a:lnTo>
                    <a:pt x="11689" y="2048"/>
                  </a:lnTo>
                  <a:cubicBezTo>
                    <a:pt x="11909" y="2048"/>
                    <a:pt x="12067" y="1891"/>
                    <a:pt x="12067" y="1702"/>
                  </a:cubicBezTo>
                  <a:lnTo>
                    <a:pt x="12067" y="284"/>
                  </a:lnTo>
                  <a:cubicBezTo>
                    <a:pt x="12004" y="158"/>
                    <a:pt x="11846" y="0"/>
                    <a:pt x="11657" y="0"/>
                  </a:cubicBezTo>
                  <a:lnTo>
                    <a:pt x="10239" y="0"/>
                  </a:lnTo>
                  <a:cubicBezTo>
                    <a:pt x="10050" y="0"/>
                    <a:pt x="9893" y="158"/>
                    <a:pt x="9893" y="378"/>
                  </a:cubicBezTo>
                  <a:lnTo>
                    <a:pt x="9893" y="725"/>
                  </a:lnTo>
                  <a:lnTo>
                    <a:pt x="6616" y="725"/>
                  </a:lnTo>
                  <a:lnTo>
                    <a:pt x="6301" y="221"/>
                  </a:lnTo>
                  <a:cubicBezTo>
                    <a:pt x="6238" y="95"/>
                    <a:pt x="6120" y="32"/>
                    <a:pt x="6002" y="32"/>
                  </a:cubicBezTo>
                  <a:cubicBezTo>
                    <a:pt x="5884" y="32"/>
                    <a:pt x="5766" y="95"/>
                    <a:pt x="5703" y="221"/>
                  </a:cubicBezTo>
                  <a:lnTo>
                    <a:pt x="5388" y="725"/>
                  </a:lnTo>
                  <a:lnTo>
                    <a:pt x="2143" y="725"/>
                  </a:lnTo>
                  <a:lnTo>
                    <a:pt x="2143" y="378"/>
                  </a:lnTo>
                  <a:cubicBezTo>
                    <a:pt x="2143" y="158"/>
                    <a:pt x="1985" y="0"/>
                    <a:pt x="1765"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02" name="Google Shape;8602;p95"/>
            <p:cNvSpPr/>
            <p:nvPr/>
          </p:nvSpPr>
          <p:spPr>
            <a:xfrm>
              <a:off x="-47751825" y="3306025"/>
              <a:ext cx="17350" cy="18150"/>
            </a:xfrm>
            <a:custGeom>
              <a:avLst/>
              <a:gdLst/>
              <a:ahLst/>
              <a:cxnLst/>
              <a:rect l="l" t="t" r="r" b="b"/>
              <a:pathLst>
                <a:path w="694" h="726" extrusionOk="0">
                  <a:moveTo>
                    <a:pt x="347" y="1"/>
                  </a:moveTo>
                  <a:cubicBezTo>
                    <a:pt x="158" y="1"/>
                    <a:pt x="1" y="159"/>
                    <a:pt x="1" y="348"/>
                  </a:cubicBezTo>
                  <a:cubicBezTo>
                    <a:pt x="1" y="568"/>
                    <a:pt x="158" y="726"/>
                    <a:pt x="347" y="726"/>
                  </a:cubicBezTo>
                  <a:cubicBezTo>
                    <a:pt x="536" y="726"/>
                    <a:pt x="694" y="568"/>
                    <a:pt x="694" y="348"/>
                  </a:cubicBezTo>
                  <a:cubicBezTo>
                    <a:pt x="694" y="159"/>
                    <a:pt x="536" y="1"/>
                    <a:pt x="34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03" name="Google Shape;8603;p95"/>
            <p:cNvSpPr/>
            <p:nvPr/>
          </p:nvSpPr>
          <p:spPr>
            <a:xfrm>
              <a:off x="-47786475" y="3395050"/>
              <a:ext cx="87450" cy="17350"/>
            </a:xfrm>
            <a:custGeom>
              <a:avLst/>
              <a:gdLst/>
              <a:ahLst/>
              <a:cxnLst/>
              <a:rect l="l" t="t" r="r" b="b"/>
              <a:pathLst>
                <a:path w="3498" h="694" extrusionOk="0">
                  <a:moveTo>
                    <a:pt x="347" y="0"/>
                  </a:moveTo>
                  <a:cubicBezTo>
                    <a:pt x="158" y="0"/>
                    <a:pt x="1" y="158"/>
                    <a:pt x="1" y="347"/>
                  </a:cubicBezTo>
                  <a:lnTo>
                    <a:pt x="1" y="693"/>
                  </a:lnTo>
                  <a:lnTo>
                    <a:pt x="3498" y="693"/>
                  </a:lnTo>
                  <a:lnTo>
                    <a:pt x="3498" y="347"/>
                  </a:lnTo>
                  <a:cubicBezTo>
                    <a:pt x="3498" y="158"/>
                    <a:pt x="3372" y="0"/>
                    <a:pt x="315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04" name="Google Shape;8604;p95"/>
            <p:cNvSpPr/>
            <p:nvPr/>
          </p:nvSpPr>
          <p:spPr>
            <a:xfrm>
              <a:off x="-47692750" y="3271375"/>
              <a:ext cx="101625" cy="140225"/>
            </a:xfrm>
            <a:custGeom>
              <a:avLst/>
              <a:gdLst/>
              <a:ahLst/>
              <a:cxnLst/>
              <a:rect l="l" t="t" r="r" b="b"/>
              <a:pathLst>
                <a:path w="4065" h="5609" extrusionOk="0">
                  <a:moveTo>
                    <a:pt x="631" y="1"/>
                  </a:moveTo>
                  <a:lnTo>
                    <a:pt x="1576" y="1639"/>
                  </a:lnTo>
                  <a:cubicBezTo>
                    <a:pt x="1639" y="1734"/>
                    <a:pt x="1639" y="1891"/>
                    <a:pt x="1576" y="1986"/>
                  </a:cubicBezTo>
                  <a:lnTo>
                    <a:pt x="1" y="4348"/>
                  </a:lnTo>
                  <a:cubicBezTo>
                    <a:pt x="316" y="4537"/>
                    <a:pt x="505" y="4853"/>
                    <a:pt x="505" y="5262"/>
                  </a:cubicBezTo>
                  <a:lnTo>
                    <a:pt x="505" y="5609"/>
                  </a:lnTo>
                  <a:lnTo>
                    <a:pt x="4065" y="5609"/>
                  </a:lnTo>
                  <a:lnTo>
                    <a:pt x="4065" y="1040"/>
                  </a:lnTo>
                  <a:cubicBezTo>
                    <a:pt x="4002" y="473"/>
                    <a:pt x="3561" y="1"/>
                    <a:pt x="2962"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05" name="Google Shape;8605;p95"/>
            <p:cNvSpPr/>
            <p:nvPr/>
          </p:nvSpPr>
          <p:spPr>
            <a:xfrm>
              <a:off x="-47891225" y="3272950"/>
              <a:ext cx="100050" cy="140225"/>
            </a:xfrm>
            <a:custGeom>
              <a:avLst/>
              <a:gdLst/>
              <a:ahLst/>
              <a:cxnLst/>
              <a:rect l="l" t="t" r="r" b="b"/>
              <a:pathLst>
                <a:path w="4002" h="5609" extrusionOk="0">
                  <a:moveTo>
                    <a:pt x="1040" y="1"/>
                  </a:moveTo>
                  <a:cubicBezTo>
                    <a:pt x="473" y="1"/>
                    <a:pt x="0" y="442"/>
                    <a:pt x="0" y="1040"/>
                  </a:cubicBezTo>
                  <a:lnTo>
                    <a:pt x="0" y="5609"/>
                  </a:lnTo>
                  <a:lnTo>
                    <a:pt x="3529" y="5609"/>
                  </a:lnTo>
                  <a:lnTo>
                    <a:pt x="3529" y="5231"/>
                  </a:lnTo>
                  <a:lnTo>
                    <a:pt x="3497" y="5231"/>
                  </a:lnTo>
                  <a:cubicBezTo>
                    <a:pt x="3497" y="4821"/>
                    <a:pt x="3686" y="4506"/>
                    <a:pt x="4002" y="4317"/>
                  </a:cubicBezTo>
                  <a:lnTo>
                    <a:pt x="2426" y="1954"/>
                  </a:lnTo>
                  <a:cubicBezTo>
                    <a:pt x="2363" y="1828"/>
                    <a:pt x="2363" y="1734"/>
                    <a:pt x="2426" y="1608"/>
                  </a:cubicBezTo>
                  <a:lnTo>
                    <a:pt x="3371"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06" name="Google Shape;8606;p95"/>
            <p:cNvSpPr/>
            <p:nvPr/>
          </p:nvSpPr>
          <p:spPr>
            <a:xfrm>
              <a:off x="-47892800" y="3428900"/>
              <a:ext cx="300100" cy="70925"/>
            </a:xfrm>
            <a:custGeom>
              <a:avLst/>
              <a:gdLst/>
              <a:ahLst/>
              <a:cxnLst/>
              <a:rect l="l" t="t" r="r" b="b"/>
              <a:pathLst>
                <a:path w="12004" h="2837" extrusionOk="0">
                  <a:moveTo>
                    <a:pt x="0" y="1"/>
                  </a:moveTo>
                  <a:lnTo>
                    <a:pt x="0" y="379"/>
                  </a:lnTo>
                  <a:cubicBezTo>
                    <a:pt x="0" y="946"/>
                    <a:pt x="473" y="1418"/>
                    <a:pt x="1072" y="1418"/>
                  </a:cubicBezTo>
                  <a:lnTo>
                    <a:pt x="4978" y="1418"/>
                  </a:lnTo>
                  <a:lnTo>
                    <a:pt x="4978" y="2143"/>
                  </a:lnTo>
                  <a:lnTo>
                    <a:pt x="3907" y="2143"/>
                  </a:lnTo>
                  <a:cubicBezTo>
                    <a:pt x="3718" y="2143"/>
                    <a:pt x="3560" y="2301"/>
                    <a:pt x="3560" y="2490"/>
                  </a:cubicBezTo>
                  <a:cubicBezTo>
                    <a:pt x="3560" y="2679"/>
                    <a:pt x="3718" y="2836"/>
                    <a:pt x="3907" y="2836"/>
                  </a:cubicBezTo>
                  <a:lnTo>
                    <a:pt x="8129" y="2836"/>
                  </a:lnTo>
                  <a:cubicBezTo>
                    <a:pt x="8318" y="2836"/>
                    <a:pt x="8475" y="2679"/>
                    <a:pt x="8475" y="2490"/>
                  </a:cubicBezTo>
                  <a:cubicBezTo>
                    <a:pt x="8475" y="2301"/>
                    <a:pt x="8318" y="2143"/>
                    <a:pt x="8129" y="2143"/>
                  </a:cubicBezTo>
                  <a:lnTo>
                    <a:pt x="7057" y="2143"/>
                  </a:lnTo>
                  <a:lnTo>
                    <a:pt x="7057" y="1418"/>
                  </a:lnTo>
                  <a:lnTo>
                    <a:pt x="10964" y="1418"/>
                  </a:lnTo>
                  <a:cubicBezTo>
                    <a:pt x="11531" y="1418"/>
                    <a:pt x="12004" y="946"/>
                    <a:pt x="12004" y="379"/>
                  </a:cubicBezTo>
                  <a:lnTo>
                    <a:pt x="12004"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607" name="Google Shape;8607;p95"/>
          <p:cNvGrpSpPr/>
          <p:nvPr/>
        </p:nvGrpSpPr>
        <p:grpSpPr>
          <a:xfrm>
            <a:off x="5312717" y="2458276"/>
            <a:ext cx="305855" cy="473677"/>
            <a:chOff x="-47839250" y="3569100"/>
            <a:chExt cx="193775" cy="300100"/>
          </a:xfrm>
        </p:grpSpPr>
        <p:sp>
          <p:nvSpPr>
            <p:cNvPr id="8608" name="Google Shape;8608;p95"/>
            <p:cNvSpPr/>
            <p:nvPr/>
          </p:nvSpPr>
          <p:spPr>
            <a:xfrm>
              <a:off x="-47786475" y="3657325"/>
              <a:ext cx="51225" cy="51200"/>
            </a:xfrm>
            <a:custGeom>
              <a:avLst/>
              <a:gdLst/>
              <a:ahLst/>
              <a:cxnLst/>
              <a:rect l="l" t="t" r="r" b="b"/>
              <a:pathLst>
                <a:path w="2049" h="2048" extrusionOk="0">
                  <a:moveTo>
                    <a:pt x="1072" y="0"/>
                  </a:moveTo>
                  <a:cubicBezTo>
                    <a:pt x="473" y="0"/>
                    <a:pt x="1" y="473"/>
                    <a:pt x="1" y="1071"/>
                  </a:cubicBezTo>
                  <a:cubicBezTo>
                    <a:pt x="1" y="1544"/>
                    <a:pt x="284" y="1890"/>
                    <a:pt x="725" y="2048"/>
                  </a:cubicBezTo>
                  <a:lnTo>
                    <a:pt x="725" y="1071"/>
                  </a:lnTo>
                  <a:cubicBezTo>
                    <a:pt x="725" y="882"/>
                    <a:pt x="883" y="725"/>
                    <a:pt x="1072" y="725"/>
                  </a:cubicBezTo>
                  <a:lnTo>
                    <a:pt x="2048" y="725"/>
                  </a:lnTo>
                  <a:cubicBezTo>
                    <a:pt x="1891" y="315"/>
                    <a:pt x="1513" y="0"/>
                    <a:pt x="1072"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09" name="Google Shape;8609;p95"/>
            <p:cNvSpPr/>
            <p:nvPr/>
          </p:nvSpPr>
          <p:spPr>
            <a:xfrm>
              <a:off x="-47751025" y="3692750"/>
              <a:ext cx="15775" cy="15775"/>
            </a:xfrm>
            <a:custGeom>
              <a:avLst/>
              <a:gdLst/>
              <a:ahLst/>
              <a:cxnLst/>
              <a:rect l="l" t="t" r="r" b="b"/>
              <a:pathLst>
                <a:path w="631" h="631" extrusionOk="0">
                  <a:moveTo>
                    <a:pt x="0" y="1"/>
                  </a:moveTo>
                  <a:lnTo>
                    <a:pt x="0" y="631"/>
                  </a:lnTo>
                  <a:cubicBezTo>
                    <a:pt x="315" y="536"/>
                    <a:pt x="504" y="284"/>
                    <a:pt x="63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10" name="Google Shape;8610;p95"/>
            <p:cNvSpPr/>
            <p:nvPr/>
          </p:nvSpPr>
          <p:spPr>
            <a:xfrm>
              <a:off x="-47838450" y="3569100"/>
              <a:ext cx="192975" cy="35475"/>
            </a:xfrm>
            <a:custGeom>
              <a:avLst/>
              <a:gdLst/>
              <a:ahLst/>
              <a:cxnLst/>
              <a:rect l="l" t="t" r="r" b="b"/>
              <a:pathLst>
                <a:path w="7719" h="1419" extrusionOk="0">
                  <a:moveTo>
                    <a:pt x="347" y="1"/>
                  </a:moveTo>
                  <a:cubicBezTo>
                    <a:pt x="158" y="1"/>
                    <a:pt x="0" y="158"/>
                    <a:pt x="0" y="347"/>
                  </a:cubicBezTo>
                  <a:lnTo>
                    <a:pt x="0" y="1418"/>
                  </a:lnTo>
                  <a:lnTo>
                    <a:pt x="7719" y="1418"/>
                  </a:lnTo>
                  <a:lnTo>
                    <a:pt x="7719" y="347"/>
                  </a:lnTo>
                  <a:cubicBezTo>
                    <a:pt x="7719" y="158"/>
                    <a:pt x="7561" y="1"/>
                    <a:pt x="7372"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11" name="Google Shape;8611;p95"/>
            <p:cNvSpPr/>
            <p:nvPr/>
          </p:nvSpPr>
          <p:spPr>
            <a:xfrm>
              <a:off x="-47751025" y="3691975"/>
              <a:ext cx="53575" cy="53575"/>
            </a:xfrm>
            <a:custGeom>
              <a:avLst/>
              <a:gdLst/>
              <a:ahLst/>
              <a:cxnLst/>
              <a:rect l="l" t="t" r="r" b="b"/>
              <a:pathLst>
                <a:path w="2143" h="2143" extrusionOk="0">
                  <a:moveTo>
                    <a:pt x="1386" y="0"/>
                  </a:moveTo>
                  <a:cubicBezTo>
                    <a:pt x="1229" y="662"/>
                    <a:pt x="725" y="1229"/>
                    <a:pt x="0" y="1387"/>
                  </a:cubicBezTo>
                  <a:lnTo>
                    <a:pt x="0" y="2143"/>
                  </a:lnTo>
                  <a:lnTo>
                    <a:pt x="2143" y="2143"/>
                  </a:lnTo>
                  <a:lnTo>
                    <a:pt x="2143"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12" name="Google Shape;8612;p95"/>
            <p:cNvSpPr/>
            <p:nvPr/>
          </p:nvSpPr>
          <p:spPr>
            <a:xfrm>
              <a:off x="-47839250" y="3621875"/>
              <a:ext cx="193000" cy="159125"/>
            </a:xfrm>
            <a:custGeom>
              <a:avLst/>
              <a:gdLst/>
              <a:ahLst/>
              <a:cxnLst/>
              <a:rect l="l" t="t" r="r" b="b"/>
              <a:pathLst>
                <a:path w="7720" h="6365" extrusionOk="0">
                  <a:moveTo>
                    <a:pt x="3183" y="725"/>
                  </a:moveTo>
                  <a:cubicBezTo>
                    <a:pt x="4033" y="725"/>
                    <a:pt x="4758" y="1324"/>
                    <a:pt x="4915" y="2143"/>
                  </a:cubicBezTo>
                  <a:lnTo>
                    <a:pt x="6018" y="2143"/>
                  </a:lnTo>
                  <a:cubicBezTo>
                    <a:pt x="6207" y="2143"/>
                    <a:pt x="6365" y="2300"/>
                    <a:pt x="6365" y="2489"/>
                  </a:cubicBezTo>
                  <a:lnTo>
                    <a:pt x="6365" y="5293"/>
                  </a:lnTo>
                  <a:cubicBezTo>
                    <a:pt x="6365" y="5482"/>
                    <a:pt x="6207" y="5640"/>
                    <a:pt x="6018" y="5640"/>
                  </a:cubicBezTo>
                  <a:lnTo>
                    <a:pt x="3214" y="5640"/>
                  </a:lnTo>
                  <a:cubicBezTo>
                    <a:pt x="3025" y="5640"/>
                    <a:pt x="2868" y="5482"/>
                    <a:pt x="2868" y="5293"/>
                  </a:cubicBezTo>
                  <a:lnTo>
                    <a:pt x="2868" y="4191"/>
                  </a:lnTo>
                  <a:cubicBezTo>
                    <a:pt x="2080" y="4033"/>
                    <a:pt x="1450" y="3308"/>
                    <a:pt x="1450" y="2458"/>
                  </a:cubicBezTo>
                  <a:cubicBezTo>
                    <a:pt x="1418" y="1513"/>
                    <a:pt x="2206" y="725"/>
                    <a:pt x="3183" y="725"/>
                  </a:cubicBezTo>
                  <a:close/>
                  <a:moveTo>
                    <a:pt x="1" y="0"/>
                  </a:moveTo>
                  <a:lnTo>
                    <a:pt x="1" y="6364"/>
                  </a:lnTo>
                  <a:lnTo>
                    <a:pt x="7719" y="6364"/>
                  </a:lnTo>
                  <a:lnTo>
                    <a:pt x="7719"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13" name="Google Shape;8613;p95"/>
            <p:cNvSpPr/>
            <p:nvPr/>
          </p:nvSpPr>
          <p:spPr>
            <a:xfrm>
              <a:off x="-47839250" y="3799075"/>
              <a:ext cx="193000" cy="70125"/>
            </a:xfrm>
            <a:custGeom>
              <a:avLst/>
              <a:gdLst/>
              <a:ahLst/>
              <a:cxnLst/>
              <a:rect l="l" t="t" r="r" b="b"/>
              <a:pathLst>
                <a:path w="7720" h="2805" extrusionOk="0">
                  <a:moveTo>
                    <a:pt x="4600" y="663"/>
                  </a:moveTo>
                  <a:cubicBezTo>
                    <a:pt x="4789" y="663"/>
                    <a:pt x="4947" y="820"/>
                    <a:pt x="4947" y="1041"/>
                  </a:cubicBezTo>
                  <a:cubicBezTo>
                    <a:pt x="4947" y="1230"/>
                    <a:pt x="4789" y="1387"/>
                    <a:pt x="4600" y="1387"/>
                  </a:cubicBezTo>
                  <a:lnTo>
                    <a:pt x="3183" y="1387"/>
                  </a:lnTo>
                  <a:cubicBezTo>
                    <a:pt x="2994" y="1387"/>
                    <a:pt x="2836" y="1230"/>
                    <a:pt x="2836" y="1041"/>
                  </a:cubicBezTo>
                  <a:cubicBezTo>
                    <a:pt x="2836" y="852"/>
                    <a:pt x="2994" y="663"/>
                    <a:pt x="3183" y="663"/>
                  </a:cubicBezTo>
                  <a:close/>
                  <a:moveTo>
                    <a:pt x="1" y="1"/>
                  </a:moveTo>
                  <a:lnTo>
                    <a:pt x="1" y="2458"/>
                  </a:lnTo>
                  <a:cubicBezTo>
                    <a:pt x="1" y="2647"/>
                    <a:pt x="158" y="2805"/>
                    <a:pt x="347" y="2805"/>
                  </a:cubicBezTo>
                  <a:lnTo>
                    <a:pt x="7341" y="2805"/>
                  </a:lnTo>
                  <a:cubicBezTo>
                    <a:pt x="7562" y="2805"/>
                    <a:pt x="7719" y="2647"/>
                    <a:pt x="7719" y="2458"/>
                  </a:cubicBezTo>
                  <a:lnTo>
                    <a:pt x="7719"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614" name="Google Shape;8614;p95"/>
          <p:cNvGrpSpPr/>
          <p:nvPr/>
        </p:nvGrpSpPr>
        <p:grpSpPr>
          <a:xfrm>
            <a:off x="5228804" y="3040075"/>
            <a:ext cx="473677" cy="474940"/>
            <a:chOff x="-47892800" y="3937700"/>
            <a:chExt cx="300100" cy="300900"/>
          </a:xfrm>
        </p:grpSpPr>
        <p:sp>
          <p:nvSpPr>
            <p:cNvPr id="8615" name="Google Shape;8615;p95"/>
            <p:cNvSpPr/>
            <p:nvPr/>
          </p:nvSpPr>
          <p:spPr>
            <a:xfrm>
              <a:off x="-47858150" y="3937700"/>
              <a:ext cx="70900" cy="44150"/>
            </a:xfrm>
            <a:custGeom>
              <a:avLst/>
              <a:gdLst/>
              <a:ahLst/>
              <a:cxnLst/>
              <a:rect l="l" t="t" r="r" b="b"/>
              <a:pathLst>
                <a:path w="2836" h="1766" extrusionOk="0">
                  <a:moveTo>
                    <a:pt x="1418" y="1"/>
                  </a:moveTo>
                  <a:cubicBezTo>
                    <a:pt x="631" y="1"/>
                    <a:pt x="1" y="694"/>
                    <a:pt x="1" y="1419"/>
                  </a:cubicBezTo>
                  <a:lnTo>
                    <a:pt x="1" y="1765"/>
                  </a:lnTo>
                  <a:cubicBezTo>
                    <a:pt x="442" y="1545"/>
                    <a:pt x="914" y="1419"/>
                    <a:pt x="1418" y="1419"/>
                  </a:cubicBezTo>
                  <a:cubicBezTo>
                    <a:pt x="1922" y="1419"/>
                    <a:pt x="2395" y="1545"/>
                    <a:pt x="2836" y="1765"/>
                  </a:cubicBezTo>
                  <a:lnTo>
                    <a:pt x="2836" y="1419"/>
                  </a:lnTo>
                  <a:cubicBezTo>
                    <a:pt x="2836" y="631"/>
                    <a:pt x="2206" y="1"/>
                    <a:pt x="1418"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16" name="Google Shape;8616;p95"/>
            <p:cNvSpPr/>
            <p:nvPr/>
          </p:nvSpPr>
          <p:spPr>
            <a:xfrm>
              <a:off x="-47892800" y="3991275"/>
              <a:ext cx="141000" cy="105550"/>
            </a:xfrm>
            <a:custGeom>
              <a:avLst/>
              <a:gdLst/>
              <a:ahLst/>
              <a:cxnLst/>
              <a:rect l="l" t="t" r="r" b="b"/>
              <a:pathLst>
                <a:path w="5640" h="4222" extrusionOk="0">
                  <a:moveTo>
                    <a:pt x="2836" y="0"/>
                  </a:moveTo>
                  <a:cubicBezTo>
                    <a:pt x="1292" y="0"/>
                    <a:pt x="32" y="1260"/>
                    <a:pt x="32" y="2804"/>
                  </a:cubicBezTo>
                  <a:lnTo>
                    <a:pt x="32" y="3875"/>
                  </a:lnTo>
                  <a:cubicBezTo>
                    <a:pt x="0" y="4064"/>
                    <a:pt x="158" y="4222"/>
                    <a:pt x="347" y="4222"/>
                  </a:cubicBezTo>
                  <a:lnTo>
                    <a:pt x="5293" y="4222"/>
                  </a:lnTo>
                  <a:cubicBezTo>
                    <a:pt x="5482" y="4222"/>
                    <a:pt x="5640" y="4064"/>
                    <a:pt x="5640" y="3875"/>
                  </a:cubicBezTo>
                  <a:lnTo>
                    <a:pt x="5640" y="2804"/>
                  </a:lnTo>
                  <a:cubicBezTo>
                    <a:pt x="5640" y="1260"/>
                    <a:pt x="4380" y="0"/>
                    <a:pt x="283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17" name="Google Shape;8617;p95"/>
            <p:cNvSpPr/>
            <p:nvPr/>
          </p:nvSpPr>
          <p:spPr>
            <a:xfrm>
              <a:off x="-47773875" y="3956600"/>
              <a:ext cx="119750" cy="89025"/>
            </a:xfrm>
            <a:custGeom>
              <a:avLst/>
              <a:gdLst/>
              <a:ahLst/>
              <a:cxnLst/>
              <a:rect l="l" t="t" r="r" b="b"/>
              <a:pathLst>
                <a:path w="4790" h="3561" extrusionOk="0">
                  <a:moveTo>
                    <a:pt x="1" y="1"/>
                  </a:moveTo>
                  <a:cubicBezTo>
                    <a:pt x="95" y="253"/>
                    <a:pt x="127" y="474"/>
                    <a:pt x="127" y="726"/>
                  </a:cubicBezTo>
                  <a:lnTo>
                    <a:pt x="127" y="1419"/>
                  </a:lnTo>
                  <a:lnTo>
                    <a:pt x="158" y="1419"/>
                  </a:lnTo>
                  <a:cubicBezTo>
                    <a:pt x="442" y="1639"/>
                    <a:pt x="694" y="1860"/>
                    <a:pt x="883" y="2143"/>
                  </a:cubicBezTo>
                  <a:cubicBezTo>
                    <a:pt x="1702" y="2301"/>
                    <a:pt x="2427" y="2805"/>
                    <a:pt x="2805" y="3561"/>
                  </a:cubicBezTo>
                  <a:cubicBezTo>
                    <a:pt x="3214" y="3120"/>
                    <a:pt x="3750" y="2805"/>
                    <a:pt x="4380" y="2805"/>
                  </a:cubicBezTo>
                  <a:cubicBezTo>
                    <a:pt x="4506" y="2805"/>
                    <a:pt x="4663" y="2805"/>
                    <a:pt x="4789" y="2836"/>
                  </a:cubicBezTo>
                  <a:cubicBezTo>
                    <a:pt x="4033" y="1167"/>
                    <a:pt x="2332" y="1"/>
                    <a:pt x="41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18" name="Google Shape;8618;p95"/>
            <p:cNvSpPr/>
            <p:nvPr/>
          </p:nvSpPr>
          <p:spPr>
            <a:xfrm>
              <a:off x="-47699050" y="4043250"/>
              <a:ext cx="71700" cy="70900"/>
            </a:xfrm>
            <a:custGeom>
              <a:avLst/>
              <a:gdLst/>
              <a:ahLst/>
              <a:cxnLst/>
              <a:rect l="l" t="t" r="r" b="b"/>
              <a:pathLst>
                <a:path w="2868" h="2836" extrusionOk="0">
                  <a:moveTo>
                    <a:pt x="1450" y="0"/>
                  </a:moveTo>
                  <a:cubicBezTo>
                    <a:pt x="662" y="0"/>
                    <a:pt x="1" y="694"/>
                    <a:pt x="1" y="1418"/>
                  </a:cubicBezTo>
                  <a:cubicBezTo>
                    <a:pt x="1" y="2206"/>
                    <a:pt x="662" y="2836"/>
                    <a:pt x="1450" y="2836"/>
                  </a:cubicBezTo>
                  <a:cubicBezTo>
                    <a:pt x="2237" y="2836"/>
                    <a:pt x="2868" y="2206"/>
                    <a:pt x="2868" y="1418"/>
                  </a:cubicBezTo>
                  <a:cubicBezTo>
                    <a:pt x="2868" y="631"/>
                    <a:pt x="2237" y="0"/>
                    <a:pt x="145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19" name="Google Shape;8619;p95"/>
            <p:cNvSpPr/>
            <p:nvPr/>
          </p:nvSpPr>
          <p:spPr>
            <a:xfrm>
              <a:off x="-47770725" y="4124375"/>
              <a:ext cx="178025" cy="114225"/>
            </a:xfrm>
            <a:custGeom>
              <a:avLst/>
              <a:gdLst/>
              <a:ahLst/>
              <a:cxnLst/>
              <a:rect l="l" t="t" r="r" b="b"/>
              <a:pathLst>
                <a:path w="7121" h="4569" extrusionOk="0">
                  <a:moveTo>
                    <a:pt x="3183" y="0"/>
                  </a:moveTo>
                  <a:lnTo>
                    <a:pt x="3183" y="2426"/>
                  </a:lnTo>
                  <a:lnTo>
                    <a:pt x="2490" y="2426"/>
                  </a:lnTo>
                  <a:lnTo>
                    <a:pt x="2490" y="2080"/>
                  </a:lnTo>
                  <a:cubicBezTo>
                    <a:pt x="2490" y="1891"/>
                    <a:pt x="2332" y="1733"/>
                    <a:pt x="2143" y="1733"/>
                  </a:cubicBezTo>
                  <a:cubicBezTo>
                    <a:pt x="1954" y="1733"/>
                    <a:pt x="1796" y="1891"/>
                    <a:pt x="1796" y="2080"/>
                  </a:cubicBezTo>
                  <a:lnTo>
                    <a:pt x="1796" y="2426"/>
                  </a:lnTo>
                  <a:cubicBezTo>
                    <a:pt x="788" y="2426"/>
                    <a:pt x="1" y="3214"/>
                    <a:pt x="1" y="4222"/>
                  </a:cubicBezTo>
                  <a:cubicBezTo>
                    <a:pt x="1" y="4411"/>
                    <a:pt x="158" y="4569"/>
                    <a:pt x="379" y="4569"/>
                  </a:cubicBezTo>
                  <a:lnTo>
                    <a:pt x="6711" y="4569"/>
                  </a:lnTo>
                  <a:cubicBezTo>
                    <a:pt x="6900" y="4569"/>
                    <a:pt x="7058" y="4411"/>
                    <a:pt x="7058" y="4222"/>
                  </a:cubicBezTo>
                  <a:cubicBezTo>
                    <a:pt x="7121" y="3214"/>
                    <a:pt x="6302" y="2426"/>
                    <a:pt x="5325" y="2426"/>
                  </a:cubicBezTo>
                  <a:lnTo>
                    <a:pt x="5325" y="0"/>
                  </a:lnTo>
                  <a:cubicBezTo>
                    <a:pt x="5010" y="190"/>
                    <a:pt x="4663" y="284"/>
                    <a:pt x="4254" y="284"/>
                  </a:cubicBezTo>
                  <a:cubicBezTo>
                    <a:pt x="3876" y="284"/>
                    <a:pt x="3529" y="158"/>
                    <a:pt x="3183"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20" name="Google Shape;8620;p95"/>
            <p:cNvSpPr/>
            <p:nvPr/>
          </p:nvSpPr>
          <p:spPr>
            <a:xfrm>
              <a:off x="-47830575" y="4132250"/>
              <a:ext cx="17350" cy="44125"/>
            </a:xfrm>
            <a:custGeom>
              <a:avLst/>
              <a:gdLst/>
              <a:ahLst/>
              <a:cxnLst/>
              <a:rect l="l" t="t" r="r" b="b"/>
              <a:pathLst>
                <a:path w="694" h="1765" extrusionOk="0">
                  <a:moveTo>
                    <a:pt x="347" y="1"/>
                  </a:moveTo>
                  <a:cubicBezTo>
                    <a:pt x="158" y="1"/>
                    <a:pt x="0" y="158"/>
                    <a:pt x="0" y="347"/>
                  </a:cubicBezTo>
                  <a:lnTo>
                    <a:pt x="0" y="1418"/>
                  </a:lnTo>
                  <a:cubicBezTo>
                    <a:pt x="0" y="1607"/>
                    <a:pt x="158" y="1765"/>
                    <a:pt x="347" y="1765"/>
                  </a:cubicBezTo>
                  <a:cubicBezTo>
                    <a:pt x="536" y="1765"/>
                    <a:pt x="693" y="1607"/>
                    <a:pt x="693" y="1418"/>
                  </a:cubicBezTo>
                  <a:lnTo>
                    <a:pt x="693" y="347"/>
                  </a:lnTo>
                  <a:cubicBezTo>
                    <a:pt x="693" y="158"/>
                    <a:pt x="536" y="1"/>
                    <a:pt x="34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21" name="Google Shape;8621;p95"/>
            <p:cNvSpPr/>
            <p:nvPr/>
          </p:nvSpPr>
          <p:spPr>
            <a:xfrm>
              <a:off x="-47785675" y="4112375"/>
              <a:ext cx="37825" cy="36250"/>
            </a:xfrm>
            <a:custGeom>
              <a:avLst/>
              <a:gdLst/>
              <a:ahLst/>
              <a:cxnLst/>
              <a:rect l="l" t="t" r="r" b="b"/>
              <a:pathLst>
                <a:path w="1513" h="1450" extrusionOk="0">
                  <a:moveTo>
                    <a:pt x="402" y="0"/>
                  </a:moveTo>
                  <a:cubicBezTo>
                    <a:pt x="307" y="0"/>
                    <a:pt x="205" y="24"/>
                    <a:pt x="126" y="71"/>
                  </a:cubicBezTo>
                  <a:cubicBezTo>
                    <a:pt x="0" y="197"/>
                    <a:pt x="0" y="449"/>
                    <a:pt x="126" y="607"/>
                  </a:cubicBezTo>
                  <a:lnTo>
                    <a:pt x="882" y="1331"/>
                  </a:lnTo>
                  <a:cubicBezTo>
                    <a:pt x="961" y="1410"/>
                    <a:pt x="1055" y="1449"/>
                    <a:pt x="1146" y="1449"/>
                  </a:cubicBezTo>
                  <a:cubicBezTo>
                    <a:pt x="1237" y="1449"/>
                    <a:pt x="1323" y="1410"/>
                    <a:pt x="1386" y="1331"/>
                  </a:cubicBezTo>
                  <a:cubicBezTo>
                    <a:pt x="1512" y="1237"/>
                    <a:pt x="1512" y="985"/>
                    <a:pt x="1386" y="827"/>
                  </a:cubicBezTo>
                  <a:lnTo>
                    <a:pt x="630" y="71"/>
                  </a:lnTo>
                  <a:cubicBezTo>
                    <a:pt x="583" y="24"/>
                    <a:pt x="496" y="0"/>
                    <a:pt x="402"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22" name="Google Shape;8622;p95"/>
            <p:cNvSpPr/>
            <p:nvPr/>
          </p:nvSpPr>
          <p:spPr>
            <a:xfrm>
              <a:off x="-47892800" y="4112750"/>
              <a:ext cx="37825" cy="36250"/>
            </a:xfrm>
            <a:custGeom>
              <a:avLst/>
              <a:gdLst/>
              <a:ahLst/>
              <a:cxnLst/>
              <a:rect l="l" t="t" r="r" b="b"/>
              <a:pathLst>
                <a:path w="1513" h="1450" extrusionOk="0">
                  <a:moveTo>
                    <a:pt x="1111" y="1"/>
                  </a:moveTo>
                  <a:cubicBezTo>
                    <a:pt x="1016" y="1"/>
                    <a:pt x="930" y="40"/>
                    <a:pt x="883" y="119"/>
                  </a:cubicBezTo>
                  <a:lnTo>
                    <a:pt x="126" y="844"/>
                  </a:lnTo>
                  <a:cubicBezTo>
                    <a:pt x="0" y="970"/>
                    <a:pt x="0" y="1222"/>
                    <a:pt x="126" y="1379"/>
                  </a:cubicBezTo>
                  <a:cubicBezTo>
                    <a:pt x="189" y="1426"/>
                    <a:pt x="276" y="1450"/>
                    <a:pt x="367" y="1450"/>
                  </a:cubicBezTo>
                  <a:cubicBezTo>
                    <a:pt x="457" y="1450"/>
                    <a:pt x="552" y="1426"/>
                    <a:pt x="630" y="1379"/>
                  </a:cubicBezTo>
                  <a:lnTo>
                    <a:pt x="1387" y="623"/>
                  </a:lnTo>
                  <a:cubicBezTo>
                    <a:pt x="1513" y="497"/>
                    <a:pt x="1513" y="276"/>
                    <a:pt x="1387" y="119"/>
                  </a:cubicBezTo>
                  <a:cubicBezTo>
                    <a:pt x="1308" y="40"/>
                    <a:pt x="1205" y="1"/>
                    <a:pt x="111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623" name="Google Shape;8623;p95"/>
          <p:cNvGrpSpPr/>
          <p:nvPr/>
        </p:nvGrpSpPr>
        <p:grpSpPr>
          <a:xfrm>
            <a:off x="3502531" y="3698360"/>
            <a:ext cx="473677" cy="415277"/>
            <a:chOff x="-46042675" y="3218600"/>
            <a:chExt cx="300100" cy="263100"/>
          </a:xfrm>
        </p:grpSpPr>
        <p:sp>
          <p:nvSpPr>
            <p:cNvPr id="8624" name="Google Shape;8624;p95"/>
            <p:cNvSpPr/>
            <p:nvPr/>
          </p:nvSpPr>
          <p:spPr>
            <a:xfrm>
              <a:off x="-46042675" y="3302875"/>
              <a:ext cx="35475" cy="130000"/>
            </a:xfrm>
            <a:custGeom>
              <a:avLst/>
              <a:gdLst/>
              <a:ahLst/>
              <a:cxnLst/>
              <a:rect l="l" t="t" r="r" b="b"/>
              <a:pathLst>
                <a:path w="1419" h="5200" extrusionOk="0">
                  <a:moveTo>
                    <a:pt x="1" y="1"/>
                  </a:moveTo>
                  <a:lnTo>
                    <a:pt x="1" y="5199"/>
                  </a:lnTo>
                  <a:lnTo>
                    <a:pt x="1418" y="4506"/>
                  </a:lnTo>
                  <a:lnTo>
                    <a:pt x="1418" y="726"/>
                  </a:lnTo>
                  <a:lnTo>
                    <a:pt x="1"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25" name="Google Shape;8625;p95"/>
            <p:cNvSpPr/>
            <p:nvPr/>
          </p:nvSpPr>
          <p:spPr>
            <a:xfrm>
              <a:off x="-45919025" y="3341475"/>
              <a:ext cx="53600" cy="52800"/>
            </a:xfrm>
            <a:custGeom>
              <a:avLst/>
              <a:gdLst/>
              <a:ahLst/>
              <a:cxnLst/>
              <a:rect l="l" t="t" r="r" b="b"/>
              <a:pathLst>
                <a:path w="2144" h="2112" extrusionOk="0">
                  <a:moveTo>
                    <a:pt x="1072" y="1"/>
                  </a:moveTo>
                  <a:cubicBezTo>
                    <a:pt x="473" y="1"/>
                    <a:pt x="1" y="473"/>
                    <a:pt x="1" y="1072"/>
                  </a:cubicBezTo>
                  <a:cubicBezTo>
                    <a:pt x="1" y="1639"/>
                    <a:pt x="473" y="2112"/>
                    <a:pt x="1072" y="2112"/>
                  </a:cubicBezTo>
                  <a:cubicBezTo>
                    <a:pt x="1671" y="2112"/>
                    <a:pt x="2143" y="1639"/>
                    <a:pt x="2143" y="1072"/>
                  </a:cubicBezTo>
                  <a:cubicBezTo>
                    <a:pt x="2143" y="473"/>
                    <a:pt x="1639" y="1"/>
                    <a:pt x="1072"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26" name="Google Shape;8626;p95"/>
            <p:cNvSpPr/>
            <p:nvPr/>
          </p:nvSpPr>
          <p:spPr>
            <a:xfrm>
              <a:off x="-45778025" y="3302875"/>
              <a:ext cx="35450" cy="130000"/>
            </a:xfrm>
            <a:custGeom>
              <a:avLst/>
              <a:gdLst/>
              <a:ahLst/>
              <a:cxnLst/>
              <a:rect l="l" t="t" r="r" b="b"/>
              <a:pathLst>
                <a:path w="1418" h="5200" extrusionOk="0">
                  <a:moveTo>
                    <a:pt x="1418" y="1"/>
                  </a:moveTo>
                  <a:lnTo>
                    <a:pt x="0" y="726"/>
                  </a:lnTo>
                  <a:lnTo>
                    <a:pt x="0" y="4506"/>
                  </a:lnTo>
                  <a:lnTo>
                    <a:pt x="1418" y="5199"/>
                  </a:lnTo>
                  <a:lnTo>
                    <a:pt x="1418"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27" name="Google Shape;8627;p95"/>
            <p:cNvSpPr/>
            <p:nvPr/>
          </p:nvSpPr>
          <p:spPr>
            <a:xfrm>
              <a:off x="-46042675" y="3235950"/>
              <a:ext cx="300100" cy="245750"/>
            </a:xfrm>
            <a:custGeom>
              <a:avLst/>
              <a:gdLst/>
              <a:ahLst/>
              <a:cxnLst/>
              <a:rect l="l" t="t" r="r" b="b"/>
              <a:pathLst>
                <a:path w="12004" h="9830" extrusionOk="0">
                  <a:moveTo>
                    <a:pt x="6018" y="2142"/>
                  </a:moveTo>
                  <a:cubicBezTo>
                    <a:pt x="7751" y="2142"/>
                    <a:pt x="9168" y="3560"/>
                    <a:pt x="9168" y="5293"/>
                  </a:cubicBezTo>
                  <a:cubicBezTo>
                    <a:pt x="9168" y="7026"/>
                    <a:pt x="7751" y="8443"/>
                    <a:pt x="6018" y="8443"/>
                  </a:cubicBezTo>
                  <a:cubicBezTo>
                    <a:pt x="4285" y="8443"/>
                    <a:pt x="2867" y="7026"/>
                    <a:pt x="2867" y="5293"/>
                  </a:cubicBezTo>
                  <a:cubicBezTo>
                    <a:pt x="2867" y="3560"/>
                    <a:pt x="4285" y="2142"/>
                    <a:pt x="6018" y="2142"/>
                  </a:cubicBezTo>
                  <a:close/>
                  <a:moveTo>
                    <a:pt x="1765" y="0"/>
                  </a:moveTo>
                  <a:cubicBezTo>
                    <a:pt x="1576" y="0"/>
                    <a:pt x="1418" y="158"/>
                    <a:pt x="1418" y="378"/>
                  </a:cubicBezTo>
                  <a:lnTo>
                    <a:pt x="1418" y="725"/>
                  </a:lnTo>
                  <a:lnTo>
                    <a:pt x="1072" y="725"/>
                  </a:lnTo>
                  <a:cubicBezTo>
                    <a:pt x="473" y="725"/>
                    <a:pt x="1" y="1197"/>
                    <a:pt x="1" y="1796"/>
                  </a:cubicBezTo>
                  <a:lnTo>
                    <a:pt x="1" y="1890"/>
                  </a:lnTo>
                  <a:lnTo>
                    <a:pt x="1922" y="2835"/>
                  </a:lnTo>
                  <a:cubicBezTo>
                    <a:pt x="2048" y="2930"/>
                    <a:pt x="2143" y="3056"/>
                    <a:pt x="2143" y="3151"/>
                  </a:cubicBezTo>
                  <a:lnTo>
                    <a:pt x="2143" y="7372"/>
                  </a:lnTo>
                  <a:cubicBezTo>
                    <a:pt x="2143" y="7498"/>
                    <a:pt x="2048" y="7624"/>
                    <a:pt x="1922" y="7687"/>
                  </a:cubicBezTo>
                  <a:lnTo>
                    <a:pt x="1" y="8632"/>
                  </a:lnTo>
                  <a:lnTo>
                    <a:pt x="1" y="8758"/>
                  </a:lnTo>
                  <a:cubicBezTo>
                    <a:pt x="1" y="9357"/>
                    <a:pt x="473" y="9830"/>
                    <a:pt x="1072" y="9830"/>
                  </a:cubicBezTo>
                  <a:lnTo>
                    <a:pt x="10964" y="9830"/>
                  </a:lnTo>
                  <a:cubicBezTo>
                    <a:pt x="11531" y="9830"/>
                    <a:pt x="12004" y="9357"/>
                    <a:pt x="12004" y="8758"/>
                  </a:cubicBezTo>
                  <a:lnTo>
                    <a:pt x="12004" y="8632"/>
                  </a:lnTo>
                  <a:lnTo>
                    <a:pt x="10082" y="7687"/>
                  </a:lnTo>
                  <a:cubicBezTo>
                    <a:pt x="9956" y="7624"/>
                    <a:pt x="9893" y="7498"/>
                    <a:pt x="9893" y="7372"/>
                  </a:cubicBezTo>
                  <a:lnTo>
                    <a:pt x="9893" y="3151"/>
                  </a:lnTo>
                  <a:cubicBezTo>
                    <a:pt x="9893" y="3056"/>
                    <a:pt x="9956" y="2930"/>
                    <a:pt x="10082" y="2835"/>
                  </a:cubicBezTo>
                  <a:lnTo>
                    <a:pt x="12004" y="1890"/>
                  </a:lnTo>
                  <a:lnTo>
                    <a:pt x="12004" y="1796"/>
                  </a:lnTo>
                  <a:cubicBezTo>
                    <a:pt x="12004" y="1197"/>
                    <a:pt x="11531" y="725"/>
                    <a:pt x="10933" y="725"/>
                  </a:cubicBezTo>
                  <a:lnTo>
                    <a:pt x="2143" y="725"/>
                  </a:lnTo>
                  <a:lnTo>
                    <a:pt x="2143" y="378"/>
                  </a:lnTo>
                  <a:cubicBezTo>
                    <a:pt x="2143" y="158"/>
                    <a:pt x="1985" y="0"/>
                    <a:pt x="1765"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28" name="Google Shape;8628;p95"/>
            <p:cNvSpPr/>
            <p:nvPr/>
          </p:nvSpPr>
          <p:spPr>
            <a:xfrm>
              <a:off x="-45952875" y="3306025"/>
              <a:ext cx="122100" cy="122125"/>
            </a:xfrm>
            <a:custGeom>
              <a:avLst/>
              <a:gdLst/>
              <a:ahLst/>
              <a:cxnLst/>
              <a:rect l="l" t="t" r="r" b="b"/>
              <a:pathLst>
                <a:path w="4884" h="4885" extrusionOk="0">
                  <a:moveTo>
                    <a:pt x="2426" y="663"/>
                  </a:moveTo>
                  <a:cubicBezTo>
                    <a:pt x="3403" y="663"/>
                    <a:pt x="4190" y="1450"/>
                    <a:pt x="4190" y="2458"/>
                  </a:cubicBezTo>
                  <a:cubicBezTo>
                    <a:pt x="4159" y="3435"/>
                    <a:pt x="3371" y="4223"/>
                    <a:pt x="2426" y="4223"/>
                  </a:cubicBezTo>
                  <a:cubicBezTo>
                    <a:pt x="1449" y="4223"/>
                    <a:pt x="662" y="3435"/>
                    <a:pt x="662" y="2458"/>
                  </a:cubicBezTo>
                  <a:cubicBezTo>
                    <a:pt x="662" y="1450"/>
                    <a:pt x="1449" y="663"/>
                    <a:pt x="2426" y="663"/>
                  </a:cubicBezTo>
                  <a:close/>
                  <a:moveTo>
                    <a:pt x="2426" y="1"/>
                  </a:moveTo>
                  <a:cubicBezTo>
                    <a:pt x="1103" y="1"/>
                    <a:pt x="0" y="1104"/>
                    <a:pt x="0" y="2458"/>
                  </a:cubicBezTo>
                  <a:cubicBezTo>
                    <a:pt x="0" y="3782"/>
                    <a:pt x="1103" y="4884"/>
                    <a:pt x="2426" y="4884"/>
                  </a:cubicBezTo>
                  <a:cubicBezTo>
                    <a:pt x="3781" y="4884"/>
                    <a:pt x="4883" y="3782"/>
                    <a:pt x="4883" y="2458"/>
                  </a:cubicBezTo>
                  <a:cubicBezTo>
                    <a:pt x="4883" y="1104"/>
                    <a:pt x="3781" y="1"/>
                    <a:pt x="242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29" name="Google Shape;8629;p95"/>
            <p:cNvSpPr/>
            <p:nvPr/>
          </p:nvSpPr>
          <p:spPr>
            <a:xfrm>
              <a:off x="-45941075" y="3218600"/>
              <a:ext cx="98475" cy="17375"/>
            </a:xfrm>
            <a:custGeom>
              <a:avLst/>
              <a:gdLst/>
              <a:ahLst/>
              <a:cxnLst/>
              <a:rect l="l" t="t" r="r" b="b"/>
              <a:pathLst>
                <a:path w="3939" h="695" extrusionOk="0">
                  <a:moveTo>
                    <a:pt x="536" y="1"/>
                  </a:moveTo>
                  <a:cubicBezTo>
                    <a:pt x="410" y="1"/>
                    <a:pt x="316" y="64"/>
                    <a:pt x="221" y="190"/>
                  </a:cubicBezTo>
                  <a:lnTo>
                    <a:pt x="1" y="694"/>
                  </a:lnTo>
                  <a:lnTo>
                    <a:pt x="3939" y="694"/>
                  </a:lnTo>
                  <a:lnTo>
                    <a:pt x="3655" y="190"/>
                  </a:lnTo>
                  <a:cubicBezTo>
                    <a:pt x="3592" y="64"/>
                    <a:pt x="3466" y="1"/>
                    <a:pt x="334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630" name="Google Shape;8630;p95"/>
          <p:cNvGrpSpPr/>
          <p:nvPr/>
        </p:nvGrpSpPr>
        <p:grpSpPr>
          <a:xfrm>
            <a:off x="3502531" y="4250959"/>
            <a:ext cx="473677" cy="430824"/>
            <a:chOff x="-46042675" y="3568700"/>
            <a:chExt cx="300100" cy="272950"/>
          </a:xfrm>
        </p:grpSpPr>
        <p:sp>
          <p:nvSpPr>
            <p:cNvPr id="8631" name="Google Shape;8631;p95"/>
            <p:cNvSpPr/>
            <p:nvPr/>
          </p:nvSpPr>
          <p:spPr>
            <a:xfrm>
              <a:off x="-46042675" y="3758125"/>
              <a:ext cx="115025" cy="83525"/>
            </a:xfrm>
            <a:custGeom>
              <a:avLst/>
              <a:gdLst/>
              <a:ahLst/>
              <a:cxnLst/>
              <a:rect l="l" t="t" r="r" b="b"/>
              <a:pathLst>
                <a:path w="4601" h="3341" extrusionOk="0">
                  <a:moveTo>
                    <a:pt x="1985" y="1"/>
                  </a:moveTo>
                  <a:lnTo>
                    <a:pt x="127" y="1797"/>
                  </a:lnTo>
                  <a:cubicBezTo>
                    <a:pt x="32" y="1891"/>
                    <a:pt x="1" y="2017"/>
                    <a:pt x="32" y="2112"/>
                  </a:cubicBezTo>
                  <a:cubicBezTo>
                    <a:pt x="95" y="2238"/>
                    <a:pt x="158" y="2332"/>
                    <a:pt x="284" y="2364"/>
                  </a:cubicBezTo>
                  <a:lnTo>
                    <a:pt x="3277" y="3340"/>
                  </a:lnTo>
                  <a:lnTo>
                    <a:pt x="3403" y="3340"/>
                  </a:lnTo>
                  <a:cubicBezTo>
                    <a:pt x="3466" y="3340"/>
                    <a:pt x="3592" y="3309"/>
                    <a:pt x="3624" y="3214"/>
                  </a:cubicBezTo>
                  <a:lnTo>
                    <a:pt x="4600" y="2238"/>
                  </a:lnTo>
                  <a:lnTo>
                    <a:pt x="2395" y="1639"/>
                  </a:lnTo>
                  <a:cubicBezTo>
                    <a:pt x="2367" y="1650"/>
                    <a:pt x="2340" y="1656"/>
                    <a:pt x="2316" y="1656"/>
                  </a:cubicBezTo>
                  <a:cubicBezTo>
                    <a:pt x="2206" y="1656"/>
                    <a:pt x="2143" y="1548"/>
                    <a:pt x="2143" y="1418"/>
                  </a:cubicBezTo>
                  <a:lnTo>
                    <a:pt x="1985"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32" name="Google Shape;8632;p95"/>
            <p:cNvSpPr/>
            <p:nvPr/>
          </p:nvSpPr>
          <p:spPr>
            <a:xfrm>
              <a:off x="-45866250" y="3654175"/>
              <a:ext cx="37825" cy="37825"/>
            </a:xfrm>
            <a:custGeom>
              <a:avLst/>
              <a:gdLst/>
              <a:ahLst/>
              <a:cxnLst/>
              <a:rect l="l" t="t" r="r" b="b"/>
              <a:pathLst>
                <a:path w="1513" h="1513" extrusionOk="0">
                  <a:moveTo>
                    <a:pt x="1009" y="0"/>
                  </a:moveTo>
                  <a:lnTo>
                    <a:pt x="1" y="1008"/>
                  </a:lnTo>
                  <a:lnTo>
                    <a:pt x="505" y="1512"/>
                  </a:lnTo>
                  <a:lnTo>
                    <a:pt x="1513" y="504"/>
                  </a:lnTo>
                  <a:lnTo>
                    <a:pt x="1009"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33" name="Google Shape;8633;p95"/>
            <p:cNvSpPr/>
            <p:nvPr/>
          </p:nvSpPr>
          <p:spPr>
            <a:xfrm>
              <a:off x="-45828450" y="3629750"/>
              <a:ext cx="25225" cy="25225"/>
            </a:xfrm>
            <a:custGeom>
              <a:avLst/>
              <a:gdLst/>
              <a:ahLst/>
              <a:cxnLst/>
              <a:rect l="l" t="t" r="r" b="b"/>
              <a:pathLst>
                <a:path w="1009" h="1009" extrusionOk="0">
                  <a:moveTo>
                    <a:pt x="505" y="0"/>
                  </a:moveTo>
                  <a:lnTo>
                    <a:pt x="1" y="505"/>
                  </a:lnTo>
                  <a:lnTo>
                    <a:pt x="505" y="1009"/>
                  </a:lnTo>
                  <a:lnTo>
                    <a:pt x="1009" y="505"/>
                  </a:lnTo>
                  <a:lnTo>
                    <a:pt x="505"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34" name="Google Shape;8634;p95"/>
            <p:cNvSpPr/>
            <p:nvPr/>
          </p:nvSpPr>
          <p:spPr>
            <a:xfrm>
              <a:off x="-45979675" y="3568700"/>
              <a:ext cx="237100" cy="237800"/>
            </a:xfrm>
            <a:custGeom>
              <a:avLst/>
              <a:gdLst/>
              <a:ahLst/>
              <a:cxnLst/>
              <a:rect l="l" t="t" r="r" b="b"/>
              <a:pathLst>
                <a:path w="9484" h="9512" extrusionOk="0">
                  <a:moveTo>
                    <a:pt x="6499" y="1615"/>
                  </a:moveTo>
                  <a:cubicBezTo>
                    <a:pt x="6593" y="1615"/>
                    <a:pt x="6696" y="1639"/>
                    <a:pt x="6774" y="1686"/>
                  </a:cubicBezTo>
                  <a:lnTo>
                    <a:pt x="7751" y="2695"/>
                  </a:lnTo>
                  <a:cubicBezTo>
                    <a:pt x="7909" y="2852"/>
                    <a:pt x="7909" y="3073"/>
                    <a:pt x="7751" y="3199"/>
                  </a:cubicBezTo>
                  <a:lnTo>
                    <a:pt x="5262" y="5687"/>
                  </a:lnTo>
                  <a:cubicBezTo>
                    <a:pt x="5215" y="5750"/>
                    <a:pt x="5128" y="5782"/>
                    <a:pt x="5034" y="5782"/>
                  </a:cubicBezTo>
                  <a:cubicBezTo>
                    <a:pt x="4939" y="5782"/>
                    <a:pt x="4837" y="5750"/>
                    <a:pt x="4758" y="5687"/>
                  </a:cubicBezTo>
                  <a:lnTo>
                    <a:pt x="3782" y="4711"/>
                  </a:lnTo>
                  <a:cubicBezTo>
                    <a:pt x="3656" y="4585"/>
                    <a:pt x="3656" y="4333"/>
                    <a:pt x="3782" y="4175"/>
                  </a:cubicBezTo>
                  <a:lnTo>
                    <a:pt x="6270" y="1686"/>
                  </a:lnTo>
                  <a:cubicBezTo>
                    <a:pt x="6318" y="1639"/>
                    <a:pt x="6404" y="1615"/>
                    <a:pt x="6499" y="1615"/>
                  </a:cubicBezTo>
                  <a:close/>
                  <a:moveTo>
                    <a:pt x="3506" y="5593"/>
                  </a:moveTo>
                  <a:cubicBezTo>
                    <a:pt x="3600" y="5593"/>
                    <a:pt x="3703" y="5624"/>
                    <a:pt x="3782" y="5687"/>
                  </a:cubicBezTo>
                  <a:cubicBezTo>
                    <a:pt x="3939" y="5845"/>
                    <a:pt x="3939" y="6034"/>
                    <a:pt x="3782" y="6192"/>
                  </a:cubicBezTo>
                  <a:lnTo>
                    <a:pt x="2553" y="7420"/>
                  </a:lnTo>
                  <a:cubicBezTo>
                    <a:pt x="2490" y="7483"/>
                    <a:pt x="2403" y="7515"/>
                    <a:pt x="2313" y="7515"/>
                  </a:cubicBezTo>
                  <a:cubicBezTo>
                    <a:pt x="2222" y="7515"/>
                    <a:pt x="2128" y="7483"/>
                    <a:pt x="2049" y="7420"/>
                  </a:cubicBezTo>
                  <a:cubicBezTo>
                    <a:pt x="1923" y="7294"/>
                    <a:pt x="1923" y="7074"/>
                    <a:pt x="2049" y="6916"/>
                  </a:cubicBezTo>
                  <a:lnTo>
                    <a:pt x="3277" y="5687"/>
                  </a:lnTo>
                  <a:cubicBezTo>
                    <a:pt x="3325" y="5624"/>
                    <a:pt x="3411" y="5593"/>
                    <a:pt x="3506" y="5593"/>
                  </a:cubicBezTo>
                  <a:close/>
                  <a:moveTo>
                    <a:pt x="7034" y="1"/>
                  </a:moveTo>
                  <a:cubicBezTo>
                    <a:pt x="6396" y="1"/>
                    <a:pt x="5766" y="237"/>
                    <a:pt x="5325" y="710"/>
                  </a:cubicBezTo>
                  <a:lnTo>
                    <a:pt x="127" y="5908"/>
                  </a:lnTo>
                  <a:cubicBezTo>
                    <a:pt x="32" y="6003"/>
                    <a:pt x="1" y="6129"/>
                    <a:pt x="1" y="6192"/>
                  </a:cubicBezTo>
                  <a:lnTo>
                    <a:pt x="221" y="8428"/>
                  </a:lnTo>
                  <a:cubicBezTo>
                    <a:pt x="221" y="8586"/>
                    <a:pt x="347" y="8712"/>
                    <a:pt x="505" y="8743"/>
                  </a:cubicBezTo>
                  <a:lnTo>
                    <a:pt x="3214" y="9500"/>
                  </a:lnTo>
                  <a:cubicBezTo>
                    <a:pt x="3248" y="9508"/>
                    <a:pt x="3282" y="9512"/>
                    <a:pt x="3316" y="9512"/>
                  </a:cubicBezTo>
                  <a:cubicBezTo>
                    <a:pt x="3408" y="9512"/>
                    <a:pt x="3500" y="9483"/>
                    <a:pt x="3592" y="9437"/>
                  </a:cubicBezTo>
                  <a:lnTo>
                    <a:pt x="8791" y="4238"/>
                  </a:lnTo>
                  <a:cubicBezTo>
                    <a:pt x="9263" y="3766"/>
                    <a:pt x="9484" y="3167"/>
                    <a:pt x="9484" y="2505"/>
                  </a:cubicBezTo>
                  <a:cubicBezTo>
                    <a:pt x="9484" y="1812"/>
                    <a:pt x="9200" y="1182"/>
                    <a:pt x="8791" y="710"/>
                  </a:cubicBezTo>
                  <a:cubicBezTo>
                    <a:pt x="8318" y="237"/>
                    <a:pt x="7672" y="1"/>
                    <a:pt x="7034"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635" name="Google Shape;8635;p95"/>
          <p:cNvGrpSpPr/>
          <p:nvPr/>
        </p:nvGrpSpPr>
        <p:grpSpPr>
          <a:xfrm>
            <a:off x="3558466" y="4833586"/>
            <a:ext cx="361809" cy="474743"/>
            <a:chOff x="-46007225" y="3937825"/>
            <a:chExt cx="229225" cy="300775"/>
          </a:xfrm>
        </p:grpSpPr>
        <p:sp>
          <p:nvSpPr>
            <p:cNvPr id="8636" name="Google Shape;8636;p95"/>
            <p:cNvSpPr/>
            <p:nvPr/>
          </p:nvSpPr>
          <p:spPr>
            <a:xfrm>
              <a:off x="-45813475" y="3990475"/>
              <a:ext cx="35475" cy="17350"/>
            </a:xfrm>
            <a:custGeom>
              <a:avLst/>
              <a:gdLst/>
              <a:ahLst/>
              <a:cxnLst/>
              <a:rect l="l" t="t" r="r" b="b"/>
              <a:pathLst>
                <a:path w="1419" h="694" extrusionOk="0">
                  <a:moveTo>
                    <a:pt x="347" y="1"/>
                  </a:moveTo>
                  <a:cubicBezTo>
                    <a:pt x="158" y="1"/>
                    <a:pt x="0" y="158"/>
                    <a:pt x="0" y="347"/>
                  </a:cubicBezTo>
                  <a:cubicBezTo>
                    <a:pt x="0" y="536"/>
                    <a:pt x="158" y="694"/>
                    <a:pt x="347" y="694"/>
                  </a:cubicBezTo>
                  <a:lnTo>
                    <a:pt x="1072" y="694"/>
                  </a:lnTo>
                  <a:cubicBezTo>
                    <a:pt x="1261" y="694"/>
                    <a:pt x="1418" y="536"/>
                    <a:pt x="1418" y="347"/>
                  </a:cubicBezTo>
                  <a:cubicBezTo>
                    <a:pt x="1418" y="158"/>
                    <a:pt x="1261" y="1"/>
                    <a:pt x="1072"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37" name="Google Shape;8637;p95"/>
            <p:cNvSpPr/>
            <p:nvPr/>
          </p:nvSpPr>
          <p:spPr>
            <a:xfrm>
              <a:off x="-46007225" y="3990475"/>
              <a:ext cx="35450" cy="17350"/>
            </a:xfrm>
            <a:custGeom>
              <a:avLst/>
              <a:gdLst/>
              <a:ahLst/>
              <a:cxnLst/>
              <a:rect l="l" t="t" r="r" b="b"/>
              <a:pathLst>
                <a:path w="1418" h="694" extrusionOk="0">
                  <a:moveTo>
                    <a:pt x="347" y="1"/>
                  </a:moveTo>
                  <a:cubicBezTo>
                    <a:pt x="158" y="1"/>
                    <a:pt x="0" y="158"/>
                    <a:pt x="0" y="347"/>
                  </a:cubicBezTo>
                  <a:cubicBezTo>
                    <a:pt x="0" y="536"/>
                    <a:pt x="158" y="694"/>
                    <a:pt x="347" y="694"/>
                  </a:cubicBezTo>
                  <a:lnTo>
                    <a:pt x="1071" y="694"/>
                  </a:lnTo>
                  <a:cubicBezTo>
                    <a:pt x="1260" y="694"/>
                    <a:pt x="1418" y="536"/>
                    <a:pt x="1418" y="347"/>
                  </a:cubicBezTo>
                  <a:cubicBezTo>
                    <a:pt x="1418" y="158"/>
                    <a:pt x="1260" y="1"/>
                    <a:pt x="107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38" name="Google Shape;8638;p95"/>
            <p:cNvSpPr/>
            <p:nvPr/>
          </p:nvSpPr>
          <p:spPr>
            <a:xfrm>
              <a:off x="-45826875" y="3937825"/>
              <a:ext cx="35475" cy="26750"/>
            </a:xfrm>
            <a:custGeom>
              <a:avLst/>
              <a:gdLst/>
              <a:ahLst/>
              <a:cxnLst/>
              <a:rect l="l" t="t" r="r" b="b"/>
              <a:pathLst>
                <a:path w="1419" h="1070" extrusionOk="0">
                  <a:moveTo>
                    <a:pt x="993" y="0"/>
                  </a:moveTo>
                  <a:cubicBezTo>
                    <a:pt x="932" y="0"/>
                    <a:pt x="871" y="18"/>
                    <a:pt x="820" y="59"/>
                  </a:cubicBezTo>
                  <a:lnTo>
                    <a:pt x="221" y="405"/>
                  </a:lnTo>
                  <a:cubicBezTo>
                    <a:pt x="64" y="500"/>
                    <a:pt x="1" y="720"/>
                    <a:pt x="127" y="878"/>
                  </a:cubicBezTo>
                  <a:cubicBezTo>
                    <a:pt x="188" y="1000"/>
                    <a:pt x="288" y="1070"/>
                    <a:pt x="403" y="1070"/>
                  </a:cubicBezTo>
                  <a:cubicBezTo>
                    <a:pt x="466" y="1070"/>
                    <a:pt x="533" y="1049"/>
                    <a:pt x="599" y="1004"/>
                  </a:cubicBezTo>
                  <a:lnTo>
                    <a:pt x="1167" y="657"/>
                  </a:lnTo>
                  <a:cubicBezTo>
                    <a:pt x="1324" y="563"/>
                    <a:pt x="1419" y="342"/>
                    <a:pt x="1293" y="185"/>
                  </a:cubicBezTo>
                  <a:cubicBezTo>
                    <a:pt x="1250" y="78"/>
                    <a:pt x="1121" y="0"/>
                    <a:pt x="993"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39" name="Google Shape;8639;p95"/>
            <p:cNvSpPr/>
            <p:nvPr/>
          </p:nvSpPr>
          <p:spPr>
            <a:xfrm>
              <a:off x="-45993850" y="4034625"/>
              <a:ext cx="35475" cy="25850"/>
            </a:xfrm>
            <a:custGeom>
              <a:avLst/>
              <a:gdLst/>
              <a:ahLst/>
              <a:cxnLst/>
              <a:rect l="l" t="t" r="r" b="b"/>
              <a:pathLst>
                <a:path w="1419" h="1034" extrusionOk="0">
                  <a:moveTo>
                    <a:pt x="1014" y="0"/>
                  </a:moveTo>
                  <a:cubicBezTo>
                    <a:pt x="958" y="0"/>
                    <a:pt x="901" y="10"/>
                    <a:pt x="851" y="30"/>
                  </a:cubicBezTo>
                  <a:lnTo>
                    <a:pt x="253" y="377"/>
                  </a:lnTo>
                  <a:cubicBezTo>
                    <a:pt x="95" y="472"/>
                    <a:pt x="1" y="692"/>
                    <a:pt x="127" y="850"/>
                  </a:cubicBezTo>
                  <a:cubicBezTo>
                    <a:pt x="191" y="956"/>
                    <a:pt x="313" y="1034"/>
                    <a:pt x="433" y="1034"/>
                  </a:cubicBezTo>
                  <a:cubicBezTo>
                    <a:pt x="491" y="1034"/>
                    <a:pt x="549" y="1016"/>
                    <a:pt x="599" y="976"/>
                  </a:cubicBezTo>
                  <a:lnTo>
                    <a:pt x="1198" y="629"/>
                  </a:lnTo>
                  <a:cubicBezTo>
                    <a:pt x="1356" y="566"/>
                    <a:pt x="1419" y="314"/>
                    <a:pt x="1324" y="156"/>
                  </a:cubicBezTo>
                  <a:cubicBezTo>
                    <a:pt x="1259" y="49"/>
                    <a:pt x="1136" y="0"/>
                    <a:pt x="1014"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40" name="Google Shape;8640;p95"/>
            <p:cNvSpPr/>
            <p:nvPr/>
          </p:nvSpPr>
          <p:spPr>
            <a:xfrm>
              <a:off x="-45825300" y="4034625"/>
              <a:ext cx="34675" cy="25725"/>
            </a:xfrm>
            <a:custGeom>
              <a:avLst/>
              <a:gdLst/>
              <a:ahLst/>
              <a:cxnLst/>
              <a:rect l="l" t="t" r="r" b="b"/>
              <a:pathLst>
                <a:path w="1387" h="1029" extrusionOk="0">
                  <a:moveTo>
                    <a:pt x="399" y="0"/>
                  </a:moveTo>
                  <a:cubicBezTo>
                    <a:pt x="270" y="0"/>
                    <a:pt x="138" y="49"/>
                    <a:pt x="95" y="156"/>
                  </a:cubicBezTo>
                  <a:cubicBezTo>
                    <a:pt x="1" y="314"/>
                    <a:pt x="32" y="566"/>
                    <a:pt x="190" y="629"/>
                  </a:cubicBezTo>
                  <a:lnTo>
                    <a:pt x="789" y="976"/>
                  </a:lnTo>
                  <a:cubicBezTo>
                    <a:pt x="848" y="1011"/>
                    <a:pt x="920" y="1029"/>
                    <a:pt x="991" y="1029"/>
                  </a:cubicBezTo>
                  <a:cubicBezTo>
                    <a:pt x="1108" y="1029"/>
                    <a:pt x="1222" y="980"/>
                    <a:pt x="1261" y="881"/>
                  </a:cubicBezTo>
                  <a:cubicBezTo>
                    <a:pt x="1387" y="692"/>
                    <a:pt x="1324" y="503"/>
                    <a:pt x="1135" y="408"/>
                  </a:cubicBezTo>
                  <a:lnTo>
                    <a:pt x="568" y="30"/>
                  </a:lnTo>
                  <a:cubicBezTo>
                    <a:pt x="518" y="10"/>
                    <a:pt x="459" y="0"/>
                    <a:pt x="399"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41" name="Google Shape;8641;p95"/>
            <p:cNvSpPr/>
            <p:nvPr/>
          </p:nvSpPr>
          <p:spPr>
            <a:xfrm>
              <a:off x="-45992275" y="3938175"/>
              <a:ext cx="33900" cy="25525"/>
            </a:xfrm>
            <a:custGeom>
              <a:avLst/>
              <a:gdLst/>
              <a:ahLst/>
              <a:cxnLst/>
              <a:rect l="l" t="t" r="r" b="b"/>
              <a:pathLst>
                <a:path w="1356" h="1021" extrusionOk="0">
                  <a:moveTo>
                    <a:pt x="372" y="0"/>
                  </a:moveTo>
                  <a:cubicBezTo>
                    <a:pt x="250" y="0"/>
                    <a:pt x="128" y="64"/>
                    <a:pt x="64" y="171"/>
                  </a:cubicBezTo>
                  <a:cubicBezTo>
                    <a:pt x="1" y="328"/>
                    <a:pt x="32" y="549"/>
                    <a:pt x="190" y="643"/>
                  </a:cubicBezTo>
                  <a:lnTo>
                    <a:pt x="788" y="990"/>
                  </a:lnTo>
                  <a:cubicBezTo>
                    <a:pt x="838" y="1010"/>
                    <a:pt x="895" y="1020"/>
                    <a:pt x="951" y="1020"/>
                  </a:cubicBezTo>
                  <a:cubicBezTo>
                    <a:pt x="1073" y="1020"/>
                    <a:pt x="1196" y="972"/>
                    <a:pt x="1261" y="864"/>
                  </a:cubicBezTo>
                  <a:cubicBezTo>
                    <a:pt x="1356" y="706"/>
                    <a:pt x="1293" y="517"/>
                    <a:pt x="1135" y="391"/>
                  </a:cubicBezTo>
                  <a:lnTo>
                    <a:pt x="536" y="45"/>
                  </a:lnTo>
                  <a:cubicBezTo>
                    <a:pt x="486" y="15"/>
                    <a:pt x="429" y="0"/>
                    <a:pt x="372"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42" name="Google Shape;8642;p95"/>
            <p:cNvSpPr/>
            <p:nvPr/>
          </p:nvSpPr>
          <p:spPr>
            <a:xfrm>
              <a:off x="-45953675" y="4078700"/>
              <a:ext cx="122900" cy="35450"/>
            </a:xfrm>
            <a:custGeom>
              <a:avLst/>
              <a:gdLst/>
              <a:ahLst/>
              <a:cxnLst/>
              <a:rect l="l" t="t" r="r" b="b"/>
              <a:pathLst>
                <a:path w="4916" h="1418" extrusionOk="0">
                  <a:moveTo>
                    <a:pt x="347" y="0"/>
                  </a:moveTo>
                  <a:cubicBezTo>
                    <a:pt x="158" y="0"/>
                    <a:pt x="1" y="158"/>
                    <a:pt x="1" y="378"/>
                  </a:cubicBezTo>
                  <a:cubicBezTo>
                    <a:pt x="1" y="567"/>
                    <a:pt x="158" y="725"/>
                    <a:pt x="347" y="725"/>
                  </a:cubicBezTo>
                  <a:lnTo>
                    <a:pt x="1040" y="725"/>
                  </a:lnTo>
                  <a:lnTo>
                    <a:pt x="1040" y="1418"/>
                  </a:lnTo>
                  <a:lnTo>
                    <a:pt x="3844" y="1418"/>
                  </a:lnTo>
                  <a:lnTo>
                    <a:pt x="3844" y="725"/>
                  </a:lnTo>
                  <a:lnTo>
                    <a:pt x="4569" y="725"/>
                  </a:lnTo>
                  <a:cubicBezTo>
                    <a:pt x="4758" y="725"/>
                    <a:pt x="4915" y="567"/>
                    <a:pt x="4915" y="378"/>
                  </a:cubicBezTo>
                  <a:cubicBezTo>
                    <a:pt x="4915" y="158"/>
                    <a:pt x="4758" y="0"/>
                    <a:pt x="453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43" name="Google Shape;8643;p95"/>
            <p:cNvSpPr/>
            <p:nvPr/>
          </p:nvSpPr>
          <p:spPr>
            <a:xfrm>
              <a:off x="-45956025" y="3938325"/>
              <a:ext cx="126025" cy="123075"/>
            </a:xfrm>
            <a:custGeom>
              <a:avLst/>
              <a:gdLst/>
              <a:ahLst/>
              <a:cxnLst/>
              <a:rect l="l" t="t" r="r" b="b"/>
              <a:pathLst>
                <a:path w="5041" h="4923" extrusionOk="0">
                  <a:moveTo>
                    <a:pt x="2557" y="1"/>
                  </a:moveTo>
                  <a:cubicBezTo>
                    <a:pt x="2408" y="1"/>
                    <a:pt x="2259" y="13"/>
                    <a:pt x="2111" y="39"/>
                  </a:cubicBezTo>
                  <a:cubicBezTo>
                    <a:pt x="1134" y="196"/>
                    <a:pt x="315" y="1016"/>
                    <a:pt x="158" y="1992"/>
                  </a:cubicBezTo>
                  <a:cubicBezTo>
                    <a:pt x="0" y="2874"/>
                    <a:pt x="284" y="3410"/>
                    <a:pt x="693" y="4103"/>
                  </a:cubicBezTo>
                  <a:cubicBezTo>
                    <a:pt x="914" y="4355"/>
                    <a:pt x="1071" y="4639"/>
                    <a:pt x="1134" y="4922"/>
                  </a:cubicBezTo>
                  <a:lnTo>
                    <a:pt x="2237" y="4922"/>
                  </a:lnTo>
                  <a:lnTo>
                    <a:pt x="2237" y="2780"/>
                  </a:lnTo>
                  <a:lnTo>
                    <a:pt x="1890" y="2780"/>
                  </a:lnTo>
                  <a:cubicBezTo>
                    <a:pt x="1701" y="2780"/>
                    <a:pt x="1544" y="2622"/>
                    <a:pt x="1544" y="2433"/>
                  </a:cubicBezTo>
                  <a:cubicBezTo>
                    <a:pt x="1544" y="2244"/>
                    <a:pt x="1701" y="2087"/>
                    <a:pt x="1890" y="2087"/>
                  </a:cubicBezTo>
                  <a:lnTo>
                    <a:pt x="3308" y="2087"/>
                  </a:lnTo>
                  <a:cubicBezTo>
                    <a:pt x="3497" y="2087"/>
                    <a:pt x="3655" y="2244"/>
                    <a:pt x="3655" y="2433"/>
                  </a:cubicBezTo>
                  <a:cubicBezTo>
                    <a:pt x="3655" y="2622"/>
                    <a:pt x="3497" y="2780"/>
                    <a:pt x="3308" y="2780"/>
                  </a:cubicBezTo>
                  <a:lnTo>
                    <a:pt x="2962" y="2780"/>
                  </a:lnTo>
                  <a:lnTo>
                    <a:pt x="2962" y="4922"/>
                  </a:lnTo>
                  <a:lnTo>
                    <a:pt x="4064" y="4922"/>
                  </a:lnTo>
                  <a:cubicBezTo>
                    <a:pt x="4127" y="4639"/>
                    <a:pt x="4348" y="4355"/>
                    <a:pt x="4505" y="4040"/>
                  </a:cubicBezTo>
                  <a:cubicBezTo>
                    <a:pt x="4820" y="3536"/>
                    <a:pt x="5041" y="3158"/>
                    <a:pt x="5041" y="2433"/>
                  </a:cubicBezTo>
                  <a:cubicBezTo>
                    <a:pt x="5041" y="1740"/>
                    <a:pt x="4726" y="1016"/>
                    <a:pt x="4190" y="543"/>
                  </a:cubicBezTo>
                  <a:cubicBezTo>
                    <a:pt x="3714" y="192"/>
                    <a:pt x="3138" y="1"/>
                    <a:pt x="255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44" name="Google Shape;8644;p95"/>
            <p:cNvSpPr/>
            <p:nvPr/>
          </p:nvSpPr>
          <p:spPr>
            <a:xfrm>
              <a:off x="-45927675" y="4132250"/>
              <a:ext cx="70125" cy="39400"/>
            </a:xfrm>
            <a:custGeom>
              <a:avLst/>
              <a:gdLst/>
              <a:ahLst/>
              <a:cxnLst/>
              <a:rect l="l" t="t" r="r" b="b"/>
              <a:pathLst>
                <a:path w="2805" h="1576" extrusionOk="0">
                  <a:moveTo>
                    <a:pt x="0" y="1"/>
                  </a:moveTo>
                  <a:lnTo>
                    <a:pt x="0" y="1576"/>
                  </a:lnTo>
                  <a:lnTo>
                    <a:pt x="158" y="1450"/>
                  </a:lnTo>
                  <a:cubicBezTo>
                    <a:pt x="536" y="1198"/>
                    <a:pt x="969" y="1072"/>
                    <a:pt x="1402" y="1072"/>
                  </a:cubicBezTo>
                  <a:cubicBezTo>
                    <a:pt x="1835" y="1072"/>
                    <a:pt x="2269" y="1198"/>
                    <a:pt x="2647" y="1450"/>
                  </a:cubicBezTo>
                  <a:lnTo>
                    <a:pt x="2804" y="1576"/>
                  </a:lnTo>
                  <a:lnTo>
                    <a:pt x="2804"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45" name="Google Shape;8645;p95"/>
            <p:cNvSpPr/>
            <p:nvPr/>
          </p:nvSpPr>
          <p:spPr>
            <a:xfrm>
              <a:off x="-45921375" y="4176950"/>
              <a:ext cx="59100" cy="61650"/>
            </a:xfrm>
            <a:custGeom>
              <a:avLst/>
              <a:gdLst/>
              <a:ahLst/>
              <a:cxnLst/>
              <a:rect l="l" t="t" r="r" b="b"/>
              <a:pathLst>
                <a:path w="2364" h="2466" extrusionOk="0">
                  <a:moveTo>
                    <a:pt x="1158" y="0"/>
                  </a:moveTo>
                  <a:cubicBezTo>
                    <a:pt x="859" y="0"/>
                    <a:pt x="567" y="87"/>
                    <a:pt x="315" y="260"/>
                  </a:cubicBezTo>
                  <a:lnTo>
                    <a:pt x="0" y="481"/>
                  </a:lnTo>
                  <a:lnTo>
                    <a:pt x="851" y="2277"/>
                  </a:lnTo>
                  <a:cubicBezTo>
                    <a:pt x="945" y="2371"/>
                    <a:pt x="1040" y="2466"/>
                    <a:pt x="1166" y="2466"/>
                  </a:cubicBezTo>
                  <a:cubicBezTo>
                    <a:pt x="1292" y="2466"/>
                    <a:pt x="1418" y="2371"/>
                    <a:pt x="1481" y="2277"/>
                  </a:cubicBezTo>
                  <a:lnTo>
                    <a:pt x="2363" y="481"/>
                  </a:lnTo>
                  <a:lnTo>
                    <a:pt x="2048" y="260"/>
                  </a:lnTo>
                  <a:cubicBezTo>
                    <a:pt x="1765" y="87"/>
                    <a:pt x="1457" y="0"/>
                    <a:pt x="1158"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646" name="Google Shape;8646;p95"/>
          <p:cNvGrpSpPr/>
          <p:nvPr/>
        </p:nvGrpSpPr>
        <p:grpSpPr>
          <a:xfrm>
            <a:off x="5299122" y="4820367"/>
            <a:ext cx="416500" cy="476795"/>
            <a:chOff x="-44895900" y="3929450"/>
            <a:chExt cx="263875" cy="302075"/>
          </a:xfrm>
        </p:grpSpPr>
        <p:sp>
          <p:nvSpPr>
            <p:cNvPr id="8647" name="Google Shape;8647;p95"/>
            <p:cNvSpPr/>
            <p:nvPr/>
          </p:nvSpPr>
          <p:spPr>
            <a:xfrm>
              <a:off x="-44813975" y="4100750"/>
              <a:ext cx="101625" cy="50425"/>
            </a:xfrm>
            <a:custGeom>
              <a:avLst/>
              <a:gdLst/>
              <a:ahLst/>
              <a:cxnLst/>
              <a:rect l="l" t="t" r="r" b="b"/>
              <a:pathLst>
                <a:path w="4065" h="2017" extrusionOk="0">
                  <a:moveTo>
                    <a:pt x="2017" y="0"/>
                  </a:moveTo>
                  <a:lnTo>
                    <a:pt x="0" y="977"/>
                  </a:lnTo>
                  <a:lnTo>
                    <a:pt x="2017" y="2017"/>
                  </a:lnTo>
                  <a:lnTo>
                    <a:pt x="4064" y="977"/>
                  </a:lnTo>
                  <a:lnTo>
                    <a:pt x="2017"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48" name="Google Shape;8648;p95"/>
            <p:cNvSpPr/>
            <p:nvPr/>
          </p:nvSpPr>
          <p:spPr>
            <a:xfrm>
              <a:off x="-44885650" y="3929450"/>
              <a:ext cx="244175" cy="87825"/>
            </a:xfrm>
            <a:custGeom>
              <a:avLst/>
              <a:gdLst/>
              <a:ahLst/>
              <a:cxnLst/>
              <a:rect l="l" t="t" r="r" b="b"/>
              <a:pathLst>
                <a:path w="9767" h="3513" extrusionOk="0">
                  <a:moveTo>
                    <a:pt x="4832" y="0"/>
                  </a:moveTo>
                  <a:cubicBezTo>
                    <a:pt x="4781" y="0"/>
                    <a:pt x="4726" y="16"/>
                    <a:pt x="4663" y="47"/>
                  </a:cubicBezTo>
                  <a:lnTo>
                    <a:pt x="0" y="2410"/>
                  </a:lnTo>
                  <a:lnTo>
                    <a:pt x="2080" y="3513"/>
                  </a:lnTo>
                  <a:lnTo>
                    <a:pt x="4726" y="2158"/>
                  </a:lnTo>
                  <a:cubicBezTo>
                    <a:pt x="4758" y="2142"/>
                    <a:pt x="4805" y="2134"/>
                    <a:pt x="4852" y="2134"/>
                  </a:cubicBezTo>
                  <a:cubicBezTo>
                    <a:pt x="4899" y="2134"/>
                    <a:pt x="4947" y="2142"/>
                    <a:pt x="4978" y="2158"/>
                  </a:cubicBezTo>
                  <a:lnTo>
                    <a:pt x="7625" y="3513"/>
                  </a:lnTo>
                  <a:lnTo>
                    <a:pt x="9767" y="2442"/>
                  </a:lnTo>
                  <a:lnTo>
                    <a:pt x="4978" y="47"/>
                  </a:lnTo>
                  <a:cubicBezTo>
                    <a:pt x="4931" y="16"/>
                    <a:pt x="4884" y="0"/>
                    <a:pt x="4832"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49" name="Google Shape;8649;p95"/>
            <p:cNvSpPr/>
            <p:nvPr/>
          </p:nvSpPr>
          <p:spPr>
            <a:xfrm>
              <a:off x="-44825000" y="4006225"/>
              <a:ext cx="52000" cy="105575"/>
            </a:xfrm>
            <a:custGeom>
              <a:avLst/>
              <a:gdLst/>
              <a:ahLst/>
              <a:cxnLst/>
              <a:rect l="l" t="t" r="r" b="b"/>
              <a:pathLst>
                <a:path w="2080" h="4223" extrusionOk="0">
                  <a:moveTo>
                    <a:pt x="2080" y="1"/>
                  </a:moveTo>
                  <a:lnTo>
                    <a:pt x="0" y="1009"/>
                  </a:lnTo>
                  <a:lnTo>
                    <a:pt x="0" y="4222"/>
                  </a:lnTo>
                  <a:lnTo>
                    <a:pt x="2080" y="3151"/>
                  </a:lnTo>
                  <a:lnTo>
                    <a:pt x="2080"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50" name="Google Shape;8650;p95"/>
            <p:cNvSpPr/>
            <p:nvPr/>
          </p:nvSpPr>
          <p:spPr>
            <a:xfrm>
              <a:off x="-44754900" y="4005450"/>
              <a:ext cx="122875" cy="222925"/>
            </a:xfrm>
            <a:custGeom>
              <a:avLst/>
              <a:gdLst/>
              <a:ahLst/>
              <a:cxnLst/>
              <a:rect l="l" t="t" r="r" b="b"/>
              <a:pathLst>
                <a:path w="4915" h="8917" extrusionOk="0">
                  <a:moveTo>
                    <a:pt x="4915" y="0"/>
                  </a:moveTo>
                  <a:lnTo>
                    <a:pt x="2804" y="1040"/>
                  </a:lnTo>
                  <a:lnTo>
                    <a:pt x="2804" y="4789"/>
                  </a:lnTo>
                  <a:cubicBezTo>
                    <a:pt x="2804" y="4915"/>
                    <a:pt x="2710" y="5041"/>
                    <a:pt x="2615" y="5104"/>
                  </a:cubicBezTo>
                  <a:lnTo>
                    <a:pt x="0" y="6396"/>
                  </a:lnTo>
                  <a:lnTo>
                    <a:pt x="0" y="8916"/>
                  </a:lnTo>
                  <a:lnTo>
                    <a:pt x="4726" y="6396"/>
                  </a:lnTo>
                  <a:cubicBezTo>
                    <a:pt x="4852" y="6333"/>
                    <a:pt x="4915" y="6207"/>
                    <a:pt x="4915" y="6081"/>
                  </a:cubicBezTo>
                  <a:lnTo>
                    <a:pt x="4915"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51" name="Google Shape;8651;p95"/>
            <p:cNvSpPr/>
            <p:nvPr/>
          </p:nvSpPr>
          <p:spPr>
            <a:xfrm>
              <a:off x="-44754900" y="4006225"/>
              <a:ext cx="52775" cy="105575"/>
            </a:xfrm>
            <a:custGeom>
              <a:avLst/>
              <a:gdLst/>
              <a:ahLst/>
              <a:cxnLst/>
              <a:rect l="l" t="t" r="r" b="b"/>
              <a:pathLst>
                <a:path w="2111" h="4223" extrusionOk="0">
                  <a:moveTo>
                    <a:pt x="0" y="1"/>
                  </a:moveTo>
                  <a:lnTo>
                    <a:pt x="0" y="3151"/>
                  </a:lnTo>
                  <a:lnTo>
                    <a:pt x="2111" y="4222"/>
                  </a:lnTo>
                  <a:lnTo>
                    <a:pt x="2111" y="1009"/>
                  </a:lnTo>
                  <a:lnTo>
                    <a:pt x="0"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52" name="Google Shape;8652;p95"/>
            <p:cNvSpPr/>
            <p:nvPr/>
          </p:nvSpPr>
          <p:spPr>
            <a:xfrm>
              <a:off x="-44895900" y="4006225"/>
              <a:ext cx="122900" cy="225300"/>
            </a:xfrm>
            <a:custGeom>
              <a:avLst/>
              <a:gdLst/>
              <a:ahLst/>
              <a:cxnLst/>
              <a:rect l="l" t="t" r="r" b="b"/>
              <a:pathLst>
                <a:path w="4916" h="9012" extrusionOk="0">
                  <a:moveTo>
                    <a:pt x="1" y="1"/>
                  </a:moveTo>
                  <a:lnTo>
                    <a:pt x="1" y="6176"/>
                  </a:lnTo>
                  <a:cubicBezTo>
                    <a:pt x="1" y="6302"/>
                    <a:pt x="95" y="6428"/>
                    <a:pt x="190" y="6491"/>
                  </a:cubicBezTo>
                  <a:lnTo>
                    <a:pt x="4916" y="9011"/>
                  </a:lnTo>
                  <a:lnTo>
                    <a:pt x="4916" y="6428"/>
                  </a:lnTo>
                  <a:lnTo>
                    <a:pt x="2332" y="5105"/>
                  </a:lnTo>
                  <a:lnTo>
                    <a:pt x="2301" y="5105"/>
                  </a:lnTo>
                  <a:cubicBezTo>
                    <a:pt x="2206" y="5073"/>
                    <a:pt x="2143" y="4947"/>
                    <a:pt x="2143" y="4853"/>
                  </a:cubicBezTo>
                  <a:lnTo>
                    <a:pt x="2143" y="1103"/>
                  </a:lnTo>
                  <a:lnTo>
                    <a:pt x="1"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653" name="Google Shape;8653;p95"/>
          <p:cNvGrpSpPr/>
          <p:nvPr/>
        </p:nvGrpSpPr>
        <p:grpSpPr>
          <a:xfrm>
            <a:off x="2864214" y="1864049"/>
            <a:ext cx="474940" cy="443847"/>
            <a:chOff x="-49397175" y="3192625"/>
            <a:chExt cx="300900" cy="281200"/>
          </a:xfrm>
        </p:grpSpPr>
        <p:sp>
          <p:nvSpPr>
            <p:cNvPr id="8654" name="Google Shape;8654;p95"/>
            <p:cNvSpPr/>
            <p:nvPr/>
          </p:nvSpPr>
          <p:spPr>
            <a:xfrm>
              <a:off x="-49325500" y="3297975"/>
              <a:ext cx="64625" cy="58500"/>
            </a:xfrm>
            <a:custGeom>
              <a:avLst/>
              <a:gdLst/>
              <a:ahLst/>
              <a:cxnLst/>
              <a:rect l="l" t="t" r="r" b="b"/>
              <a:pathLst>
                <a:path w="2585" h="2340" extrusionOk="0">
                  <a:moveTo>
                    <a:pt x="1045" y="1"/>
                  </a:moveTo>
                  <a:cubicBezTo>
                    <a:pt x="692" y="1"/>
                    <a:pt x="336" y="54"/>
                    <a:pt x="1" y="165"/>
                  </a:cubicBezTo>
                  <a:cubicBezTo>
                    <a:pt x="158" y="1079"/>
                    <a:pt x="694" y="1867"/>
                    <a:pt x="1482" y="2339"/>
                  </a:cubicBezTo>
                  <a:cubicBezTo>
                    <a:pt x="1639" y="1583"/>
                    <a:pt x="2017" y="890"/>
                    <a:pt x="2584" y="354"/>
                  </a:cubicBezTo>
                  <a:cubicBezTo>
                    <a:pt x="2126" y="126"/>
                    <a:pt x="1588" y="1"/>
                    <a:pt x="104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55" name="Google Shape;8655;p95"/>
            <p:cNvSpPr/>
            <p:nvPr/>
          </p:nvSpPr>
          <p:spPr>
            <a:xfrm>
              <a:off x="-49345975" y="3192625"/>
              <a:ext cx="199300" cy="103975"/>
            </a:xfrm>
            <a:custGeom>
              <a:avLst/>
              <a:gdLst/>
              <a:ahLst/>
              <a:cxnLst/>
              <a:rect l="l" t="t" r="r" b="b"/>
              <a:pathLst>
                <a:path w="7972" h="4159" extrusionOk="0">
                  <a:moveTo>
                    <a:pt x="3970" y="0"/>
                  </a:moveTo>
                  <a:cubicBezTo>
                    <a:pt x="1670" y="0"/>
                    <a:pt x="1" y="2048"/>
                    <a:pt x="127" y="3907"/>
                  </a:cubicBezTo>
                  <a:cubicBezTo>
                    <a:pt x="743" y="3639"/>
                    <a:pt x="1342" y="3513"/>
                    <a:pt x="1908" y="3513"/>
                  </a:cubicBezTo>
                  <a:cubicBezTo>
                    <a:pt x="2671" y="3513"/>
                    <a:pt x="3373" y="3743"/>
                    <a:pt x="3970" y="4159"/>
                  </a:cubicBezTo>
                  <a:cubicBezTo>
                    <a:pt x="4586" y="3743"/>
                    <a:pt x="5274" y="3513"/>
                    <a:pt x="6036" y="3513"/>
                  </a:cubicBezTo>
                  <a:cubicBezTo>
                    <a:pt x="6599" y="3513"/>
                    <a:pt x="7202" y="3639"/>
                    <a:pt x="7845" y="3907"/>
                  </a:cubicBezTo>
                  <a:cubicBezTo>
                    <a:pt x="7971" y="2048"/>
                    <a:pt x="6302" y="0"/>
                    <a:pt x="397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56" name="Google Shape;8656;p95"/>
            <p:cNvSpPr/>
            <p:nvPr/>
          </p:nvSpPr>
          <p:spPr>
            <a:xfrm>
              <a:off x="-49272725" y="3381650"/>
              <a:ext cx="52800" cy="53575"/>
            </a:xfrm>
            <a:custGeom>
              <a:avLst/>
              <a:gdLst/>
              <a:ahLst/>
              <a:cxnLst/>
              <a:rect l="l" t="t" r="r" b="b"/>
              <a:pathLst>
                <a:path w="2112" h="2143" extrusionOk="0">
                  <a:moveTo>
                    <a:pt x="2112" y="0"/>
                  </a:moveTo>
                  <a:cubicBezTo>
                    <a:pt x="1765" y="111"/>
                    <a:pt x="1403" y="166"/>
                    <a:pt x="1044" y="166"/>
                  </a:cubicBezTo>
                  <a:cubicBezTo>
                    <a:pt x="686" y="166"/>
                    <a:pt x="331" y="111"/>
                    <a:pt x="1" y="0"/>
                  </a:cubicBezTo>
                  <a:lnTo>
                    <a:pt x="1" y="0"/>
                  </a:lnTo>
                  <a:cubicBezTo>
                    <a:pt x="32" y="851"/>
                    <a:pt x="442" y="1576"/>
                    <a:pt x="1040" y="2143"/>
                  </a:cubicBezTo>
                  <a:cubicBezTo>
                    <a:pt x="1702" y="1576"/>
                    <a:pt x="2049" y="788"/>
                    <a:pt x="2112"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57" name="Google Shape;8657;p95"/>
            <p:cNvSpPr/>
            <p:nvPr/>
          </p:nvSpPr>
          <p:spPr>
            <a:xfrm>
              <a:off x="-49231775" y="3298075"/>
              <a:ext cx="63050" cy="58400"/>
            </a:xfrm>
            <a:custGeom>
              <a:avLst/>
              <a:gdLst/>
              <a:ahLst/>
              <a:cxnLst/>
              <a:rect l="l" t="t" r="r" b="b"/>
              <a:pathLst>
                <a:path w="2522" h="2336" extrusionOk="0">
                  <a:moveTo>
                    <a:pt x="1547" y="0"/>
                  </a:moveTo>
                  <a:cubicBezTo>
                    <a:pt x="1009" y="0"/>
                    <a:pt x="469" y="141"/>
                    <a:pt x="1" y="414"/>
                  </a:cubicBezTo>
                  <a:cubicBezTo>
                    <a:pt x="568" y="918"/>
                    <a:pt x="915" y="1611"/>
                    <a:pt x="1072" y="2335"/>
                  </a:cubicBezTo>
                  <a:cubicBezTo>
                    <a:pt x="1860" y="1863"/>
                    <a:pt x="2364" y="1075"/>
                    <a:pt x="2521" y="161"/>
                  </a:cubicBezTo>
                  <a:cubicBezTo>
                    <a:pt x="2209" y="53"/>
                    <a:pt x="1879" y="0"/>
                    <a:pt x="154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58" name="Google Shape;8658;p95"/>
            <p:cNvSpPr/>
            <p:nvPr/>
          </p:nvSpPr>
          <p:spPr>
            <a:xfrm>
              <a:off x="-49271925" y="3317850"/>
              <a:ext cx="48850" cy="49850"/>
            </a:xfrm>
            <a:custGeom>
              <a:avLst/>
              <a:gdLst/>
              <a:ahLst/>
              <a:cxnLst/>
              <a:rect l="l" t="t" r="r" b="b"/>
              <a:pathLst>
                <a:path w="1954" h="1994" extrusionOk="0">
                  <a:moveTo>
                    <a:pt x="977" y="1"/>
                  </a:moveTo>
                  <a:cubicBezTo>
                    <a:pt x="441" y="505"/>
                    <a:pt x="158" y="1040"/>
                    <a:pt x="0" y="1828"/>
                  </a:cubicBezTo>
                  <a:cubicBezTo>
                    <a:pt x="347" y="1938"/>
                    <a:pt x="670" y="1993"/>
                    <a:pt x="989" y="1993"/>
                  </a:cubicBezTo>
                  <a:cubicBezTo>
                    <a:pt x="1308" y="1993"/>
                    <a:pt x="1623" y="1938"/>
                    <a:pt x="1953" y="1828"/>
                  </a:cubicBezTo>
                  <a:cubicBezTo>
                    <a:pt x="1859" y="1103"/>
                    <a:pt x="1607" y="568"/>
                    <a:pt x="97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59" name="Google Shape;8659;p95"/>
            <p:cNvSpPr/>
            <p:nvPr/>
          </p:nvSpPr>
          <p:spPr>
            <a:xfrm>
              <a:off x="-49245950" y="3291075"/>
              <a:ext cx="149675" cy="182750"/>
            </a:xfrm>
            <a:custGeom>
              <a:avLst/>
              <a:gdLst/>
              <a:ahLst/>
              <a:cxnLst/>
              <a:rect l="l" t="t" r="r" b="b"/>
              <a:pathLst>
                <a:path w="5987" h="7310" extrusionOk="0">
                  <a:moveTo>
                    <a:pt x="3844" y="0"/>
                  </a:moveTo>
                  <a:cubicBezTo>
                    <a:pt x="3718" y="1670"/>
                    <a:pt x="2899" y="2773"/>
                    <a:pt x="1734" y="3371"/>
                  </a:cubicBezTo>
                  <a:cubicBezTo>
                    <a:pt x="1765" y="4537"/>
                    <a:pt x="1261" y="5734"/>
                    <a:pt x="1" y="6679"/>
                  </a:cubicBezTo>
                  <a:cubicBezTo>
                    <a:pt x="631" y="7057"/>
                    <a:pt x="1324" y="7310"/>
                    <a:pt x="2080" y="7310"/>
                  </a:cubicBezTo>
                  <a:cubicBezTo>
                    <a:pt x="4191" y="7310"/>
                    <a:pt x="5987" y="5577"/>
                    <a:pt x="5987" y="3434"/>
                  </a:cubicBezTo>
                  <a:cubicBezTo>
                    <a:pt x="5955" y="1985"/>
                    <a:pt x="5105" y="630"/>
                    <a:pt x="3844"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60" name="Google Shape;8660;p95"/>
            <p:cNvSpPr/>
            <p:nvPr/>
          </p:nvSpPr>
          <p:spPr>
            <a:xfrm>
              <a:off x="-49397175" y="3291075"/>
              <a:ext cx="149675" cy="182750"/>
            </a:xfrm>
            <a:custGeom>
              <a:avLst/>
              <a:gdLst/>
              <a:ahLst/>
              <a:cxnLst/>
              <a:rect l="l" t="t" r="r" b="b"/>
              <a:pathLst>
                <a:path w="5987" h="7310" extrusionOk="0">
                  <a:moveTo>
                    <a:pt x="2143" y="0"/>
                  </a:moveTo>
                  <a:cubicBezTo>
                    <a:pt x="852" y="694"/>
                    <a:pt x="1" y="1985"/>
                    <a:pt x="1" y="3434"/>
                  </a:cubicBezTo>
                  <a:cubicBezTo>
                    <a:pt x="1" y="5577"/>
                    <a:pt x="1797" y="7310"/>
                    <a:pt x="3908" y="7310"/>
                  </a:cubicBezTo>
                  <a:cubicBezTo>
                    <a:pt x="4664" y="7310"/>
                    <a:pt x="5357" y="7057"/>
                    <a:pt x="5987" y="6679"/>
                  </a:cubicBezTo>
                  <a:cubicBezTo>
                    <a:pt x="4727" y="5734"/>
                    <a:pt x="4223" y="4537"/>
                    <a:pt x="4254" y="3371"/>
                  </a:cubicBezTo>
                  <a:cubicBezTo>
                    <a:pt x="3088" y="2773"/>
                    <a:pt x="2301" y="1670"/>
                    <a:pt x="2143"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661" name="Google Shape;8661;p95"/>
          <p:cNvGrpSpPr/>
          <p:nvPr/>
        </p:nvGrpSpPr>
        <p:grpSpPr>
          <a:xfrm>
            <a:off x="2899018" y="2429669"/>
            <a:ext cx="405333" cy="474940"/>
            <a:chOff x="-49375900" y="3550975"/>
            <a:chExt cx="256800" cy="300900"/>
          </a:xfrm>
        </p:grpSpPr>
        <p:sp>
          <p:nvSpPr>
            <p:cNvPr id="8662" name="Google Shape;8662;p95"/>
            <p:cNvSpPr/>
            <p:nvPr/>
          </p:nvSpPr>
          <p:spPr>
            <a:xfrm>
              <a:off x="-49231775" y="3638425"/>
              <a:ext cx="59100" cy="59075"/>
            </a:xfrm>
            <a:custGeom>
              <a:avLst/>
              <a:gdLst/>
              <a:ahLst/>
              <a:cxnLst/>
              <a:rect l="l" t="t" r="r" b="b"/>
              <a:pathLst>
                <a:path w="2364" h="2363" extrusionOk="0">
                  <a:moveTo>
                    <a:pt x="1" y="0"/>
                  </a:moveTo>
                  <a:lnTo>
                    <a:pt x="1513" y="2363"/>
                  </a:lnTo>
                  <a:lnTo>
                    <a:pt x="2364"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63" name="Google Shape;8663;p95"/>
            <p:cNvSpPr/>
            <p:nvPr/>
          </p:nvSpPr>
          <p:spPr>
            <a:xfrm>
              <a:off x="-49291625" y="3726625"/>
              <a:ext cx="87450" cy="123675"/>
            </a:xfrm>
            <a:custGeom>
              <a:avLst/>
              <a:gdLst/>
              <a:ahLst/>
              <a:cxnLst/>
              <a:rect l="l" t="t" r="r" b="b"/>
              <a:pathLst>
                <a:path w="3498" h="4947" extrusionOk="0">
                  <a:moveTo>
                    <a:pt x="1" y="1"/>
                  </a:moveTo>
                  <a:lnTo>
                    <a:pt x="1733" y="4947"/>
                  </a:lnTo>
                  <a:lnTo>
                    <a:pt x="3498"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64" name="Google Shape;8664;p95"/>
            <p:cNvSpPr/>
            <p:nvPr/>
          </p:nvSpPr>
          <p:spPr>
            <a:xfrm>
              <a:off x="-49288475" y="3647075"/>
              <a:ext cx="81150" cy="61450"/>
            </a:xfrm>
            <a:custGeom>
              <a:avLst/>
              <a:gdLst/>
              <a:ahLst/>
              <a:cxnLst/>
              <a:rect l="l" t="t" r="r" b="b"/>
              <a:pathLst>
                <a:path w="3246" h="2458" extrusionOk="0">
                  <a:moveTo>
                    <a:pt x="1607" y="1"/>
                  </a:moveTo>
                  <a:lnTo>
                    <a:pt x="1" y="2458"/>
                  </a:lnTo>
                  <a:lnTo>
                    <a:pt x="3246" y="2458"/>
                  </a:lnTo>
                  <a:lnTo>
                    <a:pt x="1607"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65" name="Google Shape;8665;p95"/>
            <p:cNvSpPr/>
            <p:nvPr/>
          </p:nvSpPr>
          <p:spPr>
            <a:xfrm>
              <a:off x="-49375900" y="3648650"/>
              <a:ext cx="59100" cy="59875"/>
            </a:xfrm>
            <a:custGeom>
              <a:avLst/>
              <a:gdLst/>
              <a:ahLst/>
              <a:cxnLst/>
              <a:rect l="l" t="t" r="r" b="b"/>
              <a:pathLst>
                <a:path w="2364" h="2395" extrusionOk="0">
                  <a:moveTo>
                    <a:pt x="1513" y="1"/>
                  </a:moveTo>
                  <a:lnTo>
                    <a:pt x="1" y="2395"/>
                  </a:lnTo>
                  <a:lnTo>
                    <a:pt x="2363" y="2395"/>
                  </a:lnTo>
                  <a:lnTo>
                    <a:pt x="1513"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66" name="Google Shape;8666;p95"/>
            <p:cNvSpPr/>
            <p:nvPr/>
          </p:nvSpPr>
          <p:spPr>
            <a:xfrm>
              <a:off x="-49229400" y="3726625"/>
              <a:ext cx="109500" cy="125250"/>
            </a:xfrm>
            <a:custGeom>
              <a:avLst/>
              <a:gdLst/>
              <a:ahLst/>
              <a:cxnLst/>
              <a:rect l="l" t="t" r="r" b="b"/>
              <a:pathLst>
                <a:path w="4380" h="5010" extrusionOk="0">
                  <a:moveTo>
                    <a:pt x="1765" y="1"/>
                  </a:moveTo>
                  <a:lnTo>
                    <a:pt x="0" y="5010"/>
                  </a:lnTo>
                  <a:lnTo>
                    <a:pt x="4380"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67" name="Google Shape;8667;p95"/>
            <p:cNvSpPr/>
            <p:nvPr/>
          </p:nvSpPr>
          <p:spPr>
            <a:xfrm>
              <a:off x="-49179000" y="3648650"/>
              <a:ext cx="59900" cy="59875"/>
            </a:xfrm>
            <a:custGeom>
              <a:avLst/>
              <a:gdLst/>
              <a:ahLst/>
              <a:cxnLst/>
              <a:rect l="l" t="t" r="r" b="b"/>
              <a:pathLst>
                <a:path w="2396" h="2395" extrusionOk="0">
                  <a:moveTo>
                    <a:pt x="851" y="1"/>
                  </a:moveTo>
                  <a:lnTo>
                    <a:pt x="1" y="2395"/>
                  </a:lnTo>
                  <a:lnTo>
                    <a:pt x="2395" y="2395"/>
                  </a:lnTo>
                  <a:lnTo>
                    <a:pt x="851"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68" name="Google Shape;8668;p95"/>
            <p:cNvSpPr/>
            <p:nvPr/>
          </p:nvSpPr>
          <p:spPr>
            <a:xfrm>
              <a:off x="-49323125" y="3638425"/>
              <a:ext cx="59100" cy="59075"/>
            </a:xfrm>
            <a:custGeom>
              <a:avLst/>
              <a:gdLst/>
              <a:ahLst/>
              <a:cxnLst/>
              <a:rect l="l" t="t" r="r" b="b"/>
              <a:pathLst>
                <a:path w="2364" h="2363" extrusionOk="0">
                  <a:moveTo>
                    <a:pt x="0" y="0"/>
                  </a:moveTo>
                  <a:lnTo>
                    <a:pt x="819" y="2363"/>
                  </a:lnTo>
                  <a:lnTo>
                    <a:pt x="2363"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69" name="Google Shape;8669;p95"/>
            <p:cNvSpPr/>
            <p:nvPr/>
          </p:nvSpPr>
          <p:spPr>
            <a:xfrm>
              <a:off x="-49375100" y="3726625"/>
              <a:ext cx="108700" cy="125250"/>
            </a:xfrm>
            <a:custGeom>
              <a:avLst/>
              <a:gdLst/>
              <a:ahLst/>
              <a:cxnLst/>
              <a:rect l="l" t="t" r="r" b="b"/>
              <a:pathLst>
                <a:path w="4348" h="5010" extrusionOk="0">
                  <a:moveTo>
                    <a:pt x="0" y="1"/>
                  </a:moveTo>
                  <a:lnTo>
                    <a:pt x="4348" y="5010"/>
                  </a:lnTo>
                  <a:lnTo>
                    <a:pt x="2583"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70" name="Google Shape;8670;p95"/>
            <p:cNvSpPr/>
            <p:nvPr/>
          </p:nvSpPr>
          <p:spPr>
            <a:xfrm>
              <a:off x="-49256975" y="3550975"/>
              <a:ext cx="17350" cy="53600"/>
            </a:xfrm>
            <a:custGeom>
              <a:avLst/>
              <a:gdLst/>
              <a:ahLst/>
              <a:cxnLst/>
              <a:rect l="l" t="t" r="r" b="b"/>
              <a:pathLst>
                <a:path w="694" h="2144" extrusionOk="0">
                  <a:moveTo>
                    <a:pt x="347" y="1"/>
                  </a:moveTo>
                  <a:cubicBezTo>
                    <a:pt x="158" y="1"/>
                    <a:pt x="1" y="159"/>
                    <a:pt x="1" y="348"/>
                  </a:cubicBezTo>
                  <a:lnTo>
                    <a:pt x="1" y="1797"/>
                  </a:lnTo>
                  <a:cubicBezTo>
                    <a:pt x="1" y="1986"/>
                    <a:pt x="158" y="2143"/>
                    <a:pt x="347" y="2143"/>
                  </a:cubicBezTo>
                  <a:cubicBezTo>
                    <a:pt x="536" y="2143"/>
                    <a:pt x="694" y="1986"/>
                    <a:pt x="694" y="1797"/>
                  </a:cubicBezTo>
                  <a:lnTo>
                    <a:pt x="694" y="348"/>
                  </a:lnTo>
                  <a:cubicBezTo>
                    <a:pt x="694" y="159"/>
                    <a:pt x="536" y="1"/>
                    <a:pt x="34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71" name="Google Shape;8671;p95"/>
            <p:cNvSpPr/>
            <p:nvPr/>
          </p:nvSpPr>
          <p:spPr>
            <a:xfrm>
              <a:off x="-49323125" y="3575850"/>
              <a:ext cx="43350" cy="32650"/>
            </a:xfrm>
            <a:custGeom>
              <a:avLst/>
              <a:gdLst/>
              <a:ahLst/>
              <a:cxnLst/>
              <a:rect l="l" t="t" r="r" b="b"/>
              <a:pathLst>
                <a:path w="1734" h="1306" extrusionOk="0">
                  <a:moveTo>
                    <a:pt x="371" y="0"/>
                  </a:moveTo>
                  <a:cubicBezTo>
                    <a:pt x="259" y="0"/>
                    <a:pt x="147" y="56"/>
                    <a:pt x="63" y="140"/>
                  </a:cubicBezTo>
                  <a:cubicBezTo>
                    <a:pt x="0" y="298"/>
                    <a:pt x="32" y="518"/>
                    <a:pt x="189" y="613"/>
                  </a:cubicBezTo>
                  <a:lnTo>
                    <a:pt x="1166" y="1274"/>
                  </a:lnTo>
                  <a:cubicBezTo>
                    <a:pt x="1261" y="1306"/>
                    <a:pt x="1292" y="1306"/>
                    <a:pt x="1387" y="1306"/>
                  </a:cubicBezTo>
                  <a:cubicBezTo>
                    <a:pt x="1481" y="1306"/>
                    <a:pt x="1607" y="1211"/>
                    <a:pt x="1639" y="1148"/>
                  </a:cubicBezTo>
                  <a:cubicBezTo>
                    <a:pt x="1733" y="991"/>
                    <a:pt x="1702" y="802"/>
                    <a:pt x="1544" y="676"/>
                  </a:cubicBezTo>
                  <a:lnTo>
                    <a:pt x="536" y="46"/>
                  </a:lnTo>
                  <a:cubicBezTo>
                    <a:pt x="483" y="14"/>
                    <a:pt x="427" y="0"/>
                    <a:pt x="37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72" name="Google Shape;8672;p95"/>
            <p:cNvSpPr/>
            <p:nvPr/>
          </p:nvSpPr>
          <p:spPr>
            <a:xfrm>
              <a:off x="-49217575" y="3575525"/>
              <a:ext cx="44900" cy="32975"/>
            </a:xfrm>
            <a:custGeom>
              <a:avLst/>
              <a:gdLst/>
              <a:ahLst/>
              <a:cxnLst/>
              <a:rect l="l" t="t" r="r" b="b"/>
              <a:pathLst>
                <a:path w="1796" h="1319" extrusionOk="0">
                  <a:moveTo>
                    <a:pt x="1370" y="0"/>
                  </a:moveTo>
                  <a:cubicBezTo>
                    <a:pt x="1309" y="0"/>
                    <a:pt x="1248" y="18"/>
                    <a:pt x="1197" y="59"/>
                  </a:cubicBezTo>
                  <a:lnTo>
                    <a:pt x="221" y="689"/>
                  </a:lnTo>
                  <a:cubicBezTo>
                    <a:pt x="63" y="752"/>
                    <a:pt x="0" y="1004"/>
                    <a:pt x="95" y="1161"/>
                  </a:cubicBezTo>
                  <a:cubicBezTo>
                    <a:pt x="158" y="1287"/>
                    <a:pt x="252" y="1319"/>
                    <a:pt x="378" y="1319"/>
                  </a:cubicBezTo>
                  <a:cubicBezTo>
                    <a:pt x="473" y="1319"/>
                    <a:pt x="536" y="1287"/>
                    <a:pt x="567" y="1287"/>
                  </a:cubicBezTo>
                  <a:lnTo>
                    <a:pt x="1575" y="657"/>
                  </a:lnTo>
                  <a:cubicBezTo>
                    <a:pt x="1733" y="563"/>
                    <a:pt x="1796" y="342"/>
                    <a:pt x="1670" y="185"/>
                  </a:cubicBezTo>
                  <a:cubicBezTo>
                    <a:pt x="1627" y="78"/>
                    <a:pt x="1498" y="0"/>
                    <a:pt x="137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673" name="Google Shape;8673;p95"/>
          <p:cNvGrpSpPr/>
          <p:nvPr/>
        </p:nvGrpSpPr>
        <p:grpSpPr>
          <a:xfrm>
            <a:off x="2892822" y="3012729"/>
            <a:ext cx="417724" cy="474940"/>
            <a:chOff x="-49378250" y="3920375"/>
            <a:chExt cx="264650" cy="300900"/>
          </a:xfrm>
        </p:grpSpPr>
        <p:sp>
          <p:nvSpPr>
            <p:cNvPr id="8674" name="Google Shape;8674;p95"/>
            <p:cNvSpPr/>
            <p:nvPr/>
          </p:nvSpPr>
          <p:spPr>
            <a:xfrm>
              <a:off x="-49272725" y="4185025"/>
              <a:ext cx="70925" cy="35475"/>
            </a:xfrm>
            <a:custGeom>
              <a:avLst/>
              <a:gdLst/>
              <a:ahLst/>
              <a:cxnLst/>
              <a:rect l="l" t="t" r="r" b="b"/>
              <a:pathLst>
                <a:path w="2837" h="1419" extrusionOk="0">
                  <a:moveTo>
                    <a:pt x="32" y="0"/>
                  </a:moveTo>
                  <a:lnTo>
                    <a:pt x="32" y="378"/>
                  </a:lnTo>
                  <a:lnTo>
                    <a:pt x="1" y="378"/>
                  </a:lnTo>
                  <a:cubicBezTo>
                    <a:pt x="1" y="945"/>
                    <a:pt x="473" y="1418"/>
                    <a:pt x="1040" y="1418"/>
                  </a:cubicBezTo>
                  <a:lnTo>
                    <a:pt x="1765" y="1418"/>
                  </a:lnTo>
                  <a:cubicBezTo>
                    <a:pt x="2364" y="1418"/>
                    <a:pt x="2836" y="945"/>
                    <a:pt x="2836" y="378"/>
                  </a:cubicBezTo>
                  <a:lnTo>
                    <a:pt x="2836"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75" name="Google Shape;8675;p95"/>
            <p:cNvSpPr/>
            <p:nvPr/>
          </p:nvSpPr>
          <p:spPr>
            <a:xfrm>
              <a:off x="-49378250" y="3920375"/>
              <a:ext cx="87425" cy="300900"/>
            </a:xfrm>
            <a:custGeom>
              <a:avLst/>
              <a:gdLst/>
              <a:ahLst/>
              <a:cxnLst/>
              <a:rect l="l" t="t" r="r" b="b"/>
              <a:pathLst>
                <a:path w="3497" h="12036" extrusionOk="0">
                  <a:moveTo>
                    <a:pt x="347" y="1"/>
                  </a:moveTo>
                  <a:cubicBezTo>
                    <a:pt x="158" y="1"/>
                    <a:pt x="0" y="158"/>
                    <a:pt x="0" y="347"/>
                  </a:cubicBezTo>
                  <a:lnTo>
                    <a:pt x="0" y="1418"/>
                  </a:lnTo>
                  <a:lnTo>
                    <a:pt x="1764" y="1418"/>
                  </a:lnTo>
                  <a:cubicBezTo>
                    <a:pt x="1953" y="1418"/>
                    <a:pt x="2111" y="1576"/>
                    <a:pt x="2111" y="1765"/>
                  </a:cubicBezTo>
                  <a:cubicBezTo>
                    <a:pt x="2111" y="1954"/>
                    <a:pt x="1953" y="2112"/>
                    <a:pt x="1764" y="2112"/>
                  </a:cubicBezTo>
                  <a:lnTo>
                    <a:pt x="0" y="2112"/>
                  </a:lnTo>
                  <a:lnTo>
                    <a:pt x="0" y="2836"/>
                  </a:lnTo>
                  <a:lnTo>
                    <a:pt x="1071" y="2836"/>
                  </a:lnTo>
                  <a:cubicBezTo>
                    <a:pt x="1260" y="2836"/>
                    <a:pt x="1418" y="2994"/>
                    <a:pt x="1418" y="3183"/>
                  </a:cubicBezTo>
                  <a:cubicBezTo>
                    <a:pt x="1418" y="3372"/>
                    <a:pt x="1260" y="3529"/>
                    <a:pt x="1071" y="3529"/>
                  </a:cubicBezTo>
                  <a:lnTo>
                    <a:pt x="0" y="3529"/>
                  </a:lnTo>
                  <a:lnTo>
                    <a:pt x="0" y="4254"/>
                  </a:lnTo>
                  <a:lnTo>
                    <a:pt x="1764" y="4254"/>
                  </a:lnTo>
                  <a:cubicBezTo>
                    <a:pt x="1953" y="4254"/>
                    <a:pt x="2111" y="4411"/>
                    <a:pt x="2111" y="4600"/>
                  </a:cubicBezTo>
                  <a:cubicBezTo>
                    <a:pt x="2111" y="4789"/>
                    <a:pt x="1953" y="4947"/>
                    <a:pt x="1764" y="4947"/>
                  </a:cubicBezTo>
                  <a:lnTo>
                    <a:pt x="0" y="4947"/>
                  </a:lnTo>
                  <a:lnTo>
                    <a:pt x="0" y="5672"/>
                  </a:lnTo>
                  <a:lnTo>
                    <a:pt x="1071" y="5672"/>
                  </a:lnTo>
                  <a:cubicBezTo>
                    <a:pt x="1260" y="5672"/>
                    <a:pt x="1418" y="5829"/>
                    <a:pt x="1418" y="6018"/>
                  </a:cubicBezTo>
                  <a:cubicBezTo>
                    <a:pt x="1418" y="6207"/>
                    <a:pt x="1260" y="6365"/>
                    <a:pt x="1071" y="6365"/>
                  </a:cubicBezTo>
                  <a:lnTo>
                    <a:pt x="0" y="6365"/>
                  </a:lnTo>
                  <a:lnTo>
                    <a:pt x="0" y="7089"/>
                  </a:lnTo>
                  <a:lnTo>
                    <a:pt x="1764" y="7089"/>
                  </a:lnTo>
                  <a:cubicBezTo>
                    <a:pt x="1953" y="7089"/>
                    <a:pt x="2111" y="7247"/>
                    <a:pt x="2111" y="7436"/>
                  </a:cubicBezTo>
                  <a:cubicBezTo>
                    <a:pt x="2111" y="7625"/>
                    <a:pt x="1953" y="7782"/>
                    <a:pt x="1764" y="7782"/>
                  </a:cubicBezTo>
                  <a:lnTo>
                    <a:pt x="0" y="7782"/>
                  </a:lnTo>
                  <a:lnTo>
                    <a:pt x="0" y="8507"/>
                  </a:lnTo>
                  <a:lnTo>
                    <a:pt x="1071" y="8507"/>
                  </a:lnTo>
                  <a:cubicBezTo>
                    <a:pt x="1260" y="8507"/>
                    <a:pt x="1418" y="8665"/>
                    <a:pt x="1418" y="8854"/>
                  </a:cubicBezTo>
                  <a:cubicBezTo>
                    <a:pt x="1418" y="9043"/>
                    <a:pt x="1260" y="9200"/>
                    <a:pt x="1071" y="9200"/>
                  </a:cubicBezTo>
                  <a:lnTo>
                    <a:pt x="0" y="9200"/>
                  </a:lnTo>
                  <a:lnTo>
                    <a:pt x="0" y="9925"/>
                  </a:lnTo>
                  <a:lnTo>
                    <a:pt x="1764" y="9925"/>
                  </a:lnTo>
                  <a:cubicBezTo>
                    <a:pt x="1953" y="9925"/>
                    <a:pt x="2111" y="10082"/>
                    <a:pt x="2111" y="10271"/>
                  </a:cubicBezTo>
                  <a:cubicBezTo>
                    <a:pt x="2111" y="10460"/>
                    <a:pt x="1953" y="10618"/>
                    <a:pt x="1764" y="10618"/>
                  </a:cubicBezTo>
                  <a:lnTo>
                    <a:pt x="0" y="10618"/>
                  </a:lnTo>
                  <a:lnTo>
                    <a:pt x="0" y="11689"/>
                  </a:lnTo>
                  <a:cubicBezTo>
                    <a:pt x="0" y="11878"/>
                    <a:pt x="158" y="12036"/>
                    <a:pt x="347" y="12036"/>
                  </a:cubicBezTo>
                  <a:lnTo>
                    <a:pt x="3151" y="12036"/>
                  </a:lnTo>
                  <a:cubicBezTo>
                    <a:pt x="3340" y="12036"/>
                    <a:pt x="3497" y="11878"/>
                    <a:pt x="3497" y="11689"/>
                  </a:cubicBezTo>
                  <a:lnTo>
                    <a:pt x="3497" y="379"/>
                  </a:lnTo>
                  <a:cubicBezTo>
                    <a:pt x="3497" y="158"/>
                    <a:pt x="3340" y="1"/>
                    <a:pt x="315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76" name="Google Shape;8676;p95"/>
            <p:cNvSpPr/>
            <p:nvPr/>
          </p:nvSpPr>
          <p:spPr>
            <a:xfrm>
              <a:off x="-49185300" y="3920375"/>
              <a:ext cx="71700" cy="87450"/>
            </a:xfrm>
            <a:custGeom>
              <a:avLst/>
              <a:gdLst/>
              <a:ahLst/>
              <a:cxnLst/>
              <a:rect l="l" t="t" r="r" b="b"/>
              <a:pathLst>
                <a:path w="2868" h="3498" extrusionOk="0">
                  <a:moveTo>
                    <a:pt x="2490" y="1"/>
                  </a:moveTo>
                  <a:cubicBezTo>
                    <a:pt x="1765" y="1"/>
                    <a:pt x="1229" y="32"/>
                    <a:pt x="631" y="631"/>
                  </a:cubicBezTo>
                  <a:cubicBezTo>
                    <a:pt x="253" y="1040"/>
                    <a:pt x="1" y="1576"/>
                    <a:pt x="1" y="2143"/>
                  </a:cubicBezTo>
                  <a:cubicBezTo>
                    <a:pt x="1" y="2868"/>
                    <a:pt x="631" y="3498"/>
                    <a:pt x="1418" y="3498"/>
                  </a:cubicBezTo>
                  <a:cubicBezTo>
                    <a:pt x="2017" y="3498"/>
                    <a:pt x="2553" y="3120"/>
                    <a:pt x="2742" y="2553"/>
                  </a:cubicBezTo>
                  <a:cubicBezTo>
                    <a:pt x="2868" y="2238"/>
                    <a:pt x="2805" y="1923"/>
                    <a:pt x="2616" y="1702"/>
                  </a:cubicBezTo>
                  <a:cubicBezTo>
                    <a:pt x="2395" y="1450"/>
                    <a:pt x="2269" y="1135"/>
                    <a:pt x="2742" y="568"/>
                  </a:cubicBezTo>
                  <a:cubicBezTo>
                    <a:pt x="2836" y="442"/>
                    <a:pt x="2868" y="316"/>
                    <a:pt x="2805" y="190"/>
                  </a:cubicBezTo>
                  <a:cubicBezTo>
                    <a:pt x="2742" y="95"/>
                    <a:pt x="2616" y="1"/>
                    <a:pt x="249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77" name="Google Shape;8677;p95"/>
            <p:cNvSpPr/>
            <p:nvPr/>
          </p:nvSpPr>
          <p:spPr>
            <a:xfrm>
              <a:off x="-49182150" y="4019625"/>
              <a:ext cx="64625" cy="42550"/>
            </a:xfrm>
            <a:custGeom>
              <a:avLst/>
              <a:gdLst/>
              <a:ahLst/>
              <a:cxnLst/>
              <a:rect l="l" t="t" r="r" b="b"/>
              <a:pathLst>
                <a:path w="2585" h="1702" extrusionOk="0">
                  <a:moveTo>
                    <a:pt x="316" y="0"/>
                  </a:moveTo>
                  <a:cubicBezTo>
                    <a:pt x="158" y="473"/>
                    <a:pt x="32" y="1103"/>
                    <a:pt x="1" y="1702"/>
                  </a:cubicBezTo>
                  <a:lnTo>
                    <a:pt x="2584" y="1702"/>
                  </a:lnTo>
                  <a:cubicBezTo>
                    <a:pt x="2521" y="1103"/>
                    <a:pt x="2427" y="504"/>
                    <a:pt x="2269" y="0"/>
                  </a:cubicBezTo>
                  <a:cubicBezTo>
                    <a:pt x="1954" y="158"/>
                    <a:pt x="1639" y="252"/>
                    <a:pt x="1292" y="252"/>
                  </a:cubicBezTo>
                  <a:cubicBezTo>
                    <a:pt x="946" y="252"/>
                    <a:pt x="631" y="158"/>
                    <a:pt x="31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78" name="Google Shape;8678;p95"/>
            <p:cNvSpPr/>
            <p:nvPr/>
          </p:nvSpPr>
          <p:spPr>
            <a:xfrm>
              <a:off x="-49185300" y="4078700"/>
              <a:ext cx="70925" cy="141800"/>
            </a:xfrm>
            <a:custGeom>
              <a:avLst/>
              <a:gdLst/>
              <a:ahLst/>
              <a:cxnLst/>
              <a:rect l="l" t="t" r="r" b="b"/>
              <a:pathLst>
                <a:path w="2837" h="5672" extrusionOk="0">
                  <a:moveTo>
                    <a:pt x="32" y="0"/>
                  </a:moveTo>
                  <a:cubicBezTo>
                    <a:pt x="1" y="378"/>
                    <a:pt x="1" y="756"/>
                    <a:pt x="1" y="1071"/>
                  </a:cubicBezTo>
                  <a:cubicBezTo>
                    <a:pt x="1" y="2773"/>
                    <a:pt x="316" y="5671"/>
                    <a:pt x="1418" y="5671"/>
                  </a:cubicBezTo>
                  <a:cubicBezTo>
                    <a:pt x="2521" y="5671"/>
                    <a:pt x="2836" y="2804"/>
                    <a:pt x="2836" y="1071"/>
                  </a:cubicBezTo>
                  <a:cubicBezTo>
                    <a:pt x="2805" y="756"/>
                    <a:pt x="2805" y="410"/>
                    <a:pt x="2742"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79" name="Google Shape;8679;p95"/>
            <p:cNvSpPr/>
            <p:nvPr/>
          </p:nvSpPr>
          <p:spPr>
            <a:xfrm>
              <a:off x="-49271150" y="3920375"/>
              <a:ext cx="65400" cy="70125"/>
            </a:xfrm>
            <a:custGeom>
              <a:avLst/>
              <a:gdLst/>
              <a:ahLst/>
              <a:cxnLst/>
              <a:rect l="l" t="t" r="r" b="b"/>
              <a:pathLst>
                <a:path w="2616" h="2805" extrusionOk="0">
                  <a:moveTo>
                    <a:pt x="1324" y="1"/>
                  </a:moveTo>
                  <a:cubicBezTo>
                    <a:pt x="1182" y="1"/>
                    <a:pt x="1040" y="64"/>
                    <a:pt x="977" y="190"/>
                  </a:cubicBezTo>
                  <a:lnTo>
                    <a:pt x="1" y="2805"/>
                  </a:lnTo>
                  <a:lnTo>
                    <a:pt x="2616" y="2805"/>
                  </a:lnTo>
                  <a:lnTo>
                    <a:pt x="1670" y="190"/>
                  </a:lnTo>
                  <a:cubicBezTo>
                    <a:pt x="1607" y="64"/>
                    <a:pt x="1466" y="1"/>
                    <a:pt x="1324"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80" name="Google Shape;8680;p95"/>
            <p:cNvSpPr/>
            <p:nvPr/>
          </p:nvSpPr>
          <p:spPr>
            <a:xfrm>
              <a:off x="-49272725" y="4007800"/>
              <a:ext cx="70125" cy="159925"/>
            </a:xfrm>
            <a:custGeom>
              <a:avLst/>
              <a:gdLst/>
              <a:ahLst/>
              <a:cxnLst/>
              <a:rect l="l" t="t" r="r" b="b"/>
              <a:pathLst>
                <a:path w="2805" h="6397" extrusionOk="0">
                  <a:moveTo>
                    <a:pt x="1" y="1"/>
                  </a:moveTo>
                  <a:lnTo>
                    <a:pt x="1" y="6396"/>
                  </a:lnTo>
                  <a:lnTo>
                    <a:pt x="2805" y="6396"/>
                  </a:lnTo>
                  <a:lnTo>
                    <a:pt x="2805"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681" name="Google Shape;8681;p95"/>
          <p:cNvGrpSpPr/>
          <p:nvPr/>
        </p:nvGrpSpPr>
        <p:grpSpPr>
          <a:xfrm>
            <a:off x="1184806" y="3669793"/>
            <a:ext cx="416500" cy="476164"/>
            <a:chOff x="-47505300" y="3200500"/>
            <a:chExt cx="263875" cy="301675"/>
          </a:xfrm>
        </p:grpSpPr>
        <p:sp>
          <p:nvSpPr>
            <p:cNvPr id="8682" name="Google Shape;8682;p95"/>
            <p:cNvSpPr/>
            <p:nvPr/>
          </p:nvSpPr>
          <p:spPr>
            <a:xfrm>
              <a:off x="-47382425" y="3306025"/>
              <a:ext cx="52800" cy="53600"/>
            </a:xfrm>
            <a:custGeom>
              <a:avLst/>
              <a:gdLst/>
              <a:ahLst/>
              <a:cxnLst/>
              <a:rect l="l" t="t" r="r" b="b"/>
              <a:pathLst>
                <a:path w="2112" h="2144" extrusionOk="0">
                  <a:moveTo>
                    <a:pt x="1387" y="1"/>
                  </a:moveTo>
                  <a:cubicBezTo>
                    <a:pt x="1198" y="726"/>
                    <a:pt x="694" y="1261"/>
                    <a:pt x="1" y="1387"/>
                  </a:cubicBezTo>
                  <a:lnTo>
                    <a:pt x="1" y="2143"/>
                  </a:lnTo>
                  <a:lnTo>
                    <a:pt x="2111" y="2143"/>
                  </a:lnTo>
                  <a:lnTo>
                    <a:pt x="2111"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83" name="Google Shape;8683;p95"/>
            <p:cNvSpPr/>
            <p:nvPr/>
          </p:nvSpPr>
          <p:spPr>
            <a:xfrm>
              <a:off x="-47382425" y="3306025"/>
              <a:ext cx="15775" cy="15800"/>
            </a:xfrm>
            <a:custGeom>
              <a:avLst/>
              <a:gdLst/>
              <a:ahLst/>
              <a:cxnLst/>
              <a:rect l="l" t="t" r="r" b="b"/>
              <a:pathLst>
                <a:path w="631" h="632" extrusionOk="0">
                  <a:moveTo>
                    <a:pt x="1" y="1"/>
                  </a:moveTo>
                  <a:lnTo>
                    <a:pt x="1" y="631"/>
                  </a:lnTo>
                  <a:cubicBezTo>
                    <a:pt x="316" y="568"/>
                    <a:pt x="536" y="316"/>
                    <a:pt x="63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84" name="Google Shape;8684;p95"/>
            <p:cNvSpPr/>
            <p:nvPr/>
          </p:nvSpPr>
          <p:spPr>
            <a:xfrm>
              <a:off x="-47487975" y="3200500"/>
              <a:ext cx="210325" cy="301675"/>
            </a:xfrm>
            <a:custGeom>
              <a:avLst/>
              <a:gdLst/>
              <a:ahLst/>
              <a:cxnLst/>
              <a:rect l="l" t="t" r="r" b="b"/>
              <a:pathLst>
                <a:path w="8413" h="12067" extrusionOk="0">
                  <a:moveTo>
                    <a:pt x="3845" y="2111"/>
                  </a:moveTo>
                  <a:cubicBezTo>
                    <a:pt x="4727" y="2111"/>
                    <a:pt x="5420" y="2678"/>
                    <a:pt x="5577" y="3529"/>
                  </a:cubicBezTo>
                  <a:lnTo>
                    <a:pt x="6680" y="3529"/>
                  </a:lnTo>
                  <a:cubicBezTo>
                    <a:pt x="6901" y="3529"/>
                    <a:pt x="7058" y="3686"/>
                    <a:pt x="7058" y="3875"/>
                  </a:cubicBezTo>
                  <a:lnTo>
                    <a:pt x="7058" y="6711"/>
                  </a:lnTo>
                  <a:lnTo>
                    <a:pt x="6995" y="6711"/>
                  </a:lnTo>
                  <a:cubicBezTo>
                    <a:pt x="6995" y="6900"/>
                    <a:pt x="6838" y="7057"/>
                    <a:pt x="6648" y="7057"/>
                  </a:cubicBezTo>
                  <a:lnTo>
                    <a:pt x="3845" y="7057"/>
                  </a:lnTo>
                  <a:cubicBezTo>
                    <a:pt x="3656" y="7057"/>
                    <a:pt x="3498" y="6900"/>
                    <a:pt x="3498" y="6711"/>
                  </a:cubicBezTo>
                  <a:lnTo>
                    <a:pt x="3498" y="5608"/>
                  </a:lnTo>
                  <a:cubicBezTo>
                    <a:pt x="2710" y="5451"/>
                    <a:pt x="2080" y="4726"/>
                    <a:pt x="2080" y="3875"/>
                  </a:cubicBezTo>
                  <a:cubicBezTo>
                    <a:pt x="2080" y="2899"/>
                    <a:pt x="2868" y="2111"/>
                    <a:pt x="3845" y="2111"/>
                  </a:cubicBezTo>
                  <a:close/>
                  <a:moveTo>
                    <a:pt x="5262" y="8444"/>
                  </a:moveTo>
                  <a:cubicBezTo>
                    <a:pt x="5483" y="8444"/>
                    <a:pt x="5640" y="8601"/>
                    <a:pt x="5640" y="8790"/>
                  </a:cubicBezTo>
                  <a:cubicBezTo>
                    <a:pt x="5640" y="8979"/>
                    <a:pt x="5483" y="9137"/>
                    <a:pt x="5262" y="9137"/>
                  </a:cubicBezTo>
                  <a:lnTo>
                    <a:pt x="2490" y="9137"/>
                  </a:lnTo>
                  <a:cubicBezTo>
                    <a:pt x="2269" y="9137"/>
                    <a:pt x="2112" y="8979"/>
                    <a:pt x="2112" y="8790"/>
                  </a:cubicBezTo>
                  <a:cubicBezTo>
                    <a:pt x="2112" y="8601"/>
                    <a:pt x="2269" y="8444"/>
                    <a:pt x="2490" y="8444"/>
                  </a:cubicBezTo>
                  <a:close/>
                  <a:moveTo>
                    <a:pt x="6680" y="8444"/>
                  </a:moveTo>
                  <a:cubicBezTo>
                    <a:pt x="6901" y="8444"/>
                    <a:pt x="7058" y="8601"/>
                    <a:pt x="7058" y="8790"/>
                  </a:cubicBezTo>
                  <a:cubicBezTo>
                    <a:pt x="6995" y="8979"/>
                    <a:pt x="6838" y="9137"/>
                    <a:pt x="6680" y="9137"/>
                  </a:cubicBezTo>
                  <a:cubicBezTo>
                    <a:pt x="6491" y="9137"/>
                    <a:pt x="6333" y="8979"/>
                    <a:pt x="6333" y="8790"/>
                  </a:cubicBezTo>
                  <a:cubicBezTo>
                    <a:pt x="6333" y="8601"/>
                    <a:pt x="6491" y="8444"/>
                    <a:pt x="6680" y="8444"/>
                  </a:cubicBezTo>
                  <a:close/>
                  <a:moveTo>
                    <a:pt x="6680" y="9861"/>
                  </a:moveTo>
                  <a:cubicBezTo>
                    <a:pt x="6901" y="9861"/>
                    <a:pt x="7058" y="10019"/>
                    <a:pt x="7058" y="10208"/>
                  </a:cubicBezTo>
                  <a:cubicBezTo>
                    <a:pt x="7058" y="10397"/>
                    <a:pt x="6838" y="10554"/>
                    <a:pt x="6680" y="10554"/>
                  </a:cubicBezTo>
                  <a:lnTo>
                    <a:pt x="2490" y="10554"/>
                  </a:lnTo>
                  <a:cubicBezTo>
                    <a:pt x="2269" y="10554"/>
                    <a:pt x="2112" y="10397"/>
                    <a:pt x="2112" y="10208"/>
                  </a:cubicBezTo>
                  <a:cubicBezTo>
                    <a:pt x="2112" y="10019"/>
                    <a:pt x="2269" y="9861"/>
                    <a:pt x="2490" y="9861"/>
                  </a:cubicBezTo>
                  <a:close/>
                  <a:moveTo>
                    <a:pt x="347" y="0"/>
                  </a:moveTo>
                  <a:cubicBezTo>
                    <a:pt x="158" y="0"/>
                    <a:pt x="1" y="158"/>
                    <a:pt x="1" y="378"/>
                  </a:cubicBezTo>
                  <a:lnTo>
                    <a:pt x="1" y="1418"/>
                  </a:lnTo>
                  <a:lnTo>
                    <a:pt x="1072" y="1418"/>
                  </a:lnTo>
                  <a:cubicBezTo>
                    <a:pt x="1261" y="1418"/>
                    <a:pt x="1419" y="1576"/>
                    <a:pt x="1419" y="1796"/>
                  </a:cubicBezTo>
                  <a:cubicBezTo>
                    <a:pt x="1419" y="1985"/>
                    <a:pt x="1261" y="2143"/>
                    <a:pt x="1072" y="2143"/>
                  </a:cubicBezTo>
                  <a:lnTo>
                    <a:pt x="1" y="2143"/>
                  </a:lnTo>
                  <a:lnTo>
                    <a:pt x="1" y="3560"/>
                  </a:lnTo>
                  <a:lnTo>
                    <a:pt x="1072" y="3560"/>
                  </a:lnTo>
                  <a:cubicBezTo>
                    <a:pt x="1261" y="3560"/>
                    <a:pt x="1419" y="3718"/>
                    <a:pt x="1419" y="3907"/>
                  </a:cubicBezTo>
                  <a:cubicBezTo>
                    <a:pt x="1419" y="4096"/>
                    <a:pt x="1261" y="4253"/>
                    <a:pt x="1072" y="4253"/>
                  </a:cubicBezTo>
                  <a:lnTo>
                    <a:pt x="1" y="4253"/>
                  </a:lnTo>
                  <a:lnTo>
                    <a:pt x="1" y="5671"/>
                  </a:lnTo>
                  <a:lnTo>
                    <a:pt x="1072" y="5671"/>
                  </a:lnTo>
                  <a:cubicBezTo>
                    <a:pt x="1261" y="5671"/>
                    <a:pt x="1419" y="5829"/>
                    <a:pt x="1419" y="6049"/>
                  </a:cubicBezTo>
                  <a:cubicBezTo>
                    <a:pt x="1419" y="6238"/>
                    <a:pt x="1261" y="6396"/>
                    <a:pt x="1072" y="6396"/>
                  </a:cubicBezTo>
                  <a:lnTo>
                    <a:pt x="1" y="6396"/>
                  </a:lnTo>
                  <a:lnTo>
                    <a:pt x="1" y="7814"/>
                  </a:lnTo>
                  <a:lnTo>
                    <a:pt x="1072" y="7814"/>
                  </a:lnTo>
                  <a:cubicBezTo>
                    <a:pt x="1261" y="7814"/>
                    <a:pt x="1419" y="7971"/>
                    <a:pt x="1419" y="8160"/>
                  </a:cubicBezTo>
                  <a:cubicBezTo>
                    <a:pt x="1419" y="8349"/>
                    <a:pt x="1261" y="8507"/>
                    <a:pt x="1072" y="8507"/>
                  </a:cubicBezTo>
                  <a:lnTo>
                    <a:pt x="1" y="8507"/>
                  </a:lnTo>
                  <a:lnTo>
                    <a:pt x="1" y="9924"/>
                  </a:lnTo>
                  <a:lnTo>
                    <a:pt x="1072" y="9924"/>
                  </a:lnTo>
                  <a:cubicBezTo>
                    <a:pt x="1261" y="9924"/>
                    <a:pt x="1419" y="10082"/>
                    <a:pt x="1419" y="10302"/>
                  </a:cubicBezTo>
                  <a:cubicBezTo>
                    <a:pt x="1419" y="10491"/>
                    <a:pt x="1261" y="10649"/>
                    <a:pt x="1072" y="10649"/>
                  </a:cubicBezTo>
                  <a:lnTo>
                    <a:pt x="1" y="10649"/>
                  </a:lnTo>
                  <a:lnTo>
                    <a:pt x="1" y="11689"/>
                  </a:lnTo>
                  <a:cubicBezTo>
                    <a:pt x="1" y="11909"/>
                    <a:pt x="158" y="12067"/>
                    <a:pt x="347" y="12067"/>
                  </a:cubicBezTo>
                  <a:lnTo>
                    <a:pt x="8066" y="12067"/>
                  </a:lnTo>
                  <a:cubicBezTo>
                    <a:pt x="8255" y="12067"/>
                    <a:pt x="8413" y="11909"/>
                    <a:pt x="8413" y="11689"/>
                  </a:cubicBezTo>
                  <a:lnTo>
                    <a:pt x="8413" y="410"/>
                  </a:lnTo>
                  <a:cubicBezTo>
                    <a:pt x="8413" y="158"/>
                    <a:pt x="8255" y="0"/>
                    <a:pt x="806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85" name="Google Shape;8685;p95"/>
            <p:cNvSpPr/>
            <p:nvPr/>
          </p:nvSpPr>
          <p:spPr>
            <a:xfrm>
              <a:off x="-47417875" y="3271375"/>
              <a:ext cx="51225" cy="51225"/>
            </a:xfrm>
            <a:custGeom>
              <a:avLst/>
              <a:gdLst/>
              <a:ahLst/>
              <a:cxnLst/>
              <a:rect l="l" t="t" r="r" b="b"/>
              <a:pathLst>
                <a:path w="2049" h="2049" extrusionOk="0">
                  <a:moveTo>
                    <a:pt x="1041" y="1"/>
                  </a:moveTo>
                  <a:cubicBezTo>
                    <a:pt x="473" y="1"/>
                    <a:pt x="1" y="473"/>
                    <a:pt x="1" y="1072"/>
                  </a:cubicBezTo>
                  <a:cubicBezTo>
                    <a:pt x="1" y="1545"/>
                    <a:pt x="253" y="1891"/>
                    <a:pt x="694" y="2049"/>
                  </a:cubicBezTo>
                  <a:lnTo>
                    <a:pt x="694" y="1072"/>
                  </a:lnTo>
                  <a:cubicBezTo>
                    <a:pt x="694" y="883"/>
                    <a:pt x="852" y="725"/>
                    <a:pt x="1041" y="725"/>
                  </a:cubicBezTo>
                  <a:lnTo>
                    <a:pt x="2049" y="725"/>
                  </a:lnTo>
                  <a:cubicBezTo>
                    <a:pt x="1923" y="284"/>
                    <a:pt x="1513" y="1"/>
                    <a:pt x="104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86" name="Google Shape;8686;p95"/>
            <p:cNvSpPr/>
            <p:nvPr/>
          </p:nvSpPr>
          <p:spPr>
            <a:xfrm>
              <a:off x="-47505300" y="3235950"/>
              <a:ext cx="17350" cy="18125"/>
            </a:xfrm>
            <a:custGeom>
              <a:avLst/>
              <a:gdLst/>
              <a:ahLst/>
              <a:cxnLst/>
              <a:rect l="l" t="t" r="r" b="b"/>
              <a:pathLst>
                <a:path w="694" h="725" extrusionOk="0">
                  <a:moveTo>
                    <a:pt x="347" y="0"/>
                  </a:moveTo>
                  <a:cubicBezTo>
                    <a:pt x="127" y="0"/>
                    <a:pt x="1" y="158"/>
                    <a:pt x="1" y="378"/>
                  </a:cubicBezTo>
                  <a:cubicBezTo>
                    <a:pt x="1" y="567"/>
                    <a:pt x="127" y="725"/>
                    <a:pt x="347" y="725"/>
                  </a:cubicBezTo>
                  <a:lnTo>
                    <a:pt x="694" y="725"/>
                  </a:lnTo>
                  <a:lnTo>
                    <a:pt x="694"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87" name="Google Shape;8687;p95"/>
            <p:cNvSpPr/>
            <p:nvPr/>
          </p:nvSpPr>
          <p:spPr>
            <a:xfrm>
              <a:off x="-47505300" y="3447025"/>
              <a:ext cx="17350" cy="17350"/>
            </a:xfrm>
            <a:custGeom>
              <a:avLst/>
              <a:gdLst/>
              <a:ahLst/>
              <a:cxnLst/>
              <a:rect l="l" t="t" r="r" b="b"/>
              <a:pathLst>
                <a:path w="694" h="694" extrusionOk="0">
                  <a:moveTo>
                    <a:pt x="347" y="0"/>
                  </a:moveTo>
                  <a:cubicBezTo>
                    <a:pt x="127" y="0"/>
                    <a:pt x="1" y="158"/>
                    <a:pt x="1" y="347"/>
                  </a:cubicBezTo>
                  <a:cubicBezTo>
                    <a:pt x="1" y="536"/>
                    <a:pt x="127" y="693"/>
                    <a:pt x="347" y="693"/>
                  </a:cubicBezTo>
                  <a:lnTo>
                    <a:pt x="694" y="693"/>
                  </a:lnTo>
                  <a:lnTo>
                    <a:pt x="694"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88" name="Google Shape;8688;p95"/>
            <p:cNvSpPr/>
            <p:nvPr/>
          </p:nvSpPr>
          <p:spPr>
            <a:xfrm>
              <a:off x="-47505300" y="3394250"/>
              <a:ext cx="17350" cy="18150"/>
            </a:xfrm>
            <a:custGeom>
              <a:avLst/>
              <a:gdLst/>
              <a:ahLst/>
              <a:cxnLst/>
              <a:rect l="l" t="t" r="r" b="b"/>
              <a:pathLst>
                <a:path w="694" h="726" extrusionOk="0">
                  <a:moveTo>
                    <a:pt x="347" y="1"/>
                  </a:moveTo>
                  <a:lnTo>
                    <a:pt x="347" y="32"/>
                  </a:lnTo>
                  <a:cubicBezTo>
                    <a:pt x="127" y="32"/>
                    <a:pt x="1" y="190"/>
                    <a:pt x="1" y="379"/>
                  </a:cubicBezTo>
                  <a:cubicBezTo>
                    <a:pt x="1" y="568"/>
                    <a:pt x="127" y="725"/>
                    <a:pt x="347" y="725"/>
                  </a:cubicBezTo>
                  <a:lnTo>
                    <a:pt x="694" y="725"/>
                  </a:lnTo>
                  <a:lnTo>
                    <a:pt x="694"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89" name="Google Shape;8689;p95"/>
            <p:cNvSpPr/>
            <p:nvPr/>
          </p:nvSpPr>
          <p:spPr>
            <a:xfrm>
              <a:off x="-47505300" y="3341475"/>
              <a:ext cx="17350" cy="18150"/>
            </a:xfrm>
            <a:custGeom>
              <a:avLst/>
              <a:gdLst/>
              <a:ahLst/>
              <a:cxnLst/>
              <a:rect l="l" t="t" r="r" b="b"/>
              <a:pathLst>
                <a:path w="694" h="726" extrusionOk="0">
                  <a:moveTo>
                    <a:pt x="347" y="1"/>
                  </a:moveTo>
                  <a:cubicBezTo>
                    <a:pt x="127" y="1"/>
                    <a:pt x="1" y="158"/>
                    <a:pt x="1" y="347"/>
                  </a:cubicBezTo>
                  <a:cubicBezTo>
                    <a:pt x="1" y="568"/>
                    <a:pt x="127" y="725"/>
                    <a:pt x="347" y="725"/>
                  </a:cubicBezTo>
                  <a:lnTo>
                    <a:pt x="694" y="725"/>
                  </a:lnTo>
                  <a:lnTo>
                    <a:pt x="694"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90" name="Google Shape;8690;p95"/>
            <p:cNvSpPr/>
            <p:nvPr/>
          </p:nvSpPr>
          <p:spPr>
            <a:xfrm>
              <a:off x="-47505300" y="3289500"/>
              <a:ext cx="17350" cy="17350"/>
            </a:xfrm>
            <a:custGeom>
              <a:avLst/>
              <a:gdLst/>
              <a:ahLst/>
              <a:cxnLst/>
              <a:rect l="l" t="t" r="r" b="b"/>
              <a:pathLst>
                <a:path w="694" h="694" extrusionOk="0">
                  <a:moveTo>
                    <a:pt x="347" y="0"/>
                  </a:moveTo>
                  <a:cubicBezTo>
                    <a:pt x="127" y="0"/>
                    <a:pt x="1" y="158"/>
                    <a:pt x="1" y="347"/>
                  </a:cubicBezTo>
                  <a:cubicBezTo>
                    <a:pt x="1" y="536"/>
                    <a:pt x="127" y="693"/>
                    <a:pt x="347" y="693"/>
                  </a:cubicBezTo>
                  <a:lnTo>
                    <a:pt x="694" y="693"/>
                  </a:lnTo>
                  <a:lnTo>
                    <a:pt x="694"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91" name="Google Shape;8691;p95"/>
            <p:cNvSpPr/>
            <p:nvPr/>
          </p:nvSpPr>
          <p:spPr>
            <a:xfrm>
              <a:off x="-47259550" y="3411575"/>
              <a:ext cx="18125" cy="51225"/>
            </a:xfrm>
            <a:custGeom>
              <a:avLst/>
              <a:gdLst/>
              <a:ahLst/>
              <a:cxnLst/>
              <a:rect l="l" t="t" r="r" b="b"/>
              <a:pathLst>
                <a:path w="725" h="2049" extrusionOk="0">
                  <a:moveTo>
                    <a:pt x="0" y="1"/>
                  </a:moveTo>
                  <a:lnTo>
                    <a:pt x="0" y="2048"/>
                  </a:lnTo>
                  <a:cubicBezTo>
                    <a:pt x="410" y="1891"/>
                    <a:pt x="725" y="1481"/>
                    <a:pt x="725" y="1072"/>
                  </a:cubicBezTo>
                  <a:lnTo>
                    <a:pt x="725"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92" name="Google Shape;8692;p95"/>
            <p:cNvSpPr/>
            <p:nvPr/>
          </p:nvSpPr>
          <p:spPr>
            <a:xfrm>
              <a:off x="-47259550" y="3306025"/>
              <a:ext cx="18125" cy="35475"/>
            </a:xfrm>
            <a:custGeom>
              <a:avLst/>
              <a:gdLst/>
              <a:ahLst/>
              <a:cxnLst/>
              <a:rect l="l" t="t" r="r" b="b"/>
              <a:pathLst>
                <a:path w="725" h="1419" extrusionOk="0">
                  <a:moveTo>
                    <a:pt x="0" y="1"/>
                  </a:moveTo>
                  <a:lnTo>
                    <a:pt x="0" y="1419"/>
                  </a:lnTo>
                  <a:lnTo>
                    <a:pt x="725" y="1419"/>
                  </a:lnTo>
                  <a:lnTo>
                    <a:pt x="725"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93" name="Google Shape;8693;p95"/>
            <p:cNvSpPr/>
            <p:nvPr/>
          </p:nvSpPr>
          <p:spPr>
            <a:xfrm>
              <a:off x="-47259550" y="3359600"/>
              <a:ext cx="18125" cy="34675"/>
            </a:xfrm>
            <a:custGeom>
              <a:avLst/>
              <a:gdLst/>
              <a:ahLst/>
              <a:cxnLst/>
              <a:rect l="l" t="t" r="r" b="b"/>
              <a:pathLst>
                <a:path w="725" h="1387" extrusionOk="0">
                  <a:moveTo>
                    <a:pt x="0" y="0"/>
                  </a:moveTo>
                  <a:lnTo>
                    <a:pt x="0" y="1387"/>
                  </a:lnTo>
                  <a:lnTo>
                    <a:pt x="725" y="1387"/>
                  </a:lnTo>
                  <a:lnTo>
                    <a:pt x="725"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94" name="Google Shape;8694;p95"/>
            <p:cNvSpPr/>
            <p:nvPr/>
          </p:nvSpPr>
          <p:spPr>
            <a:xfrm>
              <a:off x="-47259550" y="3238300"/>
              <a:ext cx="18125" cy="51225"/>
            </a:xfrm>
            <a:custGeom>
              <a:avLst/>
              <a:gdLst/>
              <a:ahLst/>
              <a:cxnLst/>
              <a:rect l="l" t="t" r="r" b="b"/>
              <a:pathLst>
                <a:path w="725" h="2049" extrusionOk="0">
                  <a:moveTo>
                    <a:pt x="0" y="1"/>
                  </a:moveTo>
                  <a:lnTo>
                    <a:pt x="0" y="2048"/>
                  </a:lnTo>
                  <a:lnTo>
                    <a:pt x="725" y="2048"/>
                  </a:lnTo>
                  <a:lnTo>
                    <a:pt x="725" y="977"/>
                  </a:lnTo>
                  <a:cubicBezTo>
                    <a:pt x="693" y="505"/>
                    <a:pt x="410" y="127"/>
                    <a:pt x="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695" name="Google Shape;8695;p95"/>
          <p:cNvGrpSpPr/>
          <p:nvPr/>
        </p:nvGrpSpPr>
        <p:grpSpPr>
          <a:xfrm>
            <a:off x="1155606" y="4251590"/>
            <a:ext cx="474901" cy="473401"/>
            <a:chOff x="-47524975" y="3569100"/>
            <a:chExt cx="300875" cy="299925"/>
          </a:xfrm>
        </p:grpSpPr>
        <p:sp>
          <p:nvSpPr>
            <p:cNvPr id="8696" name="Google Shape;8696;p95"/>
            <p:cNvSpPr/>
            <p:nvPr/>
          </p:nvSpPr>
          <p:spPr>
            <a:xfrm>
              <a:off x="-47524975" y="3755775"/>
              <a:ext cx="115000" cy="113250"/>
            </a:xfrm>
            <a:custGeom>
              <a:avLst/>
              <a:gdLst/>
              <a:ahLst/>
              <a:cxnLst/>
              <a:rect l="l" t="t" r="r" b="b"/>
              <a:pathLst>
                <a:path w="4600" h="4530" extrusionOk="0">
                  <a:moveTo>
                    <a:pt x="3088" y="0"/>
                  </a:moveTo>
                  <a:lnTo>
                    <a:pt x="378" y="2741"/>
                  </a:lnTo>
                  <a:cubicBezTo>
                    <a:pt x="0" y="3119"/>
                    <a:pt x="0" y="3781"/>
                    <a:pt x="378" y="4222"/>
                  </a:cubicBezTo>
                  <a:cubicBezTo>
                    <a:pt x="583" y="4427"/>
                    <a:pt x="851" y="4529"/>
                    <a:pt x="1123" y="4529"/>
                  </a:cubicBezTo>
                  <a:cubicBezTo>
                    <a:pt x="1394" y="4529"/>
                    <a:pt x="1670" y="4427"/>
                    <a:pt x="1890" y="4222"/>
                  </a:cubicBezTo>
                  <a:lnTo>
                    <a:pt x="4600" y="1512"/>
                  </a:lnTo>
                  <a:cubicBezTo>
                    <a:pt x="4001" y="1103"/>
                    <a:pt x="3497" y="599"/>
                    <a:pt x="3088"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97" name="Google Shape;8697;p95"/>
            <p:cNvSpPr/>
            <p:nvPr/>
          </p:nvSpPr>
          <p:spPr>
            <a:xfrm>
              <a:off x="-47346200" y="3674650"/>
              <a:ext cx="15775" cy="15775"/>
            </a:xfrm>
            <a:custGeom>
              <a:avLst/>
              <a:gdLst/>
              <a:ahLst/>
              <a:cxnLst/>
              <a:rect l="l" t="t" r="r" b="b"/>
              <a:pathLst>
                <a:path w="631" h="631" extrusionOk="0">
                  <a:moveTo>
                    <a:pt x="1" y="0"/>
                  </a:moveTo>
                  <a:lnTo>
                    <a:pt x="1" y="630"/>
                  </a:lnTo>
                  <a:cubicBezTo>
                    <a:pt x="284" y="536"/>
                    <a:pt x="505" y="315"/>
                    <a:pt x="63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98" name="Google Shape;8698;p95"/>
            <p:cNvSpPr/>
            <p:nvPr/>
          </p:nvSpPr>
          <p:spPr>
            <a:xfrm>
              <a:off x="-47382425" y="3640000"/>
              <a:ext cx="51225" cy="51200"/>
            </a:xfrm>
            <a:custGeom>
              <a:avLst/>
              <a:gdLst/>
              <a:ahLst/>
              <a:cxnLst/>
              <a:rect l="l" t="t" r="r" b="b"/>
              <a:pathLst>
                <a:path w="2049" h="2048" extrusionOk="0">
                  <a:moveTo>
                    <a:pt x="1040" y="0"/>
                  </a:moveTo>
                  <a:cubicBezTo>
                    <a:pt x="473" y="0"/>
                    <a:pt x="1" y="473"/>
                    <a:pt x="1" y="1071"/>
                  </a:cubicBezTo>
                  <a:cubicBezTo>
                    <a:pt x="1" y="1512"/>
                    <a:pt x="253" y="1890"/>
                    <a:pt x="694" y="2048"/>
                  </a:cubicBezTo>
                  <a:lnTo>
                    <a:pt x="694" y="1071"/>
                  </a:lnTo>
                  <a:cubicBezTo>
                    <a:pt x="694" y="851"/>
                    <a:pt x="851" y="693"/>
                    <a:pt x="1040" y="693"/>
                  </a:cubicBezTo>
                  <a:lnTo>
                    <a:pt x="2048" y="693"/>
                  </a:lnTo>
                  <a:cubicBezTo>
                    <a:pt x="1922" y="284"/>
                    <a:pt x="1513" y="0"/>
                    <a:pt x="104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99" name="Google Shape;8699;p95"/>
            <p:cNvSpPr/>
            <p:nvPr/>
          </p:nvSpPr>
          <p:spPr>
            <a:xfrm>
              <a:off x="-47346975" y="3674650"/>
              <a:ext cx="52800" cy="52800"/>
            </a:xfrm>
            <a:custGeom>
              <a:avLst/>
              <a:gdLst/>
              <a:ahLst/>
              <a:cxnLst/>
              <a:rect l="l" t="t" r="r" b="b"/>
              <a:pathLst>
                <a:path w="2112" h="2112" extrusionOk="0">
                  <a:moveTo>
                    <a:pt x="1355" y="0"/>
                  </a:moveTo>
                  <a:cubicBezTo>
                    <a:pt x="1261" y="693"/>
                    <a:pt x="693" y="1260"/>
                    <a:pt x="0" y="1355"/>
                  </a:cubicBezTo>
                  <a:lnTo>
                    <a:pt x="0" y="2111"/>
                  </a:lnTo>
                  <a:lnTo>
                    <a:pt x="2111" y="2111"/>
                  </a:lnTo>
                  <a:lnTo>
                    <a:pt x="2111"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00" name="Google Shape;8700;p95"/>
            <p:cNvSpPr/>
            <p:nvPr/>
          </p:nvSpPr>
          <p:spPr>
            <a:xfrm>
              <a:off x="-47452525" y="3569100"/>
              <a:ext cx="228425" cy="228425"/>
            </a:xfrm>
            <a:custGeom>
              <a:avLst/>
              <a:gdLst/>
              <a:ahLst/>
              <a:cxnLst/>
              <a:rect l="l" t="t" r="r" b="b"/>
              <a:pathLst>
                <a:path w="9137" h="9137" extrusionOk="0">
                  <a:moveTo>
                    <a:pt x="3907" y="2080"/>
                  </a:moveTo>
                  <a:cubicBezTo>
                    <a:pt x="4758" y="2080"/>
                    <a:pt x="5483" y="2679"/>
                    <a:pt x="5640" y="3498"/>
                  </a:cubicBezTo>
                  <a:lnTo>
                    <a:pt x="6743" y="3498"/>
                  </a:lnTo>
                  <a:cubicBezTo>
                    <a:pt x="6932" y="3498"/>
                    <a:pt x="7089" y="3655"/>
                    <a:pt x="7089" y="3844"/>
                  </a:cubicBezTo>
                  <a:lnTo>
                    <a:pt x="7089" y="6680"/>
                  </a:lnTo>
                  <a:lnTo>
                    <a:pt x="7058" y="6680"/>
                  </a:lnTo>
                  <a:cubicBezTo>
                    <a:pt x="7058" y="6900"/>
                    <a:pt x="6900" y="7058"/>
                    <a:pt x="6680" y="7058"/>
                  </a:cubicBezTo>
                  <a:lnTo>
                    <a:pt x="3907" y="7058"/>
                  </a:lnTo>
                  <a:cubicBezTo>
                    <a:pt x="3687" y="7058"/>
                    <a:pt x="3529" y="6900"/>
                    <a:pt x="3529" y="6680"/>
                  </a:cubicBezTo>
                  <a:lnTo>
                    <a:pt x="3529" y="5577"/>
                  </a:lnTo>
                  <a:cubicBezTo>
                    <a:pt x="2742" y="5419"/>
                    <a:pt x="2111" y="4726"/>
                    <a:pt x="2111" y="3844"/>
                  </a:cubicBezTo>
                  <a:cubicBezTo>
                    <a:pt x="2111" y="2868"/>
                    <a:pt x="2899" y="2080"/>
                    <a:pt x="3907" y="2080"/>
                  </a:cubicBezTo>
                  <a:close/>
                  <a:moveTo>
                    <a:pt x="4569" y="1"/>
                  </a:moveTo>
                  <a:cubicBezTo>
                    <a:pt x="2048" y="1"/>
                    <a:pt x="1" y="2048"/>
                    <a:pt x="1" y="4569"/>
                  </a:cubicBezTo>
                  <a:cubicBezTo>
                    <a:pt x="1" y="7089"/>
                    <a:pt x="2048" y="9137"/>
                    <a:pt x="4569" y="9137"/>
                  </a:cubicBezTo>
                  <a:cubicBezTo>
                    <a:pt x="7089" y="9137"/>
                    <a:pt x="9137" y="7089"/>
                    <a:pt x="9137" y="4569"/>
                  </a:cubicBezTo>
                  <a:cubicBezTo>
                    <a:pt x="9137" y="2048"/>
                    <a:pt x="7089" y="1"/>
                    <a:pt x="456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701" name="Google Shape;8701;p95"/>
          <p:cNvGrpSpPr/>
          <p:nvPr/>
        </p:nvGrpSpPr>
        <p:grpSpPr>
          <a:xfrm>
            <a:off x="1156216" y="4890605"/>
            <a:ext cx="473677" cy="360547"/>
            <a:chOff x="-47523400" y="3973950"/>
            <a:chExt cx="300100" cy="228425"/>
          </a:xfrm>
        </p:grpSpPr>
        <p:sp>
          <p:nvSpPr>
            <p:cNvPr id="8702" name="Google Shape;8702;p95"/>
            <p:cNvSpPr/>
            <p:nvPr/>
          </p:nvSpPr>
          <p:spPr>
            <a:xfrm>
              <a:off x="-47417075" y="4061375"/>
              <a:ext cx="15775" cy="15775"/>
            </a:xfrm>
            <a:custGeom>
              <a:avLst/>
              <a:gdLst/>
              <a:ahLst/>
              <a:cxnLst/>
              <a:rect l="l" t="t" r="r" b="b"/>
              <a:pathLst>
                <a:path w="631" h="631" extrusionOk="0">
                  <a:moveTo>
                    <a:pt x="0" y="0"/>
                  </a:moveTo>
                  <a:lnTo>
                    <a:pt x="0" y="630"/>
                  </a:lnTo>
                  <a:cubicBezTo>
                    <a:pt x="284" y="536"/>
                    <a:pt x="504" y="315"/>
                    <a:pt x="63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03" name="Google Shape;8703;p95"/>
            <p:cNvSpPr/>
            <p:nvPr/>
          </p:nvSpPr>
          <p:spPr>
            <a:xfrm>
              <a:off x="-47417875" y="4061375"/>
              <a:ext cx="52800" cy="52775"/>
            </a:xfrm>
            <a:custGeom>
              <a:avLst/>
              <a:gdLst/>
              <a:ahLst/>
              <a:cxnLst/>
              <a:rect l="l" t="t" r="r" b="b"/>
              <a:pathLst>
                <a:path w="2112" h="2111" extrusionOk="0">
                  <a:moveTo>
                    <a:pt x="1356" y="0"/>
                  </a:moveTo>
                  <a:cubicBezTo>
                    <a:pt x="1261" y="693"/>
                    <a:pt x="694" y="1260"/>
                    <a:pt x="1" y="1386"/>
                  </a:cubicBezTo>
                  <a:lnTo>
                    <a:pt x="1" y="2111"/>
                  </a:lnTo>
                  <a:lnTo>
                    <a:pt x="2112" y="2111"/>
                  </a:lnTo>
                  <a:lnTo>
                    <a:pt x="2112"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04" name="Google Shape;8704;p95"/>
            <p:cNvSpPr/>
            <p:nvPr/>
          </p:nvSpPr>
          <p:spPr>
            <a:xfrm>
              <a:off x="-47453300" y="4026700"/>
              <a:ext cx="51200" cy="51225"/>
            </a:xfrm>
            <a:custGeom>
              <a:avLst/>
              <a:gdLst/>
              <a:ahLst/>
              <a:cxnLst/>
              <a:rect l="l" t="t" r="r" b="b"/>
              <a:pathLst>
                <a:path w="2048" h="2049" extrusionOk="0">
                  <a:moveTo>
                    <a:pt x="1071" y="1"/>
                  </a:moveTo>
                  <a:cubicBezTo>
                    <a:pt x="473" y="1"/>
                    <a:pt x="0" y="473"/>
                    <a:pt x="0" y="1072"/>
                  </a:cubicBezTo>
                  <a:cubicBezTo>
                    <a:pt x="0" y="1545"/>
                    <a:pt x="284" y="1891"/>
                    <a:pt x="693" y="2049"/>
                  </a:cubicBezTo>
                  <a:lnTo>
                    <a:pt x="693" y="1072"/>
                  </a:lnTo>
                  <a:cubicBezTo>
                    <a:pt x="693" y="883"/>
                    <a:pt x="851" y="725"/>
                    <a:pt x="1071" y="725"/>
                  </a:cubicBezTo>
                  <a:lnTo>
                    <a:pt x="2048" y="725"/>
                  </a:lnTo>
                  <a:cubicBezTo>
                    <a:pt x="1922" y="284"/>
                    <a:pt x="1512" y="1"/>
                    <a:pt x="107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05" name="Google Shape;8705;p95"/>
            <p:cNvSpPr/>
            <p:nvPr/>
          </p:nvSpPr>
          <p:spPr>
            <a:xfrm>
              <a:off x="-47506875" y="3973950"/>
              <a:ext cx="264675" cy="174875"/>
            </a:xfrm>
            <a:custGeom>
              <a:avLst/>
              <a:gdLst/>
              <a:ahLst/>
              <a:cxnLst/>
              <a:rect l="l" t="t" r="r" b="b"/>
              <a:pathLst>
                <a:path w="10587" h="6995" extrusionOk="0">
                  <a:moveTo>
                    <a:pt x="8854" y="1418"/>
                  </a:moveTo>
                  <a:cubicBezTo>
                    <a:pt x="9074" y="1418"/>
                    <a:pt x="9232" y="1575"/>
                    <a:pt x="9232" y="1764"/>
                  </a:cubicBezTo>
                  <a:cubicBezTo>
                    <a:pt x="9232" y="1953"/>
                    <a:pt x="9074" y="2111"/>
                    <a:pt x="8854" y="2111"/>
                  </a:cubicBezTo>
                  <a:lnTo>
                    <a:pt x="7436" y="2111"/>
                  </a:lnTo>
                  <a:cubicBezTo>
                    <a:pt x="7247" y="2111"/>
                    <a:pt x="7089" y="1953"/>
                    <a:pt x="7089" y="1764"/>
                  </a:cubicBezTo>
                  <a:cubicBezTo>
                    <a:pt x="7089" y="1575"/>
                    <a:pt x="7247" y="1418"/>
                    <a:pt x="7436" y="1418"/>
                  </a:cubicBezTo>
                  <a:close/>
                  <a:moveTo>
                    <a:pt x="8854" y="2772"/>
                  </a:moveTo>
                  <a:cubicBezTo>
                    <a:pt x="9074" y="2772"/>
                    <a:pt x="9232" y="2930"/>
                    <a:pt x="9232" y="3151"/>
                  </a:cubicBezTo>
                  <a:cubicBezTo>
                    <a:pt x="9232" y="3340"/>
                    <a:pt x="9074" y="3497"/>
                    <a:pt x="8854" y="3497"/>
                  </a:cubicBezTo>
                  <a:lnTo>
                    <a:pt x="7436" y="3497"/>
                  </a:lnTo>
                  <a:cubicBezTo>
                    <a:pt x="7247" y="3497"/>
                    <a:pt x="7089" y="3340"/>
                    <a:pt x="7089" y="3151"/>
                  </a:cubicBezTo>
                  <a:cubicBezTo>
                    <a:pt x="7089" y="2930"/>
                    <a:pt x="7247" y="2772"/>
                    <a:pt x="7436" y="2772"/>
                  </a:cubicBezTo>
                  <a:close/>
                  <a:moveTo>
                    <a:pt x="8854" y="4190"/>
                  </a:moveTo>
                  <a:cubicBezTo>
                    <a:pt x="9074" y="4190"/>
                    <a:pt x="9232" y="4348"/>
                    <a:pt x="9232" y="4568"/>
                  </a:cubicBezTo>
                  <a:cubicBezTo>
                    <a:pt x="9232" y="4757"/>
                    <a:pt x="9074" y="4915"/>
                    <a:pt x="8854" y="4915"/>
                  </a:cubicBezTo>
                  <a:lnTo>
                    <a:pt x="7436" y="4915"/>
                  </a:lnTo>
                  <a:cubicBezTo>
                    <a:pt x="7247" y="4915"/>
                    <a:pt x="7089" y="4757"/>
                    <a:pt x="7089" y="4568"/>
                  </a:cubicBezTo>
                  <a:cubicBezTo>
                    <a:pt x="7089" y="4348"/>
                    <a:pt x="7247" y="4190"/>
                    <a:pt x="7436" y="4190"/>
                  </a:cubicBezTo>
                  <a:close/>
                  <a:moveTo>
                    <a:pt x="3246" y="1355"/>
                  </a:moveTo>
                  <a:cubicBezTo>
                    <a:pt x="4096" y="1355"/>
                    <a:pt x="4821" y="1953"/>
                    <a:pt x="4979" y="2772"/>
                  </a:cubicBezTo>
                  <a:lnTo>
                    <a:pt x="6081" y="2772"/>
                  </a:lnTo>
                  <a:cubicBezTo>
                    <a:pt x="6270" y="2772"/>
                    <a:pt x="6428" y="2930"/>
                    <a:pt x="6428" y="3151"/>
                  </a:cubicBezTo>
                  <a:lnTo>
                    <a:pt x="6428" y="5986"/>
                  </a:lnTo>
                  <a:lnTo>
                    <a:pt x="6396" y="5986"/>
                  </a:lnTo>
                  <a:cubicBezTo>
                    <a:pt x="6396" y="6175"/>
                    <a:pt x="6239" y="6333"/>
                    <a:pt x="6018" y="6333"/>
                  </a:cubicBezTo>
                  <a:lnTo>
                    <a:pt x="3246" y="6333"/>
                  </a:lnTo>
                  <a:cubicBezTo>
                    <a:pt x="3025" y="6333"/>
                    <a:pt x="2868" y="6175"/>
                    <a:pt x="2868" y="5986"/>
                  </a:cubicBezTo>
                  <a:lnTo>
                    <a:pt x="2868" y="4883"/>
                  </a:lnTo>
                  <a:cubicBezTo>
                    <a:pt x="2080" y="4726"/>
                    <a:pt x="1450" y="4001"/>
                    <a:pt x="1450" y="3151"/>
                  </a:cubicBezTo>
                  <a:cubicBezTo>
                    <a:pt x="1450" y="2142"/>
                    <a:pt x="2238" y="1355"/>
                    <a:pt x="3246" y="1355"/>
                  </a:cubicBezTo>
                  <a:close/>
                  <a:moveTo>
                    <a:pt x="8854" y="5608"/>
                  </a:moveTo>
                  <a:cubicBezTo>
                    <a:pt x="9074" y="5608"/>
                    <a:pt x="9232" y="5765"/>
                    <a:pt x="9232" y="5986"/>
                  </a:cubicBezTo>
                  <a:cubicBezTo>
                    <a:pt x="9232" y="6175"/>
                    <a:pt x="9074" y="6333"/>
                    <a:pt x="8854" y="6333"/>
                  </a:cubicBezTo>
                  <a:lnTo>
                    <a:pt x="7436" y="6333"/>
                  </a:lnTo>
                  <a:cubicBezTo>
                    <a:pt x="7247" y="6333"/>
                    <a:pt x="7089" y="6175"/>
                    <a:pt x="7089" y="5986"/>
                  </a:cubicBezTo>
                  <a:cubicBezTo>
                    <a:pt x="7089" y="5765"/>
                    <a:pt x="7247" y="5608"/>
                    <a:pt x="7436" y="5608"/>
                  </a:cubicBezTo>
                  <a:close/>
                  <a:moveTo>
                    <a:pt x="347" y="0"/>
                  </a:moveTo>
                  <a:cubicBezTo>
                    <a:pt x="158" y="0"/>
                    <a:pt x="1" y="158"/>
                    <a:pt x="1" y="347"/>
                  </a:cubicBezTo>
                  <a:lnTo>
                    <a:pt x="1" y="6994"/>
                  </a:lnTo>
                  <a:lnTo>
                    <a:pt x="10586" y="6994"/>
                  </a:lnTo>
                  <a:lnTo>
                    <a:pt x="10586" y="347"/>
                  </a:lnTo>
                  <a:cubicBezTo>
                    <a:pt x="10586" y="158"/>
                    <a:pt x="10429" y="0"/>
                    <a:pt x="1024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06" name="Google Shape;8706;p95"/>
            <p:cNvSpPr/>
            <p:nvPr/>
          </p:nvSpPr>
          <p:spPr>
            <a:xfrm>
              <a:off x="-47523400" y="4166900"/>
              <a:ext cx="300100" cy="35475"/>
            </a:xfrm>
            <a:custGeom>
              <a:avLst/>
              <a:gdLst/>
              <a:ahLst/>
              <a:cxnLst/>
              <a:rect l="l" t="t" r="r" b="b"/>
              <a:pathLst>
                <a:path w="12004" h="1419" extrusionOk="0">
                  <a:moveTo>
                    <a:pt x="0" y="1"/>
                  </a:moveTo>
                  <a:lnTo>
                    <a:pt x="0" y="1040"/>
                  </a:lnTo>
                  <a:cubicBezTo>
                    <a:pt x="0" y="1261"/>
                    <a:pt x="158" y="1418"/>
                    <a:pt x="347" y="1418"/>
                  </a:cubicBezTo>
                  <a:lnTo>
                    <a:pt x="11657" y="1418"/>
                  </a:lnTo>
                  <a:cubicBezTo>
                    <a:pt x="11846" y="1418"/>
                    <a:pt x="12004" y="1261"/>
                    <a:pt x="12004" y="1040"/>
                  </a:cubicBezTo>
                  <a:lnTo>
                    <a:pt x="12004"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707" name="Google Shape;8707;p95"/>
          <p:cNvGrpSpPr/>
          <p:nvPr/>
        </p:nvGrpSpPr>
        <p:grpSpPr>
          <a:xfrm>
            <a:off x="4096378" y="3667937"/>
            <a:ext cx="472455" cy="476795"/>
            <a:chOff x="-45673275" y="3199325"/>
            <a:chExt cx="299325" cy="302075"/>
          </a:xfrm>
        </p:grpSpPr>
        <p:sp>
          <p:nvSpPr>
            <p:cNvPr id="8708" name="Google Shape;8708;p95"/>
            <p:cNvSpPr/>
            <p:nvPr/>
          </p:nvSpPr>
          <p:spPr>
            <a:xfrm>
              <a:off x="-45672500" y="3199325"/>
              <a:ext cx="298550" cy="194175"/>
            </a:xfrm>
            <a:custGeom>
              <a:avLst/>
              <a:gdLst/>
              <a:ahLst/>
              <a:cxnLst/>
              <a:rect l="l" t="t" r="r" b="b"/>
              <a:pathLst>
                <a:path w="11942" h="7767" extrusionOk="0">
                  <a:moveTo>
                    <a:pt x="5947" y="0"/>
                  </a:moveTo>
                  <a:cubicBezTo>
                    <a:pt x="5884" y="0"/>
                    <a:pt x="5829" y="16"/>
                    <a:pt x="5798" y="47"/>
                  </a:cubicBezTo>
                  <a:lnTo>
                    <a:pt x="158" y="3607"/>
                  </a:lnTo>
                  <a:cubicBezTo>
                    <a:pt x="32" y="3670"/>
                    <a:pt x="1" y="3765"/>
                    <a:pt x="1" y="3922"/>
                  </a:cubicBezTo>
                  <a:cubicBezTo>
                    <a:pt x="1" y="4017"/>
                    <a:pt x="64" y="4143"/>
                    <a:pt x="158" y="4237"/>
                  </a:cubicBezTo>
                  <a:lnTo>
                    <a:pt x="5735" y="7735"/>
                  </a:lnTo>
                  <a:cubicBezTo>
                    <a:pt x="5798" y="7766"/>
                    <a:pt x="5861" y="7766"/>
                    <a:pt x="5955" y="7766"/>
                  </a:cubicBezTo>
                  <a:cubicBezTo>
                    <a:pt x="6018" y="7766"/>
                    <a:pt x="6050" y="7766"/>
                    <a:pt x="6144" y="7735"/>
                  </a:cubicBezTo>
                  <a:lnTo>
                    <a:pt x="11784" y="4237"/>
                  </a:lnTo>
                  <a:cubicBezTo>
                    <a:pt x="11878" y="4143"/>
                    <a:pt x="11941" y="4080"/>
                    <a:pt x="11941" y="3922"/>
                  </a:cubicBezTo>
                  <a:cubicBezTo>
                    <a:pt x="11941" y="3796"/>
                    <a:pt x="11847" y="3670"/>
                    <a:pt x="11784" y="3607"/>
                  </a:cubicBezTo>
                  <a:lnTo>
                    <a:pt x="6144" y="47"/>
                  </a:lnTo>
                  <a:cubicBezTo>
                    <a:pt x="6081" y="16"/>
                    <a:pt x="6010" y="0"/>
                    <a:pt x="594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09" name="Google Shape;8709;p95"/>
            <p:cNvSpPr/>
            <p:nvPr/>
          </p:nvSpPr>
          <p:spPr>
            <a:xfrm>
              <a:off x="-45673275" y="3387150"/>
              <a:ext cx="299325" cy="114250"/>
            </a:xfrm>
            <a:custGeom>
              <a:avLst/>
              <a:gdLst/>
              <a:ahLst/>
              <a:cxnLst/>
              <a:rect l="l" t="t" r="r" b="b"/>
              <a:pathLst>
                <a:path w="11973" h="4570" extrusionOk="0">
                  <a:moveTo>
                    <a:pt x="693" y="1"/>
                  </a:moveTo>
                  <a:lnTo>
                    <a:pt x="158" y="348"/>
                  </a:lnTo>
                  <a:cubicBezTo>
                    <a:pt x="32" y="411"/>
                    <a:pt x="0" y="505"/>
                    <a:pt x="0" y="663"/>
                  </a:cubicBezTo>
                  <a:cubicBezTo>
                    <a:pt x="0" y="789"/>
                    <a:pt x="63" y="883"/>
                    <a:pt x="158" y="978"/>
                  </a:cubicBezTo>
                  <a:lnTo>
                    <a:pt x="5797" y="4506"/>
                  </a:lnTo>
                  <a:cubicBezTo>
                    <a:pt x="5829" y="4569"/>
                    <a:pt x="5892" y="4569"/>
                    <a:pt x="5986" y="4569"/>
                  </a:cubicBezTo>
                  <a:cubicBezTo>
                    <a:pt x="6049" y="4569"/>
                    <a:pt x="6112" y="4569"/>
                    <a:pt x="6175" y="4506"/>
                  </a:cubicBezTo>
                  <a:lnTo>
                    <a:pt x="11815" y="978"/>
                  </a:lnTo>
                  <a:cubicBezTo>
                    <a:pt x="11941" y="883"/>
                    <a:pt x="11972" y="820"/>
                    <a:pt x="11972" y="663"/>
                  </a:cubicBezTo>
                  <a:cubicBezTo>
                    <a:pt x="11972" y="537"/>
                    <a:pt x="11878" y="411"/>
                    <a:pt x="11815" y="348"/>
                  </a:cubicBezTo>
                  <a:lnTo>
                    <a:pt x="11248" y="1"/>
                  </a:lnTo>
                  <a:lnTo>
                    <a:pt x="6175" y="3151"/>
                  </a:lnTo>
                  <a:cubicBezTo>
                    <a:pt x="6144" y="3183"/>
                    <a:pt x="6049" y="3183"/>
                    <a:pt x="5986" y="3183"/>
                  </a:cubicBezTo>
                  <a:cubicBezTo>
                    <a:pt x="5892" y="3183"/>
                    <a:pt x="5860" y="3183"/>
                    <a:pt x="5797" y="3151"/>
                  </a:cubicBezTo>
                  <a:lnTo>
                    <a:pt x="693"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10" name="Google Shape;8710;p95"/>
            <p:cNvSpPr/>
            <p:nvPr/>
          </p:nvSpPr>
          <p:spPr>
            <a:xfrm>
              <a:off x="-45673275" y="3334400"/>
              <a:ext cx="299325" cy="113425"/>
            </a:xfrm>
            <a:custGeom>
              <a:avLst/>
              <a:gdLst/>
              <a:ahLst/>
              <a:cxnLst/>
              <a:rect l="l" t="t" r="r" b="b"/>
              <a:pathLst>
                <a:path w="11973" h="4537" extrusionOk="0">
                  <a:moveTo>
                    <a:pt x="693" y="0"/>
                  </a:moveTo>
                  <a:lnTo>
                    <a:pt x="158" y="378"/>
                  </a:lnTo>
                  <a:cubicBezTo>
                    <a:pt x="32" y="441"/>
                    <a:pt x="0" y="536"/>
                    <a:pt x="0" y="693"/>
                  </a:cubicBezTo>
                  <a:cubicBezTo>
                    <a:pt x="0" y="851"/>
                    <a:pt x="63" y="914"/>
                    <a:pt x="158" y="1008"/>
                  </a:cubicBezTo>
                  <a:lnTo>
                    <a:pt x="5797" y="4505"/>
                  </a:lnTo>
                  <a:cubicBezTo>
                    <a:pt x="5829" y="4537"/>
                    <a:pt x="5892" y="4537"/>
                    <a:pt x="5986" y="4537"/>
                  </a:cubicBezTo>
                  <a:cubicBezTo>
                    <a:pt x="6049" y="4537"/>
                    <a:pt x="6112" y="4537"/>
                    <a:pt x="6175" y="4505"/>
                  </a:cubicBezTo>
                  <a:lnTo>
                    <a:pt x="11815" y="1008"/>
                  </a:lnTo>
                  <a:cubicBezTo>
                    <a:pt x="11941" y="914"/>
                    <a:pt x="11972" y="851"/>
                    <a:pt x="11972" y="693"/>
                  </a:cubicBezTo>
                  <a:cubicBezTo>
                    <a:pt x="11972" y="536"/>
                    <a:pt x="11878" y="441"/>
                    <a:pt x="11815" y="378"/>
                  </a:cubicBezTo>
                  <a:lnTo>
                    <a:pt x="11248" y="0"/>
                  </a:lnTo>
                  <a:lnTo>
                    <a:pt x="6175" y="3214"/>
                  </a:lnTo>
                  <a:cubicBezTo>
                    <a:pt x="6144" y="3245"/>
                    <a:pt x="6049" y="3245"/>
                    <a:pt x="5986" y="3245"/>
                  </a:cubicBezTo>
                  <a:cubicBezTo>
                    <a:pt x="5892" y="3245"/>
                    <a:pt x="5860" y="3245"/>
                    <a:pt x="5797" y="3214"/>
                  </a:cubicBezTo>
                  <a:lnTo>
                    <a:pt x="693"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711" name="Google Shape;8711;p95"/>
          <p:cNvGrpSpPr/>
          <p:nvPr/>
        </p:nvGrpSpPr>
        <p:grpSpPr>
          <a:xfrm>
            <a:off x="4095135" y="4278936"/>
            <a:ext cx="474940" cy="418987"/>
            <a:chOff x="-45674075" y="3586425"/>
            <a:chExt cx="300900" cy="265450"/>
          </a:xfrm>
        </p:grpSpPr>
        <p:sp>
          <p:nvSpPr>
            <p:cNvPr id="8712" name="Google Shape;8712;p95"/>
            <p:cNvSpPr/>
            <p:nvPr/>
          </p:nvSpPr>
          <p:spPr>
            <a:xfrm>
              <a:off x="-45674075" y="3586425"/>
              <a:ext cx="300125" cy="70925"/>
            </a:xfrm>
            <a:custGeom>
              <a:avLst/>
              <a:gdLst/>
              <a:ahLst/>
              <a:cxnLst/>
              <a:rect l="l" t="t" r="r" b="b"/>
              <a:pathLst>
                <a:path w="12005" h="2837" extrusionOk="0">
                  <a:moveTo>
                    <a:pt x="6018" y="1418"/>
                  </a:moveTo>
                  <a:cubicBezTo>
                    <a:pt x="6207" y="1418"/>
                    <a:pt x="6365" y="1576"/>
                    <a:pt x="6365" y="1765"/>
                  </a:cubicBezTo>
                  <a:cubicBezTo>
                    <a:pt x="6365" y="1986"/>
                    <a:pt x="6207" y="2143"/>
                    <a:pt x="6018" y="2143"/>
                  </a:cubicBezTo>
                  <a:lnTo>
                    <a:pt x="5294" y="2143"/>
                  </a:lnTo>
                  <a:cubicBezTo>
                    <a:pt x="5105" y="2143"/>
                    <a:pt x="4947" y="1986"/>
                    <a:pt x="4947" y="1765"/>
                  </a:cubicBezTo>
                  <a:cubicBezTo>
                    <a:pt x="4947" y="1576"/>
                    <a:pt x="5105" y="1418"/>
                    <a:pt x="5294" y="1418"/>
                  </a:cubicBezTo>
                  <a:close/>
                  <a:moveTo>
                    <a:pt x="8129" y="1418"/>
                  </a:moveTo>
                  <a:cubicBezTo>
                    <a:pt x="8318" y="1418"/>
                    <a:pt x="8476" y="1576"/>
                    <a:pt x="8476" y="1765"/>
                  </a:cubicBezTo>
                  <a:cubicBezTo>
                    <a:pt x="8476" y="1986"/>
                    <a:pt x="8318" y="2143"/>
                    <a:pt x="8129" y="2143"/>
                  </a:cubicBezTo>
                  <a:lnTo>
                    <a:pt x="7436" y="2143"/>
                  </a:lnTo>
                  <a:cubicBezTo>
                    <a:pt x="7215" y="2143"/>
                    <a:pt x="7089" y="1986"/>
                    <a:pt x="7089" y="1765"/>
                  </a:cubicBezTo>
                  <a:cubicBezTo>
                    <a:pt x="7089" y="1576"/>
                    <a:pt x="7215" y="1418"/>
                    <a:pt x="7436" y="1418"/>
                  </a:cubicBezTo>
                  <a:close/>
                  <a:moveTo>
                    <a:pt x="10240" y="1418"/>
                  </a:moveTo>
                  <a:cubicBezTo>
                    <a:pt x="10429" y="1418"/>
                    <a:pt x="10587" y="1576"/>
                    <a:pt x="10587" y="1765"/>
                  </a:cubicBezTo>
                  <a:cubicBezTo>
                    <a:pt x="10587" y="1986"/>
                    <a:pt x="10429" y="2143"/>
                    <a:pt x="10240" y="2143"/>
                  </a:cubicBezTo>
                  <a:lnTo>
                    <a:pt x="9515" y="2143"/>
                  </a:lnTo>
                  <a:cubicBezTo>
                    <a:pt x="9326" y="2143"/>
                    <a:pt x="9169" y="1986"/>
                    <a:pt x="9169" y="1765"/>
                  </a:cubicBezTo>
                  <a:cubicBezTo>
                    <a:pt x="9169" y="1576"/>
                    <a:pt x="9326" y="1418"/>
                    <a:pt x="9515" y="1418"/>
                  </a:cubicBezTo>
                  <a:close/>
                  <a:moveTo>
                    <a:pt x="1041" y="1"/>
                  </a:moveTo>
                  <a:cubicBezTo>
                    <a:pt x="442" y="1"/>
                    <a:pt x="1" y="473"/>
                    <a:pt x="1" y="1072"/>
                  </a:cubicBezTo>
                  <a:lnTo>
                    <a:pt x="1" y="2836"/>
                  </a:lnTo>
                  <a:lnTo>
                    <a:pt x="12004" y="2836"/>
                  </a:lnTo>
                  <a:lnTo>
                    <a:pt x="12004" y="1072"/>
                  </a:lnTo>
                  <a:cubicBezTo>
                    <a:pt x="12004" y="473"/>
                    <a:pt x="11532" y="1"/>
                    <a:pt x="10933"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13" name="Google Shape;8713;p95"/>
            <p:cNvSpPr/>
            <p:nvPr/>
          </p:nvSpPr>
          <p:spPr>
            <a:xfrm>
              <a:off x="-45673275" y="3675425"/>
              <a:ext cx="300100" cy="176450"/>
            </a:xfrm>
            <a:custGeom>
              <a:avLst/>
              <a:gdLst/>
              <a:ahLst/>
              <a:cxnLst/>
              <a:rect l="l" t="t" r="r" b="b"/>
              <a:pathLst>
                <a:path w="12004" h="7058" extrusionOk="0">
                  <a:moveTo>
                    <a:pt x="3852" y="1387"/>
                  </a:moveTo>
                  <a:cubicBezTo>
                    <a:pt x="3946" y="1387"/>
                    <a:pt x="4049" y="1418"/>
                    <a:pt x="4128" y="1481"/>
                  </a:cubicBezTo>
                  <a:cubicBezTo>
                    <a:pt x="4254" y="1607"/>
                    <a:pt x="4254" y="1828"/>
                    <a:pt x="4128" y="2017"/>
                  </a:cubicBezTo>
                  <a:lnTo>
                    <a:pt x="2993" y="3151"/>
                  </a:lnTo>
                  <a:lnTo>
                    <a:pt x="4128" y="4317"/>
                  </a:lnTo>
                  <a:cubicBezTo>
                    <a:pt x="4254" y="4443"/>
                    <a:pt x="4254" y="4695"/>
                    <a:pt x="4128" y="4852"/>
                  </a:cubicBezTo>
                  <a:cubicBezTo>
                    <a:pt x="4064" y="4900"/>
                    <a:pt x="3978" y="4923"/>
                    <a:pt x="3887" y="4923"/>
                  </a:cubicBezTo>
                  <a:cubicBezTo>
                    <a:pt x="3797" y="4923"/>
                    <a:pt x="3702" y="4900"/>
                    <a:pt x="3623" y="4852"/>
                  </a:cubicBezTo>
                  <a:lnTo>
                    <a:pt x="2206" y="3435"/>
                  </a:lnTo>
                  <a:cubicBezTo>
                    <a:pt x="2080" y="3309"/>
                    <a:pt x="2080" y="3057"/>
                    <a:pt x="2206" y="2899"/>
                  </a:cubicBezTo>
                  <a:lnTo>
                    <a:pt x="3623" y="1481"/>
                  </a:lnTo>
                  <a:cubicBezTo>
                    <a:pt x="3671" y="1418"/>
                    <a:pt x="3757" y="1387"/>
                    <a:pt x="3852" y="1387"/>
                  </a:cubicBezTo>
                  <a:close/>
                  <a:moveTo>
                    <a:pt x="8070" y="1450"/>
                  </a:moveTo>
                  <a:cubicBezTo>
                    <a:pt x="8168" y="1450"/>
                    <a:pt x="8270" y="1481"/>
                    <a:pt x="8349" y="1544"/>
                  </a:cubicBezTo>
                  <a:lnTo>
                    <a:pt x="9767" y="2962"/>
                  </a:lnTo>
                  <a:cubicBezTo>
                    <a:pt x="9861" y="3025"/>
                    <a:pt x="9861" y="3246"/>
                    <a:pt x="9767" y="3435"/>
                  </a:cubicBezTo>
                  <a:lnTo>
                    <a:pt x="8349" y="4852"/>
                  </a:lnTo>
                  <a:cubicBezTo>
                    <a:pt x="8286" y="4900"/>
                    <a:pt x="8192" y="4923"/>
                    <a:pt x="8093" y="4923"/>
                  </a:cubicBezTo>
                  <a:cubicBezTo>
                    <a:pt x="7995" y="4923"/>
                    <a:pt x="7892" y="4900"/>
                    <a:pt x="7814" y="4852"/>
                  </a:cubicBezTo>
                  <a:cubicBezTo>
                    <a:pt x="7719" y="4726"/>
                    <a:pt x="7719" y="4474"/>
                    <a:pt x="7814" y="4317"/>
                  </a:cubicBezTo>
                  <a:lnTo>
                    <a:pt x="8979" y="3183"/>
                  </a:lnTo>
                  <a:lnTo>
                    <a:pt x="7814" y="2049"/>
                  </a:lnTo>
                  <a:cubicBezTo>
                    <a:pt x="7719" y="1923"/>
                    <a:pt x="7719" y="1702"/>
                    <a:pt x="7814" y="1544"/>
                  </a:cubicBezTo>
                  <a:cubicBezTo>
                    <a:pt x="7877" y="1481"/>
                    <a:pt x="7971" y="1450"/>
                    <a:pt x="8070" y="1450"/>
                  </a:cubicBezTo>
                  <a:close/>
                  <a:moveTo>
                    <a:pt x="6704" y="737"/>
                  </a:moveTo>
                  <a:cubicBezTo>
                    <a:pt x="6738" y="737"/>
                    <a:pt x="6773" y="744"/>
                    <a:pt x="6805" y="757"/>
                  </a:cubicBezTo>
                  <a:cubicBezTo>
                    <a:pt x="6994" y="788"/>
                    <a:pt x="7089" y="977"/>
                    <a:pt x="7057" y="1166"/>
                  </a:cubicBezTo>
                  <a:lnTo>
                    <a:pt x="5608" y="5388"/>
                  </a:lnTo>
                  <a:cubicBezTo>
                    <a:pt x="5553" y="5553"/>
                    <a:pt x="5402" y="5646"/>
                    <a:pt x="5260" y="5646"/>
                  </a:cubicBezTo>
                  <a:cubicBezTo>
                    <a:pt x="5239" y="5646"/>
                    <a:pt x="5219" y="5644"/>
                    <a:pt x="5199" y="5640"/>
                  </a:cubicBezTo>
                  <a:cubicBezTo>
                    <a:pt x="4978" y="5546"/>
                    <a:pt x="4915" y="5357"/>
                    <a:pt x="4947" y="5199"/>
                  </a:cubicBezTo>
                  <a:lnTo>
                    <a:pt x="6364" y="977"/>
                  </a:lnTo>
                  <a:cubicBezTo>
                    <a:pt x="6439" y="828"/>
                    <a:pt x="6573" y="737"/>
                    <a:pt x="6704" y="737"/>
                  </a:cubicBezTo>
                  <a:close/>
                  <a:moveTo>
                    <a:pt x="0" y="1"/>
                  </a:moveTo>
                  <a:lnTo>
                    <a:pt x="0" y="5987"/>
                  </a:lnTo>
                  <a:cubicBezTo>
                    <a:pt x="0" y="6585"/>
                    <a:pt x="473" y="7058"/>
                    <a:pt x="1040" y="7058"/>
                  </a:cubicBezTo>
                  <a:lnTo>
                    <a:pt x="10933" y="7058"/>
                  </a:lnTo>
                  <a:cubicBezTo>
                    <a:pt x="11531" y="7058"/>
                    <a:pt x="12004" y="6585"/>
                    <a:pt x="12004" y="5987"/>
                  </a:cubicBezTo>
                  <a:lnTo>
                    <a:pt x="12004"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714" name="Google Shape;8714;p95"/>
          <p:cNvGrpSpPr/>
          <p:nvPr/>
        </p:nvGrpSpPr>
        <p:grpSpPr>
          <a:xfrm>
            <a:off x="4096378" y="4833389"/>
            <a:ext cx="472455" cy="474940"/>
            <a:chOff x="-45673275" y="3937700"/>
            <a:chExt cx="299325" cy="300900"/>
          </a:xfrm>
        </p:grpSpPr>
        <p:sp>
          <p:nvSpPr>
            <p:cNvPr id="8715" name="Google Shape;8715;p95"/>
            <p:cNvSpPr/>
            <p:nvPr/>
          </p:nvSpPr>
          <p:spPr>
            <a:xfrm>
              <a:off x="-45673275" y="3937700"/>
              <a:ext cx="285925" cy="135500"/>
            </a:xfrm>
            <a:custGeom>
              <a:avLst/>
              <a:gdLst/>
              <a:ahLst/>
              <a:cxnLst/>
              <a:rect l="l" t="t" r="r" b="b"/>
              <a:pathLst>
                <a:path w="11437" h="5420" extrusionOk="0">
                  <a:moveTo>
                    <a:pt x="11437" y="1"/>
                  </a:moveTo>
                  <a:lnTo>
                    <a:pt x="221" y="3435"/>
                  </a:lnTo>
                  <a:cubicBezTo>
                    <a:pt x="63" y="3466"/>
                    <a:pt x="0" y="3624"/>
                    <a:pt x="0" y="3781"/>
                  </a:cubicBezTo>
                  <a:cubicBezTo>
                    <a:pt x="0" y="3939"/>
                    <a:pt x="95" y="4065"/>
                    <a:pt x="221" y="4159"/>
                  </a:cubicBezTo>
                  <a:lnTo>
                    <a:pt x="4348" y="5420"/>
                  </a:lnTo>
                  <a:lnTo>
                    <a:pt x="11405" y="64"/>
                  </a:lnTo>
                  <a:lnTo>
                    <a:pt x="11437"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16" name="Google Shape;8716;p95"/>
            <p:cNvSpPr/>
            <p:nvPr/>
          </p:nvSpPr>
          <p:spPr>
            <a:xfrm>
              <a:off x="-45577975" y="3990475"/>
              <a:ext cx="151250" cy="150925"/>
            </a:xfrm>
            <a:custGeom>
              <a:avLst/>
              <a:gdLst/>
              <a:ahLst/>
              <a:cxnLst/>
              <a:rect l="l" t="t" r="r" b="b"/>
              <a:pathLst>
                <a:path w="6050" h="6037" extrusionOk="0">
                  <a:moveTo>
                    <a:pt x="6049" y="1"/>
                  </a:moveTo>
                  <a:lnTo>
                    <a:pt x="536" y="4159"/>
                  </a:lnTo>
                  <a:lnTo>
                    <a:pt x="32" y="5577"/>
                  </a:lnTo>
                  <a:cubicBezTo>
                    <a:pt x="0" y="5703"/>
                    <a:pt x="32" y="5861"/>
                    <a:pt x="126" y="5955"/>
                  </a:cubicBezTo>
                  <a:cubicBezTo>
                    <a:pt x="186" y="6015"/>
                    <a:pt x="259" y="6037"/>
                    <a:pt x="336" y="6037"/>
                  </a:cubicBezTo>
                  <a:cubicBezTo>
                    <a:pt x="381" y="6037"/>
                    <a:pt x="427" y="6030"/>
                    <a:pt x="473" y="6018"/>
                  </a:cubicBezTo>
                  <a:lnTo>
                    <a:pt x="1891" y="5514"/>
                  </a:lnTo>
                  <a:lnTo>
                    <a:pt x="6049"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17" name="Google Shape;8717;p95"/>
            <p:cNvSpPr/>
            <p:nvPr/>
          </p:nvSpPr>
          <p:spPr>
            <a:xfrm>
              <a:off x="-45509450" y="3951100"/>
              <a:ext cx="135500" cy="286725"/>
            </a:xfrm>
            <a:custGeom>
              <a:avLst/>
              <a:gdLst/>
              <a:ahLst/>
              <a:cxnLst/>
              <a:rect l="l" t="t" r="r" b="b"/>
              <a:pathLst>
                <a:path w="5420" h="11469" extrusionOk="0">
                  <a:moveTo>
                    <a:pt x="5419" y="0"/>
                  </a:moveTo>
                  <a:lnTo>
                    <a:pt x="5356" y="32"/>
                  </a:lnTo>
                  <a:lnTo>
                    <a:pt x="0" y="7089"/>
                  </a:lnTo>
                  <a:lnTo>
                    <a:pt x="1261" y="11216"/>
                  </a:lnTo>
                  <a:cubicBezTo>
                    <a:pt x="1324" y="11374"/>
                    <a:pt x="1481" y="11468"/>
                    <a:pt x="1639" y="11468"/>
                  </a:cubicBezTo>
                  <a:cubicBezTo>
                    <a:pt x="1796" y="11468"/>
                    <a:pt x="1891" y="11342"/>
                    <a:pt x="1985" y="11216"/>
                  </a:cubicBezTo>
                  <a:lnTo>
                    <a:pt x="5419"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18" name="Google Shape;8718;p95"/>
            <p:cNvSpPr/>
            <p:nvPr/>
          </p:nvSpPr>
          <p:spPr>
            <a:xfrm>
              <a:off x="-45670925" y="4114125"/>
              <a:ext cx="72500" cy="70325"/>
            </a:xfrm>
            <a:custGeom>
              <a:avLst/>
              <a:gdLst/>
              <a:ahLst/>
              <a:cxnLst/>
              <a:rect l="l" t="t" r="r" b="b"/>
              <a:pathLst>
                <a:path w="2900" h="2813" extrusionOk="0">
                  <a:moveTo>
                    <a:pt x="2521" y="1"/>
                  </a:moveTo>
                  <a:cubicBezTo>
                    <a:pt x="2435" y="1"/>
                    <a:pt x="2348" y="32"/>
                    <a:pt x="2269" y="95"/>
                  </a:cubicBezTo>
                  <a:lnTo>
                    <a:pt x="127" y="2206"/>
                  </a:lnTo>
                  <a:cubicBezTo>
                    <a:pt x="1" y="2332"/>
                    <a:pt x="1" y="2553"/>
                    <a:pt x="127" y="2742"/>
                  </a:cubicBezTo>
                  <a:cubicBezTo>
                    <a:pt x="190" y="2789"/>
                    <a:pt x="277" y="2813"/>
                    <a:pt x="371" y="2813"/>
                  </a:cubicBezTo>
                  <a:cubicBezTo>
                    <a:pt x="466" y="2813"/>
                    <a:pt x="568" y="2789"/>
                    <a:pt x="662" y="2742"/>
                  </a:cubicBezTo>
                  <a:lnTo>
                    <a:pt x="2773" y="600"/>
                  </a:lnTo>
                  <a:cubicBezTo>
                    <a:pt x="2899" y="473"/>
                    <a:pt x="2899" y="253"/>
                    <a:pt x="2773" y="95"/>
                  </a:cubicBezTo>
                  <a:cubicBezTo>
                    <a:pt x="2695" y="32"/>
                    <a:pt x="2608" y="1"/>
                    <a:pt x="252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19" name="Google Shape;8719;p95"/>
            <p:cNvSpPr/>
            <p:nvPr/>
          </p:nvSpPr>
          <p:spPr>
            <a:xfrm>
              <a:off x="-45620500" y="4163550"/>
              <a:ext cx="70900" cy="71125"/>
            </a:xfrm>
            <a:custGeom>
              <a:avLst/>
              <a:gdLst/>
              <a:ahLst/>
              <a:cxnLst/>
              <a:rect l="l" t="t" r="r" b="b"/>
              <a:pathLst>
                <a:path w="2836" h="2845" extrusionOk="0">
                  <a:moveTo>
                    <a:pt x="2489" y="1"/>
                  </a:moveTo>
                  <a:cubicBezTo>
                    <a:pt x="2395" y="1"/>
                    <a:pt x="2300" y="24"/>
                    <a:pt x="2237" y="72"/>
                  </a:cubicBezTo>
                  <a:lnTo>
                    <a:pt x="126" y="2214"/>
                  </a:lnTo>
                  <a:cubicBezTo>
                    <a:pt x="0" y="2340"/>
                    <a:pt x="0" y="2561"/>
                    <a:pt x="126" y="2718"/>
                  </a:cubicBezTo>
                  <a:cubicBezTo>
                    <a:pt x="221" y="2781"/>
                    <a:pt x="284" y="2844"/>
                    <a:pt x="378" y="2844"/>
                  </a:cubicBezTo>
                  <a:cubicBezTo>
                    <a:pt x="441" y="2844"/>
                    <a:pt x="567" y="2781"/>
                    <a:pt x="599" y="2718"/>
                  </a:cubicBezTo>
                  <a:lnTo>
                    <a:pt x="2741" y="607"/>
                  </a:lnTo>
                  <a:cubicBezTo>
                    <a:pt x="2836" y="481"/>
                    <a:pt x="2836" y="229"/>
                    <a:pt x="2741" y="72"/>
                  </a:cubicBezTo>
                  <a:cubicBezTo>
                    <a:pt x="2678" y="24"/>
                    <a:pt x="2584" y="1"/>
                    <a:pt x="248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20" name="Google Shape;8720;p95"/>
            <p:cNvSpPr/>
            <p:nvPr/>
          </p:nvSpPr>
          <p:spPr>
            <a:xfrm>
              <a:off x="-45673275" y="4159625"/>
              <a:ext cx="79575" cy="78975"/>
            </a:xfrm>
            <a:custGeom>
              <a:avLst/>
              <a:gdLst/>
              <a:ahLst/>
              <a:cxnLst/>
              <a:rect l="l" t="t" r="r" b="b"/>
              <a:pathLst>
                <a:path w="3183" h="3159" extrusionOk="0">
                  <a:moveTo>
                    <a:pt x="2816" y="0"/>
                  </a:moveTo>
                  <a:cubicBezTo>
                    <a:pt x="2726" y="0"/>
                    <a:pt x="2631" y="24"/>
                    <a:pt x="2552" y="71"/>
                  </a:cubicBezTo>
                  <a:lnTo>
                    <a:pt x="95" y="2529"/>
                  </a:lnTo>
                  <a:cubicBezTo>
                    <a:pt x="0" y="2655"/>
                    <a:pt x="0" y="2875"/>
                    <a:pt x="95" y="3033"/>
                  </a:cubicBezTo>
                  <a:cubicBezTo>
                    <a:pt x="189" y="3127"/>
                    <a:pt x="252" y="3159"/>
                    <a:pt x="347" y="3159"/>
                  </a:cubicBezTo>
                  <a:cubicBezTo>
                    <a:pt x="441" y="3159"/>
                    <a:pt x="536" y="3127"/>
                    <a:pt x="599" y="3033"/>
                  </a:cubicBezTo>
                  <a:lnTo>
                    <a:pt x="3025" y="607"/>
                  </a:lnTo>
                  <a:cubicBezTo>
                    <a:pt x="3182" y="449"/>
                    <a:pt x="3182" y="197"/>
                    <a:pt x="3056" y="71"/>
                  </a:cubicBezTo>
                  <a:cubicBezTo>
                    <a:pt x="2993" y="24"/>
                    <a:pt x="2907" y="0"/>
                    <a:pt x="281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721" name="Google Shape;8721;p95"/>
          <p:cNvGrpSpPr/>
          <p:nvPr/>
        </p:nvGrpSpPr>
        <p:grpSpPr>
          <a:xfrm>
            <a:off x="2915266" y="5490434"/>
            <a:ext cx="474940" cy="474940"/>
            <a:chOff x="-44512325" y="3176075"/>
            <a:chExt cx="300900" cy="300900"/>
          </a:xfrm>
        </p:grpSpPr>
        <p:sp>
          <p:nvSpPr>
            <p:cNvPr id="8722" name="Google Shape;8722;p95"/>
            <p:cNvSpPr/>
            <p:nvPr/>
          </p:nvSpPr>
          <p:spPr>
            <a:xfrm>
              <a:off x="-44512325" y="3176075"/>
              <a:ext cx="300900" cy="300900"/>
            </a:xfrm>
            <a:custGeom>
              <a:avLst/>
              <a:gdLst/>
              <a:ahLst/>
              <a:cxnLst/>
              <a:rect l="l" t="t" r="r" b="b"/>
              <a:pathLst>
                <a:path w="12036" h="12036" extrusionOk="0">
                  <a:moveTo>
                    <a:pt x="3246" y="2868"/>
                  </a:moveTo>
                  <a:cubicBezTo>
                    <a:pt x="3435" y="2868"/>
                    <a:pt x="3592" y="3025"/>
                    <a:pt x="3592" y="3246"/>
                  </a:cubicBezTo>
                  <a:cubicBezTo>
                    <a:pt x="3592" y="3435"/>
                    <a:pt x="3435" y="3592"/>
                    <a:pt x="3246" y="3592"/>
                  </a:cubicBezTo>
                  <a:cubicBezTo>
                    <a:pt x="3057" y="3592"/>
                    <a:pt x="2899" y="3435"/>
                    <a:pt x="2899" y="3246"/>
                  </a:cubicBezTo>
                  <a:cubicBezTo>
                    <a:pt x="2899" y="3025"/>
                    <a:pt x="3057" y="2868"/>
                    <a:pt x="3246" y="2868"/>
                  </a:cubicBezTo>
                  <a:close/>
                  <a:moveTo>
                    <a:pt x="8854" y="2868"/>
                  </a:moveTo>
                  <a:cubicBezTo>
                    <a:pt x="9043" y="2868"/>
                    <a:pt x="9200" y="3025"/>
                    <a:pt x="9200" y="3246"/>
                  </a:cubicBezTo>
                  <a:cubicBezTo>
                    <a:pt x="9200" y="3435"/>
                    <a:pt x="9043" y="3592"/>
                    <a:pt x="8854" y="3592"/>
                  </a:cubicBezTo>
                  <a:cubicBezTo>
                    <a:pt x="8665" y="3592"/>
                    <a:pt x="8507" y="3435"/>
                    <a:pt x="8507" y="3246"/>
                  </a:cubicBezTo>
                  <a:cubicBezTo>
                    <a:pt x="8507" y="3025"/>
                    <a:pt x="8665" y="2868"/>
                    <a:pt x="8854" y="2868"/>
                  </a:cubicBezTo>
                  <a:close/>
                  <a:moveTo>
                    <a:pt x="6774" y="3277"/>
                  </a:moveTo>
                  <a:cubicBezTo>
                    <a:pt x="6963" y="3277"/>
                    <a:pt x="7121" y="3435"/>
                    <a:pt x="7121" y="3624"/>
                  </a:cubicBezTo>
                  <a:lnTo>
                    <a:pt x="7121" y="3876"/>
                  </a:lnTo>
                  <a:cubicBezTo>
                    <a:pt x="7247" y="3907"/>
                    <a:pt x="7341" y="3970"/>
                    <a:pt x="7467" y="4065"/>
                  </a:cubicBezTo>
                  <a:lnTo>
                    <a:pt x="7656" y="3939"/>
                  </a:lnTo>
                  <a:cubicBezTo>
                    <a:pt x="7706" y="3919"/>
                    <a:pt x="7766" y="3908"/>
                    <a:pt x="7825" y="3908"/>
                  </a:cubicBezTo>
                  <a:cubicBezTo>
                    <a:pt x="7955" y="3908"/>
                    <a:pt x="8086" y="3957"/>
                    <a:pt x="8129" y="4065"/>
                  </a:cubicBezTo>
                  <a:lnTo>
                    <a:pt x="8854" y="5294"/>
                  </a:lnTo>
                  <a:cubicBezTo>
                    <a:pt x="8917" y="5451"/>
                    <a:pt x="8885" y="5672"/>
                    <a:pt x="8728" y="5735"/>
                  </a:cubicBezTo>
                  <a:lnTo>
                    <a:pt x="8539" y="5861"/>
                  </a:lnTo>
                  <a:lnTo>
                    <a:pt x="8539" y="6270"/>
                  </a:lnTo>
                  <a:lnTo>
                    <a:pt x="8728" y="6396"/>
                  </a:lnTo>
                  <a:cubicBezTo>
                    <a:pt x="8885" y="6459"/>
                    <a:pt x="8980" y="6711"/>
                    <a:pt x="8854" y="6869"/>
                  </a:cubicBezTo>
                  <a:lnTo>
                    <a:pt x="8129" y="8066"/>
                  </a:lnTo>
                  <a:cubicBezTo>
                    <a:pt x="8043" y="8174"/>
                    <a:pt x="7927" y="8222"/>
                    <a:pt x="7812" y="8222"/>
                  </a:cubicBezTo>
                  <a:cubicBezTo>
                    <a:pt x="7759" y="8222"/>
                    <a:pt x="7706" y="8212"/>
                    <a:pt x="7656" y="8192"/>
                  </a:cubicBezTo>
                  <a:lnTo>
                    <a:pt x="7467" y="8066"/>
                  </a:lnTo>
                  <a:cubicBezTo>
                    <a:pt x="7341" y="8160"/>
                    <a:pt x="7215" y="8223"/>
                    <a:pt x="7121" y="8255"/>
                  </a:cubicBezTo>
                  <a:lnTo>
                    <a:pt x="7121" y="8507"/>
                  </a:lnTo>
                  <a:cubicBezTo>
                    <a:pt x="7121" y="8696"/>
                    <a:pt x="6963" y="8854"/>
                    <a:pt x="6774" y="8854"/>
                  </a:cubicBezTo>
                  <a:lnTo>
                    <a:pt x="5357" y="8854"/>
                  </a:lnTo>
                  <a:cubicBezTo>
                    <a:pt x="5136" y="8854"/>
                    <a:pt x="4978" y="8696"/>
                    <a:pt x="4978" y="8507"/>
                  </a:cubicBezTo>
                  <a:lnTo>
                    <a:pt x="4978" y="8255"/>
                  </a:lnTo>
                  <a:cubicBezTo>
                    <a:pt x="4884" y="8223"/>
                    <a:pt x="4758" y="8160"/>
                    <a:pt x="4632" y="8066"/>
                  </a:cubicBezTo>
                  <a:lnTo>
                    <a:pt x="4443" y="8192"/>
                  </a:lnTo>
                  <a:cubicBezTo>
                    <a:pt x="4393" y="8212"/>
                    <a:pt x="4334" y="8222"/>
                    <a:pt x="4274" y="8222"/>
                  </a:cubicBezTo>
                  <a:cubicBezTo>
                    <a:pt x="4145" y="8222"/>
                    <a:pt x="4013" y="8174"/>
                    <a:pt x="3970" y="8066"/>
                  </a:cubicBezTo>
                  <a:lnTo>
                    <a:pt x="3246" y="6869"/>
                  </a:lnTo>
                  <a:cubicBezTo>
                    <a:pt x="3183" y="6680"/>
                    <a:pt x="3214" y="6459"/>
                    <a:pt x="3372" y="6396"/>
                  </a:cubicBezTo>
                  <a:lnTo>
                    <a:pt x="3561" y="6270"/>
                  </a:lnTo>
                  <a:lnTo>
                    <a:pt x="3561" y="5861"/>
                  </a:lnTo>
                  <a:lnTo>
                    <a:pt x="3372" y="5735"/>
                  </a:lnTo>
                  <a:cubicBezTo>
                    <a:pt x="3214" y="5672"/>
                    <a:pt x="3151" y="5420"/>
                    <a:pt x="3246" y="5294"/>
                  </a:cubicBezTo>
                  <a:lnTo>
                    <a:pt x="3970" y="4065"/>
                  </a:lnTo>
                  <a:cubicBezTo>
                    <a:pt x="4013" y="3958"/>
                    <a:pt x="4142" y="3880"/>
                    <a:pt x="4270" y="3880"/>
                  </a:cubicBezTo>
                  <a:cubicBezTo>
                    <a:pt x="4331" y="3880"/>
                    <a:pt x="4392" y="3898"/>
                    <a:pt x="4443" y="3939"/>
                  </a:cubicBezTo>
                  <a:lnTo>
                    <a:pt x="4632" y="4065"/>
                  </a:lnTo>
                  <a:cubicBezTo>
                    <a:pt x="4758" y="3970"/>
                    <a:pt x="4884" y="3907"/>
                    <a:pt x="4978" y="3876"/>
                  </a:cubicBezTo>
                  <a:lnTo>
                    <a:pt x="4978" y="3624"/>
                  </a:lnTo>
                  <a:cubicBezTo>
                    <a:pt x="4978" y="3435"/>
                    <a:pt x="5136" y="3277"/>
                    <a:pt x="5357" y="3277"/>
                  </a:cubicBezTo>
                  <a:close/>
                  <a:moveTo>
                    <a:pt x="3246" y="8475"/>
                  </a:moveTo>
                  <a:cubicBezTo>
                    <a:pt x="3435" y="8475"/>
                    <a:pt x="3592" y="8633"/>
                    <a:pt x="3592" y="8822"/>
                  </a:cubicBezTo>
                  <a:cubicBezTo>
                    <a:pt x="3592" y="9043"/>
                    <a:pt x="3435" y="9169"/>
                    <a:pt x="3246" y="9169"/>
                  </a:cubicBezTo>
                  <a:cubicBezTo>
                    <a:pt x="3057" y="9169"/>
                    <a:pt x="2899" y="9011"/>
                    <a:pt x="2899" y="8822"/>
                  </a:cubicBezTo>
                  <a:cubicBezTo>
                    <a:pt x="2899" y="8633"/>
                    <a:pt x="3057" y="8475"/>
                    <a:pt x="3246" y="8475"/>
                  </a:cubicBezTo>
                  <a:close/>
                  <a:moveTo>
                    <a:pt x="8854" y="8475"/>
                  </a:moveTo>
                  <a:cubicBezTo>
                    <a:pt x="9043" y="8475"/>
                    <a:pt x="9200" y="8633"/>
                    <a:pt x="9200" y="8822"/>
                  </a:cubicBezTo>
                  <a:cubicBezTo>
                    <a:pt x="9200" y="9043"/>
                    <a:pt x="9043" y="9169"/>
                    <a:pt x="8854" y="9169"/>
                  </a:cubicBezTo>
                  <a:cubicBezTo>
                    <a:pt x="8665" y="9169"/>
                    <a:pt x="8507" y="9011"/>
                    <a:pt x="8507" y="8822"/>
                  </a:cubicBezTo>
                  <a:cubicBezTo>
                    <a:pt x="8507" y="8633"/>
                    <a:pt x="8665" y="8475"/>
                    <a:pt x="8854" y="8475"/>
                  </a:cubicBezTo>
                  <a:close/>
                  <a:moveTo>
                    <a:pt x="3183" y="1"/>
                  </a:moveTo>
                  <a:cubicBezTo>
                    <a:pt x="2994" y="1"/>
                    <a:pt x="2836" y="158"/>
                    <a:pt x="2836" y="347"/>
                  </a:cubicBezTo>
                  <a:lnTo>
                    <a:pt x="2836" y="1418"/>
                  </a:lnTo>
                  <a:lnTo>
                    <a:pt x="2458" y="1418"/>
                  </a:lnTo>
                  <a:cubicBezTo>
                    <a:pt x="1891" y="1418"/>
                    <a:pt x="1418" y="1891"/>
                    <a:pt x="1418" y="2490"/>
                  </a:cubicBezTo>
                  <a:lnTo>
                    <a:pt x="1418" y="2836"/>
                  </a:lnTo>
                  <a:lnTo>
                    <a:pt x="347" y="2836"/>
                  </a:lnTo>
                  <a:cubicBezTo>
                    <a:pt x="158" y="2836"/>
                    <a:pt x="1" y="2994"/>
                    <a:pt x="1" y="3183"/>
                  </a:cubicBezTo>
                  <a:cubicBezTo>
                    <a:pt x="1" y="3372"/>
                    <a:pt x="158" y="3529"/>
                    <a:pt x="347" y="3529"/>
                  </a:cubicBezTo>
                  <a:lnTo>
                    <a:pt x="1418" y="3529"/>
                  </a:lnTo>
                  <a:lnTo>
                    <a:pt x="1418" y="4254"/>
                  </a:lnTo>
                  <a:lnTo>
                    <a:pt x="347" y="4254"/>
                  </a:lnTo>
                  <a:cubicBezTo>
                    <a:pt x="158" y="4254"/>
                    <a:pt x="1" y="4411"/>
                    <a:pt x="1" y="4600"/>
                  </a:cubicBezTo>
                  <a:cubicBezTo>
                    <a:pt x="1" y="4821"/>
                    <a:pt x="158" y="4978"/>
                    <a:pt x="347" y="4978"/>
                  </a:cubicBezTo>
                  <a:lnTo>
                    <a:pt x="1418" y="4978"/>
                  </a:lnTo>
                  <a:lnTo>
                    <a:pt x="1418" y="5672"/>
                  </a:lnTo>
                  <a:lnTo>
                    <a:pt x="347" y="5672"/>
                  </a:lnTo>
                  <a:cubicBezTo>
                    <a:pt x="158" y="5672"/>
                    <a:pt x="1" y="5829"/>
                    <a:pt x="1" y="6018"/>
                  </a:cubicBezTo>
                  <a:cubicBezTo>
                    <a:pt x="1" y="6239"/>
                    <a:pt x="158" y="6396"/>
                    <a:pt x="347" y="6396"/>
                  </a:cubicBezTo>
                  <a:lnTo>
                    <a:pt x="1418" y="6396"/>
                  </a:lnTo>
                  <a:lnTo>
                    <a:pt x="1418" y="7089"/>
                  </a:lnTo>
                  <a:lnTo>
                    <a:pt x="347" y="7089"/>
                  </a:lnTo>
                  <a:cubicBezTo>
                    <a:pt x="158" y="7089"/>
                    <a:pt x="1" y="7247"/>
                    <a:pt x="1" y="7436"/>
                  </a:cubicBezTo>
                  <a:cubicBezTo>
                    <a:pt x="1" y="7656"/>
                    <a:pt x="158" y="7814"/>
                    <a:pt x="347" y="7814"/>
                  </a:cubicBezTo>
                  <a:lnTo>
                    <a:pt x="1418" y="7814"/>
                  </a:lnTo>
                  <a:lnTo>
                    <a:pt x="1418" y="8507"/>
                  </a:lnTo>
                  <a:lnTo>
                    <a:pt x="347" y="8507"/>
                  </a:lnTo>
                  <a:cubicBezTo>
                    <a:pt x="158" y="8507"/>
                    <a:pt x="1" y="8665"/>
                    <a:pt x="1" y="8854"/>
                  </a:cubicBezTo>
                  <a:cubicBezTo>
                    <a:pt x="1" y="9074"/>
                    <a:pt x="158" y="9232"/>
                    <a:pt x="347" y="9232"/>
                  </a:cubicBezTo>
                  <a:lnTo>
                    <a:pt x="1418" y="9232"/>
                  </a:lnTo>
                  <a:lnTo>
                    <a:pt x="1418" y="9578"/>
                  </a:lnTo>
                  <a:cubicBezTo>
                    <a:pt x="1418" y="10177"/>
                    <a:pt x="1891" y="10618"/>
                    <a:pt x="2458" y="10618"/>
                  </a:cubicBezTo>
                  <a:lnTo>
                    <a:pt x="2836" y="10618"/>
                  </a:lnTo>
                  <a:lnTo>
                    <a:pt x="2836" y="11689"/>
                  </a:lnTo>
                  <a:cubicBezTo>
                    <a:pt x="2836" y="11878"/>
                    <a:pt x="2994" y="12036"/>
                    <a:pt x="3183" y="12036"/>
                  </a:cubicBezTo>
                  <a:cubicBezTo>
                    <a:pt x="3372" y="12036"/>
                    <a:pt x="3529" y="11878"/>
                    <a:pt x="3529" y="11689"/>
                  </a:cubicBezTo>
                  <a:lnTo>
                    <a:pt x="3529" y="10618"/>
                  </a:lnTo>
                  <a:lnTo>
                    <a:pt x="4254" y="10618"/>
                  </a:lnTo>
                  <a:lnTo>
                    <a:pt x="4254" y="11689"/>
                  </a:lnTo>
                  <a:cubicBezTo>
                    <a:pt x="4254" y="11878"/>
                    <a:pt x="4411" y="12036"/>
                    <a:pt x="4600" y="12036"/>
                  </a:cubicBezTo>
                  <a:cubicBezTo>
                    <a:pt x="4789" y="12036"/>
                    <a:pt x="4947" y="11878"/>
                    <a:pt x="4947" y="11689"/>
                  </a:cubicBezTo>
                  <a:lnTo>
                    <a:pt x="4947" y="10618"/>
                  </a:lnTo>
                  <a:lnTo>
                    <a:pt x="5672" y="10618"/>
                  </a:lnTo>
                  <a:lnTo>
                    <a:pt x="5672" y="11689"/>
                  </a:lnTo>
                  <a:cubicBezTo>
                    <a:pt x="5672" y="11878"/>
                    <a:pt x="5829" y="12036"/>
                    <a:pt x="6018" y="12036"/>
                  </a:cubicBezTo>
                  <a:cubicBezTo>
                    <a:pt x="6207" y="12036"/>
                    <a:pt x="6365" y="11878"/>
                    <a:pt x="6365" y="11689"/>
                  </a:cubicBezTo>
                  <a:lnTo>
                    <a:pt x="6365" y="10618"/>
                  </a:lnTo>
                  <a:lnTo>
                    <a:pt x="7089" y="10618"/>
                  </a:lnTo>
                  <a:lnTo>
                    <a:pt x="7089" y="11689"/>
                  </a:lnTo>
                  <a:cubicBezTo>
                    <a:pt x="7089" y="11878"/>
                    <a:pt x="7247" y="12036"/>
                    <a:pt x="7436" y="12036"/>
                  </a:cubicBezTo>
                  <a:cubicBezTo>
                    <a:pt x="7625" y="12036"/>
                    <a:pt x="7782" y="11878"/>
                    <a:pt x="7782" y="11689"/>
                  </a:cubicBezTo>
                  <a:lnTo>
                    <a:pt x="7782" y="10618"/>
                  </a:lnTo>
                  <a:lnTo>
                    <a:pt x="8507" y="10618"/>
                  </a:lnTo>
                  <a:lnTo>
                    <a:pt x="8507" y="11689"/>
                  </a:lnTo>
                  <a:cubicBezTo>
                    <a:pt x="8507" y="11878"/>
                    <a:pt x="8665" y="12036"/>
                    <a:pt x="8854" y="12036"/>
                  </a:cubicBezTo>
                  <a:cubicBezTo>
                    <a:pt x="9043" y="12036"/>
                    <a:pt x="9200" y="11878"/>
                    <a:pt x="9200" y="11689"/>
                  </a:cubicBezTo>
                  <a:lnTo>
                    <a:pt x="9200" y="10618"/>
                  </a:lnTo>
                  <a:lnTo>
                    <a:pt x="9547" y="10618"/>
                  </a:lnTo>
                  <a:cubicBezTo>
                    <a:pt x="10145" y="10618"/>
                    <a:pt x="10618" y="10177"/>
                    <a:pt x="10618" y="9578"/>
                  </a:cubicBezTo>
                  <a:lnTo>
                    <a:pt x="10618" y="9232"/>
                  </a:lnTo>
                  <a:lnTo>
                    <a:pt x="11689" y="9232"/>
                  </a:lnTo>
                  <a:cubicBezTo>
                    <a:pt x="11878" y="9232"/>
                    <a:pt x="12036" y="9074"/>
                    <a:pt x="12036" y="8854"/>
                  </a:cubicBezTo>
                  <a:cubicBezTo>
                    <a:pt x="12036" y="8665"/>
                    <a:pt x="11878" y="8507"/>
                    <a:pt x="11689" y="8507"/>
                  </a:cubicBezTo>
                  <a:lnTo>
                    <a:pt x="10618" y="8507"/>
                  </a:lnTo>
                  <a:lnTo>
                    <a:pt x="10618" y="7814"/>
                  </a:lnTo>
                  <a:lnTo>
                    <a:pt x="11689" y="7814"/>
                  </a:lnTo>
                  <a:cubicBezTo>
                    <a:pt x="11878" y="7814"/>
                    <a:pt x="12036" y="7656"/>
                    <a:pt x="12036" y="7436"/>
                  </a:cubicBezTo>
                  <a:cubicBezTo>
                    <a:pt x="12036" y="7247"/>
                    <a:pt x="11878" y="7089"/>
                    <a:pt x="11689" y="7089"/>
                  </a:cubicBezTo>
                  <a:lnTo>
                    <a:pt x="10618" y="7089"/>
                  </a:lnTo>
                  <a:lnTo>
                    <a:pt x="10618" y="6396"/>
                  </a:lnTo>
                  <a:lnTo>
                    <a:pt x="11689" y="6396"/>
                  </a:lnTo>
                  <a:cubicBezTo>
                    <a:pt x="11878" y="6396"/>
                    <a:pt x="12036" y="6239"/>
                    <a:pt x="12036" y="6018"/>
                  </a:cubicBezTo>
                  <a:cubicBezTo>
                    <a:pt x="12036" y="5829"/>
                    <a:pt x="11878" y="5672"/>
                    <a:pt x="11689" y="5672"/>
                  </a:cubicBezTo>
                  <a:lnTo>
                    <a:pt x="10618" y="5672"/>
                  </a:lnTo>
                  <a:lnTo>
                    <a:pt x="10618" y="4978"/>
                  </a:lnTo>
                  <a:lnTo>
                    <a:pt x="11689" y="4978"/>
                  </a:lnTo>
                  <a:cubicBezTo>
                    <a:pt x="11878" y="4978"/>
                    <a:pt x="12036" y="4821"/>
                    <a:pt x="12036" y="4600"/>
                  </a:cubicBezTo>
                  <a:cubicBezTo>
                    <a:pt x="12036" y="4411"/>
                    <a:pt x="11878" y="4254"/>
                    <a:pt x="11689" y="4254"/>
                  </a:cubicBezTo>
                  <a:lnTo>
                    <a:pt x="10618" y="4254"/>
                  </a:lnTo>
                  <a:lnTo>
                    <a:pt x="10618" y="3529"/>
                  </a:lnTo>
                  <a:lnTo>
                    <a:pt x="11689" y="3529"/>
                  </a:lnTo>
                  <a:cubicBezTo>
                    <a:pt x="11878" y="3529"/>
                    <a:pt x="12036" y="3372"/>
                    <a:pt x="12036" y="3183"/>
                  </a:cubicBezTo>
                  <a:cubicBezTo>
                    <a:pt x="12036" y="2994"/>
                    <a:pt x="11878" y="2836"/>
                    <a:pt x="11689" y="2836"/>
                  </a:cubicBezTo>
                  <a:lnTo>
                    <a:pt x="10618" y="2836"/>
                  </a:lnTo>
                  <a:lnTo>
                    <a:pt x="10618" y="2490"/>
                  </a:lnTo>
                  <a:cubicBezTo>
                    <a:pt x="10618" y="1891"/>
                    <a:pt x="10145" y="1418"/>
                    <a:pt x="9547" y="1418"/>
                  </a:cubicBezTo>
                  <a:lnTo>
                    <a:pt x="9200" y="1418"/>
                  </a:lnTo>
                  <a:lnTo>
                    <a:pt x="9200" y="347"/>
                  </a:lnTo>
                  <a:cubicBezTo>
                    <a:pt x="9200" y="158"/>
                    <a:pt x="9043" y="1"/>
                    <a:pt x="8854" y="1"/>
                  </a:cubicBezTo>
                  <a:cubicBezTo>
                    <a:pt x="8665" y="1"/>
                    <a:pt x="8507" y="158"/>
                    <a:pt x="8507" y="347"/>
                  </a:cubicBezTo>
                  <a:lnTo>
                    <a:pt x="8507" y="1418"/>
                  </a:lnTo>
                  <a:lnTo>
                    <a:pt x="7782" y="1418"/>
                  </a:lnTo>
                  <a:lnTo>
                    <a:pt x="7782" y="347"/>
                  </a:lnTo>
                  <a:cubicBezTo>
                    <a:pt x="7782" y="158"/>
                    <a:pt x="7625" y="1"/>
                    <a:pt x="7436" y="1"/>
                  </a:cubicBezTo>
                  <a:cubicBezTo>
                    <a:pt x="7247" y="1"/>
                    <a:pt x="7089" y="158"/>
                    <a:pt x="7089" y="347"/>
                  </a:cubicBezTo>
                  <a:lnTo>
                    <a:pt x="7089" y="1418"/>
                  </a:lnTo>
                  <a:lnTo>
                    <a:pt x="6365" y="1418"/>
                  </a:lnTo>
                  <a:lnTo>
                    <a:pt x="6365" y="347"/>
                  </a:lnTo>
                  <a:cubicBezTo>
                    <a:pt x="6365" y="158"/>
                    <a:pt x="6207" y="1"/>
                    <a:pt x="6018" y="1"/>
                  </a:cubicBezTo>
                  <a:cubicBezTo>
                    <a:pt x="5829" y="1"/>
                    <a:pt x="5672" y="158"/>
                    <a:pt x="5672" y="347"/>
                  </a:cubicBezTo>
                  <a:lnTo>
                    <a:pt x="5672" y="1418"/>
                  </a:lnTo>
                  <a:lnTo>
                    <a:pt x="4947" y="1418"/>
                  </a:lnTo>
                  <a:lnTo>
                    <a:pt x="4947" y="347"/>
                  </a:lnTo>
                  <a:cubicBezTo>
                    <a:pt x="4947" y="158"/>
                    <a:pt x="4789" y="1"/>
                    <a:pt x="4600" y="1"/>
                  </a:cubicBezTo>
                  <a:cubicBezTo>
                    <a:pt x="4411" y="1"/>
                    <a:pt x="4254" y="158"/>
                    <a:pt x="4254" y="347"/>
                  </a:cubicBezTo>
                  <a:lnTo>
                    <a:pt x="4254" y="1418"/>
                  </a:lnTo>
                  <a:lnTo>
                    <a:pt x="3529" y="1418"/>
                  </a:lnTo>
                  <a:lnTo>
                    <a:pt x="3529" y="347"/>
                  </a:lnTo>
                  <a:cubicBezTo>
                    <a:pt x="3529" y="158"/>
                    <a:pt x="3372" y="1"/>
                    <a:pt x="3183"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23" name="Google Shape;8723;p95"/>
            <p:cNvSpPr/>
            <p:nvPr/>
          </p:nvSpPr>
          <p:spPr>
            <a:xfrm>
              <a:off x="-44369750" y="3317850"/>
              <a:ext cx="17350" cy="18150"/>
            </a:xfrm>
            <a:custGeom>
              <a:avLst/>
              <a:gdLst/>
              <a:ahLst/>
              <a:cxnLst/>
              <a:rect l="l" t="t" r="r" b="b"/>
              <a:pathLst>
                <a:path w="694" h="726" extrusionOk="0">
                  <a:moveTo>
                    <a:pt x="347" y="1"/>
                  </a:moveTo>
                  <a:cubicBezTo>
                    <a:pt x="158" y="1"/>
                    <a:pt x="0" y="158"/>
                    <a:pt x="0" y="347"/>
                  </a:cubicBezTo>
                  <a:cubicBezTo>
                    <a:pt x="0" y="568"/>
                    <a:pt x="158" y="725"/>
                    <a:pt x="347" y="725"/>
                  </a:cubicBezTo>
                  <a:cubicBezTo>
                    <a:pt x="536" y="725"/>
                    <a:pt x="693" y="568"/>
                    <a:pt x="693" y="347"/>
                  </a:cubicBezTo>
                  <a:cubicBezTo>
                    <a:pt x="693" y="158"/>
                    <a:pt x="536" y="1"/>
                    <a:pt x="34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24" name="Google Shape;8724;p95"/>
            <p:cNvSpPr/>
            <p:nvPr/>
          </p:nvSpPr>
          <p:spPr>
            <a:xfrm>
              <a:off x="-44411500" y="3275325"/>
              <a:ext cx="100825" cy="102400"/>
            </a:xfrm>
            <a:custGeom>
              <a:avLst/>
              <a:gdLst/>
              <a:ahLst/>
              <a:cxnLst/>
              <a:rect l="l" t="t" r="r" b="b"/>
              <a:pathLst>
                <a:path w="4033" h="4096" extrusionOk="0">
                  <a:moveTo>
                    <a:pt x="2017" y="1008"/>
                  </a:moveTo>
                  <a:cubicBezTo>
                    <a:pt x="2615" y="1008"/>
                    <a:pt x="3088" y="1481"/>
                    <a:pt x="3088" y="2048"/>
                  </a:cubicBezTo>
                  <a:cubicBezTo>
                    <a:pt x="3088" y="2647"/>
                    <a:pt x="2615" y="3119"/>
                    <a:pt x="2017" y="3119"/>
                  </a:cubicBezTo>
                  <a:cubicBezTo>
                    <a:pt x="1418" y="3119"/>
                    <a:pt x="945" y="2647"/>
                    <a:pt x="945" y="2048"/>
                  </a:cubicBezTo>
                  <a:cubicBezTo>
                    <a:pt x="945" y="1481"/>
                    <a:pt x="1418" y="1008"/>
                    <a:pt x="2017" y="1008"/>
                  </a:cubicBezTo>
                  <a:close/>
                  <a:moveTo>
                    <a:pt x="1670" y="0"/>
                  </a:moveTo>
                  <a:lnTo>
                    <a:pt x="1670" y="126"/>
                  </a:lnTo>
                  <a:cubicBezTo>
                    <a:pt x="1670" y="284"/>
                    <a:pt x="1576" y="410"/>
                    <a:pt x="1418" y="441"/>
                  </a:cubicBezTo>
                  <a:cubicBezTo>
                    <a:pt x="1229" y="536"/>
                    <a:pt x="1040" y="630"/>
                    <a:pt x="882" y="756"/>
                  </a:cubicBezTo>
                  <a:cubicBezTo>
                    <a:pt x="809" y="811"/>
                    <a:pt x="725" y="845"/>
                    <a:pt x="643" y="845"/>
                  </a:cubicBezTo>
                  <a:cubicBezTo>
                    <a:pt x="584" y="845"/>
                    <a:pt x="526" y="828"/>
                    <a:pt x="473" y="788"/>
                  </a:cubicBezTo>
                  <a:lnTo>
                    <a:pt x="347" y="725"/>
                  </a:lnTo>
                  <a:lnTo>
                    <a:pt x="0" y="1324"/>
                  </a:lnTo>
                  <a:lnTo>
                    <a:pt x="126" y="1387"/>
                  </a:lnTo>
                  <a:cubicBezTo>
                    <a:pt x="252" y="1481"/>
                    <a:pt x="315" y="1639"/>
                    <a:pt x="284" y="1733"/>
                  </a:cubicBezTo>
                  <a:cubicBezTo>
                    <a:pt x="252" y="1985"/>
                    <a:pt x="252" y="2143"/>
                    <a:pt x="284" y="2363"/>
                  </a:cubicBezTo>
                  <a:cubicBezTo>
                    <a:pt x="315" y="2521"/>
                    <a:pt x="252" y="2647"/>
                    <a:pt x="126" y="2741"/>
                  </a:cubicBezTo>
                  <a:lnTo>
                    <a:pt x="0" y="2804"/>
                  </a:lnTo>
                  <a:lnTo>
                    <a:pt x="347" y="3403"/>
                  </a:lnTo>
                  <a:lnTo>
                    <a:pt x="473" y="3308"/>
                  </a:lnTo>
                  <a:cubicBezTo>
                    <a:pt x="518" y="3286"/>
                    <a:pt x="566" y="3276"/>
                    <a:pt x="616" y="3276"/>
                  </a:cubicBezTo>
                  <a:cubicBezTo>
                    <a:pt x="707" y="3276"/>
                    <a:pt x="801" y="3310"/>
                    <a:pt x="882" y="3371"/>
                  </a:cubicBezTo>
                  <a:cubicBezTo>
                    <a:pt x="1040" y="3529"/>
                    <a:pt x="1229" y="3592"/>
                    <a:pt x="1418" y="3686"/>
                  </a:cubicBezTo>
                  <a:cubicBezTo>
                    <a:pt x="1576" y="3718"/>
                    <a:pt x="1670" y="3875"/>
                    <a:pt x="1670" y="4001"/>
                  </a:cubicBezTo>
                  <a:lnTo>
                    <a:pt x="1670" y="4096"/>
                  </a:lnTo>
                  <a:lnTo>
                    <a:pt x="2363" y="4096"/>
                  </a:lnTo>
                  <a:lnTo>
                    <a:pt x="2363" y="4001"/>
                  </a:lnTo>
                  <a:cubicBezTo>
                    <a:pt x="2363" y="3844"/>
                    <a:pt x="2458" y="3718"/>
                    <a:pt x="2615" y="3686"/>
                  </a:cubicBezTo>
                  <a:cubicBezTo>
                    <a:pt x="2804" y="3592"/>
                    <a:pt x="2993" y="3466"/>
                    <a:pt x="3151" y="3371"/>
                  </a:cubicBezTo>
                  <a:cubicBezTo>
                    <a:pt x="3232" y="3310"/>
                    <a:pt x="3327" y="3276"/>
                    <a:pt x="3417" y="3276"/>
                  </a:cubicBezTo>
                  <a:cubicBezTo>
                    <a:pt x="3467" y="3276"/>
                    <a:pt x="3516" y="3286"/>
                    <a:pt x="3560" y="3308"/>
                  </a:cubicBezTo>
                  <a:lnTo>
                    <a:pt x="3686" y="3403"/>
                  </a:lnTo>
                  <a:lnTo>
                    <a:pt x="4033" y="2804"/>
                  </a:lnTo>
                  <a:lnTo>
                    <a:pt x="3907" y="2741"/>
                  </a:lnTo>
                  <a:cubicBezTo>
                    <a:pt x="3781" y="2647"/>
                    <a:pt x="3718" y="2489"/>
                    <a:pt x="3749" y="2363"/>
                  </a:cubicBezTo>
                  <a:cubicBezTo>
                    <a:pt x="3781" y="2143"/>
                    <a:pt x="3781" y="1985"/>
                    <a:pt x="3749" y="1733"/>
                  </a:cubicBezTo>
                  <a:cubicBezTo>
                    <a:pt x="3718" y="1576"/>
                    <a:pt x="3781" y="1481"/>
                    <a:pt x="3907" y="1387"/>
                  </a:cubicBezTo>
                  <a:lnTo>
                    <a:pt x="4033" y="1324"/>
                  </a:lnTo>
                  <a:lnTo>
                    <a:pt x="3686" y="725"/>
                  </a:lnTo>
                  <a:lnTo>
                    <a:pt x="3560" y="788"/>
                  </a:lnTo>
                  <a:cubicBezTo>
                    <a:pt x="3502" y="832"/>
                    <a:pt x="3437" y="855"/>
                    <a:pt x="3371" y="855"/>
                  </a:cubicBezTo>
                  <a:cubicBezTo>
                    <a:pt x="3295" y="855"/>
                    <a:pt x="3218" y="824"/>
                    <a:pt x="3151" y="756"/>
                  </a:cubicBezTo>
                  <a:cubicBezTo>
                    <a:pt x="2993" y="599"/>
                    <a:pt x="2804" y="536"/>
                    <a:pt x="2615" y="441"/>
                  </a:cubicBezTo>
                  <a:cubicBezTo>
                    <a:pt x="2458" y="410"/>
                    <a:pt x="2363" y="252"/>
                    <a:pt x="2363" y="126"/>
                  </a:cubicBezTo>
                  <a:lnTo>
                    <a:pt x="2363"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725" name="Google Shape;8725;p95"/>
          <p:cNvGrpSpPr/>
          <p:nvPr/>
        </p:nvGrpSpPr>
        <p:grpSpPr>
          <a:xfrm>
            <a:off x="3453053" y="1849133"/>
            <a:ext cx="472455" cy="472455"/>
            <a:chOff x="-49027775" y="3183175"/>
            <a:chExt cx="299325" cy="299325"/>
          </a:xfrm>
        </p:grpSpPr>
        <p:sp>
          <p:nvSpPr>
            <p:cNvPr id="8726" name="Google Shape;8726;p95"/>
            <p:cNvSpPr/>
            <p:nvPr/>
          </p:nvSpPr>
          <p:spPr>
            <a:xfrm>
              <a:off x="-48870250" y="3183175"/>
              <a:ext cx="141800" cy="185900"/>
            </a:xfrm>
            <a:custGeom>
              <a:avLst/>
              <a:gdLst/>
              <a:ahLst/>
              <a:cxnLst/>
              <a:rect l="l" t="t" r="r" b="b"/>
              <a:pathLst>
                <a:path w="5672" h="7436" extrusionOk="0">
                  <a:moveTo>
                    <a:pt x="1" y="0"/>
                  </a:moveTo>
                  <a:lnTo>
                    <a:pt x="1" y="1796"/>
                  </a:lnTo>
                  <a:lnTo>
                    <a:pt x="32" y="1796"/>
                  </a:lnTo>
                  <a:cubicBezTo>
                    <a:pt x="158" y="1765"/>
                    <a:pt x="284" y="1765"/>
                    <a:pt x="379" y="1765"/>
                  </a:cubicBezTo>
                  <a:cubicBezTo>
                    <a:pt x="1166" y="1765"/>
                    <a:pt x="1828" y="2395"/>
                    <a:pt x="1828" y="3182"/>
                  </a:cubicBezTo>
                  <a:cubicBezTo>
                    <a:pt x="1828" y="3970"/>
                    <a:pt x="1166" y="4600"/>
                    <a:pt x="379" y="4600"/>
                  </a:cubicBezTo>
                  <a:cubicBezTo>
                    <a:pt x="284" y="4600"/>
                    <a:pt x="158" y="4600"/>
                    <a:pt x="32" y="4568"/>
                  </a:cubicBezTo>
                  <a:lnTo>
                    <a:pt x="32" y="5671"/>
                  </a:lnTo>
                  <a:lnTo>
                    <a:pt x="1702" y="5671"/>
                  </a:lnTo>
                  <a:cubicBezTo>
                    <a:pt x="2017" y="5671"/>
                    <a:pt x="2175" y="6018"/>
                    <a:pt x="1954" y="6270"/>
                  </a:cubicBezTo>
                  <a:cubicBezTo>
                    <a:pt x="1860" y="6364"/>
                    <a:pt x="1765" y="6585"/>
                    <a:pt x="1765" y="6742"/>
                  </a:cubicBezTo>
                  <a:cubicBezTo>
                    <a:pt x="1765" y="7120"/>
                    <a:pt x="2080" y="7435"/>
                    <a:pt x="2490" y="7435"/>
                  </a:cubicBezTo>
                  <a:cubicBezTo>
                    <a:pt x="2868" y="7435"/>
                    <a:pt x="3183" y="7120"/>
                    <a:pt x="3183" y="6742"/>
                  </a:cubicBezTo>
                  <a:cubicBezTo>
                    <a:pt x="3183" y="6585"/>
                    <a:pt x="3120" y="6364"/>
                    <a:pt x="2994" y="6270"/>
                  </a:cubicBezTo>
                  <a:cubicBezTo>
                    <a:pt x="2805" y="6018"/>
                    <a:pt x="2962" y="5671"/>
                    <a:pt x="3277" y="5671"/>
                  </a:cubicBezTo>
                  <a:lnTo>
                    <a:pt x="5672" y="5671"/>
                  </a:lnTo>
                  <a:lnTo>
                    <a:pt x="5672" y="1765"/>
                  </a:lnTo>
                  <a:cubicBezTo>
                    <a:pt x="5672" y="788"/>
                    <a:pt x="4884" y="0"/>
                    <a:pt x="390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27" name="Google Shape;8727;p95"/>
            <p:cNvSpPr/>
            <p:nvPr/>
          </p:nvSpPr>
          <p:spPr>
            <a:xfrm>
              <a:off x="-49027775" y="3183175"/>
              <a:ext cx="185900" cy="141800"/>
            </a:xfrm>
            <a:custGeom>
              <a:avLst/>
              <a:gdLst/>
              <a:ahLst/>
              <a:cxnLst/>
              <a:rect l="l" t="t" r="r" b="b"/>
              <a:pathLst>
                <a:path w="7436" h="5672" extrusionOk="0">
                  <a:moveTo>
                    <a:pt x="1765" y="0"/>
                  </a:moveTo>
                  <a:cubicBezTo>
                    <a:pt x="788" y="0"/>
                    <a:pt x="1" y="788"/>
                    <a:pt x="1" y="1765"/>
                  </a:cubicBezTo>
                  <a:lnTo>
                    <a:pt x="1" y="5671"/>
                  </a:lnTo>
                  <a:lnTo>
                    <a:pt x="1828" y="5671"/>
                  </a:lnTo>
                  <a:lnTo>
                    <a:pt x="1828" y="5640"/>
                  </a:lnTo>
                  <a:cubicBezTo>
                    <a:pt x="1765" y="5514"/>
                    <a:pt x="1765" y="5388"/>
                    <a:pt x="1765" y="5262"/>
                  </a:cubicBezTo>
                  <a:cubicBezTo>
                    <a:pt x="1765" y="4474"/>
                    <a:pt x="2395" y="3844"/>
                    <a:pt x="3183" y="3844"/>
                  </a:cubicBezTo>
                  <a:cubicBezTo>
                    <a:pt x="3970" y="3844"/>
                    <a:pt x="4600" y="4474"/>
                    <a:pt x="4600" y="5262"/>
                  </a:cubicBezTo>
                  <a:cubicBezTo>
                    <a:pt x="4600" y="5388"/>
                    <a:pt x="4569" y="5514"/>
                    <a:pt x="4569" y="5640"/>
                  </a:cubicBezTo>
                  <a:lnTo>
                    <a:pt x="5672" y="5640"/>
                  </a:lnTo>
                  <a:lnTo>
                    <a:pt x="5672" y="3970"/>
                  </a:lnTo>
                  <a:cubicBezTo>
                    <a:pt x="5672" y="3748"/>
                    <a:pt x="5843" y="3605"/>
                    <a:pt x="6032" y="3605"/>
                  </a:cubicBezTo>
                  <a:cubicBezTo>
                    <a:pt x="6112" y="3605"/>
                    <a:pt x="6195" y="3630"/>
                    <a:pt x="6270" y="3686"/>
                  </a:cubicBezTo>
                  <a:cubicBezTo>
                    <a:pt x="6396" y="3812"/>
                    <a:pt x="6585" y="3907"/>
                    <a:pt x="6743" y="3907"/>
                  </a:cubicBezTo>
                  <a:cubicBezTo>
                    <a:pt x="7121" y="3907"/>
                    <a:pt x="7436" y="3592"/>
                    <a:pt x="7436" y="3182"/>
                  </a:cubicBezTo>
                  <a:cubicBezTo>
                    <a:pt x="7436" y="2804"/>
                    <a:pt x="7121" y="2489"/>
                    <a:pt x="6743" y="2489"/>
                  </a:cubicBezTo>
                  <a:cubicBezTo>
                    <a:pt x="6585" y="2489"/>
                    <a:pt x="6396" y="2552"/>
                    <a:pt x="6270" y="2678"/>
                  </a:cubicBezTo>
                  <a:cubicBezTo>
                    <a:pt x="6195" y="2734"/>
                    <a:pt x="6112" y="2760"/>
                    <a:pt x="6032" y="2760"/>
                  </a:cubicBezTo>
                  <a:cubicBezTo>
                    <a:pt x="5843" y="2760"/>
                    <a:pt x="5672" y="2616"/>
                    <a:pt x="5672" y="2395"/>
                  </a:cubicBezTo>
                  <a:lnTo>
                    <a:pt x="5672"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28" name="Google Shape;8728;p95"/>
            <p:cNvSpPr/>
            <p:nvPr/>
          </p:nvSpPr>
          <p:spPr>
            <a:xfrm>
              <a:off x="-49027775" y="3295800"/>
              <a:ext cx="141800" cy="186700"/>
            </a:xfrm>
            <a:custGeom>
              <a:avLst/>
              <a:gdLst/>
              <a:ahLst/>
              <a:cxnLst/>
              <a:rect l="l" t="t" r="r" b="b"/>
              <a:pathLst>
                <a:path w="5672" h="7468" extrusionOk="0">
                  <a:moveTo>
                    <a:pt x="3183" y="0"/>
                  </a:moveTo>
                  <a:cubicBezTo>
                    <a:pt x="2805" y="0"/>
                    <a:pt x="2490" y="315"/>
                    <a:pt x="2490" y="725"/>
                  </a:cubicBezTo>
                  <a:cubicBezTo>
                    <a:pt x="2490" y="883"/>
                    <a:pt x="2553" y="1072"/>
                    <a:pt x="2679" y="1198"/>
                  </a:cubicBezTo>
                  <a:cubicBezTo>
                    <a:pt x="2868" y="1418"/>
                    <a:pt x="2710" y="1796"/>
                    <a:pt x="2395" y="1796"/>
                  </a:cubicBezTo>
                  <a:lnTo>
                    <a:pt x="1" y="1796"/>
                  </a:lnTo>
                  <a:lnTo>
                    <a:pt x="1" y="5671"/>
                  </a:lnTo>
                  <a:cubicBezTo>
                    <a:pt x="1" y="6679"/>
                    <a:pt x="788" y="7467"/>
                    <a:pt x="1765" y="7467"/>
                  </a:cubicBezTo>
                  <a:lnTo>
                    <a:pt x="5672" y="7467"/>
                  </a:lnTo>
                  <a:lnTo>
                    <a:pt x="5672" y="5640"/>
                  </a:lnTo>
                  <a:lnTo>
                    <a:pt x="5640" y="5640"/>
                  </a:lnTo>
                  <a:cubicBezTo>
                    <a:pt x="5514" y="5703"/>
                    <a:pt x="5388" y="5703"/>
                    <a:pt x="5294" y="5703"/>
                  </a:cubicBezTo>
                  <a:cubicBezTo>
                    <a:pt x="4506" y="5703"/>
                    <a:pt x="3844" y="5041"/>
                    <a:pt x="3844" y="4254"/>
                  </a:cubicBezTo>
                  <a:cubicBezTo>
                    <a:pt x="3844" y="3466"/>
                    <a:pt x="4506" y="2867"/>
                    <a:pt x="5294" y="2867"/>
                  </a:cubicBezTo>
                  <a:cubicBezTo>
                    <a:pt x="5388" y="2867"/>
                    <a:pt x="5514" y="2867"/>
                    <a:pt x="5640" y="2899"/>
                  </a:cubicBezTo>
                  <a:lnTo>
                    <a:pt x="5640" y="1796"/>
                  </a:lnTo>
                  <a:lnTo>
                    <a:pt x="3970" y="1796"/>
                  </a:lnTo>
                  <a:cubicBezTo>
                    <a:pt x="3655" y="1796"/>
                    <a:pt x="3498" y="1418"/>
                    <a:pt x="3718" y="1198"/>
                  </a:cubicBezTo>
                  <a:cubicBezTo>
                    <a:pt x="3813" y="1072"/>
                    <a:pt x="3907" y="883"/>
                    <a:pt x="3907" y="725"/>
                  </a:cubicBezTo>
                  <a:cubicBezTo>
                    <a:pt x="3907" y="315"/>
                    <a:pt x="3592" y="0"/>
                    <a:pt x="3183"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29" name="Google Shape;8729;p95"/>
            <p:cNvSpPr/>
            <p:nvPr/>
          </p:nvSpPr>
          <p:spPr>
            <a:xfrm>
              <a:off x="-48914350" y="3340700"/>
              <a:ext cx="185900" cy="141800"/>
            </a:xfrm>
            <a:custGeom>
              <a:avLst/>
              <a:gdLst/>
              <a:ahLst/>
              <a:cxnLst/>
              <a:rect l="l" t="t" r="r" b="b"/>
              <a:pathLst>
                <a:path w="7436" h="5672" extrusionOk="0">
                  <a:moveTo>
                    <a:pt x="5608" y="0"/>
                  </a:moveTo>
                  <a:lnTo>
                    <a:pt x="5608" y="32"/>
                  </a:lnTo>
                  <a:cubicBezTo>
                    <a:pt x="5671" y="158"/>
                    <a:pt x="5671" y="284"/>
                    <a:pt x="5671" y="378"/>
                  </a:cubicBezTo>
                  <a:cubicBezTo>
                    <a:pt x="5671" y="1166"/>
                    <a:pt x="5041" y="1796"/>
                    <a:pt x="4254" y="1796"/>
                  </a:cubicBezTo>
                  <a:cubicBezTo>
                    <a:pt x="3466" y="1796"/>
                    <a:pt x="2836" y="1166"/>
                    <a:pt x="2836" y="378"/>
                  </a:cubicBezTo>
                  <a:cubicBezTo>
                    <a:pt x="2836" y="284"/>
                    <a:pt x="2867" y="158"/>
                    <a:pt x="2867" y="32"/>
                  </a:cubicBezTo>
                  <a:lnTo>
                    <a:pt x="1765" y="32"/>
                  </a:lnTo>
                  <a:lnTo>
                    <a:pt x="1765" y="1670"/>
                  </a:lnTo>
                  <a:cubicBezTo>
                    <a:pt x="1765" y="1907"/>
                    <a:pt x="1602" y="2041"/>
                    <a:pt x="1419" y="2041"/>
                  </a:cubicBezTo>
                  <a:cubicBezTo>
                    <a:pt x="1334" y="2041"/>
                    <a:pt x="1245" y="2013"/>
                    <a:pt x="1166" y="1954"/>
                  </a:cubicBezTo>
                  <a:cubicBezTo>
                    <a:pt x="1040" y="1827"/>
                    <a:pt x="851" y="1764"/>
                    <a:pt x="694" y="1764"/>
                  </a:cubicBezTo>
                  <a:cubicBezTo>
                    <a:pt x="315" y="1764"/>
                    <a:pt x="0" y="2080"/>
                    <a:pt x="0" y="2458"/>
                  </a:cubicBezTo>
                  <a:cubicBezTo>
                    <a:pt x="0" y="2867"/>
                    <a:pt x="315" y="3182"/>
                    <a:pt x="694" y="3182"/>
                  </a:cubicBezTo>
                  <a:cubicBezTo>
                    <a:pt x="851" y="3182"/>
                    <a:pt x="1040" y="3119"/>
                    <a:pt x="1166" y="2993"/>
                  </a:cubicBezTo>
                  <a:cubicBezTo>
                    <a:pt x="1247" y="2933"/>
                    <a:pt x="1337" y="2904"/>
                    <a:pt x="1423" y="2904"/>
                  </a:cubicBezTo>
                  <a:cubicBezTo>
                    <a:pt x="1605" y="2904"/>
                    <a:pt x="1765" y="3031"/>
                    <a:pt x="1765" y="3245"/>
                  </a:cubicBezTo>
                  <a:lnTo>
                    <a:pt x="1765" y="5671"/>
                  </a:lnTo>
                  <a:lnTo>
                    <a:pt x="5671" y="5671"/>
                  </a:lnTo>
                  <a:cubicBezTo>
                    <a:pt x="6648" y="5671"/>
                    <a:pt x="7436" y="4883"/>
                    <a:pt x="7436" y="3907"/>
                  </a:cubicBezTo>
                  <a:lnTo>
                    <a:pt x="7436"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730" name="Google Shape;8730;p95"/>
          <p:cNvGrpSpPr/>
          <p:nvPr/>
        </p:nvGrpSpPr>
        <p:grpSpPr>
          <a:xfrm>
            <a:off x="3452440" y="2429668"/>
            <a:ext cx="473677" cy="476203"/>
            <a:chOff x="-49027775" y="3550975"/>
            <a:chExt cx="300100" cy="301700"/>
          </a:xfrm>
        </p:grpSpPr>
        <p:sp>
          <p:nvSpPr>
            <p:cNvPr id="8731" name="Google Shape;8731;p95"/>
            <p:cNvSpPr/>
            <p:nvPr/>
          </p:nvSpPr>
          <p:spPr>
            <a:xfrm>
              <a:off x="-48941125" y="3613200"/>
              <a:ext cx="74050" cy="26825"/>
            </a:xfrm>
            <a:custGeom>
              <a:avLst/>
              <a:gdLst/>
              <a:ahLst/>
              <a:cxnLst/>
              <a:rect l="l" t="t" r="r" b="b"/>
              <a:pathLst>
                <a:path w="2962" h="1073" extrusionOk="0">
                  <a:moveTo>
                    <a:pt x="1260" y="1"/>
                  </a:moveTo>
                  <a:lnTo>
                    <a:pt x="0" y="1072"/>
                  </a:lnTo>
                  <a:lnTo>
                    <a:pt x="1702" y="1072"/>
                  </a:lnTo>
                  <a:lnTo>
                    <a:pt x="2962"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32" name="Google Shape;8732;p95"/>
            <p:cNvSpPr/>
            <p:nvPr/>
          </p:nvSpPr>
          <p:spPr>
            <a:xfrm>
              <a:off x="-48871025" y="3613200"/>
              <a:ext cx="73275" cy="26825"/>
            </a:xfrm>
            <a:custGeom>
              <a:avLst/>
              <a:gdLst/>
              <a:ahLst/>
              <a:cxnLst/>
              <a:rect l="l" t="t" r="r" b="b"/>
              <a:pathLst>
                <a:path w="2931" h="1073" extrusionOk="0">
                  <a:moveTo>
                    <a:pt x="1260" y="1"/>
                  </a:moveTo>
                  <a:lnTo>
                    <a:pt x="0" y="1072"/>
                  </a:lnTo>
                  <a:lnTo>
                    <a:pt x="1670" y="1072"/>
                  </a:lnTo>
                  <a:lnTo>
                    <a:pt x="2930"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33" name="Google Shape;8733;p95"/>
            <p:cNvSpPr/>
            <p:nvPr/>
          </p:nvSpPr>
          <p:spPr>
            <a:xfrm>
              <a:off x="-48893075" y="3552550"/>
              <a:ext cx="95325" cy="43350"/>
            </a:xfrm>
            <a:custGeom>
              <a:avLst/>
              <a:gdLst/>
              <a:ahLst/>
              <a:cxnLst/>
              <a:rect l="l" t="t" r="r" b="b"/>
              <a:pathLst>
                <a:path w="3813" h="1734" extrusionOk="0">
                  <a:moveTo>
                    <a:pt x="0" y="1"/>
                  </a:moveTo>
                  <a:lnTo>
                    <a:pt x="2142" y="1734"/>
                  </a:lnTo>
                  <a:lnTo>
                    <a:pt x="3812" y="1734"/>
                  </a:lnTo>
                  <a:lnTo>
                    <a:pt x="1733"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34" name="Google Shape;8734;p95"/>
            <p:cNvSpPr/>
            <p:nvPr/>
          </p:nvSpPr>
          <p:spPr>
            <a:xfrm>
              <a:off x="-49027775" y="3550975"/>
              <a:ext cx="100050" cy="87475"/>
            </a:xfrm>
            <a:custGeom>
              <a:avLst/>
              <a:gdLst/>
              <a:ahLst/>
              <a:cxnLst/>
              <a:rect l="l" t="t" r="r" b="b"/>
              <a:pathLst>
                <a:path w="4002" h="3499" extrusionOk="0">
                  <a:moveTo>
                    <a:pt x="2112" y="1797"/>
                  </a:moveTo>
                  <a:cubicBezTo>
                    <a:pt x="2332" y="1797"/>
                    <a:pt x="2490" y="1923"/>
                    <a:pt x="2490" y="2143"/>
                  </a:cubicBezTo>
                  <a:cubicBezTo>
                    <a:pt x="2490" y="2332"/>
                    <a:pt x="2332" y="2490"/>
                    <a:pt x="2112" y="2490"/>
                  </a:cubicBezTo>
                  <a:cubicBezTo>
                    <a:pt x="1923" y="2490"/>
                    <a:pt x="1765" y="2332"/>
                    <a:pt x="1765" y="2143"/>
                  </a:cubicBezTo>
                  <a:cubicBezTo>
                    <a:pt x="1765" y="1923"/>
                    <a:pt x="1923" y="1797"/>
                    <a:pt x="2112" y="1797"/>
                  </a:cubicBezTo>
                  <a:close/>
                  <a:moveTo>
                    <a:pt x="1072" y="1"/>
                  </a:moveTo>
                  <a:cubicBezTo>
                    <a:pt x="473" y="1"/>
                    <a:pt x="1" y="474"/>
                    <a:pt x="1" y="1072"/>
                  </a:cubicBezTo>
                  <a:lnTo>
                    <a:pt x="1" y="3498"/>
                  </a:lnTo>
                  <a:lnTo>
                    <a:pt x="2364" y="3498"/>
                  </a:lnTo>
                  <a:lnTo>
                    <a:pt x="4002" y="2143"/>
                  </a:lnTo>
                  <a:lnTo>
                    <a:pt x="1481"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35" name="Google Shape;8735;p95"/>
            <p:cNvSpPr/>
            <p:nvPr/>
          </p:nvSpPr>
          <p:spPr>
            <a:xfrm>
              <a:off x="-48962400" y="3552550"/>
              <a:ext cx="95325" cy="43350"/>
            </a:xfrm>
            <a:custGeom>
              <a:avLst/>
              <a:gdLst/>
              <a:ahLst/>
              <a:cxnLst/>
              <a:rect l="l" t="t" r="r" b="b"/>
              <a:pathLst>
                <a:path w="3813" h="1734" extrusionOk="0">
                  <a:moveTo>
                    <a:pt x="1" y="1"/>
                  </a:moveTo>
                  <a:lnTo>
                    <a:pt x="2111" y="1734"/>
                  </a:lnTo>
                  <a:lnTo>
                    <a:pt x="3813" y="1734"/>
                  </a:lnTo>
                  <a:lnTo>
                    <a:pt x="1702"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36" name="Google Shape;8736;p95"/>
            <p:cNvSpPr/>
            <p:nvPr/>
          </p:nvSpPr>
          <p:spPr>
            <a:xfrm>
              <a:off x="-49027775" y="3657325"/>
              <a:ext cx="300100" cy="195350"/>
            </a:xfrm>
            <a:custGeom>
              <a:avLst/>
              <a:gdLst/>
              <a:ahLst/>
              <a:cxnLst/>
              <a:rect l="l" t="t" r="r" b="b"/>
              <a:pathLst>
                <a:path w="12004" h="7814" extrusionOk="0">
                  <a:moveTo>
                    <a:pt x="5987" y="410"/>
                  </a:moveTo>
                  <a:cubicBezTo>
                    <a:pt x="7719" y="410"/>
                    <a:pt x="9137" y="1827"/>
                    <a:pt x="9137" y="3560"/>
                  </a:cubicBezTo>
                  <a:cubicBezTo>
                    <a:pt x="9137" y="5293"/>
                    <a:pt x="7719" y="6711"/>
                    <a:pt x="5987" y="6711"/>
                  </a:cubicBezTo>
                  <a:cubicBezTo>
                    <a:pt x="4254" y="6711"/>
                    <a:pt x="2836" y="5293"/>
                    <a:pt x="2836" y="3560"/>
                  </a:cubicBezTo>
                  <a:cubicBezTo>
                    <a:pt x="2836" y="1827"/>
                    <a:pt x="4254" y="410"/>
                    <a:pt x="5987" y="410"/>
                  </a:cubicBezTo>
                  <a:close/>
                  <a:moveTo>
                    <a:pt x="1" y="0"/>
                  </a:moveTo>
                  <a:lnTo>
                    <a:pt x="1" y="6742"/>
                  </a:lnTo>
                  <a:cubicBezTo>
                    <a:pt x="1" y="7341"/>
                    <a:pt x="473" y="7813"/>
                    <a:pt x="1072" y="7813"/>
                  </a:cubicBezTo>
                  <a:lnTo>
                    <a:pt x="10933" y="7813"/>
                  </a:lnTo>
                  <a:cubicBezTo>
                    <a:pt x="11532" y="7813"/>
                    <a:pt x="12004" y="7341"/>
                    <a:pt x="12004" y="6742"/>
                  </a:cubicBezTo>
                  <a:lnTo>
                    <a:pt x="12004"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37" name="Google Shape;8737;p95"/>
            <p:cNvSpPr/>
            <p:nvPr/>
          </p:nvSpPr>
          <p:spPr>
            <a:xfrm>
              <a:off x="-48886775" y="3726625"/>
              <a:ext cx="28375" cy="37050"/>
            </a:xfrm>
            <a:custGeom>
              <a:avLst/>
              <a:gdLst/>
              <a:ahLst/>
              <a:cxnLst/>
              <a:rect l="l" t="t" r="r" b="b"/>
              <a:pathLst>
                <a:path w="1135" h="1482" extrusionOk="0">
                  <a:moveTo>
                    <a:pt x="0" y="1"/>
                  </a:moveTo>
                  <a:lnTo>
                    <a:pt x="0" y="1481"/>
                  </a:lnTo>
                  <a:lnTo>
                    <a:pt x="1134" y="757"/>
                  </a:lnTo>
                  <a:lnTo>
                    <a:pt x="0"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38" name="Google Shape;8738;p95"/>
            <p:cNvSpPr/>
            <p:nvPr/>
          </p:nvSpPr>
          <p:spPr>
            <a:xfrm>
              <a:off x="-48822975" y="3550975"/>
              <a:ext cx="94525" cy="44925"/>
            </a:xfrm>
            <a:custGeom>
              <a:avLst/>
              <a:gdLst/>
              <a:ahLst/>
              <a:cxnLst/>
              <a:rect l="l" t="t" r="r" b="b"/>
              <a:pathLst>
                <a:path w="3781" h="1797" extrusionOk="0">
                  <a:moveTo>
                    <a:pt x="0" y="1"/>
                  </a:moveTo>
                  <a:lnTo>
                    <a:pt x="2111" y="1797"/>
                  </a:lnTo>
                  <a:lnTo>
                    <a:pt x="3781" y="1797"/>
                  </a:lnTo>
                  <a:lnTo>
                    <a:pt x="3781" y="1072"/>
                  </a:lnTo>
                  <a:cubicBezTo>
                    <a:pt x="3781" y="474"/>
                    <a:pt x="3308" y="1"/>
                    <a:pt x="270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39" name="Google Shape;8739;p95"/>
            <p:cNvSpPr/>
            <p:nvPr/>
          </p:nvSpPr>
          <p:spPr>
            <a:xfrm>
              <a:off x="-48939550" y="3684100"/>
              <a:ext cx="122100" cy="122100"/>
            </a:xfrm>
            <a:custGeom>
              <a:avLst/>
              <a:gdLst/>
              <a:ahLst/>
              <a:cxnLst/>
              <a:rect l="l" t="t" r="r" b="b"/>
              <a:pathLst>
                <a:path w="4884" h="4884" extrusionOk="0">
                  <a:moveTo>
                    <a:pt x="1741" y="757"/>
                  </a:moveTo>
                  <a:cubicBezTo>
                    <a:pt x="1812" y="757"/>
                    <a:pt x="1885" y="777"/>
                    <a:pt x="1954" y="819"/>
                  </a:cubicBezTo>
                  <a:lnTo>
                    <a:pt x="4064" y="2237"/>
                  </a:lnTo>
                  <a:cubicBezTo>
                    <a:pt x="4253" y="2300"/>
                    <a:pt x="4253" y="2615"/>
                    <a:pt x="4064" y="2773"/>
                  </a:cubicBezTo>
                  <a:lnTo>
                    <a:pt x="1954" y="4190"/>
                  </a:lnTo>
                  <a:cubicBezTo>
                    <a:pt x="1885" y="4233"/>
                    <a:pt x="1812" y="4253"/>
                    <a:pt x="1741" y="4253"/>
                  </a:cubicBezTo>
                  <a:cubicBezTo>
                    <a:pt x="1553" y="4253"/>
                    <a:pt x="1387" y="4113"/>
                    <a:pt x="1387" y="3907"/>
                  </a:cubicBezTo>
                  <a:lnTo>
                    <a:pt x="1387" y="1103"/>
                  </a:lnTo>
                  <a:cubicBezTo>
                    <a:pt x="1387" y="897"/>
                    <a:pt x="1553" y="757"/>
                    <a:pt x="1741" y="757"/>
                  </a:cubicBezTo>
                  <a:close/>
                  <a:moveTo>
                    <a:pt x="2458" y="0"/>
                  </a:moveTo>
                  <a:cubicBezTo>
                    <a:pt x="1103" y="0"/>
                    <a:pt x="0" y="1103"/>
                    <a:pt x="0" y="2458"/>
                  </a:cubicBezTo>
                  <a:cubicBezTo>
                    <a:pt x="0" y="3781"/>
                    <a:pt x="1103" y="4884"/>
                    <a:pt x="2458" y="4884"/>
                  </a:cubicBezTo>
                  <a:cubicBezTo>
                    <a:pt x="3781" y="4884"/>
                    <a:pt x="4884" y="3781"/>
                    <a:pt x="4884" y="2458"/>
                  </a:cubicBezTo>
                  <a:cubicBezTo>
                    <a:pt x="4884" y="1103"/>
                    <a:pt x="3812" y="0"/>
                    <a:pt x="2458"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40" name="Google Shape;8740;p95"/>
            <p:cNvSpPr/>
            <p:nvPr/>
          </p:nvSpPr>
          <p:spPr>
            <a:xfrm>
              <a:off x="-48801725" y="3613200"/>
              <a:ext cx="73275" cy="26825"/>
            </a:xfrm>
            <a:custGeom>
              <a:avLst/>
              <a:gdLst/>
              <a:ahLst/>
              <a:cxnLst/>
              <a:rect l="l" t="t" r="r" b="b"/>
              <a:pathLst>
                <a:path w="2931" h="1073" extrusionOk="0">
                  <a:moveTo>
                    <a:pt x="1261" y="1"/>
                  </a:moveTo>
                  <a:lnTo>
                    <a:pt x="1" y="1072"/>
                  </a:lnTo>
                  <a:lnTo>
                    <a:pt x="2931" y="1072"/>
                  </a:lnTo>
                  <a:lnTo>
                    <a:pt x="2931"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741" name="Google Shape;8741;p95"/>
          <p:cNvGrpSpPr/>
          <p:nvPr/>
        </p:nvGrpSpPr>
        <p:grpSpPr>
          <a:xfrm>
            <a:off x="3449875" y="3012414"/>
            <a:ext cx="478808" cy="474033"/>
            <a:chOff x="-49031025" y="3920175"/>
            <a:chExt cx="303350" cy="300325"/>
          </a:xfrm>
        </p:grpSpPr>
        <p:sp>
          <p:nvSpPr>
            <p:cNvPr id="8742" name="Google Shape;8742;p95"/>
            <p:cNvSpPr/>
            <p:nvPr/>
          </p:nvSpPr>
          <p:spPr>
            <a:xfrm>
              <a:off x="-49031025" y="4131875"/>
              <a:ext cx="109600" cy="88625"/>
            </a:xfrm>
            <a:custGeom>
              <a:avLst/>
              <a:gdLst/>
              <a:ahLst/>
              <a:cxnLst/>
              <a:rect l="l" t="t" r="r" b="b"/>
              <a:pathLst>
                <a:path w="4384" h="3545" extrusionOk="0">
                  <a:moveTo>
                    <a:pt x="472" y="1"/>
                  </a:moveTo>
                  <a:cubicBezTo>
                    <a:pt x="202" y="1"/>
                    <a:pt x="0" y="326"/>
                    <a:pt x="225" y="551"/>
                  </a:cubicBezTo>
                  <a:lnTo>
                    <a:pt x="2336" y="3387"/>
                  </a:lnTo>
                  <a:cubicBezTo>
                    <a:pt x="2399" y="3481"/>
                    <a:pt x="2494" y="3544"/>
                    <a:pt x="2620" y="3544"/>
                  </a:cubicBezTo>
                  <a:lnTo>
                    <a:pt x="4384" y="3544"/>
                  </a:lnTo>
                  <a:lnTo>
                    <a:pt x="2620" y="583"/>
                  </a:lnTo>
                  <a:lnTo>
                    <a:pt x="572" y="16"/>
                  </a:lnTo>
                  <a:cubicBezTo>
                    <a:pt x="538" y="5"/>
                    <a:pt x="505" y="1"/>
                    <a:pt x="472"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43" name="Google Shape;8743;p95"/>
            <p:cNvSpPr/>
            <p:nvPr/>
          </p:nvSpPr>
          <p:spPr>
            <a:xfrm>
              <a:off x="-48921450" y="3920175"/>
              <a:ext cx="79575" cy="130975"/>
            </a:xfrm>
            <a:custGeom>
              <a:avLst/>
              <a:gdLst/>
              <a:ahLst/>
              <a:cxnLst/>
              <a:rect l="l" t="t" r="r" b="b"/>
              <a:pathLst>
                <a:path w="3183" h="5239" extrusionOk="0">
                  <a:moveTo>
                    <a:pt x="302" y="1"/>
                  </a:moveTo>
                  <a:cubicBezTo>
                    <a:pt x="275" y="1"/>
                    <a:pt x="248" y="3"/>
                    <a:pt x="221" y="9"/>
                  </a:cubicBezTo>
                  <a:cubicBezTo>
                    <a:pt x="64" y="40"/>
                    <a:pt x="1" y="198"/>
                    <a:pt x="1" y="355"/>
                  </a:cubicBezTo>
                  <a:lnTo>
                    <a:pt x="64" y="1269"/>
                  </a:lnTo>
                  <a:lnTo>
                    <a:pt x="2584" y="5239"/>
                  </a:lnTo>
                  <a:lnTo>
                    <a:pt x="3183" y="4199"/>
                  </a:lnTo>
                  <a:lnTo>
                    <a:pt x="631" y="166"/>
                  </a:lnTo>
                  <a:cubicBezTo>
                    <a:pt x="553" y="62"/>
                    <a:pt x="431" y="1"/>
                    <a:pt x="302"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44" name="Google Shape;8744;p95"/>
            <p:cNvSpPr/>
            <p:nvPr/>
          </p:nvSpPr>
          <p:spPr>
            <a:xfrm>
              <a:off x="-48842675" y="4008100"/>
              <a:ext cx="115000" cy="53300"/>
            </a:xfrm>
            <a:custGeom>
              <a:avLst/>
              <a:gdLst/>
              <a:ahLst/>
              <a:cxnLst/>
              <a:rect l="l" t="t" r="r" b="b"/>
              <a:pathLst>
                <a:path w="4600" h="2132" extrusionOk="0">
                  <a:moveTo>
                    <a:pt x="1359" y="0"/>
                  </a:moveTo>
                  <a:cubicBezTo>
                    <a:pt x="1245" y="0"/>
                    <a:pt x="1132" y="57"/>
                    <a:pt x="1072" y="178"/>
                  </a:cubicBezTo>
                  <a:lnTo>
                    <a:pt x="0" y="2131"/>
                  </a:lnTo>
                  <a:lnTo>
                    <a:pt x="4191" y="2131"/>
                  </a:lnTo>
                  <a:cubicBezTo>
                    <a:pt x="4317" y="2131"/>
                    <a:pt x="4506" y="2005"/>
                    <a:pt x="4537" y="1848"/>
                  </a:cubicBezTo>
                  <a:cubicBezTo>
                    <a:pt x="4600" y="1690"/>
                    <a:pt x="4537" y="1533"/>
                    <a:pt x="4380" y="1469"/>
                  </a:cubicBezTo>
                  <a:lnTo>
                    <a:pt x="1544" y="52"/>
                  </a:lnTo>
                  <a:cubicBezTo>
                    <a:pt x="1488" y="18"/>
                    <a:pt x="1423" y="0"/>
                    <a:pt x="1359"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45" name="Google Shape;8745;p95"/>
            <p:cNvSpPr/>
            <p:nvPr/>
          </p:nvSpPr>
          <p:spPr>
            <a:xfrm>
              <a:off x="-48838750" y="4078700"/>
              <a:ext cx="51225" cy="66975"/>
            </a:xfrm>
            <a:custGeom>
              <a:avLst/>
              <a:gdLst/>
              <a:ahLst/>
              <a:cxnLst/>
              <a:rect l="l" t="t" r="r" b="b"/>
              <a:pathLst>
                <a:path w="2049" h="2679" extrusionOk="0">
                  <a:moveTo>
                    <a:pt x="1" y="0"/>
                  </a:moveTo>
                  <a:lnTo>
                    <a:pt x="1734" y="2678"/>
                  </a:lnTo>
                  <a:lnTo>
                    <a:pt x="2049"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46" name="Google Shape;8746;p95"/>
            <p:cNvSpPr/>
            <p:nvPr/>
          </p:nvSpPr>
          <p:spPr>
            <a:xfrm>
              <a:off x="-48975000" y="3920575"/>
              <a:ext cx="173300" cy="248725"/>
            </a:xfrm>
            <a:custGeom>
              <a:avLst/>
              <a:gdLst/>
              <a:ahLst/>
              <a:cxnLst/>
              <a:rect l="l" t="t" r="r" b="b"/>
              <a:pathLst>
                <a:path w="6932" h="9949" extrusionOk="0">
                  <a:moveTo>
                    <a:pt x="374" y="0"/>
                  </a:moveTo>
                  <a:cubicBezTo>
                    <a:pt x="334" y="0"/>
                    <a:pt x="293" y="8"/>
                    <a:pt x="253" y="24"/>
                  </a:cubicBezTo>
                  <a:cubicBezTo>
                    <a:pt x="95" y="87"/>
                    <a:pt x="1" y="245"/>
                    <a:pt x="1" y="402"/>
                  </a:cubicBezTo>
                  <a:lnTo>
                    <a:pt x="694" y="7585"/>
                  </a:lnTo>
                  <a:lnTo>
                    <a:pt x="6932" y="9948"/>
                  </a:lnTo>
                  <a:lnTo>
                    <a:pt x="694" y="182"/>
                  </a:lnTo>
                  <a:cubicBezTo>
                    <a:pt x="600" y="65"/>
                    <a:pt x="489" y="0"/>
                    <a:pt x="374"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47" name="Google Shape;8747;p95"/>
            <p:cNvSpPr/>
            <p:nvPr/>
          </p:nvSpPr>
          <p:spPr>
            <a:xfrm>
              <a:off x="-48955300" y="4129900"/>
              <a:ext cx="151250" cy="89800"/>
            </a:xfrm>
            <a:custGeom>
              <a:avLst/>
              <a:gdLst/>
              <a:ahLst/>
              <a:cxnLst/>
              <a:rect l="l" t="t" r="r" b="b"/>
              <a:pathLst>
                <a:path w="6050" h="3592" extrusionOk="0">
                  <a:moveTo>
                    <a:pt x="0" y="0"/>
                  </a:moveTo>
                  <a:lnTo>
                    <a:pt x="2174" y="3592"/>
                  </a:lnTo>
                  <a:lnTo>
                    <a:pt x="5167" y="3592"/>
                  </a:lnTo>
                  <a:cubicBezTo>
                    <a:pt x="5293" y="3592"/>
                    <a:pt x="5419" y="3529"/>
                    <a:pt x="5482" y="3403"/>
                  </a:cubicBezTo>
                  <a:lnTo>
                    <a:pt x="6049" y="2268"/>
                  </a:lnTo>
                  <a:lnTo>
                    <a:pt x="0"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748" name="Google Shape;8748;p95"/>
          <p:cNvGrpSpPr/>
          <p:nvPr/>
        </p:nvGrpSpPr>
        <p:grpSpPr>
          <a:xfrm>
            <a:off x="1738015" y="3669793"/>
            <a:ext cx="474901" cy="472455"/>
            <a:chOff x="-47155575" y="3200500"/>
            <a:chExt cx="300875" cy="299325"/>
          </a:xfrm>
        </p:grpSpPr>
        <p:sp>
          <p:nvSpPr>
            <p:cNvPr id="8749" name="Google Shape;8749;p95"/>
            <p:cNvSpPr/>
            <p:nvPr/>
          </p:nvSpPr>
          <p:spPr>
            <a:xfrm>
              <a:off x="-46943725" y="3206000"/>
              <a:ext cx="47300" cy="48075"/>
            </a:xfrm>
            <a:custGeom>
              <a:avLst/>
              <a:gdLst/>
              <a:ahLst/>
              <a:cxnLst/>
              <a:rect l="l" t="t" r="r" b="b"/>
              <a:pathLst>
                <a:path w="1892" h="1923" extrusionOk="0">
                  <a:moveTo>
                    <a:pt x="1" y="1"/>
                  </a:moveTo>
                  <a:lnTo>
                    <a:pt x="1" y="1923"/>
                  </a:lnTo>
                  <a:lnTo>
                    <a:pt x="1891" y="1923"/>
                  </a:lnTo>
                  <a:lnTo>
                    <a:pt x="1"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50" name="Google Shape;8750;p95"/>
            <p:cNvSpPr/>
            <p:nvPr/>
          </p:nvSpPr>
          <p:spPr>
            <a:xfrm>
              <a:off x="-47118575" y="3200500"/>
              <a:ext cx="228450" cy="89025"/>
            </a:xfrm>
            <a:custGeom>
              <a:avLst/>
              <a:gdLst/>
              <a:ahLst/>
              <a:cxnLst/>
              <a:rect l="l" t="t" r="r" b="b"/>
              <a:pathLst>
                <a:path w="9138" h="3561" extrusionOk="0">
                  <a:moveTo>
                    <a:pt x="347" y="0"/>
                  </a:moveTo>
                  <a:cubicBezTo>
                    <a:pt x="158" y="0"/>
                    <a:pt x="1" y="158"/>
                    <a:pt x="1" y="378"/>
                  </a:cubicBezTo>
                  <a:lnTo>
                    <a:pt x="1" y="2143"/>
                  </a:lnTo>
                  <a:lnTo>
                    <a:pt x="2017" y="2143"/>
                  </a:lnTo>
                  <a:cubicBezTo>
                    <a:pt x="2679" y="2143"/>
                    <a:pt x="3246" y="2489"/>
                    <a:pt x="3561" y="3119"/>
                  </a:cubicBezTo>
                  <a:lnTo>
                    <a:pt x="3813" y="3560"/>
                  </a:lnTo>
                  <a:lnTo>
                    <a:pt x="9137" y="3560"/>
                  </a:lnTo>
                  <a:lnTo>
                    <a:pt x="9137" y="2836"/>
                  </a:lnTo>
                  <a:lnTo>
                    <a:pt x="6680" y="2836"/>
                  </a:lnTo>
                  <a:cubicBezTo>
                    <a:pt x="6491" y="2836"/>
                    <a:pt x="6333" y="2678"/>
                    <a:pt x="6333" y="2489"/>
                  </a:cubicBezTo>
                  <a:lnTo>
                    <a:pt x="6333"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51" name="Google Shape;8751;p95"/>
            <p:cNvSpPr/>
            <p:nvPr/>
          </p:nvSpPr>
          <p:spPr>
            <a:xfrm>
              <a:off x="-47013825" y="3395050"/>
              <a:ext cx="15775" cy="15775"/>
            </a:xfrm>
            <a:custGeom>
              <a:avLst/>
              <a:gdLst/>
              <a:ahLst/>
              <a:cxnLst/>
              <a:rect l="l" t="t" r="r" b="b"/>
              <a:pathLst>
                <a:path w="631" h="631" extrusionOk="0">
                  <a:moveTo>
                    <a:pt x="1" y="0"/>
                  </a:moveTo>
                  <a:lnTo>
                    <a:pt x="1" y="630"/>
                  </a:lnTo>
                  <a:cubicBezTo>
                    <a:pt x="284" y="504"/>
                    <a:pt x="536" y="252"/>
                    <a:pt x="63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52" name="Google Shape;8752;p95"/>
            <p:cNvSpPr/>
            <p:nvPr/>
          </p:nvSpPr>
          <p:spPr>
            <a:xfrm>
              <a:off x="-47049250" y="3359600"/>
              <a:ext cx="51200" cy="51225"/>
            </a:xfrm>
            <a:custGeom>
              <a:avLst/>
              <a:gdLst/>
              <a:ahLst/>
              <a:cxnLst/>
              <a:rect l="l" t="t" r="r" b="b"/>
              <a:pathLst>
                <a:path w="2048" h="2049" extrusionOk="0">
                  <a:moveTo>
                    <a:pt x="1071" y="0"/>
                  </a:moveTo>
                  <a:cubicBezTo>
                    <a:pt x="473" y="0"/>
                    <a:pt x="0" y="473"/>
                    <a:pt x="0" y="1040"/>
                  </a:cubicBezTo>
                  <a:cubicBezTo>
                    <a:pt x="0" y="1513"/>
                    <a:pt x="284" y="1891"/>
                    <a:pt x="725" y="2048"/>
                  </a:cubicBezTo>
                  <a:lnTo>
                    <a:pt x="725" y="1040"/>
                  </a:lnTo>
                  <a:cubicBezTo>
                    <a:pt x="725" y="851"/>
                    <a:pt x="882" y="693"/>
                    <a:pt x="1071" y="693"/>
                  </a:cubicBezTo>
                  <a:lnTo>
                    <a:pt x="2048" y="693"/>
                  </a:lnTo>
                  <a:cubicBezTo>
                    <a:pt x="1890" y="252"/>
                    <a:pt x="1512" y="0"/>
                    <a:pt x="107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53" name="Google Shape;8753;p95"/>
            <p:cNvSpPr/>
            <p:nvPr/>
          </p:nvSpPr>
          <p:spPr>
            <a:xfrm>
              <a:off x="-47013025" y="3393475"/>
              <a:ext cx="52800" cy="53575"/>
            </a:xfrm>
            <a:custGeom>
              <a:avLst/>
              <a:gdLst/>
              <a:ahLst/>
              <a:cxnLst/>
              <a:rect l="l" t="t" r="r" b="b"/>
              <a:pathLst>
                <a:path w="2112" h="2143" extrusionOk="0">
                  <a:moveTo>
                    <a:pt x="1355" y="0"/>
                  </a:moveTo>
                  <a:cubicBezTo>
                    <a:pt x="1198" y="725"/>
                    <a:pt x="662" y="1260"/>
                    <a:pt x="0" y="1386"/>
                  </a:cubicBezTo>
                  <a:lnTo>
                    <a:pt x="0" y="2142"/>
                  </a:lnTo>
                  <a:lnTo>
                    <a:pt x="2111" y="2142"/>
                  </a:lnTo>
                  <a:lnTo>
                    <a:pt x="2111"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54" name="Google Shape;8754;p95"/>
            <p:cNvSpPr/>
            <p:nvPr/>
          </p:nvSpPr>
          <p:spPr>
            <a:xfrm>
              <a:off x="-47155575" y="3270600"/>
              <a:ext cx="300875" cy="229225"/>
            </a:xfrm>
            <a:custGeom>
              <a:avLst/>
              <a:gdLst/>
              <a:ahLst/>
              <a:cxnLst/>
              <a:rect l="l" t="t" r="r" b="b"/>
              <a:pathLst>
                <a:path w="12035" h="9169" extrusionOk="0">
                  <a:moveTo>
                    <a:pt x="5324" y="2804"/>
                  </a:moveTo>
                  <a:cubicBezTo>
                    <a:pt x="6206" y="2804"/>
                    <a:pt x="6900" y="3403"/>
                    <a:pt x="7057" y="4222"/>
                  </a:cubicBezTo>
                  <a:lnTo>
                    <a:pt x="8160" y="4222"/>
                  </a:lnTo>
                  <a:cubicBezTo>
                    <a:pt x="8349" y="4222"/>
                    <a:pt x="8506" y="4379"/>
                    <a:pt x="8506" y="4568"/>
                  </a:cubicBezTo>
                  <a:lnTo>
                    <a:pt x="8506" y="7404"/>
                  </a:lnTo>
                  <a:lnTo>
                    <a:pt x="8475" y="7404"/>
                  </a:lnTo>
                  <a:cubicBezTo>
                    <a:pt x="8475" y="7593"/>
                    <a:pt x="8317" y="7750"/>
                    <a:pt x="8128" y="7750"/>
                  </a:cubicBezTo>
                  <a:lnTo>
                    <a:pt x="5324" y="7750"/>
                  </a:lnTo>
                  <a:cubicBezTo>
                    <a:pt x="5135" y="7750"/>
                    <a:pt x="4978" y="7593"/>
                    <a:pt x="4978" y="7404"/>
                  </a:cubicBezTo>
                  <a:lnTo>
                    <a:pt x="4978" y="6301"/>
                  </a:lnTo>
                  <a:cubicBezTo>
                    <a:pt x="4190" y="6144"/>
                    <a:pt x="3560" y="5451"/>
                    <a:pt x="3560" y="4568"/>
                  </a:cubicBezTo>
                  <a:cubicBezTo>
                    <a:pt x="3560" y="3592"/>
                    <a:pt x="4348" y="2804"/>
                    <a:pt x="5324" y="2804"/>
                  </a:cubicBezTo>
                  <a:close/>
                  <a:moveTo>
                    <a:pt x="1071" y="0"/>
                  </a:moveTo>
                  <a:cubicBezTo>
                    <a:pt x="473" y="0"/>
                    <a:pt x="0" y="473"/>
                    <a:pt x="0" y="1071"/>
                  </a:cubicBezTo>
                  <a:lnTo>
                    <a:pt x="0" y="8097"/>
                  </a:lnTo>
                  <a:cubicBezTo>
                    <a:pt x="0" y="8696"/>
                    <a:pt x="473" y="9168"/>
                    <a:pt x="1071" y="9168"/>
                  </a:cubicBezTo>
                  <a:lnTo>
                    <a:pt x="10964" y="9168"/>
                  </a:lnTo>
                  <a:cubicBezTo>
                    <a:pt x="11562" y="9168"/>
                    <a:pt x="12035" y="8696"/>
                    <a:pt x="12035" y="8097"/>
                  </a:cubicBezTo>
                  <a:lnTo>
                    <a:pt x="12035" y="2489"/>
                  </a:lnTo>
                  <a:cubicBezTo>
                    <a:pt x="12035" y="1891"/>
                    <a:pt x="11562" y="1418"/>
                    <a:pt x="10964" y="1418"/>
                  </a:cubicBezTo>
                  <a:lnTo>
                    <a:pt x="4820" y="1418"/>
                  </a:lnTo>
                  <a:lnTo>
                    <a:pt x="4411" y="599"/>
                  </a:lnTo>
                  <a:cubicBezTo>
                    <a:pt x="4222" y="252"/>
                    <a:pt x="3875" y="0"/>
                    <a:pt x="346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755" name="Google Shape;8755;p95"/>
          <p:cNvGrpSpPr/>
          <p:nvPr/>
        </p:nvGrpSpPr>
        <p:grpSpPr>
          <a:xfrm>
            <a:off x="1738627" y="4251590"/>
            <a:ext cx="473677" cy="473677"/>
            <a:chOff x="-47154800" y="3569100"/>
            <a:chExt cx="300100" cy="300100"/>
          </a:xfrm>
        </p:grpSpPr>
        <p:sp>
          <p:nvSpPr>
            <p:cNvPr id="8756" name="Google Shape;8756;p95"/>
            <p:cNvSpPr/>
            <p:nvPr/>
          </p:nvSpPr>
          <p:spPr>
            <a:xfrm>
              <a:off x="-46994900" y="3728200"/>
              <a:ext cx="140200" cy="141000"/>
            </a:xfrm>
            <a:custGeom>
              <a:avLst/>
              <a:gdLst/>
              <a:ahLst/>
              <a:cxnLst/>
              <a:rect l="l" t="t" r="r" b="b"/>
              <a:pathLst>
                <a:path w="5608" h="5640" extrusionOk="0">
                  <a:moveTo>
                    <a:pt x="2772" y="1733"/>
                  </a:moveTo>
                  <a:cubicBezTo>
                    <a:pt x="2961" y="1733"/>
                    <a:pt x="3119" y="1891"/>
                    <a:pt x="3119" y="2111"/>
                  </a:cubicBezTo>
                  <a:lnTo>
                    <a:pt x="3119" y="2458"/>
                  </a:lnTo>
                  <a:lnTo>
                    <a:pt x="3466" y="2458"/>
                  </a:lnTo>
                  <a:cubicBezTo>
                    <a:pt x="3655" y="2458"/>
                    <a:pt x="3812" y="2615"/>
                    <a:pt x="3812" y="2804"/>
                  </a:cubicBezTo>
                  <a:cubicBezTo>
                    <a:pt x="3812" y="2994"/>
                    <a:pt x="3655" y="3151"/>
                    <a:pt x="3466" y="3151"/>
                  </a:cubicBezTo>
                  <a:lnTo>
                    <a:pt x="2772" y="3151"/>
                  </a:lnTo>
                  <a:cubicBezTo>
                    <a:pt x="2552" y="3151"/>
                    <a:pt x="2426" y="2994"/>
                    <a:pt x="2426" y="2804"/>
                  </a:cubicBezTo>
                  <a:lnTo>
                    <a:pt x="2426" y="2111"/>
                  </a:lnTo>
                  <a:cubicBezTo>
                    <a:pt x="2426" y="1891"/>
                    <a:pt x="2552" y="1733"/>
                    <a:pt x="2772" y="1733"/>
                  </a:cubicBezTo>
                  <a:close/>
                  <a:moveTo>
                    <a:pt x="2457" y="1"/>
                  </a:moveTo>
                  <a:cubicBezTo>
                    <a:pt x="1197" y="158"/>
                    <a:pt x="221" y="1166"/>
                    <a:pt x="0" y="2458"/>
                  </a:cubicBezTo>
                  <a:lnTo>
                    <a:pt x="693" y="2458"/>
                  </a:lnTo>
                  <a:cubicBezTo>
                    <a:pt x="882" y="2458"/>
                    <a:pt x="1040" y="2615"/>
                    <a:pt x="1040" y="2804"/>
                  </a:cubicBezTo>
                  <a:cubicBezTo>
                    <a:pt x="1040" y="2994"/>
                    <a:pt x="882" y="3151"/>
                    <a:pt x="693" y="3151"/>
                  </a:cubicBezTo>
                  <a:lnTo>
                    <a:pt x="0" y="3151"/>
                  </a:lnTo>
                  <a:cubicBezTo>
                    <a:pt x="158" y="4411"/>
                    <a:pt x="1166" y="5451"/>
                    <a:pt x="2457" y="5608"/>
                  </a:cubicBezTo>
                  <a:lnTo>
                    <a:pt x="2457" y="4947"/>
                  </a:lnTo>
                  <a:cubicBezTo>
                    <a:pt x="2457" y="4726"/>
                    <a:pt x="2615" y="4569"/>
                    <a:pt x="2804" y="4569"/>
                  </a:cubicBezTo>
                  <a:cubicBezTo>
                    <a:pt x="2993" y="4569"/>
                    <a:pt x="3151" y="4726"/>
                    <a:pt x="3151" y="4947"/>
                  </a:cubicBezTo>
                  <a:lnTo>
                    <a:pt x="3151" y="5640"/>
                  </a:lnTo>
                  <a:cubicBezTo>
                    <a:pt x="4411" y="5482"/>
                    <a:pt x="5450" y="4474"/>
                    <a:pt x="5608" y="3214"/>
                  </a:cubicBezTo>
                  <a:lnTo>
                    <a:pt x="4883" y="3214"/>
                  </a:lnTo>
                  <a:cubicBezTo>
                    <a:pt x="4694" y="3151"/>
                    <a:pt x="4537" y="2994"/>
                    <a:pt x="4537" y="2804"/>
                  </a:cubicBezTo>
                  <a:cubicBezTo>
                    <a:pt x="4537" y="2615"/>
                    <a:pt x="4694" y="2458"/>
                    <a:pt x="4883" y="2458"/>
                  </a:cubicBezTo>
                  <a:lnTo>
                    <a:pt x="5608" y="2458"/>
                  </a:lnTo>
                  <a:cubicBezTo>
                    <a:pt x="5450" y="1198"/>
                    <a:pt x="4411" y="221"/>
                    <a:pt x="3151" y="1"/>
                  </a:cubicBezTo>
                  <a:lnTo>
                    <a:pt x="3151" y="694"/>
                  </a:lnTo>
                  <a:cubicBezTo>
                    <a:pt x="3151" y="883"/>
                    <a:pt x="2993" y="1040"/>
                    <a:pt x="2804" y="1040"/>
                  </a:cubicBezTo>
                  <a:cubicBezTo>
                    <a:pt x="2615" y="1040"/>
                    <a:pt x="2457" y="883"/>
                    <a:pt x="2457" y="694"/>
                  </a:cubicBezTo>
                  <a:lnTo>
                    <a:pt x="2457"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57" name="Google Shape;8757;p95"/>
            <p:cNvSpPr/>
            <p:nvPr/>
          </p:nvSpPr>
          <p:spPr>
            <a:xfrm>
              <a:off x="-46978375" y="3574625"/>
              <a:ext cx="47275" cy="47275"/>
            </a:xfrm>
            <a:custGeom>
              <a:avLst/>
              <a:gdLst/>
              <a:ahLst/>
              <a:cxnLst/>
              <a:rect l="l" t="t" r="r" b="b"/>
              <a:pathLst>
                <a:path w="1891" h="1891" extrusionOk="0">
                  <a:moveTo>
                    <a:pt x="1" y="0"/>
                  </a:moveTo>
                  <a:lnTo>
                    <a:pt x="1" y="1890"/>
                  </a:lnTo>
                  <a:lnTo>
                    <a:pt x="1891" y="1890"/>
                  </a:lnTo>
                  <a:lnTo>
                    <a:pt x="1"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58" name="Google Shape;8758;p95"/>
            <p:cNvSpPr/>
            <p:nvPr/>
          </p:nvSpPr>
          <p:spPr>
            <a:xfrm>
              <a:off x="-47075250" y="3665200"/>
              <a:ext cx="15775" cy="15775"/>
            </a:xfrm>
            <a:custGeom>
              <a:avLst/>
              <a:gdLst/>
              <a:ahLst/>
              <a:cxnLst/>
              <a:rect l="l" t="t" r="r" b="b"/>
              <a:pathLst>
                <a:path w="631" h="631" extrusionOk="0">
                  <a:moveTo>
                    <a:pt x="1" y="0"/>
                  </a:moveTo>
                  <a:lnTo>
                    <a:pt x="1" y="630"/>
                  </a:lnTo>
                  <a:cubicBezTo>
                    <a:pt x="316" y="536"/>
                    <a:pt x="505" y="284"/>
                    <a:pt x="63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59" name="Google Shape;8759;p95"/>
            <p:cNvSpPr/>
            <p:nvPr/>
          </p:nvSpPr>
          <p:spPr>
            <a:xfrm>
              <a:off x="-47110700" y="3631325"/>
              <a:ext cx="51225" cy="51225"/>
            </a:xfrm>
            <a:custGeom>
              <a:avLst/>
              <a:gdLst/>
              <a:ahLst/>
              <a:cxnLst/>
              <a:rect l="l" t="t" r="r" b="b"/>
              <a:pathLst>
                <a:path w="2049" h="2049" extrusionOk="0">
                  <a:moveTo>
                    <a:pt x="1040" y="0"/>
                  </a:moveTo>
                  <a:cubicBezTo>
                    <a:pt x="473" y="0"/>
                    <a:pt x="1" y="473"/>
                    <a:pt x="1" y="1040"/>
                  </a:cubicBezTo>
                  <a:cubicBezTo>
                    <a:pt x="1" y="1481"/>
                    <a:pt x="253" y="1859"/>
                    <a:pt x="694" y="2048"/>
                  </a:cubicBezTo>
                  <a:lnTo>
                    <a:pt x="694" y="1040"/>
                  </a:lnTo>
                  <a:cubicBezTo>
                    <a:pt x="694" y="851"/>
                    <a:pt x="851" y="694"/>
                    <a:pt x="1040" y="694"/>
                  </a:cubicBezTo>
                  <a:lnTo>
                    <a:pt x="2049" y="694"/>
                  </a:lnTo>
                  <a:cubicBezTo>
                    <a:pt x="1891" y="316"/>
                    <a:pt x="1482" y="0"/>
                    <a:pt x="104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60" name="Google Shape;8760;p95"/>
            <p:cNvSpPr/>
            <p:nvPr/>
          </p:nvSpPr>
          <p:spPr>
            <a:xfrm>
              <a:off x="-47075250" y="3665200"/>
              <a:ext cx="53575" cy="54350"/>
            </a:xfrm>
            <a:custGeom>
              <a:avLst/>
              <a:gdLst/>
              <a:ahLst/>
              <a:cxnLst/>
              <a:rect l="l" t="t" r="r" b="b"/>
              <a:pathLst>
                <a:path w="2143" h="2174" extrusionOk="0">
                  <a:moveTo>
                    <a:pt x="1355" y="0"/>
                  </a:moveTo>
                  <a:cubicBezTo>
                    <a:pt x="1229" y="693"/>
                    <a:pt x="694" y="1229"/>
                    <a:pt x="1" y="1386"/>
                  </a:cubicBezTo>
                  <a:lnTo>
                    <a:pt x="1" y="2174"/>
                  </a:lnTo>
                  <a:lnTo>
                    <a:pt x="2143" y="2174"/>
                  </a:lnTo>
                  <a:lnTo>
                    <a:pt x="2143"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61" name="Google Shape;8761;p95"/>
            <p:cNvSpPr/>
            <p:nvPr/>
          </p:nvSpPr>
          <p:spPr>
            <a:xfrm>
              <a:off x="-47154800" y="3569100"/>
              <a:ext cx="229225" cy="300100"/>
            </a:xfrm>
            <a:custGeom>
              <a:avLst/>
              <a:gdLst/>
              <a:ahLst/>
              <a:cxnLst/>
              <a:rect l="l" t="t" r="r" b="b"/>
              <a:pathLst>
                <a:path w="9169" h="12004" extrusionOk="0">
                  <a:moveTo>
                    <a:pt x="2804" y="1765"/>
                  </a:moveTo>
                  <a:cubicBezTo>
                    <a:pt x="3687" y="1765"/>
                    <a:pt x="4380" y="2363"/>
                    <a:pt x="4537" y="3183"/>
                  </a:cubicBezTo>
                  <a:lnTo>
                    <a:pt x="5703" y="3183"/>
                  </a:lnTo>
                  <a:cubicBezTo>
                    <a:pt x="5892" y="3183"/>
                    <a:pt x="6049" y="3340"/>
                    <a:pt x="6049" y="3529"/>
                  </a:cubicBezTo>
                  <a:lnTo>
                    <a:pt x="6049" y="6428"/>
                  </a:lnTo>
                  <a:cubicBezTo>
                    <a:pt x="6049" y="6617"/>
                    <a:pt x="5892" y="6774"/>
                    <a:pt x="5703" y="6774"/>
                  </a:cubicBezTo>
                  <a:lnTo>
                    <a:pt x="2804" y="6774"/>
                  </a:lnTo>
                  <a:cubicBezTo>
                    <a:pt x="2615" y="6774"/>
                    <a:pt x="2458" y="6617"/>
                    <a:pt x="2458" y="6428"/>
                  </a:cubicBezTo>
                  <a:lnTo>
                    <a:pt x="2458" y="5262"/>
                  </a:lnTo>
                  <a:cubicBezTo>
                    <a:pt x="1670" y="5104"/>
                    <a:pt x="1040" y="4411"/>
                    <a:pt x="1040" y="3529"/>
                  </a:cubicBezTo>
                  <a:cubicBezTo>
                    <a:pt x="1040" y="2552"/>
                    <a:pt x="1828" y="1765"/>
                    <a:pt x="2804" y="1765"/>
                  </a:cubicBezTo>
                  <a:close/>
                  <a:moveTo>
                    <a:pt x="4191" y="8160"/>
                  </a:moveTo>
                  <a:cubicBezTo>
                    <a:pt x="4380" y="8160"/>
                    <a:pt x="4537" y="8318"/>
                    <a:pt x="4537" y="8507"/>
                  </a:cubicBezTo>
                  <a:cubicBezTo>
                    <a:pt x="4537" y="8696"/>
                    <a:pt x="4380" y="8853"/>
                    <a:pt x="4191" y="8853"/>
                  </a:cubicBezTo>
                  <a:lnTo>
                    <a:pt x="1387" y="8853"/>
                  </a:lnTo>
                  <a:cubicBezTo>
                    <a:pt x="1198" y="8853"/>
                    <a:pt x="1040" y="8696"/>
                    <a:pt x="1040" y="8507"/>
                  </a:cubicBezTo>
                  <a:cubicBezTo>
                    <a:pt x="1040" y="8318"/>
                    <a:pt x="1198" y="8160"/>
                    <a:pt x="1387" y="8160"/>
                  </a:cubicBezTo>
                  <a:close/>
                  <a:moveTo>
                    <a:pt x="4191" y="9515"/>
                  </a:moveTo>
                  <a:cubicBezTo>
                    <a:pt x="4380" y="9515"/>
                    <a:pt x="4537" y="9673"/>
                    <a:pt x="4537" y="9893"/>
                  </a:cubicBezTo>
                  <a:cubicBezTo>
                    <a:pt x="4537" y="10082"/>
                    <a:pt x="4380" y="10240"/>
                    <a:pt x="4191" y="10240"/>
                  </a:cubicBezTo>
                  <a:lnTo>
                    <a:pt x="1387" y="10240"/>
                  </a:lnTo>
                  <a:cubicBezTo>
                    <a:pt x="1198" y="10240"/>
                    <a:pt x="1040" y="10082"/>
                    <a:pt x="1040" y="9893"/>
                  </a:cubicBezTo>
                  <a:cubicBezTo>
                    <a:pt x="1040" y="9673"/>
                    <a:pt x="1198" y="9515"/>
                    <a:pt x="1387" y="9515"/>
                  </a:cubicBezTo>
                  <a:close/>
                  <a:moveTo>
                    <a:pt x="347" y="1"/>
                  </a:moveTo>
                  <a:cubicBezTo>
                    <a:pt x="158" y="1"/>
                    <a:pt x="1" y="158"/>
                    <a:pt x="1" y="347"/>
                  </a:cubicBezTo>
                  <a:lnTo>
                    <a:pt x="1" y="11657"/>
                  </a:lnTo>
                  <a:cubicBezTo>
                    <a:pt x="1" y="11846"/>
                    <a:pt x="158" y="12004"/>
                    <a:pt x="347" y="12004"/>
                  </a:cubicBezTo>
                  <a:lnTo>
                    <a:pt x="7089" y="12004"/>
                  </a:lnTo>
                  <a:cubicBezTo>
                    <a:pt x="6239" y="11342"/>
                    <a:pt x="5671" y="10366"/>
                    <a:pt x="5671" y="9168"/>
                  </a:cubicBezTo>
                  <a:cubicBezTo>
                    <a:pt x="5671" y="7247"/>
                    <a:pt x="7247" y="5671"/>
                    <a:pt x="9168" y="5671"/>
                  </a:cubicBezTo>
                  <a:lnTo>
                    <a:pt x="9168" y="2805"/>
                  </a:lnTo>
                  <a:lnTo>
                    <a:pt x="6711" y="2805"/>
                  </a:lnTo>
                  <a:cubicBezTo>
                    <a:pt x="6522" y="2805"/>
                    <a:pt x="6365" y="2647"/>
                    <a:pt x="6365" y="2426"/>
                  </a:cubicBezTo>
                  <a:lnTo>
                    <a:pt x="6365"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762" name="Google Shape;8762;p95"/>
          <p:cNvGrpSpPr/>
          <p:nvPr/>
        </p:nvGrpSpPr>
        <p:grpSpPr>
          <a:xfrm>
            <a:off x="1739258" y="4835874"/>
            <a:ext cx="472415" cy="471231"/>
            <a:chOff x="-47154000" y="3939275"/>
            <a:chExt cx="299300" cy="298550"/>
          </a:xfrm>
        </p:grpSpPr>
        <p:sp>
          <p:nvSpPr>
            <p:cNvPr id="8763" name="Google Shape;8763;p95"/>
            <p:cNvSpPr/>
            <p:nvPr/>
          </p:nvSpPr>
          <p:spPr>
            <a:xfrm>
              <a:off x="-47084700" y="4131475"/>
              <a:ext cx="159125" cy="106350"/>
            </a:xfrm>
            <a:custGeom>
              <a:avLst/>
              <a:gdLst/>
              <a:ahLst/>
              <a:cxnLst/>
              <a:rect l="l" t="t" r="r" b="b"/>
              <a:pathLst>
                <a:path w="6365" h="4254" extrusionOk="0">
                  <a:moveTo>
                    <a:pt x="4569" y="693"/>
                  </a:moveTo>
                  <a:cubicBezTo>
                    <a:pt x="4789" y="693"/>
                    <a:pt x="4947" y="851"/>
                    <a:pt x="4947" y="1040"/>
                  </a:cubicBezTo>
                  <a:cubicBezTo>
                    <a:pt x="4947" y="1260"/>
                    <a:pt x="4789" y="1418"/>
                    <a:pt x="4569" y="1418"/>
                  </a:cubicBezTo>
                  <a:lnTo>
                    <a:pt x="1796" y="1418"/>
                  </a:lnTo>
                  <a:cubicBezTo>
                    <a:pt x="1576" y="1418"/>
                    <a:pt x="1418" y="1260"/>
                    <a:pt x="1418" y="1040"/>
                  </a:cubicBezTo>
                  <a:cubicBezTo>
                    <a:pt x="1418" y="851"/>
                    <a:pt x="1576" y="693"/>
                    <a:pt x="1796" y="693"/>
                  </a:cubicBezTo>
                  <a:close/>
                  <a:moveTo>
                    <a:pt x="4569" y="2111"/>
                  </a:moveTo>
                  <a:cubicBezTo>
                    <a:pt x="4789" y="2111"/>
                    <a:pt x="4947" y="2268"/>
                    <a:pt x="4947" y="2457"/>
                  </a:cubicBezTo>
                  <a:cubicBezTo>
                    <a:pt x="4947" y="2678"/>
                    <a:pt x="4789" y="2835"/>
                    <a:pt x="4569" y="2835"/>
                  </a:cubicBezTo>
                  <a:lnTo>
                    <a:pt x="1796" y="2835"/>
                  </a:lnTo>
                  <a:cubicBezTo>
                    <a:pt x="1576" y="2835"/>
                    <a:pt x="1418" y="2678"/>
                    <a:pt x="1418" y="2457"/>
                  </a:cubicBezTo>
                  <a:cubicBezTo>
                    <a:pt x="1418" y="2268"/>
                    <a:pt x="1576" y="2111"/>
                    <a:pt x="1796" y="2111"/>
                  </a:cubicBezTo>
                  <a:close/>
                  <a:moveTo>
                    <a:pt x="0" y="0"/>
                  </a:moveTo>
                  <a:lnTo>
                    <a:pt x="0" y="1418"/>
                  </a:lnTo>
                  <a:lnTo>
                    <a:pt x="0" y="3875"/>
                  </a:lnTo>
                  <a:cubicBezTo>
                    <a:pt x="0" y="4096"/>
                    <a:pt x="158" y="4253"/>
                    <a:pt x="379" y="4253"/>
                  </a:cubicBezTo>
                  <a:lnTo>
                    <a:pt x="5986" y="4253"/>
                  </a:lnTo>
                  <a:cubicBezTo>
                    <a:pt x="6207" y="4253"/>
                    <a:pt x="6364" y="4096"/>
                    <a:pt x="6364" y="3875"/>
                  </a:cubicBezTo>
                  <a:lnTo>
                    <a:pt x="6364" y="1418"/>
                  </a:lnTo>
                  <a:lnTo>
                    <a:pt x="6364"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64" name="Google Shape;8764;p95"/>
            <p:cNvSpPr/>
            <p:nvPr/>
          </p:nvSpPr>
          <p:spPr>
            <a:xfrm>
              <a:off x="-46979150" y="3943225"/>
              <a:ext cx="48050" cy="47275"/>
            </a:xfrm>
            <a:custGeom>
              <a:avLst/>
              <a:gdLst/>
              <a:ahLst/>
              <a:cxnLst/>
              <a:rect l="l" t="t" r="r" b="b"/>
              <a:pathLst>
                <a:path w="1922" h="1891" extrusionOk="0">
                  <a:moveTo>
                    <a:pt x="0" y="0"/>
                  </a:moveTo>
                  <a:lnTo>
                    <a:pt x="0" y="1891"/>
                  </a:lnTo>
                  <a:lnTo>
                    <a:pt x="1922" y="1891"/>
                  </a:lnTo>
                  <a:lnTo>
                    <a:pt x="0"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65" name="Google Shape;8765;p95"/>
            <p:cNvSpPr/>
            <p:nvPr/>
          </p:nvSpPr>
          <p:spPr>
            <a:xfrm>
              <a:off x="-47154000" y="4026700"/>
              <a:ext cx="299300" cy="141025"/>
            </a:xfrm>
            <a:custGeom>
              <a:avLst/>
              <a:gdLst/>
              <a:ahLst/>
              <a:cxnLst/>
              <a:rect l="l" t="t" r="r" b="b"/>
              <a:pathLst>
                <a:path w="11972" h="5641" extrusionOk="0">
                  <a:moveTo>
                    <a:pt x="3151" y="2080"/>
                  </a:moveTo>
                  <a:cubicBezTo>
                    <a:pt x="3340" y="2080"/>
                    <a:pt x="3497" y="2238"/>
                    <a:pt x="3497" y="2458"/>
                  </a:cubicBezTo>
                  <a:cubicBezTo>
                    <a:pt x="3497" y="2647"/>
                    <a:pt x="3340" y="2805"/>
                    <a:pt x="3151" y="2805"/>
                  </a:cubicBezTo>
                  <a:cubicBezTo>
                    <a:pt x="2930" y="2805"/>
                    <a:pt x="2804" y="2647"/>
                    <a:pt x="2804" y="2458"/>
                  </a:cubicBezTo>
                  <a:cubicBezTo>
                    <a:pt x="2804" y="2238"/>
                    <a:pt x="2930" y="2080"/>
                    <a:pt x="3151" y="2080"/>
                  </a:cubicBezTo>
                  <a:close/>
                  <a:moveTo>
                    <a:pt x="4568" y="2080"/>
                  </a:moveTo>
                  <a:cubicBezTo>
                    <a:pt x="4757" y="2080"/>
                    <a:pt x="4915" y="2238"/>
                    <a:pt x="4915" y="2458"/>
                  </a:cubicBezTo>
                  <a:cubicBezTo>
                    <a:pt x="4915" y="2647"/>
                    <a:pt x="4757" y="2805"/>
                    <a:pt x="4568" y="2805"/>
                  </a:cubicBezTo>
                  <a:cubicBezTo>
                    <a:pt x="4348" y="2805"/>
                    <a:pt x="4190" y="2647"/>
                    <a:pt x="4190" y="2458"/>
                  </a:cubicBezTo>
                  <a:cubicBezTo>
                    <a:pt x="4190" y="2238"/>
                    <a:pt x="4348" y="2080"/>
                    <a:pt x="4568" y="2080"/>
                  </a:cubicBezTo>
                  <a:close/>
                  <a:moveTo>
                    <a:pt x="6648" y="2080"/>
                  </a:moveTo>
                  <a:cubicBezTo>
                    <a:pt x="6837" y="2080"/>
                    <a:pt x="6994" y="2238"/>
                    <a:pt x="6994" y="2458"/>
                  </a:cubicBezTo>
                  <a:cubicBezTo>
                    <a:pt x="6994" y="2647"/>
                    <a:pt x="6837" y="2805"/>
                    <a:pt x="6648" y="2805"/>
                  </a:cubicBezTo>
                  <a:lnTo>
                    <a:pt x="5923" y="2805"/>
                  </a:lnTo>
                  <a:cubicBezTo>
                    <a:pt x="5734" y="2805"/>
                    <a:pt x="5576" y="2647"/>
                    <a:pt x="5576" y="2458"/>
                  </a:cubicBezTo>
                  <a:cubicBezTo>
                    <a:pt x="5576" y="2238"/>
                    <a:pt x="5734" y="2080"/>
                    <a:pt x="5923" y="2080"/>
                  </a:cubicBezTo>
                  <a:close/>
                  <a:moveTo>
                    <a:pt x="8790" y="2080"/>
                  </a:moveTo>
                  <a:cubicBezTo>
                    <a:pt x="8979" y="2080"/>
                    <a:pt x="9136" y="2238"/>
                    <a:pt x="9136" y="2458"/>
                  </a:cubicBezTo>
                  <a:cubicBezTo>
                    <a:pt x="9136" y="2647"/>
                    <a:pt x="8979" y="2805"/>
                    <a:pt x="8790" y="2805"/>
                  </a:cubicBezTo>
                  <a:lnTo>
                    <a:pt x="8065" y="2805"/>
                  </a:lnTo>
                  <a:cubicBezTo>
                    <a:pt x="7876" y="2805"/>
                    <a:pt x="7719" y="2647"/>
                    <a:pt x="7719" y="2458"/>
                  </a:cubicBezTo>
                  <a:cubicBezTo>
                    <a:pt x="7719" y="2238"/>
                    <a:pt x="7876" y="2080"/>
                    <a:pt x="8065" y="2080"/>
                  </a:cubicBezTo>
                  <a:close/>
                  <a:moveTo>
                    <a:pt x="1071" y="1"/>
                  </a:moveTo>
                  <a:cubicBezTo>
                    <a:pt x="473" y="1"/>
                    <a:pt x="0" y="473"/>
                    <a:pt x="0" y="1072"/>
                  </a:cubicBezTo>
                  <a:lnTo>
                    <a:pt x="0" y="4569"/>
                  </a:lnTo>
                  <a:cubicBezTo>
                    <a:pt x="0" y="5168"/>
                    <a:pt x="473" y="5640"/>
                    <a:pt x="1071" y="5640"/>
                  </a:cubicBezTo>
                  <a:lnTo>
                    <a:pt x="2111" y="5640"/>
                  </a:lnTo>
                  <a:lnTo>
                    <a:pt x="2111" y="4223"/>
                  </a:lnTo>
                  <a:lnTo>
                    <a:pt x="1764" y="4223"/>
                  </a:lnTo>
                  <a:cubicBezTo>
                    <a:pt x="1575" y="4223"/>
                    <a:pt x="1418" y="4065"/>
                    <a:pt x="1418" y="3876"/>
                  </a:cubicBezTo>
                  <a:cubicBezTo>
                    <a:pt x="1418" y="3655"/>
                    <a:pt x="1575" y="3498"/>
                    <a:pt x="1764" y="3498"/>
                  </a:cubicBezTo>
                  <a:lnTo>
                    <a:pt x="10208" y="3498"/>
                  </a:lnTo>
                  <a:cubicBezTo>
                    <a:pt x="10397" y="3498"/>
                    <a:pt x="10554" y="3655"/>
                    <a:pt x="10554" y="3876"/>
                  </a:cubicBezTo>
                  <a:cubicBezTo>
                    <a:pt x="10554" y="4065"/>
                    <a:pt x="10397" y="4223"/>
                    <a:pt x="10208" y="4223"/>
                  </a:cubicBezTo>
                  <a:lnTo>
                    <a:pt x="9830" y="4223"/>
                  </a:lnTo>
                  <a:lnTo>
                    <a:pt x="9830" y="5640"/>
                  </a:lnTo>
                  <a:lnTo>
                    <a:pt x="10901" y="5640"/>
                  </a:lnTo>
                  <a:cubicBezTo>
                    <a:pt x="11499" y="5640"/>
                    <a:pt x="11972" y="5168"/>
                    <a:pt x="11972" y="4569"/>
                  </a:cubicBezTo>
                  <a:lnTo>
                    <a:pt x="11972" y="1072"/>
                  </a:lnTo>
                  <a:cubicBezTo>
                    <a:pt x="11972" y="473"/>
                    <a:pt x="11499" y="1"/>
                    <a:pt x="10901" y="1"/>
                  </a:cubicBezTo>
                  <a:lnTo>
                    <a:pt x="9830" y="1"/>
                  </a:lnTo>
                  <a:lnTo>
                    <a:pt x="9830" y="1072"/>
                  </a:lnTo>
                  <a:cubicBezTo>
                    <a:pt x="9830" y="1261"/>
                    <a:pt x="9672" y="1419"/>
                    <a:pt x="9483" y="1419"/>
                  </a:cubicBezTo>
                  <a:lnTo>
                    <a:pt x="2489" y="1419"/>
                  </a:lnTo>
                  <a:cubicBezTo>
                    <a:pt x="2268" y="1419"/>
                    <a:pt x="2111" y="1261"/>
                    <a:pt x="2111" y="1072"/>
                  </a:cubicBezTo>
                  <a:lnTo>
                    <a:pt x="2111"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66" name="Google Shape;8766;p95"/>
            <p:cNvSpPr/>
            <p:nvPr/>
          </p:nvSpPr>
          <p:spPr>
            <a:xfrm>
              <a:off x="-47083125" y="3939275"/>
              <a:ext cx="158325" cy="106350"/>
            </a:xfrm>
            <a:custGeom>
              <a:avLst/>
              <a:gdLst/>
              <a:ahLst/>
              <a:cxnLst/>
              <a:rect l="l" t="t" r="r" b="b"/>
              <a:pathLst>
                <a:path w="6333" h="4254" extrusionOk="0">
                  <a:moveTo>
                    <a:pt x="347" y="1"/>
                  </a:moveTo>
                  <a:cubicBezTo>
                    <a:pt x="158" y="1"/>
                    <a:pt x="0" y="158"/>
                    <a:pt x="0" y="347"/>
                  </a:cubicBezTo>
                  <a:lnTo>
                    <a:pt x="0" y="3529"/>
                  </a:lnTo>
                  <a:lnTo>
                    <a:pt x="0" y="4254"/>
                  </a:lnTo>
                  <a:lnTo>
                    <a:pt x="6333" y="4254"/>
                  </a:lnTo>
                  <a:lnTo>
                    <a:pt x="6333" y="3498"/>
                  </a:lnTo>
                  <a:lnTo>
                    <a:pt x="6301" y="3498"/>
                  </a:lnTo>
                  <a:lnTo>
                    <a:pt x="6301" y="2805"/>
                  </a:lnTo>
                  <a:lnTo>
                    <a:pt x="3844" y="2805"/>
                  </a:lnTo>
                  <a:cubicBezTo>
                    <a:pt x="3655" y="2805"/>
                    <a:pt x="3498" y="2647"/>
                    <a:pt x="3498" y="2427"/>
                  </a:cubicBezTo>
                  <a:lnTo>
                    <a:pt x="3498"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767" name="Google Shape;8767;p95"/>
          <p:cNvGrpSpPr/>
          <p:nvPr/>
        </p:nvGrpSpPr>
        <p:grpSpPr>
          <a:xfrm>
            <a:off x="4706311" y="3669793"/>
            <a:ext cx="416500" cy="472455"/>
            <a:chOff x="-45286550" y="3200500"/>
            <a:chExt cx="263875" cy="299325"/>
          </a:xfrm>
        </p:grpSpPr>
        <p:sp>
          <p:nvSpPr>
            <p:cNvPr id="8768" name="Google Shape;8768;p95"/>
            <p:cNvSpPr/>
            <p:nvPr/>
          </p:nvSpPr>
          <p:spPr>
            <a:xfrm>
              <a:off x="-45233000" y="3200500"/>
              <a:ext cx="210325" cy="247325"/>
            </a:xfrm>
            <a:custGeom>
              <a:avLst/>
              <a:gdLst/>
              <a:ahLst/>
              <a:cxnLst/>
              <a:rect l="l" t="t" r="r" b="b"/>
              <a:pathLst>
                <a:path w="8413" h="9893" extrusionOk="0">
                  <a:moveTo>
                    <a:pt x="3151" y="0"/>
                  </a:moveTo>
                  <a:cubicBezTo>
                    <a:pt x="1891" y="0"/>
                    <a:pt x="851" y="945"/>
                    <a:pt x="694" y="2174"/>
                  </a:cubicBezTo>
                  <a:cubicBezTo>
                    <a:pt x="347" y="2300"/>
                    <a:pt x="64" y="2615"/>
                    <a:pt x="1" y="2962"/>
                  </a:cubicBezTo>
                  <a:cubicBezTo>
                    <a:pt x="316" y="2899"/>
                    <a:pt x="662" y="2804"/>
                    <a:pt x="1009" y="2804"/>
                  </a:cubicBezTo>
                  <a:cubicBezTo>
                    <a:pt x="1355" y="2804"/>
                    <a:pt x="1733" y="2836"/>
                    <a:pt x="2048" y="2962"/>
                  </a:cubicBezTo>
                  <a:cubicBezTo>
                    <a:pt x="1954" y="2615"/>
                    <a:pt x="1733" y="2332"/>
                    <a:pt x="1355" y="2174"/>
                  </a:cubicBezTo>
                  <a:cubicBezTo>
                    <a:pt x="1481" y="1355"/>
                    <a:pt x="2237" y="693"/>
                    <a:pt x="3088" y="693"/>
                  </a:cubicBezTo>
                  <a:cubicBezTo>
                    <a:pt x="4096" y="693"/>
                    <a:pt x="4884" y="1481"/>
                    <a:pt x="4884" y="2458"/>
                  </a:cubicBezTo>
                  <a:lnTo>
                    <a:pt x="4884" y="8475"/>
                  </a:lnTo>
                  <a:cubicBezTo>
                    <a:pt x="4884" y="9263"/>
                    <a:pt x="5514" y="9893"/>
                    <a:pt x="6302" y="9893"/>
                  </a:cubicBezTo>
                  <a:cubicBezTo>
                    <a:pt x="7089" y="9893"/>
                    <a:pt x="7719" y="9263"/>
                    <a:pt x="7719" y="8475"/>
                  </a:cubicBezTo>
                  <a:lnTo>
                    <a:pt x="7719" y="6270"/>
                  </a:lnTo>
                  <a:cubicBezTo>
                    <a:pt x="8097" y="6112"/>
                    <a:pt x="8412" y="5766"/>
                    <a:pt x="8412" y="5293"/>
                  </a:cubicBezTo>
                  <a:lnTo>
                    <a:pt x="8412" y="3875"/>
                  </a:lnTo>
                  <a:cubicBezTo>
                    <a:pt x="8412" y="3686"/>
                    <a:pt x="8255" y="3529"/>
                    <a:pt x="8066" y="3529"/>
                  </a:cubicBezTo>
                  <a:lnTo>
                    <a:pt x="7688" y="3529"/>
                  </a:lnTo>
                  <a:lnTo>
                    <a:pt x="7688" y="2458"/>
                  </a:lnTo>
                  <a:cubicBezTo>
                    <a:pt x="7688" y="2269"/>
                    <a:pt x="7562" y="2111"/>
                    <a:pt x="7341" y="2111"/>
                  </a:cubicBezTo>
                  <a:cubicBezTo>
                    <a:pt x="7152" y="2111"/>
                    <a:pt x="6995" y="2269"/>
                    <a:pt x="6995" y="2458"/>
                  </a:cubicBezTo>
                  <a:lnTo>
                    <a:pt x="6995" y="3529"/>
                  </a:lnTo>
                  <a:lnTo>
                    <a:pt x="6648" y="3529"/>
                  </a:lnTo>
                  <a:cubicBezTo>
                    <a:pt x="6459" y="3529"/>
                    <a:pt x="6302" y="3686"/>
                    <a:pt x="6302" y="3875"/>
                  </a:cubicBezTo>
                  <a:lnTo>
                    <a:pt x="6302" y="5293"/>
                  </a:lnTo>
                  <a:cubicBezTo>
                    <a:pt x="6302" y="5766"/>
                    <a:pt x="6554" y="6112"/>
                    <a:pt x="6995" y="6270"/>
                  </a:cubicBezTo>
                  <a:lnTo>
                    <a:pt x="6995" y="8475"/>
                  </a:lnTo>
                  <a:cubicBezTo>
                    <a:pt x="6995" y="8885"/>
                    <a:pt x="6680" y="9200"/>
                    <a:pt x="6302" y="9200"/>
                  </a:cubicBezTo>
                  <a:cubicBezTo>
                    <a:pt x="5892" y="9200"/>
                    <a:pt x="5577" y="8885"/>
                    <a:pt x="5577" y="8475"/>
                  </a:cubicBezTo>
                  <a:lnTo>
                    <a:pt x="5577" y="2458"/>
                  </a:lnTo>
                  <a:cubicBezTo>
                    <a:pt x="5577" y="1103"/>
                    <a:pt x="4474" y="0"/>
                    <a:pt x="315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69" name="Google Shape;8769;p95"/>
            <p:cNvSpPr/>
            <p:nvPr/>
          </p:nvSpPr>
          <p:spPr>
            <a:xfrm>
              <a:off x="-45216450" y="3340700"/>
              <a:ext cx="17350" cy="17350"/>
            </a:xfrm>
            <a:custGeom>
              <a:avLst/>
              <a:gdLst/>
              <a:ahLst/>
              <a:cxnLst/>
              <a:rect l="l" t="t" r="r" b="b"/>
              <a:pathLst>
                <a:path w="694" h="694" extrusionOk="0">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70" name="Google Shape;8770;p95"/>
            <p:cNvSpPr/>
            <p:nvPr/>
          </p:nvSpPr>
          <p:spPr>
            <a:xfrm>
              <a:off x="-45286550" y="3289500"/>
              <a:ext cx="158325" cy="210325"/>
            </a:xfrm>
            <a:custGeom>
              <a:avLst/>
              <a:gdLst/>
              <a:ahLst/>
              <a:cxnLst/>
              <a:rect l="l" t="t" r="r" b="b"/>
              <a:pathLst>
                <a:path w="6333" h="8413" extrusionOk="0">
                  <a:moveTo>
                    <a:pt x="2804" y="0"/>
                  </a:moveTo>
                  <a:cubicBezTo>
                    <a:pt x="1229" y="189"/>
                    <a:pt x="0" y="1481"/>
                    <a:pt x="0" y="3119"/>
                  </a:cubicBezTo>
                  <a:lnTo>
                    <a:pt x="0" y="5262"/>
                  </a:lnTo>
                  <a:cubicBezTo>
                    <a:pt x="0" y="6994"/>
                    <a:pt x="1418" y="8412"/>
                    <a:pt x="3151" y="8412"/>
                  </a:cubicBezTo>
                  <a:cubicBezTo>
                    <a:pt x="4884" y="8412"/>
                    <a:pt x="6301" y="6994"/>
                    <a:pt x="6301" y="5262"/>
                  </a:cubicBezTo>
                  <a:lnTo>
                    <a:pt x="6301" y="3119"/>
                  </a:lnTo>
                  <a:cubicBezTo>
                    <a:pt x="6333" y="1481"/>
                    <a:pt x="5073" y="158"/>
                    <a:pt x="3497" y="0"/>
                  </a:cubicBezTo>
                  <a:lnTo>
                    <a:pt x="3497" y="1418"/>
                  </a:lnTo>
                  <a:cubicBezTo>
                    <a:pt x="3907" y="1576"/>
                    <a:pt x="4222" y="1954"/>
                    <a:pt x="4222" y="2395"/>
                  </a:cubicBezTo>
                  <a:cubicBezTo>
                    <a:pt x="4222" y="2836"/>
                    <a:pt x="3938" y="3214"/>
                    <a:pt x="3497" y="3371"/>
                  </a:cubicBezTo>
                  <a:lnTo>
                    <a:pt x="3497" y="3844"/>
                  </a:lnTo>
                  <a:cubicBezTo>
                    <a:pt x="3497" y="4065"/>
                    <a:pt x="3340" y="4191"/>
                    <a:pt x="3151" y="4191"/>
                  </a:cubicBezTo>
                  <a:cubicBezTo>
                    <a:pt x="2962" y="4191"/>
                    <a:pt x="2804" y="4065"/>
                    <a:pt x="2804" y="3844"/>
                  </a:cubicBezTo>
                  <a:lnTo>
                    <a:pt x="2804" y="3371"/>
                  </a:lnTo>
                  <a:cubicBezTo>
                    <a:pt x="2395" y="3214"/>
                    <a:pt x="2080" y="2836"/>
                    <a:pt x="2080" y="2395"/>
                  </a:cubicBezTo>
                  <a:cubicBezTo>
                    <a:pt x="2080" y="1954"/>
                    <a:pt x="2363" y="1576"/>
                    <a:pt x="2804" y="1418"/>
                  </a:cubicBezTo>
                  <a:lnTo>
                    <a:pt x="2804"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771" name="Google Shape;8771;p95"/>
          <p:cNvGrpSpPr/>
          <p:nvPr/>
        </p:nvGrpSpPr>
        <p:grpSpPr>
          <a:xfrm>
            <a:off x="4706311" y="4252853"/>
            <a:ext cx="416500" cy="472415"/>
            <a:chOff x="-45286550" y="3569900"/>
            <a:chExt cx="263875" cy="299300"/>
          </a:xfrm>
        </p:grpSpPr>
        <p:sp>
          <p:nvSpPr>
            <p:cNvPr id="8772" name="Google Shape;8772;p95"/>
            <p:cNvSpPr/>
            <p:nvPr/>
          </p:nvSpPr>
          <p:spPr>
            <a:xfrm>
              <a:off x="-45234575" y="3728200"/>
              <a:ext cx="18150" cy="18150"/>
            </a:xfrm>
            <a:custGeom>
              <a:avLst/>
              <a:gdLst/>
              <a:ahLst/>
              <a:cxnLst/>
              <a:rect l="l" t="t" r="r" b="b"/>
              <a:pathLst>
                <a:path w="726" h="726" extrusionOk="0">
                  <a:moveTo>
                    <a:pt x="1" y="1"/>
                  </a:moveTo>
                  <a:lnTo>
                    <a:pt x="1" y="725"/>
                  </a:lnTo>
                  <a:lnTo>
                    <a:pt x="347" y="725"/>
                  </a:lnTo>
                  <a:cubicBezTo>
                    <a:pt x="568" y="725"/>
                    <a:pt x="725" y="568"/>
                    <a:pt x="725" y="379"/>
                  </a:cubicBezTo>
                  <a:cubicBezTo>
                    <a:pt x="725" y="127"/>
                    <a:pt x="568" y="1"/>
                    <a:pt x="34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73" name="Google Shape;8773;p95"/>
            <p:cNvSpPr/>
            <p:nvPr/>
          </p:nvSpPr>
          <p:spPr>
            <a:xfrm>
              <a:off x="-45286550" y="3692750"/>
              <a:ext cx="263875" cy="122900"/>
            </a:xfrm>
            <a:custGeom>
              <a:avLst/>
              <a:gdLst/>
              <a:ahLst/>
              <a:cxnLst/>
              <a:rect l="l" t="t" r="r" b="b"/>
              <a:pathLst>
                <a:path w="10555" h="4916" extrusionOk="0">
                  <a:moveTo>
                    <a:pt x="2458" y="725"/>
                  </a:moveTo>
                  <a:cubicBezTo>
                    <a:pt x="3025" y="725"/>
                    <a:pt x="3497" y="1198"/>
                    <a:pt x="3497" y="1765"/>
                  </a:cubicBezTo>
                  <a:cubicBezTo>
                    <a:pt x="3497" y="2364"/>
                    <a:pt x="3025" y="2805"/>
                    <a:pt x="2426" y="2805"/>
                  </a:cubicBezTo>
                  <a:lnTo>
                    <a:pt x="2080" y="2805"/>
                  </a:lnTo>
                  <a:lnTo>
                    <a:pt x="2080" y="3876"/>
                  </a:lnTo>
                  <a:cubicBezTo>
                    <a:pt x="2080" y="4065"/>
                    <a:pt x="1922" y="4222"/>
                    <a:pt x="1733" y="4222"/>
                  </a:cubicBezTo>
                  <a:cubicBezTo>
                    <a:pt x="1544" y="4222"/>
                    <a:pt x="1387" y="4065"/>
                    <a:pt x="1387" y="3876"/>
                  </a:cubicBezTo>
                  <a:lnTo>
                    <a:pt x="1387" y="1072"/>
                  </a:lnTo>
                  <a:cubicBezTo>
                    <a:pt x="1387" y="883"/>
                    <a:pt x="1544" y="725"/>
                    <a:pt x="1733" y="725"/>
                  </a:cubicBezTo>
                  <a:close/>
                  <a:moveTo>
                    <a:pt x="5262" y="694"/>
                  </a:moveTo>
                  <a:cubicBezTo>
                    <a:pt x="5860" y="694"/>
                    <a:pt x="6333" y="1167"/>
                    <a:pt x="6333" y="1734"/>
                  </a:cubicBezTo>
                  <a:cubicBezTo>
                    <a:pt x="6333" y="1954"/>
                    <a:pt x="6175" y="2112"/>
                    <a:pt x="5986" y="2112"/>
                  </a:cubicBezTo>
                  <a:cubicBezTo>
                    <a:pt x="5797" y="2112"/>
                    <a:pt x="5640" y="1954"/>
                    <a:pt x="5640" y="1734"/>
                  </a:cubicBezTo>
                  <a:cubicBezTo>
                    <a:pt x="5640" y="1545"/>
                    <a:pt x="5482" y="1387"/>
                    <a:pt x="5262" y="1387"/>
                  </a:cubicBezTo>
                  <a:cubicBezTo>
                    <a:pt x="5073" y="1387"/>
                    <a:pt x="4915" y="1545"/>
                    <a:pt x="4915" y="1734"/>
                  </a:cubicBezTo>
                  <a:cubicBezTo>
                    <a:pt x="4915" y="1954"/>
                    <a:pt x="5073" y="2112"/>
                    <a:pt x="5262" y="2112"/>
                  </a:cubicBezTo>
                  <a:cubicBezTo>
                    <a:pt x="5860" y="2112"/>
                    <a:pt x="6333" y="2553"/>
                    <a:pt x="6333" y="3151"/>
                  </a:cubicBezTo>
                  <a:cubicBezTo>
                    <a:pt x="6333" y="3750"/>
                    <a:pt x="5860" y="4222"/>
                    <a:pt x="5262" y="4222"/>
                  </a:cubicBezTo>
                  <a:cubicBezTo>
                    <a:pt x="4695" y="4222"/>
                    <a:pt x="4222" y="3750"/>
                    <a:pt x="4222" y="3151"/>
                  </a:cubicBezTo>
                  <a:cubicBezTo>
                    <a:pt x="4222" y="2962"/>
                    <a:pt x="4379" y="2805"/>
                    <a:pt x="4569" y="2805"/>
                  </a:cubicBezTo>
                  <a:cubicBezTo>
                    <a:pt x="4758" y="2805"/>
                    <a:pt x="4915" y="2962"/>
                    <a:pt x="4915" y="3151"/>
                  </a:cubicBezTo>
                  <a:cubicBezTo>
                    <a:pt x="4915" y="3340"/>
                    <a:pt x="5073" y="3498"/>
                    <a:pt x="5262" y="3498"/>
                  </a:cubicBezTo>
                  <a:cubicBezTo>
                    <a:pt x="5482" y="3498"/>
                    <a:pt x="5640" y="3340"/>
                    <a:pt x="5640" y="3151"/>
                  </a:cubicBezTo>
                  <a:cubicBezTo>
                    <a:pt x="5640" y="2962"/>
                    <a:pt x="5482" y="2805"/>
                    <a:pt x="5262" y="2805"/>
                  </a:cubicBezTo>
                  <a:cubicBezTo>
                    <a:pt x="4695" y="2805"/>
                    <a:pt x="4222" y="2332"/>
                    <a:pt x="4222" y="1734"/>
                  </a:cubicBezTo>
                  <a:cubicBezTo>
                    <a:pt x="4222" y="1167"/>
                    <a:pt x="4695" y="694"/>
                    <a:pt x="5262" y="694"/>
                  </a:cubicBezTo>
                  <a:close/>
                  <a:moveTo>
                    <a:pt x="8066" y="725"/>
                  </a:moveTo>
                  <a:cubicBezTo>
                    <a:pt x="8664" y="725"/>
                    <a:pt x="9137" y="1198"/>
                    <a:pt x="9137" y="1765"/>
                  </a:cubicBezTo>
                  <a:lnTo>
                    <a:pt x="9137" y="3151"/>
                  </a:lnTo>
                  <a:cubicBezTo>
                    <a:pt x="9137" y="3750"/>
                    <a:pt x="8664" y="4222"/>
                    <a:pt x="8066" y="4222"/>
                  </a:cubicBezTo>
                  <a:lnTo>
                    <a:pt x="7372" y="4222"/>
                  </a:lnTo>
                  <a:cubicBezTo>
                    <a:pt x="7152" y="4222"/>
                    <a:pt x="6994" y="4065"/>
                    <a:pt x="6994" y="3876"/>
                  </a:cubicBezTo>
                  <a:lnTo>
                    <a:pt x="6994" y="1072"/>
                  </a:lnTo>
                  <a:cubicBezTo>
                    <a:pt x="6994" y="883"/>
                    <a:pt x="7152" y="725"/>
                    <a:pt x="7372" y="725"/>
                  </a:cubicBezTo>
                  <a:close/>
                  <a:moveTo>
                    <a:pt x="347" y="1"/>
                  </a:moveTo>
                  <a:cubicBezTo>
                    <a:pt x="158" y="1"/>
                    <a:pt x="0" y="158"/>
                    <a:pt x="0" y="347"/>
                  </a:cubicBezTo>
                  <a:lnTo>
                    <a:pt x="0" y="4569"/>
                  </a:lnTo>
                  <a:cubicBezTo>
                    <a:pt x="0" y="4758"/>
                    <a:pt x="158" y="4916"/>
                    <a:pt x="347" y="4916"/>
                  </a:cubicBezTo>
                  <a:lnTo>
                    <a:pt x="10208" y="4916"/>
                  </a:lnTo>
                  <a:cubicBezTo>
                    <a:pt x="10397" y="4916"/>
                    <a:pt x="10554" y="4758"/>
                    <a:pt x="10554" y="4569"/>
                  </a:cubicBezTo>
                  <a:lnTo>
                    <a:pt x="10554" y="347"/>
                  </a:lnTo>
                  <a:cubicBezTo>
                    <a:pt x="10554" y="158"/>
                    <a:pt x="10397" y="1"/>
                    <a:pt x="10208"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74" name="Google Shape;8774;p95"/>
            <p:cNvSpPr/>
            <p:nvPr/>
          </p:nvSpPr>
          <p:spPr>
            <a:xfrm>
              <a:off x="-45093575" y="3728200"/>
              <a:ext cx="17325" cy="53575"/>
            </a:xfrm>
            <a:custGeom>
              <a:avLst/>
              <a:gdLst/>
              <a:ahLst/>
              <a:cxnLst/>
              <a:rect l="l" t="t" r="r" b="b"/>
              <a:pathLst>
                <a:path w="693" h="2143" extrusionOk="0">
                  <a:moveTo>
                    <a:pt x="0" y="1"/>
                  </a:moveTo>
                  <a:lnTo>
                    <a:pt x="0" y="2143"/>
                  </a:lnTo>
                  <a:lnTo>
                    <a:pt x="347" y="2143"/>
                  </a:lnTo>
                  <a:cubicBezTo>
                    <a:pt x="536" y="2143"/>
                    <a:pt x="693" y="1985"/>
                    <a:pt x="693" y="1796"/>
                  </a:cubicBezTo>
                  <a:lnTo>
                    <a:pt x="693" y="347"/>
                  </a:lnTo>
                  <a:cubicBezTo>
                    <a:pt x="693" y="127"/>
                    <a:pt x="536" y="1"/>
                    <a:pt x="34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75" name="Google Shape;8775;p95"/>
            <p:cNvSpPr/>
            <p:nvPr/>
          </p:nvSpPr>
          <p:spPr>
            <a:xfrm>
              <a:off x="-45268450" y="3569900"/>
              <a:ext cx="228450" cy="106350"/>
            </a:xfrm>
            <a:custGeom>
              <a:avLst/>
              <a:gdLst/>
              <a:ahLst/>
              <a:cxnLst/>
              <a:rect l="l" t="t" r="r" b="b"/>
              <a:pathLst>
                <a:path w="9138" h="4254" extrusionOk="0">
                  <a:moveTo>
                    <a:pt x="347" y="0"/>
                  </a:moveTo>
                  <a:cubicBezTo>
                    <a:pt x="158" y="0"/>
                    <a:pt x="1" y="158"/>
                    <a:pt x="1" y="347"/>
                  </a:cubicBezTo>
                  <a:lnTo>
                    <a:pt x="1" y="4253"/>
                  </a:lnTo>
                  <a:lnTo>
                    <a:pt x="9137" y="4253"/>
                  </a:lnTo>
                  <a:lnTo>
                    <a:pt x="9137" y="2804"/>
                  </a:lnTo>
                  <a:lnTo>
                    <a:pt x="6680" y="2804"/>
                  </a:lnTo>
                  <a:cubicBezTo>
                    <a:pt x="6491" y="2804"/>
                    <a:pt x="6333" y="2647"/>
                    <a:pt x="6333" y="2457"/>
                  </a:cubicBezTo>
                  <a:lnTo>
                    <a:pt x="6333"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76" name="Google Shape;8776;p95"/>
            <p:cNvSpPr/>
            <p:nvPr/>
          </p:nvSpPr>
          <p:spPr>
            <a:xfrm>
              <a:off x="-45093575" y="3574625"/>
              <a:ext cx="47275" cy="47275"/>
            </a:xfrm>
            <a:custGeom>
              <a:avLst/>
              <a:gdLst/>
              <a:ahLst/>
              <a:cxnLst/>
              <a:rect l="l" t="t" r="r" b="b"/>
              <a:pathLst>
                <a:path w="1891" h="1891" extrusionOk="0">
                  <a:moveTo>
                    <a:pt x="0" y="0"/>
                  </a:moveTo>
                  <a:lnTo>
                    <a:pt x="0" y="1890"/>
                  </a:lnTo>
                  <a:lnTo>
                    <a:pt x="1890" y="1890"/>
                  </a:lnTo>
                  <a:lnTo>
                    <a:pt x="0"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77" name="Google Shape;8777;p95"/>
            <p:cNvSpPr/>
            <p:nvPr/>
          </p:nvSpPr>
          <p:spPr>
            <a:xfrm>
              <a:off x="-45269225" y="3833750"/>
              <a:ext cx="228425" cy="35450"/>
            </a:xfrm>
            <a:custGeom>
              <a:avLst/>
              <a:gdLst/>
              <a:ahLst/>
              <a:cxnLst/>
              <a:rect l="l" t="t" r="r" b="b"/>
              <a:pathLst>
                <a:path w="9137" h="1418" extrusionOk="0">
                  <a:moveTo>
                    <a:pt x="0" y="0"/>
                  </a:moveTo>
                  <a:lnTo>
                    <a:pt x="0" y="1071"/>
                  </a:lnTo>
                  <a:cubicBezTo>
                    <a:pt x="0" y="1260"/>
                    <a:pt x="158" y="1418"/>
                    <a:pt x="378" y="1418"/>
                  </a:cubicBezTo>
                  <a:lnTo>
                    <a:pt x="8790" y="1418"/>
                  </a:lnTo>
                  <a:cubicBezTo>
                    <a:pt x="8979" y="1418"/>
                    <a:pt x="9137" y="1260"/>
                    <a:pt x="9137" y="1071"/>
                  </a:cubicBezTo>
                  <a:lnTo>
                    <a:pt x="9137"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778" name="Google Shape;8778;p95"/>
          <p:cNvGrpSpPr/>
          <p:nvPr/>
        </p:nvGrpSpPr>
        <p:grpSpPr>
          <a:xfrm>
            <a:off x="4721227" y="4834651"/>
            <a:ext cx="386668" cy="473677"/>
            <a:chOff x="-45277900" y="3938500"/>
            <a:chExt cx="244975" cy="300100"/>
          </a:xfrm>
        </p:grpSpPr>
        <p:sp>
          <p:nvSpPr>
            <p:cNvPr id="8779" name="Google Shape;8779;p95"/>
            <p:cNvSpPr/>
            <p:nvPr/>
          </p:nvSpPr>
          <p:spPr>
            <a:xfrm>
              <a:off x="-45210950" y="4107825"/>
              <a:ext cx="23650" cy="24450"/>
            </a:xfrm>
            <a:custGeom>
              <a:avLst/>
              <a:gdLst/>
              <a:ahLst/>
              <a:cxnLst/>
              <a:rect l="l" t="t" r="r" b="b"/>
              <a:pathLst>
                <a:path w="946" h="978" extrusionOk="0">
                  <a:moveTo>
                    <a:pt x="473" y="1"/>
                  </a:moveTo>
                  <a:lnTo>
                    <a:pt x="1" y="978"/>
                  </a:lnTo>
                  <a:lnTo>
                    <a:pt x="946" y="978"/>
                  </a:lnTo>
                  <a:lnTo>
                    <a:pt x="473"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80" name="Google Shape;8780;p95"/>
            <p:cNvSpPr/>
            <p:nvPr/>
          </p:nvSpPr>
          <p:spPr>
            <a:xfrm>
              <a:off x="-45084925" y="3943225"/>
              <a:ext cx="47275" cy="47275"/>
            </a:xfrm>
            <a:custGeom>
              <a:avLst/>
              <a:gdLst/>
              <a:ahLst/>
              <a:cxnLst/>
              <a:rect l="l" t="t" r="r" b="b"/>
              <a:pathLst>
                <a:path w="1891" h="1891" extrusionOk="0">
                  <a:moveTo>
                    <a:pt x="1" y="0"/>
                  </a:moveTo>
                  <a:lnTo>
                    <a:pt x="1" y="1891"/>
                  </a:lnTo>
                  <a:lnTo>
                    <a:pt x="1891" y="1891"/>
                  </a:lnTo>
                  <a:lnTo>
                    <a:pt x="1"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81" name="Google Shape;8781;p95"/>
            <p:cNvSpPr/>
            <p:nvPr/>
          </p:nvSpPr>
          <p:spPr>
            <a:xfrm>
              <a:off x="-45260575" y="3938500"/>
              <a:ext cx="227650" cy="300100"/>
            </a:xfrm>
            <a:custGeom>
              <a:avLst/>
              <a:gdLst/>
              <a:ahLst/>
              <a:cxnLst/>
              <a:rect l="l" t="t" r="r" b="b"/>
              <a:pathLst>
                <a:path w="9106" h="12004" extrusionOk="0">
                  <a:moveTo>
                    <a:pt x="348" y="0"/>
                  </a:moveTo>
                  <a:cubicBezTo>
                    <a:pt x="158" y="0"/>
                    <a:pt x="1" y="158"/>
                    <a:pt x="1" y="347"/>
                  </a:cubicBezTo>
                  <a:lnTo>
                    <a:pt x="1" y="4222"/>
                  </a:lnTo>
                  <a:lnTo>
                    <a:pt x="7342" y="4222"/>
                  </a:lnTo>
                  <a:cubicBezTo>
                    <a:pt x="7562" y="4222"/>
                    <a:pt x="7720" y="4380"/>
                    <a:pt x="7720" y="4600"/>
                  </a:cubicBezTo>
                  <a:lnTo>
                    <a:pt x="7720" y="10208"/>
                  </a:lnTo>
                  <a:cubicBezTo>
                    <a:pt x="7720" y="10428"/>
                    <a:pt x="7562" y="10586"/>
                    <a:pt x="7342" y="10586"/>
                  </a:cubicBezTo>
                  <a:lnTo>
                    <a:pt x="1" y="10586"/>
                  </a:lnTo>
                  <a:lnTo>
                    <a:pt x="1" y="11626"/>
                  </a:lnTo>
                  <a:cubicBezTo>
                    <a:pt x="1" y="11846"/>
                    <a:pt x="158" y="12004"/>
                    <a:pt x="348" y="12004"/>
                  </a:cubicBezTo>
                  <a:lnTo>
                    <a:pt x="8759" y="12004"/>
                  </a:lnTo>
                  <a:cubicBezTo>
                    <a:pt x="8980" y="12004"/>
                    <a:pt x="9106" y="11846"/>
                    <a:pt x="9106" y="11626"/>
                  </a:cubicBezTo>
                  <a:lnTo>
                    <a:pt x="9106" y="2804"/>
                  </a:lnTo>
                  <a:lnTo>
                    <a:pt x="6680" y="2804"/>
                  </a:lnTo>
                  <a:lnTo>
                    <a:pt x="6680" y="2773"/>
                  </a:lnTo>
                  <a:cubicBezTo>
                    <a:pt x="6491" y="2773"/>
                    <a:pt x="6333" y="2615"/>
                    <a:pt x="6333" y="2426"/>
                  </a:cubicBezTo>
                  <a:lnTo>
                    <a:pt x="6333"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82" name="Google Shape;8782;p95"/>
            <p:cNvSpPr/>
            <p:nvPr/>
          </p:nvSpPr>
          <p:spPr>
            <a:xfrm>
              <a:off x="-45277900" y="4061375"/>
              <a:ext cx="193000" cy="122875"/>
            </a:xfrm>
            <a:custGeom>
              <a:avLst/>
              <a:gdLst/>
              <a:ahLst/>
              <a:cxnLst/>
              <a:rect l="l" t="t" r="r" b="b"/>
              <a:pathLst>
                <a:path w="7720" h="4915" extrusionOk="0">
                  <a:moveTo>
                    <a:pt x="5987" y="693"/>
                  </a:moveTo>
                  <a:cubicBezTo>
                    <a:pt x="6207" y="693"/>
                    <a:pt x="6333" y="851"/>
                    <a:pt x="6333" y="1071"/>
                  </a:cubicBezTo>
                  <a:cubicBezTo>
                    <a:pt x="6302" y="1260"/>
                    <a:pt x="6144" y="1418"/>
                    <a:pt x="5987" y="1418"/>
                  </a:cubicBezTo>
                  <a:cubicBezTo>
                    <a:pt x="5798" y="1418"/>
                    <a:pt x="5640" y="1260"/>
                    <a:pt x="5640" y="1071"/>
                  </a:cubicBezTo>
                  <a:cubicBezTo>
                    <a:pt x="5640" y="851"/>
                    <a:pt x="5798" y="693"/>
                    <a:pt x="5987" y="693"/>
                  </a:cubicBezTo>
                  <a:close/>
                  <a:moveTo>
                    <a:pt x="3246" y="701"/>
                  </a:moveTo>
                  <a:cubicBezTo>
                    <a:pt x="3372" y="701"/>
                    <a:pt x="3498" y="772"/>
                    <a:pt x="3561" y="914"/>
                  </a:cubicBezTo>
                  <a:lnTo>
                    <a:pt x="4979" y="3686"/>
                  </a:lnTo>
                  <a:cubicBezTo>
                    <a:pt x="4979" y="3907"/>
                    <a:pt x="4884" y="4096"/>
                    <a:pt x="4727" y="4159"/>
                  </a:cubicBezTo>
                  <a:cubicBezTo>
                    <a:pt x="4695" y="4222"/>
                    <a:pt x="4601" y="4222"/>
                    <a:pt x="4569" y="4222"/>
                  </a:cubicBezTo>
                  <a:cubicBezTo>
                    <a:pt x="4443" y="4222"/>
                    <a:pt x="4349" y="4127"/>
                    <a:pt x="4254" y="4001"/>
                  </a:cubicBezTo>
                  <a:lnTo>
                    <a:pt x="4033" y="3497"/>
                  </a:lnTo>
                  <a:lnTo>
                    <a:pt x="2364" y="3497"/>
                  </a:lnTo>
                  <a:lnTo>
                    <a:pt x="2143" y="4001"/>
                  </a:lnTo>
                  <a:cubicBezTo>
                    <a:pt x="2075" y="4115"/>
                    <a:pt x="1940" y="4196"/>
                    <a:pt x="1811" y="4196"/>
                  </a:cubicBezTo>
                  <a:cubicBezTo>
                    <a:pt x="1762" y="4196"/>
                    <a:pt x="1714" y="4185"/>
                    <a:pt x="1671" y="4159"/>
                  </a:cubicBezTo>
                  <a:cubicBezTo>
                    <a:pt x="1513" y="4096"/>
                    <a:pt x="1419" y="3844"/>
                    <a:pt x="1513" y="3686"/>
                  </a:cubicBezTo>
                  <a:lnTo>
                    <a:pt x="2931" y="914"/>
                  </a:lnTo>
                  <a:cubicBezTo>
                    <a:pt x="2994" y="772"/>
                    <a:pt x="3120" y="701"/>
                    <a:pt x="3246" y="701"/>
                  </a:cubicBezTo>
                  <a:close/>
                  <a:moveTo>
                    <a:pt x="5955" y="2079"/>
                  </a:moveTo>
                  <a:cubicBezTo>
                    <a:pt x="6144" y="2079"/>
                    <a:pt x="6302" y="2237"/>
                    <a:pt x="6302" y="2426"/>
                  </a:cubicBezTo>
                  <a:lnTo>
                    <a:pt x="6302" y="3844"/>
                  </a:lnTo>
                  <a:cubicBezTo>
                    <a:pt x="6302" y="4064"/>
                    <a:pt x="6144" y="4222"/>
                    <a:pt x="5955" y="4222"/>
                  </a:cubicBezTo>
                  <a:cubicBezTo>
                    <a:pt x="5766" y="4222"/>
                    <a:pt x="5609" y="4064"/>
                    <a:pt x="5609" y="3844"/>
                  </a:cubicBezTo>
                  <a:lnTo>
                    <a:pt x="5609" y="2426"/>
                  </a:lnTo>
                  <a:cubicBezTo>
                    <a:pt x="5609" y="2237"/>
                    <a:pt x="5766" y="2079"/>
                    <a:pt x="5955" y="2079"/>
                  </a:cubicBezTo>
                  <a:close/>
                  <a:moveTo>
                    <a:pt x="347" y="0"/>
                  </a:moveTo>
                  <a:cubicBezTo>
                    <a:pt x="158" y="0"/>
                    <a:pt x="1" y="158"/>
                    <a:pt x="1" y="347"/>
                  </a:cubicBezTo>
                  <a:lnTo>
                    <a:pt x="1" y="4568"/>
                  </a:lnTo>
                  <a:cubicBezTo>
                    <a:pt x="1" y="4757"/>
                    <a:pt x="158" y="4915"/>
                    <a:pt x="347" y="4915"/>
                  </a:cubicBezTo>
                  <a:lnTo>
                    <a:pt x="7720" y="4915"/>
                  </a:lnTo>
                  <a:lnTo>
                    <a:pt x="7720"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783" name="Google Shape;8783;p95"/>
          <p:cNvGrpSpPr/>
          <p:nvPr/>
        </p:nvGrpSpPr>
        <p:grpSpPr>
          <a:xfrm>
            <a:off x="3502492" y="5460120"/>
            <a:ext cx="473677" cy="473677"/>
            <a:chOff x="-44502875" y="3576975"/>
            <a:chExt cx="300100" cy="300100"/>
          </a:xfrm>
        </p:grpSpPr>
        <p:sp>
          <p:nvSpPr>
            <p:cNvPr id="8784" name="Google Shape;8784;p95"/>
            <p:cNvSpPr/>
            <p:nvPr/>
          </p:nvSpPr>
          <p:spPr>
            <a:xfrm>
              <a:off x="-44466650" y="3576975"/>
              <a:ext cx="53600" cy="18925"/>
            </a:xfrm>
            <a:custGeom>
              <a:avLst/>
              <a:gdLst/>
              <a:ahLst/>
              <a:cxnLst/>
              <a:rect l="l" t="t" r="r" b="b"/>
              <a:pathLst>
                <a:path w="2144" h="757" extrusionOk="0">
                  <a:moveTo>
                    <a:pt x="348" y="1"/>
                  </a:moveTo>
                  <a:cubicBezTo>
                    <a:pt x="158" y="1"/>
                    <a:pt x="1" y="158"/>
                    <a:pt x="1" y="347"/>
                  </a:cubicBezTo>
                  <a:lnTo>
                    <a:pt x="1" y="757"/>
                  </a:lnTo>
                  <a:lnTo>
                    <a:pt x="2143" y="757"/>
                  </a:lnTo>
                  <a:lnTo>
                    <a:pt x="2143" y="347"/>
                  </a:lnTo>
                  <a:cubicBezTo>
                    <a:pt x="2143" y="158"/>
                    <a:pt x="1986" y="1"/>
                    <a:pt x="176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85" name="Google Shape;8785;p95"/>
            <p:cNvSpPr/>
            <p:nvPr/>
          </p:nvSpPr>
          <p:spPr>
            <a:xfrm>
              <a:off x="-44502875" y="3595100"/>
              <a:ext cx="283575" cy="281975"/>
            </a:xfrm>
            <a:custGeom>
              <a:avLst/>
              <a:gdLst/>
              <a:ahLst/>
              <a:cxnLst/>
              <a:rect l="l" t="t" r="r" b="b"/>
              <a:pathLst>
                <a:path w="11343" h="11279" extrusionOk="0">
                  <a:moveTo>
                    <a:pt x="10945" y="0"/>
                  </a:moveTo>
                  <a:cubicBezTo>
                    <a:pt x="10854" y="0"/>
                    <a:pt x="10760" y="32"/>
                    <a:pt x="10681" y="95"/>
                  </a:cubicBezTo>
                  <a:lnTo>
                    <a:pt x="10082" y="693"/>
                  </a:lnTo>
                  <a:lnTo>
                    <a:pt x="347" y="693"/>
                  </a:lnTo>
                  <a:cubicBezTo>
                    <a:pt x="158" y="693"/>
                    <a:pt x="1" y="851"/>
                    <a:pt x="1" y="1040"/>
                  </a:cubicBezTo>
                  <a:lnTo>
                    <a:pt x="1" y="2458"/>
                  </a:lnTo>
                  <a:cubicBezTo>
                    <a:pt x="1" y="2647"/>
                    <a:pt x="158" y="2804"/>
                    <a:pt x="347" y="2804"/>
                  </a:cubicBezTo>
                  <a:lnTo>
                    <a:pt x="7940" y="2804"/>
                  </a:lnTo>
                  <a:lnTo>
                    <a:pt x="3561" y="7215"/>
                  </a:lnTo>
                  <a:lnTo>
                    <a:pt x="3561" y="3529"/>
                  </a:lnTo>
                  <a:lnTo>
                    <a:pt x="1418" y="3529"/>
                  </a:lnTo>
                  <a:lnTo>
                    <a:pt x="1418" y="9357"/>
                  </a:lnTo>
                  <a:lnTo>
                    <a:pt x="820" y="9956"/>
                  </a:lnTo>
                  <a:cubicBezTo>
                    <a:pt x="725" y="10050"/>
                    <a:pt x="725" y="10302"/>
                    <a:pt x="820" y="10460"/>
                  </a:cubicBezTo>
                  <a:cubicBezTo>
                    <a:pt x="914" y="10523"/>
                    <a:pt x="977" y="10586"/>
                    <a:pt x="1072" y="10586"/>
                  </a:cubicBezTo>
                  <a:cubicBezTo>
                    <a:pt x="1135" y="10586"/>
                    <a:pt x="1261" y="10523"/>
                    <a:pt x="1292" y="10460"/>
                  </a:cubicBezTo>
                  <a:lnTo>
                    <a:pt x="1891" y="9861"/>
                  </a:lnTo>
                  <a:lnTo>
                    <a:pt x="7719" y="9861"/>
                  </a:lnTo>
                  <a:lnTo>
                    <a:pt x="7719" y="7750"/>
                  </a:lnTo>
                  <a:lnTo>
                    <a:pt x="4033" y="7750"/>
                  </a:lnTo>
                  <a:lnTo>
                    <a:pt x="8444" y="3340"/>
                  </a:lnTo>
                  <a:lnTo>
                    <a:pt x="8444" y="10932"/>
                  </a:lnTo>
                  <a:cubicBezTo>
                    <a:pt x="8444" y="11121"/>
                    <a:pt x="8602" y="11279"/>
                    <a:pt x="8791" y="11279"/>
                  </a:cubicBezTo>
                  <a:lnTo>
                    <a:pt x="10208" y="11279"/>
                  </a:lnTo>
                  <a:cubicBezTo>
                    <a:pt x="10397" y="11279"/>
                    <a:pt x="10555" y="11121"/>
                    <a:pt x="10555" y="10932"/>
                  </a:cubicBezTo>
                  <a:lnTo>
                    <a:pt x="10555" y="1197"/>
                  </a:lnTo>
                  <a:lnTo>
                    <a:pt x="11153" y="599"/>
                  </a:lnTo>
                  <a:cubicBezTo>
                    <a:pt x="11343" y="441"/>
                    <a:pt x="11343" y="252"/>
                    <a:pt x="11185" y="95"/>
                  </a:cubicBezTo>
                  <a:cubicBezTo>
                    <a:pt x="11122" y="32"/>
                    <a:pt x="11035" y="0"/>
                    <a:pt x="10945"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86" name="Google Shape;8786;p95"/>
            <p:cNvSpPr/>
            <p:nvPr/>
          </p:nvSpPr>
          <p:spPr>
            <a:xfrm>
              <a:off x="-44221675" y="3788850"/>
              <a:ext cx="18900" cy="52800"/>
            </a:xfrm>
            <a:custGeom>
              <a:avLst/>
              <a:gdLst/>
              <a:ahLst/>
              <a:cxnLst/>
              <a:rect l="l" t="t" r="r" b="b"/>
              <a:pathLst>
                <a:path w="756" h="2112" extrusionOk="0">
                  <a:moveTo>
                    <a:pt x="0" y="0"/>
                  </a:moveTo>
                  <a:lnTo>
                    <a:pt x="0" y="2111"/>
                  </a:lnTo>
                  <a:lnTo>
                    <a:pt x="410" y="2111"/>
                  </a:lnTo>
                  <a:cubicBezTo>
                    <a:pt x="599" y="2111"/>
                    <a:pt x="756" y="1954"/>
                    <a:pt x="756" y="1765"/>
                  </a:cubicBezTo>
                  <a:lnTo>
                    <a:pt x="756" y="347"/>
                  </a:lnTo>
                  <a:cubicBezTo>
                    <a:pt x="756" y="158"/>
                    <a:pt x="599" y="0"/>
                    <a:pt x="41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787" name="Google Shape;8787;p95"/>
          <p:cNvGrpSpPr/>
          <p:nvPr/>
        </p:nvGrpSpPr>
        <p:grpSpPr>
          <a:xfrm>
            <a:off x="6447275" y="2437815"/>
            <a:ext cx="474928" cy="472893"/>
            <a:chOff x="-13946200" y="3647075"/>
            <a:chExt cx="353650" cy="352100"/>
          </a:xfrm>
        </p:grpSpPr>
        <p:sp>
          <p:nvSpPr>
            <p:cNvPr id="8788" name="Google Shape;8788;p95"/>
            <p:cNvSpPr/>
            <p:nvPr/>
          </p:nvSpPr>
          <p:spPr>
            <a:xfrm>
              <a:off x="-13717000" y="3647075"/>
              <a:ext cx="124450" cy="144150"/>
            </a:xfrm>
            <a:custGeom>
              <a:avLst/>
              <a:gdLst/>
              <a:ahLst/>
              <a:cxnLst/>
              <a:rect l="l" t="t" r="r" b="b"/>
              <a:pathLst>
                <a:path w="4978" h="5766" extrusionOk="0">
                  <a:moveTo>
                    <a:pt x="0" y="1"/>
                  </a:moveTo>
                  <a:lnTo>
                    <a:pt x="0" y="2868"/>
                  </a:lnTo>
                  <a:cubicBezTo>
                    <a:pt x="0" y="4317"/>
                    <a:pt x="1103" y="5514"/>
                    <a:pt x="2489" y="5703"/>
                  </a:cubicBezTo>
                  <a:cubicBezTo>
                    <a:pt x="1985" y="5167"/>
                    <a:pt x="1670" y="4474"/>
                    <a:pt x="1670" y="3687"/>
                  </a:cubicBezTo>
                  <a:lnTo>
                    <a:pt x="1670" y="2017"/>
                  </a:lnTo>
                  <a:cubicBezTo>
                    <a:pt x="1670" y="1796"/>
                    <a:pt x="1859" y="1607"/>
                    <a:pt x="2079" y="1607"/>
                  </a:cubicBezTo>
                  <a:cubicBezTo>
                    <a:pt x="2268" y="1607"/>
                    <a:pt x="2489" y="1796"/>
                    <a:pt x="2489" y="2017"/>
                  </a:cubicBezTo>
                  <a:lnTo>
                    <a:pt x="2489" y="3687"/>
                  </a:lnTo>
                  <a:cubicBezTo>
                    <a:pt x="2489" y="4821"/>
                    <a:pt x="3434" y="5766"/>
                    <a:pt x="4568" y="5766"/>
                  </a:cubicBezTo>
                  <a:lnTo>
                    <a:pt x="4978" y="5766"/>
                  </a:lnTo>
                  <a:lnTo>
                    <a:pt x="4978" y="379"/>
                  </a:lnTo>
                  <a:cubicBezTo>
                    <a:pt x="4978" y="127"/>
                    <a:pt x="4789" y="1"/>
                    <a:pt x="4568"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89" name="Google Shape;8789;p95"/>
            <p:cNvSpPr/>
            <p:nvPr/>
          </p:nvSpPr>
          <p:spPr>
            <a:xfrm>
              <a:off x="-13801275" y="3647075"/>
              <a:ext cx="63025" cy="61075"/>
            </a:xfrm>
            <a:custGeom>
              <a:avLst/>
              <a:gdLst/>
              <a:ahLst/>
              <a:cxnLst/>
              <a:rect l="l" t="t" r="r" b="b"/>
              <a:pathLst>
                <a:path w="2521" h="2443" extrusionOk="0">
                  <a:moveTo>
                    <a:pt x="0" y="1"/>
                  </a:moveTo>
                  <a:lnTo>
                    <a:pt x="0" y="2017"/>
                  </a:lnTo>
                  <a:cubicBezTo>
                    <a:pt x="347" y="2300"/>
                    <a:pt x="796" y="2442"/>
                    <a:pt x="1248" y="2442"/>
                  </a:cubicBezTo>
                  <a:cubicBezTo>
                    <a:pt x="1701" y="2442"/>
                    <a:pt x="2158" y="2300"/>
                    <a:pt x="2520" y="2017"/>
                  </a:cubicBezTo>
                  <a:lnTo>
                    <a:pt x="2520"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90" name="Google Shape;8790;p95"/>
            <p:cNvSpPr/>
            <p:nvPr/>
          </p:nvSpPr>
          <p:spPr>
            <a:xfrm>
              <a:off x="-13946200" y="3647075"/>
              <a:ext cx="124450" cy="143400"/>
            </a:xfrm>
            <a:custGeom>
              <a:avLst/>
              <a:gdLst/>
              <a:ahLst/>
              <a:cxnLst/>
              <a:rect l="l" t="t" r="r" b="b"/>
              <a:pathLst>
                <a:path w="4978" h="5736" extrusionOk="0">
                  <a:moveTo>
                    <a:pt x="441" y="1"/>
                  </a:moveTo>
                  <a:cubicBezTo>
                    <a:pt x="189" y="1"/>
                    <a:pt x="0" y="190"/>
                    <a:pt x="0" y="379"/>
                  </a:cubicBezTo>
                  <a:lnTo>
                    <a:pt x="0" y="5734"/>
                  </a:lnTo>
                  <a:lnTo>
                    <a:pt x="441" y="5734"/>
                  </a:lnTo>
                  <a:cubicBezTo>
                    <a:pt x="460" y="5735"/>
                    <a:pt x="478" y="5735"/>
                    <a:pt x="496" y="5735"/>
                  </a:cubicBezTo>
                  <a:cubicBezTo>
                    <a:pt x="1605" y="5735"/>
                    <a:pt x="2489" y="4802"/>
                    <a:pt x="2489" y="3687"/>
                  </a:cubicBezTo>
                  <a:lnTo>
                    <a:pt x="2489" y="2048"/>
                  </a:lnTo>
                  <a:cubicBezTo>
                    <a:pt x="2489" y="1796"/>
                    <a:pt x="2678" y="1607"/>
                    <a:pt x="2867" y="1607"/>
                  </a:cubicBezTo>
                  <a:cubicBezTo>
                    <a:pt x="3119" y="1607"/>
                    <a:pt x="3308" y="1796"/>
                    <a:pt x="3308" y="2048"/>
                  </a:cubicBezTo>
                  <a:lnTo>
                    <a:pt x="3308" y="3687"/>
                  </a:lnTo>
                  <a:cubicBezTo>
                    <a:pt x="3308" y="4474"/>
                    <a:pt x="2993" y="5199"/>
                    <a:pt x="2489" y="5703"/>
                  </a:cubicBezTo>
                  <a:cubicBezTo>
                    <a:pt x="3907" y="5514"/>
                    <a:pt x="4978" y="4317"/>
                    <a:pt x="4978" y="2868"/>
                  </a:cubicBezTo>
                  <a:lnTo>
                    <a:pt x="4978"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91" name="Google Shape;8791;p95"/>
            <p:cNvSpPr/>
            <p:nvPr/>
          </p:nvSpPr>
          <p:spPr>
            <a:xfrm>
              <a:off x="-13946200" y="3873900"/>
              <a:ext cx="352875" cy="125275"/>
            </a:xfrm>
            <a:custGeom>
              <a:avLst/>
              <a:gdLst/>
              <a:ahLst/>
              <a:cxnLst/>
              <a:rect l="l" t="t" r="r" b="b"/>
              <a:pathLst>
                <a:path w="14115" h="5011" extrusionOk="0">
                  <a:moveTo>
                    <a:pt x="4915" y="1"/>
                  </a:moveTo>
                  <a:lnTo>
                    <a:pt x="5766" y="1639"/>
                  </a:lnTo>
                  <a:cubicBezTo>
                    <a:pt x="5829" y="1797"/>
                    <a:pt x="5797" y="1986"/>
                    <a:pt x="5671" y="2112"/>
                  </a:cubicBezTo>
                  <a:cubicBezTo>
                    <a:pt x="5388" y="2332"/>
                    <a:pt x="5072" y="2458"/>
                    <a:pt x="4726" y="2458"/>
                  </a:cubicBezTo>
                  <a:cubicBezTo>
                    <a:pt x="4253" y="2458"/>
                    <a:pt x="3812" y="2206"/>
                    <a:pt x="3560" y="1828"/>
                  </a:cubicBezTo>
                  <a:cubicBezTo>
                    <a:pt x="3434" y="1671"/>
                    <a:pt x="3245" y="1592"/>
                    <a:pt x="3056" y="1592"/>
                  </a:cubicBezTo>
                  <a:cubicBezTo>
                    <a:pt x="2867" y="1592"/>
                    <a:pt x="2678" y="1671"/>
                    <a:pt x="2552" y="1828"/>
                  </a:cubicBezTo>
                  <a:cubicBezTo>
                    <a:pt x="2289" y="2214"/>
                    <a:pt x="1845" y="2411"/>
                    <a:pt x="1397" y="2411"/>
                  </a:cubicBezTo>
                  <a:cubicBezTo>
                    <a:pt x="931" y="2411"/>
                    <a:pt x="462" y="2199"/>
                    <a:pt x="189" y="1765"/>
                  </a:cubicBezTo>
                  <a:cubicBezTo>
                    <a:pt x="158" y="1702"/>
                    <a:pt x="95" y="1671"/>
                    <a:pt x="0" y="1608"/>
                  </a:cubicBezTo>
                  <a:lnTo>
                    <a:pt x="0" y="4569"/>
                  </a:lnTo>
                  <a:cubicBezTo>
                    <a:pt x="0" y="4821"/>
                    <a:pt x="189" y="5010"/>
                    <a:pt x="441" y="5010"/>
                  </a:cubicBezTo>
                  <a:lnTo>
                    <a:pt x="13705" y="5010"/>
                  </a:lnTo>
                  <a:cubicBezTo>
                    <a:pt x="13957" y="5010"/>
                    <a:pt x="14114" y="4821"/>
                    <a:pt x="14114" y="4569"/>
                  </a:cubicBezTo>
                  <a:lnTo>
                    <a:pt x="14114" y="1608"/>
                  </a:lnTo>
                  <a:cubicBezTo>
                    <a:pt x="14020" y="1671"/>
                    <a:pt x="13957" y="1702"/>
                    <a:pt x="13894" y="1765"/>
                  </a:cubicBezTo>
                  <a:cubicBezTo>
                    <a:pt x="13637" y="2199"/>
                    <a:pt x="13176" y="2411"/>
                    <a:pt x="12710" y="2411"/>
                  </a:cubicBezTo>
                  <a:cubicBezTo>
                    <a:pt x="12261" y="2411"/>
                    <a:pt x="11809" y="2214"/>
                    <a:pt x="11531" y="1828"/>
                  </a:cubicBezTo>
                  <a:cubicBezTo>
                    <a:pt x="11421" y="1671"/>
                    <a:pt x="11240" y="1592"/>
                    <a:pt x="11054" y="1592"/>
                  </a:cubicBezTo>
                  <a:cubicBezTo>
                    <a:pt x="10869" y="1592"/>
                    <a:pt x="10680" y="1671"/>
                    <a:pt x="10554" y="1828"/>
                  </a:cubicBezTo>
                  <a:cubicBezTo>
                    <a:pt x="10271" y="2206"/>
                    <a:pt x="9861" y="2458"/>
                    <a:pt x="9389" y="2458"/>
                  </a:cubicBezTo>
                  <a:cubicBezTo>
                    <a:pt x="9011" y="2458"/>
                    <a:pt x="8664" y="2332"/>
                    <a:pt x="8444" y="2112"/>
                  </a:cubicBezTo>
                  <a:cubicBezTo>
                    <a:pt x="8317" y="1986"/>
                    <a:pt x="8286" y="1797"/>
                    <a:pt x="8349" y="1639"/>
                  </a:cubicBezTo>
                  <a:lnTo>
                    <a:pt x="9168"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92" name="Google Shape;8792;p95"/>
            <p:cNvSpPr/>
            <p:nvPr/>
          </p:nvSpPr>
          <p:spPr>
            <a:xfrm>
              <a:off x="-13713850" y="3810125"/>
              <a:ext cx="120525" cy="105075"/>
            </a:xfrm>
            <a:custGeom>
              <a:avLst/>
              <a:gdLst/>
              <a:ahLst/>
              <a:cxnLst/>
              <a:rect l="l" t="t" r="r" b="b"/>
              <a:pathLst>
                <a:path w="4821" h="4203" extrusionOk="0">
                  <a:moveTo>
                    <a:pt x="2079" y="0"/>
                  </a:moveTo>
                  <a:lnTo>
                    <a:pt x="0" y="4190"/>
                  </a:lnTo>
                  <a:lnTo>
                    <a:pt x="189" y="4190"/>
                  </a:lnTo>
                  <a:cubicBezTo>
                    <a:pt x="378" y="4127"/>
                    <a:pt x="504" y="4064"/>
                    <a:pt x="599" y="3938"/>
                  </a:cubicBezTo>
                  <a:cubicBezTo>
                    <a:pt x="882" y="3529"/>
                    <a:pt x="1323" y="3324"/>
                    <a:pt x="1764" y="3324"/>
                  </a:cubicBezTo>
                  <a:cubicBezTo>
                    <a:pt x="2205" y="3324"/>
                    <a:pt x="2647" y="3529"/>
                    <a:pt x="2930" y="3938"/>
                  </a:cubicBezTo>
                  <a:cubicBezTo>
                    <a:pt x="3027" y="4099"/>
                    <a:pt x="3197" y="4202"/>
                    <a:pt x="3386" y="4202"/>
                  </a:cubicBezTo>
                  <a:cubicBezTo>
                    <a:pt x="3568" y="4202"/>
                    <a:pt x="3768" y="4107"/>
                    <a:pt x="3938" y="3875"/>
                  </a:cubicBezTo>
                  <a:cubicBezTo>
                    <a:pt x="4190" y="3560"/>
                    <a:pt x="4505" y="3403"/>
                    <a:pt x="4820" y="3308"/>
                  </a:cubicBezTo>
                  <a:lnTo>
                    <a:pt x="4820" y="95"/>
                  </a:lnTo>
                  <a:lnTo>
                    <a:pt x="2741" y="95"/>
                  </a:lnTo>
                  <a:cubicBezTo>
                    <a:pt x="2521" y="95"/>
                    <a:pt x="2332" y="32"/>
                    <a:pt x="2079"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93" name="Google Shape;8793;p95"/>
            <p:cNvSpPr/>
            <p:nvPr/>
          </p:nvSpPr>
          <p:spPr>
            <a:xfrm>
              <a:off x="-13946200" y="3810125"/>
              <a:ext cx="121300" cy="105175"/>
            </a:xfrm>
            <a:custGeom>
              <a:avLst/>
              <a:gdLst/>
              <a:ahLst/>
              <a:cxnLst/>
              <a:rect l="l" t="t" r="r" b="b"/>
              <a:pathLst>
                <a:path w="4852" h="4207" extrusionOk="0">
                  <a:moveTo>
                    <a:pt x="2773" y="0"/>
                  </a:moveTo>
                  <a:cubicBezTo>
                    <a:pt x="2521" y="32"/>
                    <a:pt x="2332" y="95"/>
                    <a:pt x="2080" y="95"/>
                  </a:cubicBezTo>
                  <a:lnTo>
                    <a:pt x="0" y="95"/>
                  </a:lnTo>
                  <a:lnTo>
                    <a:pt x="0" y="3340"/>
                  </a:lnTo>
                  <a:cubicBezTo>
                    <a:pt x="315" y="3434"/>
                    <a:pt x="630" y="3592"/>
                    <a:pt x="882" y="3907"/>
                  </a:cubicBezTo>
                  <a:cubicBezTo>
                    <a:pt x="1048" y="4118"/>
                    <a:pt x="1244" y="4206"/>
                    <a:pt x="1422" y="4206"/>
                  </a:cubicBezTo>
                  <a:cubicBezTo>
                    <a:pt x="1617" y="4206"/>
                    <a:pt x="1792" y="4102"/>
                    <a:pt x="1890" y="3938"/>
                  </a:cubicBezTo>
                  <a:cubicBezTo>
                    <a:pt x="2174" y="3529"/>
                    <a:pt x="2615" y="3324"/>
                    <a:pt x="3056" y="3324"/>
                  </a:cubicBezTo>
                  <a:cubicBezTo>
                    <a:pt x="3497" y="3324"/>
                    <a:pt x="3938" y="3529"/>
                    <a:pt x="4222" y="3938"/>
                  </a:cubicBezTo>
                  <a:cubicBezTo>
                    <a:pt x="4285" y="4096"/>
                    <a:pt x="4442" y="4190"/>
                    <a:pt x="4663" y="4190"/>
                  </a:cubicBezTo>
                  <a:lnTo>
                    <a:pt x="4852" y="4190"/>
                  </a:lnTo>
                  <a:lnTo>
                    <a:pt x="2773"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794" name="Google Shape;8794;p95"/>
          <p:cNvGrpSpPr/>
          <p:nvPr/>
        </p:nvGrpSpPr>
        <p:grpSpPr>
          <a:xfrm>
            <a:off x="8825132" y="1850459"/>
            <a:ext cx="476003" cy="472356"/>
            <a:chOff x="-12163025" y="3214275"/>
            <a:chExt cx="354450" cy="351700"/>
          </a:xfrm>
        </p:grpSpPr>
        <p:sp>
          <p:nvSpPr>
            <p:cNvPr id="8795" name="Google Shape;8795;p95"/>
            <p:cNvSpPr/>
            <p:nvPr/>
          </p:nvSpPr>
          <p:spPr>
            <a:xfrm>
              <a:off x="-12163025" y="3214275"/>
              <a:ext cx="354450" cy="165025"/>
            </a:xfrm>
            <a:custGeom>
              <a:avLst/>
              <a:gdLst/>
              <a:ahLst/>
              <a:cxnLst/>
              <a:rect l="l" t="t" r="r" b="b"/>
              <a:pathLst>
                <a:path w="14178" h="6601" extrusionOk="0">
                  <a:moveTo>
                    <a:pt x="10271" y="1812"/>
                  </a:moveTo>
                  <a:cubicBezTo>
                    <a:pt x="10649" y="1812"/>
                    <a:pt x="10996" y="1844"/>
                    <a:pt x="11342" y="1970"/>
                  </a:cubicBezTo>
                  <a:cubicBezTo>
                    <a:pt x="11626" y="2064"/>
                    <a:pt x="11846" y="2096"/>
                    <a:pt x="12130" y="2096"/>
                  </a:cubicBezTo>
                  <a:cubicBezTo>
                    <a:pt x="12350" y="2096"/>
                    <a:pt x="12508" y="2285"/>
                    <a:pt x="12508" y="2505"/>
                  </a:cubicBezTo>
                  <a:lnTo>
                    <a:pt x="12508" y="2820"/>
                  </a:lnTo>
                  <a:cubicBezTo>
                    <a:pt x="12508" y="3955"/>
                    <a:pt x="11563" y="4900"/>
                    <a:pt x="10429" y="4900"/>
                  </a:cubicBezTo>
                  <a:lnTo>
                    <a:pt x="9767" y="4900"/>
                  </a:lnTo>
                  <a:cubicBezTo>
                    <a:pt x="9105" y="4900"/>
                    <a:pt x="8507" y="4553"/>
                    <a:pt x="8192" y="3923"/>
                  </a:cubicBezTo>
                  <a:lnTo>
                    <a:pt x="7908" y="3324"/>
                  </a:lnTo>
                  <a:cubicBezTo>
                    <a:pt x="7877" y="3198"/>
                    <a:pt x="7908" y="3041"/>
                    <a:pt x="8034" y="2883"/>
                  </a:cubicBezTo>
                  <a:lnTo>
                    <a:pt x="8349" y="2568"/>
                  </a:lnTo>
                  <a:cubicBezTo>
                    <a:pt x="8979" y="1938"/>
                    <a:pt x="9735" y="1812"/>
                    <a:pt x="10271" y="1812"/>
                  </a:cubicBezTo>
                  <a:close/>
                  <a:moveTo>
                    <a:pt x="3939" y="1844"/>
                  </a:moveTo>
                  <a:cubicBezTo>
                    <a:pt x="4474" y="1844"/>
                    <a:pt x="5262" y="1970"/>
                    <a:pt x="5892" y="2600"/>
                  </a:cubicBezTo>
                  <a:lnTo>
                    <a:pt x="6207" y="2915"/>
                  </a:lnTo>
                  <a:cubicBezTo>
                    <a:pt x="6333" y="3041"/>
                    <a:pt x="6364" y="3230"/>
                    <a:pt x="6301" y="3387"/>
                  </a:cubicBezTo>
                  <a:lnTo>
                    <a:pt x="6018" y="3986"/>
                  </a:lnTo>
                  <a:cubicBezTo>
                    <a:pt x="5703" y="4585"/>
                    <a:pt x="5104" y="4963"/>
                    <a:pt x="4443" y="4963"/>
                  </a:cubicBezTo>
                  <a:lnTo>
                    <a:pt x="3781" y="4963"/>
                  </a:lnTo>
                  <a:cubicBezTo>
                    <a:pt x="2647" y="4963"/>
                    <a:pt x="1702" y="4018"/>
                    <a:pt x="1702" y="2883"/>
                  </a:cubicBezTo>
                  <a:lnTo>
                    <a:pt x="1702" y="2537"/>
                  </a:lnTo>
                  <a:lnTo>
                    <a:pt x="1733" y="2537"/>
                  </a:lnTo>
                  <a:cubicBezTo>
                    <a:pt x="1733" y="2285"/>
                    <a:pt x="1891" y="2127"/>
                    <a:pt x="2111" y="2127"/>
                  </a:cubicBezTo>
                  <a:cubicBezTo>
                    <a:pt x="2395" y="2127"/>
                    <a:pt x="2678" y="2096"/>
                    <a:pt x="2899" y="2001"/>
                  </a:cubicBezTo>
                  <a:cubicBezTo>
                    <a:pt x="3277" y="1907"/>
                    <a:pt x="3623" y="1844"/>
                    <a:pt x="3939" y="1844"/>
                  </a:cubicBezTo>
                  <a:close/>
                  <a:moveTo>
                    <a:pt x="13784" y="1"/>
                  </a:moveTo>
                  <a:cubicBezTo>
                    <a:pt x="13713" y="1"/>
                    <a:pt x="13642" y="16"/>
                    <a:pt x="13579" y="48"/>
                  </a:cubicBezTo>
                  <a:lnTo>
                    <a:pt x="13043" y="331"/>
                  </a:lnTo>
                  <a:cubicBezTo>
                    <a:pt x="12798" y="445"/>
                    <a:pt x="12552" y="502"/>
                    <a:pt x="12299" y="502"/>
                  </a:cubicBezTo>
                  <a:cubicBezTo>
                    <a:pt x="12131" y="502"/>
                    <a:pt x="11960" y="476"/>
                    <a:pt x="11783" y="426"/>
                  </a:cubicBezTo>
                  <a:cubicBezTo>
                    <a:pt x="11291" y="283"/>
                    <a:pt x="10793" y="213"/>
                    <a:pt x="10307" y="213"/>
                  </a:cubicBezTo>
                  <a:cubicBezTo>
                    <a:pt x="9083" y="213"/>
                    <a:pt x="7932" y="654"/>
                    <a:pt x="7121" y="1466"/>
                  </a:cubicBezTo>
                  <a:lnTo>
                    <a:pt x="7089" y="1497"/>
                  </a:lnTo>
                  <a:lnTo>
                    <a:pt x="7058" y="1466"/>
                  </a:lnTo>
                  <a:cubicBezTo>
                    <a:pt x="6246" y="654"/>
                    <a:pt x="5127" y="213"/>
                    <a:pt x="3898" y="213"/>
                  </a:cubicBezTo>
                  <a:cubicBezTo>
                    <a:pt x="3410" y="213"/>
                    <a:pt x="2905" y="283"/>
                    <a:pt x="2395" y="426"/>
                  </a:cubicBezTo>
                  <a:cubicBezTo>
                    <a:pt x="2231" y="476"/>
                    <a:pt x="2062" y="502"/>
                    <a:pt x="1892" y="502"/>
                  </a:cubicBezTo>
                  <a:cubicBezTo>
                    <a:pt x="1637" y="502"/>
                    <a:pt x="1380" y="445"/>
                    <a:pt x="1135" y="331"/>
                  </a:cubicBezTo>
                  <a:lnTo>
                    <a:pt x="599" y="48"/>
                  </a:lnTo>
                  <a:cubicBezTo>
                    <a:pt x="546" y="21"/>
                    <a:pt x="487" y="12"/>
                    <a:pt x="427" y="12"/>
                  </a:cubicBezTo>
                  <a:cubicBezTo>
                    <a:pt x="345" y="12"/>
                    <a:pt x="262" y="30"/>
                    <a:pt x="189" y="48"/>
                  </a:cubicBezTo>
                  <a:cubicBezTo>
                    <a:pt x="95" y="111"/>
                    <a:pt x="0" y="237"/>
                    <a:pt x="0" y="394"/>
                  </a:cubicBezTo>
                  <a:lnTo>
                    <a:pt x="0" y="2883"/>
                  </a:lnTo>
                  <a:cubicBezTo>
                    <a:pt x="63" y="4931"/>
                    <a:pt x="1733" y="6601"/>
                    <a:pt x="3781" y="6601"/>
                  </a:cubicBezTo>
                  <a:lnTo>
                    <a:pt x="4443" y="6601"/>
                  </a:lnTo>
                  <a:cubicBezTo>
                    <a:pt x="5514" y="6601"/>
                    <a:pt x="6490" y="6128"/>
                    <a:pt x="7121" y="5278"/>
                  </a:cubicBezTo>
                  <a:cubicBezTo>
                    <a:pt x="7751" y="6128"/>
                    <a:pt x="8727" y="6601"/>
                    <a:pt x="9798" y="6601"/>
                  </a:cubicBezTo>
                  <a:lnTo>
                    <a:pt x="10460" y="6601"/>
                  </a:lnTo>
                  <a:cubicBezTo>
                    <a:pt x="12508" y="6601"/>
                    <a:pt x="14178" y="4931"/>
                    <a:pt x="14178" y="2883"/>
                  </a:cubicBezTo>
                  <a:lnTo>
                    <a:pt x="14178" y="394"/>
                  </a:lnTo>
                  <a:cubicBezTo>
                    <a:pt x="14178" y="237"/>
                    <a:pt x="14083" y="142"/>
                    <a:pt x="13989" y="48"/>
                  </a:cubicBezTo>
                  <a:cubicBezTo>
                    <a:pt x="13926" y="16"/>
                    <a:pt x="13855" y="1"/>
                    <a:pt x="13784"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96" name="Google Shape;8796;p95"/>
            <p:cNvSpPr/>
            <p:nvPr/>
          </p:nvSpPr>
          <p:spPr>
            <a:xfrm>
              <a:off x="-12161450" y="3503725"/>
              <a:ext cx="41775" cy="62250"/>
            </a:xfrm>
            <a:custGeom>
              <a:avLst/>
              <a:gdLst/>
              <a:ahLst/>
              <a:cxnLst/>
              <a:rect l="l" t="t" r="r" b="b"/>
              <a:pathLst>
                <a:path w="1671" h="2490" extrusionOk="0">
                  <a:moveTo>
                    <a:pt x="0" y="1"/>
                  </a:moveTo>
                  <a:lnTo>
                    <a:pt x="0" y="1670"/>
                  </a:lnTo>
                  <a:cubicBezTo>
                    <a:pt x="0" y="2143"/>
                    <a:pt x="378" y="2490"/>
                    <a:pt x="851" y="2490"/>
                  </a:cubicBezTo>
                  <a:cubicBezTo>
                    <a:pt x="1324" y="2490"/>
                    <a:pt x="1670" y="2143"/>
                    <a:pt x="1670" y="1670"/>
                  </a:cubicBezTo>
                  <a:lnTo>
                    <a:pt x="1670"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97" name="Google Shape;8797;p95"/>
            <p:cNvSpPr/>
            <p:nvPr/>
          </p:nvSpPr>
          <p:spPr>
            <a:xfrm>
              <a:off x="-12161450" y="3350150"/>
              <a:ext cx="41775" cy="133125"/>
            </a:xfrm>
            <a:custGeom>
              <a:avLst/>
              <a:gdLst/>
              <a:ahLst/>
              <a:cxnLst/>
              <a:rect l="l" t="t" r="r" b="b"/>
              <a:pathLst>
                <a:path w="1671" h="5325" extrusionOk="0">
                  <a:moveTo>
                    <a:pt x="0" y="0"/>
                  </a:moveTo>
                  <a:lnTo>
                    <a:pt x="0" y="5325"/>
                  </a:lnTo>
                  <a:lnTo>
                    <a:pt x="1670" y="5325"/>
                  </a:lnTo>
                  <a:lnTo>
                    <a:pt x="1670" y="1481"/>
                  </a:lnTo>
                  <a:cubicBezTo>
                    <a:pt x="1009" y="1103"/>
                    <a:pt x="441" y="630"/>
                    <a:pt x="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798" name="Google Shape;8798;p95"/>
          <p:cNvGrpSpPr/>
          <p:nvPr/>
        </p:nvGrpSpPr>
        <p:grpSpPr>
          <a:xfrm>
            <a:off x="8826173" y="2436775"/>
            <a:ext cx="473921" cy="474976"/>
            <a:chOff x="-12160675" y="3647875"/>
            <a:chExt cx="352900" cy="353650"/>
          </a:xfrm>
        </p:grpSpPr>
        <p:sp>
          <p:nvSpPr>
            <p:cNvPr id="8799" name="Google Shape;8799;p95"/>
            <p:cNvSpPr/>
            <p:nvPr/>
          </p:nvSpPr>
          <p:spPr>
            <a:xfrm>
              <a:off x="-12059850" y="3958975"/>
              <a:ext cx="149675" cy="42550"/>
            </a:xfrm>
            <a:custGeom>
              <a:avLst/>
              <a:gdLst/>
              <a:ahLst/>
              <a:cxnLst/>
              <a:rect l="l" t="t" r="r" b="b"/>
              <a:pathLst>
                <a:path w="5987" h="1702" extrusionOk="0">
                  <a:moveTo>
                    <a:pt x="1" y="0"/>
                  </a:moveTo>
                  <a:lnTo>
                    <a:pt x="1009" y="1481"/>
                  </a:lnTo>
                  <a:cubicBezTo>
                    <a:pt x="1072" y="1607"/>
                    <a:pt x="1198" y="1702"/>
                    <a:pt x="1355" y="1702"/>
                  </a:cubicBezTo>
                  <a:lnTo>
                    <a:pt x="4663" y="1702"/>
                  </a:lnTo>
                  <a:cubicBezTo>
                    <a:pt x="4821" y="1702"/>
                    <a:pt x="4947" y="1607"/>
                    <a:pt x="5010" y="1481"/>
                  </a:cubicBezTo>
                  <a:lnTo>
                    <a:pt x="5986"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00" name="Google Shape;8800;p95"/>
            <p:cNvSpPr/>
            <p:nvPr/>
          </p:nvSpPr>
          <p:spPr>
            <a:xfrm>
              <a:off x="-11850350" y="3749475"/>
              <a:ext cx="42575" cy="149675"/>
            </a:xfrm>
            <a:custGeom>
              <a:avLst/>
              <a:gdLst/>
              <a:ahLst/>
              <a:cxnLst/>
              <a:rect l="l" t="t" r="r" b="b"/>
              <a:pathLst>
                <a:path w="1703" h="5987" extrusionOk="0">
                  <a:moveTo>
                    <a:pt x="1" y="0"/>
                  </a:moveTo>
                  <a:lnTo>
                    <a:pt x="1" y="5986"/>
                  </a:lnTo>
                  <a:lnTo>
                    <a:pt x="1513" y="4978"/>
                  </a:lnTo>
                  <a:cubicBezTo>
                    <a:pt x="1639" y="4915"/>
                    <a:pt x="1702" y="4789"/>
                    <a:pt x="1702" y="4631"/>
                  </a:cubicBezTo>
                  <a:lnTo>
                    <a:pt x="1702" y="1323"/>
                  </a:lnTo>
                  <a:cubicBezTo>
                    <a:pt x="1702" y="1166"/>
                    <a:pt x="1639" y="1040"/>
                    <a:pt x="1513" y="977"/>
                  </a:cubicBezTo>
                  <a:lnTo>
                    <a:pt x="1"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01" name="Google Shape;8801;p95"/>
            <p:cNvSpPr/>
            <p:nvPr/>
          </p:nvSpPr>
          <p:spPr>
            <a:xfrm>
              <a:off x="-12059850" y="3647875"/>
              <a:ext cx="148875" cy="42550"/>
            </a:xfrm>
            <a:custGeom>
              <a:avLst/>
              <a:gdLst/>
              <a:ahLst/>
              <a:cxnLst/>
              <a:rect l="l" t="t" r="r" b="b"/>
              <a:pathLst>
                <a:path w="5955" h="1702" extrusionOk="0">
                  <a:moveTo>
                    <a:pt x="1355" y="0"/>
                  </a:moveTo>
                  <a:cubicBezTo>
                    <a:pt x="1198" y="0"/>
                    <a:pt x="1072" y="63"/>
                    <a:pt x="977" y="189"/>
                  </a:cubicBezTo>
                  <a:lnTo>
                    <a:pt x="1" y="1701"/>
                  </a:lnTo>
                  <a:lnTo>
                    <a:pt x="5955" y="1701"/>
                  </a:lnTo>
                  <a:lnTo>
                    <a:pt x="4978" y="189"/>
                  </a:lnTo>
                  <a:cubicBezTo>
                    <a:pt x="4947" y="63"/>
                    <a:pt x="4821" y="0"/>
                    <a:pt x="4663"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02" name="Google Shape;8802;p95"/>
            <p:cNvSpPr/>
            <p:nvPr/>
          </p:nvSpPr>
          <p:spPr>
            <a:xfrm>
              <a:off x="-12160675" y="3750250"/>
              <a:ext cx="41775" cy="148900"/>
            </a:xfrm>
            <a:custGeom>
              <a:avLst/>
              <a:gdLst/>
              <a:ahLst/>
              <a:cxnLst/>
              <a:rect l="l" t="t" r="r" b="b"/>
              <a:pathLst>
                <a:path w="1671" h="5956" extrusionOk="0">
                  <a:moveTo>
                    <a:pt x="1671" y="1"/>
                  </a:moveTo>
                  <a:lnTo>
                    <a:pt x="190" y="977"/>
                  </a:lnTo>
                  <a:cubicBezTo>
                    <a:pt x="64" y="1040"/>
                    <a:pt x="1" y="1166"/>
                    <a:pt x="1" y="1324"/>
                  </a:cubicBezTo>
                  <a:lnTo>
                    <a:pt x="1" y="4632"/>
                  </a:lnTo>
                  <a:cubicBezTo>
                    <a:pt x="1" y="4789"/>
                    <a:pt x="64" y="4915"/>
                    <a:pt x="190" y="4978"/>
                  </a:cubicBezTo>
                  <a:lnTo>
                    <a:pt x="1671" y="5955"/>
                  </a:lnTo>
                  <a:lnTo>
                    <a:pt x="1671"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03" name="Google Shape;8803;p95"/>
            <p:cNvSpPr/>
            <p:nvPr/>
          </p:nvSpPr>
          <p:spPr>
            <a:xfrm>
              <a:off x="-12099225" y="3710875"/>
              <a:ext cx="228425" cy="226200"/>
            </a:xfrm>
            <a:custGeom>
              <a:avLst/>
              <a:gdLst/>
              <a:ahLst/>
              <a:cxnLst/>
              <a:rect l="l" t="t" r="r" b="b"/>
              <a:pathLst>
                <a:path w="9137" h="9048" extrusionOk="0">
                  <a:moveTo>
                    <a:pt x="4569" y="820"/>
                  </a:moveTo>
                  <a:cubicBezTo>
                    <a:pt x="6616" y="820"/>
                    <a:pt x="8318" y="2489"/>
                    <a:pt x="8318" y="4537"/>
                  </a:cubicBezTo>
                  <a:cubicBezTo>
                    <a:pt x="8318" y="6553"/>
                    <a:pt x="6616" y="8255"/>
                    <a:pt x="4569" y="8255"/>
                  </a:cubicBezTo>
                  <a:cubicBezTo>
                    <a:pt x="2521" y="8255"/>
                    <a:pt x="882" y="6616"/>
                    <a:pt x="882" y="4537"/>
                  </a:cubicBezTo>
                  <a:cubicBezTo>
                    <a:pt x="882" y="2426"/>
                    <a:pt x="2521" y="820"/>
                    <a:pt x="4569" y="820"/>
                  </a:cubicBezTo>
                  <a:close/>
                  <a:moveTo>
                    <a:pt x="1260" y="0"/>
                  </a:moveTo>
                  <a:cubicBezTo>
                    <a:pt x="599" y="0"/>
                    <a:pt x="0" y="536"/>
                    <a:pt x="0" y="1229"/>
                  </a:cubicBezTo>
                  <a:lnTo>
                    <a:pt x="0" y="7845"/>
                  </a:lnTo>
                  <a:cubicBezTo>
                    <a:pt x="0" y="8507"/>
                    <a:pt x="567" y="9042"/>
                    <a:pt x="1260" y="9042"/>
                  </a:cubicBezTo>
                  <a:lnTo>
                    <a:pt x="7877" y="9042"/>
                  </a:lnTo>
                  <a:cubicBezTo>
                    <a:pt x="7910" y="9046"/>
                    <a:pt x="7944" y="9047"/>
                    <a:pt x="7977" y="9047"/>
                  </a:cubicBezTo>
                  <a:cubicBezTo>
                    <a:pt x="8598" y="9047"/>
                    <a:pt x="9137" y="8503"/>
                    <a:pt x="9137" y="7845"/>
                  </a:cubicBezTo>
                  <a:lnTo>
                    <a:pt x="9137" y="1229"/>
                  </a:lnTo>
                  <a:cubicBezTo>
                    <a:pt x="9137" y="536"/>
                    <a:pt x="8601" y="0"/>
                    <a:pt x="787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04" name="Google Shape;8804;p95"/>
            <p:cNvSpPr/>
            <p:nvPr/>
          </p:nvSpPr>
          <p:spPr>
            <a:xfrm>
              <a:off x="-12056700" y="3751825"/>
              <a:ext cx="144950" cy="144950"/>
            </a:xfrm>
            <a:custGeom>
              <a:avLst/>
              <a:gdLst/>
              <a:ahLst/>
              <a:cxnLst/>
              <a:rect l="l" t="t" r="r" b="b"/>
              <a:pathLst>
                <a:path w="5798" h="5798" extrusionOk="0">
                  <a:moveTo>
                    <a:pt x="2868" y="788"/>
                  </a:moveTo>
                  <a:cubicBezTo>
                    <a:pt x="4033" y="788"/>
                    <a:pt x="4947" y="1733"/>
                    <a:pt x="4947" y="2899"/>
                  </a:cubicBezTo>
                  <a:cubicBezTo>
                    <a:pt x="4947" y="4033"/>
                    <a:pt x="4033" y="4978"/>
                    <a:pt x="2868" y="4978"/>
                  </a:cubicBezTo>
                  <a:cubicBezTo>
                    <a:pt x="1733" y="4978"/>
                    <a:pt x="788" y="4033"/>
                    <a:pt x="788" y="2899"/>
                  </a:cubicBezTo>
                  <a:cubicBezTo>
                    <a:pt x="788" y="1733"/>
                    <a:pt x="1733" y="788"/>
                    <a:pt x="2868" y="788"/>
                  </a:cubicBezTo>
                  <a:close/>
                  <a:moveTo>
                    <a:pt x="2868" y="1"/>
                  </a:moveTo>
                  <a:cubicBezTo>
                    <a:pt x="1261" y="1"/>
                    <a:pt x="1" y="1324"/>
                    <a:pt x="1" y="2899"/>
                  </a:cubicBezTo>
                  <a:cubicBezTo>
                    <a:pt x="1" y="4506"/>
                    <a:pt x="1292" y="5798"/>
                    <a:pt x="2868" y="5798"/>
                  </a:cubicBezTo>
                  <a:cubicBezTo>
                    <a:pt x="4474" y="5798"/>
                    <a:pt x="5797" y="4506"/>
                    <a:pt x="5797" y="2899"/>
                  </a:cubicBezTo>
                  <a:cubicBezTo>
                    <a:pt x="5797" y="1324"/>
                    <a:pt x="4474" y="1"/>
                    <a:pt x="2868"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05" name="Google Shape;8805;p95"/>
            <p:cNvSpPr/>
            <p:nvPr/>
          </p:nvSpPr>
          <p:spPr>
            <a:xfrm>
              <a:off x="-12016525" y="3792775"/>
              <a:ext cx="63025" cy="63050"/>
            </a:xfrm>
            <a:custGeom>
              <a:avLst/>
              <a:gdLst/>
              <a:ahLst/>
              <a:cxnLst/>
              <a:rect l="l" t="t" r="r" b="b"/>
              <a:pathLst>
                <a:path w="2521" h="2522" extrusionOk="0">
                  <a:moveTo>
                    <a:pt x="1261" y="1"/>
                  </a:moveTo>
                  <a:cubicBezTo>
                    <a:pt x="567" y="1"/>
                    <a:pt x="0" y="537"/>
                    <a:pt x="0" y="1261"/>
                  </a:cubicBezTo>
                  <a:cubicBezTo>
                    <a:pt x="0" y="1954"/>
                    <a:pt x="567" y="2521"/>
                    <a:pt x="1261" y="2521"/>
                  </a:cubicBezTo>
                  <a:cubicBezTo>
                    <a:pt x="1954" y="2521"/>
                    <a:pt x="2521" y="1954"/>
                    <a:pt x="2521" y="1261"/>
                  </a:cubicBezTo>
                  <a:cubicBezTo>
                    <a:pt x="2521" y="537"/>
                    <a:pt x="1954" y="1"/>
                    <a:pt x="126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806" name="Google Shape;8806;p95"/>
          <p:cNvGrpSpPr/>
          <p:nvPr/>
        </p:nvGrpSpPr>
        <p:grpSpPr>
          <a:xfrm>
            <a:off x="8840461" y="3029381"/>
            <a:ext cx="472847" cy="474976"/>
            <a:chOff x="-12160675" y="4081850"/>
            <a:chExt cx="352100" cy="353650"/>
          </a:xfrm>
        </p:grpSpPr>
        <p:sp>
          <p:nvSpPr>
            <p:cNvPr id="8807" name="Google Shape;8807;p95"/>
            <p:cNvSpPr/>
            <p:nvPr/>
          </p:nvSpPr>
          <p:spPr>
            <a:xfrm>
              <a:off x="-12014950" y="4081850"/>
              <a:ext cx="61450" cy="62275"/>
            </a:xfrm>
            <a:custGeom>
              <a:avLst/>
              <a:gdLst/>
              <a:ahLst/>
              <a:cxnLst/>
              <a:rect l="l" t="t" r="r" b="b"/>
              <a:pathLst>
                <a:path w="2458" h="2491" extrusionOk="0">
                  <a:moveTo>
                    <a:pt x="1198" y="0"/>
                  </a:moveTo>
                  <a:cubicBezTo>
                    <a:pt x="536" y="0"/>
                    <a:pt x="0" y="599"/>
                    <a:pt x="0" y="1260"/>
                  </a:cubicBezTo>
                  <a:cubicBezTo>
                    <a:pt x="0" y="1922"/>
                    <a:pt x="536" y="2489"/>
                    <a:pt x="1198" y="2489"/>
                  </a:cubicBezTo>
                  <a:cubicBezTo>
                    <a:pt x="1216" y="2490"/>
                    <a:pt x="1235" y="2490"/>
                    <a:pt x="1253" y="2490"/>
                  </a:cubicBezTo>
                  <a:cubicBezTo>
                    <a:pt x="1892" y="2490"/>
                    <a:pt x="2458" y="1965"/>
                    <a:pt x="2458" y="1260"/>
                  </a:cubicBezTo>
                  <a:cubicBezTo>
                    <a:pt x="2458" y="599"/>
                    <a:pt x="1922" y="0"/>
                    <a:pt x="1198"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08" name="Google Shape;8808;p95"/>
            <p:cNvSpPr/>
            <p:nvPr/>
          </p:nvSpPr>
          <p:spPr>
            <a:xfrm>
              <a:off x="-12077175" y="4352000"/>
              <a:ext cx="186700" cy="83500"/>
            </a:xfrm>
            <a:custGeom>
              <a:avLst/>
              <a:gdLst/>
              <a:ahLst/>
              <a:cxnLst/>
              <a:rect l="l" t="t" r="r" b="b"/>
              <a:pathLst>
                <a:path w="7468" h="3340" extrusionOk="0">
                  <a:moveTo>
                    <a:pt x="1639" y="0"/>
                  </a:moveTo>
                  <a:cubicBezTo>
                    <a:pt x="1166" y="0"/>
                    <a:pt x="820" y="347"/>
                    <a:pt x="820" y="819"/>
                  </a:cubicBezTo>
                  <a:lnTo>
                    <a:pt x="820" y="1670"/>
                  </a:lnTo>
                  <a:cubicBezTo>
                    <a:pt x="347" y="1670"/>
                    <a:pt x="0" y="2048"/>
                    <a:pt x="0" y="2521"/>
                  </a:cubicBezTo>
                  <a:lnTo>
                    <a:pt x="0" y="2899"/>
                  </a:lnTo>
                  <a:cubicBezTo>
                    <a:pt x="0" y="3151"/>
                    <a:pt x="189" y="3340"/>
                    <a:pt x="410" y="3340"/>
                  </a:cubicBezTo>
                  <a:lnTo>
                    <a:pt x="7026" y="3340"/>
                  </a:lnTo>
                  <a:cubicBezTo>
                    <a:pt x="7278" y="3340"/>
                    <a:pt x="7467" y="3151"/>
                    <a:pt x="7467" y="2899"/>
                  </a:cubicBezTo>
                  <a:lnTo>
                    <a:pt x="7467" y="2521"/>
                  </a:lnTo>
                  <a:cubicBezTo>
                    <a:pt x="7467" y="2048"/>
                    <a:pt x="7121" y="1670"/>
                    <a:pt x="6648" y="1670"/>
                  </a:cubicBezTo>
                  <a:lnTo>
                    <a:pt x="6648" y="819"/>
                  </a:lnTo>
                  <a:cubicBezTo>
                    <a:pt x="6616" y="347"/>
                    <a:pt x="6207" y="0"/>
                    <a:pt x="576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09" name="Google Shape;8809;p95"/>
            <p:cNvSpPr/>
            <p:nvPr/>
          </p:nvSpPr>
          <p:spPr>
            <a:xfrm>
              <a:off x="-11911775" y="4186000"/>
              <a:ext cx="103200" cy="101425"/>
            </a:xfrm>
            <a:custGeom>
              <a:avLst/>
              <a:gdLst/>
              <a:ahLst/>
              <a:cxnLst/>
              <a:rect l="l" t="t" r="r" b="b"/>
              <a:pathLst>
                <a:path w="4128" h="4057" extrusionOk="0">
                  <a:moveTo>
                    <a:pt x="2060" y="1"/>
                  </a:moveTo>
                  <a:cubicBezTo>
                    <a:pt x="1914" y="1"/>
                    <a:pt x="1765" y="72"/>
                    <a:pt x="1670" y="213"/>
                  </a:cubicBezTo>
                  <a:lnTo>
                    <a:pt x="1198" y="1190"/>
                  </a:lnTo>
                  <a:lnTo>
                    <a:pt x="221" y="1663"/>
                  </a:lnTo>
                  <a:cubicBezTo>
                    <a:pt x="63" y="1757"/>
                    <a:pt x="0" y="1852"/>
                    <a:pt x="0" y="2009"/>
                  </a:cubicBezTo>
                  <a:cubicBezTo>
                    <a:pt x="0" y="2167"/>
                    <a:pt x="63" y="2324"/>
                    <a:pt x="221" y="2356"/>
                  </a:cubicBezTo>
                  <a:lnTo>
                    <a:pt x="1198" y="2828"/>
                  </a:lnTo>
                  <a:lnTo>
                    <a:pt x="1670" y="3836"/>
                  </a:lnTo>
                  <a:cubicBezTo>
                    <a:pt x="1765" y="3994"/>
                    <a:pt x="1891" y="4057"/>
                    <a:pt x="2048" y="4057"/>
                  </a:cubicBezTo>
                  <a:cubicBezTo>
                    <a:pt x="2206" y="4057"/>
                    <a:pt x="2363" y="3994"/>
                    <a:pt x="2395" y="3836"/>
                  </a:cubicBezTo>
                  <a:lnTo>
                    <a:pt x="2867" y="2828"/>
                  </a:lnTo>
                  <a:lnTo>
                    <a:pt x="3907" y="2356"/>
                  </a:lnTo>
                  <a:cubicBezTo>
                    <a:pt x="4065" y="2293"/>
                    <a:pt x="4128" y="2167"/>
                    <a:pt x="4128" y="2009"/>
                  </a:cubicBezTo>
                  <a:cubicBezTo>
                    <a:pt x="4128" y="1852"/>
                    <a:pt x="4033" y="1757"/>
                    <a:pt x="3939" y="1663"/>
                  </a:cubicBezTo>
                  <a:lnTo>
                    <a:pt x="2899" y="1190"/>
                  </a:lnTo>
                  <a:lnTo>
                    <a:pt x="2426" y="213"/>
                  </a:lnTo>
                  <a:cubicBezTo>
                    <a:pt x="2348" y="72"/>
                    <a:pt x="2206" y="1"/>
                    <a:pt x="206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10" name="Google Shape;8810;p95"/>
            <p:cNvSpPr/>
            <p:nvPr/>
          </p:nvSpPr>
          <p:spPr>
            <a:xfrm>
              <a:off x="-12160675" y="4186000"/>
              <a:ext cx="104000" cy="101425"/>
            </a:xfrm>
            <a:custGeom>
              <a:avLst/>
              <a:gdLst/>
              <a:ahLst/>
              <a:cxnLst/>
              <a:rect l="l" t="t" r="r" b="b"/>
              <a:pathLst>
                <a:path w="4160" h="4057" extrusionOk="0">
                  <a:moveTo>
                    <a:pt x="2092" y="1"/>
                  </a:moveTo>
                  <a:cubicBezTo>
                    <a:pt x="1946" y="1"/>
                    <a:pt x="1797" y="72"/>
                    <a:pt x="1702" y="213"/>
                  </a:cubicBezTo>
                  <a:lnTo>
                    <a:pt x="1230" y="1190"/>
                  </a:lnTo>
                  <a:lnTo>
                    <a:pt x="221" y="1663"/>
                  </a:lnTo>
                  <a:cubicBezTo>
                    <a:pt x="64" y="1757"/>
                    <a:pt x="1" y="1852"/>
                    <a:pt x="1" y="2009"/>
                  </a:cubicBezTo>
                  <a:cubicBezTo>
                    <a:pt x="1" y="2167"/>
                    <a:pt x="64" y="2324"/>
                    <a:pt x="221" y="2387"/>
                  </a:cubicBezTo>
                  <a:lnTo>
                    <a:pt x="1230" y="2860"/>
                  </a:lnTo>
                  <a:lnTo>
                    <a:pt x="1702" y="3836"/>
                  </a:lnTo>
                  <a:cubicBezTo>
                    <a:pt x="1797" y="3994"/>
                    <a:pt x="1923" y="4057"/>
                    <a:pt x="2080" y="4057"/>
                  </a:cubicBezTo>
                  <a:cubicBezTo>
                    <a:pt x="2238" y="4057"/>
                    <a:pt x="2395" y="3994"/>
                    <a:pt x="2427" y="3836"/>
                  </a:cubicBezTo>
                  <a:lnTo>
                    <a:pt x="2899" y="2860"/>
                  </a:lnTo>
                  <a:lnTo>
                    <a:pt x="3876" y="2387"/>
                  </a:lnTo>
                  <a:cubicBezTo>
                    <a:pt x="4034" y="2324"/>
                    <a:pt x="4160" y="2167"/>
                    <a:pt x="4160" y="2009"/>
                  </a:cubicBezTo>
                  <a:cubicBezTo>
                    <a:pt x="4160" y="1852"/>
                    <a:pt x="4065" y="1694"/>
                    <a:pt x="3939" y="1663"/>
                  </a:cubicBezTo>
                  <a:lnTo>
                    <a:pt x="2931" y="1190"/>
                  </a:lnTo>
                  <a:lnTo>
                    <a:pt x="2458" y="213"/>
                  </a:lnTo>
                  <a:cubicBezTo>
                    <a:pt x="2380" y="72"/>
                    <a:pt x="2238" y="1"/>
                    <a:pt x="2092"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11" name="Google Shape;8811;p95"/>
            <p:cNvSpPr/>
            <p:nvPr/>
          </p:nvSpPr>
          <p:spPr>
            <a:xfrm>
              <a:off x="-12049600" y="4144075"/>
              <a:ext cx="127600" cy="67750"/>
            </a:xfrm>
            <a:custGeom>
              <a:avLst/>
              <a:gdLst/>
              <a:ahLst/>
              <a:cxnLst/>
              <a:rect l="l" t="t" r="r" b="b"/>
              <a:pathLst>
                <a:path w="5104" h="2710" extrusionOk="0">
                  <a:moveTo>
                    <a:pt x="851" y="0"/>
                  </a:moveTo>
                  <a:cubicBezTo>
                    <a:pt x="819" y="32"/>
                    <a:pt x="662" y="63"/>
                    <a:pt x="599" y="189"/>
                  </a:cubicBezTo>
                  <a:cubicBezTo>
                    <a:pt x="63" y="945"/>
                    <a:pt x="0" y="1890"/>
                    <a:pt x="347" y="2710"/>
                  </a:cubicBezTo>
                  <a:lnTo>
                    <a:pt x="2394" y="1670"/>
                  </a:lnTo>
                  <a:cubicBezTo>
                    <a:pt x="2426" y="1638"/>
                    <a:pt x="2521" y="1638"/>
                    <a:pt x="2552" y="1638"/>
                  </a:cubicBezTo>
                  <a:cubicBezTo>
                    <a:pt x="2647" y="1638"/>
                    <a:pt x="2678" y="1638"/>
                    <a:pt x="2710" y="1670"/>
                  </a:cubicBezTo>
                  <a:lnTo>
                    <a:pt x="4757" y="2710"/>
                  </a:lnTo>
                  <a:cubicBezTo>
                    <a:pt x="5104" y="1890"/>
                    <a:pt x="5041" y="945"/>
                    <a:pt x="4537" y="189"/>
                  </a:cubicBezTo>
                  <a:cubicBezTo>
                    <a:pt x="4442" y="63"/>
                    <a:pt x="4316" y="0"/>
                    <a:pt x="4159"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12" name="Google Shape;8812;p95"/>
            <p:cNvSpPr/>
            <p:nvPr/>
          </p:nvSpPr>
          <p:spPr>
            <a:xfrm>
              <a:off x="-12033850" y="4212600"/>
              <a:ext cx="99250" cy="118150"/>
            </a:xfrm>
            <a:custGeom>
              <a:avLst/>
              <a:gdLst/>
              <a:ahLst/>
              <a:cxnLst/>
              <a:rect l="l" t="t" r="r" b="b"/>
              <a:pathLst>
                <a:path w="3970" h="4726" extrusionOk="0">
                  <a:moveTo>
                    <a:pt x="1575" y="0"/>
                  </a:moveTo>
                  <a:lnTo>
                    <a:pt x="0" y="788"/>
                  </a:lnTo>
                  <a:lnTo>
                    <a:pt x="662" y="4726"/>
                  </a:lnTo>
                  <a:lnTo>
                    <a:pt x="3308" y="4726"/>
                  </a:lnTo>
                  <a:lnTo>
                    <a:pt x="3970" y="788"/>
                  </a:lnTo>
                  <a:lnTo>
                    <a:pt x="2395" y="0"/>
                  </a:lnTo>
                  <a:lnTo>
                    <a:pt x="2395" y="1827"/>
                  </a:lnTo>
                  <a:cubicBezTo>
                    <a:pt x="2395" y="2048"/>
                    <a:pt x="2206" y="2268"/>
                    <a:pt x="1954" y="2268"/>
                  </a:cubicBezTo>
                  <a:cubicBezTo>
                    <a:pt x="1733" y="2268"/>
                    <a:pt x="1575" y="2048"/>
                    <a:pt x="1575" y="1827"/>
                  </a:cubicBezTo>
                  <a:lnTo>
                    <a:pt x="1575"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813" name="Google Shape;8813;p95"/>
          <p:cNvGrpSpPr/>
          <p:nvPr/>
        </p:nvGrpSpPr>
        <p:grpSpPr>
          <a:xfrm>
            <a:off x="6447081" y="3661973"/>
            <a:ext cx="473888" cy="474203"/>
            <a:chOff x="-10391650" y="3180600"/>
            <a:chExt cx="352875" cy="353075"/>
          </a:xfrm>
        </p:grpSpPr>
        <p:sp>
          <p:nvSpPr>
            <p:cNvPr id="8814" name="Google Shape;8814;p95"/>
            <p:cNvSpPr/>
            <p:nvPr/>
          </p:nvSpPr>
          <p:spPr>
            <a:xfrm>
              <a:off x="-10390875" y="3263500"/>
              <a:ext cx="352100" cy="42550"/>
            </a:xfrm>
            <a:custGeom>
              <a:avLst/>
              <a:gdLst/>
              <a:ahLst/>
              <a:cxnLst/>
              <a:rect l="l" t="t" r="r" b="b"/>
              <a:pathLst>
                <a:path w="14084" h="1702" extrusionOk="0">
                  <a:moveTo>
                    <a:pt x="820" y="1"/>
                  </a:moveTo>
                  <a:cubicBezTo>
                    <a:pt x="347" y="1"/>
                    <a:pt x="1" y="379"/>
                    <a:pt x="1" y="851"/>
                  </a:cubicBezTo>
                  <a:lnTo>
                    <a:pt x="1" y="1261"/>
                  </a:lnTo>
                  <a:cubicBezTo>
                    <a:pt x="1" y="1513"/>
                    <a:pt x="190" y="1702"/>
                    <a:pt x="410" y="1702"/>
                  </a:cubicBezTo>
                  <a:lnTo>
                    <a:pt x="13674" y="1702"/>
                  </a:lnTo>
                  <a:cubicBezTo>
                    <a:pt x="13894" y="1702"/>
                    <a:pt x="14083" y="1513"/>
                    <a:pt x="14083" y="1261"/>
                  </a:cubicBezTo>
                  <a:lnTo>
                    <a:pt x="14083" y="851"/>
                  </a:lnTo>
                  <a:cubicBezTo>
                    <a:pt x="14083" y="410"/>
                    <a:pt x="13705" y="1"/>
                    <a:pt x="13264"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15" name="Google Shape;8815;p95"/>
            <p:cNvSpPr/>
            <p:nvPr/>
          </p:nvSpPr>
          <p:spPr>
            <a:xfrm>
              <a:off x="-10391650" y="3451750"/>
              <a:ext cx="352875" cy="81925"/>
            </a:xfrm>
            <a:custGeom>
              <a:avLst/>
              <a:gdLst/>
              <a:ahLst/>
              <a:cxnLst/>
              <a:rect l="l" t="t" r="r" b="b"/>
              <a:pathLst>
                <a:path w="14115" h="3277" extrusionOk="0">
                  <a:moveTo>
                    <a:pt x="2079" y="0"/>
                  </a:moveTo>
                  <a:cubicBezTo>
                    <a:pt x="1418" y="0"/>
                    <a:pt x="819" y="536"/>
                    <a:pt x="819" y="1229"/>
                  </a:cubicBezTo>
                  <a:lnTo>
                    <a:pt x="819" y="1607"/>
                  </a:lnTo>
                  <a:cubicBezTo>
                    <a:pt x="347" y="1607"/>
                    <a:pt x="0" y="1954"/>
                    <a:pt x="0" y="2458"/>
                  </a:cubicBezTo>
                  <a:lnTo>
                    <a:pt x="0" y="2867"/>
                  </a:lnTo>
                  <a:cubicBezTo>
                    <a:pt x="0" y="3119"/>
                    <a:pt x="189" y="3277"/>
                    <a:pt x="378" y="3277"/>
                  </a:cubicBezTo>
                  <a:lnTo>
                    <a:pt x="13642" y="3277"/>
                  </a:lnTo>
                  <a:cubicBezTo>
                    <a:pt x="13894" y="3277"/>
                    <a:pt x="14083" y="3088"/>
                    <a:pt x="14083" y="2867"/>
                  </a:cubicBezTo>
                  <a:lnTo>
                    <a:pt x="14083" y="2458"/>
                  </a:lnTo>
                  <a:cubicBezTo>
                    <a:pt x="14114" y="1954"/>
                    <a:pt x="13736" y="1607"/>
                    <a:pt x="13295" y="1607"/>
                  </a:cubicBezTo>
                  <a:lnTo>
                    <a:pt x="13295" y="1229"/>
                  </a:lnTo>
                  <a:cubicBezTo>
                    <a:pt x="13295" y="567"/>
                    <a:pt x="12760" y="0"/>
                    <a:pt x="12035"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16" name="Google Shape;8816;p95"/>
            <p:cNvSpPr/>
            <p:nvPr/>
          </p:nvSpPr>
          <p:spPr>
            <a:xfrm>
              <a:off x="-10327075" y="3180600"/>
              <a:ext cx="223700" cy="62450"/>
            </a:xfrm>
            <a:custGeom>
              <a:avLst/>
              <a:gdLst/>
              <a:ahLst/>
              <a:cxnLst/>
              <a:rect l="l" t="t" r="r" b="b"/>
              <a:pathLst>
                <a:path w="8948" h="2498" extrusionOk="0">
                  <a:moveTo>
                    <a:pt x="4490" y="1"/>
                  </a:moveTo>
                  <a:cubicBezTo>
                    <a:pt x="4419" y="1"/>
                    <a:pt x="4348" y="24"/>
                    <a:pt x="4285" y="72"/>
                  </a:cubicBezTo>
                  <a:lnTo>
                    <a:pt x="0" y="2498"/>
                  </a:lnTo>
                  <a:lnTo>
                    <a:pt x="8948" y="2498"/>
                  </a:lnTo>
                  <a:lnTo>
                    <a:pt x="4695" y="72"/>
                  </a:lnTo>
                  <a:cubicBezTo>
                    <a:pt x="4632" y="24"/>
                    <a:pt x="4561" y="1"/>
                    <a:pt x="449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17" name="Google Shape;8817;p95"/>
            <p:cNvSpPr/>
            <p:nvPr/>
          </p:nvSpPr>
          <p:spPr>
            <a:xfrm>
              <a:off x="-10245950" y="3325725"/>
              <a:ext cx="61450" cy="104775"/>
            </a:xfrm>
            <a:custGeom>
              <a:avLst/>
              <a:gdLst/>
              <a:ahLst/>
              <a:cxnLst/>
              <a:rect l="l" t="t" r="r" b="b"/>
              <a:pathLst>
                <a:path w="2458" h="4191" extrusionOk="0">
                  <a:moveTo>
                    <a:pt x="0" y="1"/>
                  </a:moveTo>
                  <a:lnTo>
                    <a:pt x="0" y="4191"/>
                  </a:lnTo>
                  <a:lnTo>
                    <a:pt x="2458" y="4191"/>
                  </a:lnTo>
                  <a:lnTo>
                    <a:pt x="2458"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18" name="Google Shape;8818;p95"/>
            <p:cNvSpPr/>
            <p:nvPr/>
          </p:nvSpPr>
          <p:spPr>
            <a:xfrm>
              <a:off x="-10142775" y="3325725"/>
              <a:ext cx="63025" cy="104775"/>
            </a:xfrm>
            <a:custGeom>
              <a:avLst/>
              <a:gdLst/>
              <a:ahLst/>
              <a:cxnLst/>
              <a:rect l="l" t="t" r="r" b="b"/>
              <a:pathLst>
                <a:path w="2521" h="4191" extrusionOk="0">
                  <a:moveTo>
                    <a:pt x="1" y="1"/>
                  </a:moveTo>
                  <a:lnTo>
                    <a:pt x="1" y="4191"/>
                  </a:lnTo>
                  <a:lnTo>
                    <a:pt x="2521" y="4191"/>
                  </a:lnTo>
                  <a:lnTo>
                    <a:pt x="2521"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19" name="Google Shape;8819;p95"/>
            <p:cNvSpPr/>
            <p:nvPr/>
          </p:nvSpPr>
          <p:spPr>
            <a:xfrm>
              <a:off x="-10350700" y="3325725"/>
              <a:ext cx="62250" cy="104775"/>
            </a:xfrm>
            <a:custGeom>
              <a:avLst/>
              <a:gdLst/>
              <a:ahLst/>
              <a:cxnLst/>
              <a:rect l="l" t="t" r="r" b="b"/>
              <a:pathLst>
                <a:path w="2490" h="4191" extrusionOk="0">
                  <a:moveTo>
                    <a:pt x="0" y="1"/>
                  </a:moveTo>
                  <a:lnTo>
                    <a:pt x="0" y="4191"/>
                  </a:lnTo>
                  <a:lnTo>
                    <a:pt x="2489" y="4191"/>
                  </a:lnTo>
                  <a:lnTo>
                    <a:pt x="2489"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820" name="Google Shape;8820;p95"/>
          <p:cNvGrpSpPr/>
          <p:nvPr/>
        </p:nvGrpSpPr>
        <p:grpSpPr>
          <a:xfrm>
            <a:off x="6447081" y="4297704"/>
            <a:ext cx="472847" cy="471853"/>
            <a:chOff x="-10390875" y="3616350"/>
            <a:chExt cx="352100" cy="351325"/>
          </a:xfrm>
        </p:grpSpPr>
        <p:sp>
          <p:nvSpPr>
            <p:cNvPr id="8821" name="Google Shape;8821;p95"/>
            <p:cNvSpPr/>
            <p:nvPr/>
          </p:nvSpPr>
          <p:spPr>
            <a:xfrm>
              <a:off x="-10308950" y="3780175"/>
              <a:ext cx="186675" cy="104800"/>
            </a:xfrm>
            <a:custGeom>
              <a:avLst/>
              <a:gdLst/>
              <a:ahLst/>
              <a:cxnLst/>
              <a:rect l="l" t="t" r="r" b="b"/>
              <a:pathLst>
                <a:path w="7467" h="4192" extrusionOk="0">
                  <a:moveTo>
                    <a:pt x="0" y="1"/>
                  </a:moveTo>
                  <a:lnTo>
                    <a:pt x="0" y="4191"/>
                  </a:lnTo>
                  <a:lnTo>
                    <a:pt x="7467" y="4191"/>
                  </a:lnTo>
                  <a:lnTo>
                    <a:pt x="7467"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22" name="Google Shape;8822;p95"/>
            <p:cNvSpPr/>
            <p:nvPr/>
          </p:nvSpPr>
          <p:spPr>
            <a:xfrm>
              <a:off x="-10390875" y="3698275"/>
              <a:ext cx="352100" cy="269400"/>
            </a:xfrm>
            <a:custGeom>
              <a:avLst/>
              <a:gdLst/>
              <a:ahLst/>
              <a:cxnLst/>
              <a:rect l="l" t="t" r="r" b="b"/>
              <a:pathLst>
                <a:path w="14084" h="10776" extrusionOk="0">
                  <a:moveTo>
                    <a:pt x="11216" y="2426"/>
                  </a:moveTo>
                  <a:cubicBezTo>
                    <a:pt x="11468" y="2426"/>
                    <a:pt x="11626" y="2615"/>
                    <a:pt x="11626" y="2867"/>
                  </a:cubicBezTo>
                  <a:lnTo>
                    <a:pt x="11626" y="7845"/>
                  </a:lnTo>
                  <a:cubicBezTo>
                    <a:pt x="11626" y="8097"/>
                    <a:pt x="11437" y="8255"/>
                    <a:pt x="11216" y="8255"/>
                  </a:cubicBezTo>
                  <a:lnTo>
                    <a:pt x="2931" y="8255"/>
                  </a:lnTo>
                  <a:cubicBezTo>
                    <a:pt x="2678" y="8255"/>
                    <a:pt x="2489" y="8066"/>
                    <a:pt x="2489" y="7845"/>
                  </a:cubicBezTo>
                  <a:lnTo>
                    <a:pt x="2489" y="2867"/>
                  </a:lnTo>
                  <a:cubicBezTo>
                    <a:pt x="2489" y="2615"/>
                    <a:pt x="2678" y="2426"/>
                    <a:pt x="2931" y="2426"/>
                  </a:cubicBezTo>
                  <a:close/>
                  <a:moveTo>
                    <a:pt x="1670" y="0"/>
                  </a:moveTo>
                  <a:cubicBezTo>
                    <a:pt x="757" y="0"/>
                    <a:pt x="1" y="725"/>
                    <a:pt x="1" y="1639"/>
                  </a:cubicBezTo>
                  <a:cubicBezTo>
                    <a:pt x="1" y="2237"/>
                    <a:pt x="316" y="2773"/>
                    <a:pt x="820" y="3056"/>
                  </a:cubicBezTo>
                  <a:lnTo>
                    <a:pt x="820" y="7719"/>
                  </a:lnTo>
                  <a:cubicBezTo>
                    <a:pt x="316" y="7971"/>
                    <a:pt x="1" y="8538"/>
                    <a:pt x="1" y="9137"/>
                  </a:cubicBezTo>
                  <a:cubicBezTo>
                    <a:pt x="1" y="10019"/>
                    <a:pt x="757" y="10775"/>
                    <a:pt x="1670" y="10775"/>
                  </a:cubicBezTo>
                  <a:cubicBezTo>
                    <a:pt x="2237" y="10775"/>
                    <a:pt x="2805" y="10460"/>
                    <a:pt x="3057" y="9956"/>
                  </a:cubicBezTo>
                  <a:lnTo>
                    <a:pt x="11027" y="9956"/>
                  </a:lnTo>
                  <a:cubicBezTo>
                    <a:pt x="11311" y="10460"/>
                    <a:pt x="11846" y="10775"/>
                    <a:pt x="12445" y="10775"/>
                  </a:cubicBezTo>
                  <a:cubicBezTo>
                    <a:pt x="13359" y="10775"/>
                    <a:pt x="14083" y="10019"/>
                    <a:pt x="14083" y="9137"/>
                  </a:cubicBezTo>
                  <a:cubicBezTo>
                    <a:pt x="14083" y="8538"/>
                    <a:pt x="13800" y="7971"/>
                    <a:pt x="13264" y="7719"/>
                  </a:cubicBezTo>
                  <a:lnTo>
                    <a:pt x="13264" y="3056"/>
                  </a:lnTo>
                  <a:cubicBezTo>
                    <a:pt x="13800" y="2741"/>
                    <a:pt x="14083" y="2237"/>
                    <a:pt x="14083" y="1639"/>
                  </a:cubicBezTo>
                  <a:cubicBezTo>
                    <a:pt x="14083" y="725"/>
                    <a:pt x="13359" y="0"/>
                    <a:pt x="12445" y="0"/>
                  </a:cubicBezTo>
                  <a:cubicBezTo>
                    <a:pt x="11846" y="0"/>
                    <a:pt x="11311" y="315"/>
                    <a:pt x="11027" y="820"/>
                  </a:cubicBezTo>
                  <a:lnTo>
                    <a:pt x="3057" y="820"/>
                  </a:lnTo>
                  <a:cubicBezTo>
                    <a:pt x="2805" y="315"/>
                    <a:pt x="2237" y="0"/>
                    <a:pt x="167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23" name="Google Shape;8823;p95"/>
            <p:cNvSpPr/>
            <p:nvPr/>
          </p:nvSpPr>
          <p:spPr>
            <a:xfrm>
              <a:off x="-10268000" y="3616350"/>
              <a:ext cx="103975" cy="81150"/>
            </a:xfrm>
            <a:custGeom>
              <a:avLst/>
              <a:gdLst/>
              <a:ahLst/>
              <a:cxnLst/>
              <a:rect l="l" t="t" r="r" b="b"/>
              <a:pathLst>
                <a:path w="4159" h="3246" extrusionOk="0">
                  <a:moveTo>
                    <a:pt x="2048" y="1"/>
                  </a:moveTo>
                  <a:cubicBezTo>
                    <a:pt x="1387" y="1"/>
                    <a:pt x="851" y="536"/>
                    <a:pt x="851" y="1230"/>
                  </a:cubicBezTo>
                  <a:cubicBezTo>
                    <a:pt x="851" y="1450"/>
                    <a:pt x="914" y="1671"/>
                    <a:pt x="1040" y="1891"/>
                  </a:cubicBezTo>
                  <a:lnTo>
                    <a:pt x="0" y="3246"/>
                  </a:lnTo>
                  <a:lnTo>
                    <a:pt x="1072" y="3246"/>
                  </a:lnTo>
                  <a:lnTo>
                    <a:pt x="1733" y="2364"/>
                  </a:lnTo>
                  <a:cubicBezTo>
                    <a:pt x="1859" y="2395"/>
                    <a:pt x="1985" y="2427"/>
                    <a:pt x="2080" y="2427"/>
                  </a:cubicBezTo>
                  <a:cubicBezTo>
                    <a:pt x="2206" y="2427"/>
                    <a:pt x="2332" y="2395"/>
                    <a:pt x="2458" y="2364"/>
                  </a:cubicBezTo>
                  <a:lnTo>
                    <a:pt x="3119" y="3246"/>
                  </a:lnTo>
                  <a:lnTo>
                    <a:pt x="4159" y="3246"/>
                  </a:lnTo>
                  <a:lnTo>
                    <a:pt x="3119" y="1891"/>
                  </a:lnTo>
                  <a:cubicBezTo>
                    <a:pt x="3245" y="1671"/>
                    <a:pt x="3308" y="1450"/>
                    <a:pt x="3308" y="1230"/>
                  </a:cubicBezTo>
                  <a:cubicBezTo>
                    <a:pt x="3308" y="536"/>
                    <a:pt x="2773" y="1"/>
                    <a:pt x="2048"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824" name="Google Shape;8824;p95"/>
          <p:cNvGrpSpPr/>
          <p:nvPr/>
        </p:nvGrpSpPr>
        <p:grpSpPr>
          <a:xfrm>
            <a:off x="10003047" y="3663924"/>
            <a:ext cx="416780" cy="472893"/>
            <a:chOff x="-10370400" y="4049550"/>
            <a:chExt cx="310350" cy="352100"/>
          </a:xfrm>
        </p:grpSpPr>
        <p:sp>
          <p:nvSpPr>
            <p:cNvPr id="8825" name="Google Shape;8825;p95"/>
            <p:cNvSpPr/>
            <p:nvPr/>
          </p:nvSpPr>
          <p:spPr>
            <a:xfrm>
              <a:off x="-10308175" y="4224400"/>
              <a:ext cx="185900" cy="115800"/>
            </a:xfrm>
            <a:custGeom>
              <a:avLst/>
              <a:gdLst/>
              <a:ahLst/>
              <a:cxnLst/>
              <a:rect l="l" t="t" r="r" b="b"/>
              <a:pathLst>
                <a:path w="7436" h="4632" extrusionOk="0">
                  <a:moveTo>
                    <a:pt x="1" y="1"/>
                  </a:moveTo>
                  <a:lnTo>
                    <a:pt x="1" y="4632"/>
                  </a:lnTo>
                  <a:lnTo>
                    <a:pt x="1639" y="4632"/>
                  </a:lnTo>
                  <a:lnTo>
                    <a:pt x="1639" y="1261"/>
                  </a:lnTo>
                  <a:cubicBezTo>
                    <a:pt x="1639" y="1040"/>
                    <a:pt x="1859" y="883"/>
                    <a:pt x="2048" y="883"/>
                  </a:cubicBezTo>
                  <a:cubicBezTo>
                    <a:pt x="2269" y="883"/>
                    <a:pt x="2489" y="1072"/>
                    <a:pt x="2489" y="1261"/>
                  </a:cubicBezTo>
                  <a:lnTo>
                    <a:pt x="2489" y="4632"/>
                  </a:lnTo>
                  <a:lnTo>
                    <a:pt x="3309" y="4632"/>
                  </a:lnTo>
                  <a:lnTo>
                    <a:pt x="3309" y="1261"/>
                  </a:lnTo>
                  <a:cubicBezTo>
                    <a:pt x="3309" y="1040"/>
                    <a:pt x="3498" y="883"/>
                    <a:pt x="3750" y="883"/>
                  </a:cubicBezTo>
                  <a:cubicBezTo>
                    <a:pt x="3970" y="883"/>
                    <a:pt x="4128" y="1072"/>
                    <a:pt x="4128" y="1261"/>
                  </a:cubicBezTo>
                  <a:lnTo>
                    <a:pt x="4128" y="4632"/>
                  </a:lnTo>
                  <a:lnTo>
                    <a:pt x="4947" y="4632"/>
                  </a:lnTo>
                  <a:lnTo>
                    <a:pt x="4947" y="1261"/>
                  </a:lnTo>
                  <a:cubicBezTo>
                    <a:pt x="4947" y="1040"/>
                    <a:pt x="5167" y="883"/>
                    <a:pt x="5388" y="883"/>
                  </a:cubicBezTo>
                  <a:cubicBezTo>
                    <a:pt x="5640" y="883"/>
                    <a:pt x="5829" y="1072"/>
                    <a:pt x="5829" y="1261"/>
                  </a:cubicBezTo>
                  <a:lnTo>
                    <a:pt x="5829" y="4632"/>
                  </a:lnTo>
                  <a:lnTo>
                    <a:pt x="7436" y="4632"/>
                  </a:lnTo>
                  <a:lnTo>
                    <a:pt x="7436"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26" name="Google Shape;8826;p95"/>
            <p:cNvSpPr/>
            <p:nvPr/>
          </p:nvSpPr>
          <p:spPr>
            <a:xfrm>
              <a:off x="-10292425" y="4121225"/>
              <a:ext cx="159125" cy="30750"/>
            </a:xfrm>
            <a:custGeom>
              <a:avLst/>
              <a:gdLst/>
              <a:ahLst/>
              <a:cxnLst/>
              <a:rect l="l" t="t" r="r" b="b"/>
              <a:pathLst>
                <a:path w="6365" h="1230" extrusionOk="0">
                  <a:moveTo>
                    <a:pt x="694" y="0"/>
                  </a:moveTo>
                  <a:cubicBezTo>
                    <a:pt x="694" y="158"/>
                    <a:pt x="662" y="316"/>
                    <a:pt x="631" y="442"/>
                  </a:cubicBezTo>
                  <a:cubicBezTo>
                    <a:pt x="505" y="757"/>
                    <a:pt x="284" y="1040"/>
                    <a:pt x="1" y="1229"/>
                  </a:cubicBezTo>
                  <a:lnTo>
                    <a:pt x="6365" y="1229"/>
                  </a:lnTo>
                  <a:cubicBezTo>
                    <a:pt x="6018" y="1040"/>
                    <a:pt x="5798" y="788"/>
                    <a:pt x="5672" y="442"/>
                  </a:cubicBezTo>
                  <a:cubicBezTo>
                    <a:pt x="5577" y="284"/>
                    <a:pt x="5577" y="126"/>
                    <a:pt x="557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27" name="Google Shape;8827;p95"/>
            <p:cNvSpPr/>
            <p:nvPr/>
          </p:nvSpPr>
          <p:spPr>
            <a:xfrm>
              <a:off x="-10370400" y="4049550"/>
              <a:ext cx="310350" cy="91400"/>
            </a:xfrm>
            <a:custGeom>
              <a:avLst/>
              <a:gdLst/>
              <a:ahLst/>
              <a:cxnLst/>
              <a:rect l="l" t="t" r="r" b="b"/>
              <a:pathLst>
                <a:path w="12414" h="3656" extrusionOk="0">
                  <a:moveTo>
                    <a:pt x="2049" y="1"/>
                  </a:moveTo>
                  <a:cubicBezTo>
                    <a:pt x="977" y="1"/>
                    <a:pt x="95" y="820"/>
                    <a:pt x="1" y="1891"/>
                  </a:cubicBezTo>
                  <a:cubicBezTo>
                    <a:pt x="95" y="2867"/>
                    <a:pt x="946" y="3655"/>
                    <a:pt x="1954" y="3655"/>
                  </a:cubicBezTo>
                  <a:cubicBezTo>
                    <a:pt x="2427" y="3655"/>
                    <a:pt x="2773" y="3340"/>
                    <a:pt x="2899" y="3025"/>
                  </a:cubicBezTo>
                  <a:cubicBezTo>
                    <a:pt x="2931" y="2867"/>
                    <a:pt x="2962" y="2678"/>
                    <a:pt x="2805" y="2521"/>
                  </a:cubicBezTo>
                  <a:cubicBezTo>
                    <a:pt x="2729" y="2461"/>
                    <a:pt x="2618" y="2422"/>
                    <a:pt x="2520" y="2422"/>
                  </a:cubicBezTo>
                  <a:cubicBezTo>
                    <a:pt x="2411" y="2422"/>
                    <a:pt x="2317" y="2469"/>
                    <a:pt x="2301" y="2584"/>
                  </a:cubicBezTo>
                  <a:cubicBezTo>
                    <a:pt x="2274" y="2793"/>
                    <a:pt x="2097" y="2915"/>
                    <a:pt x="1911" y="2915"/>
                  </a:cubicBezTo>
                  <a:cubicBezTo>
                    <a:pt x="1873" y="2915"/>
                    <a:pt x="1834" y="2910"/>
                    <a:pt x="1796" y="2899"/>
                  </a:cubicBezTo>
                  <a:cubicBezTo>
                    <a:pt x="1544" y="2867"/>
                    <a:pt x="1418" y="2647"/>
                    <a:pt x="1481" y="2395"/>
                  </a:cubicBezTo>
                  <a:cubicBezTo>
                    <a:pt x="1595" y="1848"/>
                    <a:pt x="2036" y="1594"/>
                    <a:pt x="2500" y="1594"/>
                  </a:cubicBezTo>
                  <a:cubicBezTo>
                    <a:pt x="2811" y="1594"/>
                    <a:pt x="3132" y="1708"/>
                    <a:pt x="3372" y="1922"/>
                  </a:cubicBezTo>
                  <a:lnTo>
                    <a:pt x="3466" y="2048"/>
                  </a:lnTo>
                  <a:lnTo>
                    <a:pt x="8917" y="2048"/>
                  </a:lnTo>
                  <a:lnTo>
                    <a:pt x="9043" y="1922"/>
                  </a:lnTo>
                  <a:cubicBezTo>
                    <a:pt x="9262" y="1715"/>
                    <a:pt x="9561" y="1612"/>
                    <a:pt x="9856" y="1612"/>
                  </a:cubicBezTo>
                  <a:cubicBezTo>
                    <a:pt x="10325" y="1612"/>
                    <a:pt x="10785" y="1873"/>
                    <a:pt x="10901" y="2395"/>
                  </a:cubicBezTo>
                  <a:cubicBezTo>
                    <a:pt x="10964" y="2647"/>
                    <a:pt x="10838" y="2836"/>
                    <a:pt x="10618" y="2899"/>
                  </a:cubicBezTo>
                  <a:cubicBezTo>
                    <a:pt x="10575" y="2910"/>
                    <a:pt x="10533" y="2915"/>
                    <a:pt x="10494" y="2915"/>
                  </a:cubicBezTo>
                  <a:cubicBezTo>
                    <a:pt x="10304" y="2915"/>
                    <a:pt x="10161" y="2793"/>
                    <a:pt x="10082" y="2584"/>
                  </a:cubicBezTo>
                  <a:cubicBezTo>
                    <a:pt x="10066" y="2469"/>
                    <a:pt x="9963" y="2422"/>
                    <a:pt x="9851" y="2422"/>
                  </a:cubicBezTo>
                  <a:cubicBezTo>
                    <a:pt x="9749" y="2422"/>
                    <a:pt x="9638" y="2461"/>
                    <a:pt x="9578" y="2521"/>
                  </a:cubicBezTo>
                  <a:cubicBezTo>
                    <a:pt x="9421" y="2678"/>
                    <a:pt x="9452" y="2867"/>
                    <a:pt x="9515" y="3025"/>
                  </a:cubicBezTo>
                  <a:cubicBezTo>
                    <a:pt x="9610" y="3340"/>
                    <a:pt x="10019" y="3655"/>
                    <a:pt x="10460" y="3655"/>
                  </a:cubicBezTo>
                  <a:cubicBezTo>
                    <a:pt x="11311" y="3655"/>
                    <a:pt x="12067" y="3056"/>
                    <a:pt x="12288" y="2269"/>
                  </a:cubicBezTo>
                  <a:cubicBezTo>
                    <a:pt x="12288" y="2206"/>
                    <a:pt x="12351" y="2111"/>
                    <a:pt x="12351" y="2048"/>
                  </a:cubicBezTo>
                  <a:cubicBezTo>
                    <a:pt x="12414" y="883"/>
                    <a:pt x="11468" y="1"/>
                    <a:pt x="10334"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28" name="Google Shape;8828;p95"/>
            <p:cNvSpPr/>
            <p:nvPr/>
          </p:nvSpPr>
          <p:spPr>
            <a:xfrm>
              <a:off x="-10328650" y="4173200"/>
              <a:ext cx="226850" cy="30750"/>
            </a:xfrm>
            <a:custGeom>
              <a:avLst/>
              <a:gdLst/>
              <a:ahLst/>
              <a:cxnLst/>
              <a:rect l="l" t="t" r="r" b="b"/>
              <a:pathLst>
                <a:path w="9074" h="1230" extrusionOk="0">
                  <a:moveTo>
                    <a:pt x="0" y="1"/>
                  </a:moveTo>
                  <a:cubicBezTo>
                    <a:pt x="0" y="694"/>
                    <a:pt x="536" y="1229"/>
                    <a:pt x="1198" y="1229"/>
                  </a:cubicBezTo>
                  <a:lnTo>
                    <a:pt x="7814" y="1229"/>
                  </a:lnTo>
                  <a:cubicBezTo>
                    <a:pt x="8507" y="1229"/>
                    <a:pt x="9074" y="694"/>
                    <a:pt x="9074"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29" name="Google Shape;8829;p95"/>
            <p:cNvSpPr/>
            <p:nvPr/>
          </p:nvSpPr>
          <p:spPr>
            <a:xfrm>
              <a:off x="-10328650" y="4360650"/>
              <a:ext cx="226850" cy="41000"/>
            </a:xfrm>
            <a:custGeom>
              <a:avLst/>
              <a:gdLst/>
              <a:ahLst/>
              <a:cxnLst/>
              <a:rect l="l" t="t" r="r" b="b"/>
              <a:pathLst>
                <a:path w="9074" h="1640" extrusionOk="0">
                  <a:moveTo>
                    <a:pt x="410" y="1"/>
                  </a:moveTo>
                  <a:cubicBezTo>
                    <a:pt x="189" y="1"/>
                    <a:pt x="0" y="190"/>
                    <a:pt x="0" y="379"/>
                  </a:cubicBezTo>
                  <a:lnTo>
                    <a:pt x="0" y="1230"/>
                  </a:lnTo>
                  <a:cubicBezTo>
                    <a:pt x="0" y="1450"/>
                    <a:pt x="189" y="1639"/>
                    <a:pt x="410" y="1639"/>
                  </a:cubicBezTo>
                  <a:lnTo>
                    <a:pt x="8696" y="1639"/>
                  </a:lnTo>
                  <a:cubicBezTo>
                    <a:pt x="8916" y="1639"/>
                    <a:pt x="9074" y="1450"/>
                    <a:pt x="9074" y="1230"/>
                  </a:cubicBezTo>
                  <a:lnTo>
                    <a:pt x="9074" y="379"/>
                  </a:lnTo>
                  <a:cubicBezTo>
                    <a:pt x="9074" y="158"/>
                    <a:pt x="8885" y="1"/>
                    <a:pt x="869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830" name="Google Shape;8830;p95"/>
          <p:cNvGrpSpPr/>
          <p:nvPr/>
        </p:nvGrpSpPr>
        <p:grpSpPr>
          <a:xfrm>
            <a:off x="8808721" y="3662513"/>
            <a:ext cx="505648" cy="473129"/>
            <a:chOff x="-8674650" y="3210975"/>
            <a:chExt cx="376525" cy="352275"/>
          </a:xfrm>
        </p:grpSpPr>
        <p:sp>
          <p:nvSpPr>
            <p:cNvPr id="8831" name="Google Shape;8831;p95"/>
            <p:cNvSpPr/>
            <p:nvPr/>
          </p:nvSpPr>
          <p:spPr>
            <a:xfrm>
              <a:off x="-8542325" y="3335375"/>
              <a:ext cx="112650" cy="104375"/>
            </a:xfrm>
            <a:custGeom>
              <a:avLst/>
              <a:gdLst/>
              <a:ahLst/>
              <a:cxnLst/>
              <a:rect l="l" t="t" r="r" b="b"/>
              <a:pathLst>
                <a:path w="4506" h="4175" extrusionOk="0">
                  <a:moveTo>
                    <a:pt x="2226" y="843"/>
                  </a:moveTo>
                  <a:cubicBezTo>
                    <a:pt x="2537" y="843"/>
                    <a:pt x="2852" y="969"/>
                    <a:pt x="3120" y="1221"/>
                  </a:cubicBezTo>
                  <a:cubicBezTo>
                    <a:pt x="3624" y="1694"/>
                    <a:pt x="3624" y="2545"/>
                    <a:pt x="3120" y="3017"/>
                  </a:cubicBezTo>
                  <a:cubicBezTo>
                    <a:pt x="2883" y="3238"/>
                    <a:pt x="2568" y="3348"/>
                    <a:pt x="2249" y="3348"/>
                  </a:cubicBezTo>
                  <a:cubicBezTo>
                    <a:pt x="1930" y="3348"/>
                    <a:pt x="1607" y="3238"/>
                    <a:pt x="1355" y="3017"/>
                  </a:cubicBezTo>
                  <a:cubicBezTo>
                    <a:pt x="883" y="2545"/>
                    <a:pt x="883" y="1694"/>
                    <a:pt x="1355" y="1221"/>
                  </a:cubicBezTo>
                  <a:cubicBezTo>
                    <a:pt x="1607" y="969"/>
                    <a:pt x="1915" y="843"/>
                    <a:pt x="2226" y="843"/>
                  </a:cubicBezTo>
                  <a:close/>
                  <a:moveTo>
                    <a:pt x="2277" y="1"/>
                  </a:moveTo>
                  <a:cubicBezTo>
                    <a:pt x="1749" y="1"/>
                    <a:pt x="1214" y="197"/>
                    <a:pt x="788" y="591"/>
                  </a:cubicBezTo>
                  <a:cubicBezTo>
                    <a:pt x="1" y="1379"/>
                    <a:pt x="1" y="2765"/>
                    <a:pt x="788" y="3584"/>
                  </a:cubicBezTo>
                  <a:cubicBezTo>
                    <a:pt x="1182" y="3978"/>
                    <a:pt x="1718" y="4175"/>
                    <a:pt x="2253" y="4175"/>
                  </a:cubicBezTo>
                  <a:cubicBezTo>
                    <a:pt x="2789" y="4175"/>
                    <a:pt x="3324" y="3978"/>
                    <a:pt x="3718" y="3584"/>
                  </a:cubicBezTo>
                  <a:cubicBezTo>
                    <a:pt x="4506" y="2797"/>
                    <a:pt x="4506" y="1442"/>
                    <a:pt x="3718" y="591"/>
                  </a:cubicBezTo>
                  <a:cubicBezTo>
                    <a:pt x="3324" y="197"/>
                    <a:pt x="2805" y="1"/>
                    <a:pt x="227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32" name="Google Shape;8832;p95"/>
            <p:cNvSpPr/>
            <p:nvPr/>
          </p:nvSpPr>
          <p:spPr>
            <a:xfrm>
              <a:off x="-8496650" y="3377125"/>
              <a:ext cx="22875" cy="20900"/>
            </a:xfrm>
            <a:custGeom>
              <a:avLst/>
              <a:gdLst/>
              <a:ahLst/>
              <a:cxnLst/>
              <a:rect l="l" t="t" r="r" b="b"/>
              <a:pathLst>
                <a:path w="915" h="836" extrusionOk="0">
                  <a:moveTo>
                    <a:pt x="458" y="0"/>
                  </a:moveTo>
                  <a:cubicBezTo>
                    <a:pt x="348" y="0"/>
                    <a:pt x="237" y="40"/>
                    <a:pt x="159" y="118"/>
                  </a:cubicBezTo>
                  <a:cubicBezTo>
                    <a:pt x="1" y="276"/>
                    <a:pt x="1" y="560"/>
                    <a:pt x="159" y="717"/>
                  </a:cubicBezTo>
                  <a:cubicBezTo>
                    <a:pt x="237" y="796"/>
                    <a:pt x="348" y="835"/>
                    <a:pt x="458" y="835"/>
                  </a:cubicBezTo>
                  <a:cubicBezTo>
                    <a:pt x="568" y="835"/>
                    <a:pt x="678" y="796"/>
                    <a:pt x="757" y="717"/>
                  </a:cubicBezTo>
                  <a:cubicBezTo>
                    <a:pt x="915" y="560"/>
                    <a:pt x="915" y="276"/>
                    <a:pt x="757" y="118"/>
                  </a:cubicBezTo>
                  <a:cubicBezTo>
                    <a:pt x="678" y="40"/>
                    <a:pt x="568" y="0"/>
                    <a:pt x="458"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33" name="Google Shape;8833;p95"/>
            <p:cNvSpPr/>
            <p:nvPr/>
          </p:nvSpPr>
          <p:spPr>
            <a:xfrm>
              <a:off x="-8540750" y="3332825"/>
              <a:ext cx="242625" cy="230425"/>
            </a:xfrm>
            <a:custGeom>
              <a:avLst/>
              <a:gdLst/>
              <a:ahLst/>
              <a:cxnLst/>
              <a:rect l="l" t="t" r="r" b="b"/>
              <a:pathLst>
                <a:path w="9705" h="9217" extrusionOk="0">
                  <a:moveTo>
                    <a:pt x="8917" y="0"/>
                  </a:moveTo>
                  <a:lnTo>
                    <a:pt x="4978" y="1449"/>
                  </a:lnTo>
                  <a:cubicBezTo>
                    <a:pt x="5262" y="2521"/>
                    <a:pt x="4947" y="3529"/>
                    <a:pt x="4254" y="4253"/>
                  </a:cubicBezTo>
                  <a:cubicBezTo>
                    <a:pt x="3721" y="4763"/>
                    <a:pt x="2999" y="5069"/>
                    <a:pt x="2241" y="5069"/>
                  </a:cubicBezTo>
                  <a:cubicBezTo>
                    <a:pt x="1969" y="5069"/>
                    <a:pt x="1693" y="5030"/>
                    <a:pt x="1418" y="4946"/>
                  </a:cubicBezTo>
                  <a:lnTo>
                    <a:pt x="1" y="8853"/>
                  </a:lnTo>
                  <a:cubicBezTo>
                    <a:pt x="727" y="9095"/>
                    <a:pt x="1483" y="9216"/>
                    <a:pt x="2238" y="9216"/>
                  </a:cubicBezTo>
                  <a:cubicBezTo>
                    <a:pt x="4038" y="9216"/>
                    <a:pt x="5830" y="8528"/>
                    <a:pt x="7184" y="7152"/>
                  </a:cubicBezTo>
                  <a:cubicBezTo>
                    <a:pt x="9137" y="5230"/>
                    <a:pt x="9704" y="2426"/>
                    <a:pt x="891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34" name="Google Shape;8834;p95"/>
            <p:cNvSpPr/>
            <p:nvPr/>
          </p:nvSpPr>
          <p:spPr>
            <a:xfrm>
              <a:off x="-8645500" y="3428125"/>
              <a:ext cx="120525" cy="118950"/>
            </a:xfrm>
            <a:custGeom>
              <a:avLst/>
              <a:gdLst/>
              <a:ahLst/>
              <a:cxnLst/>
              <a:rect l="l" t="t" r="r" b="b"/>
              <a:pathLst>
                <a:path w="4821" h="4758" extrusionOk="0">
                  <a:moveTo>
                    <a:pt x="3939" y="0"/>
                  </a:moveTo>
                  <a:lnTo>
                    <a:pt x="1" y="1418"/>
                  </a:lnTo>
                  <a:cubicBezTo>
                    <a:pt x="347" y="2143"/>
                    <a:pt x="788" y="2804"/>
                    <a:pt x="1387" y="3403"/>
                  </a:cubicBezTo>
                  <a:cubicBezTo>
                    <a:pt x="1985" y="3970"/>
                    <a:pt x="2678" y="4442"/>
                    <a:pt x="3403" y="4757"/>
                  </a:cubicBezTo>
                  <a:lnTo>
                    <a:pt x="4821" y="819"/>
                  </a:lnTo>
                  <a:cubicBezTo>
                    <a:pt x="4663" y="756"/>
                    <a:pt x="4506" y="599"/>
                    <a:pt x="4348" y="473"/>
                  </a:cubicBezTo>
                  <a:cubicBezTo>
                    <a:pt x="4191" y="315"/>
                    <a:pt x="4065" y="158"/>
                    <a:pt x="3939"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35" name="Google Shape;8835;p95"/>
            <p:cNvSpPr/>
            <p:nvPr/>
          </p:nvSpPr>
          <p:spPr>
            <a:xfrm>
              <a:off x="-8448600" y="3227275"/>
              <a:ext cx="122900" cy="122900"/>
            </a:xfrm>
            <a:custGeom>
              <a:avLst/>
              <a:gdLst/>
              <a:ahLst/>
              <a:cxnLst/>
              <a:rect l="l" t="t" r="r" b="b"/>
              <a:pathLst>
                <a:path w="4916" h="4916" extrusionOk="0">
                  <a:moveTo>
                    <a:pt x="1419" y="1"/>
                  </a:moveTo>
                  <a:lnTo>
                    <a:pt x="1" y="3939"/>
                  </a:lnTo>
                  <a:cubicBezTo>
                    <a:pt x="190" y="4065"/>
                    <a:pt x="410" y="4191"/>
                    <a:pt x="568" y="4380"/>
                  </a:cubicBezTo>
                  <a:cubicBezTo>
                    <a:pt x="725" y="4537"/>
                    <a:pt x="883" y="4726"/>
                    <a:pt x="977" y="4915"/>
                  </a:cubicBezTo>
                  <a:lnTo>
                    <a:pt x="4916" y="3466"/>
                  </a:lnTo>
                  <a:cubicBezTo>
                    <a:pt x="4569" y="2710"/>
                    <a:pt x="4096" y="2017"/>
                    <a:pt x="3498" y="1418"/>
                  </a:cubicBezTo>
                  <a:cubicBezTo>
                    <a:pt x="2931" y="820"/>
                    <a:pt x="2175" y="347"/>
                    <a:pt x="141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36" name="Google Shape;8836;p95"/>
            <p:cNvSpPr/>
            <p:nvPr/>
          </p:nvSpPr>
          <p:spPr>
            <a:xfrm>
              <a:off x="-8674650" y="3210975"/>
              <a:ext cx="241825" cy="232925"/>
            </a:xfrm>
            <a:custGeom>
              <a:avLst/>
              <a:gdLst/>
              <a:ahLst/>
              <a:cxnLst/>
              <a:rect l="l" t="t" r="r" b="b"/>
              <a:pathLst>
                <a:path w="9673" h="9317" extrusionOk="0">
                  <a:moveTo>
                    <a:pt x="7515" y="0"/>
                  </a:moveTo>
                  <a:cubicBezTo>
                    <a:pt x="5700" y="0"/>
                    <a:pt x="3894" y="698"/>
                    <a:pt x="2521" y="2070"/>
                  </a:cubicBezTo>
                  <a:cubicBezTo>
                    <a:pt x="568" y="3992"/>
                    <a:pt x="1" y="6827"/>
                    <a:pt x="820" y="9316"/>
                  </a:cubicBezTo>
                  <a:lnTo>
                    <a:pt x="4758" y="7899"/>
                  </a:lnTo>
                  <a:cubicBezTo>
                    <a:pt x="4475" y="6796"/>
                    <a:pt x="4790" y="5693"/>
                    <a:pt x="5514" y="5000"/>
                  </a:cubicBezTo>
                  <a:cubicBezTo>
                    <a:pt x="6037" y="4454"/>
                    <a:pt x="6793" y="4194"/>
                    <a:pt x="7538" y="4194"/>
                  </a:cubicBezTo>
                  <a:cubicBezTo>
                    <a:pt x="7781" y="4194"/>
                    <a:pt x="8023" y="4221"/>
                    <a:pt x="8255" y="4276"/>
                  </a:cubicBezTo>
                  <a:lnTo>
                    <a:pt x="9673" y="337"/>
                  </a:lnTo>
                  <a:cubicBezTo>
                    <a:pt x="8970" y="112"/>
                    <a:pt x="8242" y="0"/>
                    <a:pt x="7515"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837" name="Google Shape;8837;p95"/>
          <p:cNvGrpSpPr/>
          <p:nvPr/>
        </p:nvGrpSpPr>
        <p:grpSpPr>
          <a:xfrm>
            <a:off x="7037385" y="2437815"/>
            <a:ext cx="474961" cy="472893"/>
            <a:chOff x="-13512225" y="3647075"/>
            <a:chExt cx="353675" cy="352100"/>
          </a:xfrm>
        </p:grpSpPr>
        <p:sp>
          <p:nvSpPr>
            <p:cNvPr id="8838" name="Google Shape;8838;p95"/>
            <p:cNvSpPr/>
            <p:nvPr/>
          </p:nvSpPr>
          <p:spPr>
            <a:xfrm>
              <a:off x="-13344475" y="3876275"/>
              <a:ext cx="19725" cy="19725"/>
            </a:xfrm>
            <a:custGeom>
              <a:avLst/>
              <a:gdLst/>
              <a:ahLst/>
              <a:cxnLst/>
              <a:rect l="l" t="t" r="r" b="b"/>
              <a:pathLst>
                <a:path w="789" h="789" extrusionOk="0">
                  <a:moveTo>
                    <a:pt x="411" y="0"/>
                  </a:moveTo>
                  <a:cubicBezTo>
                    <a:pt x="190" y="0"/>
                    <a:pt x="1" y="158"/>
                    <a:pt x="1" y="379"/>
                  </a:cubicBezTo>
                  <a:cubicBezTo>
                    <a:pt x="1" y="599"/>
                    <a:pt x="190" y="788"/>
                    <a:pt x="411" y="788"/>
                  </a:cubicBezTo>
                  <a:cubicBezTo>
                    <a:pt x="600" y="788"/>
                    <a:pt x="789" y="599"/>
                    <a:pt x="789" y="379"/>
                  </a:cubicBezTo>
                  <a:cubicBezTo>
                    <a:pt x="789" y="158"/>
                    <a:pt x="600" y="0"/>
                    <a:pt x="41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39" name="Google Shape;8839;p95"/>
            <p:cNvSpPr/>
            <p:nvPr/>
          </p:nvSpPr>
          <p:spPr>
            <a:xfrm>
              <a:off x="-13268850" y="3854225"/>
              <a:ext cx="110300" cy="62250"/>
            </a:xfrm>
            <a:custGeom>
              <a:avLst/>
              <a:gdLst/>
              <a:ahLst/>
              <a:cxnLst/>
              <a:rect l="l" t="t" r="r" b="b"/>
              <a:pathLst>
                <a:path w="4412" h="2490" extrusionOk="0">
                  <a:moveTo>
                    <a:pt x="0" y="0"/>
                  </a:moveTo>
                  <a:cubicBezTo>
                    <a:pt x="189" y="410"/>
                    <a:pt x="284" y="788"/>
                    <a:pt x="284" y="1229"/>
                  </a:cubicBezTo>
                  <a:cubicBezTo>
                    <a:pt x="284" y="1670"/>
                    <a:pt x="158" y="2111"/>
                    <a:pt x="0" y="2489"/>
                  </a:cubicBezTo>
                  <a:lnTo>
                    <a:pt x="4411" y="2489"/>
                  </a:lnTo>
                  <a:lnTo>
                    <a:pt x="4411"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40" name="Google Shape;8840;p95"/>
            <p:cNvSpPr/>
            <p:nvPr/>
          </p:nvSpPr>
          <p:spPr>
            <a:xfrm>
              <a:off x="-13512225" y="3936925"/>
              <a:ext cx="353675" cy="62250"/>
            </a:xfrm>
            <a:custGeom>
              <a:avLst/>
              <a:gdLst/>
              <a:ahLst/>
              <a:cxnLst/>
              <a:rect l="l" t="t" r="r" b="b"/>
              <a:pathLst>
                <a:path w="14147" h="2490" extrusionOk="0">
                  <a:moveTo>
                    <a:pt x="63" y="0"/>
                  </a:moveTo>
                  <a:lnTo>
                    <a:pt x="63" y="1261"/>
                  </a:lnTo>
                  <a:cubicBezTo>
                    <a:pt x="0" y="1954"/>
                    <a:pt x="568" y="2489"/>
                    <a:pt x="1261" y="2489"/>
                  </a:cubicBezTo>
                  <a:lnTo>
                    <a:pt x="12886" y="2489"/>
                  </a:lnTo>
                  <a:cubicBezTo>
                    <a:pt x="13548" y="2489"/>
                    <a:pt x="14146" y="1954"/>
                    <a:pt x="14146" y="1261"/>
                  </a:cubicBezTo>
                  <a:lnTo>
                    <a:pt x="14146" y="0"/>
                  </a:lnTo>
                  <a:lnTo>
                    <a:pt x="9137" y="0"/>
                  </a:lnTo>
                  <a:cubicBezTo>
                    <a:pt x="8633" y="536"/>
                    <a:pt x="7877" y="851"/>
                    <a:pt x="7089" y="851"/>
                  </a:cubicBezTo>
                  <a:cubicBezTo>
                    <a:pt x="6301" y="851"/>
                    <a:pt x="5608" y="536"/>
                    <a:pt x="5104"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41" name="Google Shape;8841;p95"/>
            <p:cNvSpPr/>
            <p:nvPr/>
          </p:nvSpPr>
          <p:spPr>
            <a:xfrm>
              <a:off x="-13387000" y="3833750"/>
              <a:ext cx="104775" cy="104775"/>
            </a:xfrm>
            <a:custGeom>
              <a:avLst/>
              <a:gdLst/>
              <a:ahLst/>
              <a:cxnLst/>
              <a:rect l="l" t="t" r="r" b="b"/>
              <a:pathLst>
                <a:path w="4191" h="4191" extrusionOk="0">
                  <a:moveTo>
                    <a:pt x="2080" y="819"/>
                  </a:moveTo>
                  <a:cubicBezTo>
                    <a:pt x="2773" y="819"/>
                    <a:pt x="3340" y="1386"/>
                    <a:pt x="3340" y="2048"/>
                  </a:cubicBezTo>
                  <a:cubicBezTo>
                    <a:pt x="3340" y="2710"/>
                    <a:pt x="2773" y="3308"/>
                    <a:pt x="2080" y="3308"/>
                  </a:cubicBezTo>
                  <a:cubicBezTo>
                    <a:pt x="1418" y="3308"/>
                    <a:pt x="820" y="2773"/>
                    <a:pt x="820" y="2048"/>
                  </a:cubicBezTo>
                  <a:cubicBezTo>
                    <a:pt x="820" y="1355"/>
                    <a:pt x="1387" y="819"/>
                    <a:pt x="2080" y="819"/>
                  </a:cubicBezTo>
                  <a:close/>
                  <a:moveTo>
                    <a:pt x="2080" y="0"/>
                  </a:moveTo>
                  <a:cubicBezTo>
                    <a:pt x="946" y="0"/>
                    <a:pt x="1" y="945"/>
                    <a:pt x="1" y="2080"/>
                  </a:cubicBezTo>
                  <a:cubicBezTo>
                    <a:pt x="1" y="3214"/>
                    <a:pt x="946" y="4190"/>
                    <a:pt x="2080" y="4190"/>
                  </a:cubicBezTo>
                  <a:cubicBezTo>
                    <a:pt x="3246" y="4190"/>
                    <a:pt x="4191" y="3245"/>
                    <a:pt x="4191" y="2080"/>
                  </a:cubicBezTo>
                  <a:cubicBezTo>
                    <a:pt x="4191" y="945"/>
                    <a:pt x="3183" y="0"/>
                    <a:pt x="208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42" name="Google Shape;8842;p95"/>
            <p:cNvSpPr/>
            <p:nvPr/>
          </p:nvSpPr>
          <p:spPr>
            <a:xfrm>
              <a:off x="-13512225" y="3855000"/>
              <a:ext cx="111875" cy="62250"/>
            </a:xfrm>
            <a:custGeom>
              <a:avLst/>
              <a:gdLst/>
              <a:ahLst/>
              <a:cxnLst/>
              <a:rect l="l" t="t" r="r" b="b"/>
              <a:pathLst>
                <a:path w="4475" h="2490" extrusionOk="0">
                  <a:moveTo>
                    <a:pt x="0" y="1"/>
                  </a:moveTo>
                  <a:lnTo>
                    <a:pt x="0" y="2490"/>
                  </a:lnTo>
                  <a:lnTo>
                    <a:pt x="4474" y="2490"/>
                  </a:lnTo>
                  <a:cubicBezTo>
                    <a:pt x="4317" y="2112"/>
                    <a:pt x="4191" y="1671"/>
                    <a:pt x="4191" y="1230"/>
                  </a:cubicBezTo>
                  <a:cubicBezTo>
                    <a:pt x="4191" y="788"/>
                    <a:pt x="4317" y="379"/>
                    <a:pt x="4474"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43" name="Google Shape;8843;p95"/>
            <p:cNvSpPr/>
            <p:nvPr/>
          </p:nvSpPr>
          <p:spPr>
            <a:xfrm>
              <a:off x="-13490175" y="3730575"/>
              <a:ext cx="62250" cy="40975"/>
            </a:xfrm>
            <a:custGeom>
              <a:avLst/>
              <a:gdLst/>
              <a:ahLst/>
              <a:cxnLst/>
              <a:rect l="l" t="t" r="r" b="b"/>
              <a:pathLst>
                <a:path w="2490" h="1639" extrusionOk="0">
                  <a:moveTo>
                    <a:pt x="1261" y="0"/>
                  </a:moveTo>
                  <a:cubicBezTo>
                    <a:pt x="536" y="0"/>
                    <a:pt x="1" y="536"/>
                    <a:pt x="1" y="1260"/>
                  </a:cubicBezTo>
                  <a:lnTo>
                    <a:pt x="1" y="1638"/>
                  </a:lnTo>
                  <a:lnTo>
                    <a:pt x="2489" y="1638"/>
                  </a:lnTo>
                  <a:lnTo>
                    <a:pt x="2489" y="1260"/>
                  </a:lnTo>
                  <a:cubicBezTo>
                    <a:pt x="2489" y="599"/>
                    <a:pt x="1922" y="0"/>
                    <a:pt x="126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44" name="Google Shape;8844;p95"/>
            <p:cNvSpPr/>
            <p:nvPr/>
          </p:nvSpPr>
          <p:spPr>
            <a:xfrm>
              <a:off x="-13241275" y="3730575"/>
              <a:ext cx="62225" cy="40975"/>
            </a:xfrm>
            <a:custGeom>
              <a:avLst/>
              <a:gdLst/>
              <a:ahLst/>
              <a:cxnLst/>
              <a:rect l="l" t="t" r="r" b="b"/>
              <a:pathLst>
                <a:path w="2489" h="1639" extrusionOk="0">
                  <a:moveTo>
                    <a:pt x="1260" y="0"/>
                  </a:moveTo>
                  <a:cubicBezTo>
                    <a:pt x="599" y="0"/>
                    <a:pt x="0" y="536"/>
                    <a:pt x="0" y="1260"/>
                  </a:cubicBezTo>
                  <a:lnTo>
                    <a:pt x="0" y="1638"/>
                  </a:lnTo>
                  <a:lnTo>
                    <a:pt x="2489" y="1638"/>
                  </a:lnTo>
                  <a:lnTo>
                    <a:pt x="2489" y="1260"/>
                  </a:lnTo>
                  <a:cubicBezTo>
                    <a:pt x="2489" y="599"/>
                    <a:pt x="1922" y="0"/>
                    <a:pt x="126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45" name="Google Shape;8845;p95"/>
            <p:cNvSpPr/>
            <p:nvPr/>
          </p:nvSpPr>
          <p:spPr>
            <a:xfrm>
              <a:off x="-13427950" y="3647075"/>
              <a:ext cx="186700" cy="63025"/>
            </a:xfrm>
            <a:custGeom>
              <a:avLst/>
              <a:gdLst/>
              <a:ahLst/>
              <a:cxnLst/>
              <a:rect l="l" t="t" r="r" b="b"/>
              <a:pathLst>
                <a:path w="7468" h="2521" extrusionOk="0">
                  <a:moveTo>
                    <a:pt x="820" y="1"/>
                  </a:moveTo>
                  <a:cubicBezTo>
                    <a:pt x="347" y="1"/>
                    <a:pt x="0" y="347"/>
                    <a:pt x="0" y="820"/>
                  </a:cubicBezTo>
                  <a:lnTo>
                    <a:pt x="0" y="1670"/>
                  </a:lnTo>
                  <a:cubicBezTo>
                    <a:pt x="0" y="2143"/>
                    <a:pt x="347" y="2521"/>
                    <a:pt x="820" y="2521"/>
                  </a:cubicBezTo>
                  <a:lnTo>
                    <a:pt x="6648" y="2521"/>
                  </a:lnTo>
                  <a:cubicBezTo>
                    <a:pt x="7089" y="2521"/>
                    <a:pt x="7467" y="2143"/>
                    <a:pt x="7467" y="1670"/>
                  </a:cubicBezTo>
                  <a:lnTo>
                    <a:pt x="7467" y="820"/>
                  </a:lnTo>
                  <a:cubicBezTo>
                    <a:pt x="7467" y="347"/>
                    <a:pt x="7121" y="1"/>
                    <a:pt x="6648"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46" name="Google Shape;8846;p95"/>
            <p:cNvSpPr/>
            <p:nvPr/>
          </p:nvSpPr>
          <p:spPr>
            <a:xfrm>
              <a:off x="-13512225" y="3773100"/>
              <a:ext cx="353675" cy="60675"/>
            </a:xfrm>
            <a:custGeom>
              <a:avLst/>
              <a:gdLst/>
              <a:ahLst/>
              <a:cxnLst/>
              <a:rect l="l" t="t" r="r" b="b"/>
              <a:pathLst>
                <a:path w="14147" h="2427" extrusionOk="0">
                  <a:moveTo>
                    <a:pt x="4726" y="0"/>
                  </a:moveTo>
                  <a:lnTo>
                    <a:pt x="4348" y="819"/>
                  </a:lnTo>
                  <a:lnTo>
                    <a:pt x="1261" y="819"/>
                  </a:lnTo>
                  <a:cubicBezTo>
                    <a:pt x="599" y="819"/>
                    <a:pt x="0" y="1355"/>
                    <a:pt x="0" y="2048"/>
                  </a:cubicBezTo>
                  <a:lnTo>
                    <a:pt x="0" y="2426"/>
                  </a:lnTo>
                  <a:lnTo>
                    <a:pt x="5041" y="2426"/>
                  </a:lnTo>
                  <a:cubicBezTo>
                    <a:pt x="5608" y="1922"/>
                    <a:pt x="6301" y="1607"/>
                    <a:pt x="7089" y="1607"/>
                  </a:cubicBezTo>
                  <a:cubicBezTo>
                    <a:pt x="7877" y="1607"/>
                    <a:pt x="8633" y="1922"/>
                    <a:pt x="9137" y="2426"/>
                  </a:cubicBezTo>
                  <a:lnTo>
                    <a:pt x="14146" y="2426"/>
                  </a:lnTo>
                  <a:lnTo>
                    <a:pt x="14146" y="2048"/>
                  </a:lnTo>
                  <a:cubicBezTo>
                    <a:pt x="14146" y="1355"/>
                    <a:pt x="13611" y="819"/>
                    <a:pt x="12886" y="819"/>
                  </a:cubicBezTo>
                  <a:lnTo>
                    <a:pt x="9830" y="819"/>
                  </a:lnTo>
                  <a:lnTo>
                    <a:pt x="9420"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47" name="Google Shape;8847;p95"/>
            <p:cNvSpPr/>
            <p:nvPr/>
          </p:nvSpPr>
          <p:spPr>
            <a:xfrm>
              <a:off x="-13411400" y="3730575"/>
              <a:ext cx="153600" cy="20500"/>
            </a:xfrm>
            <a:custGeom>
              <a:avLst/>
              <a:gdLst/>
              <a:ahLst/>
              <a:cxnLst/>
              <a:rect l="l" t="t" r="r" b="b"/>
              <a:pathLst>
                <a:path w="6144" h="820" extrusionOk="0">
                  <a:moveTo>
                    <a:pt x="0" y="0"/>
                  </a:moveTo>
                  <a:lnTo>
                    <a:pt x="599" y="819"/>
                  </a:lnTo>
                  <a:lnTo>
                    <a:pt x="5545" y="819"/>
                  </a:lnTo>
                  <a:lnTo>
                    <a:pt x="6144"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848" name="Google Shape;8848;p95"/>
          <p:cNvGrpSpPr/>
          <p:nvPr/>
        </p:nvGrpSpPr>
        <p:grpSpPr>
          <a:xfrm>
            <a:off x="7051136" y="3029903"/>
            <a:ext cx="474961" cy="473935"/>
            <a:chOff x="-13512225" y="4080275"/>
            <a:chExt cx="353675" cy="352875"/>
          </a:xfrm>
        </p:grpSpPr>
        <p:sp>
          <p:nvSpPr>
            <p:cNvPr id="8849" name="Google Shape;8849;p95"/>
            <p:cNvSpPr/>
            <p:nvPr/>
          </p:nvSpPr>
          <p:spPr>
            <a:xfrm>
              <a:off x="-13512225" y="4203925"/>
              <a:ext cx="353675" cy="229225"/>
            </a:xfrm>
            <a:custGeom>
              <a:avLst/>
              <a:gdLst/>
              <a:ahLst/>
              <a:cxnLst/>
              <a:rect l="l" t="t" r="r" b="b"/>
              <a:pathLst>
                <a:path w="14147" h="9169" extrusionOk="0">
                  <a:moveTo>
                    <a:pt x="5407" y="1717"/>
                  </a:moveTo>
                  <a:cubicBezTo>
                    <a:pt x="5482" y="1717"/>
                    <a:pt x="5561" y="1733"/>
                    <a:pt x="5640" y="1765"/>
                  </a:cubicBezTo>
                  <a:lnTo>
                    <a:pt x="9767" y="4254"/>
                  </a:lnTo>
                  <a:cubicBezTo>
                    <a:pt x="9893" y="4348"/>
                    <a:pt x="9987" y="4443"/>
                    <a:pt x="9987" y="4600"/>
                  </a:cubicBezTo>
                  <a:cubicBezTo>
                    <a:pt x="9987" y="4758"/>
                    <a:pt x="9893" y="4915"/>
                    <a:pt x="9767" y="5010"/>
                  </a:cubicBezTo>
                  <a:lnTo>
                    <a:pt x="5640" y="7499"/>
                  </a:lnTo>
                  <a:cubicBezTo>
                    <a:pt x="5577" y="7530"/>
                    <a:pt x="5506" y="7546"/>
                    <a:pt x="5431" y="7546"/>
                  </a:cubicBezTo>
                  <a:cubicBezTo>
                    <a:pt x="5356" y="7546"/>
                    <a:pt x="5277" y="7530"/>
                    <a:pt x="5199" y="7499"/>
                  </a:cubicBezTo>
                  <a:cubicBezTo>
                    <a:pt x="5104" y="7404"/>
                    <a:pt x="5010" y="7278"/>
                    <a:pt x="5010" y="7121"/>
                  </a:cubicBezTo>
                  <a:lnTo>
                    <a:pt x="5010" y="2143"/>
                  </a:lnTo>
                  <a:cubicBezTo>
                    <a:pt x="5010" y="1985"/>
                    <a:pt x="5104" y="1859"/>
                    <a:pt x="5199" y="1765"/>
                  </a:cubicBezTo>
                  <a:cubicBezTo>
                    <a:pt x="5262" y="1733"/>
                    <a:pt x="5333" y="1717"/>
                    <a:pt x="5407" y="1717"/>
                  </a:cubicBezTo>
                  <a:close/>
                  <a:moveTo>
                    <a:pt x="63" y="0"/>
                  </a:moveTo>
                  <a:lnTo>
                    <a:pt x="63" y="7971"/>
                  </a:lnTo>
                  <a:cubicBezTo>
                    <a:pt x="0" y="8633"/>
                    <a:pt x="568" y="9168"/>
                    <a:pt x="1261" y="9168"/>
                  </a:cubicBezTo>
                  <a:lnTo>
                    <a:pt x="12886" y="9168"/>
                  </a:lnTo>
                  <a:cubicBezTo>
                    <a:pt x="13548" y="9168"/>
                    <a:pt x="14146" y="8633"/>
                    <a:pt x="14146" y="7908"/>
                  </a:cubicBezTo>
                  <a:lnTo>
                    <a:pt x="14146"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50" name="Google Shape;8850;p95"/>
            <p:cNvSpPr/>
            <p:nvPr/>
          </p:nvSpPr>
          <p:spPr>
            <a:xfrm>
              <a:off x="-13366525" y="4275600"/>
              <a:ext cx="73275" cy="88225"/>
            </a:xfrm>
            <a:custGeom>
              <a:avLst/>
              <a:gdLst/>
              <a:ahLst/>
              <a:cxnLst/>
              <a:rect l="l" t="t" r="r" b="b"/>
              <a:pathLst>
                <a:path w="2931" h="3529" extrusionOk="0">
                  <a:moveTo>
                    <a:pt x="1" y="0"/>
                  </a:moveTo>
                  <a:lnTo>
                    <a:pt x="1" y="3529"/>
                  </a:lnTo>
                  <a:lnTo>
                    <a:pt x="2931" y="1733"/>
                  </a:lnTo>
                  <a:lnTo>
                    <a:pt x="1"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51" name="Google Shape;8851;p95"/>
            <p:cNvSpPr/>
            <p:nvPr/>
          </p:nvSpPr>
          <p:spPr>
            <a:xfrm>
              <a:off x="-13398800" y="4143275"/>
              <a:ext cx="65375" cy="40975"/>
            </a:xfrm>
            <a:custGeom>
              <a:avLst/>
              <a:gdLst/>
              <a:ahLst/>
              <a:cxnLst/>
              <a:rect l="l" t="t" r="r" b="b"/>
              <a:pathLst>
                <a:path w="2615" h="1639" extrusionOk="0">
                  <a:moveTo>
                    <a:pt x="1103" y="1"/>
                  </a:moveTo>
                  <a:lnTo>
                    <a:pt x="0" y="1639"/>
                  </a:lnTo>
                  <a:lnTo>
                    <a:pt x="1512" y="1639"/>
                  </a:lnTo>
                  <a:lnTo>
                    <a:pt x="2615"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52" name="Google Shape;8852;p95"/>
            <p:cNvSpPr/>
            <p:nvPr/>
          </p:nvSpPr>
          <p:spPr>
            <a:xfrm>
              <a:off x="-13336575" y="4143275"/>
              <a:ext cx="64600" cy="40975"/>
            </a:xfrm>
            <a:custGeom>
              <a:avLst/>
              <a:gdLst/>
              <a:ahLst/>
              <a:cxnLst/>
              <a:rect l="l" t="t" r="r" b="b"/>
              <a:pathLst>
                <a:path w="2584" h="1639" extrusionOk="0">
                  <a:moveTo>
                    <a:pt x="1103" y="1"/>
                  </a:moveTo>
                  <a:lnTo>
                    <a:pt x="0" y="1639"/>
                  </a:lnTo>
                  <a:lnTo>
                    <a:pt x="1481" y="1639"/>
                  </a:lnTo>
                  <a:lnTo>
                    <a:pt x="2583"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53" name="Google Shape;8853;p95"/>
            <p:cNvSpPr/>
            <p:nvPr/>
          </p:nvSpPr>
          <p:spPr>
            <a:xfrm>
              <a:off x="-13398800" y="4081050"/>
              <a:ext cx="65375" cy="40975"/>
            </a:xfrm>
            <a:custGeom>
              <a:avLst/>
              <a:gdLst/>
              <a:ahLst/>
              <a:cxnLst/>
              <a:rect l="l" t="t" r="r" b="b"/>
              <a:pathLst>
                <a:path w="2615" h="1639" extrusionOk="0">
                  <a:moveTo>
                    <a:pt x="0" y="1"/>
                  </a:moveTo>
                  <a:lnTo>
                    <a:pt x="1103" y="1639"/>
                  </a:lnTo>
                  <a:lnTo>
                    <a:pt x="2615" y="1639"/>
                  </a:lnTo>
                  <a:lnTo>
                    <a:pt x="1512"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54" name="Google Shape;8854;p95"/>
            <p:cNvSpPr/>
            <p:nvPr/>
          </p:nvSpPr>
          <p:spPr>
            <a:xfrm>
              <a:off x="-13274375" y="4143275"/>
              <a:ext cx="64625" cy="40975"/>
            </a:xfrm>
            <a:custGeom>
              <a:avLst/>
              <a:gdLst/>
              <a:ahLst/>
              <a:cxnLst/>
              <a:rect l="l" t="t" r="r" b="b"/>
              <a:pathLst>
                <a:path w="2585" h="1639" extrusionOk="0">
                  <a:moveTo>
                    <a:pt x="1104" y="1"/>
                  </a:moveTo>
                  <a:lnTo>
                    <a:pt x="1" y="1639"/>
                  </a:lnTo>
                  <a:lnTo>
                    <a:pt x="1482" y="1639"/>
                  </a:lnTo>
                  <a:lnTo>
                    <a:pt x="2584"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55" name="Google Shape;8855;p95"/>
            <p:cNvSpPr/>
            <p:nvPr/>
          </p:nvSpPr>
          <p:spPr>
            <a:xfrm>
              <a:off x="-13212925" y="4081050"/>
              <a:ext cx="54375" cy="40975"/>
            </a:xfrm>
            <a:custGeom>
              <a:avLst/>
              <a:gdLst/>
              <a:ahLst/>
              <a:cxnLst/>
              <a:rect l="l" t="t" r="r" b="b"/>
              <a:pathLst>
                <a:path w="2175" h="1639" extrusionOk="0">
                  <a:moveTo>
                    <a:pt x="0" y="1"/>
                  </a:moveTo>
                  <a:lnTo>
                    <a:pt x="1103" y="1639"/>
                  </a:lnTo>
                  <a:lnTo>
                    <a:pt x="2174" y="1639"/>
                  </a:lnTo>
                  <a:lnTo>
                    <a:pt x="2174" y="820"/>
                  </a:lnTo>
                  <a:cubicBezTo>
                    <a:pt x="2174" y="347"/>
                    <a:pt x="1796" y="1"/>
                    <a:pt x="1324"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56" name="Google Shape;8856;p95"/>
            <p:cNvSpPr/>
            <p:nvPr/>
          </p:nvSpPr>
          <p:spPr>
            <a:xfrm>
              <a:off x="-13212925" y="4143275"/>
              <a:ext cx="54375" cy="40975"/>
            </a:xfrm>
            <a:custGeom>
              <a:avLst/>
              <a:gdLst/>
              <a:ahLst/>
              <a:cxnLst/>
              <a:rect l="l" t="t" r="r" b="b"/>
              <a:pathLst>
                <a:path w="2175" h="1639" extrusionOk="0">
                  <a:moveTo>
                    <a:pt x="1103" y="1"/>
                  </a:moveTo>
                  <a:lnTo>
                    <a:pt x="0" y="1639"/>
                  </a:lnTo>
                  <a:lnTo>
                    <a:pt x="2174" y="1639"/>
                  </a:lnTo>
                  <a:lnTo>
                    <a:pt x="2174"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57" name="Google Shape;8857;p95"/>
            <p:cNvSpPr/>
            <p:nvPr/>
          </p:nvSpPr>
          <p:spPr>
            <a:xfrm>
              <a:off x="-13274375" y="4081050"/>
              <a:ext cx="64625" cy="40975"/>
            </a:xfrm>
            <a:custGeom>
              <a:avLst/>
              <a:gdLst/>
              <a:ahLst/>
              <a:cxnLst/>
              <a:rect l="l" t="t" r="r" b="b"/>
              <a:pathLst>
                <a:path w="2585" h="1639" extrusionOk="0">
                  <a:moveTo>
                    <a:pt x="1" y="1"/>
                  </a:moveTo>
                  <a:lnTo>
                    <a:pt x="1104" y="1639"/>
                  </a:lnTo>
                  <a:lnTo>
                    <a:pt x="2584" y="1639"/>
                  </a:lnTo>
                  <a:lnTo>
                    <a:pt x="1482"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58" name="Google Shape;8858;p95"/>
            <p:cNvSpPr/>
            <p:nvPr/>
          </p:nvSpPr>
          <p:spPr>
            <a:xfrm>
              <a:off x="-13336575" y="4081050"/>
              <a:ext cx="64600" cy="40975"/>
            </a:xfrm>
            <a:custGeom>
              <a:avLst/>
              <a:gdLst/>
              <a:ahLst/>
              <a:cxnLst/>
              <a:rect l="l" t="t" r="r" b="b"/>
              <a:pathLst>
                <a:path w="2584" h="1639" extrusionOk="0">
                  <a:moveTo>
                    <a:pt x="0" y="1"/>
                  </a:moveTo>
                  <a:lnTo>
                    <a:pt x="1103" y="1639"/>
                  </a:lnTo>
                  <a:lnTo>
                    <a:pt x="2583" y="1639"/>
                  </a:lnTo>
                  <a:lnTo>
                    <a:pt x="1481"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59" name="Google Shape;8859;p95"/>
            <p:cNvSpPr/>
            <p:nvPr/>
          </p:nvSpPr>
          <p:spPr>
            <a:xfrm>
              <a:off x="-13512225" y="4080275"/>
              <a:ext cx="123675" cy="103200"/>
            </a:xfrm>
            <a:custGeom>
              <a:avLst/>
              <a:gdLst/>
              <a:ahLst/>
              <a:cxnLst/>
              <a:rect l="l" t="t" r="r" b="b"/>
              <a:pathLst>
                <a:path w="4947" h="4128" extrusionOk="0">
                  <a:moveTo>
                    <a:pt x="2489" y="1260"/>
                  </a:moveTo>
                  <a:cubicBezTo>
                    <a:pt x="2962" y="1260"/>
                    <a:pt x="3371" y="1607"/>
                    <a:pt x="3371" y="2080"/>
                  </a:cubicBezTo>
                  <a:cubicBezTo>
                    <a:pt x="3371" y="2552"/>
                    <a:pt x="2962" y="2899"/>
                    <a:pt x="2489" y="2899"/>
                  </a:cubicBezTo>
                  <a:cubicBezTo>
                    <a:pt x="2017" y="2899"/>
                    <a:pt x="1670" y="2552"/>
                    <a:pt x="1670" y="2080"/>
                  </a:cubicBezTo>
                  <a:cubicBezTo>
                    <a:pt x="1670" y="1607"/>
                    <a:pt x="2017" y="1260"/>
                    <a:pt x="2489" y="1260"/>
                  </a:cubicBezTo>
                  <a:close/>
                  <a:moveTo>
                    <a:pt x="1261" y="0"/>
                  </a:moveTo>
                  <a:cubicBezTo>
                    <a:pt x="599" y="0"/>
                    <a:pt x="0" y="536"/>
                    <a:pt x="0" y="1260"/>
                  </a:cubicBezTo>
                  <a:lnTo>
                    <a:pt x="0" y="4127"/>
                  </a:lnTo>
                  <a:lnTo>
                    <a:pt x="3560" y="4127"/>
                  </a:lnTo>
                  <a:lnTo>
                    <a:pt x="4947" y="2080"/>
                  </a:lnTo>
                  <a:lnTo>
                    <a:pt x="3560"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860" name="Google Shape;8860;p95"/>
          <p:cNvGrpSpPr/>
          <p:nvPr/>
        </p:nvGrpSpPr>
        <p:grpSpPr>
          <a:xfrm>
            <a:off x="9415241" y="1893051"/>
            <a:ext cx="474928" cy="387172"/>
            <a:chOff x="-11728250" y="3245400"/>
            <a:chExt cx="353650" cy="288275"/>
          </a:xfrm>
        </p:grpSpPr>
        <p:sp>
          <p:nvSpPr>
            <p:cNvPr id="8861" name="Google Shape;8861;p95"/>
            <p:cNvSpPr/>
            <p:nvPr/>
          </p:nvSpPr>
          <p:spPr>
            <a:xfrm>
              <a:off x="-11603025" y="3389725"/>
              <a:ext cx="104775" cy="143950"/>
            </a:xfrm>
            <a:custGeom>
              <a:avLst/>
              <a:gdLst/>
              <a:ahLst/>
              <a:cxnLst/>
              <a:rect l="l" t="t" r="r" b="b"/>
              <a:pathLst>
                <a:path w="4191" h="5758" extrusionOk="0">
                  <a:moveTo>
                    <a:pt x="2096" y="0"/>
                  </a:moveTo>
                  <a:cubicBezTo>
                    <a:pt x="1560" y="0"/>
                    <a:pt x="1024" y="197"/>
                    <a:pt x="631" y="591"/>
                  </a:cubicBezTo>
                  <a:cubicBezTo>
                    <a:pt x="252" y="1001"/>
                    <a:pt x="63" y="1505"/>
                    <a:pt x="63" y="2040"/>
                  </a:cubicBezTo>
                  <a:cubicBezTo>
                    <a:pt x="63" y="2261"/>
                    <a:pt x="95" y="2418"/>
                    <a:pt x="126" y="2576"/>
                  </a:cubicBezTo>
                  <a:lnTo>
                    <a:pt x="1387" y="3048"/>
                  </a:lnTo>
                  <a:lnTo>
                    <a:pt x="158" y="4372"/>
                  </a:lnTo>
                  <a:cubicBezTo>
                    <a:pt x="0" y="4561"/>
                    <a:pt x="0" y="4813"/>
                    <a:pt x="158" y="4970"/>
                  </a:cubicBezTo>
                  <a:cubicBezTo>
                    <a:pt x="662" y="5474"/>
                    <a:pt x="1387" y="5758"/>
                    <a:pt x="2111" y="5758"/>
                  </a:cubicBezTo>
                  <a:cubicBezTo>
                    <a:pt x="2836" y="5758"/>
                    <a:pt x="3497" y="5474"/>
                    <a:pt x="4033" y="4970"/>
                  </a:cubicBezTo>
                  <a:cubicBezTo>
                    <a:pt x="4191" y="4813"/>
                    <a:pt x="4191" y="4561"/>
                    <a:pt x="4033" y="4372"/>
                  </a:cubicBezTo>
                  <a:lnTo>
                    <a:pt x="2804" y="3048"/>
                  </a:lnTo>
                  <a:lnTo>
                    <a:pt x="4065" y="2576"/>
                  </a:lnTo>
                  <a:cubicBezTo>
                    <a:pt x="4096" y="2418"/>
                    <a:pt x="4159" y="2198"/>
                    <a:pt x="4159" y="2040"/>
                  </a:cubicBezTo>
                  <a:cubicBezTo>
                    <a:pt x="4159" y="1505"/>
                    <a:pt x="3939" y="1001"/>
                    <a:pt x="3560" y="591"/>
                  </a:cubicBezTo>
                  <a:cubicBezTo>
                    <a:pt x="3167" y="197"/>
                    <a:pt x="2631" y="0"/>
                    <a:pt x="209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62" name="Google Shape;8862;p95"/>
            <p:cNvSpPr/>
            <p:nvPr/>
          </p:nvSpPr>
          <p:spPr>
            <a:xfrm>
              <a:off x="-11647125" y="3246175"/>
              <a:ext cx="86650" cy="133925"/>
            </a:xfrm>
            <a:custGeom>
              <a:avLst/>
              <a:gdLst/>
              <a:ahLst/>
              <a:cxnLst/>
              <a:rect l="l" t="t" r="r" b="b"/>
              <a:pathLst>
                <a:path w="3466" h="5357" extrusionOk="0">
                  <a:moveTo>
                    <a:pt x="3466" y="1"/>
                  </a:moveTo>
                  <a:cubicBezTo>
                    <a:pt x="2205" y="64"/>
                    <a:pt x="1008" y="473"/>
                    <a:pt x="0" y="1135"/>
                  </a:cubicBezTo>
                  <a:lnTo>
                    <a:pt x="2426" y="5356"/>
                  </a:lnTo>
                  <a:cubicBezTo>
                    <a:pt x="2741" y="5167"/>
                    <a:pt x="3056" y="5041"/>
                    <a:pt x="3466" y="5010"/>
                  </a:cubicBezTo>
                  <a:lnTo>
                    <a:pt x="3466"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63" name="Google Shape;8863;p95"/>
            <p:cNvSpPr/>
            <p:nvPr/>
          </p:nvSpPr>
          <p:spPr>
            <a:xfrm>
              <a:off x="-11540025" y="3245400"/>
              <a:ext cx="86675" cy="133900"/>
            </a:xfrm>
            <a:custGeom>
              <a:avLst/>
              <a:gdLst/>
              <a:ahLst/>
              <a:cxnLst/>
              <a:rect l="l" t="t" r="r" b="b"/>
              <a:pathLst>
                <a:path w="3467" h="5356" extrusionOk="0">
                  <a:moveTo>
                    <a:pt x="1" y="0"/>
                  </a:moveTo>
                  <a:lnTo>
                    <a:pt x="1" y="4978"/>
                  </a:lnTo>
                  <a:cubicBezTo>
                    <a:pt x="379" y="5041"/>
                    <a:pt x="725" y="5135"/>
                    <a:pt x="1040" y="5356"/>
                  </a:cubicBezTo>
                  <a:lnTo>
                    <a:pt x="3466" y="1134"/>
                  </a:lnTo>
                  <a:cubicBezTo>
                    <a:pt x="2458" y="473"/>
                    <a:pt x="1261" y="63"/>
                    <a:pt x="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64" name="Google Shape;8864;p95"/>
            <p:cNvSpPr/>
            <p:nvPr/>
          </p:nvSpPr>
          <p:spPr>
            <a:xfrm>
              <a:off x="-11498275" y="3285550"/>
              <a:ext cx="123675" cy="160700"/>
            </a:xfrm>
            <a:custGeom>
              <a:avLst/>
              <a:gdLst/>
              <a:ahLst/>
              <a:cxnLst/>
              <a:rect l="l" t="t" r="r" b="b"/>
              <a:pathLst>
                <a:path w="4947" h="6428" extrusionOk="0">
                  <a:moveTo>
                    <a:pt x="2426" y="1"/>
                  </a:moveTo>
                  <a:lnTo>
                    <a:pt x="1" y="4254"/>
                  </a:lnTo>
                  <a:cubicBezTo>
                    <a:pt x="505" y="4790"/>
                    <a:pt x="788" y="5483"/>
                    <a:pt x="788" y="6207"/>
                  </a:cubicBezTo>
                  <a:lnTo>
                    <a:pt x="788" y="6428"/>
                  </a:lnTo>
                  <a:lnTo>
                    <a:pt x="4663" y="4947"/>
                  </a:lnTo>
                  <a:cubicBezTo>
                    <a:pt x="4884" y="4884"/>
                    <a:pt x="4947" y="4727"/>
                    <a:pt x="4947" y="4538"/>
                  </a:cubicBezTo>
                  <a:cubicBezTo>
                    <a:pt x="4726" y="2710"/>
                    <a:pt x="3781" y="1135"/>
                    <a:pt x="242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65" name="Google Shape;8865;p95"/>
            <p:cNvSpPr/>
            <p:nvPr/>
          </p:nvSpPr>
          <p:spPr>
            <a:xfrm>
              <a:off x="-11728250" y="3286350"/>
              <a:ext cx="125250" cy="160700"/>
            </a:xfrm>
            <a:custGeom>
              <a:avLst/>
              <a:gdLst/>
              <a:ahLst/>
              <a:cxnLst/>
              <a:rect l="l" t="t" r="r" b="b"/>
              <a:pathLst>
                <a:path w="5010" h="6428" extrusionOk="0">
                  <a:moveTo>
                    <a:pt x="2584" y="0"/>
                  </a:moveTo>
                  <a:cubicBezTo>
                    <a:pt x="1229" y="1103"/>
                    <a:pt x="284" y="2678"/>
                    <a:pt x="63" y="4537"/>
                  </a:cubicBezTo>
                  <a:cubicBezTo>
                    <a:pt x="0" y="4726"/>
                    <a:pt x="126" y="4884"/>
                    <a:pt x="315" y="4978"/>
                  </a:cubicBezTo>
                  <a:lnTo>
                    <a:pt x="4222" y="6427"/>
                  </a:lnTo>
                  <a:lnTo>
                    <a:pt x="4222" y="6238"/>
                  </a:lnTo>
                  <a:cubicBezTo>
                    <a:pt x="4222" y="5482"/>
                    <a:pt x="4505" y="4758"/>
                    <a:pt x="5009" y="4254"/>
                  </a:cubicBezTo>
                  <a:lnTo>
                    <a:pt x="2584"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866" name="Google Shape;8866;p95"/>
          <p:cNvGrpSpPr/>
          <p:nvPr/>
        </p:nvGrpSpPr>
        <p:grpSpPr>
          <a:xfrm>
            <a:off x="9458585" y="3029903"/>
            <a:ext cx="415739" cy="473935"/>
            <a:chOff x="-11703850" y="4081850"/>
            <a:chExt cx="309575" cy="352875"/>
          </a:xfrm>
        </p:grpSpPr>
        <p:sp>
          <p:nvSpPr>
            <p:cNvPr id="8867" name="Google Shape;8867;p95"/>
            <p:cNvSpPr/>
            <p:nvPr/>
          </p:nvSpPr>
          <p:spPr>
            <a:xfrm>
              <a:off x="-11703850" y="4081850"/>
              <a:ext cx="309575" cy="125250"/>
            </a:xfrm>
            <a:custGeom>
              <a:avLst/>
              <a:gdLst/>
              <a:ahLst/>
              <a:cxnLst/>
              <a:rect l="l" t="t" r="r" b="b"/>
              <a:pathLst>
                <a:path w="12383" h="5010" extrusionOk="0">
                  <a:moveTo>
                    <a:pt x="6932" y="2552"/>
                  </a:moveTo>
                  <a:cubicBezTo>
                    <a:pt x="7593" y="2552"/>
                    <a:pt x="8192" y="3119"/>
                    <a:pt x="8192" y="3781"/>
                  </a:cubicBezTo>
                  <a:cubicBezTo>
                    <a:pt x="8224" y="3970"/>
                    <a:pt x="8035" y="4190"/>
                    <a:pt x="7783" y="4190"/>
                  </a:cubicBezTo>
                  <a:cubicBezTo>
                    <a:pt x="7530" y="4190"/>
                    <a:pt x="7341" y="3970"/>
                    <a:pt x="7341" y="3781"/>
                  </a:cubicBezTo>
                  <a:cubicBezTo>
                    <a:pt x="7341" y="3560"/>
                    <a:pt x="7152" y="3403"/>
                    <a:pt x="6963" y="3403"/>
                  </a:cubicBezTo>
                  <a:cubicBezTo>
                    <a:pt x="6743" y="3403"/>
                    <a:pt x="6522" y="3592"/>
                    <a:pt x="6522" y="3781"/>
                  </a:cubicBezTo>
                  <a:cubicBezTo>
                    <a:pt x="6522" y="4033"/>
                    <a:pt x="6333" y="4190"/>
                    <a:pt x="6144" y="4190"/>
                  </a:cubicBezTo>
                  <a:cubicBezTo>
                    <a:pt x="5892" y="4190"/>
                    <a:pt x="5703" y="3970"/>
                    <a:pt x="5703" y="3781"/>
                  </a:cubicBezTo>
                  <a:cubicBezTo>
                    <a:pt x="5703" y="3560"/>
                    <a:pt x="5514" y="3403"/>
                    <a:pt x="5262" y="3403"/>
                  </a:cubicBezTo>
                  <a:cubicBezTo>
                    <a:pt x="5042" y="3403"/>
                    <a:pt x="4884" y="3592"/>
                    <a:pt x="4884" y="3781"/>
                  </a:cubicBezTo>
                  <a:cubicBezTo>
                    <a:pt x="4884" y="4033"/>
                    <a:pt x="4664" y="4190"/>
                    <a:pt x="4443" y="4190"/>
                  </a:cubicBezTo>
                  <a:cubicBezTo>
                    <a:pt x="4191" y="4190"/>
                    <a:pt x="4033" y="3970"/>
                    <a:pt x="4033" y="3781"/>
                  </a:cubicBezTo>
                  <a:cubicBezTo>
                    <a:pt x="4033" y="3119"/>
                    <a:pt x="4601" y="2552"/>
                    <a:pt x="5262" y="2552"/>
                  </a:cubicBezTo>
                  <a:cubicBezTo>
                    <a:pt x="5577" y="2552"/>
                    <a:pt x="5861" y="2678"/>
                    <a:pt x="6081" y="2867"/>
                  </a:cubicBezTo>
                  <a:cubicBezTo>
                    <a:pt x="6333" y="2678"/>
                    <a:pt x="6617" y="2552"/>
                    <a:pt x="6932" y="2552"/>
                  </a:cubicBezTo>
                  <a:close/>
                  <a:moveTo>
                    <a:pt x="5357" y="0"/>
                  </a:moveTo>
                  <a:cubicBezTo>
                    <a:pt x="4348" y="0"/>
                    <a:pt x="3498" y="725"/>
                    <a:pt x="3340" y="1670"/>
                  </a:cubicBezTo>
                  <a:cubicBezTo>
                    <a:pt x="3304" y="1668"/>
                    <a:pt x="3267" y="1666"/>
                    <a:pt x="3231" y="1666"/>
                  </a:cubicBezTo>
                  <a:cubicBezTo>
                    <a:pt x="2310" y="1666"/>
                    <a:pt x="1639" y="2430"/>
                    <a:pt x="1639" y="3340"/>
                  </a:cubicBezTo>
                  <a:cubicBezTo>
                    <a:pt x="725" y="3340"/>
                    <a:pt x="1" y="4096"/>
                    <a:pt x="1" y="5009"/>
                  </a:cubicBezTo>
                  <a:lnTo>
                    <a:pt x="12382" y="5009"/>
                  </a:lnTo>
                  <a:cubicBezTo>
                    <a:pt x="12351" y="4096"/>
                    <a:pt x="11595" y="3340"/>
                    <a:pt x="10681" y="3340"/>
                  </a:cubicBezTo>
                  <a:cubicBezTo>
                    <a:pt x="10681" y="2395"/>
                    <a:pt x="9956" y="1670"/>
                    <a:pt x="9011" y="1670"/>
                  </a:cubicBezTo>
                  <a:cubicBezTo>
                    <a:pt x="8822" y="725"/>
                    <a:pt x="7972" y="0"/>
                    <a:pt x="6995" y="0"/>
                  </a:cubicBezTo>
                  <a:cubicBezTo>
                    <a:pt x="6711" y="0"/>
                    <a:pt x="6459" y="95"/>
                    <a:pt x="6176" y="189"/>
                  </a:cubicBezTo>
                  <a:cubicBezTo>
                    <a:pt x="5892" y="95"/>
                    <a:pt x="5609" y="0"/>
                    <a:pt x="535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68" name="Google Shape;8868;p95"/>
            <p:cNvSpPr/>
            <p:nvPr/>
          </p:nvSpPr>
          <p:spPr>
            <a:xfrm>
              <a:off x="-11622725" y="4288975"/>
              <a:ext cx="144175" cy="63050"/>
            </a:xfrm>
            <a:custGeom>
              <a:avLst/>
              <a:gdLst/>
              <a:ahLst/>
              <a:cxnLst/>
              <a:rect l="l" t="t" r="r" b="b"/>
              <a:pathLst>
                <a:path w="5767" h="2522" extrusionOk="0">
                  <a:moveTo>
                    <a:pt x="2868" y="1"/>
                  </a:moveTo>
                  <a:cubicBezTo>
                    <a:pt x="1293" y="1"/>
                    <a:pt x="1" y="537"/>
                    <a:pt x="1" y="1261"/>
                  </a:cubicBezTo>
                  <a:cubicBezTo>
                    <a:pt x="1" y="1954"/>
                    <a:pt x="1293" y="2521"/>
                    <a:pt x="2868" y="2521"/>
                  </a:cubicBezTo>
                  <a:cubicBezTo>
                    <a:pt x="4475" y="2521"/>
                    <a:pt x="5766" y="1954"/>
                    <a:pt x="5766" y="1261"/>
                  </a:cubicBezTo>
                  <a:cubicBezTo>
                    <a:pt x="5766" y="537"/>
                    <a:pt x="4475" y="1"/>
                    <a:pt x="2868"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69" name="Google Shape;8869;p95"/>
            <p:cNvSpPr/>
            <p:nvPr/>
          </p:nvSpPr>
          <p:spPr>
            <a:xfrm>
              <a:off x="-11596725" y="4364600"/>
              <a:ext cx="36250" cy="70125"/>
            </a:xfrm>
            <a:custGeom>
              <a:avLst/>
              <a:gdLst/>
              <a:ahLst/>
              <a:cxnLst/>
              <a:rect l="l" t="t" r="r" b="b"/>
              <a:pathLst>
                <a:path w="1450" h="2805" extrusionOk="0">
                  <a:moveTo>
                    <a:pt x="0" y="0"/>
                  </a:moveTo>
                  <a:lnTo>
                    <a:pt x="253" y="2804"/>
                  </a:lnTo>
                  <a:lnTo>
                    <a:pt x="1450" y="2804"/>
                  </a:lnTo>
                  <a:lnTo>
                    <a:pt x="1450" y="284"/>
                  </a:lnTo>
                  <a:cubicBezTo>
                    <a:pt x="883" y="221"/>
                    <a:pt x="410" y="158"/>
                    <a:pt x="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70" name="Google Shape;8870;p95"/>
            <p:cNvSpPr/>
            <p:nvPr/>
          </p:nvSpPr>
          <p:spPr>
            <a:xfrm>
              <a:off x="-11540025" y="4364600"/>
              <a:ext cx="37050" cy="70125"/>
            </a:xfrm>
            <a:custGeom>
              <a:avLst/>
              <a:gdLst/>
              <a:ahLst/>
              <a:cxnLst/>
              <a:rect l="l" t="t" r="r" b="b"/>
              <a:pathLst>
                <a:path w="1482" h="2805" extrusionOk="0">
                  <a:moveTo>
                    <a:pt x="1482" y="0"/>
                  </a:moveTo>
                  <a:lnTo>
                    <a:pt x="1482" y="0"/>
                  </a:lnTo>
                  <a:cubicBezTo>
                    <a:pt x="1040" y="126"/>
                    <a:pt x="505" y="221"/>
                    <a:pt x="1" y="221"/>
                  </a:cubicBezTo>
                  <a:lnTo>
                    <a:pt x="1" y="2741"/>
                  </a:lnTo>
                  <a:lnTo>
                    <a:pt x="1198" y="2741"/>
                  </a:lnTo>
                  <a:lnTo>
                    <a:pt x="1198" y="2804"/>
                  </a:lnTo>
                  <a:lnTo>
                    <a:pt x="1482"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71" name="Google Shape;8871;p95"/>
            <p:cNvSpPr/>
            <p:nvPr/>
          </p:nvSpPr>
          <p:spPr>
            <a:xfrm>
              <a:off x="-11610900" y="4227550"/>
              <a:ext cx="50425" cy="51225"/>
            </a:xfrm>
            <a:custGeom>
              <a:avLst/>
              <a:gdLst/>
              <a:ahLst/>
              <a:cxnLst/>
              <a:rect l="l" t="t" r="r" b="b"/>
              <a:pathLst>
                <a:path w="2017" h="2049" extrusionOk="0">
                  <a:moveTo>
                    <a:pt x="0" y="1"/>
                  </a:moveTo>
                  <a:lnTo>
                    <a:pt x="189" y="2048"/>
                  </a:lnTo>
                  <a:cubicBezTo>
                    <a:pt x="725" y="1859"/>
                    <a:pt x="1355" y="1702"/>
                    <a:pt x="2017" y="1670"/>
                  </a:cubicBezTo>
                  <a:lnTo>
                    <a:pt x="2017"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72" name="Google Shape;8872;p95"/>
            <p:cNvSpPr/>
            <p:nvPr/>
          </p:nvSpPr>
          <p:spPr>
            <a:xfrm>
              <a:off x="-11540025" y="4228350"/>
              <a:ext cx="50450" cy="51200"/>
            </a:xfrm>
            <a:custGeom>
              <a:avLst/>
              <a:gdLst/>
              <a:ahLst/>
              <a:cxnLst/>
              <a:rect l="l" t="t" r="r" b="b"/>
              <a:pathLst>
                <a:path w="2018" h="2048" extrusionOk="0">
                  <a:moveTo>
                    <a:pt x="1" y="0"/>
                  </a:moveTo>
                  <a:lnTo>
                    <a:pt x="1" y="1670"/>
                  </a:lnTo>
                  <a:cubicBezTo>
                    <a:pt x="694" y="1701"/>
                    <a:pt x="1293" y="1827"/>
                    <a:pt x="1828" y="2048"/>
                  </a:cubicBezTo>
                  <a:lnTo>
                    <a:pt x="2017"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73" name="Google Shape;8873;p95"/>
            <p:cNvSpPr/>
            <p:nvPr/>
          </p:nvSpPr>
          <p:spPr>
            <a:xfrm>
              <a:off x="-11489600" y="4227550"/>
              <a:ext cx="92175" cy="207175"/>
            </a:xfrm>
            <a:custGeom>
              <a:avLst/>
              <a:gdLst/>
              <a:ahLst/>
              <a:cxnLst/>
              <a:rect l="l" t="t" r="r" b="b"/>
              <a:pathLst>
                <a:path w="3687" h="8287" extrusionOk="0">
                  <a:moveTo>
                    <a:pt x="819" y="1"/>
                  </a:moveTo>
                  <a:lnTo>
                    <a:pt x="599" y="2489"/>
                  </a:lnTo>
                  <a:cubicBezTo>
                    <a:pt x="1040" y="2836"/>
                    <a:pt x="1292" y="3246"/>
                    <a:pt x="1292" y="3718"/>
                  </a:cubicBezTo>
                  <a:cubicBezTo>
                    <a:pt x="1292" y="4254"/>
                    <a:pt x="945" y="4758"/>
                    <a:pt x="315" y="5136"/>
                  </a:cubicBezTo>
                  <a:lnTo>
                    <a:pt x="0" y="8286"/>
                  </a:lnTo>
                  <a:lnTo>
                    <a:pt x="1040" y="8286"/>
                  </a:lnTo>
                  <a:cubicBezTo>
                    <a:pt x="1607" y="8286"/>
                    <a:pt x="2111" y="7877"/>
                    <a:pt x="2237" y="7278"/>
                  </a:cubicBezTo>
                  <a:lnTo>
                    <a:pt x="3686"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74" name="Google Shape;8874;p95"/>
            <p:cNvSpPr/>
            <p:nvPr/>
          </p:nvSpPr>
          <p:spPr>
            <a:xfrm>
              <a:off x="-11703850" y="4227550"/>
              <a:ext cx="92175" cy="207175"/>
            </a:xfrm>
            <a:custGeom>
              <a:avLst/>
              <a:gdLst/>
              <a:ahLst/>
              <a:cxnLst/>
              <a:rect l="l" t="t" r="r" b="b"/>
              <a:pathLst>
                <a:path w="3687" h="8287" extrusionOk="0">
                  <a:moveTo>
                    <a:pt x="1" y="1"/>
                  </a:moveTo>
                  <a:lnTo>
                    <a:pt x="1450" y="7278"/>
                  </a:lnTo>
                  <a:cubicBezTo>
                    <a:pt x="1576" y="7877"/>
                    <a:pt x="2080" y="8286"/>
                    <a:pt x="2679" y="8286"/>
                  </a:cubicBezTo>
                  <a:lnTo>
                    <a:pt x="3687" y="8286"/>
                  </a:lnTo>
                  <a:lnTo>
                    <a:pt x="3372" y="5136"/>
                  </a:lnTo>
                  <a:cubicBezTo>
                    <a:pt x="2773" y="4758"/>
                    <a:pt x="2395" y="4254"/>
                    <a:pt x="2395" y="3718"/>
                  </a:cubicBezTo>
                  <a:cubicBezTo>
                    <a:pt x="2427" y="3246"/>
                    <a:pt x="2647" y="2836"/>
                    <a:pt x="3088" y="2489"/>
                  </a:cubicBezTo>
                  <a:lnTo>
                    <a:pt x="2868"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875" name="Google Shape;8875;p95"/>
          <p:cNvGrpSpPr/>
          <p:nvPr/>
        </p:nvGrpSpPr>
        <p:grpSpPr>
          <a:xfrm>
            <a:off x="7043460" y="3662107"/>
            <a:ext cx="476003" cy="473935"/>
            <a:chOff x="-9958475" y="3180025"/>
            <a:chExt cx="354450" cy="352875"/>
          </a:xfrm>
        </p:grpSpPr>
        <p:sp>
          <p:nvSpPr>
            <p:cNvPr id="8876" name="Google Shape;8876;p95"/>
            <p:cNvSpPr/>
            <p:nvPr/>
          </p:nvSpPr>
          <p:spPr>
            <a:xfrm>
              <a:off x="-9958475" y="3491125"/>
              <a:ext cx="354450" cy="41775"/>
            </a:xfrm>
            <a:custGeom>
              <a:avLst/>
              <a:gdLst/>
              <a:ahLst/>
              <a:cxnLst/>
              <a:rect l="l" t="t" r="r" b="b"/>
              <a:pathLst>
                <a:path w="14178" h="1671" extrusionOk="0">
                  <a:moveTo>
                    <a:pt x="1702" y="1"/>
                  </a:moveTo>
                  <a:cubicBezTo>
                    <a:pt x="1387" y="1"/>
                    <a:pt x="1135" y="158"/>
                    <a:pt x="977" y="442"/>
                  </a:cubicBezTo>
                  <a:lnTo>
                    <a:pt x="442" y="442"/>
                  </a:lnTo>
                  <a:cubicBezTo>
                    <a:pt x="190" y="442"/>
                    <a:pt x="1" y="631"/>
                    <a:pt x="1" y="820"/>
                  </a:cubicBezTo>
                  <a:cubicBezTo>
                    <a:pt x="1" y="1072"/>
                    <a:pt x="190" y="1261"/>
                    <a:pt x="442" y="1261"/>
                  </a:cubicBezTo>
                  <a:lnTo>
                    <a:pt x="977" y="1261"/>
                  </a:lnTo>
                  <a:cubicBezTo>
                    <a:pt x="1135" y="1513"/>
                    <a:pt x="1387" y="1670"/>
                    <a:pt x="1702" y="1670"/>
                  </a:cubicBezTo>
                  <a:lnTo>
                    <a:pt x="12477" y="1670"/>
                  </a:lnTo>
                  <a:cubicBezTo>
                    <a:pt x="12792" y="1670"/>
                    <a:pt x="13044" y="1513"/>
                    <a:pt x="13170" y="1261"/>
                  </a:cubicBezTo>
                  <a:lnTo>
                    <a:pt x="13737" y="1261"/>
                  </a:lnTo>
                  <a:cubicBezTo>
                    <a:pt x="13957" y="1261"/>
                    <a:pt x="14178" y="1072"/>
                    <a:pt x="14178" y="820"/>
                  </a:cubicBezTo>
                  <a:cubicBezTo>
                    <a:pt x="14178" y="631"/>
                    <a:pt x="13957" y="442"/>
                    <a:pt x="13737" y="442"/>
                  </a:cubicBezTo>
                  <a:lnTo>
                    <a:pt x="13170" y="442"/>
                  </a:lnTo>
                  <a:cubicBezTo>
                    <a:pt x="13044" y="190"/>
                    <a:pt x="12792" y="1"/>
                    <a:pt x="1247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77" name="Google Shape;8877;p95"/>
            <p:cNvSpPr/>
            <p:nvPr/>
          </p:nvSpPr>
          <p:spPr>
            <a:xfrm>
              <a:off x="-9958475" y="3180025"/>
              <a:ext cx="354450" cy="42550"/>
            </a:xfrm>
            <a:custGeom>
              <a:avLst/>
              <a:gdLst/>
              <a:ahLst/>
              <a:cxnLst/>
              <a:rect l="l" t="t" r="r" b="b"/>
              <a:pathLst>
                <a:path w="14178" h="1702" extrusionOk="0">
                  <a:moveTo>
                    <a:pt x="1702" y="0"/>
                  </a:moveTo>
                  <a:cubicBezTo>
                    <a:pt x="1387" y="0"/>
                    <a:pt x="1135" y="158"/>
                    <a:pt x="977" y="441"/>
                  </a:cubicBezTo>
                  <a:lnTo>
                    <a:pt x="442" y="441"/>
                  </a:lnTo>
                  <a:cubicBezTo>
                    <a:pt x="190" y="441"/>
                    <a:pt x="1" y="630"/>
                    <a:pt x="1" y="819"/>
                  </a:cubicBezTo>
                  <a:cubicBezTo>
                    <a:pt x="1" y="1040"/>
                    <a:pt x="190" y="1260"/>
                    <a:pt x="442" y="1260"/>
                  </a:cubicBezTo>
                  <a:lnTo>
                    <a:pt x="977" y="1260"/>
                  </a:lnTo>
                  <a:cubicBezTo>
                    <a:pt x="1135" y="1512"/>
                    <a:pt x="1387" y="1701"/>
                    <a:pt x="1702" y="1701"/>
                  </a:cubicBezTo>
                  <a:lnTo>
                    <a:pt x="12477" y="1701"/>
                  </a:lnTo>
                  <a:cubicBezTo>
                    <a:pt x="12792" y="1701"/>
                    <a:pt x="13044" y="1544"/>
                    <a:pt x="13170" y="1260"/>
                  </a:cubicBezTo>
                  <a:lnTo>
                    <a:pt x="13737" y="1260"/>
                  </a:lnTo>
                  <a:cubicBezTo>
                    <a:pt x="13957" y="1260"/>
                    <a:pt x="14178" y="1071"/>
                    <a:pt x="14178" y="819"/>
                  </a:cubicBezTo>
                  <a:cubicBezTo>
                    <a:pt x="14178" y="599"/>
                    <a:pt x="13957" y="441"/>
                    <a:pt x="13737" y="441"/>
                  </a:cubicBezTo>
                  <a:lnTo>
                    <a:pt x="13170" y="441"/>
                  </a:lnTo>
                  <a:cubicBezTo>
                    <a:pt x="13044" y="189"/>
                    <a:pt x="12792" y="0"/>
                    <a:pt x="1247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78" name="Google Shape;8878;p95"/>
            <p:cNvSpPr/>
            <p:nvPr/>
          </p:nvSpPr>
          <p:spPr>
            <a:xfrm>
              <a:off x="-9916725" y="3243025"/>
              <a:ext cx="270175" cy="228425"/>
            </a:xfrm>
            <a:custGeom>
              <a:avLst/>
              <a:gdLst/>
              <a:ahLst/>
              <a:cxnLst/>
              <a:rect l="l" t="t" r="r" b="b"/>
              <a:pathLst>
                <a:path w="10807" h="9137" extrusionOk="0">
                  <a:moveTo>
                    <a:pt x="7940" y="820"/>
                  </a:moveTo>
                  <a:cubicBezTo>
                    <a:pt x="8160" y="820"/>
                    <a:pt x="8349" y="1040"/>
                    <a:pt x="8349" y="1261"/>
                  </a:cubicBezTo>
                  <a:cubicBezTo>
                    <a:pt x="8349" y="1513"/>
                    <a:pt x="8160" y="1670"/>
                    <a:pt x="7940" y="1670"/>
                  </a:cubicBezTo>
                  <a:lnTo>
                    <a:pt x="2962" y="1670"/>
                  </a:lnTo>
                  <a:cubicBezTo>
                    <a:pt x="2741" y="1670"/>
                    <a:pt x="2521" y="1450"/>
                    <a:pt x="2521" y="1261"/>
                  </a:cubicBezTo>
                  <a:cubicBezTo>
                    <a:pt x="2521" y="1040"/>
                    <a:pt x="2741" y="820"/>
                    <a:pt x="2962" y="820"/>
                  </a:cubicBezTo>
                  <a:close/>
                  <a:moveTo>
                    <a:pt x="6270" y="2489"/>
                  </a:moveTo>
                  <a:cubicBezTo>
                    <a:pt x="6459" y="2489"/>
                    <a:pt x="6680" y="2679"/>
                    <a:pt x="6680" y="2931"/>
                  </a:cubicBezTo>
                  <a:cubicBezTo>
                    <a:pt x="6680" y="3151"/>
                    <a:pt x="6459" y="3340"/>
                    <a:pt x="6270" y="3340"/>
                  </a:cubicBezTo>
                  <a:lnTo>
                    <a:pt x="3781" y="3340"/>
                  </a:lnTo>
                  <a:cubicBezTo>
                    <a:pt x="3561" y="3340"/>
                    <a:pt x="3403" y="3151"/>
                    <a:pt x="3403" y="2931"/>
                  </a:cubicBezTo>
                  <a:cubicBezTo>
                    <a:pt x="3403" y="2679"/>
                    <a:pt x="3592" y="2489"/>
                    <a:pt x="3781" y="2489"/>
                  </a:cubicBezTo>
                  <a:close/>
                  <a:moveTo>
                    <a:pt x="7940" y="4128"/>
                  </a:moveTo>
                  <a:cubicBezTo>
                    <a:pt x="8160" y="4128"/>
                    <a:pt x="8349" y="4348"/>
                    <a:pt x="8349" y="4569"/>
                  </a:cubicBezTo>
                  <a:cubicBezTo>
                    <a:pt x="8349" y="4789"/>
                    <a:pt x="8160" y="5010"/>
                    <a:pt x="7940" y="5010"/>
                  </a:cubicBezTo>
                  <a:lnTo>
                    <a:pt x="2962" y="5010"/>
                  </a:lnTo>
                  <a:cubicBezTo>
                    <a:pt x="2741" y="5010"/>
                    <a:pt x="2521" y="4789"/>
                    <a:pt x="2521" y="4569"/>
                  </a:cubicBezTo>
                  <a:cubicBezTo>
                    <a:pt x="2521" y="4348"/>
                    <a:pt x="2741" y="4128"/>
                    <a:pt x="2962" y="4128"/>
                  </a:cubicBezTo>
                  <a:close/>
                  <a:moveTo>
                    <a:pt x="6312" y="5826"/>
                  </a:moveTo>
                  <a:cubicBezTo>
                    <a:pt x="6490" y="5826"/>
                    <a:pt x="6680" y="6005"/>
                    <a:pt x="6680" y="6239"/>
                  </a:cubicBezTo>
                  <a:cubicBezTo>
                    <a:pt x="6680" y="6459"/>
                    <a:pt x="6459" y="6617"/>
                    <a:pt x="6270" y="6617"/>
                  </a:cubicBezTo>
                  <a:lnTo>
                    <a:pt x="3781" y="6617"/>
                  </a:lnTo>
                  <a:cubicBezTo>
                    <a:pt x="3561" y="6617"/>
                    <a:pt x="3403" y="6428"/>
                    <a:pt x="3403" y="6239"/>
                  </a:cubicBezTo>
                  <a:cubicBezTo>
                    <a:pt x="3403" y="5987"/>
                    <a:pt x="3592" y="5829"/>
                    <a:pt x="3781" y="5829"/>
                  </a:cubicBezTo>
                  <a:lnTo>
                    <a:pt x="6270" y="5829"/>
                  </a:lnTo>
                  <a:cubicBezTo>
                    <a:pt x="6284" y="5827"/>
                    <a:pt x="6298" y="5826"/>
                    <a:pt x="6312" y="5826"/>
                  </a:cubicBezTo>
                  <a:close/>
                  <a:moveTo>
                    <a:pt x="7940" y="7436"/>
                  </a:moveTo>
                  <a:cubicBezTo>
                    <a:pt x="8160" y="7436"/>
                    <a:pt x="8349" y="7656"/>
                    <a:pt x="8349" y="7877"/>
                  </a:cubicBezTo>
                  <a:cubicBezTo>
                    <a:pt x="8349" y="8129"/>
                    <a:pt x="8160" y="8286"/>
                    <a:pt x="7940" y="8286"/>
                  </a:cubicBezTo>
                  <a:lnTo>
                    <a:pt x="2962" y="8286"/>
                  </a:lnTo>
                  <a:cubicBezTo>
                    <a:pt x="2741" y="8286"/>
                    <a:pt x="2521" y="8066"/>
                    <a:pt x="2521" y="7877"/>
                  </a:cubicBezTo>
                  <a:cubicBezTo>
                    <a:pt x="2521" y="7656"/>
                    <a:pt x="2741" y="7436"/>
                    <a:pt x="2962" y="7436"/>
                  </a:cubicBezTo>
                  <a:close/>
                  <a:moveTo>
                    <a:pt x="1" y="1"/>
                  </a:moveTo>
                  <a:lnTo>
                    <a:pt x="1" y="5388"/>
                  </a:lnTo>
                  <a:cubicBezTo>
                    <a:pt x="1" y="5545"/>
                    <a:pt x="95" y="5703"/>
                    <a:pt x="253" y="5766"/>
                  </a:cubicBezTo>
                  <a:lnTo>
                    <a:pt x="1166" y="6239"/>
                  </a:lnTo>
                  <a:lnTo>
                    <a:pt x="253" y="6711"/>
                  </a:lnTo>
                  <a:cubicBezTo>
                    <a:pt x="127" y="6743"/>
                    <a:pt x="1" y="6900"/>
                    <a:pt x="1" y="7058"/>
                  </a:cubicBezTo>
                  <a:lnTo>
                    <a:pt x="1" y="9137"/>
                  </a:lnTo>
                  <a:lnTo>
                    <a:pt x="10807" y="9137"/>
                  </a:lnTo>
                  <a:lnTo>
                    <a:pt x="10807" y="3750"/>
                  </a:lnTo>
                  <a:cubicBezTo>
                    <a:pt x="10807" y="3592"/>
                    <a:pt x="10712" y="3435"/>
                    <a:pt x="10555" y="3403"/>
                  </a:cubicBezTo>
                  <a:lnTo>
                    <a:pt x="9673" y="2931"/>
                  </a:lnTo>
                  <a:lnTo>
                    <a:pt x="10555" y="2458"/>
                  </a:lnTo>
                  <a:cubicBezTo>
                    <a:pt x="10712" y="2363"/>
                    <a:pt x="10807" y="2237"/>
                    <a:pt x="10807" y="2080"/>
                  </a:cubicBezTo>
                  <a:lnTo>
                    <a:pt x="10807"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879" name="Google Shape;8879;p95"/>
          <p:cNvGrpSpPr/>
          <p:nvPr/>
        </p:nvGrpSpPr>
        <p:grpSpPr>
          <a:xfrm>
            <a:off x="7055630" y="4296749"/>
            <a:ext cx="450621" cy="473767"/>
            <a:chOff x="-9949025" y="3615575"/>
            <a:chExt cx="335550" cy="352750"/>
          </a:xfrm>
        </p:grpSpPr>
        <p:sp>
          <p:nvSpPr>
            <p:cNvPr id="8880" name="Google Shape;8880;p95"/>
            <p:cNvSpPr/>
            <p:nvPr/>
          </p:nvSpPr>
          <p:spPr>
            <a:xfrm>
              <a:off x="-9800950" y="3615575"/>
              <a:ext cx="61475" cy="61450"/>
            </a:xfrm>
            <a:custGeom>
              <a:avLst/>
              <a:gdLst/>
              <a:ahLst/>
              <a:cxnLst/>
              <a:rect l="l" t="t" r="r" b="b"/>
              <a:pathLst>
                <a:path w="2459" h="2458" extrusionOk="0">
                  <a:moveTo>
                    <a:pt x="1261" y="0"/>
                  </a:moveTo>
                  <a:cubicBezTo>
                    <a:pt x="568" y="0"/>
                    <a:pt x="1" y="567"/>
                    <a:pt x="1" y="1261"/>
                  </a:cubicBezTo>
                  <a:cubicBezTo>
                    <a:pt x="1" y="1922"/>
                    <a:pt x="536" y="2458"/>
                    <a:pt x="1261" y="2458"/>
                  </a:cubicBezTo>
                  <a:cubicBezTo>
                    <a:pt x="1891" y="2458"/>
                    <a:pt x="2458" y="1922"/>
                    <a:pt x="2458" y="1261"/>
                  </a:cubicBezTo>
                  <a:cubicBezTo>
                    <a:pt x="2458" y="567"/>
                    <a:pt x="1923" y="0"/>
                    <a:pt x="126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81" name="Google Shape;8881;p95"/>
            <p:cNvSpPr/>
            <p:nvPr/>
          </p:nvSpPr>
          <p:spPr>
            <a:xfrm>
              <a:off x="-9949025" y="3688650"/>
              <a:ext cx="335550" cy="279675"/>
            </a:xfrm>
            <a:custGeom>
              <a:avLst/>
              <a:gdLst/>
              <a:ahLst/>
              <a:cxnLst/>
              <a:rect l="l" t="t" r="r" b="b"/>
              <a:pathLst>
                <a:path w="13422" h="11187" extrusionOk="0">
                  <a:moveTo>
                    <a:pt x="5523" y="1"/>
                  </a:moveTo>
                  <a:cubicBezTo>
                    <a:pt x="5383" y="1"/>
                    <a:pt x="5245" y="34"/>
                    <a:pt x="5136" y="102"/>
                  </a:cubicBezTo>
                  <a:lnTo>
                    <a:pt x="599" y="2969"/>
                  </a:lnTo>
                  <a:cubicBezTo>
                    <a:pt x="158" y="3158"/>
                    <a:pt x="1" y="3630"/>
                    <a:pt x="190" y="4071"/>
                  </a:cubicBezTo>
                  <a:cubicBezTo>
                    <a:pt x="360" y="4370"/>
                    <a:pt x="617" y="4538"/>
                    <a:pt x="892" y="4538"/>
                  </a:cubicBezTo>
                  <a:cubicBezTo>
                    <a:pt x="1024" y="4538"/>
                    <a:pt x="1160" y="4500"/>
                    <a:pt x="1293" y="4418"/>
                  </a:cubicBezTo>
                  <a:lnTo>
                    <a:pt x="4727" y="2055"/>
                  </a:lnTo>
                  <a:cubicBezTo>
                    <a:pt x="5073" y="3441"/>
                    <a:pt x="5231" y="3851"/>
                    <a:pt x="5987" y="4985"/>
                  </a:cubicBezTo>
                  <a:lnTo>
                    <a:pt x="4033" y="6812"/>
                  </a:lnTo>
                  <a:cubicBezTo>
                    <a:pt x="3750" y="7096"/>
                    <a:pt x="3655" y="7505"/>
                    <a:pt x="3876" y="7852"/>
                  </a:cubicBezTo>
                  <a:lnTo>
                    <a:pt x="5703" y="10750"/>
                  </a:lnTo>
                  <a:cubicBezTo>
                    <a:pt x="5873" y="11026"/>
                    <a:pt x="6141" y="11187"/>
                    <a:pt x="6433" y="11187"/>
                  </a:cubicBezTo>
                  <a:cubicBezTo>
                    <a:pt x="6576" y="11187"/>
                    <a:pt x="6724" y="11148"/>
                    <a:pt x="6869" y="11066"/>
                  </a:cubicBezTo>
                  <a:cubicBezTo>
                    <a:pt x="7247" y="10845"/>
                    <a:pt x="7373" y="10372"/>
                    <a:pt x="7121" y="9931"/>
                  </a:cubicBezTo>
                  <a:lnTo>
                    <a:pt x="5640" y="7568"/>
                  </a:lnTo>
                  <a:lnTo>
                    <a:pt x="7594" y="5678"/>
                  </a:lnTo>
                  <a:lnTo>
                    <a:pt x="12886" y="2780"/>
                  </a:lnTo>
                  <a:cubicBezTo>
                    <a:pt x="13264" y="2591"/>
                    <a:pt x="13422" y="2055"/>
                    <a:pt x="13233" y="1677"/>
                  </a:cubicBezTo>
                  <a:cubicBezTo>
                    <a:pt x="13102" y="1394"/>
                    <a:pt x="12822" y="1217"/>
                    <a:pt x="12526" y="1217"/>
                  </a:cubicBezTo>
                  <a:cubicBezTo>
                    <a:pt x="12393" y="1217"/>
                    <a:pt x="12257" y="1252"/>
                    <a:pt x="12130" y="1331"/>
                  </a:cubicBezTo>
                  <a:lnTo>
                    <a:pt x="7342" y="4008"/>
                  </a:lnTo>
                  <a:cubicBezTo>
                    <a:pt x="6774" y="3158"/>
                    <a:pt x="6302" y="2307"/>
                    <a:pt x="6302" y="889"/>
                  </a:cubicBezTo>
                  <a:cubicBezTo>
                    <a:pt x="6270" y="574"/>
                    <a:pt x="6239" y="322"/>
                    <a:pt x="6018" y="165"/>
                  </a:cubicBezTo>
                  <a:cubicBezTo>
                    <a:pt x="5893" y="58"/>
                    <a:pt x="5707" y="1"/>
                    <a:pt x="5523"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82" name="Google Shape;8882;p95"/>
            <p:cNvSpPr/>
            <p:nvPr/>
          </p:nvSpPr>
          <p:spPr>
            <a:xfrm>
              <a:off x="-9947450" y="3657100"/>
              <a:ext cx="106350" cy="50650"/>
            </a:xfrm>
            <a:custGeom>
              <a:avLst/>
              <a:gdLst/>
              <a:ahLst/>
              <a:cxnLst/>
              <a:rect l="l" t="t" r="r" b="b"/>
              <a:pathLst>
                <a:path w="4254" h="2026" extrusionOk="0">
                  <a:moveTo>
                    <a:pt x="910" y="0"/>
                  </a:moveTo>
                  <a:cubicBezTo>
                    <a:pt x="499" y="0"/>
                    <a:pt x="178" y="268"/>
                    <a:pt x="64" y="639"/>
                  </a:cubicBezTo>
                  <a:cubicBezTo>
                    <a:pt x="1" y="1112"/>
                    <a:pt x="253" y="1553"/>
                    <a:pt x="694" y="1616"/>
                  </a:cubicBezTo>
                  <a:lnTo>
                    <a:pt x="2427" y="2025"/>
                  </a:lnTo>
                  <a:lnTo>
                    <a:pt x="4254" y="891"/>
                  </a:lnTo>
                  <a:lnTo>
                    <a:pt x="1041" y="9"/>
                  </a:lnTo>
                  <a:cubicBezTo>
                    <a:pt x="996" y="3"/>
                    <a:pt x="953" y="0"/>
                    <a:pt x="91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883" name="Google Shape;8883;p95"/>
          <p:cNvGrpSpPr/>
          <p:nvPr/>
        </p:nvGrpSpPr>
        <p:grpSpPr>
          <a:xfrm>
            <a:off x="10568758" y="3661424"/>
            <a:ext cx="480233" cy="477897"/>
            <a:chOff x="-9961625" y="4048175"/>
            <a:chExt cx="357600" cy="355825"/>
          </a:xfrm>
        </p:grpSpPr>
        <p:sp>
          <p:nvSpPr>
            <p:cNvPr id="8884" name="Google Shape;8884;p95"/>
            <p:cNvSpPr/>
            <p:nvPr/>
          </p:nvSpPr>
          <p:spPr>
            <a:xfrm>
              <a:off x="-9958475" y="4048175"/>
              <a:ext cx="64625" cy="62650"/>
            </a:xfrm>
            <a:custGeom>
              <a:avLst/>
              <a:gdLst/>
              <a:ahLst/>
              <a:cxnLst/>
              <a:rect l="l" t="t" r="r" b="b"/>
              <a:pathLst>
                <a:path w="2585" h="2506" extrusionOk="0">
                  <a:moveTo>
                    <a:pt x="442" y="0"/>
                  </a:moveTo>
                  <a:cubicBezTo>
                    <a:pt x="339" y="0"/>
                    <a:pt x="237" y="40"/>
                    <a:pt x="158" y="119"/>
                  </a:cubicBezTo>
                  <a:cubicBezTo>
                    <a:pt x="1" y="339"/>
                    <a:pt x="1" y="560"/>
                    <a:pt x="158" y="717"/>
                  </a:cubicBezTo>
                  <a:lnTo>
                    <a:pt x="1828" y="2387"/>
                  </a:lnTo>
                  <a:cubicBezTo>
                    <a:pt x="1923" y="2466"/>
                    <a:pt x="2033" y="2505"/>
                    <a:pt x="2139" y="2505"/>
                  </a:cubicBezTo>
                  <a:cubicBezTo>
                    <a:pt x="2246" y="2505"/>
                    <a:pt x="2348" y="2466"/>
                    <a:pt x="2427" y="2387"/>
                  </a:cubicBezTo>
                  <a:cubicBezTo>
                    <a:pt x="2584" y="2229"/>
                    <a:pt x="2584" y="1946"/>
                    <a:pt x="2427" y="1788"/>
                  </a:cubicBezTo>
                  <a:lnTo>
                    <a:pt x="725" y="119"/>
                  </a:lnTo>
                  <a:cubicBezTo>
                    <a:pt x="647" y="40"/>
                    <a:pt x="544" y="0"/>
                    <a:pt x="442"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85" name="Google Shape;8885;p95"/>
            <p:cNvSpPr/>
            <p:nvPr/>
          </p:nvSpPr>
          <p:spPr>
            <a:xfrm>
              <a:off x="-9873400" y="4048775"/>
              <a:ext cx="21275" cy="63025"/>
            </a:xfrm>
            <a:custGeom>
              <a:avLst/>
              <a:gdLst/>
              <a:ahLst/>
              <a:cxnLst/>
              <a:rect l="l" t="t" r="r" b="b"/>
              <a:pathLst>
                <a:path w="851" h="2521" extrusionOk="0">
                  <a:moveTo>
                    <a:pt x="410" y="0"/>
                  </a:moveTo>
                  <a:cubicBezTo>
                    <a:pt x="189" y="0"/>
                    <a:pt x="0" y="189"/>
                    <a:pt x="0" y="410"/>
                  </a:cubicBezTo>
                  <a:lnTo>
                    <a:pt x="0" y="2079"/>
                  </a:lnTo>
                  <a:cubicBezTo>
                    <a:pt x="0" y="2300"/>
                    <a:pt x="221" y="2520"/>
                    <a:pt x="410" y="2520"/>
                  </a:cubicBezTo>
                  <a:cubicBezTo>
                    <a:pt x="630" y="2520"/>
                    <a:pt x="851" y="2300"/>
                    <a:pt x="851" y="2079"/>
                  </a:cubicBezTo>
                  <a:lnTo>
                    <a:pt x="851" y="410"/>
                  </a:lnTo>
                  <a:cubicBezTo>
                    <a:pt x="851" y="189"/>
                    <a:pt x="630" y="0"/>
                    <a:pt x="41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86" name="Google Shape;8886;p95"/>
            <p:cNvSpPr/>
            <p:nvPr/>
          </p:nvSpPr>
          <p:spPr>
            <a:xfrm>
              <a:off x="-9957675" y="4133050"/>
              <a:ext cx="63025" cy="19700"/>
            </a:xfrm>
            <a:custGeom>
              <a:avLst/>
              <a:gdLst/>
              <a:ahLst/>
              <a:cxnLst/>
              <a:rect l="l" t="t" r="r" b="b"/>
              <a:pathLst>
                <a:path w="2521" h="788" extrusionOk="0">
                  <a:moveTo>
                    <a:pt x="441" y="0"/>
                  </a:moveTo>
                  <a:cubicBezTo>
                    <a:pt x="189" y="0"/>
                    <a:pt x="0" y="189"/>
                    <a:pt x="0" y="410"/>
                  </a:cubicBezTo>
                  <a:cubicBezTo>
                    <a:pt x="0" y="599"/>
                    <a:pt x="189" y="788"/>
                    <a:pt x="441" y="788"/>
                  </a:cubicBezTo>
                  <a:lnTo>
                    <a:pt x="2111" y="788"/>
                  </a:lnTo>
                  <a:cubicBezTo>
                    <a:pt x="2363" y="788"/>
                    <a:pt x="2521" y="599"/>
                    <a:pt x="2521" y="410"/>
                  </a:cubicBezTo>
                  <a:cubicBezTo>
                    <a:pt x="2521" y="158"/>
                    <a:pt x="2332" y="0"/>
                    <a:pt x="211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87" name="Google Shape;8887;p95"/>
            <p:cNvSpPr/>
            <p:nvPr/>
          </p:nvSpPr>
          <p:spPr>
            <a:xfrm>
              <a:off x="-9961625" y="4132250"/>
              <a:ext cx="253650" cy="271750"/>
            </a:xfrm>
            <a:custGeom>
              <a:avLst/>
              <a:gdLst/>
              <a:ahLst/>
              <a:cxnLst/>
              <a:rect l="l" t="t" r="r" b="b"/>
              <a:pathLst>
                <a:path w="10146" h="10870" extrusionOk="0">
                  <a:moveTo>
                    <a:pt x="5357" y="1"/>
                  </a:moveTo>
                  <a:cubicBezTo>
                    <a:pt x="5010" y="1"/>
                    <a:pt x="4727" y="253"/>
                    <a:pt x="4727" y="631"/>
                  </a:cubicBezTo>
                  <a:lnTo>
                    <a:pt x="4727" y="5388"/>
                  </a:lnTo>
                  <a:cubicBezTo>
                    <a:pt x="4727" y="5640"/>
                    <a:pt x="4537" y="5797"/>
                    <a:pt x="4317" y="5797"/>
                  </a:cubicBezTo>
                  <a:cubicBezTo>
                    <a:pt x="4128" y="5797"/>
                    <a:pt x="3907" y="5577"/>
                    <a:pt x="3907" y="5388"/>
                  </a:cubicBezTo>
                  <a:lnTo>
                    <a:pt x="3907" y="1450"/>
                  </a:lnTo>
                  <a:cubicBezTo>
                    <a:pt x="3907" y="1103"/>
                    <a:pt x="3624" y="820"/>
                    <a:pt x="3277" y="820"/>
                  </a:cubicBezTo>
                  <a:cubicBezTo>
                    <a:pt x="2931" y="820"/>
                    <a:pt x="2647" y="1103"/>
                    <a:pt x="2647" y="1450"/>
                  </a:cubicBezTo>
                  <a:lnTo>
                    <a:pt x="2647" y="7940"/>
                  </a:lnTo>
                  <a:lnTo>
                    <a:pt x="1576" y="6900"/>
                  </a:lnTo>
                  <a:cubicBezTo>
                    <a:pt x="1416" y="6740"/>
                    <a:pt x="1176" y="6640"/>
                    <a:pt x="935" y="6640"/>
                  </a:cubicBezTo>
                  <a:cubicBezTo>
                    <a:pt x="748" y="6640"/>
                    <a:pt x="561" y="6700"/>
                    <a:pt x="410" y="6837"/>
                  </a:cubicBezTo>
                  <a:cubicBezTo>
                    <a:pt x="95" y="7121"/>
                    <a:pt x="1" y="7625"/>
                    <a:pt x="284" y="7971"/>
                  </a:cubicBezTo>
                  <a:lnTo>
                    <a:pt x="1734" y="10208"/>
                  </a:lnTo>
                  <a:cubicBezTo>
                    <a:pt x="2049" y="10618"/>
                    <a:pt x="2521" y="10870"/>
                    <a:pt x="3088" y="10870"/>
                  </a:cubicBezTo>
                  <a:lnTo>
                    <a:pt x="8035" y="10870"/>
                  </a:lnTo>
                  <a:cubicBezTo>
                    <a:pt x="9169" y="10870"/>
                    <a:pt x="10114" y="9925"/>
                    <a:pt x="10114" y="8759"/>
                  </a:cubicBezTo>
                  <a:lnTo>
                    <a:pt x="10114" y="4002"/>
                  </a:lnTo>
                  <a:cubicBezTo>
                    <a:pt x="10145" y="3592"/>
                    <a:pt x="9893" y="3309"/>
                    <a:pt x="9515" y="3309"/>
                  </a:cubicBezTo>
                  <a:cubicBezTo>
                    <a:pt x="9169" y="3309"/>
                    <a:pt x="8885" y="3592"/>
                    <a:pt x="8885" y="3939"/>
                  </a:cubicBezTo>
                  <a:lnTo>
                    <a:pt x="8885" y="5388"/>
                  </a:lnTo>
                  <a:cubicBezTo>
                    <a:pt x="8885" y="5640"/>
                    <a:pt x="8696" y="5797"/>
                    <a:pt x="8507" y="5797"/>
                  </a:cubicBezTo>
                  <a:cubicBezTo>
                    <a:pt x="8255" y="5797"/>
                    <a:pt x="8066" y="5577"/>
                    <a:pt x="8066" y="5388"/>
                  </a:cubicBezTo>
                  <a:lnTo>
                    <a:pt x="8066" y="1450"/>
                  </a:lnTo>
                  <a:cubicBezTo>
                    <a:pt x="8066" y="1103"/>
                    <a:pt x="7782" y="820"/>
                    <a:pt x="7436" y="820"/>
                  </a:cubicBezTo>
                  <a:cubicBezTo>
                    <a:pt x="7089" y="820"/>
                    <a:pt x="6806" y="1103"/>
                    <a:pt x="6806" y="1450"/>
                  </a:cubicBezTo>
                  <a:lnTo>
                    <a:pt x="6806" y="5388"/>
                  </a:lnTo>
                  <a:cubicBezTo>
                    <a:pt x="6806" y="5640"/>
                    <a:pt x="6617" y="5797"/>
                    <a:pt x="6428" y="5797"/>
                  </a:cubicBezTo>
                  <a:cubicBezTo>
                    <a:pt x="6176" y="5797"/>
                    <a:pt x="5987" y="5577"/>
                    <a:pt x="5987" y="5388"/>
                  </a:cubicBezTo>
                  <a:lnTo>
                    <a:pt x="5987" y="631"/>
                  </a:lnTo>
                  <a:cubicBezTo>
                    <a:pt x="5987" y="284"/>
                    <a:pt x="5703" y="1"/>
                    <a:pt x="535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88" name="Google Shape;8888;p95"/>
            <p:cNvSpPr/>
            <p:nvPr/>
          </p:nvSpPr>
          <p:spPr>
            <a:xfrm>
              <a:off x="-9791500" y="4069250"/>
              <a:ext cx="31550" cy="66175"/>
            </a:xfrm>
            <a:custGeom>
              <a:avLst/>
              <a:gdLst/>
              <a:ahLst/>
              <a:cxnLst/>
              <a:rect l="l" t="t" r="r" b="b"/>
              <a:pathLst>
                <a:path w="1262" h="2647" extrusionOk="0">
                  <a:moveTo>
                    <a:pt x="631" y="0"/>
                  </a:moveTo>
                  <a:cubicBezTo>
                    <a:pt x="284" y="0"/>
                    <a:pt x="1" y="252"/>
                    <a:pt x="1" y="630"/>
                  </a:cubicBezTo>
                  <a:lnTo>
                    <a:pt x="1" y="2647"/>
                  </a:lnTo>
                  <a:cubicBezTo>
                    <a:pt x="190" y="2552"/>
                    <a:pt x="410" y="2489"/>
                    <a:pt x="631" y="2489"/>
                  </a:cubicBezTo>
                  <a:cubicBezTo>
                    <a:pt x="883" y="2521"/>
                    <a:pt x="1072" y="2552"/>
                    <a:pt x="1261" y="2647"/>
                  </a:cubicBezTo>
                  <a:lnTo>
                    <a:pt x="1261" y="630"/>
                  </a:lnTo>
                  <a:cubicBezTo>
                    <a:pt x="1261" y="284"/>
                    <a:pt x="977" y="0"/>
                    <a:pt x="63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89" name="Google Shape;8889;p95"/>
            <p:cNvSpPr/>
            <p:nvPr/>
          </p:nvSpPr>
          <p:spPr>
            <a:xfrm>
              <a:off x="-9740300" y="4049550"/>
              <a:ext cx="136275" cy="268600"/>
            </a:xfrm>
            <a:custGeom>
              <a:avLst/>
              <a:gdLst/>
              <a:ahLst/>
              <a:cxnLst/>
              <a:rect l="l" t="t" r="r" b="b"/>
              <a:pathLst>
                <a:path w="5451" h="10744" extrusionOk="0">
                  <a:moveTo>
                    <a:pt x="631" y="1"/>
                  </a:moveTo>
                  <a:cubicBezTo>
                    <a:pt x="284" y="1"/>
                    <a:pt x="1" y="253"/>
                    <a:pt x="1" y="631"/>
                  </a:cubicBezTo>
                  <a:lnTo>
                    <a:pt x="1" y="5955"/>
                  </a:lnTo>
                  <a:cubicBezTo>
                    <a:pt x="190" y="5860"/>
                    <a:pt x="410" y="5797"/>
                    <a:pt x="631" y="5797"/>
                  </a:cubicBezTo>
                  <a:cubicBezTo>
                    <a:pt x="1418" y="5797"/>
                    <a:pt x="2080" y="6428"/>
                    <a:pt x="2080" y="7247"/>
                  </a:cubicBezTo>
                  <a:lnTo>
                    <a:pt x="2080" y="10744"/>
                  </a:lnTo>
                  <a:lnTo>
                    <a:pt x="3309" y="10744"/>
                  </a:lnTo>
                  <a:cubicBezTo>
                    <a:pt x="4443" y="10744"/>
                    <a:pt x="5388" y="9799"/>
                    <a:pt x="5388" y="8664"/>
                  </a:cubicBezTo>
                  <a:lnTo>
                    <a:pt x="5388" y="3876"/>
                  </a:lnTo>
                  <a:cubicBezTo>
                    <a:pt x="5451" y="3592"/>
                    <a:pt x="5167" y="3309"/>
                    <a:pt x="4821" y="3309"/>
                  </a:cubicBezTo>
                  <a:cubicBezTo>
                    <a:pt x="4443" y="3309"/>
                    <a:pt x="4191" y="3592"/>
                    <a:pt x="4191" y="3939"/>
                  </a:cubicBezTo>
                  <a:lnTo>
                    <a:pt x="4191" y="5388"/>
                  </a:lnTo>
                  <a:cubicBezTo>
                    <a:pt x="4191" y="5640"/>
                    <a:pt x="3970" y="5797"/>
                    <a:pt x="3781" y="5797"/>
                  </a:cubicBezTo>
                  <a:cubicBezTo>
                    <a:pt x="3561" y="5797"/>
                    <a:pt x="3340" y="5577"/>
                    <a:pt x="3340" y="5388"/>
                  </a:cubicBezTo>
                  <a:lnTo>
                    <a:pt x="3340" y="1450"/>
                  </a:lnTo>
                  <a:cubicBezTo>
                    <a:pt x="3340" y="1103"/>
                    <a:pt x="3088" y="820"/>
                    <a:pt x="2710" y="820"/>
                  </a:cubicBezTo>
                  <a:cubicBezTo>
                    <a:pt x="2364" y="820"/>
                    <a:pt x="2080" y="1103"/>
                    <a:pt x="2080" y="1450"/>
                  </a:cubicBezTo>
                  <a:lnTo>
                    <a:pt x="2080" y="5388"/>
                  </a:lnTo>
                  <a:cubicBezTo>
                    <a:pt x="2080" y="5640"/>
                    <a:pt x="1891" y="5797"/>
                    <a:pt x="1702" y="5797"/>
                  </a:cubicBezTo>
                  <a:cubicBezTo>
                    <a:pt x="1450" y="5797"/>
                    <a:pt x="1261" y="5577"/>
                    <a:pt x="1261" y="5388"/>
                  </a:cubicBezTo>
                  <a:lnTo>
                    <a:pt x="1261" y="631"/>
                  </a:lnTo>
                  <a:cubicBezTo>
                    <a:pt x="1261" y="284"/>
                    <a:pt x="977" y="1"/>
                    <a:pt x="63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890" name="Google Shape;8890;p95"/>
          <p:cNvGrpSpPr/>
          <p:nvPr/>
        </p:nvGrpSpPr>
        <p:grpSpPr>
          <a:xfrm>
            <a:off x="8817719" y="4295440"/>
            <a:ext cx="486612" cy="476385"/>
            <a:chOff x="-8680950" y="3624225"/>
            <a:chExt cx="362350" cy="354700"/>
          </a:xfrm>
        </p:grpSpPr>
        <p:sp>
          <p:nvSpPr>
            <p:cNvPr id="8891" name="Google Shape;8891;p95"/>
            <p:cNvSpPr/>
            <p:nvPr/>
          </p:nvSpPr>
          <p:spPr>
            <a:xfrm>
              <a:off x="-8512400" y="3686450"/>
              <a:ext cx="130775" cy="129800"/>
            </a:xfrm>
            <a:custGeom>
              <a:avLst/>
              <a:gdLst/>
              <a:ahLst/>
              <a:cxnLst/>
              <a:rect l="l" t="t" r="r" b="b"/>
              <a:pathLst>
                <a:path w="5231" h="5192" extrusionOk="0">
                  <a:moveTo>
                    <a:pt x="4065" y="1"/>
                  </a:moveTo>
                  <a:lnTo>
                    <a:pt x="158" y="3876"/>
                  </a:lnTo>
                  <a:cubicBezTo>
                    <a:pt x="1" y="4096"/>
                    <a:pt x="1" y="4317"/>
                    <a:pt x="158" y="4474"/>
                  </a:cubicBezTo>
                  <a:lnTo>
                    <a:pt x="757" y="5073"/>
                  </a:lnTo>
                  <a:cubicBezTo>
                    <a:pt x="836" y="5152"/>
                    <a:pt x="938" y="5191"/>
                    <a:pt x="1041" y="5191"/>
                  </a:cubicBezTo>
                  <a:cubicBezTo>
                    <a:pt x="1143" y="5191"/>
                    <a:pt x="1245" y="5152"/>
                    <a:pt x="1324" y="5073"/>
                  </a:cubicBezTo>
                  <a:lnTo>
                    <a:pt x="5231" y="1166"/>
                  </a:lnTo>
                  <a:lnTo>
                    <a:pt x="4065"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92" name="Google Shape;8892;p95"/>
            <p:cNvSpPr/>
            <p:nvPr/>
          </p:nvSpPr>
          <p:spPr>
            <a:xfrm>
              <a:off x="-8395825" y="3624225"/>
              <a:ext cx="77225" cy="77225"/>
            </a:xfrm>
            <a:custGeom>
              <a:avLst/>
              <a:gdLst/>
              <a:ahLst/>
              <a:cxnLst/>
              <a:rect l="l" t="t" r="r" b="b"/>
              <a:pathLst>
                <a:path w="3089" h="3089" extrusionOk="0">
                  <a:moveTo>
                    <a:pt x="1607" y="1"/>
                  </a:moveTo>
                  <a:cubicBezTo>
                    <a:pt x="1481" y="1"/>
                    <a:pt x="1355" y="64"/>
                    <a:pt x="1292" y="158"/>
                  </a:cubicBezTo>
                  <a:lnTo>
                    <a:pt x="1" y="1891"/>
                  </a:lnTo>
                  <a:lnTo>
                    <a:pt x="1198" y="3088"/>
                  </a:lnTo>
                  <a:lnTo>
                    <a:pt x="2931" y="1797"/>
                  </a:lnTo>
                  <a:cubicBezTo>
                    <a:pt x="3057" y="1734"/>
                    <a:pt x="3088" y="1608"/>
                    <a:pt x="3088" y="1482"/>
                  </a:cubicBezTo>
                  <a:lnTo>
                    <a:pt x="3088" y="442"/>
                  </a:lnTo>
                  <a:cubicBezTo>
                    <a:pt x="3057" y="190"/>
                    <a:pt x="2868" y="1"/>
                    <a:pt x="261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93" name="Google Shape;8893;p95"/>
            <p:cNvSpPr/>
            <p:nvPr/>
          </p:nvSpPr>
          <p:spPr>
            <a:xfrm>
              <a:off x="-8676125" y="3883875"/>
              <a:ext cx="98375" cy="92925"/>
            </a:xfrm>
            <a:custGeom>
              <a:avLst/>
              <a:gdLst/>
              <a:ahLst/>
              <a:cxnLst/>
              <a:rect l="l" t="t" r="r" b="b"/>
              <a:pathLst>
                <a:path w="3935" h="3717" extrusionOk="0">
                  <a:moveTo>
                    <a:pt x="2478" y="0"/>
                  </a:moveTo>
                  <a:cubicBezTo>
                    <a:pt x="2338" y="0"/>
                    <a:pt x="2197" y="75"/>
                    <a:pt x="2108" y="201"/>
                  </a:cubicBezTo>
                  <a:lnTo>
                    <a:pt x="154" y="3130"/>
                  </a:lnTo>
                  <a:cubicBezTo>
                    <a:pt x="0" y="3413"/>
                    <a:pt x="244" y="3717"/>
                    <a:pt x="527" y="3717"/>
                  </a:cubicBezTo>
                  <a:cubicBezTo>
                    <a:pt x="591" y="3717"/>
                    <a:pt x="657" y="3701"/>
                    <a:pt x="721" y="3666"/>
                  </a:cubicBezTo>
                  <a:lnTo>
                    <a:pt x="3620" y="1744"/>
                  </a:lnTo>
                  <a:cubicBezTo>
                    <a:pt x="3903" y="1618"/>
                    <a:pt x="3935" y="1303"/>
                    <a:pt x="3746" y="1114"/>
                  </a:cubicBezTo>
                  <a:lnTo>
                    <a:pt x="2769" y="138"/>
                  </a:lnTo>
                  <a:cubicBezTo>
                    <a:pt x="2688" y="43"/>
                    <a:pt x="2583" y="0"/>
                    <a:pt x="2478"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94" name="Google Shape;8894;p95"/>
            <p:cNvSpPr/>
            <p:nvPr/>
          </p:nvSpPr>
          <p:spPr>
            <a:xfrm>
              <a:off x="-8680950" y="3708850"/>
              <a:ext cx="282800" cy="270075"/>
            </a:xfrm>
            <a:custGeom>
              <a:avLst/>
              <a:gdLst/>
              <a:ahLst/>
              <a:cxnLst/>
              <a:rect l="l" t="t" r="r" b="b"/>
              <a:pathLst>
                <a:path w="11312" h="10803" extrusionOk="0">
                  <a:moveTo>
                    <a:pt x="4337" y="4327"/>
                  </a:moveTo>
                  <a:cubicBezTo>
                    <a:pt x="4656" y="4327"/>
                    <a:pt x="4979" y="4445"/>
                    <a:pt x="5231" y="4681"/>
                  </a:cubicBezTo>
                  <a:cubicBezTo>
                    <a:pt x="5388" y="4839"/>
                    <a:pt x="5388" y="5122"/>
                    <a:pt x="5231" y="5280"/>
                  </a:cubicBezTo>
                  <a:cubicBezTo>
                    <a:pt x="5152" y="5359"/>
                    <a:pt x="5050" y="5398"/>
                    <a:pt x="4947" y="5398"/>
                  </a:cubicBezTo>
                  <a:cubicBezTo>
                    <a:pt x="4845" y="5398"/>
                    <a:pt x="4742" y="5359"/>
                    <a:pt x="4664" y="5280"/>
                  </a:cubicBezTo>
                  <a:cubicBezTo>
                    <a:pt x="4585" y="5201"/>
                    <a:pt x="4475" y="5162"/>
                    <a:pt x="4364" y="5162"/>
                  </a:cubicBezTo>
                  <a:cubicBezTo>
                    <a:pt x="4254" y="5162"/>
                    <a:pt x="4144" y="5201"/>
                    <a:pt x="4065" y="5280"/>
                  </a:cubicBezTo>
                  <a:cubicBezTo>
                    <a:pt x="3829" y="5516"/>
                    <a:pt x="3514" y="5634"/>
                    <a:pt x="3195" y="5634"/>
                  </a:cubicBezTo>
                  <a:cubicBezTo>
                    <a:pt x="2876" y="5634"/>
                    <a:pt x="2553" y="5516"/>
                    <a:pt x="2301" y="5280"/>
                  </a:cubicBezTo>
                  <a:cubicBezTo>
                    <a:pt x="2143" y="5122"/>
                    <a:pt x="2143" y="4839"/>
                    <a:pt x="2301" y="4681"/>
                  </a:cubicBezTo>
                  <a:cubicBezTo>
                    <a:pt x="2379" y="4602"/>
                    <a:pt x="2482" y="4563"/>
                    <a:pt x="2584" y="4563"/>
                  </a:cubicBezTo>
                  <a:cubicBezTo>
                    <a:pt x="2687" y="4563"/>
                    <a:pt x="2789" y="4602"/>
                    <a:pt x="2868" y="4681"/>
                  </a:cubicBezTo>
                  <a:cubicBezTo>
                    <a:pt x="2947" y="4760"/>
                    <a:pt x="3057" y="4799"/>
                    <a:pt x="3167" y="4799"/>
                  </a:cubicBezTo>
                  <a:cubicBezTo>
                    <a:pt x="3277" y="4799"/>
                    <a:pt x="3388" y="4760"/>
                    <a:pt x="3466" y="4681"/>
                  </a:cubicBezTo>
                  <a:cubicBezTo>
                    <a:pt x="3703" y="4445"/>
                    <a:pt x="4018" y="4327"/>
                    <a:pt x="4337" y="4327"/>
                  </a:cubicBezTo>
                  <a:close/>
                  <a:moveTo>
                    <a:pt x="6097" y="5697"/>
                  </a:moveTo>
                  <a:cubicBezTo>
                    <a:pt x="6207" y="5697"/>
                    <a:pt x="6318" y="5737"/>
                    <a:pt x="6396" y="5815"/>
                  </a:cubicBezTo>
                  <a:cubicBezTo>
                    <a:pt x="6869" y="6288"/>
                    <a:pt x="6869" y="7076"/>
                    <a:pt x="6396" y="7611"/>
                  </a:cubicBezTo>
                  <a:cubicBezTo>
                    <a:pt x="6239" y="7769"/>
                    <a:pt x="6239" y="8021"/>
                    <a:pt x="6396" y="8178"/>
                  </a:cubicBezTo>
                  <a:cubicBezTo>
                    <a:pt x="6554" y="8336"/>
                    <a:pt x="6554" y="8619"/>
                    <a:pt x="6396" y="8777"/>
                  </a:cubicBezTo>
                  <a:cubicBezTo>
                    <a:pt x="6318" y="8856"/>
                    <a:pt x="6207" y="8895"/>
                    <a:pt x="6097" y="8895"/>
                  </a:cubicBezTo>
                  <a:cubicBezTo>
                    <a:pt x="5987" y="8895"/>
                    <a:pt x="5877" y="8856"/>
                    <a:pt x="5798" y="8777"/>
                  </a:cubicBezTo>
                  <a:cubicBezTo>
                    <a:pt x="5325" y="8304"/>
                    <a:pt x="5325" y="7517"/>
                    <a:pt x="5798" y="7013"/>
                  </a:cubicBezTo>
                  <a:cubicBezTo>
                    <a:pt x="5955" y="6855"/>
                    <a:pt x="5955" y="6571"/>
                    <a:pt x="5798" y="6414"/>
                  </a:cubicBezTo>
                  <a:cubicBezTo>
                    <a:pt x="5640" y="6256"/>
                    <a:pt x="5640" y="5973"/>
                    <a:pt x="5798" y="5815"/>
                  </a:cubicBezTo>
                  <a:cubicBezTo>
                    <a:pt x="5877" y="5737"/>
                    <a:pt x="5987" y="5697"/>
                    <a:pt x="6097" y="5697"/>
                  </a:cubicBezTo>
                  <a:close/>
                  <a:moveTo>
                    <a:pt x="6968" y="1"/>
                  </a:moveTo>
                  <a:cubicBezTo>
                    <a:pt x="6230" y="1"/>
                    <a:pt x="5491" y="269"/>
                    <a:pt x="4916" y="806"/>
                  </a:cubicBezTo>
                  <a:lnTo>
                    <a:pt x="4286" y="1468"/>
                  </a:lnTo>
                  <a:cubicBezTo>
                    <a:pt x="4191" y="1562"/>
                    <a:pt x="4128" y="1783"/>
                    <a:pt x="4222" y="1909"/>
                  </a:cubicBezTo>
                  <a:cubicBezTo>
                    <a:pt x="4380" y="2255"/>
                    <a:pt x="4286" y="2633"/>
                    <a:pt x="4065" y="2854"/>
                  </a:cubicBezTo>
                  <a:cubicBezTo>
                    <a:pt x="3892" y="3027"/>
                    <a:pt x="3643" y="3124"/>
                    <a:pt x="3401" y="3124"/>
                  </a:cubicBezTo>
                  <a:cubicBezTo>
                    <a:pt x="3203" y="3124"/>
                    <a:pt x="3010" y="3059"/>
                    <a:pt x="2868" y="2917"/>
                  </a:cubicBezTo>
                  <a:lnTo>
                    <a:pt x="2616" y="2633"/>
                  </a:lnTo>
                  <a:cubicBezTo>
                    <a:pt x="2537" y="2555"/>
                    <a:pt x="2427" y="2515"/>
                    <a:pt x="2316" y="2515"/>
                  </a:cubicBezTo>
                  <a:cubicBezTo>
                    <a:pt x="2206" y="2515"/>
                    <a:pt x="2096" y="2555"/>
                    <a:pt x="2017" y="2633"/>
                  </a:cubicBezTo>
                  <a:lnTo>
                    <a:pt x="1419" y="3232"/>
                  </a:lnTo>
                  <a:cubicBezTo>
                    <a:pt x="158" y="4492"/>
                    <a:pt x="1" y="6445"/>
                    <a:pt x="946" y="7895"/>
                  </a:cubicBezTo>
                  <a:lnTo>
                    <a:pt x="1608" y="6792"/>
                  </a:lnTo>
                  <a:cubicBezTo>
                    <a:pt x="1765" y="6477"/>
                    <a:pt x="2143" y="6256"/>
                    <a:pt x="2521" y="6225"/>
                  </a:cubicBezTo>
                  <a:cubicBezTo>
                    <a:pt x="2590" y="6214"/>
                    <a:pt x="2659" y="6209"/>
                    <a:pt x="2726" y="6209"/>
                  </a:cubicBezTo>
                  <a:cubicBezTo>
                    <a:pt x="3056" y="6209"/>
                    <a:pt x="3357" y="6336"/>
                    <a:pt x="3592" y="6571"/>
                  </a:cubicBezTo>
                  <a:lnTo>
                    <a:pt x="4569" y="7548"/>
                  </a:lnTo>
                  <a:cubicBezTo>
                    <a:pt x="4853" y="7832"/>
                    <a:pt x="4979" y="8210"/>
                    <a:pt x="4916" y="8619"/>
                  </a:cubicBezTo>
                  <a:cubicBezTo>
                    <a:pt x="4884" y="8997"/>
                    <a:pt x="4601" y="9312"/>
                    <a:pt x="4286" y="9533"/>
                  </a:cubicBezTo>
                  <a:lnTo>
                    <a:pt x="3246" y="10195"/>
                  </a:lnTo>
                  <a:cubicBezTo>
                    <a:pt x="3867" y="10600"/>
                    <a:pt x="4575" y="10802"/>
                    <a:pt x="5283" y="10802"/>
                  </a:cubicBezTo>
                  <a:cubicBezTo>
                    <a:pt x="6227" y="10802"/>
                    <a:pt x="7170" y="10442"/>
                    <a:pt x="7909" y="9722"/>
                  </a:cubicBezTo>
                  <a:lnTo>
                    <a:pt x="8507" y="9123"/>
                  </a:lnTo>
                  <a:cubicBezTo>
                    <a:pt x="8665" y="8966"/>
                    <a:pt x="8665" y="8682"/>
                    <a:pt x="8507" y="8525"/>
                  </a:cubicBezTo>
                  <a:lnTo>
                    <a:pt x="8224" y="8273"/>
                  </a:lnTo>
                  <a:cubicBezTo>
                    <a:pt x="7909" y="7958"/>
                    <a:pt x="7972" y="7391"/>
                    <a:pt x="8287" y="7076"/>
                  </a:cubicBezTo>
                  <a:cubicBezTo>
                    <a:pt x="8432" y="6930"/>
                    <a:pt x="8659" y="6840"/>
                    <a:pt x="8887" y="6840"/>
                  </a:cubicBezTo>
                  <a:cubicBezTo>
                    <a:pt x="9005" y="6840"/>
                    <a:pt x="9124" y="6864"/>
                    <a:pt x="9232" y="6918"/>
                  </a:cubicBezTo>
                  <a:cubicBezTo>
                    <a:pt x="9294" y="6955"/>
                    <a:pt x="9361" y="6973"/>
                    <a:pt x="9427" y="6973"/>
                  </a:cubicBezTo>
                  <a:cubicBezTo>
                    <a:pt x="9529" y="6973"/>
                    <a:pt x="9628" y="6931"/>
                    <a:pt x="9704" y="6855"/>
                  </a:cubicBezTo>
                  <a:lnTo>
                    <a:pt x="10334" y="6225"/>
                  </a:lnTo>
                  <a:cubicBezTo>
                    <a:pt x="11154" y="5185"/>
                    <a:pt x="11311" y="3831"/>
                    <a:pt x="10713" y="2696"/>
                  </a:cubicBezTo>
                  <a:lnTo>
                    <a:pt x="10713" y="2696"/>
                  </a:lnTo>
                  <a:lnTo>
                    <a:pt x="8665" y="4744"/>
                  </a:lnTo>
                  <a:cubicBezTo>
                    <a:pt x="8428" y="4980"/>
                    <a:pt x="8113" y="5099"/>
                    <a:pt x="7794" y="5099"/>
                  </a:cubicBezTo>
                  <a:cubicBezTo>
                    <a:pt x="7475" y="5099"/>
                    <a:pt x="7152" y="4980"/>
                    <a:pt x="6900" y="4744"/>
                  </a:cubicBezTo>
                  <a:lnTo>
                    <a:pt x="6302" y="4177"/>
                  </a:lnTo>
                  <a:cubicBezTo>
                    <a:pt x="5829" y="3705"/>
                    <a:pt x="5829" y="2917"/>
                    <a:pt x="6302" y="2381"/>
                  </a:cubicBezTo>
                  <a:lnTo>
                    <a:pt x="8350" y="334"/>
                  </a:lnTo>
                  <a:cubicBezTo>
                    <a:pt x="7918" y="112"/>
                    <a:pt x="7443" y="1"/>
                    <a:pt x="6968"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95" name="Google Shape;8895;p95"/>
            <p:cNvSpPr/>
            <p:nvPr/>
          </p:nvSpPr>
          <p:spPr>
            <a:xfrm>
              <a:off x="-8440725" y="3857375"/>
              <a:ext cx="117400" cy="86450"/>
            </a:xfrm>
            <a:custGeom>
              <a:avLst/>
              <a:gdLst/>
              <a:ahLst/>
              <a:cxnLst/>
              <a:rect l="l" t="t" r="r" b="b"/>
              <a:pathLst>
                <a:path w="4696" h="3458" extrusionOk="0">
                  <a:moveTo>
                    <a:pt x="1765" y="0"/>
                  </a:moveTo>
                  <a:cubicBezTo>
                    <a:pt x="1608" y="284"/>
                    <a:pt x="1419" y="567"/>
                    <a:pt x="1198" y="788"/>
                  </a:cubicBezTo>
                  <a:lnTo>
                    <a:pt x="568" y="1418"/>
                  </a:lnTo>
                  <a:cubicBezTo>
                    <a:pt x="410" y="1576"/>
                    <a:pt x="190" y="1702"/>
                    <a:pt x="1" y="1733"/>
                  </a:cubicBezTo>
                  <a:lnTo>
                    <a:pt x="442" y="2174"/>
                  </a:lnTo>
                  <a:cubicBezTo>
                    <a:pt x="830" y="2563"/>
                    <a:pt x="1382" y="2767"/>
                    <a:pt x="1930" y="2767"/>
                  </a:cubicBezTo>
                  <a:cubicBezTo>
                    <a:pt x="2316" y="2767"/>
                    <a:pt x="2700" y="2666"/>
                    <a:pt x="3025" y="2458"/>
                  </a:cubicBezTo>
                  <a:lnTo>
                    <a:pt x="3939" y="3340"/>
                  </a:lnTo>
                  <a:cubicBezTo>
                    <a:pt x="4018" y="3419"/>
                    <a:pt x="4128" y="3458"/>
                    <a:pt x="4238" y="3458"/>
                  </a:cubicBezTo>
                  <a:cubicBezTo>
                    <a:pt x="4349" y="3458"/>
                    <a:pt x="4459" y="3419"/>
                    <a:pt x="4538" y="3340"/>
                  </a:cubicBezTo>
                  <a:cubicBezTo>
                    <a:pt x="4695" y="3182"/>
                    <a:pt x="4695" y="2930"/>
                    <a:pt x="4538" y="2773"/>
                  </a:cubicBezTo>
                  <a:lnTo>
                    <a:pt x="1765"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96" name="Google Shape;8896;p95"/>
            <p:cNvSpPr/>
            <p:nvPr/>
          </p:nvSpPr>
          <p:spPr>
            <a:xfrm>
              <a:off x="-8638400" y="3630725"/>
              <a:ext cx="86650" cy="115625"/>
            </a:xfrm>
            <a:custGeom>
              <a:avLst/>
              <a:gdLst/>
              <a:ahLst/>
              <a:cxnLst/>
              <a:rect l="l" t="t" r="r" b="b"/>
              <a:pathLst>
                <a:path w="3466" h="4625" extrusionOk="0">
                  <a:moveTo>
                    <a:pt x="457" y="1"/>
                  </a:moveTo>
                  <a:cubicBezTo>
                    <a:pt x="347" y="1"/>
                    <a:pt x="236" y="40"/>
                    <a:pt x="158" y="119"/>
                  </a:cubicBezTo>
                  <a:cubicBezTo>
                    <a:pt x="0" y="277"/>
                    <a:pt x="0" y="560"/>
                    <a:pt x="158" y="718"/>
                  </a:cubicBezTo>
                  <a:lnTo>
                    <a:pt x="1071" y="1631"/>
                  </a:lnTo>
                  <a:cubicBezTo>
                    <a:pt x="819" y="1978"/>
                    <a:pt x="693" y="2387"/>
                    <a:pt x="693" y="2765"/>
                  </a:cubicBezTo>
                  <a:cubicBezTo>
                    <a:pt x="693" y="3269"/>
                    <a:pt x="914" y="3805"/>
                    <a:pt x="1292" y="4183"/>
                  </a:cubicBezTo>
                  <a:lnTo>
                    <a:pt x="1733" y="4624"/>
                  </a:lnTo>
                  <a:cubicBezTo>
                    <a:pt x="1764" y="4435"/>
                    <a:pt x="1890" y="4215"/>
                    <a:pt x="2048" y="4057"/>
                  </a:cubicBezTo>
                  <a:lnTo>
                    <a:pt x="2678" y="3427"/>
                  </a:lnTo>
                  <a:cubicBezTo>
                    <a:pt x="2899" y="3206"/>
                    <a:pt x="3182" y="3017"/>
                    <a:pt x="3466" y="2860"/>
                  </a:cubicBezTo>
                  <a:lnTo>
                    <a:pt x="756" y="119"/>
                  </a:lnTo>
                  <a:cubicBezTo>
                    <a:pt x="677" y="40"/>
                    <a:pt x="567" y="1"/>
                    <a:pt x="45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897" name="Google Shape;8897;p95"/>
          <p:cNvGrpSpPr/>
          <p:nvPr/>
        </p:nvGrpSpPr>
        <p:grpSpPr>
          <a:xfrm>
            <a:off x="7666045" y="1849652"/>
            <a:ext cx="417820" cy="473968"/>
            <a:chOff x="-13056975" y="3212300"/>
            <a:chExt cx="311125" cy="352900"/>
          </a:xfrm>
        </p:grpSpPr>
        <p:sp>
          <p:nvSpPr>
            <p:cNvPr id="8898" name="Google Shape;8898;p95"/>
            <p:cNvSpPr/>
            <p:nvPr/>
          </p:nvSpPr>
          <p:spPr>
            <a:xfrm>
              <a:off x="-12972700" y="3273750"/>
              <a:ext cx="144950" cy="229225"/>
            </a:xfrm>
            <a:custGeom>
              <a:avLst/>
              <a:gdLst/>
              <a:ahLst/>
              <a:cxnLst/>
              <a:rect l="l" t="t" r="r" b="b"/>
              <a:pathLst>
                <a:path w="5798" h="9169" extrusionOk="0">
                  <a:moveTo>
                    <a:pt x="0" y="0"/>
                  </a:moveTo>
                  <a:lnTo>
                    <a:pt x="0" y="819"/>
                  </a:lnTo>
                  <a:lnTo>
                    <a:pt x="851" y="819"/>
                  </a:lnTo>
                  <a:lnTo>
                    <a:pt x="851" y="8538"/>
                  </a:lnTo>
                  <a:lnTo>
                    <a:pt x="788" y="8538"/>
                  </a:lnTo>
                  <a:cubicBezTo>
                    <a:pt x="1071" y="8696"/>
                    <a:pt x="1355" y="8853"/>
                    <a:pt x="1639" y="8948"/>
                  </a:cubicBezTo>
                  <a:lnTo>
                    <a:pt x="1639" y="851"/>
                  </a:lnTo>
                  <a:lnTo>
                    <a:pt x="2458" y="851"/>
                  </a:lnTo>
                  <a:lnTo>
                    <a:pt x="2458" y="9137"/>
                  </a:lnTo>
                  <a:cubicBezTo>
                    <a:pt x="2615" y="9137"/>
                    <a:pt x="2741" y="9168"/>
                    <a:pt x="2899" y="9168"/>
                  </a:cubicBezTo>
                  <a:cubicBezTo>
                    <a:pt x="3056" y="9168"/>
                    <a:pt x="3151" y="9137"/>
                    <a:pt x="3308" y="9137"/>
                  </a:cubicBezTo>
                  <a:lnTo>
                    <a:pt x="3308" y="851"/>
                  </a:lnTo>
                  <a:lnTo>
                    <a:pt x="4159" y="851"/>
                  </a:lnTo>
                  <a:lnTo>
                    <a:pt x="4159" y="8948"/>
                  </a:lnTo>
                  <a:cubicBezTo>
                    <a:pt x="4411" y="8822"/>
                    <a:pt x="4695" y="8696"/>
                    <a:pt x="4978" y="8538"/>
                  </a:cubicBezTo>
                  <a:lnTo>
                    <a:pt x="4978" y="819"/>
                  </a:lnTo>
                  <a:lnTo>
                    <a:pt x="5797" y="819"/>
                  </a:lnTo>
                  <a:lnTo>
                    <a:pt x="5797"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99" name="Google Shape;8899;p95"/>
            <p:cNvSpPr/>
            <p:nvPr/>
          </p:nvSpPr>
          <p:spPr>
            <a:xfrm>
              <a:off x="-12808875" y="3212300"/>
              <a:ext cx="63025" cy="278075"/>
            </a:xfrm>
            <a:custGeom>
              <a:avLst/>
              <a:gdLst/>
              <a:ahLst/>
              <a:cxnLst/>
              <a:rect l="l" t="t" r="r" b="b"/>
              <a:pathLst>
                <a:path w="2521" h="11123" extrusionOk="0">
                  <a:moveTo>
                    <a:pt x="1261" y="1"/>
                  </a:moveTo>
                  <a:cubicBezTo>
                    <a:pt x="599" y="1"/>
                    <a:pt x="0" y="568"/>
                    <a:pt x="0" y="1230"/>
                  </a:cubicBezTo>
                  <a:lnTo>
                    <a:pt x="0" y="5514"/>
                  </a:lnTo>
                  <a:cubicBezTo>
                    <a:pt x="0" y="5672"/>
                    <a:pt x="32" y="5829"/>
                    <a:pt x="158" y="5987"/>
                  </a:cubicBezTo>
                  <a:cubicBezTo>
                    <a:pt x="536" y="6617"/>
                    <a:pt x="788" y="7310"/>
                    <a:pt x="851" y="8003"/>
                  </a:cubicBezTo>
                  <a:cubicBezTo>
                    <a:pt x="945" y="8759"/>
                    <a:pt x="756" y="9452"/>
                    <a:pt x="347" y="10114"/>
                  </a:cubicBezTo>
                  <a:lnTo>
                    <a:pt x="1607" y="11122"/>
                  </a:lnTo>
                  <a:cubicBezTo>
                    <a:pt x="2174" y="10208"/>
                    <a:pt x="2521" y="9137"/>
                    <a:pt x="2521" y="8003"/>
                  </a:cubicBezTo>
                  <a:cubicBezTo>
                    <a:pt x="2489" y="7026"/>
                    <a:pt x="2174" y="6113"/>
                    <a:pt x="1702" y="5294"/>
                  </a:cubicBezTo>
                  <a:lnTo>
                    <a:pt x="1702" y="4979"/>
                  </a:lnTo>
                  <a:lnTo>
                    <a:pt x="1702" y="2395"/>
                  </a:lnTo>
                  <a:lnTo>
                    <a:pt x="1891" y="2301"/>
                  </a:lnTo>
                  <a:cubicBezTo>
                    <a:pt x="2269" y="2049"/>
                    <a:pt x="2521" y="1671"/>
                    <a:pt x="2521" y="1230"/>
                  </a:cubicBezTo>
                  <a:cubicBezTo>
                    <a:pt x="2521" y="568"/>
                    <a:pt x="1954" y="1"/>
                    <a:pt x="126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00" name="Google Shape;8900;p95"/>
            <p:cNvSpPr/>
            <p:nvPr/>
          </p:nvSpPr>
          <p:spPr>
            <a:xfrm>
              <a:off x="-13056975" y="3212300"/>
              <a:ext cx="63025" cy="278075"/>
            </a:xfrm>
            <a:custGeom>
              <a:avLst/>
              <a:gdLst/>
              <a:ahLst/>
              <a:cxnLst/>
              <a:rect l="l" t="t" r="r" b="b"/>
              <a:pathLst>
                <a:path w="2521" h="11123" extrusionOk="0">
                  <a:moveTo>
                    <a:pt x="1260" y="1"/>
                  </a:moveTo>
                  <a:cubicBezTo>
                    <a:pt x="567" y="1"/>
                    <a:pt x="0" y="568"/>
                    <a:pt x="0" y="1230"/>
                  </a:cubicBezTo>
                  <a:cubicBezTo>
                    <a:pt x="32" y="1671"/>
                    <a:pt x="284" y="2112"/>
                    <a:pt x="662" y="2301"/>
                  </a:cubicBezTo>
                  <a:lnTo>
                    <a:pt x="851" y="2427"/>
                  </a:lnTo>
                  <a:lnTo>
                    <a:pt x="851" y="4979"/>
                  </a:lnTo>
                  <a:lnTo>
                    <a:pt x="851" y="5294"/>
                  </a:lnTo>
                  <a:cubicBezTo>
                    <a:pt x="378" y="6113"/>
                    <a:pt x="63" y="7026"/>
                    <a:pt x="32" y="8003"/>
                  </a:cubicBezTo>
                  <a:cubicBezTo>
                    <a:pt x="32" y="9137"/>
                    <a:pt x="378" y="10208"/>
                    <a:pt x="945" y="11122"/>
                  </a:cubicBezTo>
                  <a:lnTo>
                    <a:pt x="2206" y="10145"/>
                  </a:lnTo>
                  <a:cubicBezTo>
                    <a:pt x="1859" y="9515"/>
                    <a:pt x="1639" y="8791"/>
                    <a:pt x="1702" y="8035"/>
                  </a:cubicBezTo>
                  <a:lnTo>
                    <a:pt x="1702" y="8003"/>
                  </a:lnTo>
                  <a:cubicBezTo>
                    <a:pt x="1733" y="7279"/>
                    <a:pt x="1954" y="6585"/>
                    <a:pt x="2363" y="5987"/>
                  </a:cubicBezTo>
                  <a:cubicBezTo>
                    <a:pt x="2458" y="5829"/>
                    <a:pt x="2521" y="5672"/>
                    <a:pt x="2521" y="5514"/>
                  </a:cubicBezTo>
                  <a:lnTo>
                    <a:pt x="2521" y="1230"/>
                  </a:lnTo>
                  <a:cubicBezTo>
                    <a:pt x="2521" y="568"/>
                    <a:pt x="1954" y="1"/>
                    <a:pt x="126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01" name="Google Shape;8901;p95"/>
            <p:cNvSpPr/>
            <p:nvPr/>
          </p:nvSpPr>
          <p:spPr>
            <a:xfrm>
              <a:off x="-13020750" y="3483250"/>
              <a:ext cx="240250" cy="81950"/>
            </a:xfrm>
            <a:custGeom>
              <a:avLst/>
              <a:gdLst/>
              <a:ahLst/>
              <a:cxnLst/>
              <a:rect l="l" t="t" r="r" b="b"/>
              <a:pathLst>
                <a:path w="9610" h="3278" extrusionOk="0">
                  <a:moveTo>
                    <a:pt x="1261" y="1"/>
                  </a:moveTo>
                  <a:lnTo>
                    <a:pt x="0" y="977"/>
                  </a:lnTo>
                  <a:cubicBezTo>
                    <a:pt x="1103" y="2395"/>
                    <a:pt x="2867" y="3277"/>
                    <a:pt x="4821" y="3277"/>
                  </a:cubicBezTo>
                  <a:cubicBezTo>
                    <a:pt x="6743" y="3277"/>
                    <a:pt x="8475" y="2363"/>
                    <a:pt x="9610" y="977"/>
                  </a:cubicBezTo>
                  <a:lnTo>
                    <a:pt x="8349" y="1"/>
                  </a:lnTo>
                  <a:cubicBezTo>
                    <a:pt x="7530" y="946"/>
                    <a:pt x="6270" y="1639"/>
                    <a:pt x="4821" y="1639"/>
                  </a:cubicBezTo>
                  <a:cubicBezTo>
                    <a:pt x="3466" y="1639"/>
                    <a:pt x="2143" y="1009"/>
                    <a:pt x="126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902" name="Google Shape;8902;p95"/>
          <p:cNvGrpSpPr/>
          <p:nvPr/>
        </p:nvGrpSpPr>
        <p:grpSpPr>
          <a:xfrm>
            <a:off x="7635895" y="2437379"/>
            <a:ext cx="478117" cy="473767"/>
            <a:chOff x="-13077450" y="3647075"/>
            <a:chExt cx="356025" cy="352750"/>
          </a:xfrm>
        </p:grpSpPr>
        <p:sp>
          <p:nvSpPr>
            <p:cNvPr id="8903" name="Google Shape;8903;p95"/>
            <p:cNvSpPr/>
            <p:nvPr/>
          </p:nvSpPr>
          <p:spPr>
            <a:xfrm>
              <a:off x="-13014450" y="3708500"/>
              <a:ext cx="104000" cy="145750"/>
            </a:xfrm>
            <a:custGeom>
              <a:avLst/>
              <a:gdLst/>
              <a:ahLst/>
              <a:cxnLst/>
              <a:rect l="l" t="t" r="r" b="b"/>
              <a:pathLst>
                <a:path w="4160" h="5830" extrusionOk="0">
                  <a:moveTo>
                    <a:pt x="2899" y="820"/>
                  </a:moveTo>
                  <a:cubicBezTo>
                    <a:pt x="3151" y="820"/>
                    <a:pt x="3309" y="1041"/>
                    <a:pt x="3309" y="1261"/>
                  </a:cubicBezTo>
                  <a:cubicBezTo>
                    <a:pt x="3309" y="1513"/>
                    <a:pt x="3088" y="1671"/>
                    <a:pt x="2899" y="1671"/>
                  </a:cubicBezTo>
                  <a:lnTo>
                    <a:pt x="1198" y="1671"/>
                  </a:lnTo>
                  <a:cubicBezTo>
                    <a:pt x="977" y="1671"/>
                    <a:pt x="788" y="1482"/>
                    <a:pt x="788" y="1261"/>
                  </a:cubicBezTo>
                  <a:cubicBezTo>
                    <a:pt x="788" y="1041"/>
                    <a:pt x="977" y="820"/>
                    <a:pt x="1198" y="820"/>
                  </a:cubicBezTo>
                  <a:close/>
                  <a:moveTo>
                    <a:pt x="2899" y="2490"/>
                  </a:moveTo>
                  <a:cubicBezTo>
                    <a:pt x="3151" y="2490"/>
                    <a:pt x="3309" y="2679"/>
                    <a:pt x="3309" y="2868"/>
                  </a:cubicBezTo>
                  <a:cubicBezTo>
                    <a:pt x="3309" y="3151"/>
                    <a:pt x="3088" y="3309"/>
                    <a:pt x="2899" y="3309"/>
                  </a:cubicBezTo>
                  <a:lnTo>
                    <a:pt x="1198" y="3309"/>
                  </a:lnTo>
                  <a:cubicBezTo>
                    <a:pt x="977" y="3309"/>
                    <a:pt x="788" y="3120"/>
                    <a:pt x="788" y="2868"/>
                  </a:cubicBezTo>
                  <a:cubicBezTo>
                    <a:pt x="788" y="2647"/>
                    <a:pt x="977" y="2490"/>
                    <a:pt x="1198" y="2490"/>
                  </a:cubicBezTo>
                  <a:close/>
                  <a:moveTo>
                    <a:pt x="2899" y="4191"/>
                  </a:moveTo>
                  <a:cubicBezTo>
                    <a:pt x="3151" y="4191"/>
                    <a:pt x="3309" y="4380"/>
                    <a:pt x="3309" y="4632"/>
                  </a:cubicBezTo>
                  <a:cubicBezTo>
                    <a:pt x="3309" y="4821"/>
                    <a:pt x="3088" y="5010"/>
                    <a:pt x="2899" y="5010"/>
                  </a:cubicBezTo>
                  <a:lnTo>
                    <a:pt x="1198" y="5010"/>
                  </a:lnTo>
                  <a:cubicBezTo>
                    <a:pt x="977" y="5010"/>
                    <a:pt x="788" y="4821"/>
                    <a:pt x="788" y="4632"/>
                  </a:cubicBezTo>
                  <a:cubicBezTo>
                    <a:pt x="788" y="4380"/>
                    <a:pt x="977" y="4191"/>
                    <a:pt x="1198" y="4191"/>
                  </a:cubicBezTo>
                  <a:close/>
                  <a:moveTo>
                    <a:pt x="1" y="1"/>
                  </a:moveTo>
                  <a:lnTo>
                    <a:pt x="1" y="5829"/>
                  </a:lnTo>
                  <a:lnTo>
                    <a:pt x="4159" y="5829"/>
                  </a:lnTo>
                  <a:lnTo>
                    <a:pt x="4159" y="1261"/>
                  </a:lnTo>
                  <a:cubicBezTo>
                    <a:pt x="4128" y="600"/>
                    <a:pt x="3561" y="1"/>
                    <a:pt x="289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04" name="Google Shape;8904;p95"/>
            <p:cNvSpPr/>
            <p:nvPr/>
          </p:nvSpPr>
          <p:spPr>
            <a:xfrm>
              <a:off x="-12890800" y="3708500"/>
              <a:ext cx="104775" cy="145750"/>
            </a:xfrm>
            <a:custGeom>
              <a:avLst/>
              <a:gdLst/>
              <a:ahLst/>
              <a:cxnLst/>
              <a:rect l="l" t="t" r="r" b="b"/>
              <a:pathLst>
                <a:path w="4191" h="5830" extrusionOk="0">
                  <a:moveTo>
                    <a:pt x="2931" y="820"/>
                  </a:moveTo>
                  <a:cubicBezTo>
                    <a:pt x="3151" y="852"/>
                    <a:pt x="3340" y="1041"/>
                    <a:pt x="3340" y="1261"/>
                  </a:cubicBezTo>
                  <a:cubicBezTo>
                    <a:pt x="3340" y="1513"/>
                    <a:pt x="3151" y="1671"/>
                    <a:pt x="2931" y="1671"/>
                  </a:cubicBezTo>
                  <a:lnTo>
                    <a:pt x="1230" y="1671"/>
                  </a:lnTo>
                  <a:cubicBezTo>
                    <a:pt x="1009" y="1671"/>
                    <a:pt x="820" y="1482"/>
                    <a:pt x="820" y="1261"/>
                  </a:cubicBezTo>
                  <a:cubicBezTo>
                    <a:pt x="820" y="1041"/>
                    <a:pt x="1040" y="820"/>
                    <a:pt x="1230" y="820"/>
                  </a:cubicBezTo>
                  <a:close/>
                  <a:moveTo>
                    <a:pt x="2931" y="2490"/>
                  </a:moveTo>
                  <a:cubicBezTo>
                    <a:pt x="3151" y="2490"/>
                    <a:pt x="3340" y="2679"/>
                    <a:pt x="3340" y="2868"/>
                  </a:cubicBezTo>
                  <a:cubicBezTo>
                    <a:pt x="3340" y="3151"/>
                    <a:pt x="3151" y="3309"/>
                    <a:pt x="2931" y="3309"/>
                  </a:cubicBezTo>
                  <a:lnTo>
                    <a:pt x="1230" y="3309"/>
                  </a:lnTo>
                  <a:cubicBezTo>
                    <a:pt x="1009" y="3309"/>
                    <a:pt x="820" y="3120"/>
                    <a:pt x="820" y="2868"/>
                  </a:cubicBezTo>
                  <a:cubicBezTo>
                    <a:pt x="820" y="2647"/>
                    <a:pt x="1040" y="2490"/>
                    <a:pt x="1230" y="2490"/>
                  </a:cubicBezTo>
                  <a:close/>
                  <a:moveTo>
                    <a:pt x="2931" y="4191"/>
                  </a:moveTo>
                  <a:cubicBezTo>
                    <a:pt x="3151" y="4191"/>
                    <a:pt x="3340" y="4380"/>
                    <a:pt x="3340" y="4632"/>
                  </a:cubicBezTo>
                  <a:cubicBezTo>
                    <a:pt x="3340" y="4821"/>
                    <a:pt x="3151" y="5010"/>
                    <a:pt x="2931" y="5010"/>
                  </a:cubicBezTo>
                  <a:lnTo>
                    <a:pt x="1230" y="5010"/>
                  </a:lnTo>
                  <a:cubicBezTo>
                    <a:pt x="1009" y="5010"/>
                    <a:pt x="820" y="4821"/>
                    <a:pt x="820" y="4632"/>
                  </a:cubicBezTo>
                  <a:cubicBezTo>
                    <a:pt x="820" y="4380"/>
                    <a:pt x="1040" y="4191"/>
                    <a:pt x="1230" y="4191"/>
                  </a:cubicBezTo>
                  <a:close/>
                  <a:moveTo>
                    <a:pt x="1261" y="1"/>
                  </a:moveTo>
                  <a:cubicBezTo>
                    <a:pt x="568" y="1"/>
                    <a:pt x="1" y="600"/>
                    <a:pt x="1" y="1261"/>
                  </a:cubicBezTo>
                  <a:lnTo>
                    <a:pt x="1" y="5829"/>
                  </a:lnTo>
                  <a:lnTo>
                    <a:pt x="4191" y="5829"/>
                  </a:lnTo>
                  <a:lnTo>
                    <a:pt x="4191"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05" name="Google Shape;8905;p95"/>
            <p:cNvSpPr/>
            <p:nvPr/>
          </p:nvSpPr>
          <p:spPr>
            <a:xfrm>
              <a:off x="-13077450" y="3647075"/>
              <a:ext cx="356025" cy="352750"/>
            </a:xfrm>
            <a:custGeom>
              <a:avLst/>
              <a:gdLst/>
              <a:ahLst/>
              <a:cxnLst/>
              <a:rect l="l" t="t" r="r" b="b"/>
              <a:pathLst>
                <a:path w="14241" h="14110" extrusionOk="0">
                  <a:moveTo>
                    <a:pt x="12130" y="1670"/>
                  </a:moveTo>
                  <a:cubicBezTo>
                    <a:pt x="12350" y="1670"/>
                    <a:pt x="12508" y="1891"/>
                    <a:pt x="12508" y="2080"/>
                  </a:cubicBezTo>
                  <a:lnTo>
                    <a:pt x="12508" y="8727"/>
                  </a:lnTo>
                  <a:lnTo>
                    <a:pt x="12476" y="8727"/>
                  </a:lnTo>
                  <a:cubicBezTo>
                    <a:pt x="12476" y="8979"/>
                    <a:pt x="12287" y="9168"/>
                    <a:pt x="12067" y="9168"/>
                  </a:cubicBezTo>
                  <a:lnTo>
                    <a:pt x="2111" y="9168"/>
                  </a:lnTo>
                  <a:cubicBezTo>
                    <a:pt x="1890" y="9168"/>
                    <a:pt x="1733" y="8979"/>
                    <a:pt x="1733" y="8727"/>
                  </a:cubicBezTo>
                  <a:lnTo>
                    <a:pt x="1733" y="2080"/>
                  </a:lnTo>
                  <a:cubicBezTo>
                    <a:pt x="1733" y="1828"/>
                    <a:pt x="1922" y="1670"/>
                    <a:pt x="2111" y="1670"/>
                  </a:cubicBezTo>
                  <a:lnTo>
                    <a:pt x="5450" y="1670"/>
                  </a:lnTo>
                  <a:cubicBezTo>
                    <a:pt x="6144" y="1670"/>
                    <a:pt x="6711" y="1985"/>
                    <a:pt x="7120" y="2521"/>
                  </a:cubicBezTo>
                  <a:cubicBezTo>
                    <a:pt x="7498" y="1985"/>
                    <a:pt x="8097" y="1670"/>
                    <a:pt x="8790" y="1670"/>
                  </a:cubicBezTo>
                  <a:close/>
                  <a:moveTo>
                    <a:pt x="1260" y="1"/>
                  </a:moveTo>
                  <a:cubicBezTo>
                    <a:pt x="567" y="1"/>
                    <a:pt x="0" y="536"/>
                    <a:pt x="0" y="1229"/>
                  </a:cubicBezTo>
                  <a:lnTo>
                    <a:pt x="0" y="9547"/>
                  </a:lnTo>
                  <a:cubicBezTo>
                    <a:pt x="0" y="10240"/>
                    <a:pt x="536" y="10775"/>
                    <a:pt x="1260" y="10775"/>
                  </a:cubicBezTo>
                  <a:lnTo>
                    <a:pt x="6238" y="10775"/>
                  </a:lnTo>
                  <a:lnTo>
                    <a:pt x="4285" y="13422"/>
                  </a:lnTo>
                  <a:cubicBezTo>
                    <a:pt x="4159" y="13611"/>
                    <a:pt x="4159" y="13863"/>
                    <a:pt x="4348" y="14020"/>
                  </a:cubicBezTo>
                  <a:cubicBezTo>
                    <a:pt x="4439" y="14059"/>
                    <a:pt x="4531" y="14082"/>
                    <a:pt x="4617" y="14082"/>
                  </a:cubicBezTo>
                  <a:cubicBezTo>
                    <a:pt x="4740" y="14082"/>
                    <a:pt x="4854" y="14036"/>
                    <a:pt x="4946" y="13926"/>
                  </a:cubicBezTo>
                  <a:lnTo>
                    <a:pt x="6679" y="11594"/>
                  </a:lnTo>
                  <a:lnTo>
                    <a:pt x="6679" y="12855"/>
                  </a:lnTo>
                  <a:cubicBezTo>
                    <a:pt x="6679" y="13107"/>
                    <a:pt x="6900" y="13296"/>
                    <a:pt x="7120" y="13296"/>
                  </a:cubicBezTo>
                  <a:cubicBezTo>
                    <a:pt x="7341" y="13296"/>
                    <a:pt x="7561" y="13107"/>
                    <a:pt x="7561" y="12855"/>
                  </a:cubicBezTo>
                  <a:lnTo>
                    <a:pt x="7561" y="11594"/>
                  </a:lnTo>
                  <a:lnTo>
                    <a:pt x="9294" y="13926"/>
                  </a:lnTo>
                  <a:cubicBezTo>
                    <a:pt x="9352" y="14041"/>
                    <a:pt x="9480" y="14109"/>
                    <a:pt x="9614" y="14109"/>
                  </a:cubicBezTo>
                  <a:cubicBezTo>
                    <a:pt x="9700" y="14109"/>
                    <a:pt x="9788" y="14082"/>
                    <a:pt x="9861" y="14020"/>
                  </a:cubicBezTo>
                  <a:cubicBezTo>
                    <a:pt x="10082" y="13894"/>
                    <a:pt x="10113" y="13611"/>
                    <a:pt x="9956" y="13422"/>
                  </a:cubicBezTo>
                  <a:lnTo>
                    <a:pt x="8002" y="10775"/>
                  </a:lnTo>
                  <a:lnTo>
                    <a:pt x="12980" y="10775"/>
                  </a:lnTo>
                  <a:cubicBezTo>
                    <a:pt x="13673" y="10775"/>
                    <a:pt x="14240" y="10240"/>
                    <a:pt x="14240" y="9547"/>
                  </a:cubicBezTo>
                  <a:lnTo>
                    <a:pt x="14240" y="1229"/>
                  </a:lnTo>
                  <a:cubicBezTo>
                    <a:pt x="14114" y="536"/>
                    <a:pt x="13579" y="1"/>
                    <a:pt x="12854"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906" name="Google Shape;8906;p95"/>
          <p:cNvGrpSpPr/>
          <p:nvPr/>
        </p:nvGrpSpPr>
        <p:grpSpPr>
          <a:xfrm>
            <a:off x="7650703" y="3028845"/>
            <a:ext cx="476003" cy="476049"/>
            <a:chOff x="-13079025" y="4079475"/>
            <a:chExt cx="354450" cy="354450"/>
          </a:xfrm>
        </p:grpSpPr>
        <p:sp>
          <p:nvSpPr>
            <p:cNvPr id="8907" name="Google Shape;8907;p95"/>
            <p:cNvSpPr/>
            <p:nvPr/>
          </p:nvSpPr>
          <p:spPr>
            <a:xfrm>
              <a:off x="-13004200" y="4079475"/>
              <a:ext cx="207150" cy="63050"/>
            </a:xfrm>
            <a:custGeom>
              <a:avLst/>
              <a:gdLst/>
              <a:ahLst/>
              <a:cxnLst/>
              <a:rect l="l" t="t" r="r" b="b"/>
              <a:pathLst>
                <a:path w="8286" h="2522" extrusionOk="0">
                  <a:moveTo>
                    <a:pt x="4159" y="1"/>
                  </a:moveTo>
                  <a:cubicBezTo>
                    <a:pt x="1859" y="1"/>
                    <a:pt x="0" y="568"/>
                    <a:pt x="0" y="1261"/>
                  </a:cubicBezTo>
                  <a:cubicBezTo>
                    <a:pt x="0" y="1986"/>
                    <a:pt x="1859" y="2521"/>
                    <a:pt x="4159" y="2521"/>
                  </a:cubicBezTo>
                  <a:cubicBezTo>
                    <a:pt x="6427" y="2521"/>
                    <a:pt x="8286" y="1986"/>
                    <a:pt x="8286" y="1261"/>
                  </a:cubicBezTo>
                  <a:cubicBezTo>
                    <a:pt x="8286" y="568"/>
                    <a:pt x="6427" y="1"/>
                    <a:pt x="415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08" name="Google Shape;8908;p95"/>
            <p:cNvSpPr/>
            <p:nvPr/>
          </p:nvSpPr>
          <p:spPr>
            <a:xfrm>
              <a:off x="-13079025" y="4303175"/>
              <a:ext cx="354450" cy="130750"/>
            </a:xfrm>
            <a:custGeom>
              <a:avLst/>
              <a:gdLst/>
              <a:ahLst/>
              <a:cxnLst/>
              <a:rect l="l" t="t" r="r" b="b"/>
              <a:pathLst>
                <a:path w="14178" h="5230" extrusionOk="0">
                  <a:moveTo>
                    <a:pt x="2773" y="0"/>
                  </a:moveTo>
                  <a:cubicBezTo>
                    <a:pt x="1040" y="536"/>
                    <a:pt x="0" y="1355"/>
                    <a:pt x="0" y="2331"/>
                  </a:cubicBezTo>
                  <a:cubicBezTo>
                    <a:pt x="0" y="4222"/>
                    <a:pt x="3686" y="5230"/>
                    <a:pt x="7057" y="5230"/>
                  </a:cubicBezTo>
                  <a:cubicBezTo>
                    <a:pt x="10460" y="5230"/>
                    <a:pt x="14114" y="4222"/>
                    <a:pt x="14114" y="2331"/>
                  </a:cubicBezTo>
                  <a:cubicBezTo>
                    <a:pt x="14177" y="1355"/>
                    <a:pt x="13169" y="567"/>
                    <a:pt x="11436" y="0"/>
                  </a:cubicBezTo>
                  <a:lnTo>
                    <a:pt x="11247" y="1985"/>
                  </a:lnTo>
                  <a:cubicBezTo>
                    <a:pt x="11216" y="2993"/>
                    <a:pt x="9830" y="3560"/>
                    <a:pt x="7089" y="3560"/>
                  </a:cubicBezTo>
                  <a:cubicBezTo>
                    <a:pt x="5577" y="3560"/>
                    <a:pt x="2962" y="3371"/>
                    <a:pt x="2962" y="1890"/>
                  </a:cubicBezTo>
                  <a:lnTo>
                    <a:pt x="2773"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09" name="Google Shape;8909;p95"/>
            <p:cNvSpPr/>
            <p:nvPr/>
          </p:nvSpPr>
          <p:spPr>
            <a:xfrm>
              <a:off x="-12986875" y="4313400"/>
              <a:ext cx="173300" cy="58300"/>
            </a:xfrm>
            <a:custGeom>
              <a:avLst/>
              <a:gdLst/>
              <a:ahLst/>
              <a:cxnLst/>
              <a:rect l="l" t="t" r="r" b="b"/>
              <a:pathLst>
                <a:path w="6932" h="2332" extrusionOk="0">
                  <a:moveTo>
                    <a:pt x="0" y="1"/>
                  </a:moveTo>
                  <a:lnTo>
                    <a:pt x="158" y="1481"/>
                  </a:lnTo>
                  <a:cubicBezTo>
                    <a:pt x="158" y="1954"/>
                    <a:pt x="1638" y="2332"/>
                    <a:pt x="3466" y="2332"/>
                  </a:cubicBezTo>
                  <a:cubicBezTo>
                    <a:pt x="4159" y="2332"/>
                    <a:pt x="6774" y="2206"/>
                    <a:pt x="6774" y="1481"/>
                  </a:cubicBezTo>
                  <a:lnTo>
                    <a:pt x="6931" y="1"/>
                  </a:lnTo>
                  <a:lnTo>
                    <a:pt x="6931" y="1"/>
                  </a:lnTo>
                  <a:cubicBezTo>
                    <a:pt x="5860" y="442"/>
                    <a:pt x="4694" y="662"/>
                    <a:pt x="3466" y="662"/>
                  </a:cubicBezTo>
                  <a:cubicBezTo>
                    <a:pt x="2237" y="662"/>
                    <a:pt x="1040" y="442"/>
                    <a:pt x="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10" name="Google Shape;8910;p95"/>
            <p:cNvSpPr/>
            <p:nvPr/>
          </p:nvSpPr>
          <p:spPr>
            <a:xfrm>
              <a:off x="-13004200" y="4143275"/>
              <a:ext cx="206375" cy="166225"/>
            </a:xfrm>
            <a:custGeom>
              <a:avLst/>
              <a:gdLst/>
              <a:ahLst/>
              <a:cxnLst/>
              <a:rect l="l" t="t" r="r" b="b"/>
              <a:pathLst>
                <a:path w="8255" h="6649" extrusionOk="0">
                  <a:moveTo>
                    <a:pt x="8254" y="1"/>
                  </a:moveTo>
                  <a:lnTo>
                    <a:pt x="8254" y="1"/>
                  </a:lnTo>
                  <a:cubicBezTo>
                    <a:pt x="6994" y="725"/>
                    <a:pt x="4694" y="820"/>
                    <a:pt x="4096" y="820"/>
                  </a:cubicBezTo>
                  <a:cubicBezTo>
                    <a:pt x="3529" y="820"/>
                    <a:pt x="1260" y="788"/>
                    <a:pt x="0" y="32"/>
                  </a:cubicBezTo>
                  <a:lnTo>
                    <a:pt x="0" y="32"/>
                  </a:lnTo>
                  <a:lnTo>
                    <a:pt x="567" y="5892"/>
                  </a:lnTo>
                  <a:cubicBezTo>
                    <a:pt x="1638" y="6365"/>
                    <a:pt x="2836" y="6648"/>
                    <a:pt x="4096" y="6648"/>
                  </a:cubicBezTo>
                  <a:cubicBezTo>
                    <a:pt x="5356" y="6648"/>
                    <a:pt x="6585" y="6365"/>
                    <a:pt x="7656" y="5892"/>
                  </a:cubicBezTo>
                  <a:lnTo>
                    <a:pt x="8254"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911" name="Google Shape;8911;p95"/>
          <p:cNvGrpSpPr/>
          <p:nvPr/>
        </p:nvGrpSpPr>
        <p:grpSpPr>
          <a:xfrm>
            <a:off x="10014793" y="1850190"/>
            <a:ext cx="474961" cy="472893"/>
            <a:chOff x="-11292700" y="3213875"/>
            <a:chExt cx="353675" cy="352100"/>
          </a:xfrm>
        </p:grpSpPr>
        <p:sp>
          <p:nvSpPr>
            <p:cNvPr id="8912" name="Google Shape;8912;p95"/>
            <p:cNvSpPr/>
            <p:nvPr/>
          </p:nvSpPr>
          <p:spPr>
            <a:xfrm>
              <a:off x="-11178500" y="3213875"/>
              <a:ext cx="124475" cy="124475"/>
            </a:xfrm>
            <a:custGeom>
              <a:avLst/>
              <a:gdLst/>
              <a:ahLst/>
              <a:cxnLst/>
              <a:rect l="l" t="t" r="r" b="b"/>
              <a:pathLst>
                <a:path w="4979" h="4979" extrusionOk="0">
                  <a:moveTo>
                    <a:pt x="2489" y="1671"/>
                  </a:moveTo>
                  <a:cubicBezTo>
                    <a:pt x="2962" y="1671"/>
                    <a:pt x="3309" y="2049"/>
                    <a:pt x="3309" y="2521"/>
                  </a:cubicBezTo>
                  <a:cubicBezTo>
                    <a:pt x="3309" y="2994"/>
                    <a:pt x="2962" y="3340"/>
                    <a:pt x="2489" y="3340"/>
                  </a:cubicBezTo>
                  <a:cubicBezTo>
                    <a:pt x="2017" y="3340"/>
                    <a:pt x="1670" y="2994"/>
                    <a:pt x="1670" y="2521"/>
                  </a:cubicBezTo>
                  <a:cubicBezTo>
                    <a:pt x="1639" y="2049"/>
                    <a:pt x="2017" y="1671"/>
                    <a:pt x="2489" y="1671"/>
                  </a:cubicBezTo>
                  <a:close/>
                  <a:moveTo>
                    <a:pt x="2489" y="1"/>
                  </a:moveTo>
                  <a:cubicBezTo>
                    <a:pt x="2048" y="1"/>
                    <a:pt x="1891" y="221"/>
                    <a:pt x="1702" y="537"/>
                  </a:cubicBezTo>
                  <a:cubicBezTo>
                    <a:pt x="1555" y="523"/>
                    <a:pt x="1414" y="498"/>
                    <a:pt x="1278" y="498"/>
                  </a:cubicBezTo>
                  <a:cubicBezTo>
                    <a:pt x="1094" y="498"/>
                    <a:pt x="920" y="544"/>
                    <a:pt x="757" y="726"/>
                  </a:cubicBezTo>
                  <a:cubicBezTo>
                    <a:pt x="442" y="1041"/>
                    <a:pt x="505" y="1324"/>
                    <a:pt x="568" y="1734"/>
                  </a:cubicBezTo>
                  <a:cubicBezTo>
                    <a:pt x="221" y="1923"/>
                    <a:pt x="1" y="2080"/>
                    <a:pt x="1" y="2521"/>
                  </a:cubicBezTo>
                  <a:cubicBezTo>
                    <a:pt x="1" y="2931"/>
                    <a:pt x="221" y="3088"/>
                    <a:pt x="568" y="3309"/>
                  </a:cubicBezTo>
                  <a:cubicBezTo>
                    <a:pt x="473" y="3687"/>
                    <a:pt x="442" y="3939"/>
                    <a:pt x="757" y="4254"/>
                  </a:cubicBezTo>
                  <a:cubicBezTo>
                    <a:pt x="938" y="4436"/>
                    <a:pt x="1109" y="4481"/>
                    <a:pt x="1288" y="4481"/>
                  </a:cubicBezTo>
                  <a:cubicBezTo>
                    <a:pt x="1419" y="4481"/>
                    <a:pt x="1555" y="4456"/>
                    <a:pt x="1702" y="4443"/>
                  </a:cubicBezTo>
                  <a:cubicBezTo>
                    <a:pt x="1922" y="4758"/>
                    <a:pt x="2080" y="4979"/>
                    <a:pt x="2489" y="4979"/>
                  </a:cubicBezTo>
                  <a:cubicBezTo>
                    <a:pt x="2931" y="4979"/>
                    <a:pt x="3088" y="4758"/>
                    <a:pt x="3277" y="4443"/>
                  </a:cubicBezTo>
                  <a:cubicBezTo>
                    <a:pt x="3431" y="4469"/>
                    <a:pt x="3565" y="4495"/>
                    <a:pt x="3690" y="4495"/>
                  </a:cubicBezTo>
                  <a:cubicBezTo>
                    <a:pt x="3871" y="4495"/>
                    <a:pt x="4036" y="4441"/>
                    <a:pt x="4222" y="4254"/>
                  </a:cubicBezTo>
                  <a:cubicBezTo>
                    <a:pt x="4537" y="3939"/>
                    <a:pt x="4443" y="3655"/>
                    <a:pt x="4411" y="3309"/>
                  </a:cubicBezTo>
                  <a:cubicBezTo>
                    <a:pt x="4726" y="3057"/>
                    <a:pt x="4978" y="2899"/>
                    <a:pt x="4978" y="2521"/>
                  </a:cubicBezTo>
                  <a:cubicBezTo>
                    <a:pt x="4978" y="2080"/>
                    <a:pt x="4726" y="1923"/>
                    <a:pt x="4411" y="1734"/>
                  </a:cubicBezTo>
                  <a:cubicBezTo>
                    <a:pt x="4506" y="1324"/>
                    <a:pt x="4537" y="1041"/>
                    <a:pt x="4222" y="726"/>
                  </a:cubicBezTo>
                  <a:cubicBezTo>
                    <a:pt x="4041" y="544"/>
                    <a:pt x="3870" y="498"/>
                    <a:pt x="3691" y="498"/>
                  </a:cubicBezTo>
                  <a:cubicBezTo>
                    <a:pt x="3560" y="498"/>
                    <a:pt x="3424" y="523"/>
                    <a:pt x="3277" y="537"/>
                  </a:cubicBezTo>
                  <a:cubicBezTo>
                    <a:pt x="3025" y="221"/>
                    <a:pt x="2868" y="1"/>
                    <a:pt x="248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13" name="Google Shape;8913;p95"/>
            <p:cNvSpPr/>
            <p:nvPr/>
          </p:nvSpPr>
          <p:spPr>
            <a:xfrm>
              <a:off x="-11292700" y="3255625"/>
              <a:ext cx="117375" cy="124475"/>
            </a:xfrm>
            <a:custGeom>
              <a:avLst/>
              <a:gdLst/>
              <a:ahLst/>
              <a:cxnLst/>
              <a:rect l="l" t="t" r="r" b="b"/>
              <a:pathLst>
                <a:path w="4695" h="4979" extrusionOk="0">
                  <a:moveTo>
                    <a:pt x="2521" y="1670"/>
                  </a:moveTo>
                  <a:cubicBezTo>
                    <a:pt x="2993" y="1670"/>
                    <a:pt x="3340" y="2017"/>
                    <a:pt x="3340" y="2490"/>
                  </a:cubicBezTo>
                  <a:cubicBezTo>
                    <a:pt x="3340" y="2962"/>
                    <a:pt x="2993" y="3309"/>
                    <a:pt x="2521" y="3309"/>
                  </a:cubicBezTo>
                  <a:cubicBezTo>
                    <a:pt x="2048" y="3309"/>
                    <a:pt x="1702" y="2962"/>
                    <a:pt x="1702" y="2490"/>
                  </a:cubicBezTo>
                  <a:cubicBezTo>
                    <a:pt x="1702" y="2017"/>
                    <a:pt x="2048" y="1670"/>
                    <a:pt x="2521" y="1670"/>
                  </a:cubicBezTo>
                  <a:close/>
                  <a:moveTo>
                    <a:pt x="2552" y="1"/>
                  </a:moveTo>
                  <a:cubicBezTo>
                    <a:pt x="2111" y="1"/>
                    <a:pt x="1954" y="253"/>
                    <a:pt x="1765" y="568"/>
                  </a:cubicBezTo>
                  <a:cubicBezTo>
                    <a:pt x="1618" y="554"/>
                    <a:pt x="1476" y="530"/>
                    <a:pt x="1339" y="530"/>
                  </a:cubicBezTo>
                  <a:cubicBezTo>
                    <a:pt x="1151" y="530"/>
                    <a:pt x="969" y="575"/>
                    <a:pt x="788" y="757"/>
                  </a:cubicBezTo>
                  <a:cubicBezTo>
                    <a:pt x="473" y="1072"/>
                    <a:pt x="536" y="1355"/>
                    <a:pt x="599" y="1702"/>
                  </a:cubicBezTo>
                  <a:cubicBezTo>
                    <a:pt x="252" y="1891"/>
                    <a:pt x="0" y="2048"/>
                    <a:pt x="0" y="2490"/>
                  </a:cubicBezTo>
                  <a:cubicBezTo>
                    <a:pt x="0" y="2931"/>
                    <a:pt x="221" y="3088"/>
                    <a:pt x="536" y="3277"/>
                  </a:cubicBezTo>
                  <a:cubicBezTo>
                    <a:pt x="473" y="3687"/>
                    <a:pt x="441" y="3907"/>
                    <a:pt x="756" y="4222"/>
                  </a:cubicBezTo>
                  <a:cubicBezTo>
                    <a:pt x="943" y="4409"/>
                    <a:pt x="1107" y="4463"/>
                    <a:pt x="1295" y="4463"/>
                  </a:cubicBezTo>
                  <a:cubicBezTo>
                    <a:pt x="1425" y="4463"/>
                    <a:pt x="1566" y="4437"/>
                    <a:pt x="1733" y="4411"/>
                  </a:cubicBezTo>
                  <a:cubicBezTo>
                    <a:pt x="1954" y="4726"/>
                    <a:pt x="2111" y="4978"/>
                    <a:pt x="2521" y="4978"/>
                  </a:cubicBezTo>
                  <a:cubicBezTo>
                    <a:pt x="2962" y="4978"/>
                    <a:pt x="3119" y="4726"/>
                    <a:pt x="3308" y="4411"/>
                  </a:cubicBezTo>
                  <a:cubicBezTo>
                    <a:pt x="3458" y="4449"/>
                    <a:pt x="3588" y="4476"/>
                    <a:pt x="3710" y="4476"/>
                  </a:cubicBezTo>
                  <a:cubicBezTo>
                    <a:pt x="3896" y="4476"/>
                    <a:pt x="4063" y="4412"/>
                    <a:pt x="4254" y="4222"/>
                  </a:cubicBezTo>
                  <a:cubicBezTo>
                    <a:pt x="4569" y="3907"/>
                    <a:pt x="4474" y="3624"/>
                    <a:pt x="4443" y="3277"/>
                  </a:cubicBezTo>
                  <a:cubicBezTo>
                    <a:pt x="4583" y="3183"/>
                    <a:pt x="4592" y="3175"/>
                    <a:pt x="4592" y="3175"/>
                  </a:cubicBezTo>
                  <a:lnTo>
                    <a:pt x="4592" y="3175"/>
                  </a:lnTo>
                  <a:cubicBezTo>
                    <a:pt x="4592" y="3175"/>
                    <a:pt x="4592" y="3175"/>
                    <a:pt x="4592" y="3175"/>
                  </a:cubicBezTo>
                  <a:cubicBezTo>
                    <a:pt x="4594" y="3175"/>
                    <a:pt x="4606" y="3170"/>
                    <a:pt x="4695" y="3120"/>
                  </a:cubicBezTo>
                  <a:cubicBezTo>
                    <a:pt x="4411" y="2805"/>
                    <a:pt x="4254" y="2427"/>
                    <a:pt x="4254" y="2017"/>
                  </a:cubicBezTo>
                  <a:cubicBezTo>
                    <a:pt x="3939" y="1702"/>
                    <a:pt x="3781" y="1324"/>
                    <a:pt x="3781" y="851"/>
                  </a:cubicBezTo>
                  <a:cubicBezTo>
                    <a:pt x="3781" y="725"/>
                    <a:pt x="3781" y="631"/>
                    <a:pt x="3812" y="536"/>
                  </a:cubicBezTo>
                  <a:cubicBezTo>
                    <a:pt x="3754" y="517"/>
                    <a:pt x="3710" y="509"/>
                    <a:pt x="3671" y="509"/>
                  </a:cubicBezTo>
                  <a:cubicBezTo>
                    <a:pt x="3583" y="509"/>
                    <a:pt x="3514" y="546"/>
                    <a:pt x="3340" y="568"/>
                  </a:cubicBezTo>
                  <a:cubicBezTo>
                    <a:pt x="3119" y="253"/>
                    <a:pt x="2962" y="1"/>
                    <a:pt x="2552"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14" name="Google Shape;8914;p95"/>
            <p:cNvSpPr/>
            <p:nvPr/>
          </p:nvSpPr>
          <p:spPr>
            <a:xfrm>
              <a:off x="-11056425" y="3254850"/>
              <a:ext cx="117400" cy="125250"/>
            </a:xfrm>
            <a:custGeom>
              <a:avLst/>
              <a:gdLst/>
              <a:ahLst/>
              <a:cxnLst/>
              <a:rect l="l" t="t" r="r" b="b"/>
              <a:pathLst>
                <a:path w="4696" h="5010" extrusionOk="0">
                  <a:moveTo>
                    <a:pt x="2175" y="1701"/>
                  </a:moveTo>
                  <a:cubicBezTo>
                    <a:pt x="2647" y="1701"/>
                    <a:pt x="2994" y="2048"/>
                    <a:pt x="2994" y="2521"/>
                  </a:cubicBezTo>
                  <a:cubicBezTo>
                    <a:pt x="2994" y="2962"/>
                    <a:pt x="2616" y="3340"/>
                    <a:pt x="2175" y="3340"/>
                  </a:cubicBezTo>
                  <a:cubicBezTo>
                    <a:pt x="1702" y="3340"/>
                    <a:pt x="1324" y="2993"/>
                    <a:pt x="1324" y="2521"/>
                  </a:cubicBezTo>
                  <a:cubicBezTo>
                    <a:pt x="1324" y="2048"/>
                    <a:pt x="1702" y="1701"/>
                    <a:pt x="2175" y="1701"/>
                  </a:cubicBezTo>
                  <a:close/>
                  <a:moveTo>
                    <a:pt x="2112" y="0"/>
                  </a:moveTo>
                  <a:cubicBezTo>
                    <a:pt x="1702" y="0"/>
                    <a:pt x="1545" y="221"/>
                    <a:pt x="1324" y="567"/>
                  </a:cubicBezTo>
                  <a:cubicBezTo>
                    <a:pt x="1022" y="511"/>
                    <a:pt x="957" y="499"/>
                    <a:pt x="927" y="499"/>
                  </a:cubicBezTo>
                  <a:cubicBezTo>
                    <a:pt x="907" y="499"/>
                    <a:pt x="902" y="504"/>
                    <a:pt x="852" y="504"/>
                  </a:cubicBezTo>
                  <a:cubicBezTo>
                    <a:pt x="915" y="630"/>
                    <a:pt x="915" y="725"/>
                    <a:pt x="915" y="819"/>
                  </a:cubicBezTo>
                  <a:cubicBezTo>
                    <a:pt x="915" y="1260"/>
                    <a:pt x="757" y="1701"/>
                    <a:pt x="442" y="2016"/>
                  </a:cubicBezTo>
                  <a:cubicBezTo>
                    <a:pt x="442" y="2458"/>
                    <a:pt x="284" y="2836"/>
                    <a:pt x="1" y="3119"/>
                  </a:cubicBezTo>
                  <a:lnTo>
                    <a:pt x="32" y="3151"/>
                  </a:lnTo>
                  <a:lnTo>
                    <a:pt x="221" y="3308"/>
                  </a:lnTo>
                  <a:cubicBezTo>
                    <a:pt x="158" y="3718"/>
                    <a:pt x="127" y="3938"/>
                    <a:pt x="442" y="4253"/>
                  </a:cubicBezTo>
                  <a:cubicBezTo>
                    <a:pt x="628" y="4440"/>
                    <a:pt x="793" y="4494"/>
                    <a:pt x="974" y="4494"/>
                  </a:cubicBezTo>
                  <a:cubicBezTo>
                    <a:pt x="1099" y="4494"/>
                    <a:pt x="1233" y="4468"/>
                    <a:pt x="1387" y="4442"/>
                  </a:cubicBezTo>
                  <a:cubicBezTo>
                    <a:pt x="1608" y="4757"/>
                    <a:pt x="1765" y="5009"/>
                    <a:pt x="2175" y="5009"/>
                  </a:cubicBezTo>
                  <a:cubicBezTo>
                    <a:pt x="2584" y="5009"/>
                    <a:pt x="2742" y="4757"/>
                    <a:pt x="2962" y="4442"/>
                  </a:cubicBezTo>
                  <a:cubicBezTo>
                    <a:pt x="3112" y="4480"/>
                    <a:pt x="3247" y="4507"/>
                    <a:pt x="3375" y="4507"/>
                  </a:cubicBezTo>
                  <a:cubicBezTo>
                    <a:pt x="3570" y="4507"/>
                    <a:pt x="3749" y="4443"/>
                    <a:pt x="3939" y="4253"/>
                  </a:cubicBezTo>
                  <a:cubicBezTo>
                    <a:pt x="4254" y="3938"/>
                    <a:pt x="4160" y="3655"/>
                    <a:pt x="4128" y="3308"/>
                  </a:cubicBezTo>
                  <a:cubicBezTo>
                    <a:pt x="4443" y="3088"/>
                    <a:pt x="4695" y="2930"/>
                    <a:pt x="4695" y="2521"/>
                  </a:cubicBezTo>
                  <a:cubicBezTo>
                    <a:pt x="4632" y="2079"/>
                    <a:pt x="4412" y="1922"/>
                    <a:pt x="4097" y="1701"/>
                  </a:cubicBezTo>
                  <a:cubicBezTo>
                    <a:pt x="4191" y="1292"/>
                    <a:pt x="4223" y="1071"/>
                    <a:pt x="3907" y="756"/>
                  </a:cubicBezTo>
                  <a:cubicBezTo>
                    <a:pt x="3721" y="570"/>
                    <a:pt x="3546" y="516"/>
                    <a:pt x="3349" y="516"/>
                  </a:cubicBezTo>
                  <a:cubicBezTo>
                    <a:pt x="3213" y="516"/>
                    <a:pt x="3067" y="542"/>
                    <a:pt x="2899" y="567"/>
                  </a:cubicBezTo>
                  <a:cubicBezTo>
                    <a:pt x="2679" y="221"/>
                    <a:pt x="2521" y="0"/>
                    <a:pt x="2112"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15" name="Google Shape;8915;p95"/>
            <p:cNvSpPr/>
            <p:nvPr/>
          </p:nvSpPr>
          <p:spPr>
            <a:xfrm>
              <a:off x="-11209225" y="3503725"/>
              <a:ext cx="188275" cy="62250"/>
            </a:xfrm>
            <a:custGeom>
              <a:avLst/>
              <a:gdLst/>
              <a:ahLst/>
              <a:cxnLst/>
              <a:rect l="l" t="t" r="r" b="b"/>
              <a:pathLst>
                <a:path w="7531" h="2490" extrusionOk="0">
                  <a:moveTo>
                    <a:pt x="1356" y="1"/>
                  </a:moveTo>
                  <a:lnTo>
                    <a:pt x="127" y="1859"/>
                  </a:lnTo>
                  <a:cubicBezTo>
                    <a:pt x="1" y="2017"/>
                    <a:pt x="32" y="2206"/>
                    <a:pt x="158" y="2364"/>
                  </a:cubicBezTo>
                  <a:cubicBezTo>
                    <a:pt x="179" y="2448"/>
                    <a:pt x="284" y="2490"/>
                    <a:pt x="408" y="2490"/>
                  </a:cubicBezTo>
                  <a:cubicBezTo>
                    <a:pt x="470" y="2490"/>
                    <a:pt x="536" y="2479"/>
                    <a:pt x="600" y="2458"/>
                  </a:cubicBezTo>
                  <a:lnTo>
                    <a:pt x="1419" y="2017"/>
                  </a:lnTo>
                  <a:cubicBezTo>
                    <a:pt x="1623" y="1922"/>
                    <a:pt x="1844" y="1875"/>
                    <a:pt x="2064" y="1875"/>
                  </a:cubicBezTo>
                  <a:cubicBezTo>
                    <a:pt x="2285" y="1875"/>
                    <a:pt x="2506" y="1922"/>
                    <a:pt x="2710" y="2017"/>
                  </a:cubicBezTo>
                  <a:cubicBezTo>
                    <a:pt x="3025" y="2175"/>
                    <a:pt x="3372" y="2253"/>
                    <a:pt x="3718" y="2253"/>
                  </a:cubicBezTo>
                  <a:cubicBezTo>
                    <a:pt x="4065" y="2253"/>
                    <a:pt x="4412" y="2175"/>
                    <a:pt x="4727" y="2017"/>
                  </a:cubicBezTo>
                  <a:cubicBezTo>
                    <a:pt x="4931" y="1922"/>
                    <a:pt x="5152" y="1875"/>
                    <a:pt x="5373" y="1875"/>
                  </a:cubicBezTo>
                  <a:cubicBezTo>
                    <a:pt x="5593" y="1875"/>
                    <a:pt x="5814" y="1922"/>
                    <a:pt x="6018" y="2017"/>
                  </a:cubicBezTo>
                  <a:lnTo>
                    <a:pt x="6869" y="2458"/>
                  </a:lnTo>
                  <a:cubicBezTo>
                    <a:pt x="6921" y="2479"/>
                    <a:pt x="6978" y="2490"/>
                    <a:pt x="7035" y="2490"/>
                  </a:cubicBezTo>
                  <a:cubicBezTo>
                    <a:pt x="7149" y="2490"/>
                    <a:pt x="7268" y="2448"/>
                    <a:pt x="7373" y="2364"/>
                  </a:cubicBezTo>
                  <a:cubicBezTo>
                    <a:pt x="7499" y="2206"/>
                    <a:pt x="7531" y="2017"/>
                    <a:pt x="7405" y="1859"/>
                  </a:cubicBezTo>
                  <a:lnTo>
                    <a:pt x="6176"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16" name="Google Shape;8916;p95"/>
            <p:cNvSpPr/>
            <p:nvPr/>
          </p:nvSpPr>
          <p:spPr>
            <a:xfrm>
              <a:off x="-11167475" y="3462775"/>
              <a:ext cx="103200" cy="20500"/>
            </a:xfrm>
            <a:custGeom>
              <a:avLst/>
              <a:gdLst/>
              <a:ahLst/>
              <a:cxnLst/>
              <a:rect l="l" t="t" r="r" b="b"/>
              <a:pathLst>
                <a:path w="4128" h="820" extrusionOk="0">
                  <a:moveTo>
                    <a:pt x="1" y="0"/>
                  </a:moveTo>
                  <a:lnTo>
                    <a:pt x="1" y="820"/>
                  </a:lnTo>
                  <a:lnTo>
                    <a:pt x="4128" y="820"/>
                  </a:lnTo>
                  <a:lnTo>
                    <a:pt x="4128"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17" name="Google Shape;8917;p95"/>
            <p:cNvSpPr/>
            <p:nvPr/>
          </p:nvSpPr>
          <p:spPr>
            <a:xfrm>
              <a:off x="-11213150" y="3344625"/>
              <a:ext cx="141000" cy="97700"/>
            </a:xfrm>
            <a:custGeom>
              <a:avLst/>
              <a:gdLst/>
              <a:ahLst/>
              <a:cxnLst/>
              <a:rect l="l" t="t" r="r" b="b"/>
              <a:pathLst>
                <a:path w="5640" h="3908" extrusionOk="0">
                  <a:moveTo>
                    <a:pt x="2206" y="1"/>
                  </a:moveTo>
                  <a:lnTo>
                    <a:pt x="2080" y="64"/>
                  </a:lnTo>
                  <a:cubicBezTo>
                    <a:pt x="2080" y="442"/>
                    <a:pt x="2017" y="851"/>
                    <a:pt x="1607" y="1261"/>
                  </a:cubicBezTo>
                  <a:cubicBezTo>
                    <a:pt x="1292" y="1576"/>
                    <a:pt x="946" y="1733"/>
                    <a:pt x="504" y="1733"/>
                  </a:cubicBezTo>
                  <a:lnTo>
                    <a:pt x="441" y="1733"/>
                  </a:lnTo>
                  <a:cubicBezTo>
                    <a:pt x="315" y="1860"/>
                    <a:pt x="158" y="1954"/>
                    <a:pt x="0" y="2080"/>
                  </a:cubicBezTo>
                  <a:lnTo>
                    <a:pt x="1355" y="3907"/>
                  </a:lnTo>
                  <a:lnTo>
                    <a:pt x="4411" y="3907"/>
                  </a:lnTo>
                  <a:lnTo>
                    <a:pt x="5608" y="536"/>
                  </a:lnTo>
                  <a:cubicBezTo>
                    <a:pt x="5640" y="379"/>
                    <a:pt x="5608" y="221"/>
                    <a:pt x="5608" y="127"/>
                  </a:cubicBezTo>
                  <a:lnTo>
                    <a:pt x="5482" y="32"/>
                  </a:lnTo>
                  <a:cubicBezTo>
                    <a:pt x="5356" y="64"/>
                    <a:pt x="5199" y="64"/>
                    <a:pt x="5073" y="64"/>
                  </a:cubicBezTo>
                  <a:lnTo>
                    <a:pt x="5010" y="64"/>
                  </a:lnTo>
                  <a:cubicBezTo>
                    <a:pt x="4758" y="347"/>
                    <a:pt x="4411" y="599"/>
                    <a:pt x="3875" y="599"/>
                  </a:cubicBezTo>
                  <a:cubicBezTo>
                    <a:pt x="3308" y="599"/>
                    <a:pt x="2962" y="347"/>
                    <a:pt x="2678" y="64"/>
                  </a:cubicBezTo>
                  <a:lnTo>
                    <a:pt x="2647" y="64"/>
                  </a:lnTo>
                  <a:cubicBezTo>
                    <a:pt x="2489" y="64"/>
                    <a:pt x="2363" y="32"/>
                    <a:pt x="220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18" name="Google Shape;8918;p95"/>
            <p:cNvSpPr/>
            <p:nvPr/>
          </p:nvSpPr>
          <p:spPr>
            <a:xfrm>
              <a:off x="-11080825" y="3379275"/>
              <a:ext cx="59100" cy="61475"/>
            </a:xfrm>
            <a:custGeom>
              <a:avLst/>
              <a:gdLst/>
              <a:ahLst/>
              <a:cxnLst/>
              <a:rect l="l" t="t" r="r" b="b"/>
              <a:pathLst>
                <a:path w="2364" h="2459" extrusionOk="0">
                  <a:moveTo>
                    <a:pt x="882" y="1"/>
                  </a:moveTo>
                  <a:lnTo>
                    <a:pt x="0" y="2458"/>
                  </a:lnTo>
                  <a:lnTo>
                    <a:pt x="1008" y="2458"/>
                  </a:lnTo>
                  <a:lnTo>
                    <a:pt x="2363" y="663"/>
                  </a:lnTo>
                  <a:cubicBezTo>
                    <a:pt x="2237" y="568"/>
                    <a:pt x="2080" y="474"/>
                    <a:pt x="1954" y="347"/>
                  </a:cubicBezTo>
                  <a:lnTo>
                    <a:pt x="1891" y="347"/>
                  </a:lnTo>
                  <a:cubicBezTo>
                    <a:pt x="1512" y="347"/>
                    <a:pt x="1197" y="221"/>
                    <a:pt x="882"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919" name="Google Shape;8919;p95"/>
          <p:cNvGrpSpPr/>
          <p:nvPr/>
        </p:nvGrpSpPr>
        <p:grpSpPr>
          <a:xfrm>
            <a:off x="10006869" y="2436775"/>
            <a:ext cx="490808" cy="474976"/>
            <a:chOff x="-11299000" y="3647875"/>
            <a:chExt cx="365475" cy="353650"/>
          </a:xfrm>
        </p:grpSpPr>
        <p:sp>
          <p:nvSpPr>
            <p:cNvPr id="8920" name="Google Shape;8920;p95"/>
            <p:cNvSpPr/>
            <p:nvPr/>
          </p:nvSpPr>
          <p:spPr>
            <a:xfrm>
              <a:off x="-11299000" y="3734700"/>
              <a:ext cx="142575" cy="134325"/>
            </a:xfrm>
            <a:custGeom>
              <a:avLst/>
              <a:gdLst/>
              <a:ahLst/>
              <a:cxnLst/>
              <a:rect l="l" t="t" r="r" b="b"/>
              <a:pathLst>
                <a:path w="5703" h="5373" extrusionOk="0">
                  <a:moveTo>
                    <a:pt x="2300" y="0"/>
                  </a:moveTo>
                  <a:cubicBezTo>
                    <a:pt x="1772" y="0"/>
                    <a:pt x="1245" y="197"/>
                    <a:pt x="851" y="591"/>
                  </a:cubicBezTo>
                  <a:cubicBezTo>
                    <a:pt x="0" y="1379"/>
                    <a:pt x="0" y="2702"/>
                    <a:pt x="851" y="3490"/>
                  </a:cubicBezTo>
                  <a:lnTo>
                    <a:pt x="2615" y="5254"/>
                  </a:lnTo>
                  <a:cubicBezTo>
                    <a:pt x="2694" y="5333"/>
                    <a:pt x="2804" y="5372"/>
                    <a:pt x="2915" y="5372"/>
                  </a:cubicBezTo>
                  <a:cubicBezTo>
                    <a:pt x="3025" y="5372"/>
                    <a:pt x="3135" y="5333"/>
                    <a:pt x="3214" y="5254"/>
                  </a:cubicBezTo>
                  <a:lnTo>
                    <a:pt x="5514" y="2954"/>
                  </a:lnTo>
                  <a:cubicBezTo>
                    <a:pt x="5703" y="2797"/>
                    <a:pt x="5703" y="2513"/>
                    <a:pt x="5514" y="2355"/>
                  </a:cubicBezTo>
                  <a:lnTo>
                    <a:pt x="3749" y="591"/>
                  </a:lnTo>
                  <a:cubicBezTo>
                    <a:pt x="3356" y="197"/>
                    <a:pt x="2828" y="0"/>
                    <a:pt x="230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21" name="Google Shape;8921;p95"/>
            <p:cNvSpPr/>
            <p:nvPr/>
          </p:nvSpPr>
          <p:spPr>
            <a:xfrm>
              <a:off x="-11076100" y="3734700"/>
              <a:ext cx="142575" cy="134325"/>
            </a:xfrm>
            <a:custGeom>
              <a:avLst/>
              <a:gdLst/>
              <a:ahLst/>
              <a:cxnLst/>
              <a:rect l="l" t="t" r="r" b="b"/>
              <a:pathLst>
                <a:path w="5703" h="5373" extrusionOk="0">
                  <a:moveTo>
                    <a:pt x="3379" y="0"/>
                  </a:moveTo>
                  <a:cubicBezTo>
                    <a:pt x="2836" y="0"/>
                    <a:pt x="2300" y="197"/>
                    <a:pt x="1922" y="591"/>
                  </a:cubicBezTo>
                  <a:lnTo>
                    <a:pt x="158" y="2355"/>
                  </a:lnTo>
                  <a:cubicBezTo>
                    <a:pt x="0" y="2513"/>
                    <a:pt x="0" y="2797"/>
                    <a:pt x="158" y="2954"/>
                  </a:cubicBezTo>
                  <a:lnTo>
                    <a:pt x="2521" y="5254"/>
                  </a:lnTo>
                  <a:cubicBezTo>
                    <a:pt x="2599" y="5333"/>
                    <a:pt x="2710" y="5372"/>
                    <a:pt x="2820" y="5372"/>
                  </a:cubicBezTo>
                  <a:cubicBezTo>
                    <a:pt x="2930" y="5372"/>
                    <a:pt x="3040" y="5333"/>
                    <a:pt x="3119" y="5254"/>
                  </a:cubicBezTo>
                  <a:lnTo>
                    <a:pt x="4884" y="3490"/>
                  </a:lnTo>
                  <a:cubicBezTo>
                    <a:pt x="5703" y="2702"/>
                    <a:pt x="5703" y="1379"/>
                    <a:pt x="4884" y="591"/>
                  </a:cubicBezTo>
                  <a:cubicBezTo>
                    <a:pt x="4474" y="197"/>
                    <a:pt x="3923" y="0"/>
                    <a:pt x="3379"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22" name="Google Shape;8922;p95"/>
            <p:cNvSpPr/>
            <p:nvPr/>
          </p:nvSpPr>
          <p:spPr>
            <a:xfrm>
              <a:off x="-11254900" y="3917225"/>
              <a:ext cx="124475" cy="84300"/>
            </a:xfrm>
            <a:custGeom>
              <a:avLst/>
              <a:gdLst/>
              <a:ahLst/>
              <a:cxnLst/>
              <a:rect l="l" t="t" r="r" b="b"/>
              <a:pathLst>
                <a:path w="4979" h="3372" extrusionOk="0">
                  <a:moveTo>
                    <a:pt x="3466" y="1"/>
                  </a:moveTo>
                  <a:lnTo>
                    <a:pt x="316" y="2616"/>
                  </a:lnTo>
                  <a:cubicBezTo>
                    <a:pt x="1" y="2836"/>
                    <a:pt x="190" y="3372"/>
                    <a:pt x="568" y="3372"/>
                  </a:cubicBezTo>
                  <a:lnTo>
                    <a:pt x="3372" y="3372"/>
                  </a:lnTo>
                  <a:cubicBezTo>
                    <a:pt x="3466" y="3309"/>
                    <a:pt x="3561" y="3277"/>
                    <a:pt x="3655" y="3214"/>
                  </a:cubicBezTo>
                  <a:lnTo>
                    <a:pt x="4978" y="1702"/>
                  </a:lnTo>
                  <a:lnTo>
                    <a:pt x="3466"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23" name="Google Shape;8923;p95"/>
            <p:cNvSpPr/>
            <p:nvPr/>
          </p:nvSpPr>
          <p:spPr>
            <a:xfrm>
              <a:off x="-11099725" y="3838475"/>
              <a:ext cx="55150" cy="50425"/>
            </a:xfrm>
            <a:custGeom>
              <a:avLst/>
              <a:gdLst/>
              <a:ahLst/>
              <a:cxnLst/>
              <a:rect l="l" t="t" r="r" b="b"/>
              <a:pathLst>
                <a:path w="2206" h="2017" extrusionOk="0">
                  <a:moveTo>
                    <a:pt x="1197" y="0"/>
                  </a:moveTo>
                  <a:lnTo>
                    <a:pt x="0" y="914"/>
                  </a:lnTo>
                  <a:lnTo>
                    <a:pt x="1323" y="2017"/>
                  </a:lnTo>
                  <a:lnTo>
                    <a:pt x="2205" y="1040"/>
                  </a:lnTo>
                  <a:lnTo>
                    <a:pt x="1197"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24" name="Google Shape;8924;p95"/>
            <p:cNvSpPr/>
            <p:nvPr/>
          </p:nvSpPr>
          <p:spPr>
            <a:xfrm>
              <a:off x="-11187950" y="3836900"/>
              <a:ext cx="210325" cy="162275"/>
            </a:xfrm>
            <a:custGeom>
              <a:avLst/>
              <a:gdLst/>
              <a:ahLst/>
              <a:cxnLst/>
              <a:rect l="l" t="t" r="r" b="b"/>
              <a:pathLst>
                <a:path w="8413" h="6491" extrusionOk="0">
                  <a:moveTo>
                    <a:pt x="1040" y="0"/>
                  </a:moveTo>
                  <a:lnTo>
                    <a:pt x="1" y="1103"/>
                  </a:lnTo>
                  <a:lnTo>
                    <a:pt x="4758" y="6364"/>
                  </a:lnTo>
                  <a:cubicBezTo>
                    <a:pt x="4821" y="6459"/>
                    <a:pt x="4947" y="6490"/>
                    <a:pt x="5073" y="6490"/>
                  </a:cubicBezTo>
                  <a:lnTo>
                    <a:pt x="7845" y="6490"/>
                  </a:lnTo>
                  <a:cubicBezTo>
                    <a:pt x="8255" y="6490"/>
                    <a:pt x="8412" y="6018"/>
                    <a:pt x="8129" y="5734"/>
                  </a:cubicBezTo>
                  <a:lnTo>
                    <a:pt x="1040"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25" name="Google Shape;8925;p95"/>
            <p:cNvSpPr/>
            <p:nvPr/>
          </p:nvSpPr>
          <p:spPr>
            <a:xfrm>
              <a:off x="-11292700" y="3647875"/>
              <a:ext cx="353675" cy="87450"/>
            </a:xfrm>
            <a:custGeom>
              <a:avLst/>
              <a:gdLst/>
              <a:ahLst/>
              <a:cxnLst/>
              <a:rect l="l" t="t" r="r" b="b"/>
              <a:pathLst>
                <a:path w="14147" h="3498" extrusionOk="0">
                  <a:moveTo>
                    <a:pt x="441" y="0"/>
                  </a:moveTo>
                  <a:cubicBezTo>
                    <a:pt x="189" y="0"/>
                    <a:pt x="0" y="189"/>
                    <a:pt x="0" y="378"/>
                  </a:cubicBezTo>
                  <a:cubicBezTo>
                    <a:pt x="0" y="630"/>
                    <a:pt x="189" y="819"/>
                    <a:pt x="441" y="819"/>
                  </a:cubicBezTo>
                  <a:lnTo>
                    <a:pt x="1639" y="819"/>
                  </a:lnTo>
                  <a:lnTo>
                    <a:pt x="1639" y="1670"/>
                  </a:lnTo>
                  <a:lnTo>
                    <a:pt x="1261" y="1670"/>
                  </a:lnTo>
                  <a:cubicBezTo>
                    <a:pt x="599" y="1670"/>
                    <a:pt x="0" y="2237"/>
                    <a:pt x="0" y="2899"/>
                  </a:cubicBezTo>
                  <a:lnTo>
                    <a:pt x="0" y="3497"/>
                  </a:lnTo>
                  <a:lnTo>
                    <a:pt x="32" y="3466"/>
                  </a:lnTo>
                  <a:cubicBezTo>
                    <a:pt x="536" y="2930"/>
                    <a:pt x="1292" y="2615"/>
                    <a:pt x="2080" y="2615"/>
                  </a:cubicBezTo>
                  <a:cubicBezTo>
                    <a:pt x="2867" y="2615"/>
                    <a:pt x="3623" y="2930"/>
                    <a:pt x="4128" y="3466"/>
                  </a:cubicBezTo>
                  <a:lnTo>
                    <a:pt x="4159" y="3497"/>
                  </a:lnTo>
                  <a:lnTo>
                    <a:pt x="4159" y="2899"/>
                  </a:lnTo>
                  <a:cubicBezTo>
                    <a:pt x="4159" y="2237"/>
                    <a:pt x="3623" y="1670"/>
                    <a:pt x="2899" y="1670"/>
                  </a:cubicBezTo>
                  <a:lnTo>
                    <a:pt x="2521" y="1670"/>
                  </a:lnTo>
                  <a:lnTo>
                    <a:pt x="2521" y="819"/>
                  </a:lnTo>
                  <a:lnTo>
                    <a:pt x="11657" y="819"/>
                  </a:lnTo>
                  <a:lnTo>
                    <a:pt x="11657" y="1670"/>
                  </a:lnTo>
                  <a:lnTo>
                    <a:pt x="11216" y="1670"/>
                  </a:lnTo>
                  <a:cubicBezTo>
                    <a:pt x="10555" y="1670"/>
                    <a:pt x="9956" y="2237"/>
                    <a:pt x="9956" y="2899"/>
                  </a:cubicBezTo>
                  <a:lnTo>
                    <a:pt x="9956" y="3497"/>
                  </a:lnTo>
                  <a:lnTo>
                    <a:pt x="9987" y="3466"/>
                  </a:lnTo>
                  <a:cubicBezTo>
                    <a:pt x="10523" y="2930"/>
                    <a:pt x="11248" y="2615"/>
                    <a:pt x="12035" y="2615"/>
                  </a:cubicBezTo>
                  <a:cubicBezTo>
                    <a:pt x="12823" y="2615"/>
                    <a:pt x="13579" y="2930"/>
                    <a:pt x="14083" y="3466"/>
                  </a:cubicBezTo>
                  <a:lnTo>
                    <a:pt x="14146" y="3497"/>
                  </a:lnTo>
                  <a:lnTo>
                    <a:pt x="14146" y="2899"/>
                  </a:lnTo>
                  <a:cubicBezTo>
                    <a:pt x="14146" y="2237"/>
                    <a:pt x="13579" y="1670"/>
                    <a:pt x="12917" y="1670"/>
                  </a:cubicBezTo>
                  <a:lnTo>
                    <a:pt x="12476" y="1670"/>
                  </a:lnTo>
                  <a:lnTo>
                    <a:pt x="12476" y="819"/>
                  </a:lnTo>
                  <a:lnTo>
                    <a:pt x="13705" y="819"/>
                  </a:lnTo>
                  <a:cubicBezTo>
                    <a:pt x="13926" y="819"/>
                    <a:pt x="14083" y="630"/>
                    <a:pt x="14083" y="378"/>
                  </a:cubicBezTo>
                  <a:cubicBezTo>
                    <a:pt x="14083" y="158"/>
                    <a:pt x="13894" y="0"/>
                    <a:pt x="13705"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926" name="Google Shape;8926;p95"/>
          <p:cNvGrpSpPr/>
          <p:nvPr/>
        </p:nvGrpSpPr>
        <p:grpSpPr>
          <a:xfrm>
            <a:off x="10027486" y="3044709"/>
            <a:ext cx="477077" cy="444320"/>
            <a:chOff x="-11295075" y="4092875"/>
            <a:chExt cx="355250" cy="330825"/>
          </a:xfrm>
        </p:grpSpPr>
        <p:sp>
          <p:nvSpPr>
            <p:cNvPr id="8927" name="Google Shape;8927;p95"/>
            <p:cNvSpPr/>
            <p:nvPr/>
          </p:nvSpPr>
          <p:spPr>
            <a:xfrm>
              <a:off x="-11084775" y="4196825"/>
              <a:ext cx="61475" cy="61475"/>
            </a:xfrm>
            <a:custGeom>
              <a:avLst/>
              <a:gdLst/>
              <a:ahLst/>
              <a:cxnLst/>
              <a:rect l="l" t="t" r="r" b="b"/>
              <a:pathLst>
                <a:path w="2459" h="2459" extrusionOk="0">
                  <a:moveTo>
                    <a:pt x="64" y="1"/>
                  </a:moveTo>
                  <a:cubicBezTo>
                    <a:pt x="32" y="410"/>
                    <a:pt x="1" y="852"/>
                    <a:pt x="1" y="1230"/>
                  </a:cubicBezTo>
                  <a:cubicBezTo>
                    <a:pt x="1" y="1639"/>
                    <a:pt x="32" y="2049"/>
                    <a:pt x="64" y="2458"/>
                  </a:cubicBezTo>
                  <a:lnTo>
                    <a:pt x="1198" y="2458"/>
                  </a:lnTo>
                  <a:cubicBezTo>
                    <a:pt x="1891" y="2458"/>
                    <a:pt x="2458" y="1891"/>
                    <a:pt x="2458" y="1230"/>
                  </a:cubicBezTo>
                  <a:cubicBezTo>
                    <a:pt x="2458" y="568"/>
                    <a:pt x="1922" y="1"/>
                    <a:pt x="1198"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28" name="Google Shape;8928;p95"/>
            <p:cNvSpPr/>
            <p:nvPr/>
          </p:nvSpPr>
          <p:spPr>
            <a:xfrm>
              <a:off x="-11080050" y="4092875"/>
              <a:ext cx="140225" cy="269375"/>
            </a:xfrm>
            <a:custGeom>
              <a:avLst/>
              <a:gdLst/>
              <a:ahLst/>
              <a:cxnLst/>
              <a:rect l="l" t="t" r="r" b="b"/>
              <a:pathLst>
                <a:path w="5609" h="10775" extrusionOk="0">
                  <a:moveTo>
                    <a:pt x="2679" y="0"/>
                  </a:moveTo>
                  <a:cubicBezTo>
                    <a:pt x="1450" y="0"/>
                    <a:pt x="442" y="1387"/>
                    <a:pt x="1" y="3308"/>
                  </a:cubicBezTo>
                  <a:lnTo>
                    <a:pt x="1009" y="3308"/>
                  </a:lnTo>
                  <a:cubicBezTo>
                    <a:pt x="2175" y="3308"/>
                    <a:pt x="3120" y="4253"/>
                    <a:pt x="3120" y="5388"/>
                  </a:cubicBezTo>
                  <a:cubicBezTo>
                    <a:pt x="3120" y="6522"/>
                    <a:pt x="2175" y="7467"/>
                    <a:pt x="1009" y="7467"/>
                  </a:cubicBezTo>
                  <a:lnTo>
                    <a:pt x="1" y="7467"/>
                  </a:lnTo>
                  <a:cubicBezTo>
                    <a:pt x="442" y="9420"/>
                    <a:pt x="1450" y="10775"/>
                    <a:pt x="2679" y="10775"/>
                  </a:cubicBezTo>
                  <a:cubicBezTo>
                    <a:pt x="4285" y="10775"/>
                    <a:pt x="5609" y="8381"/>
                    <a:pt x="5609" y="5419"/>
                  </a:cubicBezTo>
                  <a:cubicBezTo>
                    <a:pt x="5609" y="2458"/>
                    <a:pt x="4285" y="0"/>
                    <a:pt x="2679"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29" name="Google Shape;8929;p95"/>
            <p:cNvSpPr/>
            <p:nvPr/>
          </p:nvSpPr>
          <p:spPr>
            <a:xfrm>
              <a:off x="-11230475" y="4320500"/>
              <a:ext cx="103975" cy="103200"/>
            </a:xfrm>
            <a:custGeom>
              <a:avLst/>
              <a:gdLst/>
              <a:ahLst/>
              <a:cxnLst/>
              <a:rect l="l" t="t" r="r" b="b"/>
              <a:pathLst>
                <a:path w="4159" h="4128" extrusionOk="0">
                  <a:moveTo>
                    <a:pt x="0" y="0"/>
                  </a:moveTo>
                  <a:lnTo>
                    <a:pt x="0" y="2867"/>
                  </a:lnTo>
                  <a:cubicBezTo>
                    <a:pt x="0" y="3529"/>
                    <a:pt x="536" y="4127"/>
                    <a:pt x="1260" y="4127"/>
                  </a:cubicBezTo>
                  <a:cubicBezTo>
                    <a:pt x="1922" y="4127"/>
                    <a:pt x="2521" y="3560"/>
                    <a:pt x="2521" y="2867"/>
                  </a:cubicBezTo>
                  <a:lnTo>
                    <a:pt x="2521" y="1638"/>
                  </a:lnTo>
                  <a:lnTo>
                    <a:pt x="2962" y="1638"/>
                  </a:lnTo>
                  <a:cubicBezTo>
                    <a:pt x="3623" y="1638"/>
                    <a:pt x="4127" y="1134"/>
                    <a:pt x="4159" y="473"/>
                  </a:cubicBezTo>
                  <a:cubicBezTo>
                    <a:pt x="3875" y="347"/>
                    <a:pt x="3623" y="221"/>
                    <a:pt x="3340" y="158"/>
                  </a:cubicBezTo>
                  <a:lnTo>
                    <a:pt x="3340" y="378"/>
                  </a:lnTo>
                  <a:cubicBezTo>
                    <a:pt x="3340" y="630"/>
                    <a:pt x="3151" y="788"/>
                    <a:pt x="2962" y="788"/>
                  </a:cubicBezTo>
                  <a:lnTo>
                    <a:pt x="2521" y="788"/>
                  </a:lnTo>
                  <a:lnTo>
                    <a:pt x="2521" y="0"/>
                  </a:lnTo>
                  <a:cubicBezTo>
                    <a:pt x="2468" y="11"/>
                    <a:pt x="2416" y="14"/>
                    <a:pt x="2364" y="14"/>
                  </a:cubicBezTo>
                  <a:cubicBezTo>
                    <a:pt x="2262" y="14"/>
                    <a:pt x="2164" y="0"/>
                    <a:pt x="208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30" name="Google Shape;8930;p95"/>
            <p:cNvSpPr/>
            <p:nvPr/>
          </p:nvSpPr>
          <p:spPr>
            <a:xfrm>
              <a:off x="-11210000" y="4113350"/>
              <a:ext cx="137850" cy="226075"/>
            </a:xfrm>
            <a:custGeom>
              <a:avLst/>
              <a:gdLst/>
              <a:ahLst/>
              <a:cxnLst/>
              <a:rect l="l" t="t" r="r" b="b"/>
              <a:pathLst>
                <a:path w="5514" h="9043" extrusionOk="0">
                  <a:moveTo>
                    <a:pt x="5514" y="0"/>
                  </a:moveTo>
                  <a:lnTo>
                    <a:pt x="4096" y="883"/>
                  </a:lnTo>
                  <a:cubicBezTo>
                    <a:pt x="3308" y="1355"/>
                    <a:pt x="2363" y="1607"/>
                    <a:pt x="1418" y="1607"/>
                  </a:cubicBezTo>
                  <a:cubicBezTo>
                    <a:pt x="536" y="2300"/>
                    <a:pt x="0" y="3340"/>
                    <a:pt x="0" y="4537"/>
                  </a:cubicBezTo>
                  <a:cubicBezTo>
                    <a:pt x="0" y="5703"/>
                    <a:pt x="567" y="6774"/>
                    <a:pt x="1418" y="7436"/>
                  </a:cubicBezTo>
                  <a:cubicBezTo>
                    <a:pt x="2363" y="7499"/>
                    <a:pt x="3308" y="7719"/>
                    <a:pt x="4096" y="8192"/>
                  </a:cubicBezTo>
                  <a:lnTo>
                    <a:pt x="5514" y="9042"/>
                  </a:lnTo>
                  <a:cubicBezTo>
                    <a:pt x="4695" y="8097"/>
                    <a:pt x="4159" y="6427"/>
                    <a:pt x="4159" y="4537"/>
                  </a:cubicBezTo>
                  <a:cubicBezTo>
                    <a:pt x="4159" y="2647"/>
                    <a:pt x="4726" y="946"/>
                    <a:pt x="5514"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31" name="Google Shape;8931;p95"/>
            <p:cNvSpPr/>
            <p:nvPr/>
          </p:nvSpPr>
          <p:spPr>
            <a:xfrm>
              <a:off x="-11295075" y="4153525"/>
              <a:ext cx="89825" cy="145725"/>
            </a:xfrm>
            <a:custGeom>
              <a:avLst/>
              <a:gdLst/>
              <a:ahLst/>
              <a:cxnLst/>
              <a:rect l="l" t="t" r="r" b="b"/>
              <a:pathLst>
                <a:path w="3593" h="5829" extrusionOk="0">
                  <a:moveTo>
                    <a:pt x="3088" y="0"/>
                  </a:moveTo>
                  <a:cubicBezTo>
                    <a:pt x="1482" y="0"/>
                    <a:pt x="127" y="1229"/>
                    <a:pt x="64" y="2773"/>
                  </a:cubicBezTo>
                  <a:cubicBezTo>
                    <a:pt x="1" y="4505"/>
                    <a:pt x="1356" y="5829"/>
                    <a:pt x="2962" y="5829"/>
                  </a:cubicBezTo>
                  <a:lnTo>
                    <a:pt x="3592" y="5829"/>
                  </a:lnTo>
                  <a:cubicBezTo>
                    <a:pt x="2931" y="5041"/>
                    <a:pt x="2521" y="4064"/>
                    <a:pt x="2521" y="2930"/>
                  </a:cubicBezTo>
                  <a:cubicBezTo>
                    <a:pt x="2521" y="1796"/>
                    <a:pt x="2931" y="788"/>
                    <a:pt x="3592"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932" name="Google Shape;8932;p95"/>
          <p:cNvGrpSpPr/>
          <p:nvPr/>
        </p:nvGrpSpPr>
        <p:grpSpPr>
          <a:xfrm>
            <a:off x="7661619" y="3662107"/>
            <a:ext cx="416780" cy="473935"/>
            <a:chOff x="-9500075" y="3180800"/>
            <a:chExt cx="310350" cy="352875"/>
          </a:xfrm>
        </p:grpSpPr>
        <p:sp>
          <p:nvSpPr>
            <p:cNvPr id="8933" name="Google Shape;8933;p95"/>
            <p:cNvSpPr/>
            <p:nvPr/>
          </p:nvSpPr>
          <p:spPr>
            <a:xfrm>
              <a:off x="-9429175" y="3332825"/>
              <a:ext cx="82725" cy="55150"/>
            </a:xfrm>
            <a:custGeom>
              <a:avLst/>
              <a:gdLst/>
              <a:ahLst/>
              <a:cxnLst/>
              <a:rect l="l" t="t" r="r" b="b"/>
              <a:pathLst>
                <a:path w="3309" h="2206" extrusionOk="0">
                  <a:moveTo>
                    <a:pt x="1670" y="0"/>
                  </a:moveTo>
                  <a:lnTo>
                    <a:pt x="0" y="2205"/>
                  </a:lnTo>
                  <a:lnTo>
                    <a:pt x="3308" y="2205"/>
                  </a:lnTo>
                  <a:lnTo>
                    <a:pt x="1670"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34" name="Google Shape;8934;p95"/>
            <p:cNvSpPr/>
            <p:nvPr/>
          </p:nvSpPr>
          <p:spPr>
            <a:xfrm>
              <a:off x="-9335450" y="3274525"/>
              <a:ext cx="19700" cy="19725"/>
            </a:xfrm>
            <a:custGeom>
              <a:avLst/>
              <a:gdLst/>
              <a:ahLst/>
              <a:cxnLst/>
              <a:rect l="l" t="t" r="r" b="b"/>
              <a:pathLst>
                <a:path w="788" h="789" extrusionOk="0">
                  <a:moveTo>
                    <a:pt x="378" y="1"/>
                  </a:moveTo>
                  <a:cubicBezTo>
                    <a:pt x="189" y="1"/>
                    <a:pt x="0" y="190"/>
                    <a:pt x="0" y="379"/>
                  </a:cubicBezTo>
                  <a:cubicBezTo>
                    <a:pt x="0" y="599"/>
                    <a:pt x="189" y="788"/>
                    <a:pt x="378" y="788"/>
                  </a:cubicBezTo>
                  <a:cubicBezTo>
                    <a:pt x="599" y="788"/>
                    <a:pt x="788" y="599"/>
                    <a:pt x="788" y="379"/>
                  </a:cubicBezTo>
                  <a:cubicBezTo>
                    <a:pt x="788" y="190"/>
                    <a:pt x="599" y="1"/>
                    <a:pt x="378"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35" name="Google Shape;8935;p95"/>
            <p:cNvSpPr/>
            <p:nvPr/>
          </p:nvSpPr>
          <p:spPr>
            <a:xfrm>
              <a:off x="-9330725" y="3351725"/>
              <a:ext cx="62250" cy="36250"/>
            </a:xfrm>
            <a:custGeom>
              <a:avLst/>
              <a:gdLst/>
              <a:ahLst/>
              <a:cxnLst/>
              <a:rect l="l" t="t" r="r" b="b"/>
              <a:pathLst>
                <a:path w="2490" h="1450" extrusionOk="0">
                  <a:moveTo>
                    <a:pt x="1040" y="0"/>
                  </a:moveTo>
                  <a:lnTo>
                    <a:pt x="0" y="977"/>
                  </a:lnTo>
                  <a:lnTo>
                    <a:pt x="410" y="1449"/>
                  </a:lnTo>
                  <a:lnTo>
                    <a:pt x="2489" y="1449"/>
                  </a:lnTo>
                  <a:lnTo>
                    <a:pt x="1040"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36" name="Google Shape;8936;p95"/>
            <p:cNvSpPr/>
            <p:nvPr/>
          </p:nvSpPr>
          <p:spPr>
            <a:xfrm>
              <a:off x="-9440200" y="3220975"/>
              <a:ext cx="186675" cy="152025"/>
            </a:xfrm>
            <a:custGeom>
              <a:avLst/>
              <a:gdLst/>
              <a:ahLst/>
              <a:cxnLst/>
              <a:rect l="l" t="t" r="r" b="b"/>
              <a:pathLst>
                <a:path w="7467" h="6081" extrusionOk="0">
                  <a:moveTo>
                    <a:pt x="4568" y="1324"/>
                  </a:moveTo>
                  <a:cubicBezTo>
                    <a:pt x="5261" y="1324"/>
                    <a:pt x="5828" y="1859"/>
                    <a:pt x="5828" y="2552"/>
                  </a:cubicBezTo>
                  <a:cubicBezTo>
                    <a:pt x="5828" y="3214"/>
                    <a:pt x="5293" y="3813"/>
                    <a:pt x="4568" y="3813"/>
                  </a:cubicBezTo>
                  <a:cubicBezTo>
                    <a:pt x="3875" y="3813"/>
                    <a:pt x="3308" y="3245"/>
                    <a:pt x="3308" y="2552"/>
                  </a:cubicBezTo>
                  <a:cubicBezTo>
                    <a:pt x="3308" y="1828"/>
                    <a:pt x="3875" y="1324"/>
                    <a:pt x="4568" y="1324"/>
                  </a:cubicBezTo>
                  <a:close/>
                  <a:moveTo>
                    <a:pt x="0" y="0"/>
                  </a:moveTo>
                  <a:lnTo>
                    <a:pt x="0" y="5860"/>
                  </a:lnTo>
                  <a:lnTo>
                    <a:pt x="1733" y="3529"/>
                  </a:lnTo>
                  <a:cubicBezTo>
                    <a:pt x="1812" y="3434"/>
                    <a:pt x="1945" y="3387"/>
                    <a:pt x="2079" y="3387"/>
                  </a:cubicBezTo>
                  <a:cubicBezTo>
                    <a:pt x="2213" y="3387"/>
                    <a:pt x="2347" y="3434"/>
                    <a:pt x="2426" y="3529"/>
                  </a:cubicBezTo>
                  <a:lnTo>
                    <a:pt x="3907" y="5482"/>
                  </a:lnTo>
                  <a:lnTo>
                    <a:pt x="5104" y="4317"/>
                  </a:lnTo>
                  <a:cubicBezTo>
                    <a:pt x="5183" y="4238"/>
                    <a:pt x="5285" y="4198"/>
                    <a:pt x="5387" y="4198"/>
                  </a:cubicBezTo>
                  <a:cubicBezTo>
                    <a:pt x="5490" y="4198"/>
                    <a:pt x="5592" y="4238"/>
                    <a:pt x="5671" y="4317"/>
                  </a:cubicBezTo>
                  <a:lnTo>
                    <a:pt x="7467" y="6081"/>
                  </a:lnTo>
                  <a:lnTo>
                    <a:pt x="7467"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37" name="Google Shape;8937;p95"/>
            <p:cNvSpPr/>
            <p:nvPr/>
          </p:nvSpPr>
          <p:spPr>
            <a:xfrm>
              <a:off x="-9500075" y="3222550"/>
              <a:ext cx="310350" cy="228425"/>
            </a:xfrm>
            <a:custGeom>
              <a:avLst/>
              <a:gdLst/>
              <a:ahLst/>
              <a:cxnLst/>
              <a:rect l="l" t="t" r="r" b="b"/>
              <a:pathLst>
                <a:path w="12414" h="9137" extrusionOk="0">
                  <a:moveTo>
                    <a:pt x="1229" y="0"/>
                  </a:moveTo>
                  <a:cubicBezTo>
                    <a:pt x="568" y="0"/>
                    <a:pt x="1" y="599"/>
                    <a:pt x="1" y="1261"/>
                  </a:cubicBezTo>
                  <a:lnTo>
                    <a:pt x="1" y="7877"/>
                  </a:lnTo>
                  <a:cubicBezTo>
                    <a:pt x="1" y="8538"/>
                    <a:pt x="568" y="9137"/>
                    <a:pt x="1229" y="9137"/>
                  </a:cubicBezTo>
                  <a:lnTo>
                    <a:pt x="11153" y="9137"/>
                  </a:lnTo>
                  <a:cubicBezTo>
                    <a:pt x="11815" y="9137"/>
                    <a:pt x="12414" y="8538"/>
                    <a:pt x="12414" y="7877"/>
                  </a:cubicBezTo>
                  <a:lnTo>
                    <a:pt x="12414" y="1261"/>
                  </a:lnTo>
                  <a:cubicBezTo>
                    <a:pt x="12319" y="536"/>
                    <a:pt x="11784" y="0"/>
                    <a:pt x="11122" y="0"/>
                  </a:cubicBezTo>
                  <a:lnTo>
                    <a:pt x="10712" y="0"/>
                  </a:lnTo>
                  <a:lnTo>
                    <a:pt x="10712" y="7058"/>
                  </a:lnTo>
                  <a:cubicBezTo>
                    <a:pt x="10712" y="7278"/>
                    <a:pt x="10523" y="7436"/>
                    <a:pt x="10334" y="7436"/>
                  </a:cubicBezTo>
                  <a:lnTo>
                    <a:pt x="2048" y="7436"/>
                  </a:lnTo>
                  <a:cubicBezTo>
                    <a:pt x="1828" y="7436"/>
                    <a:pt x="1607" y="7247"/>
                    <a:pt x="1607" y="7058"/>
                  </a:cubicBezTo>
                  <a:lnTo>
                    <a:pt x="1607"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38" name="Google Shape;8938;p95"/>
            <p:cNvSpPr/>
            <p:nvPr/>
          </p:nvSpPr>
          <p:spPr>
            <a:xfrm>
              <a:off x="-9398475" y="3180800"/>
              <a:ext cx="103200" cy="21300"/>
            </a:xfrm>
            <a:custGeom>
              <a:avLst/>
              <a:gdLst/>
              <a:ahLst/>
              <a:cxnLst/>
              <a:rect l="l" t="t" r="r" b="b"/>
              <a:pathLst>
                <a:path w="4128" h="852" extrusionOk="0">
                  <a:moveTo>
                    <a:pt x="820" y="1"/>
                  </a:moveTo>
                  <a:cubicBezTo>
                    <a:pt x="347" y="1"/>
                    <a:pt x="1" y="379"/>
                    <a:pt x="1" y="851"/>
                  </a:cubicBezTo>
                  <a:lnTo>
                    <a:pt x="4128" y="851"/>
                  </a:lnTo>
                  <a:cubicBezTo>
                    <a:pt x="4128" y="379"/>
                    <a:pt x="3781" y="1"/>
                    <a:pt x="330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39" name="Google Shape;8939;p95"/>
            <p:cNvSpPr/>
            <p:nvPr/>
          </p:nvSpPr>
          <p:spPr>
            <a:xfrm>
              <a:off x="-9460700" y="3471450"/>
              <a:ext cx="41775" cy="62225"/>
            </a:xfrm>
            <a:custGeom>
              <a:avLst/>
              <a:gdLst/>
              <a:ahLst/>
              <a:cxnLst/>
              <a:rect l="l" t="t" r="r" b="b"/>
              <a:pathLst>
                <a:path w="1671" h="2489" extrusionOk="0">
                  <a:moveTo>
                    <a:pt x="1" y="0"/>
                  </a:moveTo>
                  <a:lnTo>
                    <a:pt x="1" y="1670"/>
                  </a:lnTo>
                  <a:cubicBezTo>
                    <a:pt x="1" y="2142"/>
                    <a:pt x="347" y="2489"/>
                    <a:pt x="820" y="2489"/>
                  </a:cubicBezTo>
                  <a:cubicBezTo>
                    <a:pt x="1293" y="2489"/>
                    <a:pt x="1671" y="2142"/>
                    <a:pt x="1671" y="1670"/>
                  </a:cubicBezTo>
                  <a:lnTo>
                    <a:pt x="1671"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40" name="Google Shape;8940;p95"/>
            <p:cNvSpPr/>
            <p:nvPr/>
          </p:nvSpPr>
          <p:spPr>
            <a:xfrm>
              <a:off x="-9274800" y="3471450"/>
              <a:ext cx="41750" cy="62225"/>
            </a:xfrm>
            <a:custGeom>
              <a:avLst/>
              <a:gdLst/>
              <a:ahLst/>
              <a:cxnLst/>
              <a:rect l="l" t="t" r="r" b="b"/>
              <a:pathLst>
                <a:path w="1670" h="2489" extrusionOk="0">
                  <a:moveTo>
                    <a:pt x="0" y="0"/>
                  </a:moveTo>
                  <a:lnTo>
                    <a:pt x="0" y="1670"/>
                  </a:lnTo>
                  <a:cubicBezTo>
                    <a:pt x="0" y="2142"/>
                    <a:pt x="378" y="2489"/>
                    <a:pt x="851" y="2489"/>
                  </a:cubicBezTo>
                  <a:cubicBezTo>
                    <a:pt x="1323" y="2489"/>
                    <a:pt x="1670" y="2142"/>
                    <a:pt x="1670" y="1670"/>
                  </a:cubicBezTo>
                  <a:lnTo>
                    <a:pt x="1670"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41" name="Google Shape;8941;p95"/>
            <p:cNvSpPr/>
            <p:nvPr/>
          </p:nvSpPr>
          <p:spPr>
            <a:xfrm>
              <a:off x="-9398475" y="3471450"/>
              <a:ext cx="103200" cy="20500"/>
            </a:xfrm>
            <a:custGeom>
              <a:avLst/>
              <a:gdLst/>
              <a:ahLst/>
              <a:cxnLst/>
              <a:rect l="l" t="t" r="r" b="b"/>
              <a:pathLst>
                <a:path w="4128" h="820" extrusionOk="0">
                  <a:moveTo>
                    <a:pt x="1" y="0"/>
                  </a:moveTo>
                  <a:lnTo>
                    <a:pt x="1" y="819"/>
                  </a:lnTo>
                  <a:lnTo>
                    <a:pt x="4128" y="819"/>
                  </a:lnTo>
                  <a:lnTo>
                    <a:pt x="4128"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942" name="Google Shape;8942;p95"/>
          <p:cNvGrpSpPr/>
          <p:nvPr/>
        </p:nvGrpSpPr>
        <p:grpSpPr>
          <a:xfrm>
            <a:off x="7632008" y="4296128"/>
            <a:ext cx="474961" cy="475009"/>
            <a:chOff x="-9523700" y="3614000"/>
            <a:chExt cx="353675" cy="353675"/>
          </a:xfrm>
        </p:grpSpPr>
        <p:sp>
          <p:nvSpPr>
            <p:cNvPr id="8943" name="Google Shape;8943;p95"/>
            <p:cNvSpPr/>
            <p:nvPr/>
          </p:nvSpPr>
          <p:spPr>
            <a:xfrm>
              <a:off x="-9523700" y="3843975"/>
              <a:ext cx="124475" cy="123700"/>
            </a:xfrm>
            <a:custGeom>
              <a:avLst/>
              <a:gdLst/>
              <a:ahLst/>
              <a:cxnLst/>
              <a:rect l="l" t="t" r="r" b="b"/>
              <a:pathLst>
                <a:path w="4979" h="4948" extrusionOk="0">
                  <a:moveTo>
                    <a:pt x="2489" y="1198"/>
                  </a:moveTo>
                  <a:cubicBezTo>
                    <a:pt x="3151" y="1198"/>
                    <a:pt x="3718" y="1765"/>
                    <a:pt x="3718" y="2427"/>
                  </a:cubicBezTo>
                  <a:cubicBezTo>
                    <a:pt x="3718" y="3088"/>
                    <a:pt x="3151" y="3687"/>
                    <a:pt x="2489" y="3687"/>
                  </a:cubicBezTo>
                  <a:cubicBezTo>
                    <a:pt x="1828" y="3687"/>
                    <a:pt x="1229" y="3151"/>
                    <a:pt x="1229" y="2427"/>
                  </a:cubicBezTo>
                  <a:cubicBezTo>
                    <a:pt x="1229" y="1734"/>
                    <a:pt x="1828" y="1198"/>
                    <a:pt x="2489" y="1198"/>
                  </a:cubicBezTo>
                  <a:close/>
                  <a:moveTo>
                    <a:pt x="2489" y="1"/>
                  </a:moveTo>
                  <a:cubicBezTo>
                    <a:pt x="1103" y="1"/>
                    <a:pt x="1" y="1103"/>
                    <a:pt x="1" y="2458"/>
                  </a:cubicBezTo>
                  <a:cubicBezTo>
                    <a:pt x="1" y="3844"/>
                    <a:pt x="1135" y="4947"/>
                    <a:pt x="2489" y="4947"/>
                  </a:cubicBezTo>
                  <a:cubicBezTo>
                    <a:pt x="3876" y="4947"/>
                    <a:pt x="4978" y="3844"/>
                    <a:pt x="4978" y="2458"/>
                  </a:cubicBezTo>
                  <a:cubicBezTo>
                    <a:pt x="4978" y="1103"/>
                    <a:pt x="3876" y="1"/>
                    <a:pt x="248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44" name="Google Shape;8944;p95"/>
            <p:cNvSpPr/>
            <p:nvPr/>
          </p:nvSpPr>
          <p:spPr>
            <a:xfrm>
              <a:off x="-9515825" y="3656525"/>
              <a:ext cx="116600" cy="195350"/>
            </a:xfrm>
            <a:custGeom>
              <a:avLst/>
              <a:gdLst/>
              <a:ahLst/>
              <a:cxnLst/>
              <a:rect l="l" t="t" r="r" b="b"/>
              <a:pathLst>
                <a:path w="4664" h="7814" extrusionOk="0">
                  <a:moveTo>
                    <a:pt x="2994" y="1"/>
                  </a:moveTo>
                  <a:cubicBezTo>
                    <a:pt x="2206" y="1"/>
                    <a:pt x="1513" y="536"/>
                    <a:pt x="1387" y="1324"/>
                  </a:cubicBezTo>
                  <a:lnTo>
                    <a:pt x="1" y="7499"/>
                  </a:lnTo>
                  <a:cubicBezTo>
                    <a:pt x="599" y="6963"/>
                    <a:pt x="1355" y="6648"/>
                    <a:pt x="2174" y="6648"/>
                  </a:cubicBezTo>
                  <a:cubicBezTo>
                    <a:pt x="3151" y="6648"/>
                    <a:pt x="4065" y="7089"/>
                    <a:pt x="4663" y="7814"/>
                  </a:cubicBezTo>
                  <a:lnTo>
                    <a:pt x="4663" y="1639"/>
                  </a:lnTo>
                  <a:cubicBezTo>
                    <a:pt x="4663" y="757"/>
                    <a:pt x="3907" y="1"/>
                    <a:pt x="2994"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45" name="Google Shape;8945;p95"/>
            <p:cNvSpPr/>
            <p:nvPr/>
          </p:nvSpPr>
          <p:spPr>
            <a:xfrm>
              <a:off x="-9481175" y="3614000"/>
              <a:ext cx="80375" cy="37050"/>
            </a:xfrm>
            <a:custGeom>
              <a:avLst/>
              <a:gdLst/>
              <a:ahLst/>
              <a:cxnLst/>
              <a:rect l="l" t="t" r="r" b="b"/>
              <a:pathLst>
                <a:path w="3215" h="1482" extrusionOk="0">
                  <a:moveTo>
                    <a:pt x="1608" y="0"/>
                  </a:moveTo>
                  <a:cubicBezTo>
                    <a:pt x="788" y="63"/>
                    <a:pt x="127" y="693"/>
                    <a:pt x="1" y="1481"/>
                  </a:cubicBezTo>
                  <a:cubicBezTo>
                    <a:pt x="442" y="1072"/>
                    <a:pt x="1009" y="851"/>
                    <a:pt x="1608" y="851"/>
                  </a:cubicBezTo>
                  <a:cubicBezTo>
                    <a:pt x="2238" y="851"/>
                    <a:pt x="2805" y="1072"/>
                    <a:pt x="3214" y="1481"/>
                  </a:cubicBezTo>
                  <a:cubicBezTo>
                    <a:pt x="3120" y="630"/>
                    <a:pt x="2427" y="0"/>
                    <a:pt x="1608"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46" name="Google Shape;8946;p95"/>
            <p:cNvSpPr/>
            <p:nvPr/>
          </p:nvSpPr>
          <p:spPr>
            <a:xfrm>
              <a:off x="-9294500" y="3843975"/>
              <a:ext cx="124475" cy="123700"/>
            </a:xfrm>
            <a:custGeom>
              <a:avLst/>
              <a:gdLst/>
              <a:ahLst/>
              <a:cxnLst/>
              <a:rect l="l" t="t" r="r" b="b"/>
              <a:pathLst>
                <a:path w="4979" h="4948" extrusionOk="0">
                  <a:moveTo>
                    <a:pt x="2489" y="1198"/>
                  </a:moveTo>
                  <a:cubicBezTo>
                    <a:pt x="3151" y="1198"/>
                    <a:pt x="3718" y="1765"/>
                    <a:pt x="3718" y="2427"/>
                  </a:cubicBezTo>
                  <a:cubicBezTo>
                    <a:pt x="3718" y="3088"/>
                    <a:pt x="3151" y="3687"/>
                    <a:pt x="2489" y="3687"/>
                  </a:cubicBezTo>
                  <a:cubicBezTo>
                    <a:pt x="1828" y="3687"/>
                    <a:pt x="1229" y="3151"/>
                    <a:pt x="1229" y="2427"/>
                  </a:cubicBezTo>
                  <a:cubicBezTo>
                    <a:pt x="1229" y="1734"/>
                    <a:pt x="1796" y="1198"/>
                    <a:pt x="2489" y="1198"/>
                  </a:cubicBezTo>
                  <a:close/>
                  <a:moveTo>
                    <a:pt x="2489" y="1"/>
                  </a:moveTo>
                  <a:cubicBezTo>
                    <a:pt x="1103" y="1"/>
                    <a:pt x="0" y="1103"/>
                    <a:pt x="0" y="2458"/>
                  </a:cubicBezTo>
                  <a:cubicBezTo>
                    <a:pt x="0" y="3844"/>
                    <a:pt x="1103" y="4947"/>
                    <a:pt x="2489" y="4947"/>
                  </a:cubicBezTo>
                  <a:cubicBezTo>
                    <a:pt x="3876" y="4947"/>
                    <a:pt x="4978" y="3844"/>
                    <a:pt x="4978" y="2458"/>
                  </a:cubicBezTo>
                  <a:cubicBezTo>
                    <a:pt x="4978" y="1103"/>
                    <a:pt x="3876" y="1"/>
                    <a:pt x="248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47" name="Google Shape;8947;p95"/>
            <p:cNvSpPr/>
            <p:nvPr/>
          </p:nvSpPr>
          <p:spPr>
            <a:xfrm>
              <a:off x="-9294500" y="3656525"/>
              <a:ext cx="116600" cy="195350"/>
            </a:xfrm>
            <a:custGeom>
              <a:avLst/>
              <a:gdLst/>
              <a:ahLst/>
              <a:cxnLst/>
              <a:rect l="l" t="t" r="r" b="b"/>
              <a:pathLst>
                <a:path w="4664" h="7814" extrusionOk="0">
                  <a:moveTo>
                    <a:pt x="1670" y="1"/>
                  </a:moveTo>
                  <a:cubicBezTo>
                    <a:pt x="757" y="1"/>
                    <a:pt x="0" y="757"/>
                    <a:pt x="0" y="1639"/>
                  </a:cubicBezTo>
                  <a:lnTo>
                    <a:pt x="0" y="7814"/>
                  </a:lnTo>
                  <a:cubicBezTo>
                    <a:pt x="599" y="7089"/>
                    <a:pt x="1513" y="6648"/>
                    <a:pt x="2489" y="6648"/>
                  </a:cubicBezTo>
                  <a:cubicBezTo>
                    <a:pt x="3308" y="6648"/>
                    <a:pt x="4065" y="6963"/>
                    <a:pt x="4663" y="7499"/>
                  </a:cubicBezTo>
                  <a:lnTo>
                    <a:pt x="3277" y="1324"/>
                  </a:lnTo>
                  <a:cubicBezTo>
                    <a:pt x="3119" y="536"/>
                    <a:pt x="2458" y="1"/>
                    <a:pt x="167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48" name="Google Shape;8948;p95"/>
            <p:cNvSpPr/>
            <p:nvPr/>
          </p:nvSpPr>
          <p:spPr>
            <a:xfrm>
              <a:off x="-9294500" y="3615575"/>
              <a:ext cx="81150" cy="36250"/>
            </a:xfrm>
            <a:custGeom>
              <a:avLst/>
              <a:gdLst/>
              <a:ahLst/>
              <a:cxnLst/>
              <a:rect l="l" t="t" r="r" b="b"/>
              <a:pathLst>
                <a:path w="3246" h="1450" extrusionOk="0">
                  <a:moveTo>
                    <a:pt x="1639" y="0"/>
                  </a:moveTo>
                  <a:cubicBezTo>
                    <a:pt x="788" y="0"/>
                    <a:pt x="126" y="630"/>
                    <a:pt x="0" y="1450"/>
                  </a:cubicBezTo>
                  <a:cubicBezTo>
                    <a:pt x="442" y="1040"/>
                    <a:pt x="1040" y="820"/>
                    <a:pt x="1639" y="820"/>
                  </a:cubicBezTo>
                  <a:cubicBezTo>
                    <a:pt x="2269" y="820"/>
                    <a:pt x="2804" y="1040"/>
                    <a:pt x="3245" y="1450"/>
                  </a:cubicBezTo>
                  <a:cubicBezTo>
                    <a:pt x="3119" y="599"/>
                    <a:pt x="2458" y="0"/>
                    <a:pt x="1639"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49" name="Google Shape;8949;p95"/>
            <p:cNvSpPr/>
            <p:nvPr/>
          </p:nvSpPr>
          <p:spPr>
            <a:xfrm>
              <a:off x="-9378775" y="3822725"/>
              <a:ext cx="63025" cy="41750"/>
            </a:xfrm>
            <a:custGeom>
              <a:avLst/>
              <a:gdLst/>
              <a:ahLst/>
              <a:cxnLst/>
              <a:rect l="l" t="t" r="r" b="b"/>
              <a:pathLst>
                <a:path w="2521" h="1670" extrusionOk="0">
                  <a:moveTo>
                    <a:pt x="0" y="0"/>
                  </a:moveTo>
                  <a:lnTo>
                    <a:pt x="0" y="1670"/>
                  </a:lnTo>
                  <a:lnTo>
                    <a:pt x="2521" y="1670"/>
                  </a:lnTo>
                  <a:lnTo>
                    <a:pt x="2521"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50" name="Google Shape;8950;p95"/>
            <p:cNvSpPr/>
            <p:nvPr/>
          </p:nvSpPr>
          <p:spPr>
            <a:xfrm>
              <a:off x="-9336250" y="3739225"/>
              <a:ext cx="21300" cy="63050"/>
            </a:xfrm>
            <a:custGeom>
              <a:avLst/>
              <a:gdLst/>
              <a:ahLst/>
              <a:cxnLst/>
              <a:rect l="l" t="t" r="r" b="b"/>
              <a:pathLst>
                <a:path w="852" h="2522" extrusionOk="0">
                  <a:moveTo>
                    <a:pt x="1" y="1"/>
                  </a:moveTo>
                  <a:lnTo>
                    <a:pt x="1" y="2521"/>
                  </a:lnTo>
                  <a:lnTo>
                    <a:pt x="851" y="2521"/>
                  </a:lnTo>
                  <a:lnTo>
                    <a:pt x="851"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51" name="Google Shape;8951;p95"/>
            <p:cNvSpPr/>
            <p:nvPr/>
          </p:nvSpPr>
          <p:spPr>
            <a:xfrm>
              <a:off x="-9378775" y="3739225"/>
              <a:ext cx="20500" cy="63050"/>
            </a:xfrm>
            <a:custGeom>
              <a:avLst/>
              <a:gdLst/>
              <a:ahLst/>
              <a:cxnLst/>
              <a:rect l="l" t="t" r="r" b="b"/>
              <a:pathLst>
                <a:path w="820" h="2522" extrusionOk="0">
                  <a:moveTo>
                    <a:pt x="0" y="1"/>
                  </a:moveTo>
                  <a:lnTo>
                    <a:pt x="0" y="2521"/>
                  </a:lnTo>
                  <a:lnTo>
                    <a:pt x="820" y="2521"/>
                  </a:lnTo>
                  <a:lnTo>
                    <a:pt x="820"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952" name="Google Shape;8952;p95"/>
          <p:cNvGrpSpPr/>
          <p:nvPr/>
        </p:nvGrpSpPr>
        <p:grpSpPr>
          <a:xfrm>
            <a:off x="10011942" y="4326316"/>
            <a:ext cx="474961" cy="472893"/>
            <a:chOff x="-9523700" y="4049550"/>
            <a:chExt cx="353675" cy="352100"/>
          </a:xfrm>
        </p:grpSpPr>
        <p:sp>
          <p:nvSpPr>
            <p:cNvPr id="8953" name="Google Shape;8953;p95"/>
            <p:cNvSpPr/>
            <p:nvPr/>
          </p:nvSpPr>
          <p:spPr>
            <a:xfrm>
              <a:off x="-9523700" y="4049550"/>
              <a:ext cx="82725" cy="82725"/>
            </a:xfrm>
            <a:custGeom>
              <a:avLst/>
              <a:gdLst/>
              <a:ahLst/>
              <a:cxnLst/>
              <a:rect l="l" t="t" r="r" b="b"/>
              <a:pathLst>
                <a:path w="3309" h="3309" extrusionOk="0">
                  <a:moveTo>
                    <a:pt x="1670" y="1"/>
                  </a:moveTo>
                  <a:cubicBezTo>
                    <a:pt x="757" y="1"/>
                    <a:pt x="1" y="725"/>
                    <a:pt x="1" y="1639"/>
                  </a:cubicBezTo>
                  <a:cubicBezTo>
                    <a:pt x="1" y="2552"/>
                    <a:pt x="757" y="3309"/>
                    <a:pt x="1670" y="3309"/>
                  </a:cubicBezTo>
                  <a:cubicBezTo>
                    <a:pt x="2584" y="3309"/>
                    <a:pt x="3309" y="2552"/>
                    <a:pt x="3309" y="1639"/>
                  </a:cubicBezTo>
                  <a:cubicBezTo>
                    <a:pt x="3309" y="725"/>
                    <a:pt x="2584" y="1"/>
                    <a:pt x="167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54" name="Google Shape;8954;p95"/>
            <p:cNvSpPr/>
            <p:nvPr/>
          </p:nvSpPr>
          <p:spPr>
            <a:xfrm>
              <a:off x="-9523700" y="4148800"/>
              <a:ext cx="82725" cy="252850"/>
            </a:xfrm>
            <a:custGeom>
              <a:avLst/>
              <a:gdLst/>
              <a:ahLst/>
              <a:cxnLst/>
              <a:rect l="l" t="t" r="r" b="b"/>
              <a:pathLst>
                <a:path w="3309" h="10114" extrusionOk="0">
                  <a:moveTo>
                    <a:pt x="820" y="0"/>
                  </a:moveTo>
                  <a:lnTo>
                    <a:pt x="820" y="7876"/>
                  </a:lnTo>
                  <a:cubicBezTo>
                    <a:pt x="316" y="8160"/>
                    <a:pt x="1" y="8695"/>
                    <a:pt x="1" y="9294"/>
                  </a:cubicBezTo>
                  <a:lnTo>
                    <a:pt x="1" y="9672"/>
                  </a:lnTo>
                  <a:cubicBezTo>
                    <a:pt x="1" y="9924"/>
                    <a:pt x="190" y="10113"/>
                    <a:pt x="442" y="10113"/>
                  </a:cubicBezTo>
                  <a:lnTo>
                    <a:pt x="2930" y="10113"/>
                  </a:lnTo>
                  <a:cubicBezTo>
                    <a:pt x="3151" y="10113"/>
                    <a:pt x="3309" y="9924"/>
                    <a:pt x="3309" y="9672"/>
                  </a:cubicBezTo>
                  <a:lnTo>
                    <a:pt x="3309" y="9294"/>
                  </a:lnTo>
                  <a:cubicBezTo>
                    <a:pt x="3309" y="8664"/>
                    <a:pt x="2993" y="8160"/>
                    <a:pt x="2489" y="7876"/>
                  </a:cubicBezTo>
                  <a:lnTo>
                    <a:pt x="2489" y="0"/>
                  </a:lnTo>
                  <a:cubicBezTo>
                    <a:pt x="2206" y="63"/>
                    <a:pt x="1922" y="158"/>
                    <a:pt x="1670" y="158"/>
                  </a:cubicBezTo>
                  <a:cubicBezTo>
                    <a:pt x="1387" y="158"/>
                    <a:pt x="1103" y="63"/>
                    <a:pt x="82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55" name="Google Shape;8955;p95"/>
            <p:cNvSpPr/>
            <p:nvPr/>
          </p:nvSpPr>
          <p:spPr>
            <a:xfrm>
              <a:off x="-9252750" y="4049550"/>
              <a:ext cx="82725" cy="82725"/>
            </a:xfrm>
            <a:custGeom>
              <a:avLst/>
              <a:gdLst/>
              <a:ahLst/>
              <a:cxnLst/>
              <a:rect l="l" t="t" r="r" b="b"/>
              <a:pathLst>
                <a:path w="3309" h="3309" extrusionOk="0">
                  <a:moveTo>
                    <a:pt x="1670" y="1"/>
                  </a:moveTo>
                  <a:cubicBezTo>
                    <a:pt x="756" y="1"/>
                    <a:pt x="0" y="725"/>
                    <a:pt x="0" y="1639"/>
                  </a:cubicBezTo>
                  <a:cubicBezTo>
                    <a:pt x="0" y="2552"/>
                    <a:pt x="756" y="3309"/>
                    <a:pt x="1670" y="3309"/>
                  </a:cubicBezTo>
                  <a:cubicBezTo>
                    <a:pt x="2552" y="3309"/>
                    <a:pt x="3308" y="2552"/>
                    <a:pt x="3308" y="1639"/>
                  </a:cubicBezTo>
                  <a:cubicBezTo>
                    <a:pt x="3308" y="725"/>
                    <a:pt x="2552" y="1"/>
                    <a:pt x="167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56" name="Google Shape;8956;p95"/>
            <p:cNvSpPr/>
            <p:nvPr/>
          </p:nvSpPr>
          <p:spPr>
            <a:xfrm>
              <a:off x="-9252750" y="4148800"/>
              <a:ext cx="82725" cy="252850"/>
            </a:xfrm>
            <a:custGeom>
              <a:avLst/>
              <a:gdLst/>
              <a:ahLst/>
              <a:cxnLst/>
              <a:rect l="l" t="t" r="r" b="b"/>
              <a:pathLst>
                <a:path w="3309" h="10114" extrusionOk="0">
                  <a:moveTo>
                    <a:pt x="819" y="0"/>
                  </a:moveTo>
                  <a:lnTo>
                    <a:pt x="819" y="7876"/>
                  </a:lnTo>
                  <a:cubicBezTo>
                    <a:pt x="315" y="8160"/>
                    <a:pt x="0" y="8695"/>
                    <a:pt x="0" y="9294"/>
                  </a:cubicBezTo>
                  <a:lnTo>
                    <a:pt x="0" y="9704"/>
                  </a:lnTo>
                  <a:cubicBezTo>
                    <a:pt x="0" y="9924"/>
                    <a:pt x="189" y="10113"/>
                    <a:pt x="441" y="10113"/>
                  </a:cubicBezTo>
                  <a:lnTo>
                    <a:pt x="2899" y="10113"/>
                  </a:lnTo>
                  <a:cubicBezTo>
                    <a:pt x="3151" y="10113"/>
                    <a:pt x="3308" y="9924"/>
                    <a:pt x="3308" y="9704"/>
                  </a:cubicBezTo>
                  <a:lnTo>
                    <a:pt x="3308" y="9294"/>
                  </a:lnTo>
                  <a:cubicBezTo>
                    <a:pt x="3308" y="8664"/>
                    <a:pt x="2962" y="8160"/>
                    <a:pt x="2489" y="7876"/>
                  </a:cubicBezTo>
                  <a:lnTo>
                    <a:pt x="2489" y="0"/>
                  </a:lnTo>
                  <a:cubicBezTo>
                    <a:pt x="2206" y="95"/>
                    <a:pt x="1922" y="158"/>
                    <a:pt x="1638" y="158"/>
                  </a:cubicBezTo>
                  <a:cubicBezTo>
                    <a:pt x="1386" y="158"/>
                    <a:pt x="1103" y="95"/>
                    <a:pt x="819"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57" name="Google Shape;8957;p95"/>
            <p:cNvSpPr/>
            <p:nvPr/>
          </p:nvSpPr>
          <p:spPr>
            <a:xfrm>
              <a:off x="-9440200" y="4214950"/>
              <a:ext cx="187475" cy="167000"/>
            </a:xfrm>
            <a:custGeom>
              <a:avLst/>
              <a:gdLst/>
              <a:ahLst/>
              <a:cxnLst/>
              <a:rect l="l" t="t" r="r" b="b"/>
              <a:pathLst>
                <a:path w="7499" h="6680" extrusionOk="0">
                  <a:moveTo>
                    <a:pt x="1229" y="1"/>
                  </a:moveTo>
                  <a:cubicBezTo>
                    <a:pt x="1071" y="1"/>
                    <a:pt x="914" y="64"/>
                    <a:pt x="882" y="221"/>
                  </a:cubicBezTo>
                  <a:lnTo>
                    <a:pt x="0" y="1954"/>
                  </a:lnTo>
                  <a:lnTo>
                    <a:pt x="0" y="4852"/>
                  </a:lnTo>
                  <a:cubicBezTo>
                    <a:pt x="536" y="5325"/>
                    <a:pt x="851" y="5955"/>
                    <a:pt x="851" y="6680"/>
                  </a:cubicBezTo>
                  <a:lnTo>
                    <a:pt x="6679" y="6680"/>
                  </a:lnTo>
                  <a:cubicBezTo>
                    <a:pt x="6679" y="5955"/>
                    <a:pt x="6994" y="5325"/>
                    <a:pt x="7498" y="4852"/>
                  </a:cubicBezTo>
                  <a:lnTo>
                    <a:pt x="7498" y="1954"/>
                  </a:lnTo>
                  <a:lnTo>
                    <a:pt x="6616" y="221"/>
                  </a:lnTo>
                  <a:cubicBezTo>
                    <a:pt x="6553" y="64"/>
                    <a:pt x="6427" y="1"/>
                    <a:pt x="6270" y="1"/>
                  </a:cubicBezTo>
                  <a:lnTo>
                    <a:pt x="4726" y="1"/>
                  </a:lnTo>
                  <a:lnTo>
                    <a:pt x="6616" y="4443"/>
                  </a:lnTo>
                  <a:cubicBezTo>
                    <a:pt x="6679" y="4569"/>
                    <a:pt x="6679" y="4726"/>
                    <a:pt x="6585" y="4852"/>
                  </a:cubicBezTo>
                  <a:cubicBezTo>
                    <a:pt x="6522" y="4947"/>
                    <a:pt x="6396" y="5041"/>
                    <a:pt x="6238" y="5041"/>
                  </a:cubicBezTo>
                  <a:lnTo>
                    <a:pt x="1260" y="5041"/>
                  </a:lnTo>
                  <a:cubicBezTo>
                    <a:pt x="1103" y="5041"/>
                    <a:pt x="1008" y="4947"/>
                    <a:pt x="914" y="4852"/>
                  </a:cubicBezTo>
                  <a:cubicBezTo>
                    <a:pt x="851" y="4726"/>
                    <a:pt x="851" y="4569"/>
                    <a:pt x="882" y="4443"/>
                  </a:cubicBezTo>
                  <a:lnTo>
                    <a:pt x="2772"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58" name="Google Shape;8958;p95"/>
            <p:cNvSpPr/>
            <p:nvPr/>
          </p:nvSpPr>
          <p:spPr>
            <a:xfrm>
              <a:off x="-9393750" y="4214950"/>
              <a:ext cx="93750" cy="104000"/>
            </a:xfrm>
            <a:custGeom>
              <a:avLst/>
              <a:gdLst/>
              <a:ahLst/>
              <a:cxnLst/>
              <a:rect l="l" t="t" r="r" b="b"/>
              <a:pathLst>
                <a:path w="3750" h="4160" extrusionOk="0">
                  <a:moveTo>
                    <a:pt x="1828" y="1"/>
                  </a:moveTo>
                  <a:lnTo>
                    <a:pt x="1" y="4159"/>
                  </a:lnTo>
                  <a:lnTo>
                    <a:pt x="3750" y="4159"/>
                  </a:lnTo>
                  <a:lnTo>
                    <a:pt x="1923"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59" name="Google Shape;8959;p95"/>
            <p:cNvSpPr/>
            <p:nvPr/>
          </p:nvSpPr>
          <p:spPr>
            <a:xfrm>
              <a:off x="-9440200" y="4140125"/>
              <a:ext cx="187475" cy="32325"/>
            </a:xfrm>
            <a:custGeom>
              <a:avLst/>
              <a:gdLst/>
              <a:ahLst/>
              <a:cxnLst/>
              <a:rect l="l" t="t" r="r" b="b"/>
              <a:pathLst>
                <a:path w="7499" h="1293" extrusionOk="0">
                  <a:moveTo>
                    <a:pt x="0" y="1"/>
                  </a:moveTo>
                  <a:lnTo>
                    <a:pt x="0" y="851"/>
                  </a:lnTo>
                  <a:cubicBezTo>
                    <a:pt x="1229" y="1135"/>
                    <a:pt x="2489" y="1292"/>
                    <a:pt x="3749" y="1292"/>
                  </a:cubicBezTo>
                  <a:cubicBezTo>
                    <a:pt x="5009" y="1292"/>
                    <a:pt x="6270" y="1135"/>
                    <a:pt x="7498" y="851"/>
                  </a:cubicBezTo>
                  <a:lnTo>
                    <a:pt x="7498" y="1"/>
                  </a:lnTo>
                  <a:cubicBezTo>
                    <a:pt x="6270" y="300"/>
                    <a:pt x="5001" y="450"/>
                    <a:pt x="3737" y="450"/>
                  </a:cubicBezTo>
                  <a:cubicBezTo>
                    <a:pt x="2473" y="450"/>
                    <a:pt x="1213" y="300"/>
                    <a:pt x="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960" name="Google Shape;8960;p95"/>
          <p:cNvGrpSpPr/>
          <p:nvPr/>
        </p:nvGrpSpPr>
        <p:grpSpPr>
          <a:xfrm>
            <a:off x="9420095" y="4326281"/>
            <a:ext cx="476003" cy="414705"/>
            <a:chOff x="-8209150" y="3659675"/>
            <a:chExt cx="354450" cy="308775"/>
          </a:xfrm>
        </p:grpSpPr>
        <p:sp>
          <p:nvSpPr>
            <p:cNvPr id="8961" name="Google Shape;8961;p95"/>
            <p:cNvSpPr/>
            <p:nvPr/>
          </p:nvSpPr>
          <p:spPr>
            <a:xfrm>
              <a:off x="-8209150" y="3907775"/>
              <a:ext cx="353675" cy="60675"/>
            </a:xfrm>
            <a:custGeom>
              <a:avLst/>
              <a:gdLst/>
              <a:ahLst/>
              <a:cxnLst/>
              <a:rect l="l" t="t" r="r" b="b"/>
              <a:pathLst>
                <a:path w="14147" h="2427" extrusionOk="0">
                  <a:moveTo>
                    <a:pt x="1261" y="1"/>
                  </a:moveTo>
                  <a:cubicBezTo>
                    <a:pt x="599" y="1"/>
                    <a:pt x="0" y="536"/>
                    <a:pt x="0" y="1229"/>
                  </a:cubicBezTo>
                  <a:lnTo>
                    <a:pt x="0" y="2048"/>
                  </a:lnTo>
                  <a:cubicBezTo>
                    <a:pt x="0" y="2269"/>
                    <a:pt x="189" y="2427"/>
                    <a:pt x="378" y="2427"/>
                  </a:cubicBezTo>
                  <a:lnTo>
                    <a:pt x="13673" y="2427"/>
                  </a:lnTo>
                  <a:cubicBezTo>
                    <a:pt x="13894" y="2427"/>
                    <a:pt x="14052" y="2238"/>
                    <a:pt x="14052" y="2048"/>
                  </a:cubicBezTo>
                  <a:lnTo>
                    <a:pt x="14052" y="1229"/>
                  </a:lnTo>
                  <a:cubicBezTo>
                    <a:pt x="14146" y="599"/>
                    <a:pt x="13579" y="1"/>
                    <a:pt x="1288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62" name="Google Shape;8962;p95"/>
            <p:cNvSpPr/>
            <p:nvPr/>
          </p:nvSpPr>
          <p:spPr>
            <a:xfrm>
              <a:off x="-8188675" y="3825075"/>
              <a:ext cx="311125" cy="63050"/>
            </a:xfrm>
            <a:custGeom>
              <a:avLst/>
              <a:gdLst/>
              <a:ahLst/>
              <a:cxnLst/>
              <a:rect l="l" t="t" r="r" b="b"/>
              <a:pathLst>
                <a:path w="12445" h="2522" extrusionOk="0">
                  <a:moveTo>
                    <a:pt x="442" y="1"/>
                  </a:moveTo>
                  <a:cubicBezTo>
                    <a:pt x="189" y="1"/>
                    <a:pt x="0" y="190"/>
                    <a:pt x="0" y="410"/>
                  </a:cubicBezTo>
                  <a:lnTo>
                    <a:pt x="0" y="2521"/>
                  </a:lnTo>
                  <a:lnTo>
                    <a:pt x="3308" y="2521"/>
                  </a:lnTo>
                  <a:lnTo>
                    <a:pt x="3308" y="2080"/>
                  </a:lnTo>
                  <a:cubicBezTo>
                    <a:pt x="3308" y="1828"/>
                    <a:pt x="3497" y="1670"/>
                    <a:pt x="3718" y="1670"/>
                  </a:cubicBezTo>
                  <a:cubicBezTo>
                    <a:pt x="3939" y="1670"/>
                    <a:pt x="4128" y="1891"/>
                    <a:pt x="4128" y="2080"/>
                  </a:cubicBezTo>
                  <a:lnTo>
                    <a:pt x="4128" y="2521"/>
                  </a:lnTo>
                  <a:lnTo>
                    <a:pt x="5797" y="2521"/>
                  </a:lnTo>
                  <a:lnTo>
                    <a:pt x="5797" y="2080"/>
                  </a:lnTo>
                  <a:cubicBezTo>
                    <a:pt x="5797" y="1828"/>
                    <a:pt x="5986" y="1670"/>
                    <a:pt x="6238" y="1670"/>
                  </a:cubicBezTo>
                  <a:cubicBezTo>
                    <a:pt x="6459" y="1670"/>
                    <a:pt x="6616" y="1891"/>
                    <a:pt x="6616" y="2080"/>
                  </a:cubicBezTo>
                  <a:lnTo>
                    <a:pt x="6616" y="2521"/>
                  </a:lnTo>
                  <a:lnTo>
                    <a:pt x="8318" y="2521"/>
                  </a:lnTo>
                  <a:lnTo>
                    <a:pt x="8318" y="2080"/>
                  </a:lnTo>
                  <a:cubicBezTo>
                    <a:pt x="8318" y="1828"/>
                    <a:pt x="8507" y="1670"/>
                    <a:pt x="8696" y="1670"/>
                  </a:cubicBezTo>
                  <a:cubicBezTo>
                    <a:pt x="8948" y="1670"/>
                    <a:pt x="9105" y="1891"/>
                    <a:pt x="9105" y="2080"/>
                  </a:cubicBezTo>
                  <a:lnTo>
                    <a:pt x="9105" y="2521"/>
                  </a:lnTo>
                  <a:lnTo>
                    <a:pt x="12445" y="2521"/>
                  </a:lnTo>
                  <a:lnTo>
                    <a:pt x="12445" y="410"/>
                  </a:lnTo>
                  <a:cubicBezTo>
                    <a:pt x="12445" y="190"/>
                    <a:pt x="12256" y="1"/>
                    <a:pt x="1206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63" name="Google Shape;8963;p95"/>
            <p:cNvSpPr/>
            <p:nvPr/>
          </p:nvSpPr>
          <p:spPr>
            <a:xfrm>
              <a:off x="-7913800" y="3743175"/>
              <a:ext cx="59100" cy="62250"/>
            </a:xfrm>
            <a:custGeom>
              <a:avLst/>
              <a:gdLst/>
              <a:ahLst/>
              <a:cxnLst/>
              <a:rect l="l" t="t" r="r" b="b"/>
              <a:pathLst>
                <a:path w="2364" h="2490" extrusionOk="0">
                  <a:moveTo>
                    <a:pt x="1922" y="0"/>
                  </a:moveTo>
                  <a:cubicBezTo>
                    <a:pt x="1261" y="0"/>
                    <a:pt x="599" y="189"/>
                    <a:pt x="1" y="567"/>
                  </a:cubicBezTo>
                  <a:cubicBezTo>
                    <a:pt x="284" y="1134"/>
                    <a:pt x="473" y="1827"/>
                    <a:pt x="536" y="2489"/>
                  </a:cubicBezTo>
                  <a:lnTo>
                    <a:pt x="1796" y="2489"/>
                  </a:lnTo>
                  <a:lnTo>
                    <a:pt x="2332" y="504"/>
                  </a:lnTo>
                  <a:cubicBezTo>
                    <a:pt x="2364" y="410"/>
                    <a:pt x="2332" y="284"/>
                    <a:pt x="2238" y="158"/>
                  </a:cubicBezTo>
                  <a:cubicBezTo>
                    <a:pt x="2175" y="32"/>
                    <a:pt x="2048" y="0"/>
                    <a:pt x="1922"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64" name="Google Shape;8964;p95"/>
            <p:cNvSpPr/>
            <p:nvPr/>
          </p:nvSpPr>
          <p:spPr>
            <a:xfrm>
              <a:off x="-8105975" y="3659675"/>
              <a:ext cx="185125" cy="145750"/>
            </a:xfrm>
            <a:custGeom>
              <a:avLst/>
              <a:gdLst/>
              <a:ahLst/>
              <a:cxnLst/>
              <a:rect l="l" t="t" r="r" b="b"/>
              <a:pathLst>
                <a:path w="7405" h="5830" extrusionOk="0">
                  <a:moveTo>
                    <a:pt x="442" y="1"/>
                  </a:moveTo>
                  <a:cubicBezTo>
                    <a:pt x="316" y="1"/>
                    <a:pt x="158" y="64"/>
                    <a:pt x="95" y="190"/>
                  </a:cubicBezTo>
                  <a:cubicBezTo>
                    <a:pt x="0" y="316"/>
                    <a:pt x="0" y="442"/>
                    <a:pt x="32" y="599"/>
                  </a:cubicBezTo>
                  <a:lnTo>
                    <a:pt x="2017" y="5829"/>
                  </a:lnTo>
                  <a:lnTo>
                    <a:pt x="7404" y="5829"/>
                  </a:lnTo>
                  <a:cubicBezTo>
                    <a:pt x="6806" y="2521"/>
                    <a:pt x="3907" y="1"/>
                    <a:pt x="442"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65" name="Google Shape;8965;p95"/>
            <p:cNvSpPr/>
            <p:nvPr/>
          </p:nvSpPr>
          <p:spPr>
            <a:xfrm>
              <a:off x="-8168975" y="3700625"/>
              <a:ext cx="91375" cy="104000"/>
            </a:xfrm>
            <a:custGeom>
              <a:avLst/>
              <a:gdLst/>
              <a:ahLst/>
              <a:cxnLst/>
              <a:rect l="l" t="t" r="r" b="b"/>
              <a:pathLst>
                <a:path w="3655" h="4160" extrusionOk="0">
                  <a:moveTo>
                    <a:pt x="473" y="1"/>
                  </a:moveTo>
                  <a:cubicBezTo>
                    <a:pt x="347" y="1"/>
                    <a:pt x="189" y="95"/>
                    <a:pt x="126" y="158"/>
                  </a:cubicBezTo>
                  <a:cubicBezTo>
                    <a:pt x="32" y="284"/>
                    <a:pt x="0" y="410"/>
                    <a:pt x="95" y="505"/>
                  </a:cubicBezTo>
                  <a:lnTo>
                    <a:pt x="1260" y="4097"/>
                  </a:lnTo>
                  <a:lnTo>
                    <a:pt x="3631" y="4097"/>
                  </a:lnTo>
                  <a:lnTo>
                    <a:pt x="2205" y="284"/>
                  </a:lnTo>
                  <a:cubicBezTo>
                    <a:pt x="1670" y="95"/>
                    <a:pt x="1071" y="1"/>
                    <a:pt x="473" y="1"/>
                  </a:cubicBezTo>
                  <a:close/>
                  <a:moveTo>
                    <a:pt x="3631" y="4097"/>
                  </a:moveTo>
                  <a:lnTo>
                    <a:pt x="3655" y="4160"/>
                  </a:lnTo>
                  <a:lnTo>
                    <a:pt x="3655" y="4097"/>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66" name="Google Shape;8966;p95"/>
            <p:cNvSpPr/>
            <p:nvPr/>
          </p:nvSpPr>
          <p:spPr>
            <a:xfrm>
              <a:off x="-8209150" y="3742375"/>
              <a:ext cx="50425" cy="61475"/>
            </a:xfrm>
            <a:custGeom>
              <a:avLst/>
              <a:gdLst/>
              <a:ahLst/>
              <a:cxnLst/>
              <a:rect l="l" t="t" r="r" b="b"/>
              <a:pathLst>
                <a:path w="2017" h="2459" extrusionOk="0">
                  <a:moveTo>
                    <a:pt x="441" y="1"/>
                  </a:moveTo>
                  <a:cubicBezTo>
                    <a:pt x="315" y="1"/>
                    <a:pt x="189" y="32"/>
                    <a:pt x="126" y="158"/>
                  </a:cubicBezTo>
                  <a:cubicBezTo>
                    <a:pt x="32" y="253"/>
                    <a:pt x="0" y="379"/>
                    <a:pt x="32" y="505"/>
                  </a:cubicBezTo>
                  <a:lnTo>
                    <a:pt x="504" y="2458"/>
                  </a:lnTo>
                  <a:lnTo>
                    <a:pt x="2017" y="2458"/>
                  </a:lnTo>
                  <a:lnTo>
                    <a:pt x="1229" y="64"/>
                  </a:lnTo>
                  <a:cubicBezTo>
                    <a:pt x="977" y="32"/>
                    <a:pt x="693" y="1"/>
                    <a:pt x="44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967" name="Google Shape;8967;p95"/>
          <p:cNvGrpSpPr/>
          <p:nvPr/>
        </p:nvGrpSpPr>
        <p:grpSpPr>
          <a:xfrm>
            <a:off x="8238177" y="3031498"/>
            <a:ext cx="474961" cy="470745"/>
            <a:chOff x="-12643475" y="4081850"/>
            <a:chExt cx="353675" cy="350500"/>
          </a:xfrm>
        </p:grpSpPr>
        <p:sp>
          <p:nvSpPr>
            <p:cNvPr id="8968" name="Google Shape;8968;p95"/>
            <p:cNvSpPr/>
            <p:nvPr/>
          </p:nvSpPr>
          <p:spPr>
            <a:xfrm>
              <a:off x="-12552125" y="4262400"/>
              <a:ext cx="22875" cy="20125"/>
            </a:xfrm>
            <a:custGeom>
              <a:avLst/>
              <a:gdLst/>
              <a:ahLst/>
              <a:cxnLst/>
              <a:rect l="l" t="t" r="r" b="b"/>
              <a:pathLst>
                <a:path w="915" h="805" extrusionOk="0">
                  <a:moveTo>
                    <a:pt x="458" y="1"/>
                  </a:moveTo>
                  <a:cubicBezTo>
                    <a:pt x="348" y="1"/>
                    <a:pt x="237" y="40"/>
                    <a:pt x="158" y="119"/>
                  </a:cubicBezTo>
                  <a:cubicBezTo>
                    <a:pt x="1" y="276"/>
                    <a:pt x="1" y="528"/>
                    <a:pt x="158" y="686"/>
                  </a:cubicBezTo>
                  <a:cubicBezTo>
                    <a:pt x="237" y="765"/>
                    <a:pt x="348" y="804"/>
                    <a:pt x="458" y="804"/>
                  </a:cubicBezTo>
                  <a:cubicBezTo>
                    <a:pt x="568" y="804"/>
                    <a:pt x="678" y="765"/>
                    <a:pt x="757" y="686"/>
                  </a:cubicBezTo>
                  <a:cubicBezTo>
                    <a:pt x="915" y="528"/>
                    <a:pt x="915" y="276"/>
                    <a:pt x="757" y="119"/>
                  </a:cubicBezTo>
                  <a:cubicBezTo>
                    <a:pt x="678" y="40"/>
                    <a:pt x="568" y="1"/>
                    <a:pt x="458"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69" name="Google Shape;8969;p95"/>
            <p:cNvSpPr/>
            <p:nvPr/>
          </p:nvSpPr>
          <p:spPr>
            <a:xfrm>
              <a:off x="-12480450" y="4241725"/>
              <a:ext cx="69350" cy="47275"/>
            </a:xfrm>
            <a:custGeom>
              <a:avLst/>
              <a:gdLst/>
              <a:ahLst/>
              <a:cxnLst/>
              <a:rect l="l" t="t" r="r" b="b"/>
              <a:pathLst>
                <a:path w="2774" h="1891" extrusionOk="0">
                  <a:moveTo>
                    <a:pt x="568" y="1"/>
                  </a:moveTo>
                  <a:lnTo>
                    <a:pt x="1" y="568"/>
                  </a:lnTo>
                  <a:lnTo>
                    <a:pt x="2206" y="1891"/>
                  </a:lnTo>
                  <a:lnTo>
                    <a:pt x="2773" y="1324"/>
                  </a:lnTo>
                  <a:lnTo>
                    <a:pt x="568"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70" name="Google Shape;8970;p95"/>
            <p:cNvSpPr/>
            <p:nvPr/>
          </p:nvSpPr>
          <p:spPr>
            <a:xfrm>
              <a:off x="-12643475" y="4081850"/>
              <a:ext cx="353675" cy="350500"/>
            </a:xfrm>
            <a:custGeom>
              <a:avLst/>
              <a:gdLst/>
              <a:ahLst/>
              <a:cxnLst/>
              <a:rect l="l" t="t" r="r" b="b"/>
              <a:pathLst>
                <a:path w="14147" h="14020" extrusionOk="0">
                  <a:moveTo>
                    <a:pt x="8207" y="3127"/>
                  </a:moveTo>
                  <a:cubicBezTo>
                    <a:pt x="8318" y="3127"/>
                    <a:pt x="8428" y="3166"/>
                    <a:pt x="8507" y="3245"/>
                  </a:cubicBezTo>
                  <a:lnTo>
                    <a:pt x="9105" y="3812"/>
                  </a:lnTo>
                  <a:cubicBezTo>
                    <a:pt x="9263" y="3970"/>
                    <a:pt x="9263" y="4253"/>
                    <a:pt x="9105" y="4411"/>
                  </a:cubicBezTo>
                  <a:cubicBezTo>
                    <a:pt x="9027" y="4490"/>
                    <a:pt x="8916" y="4529"/>
                    <a:pt x="8806" y="4529"/>
                  </a:cubicBezTo>
                  <a:cubicBezTo>
                    <a:pt x="8696" y="4529"/>
                    <a:pt x="8585" y="4490"/>
                    <a:pt x="8507" y="4411"/>
                  </a:cubicBezTo>
                  <a:lnTo>
                    <a:pt x="7908" y="3812"/>
                  </a:lnTo>
                  <a:cubicBezTo>
                    <a:pt x="7751" y="3655"/>
                    <a:pt x="7751" y="3403"/>
                    <a:pt x="7908" y="3245"/>
                  </a:cubicBezTo>
                  <a:cubicBezTo>
                    <a:pt x="7987" y="3166"/>
                    <a:pt x="8097" y="3127"/>
                    <a:pt x="8207" y="3127"/>
                  </a:cubicBezTo>
                  <a:close/>
                  <a:moveTo>
                    <a:pt x="9940" y="4860"/>
                  </a:moveTo>
                  <a:cubicBezTo>
                    <a:pt x="10050" y="4860"/>
                    <a:pt x="10161" y="4899"/>
                    <a:pt x="10239" y="4978"/>
                  </a:cubicBezTo>
                  <a:lnTo>
                    <a:pt x="10838" y="5545"/>
                  </a:lnTo>
                  <a:cubicBezTo>
                    <a:pt x="10996" y="5766"/>
                    <a:pt x="10996" y="5986"/>
                    <a:pt x="10838" y="6144"/>
                  </a:cubicBezTo>
                  <a:cubicBezTo>
                    <a:pt x="10759" y="6222"/>
                    <a:pt x="10649" y="6262"/>
                    <a:pt x="10539" y="6262"/>
                  </a:cubicBezTo>
                  <a:cubicBezTo>
                    <a:pt x="10429" y="6262"/>
                    <a:pt x="10318" y="6222"/>
                    <a:pt x="10239" y="6144"/>
                  </a:cubicBezTo>
                  <a:lnTo>
                    <a:pt x="9641" y="5545"/>
                  </a:lnTo>
                  <a:cubicBezTo>
                    <a:pt x="9483" y="5388"/>
                    <a:pt x="9483" y="5136"/>
                    <a:pt x="9641" y="4978"/>
                  </a:cubicBezTo>
                  <a:cubicBezTo>
                    <a:pt x="9720" y="4899"/>
                    <a:pt x="9830" y="4860"/>
                    <a:pt x="9940" y="4860"/>
                  </a:cubicBezTo>
                  <a:close/>
                  <a:moveTo>
                    <a:pt x="7058" y="5467"/>
                  </a:moveTo>
                  <a:cubicBezTo>
                    <a:pt x="7125" y="5467"/>
                    <a:pt x="7192" y="5481"/>
                    <a:pt x="7247" y="5514"/>
                  </a:cubicBezTo>
                  <a:lnTo>
                    <a:pt x="10145" y="7278"/>
                  </a:lnTo>
                  <a:cubicBezTo>
                    <a:pt x="10397" y="7404"/>
                    <a:pt x="10429" y="7719"/>
                    <a:pt x="10271" y="7908"/>
                  </a:cubicBezTo>
                  <a:lnTo>
                    <a:pt x="7373" y="10838"/>
                  </a:lnTo>
                  <a:cubicBezTo>
                    <a:pt x="7136" y="11074"/>
                    <a:pt x="6821" y="11192"/>
                    <a:pt x="6498" y="11192"/>
                  </a:cubicBezTo>
                  <a:cubicBezTo>
                    <a:pt x="6175" y="11192"/>
                    <a:pt x="5845" y="11074"/>
                    <a:pt x="5577" y="10838"/>
                  </a:cubicBezTo>
                  <a:cubicBezTo>
                    <a:pt x="5104" y="10365"/>
                    <a:pt x="5104" y="9578"/>
                    <a:pt x="5577" y="9074"/>
                  </a:cubicBezTo>
                  <a:cubicBezTo>
                    <a:pt x="5813" y="8837"/>
                    <a:pt x="6144" y="8719"/>
                    <a:pt x="6475" y="8719"/>
                  </a:cubicBezTo>
                  <a:cubicBezTo>
                    <a:pt x="6805" y="8719"/>
                    <a:pt x="7136" y="8837"/>
                    <a:pt x="7373" y="9074"/>
                  </a:cubicBezTo>
                  <a:cubicBezTo>
                    <a:pt x="7467" y="9168"/>
                    <a:pt x="7562" y="9294"/>
                    <a:pt x="7593" y="9420"/>
                  </a:cubicBezTo>
                  <a:lnTo>
                    <a:pt x="8160" y="8853"/>
                  </a:lnTo>
                  <a:lnTo>
                    <a:pt x="5955" y="7561"/>
                  </a:lnTo>
                  <a:lnTo>
                    <a:pt x="5010" y="8507"/>
                  </a:lnTo>
                  <a:cubicBezTo>
                    <a:pt x="4773" y="8743"/>
                    <a:pt x="4458" y="8861"/>
                    <a:pt x="4135" y="8861"/>
                  </a:cubicBezTo>
                  <a:cubicBezTo>
                    <a:pt x="3812" y="8861"/>
                    <a:pt x="3482" y="8743"/>
                    <a:pt x="3214" y="8507"/>
                  </a:cubicBezTo>
                  <a:cubicBezTo>
                    <a:pt x="2741" y="8034"/>
                    <a:pt x="2741" y="7246"/>
                    <a:pt x="3214" y="6742"/>
                  </a:cubicBezTo>
                  <a:cubicBezTo>
                    <a:pt x="3450" y="6506"/>
                    <a:pt x="3781" y="6388"/>
                    <a:pt x="4112" y="6388"/>
                  </a:cubicBezTo>
                  <a:cubicBezTo>
                    <a:pt x="4443" y="6388"/>
                    <a:pt x="4773" y="6506"/>
                    <a:pt x="5010" y="6742"/>
                  </a:cubicBezTo>
                  <a:cubicBezTo>
                    <a:pt x="5104" y="6837"/>
                    <a:pt x="5199" y="6963"/>
                    <a:pt x="5230" y="7089"/>
                  </a:cubicBezTo>
                  <a:lnTo>
                    <a:pt x="6742" y="5577"/>
                  </a:lnTo>
                  <a:cubicBezTo>
                    <a:pt x="6804" y="5515"/>
                    <a:pt x="6932" y="5467"/>
                    <a:pt x="7058" y="5467"/>
                  </a:cubicBezTo>
                  <a:close/>
                  <a:moveTo>
                    <a:pt x="9042" y="0"/>
                  </a:moveTo>
                  <a:cubicBezTo>
                    <a:pt x="8948" y="0"/>
                    <a:pt x="8853" y="32"/>
                    <a:pt x="8790" y="126"/>
                  </a:cubicBezTo>
                  <a:cubicBezTo>
                    <a:pt x="8711" y="205"/>
                    <a:pt x="8601" y="244"/>
                    <a:pt x="8491" y="244"/>
                  </a:cubicBezTo>
                  <a:cubicBezTo>
                    <a:pt x="8381" y="244"/>
                    <a:pt x="8270" y="205"/>
                    <a:pt x="8192" y="126"/>
                  </a:cubicBezTo>
                  <a:cubicBezTo>
                    <a:pt x="8113" y="47"/>
                    <a:pt x="8003" y="8"/>
                    <a:pt x="7892" y="8"/>
                  </a:cubicBezTo>
                  <a:cubicBezTo>
                    <a:pt x="7782" y="8"/>
                    <a:pt x="7672" y="47"/>
                    <a:pt x="7593" y="126"/>
                  </a:cubicBezTo>
                  <a:lnTo>
                    <a:pt x="6490" y="1229"/>
                  </a:lnTo>
                  <a:lnTo>
                    <a:pt x="7373" y="2080"/>
                  </a:lnTo>
                  <a:cubicBezTo>
                    <a:pt x="7530" y="2237"/>
                    <a:pt x="7530" y="2521"/>
                    <a:pt x="7373" y="2678"/>
                  </a:cubicBezTo>
                  <a:cubicBezTo>
                    <a:pt x="7294" y="2757"/>
                    <a:pt x="7184" y="2796"/>
                    <a:pt x="7073" y="2796"/>
                  </a:cubicBezTo>
                  <a:cubicBezTo>
                    <a:pt x="6963" y="2796"/>
                    <a:pt x="6853" y="2757"/>
                    <a:pt x="6774" y="2678"/>
                  </a:cubicBezTo>
                  <a:lnTo>
                    <a:pt x="5892" y="1828"/>
                  </a:lnTo>
                  <a:lnTo>
                    <a:pt x="158" y="7561"/>
                  </a:lnTo>
                  <a:cubicBezTo>
                    <a:pt x="0" y="7719"/>
                    <a:pt x="0" y="8002"/>
                    <a:pt x="158" y="8160"/>
                  </a:cubicBezTo>
                  <a:cubicBezTo>
                    <a:pt x="221" y="8223"/>
                    <a:pt x="284" y="8349"/>
                    <a:pt x="284" y="8444"/>
                  </a:cubicBezTo>
                  <a:cubicBezTo>
                    <a:pt x="284" y="8538"/>
                    <a:pt x="221" y="8633"/>
                    <a:pt x="158" y="8696"/>
                  </a:cubicBezTo>
                  <a:cubicBezTo>
                    <a:pt x="63" y="8790"/>
                    <a:pt x="32" y="8916"/>
                    <a:pt x="32" y="8979"/>
                  </a:cubicBezTo>
                  <a:cubicBezTo>
                    <a:pt x="32" y="9105"/>
                    <a:pt x="63" y="9168"/>
                    <a:pt x="158" y="9263"/>
                  </a:cubicBezTo>
                  <a:lnTo>
                    <a:pt x="756" y="9861"/>
                  </a:lnTo>
                  <a:cubicBezTo>
                    <a:pt x="820" y="9924"/>
                    <a:pt x="946" y="9956"/>
                    <a:pt x="1009" y="9956"/>
                  </a:cubicBezTo>
                  <a:cubicBezTo>
                    <a:pt x="1135" y="9956"/>
                    <a:pt x="1229" y="9924"/>
                    <a:pt x="1292" y="9861"/>
                  </a:cubicBezTo>
                  <a:cubicBezTo>
                    <a:pt x="1371" y="9782"/>
                    <a:pt x="1481" y="9743"/>
                    <a:pt x="1591" y="9743"/>
                  </a:cubicBezTo>
                  <a:cubicBezTo>
                    <a:pt x="1702" y="9743"/>
                    <a:pt x="1812" y="9782"/>
                    <a:pt x="1891" y="9861"/>
                  </a:cubicBezTo>
                  <a:cubicBezTo>
                    <a:pt x="1985" y="9924"/>
                    <a:pt x="2017" y="10050"/>
                    <a:pt x="2017" y="10113"/>
                  </a:cubicBezTo>
                  <a:cubicBezTo>
                    <a:pt x="2017" y="10239"/>
                    <a:pt x="1985" y="10334"/>
                    <a:pt x="1891" y="10397"/>
                  </a:cubicBezTo>
                  <a:cubicBezTo>
                    <a:pt x="1733" y="10554"/>
                    <a:pt x="1733" y="10838"/>
                    <a:pt x="1891" y="10995"/>
                  </a:cubicBezTo>
                  <a:lnTo>
                    <a:pt x="3088" y="12161"/>
                  </a:lnTo>
                  <a:cubicBezTo>
                    <a:pt x="3167" y="12240"/>
                    <a:pt x="3269" y="12279"/>
                    <a:pt x="3371" y="12279"/>
                  </a:cubicBezTo>
                  <a:cubicBezTo>
                    <a:pt x="3474" y="12279"/>
                    <a:pt x="3576" y="12240"/>
                    <a:pt x="3655" y="12161"/>
                  </a:cubicBezTo>
                  <a:cubicBezTo>
                    <a:pt x="3734" y="12082"/>
                    <a:pt x="3844" y="12043"/>
                    <a:pt x="3954" y="12043"/>
                  </a:cubicBezTo>
                  <a:cubicBezTo>
                    <a:pt x="4065" y="12043"/>
                    <a:pt x="4175" y="12082"/>
                    <a:pt x="4254" y="12161"/>
                  </a:cubicBezTo>
                  <a:cubicBezTo>
                    <a:pt x="4411" y="12319"/>
                    <a:pt x="4411" y="12602"/>
                    <a:pt x="4254" y="12760"/>
                  </a:cubicBezTo>
                  <a:cubicBezTo>
                    <a:pt x="4159" y="12854"/>
                    <a:pt x="4128" y="12949"/>
                    <a:pt x="4128" y="13043"/>
                  </a:cubicBezTo>
                  <a:cubicBezTo>
                    <a:pt x="4128" y="13169"/>
                    <a:pt x="4159" y="13232"/>
                    <a:pt x="4254" y="13327"/>
                  </a:cubicBezTo>
                  <a:lnTo>
                    <a:pt x="4852" y="13894"/>
                  </a:lnTo>
                  <a:cubicBezTo>
                    <a:pt x="4915" y="13988"/>
                    <a:pt x="5041" y="14020"/>
                    <a:pt x="5136" y="14020"/>
                  </a:cubicBezTo>
                  <a:cubicBezTo>
                    <a:pt x="5230" y="14020"/>
                    <a:pt x="5325" y="13988"/>
                    <a:pt x="5388" y="13894"/>
                  </a:cubicBezTo>
                  <a:cubicBezTo>
                    <a:pt x="5466" y="13815"/>
                    <a:pt x="5577" y="13776"/>
                    <a:pt x="5687" y="13776"/>
                  </a:cubicBezTo>
                  <a:cubicBezTo>
                    <a:pt x="5797" y="13776"/>
                    <a:pt x="5908" y="13815"/>
                    <a:pt x="5986" y="13894"/>
                  </a:cubicBezTo>
                  <a:cubicBezTo>
                    <a:pt x="6081" y="13988"/>
                    <a:pt x="6175" y="14020"/>
                    <a:pt x="6270" y="14020"/>
                  </a:cubicBezTo>
                  <a:cubicBezTo>
                    <a:pt x="6396" y="14020"/>
                    <a:pt x="6459" y="13988"/>
                    <a:pt x="6553" y="13894"/>
                  </a:cubicBezTo>
                  <a:lnTo>
                    <a:pt x="12287" y="8160"/>
                  </a:lnTo>
                  <a:lnTo>
                    <a:pt x="11437" y="7278"/>
                  </a:lnTo>
                  <a:cubicBezTo>
                    <a:pt x="11248" y="7120"/>
                    <a:pt x="11248" y="6837"/>
                    <a:pt x="11437" y="6711"/>
                  </a:cubicBezTo>
                  <a:cubicBezTo>
                    <a:pt x="11515" y="6632"/>
                    <a:pt x="11618" y="6593"/>
                    <a:pt x="11720" y="6593"/>
                  </a:cubicBezTo>
                  <a:cubicBezTo>
                    <a:pt x="11823" y="6593"/>
                    <a:pt x="11925" y="6632"/>
                    <a:pt x="12004" y="6711"/>
                  </a:cubicBezTo>
                  <a:lnTo>
                    <a:pt x="12886" y="7561"/>
                  </a:lnTo>
                  <a:lnTo>
                    <a:pt x="13989" y="6459"/>
                  </a:lnTo>
                  <a:cubicBezTo>
                    <a:pt x="14146" y="6301"/>
                    <a:pt x="14146" y="6018"/>
                    <a:pt x="13989" y="5860"/>
                  </a:cubicBezTo>
                  <a:cubicBezTo>
                    <a:pt x="13894" y="5797"/>
                    <a:pt x="13863" y="5671"/>
                    <a:pt x="13863" y="5608"/>
                  </a:cubicBezTo>
                  <a:cubicBezTo>
                    <a:pt x="13863" y="5482"/>
                    <a:pt x="13894" y="5388"/>
                    <a:pt x="13989" y="5325"/>
                  </a:cubicBezTo>
                  <a:cubicBezTo>
                    <a:pt x="14115" y="5293"/>
                    <a:pt x="14146" y="5167"/>
                    <a:pt x="14146" y="5041"/>
                  </a:cubicBezTo>
                  <a:cubicBezTo>
                    <a:pt x="14146" y="4915"/>
                    <a:pt x="14115" y="4852"/>
                    <a:pt x="14020" y="4757"/>
                  </a:cubicBezTo>
                  <a:lnTo>
                    <a:pt x="13421" y="4190"/>
                  </a:lnTo>
                  <a:cubicBezTo>
                    <a:pt x="13358" y="4096"/>
                    <a:pt x="13232" y="4064"/>
                    <a:pt x="13138" y="4064"/>
                  </a:cubicBezTo>
                  <a:cubicBezTo>
                    <a:pt x="13075" y="4064"/>
                    <a:pt x="12949" y="4096"/>
                    <a:pt x="12886" y="4190"/>
                  </a:cubicBezTo>
                  <a:cubicBezTo>
                    <a:pt x="12807" y="4269"/>
                    <a:pt x="12697" y="4309"/>
                    <a:pt x="12587" y="4309"/>
                  </a:cubicBezTo>
                  <a:cubicBezTo>
                    <a:pt x="12476" y="4309"/>
                    <a:pt x="12366" y="4269"/>
                    <a:pt x="12287" y="4190"/>
                  </a:cubicBezTo>
                  <a:cubicBezTo>
                    <a:pt x="12193" y="4096"/>
                    <a:pt x="12161" y="3970"/>
                    <a:pt x="12161" y="3907"/>
                  </a:cubicBezTo>
                  <a:cubicBezTo>
                    <a:pt x="12161" y="3781"/>
                    <a:pt x="12193" y="3718"/>
                    <a:pt x="12287" y="3623"/>
                  </a:cubicBezTo>
                  <a:cubicBezTo>
                    <a:pt x="12445" y="3466"/>
                    <a:pt x="12445" y="3182"/>
                    <a:pt x="12287" y="3025"/>
                  </a:cubicBezTo>
                  <a:lnTo>
                    <a:pt x="11090" y="1859"/>
                  </a:lnTo>
                  <a:cubicBezTo>
                    <a:pt x="11011" y="1780"/>
                    <a:pt x="10909" y="1741"/>
                    <a:pt x="10807" y="1741"/>
                  </a:cubicBezTo>
                  <a:cubicBezTo>
                    <a:pt x="10704" y="1741"/>
                    <a:pt x="10602" y="1780"/>
                    <a:pt x="10523" y="1859"/>
                  </a:cubicBezTo>
                  <a:cubicBezTo>
                    <a:pt x="10444" y="1938"/>
                    <a:pt x="10334" y="1977"/>
                    <a:pt x="10224" y="1977"/>
                  </a:cubicBezTo>
                  <a:cubicBezTo>
                    <a:pt x="10113" y="1977"/>
                    <a:pt x="10003" y="1938"/>
                    <a:pt x="9924" y="1859"/>
                  </a:cubicBezTo>
                  <a:cubicBezTo>
                    <a:pt x="9767" y="1701"/>
                    <a:pt x="9767" y="1418"/>
                    <a:pt x="9924" y="1260"/>
                  </a:cubicBezTo>
                  <a:cubicBezTo>
                    <a:pt x="9987" y="1197"/>
                    <a:pt x="10050" y="1071"/>
                    <a:pt x="10050" y="977"/>
                  </a:cubicBezTo>
                  <a:cubicBezTo>
                    <a:pt x="10050" y="882"/>
                    <a:pt x="9987" y="788"/>
                    <a:pt x="9924" y="725"/>
                  </a:cubicBezTo>
                  <a:lnTo>
                    <a:pt x="9326" y="126"/>
                  </a:lnTo>
                  <a:cubicBezTo>
                    <a:pt x="9263" y="32"/>
                    <a:pt x="9137" y="0"/>
                    <a:pt x="9042"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71" name="Google Shape;8971;p95"/>
            <p:cNvSpPr/>
            <p:nvPr/>
          </p:nvSpPr>
          <p:spPr>
            <a:xfrm>
              <a:off x="-12493050" y="4319900"/>
              <a:ext cx="22875" cy="20900"/>
            </a:xfrm>
            <a:custGeom>
              <a:avLst/>
              <a:gdLst/>
              <a:ahLst/>
              <a:cxnLst/>
              <a:rect l="l" t="t" r="r" b="b"/>
              <a:pathLst>
                <a:path w="915" h="836" extrusionOk="0">
                  <a:moveTo>
                    <a:pt x="446" y="1"/>
                  </a:moveTo>
                  <a:cubicBezTo>
                    <a:pt x="339" y="1"/>
                    <a:pt x="237" y="40"/>
                    <a:pt x="158" y="119"/>
                  </a:cubicBezTo>
                  <a:cubicBezTo>
                    <a:pt x="1" y="276"/>
                    <a:pt x="1" y="560"/>
                    <a:pt x="158" y="717"/>
                  </a:cubicBezTo>
                  <a:cubicBezTo>
                    <a:pt x="237" y="796"/>
                    <a:pt x="347" y="835"/>
                    <a:pt x="458" y="835"/>
                  </a:cubicBezTo>
                  <a:cubicBezTo>
                    <a:pt x="568" y="835"/>
                    <a:pt x="678" y="796"/>
                    <a:pt x="757" y="717"/>
                  </a:cubicBezTo>
                  <a:cubicBezTo>
                    <a:pt x="914" y="560"/>
                    <a:pt x="914" y="276"/>
                    <a:pt x="757" y="119"/>
                  </a:cubicBezTo>
                  <a:cubicBezTo>
                    <a:pt x="662" y="40"/>
                    <a:pt x="552" y="1"/>
                    <a:pt x="44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8972" name="Google Shape;8972;p95"/>
          <p:cNvSpPr/>
          <p:nvPr/>
        </p:nvSpPr>
        <p:spPr>
          <a:xfrm>
            <a:off x="10655649" y="2437685"/>
            <a:ext cx="364976" cy="472692"/>
          </a:xfrm>
          <a:custGeom>
            <a:avLst/>
            <a:gdLst/>
            <a:ahLst/>
            <a:cxnLst/>
            <a:rect l="l" t="t" r="r" b="b"/>
            <a:pathLst>
              <a:path w="10871" h="14078" extrusionOk="0">
                <a:moveTo>
                  <a:pt x="8255" y="5009"/>
                </a:moveTo>
                <a:lnTo>
                  <a:pt x="8255" y="6648"/>
                </a:lnTo>
                <a:lnTo>
                  <a:pt x="2490" y="6648"/>
                </a:lnTo>
                <a:lnTo>
                  <a:pt x="2490" y="5009"/>
                </a:lnTo>
                <a:close/>
                <a:moveTo>
                  <a:pt x="9106" y="5230"/>
                </a:moveTo>
                <a:lnTo>
                  <a:pt x="9925" y="5639"/>
                </a:lnTo>
                <a:lnTo>
                  <a:pt x="9925" y="6679"/>
                </a:lnTo>
                <a:cubicBezTo>
                  <a:pt x="9799" y="6648"/>
                  <a:pt x="9641" y="6616"/>
                  <a:pt x="9484" y="6616"/>
                </a:cubicBezTo>
                <a:lnTo>
                  <a:pt x="9043" y="6616"/>
                </a:lnTo>
                <a:lnTo>
                  <a:pt x="9043" y="5230"/>
                </a:lnTo>
                <a:close/>
                <a:moveTo>
                  <a:pt x="1608" y="5261"/>
                </a:moveTo>
                <a:lnTo>
                  <a:pt x="1608" y="6648"/>
                </a:lnTo>
                <a:lnTo>
                  <a:pt x="1230" y="6648"/>
                </a:lnTo>
                <a:cubicBezTo>
                  <a:pt x="1072" y="6648"/>
                  <a:pt x="946" y="6679"/>
                  <a:pt x="789" y="6711"/>
                </a:cubicBezTo>
                <a:lnTo>
                  <a:pt x="789" y="5671"/>
                </a:lnTo>
                <a:lnTo>
                  <a:pt x="1608" y="5261"/>
                </a:lnTo>
                <a:close/>
                <a:moveTo>
                  <a:pt x="7405" y="9136"/>
                </a:moveTo>
                <a:lnTo>
                  <a:pt x="5357" y="10649"/>
                </a:lnTo>
                <a:lnTo>
                  <a:pt x="3277" y="9136"/>
                </a:lnTo>
                <a:close/>
                <a:moveTo>
                  <a:pt x="2049" y="0"/>
                </a:moveTo>
                <a:cubicBezTo>
                  <a:pt x="1828" y="0"/>
                  <a:pt x="1671" y="189"/>
                  <a:pt x="1671" y="378"/>
                </a:cubicBezTo>
                <a:lnTo>
                  <a:pt x="1671" y="4285"/>
                </a:lnTo>
                <a:lnTo>
                  <a:pt x="253" y="5009"/>
                </a:lnTo>
                <a:cubicBezTo>
                  <a:pt x="127" y="5041"/>
                  <a:pt x="1" y="5198"/>
                  <a:pt x="1" y="5356"/>
                </a:cubicBezTo>
                <a:lnTo>
                  <a:pt x="1" y="7845"/>
                </a:lnTo>
                <a:cubicBezTo>
                  <a:pt x="1" y="8506"/>
                  <a:pt x="568" y="9042"/>
                  <a:pt x="1261" y="9042"/>
                </a:cubicBezTo>
                <a:lnTo>
                  <a:pt x="1986" y="9042"/>
                </a:lnTo>
                <a:lnTo>
                  <a:pt x="4727" y="11153"/>
                </a:lnTo>
                <a:lnTo>
                  <a:pt x="1860" y="13295"/>
                </a:lnTo>
                <a:cubicBezTo>
                  <a:pt x="1671" y="13421"/>
                  <a:pt x="1608" y="13705"/>
                  <a:pt x="1765" y="13894"/>
                </a:cubicBezTo>
                <a:cubicBezTo>
                  <a:pt x="1842" y="14009"/>
                  <a:pt x="1978" y="14077"/>
                  <a:pt x="2115" y="14077"/>
                </a:cubicBezTo>
                <a:cubicBezTo>
                  <a:pt x="2202" y="14077"/>
                  <a:pt x="2290" y="14050"/>
                  <a:pt x="2364" y="13988"/>
                </a:cubicBezTo>
                <a:lnTo>
                  <a:pt x="5451" y="11657"/>
                </a:lnTo>
                <a:lnTo>
                  <a:pt x="8507" y="13988"/>
                </a:lnTo>
                <a:cubicBezTo>
                  <a:pt x="8586" y="14027"/>
                  <a:pt x="8675" y="14050"/>
                  <a:pt x="8763" y="14050"/>
                </a:cubicBezTo>
                <a:cubicBezTo>
                  <a:pt x="8889" y="14050"/>
                  <a:pt x="9014" y="14004"/>
                  <a:pt x="9106" y="13894"/>
                </a:cubicBezTo>
                <a:cubicBezTo>
                  <a:pt x="9232" y="13705"/>
                  <a:pt x="9232" y="13453"/>
                  <a:pt x="9011" y="13295"/>
                </a:cubicBezTo>
                <a:lnTo>
                  <a:pt x="6144" y="11153"/>
                </a:lnTo>
                <a:lnTo>
                  <a:pt x="8917" y="9042"/>
                </a:lnTo>
                <a:lnTo>
                  <a:pt x="9610" y="9042"/>
                </a:lnTo>
                <a:cubicBezTo>
                  <a:pt x="10271" y="9042"/>
                  <a:pt x="10870" y="8506"/>
                  <a:pt x="10870" y="7845"/>
                </a:cubicBezTo>
                <a:lnTo>
                  <a:pt x="10870" y="5387"/>
                </a:lnTo>
                <a:cubicBezTo>
                  <a:pt x="10870" y="5230"/>
                  <a:pt x="10744" y="5072"/>
                  <a:pt x="10650" y="5041"/>
                </a:cubicBezTo>
                <a:lnTo>
                  <a:pt x="9232" y="4316"/>
                </a:lnTo>
                <a:lnTo>
                  <a:pt x="9232" y="441"/>
                </a:lnTo>
                <a:cubicBezTo>
                  <a:pt x="9232" y="189"/>
                  <a:pt x="9011" y="32"/>
                  <a:pt x="8822" y="32"/>
                </a:cubicBezTo>
                <a:cubicBezTo>
                  <a:pt x="8602" y="32"/>
                  <a:pt x="8381" y="221"/>
                  <a:pt x="8381" y="441"/>
                </a:cubicBezTo>
                <a:lnTo>
                  <a:pt x="8381" y="851"/>
                </a:lnTo>
                <a:lnTo>
                  <a:pt x="2616" y="851"/>
                </a:lnTo>
                <a:lnTo>
                  <a:pt x="2616" y="378"/>
                </a:lnTo>
                <a:lnTo>
                  <a:pt x="2490" y="378"/>
                </a:lnTo>
                <a:cubicBezTo>
                  <a:pt x="2490" y="158"/>
                  <a:pt x="2269" y="0"/>
                  <a:pt x="2049"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8973" name="Google Shape;8973;p95"/>
          <p:cNvGrpSpPr/>
          <p:nvPr/>
        </p:nvGrpSpPr>
        <p:grpSpPr>
          <a:xfrm>
            <a:off x="10614977" y="3044709"/>
            <a:ext cx="474961" cy="444320"/>
            <a:chOff x="-10858725" y="4092875"/>
            <a:chExt cx="353675" cy="330825"/>
          </a:xfrm>
        </p:grpSpPr>
        <p:sp>
          <p:nvSpPr>
            <p:cNvPr id="8974" name="Google Shape;8974;p95"/>
            <p:cNvSpPr/>
            <p:nvPr/>
          </p:nvSpPr>
          <p:spPr>
            <a:xfrm>
              <a:off x="-10795700" y="4237000"/>
              <a:ext cx="41750" cy="41775"/>
            </a:xfrm>
            <a:custGeom>
              <a:avLst/>
              <a:gdLst/>
              <a:ahLst/>
              <a:cxnLst/>
              <a:rect l="l" t="t" r="r" b="b"/>
              <a:pathLst>
                <a:path w="1670" h="1671" extrusionOk="0">
                  <a:moveTo>
                    <a:pt x="851" y="1"/>
                  </a:moveTo>
                  <a:cubicBezTo>
                    <a:pt x="378" y="1"/>
                    <a:pt x="0" y="379"/>
                    <a:pt x="0" y="851"/>
                  </a:cubicBezTo>
                  <a:cubicBezTo>
                    <a:pt x="0" y="1292"/>
                    <a:pt x="378" y="1670"/>
                    <a:pt x="851" y="1670"/>
                  </a:cubicBezTo>
                  <a:cubicBezTo>
                    <a:pt x="1292" y="1670"/>
                    <a:pt x="1670" y="1292"/>
                    <a:pt x="1670" y="851"/>
                  </a:cubicBezTo>
                  <a:cubicBezTo>
                    <a:pt x="1670" y="379"/>
                    <a:pt x="1292" y="1"/>
                    <a:pt x="85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75" name="Google Shape;8975;p95"/>
            <p:cNvSpPr/>
            <p:nvPr/>
          </p:nvSpPr>
          <p:spPr>
            <a:xfrm>
              <a:off x="-10713000" y="4154300"/>
              <a:ext cx="41750" cy="41775"/>
            </a:xfrm>
            <a:custGeom>
              <a:avLst/>
              <a:gdLst/>
              <a:ahLst/>
              <a:cxnLst/>
              <a:rect l="l" t="t" r="r" b="b"/>
              <a:pathLst>
                <a:path w="1670" h="1671" extrusionOk="0">
                  <a:moveTo>
                    <a:pt x="851" y="1"/>
                  </a:moveTo>
                  <a:cubicBezTo>
                    <a:pt x="378" y="1"/>
                    <a:pt x="0" y="379"/>
                    <a:pt x="0" y="851"/>
                  </a:cubicBezTo>
                  <a:cubicBezTo>
                    <a:pt x="0" y="1292"/>
                    <a:pt x="378" y="1670"/>
                    <a:pt x="851" y="1670"/>
                  </a:cubicBezTo>
                  <a:cubicBezTo>
                    <a:pt x="1292" y="1670"/>
                    <a:pt x="1670" y="1292"/>
                    <a:pt x="1670" y="851"/>
                  </a:cubicBezTo>
                  <a:cubicBezTo>
                    <a:pt x="1670" y="379"/>
                    <a:pt x="1292" y="1"/>
                    <a:pt x="85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76" name="Google Shape;8976;p95"/>
            <p:cNvSpPr/>
            <p:nvPr/>
          </p:nvSpPr>
          <p:spPr>
            <a:xfrm>
              <a:off x="-10713000" y="4320500"/>
              <a:ext cx="41750" cy="40975"/>
            </a:xfrm>
            <a:custGeom>
              <a:avLst/>
              <a:gdLst/>
              <a:ahLst/>
              <a:cxnLst/>
              <a:rect l="l" t="t" r="r" b="b"/>
              <a:pathLst>
                <a:path w="1670" h="1639" extrusionOk="0">
                  <a:moveTo>
                    <a:pt x="851" y="0"/>
                  </a:moveTo>
                  <a:cubicBezTo>
                    <a:pt x="378" y="0"/>
                    <a:pt x="0" y="347"/>
                    <a:pt x="0" y="819"/>
                  </a:cubicBezTo>
                  <a:cubicBezTo>
                    <a:pt x="0" y="1260"/>
                    <a:pt x="378" y="1638"/>
                    <a:pt x="851" y="1638"/>
                  </a:cubicBezTo>
                  <a:cubicBezTo>
                    <a:pt x="1292" y="1638"/>
                    <a:pt x="1670" y="1260"/>
                    <a:pt x="1670" y="819"/>
                  </a:cubicBezTo>
                  <a:cubicBezTo>
                    <a:pt x="1670" y="347"/>
                    <a:pt x="1292" y="0"/>
                    <a:pt x="85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77" name="Google Shape;8977;p95"/>
            <p:cNvSpPr/>
            <p:nvPr/>
          </p:nvSpPr>
          <p:spPr>
            <a:xfrm>
              <a:off x="-10858725" y="4092875"/>
              <a:ext cx="331625" cy="330825"/>
            </a:xfrm>
            <a:custGeom>
              <a:avLst/>
              <a:gdLst/>
              <a:ahLst/>
              <a:cxnLst/>
              <a:rect l="l" t="t" r="r" b="b"/>
              <a:pathLst>
                <a:path w="13265" h="13233" extrusionOk="0">
                  <a:moveTo>
                    <a:pt x="6648" y="1639"/>
                  </a:moveTo>
                  <a:cubicBezTo>
                    <a:pt x="7562" y="1639"/>
                    <a:pt x="8318" y="2395"/>
                    <a:pt x="8318" y="3308"/>
                  </a:cubicBezTo>
                  <a:cubicBezTo>
                    <a:pt x="8318" y="4222"/>
                    <a:pt x="7562" y="4947"/>
                    <a:pt x="6648" y="4947"/>
                  </a:cubicBezTo>
                  <a:cubicBezTo>
                    <a:pt x="5766" y="4947"/>
                    <a:pt x="5010" y="4222"/>
                    <a:pt x="5010" y="3308"/>
                  </a:cubicBezTo>
                  <a:cubicBezTo>
                    <a:pt x="5010" y="2395"/>
                    <a:pt x="5735" y="1639"/>
                    <a:pt x="6648" y="1639"/>
                  </a:cubicBezTo>
                  <a:close/>
                  <a:moveTo>
                    <a:pt x="6648" y="5797"/>
                  </a:moveTo>
                  <a:cubicBezTo>
                    <a:pt x="7121" y="5797"/>
                    <a:pt x="7499" y="6144"/>
                    <a:pt x="7499" y="6616"/>
                  </a:cubicBezTo>
                  <a:cubicBezTo>
                    <a:pt x="7499" y="7089"/>
                    <a:pt x="7121" y="7435"/>
                    <a:pt x="6648" y="7435"/>
                  </a:cubicBezTo>
                  <a:cubicBezTo>
                    <a:pt x="6207" y="7435"/>
                    <a:pt x="5829" y="7089"/>
                    <a:pt x="5829" y="6616"/>
                  </a:cubicBezTo>
                  <a:cubicBezTo>
                    <a:pt x="5829" y="6144"/>
                    <a:pt x="6207" y="5797"/>
                    <a:pt x="6648" y="5797"/>
                  </a:cubicBezTo>
                  <a:close/>
                  <a:moveTo>
                    <a:pt x="3372" y="4947"/>
                  </a:moveTo>
                  <a:cubicBezTo>
                    <a:pt x="4254" y="4947"/>
                    <a:pt x="5010" y="5703"/>
                    <a:pt x="5010" y="6616"/>
                  </a:cubicBezTo>
                  <a:cubicBezTo>
                    <a:pt x="5010" y="7530"/>
                    <a:pt x="4254" y="8255"/>
                    <a:pt x="3372" y="8255"/>
                  </a:cubicBezTo>
                  <a:cubicBezTo>
                    <a:pt x="2458" y="8255"/>
                    <a:pt x="1702" y="7530"/>
                    <a:pt x="1702" y="6616"/>
                  </a:cubicBezTo>
                  <a:cubicBezTo>
                    <a:pt x="1702" y="5703"/>
                    <a:pt x="2395" y="4947"/>
                    <a:pt x="3372" y="4947"/>
                  </a:cubicBezTo>
                  <a:close/>
                  <a:moveTo>
                    <a:pt x="9956" y="4947"/>
                  </a:moveTo>
                  <a:cubicBezTo>
                    <a:pt x="10870" y="4947"/>
                    <a:pt x="11626" y="5703"/>
                    <a:pt x="11626" y="6616"/>
                  </a:cubicBezTo>
                  <a:cubicBezTo>
                    <a:pt x="11626" y="7530"/>
                    <a:pt x="10870" y="8255"/>
                    <a:pt x="9956" y="8255"/>
                  </a:cubicBezTo>
                  <a:cubicBezTo>
                    <a:pt x="9074" y="8255"/>
                    <a:pt x="8318" y="7530"/>
                    <a:pt x="8318" y="6616"/>
                  </a:cubicBezTo>
                  <a:cubicBezTo>
                    <a:pt x="8318" y="5703"/>
                    <a:pt x="9011" y="4947"/>
                    <a:pt x="9956" y="4947"/>
                  </a:cubicBezTo>
                  <a:close/>
                  <a:moveTo>
                    <a:pt x="6648" y="8255"/>
                  </a:moveTo>
                  <a:cubicBezTo>
                    <a:pt x="7562" y="8255"/>
                    <a:pt x="8318" y="9011"/>
                    <a:pt x="8318" y="9924"/>
                  </a:cubicBezTo>
                  <a:cubicBezTo>
                    <a:pt x="8318" y="10838"/>
                    <a:pt x="7562" y="11563"/>
                    <a:pt x="6648" y="11563"/>
                  </a:cubicBezTo>
                  <a:cubicBezTo>
                    <a:pt x="5766" y="11563"/>
                    <a:pt x="5010" y="10838"/>
                    <a:pt x="5010" y="9924"/>
                  </a:cubicBezTo>
                  <a:cubicBezTo>
                    <a:pt x="5010" y="9011"/>
                    <a:pt x="5766" y="8255"/>
                    <a:pt x="6648" y="8255"/>
                  </a:cubicBezTo>
                  <a:close/>
                  <a:moveTo>
                    <a:pt x="6648" y="0"/>
                  </a:moveTo>
                  <a:cubicBezTo>
                    <a:pt x="2994" y="0"/>
                    <a:pt x="1" y="2962"/>
                    <a:pt x="1" y="6616"/>
                  </a:cubicBezTo>
                  <a:cubicBezTo>
                    <a:pt x="1" y="10271"/>
                    <a:pt x="2994" y="13232"/>
                    <a:pt x="6648" y="13232"/>
                  </a:cubicBezTo>
                  <a:cubicBezTo>
                    <a:pt x="10334" y="13232"/>
                    <a:pt x="13264" y="10271"/>
                    <a:pt x="13264" y="6616"/>
                  </a:cubicBezTo>
                  <a:cubicBezTo>
                    <a:pt x="13264" y="2962"/>
                    <a:pt x="10334" y="0"/>
                    <a:pt x="6648"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78" name="Google Shape;8978;p95"/>
            <p:cNvSpPr/>
            <p:nvPr/>
          </p:nvSpPr>
          <p:spPr>
            <a:xfrm>
              <a:off x="-10630300" y="4237000"/>
              <a:ext cx="41750" cy="41775"/>
            </a:xfrm>
            <a:custGeom>
              <a:avLst/>
              <a:gdLst/>
              <a:ahLst/>
              <a:cxnLst/>
              <a:rect l="l" t="t" r="r" b="b"/>
              <a:pathLst>
                <a:path w="1670" h="1671" extrusionOk="0">
                  <a:moveTo>
                    <a:pt x="819" y="1"/>
                  </a:moveTo>
                  <a:cubicBezTo>
                    <a:pt x="378" y="1"/>
                    <a:pt x="0" y="379"/>
                    <a:pt x="0" y="851"/>
                  </a:cubicBezTo>
                  <a:cubicBezTo>
                    <a:pt x="0" y="1292"/>
                    <a:pt x="378" y="1670"/>
                    <a:pt x="819" y="1670"/>
                  </a:cubicBezTo>
                  <a:cubicBezTo>
                    <a:pt x="1292" y="1670"/>
                    <a:pt x="1670" y="1292"/>
                    <a:pt x="1670" y="851"/>
                  </a:cubicBezTo>
                  <a:cubicBezTo>
                    <a:pt x="1670" y="379"/>
                    <a:pt x="1292" y="1"/>
                    <a:pt x="81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79" name="Google Shape;8979;p95"/>
            <p:cNvSpPr/>
            <p:nvPr/>
          </p:nvSpPr>
          <p:spPr>
            <a:xfrm>
              <a:off x="-10607475" y="4340975"/>
              <a:ext cx="102425" cy="82725"/>
            </a:xfrm>
            <a:custGeom>
              <a:avLst/>
              <a:gdLst/>
              <a:ahLst/>
              <a:cxnLst/>
              <a:rect l="l" t="t" r="r" b="b"/>
              <a:pathLst>
                <a:path w="4097" h="3309" extrusionOk="0">
                  <a:moveTo>
                    <a:pt x="3309" y="0"/>
                  </a:moveTo>
                  <a:cubicBezTo>
                    <a:pt x="2584" y="1418"/>
                    <a:pt x="1418" y="2584"/>
                    <a:pt x="1" y="3308"/>
                  </a:cubicBezTo>
                  <a:lnTo>
                    <a:pt x="3655" y="3308"/>
                  </a:lnTo>
                  <a:cubicBezTo>
                    <a:pt x="3907" y="3308"/>
                    <a:pt x="4096" y="3119"/>
                    <a:pt x="4096" y="2867"/>
                  </a:cubicBezTo>
                  <a:lnTo>
                    <a:pt x="4096" y="378"/>
                  </a:lnTo>
                  <a:cubicBezTo>
                    <a:pt x="4065" y="189"/>
                    <a:pt x="3907" y="0"/>
                    <a:pt x="3655"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980" name="Google Shape;8980;p95"/>
          <p:cNvGrpSpPr/>
          <p:nvPr/>
        </p:nvGrpSpPr>
        <p:grpSpPr>
          <a:xfrm>
            <a:off x="8293007" y="4296665"/>
            <a:ext cx="336371" cy="473935"/>
            <a:chOff x="-9039300" y="3614000"/>
            <a:chExt cx="250475" cy="352875"/>
          </a:xfrm>
        </p:grpSpPr>
        <p:sp>
          <p:nvSpPr>
            <p:cNvPr id="8981" name="Google Shape;8981;p95"/>
            <p:cNvSpPr/>
            <p:nvPr/>
          </p:nvSpPr>
          <p:spPr>
            <a:xfrm>
              <a:off x="-8944000" y="3614000"/>
              <a:ext cx="63025" cy="63025"/>
            </a:xfrm>
            <a:custGeom>
              <a:avLst/>
              <a:gdLst/>
              <a:ahLst/>
              <a:cxnLst/>
              <a:rect l="l" t="t" r="r" b="b"/>
              <a:pathLst>
                <a:path w="2521" h="2521" extrusionOk="0">
                  <a:moveTo>
                    <a:pt x="1260" y="0"/>
                  </a:moveTo>
                  <a:cubicBezTo>
                    <a:pt x="567" y="0"/>
                    <a:pt x="0" y="567"/>
                    <a:pt x="0" y="1261"/>
                  </a:cubicBezTo>
                  <a:cubicBezTo>
                    <a:pt x="0" y="1954"/>
                    <a:pt x="567" y="2521"/>
                    <a:pt x="1260" y="2521"/>
                  </a:cubicBezTo>
                  <a:cubicBezTo>
                    <a:pt x="1985" y="2521"/>
                    <a:pt x="2521" y="1954"/>
                    <a:pt x="2521" y="1261"/>
                  </a:cubicBezTo>
                  <a:cubicBezTo>
                    <a:pt x="2521" y="567"/>
                    <a:pt x="1985" y="0"/>
                    <a:pt x="126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82" name="Google Shape;8982;p95"/>
            <p:cNvSpPr/>
            <p:nvPr/>
          </p:nvSpPr>
          <p:spPr>
            <a:xfrm>
              <a:off x="-9039300" y="3696700"/>
              <a:ext cx="250475" cy="270175"/>
            </a:xfrm>
            <a:custGeom>
              <a:avLst/>
              <a:gdLst/>
              <a:ahLst/>
              <a:cxnLst/>
              <a:rect l="l" t="t" r="r" b="b"/>
              <a:pathLst>
                <a:path w="10019" h="10807" extrusionOk="0">
                  <a:moveTo>
                    <a:pt x="914" y="0"/>
                  </a:moveTo>
                  <a:cubicBezTo>
                    <a:pt x="473" y="32"/>
                    <a:pt x="126" y="410"/>
                    <a:pt x="126" y="883"/>
                  </a:cubicBezTo>
                  <a:cubicBezTo>
                    <a:pt x="126" y="1355"/>
                    <a:pt x="473" y="1702"/>
                    <a:pt x="945" y="1702"/>
                  </a:cubicBezTo>
                  <a:lnTo>
                    <a:pt x="4253" y="1702"/>
                  </a:lnTo>
                  <a:lnTo>
                    <a:pt x="4253" y="4033"/>
                  </a:lnTo>
                  <a:lnTo>
                    <a:pt x="441" y="6868"/>
                  </a:lnTo>
                  <a:cubicBezTo>
                    <a:pt x="95" y="7120"/>
                    <a:pt x="0" y="7656"/>
                    <a:pt x="284" y="8003"/>
                  </a:cubicBezTo>
                  <a:cubicBezTo>
                    <a:pt x="453" y="8210"/>
                    <a:pt x="713" y="8327"/>
                    <a:pt x="962" y="8327"/>
                  </a:cubicBezTo>
                  <a:cubicBezTo>
                    <a:pt x="1129" y="8327"/>
                    <a:pt x="1291" y="8274"/>
                    <a:pt x="1418" y="8160"/>
                  </a:cubicBezTo>
                  <a:lnTo>
                    <a:pt x="4222" y="6018"/>
                  </a:lnTo>
                  <a:lnTo>
                    <a:pt x="4222" y="9956"/>
                  </a:lnTo>
                  <a:cubicBezTo>
                    <a:pt x="4222" y="10428"/>
                    <a:pt x="4568" y="10807"/>
                    <a:pt x="5041" y="10807"/>
                  </a:cubicBezTo>
                  <a:cubicBezTo>
                    <a:pt x="5513" y="10807"/>
                    <a:pt x="5860" y="10460"/>
                    <a:pt x="5860" y="9956"/>
                  </a:cubicBezTo>
                  <a:lnTo>
                    <a:pt x="5860" y="1670"/>
                  </a:lnTo>
                  <a:lnTo>
                    <a:pt x="9168" y="1670"/>
                  </a:lnTo>
                  <a:cubicBezTo>
                    <a:pt x="9641" y="1670"/>
                    <a:pt x="10019" y="1292"/>
                    <a:pt x="10019" y="820"/>
                  </a:cubicBezTo>
                  <a:cubicBezTo>
                    <a:pt x="10019" y="347"/>
                    <a:pt x="9641" y="0"/>
                    <a:pt x="9168"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983" name="Google Shape;8983;p95"/>
          <p:cNvGrpSpPr/>
          <p:nvPr/>
        </p:nvGrpSpPr>
        <p:grpSpPr>
          <a:xfrm>
            <a:off x="10602295" y="4326316"/>
            <a:ext cx="472847" cy="472893"/>
            <a:chOff x="-9088150" y="4049550"/>
            <a:chExt cx="352100" cy="352100"/>
          </a:xfrm>
        </p:grpSpPr>
        <p:sp>
          <p:nvSpPr>
            <p:cNvPr id="8984" name="Google Shape;8984;p95"/>
            <p:cNvSpPr/>
            <p:nvPr/>
          </p:nvSpPr>
          <p:spPr>
            <a:xfrm>
              <a:off x="-9047975" y="4049550"/>
              <a:ext cx="290650" cy="165425"/>
            </a:xfrm>
            <a:custGeom>
              <a:avLst/>
              <a:gdLst/>
              <a:ahLst/>
              <a:cxnLst/>
              <a:rect l="l" t="t" r="r" b="b"/>
              <a:pathLst>
                <a:path w="11626" h="6617" extrusionOk="0">
                  <a:moveTo>
                    <a:pt x="473" y="1"/>
                  </a:moveTo>
                  <a:cubicBezTo>
                    <a:pt x="316" y="1"/>
                    <a:pt x="158" y="64"/>
                    <a:pt x="64" y="221"/>
                  </a:cubicBezTo>
                  <a:cubicBezTo>
                    <a:pt x="1" y="379"/>
                    <a:pt x="32" y="536"/>
                    <a:pt x="158" y="662"/>
                  </a:cubicBezTo>
                  <a:lnTo>
                    <a:pt x="3340" y="4317"/>
                  </a:lnTo>
                  <a:lnTo>
                    <a:pt x="3340" y="2048"/>
                  </a:lnTo>
                  <a:cubicBezTo>
                    <a:pt x="3340" y="1796"/>
                    <a:pt x="3529" y="1639"/>
                    <a:pt x="3781" y="1639"/>
                  </a:cubicBezTo>
                  <a:cubicBezTo>
                    <a:pt x="4002" y="1639"/>
                    <a:pt x="4159" y="1859"/>
                    <a:pt x="4159" y="2048"/>
                  </a:cubicBezTo>
                  <a:lnTo>
                    <a:pt x="4159" y="5262"/>
                  </a:lnTo>
                  <a:lnTo>
                    <a:pt x="5325" y="6617"/>
                  </a:lnTo>
                  <a:lnTo>
                    <a:pt x="10744" y="6617"/>
                  </a:lnTo>
                  <a:cubicBezTo>
                    <a:pt x="11311" y="6112"/>
                    <a:pt x="11626" y="5356"/>
                    <a:pt x="11626" y="4537"/>
                  </a:cubicBezTo>
                  <a:cubicBezTo>
                    <a:pt x="11626" y="2899"/>
                    <a:pt x="10303" y="1607"/>
                    <a:pt x="8727" y="1607"/>
                  </a:cubicBezTo>
                  <a:lnTo>
                    <a:pt x="7751" y="1607"/>
                  </a:lnTo>
                  <a:cubicBezTo>
                    <a:pt x="7436" y="1607"/>
                    <a:pt x="7121" y="1481"/>
                    <a:pt x="6900" y="1261"/>
                  </a:cubicBezTo>
                  <a:lnTo>
                    <a:pt x="6207" y="599"/>
                  </a:lnTo>
                  <a:cubicBezTo>
                    <a:pt x="5829" y="190"/>
                    <a:pt x="5325" y="1"/>
                    <a:pt x="4758"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85" name="Google Shape;8985;p95"/>
            <p:cNvSpPr/>
            <p:nvPr/>
          </p:nvSpPr>
          <p:spPr>
            <a:xfrm>
              <a:off x="-8964475" y="4157450"/>
              <a:ext cx="20500" cy="57525"/>
            </a:xfrm>
            <a:custGeom>
              <a:avLst/>
              <a:gdLst/>
              <a:ahLst/>
              <a:cxnLst/>
              <a:rect l="l" t="t" r="r" b="b"/>
              <a:pathLst>
                <a:path w="820" h="2301" extrusionOk="0">
                  <a:moveTo>
                    <a:pt x="0" y="1"/>
                  </a:moveTo>
                  <a:lnTo>
                    <a:pt x="0" y="2301"/>
                  </a:lnTo>
                  <a:lnTo>
                    <a:pt x="819" y="2301"/>
                  </a:lnTo>
                  <a:lnTo>
                    <a:pt x="819" y="946"/>
                  </a:lnTo>
                  <a:lnTo>
                    <a:pt x="0"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86" name="Google Shape;8986;p95"/>
            <p:cNvSpPr/>
            <p:nvPr/>
          </p:nvSpPr>
          <p:spPr>
            <a:xfrm>
              <a:off x="-9088150" y="4235425"/>
              <a:ext cx="352100" cy="82725"/>
            </a:xfrm>
            <a:custGeom>
              <a:avLst/>
              <a:gdLst/>
              <a:ahLst/>
              <a:cxnLst/>
              <a:rect l="l" t="t" r="r" b="b"/>
              <a:pathLst>
                <a:path w="14084" h="3309" extrusionOk="0">
                  <a:moveTo>
                    <a:pt x="2868" y="1"/>
                  </a:moveTo>
                  <a:cubicBezTo>
                    <a:pt x="2206" y="1"/>
                    <a:pt x="1639" y="568"/>
                    <a:pt x="1639" y="1229"/>
                  </a:cubicBezTo>
                  <a:lnTo>
                    <a:pt x="1639" y="1670"/>
                  </a:lnTo>
                  <a:lnTo>
                    <a:pt x="820" y="1670"/>
                  </a:lnTo>
                  <a:cubicBezTo>
                    <a:pt x="347" y="1670"/>
                    <a:pt x="1" y="2017"/>
                    <a:pt x="1" y="2490"/>
                  </a:cubicBezTo>
                  <a:lnTo>
                    <a:pt x="1" y="2868"/>
                  </a:lnTo>
                  <a:cubicBezTo>
                    <a:pt x="1" y="3120"/>
                    <a:pt x="190" y="3309"/>
                    <a:pt x="379" y="3309"/>
                  </a:cubicBezTo>
                  <a:lnTo>
                    <a:pt x="13264" y="3309"/>
                  </a:lnTo>
                  <a:cubicBezTo>
                    <a:pt x="13737" y="3309"/>
                    <a:pt x="14083" y="2962"/>
                    <a:pt x="14083" y="2490"/>
                  </a:cubicBezTo>
                  <a:lnTo>
                    <a:pt x="14083" y="410"/>
                  </a:lnTo>
                  <a:cubicBezTo>
                    <a:pt x="14083" y="158"/>
                    <a:pt x="13894" y="1"/>
                    <a:pt x="13642"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87" name="Google Shape;8987;p95"/>
            <p:cNvSpPr/>
            <p:nvPr/>
          </p:nvSpPr>
          <p:spPr>
            <a:xfrm>
              <a:off x="-9064525" y="4338600"/>
              <a:ext cx="53600" cy="63050"/>
            </a:xfrm>
            <a:custGeom>
              <a:avLst/>
              <a:gdLst/>
              <a:ahLst/>
              <a:cxnLst/>
              <a:rect l="l" t="t" r="r" b="b"/>
              <a:pathLst>
                <a:path w="2144" h="2522" extrusionOk="0">
                  <a:moveTo>
                    <a:pt x="1" y="1"/>
                  </a:moveTo>
                  <a:lnTo>
                    <a:pt x="253" y="2175"/>
                  </a:lnTo>
                  <a:cubicBezTo>
                    <a:pt x="316" y="2364"/>
                    <a:pt x="473" y="2521"/>
                    <a:pt x="663" y="2521"/>
                  </a:cubicBezTo>
                  <a:lnTo>
                    <a:pt x="1482" y="2521"/>
                  </a:lnTo>
                  <a:cubicBezTo>
                    <a:pt x="1671" y="2521"/>
                    <a:pt x="1891" y="2364"/>
                    <a:pt x="1891" y="2175"/>
                  </a:cubicBezTo>
                  <a:lnTo>
                    <a:pt x="2143"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88" name="Google Shape;8988;p95"/>
            <p:cNvSpPr/>
            <p:nvPr/>
          </p:nvSpPr>
          <p:spPr>
            <a:xfrm>
              <a:off x="-8898325" y="4338600"/>
              <a:ext cx="54375" cy="63050"/>
            </a:xfrm>
            <a:custGeom>
              <a:avLst/>
              <a:gdLst/>
              <a:ahLst/>
              <a:cxnLst/>
              <a:rect l="l" t="t" r="r" b="b"/>
              <a:pathLst>
                <a:path w="2175" h="2522" extrusionOk="0">
                  <a:moveTo>
                    <a:pt x="0" y="1"/>
                  </a:moveTo>
                  <a:lnTo>
                    <a:pt x="284" y="2175"/>
                  </a:lnTo>
                  <a:cubicBezTo>
                    <a:pt x="284" y="2364"/>
                    <a:pt x="473" y="2521"/>
                    <a:pt x="662" y="2521"/>
                  </a:cubicBezTo>
                  <a:lnTo>
                    <a:pt x="1481" y="2521"/>
                  </a:lnTo>
                  <a:cubicBezTo>
                    <a:pt x="1702" y="2521"/>
                    <a:pt x="1891" y="2364"/>
                    <a:pt x="1891" y="2175"/>
                  </a:cubicBezTo>
                  <a:lnTo>
                    <a:pt x="2174"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89" name="Google Shape;8989;p95"/>
            <p:cNvSpPr/>
            <p:nvPr/>
          </p:nvSpPr>
          <p:spPr>
            <a:xfrm>
              <a:off x="-8814850" y="4338600"/>
              <a:ext cx="54375" cy="63050"/>
            </a:xfrm>
            <a:custGeom>
              <a:avLst/>
              <a:gdLst/>
              <a:ahLst/>
              <a:cxnLst/>
              <a:rect l="l" t="t" r="r" b="b"/>
              <a:pathLst>
                <a:path w="2175" h="2522" extrusionOk="0">
                  <a:moveTo>
                    <a:pt x="1" y="1"/>
                  </a:moveTo>
                  <a:lnTo>
                    <a:pt x="285" y="2175"/>
                  </a:lnTo>
                  <a:cubicBezTo>
                    <a:pt x="285" y="2364"/>
                    <a:pt x="442" y="2521"/>
                    <a:pt x="663" y="2521"/>
                  </a:cubicBezTo>
                  <a:lnTo>
                    <a:pt x="1513" y="2521"/>
                  </a:lnTo>
                  <a:cubicBezTo>
                    <a:pt x="1702" y="2521"/>
                    <a:pt x="1891" y="2364"/>
                    <a:pt x="1891" y="2175"/>
                  </a:cubicBezTo>
                  <a:lnTo>
                    <a:pt x="2175"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990" name="Google Shape;8990;p95"/>
          <p:cNvGrpSpPr/>
          <p:nvPr/>
        </p:nvGrpSpPr>
        <p:grpSpPr>
          <a:xfrm>
            <a:off x="9448114" y="3662627"/>
            <a:ext cx="421009" cy="472893"/>
            <a:chOff x="-8191825" y="3174500"/>
            <a:chExt cx="313500" cy="352100"/>
          </a:xfrm>
        </p:grpSpPr>
        <p:sp>
          <p:nvSpPr>
            <p:cNvPr id="8991" name="Google Shape;8991;p95"/>
            <p:cNvSpPr/>
            <p:nvPr/>
          </p:nvSpPr>
          <p:spPr>
            <a:xfrm>
              <a:off x="-8191825" y="3486400"/>
              <a:ext cx="310350" cy="40200"/>
            </a:xfrm>
            <a:custGeom>
              <a:avLst/>
              <a:gdLst/>
              <a:ahLst/>
              <a:cxnLst/>
              <a:rect l="l" t="t" r="r" b="b"/>
              <a:pathLst>
                <a:path w="12414" h="1608" extrusionOk="0">
                  <a:moveTo>
                    <a:pt x="0" y="1"/>
                  </a:moveTo>
                  <a:lnTo>
                    <a:pt x="0" y="1229"/>
                  </a:lnTo>
                  <a:lnTo>
                    <a:pt x="63" y="1229"/>
                  </a:lnTo>
                  <a:cubicBezTo>
                    <a:pt x="63" y="1450"/>
                    <a:pt x="252" y="1607"/>
                    <a:pt x="441" y="1607"/>
                  </a:cubicBezTo>
                  <a:lnTo>
                    <a:pt x="12035" y="1607"/>
                  </a:lnTo>
                  <a:cubicBezTo>
                    <a:pt x="12256" y="1607"/>
                    <a:pt x="12413" y="1418"/>
                    <a:pt x="12413" y="1229"/>
                  </a:cubicBezTo>
                  <a:lnTo>
                    <a:pt x="12413"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92" name="Google Shape;8992;p95"/>
            <p:cNvSpPr/>
            <p:nvPr/>
          </p:nvSpPr>
          <p:spPr>
            <a:xfrm>
              <a:off x="-8188675" y="3318650"/>
              <a:ext cx="310350" cy="146500"/>
            </a:xfrm>
            <a:custGeom>
              <a:avLst/>
              <a:gdLst/>
              <a:ahLst/>
              <a:cxnLst/>
              <a:rect l="l" t="t" r="r" b="b"/>
              <a:pathLst>
                <a:path w="12414" h="5860" extrusionOk="0">
                  <a:moveTo>
                    <a:pt x="5199" y="0"/>
                  </a:moveTo>
                  <a:lnTo>
                    <a:pt x="4096" y="2237"/>
                  </a:lnTo>
                  <a:cubicBezTo>
                    <a:pt x="4024" y="2404"/>
                    <a:pt x="3863" y="2481"/>
                    <a:pt x="3706" y="2481"/>
                  </a:cubicBezTo>
                  <a:cubicBezTo>
                    <a:pt x="3656" y="2481"/>
                    <a:pt x="3606" y="2473"/>
                    <a:pt x="3560" y="2457"/>
                  </a:cubicBezTo>
                  <a:cubicBezTo>
                    <a:pt x="3371" y="2331"/>
                    <a:pt x="3277" y="2111"/>
                    <a:pt x="3371" y="1890"/>
                  </a:cubicBezTo>
                  <a:lnTo>
                    <a:pt x="4222" y="126"/>
                  </a:lnTo>
                  <a:lnTo>
                    <a:pt x="4222" y="126"/>
                  </a:lnTo>
                  <a:cubicBezTo>
                    <a:pt x="1828" y="630"/>
                    <a:pt x="0" y="2836"/>
                    <a:pt x="0" y="5450"/>
                  </a:cubicBezTo>
                  <a:lnTo>
                    <a:pt x="0" y="5860"/>
                  </a:lnTo>
                  <a:lnTo>
                    <a:pt x="12413" y="5860"/>
                  </a:lnTo>
                  <a:lnTo>
                    <a:pt x="12413" y="5450"/>
                  </a:lnTo>
                  <a:cubicBezTo>
                    <a:pt x="12319" y="2836"/>
                    <a:pt x="10523" y="630"/>
                    <a:pt x="8129" y="126"/>
                  </a:cubicBezTo>
                  <a:lnTo>
                    <a:pt x="8129" y="126"/>
                  </a:lnTo>
                  <a:lnTo>
                    <a:pt x="8979" y="1890"/>
                  </a:lnTo>
                  <a:cubicBezTo>
                    <a:pt x="9105" y="2111"/>
                    <a:pt x="8979" y="2331"/>
                    <a:pt x="8790" y="2457"/>
                  </a:cubicBezTo>
                  <a:cubicBezTo>
                    <a:pt x="8741" y="2482"/>
                    <a:pt x="8685" y="2494"/>
                    <a:pt x="8628" y="2494"/>
                  </a:cubicBezTo>
                  <a:cubicBezTo>
                    <a:pt x="8468" y="2494"/>
                    <a:pt x="8301" y="2400"/>
                    <a:pt x="8255" y="2237"/>
                  </a:cubicBezTo>
                  <a:lnTo>
                    <a:pt x="7152" y="0"/>
                  </a:lnTo>
                  <a:lnTo>
                    <a:pt x="6585" y="0"/>
                  </a:lnTo>
                  <a:lnTo>
                    <a:pt x="6585" y="2899"/>
                  </a:lnTo>
                  <a:cubicBezTo>
                    <a:pt x="6585" y="3119"/>
                    <a:pt x="6396" y="3308"/>
                    <a:pt x="6207" y="3308"/>
                  </a:cubicBezTo>
                  <a:cubicBezTo>
                    <a:pt x="5955" y="3308"/>
                    <a:pt x="5797" y="3119"/>
                    <a:pt x="5797" y="2899"/>
                  </a:cubicBezTo>
                  <a:lnTo>
                    <a:pt x="5797"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93" name="Google Shape;8993;p95"/>
            <p:cNvSpPr/>
            <p:nvPr/>
          </p:nvSpPr>
          <p:spPr>
            <a:xfrm>
              <a:off x="-8169775" y="3174500"/>
              <a:ext cx="267825" cy="129975"/>
            </a:xfrm>
            <a:custGeom>
              <a:avLst/>
              <a:gdLst/>
              <a:ahLst/>
              <a:cxnLst/>
              <a:rect l="l" t="t" r="r" b="b"/>
              <a:pathLst>
                <a:path w="10713" h="5199" extrusionOk="0">
                  <a:moveTo>
                    <a:pt x="1639" y="1"/>
                  </a:moveTo>
                  <a:cubicBezTo>
                    <a:pt x="757" y="1"/>
                    <a:pt x="1" y="725"/>
                    <a:pt x="1" y="1639"/>
                  </a:cubicBezTo>
                  <a:lnTo>
                    <a:pt x="1" y="2080"/>
                  </a:lnTo>
                  <a:cubicBezTo>
                    <a:pt x="1" y="2301"/>
                    <a:pt x="190" y="2521"/>
                    <a:pt x="379" y="2521"/>
                  </a:cubicBezTo>
                  <a:lnTo>
                    <a:pt x="2521" y="2521"/>
                  </a:lnTo>
                  <a:lnTo>
                    <a:pt x="3057" y="5199"/>
                  </a:lnTo>
                  <a:cubicBezTo>
                    <a:pt x="3529" y="5073"/>
                    <a:pt x="4002" y="4978"/>
                    <a:pt x="4537" y="4978"/>
                  </a:cubicBezTo>
                  <a:lnTo>
                    <a:pt x="6176" y="4978"/>
                  </a:lnTo>
                  <a:cubicBezTo>
                    <a:pt x="6680" y="4978"/>
                    <a:pt x="7152" y="5073"/>
                    <a:pt x="7625" y="5199"/>
                  </a:cubicBezTo>
                  <a:lnTo>
                    <a:pt x="8192" y="2521"/>
                  </a:lnTo>
                  <a:lnTo>
                    <a:pt x="10303" y="2521"/>
                  </a:lnTo>
                  <a:cubicBezTo>
                    <a:pt x="10555" y="2521"/>
                    <a:pt x="10712" y="2301"/>
                    <a:pt x="10712" y="2080"/>
                  </a:cubicBezTo>
                  <a:lnTo>
                    <a:pt x="10712" y="1639"/>
                  </a:lnTo>
                  <a:cubicBezTo>
                    <a:pt x="10712" y="725"/>
                    <a:pt x="9956" y="1"/>
                    <a:pt x="9042" y="1"/>
                  </a:cubicBezTo>
                  <a:cubicBezTo>
                    <a:pt x="8160" y="1"/>
                    <a:pt x="7404" y="725"/>
                    <a:pt x="7404" y="1639"/>
                  </a:cubicBezTo>
                  <a:lnTo>
                    <a:pt x="7310" y="1639"/>
                  </a:lnTo>
                  <a:cubicBezTo>
                    <a:pt x="6617" y="1639"/>
                    <a:pt x="5892" y="1891"/>
                    <a:pt x="5325" y="2364"/>
                  </a:cubicBezTo>
                  <a:cubicBezTo>
                    <a:pt x="4852" y="1891"/>
                    <a:pt x="4128" y="1639"/>
                    <a:pt x="3372" y="1639"/>
                  </a:cubicBezTo>
                  <a:lnTo>
                    <a:pt x="3309" y="1639"/>
                  </a:lnTo>
                  <a:cubicBezTo>
                    <a:pt x="3309" y="725"/>
                    <a:pt x="2552" y="1"/>
                    <a:pt x="163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994" name="Google Shape;8994;p95"/>
          <p:cNvGrpSpPr/>
          <p:nvPr/>
        </p:nvGrpSpPr>
        <p:grpSpPr>
          <a:xfrm>
            <a:off x="6447258" y="1849989"/>
            <a:ext cx="474961" cy="473297"/>
            <a:chOff x="-13947000" y="3212800"/>
            <a:chExt cx="353675" cy="352400"/>
          </a:xfrm>
        </p:grpSpPr>
        <p:sp>
          <p:nvSpPr>
            <p:cNvPr id="8995" name="Google Shape;8995;p95"/>
            <p:cNvSpPr/>
            <p:nvPr/>
          </p:nvSpPr>
          <p:spPr>
            <a:xfrm>
              <a:off x="-13947000" y="3212800"/>
              <a:ext cx="229225" cy="268125"/>
            </a:xfrm>
            <a:custGeom>
              <a:avLst/>
              <a:gdLst/>
              <a:ahLst/>
              <a:cxnLst/>
              <a:rect l="l" t="t" r="r" b="b"/>
              <a:pathLst>
                <a:path w="9169" h="10725" extrusionOk="0">
                  <a:moveTo>
                    <a:pt x="2959" y="2501"/>
                  </a:moveTo>
                  <a:cubicBezTo>
                    <a:pt x="3099" y="2501"/>
                    <a:pt x="3225" y="2585"/>
                    <a:pt x="3309" y="2753"/>
                  </a:cubicBezTo>
                  <a:cubicBezTo>
                    <a:pt x="3435" y="2942"/>
                    <a:pt x="3309" y="3194"/>
                    <a:pt x="3120" y="3289"/>
                  </a:cubicBezTo>
                  <a:lnTo>
                    <a:pt x="1450" y="4140"/>
                  </a:lnTo>
                  <a:cubicBezTo>
                    <a:pt x="1404" y="4155"/>
                    <a:pt x="1354" y="4163"/>
                    <a:pt x="1304" y="4163"/>
                  </a:cubicBezTo>
                  <a:cubicBezTo>
                    <a:pt x="1148" y="4163"/>
                    <a:pt x="986" y="4086"/>
                    <a:pt x="914" y="3919"/>
                  </a:cubicBezTo>
                  <a:cubicBezTo>
                    <a:pt x="788" y="3730"/>
                    <a:pt x="914" y="3509"/>
                    <a:pt x="1103" y="3383"/>
                  </a:cubicBezTo>
                  <a:lnTo>
                    <a:pt x="2742" y="2564"/>
                  </a:lnTo>
                  <a:cubicBezTo>
                    <a:pt x="2815" y="2522"/>
                    <a:pt x="2889" y="2501"/>
                    <a:pt x="2959" y="2501"/>
                  </a:cubicBezTo>
                  <a:close/>
                  <a:moveTo>
                    <a:pt x="416" y="0"/>
                  </a:moveTo>
                  <a:cubicBezTo>
                    <a:pt x="338" y="0"/>
                    <a:pt x="259" y="23"/>
                    <a:pt x="190" y="75"/>
                  </a:cubicBezTo>
                  <a:cubicBezTo>
                    <a:pt x="64" y="138"/>
                    <a:pt x="1" y="264"/>
                    <a:pt x="1" y="422"/>
                  </a:cubicBezTo>
                  <a:lnTo>
                    <a:pt x="1" y="5337"/>
                  </a:lnTo>
                  <a:cubicBezTo>
                    <a:pt x="32" y="7952"/>
                    <a:pt x="1922" y="10220"/>
                    <a:pt x="4537" y="10724"/>
                  </a:cubicBezTo>
                  <a:lnTo>
                    <a:pt x="4569" y="10724"/>
                  </a:lnTo>
                  <a:cubicBezTo>
                    <a:pt x="4317" y="10062"/>
                    <a:pt x="4159" y="9369"/>
                    <a:pt x="4159" y="8613"/>
                  </a:cubicBezTo>
                  <a:lnTo>
                    <a:pt x="4159" y="7511"/>
                  </a:lnTo>
                  <a:cubicBezTo>
                    <a:pt x="3813" y="7574"/>
                    <a:pt x="3498" y="7763"/>
                    <a:pt x="3214" y="8015"/>
                  </a:cubicBezTo>
                  <a:cubicBezTo>
                    <a:pt x="3135" y="8093"/>
                    <a:pt x="3033" y="8133"/>
                    <a:pt x="2931" y="8133"/>
                  </a:cubicBezTo>
                  <a:cubicBezTo>
                    <a:pt x="2828" y="8133"/>
                    <a:pt x="2726" y="8093"/>
                    <a:pt x="2647" y="8015"/>
                  </a:cubicBezTo>
                  <a:cubicBezTo>
                    <a:pt x="2490" y="7857"/>
                    <a:pt x="2490" y="7574"/>
                    <a:pt x="2647" y="7448"/>
                  </a:cubicBezTo>
                  <a:cubicBezTo>
                    <a:pt x="3057" y="7006"/>
                    <a:pt x="3592" y="6754"/>
                    <a:pt x="4159" y="6691"/>
                  </a:cubicBezTo>
                  <a:lnTo>
                    <a:pt x="4159" y="3761"/>
                  </a:lnTo>
                  <a:cubicBezTo>
                    <a:pt x="4159" y="3068"/>
                    <a:pt x="4726" y="2564"/>
                    <a:pt x="5420" y="2564"/>
                  </a:cubicBezTo>
                  <a:cubicBezTo>
                    <a:pt x="5577" y="2564"/>
                    <a:pt x="5735" y="2596"/>
                    <a:pt x="5892" y="2627"/>
                  </a:cubicBezTo>
                  <a:cubicBezTo>
                    <a:pt x="6932" y="3068"/>
                    <a:pt x="8066" y="3257"/>
                    <a:pt x="9169" y="3289"/>
                  </a:cubicBezTo>
                  <a:lnTo>
                    <a:pt x="9169" y="422"/>
                  </a:lnTo>
                  <a:cubicBezTo>
                    <a:pt x="9169" y="296"/>
                    <a:pt x="9106" y="138"/>
                    <a:pt x="8980" y="75"/>
                  </a:cubicBezTo>
                  <a:cubicBezTo>
                    <a:pt x="8910" y="23"/>
                    <a:pt x="8831" y="0"/>
                    <a:pt x="8753" y="0"/>
                  </a:cubicBezTo>
                  <a:cubicBezTo>
                    <a:pt x="8690" y="0"/>
                    <a:pt x="8627" y="16"/>
                    <a:pt x="8570" y="44"/>
                  </a:cubicBezTo>
                  <a:cubicBezTo>
                    <a:pt x="7294" y="548"/>
                    <a:pt x="5939" y="800"/>
                    <a:pt x="4585" y="800"/>
                  </a:cubicBezTo>
                  <a:cubicBezTo>
                    <a:pt x="3230" y="800"/>
                    <a:pt x="1875" y="548"/>
                    <a:pt x="599" y="44"/>
                  </a:cubicBezTo>
                  <a:cubicBezTo>
                    <a:pt x="543" y="16"/>
                    <a:pt x="480" y="0"/>
                    <a:pt x="41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96" name="Google Shape;8996;p95"/>
            <p:cNvSpPr/>
            <p:nvPr/>
          </p:nvSpPr>
          <p:spPr>
            <a:xfrm>
              <a:off x="-13821775" y="3295600"/>
              <a:ext cx="228450" cy="269600"/>
            </a:xfrm>
            <a:custGeom>
              <a:avLst/>
              <a:gdLst/>
              <a:ahLst/>
              <a:cxnLst/>
              <a:rect l="l" t="t" r="r" b="b"/>
              <a:pathLst>
                <a:path w="9138" h="10784" extrusionOk="0">
                  <a:moveTo>
                    <a:pt x="2108" y="3311"/>
                  </a:moveTo>
                  <a:cubicBezTo>
                    <a:pt x="2163" y="3311"/>
                    <a:pt x="2219" y="3323"/>
                    <a:pt x="2269" y="3348"/>
                  </a:cubicBezTo>
                  <a:lnTo>
                    <a:pt x="3939" y="4167"/>
                  </a:lnTo>
                  <a:cubicBezTo>
                    <a:pt x="4128" y="4293"/>
                    <a:pt x="4191" y="4514"/>
                    <a:pt x="4128" y="4703"/>
                  </a:cubicBezTo>
                  <a:cubicBezTo>
                    <a:pt x="4033" y="4870"/>
                    <a:pt x="3883" y="4946"/>
                    <a:pt x="3720" y="4946"/>
                  </a:cubicBezTo>
                  <a:cubicBezTo>
                    <a:pt x="3668" y="4946"/>
                    <a:pt x="3615" y="4938"/>
                    <a:pt x="3561" y="4923"/>
                  </a:cubicBezTo>
                  <a:lnTo>
                    <a:pt x="1923" y="4073"/>
                  </a:lnTo>
                  <a:cubicBezTo>
                    <a:pt x="1734" y="4010"/>
                    <a:pt x="1639" y="3726"/>
                    <a:pt x="1734" y="3537"/>
                  </a:cubicBezTo>
                  <a:cubicBezTo>
                    <a:pt x="1803" y="3399"/>
                    <a:pt x="1957" y="3311"/>
                    <a:pt x="2108" y="3311"/>
                  </a:cubicBezTo>
                  <a:close/>
                  <a:moveTo>
                    <a:pt x="7086" y="3316"/>
                  </a:moveTo>
                  <a:cubicBezTo>
                    <a:pt x="7226" y="3316"/>
                    <a:pt x="7352" y="3400"/>
                    <a:pt x="7436" y="3568"/>
                  </a:cubicBezTo>
                  <a:cubicBezTo>
                    <a:pt x="7562" y="3758"/>
                    <a:pt x="7436" y="4010"/>
                    <a:pt x="7247" y="4104"/>
                  </a:cubicBezTo>
                  <a:lnTo>
                    <a:pt x="5577" y="4955"/>
                  </a:lnTo>
                  <a:cubicBezTo>
                    <a:pt x="5528" y="4979"/>
                    <a:pt x="5472" y="4991"/>
                    <a:pt x="5415" y="4991"/>
                  </a:cubicBezTo>
                  <a:cubicBezTo>
                    <a:pt x="5255" y="4991"/>
                    <a:pt x="5088" y="4897"/>
                    <a:pt x="5042" y="4734"/>
                  </a:cubicBezTo>
                  <a:cubicBezTo>
                    <a:pt x="4947" y="4514"/>
                    <a:pt x="5042" y="4262"/>
                    <a:pt x="5231" y="4199"/>
                  </a:cubicBezTo>
                  <a:lnTo>
                    <a:pt x="6869" y="3379"/>
                  </a:lnTo>
                  <a:cubicBezTo>
                    <a:pt x="6943" y="3337"/>
                    <a:pt x="7016" y="3316"/>
                    <a:pt x="7086" y="3316"/>
                  </a:cubicBezTo>
                  <a:close/>
                  <a:moveTo>
                    <a:pt x="6223" y="6632"/>
                  </a:moveTo>
                  <a:cubicBezTo>
                    <a:pt x="6333" y="6632"/>
                    <a:pt x="6444" y="6672"/>
                    <a:pt x="6522" y="6750"/>
                  </a:cubicBezTo>
                  <a:cubicBezTo>
                    <a:pt x="6680" y="6908"/>
                    <a:pt x="6680" y="7192"/>
                    <a:pt x="6522" y="7349"/>
                  </a:cubicBezTo>
                  <a:cubicBezTo>
                    <a:pt x="5987" y="7885"/>
                    <a:pt x="5262" y="8137"/>
                    <a:pt x="4601" y="8137"/>
                  </a:cubicBezTo>
                  <a:cubicBezTo>
                    <a:pt x="3939" y="8137"/>
                    <a:pt x="3183" y="7853"/>
                    <a:pt x="2679" y="7349"/>
                  </a:cubicBezTo>
                  <a:cubicBezTo>
                    <a:pt x="2521" y="7192"/>
                    <a:pt x="2521" y="6908"/>
                    <a:pt x="2679" y="6750"/>
                  </a:cubicBezTo>
                  <a:cubicBezTo>
                    <a:pt x="2758" y="6672"/>
                    <a:pt x="2860" y="6632"/>
                    <a:pt x="2962" y="6632"/>
                  </a:cubicBezTo>
                  <a:cubicBezTo>
                    <a:pt x="3065" y="6632"/>
                    <a:pt x="3167" y="6672"/>
                    <a:pt x="3246" y="6750"/>
                  </a:cubicBezTo>
                  <a:cubicBezTo>
                    <a:pt x="3608" y="7129"/>
                    <a:pt x="4097" y="7318"/>
                    <a:pt x="4585" y="7318"/>
                  </a:cubicBezTo>
                  <a:cubicBezTo>
                    <a:pt x="5073" y="7318"/>
                    <a:pt x="5562" y="7129"/>
                    <a:pt x="5924" y="6750"/>
                  </a:cubicBezTo>
                  <a:cubicBezTo>
                    <a:pt x="6003" y="6672"/>
                    <a:pt x="6113" y="6632"/>
                    <a:pt x="6223" y="6632"/>
                  </a:cubicBezTo>
                  <a:close/>
                  <a:moveTo>
                    <a:pt x="8737" y="0"/>
                  </a:moveTo>
                  <a:cubicBezTo>
                    <a:pt x="8681" y="0"/>
                    <a:pt x="8624" y="13"/>
                    <a:pt x="8570" y="40"/>
                  </a:cubicBezTo>
                  <a:cubicBezTo>
                    <a:pt x="7294" y="544"/>
                    <a:pt x="5932" y="796"/>
                    <a:pt x="4565" y="796"/>
                  </a:cubicBezTo>
                  <a:cubicBezTo>
                    <a:pt x="3199" y="796"/>
                    <a:pt x="1828" y="544"/>
                    <a:pt x="537" y="40"/>
                  </a:cubicBezTo>
                  <a:cubicBezTo>
                    <a:pt x="494" y="22"/>
                    <a:pt x="447" y="13"/>
                    <a:pt x="400" y="13"/>
                  </a:cubicBezTo>
                  <a:cubicBezTo>
                    <a:pt x="205" y="13"/>
                    <a:pt x="1" y="164"/>
                    <a:pt x="1" y="418"/>
                  </a:cubicBezTo>
                  <a:lnTo>
                    <a:pt x="1" y="5301"/>
                  </a:lnTo>
                  <a:cubicBezTo>
                    <a:pt x="1" y="7948"/>
                    <a:pt x="1891" y="10279"/>
                    <a:pt x="4475" y="10783"/>
                  </a:cubicBezTo>
                  <a:lnTo>
                    <a:pt x="4632" y="10783"/>
                  </a:lnTo>
                  <a:cubicBezTo>
                    <a:pt x="7247" y="10247"/>
                    <a:pt x="9137" y="7948"/>
                    <a:pt x="9137" y="5301"/>
                  </a:cubicBezTo>
                  <a:lnTo>
                    <a:pt x="9137" y="418"/>
                  </a:lnTo>
                  <a:cubicBezTo>
                    <a:pt x="9137" y="170"/>
                    <a:pt x="8943" y="0"/>
                    <a:pt x="873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8997" name="Google Shape;8997;p95"/>
          <p:cNvSpPr/>
          <p:nvPr/>
        </p:nvSpPr>
        <p:spPr>
          <a:xfrm>
            <a:off x="6504751" y="3030700"/>
            <a:ext cx="361787" cy="471819"/>
          </a:xfrm>
          <a:custGeom>
            <a:avLst/>
            <a:gdLst/>
            <a:ahLst/>
            <a:cxnLst/>
            <a:rect l="l" t="t" r="r" b="b"/>
            <a:pathLst>
              <a:path w="10776" h="14052" extrusionOk="0">
                <a:moveTo>
                  <a:pt x="5388" y="0"/>
                </a:moveTo>
                <a:cubicBezTo>
                  <a:pt x="3939" y="0"/>
                  <a:pt x="2741" y="1071"/>
                  <a:pt x="2552" y="2489"/>
                </a:cubicBezTo>
                <a:lnTo>
                  <a:pt x="4569" y="2489"/>
                </a:lnTo>
                <a:cubicBezTo>
                  <a:pt x="4789" y="2489"/>
                  <a:pt x="5010" y="2678"/>
                  <a:pt x="5010" y="2867"/>
                </a:cubicBezTo>
                <a:cubicBezTo>
                  <a:pt x="5010" y="3056"/>
                  <a:pt x="4789" y="3277"/>
                  <a:pt x="4569" y="3277"/>
                </a:cubicBezTo>
                <a:lnTo>
                  <a:pt x="2489" y="3277"/>
                </a:lnTo>
                <a:lnTo>
                  <a:pt x="2489" y="4096"/>
                </a:lnTo>
                <a:lnTo>
                  <a:pt x="4569" y="4096"/>
                </a:lnTo>
                <a:cubicBezTo>
                  <a:pt x="4789" y="4096"/>
                  <a:pt x="5010" y="4285"/>
                  <a:pt x="5010" y="4537"/>
                </a:cubicBezTo>
                <a:cubicBezTo>
                  <a:pt x="5010" y="4757"/>
                  <a:pt x="4789" y="4915"/>
                  <a:pt x="4569" y="4915"/>
                </a:cubicBezTo>
                <a:lnTo>
                  <a:pt x="2489" y="4915"/>
                </a:lnTo>
                <a:lnTo>
                  <a:pt x="2489" y="5734"/>
                </a:lnTo>
                <a:lnTo>
                  <a:pt x="4569" y="5734"/>
                </a:lnTo>
                <a:cubicBezTo>
                  <a:pt x="4789" y="5734"/>
                  <a:pt x="5010" y="5955"/>
                  <a:pt x="5010" y="6144"/>
                </a:cubicBezTo>
                <a:cubicBezTo>
                  <a:pt x="5010" y="6396"/>
                  <a:pt x="4789" y="6585"/>
                  <a:pt x="4569" y="6585"/>
                </a:cubicBezTo>
                <a:lnTo>
                  <a:pt x="2552" y="6585"/>
                </a:lnTo>
                <a:cubicBezTo>
                  <a:pt x="2741" y="7845"/>
                  <a:pt x="3750" y="8822"/>
                  <a:pt x="5010" y="9011"/>
                </a:cubicBezTo>
                <a:lnTo>
                  <a:pt x="5010" y="9861"/>
                </a:lnTo>
                <a:cubicBezTo>
                  <a:pt x="2804" y="9641"/>
                  <a:pt x="1072" y="7876"/>
                  <a:pt x="851" y="5671"/>
                </a:cubicBezTo>
                <a:lnTo>
                  <a:pt x="851" y="5671"/>
                </a:lnTo>
                <a:cubicBezTo>
                  <a:pt x="977" y="5703"/>
                  <a:pt x="1135" y="5734"/>
                  <a:pt x="1261" y="5734"/>
                </a:cubicBezTo>
                <a:cubicBezTo>
                  <a:pt x="1418" y="5734"/>
                  <a:pt x="1544" y="5703"/>
                  <a:pt x="1702" y="5671"/>
                </a:cubicBezTo>
                <a:lnTo>
                  <a:pt x="1702" y="3340"/>
                </a:lnTo>
                <a:cubicBezTo>
                  <a:pt x="1576" y="3308"/>
                  <a:pt x="1418" y="3277"/>
                  <a:pt x="1261" y="3277"/>
                </a:cubicBezTo>
                <a:cubicBezTo>
                  <a:pt x="599" y="3277"/>
                  <a:pt x="0" y="3812"/>
                  <a:pt x="0" y="4537"/>
                </a:cubicBezTo>
                <a:lnTo>
                  <a:pt x="0" y="5356"/>
                </a:lnTo>
                <a:cubicBezTo>
                  <a:pt x="0" y="8191"/>
                  <a:pt x="2206" y="10523"/>
                  <a:pt x="4947" y="10712"/>
                </a:cubicBezTo>
                <a:lnTo>
                  <a:pt x="4947" y="11657"/>
                </a:lnTo>
                <a:cubicBezTo>
                  <a:pt x="4002" y="11846"/>
                  <a:pt x="3308" y="12697"/>
                  <a:pt x="3308" y="13673"/>
                </a:cubicBezTo>
                <a:cubicBezTo>
                  <a:pt x="3308" y="13894"/>
                  <a:pt x="3497" y="14051"/>
                  <a:pt x="3750" y="14051"/>
                </a:cubicBezTo>
                <a:lnTo>
                  <a:pt x="7058" y="14051"/>
                </a:lnTo>
                <a:cubicBezTo>
                  <a:pt x="7278" y="14051"/>
                  <a:pt x="7436" y="13862"/>
                  <a:pt x="7436" y="13673"/>
                </a:cubicBezTo>
                <a:cubicBezTo>
                  <a:pt x="7436" y="12697"/>
                  <a:pt x="6743" y="11815"/>
                  <a:pt x="5797" y="11657"/>
                </a:cubicBezTo>
                <a:lnTo>
                  <a:pt x="5797" y="10712"/>
                </a:lnTo>
                <a:cubicBezTo>
                  <a:pt x="8570" y="10523"/>
                  <a:pt x="10775" y="8191"/>
                  <a:pt x="10775" y="5356"/>
                </a:cubicBezTo>
                <a:lnTo>
                  <a:pt x="10775" y="4537"/>
                </a:lnTo>
                <a:cubicBezTo>
                  <a:pt x="10775" y="3875"/>
                  <a:pt x="10240" y="3277"/>
                  <a:pt x="9515" y="3277"/>
                </a:cubicBezTo>
                <a:cubicBezTo>
                  <a:pt x="9357" y="3277"/>
                  <a:pt x="9263" y="3308"/>
                  <a:pt x="9137" y="3340"/>
                </a:cubicBezTo>
                <a:lnTo>
                  <a:pt x="9137" y="5671"/>
                </a:lnTo>
                <a:cubicBezTo>
                  <a:pt x="9263" y="5703"/>
                  <a:pt x="9420" y="5734"/>
                  <a:pt x="9515" y="5734"/>
                </a:cubicBezTo>
                <a:cubicBezTo>
                  <a:pt x="9672" y="5734"/>
                  <a:pt x="9798" y="5703"/>
                  <a:pt x="9925" y="5671"/>
                </a:cubicBezTo>
                <a:lnTo>
                  <a:pt x="9925" y="5671"/>
                </a:lnTo>
                <a:cubicBezTo>
                  <a:pt x="9767" y="7876"/>
                  <a:pt x="8003" y="9641"/>
                  <a:pt x="5797" y="9861"/>
                </a:cubicBezTo>
                <a:lnTo>
                  <a:pt x="5797" y="9011"/>
                </a:lnTo>
                <a:cubicBezTo>
                  <a:pt x="7058" y="8822"/>
                  <a:pt x="8034" y="7845"/>
                  <a:pt x="8223" y="6585"/>
                </a:cubicBezTo>
                <a:lnTo>
                  <a:pt x="6207" y="6585"/>
                </a:lnTo>
                <a:cubicBezTo>
                  <a:pt x="5986" y="6585"/>
                  <a:pt x="5829" y="6396"/>
                  <a:pt x="5829" y="6144"/>
                </a:cubicBezTo>
                <a:cubicBezTo>
                  <a:pt x="5829" y="5892"/>
                  <a:pt x="6018" y="5734"/>
                  <a:pt x="6207" y="5734"/>
                </a:cubicBezTo>
                <a:lnTo>
                  <a:pt x="8318" y="5734"/>
                </a:lnTo>
                <a:lnTo>
                  <a:pt x="8318" y="4915"/>
                </a:lnTo>
                <a:lnTo>
                  <a:pt x="6207" y="4915"/>
                </a:lnTo>
                <a:cubicBezTo>
                  <a:pt x="5986" y="4915"/>
                  <a:pt x="5829" y="4726"/>
                  <a:pt x="5829" y="4537"/>
                </a:cubicBezTo>
                <a:cubicBezTo>
                  <a:pt x="5829" y="4285"/>
                  <a:pt x="6018" y="4096"/>
                  <a:pt x="6207" y="4096"/>
                </a:cubicBezTo>
                <a:lnTo>
                  <a:pt x="8318" y="4096"/>
                </a:lnTo>
                <a:lnTo>
                  <a:pt x="8318" y="3277"/>
                </a:lnTo>
                <a:lnTo>
                  <a:pt x="6207" y="3277"/>
                </a:lnTo>
                <a:cubicBezTo>
                  <a:pt x="5986" y="3277"/>
                  <a:pt x="5829" y="3056"/>
                  <a:pt x="5829" y="2867"/>
                </a:cubicBezTo>
                <a:cubicBezTo>
                  <a:pt x="5829" y="2678"/>
                  <a:pt x="6018" y="2489"/>
                  <a:pt x="6207" y="2489"/>
                </a:cubicBezTo>
                <a:lnTo>
                  <a:pt x="8223" y="2489"/>
                </a:lnTo>
                <a:cubicBezTo>
                  <a:pt x="8034" y="1071"/>
                  <a:pt x="6806" y="0"/>
                  <a:pt x="5388"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8998" name="Google Shape;8998;p95"/>
          <p:cNvGrpSpPr/>
          <p:nvPr/>
        </p:nvGrpSpPr>
        <p:grpSpPr>
          <a:xfrm>
            <a:off x="7037385" y="1849133"/>
            <a:ext cx="474961" cy="475009"/>
            <a:chOff x="-13512225" y="3211525"/>
            <a:chExt cx="353675" cy="353675"/>
          </a:xfrm>
        </p:grpSpPr>
        <p:sp>
          <p:nvSpPr>
            <p:cNvPr id="8999" name="Google Shape;8999;p95"/>
            <p:cNvSpPr/>
            <p:nvPr/>
          </p:nvSpPr>
          <p:spPr>
            <a:xfrm>
              <a:off x="-13283825" y="3482475"/>
              <a:ext cx="125275" cy="82725"/>
            </a:xfrm>
            <a:custGeom>
              <a:avLst/>
              <a:gdLst/>
              <a:ahLst/>
              <a:cxnLst/>
              <a:rect l="l" t="t" r="r" b="b"/>
              <a:pathLst>
                <a:path w="5011" h="3309" extrusionOk="0">
                  <a:moveTo>
                    <a:pt x="1671" y="0"/>
                  </a:moveTo>
                  <a:cubicBezTo>
                    <a:pt x="757" y="0"/>
                    <a:pt x="1" y="725"/>
                    <a:pt x="1" y="1638"/>
                  </a:cubicBezTo>
                  <a:cubicBezTo>
                    <a:pt x="1" y="2552"/>
                    <a:pt x="757" y="3308"/>
                    <a:pt x="1671" y="3308"/>
                  </a:cubicBezTo>
                  <a:cubicBezTo>
                    <a:pt x="2269" y="3308"/>
                    <a:pt x="2584" y="3056"/>
                    <a:pt x="4790" y="1985"/>
                  </a:cubicBezTo>
                  <a:cubicBezTo>
                    <a:pt x="4884" y="1953"/>
                    <a:pt x="5010" y="1796"/>
                    <a:pt x="5010" y="1638"/>
                  </a:cubicBezTo>
                  <a:cubicBezTo>
                    <a:pt x="5010" y="1481"/>
                    <a:pt x="4947" y="1323"/>
                    <a:pt x="4790" y="1292"/>
                  </a:cubicBezTo>
                  <a:cubicBezTo>
                    <a:pt x="2584" y="221"/>
                    <a:pt x="2269" y="0"/>
                    <a:pt x="167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00" name="Google Shape;9000;p95"/>
            <p:cNvSpPr/>
            <p:nvPr/>
          </p:nvSpPr>
          <p:spPr>
            <a:xfrm>
              <a:off x="-13512225" y="3211525"/>
              <a:ext cx="353675" cy="249700"/>
            </a:xfrm>
            <a:custGeom>
              <a:avLst/>
              <a:gdLst/>
              <a:ahLst/>
              <a:cxnLst/>
              <a:rect l="l" t="t" r="r" b="b"/>
              <a:pathLst>
                <a:path w="14147" h="9988" extrusionOk="0">
                  <a:moveTo>
                    <a:pt x="6679" y="1702"/>
                  </a:moveTo>
                  <a:cubicBezTo>
                    <a:pt x="7152" y="1702"/>
                    <a:pt x="7499" y="2048"/>
                    <a:pt x="7499" y="2521"/>
                  </a:cubicBezTo>
                  <a:cubicBezTo>
                    <a:pt x="7499" y="2993"/>
                    <a:pt x="7152" y="3340"/>
                    <a:pt x="6679" y="3340"/>
                  </a:cubicBezTo>
                  <a:cubicBezTo>
                    <a:pt x="6207" y="3340"/>
                    <a:pt x="5829" y="2993"/>
                    <a:pt x="5829" y="2521"/>
                  </a:cubicBezTo>
                  <a:cubicBezTo>
                    <a:pt x="5829" y="2048"/>
                    <a:pt x="6207" y="1702"/>
                    <a:pt x="6679" y="1702"/>
                  </a:cubicBezTo>
                  <a:close/>
                  <a:moveTo>
                    <a:pt x="4191" y="2143"/>
                  </a:moveTo>
                  <a:cubicBezTo>
                    <a:pt x="4663" y="2143"/>
                    <a:pt x="5010" y="2489"/>
                    <a:pt x="5010" y="2962"/>
                  </a:cubicBezTo>
                  <a:cubicBezTo>
                    <a:pt x="5010" y="3434"/>
                    <a:pt x="4663" y="3781"/>
                    <a:pt x="4191" y="3781"/>
                  </a:cubicBezTo>
                  <a:cubicBezTo>
                    <a:pt x="3718" y="3781"/>
                    <a:pt x="3371" y="3434"/>
                    <a:pt x="3371" y="2962"/>
                  </a:cubicBezTo>
                  <a:cubicBezTo>
                    <a:pt x="3371" y="2489"/>
                    <a:pt x="3718" y="2143"/>
                    <a:pt x="4191" y="2143"/>
                  </a:cubicBezTo>
                  <a:close/>
                  <a:moveTo>
                    <a:pt x="2521" y="4191"/>
                  </a:moveTo>
                  <a:cubicBezTo>
                    <a:pt x="2993" y="4191"/>
                    <a:pt x="3371" y="4537"/>
                    <a:pt x="3371" y="5010"/>
                  </a:cubicBezTo>
                  <a:cubicBezTo>
                    <a:pt x="3371" y="5482"/>
                    <a:pt x="2993" y="5829"/>
                    <a:pt x="2521" y="5829"/>
                  </a:cubicBezTo>
                  <a:cubicBezTo>
                    <a:pt x="2048" y="5829"/>
                    <a:pt x="1702" y="5482"/>
                    <a:pt x="1702" y="5010"/>
                  </a:cubicBezTo>
                  <a:cubicBezTo>
                    <a:pt x="1702" y="4537"/>
                    <a:pt x="2048" y="4191"/>
                    <a:pt x="2521" y="4191"/>
                  </a:cubicBezTo>
                  <a:close/>
                  <a:moveTo>
                    <a:pt x="10397" y="3340"/>
                  </a:moveTo>
                  <a:cubicBezTo>
                    <a:pt x="11563" y="3340"/>
                    <a:pt x="12508" y="4096"/>
                    <a:pt x="12508" y="5010"/>
                  </a:cubicBezTo>
                  <a:cubicBezTo>
                    <a:pt x="12508" y="5923"/>
                    <a:pt x="11563" y="6648"/>
                    <a:pt x="10397" y="6648"/>
                  </a:cubicBezTo>
                  <a:cubicBezTo>
                    <a:pt x="9263" y="6648"/>
                    <a:pt x="8318" y="5892"/>
                    <a:pt x="8318" y="5010"/>
                  </a:cubicBezTo>
                  <a:cubicBezTo>
                    <a:pt x="8318" y="4096"/>
                    <a:pt x="9263" y="3340"/>
                    <a:pt x="10397" y="3340"/>
                  </a:cubicBezTo>
                  <a:close/>
                  <a:moveTo>
                    <a:pt x="4191" y="6270"/>
                  </a:moveTo>
                  <a:cubicBezTo>
                    <a:pt x="4663" y="6270"/>
                    <a:pt x="5010" y="6616"/>
                    <a:pt x="5010" y="7089"/>
                  </a:cubicBezTo>
                  <a:cubicBezTo>
                    <a:pt x="5010" y="7562"/>
                    <a:pt x="4663" y="7908"/>
                    <a:pt x="4191" y="7908"/>
                  </a:cubicBezTo>
                  <a:cubicBezTo>
                    <a:pt x="3718" y="7908"/>
                    <a:pt x="3371" y="7562"/>
                    <a:pt x="3371" y="7089"/>
                  </a:cubicBezTo>
                  <a:cubicBezTo>
                    <a:pt x="3371" y="6616"/>
                    <a:pt x="3718" y="6270"/>
                    <a:pt x="4191" y="6270"/>
                  </a:cubicBezTo>
                  <a:close/>
                  <a:moveTo>
                    <a:pt x="6679" y="6648"/>
                  </a:moveTo>
                  <a:cubicBezTo>
                    <a:pt x="7152" y="6648"/>
                    <a:pt x="7499" y="6994"/>
                    <a:pt x="7499" y="7499"/>
                  </a:cubicBezTo>
                  <a:cubicBezTo>
                    <a:pt x="7499" y="7971"/>
                    <a:pt x="7152" y="8318"/>
                    <a:pt x="6679" y="8318"/>
                  </a:cubicBezTo>
                  <a:cubicBezTo>
                    <a:pt x="6207" y="8318"/>
                    <a:pt x="5829" y="7971"/>
                    <a:pt x="5829" y="7499"/>
                  </a:cubicBezTo>
                  <a:cubicBezTo>
                    <a:pt x="5829" y="7057"/>
                    <a:pt x="6207" y="6648"/>
                    <a:pt x="6679" y="6648"/>
                  </a:cubicBezTo>
                  <a:close/>
                  <a:moveTo>
                    <a:pt x="7089" y="0"/>
                  </a:moveTo>
                  <a:cubicBezTo>
                    <a:pt x="3245" y="0"/>
                    <a:pt x="63" y="2237"/>
                    <a:pt x="63" y="5010"/>
                  </a:cubicBezTo>
                  <a:cubicBezTo>
                    <a:pt x="0" y="7751"/>
                    <a:pt x="3214" y="9987"/>
                    <a:pt x="7089" y="9987"/>
                  </a:cubicBezTo>
                  <a:cubicBezTo>
                    <a:pt x="10964" y="9987"/>
                    <a:pt x="14146" y="7751"/>
                    <a:pt x="14146" y="5010"/>
                  </a:cubicBezTo>
                  <a:cubicBezTo>
                    <a:pt x="14146" y="2300"/>
                    <a:pt x="10964" y="0"/>
                    <a:pt x="7089"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01" name="Google Shape;9001;p95"/>
            <p:cNvSpPr/>
            <p:nvPr/>
          </p:nvSpPr>
          <p:spPr>
            <a:xfrm>
              <a:off x="-13512225" y="3483250"/>
              <a:ext cx="100050" cy="81150"/>
            </a:xfrm>
            <a:custGeom>
              <a:avLst/>
              <a:gdLst/>
              <a:ahLst/>
              <a:cxnLst/>
              <a:rect l="l" t="t" r="r" b="b"/>
              <a:pathLst>
                <a:path w="4002" h="3246" extrusionOk="0">
                  <a:moveTo>
                    <a:pt x="4002" y="1"/>
                  </a:moveTo>
                  <a:cubicBezTo>
                    <a:pt x="2206" y="127"/>
                    <a:pt x="63" y="536"/>
                    <a:pt x="63" y="1607"/>
                  </a:cubicBezTo>
                  <a:cubicBezTo>
                    <a:pt x="0" y="2710"/>
                    <a:pt x="2174" y="3120"/>
                    <a:pt x="4002" y="3246"/>
                  </a:cubicBezTo>
                  <a:cubicBezTo>
                    <a:pt x="3592" y="2805"/>
                    <a:pt x="3371" y="2206"/>
                    <a:pt x="3371" y="1607"/>
                  </a:cubicBezTo>
                  <a:cubicBezTo>
                    <a:pt x="3371" y="1040"/>
                    <a:pt x="3592" y="442"/>
                    <a:pt x="4002"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02" name="Google Shape;9002;p95"/>
            <p:cNvSpPr/>
            <p:nvPr/>
          </p:nvSpPr>
          <p:spPr>
            <a:xfrm>
              <a:off x="-13407475" y="3483250"/>
              <a:ext cx="36250" cy="81150"/>
            </a:xfrm>
            <a:custGeom>
              <a:avLst/>
              <a:gdLst/>
              <a:ahLst/>
              <a:cxnLst/>
              <a:rect l="l" t="t" r="r" b="b"/>
              <a:pathLst>
                <a:path w="1450" h="3246" extrusionOk="0">
                  <a:moveTo>
                    <a:pt x="1418" y="1"/>
                  </a:moveTo>
                  <a:lnTo>
                    <a:pt x="1418" y="1"/>
                  </a:lnTo>
                  <a:cubicBezTo>
                    <a:pt x="1103" y="32"/>
                    <a:pt x="788" y="190"/>
                    <a:pt x="505" y="442"/>
                  </a:cubicBezTo>
                  <a:cubicBezTo>
                    <a:pt x="190" y="757"/>
                    <a:pt x="1" y="1166"/>
                    <a:pt x="1" y="1607"/>
                  </a:cubicBezTo>
                  <a:cubicBezTo>
                    <a:pt x="1" y="2048"/>
                    <a:pt x="158" y="2489"/>
                    <a:pt x="505" y="2805"/>
                  </a:cubicBezTo>
                  <a:cubicBezTo>
                    <a:pt x="788" y="3025"/>
                    <a:pt x="1103" y="3183"/>
                    <a:pt x="1450" y="3246"/>
                  </a:cubicBezTo>
                  <a:cubicBezTo>
                    <a:pt x="1072" y="2805"/>
                    <a:pt x="820" y="2206"/>
                    <a:pt x="820" y="1607"/>
                  </a:cubicBezTo>
                  <a:cubicBezTo>
                    <a:pt x="820" y="977"/>
                    <a:pt x="1072" y="442"/>
                    <a:pt x="1418"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03" name="Google Shape;9003;p95"/>
            <p:cNvSpPr/>
            <p:nvPr/>
          </p:nvSpPr>
          <p:spPr>
            <a:xfrm>
              <a:off x="-13366525" y="3485625"/>
              <a:ext cx="70125" cy="76425"/>
            </a:xfrm>
            <a:custGeom>
              <a:avLst/>
              <a:gdLst/>
              <a:ahLst/>
              <a:cxnLst/>
              <a:rect l="l" t="t" r="r" b="b"/>
              <a:pathLst>
                <a:path w="2805" h="3057" extrusionOk="0">
                  <a:moveTo>
                    <a:pt x="1072" y="0"/>
                  </a:moveTo>
                  <a:cubicBezTo>
                    <a:pt x="442" y="221"/>
                    <a:pt x="1" y="819"/>
                    <a:pt x="1" y="1512"/>
                  </a:cubicBezTo>
                  <a:cubicBezTo>
                    <a:pt x="1" y="2237"/>
                    <a:pt x="442" y="2836"/>
                    <a:pt x="1072" y="3056"/>
                  </a:cubicBezTo>
                  <a:cubicBezTo>
                    <a:pt x="1702" y="2962"/>
                    <a:pt x="2301" y="2867"/>
                    <a:pt x="2805" y="2710"/>
                  </a:cubicBezTo>
                  <a:cubicBezTo>
                    <a:pt x="2616" y="2363"/>
                    <a:pt x="2490" y="1953"/>
                    <a:pt x="2490" y="1512"/>
                  </a:cubicBezTo>
                  <a:cubicBezTo>
                    <a:pt x="2490" y="1071"/>
                    <a:pt x="2616" y="693"/>
                    <a:pt x="2805" y="347"/>
                  </a:cubicBezTo>
                  <a:cubicBezTo>
                    <a:pt x="2301" y="189"/>
                    <a:pt x="1702" y="63"/>
                    <a:pt x="1072"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004" name="Google Shape;9004;p95"/>
          <p:cNvGrpSpPr/>
          <p:nvPr/>
        </p:nvGrpSpPr>
        <p:grpSpPr>
          <a:xfrm>
            <a:off x="8224428" y="1849652"/>
            <a:ext cx="474961" cy="473968"/>
            <a:chOff x="-12643475" y="3212300"/>
            <a:chExt cx="353675" cy="352900"/>
          </a:xfrm>
        </p:grpSpPr>
        <p:sp>
          <p:nvSpPr>
            <p:cNvPr id="9005" name="Google Shape;9005;p95"/>
            <p:cNvSpPr/>
            <p:nvPr/>
          </p:nvSpPr>
          <p:spPr>
            <a:xfrm>
              <a:off x="-12372525" y="3517125"/>
              <a:ext cx="20500" cy="48075"/>
            </a:xfrm>
            <a:custGeom>
              <a:avLst/>
              <a:gdLst/>
              <a:ahLst/>
              <a:cxnLst/>
              <a:rect l="l" t="t" r="r" b="b"/>
              <a:pathLst>
                <a:path w="820" h="1923" extrusionOk="0">
                  <a:moveTo>
                    <a:pt x="0" y="0"/>
                  </a:moveTo>
                  <a:lnTo>
                    <a:pt x="0" y="1513"/>
                  </a:lnTo>
                  <a:cubicBezTo>
                    <a:pt x="0" y="1765"/>
                    <a:pt x="189" y="1922"/>
                    <a:pt x="410" y="1922"/>
                  </a:cubicBezTo>
                  <a:cubicBezTo>
                    <a:pt x="662" y="1922"/>
                    <a:pt x="819" y="1702"/>
                    <a:pt x="819" y="1513"/>
                  </a:cubicBezTo>
                  <a:lnTo>
                    <a:pt x="819" y="0"/>
                  </a:lnTo>
                  <a:cubicBezTo>
                    <a:pt x="662" y="126"/>
                    <a:pt x="567" y="221"/>
                    <a:pt x="410" y="221"/>
                  </a:cubicBezTo>
                  <a:cubicBezTo>
                    <a:pt x="189" y="221"/>
                    <a:pt x="126" y="126"/>
                    <a:pt x="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06" name="Google Shape;9006;p95"/>
            <p:cNvSpPr/>
            <p:nvPr/>
          </p:nvSpPr>
          <p:spPr>
            <a:xfrm>
              <a:off x="-12581250" y="3480900"/>
              <a:ext cx="63025" cy="21275"/>
            </a:xfrm>
            <a:custGeom>
              <a:avLst/>
              <a:gdLst/>
              <a:ahLst/>
              <a:cxnLst/>
              <a:rect l="l" t="t" r="r" b="b"/>
              <a:pathLst>
                <a:path w="2521" h="851" extrusionOk="0">
                  <a:moveTo>
                    <a:pt x="0" y="0"/>
                  </a:moveTo>
                  <a:lnTo>
                    <a:pt x="0" y="851"/>
                  </a:lnTo>
                  <a:lnTo>
                    <a:pt x="2521" y="851"/>
                  </a:lnTo>
                  <a:lnTo>
                    <a:pt x="2521"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07" name="Google Shape;9007;p95"/>
            <p:cNvSpPr/>
            <p:nvPr/>
          </p:nvSpPr>
          <p:spPr>
            <a:xfrm>
              <a:off x="-12643475" y="3398975"/>
              <a:ext cx="186700" cy="166225"/>
            </a:xfrm>
            <a:custGeom>
              <a:avLst/>
              <a:gdLst/>
              <a:ahLst/>
              <a:cxnLst/>
              <a:rect l="l" t="t" r="r" b="b"/>
              <a:pathLst>
                <a:path w="7468" h="6649" extrusionOk="0">
                  <a:moveTo>
                    <a:pt x="5419" y="2458"/>
                  </a:moveTo>
                  <a:cubicBezTo>
                    <a:pt x="5671" y="2458"/>
                    <a:pt x="5860" y="2647"/>
                    <a:pt x="5860" y="2899"/>
                  </a:cubicBezTo>
                  <a:lnTo>
                    <a:pt x="5860" y="4537"/>
                  </a:lnTo>
                  <a:cubicBezTo>
                    <a:pt x="5860" y="4789"/>
                    <a:pt x="5671" y="4978"/>
                    <a:pt x="5419" y="4978"/>
                  </a:cubicBezTo>
                  <a:lnTo>
                    <a:pt x="2080" y="4978"/>
                  </a:lnTo>
                  <a:cubicBezTo>
                    <a:pt x="1859" y="4978"/>
                    <a:pt x="1639" y="4789"/>
                    <a:pt x="1639" y="4537"/>
                  </a:cubicBezTo>
                  <a:lnTo>
                    <a:pt x="1639" y="2899"/>
                  </a:lnTo>
                  <a:cubicBezTo>
                    <a:pt x="1639" y="2647"/>
                    <a:pt x="1859" y="2458"/>
                    <a:pt x="2080" y="2458"/>
                  </a:cubicBezTo>
                  <a:close/>
                  <a:moveTo>
                    <a:pt x="1639" y="1"/>
                  </a:moveTo>
                  <a:lnTo>
                    <a:pt x="1639" y="977"/>
                  </a:lnTo>
                  <a:lnTo>
                    <a:pt x="662" y="1450"/>
                  </a:lnTo>
                  <a:cubicBezTo>
                    <a:pt x="221" y="1639"/>
                    <a:pt x="0" y="2080"/>
                    <a:pt x="0" y="2552"/>
                  </a:cubicBezTo>
                  <a:lnTo>
                    <a:pt x="0" y="5356"/>
                  </a:lnTo>
                  <a:cubicBezTo>
                    <a:pt x="0" y="6049"/>
                    <a:pt x="536" y="6648"/>
                    <a:pt x="1261" y="6648"/>
                  </a:cubicBezTo>
                  <a:lnTo>
                    <a:pt x="6270" y="6648"/>
                  </a:lnTo>
                  <a:cubicBezTo>
                    <a:pt x="6931" y="6648"/>
                    <a:pt x="7467" y="6049"/>
                    <a:pt x="7467" y="5388"/>
                  </a:cubicBezTo>
                  <a:lnTo>
                    <a:pt x="7467" y="2584"/>
                  </a:lnTo>
                  <a:cubicBezTo>
                    <a:pt x="7467" y="2111"/>
                    <a:pt x="7215" y="1670"/>
                    <a:pt x="6805" y="1481"/>
                  </a:cubicBezTo>
                  <a:lnTo>
                    <a:pt x="5829" y="1009"/>
                  </a:lnTo>
                  <a:lnTo>
                    <a:pt x="5829"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08" name="Google Shape;9008;p95"/>
            <p:cNvSpPr/>
            <p:nvPr/>
          </p:nvSpPr>
          <p:spPr>
            <a:xfrm>
              <a:off x="-12431600" y="3212300"/>
              <a:ext cx="141800" cy="137075"/>
            </a:xfrm>
            <a:custGeom>
              <a:avLst/>
              <a:gdLst/>
              <a:ahLst/>
              <a:cxnLst/>
              <a:rect l="l" t="t" r="r" b="b"/>
              <a:pathLst>
                <a:path w="5672" h="5483" extrusionOk="0">
                  <a:moveTo>
                    <a:pt x="2741" y="1"/>
                  </a:moveTo>
                  <a:cubicBezTo>
                    <a:pt x="1481" y="1"/>
                    <a:pt x="378" y="883"/>
                    <a:pt x="0" y="2017"/>
                  </a:cubicBezTo>
                  <a:lnTo>
                    <a:pt x="2300" y="3845"/>
                  </a:lnTo>
                  <a:lnTo>
                    <a:pt x="2300" y="2143"/>
                  </a:lnTo>
                  <a:cubicBezTo>
                    <a:pt x="2300" y="1891"/>
                    <a:pt x="2521" y="1702"/>
                    <a:pt x="2741" y="1702"/>
                  </a:cubicBezTo>
                  <a:cubicBezTo>
                    <a:pt x="2993" y="1702"/>
                    <a:pt x="3151" y="1891"/>
                    <a:pt x="3151" y="2143"/>
                  </a:cubicBezTo>
                  <a:lnTo>
                    <a:pt x="3151" y="5483"/>
                  </a:lnTo>
                  <a:lnTo>
                    <a:pt x="5608" y="3561"/>
                  </a:lnTo>
                  <a:lnTo>
                    <a:pt x="5608" y="2931"/>
                  </a:lnTo>
                  <a:cubicBezTo>
                    <a:pt x="5671" y="1324"/>
                    <a:pt x="4348" y="1"/>
                    <a:pt x="274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09" name="Google Shape;9009;p95"/>
            <p:cNvSpPr/>
            <p:nvPr/>
          </p:nvSpPr>
          <p:spPr>
            <a:xfrm>
              <a:off x="-12352050" y="3326525"/>
              <a:ext cx="62250" cy="104775"/>
            </a:xfrm>
            <a:custGeom>
              <a:avLst/>
              <a:gdLst/>
              <a:ahLst/>
              <a:cxnLst/>
              <a:rect l="l" t="t" r="r" b="b"/>
              <a:pathLst>
                <a:path w="2490" h="4191" extrusionOk="0">
                  <a:moveTo>
                    <a:pt x="2489" y="0"/>
                  </a:moveTo>
                  <a:lnTo>
                    <a:pt x="0" y="1890"/>
                  </a:lnTo>
                  <a:lnTo>
                    <a:pt x="0" y="4190"/>
                  </a:lnTo>
                  <a:lnTo>
                    <a:pt x="2489" y="2300"/>
                  </a:lnTo>
                  <a:lnTo>
                    <a:pt x="2489"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10" name="Google Shape;9010;p95"/>
            <p:cNvSpPr/>
            <p:nvPr/>
          </p:nvSpPr>
          <p:spPr>
            <a:xfrm>
              <a:off x="-12434750" y="3285550"/>
              <a:ext cx="62250" cy="104000"/>
            </a:xfrm>
            <a:custGeom>
              <a:avLst/>
              <a:gdLst/>
              <a:ahLst/>
              <a:cxnLst/>
              <a:rect l="l" t="t" r="r" b="b"/>
              <a:pathLst>
                <a:path w="2490" h="4160" extrusionOk="0">
                  <a:moveTo>
                    <a:pt x="0" y="1"/>
                  </a:moveTo>
                  <a:lnTo>
                    <a:pt x="0" y="2269"/>
                  </a:lnTo>
                  <a:lnTo>
                    <a:pt x="2489" y="4160"/>
                  </a:lnTo>
                  <a:lnTo>
                    <a:pt x="2489" y="1891"/>
                  </a:lnTo>
                  <a:lnTo>
                    <a:pt x="0"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11" name="Google Shape;9011;p95"/>
            <p:cNvSpPr/>
            <p:nvPr/>
          </p:nvSpPr>
          <p:spPr>
            <a:xfrm>
              <a:off x="-12352050" y="3409225"/>
              <a:ext cx="62250" cy="107925"/>
            </a:xfrm>
            <a:custGeom>
              <a:avLst/>
              <a:gdLst/>
              <a:ahLst/>
              <a:cxnLst/>
              <a:rect l="l" t="t" r="r" b="b"/>
              <a:pathLst>
                <a:path w="2490" h="4317" extrusionOk="0">
                  <a:moveTo>
                    <a:pt x="2489" y="0"/>
                  </a:moveTo>
                  <a:lnTo>
                    <a:pt x="0" y="1859"/>
                  </a:lnTo>
                  <a:lnTo>
                    <a:pt x="0" y="4316"/>
                  </a:lnTo>
                  <a:lnTo>
                    <a:pt x="1607" y="2678"/>
                  </a:lnTo>
                  <a:cubicBezTo>
                    <a:pt x="2174" y="2142"/>
                    <a:pt x="2489" y="1418"/>
                    <a:pt x="2489" y="630"/>
                  </a:cubicBezTo>
                  <a:lnTo>
                    <a:pt x="2489"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12" name="Google Shape;9012;p95"/>
            <p:cNvSpPr/>
            <p:nvPr/>
          </p:nvSpPr>
          <p:spPr>
            <a:xfrm>
              <a:off x="-12434750" y="3368250"/>
              <a:ext cx="62250" cy="148900"/>
            </a:xfrm>
            <a:custGeom>
              <a:avLst/>
              <a:gdLst/>
              <a:ahLst/>
              <a:cxnLst/>
              <a:rect l="l" t="t" r="r" b="b"/>
              <a:pathLst>
                <a:path w="2490" h="5956" extrusionOk="0">
                  <a:moveTo>
                    <a:pt x="0" y="1"/>
                  </a:moveTo>
                  <a:lnTo>
                    <a:pt x="0" y="2269"/>
                  </a:lnTo>
                  <a:cubicBezTo>
                    <a:pt x="0" y="3057"/>
                    <a:pt x="315" y="3781"/>
                    <a:pt x="851" y="4317"/>
                  </a:cubicBezTo>
                  <a:lnTo>
                    <a:pt x="2489" y="5955"/>
                  </a:lnTo>
                  <a:lnTo>
                    <a:pt x="2489" y="1860"/>
                  </a:lnTo>
                  <a:lnTo>
                    <a:pt x="0"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13" name="Google Shape;9013;p95"/>
            <p:cNvSpPr/>
            <p:nvPr/>
          </p:nvSpPr>
          <p:spPr>
            <a:xfrm>
              <a:off x="-12623000" y="3336750"/>
              <a:ext cx="145725" cy="40975"/>
            </a:xfrm>
            <a:custGeom>
              <a:avLst/>
              <a:gdLst/>
              <a:ahLst/>
              <a:cxnLst/>
              <a:rect l="l" t="t" r="r" b="b"/>
              <a:pathLst>
                <a:path w="5829" h="1639" extrusionOk="0">
                  <a:moveTo>
                    <a:pt x="820" y="1"/>
                  </a:moveTo>
                  <a:cubicBezTo>
                    <a:pt x="347" y="1"/>
                    <a:pt x="1" y="347"/>
                    <a:pt x="1" y="820"/>
                  </a:cubicBezTo>
                  <a:cubicBezTo>
                    <a:pt x="1" y="1292"/>
                    <a:pt x="410" y="1639"/>
                    <a:pt x="820" y="1639"/>
                  </a:cubicBezTo>
                  <a:lnTo>
                    <a:pt x="5010" y="1639"/>
                  </a:lnTo>
                  <a:cubicBezTo>
                    <a:pt x="5482" y="1639"/>
                    <a:pt x="5829" y="1292"/>
                    <a:pt x="5829" y="820"/>
                  </a:cubicBezTo>
                  <a:cubicBezTo>
                    <a:pt x="5829" y="347"/>
                    <a:pt x="5482" y="1"/>
                    <a:pt x="501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014" name="Google Shape;9014;p95"/>
          <p:cNvGrpSpPr/>
          <p:nvPr/>
        </p:nvGrpSpPr>
        <p:grpSpPr>
          <a:xfrm>
            <a:off x="8224428" y="2452017"/>
            <a:ext cx="474961" cy="444488"/>
            <a:chOff x="-12643475" y="3657325"/>
            <a:chExt cx="353675" cy="330950"/>
          </a:xfrm>
        </p:grpSpPr>
        <p:sp>
          <p:nvSpPr>
            <p:cNvPr id="9015" name="Google Shape;9015;p95"/>
            <p:cNvSpPr/>
            <p:nvPr/>
          </p:nvSpPr>
          <p:spPr>
            <a:xfrm>
              <a:off x="-12580475" y="3719550"/>
              <a:ext cx="19725" cy="19700"/>
            </a:xfrm>
            <a:custGeom>
              <a:avLst/>
              <a:gdLst/>
              <a:ahLst/>
              <a:cxnLst/>
              <a:rect l="l" t="t" r="r" b="b"/>
              <a:pathLst>
                <a:path w="789" h="788" extrusionOk="0">
                  <a:moveTo>
                    <a:pt x="379" y="0"/>
                  </a:moveTo>
                  <a:cubicBezTo>
                    <a:pt x="190" y="0"/>
                    <a:pt x="1" y="189"/>
                    <a:pt x="1" y="410"/>
                  </a:cubicBezTo>
                  <a:cubicBezTo>
                    <a:pt x="1" y="599"/>
                    <a:pt x="190" y="788"/>
                    <a:pt x="379" y="788"/>
                  </a:cubicBezTo>
                  <a:cubicBezTo>
                    <a:pt x="599" y="788"/>
                    <a:pt x="788" y="599"/>
                    <a:pt x="788" y="410"/>
                  </a:cubicBezTo>
                  <a:cubicBezTo>
                    <a:pt x="788" y="189"/>
                    <a:pt x="599" y="0"/>
                    <a:pt x="379"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16" name="Google Shape;9016;p95"/>
            <p:cNvSpPr/>
            <p:nvPr/>
          </p:nvSpPr>
          <p:spPr>
            <a:xfrm>
              <a:off x="-12456800" y="3719550"/>
              <a:ext cx="19700" cy="19700"/>
            </a:xfrm>
            <a:custGeom>
              <a:avLst/>
              <a:gdLst/>
              <a:ahLst/>
              <a:cxnLst/>
              <a:rect l="l" t="t" r="r" b="b"/>
              <a:pathLst>
                <a:path w="788" h="788" extrusionOk="0">
                  <a:moveTo>
                    <a:pt x="410" y="0"/>
                  </a:moveTo>
                  <a:cubicBezTo>
                    <a:pt x="189" y="0"/>
                    <a:pt x="0" y="189"/>
                    <a:pt x="0" y="410"/>
                  </a:cubicBezTo>
                  <a:cubicBezTo>
                    <a:pt x="0" y="599"/>
                    <a:pt x="189" y="788"/>
                    <a:pt x="410" y="788"/>
                  </a:cubicBezTo>
                  <a:cubicBezTo>
                    <a:pt x="630" y="788"/>
                    <a:pt x="788" y="599"/>
                    <a:pt x="788" y="410"/>
                  </a:cubicBezTo>
                  <a:cubicBezTo>
                    <a:pt x="788" y="189"/>
                    <a:pt x="630" y="0"/>
                    <a:pt x="41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17" name="Google Shape;9017;p95"/>
            <p:cNvSpPr/>
            <p:nvPr/>
          </p:nvSpPr>
          <p:spPr>
            <a:xfrm>
              <a:off x="-12643475" y="3657325"/>
              <a:ext cx="268600" cy="144950"/>
            </a:xfrm>
            <a:custGeom>
              <a:avLst/>
              <a:gdLst/>
              <a:ahLst/>
              <a:cxnLst/>
              <a:rect l="l" t="t" r="r" b="b"/>
              <a:pathLst>
                <a:path w="10744" h="5798" extrusionOk="0">
                  <a:moveTo>
                    <a:pt x="2899" y="1670"/>
                  </a:moveTo>
                  <a:cubicBezTo>
                    <a:pt x="3592" y="1670"/>
                    <a:pt x="4159" y="2205"/>
                    <a:pt x="4159" y="2899"/>
                  </a:cubicBezTo>
                  <a:cubicBezTo>
                    <a:pt x="4159" y="3560"/>
                    <a:pt x="3623" y="4159"/>
                    <a:pt x="2899" y="4159"/>
                  </a:cubicBezTo>
                  <a:cubicBezTo>
                    <a:pt x="2237" y="4159"/>
                    <a:pt x="1639" y="3592"/>
                    <a:pt x="1639" y="2899"/>
                  </a:cubicBezTo>
                  <a:cubicBezTo>
                    <a:pt x="1639" y="2205"/>
                    <a:pt x="2206" y="1670"/>
                    <a:pt x="2899" y="1670"/>
                  </a:cubicBezTo>
                  <a:close/>
                  <a:moveTo>
                    <a:pt x="7877" y="1670"/>
                  </a:moveTo>
                  <a:cubicBezTo>
                    <a:pt x="8538" y="1670"/>
                    <a:pt x="9137" y="2205"/>
                    <a:pt x="9137" y="2899"/>
                  </a:cubicBezTo>
                  <a:cubicBezTo>
                    <a:pt x="9137" y="3560"/>
                    <a:pt x="8570" y="4159"/>
                    <a:pt x="7877" y="4159"/>
                  </a:cubicBezTo>
                  <a:cubicBezTo>
                    <a:pt x="7215" y="4159"/>
                    <a:pt x="6616" y="3592"/>
                    <a:pt x="6616" y="2899"/>
                  </a:cubicBezTo>
                  <a:cubicBezTo>
                    <a:pt x="6616" y="2205"/>
                    <a:pt x="7152" y="1670"/>
                    <a:pt x="7877" y="1670"/>
                  </a:cubicBezTo>
                  <a:close/>
                  <a:moveTo>
                    <a:pt x="2899" y="0"/>
                  </a:moveTo>
                  <a:cubicBezTo>
                    <a:pt x="1292" y="0"/>
                    <a:pt x="32" y="1323"/>
                    <a:pt x="32" y="2899"/>
                  </a:cubicBezTo>
                  <a:cubicBezTo>
                    <a:pt x="0" y="4505"/>
                    <a:pt x="1292" y="5797"/>
                    <a:pt x="2899" y="5797"/>
                  </a:cubicBezTo>
                  <a:cubicBezTo>
                    <a:pt x="3970" y="5797"/>
                    <a:pt x="4884" y="5198"/>
                    <a:pt x="5388" y="4379"/>
                  </a:cubicBezTo>
                  <a:cubicBezTo>
                    <a:pt x="5892" y="5230"/>
                    <a:pt x="6805" y="5797"/>
                    <a:pt x="7877" y="5797"/>
                  </a:cubicBezTo>
                  <a:cubicBezTo>
                    <a:pt x="9483" y="5797"/>
                    <a:pt x="10744" y="4505"/>
                    <a:pt x="10744" y="2899"/>
                  </a:cubicBezTo>
                  <a:cubicBezTo>
                    <a:pt x="10744" y="1260"/>
                    <a:pt x="9452" y="0"/>
                    <a:pt x="7877" y="0"/>
                  </a:cubicBezTo>
                  <a:cubicBezTo>
                    <a:pt x="6805" y="0"/>
                    <a:pt x="5892" y="599"/>
                    <a:pt x="5388" y="1418"/>
                  </a:cubicBezTo>
                  <a:cubicBezTo>
                    <a:pt x="4884" y="567"/>
                    <a:pt x="3970" y="0"/>
                    <a:pt x="2899"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18" name="Google Shape;9018;p95"/>
            <p:cNvSpPr/>
            <p:nvPr/>
          </p:nvSpPr>
          <p:spPr>
            <a:xfrm>
              <a:off x="-12581250" y="3905425"/>
              <a:ext cx="62250" cy="20500"/>
            </a:xfrm>
            <a:custGeom>
              <a:avLst/>
              <a:gdLst/>
              <a:ahLst/>
              <a:cxnLst/>
              <a:rect l="l" t="t" r="r" b="b"/>
              <a:pathLst>
                <a:path w="2490" h="820" extrusionOk="0">
                  <a:moveTo>
                    <a:pt x="0" y="0"/>
                  </a:moveTo>
                  <a:lnTo>
                    <a:pt x="0" y="819"/>
                  </a:lnTo>
                  <a:lnTo>
                    <a:pt x="2489" y="819"/>
                  </a:lnTo>
                  <a:lnTo>
                    <a:pt x="2489"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19" name="Google Shape;9019;p95"/>
            <p:cNvSpPr/>
            <p:nvPr/>
          </p:nvSpPr>
          <p:spPr>
            <a:xfrm>
              <a:off x="-12643475" y="3802250"/>
              <a:ext cx="269400" cy="185900"/>
            </a:xfrm>
            <a:custGeom>
              <a:avLst/>
              <a:gdLst/>
              <a:ahLst/>
              <a:cxnLst/>
              <a:rect l="l" t="t" r="r" b="b"/>
              <a:pathLst>
                <a:path w="10776" h="7436" extrusionOk="0">
                  <a:moveTo>
                    <a:pt x="7057" y="1670"/>
                  </a:moveTo>
                  <a:cubicBezTo>
                    <a:pt x="7278" y="1670"/>
                    <a:pt x="7436" y="1859"/>
                    <a:pt x="7436" y="2048"/>
                  </a:cubicBezTo>
                  <a:cubicBezTo>
                    <a:pt x="7436" y="2300"/>
                    <a:pt x="7247" y="2489"/>
                    <a:pt x="7057" y="2489"/>
                  </a:cubicBezTo>
                  <a:cubicBezTo>
                    <a:pt x="6805" y="2489"/>
                    <a:pt x="6616" y="2300"/>
                    <a:pt x="6616" y="2048"/>
                  </a:cubicBezTo>
                  <a:cubicBezTo>
                    <a:pt x="6616" y="1859"/>
                    <a:pt x="6805" y="1670"/>
                    <a:pt x="7057" y="1670"/>
                  </a:cubicBezTo>
                  <a:close/>
                  <a:moveTo>
                    <a:pt x="8696" y="1670"/>
                  </a:moveTo>
                  <a:cubicBezTo>
                    <a:pt x="8948" y="1670"/>
                    <a:pt x="9137" y="1859"/>
                    <a:pt x="9137" y="2048"/>
                  </a:cubicBezTo>
                  <a:cubicBezTo>
                    <a:pt x="9137" y="2300"/>
                    <a:pt x="8948" y="2489"/>
                    <a:pt x="8696" y="2489"/>
                  </a:cubicBezTo>
                  <a:cubicBezTo>
                    <a:pt x="8475" y="2489"/>
                    <a:pt x="8318" y="2300"/>
                    <a:pt x="8318" y="2048"/>
                  </a:cubicBezTo>
                  <a:cubicBezTo>
                    <a:pt x="8255" y="1859"/>
                    <a:pt x="8475" y="1670"/>
                    <a:pt x="8696" y="1670"/>
                  </a:cubicBezTo>
                  <a:close/>
                  <a:moveTo>
                    <a:pt x="5388" y="3277"/>
                  </a:moveTo>
                  <a:cubicBezTo>
                    <a:pt x="5640" y="3277"/>
                    <a:pt x="5829" y="3466"/>
                    <a:pt x="5829" y="3686"/>
                  </a:cubicBezTo>
                  <a:lnTo>
                    <a:pt x="5829" y="5356"/>
                  </a:lnTo>
                  <a:cubicBezTo>
                    <a:pt x="5829" y="5608"/>
                    <a:pt x="5640" y="5797"/>
                    <a:pt x="5388" y="5797"/>
                  </a:cubicBezTo>
                  <a:lnTo>
                    <a:pt x="2080" y="5797"/>
                  </a:lnTo>
                  <a:cubicBezTo>
                    <a:pt x="1859" y="5797"/>
                    <a:pt x="1639" y="5608"/>
                    <a:pt x="1639" y="5356"/>
                  </a:cubicBezTo>
                  <a:lnTo>
                    <a:pt x="1639" y="3686"/>
                  </a:lnTo>
                  <a:cubicBezTo>
                    <a:pt x="1639" y="3466"/>
                    <a:pt x="1859" y="3277"/>
                    <a:pt x="2080" y="3277"/>
                  </a:cubicBezTo>
                  <a:close/>
                  <a:moveTo>
                    <a:pt x="5230" y="0"/>
                  </a:moveTo>
                  <a:cubicBezTo>
                    <a:pt x="4600" y="504"/>
                    <a:pt x="3781" y="819"/>
                    <a:pt x="2899" y="819"/>
                  </a:cubicBezTo>
                  <a:cubicBezTo>
                    <a:pt x="2080" y="819"/>
                    <a:pt x="1324" y="536"/>
                    <a:pt x="756" y="126"/>
                  </a:cubicBezTo>
                  <a:cubicBezTo>
                    <a:pt x="315" y="315"/>
                    <a:pt x="32" y="756"/>
                    <a:pt x="32" y="1260"/>
                  </a:cubicBezTo>
                  <a:lnTo>
                    <a:pt x="32" y="6206"/>
                  </a:lnTo>
                  <a:cubicBezTo>
                    <a:pt x="0" y="6900"/>
                    <a:pt x="536" y="7435"/>
                    <a:pt x="1261" y="7435"/>
                  </a:cubicBezTo>
                  <a:lnTo>
                    <a:pt x="9515" y="7435"/>
                  </a:lnTo>
                  <a:cubicBezTo>
                    <a:pt x="10208" y="7435"/>
                    <a:pt x="10775" y="6900"/>
                    <a:pt x="10775" y="6206"/>
                  </a:cubicBezTo>
                  <a:lnTo>
                    <a:pt x="10775" y="1260"/>
                  </a:lnTo>
                  <a:cubicBezTo>
                    <a:pt x="10775" y="756"/>
                    <a:pt x="10460" y="315"/>
                    <a:pt x="10082" y="126"/>
                  </a:cubicBezTo>
                  <a:cubicBezTo>
                    <a:pt x="9452" y="536"/>
                    <a:pt x="8727" y="819"/>
                    <a:pt x="7908" y="819"/>
                  </a:cubicBezTo>
                  <a:cubicBezTo>
                    <a:pt x="7057" y="819"/>
                    <a:pt x="6270" y="504"/>
                    <a:pt x="557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20" name="Google Shape;9020;p95"/>
            <p:cNvSpPr/>
            <p:nvPr/>
          </p:nvSpPr>
          <p:spPr>
            <a:xfrm>
              <a:off x="-12352850" y="3802125"/>
              <a:ext cx="63050" cy="186150"/>
            </a:xfrm>
            <a:custGeom>
              <a:avLst/>
              <a:gdLst/>
              <a:ahLst/>
              <a:cxnLst/>
              <a:rect l="l" t="t" r="r" b="b"/>
              <a:pathLst>
                <a:path w="2522" h="7446" extrusionOk="0">
                  <a:moveTo>
                    <a:pt x="2092" y="0"/>
                  </a:moveTo>
                  <a:cubicBezTo>
                    <a:pt x="2035" y="0"/>
                    <a:pt x="1976" y="10"/>
                    <a:pt x="1923" y="37"/>
                  </a:cubicBezTo>
                  <a:lnTo>
                    <a:pt x="1" y="982"/>
                  </a:lnTo>
                  <a:lnTo>
                    <a:pt x="1" y="6464"/>
                  </a:lnTo>
                  <a:lnTo>
                    <a:pt x="1923" y="7409"/>
                  </a:lnTo>
                  <a:cubicBezTo>
                    <a:pt x="1976" y="7435"/>
                    <a:pt x="2035" y="7445"/>
                    <a:pt x="2092" y="7445"/>
                  </a:cubicBezTo>
                  <a:cubicBezTo>
                    <a:pt x="2170" y="7445"/>
                    <a:pt x="2246" y="7427"/>
                    <a:pt x="2301" y="7409"/>
                  </a:cubicBezTo>
                  <a:cubicBezTo>
                    <a:pt x="2427" y="7314"/>
                    <a:pt x="2521" y="7220"/>
                    <a:pt x="2521" y="7062"/>
                  </a:cubicBezTo>
                  <a:lnTo>
                    <a:pt x="2521" y="415"/>
                  </a:lnTo>
                  <a:cubicBezTo>
                    <a:pt x="2521" y="257"/>
                    <a:pt x="2427" y="131"/>
                    <a:pt x="2301" y="37"/>
                  </a:cubicBezTo>
                  <a:cubicBezTo>
                    <a:pt x="2246" y="18"/>
                    <a:pt x="2170" y="0"/>
                    <a:pt x="2092"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021" name="Google Shape;9021;p95"/>
          <p:cNvGrpSpPr/>
          <p:nvPr/>
        </p:nvGrpSpPr>
        <p:grpSpPr>
          <a:xfrm>
            <a:off x="10601763" y="1850190"/>
            <a:ext cx="473888" cy="472893"/>
            <a:chOff x="-10857925" y="3213875"/>
            <a:chExt cx="352875" cy="352100"/>
          </a:xfrm>
        </p:grpSpPr>
        <p:sp>
          <p:nvSpPr>
            <p:cNvPr id="9022" name="Google Shape;9022;p95"/>
            <p:cNvSpPr/>
            <p:nvPr/>
          </p:nvSpPr>
          <p:spPr>
            <a:xfrm>
              <a:off x="-10759475" y="3265875"/>
              <a:ext cx="64600" cy="87450"/>
            </a:xfrm>
            <a:custGeom>
              <a:avLst/>
              <a:gdLst/>
              <a:ahLst/>
              <a:cxnLst/>
              <a:rect l="l" t="t" r="r" b="b"/>
              <a:pathLst>
                <a:path w="2584" h="3498" extrusionOk="0">
                  <a:moveTo>
                    <a:pt x="1702" y="0"/>
                  </a:moveTo>
                  <a:lnTo>
                    <a:pt x="0" y="1418"/>
                  </a:lnTo>
                  <a:lnTo>
                    <a:pt x="2584" y="3497"/>
                  </a:lnTo>
                  <a:cubicBezTo>
                    <a:pt x="2458" y="2111"/>
                    <a:pt x="2143" y="914"/>
                    <a:pt x="1702"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23" name="Google Shape;9023;p95"/>
            <p:cNvSpPr/>
            <p:nvPr/>
          </p:nvSpPr>
          <p:spPr>
            <a:xfrm>
              <a:off x="-10857925" y="3265075"/>
              <a:ext cx="64600" cy="87450"/>
            </a:xfrm>
            <a:custGeom>
              <a:avLst/>
              <a:gdLst/>
              <a:ahLst/>
              <a:cxnLst/>
              <a:rect l="l" t="t" r="r" b="b"/>
              <a:pathLst>
                <a:path w="2584" h="3498" extrusionOk="0">
                  <a:moveTo>
                    <a:pt x="882" y="1"/>
                  </a:moveTo>
                  <a:cubicBezTo>
                    <a:pt x="441" y="946"/>
                    <a:pt x="189" y="2143"/>
                    <a:pt x="0" y="3498"/>
                  </a:cubicBezTo>
                  <a:lnTo>
                    <a:pt x="2584" y="1418"/>
                  </a:lnTo>
                  <a:lnTo>
                    <a:pt x="882"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24" name="Google Shape;9024;p95"/>
            <p:cNvSpPr/>
            <p:nvPr/>
          </p:nvSpPr>
          <p:spPr>
            <a:xfrm>
              <a:off x="-10850050" y="3313925"/>
              <a:ext cx="148100" cy="65375"/>
            </a:xfrm>
            <a:custGeom>
              <a:avLst/>
              <a:gdLst/>
              <a:ahLst/>
              <a:cxnLst/>
              <a:rect l="l" t="t" r="r" b="b"/>
              <a:pathLst>
                <a:path w="5924" h="2615" extrusionOk="0">
                  <a:moveTo>
                    <a:pt x="2993" y="0"/>
                  </a:moveTo>
                  <a:lnTo>
                    <a:pt x="0" y="2363"/>
                  </a:lnTo>
                  <a:cubicBezTo>
                    <a:pt x="221" y="2520"/>
                    <a:pt x="410" y="2615"/>
                    <a:pt x="693" y="2615"/>
                  </a:cubicBezTo>
                  <a:lnTo>
                    <a:pt x="5261" y="2615"/>
                  </a:lnTo>
                  <a:cubicBezTo>
                    <a:pt x="5482" y="2615"/>
                    <a:pt x="5734" y="2520"/>
                    <a:pt x="5923" y="2363"/>
                  </a:cubicBezTo>
                  <a:lnTo>
                    <a:pt x="2993"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25" name="Google Shape;9025;p95"/>
            <p:cNvSpPr/>
            <p:nvPr/>
          </p:nvSpPr>
          <p:spPr>
            <a:xfrm>
              <a:off x="-10857925" y="3391900"/>
              <a:ext cx="165425" cy="133125"/>
            </a:xfrm>
            <a:custGeom>
              <a:avLst/>
              <a:gdLst/>
              <a:ahLst/>
              <a:cxnLst/>
              <a:rect l="l" t="t" r="r" b="b"/>
              <a:pathLst>
                <a:path w="6617" h="5325" extrusionOk="0">
                  <a:moveTo>
                    <a:pt x="6616" y="0"/>
                  </a:moveTo>
                  <a:cubicBezTo>
                    <a:pt x="6301" y="189"/>
                    <a:pt x="5986" y="315"/>
                    <a:pt x="5608" y="315"/>
                  </a:cubicBezTo>
                  <a:lnTo>
                    <a:pt x="1040" y="315"/>
                  </a:lnTo>
                  <a:cubicBezTo>
                    <a:pt x="662" y="315"/>
                    <a:pt x="284" y="189"/>
                    <a:pt x="32" y="0"/>
                  </a:cubicBezTo>
                  <a:lnTo>
                    <a:pt x="32" y="0"/>
                  </a:lnTo>
                  <a:cubicBezTo>
                    <a:pt x="0" y="1449"/>
                    <a:pt x="221" y="2867"/>
                    <a:pt x="630" y="4001"/>
                  </a:cubicBezTo>
                  <a:cubicBezTo>
                    <a:pt x="914" y="4757"/>
                    <a:pt x="1638" y="5324"/>
                    <a:pt x="2426" y="5324"/>
                  </a:cubicBezTo>
                  <a:lnTo>
                    <a:pt x="4001" y="5324"/>
                  </a:lnTo>
                  <a:cubicBezTo>
                    <a:pt x="4946" y="5324"/>
                    <a:pt x="5671" y="4789"/>
                    <a:pt x="5955" y="4001"/>
                  </a:cubicBezTo>
                  <a:cubicBezTo>
                    <a:pt x="6396" y="2867"/>
                    <a:pt x="6585" y="1449"/>
                    <a:pt x="661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26" name="Google Shape;9026;p95"/>
            <p:cNvSpPr/>
            <p:nvPr/>
          </p:nvSpPr>
          <p:spPr>
            <a:xfrm>
              <a:off x="-10824850" y="3213875"/>
              <a:ext cx="98475" cy="74850"/>
            </a:xfrm>
            <a:custGeom>
              <a:avLst/>
              <a:gdLst/>
              <a:ahLst/>
              <a:cxnLst/>
              <a:rect l="l" t="t" r="r" b="b"/>
              <a:pathLst>
                <a:path w="3939" h="2994" extrusionOk="0">
                  <a:moveTo>
                    <a:pt x="1954" y="1"/>
                  </a:moveTo>
                  <a:cubicBezTo>
                    <a:pt x="1198" y="1"/>
                    <a:pt x="536" y="505"/>
                    <a:pt x="0" y="1324"/>
                  </a:cubicBezTo>
                  <a:lnTo>
                    <a:pt x="1954" y="2994"/>
                  </a:lnTo>
                  <a:lnTo>
                    <a:pt x="3938" y="1324"/>
                  </a:lnTo>
                  <a:cubicBezTo>
                    <a:pt x="3371" y="505"/>
                    <a:pt x="2710" y="1"/>
                    <a:pt x="1954"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27" name="Google Shape;9027;p95"/>
            <p:cNvSpPr/>
            <p:nvPr/>
          </p:nvSpPr>
          <p:spPr>
            <a:xfrm>
              <a:off x="-10571250" y="3306825"/>
              <a:ext cx="64625" cy="87450"/>
            </a:xfrm>
            <a:custGeom>
              <a:avLst/>
              <a:gdLst/>
              <a:ahLst/>
              <a:cxnLst/>
              <a:rect l="l" t="t" r="r" b="b"/>
              <a:pathLst>
                <a:path w="2585" h="3498" extrusionOk="0">
                  <a:moveTo>
                    <a:pt x="1702" y="0"/>
                  </a:moveTo>
                  <a:lnTo>
                    <a:pt x="1" y="1418"/>
                  </a:lnTo>
                  <a:lnTo>
                    <a:pt x="2584" y="3498"/>
                  </a:lnTo>
                  <a:cubicBezTo>
                    <a:pt x="2458" y="2143"/>
                    <a:pt x="2143" y="914"/>
                    <a:pt x="1702"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28" name="Google Shape;9028;p95"/>
            <p:cNvSpPr/>
            <p:nvPr/>
          </p:nvSpPr>
          <p:spPr>
            <a:xfrm>
              <a:off x="-10669700" y="3306025"/>
              <a:ext cx="63825" cy="87475"/>
            </a:xfrm>
            <a:custGeom>
              <a:avLst/>
              <a:gdLst/>
              <a:ahLst/>
              <a:cxnLst/>
              <a:rect l="l" t="t" r="r" b="b"/>
              <a:pathLst>
                <a:path w="2553" h="3499" extrusionOk="0">
                  <a:moveTo>
                    <a:pt x="883" y="1"/>
                  </a:moveTo>
                  <a:cubicBezTo>
                    <a:pt x="442" y="946"/>
                    <a:pt x="127" y="2175"/>
                    <a:pt x="1" y="3498"/>
                  </a:cubicBezTo>
                  <a:lnTo>
                    <a:pt x="2553" y="1419"/>
                  </a:lnTo>
                  <a:lnTo>
                    <a:pt x="883"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29" name="Google Shape;9029;p95"/>
            <p:cNvSpPr/>
            <p:nvPr/>
          </p:nvSpPr>
          <p:spPr>
            <a:xfrm>
              <a:off x="-10661825" y="3355650"/>
              <a:ext cx="148100" cy="64625"/>
            </a:xfrm>
            <a:custGeom>
              <a:avLst/>
              <a:gdLst/>
              <a:ahLst/>
              <a:cxnLst/>
              <a:rect l="l" t="t" r="r" b="b"/>
              <a:pathLst>
                <a:path w="5924" h="2585" extrusionOk="0">
                  <a:moveTo>
                    <a:pt x="2994" y="1"/>
                  </a:moveTo>
                  <a:lnTo>
                    <a:pt x="1" y="2364"/>
                  </a:lnTo>
                  <a:cubicBezTo>
                    <a:pt x="221" y="2521"/>
                    <a:pt x="410" y="2584"/>
                    <a:pt x="694" y="2584"/>
                  </a:cubicBezTo>
                  <a:lnTo>
                    <a:pt x="5231" y="2584"/>
                  </a:lnTo>
                  <a:cubicBezTo>
                    <a:pt x="5483" y="2584"/>
                    <a:pt x="5735" y="2521"/>
                    <a:pt x="5924" y="2364"/>
                  </a:cubicBezTo>
                  <a:lnTo>
                    <a:pt x="2994"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30" name="Google Shape;9030;p95"/>
            <p:cNvSpPr/>
            <p:nvPr/>
          </p:nvSpPr>
          <p:spPr>
            <a:xfrm>
              <a:off x="-10670475" y="3432850"/>
              <a:ext cx="165425" cy="133125"/>
            </a:xfrm>
            <a:custGeom>
              <a:avLst/>
              <a:gdLst/>
              <a:ahLst/>
              <a:cxnLst/>
              <a:rect l="l" t="t" r="r" b="b"/>
              <a:pathLst>
                <a:path w="6617" h="5325" extrusionOk="0">
                  <a:moveTo>
                    <a:pt x="6616" y="0"/>
                  </a:moveTo>
                  <a:cubicBezTo>
                    <a:pt x="6301" y="221"/>
                    <a:pt x="5986" y="315"/>
                    <a:pt x="5577" y="315"/>
                  </a:cubicBezTo>
                  <a:lnTo>
                    <a:pt x="1040" y="315"/>
                  </a:lnTo>
                  <a:cubicBezTo>
                    <a:pt x="630" y="315"/>
                    <a:pt x="284" y="221"/>
                    <a:pt x="0" y="0"/>
                  </a:cubicBezTo>
                  <a:lnTo>
                    <a:pt x="0" y="0"/>
                  </a:lnTo>
                  <a:cubicBezTo>
                    <a:pt x="0" y="1481"/>
                    <a:pt x="221" y="2930"/>
                    <a:pt x="630" y="4064"/>
                  </a:cubicBezTo>
                  <a:cubicBezTo>
                    <a:pt x="914" y="4821"/>
                    <a:pt x="1607" y="5325"/>
                    <a:pt x="2395" y="5325"/>
                  </a:cubicBezTo>
                  <a:lnTo>
                    <a:pt x="3970" y="5325"/>
                  </a:lnTo>
                  <a:cubicBezTo>
                    <a:pt x="4915" y="5325"/>
                    <a:pt x="5671" y="4852"/>
                    <a:pt x="5955" y="4064"/>
                  </a:cubicBezTo>
                  <a:cubicBezTo>
                    <a:pt x="6364" y="2930"/>
                    <a:pt x="6585" y="1481"/>
                    <a:pt x="661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31" name="Google Shape;9031;p95"/>
            <p:cNvSpPr/>
            <p:nvPr/>
          </p:nvSpPr>
          <p:spPr>
            <a:xfrm>
              <a:off x="-10638175" y="3254850"/>
              <a:ext cx="98475" cy="74850"/>
            </a:xfrm>
            <a:custGeom>
              <a:avLst/>
              <a:gdLst/>
              <a:ahLst/>
              <a:cxnLst/>
              <a:rect l="l" t="t" r="r" b="b"/>
              <a:pathLst>
                <a:path w="3939" h="2994" extrusionOk="0">
                  <a:moveTo>
                    <a:pt x="1985" y="0"/>
                  </a:moveTo>
                  <a:cubicBezTo>
                    <a:pt x="1229" y="0"/>
                    <a:pt x="567" y="504"/>
                    <a:pt x="0" y="1355"/>
                  </a:cubicBezTo>
                  <a:lnTo>
                    <a:pt x="1985" y="2993"/>
                  </a:lnTo>
                  <a:lnTo>
                    <a:pt x="3938" y="1355"/>
                  </a:lnTo>
                  <a:cubicBezTo>
                    <a:pt x="3403" y="504"/>
                    <a:pt x="2709" y="0"/>
                    <a:pt x="1985"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032" name="Google Shape;9032;p95"/>
          <p:cNvGrpSpPr/>
          <p:nvPr/>
        </p:nvGrpSpPr>
        <p:grpSpPr>
          <a:xfrm>
            <a:off x="8224316" y="3662762"/>
            <a:ext cx="474795" cy="472625"/>
            <a:chOff x="-9089725" y="3180200"/>
            <a:chExt cx="353550" cy="351900"/>
          </a:xfrm>
        </p:grpSpPr>
        <p:sp>
          <p:nvSpPr>
            <p:cNvPr id="9033" name="Google Shape;9033;p95"/>
            <p:cNvSpPr/>
            <p:nvPr/>
          </p:nvSpPr>
          <p:spPr>
            <a:xfrm>
              <a:off x="-9089725" y="3180200"/>
              <a:ext cx="165425" cy="250300"/>
            </a:xfrm>
            <a:custGeom>
              <a:avLst/>
              <a:gdLst/>
              <a:ahLst/>
              <a:cxnLst/>
              <a:rect l="l" t="t" r="r" b="b"/>
              <a:pathLst>
                <a:path w="6617" h="10012" extrusionOk="0">
                  <a:moveTo>
                    <a:pt x="2945" y="1"/>
                  </a:moveTo>
                  <a:cubicBezTo>
                    <a:pt x="2900" y="1"/>
                    <a:pt x="2854" y="8"/>
                    <a:pt x="2805" y="25"/>
                  </a:cubicBezTo>
                  <a:cubicBezTo>
                    <a:pt x="2647" y="56"/>
                    <a:pt x="2521" y="214"/>
                    <a:pt x="2521" y="434"/>
                  </a:cubicBezTo>
                  <a:lnTo>
                    <a:pt x="2521" y="6924"/>
                  </a:lnTo>
                  <a:cubicBezTo>
                    <a:pt x="2301" y="6767"/>
                    <a:pt x="2017" y="6704"/>
                    <a:pt x="1702" y="6704"/>
                  </a:cubicBezTo>
                  <a:cubicBezTo>
                    <a:pt x="788" y="6704"/>
                    <a:pt x="64" y="7428"/>
                    <a:pt x="64" y="8342"/>
                  </a:cubicBezTo>
                  <a:cubicBezTo>
                    <a:pt x="1" y="9256"/>
                    <a:pt x="757" y="10012"/>
                    <a:pt x="1671" y="10012"/>
                  </a:cubicBezTo>
                  <a:cubicBezTo>
                    <a:pt x="2584" y="10012"/>
                    <a:pt x="3309" y="9256"/>
                    <a:pt x="3309" y="8342"/>
                  </a:cubicBezTo>
                  <a:lnTo>
                    <a:pt x="3309" y="1820"/>
                  </a:lnTo>
                  <a:cubicBezTo>
                    <a:pt x="3907" y="2545"/>
                    <a:pt x="4632" y="3144"/>
                    <a:pt x="5294" y="3616"/>
                  </a:cubicBezTo>
                  <a:cubicBezTo>
                    <a:pt x="5609" y="3868"/>
                    <a:pt x="5798" y="4215"/>
                    <a:pt x="5798" y="4593"/>
                  </a:cubicBezTo>
                  <a:cubicBezTo>
                    <a:pt x="5798" y="5286"/>
                    <a:pt x="5262" y="5822"/>
                    <a:pt x="4537" y="5822"/>
                  </a:cubicBezTo>
                  <a:cubicBezTo>
                    <a:pt x="4317" y="5822"/>
                    <a:pt x="4159" y="6011"/>
                    <a:pt x="4159" y="6263"/>
                  </a:cubicBezTo>
                  <a:cubicBezTo>
                    <a:pt x="4159" y="6483"/>
                    <a:pt x="4348" y="6704"/>
                    <a:pt x="4537" y="6704"/>
                  </a:cubicBezTo>
                  <a:cubicBezTo>
                    <a:pt x="5672" y="6704"/>
                    <a:pt x="6617" y="5727"/>
                    <a:pt x="6617" y="4593"/>
                  </a:cubicBezTo>
                  <a:cubicBezTo>
                    <a:pt x="6617" y="3931"/>
                    <a:pt x="6302" y="3333"/>
                    <a:pt x="5798" y="2955"/>
                  </a:cubicBezTo>
                  <a:cubicBezTo>
                    <a:pt x="5042" y="2388"/>
                    <a:pt x="4317" y="1726"/>
                    <a:pt x="3750" y="907"/>
                  </a:cubicBezTo>
                  <a:lnTo>
                    <a:pt x="3277" y="182"/>
                  </a:lnTo>
                  <a:cubicBezTo>
                    <a:pt x="3184" y="65"/>
                    <a:pt x="3073" y="1"/>
                    <a:pt x="294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34" name="Google Shape;9034;p95"/>
            <p:cNvSpPr/>
            <p:nvPr/>
          </p:nvSpPr>
          <p:spPr>
            <a:xfrm>
              <a:off x="-8965275" y="3264575"/>
              <a:ext cx="229100" cy="267525"/>
            </a:xfrm>
            <a:custGeom>
              <a:avLst/>
              <a:gdLst/>
              <a:ahLst/>
              <a:cxnLst/>
              <a:rect l="l" t="t" r="r" b="b"/>
              <a:pathLst>
                <a:path w="9164" h="10701" extrusionOk="0">
                  <a:moveTo>
                    <a:pt x="8747" y="0"/>
                  </a:moveTo>
                  <a:cubicBezTo>
                    <a:pt x="8709" y="0"/>
                    <a:pt x="8671" y="7"/>
                    <a:pt x="8633" y="21"/>
                  </a:cubicBezTo>
                  <a:lnTo>
                    <a:pt x="2804" y="1659"/>
                  </a:lnTo>
                  <a:cubicBezTo>
                    <a:pt x="2584" y="1690"/>
                    <a:pt x="2489" y="1848"/>
                    <a:pt x="2489" y="2069"/>
                  </a:cubicBezTo>
                  <a:lnTo>
                    <a:pt x="2489" y="7645"/>
                  </a:lnTo>
                  <a:cubicBezTo>
                    <a:pt x="2237" y="7487"/>
                    <a:pt x="1985" y="7424"/>
                    <a:pt x="1670" y="7424"/>
                  </a:cubicBezTo>
                  <a:cubicBezTo>
                    <a:pt x="757" y="7424"/>
                    <a:pt x="1" y="8149"/>
                    <a:pt x="1" y="9063"/>
                  </a:cubicBezTo>
                  <a:cubicBezTo>
                    <a:pt x="1" y="9976"/>
                    <a:pt x="757" y="10701"/>
                    <a:pt x="1670" y="10701"/>
                  </a:cubicBezTo>
                  <a:cubicBezTo>
                    <a:pt x="2552" y="10701"/>
                    <a:pt x="3309" y="9976"/>
                    <a:pt x="3309" y="9063"/>
                  </a:cubicBezTo>
                  <a:lnTo>
                    <a:pt x="3309" y="3990"/>
                  </a:lnTo>
                  <a:lnTo>
                    <a:pt x="8318" y="2573"/>
                  </a:lnTo>
                  <a:lnTo>
                    <a:pt x="8318" y="5944"/>
                  </a:lnTo>
                  <a:cubicBezTo>
                    <a:pt x="8066" y="5786"/>
                    <a:pt x="7814" y="5723"/>
                    <a:pt x="7499" y="5723"/>
                  </a:cubicBezTo>
                  <a:cubicBezTo>
                    <a:pt x="6585" y="5723"/>
                    <a:pt x="5829" y="6448"/>
                    <a:pt x="5829" y="7361"/>
                  </a:cubicBezTo>
                  <a:cubicBezTo>
                    <a:pt x="5829" y="8275"/>
                    <a:pt x="6585" y="9031"/>
                    <a:pt x="7499" y="9031"/>
                  </a:cubicBezTo>
                  <a:cubicBezTo>
                    <a:pt x="8381" y="9031"/>
                    <a:pt x="9137" y="8275"/>
                    <a:pt x="9137" y="7361"/>
                  </a:cubicBezTo>
                  <a:lnTo>
                    <a:pt x="9137" y="367"/>
                  </a:lnTo>
                  <a:cubicBezTo>
                    <a:pt x="9164" y="207"/>
                    <a:pt x="8963" y="0"/>
                    <a:pt x="874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035" name="Google Shape;9035;p95"/>
          <p:cNvGrpSpPr/>
          <p:nvPr/>
        </p:nvGrpSpPr>
        <p:grpSpPr>
          <a:xfrm>
            <a:off x="9413647" y="2435833"/>
            <a:ext cx="478117" cy="476856"/>
            <a:chOff x="7083760" y="1971660"/>
            <a:chExt cx="358588" cy="357642"/>
          </a:xfrm>
        </p:grpSpPr>
        <p:sp>
          <p:nvSpPr>
            <p:cNvPr id="9036" name="Google Shape;9036;p95"/>
            <p:cNvSpPr/>
            <p:nvPr/>
          </p:nvSpPr>
          <p:spPr>
            <a:xfrm>
              <a:off x="7354268" y="1973246"/>
              <a:ext cx="87299" cy="80760"/>
            </a:xfrm>
            <a:custGeom>
              <a:avLst/>
              <a:gdLst/>
              <a:ahLst/>
              <a:cxnLst/>
              <a:rect l="l" t="t" r="r" b="b"/>
              <a:pathLst>
                <a:path w="3467" h="3207" extrusionOk="0">
                  <a:moveTo>
                    <a:pt x="3025" y="1"/>
                  </a:moveTo>
                  <a:cubicBezTo>
                    <a:pt x="2923" y="1"/>
                    <a:pt x="2821" y="40"/>
                    <a:pt x="2742" y="119"/>
                  </a:cubicBezTo>
                  <a:lnTo>
                    <a:pt x="1" y="2955"/>
                  </a:lnTo>
                  <a:cubicBezTo>
                    <a:pt x="316" y="3018"/>
                    <a:pt x="631" y="3112"/>
                    <a:pt x="914" y="3207"/>
                  </a:cubicBezTo>
                  <a:lnTo>
                    <a:pt x="3309" y="749"/>
                  </a:lnTo>
                  <a:cubicBezTo>
                    <a:pt x="3466" y="529"/>
                    <a:pt x="3466" y="277"/>
                    <a:pt x="3309" y="119"/>
                  </a:cubicBezTo>
                  <a:cubicBezTo>
                    <a:pt x="3230" y="40"/>
                    <a:pt x="3128" y="1"/>
                    <a:pt x="302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37" name="Google Shape;9037;p95"/>
            <p:cNvSpPr/>
            <p:nvPr/>
          </p:nvSpPr>
          <p:spPr>
            <a:xfrm>
              <a:off x="7212278" y="2099990"/>
              <a:ext cx="19867" cy="19869"/>
            </a:xfrm>
            <a:custGeom>
              <a:avLst/>
              <a:gdLst/>
              <a:ahLst/>
              <a:cxnLst/>
              <a:rect l="l" t="t" r="r" b="b"/>
              <a:pathLst>
                <a:path w="789" h="789" extrusionOk="0">
                  <a:moveTo>
                    <a:pt x="378" y="1"/>
                  </a:moveTo>
                  <a:cubicBezTo>
                    <a:pt x="158" y="1"/>
                    <a:pt x="0" y="158"/>
                    <a:pt x="0" y="379"/>
                  </a:cubicBezTo>
                  <a:cubicBezTo>
                    <a:pt x="0" y="599"/>
                    <a:pt x="158" y="788"/>
                    <a:pt x="378" y="788"/>
                  </a:cubicBezTo>
                  <a:cubicBezTo>
                    <a:pt x="599" y="788"/>
                    <a:pt x="788" y="599"/>
                    <a:pt x="788" y="379"/>
                  </a:cubicBezTo>
                  <a:cubicBezTo>
                    <a:pt x="788" y="158"/>
                    <a:pt x="599" y="1"/>
                    <a:pt x="378"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38" name="Google Shape;9038;p95"/>
            <p:cNvSpPr/>
            <p:nvPr/>
          </p:nvSpPr>
          <p:spPr>
            <a:xfrm>
              <a:off x="7083760" y="1971660"/>
              <a:ext cx="356221" cy="210878"/>
            </a:xfrm>
            <a:custGeom>
              <a:avLst/>
              <a:gdLst/>
              <a:ahLst/>
              <a:cxnLst/>
              <a:rect l="l" t="t" r="r" b="b"/>
              <a:pathLst>
                <a:path w="14147" h="8374" extrusionOk="0">
                  <a:moveTo>
                    <a:pt x="457" y="1"/>
                  </a:moveTo>
                  <a:cubicBezTo>
                    <a:pt x="347" y="1"/>
                    <a:pt x="237" y="40"/>
                    <a:pt x="158" y="119"/>
                  </a:cubicBezTo>
                  <a:cubicBezTo>
                    <a:pt x="1" y="277"/>
                    <a:pt x="1" y="560"/>
                    <a:pt x="158" y="718"/>
                  </a:cubicBezTo>
                  <a:lnTo>
                    <a:pt x="2553" y="3207"/>
                  </a:lnTo>
                  <a:cubicBezTo>
                    <a:pt x="1103" y="3679"/>
                    <a:pt x="32" y="4435"/>
                    <a:pt x="32" y="5443"/>
                  </a:cubicBezTo>
                  <a:cubicBezTo>
                    <a:pt x="32" y="7334"/>
                    <a:pt x="3718" y="8373"/>
                    <a:pt x="7089" y="8373"/>
                  </a:cubicBezTo>
                  <a:cubicBezTo>
                    <a:pt x="10523" y="8373"/>
                    <a:pt x="14146" y="7334"/>
                    <a:pt x="14146" y="5443"/>
                  </a:cubicBezTo>
                  <a:cubicBezTo>
                    <a:pt x="14146" y="4467"/>
                    <a:pt x="13075" y="3679"/>
                    <a:pt x="11626" y="3207"/>
                  </a:cubicBezTo>
                  <a:lnTo>
                    <a:pt x="9893" y="4971"/>
                  </a:lnTo>
                  <a:cubicBezTo>
                    <a:pt x="10019" y="5160"/>
                    <a:pt x="10051" y="5317"/>
                    <a:pt x="10051" y="5475"/>
                  </a:cubicBezTo>
                  <a:cubicBezTo>
                    <a:pt x="10051" y="6168"/>
                    <a:pt x="9484" y="6704"/>
                    <a:pt x="8791" y="6704"/>
                  </a:cubicBezTo>
                  <a:cubicBezTo>
                    <a:pt x="8129" y="6704"/>
                    <a:pt x="7530" y="6168"/>
                    <a:pt x="7530" y="5475"/>
                  </a:cubicBezTo>
                  <a:cubicBezTo>
                    <a:pt x="7530" y="4813"/>
                    <a:pt x="8066" y="4278"/>
                    <a:pt x="8791" y="4278"/>
                  </a:cubicBezTo>
                  <a:cubicBezTo>
                    <a:pt x="8980" y="4278"/>
                    <a:pt x="9232" y="4341"/>
                    <a:pt x="9389" y="4404"/>
                  </a:cubicBezTo>
                  <a:lnTo>
                    <a:pt x="10744" y="2986"/>
                  </a:lnTo>
                  <a:cubicBezTo>
                    <a:pt x="9641" y="2734"/>
                    <a:pt x="8349" y="2608"/>
                    <a:pt x="7121" y="2608"/>
                  </a:cubicBezTo>
                  <a:cubicBezTo>
                    <a:pt x="5861" y="2608"/>
                    <a:pt x="4600" y="2765"/>
                    <a:pt x="3498" y="2986"/>
                  </a:cubicBezTo>
                  <a:lnTo>
                    <a:pt x="4884" y="4404"/>
                  </a:lnTo>
                  <a:cubicBezTo>
                    <a:pt x="5073" y="4341"/>
                    <a:pt x="5293" y="4278"/>
                    <a:pt x="5482" y="4278"/>
                  </a:cubicBezTo>
                  <a:cubicBezTo>
                    <a:pt x="6144" y="4278"/>
                    <a:pt x="6743" y="4813"/>
                    <a:pt x="6743" y="5475"/>
                  </a:cubicBezTo>
                  <a:cubicBezTo>
                    <a:pt x="6743" y="6168"/>
                    <a:pt x="6176" y="6704"/>
                    <a:pt x="5482" y="6704"/>
                  </a:cubicBezTo>
                  <a:cubicBezTo>
                    <a:pt x="4821" y="6704"/>
                    <a:pt x="4222" y="6168"/>
                    <a:pt x="4222" y="5475"/>
                  </a:cubicBezTo>
                  <a:cubicBezTo>
                    <a:pt x="4222" y="5317"/>
                    <a:pt x="4254" y="5160"/>
                    <a:pt x="4285" y="5002"/>
                  </a:cubicBezTo>
                  <a:lnTo>
                    <a:pt x="2553" y="3238"/>
                  </a:lnTo>
                  <a:cubicBezTo>
                    <a:pt x="2836" y="3112"/>
                    <a:pt x="3151" y="3049"/>
                    <a:pt x="3466" y="2955"/>
                  </a:cubicBezTo>
                  <a:lnTo>
                    <a:pt x="757" y="119"/>
                  </a:lnTo>
                  <a:cubicBezTo>
                    <a:pt x="678" y="40"/>
                    <a:pt x="568" y="1"/>
                    <a:pt x="45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39" name="Google Shape;9039;p95"/>
            <p:cNvSpPr/>
            <p:nvPr/>
          </p:nvSpPr>
          <p:spPr>
            <a:xfrm>
              <a:off x="7295574" y="2099990"/>
              <a:ext cx="19867" cy="19869"/>
            </a:xfrm>
            <a:custGeom>
              <a:avLst/>
              <a:gdLst/>
              <a:ahLst/>
              <a:cxnLst/>
              <a:rect l="l" t="t" r="r" b="b"/>
              <a:pathLst>
                <a:path w="789" h="789" extrusionOk="0">
                  <a:moveTo>
                    <a:pt x="379" y="1"/>
                  </a:moveTo>
                  <a:cubicBezTo>
                    <a:pt x="158" y="1"/>
                    <a:pt x="0" y="158"/>
                    <a:pt x="0" y="379"/>
                  </a:cubicBezTo>
                  <a:cubicBezTo>
                    <a:pt x="0" y="599"/>
                    <a:pt x="158" y="788"/>
                    <a:pt x="379" y="788"/>
                  </a:cubicBezTo>
                  <a:cubicBezTo>
                    <a:pt x="599" y="788"/>
                    <a:pt x="788" y="599"/>
                    <a:pt x="788" y="379"/>
                  </a:cubicBezTo>
                  <a:cubicBezTo>
                    <a:pt x="788" y="158"/>
                    <a:pt x="599" y="1"/>
                    <a:pt x="37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40" name="Google Shape;9040;p95"/>
            <p:cNvSpPr/>
            <p:nvPr/>
          </p:nvSpPr>
          <p:spPr>
            <a:xfrm>
              <a:off x="7121131" y="2184880"/>
              <a:ext cx="68238" cy="69856"/>
            </a:xfrm>
            <a:custGeom>
              <a:avLst/>
              <a:gdLst/>
              <a:ahLst/>
              <a:cxnLst/>
              <a:rect l="l" t="t" r="r" b="b"/>
              <a:pathLst>
                <a:path w="2710" h="2774" extrusionOk="0">
                  <a:moveTo>
                    <a:pt x="1261" y="1"/>
                  </a:moveTo>
                  <a:lnTo>
                    <a:pt x="0" y="1639"/>
                  </a:lnTo>
                  <a:cubicBezTo>
                    <a:pt x="756" y="2112"/>
                    <a:pt x="1702" y="2490"/>
                    <a:pt x="2710" y="2773"/>
                  </a:cubicBezTo>
                  <a:lnTo>
                    <a:pt x="1859" y="221"/>
                  </a:lnTo>
                  <a:cubicBezTo>
                    <a:pt x="1639" y="158"/>
                    <a:pt x="1450" y="95"/>
                    <a:pt x="126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41" name="Google Shape;9041;p95"/>
            <p:cNvSpPr/>
            <p:nvPr/>
          </p:nvSpPr>
          <p:spPr>
            <a:xfrm>
              <a:off x="7188883" y="2195985"/>
              <a:ext cx="47641" cy="55578"/>
            </a:xfrm>
            <a:custGeom>
              <a:avLst/>
              <a:gdLst/>
              <a:ahLst/>
              <a:cxnLst/>
              <a:rect l="l" t="t" r="r" b="b"/>
              <a:pathLst>
                <a:path w="1892" h="2207" extrusionOk="0">
                  <a:moveTo>
                    <a:pt x="1" y="1"/>
                  </a:moveTo>
                  <a:lnTo>
                    <a:pt x="694" y="2206"/>
                  </a:lnTo>
                  <a:lnTo>
                    <a:pt x="1891" y="221"/>
                  </a:lnTo>
                  <a:cubicBezTo>
                    <a:pt x="1229" y="190"/>
                    <a:pt x="599" y="127"/>
                    <a:pt x="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42" name="Google Shape;9042;p95"/>
            <p:cNvSpPr/>
            <p:nvPr/>
          </p:nvSpPr>
          <p:spPr>
            <a:xfrm>
              <a:off x="7400297" y="2129352"/>
              <a:ext cx="42051" cy="84135"/>
            </a:xfrm>
            <a:custGeom>
              <a:avLst/>
              <a:gdLst/>
              <a:ahLst/>
              <a:cxnLst/>
              <a:rect l="l" t="t" r="r" b="b"/>
              <a:pathLst>
                <a:path w="1670" h="3341" extrusionOk="0">
                  <a:moveTo>
                    <a:pt x="1670" y="1"/>
                  </a:moveTo>
                  <a:cubicBezTo>
                    <a:pt x="1607" y="851"/>
                    <a:pt x="977" y="1481"/>
                    <a:pt x="0" y="1891"/>
                  </a:cubicBezTo>
                  <a:lnTo>
                    <a:pt x="1134" y="3340"/>
                  </a:lnTo>
                  <a:cubicBezTo>
                    <a:pt x="1355" y="3214"/>
                    <a:pt x="1512" y="3025"/>
                    <a:pt x="1670" y="2836"/>
                  </a:cubicBezTo>
                  <a:lnTo>
                    <a:pt x="1670"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43" name="Google Shape;9043;p95"/>
            <p:cNvSpPr/>
            <p:nvPr/>
          </p:nvSpPr>
          <p:spPr>
            <a:xfrm>
              <a:off x="7225961" y="2203137"/>
              <a:ext cx="84907" cy="62704"/>
            </a:xfrm>
            <a:custGeom>
              <a:avLst/>
              <a:gdLst/>
              <a:ahLst/>
              <a:cxnLst/>
              <a:rect l="l" t="t" r="r" b="b"/>
              <a:pathLst>
                <a:path w="3372" h="2490" extrusionOk="0">
                  <a:moveTo>
                    <a:pt x="1419" y="0"/>
                  </a:moveTo>
                  <a:lnTo>
                    <a:pt x="1" y="2363"/>
                  </a:lnTo>
                  <a:cubicBezTo>
                    <a:pt x="537" y="2426"/>
                    <a:pt x="1104" y="2489"/>
                    <a:pt x="1671" y="2489"/>
                  </a:cubicBezTo>
                  <a:cubicBezTo>
                    <a:pt x="2269" y="2489"/>
                    <a:pt x="2836" y="2426"/>
                    <a:pt x="3372" y="2363"/>
                  </a:cubicBezTo>
                  <a:lnTo>
                    <a:pt x="1954"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44" name="Google Shape;9044;p95"/>
            <p:cNvSpPr/>
            <p:nvPr/>
          </p:nvSpPr>
          <p:spPr>
            <a:xfrm>
              <a:off x="7298289" y="2195985"/>
              <a:ext cx="47615" cy="55578"/>
            </a:xfrm>
            <a:custGeom>
              <a:avLst/>
              <a:gdLst/>
              <a:ahLst/>
              <a:cxnLst/>
              <a:rect l="l" t="t" r="r" b="b"/>
              <a:pathLst>
                <a:path w="1891" h="2207" extrusionOk="0">
                  <a:moveTo>
                    <a:pt x="1891" y="1"/>
                  </a:moveTo>
                  <a:cubicBezTo>
                    <a:pt x="1292" y="127"/>
                    <a:pt x="631" y="190"/>
                    <a:pt x="0" y="253"/>
                  </a:cubicBezTo>
                  <a:lnTo>
                    <a:pt x="1198" y="2206"/>
                  </a:lnTo>
                  <a:lnTo>
                    <a:pt x="1891"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45" name="Google Shape;9045;p95"/>
            <p:cNvSpPr/>
            <p:nvPr/>
          </p:nvSpPr>
          <p:spPr>
            <a:xfrm>
              <a:off x="7086152" y="2230913"/>
              <a:ext cx="354610" cy="98388"/>
            </a:xfrm>
            <a:custGeom>
              <a:avLst/>
              <a:gdLst/>
              <a:ahLst/>
              <a:cxnLst/>
              <a:rect l="l" t="t" r="r" b="b"/>
              <a:pathLst>
                <a:path w="14083" h="3907" extrusionOk="0">
                  <a:moveTo>
                    <a:pt x="0" y="0"/>
                  </a:moveTo>
                  <a:lnTo>
                    <a:pt x="0" y="977"/>
                  </a:lnTo>
                  <a:cubicBezTo>
                    <a:pt x="0" y="2867"/>
                    <a:pt x="3655" y="3907"/>
                    <a:pt x="7057" y="3907"/>
                  </a:cubicBezTo>
                  <a:cubicBezTo>
                    <a:pt x="10460" y="3907"/>
                    <a:pt x="14083" y="2867"/>
                    <a:pt x="14083" y="977"/>
                  </a:cubicBezTo>
                  <a:lnTo>
                    <a:pt x="14083" y="32"/>
                  </a:lnTo>
                  <a:cubicBezTo>
                    <a:pt x="12508" y="1386"/>
                    <a:pt x="9956" y="2237"/>
                    <a:pt x="7057" y="2237"/>
                  </a:cubicBezTo>
                  <a:cubicBezTo>
                    <a:pt x="4568" y="2205"/>
                    <a:pt x="1796" y="1575"/>
                    <a:pt x="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46" name="Google Shape;9046;p95"/>
            <p:cNvSpPr/>
            <p:nvPr/>
          </p:nvSpPr>
          <p:spPr>
            <a:xfrm>
              <a:off x="7345419" y="2186466"/>
              <a:ext cx="67457" cy="69050"/>
            </a:xfrm>
            <a:custGeom>
              <a:avLst/>
              <a:gdLst/>
              <a:ahLst/>
              <a:cxnLst/>
              <a:rect l="l" t="t" r="r" b="b"/>
              <a:pathLst>
                <a:path w="2679" h="2742" extrusionOk="0">
                  <a:moveTo>
                    <a:pt x="1449" y="1"/>
                  </a:moveTo>
                  <a:cubicBezTo>
                    <a:pt x="1260" y="32"/>
                    <a:pt x="1071" y="95"/>
                    <a:pt x="851" y="158"/>
                  </a:cubicBezTo>
                  <a:lnTo>
                    <a:pt x="0" y="2742"/>
                  </a:lnTo>
                  <a:cubicBezTo>
                    <a:pt x="1008" y="2458"/>
                    <a:pt x="1922" y="2080"/>
                    <a:pt x="2678" y="1608"/>
                  </a:cubicBezTo>
                  <a:lnTo>
                    <a:pt x="1449"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47" name="Google Shape;9047;p95"/>
            <p:cNvSpPr/>
            <p:nvPr/>
          </p:nvSpPr>
          <p:spPr>
            <a:xfrm flipH="1">
              <a:off x="7088602" y="2134638"/>
              <a:ext cx="47123" cy="84126"/>
            </a:xfrm>
            <a:custGeom>
              <a:avLst/>
              <a:gdLst/>
              <a:ahLst/>
              <a:cxnLst/>
              <a:rect l="l" t="t" r="r" b="b"/>
              <a:pathLst>
                <a:path w="1670" h="3341" extrusionOk="0">
                  <a:moveTo>
                    <a:pt x="1670" y="1"/>
                  </a:moveTo>
                  <a:cubicBezTo>
                    <a:pt x="1607" y="851"/>
                    <a:pt x="977" y="1481"/>
                    <a:pt x="0" y="1891"/>
                  </a:cubicBezTo>
                  <a:lnTo>
                    <a:pt x="1134" y="3340"/>
                  </a:lnTo>
                  <a:cubicBezTo>
                    <a:pt x="1355" y="3214"/>
                    <a:pt x="1512" y="3025"/>
                    <a:pt x="1670" y="2836"/>
                  </a:cubicBezTo>
                  <a:lnTo>
                    <a:pt x="1670"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9048" name="Google Shape;9048;p95"/>
          <p:cNvSpPr txBox="1"/>
          <p:nvPr/>
        </p:nvSpPr>
        <p:spPr>
          <a:xfrm>
            <a:off x="1102117" y="681367"/>
            <a:ext cx="4642800" cy="643200"/>
          </a:xfrm>
          <a:prstGeom prst="rect">
            <a:avLst/>
          </a:prstGeom>
          <a:noFill/>
          <a:ln>
            <a:noFill/>
          </a:ln>
        </p:spPr>
        <p:txBody>
          <a:bodyPr spcFirstLastPara="1" wrap="square" lIns="121900" tIns="121900" rIns="121900" bIns="121900" anchor="t" anchorCtr="0">
            <a:noAutofit/>
          </a:bodyPr>
          <a:lstStyle/>
          <a:p>
            <a:pPr algn="ctr" defTabSz="1219170">
              <a:buClr>
                <a:srgbClr val="000000"/>
              </a:buClr>
            </a:pPr>
            <a:r>
              <a:rPr lang="en" sz="3200" kern="0">
                <a:solidFill>
                  <a:srgbClr val="FFFFFF"/>
                </a:solidFill>
                <a:latin typeface="Arial"/>
                <a:cs typeface="Arial"/>
                <a:sym typeface="Arial"/>
              </a:rPr>
              <a:t>Creative Process Icons</a:t>
            </a:r>
            <a:endParaRPr sz="3200" kern="0">
              <a:solidFill>
                <a:srgbClr val="FFFFFF"/>
              </a:solidFill>
              <a:latin typeface="Arial"/>
              <a:cs typeface="Arial"/>
              <a:sym typeface="Arial"/>
            </a:endParaRPr>
          </a:p>
        </p:txBody>
      </p:sp>
      <p:sp>
        <p:nvSpPr>
          <p:cNvPr id="9049" name="Google Shape;9049;p95"/>
          <p:cNvSpPr txBox="1"/>
          <p:nvPr/>
        </p:nvSpPr>
        <p:spPr>
          <a:xfrm>
            <a:off x="6447084" y="681367"/>
            <a:ext cx="4642800" cy="643200"/>
          </a:xfrm>
          <a:prstGeom prst="rect">
            <a:avLst/>
          </a:prstGeom>
          <a:noFill/>
          <a:ln>
            <a:noFill/>
          </a:ln>
        </p:spPr>
        <p:txBody>
          <a:bodyPr spcFirstLastPara="1" wrap="square" lIns="121900" tIns="121900" rIns="121900" bIns="121900" anchor="t" anchorCtr="0">
            <a:noAutofit/>
          </a:bodyPr>
          <a:lstStyle/>
          <a:p>
            <a:pPr algn="ctr" defTabSz="1219170">
              <a:buClr>
                <a:srgbClr val="000000"/>
              </a:buClr>
            </a:pPr>
            <a:r>
              <a:rPr lang="en" sz="3200" kern="0">
                <a:solidFill>
                  <a:srgbClr val="FFFFFF"/>
                </a:solidFill>
                <a:latin typeface="Arial"/>
                <a:cs typeface="Arial"/>
                <a:sym typeface="Arial"/>
              </a:rPr>
              <a:t>Performing Arts Icons</a:t>
            </a:r>
            <a:endParaRPr sz="3200" kern="0">
              <a:solidFill>
                <a:srgbClr val="FFFFFF"/>
              </a:solidFill>
              <a:latin typeface="Arial"/>
              <a:cs typeface="Arial"/>
              <a:sym typeface="Arial"/>
            </a:endParaRPr>
          </a:p>
        </p:txBody>
      </p:sp>
    </p:spTree>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9053"/>
        <p:cNvGrpSpPr/>
        <p:nvPr/>
      </p:nvGrpSpPr>
      <p:grpSpPr>
        <a:xfrm>
          <a:off x="0" y="0"/>
          <a:ext cx="0" cy="0"/>
          <a:chOff x="0" y="0"/>
          <a:chExt cx="0" cy="0"/>
        </a:xfrm>
      </p:grpSpPr>
      <p:sp>
        <p:nvSpPr>
          <p:cNvPr id="9054" name="Google Shape;9054;p96"/>
          <p:cNvSpPr/>
          <p:nvPr/>
        </p:nvSpPr>
        <p:spPr>
          <a:xfrm>
            <a:off x="1030261" y="2254760"/>
            <a:ext cx="457872" cy="595997"/>
          </a:xfrm>
          <a:custGeom>
            <a:avLst/>
            <a:gdLst/>
            <a:ahLst/>
            <a:cxnLst/>
            <a:rect l="l" t="t" r="r" b="b"/>
            <a:pathLst>
              <a:path w="9295" h="12099" extrusionOk="0">
                <a:moveTo>
                  <a:pt x="4601" y="1"/>
                </a:moveTo>
                <a:cubicBezTo>
                  <a:pt x="3624" y="1"/>
                  <a:pt x="2836" y="788"/>
                  <a:pt x="2836" y="1796"/>
                </a:cubicBezTo>
                <a:cubicBezTo>
                  <a:pt x="2836" y="2647"/>
                  <a:pt x="3467" y="3372"/>
                  <a:pt x="4254" y="3529"/>
                </a:cubicBezTo>
                <a:lnTo>
                  <a:pt x="4254" y="4789"/>
                </a:lnTo>
                <a:cubicBezTo>
                  <a:pt x="3656" y="4033"/>
                  <a:pt x="2742" y="3561"/>
                  <a:pt x="1765" y="3561"/>
                </a:cubicBezTo>
                <a:lnTo>
                  <a:pt x="348" y="3561"/>
                </a:lnTo>
                <a:cubicBezTo>
                  <a:pt x="158" y="3561"/>
                  <a:pt x="1" y="3718"/>
                  <a:pt x="1" y="3907"/>
                </a:cubicBezTo>
                <a:cubicBezTo>
                  <a:pt x="1" y="5671"/>
                  <a:pt x="1450" y="7152"/>
                  <a:pt x="3214" y="7152"/>
                </a:cubicBezTo>
                <a:lnTo>
                  <a:pt x="4286" y="7152"/>
                </a:lnTo>
                <a:lnTo>
                  <a:pt x="4286" y="9988"/>
                </a:lnTo>
                <a:cubicBezTo>
                  <a:pt x="3845" y="9547"/>
                  <a:pt x="3340" y="9231"/>
                  <a:pt x="2805" y="9042"/>
                </a:cubicBezTo>
                <a:cubicBezTo>
                  <a:pt x="2836" y="8885"/>
                  <a:pt x="2868" y="8727"/>
                  <a:pt x="2868" y="8570"/>
                </a:cubicBezTo>
                <a:cubicBezTo>
                  <a:pt x="2868" y="7782"/>
                  <a:pt x="2238" y="7152"/>
                  <a:pt x="1450" y="7152"/>
                </a:cubicBezTo>
                <a:cubicBezTo>
                  <a:pt x="663" y="7152"/>
                  <a:pt x="32" y="7782"/>
                  <a:pt x="32" y="8570"/>
                </a:cubicBezTo>
                <a:cubicBezTo>
                  <a:pt x="32" y="9358"/>
                  <a:pt x="663" y="9988"/>
                  <a:pt x="1450" y="9988"/>
                </a:cubicBezTo>
                <a:cubicBezTo>
                  <a:pt x="1797" y="9988"/>
                  <a:pt x="2112" y="9862"/>
                  <a:pt x="2364" y="9610"/>
                </a:cubicBezTo>
                <a:cubicBezTo>
                  <a:pt x="3183" y="9830"/>
                  <a:pt x="3908" y="10366"/>
                  <a:pt x="4286" y="11122"/>
                </a:cubicBezTo>
                <a:lnTo>
                  <a:pt x="4286" y="11752"/>
                </a:lnTo>
                <a:cubicBezTo>
                  <a:pt x="4286" y="11941"/>
                  <a:pt x="4443" y="12098"/>
                  <a:pt x="4632" y="12098"/>
                </a:cubicBezTo>
                <a:cubicBezTo>
                  <a:pt x="4853" y="12098"/>
                  <a:pt x="5010" y="11941"/>
                  <a:pt x="5010" y="11752"/>
                </a:cubicBezTo>
                <a:lnTo>
                  <a:pt x="5010" y="11342"/>
                </a:lnTo>
                <a:lnTo>
                  <a:pt x="6050" y="11342"/>
                </a:lnTo>
                <a:cubicBezTo>
                  <a:pt x="7846" y="11342"/>
                  <a:pt x="9295" y="9893"/>
                  <a:pt x="9295" y="8129"/>
                </a:cubicBezTo>
                <a:cubicBezTo>
                  <a:pt x="9200" y="7971"/>
                  <a:pt x="9043" y="7814"/>
                  <a:pt x="8854" y="7814"/>
                </a:cubicBezTo>
                <a:lnTo>
                  <a:pt x="7436" y="7814"/>
                </a:lnTo>
                <a:cubicBezTo>
                  <a:pt x="6428" y="7814"/>
                  <a:pt x="5546" y="8286"/>
                  <a:pt x="4947" y="9042"/>
                </a:cubicBezTo>
                <a:lnTo>
                  <a:pt x="4947" y="6837"/>
                </a:lnTo>
                <a:cubicBezTo>
                  <a:pt x="5357" y="6081"/>
                  <a:pt x="6050" y="5545"/>
                  <a:pt x="6901" y="5325"/>
                </a:cubicBezTo>
                <a:cubicBezTo>
                  <a:pt x="7121" y="5545"/>
                  <a:pt x="7436" y="5671"/>
                  <a:pt x="7814" y="5671"/>
                </a:cubicBezTo>
                <a:cubicBezTo>
                  <a:pt x="8602" y="5671"/>
                  <a:pt x="9200" y="5041"/>
                  <a:pt x="9200" y="4254"/>
                </a:cubicBezTo>
                <a:cubicBezTo>
                  <a:pt x="9200" y="3466"/>
                  <a:pt x="8602" y="2836"/>
                  <a:pt x="7814" y="2836"/>
                </a:cubicBezTo>
                <a:cubicBezTo>
                  <a:pt x="7027" y="2836"/>
                  <a:pt x="6396" y="3466"/>
                  <a:pt x="6396" y="4254"/>
                </a:cubicBezTo>
                <a:cubicBezTo>
                  <a:pt x="6396" y="4411"/>
                  <a:pt x="6428" y="4569"/>
                  <a:pt x="6459" y="4726"/>
                </a:cubicBezTo>
                <a:cubicBezTo>
                  <a:pt x="5861" y="4947"/>
                  <a:pt x="5357" y="5262"/>
                  <a:pt x="4947" y="5671"/>
                </a:cubicBezTo>
                <a:lnTo>
                  <a:pt x="4947" y="3529"/>
                </a:lnTo>
                <a:cubicBezTo>
                  <a:pt x="5798" y="3372"/>
                  <a:pt x="6365" y="2615"/>
                  <a:pt x="6365" y="1796"/>
                </a:cubicBezTo>
                <a:cubicBezTo>
                  <a:pt x="6365" y="788"/>
                  <a:pt x="5577" y="1"/>
                  <a:pt x="460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9055" name="Google Shape;9055;p96"/>
          <p:cNvGrpSpPr/>
          <p:nvPr/>
        </p:nvGrpSpPr>
        <p:grpSpPr>
          <a:xfrm>
            <a:off x="959480" y="2991344"/>
            <a:ext cx="603731" cy="599297"/>
            <a:chOff x="-21322300" y="3693325"/>
            <a:chExt cx="306400" cy="304150"/>
          </a:xfrm>
        </p:grpSpPr>
        <p:sp>
          <p:nvSpPr>
            <p:cNvPr id="9056" name="Google Shape;9056;p96"/>
            <p:cNvSpPr/>
            <p:nvPr/>
          </p:nvSpPr>
          <p:spPr>
            <a:xfrm>
              <a:off x="-21142725" y="3868400"/>
              <a:ext cx="111850" cy="69325"/>
            </a:xfrm>
            <a:custGeom>
              <a:avLst/>
              <a:gdLst/>
              <a:ahLst/>
              <a:cxnLst/>
              <a:rect l="l" t="t" r="r" b="b"/>
              <a:pathLst>
                <a:path w="4474" h="2773" extrusionOk="0">
                  <a:moveTo>
                    <a:pt x="4474" y="0"/>
                  </a:moveTo>
                  <a:lnTo>
                    <a:pt x="4474" y="0"/>
                  </a:lnTo>
                  <a:cubicBezTo>
                    <a:pt x="4317" y="189"/>
                    <a:pt x="4159" y="378"/>
                    <a:pt x="4001" y="536"/>
                  </a:cubicBezTo>
                  <a:cubicBezTo>
                    <a:pt x="2899" y="1639"/>
                    <a:pt x="1418" y="2174"/>
                    <a:pt x="0" y="2426"/>
                  </a:cubicBezTo>
                  <a:cubicBezTo>
                    <a:pt x="473" y="2678"/>
                    <a:pt x="945" y="2773"/>
                    <a:pt x="1450" y="2773"/>
                  </a:cubicBezTo>
                  <a:cubicBezTo>
                    <a:pt x="2269" y="2773"/>
                    <a:pt x="3088" y="2458"/>
                    <a:pt x="3749" y="1828"/>
                  </a:cubicBezTo>
                  <a:cubicBezTo>
                    <a:pt x="4254" y="1324"/>
                    <a:pt x="4474" y="662"/>
                    <a:pt x="4474"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57" name="Google Shape;9057;p96"/>
            <p:cNvSpPr/>
            <p:nvPr/>
          </p:nvSpPr>
          <p:spPr>
            <a:xfrm>
              <a:off x="-21141950" y="3693325"/>
              <a:ext cx="126050" cy="120750"/>
            </a:xfrm>
            <a:custGeom>
              <a:avLst/>
              <a:gdLst/>
              <a:ahLst/>
              <a:cxnLst/>
              <a:rect l="l" t="t" r="r" b="b"/>
              <a:pathLst>
                <a:path w="5042" h="4830" extrusionOk="0">
                  <a:moveTo>
                    <a:pt x="1828" y="1214"/>
                  </a:moveTo>
                  <a:cubicBezTo>
                    <a:pt x="1915" y="1214"/>
                    <a:pt x="2001" y="1254"/>
                    <a:pt x="2080" y="1333"/>
                  </a:cubicBezTo>
                  <a:cubicBezTo>
                    <a:pt x="2238" y="1490"/>
                    <a:pt x="2238" y="1679"/>
                    <a:pt x="2080" y="1837"/>
                  </a:cubicBezTo>
                  <a:cubicBezTo>
                    <a:pt x="2001" y="1915"/>
                    <a:pt x="1915" y="1955"/>
                    <a:pt x="1828" y="1955"/>
                  </a:cubicBezTo>
                  <a:cubicBezTo>
                    <a:pt x="1742" y="1955"/>
                    <a:pt x="1655" y="1915"/>
                    <a:pt x="1576" y="1837"/>
                  </a:cubicBezTo>
                  <a:cubicBezTo>
                    <a:pt x="1419" y="1679"/>
                    <a:pt x="1419" y="1490"/>
                    <a:pt x="1576" y="1333"/>
                  </a:cubicBezTo>
                  <a:cubicBezTo>
                    <a:pt x="1655" y="1254"/>
                    <a:pt x="1742" y="1214"/>
                    <a:pt x="1828" y="1214"/>
                  </a:cubicBezTo>
                  <a:close/>
                  <a:moveTo>
                    <a:pt x="2301" y="0"/>
                  </a:moveTo>
                  <a:cubicBezTo>
                    <a:pt x="1786" y="0"/>
                    <a:pt x="1193" y="72"/>
                    <a:pt x="599" y="230"/>
                  </a:cubicBezTo>
                  <a:cubicBezTo>
                    <a:pt x="1" y="1427"/>
                    <a:pt x="221" y="2908"/>
                    <a:pt x="1230" y="3884"/>
                  </a:cubicBezTo>
                  <a:cubicBezTo>
                    <a:pt x="1797" y="4483"/>
                    <a:pt x="2647" y="4830"/>
                    <a:pt x="3498" y="4830"/>
                  </a:cubicBezTo>
                  <a:cubicBezTo>
                    <a:pt x="3970" y="4830"/>
                    <a:pt x="4443" y="4704"/>
                    <a:pt x="4884" y="4515"/>
                  </a:cubicBezTo>
                  <a:cubicBezTo>
                    <a:pt x="5042" y="3443"/>
                    <a:pt x="5042" y="2498"/>
                    <a:pt x="4947" y="1931"/>
                  </a:cubicBezTo>
                  <a:cubicBezTo>
                    <a:pt x="4884" y="1522"/>
                    <a:pt x="4601" y="1207"/>
                    <a:pt x="4254" y="1081"/>
                  </a:cubicBezTo>
                  <a:cubicBezTo>
                    <a:pt x="4160" y="1049"/>
                    <a:pt x="4065" y="1049"/>
                    <a:pt x="3970" y="1049"/>
                  </a:cubicBezTo>
                  <a:cubicBezTo>
                    <a:pt x="3970" y="955"/>
                    <a:pt x="3939" y="860"/>
                    <a:pt x="3939" y="765"/>
                  </a:cubicBezTo>
                  <a:cubicBezTo>
                    <a:pt x="3813" y="387"/>
                    <a:pt x="3498" y="104"/>
                    <a:pt x="3120" y="72"/>
                  </a:cubicBezTo>
                  <a:cubicBezTo>
                    <a:pt x="2885" y="25"/>
                    <a:pt x="2607" y="0"/>
                    <a:pt x="230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58" name="Google Shape;9058;p96"/>
            <p:cNvSpPr/>
            <p:nvPr/>
          </p:nvSpPr>
          <p:spPr>
            <a:xfrm>
              <a:off x="-21263225" y="3707725"/>
              <a:ext cx="69325" cy="112650"/>
            </a:xfrm>
            <a:custGeom>
              <a:avLst/>
              <a:gdLst/>
              <a:ahLst/>
              <a:cxnLst/>
              <a:rect l="l" t="t" r="r" b="b"/>
              <a:pathLst>
                <a:path w="2773" h="4506" extrusionOk="0">
                  <a:moveTo>
                    <a:pt x="2773" y="0"/>
                  </a:moveTo>
                  <a:cubicBezTo>
                    <a:pt x="2079" y="0"/>
                    <a:pt x="1418" y="252"/>
                    <a:pt x="945" y="757"/>
                  </a:cubicBezTo>
                  <a:cubicBezTo>
                    <a:pt x="347" y="1355"/>
                    <a:pt x="0" y="2174"/>
                    <a:pt x="0" y="3025"/>
                  </a:cubicBezTo>
                  <a:cubicBezTo>
                    <a:pt x="0" y="3560"/>
                    <a:pt x="126" y="4065"/>
                    <a:pt x="347" y="4506"/>
                  </a:cubicBezTo>
                  <a:cubicBezTo>
                    <a:pt x="630" y="3025"/>
                    <a:pt x="1197" y="1513"/>
                    <a:pt x="2205" y="473"/>
                  </a:cubicBezTo>
                  <a:cubicBezTo>
                    <a:pt x="2363" y="315"/>
                    <a:pt x="2552" y="158"/>
                    <a:pt x="2773"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59" name="Google Shape;9059;p96"/>
            <p:cNvSpPr/>
            <p:nvPr/>
          </p:nvSpPr>
          <p:spPr>
            <a:xfrm>
              <a:off x="-21322300" y="3703775"/>
              <a:ext cx="294600" cy="293700"/>
            </a:xfrm>
            <a:custGeom>
              <a:avLst/>
              <a:gdLst/>
              <a:ahLst/>
              <a:cxnLst/>
              <a:rect l="l" t="t" r="r" b="b"/>
              <a:pathLst>
                <a:path w="11784" h="11748" extrusionOk="0">
                  <a:moveTo>
                    <a:pt x="6604" y="3797"/>
                  </a:moveTo>
                  <a:cubicBezTo>
                    <a:pt x="6773" y="3797"/>
                    <a:pt x="6905" y="3909"/>
                    <a:pt x="6931" y="4065"/>
                  </a:cubicBezTo>
                  <a:cubicBezTo>
                    <a:pt x="7026" y="4254"/>
                    <a:pt x="6900" y="4443"/>
                    <a:pt x="6711" y="4506"/>
                  </a:cubicBezTo>
                  <a:lnTo>
                    <a:pt x="6270" y="4664"/>
                  </a:lnTo>
                  <a:cubicBezTo>
                    <a:pt x="6018" y="4727"/>
                    <a:pt x="5955" y="5042"/>
                    <a:pt x="6112" y="5231"/>
                  </a:cubicBezTo>
                  <a:lnTo>
                    <a:pt x="6490" y="5640"/>
                  </a:lnTo>
                  <a:cubicBezTo>
                    <a:pt x="6575" y="5713"/>
                    <a:pt x="6674" y="5748"/>
                    <a:pt x="6767" y="5748"/>
                  </a:cubicBezTo>
                  <a:cubicBezTo>
                    <a:pt x="6916" y="5748"/>
                    <a:pt x="7050" y="5657"/>
                    <a:pt x="7089" y="5483"/>
                  </a:cubicBezTo>
                  <a:lnTo>
                    <a:pt x="7246" y="5042"/>
                  </a:lnTo>
                  <a:cubicBezTo>
                    <a:pt x="7321" y="4892"/>
                    <a:pt x="7455" y="4802"/>
                    <a:pt x="7586" y="4802"/>
                  </a:cubicBezTo>
                  <a:cubicBezTo>
                    <a:pt x="7620" y="4802"/>
                    <a:pt x="7655" y="4808"/>
                    <a:pt x="7687" y="4821"/>
                  </a:cubicBezTo>
                  <a:cubicBezTo>
                    <a:pt x="7908" y="4884"/>
                    <a:pt x="8002" y="5073"/>
                    <a:pt x="7971" y="5262"/>
                  </a:cubicBezTo>
                  <a:lnTo>
                    <a:pt x="7813" y="5703"/>
                  </a:lnTo>
                  <a:cubicBezTo>
                    <a:pt x="7655" y="6177"/>
                    <a:pt x="7212" y="6453"/>
                    <a:pt x="6764" y="6453"/>
                  </a:cubicBezTo>
                  <a:cubicBezTo>
                    <a:pt x="6498" y="6453"/>
                    <a:pt x="6229" y="6356"/>
                    <a:pt x="6018" y="6144"/>
                  </a:cubicBezTo>
                  <a:lnTo>
                    <a:pt x="5640" y="5766"/>
                  </a:lnTo>
                  <a:cubicBezTo>
                    <a:pt x="5073" y="5199"/>
                    <a:pt x="5293" y="4223"/>
                    <a:pt x="6081" y="3971"/>
                  </a:cubicBezTo>
                  <a:lnTo>
                    <a:pt x="6490" y="3813"/>
                  </a:lnTo>
                  <a:cubicBezTo>
                    <a:pt x="6529" y="3802"/>
                    <a:pt x="6567" y="3797"/>
                    <a:pt x="6604" y="3797"/>
                  </a:cubicBezTo>
                  <a:close/>
                  <a:moveTo>
                    <a:pt x="6900" y="1"/>
                  </a:moveTo>
                  <a:lnTo>
                    <a:pt x="6900" y="1"/>
                  </a:lnTo>
                  <a:cubicBezTo>
                    <a:pt x="6238" y="253"/>
                    <a:pt x="5608" y="600"/>
                    <a:pt x="5136" y="1104"/>
                  </a:cubicBezTo>
                  <a:cubicBezTo>
                    <a:pt x="3434" y="2805"/>
                    <a:pt x="3088" y="6176"/>
                    <a:pt x="3088" y="7657"/>
                  </a:cubicBezTo>
                  <a:cubicBezTo>
                    <a:pt x="2726" y="7476"/>
                    <a:pt x="2328" y="7387"/>
                    <a:pt x="1930" y="7387"/>
                  </a:cubicBezTo>
                  <a:cubicBezTo>
                    <a:pt x="1287" y="7387"/>
                    <a:pt x="644" y="7619"/>
                    <a:pt x="158" y="8066"/>
                  </a:cubicBezTo>
                  <a:cubicBezTo>
                    <a:pt x="0" y="8224"/>
                    <a:pt x="32" y="8539"/>
                    <a:pt x="252" y="8665"/>
                  </a:cubicBezTo>
                  <a:cubicBezTo>
                    <a:pt x="1449" y="9295"/>
                    <a:pt x="2489" y="10334"/>
                    <a:pt x="3119" y="11532"/>
                  </a:cubicBezTo>
                  <a:cubicBezTo>
                    <a:pt x="3191" y="11676"/>
                    <a:pt x="3304" y="11748"/>
                    <a:pt x="3429" y="11748"/>
                  </a:cubicBezTo>
                  <a:cubicBezTo>
                    <a:pt x="3523" y="11748"/>
                    <a:pt x="3623" y="11707"/>
                    <a:pt x="3718" y="11626"/>
                  </a:cubicBezTo>
                  <a:cubicBezTo>
                    <a:pt x="4505" y="10839"/>
                    <a:pt x="4663" y="9641"/>
                    <a:pt x="4127" y="8696"/>
                  </a:cubicBezTo>
                  <a:lnTo>
                    <a:pt x="4190" y="8696"/>
                  </a:lnTo>
                  <a:cubicBezTo>
                    <a:pt x="5640" y="8696"/>
                    <a:pt x="8979" y="8350"/>
                    <a:pt x="10680" y="6648"/>
                  </a:cubicBezTo>
                  <a:cubicBezTo>
                    <a:pt x="11184" y="6144"/>
                    <a:pt x="11531" y="5514"/>
                    <a:pt x="11783" y="4853"/>
                  </a:cubicBezTo>
                  <a:lnTo>
                    <a:pt x="11783" y="4853"/>
                  </a:lnTo>
                  <a:cubicBezTo>
                    <a:pt x="11374" y="4979"/>
                    <a:pt x="11027" y="5042"/>
                    <a:pt x="10649" y="5042"/>
                  </a:cubicBezTo>
                  <a:cubicBezTo>
                    <a:pt x="9578" y="5042"/>
                    <a:pt x="8601" y="4664"/>
                    <a:pt x="7876" y="3908"/>
                  </a:cubicBezTo>
                  <a:cubicBezTo>
                    <a:pt x="6805" y="2836"/>
                    <a:pt x="6490" y="1356"/>
                    <a:pt x="690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060" name="Google Shape;9060;p96"/>
          <p:cNvGrpSpPr/>
          <p:nvPr/>
        </p:nvGrpSpPr>
        <p:grpSpPr>
          <a:xfrm>
            <a:off x="958692" y="3746992"/>
            <a:ext cx="605307" cy="563387"/>
            <a:chOff x="-21322300" y="4077125"/>
            <a:chExt cx="307200" cy="285925"/>
          </a:xfrm>
        </p:grpSpPr>
        <p:sp>
          <p:nvSpPr>
            <p:cNvPr id="9061" name="Google Shape;9061;p96"/>
            <p:cNvSpPr/>
            <p:nvPr/>
          </p:nvSpPr>
          <p:spPr>
            <a:xfrm>
              <a:off x="-21177375" y="4077125"/>
              <a:ext cx="17350" cy="52800"/>
            </a:xfrm>
            <a:custGeom>
              <a:avLst/>
              <a:gdLst/>
              <a:ahLst/>
              <a:cxnLst/>
              <a:rect l="l" t="t" r="r" b="b"/>
              <a:pathLst>
                <a:path w="694" h="2112" extrusionOk="0">
                  <a:moveTo>
                    <a:pt x="347" y="0"/>
                  </a:moveTo>
                  <a:cubicBezTo>
                    <a:pt x="158" y="0"/>
                    <a:pt x="0" y="158"/>
                    <a:pt x="0" y="347"/>
                  </a:cubicBezTo>
                  <a:lnTo>
                    <a:pt x="0" y="1764"/>
                  </a:lnTo>
                  <a:cubicBezTo>
                    <a:pt x="0" y="1953"/>
                    <a:pt x="158" y="2111"/>
                    <a:pt x="347" y="2111"/>
                  </a:cubicBezTo>
                  <a:cubicBezTo>
                    <a:pt x="536" y="2111"/>
                    <a:pt x="693" y="1953"/>
                    <a:pt x="693" y="1764"/>
                  </a:cubicBezTo>
                  <a:lnTo>
                    <a:pt x="693" y="347"/>
                  </a:lnTo>
                  <a:cubicBezTo>
                    <a:pt x="693" y="158"/>
                    <a:pt x="536" y="0"/>
                    <a:pt x="34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62" name="Google Shape;9062;p96"/>
            <p:cNvSpPr/>
            <p:nvPr/>
          </p:nvSpPr>
          <p:spPr>
            <a:xfrm>
              <a:off x="-21279775" y="4117475"/>
              <a:ext cx="46500" cy="44525"/>
            </a:xfrm>
            <a:custGeom>
              <a:avLst/>
              <a:gdLst/>
              <a:ahLst/>
              <a:cxnLst/>
              <a:rect l="l" t="t" r="r" b="b"/>
              <a:pathLst>
                <a:path w="1860" h="1781" extrusionOk="0">
                  <a:moveTo>
                    <a:pt x="410" y="1"/>
                  </a:moveTo>
                  <a:cubicBezTo>
                    <a:pt x="323" y="1"/>
                    <a:pt x="237" y="40"/>
                    <a:pt x="158" y="119"/>
                  </a:cubicBezTo>
                  <a:cubicBezTo>
                    <a:pt x="0" y="276"/>
                    <a:pt x="0" y="466"/>
                    <a:pt x="158" y="623"/>
                  </a:cubicBezTo>
                  <a:lnTo>
                    <a:pt x="1166" y="1663"/>
                  </a:lnTo>
                  <a:cubicBezTo>
                    <a:pt x="1261" y="1741"/>
                    <a:pt x="1355" y="1781"/>
                    <a:pt x="1446" y="1781"/>
                  </a:cubicBezTo>
                  <a:cubicBezTo>
                    <a:pt x="1536" y="1781"/>
                    <a:pt x="1623" y="1741"/>
                    <a:pt x="1702" y="1663"/>
                  </a:cubicBezTo>
                  <a:cubicBezTo>
                    <a:pt x="1859" y="1505"/>
                    <a:pt x="1859" y="1285"/>
                    <a:pt x="1702" y="1127"/>
                  </a:cubicBezTo>
                  <a:lnTo>
                    <a:pt x="662" y="119"/>
                  </a:lnTo>
                  <a:cubicBezTo>
                    <a:pt x="583" y="40"/>
                    <a:pt x="497" y="1"/>
                    <a:pt x="41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63" name="Google Shape;9063;p96"/>
            <p:cNvSpPr/>
            <p:nvPr/>
          </p:nvSpPr>
          <p:spPr>
            <a:xfrm>
              <a:off x="-21103350" y="4117475"/>
              <a:ext cx="45700" cy="44525"/>
            </a:xfrm>
            <a:custGeom>
              <a:avLst/>
              <a:gdLst/>
              <a:ahLst/>
              <a:cxnLst/>
              <a:rect l="l" t="t" r="r" b="b"/>
              <a:pathLst>
                <a:path w="1828" h="1781" extrusionOk="0">
                  <a:moveTo>
                    <a:pt x="1418" y="1"/>
                  </a:moveTo>
                  <a:cubicBezTo>
                    <a:pt x="1332" y="1"/>
                    <a:pt x="1245" y="40"/>
                    <a:pt x="1166" y="119"/>
                  </a:cubicBezTo>
                  <a:lnTo>
                    <a:pt x="158" y="1127"/>
                  </a:lnTo>
                  <a:cubicBezTo>
                    <a:pt x="1" y="1285"/>
                    <a:pt x="1" y="1474"/>
                    <a:pt x="158" y="1663"/>
                  </a:cubicBezTo>
                  <a:cubicBezTo>
                    <a:pt x="237" y="1741"/>
                    <a:pt x="331" y="1781"/>
                    <a:pt x="422" y="1781"/>
                  </a:cubicBezTo>
                  <a:cubicBezTo>
                    <a:pt x="513" y="1781"/>
                    <a:pt x="599" y="1741"/>
                    <a:pt x="662" y="1663"/>
                  </a:cubicBezTo>
                  <a:lnTo>
                    <a:pt x="1670" y="623"/>
                  </a:lnTo>
                  <a:cubicBezTo>
                    <a:pt x="1828" y="466"/>
                    <a:pt x="1828" y="276"/>
                    <a:pt x="1670" y="119"/>
                  </a:cubicBezTo>
                  <a:cubicBezTo>
                    <a:pt x="1592" y="40"/>
                    <a:pt x="1505" y="1"/>
                    <a:pt x="1418"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64" name="Google Shape;9064;p96"/>
            <p:cNvSpPr/>
            <p:nvPr/>
          </p:nvSpPr>
          <p:spPr>
            <a:xfrm>
              <a:off x="-21137225" y="4103750"/>
              <a:ext cx="27600" cy="34975"/>
            </a:xfrm>
            <a:custGeom>
              <a:avLst/>
              <a:gdLst/>
              <a:ahLst/>
              <a:cxnLst/>
              <a:rect l="l" t="t" r="r" b="b"/>
              <a:pathLst>
                <a:path w="1104" h="1399" extrusionOk="0">
                  <a:moveTo>
                    <a:pt x="670" y="1"/>
                  </a:moveTo>
                  <a:cubicBezTo>
                    <a:pt x="536" y="1"/>
                    <a:pt x="417" y="89"/>
                    <a:pt x="347" y="227"/>
                  </a:cubicBezTo>
                  <a:lnTo>
                    <a:pt x="95" y="888"/>
                  </a:lnTo>
                  <a:cubicBezTo>
                    <a:pt x="1" y="1109"/>
                    <a:pt x="127" y="1298"/>
                    <a:pt x="284" y="1361"/>
                  </a:cubicBezTo>
                  <a:cubicBezTo>
                    <a:pt x="335" y="1386"/>
                    <a:pt x="386" y="1398"/>
                    <a:pt x="435" y="1398"/>
                  </a:cubicBezTo>
                  <a:cubicBezTo>
                    <a:pt x="568" y="1398"/>
                    <a:pt x="688" y="1310"/>
                    <a:pt x="757" y="1172"/>
                  </a:cubicBezTo>
                  <a:lnTo>
                    <a:pt x="1041" y="510"/>
                  </a:lnTo>
                  <a:cubicBezTo>
                    <a:pt x="1104" y="321"/>
                    <a:pt x="1041" y="101"/>
                    <a:pt x="820" y="38"/>
                  </a:cubicBezTo>
                  <a:cubicBezTo>
                    <a:pt x="769" y="13"/>
                    <a:pt x="719" y="1"/>
                    <a:pt x="67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65" name="Google Shape;9065;p96"/>
            <p:cNvSpPr/>
            <p:nvPr/>
          </p:nvSpPr>
          <p:spPr>
            <a:xfrm>
              <a:off x="-21227800" y="4103750"/>
              <a:ext cx="27600" cy="34975"/>
            </a:xfrm>
            <a:custGeom>
              <a:avLst/>
              <a:gdLst/>
              <a:ahLst/>
              <a:cxnLst/>
              <a:rect l="l" t="t" r="r" b="b"/>
              <a:pathLst>
                <a:path w="1104" h="1399" extrusionOk="0">
                  <a:moveTo>
                    <a:pt x="434" y="1"/>
                  </a:moveTo>
                  <a:cubicBezTo>
                    <a:pt x="386" y="1"/>
                    <a:pt x="335" y="13"/>
                    <a:pt x="284" y="38"/>
                  </a:cubicBezTo>
                  <a:cubicBezTo>
                    <a:pt x="95" y="101"/>
                    <a:pt x="1" y="321"/>
                    <a:pt x="95" y="510"/>
                  </a:cubicBezTo>
                  <a:lnTo>
                    <a:pt x="347" y="1172"/>
                  </a:lnTo>
                  <a:cubicBezTo>
                    <a:pt x="417" y="1310"/>
                    <a:pt x="536" y="1398"/>
                    <a:pt x="670" y="1398"/>
                  </a:cubicBezTo>
                  <a:cubicBezTo>
                    <a:pt x="719" y="1398"/>
                    <a:pt x="769" y="1386"/>
                    <a:pt x="820" y="1361"/>
                  </a:cubicBezTo>
                  <a:cubicBezTo>
                    <a:pt x="1040" y="1298"/>
                    <a:pt x="1103" y="1109"/>
                    <a:pt x="1040" y="888"/>
                  </a:cubicBezTo>
                  <a:lnTo>
                    <a:pt x="757" y="227"/>
                  </a:lnTo>
                  <a:cubicBezTo>
                    <a:pt x="688" y="89"/>
                    <a:pt x="568" y="1"/>
                    <a:pt x="434"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66" name="Google Shape;9066;p96"/>
            <p:cNvSpPr/>
            <p:nvPr/>
          </p:nvSpPr>
          <p:spPr>
            <a:xfrm>
              <a:off x="-21319950" y="4219675"/>
              <a:ext cx="53600" cy="18150"/>
            </a:xfrm>
            <a:custGeom>
              <a:avLst/>
              <a:gdLst/>
              <a:ahLst/>
              <a:cxnLst/>
              <a:rect l="l" t="t" r="r" b="b"/>
              <a:pathLst>
                <a:path w="2144" h="726" extrusionOk="0">
                  <a:moveTo>
                    <a:pt x="347" y="1"/>
                  </a:moveTo>
                  <a:cubicBezTo>
                    <a:pt x="158" y="1"/>
                    <a:pt x="1" y="158"/>
                    <a:pt x="1" y="347"/>
                  </a:cubicBezTo>
                  <a:cubicBezTo>
                    <a:pt x="1" y="568"/>
                    <a:pt x="158" y="725"/>
                    <a:pt x="347" y="725"/>
                  </a:cubicBezTo>
                  <a:lnTo>
                    <a:pt x="1797" y="725"/>
                  </a:lnTo>
                  <a:cubicBezTo>
                    <a:pt x="1986" y="725"/>
                    <a:pt x="2143" y="568"/>
                    <a:pt x="2143" y="347"/>
                  </a:cubicBezTo>
                  <a:cubicBezTo>
                    <a:pt x="2143" y="158"/>
                    <a:pt x="1986" y="1"/>
                    <a:pt x="179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67" name="Google Shape;9067;p96"/>
            <p:cNvSpPr/>
            <p:nvPr/>
          </p:nvSpPr>
          <p:spPr>
            <a:xfrm>
              <a:off x="-21070275" y="4219675"/>
              <a:ext cx="54375" cy="18150"/>
            </a:xfrm>
            <a:custGeom>
              <a:avLst/>
              <a:gdLst/>
              <a:ahLst/>
              <a:cxnLst/>
              <a:rect l="l" t="t" r="r" b="b"/>
              <a:pathLst>
                <a:path w="2175" h="726" extrusionOk="0">
                  <a:moveTo>
                    <a:pt x="347" y="1"/>
                  </a:moveTo>
                  <a:cubicBezTo>
                    <a:pt x="158" y="1"/>
                    <a:pt x="1" y="158"/>
                    <a:pt x="1" y="347"/>
                  </a:cubicBezTo>
                  <a:cubicBezTo>
                    <a:pt x="1" y="568"/>
                    <a:pt x="158" y="725"/>
                    <a:pt x="347" y="725"/>
                  </a:cubicBezTo>
                  <a:lnTo>
                    <a:pt x="1828" y="725"/>
                  </a:lnTo>
                  <a:cubicBezTo>
                    <a:pt x="2017" y="725"/>
                    <a:pt x="2175" y="568"/>
                    <a:pt x="2175" y="347"/>
                  </a:cubicBezTo>
                  <a:cubicBezTo>
                    <a:pt x="2175" y="158"/>
                    <a:pt x="2017" y="1"/>
                    <a:pt x="1828"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68" name="Google Shape;9068;p96"/>
            <p:cNvSpPr/>
            <p:nvPr/>
          </p:nvSpPr>
          <p:spPr>
            <a:xfrm>
              <a:off x="-21078925" y="4171825"/>
              <a:ext cx="37025" cy="25175"/>
            </a:xfrm>
            <a:custGeom>
              <a:avLst/>
              <a:gdLst/>
              <a:ahLst/>
              <a:cxnLst/>
              <a:rect l="l" t="t" r="r" b="b"/>
              <a:pathLst>
                <a:path w="1481" h="1007" extrusionOk="0">
                  <a:moveTo>
                    <a:pt x="1086" y="1"/>
                  </a:moveTo>
                  <a:cubicBezTo>
                    <a:pt x="1040" y="1"/>
                    <a:pt x="993" y="9"/>
                    <a:pt x="945" y="24"/>
                  </a:cubicBezTo>
                  <a:lnTo>
                    <a:pt x="284" y="308"/>
                  </a:lnTo>
                  <a:cubicBezTo>
                    <a:pt x="63" y="371"/>
                    <a:pt x="0" y="623"/>
                    <a:pt x="63" y="780"/>
                  </a:cubicBezTo>
                  <a:cubicBezTo>
                    <a:pt x="132" y="919"/>
                    <a:pt x="252" y="1006"/>
                    <a:pt x="386" y="1006"/>
                  </a:cubicBezTo>
                  <a:cubicBezTo>
                    <a:pt x="435" y="1006"/>
                    <a:pt x="485" y="995"/>
                    <a:pt x="536" y="969"/>
                  </a:cubicBezTo>
                  <a:lnTo>
                    <a:pt x="1229" y="686"/>
                  </a:lnTo>
                  <a:cubicBezTo>
                    <a:pt x="1418" y="623"/>
                    <a:pt x="1481" y="434"/>
                    <a:pt x="1418" y="213"/>
                  </a:cubicBezTo>
                  <a:cubicBezTo>
                    <a:pt x="1347" y="72"/>
                    <a:pt x="1223" y="1"/>
                    <a:pt x="108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69" name="Google Shape;9069;p96"/>
            <p:cNvSpPr/>
            <p:nvPr/>
          </p:nvSpPr>
          <p:spPr>
            <a:xfrm>
              <a:off x="-21294750" y="4172625"/>
              <a:ext cx="37850" cy="25150"/>
            </a:xfrm>
            <a:custGeom>
              <a:avLst/>
              <a:gdLst/>
              <a:ahLst/>
              <a:cxnLst/>
              <a:rect l="l" t="t" r="r" b="b"/>
              <a:pathLst>
                <a:path w="1514" h="1006" extrusionOk="0">
                  <a:moveTo>
                    <a:pt x="414" y="1"/>
                  </a:moveTo>
                  <a:cubicBezTo>
                    <a:pt x="263" y="1"/>
                    <a:pt x="143" y="77"/>
                    <a:pt x="95" y="244"/>
                  </a:cubicBezTo>
                  <a:cubicBezTo>
                    <a:pt x="1" y="402"/>
                    <a:pt x="127" y="622"/>
                    <a:pt x="284" y="717"/>
                  </a:cubicBezTo>
                  <a:lnTo>
                    <a:pt x="946" y="969"/>
                  </a:lnTo>
                  <a:cubicBezTo>
                    <a:pt x="997" y="994"/>
                    <a:pt x="1050" y="1006"/>
                    <a:pt x="1101" y="1006"/>
                  </a:cubicBezTo>
                  <a:cubicBezTo>
                    <a:pt x="1242" y="1006"/>
                    <a:pt x="1372" y="918"/>
                    <a:pt x="1419" y="780"/>
                  </a:cubicBezTo>
                  <a:cubicBezTo>
                    <a:pt x="1513" y="591"/>
                    <a:pt x="1419" y="402"/>
                    <a:pt x="1230" y="307"/>
                  </a:cubicBezTo>
                  <a:lnTo>
                    <a:pt x="568" y="24"/>
                  </a:lnTo>
                  <a:cubicBezTo>
                    <a:pt x="514" y="8"/>
                    <a:pt x="463" y="1"/>
                    <a:pt x="414"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70" name="Google Shape;9070;p96"/>
            <p:cNvSpPr/>
            <p:nvPr/>
          </p:nvSpPr>
          <p:spPr>
            <a:xfrm>
              <a:off x="-21321525" y="4328375"/>
              <a:ext cx="306425" cy="34675"/>
            </a:xfrm>
            <a:custGeom>
              <a:avLst/>
              <a:gdLst/>
              <a:ahLst/>
              <a:cxnLst/>
              <a:rect l="l" t="t" r="r" b="b"/>
              <a:pathLst>
                <a:path w="12257" h="1387" extrusionOk="0">
                  <a:moveTo>
                    <a:pt x="1844" y="0"/>
                  </a:moveTo>
                  <a:cubicBezTo>
                    <a:pt x="1403" y="0"/>
                    <a:pt x="962" y="126"/>
                    <a:pt x="568" y="378"/>
                  </a:cubicBezTo>
                  <a:cubicBezTo>
                    <a:pt x="473" y="410"/>
                    <a:pt x="379" y="504"/>
                    <a:pt x="284" y="536"/>
                  </a:cubicBezTo>
                  <a:cubicBezTo>
                    <a:pt x="95" y="630"/>
                    <a:pt x="1" y="819"/>
                    <a:pt x="95" y="1008"/>
                  </a:cubicBezTo>
                  <a:cubicBezTo>
                    <a:pt x="141" y="1147"/>
                    <a:pt x="272" y="1234"/>
                    <a:pt x="413" y="1234"/>
                  </a:cubicBezTo>
                  <a:cubicBezTo>
                    <a:pt x="464" y="1234"/>
                    <a:pt x="517" y="1223"/>
                    <a:pt x="568" y="1197"/>
                  </a:cubicBezTo>
                  <a:cubicBezTo>
                    <a:pt x="725" y="1166"/>
                    <a:pt x="883" y="1103"/>
                    <a:pt x="1009" y="1008"/>
                  </a:cubicBezTo>
                  <a:cubicBezTo>
                    <a:pt x="1261" y="835"/>
                    <a:pt x="1560" y="748"/>
                    <a:pt x="1863" y="748"/>
                  </a:cubicBezTo>
                  <a:cubicBezTo>
                    <a:pt x="2167" y="748"/>
                    <a:pt x="2474" y="835"/>
                    <a:pt x="2742" y="1008"/>
                  </a:cubicBezTo>
                  <a:cubicBezTo>
                    <a:pt x="3135" y="1260"/>
                    <a:pt x="3577" y="1386"/>
                    <a:pt x="4014" y="1386"/>
                  </a:cubicBezTo>
                  <a:cubicBezTo>
                    <a:pt x="4451" y="1386"/>
                    <a:pt x="4884" y="1260"/>
                    <a:pt x="5262" y="1008"/>
                  </a:cubicBezTo>
                  <a:cubicBezTo>
                    <a:pt x="5514" y="835"/>
                    <a:pt x="5813" y="748"/>
                    <a:pt x="6117" y="748"/>
                  </a:cubicBezTo>
                  <a:cubicBezTo>
                    <a:pt x="6420" y="748"/>
                    <a:pt x="6727" y="835"/>
                    <a:pt x="6995" y="1008"/>
                  </a:cubicBezTo>
                  <a:cubicBezTo>
                    <a:pt x="7389" y="1260"/>
                    <a:pt x="7830" y="1386"/>
                    <a:pt x="8267" y="1386"/>
                  </a:cubicBezTo>
                  <a:cubicBezTo>
                    <a:pt x="8704" y="1386"/>
                    <a:pt x="9137" y="1260"/>
                    <a:pt x="9515" y="1008"/>
                  </a:cubicBezTo>
                  <a:cubicBezTo>
                    <a:pt x="9767" y="835"/>
                    <a:pt x="10067" y="748"/>
                    <a:pt x="10374" y="748"/>
                  </a:cubicBezTo>
                  <a:cubicBezTo>
                    <a:pt x="10681" y="748"/>
                    <a:pt x="10996" y="835"/>
                    <a:pt x="11279" y="1008"/>
                  </a:cubicBezTo>
                  <a:cubicBezTo>
                    <a:pt x="11437" y="1103"/>
                    <a:pt x="11563" y="1166"/>
                    <a:pt x="11721" y="1260"/>
                  </a:cubicBezTo>
                  <a:cubicBezTo>
                    <a:pt x="11766" y="1276"/>
                    <a:pt x="11812" y="1284"/>
                    <a:pt x="11857" y="1284"/>
                  </a:cubicBezTo>
                  <a:cubicBezTo>
                    <a:pt x="11996" y="1284"/>
                    <a:pt x="12122" y="1207"/>
                    <a:pt x="12193" y="1040"/>
                  </a:cubicBezTo>
                  <a:cubicBezTo>
                    <a:pt x="12256" y="819"/>
                    <a:pt x="12193" y="567"/>
                    <a:pt x="11973" y="536"/>
                  </a:cubicBezTo>
                  <a:cubicBezTo>
                    <a:pt x="11878" y="504"/>
                    <a:pt x="11784" y="473"/>
                    <a:pt x="11658" y="378"/>
                  </a:cubicBezTo>
                  <a:cubicBezTo>
                    <a:pt x="11264" y="126"/>
                    <a:pt x="10823" y="0"/>
                    <a:pt x="10382" y="0"/>
                  </a:cubicBezTo>
                  <a:cubicBezTo>
                    <a:pt x="9941" y="0"/>
                    <a:pt x="9499" y="126"/>
                    <a:pt x="9106" y="378"/>
                  </a:cubicBezTo>
                  <a:cubicBezTo>
                    <a:pt x="8854" y="552"/>
                    <a:pt x="8546" y="638"/>
                    <a:pt x="8239" y="638"/>
                  </a:cubicBezTo>
                  <a:cubicBezTo>
                    <a:pt x="7932" y="638"/>
                    <a:pt x="7625" y="552"/>
                    <a:pt x="7373" y="378"/>
                  </a:cubicBezTo>
                  <a:cubicBezTo>
                    <a:pt x="6979" y="126"/>
                    <a:pt x="6538" y="0"/>
                    <a:pt x="6101" y="0"/>
                  </a:cubicBezTo>
                  <a:cubicBezTo>
                    <a:pt x="5664" y="0"/>
                    <a:pt x="5231" y="126"/>
                    <a:pt x="4852" y="378"/>
                  </a:cubicBezTo>
                  <a:cubicBezTo>
                    <a:pt x="4600" y="552"/>
                    <a:pt x="4293" y="638"/>
                    <a:pt x="3986" y="638"/>
                  </a:cubicBezTo>
                  <a:cubicBezTo>
                    <a:pt x="3679" y="638"/>
                    <a:pt x="3372" y="552"/>
                    <a:pt x="3120" y="378"/>
                  </a:cubicBezTo>
                  <a:cubicBezTo>
                    <a:pt x="2726" y="126"/>
                    <a:pt x="2285" y="0"/>
                    <a:pt x="1844"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71" name="Google Shape;9071;p96"/>
            <p:cNvSpPr/>
            <p:nvPr/>
          </p:nvSpPr>
          <p:spPr>
            <a:xfrm>
              <a:off x="-21321525" y="4292150"/>
              <a:ext cx="306425" cy="34675"/>
            </a:xfrm>
            <a:custGeom>
              <a:avLst/>
              <a:gdLst/>
              <a:ahLst/>
              <a:cxnLst/>
              <a:rect l="l" t="t" r="r" b="b"/>
              <a:pathLst>
                <a:path w="12257" h="1387" extrusionOk="0">
                  <a:moveTo>
                    <a:pt x="1844" y="0"/>
                  </a:moveTo>
                  <a:cubicBezTo>
                    <a:pt x="1403" y="0"/>
                    <a:pt x="962" y="126"/>
                    <a:pt x="568" y="378"/>
                  </a:cubicBezTo>
                  <a:cubicBezTo>
                    <a:pt x="473" y="410"/>
                    <a:pt x="379" y="504"/>
                    <a:pt x="284" y="536"/>
                  </a:cubicBezTo>
                  <a:cubicBezTo>
                    <a:pt x="95" y="599"/>
                    <a:pt x="1" y="819"/>
                    <a:pt x="95" y="1008"/>
                  </a:cubicBezTo>
                  <a:cubicBezTo>
                    <a:pt x="141" y="1147"/>
                    <a:pt x="272" y="1234"/>
                    <a:pt x="413" y="1234"/>
                  </a:cubicBezTo>
                  <a:cubicBezTo>
                    <a:pt x="464" y="1234"/>
                    <a:pt x="517" y="1223"/>
                    <a:pt x="568" y="1197"/>
                  </a:cubicBezTo>
                  <a:cubicBezTo>
                    <a:pt x="725" y="1166"/>
                    <a:pt x="883" y="1071"/>
                    <a:pt x="1009" y="1008"/>
                  </a:cubicBezTo>
                  <a:cubicBezTo>
                    <a:pt x="1261" y="835"/>
                    <a:pt x="1560" y="748"/>
                    <a:pt x="1863" y="748"/>
                  </a:cubicBezTo>
                  <a:cubicBezTo>
                    <a:pt x="2167" y="748"/>
                    <a:pt x="2474" y="835"/>
                    <a:pt x="2742" y="1008"/>
                  </a:cubicBezTo>
                  <a:cubicBezTo>
                    <a:pt x="3135" y="1260"/>
                    <a:pt x="3577" y="1386"/>
                    <a:pt x="4014" y="1386"/>
                  </a:cubicBezTo>
                  <a:cubicBezTo>
                    <a:pt x="4451" y="1386"/>
                    <a:pt x="4884" y="1260"/>
                    <a:pt x="5262" y="1008"/>
                  </a:cubicBezTo>
                  <a:cubicBezTo>
                    <a:pt x="5514" y="835"/>
                    <a:pt x="5813" y="748"/>
                    <a:pt x="6117" y="748"/>
                  </a:cubicBezTo>
                  <a:cubicBezTo>
                    <a:pt x="6420" y="748"/>
                    <a:pt x="6727" y="835"/>
                    <a:pt x="6995" y="1008"/>
                  </a:cubicBezTo>
                  <a:cubicBezTo>
                    <a:pt x="7389" y="1260"/>
                    <a:pt x="7830" y="1386"/>
                    <a:pt x="8267" y="1386"/>
                  </a:cubicBezTo>
                  <a:cubicBezTo>
                    <a:pt x="8704" y="1386"/>
                    <a:pt x="9137" y="1260"/>
                    <a:pt x="9515" y="1008"/>
                  </a:cubicBezTo>
                  <a:cubicBezTo>
                    <a:pt x="9767" y="835"/>
                    <a:pt x="10067" y="748"/>
                    <a:pt x="10374" y="748"/>
                  </a:cubicBezTo>
                  <a:cubicBezTo>
                    <a:pt x="10681" y="748"/>
                    <a:pt x="10996" y="835"/>
                    <a:pt x="11279" y="1008"/>
                  </a:cubicBezTo>
                  <a:cubicBezTo>
                    <a:pt x="11437" y="1071"/>
                    <a:pt x="11563" y="1166"/>
                    <a:pt x="11721" y="1229"/>
                  </a:cubicBezTo>
                  <a:cubicBezTo>
                    <a:pt x="11771" y="1254"/>
                    <a:pt x="11822" y="1266"/>
                    <a:pt x="11871" y="1266"/>
                  </a:cubicBezTo>
                  <a:cubicBezTo>
                    <a:pt x="12004" y="1266"/>
                    <a:pt x="12124" y="1178"/>
                    <a:pt x="12193" y="1040"/>
                  </a:cubicBezTo>
                  <a:cubicBezTo>
                    <a:pt x="12256" y="819"/>
                    <a:pt x="12193" y="599"/>
                    <a:pt x="11973" y="536"/>
                  </a:cubicBezTo>
                  <a:cubicBezTo>
                    <a:pt x="11878" y="504"/>
                    <a:pt x="11784" y="441"/>
                    <a:pt x="11658" y="378"/>
                  </a:cubicBezTo>
                  <a:cubicBezTo>
                    <a:pt x="11264" y="126"/>
                    <a:pt x="10823" y="0"/>
                    <a:pt x="10382" y="0"/>
                  </a:cubicBezTo>
                  <a:cubicBezTo>
                    <a:pt x="9941" y="0"/>
                    <a:pt x="9499" y="126"/>
                    <a:pt x="9106" y="378"/>
                  </a:cubicBezTo>
                  <a:cubicBezTo>
                    <a:pt x="8854" y="551"/>
                    <a:pt x="8546" y="638"/>
                    <a:pt x="8239" y="638"/>
                  </a:cubicBezTo>
                  <a:cubicBezTo>
                    <a:pt x="7932" y="638"/>
                    <a:pt x="7625" y="551"/>
                    <a:pt x="7373" y="378"/>
                  </a:cubicBezTo>
                  <a:cubicBezTo>
                    <a:pt x="6979" y="126"/>
                    <a:pt x="6538" y="0"/>
                    <a:pt x="6101" y="0"/>
                  </a:cubicBezTo>
                  <a:cubicBezTo>
                    <a:pt x="5664" y="0"/>
                    <a:pt x="5231" y="126"/>
                    <a:pt x="4852" y="378"/>
                  </a:cubicBezTo>
                  <a:cubicBezTo>
                    <a:pt x="4600" y="551"/>
                    <a:pt x="4293" y="638"/>
                    <a:pt x="3986" y="638"/>
                  </a:cubicBezTo>
                  <a:cubicBezTo>
                    <a:pt x="3679" y="638"/>
                    <a:pt x="3372" y="551"/>
                    <a:pt x="3120" y="378"/>
                  </a:cubicBezTo>
                  <a:cubicBezTo>
                    <a:pt x="2726" y="126"/>
                    <a:pt x="2285" y="0"/>
                    <a:pt x="1844"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72" name="Google Shape;9072;p96"/>
            <p:cNvSpPr/>
            <p:nvPr/>
          </p:nvSpPr>
          <p:spPr>
            <a:xfrm>
              <a:off x="-21322300" y="4148000"/>
              <a:ext cx="307200" cy="143375"/>
            </a:xfrm>
            <a:custGeom>
              <a:avLst/>
              <a:gdLst/>
              <a:ahLst/>
              <a:cxnLst/>
              <a:rect l="l" t="t" r="r" b="b"/>
              <a:pathLst>
                <a:path w="12288" h="5735" extrusionOk="0">
                  <a:moveTo>
                    <a:pt x="6175" y="1"/>
                  </a:moveTo>
                  <a:cubicBezTo>
                    <a:pt x="4411" y="1"/>
                    <a:pt x="2962" y="1450"/>
                    <a:pt x="2962" y="3214"/>
                  </a:cubicBezTo>
                  <a:cubicBezTo>
                    <a:pt x="2962" y="3813"/>
                    <a:pt x="3151" y="4380"/>
                    <a:pt x="3434" y="4884"/>
                  </a:cubicBezTo>
                  <a:cubicBezTo>
                    <a:pt x="3308" y="4852"/>
                    <a:pt x="3245" y="4789"/>
                    <a:pt x="3119" y="4726"/>
                  </a:cubicBezTo>
                  <a:cubicBezTo>
                    <a:pt x="2725" y="4474"/>
                    <a:pt x="2284" y="4348"/>
                    <a:pt x="1843" y="4348"/>
                  </a:cubicBezTo>
                  <a:cubicBezTo>
                    <a:pt x="1402" y="4348"/>
                    <a:pt x="961" y="4474"/>
                    <a:pt x="567" y="4726"/>
                  </a:cubicBezTo>
                  <a:cubicBezTo>
                    <a:pt x="473" y="4758"/>
                    <a:pt x="347" y="4852"/>
                    <a:pt x="284" y="4884"/>
                  </a:cubicBezTo>
                  <a:cubicBezTo>
                    <a:pt x="95" y="4947"/>
                    <a:pt x="0" y="5167"/>
                    <a:pt x="95" y="5356"/>
                  </a:cubicBezTo>
                  <a:cubicBezTo>
                    <a:pt x="141" y="5495"/>
                    <a:pt x="255" y="5583"/>
                    <a:pt x="399" y="5583"/>
                  </a:cubicBezTo>
                  <a:cubicBezTo>
                    <a:pt x="451" y="5583"/>
                    <a:pt x="508" y="5571"/>
                    <a:pt x="567" y="5545"/>
                  </a:cubicBezTo>
                  <a:cubicBezTo>
                    <a:pt x="725" y="5514"/>
                    <a:pt x="882" y="5419"/>
                    <a:pt x="977" y="5356"/>
                  </a:cubicBezTo>
                  <a:cubicBezTo>
                    <a:pt x="1245" y="5183"/>
                    <a:pt x="1552" y="5097"/>
                    <a:pt x="1855" y="5097"/>
                  </a:cubicBezTo>
                  <a:cubicBezTo>
                    <a:pt x="2158" y="5097"/>
                    <a:pt x="2458" y="5183"/>
                    <a:pt x="2710" y="5356"/>
                  </a:cubicBezTo>
                  <a:cubicBezTo>
                    <a:pt x="3103" y="5608"/>
                    <a:pt x="3552" y="5735"/>
                    <a:pt x="3993" y="5735"/>
                  </a:cubicBezTo>
                  <a:cubicBezTo>
                    <a:pt x="4435" y="5735"/>
                    <a:pt x="4868" y="5608"/>
                    <a:pt x="5230" y="5356"/>
                  </a:cubicBezTo>
                  <a:cubicBezTo>
                    <a:pt x="5498" y="5183"/>
                    <a:pt x="5805" y="5097"/>
                    <a:pt x="6108" y="5097"/>
                  </a:cubicBezTo>
                  <a:cubicBezTo>
                    <a:pt x="6411" y="5097"/>
                    <a:pt x="6711" y="5183"/>
                    <a:pt x="6963" y="5356"/>
                  </a:cubicBezTo>
                  <a:cubicBezTo>
                    <a:pt x="7341" y="5608"/>
                    <a:pt x="7790" y="5735"/>
                    <a:pt x="8235" y="5735"/>
                  </a:cubicBezTo>
                  <a:cubicBezTo>
                    <a:pt x="8680" y="5735"/>
                    <a:pt x="9121" y="5608"/>
                    <a:pt x="9483" y="5356"/>
                  </a:cubicBezTo>
                  <a:cubicBezTo>
                    <a:pt x="9751" y="5183"/>
                    <a:pt x="10058" y="5097"/>
                    <a:pt x="10369" y="5097"/>
                  </a:cubicBezTo>
                  <a:cubicBezTo>
                    <a:pt x="10680" y="5097"/>
                    <a:pt x="10995" y="5183"/>
                    <a:pt x="11279" y="5356"/>
                  </a:cubicBezTo>
                  <a:cubicBezTo>
                    <a:pt x="11437" y="5419"/>
                    <a:pt x="11531" y="5514"/>
                    <a:pt x="11689" y="5577"/>
                  </a:cubicBezTo>
                  <a:cubicBezTo>
                    <a:pt x="11748" y="5602"/>
                    <a:pt x="11804" y="5614"/>
                    <a:pt x="11857" y="5614"/>
                  </a:cubicBezTo>
                  <a:cubicBezTo>
                    <a:pt x="12001" y="5614"/>
                    <a:pt x="12115" y="5526"/>
                    <a:pt x="12161" y="5388"/>
                  </a:cubicBezTo>
                  <a:cubicBezTo>
                    <a:pt x="12287" y="5167"/>
                    <a:pt x="12224" y="4947"/>
                    <a:pt x="12004" y="4884"/>
                  </a:cubicBezTo>
                  <a:cubicBezTo>
                    <a:pt x="11909" y="4852"/>
                    <a:pt x="11815" y="4789"/>
                    <a:pt x="11689" y="4726"/>
                  </a:cubicBezTo>
                  <a:cubicBezTo>
                    <a:pt x="11295" y="4474"/>
                    <a:pt x="10854" y="4348"/>
                    <a:pt x="10413" y="4348"/>
                  </a:cubicBezTo>
                  <a:cubicBezTo>
                    <a:pt x="9972" y="4348"/>
                    <a:pt x="9530" y="4474"/>
                    <a:pt x="9137" y="4726"/>
                  </a:cubicBezTo>
                  <a:lnTo>
                    <a:pt x="8916" y="4852"/>
                  </a:lnTo>
                  <a:cubicBezTo>
                    <a:pt x="9168" y="4380"/>
                    <a:pt x="9389" y="3781"/>
                    <a:pt x="9389" y="3214"/>
                  </a:cubicBezTo>
                  <a:cubicBezTo>
                    <a:pt x="9389" y="1450"/>
                    <a:pt x="7971" y="1"/>
                    <a:pt x="617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073" name="Google Shape;9073;p96"/>
          <p:cNvGrpSpPr/>
          <p:nvPr/>
        </p:nvGrpSpPr>
        <p:grpSpPr>
          <a:xfrm>
            <a:off x="4661594" y="2252171"/>
            <a:ext cx="602204" cy="600283"/>
            <a:chOff x="-19394200" y="3333800"/>
            <a:chExt cx="305625" cy="304650"/>
          </a:xfrm>
        </p:grpSpPr>
        <p:sp>
          <p:nvSpPr>
            <p:cNvPr id="9074" name="Google Shape;9074;p96"/>
            <p:cNvSpPr/>
            <p:nvPr/>
          </p:nvSpPr>
          <p:spPr>
            <a:xfrm>
              <a:off x="-19206750" y="3495850"/>
              <a:ext cx="82725" cy="18150"/>
            </a:xfrm>
            <a:custGeom>
              <a:avLst/>
              <a:gdLst/>
              <a:ahLst/>
              <a:cxnLst/>
              <a:rect l="l" t="t" r="r" b="b"/>
              <a:pathLst>
                <a:path w="3309" h="726" extrusionOk="0">
                  <a:moveTo>
                    <a:pt x="1" y="1"/>
                  </a:moveTo>
                  <a:cubicBezTo>
                    <a:pt x="158" y="190"/>
                    <a:pt x="284" y="442"/>
                    <a:pt x="316" y="725"/>
                  </a:cubicBezTo>
                  <a:lnTo>
                    <a:pt x="2836" y="725"/>
                  </a:lnTo>
                  <a:cubicBezTo>
                    <a:pt x="3309" y="725"/>
                    <a:pt x="3309" y="1"/>
                    <a:pt x="283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75" name="Google Shape;9075;p96"/>
            <p:cNvSpPr/>
            <p:nvPr/>
          </p:nvSpPr>
          <p:spPr>
            <a:xfrm>
              <a:off x="-19205950" y="3532875"/>
              <a:ext cx="64600" cy="17350"/>
            </a:xfrm>
            <a:custGeom>
              <a:avLst/>
              <a:gdLst/>
              <a:ahLst/>
              <a:cxnLst/>
              <a:rect l="l" t="t" r="r" b="b"/>
              <a:pathLst>
                <a:path w="2584" h="694" extrusionOk="0">
                  <a:moveTo>
                    <a:pt x="315" y="0"/>
                  </a:moveTo>
                  <a:cubicBezTo>
                    <a:pt x="252" y="252"/>
                    <a:pt x="126" y="504"/>
                    <a:pt x="0" y="693"/>
                  </a:cubicBezTo>
                  <a:lnTo>
                    <a:pt x="2111" y="693"/>
                  </a:lnTo>
                  <a:cubicBezTo>
                    <a:pt x="2583" y="693"/>
                    <a:pt x="2583" y="0"/>
                    <a:pt x="211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76" name="Google Shape;9076;p96"/>
            <p:cNvSpPr/>
            <p:nvPr/>
          </p:nvSpPr>
          <p:spPr>
            <a:xfrm>
              <a:off x="-19323325" y="3568325"/>
              <a:ext cx="163850" cy="17350"/>
            </a:xfrm>
            <a:custGeom>
              <a:avLst/>
              <a:gdLst/>
              <a:ahLst/>
              <a:cxnLst/>
              <a:rect l="l" t="t" r="r" b="b"/>
              <a:pathLst>
                <a:path w="6554" h="694" extrusionOk="0">
                  <a:moveTo>
                    <a:pt x="379" y="0"/>
                  </a:moveTo>
                  <a:cubicBezTo>
                    <a:pt x="221" y="0"/>
                    <a:pt x="95" y="95"/>
                    <a:pt x="32" y="252"/>
                  </a:cubicBezTo>
                  <a:cubicBezTo>
                    <a:pt x="1" y="410"/>
                    <a:pt x="95" y="693"/>
                    <a:pt x="379" y="693"/>
                  </a:cubicBezTo>
                  <a:lnTo>
                    <a:pt x="6081" y="693"/>
                  </a:lnTo>
                  <a:cubicBezTo>
                    <a:pt x="6554" y="693"/>
                    <a:pt x="6554" y="0"/>
                    <a:pt x="608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77" name="Google Shape;9077;p96"/>
            <p:cNvSpPr/>
            <p:nvPr/>
          </p:nvSpPr>
          <p:spPr>
            <a:xfrm>
              <a:off x="-19343000" y="3460400"/>
              <a:ext cx="201650" cy="18150"/>
            </a:xfrm>
            <a:custGeom>
              <a:avLst/>
              <a:gdLst/>
              <a:ahLst/>
              <a:cxnLst/>
              <a:rect l="l" t="t" r="r" b="b"/>
              <a:pathLst>
                <a:path w="8066" h="726" extrusionOk="0">
                  <a:moveTo>
                    <a:pt x="473" y="1"/>
                  </a:moveTo>
                  <a:cubicBezTo>
                    <a:pt x="0" y="1"/>
                    <a:pt x="0" y="726"/>
                    <a:pt x="473" y="726"/>
                  </a:cubicBezTo>
                  <a:lnTo>
                    <a:pt x="7593" y="726"/>
                  </a:lnTo>
                  <a:cubicBezTo>
                    <a:pt x="8065" y="726"/>
                    <a:pt x="8065" y="1"/>
                    <a:pt x="7593"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78" name="Google Shape;9078;p96"/>
            <p:cNvSpPr/>
            <p:nvPr/>
          </p:nvSpPr>
          <p:spPr>
            <a:xfrm>
              <a:off x="-19361125" y="3495850"/>
              <a:ext cx="82725" cy="18150"/>
            </a:xfrm>
            <a:custGeom>
              <a:avLst/>
              <a:gdLst/>
              <a:ahLst/>
              <a:cxnLst/>
              <a:rect l="l" t="t" r="r" b="b"/>
              <a:pathLst>
                <a:path w="3309" h="726" extrusionOk="0">
                  <a:moveTo>
                    <a:pt x="473" y="1"/>
                  </a:moveTo>
                  <a:cubicBezTo>
                    <a:pt x="1" y="1"/>
                    <a:pt x="1" y="725"/>
                    <a:pt x="473" y="725"/>
                  </a:cubicBezTo>
                  <a:lnTo>
                    <a:pt x="2994" y="725"/>
                  </a:lnTo>
                  <a:cubicBezTo>
                    <a:pt x="3025" y="473"/>
                    <a:pt x="3151" y="253"/>
                    <a:pt x="330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79" name="Google Shape;9079;p96"/>
            <p:cNvSpPr/>
            <p:nvPr/>
          </p:nvSpPr>
          <p:spPr>
            <a:xfrm>
              <a:off x="-19305200" y="3603750"/>
              <a:ext cx="124475" cy="34700"/>
            </a:xfrm>
            <a:custGeom>
              <a:avLst/>
              <a:gdLst/>
              <a:ahLst/>
              <a:cxnLst/>
              <a:rect l="l" t="t" r="r" b="b"/>
              <a:pathLst>
                <a:path w="4979" h="1388" extrusionOk="0">
                  <a:moveTo>
                    <a:pt x="95" y="1"/>
                  </a:moveTo>
                  <a:cubicBezTo>
                    <a:pt x="63" y="95"/>
                    <a:pt x="0" y="221"/>
                    <a:pt x="0" y="347"/>
                  </a:cubicBezTo>
                  <a:cubicBezTo>
                    <a:pt x="0" y="946"/>
                    <a:pt x="473" y="1387"/>
                    <a:pt x="1072" y="1387"/>
                  </a:cubicBezTo>
                  <a:lnTo>
                    <a:pt x="3907" y="1387"/>
                  </a:lnTo>
                  <a:cubicBezTo>
                    <a:pt x="4506" y="1387"/>
                    <a:pt x="4978" y="946"/>
                    <a:pt x="4978" y="347"/>
                  </a:cubicBezTo>
                  <a:cubicBezTo>
                    <a:pt x="4978" y="221"/>
                    <a:pt x="4947" y="95"/>
                    <a:pt x="4884"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80" name="Google Shape;9080;p96"/>
            <p:cNvSpPr/>
            <p:nvPr/>
          </p:nvSpPr>
          <p:spPr>
            <a:xfrm>
              <a:off x="-19269750" y="3495850"/>
              <a:ext cx="54350" cy="53575"/>
            </a:xfrm>
            <a:custGeom>
              <a:avLst/>
              <a:gdLst/>
              <a:ahLst/>
              <a:cxnLst/>
              <a:rect l="l" t="t" r="r" b="b"/>
              <a:pathLst>
                <a:path w="2174" h="2143" extrusionOk="0">
                  <a:moveTo>
                    <a:pt x="1071" y="1"/>
                  </a:moveTo>
                  <a:cubicBezTo>
                    <a:pt x="473" y="1"/>
                    <a:pt x="0" y="473"/>
                    <a:pt x="0" y="1072"/>
                  </a:cubicBezTo>
                  <a:cubicBezTo>
                    <a:pt x="0" y="1670"/>
                    <a:pt x="473" y="2143"/>
                    <a:pt x="1071" y="2143"/>
                  </a:cubicBezTo>
                  <a:cubicBezTo>
                    <a:pt x="1670" y="2143"/>
                    <a:pt x="2142" y="1670"/>
                    <a:pt x="2142" y="1072"/>
                  </a:cubicBezTo>
                  <a:cubicBezTo>
                    <a:pt x="2174" y="536"/>
                    <a:pt x="1670" y="1"/>
                    <a:pt x="107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81" name="Google Shape;9081;p96"/>
            <p:cNvSpPr/>
            <p:nvPr/>
          </p:nvSpPr>
          <p:spPr>
            <a:xfrm>
              <a:off x="-19394200" y="3333800"/>
              <a:ext cx="305625" cy="107725"/>
            </a:xfrm>
            <a:custGeom>
              <a:avLst/>
              <a:gdLst/>
              <a:ahLst/>
              <a:cxnLst/>
              <a:rect l="l" t="t" r="r" b="b"/>
              <a:pathLst>
                <a:path w="12225" h="4309" extrusionOk="0">
                  <a:moveTo>
                    <a:pt x="8916" y="1"/>
                  </a:moveTo>
                  <a:cubicBezTo>
                    <a:pt x="8830" y="1"/>
                    <a:pt x="8743" y="40"/>
                    <a:pt x="8664" y="119"/>
                  </a:cubicBezTo>
                  <a:cubicBezTo>
                    <a:pt x="8507" y="276"/>
                    <a:pt x="8507" y="465"/>
                    <a:pt x="8664" y="623"/>
                  </a:cubicBezTo>
                  <a:lnTo>
                    <a:pt x="9483" y="1442"/>
                  </a:lnTo>
                  <a:lnTo>
                    <a:pt x="347" y="1442"/>
                  </a:lnTo>
                  <a:cubicBezTo>
                    <a:pt x="158" y="1442"/>
                    <a:pt x="0" y="1599"/>
                    <a:pt x="0" y="1820"/>
                  </a:cubicBezTo>
                  <a:cubicBezTo>
                    <a:pt x="0" y="2009"/>
                    <a:pt x="158" y="2166"/>
                    <a:pt x="347" y="2166"/>
                  </a:cubicBezTo>
                  <a:lnTo>
                    <a:pt x="1639" y="2166"/>
                  </a:lnTo>
                  <a:lnTo>
                    <a:pt x="819" y="2986"/>
                  </a:lnTo>
                  <a:cubicBezTo>
                    <a:pt x="662" y="3143"/>
                    <a:pt x="662" y="3332"/>
                    <a:pt x="819" y="3490"/>
                  </a:cubicBezTo>
                  <a:cubicBezTo>
                    <a:pt x="898" y="3568"/>
                    <a:pt x="985" y="3608"/>
                    <a:pt x="1072" y="3608"/>
                  </a:cubicBezTo>
                  <a:cubicBezTo>
                    <a:pt x="1158" y="3608"/>
                    <a:pt x="1245" y="3568"/>
                    <a:pt x="1324" y="3490"/>
                  </a:cubicBezTo>
                  <a:lnTo>
                    <a:pt x="2678" y="2166"/>
                  </a:lnTo>
                  <a:lnTo>
                    <a:pt x="5734" y="2166"/>
                  </a:lnTo>
                  <a:lnTo>
                    <a:pt x="5734" y="2923"/>
                  </a:lnTo>
                  <a:lnTo>
                    <a:pt x="3970" y="2923"/>
                  </a:lnTo>
                  <a:cubicBezTo>
                    <a:pt x="3371" y="2923"/>
                    <a:pt x="2899" y="3395"/>
                    <a:pt x="2899" y="3962"/>
                  </a:cubicBezTo>
                  <a:cubicBezTo>
                    <a:pt x="2899" y="4088"/>
                    <a:pt x="2930" y="4214"/>
                    <a:pt x="2993" y="4309"/>
                  </a:cubicBezTo>
                  <a:lnTo>
                    <a:pt x="9294" y="4309"/>
                  </a:lnTo>
                  <a:cubicBezTo>
                    <a:pt x="9326" y="4214"/>
                    <a:pt x="9357" y="4088"/>
                    <a:pt x="9357" y="3962"/>
                  </a:cubicBezTo>
                  <a:cubicBezTo>
                    <a:pt x="9357" y="3395"/>
                    <a:pt x="8885" y="2923"/>
                    <a:pt x="8286" y="2923"/>
                  </a:cubicBezTo>
                  <a:lnTo>
                    <a:pt x="6522" y="2923"/>
                  </a:lnTo>
                  <a:lnTo>
                    <a:pt x="6522" y="2166"/>
                  </a:lnTo>
                  <a:lnTo>
                    <a:pt x="11878" y="2166"/>
                  </a:lnTo>
                  <a:cubicBezTo>
                    <a:pt x="12067" y="2166"/>
                    <a:pt x="12224" y="2009"/>
                    <a:pt x="12224" y="1820"/>
                  </a:cubicBezTo>
                  <a:cubicBezTo>
                    <a:pt x="12224" y="1599"/>
                    <a:pt x="12004" y="1442"/>
                    <a:pt x="11815" y="1442"/>
                  </a:cubicBezTo>
                  <a:lnTo>
                    <a:pt x="10492" y="1442"/>
                  </a:lnTo>
                  <a:lnTo>
                    <a:pt x="9168" y="119"/>
                  </a:lnTo>
                  <a:cubicBezTo>
                    <a:pt x="9090" y="40"/>
                    <a:pt x="9003" y="1"/>
                    <a:pt x="891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82" name="Google Shape;9082;p96"/>
            <p:cNvSpPr/>
            <p:nvPr/>
          </p:nvSpPr>
          <p:spPr>
            <a:xfrm>
              <a:off x="-19341425" y="3532875"/>
              <a:ext cx="63025" cy="17350"/>
            </a:xfrm>
            <a:custGeom>
              <a:avLst/>
              <a:gdLst/>
              <a:ahLst/>
              <a:cxnLst/>
              <a:rect l="l" t="t" r="r" b="b"/>
              <a:pathLst>
                <a:path w="2521" h="694" extrusionOk="0">
                  <a:moveTo>
                    <a:pt x="410" y="0"/>
                  </a:moveTo>
                  <a:cubicBezTo>
                    <a:pt x="221" y="0"/>
                    <a:pt x="32" y="158"/>
                    <a:pt x="32" y="252"/>
                  </a:cubicBezTo>
                  <a:cubicBezTo>
                    <a:pt x="0" y="410"/>
                    <a:pt x="126" y="693"/>
                    <a:pt x="410" y="693"/>
                  </a:cubicBezTo>
                  <a:lnTo>
                    <a:pt x="2521" y="693"/>
                  </a:lnTo>
                  <a:cubicBezTo>
                    <a:pt x="2363" y="473"/>
                    <a:pt x="2237" y="221"/>
                    <a:pt x="220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083" name="Google Shape;9083;p96"/>
          <p:cNvGrpSpPr/>
          <p:nvPr/>
        </p:nvGrpSpPr>
        <p:grpSpPr>
          <a:xfrm>
            <a:off x="4660043" y="2991441"/>
            <a:ext cx="605307" cy="599100"/>
            <a:chOff x="-19396575" y="3708500"/>
            <a:chExt cx="307200" cy="304050"/>
          </a:xfrm>
        </p:grpSpPr>
        <p:sp>
          <p:nvSpPr>
            <p:cNvPr id="9084" name="Google Shape;9084;p96"/>
            <p:cNvSpPr/>
            <p:nvPr/>
          </p:nvSpPr>
          <p:spPr>
            <a:xfrm>
              <a:off x="-19215425" y="3708500"/>
              <a:ext cx="70925" cy="70925"/>
            </a:xfrm>
            <a:custGeom>
              <a:avLst/>
              <a:gdLst/>
              <a:ahLst/>
              <a:cxnLst/>
              <a:rect l="l" t="t" r="r" b="b"/>
              <a:pathLst>
                <a:path w="2837" h="2837" extrusionOk="0">
                  <a:moveTo>
                    <a:pt x="1419" y="1"/>
                  </a:moveTo>
                  <a:cubicBezTo>
                    <a:pt x="631" y="1"/>
                    <a:pt x="1" y="631"/>
                    <a:pt x="1" y="1419"/>
                  </a:cubicBezTo>
                  <a:cubicBezTo>
                    <a:pt x="1" y="2206"/>
                    <a:pt x="631" y="2836"/>
                    <a:pt x="1419" y="2836"/>
                  </a:cubicBezTo>
                  <a:cubicBezTo>
                    <a:pt x="2206" y="2836"/>
                    <a:pt x="2836" y="2206"/>
                    <a:pt x="2836" y="1419"/>
                  </a:cubicBezTo>
                  <a:cubicBezTo>
                    <a:pt x="2836" y="631"/>
                    <a:pt x="2175" y="1"/>
                    <a:pt x="141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85" name="Google Shape;9085;p96"/>
            <p:cNvSpPr/>
            <p:nvPr/>
          </p:nvSpPr>
          <p:spPr>
            <a:xfrm>
              <a:off x="-19396575" y="3773100"/>
              <a:ext cx="277275" cy="239450"/>
            </a:xfrm>
            <a:custGeom>
              <a:avLst/>
              <a:gdLst/>
              <a:ahLst/>
              <a:cxnLst/>
              <a:rect l="l" t="t" r="r" b="b"/>
              <a:pathLst>
                <a:path w="11091" h="9578" extrusionOk="0">
                  <a:moveTo>
                    <a:pt x="5073" y="6207"/>
                  </a:moveTo>
                  <a:lnTo>
                    <a:pt x="5073" y="6774"/>
                  </a:lnTo>
                  <a:lnTo>
                    <a:pt x="4380" y="6774"/>
                  </a:lnTo>
                  <a:lnTo>
                    <a:pt x="5073" y="6207"/>
                  </a:lnTo>
                  <a:close/>
                  <a:moveTo>
                    <a:pt x="6806" y="0"/>
                  </a:moveTo>
                  <a:lnTo>
                    <a:pt x="6806" y="0"/>
                  </a:lnTo>
                  <a:cubicBezTo>
                    <a:pt x="6711" y="662"/>
                    <a:pt x="6900" y="1355"/>
                    <a:pt x="7373" y="1891"/>
                  </a:cubicBezTo>
                  <a:lnTo>
                    <a:pt x="8759" y="3371"/>
                  </a:lnTo>
                  <a:cubicBezTo>
                    <a:pt x="8917" y="3623"/>
                    <a:pt x="8759" y="3938"/>
                    <a:pt x="8444" y="3938"/>
                  </a:cubicBezTo>
                  <a:lnTo>
                    <a:pt x="7814" y="3938"/>
                  </a:lnTo>
                  <a:cubicBezTo>
                    <a:pt x="7499" y="2552"/>
                    <a:pt x="6459" y="1450"/>
                    <a:pt x="5136" y="1166"/>
                  </a:cubicBezTo>
                  <a:cubicBezTo>
                    <a:pt x="4862" y="1101"/>
                    <a:pt x="4592" y="1070"/>
                    <a:pt x="4326" y="1070"/>
                  </a:cubicBezTo>
                  <a:cubicBezTo>
                    <a:pt x="3557" y="1070"/>
                    <a:pt x="2831" y="1335"/>
                    <a:pt x="2175" y="1828"/>
                  </a:cubicBezTo>
                  <a:cubicBezTo>
                    <a:pt x="1419" y="2426"/>
                    <a:pt x="946" y="3245"/>
                    <a:pt x="851" y="4159"/>
                  </a:cubicBezTo>
                  <a:cubicBezTo>
                    <a:pt x="1135" y="4001"/>
                    <a:pt x="1513" y="3907"/>
                    <a:pt x="1860" y="3907"/>
                  </a:cubicBezTo>
                  <a:lnTo>
                    <a:pt x="2238" y="3907"/>
                  </a:lnTo>
                  <a:cubicBezTo>
                    <a:pt x="2427" y="3088"/>
                    <a:pt x="3120" y="2489"/>
                    <a:pt x="4002" y="2489"/>
                  </a:cubicBezTo>
                  <a:lnTo>
                    <a:pt x="4695" y="2489"/>
                  </a:lnTo>
                  <a:cubicBezTo>
                    <a:pt x="4884" y="2489"/>
                    <a:pt x="5042" y="2647"/>
                    <a:pt x="5042" y="2867"/>
                  </a:cubicBezTo>
                  <a:cubicBezTo>
                    <a:pt x="5042" y="3056"/>
                    <a:pt x="4884" y="3214"/>
                    <a:pt x="4695" y="3214"/>
                  </a:cubicBezTo>
                  <a:lnTo>
                    <a:pt x="4002" y="3214"/>
                  </a:lnTo>
                  <a:cubicBezTo>
                    <a:pt x="3498" y="3214"/>
                    <a:pt x="3120" y="3529"/>
                    <a:pt x="2962" y="3907"/>
                  </a:cubicBezTo>
                  <a:lnTo>
                    <a:pt x="5420" y="3907"/>
                  </a:lnTo>
                  <a:cubicBezTo>
                    <a:pt x="5609" y="3907"/>
                    <a:pt x="5766" y="4064"/>
                    <a:pt x="5766" y="4285"/>
                  </a:cubicBezTo>
                  <a:cubicBezTo>
                    <a:pt x="5766" y="4474"/>
                    <a:pt x="5609" y="4632"/>
                    <a:pt x="5420" y="4632"/>
                  </a:cubicBezTo>
                  <a:lnTo>
                    <a:pt x="1828" y="4632"/>
                  </a:lnTo>
                  <a:cubicBezTo>
                    <a:pt x="883" y="4632"/>
                    <a:pt x="1" y="5388"/>
                    <a:pt x="64" y="6427"/>
                  </a:cubicBezTo>
                  <a:cubicBezTo>
                    <a:pt x="84" y="6633"/>
                    <a:pt x="239" y="6745"/>
                    <a:pt x="397" y="6745"/>
                  </a:cubicBezTo>
                  <a:cubicBezTo>
                    <a:pt x="481" y="6745"/>
                    <a:pt x="565" y="6713"/>
                    <a:pt x="631" y="6648"/>
                  </a:cubicBezTo>
                  <a:cubicBezTo>
                    <a:pt x="1041" y="6238"/>
                    <a:pt x="1576" y="6049"/>
                    <a:pt x="2143" y="6049"/>
                  </a:cubicBezTo>
                  <a:lnTo>
                    <a:pt x="4096" y="6049"/>
                  </a:lnTo>
                  <a:lnTo>
                    <a:pt x="3025" y="6837"/>
                  </a:lnTo>
                  <a:cubicBezTo>
                    <a:pt x="2773" y="7026"/>
                    <a:pt x="2931" y="7467"/>
                    <a:pt x="3246" y="7467"/>
                  </a:cubicBezTo>
                  <a:lnTo>
                    <a:pt x="5010" y="7467"/>
                  </a:lnTo>
                  <a:lnTo>
                    <a:pt x="5010" y="9231"/>
                  </a:lnTo>
                  <a:cubicBezTo>
                    <a:pt x="5010" y="9420"/>
                    <a:pt x="5168" y="9578"/>
                    <a:pt x="5357" y="9578"/>
                  </a:cubicBezTo>
                  <a:cubicBezTo>
                    <a:pt x="5577" y="9578"/>
                    <a:pt x="5735" y="9420"/>
                    <a:pt x="5735" y="9231"/>
                  </a:cubicBezTo>
                  <a:lnTo>
                    <a:pt x="5735" y="7467"/>
                  </a:lnTo>
                  <a:lnTo>
                    <a:pt x="6428" y="7467"/>
                  </a:lnTo>
                  <a:lnTo>
                    <a:pt x="6428" y="7814"/>
                  </a:lnTo>
                  <a:cubicBezTo>
                    <a:pt x="6428" y="8003"/>
                    <a:pt x="6585" y="8160"/>
                    <a:pt x="6774" y="8160"/>
                  </a:cubicBezTo>
                  <a:cubicBezTo>
                    <a:pt x="6995" y="8160"/>
                    <a:pt x="7152" y="8003"/>
                    <a:pt x="7152" y="7814"/>
                  </a:cubicBezTo>
                  <a:lnTo>
                    <a:pt x="7152" y="7120"/>
                  </a:lnTo>
                  <a:cubicBezTo>
                    <a:pt x="7152" y="6900"/>
                    <a:pt x="6995" y="6774"/>
                    <a:pt x="6774" y="6774"/>
                  </a:cubicBezTo>
                  <a:lnTo>
                    <a:pt x="5735" y="6774"/>
                  </a:lnTo>
                  <a:lnTo>
                    <a:pt x="5735" y="6049"/>
                  </a:lnTo>
                  <a:lnTo>
                    <a:pt x="8413" y="6049"/>
                  </a:lnTo>
                  <a:cubicBezTo>
                    <a:pt x="9295" y="6049"/>
                    <a:pt x="10177" y="5545"/>
                    <a:pt x="10587" y="4726"/>
                  </a:cubicBezTo>
                  <a:cubicBezTo>
                    <a:pt x="11091" y="3781"/>
                    <a:pt x="10902" y="2584"/>
                    <a:pt x="10208" y="1828"/>
                  </a:cubicBezTo>
                  <a:lnTo>
                    <a:pt x="9389" y="882"/>
                  </a:lnTo>
                  <a:cubicBezTo>
                    <a:pt x="9137" y="977"/>
                    <a:pt x="8917" y="1008"/>
                    <a:pt x="8633" y="1008"/>
                  </a:cubicBezTo>
                  <a:cubicBezTo>
                    <a:pt x="7846" y="1008"/>
                    <a:pt x="7184" y="567"/>
                    <a:pt x="680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86" name="Google Shape;9086;p96"/>
            <p:cNvSpPr/>
            <p:nvPr/>
          </p:nvSpPr>
          <p:spPr>
            <a:xfrm>
              <a:off x="-19140600" y="3727425"/>
              <a:ext cx="51225" cy="70550"/>
            </a:xfrm>
            <a:custGeom>
              <a:avLst/>
              <a:gdLst/>
              <a:ahLst/>
              <a:cxnLst/>
              <a:rect l="l" t="t" r="r" b="b"/>
              <a:pathLst>
                <a:path w="2049" h="2822" extrusionOk="0">
                  <a:moveTo>
                    <a:pt x="442" y="0"/>
                  </a:moveTo>
                  <a:lnTo>
                    <a:pt x="442" y="0"/>
                  </a:lnTo>
                  <a:cubicBezTo>
                    <a:pt x="505" y="252"/>
                    <a:pt x="568" y="441"/>
                    <a:pt x="568" y="725"/>
                  </a:cubicBezTo>
                  <a:cubicBezTo>
                    <a:pt x="568" y="1260"/>
                    <a:pt x="316" y="1764"/>
                    <a:pt x="1" y="2142"/>
                  </a:cubicBezTo>
                  <a:cubicBezTo>
                    <a:pt x="505" y="2174"/>
                    <a:pt x="1041" y="2363"/>
                    <a:pt x="1419" y="2709"/>
                  </a:cubicBezTo>
                  <a:cubicBezTo>
                    <a:pt x="1503" y="2793"/>
                    <a:pt x="1601" y="2821"/>
                    <a:pt x="1694" y="2821"/>
                  </a:cubicBezTo>
                  <a:cubicBezTo>
                    <a:pt x="1741" y="2821"/>
                    <a:pt x="1786" y="2814"/>
                    <a:pt x="1828" y="2804"/>
                  </a:cubicBezTo>
                  <a:cubicBezTo>
                    <a:pt x="1923" y="2741"/>
                    <a:pt x="2049" y="2615"/>
                    <a:pt x="2049" y="2489"/>
                  </a:cubicBezTo>
                  <a:lnTo>
                    <a:pt x="2049" y="1764"/>
                  </a:lnTo>
                  <a:cubicBezTo>
                    <a:pt x="2017" y="882"/>
                    <a:pt x="1293" y="126"/>
                    <a:pt x="442"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087" name="Google Shape;9087;p96"/>
          <p:cNvGrpSpPr/>
          <p:nvPr/>
        </p:nvGrpSpPr>
        <p:grpSpPr>
          <a:xfrm>
            <a:off x="4652283" y="3728615"/>
            <a:ext cx="620824" cy="600135"/>
            <a:chOff x="-19394200" y="4084200"/>
            <a:chExt cx="315075" cy="304575"/>
          </a:xfrm>
        </p:grpSpPr>
        <p:sp>
          <p:nvSpPr>
            <p:cNvPr id="9088" name="Google Shape;9088;p96"/>
            <p:cNvSpPr/>
            <p:nvPr/>
          </p:nvSpPr>
          <p:spPr>
            <a:xfrm>
              <a:off x="-19185475" y="4234650"/>
              <a:ext cx="40175" cy="28375"/>
            </a:xfrm>
            <a:custGeom>
              <a:avLst/>
              <a:gdLst/>
              <a:ahLst/>
              <a:cxnLst/>
              <a:rect l="l" t="t" r="r" b="b"/>
              <a:pathLst>
                <a:path w="1607" h="1135" extrusionOk="0">
                  <a:moveTo>
                    <a:pt x="1134" y="0"/>
                  </a:moveTo>
                  <a:lnTo>
                    <a:pt x="0" y="1134"/>
                  </a:lnTo>
                  <a:lnTo>
                    <a:pt x="1607" y="1134"/>
                  </a:lnTo>
                  <a:cubicBezTo>
                    <a:pt x="1575" y="756"/>
                    <a:pt x="1418" y="347"/>
                    <a:pt x="1134"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89" name="Google Shape;9089;p96"/>
            <p:cNvSpPr/>
            <p:nvPr/>
          </p:nvSpPr>
          <p:spPr>
            <a:xfrm>
              <a:off x="-19244550" y="4293725"/>
              <a:ext cx="28375" cy="39400"/>
            </a:xfrm>
            <a:custGeom>
              <a:avLst/>
              <a:gdLst/>
              <a:ahLst/>
              <a:cxnLst/>
              <a:rect l="l" t="t" r="r" b="b"/>
              <a:pathLst>
                <a:path w="1135" h="1576" extrusionOk="0">
                  <a:moveTo>
                    <a:pt x="1134" y="0"/>
                  </a:moveTo>
                  <a:lnTo>
                    <a:pt x="0" y="1134"/>
                  </a:lnTo>
                  <a:cubicBezTo>
                    <a:pt x="315" y="1386"/>
                    <a:pt x="693" y="1512"/>
                    <a:pt x="1134" y="1575"/>
                  </a:cubicBezTo>
                  <a:lnTo>
                    <a:pt x="1134"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90" name="Google Shape;9090;p96"/>
            <p:cNvSpPr/>
            <p:nvPr/>
          </p:nvSpPr>
          <p:spPr>
            <a:xfrm>
              <a:off x="-19280000" y="4201050"/>
              <a:ext cx="200875" cy="187725"/>
            </a:xfrm>
            <a:custGeom>
              <a:avLst/>
              <a:gdLst/>
              <a:ahLst/>
              <a:cxnLst/>
              <a:rect l="l" t="t" r="r" b="b"/>
              <a:pathLst>
                <a:path w="8035" h="7509" extrusionOk="0">
                  <a:moveTo>
                    <a:pt x="6410" y="1"/>
                  </a:moveTo>
                  <a:cubicBezTo>
                    <a:pt x="6316" y="1"/>
                    <a:pt x="6219" y="40"/>
                    <a:pt x="6144" y="115"/>
                  </a:cubicBezTo>
                  <a:lnTo>
                    <a:pt x="5388" y="872"/>
                  </a:lnTo>
                  <a:cubicBezTo>
                    <a:pt x="6459" y="2195"/>
                    <a:pt x="6302" y="4022"/>
                    <a:pt x="5136" y="5125"/>
                  </a:cubicBezTo>
                  <a:cubicBezTo>
                    <a:pt x="4533" y="5728"/>
                    <a:pt x="3723" y="6057"/>
                    <a:pt x="2891" y="6057"/>
                  </a:cubicBezTo>
                  <a:cubicBezTo>
                    <a:pt x="2201" y="6057"/>
                    <a:pt x="1497" y="5831"/>
                    <a:pt x="883" y="5345"/>
                  </a:cubicBezTo>
                  <a:lnTo>
                    <a:pt x="158" y="6101"/>
                  </a:lnTo>
                  <a:cubicBezTo>
                    <a:pt x="1" y="6259"/>
                    <a:pt x="1" y="6479"/>
                    <a:pt x="190" y="6637"/>
                  </a:cubicBezTo>
                  <a:cubicBezTo>
                    <a:pt x="991" y="7209"/>
                    <a:pt x="1954" y="7509"/>
                    <a:pt x="2924" y="7509"/>
                  </a:cubicBezTo>
                  <a:cubicBezTo>
                    <a:pt x="4090" y="7509"/>
                    <a:pt x="5264" y="7076"/>
                    <a:pt x="6176" y="6164"/>
                  </a:cubicBezTo>
                  <a:cubicBezTo>
                    <a:pt x="7877" y="4463"/>
                    <a:pt x="8034" y="2006"/>
                    <a:pt x="6680" y="147"/>
                  </a:cubicBezTo>
                  <a:cubicBezTo>
                    <a:pt x="6614" y="48"/>
                    <a:pt x="6513" y="1"/>
                    <a:pt x="641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91" name="Google Shape;9091;p96"/>
            <p:cNvSpPr/>
            <p:nvPr/>
          </p:nvSpPr>
          <p:spPr>
            <a:xfrm>
              <a:off x="-19197300" y="4293725"/>
              <a:ext cx="28375" cy="39400"/>
            </a:xfrm>
            <a:custGeom>
              <a:avLst/>
              <a:gdLst/>
              <a:ahLst/>
              <a:cxnLst/>
              <a:rect l="l" t="t" r="r" b="b"/>
              <a:pathLst>
                <a:path w="1135" h="1576" extrusionOk="0">
                  <a:moveTo>
                    <a:pt x="1" y="0"/>
                  </a:moveTo>
                  <a:lnTo>
                    <a:pt x="1" y="1575"/>
                  </a:lnTo>
                  <a:cubicBezTo>
                    <a:pt x="379" y="1512"/>
                    <a:pt x="788" y="1386"/>
                    <a:pt x="1135" y="1134"/>
                  </a:cubicBezTo>
                  <a:lnTo>
                    <a:pt x="1"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92" name="Google Shape;9092;p96"/>
            <p:cNvSpPr/>
            <p:nvPr/>
          </p:nvSpPr>
          <p:spPr>
            <a:xfrm>
              <a:off x="-19394200" y="4084200"/>
              <a:ext cx="252850" cy="303275"/>
            </a:xfrm>
            <a:custGeom>
              <a:avLst/>
              <a:gdLst/>
              <a:ahLst/>
              <a:cxnLst/>
              <a:rect l="l" t="t" r="r" b="b"/>
              <a:pathLst>
                <a:path w="10114" h="12131" extrusionOk="0">
                  <a:moveTo>
                    <a:pt x="3938" y="1"/>
                  </a:moveTo>
                  <a:cubicBezTo>
                    <a:pt x="3718" y="1"/>
                    <a:pt x="3560" y="158"/>
                    <a:pt x="3560" y="347"/>
                  </a:cubicBezTo>
                  <a:cubicBezTo>
                    <a:pt x="3560" y="536"/>
                    <a:pt x="3718" y="694"/>
                    <a:pt x="3938" y="694"/>
                  </a:cubicBezTo>
                  <a:cubicBezTo>
                    <a:pt x="4411" y="694"/>
                    <a:pt x="4789" y="1040"/>
                    <a:pt x="4947" y="1481"/>
                  </a:cubicBezTo>
                  <a:cubicBezTo>
                    <a:pt x="2206" y="1670"/>
                    <a:pt x="0" y="4002"/>
                    <a:pt x="0" y="6806"/>
                  </a:cubicBezTo>
                  <a:cubicBezTo>
                    <a:pt x="0" y="9389"/>
                    <a:pt x="1922" y="11815"/>
                    <a:pt x="4758" y="12130"/>
                  </a:cubicBezTo>
                  <a:cubicBezTo>
                    <a:pt x="4411" y="11910"/>
                    <a:pt x="4033" y="11658"/>
                    <a:pt x="3718" y="11342"/>
                  </a:cubicBezTo>
                  <a:cubicBezTo>
                    <a:pt x="3560" y="11185"/>
                    <a:pt x="3560" y="10964"/>
                    <a:pt x="3718" y="10807"/>
                  </a:cubicBezTo>
                  <a:lnTo>
                    <a:pt x="10113" y="4411"/>
                  </a:lnTo>
                  <a:cubicBezTo>
                    <a:pt x="9231" y="2710"/>
                    <a:pt x="7593" y="1607"/>
                    <a:pt x="5671" y="1481"/>
                  </a:cubicBezTo>
                  <a:cubicBezTo>
                    <a:pt x="5514" y="662"/>
                    <a:pt x="4789" y="1"/>
                    <a:pt x="3938"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93" name="Google Shape;9093;p96"/>
            <p:cNvSpPr/>
            <p:nvPr/>
          </p:nvSpPr>
          <p:spPr>
            <a:xfrm>
              <a:off x="-19185475" y="4281100"/>
              <a:ext cx="40175" cy="28400"/>
            </a:xfrm>
            <a:custGeom>
              <a:avLst/>
              <a:gdLst/>
              <a:ahLst/>
              <a:cxnLst/>
              <a:rect l="l" t="t" r="r" b="b"/>
              <a:pathLst>
                <a:path w="1607" h="1136" extrusionOk="0">
                  <a:moveTo>
                    <a:pt x="0" y="1"/>
                  </a:moveTo>
                  <a:lnTo>
                    <a:pt x="1134" y="1135"/>
                  </a:lnTo>
                  <a:cubicBezTo>
                    <a:pt x="1418" y="820"/>
                    <a:pt x="1575" y="411"/>
                    <a:pt x="160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094" name="Google Shape;9094;p96"/>
          <p:cNvGrpSpPr/>
          <p:nvPr/>
        </p:nvGrpSpPr>
        <p:grpSpPr>
          <a:xfrm>
            <a:off x="8393232" y="2252001"/>
            <a:ext cx="533929" cy="600627"/>
            <a:chOff x="-17526750" y="3309200"/>
            <a:chExt cx="270975" cy="304825"/>
          </a:xfrm>
        </p:grpSpPr>
        <p:sp>
          <p:nvSpPr>
            <p:cNvPr id="9095" name="Google Shape;9095;p96"/>
            <p:cNvSpPr/>
            <p:nvPr/>
          </p:nvSpPr>
          <p:spPr>
            <a:xfrm>
              <a:off x="-17507050" y="3452525"/>
              <a:ext cx="232375" cy="161500"/>
            </a:xfrm>
            <a:custGeom>
              <a:avLst/>
              <a:gdLst/>
              <a:ahLst/>
              <a:cxnLst/>
              <a:rect l="l" t="t" r="r" b="b"/>
              <a:pathLst>
                <a:path w="9295" h="6460" extrusionOk="0">
                  <a:moveTo>
                    <a:pt x="1765" y="725"/>
                  </a:moveTo>
                  <a:cubicBezTo>
                    <a:pt x="1954" y="725"/>
                    <a:pt x="2111" y="883"/>
                    <a:pt x="2111" y="1072"/>
                  </a:cubicBezTo>
                  <a:cubicBezTo>
                    <a:pt x="2111" y="1261"/>
                    <a:pt x="1954" y="1419"/>
                    <a:pt x="1765" y="1419"/>
                  </a:cubicBezTo>
                  <a:cubicBezTo>
                    <a:pt x="1575" y="1419"/>
                    <a:pt x="1418" y="1261"/>
                    <a:pt x="1418" y="1072"/>
                  </a:cubicBezTo>
                  <a:cubicBezTo>
                    <a:pt x="1418" y="883"/>
                    <a:pt x="1575" y="725"/>
                    <a:pt x="1765" y="725"/>
                  </a:cubicBezTo>
                  <a:close/>
                  <a:moveTo>
                    <a:pt x="3214" y="725"/>
                  </a:moveTo>
                  <a:cubicBezTo>
                    <a:pt x="3434" y="725"/>
                    <a:pt x="3592" y="883"/>
                    <a:pt x="3592" y="1072"/>
                  </a:cubicBezTo>
                  <a:cubicBezTo>
                    <a:pt x="3592" y="1261"/>
                    <a:pt x="3434" y="1419"/>
                    <a:pt x="3214" y="1419"/>
                  </a:cubicBezTo>
                  <a:cubicBezTo>
                    <a:pt x="3025" y="1419"/>
                    <a:pt x="2867" y="1261"/>
                    <a:pt x="2867" y="1072"/>
                  </a:cubicBezTo>
                  <a:cubicBezTo>
                    <a:pt x="2867" y="883"/>
                    <a:pt x="3025" y="725"/>
                    <a:pt x="3214" y="725"/>
                  </a:cubicBezTo>
                  <a:close/>
                  <a:moveTo>
                    <a:pt x="2521" y="1419"/>
                  </a:moveTo>
                  <a:cubicBezTo>
                    <a:pt x="2710" y="1419"/>
                    <a:pt x="2867" y="1576"/>
                    <a:pt x="2867" y="1797"/>
                  </a:cubicBezTo>
                  <a:cubicBezTo>
                    <a:pt x="2867" y="1986"/>
                    <a:pt x="2710" y="2143"/>
                    <a:pt x="2521" y="2143"/>
                  </a:cubicBezTo>
                  <a:cubicBezTo>
                    <a:pt x="2332" y="2143"/>
                    <a:pt x="2174" y="1986"/>
                    <a:pt x="2174" y="1797"/>
                  </a:cubicBezTo>
                  <a:cubicBezTo>
                    <a:pt x="2111" y="1576"/>
                    <a:pt x="2332" y="1419"/>
                    <a:pt x="2521" y="1419"/>
                  </a:cubicBezTo>
                  <a:close/>
                  <a:moveTo>
                    <a:pt x="32" y="1"/>
                  </a:moveTo>
                  <a:lnTo>
                    <a:pt x="32" y="127"/>
                  </a:lnTo>
                  <a:lnTo>
                    <a:pt x="0" y="127"/>
                  </a:lnTo>
                  <a:cubicBezTo>
                    <a:pt x="0" y="2962"/>
                    <a:pt x="1796" y="5514"/>
                    <a:pt x="4537" y="6428"/>
                  </a:cubicBezTo>
                  <a:cubicBezTo>
                    <a:pt x="4568" y="6428"/>
                    <a:pt x="4600" y="6459"/>
                    <a:pt x="4631" y="6459"/>
                  </a:cubicBezTo>
                  <a:cubicBezTo>
                    <a:pt x="4694" y="6459"/>
                    <a:pt x="4726" y="6459"/>
                    <a:pt x="4757" y="6428"/>
                  </a:cubicBezTo>
                  <a:cubicBezTo>
                    <a:pt x="7467" y="5514"/>
                    <a:pt x="9294" y="2962"/>
                    <a:pt x="9294" y="127"/>
                  </a:cubicBezTo>
                  <a:lnTo>
                    <a:pt x="9294"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96" name="Google Shape;9096;p96"/>
            <p:cNvSpPr/>
            <p:nvPr/>
          </p:nvSpPr>
          <p:spPr>
            <a:xfrm>
              <a:off x="-17417275" y="3309200"/>
              <a:ext cx="52800" cy="54350"/>
            </a:xfrm>
            <a:custGeom>
              <a:avLst/>
              <a:gdLst/>
              <a:ahLst/>
              <a:cxnLst/>
              <a:rect l="l" t="t" r="r" b="b"/>
              <a:pathLst>
                <a:path w="2112" h="2174" extrusionOk="0">
                  <a:moveTo>
                    <a:pt x="347" y="0"/>
                  </a:moveTo>
                  <a:cubicBezTo>
                    <a:pt x="158" y="0"/>
                    <a:pt x="1" y="158"/>
                    <a:pt x="1" y="347"/>
                  </a:cubicBezTo>
                  <a:lnTo>
                    <a:pt x="1" y="1103"/>
                  </a:lnTo>
                  <a:cubicBezTo>
                    <a:pt x="1" y="1701"/>
                    <a:pt x="473" y="2174"/>
                    <a:pt x="1040" y="2174"/>
                  </a:cubicBezTo>
                  <a:cubicBezTo>
                    <a:pt x="1639" y="2174"/>
                    <a:pt x="2112" y="1701"/>
                    <a:pt x="2112" y="1103"/>
                  </a:cubicBezTo>
                  <a:lnTo>
                    <a:pt x="2112" y="347"/>
                  </a:lnTo>
                  <a:cubicBezTo>
                    <a:pt x="2112" y="158"/>
                    <a:pt x="1954" y="0"/>
                    <a:pt x="1765"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97" name="Google Shape;9097;p96"/>
            <p:cNvSpPr/>
            <p:nvPr/>
          </p:nvSpPr>
          <p:spPr>
            <a:xfrm>
              <a:off x="-17456650" y="3369825"/>
              <a:ext cx="130775" cy="64625"/>
            </a:xfrm>
            <a:custGeom>
              <a:avLst/>
              <a:gdLst/>
              <a:ahLst/>
              <a:cxnLst/>
              <a:rect l="l" t="t" r="r" b="b"/>
              <a:pathLst>
                <a:path w="5231" h="2585" extrusionOk="0">
                  <a:moveTo>
                    <a:pt x="1450" y="1"/>
                  </a:moveTo>
                  <a:cubicBezTo>
                    <a:pt x="631" y="442"/>
                    <a:pt x="1" y="1419"/>
                    <a:pt x="158" y="2584"/>
                  </a:cubicBezTo>
                  <a:lnTo>
                    <a:pt x="5073" y="2584"/>
                  </a:lnTo>
                  <a:cubicBezTo>
                    <a:pt x="5230" y="1513"/>
                    <a:pt x="4663" y="473"/>
                    <a:pt x="3718" y="1"/>
                  </a:cubicBezTo>
                  <a:cubicBezTo>
                    <a:pt x="3403" y="284"/>
                    <a:pt x="3025" y="442"/>
                    <a:pt x="2584" y="442"/>
                  </a:cubicBezTo>
                  <a:cubicBezTo>
                    <a:pt x="2143" y="442"/>
                    <a:pt x="1765" y="284"/>
                    <a:pt x="145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98" name="Google Shape;9098;p96"/>
            <p:cNvSpPr/>
            <p:nvPr/>
          </p:nvSpPr>
          <p:spPr>
            <a:xfrm>
              <a:off x="-17526750" y="3344625"/>
              <a:ext cx="95325" cy="89825"/>
            </a:xfrm>
            <a:custGeom>
              <a:avLst/>
              <a:gdLst/>
              <a:ahLst/>
              <a:cxnLst/>
              <a:rect l="l" t="t" r="r" b="b"/>
              <a:pathLst>
                <a:path w="3813" h="3593" extrusionOk="0">
                  <a:moveTo>
                    <a:pt x="3277" y="1"/>
                  </a:moveTo>
                  <a:cubicBezTo>
                    <a:pt x="1891" y="1"/>
                    <a:pt x="662" y="851"/>
                    <a:pt x="221" y="2175"/>
                  </a:cubicBezTo>
                  <a:cubicBezTo>
                    <a:pt x="1" y="2836"/>
                    <a:pt x="536" y="3529"/>
                    <a:pt x="1261" y="3529"/>
                  </a:cubicBezTo>
                  <a:lnTo>
                    <a:pt x="2231" y="3529"/>
                  </a:lnTo>
                  <a:cubicBezTo>
                    <a:pt x="2102" y="2170"/>
                    <a:pt x="2820" y="1000"/>
                    <a:pt x="3813" y="442"/>
                  </a:cubicBezTo>
                  <a:cubicBezTo>
                    <a:pt x="3750" y="316"/>
                    <a:pt x="3687" y="158"/>
                    <a:pt x="3655" y="1"/>
                  </a:cubicBezTo>
                  <a:close/>
                  <a:moveTo>
                    <a:pt x="2231" y="3529"/>
                  </a:moveTo>
                  <a:lnTo>
                    <a:pt x="2231" y="3529"/>
                  </a:lnTo>
                  <a:cubicBezTo>
                    <a:pt x="2233" y="3550"/>
                    <a:pt x="2235" y="3571"/>
                    <a:pt x="2237" y="3592"/>
                  </a:cubicBezTo>
                  <a:lnTo>
                    <a:pt x="2237" y="3529"/>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99" name="Google Shape;9099;p96"/>
            <p:cNvSpPr/>
            <p:nvPr/>
          </p:nvSpPr>
          <p:spPr>
            <a:xfrm>
              <a:off x="-17351900" y="3345425"/>
              <a:ext cx="96125" cy="89800"/>
            </a:xfrm>
            <a:custGeom>
              <a:avLst/>
              <a:gdLst/>
              <a:ahLst/>
              <a:cxnLst/>
              <a:rect l="l" t="t" r="r" b="b"/>
              <a:pathLst>
                <a:path w="3845" h="3592" extrusionOk="0">
                  <a:moveTo>
                    <a:pt x="158" y="0"/>
                  </a:moveTo>
                  <a:cubicBezTo>
                    <a:pt x="127" y="158"/>
                    <a:pt x="95" y="315"/>
                    <a:pt x="1" y="441"/>
                  </a:cubicBezTo>
                  <a:cubicBezTo>
                    <a:pt x="1103" y="1071"/>
                    <a:pt x="1734" y="2300"/>
                    <a:pt x="1576" y="3592"/>
                  </a:cubicBezTo>
                  <a:lnTo>
                    <a:pt x="2584" y="3592"/>
                  </a:lnTo>
                  <a:cubicBezTo>
                    <a:pt x="3309" y="3560"/>
                    <a:pt x="3844" y="2867"/>
                    <a:pt x="3592" y="2174"/>
                  </a:cubicBezTo>
                  <a:cubicBezTo>
                    <a:pt x="3151" y="882"/>
                    <a:pt x="1954" y="0"/>
                    <a:pt x="568"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100" name="Google Shape;9100;p96"/>
          <p:cNvGrpSpPr/>
          <p:nvPr/>
        </p:nvGrpSpPr>
        <p:grpSpPr>
          <a:xfrm>
            <a:off x="8361434" y="2992231"/>
            <a:ext cx="597524" cy="597524"/>
            <a:chOff x="-17542500" y="3684100"/>
            <a:chExt cx="303250" cy="303250"/>
          </a:xfrm>
        </p:grpSpPr>
        <p:sp>
          <p:nvSpPr>
            <p:cNvPr id="9101" name="Google Shape;9101;p96"/>
            <p:cNvSpPr/>
            <p:nvPr/>
          </p:nvSpPr>
          <p:spPr>
            <a:xfrm>
              <a:off x="-17542500" y="3863675"/>
              <a:ext cx="70900" cy="52800"/>
            </a:xfrm>
            <a:custGeom>
              <a:avLst/>
              <a:gdLst/>
              <a:ahLst/>
              <a:cxnLst/>
              <a:rect l="l" t="t" r="r" b="b"/>
              <a:pathLst>
                <a:path w="2836" h="2112" extrusionOk="0">
                  <a:moveTo>
                    <a:pt x="347" y="0"/>
                  </a:moveTo>
                  <a:cubicBezTo>
                    <a:pt x="158" y="0"/>
                    <a:pt x="1" y="158"/>
                    <a:pt x="1" y="347"/>
                  </a:cubicBezTo>
                  <a:lnTo>
                    <a:pt x="1" y="693"/>
                  </a:lnTo>
                  <a:cubicBezTo>
                    <a:pt x="1" y="1481"/>
                    <a:pt x="631" y="2111"/>
                    <a:pt x="1418" y="2111"/>
                  </a:cubicBezTo>
                  <a:cubicBezTo>
                    <a:pt x="2174" y="2111"/>
                    <a:pt x="2836" y="1481"/>
                    <a:pt x="2836" y="693"/>
                  </a:cubicBezTo>
                  <a:lnTo>
                    <a:pt x="2489" y="693"/>
                  </a:lnTo>
                  <a:cubicBezTo>
                    <a:pt x="2363" y="693"/>
                    <a:pt x="2237" y="693"/>
                    <a:pt x="2111" y="662"/>
                  </a:cubicBezTo>
                  <a:lnTo>
                    <a:pt x="2111" y="693"/>
                  </a:lnTo>
                  <a:cubicBezTo>
                    <a:pt x="2111" y="1103"/>
                    <a:pt x="1796" y="1418"/>
                    <a:pt x="1418" y="1418"/>
                  </a:cubicBezTo>
                  <a:cubicBezTo>
                    <a:pt x="1009" y="1418"/>
                    <a:pt x="694" y="1103"/>
                    <a:pt x="694" y="693"/>
                  </a:cubicBezTo>
                  <a:lnTo>
                    <a:pt x="694" y="347"/>
                  </a:lnTo>
                  <a:cubicBezTo>
                    <a:pt x="694" y="158"/>
                    <a:pt x="536" y="0"/>
                    <a:pt x="34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02" name="Google Shape;9102;p96"/>
            <p:cNvSpPr/>
            <p:nvPr/>
          </p:nvSpPr>
          <p:spPr>
            <a:xfrm>
              <a:off x="-17488150" y="3881000"/>
              <a:ext cx="70900" cy="106350"/>
            </a:xfrm>
            <a:custGeom>
              <a:avLst/>
              <a:gdLst/>
              <a:ahLst/>
              <a:cxnLst/>
              <a:rect l="l" t="t" r="r" b="b"/>
              <a:pathLst>
                <a:path w="2836" h="4254" extrusionOk="0">
                  <a:moveTo>
                    <a:pt x="2111" y="0"/>
                  </a:moveTo>
                  <a:lnTo>
                    <a:pt x="2111" y="2836"/>
                  </a:lnTo>
                  <a:cubicBezTo>
                    <a:pt x="2111" y="3245"/>
                    <a:pt x="1796" y="3561"/>
                    <a:pt x="1418" y="3561"/>
                  </a:cubicBezTo>
                  <a:cubicBezTo>
                    <a:pt x="1009" y="3561"/>
                    <a:pt x="693" y="3245"/>
                    <a:pt x="693" y="2836"/>
                  </a:cubicBezTo>
                  <a:lnTo>
                    <a:pt x="693" y="2489"/>
                  </a:lnTo>
                  <a:cubicBezTo>
                    <a:pt x="693" y="2300"/>
                    <a:pt x="536" y="2143"/>
                    <a:pt x="347" y="2143"/>
                  </a:cubicBezTo>
                  <a:cubicBezTo>
                    <a:pt x="158" y="2143"/>
                    <a:pt x="0" y="2300"/>
                    <a:pt x="0" y="2489"/>
                  </a:cubicBezTo>
                  <a:lnTo>
                    <a:pt x="0" y="2836"/>
                  </a:lnTo>
                  <a:cubicBezTo>
                    <a:pt x="0" y="3624"/>
                    <a:pt x="630" y="4254"/>
                    <a:pt x="1418" y="4254"/>
                  </a:cubicBezTo>
                  <a:cubicBezTo>
                    <a:pt x="2206" y="4254"/>
                    <a:pt x="2836" y="3624"/>
                    <a:pt x="2836" y="2836"/>
                  </a:cubicBezTo>
                  <a:lnTo>
                    <a:pt x="2836"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03" name="Google Shape;9103;p96"/>
            <p:cNvSpPr/>
            <p:nvPr/>
          </p:nvSpPr>
          <p:spPr>
            <a:xfrm>
              <a:off x="-17310150" y="3863675"/>
              <a:ext cx="70900" cy="52800"/>
            </a:xfrm>
            <a:custGeom>
              <a:avLst/>
              <a:gdLst/>
              <a:ahLst/>
              <a:cxnLst/>
              <a:rect l="l" t="t" r="r" b="b"/>
              <a:pathLst>
                <a:path w="2836" h="2112" extrusionOk="0">
                  <a:moveTo>
                    <a:pt x="2489" y="0"/>
                  </a:moveTo>
                  <a:cubicBezTo>
                    <a:pt x="2269" y="0"/>
                    <a:pt x="2111" y="126"/>
                    <a:pt x="2111" y="347"/>
                  </a:cubicBezTo>
                  <a:lnTo>
                    <a:pt x="2111" y="693"/>
                  </a:lnTo>
                  <a:cubicBezTo>
                    <a:pt x="2111" y="1072"/>
                    <a:pt x="1796" y="1387"/>
                    <a:pt x="1418" y="1387"/>
                  </a:cubicBezTo>
                  <a:cubicBezTo>
                    <a:pt x="1009" y="1387"/>
                    <a:pt x="694" y="1072"/>
                    <a:pt x="694" y="693"/>
                  </a:cubicBezTo>
                  <a:lnTo>
                    <a:pt x="694" y="662"/>
                  </a:lnTo>
                  <a:cubicBezTo>
                    <a:pt x="599" y="693"/>
                    <a:pt x="473" y="693"/>
                    <a:pt x="347" y="693"/>
                  </a:cubicBezTo>
                  <a:lnTo>
                    <a:pt x="0" y="693"/>
                  </a:lnTo>
                  <a:cubicBezTo>
                    <a:pt x="0" y="1481"/>
                    <a:pt x="631" y="2111"/>
                    <a:pt x="1418" y="2111"/>
                  </a:cubicBezTo>
                  <a:cubicBezTo>
                    <a:pt x="2206" y="2111"/>
                    <a:pt x="2836" y="1481"/>
                    <a:pt x="2836" y="693"/>
                  </a:cubicBezTo>
                  <a:lnTo>
                    <a:pt x="2836" y="347"/>
                  </a:lnTo>
                  <a:cubicBezTo>
                    <a:pt x="2836" y="158"/>
                    <a:pt x="2678" y="0"/>
                    <a:pt x="2489"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04" name="Google Shape;9104;p96"/>
            <p:cNvSpPr/>
            <p:nvPr/>
          </p:nvSpPr>
          <p:spPr>
            <a:xfrm>
              <a:off x="-17364500" y="3881000"/>
              <a:ext cx="70925" cy="106350"/>
            </a:xfrm>
            <a:custGeom>
              <a:avLst/>
              <a:gdLst/>
              <a:ahLst/>
              <a:cxnLst/>
              <a:rect l="l" t="t" r="r" b="b"/>
              <a:pathLst>
                <a:path w="2837" h="4254" extrusionOk="0">
                  <a:moveTo>
                    <a:pt x="1" y="0"/>
                  </a:moveTo>
                  <a:lnTo>
                    <a:pt x="1" y="2836"/>
                  </a:lnTo>
                  <a:cubicBezTo>
                    <a:pt x="1" y="3624"/>
                    <a:pt x="631" y="4254"/>
                    <a:pt x="1418" y="4254"/>
                  </a:cubicBezTo>
                  <a:cubicBezTo>
                    <a:pt x="2206" y="4254"/>
                    <a:pt x="2836" y="3624"/>
                    <a:pt x="2836" y="2836"/>
                  </a:cubicBezTo>
                  <a:lnTo>
                    <a:pt x="2836" y="2489"/>
                  </a:lnTo>
                  <a:cubicBezTo>
                    <a:pt x="2836" y="2300"/>
                    <a:pt x="2710" y="2111"/>
                    <a:pt x="2490" y="2111"/>
                  </a:cubicBezTo>
                  <a:cubicBezTo>
                    <a:pt x="2301" y="2111"/>
                    <a:pt x="2143" y="2269"/>
                    <a:pt x="2143" y="2489"/>
                  </a:cubicBezTo>
                  <a:lnTo>
                    <a:pt x="2143" y="2836"/>
                  </a:lnTo>
                  <a:cubicBezTo>
                    <a:pt x="2143" y="3214"/>
                    <a:pt x="1828" y="3529"/>
                    <a:pt x="1418" y="3529"/>
                  </a:cubicBezTo>
                  <a:cubicBezTo>
                    <a:pt x="1040" y="3529"/>
                    <a:pt x="725" y="3214"/>
                    <a:pt x="725" y="2836"/>
                  </a:cubicBezTo>
                  <a:lnTo>
                    <a:pt x="725"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05" name="Google Shape;9105;p96"/>
            <p:cNvSpPr/>
            <p:nvPr/>
          </p:nvSpPr>
          <p:spPr>
            <a:xfrm>
              <a:off x="-17505475" y="3845550"/>
              <a:ext cx="228425" cy="18150"/>
            </a:xfrm>
            <a:custGeom>
              <a:avLst/>
              <a:gdLst/>
              <a:ahLst/>
              <a:cxnLst/>
              <a:rect l="l" t="t" r="r" b="b"/>
              <a:pathLst>
                <a:path w="9137" h="726" extrusionOk="0">
                  <a:moveTo>
                    <a:pt x="0" y="1"/>
                  </a:moveTo>
                  <a:cubicBezTo>
                    <a:pt x="158" y="379"/>
                    <a:pt x="536" y="725"/>
                    <a:pt x="1008" y="725"/>
                  </a:cubicBezTo>
                  <a:lnTo>
                    <a:pt x="8129" y="725"/>
                  </a:lnTo>
                  <a:cubicBezTo>
                    <a:pt x="8601" y="725"/>
                    <a:pt x="8979" y="379"/>
                    <a:pt x="913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06" name="Google Shape;9106;p96"/>
            <p:cNvSpPr/>
            <p:nvPr/>
          </p:nvSpPr>
          <p:spPr>
            <a:xfrm>
              <a:off x="-17523600" y="3706925"/>
              <a:ext cx="265450" cy="121325"/>
            </a:xfrm>
            <a:custGeom>
              <a:avLst/>
              <a:gdLst/>
              <a:ahLst/>
              <a:cxnLst/>
              <a:rect l="l" t="t" r="r" b="b"/>
              <a:pathLst>
                <a:path w="10618" h="4853" extrusionOk="0">
                  <a:moveTo>
                    <a:pt x="2364" y="1"/>
                  </a:moveTo>
                  <a:cubicBezTo>
                    <a:pt x="1135" y="789"/>
                    <a:pt x="253" y="2080"/>
                    <a:pt x="32" y="3624"/>
                  </a:cubicBezTo>
                  <a:cubicBezTo>
                    <a:pt x="1" y="3939"/>
                    <a:pt x="64" y="4223"/>
                    <a:pt x="253" y="4443"/>
                  </a:cubicBezTo>
                  <a:cubicBezTo>
                    <a:pt x="473" y="4695"/>
                    <a:pt x="788" y="4853"/>
                    <a:pt x="1103" y="4853"/>
                  </a:cubicBezTo>
                  <a:lnTo>
                    <a:pt x="9515" y="4853"/>
                  </a:lnTo>
                  <a:cubicBezTo>
                    <a:pt x="9830" y="4853"/>
                    <a:pt x="10145" y="4695"/>
                    <a:pt x="10334" y="4443"/>
                  </a:cubicBezTo>
                  <a:cubicBezTo>
                    <a:pt x="10555" y="4223"/>
                    <a:pt x="10618" y="3908"/>
                    <a:pt x="10586" y="3624"/>
                  </a:cubicBezTo>
                  <a:cubicBezTo>
                    <a:pt x="10334" y="2080"/>
                    <a:pt x="9484" y="789"/>
                    <a:pt x="8255" y="1"/>
                  </a:cubicBezTo>
                  <a:cubicBezTo>
                    <a:pt x="7782" y="1135"/>
                    <a:pt x="6648" y="1954"/>
                    <a:pt x="5293" y="1954"/>
                  </a:cubicBezTo>
                  <a:cubicBezTo>
                    <a:pt x="4002" y="1954"/>
                    <a:pt x="2868" y="1167"/>
                    <a:pt x="2364"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07" name="Google Shape;9107;p96"/>
            <p:cNvSpPr/>
            <p:nvPr/>
          </p:nvSpPr>
          <p:spPr>
            <a:xfrm>
              <a:off x="-17448775" y="3684100"/>
              <a:ext cx="115800" cy="52800"/>
            </a:xfrm>
            <a:custGeom>
              <a:avLst/>
              <a:gdLst/>
              <a:ahLst/>
              <a:cxnLst/>
              <a:rect l="l" t="t" r="r" b="b"/>
              <a:pathLst>
                <a:path w="4632" h="2112" extrusionOk="0">
                  <a:moveTo>
                    <a:pt x="2300" y="0"/>
                  </a:moveTo>
                  <a:cubicBezTo>
                    <a:pt x="1481" y="0"/>
                    <a:pt x="694" y="189"/>
                    <a:pt x="1" y="504"/>
                  </a:cubicBezTo>
                  <a:cubicBezTo>
                    <a:pt x="347" y="1513"/>
                    <a:pt x="1261" y="2111"/>
                    <a:pt x="2300" y="2111"/>
                  </a:cubicBezTo>
                  <a:cubicBezTo>
                    <a:pt x="3372" y="2111"/>
                    <a:pt x="4285" y="1450"/>
                    <a:pt x="4632" y="504"/>
                  </a:cubicBezTo>
                  <a:cubicBezTo>
                    <a:pt x="3939" y="158"/>
                    <a:pt x="3151" y="0"/>
                    <a:pt x="230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108" name="Google Shape;9108;p96"/>
          <p:cNvGrpSpPr/>
          <p:nvPr/>
        </p:nvGrpSpPr>
        <p:grpSpPr>
          <a:xfrm>
            <a:off x="8360646" y="3747757"/>
            <a:ext cx="599100" cy="561860"/>
            <a:chOff x="-17542500" y="4068450"/>
            <a:chExt cx="304050" cy="285150"/>
          </a:xfrm>
        </p:grpSpPr>
        <p:sp>
          <p:nvSpPr>
            <p:cNvPr id="9109" name="Google Shape;9109;p96"/>
            <p:cNvSpPr/>
            <p:nvPr/>
          </p:nvSpPr>
          <p:spPr>
            <a:xfrm>
              <a:off x="-17519650" y="4281900"/>
              <a:ext cx="256000" cy="71700"/>
            </a:xfrm>
            <a:custGeom>
              <a:avLst/>
              <a:gdLst/>
              <a:ahLst/>
              <a:cxnLst/>
              <a:rect l="l" t="t" r="r" b="b"/>
              <a:pathLst>
                <a:path w="10240" h="2868" extrusionOk="0">
                  <a:moveTo>
                    <a:pt x="10239" y="0"/>
                  </a:moveTo>
                  <a:cubicBezTo>
                    <a:pt x="9546" y="32"/>
                    <a:pt x="9042" y="0"/>
                    <a:pt x="8223" y="536"/>
                  </a:cubicBezTo>
                  <a:cubicBezTo>
                    <a:pt x="7341" y="1135"/>
                    <a:pt x="6333" y="1450"/>
                    <a:pt x="5261" y="1450"/>
                  </a:cubicBezTo>
                  <a:lnTo>
                    <a:pt x="4978" y="1450"/>
                  </a:lnTo>
                  <a:cubicBezTo>
                    <a:pt x="3938" y="1450"/>
                    <a:pt x="2899" y="1135"/>
                    <a:pt x="2048" y="536"/>
                  </a:cubicBezTo>
                  <a:cubicBezTo>
                    <a:pt x="1197" y="0"/>
                    <a:pt x="693" y="63"/>
                    <a:pt x="0" y="0"/>
                  </a:cubicBezTo>
                  <a:lnTo>
                    <a:pt x="0" y="0"/>
                  </a:lnTo>
                  <a:cubicBezTo>
                    <a:pt x="1103" y="1733"/>
                    <a:pt x="3025" y="2867"/>
                    <a:pt x="5104" y="2867"/>
                  </a:cubicBezTo>
                  <a:cubicBezTo>
                    <a:pt x="7183" y="2867"/>
                    <a:pt x="9168" y="1765"/>
                    <a:pt x="10239"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10" name="Google Shape;9110;p96"/>
            <p:cNvSpPr/>
            <p:nvPr/>
          </p:nvSpPr>
          <p:spPr>
            <a:xfrm>
              <a:off x="-17542500" y="4166900"/>
              <a:ext cx="304050" cy="133925"/>
            </a:xfrm>
            <a:custGeom>
              <a:avLst/>
              <a:gdLst/>
              <a:ahLst/>
              <a:cxnLst/>
              <a:rect l="l" t="t" r="r" b="b"/>
              <a:pathLst>
                <a:path w="12162" h="5357" extrusionOk="0">
                  <a:moveTo>
                    <a:pt x="4632" y="2458"/>
                  </a:moveTo>
                  <a:cubicBezTo>
                    <a:pt x="4852" y="2458"/>
                    <a:pt x="5010" y="2616"/>
                    <a:pt x="5010" y="2836"/>
                  </a:cubicBezTo>
                  <a:cubicBezTo>
                    <a:pt x="5010" y="3025"/>
                    <a:pt x="4852" y="3183"/>
                    <a:pt x="4632" y="3183"/>
                  </a:cubicBezTo>
                  <a:cubicBezTo>
                    <a:pt x="4443" y="3183"/>
                    <a:pt x="4285" y="3025"/>
                    <a:pt x="4285" y="2836"/>
                  </a:cubicBezTo>
                  <a:cubicBezTo>
                    <a:pt x="4285" y="2616"/>
                    <a:pt x="4443" y="2458"/>
                    <a:pt x="4632" y="2458"/>
                  </a:cubicBezTo>
                  <a:close/>
                  <a:moveTo>
                    <a:pt x="7467" y="2458"/>
                  </a:moveTo>
                  <a:cubicBezTo>
                    <a:pt x="7688" y="2458"/>
                    <a:pt x="7845" y="2616"/>
                    <a:pt x="7845" y="2836"/>
                  </a:cubicBezTo>
                  <a:cubicBezTo>
                    <a:pt x="7845" y="3025"/>
                    <a:pt x="7688" y="3183"/>
                    <a:pt x="7467" y="3183"/>
                  </a:cubicBezTo>
                  <a:cubicBezTo>
                    <a:pt x="7278" y="3183"/>
                    <a:pt x="7121" y="3025"/>
                    <a:pt x="7121" y="2836"/>
                  </a:cubicBezTo>
                  <a:cubicBezTo>
                    <a:pt x="7121" y="2616"/>
                    <a:pt x="7278" y="2458"/>
                    <a:pt x="7467" y="2458"/>
                  </a:cubicBezTo>
                  <a:close/>
                  <a:moveTo>
                    <a:pt x="6049" y="1"/>
                  </a:moveTo>
                  <a:cubicBezTo>
                    <a:pt x="5545" y="1040"/>
                    <a:pt x="4443" y="1765"/>
                    <a:pt x="3214" y="1765"/>
                  </a:cubicBezTo>
                  <a:cubicBezTo>
                    <a:pt x="2174" y="1765"/>
                    <a:pt x="1261" y="1261"/>
                    <a:pt x="662" y="473"/>
                  </a:cubicBezTo>
                  <a:cubicBezTo>
                    <a:pt x="221" y="1166"/>
                    <a:pt x="1" y="1986"/>
                    <a:pt x="1" y="2836"/>
                  </a:cubicBezTo>
                  <a:cubicBezTo>
                    <a:pt x="1" y="3403"/>
                    <a:pt x="473" y="3876"/>
                    <a:pt x="1072" y="3876"/>
                  </a:cubicBezTo>
                  <a:cubicBezTo>
                    <a:pt x="1891" y="3876"/>
                    <a:pt x="2647" y="4033"/>
                    <a:pt x="3372" y="4569"/>
                  </a:cubicBezTo>
                  <a:cubicBezTo>
                    <a:pt x="4128" y="5073"/>
                    <a:pt x="5041" y="5357"/>
                    <a:pt x="5955" y="5357"/>
                  </a:cubicBezTo>
                  <a:lnTo>
                    <a:pt x="6207" y="5357"/>
                  </a:lnTo>
                  <a:cubicBezTo>
                    <a:pt x="7121" y="5357"/>
                    <a:pt x="8034" y="5073"/>
                    <a:pt x="8790" y="4569"/>
                  </a:cubicBezTo>
                  <a:cubicBezTo>
                    <a:pt x="9515" y="4033"/>
                    <a:pt x="10271" y="3876"/>
                    <a:pt x="11090" y="3876"/>
                  </a:cubicBezTo>
                  <a:cubicBezTo>
                    <a:pt x="11689" y="3876"/>
                    <a:pt x="12161" y="3403"/>
                    <a:pt x="12161" y="2836"/>
                  </a:cubicBezTo>
                  <a:cubicBezTo>
                    <a:pt x="12130" y="1954"/>
                    <a:pt x="11878" y="1166"/>
                    <a:pt x="11468" y="473"/>
                  </a:cubicBezTo>
                  <a:cubicBezTo>
                    <a:pt x="10870" y="1261"/>
                    <a:pt x="9956" y="1765"/>
                    <a:pt x="8885" y="1765"/>
                  </a:cubicBezTo>
                  <a:cubicBezTo>
                    <a:pt x="7625" y="1765"/>
                    <a:pt x="6585" y="1040"/>
                    <a:pt x="604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11" name="Google Shape;9111;p96"/>
            <p:cNvSpPr/>
            <p:nvPr/>
          </p:nvSpPr>
          <p:spPr>
            <a:xfrm>
              <a:off x="-17329050" y="4121225"/>
              <a:ext cx="18125" cy="18150"/>
            </a:xfrm>
            <a:custGeom>
              <a:avLst/>
              <a:gdLst/>
              <a:ahLst/>
              <a:cxnLst/>
              <a:rect l="l" t="t" r="r" b="b"/>
              <a:pathLst>
                <a:path w="725" h="726" extrusionOk="0">
                  <a:moveTo>
                    <a:pt x="347" y="0"/>
                  </a:moveTo>
                  <a:cubicBezTo>
                    <a:pt x="158" y="0"/>
                    <a:pt x="0" y="158"/>
                    <a:pt x="0" y="347"/>
                  </a:cubicBezTo>
                  <a:cubicBezTo>
                    <a:pt x="0" y="568"/>
                    <a:pt x="158" y="725"/>
                    <a:pt x="347" y="725"/>
                  </a:cubicBezTo>
                  <a:cubicBezTo>
                    <a:pt x="567" y="725"/>
                    <a:pt x="725" y="568"/>
                    <a:pt x="725" y="347"/>
                  </a:cubicBezTo>
                  <a:cubicBezTo>
                    <a:pt x="725" y="158"/>
                    <a:pt x="567" y="0"/>
                    <a:pt x="34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12" name="Google Shape;9112;p96"/>
            <p:cNvSpPr/>
            <p:nvPr/>
          </p:nvSpPr>
          <p:spPr>
            <a:xfrm>
              <a:off x="-17381825" y="4068450"/>
              <a:ext cx="123675" cy="123675"/>
            </a:xfrm>
            <a:custGeom>
              <a:avLst/>
              <a:gdLst/>
              <a:ahLst/>
              <a:cxnLst/>
              <a:rect l="l" t="t" r="r" b="b"/>
              <a:pathLst>
                <a:path w="4947" h="4947" extrusionOk="0">
                  <a:moveTo>
                    <a:pt x="2458" y="1418"/>
                  </a:moveTo>
                  <a:cubicBezTo>
                    <a:pt x="3057" y="1418"/>
                    <a:pt x="3529" y="1891"/>
                    <a:pt x="3529" y="2458"/>
                  </a:cubicBezTo>
                  <a:cubicBezTo>
                    <a:pt x="3529" y="3057"/>
                    <a:pt x="3057" y="3529"/>
                    <a:pt x="2458" y="3529"/>
                  </a:cubicBezTo>
                  <a:cubicBezTo>
                    <a:pt x="1891" y="3529"/>
                    <a:pt x="1418" y="3057"/>
                    <a:pt x="1418" y="2458"/>
                  </a:cubicBezTo>
                  <a:cubicBezTo>
                    <a:pt x="1418" y="1891"/>
                    <a:pt x="1891" y="1418"/>
                    <a:pt x="2458" y="1418"/>
                  </a:cubicBezTo>
                  <a:close/>
                  <a:moveTo>
                    <a:pt x="2458" y="1"/>
                  </a:moveTo>
                  <a:cubicBezTo>
                    <a:pt x="1103" y="1"/>
                    <a:pt x="1" y="1103"/>
                    <a:pt x="1" y="2458"/>
                  </a:cubicBezTo>
                  <a:cubicBezTo>
                    <a:pt x="1" y="3844"/>
                    <a:pt x="1103" y="4947"/>
                    <a:pt x="2458" y="4947"/>
                  </a:cubicBezTo>
                  <a:cubicBezTo>
                    <a:pt x="3844" y="4947"/>
                    <a:pt x="4947" y="3844"/>
                    <a:pt x="4947" y="2458"/>
                  </a:cubicBezTo>
                  <a:cubicBezTo>
                    <a:pt x="4947" y="1103"/>
                    <a:pt x="3844" y="1"/>
                    <a:pt x="2458"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13" name="Google Shape;9113;p96"/>
            <p:cNvSpPr/>
            <p:nvPr/>
          </p:nvSpPr>
          <p:spPr>
            <a:xfrm>
              <a:off x="-17471625" y="4121225"/>
              <a:ext cx="17375" cy="18150"/>
            </a:xfrm>
            <a:custGeom>
              <a:avLst/>
              <a:gdLst/>
              <a:ahLst/>
              <a:cxnLst/>
              <a:rect l="l" t="t" r="r" b="b"/>
              <a:pathLst>
                <a:path w="695" h="726" extrusionOk="0">
                  <a:moveTo>
                    <a:pt x="348" y="0"/>
                  </a:moveTo>
                  <a:cubicBezTo>
                    <a:pt x="158" y="0"/>
                    <a:pt x="1" y="158"/>
                    <a:pt x="1" y="347"/>
                  </a:cubicBezTo>
                  <a:cubicBezTo>
                    <a:pt x="1" y="568"/>
                    <a:pt x="158" y="725"/>
                    <a:pt x="348" y="725"/>
                  </a:cubicBezTo>
                  <a:cubicBezTo>
                    <a:pt x="537" y="725"/>
                    <a:pt x="694" y="568"/>
                    <a:pt x="694" y="347"/>
                  </a:cubicBezTo>
                  <a:cubicBezTo>
                    <a:pt x="694" y="158"/>
                    <a:pt x="537" y="0"/>
                    <a:pt x="348"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14" name="Google Shape;9114;p96"/>
            <p:cNvSpPr/>
            <p:nvPr/>
          </p:nvSpPr>
          <p:spPr>
            <a:xfrm>
              <a:off x="-17525175" y="4068450"/>
              <a:ext cx="124475" cy="123675"/>
            </a:xfrm>
            <a:custGeom>
              <a:avLst/>
              <a:gdLst/>
              <a:ahLst/>
              <a:cxnLst/>
              <a:rect l="l" t="t" r="r" b="b"/>
              <a:pathLst>
                <a:path w="4979" h="4947" extrusionOk="0">
                  <a:moveTo>
                    <a:pt x="2490" y="1418"/>
                  </a:moveTo>
                  <a:cubicBezTo>
                    <a:pt x="3088" y="1418"/>
                    <a:pt x="3561" y="1891"/>
                    <a:pt x="3561" y="2458"/>
                  </a:cubicBezTo>
                  <a:cubicBezTo>
                    <a:pt x="3561" y="3057"/>
                    <a:pt x="3088" y="3529"/>
                    <a:pt x="2490" y="3529"/>
                  </a:cubicBezTo>
                  <a:cubicBezTo>
                    <a:pt x="1891" y="3529"/>
                    <a:pt x="1418" y="3057"/>
                    <a:pt x="1418" y="2458"/>
                  </a:cubicBezTo>
                  <a:cubicBezTo>
                    <a:pt x="1418" y="1891"/>
                    <a:pt x="1891" y="1418"/>
                    <a:pt x="2490" y="1418"/>
                  </a:cubicBezTo>
                  <a:close/>
                  <a:moveTo>
                    <a:pt x="2490" y="1"/>
                  </a:moveTo>
                  <a:cubicBezTo>
                    <a:pt x="1103" y="1"/>
                    <a:pt x="1" y="1103"/>
                    <a:pt x="1" y="2458"/>
                  </a:cubicBezTo>
                  <a:cubicBezTo>
                    <a:pt x="1" y="3844"/>
                    <a:pt x="1103" y="4947"/>
                    <a:pt x="2490" y="4947"/>
                  </a:cubicBezTo>
                  <a:cubicBezTo>
                    <a:pt x="3876" y="4947"/>
                    <a:pt x="4978" y="3844"/>
                    <a:pt x="4978" y="2458"/>
                  </a:cubicBezTo>
                  <a:cubicBezTo>
                    <a:pt x="4978" y="1103"/>
                    <a:pt x="3876" y="1"/>
                    <a:pt x="249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115" name="Google Shape;9115;p96"/>
          <p:cNvGrpSpPr/>
          <p:nvPr/>
        </p:nvGrpSpPr>
        <p:grpSpPr>
          <a:xfrm>
            <a:off x="4667875" y="4456282"/>
            <a:ext cx="457872" cy="599100"/>
            <a:chOff x="-15652200" y="3335975"/>
            <a:chExt cx="232375" cy="304050"/>
          </a:xfrm>
        </p:grpSpPr>
        <p:sp>
          <p:nvSpPr>
            <p:cNvPr id="9116" name="Google Shape;9116;p96"/>
            <p:cNvSpPr/>
            <p:nvPr/>
          </p:nvSpPr>
          <p:spPr>
            <a:xfrm>
              <a:off x="-15652200" y="3403700"/>
              <a:ext cx="36250" cy="168575"/>
            </a:xfrm>
            <a:custGeom>
              <a:avLst/>
              <a:gdLst/>
              <a:ahLst/>
              <a:cxnLst/>
              <a:rect l="l" t="t" r="r" b="b"/>
              <a:pathLst>
                <a:path w="1450" h="6743" extrusionOk="0">
                  <a:moveTo>
                    <a:pt x="0" y="1"/>
                  </a:moveTo>
                  <a:lnTo>
                    <a:pt x="0" y="6743"/>
                  </a:lnTo>
                  <a:lnTo>
                    <a:pt x="1450" y="6018"/>
                  </a:lnTo>
                  <a:lnTo>
                    <a:pt x="1450" y="694"/>
                  </a:lnTo>
                  <a:lnTo>
                    <a:pt x="0"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17" name="Google Shape;9117;p96"/>
            <p:cNvSpPr/>
            <p:nvPr/>
          </p:nvSpPr>
          <p:spPr>
            <a:xfrm>
              <a:off x="-15455300" y="3403700"/>
              <a:ext cx="35475" cy="168575"/>
            </a:xfrm>
            <a:custGeom>
              <a:avLst/>
              <a:gdLst/>
              <a:ahLst/>
              <a:cxnLst/>
              <a:rect l="l" t="t" r="r" b="b"/>
              <a:pathLst>
                <a:path w="1419" h="6743" extrusionOk="0">
                  <a:moveTo>
                    <a:pt x="1418" y="1"/>
                  </a:moveTo>
                  <a:lnTo>
                    <a:pt x="1" y="694"/>
                  </a:lnTo>
                  <a:lnTo>
                    <a:pt x="1" y="6018"/>
                  </a:lnTo>
                  <a:lnTo>
                    <a:pt x="1418" y="6743"/>
                  </a:lnTo>
                  <a:lnTo>
                    <a:pt x="1418"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18" name="Google Shape;9118;p96"/>
            <p:cNvSpPr/>
            <p:nvPr/>
          </p:nvSpPr>
          <p:spPr>
            <a:xfrm>
              <a:off x="-15644325" y="3570675"/>
              <a:ext cx="62250" cy="62250"/>
            </a:xfrm>
            <a:custGeom>
              <a:avLst/>
              <a:gdLst/>
              <a:ahLst/>
              <a:cxnLst/>
              <a:rect l="l" t="t" r="r" b="b"/>
              <a:pathLst>
                <a:path w="2490" h="2490" extrusionOk="0">
                  <a:moveTo>
                    <a:pt x="1418" y="1"/>
                  </a:moveTo>
                  <a:lnTo>
                    <a:pt x="0" y="725"/>
                  </a:lnTo>
                  <a:lnTo>
                    <a:pt x="1765" y="2489"/>
                  </a:lnTo>
                  <a:lnTo>
                    <a:pt x="2489" y="1072"/>
                  </a:lnTo>
                  <a:lnTo>
                    <a:pt x="1418"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19" name="Google Shape;9119;p96"/>
            <p:cNvSpPr/>
            <p:nvPr/>
          </p:nvSpPr>
          <p:spPr>
            <a:xfrm>
              <a:off x="-15489950" y="3570675"/>
              <a:ext cx="63025" cy="62250"/>
            </a:xfrm>
            <a:custGeom>
              <a:avLst/>
              <a:gdLst/>
              <a:ahLst/>
              <a:cxnLst/>
              <a:rect l="l" t="t" r="r" b="b"/>
              <a:pathLst>
                <a:path w="2521" h="2490" extrusionOk="0">
                  <a:moveTo>
                    <a:pt x="1072" y="1"/>
                  </a:moveTo>
                  <a:lnTo>
                    <a:pt x="0" y="1072"/>
                  </a:lnTo>
                  <a:lnTo>
                    <a:pt x="725" y="2489"/>
                  </a:lnTo>
                  <a:lnTo>
                    <a:pt x="2521" y="725"/>
                  </a:lnTo>
                  <a:lnTo>
                    <a:pt x="1072"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20" name="Google Shape;9120;p96"/>
            <p:cNvSpPr/>
            <p:nvPr/>
          </p:nvSpPr>
          <p:spPr>
            <a:xfrm>
              <a:off x="-15644325" y="3342275"/>
              <a:ext cx="62250" cy="63025"/>
            </a:xfrm>
            <a:custGeom>
              <a:avLst/>
              <a:gdLst/>
              <a:ahLst/>
              <a:cxnLst/>
              <a:rect l="l" t="t" r="r" b="b"/>
              <a:pathLst>
                <a:path w="2490" h="2521" extrusionOk="0">
                  <a:moveTo>
                    <a:pt x="1765" y="0"/>
                  </a:moveTo>
                  <a:lnTo>
                    <a:pt x="0" y="1827"/>
                  </a:lnTo>
                  <a:lnTo>
                    <a:pt x="1418" y="2521"/>
                  </a:lnTo>
                  <a:lnTo>
                    <a:pt x="2489" y="1481"/>
                  </a:lnTo>
                  <a:lnTo>
                    <a:pt x="1765"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21" name="Google Shape;9121;p96"/>
            <p:cNvSpPr/>
            <p:nvPr/>
          </p:nvSpPr>
          <p:spPr>
            <a:xfrm>
              <a:off x="-15489950" y="3342275"/>
              <a:ext cx="63025" cy="63025"/>
            </a:xfrm>
            <a:custGeom>
              <a:avLst/>
              <a:gdLst/>
              <a:ahLst/>
              <a:cxnLst/>
              <a:rect l="l" t="t" r="r" b="b"/>
              <a:pathLst>
                <a:path w="2521" h="2521" extrusionOk="0">
                  <a:moveTo>
                    <a:pt x="725" y="0"/>
                  </a:moveTo>
                  <a:lnTo>
                    <a:pt x="0" y="1481"/>
                  </a:lnTo>
                  <a:lnTo>
                    <a:pt x="1072" y="2521"/>
                  </a:lnTo>
                  <a:lnTo>
                    <a:pt x="2521" y="1827"/>
                  </a:lnTo>
                  <a:lnTo>
                    <a:pt x="725"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22" name="Google Shape;9122;p96"/>
            <p:cNvSpPr/>
            <p:nvPr/>
          </p:nvSpPr>
          <p:spPr>
            <a:xfrm>
              <a:off x="-15584475" y="3604550"/>
              <a:ext cx="96900" cy="35475"/>
            </a:xfrm>
            <a:custGeom>
              <a:avLst/>
              <a:gdLst/>
              <a:ahLst/>
              <a:cxnLst/>
              <a:rect l="l" t="t" r="r" b="b"/>
              <a:pathLst>
                <a:path w="3876" h="1419" extrusionOk="0">
                  <a:moveTo>
                    <a:pt x="725" y="0"/>
                  </a:moveTo>
                  <a:lnTo>
                    <a:pt x="1" y="1418"/>
                  </a:lnTo>
                  <a:lnTo>
                    <a:pt x="3876" y="1418"/>
                  </a:lnTo>
                  <a:lnTo>
                    <a:pt x="3151"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23" name="Google Shape;9123;p96"/>
            <p:cNvSpPr/>
            <p:nvPr/>
          </p:nvSpPr>
          <p:spPr>
            <a:xfrm>
              <a:off x="-15584475" y="3335975"/>
              <a:ext cx="96900" cy="35450"/>
            </a:xfrm>
            <a:custGeom>
              <a:avLst/>
              <a:gdLst/>
              <a:ahLst/>
              <a:cxnLst/>
              <a:rect l="l" t="t" r="r" b="b"/>
              <a:pathLst>
                <a:path w="3876" h="1418" extrusionOk="0">
                  <a:moveTo>
                    <a:pt x="1" y="0"/>
                  </a:moveTo>
                  <a:lnTo>
                    <a:pt x="725" y="1418"/>
                  </a:lnTo>
                  <a:lnTo>
                    <a:pt x="3151" y="1418"/>
                  </a:lnTo>
                  <a:lnTo>
                    <a:pt x="3876"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24" name="Google Shape;9124;p96"/>
            <p:cNvSpPr/>
            <p:nvPr/>
          </p:nvSpPr>
          <p:spPr>
            <a:xfrm>
              <a:off x="-15597850" y="3388725"/>
              <a:ext cx="124450" cy="197725"/>
            </a:xfrm>
            <a:custGeom>
              <a:avLst/>
              <a:gdLst/>
              <a:ahLst/>
              <a:cxnLst/>
              <a:rect l="l" t="t" r="r" b="b"/>
              <a:pathLst>
                <a:path w="4978" h="7909" extrusionOk="0">
                  <a:moveTo>
                    <a:pt x="1197" y="1"/>
                  </a:moveTo>
                  <a:lnTo>
                    <a:pt x="1197" y="33"/>
                  </a:lnTo>
                  <a:lnTo>
                    <a:pt x="0" y="1261"/>
                  </a:lnTo>
                  <a:lnTo>
                    <a:pt x="0" y="6712"/>
                  </a:lnTo>
                  <a:lnTo>
                    <a:pt x="1197" y="7909"/>
                  </a:lnTo>
                  <a:lnTo>
                    <a:pt x="3781" y="7909"/>
                  </a:lnTo>
                  <a:lnTo>
                    <a:pt x="4978" y="6712"/>
                  </a:lnTo>
                  <a:lnTo>
                    <a:pt x="4978" y="1230"/>
                  </a:lnTo>
                  <a:lnTo>
                    <a:pt x="3781"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125" name="Google Shape;9125;p96"/>
          <p:cNvGrpSpPr/>
          <p:nvPr/>
        </p:nvGrpSpPr>
        <p:grpSpPr>
          <a:xfrm>
            <a:off x="1699759" y="2991639"/>
            <a:ext cx="599100" cy="598707"/>
            <a:chOff x="-20945825" y="3692175"/>
            <a:chExt cx="304050" cy="303850"/>
          </a:xfrm>
        </p:grpSpPr>
        <p:sp>
          <p:nvSpPr>
            <p:cNvPr id="9126" name="Google Shape;9126;p96"/>
            <p:cNvSpPr/>
            <p:nvPr/>
          </p:nvSpPr>
          <p:spPr>
            <a:xfrm>
              <a:off x="-20841850" y="3692175"/>
              <a:ext cx="92950" cy="89600"/>
            </a:xfrm>
            <a:custGeom>
              <a:avLst/>
              <a:gdLst/>
              <a:ahLst/>
              <a:cxnLst/>
              <a:rect l="l" t="t" r="r" b="b"/>
              <a:pathLst>
                <a:path w="3718" h="3584" extrusionOk="0">
                  <a:moveTo>
                    <a:pt x="410" y="0"/>
                  </a:moveTo>
                  <a:cubicBezTo>
                    <a:pt x="323" y="0"/>
                    <a:pt x="237" y="40"/>
                    <a:pt x="158" y="118"/>
                  </a:cubicBezTo>
                  <a:cubicBezTo>
                    <a:pt x="0" y="276"/>
                    <a:pt x="0" y="465"/>
                    <a:pt x="158" y="622"/>
                  </a:cubicBezTo>
                  <a:lnTo>
                    <a:pt x="819" y="1221"/>
                  </a:lnTo>
                  <a:cubicBezTo>
                    <a:pt x="630" y="1442"/>
                    <a:pt x="473" y="1788"/>
                    <a:pt x="473" y="2166"/>
                  </a:cubicBezTo>
                  <a:cubicBezTo>
                    <a:pt x="473" y="2954"/>
                    <a:pt x="1103" y="3584"/>
                    <a:pt x="1891" y="3584"/>
                  </a:cubicBezTo>
                  <a:cubicBezTo>
                    <a:pt x="2678" y="3584"/>
                    <a:pt x="3308" y="2954"/>
                    <a:pt x="3308" y="2166"/>
                  </a:cubicBezTo>
                  <a:cubicBezTo>
                    <a:pt x="3308" y="1788"/>
                    <a:pt x="3182" y="1473"/>
                    <a:pt x="2962" y="1221"/>
                  </a:cubicBezTo>
                  <a:lnTo>
                    <a:pt x="3560" y="622"/>
                  </a:lnTo>
                  <a:cubicBezTo>
                    <a:pt x="3718" y="465"/>
                    <a:pt x="3718" y="276"/>
                    <a:pt x="3560" y="118"/>
                  </a:cubicBezTo>
                  <a:cubicBezTo>
                    <a:pt x="3482" y="40"/>
                    <a:pt x="3387" y="0"/>
                    <a:pt x="3293" y="0"/>
                  </a:cubicBezTo>
                  <a:cubicBezTo>
                    <a:pt x="3198" y="0"/>
                    <a:pt x="3103" y="40"/>
                    <a:pt x="3025" y="118"/>
                  </a:cubicBezTo>
                  <a:lnTo>
                    <a:pt x="2332" y="811"/>
                  </a:lnTo>
                  <a:cubicBezTo>
                    <a:pt x="2174" y="780"/>
                    <a:pt x="2017" y="748"/>
                    <a:pt x="1859" y="748"/>
                  </a:cubicBezTo>
                  <a:cubicBezTo>
                    <a:pt x="1702" y="748"/>
                    <a:pt x="1544" y="780"/>
                    <a:pt x="1386" y="811"/>
                  </a:cubicBezTo>
                  <a:lnTo>
                    <a:pt x="662" y="118"/>
                  </a:lnTo>
                  <a:cubicBezTo>
                    <a:pt x="583" y="40"/>
                    <a:pt x="496" y="0"/>
                    <a:pt x="41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27" name="Google Shape;9127;p96"/>
            <p:cNvSpPr/>
            <p:nvPr/>
          </p:nvSpPr>
          <p:spPr>
            <a:xfrm>
              <a:off x="-20945825" y="3746325"/>
              <a:ext cx="304050" cy="70900"/>
            </a:xfrm>
            <a:custGeom>
              <a:avLst/>
              <a:gdLst/>
              <a:ahLst/>
              <a:cxnLst/>
              <a:rect l="l" t="t" r="r" b="b"/>
              <a:pathLst>
                <a:path w="12162" h="2836" extrusionOk="0">
                  <a:moveTo>
                    <a:pt x="1072" y="0"/>
                  </a:moveTo>
                  <a:cubicBezTo>
                    <a:pt x="473" y="0"/>
                    <a:pt x="1" y="473"/>
                    <a:pt x="1" y="1071"/>
                  </a:cubicBezTo>
                  <a:lnTo>
                    <a:pt x="1" y="1953"/>
                  </a:lnTo>
                  <a:cubicBezTo>
                    <a:pt x="1" y="2426"/>
                    <a:pt x="379" y="2836"/>
                    <a:pt x="851" y="2836"/>
                  </a:cubicBezTo>
                  <a:lnTo>
                    <a:pt x="11311" y="2836"/>
                  </a:lnTo>
                  <a:cubicBezTo>
                    <a:pt x="11783" y="2836"/>
                    <a:pt x="12162" y="2426"/>
                    <a:pt x="12162" y="1953"/>
                  </a:cubicBezTo>
                  <a:lnTo>
                    <a:pt x="12162" y="1071"/>
                  </a:lnTo>
                  <a:cubicBezTo>
                    <a:pt x="12162" y="473"/>
                    <a:pt x="11657" y="0"/>
                    <a:pt x="11059" y="0"/>
                  </a:cubicBezTo>
                  <a:cubicBezTo>
                    <a:pt x="9988" y="0"/>
                    <a:pt x="8916" y="284"/>
                    <a:pt x="8034" y="819"/>
                  </a:cubicBezTo>
                  <a:cubicBezTo>
                    <a:pt x="7719" y="1607"/>
                    <a:pt x="6932" y="2174"/>
                    <a:pt x="6050" y="2174"/>
                  </a:cubicBezTo>
                  <a:cubicBezTo>
                    <a:pt x="5136" y="2174"/>
                    <a:pt x="4411" y="1607"/>
                    <a:pt x="4096" y="819"/>
                  </a:cubicBezTo>
                  <a:cubicBezTo>
                    <a:pt x="3183" y="315"/>
                    <a:pt x="2111" y="0"/>
                    <a:pt x="1072"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28" name="Google Shape;9128;p96"/>
            <p:cNvSpPr/>
            <p:nvPr/>
          </p:nvSpPr>
          <p:spPr>
            <a:xfrm>
              <a:off x="-20814300" y="3864450"/>
              <a:ext cx="39425" cy="131575"/>
            </a:xfrm>
            <a:custGeom>
              <a:avLst/>
              <a:gdLst/>
              <a:ahLst/>
              <a:cxnLst/>
              <a:rect l="l" t="t" r="r" b="b"/>
              <a:pathLst>
                <a:path w="1577" h="5263" extrusionOk="0">
                  <a:moveTo>
                    <a:pt x="789" y="1"/>
                  </a:moveTo>
                  <a:cubicBezTo>
                    <a:pt x="568" y="221"/>
                    <a:pt x="284" y="410"/>
                    <a:pt x="1" y="631"/>
                  </a:cubicBezTo>
                  <a:cubicBezTo>
                    <a:pt x="127" y="757"/>
                    <a:pt x="284" y="852"/>
                    <a:pt x="442" y="883"/>
                  </a:cubicBezTo>
                  <a:lnTo>
                    <a:pt x="442" y="4916"/>
                  </a:lnTo>
                  <a:cubicBezTo>
                    <a:pt x="442" y="5105"/>
                    <a:pt x="600" y="5262"/>
                    <a:pt x="789" y="5262"/>
                  </a:cubicBezTo>
                  <a:cubicBezTo>
                    <a:pt x="978" y="5262"/>
                    <a:pt x="1135" y="5105"/>
                    <a:pt x="1135" y="4916"/>
                  </a:cubicBezTo>
                  <a:lnTo>
                    <a:pt x="1135" y="883"/>
                  </a:lnTo>
                  <a:cubicBezTo>
                    <a:pt x="1293" y="852"/>
                    <a:pt x="1450" y="757"/>
                    <a:pt x="1576" y="631"/>
                  </a:cubicBezTo>
                  <a:cubicBezTo>
                    <a:pt x="1293" y="410"/>
                    <a:pt x="1041" y="221"/>
                    <a:pt x="78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29" name="Google Shape;9129;p96"/>
            <p:cNvSpPr/>
            <p:nvPr/>
          </p:nvSpPr>
          <p:spPr>
            <a:xfrm>
              <a:off x="-20929275" y="3834525"/>
              <a:ext cx="268600" cy="53600"/>
            </a:xfrm>
            <a:custGeom>
              <a:avLst/>
              <a:gdLst/>
              <a:ahLst/>
              <a:cxnLst/>
              <a:rect l="l" t="t" r="r" b="b"/>
              <a:pathLst>
                <a:path w="10744" h="2144" extrusionOk="0">
                  <a:moveTo>
                    <a:pt x="788" y="1"/>
                  </a:moveTo>
                  <a:cubicBezTo>
                    <a:pt x="441" y="1"/>
                    <a:pt x="126" y="284"/>
                    <a:pt x="32" y="631"/>
                  </a:cubicBezTo>
                  <a:cubicBezTo>
                    <a:pt x="0" y="788"/>
                    <a:pt x="0" y="914"/>
                    <a:pt x="0" y="1072"/>
                  </a:cubicBezTo>
                  <a:cubicBezTo>
                    <a:pt x="0" y="1670"/>
                    <a:pt x="473" y="2143"/>
                    <a:pt x="1071" y="2143"/>
                  </a:cubicBezTo>
                  <a:cubicBezTo>
                    <a:pt x="2111" y="2143"/>
                    <a:pt x="3308" y="1828"/>
                    <a:pt x="4253" y="1103"/>
                  </a:cubicBezTo>
                  <a:lnTo>
                    <a:pt x="4285" y="1072"/>
                  </a:lnTo>
                  <a:cubicBezTo>
                    <a:pt x="4537" y="914"/>
                    <a:pt x="4757" y="725"/>
                    <a:pt x="5009" y="473"/>
                  </a:cubicBezTo>
                  <a:lnTo>
                    <a:pt x="5104" y="379"/>
                  </a:lnTo>
                  <a:cubicBezTo>
                    <a:pt x="5167" y="316"/>
                    <a:pt x="5262" y="284"/>
                    <a:pt x="5360" y="284"/>
                  </a:cubicBezTo>
                  <a:cubicBezTo>
                    <a:pt x="5458" y="284"/>
                    <a:pt x="5561" y="316"/>
                    <a:pt x="5640" y="379"/>
                  </a:cubicBezTo>
                  <a:lnTo>
                    <a:pt x="5766" y="473"/>
                  </a:lnTo>
                  <a:cubicBezTo>
                    <a:pt x="5955" y="694"/>
                    <a:pt x="6175" y="914"/>
                    <a:pt x="6459" y="1072"/>
                  </a:cubicBezTo>
                  <a:lnTo>
                    <a:pt x="6490" y="1103"/>
                  </a:lnTo>
                  <a:cubicBezTo>
                    <a:pt x="7341" y="1702"/>
                    <a:pt x="8475" y="2143"/>
                    <a:pt x="9704" y="2143"/>
                  </a:cubicBezTo>
                  <a:cubicBezTo>
                    <a:pt x="10271" y="2143"/>
                    <a:pt x="10743" y="1670"/>
                    <a:pt x="10743" y="1072"/>
                  </a:cubicBezTo>
                  <a:cubicBezTo>
                    <a:pt x="10743" y="914"/>
                    <a:pt x="10743" y="788"/>
                    <a:pt x="10712" y="631"/>
                  </a:cubicBezTo>
                  <a:cubicBezTo>
                    <a:pt x="10712" y="284"/>
                    <a:pt x="10397" y="1"/>
                    <a:pt x="998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130" name="Google Shape;9130;p96"/>
          <p:cNvGrpSpPr/>
          <p:nvPr/>
        </p:nvGrpSpPr>
        <p:grpSpPr>
          <a:xfrm>
            <a:off x="5442192" y="2253132"/>
            <a:ext cx="496688" cy="598361"/>
            <a:chOff x="-18994100" y="3334775"/>
            <a:chExt cx="252075" cy="303675"/>
          </a:xfrm>
        </p:grpSpPr>
        <p:sp>
          <p:nvSpPr>
            <p:cNvPr id="9131" name="Google Shape;9131;p96"/>
            <p:cNvSpPr/>
            <p:nvPr/>
          </p:nvSpPr>
          <p:spPr>
            <a:xfrm>
              <a:off x="-18967300" y="3424975"/>
              <a:ext cx="198500" cy="207150"/>
            </a:xfrm>
            <a:custGeom>
              <a:avLst/>
              <a:gdLst/>
              <a:ahLst/>
              <a:cxnLst/>
              <a:rect l="l" t="t" r="r" b="b"/>
              <a:pathLst>
                <a:path w="7940" h="8286" extrusionOk="0">
                  <a:moveTo>
                    <a:pt x="2552" y="3592"/>
                  </a:moveTo>
                  <a:cubicBezTo>
                    <a:pt x="2772" y="3592"/>
                    <a:pt x="2930" y="3749"/>
                    <a:pt x="2930" y="3938"/>
                  </a:cubicBezTo>
                  <a:cubicBezTo>
                    <a:pt x="2930" y="4096"/>
                    <a:pt x="2772" y="4316"/>
                    <a:pt x="2552" y="4316"/>
                  </a:cubicBezTo>
                  <a:cubicBezTo>
                    <a:pt x="2363" y="4316"/>
                    <a:pt x="2205" y="4159"/>
                    <a:pt x="2205" y="3938"/>
                  </a:cubicBezTo>
                  <a:cubicBezTo>
                    <a:pt x="2205" y="3749"/>
                    <a:pt x="2363" y="3592"/>
                    <a:pt x="2552" y="3592"/>
                  </a:cubicBezTo>
                  <a:close/>
                  <a:moveTo>
                    <a:pt x="5387" y="3592"/>
                  </a:moveTo>
                  <a:cubicBezTo>
                    <a:pt x="5608" y="3592"/>
                    <a:pt x="5765" y="3749"/>
                    <a:pt x="5765" y="3938"/>
                  </a:cubicBezTo>
                  <a:cubicBezTo>
                    <a:pt x="5765" y="4096"/>
                    <a:pt x="5608" y="4316"/>
                    <a:pt x="5387" y="4316"/>
                  </a:cubicBezTo>
                  <a:cubicBezTo>
                    <a:pt x="5198" y="4316"/>
                    <a:pt x="5041" y="4159"/>
                    <a:pt x="5041" y="3938"/>
                  </a:cubicBezTo>
                  <a:cubicBezTo>
                    <a:pt x="5041" y="3749"/>
                    <a:pt x="5198" y="3592"/>
                    <a:pt x="5387" y="3592"/>
                  </a:cubicBezTo>
                  <a:close/>
                  <a:moveTo>
                    <a:pt x="3623" y="0"/>
                  </a:moveTo>
                  <a:cubicBezTo>
                    <a:pt x="3277" y="63"/>
                    <a:pt x="2930" y="126"/>
                    <a:pt x="2583" y="315"/>
                  </a:cubicBezTo>
                  <a:cubicBezTo>
                    <a:pt x="1733" y="725"/>
                    <a:pt x="1166" y="1418"/>
                    <a:pt x="882" y="2332"/>
                  </a:cubicBezTo>
                  <a:cubicBezTo>
                    <a:pt x="882" y="2363"/>
                    <a:pt x="851" y="2363"/>
                    <a:pt x="851" y="2426"/>
                  </a:cubicBezTo>
                  <a:cubicBezTo>
                    <a:pt x="756" y="2741"/>
                    <a:pt x="725" y="3056"/>
                    <a:pt x="725" y="3371"/>
                  </a:cubicBezTo>
                  <a:lnTo>
                    <a:pt x="725" y="3466"/>
                  </a:lnTo>
                  <a:cubicBezTo>
                    <a:pt x="725" y="3749"/>
                    <a:pt x="599" y="4001"/>
                    <a:pt x="410" y="4253"/>
                  </a:cubicBezTo>
                  <a:cubicBezTo>
                    <a:pt x="126" y="4600"/>
                    <a:pt x="0" y="4978"/>
                    <a:pt x="0" y="5356"/>
                  </a:cubicBezTo>
                  <a:cubicBezTo>
                    <a:pt x="0" y="6144"/>
                    <a:pt x="599" y="6900"/>
                    <a:pt x="1575" y="7372"/>
                  </a:cubicBezTo>
                  <a:cubicBezTo>
                    <a:pt x="1733" y="7782"/>
                    <a:pt x="2111" y="8034"/>
                    <a:pt x="2520" y="8286"/>
                  </a:cubicBezTo>
                  <a:lnTo>
                    <a:pt x="3592" y="6711"/>
                  </a:lnTo>
                  <a:lnTo>
                    <a:pt x="3592" y="6238"/>
                  </a:lnTo>
                  <a:lnTo>
                    <a:pt x="2993" y="5640"/>
                  </a:lnTo>
                  <a:cubicBezTo>
                    <a:pt x="2835" y="5482"/>
                    <a:pt x="2835" y="5293"/>
                    <a:pt x="2993" y="5136"/>
                  </a:cubicBezTo>
                  <a:cubicBezTo>
                    <a:pt x="3072" y="5057"/>
                    <a:pt x="3166" y="5017"/>
                    <a:pt x="3261" y="5017"/>
                  </a:cubicBezTo>
                  <a:cubicBezTo>
                    <a:pt x="3355" y="5017"/>
                    <a:pt x="3450" y="5057"/>
                    <a:pt x="3529" y="5136"/>
                  </a:cubicBezTo>
                  <a:lnTo>
                    <a:pt x="4001" y="5608"/>
                  </a:lnTo>
                  <a:lnTo>
                    <a:pt x="4474" y="5136"/>
                  </a:lnTo>
                  <a:cubicBezTo>
                    <a:pt x="4553" y="5057"/>
                    <a:pt x="4639" y="5017"/>
                    <a:pt x="4726" y="5017"/>
                  </a:cubicBezTo>
                  <a:cubicBezTo>
                    <a:pt x="4812" y="5017"/>
                    <a:pt x="4899" y="5057"/>
                    <a:pt x="4978" y="5136"/>
                  </a:cubicBezTo>
                  <a:cubicBezTo>
                    <a:pt x="5135" y="5293"/>
                    <a:pt x="5135" y="5482"/>
                    <a:pt x="4978" y="5640"/>
                  </a:cubicBezTo>
                  <a:lnTo>
                    <a:pt x="4379" y="6238"/>
                  </a:lnTo>
                  <a:lnTo>
                    <a:pt x="4379" y="6711"/>
                  </a:lnTo>
                  <a:lnTo>
                    <a:pt x="5450" y="8286"/>
                  </a:lnTo>
                  <a:cubicBezTo>
                    <a:pt x="5891" y="8097"/>
                    <a:pt x="6238" y="7782"/>
                    <a:pt x="6396" y="7372"/>
                  </a:cubicBezTo>
                  <a:cubicBezTo>
                    <a:pt x="7372" y="6900"/>
                    <a:pt x="7939" y="6144"/>
                    <a:pt x="7939" y="5356"/>
                  </a:cubicBezTo>
                  <a:cubicBezTo>
                    <a:pt x="7939" y="4978"/>
                    <a:pt x="7813" y="4631"/>
                    <a:pt x="7530" y="4253"/>
                  </a:cubicBezTo>
                  <a:cubicBezTo>
                    <a:pt x="7278" y="4001"/>
                    <a:pt x="7183" y="3718"/>
                    <a:pt x="7183" y="3466"/>
                  </a:cubicBezTo>
                  <a:lnTo>
                    <a:pt x="7183" y="3371"/>
                  </a:lnTo>
                  <a:cubicBezTo>
                    <a:pt x="7183" y="3025"/>
                    <a:pt x="7120" y="2710"/>
                    <a:pt x="7057" y="2426"/>
                  </a:cubicBezTo>
                  <a:cubicBezTo>
                    <a:pt x="7057" y="2363"/>
                    <a:pt x="7057" y="2363"/>
                    <a:pt x="7026" y="2332"/>
                  </a:cubicBezTo>
                  <a:cubicBezTo>
                    <a:pt x="6742" y="1418"/>
                    <a:pt x="6144" y="725"/>
                    <a:pt x="5324" y="315"/>
                  </a:cubicBezTo>
                  <a:cubicBezTo>
                    <a:pt x="5009" y="158"/>
                    <a:pt x="4631" y="63"/>
                    <a:pt x="4253"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32" name="Google Shape;9132;p96"/>
            <p:cNvSpPr/>
            <p:nvPr/>
          </p:nvSpPr>
          <p:spPr>
            <a:xfrm>
              <a:off x="-18885400" y="3610050"/>
              <a:ext cx="35475" cy="28400"/>
            </a:xfrm>
            <a:custGeom>
              <a:avLst/>
              <a:gdLst/>
              <a:ahLst/>
              <a:cxnLst/>
              <a:rect l="l" t="t" r="r" b="b"/>
              <a:pathLst>
                <a:path w="1419" h="1136" extrusionOk="0">
                  <a:moveTo>
                    <a:pt x="694" y="1"/>
                  </a:moveTo>
                  <a:lnTo>
                    <a:pt x="1" y="1072"/>
                  </a:lnTo>
                  <a:cubicBezTo>
                    <a:pt x="221" y="1104"/>
                    <a:pt x="473" y="1135"/>
                    <a:pt x="694" y="1135"/>
                  </a:cubicBezTo>
                  <a:cubicBezTo>
                    <a:pt x="946" y="1135"/>
                    <a:pt x="1166" y="1104"/>
                    <a:pt x="1418" y="1072"/>
                  </a:cubicBezTo>
                  <a:lnTo>
                    <a:pt x="694"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33" name="Google Shape;9133;p96"/>
            <p:cNvSpPr/>
            <p:nvPr/>
          </p:nvSpPr>
          <p:spPr>
            <a:xfrm>
              <a:off x="-18994100" y="3334775"/>
              <a:ext cx="96900" cy="140625"/>
            </a:xfrm>
            <a:custGeom>
              <a:avLst/>
              <a:gdLst/>
              <a:ahLst/>
              <a:cxnLst/>
              <a:rect l="l" t="t" r="r" b="b"/>
              <a:pathLst>
                <a:path w="3876" h="5625" extrusionOk="0">
                  <a:moveTo>
                    <a:pt x="855" y="1"/>
                  </a:moveTo>
                  <a:cubicBezTo>
                    <a:pt x="804" y="1"/>
                    <a:pt x="757" y="17"/>
                    <a:pt x="725" y="48"/>
                  </a:cubicBezTo>
                  <a:cubicBezTo>
                    <a:pt x="631" y="80"/>
                    <a:pt x="568" y="143"/>
                    <a:pt x="536" y="237"/>
                  </a:cubicBezTo>
                  <a:cubicBezTo>
                    <a:pt x="1" y="1529"/>
                    <a:pt x="1" y="2978"/>
                    <a:pt x="536" y="4301"/>
                  </a:cubicBezTo>
                  <a:cubicBezTo>
                    <a:pt x="725" y="4774"/>
                    <a:pt x="1009" y="5183"/>
                    <a:pt x="1324" y="5625"/>
                  </a:cubicBezTo>
                  <a:cubicBezTo>
                    <a:pt x="1702" y="4553"/>
                    <a:pt x="2427" y="3734"/>
                    <a:pt x="3372" y="3262"/>
                  </a:cubicBezTo>
                  <a:cubicBezTo>
                    <a:pt x="3529" y="3199"/>
                    <a:pt x="3718" y="3104"/>
                    <a:pt x="3876" y="3073"/>
                  </a:cubicBezTo>
                  <a:cubicBezTo>
                    <a:pt x="3876" y="3041"/>
                    <a:pt x="3844" y="2947"/>
                    <a:pt x="3844" y="2915"/>
                  </a:cubicBezTo>
                  <a:cubicBezTo>
                    <a:pt x="3277" y="1623"/>
                    <a:pt x="2301" y="584"/>
                    <a:pt x="1009" y="48"/>
                  </a:cubicBezTo>
                  <a:cubicBezTo>
                    <a:pt x="962" y="17"/>
                    <a:pt x="907" y="1"/>
                    <a:pt x="85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34" name="Google Shape;9134;p96"/>
            <p:cNvSpPr/>
            <p:nvPr/>
          </p:nvSpPr>
          <p:spPr>
            <a:xfrm>
              <a:off x="-18838150" y="3334775"/>
              <a:ext cx="96125" cy="139850"/>
            </a:xfrm>
            <a:custGeom>
              <a:avLst/>
              <a:gdLst/>
              <a:ahLst/>
              <a:cxnLst/>
              <a:rect l="l" t="t" r="r" b="b"/>
              <a:pathLst>
                <a:path w="3845" h="5594" extrusionOk="0">
                  <a:moveTo>
                    <a:pt x="3010" y="1"/>
                  </a:moveTo>
                  <a:cubicBezTo>
                    <a:pt x="2962" y="1"/>
                    <a:pt x="2915" y="17"/>
                    <a:pt x="2868" y="48"/>
                  </a:cubicBezTo>
                  <a:cubicBezTo>
                    <a:pt x="1576" y="584"/>
                    <a:pt x="536" y="1623"/>
                    <a:pt x="32" y="2915"/>
                  </a:cubicBezTo>
                  <a:cubicBezTo>
                    <a:pt x="1" y="2947"/>
                    <a:pt x="1" y="3041"/>
                    <a:pt x="1" y="3073"/>
                  </a:cubicBezTo>
                  <a:cubicBezTo>
                    <a:pt x="190" y="3104"/>
                    <a:pt x="347" y="3167"/>
                    <a:pt x="568" y="3262"/>
                  </a:cubicBezTo>
                  <a:cubicBezTo>
                    <a:pt x="1513" y="3703"/>
                    <a:pt x="2206" y="4553"/>
                    <a:pt x="2553" y="5593"/>
                  </a:cubicBezTo>
                  <a:cubicBezTo>
                    <a:pt x="2868" y="5183"/>
                    <a:pt x="3151" y="4742"/>
                    <a:pt x="3340" y="4238"/>
                  </a:cubicBezTo>
                  <a:cubicBezTo>
                    <a:pt x="3813" y="3041"/>
                    <a:pt x="3844" y="1497"/>
                    <a:pt x="3340" y="237"/>
                  </a:cubicBezTo>
                  <a:cubicBezTo>
                    <a:pt x="3309" y="143"/>
                    <a:pt x="3214" y="80"/>
                    <a:pt x="3151" y="48"/>
                  </a:cubicBezTo>
                  <a:cubicBezTo>
                    <a:pt x="3104" y="17"/>
                    <a:pt x="3057" y="1"/>
                    <a:pt x="301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135" name="Google Shape;9135;p96"/>
          <p:cNvGrpSpPr/>
          <p:nvPr/>
        </p:nvGrpSpPr>
        <p:grpSpPr>
          <a:xfrm>
            <a:off x="5461600" y="2992991"/>
            <a:ext cx="457872" cy="595997"/>
            <a:chOff x="-18983850" y="3710075"/>
            <a:chExt cx="232375" cy="302475"/>
          </a:xfrm>
        </p:grpSpPr>
        <p:sp>
          <p:nvSpPr>
            <p:cNvPr id="9136" name="Google Shape;9136;p96"/>
            <p:cNvSpPr/>
            <p:nvPr/>
          </p:nvSpPr>
          <p:spPr>
            <a:xfrm>
              <a:off x="-18840500" y="3874700"/>
              <a:ext cx="89025" cy="119750"/>
            </a:xfrm>
            <a:custGeom>
              <a:avLst/>
              <a:gdLst/>
              <a:ahLst/>
              <a:cxnLst/>
              <a:rect l="l" t="t" r="r" b="b"/>
              <a:pathLst>
                <a:path w="3561" h="4790" extrusionOk="0">
                  <a:moveTo>
                    <a:pt x="2300" y="0"/>
                  </a:moveTo>
                  <a:cubicBezTo>
                    <a:pt x="1796" y="883"/>
                    <a:pt x="945" y="1513"/>
                    <a:pt x="0" y="1796"/>
                  </a:cubicBezTo>
                  <a:lnTo>
                    <a:pt x="0" y="1954"/>
                  </a:lnTo>
                  <a:cubicBezTo>
                    <a:pt x="0" y="3529"/>
                    <a:pt x="1324" y="4789"/>
                    <a:pt x="2836" y="4789"/>
                  </a:cubicBezTo>
                  <a:lnTo>
                    <a:pt x="3560" y="4789"/>
                  </a:lnTo>
                  <a:lnTo>
                    <a:pt x="3560" y="4033"/>
                  </a:lnTo>
                  <a:cubicBezTo>
                    <a:pt x="3434" y="4065"/>
                    <a:pt x="3308" y="4065"/>
                    <a:pt x="3214" y="4065"/>
                  </a:cubicBezTo>
                  <a:cubicBezTo>
                    <a:pt x="2993" y="4065"/>
                    <a:pt x="2836" y="4033"/>
                    <a:pt x="2773" y="4033"/>
                  </a:cubicBezTo>
                  <a:cubicBezTo>
                    <a:pt x="1985" y="3844"/>
                    <a:pt x="1418" y="3119"/>
                    <a:pt x="1418" y="2300"/>
                  </a:cubicBezTo>
                  <a:cubicBezTo>
                    <a:pt x="1387" y="2143"/>
                    <a:pt x="1544" y="1985"/>
                    <a:pt x="1733" y="1985"/>
                  </a:cubicBezTo>
                  <a:cubicBezTo>
                    <a:pt x="1954" y="1985"/>
                    <a:pt x="2111" y="2143"/>
                    <a:pt x="2111" y="2332"/>
                  </a:cubicBezTo>
                  <a:cubicBezTo>
                    <a:pt x="2111" y="2804"/>
                    <a:pt x="2426" y="3245"/>
                    <a:pt x="2930" y="3371"/>
                  </a:cubicBezTo>
                  <a:cubicBezTo>
                    <a:pt x="3000" y="3383"/>
                    <a:pt x="3069" y="3390"/>
                    <a:pt x="3141" y="3390"/>
                  </a:cubicBezTo>
                  <a:cubicBezTo>
                    <a:pt x="3266" y="3390"/>
                    <a:pt x="3401" y="3368"/>
                    <a:pt x="3560" y="3308"/>
                  </a:cubicBezTo>
                  <a:lnTo>
                    <a:pt x="3560" y="1954"/>
                  </a:lnTo>
                  <a:cubicBezTo>
                    <a:pt x="3560" y="1072"/>
                    <a:pt x="3056" y="316"/>
                    <a:pt x="230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37" name="Google Shape;9137;p96"/>
            <p:cNvSpPr/>
            <p:nvPr/>
          </p:nvSpPr>
          <p:spPr>
            <a:xfrm>
              <a:off x="-18983850" y="3901475"/>
              <a:ext cx="208750" cy="111075"/>
            </a:xfrm>
            <a:custGeom>
              <a:avLst/>
              <a:gdLst/>
              <a:ahLst/>
              <a:cxnLst/>
              <a:rect l="l" t="t" r="r" b="b"/>
              <a:pathLst>
                <a:path w="8350" h="4443" extrusionOk="0">
                  <a:moveTo>
                    <a:pt x="2111" y="1"/>
                  </a:moveTo>
                  <a:lnTo>
                    <a:pt x="2111" y="1261"/>
                  </a:lnTo>
                  <a:cubicBezTo>
                    <a:pt x="2111" y="2300"/>
                    <a:pt x="2584" y="3151"/>
                    <a:pt x="3340" y="3750"/>
                  </a:cubicBezTo>
                  <a:lnTo>
                    <a:pt x="2017" y="3750"/>
                  </a:lnTo>
                  <a:lnTo>
                    <a:pt x="1387" y="2521"/>
                  </a:lnTo>
                  <a:cubicBezTo>
                    <a:pt x="1317" y="2404"/>
                    <a:pt x="1177" y="2339"/>
                    <a:pt x="1046" y="2339"/>
                  </a:cubicBezTo>
                  <a:cubicBezTo>
                    <a:pt x="1000" y="2339"/>
                    <a:pt x="955" y="2347"/>
                    <a:pt x="914" y="2363"/>
                  </a:cubicBezTo>
                  <a:cubicBezTo>
                    <a:pt x="757" y="2458"/>
                    <a:pt x="662" y="2679"/>
                    <a:pt x="757" y="2836"/>
                  </a:cubicBezTo>
                  <a:lnTo>
                    <a:pt x="1229" y="3750"/>
                  </a:lnTo>
                  <a:lnTo>
                    <a:pt x="347" y="3750"/>
                  </a:lnTo>
                  <a:cubicBezTo>
                    <a:pt x="158" y="3750"/>
                    <a:pt x="0" y="3907"/>
                    <a:pt x="0" y="4096"/>
                  </a:cubicBezTo>
                  <a:cubicBezTo>
                    <a:pt x="0" y="4285"/>
                    <a:pt x="158" y="4443"/>
                    <a:pt x="347" y="4443"/>
                  </a:cubicBezTo>
                  <a:lnTo>
                    <a:pt x="8223" y="4443"/>
                  </a:lnTo>
                  <a:cubicBezTo>
                    <a:pt x="8255" y="4443"/>
                    <a:pt x="8318" y="4443"/>
                    <a:pt x="8349" y="4411"/>
                  </a:cubicBezTo>
                  <a:cubicBezTo>
                    <a:pt x="6459" y="4348"/>
                    <a:pt x="5010" y="2805"/>
                    <a:pt x="5010" y="914"/>
                  </a:cubicBezTo>
                  <a:lnTo>
                    <a:pt x="4632" y="914"/>
                  </a:lnTo>
                  <a:cubicBezTo>
                    <a:pt x="3970" y="914"/>
                    <a:pt x="3340" y="757"/>
                    <a:pt x="2741" y="442"/>
                  </a:cubicBezTo>
                  <a:cubicBezTo>
                    <a:pt x="2521" y="316"/>
                    <a:pt x="2332" y="158"/>
                    <a:pt x="211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38" name="Google Shape;9138;p96"/>
            <p:cNvSpPr/>
            <p:nvPr/>
          </p:nvSpPr>
          <p:spPr>
            <a:xfrm>
              <a:off x="-18947625" y="3710075"/>
              <a:ext cx="159925" cy="67775"/>
            </a:xfrm>
            <a:custGeom>
              <a:avLst/>
              <a:gdLst/>
              <a:ahLst/>
              <a:cxnLst/>
              <a:rect l="l" t="t" r="r" b="b"/>
              <a:pathLst>
                <a:path w="6397" h="2711" extrusionOk="0">
                  <a:moveTo>
                    <a:pt x="1765" y="1"/>
                  </a:moveTo>
                  <a:cubicBezTo>
                    <a:pt x="788" y="1"/>
                    <a:pt x="1" y="789"/>
                    <a:pt x="1" y="1765"/>
                  </a:cubicBezTo>
                  <a:lnTo>
                    <a:pt x="1" y="2301"/>
                  </a:lnTo>
                  <a:cubicBezTo>
                    <a:pt x="410" y="1954"/>
                    <a:pt x="883" y="1765"/>
                    <a:pt x="1450" y="1765"/>
                  </a:cubicBezTo>
                  <a:cubicBezTo>
                    <a:pt x="2175" y="1765"/>
                    <a:pt x="2805" y="2143"/>
                    <a:pt x="3183" y="2710"/>
                  </a:cubicBezTo>
                  <a:cubicBezTo>
                    <a:pt x="3592" y="2112"/>
                    <a:pt x="4222" y="1765"/>
                    <a:pt x="4978" y="1765"/>
                  </a:cubicBezTo>
                  <a:cubicBezTo>
                    <a:pt x="5514" y="1765"/>
                    <a:pt x="5987" y="1954"/>
                    <a:pt x="6396" y="2301"/>
                  </a:cubicBezTo>
                  <a:lnTo>
                    <a:pt x="6396" y="1765"/>
                  </a:lnTo>
                  <a:cubicBezTo>
                    <a:pt x="6396" y="789"/>
                    <a:pt x="5609" y="1"/>
                    <a:pt x="4600" y="1"/>
                  </a:cubicBezTo>
                  <a:cubicBezTo>
                    <a:pt x="4411" y="1"/>
                    <a:pt x="4254" y="158"/>
                    <a:pt x="4254" y="348"/>
                  </a:cubicBezTo>
                  <a:cubicBezTo>
                    <a:pt x="4254" y="537"/>
                    <a:pt x="4096" y="694"/>
                    <a:pt x="3907" y="694"/>
                  </a:cubicBezTo>
                  <a:lnTo>
                    <a:pt x="2490" y="694"/>
                  </a:lnTo>
                  <a:cubicBezTo>
                    <a:pt x="2301" y="694"/>
                    <a:pt x="2143" y="537"/>
                    <a:pt x="2143" y="348"/>
                  </a:cubicBezTo>
                  <a:cubicBezTo>
                    <a:pt x="2143" y="158"/>
                    <a:pt x="1985" y="1"/>
                    <a:pt x="176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39" name="Google Shape;9139;p96"/>
            <p:cNvSpPr/>
            <p:nvPr/>
          </p:nvSpPr>
          <p:spPr>
            <a:xfrm>
              <a:off x="-18949200" y="3773100"/>
              <a:ext cx="159125" cy="133925"/>
            </a:xfrm>
            <a:custGeom>
              <a:avLst/>
              <a:gdLst/>
              <a:ahLst/>
              <a:cxnLst/>
              <a:rect l="l" t="t" r="r" b="b"/>
              <a:pathLst>
                <a:path w="6365" h="5357" extrusionOk="0">
                  <a:moveTo>
                    <a:pt x="1828" y="1040"/>
                  </a:moveTo>
                  <a:cubicBezTo>
                    <a:pt x="2048" y="1040"/>
                    <a:pt x="2206" y="1198"/>
                    <a:pt x="2206" y="1387"/>
                  </a:cubicBezTo>
                  <a:cubicBezTo>
                    <a:pt x="2206" y="1607"/>
                    <a:pt x="2048" y="1765"/>
                    <a:pt x="1828" y="1765"/>
                  </a:cubicBezTo>
                  <a:cubicBezTo>
                    <a:pt x="1639" y="1765"/>
                    <a:pt x="1481" y="1607"/>
                    <a:pt x="1481" y="1387"/>
                  </a:cubicBezTo>
                  <a:cubicBezTo>
                    <a:pt x="1481" y="1198"/>
                    <a:pt x="1639" y="1040"/>
                    <a:pt x="1828" y="1040"/>
                  </a:cubicBezTo>
                  <a:close/>
                  <a:moveTo>
                    <a:pt x="4663" y="1040"/>
                  </a:moveTo>
                  <a:cubicBezTo>
                    <a:pt x="4884" y="1040"/>
                    <a:pt x="5041" y="1198"/>
                    <a:pt x="5041" y="1387"/>
                  </a:cubicBezTo>
                  <a:cubicBezTo>
                    <a:pt x="5041" y="1607"/>
                    <a:pt x="4884" y="1765"/>
                    <a:pt x="4663" y="1765"/>
                  </a:cubicBezTo>
                  <a:cubicBezTo>
                    <a:pt x="4474" y="1765"/>
                    <a:pt x="4317" y="1607"/>
                    <a:pt x="4317" y="1387"/>
                  </a:cubicBezTo>
                  <a:cubicBezTo>
                    <a:pt x="4317" y="1198"/>
                    <a:pt x="4474" y="1040"/>
                    <a:pt x="4663" y="1040"/>
                  </a:cubicBezTo>
                  <a:close/>
                  <a:moveTo>
                    <a:pt x="2887" y="2126"/>
                  </a:moveTo>
                  <a:cubicBezTo>
                    <a:pt x="3056" y="2126"/>
                    <a:pt x="3188" y="2239"/>
                    <a:pt x="3214" y="2395"/>
                  </a:cubicBezTo>
                  <a:cubicBezTo>
                    <a:pt x="3297" y="2230"/>
                    <a:pt x="3451" y="2137"/>
                    <a:pt x="3594" y="2137"/>
                  </a:cubicBezTo>
                  <a:cubicBezTo>
                    <a:pt x="3615" y="2137"/>
                    <a:pt x="3635" y="2139"/>
                    <a:pt x="3655" y="2143"/>
                  </a:cubicBezTo>
                  <a:cubicBezTo>
                    <a:pt x="3844" y="2237"/>
                    <a:pt x="3939" y="2426"/>
                    <a:pt x="3876" y="2584"/>
                  </a:cubicBezTo>
                  <a:lnTo>
                    <a:pt x="3529" y="3655"/>
                  </a:lnTo>
                  <a:cubicBezTo>
                    <a:pt x="3498" y="3812"/>
                    <a:pt x="3340" y="3875"/>
                    <a:pt x="3183" y="3875"/>
                  </a:cubicBezTo>
                  <a:cubicBezTo>
                    <a:pt x="3025" y="3875"/>
                    <a:pt x="2899" y="3812"/>
                    <a:pt x="2836" y="3655"/>
                  </a:cubicBezTo>
                  <a:lnTo>
                    <a:pt x="2458" y="2584"/>
                  </a:lnTo>
                  <a:cubicBezTo>
                    <a:pt x="2521" y="2426"/>
                    <a:pt x="2584" y="2237"/>
                    <a:pt x="2773" y="2143"/>
                  </a:cubicBezTo>
                  <a:cubicBezTo>
                    <a:pt x="2812" y="2132"/>
                    <a:pt x="2850" y="2126"/>
                    <a:pt x="2887" y="2126"/>
                  </a:cubicBezTo>
                  <a:close/>
                  <a:moveTo>
                    <a:pt x="1418" y="0"/>
                  </a:moveTo>
                  <a:cubicBezTo>
                    <a:pt x="631" y="0"/>
                    <a:pt x="1" y="630"/>
                    <a:pt x="1" y="1418"/>
                  </a:cubicBezTo>
                  <a:lnTo>
                    <a:pt x="1" y="1481"/>
                  </a:lnTo>
                  <a:lnTo>
                    <a:pt x="1" y="2111"/>
                  </a:lnTo>
                  <a:cubicBezTo>
                    <a:pt x="1" y="2269"/>
                    <a:pt x="1" y="2458"/>
                    <a:pt x="32" y="2615"/>
                  </a:cubicBezTo>
                  <a:cubicBezTo>
                    <a:pt x="95" y="2678"/>
                    <a:pt x="95" y="2741"/>
                    <a:pt x="95" y="2773"/>
                  </a:cubicBezTo>
                  <a:cubicBezTo>
                    <a:pt x="158" y="2899"/>
                    <a:pt x="158" y="3025"/>
                    <a:pt x="190" y="3151"/>
                  </a:cubicBezTo>
                  <a:cubicBezTo>
                    <a:pt x="190" y="3182"/>
                    <a:pt x="221" y="3214"/>
                    <a:pt x="221" y="3245"/>
                  </a:cubicBezTo>
                  <a:cubicBezTo>
                    <a:pt x="253" y="3371"/>
                    <a:pt x="347" y="3529"/>
                    <a:pt x="379" y="3655"/>
                  </a:cubicBezTo>
                  <a:cubicBezTo>
                    <a:pt x="379" y="3686"/>
                    <a:pt x="410" y="3686"/>
                    <a:pt x="410" y="3718"/>
                  </a:cubicBezTo>
                  <a:cubicBezTo>
                    <a:pt x="505" y="3875"/>
                    <a:pt x="631" y="4033"/>
                    <a:pt x="694" y="4159"/>
                  </a:cubicBezTo>
                  <a:cubicBezTo>
                    <a:pt x="977" y="4474"/>
                    <a:pt x="1292" y="4758"/>
                    <a:pt x="1639" y="4947"/>
                  </a:cubicBezTo>
                  <a:cubicBezTo>
                    <a:pt x="2111" y="5230"/>
                    <a:pt x="2647" y="5356"/>
                    <a:pt x="3183" y="5356"/>
                  </a:cubicBezTo>
                  <a:cubicBezTo>
                    <a:pt x="4285" y="5356"/>
                    <a:pt x="5262" y="4789"/>
                    <a:pt x="5829" y="3938"/>
                  </a:cubicBezTo>
                  <a:cubicBezTo>
                    <a:pt x="5829" y="3938"/>
                    <a:pt x="5829" y="3875"/>
                    <a:pt x="5861" y="3875"/>
                  </a:cubicBezTo>
                  <a:cubicBezTo>
                    <a:pt x="5955" y="3718"/>
                    <a:pt x="6018" y="3623"/>
                    <a:pt x="6081" y="3434"/>
                  </a:cubicBezTo>
                  <a:cubicBezTo>
                    <a:pt x="6144" y="3403"/>
                    <a:pt x="6144" y="3340"/>
                    <a:pt x="6176" y="3277"/>
                  </a:cubicBezTo>
                  <a:cubicBezTo>
                    <a:pt x="6207" y="3182"/>
                    <a:pt x="6270" y="3025"/>
                    <a:pt x="6302" y="2899"/>
                  </a:cubicBezTo>
                  <a:cubicBezTo>
                    <a:pt x="6302" y="2867"/>
                    <a:pt x="6333" y="2773"/>
                    <a:pt x="6333" y="2741"/>
                  </a:cubicBezTo>
                  <a:cubicBezTo>
                    <a:pt x="6365" y="2552"/>
                    <a:pt x="6365" y="2363"/>
                    <a:pt x="6365" y="2143"/>
                  </a:cubicBezTo>
                  <a:lnTo>
                    <a:pt x="6365" y="1292"/>
                  </a:lnTo>
                  <a:cubicBezTo>
                    <a:pt x="6302" y="567"/>
                    <a:pt x="5703" y="0"/>
                    <a:pt x="4947" y="0"/>
                  </a:cubicBezTo>
                  <a:cubicBezTo>
                    <a:pt x="4159" y="0"/>
                    <a:pt x="3529" y="630"/>
                    <a:pt x="3529" y="1418"/>
                  </a:cubicBezTo>
                  <a:cubicBezTo>
                    <a:pt x="3529" y="1607"/>
                    <a:pt x="3372" y="1765"/>
                    <a:pt x="3183" y="1765"/>
                  </a:cubicBezTo>
                  <a:cubicBezTo>
                    <a:pt x="2994" y="1765"/>
                    <a:pt x="2836" y="1607"/>
                    <a:pt x="2836" y="1418"/>
                  </a:cubicBezTo>
                  <a:cubicBezTo>
                    <a:pt x="2836" y="630"/>
                    <a:pt x="2206" y="0"/>
                    <a:pt x="1418"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140" name="Google Shape;9140;p96"/>
          <p:cNvGrpSpPr/>
          <p:nvPr/>
        </p:nvGrpSpPr>
        <p:grpSpPr>
          <a:xfrm>
            <a:off x="1698996" y="2252765"/>
            <a:ext cx="600627" cy="599100"/>
            <a:chOff x="-20946600" y="3317850"/>
            <a:chExt cx="304825" cy="304050"/>
          </a:xfrm>
        </p:grpSpPr>
        <p:sp>
          <p:nvSpPr>
            <p:cNvPr id="9141" name="Google Shape;9141;p96"/>
            <p:cNvSpPr/>
            <p:nvPr/>
          </p:nvSpPr>
          <p:spPr>
            <a:xfrm>
              <a:off x="-20946600" y="3317850"/>
              <a:ext cx="232350" cy="248925"/>
            </a:xfrm>
            <a:custGeom>
              <a:avLst/>
              <a:gdLst/>
              <a:ahLst/>
              <a:cxnLst/>
              <a:rect l="l" t="t" r="r" b="b"/>
              <a:pathLst>
                <a:path w="9294" h="9957" extrusionOk="0">
                  <a:moveTo>
                    <a:pt x="4631" y="1"/>
                  </a:moveTo>
                  <a:cubicBezTo>
                    <a:pt x="3340" y="1"/>
                    <a:pt x="2268" y="977"/>
                    <a:pt x="2142" y="2237"/>
                  </a:cubicBezTo>
                  <a:cubicBezTo>
                    <a:pt x="1292" y="2521"/>
                    <a:pt x="693" y="3340"/>
                    <a:pt x="693" y="4254"/>
                  </a:cubicBezTo>
                  <a:cubicBezTo>
                    <a:pt x="693" y="4695"/>
                    <a:pt x="819" y="5073"/>
                    <a:pt x="1040" y="5451"/>
                  </a:cubicBezTo>
                  <a:cubicBezTo>
                    <a:pt x="378" y="5923"/>
                    <a:pt x="0" y="6648"/>
                    <a:pt x="0" y="7499"/>
                  </a:cubicBezTo>
                  <a:cubicBezTo>
                    <a:pt x="0" y="8853"/>
                    <a:pt x="1134" y="9956"/>
                    <a:pt x="2520" y="9956"/>
                  </a:cubicBezTo>
                  <a:lnTo>
                    <a:pt x="4316" y="9956"/>
                  </a:lnTo>
                  <a:lnTo>
                    <a:pt x="4316" y="8349"/>
                  </a:lnTo>
                  <a:lnTo>
                    <a:pt x="2962" y="7026"/>
                  </a:lnTo>
                  <a:cubicBezTo>
                    <a:pt x="2804" y="6869"/>
                    <a:pt x="2804" y="6648"/>
                    <a:pt x="2962" y="6491"/>
                  </a:cubicBezTo>
                  <a:cubicBezTo>
                    <a:pt x="3040" y="6412"/>
                    <a:pt x="3135" y="6372"/>
                    <a:pt x="3229" y="6372"/>
                  </a:cubicBezTo>
                  <a:cubicBezTo>
                    <a:pt x="3324" y="6372"/>
                    <a:pt x="3418" y="6412"/>
                    <a:pt x="3497" y="6491"/>
                  </a:cubicBezTo>
                  <a:lnTo>
                    <a:pt x="4316" y="7341"/>
                  </a:lnTo>
                  <a:lnTo>
                    <a:pt x="4316" y="5482"/>
                  </a:lnTo>
                  <a:lnTo>
                    <a:pt x="2962" y="4128"/>
                  </a:lnTo>
                  <a:cubicBezTo>
                    <a:pt x="2804" y="3970"/>
                    <a:pt x="2804" y="3781"/>
                    <a:pt x="2962" y="3624"/>
                  </a:cubicBezTo>
                  <a:cubicBezTo>
                    <a:pt x="3040" y="3545"/>
                    <a:pt x="3135" y="3505"/>
                    <a:pt x="3229" y="3505"/>
                  </a:cubicBezTo>
                  <a:cubicBezTo>
                    <a:pt x="3324" y="3505"/>
                    <a:pt x="3418" y="3545"/>
                    <a:pt x="3497" y="3624"/>
                  </a:cubicBezTo>
                  <a:lnTo>
                    <a:pt x="4316" y="4443"/>
                  </a:lnTo>
                  <a:lnTo>
                    <a:pt x="4316" y="2458"/>
                  </a:lnTo>
                  <a:cubicBezTo>
                    <a:pt x="4316" y="2237"/>
                    <a:pt x="4474" y="2080"/>
                    <a:pt x="4663" y="2080"/>
                  </a:cubicBezTo>
                  <a:cubicBezTo>
                    <a:pt x="4852" y="2080"/>
                    <a:pt x="5009" y="2237"/>
                    <a:pt x="5009" y="2458"/>
                  </a:cubicBezTo>
                  <a:lnTo>
                    <a:pt x="5009" y="5860"/>
                  </a:lnTo>
                  <a:lnTo>
                    <a:pt x="5860" y="5041"/>
                  </a:lnTo>
                  <a:cubicBezTo>
                    <a:pt x="5939" y="4963"/>
                    <a:pt x="6025" y="4923"/>
                    <a:pt x="6112" y="4923"/>
                  </a:cubicBezTo>
                  <a:cubicBezTo>
                    <a:pt x="6199" y="4923"/>
                    <a:pt x="6285" y="4963"/>
                    <a:pt x="6364" y="5041"/>
                  </a:cubicBezTo>
                  <a:cubicBezTo>
                    <a:pt x="6522" y="5199"/>
                    <a:pt x="6522" y="5388"/>
                    <a:pt x="6364" y="5545"/>
                  </a:cubicBezTo>
                  <a:lnTo>
                    <a:pt x="5009" y="6900"/>
                  </a:lnTo>
                  <a:lnTo>
                    <a:pt x="5009" y="9956"/>
                  </a:lnTo>
                  <a:lnTo>
                    <a:pt x="6805" y="9956"/>
                  </a:lnTo>
                  <a:cubicBezTo>
                    <a:pt x="8160" y="9956"/>
                    <a:pt x="9294" y="8853"/>
                    <a:pt x="9294" y="7499"/>
                  </a:cubicBezTo>
                  <a:cubicBezTo>
                    <a:pt x="9294" y="6648"/>
                    <a:pt x="8884" y="5923"/>
                    <a:pt x="8223" y="5451"/>
                  </a:cubicBezTo>
                  <a:cubicBezTo>
                    <a:pt x="8443" y="5073"/>
                    <a:pt x="8569" y="4695"/>
                    <a:pt x="8569" y="4254"/>
                  </a:cubicBezTo>
                  <a:cubicBezTo>
                    <a:pt x="8569" y="3340"/>
                    <a:pt x="7971" y="2521"/>
                    <a:pt x="7120" y="2237"/>
                  </a:cubicBezTo>
                  <a:cubicBezTo>
                    <a:pt x="6994" y="977"/>
                    <a:pt x="5923" y="1"/>
                    <a:pt x="463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42" name="Google Shape;9142;p96"/>
            <p:cNvSpPr/>
            <p:nvPr/>
          </p:nvSpPr>
          <p:spPr>
            <a:xfrm>
              <a:off x="-20775700" y="3318650"/>
              <a:ext cx="133925" cy="249700"/>
            </a:xfrm>
            <a:custGeom>
              <a:avLst/>
              <a:gdLst/>
              <a:ahLst/>
              <a:cxnLst/>
              <a:rect l="l" t="t" r="r" b="b"/>
              <a:pathLst>
                <a:path w="5357" h="9988" extrusionOk="0">
                  <a:moveTo>
                    <a:pt x="694" y="0"/>
                  </a:moveTo>
                  <a:cubicBezTo>
                    <a:pt x="473" y="0"/>
                    <a:pt x="253" y="32"/>
                    <a:pt x="1" y="126"/>
                  </a:cubicBezTo>
                  <a:cubicBezTo>
                    <a:pt x="473" y="567"/>
                    <a:pt x="820" y="1103"/>
                    <a:pt x="977" y="1764"/>
                  </a:cubicBezTo>
                  <a:cubicBezTo>
                    <a:pt x="1891" y="2300"/>
                    <a:pt x="2490" y="3245"/>
                    <a:pt x="2490" y="4285"/>
                  </a:cubicBezTo>
                  <a:cubicBezTo>
                    <a:pt x="2490" y="4663"/>
                    <a:pt x="2395" y="4978"/>
                    <a:pt x="2269" y="5293"/>
                  </a:cubicBezTo>
                  <a:cubicBezTo>
                    <a:pt x="2836" y="5860"/>
                    <a:pt x="3183" y="6648"/>
                    <a:pt x="3183" y="7498"/>
                  </a:cubicBezTo>
                  <a:cubicBezTo>
                    <a:pt x="3183" y="8506"/>
                    <a:pt x="2710" y="9389"/>
                    <a:pt x="1985" y="9987"/>
                  </a:cubicBezTo>
                  <a:lnTo>
                    <a:pt x="2836" y="9987"/>
                  </a:lnTo>
                  <a:cubicBezTo>
                    <a:pt x="4222" y="9987"/>
                    <a:pt x="5325" y="8853"/>
                    <a:pt x="5325" y="7498"/>
                  </a:cubicBezTo>
                  <a:cubicBezTo>
                    <a:pt x="5357" y="6679"/>
                    <a:pt x="4915" y="5891"/>
                    <a:pt x="4285" y="5450"/>
                  </a:cubicBezTo>
                  <a:cubicBezTo>
                    <a:pt x="4537" y="5104"/>
                    <a:pt x="4632" y="4694"/>
                    <a:pt x="4632" y="4253"/>
                  </a:cubicBezTo>
                  <a:cubicBezTo>
                    <a:pt x="4632" y="3340"/>
                    <a:pt x="4065" y="2520"/>
                    <a:pt x="3183" y="2237"/>
                  </a:cubicBezTo>
                  <a:cubicBezTo>
                    <a:pt x="3057" y="977"/>
                    <a:pt x="2017" y="0"/>
                    <a:pt x="694"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43" name="Google Shape;9143;p96"/>
            <p:cNvSpPr/>
            <p:nvPr/>
          </p:nvSpPr>
          <p:spPr>
            <a:xfrm>
              <a:off x="-20890700" y="3586425"/>
              <a:ext cx="195375" cy="35475"/>
            </a:xfrm>
            <a:custGeom>
              <a:avLst/>
              <a:gdLst/>
              <a:ahLst/>
              <a:cxnLst/>
              <a:rect l="l" t="t" r="r" b="b"/>
              <a:pathLst>
                <a:path w="7815" h="1419" extrusionOk="0">
                  <a:moveTo>
                    <a:pt x="2112" y="1"/>
                  </a:moveTo>
                  <a:lnTo>
                    <a:pt x="2112" y="725"/>
                  </a:lnTo>
                  <a:lnTo>
                    <a:pt x="347" y="725"/>
                  </a:lnTo>
                  <a:cubicBezTo>
                    <a:pt x="158" y="725"/>
                    <a:pt x="1" y="883"/>
                    <a:pt x="1" y="1072"/>
                  </a:cubicBezTo>
                  <a:cubicBezTo>
                    <a:pt x="1" y="1261"/>
                    <a:pt x="158" y="1418"/>
                    <a:pt x="347" y="1418"/>
                  </a:cubicBezTo>
                  <a:lnTo>
                    <a:pt x="7468" y="1418"/>
                  </a:lnTo>
                  <a:cubicBezTo>
                    <a:pt x="7657" y="1418"/>
                    <a:pt x="7814" y="1261"/>
                    <a:pt x="7814" y="1072"/>
                  </a:cubicBezTo>
                  <a:cubicBezTo>
                    <a:pt x="7814" y="883"/>
                    <a:pt x="7625" y="725"/>
                    <a:pt x="7436" y="725"/>
                  </a:cubicBezTo>
                  <a:lnTo>
                    <a:pt x="5672" y="725"/>
                  </a:lnTo>
                  <a:lnTo>
                    <a:pt x="5672" y="1"/>
                  </a:lnTo>
                  <a:lnTo>
                    <a:pt x="4947" y="1"/>
                  </a:lnTo>
                  <a:lnTo>
                    <a:pt x="4947" y="725"/>
                  </a:lnTo>
                  <a:lnTo>
                    <a:pt x="2836" y="725"/>
                  </a:lnTo>
                  <a:lnTo>
                    <a:pt x="2836"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144" name="Google Shape;9144;p96"/>
          <p:cNvGrpSpPr/>
          <p:nvPr/>
        </p:nvGrpSpPr>
        <p:grpSpPr>
          <a:xfrm>
            <a:off x="1733897" y="3729923"/>
            <a:ext cx="530825" cy="597524"/>
            <a:chOff x="-20930075" y="4066100"/>
            <a:chExt cx="269400" cy="303250"/>
          </a:xfrm>
        </p:grpSpPr>
        <p:sp>
          <p:nvSpPr>
            <p:cNvPr id="9145" name="Google Shape;9145;p96"/>
            <p:cNvSpPr/>
            <p:nvPr/>
          </p:nvSpPr>
          <p:spPr>
            <a:xfrm>
              <a:off x="-20865475" y="4066100"/>
              <a:ext cx="141775" cy="144150"/>
            </a:xfrm>
            <a:custGeom>
              <a:avLst/>
              <a:gdLst/>
              <a:ahLst/>
              <a:cxnLst/>
              <a:rect l="l" t="t" r="r" b="b"/>
              <a:pathLst>
                <a:path w="5671" h="5766" extrusionOk="0">
                  <a:moveTo>
                    <a:pt x="2836" y="2174"/>
                  </a:moveTo>
                  <a:cubicBezTo>
                    <a:pt x="3245" y="2174"/>
                    <a:pt x="3560" y="2489"/>
                    <a:pt x="3560" y="2867"/>
                  </a:cubicBezTo>
                  <a:cubicBezTo>
                    <a:pt x="3560" y="3277"/>
                    <a:pt x="3245" y="3592"/>
                    <a:pt x="2836" y="3592"/>
                  </a:cubicBezTo>
                  <a:cubicBezTo>
                    <a:pt x="2457" y="3592"/>
                    <a:pt x="2142" y="3277"/>
                    <a:pt x="2142" y="2867"/>
                  </a:cubicBezTo>
                  <a:cubicBezTo>
                    <a:pt x="2142" y="2489"/>
                    <a:pt x="2457" y="2174"/>
                    <a:pt x="2836" y="2174"/>
                  </a:cubicBezTo>
                  <a:close/>
                  <a:moveTo>
                    <a:pt x="2836" y="0"/>
                  </a:moveTo>
                  <a:cubicBezTo>
                    <a:pt x="2457" y="0"/>
                    <a:pt x="2111" y="252"/>
                    <a:pt x="1890" y="599"/>
                  </a:cubicBezTo>
                  <a:cubicBezTo>
                    <a:pt x="1791" y="563"/>
                    <a:pt x="1685" y="545"/>
                    <a:pt x="1577" y="545"/>
                  </a:cubicBezTo>
                  <a:cubicBezTo>
                    <a:pt x="1307" y="545"/>
                    <a:pt x="1031" y="657"/>
                    <a:pt x="851" y="882"/>
                  </a:cubicBezTo>
                  <a:cubicBezTo>
                    <a:pt x="630" y="1071"/>
                    <a:pt x="536" y="1355"/>
                    <a:pt x="536" y="1607"/>
                  </a:cubicBezTo>
                  <a:cubicBezTo>
                    <a:pt x="536" y="1733"/>
                    <a:pt x="536" y="1827"/>
                    <a:pt x="567" y="1922"/>
                  </a:cubicBezTo>
                  <a:cubicBezTo>
                    <a:pt x="189" y="2142"/>
                    <a:pt x="0" y="2489"/>
                    <a:pt x="0" y="2867"/>
                  </a:cubicBezTo>
                  <a:cubicBezTo>
                    <a:pt x="0" y="3308"/>
                    <a:pt x="189" y="3655"/>
                    <a:pt x="567" y="3812"/>
                  </a:cubicBezTo>
                  <a:cubicBezTo>
                    <a:pt x="536" y="3938"/>
                    <a:pt x="536" y="4033"/>
                    <a:pt x="536" y="4127"/>
                  </a:cubicBezTo>
                  <a:cubicBezTo>
                    <a:pt x="536" y="4411"/>
                    <a:pt x="630" y="4694"/>
                    <a:pt x="851" y="4883"/>
                  </a:cubicBezTo>
                  <a:cubicBezTo>
                    <a:pt x="1036" y="5092"/>
                    <a:pt x="1325" y="5216"/>
                    <a:pt x="1603" y="5216"/>
                  </a:cubicBezTo>
                  <a:cubicBezTo>
                    <a:pt x="1702" y="5216"/>
                    <a:pt x="1799" y="5200"/>
                    <a:pt x="1890" y="5167"/>
                  </a:cubicBezTo>
                  <a:cubicBezTo>
                    <a:pt x="2111" y="5513"/>
                    <a:pt x="2457" y="5766"/>
                    <a:pt x="2836" y="5766"/>
                  </a:cubicBezTo>
                  <a:cubicBezTo>
                    <a:pt x="3245" y="5766"/>
                    <a:pt x="3592" y="5513"/>
                    <a:pt x="3781" y="5167"/>
                  </a:cubicBezTo>
                  <a:cubicBezTo>
                    <a:pt x="3889" y="5203"/>
                    <a:pt x="3999" y="5221"/>
                    <a:pt x="4109" y="5221"/>
                  </a:cubicBezTo>
                  <a:cubicBezTo>
                    <a:pt x="4382" y="5221"/>
                    <a:pt x="4649" y="5108"/>
                    <a:pt x="4852" y="4883"/>
                  </a:cubicBezTo>
                  <a:cubicBezTo>
                    <a:pt x="5041" y="4694"/>
                    <a:pt x="5167" y="4411"/>
                    <a:pt x="5167" y="4127"/>
                  </a:cubicBezTo>
                  <a:cubicBezTo>
                    <a:pt x="5167" y="4033"/>
                    <a:pt x="5167" y="3938"/>
                    <a:pt x="5135" y="3812"/>
                  </a:cubicBezTo>
                  <a:cubicBezTo>
                    <a:pt x="5482" y="3623"/>
                    <a:pt x="5671" y="3277"/>
                    <a:pt x="5671" y="2867"/>
                  </a:cubicBezTo>
                  <a:cubicBezTo>
                    <a:pt x="5671" y="2489"/>
                    <a:pt x="5450" y="2142"/>
                    <a:pt x="5135" y="1922"/>
                  </a:cubicBezTo>
                  <a:cubicBezTo>
                    <a:pt x="5167" y="1827"/>
                    <a:pt x="5167" y="1733"/>
                    <a:pt x="5167" y="1607"/>
                  </a:cubicBezTo>
                  <a:cubicBezTo>
                    <a:pt x="5167" y="1355"/>
                    <a:pt x="5041" y="1071"/>
                    <a:pt x="4852" y="882"/>
                  </a:cubicBezTo>
                  <a:cubicBezTo>
                    <a:pt x="4643" y="673"/>
                    <a:pt x="4348" y="550"/>
                    <a:pt x="4069" y="550"/>
                  </a:cubicBezTo>
                  <a:cubicBezTo>
                    <a:pt x="3969" y="550"/>
                    <a:pt x="3872" y="566"/>
                    <a:pt x="3781" y="599"/>
                  </a:cubicBezTo>
                  <a:cubicBezTo>
                    <a:pt x="3592" y="252"/>
                    <a:pt x="3245" y="0"/>
                    <a:pt x="283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46" name="Google Shape;9146;p96"/>
            <p:cNvSpPr/>
            <p:nvPr/>
          </p:nvSpPr>
          <p:spPr>
            <a:xfrm>
              <a:off x="-20930075" y="4191325"/>
              <a:ext cx="269400" cy="178025"/>
            </a:xfrm>
            <a:custGeom>
              <a:avLst/>
              <a:gdLst/>
              <a:ahLst/>
              <a:cxnLst/>
              <a:rect l="l" t="t" r="r" b="b"/>
              <a:pathLst>
                <a:path w="10776" h="7121" extrusionOk="0">
                  <a:moveTo>
                    <a:pt x="379" y="0"/>
                  </a:moveTo>
                  <a:cubicBezTo>
                    <a:pt x="253" y="0"/>
                    <a:pt x="190" y="32"/>
                    <a:pt x="95" y="95"/>
                  </a:cubicBezTo>
                  <a:cubicBezTo>
                    <a:pt x="32" y="189"/>
                    <a:pt x="1" y="252"/>
                    <a:pt x="1" y="378"/>
                  </a:cubicBezTo>
                  <a:cubicBezTo>
                    <a:pt x="1" y="473"/>
                    <a:pt x="190" y="2710"/>
                    <a:pt x="1103" y="3655"/>
                  </a:cubicBezTo>
                  <a:cubicBezTo>
                    <a:pt x="1513" y="4096"/>
                    <a:pt x="1922" y="4285"/>
                    <a:pt x="2364" y="4285"/>
                  </a:cubicBezTo>
                  <a:cubicBezTo>
                    <a:pt x="2679" y="4285"/>
                    <a:pt x="3025" y="4159"/>
                    <a:pt x="3340" y="3907"/>
                  </a:cubicBezTo>
                  <a:lnTo>
                    <a:pt x="4947" y="5514"/>
                  </a:lnTo>
                  <a:lnTo>
                    <a:pt x="4947" y="6427"/>
                  </a:lnTo>
                  <a:lnTo>
                    <a:pt x="2458" y="6427"/>
                  </a:lnTo>
                  <a:cubicBezTo>
                    <a:pt x="2269" y="6427"/>
                    <a:pt x="2112" y="6585"/>
                    <a:pt x="2112" y="6774"/>
                  </a:cubicBezTo>
                  <a:cubicBezTo>
                    <a:pt x="2112" y="6963"/>
                    <a:pt x="2269" y="7120"/>
                    <a:pt x="2458" y="7120"/>
                  </a:cubicBezTo>
                  <a:lnTo>
                    <a:pt x="8192" y="7120"/>
                  </a:lnTo>
                  <a:cubicBezTo>
                    <a:pt x="8381" y="7120"/>
                    <a:pt x="8539" y="6963"/>
                    <a:pt x="8539" y="6774"/>
                  </a:cubicBezTo>
                  <a:cubicBezTo>
                    <a:pt x="8539" y="6585"/>
                    <a:pt x="8381" y="6427"/>
                    <a:pt x="8192" y="6427"/>
                  </a:cubicBezTo>
                  <a:lnTo>
                    <a:pt x="5672" y="6427"/>
                  </a:lnTo>
                  <a:lnTo>
                    <a:pt x="5672" y="6207"/>
                  </a:lnTo>
                  <a:lnTo>
                    <a:pt x="7278" y="4600"/>
                  </a:lnTo>
                  <a:cubicBezTo>
                    <a:pt x="7751" y="4884"/>
                    <a:pt x="8066" y="5010"/>
                    <a:pt x="8413" y="5010"/>
                  </a:cubicBezTo>
                  <a:cubicBezTo>
                    <a:pt x="8854" y="5010"/>
                    <a:pt x="9232" y="4789"/>
                    <a:pt x="9673" y="4380"/>
                  </a:cubicBezTo>
                  <a:cubicBezTo>
                    <a:pt x="10586" y="3466"/>
                    <a:pt x="10775" y="1229"/>
                    <a:pt x="10775" y="1103"/>
                  </a:cubicBezTo>
                  <a:cubicBezTo>
                    <a:pt x="10775" y="977"/>
                    <a:pt x="10744" y="883"/>
                    <a:pt x="10649" y="820"/>
                  </a:cubicBezTo>
                  <a:cubicBezTo>
                    <a:pt x="10586" y="757"/>
                    <a:pt x="10492" y="693"/>
                    <a:pt x="10397" y="693"/>
                  </a:cubicBezTo>
                  <a:cubicBezTo>
                    <a:pt x="10303" y="693"/>
                    <a:pt x="8066" y="883"/>
                    <a:pt x="7121" y="1796"/>
                  </a:cubicBezTo>
                  <a:cubicBezTo>
                    <a:pt x="6365" y="2552"/>
                    <a:pt x="6302" y="3308"/>
                    <a:pt x="6869" y="4033"/>
                  </a:cubicBezTo>
                  <a:lnTo>
                    <a:pt x="5735" y="5167"/>
                  </a:lnTo>
                  <a:lnTo>
                    <a:pt x="5735" y="1324"/>
                  </a:lnTo>
                  <a:cubicBezTo>
                    <a:pt x="5609" y="1387"/>
                    <a:pt x="5514" y="1387"/>
                    <a:pt x="5388" y="1387"/>
                  </a:cubicBezTo>
                  <a:cubicBezTo>
                    <a:pt x="5262" y="1387"/>
                    <a:pt x="5136" y="1387"/>
                    <a:pt x="5041" y="1324"/>
                  </a:cubicBezTo>
                  <a:lnTo>
                    <a:pt x="5041" y="4443"/>
                  </a:lnTo>
                  <a:lnTo>
                    <a:pt x="3876" y="3340"/>
                  </a:lnTo>
                  <a:cubicBezTo>
                    <a:pt x="4474" y="2584"/>
                    <a:pt x="4411" y="1828"/>
                    <a:pt x="3655" y="1103"/>
                  </a:cubicBezTo>
                  <a:cubicBezTo>
                    <a:pt x="2742" y="189"/>
                    <a:pt x="505" y="0"/>
                    <a:pt x="379"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147" name="Google Shape;9147;p96"/>
          <p:cNvGrpSpPr/>
          <p:nvPr/>
        </p:nvGrpSpPr>
        <p:grpSpPr>
          <a:xfrm>
            <a:off x="5390223" y="3729896"/>
            <a:ext cx="600627" cy="597573"/>
            <a:chOff x="-19020075" y="4084200"/>
            <a:chExt cx="304825" cy="303275"/>
          </a:xfrm>
        </p:grpSpPr>
        <p:sp>
          <p:nvSpPr>
            <p:cNvPr id="9148" name="Google Shape;9148;p96"/>
            <p:cNvSpPr/>
            <p:nvPr/>
          </p:nvSpPr>
          <p:spPr>
            <a:xfrm>
              <a:off x="-18962575" y="4274800"/>
              <a:ext cx="103975" cy="94550"/>
            </a:xfrm>
            <a:custGeom>
              <a:avLst/>
              <a:gdLst/>
              <a:ahLst/>
              <a:cxnLst/>
              <a:rect l="l" t="t" r="r" b="b"/>
              <a:pathLst>
                <a:path w="4159" h="3782" extrusionOk="0">
                  <a:moveTo>
                    <a:pt x="3403" y="1"/>
                  </a:moveTo>
                  <a:cubicBezTo>
                    <a:pt x="3151" y="1356"/>
                    <a:pt x="1985" y="2364"/>
                    <a:pt x="599" y="2364"/>
                  </a:cubicBezTo>
                  <a:cubicBezTo>
                    <a:pt x="410" y="2364"/>
                    <a:pt x="221" y="2332"/>
                    <a:pt x="0" y="2301"/>
                  </a:cubicBezTo>
                  <a:lnTo>
                    <a:pt x="0" y="2301"/>
                  </a:lnTo>
                  <a:cubicBezTo>
                    <a:pt x="284" y="3151"/>
                    <a:pt x="1071" y="3781"/>
                    <a:pt x="2048" y="3781"/>
                  </a:cubicBezTo>
                  <a:cubicBezTo>
                    <a:pt x="3214" y="3781"/>
                    <a:pt x="4159" y="2836"/>
                    <a:pt x="4159" y="1671"/>
                  </a:cubicBezTo>
                  <a:cubicBezTo>
                    <a:pt x="4159" y="978"/>
                    <a:pt x="3875" y="410"/>
                    <a:pt x="3403"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49" name="Google Shape;9149;p96"/>
            <p:cNvSpPr/>
            <p:nvPr/>
          </p:nvSpPr>
          <p:spPr>
            <a:xfrm>
              <a:off x="-18883025" y="4281900"/>
              <a:ext cx="78000" cy="105575"/>
            </a:xfrm>
            <a:custGeom>
              <a:avLst/>
              <a:gdLst/>
              <a:ahLst/>
              <a:cxnLst/>
              <a:rect l="l" t="t" r="r" b="b"/>
              <a:pathLst>
                <a:path w="3120" h="4223" extrusionOk="0">
                  <a:moveTo>
                    <a:pt x="1323" y="0"/>
                  </a:moveTo>
                  <a:lnTo>
                    <a:pt x="1323" y="0"/>
                  </a:lnTo>
                  <a:cubicBezTo>
                    <a:pt x="1544" y="442"/>
                    <a:pt x="1670" y="914"/>
                    <a:pt x="1670" y="1387"/>
                  </a:cubicBezTo>
                  <a:cubicBezTo>
                    <a:pt x="1670" y="2552"/>
                    <a:pt x="977" y="3529"/>
                    <a:pt x="0" y="3970"/>
                  </a:cubicBezTo>
                  <a:cubicBezTo>
                    <a:pt x="284" y="4128"/>
                    <a:pt x="599" y="4222"/>
                    <a:pt x="977" y="4222"/>
                  </a:cubicBezTo>
                  <a:cubicBezTo>
                    <a:pt x="2142" y="4222"/>
                    <a:pt x="3088" y="3277"/>
                    <a:pt x="3088" y="2080"/>
                  </a:cubicBezTo>
                  <a:cubicBezTo>
                    <a:pt x="3119" y="1072"/>
                    <a:pt x="2331" y="189"/>
                    <a:pt x="1323"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50" name="Google Shape;9150;p96"/>
            <p:cNvSpPr/>
            <p:nvPr/>
          </p:nvSpPr>
          <p:spPr>
            <a:xfrm>
              <a:off x="-18809000" y="4281100"/>
              <a:ext cx="57525" cy="88250"/>
            </a:xfrm>
            <a:custGeom>
              <a:avLst/>
              <a:gdLst/>
              <a:ahLst/>
              <a:cxnLst/>
              <a:rect l="l" t="t" r="r" b="b"/>
              <a:pathLst>
                <a:path w="2301" h="3530" extrusionOk="0">
                  <a:moveTo>
                    <a:pt x="536" y="1"/>
                  </a:moveTo>
                  <a:cubicBezTo>
                    <a:pt x="316" y="1"/>
                    <a:pt x="158" y="32"/>
                    <a:pt x="1" y="64"/>
                  </a:cubicBezTo>
                  <a:cubicBezTo>
                    <a:pt x="568" y="568"/>
                    <a:pt x="883" y="1324"/>
                    <a:pt x="883" y="2112"/>
                  </a:cubicBezTo>
                  <a:cubicBezTo>
                    <a:pt x="883" y="2616"/>
                    <a:pt x="725" y="3088"/>
                    <a:pt x="473" y="3529"/>
                  </a:cubicBezTo>
                  <a:lnTo>
                    <a:pt x="536" y="3529"/>
                  </a:lnTo>
                  <a:cubicBezTo>
                    <a:pt x="1513" y="3529"/>
                    <a:pt x="2300" y="2742"/>
                    <a:pt x="2300" y="1765"/>
                  </a:cubicBezTo>
                  <a:cubicBezTo>
                    <a:pt x="2300" y="820"/>
                    <a:pt x="1513" y="1"/>
                    <a:pt x="53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51" name="Google Shape;9151;p96"/>
            <p:cNvSpPr/>
            <p:nvPr/>
          </p:nvSpPr>
          <p:spPr>
            <a:xfrm>
              <a:off x="-18770400" y="4263000"/>
              <a:ext cx="55150" cy="66975"/>
            </a:xfrm>
            <a:custGeom>
              <a:avLst/>
              <a:gdLst/>
              <a:ahLst/>
              <a:cxnLst/>
              <a:rect l="l" t="t" r="r" b="b"/>
              <a:pathLst>
                <a:path w="2206" h="2679" extrusionOk="0">
                  <a:moveTo>
                    <a:pt x="756" y="0"/>
                  </a:moveTo>
                  <a:cubicBezTo>
                    <a:pt x="473" y="0"/>
                    <a:pt x="189" y="95"/>
                    <a:pt x="0" y="252"/>
                  </a:cubicBezTo>
                  <a:cubicBezTo>
                    <a:pt x="882" y="630"/>
                    <a:pt x="1450" y="1513"/>
                    <a:pt x="1450" y="2521"/>
                  </a:cubicBezTo>
                  <a:lnTo>
                    <a:pt x="1450" y="2678"/>
                  </a:lnTo>
                  <a:cubicBezTo>
                    <a:pt x="1891" y="2458"/>
                    <a:pt x="2206" y="1985"/>
                    <a:pt x="2206" y="1450"/>
                  </a:cubicBezTo>
                  <a:cubicBezTo>
                    <a:pt x="2174" y="662"/>
                    <a:pt x="1544" y="0"/>
                    <a:pt x="75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52" name="Google Shape;9152;p96"/>
            <p:cNvSpPr/>
            <p:nvPr/>
          </p:nvSpPr>
          <p:spPr>
            <a:xfrm>
              <a:off x="-18768050" y="4227550"/>
              <a:ext cx="52025" cy="31525"/>
            </a:xfrm>
            <a:custGeom>
              <a:avLst/>
              <a:gdLst/>
              <a:ahLst/>
              <a:cxnLst/>
              <a:rect l="l" t="t" r="r" b="b"/>
              <a:pathLst>
                <a:path w="2081" h="1261" extrusionOk="0">
                  <a:moveTo>
                    <a:pt x="1009" y="1"/>
                  </a:moveTo>
                  <a:cubicBezTo>
                    <a:pt x="505" y="1"/>
                    <a:pt x="64" y="347"/>
                    <a:pt x="1" y="820"/>
                  </a:cubicBezTo>
                  <a:cubicBezTo>
                    <a:pt x="221" y="757"/>
                    <a:pt x="410" y="725"/>
                    <a:pt x="662" y="725"/>
                  </a:cubicBezTo>
                  <a:cubicBezTo>
                    <a:pt x="1198" y="725"/>
                    <a:pt x="1671" y="946"/>
                    <a:pt x="2080" y="1261"/>
                  </a:cubicBezTo>
                  <a:lnTo>
                    <a:pt x="2080" y="1072"/>
                  </a:lnTo>
                  <a:cubicBezTo>
                    <a:pt x="2080" y="473"/>
                    <a:pt x="1608" y="1"/>
                    <a:pt x="100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53" name="Google Shape;9153;p96"/>
            <p:cNvSpPr/>
            <p:nvPr/>
          </p:nvSpPr>
          <p:spPr>
            <a:xfrm>
              <a:off x="-19000400" y="4262200"/>
              <a:ext cx="106350" cy="52800"/>
            </a:xfrm>
            <a:custGeom>
              <a:avLst/>
              <a:gdLst/>
              <a:ahLst/>
              <a:cxnLst/>
              <a:rect l="l" t="t" r="r" b="b"/>
              <a:pathLst>
                <a:path w="4254" h="2112" extrusionOk="0">
                  <a:moveTo>
                    <a:pt x="1" y="1"/>
                  </a:moveTo>
                  <a:cubicBezTo>
                    <a:pt x="1" y="1167"/>
                    <a:pt x="946" y="2112"/>
                    <a:pt x="2112" y="2112"/>
                  </a:cubicBezTo>
                  <a:cubicBezTo>
                    <a:pt x="3309" y="2112"/>
                    <a:pt x="4254" y="1230"/>
                    <a:pt x="4254" y="32"/>
                  </a:cubicBezTo>
                  <a:lnTo>
                    <a:pt x="4254" y="32"/>
                  </a:lnTo>
                  <a:cubicBezTo>
                    <a:pt x="3655" y="473"/>
                    <a:pt x="2899" y="757"/>
                    <a:pt x="2112" y="757"/>
                  </a:cubicBezTo>
                  <a:cubicBezTo>
                    <a:pt x="1324" y="757"/>
                    <a:pt x="568" y="473"/>
                    <a:pt x="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54" name="Google Shape;9154;p96"/>
            <p:cNvSpPr/>
            <p:nvPr/>
          </p:nvSpPr>
          <p:spPr>
            <a:xfrm>
              <a:off x="-18912175" y="4173200"/>
              <a:ext cx="18125" cy="35475"/>
            </a:xfrm>
            <a:custGeom>
              <a:avLst/>
              <a:gdLst/>
              <a:ahLst/>
              <a:cxnLst/>
              <a:rect l="l" t="t" r="r" b="b"/>
              <a:pathLst>
                <a:path w="725" h="1419" extrusionOk="0">
                  <a:moveTo>
                    <a:pt x="378" y="1"/>
                  </a:moveTo>
                  <a:cubicBezTo>
                    <a:pt x="189" y="1"/>
                    <a:pt x="0" y="284"/>
                    <a:pt x="0" y="725"/>
                  </a:cubicBezTo>
                  <a:cubicBezTo>
                    <a:pt x="0" y="1166"/>
                    <a:pt x="189" y="1418"/>
                    <a:pt x="378" y="1418"/>
                  </a:cubicBezTo>
                  <a:cubicBezTo>
                    <a:pt x="536" y="1418"/>
                    <a:pt x="725" y="1166"/>
                    <a:pt x="725" y="725"/>
                  </a:cubicBezTo>
                  <a:cubicBezTo>
                    <a:pt x="725" y="284"/>
                    <a:pt x="536" y="1"/>
                    <a:pt x="378"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55" name="Google Shape;9155;p96"/>
            <p:cNvSpPr/>
            <p:nvPr/>
          </p:nvSpPr>
          <p:spPr>
            <a:xfrm>
              <a:off x="-19001975" y="4173200"/>
              <a:ext cx="18150" cy="35475"/>
            </a:xfrm>
            <a:custGeom>
              <a:avLst/>
              <a:gdLst/>
              <a:ahLst/>
              <a:cxnLst/>
              <a:rect l="l" t="t" r="r" b="b"/>
              <a:pathLst>
                <a:path w="726" h="1419" extrusionOk="0">
                  <a:moveTo>
                    <a:pt x="379" y="1"/>
                  </a:moveTo>
                  <a:cubicBezTo>
                    <a:pt x="221" y="1"/>
                    <a:pt x="1" y="284"/>
                    <a:pt x="1" y="725"/>
                  </a:cubicBezTo>
                  <a:cubicBezTo>
                    <a:pt x="1" y="1166"/>
                    <a:pt x="221" y="1418"/>
                    <a:pt x="379" y="1418"/>
                  </a:cubicBezTo>
                  <a:cubicBezTo>
                    <a:pt x="536" y="1418"/>
                    <a:pt x="725" y="1166"/>
                    <a:pt x="725" y="725"/>
                  </a:cubicBezTo>
                  <a:cubicBezTo>
                    <a:pt x="725" y="284"/>
                    <a:pt x="536" y="1"/>
                    <a:pt x="37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56" name="Google Shape;9156;p96"/>
            <p:cNvSpPr/>
            <p:nvPr/>
          </p:nvSpPr>
          <p:spPr>
            <a:xfrm>
              <a:off x="-19020075" y="4084200"/>
              <a:ext cx="143375" cy="178025"/>
            </a:xfrm>
            <a:custGeom>
              <a:avLst/>
              <a:gdLst/>
              <a:ahLst/>
              <a:cxnLst/>
              <a:rect l="l" t="t" r="r" b="b"/>
              <a:pathLst>
                <a:path w="5735" h="7121" extrusionOk="0">
                  <a:moveTo>
                    <a:pt x="1418" y="1"/>
                  </a:moveTo>
                  <a:cubicBezTo>
                    <a:pt x="630" y="1"/>
                    <a:pt x="0" y="662"/>
                    <a:pt x="0" y="1450"/>
                  </a:cubicBezTo>
                  <a:cubicBezTo>
                    <a:pt x="0" y="1923"/>
                    <a:pt x="221" y="2301"/>
                    <a:pt x="567" y="2584"/>
                  </a:cubicBezTo>
                  <a:cubicBezTo>
                    <a:pt x="315" y="2962"/>
                    <a:pt x="95" y="3435"/>
                    <a:pt x="32" y="3907"/>
                  </a:cubicBezTo>
                  <a:cubicBezTo>
                    <a:pt x="158" y="3277"/>
                    <a:pt x="536" y="2868"/>
                    <a:pt x="1040" y="2868"/>
                  </a:cubicBezTo>
                  <a:cubicBezTo>
                    <a:pt x="1638" y="2868"/>
                    <a:pt x="2111" y="3498"/>
                    <a:pt x="2111" y="4285"/>
                  </a:cubicBezTo>
                  <a:cubicBezTo>
                    <a:pt x="2111" y="5073"/>
                    <a:pt x="1638" y="5703"/>
                    <a:pt x="1040" y="5703"/>
                  </a:cubicBezTo>
                  <a:cubicBezTo>
                    <a:pt x="567" y="5703"/>
                    <a:pt x="158" y="5262"/>
                    <a:pt x="32" y="4632"/>
                  </a:cubicBezTo>
                  <a:lnTo>
                    <a:pt x="32" y="4632"/>
                  </a:lnTo>
                  <a:cubicBezTo>
                    <a:pt x="189" y="6050"/>
                    <a:pt x="1418" y="7121"/>
                    <a:pt x="2867" y="7121"/>
                  </a:cubicBezTo>
                  <a:cubicBezTo>
                    <a:pt x="4316" y="7121"/>
                    <a:pt x="5514" y="6018"/>
                    <a:pt x="5703" y="4632"/>
                  </a:cubicBezTo>
                  <a:lnTo>
                    <a:pt x="5703" y="4632"/>
                  </a:lnTo>
                  <a:cubicBezTo>
                    <a:pt x="5577" y="5262"/>
                    <a:pt x="5199" y="5703"/>
                    <a:pt x="4694" y="5703"/>
                  </a:cubicBezTo>
                  <a:cubicBezTo>
                    <a:pt x="4096" y="5703"/>
                    <a:pt x="3623" y="5073"/>
                    <a:pt x="3623" y="4285"/>
                  </a:cubicBezTo>
                  <a:cubicBezTo>
                    <a:pt x="3623" y="3498"/>
                    <a:pt x="4096" y="2868"/>
                    <a:pt x="4694" y="2868"/>
                  </a:cubicBezTo>
                  <a:cubicBezTo>
                    <a:pt x="5199" y="2868"/>
                    <a:pt x="5577" y="3277"/>
                    <a:pt x="5703" y="3907"/>
                  </a:cubicBezTo>
                  <a:cubicBezTo>
                    <a:pt x="5608" y="3403"/>
                    <a:pt x="5419" y="2962"/>
                    <a:pt x="5136" y="2584"/>
                  </a:cubicBezTo>
                  <a:cubicBezTo>
                    <a:pt x="5514" y="2301"/>
                    <a:pt x="5734" y="1923"/>
                    <a:pt x="5734" y="1450"/>
                  </a:cubicBezTo>
                  <a:cubicBezTo>
                    <a:pt x="5734" y="662"/>
                    <a:pt x="5104" y="1"/>
                    <a:pt x="4316" y="1"/>
                  </a:cubicBezTo>
                  <a:cubicBezTo>
                    <a:pt x="4127" y="1"/>
                    <a:pt x="3970" y="127"/>
                    <a:pt x="3970" y="347"/>
                  </a:cubicBezTo>
                  <a:cubicBezTo>
                    <a:pt x="3970" y="536"/>
                    <a:pt x="4127" y="694"/>
                    <a:pt x="4316" y="694"/>
                  </a:cubicBezTo>
                  <a:cubicBezTo>
                    <a:pt x="4726" y="694"/>
                    <a:pt x="5041" y="1040"/>
                    <a:pt x="5041" y="1450"/>
                  </a:cubicBezTo>
                  <a:cubicBezTo>
                    <a:pt x="5041" y="1702"/>
                    <a:pt x="4883" y="1954"/>
                    <a:pt x="4631" y="2080"/>
                  </a:cubicBezTo>
                  <a:cubicBezTo>
                    <a:pt x="4159" y="1670"/>
                    <a:pt x="3529" y="1450"/>
                    <a:pt x="2867" y="1450"/>
                  </a:cubicBezTo>
                  <a:cubicBezTo>
                    <a:pt x="2206" y="1450"/>
                    <a:pt x="1607" y="1670"/>
                    <a:pt x="1103" y="2080"/>
                  </a:cubicBezTo>
                  <a:cubicBezTo>
                    <a:pt x="851" y="1954"/>
                    <a:pt x="693" y="1702"/>
                    <a:pt x="693" y="1450"/>
                  </a:cubicBezTo>
                  <a:cubicBezTo>
                    <a:pt x="693" y="1040"/>
                    <a:pt x="1008" y="694"/>
                    <a:pt x="1418" y="694"/>
                  </a:cubicBezTo>
                  <a:cubicBezTo>
                    <a:pt x="1607" y="694"/>
                    <a:pt x="1764" y="536"/>
                    <a:pt x="1764" y="347"/>
                  </a:cubicBezTo>
                  <a:cubicBezTo>
                    <a:pt x="1764" y="127"/>
                    <a:pt x="1607" y="1"/>
                    <a:pt x="1418"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157" name="Google Shape;9157;p96"/>
          <p:cNvGrpSpPr/>
          <p:nvPr/>
        </p:nvGrpSpPr>
        <p:grpSpPr>
          <a:xfrm>
            <a:off x="9146576" y="2252001"/>
            <a:ext cx="529249" cy="600627"/>
            <a:chOff x="-17149475" y="3309200"/>
            <a:chExt cx="268600" cy="304825"/>
          </a:xfrm>
        </p:grpSpPr>
        <p:sp>
          <p:nvSpPr>
            <p:cNvPr id="9158" name="Google Shape;9158;p96"/>
            <p:cNvSpPr/>
            <p:nvPr/>
          </p:nvSpPr>
          <p:spPr>
            <a:xfrm>
              <a:off x="-17021100" y="3309200"/>
              <a:ext cx="102425" cy="72475"/>
            </a:xfrm>
            <a:custGeom>
              <a:avLst/>
              <a:gdLst/>
              <a:ahLst/>
              <a:cxnLst/>
              <a:rect l="l" t="t" r="r" b="b"/>
              <a:pathLst>
                <a:path w="4097" h="2899" extrusionOk="0">
                  <a:moveTo>
                    <a:pt x="1639" y="0"/>
                  </a:moveTo>
                  <a:cubicBezTo>
                    <a:pt x="914" y="0"/>
                    <a:pt x="284" y="441"/>
                    <a:pt x="1" y="1071"/>
                  </a:cubicBezTo>
                  <a:cubicBezTo>
                    <a:pt x="631" y="1418"/>
                    <a:pt x="1103" y="2111"/>
                    <a:pt x="1230" y="2898"/>
                  </a:cubicBezTo>
                  <a:cubicBezTo>
                    <a:pt x="1356" y="2867"/>
                    <a:pt x="1482" y="2835"/>
                    <a:pt x="1639" y="2835"/>
                  </a:cubicBezTo>
                  <a:cubicBezTo>
                    <a:pt x="2994" y="2835"/>
                    <a:pt x="4096" y="1733"/>
                    <a:pt x="4096" y="347"/>
                  </a:cubicBezTo>
                  <a:cubicBezTo>
                    <a:pt x="4096" y="158"/>
                    <a:pt x="3939" y="0"/>
                    <a:pt x="375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59" name="Google Shape;9159;p96"/>
            <p:cNvSpPr/>
            <p:nvPr/>
          </p:nvSpPr>
          <p:spPr>
            <a:xfrm>
              <a:off x="-17149475" y="3346200"/>
              <a:ext cx="268600" cy="267825"/>
            </a:xfrm>
            <a:custGeom>
              <a:avLst/>
              <a:gdLst/>
              <a:ahLst/>
              <a:cxnLst/>
              <a:rect l="l" t="t" r="r" b="b"/>
              <a:pathLst>
                <a:path w="10744" h="10713" extrusionOk="0">
                  <a:moveTo>
                    <a:pt x="3939" y="1"/>
                  </a:moveTo>
                  <a:cubicBezTo>
                    <a:pt x="3718" y="1"/>
                    <a:pt x="3561" y="158"/>
                    <a:pt x="3561" y="379"/>
                  </a:cubicBezTo>
                  <a:cubicBezTo>
                    <a:pt x="3561" y="568"/>
                    <a:pt x="3718" y="725"/>
                    <a:pt x="3939" y="725"/>
                  </a:cubicBezTo>
                  <a:cubicBezTo>
                    <a:pt x="4506" y="725"/>
                    <a:pt x="4978" y="1198"/>
                    <a:pt x="4978" y="1797"/>
                  </a:cubicBezTo>
                  <a:lnTo>
                    <a:pt x="4978" y="2364"/>
                  </a:lnTo>
                  <a:cubicBezTo>
                    <a:pt x="4569" y="2206"/>
                    <a:pt x="4096" y="2143"/>
                    <a:pt x="3592" y="2143"/>
                  </a:cubicBezTo>
                  <a:cubicBezTo>
                    <a:pt x="1418" y="2143"/>
                    <a:pt x="1" y="3561"/>
                    <a:pt x="1" y="5735"/>
                  </a:cubicBezTo>
                  <a:cubicBezTo>
                    <a:pt x="1" y="8034"/>
                    <a:pt x="1576" y="10712"/>
                    <a:pt x="3592" y="10712"/>
                  </a:cubicBezTo>
                  <a:cubicBezTo>
                    <a:pt x="3813" y="10712"/>
                    <a:pt x="4002" y="10681"/>
                    <a:pt x="4254" y="10649"/>
                  </a:cubicBezTo>
                  <a:cubicBezTo>
                    <a:pt x="4632" y="10523"/>
                    <a:pt x="5002" y="10460"/>
                    <a:pt x="5372" y="10460"/>
                  </a:cubicBezTo>
                  <a:cubicBezTo>
                    <a:pt x="5742" y="10460"/>
                    <a:pt x="6112" y="10523"/>
                    <a:pt x="6491" y="10649"/>
                  </a:cubicBezTo>
                  <a:cubicBezTo>
                    <a:pt x="6680" y="10712"/>
                    <a:pt x="6932" y="10712"/>
                    <a:pt x="7152" y="10712"/>
                  </a:cubicBezTo>
                  <a:cubicBezTo>
                    <a:pt x="9168" y="10712"/>
                    <a:pt x="10744" y="8034"/>
                    <a:pt x="10744" y="5735"/>
                  </a:cubicBezTo>
                  <a:cubicBezTo>
                    <a:pt x="10649" y="3529"/>
                    <a:pt x="9294" y="2143"/>
                    <a:pt x="7121" y="2143"/>
                  </a:cubicBezTo>
                  <a:cubicBezTo>
                    <a:pt x="6617" y="2143"/>
                    <a:pt x="6144" y="2206"/>
                    <a:pt x="5703" y="2364"/>
                  </a:cubicBezTo>
                  <a:lnTo>
                    <a:pt x="5703" y="1797"/>
                  </a:lnTo>
                  <a:cubicBezTo>
                    <a:pt x="5703" y="788"/>
                    <a:pt x="4915" y="1"/>
                    <a:pt x="393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160" name="Google Shape;9160;p96"/>
          <p:cNvGrpSpPr/>
          <p:nvPr/>
        </p:nvGrpSpPr>
        <p:grpSpPr>
          <a:xfrm>
            <a:off x="9111650" y="3010827"/>
            <a:ext cx="599100" cy="560332"/>
            <a:chOff x="-17168375" y="3692750"/>
            <a:chExt cx="304050" cy="284375"/>
          </a:xfrm>
        </p:grpSpPr>
        <p:sp>
          <p:nvSpPr>
            <p:cNvPr id="9161" name="Google Shape;9161;p96"/>
            <p:cNvSpPr/>
            <p:nvPr/>
          </p:nvSpPr>
          <p:spPr>
            <a:xfrm>
              <a:off x="-16963600" y="3694325"/>
              <a:ext cx="99275" cy="92175"/>
            </a:xfrm>
            <a:custGeom>
              <a:avLst/>
              <a:gdLst/>
              <a:ahLst/>
              <a:cxnLst/>
              <a:rect l="l" t="t" r="r" b="b"/>
              <a:pathLst>
                <a:path w="3971" h="3687" extrusionOk="0">
                  <a:moveTo>
                    <a:pt x="1859" y="1"/>
                  </a:moveTo>
                  <a:cubicBezTo>
                    <a:pt x="1072" y="1"/>
                    <a:pt x="379" y="410"/>
                    <a:pt x="1" y="1041"/>
                  </a:cubicBezTo>
                  <a:cubicBezTo>
                    <a:pt x="1387" y="1482"/>
                    <a:pt x="2553" y="2458"/>
                    <a:pt x="3277" y="3687"/>
                  </a:cubicBezTo>
                  <a:cubicBezTo>
                    <a:pt x="3687" y="3277"/>
                    <a:pt x="3970" y="2710"/>
                    <a:pt x="3970" y="2112"/>
                  </a:cubicBezTo>
                  <a:cubicBezTo>
                    <a:pt x="3970" y="915"/>
                    <a:pt x="3025" y="1"/>
                    <a:pt x="185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62" name="Google Shape;9162;p96"/>
            <p:cNvSpPr/>
            <p:nvPr/>
          </p:nvSpPr>
          <p:spPr>
            <a:xfrm>
              <a:off x="-17102225" y="3817525"/>
              <a:ext cx="61475" cy="69650"/>
            </a:xfrm>
            <a:custGeom>
              <a:avLst/>
              <a:gdLst/>
              <a:ahLst/>
              <a:cxnLst/>
              <a:rect l="l" t="t" r="r" b="b"/>
              <a:pathLst>
                <a:path w="2459" h="2786" extrusionOk="0">
                  <a:moveTo>
                    <a:pt x="1293" y="1437"/>
                  </a:moveTo>
                  <a:cubicBezTo>
                    <a:pt x="1482" y="1437"/>
                    <a:pt x="1639" y="1594"/>
                    <a:pt x="1639" y="1783"/>
                  </a:cubicBezTo>
                  <a:cubicBezTo>
                    <a:pt x="1639" y="2004"/>
                    <a:pt x="1482" y="2161"/>
                    <a:pt x="1293" y="2161"/>
                  </a:cubicBezTo>
                  <a:cubicBezTo>
                    <a:pt x="1103" y="2161"/>
                    <a:pt x="946" y="2004"/>
                    <a:pt x="946" y="1783"/>
                  </a:cubicBezTo>
                  <a:cubicBezTo>
                    <a:pt x="946" y="1594"/>
                    <a:pt x="1103" y="1437"/>
                    <a:pt x="1293" y="1437"/>
                  </a:cubicBezTo>
                  <a:close/>
                  <a:moveTo>
                    <a:pt x="1452" y="0"/>
                  </a:moveTo>
                  <a:cubicBezTo>
                    <a:pt x="939" y="0"/>
                    <a:pt x="434" y="473"/>
                    <a:pt x="221" y="1059"/>
                  </a:cubicBezTo>
                  <a:cubicBezTo>
                    <a:pt x="1" y="1720"/>
                    <a:pt x="158" y="2539"/>
                    <a:pt x="725" y="2729"/>
                  </a:cubicBezTo>
                  <a:cubicBezTo>
                    <a:pt x="818" y="2768"/>
                    <a:pt x="916" y="2786"/>
                    <a:pt x="1017" y="2786"/>
                  </a:cubicBezTo>
                  <a:cubicBezTo>
                    <a:pt x="1157" y="2786"/>
                    <a:pt x="1304" y="2752"/>
                    <a:pt x="1450" y="2697"/>
                  </a:cubicBezTo>
                  <a:cubicBezTo>
                    <a:pt x="1576" y="2508"/>
                    <a:pt x="1734" y="2287"/>
                    <a:pt x="1923" y="2098"/>
                  </a:cubicBezTo>
                  <a:cubicBezTo>
                    <a:pt x="1986" y="2004"/>
                    <a:pt x="2112" y="1909"/>
                    <a:pt x="2206" y="1846"/>
                  </a:cubicBezTo>
                  <a:cubicBezTo>
                    <a:pt x="2458" y="1153"/>
                    <a:pt x="2364" y="271"/>
                    <a:pt x="1734" y="51"/>
                  </a:cubicBezTo>
                  <a:cubicBezTo>
                    <a:pt x="1641" y="16"/>
                    <a:pt x="1546" y="0"/>
                    <a:pt x="1452"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63" name="Google Shape;9163;p96"/>
            <p:cNvSpPr/>
            <p:nvPr/>
          </p:nvSpPr>
          <p:spPr>
            <a:xfrm>
              <a:off x="-17064400" y="3870925"/>
              <a:ext cx="93750" cy="106200"/>
            </a:xfrm>
            <a:custGeom>
              <a:avLst/>
              <a:gdLst/>
              <a:ahLst/>
              <a:cxnLst/>
              <a:rect l="l" t="t" r="r" b="b"/>
              <a:pathLst>
                <a:path w="3750" h="4248" extrusionOk="0">
                  <a:moveTo>
                    <a:pt x="1992" y="0"/>
                  </a:moveTo>
                  <a:cubicBezTo>
                    <a:pt x="1596" y="0"/>
                    <a:pt x="1195" y="152"/>
                    <a:pt x="945" y="435"/>
                  </a:cubicBezTo>
                  <a:cubicBezTo>
                    <a:pt x="221" y="1286"/>
                    <a:pt x="0" y="1727"/>
                    <a:pt x="284" y="4090"/>
                  </a:cubicBezTo>
                  <a:cubicBezTo>
                    <a:pt x="567" y="4216"/>
                    <a:pt x="914" y="4247"/>
                    <a:pt x="1229" y="4247"/>
                  </a:cubicBezTo>
                  <a:lnTo>
                    <a:pt x="1575" y="4247"/>
                  </a:lnTo>
                  <a:lnTo>
                    <a:pt x="1575" y="2609"/>
                  </a:lnTo>
                  <a:lnTo>
                    <a:pt x="1008" y="2010"/>
                  </a:lnTo>
                  <a:cubicBezTo>
                    <a:pt x="914" y="1947"/>
                    <a:pt x="882" y="1853"/>
                    <a:pt x="882" y="1790"/>
                  </a:cubicBezTo>
                  <a:cubicBezTo>
                    <a:pt x="882" y="1191"/>
                    <a:pt x="1355" y="719"/>
                    <a:pt x="1953" y="719"/>
                  </a:cubicBezTo>
                  <a:cubicBezTo>
                    <a:pt x="2552" y="719"/>
                    <a:pt x="3025" y="1191"/>
                    <a:pt x="3025" y="1790"/>
                  </a:cubicBezTo>
                  <a:cubicBezTo>
                    <a:pt x="3025" y="1853"/>
                    <a:pt x="2962" y="1979"/>
                    <a:pt x="2898" y="2010"/>
                  </a:cubicBezTo>
                  <a:lnTo>
                    <a:pt x="2300" y="2609"/>
                  </a:lnTo>
                  <a:lnTo>
                    <a:pt x="2300" y="4247"/>
                  </a:lnTo>
                  <a:lnTo>
                    <a:pt x="2489" y="4247"/>
                  </a:lnTo>
                  <a:cubicBezTo>
                    <a:pt x="2930" y="4247"/>
                    <a:pt x="3277" y="4216"/>
                    <a:pt x="3655" y="4090"/>
                  </a:cubicBezTo>
                  <a:cubicBezTo>
                    <a:pt x="3749" y="2483"/>
                    <a:pt x="3749" y="1664"/>
                    <a:pt x="3434" y="1065"/>
                  </a:cubicBezTo>
                  <a:cubicBezTo>
                    <a:pt x="3308" y="845"/>
                    <a:pt x="3119" y="593"/>
                    <a:pt x="2930" y="372"/>
                  </a:cubicBezTo>
                  <a:cubicBezTo>
                    <a:pt x="2693" y="120"/>
                    <a:pt x="2344" y="0"/>
                    <a:pt x="1992"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64" name="Google Shape;9164;p96"/>
            <p:cNvSpPr/>
            <p:nvPr/>
          </p:nvSpPr>
          <p:spPr>
            <a:xfrm>
              <a:off x="-17025025" y="3907200"/>
              <a:ext cx="15775" cy="13200"/>
            </a:xfrm>
            <a:custGeom>
              <a:avLst/>
              <a:gdLst/>
              <a:ahLst/>
              <a:cxnLst/>
              <a:rect l="l" t="t" r="r" b="b"/>
              <a:pathLst>
                <a:path w="631" h="528" extrusionOk="0">
                  <a:moveTo>
                    <a:pt x="327" y="0"/>
                  </a:moveTo>
                  <a:cubicBezTo>
                    <a:pt x="189" y="0"/>
                    <a:pt x="48" y="71"/>
                    <a:pt x="0" y="213"/>
                  </a:cubicBezTo>
                  <a:lnTo>
                    <a:pt x="315" y="528"/>
                  </a:lnTo>
                  <a:lnTo>
                    <a:pt x="630" y="213"/>
                  </a:lnTo>
                  <a:cubicBezTo>
                    <a:pt x="599" y="71"/>
                    <a:pt x="465" y="0"/>
                    <a:pt x="32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65" name="Google Shape;9165;p96"/>
            <p:cNvSpPr/>
            <p:nvPr/>
          </p:nvSpPr>
          <p:spPr>
            <a:xfrm>
              <a:off x="-16995100" y="3817825"/>
              <a:ext cx="63025" cy="69900"/>
            </a:xfrm>
            <a:custGeom>
              <a:avLst/>
              <a:gdLst/>
              <a:ahLst/>
              <a:cxnLst/>
              <a:rect l="l" t="t" r="r" b="b"/>
              <a:pathLst>
                <a:path w="2521" h="2796" extrusionOk="0">
                  <a:moveTo>
                    <a:pt x="1292" y="1425"/>
                  </a:moveTo>
                  <a:cubicBezTo>
                    <a:pt x="1481" y="1425"/>
                    <a:pt x="1670" y="1582"/>
                    <a:pt x="1670" y="1771"/>
                  </a:cubicBezTo>
                  <a:cubicBezTo>
                    <a:pt x="1639" y="1992"/>
                    <a:pt x="1481" y="2149"/>
                    <a:pt x="1292" y="2149"/>
                  </a:cubicBezTo>
                  <a:cubicBezTo>
                    <a:pt x="1103" y="2149"/>
                    <a:pt x="946" y="1992"/>
                    <a:pt x="946" y="1771"/>
                  </a:cubicBezTo>
                  <a:cubicBezTo>
                    <a:pt x="946" y="1582"/>
                    <a:pt x="1103" y="1425"/>
                    <a:pt x="1292" y="1425"/>
                  </a:cubicBezTo>
                  <a:close/>
                  <a:moveTo>
                    <a:pt x="1017" y="0"/>
                  </a:moveTo>
                  <a:cubicBezTo>
                    <a:pt x="931" y="0"/>
                    <a:pt x="844" y="12"/>
                    <a:pt x="757" y="39"/>
                  </a:cubicBezTo>
                  <a:cubicBezTo>
                    <a:pt x="158" y="259"/>
                    <a:pt x="0" y="1047"/>
                    <a:pt x="190" y="1708"/>
                  </a:cubicBezTo>
                  <a:cubicBezTo>
                    <a:pt x="347" y="1771"/>
                    <a:pt x="505" y="1897"/>
                    <a:pt x="631" y="2023"/>
                  </a:cubicBezTo>
                  <a:cubicBezTo>
                    <a:pt x="851" y="2244"/>
                    <a:pt x="1072" y="2496"/>
                    <a:pt x="1229" y="2748"/>
                  </a:cubicBezTo>
                  <a:cubicBezTo>
                    <a:pt x="1308" y="2780"/>
                    <a:pt x="1395" y="2795"/>
                    <a:pt x="1481" y="2795"/>
                  </a:cubicBezTo>
                  <a:cubicBezTo>
                    <a:pt x="1568" y="2795"/>
                    <a:pt x="1654" y="2780"/>
                    <a:pt x="1733" y="2748"/>
                  </a:cubicBezTo>
                  <a:cubicBezTo>
                    <a:pt x="2269" y="2527"/>
                    <a:pt x="2521" y="1771"/>
                    <a:pt x="2237" y="1047"/>
                  </a:cubicBezTo>
                  <a:cubicBezTo>
                    <a:pt x="2047" y="477"/>
                    <a:pt x="1553" y="0"/>
                    <a:pt x="101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66" name="Google Shape;9166;p96"/>
            <p:cNvSpPr/>
            <p:nvPr/>
          </p:nvSpPr>
          <p:spPr>
            <a:xfrm>
              <a:off x="-17150275" y="3728200"/>
              <a:ext cx="267825" cy="236300"/>
            </a:xfrm>
            <a:custGeom>
              <a:avLst/>
              <a:gdLst/>
              <a:ahLst/>
              <a:cxnLst/>
              <a:rect l="l" t="t" r="r" b="b"/>
              <a:pathLst>
                <a:path w="10713" h="9452" extrusionOk="0">
                  <a:moveTo>
                    <a:pt x="5325" y="1"/>
                  </a:moveTo>
                  <a:cubicBezTo>
                    <a:pt x="2395" y="1"/>
                    <a:pt x="1" y="2269"/>
                    <a:pt x="1" y="5010"/>
                  </a:cubicBezTo>
                  <a:cubicBezTo>
                    <a:pt x="1" y="6900"/>
                    <a:pt x="1135" y="8601"/>
                    <a:pt x="2899" y="9452"/>
                  </a:cubicBezTo>
                  <a:cubicBezTo>
                    <a:pt x="2773" y="8412"/>
                    <a:pt x="2773" y="7688"/>
                    <a:pt x="2994" y="7089"/>
                  </a:cubicBezTo>
                  <a:lnTo>
                    <a:pt x="2931" y="7089"/>
                  </a:lnTo>
                  <a:cubicBezTo>
                    <a:pt x="2742" y="7089"/>
                    <a:pt x="2584" y="7058"/>
                    <a:pt x="2427" y="7026"/>
                  </a:cubicBezTo>
                  <a:cubicBezTo>
                    <a:pt x="1482" y="6680"/>
                    <a:pt x="1104" y="5482"/>
                    <a:pt x="1482" y="4380"/>
                  </a:cubicBezTo>
                  <a:cubicBezTo>
                    <a:pt x="1822" y="3490"/>
                    <a:pt x="2596" y="2883"/>
                    <a:pt x="3390" y="2883"/>
                  </a:cubicBezTo>
                  <a:cubicBezTo>
                    <a:pt x="3553" y="2883"/>
                    <a:pt x="3716" y="2909"/>
                    <a:pt x="3876" y="2962"/>
                  </a:cubicBezTo>
                  <a:cubicBezTo>
                    <a:pt x="4601" y="3214"/>
                    <a:pt x="5105" y="4002"/>
                    <a:pt x="4947" y="5041"/>
                  </a:cubicBezTo>
                  <a:cubicBezTo>
                    <a:pt x="5073" y="5010"/>
                    <a:pt x="5231" y="5010"/>
                    <a:pt x="5388" y="5010"/>
                  </a:cubicBezTo>
                  <a:cubicBezTo>
                    <a:pt x="5451" y="5010"/>
                    <a:pt x="5546" y="5010"/>
                    <a:pt x="5672" y="5041"/>
                  </a:cubicBezTo>
                  <a:cubicBezTo>
                    <a:pt x="5546" y="4002"/>
                    <a:pt x="6018" y="3246"/>
                    <a:pt x="6712" y="2962"/>
                  </a:cubicBezTo>
                  <a:cubicBezTo>
                    <a:pt x="6883" y="2899"/>
                    <a:pt x="7058" y="2870"/>
                    <a:pt x="7233" y="2870"/>
                  </a:cubicBezTo>
                  <a:cubicBezTo>
                    <a:pt x="8023" y="2870"/>
                    <a:pt x="8802" y="3477"/>
                    <a:pt x="9137" y="4380"/>
                  </a:cubicBezTo>
                  <a:cubicBezTo>
                    <a:pt x="9515" y="5482"/>
                    <a:pt x="9074" y="6680"/>
                    <a:pt x="8161" y="7026"/>
                  </a:cubicBezTo>
                  <a:cubicBezTo>
                    <a:pt x="8003" y="7058"/>
                    <a:pt x="7877" y="7089"/>
                    <a:pt x="7751" y="7089"/>
                  </a:cubicBezTo>
                  <a:cubicBezTo>
                    <a:pt x="7909" y="7688"/>
                    <a:pt x="7909" y="8444"/>
                    <a:pt x="7783" y="9452"/>
                  </a:cubicBezTo>
                  <a:cubicBezTo>
                    <a:pt x="9547" y="8633"/>
                    <a:pt x="10713" y="6900"/>
                    <a:pt x="10713" y="5010"/>
                  </a:cubicBezTo>
                  <a:cubicBezTo>
                    <a:pt x="10681" y="2269"/>
                    <a:pt x="8287" y="1"/>
                    <a:pt x="532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67" name="Google Shape;9167;p96"/>
            <p:cNvSpPr/>
            <p:nvPr/>
          </p:nvSpPr>
          <p:spPr>
            <a:xfrm>
              <a:off x="-17168375" y="3692750"/>
              <a:ext cx="99250" cy="92975"/>
            </a:xfrm>
            <a:custGeom>
              <a:avLst/>
              <a:gdLst/>
              <a:ahLst/>
              <a:cxnLst/>
              <a:rect l="l" t="t" r="r" b="b"/>
              <a:pathLst>
                <a:path w="3970" h="3719" extrusionOk="0">
                  <a:moveTo>
                    <a:pt x="2111" y="1"/>
                  </a:moveTo>
                  <a:cubicBezTo>
                    <a:pt x="946" y="1"/>
                    <a:pt x="0" y="946"/>
                    <a:pt x="0" y="2143"/>
                  </a:cubicBezTo>
                  <a:cubicBezTo>
                    <a:pt x="0" y="2773"/>
                    <a:pt x="284" y="3309"/>
                    <a:pt x="693" y="3718"/>
                  </a:cubicBezTo>
                  <a:cubicBezTo>
                    <a:pt x="1418" y="2521"/>
                    <a:pt x="2552" y="1545"/>
                    <a:pt x="3970" y="1072"/>
                  </a:cubicBezTo>
                  <a:cubicBezTo>
                    <a:pt x="3623" y="442"/>
                    <a:pt x="2899" y="1"/>
                    <a:pt x="211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168" name="Google Shape;9168;p96"/>
          <p:cNvGrpSpPr/>
          <p:nvPr/>
        </p:nvGrpSpPr>
        <p:grpSpPr>
          <a:xfrm>
            <a:off x="9106995" y="3729137"/>
            <a:ext cx="608411" cy="599100"/>
            <a:chOff x="-17170750" y="4058800"/>
            <a:chExt cx="308775" cy="304050"/>
          </a:xfrm>
        </p:grpSpPr>
        <p:sp>
          <p:nvSpPr>
            <p:cNvPr id="9169" name="Google Shape;9169;p96"/>
            <p:cNvSpPr/>
            <p:nvPr/>
          </p:nvSpPr>
          <p:spPr>
            <a:xfrm>
              <a:off x="-17041575" y="4058800"/>
              <a:ext cx="49650" cy="49850"/>
            </a:xfrm>
            <a:custGeom>
              <a:avLst/>
              <a:gdLst/>
              <a:ahLst/>
              <a:cxnLst/>
              <a:rect l="l" t="t" r="r" b="b"/>
              <a:pathLst>
                <a:path w="1986" h="1994" extrusionOk="0">
                  <a:moveTo>
                    <a:pt x="989" y="1"/>
                  </a:moveTo>
                  <a:cubicBezTo>
                    <a:pt x="859" y="1"/>
                    <a:pt x="725" y="56"/>
                    <a:pt x="662" y="166"/>
                  </a:cubicBezTo>
                  <a:lnTo>
                    <a:pt x="1" y="1521"/>
                  </a:lnTo>
                  <a:lnTo>
                    <a:pt x="32" y="1521"/>
                  </a:lnTo>
                  <a:lnTo>
                    <a:pt x="977" y="1993"/>
                  </a:lnTo>
                  <a:lnTo>
                    <a:pt x="1954" y="1521"/>
                  </a:lnTo>
                  <a:lnTo>
                    <a:pt x="1985" y="1521"/>
                  </a:lnTo>
                  <a:lnTo>
                    <a:pt x="1292" y="166"/>
                  </a:lnTo>
                  <a:cubicBezTo>
                    <a:pt x="1245" y="56"/>
                    <a:pt x="1119" y="1"/>
                    <a:pt x="98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70" name="Google Shape;9170;p96"/>
            <p:cNvSpPr/>
            <p:nvPr/>
          </p:nvSpPr>
          <p:spPr>
            <a:xfrm>
              <a:off x="-17041575" y="4312625"/>
              <a:ext cx="49650" cy="50225"/>
            </a:xfrm>
            <a:custGeom>
              <a:avLst/>
              <a:gdLst/>
              <a:ahLst/>
              <a:cxnLst/>
              <a:rect l="l" t="t" r="r" b="b"/>
              <a:pathLst>
                <a:path w="1986" h="2009" extrusionOk="0">
                  <a:moveTo>
                    <a:pt x="977" y="0"/>
                  </a:moveTo>
                  <a:lnTo>
                    <a:pt x="32" y="473"/>
                  </a:lnTo>
                  <a:lnTo>
                    <a:pt x="1" y="473"/>
                  </a:lnTo>
                  <a:lnTo>
                    <a:pt x="662" y="1796"/>
                  </a:lnTo>
                  <a:cubicBezTo>
                    <a:pt x="757" y="1938"/>
                    <a:pt x="891" y="2009"/>
                    <a:pt x="1013" y="2009"/>
                  </a:cubicBezTo>
                  <a:cubicBezTo>
                    <a:pt x="1135" y="2009"/>
                    <a:pt x="1245" y="1938"/>
                    <a:pt x="1292" y="1796"/>
                  </a:cubicBezTo>
                  <a:lnTo>
                    <a:pt x="1985" y="473"/>
                  </a:lnTo>
                  <a:lnTo>
                    <a:pt x="1954" y="473"/>
                  </a:lnTo>
                  <a:lnTo>
                    <a:pt x="977"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71" name="Google Shape;9171;p96"/>
            <p:cNvSpPr/>
            <p:nvPr/>
          </p:nvSpPr>
          <p:spPr>
            <a:xfrm>
              <a:off x="-17170750" y="4186600"/>
              <a:ext cx="52800" cy="48075"/>
            </a:xfrm>
            <a:custGeom>
              <a:avLst/>
              <a:gdLst/>
              <a:ahLst/>
              <a:cxnLst/>
              <a:rect l="l" t="t" r="r" b="b"/>
              <a:pathLst>
                <a:path w="2112" h="1923" extrusionOk="0">
                  <a:moveTo>
                    <a:pt x="1639" y="0"/>
                  </a:moveTo>
                  <a:lnTo>
                    <a:pt x="284" y="630"/>
                  </a:lnTo>
                  <a:cubicBezTo>
                    <a:pt x="1" y="788"/>
                    <a:pt x="1" y="1135"/>
                    <a:pt x="284" y="1261"/>
                  </a:cubicBezTo>
                  <a:lnTo>
                    <a:pt x="1639" y="1922"/>
                  </a:lnTo>
                  <a:lnTo>
                    <a:pt x="1639" y="1891"/>
                  </a:lnTo>
                  <a:lnTo>
                    <a:pt x="2112" y="946"/>
                  </a:lnTo>
                  <a:lnTo>
                    <a:pt x="1639"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72" name="Google Shape;9172;p96"/>
            <p:cNvSpPr/>
            <p:nvPr/>
          </p:nvSpPr>
          <p:spPr>
            <a:xfrm>
              <a:off x="-16914775" y="4185025"/>
              <a:ext cx="52800" cy="49650"/>
            </a:xfrm>
            <a:custGeom>
              <a:avLst/>
              <a:gdLst/>
              <a:ahLst/>
              <a:cxnLst/>
              <a:rect l="l" t="t" r="r" b="b"/>
              <a:pathLst>
                <a:path w="2112" h="1986" extrusionOk="0">
                  <a:moveTo>
                    <a:pt x="474" y="0"/>
                  </a:moveTo>
                  <a:lnTo>
                    <a:pt x="474" y="63"/>
                  </a:lnTo>
                  <a:lnTo>
                    <a:pt x="1" y="1009"/>
                  </a:lnTo>
                  <a:lnTo>
                    <a:pt x="474" y="1954"/>
                  </a:lnTo>
                  <a:lnTo>
                    <a:pt x="474" y="1985"/>
                  </a:lnTo>
                  <a:lnTo>
                    <a:pt x="1828" y="1324"/>
                  </a:lnTo>
                  <a:cubicBezTo>
                    <a:pt x="2112" y="1198"/>
                    <a:pt x="2112" y="851"/>
                    <a:pt x="1828" y="693"/>
                  </a:cubicBezTo>
                  <a:lnTo>
                    <a:pt x="474"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73" name="Google Shape;9173;p96"/>
            <p:cNvSpPr/>
            <p:nvPr/>
          </p:nvSpPr>
          <p:spPr>
            <a:xfrm>
              <a:off x="-17127800" y="4273225"/>
              <a:ext cx="47650" cy="46500"/>
            </a:xfrm>
            <a:custGeom>
              <a:avLst/>
              <a:gdLst/>
              <a:ahLst/>
              <a:cxnLst/>
              <a:rect l="l" t="t" r="r" b="b"/>
              <a:pathLst>
                <a:path w="1906" h="1860" extrusionOk="0">
                  <a:moveTo>
                    <a:pt x="551" y="1"/>
                  </a:moveTo>
                  <a:lnTo>
                    <a:pt x="79" y="1419"/>
                  </a:lnTo>
                  <a:cubicBezTo>
                    <a:pt x="0" y="1628"/>
                    <a:pt x="183" y="1859"/>
                    <a:pt x="373" y="1859"/>
                  </a:cubicBezTo>
                  <a:cubicBezTo>
                    <a:pt x="412" y="1859"/>
                    <a:pt x="451" y="1850"/>
                    <a:pt x="488" y="1828"/>
                  </a:cubicBezTo>
                  <a:lnTo>
                    <a:pt x="1906" y="1356"/>
                  </a:lnTo>
                  <a:lnTo>
                    <a:pt x="1906" y="1324"/>
                  </a:lnTo>
                  <a:lnTo>
                    <a:pt x="1591" y="347"/>
                  </a:lnTo>
                  <a:lnTo>
                    <a:pt x="583"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74" name="Google Shape;9174;p96"/>
            <p:cNvSpPr/>
            <p:nvPr/>
          </p:nvSpPr>
          <p:spPr>
            <a:xfrm>
              <a:off x="-16952575" y="4100775"/>
              <a:ext cx="47675" cy="47250"/>
            </a:xfrm>
            <a:custGeom>
              <a:avLst/>
              <a:gdLst/>
              <a:ahLst/>
              <a:cxnLst/>
              <a:rect l="l" t="t" r="r" b="b"/>
              <a:pathLst>
                <a:path w="1907" h="1890" extrusionOk="0">
                  <a:moveTo>
                    <a:pt x="1544" y="0"/>
                  </a:moveTo>
                  <a:cubicBezTo>
                    <a:pt x="1503" y="0"/>
                    <a:pt x="1461" y="10"/>
                    <a:pt x="1418" y="31"/>
                  </a:cubicBezTo>
                  <a:lnTo>
                    <a:pt x="1" y="503"/>
                  </a:lnTo>
                  <a:lnTo>
                    <a:pt x="1" y="535"/>
                  </a:lnTo>
                  <a:lnTo>
                    <a:pt x="316" y="1543"/>
                  </a:lnTo>
                  <a:lnTo>
                    <a:pt x="1324" y="1890"/>
                  </a:lnTo>
                  <a:lnTo>
                    <a:pt x="1355" y="1890"/>
                  </a:lnTo>
                  <a:lnTo>
                    <a:pt x="1828" y="472"/>
                  </a:lnTo>
                  <a:cubicBezTo>
                    <a:pt x="1907" y="236"/>
                    <a:pt x="1745" y="0"/>
                    <a:pt x="1544"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75" name="Google Shape;9175;p96"/>
            <p:cNvSpPr/>
            <p:nvPr/>
          </p:nvSpPr>
          <p:spPr>
            <a:xfrm>
              <a:off x="-16954150" y="4273225"/>
              <a:ext cx="49200" cy="47800"/>
            </a:xfrm>
            <a:custGeom>
              <a:avLst/>
              <a:gdLst/>
              <a:ahLst/>
              <a:cxnLst/>
              <a:rect l="l" t="t" r="r" b="b"/>
              <a:pathLst>
                <a:path w="1968" h="1912" extrusionOk="0">
                  <a:moveTo>
                    <a:pt x="1387" y="1"/>
                  </a:moveTo>
                  <a:lnTo>
                    <a:pt x="379" y="347"/>
                  </a:lnTo>
                  <a:lnTo>
                    <a:pt x="1" y="1356"/>
                  </a:lnTo>
                  <a:lnTo>
                    <a:pt x="1" y="1419"/>
                  </a:lnTo>
                  <a:lnTo>
                    <a:pt x="1418" y="1891"/>
                  </a:lnTo>
                  <a:cubicBezTo>
                    <a:pt x="1460" y="1905"/>
                    <a:pt x="1501" y="1911"/>
                    <a:pt x="1541" y="1911"/>
                  </a:cubicBezTo>
                  <a:cubicBezTo>
                    <a:pt x="1776" y="1911"/>
                    <a:pt x="1967" y="1692"/>
                    <a:pt x="1860" y="1450"/>
                  </a:cubicBezTo>
                  <a:lnTo>
                    <a:pt x="1387"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76" name="Google Shape;9176;p96"/>
            <p:cNvSpPr/>
            <p:nvPr/>
          </p:nvSpPr>
          <p:spPr>
            <a:xfrm>
              <a:off x="-17128625" y="4101275"/>
              <a:ext cx="48475" cy="46750"/>
            </a:xfrm>
            <a:custGeom>
              <a:avLst/>
              <a:gdLst/>
              <a:ahLst/>
              <a:cxnLst/>
              <a:rect l="l" t="t" r="r" b="b"/>
              <a:pathLst>
                <a:path w="1939" h="1870" extrusionOk="0">
                  <a:moveTo>
                    <a:pt x="433" y="0"/>
                  </a:moveTo>
                  <a:cubicBezTo>
                    <a:pt x="209" y="0"/>
                    <a:pt x="0" y="201"/>
                    <a:pt x="112" y="452"/>
                  </a:cubicBezTo>
                  <a:lnTo>
                    <a:pt x="584" y="1870"/>
                  </a:lnTo>
                  <a:lnTo>
                    <a:pt x="1592" y="1523"/>
                  </a:lnTo>
                  <a:lnTo>
                    <a:pt x="1939" y="483"/>
                  </a:lnTo>
                  <a:lnTo>
                    <a:pt x="521" y="11"/>
                  </a:lnTo>
                  <a:cubicBezTo>
                    <a:pt x="492" y="4"/>
                    <a:pt x="462" y="0"/>
                    <a:pt x="433"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77" name="Google Shape;9177;p96"/>
            <p:cNvSpPr/>
            <p:nvPr/>
          </p:nvSpPr>
          <p:spPr>
            <a:xfrm>
              <a:off x="-17043150" y="4183450"/>
              <a:ext cx="52800" cy="52800"/>
            </a:xfrm>
            <a:custGeom>
              <a:avLst/>
              <a:gdLst/>
              <a:ahLst/>
              <a:cxnLst/>
              <a:rect l="l" t="t" r="r" b="b"/>
              <a:pathLst>
                <a:path w="2112" h="2112" extrusionOk="0">
                  <a:moveTo>
                    <a:pt x="1040" y="0"/>
                  </a:moveTo>
                  <a:cubicBezTo>
                    <a:pt x="473" y="0"/>
                    <a:pt x="1" y="473"/>
                    <a:pt x="1" y="1072"/>
                  </a:cubicBezTo>
                  <a:cubicBezTo>
                    <a:pt x="1" y="1639"/>
                    <a:pt x="473" y="2111"/>
                    <a:pt x="1040" y="2111"/>
                  </a:cubicBezTo>
                  <a:cubicBezTo>
                    <a:pt x="1639" y="2111"/>
                    <a:pt x="2112" y="1639"/>
                    <a:pt x="2112" y="1072"/>
                  </a:cubicBezTo>
                  <a:cubicBezTo>
                    <a:pt x="2112" y="504"/>
                    <a:pt x="1639" y="0"/>
                    <a:pt x="104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78" name="Google Shape;9178;p96"/>
            <p:cNvSpPr/>
            <p:nvPr/>
          </p:nvSpPr>
          <p:spPr>
            <a:xfrm>
              <a:off x="-17070725" y="4111975"/>
              <a:ext cx="44925" cy="60475"/>
            </a:xfrm>
            <a:custGeom>
              <a:avLst/>
              <a:gdLst/>
              <a:ahLst/>
              <a:cxnLst/>
              <a:rect l="l" t="t" r="r" b="b"/>
              <a:pathLst>
                <a:path w="1797" h="2419" extrusionOk="0">
                  <a:moveTo>
                    <a:pt x="722" y="0"/>
                  </a:moveTo>
                  <a:cubicBezTo>
                    <a:pt x="663" y="0"/>
                    <a:pt x="600" y="8"/>
                    <a:pt x="537" y="24"/>
                  </a:cubicBezTo>
                  <a:cubicBezTo>
                    <a:pt x="411" y="55"/>
                    <a:pt x="348" y="150"/>
                    <a:pt x="316" y="244"/>
                  </a:cubicBezTo>
                  <a:lnTo>
                    <a:pt x="1" y="1253"/>
                  </a:lnTo>
                  <a:lnTo>
                    <a:pt x="1167" y="2418"/>
                  </a:lnTo>
                  <a:cubicBezTo>
                    <a:pt x="1356" y="2355"/>
                    <a:pt x="1576" y="2229"/>
                    <a:pt x="1797" y="2198"/>
                  </a:cubicBezTo>
                  <a:lnTo>
                    <a:pt x="1797" y="496"/>
                  </a:lnTo>
                  <a:lnTo>
                    <a:pt x="883" y="24"/>
                  </a:lnTo>
                  <a:cubicBezTo>
                    <a:pt x="836" y="8"/>
                    <a:pt x="781" y="0"/>
                    <a:pt x="722"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79" name="Google Shape;9179;p96"/>
            <p:cNvSpPr/>
            <p:nvPr/>
          </p:nvSpPr>
          <p:spPr>
            <a:xfrm>
              <a:off x="-16979350" y="4156675"/>
              <a:ext cx="60675" cy="45700"/>
            </a:xfrm>
            <a:custGeom>
              <a:avLst/>
              <a:gdLst/>
              <a:ahLst/>
              <a:cxnLst/>
              <a:rect l="l" t="t" r="r" b="b"/>
              <a:pathLst>
                <a:path w="2427" h="1828" extrusionOk="0">
                  <a:moveTo>
                    <a:pt x="1166" y="0"/>
                  </a:moveTo>
                  <a:lnTo>
                    <a:pt x="1" y="1166"/>
                  </a:lnTo>
                  <a:cubicBezTo>
                    <a:pt x="127" y="1386"/>
                    <a:pt x="190" y="1575"/>
                    <a:pt x="284" y="1827"/>
                  </a:cubicBezTo>
                  <a:lnTo>
                    <a:pt x="1954" y="1827"/>
                  </a:lnTo>
                  <a:lnTo>
                    <a:pt x="2426" y="914"/>
                  </a:lnTo>
                  <a:cubicBezTo>
                    <a:pt x="2426" y="756"/>
                    <a:pt x="2426" y="630"/>
                    <a:pt x="2395" y="567"/>
                  </a:cubicBezTo>
                  <a:cubicBezTo>
                    <a:pt x="2363" y="441"/>
                    <a:pt x="2269" y="347"/>
                    <a:pt x="2174" y="315"/>
                  </a:cubicBezTo>
                  <a:lnTo>
                    <a:pt x="1166"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80" name="Google Shape;9180;p96"/>
            <p:cNvSpPr/>
            <p:nvPr/>
          </p:nvSpPr>
          <p:spPr>
            <a:xfrm>
              <a:off x="-17116400" y="4155875"/>
              <a:ext cx="63050" cy="44125"/>
            </a:xfrm>
            <a:custGeom>
              <a:avLst/>
              <a:gdLst/>
              <a:ahLst/>
              <a:cxnLst/>
              <a:rect l="l" t="t" r="r" b="b"/>
              <a:pathLst>
                <a:path w="2522" h="1765" extrusionOk="0">
                  <a:moveTo>
                    <a:pt x="1292" y="1"/>
                  </a:moveTo>
                  <a:lnTo>
                    <a:pt x="316" y="316"/>
                  </a:lnTo>
                  <a:cubicBezTo>
                    <a:pt x="190" y="347"/>
                    <a:pt x="127" y="442"/>
                    <a:pt x="95" y="536"/>
                  </a:cubicBezTo>
                  <a:cubicBezTo>
                    <a:pt x="32" y="662"/>
                    <a:pt x="1" y="788"/>
                    <a:pt x="95" y="851"/>
                  </a:cubicBezTo>
                  <a:lnTo>
                    <a:pt x="568" y="1765"/>
                  </a:lnTo>
                  <a:lnTo>
                    <a:pt x="2238" y="1765"/>
                  </a:lnTo>
                  <a:cubicBezTo>
                    <a:pt x="2301" y="1544"/>
                    <a:pt x="2364" y="1324"/>
                    <a:pt x="2521" y="1135"/>
                  </a:cubicBezTo>
                  <a:lnTo>
                    <a:pt x="1292"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81" name="Google Shape;9181;p96"/>
            <p:cNvSpPr/>
            <p:nvPr/>
          </p:nvSpPr>
          <p:spPr>
            <a:xfrm>
              <a:off x="-17007700" y="4112450"/>
              <a:ext cx="44925" cy="60775"/>
            </a:xfrm>
            <a:custGeom>
              <a:avLst/>
              <a:gdLst/>
              <a:ahLst/>
              <a:cxnLst/>
              <a:rect l="l" t="t" r="r" b="b"/>
              <a:pathLst>
                <a:path w="1797" h="2431" extrusionOk="0">
                  <a:moveTo>
                    <a:pt x="1042" y="0"/>
                  </a:moveTo>
                  <a:cubicBezTo>
                    <a:pt x="989" y="0"/>
                    <a:pt x="936" y="10"/>
                    <a:pt x="883" y="36"/>
                  </a:cubicBezTo>
                  <a:lnTo>
                    <a:pt x="0" y="509"/>
                  </a:lnTo>
                  <a:lnTo>
                    <a:pt x="0" y="2179"/>
                  </a:lnTo>
                  <a:cubicBezTo>
                    <a:pt x="221" y="2210"/>
                    <a:pt x="410" y="2273"/>
                    <a:pt x="630" y="2431"/>
                  </a:cubicBezTo>
                  <a:lnTo>
                    <a:pt x="1796" y="1265"/>
                  </a:lnTo>
                  <a:lnTo>
                    <a:pt x="1481" y="288"/>
                  </a:lnTo>
                  <a:cubicBezTo>
                    <a:pt x="1450" y="162"/>
                    <a:pt x="1355" y="68"/>
                    <a:pt x="1261" y="36"/>
                  </a:cubicBezTo>
                  <a:cubicBezTo>
                    <a:pt x="1188" y="18"/>
                    <a:pt x="1115" y="0"/>
                    <a:pt x="1042"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82" name="Google Shape;9182;p96"/>
            <p:cNvSpPr/>
            <p:nvPr/>
          </p:nvSpPr>
          <p:spPr>
            <a:xfrm>
              <a:off x="-17007700" y="4248025"/>
              <a:ext cx="44925" cy="61475"/>
            </a:xfrm>
            <a:custGeom>
              <a:avLst/>
              <a:gdLst/>
              <a:ahLst/>
              <a:cxnLst/>
              <a:rect l="l" t="t" r="r" b="b"/>
              <a:pathLst>
                <a:path w="1797" h="2459" extrusionOk="0">
                  <a:moveTo>
                    <a:pt x="630" y="1"/>
                  </a:moveTo>
                  <a:cubicBezTo>
                    <a:pt x="473" y="95"/>
                    <a:pt x="221" y="221"/>
                    <a:pt x="0" y="253"/>
                  </a:cubicBezTo>
                  <a:lnTo>
                    <a:pt x="0" y="1954"/>
                  </a:lnTo>
                  <a:lnTo>
                    <a:pt x="883" y="2427"/>
                  </a:lnTo>
                  <a:cubicBezTo>
                    <a:pt x="946" y="2458"/>
                    <a:pt x="1009" y="2458"/>
                    <a:pt x="1040" y="2458"/>
                  </a:cubicBezTo>
                  <a:cubicBezTo>
                    <a:pt x="1135" y="2458"/>
                    <a:pt x="1198" y="2427"/>
                    <a:pt x="1261" y="2364"/>
                  </a:cubicBezTo>
                  <a:cubicBezTo>
                    <a:pt x="1324" y="2332"/>
                    <a:pt x="1450" y="2269"/>
                    <a:pt x="1481" y="2175"/>
                  </a:cubicBezTo>
                  <a:lnTo>
                    <a:pt x="1796" y="1198"/>
                  </a:lnTo>
                  <a:lnTo>
                    <a:pt x="630"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83" name="Google Shape;9183;p96"/>
            <p:cNvSpPr/>
            <p:nvPr/>
          </p:nvSpPr>
          <p:spPr>
            <a:xfrm>
              <a:off x="-16980125" y="4219675"/>
              <a:ext cx="61450" cy="45700"/>
            </a:xfrm>
            <a:custGeom>
              <a:avLst/>
              <a:gdLst/>
              <a:ahLst/>
              <a:cxnLst/>
              <a:rect l="l" t="t" r="r" b="b"/>
              <a:pathLst>
                <a:path w="2458" h="1828" extrusionOk="0">
                  <a:moveTo>
                    <a:pt x="252" y="1"/>
                  </a:moveTo>
                  <a:cubicBezTo>
                    <a:pt x="221" y="253"/>
                    <a:pt x="158" y="442"/>
                    <a:pt x="0" y="631"/>
                  </a:cubicBezTo>
                  <a:lnTo>
                    <a:pt x="1166" y="1828"/>
                  </a:lnTo>
                  <a:lnTo>
                    <a:pt x="2142" y="1513"/>
                  </a:lnTo>
                  <a:cubicBezTo>
                    <a:pt x="2268" y="1450"/>
                    <a:pt x="2363" y="1387"/>
                    <a:pt x="2394" y="1261"/>
                  </a:cubicBezTo>
                  <a:cubicBezTo>
                    <a:pt x="2426" y="1135"/>
                    <a:pt x="2457" y="1009"/>
                    <a:pt x="2394" y="946"/>
                  </a:cubicBezTo>
                  <a:lnTo>
                    <a:pt x="1953"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84" name="Google Shape;9184;p96"/>
            <p:cNvSpPr/>
            <p:nvPr/>
          </p:nvSpPr>
          <p:spPr>
            <a:xfrm>
              <a:off x="-17070725" y="4247250"/>
              <a:ext cx="44925" cy="61300"/>
            </a:xfrm>
            <a:custGeom>
              <a:avLst/>
              <a:gdLst/>
              <a:ahLst/>
              <a:cxnLst/>
              <a:rect l="l" t="t" r="r" b="b"/>
              <a:pathLst>
                <a:path w="1797" h="2452" extrusionOk="0">
                  <a:moveTo>
                    <a:pt x="1167" y="0"/>
                  </a:moveTo>
                  <a:lnTo>
                    <a:pt x="1" y="1197"/>
                  </a:lnTo>
                  <a:lnTo>
                    <a:pt x="316" y="2174"/>
                  </a:lnTo>
                  <a:cubicBezTo>
                    <a:pt x="348" y="2300"/>
                    <a:pt x="411" y="2332"/>
                    <a:pt x="505" y="2363"/>
                  </a:cubicBezTo>
                  <a:cubicBezTo>
                    <a:pt x="578" y="2418"/>
                    <a:pt x="641" y="2452"/>
                    <a:pt x="711" y="2452"/>
                  </a:cubicBezTo>
                  <a:cubicBezTo>
                    <a:pt x="762" y="2452"/>
                    <a:pt x="817" y="2434"/>
                    <a:pt x="883" y="2395"/>
                  </a:cubicBezTo>
                  <a:lnTo>
                    <a:pt x="1797" y="1922"/>
                  </a:lnTo>
                  <a:lnTo>
                    <a:pt x="1797" y="284"/>
                  </a:lnTo>
                  <a:cubicBezTo>
                    <a:pt x="1576" y="221"/>
                    <a:pt x="1356" y="158"/>
                    <a:pt x="116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85" name="Google Shape;9185;p96"/>
            <p:cNvSpPr/>
            <p:nvPr/>
          </p:nvSpPr>
          <p:spPr>
            <a:xfrm>
              <a:off x="-17115600" y="4218900"/>
              <a:ext cx="61450" cy="44900"/>
            </a:xfrm>
            <a:custGeom>
              <a:avLst/>
              <a:gdLst/>
              <a:ahLst/>
              <a:cxnLst/>
              <a:rect l="l" t="t" r="r" b="b"/>
              <a:pathLst>
                <a:path w="2458" h="1796" extrusionOk="0">
                  <a:moveTo>
                    <a:pt x="536" y="0"/>
                  </a:moveTo>
                  <a:lnTo>
                    <a:pt x="536" y="32"/>
                  </a:lnTo>
                  <a:lnTo>
                    <a:pt x="63" y="945"/>
                  </a:lnTo>
                  <a:cubicBezTo>
                    <a:pt x="0" y="1071"/>
                    <a:pt x="0" y="1166"/>
                    <a:pt x="63" y="1260"/>
                  </a:cubicBezTo>
                  <a:cubicBezTo>
                    <a:pt x="95" y="1386"/>
                    <a:pt x="158" y="1449"/>
                    <a:pt x="284" y="1481"/>
                  </a:cubicBezTo>
                  <a:lnTo>
                    <a:pt x="1260" y="1796"/>
                  </a:lnTo>
                  <a:lnTo>
                    <a:pt x="2458" y="630"/>
                  </a:lnTo>
                  <a:cubicBezTo>
                    <a:pt x="2332" y="441"/>
                    <a:pt x="2269" y="221"/>
                    <a:pt x="2174"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186" name="Google Shape;9186;p96"/>
          <p:cNvGrpSpPr/>
          <p:nvPr/>
        </p:nvGrpSpPr>
        <p:grpSpPr>
          <a:xfrm>
            <a:off x="7589524" y="4457811"/>
            <a:ext cx="600627" cy="595997"/>
            <a:chOff x="-15688425" y="3707725"/>
            <a:chExt cx="304825" cy="302475"/>
          </a:xfrm>
        </p:grpSpPr>
        <p:sp>
          <p:nvSpPr>
            <p:cNvPr id="9187" name="Google Shape;9187;p96"/>
            <p:cNvSpPr/>
            <p:nvPr/>
          </p:nvSpPr>
          <p:spPr>
            <a:xfrm>
              <a:off x="-15687650" y="3884950"/>
              <a:ext cx="304050" cy="125250"/>
            </a:xfrm>
            <a:custGeom>
              <a:avLst/>
              <a:gdLst/>
              <a:ahLst/>
              <a:cxnLst/>
              <a:rect l="l" t="t" r="r" b="b"/>
              <a:pathLst>
                <a:path w="12162" h="5010" extrusionOk="0">
                  <a:moveTo>
                    <a:pt x="347" y="0"/>
                  </a:moveTo>
                  <a:cubicBezTo>
                    <a:pt x="158" y="0"/>
                    <a:pt x="1" y="158"/>
                    <a:pt x="1" y="347"/>
                  </a:cubicBezTo>
                  <a:cubicBezTo>
                    <a:pt x="1" y="567"/>
                    <a:pt x="158" y="725"/>
                    <a:pt x="347" y="725"/>
                  </a:cubicBezTo>
                  <a:lnTo>
                    <a:pt x="851" y="725"/>
                  </a:lnTo>
                  <a:lnTo>
                    <a:pt x="1481" y="1922"/>
                  </a:lnTo>
                  <a:cubicBezTo>
                    <a:pt x="1576" y="2048"/>
                    <a:pt x="1702" y="2142"/>
                    <a:pt x="1796" y="2142"/>
                  </a:cubicBezTo>
                  <a:lnTo>
                    <a:pt x="3057" y="2142"/>
                  </a:lnTo>
                  <a:lnTo>
                    <a:pt x="3624" y="2835"/>
                  </a:lnTo>
                  <a:lnTo>
                    <a:pt x="6113" y="2835"/>
                  </a:lnTo>
                  <a:cubicBezTo>
                    <a:pt x="6302" y="2835"/>
                    <a:pt x="6459" y="2993"/>
                    <a:pt x="6459" y="3182"/>
                  </a:cubicBezTo>
                  <a:cubicBezTo>
                    <a:pt x="6459" y="3403"/>
                    <a:pt x="6302" y="3560"/>
                    <a:pt x="6113" y="3560"/>
                  </a:cubicBezTo>
                  <a:lnTo>
                    <a:pt x="4128" y="3560"/>
                  </a:lnTo>
                  <a:lnTo>
                    <a:pt x="5073" y="4852"/>
                  </a:lnTo>
                  <a:cubicBezTo>
                    <a:pt x="5168" y="4915"/>
                    <a:pt x="5231" y="5009"/>
                    <a:pt x="5357" y="5009"/>
                  </a:cubicBezTo>
                  <a:lnTo>
                    <a:pt x="6774" y="5009"/>
                  </a:lnTo>
                  <a:cubicBezTo>
                    <a:pt x="6900" y="5009"/>
                    <a:pt x="7058" y="4915"/>
                    <a:pt x="7089" y="4820"/>
                  </a:cubicBezTo>
                  <a:lnTo>
                    <a:pt x="7719" y="3560"/>
                  </a:lnTo>
                  <a:lnTo>
                    <a:pt x="8948" y="3560"/>
                  </a:lnTo>
                  <a:cubicBezTo>
                    <a:pt x="9043" y="3560"/>
                    <a:pt x="9169" y="3497"/>
                    <a:pt x="9200" y="3403"/>
                  </a:cubicBezTo>
                  <a:lnTo>
                    <a:pt x="10145" y="2079"/>
                  </a:lnTo>
                  <a:lnTo>
                    <a:pt x="8948" y="2079"/>
                  </a:lnTo>
                  <a:lnTo>
                    <a:pt x="8948" y="2142"/>
                  </a:lnTo>
                  <a:cubicBezTo>
                    <a:pt x="8728" y="2142"/>
                    <a:pt x="8570" y="1985"/>
                    <a:pt x="8570" y="1764"/>
                  </a:cubicBezTo>
                  <a:cubicBezTo>
                    <a:pt x="8570" y="1575"/>
                    <a:pt x="8728" y="1418"/>
                    <a:pt x="8948" y="1418"/>
                  </a:cubicBezTo>
                  <a:lnTo>
                    <a:pt x="10712" y="1418"/>
                  </a:lnTo>
                  <a:lnTo>
                    <a:pt x="11248" y="725"/>
                  </a:lnTo>
                  <a:lnTo>
                    <a:pt x="11815" y="725"/>
                  </a:lnTo>
                  <a:cubicBezTo>
                    <a:pt x="12004" y="725"/>
                    <a:pt x="12162" y="567"/>
                    <a:pt x="12162" y="347"/>
                  </a:cubicBezTo>
                  <a:cubicBezTo>
                    <a:pt x="12162" y="158"/>
                    <a:pt x="12004" y="0"/>
                    <a:pt x="11815"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88" name="Google Shape;9188;p96"/>
            <p:cNvSpPr/>
            <p:nvPr/>
          </p:nvSpPr>
          <p:spPr>
            <a:xfrm>
              <a:off x="-15634875" y="3956600"/>
              <a:ext cx="49650" cy="18150"/>
            </a:xfrm>
            <a:custGeom>
              <a:avLst/>
              <a:gdLst/>
              <a:ahLst/>
              <a:cxnLst/>
              <a:rect l="l" t="t" r="r" b="b"/>
              <a:pathLst>
                <a:path w="1986" h="726" extrusionOk="0">
                  <a:moveTo>
                    <a:pt x="379" y="1"/>
                  </a:moveTo>
                  <a:cubicBezTo>
                    <a:pt x="158" y="1"/>
                    <a:pt x="1" y="158"/>
                    <a:pt x="1" y="348"/>
                  </a:cubicBezTo>
                  <a:cubicBezTo>
                    <a:pt x="1" y="568"/>
                    <a:pt x="158" y="726"/>
                    <a:pt x="379" y="726"/>
                  </a:cubicBezTo>
                  <a:lnTo>
                    <a:pt x="1985" y="726"/>
                  </a:lnTo>
                  <a:lnTo>
                    <a:pt x="1418"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89" name="Google Shape;9189;p96"/>
            <p:cNvSpPr/>
            <p:nvPr/>
          </p:nvSpPr>
          <p:spPr>
            <a:xfrm>
              <a:off x="-15434025" y="3920375"/>
              <a:ext cx="31525" cy="18150"/>
            </a:xfrm>
            <a:custGeom>
              <a:avLst/>
              <a:gdLst/>
              <a:ahLst/>
              <a:cxnLst/>
              <a:rect l="l" t="t" r="r" b="b"/>
              <a:pathLst>
                <a:path w="1261" h="726" extrusionOk="0">
                  <a:moveTo>
                    <a:pt x="567" y="1"/>
                  </a:moveTo>
                  <a:lnTo>
                    <a:pt x="0" y="725"/>
                  </a:lnTo>
                  <a:lnTo>
                    <a:pt x="914" y="725"/>
                  </a:lnTo>
                  <a:cubicBezTo>
                    <a:pt x="1103" y="725"/>
                    <a:pt x="1261" y="568"/>
                    <a:pt x="1261" y="347"/>
                  </a:cubicBezTo>
                  <a:cubicBezTo>
                    <a:pt x="1261" y="158"/>
                    <a:pt x="1103" y="1"/>
                    <a:pt x="914"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90" name="Google Shape;9190;p96"/>
            <p:cNvSpPr/>
            <p:nvPr/>
          </p:nvSpPr>
          <p:spPr>
            <a:xfrm>
              <a:off x="-15436400" y="3974725"/>
              <a:ext cx="52800" cy="17350"/>
            </a:xfrm>
            <a:custGeom>
              <a:avLst/>
              <a:gdLst/>
              <a:ahLst/>
              <a:cxnLst/>
              <a:rect l="l" t="t" r="r" b="b"/>
              <a:pathLst>
                <a:path w="2112" h="694" extrusionOk="0">
                  <a:moveTo>
                    <a:pt x="347" y="1"/>
                  </a:moveTo>
                  <a:cubicBezTo>
                    <a:pt x="158" y="1"/>
                    <a:pt x="1" y="158"/>
                    <a:pt x="1" y="347"/>
                  </a:cubicBezTo>
                  <a:cubicBezTo>
                    <a:pt x="1" y="536"/>
                    <a:pt x="158" y="694"/>
                    <a:pt x="347" y="694"/>
                  </a:cubicBezTo>
                  <a:lnTo>
                    <a:pt x="1765" y="694"/>
                  </a:lnTo>
                  <a:cubicBezTo>
                    <a:pt x="1954" y="694"/>
                    <a:pt x="2112" y="536"/>
                    <a:pt x="2112" y="347"/>
                  </a:cubicBezTo>
                  <a:cubicBezTo>
                    <a:pt x="2112" y="158"/>
                    <a:pt x="1954" y="1"/>
                    <a:pt x="176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91" name="Google Shape;9191;p96"/>
            <p:cNvSpPr/>
            <p:nvPr/>
          </p:nvSpPr>
          <p:spPr>
            <a:xfrm>
              <a:off x="-15688425" y="3992050"/>
              <a:ext cx="54350" cy="18150"/>
            </a:xfrm>
            <a:custGeom>
              <a:avLst/>
              <a:gdLst/>
              <a:ahLst/>
              <a:cxnLst/>
              <a:rect l="l" t="t" r="r" b="b"/>
              <a:pathLst>
                <a:path w="2174" h="726" extrusionOk="0">
                  <a:moveTo>
                    <a:pt x="347" y="1"/>
                  </a:moveTo>
                  <a:cubicBezTo>
                    <a:pt x="158" y="1"/>
                    <a:pt x="0" y="158"/>
                    <a:pt x="0" y="379"/>
                  </a:cubicBezTo>
                  <a:cubicBezTo>
                    <a:pt x="0" y="568"/>
                    <a:pt x="158" y="725"/>
                    <a:pt x="347" y="725"/>
                  </a:cubicBezTo>
                  <a:lnTo>
                    <a:pt x="1796" y="725"/>
                  </a:lnTo>
                  <a:cubicBezTo>
                    <a:pt x="1985" y="725"/>
                    <a:pt x="2174" y="568"/>
                    <a:pt x="2174" y="379"/>
                  </a:cubicBezTo>
                  <a:cubicBezTo>
                    <a:pt x="2174" y="158"/>
                    <a:pt x="1985" y="1"/>
                    <a:pt x="179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92" name="Google Shape;9192;p96"/>
            <p:cNvSpPr/>
            <p:nvPr/>
          </p:nvSpPr>
          <p:spPr>
            <a:xfrm>
              <a:off x="-15664800" y="3707725"/>
              <a:ext cx="252850" cy="161475"/>
            </a:xfrm>
            <a:custGeom>
              <a:avLst/>
              <a:gdLst/>
              <a:ahLst/>
              <a:cxnLst/>
              <a:rect l="l" t="t" r="r" b="b"/>
              <a:pathLst>
                <a:path w="10114" h="6459" extrusionOk="0">
                  <a:moveTo>
                    <a:pt x="4443" y="0"/>
                  </a:moveTo>
                  <a:cubicBezTo>
                    <a:pt x="4285" y="0"/>
                    <a:pt x="4159" y="95"/>
                    <a:pt x="4096" y="252"/>
                  </a:cubicBezTo>
                  <a:lnTo>
                    <a:pt x="3686" y="1450"/>
                  </a:lnTo>
                  <a:lnTo>
                    <a:pt x="5136" y="1450"/>
                  </a:lnTo>
                  <a:cubicBezTo>
                    <a:pt x="5356" y="1450"/>
                    <a:pt x="5514" y="1607"/>
                    <a:pt x="5514" y="1828"/>
                  </a:cubicBezTo>
                  <a:cubicBezTo>
                    <a:pt x="5514" y="2017"/>
                    <a:pt x="5356" y="2174"/>
                    <a:pt x="5136" y="2174"/>
                  </a:cubicBezTo>
                  <a:lnTo>
                    <a:pt x="2993" y="2174"/>
                  </a:lnTo>
                  <a:cubicBezTo>
                    <a:pt x="2867" y="2174"/>
                    <a:pt x="2710" y="2237"/>
                    <a:pt x="2678" y="2363"/>
                  </a:cubicBezTo>
                  <a:lnTo>
                    <a:pt x="1985" y="3718"/>
                  </a:lnTo>
                  <a:lnTo>
                    <a:pt x="662" y="4380"/>
                  </a:lnTo>
                  <a:cubicBezTo>
                    <a:pt x="567" y="4411"/>
                    <a:pt x="504" y="4506"/>
                    <a:pt x="473" y="4600"/>
                  </a:cubicBezTo>
                  <a:lnTo>
                    <a:pt x="0" y="6459"/>
                  </a:lnTo>
                  <a:lnTo>
                    <a:pt x="3497" y="6459"/>
                  </a:lnTo>
                  <a:lnTo>
                    <a:pt x="4096" y="3813"/>
                  </a:lnTo>
                  <a:cubicBezTo>
                    <a:pt x="4122" y="3657"/>
                    <a:pt x="4255" y="3544"/>
                    <a:pt x="4406" y="3544"/>
                  </a:cubicBezTo>
                  <a:cubicBezTo>
                    <a:pt x="4439" y="3544"/>
                    <a:pt x="4472" y="3549"/>
                    <a:pt x="4506" y="3560"/>
                  </a:cubicBezTo>
                  <a:cubicBezTo>
                    <a:pt x="4726" y="3592"/>
                    <a:pt x="4821" y="3781"/>
                    <a:pt x="4789" y="3970"/>
                  </a:cubicBezTo>
                  <a:lnTo>
                    <a:pt x="4317" y="6427"/>
                  </a:lnTo>
                  <a:lnTo>
                    <a:pt x="5860" y="6427"/>
                  </a:lnTo>
                  <a:lnTo>
                    <a:pt x="5545" y="5482"/>
                  </a:lnTo>
                  <a:cubicBezTo>
                    <a:pt x="5451" y="5293"/>
                    <a:pt x="5577" y="5073"/>
                    <a:pt x="5766" y="5041"/>
                  </a:cubicBezTo>
                  <a:cubicBezTo>
                    <a:pt x="5811" y="5028"/>
                    <a:pt x="5855" y="5022"/>
                    <a:pt x="5896" y="5022"/>
                  </a:cubicBezTo>
                  <a:cubicBezTo>
                    <a:pt x="6057" y="5022"/>
                    <a:pt x="6182" y="5118"/>
                    <a:pt x="6207" y="5293"/>
                  </a:cubicBezTo>
                  <a:lnTo>
                    <a:pt x="6616" y="6459"/>
                  </a:lnTo>
                  <a:lnTo>
                    <a:pt x="10113" y="6459"/>
                  </a:lnTo>
                  <a:lnTo>
                    <a:pt x="9042" y="3813"/>
                  </a:lnTo>
                  <a:cubicBezTo>
                    <a:pt x="9011" y="3750"/>
                    <a:pt x="8979" y="3655"/>
                    <a:pt x="8885" y="3623"/>
                  </a:cubicBezTo>
                  <a:lnTo>
                    <a:pt x="7562" y="2962"/>
                  </a:lnTo>
                  <a:lnTo>
                    <a:pt x="6175" y="189"/>
                  </a:lnTo>
                  <a:cubicBezTo>
                    <a:pt x="6081" y="95"/>
                    <a:pt x="5986" y="0"/>
                    <a:pt x="586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193" name="Google Shape;9193;p96"/>
          <p:cNvGrpSpPr/>
          <p:nvPr/>
        </p:nvGrpSpPr>
        <p:grpSpPr>
          <a:xfrm>
            <a:off x="2448401" y="2253922"/>
            <a:ext cx="602204" cy="596785"/>
            <a:chOff x="-20572500" y="3319025"/>
            <a:chExt cx="305625" cy="302875"/>
          </a:xfrm>
        </p:grpSpPr>
        <p:sp>
          <p:nvSpPr>
            <p:cNvPr id="9194" name="Google Shape;9194;p96"/>
            <p:cNvSpPr/>
            <p:nvPr/>
          </p:nvSpPr>
          <p:spPr>
            <a:xfrm>
              <a:off x="-20429150" y="3569900"/>
              <a:ext cx="18150" cy="52000"/>
            </a:xfrm>
            <a:custGeom>
              <a:avLst/>
              <a:gdLst/>
              <a:ahLst/>
              <a:cxnLst/>
              <a:rect l="l" t="t" r="r" b="b"/>
              <a:pathLst>
                <a:path w="726" h="2080" extrusionOk="0">
                  <a:moveTo>
                    <a:pt x="347" y="0"/>
                  </a:moveTo>
                  <a:lnTo>
                    <a:pt x="1" y="126"/>
                  </a:lnTo>
                  <a:lnTo>
                    <a:pt x="1" y="1733"/>
                  </a:lnTo>
                  <a:cubicBezTo>
                    <a:pt x="1" y="1922"/>
                    <a:pt x="158" y="2079"/>
                    <a:pt x="347" y="2079"/>
                  </a:cubicBezTo>
                  <a:cubicBezTo>
                    <a:pt x="568" y="2079"/>
                    <a:pt x="725" y="1922"/>
                    <a:pt x="725" y="1733"/>
                  </a:cubicBezTo>
                  <a:lnTo>
                    <a:pt x="725" y="126"/>
                  </a:lnTo>
                  <a:lnTo>
                    <a:pt x="347"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95" name="Google Shape;9195;p96"/>
            <p:cNvSpPr/>
            <p:nvPr/>
          </p:nvSpPr>
          <p:spPr>
            <a:xfrm>
              <a:off x="-20572500" y="3319025"/>
              <a:ext cx="305625" cy="267350"/>
            </a:xfrm>
            <a:custGeom>
              <a:avLst/>
              <a:gdLst/>
              <a:ahLst/>
              <a:cxnLst/>
              <a:rect l="l" t="t" r="r" b="b"/>
              <a:pathLst>
                <a:path w="12225" h="10694" extrusionOk="0">
                  <a:moveTo>
                    <a:pt x="6097" y="1"/>
                  </a:moveTo>
                  <a:cubicBezTo>
                    <a:pt x="5979" y="1"/>
                    <a:pt x="5861" y="48"/>
                    <a:pt x="5798" y="143"/>
                  </a:cubicBezTo>
                  <a:lnTo>
                    <a:pt x="5168" y="1119"/>
                  </a:lnTo>
                  <a:cubicBezTo>
                    <a:pt x="4758" y="1749"/>
                    <a:pt x="4034" y="2159"/>
                    <a:pt x="3246" y="2159"/>
                  </a:cubicBezTo>
                  <a:cubicBezTo>
                    <a:pt x="2931" y="2159"/>
                    <a:pt x="2773" y="2537"/>
                    <a:pt x="3025" y="2757"/>
                  </a:cubicBezTo>
                  <a:cubicBezTo>
                    <a:pt x="3593" y="3388"/>
                    <a:pt x="3813" y="4900"/>
                    <a:pt x="3403" y="5813"/>
                  </a:cubicBezTo>
                  <a:cubicBezTo>
                    <a:pt x="2931" y="5656"/>
                    <a:pt x="2490" y="5372"/>
                    <a:pt x="2143" y="5057"/>
                  </a:cubicBezTo>
                  <a:cubicBezTo>
                    <a:pt x="2080" y="4994"/>
                    <a:pt x="2006" y="4966"/>
                    <a:pt x="1932" y="4966"/>
                  </a:cubicBezTo>
                  <a:cubicBezTo>
                    <a:pt x="1823" y="4966"/>
                    <a:pt x="1714" y="5026"/>
                    <a:pt x="1639" y="5120"/>
                  </a:cubicBezTo>
                  <a:cubicBezTo>
                    <a:pt x="1293" y="5624"/>
                    <a:pt x="789" y="6034"/>
                    <a:pt x="221" y="6286"/>
                  </a:cubicBezTo>
                  <a:cubicBezTo>
                    <a:pt x="64" y="6381"/>
                    <a:pt x="1" y="6570"/>
                    <a:pt x="64" y="6759"/>
                  </a:cubicBezTo>
                  <a:cubicBezTo>
                    <a:pt x="284" y="7326"/>
                    <a:pt x="411" y="7956"/>
                    <a:pt x="379" y="8523"/>
                  </a:cubicBezTo>
                  <a:cubicBezTo>
                    <a:pt x="379" y="8743"/>
                    <a:pt x="537" y="8932"/>
                    <a:pt x="726" y="8932"/>
                  </a:cubicBezTo>
                  <a:lnTo>
                    <a:pt x="883" y="8932"/>
                  </a:lnTo>
                  <a:cubicBezTo>
                    <a:pt x="1293" y="8932"/>
                    <a:pt x="1671" y="8964"/>
                    <a:pt x="2049" y="9121"/>
                  </a:cubicBezTo>
                  <a:lnTo>
                    <a:pt x="1482" y="10193"/>
                  </a:lnTo>
                  <a:cubicBezTo>
                    <a:pt x="1349" y="10432"/>
                    <a:pt x="1530" y="10694"/>
                    <a:pt x="1779" y="10694"/>
                  </a:cubicBezTo>
                  <a:cubicBezTo>
                    <a:pt x="1825" y="10694"/>
                    <a:pt x="1874" y="10685"/>
                    <a:pt x="1923" y="10665"/>
                  </a:cubicBezTo>
                  <a:lnTo>
                    <a:pt x="5735" y="9405"/>
                  </a:lnTo>
                  <a:lnTo>
                    <a:pt x="5735" y="9153"/>
                  </a:lnTo>
                  <a:lnTo>
                    <a:pt x="2395" y="7830"/>
                  </a:lnTo>
                  <a:cubicBezTo>
                    <a:pt x="2206" y="7735"/>
                    <a:pt x="2112" y="7546"/>
                    <a:pt x="2206" y="7357"/>
                  </a:cubicBezTo>
                  <a:cubicBezTo>
                    <a:pt x="2252" y="7219"/>
                    <a:pt x="2366" y="7131"/>
                    <a:pt x="2498" y="7131"/>
                  </a:cubicBezTo>
                  <a:cubicBezTo>
                    <a:pt x="2546" y="7131"/>
                    <a:pt x="2597" y="7143"/>
                    <a:pt x="2647" y="7168"/>
                  </a:cubicBezTo>
                  <a:lnTo>
                    <a:pt x="5735" y="8397"/>
                  </a:lnTo>
                  <a:lnTo>
                    <a:pt x="5735" y="3923"/>
                  </a:lnTo>
                  <a:cubicBezTo>
                    <a:pt x="5735" y="3734"/>
                    <a:pt x="5892" y="3577"/>
                    <a:pt x="6081" y="3577"/>
                  </a:cubicBezTo>
                  <a:cubicBezTo>
                    <a:pt x="6302" y="3577"/>
                    <a:pt x="6459" y="3734"/>
                    <a:pt x="6459" y="3923"/>
                  </a:cubicBezTo>
                  <a:lnTo>
                    <a:pt x="6459" y="8397"/>
                  </a:lnTo>
                  <a:lnTo>
                    <a:pt x="9515" y="7168"/>
                  </a:lnTo>
                  <a:cubicBezTo>
                    <a:pt x="9566" y="7143"/>
                    <a:pt x="9619" y="7131"/>
                    <a:pt x="9671" y="7131"/>
                  </a:cubicBezTo>
                  <a:cubicBezTo>
                    <a:pt x="9811" y="7131"/>
                    <a:pt x="9942" y="7219"/>
                    <a:pt x="9988" y="7357"/>
                  </a:cubicBezTo>
                  <a:cubicBezTo>
                    <a:pt x="10083" y="7546"/>
                    <a:pt x="9988" y="7735"/>
                    <a:pt x="9799" y="7830"/>
                  </a:cubicBezTo>
                  <a:lnTo>
                    <a:pt x="6459" y="9153"/>
                  </a:lnTo>
                  <a:lnTo>
                    <a:pt x="6459" y="9405"/>
                  </a:lnTo>
                  <a:lnTo>
                    <a:pt x="10272" y="10665"/>
                  </a:lnTo>
                  <a:cubicBezTo>
                    <a:pt x="10311" y="10685"/>
                    <a:pt x="10352" y="10694"/>
                    <a:pt x="10394" y="10694"/>
                  </a:cubicBezTo>
                  <a:cubicBezTo>
                    <a:pt x="10619" y="10694"/>
                    <a:pt x="10841" y="10432"/>
                    <a:pt x="10681" y="10193"/>
                  </a:cubicBezTo>
                  <a:lnTo>
                    <a:pt x="10146" y="9121"/>
                  </a:lnTo>
                  <a:cubicBezTo>
                    <a:pt x="10492" y="8995"/>
                    <a:pt x="10902" y="8932"/>
                    <a:pt x="11280" y="8932"/>
                  </a:cubicBezTo>
                  <a:lnTo>
                    <a:pt x="11437" y="8932"/>
                  </a:lnTo>
                  <a:cubicBezTo>
                    <a:pt x="11658" y="8932"/>
                    <a:pt x="11847" y="8806"/>
                    <a:pt x="11847" y="8523"/>
                  </a:cubicBezTo>
                  <a:cubicBezTo>
                    <a:pt x="11815" y="7956"/>
                    <a:pt x="11910" y="7326"/>
                    <a:pt x="12162" y="6759"/>
                  </a:cubicBezTo>
                  <a:cubicBezTo>
                    <a:pt x="12225" y="6570"/>
                    <a:pt x="12162" y="6381"/>
                    <a:pt x="12004" y="6286"/>
                  </a:cubicBezTo>
                  <a:cubicBezTo>
                    <a:pt x="11437" y="6034"/>
                    <a:pt x="10933" y="5624"/>
                    <a:pt x="10587" y="5120"/>
                  </a:cubicBezTo>
                  <a:cubicBezTo>
                    <a:pt x="10518" y="5001"/>
                    <a:pt x="10404" y="4946"/>
                    <a:pt x="10293" y="4946"/>
                  </a:cubicBezTo>
                  <a:cubicBezTo>
                    <a:pt x="10200" y="4946"/>
                    <a:pt x="10109" y="4985"/>
                    <a:pt x="10051" y="5057"/>
                  </a:cubicBezTo>
                  <a:cubicBezTo>
                    <a:pt x="9704" y="5372"/>
                    <a:pt x="9263" y="5656"/>
                    <a:pt x="8791" y="5813"/>
                  </a:cubicBezTo>
                  <a:cubicBezTo>
                    <a:pt x="8413" y="4900"/>
                    <a:pt x="8602" y="3325"/>
                    <a:pt x="9200" y="2757"/>
                  </a:cubicBezTo>
                  <a:cubicBezTo>
                    <a:pt x="9421" y="2537"/>
                    <a:pt x="9263" y="2159"/>
                    <a:pt x="8948" y="2159"/>
                  </a:cubicBezTo>
                  <a:cubicBezTo>
                    <a:pt x="8161" y="2159"/>
                    <a:pt x="7468" y="1749"/>
                    <a:pt x="7027" y="1119"/>
                  </a:cubicBezTo>
                  <a:lnTo>
                    <a:pt x="6396" y="143"/>
                  </a:lnTo>
                  <a:cubicBezTo>
                    <a:pt x="6333" y="48"/>
                    <a:pt x="6215" y="1"/>
                    <a:pt x="609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196" name="Google Shape;9196;p96"/>
          <p:cNvGrpSpPr/>
          <p:nvPr/>
        </p:nvGrpSpPr>
        <p:grpSpPr>
          <a:xfrm>
            <a:off x="2449951" y="3073880"/>
            <a:ext cx="599100" cy="434227"/>
            <a:chOff x="-20571700" y="3722875"/>
            <a:chExt cx="304050" cy="220375"/>
          </a:xfrm>
        </p:grpSpPr>
        <p:sp>
          <p:nvSpPr>
            <p:cNvPr id="9197" name="Google Shape;9197;p96"/>
            <p:cNvSpPr/>
            <p:nvPr/>
          </p:nvSpPr>
          <p:spPr>
            <a:xfrm>
              <a:off x="-20333850" y="3728200"/>
              <a:ext cx="66200" cy="35475"/>
            </a:xfrm>
            <a:custGeom>
              <a:avLst/>
              <a:gdLst/>
              <a:ahLst/>
              <a:cxnLst/>
              <a:rect l="l" t="t" r="r" b="b"/>
              <a:pathLst>
                <a:path w="2648" h="1419" extrusionOk="0">
                  <a:moveTo>
                    <a:pt x="2301" y="1"/>
                  </a:moveTo>
                  <a:cubicBezTo>
                    <a:pt x="1324" y="1"/>
                    <a:pt x="411" y="599"/>
                    <a:pt x="1" y="1418"/>
                  </a:cubicBezTo>
                  <a:lnTo>
                    <a:pt x="820" y="1418"/>
                  </a:lnTo>
                  <a:cubicBezTo>
                    <a:pt x="1135" y="1040"/>
                    <a:pt x="1702" y="725"/>
                    <a:pt x="2301" y="725"/>
                  </a:cubicBezTo>
                  <a:cubicBezTo>
                    <a:pt x="2490" y="725"/>
                    <a:pt x="2647" y="568"/>
                    <a:pt x="2647" y="379"/>
                  </a:cubicBezTo>
                  <a:cubicBezTo>
                    <a:pt x="2647" y="158"/>
                    <a:pt x="2490" y="1"/>
                    <a:pt x="230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98" name="Google Shape;9198;p96"/>
            <p:cNvSpPr/>
            <p:nvPr/>
          </p:nvSpPr>
          <p:spPr>
            <a:xfrm>
              <a:off x="-20571700" y="3782550"/>
              <a:ext cx="49650" cy="51225"/>
            </a:xfrm>
            <a:custGeom>
              <a:avLst/>
              <a:gdLst/>
              <a:ahLst/>
              <a:cxnLst/>
              <a:rect l="l" t="t" r="r" b="b"/>
              <a:pathLst>
                <a:path w="1986" h="2049" extrusionOk="0">
                  <a:moveTo>
                    <a:pt x="379" y="0"/>
                  </a:moveTo>
                  <a:cubicBezTo>
                    <a:pt x="189" y="0"/>
                    <a:pt x="32" y="158"/>
                    <a:pt x="32" y="347"/>
                  </a:cubicBezTo>
                  <a:cubicBezTo>
                    <a:pt x="0" y="473"/>
                    <a:pt x="0" y="599"/>
                    <a:pt x="32" y="725"/>
                  </a:cubicBezTo>
                  <a:cubicBezTo>
                    <a:pt x="158" y="1355"/>
                    <a:pt x="662" y="1891"/>
                    <a:pt x="1292" y="2048"/>
                  </a:cubicBezTo>
                  <a:lnTo>
                    <a:pt x="1985"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99" name="Google Shape;9199;p96"/>
            <p:cNvSpPr/>
            <p:nvPr/>
          </p:nvSpPr>
          <p:spPr>
            <a:xfrm>
              <a:off x="-20320450" y="3782550"/>
              <a:ext cx="52800" cy="52800"/>
            </a:xfrm>
            <a:custGeom>
              <a:avLst/>
              <a:gdLst/>
              <a:ahLst/>
              <a:cxnLst/>
              <a:rect l="l" t="t" r="r" b="b"/>
              <a:pathLst>
                <a:path w="2112" h="2112" extrusionOk="0">
                  <a:moveTo>
                    <a:pt x="1040" y="0"/>
                  </a:moveTo>
                  <a:cubicBezTo>
                    <a:pt x="442" y="0"/>
                    <a:pt x="1" y="473"/>
                    <a:pt x="1" y="1072"/>
                  </a:cubicBezTo>
                  <a:cubicBezTo>
                    <a:pt x="1" y="1670"/>
                    <a:pt x="442" y="2111"/>
                    <a:pt x="1040" y="2111"/>
                  </a:cubicBezTo>
                  <a:cubicBezTo>
                    <a:pt x="1639" y="2111"/>
                    <a:pt x="2111" y="1670"/>
                    <a:pt x="2111" y="1072"/>
                  </a:cubicBezTo>
                  <a:cubicBezTo>
                    <a:pt x="2111" y="473"/>
                    <a:pt x="1639" y="0"/>
                    <a:pt x="104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00" name="Google Shape;9200;p96"/>
            <p:cNvSpPr/>
            <p:nvPr/>
          </p:nvSpPr>
          <p:spPr>
            <a:xfrm>
              <a:off x="-20571700" y="3722875"/>
              <a:ext cx="178025" cy="220375"/>
            </a:xfrm>
            <a:custGeom>
              <a:avLst/>
              <a:gdLst/>
              <a:ahLst/>
              <a:cxnLst/>
              <a:rect l="l" t="t" r="r" b="b"/>
              <a:pathLst>
                <a:path w="7121" h="8815" extrusionOk="0">
                  <a:moveTo>
                    <a:pt x="4017" y="1"/>
                  </a:moveTo>
                  <a:cubicBezTo>
                    <a:pt x="3729" y="1"/>
                    <a:pt x="3444" y="168"/>
                    <a:pt x="3340" y="497"/>
                  </a:cubicBezTo>
                  <a:lnTo>
                    <a:pt x="820" y="8090"/>
                  </a:lnTo>
                  <a:lnTo>
                    <a:pt x="347" y="8090"/>
                  </a:lnTo>
                  <a:cubicBezTo>
                    <a:pt x="158" y="8090"/>
                    <a:pt x="0" y="8247"/>
                    <a:pt x="0" y="8436"/>
                  </a:cubicBezTo>
                  <a:cubicBezTo>
                    <a:pt x="0" y="8657"/>
                    <a:pt x="158" y="8814"/>
                    <a:pt x="347" y="8814"/>
                  </a:cubicBezTo>
                  <a:lnTo>
                    <a:pt x="1040" y="8814"/>
                  </a:lnTo>
                  <a:cubicBezTo>
                    <a:pt x="1198" y="8814"/>
                    <a:pt x="1324" y="8720"/>
                    <a:pt x="1418" y="8562"/>
                  </a:cubicBezTo>
                  <a:lnTo>
                    <a:pt x="3781" y="1442"/>
                  </a:lnTo>
                  <a:lnTo>
                    <a:pt x="4285" y="5002"/>
                  </a:lnTo>
                  <a:cubicBezTo>
                    <a:pt x="4348" y="5664"/>
                    <a:pt x="4884" y="6199"/>
                    <a:pt x="5545" y="6294"/>
                  </a:cubicBezTo>
                  <a:cubicBezTo>
                    <a:pt x="5583" y="6297"/>
                    <a:pt x="5620" y="6298"/>
                    <a:pt x="5657" y="6298"/>
                  </a:cubicBezTo>
                  <a:cubicBezTo>
                    <a:pt x="6459" y="6298"/>
                    <a:pt x="7121" y="5659"/>
                    <a:pt x="7121" y="4876"/>
                  </a:cubicBezTo>
                  <a:cubicBezTo>
                    <a:pt x="7121" y="4593"/>
                    <a:pt x="7026" y="4372"/>
                    <a:pt x="6932" y="4120"/>
                  </a:cubicBezTo>
                  <a:lnTo>
                    <a:pt x="4632" y="340"/>
                  </a:lnTo>
                  <a:cubicBezTo>
                    <a:pt x="4490" y="113"/>
                    <a:pt x="4252" y="1"/>
                    <a:pt x="401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01" name="Google Shape;9201;p96"/>
            <p:cNvSpPr/>
            <p:nvPr/>
          </p:nvSpPr>
          <p:spPr>
            <a:xfrm>
              <a:off x="-20404725" y="3782550"/>
              <a:ext cx="28375" cy="41775"/>
            </a:xfrm>
            <a:custGeom>
              <a:avLst/>
              <a:gdLst/>
              <a:ahLst/>
              <a:cxnLst/>
              <a:rect l="l" t="t" r="r" b="b"/>
              <a:pathLst>
                <a:path w="1135" h="1671" extrusionOk="0">
                  <a:moveTo>
                    <a:pt x="0" y="0"/>
                  </a:moveTo>
                  <a:lnTo>
                    <a:pt x="820" y="1387"/>
                  </a:lnTo>
                  <a:cubicBezTo>
                    <a:pt x="914" y="1450"/>
                    <a:pt x="914" y="1576"/>
                    <a:pt x="946" y="1670"/>
                  </a:cubicBezTo>
                  <a:cubicBezTo>
                    <a:pt x="1072" y="1513"/>
                    <a:pt x="1135" y="1292"/>
                    <a:pt x="1135" y="1072"/>
                  </a:cubicBezTo>
                  <a:lnTo>
                    <a:pt x="1135"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02" name="Google Shape;9202;p96"/>
            <p:cNvSpPr/>
            <p:nvPr/>
          </p:nvSpPr>
          <p:spPr>
            <a:xfrm>
              <a:off x="-20502400" y="3887300"/>
              <a:ext cx="1600" cy="25"/>
            </a:xfrm>
            <a:custGeom>
              <a:avLst/>
              <a:gdLst/>
              <a:ahLst/>
              <a:cxnLst/>
              <a:rect l="l" t="t" r="r" b="b"/>
              <a:pathLst>
                <a:path w="64" h="1" extrusionOk="0">
                  <a:moveTo>
                    <a:pt x="64" y="1"/>
                  </a:moveTo>
                  <a:cubicBezTo>
                    <a:pt x="1" y="1"/>
                    <a:pt x="1" y="1"/>
                    <a:pt x="64"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03" name="Google Shape;9203;p96"/>
            <p:cNvSpPr/>
            <p:nvPr/>
          </p:nvSpPr>
          <p:spPr>
            <a:xfrm>
              <a:off x="-20500825" y="3782550"/>
              <a:ext cx="220575" cy="159125"/>
            </a:xfrm>
            <a:custGeom>
              <a:avLst/>
              <a:gdLst/>
              <a:ahLst/>
              <a:cxnLst/>
              <a:rect l="l" t="t" r="r" b="b"/>
              <a:pathLst>
                <a:path w="8823" h="6365" extrusionOk="0">
                  <a:moveTo>
                    <a:pt x="5703" y="0"/>
                  </a:moveTo>
                  <a:lnTo>
                    <a:pt x="5703" y="1072"/>
                  </a:lnTo>
                  <a:cubicBezTo>
                    <a:pt x="5703" y="1670"/>
                    <a:pt x="5420" y="2174"/>
                    <a:pt x="4979" y="2489"/>
                  </a:cubicBezTo>
                  <a:cubicBezTo>
                    <a:pt x="4979" y="3655"/>
                    <a:pt x="4034" y="4600"/>
                    <a:pt x="2868" y="4600"/>
                  </a:cubicBezTo>
                  <a:cubicBezTo>
                    <a:pt x="1828" y="4600"/>
                    <a:pt x="946" y="3875"/>
                    <a:pt x="789" y="2836"/>
                  </a:cubicBezTo>
                  <a:cubicBezTo>
                    <a:pt x="694" y="2489"/>
                    <a:pt x="694" y="2395"/>
                    <a:pt x="662" y="2111"/>
                  </a:cubicBezTo>
                  <a:cubicBezTo>
                    <a:pt x="631" y="2206"/>
                    <a:pt x="32" y="4065"/>
                    <a:pt x="1" y="4159"/>
                  </a:cubicBezTo>
                  <a:cubicBezTo>
                    <a:pt x="473" y="4632"/>
                    <a:pt x="1104" y="4947"/>
                    <a:pt x="1797" y="4947"/>
                  </a:cubicBezTo>
                  <a:lnTo>
                    <a:pt x="3971" y="4947"/>
                  </a:lnTo>
                  <a:lnTo>
                    <a:pt x="3687" y="5671"/>
                  </a:lnTo>
                  <a:lnTo>
                    <a:pt x="3214" y="5671"/>
                  </a:lnTo>
                  <a:cubicBezTo>
                    <a:pt x="3025" y="5671"/>
                    <a:pt x="2868" y="5829"/>
                    <a:pt x="2868" y="6018"/>
                  </a:cubicBezTo>
                  <a:cubicBezTo>
                    <a:pt x="2868" y="6207"/>
                    <a:pt x="3025" y="6364"/>
                    <a:pt x="3214" y="6364"/>
                  </a:cubicBezTo>
                  <a:lnTo>
                    <a:pt x="3939" y="6364"/>
                  </a:lnTo>
                  <a:cubicBezTo>
                    <a:pt x="4097" y="6364"/>
                    <a:pt x="4191" y="6301"/>
                    <a:pt x="4254" y="6144"/>
                  </a:cubicBezTo>
                  <a:lnTo>
                    <a:pt x="4727" y="4915"/>
                  </a:lnTo>
                  <a:lnTo>
                    <a:pt x="5924" y="4915"/>
                  </a:lnTo>
                  <a:lnTo>
                    <a:pt x="6396" y="6144"/>
                  </a:lnTo>
                  <a:cubicBezTo>
                    <a:pt x="6459" y="6270"/>
                    <a:pt x="6617" y="6364"/>
                    <a:pt x="6711" y="6364"/>
                  </a:cubicBezTo>
                  <a:lnTo>
                    <a:pt x="7436" y="6364"/>
                  </a:lnTo>
                  <a:cubicBezTo>
                    <a:pt x="7625" y="6364"/>
                    <a:pt x="7783" y="6207"/>
                    <a:pt x="7783" y="6018"/>
                  </a:cubicBezTo>
                  <a:cubicBezTo>
                    <a:pt x="7783" y="5829"/>
                    <a:pt x="7625" y="5671"/>
                    <a:pt x="7436" y="5671"/>
                  </a:cubicBezTo>
                  <a:lnTo>
                    <a:pt x="6963" y="5671"/>
                  </a:lnTo>
                  <a:lnTo>
                    <a:pt x="6680" y="4947"/>
                  </a:lnTo>
                  <a:lnTo>
                    <a:pt x="6743" y="4947"/>
                  </a:lnTo>
                  <a:cubicBezTo>
                    <a:pt x="7310" y="4947"/>
                    <a:pt x="7846" y="4632"/>
                    <a:pt x="8066" y="4128"/>
                  </a:cubicBezTo>
                  <a:lnTo>
                    <a:pt x="8822" y="2710"/>
                  </a:lnTo>
                  <a:lnTo>
                    <a:pt x="8822" y="2710"/>
                  </a:lnTo>
                  <a:cubicBezTo>
                    <a:pt x="8633" y="2804"/>
                    <a:pt x="8381" y="2836"/>
                    <a:pt x="8192" y="2836"/>
                  </a:cubicBezTo>
                  <a:cubicBezTo>
                    <a:pt x="7279" y="2836"/>
                    <a:pt x="6491" y="2048"/>
                    <a:pt x="6491" y="1072"/>
                  </a:cubicBezTo>
                  <a:cubicBezTo>
                    <a:pt x="6491" y="662"/>
                    <a:pt x="6648" y="284"/>
                    <a:pt x="683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204" name="Google Shape;9204;p96"/>
          <p:cNvGrpSpPr/>
          <p:nvPr/>
        </p:nvGrpSpPr>
        <p:grpSpPr>
          <a:xfrm>
            <a:off x="2449188" y="3728371"/>
            <a:ext cx="600627" cy="600627"/>
            <a:chOff x="-20571700" y="4066875"/>
            <a:chExt cx="304825" cy="304825"/>
          </a:xfrm>
        </p:grpSpPr>
        <p:sp>
          <p:nvSpPr>
            <p:cNvPr id="9205" name="Google Shape;9205;p96"/>
            <p:cNvSpPr/>
            <p:nvPr/>
          </p:nvSpPr>
          <p:spPr>
            <a:xfrm>
              <a:off x="-20385825" y="4211025"/>
              <a:ext cx="118950" cy="160675"/>
            </a:xfrm>
            <a:custGeom>
              <a:avLst/>
              <a:gdLst/>
              <a:ahLst/>
              <a:cxnLst/>
              <a:rect l="l" t="t" r="r" b="b"/>
              <a:pathLst>
                <a:path w="4758" h="6427" extrusionOk="0">
                  <a:moveTo>
                    <a:pt x="757" y="0"/>
                  </a:moveTo>
                  <a:cubicBezTo>
                    <a:pt x="473" y="0"/>
                    <a:pt x="221" y="63"/>
                    <a:pt x="1" y="189"/>
                  </a:cubicBezTo>
                  <a:lnTo>
                    <a:pt x="2836" y="6427"/>
                  </a:lnTo>
                  <a:lnTo>
                    <a:pt x="4380" y="6427"/>
                  </a:lnTo>
                  <a:cubicBezTo>
                    <a:pt x="4474" y="6427"/>
                    <a:pt x="4600" y="6332"/>
                    <a:pt x="4695" y="6269"/>
                  </a:cubicBezTo>
                  <a:cubicBezTo>
                    <a:pt x="4758" y="6143"/>
                    <a:pt x="4758" y="6017"/>
                    <a:pt x="4695" y="5891"/>
                  </a:cubicBezTo>
                  <a:lnTo>
                    <a:pt x="2111" y="819"/>
                  </a:lnTo>
                  <a:cubicBezTo>
                    <a:pt x="1891" y="315"/>
                    <a:pt x="1387" y="0"/>
                    <a:pt x="75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06" name="Google Shape;9206;p96"/>
            <p:cNvSpPr/>
            <p:nvPr/>
          </p:nvSpPr>
          <p:spPr>
            <a:xfrm>
              <a:off x="-20412600" y="4084875"/>
              <a:ext cx="109500" cy="89925"/>
            </a:xfrm>
            <a:custGeom>
              <a:avLst/>
              <a:gdLst/>
              <a:ahLst/>
              <a:cxnLst/>
              <a:rect l="l" t="t" r="r" b="b"/>
              <a:pathLst>
                <a:path w="4380" h="3597" extrusionOk="0">
                  <a:moveTo>
                    <a:pt x="2203" y="0"/>
                  </a:moveTo>
                  <a:cubicBezTo>
                    <a:pt x="2118" y="0"/>
                    <a:pt x="2029" y="10"/>
                    <a:pt x="1922" y="37"/>
                  </a:cubicBezTo>
                  <a:cubicBezTo>
                    <a:pt x="1261" y="194"/>
                    <a:pt x="788" y="824"/>
                    <a:pt x="788" y="1486"/>
                  </a:cubicBezTo>
                  <a:cubicBezTo>
                    <a:pt x="284" y="1707"/>
                    <a:pt x="0" y="2211"/>
                    <a:pt x="126" y="2715"/>
                  </a:cubicBezTo>
                  <a:cubicBezTo>
                    <a:pt x="252" y="3219"/>
                    <a:pt x="694" y="3597"/>
                    <a:pt x="1198" y="3597"/>
                  </a:cubicBezTo>
                  <a:lnTo>
                    <a:pt x="3308" y="3597"/>
                  </a:lnTo>
                  <a:cubicBezTo>
                    <a:pt x="3876" y="3597"/>
                    <a:pt x="4380" y="3124"/>
                    <a:pt x="4380" y="2526"/>
                  </a:cubicBezTo>
                  <a:cubicBezTo>
                    <a:pt x="4380" y="2179"/>
                    <a:pt x="4222" y="1801"/>
                    <a:pt x="3813" y="1580"/>
                  </a:cubicBezTo>
                  <a:cubicBezTo>
                    <a:pt x="3718" y="1549"/>
                    <a:pt x="3655" y="1423"/>
                    <a:pt x="3624" y="1297"/>
                  </a:cubicBezTo>
                  <a:cubicBezTo>
                    <a:pt x="3561" y="635"/>
                    <a:pt x="3119" y="194"/>
                    <a:pt x="2552" y="37"/>
                  </a:cubicBezTo>
                  <a:cubicBezTo>
                    <a:pt x="2425" y="19"/>
                    <a:pt x="2319" y="0"/>
                    <a:pt x="2203"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07" name="Google Shape;9207;p96"/>
            <p:cNvSpPr/>
            <p:nvPr/>
          </p:nvSpPr>
          <p:spPr>
            <a:xfrm>
              <a:off x="-20332275" y="4066875"/>
              <a:ext cx="64625" cy="80375"/>
            </a:xfrm>
            <a:custGeom>
              <a:avLst/>
              <a:gdLst/>
              <a:ahLst/>
              <a:cxnLst/>
              <a:rect l="l" t="t" r="r" b="b"/>
              <a:pathLst>
                <a:path w="2585" h="3215" extrusionOk="0">
                  <a:moveTo>
                    <a:pt x="820" y="1"/>
                  </a:moveTo>
                  <a:cubicBezTo>
                    <a:pt x="505" y="1"/>
                    <a:pt x="221" y="95"/>
                    <a:pt x="1" y="253"/>
                  </a:cubicBezTo>
                  <a:cubicBezTo>
                    <a:pt x="253" y="379"/>
                    <a:pt x="505" y="568"/>
                    <a:pt x="726" y="851"/>
                  </a:cubicBezTo>
                  <a:cubicBezTo>
                    <a:pt x="915" y="1103"/>
                    <a:pt x="1072" y="1418"/>
                    <a:pt x="1135" y="1733"/>
                  </a:cubicBezTo>
                  <a:cubicBezTo>
                    <a:pt x="1356" y="1891"/>
                    <a:pt x="1608" y="2174"/>
                    <a:pt x="1702" y="2490"/>
                  </a:cubicBezTo>
                  <a:cubicBezTo>
                    <a:pt x="1797" y="2679"/>
                    <a:pt x="1860" y="2962"/>
                    <a:pt x="1860" y="3214"/>
                  </a:cubicBezTo>
                  <a:cubicBezTo>
                    <a:pt x="2301" y="2899"/>
                    <a:pt x="2584" y="2363"/>
                    <a:pt x="2584" y="1796"/>
                  </a:cubicBezTo>
                  <a:cubicBezTo>
                    <a:pt x="2584" y="788"/>
                    <a:pt x="1797" y="1"/>
                    <a:pt x="82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08" name="Google Shape;9208;p96"/>
            <p:cNvSpPr/>
            <p:nvPr/>
          </p:nvSpPr>
          <p:spPr>
            <a:xfrm>
              <a:off x="-20553575" y="4103900"/>
              <a:ext cx="107925" cy="89025"/>
            </a:xfrm>
            <a:custGeom>
              <a:avLst/>
              <a:gdLst/>
              <a:ahLst/>
              <a:cxnLst/>
              <a:rect l="l" t="t" r="r" b="b"/>
              <a:pathLst>
                <a:path w="4317" h="3561" extrusionOk="0">
                  <a:moveTo>
                    <a:pt x="2174" y="0"/>
                  </a:moveTo>
                  <a:cubicBezTo>
                    <a:pt x="1386" y="0"/>
                    <a:pt x="756" y="630"/>
                    <a:pt x="756" y="1418"/>
                  </a:cubicBezTo>
                  <a:lnTo>
                    <a:pt x="756" y="1481"/>
                  </a:lnTo>
                  <a:cubicBezTo>
                    <a:pt x="284" y="1639"/>
                    <a:pt x="63" y="2048"/>
                    <a:pt x="63" y="2458"/>
                  </a:cubicBezTo>
                  <a:cubicBezTo>
                    <a:pt x="0" y="3088"/>
                    <a:pt x="473" y="3560"/>
                    <a:pt x="1071" y="3560"/>
                  </a:cubicBezTo>
                  <a:lnTo>
                    <a:pt x="3214" y="3560"/>
                  </a:lnTo>
                  <a:cubicBezTo>
                    <a:pt x="3686" y="3560"/>
                    <a:pt x="4159" y="3214"/>
                    <a:pt x="4253" y="2710"/>
                  </a:cubicBezTo>
                  <a:cubicBezTo>
                    <a:pt x="4253" y="2615"/>
                    <a:pt x="4316" y="2552"/>
                    <a:pt x="4316" y="2521"/>
                  </a:cubicBezTo>
                  <a:cubicBezTo>
                    <a:pt x="4316" y="2080"/>
                    <a:pt x="4033" y="1670"/>
                    <a:pt x="3592" y="1481"/>
                  </a:cubicBezTo>
                  <a:cubicBezTo>
                    <a:pt x="3592" y="1135"/>
                    <a:pt x="3529" y="819"/>
                    <a:pt x="3308" y="536"/>
                  </a:cubicBezTo>
                  <a:cubicBezTo>
                    <a:pt x="3056" y="189"/>
                    <a:pt x="2646" y="0"/>
                    <a:pt x="2174"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09" name="Google Shape;9209;p96"/>
            <p:cNvSpPr/>
            <p:nvPr/>
          </p:nvSpPr>
          <p:spPr>
            <a:xfrm>
              <a:off x="-20515000" y="4168475"/>
              <a:ext cx="119750" cy="91400"/>
            </a:xfrm>
            <a:custGeom>
              <a:avLst/>
              <a:gdLst/>
              <a:ahLst/>
              <a:cxnLst/>
              <a:rect l="l" t="t" r="r" b="b"/>
              <a:pathLst>
                <a:path w="4790" h="3656" extrusionOk="0">
                  <a:moveTo>
                    <a:pt x="3435" y="1"/>
                  </a:moveTo>
                  <a:cubicBezTo>
                    <a:pt x="3435" y="316"/>
                    <a:pt x="3372" y="599"/>
                    <a:pt x="3151" y="914"/>
                  </a:cubicBezTo>
                  <a:cubicBezTo>
                    <a:pt x="2773" y="1450"/>
                    <a:pt x="2206" y="1702"/>
                    <a:pt x="1671" y="1702"/>
                  </a:cubicBezTo>
                  <a:lnTo>
                    <a:pt x="473" y="1702"/>
                  </a:lnTo>
                  <a:lnTo>
                    <a:pt x="1" y="2710"/>
                  </a:lnTo>
                  <a:lnTo>
                    <a:pt x="946" y="3655"/>
                  </a:lnTo>
                  <a:lnTo>
                    <a:pt x="2143" y="2490"/>
                  </a:lnTo>
                  <a:cubicBezTo>
                    <a:pt x="2222" y="2411"/>
                    <a:pt x="2309" y="2371"/>
                    <a:pt x="2395" y="2371"/>
                  </a:cubicBezTo>
                  <a:cubicBezTo>
                    <a:pt x="2482" y="2371"/>
                    <a:pt x="2568" y="2411"/>
                    <a:pt x="2647" y="2490"/>
                  </a:cubicBezTo>
                  <a:lnTo>
                    <a:pt x="3844" y="3655"/>
                  </a:lnTo>
                  <a:lnTo>
                    <a:pt x="4790" y="2710"/>
                  </a:lnTo>
                  <a:lnTo>
                    <a:pt x="3718" y="410"/>
                  </a:lnTo>
                  <a:cubicBezTo>
                    <a:pt x="3624" y="253"/>
                    <a:pt x="3561" y="127"/>
                    <a:pt x="343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10" name="Google Shape;9210;p96"/>
            <p:cNvSpPr/>
            <p:nvPr/>
          </p:nvSpPr>
          <p:spPr>
            <a:xfrm>
              <a:off x="-20571700" y="4250400"/>
              <a:ext cx="233950" cy="120525"/>
            </a:xfrm>
            <a:custGeom>
              <a:avLst/>
              <a:gdLst/>
              <a:ahLst/>
              <a:cxnLst/>
              <a:rect l="l" t="t" r="r" b="b"/>
              <a:pathLst>
                <a:path w="9358" h="4821" extrusionOk="0">
                  <a:moveTo>
                    <a:pt x="4695" y="0"/>
                  </a:moveTo>
                  <a:lnTo>
                    <a:pt x="3497" y="1166"/>
                  </a:lnTo>
                  <a:cubicBezTo>
                    <a:pt x="3419" y="1245"/>
                    <a:pt x="3332" y="1284"/>
                    <a:pt x="3245" y="1284"/>
                  </a:cubicBezTo>
                  <a:cubicBezTo>
                    <a:pt x="3159" y="1284"/>
                    <a:pt x="3072" y="1245"/>
                    <a:pt x="2993" y="1166"/>
                  </a:cubicBezTo>
                  <a:lnTo>
                    <a:pt x="1954" y="158"/>
                  </a:lnTo>
                  <a:lnTo>
                    <a:pt x="32" y="4316"/>
                  </a:lnTo>
                  <a:cubicBezTo>
                    <a:pt x="0" y="4442"/>
                    <a:pt x="0" y="4568"/>
                    <a:pt x="63" y="4694"/>
                  </a:cubicBezTo>
                  <a:cubicBezTo>
                    <a:pt x="158" y="4789"/>
                    <a:pt x="252" y="4820"/>
                    <a:pt x="379" y="4820"/>
                  </a:cubicBezTo>
                  <a:lnTo>
                    <a:pt x="8979" y="4820"/>
                  </a:lnTo>
                  <a:cubicBezTo>
                    <a:pt x="9105" y="4820"/>
                    <a:pt x="9200" y="4757"/>
                    <a:pt x="9294" y="4694"/>
                  </a:cubicBezTo>
                  <a:cubicBezTo>
                    <a:pt x="9357" y="4568"/>
                    <a:pt x="9357" y="4442"/>
                    <a:pt x="9326" y="4316"/>
                  </a:cubicBezTo>
                  <a:lnTo>
                    <a:pt x="7341" y="158"/>
                  </a:lnTo>
                  <a:lnTo>
                    <a:pt x="6333" y="1166"/>
                  </a:lnTo>
                  <a:cubicBezTo>
                    <a:pt x="6270" y="1260"/>
                    <a:pt x="6175" y="1292"/>
                    <a:pt x="6112" y="1292"/>
                  </a:cubicBezTo>
                  <a:cubicBezTo>
                    <a:pt x="6018" y="1292"/>
                    <a:pt x="5892" y="1260"/>
                    <a:pt x="5860" y="1166"/>
                  </a:cubicBezTo>
                  <a:lnTo>
                    <a:pt x="4695"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211" name="Google Shape;9211;p96"/>
          <p:cNvGrpSpPr/>
          <p:nvPr/>
        </p:nvGrpSpPr>
        <p:grpSpPr>
          <a:xfrm>
            <a:off x="6138124" y="2251012"/>
            <a:ext cx="605307" cy="602597"/>
            <a:chOff x="-18645175" y="3334200"/>
            <a:chExt cx="307200" cy="305825"/>
          </a:xfrm>
        </p:grpSpPr>
        <p:sp>
          <p:nvSpPr>
            <p:cNvPr id="9212" name="Google Shape;9212;p96"/>
            <p:cNvSpPr/>
            <p:nvPr/>
          </p:nvSpPr>
          <p:spPr>
            <a:xfrm>
              <a:off x="-18627850" y="3424975"/>
              <a:ext cx="289875" cy="215050"/>
            </a:xfrm>
            <a:custGeom>
              <a:avLst/>
              <a:gdLst/>
              <a:ahLst/>
              <a:cxnLst/>
              <a:rect l="l" t="t" r="r" b="b"/>
              <a:pathLst>
                <a:path w="11595" h="8602" extrusionOk="0">
                  <a:moveTo>
                    <a:pt x="7530" y="2111"/>
                  </a:moveTo>
                  <a:cubicBezTo>
                    <a:pt x="7719" y="2111"/>
                    <a:pt x="7877" y="2269"/>
                    <a:pt x="7877" y="2458"/>
                  </a:cubicBezTo>
                  <a:lnTo>
                    <a:pt x="7877" y="4568"/>
                  </a:lnTo>
                  <a:cubicBezTo>
                    <a:pt x="7877" y="4789"/>
                    <a:pt x="7719" y="4946"/>
                    <a:pt x="7530" y="4946"/>
                  </a:cubicBezTo>
                  <a:cubicBezTo>
                    <a:pt x="7341" y="4946"/>
                    <a:pt x="7184" y="4789"/>
                    <a:pt x="7184" y="4568"/>
                  </a:cubicBezTo>
                  <a:lnTo>
                    <a:pt x="7184" y="2458"/>
                  </a:lnTo>
                  <a:cubicBezTo>
                    <a:pt x="7184" y="2269"/>
                    <a:pt x="7341" y="2111"/>
                    <a:pt x="7530" y="2111"/>
                  </a:cubicBezTo>
                  <a:close/>
                  <a:moveTo>
                    <a:pt x="2584" y="0"/>
                  </a:moveTo>
                  <a:cubicBezTo>
                    <a:pt x="2364" y="0"/>
                    <a:pt x="2206" y="158"/>
                    <a:pt x="2206" y="347"/>
                  </a:cubicBezTo>
                  <a:lnTo>
                    <a:pt x="2206" y="1764"/>
                  </a:lnTo>
                  <a:lnTo>
                    <a:pt x="2206" y="2489"/>
                  </a:lnTo>
                  <a:cubicBezTo>
                    <a:pt x="2206" y="2678"/>
                    <a:pt x="2364" y="2836"/>
                    <a:pt x="2584" y="2836"/>
                  </a:cubicBezTo>
                  <a:lnTo>
                    <a:pt x="3624" y="2836"/>
                  </a:lnTo>
                  <a:cubicBezTo>
                    <a:pt x="4821" y="2836"/>
                    <a:pt x="5766" y="3781"/>
                    <a:pt x="5766" y="4978"/>
                  </a:cubicBezTo>
                  <a:cubicBezTo>
                    <a:pt x="5766" y="6144"/>
                    <a:pt x="4821" y="7089"/>
                    <a:pt x="3624" y="7089"/>
                  </a:cubicBezTo>
                  <a:lnTo>
                    <a:pt x="3277" y="7089"/>
                  </a:lnTo>
                  <a:cubicBezTo>
                    <a:pt x="2616" y="7089"/>
                    <a:pt x="1986" y="6931"/>
                    <a:pt x="1387" y="6711"/>
                  </a:cubicBezTo>
                  <a:cubicBezTo>
                    <a:pt x="1072" y="7183"/>
                    <a:pt x="694" y="7593"/>
                    <a:pt x="221" y="7908"/>
                  </a:cubicBezTo>
                  <a:cubicBezTo>
                    <a:pt x="95" y="8002"/>
                    <a:pt x="1" y="8160"/>
                    <a:pt x="64" y="8317"/>
                  </a:cubicBezTo>
                  <a:cubicBezTo>
                    <a:pt x="95" y="8475"/>
                    <a:pt x="253" y="8538"/>
                    <a:pt x="410" y="8538"/>
                  </a:cubicBezTo>
                  <a:lnTo>
                    <a:pt x="3624" y="8538"/>
                  </a:lnTo>
                  <a:lnTo>
                    <a:pt x="3624" y="8191"/>
                  </a:lnTo>
                  <a:cubicBezTo>
                    <a:pt x="3624" y="8002"/>
                    <a:pt x="3781" y="7845"/>
                    <a:pt x="4002" y="7845"/>
                  </a:cubicBezTo>
                  <a:cubicBezTo>
                    <a:pt x="4191" y="7845"/>
                    <a:pt x="4348" y="8002"/>
                    <a:pt x="4348" y="8191"/>
                  </a:cubicBezTo>
                  <a:lnTo>
                    <a:pt x="4348" y="8538"/>
                  </a:lnTo>
                  <a:lnTo>
                    <a:pt x="6522" y="8538"/>
                  </a:lnTo>
                  <a:lnTo>
                    <a:pt x="6522" y="6049"/>
                  </a:lnTo>
                  <a:cubicBezTo>
                    <a:pt x="6522" y="5829"/>
                    <a:pt x="6680" y="5671"/>
                    <a:pt x="6869" y="5671"/>
                  </a:cubicBezTo>
                  <a:cubicBezTo>
                    <a:pt x="7058" y="5671"/>
                    <a:pt x="7215" y="5829"/>
                    <a:pt x="7215" y="6049"/>
                  </a:cubicBezTo>
                  <a:lnTo>
                    <a:pt x="7215" y="8601"/>
                  </a:lnTo>
                  <a:lnTo>
                    <a:pt x="11153" y="8601"/>
                  </a:lnTo>
                  <a:cubicBezTo>
                    <a:pt x="11468" y="8538"/>
                    <a:pt x="11595" y="8128"/>
                    <a:pt x="11311" y="7939"/>
                  </a:cubicBezTo>
                  <a:cubicBezTo>
                    <a:pt x="10208" y="7215"/>
                    <a:pt x="9547" y="5986"/>
                    <a:pt x="9389" y="4726"/>
                  </a:cubicBezTo>
                  <a:lnTo>
                    <a:pt x="10681" y="3434"/>
                  </a:lnTo>
                  <a:cubicBezTo>
                    <a:pt x="10775" y="3371"/>
                    <a:pt x="10807" y="3277"/>
                    <a:pt x="10807" y="3182"/>
                  </a:cubicBezTo>
                  <a:lnTo>
                    <a:pt x="10807" y="1764"/>
                  </a:lnTo>
                  <a:cubicBezTo>
                    <a:pt x="10807" y="1563"/>
                    <a:pt x="10625" y="1422"/>
                    <a:pt x="10440" y="1422"/>
                  </a:cubicBezTo>
                  <a:cubicBezTo>
                    <a:pt x="10394" y="1422"/>
                    <a:pt x="10347" y="1431"/>
                    <a:pt x="10303" y="1449"/>
                  </a:cubicBezTo>
                  <a:lnTo>
                    <a:pt x="9389" y="1922"/>
                  </a:lnTo>
                  <a:lnTo>
                    <a:pt x="9389" y="347"/>
                  </a:lnTo>
                  <a:cubicBezTo>
                    <a:pt x="9389" y="158"/>
                    <a:pt x="9232" y="0"/>
                    <a:pt x="9043" y="0"/>
                  </a:cubicBezTo>
                  <a:lnTo>
                    <a:pt x="6522" y="0"/>
                  </a:lnTo>
                  <a:lnTo>
                    <a:pt x="6522" y="3245"/>
                  </a:lnTo>
                  <a:cubicBezTo>
                    <a:pt x="6522" y="3434"/>
                    <a:pt x="6365" y="3592"/>
                    <a:pt x="6144" y="3592"/>
                  </a:cubicBezTo>
                  <a:cubicBezTo>
                    <a:pt x="5955" y="3592"/>
                    <a:pt x="5798" y="3434"/>
                    <a:pt x="5798" y="3245"/>
                  </a:cubicBezTo>
                  <a:lnTo>
                    <a:pt x="5798" y="0"/>
                  </a:lnTo>
                  <a:lnTo>
                    <a:pt x="4348" y="0"/>
                  </a:lnTo>
                  <a:lnTo>
                    <a:pt x="4348" y="1764"/>
                  </a:lnTo>
                  <a:cubicBezTo>
                    <a:pt x="4348" y="1985"/>
                    <a:pt x="4191" y="2143"/>
                    <a:pt x="4002" y="2143"/>
                  </a:cubicBezTo>
                  <a:cubicBezTo>
                    <a:pt x="3781" y="2143"/>
                    <a:pt x="3624" y="1985"/>
                    <a:pt x="3624" y="1764"/>
                  </a:cubicBezTo>
                  <a:lnTo>
                    <a:pt x="3624"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13" name="Google Shape;9213;p96"/>
            <p:cNvSpPr/>
            <p:nvPr/>
          </p:nvSpPr>
          <p:spPr>
            <a:xfrm>
              <a:off x="-18645175" y="3424975"/>
              <a:ext cx="141800" cy="159900"/>
            </a:xfrm>
            <a:custGeom>
              <a:avLst/>
              <a:gdLst/>
              <a:ahLst/>
              <a:cxnLst/>
              <a:rect l="l" t="t" r="r" b="b"/>
              <a:pathLst>
                <a:path w="5672" h="6396" extrusionOk="0">
                  <a:moveTo>
                    <a:pt x="347" y="0"/>
                  </a:moveTo>
                  <a:cubicBezTo>
                    <a:pt x="158" y="0"/>
                    <a:pt x="1" y="158"/>
                    <a:pt x="1" y="347"/>
                  </a:cubicBezTo>
                  <a:lnTo>
                    <a:pt x="1" y="2489"/>
                  </a:lnTo>
                  <a:cubicBezTo>
                    <a:pt x="1" y="4600"/>
                    <a:pt x="1733" y="6396"/>
                    <a:pt x="3907" y="6396"/>
                  </a:cubicBezTo>
                  <a:lnTo>
                    <a:pt x="4254" y="6396"/>
                  </a:lnTo>
                  <a:cubicBezTo>
                    <a:pt x="5041" y="6396"/>
                    <a:pt x="5671" y="5766"/>
                    <a:pt x="5671" y="4978"/>
                  </a:cubicBezTo>
                  <a:cubicBezTo>
                    <a:pt x="5671" y="4190"/>
                    <a:pt x="5041" y="3560"/>
                    <a:pt x="4254" y="3560"/>
                  </a:cubicBezTo>
                  <a:lnTo>
                    <a:pt x="3183" y="3560"/>
                  </a:lnTo>
                  <a:cubicBezTo>
                    <a:pt x="2584" y="3560"/>
                    <a:pt x="2111" y="3088"/>
                    <a:pt x="2111" y="2489"/>
                  </a:cubicBezTo>
                  <a:lnTo>
                    <a:pt x="2111" y="1764"/>
                  </a:lnTo>
                  <a:cubicBezTo>
                    <a:pt x="2111" y="788"/>
                    <a:pt x="1324" y="0"/>
                    <a:pt x="34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14" name="Google Shape;9214;p96"/>
            <p:cNvSpPr/>
            <p:nvPr/>
          </p:nvSpPr>
          <p:spPr>
            <a:xfrm>
              <a:off x="-18466375" y="3334200"/>
              <a:ext cx="54350" cy="71100"/>
            </a:xfrm>
            <a:custGeom>
              <a:avLst/>
              <a:gdLst/>
              <a:ahLst/>
              <a:cxnLst/>
              <a:rect l="l" t="t" r="r" b="b"/>
              <a:pathLst>
                <a:path w="2174" h="2844" extrusionOk="0">
                  <a:moveTo>
                    <a:pt x="1449" y="0"/>
                  </a:moveTo>
                  <a:cubicBezTo>
                    <a:pt x="1371" y="0"/>
                    <a:pt x="1292" y="24"/>
                    <a:pt x="1229" y="71"/>
                  </a:cubicBezTo>
                  <a:cubicBezTo>
                    <a:pt x="1197" y="103"/>
                    <a:pt x="0" y="953"/>
                    <a:pt x="0" y="2150"/>
                  </a:cubicBezTo>
                  <a:cubicBezTo>
                    <a:pt x="0" y="2403"/>
                    <a:pt x="95" y="2623"/>
                    <a:pt x="158" y="2844"/>
                  </a:cubicBezTo>
                  <a:lnTo>
                    <a:pt x="756" y="2844"/>
                  </a:lnTo>
                  <a:cubicBezTo>
                    <a:pt x="882" y="1898"/>
                    <a:pt x="1386" y="1048"/>
                    <a:pt x="2174" y="544"/>
                  </a:cubicBezTo>
                  <a:cubicBezTo>
                    <a:pt x="1954" y="260"/>
                    <a:pt x="1701" y="71"/>
                    <a:pt x="1670" y="71"/>
                  </a:cubicBezTo>
                  <a:cubicBezTo>
                    <a:pt x="1607" y="24"/>
                    <a:pt x="1528" y="0"/>
                    <a:pt x="1449"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15" name="Google Shape;9215;p96"/>
            <p:cNvSpPr/>
            <p:nvPr/>
          </p:nvSpPr>
          <p:spPr>
            <a:xfrm>
              <a:off x="-18428575" y="3352500"/>
              <a:ext cx="87450" cy="82725"/>
            </a:xfrm>
            <a:custGeom>
              <a:avLst/>
              <a:gdLst/>
              <a:ahLst/>
              <a:cxnLst/>
              <a:rect l="l" t="t" r="r" b="b"/>
              <a:pathLst>
                <a:path w="3498" h="3309" extrusionOk="0">
                  <a:moveTo>
                    <a:pt x="2426" y="1"/>
                  </a:moveTo>
                  <a:cubicBezTo>
                    <a:pt x="1166" y="1"/>
                    <a:pt x="158" y="946"/>
                    <a:pt x="0" y="2112"/>
                  </a:cubicBezTo>
                  <a:lnTo>
                    <a:pt x="1009" y="2112"/>
                  </a:lnTo>
                  <a:cubicBezTo>
                    <a:pt x="1607" y="2112"/>
                    <a:pt x="2080" y="2584"/>
                    <a:pt x="2080" y="3183"/>
                  </a:cubicBezTo>
                  <a:lnTo>
                    <a:pt x="2080" y="3309"/>
                  </a:lnTo>
                  <a:cubicBezTo>
                    <a:pt x="2899" y="2899"/>
                    <a:pt x="3497" y="2049"/>
                    <a:pt x="3497" y="1072"/>
                  </a:cubicBezTo>
                  <a:lnTo>
                    <a:pt x="3497" y="347"/>
                  </a:lnTo>
                  <a:cubicBezTo>
                    <a:pt x="3497" y="158"/>
                    <a:pt x="3340" y="1"/>
                    <a:pt x="315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16" name="Google Shape;9216;p96"/>
            <p:cNvSpPr/>
            <p:nvPr/>
          </p:nvSpPr>
          <p:spPr>
            <a:xfrm>
              <a:off x="-18645175" y="3334400"/>
              <a:ext cx="70900" cy="70900"/>
            </a:xfrm>
            <a:custGeom>
              <a:avLst/>
              <a:gdLst/>
              <a:ahLst/>
              <a:cxnLst/>
              <a:rect l="l" t="t" r="r" b="b"/>
              <a:pathLst>
                <a:path w="2836" h="2836" extrusionOk="0">
                  <a:moveTo>
                    <a:pt x="1765" y="0"/>
                  </a:moveTo>
                  <a:cubicBezTo>
                    <a:pt x="788" y="0"/>
                    <a:pt x="1" y="788"/>
                    <a:pt x="1" y="1796"/>
                  </a:cubicBezTo>
                  <a:lnTo>
                    <a:pt x="1" y="2489"/>
                  </a:lnTo>
                  <a:cubicBezTo>
                    <a:pt x="1" y="2678"/>
                    <a:pt x="158" y="2836"/>
                    <a:pt x="347" y="2836"/>
                  </a:cubicBezTo>
                  <a:lnTo>
                    <a:pt x="1072" y="2836"/>
                  </a:lnTo>
                  <a:cubicBezTo>
                    <a:pt x="2048" y="2836"/>
                    <a:pt x="2836" y="2048"/>
                    <a:pt x="2836" y="1071"/>
                  </a:cubicBezTo>
                  <a:lnTo>
                    <a:pt x="2836" y="347"/>
                  </a:lnTo>
                  <a:cubicBezTo>
                    <a:pt x="2836" y="158"/>
                    <a:pt x="2679" y="0"/>
                    <a:pt x="2489"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217" name="Google Shape;9217;p96"/>
          <p:cNvGrpSpPr/>
          <p:nvPr/>
        </p:nvGrpSpPr>
        <p:grpSpPr>
          <a:xfrm>
            <a:off x="6138912" y="2990653"/>
            <a:ext cx="603731" cy="600676"/>
            <a:chOff x="-18645175" y="3708500"/>
            <a:chExt cx="306400" cy="304850"/>
          </a:xfrm>
        </p:grpSpPr>
        <p:sp>
          <p:nvSpPr>
            <p:cNvPr id="9218" name="Google Shape;9218;p96"/>
            <p:cNvSpPr/>
            <p:nvPr/>
          </p:nvSpPr>
          <p:spPr>
            <a:xfrm>
              <a:off x="-18555375" y="3817200"/>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19" name="Google Shape;9219;p96"/>
            <p:cNvSpPr/>
            <p:nvPr/>
          </p:nvSpPr>
          <p:spPr>
            <a:xfrm>
              <a:off x="-18501825" y="3894000"/>
              <a:ext cx="18150" cy="16950"/>
            </a:xfrm>
            <a:custGeom>
              <a:avLst/>
              <a:gdLst/>
              <a:ahLst/>
              <a:cxnLst/>
              <a:rect l="l" t="t" r="r" b="b"/>
              <a:pathLst>
                <a:path w="726" h="678" extrusionOk="0">
                  <a:moveTo>
                    <a:pt x="351" y="0"/>
                  </a:moveTo>
                  <a:cubicBezTo>
                    <a:pt x="197" y="0"/>
                    <a:pt x="48" y="79"/>
                    <a:pt x="0" y="237"/>
                  </a:cubicBezTo>
                  <a:lnTo>
                    <a:pt x="379" y="678"/>
                  </a:lnTo>
                  <a:lnTo>
                    <a:pt x="725" y="237"/>
                  </a:lnTo>
                  <a:cubicBezTo>
                    <a:pt x="662" y="79"/>
                    <a:pt x="505" y="0"/>
                    <a:pt x="35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20" name="Google Shape;9220;p96"/>
            <p:cNvSpPr/>
            <p:nvPr/>
          </p:nvSpPr>
          <p:spPr>
            <a:xfrm>
              <a:off x="-18546725" y="3835325"/>
              <a:ext cx="108725" cy="124450"/>
            </a:xfrm>
            <a:custGeom>
              <a:avLst/>
              <a:gdLst/>
              <a:ahLst/>
              <a:cxnLst/>
              <a:rect l="l" t="t" r="r" b="b"/>
              <a:pathLst>
                <a:path w="4349" h="4978" extrusionOk="0">
                  <a:moveTo>
                    <a:pt x="2175" y="0"/>
                  </a:moveTo>
                  <a:cubicBezTo>
                    <a:pt x="1481" y="0"/>
                    <a:pt x="914" y="473"/>
                    <a:pt x="757" y="1134"/>
                  </a:cubicBezTo>
                  <a:lnTo>
                    <a:pt x="221" y="3151"/>
                  </a:lnTo>
                  <a:cubicBezTo>
                    <a:pt x="1" y="4096"/>
                    <a:pt x="725" y="4978"/>
                    <a:pt x="1639" y="4978"/>
                  </a:cubicBezTo>
                  <a:lnTo>
                    <a:pt x="1796" y="4978"/>
                  </a:lnTo>
                  <a:lnTo>
                    <a:pt x="1796" y="3686"/>
                  </a:lnTo>
                  <a:lnTo>
                    <a:pt x="1198" y="2899"/>
                  </a:lnTo>
                  <a:cubicBezTo>
                    <a:pt x="1135" y="2804"/>
                    <a:pt x="1103" y="2741"/>
                    <a:pt x="1103" y="2647"/>
                  </a:cubicBezTo>
                  <a:cubicBezTo>
                    <a:pt x="1103" y="2048"/>
                    <a:pt x="1576" y="1575"/>
                    <a:pt x="2175" y="1575"/>
                  </a:cubicBezTo>
                  <a:cubicBezTo>
                    <a:pt x="2773" y="1575"/>
                    <a:pt x="3246" y="2048"/>
                    <a:pt x="3246" y="2647"/>
                  </a:cubicBezTo>
                  <a:cubicBezTo>
                    <a:pt x="3246" y="2741"/>
                    <a:pt x="3183" y="2804"/>
                    <a:pt x="3151" y="2899"/>
                  </a:cubicBezTo>
                  <a:lnTo>
                    <a:pt x="2521" y="3686"/>
                  </a:lnTo>
                  <a:lnTo>
                    <a:pt x="2521" y="4978"/>
                  </a:lnTo>
                  <a:lnTo>
                    <a:pt x="2679" y="4978"/>
                  </a:lnTo>
                  <a:cubicBezTo>
                    <a:pt x="3624" y="4978"/>
                    <a:pt x="4348" y="4064"/>
                    <a:pt x="4096" y="3151"/>
                  </a:cubicBezTo>
                  <a:lnTo>
                    <a:pt x="3592" y="1134"/>
                  </a:lnTo>
                  <a:cubicBezTo>
                    <a:pt x="3435" y="441"/>
                    <a:pt x="2836" y="0"/>
                    <a:pt x="2175"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21" name="Google Shape;9221;p96"/>
            <p:cNvSpPr/>
            <p:nvPr/>
          </p:nvSpPr>
          <p:spPr>
            <a:xfrm>
              <a:off x="-18644375" y="3728200"/>
              <a:ext cx="305600" cy="285150"/>
            </a:xfrm>
            <a:custGeom>
              <a:avLst/>
              <a:gdLst/>
              <a:ahLst/>
              <a:cxnLst/>
              <a:rect l="l" t="t" r="r" b="b"/>
              <a:pathLst>
                <a:path w="12224" h="11406" extrusionOk="0">
                  <a:moveTo>
                    <a:pt x="8128" y="2836"/>
                  </a:moveTo>
                  <a:cubicBezTo>
                    <a:pt x="8695" y="2836"/>
                    <a:pt x="9168" y="3309"/>
                    <a:pt x="9168" y="3907"/>
                  </a:cubicBezTo>
                  <a:cubicBezTo>
                    <a:pt x="9257" y="4501"/>
                    <a:pt x="8814" y="4984"/>
                    <a:pt x="8182" y="4984"/>
                  </a:cubicBezTo>
                  <a:cubicBezTo>
                    <a:pt x="8143" y="4984"/>
                    <a:pt x="8105" y="4982"/>
                    <a:pt x="8065" y="4978"/>
                  </a:cubicBezTo>
                  <a:lnTo>
                    <a:pt x="8065" y="4978"/>
                  </a:lnTo>
                  <a:cubicBezTo>
                    <a:pt x="8128" y="5041"/>
                    <a:pt x="8160" y="5136"/>
                    <a:pt x="8160" y="5199"/>
                  </a:cubicBezTo>
                  <a:lnTo>
                    <a:pt x="8664" y="7247"/>
                  </a:lnTo>
                  <a:cubicBezTo>
                    <a:pt x="9011" y="8633"/>
                    <a:pt x="7971" y="9988"/>
                    <a:pt x="6553" y="9988"/>
                  </a:cubicBezTo>
                  <a:lnTo>
                    <a:pt x="5513" y="9988"/>
                  </a:lnTo>
                  <a:cubicBezTo>
                    <a:pt x="4096" y="9988"/>
                    <a:pt x="3025" y="8633"/>
                    <a:pt x="3403" y="7247"/>
                  </a:cubicBezTo>
                  <a:lnTo>
                    <a:pt x="3907" y="5199"/>
                  </a:lnTo>
                  <a:cubicBezTo>
                    <a:pt x="3938" y="5136"/>
                    <a:pt x="3938" y="5041"/>
                    <a:pt x="3970" y="4978"/>
                  </a:cubicBezTo>
                  <a:lnTo>
                    <a:pt x="3970" y="4978"/>
                  </a:lnTo>
                  <a:cubicBezTo>
                    <a:pt x="3934" y="4982"/>
                    <a:pt x="3899" y="4983"/>
                    <a:pt x="3864" y="4983"/>
                  </a:cubicBezTo>
                  <a:cubicBezTo>
                    <a:pt x="3255" y="4983"/>
                    <a:pt x="2804" y="4473"/>
                    <a:pt x="2804" y="3907"/>
                  </a:cubicBezTo>
                  <a:cubicBezTo>
                    <a:pt x="2804" y="3309"/>
                    <a:pt x="3277" y="2836"/>
                    <a:pt x="3875" y="2836"/>
                  </a:cubicBezTo>
                  <a:cubicBezTo>
                    <a:pt x="4411" y="2836"/>
                    <a:pt x="4883" y="3277"/>
                    <a:pt x="4915" y="3844"/>
                  </a:cubicBezTo>
                  <a:cubicBezTo>
                    <a:pt x="5230" y="3624"/>
                    <a:pt x="5608" y="3561"/>
                    <a:pt x="5986" y="3561"/>
                  </a:cubicBezTo>
                  <a:cubicBezTo>
                    <a:pt x="6396" y="3561"/>
                    <a:pt x="6742" y="3687"/>
                    <a:pt x="7057" y="3844"/>
                  </a:cubicBezTo>
                  <a:cubicBezTo>
                    <a:pt x="7089" y="3277"/>
                    <a:pt x="7561" y="2836"/>
                    <a:pt x="8128" y="2836"/>
                  </a:cubicBezTo>
                  <a:close/>
                  <a:moveTo>
                    <a:pt x="4285" y="1"/>
                  </a:moveTo>
                  <a:cubicBezTo>
                    <a:pt x="2710" y="1"/>
                    <a:pt x="1449" y="946"/>
                    <a:pt x="1449" y="2143"/>
                  </a:cubicBezTo>
                  <a:lnTo>
                    <a:pt x="1449" y="2773"/>
                  </a:lnTo>
                  <a:cubicBezTo>
                    <a:pt x="1449" y="4380"/>
                    <a:pt x="945" y="5955"/>
                    <a:pt x="95" y="7310"/>
                  </a:cubicBezTo>
                  <a:cubicBezTo>
                    <a:pt x="0" y="7373"/>
                    <a:pt x="0" y="7530"/>
                    <a:pt x="32" y="7625"/>
                  </a:cubicBezTo>
                  <a:cubicBezTo>
                    <a:pt x="945" y="9893"/>
                    <a:pt x="3182" y="11405"/>
                    <a:pt x="5671" y="11405"/>
                  </a:cubicBezTo>
                  <a:lnTo>
                    <a:pt x="6553" y="11405"/>
                  </a:lnTo>
                  <a:cubicBezTo>
                    <a:pt x="9011" y="11405"/>
                    <a:pt x="11216" y="9893"/>
                    <a:pt x="12161" y="7625"/>
                  </a:cubicBezTo>
                  <a:cubicBezTo>
                    <a:pt x="12224" y="7499"/>
                    <a:pt x="12224" y="7373"/>
                    <a:pt x="12129" y="7310"/>
                  </a:cubicBezTo>
                  <a:cubicBezTo>
                    <a:pt x="11184" y="5955"/>
                    <a:pt x="10680" y="4380"/>
                    <a:pt x="10680" y="2773"/>
                  </a:cubicBezTo>
                  <a:lnTo>
                    <a:pt x="10680" y="2143"/>
                  </a:lnTo>
                  <a:cubicBezTo>
                    <a:pt x="10680" y="946"/>
                    <a:pt x="9420" y="1"/>
                    <a:pt x="7845" y="1"/>
                  </a:cubicBezTo>
                  <a:cubicBezTo>
                    <a:pt x="7183" y="1"/>
                    <a:pt x="6553" y="158"/>
                    <a:pt x="6081" y="473"/>
                  </a:cubicBezTo>
                  <a:cubicBezTo>
                    <a:pt x="5545" y="158"/>
                    <a:pt x="4915" y="1"/>
                    <a:pt x="428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22" name="Google Shape;9222;p96"/>
            <p:cNvSpPr/>
            <p:nvPr/>
          </p:nvSpPr>
          <p:spPr>
            <a:xfrm>
              <a:off x="-18448275" y="3817200"/>
              <a:ext cx="18150" cy="17350"/>
            </a:xfrm>
            <a:custGeom>
              <a:avLst/>
              <a:gdLst/>
              <a:ahLst/>
              <a:cxnLst/>
              <a:rect l="l" t="t" r="r" b="b"/>
              <a:pathLst>
                <a:path w="726" h="694" extrusionOk="0">
                  <a:moveTo>
                    <a:pt x="347" y="1"/>
                  </a:moveTo>
                  <a:cubicBezTo>
                    <a:pt x="158" y="1"/>
                    <a:pt x="1" y="158"/>
                    <a:pt x="1" y="347"/>
                  </a:cubicBezTo>
                  <a:cubicBezTo>
                    <a:pt x="1" y="536"/>
                    <a:pt x="158" y="694"/>
                    <a:pt x="347" y="694"/>
                  </a:cubicBezTo>
                  <a:cubicBezTo>
                    <a:pt x="536" y="694"/>
                    <a:pt x="725" y="536"/>
                    <a:pt x="725" y="347"/>
                  </a:cubicBezTo>
                  <a:cubicBezTo>
                    <a:pt x="694" y="158"/>
                    <a:pt x="536" y="1"/>
                    <a:pt x="34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23" name="Google Shape;9223;p96"/>
            <p:cNvSpPr/>
            <p:nvPr/>
          </p:nvSpPr>
          <p:spPr>
            <a:xfrm>
              <a:off x="-18645175" y="3708500"/>
              <a:ext cx="74050" cy="91400"/>
            </a:xfrm>
            <a:custGeom>
              <a:avLst/>
              <a:gdLst/>
              <a:ahLst/>
              <a:cxnLst/>
              <a:rect l="l" t="t" r="r" b="b"/>
              <a:pathLst>
                <a:path w="2962" h="3656" extrusionOk="0">
                  <a:moveTo>
                    <a:pt x="2111" y="1"/>
                  </a:moveTo>
                  <a:cubicBezTo>
                    <a:pt x="946" y="1"/>
                    <a:pt x="1" y="946"/>
                    <a:pt x="1" y="2143"/>
                  </a:cubicBezTo>
                  <a:cubicBezTo>
                    <a:pt x="1" y="2710"/>
                    <a:pt x="221" y="3277"/>
                    <a:pt x="631" y="3656"/>
                  </a:cubicBezTo>
                  <a:lnTo>
                    <a:pt x="631" y="3498"/>
                  </a:lnTo>
                  <a:lnTo>
                    <a:pt x="631" y="2868"/>
                  </a:lnTo>
                  <a:cubicBezTo>
                    <a:pt x="631" y="1608"/>
                    <a:pt x="1576" y="600"/>
                    <a:pt x="2962" y="190"/>
                  </a:cubicBezTo>
                  <a:cubicBezTo>
                    <a:pt x="2679" y="95"/>
                    <a:pt x="2395" y="1"/>
                    <a:pt x="211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24" name="Google Shape;9224;p96"/>
            <p:cNvSpPr/>
            <p:nvPr/>
          </p:nvSpPr>
          <p:spPr>
            <a:xfrm>
              <a:off x="-18415975" y="3710075"/>
              <a:ext cx="74850" cy="92975"/>
            </a:xfrm>
            <a:custGeom>
              <a:avLst/>
              <a:gdLst/>
              <a:ahLst/>
              <a:cxnLst/>
              <a:rect l="l" t="t" r="r" b="b"/>
              <a:pathLst>
                <a:path w="2994" h="3719" extrusionOk="0">
                  <a:moveTo>
                    <a:pt x="883" y="1"/>
                  </a:moveTo>
                  <a:cubicBezTo>
                    <a:pt x="568" y="1"/>
                    <a:pt x="284" y="64"/>
                    <a:pt x="1" y="190"/>
                  </a:cubicBezTo>
                  <a:cubicBezTo>
                    <a:pt x="1292" y="568"/>
                    <a:pt x="2206" y="1608"/>
                    <a:pt x="2206" y="2836"/>
                  </a:cubicBezTo>
                  <a:lnTo>
                    <a:pt x="2206" y="3466"/>
                  </a:lnTo>
                  <a:cubicBezTo>
                    <a:pt x="2206" y="3529"/>
                    <a:pt x="2206" y="3656"/>
                    <a:pt x="2237" y="3719"/>
                  </a:cubicBezTo>
                  <a:cubicBezTo>
                    <a:pt x="2710" y="3340"/>
                    <a:pt x="2993" y="2742"/>
                    <a:pt x="2993" y="2112"/>
                  </a:cubicBezTo>
                  <a:cubicBezTo>
                    <a:pt x="2993" y="946"/>
                    <a:pt x="2048" y="1"/>
                    <a:pt x="883"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225" name="Google Shape;9225;p96"/>
          <p:cNvGrpSpPr/>
          <p:nvPr/>
        </p:nvGrpSpPr>
        <p:grpSpPr>
          <a:xfrm>
            <a:off x="6135810" y="3727507"/>
            <a:ext cx="609937" cy="602351"/>
            <a:chOff x="-18647525" y="4082625"/>
            <a:chExt cx="309550" cy="305700"/>
          </a:xfrm>
        </p:grpSpPr>
        <p:sp>
          <p:nvSpPr>
            <p:cNvPr id="9226" name="Google Shape;9226;p96"/>
            <p:cNvSpPr/>
            <p:nvPr/>
          </p:nvSpPr>
          <p:spPr>
            <a:xfrm>
              <a:off x="-18609725" y="4082625"/>
              <a:ext cx="123675" cy="61475"/>
            </a:xfrm>
            <a:custGeom>
              <a:avLst/>
              <a:gdLst/>
              <a:ahLst/>
              <a:cxnLst/>
              <a:rect l="l" t="t" r="r" b="b"/>
              <a:pathLst>
                <a:path w="4947" h="2459" extrusionOk="0">
                  <a:moveTo>
                    <a:pt x="2473" y="1"/>
                  </a:moveTo>
                  <a:cubicBezTo>
                    <a:pt x="2387" y="1"/>
                    <a:pt x="2300" y="32"/>
                    <a:pt x="2237" y="95"/>
                  </a:cubicBezTo>
                  <a:cubicBezTo>
                    <a:pt x="2206" y="127"/>
                    <a:pt x="1576" y="694"/>
                    <a:pt x="1450" y="1481"/>
                  </a:cubicBezTo>
                  <a:cubicBezTo>
                    <a:pt x="1324" y="1418"/>
                    <a:pt x="1166" y="1418"/>
                    <a:pt x="1071" y="1418"/>
                  </a:cubicBezTo>
                  <a:lnTo>
                    <a:pt x="347" y="1418"/>
                  </a:lnTo>
                  <a:cubicBezTo>
                    <a:pt x="158" y="1418"/>
                    <a:pt x="0" y="1576"/>
                    <a:pt x="0" y="1797"/>
                  </a:cubicBezTo>
                  <a:cubicBezTo>
                    <a:pt x="0" y="2017"/>
                    <a:pt x="32" y="2206"/>
                    <a:pt x="126" y="2427"/>
                  </a:cubicBezTo>
                  <a:cubicBezTo>
                    <a:pt x="1008" y="2175"/>
                    <a:pt x="1922" y="2175"/>
                    <a:pt x="2489" y="2175"/>
                  </a:cubicBezTo>
                  <a:cubicBezTo>
                    <a:pt x="3277" y="2175"/>
                    <a:pt x="4096" y="2206"/>
                    <a:pt x="4852" y="2458"/>
                  </a:cubicBezTo>
                  <a:cubicBezTo>
                    <a:pt x="4915" y="2269"/>
                    <a:pt x="4947" y="2017"/>
                    <a:pt x="4947" y="1797"/>
                  </a:cubicBezTo>
                  <a:cubicBezTo>
                    <a:pt x="4947" y="1576"/>
                    <a:pt x="4789" y="1418"/>
                    <a:pt x="4600" y="1418"/>
                  </a:cubicBezTo>
                  <a:lnTo>
                    <a:pt x="3907" y="1418"/>
                  </a:lnTo>
                  <a:cubicBezTo>
                    <a:pt x="3781" y="1418"/>
                    <a:pt x="3623" y="1418"/>
                    <a:pt x="3497" y="1481"/>
                  </a:cubicBezTo>
                  <a:cubicBezTo>
                    <a:pt x="3340" y="694"/>
                    <a:pt x="2710" y="127"/>
                    <a:pt x="2710" y="95"/>
                  </a:cubicBezTo>
                  <a:cubicBezTo>
                    <a:pt x="2647" y="32"/>
                    <a:pt x="2560" y="1"/>
                    <a:pt x="2473"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27" name="Google Shape;9227;p96"/>
            <p:cNvSpPr/>
            <p:nvPr/>
          </p:nvSpPr>
          <p:spPr>
            <a:xfrm>
              <a:off x="-18647525" y="4155875"/>
              <a:ext cx="148075" cy="195350"/>
            </a:xfrm>
            <a:custGeom>
              <a:avLst/>
              <a:gdLst/>
              <a:ahLst/>
              <a:cxnLst/>
              <a:rect l="l" t="t" r="r" b="b"/>
              <a:pathLst>
                <a:path w="5923" h="7814" extrusionOk="0">
                  <a:moveTo>
                    <a:pt x="1859" y="2836"/>
                  </a:moveTo>
                  <a:cubicBezTo>
                    <a:pt x="2048" y="2836"/>
                    <a:pt x="2205" y="2994"/>
                    <a:pt x="2205" y="3183"/>
                  </a:cubicBezTo>
                  <a:lnTo>
                    <a:pt x="2205" y="3907"/>
                  </a:lnTo>
                  <a:cubicBezTo>
                    <a:pt x="2205" y="4096"/>
                    <a:pt x="2048" y="4254"/>
                    <a:pt x="1859" y="4254"/>
                  </a:cubicBezTo>
                  <a:cubicBezTo>
                    <a:pt x="1670" y="4254"/>
                    <a:pt x="1512" y="4096"/>
                    <a:pt x="1512" y="3907"/>
                  </a:cubicBezTo>
                  <a:lnTo>
                    <a:pt x="1512" y="3183"/>
                  </a:lnTo>
                  <a:cubicBezTo>
                    <a:pt x="1512" y="2994"/>
                    <a:pt x="1670" y="2836"/>
                    <a:pt x="1859" y="2836"/>
                  </a:cubicBezTo>
                  <a:close/>
                  <a:moveTo>
                    <a:pt x="3938" y="1"/>
                  </a:moveTo>
                  <a:cubicBezTo>
                    <a:pt x="2678" y="1"/>
                    <a:pt x="0" y="1"/>
                    <a:pt x="0" y="2836"/>
                  </a:cubicBezTo>
                  <a:cubicBezTo>
                    <a:pt x="0" y="4569"/>
                    <a:pt x="914" y="6774"/>
                    <a:pt x="2205" y="7814"/>
                  </a:cubicBezTo>
                  <a:cubicBezTo>
                    <a:pt x="2016" y="6995"/>
                    <a:pt x="1985" y="6018"/>
                    <a:pt x="2268" y="4915"/>
                  </a:cubicBezTo>
                  <a:cubicBezTo>
                    <a:pt x="2457" y="4222"/>
                    <a:pt x="2741" y="3466"/>
                    <a:pt x="3088" y="2805"/>
                  </a:cubicBezTo>
                  <a:cubicBezTo>
                    <a:pt x="2962" y="2710"/>
                    <a:pt x="2899" y="2647"/>
                    <a:pt x="2899" y="2490"/>
                  </a:cubicBezTo>
                  <a:lnTo>
                    <a:pt x="2899" y="1765"/>
                  </a:lnTo>
                  <a:cubicBezTo>
                    <a:pt x="2899" y="1576"/>
                    <a:pt x="3056" y="1418"/>
                    <a:pt x="3245" y="1418"/>
                  </a:cubicBezTo>
                  <a:cubicBezTo>
                    <a:pt x="3434" y="1418"/>
                    <a:pt x="3592" y="1576"/>
                    <a:pt x="3592" y="1765"/>
                  </a:cubicBezTo>
                  <a:lnTo>
                    <a:pt x="3592" y="1954"/>
                  </a:lnTo>
                  <a:cubicBezTo>
                    <a:pt x="3781" y="1702"/>
                    <a:pt x="4033" y="1450"/>
                    <a:pt x="4222" y="1229"/>
                  </a:cubicBezTo>
                  <a:cubicBezTo>
                    <a:pt x="4726" y="694"/>
                    <a:pt x="5324" y="347"/>
                    <a:pt x="5923" y="190"/>
                  </a:cubicBezTo>
                  <a:cubicBezTo>
                    <a:pt x="5293" y="32"/>
                    <a:pt x="4631" y="1"/>
                    <a:pt x="3938"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28" name="Google Shape;9228;p96"/>
            <p:cNvSpPr/>
            <p:nvPr/>
          </p:nvSpPr>
          <p:spPr>
            <a:xfrm>
              <a:off x="-18442750" y="4150575"/>
              <a:ext cx="102400" cy="100625"/>
            </a:xfrm>
            <a:custGeom>
              <a:avLst/>
              <a:gdLst/>
              <a:ahLst/>
              <a:cxnLst/>
              <a:rect l="l" t="t" r="r" b="b"/>
              <a:pathLst>
                <a:path w="4096" h="4025" extrusionOk="0">
                  <a:moveTo>
                    <a:pt x="630" y="0"/>
                  </a:moveTo>
                  <a:cubicBezTo>
                    <a:pt x="544" y="0"/>
                    <a:pt x="457" y="39"/>
                    <a:pt x="378" y="118"/>
                  </a:cubicBezTo>
                  <a:cubicBezTo>
                    <a:pt x="221" y="276"/>
                    <a:pt x="95" y="496"/>
                    <a:pt x="0" y="685"/>
                  </a:cubicBezTo>
                  <a:cubicBezTo>
                    <a:pt x="851" y="1063"/>
                    <a:pt x="1481" y="1725"/>
                    <a:pt x="1891" y="2134"/>
                  </a:cubicBezTo>
                  <a:cubicBezTo>
                    <a:pt x="2300" y="2513"/>
                    <a:pt x="2962" y="3206"/>
                    <a:pt x="3371" y="4025"/>
                  </a:cubicBezTo>
                  <a:cubicBezTo>
                    <a:pt x="3560" y="3962"/>
                    <a:pt x="3749" y="3836"/>
                    <a:pt x="3907" y="3647"/>
                  </a:cubicBezTo>
                  <a:cubicBezTo>
                    <a:pt x="4096" y="3552"/>
                    <a:pt x="4096" y="3332"/>
                    <a:pt x="3938" y="3206"/>
                  </a:cubicBezTo>
                  <a:lnTo>
                    <a:pt x="3434" y="2702"/>
                  </a:lnTo>
                  <a:cubicBezTo>
                    <a:pt x="3371" y="2607"/>
                    <a:pt x="3245" y="2544"/>
                    <a:pt x="3119" y="2450"/>
                  </a:cubicBezTo>
                  <a:cubicBezTo>
                    <a:pt x="3560" y="1788"/>
                    <a:pt x="3529" y="937"/>
                    <a:pt x="3529" y="906"/>
                  </a:cubicBezTo>
                  <a:cubicBezTo>
                    <a:pt x="3529" y="717"/>
                    <a:pt x="3371" y="591"/>
                    <a:pt x="3151" y="559"/>
                  </a:cubicBezTo>
                  <a:cubicBezTo>
                    <a:pt x="3147" y="559"/>
                    <a:pt x="3130" y="559"/>
                    <a:pt x="3103" y="559"/>
                  </a:cubicBezTo>
                  <a:cubicBezTo>
                    <a:pt x="2910" y="559"/>
                    <a:pt x="2190" y="583"/>
                    <a:pt x="1639" y="969"/>
                  </a:cubicBezTo>
                  <a:cubicBezTo>
                    <a:pt x="1544" y="843"/>
                    <a:pt x="1481" y="748"/>
                    <a:pt x="1387" y="654"/>
                  </a:cubicBezTo>
                  <a:lnTo>
                    <a:pt x="882" y="118"/>
                  </a:lnTo>
                  <a:cubicBezTo>
                    <a:pt x="804" y="39"/>
                    <a:pt x="717" y="0"/>
                    <a:pt x="63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29" name="Google Shape;9229;p96"/>
            <p:cNvSpPr/>
            <p:nvPr/>
          </p:nvSpPr>
          <p:spPr>
            <a:xfrm>
              <a:off x="-18581375" y="4176775"/>
              <a:ext cx="243400" cy="211550"/>
            </a:xfrm>
            <a:custGeom>
              <a:avLst/>
              <a:gdLst/>
              <a:ahLst/>
              <a:cxnLst/>
              <a:rect l="l" t="t" r="r" b="b"/>
              <a:pathLst>
                <a:path w="9736" h="8462" extrusionOk="0">
                  <a:moveTo>
                    <a:pt x="4191" y="1000"/>
                  </a:moveTo>
                  <a:cubicBezTo>
                    <a:pt x="4277" y="1000"/>
                    <a:pt x="4364" y="1039"/>
                    <a:pt x="4443" y="1118"/>
                  </a:cubicBezTo>
                  <a:cubicBezTo>
                    <a:pt x="4600" y="1275"/>
                    <a:pt x="4600" y="1465"/>
                    <a:pt x="4443" y="1654"/>
                  </a:cubicBezTo>
                  <a:lnTo>
                    <a:pt x="3939" y="2158"/>
                  </a:lnTo>
                  <a:cubicBezTo>
                    <a:pt x="3860" y="2236"/>
                    <a:pt x="3765" y="2276"/>
                    <a:pt x="3675" y="2276"/>
                  </a:cubicBezTo>
                  <a:cubicBezTo>
                    <a:pt x="3584" y="2276"/>
                    <a:pt x="3498" y="2236"/>
                    <a:pt x="3435" y="2158"/>
                  </a:cubicBezTo>
                  <a:cubicBezTo>
                    <a:pt x="3277" y="2000"/>
                    <a:pt x="3277" y="1811"/>
                    <a:pt x="3435" y="1654"/>
                  </a:cubicBezTo>
                  <a:lnTo>
                    <a:pt x="3939" y="1118"/>
                  </a:lnTo>
                  <a:cubicBezTo>
                    <a:pt x="4017" y="1039"/>
                    <a:pt x="4104" y="1000"/>
                    <a:pt x="4191" y="1000"/>
                  </a:cubicBezTo>
                  <a:close/>
                  <a:moveTo>
                    <a:pt x="5230" y="3048"/>
                  </a:moveTo>
                  <a:cubicBezTo>
                    <a:pt x="5317" y="3048"/>
                    <a:pt x="5404" y="3087"/>
                    <a:pt x="5482" y="3166"/>
                  </a:cubicBezTo>
                  <a:cubicBezTo>
                    <a:pt x="5640" y="3323"/>
                    <a:pt x="5640" y="3512"/>
                    <a:pt x="5482" y="3701"/>
                  </a:cubicBezTo>
                  <a:lnTo>
                    <a:pt x="4978" y="4205"/>
                  </a:lnTo>
                  <a:cubicBezTo>
                    <a:pt x="4900" y="4284"/>
                    <a:pt x="4805" y="4324"/>
                    <a:pt x="4710" y="4324"/>
                  </a:cubicBezTo>
                  <a:cubicBezTo>
                    <a:pt x="4616" y="4324"/>
                    <a:pt x="4521" y="4284"/>
                    <a:pt x="4443" y="4205"/>
                  </a:cubicBezTo>
                  <a:cubicBezTo>
                    <a:pt x="4285" y="4048"/>
                    <a:pt x="4285" y="3796"/>
                    <a:pt x="4443" y="3701"/>
                  </a:cubicBezTo>
                  <a:lnTo>
                    <a:pt x="4978" y="3166"/>
                  </a:lnTo>
                  <a:cubicBezTo>
                    <a:pt x="5057" y="3087"/>
                    <a:pt x="5144" y="3048"/>
                    <a:pt x="5230" y="3048"/>
                  </a:cubicBezTo>
                  <a:close/>
                  <a:moveTo>
                    <a:pt x="2674" y="3583"/>
                  </a:moveTo>
                  <a:cubicBezTo>
                    <a:pt x="2765" y="3583"/>
                    <a:pt x="2852" y="3623"/>
                    <a:pt x="2930" y="3701"/>
                  </a:cubicBezTo>
                  <a:cubicBezTo>
                    <a:pt x="3088" y="3796"/>
                    <a:pt x="3088" y="4048"/>
                    <a:pt x="2930" y="4205"/>
                  </a:cubicBezTo>
                  <a:lnTo>
                    <a:pt x="2395" y="4710"/>
                  </a:lnTo>
                  <a:cubicBezTo>
                    <a:pt x="2316" y="4788"/>
                    <a:pt x="2229" y="4828"/>
                    <a:pt x="2143" y="4828"/>
                  </a:cubicBezTo>
                  <a:cubicBezTo>
                    <a:pt x="2056" y="4828"/>
                    <a:pt x="1970" y="4788"/>
                    <a:pt x="1891" y="4710"/>
                  </a:cubicBezTo>
                  <a:cubicBezTo>
                    <a:pt x="1733" y="4552"/>
                    <a:pt x="1733" y="4363"/>
                    <a:pt x="1891" y="4205"/>
                  </a:cubicBezTo>
                  <a:lnTo>
                    <a:pt x="2395" y="3701"/>
                  </a:lnTo>
                  <a:cubicBezTo>
                    <a:pt x="2489" y="3623"/>
                    <a:pt x="2584" y="3583"/>
                    <a:pt x="2674" y="3583"/>
                  </a:cubicBezTo>
                  <a:close/>
                  <a:moveTo>
                    <a:pt x="7207" y="4087"/>
                  </a:moveTo>
                  <a:cubicBezTo>
                    <a:pt x="7302" y="4087"/>
                    <a:pt x="7388" y="4127"/>
                    <a:pt x="7436" y="4205"/>
                  </a:cubicBezTo>
                  <a:cubicBezTo>
                    <a:pt x="7625" y="4363"/>
                    <a:pt x="7625" y="4552"/>
                    <a:pt x="7436" y="4710"/>
                  </a:cubicBezTo>
                  <a:lnTo>
                    <a:pt x="6932" y="5214"/>
                  </a:lnTo>
                  <a:cubicBezTo>
                    <a:pt x="6853" y="5292"/>
                    <a:pt x="6766" y="5332"/>
                    <a:pt x="6680" y="5332"/>
                  </a:cubicBezTo>
                  <a:cubicBezTo>
                    <a:pt x="6593" y="5332"/>
                    <a:pt x="6506" y="5292"/>
                    <a:pt x="6427" y="5214"/>
                  </a:cubicBezTo>
                  <a:cubicBezTo>
                    <a:pt x="6270" y="5056"/>
                    <a:pt x="6270" y="4867"/>
                    <a:pt x="6427" y="4710"/>
                  </a:cubicBezTo>
                  <a:lnTo>
                    <a:pt x="6932" y="4205"/>
                  </a:lnTo>
                  <a:cubicBezTo>
                    <a:pt x="7010" y="4127"/>
                    <a:pt x="7113" y="4087"/>
                    <a:pt x="7207" y="4087"/>
                  </a:cubicBezTo>
                  <a:close/>
                  <a:moveTo>
                    <a:pt x="5388" y="4875"/>
                  </a:moveTo>
                  <a:cubicBezTo>
                    <a:pt x="5474" y="4875"/>
                    <a:pt x="5561" y="4914"/>
                    <a:pt x="5640" y="4993"/>
                  </a:cubicBezTo>
                  <a:cubicBezTo>
                    <a:pt x="5797" y="5151"/>
                    <a:pt x="5797" y="5340"/>
                    <a:pt x="5640" y="5497"/>
                  </a:cubicBezTo>
                  <a:lnTo>
                    <a:pt x="5136" y="6001"/>
                  </a:lnTo>
                  <a:cubicBezTo>
                    <a:pt x="5057" y="6080"/>
                    <a:pt x="4963" y="6119"/>
                    <a:pt x="4868" y="6119"/>
                  </a:cubicBezTo>
                  <a:cubicBezTo>
                    <a:pt x="4773" y="6119"/>
                    <a:pt x="4679" y="6080"/>
                    <a:pt x="4600" y="6001"/>
                  </a:cubicBezTo>
                  <a:cubicBezTo>
                    <a:pt x="4443" y="5844"/>
                    <a:pt x="4443" y="5655"/>
                    <a:pt x="4600" y="5497"/>
                  </a:cubicBezTo>
                  <a:lnTo>
                    <a:pt x="5136" y="4993"/>
                  </a:lnTo>
                  <a:cubicBezTo>
                    <a:pt x="5215" y="4914"/>
                    <a:pt x="5301" y="4875"/>
                    <a:pt x="5388" y="4875"/>
                  </a:cubicBezTo>
                  <a:close/>
                  <a:moveTo>
                    <a:pt x="2674" y="5568"/>
                  </a:moveTo>
                  <a:cubicBezTo>
                    <a:pt x="2765" y="5568"/>
                    <a:pt x="2852" y="5607"/>
                    <a:pt x="2930" y="5686"/>
                  </a:cubicBezTo>
                  <a:cubicBezTo>
                    <a:pt x="3088" y="5844"/>
                    <a:pt x="3088" y="6064"/>
                    <a:pt x="2930" y="6222"/>
                  </a:cubicBezTo>
                  <a:lnTo>
                    <a:pt x="2395" y="6726"/>
                  </a:lnTo>
                  <a:cubicBezTo>
                    <a:pt x="2316" y="6805"/>
                    <a:pt x="2229" y="6844"/>
                    <a:pt x="2143" y="6844"/>
                  </a:cubicBezTo>
                  <a:cubicBezTo>
                    <a:pt x="2056" y="6844"/>
                    <a:pt x="1970" y="6805"/>
                    <a:pt x="1891" y="6726"/>
                  </a:cubicBezTo>
                  <a:cubicBezTo>
                    <a:pt x="1733" y="6568"/>
                    <a:pt x="1733" y="6379"/>
                    <a:pt x="1891" y="6222"/>
                  </a:cubicBezTo>
                  <a:lnTo>
                    <a:pt x="2395" y="5686"/>
                  </a:lnTo>
                  <a:cubicBezTo>
                    <a:pt x="2489" y="5607"/>
                    <a:pt x="2584" y="5568"/>
                    <a:pt x="2674" y="5568"/>
                  </a:cubicBezTo>
                  <a:close/>
                  <a:moveTo>
                    <a:pt x="4065" y="1"/>
                  </a:moveTo>
                  <a:cubicBezTo>
                    <a:pt x="3468" y="1"/>
                    <a:pt x="2828" y="244"/>
                    <a:pt x="2174" y="897"/>
                  </a:cubicBezTo>
                  <a:cubicBezTo>
                    <a:pt x="1355" y="1717"/>
                    <a:pt x="662" y="2977"/>
                    <a:pt x="347" y="4268"/>
                  </a:cubicBezTo>
                  <a:cubicBezTo>
                    <a:pt x="0" y="5781"/>
                    <a:pt x="190" y="7009"/>
                    <a:pt x="914" y="7702"/>
                  </a:cubicBezTo>
                  <a:cubicBezTo>
                    <a:pt x="1466" y="8255"/>
                    <a:pt x="2204" y="8461"/>
                    <a:pt x="2972" y="8461"/>
                  </a:cubicBezTo>
                  <a:cubicBezTo>
                    <a:pt x="3430" y="8461"/>
                    <a:pt x="3900" y="8387"/>
                    <a:pt x="4348" y="8270"/>
                  </a:cubicBezTo>
                  <a:cubicBezTo>
                    <a:pt x="5608" y="7955"/>
                    <a:pt x="6900" y="7230"/>
                    <a:pt x="7719" y="6442"/>
                  </a:cubicBezTo>
                  <a:cubicBezTo>
                    <a:pt x="9736" y="4426"/>
                    <a:pt x="7845" y="2536"/>
                    <a:pt x="6963" y="1654"/>
                  </a:cubicBezTo>
                  <a:cubicBezTo>
                    <a:pt x="6367" y="1057"/>
                    <a:pt x="5310" y="1"/>
                    <a:pt x="406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230" name="Google Shape;9230;p96"/>
          <p:cNvGrpSpPr/>
          <p:nvPr/>
        </p:nvGrpSpPr>
        <p:grpSpPr>
          <a:xfrm>
            <a:off x="9882989" y="2252789"/>
            <a:ext cx="527673" cy="599051"/>
            <a:chOff x="-16775350" y="3309200"/>
            <a:chExt cx="267800" cy="304025"/>
          </a:xfrm>
        </p:grpSpPr>
        <p:sp>
          <p:nvSpPr>
            <p:cNvPr id="9231" name="Google Shape;9231;p96"/>
            <p:cNvSpPr/>
            <p:nvPr/>
          </p:nvSpPr>
          <p:spPr>
            <a:xfrm>
              <a:off x="-16775350" y="3309200"/>
              <a:ext cx="267800" cy="160675"/>
            </a:xfrm>
            <a:custGeom>
              <a:avLst/>
              <a:gdLst/>
              <a:ahLst/>
              <a:cxnLst/>
              <a:rect l="l" t="t" r="r" b="b"/>
              <a:pathLst>
                <a:path w="10712" h="6427" extrusionOk="0">
                  <a:moveTo>
                    <a:pt x="4978" y="1418"/>
                  </a:moveTo>
                  <a:cubicBezTo>
                    <a:pt x="5388" y="1418"/>
                    <a:pt x="5703" y="1733"/>
                    <a:pt x="5703" y="2111"/>
                  </a:cubicBezTo>
                  <a:cubicBezTo>
                    <a:pt x="5703" y="2520"/>
                    <a:pt x="5388" y="2835"/>
                    <a:pt x="4978" y="2835"/>
                  </a:cubicBezTo>
                  <a:cubicBezTo>
                    <a:pt x="4600" y="2835"/>
                    <a:pt x="4285" y="2520"/>
                    <a:pt x="4285" y="2111"/>
                  </a:cubicBezTo>
                  <a:cubicBezTo>
                    <a:pt x="4285" y="1733"/>
                    <a:pt x="4600" y="1418"/>
                    <a:pt x="4978" y="1418"/>
                  </a:cubicBezTo>
                  <a:close/>
                  <a:moveTo>
                    <a:pt x="3182" y="2867"/>
                  </a:moveTo>
                  <a:cubicBezTo>
                    <a:pt x="3781" y="2867"/>
                    <a:pt x="4254" y="3340"/>
                    <a:pt x="4254" y="3938"/>
                  </a:cubicBezTo>
                  <a:cubicBezTo>
                    <a:pt x="4285" y="4505"/>
                    <a:pt x="3781" y="5009"/>
                    <a:pt x="3182" y="5009"/>
                  </a:cubicBezTo>
                  <a:cubicBezTo>
                    <a:pt x="2584" y="5009"/>
                    <a:pt x="2111" y="4537"/>
                    <a:pt x="2111" y="3938"/>
                  </a:cubicBezTo>
                  <a:cubicBezTo>
                    <a:pt x="2111" y="3340"/>
                    <a:pt x="2584" y="2867"/>
                    <a:pt x="3182" y="2867"/>
                  </a:cubicBezTo>
                  <a:close/>
                  <a:moveTo>
                    <a:pt x="5356" y="0"/>
                  </a:moveTo>
                  <a:cubicBezTo>
                    <a:pt x="2395" y="0"/>
                    <a:pt x="0" y="2394"/>
                    <a:pt x="0" y="5356"/>
                  </a:cubicBezTo>
                  <a:cubicBezTo>
                    <a:pt x="0" y="5954"/>
                    <a:pt x="473" y="6427"/>
                    <a:pt x="1040" y="6427"/>
                  </a:cubicBezTo>
                  <a:lnTo>
                    <a:pt x="9609" y="6427"/>
                  </a:lnTo>
                  <a:cubicBezTo>
                    <a:pt x="10208" y="6427"/>
                    <a:pt x="10681" y="5954"/>
                    <a:pt x="10681" y="5356"/>
                  </a:cubicBezTo>
                  <a:cubicBezTo>
                    <a:pt x="10712" y="2394"/>
                    <a:pt x="8286" y="0"/>
                    <a:pt x="535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32" name="Google Shape;9232;p96"/>
            <p:cNvSpPr/>
            <p:nvPr/>
          </p:nvSpPr>
          <p:spPr>
            <a:xfrm>
              <a:off x="-16704475" y="3398975"/>
              <a:ext cx="17350" cy="17350"/>
            </a:xfrm>
            <a:custGeom>
              <a:avLst/>
              <a:gdLst/>
              <a:ahLst/>
              <a:cxnLst/>
              <a:rect l="l" t="t" r="r" b="b"/>
              <a:pathLst>
                <a:path w="694" h="694" extrusionOk="0">
                  <a:moveTo>
                    <a:pt x="347" y="1"/>
                  </a:moveTo>
                  <a:cubicBezTo>
                    <a:pt x="158" y="1"/>
                    <a:pt x="1" y="127"/>
                    <a:pt x="1" y="347"/>
                  </a:cubicBezTo>
                  <a:cubicBezTo>
                    <a:pt x="1" y="536"/>
                    <a:pt x="158" y="694"/>
                    <a:pt x="347" y="694"/>
                  </a:cubicBezTo>
                  <a:cubicBezTo>
                    <a:pt x="536" y="694"/>
                    <a:pt x="694" y="536"/>
                    <a:pt x="694" y="347"/>
                  </a:cubicBezTo>
                  <a:cubicBezTo>
                    <a:pt x="694" y="127"/>
                    <a:pt x="536" y="1"/>
                    <a:pt x="34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33" name="Google Shape;9233;p96"/>
            <p:cNvSpPr/>
            <p:nvPr/>
          </p:nvSpPr>
          <p:spPr>
            <a:xfrm>
              <a:off x="-16707625" y="3487200"/>
              <a:ext cx="129200" cy="126025"/>
            </a:xfrm>
            <a:custGeom>
              <a:avLst/>
              <a:gdLst/>
              <a:ahLst/>
              <a:cxnLst/>
              <a:rect l="l" t="t" r="r" b="b"/>
              <a:pathLst>
                <a:path w="5168" h="5041" extrusionOk="0">
                  <a:moveTo>
                    <a:pt x="1135" y="0"/>
                  </a:moveTo>
                  <a:cubicBezTo>
                    <a:pt x="1072" y="725"/>
                    <a:pt x="914" y="1449"/>
                    <a:pt x="631" y="2079"/>
                  </a:cubicBezTo>
                  <a:cubicBezTo>
                    <a:pt x="1" y="3592"/>
                    <a:pt x="1103" y="5041"/>
                    <a:pt x="2584" y="5041"/>
                  </a:cubicBezTo>
                  <a:cubicBezTo>
                    <a:pt x="3939" y="5041"/>
                    <a:pt x="5168" y="3875"/>
                    <a:pt x="4632" y="2237"/>
                  </a:cubicBezTo>
                  <a:cubicBezTo>
                    <a:pt x="4411" y="1449"/>
                    <a:pt x="4222" y="725"/>
                    <a:pt x="409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234" name="Google Shape;9234;p96"/>
          <p:cNvGrpSpPr/>
          <p:nvPr/>
        </p:nvGrpSpPr>
        <p:grpSpPr>
          <a:xfrm>
            <a:off x="9882989" y="2989103"/>
            <a:ext cx="527673" cy="603780"/>
            <a:chOff x="-16775350" y="3683300"/>
            <a:chExt cx="267800" cy="306425"/>
          </a:xfrm>
        </p:grpSpPr>
        <p:sp>
          <p:nvSpPr>
            <p:cNvPr id="9235" name="Google Shape;9235;p96"/>
            <p:cNvSpPr/>
            <p:nvPr/>
          </p:nvSpPr>
          <p:spPr>
            <a:xfrm>
              <a:off x="-16775350" y="3683300"/>
              <a:ext cx="267800" cy="306425"/>
            </a:xfrm>
            <a:custGeom>
              <a:avLst/>
              <a:gdLst/>
              <a:ahLst/>
              <a:cxnLst/>
              <a:rect l="l" t="t" r="r" b="b"/>
              <a:pathLst>
                <a:path w="10712" h="12257" extrusionOk="0">
                  <a:moveTo>
                    <a:pt x="5356" y="1"/>
                  </a:moveTo>
                  <a:cubicBezTo>
                    <a:pt x="2395" y="1"/>
                    <a:pt x="0" y="2395"/>
                    <a:pt x="0" y="5357"/>
                  </a:cubicBezTo>
                  <a:lnTo>
                    <a:pt x="0" y="11847"/>
                  </a:lnTo>
                  <a:cubicBezTo>
                    <a:pt x="0" y="12036"/>
                    <a:pt x="158" y="12193"/>
                    <a:pt x="347" y="12193"/>
                  </a:cubicBezTo>
                  <a:lnTo>
                    <a:pt x="1418" y="12193"/>
                  </a:lnTo>
                  <a:lnTo>
                    <a:pt x="1418" y="11153"/>
                  </a:lnTo>
                  <a:cubicBezTo>
                    <a:pt x="1418" y="10303"/>
                    <a:pt x="1702" y="9578"/>
                    <a:pt x="2206" y="8917"/>
                  </a:cubicBezTo>
                  <a:lnTo>
                    <a:pt x="2741" y="8224"/>
                  </a:lnTo>
                  <a:lnTo>
                    <a:pt x="2017" y="7121"/>
                  </a:lnTo>
                  <a:cubicBezTo>
                    <a:pt x="1607" y="6522"/>
                    <a:pt x="1418" y="5829"/>
                    <a:pt x="1418" y="5136"/>
                  </a:cubicBezTo>
                  <a:cubicBezTo>
                    <a:pt x="1418" y="4128"/>
                    <a:pt x="2080" y="3183"/>
                    <a:pt x="3025" y="2994"/>
                  </a:cubicBezTo>
                  <a:cubicBezTo>
                    <a:pt x="3197" y="2953"/>
                    <a:pt x="3371" y="2933"/>
                    <a:pt x="3544" y="2933"/>
                  </a:cubicBezTo>
                  <a:cubicBezTo>
                    <a:pt x="4034" y="2933"/>
                    <a:pt x="4511" y="3092"/>
                    <a:pt x="4884" y="3372"/>
                  </a:cubicBezTo>
                  <a:cubicBezTo>
                    <a:pt x="5041" y="3529"/>
                    <a:pt x="5199" y="3687"/>
                    <a:pt x="5293" y="3844"/>
                  </a:cubicBezTo>
                  <a:cubicBezTo>
                    <a:pt x="5388" y="3687"/>
                    <a:pt x="5514" y="3561"/>
                    <a:pt x="5671" y="3466"/>
                  </a:cubicBezTo>
                  <a:cubicBezTo>
                    <a:pt x="6052" y="3086"/>
                    <a:pt x="6649" y="2896"/>
                    <a:pt x="7187" y="2896"/>
                  </a:cubicBezTo>
                  <a:cubicBezTo>
                    <a:pt x="7228" y="2896"/>
                    <a:pt x="7269" y="2897"/>
                    <a:pt x="7310" y="2899"/>
                  </a:cubicBezTo>
                  <a:cubicBezTo>
                    <a:pt x="8412" y="3025"/>
                    <a:pt x="9263" y="4002"/>
                    <a:pt x="9263" y="5136"/>
                  </a:cubicBezTo>
                  <a:cubicBezTo>
                    <a:pt x="9263" y="5735"/>
                    <a:pt x="9137" y="6302"/>
                    <a:pt x="8885" y="6837"/>
                  </a:cubicBezTo>
                  <a:cubicBezTo>
                    <a:pt x="8664" y="7404"/>
                    <a:pt x="8349" y="7877"/>
                    <a:pt x="7940" y="8255"/>
                  </a:cubicBezTo>
                  <a:cubicBezTo>
                    <a:pt x="8349" y="8665"/>
                    <a:pt x="8664" y="9137"/>
                    <a:pt x="8885" y="9673"/>
                  </a:cubicBezTo>
                  <a:cubicBezTo>
                    <a:pt x="9137" y="10240"/>
                    <a:pt x="9263" y="10775"/>
                    <a:pt x="9263" y="11374"/>
                  </a:cubicBezTo>
                  <a:lnTo>
                    <a:pt x="9263" y="12256"/>
                  </a:lnTo>
                  <a:lnTo>
                    <a:pt x="10302" y="12256"/>
                  </a:lnTo>
                  <a:cubicBezTo>
                    <a:pt x="10523" y="12256"/>
                    <a:pt x="10681" y="12099"/>
                    <a:pt x="10681" y="11878"/>
                  </a:cubicBezTo>
                  <a:lnTo>
                    <a:pt x="10681" y="5420"/>
                  </a:lnTo>
                  <a:cubicBezTo>
                    <a:pt x="10712" y="2395"/>
                    <a:pt x="8286" y="1"/>
                    <a:pt x="535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36" name="Google Shape;9236;p96"/>
            <p:cNvSpPr/>
            <p:nvPr/>
          </p:nvSpPr>
          <p:spPr>
            <a:xfrm>
              <a:off x="-16648550" y="3847925"/>
              <a:ext cx="13425" cy="21275"/>
            </a:xfrm>
            <a:custGeom>
              <a:avLst/>
              <a:gdLst/>
              <a:ahLst/>
              <a:cxnLst/>
              <a:rect l="l" t="t" r="r" b="b"/>
              <a:pathLst>
                <a:path w="537" h="851" extrusionOk="0">
                  <a:moveTo>
                    <a:pt x="284" y="0"/>
                  </a:moveTo>
                  <a:lnTo>
                    <a:pt x="1" y="252"/>
                  </a:lnTo>
                  <a:lnTo>
                    <a:pt x="284" y="851"/>
                  </a:lnTo>
                  <a:lnTo>
                    <a:pt x="536" y="252"/>
                  </a:lnTo>
                  <a:lnTo>
                    <a:pt x="284"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37" name="Google Shape;9237;p96"/>
            <p:cNvSpPr/>
            <p:nvPr/>
          </p:nvSpPr>
          <p:spPr>
            <a:xfrm>
              <a:off x="-16722575" y="3771400"/>
              <a:ext cx="161475" cy="215950"/>
            </a:xfrm>
            <a:custGeom>
              <a:avLst/>
              <a:gdLst/>
              <a:ahLst/>
              <a:cxnLst/>
              <a:rect l="l" t="t" r="r" b="b"/>
              <a:pathLst>
                <a:path w="6459" h="8638" extrusionOk="0">
                  <a:moveTo>
                    <a:pt x="1827" y="1486"/>
                  </a:moveTo>
                  <a:cubicBezTo>
                    <a:pt x="2017" y="1486"/>
                    <a:pt x="2174" y="1644"/>
                    <a:pt x="2174" y="1833"/>
                  </a:cubicBezTo>
                  <a:cubicBezTo>
                    <a:pt x="2174" y="2022"/>
                    <a:pt x="2017" y="2179"/>
                    <a:pt x="1827" y="2179"/>
                  </a:cubicBezTo>
                  <a:cubicBezTo>
                    <a:pt x="1607" y="2179"/>
                    <a:pt x="1449" y="2022"/>
                    <a:pt x="1449" y="1833"/>
                  </a:cubicBezTo>
                  <a:cubicBezTo>
                    <a:pt x="1449" y="1644"/>
                    <a:pt x="1607" y="1486"/>
                    <a:pt x="1827" y="1486"/>
                  </a:cubicBezTo>
                  <a:close/>
                  <a:moveTo>
                    <a:pt x="4663" y="1486"/>
                  </a:moveTo>
                  <a:cubicBezTo>
                    <a:pt x="4852" y="1486"/>
                    <a:pt x="5009" y="1644"/>
                    <a:pt x="5009" y="1833"/>
                  </a:cubicBezTo>
                  <a:cubicBezTo>
                    <a:pt x="5009" y="2022"/>
                    <a:pt x="4852" y="2179"/>
                    <a:pt x="4663" y="2179"/>
                  </a:cubicBezTo>
                  <a:cubicBezTo>
                    <a:pt x="4442" y="2179"/>
                    <a:pt x="4285" y="2022"/>
                    <a:pt x="4285" y="1833"/>
                  </a:cubicBezTo>
                  <a:cubicBezTo>
                    <a:pt x="4285" y="1644"/>
                    <a:pt x="4442" y="1486"/>
                    <a:pt x="4663" y="1486"/>
                  </a:cubicBezTo>
                  <a:close/>
                  <a:moveTo>
                    <a:pt x="3257" y="2219"/>
                  </a:moveTo>
                  <a:cubicBezTo>
                    <a:pt x="3348" y="2219"/>
                    <a:pt x="3434" y="2258"/>
                    <a:pt x="3497" y="2337"/>
                  </a:cubicBezTo>
                  <a:lnTo>
                    <a:pt x="4222" y="3061"/>
                  </a:lnTo>
                  <a:cubicBezTo>
                    <a:pt x="4285" y="3124"/>
                    <a:pt x="4348" y="3282"/>
                    <a:pt x="4253" y="3439"/>
                  </a:cubicBezTo>
                  <a:lnTo>
                    <a:pt x="3560" y="4857"/>
                  </a:lnTo>
                  <a:cubicBezTo>
                    <a:pt x="3466" y="4983"/>
                    <a:pt x="3340" y="5046"/>
                    <a:pt x="3245" y="5046"/>
                  </a:cubicBezTo>
                  <a:cubicBezTo>
                    <a:pt x="3119" y="5046"/>
                    <a:pt x="2962" y="4983"/>
                    <a:pt x="2930" y="4857"/>
                  </a:cubicBezTo>
                  <a:lnTo>
                    <a:pt x="2206" y="3439"/>
                  </a:lnTo>
                  <a:cubicBezTo>
                    <a:pt x="2143" y="3313"/>
                    <a:pt x="2174" y="3124"/>
                    <a:pt x="2300" y="3061"/>
                  </a:cubicBezTo>
                  <a:lnTo>
                    <a:pt x="2993" y="2337"/>
                  </a:lnTo>
                  <a:cubicBezTo>
                    <a:pt x="3072" y="2258"/>
                    <a:pt x="3166" y="2219"/>
                    <a:pt x="3257" y="2219"/>
                  </a:cubicBezTo>
                  <a:close/>
                  <a:moveTo>
                    <a:pt x="5044" y="1"/>
                  </a:moveTo>
                  <a:cubicBezTo>
                    <a:pt x="4682" y="1"/>
                    <a:pt x="4348" y="125"/>
                    <a:pt x="4064" y="352"/>
                  </a:cubicBezTo>
                  <a:cubicBezTo>
                    <a:pt x="3749" y="635"/>
                    <a:pt x="3592" y="1045"/>
                    <a:pt x="3592" y="1423"/>
                  </a:cubicBezTo>
                  <a:cubicBezTo>
                    <a:pt x="3592" y="1612"/>
                    <a:pt x="3434" y="1770"/>
                    <a:pt x="3245" y="1770"/>
                  </a:cubicBezTo>
                  <a:cubicBezTo>
                    <a:pt x="3025" y="1770"/>
                    <a:pt x="2867" y="1612"/>
                    <a:pt x="2867" y="1423"/>
                  </a:cubicBezTo>
                  <a:cubicBezTo>
                    <a:pt x="2867" y="982"/>
                    <a:pt x="2678" y="604"/>
                    <a:pt x="2332" y="320"/>
                  </a:cubicBezTo>
                  <a:cubicBezTo>
                    <a:pt x="2072" y="108"/>
                    <a:pt x="1759" y="1"/>
                    <a:pt x="1419" y="1"/>
                  </a:cubicBezTo>
                  <a:cubicBezTo>
                    <a:pt x="1306" y="1"/>
                    <a:pt x="1190" y="13"/>
                    <a:pt x="1071" y="37"/>
                  </a:cubicBezTo>
                  <a:cubicBezTo>
                    <a:pt x="410" y="194"/>
                    <a:pt x="0" y="887"/>
                    <a:pt x="0" y="1549"/>
                  </a:cubicBezTo>
                  <a:cubicBezTo>
                    <a:pt x="0" y="2085"/>
                    <a:pt x="158" y="2652"/>
                    <a:pt x="473" y="3124"/>
                  </a:cubicBezTo>
                  <a:lnTo>
                    <a:pt x="1386" y="4448"/>
                  </a:lnTo>
                  <a:cubicBezTo>
                    <a:pt x="1449" y="4574"/>
                    <a:pt x="1449" y="4763"/>
                    <a:pt x="1386" y="4889"/>
                  </a:cubicBezTo>
                  <a:lnTo>
                    <a:pt x="662" y="5802"/>
                  </a:lnTo>
                  <a:cubicBezTo>
                    <a:pt x="284" y="6275"/>
                    <a:pt x="32" y="6905"/>
                    <a:pt x="32" y="7566"/>
                  </a:cubicBezTo>
                  <a:lnTo>
                    <a:pt x="32" y="8638"/>
                  </a:lnTo>
                  <a:lnTo>
                    <a:pt x="6459" y="8638"/>
                  </a:lnTo>
                  <a:lnTo>
                    <a:pt x="6459" y="7756"/>
                  </a:lnTo>
                  <a:cubicBezTo>
                    <a:pt x="6459" y="7283"/>
                    <a:pt x="6396" y="6779"/>
                    <a:pt x="6175" y="6338"/>
                  </a:cubicBezTo>
                  <a:cubicBezTo>
                    <a:pt x="5860" y="5708"/>
                    <a:pt x="5545" y="5424"/>
                    <a:pt x="5136" y="4920"/>
                  </a:cubicBezTo>
                  <a:cubicBezTo>
                    <a:pt x="4978" y="4794"/>
                    <a:pt x="4978" y="4574"/>
                    <a:pt x="5136" y="4416"/>
                  </a:cubicBezTo>
                  <a:cubicBezTo>
                    <a:pt x="5608" y="3943"/>
                    <a:pt x="5860" y="3691"/>
                    <a:pt x="6144" y="2967"/>
                  </a:cubicBezTo>
                  <a:cubicBezTo>
                    <a:pt x="6333" y="2526"/>
                    <a:pt x="6427" y="2022"/>
                    <a:pt x="6427" y="1549"/>
                  </a:cubicBezTo>
                  <a:cubicBezTo>
                    <a:pt x="6427" y="793"/>
                    <a:pt x="5860" y="100"/>
                    <a:pt x="5167" y="5"/>
                  </a:cubicBezTo>
                  <a:cubicBezTo>
                    <a:pt x="5126" y="2"/>
                    <a:pt x="5085" y="1"/>
                    <a:pt x="5044"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238" name="Google Shape;9238;p96"/>
          <p:cNvGrpSpPr/>
          <p:nvPr/>
        </p:nvGrpSpPr>
        <p:grpSpPr>
          <a:xfrm>
            <a:off x="9845723" y="3729160"/>
            <a:ext cx="602204" cy="599051"/>
            <a:chOff x="-16794250" y="4058225"/>
            <a:chExt cx="305625" cy="304025"/>
          </a:xfrm>
        </p:grpSpPr>
        <p:sp>
          <p:nvSpPr>
            <p:cNvPr id="9239" name="Google Shape;9239;p96"/>
            <p:cNvSpPr/>
            <p:nvPr/>
          </p:nvSpPr>
          <p:spPr>
            <a:xfrm>
              <a:off x="-16793475" y="4309475"/>
              <a:ext cx="70925" cy="17350"/>
            </a:xfrm>
            <a:custGeom>
              <a:avLst/>
              <a:gdLst/>
              <a:ahLst/>
              <a:cxnLst/>
              <a:rect l="l" t="t" r="r" b="b"/>
              <a:pathLst>
                <a:path w="2837" h="694" extrusionOk="0">
                  <a:moveTo>
                    <a:pt x="347" y="0"/>
                  </a:moveTo>
                  <a:cubicBezTo>
                    <a:pt x="158" y="0"/>
                    <a:pt x="1" y="158"/>
                    <a:pt x="1" y="347"/>
                  </a:cubicBezTo>
                  <a:cubicBezTo>
                    <a:pt x="1" y="536"/>
                    <a:pt x="158" y="693"/>
                    <a:pt x="347" y="693"/>
                  </a:cubicBezTo>
                  <a:lnTo>
                    <a:pt x="2490" y="693"/>
                  </a:lnTo>
                  <a:cubicBezTo>
                    <a:pt x="2679" y="693"/>
                    <a:pt x="2836" y="536"/>
                    <a:pt x="2836" y="347"/>
                  </a:cubicBezTo>
                  <a:cubicBezTo>
                    <a:pt x="2836" y="158"/>
                    <a:pt x="2679" y="0"/>
                    <a:pt x="249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40" name="Google Shape;9240;p96"/>
            <p:cNvSpPr/>
            <p:nvPr/>
          </p:nvSpPr>
          <p:spPr>
            <a:xfrm>
              <a:off x="-16758025" y="4344900"/>
              <a:ext cx="89800" cy="17350"/>
            </a:xfrm>
            <a:custGeom>
              <a:avLst/>
              <a:gdLst/>
              <a:ahLst/>
              <a:cxnLst/>
              <a:rect l="l" t="t" r="r" b="b"/>
              <a:pathLst>
                <a:path w="3592" h="694" extrusionOk="0">
                  <a:moveTo>
                    <a:pt x="347" y="1"/>
                  </a:moveTo>
                  <a:cubicBezTo>
                    <a:pt x="158" y="1"/>
                    <a:pt x="0" y="158"/>
                    <a:pt x="0" y="347"/>
                  </a:cubicBezTo>
                  <a:cubicBezTo>
                    <a:pt x="0" y="536"/>
                    <a:pt x="158" y="694"/>
                    <a:pt x="347" y="694"/>
                  </a:cubicBezTo>
                  <a:lnTo>
                    <a:pt x="3245" y="694"/>
                  </a:lnTo>
                  <a:cubicBezTo>
                    <a:pt x="3435" y="694"/>
                    <a:pt x="3592" y="536"/>
                    <a:pt x="3592" y="347"/>
                  </a:cubicBezTo>
                  <a:cubicBezTo>
                    <a:pt x="3592" y="158"/>
                    <a:pt x="3435" y="1"/>
                    <a:pt x="324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41" name="Google Shape;9241;p96"/>
            <p:cNvSpPr/>
            <p:nvPr/>
          </p:nvSpPr>
          <p:spPr>
            <a:xfrm>
              <a:off x="-16615475" y="4344900"/>
              <a:ext cx="89825" cy="17350"/>
            </a:xfrm>
            <a:custGeom>
              <a:avLst/>
              <a:gdLst/>
              <a:ahLst/>
              <a:cxnLst/>
              <a:rect l="l" t="t" r="r" b="b"/>
              <a:pathLst>
                <a:path w="3593" h="694" extrusionOk="0">
                  <a:moveTo>
                    <a:pt x="379" y="1"/>
                  </a:moveTo>
                  <a:cubicBezTo>
                    <a:pt x="158" y="1"/>
                    <a:pt x="1" y="158"/>
                    <a:pt x="1" y="347"/>
                  </a:cubicBezTo>
                  <a:cubicBezTo>
                    <a:pt x="1" y="536"/>
                    <a:pt x="158" y="694"/>
                    <a:pt x="379" y="694"/>
                  </a:cubicBezTo>
                  <a:lnTo>
                    <a:pt x="3246" y="694"/>
                  </a:lnTo>
                  <a:cubicBezTo>
                    <a:pt x="3435" y="694"/>
                    <a:pt x="3592" y="536"/>
                    <a:pt x="3592" y="347"/>
                  </a:cubicBezTo>
                  <a:cubicBezTo>
                    <a:pt x="3592" y="158"/>
                    <a:pt x="3435" y="1"/>
                    <a:pt x="324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42" name="Google Shape;9242;p96"/>
            <p:cNvSpPr/>
            <p:nvPr/>
          </p:nvSpPr>
          <p:spPr>
            <a:xfrm>
              <a:off x="-16561900" y="4309475"/>
              <a:ext cx="71700" cy="17350"/>
            </a:xfrm>
            <a:custGeom>
              <a:avLst/>
              <a:gdLst/>
              <a:ahLst/>
              <a:cxnLst/>
              <a:rect l="l" t="t" r="r" b="b"/>
              <a:pathLst>
                <a:path w="2868" h="694" extrusionOk="0">
                  <a:moveTo>
                    <a:pt x="347" y="0"/>
                  </a:moveTo>
                  <a:cubicBezTo>
                    <a:pt x="158" y="0"/>
                    <a:pt x="0" y="158"/>
                    <a:pt x="0" y="347"/>
                  </a:cubicBezTo>
                  <a:cubicBezTo>
                    <a:pt x="0" y="536"/>
                    <a:pt x="158" y="693"/>
                    <a:pt x="347" y="693"/>
                  </a:cubicBezTo>
                  <a:lnTo>
                    <a:pt x="2521" y="693"/>
                  </a:lnTo>
                  <a:cubicBezTo>
                    <a:pt x="2710" y="693"/>
                    <a:pt x="2867" y="536"/>
                    <a:pt x="2867" y="347"/>
                  </a:cubicBezTo>
                  <a:cubicBezTo>
                    <a:pt x="2867" y="158"/>
                    <a:pt x="2710" y="0"/>
                    <a:pt x="252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43" name="Google Shape;9243;p96"/>
            <p:cNvSpPr/>
            <p:nvPr/>
          </p:nvSpPr>
          <p:spPr>
            <a:xfrm>
              <a:off x="-16704475" y="4309475"/>
              <a:ext cx="125275" cy="17350"/>
            </a:xfrm>
            <a:custGeom>
              <a:avLst/>
              <a:gdLst/>
              <a:ahLst/>
              <a:cxnLst/>
              <a:rect l="l" t="t" r="r" b="b"/>
              <a:pathLst>
                <a:path w="5011" h="694" extrusionOk="0">
                  <a:moveTo>
                    <a:pt x="347" y="0"/>
                  </a:moveTo>
                  <a:cubicBezTo>
                    <a:pt x="158" y="0"/>
                    <a:pt x="1" y="158"/>
                    <a:pt x="1" y="347"/>
                  </a:cubicBezTo>
                  <a:cubicBezTo>
                    <a:pt x="1" y="536"/>
                    <a:pt x="158" y="693"/>
                    <a:pt x="347" y="693"/>
                  </a:cubicBezTo>
                  <a:lnTo>
                    <a:pt x="4632" y="693"/>
                  </a:lnTo>
                  <a:cubicBezTo>
                    <a:pt x="4821" y="693"/>
                    <a:pt x="5010" y="536"/>
                    <a:pt x="5010" y="347"/>
                  </a:cubicBezTo>
                  <a:cubicBezTo>
                    <a:pt x="5010" y="158"/>
                    <a:pt x="4821" y="0"/>
                    <a:pt x="4632"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44" name="Google Shape;9244;p96"/>
            <p:cNvSpPr/>
            <p:nvPr/>
          </p:nvSpPr>
          <p:spPr>
            <a:xfrm>
              <a:off x="-16704475" y="4074750"/>
              <a:ext cx="126050" cy="165425"/>
            </a:xfrm>
            <a:custGeom>
              <a:avLst/>
              <a:gdLst/>
              <a:ahLst/>
              <a:cxnLst/>
              <a:rect l="l" t="t" r="r" b="b"/>
              <a:pathLst>
                <a:path w="5042" h="6617" extrusionOk="0">
                  <a:moveTo>
                    <a:pt x="1072" y="2931"/>
                  </a:moveTo>
                  <a:cubicBezTo>
                    <a:pt x="1261" y="2931"/>
                    <a:pt x="1419" y="3088"/>
                    <a:pt x="1419" y="3277"/>
                  </a:cubicBezTo>
                  <a:lnTo>
                    <a:pt x="1419" y="5483"/>
                  </a:lnTo>
                  <a:cubicBezTo>
                    <a:pt x="1419" y="5672"/>
                    <a:pt x="1261" y="5829"/>
                    <a:pt x="1072" y="5829"/>
                  </a:cubicBezTo>
                  <a:cubicBezTo>
                    <a:pt x="851" y="5829"/>
                    <a:pt x="694" y="5672"/>
                    <a:pt x="694" y="5483"/>
                  </a:cubicBezTo>
                  <a:lnTo>
                    <a:pt x="694" y="3277"/>
                  </a:lnTo>
                  <a:cubicBezTo>
                    <a:pt x="694" y="3088"/>
                    <a:pt x="851" y="2931"/>
                    <a:pt x="1072" y="2931"/>
                  </a:cubicBezTo>
                  <a:close/>
                  <a:moveTo>
                    <a:pt x="3939" y="2931"/>
                  </a:moveTo>
                  <a:cubicBezTo>
                    <a:pt x="4128" y="2931"/>
                    <a:pt x="4285" y="3088"/>
                    <a:pt x="4285" y="3277"/>
                  </a:cubicBezTo>
                  <a:lnTo>
                    <a:pt x="4285" y="5483"/>
                  </a:lnTo>
                  <a:cubicBezTo>
                    <a:pt x="4285" y="5672"/>
                    <a:pt x="4128" y="5829"/>
                    <a:pt x="3939" y="5829"/>
                  </a:cubicBezTo>
                  <a:cubicBezTo>
                    <a:pt x="3718" y="5829"/>
                    <a:pt x="3561" y="5672"/>
                    <a:pt x="3561" y="5483"/>
                  </a:cubicBezTo>
                  <a:lnTo>
                    <a:pt x="3561" y="3277"/>
                  </a:lnTo>
                  <a:cubicBezTo>
                    <a:pt x="3561" y="3088"/>
                    <a:pt x="3718" y="2931"/>
                    <a:pt x="3939" y="2931"/>
                  </a:cubicBezTo>
                  <a:close/>
                  <a:moveTo>
                    <a:pt x="1" y="1"/>
                  </a:moveTo>
                  <a:lnTo>
                    <a:pt x="1" y="6554"/>
                  </a:lnTo>
                  <a:cubicBezTo>
                    <a:pt x="116" y="6542"/>
                    <a:pt x="240" y="6535"/>
                    <a:pt x="366" y="6535"/>
                  </a:cubicBezTo>
                  <a:cubicBezTo>
                    <a:pt x="584" y="6535"/>
                    <a:pt x="809" y="6557"/>
                    <a:pt x="1009" y="6617"/>
                  </a:cubicBezTo>
                  <a:cubicBezTo>
                    <a:pt x="1293" y="6207"/>
                    <a:pt x="1671" y="5924"/>
                    <a:pt x="2143" y="5829"/>
                  </a:cubicBezTo>
                  <a:lnTo>
                    <a:pt x="2143" y="3939"/>
                  </a:lnTo>
                  <a:cubicBezTo>
                    <a:pt x="2143" y="3750"/>
                    <a:pt x="2332" y="3592"/>
                    <a:pt x="2521" y="3592"/>
                  </a:cubicBezTo>
                  <a:cubicBezTo>
                    <a:pt x="2710" y="3592"/>
                    <a:pt x="2868" y="3750"/>
                    <a:pt x="2868" y="3939"/>
                  </a:cubicBezTo>
                  <a:lnTo>
                    <a:pt x="2868" y="5829"/>
                  </a:lnTo>
                  <a:cubicBezTo>
                    <a:pt x="3340" y="5955"/>
                    <a:pt x="3750" y="6239"/>
                    <a:pt x="4002" y="6617"/>
                  </a:cubicBezTo>
                  <a:cubicBezTo>
                    <a:pt x="4207" y="6555"/>
                    <a:pt x="4439" y="6507"/>
                    <a:pt x="4672" y="6507"/>
                  </a:cubicBezTo>
                  <a:cubicBezTo>
                    <a:pt x="4796" y="6507"/>
                    <a:pt x="4921" y="6521"/>
                    <a:pt x="5042" y="6554"/>
                  </a:cubicBezTo>
                  <a:lnTo>
                    <a:pt x="5042" y="1"/>
                  </a:lnTo>
                  <a:lnTo>
                    <a:pt x="4285" y="1"/>
                  </a:lnTo>
                  <a:lnTo>
                    <a:pt x="4285" y="1796"/>
                  </a:lnTo>
                  <a:cubicBezTo>
                    <a:pt x="4285" y="1985"/>
                    <a:pt x="4128" y="2143"/>
                    <a:pt x="3939" y="2143"/>
                  </a:cubicBezTo>
                  <a:cubicBezTo>
                    <a:pt x="3718" y="2143"/>
                    <a:pt x="3561" y="1985"/>
                    <a:pt x="3561" y="1796"/>
                  </a:cubicBezTo>
                  <a:lnTo>
                    <a:pt x="3561" y="1"/>
                  </a:lnTo>
                  <a:lnTo>
                    <a:pt x="2868" y="1"/>
                  </a:lnTo>
                  <a:lnTo>
                    <a:pt x="2868" y="2490"/>
                  </a:lnTo>
                  <a:cubicBezTo>
                    <a:pt x="2868" y="2679"/>
                    <a:pt x="2710" y="2836"/>
                    <a:pt x="2521" y="2836"/>
                  </a:cubicBezTo>
                  <a:cubicBezTo>
                    <a:pt x="2301" y="2836"/>
                    <a:pt x="2143" y="2679"/>
                    <a:pt x="2143" y="2490"/>
                  </a:cubicBezTo>
                  <a:lnTo>
                    <a:pt x="2143" y="1"/>
                  </a:lnTo>
                  <a:lnTo>
                    <a:pt x="1450" y="1"/>
                  </a:lnTo>
                  <a:lnTo>
                    <a:pt x="1450" y="1796"/>
                  </a:lnTo>
                  <a:cubicBezTo>
                    <a:pt x="1450" y="1985"/>
                    <a:pt x="1293" y="2143"/>
                    <a:pt x="1103" y="2143"/>
                  </a:cubicBezTo>
                  <a:cubicBezTo>
                    <a:pt x="883" y="2143"/>
                    <a:pt x="725" y="1985"/>
                    <a:pt x="725" y="1796"/>
                  </a:cubicBezTo>
                  <a:lnTo>
                    <a:pt x="725"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45" name="Google Shape;9245;p96"/>
            <p:cNvSpPr/>
            <p:nvPr/>
          </p:nvSpPr>
          <p:spPr>
            <a:xfrm>
              <a:off x="-16725725" y="4237800"/>
              <a:ext cx="164625" cy="53575"/>
            </a:xfrm>
            <a:custGeom>
              <a:avLst/>
              <a:gdLst/>
              <a:ahLst/>
              <a:cxnLst/>
              <a:rect l="l" t="t" r="r" b="b"/>
              <a:pathLst>
                <a:path w="6585" h="2143" extrusionOk="0">
                  <a:moveTo>
                    <a:pt x="3308" y="0"/>
                  </a:moveTo>
                  <a:cubicBezTo>
                    <a:pt x="2867" y="0"/>
                    <a:pt x="2458" y="252"/>
                    <a:pt x="2300" y="693"/>
                  </a:cubicBezTo>
                  <a:cubicBezTo>
                    <a:pt x="2232" y="830"/>
                    <a:pt x="2082" y="933"/>
                    <a:pt x="1921" y="933"/>
                  </a:cubicBezTo>
                  <a:cubicBezTo>
                    <a:pt x="1859" y="933"/>
                    <a:pt x="1795" y="917"/>
                    <a:pt x="1733" y="882"/>
                  </a:cubicBezTo>
                  <a:cubicBezTo>
                    <a:pt x="1570" y="774"/>
                    <a:pt x="1377" y="721"/>
                    <a:pt x="1181" y="721"/>
                  </a:cubicBezTo>
                  <a:cubicBezTo>
                    <a:pt x="809" y="721"/>
                    <a:pt x="427" y="910"/>
                    <a:pt x="221" y="1260"/>
                  </a:cubicBezTo>
                  <a:cubicBezTo>
                    <a:pt x="63" y="1512"/>
                    <a:pt x="0" y="1827"/>
                    <a:pt x="126" y="2143"/>
                  </a:cubicBezTo>
                  <a:lnTo>
                    <a:pt x="6522" y="2143"/>
                  </a:lnTo>
                  <a:cubicBezTo>
                    <a:pt x="6585" y="1890"/>
                    <a:pt x="6585" y="1575"/>
                    <a:pt x="6459" y="1292"/>
                  </a:cubicBezTo>
                  <a:cubicBezTo>
                    <a:pt x="6292" y="918"/>
                    <a:pt x="5893" y="708"/>
                    <a:pt x="5487" y="708"/>
                  </a:cubicBezTo>
                  <a:cubicBezTo>
                    <a:pt x="5278" y="708"/>
                    <a:pt x="5066" y="764"/>
                    <a:pt x="4883" y="882"/>
                  </a:cubicBezTo>
                  <a:cubicBezTo>
                    <a:pt x="4820" y="924"/>
                    <a:pt x="4747" y="945"/>
                    <a:pt x="4675" y="945"/>
                  </a:cubicBezTo>
                  <a:cubicBezTo>
                    <a:pt x="4530" y="945"/>
                    <a:pt x="4390" y="861"/>
                    <a:pt x="4348" y="693"/>
                  </a:cubicBezTo>
                  <a:cubicBezTo>
                    <a:pt x="4190" y="252"/>
                    <a:pt x="3781" y="0"/>
                    <a:pt x="3308"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46" name="Google Shape;9246;p96"/>
            <p:cNvSpPr/>
            <p:nvPr/>
          </p:nvSpPr>
          <p:spPr>
            <a:xfrm>
              <a:off x="-16559550" y="4058225"/>
              <a:ext cx="70925" cy="233150"/>
            </a:xfrm>
            <a:custGeom>
              <a:avLst/>
              <a:gdLst/>
              <a:ahLst/>
              <a:cxnLst/>
              <a:rect l="l" t="t" r="r" b="b"/>
              <a:pathLst>
                <a:path w="2837" h="9326" extrusionOk="0">
                  <a:moveTo>
                    <a:pt x="694" y="0"/>
                  </a:moveTo>
                  <a:cubicBezTo>
                    <a:pt x="284" y="0"/>
                    <a:pt x="1" y="315"/>
                    <a:pt x="1" y="725"/>
                  </a:cubicBezTo>
                  <a:lnTo>
                    <a:pt x="1" y="7530"/>
                  </a:lnTo>
                  <a:cubicBezTo>
                    <a:pt x="127" y="7719"/>
                    <a:pt x="347" y="7908"/>
                    <a:pt x="442" y="8160"/>
                  </a:cubicBezTo>
                  <a:cubicBezTo>
                    <a:pt x="662" y="8506"/>
                    <a:pt x="694" y="8947"/>
                    <a:pt x="599" y="9326"/>
                  </a:cubicBezTo>
                  <a:lnTo>
                    <a:pt x="2458" y="9326"/>
                  </a:lnTo>
                  <a:cubicBezTo>
                    <a:pt x="2647" y="9326"/>
                    <a:pt x="2836" y="9168"/>
                    <a:pt x="2836" y="8979"/>
                  </a:cubicBezTo>
                  <a:lnTo>
                    <a:pt x="2836" y="2520"/>
                  </a:lnTo>
                  <a:cubicBezTo>
                    <a:pt x="2836" y="2048"/>
                    <a:pt x="2521" y="1670"/>
                    <a:pt x="2112" y="1512"/>
                  </a:cubicBezTo>
                  <a:lnTo>
                    <a:pt x="2112" y="6112"/>
                  </a:lnTo>
                  <a:cubicBezTo>
                    <a:pt x="2112" y="6301"/>
                    <a:pt x="1954" y="6459"/>
                    <a:pt x="1765" y="6459"/>
                  </a:cubicBezTo>
                  <a:cubicBezTo>
                    <a:pt x="1576" y="6459"/>
                    <a:pt x="1387" y="6301"/>
                    <a:pt x="1387" y="6112"/>
                  </a:cubicBezTo>
                  <a:lnTo>
                    <a:pt x="1387" y="725"/>
                  </a:lnTo>
                  <a:cubicBezTo>
                    <a:pt x="1387" y="315"/>
                    <a:pt x="1040" y="0"/>
                    <a:pt x="694"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47" name="Google Shape;9247;p96"/>
            <p:cNvSpPr/>
            <p:nvPr/>
          </p:nvSpPr>
          <p:spPr>
            <a:xfrm>
              <a:off x="-16794250" y="4059000"/>
              <a:ext cx="70900" cy="232375"/>
            </a:xfrm>
            <a:custGeom>
              <a:avLst/>
              <a:gdLst/>
              <a:ahLst/>
              <a:cxnLst/>
              <a:rect l="l" t="t" r="r" b="b"/>
              <a:pathLst>
                <a:path w="2836" h="9295" extrusionOk="0">
                  <a:moveTo>
                    <a:pt x="2111" y="1"/>
                  </a:moveTo>
                  <a:cubicBezTo>
                    <a:pt x="1733" y="1"/>
                    <a:pt x="1418" y="316"/>
                    <a:pt x="1418" y="725"/>
                  </a:cubicBezTo>
                  <a:lnTo>
                    <a:pt x="1418" y="6113"/>
                  </a:lnTo>
                  <a:cubicBezTo>
                    <a:pt x="1418" y="6302"/>
                    <a:pt x="1260" y="6459"/>
                    <a:pt x="1071" y="6459"/>
                  </a:cubicBezTo>
                  <a:cubicBezTo>
                    <a:pt x="851" y="6459"/>
                    <a:pt x="693" y="6302"/>
                    <a:pt x="693" y="6113"/>
                  </a:cubicBezTo>
                  <a:lnTo>
                    <a:pt x="693" y="1513"/>
                  </a:lnTo>
                  <a:cubicBezTo>
                    <a:pt x="284" y="1670"/>
                    <a:pt x="0" y="2048"/>
                    <a:pt x="0" y="2521"/>
                  </a:cubicBezTo>
                  <a:lnTo>
                    <a:pt x="0" y="8979"/>
                  </a:lnTo>
                  <a:cubicBezTo>
                    <a:pt x="0" y="9137"/>
                    <a:pt x="158" y="9295"/>
                    <a:pt x="347" y="9295"/>
                  </a:cubicBezTo>
                  <a:lnTo>
                    <a:pt x="2174" y="9295"/>
                  </a:lnTo>
                  <a:cubicBezTo>
                    <a:pt x="2080" y="8885"/>
                    <a:pt x="2111" y="8444"/>
                    <a:pt x="2363" y="8034"/>
                  </a:cubicBezTo>
                  <a:cubicBezTo>
                    <a:pt x="2489" y="7845"/>
                    <a:pt x="2647" y="7688"/>
                    <a:pt x="2836" y="7530"/>
                  </a:cubicBezTo>
                  <a:lnTo>
                    <a:pt x="2836" y="725"/>
                  </a:lnTo>
                  <a:cubicBezTo>
                    <a:pt x="2836" y="316"/>
                    <a:pt x="2489" y="1"/>
                    <a:pt x="211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9248" name="Google Shape;9248;p96"/>
          <p:cNvSpPr/>
          <p:nvPr/>
        </p:nvSpPr>
        <p:spPr>
          <a:xfrm>
            <a:off x="10617280" y="2252112"/>
            <a:ext cx="603731" cy="600627"/>
          </a:xfrm>
          <a:custGeom>
            <a:avLst/>
            <a:gdLst/>
            <a:ahLst/>
            <a:cxnLst/>
            <a:rect l="l" t="t" r="r" b="b"/>
            <a:pathLst>
              <a:path w="12256" h="12193" extrusionOk="0">
                <a:moveTo>
                  <a:pt x="5324" y="2899"/>
                </a:moveTo>
                <a:cubicBezTo>
                  <a:pt x="5513" y="2899"/>
                  <a:pt x="5671" y="3056"/>
                  <a:pt x="5671" y="3245"/>
                </a:cubicBezTo>
                <a:lnTo>
                  <a:pt x="5671" y="3970"/>
                </a:lnTo>
                <a:cubicBezTo>
                  <a:pt x="5671" y="4159"/>
                  <a:pt x="5513" y="4316"/>
                  <a:pt x="5324" y="4316"/>
                </a:cubicBezTo>
                <a:cubicBezTo>
                  <a:pt x="5104" y="4316"/>
                  <a:pt x="4946" y="4159"/>
                  <a:pt x="4946" y="3970"/>
                </a:cubicBezTo>
                <a:lnTo>
                  <a:pt x="4946" y="3245"/>
                </a:lnTo>
                <a:cubicBezTo>
                  <a:pt x="4946" y="3056"/>
                  <a:pt x="5104" y="2899"/>
                  <a:pt x="5324" y="2899"/>
                </a:cubicBezTo>
                <a:close/>
                <a:moveTo>
                  <a:pt x="6742" y="2899"/>
                </a:moveTo>
                <a:cubicBezTo>
                  <a:pt x="6931" y="2899"/>
                  <a:pt x="7089" y="3056"/>
                  <a:pt x="7089" y="3245"/>
                </a:cubicBezTo>
                <a:lnTo>
                  <a:pt x="7089" y="3970"/>
                </a:lnTo>
                <a:cubicBezTo>
                  <a:pt x="7089" y="4159"/>
                  <a:pt x="6931" y="4316"/>
                  <a:pt x="6742" y="4316"/>
                </a:cubicBezTo>
                <a:cubicBezTo>
                  <a:pt x="6522" y="4316"/>
                  <a:pt x="6364" y="4159"/>
                  <a:pt x="6364" y="3970"/>
                </a:cubicBezTo>
                <a:lnTo>
                  <a:pt x="6364" y="3245"/>
                </a:lnTo>
                <a:cubicBezTo>
                  <a:pt x="6364" y="3056"/>
                  <a:pt x="6522" y="2899"/>
                  <a:pt x="6742" y="2899"/>
                </a:cubicBezTo>
                <a:close/>
                <a:moveTo>
                  <a:pt x="6017" y="5041"/>
                </a:moveTo>
                <a:cubicBezTo>
                  <a:pt x="6206" y="5041"/>
                  <a:pt x="6364" y="5198"/>
                  <a:pt x="6364" y="5387"/>
                </a:cubicBezTo>
                <a:lnTo>
                  <a:pt x="6364" y="6081"/>
                </a:lnTo>
                <a:cubicBezTo>
                  <a:pt x="6364" y="6301"/>
                  <a:pt x="6206" y="6427"/>
                  <a:pt x="6017" y="6427"/>
                </a:cubicBezTo>
                <a:cubicBezTo>
                  <a:pt x="5828" y="6427"/>
                  <a:pt x="5671" y="6301"/>
                  <a:pt x="5671" y="6081"/>
                </a:cubicBezTo>
                <a:lnTo>
                  <a:pt x="5671" y="5387"/>
                </a:lnTo>
                <a:cubicBezTo>
                  <a:pt x="5671" y="5198"/>
                  <a:pt x="5828" y="5041"/>
                  <a:pt x="6017" y="5041"/>
                </a:cubicBezTo>
                <a:close/>
                <a:moveTo>
                  <a:pt x="5324" y="7183"/>
                </a:moveTo>
                <a:cubicBezTo>
                  <a:pt x="5513" y="7183"/>
                  <a:pt x="5671" y="7341"/>
                  <a:pt x="5671" y="7561"/>
                </a:cubicBezTo>
                <a:lnTo>
                  <a:pt x="5671" y="8254"/>
                </a:lnTo>
                <a:cubicBezTo>
                  <a:pt x="5671" y="8443"/>
                  <a:pt x="5513" y="8601"/>
                  <a:pt x="5324" y="8601"/>
                </a:cubicBezTo>
                <a:cubicBezTo>
                  <a:pt x="5104" y="8601"/>
                  <a:pt x="4946" y="8443"/>
                  <a:pt x="4946" y="8254"/>
                </a:cubicBezTo>
                <a:lnTo>
                  <a:pt x="4946" y="7561"/>
                </a:lnTo>
                <a:cubicBezTo>
                  <a:pt x="4946" y="7341"/>
                  <a:pt x="5104" y="7183"/>
                  <a:pt x="5324" y="7183"/>
                </a:cubicBezTo>
                <a:close/>
                <a:moveTo>
                  <a:pt x="6742" y="7183"/>
                </a:moveTo>
                <a:cubicBezTo>
                  <a:pt x="6931" y="7183"/>
                  <a:pt x="7089" y="7341"/>
                  <a:pt x="7089" y="7561"/>
                </a:cubicBezTo>
                <a:lnTo>
                  <a:pt x="7089" y="8254"/>
                </a:lnTo>
                <a:cubicBezTo>
                  <a:pt x="7089" y="8443"/>
                  <a:pt x="6931" y="8601"/>
                  <a:pt x="6742" y="8601"/>
                </a:cubicBezTo>
                <a:cubicBezTo>
                  <a:pt x="6522" y="8601"/>
                  <a:pt x="6364" y="8443"/>
                  <a:pt x="6364" y="8254"/>
                </a:cubicBezTo>
                <a:lnTo>
                  <a:pt x="6364" y="7561"/>
                </a:lnTo>
                <a:cubicBezTo>
                  <a:pt x="6364" y="7341"/>
                  <a:pt x="6522" y="7183"/>
                  <a:pt x="6742" y="7183"/>
                </a:cubicBezTo>
                <a:close/>
                <a:moveTo>
                  <a:pt x="6017" y="9326"/>
                </a:moveTo>
                <a:cubicBezTo>
                  <a:pt x="6206" y="9326"/>
                  <a:pt x="6364" y="9483"/>
                  <a:pt x="6364" y="9672"/>
                </a:cubicBezTo>
                <a:lnTo>
                  <a:pt x="6364" y="10397"/>
                </a:lnTo>
                <a:cubicBezTo>
                  <a:pt x="6364" y="10586"/>
                  <a:pt x="6206" y="10743"/>
                  <a:pt x="6017" y="10743"/>
                </a:cubicBezTo>
                <a:cubicBezTo>
                  <a:pt x="5828" y="10743"/>
                  <a:pt x="5671" y="10586"/>
                  <a:pt x="5671" y="10397"/>
                </a:cubicBezTo>
                <a:lnTo>
                  <a:pt x="5671" y="9672"/>
                </a:lnTo>
                <a:cubicBezTo>
                  <a:pt x="5671" y="9483"/>
                  <a:pt x="5828" y="9326"/>
                  <a:pt x="6017" y="9326"/>
                </a:cubicBezTo>
                <a:close/>
                <a:moveTo>
                  <a:pt x="1418" y="0"/>
                </a:moveTo>
                <a:cubicBezTo>
                  <a:pt x="630" y="0"/>
                  <a:pt x="0" y="630"/>
                  <a:pt x="0" y="1418"/>
                </a:cubicBezTo>
                <a:lnTo>
                  <a:pt x="0" y="4631"/>
                </a:lnTo>
                <a:cubicBezTo>
                  <a:pt x="0" y="6396"/>
                  <a:pt x="1449" y="7876"/>
                  <a:pt x="3245" y="7876"/>
                </a:cubicBezTo>
                <a:lnTo>
                  <a:pt x="3623" y="7876"/>
                </a:lnTo>
                <a:lnTo>
                  <a:pt x="3623" y="11499"/>
                </a:lnTo>
                <a:lnTo>
                  <a:pt x="2552" y="11499"/>
                </a:lnTo>
                <a:cubicBezTo>
                  <a:pt x="2363" y="11499"/>
                  <a:pt x="2205" y="11657"/>
                  <a:pt x="2205" y="11846"/>
                </a:cubicBezTo>
                <a:cubicBezTo>
                  <a:pt x="2205" y="12035"/>
                  <a:pt x="2363" y="12193"/>
                  <a:pt x="2552" y="12193"/>
                </a:cubicBezTo>
                <a:lnTo>
                  <a:pt x="9704" y="12193"/>
                </a:lnTo>
                <a:cubicBezTo>
                  <a:pt x="9893" y="12193"/>
                  <a:pt x="10050" y="12035"/>
                  <a:pt x="10050" y="11846"/>
                </a:cubicBezTo>
                <a:cubicBezTo>
                  <a:pt x="10050" y="11657"/>
                  <a:pt x="9893" y="11499"/>
                  <a:pt x="9704" y="11499"/>
                </a:cubicBezTo>
                <a:lnTo>
                  <a:pt x="8632" y="11499"/>
                </a:lnTo>
                <a:lnTo>
                  <a:pt x="8632" y="10743"/>
                </a:lnTo>
                <a:lnTo>
                  <a:pt x="9010" y="10743"/>
                </a:lnTo>
                <a:cubicBezTo>
                  <a:pt x="10775" y="10743"/>
                  <a:pt x="12255" y="9294"/>
                  <a:pt x="12255" y="7498"/>
                </a:cubicBezTo>
                <a:lnTo>
                  <a:pt x="12255" y="5041"/>
                </a:lnTo>
                <a:cubicBezTo>
                  <a:pt x="12129" y="4253"/>
                  <a:pt x="11499" y="3623"/>
                  <a:pt x="10712" y="3623"/>
                </a:cubicBezTo>
                <a:cubicBezTo>
                  <a:pt x="9924" y="3623"/>
                  <a:pt x="9294" y="4253"/>
                  <a:pt x="9294" y="5041"/>
                </a:cubicBezTo>
                <a:lnTo>
                  <a:pt x="9294" y="7498"/>
                </a:lnTo>
                <a:cubicBezTo>
                  <a:pt x="9294" y="7719"/>
                  <a:pt x="9136" y="7876"/>
                  <a:pt x="8947" y="7876"/>
                </a:cubicBezTo>
                <a:lnTo>
                  <a:pt x="8538" y="7876"/>
                </a:lnTo>
                <a:lnTo>
                  <a:pt x="8538" y="3214"/>
                </a:lnTo>
                <a:cubicBezTo>
                  <a:pt x="8538" y="1827"/>
                  <a:pt x="7435" y="725"/>
                  <a:pt x="6049" y="725"/>
                </a:cubicBezTo>
                <a:cubicBezTo>
                  <a:pt x="4694" y="725"/>
                  <a:pt x="3592" y="1827"/>
                  <a:pt x="3592" y="3214"/>
                </a:cubicBezTo>
                <a:lnTo>
                  <a:pt x="3592" y="4978"/>
                </a:lnTo>
                <a:lnTo>
                  <a:pt x="3182" y="4978"/>
                </a:lnTo>
                <a:cubicBezTo>
                  <a:pt x="2993" y="4978"/>
                  <a:pt x="2835" y="4820"/>
                  <a:pt x="2835" y="4631"/>
                </a:cubicBezTo>
                <a:lnTo>
                  <a:pt x="2835" y="1418"/>
                </a:lnTo>
                <a:cubicBezTo>
                  <a:pt x="2835" y="630"/>
                  <a:pt x="2205" y="0"/>
                  <a:pt x="1418"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9249" name="Google Shape;9249;p96"/>
          <p:cNvGrpSpPr/>
          <p:nvPr/>
        </p:nvGrpSpPr>
        <p:grpSpPr>
          <a:xfrm>
            <a:off x="3180946" y="2252765"/>
            <a:ext cx="609937" cy="599100"/>
            <a:chOff x="-20199150" y="3317850"/>
            <a:chExt cx="309550" cy="304050"/>
          </a:xfrm>
        </p:grpSpPr>
        <p:sp>
          <p:nvSpPr>
            <p:cNvPr id="9250" name="Google Shape;9250;p96"/>
            <p:cNvSpPr/>
            <p:nvPr/>
          </p:nvSpPr>
          <p:spPr>
            <a:xfrm>
              <a:off x="-20161350" y="3507675"/>
              <a:ext cx="68550" cy="43325"/>
            </a:xfrm>
            <a:custGeom>
              <a:avLst/>
              <a:gdLst/>
              <a:ahLst/>
              <a:cxnLst/>
              <a:rect l="l" t="t" r="r" b="b"/>
              <a:pathLst>
                <a:path w="2742" h="1733" extrusionOk="0">
                  <a:moveTo>
                    <a:pt x="2647" y="0"/>
                  </a:moveTo>
                  <a:cubicBezTo>
                    <a:pt x="2174" y="158"/>
                    <a:pt x="1639" y="284"/>
                    <a:pt x="1072" y="284"/>
                  </a:cubicBezTo>
                  <a:cubicBezTo>
                    <a:pt x="788" y="284"/>
                    <a:pt x="505" y="252"/>
                    <a:pt x="221" y="221"/>
                  </a:cubicBezTo>
                  <a:cubicBezTo>
                    <a:pt x="64" y="567"/>
                    <a:pt x="1" y="945"/>
                    <a:pt x="1" y="1386"/>
                  </a:cubicBezTo>
                  <a:cubicBezTo>
                    <a:pt x="1" y="1575"/>
                    <a:pt x="158" y="1733"/>
                    <a:pt x="347" y="1733"/>
                  </a:cubicBezTo>
                  <a:cubicBezTo>
                    <a:pt x="1292" y="1733"/>
                    <a:pt x="2174" y="1292"/>
                    <a:pt x="2741" y="630"/>
                  </a:cubicBezTo>
                  <a:cubicBezTo>
                    <a:pt x="2710" y="441"/>
                    <a:pt x="2678" y="189"/>
                    <a:pt x="264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51" name="Google Shape;9251;p96"/>
            <p:cNvSpPr/>
            <p:nvPr/>
          </p:nvSpPr>
          <p:spPr>
            <a:xfrm>
              <a:off x="-20161350" y="3389525"/>
              <a:ext cx="68550" cy="43350"/>
            </a:xfrm>
            <a:custGeom>
              <a:avLst/>
              <a:gdLst/>
              <a:ahLst/>
              <a:cxnLst/>
              <a:rect l="l" t="t" r="r" b="b"/>
              <a:pathLst>
                <a:path w="2742" h="1734" extrusionOk="0">
                  <a:moveTo>
                    <a:pt x="347" y="1"/>
                  </a:moveTo>
                  <a:cubicBezTo>
                    <a:pt x="158" y="1"/>
                    <a:pt x="1" y="158"/>
                    <a:pt x="1" y="379"/>
                  </a:cubicBezTo>
                  <a:cubicBezTo>
                    <a:pt x="1" y="757"/>
                    <a:pt x="64" y="1166"/>
                    <a:pt x="221" y="1544"/>
                  </a:cubicBezTo>
                  <a:cubicBezTo>
                    <a:pt x="505" y="1513"/>
                    <a:pt x="788" y="1481"/>
                    <a:pt x="1072" y="1481"/>
                  </a:cubicBezTo>
                  <a:cubicBezTo>
                    <a:pt x="1639" y="1481"/>
                    <a:pt x="2174" y="1576"/>
                    <a:pt x="2647" y="1733"/>
                  </a:cubicBezTo>
                  <a:cubicBezTo>
                    <a:pt x="2678" y="1544"/>
                    <a:pt x="2741" y="1292"/>
                    <a:pt x="2741" y="1103"/>
                  </a:cubicBezTo>
                  <a:cubicBezTo>
                    <a:pt x="2174" y="442"/>
                    <a:pt x="1292" y="1"/>
                    <a:pt x="34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52" name="Google Shape;9252;p96"/>
            <p:cNvSpPr/>
            <p:nvPr/>
          </p:nvSpPr>
          <p:spPr>
            <a:xfrm>
              <a:off x="-20199150" y="3443075"/>
              <a:ext cx="97675" cy="53225"/>
            </a:xfrm>
            <a:custGeom>
              <a:avLst/>
              <a:gdLst/>
              <a:ahLst/>
              <a:cxnLst/>
              <a:rect l="l" t="t" r="r" b="b"/>
              <a:pathLst>
                <a:path w="3907" h="2129" extrusionOk="0">
                  <a:moveTo>
                    <a:pt x="2584" y="1"/>
                  </a:moveTo>
                  <a:cubicBezTo>
                    <a:pt x="1260" y="1"/>
                    <a:pt x="252" y="725"/>
                    <a:pt x="221" y="788"/>
                  </a:cubicBezTo>
                  <a:cubicBezTo>
                    <a:pt x="0" y="914"/>
                    <a:pt x="0" y="1230"/>
                    <a:pt x="221" y="1324"/>
                  </a:cubicBezTo>
                  <a:cubicBezTo>
                    <a:pt x="252" y="1387"/>
                    <a:pt x="1260" y="2112"/>
                    <a:pt x="2584" y="2112"/>
                  </a:cubicBezTo>
                  <a:cubicBezTo>
                    <a:pt x="2669" y="2123"/>
                    <a:pt x="2754" y="2128"/>
                    <a:pt x="2839" y="2128"/>
                  </a:cubicBezTo>
                  <a:cubicBezTo>
                    <a:pt x="3224" y="2128"/>
                    <a:pt x="3597" y="2020"/>
                    <a:pt x="3907" y="1891"/>
                  </a:cubicBezTo>
                  <a:cubicBezTo>
                    <a:pt x="3844" y="1639"/>
                    <a:pt x="3718" y="1450"/>
                    <a:pt x="3592" y="1230"/>
                  </a:cubicBezTo>
                  <a:cubicBezTo>
                    <a:pt x="3560" y="1103"/>
                    <a:pt x="3560" y="1009"/>
                    <a:pt x="3592" y="914"/>
                  </a:cubicBezTo>
                  <a:cubicBezTo>
                    <a:pt x="3718" y="662"/>
                    <a:pt x="3844" y="473"/>
                    <a:pt x="3907" y="221"/>
                  </a:cubicBezTo>
                  <a:cubicBezTo>
                    <a:pt x="3529" y="127"/>
                    <a:pt x="3088" y="1"/>
                    <a:pt x="2584"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53" name="Google Shape;9253;p96"/>
            <p:cNvSpPr/>
            <p:nvPr/>
          </p:nvSpPr>
          <p:spPr>
            <a:xfrm>
              <a:off x="-20091250" y="3479325"/>
              <a:ext cx="92175" cy="142575"/>
            </a:xfrm>
            <a:custGeom>
              <a:avLst/>
              <a:gdLst/>
              <a:ahLst/>
              <a:cxnLst/>
              <a:rect l="l" t="t" r="r" b="b"/>
              <a:pathLst>
                <a:path w="3687" h="5703" extrusionOk="0">
                  <a:moveTo>
                    <a:pt x="190" y="0"/>
                  </a:moveTo>
                  <a:cubicBezTo>
                    <a:pt x="946" y="1638"/>
                    <a:pt x="883" y="3592"/>
                    <a:pt x="95" y="5198"/>
                  </a:cubicBezTo>
                  <a:cubicBezTo>
                    <a:pt x="0" y="5450"/>
                    <a:pt x="158" y="5702"/>
                    <a:pt x="442" y="5702"/>
                  </a:cubicBezTo>
                  <a:lnTo>
                    <a:pt x="3245" y="5702"/>
                  </a:lnTo>
                  <a:cubicBezTo>
                    <a:pt x="3529" y="5702"/>
                    <a:pt x="3687" y="5450"/>
                    <a:pt x="3592" y="5198"/>
                  </a:cubicBezTo>
                  <a:cubicBezTo>
                    <a:pt x="2741" y="3592"/>
                    <a:pt x="2741" y="1607"/>
                    <a:pt x="3498"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54" name="Google Shape;9254;p96"/>
            <p:cNvSpPr/>
            <p:nvPr/>
          </p:nvSpPr>
          <p:spPr>
            <a:xfrm>
              <a:off x="-20090475" y="3317850"/>
              <a:ext cx="91400" cy="142575"/>
            </a:xfrm>
            <a:custGeom>
              <a:avLst/>
              <a:gdLst/>
              <a:ahLst/>
              <a:cxnLst/>
              <a:rect l="l" t="t" r="r" b="b"/>
              <a:pathLst>
                <a:path w="3656" h="5703" extrusionOk="0">
                  <a:moveTo>
                    <a:pt x="411" y="1"/>
                  </a:moveTo>
                  <a:cubicBezTo>
                    <a:pt x="285" y="1"/>
                    <a:pt x="159" y="95"/>
                    <a:pt x="64" y="158"/>
                  </a:cubicBezTo>
                  <a:cubicBezTo>
                    <a:pt x="1" y="284"/>
                    <a:pt x="1" y="410"/>
                    <a:pt x="64" y="505"/>
                  </a:cubicBezTo>
                  <a:cubicBezTo>
                    <a:pt x="915" y="2143"/>
                    <a:pt x="915" y="4096"/>
                    <a:pt x="159" y="5703"/>
                  </a:cubicBezTo>
                  <a:lnTo>
                    <a:pt x="3467" y="5703"/>
                  </a:lnTo>
                  <a:cubicBezTo>
                    <a:pt x="2710" y="4065"/>
                    <a:pt x="2710" y="2143"/>
                    <a:pt x="3530" y="505"/>
                  </a:cubicBezTo>
                  <a:cubicBezTo>
                    <a:pt x="3656" y="284"/>
                    <a:pt x="3467" y="1"/>
                    <a:pt x="3214"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55" name="Google Shape;9255;p96"/>
            <p:cNvSpPr/>
            <p:nvPr/>
          </p:nvSpPr>
          <p:spPr>
            <a:xfrm>
              <a:off x="-19984925" y="3389525"/>
              <a:ext cx="94550" cy="107925"/>
            </a:xfrm>
            <a:custGeom>
              <a:avLst/>
              <a:gdLst/>
              <a:ahLst/>
              <a:cxnLst/>
              <a:rect l="l" t="t" r="r" b="b"/>
              <a:pathLst>
                <a:path w="3782" h="4317" extrusionOk="0">
                  <a:moveTo>
                    <a:pt x="473" y="1"/>
                  </a:moveTo>
                  <a:cubicBezTo>
                    <a:pt x="190" y="1"/>
                    <a:pt x="1" y="316"/>
                    <a:pt x="158" y="568"/>
                  </a:cubicBezTo>
                  <a:cubicBezTo>
                    <a:pt x="946" y="1702"/>
                    <a:pt x="946" y="3119"/>
                    <a:pt x="253" y="4317"/>
                  </a:cubicBezTo>
                  <a:lnTo>
                    <a:pt x="3529" y="4317"/>
                  </a:lnTo>
                  <a:cubicBezTo>
                    <a:pt x="2868" y="3151"/>
                    <a:pt x="2868" y="1702"/>
                    <a:pt x="3624" y="568"/>
                  </a:cubicBezTo>
                  <a:cubicBezTo>
                    <a:pt x="3781" y="316"/>
                    <a:pt x="3624" y="1"/>
                    <a:pt x="330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56" name="Google Shape;9256;p96"/>
            <p:cNvSpPr/>
            <p:nvPr/>
          </p:nvSpPr>
          <p:spPr>
            <a:xfrm>
              <a:off x="-19984125" y="3514750"/>
              <a:ext cx="94525" cy="107150"/>
            </a:xfrm>
            <a:custGeom>
              <a:avLst/>
              <a:gdLst/>
              <a:ahLst/>
              <a:cxnLst/>
              <a:rect l="l" t="t" r="r" b="b"/>
              <a:pathLst>
                <a:path w="3781" h="4286" extrusionOk="0">
                  <a:moveTo>
                    <a:pt x="221" y="1"/>
                  </a:moveTo>
                  <a:cubicBezTo>
                    <a:pt x="914" y="1135"/>
                    <a:pt x="914" y="2647"/>
                    <a:pt x="158" y="3750"/>
                  </a:cubicBezTo>
                  <a:cubicBezTo>
                    <a:pt x="0" y="3970"/>
                    <a:pt x="158" y="4285"/>
                    <a:pt x="473" y="4285"/>
                  </a:cubicBezTo>
                  <a:lnTo>
                    <a:pt x="3308" y="4285"/>
                  </a:lnTo>
                  <a:cubicBezTo>
                    <a:pt x="3592" y="4285"/>
                    <a:pt x="3781" y="3970"/>
                    <a:pt x="3623" y="3750"/>
                  </a:cubicBezTo>
                  <a:cubicBezTo>
                    <a:pt x="2836" y="2584"/>
                    <a:pt x="2804" y="1135"/>
                    <a:pt x="349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257" name="Google Shape;9257;p96"/>
          <p:cNvGrpSpPr/>
          <p:nvPr/>
        </p:nvGrpSpPr>
        <p:grpSpPr>
          <a:xfrm>
            <a:off x="3184048" y="2990482"/>
            <a:ext cx="603731" cy="601021"/>
            <a:chOff x="-20199150" y="3693150"/>
            <a:chExt cx="306400" cy="305025"/>
          </a:xfrm>
        </p:grpSpPr>
        <p:sp>
          <p:nvSpPr>
            <p:cNvPr id="9258" name="Google Shape;9258;p96"/>
            <p:cNvSpPr/>
            <p:nvPr/>
          </p:nvSpPr>
          <p:spPr>
            <a:xfrm>
              <a:off x="-20182625" y="3762250"/>
              <a:ext cx="227650" cy="212650"/>
            </a:xfrm>
            <a:custGeom>
              <a:avLst/>
              <a:gdLst/>
              <a:ahLst/>
              <a:cxnLst/>
              <a:rect l="l" t="t" r="r" b="b"/>
              <a:pathLst>
                <a:path w="9106" h="8506" extrusionOk="0">
                  <a:moveTo>
                    <a:pt x="1862" y="1"/>
                  </a:moveTo>
                  <a:cubicBezTo>
                    <a:pt x="1462" y="1"/>
                    <a:pt x="1056" y="148"/>
                    <a:pt x="726" y="466"/>
                  </a:cubicBezTo>
                  <a:cubicBezTo>
                    <a:pt x="1" y="1222"/>
                    <a:pt x="158" y="2514"/>
                    <a:pt x="1104" y="3018"/>
                  </a:cubicBezTo>
                  <a:lnTo>
                    <a:pt x="4097" y="4687"/>
                  </a:lnTo>
                  <a:lnTo>
                    <a:pt x="5735" y="7680"/>
                  </a:lnTo>
                  <a:cubicBezTo>
                    <a:pt x="6024" y="8223"/>
                    <a:pt x="6562" y="8506"/>
                    <a:pt x="7117" y="8506"/>
                  </a:cubicBezTo>
                  <a:cubicBezTo>
                    <a:pt x="7529" y="8506"/>
                    <a:pt x="7951" y="8349"/>
                    <a:pt x="8287" y="8027"/>
                  </a:cubicBezTo>
                  <a:cubicBezTo>
                    <a:pt x="9106" y="7239"/>
                    <a:pt x="8854" y="5853"/>
                    <a:pt x="7783" y="5412"/>
                  </a:cubicBezTo>
                  <a:lnTo>
                    <a:pt x="4632" y="4152"/>
                  </a:lnTo>
                  <a:lnTo>
                    <a:pt x="3372" y="1001"/>
                  </a:lnTo>
                  <a:cubicBezTo>
                    <a:pt x="3102" y="366"/>
                    <a:pt x="2491" y="1"/>
                    <a:pt x="1862"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59" name="Google Shape;9259;p96"/>
            <p:cNvSpPr/>
            <p:nvPr/>
          </p:nvSpPr>
          <p:spPr>
            <a:xfrm>
              <a:off x="-20077075" y="3785225"/>
              <a:ext cx="97700" cy="91075"/>
            </a:xfrm>
            <a:custGeom>
              <a:avLst/>
              <a:gdLst/>
              <a:ahLst/>
              <a:cxnLst/>
              <a:rect l="l" t="t" r="r" b="b"/>
              <a:pathLst>
                <a:path w="3908" h="3643" extrusionOk="0">
                  <a:moveTo>
                    <a:pt x="1187" y="1"/>
                  </a:moveTo>
                  <a:cubicBezTo>
                    <a:pt x="799" y="1"/>
                    <a:pt x="395" y="94"/>
                    <a:pt x="1" y="303"/>
                  </a:cubicBezTo>
                  <a:lnTo>
                    <a:pt x="946" y="2697"/>
                  </a:lnTo>
                  <a:lnTo>
                    <a:pt x="3372" y="3642"/>
                  </a:lnTo>
                  <a:cubicBezTo>
                    <a:pt x="3907" y="2571"/>
                    <a:pt x="3624" y="1469"/>
                    <a:pt x="2931" y="713"/>
                  </a:cubicBezTo>
                  <a:cubicBezTo>
                    <a:pt x="2473" y="275"/>
                    <a:pt x="1852" y="1"/>
                    <a:pt x="118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60" name="Google Shape;9260;p96"/>
            <p:cNvSpPr/>
            <p:nvPr/>
          </p:nvSpPr>
          <p:spPr>
            <a:xfrm>
              <a:off x="-20051875" y="3693150"/>
              <a:ext cx="159125" cy="176850"/>
            </a:xfrm>
            <a:custGeom>
              <a:avLst/>
              <a:gdLst/>
              <a:ahLst/>
              <a:cxnLst/>
              <a:rect l="l" t="t" r="r" b="b"/>
              <a:pathLst>
                <a:path w="6365" h="7074" extrusionOk="0">
                  <a:moveTo>
                    <a:pt x="3159" y="1"/>
                  </a:moveTo>
                  <a:cubicBezTo>
                    <a:pt x="3104" y="1"/>
                    <a:pt x="3057" y="16"/>
                    <a:pt x="3025" y="48"/>
                  </a:cubicBezTo>
                  <a:lnTo>
                    <a:pt x="190" y="1466"/>
                  </a:lnTo>
                  <a:cubicBezTo>
                    <a:pt x="64" y="1529"/>
                    <a:pt x="1" y="1655"/>
                    <a:pt x="1" y="1781"/>
                  </a:cubicBezTo>
                  <a:lnTo>
                    <a:pt x="1" y="2978"/>
                  </a:lnTo>
                  <a:cubicBezTo>
                    <a:pt x="54" y="2975"/>
                    <a:pt x="107" y="2974"/>
                    <a:pt x="159" y="2974"/>
                  </a:cubicBezTo>
                  <a:cubicBezTo>
                    <a:pt x="727" y="2974"/>
                    <a:pt x="1246" y="3128"/>
                    <a:pt x="1765" y="3387"/>
                  </a:cubicBezTo>
                  <a:lnTo>
                    <a:pt x="2206" y="2631"/>
                  </a:lnTo>
                  <a:cubicBezTo>
                    <a:pt x="2249" y="2524"/>
                    <a:pt x="2379" y="2461"/>
                    <a:pt x="2507" y="2461"/>
                  </a:cubicBezTo>
                  <a:cubicBezTo>
                    <a:pt x="2568" y="2461"/>
                    <a:pt x="2628" y="2475"/>
                    <a:pt x="2679" y="2505"/>
                  </a:cubicBezTo>
                  <a:cubicBezTo>
                    <a:pt x="2836" y="2600"/>
                    <a:pt x="2899" y="2820"/>
                    <a:pt x="2773" y="2978"/>
                  </a:cubicBezTo>
                  <a:lnTo>
                    <a:pt x="2301" y="3828"/>
                  </a:lnTo>
                  <a:cubicBezTo>
                    <a:pt x="2553" y="4017"/>
                    <a:pt x="2679" y="4080"/>
                    <a:pt x="2899" y="4490"/>
                  </a:cubicBezTo>
                  <a:lnTo>
                    <a:pt x="3813" y="4238"/>
                  </a:lnTo>
                  <a:cubicBezTo>
                    <a:pt x="3832" y="4235"/>
                    <a:pt x="3852" y="4233"/>
                    <a:pt x="3872" y="4233"/>
                  </a:cubicBezTo>
                  <a:cubicBezTo>
                    <a:pt x="4045" y="4233"/>
                    <a:pt x="4226" y="4352"/>
                    <a:pt x="4254" y="4522"/>
                  </a:cubicBezTo>
                  <a:cubicBezTo>
                    <a:pt x="4285" y="4711"/>
                    <a:pt x="4159" y="4931"/>
                    <a:pt x="3970" y="4963"/>
                  </a:cubicBezTo>
                  <a:lnTo>
                    <a:pt x="3183" y="5152"/>
                  </a:lnTo>
                  <a:cubicBezTo>
                    <a:pt x="3372" y="5750"/>
                    <a:pt x="3435" y="6412"/>
                    <a:pt x="3214" y="7073"/>
                  </a:cubicBezTo>
                  <a:cubicBezTo>
                    <a:pt x="3340" y="7042"/>
                    <a:pt x="6050" y="5719"/>
                    <a:pt x="6176" y="5624"/>
                  </a:cubicBezTo>
                  <a:cubicBezTo>
                    <a:pt x="6302" y="5561"/>
                    <a:pt x="6365" y="5435"/>
                    <a:pt x="6365" y="5309"/>
                  </a:cubicBezTo>
                  <a:lnTo>
                    <a:pt x="6365" y="1718"/>
                  </a:lnTo>
                  <a:cubicBezTo>
                    <a:pt x="6365" y="1623"/>
                    <a:pt x="6302" y="1497"/>
                    <a:pt x="6176" y="1466"/>
                  </a:cubicBezTo>
                  <a:lnTo>
                    <a:pt x="3340" y="48"/>
                  </a:lnTo>
                  <a:cubicBezTo>
                    <a:pt x="3277" y="16"/>
                    <a:pt x="3214" y="1"/>
                    <a:pt x="315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61" name="Google Shape;9261;p96"/>
            <p:cNvSpPr/>
            <p:nvPr/>
          </p:nvSpPr>
          <p:spPr>
            <a:xfrm>
              <a:off x="-20155825" y="3861300"/>
              <a:ext cx="92950" cy="92175"/>
            </a:xfrm>
            <a:custGeom>
              <a:avLst/>
              <a:gdLst/>
              <a:ahLst/>
              <a:cxnLst/>
              <a:rect l="l" t="t" r="r" b="b"/>
              <a:pathLst>
                <a:path w="3718" h="3687" extrusionOk="0">
                  <a:moveTo>
                    <a:pt x="221" y="1"/>
                  </a:moveTo>
                  <a:lnTo>
                    <a:pt x="63" y="158"/>
                  </a:lnTo>
                  <a:lnTo>
                    <a:pt x="0" y="190"/>
                  </a:lnTo>
                  <a:lnTo>
                    <a:pt x="3529" y="3687"/>
                  </a:lnTo>
                  <a:lnTo>
                    <a:pt x="3560" y="3655"/>
                  </a:lnTo>
                  <a:lnTo>
                    <a:pt x="3718" y="3498"/>
                  </a:lnTo>
                  <a:lnTo>
                    <a:pt x="2457" y="1230"/>
                  </a:lnTo>
                  <a:lnTo>
                    <a:pt x="221"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62" name="Google Shape;9262;p96"/>
            <p:cNvSpPr/>
            <p:nvPr/>
          </p:nvSpPr>
          <p:spPr>
            <a:xfrm>
              <a:off x="-20199150" y="3918025"/>
              <a:ext cx="81150" cy="80150"/>
            </a:xfrm>
            <a:custGeom>
              <a:avLst/>
              <a:gdLst/>
              <a:ahLst/>
              <a:cxnLst/>
              <a:rect l="l" t="t" r="r" b="b"/>
              <a:pathLst>
                <a:path w="3246" h="3206" extrusionOk="0">
                  <a:moveTo>
                    <a:pt x="851" y="0"/>
                  </a:moveTo>
                  <a:lnTo>
                    <a:pt x="851" y="0"/>
                  </a:lnTo>
                  <a:cubicBezTo>
                    <a:pt x="756" y="536"/>
                    <a:pt x="851" y="1134"/>
                    <a:pt x="1071" y="1670"/>
                  </a:cubicBezTo>
                  <a:lnTo>
                    <a:pt x="158" y="2584"/>
                  </a:lnTo>
                  <a:cubicBezTo>
                    <a:pt x="0" y="2741"/>
                    <a:pt x="0" y="2930"/>
                    <a:pt x="158" y="3088"/>
                  </a:cubicBezTo>
                  <a:cubicBezTo>
                    <a:pt x="237" y="3166"/>
                    <a:pt x="331" y="3206"/>
                    <a:pt x="426" y="3206"/>
                  </a:cubicBezTo>
                  <a:cubicBezTo>
                    <a:pt x="520" y="3206"/>
                    <a:pt x="615" y="3166"/>
                    <a:pt x="693" y="3088"/>
                  </a:cubicBezTo>
                  <a:lnTo>
                    <a:pt x="1607" y="2174"/>
                  </a:lnTo>
                  <a:cubicBezTo>
                    <a:pt x="2017" y="2332"/>
                    <a:pt x="2458" y="2458"/>
                    <a:pt x="2899" y="2458"/>
                  </a:cubicBezTo>
                  <a:cubicBezTo>
                    <a:pt x="3025" y="2458"/>
                    <a:pt x="3119" y="2426"/>
                    <a:pt x="3245" y="2426"/>
                  </a:cubicBezTo>
                  <a:lnTo>
                    <a:pt x="851"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63" name="Google Shape;9263;p96"/>
            <p:cNvSpPr/>
            <p:nvPr/>
          </p:nvSpPr>
          <p:spPr>
            <a:xfrm>
              <a:off x="-20173950" y="3880200"/>
              <a:ext cx="92175" cy="92200"/>
            </a:xfrm>
            <a:custGeom>
              <a:avLst/>
              <a:gdLst/>
              <a:ahLst/>
              <a:cxnLst/>
              <a:rect l="l" t="t" r="r" b="b"/>
              <a:pathLst>
                <a:path w="3687" h="3688" extrusionOk="0">
                  <a:moveTo>
                    <a:pt x="316" y="1"/>
                  </a:moveTo>
                  <a:cubicBezTo>
                    <a:pt x="189" y="222"/>
                    <a:pt x="63" y="442"/>
                    <a:pt x="0" y="663"/>
                  </a:cubicBezTo>
                  <a:lnTo>
                    <a:pt x="3025" y="3687"/>
                  </a:lnTo>
                  <a:cubicBezTo>
                    <a:pt x="3245" y="3624"/>
                    <a:pt x="3498" y="3498"/>
                    <a:pt x="3687" y="3372"/>
                  </a:cubicBezTo>
                  <a:lnTo>
                    <a:pt x="316"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264" name="Google Shape;9264;p96"/>
          <p:cNvGrpSpPr/>
          <p:nvPr/>
        </p:nvGrpSpPr>
        <p:grpSpPr>
          <a:xfrm>
            <a:off x="3184813" y="3727583"/>
            <a:ext cx="602204" cy="602204"/>
            <a:chOff x="-20197575" y="4066875"/>
            <a:chExt cx="305625" cy="305625"/>
          </a:xfrm>
        </p:grpSpPr>
        <p:sp>
          <p:nvSpPr>
            <p:cNvPr id="9265" name="Google Shape;9265;p96"/>
            <p:cNvSpPr/>
            <p:nvPr/>
          </p:nvSpPr>
          <p:spPr>
            <a:xfrm>
              <a:off x="-20089675" y="4066875"/>
              <a:ext cx="89025" cy="92175"/>
            </a:xfrm>
            <a:custGeom>
              <a:avLst/>
              <a:gdLst/>
              <a:ahLst/>
              <a:cxnLst/>
              <a:rect l="l" t="t" r="r" b="b"/>
              <a:pathLst>
                <a:path w="3561" h="3687" extrusionOk="0">
                  <a:moveTo>
                    <a:pt x="347" y="1"/>
                  </a:moveTo>
                  <a:cubicBezTo>
                    <a:pt x="158" y="1"/>
                    <a:pt x="0" y="158"/>
                    <a:pt x="0" y="379"/>
                  </a:cubicBezTo>
                  <a:cubicBezTo>
                    <a:pt x="0" y="568"/>
                    <a:pt x="158" y="725"/>
                    <a:pt x="347" y="725"/>
                  </a:cubicBezTo>
                  <a:cubicBezTo>
                    <a:pt x="946" y="725"/>
                    <a:pt x="1418" y="1229"/>
                    <a:pt x="1418" y="1828"/>
                  </a:cubicBezTo>
                  <a:lnTo>
                    <a:pt x="1418" y="3687"/>
                  </a:lnTo>
                  <a:cubicBezTo>
                    <a:pt x="1544" y="3624"/>
                    <a:pt x="1670" y="3592"/>
                    <a:pt x="1765" y="3592"/>
                  </a:cubicBezTo>
                  <a:cubicBezTo>
                    <a:pt x="1891" y="3592"/>
                    <a:pt x="2017" y="3624"/>
                    <a:pt x="2143" y="3687"/>
                  </a:cubicBezTo>
                  <a:lnTo>
                    <a:pt x="2143" y="1828"/>
                  </a:lnTo>
                  <a:cubicBezTo>
                    <a:pt x="2143" y="1229"/>
                    <a:pt x="2615" y="725"/>
                    <a:pt x="3182" y="725"/>
                  </a:cubicBezTo>
                  <a:cubicBezTo>
                    <a:pt x="3403" y="725"/>
                    <a:pt x="3561" y="568"/>
                    <a:pt x="3561" y="379"/>
                  </a:cubicBezTo>
                  <a:cubicBezTo>
                    <a:pt x="3561" y="158"/>
                    <a:pt x="3403" y="1"/>
                    <a:pt x="3182" y="1"/>
                  </a:cubicBezTo>
                  <a:cubicBezTo>
                    <a:pt x="2615" y="1"/>
                    <a:pt x="2080" y="284"/>
                    <a:pt x="1765" y="725"/>
                  </a:cubicBezTo>
                  <a:cubicBezTo>
                    <a:pt x="1450" y="284"/>
                    <a:pt x="946" y="1"/>
                    <a:pt x="34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66" name="Google Shape;9266;p96"/>
            <p:cNvSpPr/>
            <p:nvPr/>
          </p:nvSpPr>
          <p:spPr>
            <a:xfrm>
              <a:off x="-20024300" y="4085775"/>
              <a:ext cx="132350" cy="125250"/>
            </a:xfrm>
            <a:custGeom>
              <a:avLst/>
              <a:gdLst/>
              <a:ahLst/>
              <a:cxnLst/>
              <a:rect l="l" t="t" r="r" b="b"/>
              <a:pathLst>
                <a:path w="5294" h="5010" extrusionOk="0">
                  <a:moveTo>
                    <a:pt x="2741" y="2175"/>
                  </a:moveTo>
                  <a:cubicBezTo>
                    <a:pt x="2930" y="2175"/>
                    <a:pt x="3119" y="2332"/>
                    <a:pt x="3119" y="2521"/>
                  </a:cubicBezTo>
                  <a:cubicBezTo>
                    <a:pt x="3119" y="2710"/>
                    <a:pt x="2930" y="2868"/>
                    <a:pt x="2741" y="2868"/>
                  </a:cubicBezTo>
                  <a:cubicBezTo>
                    <a:pt x="2552" y="2868"/>
                    <a:pt x="2395" y="2710"/>
                    <a:pt x="2395" y="2521"/>
                  </a:cubicBezTo>
                  <a:cubicBezTo>
                    <a:pt x="2395" y="2332"/>
                    <a:pt x="2552" y="2175"/>
                    <a:pt x="2741" y="2175"/>
                  </a:cubicBezTo>
                  <a:close/>
                  <a:moveTo>
                    <a:pt x="1985" y="3592"/>
                  </a:moveTo>
                  <a:cubicBezTo>
                    <a:pt x="2206" y="3592"/>
                    <a:pt x="2363" y="3750"/>
                    <a:pt x="2363" y="3939"/>
                  </a:cubicBezTo>
                  <a:cubicBezTo>
                    <a:pt x="2395" y="4128"/>
                    <a:pt x="2206" y="4285"/>
                    <a:pt x="1985" y="4285"/>
                  </a:cubicBezTo>
                  <a:cubicBezTo>
                    <a:pt x="1796" y="4285"/>
                    <a:pt x="1639" y="4128"/>
                    <a:pt x="1639" y="3939"/>
                  </a:cubicBezTo>
                  <a:cubicBezTo>
                    <a:pt x="1639" y="3750"/>
                    <a:pt x="1796" y="3592"/>
                    <a:pt x="1985" y="3592"/>
                  </a:cubicBezTo>
                  <a:close/>
                  <a:moveTo>
                    <a:pt x="4915" y="1"/>
                  </a:moveTo>
                  <a:cubicBezTo>
                    <a:pt x="2710" y="1"/>
                    <a:pt x="820" y="1355"/>
                    <a:pt x="0" y="3246"/>
                  </a:cubicBezTo>
                  <a:cubicBezTo>
                    <a:pt x="158" y="3435"/>
                    <a:pt x="252" y="3655"/>
                    <a:pt x="252" y="3939"/>
                  </a:cubicBezTo>
                  <a:lnTo>
                    <a:pt x="252" y="5010"/>
                  </a:lnTo>
                  <a:lnTo>
                    <a:pt x="2899" y="5010"/>
                  </a:lnTo>
                  <a:cubicBezTo>
                    <a:pt x="3340" y="5010"/>
                    <a:pt x="3718" y="4695"/>
                    <a:pt x="3812" y="4254"/>
                  </a:cubicBezTo>
                  <a:cubicBezTo>
                    <a:pt x="4632" y="4096"/>
                    <a:pt x="5293" y="3403"/>
                    <a:pt x="5293" y="2490"/>
                  </a:cubicBezTo>
                  <a:lnTo>
                    <a:pt x="5293" y="347"/>
                  </a:lnTo>
                  <a:cubicBezTo>
                    <a:pt x="5262" y="158"/>
                    <a:pt x="5104" y="1"/>
                    <a:pt x="491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67" name="Google Shape;9267;p96"/>
            <p:cNvSpPr/>
            <p:nvPr/>
          </p:nvSpPr>
          <p:spPr>
            <a:xfrm>
              <a:off x="-19983350" y="4263775"/>
              <a:ext cx="18925" cy="18150"/>
            </a:xfrm>
            <a:custGeom>
              <a:avLst/>
              <a:gdLst/>
              <a:ahLst/>
              <a:cxnLst/>
              <a:rect l="l" t="t" r="r" b="b"/>
              <a:pathLst>
                <a:path w="757" h="726" extrusionOk="0">
                  <a:moveTo>
                    <a:pt x="347" y="1"/>
                  </a:moveTo>
                  <a:cubicBezTo>
                    <a:pt x="158" y="1"/>
                    <a:pt x="1" y="158"/>
                    <a:pt x="1" y="347"/>
                  </a:cubicBezTo>
                  <a:cubicBezTo>
                    <a:pt x="1" y="568"/>
                    <a:pt x="158" y="725"/>
                    <a:pt x="347" y="725"/>
                  </a:cubicBezTo>
                  <a:cubicBezTo>
                    <a:pt x="568" y="725"/>
                    <a:pt x="725" y="568"/>
                    <a:pt x="725" y="347"/>
                  </a:cubicBezTo>
                  <a:cubicBezTo>
                    <a:pt x="757" y="221"/>
                    <a:pt x="568" y="1"/>
                    <a:pt x="34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68" name="Google Shape;9268;p96"/>
            <p:cNvSpPr/>
            <p:nvPr/>
          </p:nvSpPr>
          <p:spPr>
            <a:xfrm>
              <a:off x="-20035325" y="4228350"/>
              <a:ext cx="125250" cy="143350"/>
            </a:xfrm>
            <a:custGeom>
              <a:avLst/>
              <a:gdLst/>
              <a:ahLst/>
              <a:cxnLst/>
              <a:rect l="l" t="t" r="r" b="b"/>
              <a:pathLst>
                <a:path w="5010" h="5734" extrusionOk="0">
                  <a:moveTo>
                    <a:pt x="2426" y="756"/>
                  </a:moveTo>
                  <a:cubicBezTo>
                    <a:pt x="3025" y="756"/>
                    <a:pt x="3497" y="1229"/>
                    <a:pt x="3497" y="1827"/>
                  </a:cubicBezTo>
                  <a:cubicBezTo>
                    <a:pt x="3560" y="2363"/>
                    <a:pt x="3025" y="2899"/>
                    <a:pt x="2426" y="2899"/>
                  </a:cubicBezTo>
                  <a:cubicBezTo>
                    <a:pt x="1859" y="2899"/>
                    <a:pt x="1387" y="2426"/>
                    <a:pt x="1387" y="1827"/>
                  </a:cubicBezTo>
                  <a:cubicBezTo>
                    <a:pt x="1387" y="1229"/>
                    <a:pt x="1859" y="756"/>
                    <a:pt x="2426" y="756"/>
                  </a:cubicBezTo>
                  <a:close/>
                  <a:moveTo>
                    <a:pt x="693" y="0"/>
                  </a:moveTo>
                  <a:lnTo>
                    <a:pt x="693" y="2489"/>
                  </a:lnTo>
                  <a:cubicBezTo>
                    <a:pt x="693" y="2962"/>
                    <a:pt x="378" y="3371"/>
                    <a:pt x="0" y="3529"/>
                  </a:cubicBezTo>
                  <a:lnTo>
                    <a:pt x="0" y="4663"/>
                  </a:lnTo>
                  <a:cubicBezTo>
                    <a:pt x="0" y="5261"/>
                    <a:pt x="473" y="5734"/>
                    <a:pt x="1071" y="5734"/>
                  </a:cubicBezTo>
                  <a:cubicBezTo>
                    <a:pt x="1639" y="5734"/>
                    <a:pt x="2111" y="5261"/>
                    <a:pt x="2111" y="4663"/>
                  </a:cubicBezTo>
                  <a:cubicBezTo>
                    <a:pt x="2111" y="4474"/>
                    <a:pt x="2269" y="4316"/>
                    <a:pt x="2489" y="4316"/>
                  </a:cubicBezTo>
                  <a:cubicBezTo>
                    <a:pt x="3182" y="4316"/>
                    <a:pt x="3812" y="4033"/>
                    <a:pt x="4285" y="3529"/>
                  </a:cubicBezTo>
                  <a:cubicBezTo>
                    <a:pt x="4758" y="2993"/>
                    <a:pt x="5010" y="2331"/>
                    <a:pt x="4947" y="1670"/>
                  </a:cubicBezTo>
                  <a:cubicBezTo>
                    <a:pt x="4884" y="725"/>
                    <a:pt x="4127" y="0"/>
                    <a:pt x="3214"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69" name="Google Shape;9269;p96"/>
            <p:cNvSpPr/>
            <p:nvPr/>
          </p:nvSpPr>
          <p:spPr>
            <a:xfrm>
              <a:off x="-20054225" y="4175575"/>
              <a:ext cx="18125" cy="125250"/>
            </a:xfrm>
            <a:custGeom>
              <a:avLst/>
              <a:gdLst/>
              <a:ahLst/>
              <a:cxnLst/>
              <a:rect l="l" t="t" r="r" b="b"/>
              <a:pathLst>
                <a:path w="725" h="5010" extrusionOk="0">
                  <a:moveTo>
                    <a:pt x="347" y="0"/>
                  </a:moveTo>
                  <a:cubicBezTo>
                    <a:pt x="158" y="0"/>
                    <a:pt x="0" y="158"/>
                    <a:pt x="0" y="347"/>
                  </a:cubicBezTo>
                  <a:lnTo>
                    <a:pt x="0" y="4632"/>
                  </a:lnTo>
                  <a:cubicBezTo>
                    <a:pt x="0" y="4852"/>
                    <a:pt x="158" y="5010"/>
                    <a:pt x="347" y="5010"/>
                  </a:cubicBezTo>
                  <a:cubicBezTo>
                    <a:pt x="567" y="5010"/>
                    <a:pt x="725" y="4852"/>
                    <a:pt x="725" y="4632"/>
                  </a:cubicBezTo>
                  <a:lnTo>
                    <a:pt x="725" y="347"/>
                  </a:lnTo>
                  <a:cubicBezTo>
                    <a:pt x="725" y="158"/>
                    <a:pt x="567" y="0"/>
                    <a:pt x="34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70" name="Google Shape;9270;p96"/>
            <p:cNvSpPr/>
            <p:nvPr/>
          </p:nvSpPr>
          <p:spPr>
            <a:xfrm>
              <a:off x="-20197575" y="4085775"/>
              <a:ext cx="132350" cy="125250"/>
            </a:xfrm>
            <a:custGeom>
              <a:avLst/>
              <a:gdLst/>
              <a:ahLst/>
              <a:cxnLst/>
              <a:rect l="l" t="t" r="r" b="b"/>
              <a:pathLst>
                <a:path w="5294" h="5010" extrusionOk="0">
                  <a:moveTo>
                    <a:pt x="2521" y="2175"/>
                  </a:moveTo>
                  <a:cubicBezTo>
                    <a:pt x="2710" y="2175"/>
                    <a:pt x="2867" y="2332"/>
                    <a:pt x="2867" y="2521"/>
                  </a:cubicBezTo>
                  <a:cubicBezTo>
                    <a:pt x="2867" y="2710"/>
                    <a:pt x="2710" y="2868"/>
                    <a:pt x="2521" y="2868"/>
                  </a:cubicBezTo>
                  <a:cubicBezTo>
                    <a:pt x="2300" y="2868"/>
                    <a:pt x="2143" y="2710"/>
                    <a:pt x="2143" y="2521"/>
                  </a:cubicBezTo>
                  <a:cubicBezTo>
                    <a:pt x="2174" y="2332"/>
                    <a:pt x="2300" y="2175"/>
                    <a:pt x="2521" y="2175"/>
                  </a:cubicBezTo>
                  <a:close/>
                  <a:moveTo>
                    <a:pt x="3245" y="3592"/>
                  </a:moveTo>
                  <a:cubicBezTo>
                    <a:pt x="3466" y="3592"/>
                    <a:pt x="3623" y="3750"/>
                    <a:pt x="3623" y="3939"/>
                  </a:cubicBezTo>
                  <a:cubicBezTo>
                    <a:pt x="3623" y="4128"/>
                    <a:pt x="3466" y="4285"/>
                    <a:pt x="3245" y="4285"/>
                  </a:cubicBezTo>
                  <a:cubicBezTo>
                    <a:pt x="3056" y="4285"/>
                    <a:pt x="2899" y="4128"/>
                    <a:pt x="2899" y="3939"/>
                  </a:cubicBezTo>
                  <a:cubicBezTo>
                    <a:pt x="2867" y="3750"/>
                    <a:pt x="3056" y="3592"/>
                    <a:pt x="3245" y="3592"/>
                  </a:cubicBezTo>
                  <a:close/>
                  <a:moveTo>
                    <a:pt x="378" y="1"/>
                  </a:moveTo>
                  <a:cubicBezTo>
                    <a:pt x="189" y="1"/>
                    <a:pt x="32" y="158"/>
                    <a:pt x="32" y="347"/>
                  </a:cubicBezTo>
                  <a:lnTo>
                    <a:pt x="32" y="2490"/>
                  </a:lnTo>
                  <a:cubicBezTo>
                    <a:pt x="0" y="3403"/>
                    <a:pt x="662" y="4096"/>
                    <a:pt x="1481" y="4254"/>
                  </a:cubicBezTo>
                  <a:cubicBezTo>
                    <a:pt x="1576" y="4695"/>
                    <a:pt x="1954" y="5010"/>
                    <a:pt x="2395" y="5010"/>
                  </a:cubicBezTo>
                  <a:lnTo>
                    <a:pt x="5041" y="5010"/>
                  </a:lnTo>
                  <a:lnTo>
                    <a:pt x="5041" y="3939"/>
                  </a:lnTo>
                  <a:cubicBezTo>
                    <a:pt x="5041" y="3655"/>
                    <a:pt x="5136" y="3435"/>
                    <a:pt x="5293" y="3246"/>
                  </a:cubicBezTo>
                  <a:cubicBezTo>
                    <a:pt x="4474" y="1355"/>
                    <a:pt x="2584" y="1"/>
                    <a:pt x="378"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71" name="Google Shape;9271;p96"/>
            <p:cNvSpPr/>
            <p:nvPr/>
          </p:nvSpPr>
          <p:spPr>
            <a:xfrm>
              <a:off x="-20179475" y="4229925"/>
              <a:ext cx="125275" cy="142575"/>
            </a:xfrm>
            <a:custGeom>
              <a:avLst/>
              <a:gdLst/>
              <a:ahLst/>
              <a:cxnLst/>
              <a:rect l="l" t="t" r="r" b="b"/>
              <a:pathLst>
                <a:path w="5011" h="5703" extrusionOk="0">
                  <a:moveTo>
                    <a:pt x="2521" y="693"/>
                  </a:moveTo>
                  <a:cubicBezTo>
                    <a:pt x="3120" y="693"/>
                    <a:pt x="3592" y="1166"/>
                    <a:pt x="3592" y="1764"/>
                  </a:cubicBezTo>
                  <a:cubicBezTo>
                    <a:pt x="3592" y="2300"/>
                    <a:pt x="3120" y="2836"/>
                    <a:pt x="2521" y="2836"/>
                  </a:cubicBezTo>
                  <a:cubicBezTo>
                    <a:pt x="1954" y="2836"/>
                    <a:pt x="1482" y="2363"/>
                    <a:pt x="1482" y="1764"/>
                  </a:cubicBezTo>
                  <a:cubicBezTo>
                    <a:pt x="1482" y="1166"/>
                    <a:pt x="1954" y="693"/>
                    <a:pt x="2521" y="693"/>
                  </a:cubicBezTo>
                  <a:close/>
                  <a:moveTo>
                    <a:pt x="1797" y="0"/>
                  </a:moveTo>
                  <a:cubicBezTo>
                    <a:pt x="883" y="0"/>
                    <a:pt x="95" y="693"/>
                    <a:pt x="64" y="1638"/>
                  </a:cubicBezTo>
                  <a:cubicBezTo>
                    <a:pt x="1" y="2363"/>
                    <a:pt x="253" y="2962"/>
                    <a:pt x="726" y="3497"/>
                  </a:cubicBezTo>
                  <a:cubicBezTo>
                    <a:pt x="1198" y="4001"/>
                    <a:pt x="1828" y="4285"/>
                    <a:pt x="2521" y="4285"/>
                  </a:cubicBezTo>
                  <a:cubicBezTo>
                    <a:pt x="2742" y="4285"/>
                    <a:pt x="2899" y="4442"/>
                    <a:pt x="2899" y="4631"/>
                  </a:cubicBezTo>
                  <a:cubicBezTo>
                    <a:pt x="2899" y="5230"/>
                    <a:pt x="3372" y="5702"/>
                    <a:pt x="3939" y="5702"/>
                  </a:cubicBezTo>
                  <a:cubicBezTo>
                    <a:pt x="4538" y="5702"/>
                    <a:pt x="5010" y="5230"/>
                    <a:pt x="5010" y="4631"/>
                  </a:cubicBezTo>
                  <a:lnTo>
                    <a:pt x="5010" y="3497"/>
                  </a:lnTo>
                  <a:cubicBezTo>
                    <a:pt x="4601" y="3340"/>
                    <a:pt x="4317" y="2899"/>
                    <a:pt x="4317" y="2458"/>
                  </a:cubicBezTo>
                  <a:lnTo>
                    <a:pt x="4317"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72" name="Google Shape;9272;p96"/>
            <p:cNvSpPr/>
            <p:nvPr/>
          </p:nvSpPr>
          <p:spPr>
            <a:xfrm>
              <a:off x="-20125125" y="4263775"/>
              <a:ext cx="18150" cy="18150"/>
            </a:xfrm>
            <a:custGeom>
              <a:avLst/>
              <a:gdLst/>
              <a:ahLst/>
              <a:cxnLst/>
              <a:rect l="l" t="t" r="r" b="b"/>
              <a:pathLst>
                <a:path w="726" h="726" extrusionOk="0">
                  <a:moveTo>
                    <a:pt x="347" y="1"/>
                  </a:moveTo>
                  <a:cubicBezTo>
                    <a:pt x="158" y="1"/>
                    <a:pt x="1" y="158"/>
                    <a:pt x="1" y="347"/>
                  </a:cubicBezTo>
                  <a:cubicBezTo>
                    <a:pt x="1" y="568"/>
                    <a:pt x="158" y="725"/>
                    <a:pt x="347" y="725"/>
                  </a:cubicBezTo>
                  <a:cubicBezTo>
                    <a:pt x="568" y="725"/>
                    <a:pt x="725" y="568"/>
                    <a:pt x="725" y="347"/>
                  </a:cubicBezTo>
                  <a:cubicBezTo>
                    <a:pt x="725" y="221"/>
                    <a:pt x="568" y="1"/>
                    <a:pt x="34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273" name="Google Shape;9273;p96"/>
          <p:cNvGrpSpPr/>
          <p:nvPr/>
        </p:nvGrpSpPr>
        <p:grpSpPr>
          <a:xfrm>
            <a:off x="6894437" y="2250027"/>
            <a:ext cx="599100" cy="604568"/>
            <a:chOff x="-18271050" y="3333200"/>
            <a:chExt cx="304050" cy="306825"/>
          </a:xfrm>
        </p:grpSpPr>
        <p:sp>
          <p:nvSpPr>
            <p:cNvPr id="9274" name="Google Shape;9274;p96"/>
            <p:cNvSpPr/>
            <p:nvPr/>
          </p:nvSpPr>
          <p:spPr>
            <a:xfrm>
              <a:off x="-18271050" y="3407650"/>
              <a:ext cx="63025" cy="79575"/>
            </a:xfrm>
            <a:custGeom>
              <a:avLst/>
              <a:gdLst/>
              <a:ahLst/>
              <a:cxnLst/>
              <a:rect l="l" t="t" r="r" b="b"/>
              <a:pathLst>
                <a:path w="2521" h="3183" extrusionOk="0">
                  <a:moveTo>
                    <a:pt x="1765" y="0"/>
                  </a:moveTo>
                  <a:cubicBezTo>
                    <a:pt x="788" y="0"/>
                    <a:pt x="0" y="788"/>
                    <a:pt x="0" y="1764"/>
                  </a:cubicBezTo>
                  <a:cubicBezTo>
                    <a:pt x="0" y="2363"/>
                    <a:pt x="284" y="2867"/>
                    <a:pt x="694" y="3182"/>
                  </a:cubicBezTo>
                  <a:cubicBezTo>
                    <a:pt x="694" y="1733"/>
                    <a:pt x="1544" y="567"/>
                    <a:pt x="2521" y="158"/>
                  </a:cubicBezTo>
                  <a:cubicBezTo>
                    <a:pt x="2300" y="32"/>
                    <a:pt x="2048" y="0"/>
                    <a:pt x="1765"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75" name="Google Shape;9275;p96"/>
            <p:cNvSpPr/>
            <p:nvPr/>
          </p:nvSpPr>
          <p:spPr>
            <a:xfrm>
              <a:off x="-18030050" y="3406850"/>
              <a:ext cx="63050" cy="79575"/>
            </a:xfrm>
            <a:custGeom>
              <a:avLst/>
              <a:gdLst/>
              <a:ahLst/>
              <a:cxnLst/>
              <a:rect l="l" t="t" r="r" b="b"/>
              <a:pathLst>
                <a:path w="2522" h="3183" extrusionOk="0">
                  <a:moveTo>
                    <a:pt x="757" y="1"/>
                  </a:moveTo>
                  <a:cubicBezTo>
                    <a:pt x="474" y="1"/>
                    <a:pt x="253" y="64"/>
                    <a:pt x="1" y="158"/>
                  </a:cubicBezTo>
                  <a:cubicBezTo>
                    <a:pt x="978" y="568"/>
                    <a:pt x="1828" y="1733"/>
                    <a:pt x="1828" y="3183"/>
                  </a:cubicBezTo>
                  <a:cubicBezTo>
                    <a:pt x="2238" y="2868"/>
                    <a:pt x="2521" y="2332"/>
                    <a:pt x="2521" y="1765"/>
                  </a:cubicBezTo>
                  <a:cubicBezTo>
                    <a:pt x="2521" y="788"/>
                    <a:pt x="1734" y="1"/>
                    <a:pt x="75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76" name="Google Shape;9276;p96"/>
            <p:cNvSpPr/>
            <p:nvPr/>
          </p:nvSpPr>
          <p:spPr>
            <a:xfrm>
              <a:off x="-18136375" y="3549400"/>
              <a:ext cx="35475" cy="32325"/>
            </a:xfrm>
            <a:custGeom>
              <a:avLst/>
              <a:gdLst/>
              <a:ahLst/>
              <a:cxnLst/>
              <a:rect l="l" t="t" r="r" b="b"/>
              <a:pathLst>
                <a:path w="1419" h="1293" extrusionOk="0">
                  <a:moveTo>
                    <a:pt x="725" y="1"/>
                  </a:moveTo>
                  <a:cubicBezTo>
                    <a:pt x="347" y="1"/>
                    <a:pt x="95" y="222"/>
                    <a:pt x="1" y="600"/>
                  </a:cubicBezTo>
                  <a:lnTo>
                    <a:pt x="725" y="1293"/>
                  </a:lnTo>
                  <a:lnTo>
                    <a:pt x="1419" y="600"/>
                  </a:lnTo>
                  <a:cubicBezTo>
                    <a:pt x="1355" y="285"/>
                    <a:pt x="1072" y="1"/>
                    <a:pt x="72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77" name="Google Shape;9277;p96"/>
            <p:cNvSpPr/>
            <p:nvPr/>
          </p:nvSpPr>
          <p:spPr>
            <a:xfrm>
              <a:off x="-18233250" y="3423625"/>
              <a:ext cx="230800" cy="216400"/>
            </a:xfrm>
            <a:custGeom>
              <a:avLst/>
              <a:gdLst/>
              <a:ahLst/>
              <a:cxnLst/>
              <a:rect l="l" t="t" r="r" b="b"/>
              <a:pathLst>
                <a:path w="9232" h="8656" extrusionOk="0">
                  <a:moveTo>
                    <a:pt x="2427" y="2890"/>
                  </a:moveTo>
                  <a:cubicBezTo>
                    <a:pt x="2616" y="2890"/>
                    <a:pt x="2773" y="3047"/>
                    <a:pt x="2773" y="3268"/>
                  </a:cubicBezTo>
                  <a:cubicBezTo>
                    <a:pt x="2773" y="3457"/>
                    <a:pt x="2616" y="3614"/>
                    <a:pt x="2427" y="3614"/>
                  </a:cubicBezTo>
                  <a:cubicBezTo>
                    <a:pt x="2238" y="3614"/>
                    <a:pt x="2080" y="3457"/>
                    <a:pt x="2080" y="3268"/>
                  </a:cubicBezTo>
                  <a:cubicBezTo>
                    <a:pt x="2080" y="3047"/>
                    <a:pt x="2238" y="2890"/>
                    <a:pt x="2427" y="2890"/>
                  </a:cubicBezTo>
                  <a:close/>
                  <a:moveTo>
                    <a:pt x="6711" y="2890"/>
                  </a:moveTo>
                  <a:cubicBezTo>
                    <a:pt x="6900" y="2890"/>
                    <a:pt x="7089" y="3047"/>
                    <a:pt x="7089" y="3268"/>
                  </a:cubicBezTo>
                  <a:cubicBezTo>
                    <a:pt x="7058" y="3457"/>
                    <a:pt x="6900" y="3614"/>
                    <a:pt x="6711" y="3614"/>
                  </a:cubicBezTo>
                  <a:cubicBezTo>
                    <a:pt x="6522" y="3614"/>
                    <a:pt x="6365" y="3457"/>
                    <a:pt x="6365" y="3268"/>
                  </a:cubicBezTo>
                  <a:cubicBezTo>
                    <a:pt x="6365" y="3047"/>
                    <a:pt x="6522" y="2890"/>
                    <a:pt x="6711" y="2890"/>
                  </a:cubicBezTo>
                  <a:close/>
                  <a:moveTo>
                    <a:pt x="2066" y="0"/>
                  </a:moveTo>
                  <a:cubicBezTo>
                    <a:pt x="1647" y="0"/>
                    <a:pt x="1224" y="147"/>
                    <a:pt x="883" y="464"/>
                  </a:cubicBezTo>
                  <a:cubicBezTo>
                    <a:pt x="316" y="999"/>
                    <a:pt x="1" y="1724"/>
                    <a:pt x="1" y="2543"/>
                  </a:cubicBezTo>
                  <a:cubicBezTo>
                    <a:pt x="1" y="4528"/>
                    <a:pt x="1765" y="8308"/>
                    <a:pt x="4285" y="8655"/>
                  </a:cubicBezTo>
                  <a:lnTo>
                    <a:pt x="4285" y="6985"/>
                  </a:lnTo>
                  <a:lnTo>
                    <a:pt x="3372" y="6103"/>
                  </a:lnTo>
                  <a:lnTo>
                    <a:pt x="3340" y="6040"/>
                  </a:lnTo>
                  <a:cubicBezTo>
                    <a:pt x="3246" y="5977"/>
                    <a:pt x="3214" y="5883"/>
                    <a:pt x="3214" y="5820"/>
                  </a:cubicBezTo>
                  <a:cubicBezTo>
                    <a:pt x="3214" y="5032"/>
                    <a:pt x="3844" y="4402"/>
                    <a:pt x="4632" y="4402"/>
                  </a:cubicBezTo>
                  <a:cubicBezTo>
                    <a:pt x="5420" y="4402"/>
                    <a:pt x="6050" y="5032"/>
                    <a:pt x="6050" y="5820"/>
                  </a:cubicBezTo>
                  <a:cubicBezTo>
                    <a:pt x="6050" y="5883"/>
                    <a:pt x="6018" y="6009"/>
                    <a:pt x="5924" y="6040"/>
                  </a:cubicBezTo>
                  <a:lnTo>
                    <a:pt x="4947" y="6985"/>
                  </a:lnTo>
                  <a:lnTo>
                    <a:pt x="4947" y="8655"/>
                  </a:lnTo>
                  <a:cubicBezTo>
                    <a:pt x="7436" y="8340"/>
                    <a:pt x="9232" y="4559"/>
                    <a:pt x="9232" y="2543"/>
                  </a:cubicBezTo>
                  <a:cubicBezTo>
                    <a:pt x="9232" y="1724"/>
                    <a:pt x="8917" y="999"/>
                    <a:pt x="8349" y="464"/>
                  </a:cubicBezTo>
                  <a:cubicBezTo>
                    <a:pt x="7984" y="157"/>
                    <a:pt x="7553" y="14"/>
                    <a:pt x="7131" y="14"/>
                  </a:cubicBezTo>
                  <a:cubicBezTo>
                    <a:pt x="6425" y="14"/>
                    <a:pt x="5747" y="415"/>
                    <a:pt x="5451" y="1125"/>
                  </a:cubicBezTo>
                  <a:lnTo>
                    <a:pt x="5230" y="1755"/>
                  </a:lnTo>
                  <a:cubicBezTo>
                    <a:pt x="5104" y="2039"/>
                    <a:pt x="4852" y="2197"/>
                    <a:pt x="4600" y="2197"/>
                  </a:cubicBezTo>
                  <a:cubicBezTo>
                    <a:pt x="4317" y="2197"/>
                    <a:pt x="4033" y="2039"/>
                    <a:pt x="3970" y="1755"/>
                  </a:cubicBezTo>
                  <a:lnTo>
                    <a:pt x="3718" y="1125"/>
                  </a:lnTo>
                  <a:cubicBezTo>
                    <a:pt x="3461" y="414"/>
                    <a:pt x="2771" y="0"/>
                    <a:pt x="206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78" name="Google Shape;9278;p96"/>
            <p:cNvSpPr/>
            <p:nvPr/>
          </p:nvSpPr>
          <p:spPr>
            <a:xfrm>
              <a:off x="-18231675" y="3333200"/>
              <a:ext cx="220575" cy="125650"/>
            </a:xfrm>
            <a:custGeom>
              <a:avLst/>
              <a:gdLst/>
              <a:ahLst/>
              <a:cxnLst/>
              <a:rect l="l" t="t" r="r" b="b"/>
              <a:pathLst>
                <a:path w="8823" h="5026" extrusionOk="0">
                  <a:moveTo>
                    <a:pt x="3088" y="1088"/>
                  </a:moveTo>
                  <a:cubicBezTo>
                    <a:pt x="3277" y="1088"/>
                    <a:pt x="3435" y="1245"/>
                    <a:pt x="3435" y="1434"/>
                  </a:cubicBezTo>
                  <a:lnTo>
                    <a:pt x="3435" y="2159"/>
                  </a:lnTo>
                  <a:cubicBezTo>
                    <a:pt x="3435" y="2348"/>
                    <a:pt x="3277" y="2506"/>
                    <a:pt x="3088" y="2506"/>
                  </a:cubicBezTo>
                  <a:cubicBezTo>
                    <a:pt x="2868" y="2506"/>
                    <a:pt x="2710" y="2348"/>
                    <a:pt x="2710" y="2159"/>
                  </a:cubicBezTo>
                  <a:lnTo>
                    <a:pt x="2710" y="1434"/>
                  </a:lnTo>
                  <a:cubicBezTo>
                    <a:pt x="2710" y="1245"/>
                    <a:pt x="2868" y="1088"/>
                    <a:pt x="3088" y="1088"/>
                  </a:cubicBezTo>
                  <a:close/>
                  <a:moveTo>
                    <a:pt x="5955" y="1088"/>
                  </a:moveTo>
                  <a:cubicBezTo>
                    <a:pt x="6144" y="1088"/>
                    <a:pt x="6302" y="1245"/>
                    <a:pt x="6302" y="1434"/>
                  </a:cubicBezTo>
                  <a:lnTo>
                    <a:pt x="6302" y="2159"/>
                  </a:lnTo>
                  <a:cubicBezTo>
                    <a:pt x="6302" y="2348"/>
                    <a:pt x="6144" y="2506"/>
                    <a:pt x="5955" y="2506"/>
                  </a:cubicBezTo>
                  <a:cubicBezTo>
                    <a:pt x="5735" y="2506"/>
                    <a:pt x="5577" y="2348"/>
                    <a:pt x="5577" y="2159"/>
                  </a:cubicBezTo>
                  <a:lnTo>
                    <a:pt x="5577" y="1434"/>
                  </a:lnTo>
                  <a:cubicBezTo>
                    <a:pt x="5577" y="1245"/>
                    <a:pt x="5735" y="1088"/>
                    <a:pt x="5955" y="1088"/>
                  </a:cubicBezTo>
                  <a:close/>
                  <a:moveTo>
                    <a:pt x="4537" y="1781"/>
                  </a:moveTo>
                  <a:cubicBezTo>
                    <a:pt x="4726" y="1781"/>
                    <a:pt x="4884" y="1938"/>
                    <a:pt x="4884" y="2159"/>
                  </a:cubicBezTo>
                  <a:lnTo>
                    <a:pt x="4884" y="2852"/>
                  </a:lnTo>
                  <a:cubicBezTo>
                    <a:pt x="4884" y="3041"/>
                    <a:pt x="4726" y="3199"/>
                    <a:pt x="4537" y="3199"/>
                  </a:cubicBezTo>
                  <a:cubicBezTo>
                    <a:pt x="4317" y="3199"/>
                    <a:pt x="4159" y="3041"/>
                    <a:pt x="4159" y="2852"/>
                  </a:cubicBezTo>
                  <a:lnTo>
                    <a:pt x="4159" y="2159"/>
                  </a:lnTo>
                  <a:cubicBezTo>
                    <a:pt x="4159" y="1938"/>
                    <a:pt x="4317" y="1781"/>
                    <a:pt x="4537" y="1781"/>
                  </a:cubicBezTo>
                  <a:close/>
                  <a:moveTo>
                    <a:pt x="4427" y="1"/>
                  </a:moveTo>
                  <a:cubicBezTo>
                    <a:pt x="4372" y="1"/>
                    <a:pt x="4317" y="17"/>
                    <a:pt x="4254" y="48"/>
                  </a:cubicBezTo>
                  <a:lnTo>
                    <a:pt x="3655" y="395"/>
                  </a:lnTo>
                  <a:lnTo>
                    <a:pt x="2994" y="237"/>
                  </a:lnTo>
                  <a:cubicBezTo>
                    <a:pt x="2964" y="230"/>
                    <a:pt x="2934" y="226"/>
                    <a:pt x="2905" y="226"/>
                  </a:cubicBezTo>
                  <a:cubicBezTo>
                    <a:pt x="2810" y="226"/>
                    <a:pt x="2719" y="267"/>
                    <a:pt x="2647" y="363"/>
                  </a:cubicBezTo>
                  <a:lnTo>
                    <a:pt x="2175" y="836"/>
                  </a:lnTo>
                  <a:lnTo>
                    <a:pt x="1481" y="867"/>
                  </a:lnTo>
                  <a:cubicBezTo>
                    <a:pt x="1387" y="867"/>
                    <a:pt x="1261" y="962"/>
                    <a:pt x="1166" y="1088"/>
                  </a:cubicBezTo>
                  <a:lnTo>
                    <a:pt x="851" y="1655"/>
                  </a:lnTo>
                  <a:cubicBezTo>
                    <a:pt x="599" y="1749"/>
                    <a:pt x="127" y="1875"/>
                    <a:pt x="1" y="2096"/>
                  </a:cubicBezTo>
                  <a:cubicBezTo>
                    <a:pt x="851" y="2159"/>
                    <a:pt x="1450" y="2380"/>
                    <a:pt x="1922" y="2821"/>
                  </a:cubicBezTo>
                  <a:cubicBezTo>
                    <a:pt x="2994" y="2821"/>
                    <a:pt x="3907" y="3451"/>
                    <a:pt x="4285" y="4396"/>
                  </a:cubicBezTo>
                  <a:lnTo>
                    <a:pt x="4537" y="5026"/>
                  </a:lnTo>
                  <a:lnTo>
                    <a:pt x="4726" y="4396"/>
                  </a:lnTo>
                  <a:cubicBezTo>
                    <a:pt x="5104" y="3451"/>
                    <a:pt x="6018" y="2821"/>
                    <a:pt x="7058" y="2821"/>
                  </a:cubicBezTo>
                  <a:cubicBezTo>
                    <a:pt x="7486" y="2421"/>
                    <a:pt x="7992" y="2150"/>
                    <a:pt x="8623" y="2150"/>
                  </a:cubicBezTo>
                  <a:cubicBezTo>
                    <a:pt x="8688" y="2150"/>
                    <a:pt x="8754" y="2153"/>
                    <a:pt x="8822" y="2159"/>
                  </a:cubicBezTo>
                  <a:cubicBezTo>
                    <a:pt x="8791" y="2033"/>
                    <a:pt x="8696" y="1938"/>
                    <a:pt x="8633" y="1907"/>
                  </a:cubicBezTo>
                  <a:lnTo>
                    <a:pt x="8003" y="1655"/>
                  </a:lnTo>
                  <a:lnTo>
                    <a:pt x="7688" y="1088"/>
                  </a:lnTo>
                  <a:cubicBezTo>
                    <a:pt x="7656" y="962"/>
                    <a:pt x="7530" y="867"/>
                    <a:pt x="7373" y="867"/>
                  </a:cubicBezTo>
                  <a:lnTo>
                    <a:pt x="6711" y="836"/>
                  </a:lnTo>
                  <a:lnTo>
                    <a:pt x="6239" y="363"/>
                  </a:lnTo>
                  <a:cubicBezTo>
                    <a:pt x="6144" y="300"/>
                    <a:pt x="5987" y="237"/>
                    <a:pt x="5861" y="237"/>
                  </a:cubicBezTo>
                  <a:lnTo>
                    <a:pt x="5199" y="395"/>
                  </a:lnTo>
                  <a:lnTo>
                    <a:pt x="4600" y="48"/>
                  </a:lnTo>
                  <a:cubicBezTo>
                    <a:pt x="4537" y="17"/>
                    <a:pt x="4482" y="1"/>
                    <a:pt x="442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279" name="Google Shape;9279;p96"/>
          <p:cNvGrpSpPr/>
          <p:nvPr/>
        </p:nvGrpSpPr>
        <p:grpSpPr>
          <a:xfrm>
            <a:off x="6895199" y="2992229"/>
            <a:ext cx="597573" cy="597524"/>
            <a:chOff x="-18270275" y="3710875"/>
            <a:chExt cx="303275" cy="303250"/>
          </a:xfrm>
        </p:grpSpPr>
        <p:sp>
          <p:nvSpPr>
            <p:cNvPr id="9280" name="Google Shape;9280;p96"/>
            <p:cNvSpPr/>
            <p:nvPr/>
          </p:nvSpPr>
          <p:spPr>
            <a:xfrm>
              <a:off x="-18240325" y="3896975"/>
              <a:ext cx="59875" cy="71475"/>
            </a:xfrm>
            <a:custGeom>
              <a:avLst/>
              <a:gdLst/>
              <a:ahLst/>
              <a:cxnLst/>
              <a:rect l="l" t="t" r="r" b="b"/>
              <a:pathLst>
                <a:path w="2395" h="2859" extrusionOk="0">
                  <a:moveTo>
                    <a:pt x="1520" y="0"/>
                  </a:moveTo>
                  <a:cubicBezTo>
                    <a:pt x="1300" y="0"/>
                    <a:pt x="1085" y="84"/>
                    <a:pt x="945" y="244"/>
                  </a:cubicBezTo>
                  <a:lnTo>
                    <a:pt x="0" y="1189"/>
                  </a:lnTo>
                  <a:cubicBezTo>
                    <a:pt x="725" y="1220"/>
                    <a:pt x="1418" y="1567"/>
                    <a:pt x="1827" y="2165"/>
                  </a:cubicBezTo>
                  <a:cubicBezTo>
                    <a:pt x="1827" y="2165"/>
                    <a:pt x="2048" y="2386"/>
                    <a:pt x="2395" y="2859"/>
                  </a:cubicBezTo>
                  <a:cubicBezTo>
                    <a:pt x="2395" y="2670"/>
                    <a:pt x="2363" y="2512"/>
                    <a:pt x="2363" y="2354"/>
                  </a:cubicBezTo>
                  <a:lnTo>
                    <a:pt x="2363" y="811"/>
                  </a:lnTo>
                  <a:cubicBezTo>
                    <a:pt x="2363" y="496"/>
                    <a:pt x="2205" y="244"/>
                    <a:pt x="1890" y="86"/>
                  </a:cubicBezTo>
                  <a:cubicBezTo>
                    <a:pt x="1775" y="28"/>
                    <a:pt x="1647" y="0"/>
                    <a:pt x="152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81" name="Google Shape;9281;p96"/>
            <p:cNvSpPr/>
            <p:nvPr/>
          </p:nvSpPr>
          <p:spPr>
            <a:xfrm>
              <a:off x="-18254500" y="3765100"/>
              <a:ext cx="267800" cy="249025"/>
            </a:xfrm>
            <a:custGeom>
              <a:avLst/>
              <a:gdLst/>
              <a:ahLst/>
              <a:cxnLst/>
              <a:rect l="l" t="t" r="r" b="b"/>
              <a:pathLst>
                <a:path w="10712" h="9961" extrusionOk="0">
                  <a:moveTo>
                    <a:pt x="2583" y="2880"/>
                  </a:moveTo>
                  <a:cubicBezTo>
                    <a:pt x="2670" y="2880"/>
                    <a:pt x="2757" y="2919"/>
                    <a:pt x="2835" y="2998"/>
                  </a:cubicBezTo>
                  <a:lnTo>
                    <a:pt x="3560" y="3691"/>
                  </a:lnTo>
                  <a:cubicBezTo>
                    <a:pt x="3718" y="3849"/>
                    <a:pt x="3718" y="4038"/>
                    <a:pt x="3560" y="4195"/>
                  </a:cubicBezTo>
                  <a:cubicBezTo>
                    <a:pt x="3466" y="4290"/>
                    <a:pt x="3403" y="4321"/>
                    <a:pt x="3308" y="4321"/>
                  </a:cubicBezTo>
                  <a:cubicBezTo>
                    <a:pt x="3245" y="4321"/>
                    <a:pt x="3119" y="4290"/>
                    <a:pt x="3088" y="4195"/>
                  </a:cubicBezTo>
                  <a:lnTo>
                    <a:pt x="2363" y="3502"/>
                  </a:lnTo>
                  <a:cubicBezTo>
                    <a:pt x="2174" y="3345"/>
                    <a:pt x="2174" y="3093"/>
                    <a:pt x="2331" y="2998"/>
                  </a:cubicBezTo>
                  <a:cubicBezTo>
                    <a:pt x="2410" y="2919"/>
                    <a:pt x="2497" y="2880"/>
                    <a:pt x="2583" y="2880"/>
                  </a:cubicBezTo>
                  <a:close/>
                  <a:moveTo>
                    <a:pt x="8286" y="2880"/>
                  </a:moveTo>
                  <a:cubicBezTo>
                    <a:pt x="8372" y="2880"/>
                    <a:pt x="8459" y="2919"/>
                    <a:pt x="8538" y="2998"/>
                  </a:cubicBezTo>
                  <a:cubicBezTo>
                    <a:pt x="8695" y="3156"/>
                    <a:pt x="8695" y="3345"/>
                    <a:pt x="8538" y="3502"/>
                  </a:cubicBezTo>
                  <a:lnTo>
                    <a:pt x="7845" y="4195"/>
                  </a:lnTo>
                  <a:cubicBezTo>
                    <a:pt x="7750" y="4290"/>
                    <a:pt x="7687" y="4321"/>
                    <a:pt x="7593" y="4321"/>
                  </a:cubicBezTo>
                  <a:cubicBezTo>
                    <a:pt x="7530" y="4321"/>
                    <a:pt x="7404" y="4290"/>
                    <a:pt x="7372" y="4195"/>
                  </a:cubicBezTo>
                  <a:cubicBezTo>
                    <a:pt x="7183" y="4038"/>
                    <a:pt x="7183" y="3817"/>
                    <a:pt x="7341" y="3691"/>
                  </a:cubicBezTo>
                  <a:lnTo>
                    <a:pt x="8034" y="2998"/>
                  </a:lnTo>
                  <a:cubicBezTo>
                    <a:pt x="8113" y="2919"/>
                    <a:pt x="8199" y="2880"/>
                    <a:pt x="8286" y="2880"/>
                  </a:cubicBezTo>
                  <a:close/>
                  <a:moveTo>
                    <a:pt x="5272" y="0"/>
                  </a:moveTo>
                  <a:cubicBezTo>
                    <a:pt x="3911" y="0"/>
                    <a:pt x="2618" y="504"/>
                    <a:pt x="1607" y="1486"/>
                  </a:cubicBezTo>
                  <a:cubicBezTo>
                    <a:pt x="567" y="2526"/>
                    <a:pt x="0" y="3849"/>
                    <a:pt x="0" y="5361"/>
                  </a:cubicBezTo>
                  <a:lnTo>
                    <a:pt x="0" y="5897"/>
                  </a:lnTo>
                  <a:lnTo>
                    <a:pt x="977" y="4983"/>
                  </a:lnTo>
                  <a:cubicBezTo>
                    <a:pt x="1267" y="4693"/>
                    <a:pt x="1651" y="4534"/>
                    <a:pt x="2044" y="4534"/>
                  </a:cubicBezTo>
                  <a:cubicBezTo>
                    <a:pt x="2291" y="4534"/>
                    <a:pt x="2541" y="4597"/>
                    <a:pt x="2772" y="4731"/>
                  </a:cubicBezTo>
                  <a:cubicBezTo>
                    <a:pt x="3277" y="4983"/>
                    <a:pt x="3623" y="5519"/>
                    <a:pt x="3623" y="6086"/>
                  </a:cubicBezTo>
                  <a:lnTo>
                    <a:pt x="3623" y="7629"/>
                  </a:lnTo>
                  <a:cubicBezTo>
                    <a:pt x="3623" y="8575"/>
                    <a:pt x="4190" y="9709"/>
                    <a:pt x="5041" y="9961"/>
                  </a:cubicBezTo>
                  <a:lnTo>
                    <a:pt x="5041" y="8701"/>
                  </a:lnTo>
                  <a:lnTo>
                    <a:pt x="4411" y="7913"/>
                  </a:lnTo>
                  <a:cubicBezTo>
                    <a:pt x="4379" y="7818"/>
                    <a:pt x="4348" y="7755"/>
                    <a:pt x="4348" y="7661"/>
                  </a:cubicBezTo>
                  <a:cubicBezTo>
                    <a:pt x="4348" y="7062"/>
                    <a:pt x="4820" y="6590"/>
                    <a:pt x="5387" y="6590"/>
                  </a:cubicBezTo>
                  <a:cubicBezTo>
                    <a:pt x="5986" y="6590"/>
                    <a:pt x="6459" y="7062"/>
                    <a:pt x="6459" y="7661"/>
                  </a:cubicBezTo>
                  <a:cubicBezTo>
                    <a:pt x="6459" y="7755"/>
                    <a:pt x="6427" y="7818"/>
                    <a:pt x="6396" y="7913"/>
                  </a:cubicBezTo>
                  <a:lnTo>
                    <a:pt x="5765" y="8701"/>
                  </a:lnTo>
                  <a:lnTo>
                    <a:pt x="5765" y="9961"/>
                  </a:lnTo>
                  <a:cubicBezTo>
                    <a:pt x="6616" y="9709"/>
                    <a:pt x="7183" y="8575"/>
                    <a:pt x="7183" y="7629"/>
                  </a:cubicBezTo>
                  <a:lnTo>
                    <a:pt x="7183" y="6086"/>
                  </a:lnTo>
                  <a:cubicBezTo>
                    <a:pt x="7183" y="5519"/>
                    <a:pt x="7498" y="4983"/>
                    <a:pt x="8034" y="4731"/>
                  </a:cubicBezTo>
                  <a:cubicBezTo>
                    <a:pt x="8265" y="4597"/>
                    <a:pt x="8511" y="4534"/>
                    <a:pt x="8752" y="4534"/>
                  </a:cubicBezTo>
                  <a:cubicBezTo>
                    <a:pt x="9135" y="4534"/>
                    <a:pt x="9508" y="4693"/>
                    <a:pt x="9798" y="4983"/>
                  </a:cubicBezTo>
                  <a:lnTo>
                    <a:pt x="10712" y="5897"/>
                  </a:lnTo>
                  <a:lnTo>
                    <a:pt x="10712" y="5550"/>
                  </a:lnTo>
                  <a:cubicBezTo>
                    <a:pt x="10712" y="2557"/>
                    <a:pt x="8380" y="68"/>
                    <a:pt x="5513" y="5"/>
                  </a:cubicBezTo>
                  <a:cubicBezTo>
                    <a:pt x="5433" y="2"/>
                    <a:pt x="5352" y="0"/>
                    <a:pt x="5272"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82" name="Google Shape;9282;p96"/>
            <p:cNvSpPr/>
            <p:nvPr/>
          </p:nvSpPr>
          <p:spPr>
            <a:xfrm>
              <a:off x="-18057600" y="3896625"/>
              <a:ext cx="61450" cy="71825"/>
            </a:xfrm>
            <a:custGeom>
              <a:avLst/>
              <a:gdLst/>
              <a:ahLst/>
              <a:cxnLst/>
              <a:rect l="l" t="t" r="r" b="b"/>
              <a:pathLst>
                <a:path w="2458" h="2873" extrusionOk="0">
                  <a:moveTo>
                    <a:pt x="885" y="0"/>
                  </a:moveTo>
                  <a:cubicBezTo>
                    <a:pt x="760" y="0"/>
                    <a:pt x="630" y="32"/>
                    <a:pt x="504" y="100"/>
                  </a:cubicBezTo>
                  <a:cubicBezTo>
                    <a:pt x="252" y="258"/>
                    <a:pt x="32" y="510"/>
                    <a:pt x="32" y="825"/>
                  </a:cubicBezTo>
                  <a:lnTo>
                    <a:pt x="32" y="2368"/>
                  </a:lnTo>
                  <a:cubicBezTo>
                    <a:pt x="32" y="2526"/>
                    <a:pt x="32" y="2684"/>
                    <a:pt x="0" y="2873"/>
                  </a:cubicBezTo>
                  <a:lnTo>
                    <a:pt x="32" y="2841"/>
                  </a:lnTo>
                  <a:lnTo>
                    <a:pt x="567" y="2179"/>
                  </a:lnTo>
                  <a:cubicBezTo>
                    <a:pt x="630" y="2053"/>
                    <a:pt x="725" y="1959"/>
                    <a:pt x="819" y="1864"/>
                  </a:cubicBezTo>
                  <a:cubicBezTo>
                    <a:pt x="1260" y="1455"/>
                    <a:pt x="1828" y="1171"/>
                    <a:pt x="2458" y="1171"/>
                  </a:cubicBezTo>
                  <a:lnTo>
                    <a:pt x="1450" y="258"/>
                  </a:lnTo>
                  <a:cubicBezTo>
                    <a:pt x="1309" y="97"/>
                    <a:pt x="1104" y="0"/>
                    <a:pt x="885"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83" name="Google Shape;9283;p96"/>
            <p:cNvSpPr/>
            <p:nvPr/>
          </p:nvSpPr>
          <p:spPr>
            <a:xfrm>
              <a:off x="-18127700" y="3949125"/>
              <a:ext cx="18125" cy="16975"/>
            </a:xfrm>
            <a:custGeom>
              <a:avLst/>
              <a:gdLst/>
              <a:ahLst/>
              <a:cxnLst/>
              <a:rect l="l" t="t" r="r" b="b"/>
              <a:pathLst>
                <a:path w="725" h="679" extrusionOk="0">
                  <a:moveTo>
                    <a:pt x="351" y="1"/>
                  </a:moveTo>
                  <a:cubicBezTo>
                    <a:pt x="197" y="1"/>
                    <a:pt x="48" y="79"/>
                    <a:pt x="0" y="237"/>
                  </a:cubicBezTo>
                  <a:lnTo>
                    <a:pt x="378" y="678"/>
                  </a:lnTo>
                  <a:lnTo>
                    <a:pt x="725" y="237"/>
                  </a:lnTo>
                  <a:cubicBezTo>
                    <a:pt x="662" y="79"/>
                    <a:pt x="504" y="1"/>
                    <a:pt x="35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84" name="Google Shape;9284;p96"/>
            <p:cNvSpPr/>
            <p:nvPr/>
          </p:nvSpPr>
          <p:spPr>
            <a:xfrm>
              <a:off x="-18270275" y="3710875"/>
              <a:ext cx="107150" cy="98475"/>
            </a:xfrm>
            <a:custGeom>
              <a:avLst/>
              <a:gdLst/>
              <a:ahLst/>
              <a:cxnLst/>
              <a:rect l="l" t="t" r="r" b="b"/>
              <a:pathLst>
                <a:path w="4286" h="3939" extrusionOk="0">
                  <a:moveTo>
                    <a:pt x="347" y="0"/>
                  </a:moveTo>
                  <a:cubicBezTo>
                    <a:pt x="158" y="0"/>
                    <a:pt x="32" y="189"/>
                    <a:pt x="32" y="379"/>
                  </a:cubicBezTo>
                  <a:lnTo>
                    <a:pt x="1" y="1103"/>
                  </a:lnTo>
                  <a:cubicBezTo>
                    <a:pt x="1" y="2174"/>
                    <a:pt x="474" y="3214"/>
                    <a:pt x="1230" y="3939"/>
                  </a:cubicBezTo>
                  <a:cubicBezTo>
                    <a:pt x="1387" y="3655"/>
                    <a:pt x="1576" y="3403"/>
                    <a:pt x="1860" y="3182"/>
                  </a:cubicBezTo>
                  <a:cubicBezTo>
                    <a:pt x="2553" y="2521"/>
                    <a:pt x="3403" y="2017"/>
                    <a:pt x="4286" y="1733"/>
                  </a:cubicBezTo>
                  <a:cubicBezTo>
                    <a:pt x="3593" y="694"/>
                    <a:pt x="2364" y="0"/>
                    <a:pt x="1072"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85" name="Google Shape;9285;p96"/>
            <p:cNvSpPr/>
            <p:nvPr/>
          </p:nvSpPr>
          <p:spPr>
            <a:xfrm>
              <a:off x="-18074925" y="3710875"/>
              <a:ext cx="107925" cy="99275"/>
            </a:xfrm>
            <a:custGeom>
              <a:avLst/>
              <a:gdLst/>
              <a:ahLst/>
              <a:cxnLst/>
              <a:rect l="l" t="t" r="r" b="b"/>
              <a:pathLst>
                <a:path w="4317" h="3971" extrusionOk="0">
                  <a:moveTo>
                    <a:pt x="3245" y="0"/>
                  </a:moveTo>
                  <a:cubicBezTo>
                    <a:pt x="1953" y="0"/>
                    <a:pt x="725" y="662"/>
                    <a:pt x="0" y="1733"/>
                  </a:cubicBezTo>
                  <a:cubicBezTo>
                    <a:pt x="1197" y="2111"/>
                    <a:pt x="2269" y="2899"/>
                    <a:pt x="3056" y="3970"/>
                  </a:cubicBezTo>
                  <a:cubicBezTo>
                    <a:pt x="3844" y="3214"/>
                    <a:pt x="4316" y="2206"/>
                    <a:pt x="4316" y="1103"/>
                  </a:cubicBezTo>
                  <a:lnTo>
                    <a:pt x="4316" y="379"/>
                  </a:lnTo>
                  <a:cubicBezTo>
                    <a:pt x="4316" y="189"/>
                    <a:pt x="4159" y="0"/>
                    <a:pt x="397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286" name="Google Shape;9286;p96"/>
          <p:cNvGrpSpPr/>
          <p:nvPr/>
        </p:nvGrpSpPr>
        <p:grpSpPr>
          <a:xfrm>
            <a:off x="6966601" y="3729896"/>
            <a:ext cx="454768" cy="597573"/>
            <a:chOff x="-18234025" y="4084200"/>
            <a:chExt cx="230800" cy="303275"/>
          </a:xfrm>
        </p:grpSpPr>
        <p:sp>
          <p:nvSpPr>
            <p:cNvPr id="9287" name="Google Shape;9287;p96"/>
            <p:cNvSpPr/>
            <p:nvPr/>
          </p:nvSpPr>
          <p:spPr>
            <a:xfrm>
              <a:off x="-18234025" y="4246450"/>
              <a:ext cx="230800" cy="141025"/>
            </a:xfrm>
            <a:custGeom>
              <a:avLst/>
              <a:gdLst/>
              <a:ahLst/>
              <a:cxnLst/>
              <a:rect l="l" t="t" r="r" b="b"/>
              <a:pathLst>
                <a:path w="9232" h="5641" extrusionOk="0">
                  <a:moveTo>
                    <a:pt x="1796" y="1"/>
                  </a:moveTo>
                  <a:lnTo>
                    <a:pt x="0" y="851"/>
                  </a:lnTo>
                  <a:cubicBezTo>
                    <a:pt x="221" y="3687"/>
                    <a:pt x="2048" y="5640"/>
                    <a:pt x="4631" y="5640"/>
                  </a:cubicBezTo>
                  <a:cubicBezTo>
                    <a:pt x="7183" y="5640"/>
                    <a:pt x="9042" y="3687"/>
                    <a:pt x="9231" y="851"/>
                  </a:cubicBezTo>
                  <a:lnTo>
                    <a:pt x="7467" y="1"/>
                  </a:lnTo>
                  <a:lnTo>
                    <a:pt x="6207" y="631"/>
                  </a:lnTo>
                  <a:cubicBezTo>
                    <a:pt x="6144" y="647"/>
                    <a:pt x="6081" y="654"/>
                    <a:pt x="6025" y="654"/>
                  </a:cubicBezTo>
                  <a:cubicBezTo>
                    <a:pt x="5970" y="654"/>
                    <a:pt x="5923" y="647"/>
                    <a:pt x="5892" y="631"/>
                  </a:cubicBezTo>
                  <a:lnTo>
                    <a:pt x="4631" y="1"/>
                  </a:lnTo>
                  <a:lnTo>
                    <a:pt x="3371" y="631"/>
                  </a:lnTo>
                  <a:cubicBezTo>
                    <a:pt x="3308" y="647"/>
                    <a:pt x="3245" y="654"/>
                    <a:pt x="3190" y="654"/>
                  </a:cubicBezTo>
                  <a:cubicBezTo>
                    <a:pt x="3135" y="654"/>
                    <a:pt x="3088" y="647"/>
                    <a:pt x="3056" y="631"/>
                  </a:cubicBezTo>
                  <a:lnTo>
                    <a:pt x="1796"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88" name="Google Shape;9288;p96"/>
            <p:cNvSpPr/>
            <p:nvPr/>
          </p:nvSpPr>
          <p:spPr>
            <a:xfrm>
              <a:off x="-18200175" y="4156675"/>
              <a:ext cx="161500" cy="87450"/>
            </a:xfrm>
            <a:custGeom>
              <a:avLst/>
              <a:gdLst/>
              <a:ahLst/>
              <a:cxnLst/>
              <a:rect l="l" t="t" r="r" b="b"/>
              <a:pathLst>
                <a:path w="6460" h="3498" extrusionOk="0">
                  <a:moveTo>
                    <a:pt x="2206" y="1040"/>
                  </a:moveTo>
                  <a:cubicBezTo>
                    <a:pt x="2395" y="1040"/>
                    <a:pt x="2553" y="1197"/>
                    <a:pt x="2553" y="1386"/>
                  </a:cubicBezTo>
                  <a:cubicBezTo>
                    <a:pt x="2553" y="1575"/>
                    <a:pt x="2395" y="1733"/>
                    <a:pt x="2206" y="1733"/>
                  </a:cubicBezTo>
                  <a:cubicBezTo>
                    <a:pt x="2017" y="1733"/>
                    <a:pt x="1860" y="1575"/>
                    <a:pt x="1860" y="1386"/>
                  </a:cubicBezTo>
                  <a:cubicBezTo>
                    <a:pt x="1860" y="1197"/>
                    <a:pt x="2017" y="1040"/>
                    <a:pt x="2206" y="1040"/>
                  </a:cubicBezTo>
                  <a:close/>
                  <a:moveTo>
                    <a:pt x="4317" y="1040"/>
                  </a:moveTo>
                  <a:cubicBezTo>
                    <a:pt x="4538" y="1040"/>
                    <a:pt x="4695" y="1197"/>
                    <a:pt x="4695" y="1386"/>
                  </a:cubicBezTo>
                  <a:cubicBezTo>
                    <a:pt x="4695" y="1575"/>
                    <a:pt x="4538" y="1733"/>
                    <a:pt x="4317" y="1733"/>
                  </a:cubicBezTo>
                  <a:cubicBezTo>
                    <a:pt x="4128" y="1733"/>
                    <a:pt x="3971" y="1575"/>
                    <a:pt x="3971" y="1386"/>
                  </a:cubicBezTo>
                  <a:cubicBezTo>
                    <a:pt x="3971" y="1197"/>
                    <a:pt x="4128" y="1040"/>
                    <a:pt x="4317" y="1040"/>
                  </a:cubicBezTo>
                  <a:close/>
                  <a:moveTo>
                    <a:pt x="1765" y="0"/>
                  </a:moveTo>
                  <a:lnTo>
                    <a:pt x="284" y="504"/>
                  </a:lnTo>
                  <a:cubicBezTo>
                    <a:pt x="127" y="914"/>
                    <a:pt x="1" y="1355"/>
                    <a:pt x="1" y="1764"/>
                  </a:cubicBezTo>
                  <a:cubicBezTo>
                    <a:pt x="1" y="2174"/>
                    <a:pt x="64" y="2521"/>
                    <a:pt x="190" y="2867"/>
                  </a:cubicBezTo>
                  <a:cubicBezTo>
                    <a:pt x="253" y="2851"/>
                    <a:pt x="300" y="2843"/>
                    <a:pt x="347" y="2843"/>
                  </a:cubicBezTo>
                  <a:cubicBezTo>
                    <a:pt x="395" y="2843"/>
                    <a:pt x="442" y="2851"/>
                    <a:pt x="505" y="2867"/>
                  </a:cubicBezTo>
                  <a:lnTo>
                    <a:pt x="1765" y="3497"/>
                  </a:lnTo>
                  <a:lnTo>
                    <a:pt x="2836" y="2962"/>
                  </a:lnTo>
                  <a:lnTo>
                    <a:pt x="2836" y="2458"/>
                  </a:lnTo>
                  <a:cubicBezTo>
                    <a:pt x="2836" y="2237"/>
                    <a:pt x="2994" y="2079"/>
                    <a:pt x="3183" y="2079"/>
                  </a:cubicBezTo>
                  <a:cubicBezTo>
                    <a:pt x="3403" y="2079"/>
                    <a:pt x="3561" y="2237"/>
                    <a:pt x="3561" y="2458"/>
                  </a:cubicBezTo>
                  <a:lnTo>
                    <a:pt x="3561" y="2962"/>
                  </a:lnTo>
                  <a:lnTo>
                    <a:pt x="4695" y="3497"/>
                  </a:lnTo>
                  <a:lnTo>
                    <a:pt x="5955" y="2867"/>
                  </a:lnTo>
                  <a:cubicBezTo>
                    <a:pt x="6003" y="2851"/>
                    <a:pt x="6050" y="2843"/>
                    <a:pt x="6101" y="2843"/>
                  </a:cubicBezTo>
                  <a:cubicBezTo>
                    <a:pt x="6152" y="2843"/>
                    <a:pt x="6207" y="2851"/>
                    <a:pt x="6270" y="2867"/>
                  </a:cubicBezTo>
                  <a:cubicBezTo>
                    <a:pt x="6365" y="2521"/>
                    <a:pt x="6459" y="2174"/>
                    <a:pt x="6459" y="1764"/>
                  </a:cubicBezTo>
                  <a:cubicBezTo>
                    <a:pt x="6459" y="1323"/>
                    <a:pt x="6365" y="914"/>
                    <a:pt x="6176" y="504"/>
                  </a:cubicBezTo>
                  <a:lnTo>
                    <a:pt x="4695" y="0"/>
                  </a:lnTo>
                  <a:lnTo>
                    <a:pt x="3372" y="630"/>
                  </a:lnTo>
                  <a:cubicBezTo>
                    <a:pt x="3325" y="646"/>
                    <a:pt x="3270" y="654"/>
                    <a:pt x="3214" y="654"/>
                  </a:cubicBezTo>
                  <a:cubicBezTo>
                    <a:pt x="3159" y="654"/>
                    <a:pt x="3104" y="646"/>
                    <a:pt x="3057" y="630"/>
                  </a:cubicBezTo>
                  <a:lnTo>
                    <a:pt x="1765"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89" name="Google Shape;9289;p96"/>
            <p:cNvSpPr/>
            <p:nvPr/>
          </p:nvSpPr>
          <p:spPr>
            <a:xfrm>
              <a:off x="-18211200" y="4084200"/>
              <a:ext cx="185125" cy="71700"/>
            </a:xfrm>
            <a:custGeom>
              <a:avLst/>
              <a:gdLst/>
              <a:ahLst/>
              <a:cxnLst/>
              <a:rect l="l" t="t" r="r" b="b"/>
              <a:pathLst>
                <a:path w="7405" h="2868" extrusionOk="0">
                  <a:moveTo>
                    <a:pt x="3718" y="1"/>
                  </a:moveTo>
                  <a:cubicBezTo>
                    <a:pt x="2301" y="1"/>
                    <a:pt x="914" y="1040"/>
                    <a:pt x="1" y="2868"/>
                  </a:cubicBezTo>
                  <a:lnTo>
                    <a:pt x="2175" y="2143"/>
                  </a:lnTo>
                  <a:cubicBezTo>
                    <a:pt x="2206" y="2127"/>
                    <a:pt x="2246" y="2119"/>
                    <a:pt x="2293" y="2119"/>
                  </a:cubicBezTo>
                  <a:cubicBezTo>
                    <a:pt x="2340" y="2119"/>
                    <a:pt x="2395" y="2127"/>
                    <a:pt x="2458" y="2143"/>
                  </a:cubicBezTo>
                  <a:lnTo>
                    <a:pt x="3718" y="2773"/>
                  </a:lnTo>
                  <a:lnTo>
                    <a:pt x="4979" y="2143"/>
                  </a:lnTo>
                  <a:cubicBezTo>
                    <a:pt x="5010" y="2127"/>
                    <a:pt x="5057" y="2119"/>
                    <a:pt x="5105" y="2119"/>
                  </a:cubicBezTo>
                  <a:cubicBezTo>
                    <a:pt x="5152" y="2119"/>
                    <a:pt x="5199" y="2127"/>
                    <a:pt x="5231" y="2143"/>
                  </a:cubicBezTo>
                  <a:lnTo>
                    <a:pt x="7404" y="2868"/>
                  </a:lnTo>
                  <a:cubicBezTo>
                    <a:pt x="6491" y="1040"/>
                    <a:pt x="5136" y="1"/>
                    <a:pt x="3718"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290" name="Google Shape;9290;p96"/>
          <p:cNvGrpSpPr/>
          <p:nvPr/>
        </p:nvGrpSpPr>
        <p:grpSpPr>
          <a:xfrm>
            <a:off x="3116675" y="4455521"/>
            <a:ext cx="599100" cy="600627"/>
            <a:chOff x="-16419350" y="3308400"/>
            <a:chExt cx="304050" cy="304825"/>
          </a:xfrm>
        </p:grpSpPr>
        <p:sp>
          <p:nvSpPr>
            <p:cNvPr id="9291" name="Google Shape;9291;p96"/>
            <p:cNvSpPr/>
            <p:nvPr/>
          </p:nvSpPr>
          <p:spPr>
            <a:xfrm>
              <a:off x="-16222450" y="3344625"/>
              <a:ext cx="53600" cy="67775"/>
            </a:xfrm>
            <a:custGeom>
              <a:avLst/>
              <a:gdLst/>
              <a:ahLst/>
              <a:cxnLst/>
              <a:rect l="l" t="t" r="r" b="b"/>
              <a:pathLst>
                <a:path w="2144" h="2711" extrusionOk="0">
                  <a:moveTo>
                    <a:pt x="1072" y="1"/>
                  </a:moveTo>
                  <a:cubicBezTo>
                    <a:pt x="473" y="1"/>
                    <a:pt x="1" y="473"/>
                    <a:pt x="1" y="1072"/>
                  </a:cubicBezTo>
                  <a:cubicBezTo>
                    <a:pt x="1" y="1576"/>
                    <a:pt x="284" y="1954"/>
                    <a:pt x="725" y="2112"/>
                  </a:cubicBezTo>
                  <a:lnTo>
                    <a:pt x="725" y="2710"/>
                  </a:lnTo>
                  <a:cubicBezTo>
                    <a:pt x="946" y="2584"/>
                    <a:pt x="1198" y="2521"/>
                    <a:pt x="1419" y="2427"/>
                  </a:cubicBezTo>
                  <a:lnTo>
                    <a:pt x="1419" y="2080"/>
                  </a:lnTo>
                  <a:cubicBezTo>
                    <a:pt x="1860" y="1923"/>
                    <a:pt x="2143" y="1544"/>
                    <a:pt x="2143" y="1072"/>
                  </a:cubicBezTo>
                  <a:cubicBezTo>
                    <a:pt x="2143" y="473"/>
                    <a:pt x="1671" y="1"/>
                    <a:pt x="1072"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92" name="Google Shape;9292;p96"/>
            <p:cNvSpPr/>
            <p:nvPr/>
          </p:nvSpPr>
          <p:spPr>
            <a:xfrm>
              <a:off x="-16365000" y="3346200"/>
              <a:ext cx="52800" cy="66975"/>
            </a:xfrm>
            <a:custGeom>
              <a:avLst/>
              <a:gdLst/>
              <a:ahLst/>
              <a:cxnLst/>
              <a:rect l="l" t="t" r="r" b="b"/>
              <a:pathLst>
                <a:path w="2112" h="2679" extrusionOk="0">
                  <a:moveTo>
                    <a:pt x="1072" y="1"/>
                  </a:moveTo>
                  <a:cubicBezTo>
                    <a:pt x="473" y="1"/>
                    <a:pt x="0" y="473"/>
                    <a:pt x="0" y="1072"/>
                  </a:cubicBezTo>
                  <a:cubicBezTo>
                    <a:pt x="0" y="1513"/>
                    <a:pt x="284" y="1891"/>
                    <a:pt x="694" y="2049"/>
                  </a:cubicBezTo>
                  <a:lnTo>
                    <a:pt x="694" y="2395"/>
                  </a:lnTo>
                  <a:cubicBezTo>
                    <a:pt x="946" y="2490"/>
                    <a:pt x="1166" y="2553"/>
                    <a:pt x="1418" y="2679"/>
                  </a:cubicBezTo>
                  <a:lnTo>
                    <a:pt x="1418" y="2080"/>
                  </a:lnTo>
                  <a:cubicBezTo>
                    <a:pt x="1859" y="1923"/>
                    <a:pt x="2111" y="1544"/>
                    <a:pt x="2111" y="1072"/>
                  </a:cubicBezTo>
                  <a:cubicBezTo>
                    <a:pt x="2111" y="473"/>
                    <a:pt x="1639" y="1"/>
                    <a:pt x="1072"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93" name="Google Shape;9293;p96"/>
            <p:cNvSpPr/>
            <p:nvPr/>
          </p:nvSpPr>
          <p:spPr>
            <a:xfrm>
              <a:off x="-16419350" y="3417100"/>
              <a:ext cx="142575" cy="160700"/>
            </a:xfrm>
            <a:custGeom>
              <a:avLst/>
              <a:gdLst/>
              <a:ahLst/>
              <a:cxnLst/>
              <a:rect l="l" t="t" r="r" b="b"/>
              <a:pathLst>
                <a:path w="5703" h="6428" extrusionOk="0">
                  <a:moveTo>
                    <a:pt x="347" y="0"/>
                  </a:moveTo>
                  <a:cubicBezTo>
                    <a:pt x="158" y="0"/>
                    <a:pt x="1" y="158"/>
                    <a:pt x="1" y="347"/>
                  </a:cubicBezTo>
                  <a:lnTo>
                    <a:pt x="1" y="1071"/>
                  </a:lnTo>
                  <a:cubicBezTo>
                    <a:pt x="1" y="4033"/>
                    <a:pt x="2395" y="6427"/>
                    <a:pt x="5356" y="6427"/>
                  </a:cubicBezTo>
                  <a:lnTo>
                    <a:pt x="5703" y="6427"/>
                  </a:lnTo>
                  <a:lnTo>
                    <a:pt x="5703" y="4001"/>
                  </a:lnTo>
                  <a:cubicBezTo>
                    <a:pt x="5703" y="2773"/>
                    <a:pt x="5073" y="1575"/>
                    <a:pt x="4065" y="914"/>
                  </a:cubicBezTo>
                  <a:cubicBezTo>
                    <a:pt x="3277" y="378"/>
                    <a:pt x="2206" y="0"/>
                    <a:pt x="1103"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94" name="Google Shape;9294;p96"/>
            <p:cNvSpPr/>
            <p:nvPr/>
          </p:nvSpPr>
          <p:spPr>
            <a:xfrm>
              <a:off x="-16258675" y="3417100"/>
              <a:ext cx="143375" cy="161475"/>
            </a:xfrm>
            <a:custGeom>
              <a:avLst/>
              <a:gdLst/>
              <a:ahLst/>
              <a:cxnLst/>
              <a:rect l="l" t="t" r="r" b="b"/>
              <a:pathLst>
                <a:path w="5735" h="6459" extrusionOk="0">
                  <a:moveTo>
                    <a:pt x="4632" y="0"/>
                  </a:moveTo>
                  <a:cubicBezTo>
                    <a:pt x="3529" y="0"/>
                    <a:pt x="2521" y="347"/>
                    <a:pt x="1702" y="914"/>
                  </a:cubicBezTo>
                  <a:cubicBezTo>
                    <a:pt x="631" y="1575"/>
                    <a:pt x="1" y="2773"/>
                    <a:pt x="1" y="4033"/>
                  </a:cubicBezTo>
                  <a:lnTo>
                    <a:pt x="1" y="6459"/>
                  </a:lnTo>
                  <a:lnTo>
                    <a:pt x="347" y="6459"/>
                  </a:lnTo>
                  <a:cubicBezTo>
                    <a:pt x="3309" y="6459"/>
                    <a:pt x="5703" y="4064"/>
                    <a:pt x="5703" y="1103"/>
                  </a:cubicBezTo>
                  <a:lnTo>
                    <a:pt x="5703" y="410"/>
                  </a:lnTo>
                  <a:cubicBezTo>
                    <a:pt x="5735" y="158"/>
                    <a:pt x="5577" y="0"/>
                    <a:pt x="5388"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95" name="Google Shape;9295;p96"/>
            <p:cNvSpPr/>
            <p:nvPr/>
          </p:nvSpPr>
          <p:spPr>
            <a:xfrm>
              <a:off x="-16310650" y="3308400"/>
              <a:ext cx="86650" cy="155975"/>
            </a:xfrm>
            <a:custGeom>
              <a:avLst/>
              <a:gdLst/>
              <a:ahLst/>
              <a:cxnLst/>
              <a:rect l="l" t="t" r="r" b="b"/>
              <a:pathLst>
                <a:path w="3466" h="6239" extrusionOk="0">
                  <a:moveTo>
                    <a:pt x="1733" y="1"/>
                  </a:moveTo>
                  <a:cubicBezTo>
                    <a:pt x="1134" y="1"/>
                    <a:pt x="662" y="473"/>
                    <a:pt x="662" y="1040"/>
                  </a:cubicBezTo>
                  <a:cubicBezTo>
                    <a:pt x="662" y="1513"/>
                    <a:pt x="977" y="1922"/>
                    <a:pt x="1355" y="2080"/>
                  </a:cubicBezTo>
                  <a:lnTo>
                    <a:pt x="1355" y="3088"/>
                  </a:lnTo>
                  <a:cubicBezTo>
                    <a:pt x="1103" y="3340"/>
                    <a:pt x="504" y="3844"/>
                    <a:pt x="0" y="4600"/>
                  </a:cubicBezTo>
                  <a:cubicBezTo>
                    <a:pt x="662" y="5041"/>
                    <a:pt x="1260" y="5577"/>
                    <a:pt x="1733" y="6238"/>
                  </a:cubicBezTo>
                  <a:cubicBezTo>
                    <a:pt x="2206" y="5577"/>
                    <a:pt x="2773" y="5041"/>
                    <a:pt x="3466" y="4600"/>
                  </a:cubicBezTo>
                  <a:cubicBezTo>
                    <a:pt x="2930" y="3844"/>
                    <a:pt x="2363" y="3340"/>
                    <a:pt x="2080" y="3088"/>
                  </a:cubicBezTo>
                  <a:lnTo>
                    <a:pt x="2080" y="2080"/>
                  </a:lnTo>
                  <a:cubicBezTo>
                    <a:pt x="2521" y="1922"/>
                    <a:pt x="2773" y="1513"/>
                    <a:pt x="2773" y="1040"/>
                  </a:cubicBezTo>
                  <a:cubicBezTo>
                    <a:pt x="2773" y="473"/>
                    <a:pt x="2300" y="1"/>
                    <a:pt x="1733"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96" name="Google Shape;9296;p96"/>
            <p:cNvSpPr/>
            <p:nvPr/>
          </p:nvSpPr>
          <p:spPr>
            <a:xfrm>
              <a:off x="-16327975" y="3589575"/>
              <a:ext cx="51200" cy="23650"/>
            </a:xfrm>
            <a:custGeom>
              <a:avLst/>
              <a:gdLst/>
              <a:ahLst/>
              <a:cxnLst/>
              <a:rect l="l" t="t" r="r" b="b"/>
              <a:pathLst>
                <a:path w="2048" h="946" extrusionOk="0">
                  <a:moveTo>
                    <a:pt x="0" y="1"/>
                  </a:moveTo>
                  <a:lnTo>
                    <a:pt x="0" y="1"/>
                  </a:lnTo>
                  <a:cubicBezTo>
                    <a:pt x="221" y="536"/>
                    <a:pt x="725" y="946"/>
                    <a:pt x="1355" y="946"/>
                  </a:cubicBezTo>
                  <a:lnTo>
                    <a:pt x="1481" y="946"/>
                  </a:lnTo>
                  <a:cubicBezTo>
                    <a:pt x="1827" y="914"/>
                    <a:pt x="2048" y="631"/>
                    <a:pt x="2048" y="316"/>
                  </a:cubicBezTo>
                  <a:lnTo>
                    <a:pt x="2048" y="253"/>
                  </a:lnTo>
                  <a:lnTo>
                    <a:pt x="1701" y="253"/>
                  </a:lnTo>
                  <a:cubicBezTo>
                    <a:pt x="1103" y="253"/>
                    <a:pt x="567" y="158"/>
                    <a:pt x="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97" name="Google Shape;9297;p96"/>
            <p:cNvSpPr/>
            <p:nvPr/>
          </p:nvSpPr>
          <p:spPr>
            <a:xfrm>
              <a:off x="-16258675" y="3589575"/>
              <a:ext cx="51225" cy="23650"/>
            </a:xfrm>
            <a:custGeom>
              <a:avLst/>
              <a:gdLst/>
              <a:ahLst/>
              <a:cxnLst/>
              <a:rect l="l" t="t" r="r" b="b"/>
              <a:pathLst>
                <a:path w="2049" h="946" extrusionOk="0">
                  <a:moveTo>
                    <a:pt x="2048" y="1"/>
                  </a:moveTo>
                  <a:lnTo>
                    <a:pt x="2048" y="1"/>
                  </a:lnTo>
                  <a:cubicBezTo>
                    <a:pt x="1481" y="158"/>
                    <a:pt x="946" y="253"/>
                    <a:pt x="347" y="253"/>
                  </a:cubicBezTo>
                  <a:lnTo>
                    <a:pt x="1" y="253"/>
                  </a:lnTo>
                  <a:cubicBezTo>
                    <a:pt x="1" y="631"/>
                    <a:pt x="284" y="946"/>
                    <a:pt x="662" y="946"/>
                  </a:cubicBezTo>
                  <a:lnTo>
                    <a:pt x="694" y="946"/>
                  </a:lnTo>
                  <a:cubicBezTo>
                    <a:pt x="1324" y="946"/>
                    <a:pt x="1859" y="568"/>
                    <a:pt x="2048"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298" name="Google Shape;9298;p96"/>
          <p:cNvGrpSpPr/>
          <p:nvPr/>
        </p:nvGrpSpPr>
        <p:grpSpPr>
          <a:xfrm>
            <a:off x="6145417" y="4453898"/>
            <a:ext cx="527673" cy="603829"/>
            <a:chOff x="-16401225" y="3683275"/>
            <a:chExt cx="267800" cy="306450"/>
          </a:xfrm>
        </p:grpSpPr>
        <p:sp>
          <p:nvSpPr>
            <p:cNvPr id="9299" name="Google Shape;9299;p96"/>
            <p:cNvSpPr/>
            <p:nvPr/>
          </p:nvSpPr>
          <p:spPr>
            <a:xfrm>
              <a:off x="-16257875" y="3826650"/>
              <a:ext cx="70900" cy="72500"/>
            </a:xfrm>
            <a:custGeom>
              <a:avLst/>
              <a:gdLst/>
              <a:ahLst/>
              <a:cxnLst/>
              <a:rect l="l" t="t" r="r" b="b"/>
              <a:pathLst>
                <a:path w="2836" h="2900" extrusionOk="0">
                  <a:moveTo>
                    <a:pt x="567" y="1"/>
                  </a:moveTo>
                  <a:cubicBezTo>
                    <a:pt x="630" y="158"/>
                    <a:pt x="725" y="347"/>
                    <a:pt x="725" y="568"/>
                  </a:cubicBezTo>
                  <a:cubicBezTo>
                    <a:pt x="725" y="631"/>
                    <a:pt x="662" y="725"/>
                    <a:pt x="630" y="788"/>
                  </a:cubicBezTo>
                  <a:lnTo>
                    <a:pt x="0" y="1576"/>
                  </a:lnTo>
                  <a:cubicBezTo>
                    <a:pt x="32" y="2332"/>
                    <a:pt x="662" y="2899"/>
                    <a:pt x="1418" y="2899"/>
                  </a:cubicBezTo>
                  <a:cubicBezTo>
                    <a:pt x="2205" y="2899"/>
                    <a:pt x="2836" y="2269"/>
                    <a:pt x="2836" y="1481"/>
                  </a:cubicBezTo>
                  <a:cubicBezTo>
                    <a:pt x="2836" y="631"/>
                    <a:pt x="2205" y="1"/>
                    <a:pt x="1418"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00" name="Google Shape;9300;p96"/>
            <p:cNvSpPr/>
            <p:nvPr/>
          </p:nvSpPr>
          <p:spPr>
            <a:xfrm>
              <a:off x="-16275200" y="3832375"/>
              <a:ext cx="16550" cy="16350"/>
            </a:xfrm>
            <a:custGeom>
              <a:avLst/>
              <a:gdLst/>
              <a:ahLst/>
              <a:cxnLst/>
              <a:rect l="l" t="t" r="r" b="b"/>
              <a:pathLst>
                <a:path w="662" h="654" extrusionOk="0">
                  <a:moveTo>
                    <a:pt x="319" y="0"/>
                  </a:moveTo>
                  <a:cubicBezTo>
                    <a:pt x="173" y="0"/>
                    <a:pt x="32" y="71"/>
                    <a:pt x="0" y="213"/>
                  </a:cubicBezTo>
                  <a:lnTo>
                    <a:pt x="347" y="654"/>
                  </a:lnTo>
                  <a:lnTo>
                    <a:pt x="662" y="213"/>
                  </a:lnTo>
                  <a:cubicBezTo>
                    <a:pt x="614" y="71"/>
                    <a:pt x="465" y="0"/>
                    <a:pt x="319"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01" name="Google Shape;9301;p96"/>
            <p:cNvSpPr/>
            <p:nvPr/>
          </p:nvSpPr>
          <p:spPr>
            <a:xfrm>
              <a:off x="-16347675" y="3825875"/>
              <a:ext cx="70900" cy="70900"/>
            </a:xfrm>
            <a:custGeom>
              <a:avLst/>
              <a:gdLst/>
              <a:ahLst/>
              <a:cxnLst/>
              <a:rect l="l" t="t" r="r" b="b"/>
              <a:pathLst>
                <a:path w="2836" h="2836" extrusionOk="0">
                  <a:moveTo>
                    <a:pt x="1418" y="0"/>
                  </a:moveTo>
                  <a:cubicBezTo>
                    <a:pt x="631" y="0"/>
                    <a:pt x="1" y="630"/>
                    <a:pt x="1" y="1418"/>
                  </a:cubicBezTo>
                  <a:cubicBezTo>
                    <a:pt x="1" y="2205"/>
                    <a:pt x="631" y="2836"/>
                    <a:pt x="1418" y="2836"/>
                  </a:cubicBezTo>
                  <a:cubicBezTo>
                    <a:pt x="2174" y="2836"/>
                    <a:pt x="2773" y="2237"/>
                    <a:pt x="2836" y="1544"/>
                  </a:cubicBezTo>
                  <a:lnTo>
                    <a:pt x="2206" y="788"/>
                  </a:lnTo>
                  <a:cubicBezTo>
                    <a:pt x="2174" y="725"/>
                    <a:pt x="2143" y="630"/>
                    <a:pt x="2143" y="536"/>
                  </a:cubicBezTo>
                  <a:cubicBezTo>
                    <a:pt x="2143" y="347"/>
                    <a:pt x="2174" y="158"/>
                    <a:pt x="230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02" name="Google Shape;9302;p96"/>
            <p:cNvSpPr/>
            <p:nvPr/>
          </p:nvSpPr>
          <p:spPr>
            <a:xfrm>
              <a:off x="-16338225" y="3907775"/>
              <a:ext cx="35475" cy="81950"/>
            </a:xfrm>
            <a:custGeom>
              <a:avLst/>
              <a:gdLst/>
              <a:ahLst/>
              <a:cxnLst/>
              <a:rect l="l" t="t" r="r" b="b"/>
              <a:pathLst>
                <a:path w="1419" h="3278" extrusionOk="0">
                  <a:moveTo>
                    <a:pt x="1" y="1"/>
                  </a:moveTo>
                  <a:lnTo>
                    <a:pt x="1" y="1796"/>
                  </a:lnTo>
                  <a:cubicBezTo>
                    <a:pt x="1" y="2206"/>
                    <a:pt x="158" y="2553"/>
                    <a:pt x="410" y="2836"/>
                  </a:cubicBezTo>
                  <a:cubicBezTo>
                    <a:pt x="694" y="3120"/>
                    <a:pt x="1040" y="3277"/>
                    <a:pt x="1418" y="3277"/>
                  </a:cubicBezTo>
                  <a:lnTo>
                    <a:pt x="1418" y="347"/>
                  </a:lnTo>
                  <a:cubicBezTo>
                    <a:pt x="1292" y="379"/>
                    <a:pt x="1166" y="379"/>
                    <a:pt x="1103" y="379"/>
                  </a:cubicBezTo>
                  <a:cubicBezTo>
                    <a:pt x="662" y="316"/>
                    <a:pt x="253" y="190"/>
                    <a:pt x="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03" name="Google Shape;9303;p96"/>
            <p:cNvSpPr/>
            <p:nvPr/>
          </p:nvSpPr>
          <p:spPr>
            <a:xfrm>
              <a:off x="-16231900" y="3906200"/>
              <a:ext cx="35475" cy="81150"/>
            </a:xfrm>
            <a:custGeom>
              <a:avLst/>
              <a:gdLst/>
              <a:ahLst/>
              <a:cxnLst/>
              <a:rect l="l" t="t" r="r" b="b"/>
              <a:pathLst>
                <a:path w="1419" h="3246" extrusionOk="0">
                  <a:moveTo>
                    <a:pt x="1419" y="1"/>
                  </a:moveTo>
                  <a:cubicBezTo>
                    <a:pt x="1135" y="253"/>
                    <a:pt x="725" y="379"/>
                    <a:pt x="347" y="379"/>
                  </a:cubicBezTo>
                  <a:cubicBezTo>
                    <a:pt x="221" y="379"/>
                    <a:pt x="95" y="379"/>
                    <a:pt x="1" y="316"/>
                  </a:cubicBezTo>
                  <a:lnTo>
                    <a:pt x="1" y="3246"/>
                  </a:lnTo>
                  <a:cubicBezTo>
                    <a:pt x="788" y="3246"/>
                    <a:pt x="1419" y="2584"/>
                    <a:pt x="1419" y="1796"/>
                  </a:cubicBezTo>
                  <a:lnTo>
                    <a:pt x="1419"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04" name="Google Shape;9304;p96"/>
            <p:cNvSpPr/>
            <p:nvPr/>
          </p:nvSpPr>
          <p:spPr>
            <a:xfrm>
              <a:off x="-16285450" y="3891250"/>
              <a:ext cx="35475" cy="59875"/>
            </a:xfrm>
            <a:custGeom>
              <a:avLst/>
              <a:gdLst/>
              <a:ahLst/>
              <a:cxnLst/>
              <a:rect l="l" t="t" r="r" b="b"/>
              <a:pathLst>
                <a:path w="1419" h="2395" extrusionOk="0">
                  <a:moveTo>
                    <a:pt x="725" y="0"/>
                  </a:moveTo>
                  <a:cubicBezTo>
                    <a:pt x="505" y="252"/>
                    <a:pt x="284" y="504"/>
                    <a:pt x="0" y="662"/>
                  </a:cubicBezTo>
                  <a:lnTo>
                    <a:pt x="0" y="2268"/>
                  </a:lnTo>
                  <a:cubicBezTo>
                    <a:pt x="252" y="2363"/>
                    <a:pt x="473" y="2394"/>
                    <a:pt x="725" y="2394"/>
                  </a:cubicBezTo>
                  <a:cubicBezTo>
                    <a:pt x="946" y="2394"/>
                    <a:pt x="1198" y="2363"/>
                    <a:pt x="1418" y="2268"/>
                  </a:cubicBezTo>
                  <a:lnTo>
                    <a:pt x="1418" y="662"/>
                  </a:lnTo>
                  <a:cubicBezTo>
                    <a:pt x="1135" y="504"/>
                    <a:pt x="914" y="315"/>
                    <a:pt x="725"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05" name="Google Shape;9305;p96"/>
            <p:cNvSpPr/>
            <p:nvPr/>
          </p:nvSpPr>
          <p:spPr>
            <a:xfrm>
              <a:off x="-16401225" y="3683275"/>
              <a:ext cx="267800" cy="249725"/>
            </a:xfrm>
            <a:custGeom>
              <a:avLst/>
              <a:gdLst/>
              <a:ahLst/>
              <a:cxnLst/>
              <a:rect l="l" t="t" r="r" b="b"/>
              <a:pathLst>
                <a:path w="10712" h="9989" extrusionOk="0">
                  <a:moveTo>
                    <a:pt x="3214" y="2900"/>
                  </a:moveTo>
                  <a:cubicBezTo>
                    <a:pt x="3403" y="2900"/>
                    <a:pt x="3560" y="3058"/>
                    <a:pt x="3560" y="3278"/>
                  </a:cubicBezTo>
                  <a:cubicBezTo>
                    <a:pt x="3560" y="3467"/>
                    <a:pt x="3403" y="3625"/>
                    <a:pt x="3214" y="3625"/>
                  </a:cubicBezTo>
                  <a:cubicBezTo>
                    <a:pt x="3025" y="3625"/>
                    <a:pt x="2867" y="3467"/>
                    <a:pt x="2867" y="3278"/>
                  </a:cubicBezTo>
                  <a:cubicBezTo>
                    <a:pt x="2867" y="3058"/>
                    <a:pt x="3025" y="2900"/>
                    <a:pt x="3214" y="2900"/>
                  </a:cubicBezTo>
                  <a:close/>
                  <a:moveTo>
                    <a:pt x="7498" y="2900"/>
                  </a:moveTo>
                  <a:cubicBezTo>
                    <a:pt x="7719" y="2900"/>
                    <a:pt x="7876" y="3058"/>
                    <a:pt x="7876" y="3278"/>
                  </a:cubicBezTo>
                  <a:cubicBezTo>
                    <a:pt x="7876" y="3467"/>
                    <a:pt x="7719" y="3625"/>
                    <a:pt x="7498" y="3625"/>
                  </a:cubicBezTo>
                  <a:cubicBezTo>
                    <a:pt x="7309" y="3625"/>
                    <a:pt x="7152" y="3467"/>
                    <a:pt x="7152" y="3278"/>
                  </a:cubicBezTo>
                  <a:cubicBezTo>
                    <a:pt x="7152" y="3058"/>
                    <a:pt x="7309" y="2900"/>
                    <a:pt x="7498" y="2900"/>
                  </a:cubicBezTo>
                  <a:close/>
                  <a:moveTo>
                    <a:pt x="5322" y="0"/>
                  </a:moveTo>
                  <a:cubicBezTo>
                    <a:pt x="5281" y="0"/>
                    <a:pt x="5240" y="1"/>
                    <a:pt x="5199" y="2"/>
                  </a:cubicBezTo>
                  <a:cubicBezTo>
                    <a:pt x="2300" y="65"/>
                    <a:pt x="0" y="2585"/>
                    <a:pt x="0" y="5578"/>
                  </a:cubicBezTo>
                  <a:lnTo>
                    <a:pt x="0" y="8225"/>
                  </a:lnTo>
                  <a:cubicBezTo>
                    <a:pt x="0" y="9201"/>
                    <a:pt x="788" y="9989"/>
                    <a:pt x="1764" y="9989"/>
                  </a:cubicBezTo>
                  <a:lnTo>
                    <a:pt x="1764" y="8319"/>
                  </a:lnTo>
                  <a:cubicBezTo>
                    <a:pt x="1512" y="7941"/>
                    <a:pt x="1418" y="7563"/>
                    <a:pt x="1418" y="7122"/>
                  </a:cubicBezTo>
                  <a:cubicBezTo>
                    <a:pt x="1418" y="5956"/>
                    <a:pt x="2363" y="5011"/>
                    <a:pt x="3529" y="5011"/>
                  </a:cubicBezTo>
                  <a:lnTo>
                    <a:pt x="7089" y="5011"/>
                  </a:lnTo>
                  <a:cubicBezTo>
                    <a:pt x="8255" y="5011"/>
                    <a:pt x="9200" y="5956"/>
                    <a:pt x="9200" y="7122"/>
                  </a:cubicBezTo>
                  <a:cubicBezTo>
                    <a:pt x="9200" y="7563"/>
                    <a:pt x="9074" y="7941"/>
                    <a:pt x="8853" y="8319"/>
                  </a:cubicBezTo>
                  <a:lnTo>
                    <a:pt x="8853" y="9989"/>
                  </a:lnTo>
                  <a:cubicBezTo>
                    <a:pt x="9830" y="9989"/>
                    <a:pt x="10617" y="9201"/>
                    <a:pt x="10617" y="8225"/>
                  </a:cubicBezTo>
                  <a:lnTo>
                    <a:pt x="10617" y="5389"/>
                  </a:lnTo>
                  <a:cubicBezTo>
                    <a:pt x="10712" y="3940"/>
                    <a:pt x="10113" y="2554"/>
                    <a:pt x="9074" y="1546"/>
                  </a:cubicBezTo>
                  <a:cubicBezTo>
                    <a:pt x="8063" y="535"/>
                    <a:pt x="6754" y="0"/>
                    <a:pt x="5322"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306" name="Google Shape;9306;p96"/>
          <p:cNvGrpSpPr/>
          <p:nvPr/>
        </p:nvGrpSpPr>
        <p:grpSpPr>
          <a:xfrm>
            <a:off x="10632681" y="3729416"/>
            <a:ext cx="600627" cy="597573"/>
            <a:chOff x="-16419350" y="4058200"/>
            <a:chExt cx="304825" cy="303275"/>
          </a:xfrm>
        </p:grpSpPr>
        <p:sp>
          <p:nvSpPr>
            <p:cNvPr id="9307" name="Google Shape;9307;p96"/>
            <p:cNvSpPr/>
            <p:nvPr/>
          </p:nvSpPr>
          <p:spPr>
            <a:xfrm>
              <a:off x="-16347675" y="4202350"/>
              <a:ext cx="18150" cy="17350"/>
            </a:xfrm>
            <a:custGeom>
              <a:avLst/>
              <a:gdLst/>
              <a:ahLst/>
              <a:cxnLst/>
              <a:rect l="l" t="t" r="r" b="b"/>
              <a:pathLst>
                <a:path w="726" h="694" extrusionOk="0">
                  <a:moveTo>
                    <a:pt x="379" y="0"/>
                  </a:moveTo>
                  <a:cubicBezTo>
                    <a:pt x="158" y="0"/>
                    <a:pt x="1" y="158"/>
                    <a:pt x="1" y="347"/>
                  </a:cubicBezTo>
                  <a:cubicBezTo>
                    <a:pt x="1" y="536"/>
                    <a:pt x="158" y="694"/>
                    <a:pt x="379" y="694"/>
                  </a:cubicBezTo>
                  <a:cubicBezTo>
                    <a:pt x="568" y="694"/>
                    <a:pt x="725" y="536"/>
                    <a:pt x="725" y="347"/>
                  </a:cubicBezTo>
                  <a:cubicBezTo>
                    <a:pt x="725" y="158"/>
                    <a:pt x="568" y="0"/>
                    <a:pt x="379"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08" name="Google Shape;9308;p96"/>
            <p:cNvSpPr/>
            <p:nvPr/>
          </p:nvSpPr>
          <p:spPr>
            <a:xfrm>
              <a:off x="-16400450" y="4166900"/>
              <a:ext cx="35475" cy="35475"/>
            </a:xfrm>
            <a:custGeom>
              <a:avLst/>
              <a:gdLst/>
              <a:ahLst/>
              <a:cxnLst/>
              <a:rect l="l" t="t" r="r" b="b"/>
              <a:pathLst>
                <a:path w="1419" h="1419" extrusionOk="0">
                  <a:moveTo>
                    <a:pt x="694" y="1"/>
                  </a:moveTo>
                  <a:cubicBezTo>
                    <a:pt x="316" y="1"/>
                    <a:pt x="1" y="316"/>
                    <a:pt x="1" y="694"/>
                  </a:cubicBezTo>
                  <a:cubicBezTo>
                    <a:pt x="1" y="1103"/>
                    <a:pt x="316" y="1418"/>
                    <a:pt x="694" y="1418"/>
                  </a:cubicBezTo>
                  <a:cubicBezTo>
                    <a:pt x="1103" y="1418"/>
                    <a:pt x="1418" y="1103"/>
                    <a:pt x="1418" y="694"/>
                  </a:cubicBezTo>
                  <a:cubicBezTo>
                    <a:pt x="1418" y="316"/>
                    <a:pt x="1103" y="1"/>
                    <a:pt x="694"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09" name="Google Shape;9309;p96"/>
            <p:cNvSpPr/>
            <p:nvPr/>
          </p:nvSpPr>
          <p:spPr>
            <a:xfrm>
              <a:off x="-16389425" y="4058200"/>
              <a:ext cx="220575" cy="106950"/>
            </a:xfrm>
            <a:custGeom>
              <a:avLst/>
              <a:gdLst/>
              <a:ahLst/>
              <a:cxnLst/>
              <a:rect l="l" t="t" r="r" b="b"/>
              <a:pathLst>
                <a:path w="8823" h="4278" extrusionOk="0">
                  <a:moveTo>
                    <a:pt x="6621" y="0"/>
                  </a:moveTo>
                  <a:cubicBezTo>
                    <a:pt x="6312" y="0"/>
                    <a:pt x="6008" y="97"/>
                    <a:pt x="5766" y="285"/>
                  </a:cubicBezTo>
                  <a:cubicBezTo>
                    <a:pt x="5703" y="348"/>
                    <a:pt x="5609" y="411"/>
                    <a:pt x="5546" y="474"/>
                  </a:cubicBezTo>
                  <a:cubicBezTo>
                    <a:pt x="5451" y="411"/>
                    <a:pt x="5388" y="316"/>
                    <a:pt x="5294" y="285"/>
                  </a:cubicBezTo>
                  <a:cubicBezTo>
                    <a:pt x="5057" y="111"/>
                    <a:pt x="4758" y="25"/>
                    <a:pt x="4459" y="25"/>
                  </a:cubicBezTo>
                  <a:cubicBezTo>
                    <a:pt x="4159" y="25"/>
                    <a:pt x="3860" y="111"/>
                    <a:pt x="3624" y="285"/>
                  </a:cubicBezTo>
                  <a:cubicBezTo>
                    <a:pt x="3529" y="348"/>
                    <a:pt x="3466" y="411"/>
                    <a:pt x="3372" y="474"/>
                  </a:cubicBezTo>
                  <a:cubicBezTo>
                    <a:pt x="3309" y="411"/>
                    <a:pt x="3214" y="316"/>
                    <a:pt x="3151" y="285"/>
                  </a:cubicBezTo>
                  <a:cubicBezTo>
                    <a:pt x="2915" y="101"/>
                    <a:pt x="2618" y="10"/>
                    <a:pt x="2316" y="10"/>
                  </a:cubicBezTo>
                  <a:cubicBezTo>
                    <a:pt x="1894" y="10"/>
                    <a:pt x="1460" y="188"/>
                    <a:pt x="1166" y="537"/>
                  </a:cubicBezTo>
                  <a:cubicBezTo>
                    <a:pt x="1103" y="631"/>
                    <a:pt x="1072" y="757"/>
                    <a:pt x="977" y="820"/>
                  </a:cubicBezTo>
                  <a:cubicBezTo>
                    <a:pt x="1" y="1356"/>
                    <a:pt x="1" y="2931"/>
                    <a:pt x="1103" y="3435"/>
                  </a:cubicBezTo>
                  <a:cubicBezTo>
                    <a:pt x="1166" y="3624"/>
                    <a:pt x="1356" y="3876"/>
                    <a:pt x="1513" y="3971"/>
                  </a:cubicBezTo>
                  <a:cubicBezTo>
                    <a:pt x="1781" y="4144"/>
                    <a:pt x="2088" y="4231"/>
                    <a:pt x="2387" y="4231"/>
                  </a:cubicBezTo>
                  <a:cubicBezTo>
                    <a:pt x="2687" y="4231"/>
                    <a:pt x="2978" y="4144"/>
                    <a:pt x="3214" y="3971"/>
                  </a:cubicBezTo>
                  <a:cubicBezTo>
                    <a:pt x="3277" y="3939"/>
                    <a:pt x="3356" y="3923"/>
                    <a:pt x="3435" y="3923"/>
                  </a:cubicBezTo>
                  <a:cubicBezTo>
                    <a:pt x="3514" y="3923"/>
                    <a:pt x="3592" y="3939"/>
                    <a:pt x="3655" y="3971"/>
                  </a:cubicBezTo>
                  <a:cubicBezTo>
                    <a:pt x="3907" y="4175"/>
                    <a:pt x="4215" y="4278"/>
                    <a:pt x="4518" y="4278"/>
                  </a:cubicBezTo>
                  <a:cubicBezTo>
                    <a:pt x="4821" y="4278"/>
                    <a:pt x="5120" y="4175"/>
                    <a:pt x="5357" y="3971"/>
                  </a:cubicBezTo>
                  <a:cubicBezTo>
                    <a:pt x="5404" y="3939"/>
                    <a:pt x="5483" y="3923"/>
                    <a:pt x="5561" y="3923"/>
                  </a:cubicBezTo>
                  <a:cubicBezTo>
                    <a:pt x="5640" y="3923"/>
                    <a:pt x="5719" y="3939"/>
                    <a:pt x="5766" y="3971"/>
                  </a:cubicBezTo>
                  <a:cubicBezTo>
                    <a:pt x="6018" y="4166"/>
                    <a:pt x="6312" y="4256"/>
                    <a:pt x="6604" y="4256"/>
                  </a:cubicBezTo>
                  <a:cubicBezTo>
                    <a:pt x="7114" y="4256"/>
                    <a:pt x="7616" y="3979"/>
                    <a:pt x="7877" y="3498"/>
                  </a:cubicBezTo>
                  <a:cubicBezTo>
                    <a:pt x="7909" y="3435"/>
                    <a:pt x="7940" y="3404"/>
                    <a:pt x="8035" y="3341"/>
                  </a:cubicBezTo>
                  <a:cubicBezTo>
                    <a:pt x="8507" y="3120"/>
                    <a:pt x="8822" y="2616"/>
                    <a:pt x="8728" y="1986"/>
                  </a:cubicBezTo>
                  <a:cubicBezTo>
                    <a:pt x="8696" y="1576"/>
                    <a:pt x="8507" y="1198"/>
                    <a:pt x="8129" y="946"/>
                  </a:cubicBezTo>
                  <a:cubicBezTo>
                    <a:pt x="8066" y="915"/>
                    <a:pt x="8035" y="883"/>
                    <a:pt x="7940" y="820"/>
                  </a:cubicBezTo>
                  <a:cubicBezTo>
                    <a:pt x="7909" y="694"/>
                    <a:pt x="7814" y="631"/>
                    <a:pt x="7751" y="537"/>
                  </a:cubicBezTo>
                  <a:cubicBezTo>
                    <a:pt x="7462" y="175"/>
                    <a:pt x="7038" y="0"/>
                    <a:pt x="662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10" name="Google Shape;9310;p96"/>
            <p:cNvSpPr/>
            <p:nvPr/>
          </p:nvSpPr>
          <p:spPr>
            <a:xfrm>
              <a:off x="-16298850" y="4178725"/>
              <a:ext cx="41000" cy="47275"/>
            </a:xfrm>
            <a:custGeom>
              <a:avLst/>
              <a:gdLst/>
              <a:ahLst/>
              <a:cxnLst/>
              <a:rect l="l" t="t" r="r" b="b"/>
              <a:pathLst>
                <a:path w="1640" h="1891" extrusionOk="0">
                  <a:moveTo>
                    <a:pt x="1" y="0"/>
                  </a:moveTo>
                  <a:cubicBezTo>
                    <a:pt x="158" y="252"/>
                    <a:pt x="221" y="630"/>
                    <a:pt x="221" y="945"/>
                  </a:cubicBezTo>
                  <a:cubicBezTo>
                    <a:pt x="221" y="1292"/>
                    <a:pt x="158" y="1607"/>
                    <a:pt x="1" y="1891"/>
                  </a:cubicBezTo>
                  <a:cubicBezTo>
                    <a:pt x="473" y="1733"/>
                    <a:pt x="946" y="1670"/>
                    <a:pt x="1419" y="1670"/>
                  </a:cubicBezTo>
                  <a:cubicBezTo>
                    <a:pt x="1576" y="1450"/>
                    <a:pt x="1639" y="1197"/>
                    <a:pt x="1639" y="945"/>
                  </a:cubicBezTo>
                  <a:cubicBezTo>
                    <a:pt x="1639" y="662"/>
                    <a:pt x="1576" y="378"/>
                    <a:pt x="1419" y="158"/>
                  </a:cubicBezTo>
                  <a:cubicBezTo>
                    <a:pt x="1272" y="187"/>
                    <a:pt x="1120" y="201"/>
                    <a:pt x="967" y="201"/>
                  </a:cubicBezTo>
                  <a:cubicBezTo>
                    <a:pt x="626" y="201"/>
                    <a:pt x="284" y="131"/>
                    <a:pt x="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11" name="Google Shape;9311;p96"/>
            <p:cNvSpPr/>
            <p:nvPr/>
          </p:nvSpPr>
          <p:spPr>
            <a:xfrm>
              <a:off x="-16246075" y="4178725"/>
              <a:ext cx="41775" cy="55150"/>
            </a:xfrm>
            <a:custGeom>
              <a:avLst/>
              <a:gdLst/>
              <a:ahLst/>
              <a:cxnLst/>
              <a:rect l="l" t="t" r="r" b="b"/>
              <a:pathLst>
                <a:path w="1671" h="2206" extrusionOk="0">
                  <a:moveTo>
                    <a:pt x="1" y="0"/>
                  </a:moveTo>
                  <a:lnTo>
                    <a:pt x="1" y="0"/>
                  </a:lnTo>
                  <a:cubicBezTo>
                    <a:pt x="158" y="252"/>
                    <a:pt x="253" y="630"/>
                    <a:pt x="253" y="945"/>
                  </a:cubicBezTo>
                  <a:cubicBezTo>
                    <a:pt x="253" y="1197"/>
                    <a:pt x="190" y="1481"/>
                    <a:pt x="95" y="1765"/>
                  </a:cubicBezTo>
                  <a:cubicBezTo>
                    <a:pt x="505" y="1828"/>
                    <a:pt x="914" y="1954"/>
                    <a:pt x="1292" y="2206"/>
                  </a:cubicBezTo>
                  <a:cubicBezTo>
                    <a:pt x="1576" y="1891"/>
                    <a:pt x="1670" y="1355"/>
                    <a:pt x="1670" y="945"/>
                  </a:cubicBezTo>
                  <a:cubicBezTo>
                    <a:pt x="1670" y="662"/>
                    <a:pt x="1576" y="378"/>
                    <a:pt x="1418" y="158"/>
                  </a:cubicBezTo>
                  <a:cubicBezTo>
                    <a:pt x="1261" y="189"/>
                    <a:pt x="1103" y="221"/>
                    <a:pt x="946" y="221"/>
                  </a:cubicBezTo>
                  <a:cubicBezTo>
                    <a:pt x="631" y="221"/>
                    <a:pt x="316" y="158"/>
                    <a:pt x="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12" name="Google Shape;9312;p96"/>
            <p:cNvSpPr/>
            <p:nvPr/>
          </p:nvSpPr>
          <p:spPr>
            <a:xfrm>
              <a:off x="-16419350" y="4122000"/>
              <a:ext cx="304050" cy="188725"/>
            </a:xfrm>
            <a:custGeom>
              <a:avLst/>
              <a:gdLst/>
              <a:ahLst/>
              <a:cxnLst/>
              <a:rect l="l" t="t" r="r" b="b"/>
              <a:pathLst>
                <a:path w="12162" h="7549" extrusionOk="0">
                  <a:moveTo>
                    <a:pt x="10712" y="1"/>
                  </a:moveTo>
                  <a:cubicBezTo>
                    <a:pt x="10586" y="600"/>
                    <a:pt x="10271" y="1135"/>
                    <a:pt x="9736" y="1450"/>
                  </a:cubicBezTo>
                  <a:cubicBezTo>
                    <a:pt x="9578" y="1734"/>
                    <a:pt x="9326" y="1986"/>
                    <a:pt x="9074" y="2143"/>
                  </a:cubicBezTo>
                  <a:cubicBezTo>
                    <a:pt x="9263" y="2458"/>
                    <a:pt x="9326" y="2805"/>
                    <a:pt x="9326" y="3183"/>
                  </a:cubicBezTo>
                  <a:cubicBezTo>
                    <a:pt x="9326" y="4065"/>
                    <a:pt x="9011" y="4821"/>
                    <a:pt x="8507" y="5168"/>
                  </a:cubicBezTo>
                  <a:cubicBezTo>
                    <a:pt x="8444" y="5199"/>
                    <a:pt x="8373" y="5215"/>
                    <a:pt x="8306" y="5215"/>
                  </a:cubicBezTo>
                  <a:cubicBezTo>
                    <a:pt x="8239" y="5215"/>
                    <a:pt x="8176" y="5199"/>
                    <a:pt x="8129" y="5168"/>
                  </a:cubicBezTo>
                  <a:cubicBezTo>
                    <a:pt x="7515" y="4805"/>
                    <a:pt x="6814" y="4624"/>
                    <a:pt x="6124" y="4624"/>
                  </a:cubicBezTo>
                  <a:cubicBezTo>
                    <a:pt x="5435" y="4624"/>
                    <a:pt x="4758" y="4805"/>
                    <a:pt x="4191" y="5168"/>
                  </a:cubicBezTo>
                  <a:cubicBezTo>
                    <a:pt x="4134" y="5213"/>
                    <a:pt x="4077" y="5230"/>
                    <a:pt x="4022" y="5230"/>
                  </a:cubicBezTo>
                  <a:cubicBezTo>
                    <a:pt x="3924" y="5230"/>
                    <a:pt x="3830" y="5177"/>
                    <a:pt x="3750" y="5136"/>
                  </a:cubicBezTo>
                  <a:cubicBezTo>
                    <a:pt x="3163" y="4757"/>
                    <a:pt x="2501" y="4557"/>
                    <a:pt x="1831" y="4557"/>
                  </a:cubicBezTo>
                  <a:cubicBezTo>
                    <a:pt x="1277" y="4557"/>
                    <a:pt x="717" y="4694"/>
                    <a:pt x="190" y="4979"/>
                  </a:cubicBezTo>
                  <a:cubicBezTo>
                    <a:pt x="95" y="5042"/>
                    <a:pt x="1" y="5168"/>
                    <a:pt x="1" y="5294"/>
                  </a:cubicBezTo>
                  <a:lnTo>
                    <a:pt x="1" y="7436"/>
                  </a:lnTo>
                  <a:cubicBezTo>
                    <a:pt x="316" y="7405"/>
                    <a:pt x="725" y="7247"/>
                    <a:pt x="977" y="7027"/>
                  </a:cubicBezTo>
                  <a:cubicBezTo>
                    <a:pt x="1240" y="6826"/>
                    <a:pt x="1533" y="6723"/>
                    <a:pt x="1823" y="6723"/>
                  </a:cubicBezTo>
                  <a:cubicBezTo>
                    <a:pt x="2124" y="6723"/>
                    <a:pt x="2422" y="6833"/>
                    <a:pt x="2679" y="7058"/>
                  </a:cubicBezTo>
                  <a:cubicBezTo>
                    <a:pt x="3072" y="7373"/>
                    <a:pt x="3529" y="7531"/>
                    <a:pt x="3986" y="7531"/>
                  </a:cubicBezTo>
                  <a:cubicBezTo>
                    <a:pt x="4443" y="7531"/>
                    <a:pt x="4900" y="7373"/>
                    <a:pt x="5293" y="7058"/>
                  </a:cubicBezTo>
                  <a:cubicBezTo>
                    <a:pt x="5545" y="6869"/>
                    <a:pt x="5837" y="6775"/>
                    <a:pt x="6128" y="6775"/>
                  </a:cubicBezTo>
                  <a:cubicBezTo>
                    <a:pt x="6420" y="6775"/>
                    <a:pt x="6711" y="6869"/>
                    <a:pt x="6963" y="7058"/>
                  </a:cubicBezTo>
                  <a:cubicBezTo>
                    <a:pt x="7474" y="7358"/>
                    <a:pt x="7985" y="7549"/>
                    <a:pt x="8524" y="7549"/>
                  </a:cubicBezTo>
                  <a:cubicBezTo>
                    <a:pt x="8948" y="7549"/>
                    <a:pt x="9390" y="7430"/>
                    <a:pt x="9862" y="7153"/>
                  </a:cubicBezTo>
                  <a:cubicBezTo>
                    <a:pt x="11153" y="6428"/>
                    <a:pt x="12162" y="4821"/>
                    <a:pt x="12162" y="3151"/>
                  </a:cubicBezTo>
                  <a:cubicBezTo>
                    <a:pt x="12162" y="1923"/>
                    <a:pt x="11626" y="789"/>
                    <a:pt x="10712"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13" name="Google Shape;9313;p96"/>
            <p:cNvSpPr/>
            <p:nvPr/>
          </p:nvSpPr>
          <p:spPr>
            <a:xfrm>
              <a:off x="-16419350" y="4263775"/>
              <a:ext cx="304825" cy="97700"/>
            </a:xfrm>
            <a:custGeom>
              <a:avLst/>
              <a:gdLst/>
              <a:ahLst/>
              <a:cxnLst/>
              <a:rect l="l" t="t" r="r" b="b"/>
              <a:pathLst>
                <a:path w="12193" h="3908" extrusionOk="0">
                  <a:moveTo>
                    <a:pt x="12193" y="1"/>
                  </a:moveTo>
                  <a:cubicBezTo>
                    <a:pt x="11689" y="914"/>
                    <a:pt x="10996" y="1639"/>
                    <a:pt x="10208" y="2112"/>
                  </a:cubicBezTo>
                  <a:cubicBezTo>
                    <a:pt x="9626" y="2424"/>
                    <a:pt x="9064" y="2570"/>
                    <a:pt x="8515" y="2570"/>
                  </a:cubicBezTo>
                  <a:cubicBezTo>
                    <a:pt x="7845" y="2570"/>
                    <a:pt x="7194" y="2352"/>
                    <a:pt x="6554" y="1954"/>
                  </a:cubicBezTo>
                  <a:cubicBezTo>
                    <a:pt x="6402" y="1819"/>
                    <a:pt x="6241" y="1756"/>
                    <a:pt x="6085" y="1756"/>
                  </a:cubicBezTo>
                  <a:cubicBezTo>
                    <a:pt x="5951" y="1756"/>
                    <a:pt x="5820" y="1803"/>
                    <a:pt x="5703" y="1891"/>
                  </a:cubicBezTo>
                  <a:cubicBezTo>
                    <a:pt x="5199" y="2316"/>
                    <a:pt x="4592" y="2529"/>
                    <a:pt x="3986" y="2529"/>
                  </a:cubicBezTo>
                  <a:cubicBezTo>
                    <a:pt x="3380" y="2529"/>
                    <a:pt x="2773" y="2316"/>
                    <a:pt x="2269" y="1891"/>
                  </a:cubicBezTo>
                  <a:cubicBezTo>
                    <a:pt x="2143" y="1797"/>
                    <a:pt x="2001" y="1749"/>
                    <a:pt x="1863" y="1749"/>
                  </a:cubicBezTo>
                  <a:cubicBezTo>
                    <a:pt x="1725" y="1749"/>
                    <a:pt x="1592" y="1797"/>
                    <a:pt x="1481" y="1891"/>
                  </a:cubicBezTo>
                  <a:cubicBezTo>
                    <a:pt x="1040" y="2269"/>
                    <a:pt x="505" y="2427"/>
                    <a:pt x="1" y="2490"/>
                  </a:cubicBezTo>
                  <a:lnTo>
                    <a:pt x="1" y="3561"/>
                  </a:lnTo>
                  <a:cubicBezTo>
                    <a:pt x="1" y="3750"/>
                    <a:pt x="158" y="3907"/>
                    <a:pt x="379" y="3907"/>
                  </a:cubicBezTo>
                  <a:lnTo>
                    <a:pt x="11815" y="3907"/>
                  </a:lnTo>
                  <a:cubicBezTo>
                    <a:pt x="12004" y="3907"/>
                    <a:pt x="12193" y="3750"/>
                    <a:pt x="12193" y="3561"/>
                  </a:cubicBezTo>
                  <a:lnTo>
                    <a:pt x="12193"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314" name="Google Shape;9314;p96"/>
          <p:cNvGrpSpPr/>
          <p:nvPr/>
        </p:nvGrpSpPr>
        <p:grpSpPr>
          <a:xfrm>
            <a:off x="5335198" y="4457441"/>
            <a:ext cx="600676" cy="596785"/>
            <a:chOff x="-15296200" y="3326900"/>
            <a:chExt cx="304850" cy="302875"/>
          </a:xfrm>
        </p:grpSpPr>
        <p:sp>
          <p:nvSpPr>
            <p:cNvPr id="9315" name="Google Shape;9315;p96"/>
            <p:cNvSpPr/>
            <p:nvPr/>
          </p:nvSpPr>
          <p:spPr>
            <a:xfrm>
              <a:off x="-15182775" y="3326900"/>
              <a:ext cx="77200" cy="157175"/>
            </a:xfrm>
            <a:custGeom>
              <a:avLst/>
              <a:gdLst/>
              <a:ahLst/>
              <a:cxnLst/>
              <a:rect l="l" t="t" r="r" b="b"/>
              <a:pathLst>
                <a:path w="3088" h="6287" extrusionOk="0">
                  <a:moveTo>
                    <a:pt x="1556" y="1"/>
                  </a:moveTo>
                  <a:cubicBezTo>
                    <a:pt x="1434" y="1"/>
                    <a:pt x="1308" y="48"/>
                    <a:pt x="1229" y="143"/>
                  </a:cubicBezTo>
                  <a:cubicBezTo>
                    <a:pt x="1198" y="237"/>
                    <a:pt x="410" y="1560"/>
                    <a:pt x="0" y="3451"/>
                  </a:cubicBezTo>
                  <a:cubicBezTo>
                    <a:pt x="630" y="4333"/>
                    <a:pt x="1166" y="5278"/>
                    <a:pt x="1544" y="6286"/>
                  </a:cubicBezTo>
                  <a:cubicBezTo>
                    <a:pt x="1954" y="5309"/>
                    <a:pt x="2458" y="4364"/>
                    <a:pt x="3088" y="3451"/>
                  </a:cubicBezTo>
                  <a:cubicBezTo>
                    <a:pt x="2678" y="1529"/>
                    <a:pt x="1891" y="237"/>
                    <a:pt x="1859" y="143"/>
                  </a:cubicBezTo>
                  <a:cubicBezTo>
                    <a:pt x="1796" y="48"/>
                    <a:pt x="1678" y="1"/>
                    <a:pt x="155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16" name="Google Shape;9316;p96"/>
            <p:cNvSpPr/>
            <p:nvPr/>
          </p:nvSpPr>
          <p:spPr>
            <a:xfrm>
              <a:off x="-15260825" y="3363175"/>
              <a:ext cx="108800" cy="199650"/>
            </a:xfrm>
            <a:custGeom>
              <a:avLst/>
              <a:gdLst/>
              <a:ahLst/>
              <a:cxnLst/>
              <a:rect l="l" t="t" r="r" b="b"/>
              <a:pathLst>
                <a:path w="4352" h="7986" extrusionOk="0">
                  <a:moveTo>
                    <a:pt x="432" y="1"/>
                  </a:moveTo>
                  <a:cubicBezTo>
                    <a:pt x="212" y="1"/>
                    <a:pt x="0" y="182"/>
                    <a:pt x="66" y="424"/>
                  </a:cubicBezTo>
                  <a:lnTo>
                    <a:pt x="949" y="3638"/>
                  </a:lnTo>
                  <a:cubicBezTo>
                    <a:pt x="1075" y="4047"/>
                    <a:pt x="1201" y="4520"/>
                    <a:pt x="1264" y="4961"/>
                  </a:cubicBezTo>
                  <a:cubicBezTo>
                    <a:pt x="1642" y="5497"/>
                    <a:pt x="2051" y="6001"/>
                    <a:pt x="2587" y="6410"/>
                  </a:cubicBezTo>
                  <a:cubicBezTo>
                    <a:pt x="3406" y="7072"/>
                    <a:pt x="3721" y="7292"/>
                    <a:pt x="4351" y="7986"/>
                  </a:cubicBezTo>
                  <a:lnTo>
                    <a:pt x="4351" y="6064"/>
                  </a:lnTo>
                  <a:cubicBezTo>
                    <a:pt x="4351" y="6001"/>
                    <a:pt x="4351" y="5938"/>
                    <a:pt x="4320" y="5906"/>
                  </a:cubicBezTo>
                  <a:cubicBezTo>
                    <a:pt x="3721" y="4205"/>
                    <a:pt x="2839" y="2693"/>
                    <a:pt x="1705" y="1338"/>
                  </a:cubicBezTo>
                  <a:lnTo>
                    <a:pt x="697" y="109"/>
                  </a:lnTo>
                  <a:cubicBezTo>
                    <a:pt x="621" y="34"/>
                    <a:pt x="526" y="1"/>
                    <a:pt x="432"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17" name="Google Shape;9317;p96"/>
            <p:cNvSpPr/>
            <p:nvPr/>
          </p:nvSpPr>
          <p:spPr>
            <a:xfrm>
              <a:off x="-15135525" y="3362475"/>
              <a:ext cx="109325" cy="200350"/>
            </a:xfrm>
            <a:custGeom>
              <a:avLst/>
              <a:gdLst/>
              <a:ahLst/>
              <a:cxnLst/>
              <a:rect l="l" t="t" r="r" b="b"/>
              <a:pathLst>
                <a:path w="4373" h="8014" extrusionOk="0">
                  <a:moveTo>
                    <a:pt x="3945" y="1"/>
                  </a:moveTo>
                  <a:cubicBezTo>
                    <a:pt x="3846" y="1"/>
                    <a:pt x="3742" y="41"/>
                    <a:pt x="3655" y="137"/>
                  </a:cubicBezTo>
                  <a:lnTo>
                    <a:pt x="2647" y="1366"/>
                  </a:lnTo>
                  <a:cubicBezTo>
                    <a:pt x="1513" y="2721"/>
                    <a:pt x="599" y="4296"/>
                    <a:pt x="32" y="5934"/>
                  </a:cubicBezTo>
                  <a:cubicBezTo>
                    <a:pt x="32" y="5966"/>
                    <a:pt x="1" y="6060"/>
                    <a:pt x="1" y="6092"/>
                  </a:cubicBezTo>
                  <a:lnTo>
                    <a:pt x="1" y="8014"/>
                  </a:lnTo>
                  <a:cubicBezTo>
                    <a:pt x="631" y="7320"/>
                    <a:pt x="914" y="7163"/>
                    <a:pt x="1765" y="6438"/>
                  </a:cubicBezTo>
                  <a:cubicBezTo>
                    <a:pt x="2301" y="6060"/>
                    <a:pt x="2710" y="5525"/>
                    <a:pt x="3088" y="4989"/>
                  </a:cubicBezTo>
                  <a:cubicBezTo>
                    <a:pt x="3151" y="4517"/>
                    <a:pt x="3246" y="4075"/>
                    <a:pt x="3403" y="3666"/>
                  </a:cubicBezTo>
                  <a:lnTo>
                    <a:pt x="4285" y="452"/>
                  </a:lnTo>
                  <a:cubicBezTo>
                    <a:pt x="4373" y="211"/>
                    <a:pt x="4171" y="1"/>
                    <a:pt x="394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18" name="Google Shape;9318;p96"/>
            <p:cNvSpPr/>
            <p:nvPr/>
          </p:nvSpPr>
          <p:spPr>
            <a:xfrm>
              <a:off x="-15296200" y="3416600"/>
              <a:ext cx="143375" cy="213175"/>
            </a:xfrm>
            <a:custGeom>
              <a:avLst/>
              <a:gdLst/>
              <a:ahLst/>
              <a:cxnLst/>
              <a:rect l="l" t="t" r="r" b="b"/>
              <a:pathLst>
                <a:path w="5735" h="8527" extrusionOk="0">
                  <a:moveTo>
                    <a:pt x="346" y="0"/>
                  </a:moveTo>
                  <a:cubicBezTo>
                    <a:pt x="170" y="0"/>
                    <a:pt x="1" y="123"/>
                    <a:pt x="1" y="335"/>
                  </a:cubicBezTo>
                  <a:lnTo>
                    <a:pt x="1" y="3171"/>
                  </a:lnTo>
                  <a:cubicBezTo>
                    <a:pt x="1" y="6132"/>
                    <a:pt x="2458" y="8526"/>
                    <a:pt x="5357" y="8526"/>
                  </a:cubicBezTo>
                  <a:lnTo>
                    <a:pt x="5735" y="8526"/>
                  </a:lnTo>
                  <a:lnTo>
                    <a:pt x="5735" y="7581"/>
                  </a:lnTo>
                  <a:cubicBezTo>
                    <a:pt x="5735" y="7172"/>
                    <a:pt x="5577" y="6731"/>
                    <a:pt x="5262" y="6384"/>
                  </a:cubicBezTo>
                  <a:cubicBezTo>
                    <a:pt x="4695" y="5723"/>
                    <a:pt x="4254" y="5471"/>
                    <a:pt x="3529" y="4840"/>
                  </a:cubicBezTo>
                  <a:cubicBezTo>
                    <a:pt x="2584" y="4084"/>
                    <a:pt x="1828" y="3108"/>
                    <a:pt x="1387" y="2005"/>
                  </a:cubicBezTo>
                  <a:lnTo>
                    <a:pt x="694" y="241"/>
                  </a:lnTo>
                  <a:cubicBezTo>
                    <a:pt x="625" y="75"/>
                    <a:pt x="483" y="0"/>
                    <a:pt x="34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19" name="Google Shape;9319;p96"/>
            <p:cNvSpPr/>
            <p:nvPr/>
          </p:nvSpPr>
          <p:spPr>
            <a:xfrm>
              <a:off x="-15134725" y="3416100"/>
              <a:ext cx="143375" cy="213675"/>
            </a:xfrm>
            <a:custGeom>
              <a:avLst/>
              <a:gdLst/>
              <a:ahLst/>
              <a:cxnLst/>
              <a:rect l="l" t="t" r="r" b="b"/>
              <a:pathLst>
                <a:path w="5735" h="8547" extrusionOk="0">
                  <a:moveTo>
                    <a:pt x="5357" y="1"/>
                  </a:moveTo>
                  <a:cubicBezTo>
                    <a:pt x="5224" y="1"/>
                    <a:pt x="5094" y="71"/>
                    <a:pt x="5041" y="229"/>
                  </a:cubicBezTo>
                  <a:lnTo>
                    <a:pt x="4348" y="2025"/>
                  </a:lnTo>
                  <a:cubicBezTo>
                    <a:pt x="3907" y="3128"/>
                    <a:pt x="3151" y="4104"/>
                    <a:pt x="2206" y="4860"/>
                  </a:cubicBezTo>
                  <a:cubicBezTo>
                    <a:pt x="1481" y="5427"/>
                    <a:pt x="1040" y="5743"/>
                    <a:pt x="473" y="6341"/>
                  </a:cubicBezTo>
                  <a:cubicBezTo>
                    <a:pt x="158" y="6688"/>
                    <a:pt x="0" y="7129"/>
                    <a:pt x="0" y="7601"/>
                  </a:cubicBezTo>
                  <a:lnTo>
                    <a:pt x="0" y="8546"/>
                  </a:lnTo>
                  <a:lnTo>
                    <a:pt x="378" y="8546"/>
                  </a:lnTo>
                  <a:cubicBezTo>
                    <a:pt x="3308" y="8546"/>
                    <a:pt x="5734" y="6152"/>
                    <a:pt x="5734" y="3191"/>
                  </a:cubicBezTo>
                  <a:lnTo>
                    <a:pt x="5734" y="355"/>
                  </a:lnTo>
                  <a:cubicBezTo>
                    <a:pt x="5734" y="136"/>
                    <a:pt x="5543" y="1"/>
                    <a:pt x="535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320" name="Google Shape;9320;p96"/>
          <p:cNvGrpSpPr/>
          <p:nvPr/>
        </p:nvGrpSpPr>
        <p:grpSpPr>
          <a:xfrm>
            <a:off x="3889401" y="2275841"/>
            <a:ext cx="648755" cy="552944"/>
            <a:chOff x="-19835275" y="3330250"/>
            <a:chExt cx="329250" cy="280625"/>
          </a:xfrm>
        </p:grpSpPr>
        <p:sp>
          <p:nvSpPr>
            <p:cNvPr id="9321" name="Google Shape;9321;p96"/>
            <p:cNvSpPr/>
            <p:nvPr/>
          </p:nvSpPr>
          <p:spPr>
            <a:xfrm>
              <a:off x="-19768325" y="3361750"/>
              <a:ext cx="197725" cy="249125"/>
            </a:xfrm>
            <a:custGeom>
              <a:avLst/>
              <a:gdLst/>
              <a:ahLst/>
              <a:cxnLst/>
              <a:rect l="l" t="t" r="r" b="b"/>
              <a:pathLst>
                <a:path w="7909" h="9965" extrusionOk="0">
                  <a:moveTo>
                    <a:pt x="3927" y="1"/>
                  </a:moveTo>
                  <a:cubicBezTo>
                    <a:pt x="3797" y="1"/>
                    <a:pt x="3671" y="56"/>
                    <a:pt x="3624" y="166"/>
                  </a:cubicBezTo>
                  <a:lnTo>
                    <a:pt x="1103" y="5302"/>
                  </a:lnTo>
                  <a:cubicBezTo>
                    <a:pt x="1" y="7412"/>
                    <a:pt x="1607" y="9964"/>
                    <a:pt x="3970" y="9964"/>
                  </a:cubicBezTo>
                  <a:cubicBezTo>
                    <a:pt x="6333" y="9964"/>
                    <a:pt x="7908" y="7412"/>
                    <a:pt x="6837" y="5302"/>
                  </a:cubicBezTo>
                  <a:lnTo>
                    <a:pt x="4254" y="166"/>
                  </a:lnTo>
                  <a:cubicBezTo>
                    <a:pt x="4191" y="56"/>
                    <a:pt x="4057" y="1"/>
                    <a:pt x="392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22" name="Google Shape;9322;p96"/>
            <p:cNvSpPr/>
            <p:nvPr/>
          </p:nvSpPr>
          <p:spPr>
            <a:xfrm>
              <a:off x="-19622625" y="3330250"/>
              <a:ext cx="116600" cy="189250"/>
            </a:xfrm>
            <a:custGeom>
              <a:avLst/>
              <a:gdLst/>
              <a:ahLst/>
              <a:cxnLst/>
              <a:rect l="l" t="t" r="r" b="b"/>
              <a:pathLst>
                <a:path w="4664" h="7570" extrusionOk="0">
                  <a:moveTo>
                    <a:pt x="1683" y="1"/>
                  </a:moveTo>
                  <a:cubicBezTo>
                    <a:pt x="1553" y="1"/>
                    <a:pt x="1419" y="56"/>
                    <a:pt x="1356" y="166"/>
                  </a:cubicBezTo>
                  <a:lnTo>
                    <a:pt x="1" y="2939"/>
                  </a:lnTo>
                  <a:lnTo>
                    <a:pt x="1608" y="6215"/>
                  </a:lnTo>
                  <a:cubicBezTo>
                    <a:pt x="1828" y="6625"/>
                    <a:pt x="1954" y="7097"/>
                    <a:pt x="1986" y="7570"/>
                  </a:cubicBezTo>
                  <a:cubicBezTo>
                    <a:pt x="3687" y="7381"/>
                    <a:pt x="4664" y="5585"/>
                    <a:pt x="3876" y="4010"/>
                  </a:cubicBezTo>
                  <a:lnTo>
                    <a:pt x="1986" y="166"/>
                  </a:lnTo>
                  <a:cubicBezTo>
                    <a:pt x="1938" y="56"/>
                    <a:pt x="1812" y="1"/>
                    <a:pt x="1683"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23" name="Google Shape;9323;p96"/>
            <p:cNvSpPr/>
            <p:nvPr/>
          </p:nvSpPr>
          <p:spPr>
            <a:xfrm>
              <a:off x="-19835275" y="3330250"/>
              <a:ext cx="116600" cy="189250"/>
            </a:xfrm>
            <a:custGeom>
              <a:avLst/>
              <a:gdLst/>
              <a:ahLst/>
              <a:cxnLst/>
              <a:rect l="l" t="t" r="r" b="b"/>
              <a:pathLst>
                <a:path w="4664" h="7570" extrusionOk="0">
                  <a:moveTo>
                    <a:pt x="2982" y="1"/>
                  </a:moveTo>
                  <a:cubicBezTo>
                    <a:pt x="2852" y="1"/>
                    <a:pt x="2726" y="56"/>
                    <a:pt x="2679" y="166"/>
                  </a:cubicBezTo>
                  <a:lnTo>
                    <a:pt x="788" y="4010"/>
                  </a:lnTo>
                  <a:cubicBezTo>
                    <a:pt x="1" y="5522"/>
                    <a:pt x="977" y="7381"/>
                    <a:pt x="2679" y="7570"/>
                  </a:cubicBezTo>
                  <a:cubicBezTo>
                    <a:pt x="2710" y="7097"/>
                    <a:pt x="2868" y="6593"/>
                    <a:pt x="3057" y="6152"/>
                  </a:cubicBezTo>
                  <a:lnTo>
                    <a:pt x="4663" y="2876"/>
                  </a:lnTo>
                  <a:lnTo>
                    <a:pt x="3309" y="166"/>
                  </a:lnTo>
                  <a:cubicBezTo>
                    <a:pt x="3246" y="56"/>
                    <a:pt x="3112" y="1"/>
                    <a:pt x="2982"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324" name="Google Shape;9324;p96"/>
          <p:cNvGrpSpPr/>
          <p:nvPr/>
        </p:nvGrpSpPr>
        <p:grpSpPr>
          <a:xfrm>
            <a:off x="3913441" y="2991294"/>
            <a:ext cx="600676" cy="599396"/>
            <a:chOff x="-19822675" y="3692750"/>
            <a:chExt cx="304850" cy="304200"/>
          </a:xfrm>
        </p:grpSpPr>
        <p:sp>
          <p:nvSpPr>
            <p:cNvPr id="9325" name="Google Shape;9325;p96"/>
            <p:cNvSpPr/>
            <p:nvPr/>
          </p:nvSpPr>
          <p:spPr>
            <a:xfrm>
              <a:off x="-19715550" y="3692750"/>
              <a:ext cx="90600" cy="60675"/>
            </a:xfrm>
            <a:custGeom>
              <a:avLst/>
              <a:gdLst/>
              <a:ahLst/>
              <a:cxnLst/>
              <a:rect l="l" t="t" r="r" b="b"/>
              <a:pathLst>
                <a:path w="3624" h="2427" extrusionOk="0">
                  <a:moveTo>
                    <a:pt x="441" y="1"/>
                  </a:moveTo>
                  <a:cubicBezTo>
                    <a:pt x="252" y="1"/>
                    <a:pt x="95" y="158"/>
                    <a:pt x="95" y="379"/>
                  </a:cubicBezTo>
                  <a:cubicBezTo>
                    <a:pt x="0" y="946"/>
                    <a:pt x="315" y="1482"/>
                    <a:pt x="756" y="1828"/>
                  </a:cubicBezTo>
                  <a:cubicBezTo>
                    <a:pt x="567" y="1986"/>
                    <a:pt x="347" y="2175"/>
                    <a:pt x="252" y="2427"/>
                  </a:cubicBezTo>
                  <a:cubicBezTo>
                    <a:pt x="756" y="2269"/>
                    <a:pt x="1261" y="2175"/>
                    <a:pt x="1828" y="2175"/>
                  </a:cubicBezTo>
                  <a:cubicBezTo>
                    <a:pt x="2363" y="2175"/>
                    <a:pt x="2867" y="2238"/>
                    <a:pt x="3403" y="2427"/>
                  </a:cubicBezTo>
                  <a:cubicBezTo>
                    <a:pt x="3277" y="2175"/>
                    <a:pt x="3088" y="1986"/>
                    <a:pt x="2867" y="1828"/>
                  </a:cubicBezTo>
                  <a:cubicBezTo>
                    <a:pt x="3308" y="1513"/>
                    <a:pt x="3623" y="946"/>
                    <a:pt x="3623" y="379"/>
                  </a:cubicBezTo>
                  <a:cubicBezTo>
                    <a:pt x="3623" y="158"/>
                    <a:pt x="3466" y="1"/>
                    <a:pt x="3277" y="1"/>
                  </a:cubicBezTo>
                  <a:cubicBezTo>
                    <a:pt x="3088" y="1"/>
                    <a:pt x="2930" y="158"/>
                    <a:pt x="2930" y="379"/>
                  </a:cubicBezTo>
                  <a:cubicBezTo>
                    <a:pt x="2930" y="946"/>
                    <a:pt x="2458" y="1482"/>
                    <a:pt x="1859" y="1482"/>
                  </a:cubicBezTo>
                  <a:cubicBezTo>
                    <a:pt x="1261" y="1482"/>
                    <a:pt x="788" y="946"/>
                    <a:pt x="788" y="379"/>
                  </a:cubicBezTo>
                  <a:cubicBezTo>
                    <a:pt x="788" y="158"/>
                    <a:pt x="630" y="1"/>
                    <a:pt x="44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26" name="Google Shape;9326;p96"/>
            <p:cNvSpPr/>
            <p:nvPr/>
          </p:nvSpPr>
          <p:spPr>
            <a:xfrm>
              <a:off x="-19660425" y="3766200"/>
              <a:ext cx="142600" cy="230750"/>
            </a:xfrm>
            <a:custGeom>
              <a:avLst/>
              <a:gdLst/>
              <a:ahLst/>
              <a:cxnLst/>
              <a:rect l="l" t="t" r="r" b="b"/>
              <a:pathLst>
                <a:path w="5704" h="9230" extrusionOk="0">
                  <a:moveTo>
                    <a:pt x="1733" y="3521"/>
                  </a:moveTo>
                  <a:cubicBezTo>
                    <a:pt x="1922" y="3521"/>
                    <a:pt x="2080" y="3679"/>
                    <a:pt x="2080" y="3899"/>
                  </a:cubicBezTo>
                  <a:cubicBezTo>
                    <a:pt x="2080" y="4088"/>
                    <a:pt x="1922" y="4246"/>
                    <a:pt x="1733" y="4246"/>
                  </a:cubicBezTo>
                  <a:cubicBezTo>
                    <a:pt x="1544" y="4246"/>
                    <a:pt x="1387" y="4088"/>
                    <a:pt x="1387" y="3899"/>
                  </a:cubicBezTo>
                  <a:cubicBezTo>
                    <a:pt x="1387" y="3679"/>
                    <a:pt x="1544" y="3521"/>
                    <a:pt x="1733" y="3521"/>
                  </a:cubicBezTo>
                  <a:close/>
                  <a:moveTo>
                    <a:pt x="2080" y="4939"/>
                  </a:moveTo>
                  <a:cubicBezTo>
                    <a:pt x="2490" y="4939"/>
                    <a:pt x="2805" y="5254"/>
                    <a:pt x="2805" y="5664"/>
                  </a:cubicBezTo>
                  <a:cubicBezTo>
                    <a:pt x="2805" y="6042"/>
                    <a:pt x="2490" y="6357"/>
                    <a:pt x="2080" y="6357"/>
                  </a:cubicBezTo>
                  <a:cubicBezTo>
                    <a:pt x="1702" y="6357"/>
                    <a:pt x="1387" y="6042"/>
                    <a:pt x="1387" y="5664"/>
                  </a:cubicBezTo>
                  <a:cubicBezTo>
                    <a:pt x="1387" y="5254"/>
                    <a:pt x="1702" y="4939"/>
                    <a:pt x="2080" y="4939"/>
                  </a:cubicBezTo>
                  <a:close/>
                  <a:moveTo>
                    <a:pt x="5346" y="0"/>
                  </a:moveTo>
                  <a:cubicBezTo>
                    <a:pt x="5207" y="0"/>
                    <a:pt x="5057" y="65"/>
                    <a:pt x="5010" y="182"/>
                  </a:cubicBezTo>
                  <a:lnTo>
                    <a:pt x="4348" y="1474"/>
                  </a:lnTo>
                  <a:lnTo>
                    <a:pt x="3309" y="1883"/>
                  </a:lnTo>
                  <a:cubicBezTo>
                    <a:pt x="3088" y="1568"/>
                    <a:pt x="2805" y="1253"/>
                    <a:pt x="2490" y="1001"/>
                  </a:cubicBezTo>
                  <a:cubicBezTo>
                    <a:pt x="2017" y="1946"/>
                    <a:pt x="1103" y="2671"/>
                    <a:pt x="1" y="2797"/>
                  </a:cubicBezTo>
                  <a:lnTo>
                    <a:pt x="1387" y="8877"/>
                  </a:lnTo>
                  <a:cubicBezTo>
                    <a:pt x="2175" y="8562"/>
                    <a:pt x="2805" y="8027"/>
                    <a:pt x="3309" y="7365"/>
                  </a:cubicBezTo>
                  <a:lnTo>
                    <a:pt x="4348" y="7743"/>
                  </a:lnTo>
                  <a:lnTo>
                    <a:pt x="5010" y="9035"/>
                  </a:lnTo>
                  <a:cubicBezTo>
                    <a:pt x="5078" y="9149"/>
                    <a:pt x="5213" y="9230"/>
                    <a:pt x="5342" y="9230"/>
                  </a:cubicBezTo>
                  <a:cubicBezTo>
                    <a:pt x="5391" y="9230"/>
                    <a:pt x="5439" y="9218"/>
                    <a:pt x="5483" y="9192"/>
                  </a:cubicBezTo>
                  <a:cubicBezTo>
                    <a:pt x="5640" y="9129"/>
                    <a:pt x="5703" y="8877"/>
                    <a:pt x="5640" y="8720"/>
                  </a:cubicBezTo>
                  <a:lnTo>
                    <a:pt x="4915" y="7270"/>
                  </a:lnTo>
                  <a:cubicBezTo>
                    <a:pt x="4884" y="7207"/>
                    <a:pt x="4821" y="7113"/>
                    <a:pt x="4726" y="7113"/>
                  </a:cubicBezTo>
                  <a:lnTo>
                    <a:pt x="3718" y="6735"/>
                  </a:lnTo>
                  <a:cubicBezTo>
                    <a:pt x="4002" y="6168"/>
                    <a:pt x="4128" y="5569"/>
                    <a:pt x="4222" y="4939"/>
                  </a:cubicBezTo>
                  <a:lnTo>
                    <a:pt x="5325" y="4939"/>
                  </a:lnTo>
                  <a:cubicBezTo>
                    <a:pt x="5514" y="4939"/>
                    <a:pt x="5672" y="4782"/>
                    <a:pt x="5672" y="4592"/>
                  </a:cubicBezTo>
                  <a:cubicBezTo>
                    <a:pt x="5672" y="4403"/>
                    <a:pt x="5514" y="4246"/>
                    <a:pt x="5325" y="4246"/>
                  </a:cubicBezTo>
                  <a:lnTo>
                    <a:pt x="4222" y="4246"/>
                  </a:lnTo>
                  <a:cubicBezTo>
                    <a:pt x="4191" y="3616"/>
                    <a:pt x="4002" y="2986"/>
                    <a:pt x="3718" y="2482"/>
                  </a:cubicBezTo>
                  <a:lnTo>
                    <a:pt x="4726" y="2072"/>
                  </a:lnTo>
                  <a:cubicBezTo>
                    <a:pt x="4821" y="2041"/>
                    <a:pt x="4884" y="2009"/>
                    <a:pt x="4915" y="1915"/>
                  </a:cubicBezTo>
                  <a:lnTo>
                    <a:pt x="5640" y="497"/>
                  </a:lnTo>
                  <a:cubicBezTo>
                    <a:pt x="5703" y="339"/>
                    <a:pt x="5640" y="119"/>
                    <a:pt x="5483" y="24"/>
                  </a:cubicBezTo>
                  <a:cubicBezTo>
                    <a:pt x="5442" y="8"/>
                    <a:pt x="5395" y="0"/>
                    <a:pt x="534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27" name="Google Shape;9327;p96"/>
            <p:cNvSpPr/>
            <p:nvPr/>
          </p:nvSpPr>
          <p:spPr>
            <a:xfrm>
              <a:off x="-19728150" y="3763650"/>
              <a:ext cx="114225" cy="54375"/>
            </a:xfrm>
            <a:custGeom>
              <a:avLst/>
              <a:gdLst/>
              <a:ahLst/>
              <a:cxnLst/>
              <a:rect l="l" t="t" r="r" b="b"/>
              <a:pathLst>
                <a:path w="4569" h="2175" extrusionOk="0">
                  <a:moveTo>
                    <a:pt x="2269" y="0"/>
                  </a:moveTo>
                  <a:cubicBezTo>
                    <a:pt x="1449" y="0"/>
                    <a:pt x="662" y="252"/>
                    <a:pt x="0" y="630"/>
                  </a:cubicBezTo>
                  <a:cubicBezTo>
                    <a:pt x="126" y="914"/>
                    <a:pt x="315" y="1197"/>
                    <a:pt x="504" y="1418"/>
                  </a:cubicBezTo>
                  <a:cubicBezTo>
                    <a:pt x="977" y="1891"/>
                    <a:pt x="1607" y="2174"/>
                    <a:pt x="2269" y="2174"/>
                  </a:cubicBezTo>
                  <a:cubicBezTo>
                    <a:pt x="3308" y="2174"/>
                    <a:pt x="4222" y="1544"/>
                    <a:pt x="4568" y="630"/>
                  </a:cubicBezTo>
                  <a:cubicBezTo>
                    <a:pt x="3907" y="252"/>
                    <a:pt x="3119" y="0"/>
                    <a:pt x="2269"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28" name="Google Shape;9328;p96"/>
            <p:cNvSpPr/>
            <p:nvPr/>
          </p:nvSpPr>
          <p:spPr>
            <a:xfrm>
              <a:off x="-19695075" y="3868400"/>
              <a:ext cx="48075" cy="110300"/>
            </a:xfrm>
            <a:custGeom>
              <a:avLst/>
              <a:gdLst/>
              <a:ahLst/>
              <a:cxnLst/>
              <a:rect l="l" t="t" r="r" b="b"/>
              <a:pathLst>
                <a:path w="1923" h="4412" extrusionOk="0">
                  <a:moveTo>
                    <a:pt x="977" y="0"/>
                  </a:moveTo>
                  <a:lnTo>
                    <a:pt x="0" y="4285"/>
                  </a:lnTo>
                  <a:cubicBezTo>
                    <a:pt x="316" y="4380"/>
                    <a:pt x="631" y="4411"/>
                    <a:pt x="977" y="4411"/>
                  </a:cubicBezTo>
                  <a:cubicBezTo>
                    <a:pt x="1261" y="4411"/>
                    <a:pt x="1576" y="4380"/>
                    <a:pt x="1922" y="4285"/>
                  </a:cubicBezTo>
                  <a:lnTo>
                    <a:pt x="977"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29" name="Google Shape;9329;p96"/>
            <p:cNvSpPr/>
            <p:nvPr/>
          </p:nvSpPr>
          <p:spPr>
            <a:xfrm>
              <a:off x="-19822675" y="3764250"/>
              <a:ext cx="142575" cy="229550"/>
            </a:xfrm>
            <a:custGeom>
              <a:avLst/>
              <a:gdLst/>
              <a:ahLst/>
              <a:cxnLst/>
              <a:rect l="l" t="t" r="r" b="b"/>
              <a:pathLst>
                <a:path w="5703" h="9182" extrusionOk="0">
                  <a:moveTo>
                    <a:pt x="3939" y="3599"/>
                  </a:moveTo>
                  <a:cubicBezTo>
                    <a:pt x="4128" y="3599"/>
                    <a:pt x="4285" y="3757"/>
                    <a:pt x="4285" y="3977"/>
                  </a:cubicBezTo>
                  <a:cubicBezTo>
                    <a:pt x="4285" y="4166"/>
                    <a:pt x="4128" y="4324"/>
                    <a:pt x="3939" y="4324"/>
                  </a:cubicBezTo>
                  <a:cubicBezTo>
                    <a:pt x="3750" y="4324"/>
                    <a:pt x="3592" y="4166"/>
                    <a:pt x="3592" y="3977"/>
                  </a:cubicBezTo>
                  <a:cubicBezTo>
                    <a:pt x="3592" y="3757"/>
                    <a:pt x="3750" y="3599"/>
                    <a:pt x="3939" y="3599"/>
                  </a:cubicBezTo>
                  <a:close/>
                  <a:moveTo>
                    <a:pt x="3592" y="5017"/>
                  </a:moveTo>
                  <a:cubicBezTo>
                    <a:pt x="3970" y="5017"/>
                    <a:pt x="4285" y="5332"/>
                    <a:pt x="4285" y="5742"/>
                  </a:cubicBezTo>
                  <a:cubicBezTo>
                    <a:pt x="4285" y="6120"/>
                    <a:pt x="3970" y="6435"/>
                    <a:pt x="3592" y="6435"/>
                  </a:cubicBezTo>
                  <a:cubicBezTo>
                    <a:pt x="3183" y="6435"/>
                    <a:pt x="2868" y="6120"/>
                    <a:pt x="2868" y="5742"/>
                  </a:cubicBezTo>
                  <a:cubicBezTo>
                    <a:pt x="2868" y="5332"/>
                    <a:pt x="3183" y="5017"/>
                    <a:pt x="3592" y="5017"/>
                  </a:cubicBezTo>
                  <a:close/>
                  <a:moveTo>
                    <a:pt x="371" y="1"/>
                  </a:moveTo>
                  <a:cubicBezTo>
                    <a:pt x="318" y="1"/>
                    <a:pt x="266" y="12"/>
                    <a:pt x="221" y="39"/>
                  </a:cubicBezTo>
                  <a:cubicBezTo>
                    <a:pt x="64" y="102"/>
                    <a:pt x="1" y="354"/>
                    <a:pt x="64" y="480"/>
                  </a:cubicBezTo>
                  <a:lnTo>
                    <a:pt x="788" y="1930"/>
                  </a:lnTo>
                  <a:cubicBezTo>
                    <a:pt x="820" y="1993"/>
                    <a:pt x="914" y="2056"/>
                    <a:pt x="977" y="2056"/>
                  </a:cubicBezTo>
                  <a:lnTo>
                    <a:pt x="2017" y="2465"/>
                  </a:lnTo>
                  <a:cubicBezTo>
                    <a:pt x="1733" y="3001"/>
                    <a:pt x="1576" y="3599"/>
                    <a:pt x="1481" y="4229"/>
                  </a:cubicBezTo>
                  <a:lnTo>
                    <a:pt x="379" y="4229"/>
                  </a:lnTo>
                  <a:cubicBezTo>
                    <a:pt x="190" y="4229"/>
                    <a:pt x="32" y="4387"/>
                    <a:pt x="32" y="4576"/>
                  </a:cubicBezTo>
                  <a:cubicBezTo>
                    <a:pt x="32" y="4797"/>
                    <a:pt x="190" y="4954"/>
                    <a:pt x="379" y="4954"/>
                  </a:cubicBezTo>
                  <a:lnTo>
                    <a:pt x="1481" y="4954"/>
                  </a:lnTo>
                  <a:cubicBezTo>
                    <a:pt x="1544" y="5584"/>
                    <a:pt x="1733" y="6151"/>
                    <a:pt x="2017" y="6718"/>
                  </a:cubicBezTo>
                  <a:lnTo>
                    <a:pt x="977" y="7096"/>
                  </a:lnTo>
                  <a:cubicBezTo>
                    <a:pt x="914" y="7159"/>
                    <a:pt x="820" y="7191"/>
                    <a:pt x="788" y="7254"/>
                  </a:cubicBezTo>
                  <a:lnTo>
                    <a:pt x="64" y="8672"/>
                  </a:lnTo>
                  <a:cubicBezTo>
                    <a:pt x="1" y="8829"/>
                    <a:pt x="64" y="9081"/>
                    <a:pt x="221" y="9144"/>
                  </a:cubicBezTo>
                  <a:cubicBezTo>
                    <a:pt x="282" y="9170"/>
                    <a:pt x="340" y="9182"/>
                    <a:pt x="394" y="9182"/>
                  </a:cubicBezTo>
                  <a:cubicBezTo>
                    <a:pt x="536" y="9182"/>
                    <a:pt x="648" y="9101"/>
                    <a:pt x="694" y="8987"/>
                  </a:cubicBezTo>
                  <a:lnTo>
                    <a:pt x="1387" y="7695"/>
                  </a:lnTo>
                  <a:lnTo>
                    <a:pt x="2395" y="7317"/>
                  </a:lnTo>
                  <a:cubicBezTo>
                    <a:pt x="2868" y="7979"/>
                    <a:pt x="3529" y="8483"/>
                    <a:pt x="4317" y="8829"/>
                  </a:cubicBezTo>
                  <a:lnTo>
                    <a:pt x="5703" y="2749"/>
                  </a:lnTo>
                  <a:cubicBezTo>
                    <a:pt x="4947" y="2749"/>
                    <a:pt x="4285" y="2434"/>
                    <a:pt x="3813" y="1930"/>
                  </a:cubicBezTo>
                  <a:cubicBezTo>
                    <a:pt x="3529" y="1646"/>
                    <a:pt x="3340" y="1362"/>
                    <a:pt x="3214" y="1016"/>
                  </a:cubicBezTo>
                  <a:cubicBezTo>
                    <a:pt x="2899" y="1236"/>
                    <a:pt x="2647" y="1552"/>
                    <a:pt x="2395" y="1867"/>
                  </a:cubicBezTo>
                  <a:lnTo>
                    <a:pt x="1387" y="1489"/>
                  </a:lnTo>
                  <a:lnTo>
                    <a:pt x="694" y="165"/>
                  </a:lnTo>
                  <a:cubicBezTo>
                    <a:pt x="649" y="75"/>
                    <a:pt x="506" y="1"/>
                    <a:pt x="37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330" name="Google Shape;9330;p96"/>
          <p:cNvGrpSpPr/>
          <p:nvPr/>
        </p:nvGrpSpPr>
        <p:grpSpPr>
          <a:xfrm>
            <a:off x="3914230" y="3728371"/>
            <a:ext cx="599100" cy="600627"/>
            <a:chOff x="-19822675" y="4066875"/>
            <a:chExt cx="304050" cy="304825"/>
          </a:xfrm>
        </p:grpSpPr>
        <p:sp>
          <p:nvSpPr>
            <p:cNvPr id="9331" name="Google Shape;9331;p96"/>
            <p:cNvSpPr/>
            <p:nvPr/>
          </p:nvSpPr>
          <p:spPr>
            <a:xfrm>
              <a:off x="-19803775" y="4086925"/>
              <a:ext cx="71700" cy="68975"/>
            </a:xfrm>
            <a:custGeom>
              <a:avLst/>
              <a:gdLst/>
              <a:ahLst/>
              <a:cxnLst/>
              <a:rect l="l" t="t" r="r" b="b"/>
              <a:pathLst>
                <a:path w="2868" h="2759" extrusionOk="0">
                  <a:moveTo>
                    <a:pt x="1829" y="1"/>
                  </a:moveTo>
                  <a:cubicBezTo>
                    <a:pt x="1712" y="1"/>
                    <a:pt x="1595" y="17"/>
                    <a:pt x="1482" y="49"/>
                  </a:cubicBezTo>
                  <a:cubicBezTo>
                    <a:pt x="536" y="270"/>
                    <a:pt x="64" y="1467"/>
                    <a:pt x="1" y="2759"/>
                  </a:cubicBezTo>
                  <a:lnTo>
                    <a:pt x="2143" y="2759"/>
                  </a:lnTo>
                  <a:cubicBezTo>
                    <a:pt x="2238" y="1971"/>
                    <a:pt x="2458" y="1089"/>
                    <a:pt x="2868" y="364"/>
                  </a:cubicBezTo>
                  <a:cubicBezTo>
                    <a:pt x="2517" y="131"/>
                    <a:pt x="2167" y="1"/>
                    <a:pt x="182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32" name="Google Shape;9332;p96"/>
            <p:cNvSpPr/>
            <p:nvPr/>
          </p:nvSpPr>
          <p:spPr>
            <a:xfrm>
              <a:off x="-19822675" y="4174775"/>
              <a:ext cx="304050" cy="124475"/>
            </a:xfrm>
            <a:custGeom>
              <a:avLst/>
              <a:gdLst/>
              <a:ahLst/>
              <a:cxnLst/>
              <a:rect l="l" t="t" r="r" b="b"/>
              <a:pathLst>
                <a:path w="12162" h="4979" extrusionOk="0">
                  <a:moveTo>
                    <a:pt x="3939" y="1450"/>
                  </a:moveTo>
                  <a:cubicBezTo>
                    <a:pt x="4128" y="1450"/>
                    <a:pt x="4285" y="1608"/>
                    <a:pt x="4285" y="1797"/>
                  </a:cubicBezTo>
                  <a:cubicBezTo>
                    <a:pt x="4285" y="1986"/>
                    <a:pt x="4128" y="2143"/>
                    <a:pt x="3939" y="2143"/>
                  </a:cubicBezTo>
                  <a:lnTo>
                    <a:pt x="2521" y="2143"/>
                  </a:lnTo>
                  <a:cubicBezTo>
                    <a:pt x="2332" y="2143"/>
                    <a:pt x="2175" y="1986"/>
                    <a:pt x="2175" y="1797"/>
                  </a:cubicBezTo>
                  <a:cubicBezTo>
                    <a:pt x="2175" y="1608"/>
                    <a:pt x="2332" y="1450"/>
                    <a:pt x="2521" y="1450"/>
                  </a:cubicBezTo>
                  <a:close/>
                  <a:moveTo>
                    <a:pt x="6774" y="1450"/>
                  </a:moveTo>
                  <a:cubicBezTo>
                    <a:pt x="6963" y="1450"/>
                    <a:pt x="7121" y="1608"/>
                    <a:pt x="7121" y="1797"/>
                  </a:cubicBezTo>
                  <a:cubicBezTo>
                    <a:pt x="7121" y="1986"/>
                    <a:pt x="6963" y="2143"/>
                    <a:pt x="6774" y="2143"/>
                  </a:cubicBezTo>
                  <a:lnTo>
                    <a:pt x="5357" y="2143"/>
                  </a:lnTo>
                  <a:cubicBezTo>
                    <a:pt x="5167" y="2143"/>
                    <a:pt x="5010" y="1986"/>
                    <a:pt x="5010" y="1797"/>
                  </a:cubicBezTo>
                  <a:cubicBezTo>
                    <a:pt x="5010" y="1608"/>
                    <a:pt x="5167" y="1450"/>
                    <a:pt x="5357" y="1450"/>
                  </a:cubicBezTo>
                  <a:close/>
                  <a:moveTo>
                    <a:pt x="9641" y="1450"/>
                  </a:moveTo>
                  <a:cubicBezTo>
                    <a:pt x="9830" y="1450"/>
                    <a:pt x="9988" y="1608"/>
                    <a:pt x="9988" y="1797"/>
                  </a:cubicBezTo>
                  <a:cubicBezTo>
                    <a:pt x="9988" y="1986"/>
                    <a:pt x="9830" y="2143"/>
                    <a:pt x="9641" y="2143"/>
                  </a:cubicBezTo>
                  <a:lnTo>
                    <a:pt x="8223" y="2143"/>
                  </a:lnTo>
                  <a:cubicBezTo>
                    <a:pt x="8034" y="2143"/>
                    <a:pt x="7877" y="1986"/>
                    <a:pt x="7877" y="1797"/>
                  </a:cubicBezTo>
                  <a:cubicBezTo>
                    <a:pt x="7877" y="1608"/>
                    <a:pt x="8034" y="1450"/>
                    <a:pt x="8223" y="1450"/>
                  </a:cubicBezTo>
                  <a:close/>
                  <a:moveTo>
                    <a:pt x="5357" y="2868"/>
                  </a:moveTo>
                  <a:cubicBezTo>
                    <a:pt x="5546" y="2868"/>
                    <a:pt x="5703" y="3025"/>
                    <a:pt x="5703" y="3214"/>
                  </a:cubicBezTo>
                  <a:cubicBezTo>
                    <a:pt x="5703" y="3403"/>
                    <a:pt x="5546" y="3561"/>
                    <a:pt x="5357" y="3561"/>
                  </a:cubicBezTo>
                  <a:lnTo>
                    <a:pt x="3939" y="3561"/>
                  </a:lnTo>
                  <a:cubicBezTo>
                    <a:pt x="3750" y="3561"/>
                    <a:pt x="3592" y="3403"/>
                    <a:pt x="3592" y="3214"/>
                  </a:cubicBezTo>
                  <a:cubicBezTo>
                    <a:pt x="3592" y="3025"/>
                    <a:pt x="3750" y="2868"/>
                    <a:pt x="3939" y="2868"/>
                  </a:cubicBezTo>
                  <a:close/>
                  <a:moveTo>
                    <a:pt x="8223" y="2868"/>
                  </a:moveTo>
                  <a:cubicBezTo>
                    <a:pt x="8412" y="2868"/>
                    <a:pt x="8570" y="3025"/>
                    <a:pt x="8570" y="3214"/>
                  </a:cubicBezTo>
                  <a:cubicBezTo>
                    <a:pt x="8570" y="3403"/>
                    <a:pt x="8412" y="3561"/>
                    <a:pt x="8223" y="3561"/>
                  </a:cubicBezTo>
                  <a:lnTo>
                    <a:pt x="6806" y="3561"/>
                  </a:lnTo>
                  <a:cubicBezTo>
                    <a:pt x="6617" y="3561"/>
                    <a:pt x="6459" y="3403"/>
                    <a:pt x="6459" y="3214"/>
                  </a:cubicBezTo>
                  <a:cubicBezTo>
                    <a:pt x="6459" y="3025"/>
                    <a:pt x="6617" y="2868"/>
                    <a:pt x="6806" y="2868"/>
                  </a:cubicBezTo>
                  <a:close/>
                  <a:moveTo>
                    <a:pt x="1072" y="1"/>
                  </a:moveTo>
                  <a:cubicBezTo>
                    <a:pt x="473" y="1"/>
                    <a:pt x="1" y="473"/>
                    <a:pt x="1" y="1040"/>
                  </a:cubicBezTo>
                  <a:cubicBezTo>
                    <a:pt x="1" y="3214"/>
                    <a:pt x="1765" y="4979"/>
                    <a:pt x="3939" y="4979"/>
                  </a:cubicBezTo>
                  <a:lnTo>
                    <a:pt x="8223" y="4979"/>
                  </a:lnTo>
                  <a:cubicBezTo>
                    <a:pt x="10397" y="4979"/>
                    <a:pt x="12162" y="3214"/>
                    <a:pt x="12162" y="1040"/>
                  </a:cubicBezTo>
                  <a:cubicBezTo>
                    <a:pt x="12162" y="473"/>
                    <a:pt x="11689" y="1"/>
                    <a:pt x="1109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33" name="Google Shape;9333;p96"/>
            <p:cNvSpPr/>
            <p:nvPr/>
          </p:nvSpPr>
          <p:spPr>
            <a:xfrm>
              <a:off x="-19732100" y="4066875"/>
              <a:ext cx="122100" cy="89825"/>
            </a:xfrm>
            <a:custGeom>
              <a:avLst/>
              <a:gdLst/>
              <a:ahLst/>
              <a:cxnLst/>
              <a:rect l="l" t="t" r="r" b="b"/>
              <a:pathLst>
                <a:path w="4884" h="3593" extrusionOk="0">
                  <a:moveTo>
                    <a:pt x="2427" y="1"/>
                  </a:moveTo>
                  <a:cubicBezTo>
                    <a:pt x="1229" y="1"/>
                    <a:pt x="190" y="1796"/>
                    <a:pt x="1" y="3592"/>
                  </a:cubicBezTo>
                  <a:lnTo>
                    <a:pt x="4884" y="3592"/>
                  </a:lnTo>
                  <a:cubicBezTo>
                    <a:pt x="4695" y="1796"/>
                    <a:pt x="3687" y="1"/>
                    <a:pt x="242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34" name="Google Shape;9334;p96"/>
            <p:cNvSpPr/>
            <p:nvPr/>
          </p:nvSpPr>
          <p:spPr>
            <a:xfrm>
              <a:off x="-19609225" y="4087725"/>
              <a:ext cx="71700" cy="69750"/>
            </a:xfrm>
            <a:custGeom>
              <a:avLst/>
              <a:gdLst/>
              <a:ahLst/>
              <a:cxnLst/>
              <a:rect l="l" t="t" r="r" b="b"/>
              <a:pathLst>
                <a:path w="2868" h="2790" extrusionOk="0">
                  <a:moveTo>
                    <a:pt x="1039" y="0"/>
                  </a:moveTo>
                  <a:cubicBezTo>
                    <a:pt x="701" y="0"/>
                    <a:pt x="351" y="130"/>
                    <a:pt x="1" y="364"/>
                  </a:cubicBezTo>
                  <a:cubicBezTo>
                    <a:pt x="410" y="1120"/>
                    <a:pt x="631" y="1971"/>
                    <a:pt x="725" y="2790"/>
                  </a:cubicBezTo>
                  <a:lnTo>
                    <a:pt x="2867" y="2790"/>
                  </a:lnTo>
                  <a:lnTo>
                    <a:pt x="2867" y="2758"/>
                  </a:lnTo>
                  <a:cubicBezTo>
                    <a:pt x="2804" y="1466"/>
                    <a:pt x="2332" y="269"/>
                    <a:pt x="1387" y="49"/>
                  </a:cubicBezTo>
                  <a:cubicBezTo>
                    <a:pt x="1273" y="16"/>
                    <a:pt x="1157" y="0"/>
                    <a:pt x="1039"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35" name="Google Shape;9335;p96"/>
            <p:cNvSpPr/>
            <p:nvPr/>
          </p:nvSpPr>
          <p:spPr>
            <a:xfrm>
              <a:off x="-19643875" y="4308675"/>
              <a:ext cx="70900" cy="44125"/>
            </a:xfrm>
            <a:custGeom>
              <a:avLst/>
              <a:gdLst/>
              <a:ahLst/>
              <a:cxnLst/>
              <a:rect l="l" t="t" r="r" b="b"/>
              <a:pathLst>
                <a:path w="2836" h="1765" extrusionOk="0">
                  <a:moveTo>
                    <a:pt x="2836" y="1"/>
                  </a:moveTo>
                  <a:cubicBezTo>
                    <a:pt x="2300" y="221"/>
                    <a:pt x="1702" y="347"/>
                    <a:pt x="1071" y="347"/>
                  </a:cubicBezTo>
                  <a:lnTo>
                    <a:pt x="63" y="347"/>
                  </a:lnTo>
                  <a:cubicBezTo>
                    <a:pt x="0" y="473"/>
                    <a:pt x="0" y="568"/>
                    <a:pt x="0" y="694"/>
                  </a:cubicBezTo>
                  <a:lnTo>
                    <a:pt x="0" y="1387"/>
                  </a:lnTo>
                  <a:cubicBezTo>
                    <a:pt x="0" y="1607"/>
                    <a:pt x="189" y="1765"/>
                    <a:pt x="378" y="1765"/>
                  </a:cubicBezTo>
                  <a:lnTo>
                    <a:pt x="1071" y="1765"/>
                  </a:lnTo>
                  <a:cubicBezTo>
                    <a:pt x="2048" y="1765"/>
                    <a:pt x="2836" y="977"/>
                    <a:pt x="283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36" name="Google Shape;9336;p96"/>
            <p:cNvSpPr/>
            <p:nvPr/>
          </p:nvSpPr>
          <p:spPr>
            <a:xfrm>
              <a:off x="-19581650" y="4292925"/>
              <a:ext cx="63025" cy="78775"/>
            </a:xfrm>
            <a:custGeom>
              <a:avLst/>
              <a:gdLst/>
              <a:ahLst/>
              <a:cxnLst/>
              <a:rect l="l" t="t" r="r" b="b"/>
              <a:pathLst>
                <a:path w="2521" h="3151" extrusionOk="0">
                  <a:moveTo>
                    <a:pt x="1418" y="1"/>
                  </a:moveTo>
                  <a:lnTo>
                    <a:pt x="1071" y="221"/>
                  </a:lnTo>
                  <a:lnTo>
                    <a:pt x="1071" y="631"/>
                  </a:lnTo>
                  <a:cubicBezTo>
                    <a:pt x="1071" y="1450"/>
                    <a:pt x="630" y="2206"/>
                    <a:pt x="0" y="2678"/>
                  </a:cubicBezTo>
                  <a:cubicBezTo>
                    <a:pt x="410" y="2930"/>
                    <a:pt x="945" y="3151"/>
                    <a:pt x="1449" y="3151"/>
                  </a:cubicBezTo>
                  <a:lnTo>
                    <a:pt x="2174" y="3151"/>
                  </a:lnTo>
                  <a:cubicBezTo>
                    <a:pt x="2363" y="3151"/>
                    <a:pt x="2521" y="2993"/>
                    <a:pt x="2521" y="2773"/>
                  </a:cubicBezTo>
                  <a:lnTo>
                    <a:pt x="2521" y="2080"/>
                  </a:lnTo>
                  <a:cubicBezTo>
                    <a:pt x="2521" y="1198"/>
                    <a:pt x="2048" y="473"/>
                    <a:pt x="1418"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337" name="Google Shape;9337;p96"/>
          <p:cNvGrpSpPr/>
          <p:nvPr/>
        </p:nvGrpSpPr>
        <p:grpSpPr>
          <a:xfrm>
            <a:off x="7659653" y="2252762"/>
            <a:ext cx="532403" cy="599100"/>
            <a:chOff x="-17878825" y="3334400"/>
            <a:chExt cx="270200" cy="304050"/>
          </a:xfrm>
        </p:grpSpPr>
        <p:sp>
          <p:nvSpPr>
            <p:cNvPr id="9338" name="Google Shape;9338;p96"/>
            <p:cNvSpPr/>
            <p:nvPr/>
          </p:nvSpPr>
          <p:spPr>
            <a:xfrm>
              <a:off x="-17683475" y="3334400"/>
              <a:ext cx="74850" cy="74050"/>
            </a:xfrm>
            <a:custGeom>
              <a:avLst/>
              <a:gdLst/>
              <a:ahLst/>
              <a:cxnLst/>
              <a:rect l="l" t="t" r="r" b="b"/>
              <a:pathLst>
                <a:path w="2994" h="2962" extrusionOk="0">
                  <a:moveTo>
                    <a:pt x="1985" y="0"/>
                  </a:moveTo>
                  <a:cubicBezTo>
                    <a:pt x="1197" y="0"/>
                    <a:pt x="473" y="378"/>
                    <a:pt x="0" y="945"/>
                  </a:cubicBezTo>
                  <a:cubicBezTo>
                    <a:pt x="630" y="1481"/>
                    <a:pt x="1229" y="2174"/>
                    <a:pt x="1670" y="2962"/>
                  </a:cubicBezTo>
                  <a:lnTo>
                    <a:pt x="2867" y="473"/>
                  </a:lnTo>
                  <a:cubicBezTo>
                    <a:pt x="2993" y="252"/>
                    <a:pt x="2836" y="0"/>
                    <a:pt x="2552"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39" name="Google Shape;9339;p96"/>
            <p:cNvSpPr/>
            <p:nvPr/>
          </p:nvSpPr>
          <p:spPr>
            <a:xfrm>
              <a:off x="-17752000" y="3513975"/>
              <a:ext cx="16550" cy="16550"/>
            </a:xfrm>
            <a:custGeom>
              <a:avLst/>
              <a:gdLst/>
              <a:ahLst/>
              <a:cxnLst/>
              <a:rect l="l" t="t" r="r" b="b"/>
              <a:pathLst>
                <a:path w="662" h="662" extrusionOk="0">
                  <a:moveTo>
                    <a:pt x="347" y="0"/>
                  </a:moveTo>
                  <a:cubicBezTo>
                    <a:pt x="158" y="0"/>
                    <a:pt x="0" y="158"/>
                    <a:pt x="0" y="347"/>
                  </a:cubicBezTo>
                  <a:cubicBezTo>
                    <a:pt x="0" y="441"/>
                    <a:pt x="158" y="536"/>
                    <a:pt x="347" y="662"/>
                  </a:cubicBezTo>
                  <a:cubicBezTo>
                    <a:pt x="504" y="599"/>
                    <a:pt x="630" y="473"/>
                    <a:pt x="662" y="378"/>
                  </a:cubicBezTo>
                  <a:lnTo>
                    <a:pt x="662" y="284"/>
                  </a:lnTo>
                  <a:cubicBezTo>
                    <a:pt x="630" y="126"/>
                    <a:pt x="504" y="0"/>
                    <a:pt x="34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40" name="Google Shape;9340;p96"/>
            <p:cNvSpPr/>
            <p:nvPr/>
          </p:nvSpPr>
          <p:spPr>
            <a:xfrm>
              <a:off x="-17860700" y="3405275"/>
              <a:ext cx="107150" cy="206225"/>
            </a:xfrm>
            <a:custGeom>
              <a:avLst/>
              <a:gdLst/>
              <a:ahLst/>
              <a:cxnLst/>
              <a:rect l="l" t="t" r="r" b="b"/>
              <a:pathLst>
                <a:path w="4286" h="8249" extrusionOk="0">
                  <a:moveTo>
                    <a:pt x="2521" y="2931"/>
                  </a:moveTo>
                  <a:cubicBezTo>
                    <a:pt x="2710" y="2931"/>
                    <a:pt x="2867" y="3088"/>
                    <a:pt x="2867" y="3277"/>
                  </a:cubicBezTo>
                  <a:cubicBezTo>
                    <a:pt x="2867" y="3466"/>
                    <a:pt x="2710" y="3624"/>
                    <a:pt x="2521" y="3624"/>
                  </a:cubicBezTo>
                  <a:cubicBezTo>
                    <a:pt x="2332" y="3624"/>
                    <a:pt x="2174" y="3466"/>
                    <a:pt x="2174" y="3277"/>
                  </a:cubicBezTo>
                  <a:cubicBezTo>
                    <a:pt x="2174" y="3088"/>
                    <a:pt x="2332" y="2931"/>
                    <a:pt x="2521" y="2931"/>
                  </a:cubicBezTo>
                  <a:close/>
                  <a:moveTo>
                    <a:pt x="1513" y="1"/>
                  </a:moveTo>
                  <a:cubicBezTo>
                    <a:pt x="568" y="1387"/>
                    <a:pt x="1" y="3246"/>
                    <a:pt x="1" y="4695"/>
                  </a:cubicBezTo>
                  <a:cubicBezTo>
                    <a:pt x="1" y="6113"/>
                    <a:pt x="473" y="7184"/>
                    <a:pt x="1450" y="7845"/>
                  </a:cubicBezTo>
                  <a:cubicBezTo>
                    <a:pt x="1859" y="8112"/>
                    <a:pt x="2328" y="8248"/>
                    <a:pt x="2801" y="8248"/>
                  </a:cubicBezTo>
                  <a:cubicBezTo>
                    <a:pt x="3166" y="8248"/>
                    <a:pt x="3533" y="8167"/>
                    <a:pt x="3876" y="8003"/>
                  </a:cubicBezTo>
                  <a:cubicBezTo>
                    <a:pt x="4128" y="7845"/>
                    <a:pt x="4285" y="7562"/>
                    <a:pt x="4285" y="7310"/>
                  </a:cubicBezTo>
                  <a:lnTo>
                    <a:pt x="4285" y="5608"/>
                  </a:lnTo>
                  <a:cubicBezTo>
                    <a:pt x="4065" y="5451"/>
                    <a:pt x="3718" y="5199"/>
                    <a:pt x="3624" y="4852"/>
                  </a:cubicBezTo>
                  <a:cubicBezTo>
                    <a:pt x="3592" y="4821"/>
                    <a:pt x="3592" y="4726"/>
                    <a:pt x="3592" y="4695"/>
                  </a:cubicBezTo>
                  <a:lnTo>
                    <a:pt x="3592" y="2300"/>
                  </a:lnTo>
                  <a:cubicBezTo>
                    <a:pt x="3592" y="1670"/>
                    <a:pt x="3277" y="1103"/>
                    <a:pt x="2773" y="788"/>
                  </a:cubicBezTo>
                  <a:lnTo>
                    <a:pt x="1513"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41" name="Google Shape;9341;p96"/>
            <p:cNvSpPr/>
            <p:nvPr/>
          </p:nvSpPr>
          <p:spPr>
            <a:xfrm>
              <a:off x="-17735475" y="3405275"/>
              <a:ext cx="107150" cy="206475"/>
            </a:xfrm>
            <a:custGeom>
              <a:avLst/>
              <a:gdLst/>
              <a:ahLst/>
              <a:cxnLst/>
              <a:rect l="l" t="t" r="r" b="b"/>
              <a:pathLst>
                <a:path w="4286" h="8259" extrusionOk="0">
                  <a:moveTo>
                    <a:pt x="1797" y="2931"/>
                  </a:moveTo>
                  <a:cubicBezTo>
                    <a:pt x="2017" y="2931"/>
                    <a:pt x="2175" y="3088"/>
                    <a:pt x="2175" y="3277"/>
                  </a:cubicBezTo>
                  <a:cubicBezTo>
                    <a:pt x="2175" y="3466"/>
                    <a:pt x="2017" y="3624"/>
                    <a:pt x="1797" y="3624"/>
                  </a:cubicBezTo>
                  <a:cubicBezTo>
                    <a:pt x="1608" y="3624"/>
                    <a:pt x="1450" y="3466"/>
                    <a:pt x="1450" y="3277"/>
                  </a:cubicBezTo>
                  <a:cubicBezTo>
                    <a:pt x="1450" y="3088"/>
                    <a:pt x="1608" y="2931"/>
                    <a:pt x="1797" y="2931"/>
                  </a:cubicBezTo>
                  <a:close/>
                  <a:moveTo>
                    <a:pt x="2805" y="1"/>
                  </a:moveTo>
                  <a:lnTo>
                    <a:pt x="1545" y="788"/>
                  </a:lnTo>
                  <a:cubicBezTo>
                    <a:pt x="1009" y="1103"/>
                    <a:pt x="694" y="1702"/>
                    <a:pt x="694" y="2300"/>
                  </a:cubicBezTo>
                  <a:lnTo>
                    <a:pt x="694" y="4506"/>
                  </a:lnTo>
                  <a:lnTo>
                    <a:pt x="694" y="4695"/>
                  </a:lnTo>
                  <a:cubicBezTo>
                    <a:pt x="694" y="4789"/>
                    <a:pt x="694" y="4852"/>
                    <a:pt x="662" y="4947"/>
                  </a:cubicBezTo>
                  <a:lnTo>
                    <a:pt x="662" y="4978"/>
                  </a:lnTo>
                  <a:cubicBezTo>
                    <a:pt x="568" y="5293"/>
                    <a:pt x="253" y="5514"/>
                    <a:pt x="1" y="5640"/>
                  </a:cubicBezTo>
                  <a:lnTo>
                    <a:pt x="1" y="7310"/>
                  </a:lnTo>
                  <a:cubicBezTo>
                    <a:pt x="1" y="7562"/>
                    <a:pt x="158" y="7845"/>
                    <a:pt x="442" y="8003"/>
                  </a:cubicBezTo>
                  <a:cubicBezTo>
                    <a:pt x="777" y="8174"/>
                    <a:pt x="1139" y="8258"/>
                    <a:pt x="1503" y="8258"/>
                  </a:cubicBezTo>
                  <a:cubicBezTo>
                    <a:pt x="2884" y="8258"/>
                    <a:pt x="4285" y="7039"/>
                    <a:pt x="4285" y="4695"/>
                  </a:cubicBezTo>
                  <a:cubicBezTo>
                    <a:pt x="4285" y="3246"/>
                    <a:pt x="3750" y="1418"/>
                    <a:pt x="280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42" name="Google Shape;9342;p96"/>
            <p:cNvSpPr/>
            <p:nvPr/>
          </p:nvSpPr>
          <p:spPr>
            <a:xfrm>
              <a:off x="-17812650" y="3353300"/>
              <a:ext cx="136275" cy="144150"/>
            </a:xfrm>
            <a:custGeom>
              <a:avLst/>
              <a:gdLst/>
              <a:ahLst/>
              <a:cxnLst/>
              <a:rect l="l" t="t" r="r" b="b"/>
              <a:pathLst>
                <a:path w="5451" h="5766" extrusionOk="0">
                  <a:moveTo>
                    <a:pt x="2741" y="0"/>
                  </a:moveTo>
                  <a:cubicBezTo>
                    <a:pt x="1702" y="0"/>
                    <a:pt x="756" y="599"/>
                    <a:pt x="0" y="1513"/>
                  </a:cubicBezTo>
                  <a:lnTo>
                    <a:pt x="1229" y="2300"/>
                  </a:lnTo>
                  <a:cubicBezTo>
                    <a:pt x="1954" y="2741"/>
                    <a:pt x="2363" y="3529"/>
                    <a:pt x="2363" y="4379"/>
                  </a:cubicBezTo>
                  <a:lnTo>
                    <a:pt x="2363" y="5766"/>
                  </a:lnTo>
                  <a:cubicBezTo>
                    <a:pt x="2489" y="5703"/>
                    <a:pt x="2615" y="5671"/>
                    <a:pt x="2773" y="5671"/>
                  </a:cubicBezTo>
                  <a:cubicBezTo>
                    <a:pt x="2899" y="5671"/>
                    <a:pt x="2993" y="5703"/>
                    <a:pt x="3088" y="5766"/>
                  </a:cubicBezTo>
                  <a:lnTo>
                    <a:pt x="3088" y="4379"/>
                  </a:lnTo>
                  <a:cubicBezTo>
                    <a:pt x="3088" y="3497"/>
                    <a:pt x="3529" y="2710"/>
                    <a:pt x="4222" y="2300"/>
                  </a:cubicBezTo>
                  <a:lnTo>
                    <a:pt x="5451" y="1513"/>
                  </a:lnTo>
                  <a:cubicBezTo>
                    <a:pt x="4695" y="599"/>
                    <a:pt x="3749" y="0"/>
                    <a:pt x="274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43" name="Google Shape;9343;p96"/>
            <p:cNvSpPr/>
            <p:nvPr/>
          </p:nvSpPr>
          <p:spPr>
            <a:xfrm>
              <a:off x="-17770900" y="3614000"/>
              <a:ext cx="52775" cy="24450"/>
            </a:xfrm>
            <a:custGeom>
              <a:avLst/>
              <a:gdLst/>
              <a:ahLst/>
              <a:cxnLst/>
              <a:rect l="l" t="t" r="r" b="b"/>
              <a:pathLst>
                <a:path w="2111" h="978" extrusionOk="0">
                  <a:moveTo>
                    <a:pt x="1071" y="0"/>
                  </a:moveTo>
                  <a:cubicBezTo>
                    <a:pt x="756" y="252"/>
                    <a:pt x="378" y="410"/>
                    <a:pt x="0" y="536"/>
                  </a:cubicBezTo>
                  <a:lnTo>
                    <a:pt x="0" y="630"/>
                  </a:lnTo>
                  <a:cubicBezTo>
                    <a:pt x="0" y="851"/>
                    <a:pt x="158" y="977"/>
                    <a:pt x="347" y="977"/>
                  </a:cubicBezTo>
                  <a:lnTo>
                    <a:pt x="1764" y="977"/>
                  </a:lnTo>
                  <a:cubicBezTo>
                    <a:pt x="1953" y="977"/>
                    <a:pt x="2111" y="851"/>
                    <a:pt x="2111" y="630"/>
                  </a:cubicBezTo>
                  <a:lnTo>
                    <a:pt x="2111" y="536"/>
                  </a:lnTo>
                  <a:cubicBezTo>
                    <a:pt x="1733" y="410"/>
                    <a:pt x="1386" y="252"/>
                    <a:pt x="107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44" name="Google Shape;9344;p96"/>
            <p:cNvSpPr/>
            <p:nvPr/>
          </p:nvSpPr>
          <p:spPr>
            <a:xfrm>
              <a:off x="-17878825" y="3334400"/>
              <a:ext cx="74075" cy="74050"/>
            </a:xfrm>
            <a:custGeom>
              <a:avLst/>
              <a:gdLst/>
              <a:ahLst/>
              <a:cxnLst/>
              <a:rect l="l" t="t" r="r" b="b"/>
              <a:pathLst>
                <a:path w="2963" h="2962" extrusionOk="0">
                  <a:moveTo>
                    <a:pt x="410" y="0"/>
                  </a:moveTo>
                  <a:cubicBezTo>
                    <a:pt x="127" y="0"/>
                    <a:pt x="1" y="284"/>
                    <a:pt x="95" y="536"/>
                  </a:cubicBezTo>
                  <a:lnTo>
                    <a:pt x="1324" y="2962"/>
                  </a:lnTo>
                  <a:cubicBezTo>
                    <a:pt x="1765" y="2174"/>
                    <a:pt x="2301" y="1512"/>
                    <a:pt x="2962" y="945"/>
                  </a:cubicBezTo>
                  <a:cubicBezTo>
                    <a:pt x="2490" y="378"/>
                    <a:pt x="1797" y="0"/>
                    <a:pt x="1009"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345" name="Google Shape;9345;p96"/>
          <p:cNvGrpSpPr/>
          <p:nvPr/>
        </p:nvGrpSpPr>
        <p:grpSpPr>
          <a:xfrm>
            <a:off x="7624754" y="2989889"/>
            <a:ext cx="602204" cy="602204"/>
            <a:chOff x="-17896150" y="3709300"/>
            <a:chExt cx="305625" cy="305625"/>
          </a:xfrm>
        </p:grpSpPr>
        <p:sp>
          <p:nvSpPr>
            <p:cNvPr id="9346" name="Google Shape;9346;p96"/>
            <p:cNvSpPr/>
            <p:nvPr/>
          </p:nvSpPr>
          <p:spPr>
            <a:xfrm>
              <a:off x="-17896150" y="3709300"/>
              <a:ext cx="54375" cy="77200"/>
            </a:xfrm>
            <a:custGeom>
              <a:avLst/>
              <a:gdLst/>
              <a:ahLst/>
              <a:cxnLst/>
              <a:rect l="l" t="t" r="r" b="b"/>
              <a:pathLst>
                <a:path w="2175" h="3088" extrusionOk="0">
                  <a:moveTo>
                    <a:pt x="1072" y="0"/>
                  </a:moveTo>
                  <a:cubicBezTo>
                    <a:pt x="473" y="0"/>
                    <a:pt x="1" y="473"/>
                    <a:pt x="1" y="1072"/>
                  </a:cubicBezTo>
                  <a:cubicBezTo>
                    <a:pt x="1" y="1670"/>
                    <a:pt x="473" y="2143"/>
                    <a:pt x="1072" y="2143"/>
                  </a:cubicBezTo>
                  <a:lnTo>
                    <a:pt x="1103" y="2143"/>
                  </a:lnTo>
                  <a:lnTo>
                    <a:pt x="1513" y="3088"/>
                  </a:lnTo>
                  <a:cubicBezTo>
                    <a:pt x="1702" y="3025"/>
                    <a:pt x="1891" y="2930"/>
                    <a:pt x="2080" y="2899"/>
                  </a:cubicBezTo>
                  <a:lnTo>
                    <a:pt x="2175" y="2899"/>
                  </a:lnTo>
                  <a:lnTo>
                    <a:pt x="1765" y="1859"/>
                  </a:lnTo>
                  <a:cubicBezTo>
                    <a:pt x="2017" y="1670"/>
                    <a:pt x="2143" y="1387"/>
                    <a:pt x="2143" y="1072"/>
                  </a:cubicBezTo>
                  <a:cubicBezTo>
                    <a:pt x="2143" y="473"/>
                    <a:pt x="1671" y="0"/>
                    <a:pt x="1072"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47" name="Google Shape;9347;p96"/>
            <p:cNvSpPr/>
            <p:nvPr/>
          </p:nvSpPr>
          <p:spPr>
            <a:xfrm>
              <a:off x="-17877250" y="3801075"/>
              <a:ext cx="286725" cy="213850"/>
            </a:xfrm>
            <a:custGeom>
              <a:avLst/>
              <a:gdLst/>
              <a:ahLst/>
              <a:cxnLst/>
              <a:rect l="l" t="t" r="r" b="b"/>
              <a:pathLst>
                <a:path w="11469" h="8554" extrusionOk="0">
                  <a:moveTo>
                    <a:pt x="1765" y="1339"/>
                  </a:moveTo>
                  <a:cubicBezTo>
                    <a:pt x="1954" y="1339"/>
                    <a:pt x="2112" y="1496"/>
                    <a:pt x="2112" y="1717"/>
                  </a:cubicBezTo>
                  <a:cubicBezTo>
                    <a:pt x="2112" y="1906"/>
                    <a:pt x="1954" y="2063"/>
                    <a:pt x="1765" y="2063"/>
                  </a:cubicBezTo>
                  <a:cubicBezTo>
                    <a:pt x="1576" y="2063"/>
                    <a:pt x="1419" y="1906"/>
                    <a:pt x="1419" y="1717"/>
                  </a:cubicBezTo>
                  <a:cubicBezTo>
                    <a:pt x="1419" y="1496"/>
                    <a:pt x="1576" y="1339"/>
                    <a:pt x="1765" y="1339"/>
                  </a:cubicBezTo>
                  <a:close/>
                  <a:moveTo>
                    <a:pt x="1829" y="0"/>
                  </a:moveTo>
                  <a:cubicBezTo>
                    <a:pt x="913" y="0"/>
                    <a:pt x="1" y="710"/>
                    <a:pt x="1" y="1811"/>
                  </a:cubicBezTo>
                  <a:lnTo>
                    <a:pt x="1" y="5308"/>
                  </a:lnTo>
                  <a:cubicBezTo>
                    <a:pt x="1" y="7104"/>
                    <a:pt x="1450" y="8553"/>
                    <a:pt x="3214" y="8553"/>
                  </a:cubicBezTo>
                  <a:lnTo>
                    <a:pt x="11091" y="8553"/>
                  </a:lnTo>
                  <a:cubicBezTo>
                    <a:pt x="11311" y="8553"/>
                    <a:pt x="11469" y="8396"/>
                    <a:pt x="11469" y="8207"/>
                  </a:cubicBezTo>
                  <a:cubicBezTo>
                    <a:pt x="11411" y="8061"/>
                    <a:pt x="11325" y="7566"/>
                    <a:pt x="11338" y="7566"/>
                  </a:cubicBezTo>
                  <a:lnTo>
                    <a:pt x="11338" y="7566"/>
                  </a:lnTo>
                  <a:cubicBezTo>
                    <a:pt x="11338" y="7566"/>
                    <a:pt x="11338" y="7566"/>
                    <a:pt x="11338" y="7566"/>
                  </a:cubicBezTo>
                  <a:lnTo>
                    <a:pt x="11338" y="7566"/>
                  </a:lnTo>
                  <a:cubicBezTo>
                    <a:pt x="11340" y="7574"/>
                    <a:pt x="11341" y="7580"/>
                    <a:pt x="11342" y="7580"/>
                  </a:cubicBezTo>
                  <a:cubicBezTo>
                    <a:pt x="11343" y="7580"/>
                    <a:pt x="11343" y="7579"/>
                    <a:pt x="11343" y="7577"/>
                  </a:cubicBezTo>
                  <a:cubicBezTo>
                    <a:pt x="11333" y="7529"/>
                    <a:pt x="11329" y="7513"/>
                    <a:pt x="11329" y="7513"/>
                  </a:cubicBezTo>
                  <a:lnTo>
                    <a:pt x="11329" y="7513"/>
                  </a:lnTo>
                  <a:cubicBezTo>
                    <a:pt x="11328" y="7513"/>
                    <a:pt x="11330" y="7523"/>
                    <a:pt x="11332" y="7534"/>
                  </a:cubicBezTo>
                  <a:lnTo>
                    <a:pt x="11332" y="7534"/>
                  </a:lnTo>
                  <a:cubicBezTo>
                    <a:pt x="11201" y="7046"/>
                    <a:pt x="10923" y="6591"/>
                    <a:pt x="10555" y="6285"/>
                  </a:cubicBezTo>
                  <a:cubicBezTo>
                    <a:pt x="9893" y="6789"/>
                    <a:pt x="9043" y="7073"/>
                    <a:pt x="8192" y="7073"/>
                  </a:cubicBezTo>
                  <a:cubicBezTo>
                    <a:pt x="7090" y="7073"/>
                    <a:pt x="6050" y="6506"/>
                    <a:pt x="5514" y="5655"/>
                  </a:cubicBezTo>
                  <a:lnTo>
                    <a:pt x="5514" y="5592"/>
                  </a:lnTo>
                  <a:cubicBezTo>
                    <a:pt x="5483" y="5592"/>
                    <a:pt x="5420" y="5655"/>
                    <a:pt x="5388" y="5655"/>
                  </a:cubicBezTo>
                  <a:lnTo>
                    <a:pt x="4632" y="5655"/>
                  </a:lnTo>
                  <a:cubicBezTo>
                    <a:pt x="4065" y="5655"/>
                    <a:pt x="3592" y="5182"/>
                    <a:pt x="3592" y="4584"/>
                  </a:cubicBezTo>
                  <a:lnTo>
                    <a:pt x="3592" y="1748"/>
                  </a:lnTo>
                  <a:cubicBezTo>
                    <a:pt x="3592" y="1433"/>
                    <a:pt x="3498" y="1150"/>
                    <a:pt x="3340" y="929"/>
                  </a:cubicBezTo>
                  <a:cubicBezTo>
                    <a:pt x="2987" y="283"/>
                    <a:pt x="2407" y="0"/>
                    <a:pt x="1829"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48" name="Google Shape;9348;p96"/>
            <p:cNvSpPr/>
            <p:nvPr/>
          </p:nvSpPr>
          <p:spPr>
            <a:xfrm>
              <a:off x="-17783500" y="3763075"/>
              <a:ext cx="191400" cy="194350"/>
            </a:xfrm>
            <a:custGeom>
              <a:avLst/>
              <a:gdLst/>
              <a:ahLst/>
              <a:cxnLst/>
              <a:rect l="l" t="t" r="r" b="b"/>
              <a:pathLst>
                <a:path w="7656" h="7774" extrusionOk="0">
                  <a:moveTo>
                    <a:pt x="3368" y="1"/>
                  </a:moveTo>
                  <a:cubicBezTo>
                    <a:pt x="3223" y="1"/>
                    <a:pt x="3077" y="8"/>
                    <a:pt x="2930" y="23"/>
                  </a:cubicBezTo>
                  <a:cubicBezTo>
                    <a:pt x="1764" y="149"/>
                    <a:pt x="693" y="779"/>
                    <a:pt x="0" y="1725"/>
                  </a:cubicBezTo>
                  <a:cubicBezTo>
                    <a:pt x="315" y="2166"/>
                    <a:pt x="504" y="2670"/>
                    <a:pt x="504" y="3237"/>
                  </a:cubicBezTo>
                  <a:lnTo>
                    <a:pt x="504" y="6041"/>
                  </a:lnTo>
                  <a:cubicBezTo>
                    <a:pt x="504" y="6261"/>
                    <a:pt x="662" y="6419"/>
                    <a:pt x="851" y="6419"/>
                  </a:cubicBezTo>
                  <a:lnTo>
                    <a:pt x="1418" y="6419"/>
                  </a:lnTo>
                  <a:cubicBezTo>
                    <a:pt x="1418" y="6419"/>
                    <a:pt x="1418" y="6356"/>
                    <a:pt x="1386" y="6356"/>
                  </a:cubicBezTo>
                  <a:cubicBezTo>
                    <a:pt x="1260" y="6041"/>
                    <a:pt x="1197" y="5694"/>
                    <a:pt x="1197" y="5348"/>
                  </a:cubicBezTo>
                  <a:lnTo>
                    <a:pt x="1197" y="4749"/>
                  </a:lnTo>
                  <a:cubicBezTo>
                    <a:pt x="1197" y="3363"/>
                    <a:pt x="2268" y="2197"/>
                    <a:pt x="3560" y="2166"/>
                  </a:cubicBezTo>
                  <a:cubicBezTo>
                    <a:pt x="3634" y="2159"/>
                    <a:pt x="3707" y="2156"/>
                    <a:pt x="3779" y="2156"/>
                  </a:cubicBezTo>
                  <a:cubicBezTo>
                    <a:pt x="4417" y="2156"/>
                    <a:pt x="4997" y="2403"/>
                    <a:pt x="5450" y="2827"/>
                  </a:cubicBezTo>
                  <a:cubicBezTo>
                    <a:pt x="5986" y="3300"/>
                    <a:pt x="6238" y="3930"/>
                    <a:pt x="6238" y="4623"/>
                  </a:cubicBezTo>
                  <a:lnTo>
                    <a:pt x="6238" y="5001"/>
                  </a:lnTo>
                  <a:cubicBezTo>
                    <a:pt x="6238" y="5789"/>
                    <a:pt x="5639" y="6419"/>
                    <a:pt x="4852" y="6419"/>
                  </a:cubicBezTo>
                  <a:cubicBezTo>
                    <a:pt x="4064" y="6419"/>
                    <a:pt x="3371" y="5789"/>
                    <a:pt x="3371" y="5001"/>
                  </a:cubicBezTo>
                  <a:lnTo>
                    <a:pt x="3371" y="4623"/>
                  </a:lnTo>
                  <a:cubicBezTo>
                    <a:pt x="3371" y="4434"/>
                    <a:pt x="3529" y="4276"/>
                    <a:pt x="3749" y="4276"/>
                  </a:cubicBezTo>
                  <a:cubicBezTo>
                    <a:pt x="3938" y="4276"/>
                    <a:pt x="4096" y="4434"/>
                    <a:pt x="4096" y="4623"/>
                  </a:cubicBezTo>
                  <a:lnTo>
                    <a:pt x="4096" y="5001"/>
                  </a:lnTo>
                  <a:cubicBezTo>
                    <a:pt x="4096" y="5379"/>
                    <a:pt x="4442" y="5694"/>
                    <a:pt x="4852" y="5694"/>
                  </a:cubicBezTo>
                  <a:cubicBezTo>
                    <a:pt x="5230" y="5694"/>
                    <a:pt x="5545" y="5379"/>
                    <a:pt x="5545" y="5001"/>
                  </a:cubicBezTo>
                  <a:lnTo>
                    <a:pt x="5545" y="4623"/>
                  </a:lnTo>
                  <a:cubicBezTo>
                    <a:pt x="5545" y="4119"/>
                    <a:pt x="5356" y="3678"/>
                    <a:pt x="5009" y="3331"/>
                  </a:cubicBezTo>
                  <a:cubicBezTo>
                    <a:pt x="4631" y="2985"/>
                    <a:pt x="4127" y="2827"/>
                    <a:pt x="3655" y="2827"/>
                  </a:cubicBezTo>
                  <a:cubicBezTo>
                    <a:pt x="2709" y="2859"/>
                    <a:pt x="1953" y="3741"/>
                    <a:pt x="1953" y="4717"/>
                  </a:cubicBezTo>
                  <a:lnTo>
                    <a:pt x="1953" y="5316"/>
                  </a:lnTo>
                  <a:cubicBezTo>
                    <a:pt x="1953" y="5946"/>
                    <a:pt x="2205" y="6576"/>
                    <a:pt x="2583" y="6954"/>
                  </a:cubicBezTo>
                  <a:cubicBezTo>
                    <a:pt x="3056" y="7458"/>
                    <a:pt x="3749" y="7773"/>
                    <a:pt x="4474" y="7773"/>
                  </a:cubicBezTo>
                  <a:cubicBezTo>
                    <a:pt x="5104" y="7773"/>
                    <a:pt x="5702" y="7584"/>
                    <a:pt x="6175" y="7269"/>
                  </a:cubicBezTo>
                  <a:cubicBezTo>
                    <a:pt x="7089" y="6734"/>
                    <a:pt x="7656" y="5726"/>
                    <a:pt x="7656" y="4560"/>
                  </a:cubicBezTo>
                  <a:lnTo>
                    <a:pt x="7656" y="4213"/>
                  </a:lnTo>
                  <a:cubicBezTo>
                    <a:pt x="7656" y="3111"/>
                    <a:pt x="7152" y="1914"/>
                    <a:pt x="6238" y="1126"/>
                  </a:cubicBezTo>
                  <a:cubicBezTo>
                    <a:pt x="5461" y="405"/>
                    <a:pt x="4440" y="1"/>
                    <a:pt x="3368"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49" name="Google Shape;9349;p96"/>
            <p:cNvSpPr/>
            <p:nvPr/>
          </p:nvSpPr>
          <p:spPr>
            <a:xfrm>
              <a:off x="-17825250" y="3710075"/>
              <a:ext cx="54375" cy="76425"/>
            </a:xfrm>
            <a:custGeom>
              <a:avLst/>
              <a:gdLst/>
              <a:ahLst/>
              <a:cxnLst/>
              <a:rect l="l" t="t" r="r" b="b"/>
              <a:pathLst>
                <a:path w="2175" h="3057" extrusionOk="0">
                  <a:moveTo>
                    <a:pt x="1103" y="1"/>
                  </a:moveTo>
                  <a:cubicBezTo>
                    <a:pt x="504" y="1"/>
                    <a:pt x="32" y="474"/>
                    <a:pt x="32" y="1041"/>
                  </a:cubicBezTo>
                  <a:cubicBezTo>
                    <a:pt x="32" y="1356"/>
                    <a:pt x="189" y="1639"/>
                    <a:pt x="410" y="1828"/>
                  </a:cubicBezTo>
                  <a:lnTo>
                    <a:pt x="0" y="2868"/>
                  </a:lnTo>
                  <a:cubicBezTo>
                    <a:pt x="252" y="2899"/>
                    <a:pt x="473" y="2931"/>
                    <a:pt x="662" y="3057"/>
                  </a:cubicBezTo>
                  <a:lnTo>
                    <a:pt x="1071" y="2112"/>
                  </a:lnTo>
                  <a:lnTo>
                    <a:pt x="1103" y="2112"/>
                  </a:lnTo>
                  <a:cubicBezTo>
                    <a:pt x="1702" y="2112"/>
                    <a:pt x="2174" y="1639"/>
                    <a:pt x="2174" y="1041"/>
                  </a:cubicBezTo>
                  <a:cubicBezTo>
                    <a:pt x="2174" y="474"/>
                    <a:pt x="1702" y="1"/>
                    <a:pt x="1103"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350" name="Google Shape;9350;p96"/>
          <p:cNvGrpSpPr/>
          <p:nvPr/>
        </p:nvGrpSpPr>
        <p:grpSpPr>
          <a:xfrm>
            <a:off x="7661993" y="3727582"/>
            <a:ext cx="527723" cy="602204"/>
            <a:chOff x="-17878025" y="4082625"/>
            <a:chExt cx="267825" cy="305625"/>
          </a:xfrm>
        </p:grpSpPr>
        <p:sp>
          <p:nvSpPr>
            <p:cNvPr id="9351" name="Google Shape;9351;p96"/>
            <p:cNvSpPr/>
            <p:nvPr/>
          </p:nvSpPr>
          <p:spPr>
            <a:xfrm>
              <a:off x="-17660650" y="4191325"/>
              <a:ext cx="50450" cy="52000"/>
            </a:xfrm>
            <a:custGeom>
              <a:avLst/>
              <a:gdLst/>
              <a:ahLst/>
              <a:cxnLst/>
              <a:rect l="l" t="t" r="r" b="b"/>
              <a:pathLst>
                <a:path w="2018" h="2080" extrusionOk="0">
                  <a:moveTo>
                    <a:pt x="946" y="0"/>
                  </a:moveTo>
                  <a:cubicBezTo>
                    <a:pt x="599" y="0"/>
                    <a:pt x="284" y="126"/>
                    <a:pt x="1" y="284"/>
                  </a:cubicBezTo>
                  <a:cubicBezTo>
                    <a:pt x="316" y="788"/>
                    <a:pt x="505" y="1418"/>
                    <a:pt x="536" y="2080"/>
                  </a:cubicBezTo>
                  <a:cubicBezTo>
                    <a:pt x="1387" y="1922"/>
                    <a:pt x="2017" y="1229"/>
                    <a:pt x="2017" y="347"/>
                  </a:cubicBezTo>
                  <a:cubicBezTo>
                    <a:pt x="2017" y="158"/>
                    <a:pt x="1860" y="0"/>
                    <a:pt x="1639"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52" name="Google Shape;9352;p96"/>
            <p:cNvSpPr/>
            <p:nvPr/>
          </p:nvSpPr>
          <p:spPr>
            <a:xfrm>
              <a:off x="-17716575" y="4084200"/>
              <a:ext cx="88250" cy="103200"/>
            </a:xfrm>
            <a:custGeom>
              <a:avLst/>
              <a:gdLst/>
              <a:ahLst/>
              <a:cxnLst/>
              <a:rect l="l" t="t" r="r" b="b"/>
              <a:pathLst>
                <a:path w="3530" h="4128" extrusionOk="0">
                  <a:moveTo>
                    <a:pt x="3183" y="1"/>
                  </a:moveTo>
                  <a:cubicBezTo>
                    <a:pt x="2994" y="1"/>
                    <a:pt x="2836" y="158"/>
                    <a:pt x="2836" y="347"/>
                  </a:cubicBezTo>
                  <a:lnTo>
                    <a:pt x="2836" y="1040"/>
                  </a:lnTo>
                  <a:cubicBezTo>
                    <a:pt x="2836" y="1261"/>
                    <a:pt x="2679" y="1418"/>
                    <a:pt x="2458" y="1418"/>
                  </a:cubicBezTo>
                  <a:lnTo>
                    <a:pt x="2112" y="1418"/>
                  </a:lnTo>
                  <a:lnTo>
                    <a:pt x="2112" y="1040"/>
                  </a:lnTo>
                  <a:cubicBezTo>
                    <a:pt x="2112" y="851"/>
                    <a:pt x="1954" y="694"/>
                    <a:pt x="1765" y="694"/>
                  </a:cubicBezTo>
                  <a:cubicBezTo>
                    <a:pt x="1576" y="694"/>
                    <a:pt x="1419" y="851"/>
                    <a:pt x="1419" y="1040"/>
                  </a:cubicBezTo>
                  <a:lnTo>
                    <a:pt x="1419" y="2112"/>
                  </a:lnTo>
                  <a:lnTo>
                    <a:pt x="1041" y="2112"/>
                  </a:lnTo>
                  <a:cubicBezTo>
                    <a:pt x="852" y="2112"/>
                    <a:pt x="694" y="1954"/>
                    <a:pt x="694" y="1765"/>
                  </a:cubicBezTo>
                  <a:lnTo>
                    <a:pt x="694" y="1040"/>
                  </a:lnTo>
                  <a:cubicBezTo>
                    <a:pt x="694" y="851"/>
                    <a:pt x="537" y="694"/>
                    <a:pt x="347" y="694"/>
                  </a:cubicBezTo>
                  <a:cubicBezTo>
                    <a:pt x="158" y="694"/>
                    <a:pt x="1" y="851"/>
                    <a:pt x="1" y="1040"/>
                  </a:cubicBezTo>
                  <a:lnTo>
                    <a:pt x="1" y="1765"/>
                  </a:lnTo>
                  <a:cubicBezTo>
                    <a:pt x="1" y="2364"/>
                    <a:pt x="474" y="2836"/>
                    <a:pt x="1041" y="2836"/>
                  </a:cubicBezTo>
                  <a:lnTo>
                    <a:pt x="1419" y="2836"/>
                  </a:lnTo>
                  <a:lnTo>
                    <a:pt x="1419" y="3466"/>
                  </a:lnTo>
                  <a:cubicBezTo>
                    <a:pt x="1419" y="3498"/>
                    <a:pt x="1356" y="3529"/>
                    <a:pt x="1356" y="3624"/>
                  </a:cubicBezTo>
                  <a:cubicBezTo>
                    <a:pt x="1576" y="3781"/>
                    <a:pt x="1734" y="3939"/>
                    <a:pt x="1923" y="4128"/>
                  </a:cubicBezTo>
                  <a:cubicBezTo>
                    <a:pt x="2049" y="3939"/>
                    <a:pt x="2143" y="3718"/>
                    <a:pt x="2143" y="3498"/>
                  </a:cubicBezTo>
                  <a:lnTo>
                    <a:pt x="2143" y="2112"/>
                  </a:lnTo>
                  <a:lnTo>
                    <a:pt x="2521" y="2112"/>
                  </a:lnTo>
                  <a:cubicBezTo>
                    <a:pt x="3057" y="2112"/>
                    <a:pt x="3529" y="1639"/>
                    <a:pt x="3529" y="1040"/>
                  </a:cubicBezTo>
                  <a:lnTo>
                    <a:pt x="3529" y="347"/>
                  </a:lnTo>
                  <a:cubicBezTo>
                    <a:pt x="3529" y="158"/>
                    <a:pt x="3372" y="1"/>
                    <a:pt x="3183"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53" name="Google Shape;9353;p96"/>
            <p:cNvSpPr/>
            <p:nvPr/>
          </p:nvSpPr>
          <p:spPr>
            <a:xfrm>
              <a:off x="-17860700" y="4082625"/>
              <a:ext cx="90600" cy="104000"/>
            </a:xfrm>
            <a:custGeom>
              <a:avLst/>
              <a:gdLst/>
              <a:ahLst/>
              <a:cxnLst/>
              <a:rect l="l" t="t" r="r" b="b"/>
              <a:pathLst>
                <a:path w="3624" h="4160" extrusionOk="0">
                  <a:moveTo>
                    <a:pt x="442" y="1"/>
                  </a:moveTo>
                  <a:cubicBezTo>
                    <a:pt x="253" y="1"/>
                    <a:pt x="95" y="158"/>
                    <a:pt x="95" y="379"/>
                  </a:cubicBezTo>
                  <a:lnTo>
                    <a:pt x="95" y="1072"/>
                  </a:lnTo>
                  <a:cubicBezTo>
                    <a:pt x="1" y="1702"/>
                    <a:pt x="505" y="2175"/>
                    <a:pt x="1103" y="2175"/>
                  </a:cubicBezTo>
                  <a:lnTo>
                    <a:pt x="1450" y="2175"/>
                  </a:lnTo>
                  <a:lnTo>
                    <a:pt x="1450" y="3529"/>
                  </a:lnTo>
                  <a:cubicBezTo>
                    <a:pt x="1450" y="3750"/>
                    <a:pt x="1544" y="4002"/>
                    <a:pt x="1702" y="4159"/>
                  </a:cubicBezTo>
                  <a:cubicBezTo>
                    <a:pt x="1859" y="3939"/>
                    <a:pt x="2048" y="3781"/>
                    <a:pt x="2237" y="3624"/>
                  </a:cubicBezTo>
                  <a:cubicBezTo>
                    <a:pt x="2206" y="3592"/>
                    <a:pt x="2206" y="3561"/>
                    <a:pt x="2206" y="3466"/>
                  </a:cubicBezTo>
                  <a:lnTo>
                    <a:pt x="2206" y="2836"/>
                  </a:lnTo>
                  <a:lnTo>
                    <a:pt x="2584" y="2836"/>
                  </a:lnTo>
                  <a:cubicBezTo>
                    <a:pt x="3151" y="2836"/>
                    <a:pt x="3624" y="2364"/>
                    <a:pt x="3624" y="1797"/>
                  </a:cubicBezTo>
                  <a:lnTo>
                    <a:pt x="3624" y="1072"/>
                  </a:lnTo>
                  <a:cubicBezTo>
                    <a:pt x="3624" y="883"/>
                    <a:pt x="3466" y="725"/>
                    <a:pt x="3277" y="725"/>
                  </a:cubicBezTo>
                  <a:cubicBezTo>
                    <a:pt x="3088" y="725"/>
                    <a:pt x="2930" y="883"/>
                    <a:pt x="2930" y="1072"/>
                  </a:cubicBezTo>
                  <a:lnTo>
                    <a:pt x="2930" y="1797"/>
                  </a:lnTo>
                  <a:cubicBezTo>
                    <a:pt x="2930" y="1986"/>
                    <a:pt x="2773" y="2143"/>
                    <a:pt x="2552" y="2143"/>
                  </a:cubicBezTo>
                  <a:lnTo>
                    <a:pt x="2206" y="2143"/>
                  </a:lnTo>
                  <a:lnTo>
                    <a:pt x="2206" y="1072"/>
                  </a:lnTo>
                  <a:cubicBezTo>
                    <a:pt x="2206" y="883"/>
                    <a:pt x="2048" y="725"/>
                    <a:pt x="1859" y="725"/>
                  </a:cubicBezTo>
                  <a:cubicBezTo>
                    <a:pt x="1670" y="725"/>
                    <a:pt x="1513" y="883"/>
                    <a:pt x="1513" y="1072"/>
                  </a:cubicBezTo>
                  <a:lnTo>
                    <a:pt x="1513" y="1418"/>
                  </a:lnTo>
                  <a:lnTo>
                    <a:pt x="1135" y="1418"/>
                  </a:lnTo>
                  <a:cubicBezTo>
                    <a:pt x="946" y="1418"/>
                    <a:pt x="788" y="1261"/>
                    <a:pt x="788" y="1072"/>
                  </a:cubicBezTo>
                  <a:lnTo>
                    <a:pt x="788" y="379"/>
                  </a:lnTo>
                  <a:cubicBezTo>
                    <a:pt x="788" y="158"/>
                    <a:pt x="631" y="1"/>
                    <a:pt x="442"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54" name="Google Shape;9354;p96"/>
            <p:cNvSpPr/>
            <p:nvPr/>
          </p:nvSpPr>
          <p:spPr>
            <a:xfrm>
              <a:off x="-17752000" y="4281300"/>
              <a:ext cx="16550" cy="16375"/>
            </a:xfrm>
            <a:custGeom>
              <a:avLst/>
              <a:gdLst/>
              <a:ahLst/>
              <a:cxnLst/>
              <a:rect l="l" t="t" r="r" b="b"/>
              <a:pathLst>
                <a:path w="662" h="655" extrusionOk="0">
                  <a:moveTo>
                    <a:pt x="319" y="1"/>
                  </a:moveTo>
                  <a:cubicBezTo>
                    <a:pt x="173" y="1"/>
                    <a:pt x="32" y="72"/>
                    <a:pt x="0" y="213"/>
                  </a:cubicBezTo>
                  <a:lnTo>
                    <a:pt x="347" y="655"/>
                  </a:lnTo>
                  <a:lnTo>
                    <a:pt x="662" y="213"/>
                  </a:lnTo>
                  <a:cubicBezTo>
                    <a:pt x="615" y="72"/>
                    <a:pt x="465" y="1"/>
                    <a:pt x="31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55" name="Google Shape;9355;p96"/>
            <p:cNvSpPr/>
            <p:nvPr/>
          </p:nvSpPr>
          <p:spPr>
            <a:xfrm>
              <a:off x="-17825250" y="4173200"/>
              <a:ext cx="161475" cy="161500"/>
            </a:xfrm>
            <a:custGeom>
              <a:avLst/>
              <a:gdLst/>
              <a:ahLst/>
              <a:cxnLst/>
              <a:rect l="l" t="t" r="r" b="b"/>
              <a:pathLst>
                <a:path w="6459" h="6460" extrusionOk="0">
                  <a:moveTo>
                    <a:pt x="1828" y="2175"/>
                  </a:moveTo>
                  <a:cubicBezTo>
                    <a:pt x="2017" y="2175"/>
                    <a:pt x="2174" y="2332"/>
                    <a:pt x="2174" y="2521"/>
                  </a:cubicBezTo>
                  <a:cubicBezTo>
                    <a:pt x="2174" y="2742"/>
                    <a:pt x="2017" y="2899"/>
                    <a:pt x="1828" y="2899"/>
                  </a:cubicBezTo>
                  <a:cubicBezTo>
                    <a:pt x="1607" y="2899"/>
                    <a:pt x="1449" y="2742"/>
                    <a:pt x="1449" y="2521"/>
                  </a:cubicBezTo>
                  <a:cubicBezTo>
                    <a:pt x="1449" y="2332"/>
                    <a:pt x="1607" y="2175"/>
                    <a:pt x="1828" y="2175"/>
                  </a:cubicBezTo>
                  <a:close/>
                  <a:moveTo>
                    <a:pt x="4663" y="2175"/>
                  </a:moveTo>
                  <a:cubicBezTo>
                    <a:pt x="4852" y="2175"/>
                    <a:pt x="5010" y="2332"/>
                    <a:pt x="5010" y="2521"/>
                  </a:cubicBezTo>
                  <a:cubicBezTo>
                    <a:pt x="5041" y="2742"/>
                    <a:pt x="4852" y="2899"/>
                    <a:pt x="4663" y="2899"/>
                  </a:cubicBezTo>
                  <a:cubicBezTo>
                    <a:pt x="4442" y="2899"/>
                    <a:pt x="4285" y="2742"/>
                    <a:pt x="4285" y="2521"/>
                  </a:cubicBezTo>
                  <a:cubicBezTo>
                    <a:pt x="4285" y="2332"/>
                    <a:pt x="4442" y="2175"/>
                    <a:pt x="4663" y="2175"/>
                  </a:cubicBezTo>
                  <a:close/>
                  <a:moveTo>
                    <a:pt x="3245" y="1"/>
                  </a:moveTo>
                  <a:cubicBezTo>
                    <a:pt x="1260" y="1"/>
                    <a:pt x="0" y="1229"/>
                    <a:pt x="0" y="3246"/>
                  </a:cubicBezTo>
                  <a:cubicBezTo>
                    <a:pt x="0" y="4348"/>
                    <a:pt x="410" y="5546"/>
                    <a:pt x="1040" y="6459"/>
                  </a:cubicBezTo>
                  <a:lnTo>
                    <a:pt x="1229" y="5325"/>
                  </a:lnTo>
                  <a:cubicBezTo>
                    <a:pt x="1386" y="4348"/>
                    <a:pt x="2237" y="3624"/>
                    <a:pt x="3245" y="3624"/>
                  </a:cubicBezTo>
                  <a:cubicBezTo>
                    <a:pt x="4222" y="3624"/>
                    <a:pt x="5073" y="4348"/>
                    <a:pt x="5230" y="5325"/>
                  </a:cubicBezTo>
                  <a:lnTo>
                    <a:pt x="5451" y="6459"/>
                  </a:lnTo>
                  <a:cubicBezTo>
                    <a:pt x="6081" y="5546"/>
                    <a:pt x="6459" y="4348"/>
                    <a:pt x="6459" y="3246"/>
                  </a:cubicBezTo>
                  <a:cubicBezTo>
                    <a:pt x="6459" y="1229"/>
                    <a:pt x="5230" y="1"/>
                    <a:pt x="324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56" name="Google Shape;9356;p96"/>
            <p:cNvSpPr/>
            <p:nvPr/>
          </p:nvSpPr>
          <p:spPr>
            <a:xfrm>
              <a:off x="-17787450" y="4293725"/>
              <a:ext cx="84300" cy="94525"/>
            </a:xfrm>
            <a:custGeom>
              <a:avLst/>
              <a:gdLst/>
              <a:ahLst/>
              <a:cxnLst/>
              <a:rect l="l" t="t" r="r" b="b"/>
              <a:pathLst>
                <a:path w="3372" h="3781" extrusionOk="0">
                  <a:moveTo>
                    <a:pt x="662" y="0"/>
                  </a:moveTo>
                  <a:cubicBezTo>
                    <a:pt x="536" y="158"/>
                    <a:pt x="442" y="378"/>
                    <a:pt x="379" y="599"/>
                  </a:cubicBezTo>
                  <a:lnTo>
                    <a:pt x="32" y="2741"/>
                  </a:lnTo>
                  <a:cubicBezTo>
                    <a:pt x="0" y="2961"/>
                    <a:pt x="63" y="3182"/>
                    <a:pt x="221" y="3308"/>
                  </a:cubicBezTo>
                  <a:cubicBezTo>
                    <a:pt x="631" y="3623"/>
                    <a:pt x="1072" y="3781"/>
                    <a:pt x="1544" y="3781"/>
                  </a:cubicBezTo>
                  <a:lnTo>
                    <a:pt x="1859" y="3781"/>
                  </a:lnTo>
                  <a:cubicBezTo>
                    <a:pt x="2332" y="3781"/>
                    <a:pt x="2804" y="3623"/>
                    <a:pt x="3182" y="3308"/>
                  </a:cubicBezTo>
                  <a:cubicBezTo>
                    <a:pt x="3340" y="3182"/>
                    <a:pt x="3372" y="2993"/>
                    <a:pt x="3372" y="2772"/>
                  </a:cubicBezTo>
                  <a:lnTo>
                    <a:pt x="3025" y="630"/>
                  </a:lnTo>
                  <a:cubicBezTo>
                    <a:pt x="3025" y="347"/>
                    <a:pt x="2899" y="158"/>
                    <a:pt x="2773" y="0"/>
                  </a:cubicBezTo>
                  <a:cubicBezTo>
                    <a:pt x="2773" y="32"/>
                    <a:pt x="2741" y="32"/>
                    <a:pt x="2741" y="63"/>
                  </a:cubicBezTo>
                  <a:lnTo>
                    <a:pt x="2111" y="851"/>
                  </a:lnTo>
                  <a:lnTo>
                    <a:pt x="2111" y="1134"/>
                  </a:lnTo>
                  <a:lnTo>
                    <a:pt x="2710" y="1733"/>
                  </a:lnTo>
                  <a:cubicBezTo>
                    <a:pt x="2867" y="1890"/>
                    <a:pt x="2867" y="2079"/>
                    <a:pt x="2710" y="2237"/>
                  </a:cubicBezTo>
                  <a:cubicBezTo>
                    <a:pt x="2631" y="2316"/>
                    <a:pt x="2545" y="2355"/>
                    <a:pt x="2458" y="2355"/>
                  </a:cubicBezTo>
                  <a:cubicBezTo>
                    <a:pt x="2371" y="2355"/>
                    <a:pt x="2285" y="2316"/>
                    <a:pt x="2206" y="2237"/>
                  </a:cubicBezTo>
                  <a:lnTo>
                    <a:pt x="1733" y="1764"/>
                  </a:lnTo>
                  <a:lnTo>
                    <a:pt x="1261" y="2237"/>
                  </a:lnTo>
                  <a:cubicBezTo>
                    <a:pt x="1182" y="2316"/>
                    <a:pt x="1087" y="2355"/>
                    <a:pt x="997" y="2355"/>
                  </a:cubicBezTo>
                  <a:cubicBezTo>
                    <a:pt x="906" y="2355"/>
                    <a:pt x="820" y="2316"/>
                    <a:pt x="757" y="2237"/>
                  </a:cubicBezTo>
                  <a:cubicBezTo>
                    <a:pt x="568" y="2079"/>
                    <a:pt x="568" y="1890"/>
                    <a:pt x="757" y="1733"/>
                  </a:cubicBezTo>
                  <a:lnTo>
                    <a:pt x="1324" y="1134"/>
                  </a:lnTo>
                  <a:lnTo>
                    <a:pt x="1324" y="851"/>
                  </a:lnTo>
                  <a:lnTo>
                    <a:pt x="694" y="63"/>
                  </a:lnTo>
                  <a:cubicBezTo>
                    <a:pt x="694" y="32"/>
                    <a:pt x="662" y="32"/>
                    <a:pt x="662"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57" name="Google Shape;9357;p96"/>
            <p:cNvSpPr/>
            <p:nvPr/>
          </p:nvSpPr>
          <p:spPr>
            <a:xfrm>
              <a:off x="-17878025" y="4191325"/>
              <a:ext cx="49650" cy="52000"/>
            </a:xfrm>
            <a:custGeom>
              <a:avLst/>
              <a:gdLst/>
              <a:ahLst/>
              <a:cxnLst/>
              <a:rect l="l" t="t" r="r" b="b"/>
              <a:pathLst>
                <a:path w="1986" h="2080" extrusionOk="0">
                  <a:moveTo>
                    <a:pt x="347" y="0"/>
                  </a:moveTo>
                  <a:cubicBezTo>
                    <a:pt x="158" y="0"/>
                    <a:pt x="0" y="158"/>
                    <a:pt x="0" y="347"/>
                  </a:cubicBezTo>
                  <a:cubicBezTo>
                    <a:pt x="0" y="1229"/>
                    <a:pt x="631" y="1954"/>
                    <a:pt x="1450" y="2080"/>
                  </a:cubicBezTo>
                  <a:cubicBezTo>
                    <a:pt x="1481" y="1355"/>
                    <a:pt x="1670" y="788"/>
                    <a:pt x="1985" y="252"/>
                  </a:cubicBezTo>
                  <a:cubicBezTo>
                    <a:pt x="1733" y="95"/>
                    <a:pt x="1418" y="0"/>
                    <a:pt x="104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358" name="Google Shape;9358;p96"/>
          <p:cNvGrpSpPr/>
          <p:nvPr/>
        </p:nvGrpSpPr>
        <p:grpSpPr>
          <a:xfrm>
            <a:off x="3853851" y="4473353"/>
            <a:ext cx="600676" cy="564963"/>
            <a:chOff x="-16044450" y="3317850"/>
            <a:chExt cx="304850" cy="286725"/>
          </a:xfrm>
        </p:grpSpPr>
        <p:sp>
          <p:nvSpPr>
            <p:cNvPr id="9359" name="Google Shape;9359;p96"/>
            <p:cNvSpPr/>
            <p:nvPr/>
          </p:nvSpPr>
          <p:spPr>
            <a:xfrm>
              <a:off x="-15873525" y="3317850"/>
              <a:ext cx="133925" cy="115025"/>
            </a:xfrm>
            <a:custGeom>
              <a:avLst/>
              <a:gdLst/>
              <a:ahLst/>
              <a:cxnLst/>
              <a:rect l="l" t="t" r="r" b="b"/>
              <a:pathLst>
                <a:path w="5357" h="4601" extrusionOk="0">
                  <a:moveTo>
                    <a:pt x="2458" y="1"/>
                  </a:moveTo>
                  <a:cubicBezTo>
                    <a:pt x="1418" y="1"/>
                    <a:pt x="473" y="599"/>
                    <a:pt x="1" y="1513"/>
                  </a:cubicBezTo>
                  <a:cubicBezTo>
                    <a:pt x="1670" y="1765"/>
                    <a:pt x="3088" y="3025"/>
                    <a:pt x="3876" y="4600"/>
                  </a:cubicBezTo>
                  <a:cubicBezTo>
                    <a:pt x="3939" y="4159"/>
                    <a:pt x="3876" y="3718"/>
                    <a:pt x="3718" y="3277"/>
                  </a:cubicBezTo>
                  <a:lnTo>
                    <a:pt x="3718" y="3277"/>
                  </a:lnTo>
                  <a:cubicBezTo>
                    <a:pt x="4002" y="3466"/>
                    <a:pt x="4254" y="3750"/>
                    <a:pt x="4443" y="4096"/>
                  </a:cubicBezTo>
                  <a:cubicBezTo>
                    <a:pt x="4506" y="4222"/>
                    <a:pt x="4632" y="4285"/>
                    <a:pt x="4758" y="4285"/>
                  </a:cubicBezTo>
                  <a:cubicBezTo>
                    <a:pt x="4884" y="4285"/>
                    <a:pt x="5010" y="4222"/>
                    <a:pt x="5073" y="4096"/>
                  </a:cubicBezTo>
                  <a:cubicBezTo>
                    <a:pt x="5262" y="3718"/>
                    <a:pt x="5356" y="3309"/>
                    <a:pt x="5356" y="2868"/>
                  </a:cubicBezTo>
                  <a:cubicBezTo>
                    <a:pt x="5293" y="1292"/>
                    <a:pt x="4033" y="1"/>
                    <a:pt x="2458"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60" name="Google Shape;9360;p96"/>
            <p:cNvSpPr/>
            <p:nvPr/>
          </p:nvSpPr>
          <p:spPr>
            <a:xfrm>
              <a:off x="-15915275" y="3459625"/>
              <a:ext cx="44125" cy="54375"/>
            </a:xfrm>
            <a:custGeom>
              <a:avLst/>
              <a:gdLst/>
              <a:ahLst/>
              <a:cxnLst/>
              <a:rect l="l" t="t" r="r" b="b"/>
              <a:pathLst>
                <a:path w="1765" h="2175" extrusionOk="0">
                  <a:moveTo>
                    <a:pt x="883" y="0"/>
                  </a:moveTo>
                  <a:cubicBezTo>
                    <a:pt x="631" y="0"/>
                    <a:pt x="410" y="158"/>
                    <a:pt x="316" y="441"/>
                  </a:cubicBezTo>
                  <a:lnTo>
                    <a:pt x="32" y="1450"/>
                  </a:lnTo>
                  <a:cubicBezTo>
                    <a:pt x="1" y="1859"/>
                    <a:pt x="284" y="2174"/>
                    <a:pt x="631" y="2174"/>
                  </a:cubicBezTo>
                  <a:lnTo>
                    <a:pt x="1135" y="2174"/>
                  </a:lnTo>
                  <a:cubicBezTo>
                    <a:pt x="1513" y="2174"/>
                    <a:pt x="1765" y="1828"/>
                    <a:pt x="1702" y="1450"/>
                  </a:cubicBezTo>
                  <a:lnTo>
                    <a:pt x="1419" y="441"/>
                  </a:lnTo>
                  <a:cubicBezTo>
                    <a:pt x="1355" y="189"/>
                    <a:pt x="1135" y="0"/>
                    <a:pt x="883"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61" name="Google Shape;9361;p96"/>
            <p:cNvSpPr/>
            <p:nvPr/>
          </p:nvSpPr>
          <p:spPr>
            <a:xfrm>
              <a:off x="-16009000" y="3372200"/>
              <a:ext cx="232375" cy="232375"/>
            </a:xfrm>
            <a:custGeom>
              <a:avLst/>
              <a:gdLst/>
              <a:ahLst/>
              <a:cxnLst/>
              <a:rect l="l" t="t" r="r" b="b"/>
              <a:pathLst>
                <a:path w="9295" h="9295" extrusionOk="0">
                  <a:moveTo>
                    <a:pt x="2490" y="3592"/>
                  </a:moveTo>
                  <a:cubicBezTo>
                    <a:pt x="2679" y="3592"/>
                    <a:pt x="2836" y="3749"/>
                    <a:pt x="2836" y="3938"/>
                  </a:cubicBezTo>
                  <a:cubicBezTo>
                    <a:pt x="2836" y="4128"/>
                    <a:pt x="2679" y="4285"/>
                    <a:pt x="2490" y="4285"/>
                  </a:cubicBezTo>
                  <a:cubicBezTo>
                    <a:pt x="2301" y="4285"/>
                    <a:pt x="2143" y="4128"/>
                    <a:pt x="2143" y="3938"/>
                  </a:cubicBezTo>
                  <a:cubicBezTo>
                    <a:pt x="2143" y="3749"/>
                    <a:pt x="2301" y="3592"/>
                    <a:pt x="2490" y="3592"/>
                  </a:cubicBezTo>
                  <a:close/>
                  <a:moveTo>
                    <a:pt x="6774" y="3592"/>
                  </a:moveTo>
                  <a:cubicBezTo>
                    <a:pt x="6995" y="3592"/>
                    <a:pt x="7152" y="3749"/>
                    <a:pt x="7152" y="3938"/>
                  </a:cubicBezTo>
                  <a:cubicBezTo>
                    <a:pt x="7152" y="4128"/>
                    <a:pt x="6995" y="4285"/>
                    <a:pt x="6774" y="4285"/>
                  </a:cubicBezTo>
                  <a:cubicBezTo>
                    <a:pt x="6585" y="4285"/>
                    <a:pt x="6428" y="4128"/>
                    <a:pt x="6428" y="3938"/>
                  </a:cubicBezTo>
                  <a:cubicBezTo>
                    <a:pt x="6428" y="3749"/>
                    <a:pt x="6585" y="3592"/>
                    <a:pt x="6774" y="3592"/>
                  </a:cubicBezTo>
                  <a:close/>
                  <a:moveTo>
                    <a:pt x="4663" y="2867"/>
                  </a:moveTo>
                  <a:cubicBezTo>
                    <a:pt x="5262" y="2867"/>
                    <a:pt x="5766" y="3277"/>
                    <a:pt x="5892" y="3812"/>
                  </a:cubicBezTo>
                  <a:lnTo>
                    <a:pt x="6144" y="4852"/>
                  </a:lnTo>
                  <a:cubicBezTo>
                    <a:pt x="6365" y="5640"/>
                    <a:pt x="5766" y="6427"/>
                    <a:pt x="4947" y="6427"/>
                  </a:cubicBezTo>
                  <a:lnTo>
                    <a:pt x="4411" y="6427"/>
                  </a:lnTo>
                  <a:cubicBezTo>
                    <a:pt x="3561" y="6427"/>
                    <a:pt x="2962" y="5640"/>
                    <a:pt x="3151" y="4852"/>
                  </a:cubicBezTo>
                  <a:lnTo>
                    <a:pt x="3435" y="3812"/>
                  </a:lnTo>
                  <a:cubicBezTo>
                    <a:pt x="3592" y="3277"/>
                    <a:pt x="4065" y="2867"/>
                    <a:pt x="4663" y="2867"/>
                  </a:cubicBezTo>
                  <a:close/>
                  <a:moveTo>
                    <a:pt x="6090" y="6899"/>
                  </a:moveTo>
                  <a:cubicBezTo>
                    <a:pt x="6239" y="6899"/>
                    <a:pt x="6379" y="7007"/>
                    <a:pt x="6428" y="7152"/>
                  </a:cubicBezTo>
                  <a:cubicBezTo>
                    <a:pt x="6459" y="7373"/>
                    <a:pt x="6396" y="7562"/>
                    <a:pt x="6207" y="7593"/>
                  </a:cubicBezTo>
                  <a:cubicBezTo>
                    <a:pt x="5640" y="7782"/>
                    <a:pt x="5041" y="7845"/>
                    <a:pt x="4663" y="7845"/>
                  </a:cubicBezTo>
                  <a:cubicBezTo>
                    <a:pt x="4254" y="7845"/>
                    <a:pt x="3687" y="7782"/>
                    <a:pt x="3120" y="7593"/>
                  </a:cubicBezTo>
                  <a:cubicBezTo>
                    <a:pt x="2931" y="7530"/>
                    <a:pt x="2836" y="7310"/>
                    <a:pt x="2899" y="7152"/>
                  </a:cubicBezTo>
                  <a:cubicBezTo>
                    <a:pt x="2952" y="6994"/>
                    <a:pt x="3093" y="6924"/>
                    <a:pt x="3267" y="6924"/>
                  </a:cubicBezTo>
                  <a:cubicBezTo>
                    <a:pt x="3301" y="6924"/>
                    <a:pt x="3336" y="6926"/>
                    <a:pt x="3372" y="6931"/>
                  </a:cubicBezTo>
                  <a:cubicBezTo>
                    <a:pt x="3844" y="7089"/>
                    <a:pt x="4348" y="7120"/>
                    <a:pt x="4663" y="7120"/>
                  </a:cubicBezTo>
                  <a:cubicBezTo>
                    <a:pt x="4978" y="7120"/>
                    <a:pt x="5483" y="7089"/>
                    <a:pt x="5955" y="6931"/>
                  </a:cubicBezTo>
                  <a:cubicBezTo>
                    <a:pt x="5999" y="6909"/>
                    <a:pt x="6045" y="6899"/>
                    <a:pt x="6090" y="6899"/>
                  </a:cubicBezTo>
                  <a:close/>
                  <a:moveTo>
                    <a:pt x="4663" y="0"/>
                  </a:moveTo>
                  <a:cubicBezTo>
                    <a:pt x="2049" y="0"/>
                    <a:pt x="1" y="2867"/>
                    <a:pt x="1" y="5356"/>
                  </a:cubicBezTo>
                  <a:cubicBezTo>
                    <a:pt x="1" y="7751"/>
                    <a:pt x="1828" y="9294"/>
                    <a:pt x="4663" y="9294"/>
                  </a:cubicBezTo>
                  <a:cubicBezTo>
                    <a:pt x="7499" y="9294"/>
                    <a:pt x="9295" y="7751"/>
                    <a:pt x="9295" y="5356"/>
                  </a:cubicBezTo>
                  <a:cubicBezTo>
                    <a:pt x="9263" y="2867"/>
                    <a:pt x="7247" y="0"/>
                    <a:pt x="4663"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62" name="Google Shape;9362;p96"/>
            <p:cNvSpPr/>
            <p:nvPr/>
          </p:nvSpPr>
          <p:spPr>
            <a:xfrm>
              <a:off x="-16044450" y="3317850"/>
              <a:ext cx="133150" cy="115025"/>
            </a:xfrm>
            <a:custGeom>
              <a:avLst/>
              <a:gdLst/>
              <a:ahLst/>
              <a:cxnLst/>
              <a:rect l="l" t="t" r="r" b="b"/>
              <a:pathLst>
                <a:path w="5326" h="4601" extrusionOk="0">
                  <a:moveTo>
                    <a:pt x="2836" y="1"/>
                  </a:moveTo>
                  <a:cubicBezTo>
                    <a:pt x="1261" y="1"/>
                    <a:pt x="1" y="1292"/>
                    <a:pt x="1" y="2836"/>
                  </a:cubicBezTo>
                  <a:cubicBezTo>
                    <a:pt x="1" y="3277"/>
                    <a:pt x="95" y="3655"/>
                    <a:pt x="285" y="4065"/>
                  </a:cubicBezTo>
                  <a:cubicBezTo>
                    <a:pt x="348" y="4206"/>
                    <a:pt x="474" y="4277"/>
                    <a:pt x="600" y="4277"/>
                  </a:cubicBezTo>
                  <a:cubicBezTo>
                    <a:pt x="726" y="4277"/>
                    <a:pt x="852" y="4206"/>
                    <a:pt x="915" y="4065"/>
                  </a:cubicBezTo>
                  <a:cubicBezTo>
                    <a:pt x="1072" y="3718"/>
                    <a:pt x="1324" y="3435"/>
                    <a:pt x="1639" y="3246"/>
                  </a:cubicBezTo>
                  <a:lnTo>
                    <a:pt x="1639" y="3246"/>
                  </a:lnTo>
                  <a:cubicBezTo>
                    <a:pt x="1419" y="3718"/>
                    <a:pt x="1387" y="4128"/>
                    <a:pt x="1419" y="4600"/>
                  </a:cubicBezTo>
                  <a:cubicBezTo>
                    <a:pt x="2206" y="3025"/>
                    <a:pt x="3624" y="1765"/>
                    <a:pt x="5325" y="1513"/>
                  </a:cubicBezTo>
                  <a:cubicBezTo>
                    <a:pt x="4853" y="599"/>
                    <a:pt x="3908" y="1"/>
                    <a:pt x="283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9363" name="Google Shape;9363;p96"/>
          <p:cNvSpPr/>
          <p:nvPr/>
        </p:nvSpPr>
        <p:spPr>
          <a:xfrm>
            <a:off x="6846811" y="4455967"/>
            <a:ext cx="597573" cy="600676"/>
          </a:xfrm>
          <a:custGeom>
            <a:avLst/>
            <a:gdLst/>
            <a:ahLst/>
            <a:cxnLst/>
            <a:rect l="l" t="t" r="r" b="b"/>
            <a:pathLst>
              <a:path w="12131" h="12194" extrusionOk="0">
                <a:moveTo>
                  <a:pt x="5798" y="1639"/>
                </a:moveTo>
                <a:lnTo>
                  <a:pt x="5798" y="2395"/>
                </a:lnTo>
                <a:lnTo>
                  <a:pt x="3782" y="3214"/>
                </a:lnTo>
                <a:lnTo>
                  <a:pt x="3214" y="2679"/>
                </a:lnTo>
                <a:lnTo>
                  <a:pt x="5798" y="1639"/>
                </a:lnTo>
                <a:close/>
                <a:moveTo>
                  <a:pt x="6491" y="1639"/>
                </a:moveTo>
                <a:lnTo>
                  <a:pt x="9043" y="2679"/>
                </a:lnTo>
                <a:lnTo>
                  <a:pt x="8507" y="3214"/>
                </a:lnTo>
                <a:lnTo>
                  <a:pt x="6491" y="2395"/>
                </a:lnTo>
                <a:lnTo>
                  <a:pt x="6491" y="1639"/>
                </a:lnTo>
                <a:close/>
                <a:moveTo>
                  <a:pt x="5798" y="3151"/>
                </a:moveTo>
                <a:lnTo>
                  <a:pt x="5798" y="3939"/>
                </a:lnTo>
                <a:lnTo>
                  <a:pt x="4853" y="4285"/>
                </a:lnTo>
                <a:lnTo>
                  <a:pt x="4286" y="3718"/>
                </a:lnTo>
                <a:lnTo>
                  <a:pt x="5798" y="3151"/>
                </a:lnTo>
                <a:close/>
                <a:moveTo>
                  <a:pt x="6491" y="3183"/>
                </a:moveTo>
                <a:lnTo>
                  <a:pt x="8003" y="3781"/>
                </a:lnTo>
                <a:lnTo>
                  <a:pt x="7436" y="4317"/>
                </a:lnTo>
                <a:lnTo>
                  <a:pt x="6491" y="3970"/>
                </a:lnTo>
                <a:lnTo>
                  <a:pt x="6491" y="3183"/>
                </a:lnTo>
                <a:close/>
                <a:moveTo>
                  <a:pt x="5798" y="4695"/>
                </a:moveTo>
                <a:lnTo>
                  <a:pt x="5798" y="5231"/>
                </a:lnTo>
                <a:lnTo>
                  <a:pt x="5388" y="4853"/>
                </a:lnTo>
                <a:lnTo>
                  <a:pt x="5798" y="4695"/>
                </a:lnTo>
                <a:close/>
                <a:moveTo>
                  <a:pt x="6491" y="4727"/>
                </a:moveTo>
                <a:lnTo>
                  <a:pt x="6901" y="4884"/>
                </a:lnTo>
                <a:lnTo>
                  <a:pt x="6491" y="5262"/>
                </a:lnTo>
                <a:lnTo>
                  <a:pt x="6491" y="4727"/>
                </a:lnTo>
                <a:close/>
                <a:moveTo>
                  <a:pt x="2679" y="3183"/>
                </a:moveTo>
                <a:lnTo>
                  <a:pt x="3214" y="3718"/>
                </a:lnTo>
                <a:lnTo>
                  <a:pt x="2395" y="5735"/>
                </a:lnTo>
                <a:lnTo>
                  <a:pt x="1608" y="5735"/>
                </a:lnTo>
                <a:lnTo>
                  <a:pt x="2679" y="3183"/>
                </a:lnTo>
                <a:close/>
                <a:moveTo>
                  <a:pt x="3782" y="4254"/>
                </a:moveTo>
                <a:lnTo>
                  <a:pt x="4317" y="4790"/>
                </a:lnTo>
                <a:lnTo>
                  <a:pt x="3971" y="5735"/>
                </a:lnTo>
                <a:lnTo>
                  <a:pt x="3183" y="5735"/>
                </a:lnTo>
                <a:lnTo>
                  <a:pt x="3782" y="4254"/>
                </a:lnTo>
                <a:close/>
                <a:moveTo>
                  <a:pt x="4884" y="5357"/>
                </a:moveTo>
                <a:lnTo>
                  <a:pt x="5262" y="5735"/>
                </a:lnTo>
                <a:lnTo>
                  <a:pt x="4727" y="5735"/>
                </a:lnTo>
                <a:lnTo>
                  <a:pt x="4884" y="5357"/>
                </a:lnTo>
                <a:close/>
                <a:moveTo>
                  <a:pt x="7405" y="5357"/>
                </a:moveTo>
                <a:lnTo>
                  <a:pt x="7562" y="5735"/>
                </a:lnTo>
                <a:lnTo>
                  <a:pt x="6995" y="5735"/>
                </a:lnTo>
                <a:lnTo>
                  <a:pt x="7405" y="5357"/>
                </a:lnTo>
                <a:close/>
                <a:moveTo>
                  <a:pt x="8507" y="4254"/>
                </a:moveTo>
                <a:lnTo>
                  <a:pt x="9106" y="5735"/>
                </a:lnTo>
                <a:lnTo>
                  <a:pt x="8318" y="5735"/>
                </a:lnTo>
                <a:lnTo>
                  <a:pt x="7940" y="4790"/>
                </a:lnTo>
                <a:lnTo>
                  <a:pt x="8507" y="4254"/>
                </a:lnTo>
                <a:close/>
                <a:moveTo>
                  <a:pt x="9578" y="3183"/>
                </a:moveTo>
                <a:lnTo>
                  <a:pt x="10587" y="5735"/>
                </a:lnTo>
                <a:lnTo>
                  <a:pt x="9831" y="5735"/>
                </a:lnTo>
                <a:lnTo>
                  <a:pt x="9011" y="3718"/>
                </a:lnTo>
                <a:lnTo>
                  <a:pt x="9578" y="3183"/>
                </a:lnTo>
                <a:close/>
                <a:moveTo>
                  <a:pt x="5262" y="6459"/>
                </a:moveTo>
                <a:lnTo>
                  <a:pt x="4884" y="6837"/>
                </a:lnTo>
                <a:lnTo>
                  <a:pt x="4727" y="6459"/>
                </a:lnTo>
                <a:close/>
                <a:moveTo>
                  <a:pt x="7531" y="6459"/>
                </a:moveTo>
                <a:lnTo>
                  <a:pt x="7373" y="6837"/>
                </a:lnTo>
                <a:lnTo>
                  <a:pt x="6964" y="6459"/>
                </a:lnTo>
                <a:close/>
                <a:moveTo>
                  <a:pt x="5798" y="6932"/>
                </a:moveTo>
                <a:lnTo>
                  <a:pt x="5798" y="7467"/>
                </a:lnTo>
                <a:lnTo>
                  <a:pt x="5388" y="7310"/>
                </a:lnTo>
                <a:lnTo>
                  <a:pt x="5798" y="6932"/>
                </a:lnTo>
                <a:close/>
                <a:moveTo>
                  <a:pt x="6491" y="6963"/>
                </a:moveTo>
                <a:lnTo>
                  <a:pt x="6901" y="7373"/>
                </a:lnTo>
                <a:lnTo>
                  <a:pt x="6491" y="7530"/>
                </a:lnTo>
                <a:lnTo>
                  <a:pt x="6491" y="6963"/>
                </a:lnTo>
                <a:close/>
                <a:moveTo>
                  <a:pt x="3971" y="6459"/>
                </a:moveTo>
                <a:lnTo>
                  <a:pt x="4317" y="7404"/>
                </a:lnTo>
                <a:lnTo>
                  <a:pt x="3782" y="7940"/>
                </a:lnTo>
                <a:lnTo>
                  <a:pt x="3183" y="6459"/>
                </a:lnTo>
                <a:close/>
                <a:moveTo>
                  <a:pt x="9043" y="6459"/>
                </a:moveTo>
                <a:lnTo>
                  <a:pt x="8476" y="7940"/>
                </a:lnTo>
                <a:lnTo>
                  <a:pt x="7909" y="7404"/>
                </a:lnTo>
                <a:lnTo>
                  <a:pt x="8255" y="6459"/>
                </a:lnTo>
                <a:close/>
                <a:moveTo>
                  <a:pt x="2427" y="6459"/>
                </a:moveTo>
                <a:lnTo>
                  <a:pt x="3277" y="8476"/>
                </a:lnTo>
                <a:lnTo>
                  <a:pt x="2710" y="9011"/>
                </a:lnTo>
                <a:lnTo>
                  <a:pt x="1639" y="6459"/>
                </a:lnTo>
                <a:close/>
                <a:moveTo>
                  <a:pt x="4853" y="7877"/>
                </a:moveTo>
                <a:lnTo>
                  <a:pt x="5798" y="8224"/>
                </a:lnTo>
                <a:lnTo>
                  <a:pt x="5798" y="9011"/>
                </a:lnTo>
                <a:lnTo>
                  <a:pt x="4286" y="8413"/>
                </a:lnTo>
                <a:lnTo>
                  <a:pt x="4853" y="7877"/>
                </a:lnTo>
                <a:close/>
                <a:moveTo>
                  <a:pt x="7436" y="7908"/>
                </a:moveTo>
                <a:lnTo>
                  <a:pt x="8003" y="8444"/>
                </a:lnTo>
                <a:lnTo>
                  <a:pt x="6491" y="9043"/>
                </a:lnTo>
                <a:lnTo>
                  <a:pt x="6491" y="8255"/>
                </a:lnTo>
                <a:lnTo>
                  <a:pt x="7436" y="7908"/>
                </a:lnTo>
                <a:close/>
                <a:moveTo>
                  <a:pt x="10618" y="6491"/>
                </a:moveTo>
                <a:lnTo>
                  <a:pt x="9578" y="9043"/>
                </a:lnTo>
                <a:lnTo>
                  <a:pt x="9011" y="8507"/>
                </a:lnTo>
                <a:lnTo>
                  <a:pt x="9831" y="6491"/>
                </a:lnTo>
                <a:close/>
                <a:moveTo>
                  <a:pt x="3782" y="8980"/>
                </a:moveTo>
                <a:lnTo>
                  <a:pt x="5798" y="9799"/>
                </a:lnTo>
                <a:lnTo>
                  <a:pt x="5798" y="10555"/>
                </a:lnTo>
                <a:lnTo>
                  <a:pt x="3214" y="9515"/>
                </a:lnTo>
                <a:lnTo>
                  <a:pt x="3782" y="8980"/>
                </a:lnTo>
                <a:close/>
                <a:moveTo>
                  <a:pt x="8507" y="8917"/>
                </a:moveTo>
                <a:lnTo>
                  <a:pt x="9043" y="9484"/>
                </a:lnTo>
                <a:lnTo>
                  <a:pt x="6491" y="10555"/>
                </a:lnTo>
                <a:lnTo>
                  <a:pt x="6491" y="9767"/>
                </a:lnTo>
                <a:lnTo>
                  <a:pt x="8507" y="8917"/>
                </a:lnTo>
                <a:close/>
                <a:moveTo>
                  <a:pt x="6113" y="1"/>
                </a:moveTo>
                <a:cubicBezTo>
                  <a:pt x="5892" y="1"/>
                  <a:pt x="5735" y="158"/>
                  <a:pt x="5735" y="347"/>
                </a:cubicBezTo>
                <a:lnTo>
                  <a:pt x="5735" y="851"/>
                </a:lnTo>
                <a:lnTo>
                  <a:pt x="2647" y="2112"/>
                </a:lnTo>
                <a:lnTo>
                  <a:pt x="2332" y="1797"/>
                </a:lnTo>
                <a:cubicBezTo>
                  <a:pt x="2254" y="1718"/>
                  <a:pt x="2159" y="1678"/>
                  <a:pt x="2065" y="1678"/>
                </a:cubicBezTo>
                <a:cubicBezTo>
                  <a:pt x="1970" y="1678"/>
                  <a:pt x="1875" y="1718"/>
                  <a:pt x="1797" y="1797"/>
                </a:cubicBezTo>
                <a:cubicBezTo>
                  <a:pt x="1639" y="1954"/>
                  <a:pt x="1639" y="2143"/>
                  <a:pt x="1797" y="2332"/>
                </a:cubicBezTo>
                <a:lnTo>
                  <a:pt x="2112" y="2647"/>
                </a:lnTo>
                <a:lnTo>
                  <a:pt x="852" y="5735"/>
                </a:lnTo>
                <a:lnTo>
                  <a:pt x="348" y="5735"/>
                </a:lnTo>
                <a:cubicBezTo>
                  <a:pt x="158" y="5735"/>
                  <a:pt x="1" y="5892"/>
                  <a:pt x="1" y="6081"/>
                </a:cubicBezTo>
                <a:cubicBezTo>
                  <a:pt x="1" y="6302"/>
                  <a:pt x="158" y="6459"/>
                  <a:pt x="348" y="6459"/>
                </a:cubicBezTo>
                <a:lnTo>
                  <a:pt x="852" y="6459"/>
                </a:lnTo>
                <a:lnTo>
                  <a:pt x="2112" y="9547"/>
                </a:lnTo>
                <a:lnTo>
                  <a:pt x="1797" y="9862"/>
                </a:lnTo>
                <a:cubicBezTo>
                  <a:pt x="1639" y="10019"/>
                  <a:pt x="1639" y="10240"/>
                  <a:pt x="1797" y="10397"/>
                </a:cubicBezTo>
                <a:cubicBezTo>
                  <a:pt x="1891" y="10460"/>
                  <a:pt x="1954" y="10492"/>
                  <a:pt x="2049" y="10492"/>
                </a:cubicBezTo>
                <a:cubicBezTo>
                  <a:pt x="2112" y="10492"/>
                  <a:pt x="2238" y="10460"/>
                  <a:pt x="2269" y="10397"/>
                </a:cubicBezTo>
                <a:lnTo>
                  <a:pt x="2584" y="10082"/>
                </a:lnTo>
                <a:lnTo>
                  <a:pt x="5703" y="11343"/>
                </a:lnTo>
                <a:lnTo>
                  <a:pt x="5703" y="11847"/>
                </a:lnTo>
                <a:cubicBezTo>
                  <a:pt x="5703" y="12036"/>
                  <a:pt x="5861" y="12193"/>
                  <a:pt x="6050" y="12193"/>
                </a:cubicBezTo>
                <a:cubicBezTo>
                  <a:pt x="6270" y="12193"/>
                  <a:pt x="6428" y="12036"/>
                  <a:pt x="6428" y="11847"/>
                </a:cubicBezTo>
                <a:lnTo>
                  <a:pt x="6428" y="11343"/>
                </a:lnTo>
                <a:lnTo>
                  <a:pt x="9515" y="10082"/>
                </a:lnTo>
                <a:lnTo>
                  <a:pt x="9831" y="10397"/>
                </a:lnTo>
                <a:cubicBezTo>
                  <a:pt x="9925" y="10460"/>
                  <a:pt x="9988" y="10492"/>
                  <a:pt x="10083" y="10492"/>
                </a:cubicBezTo>
                <a:cubicBezTo>
                  <a:pt x="10146" y="10492"/>
                  <a:pt x="10272" y="10460"/>
                  <a:pt x="10303" y="10397"/>
                </a:cubicBezTo>
                <a:cubicBezTo>
                  <a:pt x="10461" y="10240"/>
                  <a:pt x="10461" y="10019"/>
                  <a:pt x="10303" y="9862"/>
                </a:cubicBezTo>
                <a:lnTo>
                  <a:pt x="9988" y="9547"/>
                </a:lnTo>
                <a:lnTo>
                  <a:pt x="11248" y="6459"/>
                </a:lnTo>
                <a:lnTo>
                  <a:pt x="11784" y="6459"/>
                </a:lnTo>
                <a:cubicBezTo>
                  <a:pt x="11973" y="6459"/>
                  <a:pt x="12130" y="6302"/>
                  <a:pt x="12130" y="6081"/>
                </a:cubicBezTo>
                <a:cubicBezTo>
                  <a:pt x="12130" y="5892"/>
                  <a:pt x="12036" y="5735"/>
                  <a:pt x="11847" y="5735"/>
                </a:cubicBezTo>
                <a:lnTo>
                  <a:pt x="11343" y="5735"/>
                </a:lnTo>
                <a:lnTo>
                  <a:pt x="10083" y="2647"/>
                </a:lnTo>
                <a:lnTo>
                  <a:pt x="10398" y="2332"/>
                </a:lnTo>
                <a:cubicBezTo>
                  <a:pt x="10555" y="2175"/>
                  <a:pt x="10555" y="1954"/>
                  <a:pt x="10398" y="1797"/>
                </a:cubicBezTo>
                <a:cubicBezTo>
                  <a:pt x="10319" y="1718"/>
                  <a:pt x="10232" y="1678"/>
                  <a:pt x="10146" y="1678"/>
                </a:cubicBezTo>
                <a:cubicBezTo>
                  <a:pt x="10059" y="1678"/>
                  <a:pt x="9972" y="1718"/>
                  <a:pt x="9894" y="1797"/>
                </a:cubicBezTo>
                <a:lnTo>
                  <a:pt x="9578" y="2112"/>
                </a:lnTo>
                <a:lnTo>
                  <a:pt x="6459" y="851"/>
                </a:lnTo>
                <a:lnTo>
                  <a:pt x="6459" y="347"/>
                </a:lnTo>
                <a:cubicBezTo>
                  <a:pt x="6459" y="158"/>
                  <a:pt x="6302" y="1"/>
                  <a:pt x="6113"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9364" name="Google Shape;9364;p96"/>
          <p:cNvGrpSpPr/>
          <p:nvPr/>
        </p:nvGrpSpPr>
        <p:grpSpPr>
          <a:xfrm>
            <a:off x="10683873" y="2991632"/>
            <a:ext cx="498216" cy="598707"/>
            <a:chOff x="-16018450" y="4058400"/>
            <a:chExt cx="252850" cy="303850"/>
          </a:xfrm>
        </p:grpSpPr>
        <p:sp>
          <p:nvSpPr>
            <p:cNvPr id="9365" name="Google Shape;9365;p96"/>
            <p:cNvSpPr/>
            <p:nvPr/>
          </p:nvSpPr>
          <p:spPr>
            <a:xfrm>
              <a:off x="-15927875" y="4129900"/>
              <a:ext cx="88250" cy="89025"/>
            </a:xfrm>
            <a:custGeom>
              <a:avLst/>
              <a:gdLst/>
              <a:ahLst/>
              <a:cxnLst/>
              <a:rect l="l" t="t" r="r" b="b"/>
              <a:pathLst>
                <a:path w="3530" h="3561" extrusionOk="0">
                  <a:moveTo>
                    <a:pt x="1765" y="0"/>
                  </a:moveTo>
                  <a:cubicBezTo>
                    <a:pt x="788" y="0"/>
                    <a:pt x="1" y="788"/>
                    <a:pt x="1" y="1764"/>
                  </a:cubicBezTo>
                  <a:cubicBezTo>
                    <a:pt x="1" y="2772"/>
                    <a:pt x="788" y="3560"/>
                    <a:pt x="1765" y="3560"/>
                  </a:cubicBezTo>
                  <a:cubicBezTo>
                    <a:pt x="2742" y="3560"/>
                    <a:pt x="3529" y="2772"/>
                    <a:pt x="3529" y="1764"/>
                  </a:cubicBezTo>
                  <a:cubicBezTo>
                    <a:pt x="3529" y="788"/>
                    <a:pt x="2742" y="0"/>
                    <a:pt x="1765"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66" name="Google Shape;9366;p96"/>
            <p:cNvSpPr/>
            <p:nvPr/>
          </p:nvSpPr>
          <p:spPr>
            <a:xfrm>
              <a:off x="-16002700" y="4058400"/>
              <a:ext cx="237100" cy="233575"/>
            </a:xfrm>
            <a:custGeom>
              <a:avLst/>
              <a:gdLst/>
              <a:ahLst/>
              <a:cxnLst/>
              <a:rect l="l" t="t" r="r" b="b"/>
              <a:pathLst>
                <a:path w="9484" h="9343" extrusionOk="0">
                  <a:moveTo>
                    <a:pt x="4758" y="2167"/>
                  </a:moveTo>
                  <a:cubicBezTo>
                    <a:pt x="6144" y="2167"/>
                    <a:pt x="7247" y="3270"/>
                    <a:pt x="7247" y="4656"/>
                  </a:cubicBezTo>
                  <a:cubicBezTo>
                    <a:pt x="7247" y="6010"/>
                    <a:pt x="6144" y="7113"/>
                    <a:pt x="4758" y="7113"/>
                  </a:cubicBezTo>
                  <a:cubicBezTo>
                    <a:pt x="3372" y="7113"/>
                    <a:pt x="2269" y="6010"/>
                    <a:pt x="2269" y="4656"/>
                  </a:cubicBezTo>
                  <a:cubicBezTo>
                    <a:pt x="2269" y="3270"/>
                    <a:pt x="3372" y="2167"/>
                    <a:pt x="4758" y="2167"/>
                  </a:cubicBezTo>
                  <a:close/>
                  <a:moveTo>
                    <a:pt x="4742" y="1"/>
                  </a:moveTo>
                  <a:cubicBezTo>
                    <a:pt x="4648" y="1"/>
                    <a:pt x="4553" y="40"/>
                    <a:pt x="4474" y="119"/>
                  </a:cubicBezTo>
                  <a:cubicBezTo>
                    <a:pt x="4159" y="434"/>
                    <a:pt x="3939" y="781"/>
                    <a:pt x="3813" y="1222"/>
                  </a:cubicBezTo>
                  <a:cubicBezTo>
                    <a:pt x="3498" y="938"/>
                    <a:pt x="3120" y="686"/>
                    <a:pt x="2679" y="623"/>
                  </a:cubicBezTo>
                  <a:cubicBezTo>
                    <a:pt x="2655" y="619"/>
                    <a:pt x="2630" y="617"/>
                    <a:pt x="2606" y="617"/>
                  </a:cubicBezTo>
                  <a:cubicBezTo>
                    <a:pt x="2437" y="617"/>
                    <a:pt x="2265" y="710"/>
                    <a:pt x="2238" y="875"/>
                  </a:cubicBezTo>
                  <a:cubicBezTo>
                    <a:pt x="2112" y="1285"/>
                    <a:pt x="2112" y="1726"/>
                    <a:pt x="2206" y="2135"/>
                  </a:cubicBezTo>
                  <a:cubicBezTo>
                    <a:pt x="2001" y="2092"/>
                    <a:pt x="1797" y="2068"/>
                    <a:pt x="1595" y="2068"/>
                  </a:cubicBezTo>
                  <a:cubicBezTo>
                    <a:pt x="1362" y="2068"/>
                    <a:pt x="1134" y="2099"/>
                    <a:pt x="914" y="2167"/>
                  </a:cubicBezTo>
                  <a:cubicBezTo>
                    <a:pt x="694" y="2198"/>
                    <a:pt x="599" y="2387"/>
                    <a:pt x="662" y="2608"/>
                  </a:cubicBezTo>
                  <a:cubicBezTo>
                    <a:pt x="788" y="3018"/>
                    <a:pt x="977" y="3396"/>
                    <a:pt x="1261" y="3742"/>
                  </a:cubicBezTo>
                  <a:cubicBezTo>
                    <a:pt x="851" y="3868"/>
                    <a:pt x="473" y="4089"/>
                    <a:pt x="158" y="4404"/>
                  </a:cubicBezTo>
                  <a:cubicBezTo>
                    <a:pt x="1" y="4561"/>
                    <a:pt x="1" y="4750"/>
                    <a:pt x="158" y="4908"/>
                  </a:cubicBezTo>
                  <a:cubicBezTo>
                    <a:pt x="473" y="5223"/>
                    <a:pt x="820" y="5475"/>
                    <a:pt x="1261" y="5601"/>
                  </a:cubicBezTo>
                  <a:cubicBezTo>
                    <a:pt x="977" y="5916"/>
                    <a:pt x="757" y="6294"/>
                    <a:pt x="662" y="6735"/>
                  </a:cubicBezTo>
                  <a:cubicBezTo>
                    <a:pt x="631" y="6924"/>
                    <a:pt x="757" y="7113"/>
                    <a:pt x="914" y="7176"/>
                  </a:cubicBezTo>
                  <a:cubicBezTo>
                    <a:pt x="1140" y="7228"/>
                    <a:pt x="1375" y="7252"/>
                    <a:pt x="1614" y="7252"/>
                  </a:cubicBezTo>
                  <a:cubicBezTo>
                    <a:pt x="1810" y="7252"/>
                    <a:pt x="2008" y="7236"/>
                    <a:pt x="2206" y="7208"/>
                  </a:cubicBezTo>
                  <a:lnTo>
                    <a:pt x="2206" y="7208"/>
                  </a:lnTo>
                  <a:cubicBezTo>
                    <a:pt x="2112" y="7649"/>
                    <a:pt x="2112" y="8058"/>
                    <a:pt x="2238" y="8468"/>
                  </a:cubicBezTo>
                  <a:cubicBezTo>
                    <a:pt x="2262" y="8613"/>
                    <a:pt x="2397" y="8721"/>
                    <a:pt x="2544" y="8721"/>
                  </a:cubicBezTo>
                  <a:cubicBezTo>
                    <a:pt x="2589" y="8721"/>
                    <a:pt x="2634" y="8711"/>
                    <a:pt x="2679" y="8688"/>
                  </a:cubicBezTo>
                  <a:cubicBezTo>
                    <a:pt x="3120" y="8594"/>
                    <a:pt x="3466" y="8373"/>
                    <a:pt x="3813" y="8121"/>
                  </a:cubicBezTo>
                  <a:cubicBezTo>
                    <a:pt x="3939" y="8499"/>
                    <a:pt x="4159" y="8909"/>
                    <a:pt x="4474" y="9224"/>
                  </a:cubicBezTo>
                  <a:cubicBezTo>
                    <a:pt x="4553" y="9303"/>
                    <a:pt x="4648" y="9342"/>
                    <a:pt x="4742" y="9342"/>
                  </a:cubicBezTo>
                  <a:cubicBezTo>
                    <a:pt x="4837" y="9342"/>
                    <a:pt x="4931" y="9303"/>
                    <a:pt x="5010" y="9224"/>
                  </a:cubicBezTo>
                  <a:cubicBezTo>
                    <a:pt x="5325" y="8909"/>
                    <a:pt x="5546" y="8531"/>
                    <a:pt x="5672" y="8121"/>
                  </a:cubicBezTo>
                  <a:cubicBezTo>
                    <a:pt x="5987" y="8342"/>
                    <a:pt x="6365" y="8594"/>
                    <a:pt x="6806" y="8688"/>
                  </a:cubicBezTo>
                  <a:cubicBezTo>
                    <a:pt x="6840" y="8700"/>
                    <a:pt x="6875" y="8705"/>
                    <a:pt x="6910" y="8705"/>
                  </a:cubicBezTo>
                  <a:cubicBezTo>
                    <a:pt x="7068" y="8705"/>
                    <a:pt x="7221" y="8597"/>
                    <a:pt x="7247" y="8468"/>
                  </a:cubicBezTo>
                  <a:cubicBezTo>
                    <a:pt x="7373" y="8027"/>
                    <a:pt x="7373" y="7586"/>
                    <a:pt x="7278" y="7208"/>
                  </a:cubicBezTo>
                  <a:lnTo>
                    <a:pt x="7278" y="7208"/>
                  </a:lnTo>
                  <a:cubicBezTo>
                    <a:pt x="7477" y="7236"/>
                    <a:pt x="7675" y="7252"/>
                    <a:pt x="7870" y="7252"/>
                  </a:cubicBezTo>
                  <a:cubicBezTo>
                    <a:pt x="8110" y="7252"/>
                    <a:pt x="8345" y="7228"/>
                    <a:pt x="8570" y="7176"/>
                  </a:cubicBezTo>
                  <a:cubicBezTo>
                    <a:pt x="8791" y="7113"/>
                    <a:pt x="8885" y="6924"/>
                    <a:pt x="8822" y="6735"/>
                  </a:cubicBezTo>
                  <a:cubicBezTo>
                    <a:pt x="8696" y="6294"/>
                    <a:pt x="8507" y="5947"/>
                    <a:pt x="8224" y="5601"/>
                  </a:cubicBezTo>
                  <a:cubicBezTo>
                    <a:pt x="8633" y="5475"/>
                    <a:pt x="9011" y="5223"/>
                    <a:pt x="9326" y="4908"/>
                  </a:cubicBezTo>
                  <a:cubicBezTo>
                    <a:pt x="9484" y="4750"/>
                    <a:pt x="9484" y="4561"/>
                    <a:pt x="9326" y="4404"/>
                  </a:cubicBezTo>
                  <a:cubicBezTo>
                    <a:pt x="9011" y="4089"/>
                    <a:pt x="8665" y="3868"/>
                    <a:pt x="8224" y="3742"/>
                  </a:cubicBezTo>
                  <a:cubicBezTo>
                    <a:pt x="8507" y="3427"/>
                    <a:pt x="8728" y="3018"/>
                    <a:pt x="8822" y="2608"/>
                  </a:cubicBezTo>
                  <a:cubicBezTo>
                    <a:pt x="8854" y="2387"/>
                    <a:pt x="8728" y="2198"/>
                    <a:pt x="8570" y="2167"/>
                  </a:cubicBezTo>
                  <a:cubicBezTo>
                    <a:pt x="8351" y="2099"/>
                    <a:pt x="8122" y="2068"/>
                    <a:pt x="7889" y="2068"/>
                  </a:cubicBezTo>
                  <a:cubicBezTo>
                    <a:pt x="7688" y="2068"/>
                    <a:pt x="7483" y="2092"/>
                    <a:pt x="7278" y="2135"/>
                  </a:cubicBezTo>
                  <a:cubicBezTo>
                    <a:pt x="7373" y="1694"/>
                    <a:pt x="7373" y="1253"/>
                    <a:pt x="7247" y="875"/>
                  </a:cubicBezTo>
                  <a:cubicBezTo>
                    <a:pt x="7223" y="705"/>
                    <a:pt x="7086" y="591"/>
                    <a:pt x="6938" y="591"/>
                  </a:cubicBezTo>
                  <a:cubicBezTo>
                    <a:pt x="6894" y="591"/>
                    <a:pt x="6849" y="602"/>
                    <a:pt x="6806" y="623"/>
                  </a:cubicBezTo>
                  <a:cubicBezTo>
                    <a:pt x="6365" y="749"/>
                    <a:pt x="6018" y="938"/>
                    <a:pt x="5672" y="1222"/>
                  </a:cubicBezTo>
                  <a:cubicBezTo>
                    <a:pt x="5546" y="812"/>
                    <a:pt x="5325" y="434"/>
                    <a:pt x="5010" y="119"/>
                  </a:cubicBezTo>
                  <a:cubicBezTo>
                    <a:pt x="4931" y="40"/>
                    <a:pt x="4837" y="1"/>
                    <a:pt x="4742"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67" name="Google Shape;9367;p96"/>
            <p:cNvSpPr/>
            <p:nvPr/>
          </p:nvSpPr>
          <p:spPr>
            <a:xfrm>
              <a:off x="-16018450" y="4253550"/>
              <a:ext cx="129200" cy="108700"/>
            </a:xfrm>
            <a:custGeom>
              <a:avLst/>
              <a:gdLst/>
              <a:ahLst/>
              <a:cxnLst/>
              <a:rect l="l" t="t" r="r" b="b"/>
              <a:pathLst>
                <a:path w="5168" h="4348" extrusionOk="0">
                  <a:moveTo>
                    <a:pt x="1009" y="0"/>
                  </a:moveTo>
                  <a:cubicBezTo>
                    <a:pt x="410" y="693"/>
                    <a:pt x="1" y="1607"/>
                    <a:pt x="1" y="2615"/>
                  </a:cubicBezTo>
                  <a:lnTo>
                    <a:pt x="1" y="4001"/>
                  </a:lnTo>
                  <a:lnTo>
                    <a:pt x="32" y="4001"/>
                  </a:lnTo>
                  <a:cubicBezTo>
                    <a:pt x="32" y="4190"/>
                    <a:pt x="190" y="4348"/>
                    <a:pt x="410" y="4348"/>
                  </a:cubicBezTo>
                  <a:lnTo>
                    <a:pt x="1796" y="4348"/>
                  </a:lnTo>
                  <a:cubicBezTo>
                    <a:pt x="3214" y="4348"/>
                    <a:pt x="4443" y="3560"/>
                    <a:pt x="5167" y="2426"/>
                  </a:cubicBezTo>
                  <a:cubicBezTo>
                    <a:pt x="4915" y="2237"/>
                    <a:pt x="4411" y="1733"/>
                    <a:pt x="4159" y="1355"/>
                  </a:cubicBezTo>
                  <a:cubicBezTo>
                    <a:pt x="3750" y="1576"/>
                    <a:pt x="3309" y="1670"/>
                    <a:pt x="2836" y="1796"/>
                  </a:cubicBezTo>
                  <a:cubicBezTo>
                    <a:pt x="2805" y="1801"/>
                    <a:pt x="2774" y="1804"/>
                    <a:pt x="2743" y="1804"/>
                  </a:cubicBezTo>
                  <a:cubicBezTo>
                    <a:pt x="2580" y="1804"/>
                    <a:pt x="2421" y="1734"/>
                    <a:pt x="2395" y="1576"/>
                  </a:cubicBezTo>
                  <a:cubicBezTo>
                    <a:pt x="2269" y="1040"/>
                    <a:pt x="2111" y="662"/>
                    <a:pt x="2080" y="189"/>
                  </a:cubicBezTo>
                  <a:cubicBezTo>
                    <a:pt x="1702" y="158"/>
                    <a:pt x="1418" y="63"/>
                    <a:pt x="1009"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68" name="Google Shape;9368;p96"/>
            <p:cNvSpPr/>
            <p:nvPr/>
          </p:nvSpPr>
          <p:spPr>
            <a:xfrm>
              <a:off x="-15876675" y="4254325"/>
              <a:ext cx="107925" cy="90600"/>
            </a:xfrm>
            <a:custGeom>
              <a:avLst/>
              <a:gdLst/>
              <a:ahLst/>
              <a:cxnLst/>
              <a:rect l="l" t="t" r="r" b="b"/>
              <a:pathLst>
                <a:path w="4317" h="3624" extrusionOk="0">
                  <a:moveTo>
                    <a:pt x="3750" y="1"/>
                  </a:moveTo>
                  <a:cubicBezTo>
                    <a:pt x="3466" y="64"/>
                    <a:pt x="3277" y="127"/>
                    <a:pt x="2993" y="127"/>
                  </a:cubicBezTo>
                  <a:cubicBezTo>
                    <a:pt x="2962" y="599"/>
                    <a:pt x="2836" y="977"/>
                    <a:pt x="2678" y="1482"/>
                  </a:cubicBezTo>
                  <a:cubicBezTo>
                    <a:pt x="2653" y="1657"/>
                    <a:pt x="2509" y="1753"/>
                    <a:pt x="2355" y="1753"/>
                  </a:cubicBezTo>
                  <a:cubicBezTo>
                    <a:pt x="2316" y="1753"/>
                    <a:pt x="2276" y="1746"/>
                    <a:pt x="2237" y="1734"/>
                  </a:cubicBezTo>
                  <a:cubicBezTo>
                    <a:pt x="1733" y="1608"/>
                    <a:pt x="1292" y="1482"/>
                    <a:pt x="914" y="1292"/>
                  </a:cubicBezTo>
                  <a:cubicBezTo>
                    <a:pt x="631" y="1702"/>
                    <a:pt x="347" y="1923"/>
                    <a:pt x="1" y="2269"/>
                  </a:cubicBezTo>
                  <a:cubicBezTo>
                    <a:pt x="599" y="3057"/>
                    <a:pt x="1481" y="3592"/>
                    <a:pt x="2552" y="3592"/>
                  </a:cubicBezTo>
                  <a:lnTo>
                    <a:pt x="3970" y="3592"/>
                  </a:lnTo>
                  <a:lnTo>
                    <a:pt x="3970" y="3624"/>
                  </a:lnTo>
                  <a:cubicBezTo>
                    <a:pt x="4159" y="3624"/>
                    <a:pt x="4317" y="3466"/>
                    <a:pt x="4317" y="3277"/>
                  </a:cubicBezTo>
                  <a:lnTo>
                    <a:pt x="4317" y="1860"/>
                  </a:lnTo>
                  <a:cubicBezTo>
                    <a:pt x="4317" y="1166"/>
                    <a:pt x="4096" y="536"/>
                    <a:pt x="375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9369" name="Google Shape;9369;p96"/>
          <p:cNvSpPr/>
          <p:nvPr/>
        </p:nvSpPr>
        <p:spPr>
          <a:xfrm>
            <a:off x="8327495" y="4457543"/>
            <a:ext cx="599051" cy="597524"/>
          </a:xfrm>
          <a:custGeom>
            <a:avLst/>
            <a:gdLst/>
            <a:ahLst/>
            <a:cxnLst/>
            <a:rect l="l" t="t" r="r" b="b"/>
            <a:pathLst>
              <a:path w="12161" h="12130" extrusionOk="0">
                <a:moveTo>
                  <a:pt x="3245" y="0"/>
                </a:moveTo>
                <a:cubicBezTo>
                  <a:pt x="3245" y="0"/>
                  <a:pt x="2174" y="820"/>
                  <a:pt x="2174" y="1765"/>
                </a:cubicBezTo>
                <a:cubicBezTo>
                  <a:pt x="2174" y="2363"/>
                  <a:pt x="2552" y="2930"/>
                  <a:pt x="2867" y="3245"/>
                </a:cubicBezTo>
                <a:lnTo>
                  <a:pt x="2867" y="4254"/>
                </a:lnTo>
                <a:cubicBezTo>
                  <a:pt x="2867" y="3466"/>
                  <a:pt x="2237" y="2836"/>
                  <a:pt x="1449" y="2836"/>
                </a:cubicBezTo>
                <a:lnTo>
                  <a:pt x="756" y="2836"/>
                </a:lnTo>
                <a:lnTo>
                  <a:pt x="756" y="3560"/>
                </a:lnTo>
                <a:cubicBezTo>
                  <a:pt x="756" y="4348"/>
                  <a:pt x="1386" y="4978"/>
                  <a:pt x="2174" y="4978"/>
                </a:cubicBezTo>
                <a:lnTo>
                  <a:pt x="2867" y="4978"/>
                </a:lnTo>
                <a:lnTo>
                  <a:pt x="2867" y="6742"/>
                </a:lnTo>
                <a:cubicBezTo>
                  <a:pt x="2867" y="5955"/>
                  <a:pt x="2237" y="5325"/>
                  <a:pt x="1449" y="5325"/>
                </a:cubicBezTo>
                <a:lnTo>
                  <a:pt x="756" y="5325"/>
                </a:lnTo>
                <a:lnTo>
                  <a:pt x="756" y="6018"/>
                </a:lnTo>
                <a:cubicBezTo>
                  <a:pt x="756" y="6805"/>
                  <a:pt x="1386" y="7467"/>
                  <a:pt x="2174" y="7467"/>
                </a:cubicBezTo>
                <a:lnTo>
                  <a:pt x="2867" y="7467"/>
                </a:lnTo>
                <a:lnTo>
                  <a:pt x="2867" y="9263"/>
                </a:lnTo>
                <a:cubicBezTo>
                  <a:pt x="2867" y="8475"/>
                  <a:pt x="2237" y="7845"/>
                  <a:pt x="1449" y="7845"/>
                </a:cubicBezTo>
                <a:lnTo>
                  <a:pt x="756" y="7845"/>
                </a:lnTo>
                <a:lnTo>
                  <a:pt x="756" y="8570"/>
                </a:lnTo>
                <a:cubicBezTo>
                  <a:pt x="756" y="9357"/>
                  <a:pt x="1386" y="9987"/>
                  <a:pt x="2174" y="9987"/>
                </a:cubicBezTo>
                <a:lnTo>
                  <a:pt x="2867" y="9987"/>
                </a:lnTo>
                <a:lnTo>
                  <a:pt x="2867" y="11437"/>
                </a:lnTo>
                <a:lnTo>
                  <a:pt x="347" y="11437"/>
                </a:lnTo>
                <a:cubicBezTo>
                  <a:pt x="158" y="11437"/>
                  <a:pt x="0" y="11594"/>
                  <a:pt x="0" y="11783"/>
                </a:cubicBezTo>
                <a:cubicBezTo>
                  <a:pt x="0" y="11972"/>
                  <a:pt x="158" y="12130"/>
                  <a:pt x="347" y="12130"/>
                </a:cubicBezTo>
                <a:lnTo>
                  <a:pt x="11814" y="12130"/>
                </a:lnTo>
                <a:cubicBezTo>
                  <a:pt x="12004" y="12130"/>
                  <a:pt x="12161" y="11972"/>
                  <a:pt x="12161" y="11783"/>
                </a:cubicBezTo>
                <a:cubicBezTo>
                  <a:pt x="12161" y="11594"/>
                  <a:pt x="12004" y="11437"/>
                  <a:pt x="11814" y="11437"/>
                </a:cubicBezTo>
                <a:lnTo>
                  <a:pt x="9294" y="11437"/>
                </a:lnTo>
                <a:lnTo>
                  <a:pt x="9294" y="9987"/>
                </a:lnTo>
                <a:lnTo>
                  <a:pt x="10019" y="9987"/>
                </a:lnTo>
                <a:cubicBezTo>
                  <a:pt x="10806" y="9987"/>
                  <a:pt x="11436" y="9357"/>
                  <a:pt x="11436" y="8570"/>
                </a:cubicBezTo>
                <a:lnTo>
                  <a:pt x="11436" y="7845"/>
                </a:lnTo>
                <a:lnTo>
                  <a:pt x="10712" y="7845"/>
                </a:lnTo>
                <a:cubicBezTo>
                  <a:pt x="9924" y="7845"/>
                  <a:pt x="9294" y="8475"/>
                  <a:pt x="9294" y="9263"/>
                </a:cubicBezTo>
                <a:lnTo>
                  <a:pt x="9294" y="7467"/>
                </a:lnTo>
                <a:lnTo>
                  <a:pt x="10019" y="7467"/>
                </a:lnTo>
                <a:cubicBezTo>
                  <a:pt x="10806" y="7467"/>
                  <a:pt x="11436" y="6805"/>
                  <a:pt x="11436" y="6018"/>
                </a:cubicBezTo>
                <a:lnTo>
                  <a:pt x="11436" y="5325"/>
                </a:lnTo>
                <a:lnTo>
                  <a:pt x="10712" y="5325"/>
                </a:lnTo>
                <a:cubicBezTo>
                  <a:pt x="9924" y="5325"/>
                  <a:pt x="9294" y="5955"/>
                  <a:pt x="9294" y="6742"/>
                </a:cubicBezTo>
                <a:lnTo>
                  <a:pt x="9294" y="4978"/>
                </a:lnTo>
                <a:lnTo>
                  <a:pt x="10019" y="4978"/>
                </a:lnTo>
                <a:cubicBezTo>
                  <a:pt x="10806" y="4978"/>
                  <a:pt x="11436" y="4348"/>
                  <a:pt x="11436" y="3560"/>
                </a:cubicBezTo>
                <a:lnTo>
                  <a:pt x="11436" y="2836"/>
                </a:lnTo>
                <a:lnTo>
                  <a:pt x="10712" y="2836"/>
                </a:lnTo>
                <a:cubicBezTo>
                  <a:pt x="9924" y="2836"/>
                  <a:pt x="9294" y="3466"/>
                  <a:pt x="9294" y="4254"/>
                </a:cubicBezTo>
                <a:lnTo>
                  <a:pt x="9294" y="3245"/>
                </a:lnTo>
                <a:cubicBezTo>
                  <a:pt x="9609" y="2930"/>
                  <a:pt x="10019" y="2363"/>
                  <a:pt x="10019" y="1765"/>
                </a:cubicBezTo>
                <a:cubicBezTo>
                  <a:pt x="10019" y="788"/>
                  <a:pt x="8948" y="0"/>
                  <a:pt x="8948" y="0"/>
                </a:cubicBezTo>
                <a:cubicBezTo>
                  <a:pt x="8948" y="0"/>
                  <a:pt x="7876" y="820"/>
                  <a:pt x="7876" y="1765"/>
                </a:cubicBezTo>
                <a:cubicBezTo>
                  <a:pt x="7876" y="2363"/>
                  <a:pt x="8286" y="2930"/>
                  <a:pt x="8601" y="3245"/>
                </a:cubicBezTo>
                <a:lnTo>
                  <a:pt x="8601" y="4254"/>
                </a:lnTo>
                <a:cubicBezTo>
                  <a:pt x="8601" y="3466"/>
                  <a:pt x="7971" y="2836"/>
                  <a:pt x="7183" y="2836"/>
                </a:cubicBezTo>
                <a:lnTo>
                  <a:pt x="6459" y="2836"/>
                </a:lnTo>
                <a:lnTo>
                  <a:pt x="6459" y="3560"/>
                </a:lnTo>
                <a:cubicBezTo>
                  <a:pt x="6459" y="4348"/>
                  <a:pt x="7089" y="4978"/>
                  <a:pt x="7876" y="4978"/>
                </a:cubicBezTo>
                <a:lnTo>
                  <a:pt x="8601" y="4978"/>
                </a:lnTo>
                <a:lnTo>
                  <a:pt x="8601" y="6742"/>
                </a:lnTo>
                <a:cubicBezTo>
                  <a:pt x="8601" y="5955"/>
                  <a:pt x="7971" y="5325"/>
                  <a:pt x="7183" y="5325"/>
                </a:cubicBezTo>
                <a:lnTo>
                  <a:pt x="6459" y="5325"/>
                </a:lnTo>
                <a:lnTo>
                  <a:pt x="6459" y="6018"/>
                </a:lnTo>
                <a:cubicBezTo>
                  <a:pt x="6459" y="6805"/>
                  <a:pt x="7089" y="7467"/>
                  <a:pt x="7876" y="7467"/>
                </a:cubicBezTo>
                <a:lnTo>
                  <a:pt x="8601" y="7467"/>
                </a:lnTo>
                <a:lnTo>
                  <a:pt x="8601" y="9263"/>
                </a:lnTo>
                <a:cubicBezTo>
                  <a:pt x="8601" y="8475"/>
                  <a:pt x="7971" y="7845"/>
                  <a:pt x="7183" y="7845"/>
                </a:cubicBezTo>
                <a:lnTo>
                  <a:pt x="6459" y="7845"/>
                </a:lnTo>
                <a:lnTo>
                  <a:pt x="6459" y="8570"/>
                </a:lnTo>
                <a:cubicBezTo>
                  <a:pt x="6459" y="9357"/>
                  <a:pt x="7089" y="9987"/>
                  <a:pt x="7876" y="9987"/>
                </a:cubicBezTo>
                <a:lnTo>
                  <a:pt x="8601" y="9987"/>
                </a:lnTo>
                <a:lnTo>
                  <a:pt x="8601" y="11437"/>
                </a:lnTo>
                <a:lnTo>
                  <a:pt x="3592" y="11437"/>
                </a:lnTo>
                <a:lnTo>
                  <a:pt x="3592" y="9987"/>
                </a:lnTo>
                <a:lnTo>
                  <a:pt x="4285" y="9987"/>
                </a:lnTo>
                <a:cubicBezTo>
                  <a:pt x="5072" y="9987"/>
                  <a:pt x="5703" y="9357"/>
                  <a:pt x="5703" y="8570"/>
                </a:cubicBezTo>
                <a:lnTo>
                  <a:pt x="5703" y="7845"/>
                </a:lnTo>
                <a:lnTo>
                  <a:pt x="5009" y="7845"/>
                </a:lnTo>
                <a:cubicBezTo>
                  <a:pt x="4222" y="7845"/>
                  <a:pt x="3592" y="8475"/>
                  <a:pt x="3592" y="9263"/>
                </a:cubicBezTo>
                <a:lnTo>
                  <a:pt x="3592" y="7467"/>
                </a:lnTo>
                <a:lnTo>
                  <a:pt x="4285" y="7467"/>
                </a:lnTo>
                <a:cubicBezTo>
                  <a:pt x="5072" y="7467"/>
                  <a:pt x="5703" y="6805"/>
                  <a:pt x="5703" y="6018"/>
                </a:cubicBezTo>
                <a:lnTo>
                  <a:pt x="5703" y="5325"/>
                </a:lnTo>
                <a:lnTo>
                  <a:pt x="5009" y="5325"/>
                </a:lnTo>
                <a:cubicBezTo>
                  <a:pt x="4222" y="5325"/>
                  <a:pt x="3592" y="5955"/>
                  <a:pt x="3592" y="6742"/>
                </a:cubicBezTo>
                <a:lnTo>
                  <a:pt x="3592" y="4978"/>
                </a:lnTo>
                <a:lnTo>
                  <a:pt x="4285" y="4978"/>
                </a:lnTo>
                <a:cubicBezTo>
                  <a:pt x="5072" y="4978"/>
                  <a:pt x="5703" y="4348"/>
                  <a:pt x="5703" y="3560"/>
                </a:cubicBezTo>
                <a:lnTo>
                  <a:pt x="5703" y="2836"/>
                </a:lnTo>
                <a:lnTo>
                  <a:pt x="5009" y="2836"/>
                </a:lnTo>
                <a:cubicBezTo>
                  <a:pt x="4222" y="2836"/>
                  <a:pt x="3592" y="3466"/>
                  <a:pt x="3592" y="4254"/>
                </a:cubicBezTo>
                <a:lnTo>
                  <a:pt x="3592" y="3245"/>
                </a:lnTo>
                <a:cubicBezTo>
                  <a:pt x="3907" y="2930"/>
                  <a:pt x="4285" y="2363"/>
                  <a:pt x="4285" y="1765"/>
                </a:cubicBezTo>
                <a:cubicBezTo>
                  <a:pt x="4285" y="788"/>
                  <a:pt x="3245" y="0"/>
                  <a:pt x="3245"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70" name="Google Shape;9370;p96"/>
          <p:cNvSpPr txBox="1">
            <a:spLocks noGrp="1"/>
          </p:cNvSpPr>
          <p:nvPr>
            <p:ph type="title"/>
          </p:nvPr>
        </p:nvSpPr>
        <p:spPr>
          <a:xfrm>
            <a:off x="964600" y="681367"/>
            <a:ext cx="10262800" cy="643200"/>
          </a:xfrm>
          <a:prstGeom prst="rect">
            <a:avLst/>
          </a:prstGeom>
        </p:spPr>
        <p:txBody>
          <a:bodyPr spcFirstLastPara="1" wrap="square" lIns="121900" tIns="121900" rIns="121900" bIns="121900" anchor="t" anchorCtr="0">
            <a:noAutofit/>
          </a:bodyPr>
          <a:lstStyle/>
          <a:p>
            <a:r>
              <a:rPr lang="en"/>
              <a:t>Nature Icons</a:t>
            </a:r>
            <a:endParaRPr/>
          </a:p>
        </p:txBody>
      </p:sp>
    </p:spTree>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9374"/>
        <p:cNvGrpSpPr/>
        <p:nvPr/>
      </p:nvGrpSpPr>
      <p:grpSpPr>
        <a:xfrm>
          <a:off x="0" y="0"/>
          <a:ext cx="0" cy="0"/>
          <a:chOff x="0" y="0"/>
          <a:chExt cx="0" cy="0"/>
        </a:xfrm>
      </p:grpSpPr>
      <p:grpSp>
        <p:nvGrpSpPr>
          <p:cNvPr id="9375" name="Google Shape;9375;p97"/>
          <p:cNvGrpSpPr/>
          <p:nvPr/>
        </p:nvGrpSpPr>
        <p:grpSpPr>
          <a:xfrm>
            <a:off x="1106423" y="2252322"/>
            <a:ext cx="589783" cy="559497"/>
            <a:chOff x="-6696925" y="3272575"/>
            <a:chExt cx="307200" cy="291425"/>
          </a:xfrm>
        </p:grpSpPr>
        <p:sp>
          <p:nvSpPr>
            <p:cNvPr id="9376" name="Google Shape;9376;p97"/>
            <p:cNvSpPr/>
            <p:nvPr/>
          </p:nvSpPr>
          <p:spPr>
            <a:xfrm>
              <a:off x="-6696925" y="3371400"/>
              <a:ext cx="220575" cy="192600"/>
            </a:xfrm>
            <a:custGeom>
              <a:avLst/>
              <a:gdLst/>
              <a:ahLst/>
              <a:cxnLst/>
              <a:rect l="l" t="t" r="r" b="b"/>
              <a:pathLst>
                <a:path w="8823" h="7704" extrusionOk="0">
                  <a:moveTo>
                    <a:pt x="7531" y="1"/>
                  </a:moveTo>
                  <a:lnTo>
                    <a:pt x="6333" y="1167"/>
                  </a:lnTo>
                  <a:cubicBezTo>
                    <a:pt x="6207" y="1293"/>
                    <a:pt x="6207" y="1513"/>
                    <a:pt x="6333" y="1639"/>
                  </a:cubicBezTo>
                  <a:cubicBezTo>
                    <a:pt x="6743" y="2017"/>
                    <a:pt x="6743" y="2710"/>
                    <a:pt x="6333" y="3088"/>
                  </a:cubicBezTo>
                  <a:lnTo>
                    <a:pt x="4096" y="5325"/>
                  </a:lnTo>
                  <a:cubicBezTo>
                    <a:pt x="3892" y="5530"/>
                    <a:pt x="3624" y="5632"/>
                    <a:pt x="3360" y="5632"/>
                  </a:cubicBezTo>
                  <a:cubicBezTo>
                    <a:pt x="3096" y="5632"/>
                    <a:pt x="2836" y="5530"/>
                    <a:pt x="2647" y="5325"/>
                  </a:cubicBezTo>
                  <a:cubicBezTo>
                    <a:pt x="2238" y="4947"/>
                    <a:pt x="2238" y="4286"/>
                    <a:pt x="2647" y="3876"/>
                  </a:cubicBezTo>
                  <a:lnTo>
                    <a:pt x="3309" y="3214"/>
                  </a:lnTo>
                  <a:cubicBezTo>
                    <a:pt x="2994" y="2679"/>
                    <a:pt x="2836" y="2017"/>
                    <a:pt x="2836" y="1387"/>
                  </a:cubicBezTo>
                  <a:cubicBezTo>
                    <a:pt x="2836" y="1167"/>
                    <a:pt x="2868" y="978"/>
                    <a:pt x="2899" y="726"/>
                  </a:cubicBezTo>
                  <a:lnTo>
                    <a:pt x="2899" y="726"/>
                  </a:lnTo>
                  <a:lnTo>
                    <a:pt x="1230" y="2427"/>
                  </a:lnTo>
                  <a:cubicBezTo>
                    <a:pt x="1" y="3592"/>
                    <a:pt x="1" y="5577"/>
                    <a:pt x="1230" y="6806"/>
                  </a:cubicBezTo>
                  <a:cubicBezTo>
                    <a:pt x="1820" y="7396"/>
                    <a:pt x="2621" y="7704"/>
                    <a:pt x="3423" y="7704"/>
                  </a:cubicBezTo>
                  <a:cubicBezTo>
                    <a:pt x="4204" y="7704"/>
                    <a:pt x="4986" y="7412"/>
                    <a:pt x="5577" y="6806"/>
                  </a:cubicBezTo>
                  <a:cubicBezTo>
                    <a:pt x="7531" y="4884"/>
                    <a:pt x="8003" y="4506"/>
                    <a:pt x="8350" y="3813"/>
                  </a:cubicBezTo>
                  <a:cubicBezTo>
                    <a:pt x="8822" y="2994"/>
                    <a:pt x="8822" y="1986"/>
                    <a:pt x="8381" y="1104"/>
                  </a:cubicBezTo>
                  <a:cubicBezTo>
                    <a:pt x="8161" y="568"/>
                    <a:pt x="7877" y="253"/>
                    <a:pt x="753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77" name="Google Shape;9377;p97"/>
            <p:cNvSpPr/>
            <p:nvPr/>
          </p:nvSpPr>
          <p:spPr>
            <a:xfrm>
              <a:off x="-6621300" y="3272575"/>
              <a:ext cx="231575" cy="194950"/>
            </a:xfrm>
            <a:custGeom>
              <a:avLst/>
              <a:gdLst/>
              <a:ahLst/>
              <a:cxnLst/>
              <a:rect l="l" t="t" r="r" b="b"/>
              <a:pathLst>
                <a:path w="9263" h="7798" extrusionOk="0">
                  <a:moveTo>
                    <a:pt x="5868" y="0"/>
                  </a:moveTo>
                  <a:cubicBezTo>
                    <a:pt x="5073" y="0"/>
                    <a:pt x="4269" y="299"/>
                    <a:pt x="3655" y="898"/>
                  </a:cubicBezTo>
                  <a:lnTo>
                    <a:pt x="1387" y="3229"/>
                  </a:lnTo>
                  <a:cubicBezTo>
                    <a:pt x="0" y="4615"/>
                    <a:pt x="315" y="6852"/>
                    <a:pt x="1670" y="7797"/>
                  </a:cubicBezTo>
                  <a:lnTo>
                    <a:pt x="2836" y="6632"/>
                  </a:lnTo>
                  <a:cubicBezTo>
                    <a:pt x="2962" y="6506"/>
                    <a:pt x="2962" y="6317"/>
                    <a:pt x="2836" y="6159"/>
                  </a:cubicBezTo>
                  <a:cubicBezTo>
                    <a:pt x="2552" y="5907"/>
                    <a:pt x="2489" y="5466"/>
                    <a:pt x="2552" y="5372"/>
                  </a:cubicBezTo>
                  <a:cubicBezTo>
                    <a:pt x="2552" y="4742"/>
                    <a:pt x="3214" y="4332"/>
                    <a:pt x="5167" y="2379"/>
                  </a:cubicBezTo>
                  <a:cubicBezTo>
                    <a:pt x="5384" y="2162"/>
                    <a:pt x="5630" y="2071"/>
                    <a:pt x="5869" y="2071"/>
                  </a:cubicBezTo>
                  <a:cubicBezTo>
                    <a:pt x="6673" y="2071"/>
                    <a:pt x="7393" y="3099"/>
                    <a:pt x="6616" y="3828"/>
                  </a:cubicBezTo>
                  <a:lnTo>
                    <a:pt x="5923" y="4521"/>
                  </a:lnTo>
                  <a:cubicBezTo>
                    <a:pt x="6364" y="5372"/>
                    <a:pt x="6522" y="6159"/>
                    <a:pt x="6364" y="7010"/>
                  </a:cubicBezTo>
                  <a:lnTo>
                    <a:pt x="8097" y="5277"/>
                  </a:lnTo>
                  <a:cubicBezTo>
                    <a:pt x="9263" y="4048"/>
                    <a:pt x="9263" y="2127"/>
                    <a:pt x="8034" y="898"/>
                  </a:cubicBezTo>
                  <a:cubicBezTo>
                    <a:pt x="7451" y="299"/>
                    <a:pt x="6664" y="0"/>
                    <a:pt x="5868"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378" name="Google Shape;9378;p97"/>
          <p:cNvGrpSpPr/>
          <p:nvPr/>
        </p:nvGrpSpPr>
        <p:grpSpPr>
          <a:xfrm>
            <a:off x="1106399" y="2939516"/>
            <a:ext cx="589831" cy="561033"/>
            <a:chOff x="-6690625" y="3631325"/>
            <a:chExt cx="307225" cy="292225"/>
          </a:xfrm>
        </p:grpSpPr>
        <p:sp>
          <p:nvSpPr>
            <p:cNvPr id="9379" name="Google Shape;9379;p97"/>
            <p:cNvSpPr/>
            <p:nvPr/>
          </p:nvSpPr>
          <p:spPr>
            <a:xfrm>
              <a:off x="-6690625" y="3631325"/>
              <a:ext cx="222925" cy="292225"/>
            </a:xfrm>
            <a:custGeom>
              <a:avLst/>
              <a:gdLst/>
              <a:ahLst/>
              <a:cxnLst/>
              <a:rect l="l" t="t" r="r" b="b"/>
              <a:pathLst>
                <a:path w="8917" h="11689" extrusionOk="0">
                  <a:moveTo>
                    <a:pt x="5861" y="2773"/>
                  </a:moveTo>
                  <a:cubicBezTo>
                    <a:pt x="6270" y="2773"/>
                    <a:pt x="6333" y="3435"/>
                    <a:pt x="5861" y="3435"/>
                  </a:cubicBezTo>
                  <a:lnTo>
                    <a:pt x="3813" y="3435"/>
                  </a:lnTo>
                  <a:cubicBezTo>
                    <a:pt x="3372" y="3435"/>
                    <a:pt x="3340" y="2773"/>
                    <a:pt x="3813" y="2773"/>
                  </a:cubicBezTo>
                  <a:close/>
                  <a:moveTo>
                    <a:pt x="2742" y="0"/>
                  </a:moveTo>
                  <a:lnTo>
                    <a:pt x="2742" y="2395"/>
                  </a:lnTo>
                  <a:cubicBezTo>
                    <a:pt x="2742" y="2584"/>
                    <a:pt x="2584" y="2741"/>
                    <a:pt x="2395" y="2741"/>
                  </a:cubicBezTo>
                  <a:lnTo>
                    <a:pt x="1" y="2741"/>
                  </a:lnTo>
                  <a:lnTo>
                    <a:pt x="1" y="10649"/>
                  </a:lnTo>
                  <a:cubicBezTo>
                    <a:pt x="1" y="11216"/>
                    <a:pt x="473" y="11689"/>
                    <a:pt x="1009" y="11689"/>
                  </a:cubicBezTo>
                  <a:lnTo>
                    <a:pt x="7909" y="11689"/>
                  </a:lnTo>
                  <a:cubicBezTo>
                    <a:pt x="8444" y="11689"/>
                    <a:pt x="8917" y="11248"/>
                    <a:pt x="8917" y="10649"/>
                  </a:cubicBezTo>
                  <a:lnTo>
                    <a:pt x="8917" y="7751"/>
                  </a:lnTo>
                  <a:lnTo>
                    <a:pt x="6491" y="10177"/>
                  </a:lnTo>
                  <a:cubicBezTo>
                    <a:pt x="6491" y="10271"/>
                    <a:pt x="6428" y="10303"/>
                    <a:pt x="6365" y="10303"/>
                  </a:cubicBezTo>
                  <a:lnTo>
                    <a:pt x="4317" y="10901"/>
                  </a:lnTo>
                  <a:cubicBezTo>
                    <a:pt x="4198" y="10938"/>
                    <a:pt x="4080" y="10955"/>
                    <a:pt x="3967" y="10955"/>
                  </a:cubicBezTo>
                  <a:cubicBezTo>
                    <a:pt x="3209" y="10955"/>
                    <a:pt x="2625" y="10192"/>
                    <a:pt x="2899" y="9452"/>
                  </a:cubicBezTo>
                  <a:lnTo>
                    <a:pt x="3057" y="8979"/>
                  </a:lnTo>
                  <a:lnTo>
                    <a:pt x="1765" y="8979"/>
                  </a:lnTo>
                  <a:cubicBezTo>
                    <a:pt x="1324" y="8979"/>
                    <a:pt x="1293" y="8255"/>
                    <a:pt x="1765" y="8255"/>
                  </a:cubicBezTo>
                  <a:lnTo>
                    <a:pt x="3277" y="8255"/>
                  </a:lnTo>
                  <a:lnTo>
                    <a:pt x="3529" y="7593"/>
                  </a:lnTo>
                  <a:lnTo>
                    <a:pt x="1797" y="7593"/>
                  </a:lnTo>
                  <a:cubicBezTo>
                    <a:pt x="1356" y="7593"/>
                    <a:pt x="1324" y="6869"/>
                    <a:pt x="1797" y="6869"/>
                  </a:cubicBezTo>
                  <a:lnTo>
                    <a:pt x="4034" y="6869"/>
                  </a:lnTo>
                  <a:lnTo>
                    <a:pt x="4695" y="6207"/>
                  </a:lnTo>
                  <a:lnTo>
                    <a:pt x="1765" y="6207"/>
                  </a:lnTo>
                  <a:cubicBezTo>
                    <a:pt x="1324" y="6207"/>
                    <a:pt x="1293" y="5514"/>
                    <a:pt x="1765" y="5514"/>
                  </a:cubicBezTo>
                  <a:lnTo>
                    <a:pt x="5388" y="5514"/>
                  </a:lnTo>
                  <a:lnTo>
                    <a:pt x="6050" y="4821"/>
                  </a:lnTo>
                  <a:lnTo>
                    <a:pt x="1734" y="4821"/>
                  </a:lnTo>
                  <a:cubicBezTo>
                    <a:pt x="1293" y="4821"/>
                    <a:pt x="1261" y="4128"/>
                    <a:pt x="1734" y="4128"/>
                  </a:cubicBezTo>
                  <a:lnTo>
                    <a:pt x="6711" y="4128"/>
                  </a:lnTo>
                  <a:cubicBezTo>
                    <a:pt x="6963" y="3876"/>
                    <a:pt x="8696" y="2080"/>
                    <a:pt x="8917" y="1891"/>
                  </a:cubicBezTo>
                  <a:lnTo>
                    <a:pt x="8917" y="1009"/>
                  </a:lnTo>
                  <a:cubicBezTo>
                    <a:pt x="8917" y="473"/>
                    <a:pt x="8507" y="0"/>
                    <a:pt x="7909"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80" name="Google Shape;9380;p97"/>
            <p:cNvSpPr/>
            <p:nvPr/>
          </p:nvSpPr>
          <p:spPr>
            <a:xfrm>
              <a:off x="-6604350" y="3832175"/>
              <a:ext cx="58675" cy="56550"/>
            </a:xfrm>
            <a:custGeom>
              <a:avLst/>
              <a:gdLst/>
              <a:ahLst/>
              <a:cxnLst/>
              <a:rect l="l" t="t" r="r" b="b"/>
              <a:pathLst>
                <a:path w="2347" h="2262" extrusionOk="0">
                  <a:moveTo>
                    <a:pt x="614" y="0"/>
                  </a:moveTo>
                  <a:lnTo>
                    <a:pt x="110" y="1607"/>
                  </a:lnTo>
                  <a:cubicBezTo>
                    <a:pt x="1" y="1934"/>
                    <a:pt x="222" y="2262"/>
                    <a:pt x="550" y="2262"/>
                  </a:cubicBezTo>
                  <a:cubicBezTo>
                    <a:pt x="600" y="2262"/>
                    <a:pt x="654" y="2254"/>
                    <a:pt x="709" y="2237"/>
                  </a:cubicBezTo>
                  <a:lnTo>
                    <a:pt x="2347" y="1701"/>
                  </a:lnTo>
                  <a:lnTo>
                    <a:pt x="614"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81" name="Google Shape;9381;p97"/>
            <p:cNvSpPr/>
            <p:nvPr/>
          </p:nvSpPr>
          <p:spPr>
            <a:xfrm>
              <a:off x="-6470875" y="3684775"/>
              <a:ext cx="87475" cy="71800"/>
            </a:xfrm>
            <a:custGeom>
              <a:avLst/>
              <a:gdLst/>
              <a:ahLst/>
              <a:cxnLst/>
              <a:rect l="l" t="t" r="r" b="b"/>
              <a:pathLst>
                <a:path w="3499" h="2872" extrusionOk="0">
                  <a:moveTo>
                    <a:pt x="1479" y="1"/>
                  </a:moveTo>
                  <a:cubicBezTo>
                    <a:pt x="1176" y="1"/>
                    <a:pt x="868" y="114"/>
                    <a:pt x="599" y="383"/>
                  </a:cubicBezTo>
                  <a:lnTo>
                    <a:pt x="1" y="950"/>
                  </a:lnTo>
                  <a:lnTo>
                    <a:pt x="1954" y="2872"/>
                  </a:lnTo>
                  <a:lnTo>
                    <a:pt x="2521" y="2305"/>
                  </a:lnTo>
                  <a:cubicBezTo>
                    <a:pt x="3498" y="1352"/>
                    <a:pt x="2524" y="1"/>
                    <a:pt x="147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82" name="Google Shape;9382;p97"/>
            <p:cNvSpPr/>
            <p:nvPr/>
          </p:nvSpPr>
          <p:spPr>
            <a:xfrm>
              <a:off x="-6578775" y="3721900"/>
              <a:ext cx="143375" cy="143375"/>
            </a:xfrm>
            <a:custGeom>
              <a:avLst/>
              <a:gdLst/>
              <a:ahLst/>
              <a:cxnLst/>
              <a:rect l="l" t="t" r="r" b="b"/>
              <a:pathLst>
                <a:path w="5735" h="5735" extrusionOk="0">
                  <a:moveTo>
                    <a:pt x="3813" y="1"/>
                  </a:moveTo>
                  <a:lnTo>
                    <a:pt x="1" y="3813"/>
                  </a:lnTo>
                  <a:lnTo>
                    <a:pt x="1922" y="5734"/>
                  </a:lnTo>
                  <a:lnTo>
                    <a:pt x="4474" y="3183"/>
                  </a:lnTo>
                  <a:lnTo>
                    <a:pt x="5734" y="1922"/>
                  </a:lnTo>
                  <a:lnTo>
                    <a:pt x="3813"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83" name="Google Shape;9383;p97"/>
            <p:cNvSpPr/>
            <p:nvPr/>
          </p:nvSpPr>
          <p:spPr>
            <a:xfrm>
              <a:off x="-6685100" y="3636850"/>
              <a:ext cx="47275" cy="46475"/>
            </a:xfrm>
            <a:custGeom>
              <a:avLst/>
              <a:gdLst/>
              <a:ahLst/>
              <a:cxnLst/>
              <a:rect l="l" t="t" r="r" b="b"/>
              <a:pathLst>
                <a:path w="1891" h="1859" extrusionOk="0">
                  <a:moveTo>
                    <a:pt x="1891" y="0"/>
                  </a:moveTo>
                  <a:lnTo>
                    <a:pt x="0" y="1859"/>
                  </a:lnTo>
                  <a:lnTo>
                    <a:pt x="1891" y="1859"/>
                  </a:lnTo>
                  <a:lnTo>
                    <a:pt x="1891"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384" name="Google Shape;9384;p97"/>
          <p:cNvGrpSpPr/>
          <p:nvPr/>
        </p:nvGrpSpPr>
        <p:grpSpPr>
          <a:xfrm>
            <a:off x="1135896" y="3675964"/>
            <a:ext cx="562569" cy="559161"/>
            <a:chOff x="-6689825" y="3992050"/>
            <a:chExt cx="293025" cy="291250"/>
          </a:xfrm>
        </p:grpSpPr>
        <p:sp>
          <p:nvSpPr>
            <p:cNvPr id="9385" name="Google Shape;9385;p97"/>
            <p:cNvSpPr/>
            <p:nvPr/>
          </p:nvSpPr>
          <p:spPr>
            <a:xfrm>
              <a:off x="-6547275" y="3992050"/>
              <a:ext cx="30750" cy="65400"/>
            </a:xfrm>
            <a:custGeom>
              <a:avLst/>
              <a:gdLst/>
              <a:ahLst/>
              <a:cxnLst/>
              <a:rect l="l" t="t" r="r" b="b"/>
              <a:pathLst>
                <a:path w="1230" h="2616" extrusionOk="0">
                  <a:moveTo>
                    <a:pt x="1229" y="1"/>
                  </a:moveTo>
                  <a:cubicBezTo>
                    <a:pt x="757" y="379"/>
                    <a:pt x="284" y="1355"/>
                    <a:pt x="1" y="2616"/>
                  </a:cubicBezTo>
                  <a:lnTo>
                    <a:pt x="1229" y="2616"/>
                  </a:lnTo>
                  <a:lnTo>
                    <a:pt x="1229"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86" name="Google Shape;9386;p97"/>
            <p:cNvSpPr/>
            <p:nvPr/>
          </p:nvSpPr>
          <p:spPr>
            <a:xfrm>
              <a:off x="-6547275" y="4143275"/>
              <a:ext cx="30750" cy="64600"/>
            </a:xfrm>
            <a:custGeom>
              <a:avLst/>
              <a:gdLst/>
              <a:ahLst/>
              <a:cxnLst/>
              <a:rect l="l" t="t" r="r" b="b"/>
              <a:pathLst>
                <a:path w="1230" h="2584" extrusionOk="0">
                  <a:moveTo>
                    <a:pt x="1" y="1"/>
                  </a:moveTo>
                  <a:cubicBezTo>
                    <a:pt x="284" y="1261"/>
                    <a:pt x="757" y="2237"/>
                    <a:pt x="1229" y="2584"/>
                  </a:cubicBezTo>
                  <a:lnTo>
                    <a:pt x="1229"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87" name="Google Shape;9387;p97"/>
            <p:cNvSpPr/>
            <p:nvPr/>
          </p:nvSpPr>
          <p:spPr>
            <a:xfrm>
              <a:off x="-6551200" y="4073975"/>
              <a:ext cx="34675" cy="51200"/>
            </a:xfrm>
            <a:custGeom>
              <a:avLst/>
              <a:gdLst/>
              <a:ahLst/>
              <a:cxnLst/>
              <a:rect l="l" t="t" r="r" b="b"/>
              <a:pathLst>
                <a:path w="1387" h="2048" extrusionOk="0">
                  <a:moveTo>
                    <a:pt x="63" y="0"/>
                  </a:moveTo>
                  <a:cubicBezTo>
                    <a:pt x="0" y="725"/>
                    <a:pt x="0" y="1355"/>
                    <a:pt x="63" y="2048"/>
                  </a:cubicBezTo>
                  <a:lnTo>
                    <a:pt x="1386" y="2048"/>
                  </a:lnTo>
                  <a:lnTo>
                    <a:pt x="1386"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88" name="Google Shape;9388;p97"/>
            <p:cNvSpPr/>
            <p:nvPr/>
          </p:nvSpPr>
          <p:spPr>
            <a:xfrm>
              <a:off x="-6475600" y="3994425"/>
              <a:ext cx="70125" cy="63025"/>
            </a:xfrm>
            <a:custGeom>
              <a:avLst/>
              <a:gdLst/>
              <a:ahLst/>
              <a:cxnLst/>
              <a:rect l="l" t="t" r="r" b="b"/>
              <a:pathLst>
                <a:path w="2805" h="2521" extrusionOk="0">
                  <a:moveTo>
                    <a:pt x="1" y="0"/>
                  </a:moveTo>
                  <a:cubicBezTo>
                    <a:pt x="442" y="630"/>
                    <a:pt x="757" y="1512"/>
                    <a:pt x="946" y="2521"/>
                  </a:cubicBezTo>
                  <a:lnTo>
                    <a:pt x="2805" y="2521"/>
                  </a:lnTo>
                  <a:cubicBezTo>
                    <a:pt x="2301" y="1292"/>
                    <a:pt x="1261" y="347"/>
                    <a:pt x="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89" name="Google Shape;9389;p97"/>
            <p:cNvSpPr/>
            <p:nvPr/>
          </p:nvSpPr>
          <p:spPr>
            <a:xfrm>
              <a:off x="-6449600" y="4073975"/>
              <a:ext cx="52800" cy="51200"/>
            </a:xfrm>
            <a:custGeom>
              <a:avLst/>
              <a:gdLst/>
              <a:ahLst/>
              <a:cxnLst/>
              <a:rect l="l" t="t" r="r" b="b"/>
              <a:pathLst>
                <a:path w="2112" h="2048" extrusionOk="0">
                  <a:moveTo>
                    <a:pt x="0" y="0"/>
                  </a:moveTo>
                  <a:cubicBezTo>
                    <a:pt x="63" y="725"/>
                    <a:pt x="63" y="1355"/>
                    <a:pt x="0" y="2048"/>
                  </a:cubicBezTo>
                  <a:lnTo>
                    <a:pt x="1954" y="2048"/>
                  </a:lnTo>
                  <a:cubicBezTo>
                    <a:pt x="2048" y="1733"/>
                    <a:pt x="2080" y="1386"/>
                    <a:pt x="2080" y="1040"/>
                  </a:cubicBezTo>
                  <a:cubicBezTo>
                    <a:pt x="2111" y="662"/>
                    <a:pt x="2048" y="347"/>
                    <a:pt x="1954"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90" name="Google Shape;9390;p97"/>
            <p:cNvSpPr/>
            <p:nvPr/>
          </p:nvSpPr>
          <p:spPr>
            <a:xfrm>
              <a:off x="-6500000" y="3992050"/>
              <a:ext cx="30725" cy="65400"/>
            </a:xfrm>
            <a:custGeom>
              <a:avLst/>
              <a:gdLst/>
              <a:ahLst/>
              <a:cxnLst/>
              <a:rect l="l" t="t" r="r" b="b"/>
              <a:pathLst>
                <a:path w="1229" h="2616" extrusionOk="0">
                  <a:moveTo>
                    <a:pt x="0" y="1"/>
                  </a:moveTo>
                  <a:lnTo>
                    <a:pt x="0" y="2616"/>
                  </a:lnTo>
                  <a:lnTo>
                    <a:pt x="1229" y="2616"/>
                  </a:lnTo>
                  <a:cubicBezTo>
                    <a:pt x="977" y="1355"/>
                    <a:pt x="473" y="379"/>
                    <a:pt x="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91" name="Google Shape;9391;p97"/>
            <p:cNvSpPr/>
            <p:nvPr/>
          </p:nvSpPr>
          <p:spPr>
            <a:xfrm>
              <a:off x="-6500000" y="4143275"/>
              <a:ext cx="30725" cy="64600"/>
            </a:xfrm>
            <a:custGeom>
              <a:avLst/>
              <a:gdLst/>
              <a:ahLst/>
              <a:cxnLst/>
              <a:rect l="l" t="t" r="r" b="b"/>
              <a:pathLst>
                <a:path w="1229" h="2584" extrusionOk="0">
                  <a:moveTo>
                    <a:pt x="0" y="1"/>
                  </a:moveTo>
                  <a:lnTo>
                    <a:pt x="0" y="2584"/>
                  </a:lnTo>
                  <a:cubicBezTo>
                    <a:pt x="473" y="2237"/>
                    <a:pt x="945" y="1261"/>
                    <a:pt x="122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92" name="Google Shape;9392;p97"/>
            <p:cNvSpPr/>
            <p:nvPr/>
          </p:nvSpPr>
          <p:spPr>
            <a:xfrm>
              <a:off x="-6689825" y="4141700"/>
              <a:ext cx="149675" cy="141600"/>
            </a:xfrm>
            <a:custGeom>
              <a:avLst/>
              <a:gdLst/>
              <a:ahLst/>
              <a:cxnLst/>
              <a:rect l="l" t="t" r="r" b="b"/>
              <a:pathLst>
                <a:path w="5987" h="5664" extrusionOk="0">
                  <a:moveTo>
                    <a:pt x="3182" y="1"/>
                  </a:moveTo>
                  <a:cubicBezTo>
                    <a:pt x="3371" y="442"/>
                    <a:pt x="3623" y="851"/>
                    <a:pt x="3938" y="1198"/>
                  </a:cubicBezTo>
                  <a:lnTo>
                    <a:pt x="3088" y="2017"/>
                  </a:lnTo>
                  <a:cubicBezTo>
                    <a:pt x="2946" y="1946"/>
                    <a:pt x="2791" y="1911"/>
                    <a:pt x="2638" y="1911"/>
                  </a:cubicBezTo>
                  <a:cubicBezTo>
                    <a:pt x="2382" y="1911"/>
                    <a:pt x="2131" y="2009"/>
                    <a:pt x="1954" y="2206"/>
                  </a:cubicBezTo>
                  <a:lnTo>
                    <a:pt x="378" y="3907"/>
                  </a:lnTo>
                  <a:cubicBezTo>
                    <a:pt x="0" y="4317"/>
                    <a:pt x="0" y="4978"/>
                    <a:pt x="378" y="5356"/>
                  </a:cubicBezTo>
                  <a:cubicBezTo>
                    <a:pt x="583" y="5561"/>
                    <a:pt x="851" y="5664"/>
                    <a:pt x="1115" y="5664"/>
                  </a:cubicBezTo>
                  <a:cubicBezTo>
                    <a:pt x="1379" y="5664"/>
                    <a:pt x="1639" y="5561"/>
                    <a:pt x="1828" y="5356"/>
                  </a:cubicBezTo>
                  <a:lnTo>
                    <a:pt x="3403" y="3687"/>
                  </a:lnTo>
                  <a:cubicBezTo>
                    <a:pt x="3718" y="3372"/>
                    <a:pt x="3781" y="2899"/>
                    <a:pt x="3623" y="2521"/>
                  </a:cubicBezTo>
                  <a:lnTo>
                    <a:pt x="4443" y="1702"/>
                  </a:lnTo>
                  <a:cubicBezTo>
                    <a:pt x="4821" y="2111"/>
                    <a:pt x="5388" y="2426"/>
                    <a:pt x="5986" y="2584"/>
                  </a:cubicBezTo>
                  <a:cubicBezTo>
                    <a:pt x="5545" y="1954"/>
                    <a:pt x="5230" y="1040"/>
                    <a:pt x="504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93" name="Google Shape;9393;p97"/>
            <p:cNvSpPr/>
            <p:nvPr/>
          </p:nvSpPr>
          <p:spPr>
            <a:xfrm>
              <a:off x="-6475600" y="4141700"/>
              <a:ext cx="70125" cy="64600"/>
            </a:xfrm>
            <a:custGeom>
              <a:avLst/>
              <a:gdLst/>
              <a:ahLst/>
              <a:cxnLst/>
              <a:rect l="l" t="t" r="r" b="b"/>
              <a:pathLst>
                <a:path w="2805" h="2584" extrusionOk="0">
                  <a:moveTo>
                    <a:pt x="946" y="1"/>
                  </a:moveTo>
                  <a:cubicBezTo>
                    <a:pt x="757" y="1040"/>
                    <a:pt x="442" y="1954"/>
                    <a:pt x="1" y="2584"/>
                  </a:cubicBezTo>
                  <a:cubicBezTo>
                    <a:pt x="1261" y="2174"/>
                    <a:pt x="2301" y="1229"/>
                    <a:pt x="280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94" name="Google Shape;9394;p97"/>
            <p:cNvSpPr/>
            <p:nvPr/>
          </p:nvSpPr>
          <p:spPr>
            <a:xfrm>
              <a:off x="-6618950" y="4073975"/>
              <a:ext cx="52025" cy="51200"/>
            </a:xfrm>
            <a:custGeom>
              <a:avLst/>
              <a:gdLst/>
              <a:ahLst/>
              <a:cxnLst/>
              <a:rect l="l" t="t" r="r" b="b"/>
              <a:pathLst>
                <a:path w="2081" h="2048" extrusionOk="0">
                  <a:moveTo>
                    <a:pt x="95" y="0"/>
                  </a:moveTo>
                  <a:cubicBezTo>
                    <a:pt x="32" y="315"/>
                    <a:pt x="1" y="662"/>
                    <a:pt x="1" y="1040"/>
                  </a:cubicBezTo>
                  <a:cubicBezTo>
                    <a:pt x="1" y="1386"/>
                    <a:pt x="32" y="1733"/>
                    <a:pt x="95" y="2048"/>
                  </a:cubicBezTo>
                  <a:lnTo>
                    <a:pt x="2080" y="2048"/>
                  </a:lnTo>
                  <a:cubicBezTo>
                    <a:pt x="1986" y="1355"/>
                    <a:pt x="1986" y="725"/>
                    <a:pt x="208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95" name="Google Shape;9395;p97"/>
            <p:cNvSpPr/>
            <p:nvPr/>
          </p:nvSpPr>
          <p:spPr>
            <a:xfrm>
              <a:off x="-6610275" y="3992850"/>
              <a:ext cx="70125" cy="63025"/>
            </a:xfrm>
            <a:custGeom>
              <a:avLst/>
              <a:gdLst/>
              <a:ahLst/>
              <a:cxnLst/>
              <a:rect l="l" t="t" r="r" b="b"/>
              <a:pathLst>
                <a:path w="2805" h="2521" extrusionOk="0">
                  <a:moveTo>
                    <a:pt x="2804" y="0"/>
                  </a:moveTo>
                  <a:lnTo>
                    <a:pt x="2804" y="0"/>
                  </a:lnTo>
                  <a:cubicBezTo>
                    <a:pt x="1544" y="410"/>
                    <a:pt x="504" y="1355"/>
                    <a:pt x="0" y="2521"/>
                  </a:cubicBezTo>
                  <a:lnTo>
                    <a:pt x="1859" y="2521"/>
                  </a:lnTo>
                  <a:cubicBezTo>
                    <a:pt x="2017" y="1575"/>
                    <a:pt x="2363" y="693"/>
                    <a:pt x="2804"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96" name="Google Shape;9396;p97"/>
            <p:cNvSpPr/>
            <p:nvPr/>
          </p:nvSpPr>
          <p:spPr>
            <a:xfrm>
              <a:off x="-6500000" y="4073975"/>
              <a:ext cx="35450" cy="51200"/>
            </a:xfrm>
            <a:custGeom>
              <a:avLst/>
              <a:gdLst/>
              <a:ahLst/>
              <a:cxnLst/>
              <a:rect l="l" t="t" r="r" b="b"/>
              <a:pathLst>
                <a:path w="1418" h="2048" extrusionOk="0">
                  <a:moveTo>
                    <a:pt x="0" y="0"/>
                  </a:moveTo>
                  <a:lnTo>
                    <a:pt x="0" y="2048"/>
                  </a:lnTo>
                  <a:lnTo>
                    <a:pt x="1292" y="2048"/>
                  </a:lnTo>
                  <a:cubicBezTo>
                    <a:pt x="1418" y="1355"/>
                    <a:pt x="1418" y="725"/>
                    <a:pt x="1292"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9397" name="Google Shape;9397;p97"/>
          <p:cNvSpPr/>
          <p:nvPr/>
        </p:nvSpPr>
        <p:spPr>
          <a:xfrm>
            <a:off x="4706360" y="2252266"/>
            <a:ext cx="579512" cy="558969"/>
          </a:xfrm>
          <a:custGeom>
            <a:avLst/>
            <a:gdLst/>
            <a:ahLst/>
            <a:cxnLst/>
            <a:rect l="l" t="t" r="r" b="b"/>
            <a:pathLst>
              <a:path w="12074" h="11646" extrusionOk="0">
                <a:moveTo>
                  <a:pt x="10001" y="2714"/>
                </a:moveTo>
                <a:cubicBezTo>
                  <a:pt x="10213" y="2714"/>
                  <a:pt x="10440" y="2904"/>
                  <a:pt x="10341" y="3182"/>
                </a:cubicBezTo>
                <a:lnTo>
                  <a:pt x="9332" y="5923"/>
                </a:lnTo>
                <a:cubicBezTo>
                  <a:pt x="9269" y="6065"/>
                  <a:pt x="9143" y="6136"/>
                  <a:pt x="9017" y="6136"/>
                </a:cubicBezTo>
                <a:cubicBezTo>
                  <a:pt x="8891" y="6136"/>
                  <a:pt x="8765" y="6065"/>
                  <a:pt x="8702" y="5923"/>
                </a:cubicBezTo>
                <a:lnTo>
                  <a:pt x="7978" y="4033"/>
                </a:lnTo>
                <a:lnTo>
                  <a:pt x="7285" y="5923"/>
                </a:lnTo>
                <a:cubicBezTo>
                  <a:pt x="7222" y="6065"/>
                  <a:pt x="7080" y="6136"/>
                  <a:pt x="6946" y="6136"/>
                </a:cubicBezTo>
                <a:cubicBezTo>
                  <a:pt x="6812" y="6136"/>
                  <a:pt x="6686" y="6065"/>
                  <a:pt x="6655" y="5923"/>
                </a:cubicBezTo>
                <a:lnTo>
                  <a:pt x="5615" y="3182"/>
                </a:lnTo>
                <a:cubicBezTo>
                  <a:pt x="5516" y="2904"/>
                  <a:pt x="5729" y="2714"/>
                  <a:pt x="5941" y="2714"/>
                </a:cubicBezTo>
                <a:cubicBezTo>
                  <a:pt x="6064" y="2714"/>
                  <a:pt x="6187" y="2779"/>
                  <a:pt x="6245" y="2930"/>
                </a:cubicBezTo>
                <a:lnTo>
                  <a:pt x="6970" y="4820"/>
                </a:lnTo>
                <a:lnTo>
                  <a:pt x="7663" y="2930"/>
                </a:lnTo>
                <a:cubicBezTo>
                  <a:pt x="7726" y="2804"/>
                  <a:pt x="7867" y="2741"/>
                  <a:pt x="8001" y="2741"/>
                </a:cubicBezTo>
                <a:cubicBezTo>
                  <a:pt x="8135" y="2741"/>
                  <a:pt x="8261" y="2804"/>
                  <a:pt x="8293" y="2930"/>
                </a:cubicBezTo>
                <a:lnTo>
                  <a:pt x="9017" y="4820"/>
                </a:lnTo>
                <a:lnTo>
                  <a:pt x="9711" y="2930"/>
                </a:lnTo>
                <a:cubicBezTo>
                  <a:pt x="9757" y="2779"/>
                  <a:pt x="9877" y="2714"/>
                  <a:pt x="10001" y="2714"/>
                </a:cubicBezTo>
                <a:close/>
                <a:moveTo>
                  <a:pt x="7946" y="0"/>
                </a:moveTo>
                <a:cubicBezTo>
                  <a:pt x="5678" y="0"/>
                  <a:pt x="3851" y="1827"/>
                  <a:pt x="3851" y="4096"/>
                </a:cubicBezTo>
                <a:cubicBezTo>
                  <a:pt x="3851" y="5104"/>
                  <a:pt x="4197" y="6018"/>
                  <a:pt x="4827" y="6711"/>
                </a:cubicBezTo>
                <a:lnTo>
                  <a:pt x="4134" y="7435"/>
                </a:lnTo>
                <a:cubicBezTo>
                  <a:pt x="3981" y="7364"/>
                  <a:pt x="3827" y="7329"/>
                  <a:pt x="3678" y="7329"/>
                </a:cubicBezTo>
                <a:cubicBezTo>
                  <a:pt x="3431" y="7329"/>
                  <a:pt x="3197" y="7427"/>
                  <a:pt x="3000" y="7624"/>
                </a:cubicBezTo>
                <a:lnTo>
                  <a:pt x="732" y="9861"/>
                </a:lnTo>
                <a:cubicBezTo>
                  <a:pt x="0" y="10593"/>
                  <a:pt x="722" y="11645"/>
                  <a:pt x="1524" y="11645"/>
                </a:cubicBezTo>
                <a:cubicBezTo>
                  <a:pt x="1758" y="11645"/>
                  <a:pt x="1999" y="11555"/>
                  <a:pt x="2212" y="11342"/>
                </a:cubicBezTo>
                <a:lnTo>
                  <a:pt x="4449" y="9074"/>
                </a:lnTo>
                <a:cubicBezTo>
                  <a:pt x="4764" y="8759"/>
                  <a:pt x="4796" y="8286"/>
                  <a:pt x="4638" y="7939"/>
                </a:cubicBezTo>
                <a:lnTo>
                  <a:pt x="5363" y="7246"/>
                </a:lnTo>
                <a:cubicBezTo>
                  <a:pt x="6056" y="7813"/>
                  <a:pt x="7001" y="8223"/>
                  <a:pt x="7978" y="8223"/>
                </a:cubicBezTo>
                <a:cubicBezTo>
                  <a:pt x="10278" y="8223"/>
                  <a:pt x="12073" y="6364"/>
                  <a:pt x="12073" y="4127"/>
                </a:cubicBezTo>
                <a:cubicBezTo>
                  <a:pt x="12073" y="1796"/>
                  <a:pt x="10246" y="0"/>
                  <a:pt x="794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9398" name="Google Shape;9398;p97"/>
          <p:cNvGrpSpPr/>
          <p:nvPr/>
        </p:nvGrpSpPr>
        <p:grpSpPr>
          <a:xfrm>
            <a:off x="4713644" y="2940257"/>
            <a:ext cx="564057" cy="559545"/>
            <a:chOff x="-4837325" y="3612425"/>
            <a:chExt cx="293800" cy="291450"/>
          </a:xfrm>
        </p:grpSpPr>
        <p:sp>
          <p:nvSpPr>
            <p:cNvPr id="9399" name="Google Shape;9399;p97"/>
            <p:cNvSpPr/>
            <p:nvPr/>
          </p:nvSpPr>
          <p:spPr>
            <a:xfrm>
              <a:off x="-4836550" y="3612425"/>
              <a:ext cx="293025" cy="170925"/>
            </a:xfrm>
            <a:custGeom>
              <a:avLst/>
              <a:gdLst/>
              <a:ahLst/>
              <a:cxnLst/>
              <a:rect l="l" t="t" r="r" b="b"/>
              <a:pathLst>
                <a:path w="11721" h="6837" extrusionOk="0">
                  <a:moveTo>
                    <a:pt x="6837" y="2017"/>
                  </a:moveTo>
                  <a:lnTo>
                    <a:pt x="6837" y="2741"/>
                  </a:lnTo>
                  <a:lnTo>
                    <a:pt x="4789" y="2741"/>
                  </a:lnTo>
                  <a:lnTo>
                    <a:pt x="4789" y="2017"/>
                  </a:lnTo>
                  <a:close/>
                  <a:moveTo>
                    <a:pt x="4411" y="0"/>
                  </a:moveTo>
                  <a:cubicBezTo>
                    <a:pt x="3466" y="0"/>
                    <a:pt x="2741" y="725"/>
                    <a:pt x="2741" y="1702"/>
                  </a:cubicBezTo>
                  <a:lnTo>
                    <a:pt x="2741" y="2741"/>
                  </a:lnTo>
                  <a:lnTo>
                    <a:pt x="1166" y="2741"/>
                  </a:lnTo>
                  <a:cubicBezTo>
                    <a:pt x="536" y="2741"/>
                    <a:pt x="1" y="3277"/>
                    <a:pt x="1" y="3875"/>
                  </a:cubicBezTo>
                  <a:lnTo>
                    <a:pt x="1" y="4254"/>
                  </a:lnTo>
                  <a:cubicBezTo>
                    <a:pt x="1513" y="5860"/>
                    <a:pt x="3592" y="6837"/>
                    <a:pt x="5829" y="6837"/>
                  </a:cubicBezTo>
                  <a:cubicBezTo>
                    <a:pt x="8097" y="6837"/>
                    <a:pt x="10208" y="5892"/>
                    <a:pt x="11720" y="4254"/>
                  </a:cubicBezTo>
                  <a:lnTo>
                    <a:pt x="11720" y="3718"/>
                  </a:lnTo>
                  <a:cubicBezTo>
                    <a:pt x="11657" y="3214"/>
                    <a:pt x="11185" y="2741"/>
                    <a:pt x="10649" y="2741"/>
                  </a:cubicBezTo>
                  <a:lnTo>
                    <a:pt x="8885" y="2741"/>
                  </a:lnTo>
                  <a:lnTo>
                    <a:pt x="8885" y="1702"/>
                  </a:lnTo>
                  <a:cubicBezTo>
                    <a:pt x="8885" y="756"/>
                    <a:pt x="8129" y="0"/>
                    <a:pt x="7184"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00" name="Google Shape;9400;p97"/>
            <p:cNvSpPr/>
            <p:nvPr/>
          </p:nvSpPr>
          <p:spPr>
            <a:xfrm>
              <a:off x="-4837325" y="3743950"/>
              <a:ext cx="291425" cy="159925"/>
            </a:xfrm>
            <a:custGeom>
              <a:avLst/>
              <a:gdLst/>
              <a:ahLst/>
              <a:cxnLst/>
              <a:rect l="l" t="t" r="r" b="b"/>
              <a:pathLst>
                <a:path w="11657" h="6397" extrusionOk="0">
                  <a:moveTo>
                    <a:pt x="11657" y="1"/>
                  </a:moveTo>
                  <a:cubicBezTo>
                    <a:pt x="10523" y="1072"/>
                    <a:pt x="9073" y="1828"/>
                    <a:pt x="7530" y="2143"/>
                  </a:cubicBezTo>
                  <a:lnTo>
                    <a:pt x="7530" y="2647"/>
                  </a:lnTo>
                  <a:cubicBezTo>
                    <a:pt x="7530" y="3214"/>
                    <a:pt x="7057" y="3687"/>
                    <a:pt x="6490" y="3687"/>
                  </a:cubicBezTo>
                  <a:lnTo>
                    <a:pt x="5135" y="3687"/>
                  </a:lnTo>
                  <a:cubicBezTo>
                    <a:pt x="4568" y="3687"/>
                    <a:pt x="4096" y="3214"/>
                    <a:pt x="4096" y="2647"/>
                  </a:cubicBezTo>
                  <a:lnTo>
                    <a:pt x="4096" y="2143"/>
                  </a:lnTo>
                  <a:cubicBezTo>
                    <a:pt x="2552" y="1828"/>
                    <a:pt x="1134" y="1103"/>
                    <a:pt x="0" y="64"/>
                  </a:cubicBezTo>
                  <a:lnTo>
                    <a:pt x="0" y="4695"/>
                  </a:lnTo>
                  <a:cubicBezTo>
                    <a:pt x="0" y="5640"/>
                    <a:pt x="756" y="6396"/>
                    <a:pt x="1701" y="6396"/>
                  </a:cubicBezTo>
                  <a:lnTo>
                    <a:pt x="9956" y="6396"/>
                  </a:lnTo>
                  <a:cubicBezTo>
                    <a:pt x="10901" y="6396"/>
                    <a:pt x="11657" y="5640"/>
                    <a:pt x="11657" y="4695"/>
                  </a:cubicBezTo>
                  <a:lnTo>
                    <a:pt x="11657"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01" name="Google Shape;9401;p97"/>
            <p:cNvSpPr/>
            <p:nvPr/>
          </p:nvSpPr>
          <p:spPr>
            <a:xfrm>
              <a:off x="-4716825" y="3799075"/>
              <a:ext cx="51225" cy="18950"/>
            </a:xfrm>
            <a:custGeom>
              <a:avLst/>
              <a:gdLst/>
              <a:ahLst/>
              <a:cxnLst/>
              <a:rect l="l" t="t" r="r" b="b"/>
              <a:pathLst>
                <a:path w="2049" h="758" extrusionOk="0">
                  <a:moveTo>
                    <a:pt x="0" y="1"/>
                  </a:moveTo>
                  <a:lnTo>
                    <a:pt x="0" y="411"/>
                  </a:lnTo>
                  <a:cubicBezTo>
                    <a:pt x="0" y="600"/>
                    <a:pt x="158" y="757"/>
                    <a:pt x="347" y="757"/>
                  </a:cubicBezTo>
                  <a:lnTo>
                    <a:pt x="1670" y="757"/>
                  </a:lnTo>
                  <a:cubicBezTo>
                    <a:pt x="1891" y="757"/>
                    <a:pt x="2048" y="600"/>
                    <a:pt x="2048" y="411"/>
                  </a:cubicBezTo>
                  <a:lnTo>
                    <a:pt x="2048" y="1"/>
                  </a:lnTo>
                  <a:cubicBezTo>
                    <a:pt x="1686" y="48"/>
                    <a:pt x="1347" y="72"/>
                    <a:pt x="1012" y="72"/>
                  </a:cubicBezTo>
                  <a:cubicBezTo>
                    <a:pt x="678" y="72"/>
                    <a:pt x="347" y="48"/>
                    <a:pt x="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402" name="Google Shape;9402;p97"/>
          <p:cNvGrpSpPr/>
          <p:nvPr/>
        </p:nvGrpSpPr>
        <p:grpSpPr>
          <a:xfrm>
            <a:off x="4731021" y="3675769"/>
            <a:ext cx="561033" cy="559545"/>
            <a:chOff x="-4837325" y="3971575"/>
            <a:chExt cx="292225" cy="291450"/>
          </a:xfrm>
        </p:grpSpPr>
        <p:sp>
          <p:nvSpPr>
            <p:cNvPr id="9403" name="Google Shape;9403;p97"/>
            <p:cNvSpPr/>
            <p:nvPr/>
          </p:nvSpPr>
          <p:spPr>
            <a:xfrm>
              <a:off x="-4734150" y="4073975"/>
              <a:ext cx="86650" cy="86650"/>
            </a:xfrm>
            <a:custGeom>
              <a:avLst/>
              <a:gdLst/>
              <a:ahLst/>
              <a:cxnLst/>
              <a:rect l="l" t="t" r="r" b="b"/>
              <a:pathLst>
                <a:path w="3466" h="3466" extrusionOk="0">
                  <a:moveTo>
                    <a:pt x="1701" y="725"/>
                  </a:moveTo>
                  <a:cubicBezTo>
                    <a:pt x="2269" y="725"/>
                    <a:pt x="2773" y="1197"/>
                    <a:pt x="2773" y="1733"/>
                  </a:cubicBezTo>
                  <a:cubicBezTo>
                    <a:pt x="2773" y="2300"/>
                    <a:pt x="2300" y="2804"/>
                    <a:pt x="1733" y="2804"/>
                  </a:cubicBezTo>
                  <a:cubicBezTo>
                    <a:pt x="1197" y="2804"/>
                    <a:pt x="693" y="2300"/>
                    <a:pt x="693" y="1733"/>
                  </a:cubicBezTo>
                  <a:cubicBezTo>
                    <a:pt x="693" y="1197"/>
                    <a:pt x="1166" y="725"/>
                    <a:pt x="1701" y="725"/>
                  </a:cubicBezTo>
                  <a:close/>
                  <a:moveTo>
                    <a:pt x="1701" y="0"/>
                  </a:moveTo>
                  <a:cubicBezTo>
                    <a:pt x="756" y="0"/>
                    <a:pt x="0" y="756"/>
                    <a:pt x="0" y="1701"/>
                  </a:cubicBezTo>
                  <a:cubicBezTo>
                    <a:pt x="0" y="2647"/>
                    <a:pt x="851" y="3466"/>
                    <a:pt x="1796" y="3466"/>
                  </a:cubicBezTo>
                  <a:cubicBezTo>
                    <a:pt x="2741" y="3466"/>
                    <a:pt x="3466" y="2647"/>
                    <a:pt x="3466" y="1701"/>
                  </a:cubicBezTo>
                  <a:cubicBezTo>
                    <a:pt x="3434" y="756"/>
                    <a:pt x="2647" y="0"/>
                    <a:pt x="170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04" name="Google Shape;9404;p97"/>
            <p:cNvSpPr/>
            <p:nvPr/>
          </p:nvSpPr>
          <p:spPr>
            <a:xfrm>
              <a:off x="-4700300" y="4108625"/>
              <a:ext cx="18950" cy="17350"/>
            </a:xfrm>
            <a:custGeom>
              <a:avLst/>
              <a:gdLst/>
              <a:ahLst/>
              <a:cxnLst/>
              <a:rect l="l" t="t" r="r" b="b"/>
              <a:pathLst>
                <a:path w="758" h="694" extrusionOk="0">
                  <a:moveTo>
                    <a:pt x="347" y="0"/>
                  </a:moveTo>
                  <a:cubicBezTo>
                    <a:pt x="158" y="0"/>
                    <a:pt x="1" y="158"/>
                    <a:pt x="1" y="347"/>
                  </a:cubicBezTo>
                  <a:cubicBezTo>
                    <a:pt x="1" y="536"/>
                    <a:pt x="158" y="693"/>
                    <a:pt x="347" y="693"/>
                  </a:cubicBezTo>
                  <a:cubicBezTo>
                    <a:pt x="536" y="693"/>
                    <a:pt x="757" y="536"/>
                    <a:pt x="757" y="347"/>
                  </a:cubicBezTo>
                  <a:cubicBezTo>
                    <a:pt x="757" y="158"/>
                    <a:pt x="536" y="0"/>
                    <a:pt x="34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05" name="Google Shape;9405;p97"/>
            <p:cNvSpPr/>
            <p:nvPr/>
          </p:nvSpPr>
          <p:spPr>
            <a:xfrm>
              <a:off x="-4748325" y="3971575"/>
              <a:ext cx="203225" cy="204025"/>
            </a:xfrm>
            <a:custGeom>
              <a:avLst/>
              <a:gdLst/>
              <a:ahLst/>
              <a:cxnLst/>
              <a:rect l="l" t="t" r="r" b="b"/>
              <a:pathLst>
                <a:path w="8129" h="8161" extrusionOk="0">
                  <a:moveTo>
                    <a:pt x="2268" y="1"/>
                  </a:moveTo>
                  <a:cubicBezTo>
                    <a:pt x="1449" y="1"/>
                    <a:pt x="693" y="158"/>
                    <a:pt x="0" y="473"/>
                  </a:cubicBezTo>
                  <a:lnTo>
                    <a:pt x="1512" y="3561"/>
                  </a:lnTo>
                  <a:cubicBezTo>
                    <a:pt x="1764" y="3466"/>
                    <a:pt x="1985" y="3435"/>
                    <a:pt x="2268" y="3435"/>
                  </a:cubicBezTo>
                  <a:cubicBezTo>
                    <a:pt x="3623" y="3435"/>
                    <a:pt x="4726" y="4506"/>
                    <a:pt x="4726" y="5829"/>
                  </a:cubicBezTo>
                  <a:cubicBezTo>
                    <a:pt x="4726" y="6112"/>
                    <a:pt x="4663" y="6396"/>
                    <a:pt x="4600" y="6617"/>
                  </a:cubicBezTo>
                  <a:lnTo>
                    <a:pt x="7656" y="8160"/>
                  </a:lnTo>
                  <a:cubicBezTo>
                    <a:pt x="7971" y="7436"/>
                    <a:pt x="8128" y="6617"/>
                    <a:pt x="8128" y="5829"/>
                  </a:cubicBezTo>
                  <a:cubicBezTo>
                    <a:pt x="8128" y="2647"/>
                    <a:pt x="5513" y="1"/>
                    <a:pt x="2268"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06" name="Google Shape;9406;p97"/>
            <p:cNvSpPr/>
            <p:nvPr/>
          </p:nvSpPr>
          <p:spPr>
            <a:xfrm>
              <a:off x="-4656175" y="4151950"/>
              <a:ext cx="91375" cy="91375"/>
            </a:xfrm>
            <a:custGeom>
              <a:avLst/>
              <a:gdLst/>
              <a:ahLst/>
              <a:cxnLst/>
              <a:rect l="l" t="t" r="r" b="b"/>
              <a:pathLst>
                <a:path w="3655" h="3655" extrusionOk="0">
                  <a:moveTo>
                    <a:pt x="599" y="0"/>
                  </a:moveTo>
                  <a:cubicBezTo>
                    <a:pt x="441" y="221"/>
                    <a:pt x="252" y="441"/>
                    <a:pt x="0" y="599"/>
                  </a:cubicBezTo>
                  <a:lnTo>
                    <a:pt x="1544" y="3655"/>
                  </a:lnTo>
                  <a:cubicBezTo>
                    <a:pt x="2395" y="3151"/>
                    <a:pt x="3151" y="2395"/>
                    <a:pt x="3655" y="1544"/>
                  </a:cubicBezTo>
                  <a:lnTo>
                    <a:pt x="599"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07" name="Google Shape;9407;p97"/>
            <p:cNvSpPr/>
            <p:nvPr/>
          </p:nvSpPr>
          <p:spPr>
            <a:xfrm>
              <a:off x="-4817650" y="3991275"/>
              <a:ext cx="91400" cy="91375"/>
            </a:xfrm>
            <a:custGeom>
              <a:avLst/>
              <a:gdLst/>
              <a:ahLst/>
              <a:cxnLst/>
              <a:rect l="l" t="t" r="r" b="b"/>
              <a:pathLst>
                <a:path w="3656" h="3655" extrusionOk="0">
                  <a:moveTo>
                    <a:pt x="2143" y="0"/>
                  </a:moveTo>
                  <a:cubicBezTo>
                    <a:pt x="1261" y="504"/>
                    <a:pt x="536" y="1260"/>
                    <a:pt x="1" y="2111"/>
                  </a:cubicBezTo>
                  <a:lnTo>
                    <a:pt x="3088" y="3655"/>
                  </a:lnTo>
                  <a:cubicBezTo>
                    <a:pt x="3246" y="3434"/>
                    <a:pt x="3435" y="3214"/>
                    <a:pt x="3655" y="3088"/>
                  </a:cubicBezTo>
                  <a:lnTo>
                    <a:pt x="2143"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08" name="Google Shape;9408;p97"/>
            <p:cNvSpPr/>
            <p:nvPr/>
          </p:nvSpPr>
          <p:spPr>
            <a:xfrm>
              <a:off x="-4837325" y="4059000"/>
              <a:ext cx="204000" cy="204025"/>
            </a:xfrm>
            <a:custGeom>
              <a:avLst/>
              <a:gdLst/>
              <a:ahLst/>
              <a:cxnLst/>
              <a:rect l="l" t="t" r="r" b="b"/>
              <a:pathLst>
                <a:path w="8160" h="8161" extrusionOk="0">
                  <a:moveTo>
                    <a:pt x="473" y="1"/>
                  </a:moveTo>
                  <a:cubicBezTo>
                    <a:pt x="158" y="725"/>
                    <a:pt x="0" y="1513"/>
                    <a:pt x="0" y="2300"/>
                  </a:cubicBezTo>
                  <a:cubicBezTo>
                    <a:pt x="0" y="5482"/>
                    <a:pt x="2615" y="8160"/>
                    <a:pt x="5828" y="8160"/>
                  </a:cubicBezTo>
                  <a:cubicBezTo>
                    <a:pt x="6648" y="8160"/>
                    <a:pt x="7435" y="8003"/>
                    <a:pt x="8160" y="7688"/>
                  </a:cubicBezTo>
                  <a:lnTo>
                    <a:pt x="6616" y="4632"/>
                  </a:lnTo>
                  <a:cubicBezTo>
                    <a:pt x="6396" y="4695"/>
                    <a:pt x="6144" y="4726"/>
                    <a:pt x="5860" y="4726"/>
                  </a:cubicBezTo>
                  <a:cubicBezTo>
                    <a:pt x="4537" y="4726"/>
                    <a:pt x="3434" y="3624"/>
                    <a:pt x="3434" y="2300"/>
                  </a:cubicBezTo>
                  <a:cubicBezTo>
                    <a:pt x="3434" y="2017"/>
                    <a:pt x="3466" y="1796"/>
                    <a:pt x="3560" y="1544"/>
                  </a:cubicBezTo>
                  <a:lnTo>
                    <a:pt x="473"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409" name="Google Shape;9409;p97"/>
          <p:cNvGrpSpPr/>
          <p:nvPr/>
        </p:nvGrpSpPr>
        <p:grpSpPr>
          <a:xfrm>
            <a:off x="8320372" y="2285580"/>
            <a:ext cx="574664" cy="492973"/>
            <a:chOff x="-3037625" y="3254850"/>
            <a:chExt cx="299325" cy="256775"/>
          </a:xfrm>
        </p:grpSpPr>
        <p:sp>
          <p:nvSpPr>
            <p:cNvPr id="9410" name="Google Shape;9410;p97"/>
            <p:cNvSpPr/>
            <p:nvPr/>
          </p:nvSpPr>
          <p:spPr>
            <a:xfrm>
              <a:off x="-3037625" y="3460400"/>
              <a:ext cx="152825" cy="51225"/>
            </a:xfrm>
            <a:custGeom>
              <a:avLst/>
              <a:gdLst/>
              <a:ahLst/>
              <a:cxnLst/>
              <a:rect l="l" t="t" r="r" b="b"/>
              <a:pathLst>
                <a:path w="6113" h="2049" extrusionOk="0">
                  <a:moveTo>
                    <a:pt x="1356" y="1"/>
                  </a:moveTo>
                  <a:cubicBezTo>
                    <a:pt x="1" y="1"/>
                    <a:pt x="1" y="2049"/>
                    <a:pt x="1356" y="2049"/>
                  </a:cubicBezTo>
                  <a:lnTo>
                    <a:pt x="4758" y="2049"/>
                  </a:lnTo>
                  <a:cubicBezTo>
                    <a:pt x="6113" y="2049"/>
                    <a:pt x="6113" y="1"/>
                    <a:pt x="4758"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11" name="Google Shape;9411;p97"/>
            <p:cNvSpPr/>
            <p:nvPr/>
          </p:nvSpPr>
          <p:spPr>
            <a:xfrm>
              <a:off x="-2884825" y="3460400"/>
              <a:ext cx="146525" cy="51225"/>
            </a:xfrm>
            <a:custGeom>
              <a:avLst/>
              <a:gdLst/>
              <a:ahLst/>
              <a:cxnLst/>
              <a:rect l="l" t="t" r="r" b="b"/>
              <a:pathLst>
                <a:path w="5861" h="2049" extrusionOk="0">
                  <a:moveTo>
                    <a:pt x="1" y="1"/>
                  </a:moveTo>
                  <a:cubicBezTo>
                    <a:pt x="473" y="631"/>
                    <a:pt x="473" y="1419"/>
                    <a:pt x="1" y="2049"/>
                  </a:cubicBezTo>
                  <a:lnTo>
                    <a:pt x="4853" y="2049"/>
                  </a:lnTo>
                  <a:cubicBezTo>
                    <a:pt x="5388" y="2049"/>
                    <a:pt x="5861" y="1576"/>
                    <a:pt x="5861" y="1041"/>
                  </a:cubicBezTo>
                  <a:cubicBezTo>
                    <a:pt x="5861" y="442"/>
                    <a:pt x="5451" y="1"/>
                    <a:pt x="4853"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12" name="Google Shape;9412;p97"/>
            <p:cNvSpPr/>
            <p:nvPr/>
          </p:nvSpPr>
          <p:spPr>
            <a:xfrm>
              <a:off x="-2909225" y="3313125"/>
              <a:ext cx="59875" cy="72475"/>
            </a:xfrm>
            <a:custGeom>
              <a:avLst/>
              <a:gdLst/>
              <a:ahLst/>
              <a:cxnLst/>
              <a:rect l="l" t="t" r="r" b="b"/>
              <a:pathLst>
                <a:path w="2395" h="2899" extrusionOk="0">
                  <a:moveTo>
                    <a:pt x="0" y="1"/>
                  </a:moveTo>
                  <a:lnTo>
                    <a:pt x="0" y="2899"/>
                  </a:lnTo>
                  <a:lnTo>
                    <a:pt x="2395" y="1450"/>
                  </a:lnTo>
                  <a:lnTo>
                    <a:pt x="0"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13" name="Google Shape;9413;p97"/>
            <p:cNvSpPr/>
            <p:nvPr/>
          </p:nvSpPr>
          <p:spPr>
            <a:xfrm>
              <a:off x="-3029750" y="3254850"/>
              <a:ext cx="291450" cy="188250"/>
            </a:xfrm>
            <a:custGeom>
              <a:avLst/>
              <a:gdLst/>
              <a:ahLst/>
              <a:cxnLst/>
              <a:rect l="l" t="t" r="r" b="b"/>
              <a:pathLst>
                <a:path w="11658" h="7530" extrusionOk="0">
                  <a:moveTo>
                    <a:pt x="4414" y="1387"/>
                  </a:moveTo>
                  <a:cubicBezTo>
                    <a:pt x="4476" y="1387"/>
                    <a:pt x="4541" y="1407"/>
                    <a:pt x="4601" y="1449"/>
                  </a:cubicBezTo>
                  <a:lnTo>
                    <a:pt x="8035" y="3497"/>
                  </a:lnTo>
                  <a:cubicBezTo>
                    <a:pt x="8287" y="3623"/>
                    <a:pt x="8287" y="3938"/>
                    <a:pt x="8035" y="4064"/>
                  </a:cubicBezTo>
                  <a:lnTo>
                    <a:pt x="4601" y="6112"/>
                  </a:lnTo>
                  <a:cubicBezTo>
                    <a:pt x="4552" y="6140"/>
                    <a:pt x="4500" y="6153"/>
                    <a:pt x="4448" y="6153"/>
                  </a:cubicBezTo>
                  <a:cubicBezTo>
                    <a:pt x="4268" y="6153"/>
                    <a:pt x="4097" y="6000"/>
                    <a:pt x="4097" y="5829"/>
                  </a:cubicBezTo>
                  <a:lnTo>
                    <a:pt x="4097" y="1733"/>
                  </a:lnTo>
                  <a:cubicBezTo>
                    <a:pt x="4097" y="1527"/>
                    <a:pt x="4247" y="1387"/>
                    <a:pt x="4414" y="1387"/>
                  </a:cubicBezTo>
                  <a:close/>
                  <a:moveTo>
                    <a:pt x="1041" y="0"/>
                  </a:moveTo>
                  <a:cubicBezTo>
                    <a:pt x="473" y="0"/>
                    <a:pt x="1" y="473"/>
                    <a:pt x="1" y="1040"/>
                  </a:cubicBezTo>
                  <a:lnTo>
                    <a:pt x="1" y="6490"/>
                  </a:lnTo>
                  <a:cubicBezTo>
                    <a:pt x="1" y="7057"/>
                    <a:pt x="473" y="7530"/>
                    <a:pt x="1041" y="7530"/>
                  </a:cubicBezTo>
                  <a:lnTo>
                    <a:pt x="10650" y="7530"/>
                  </a:lnTo>
                  <a:cubicBezTo>
                    <a:pt x="11185" y="7530"/>
                    <a:pt x="11658" y="7057"/>
                    <a:pt x="11658" y="6490"/>
                  </a:cubicBezTo>
                  <a:lnTo>
                    <a:pt x="11658" y="1040"/>
                  </a:lnTo>
                  <a:cubicBezTo>
                    <a:pt x="11658" y="473"/>
                    <a:pt x="11248" y="0"/>
                    <a:pt x="1065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414" name="Google Shape;9414;p97"/>
          <p:cNvGrpSpPr/>
          <p:nvPr/>
        </p:nvGrpSpPr>
        <p:grpSpPr>
          <a:xfrm>
            <a:off x="8325653" y="2939488"/>
            <a:ext cx="564105" cy="561081"/>
            <a:chOff x="-3031325" y="3597450"/>
            <a:chExt cx="293825" cy="292250"/>
          </a:xfrm>
        </p:grpSpPr>
        <p:sp>
          <p:nvSpPr>
            <p:cNvPr id="9415" name="Google Shape;9415;p97"/>
            <p:cNvSpPr/>
            <p:nvPr/>
          </p:nvSpPr>
          <p:spPr>
            <a:xfrm>
              <a:off x="-3029750" y="3597450"/>
              <a:ext cx="292250" cy="67775"/>
            </a:xfrm>
            <a:custGeom>
              <a:avLst/>
              <a:gdLst/>
              <a:ahLst/>
              <a:cxnLst/>
              <a:rect l="l" t="t" r="r" b="b"/>
              <a:pathLst>
                <a:path w="11690" h="2711" extrusionOk="0">
                  <a:moveTo>
                    <a:pt x="1702" y="1387"/>
                  </a:moveTo>
                  <a:cubicBezTo>
                    <a:pt x="1891" y="1387"/>
                    <a:pt x="2049" y="1545"/>
                    <a:pt x="2049" y="1734"/>
                  </a:cubicBezTo>
                  <a:cubicBezTo>
                    <a:pt x="2049" y="1923"/>
                    <a:pt x="1891" y="2080"/>
                    <a:pt x="1702" y="2080"/>
                  </a:cubicBezTo>
                  <a:cubicBezTo>
                    <a:pt x="1513" y="2080"/>
                    <a:pt x="1356" y="1923"/>
                    <a:pt x="1356" y="1734"/>
                  </a:cubicBezTo>
                  <a:cubicBezTo>
                    <a:pt x="1356" y="1545"/>
                    <a:pt x="1513" y="1387"/>
                    <a:pt x="1702" y="1387"/>
                  </a:cubicBezTo>
                  <a:close/>
                  <a:moveTo>
                    <a:pt x="3120" y="1387"/>
                  </a:moveTo>
                  <a:cubicBezTo>
                    <a:pt x="3309" y="1387"/>
                    <a:pt x="3466" y="1545"/>
                    <a:pt x="3466" y="1734"/>
                  </a:cubicBezTo>
                  <a:cubicBezTo>
                    <a:pt x="3466" y="1923"/>
                    <a:pt x="3309" y="2080"/>
                    <a:pt x="3120" y="2080"/>
                  </a:cubicBezTo>
                  <a:cubicBezTo>
                    <a:pt x="2931" y="2080"/>
                    <a:pt x="2773" y="1923"/>
                    <a:pt x="2773" y="1734"/>
                  </a:cubicBezTo>
                  <a:cubicBezTo>
                    <a:pt x="2773" y="1545"/>
                    <a:pt x="2931" y="1387"/>
                    <a:pt x="3120" y="1387"/>
                  </a:cubicBezTo>
                  <a:close/>
                  <a:moveTo>
                    <a:pt x="9985" y="1417"/>
                  </a:moveTo>
                  <a:cubicBezTo>
                    <a:pt x="10400" y="1417"/>
                    <a:pt x="10449" y="2080"/>
                    <a:pt x="9956" y="2080"/>
                  </a:cubicBezTo>
                  <a:lnTo>
                    <a:pt x="5861" y="2080"/>
                  </a:lnTo>
                  <a:cubicBezTo>
                    <a:pt x="5451" y="2080"/>
                    <a:pt x="5388" y="1418"/>
                    <a:pt x="5861" y="1418"/>
                  </a:cubicBezTo>
                  <a:lnTo>
                    <a:pt x="9956" y="1418"/>
                  </a:lnTo>
                  <a:cubicBezTo>
                    <a:pt x="9966" y="1418"/>
                    <a:pt x="9976" y="1417"/>
                    <a:pt x="9985" y="1417"/>
                  </a:cubicBezTo>
                  <a:close/>
                  <a:moveTo>
                    <a:pt x="1041" y="1"/>
                  </a:moveTo>
                  <a:cubicBezTo>
                    <a:pt x="473" y="1"/>
                    <a:pt x="1" y="473"/>
                    <a:pt x="1" y="1040"/>
                  </a:cubicBezTo>
                  <a:lnTo>
                    <a:pt x="1" y="2710"/>
                  </a:lnTo>
                  <a:lnTo>
                    <a:pt x="11689" y="2710"/>
                  </a:lnTo>
                  <a:lnTo>
                    <a:pt x="11689" y="1040"/>
                  </a:lnTo>
                  <a:cubicBezTo>
                    <a:pt x="11658" y="473"/>
                    <a:pt x="11248" y="1"/>
                    <a:pt x="1065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16" name="Google Shape;9416;p97"/>
            <p:cNvSpPr/>
            <p:nvPr/>
          </p:nvSpPr>
          <p:spPr>
            <a:xfrm>
              <a:off x="-3031325" y="3687250"/>
              <a:ext cx="292250" cy="153600"/>
            </a:xfrm>
            <a:custGeom>
              <a:avLst/>
              <a:gdLst/>
              <a:ahLst/>
              <a:cxnLst/>
              <a:rect l="l" t="t" r="r" b="b"/>
              <a:pathLst>
                <a:path w="11690" h="6144" extrusionOk="0">
                  <a:moveTo>
                    <a:pt x="1" y="0"/>
                  </a:moveTo>
                  <a:lnTo>
                    <a:pt x="1" y="5104"/>
                  </a:lnTo>
                  <a:lnTo>
                    <a:pt x="64" y="5104"/>
                  </a:lnTo>
                  <a:cubicBezTo>
                    <a:pt x="64" y="5671"/>
                    <a:pt x="536" y="6144"/>
                    <a:pt x="1104" y="6144"/>
                  </a:cubicBezTo>
                  <a:lnTo>
                    <a:pt x="4475" y="6144"/>
                  </a:lnTo>
                  <a:cubicBezTo>
                    <a:pt x="4317" y="5671"/>
                    <a:pt x="4223" y="5199"/>
                    <a:pt x="4223" y="4695"/>
                  </a:cubicBezTo>
                  <a:lnTo>
                    <a:pt x="4223" y="2395"/>
                  </a:lnTo>
                  <a:cubicBezTo>
                    <a:pt x="4223" y="1790"/>
                    <a:pt x="4686" y="1366"/>
                    <a:pt x="5227" y="1366"/>
                  </a:cubicBezTo>
                  <a:cubicBezTo>
                    <a:pt x="5362" y="1366"/>
                    <a:pt x="5502" y="1393"/>
                    <a:pt x="5640" y="1450"/>
                  </a:cubicBezTo>
                  <a:cubicBezTo>
                    <a:pt x="5735" y="1481"/>
                    <a:pt x="5861" y="1544"/>
                    <a:pt x="5987" y="1544"/>
                  </a:cubicBezTo>
                  <a:cubicBezTo>
                    <a:pt x="6144" y="1544"/>
                    <a:pt x="6365" y="1450"/>
                    <a:pt x="6900" y="977"/>
                  </a:cubicBezTo>
                  <a:cubicBezTo>
                    <a:pt x="7090" y="788"/>
                    <a:pt x="7349" y="693"/>
                    <a:pt x="7613" y="693"/>
                  </a:cubicBezTo>
                  <a:cubicBezTo>
                    <a:pt x="7877" y="693"/>
                    <a:pt x="8145" y="788"/>
                    <a:pt x="8350" y="977"/>
                  </a:cubicBezTo>
                  <a:cubicBezTo>
                    <a:pt x="8822" y="1450"/>
                    <a:pt x="9106" y="1544"/>
                    <a:pt x="9263" y="1544"/>
                  </a:cubicBezTo>
                  <a:cubicBezTo>
                    <a:pt x="9358" y="1544"/>
                    <a:pt x="9484" y="1481"/>
                    <a:pt x="9610" y="1450"/>
                  </a:cubicBezTo>
                  <a:cubicBezTo>
                    <a:pt x="9742" y="1393"/>
                    <a:pt x="9878" y="1366"/>
                    <a:pt x="10011" y="1366"/>
                  </a:cubicBezTo>
                  <a:cubicBezTo>
                    <a:pt x="10544" y="1366"/>
                    <a:pt x="11028" y="1790"/>
                    <a:pt x="11028" y="2395"/>
                  </a:cubicBezTo>
                  <a:lnTo>
                    <a:pt x="11028" y="4695"/>
                  </a:lnTo>
                  <a:cubicBezTo>
                    <a:pt x="11028" y="5199"/>
                    <a:pt x="10933" y="5671"/>
                    <a:pt x="10744" y="6144"/>
                  </a:cubicBezTo>
                  <a:cubicBezTo>
                    <a:pt x="11248" y="6112"/>
                    <a:pt x="11689" y="5671"/>
                    <a:pt x="11689" y="5104"/>
                  </a:cubicBezTo>
                  <a:lnTo>
                    <a:pt x="11689"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17" name="Google Shape;9417;p97"/>
            <p:cNvSpPr/>
            <p:nvPr/>
          </p:nvSpPr>
          <p:spPr>
            <a:xfrm>
              <a:off x="-2908450" y="3724275"/>
              <a:ext cx="59900" cy="164625"/>
            </a:xfrm>
            <a:custGeom>
              <a:avLst/>
              <a:gdLst/>
              <a:ahLst/>
              <a:cxnLst/>
              <a:rect l="l" t="t" r="r" b="b"/>
              <a:pathLst>
                <a:path w="2396" h="6585" extrusionOk="0">
                  <a:moveTo>
                    <a:pt x="2395" y="0"/>
                  </a:moveTo>
                  <a:cubicBezTo>
                    <a:pt x="1904" y="491"/>
                    <a:pt x="1500" y="721"/>
                    <a:pt x="1085" y="721"/>
                  </a:cubicBezTo>
                  <a:cubicBezTo>
                    <a:pt x="887" y="721"/>
                    <a:pt x="687" y="669"/>
                    <a:pt x="473" y="567"/>
                  </a:cubicBezTo>
                  <a:cubicBezTo>
                    <a:pt x="423" y="548"/>
                    <a:pt x="374" y="539"/>
                    <a:pt x="327" y="539"/>
                  </a:cubicBezTo>
                  <a:cubicBezTo>
                    <a:pt x="142" y="539"/>
                    <a:pt x="1" y="681"/>
                    <a:pt x="1" y="882"/>
                  </a:cubicBezTo>
                  <a:lnTo>
                    <a:pt x="1" y="3214"/>
                  </a:lnTo>
                  <a:cubicBezTo>
                    <a:pt x="1" y="3718"/>
                    <a:pt x="127" y="4222"/>
                    <a:pt x="316" y="4663"/>
                  </a:cubicBezTo>
                  <a:cubicBezTo>
                    <a:pt x="725" y="5513"/>
                    <a:pt x="1387" y="6238"/>
                    <a:pt x="2395" y="6585"/>
                  </a:cubicBezTo>
                  <a:lnTo>
                    <a:pt x="2395"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18" name="Google Shape;9418;p97"/>
            <p:cNvSpPr/>
            <p:nvPr/>
          </p:nvSpPr>
          <p:spPr>
            <a:xfrm>
              <a:off x="-2831250" y="3725850"/>
              <a:ext cx="59875" cy="163850"/>
            </a:xfrm>
            <a:custGeom>
              <a:avLst/>
              <a:gdLst/>
              <a:ahLst/>
              <a:cxnLst/>
              <a:rect l="l" t="t" r="r" b="b"/>
              <a:pathLst>
                <a:path w="2395" h="6554" extrusionOk="0">
                  <a:moveTo>
                    <a:pt x="0" y="0"/>
                  </a:moveTo>
                  <a:lnTo>
                    <a:pt x="0" y="6553"/>
                  </a:lnTo>
                  <a:cubicBezTo>
                    <a:pt x="1008" y="6175"/>
                    <a:pt x="1670" y="5450"/>
                    <a:pt x="2079" y="4631"/>
                  </a:cubicBezTo>
                  <a:cubicBezTo>
                    <a:pt x="2269" y="4159"/>
                    <a:pt x="2395" y="3686"/>
                    <a:pt x="2395" y="3182"/>
                  </a:cubicBezTo>
                  <a:lnTo>
                    <a:pt x="2395" y="851"/>
                  </a:lnTo>
                  <a:cubicBezTo>
                    <a:pt x="2395" y="623"/>
                    <a:pt x="2212" y="477"/>
                    <a:pt x="2042" y="477"/>
                  </a:cubicBezTo>
                  <a:cubicBezTo>
                    <a:pt x="2000" y="477"/>
                    <a:pt x="1959" y="485"/>
                    <a:pt x="1922" y="504"/>
                  </a:cubicBezTo>
                  <a:cubicBezTo>
                    <a:pt x="1704" y="598"/>
                    <a:pt x="1496" y="647"/>
                    <a:pt x="1291" y="647"/>
                  </a:cubicBezTo>
                  <a:cubicBezTo>
                    <a:pt x="873" y="647"/>
                    <a:pt x="465" y="444"/>
                    <a:pt x="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419" name="Google Shape;9419;p97"/>
          <p:cNvGrpSpPr/>
          <p:nvPr/>
        </p:nvGrpSpPr>
        <p:grpSpPr>
          <a:xfrm>
            <a:off x="8342286" y="3708286"/>
            <a:ext cx="562569" cy="494509"/>
            <a:chOff x="-3030525" y="3973150"/>
            <a:chExt cx="293025" cy="257575"/>
          </a:xfrm>
        </p:grpSpPr>
        <p:sp>
          <p:nvSpPr>
            <p:cNvPr id="9420" name="Google Shape;9420;p97"/>
            <p:cNvSpPr/>
            <p:nvPr/>
          </p:nvSpPr>
          <p:spPr>
            <a:xfrm>
              <a:off x="-3029750" y="3973150"/>
              <a:ext cx="292250" cy="68550"/>
            </a:xfrm>
            <a:custGeom>
              <a:avLst/>
              <a:gdLst/>
              <a:ahLst/>
              <a:cxnLst/>
              <a:rect l="l" t="t" r="r" b="b"/>
              <a:pathLst>
                <a:path w="11690" h="2742" extrusionOk="0">
                  <a:moveTo>
                    <a:pt x="1702" y="1355"/>
                  </a:moveTo>
                  <a:cubicBezTo>
                    <a:pt x="1891" y="1355"/>
                    <a:pt x="2049" y="1513"/>
                    <a:pt x="2049" y="1702"/>
                  </a:cubicBezTo>
                  <a:cubicBezTo>
                    <a:pt x="2049" y="1922"/>
                    <a:pt x="1891" y="2080"/>
                    <a:pt x="1702" y="2080"/>
                  </a:cubicBezTo>
                  <a:cubicBezTo>
                    <a:pt x="1513" y="2080"/>
                    <a:pt x="1356" y="1922"/>
                    <a:pt x="1356" y="1702"/>
                  </a:cubicBezTo>
                  <a:cubicBezTo>
                    <a:pt x="1356" y="1513"/>
                    <a:pt x="1513" y="1355"/>
                    <a:pt x="1702" y="1355"/>
                  </a:cubicBezTo>
                  <a:close/>
                  <a:moveTo>
                    <a:pt x="3088" y="1355"/>
                  </a:moveTo>
                  <a:cubicBezTo>
                    <a:pt x="3277" y="1355"/>
                    <a:pt x="3435" y="1513"/>
                    <a:pt x="3435" y="1702"/>
                  </a:cubicBezTo>
                  <a:cubicBezTo>
                    <a:pt x="3435" y="1922"/>
                    <a:pt x="3277" y="2080"/>
                    <a:pt x="3088" y="2080"/>
                  </a:cubicBezTo>
                  <a:cubicBezTo>
                    <a:pt x="2868" y="2080"/>
                    <a:pt x="2710" y="1922"/>
                    <a:pt x="2710" y="1702"/>
                  </a:cubicBezTo>
                  <a:cubicBezTo>
                    <a:pt x="2710" y="1513"/>
                    <a:pt x="2868" y="1355"/>
                    <a:pt x="3088" y="1355"/>
                  </a:cubicBezTo>
                  <a:close/>
                  <a:moveTo>
                    <a:pt x="9925" y="1387"/>
                  </a:moveTo>
                  <a:cubicBezTo>
                    <a:pt x="10366" y="1387"/>
                    <a:pt x="10366" y="2080"/>
                    <a:pt x="9925" y="2080"/>
                  </a:cubicBezTo>
                  <a:lnTo>
                    <a:pt x="5829" y="2080"/>
                  </a:lnTo>
                  <a:cubicBezTo>
                    <a:pt x="5388" y="2080"/>
                    <a:pt x="5357" y="1387"/>
                    <a:pt x="5829" y="1387"/>
                  </a:cubicBezTo>
                  <a:close/>
                  <a:moveTo>
                    <a:pt x="1041" y="1"/>
                  </a:moveTo>
                  <a:cubicBezTo>
                    <a:pt x="473" y="1"/>
                    <a:pt x="1" y="473"/>
                    <a:pt x="1" y="1040"/>
                  </a:cubicBezTo>
                  <a:lnTo>
                    <a:pt x="1" y="2741"/>
                  </a:lnTo>
                  <a:lnTo>
                    <a:pt x="11689" y="2741"/>
                  </a:lnTo>
                  <a:lnTo>
                    <a:pt x="11689" y="1040"/>
                  </a:lnTo>
                  <a:cubicBezTo>
                    <a:pt x="11658" y="505"/>
                    <a:pt x="11248" y="1"/>
                    <a:pt x="1065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21" name="Google Shape;9421;p97"/>
            <p:cNvSpPr/>
            <p:nvPr/>
          </p:nvSpPr>
          <p:spPr>
            <a:xfrm>
              <a:off x="-3030525" y="4059000"/>
              <a:ext cx="292225" cy="171725"/>
            </a:xfrm>
            <a:custGeom>
              <a:avLst/>
              <a:gdLst/>
              <a:ahLst/>
              <a:cxnLst/>
              <a:rect l="l" t="t" r="r" b="b"/>
              <a:pathLst>
                <a:path w="11689" h="6869" extrusionOk="0">
                  <a:moveTo>
                    <a:pt x="3773" y="1366"/>
                  </a:moveTo>
                  <a:cubicBezTo>
                    <a:pt x="4065" y="1366"/>
                    <a:pt x="4260" y="1775"/>
                    <a:pt x="3970" y="1985"/>
                  </a:cubicBezTo>
                  <a:lnTo>
                    <a:pt x="2363" y="3088"/>
                  </a:lnTo>
                  <a:lnTo>
                    <a:pt x="3970" y="4191"/>
                  </a:lnTo>
                  <a:cubicBezTo>
                    <a:pt x="4252" y="4370"/>
                    <a:pt x="4075" y="4801"/>
                    <a:pt x="3795" y="4801"/>
                  </a:cubicBezTo>
                  <a:cubicBezTo>
                    <a:pt x="3731" y="4801"/>
                    <a:pt x="3662" y="4779"/>
                    <a:pt x="3592" y="4726"/>
                  </a:cubicBezTo>
                  <a:lnTo>
                    <a:pt x="1544" y="3372"/>
                  </a:lnTo>
                  <a:cubicBezTo>
                    <a:pt x="1324" y="3246"/>
                    <a:pt x="1324" y="2962"/>
                    <a:pt x="1544" y="2805"/>
                  </a:cubicBezTo>
                  <a:lnTo>
                    <a:pt x="3592" y="1418"/>
                  </a:lnTo>
                  <a:cubicBezTo>
                    <a:pt x="3654" y="1382"/>
                    <a:pt x="3715" y="1366"/>
                    <a:pt x="3773" y="1366"/>
                  </a:cubicBezTo>
                  <a:close/>
                  <a:moveTo>
                    <a:pt x="7912" y="1407"/>
                  </a:moveTo>
                  <a:cubicBezTo>
                    <a:pt x="7979" y="1407"/>
                    <a:pt x="8053" y="1429"/>
                    <a:pt x="8129" y="1481"/>
                  </a:cubicBezTo>
                  <a:lnTo>
                    <a:pt x="10145" y="2836"/>
                  </a:lnTo>
                  <a:cubicBezTo>
                    <a:pt x="10366" y="2962"/>
                    <a:pt x="10366" y="3277"/>
                    <a:pt x="10145" y="3403"/>
                  </a:cubicBezTo>
                  <a:lnTo>
                    <a:pt x="8129" y="4789"/>
                  </a:lnTo>
                  <a:cubicBezTo>
                    <a:pt x="8061" y="4826"/>
                    <a:pt x="7996" y="4841"/>
                    <a:pt x="7935" y="4841"/>
                  </a:cubicBezTo>
                  <a:cubicBezTo>
                    <a:pt x="7624" y="4841"/>
                    <a:pt x="7430" y="4433"/>
                    <a:pt x="7719" y="4222"/>
                  </a:cubicBezTo>
                  <a:lnTo>
                    <a:pt x="9326" y="3120"/>
                  </a:lnTo>
                  <a:lnTo>
                    <a:pt x="7719" y="2017"/>
                  </a:lnTo>
                  <a:cubicBezTo>
                    <a:pt x="7437" y="1837"/>
                    <a:pt x="7615" y="1407"/>
                    <a:pt x="7912" y="1407"/>
                  </a:cubicBezTo>
                  <a:close/>
                  <a:moveTo>
                    <a:pt x="6515" y="714"/>
                  </a:moveTo>
                  <a:cubicBezTo>
                    <a:pt x="6728" y="714"/>
                    <a:pt x="6948" y="909"/>
                    <a:pt x="6868" y="1166"/>
                  </a:cubicBezTo>
                  <a:lnTo>
                    <a:pt x="5482" y="5262"/>
                  </a:lnTo>
                  <a:cubicBezTo>
                    <a:pt x="5434" y="5420"/>
                    <a:pt x="5306" y="5489"/>
                    <a:pt x="5176" y="5489"/>
                  </a:cubicBezTo>
                  <a:cubicBezTo>
                    <a:pt x="4968" y="5489"/>
                    <a:pt x="4755" y="5313"/>
                    <a:pt x="4852" y="5041"/>
                  </a:cubicBezTo>
                  <a:lnTo>
                    <a:pt x="6207" y="946"/>
                  </a:lnTo>
                  <a:cubicBezTo>
                    <a:pt x="6265" y="782"/>
                    <a:pt x="6389" y="714"/>
                    <a:pt x="6515" y="714"/>
                  </a:cubicBezTo>
                  <a:close/>
                  <a:moveTo>
                    <a:pt x="0" y="1"/>
                  </a:moveTo>
                  <a:lnTo>
                    <a:pt x="0" y="5829"/>
                  </a:lnTo>
                  <a:lnTo>
                    <a:pt x="32" y="5829"/>
                  </a:lnTo>
                  <a:cubicBezTo>
                    <a:pt x="32" y="6396"/>
                    <a:pt x="504" y="6869"/>
                    <a:pt x="1072" y="6869"/>
                  </a:cubicBezTo>
                  <a:lnTo>
                    <a:pt x="10681" y="6869"/>
                  </a:lnTo>
                  <a:cubicBezTo>
                    <a:pt x="11216" y="6869"/>
                    <a:pt x="11689" y="6396"/>
                    <a:pt x="11689" y="5829"/>
                  </a:cubicBezTo>
                  <a:lnTo>
                    <a:pt x="11689"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422" name="Google Shape;9422;p97"/>
          <p:cNvGrpSpPr/>
          <p:nvPr/>
        </p:nvGrpSpPr>
        <p:grpSpPr>
          <a:xfrm>
            <a:off x="1811077" y="4492569"/>
            <a:ext cx="562569" cy="396260"/>
            <a:chOff x="-1199300" y="3279250"/>
            <a:chExt cx="293025" cy="206400"/>
          </a:xfrm>
        </p:grpSpPr>
        <p:sp>
          <p:nvSpPr>
            <p:cNvPr id="9423" name="Google Shape;9423;p97"/>
            <p:cNvSpPr/>
            <p:nvPr/>
          </p:nvSpPr>
          <p:spPr>
            <a:xfrm>
              <a:off x="-1183550" y="3395050"/>
              <a:ext cx="261525" cy="90600"/>
            </a:xfrm>
            <a:custGeom>
              <a:avLst/>
              <a:gdLst/>
              <a:ahLst/>
              <a:cxnLst/>
              <a:rect l="l" t="t" r="r" b="b"/>
              <a:pathLst>
                <a:path w="10461" h="3624" extrusionOk="0">
                  <a:moveTo>
                    <a:pt x="3498" y="0"/>
                  </a:moveTo>
                  <a:lnTo>
                    <a:pt x="1" y="3529"/>
                  </a:lnTo>
                  <a:cubicBezTo>
                    <a:pt x="127" y="3623"/>
                    <a:pt x="284" y="3623"/>
                    <a:pt x="442" y="3623"/>
                  </a:cubicBezTo>
                  <a:lnTo>
                    <a:pt x="10051" y="3623"/>
                  </a:lnTo>
                  <a:cubicBezTo>
                    <a:pt x="10208" y="3623"/>
                    <a:pt x="10366" y="3560"/>
                    <a:pt x="10460" y="3529"/>
                  </a:cubicBezTo>
                  <a:lnTo>
                    <a:pt x="6963" y="0"/>
                  </a:lnTo>
                  <a:lnTo>
                    <a:pt x="5986" y="977"/>
                  </a:lnTo>
                  <a:cubicBezTo>
                    <a:pt x="5797" y="1166"/>
                    <a:pt x="5522" y="1260"/>
                    <a:pt x="5242" y="1260"/>
                  </a:cubicBezTo>
                  <a:cubicBezTo>
                    <a:pt x="4963" y="1260"/>
                    <a:pt x="4679" y="1166"/>
                    <a:pt x="4474" y="977"/>
                  </a:cubicBezTo>
                  <a:lnTo>
                    <a:pt x="3498"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24" name="Google Shape;9424;p97"/>
            <p:cNvSpPr/>
            <p:nvPr/>
          </p:nvSpPr>
          <p:spPr>
            <a:xfrm>
              <a:off x="-1184325" y="3279250"/>
              <a:ext cx="261500" cy="129400"/>
            </a:xfrm>
            <a:custGeom>
              <a:avLst/>
              <a:gdLst/>
              <a:ahLst/>
              <a:cxnLst/>
              <a:rect l="l" t="t" r="r" b="b"/>
              <a:pathLst>
                <a:path w="10460" h="5176" extrusionOk="0">
                  <a:moveTo>
                    <a:pt x="410" y="1"/>
                  </a:moveTo>
                  <a:cubicBezTo>
                    <a:pt x="252" y="1"/>
                    <a:pt x="95" y="64"/>
                    <a:pt x="0" y="95"/>
                  </a:cubicBezTo>
                  <a:lnTo>
                    <a:pt x="3781" y="3876"/>
                  </a:lnTo>
                  <a:lnTo>
                    <a:pt x="4978" y="5105"/>
                  </a:lnTo>
                  <a:cubicBezTo>
                    <a:pt x="5041" y="5152"/>
                    <a:pt x="5143" y="5175"/>
                    <a:pt x="5246" y="5175"/>
                  </a:cubicBezTo>
                  <a:cubicBezTo>
                    <a:pt x="5348" y="5175"/>
                    <a:pt x="5450" y="5152"/>
                    <a:pt x="5513" y="5105"/>
                  </a:cubicBezTo>
                  <a:lnTo>
                    <a:pt x="6711" y="3876"/>
                  </a:lnTo>
                  <a:lnTo>
                    <a:pt x="10460" y="95"/>
                  </a:lnTo>
                  <a:cubicBezTo>
                    <a:pt x="10334" y="1"/>
                    <a:pt x="10176" y="1"/>
                    <a:pt x="1001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25" name="Google Shape;9425;p97"/>
            <p:cNvSpPr/>
            <p:nvPr/>
          </p:nvSpPr>
          <p:spPr>
            <a:xfrm>
              <a:off x="-1199300" y="3294225"/>
              <a:ext cx="90600" cy="175650"/>
            </a:xfrm>
            <a:custGeom>
              <a:avLst/>
              <a:gdLst/>
              <a:ahLst/>
              <a:cxnLst/>
              <a:rect l="l" t="t" r="r" b="b"/>
              <a:pathLst>
                <a:path w="3624" h="7026" extrusionOk="0">
                  <a:moveTo>
                    <a:pt x="126" y="0"/>
                  </a:moveTo>
                  <a:cubicBezTo>
                    <a:pt x="32" y="126"/>
                    <a:pt x="0" y="284"/>
                    <a:pt x="0" y="441"/>
                  </a:cubicBezTo>
                  <a:lnTo>
                    <a:pt x="0" y="6585"/>
                  </a:lnTo>
                  <a:cubicBezTo>
                    <a:pt x="0" y="6742"/>
                    <a:pt x="32" y="6900"/>
                    <a:pt x="126" y="7026"/>
                  </a:cubicBezTo>
                  <a:lnTo>
                    <a:pt x="3624" y="3466"/>
                  </a:lnTo>
                  <a:lnTo>
                    <a:pt x="126"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26" name="Google Shape;9426;p97"/>
            <p:cNvSpPr/>
            <p:nvPr/>
          </p:nvSpPr>
          <p:spPr>
            <a:xfrm>
              <a:off x="-996875" y="3294225"/>
              <a:ext cx="90600" cy="177225"/>
            </a:xfrm>
            <a:custGeom>
              <a:avLst/>
              <a:gdLst/>
              <a:ahLst/>
              <a:cxnLst/>
              <a:rect l="l" t="t" r="r" b="b"/>
              <a:pathLst>
                <a:path w="3624" h="7089" extrusionOk="0">
                  <a:moveTo>
                    <a:pt x="3529" y="0"/>
                  </a:moveTo>
                  <a:lnTo>
                    <a:pt x="0" y="3529"/>
                  </a:lnTo>
                  <a:lnTo>
                    <a:pt x="3529" y="7089"/>
                  </a:lnTo>
                  <a:cubicBezTo>
                    <a:pt x="3592" y="6963"/>
                    <a:pt x="3623" y="6805"/>
                    <a:pt x="3623" y="6648"/>
                  </a:cubicBezTo>
                  <a:lnTo>
                    <a:pt x="3623" y="504"/>
                  </a:lnTo>
                  <a:cubicBezTo>
                    <a:pt x="3592" y="284"/>
                    <a:pt x="3560" y="126"/>
                    <a:pt x="3529"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427" name="Google Shape;9427;p97"/>
          <p:cNvGrpSpPr/>
          <p:nvPr/>
        </p:nvGrpSpPr>
        <p:grpSpPr>
          <a:xfrm>
            <a:off x="1820525" y="2251698"/>
            <a:ext cx="592807" cy="560745"/>
            <a:chOff x="-6338550" y="3272950"/>
            <a:chExt cx="308775" cy="292075"/>
          </a:xfrm>
        </p:grpSpPr>
        <p:sp>
          <p:nvSpPr>
            <p:cNvPr id="9428" name="Google Shape;9428;p97"/>
            <p:cNvSpPr/>
            <p:nvPr/>
          </p:nvSpPr>
          <p:spPr>
            <a:xfrm>
              <a:off x="-6338550" y="3272950"/>
              <a:ext cx="308775" cy="119750"/>
            </a:xfrm>
            <a:custGeom>
              <a:avLst/>
              <a:gdLst/>
              <a:ahLst/>
              <a:cxnLst/>
              <a:rect l="l" t="t" r="r" b="b"/>
              <a:pathLst>
                <a:path w="12351" h="4790" extrusionOk="0">
                  <a:moveTo>
                    <a:pt x="6144" y="2017"/>
                  </a:moveTo>
                  <a:cubicBezTo>
                    <a:pt x="6333" y="2017"/>
                    <a:pt x="6491" y="2206"/>
                    <a:pt x="6491" y="2395"/>
                  </a:cubicBezTo>
                  <a:cubicBezTo>
                    <a:pt x="6459" y="2584"/>
                    <a:pt x="6333" y="2742"/>
                    <a:pt x="6144" y="2742"/>
                  </a:cubicBezTo>
                  <a:cubicBezTo>
                    <a:pt x="5955" y="2742"/>
                    <a:pt x="5797" y="2584"/>
                    <a:pt x="5797" y="2395"/>
                  </a:cubicBezTo>
                  <a:cubicBezTo>
                    <a:pt x="5797" y="2206"/>
                    <a:pt x="5955" y="2017"/>
                    <a:pt x="6144" y="2017"/>
                  </a:cubicBezTo>
                  <a:close/>
                  <a:moveTo>
                    <a:pt x="6144" y="1"/>
                  </a:moveTo>
                  <a:cubicBezTo>
                    <a:pt x="4789" y="1"/>
                    <a:pt x="3750" y="1040"/>
                    <a:pt x="3750" y="2395"/>
                  </a:cubicBezTo>
                  <a:cubicBezTo>
                    <a:pt x="3750" y="2521"/>
                    <a:pt x="3750" y="2616"/>
                    <a:pt x="3781" y="2742"/>
                  </a:cubicBezTo>
                  <a:lnTo>
                    <a:pt x="1324" y="2742"/>
                  </a:lnTo>
                  <a:cubicBezTo>
                    <a:pt x="1" y="2742"/>
                    <a:pt x="1" y="4790"/>
                    <a:pt x="1324" y="4790"/>
                  </a:cubicBezTo>
                  <a:lnTo>
                    <a:pt x="10996" y="4790"/>
                  </a:lnTo>
                  <a:cubicBezTo>
                    <a:pt x="12351" y="4790"/>
                    <a:pt x="12351" y="2742"/>
                    <a:pt x="10996" y="2742"/>
                  </a:cubicBezTo>
                  <a:lnTo>
                    <a:pt x="8507" y="2742"/>
                  </a:lnTo>
                  <a:cubicBezTo>
                    <a:pt x="8507" y="2616"/>
                    <a:pt x="8538" y="2521"/>
                    <a:pt x="8538" y="2395"/>
                  </a:cubicBezTo>
                  <a:cubicBezTo>
                    <a:pt x="8538" y="1040"/>
                    <a:pt x="7467" y="1"/>
                    <a:pt x="6144"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29" name="Google Shape;9429;p97"/>
            <p:cNvSpPr/>
            <p:nvPr/>
          </p:nvSpPr>
          <p:spPr>
            <a:xfrm>
              <a:off x="-6228275" y="3479325"/>
              <a:ext cx="86650" cy="85700"/>
            </a:xfrm>
            <a:custGeom>
              <a:avLst/>
              <a:gdLst/>
              <a:ahLst/>
              <a:cxnLst/>
              <a:rect l="l" t="t" r="r" b="b"/>
              <a:pathLst>
                <a:path w="3466" h="3428" extrusionOk="0">
                  <a:moveTo>
                    <a:pt x="32" y="0"/>
                  </a:moveTo>
                  <a:lnTo>
                    <a:pt x="32" y="3088"/>
                  </a:lnTo>
                  <a:lnTo>
                    <a:pt x="0" y="3088"/>
                  </a:lnTo>
                  <a:cubicBezTo>
                    <a:pt x="0" y="3268"/>
                    <a:pt x="190" y="3428"/>
                    <a:pt x="380" y="3428"/>
                  </a:cubicBezTo>
                  <a:cubicBezTo>
                    <a:pt x="422" y="3428"/>
                    <a:pt x="464" y="3420"/>
                    <a:pt x="504" y="3403"/>
                  </a:cubicBezTo>
                  <a:lnTo>
                    <a:pt x="3277" y="2016"/>
                  </a:lnTo>
                  <a:cubicBezTo>
                    <a:pt x="3371" y="1985"/>
                    <a:pt x="3466" y="1859"/>
                    <a:pt x="3466" y="1701"/>
                  </a:cubicBezTo>
                  <a:lnTo>
                    <a:pt x="3466"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30" name="Google Shape;9430;p97"/>
            <p:cNvSpPr/>
            <p:nvPr/>
          </p:nvSpPr>
          <p:spPr>
            <a:xfrm>
              <a:off x="-6292075" y="3410800"/>
              <a:ext cx="212675" cy="50425"/>
            </a:xfrm>
            <a:custGeom>
              <a:avLst/>
              <a:gdLst/>
              <a:ahLst/>
              <a:cxnLst/>
              <a:rect l="l" t="t" r="r" b="b"/>
              <a:pathLst>
                <a:path w="8507" h="2017" extrusionOk="0">
                  <a:moveTo>
                    <a:pt x="0" y="0"/>
                  </a:moveTo>
                  <a:lnTo>
                    <a:pt x="2048" y="2016"/>
                  </a:lnTo>
                  <a:lnTo>
                    <a:pt x="6459" y="2016"/>
                  </a:lnTo>
                  <a:lnTo>
                    <a:pt x="8507"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431" name="Google Shape;9431;p97"/>
          <p:cNvGrpSpPr/>
          <p:nvPr/>
        </p:nvGrpSpPr>
        <p:grpSpPr>
          <a:xfrm>
            <a:off x="1835644" y="2940260"/>
            <a:ext cx="562569" cy="559545"/>
            <a:chOff x="-6329100" y="3632100"/>
            <a:chExt cx="293025" cy="291450"/>
          </a:xfrm>
        </p:grpSpPr>
        <p:sp>
          <p:nvSpPr>
            <p:cNvPr id="9432" name="Google Shape;9432;p97"/>
            <p:cNvSpPr/>
            <p:nvPr/>
          </p:nvSpPr>
          <p:spPr>
            <a:xfrm>
              <a:off x="-6210700" y="3751600"/>
              <a:ext cx="174625" cy="171950"/>
            </a:xfrm>
            <a:custGeom>
              <a:avLst/>
              <a:gdLst/>
              <a:ahLst/>
              <a:cxnLst/>
              <a:rect l="l" t="t" r="r" b="b"/>
              <a:pathLst>
                <a:path w="6985" h="6878" extrusionOk="0">
                  <a:moveTo>
                    <a:pt x="492" y="0"/>
                  </a:moveTo>
                  <a:cubicBezTo>
                    <a:pt x="219" y="0"/>
                    <a:pt x="0" y="235"/>
                    <a:pt x="85" y="545"/>
                  </a:cubicBezTo>
                  <a:lnTo>
                    <a:pt x="1503" y="5712"/>
                  </a:lnTo>
                  <a:cubicBezTo>
                    <a:pt x="1559" y="5882"/>
                    <a:pt x="1707" y="5984"/>
                    <a:pt x="1856" y="5984"/>
                  </a:cubicBezTo>
                  <a:cubicBezTo>
                    <a:pt x="1956" y="5984"/>
                    <a:pt x="2057" y="5939"/>
                    <a:pt x="2133" y="5838"/>
                  </a:cubicBezTo>
                  <a:lnTo>
                    <a:pt x="2889" y="4735"/>
                  </a:lnTo>
                  <a:lnTo>
                    <a:pt x="3739" y="5712"/>
                  </a:lnTo>
                  <a:lnTo>
                    <a:pt x="4622" y="6594"/>
                  </a:lnTo>
                  <a:cubicBezTo>
                    <a:pt x="4811" y="6783"/>
                    <a:pt x="5086" y="6878"/>
                    <a:pt x="5362" y="6878"/>
                  </a:cubicBezTo>
                  <a:cubicBezTo>
                    <a:pt x="5638" y="6878"/>
                    <a:pt x="5913" y="6783"/>
                    <a:pt x="6102" y="6594"/>
                  </a:cubicBezTo>
                  <a:lnTo>
                    <a:pt x="6575" y="6122"/>
                  </a:lnTo>
                  <a:cubicBezTo>
                    <a:pt x="6984" y="5712"/>
                    <a:pt x="6984" y="5113"/>
                    <a:pt x="6575" y="4672"/>
                  </a:cubicBezTo>
                  <a:lnTo>
                    <a:pt x="4811" y="2814"/>
                  </a:lnTo>
                  <a:lnTo>
                    <a:pt x="5913" y="2058"/>
                  </a:lnTo>
                  <a:cubicBezTo>
                    <a:pt x="6134" y="1900"/>
                    <a:pt x="6102" y="1522"/>
                    <a:pt x="5787" y="1427"/>
                  </a:cubicBezTo>
                  <a:lnTo>
                    <a:pt x="589" y="10"/>
                  </a:lnTo>
                  <a:cubicBezTo>
                    <a:pt x="556" y="3"/>
                    <a:pt x="524" y="0"/>
                    <a:pt x="492"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33" name="Google Shape;9433;p97"/>
            <p:cNvSpPr/>
            <p:nvPr/>
          </p:nvSpPr>
          <p:spPr>
            <a:xfrm>
              <a:off x="-6272400" y="3691975"/>
              <a:ext cx="136300" cy="135500"/>
            </a:xfrm>
            <a:custGeom>
              <a:avLst/>
              <a:gdLst/>
              <a:ahLst/>
              <a:cxnLst/>
              <a:rect l="l" t="t" r="r" b="b"/>
              <a:pathLst>
                <a:path w="5452" h="5420" extrusionOk="0">
                  <a:moveTo>
                    <a:pt x="2742" y="0"/>
                  </a:moveTo>
                  <a:cubicBezTo>
                    <a:pt x="1261" y="0"/>
                    <a:pt x="1" y="1229"/>
                    <a:pt x="1" y="2710"/>
                  </a:cubicBezTo>
                  <a:cubicBezTo>
                    <a:pt x="1" y="4127"/>
                    <a:pt x="1041" y="5293"/>
                    <a:pt x="2427" y="5419"/>
                  </a:cubicBezTo>
                  <a:lnTo>
                    <a:pt x="2112" y="4317"/>
                  </a:lnTo>
                  <a:cubicBezTo>
                    <a:pt x="1482" y="4096"/>
                    <a:pt x="1009" y="3466"/>
                    <a:pt x="1009" y="2741"/>
                  </a:cubicBezTo>
                  <a:cubicBezTo>
                    <a:pt x="1041" y="1765"/>
                    <a:pt x="1828" y="1009"/>
                    <a:pt x="2773" y="1009"/>
                  </a:cubicBezTo>
                  <a:cubicBezTo>
                    <a:pt x="3530" y="1009"/>
                    <a:pt x="4128" y="1481"/>
                    <a:pt x="4349" y="2143"/>
                  </a:cubicBezTo>
                  <a:lnTo>
                    <a:pt x="5451" y="2458"/>
                  </a:lnTo>
                  <a:cubicBezTo>
                    <a:pt x="5294" y="1072"/>
                    <a:pt x="4160" y="0"/>
                    <a:pt x="2742"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34" name="Google Shape;9434;p97"/>
            <p:cNvSpPr/>
            <p:nvPr/>
          </p:nvSpPr>
          <p:spPr>
            <a:xfrm>
              <a:off x="-6329100" y="3632100"/>
              <a:ext cx="257575" cy="256025"/>
            </a:xfrm>
            <a:custGeom>
              <a:avLst/>
              <a:gdLst/>
              <a:ahLst/>
              <a:cxnLst/>
              <a:rect l="l" t="t" r="r" b="b"/>
              <a:pathLst>
                <a:path w="10303" h="10241" extrusionOk="0">
                  <a:moveTo>
                    <a:pt x="5136" y="1"/>
                  </a:moveTo>
                  <a:cubicBezTo>
                    <a:pt x="2301" y="1"/>
                    <a:pt x="1" y="2269"/>
                    <a:pt x="1" y="5105"/>
                  </a:cubicBezTo>
                  <a:cubicBezTo>
                    <a:pt x="1" y="7972"/>
                    <a:pt x="2332" y="10240"/>
                    <a:pt x="5136" y="10240"/>
                  </a:cubicBezTo>
                  <a:cubicBezTo>
                    <a:pt x="5262" y="10240"/>
                    <a:pt x="5356" y="10240"/>
                    <a:pt x="5451" y="10177"/>
                  </a:cubicBezTo>
                  <a:lnTo>
                    <a:pt x="4978" y="8444"/>
                  </a:lnTo>
                  <a:cubicBezTo>
                    <a:pt x="4959" y="8445"/>
                    <a:pt x="4940" y="8445"/>
                    <a:pt x="4921" y="8445"/>
                  </a:cubicBezTo>
                  <a:cubicBezTo>
                    <a:pt x="3089" y="8445"/>
                    <a:pt x="1639" y="6945"/>
                    <a:pt x="1639" y="5105"/>
                  </a:cubicBezTo>
                  <a:cubicBezTo>
                    <a:pt x="1639" y="3214"/>
                    <a:pt x="3151" y="1702"/>
                    <a:pt x="5073" y="1702"/>
                  </a:cubicBezTo>
                  <a:cubicBezTo>
                    <a:pt x="6900" y="1702"/>
                    <a:pt x="8412" y="3151"/>
                    <a:pt x="8475" y="4979"/>
                  </a:cubicBezTo>
                  <a:lnTo>
                    <a:pt x="10208" y="5451"/>
                  </a:lnTo>
                  <a:cubicBezTo>
                    <a:pt x="10303" y="4002"/>
                    <a:pt x="9799" y="2553"/>
                    <a:pt x="8759" y="1482"/>
                  </a:cubicBezTo>
                  <a:cubicBezTo>
                    <a:pt x="7782" y="505"/>
                    <a:pt x="6522" y="1"/>
                    <a:pt x="513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435" name="Google Shape;9435;p97"/>
          <p:cNvGrpSpPr/>
          <p:nvPr/>
        </p:nvGrpSpPr>
        <p:grpSpPr>
          <a:xfrm>
            <a:off x="1853045" y="3675772"/>
            <a:ext cx="559497" cy="559545"/>
            <a:chOff x="-6329875" y="3992050"/>
            <a:chExt cx="291425" cy="291450"/>
          </a:xfrm>
        </p:grpSpPr>
        <p:sp>
          <p:nvSpPr>
            <p:cNvPr id="9436" name="Google Shape;9436;p97"/>
            <p:cNvSpPr/>
            <p:nvPr/>
          </p:nvSpPr>
          <p:spPr>
            <a:xfrm>
              <a:off x="-6090450" y="4077900"/>
              <a:ext cx="52000" cy="34675"/>
            </a:xfrm>
            <a:custGeom>
              <a:avLst/>
              <a:gdLst/>
              <a:ahLst/>
              <a:cxnLst/>
              <a:rect l="l" t="t" r="r" b="b"/>
              <a:pathLst>
                <a:path w="2080" h="1387" extrusionOk="0">
                  <a:moveTo>
                    <a:pt x="1" y="1"/>
                  </a:moveTo>
                  <a:lnTo>
                    <a:pt x="1" y="1387"/>
                  </a:lnTo>
                  <a:lnTo>
                    <a:pt x="2080" y="1387"/>
                  </a:lnTo>
                  <a:lnTo>
                    <a:pt x="2080" y="1040"/>
                  </a:lnTo>
                  <a:cubicBezTo>
                    <a:pt x="2080" y="473"/>
                    <a:pt x="1607" y="1"/>
                    <a:pt x="1072"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37" name="Google Shape;9437;p97"/>
            <p:cNvSpPr/>
            <p:nvPr/>
          </p:nvSpPr>
          <p:spPr>
            <a:xfrm>
              <a:off x="-6262925" y="3992050"/>
              <a:ext cx="154400" cy="155200"/>
            </a:xfrm>
            <a:custGeom>
              <a:avLst/>
              <a:gdLst/>
              <a:ahLst/>
              <a:cxnLst/>
              <a:rect l="l" t="t" r="r" b="b"/>
              <a:pathLst>
                <a:path w="6176" h="6208" extrusionOk="0">
                  <a:moveTo>
                    <a:pt x="5167" y="1387"/>
                  </a:moveTo>
                  <a:cubicBezTo>
                    <a:pt x="5608" y="1387"/>
                    <a:pt x="5639" y="2048"/>
                    <a:pt x="5167" y="2048"/>
                  </a:cubicBezTo>
                  <a:lnTo>
                    <a:pt x="1071" y="2048"/>
                  </a:lnTo>
                  <a:cubicBezTo>
                    <a:pt x="1053" y="2051"/>
                    <a:pt x="1035" y="2052"/>
                    <a:pt x="1018" y="2052"/>
                  </a:cubicBezTo>
                  <a:cubicBezTo>
                    <a:pt x="628" y="2052"/>
                    <a:pt x="618" y="1387"/>
                    <a:pt x="1071" y="1387"/>
                  </a:cubicBezTo>
                  <a:close/>
                  <a:moveTo>
                    <a:pt x="5167" y="2773"/>
                  </a:moveTo>
                  <a:cubicBezTo>
                    <a:pt x="5608" y="2773"/>
                    <a:pt x="5639" y="3435"/>
                    <a:pt x="5167" y="3435"/>
                  </a:cubicBezTo>
                  <a:lnTo>
                    <a:pt x="1071" y="3435"/>
                  </a:lnTo>
                  <a:cubicBezTo>
                    <a:pt x="630" y="3435"/>
                    <a:pt x="599" y="2773"/>
                    <a:pt x="1071" y="2773"/>
                  </a:cubicBezTo>
                  <a:close/>
                  <a:moveTo>
                    <a:pt x="5167" y="4159"/>
                  </a:moveTo>
                  <a:cubicBezTo>
                    <a:pt x="5608" y="4159"/>
                    <a:pt x="5639" y="4821"/>
                    <a:pt x="5167" y="4821"/>
                  </a:cubicBezTo>
                  <a:lnTo>
                    <a:pt x="1071" y="4821"/>
                  </a:lnTo>
                  <a:cubicBezTo>
                    <a:pt x="630" y="4821"/>
                    <a:pt x="599" y="4159"/>
                    <a:pt x="1071" y="4159"/>
                  </a:cubicBezTo>
                  <a:close/>
                  <a:moveTo>
                    <a:pt x="347" y="1"/>
                  </a:moveTo>
                  <a:cubicBezTo>
                    <a:pt x="158" y="1"/>
                    <a:pt x="0" y="158"/>
                    <a:pt x="0" y="379"/>
                  </a:cubicBezTo>
                  <a:lnTo>
                    <a:pt x="0" y="6207"/>
                  </a:lnTo>
                  <a:lnTo>
                    <a:pt x="4726" y="6207"/>
                  </a:lnTo>
                  <a:cubicBezTo>
                    <a:pt x="5041" y="6207"/>
                    <a:pt x="5198" y="5672"/>
                    <a:pt x="5356" y="5420"/>
                  </a:cubicBezTo>
                  <a:cubicBezTo>
                    <a:pt x="5513" y="5104"/>
                    <a:pt x="5828" y="4884"/>
                    <a:pt x="6175" y="4852"/>
                  </a:cubicBezTo>
                  <a:lnTo>
                    <a:pt x="6175" y="379"/>
                  </a:lnTo>
                  <a:cubicBezTo>
                    <a:pt x="6175" y="158"/>
                    <a:pt x="6018" y="1"/>
                    <a:pt x="5828"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38" name="Google Shape;9438;p97"/>
            <p:cNvSpPr/>
            <p:nvPr/>
          </p:nvSpPr>
          <p:spPr>
            <a:xfrm>
              <a:off x="-6329875" y="4044825"/>
              <a:ext cx="51200" cy="102425"/>
            </a:xfrm>
            <a:custGeom>
              <a:avLst/>
              <a:gdLst/>
              <a:ahLst/>
              <a:cxnLst/>
              <a:rect l="l" t="t" r="r" b="b"/>
              <a:pathLst>
                <a:path w="2048" h="4097" extrusionOk="0">
                  <a:moveTo>
                    <a:pt x="1040" y="0"/>
                  </a:moveTo>
                  <a:cubicBezTo>
                    <a:pt x="473" y="0"/>
                    <a:pt x="0" y="473"/>
                    <a:pt x="0" y="1009"/>
                  </a:cubicBezTo>
                  <a:lnTo>
                    <a:pt x="0" y="4096"/>
                  </a:lnTo>
                  <a:lnTo>
                    <a:pt x="2048" y="4096"/>
                  </a:lnTo>
                  <a:lnTo>
                    <a:pt x="2048"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39" name="Google Shape;9439;p97"/>
            <p:cNvSpPr/>
            <p:nvPr/>
          </p:nvSpPr>
          <p:spPr>
            <a:xfrm>
              <a:off x="-6329875" y="4129900"/>
              <a:ext cx="291425" cy="153600"/>
            </a:xfrm>
            <a:custGeom>
              <a:avLst/>
              <a:gdLst/>
              <a:ahLst/>
              <a:cxnLst/>
              <a:rect l="l" t="t" r="r" b="b"/>
              <a:pathLst>
                <a:path w="11657" h="6144" extrusionOk="0">
                  <a:moveTo>
                    <a:pt x="8948" y="0"/>
                  </a:moveTo>
                  <a:cubicBezTo>
                    <a:pt x="8664" y="0"/>
                    <a:pt x="8506" y="473"/>
                    <a:pt x="8349" y="788"/>
                  </a:cubicBezTo>
                  <a:cubicBezTo>
                    <a:pt x="8191" y="1166"/>
                    <a:pt x="7845" y="1355"/>
                    <a:pt x="7467" y="1355"/>
                  </a:cubicBezTo>
                  <a:lnTo>
                    <a:pt x="0" y="1355"/>
                  </a:lnTo>
                  <a:lnTo>
                    <a:pt x="0" y="5135"/>
                  </a:lnTo>
                  <a:cubicBezTo>
                    <a:pt x="0" y="5671"/>
                    <a:pt x="473" y="6143"/>
                    <a:pt x="1040" y="6143"/>
                  </a:cubicBezTo>
                  <a:lnTo>
                    <a:pt x="10649" y="6143"/>
                  </a:lnTo>
                  <a:cubicBezTo>
                    <a:pt x="11184" y="6143"/>
                    <a:pt x="11657" y="5671"/>
                    <a:pt x="11657" y="5135"/>
                  </a:cubicBezTo>
                  <a:lnTo>
                    <a:pt x="11657"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440" name="Google Shape;9440;p97"/>
          <p:cNvGrpSpPr/>
          <p:nvPr/>
        </p:nvGrpSpPr>
        <p:grpSpPr>
          <a:xfrm>
            <a:off x="5434561" y="2250041"/>
            <a:ext cx="564105" cy="564057"/>
            <a:chOff x="-4478975" y="3251700"/>
            <a:chExt cx="293825" cy="293800"/>
          </a:xfrm>
        </p:grpSpPr>
        <p:sp>
          <p:nvSpPr>
            <p:cNvPr id="9441" name="Google Shape;9441;p97"/>
            <p:cNvSpPr/>
            <p:nvPr/>
          </p:nvSpPr>
          <p:spPr>
            <a:xfrm>
              <a:off x="-4375000" y="3365100"/>
              <a:ext cx="85075" cy="110900"/>
            </a:xfrm>
            <a:custGeom>
              <a:avLst/>
              <a:gdLst/>
              <a:ahLst/>
              <a:cxnLst/>
              <a:rect l="l" t="t" r="r" b="b"/>
              <a:pathLst>
                <a:path w="3403" h="4436" extrusionOk="0">
                  <a:moveTo>
                    <a:pt x="662" y="1"/>
                  </a:moveTo>
                  <a:cubicBezTo>
                    <a:pt x="221" y="316"/>
                    <a:pt x="0" y="820"/>
                    <a:pt x="0" y="1387"/>
                  </a:cubicBezTo>
                  <a:cubicBezTo>
                    <a:pt x="0" y="2080"/>
                    <a:pt x="473" y="2773"/>
                    <a:pt x="1135" y="2994"/>
                  </a:cubicBezTo>
                  <a:cubicBezTo>
                    <a:pt x="1261" y="3025"/>
                    <a:pt x="1355" y="3183"/>
                    <a:pt x="1355" y="3309"/>
                  </a:cubicBezTo>
                  <a:lnTo>
                    <a:pt x="1355" y="4412"/>
                  </a:lnTo>
                  <a:cubicBezTo>
                    <a:pt x="1576" y="4427"/>
                    <a:pt x="1647" y="4435"/>
                    <a:pt x="1714" y="4435"/>
                  </a:cubicBezTo>
                  <a:cubicBezTo>
                    <a:pt x="1780" y="4435"/>
                    <a:pt x="1843" y="4427"/>
                    <a:pt x="2048" y="4412"/>
                  </a:cubicBezTo>
                  <a:lnTo>
                    <a:pt x="2048" y="3309"/>
                  </a:lnTo>
                  <a:cubicBezTo>
                    <a:pt x="2048" y="3151"/>
                    <a:pt x="2111" y="3025"/>
                    <a:pt x="2269" y="2994"/>
                  </a:cubicBezTo>
                  <a:cubicBezTo>
                    <a:pt x="2962" y="2710"/>
                    <a:pt x="3403" y="2080"/>
                    <a:pt x="3403" y="1387"/>
                  </a:cubicBezTo>
                  <a:cubicBezTo>
                    <a:pt x="3403" y="820"/>
                    <a:pt x="3119" y="316"/>
                    <a:pt x="2741" y="1"/>
                  </a:cubicBezTo>
                  <a:lnTo>
                    <a:pt x="2741" y="1387"/>
                  </a:lnTo>
                  <a:cubicBezTo>
                    <a:pt x="2741" y="1576"/>
                    <a:pt x="2584" y="1734"/>
                    <a:pt x="2395" y="1734"/>
                  </a:cubicBezTo>
                  <a:lnTo>
                    <a:pt x="1009" y="1734"/>
                  </a:lnTo>
                  <a:cubicBezTo>
                    <a:pt x="820" y="1734"/>
                    <a:pt x="662" y="1576"/>
                    <a:pt x="662" y="1387"/>
                  </a:cubicBezTo>
                  <a:lnTo>
                    <a:pt x="662"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42" name="Google Shape;9442;p97"/>
            <p:cNvSpPr/>
            <p:nvPr/>
          </p:nvSpPr>
          <p:spPr>
            <a:xfrm>
              <a:off x="-4408875" y="3321800"/>
              <a:ext cx="154400" cy="148875"/>
            </a:xfrm>
            <a:custGeom>
              <a:avLst/>
              <a:gdLst/>
              <a:ahLst/>
              <a:cxnLst/>
              <a:rect l="l" t="t" r="r" b="b"/>
              <a:pathLst>
                <a:path w="6176" h="5955" extrusionOk="0">
                  <a:moveTo>
                    <a:pt x="3057" y="0"/>
                  </a:moveTo>
                  <a:cubicBezTo>
                    <a:pt x="1387" y="0"/>
                    <a:pt x="1" y="1386"/>
                    <a:pt x="1" y="3088"/>
                  </a:cubicBezTo>
                  <a:cubicBezTo>
                    <a:pt x="1" y="4411"/>
                    <a:pt x="851" y="5545"/>
                    <a:pt x="2049" y="5954"/>
                  </a:cubicBezTo>
                  <a:lnTo>
                    <a:pt x="2049" y="5230"/>
                  </a:lnTo>
                  <a:cubicBezTo>
                    <a:pt x="1229" y="4852"/>
                    <a:pt x="662" y="4001"/>
                    <a:pt x="662" y="3088"/>
                  </a:cubicBezTo>
                  <a:cubicBezTo>
                    <a:pt x="662" y="2048"/>
                    <a:pt x="1292" y="1134"/>
                    <a:pt x="2269" y="819"/>
                  </a:cubicBezTo>
                  <a:cubicBezTo>
                    <a:pt x="2307" y="810"/>
                    <a:pt x="2344" y="805"/>
                    <a:pt x="2380" y="805"/>
                  </a:cubicBezTo>
                  <a:cubicBezTo>
                    <a:pt x="2583" y="805"/>
                    <a:pt x="2742" y="947"/>
                    <a:pt x="2742" y="1134"/>
                  </a:cubicBezTo>
                  <a:lnTo>
                    <a:pt x="2742" y="2710"/>
                  </a:lnTo>
                  <a:lnTo>
                    <a:pt x="3435" y="2710"/>
                  </a:lnTo>
                  <a:lnTo>
                    <a:pt x="3435" y="1134"/>
                  </a:lnTo>
                  <a:cubicBezTo>
                    <a:pt x="3435" y="947"/>
                    <a:pt x="3594" y="805"/>
                    <a:pt x="3796" y="805"/>
                  </a:cubicBezTo>
                  <a:cubicBezTo>
                    <a:pt x="3832" y="805"/>
                    <a:pt x="3869" y="810"/>
                    <a:pt x="3907" y="819"/>
                  </a:cubicBezTo>
                  <a:cubicBezTo>
                    <a:pt x="4852" y="1197"/>
                    <a:pt x="5514" y="2079"/>
                    <a:pt x="5514" y="3088"/>
                  </a:cubicBezTo>
                  <a:cubicBezTo>
                    <a:pt x="5514" y="4001"/>
                    <a:pt x="4947" y="4852"/>
                    <a:pt x="4128" y="5230"/>
                  </a:cubicBezTo>
                  <a:lnTo>
                    <a:pt x="4128" y="5954"/>
                  </a:lnTo>
                  <a:cubicBezTo>
                    <a:pt x="5325" y="5513"/>
                    <a:pt x="6176" y="4411"/>
                    <a:pt x="6176" y="3088"/>
                  </a:cubicBezTo>
                  <a:cubicBezTo>
                    <a:pt x="6144" y="1386"/>
                    <a:pt x="4758" y="0"/>
                    <a:pt x="305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43" name="Google Shape;9443;p97"/>
            <p:cNvSpPr/>
            <p:nvPr/>
          </p:nvSpPr>
          <p:spPr>
            <a:xfrm>
              <a:off x="-4478975" y="3251700"/>
              <a:ext cx="293825" cy="293800"/>
            </a:xfrm>
            <a:custGeom>
              <a:avLst/>
              <a:gdLst/>
              <a:ahLst/>
              <a:cxnLst/>
              <a:rect l="l" t="t" r="r" b="b"/>
              <a:pathLst>
                <a:path w="11753" h="11752" extrusionOk="0">
                  <a:moveTo>
                    <a:pt x="5861" y="2111"/>
                  </a:moveTo>
                  <a:cubicBezTo>
                    <a:pt x="7972" y="2111"/>
                    <a:pt x="9641" y="3781"/>
                    <a:pt x="9641" y="5892"/>
                  </a:cubicBezTo>
                  <a:cubicBezTo>
                    <a:pt x="9610" y="7971"/>
                    <a:pt x="7909" y="9672"/>
                    <a:pt x="5861" y="9672"/>
                  </a:cubicBezTo>
                  <a:cubicBezTo>
                    <a:pt x="3781" y="9672"/>
                    <a:pt x="2080" y="7971"/>
                    <a:pt x="2080" y="5892"/>
                  </a:cubicBezTo>
                  <a:cubicBezTo>
                    <a:pt x="2080" y="3781"/>
                    <a:pt x="3781" y="2111"/>
                    <a:pt x="5861" y="2111"/>
                  </a:cubicBezTo>
                  <a:close/>
                  <a:moveTo>
                    <a:pt x="5168" y="0"/>
                  </a:moveTo>
                  <a:cubicBezTo>
                    <a:pt x="5010" y="0"/>
                    <a:pt x="4884" y="126"/>
                    <a:pt x="4853" y="284"/>
                  </a:cubicBezTo>
                  <a:lnTo>
                    <a:pt x="4695" y="882"/>
                  </a:lnTo>
                  <a:cubicBezTo>
                    <a:pt x="4128" y="1008"/>
                    <a:pt x="3624" y="1229"/>
                    <a:pt x="3120" y="1512"/>
                  </a:cubicBezTo>
                  <a:lnTo>
                    <a:pt x="2616" y="1197"/>
                  </a:lnTo>
                  <a:cubicBezTo>
                    <a:pt x="2557" y="1153"/>
                    <a:pt x="2485" y="1130"/>
                    <a:pt x="2412" y="1130"/>
                  </a:cubicBezTo>
                  <a:cubicBezTo>
                    <a:pt x="2328" y="1130"/>
                    <a:pt x="2242" y="1161"/>
                    <a:pt x="2175" y="1229"/>
                  </a:cubicBezTo>
                  <a:lnTo>
                    <a:pt x="1198" y="2205"/>
                  </a:lnTo>
                  <a:cubicBezTo>
                    <a:pt x="1072" y="2332"/>
                    <a:pt x="1072" y="2489"/>
                    <a:pt x="1135" y="2647"/>
                  </a:cubicBezTo>
                  <a:lnTo>
                    <a:pt x="1450" y="3151"/>
                  </a:lnTo>
                  <a:cubicBezTo>
                    <a:pt x="1135" y="3623"/>
                    <a:pt x="946" y="4190"/>
                    <a:pt x="820" y="4726"/>
                  </a:cubicBezTo>
                  <a:lnTo>
                    <a:pt x="284" y="4883"/>
                  </a:lnTo>
                  <a:cubicBezTo>
                    <a:pt x="127" y="4946"/>
                    <a:pt x="1" y="5041"/>
                    <a:pt x="1" y="5198"/>
                  </a:cubicBezTo>
                  <a:lnTo>
                    <a:pt x="1" y="6585"/>
                  </a:lnTo>
                  <a:cubicBezTo>
                    <a:pt x="1" y="6742"/>
                    <a:pt x="127" y="6868"/>
                    <a:pt x="284" y="6900"/>
                  </a:cubicBezTo>
                  <a:lnTo>
                    <a:pt x="820" y="7057"/>
                  </a:lnTo>
                  <a:cubicBezTo>
                    <a:pt x="946" y="7593"/>
                    <a:pt x="1198" y="8128"/>
                    <a:pt x="1450" y="8632"/>
                  </a:cubicBezTo>
                  <a:lnTo>
                    <a:pt x="1135" y="9137"/>
                  </a:lnTo>
                  <a:cubicBezTo>
                    <a:pt x="1072" y="9263"/>
                    <a:pt x="1072" y="9452"/>
                    <a:pt x="1198" y="9578"/>
                  </a:cubicBezTo>
                  <a:lnTo>
                    <a:pt x="2175" y="10554"/>
                  </a:lnTo>
                  <a:cubicBezTo>
                    <a:pt x="2248" y="10628"/>
                    <a:pt x="2333" y="10659"/>
                    <a:pt x="2422" y="10659"/>
                  </a:cubicBezTo>
                  <a:cubicBezTo>
                    <a:pt x="2485" y="10659"/>
                    <a:pt x="2550" y="10643"/>
                    <a:pt x="2616" y="10617"/>
                  </a:cubicBezTo>
                  <a:lnTo>
                    <a:pt x="3120" y="10302"/>
                  </a:lnTo>
                  <a:cubicBezTo>
                    <a:pt x="3592" y="10617"/>
                    <a:pt x="4128" y="10806"/>
                    <a:pt x="4695" y="10932"/>
                  </a:cubicBezTo>
                  <a:lnTo>
                    <a:pt x="4853" y="11468"/>
                  </a:lnTo>
                  <a:cubicBezTo>
                    <a:pt x="4884" y="11625"/>
                    <a:pt x="5010" y="11751"/>
                    <a:pt x="5168" y="11751"/>
                  </a:cubicBezTo>
                  <a:lnTo>
                    <a:pt x="6554" y="11751"/>
                  </a:lnTo>
                  <a:cubicBezTo>
                    <a:pt x="6711" y="11751"/>
                    <a:pt x="6806" y="11625"/>
                    <a:pt x="6869" y="11468"/>
                  </a:cubicBezTo>
                  <a:lnTo>
                    <a:pt x="7026" y="10932"/>
                  </a:lnTo>
                  <a:cubicBezTo>
                    <a:pt x="7562" y="10806"/>
                    <a:pt x="8066" y="10554"/>
                    <a:pt x="8602" y="10302"/>
                  </a:cubicBezTo>
                  <a:lnTo>
                    <a:pt x="9106" y="10617"/>
                  </a:lnTo>
                  <a:cubicBezTo>
                    <a:pt x="9158" y="10643"/>
                    <a:pt x="9221" y="10659"/>
                    <a:pt x="9286" y="10659"/>
                  </a:cubicBezTo>
                  <a:cubicBezTo>
                    <a:pt x="9378" y="10659"/>
                    <a:pt x="9473" y="10628"/>
                    <a:pt x="9547" y="10554"/>
                  </a:cubicBezTo>
                  <a:lnTo>
                    <a:pt x="10523" y="9578"/>
                  </a:lnTo>
                  <a:cubicBezTo>
                    <a:pt x="10649" y="9452"/>
                    <a:pt x="10649" y="9294"/>
                    <a:pt x="10555" y="9137"/>
                  </a:cubicBezTo>
                  <a:lnTo>
                    <a:pt x="10240" y="8632"/>
                  </a:lnTo>
                  <a:cubicBezTo>
                    <a:pt x="10555" y="8160"/>
                    <a:pt x="10744" y="7593"/>
                    <a:pt x="10870" y="7057"/>
                  </a:cubicBezTo>
                  <a:lnTo>
                    <a:pt x="11469" y="6900"/>
                  </a:lnTo>
                  <a:cubicBezTo>
                    <a:pt x="11626" y="6868"/>
                    <a:pt x="11752" y="6742"/>
                    <a:pt x="11752" y="6585"/>
                  </a:cubicBezTo>
                  <a:lnTo>
                    <a:pt x="11752" y="5198"/>
                  </a:lnTo>
                  <a:cubicBezTo>
                    <a:pt x="11752" y="5041"/>
                    <a:pt x="11626" y="4946"/>
                    <a:pt x="11469" y="4883"/>
                  </a:cubicBezTo>
                  <a:lnTo>
                    <a:pt x="10870" y="4726"/>
                  </a:lnTo>
                  <a:cubicBezTo>
                    <a:pt x="10744" y="4190"/>
                    <a:pt x="10523" y="3686"/>
                    <a:pt x="10240" y="3151"/>
                  </a:cubicBezTo>
                  <a:lnTo>
                    <a:pt x="10555" y="2647"/>
                  </a:lnTo>
                  <a:cubicBezTo>
                    <a:pt x="10649" y="2521"/>
                    <a:pt x="10649" y="2332"/>
                    <a:pt x="10523" y="2205"/>
                  </a:cubicBezTo>
                  <a:lnTo>
                    <a:pt x="9547" y="1229"/>
                  </a:lnTo>
                  <a:cubicBezTo>
                    <a:pt x="9479" y="1161"/>
                    <a:pt x="9403" y="1130"/>
                    <a:pt x="9322" y="1130"/>
                  </a:cubicBezTo>
                  <a:cubicBezTo>
                    <a:pt x="9252" y="1130"/>
                    <a:pt x="9179" y="1153"/>
                    <a:pt x="9106" y="1197"/>
                  </a:cubicBezTo>
                  <a:lnTo>
                    <a:pt x="8602" y="1512"/>
                  </a:lnTo>
                  <a:cubicBezTo>
                    <a:pt x="8129" y="1197"/>
                    <a:pt x="7562" y="1008"/>
                    <a:pt x="7026" y="882"/>
                  </a:cubicBezTo>
                  <a:lnTo>
                    <a:pt x="6869" y="284"/>
                  </a:lnTo>
                  <a:cubicBezTo>
                    <a:pt x="6806" y="126"/>
                    <a:pt x="6711" y="0"/>
                    <a:pt x="6554"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444" name="Google Shape;9444;p97"/>
          <p:cNvGrpSpPr/>
          <p:nvPr/>
        </p:nvGrpSpPr>
        <p:grpSpPr>
          <a:xfrm>
            <a:off x="5434561" y="2940257"/>
            <a:ext cx="564105" cy="559545"/>
            <a:chOff x="-4475825" y="3612425"/>
            <a:chExt cx="293825" cy="291450"/>
          </a:xfrm>
        </p:grpSpPr>
        <p:sp>
          <p:nvSpPr>
            <p:cNvPr id="9445" name="Google Shape;9445;p97"/>
            <p:cNvSpPr/>
            <p:nvPr/>
          </p:nvSpPr>
          <p:spPr>
            <a:xfrm>
              <a:off x="-4349800" y="3664400"/>
              <a:ext cx="34675" cy="33100"/>
            </a:xfrm>
            <a:custGeom>
              <a:avLst/>
              <a:gdLst/>
              <a:ahLst/>
              <a:cxnLst/>
              <a:rect l="l" t="t" r="r" b="b"/>
              <a:pathLst>
                <a:path w="1387" h="1324" extrusionOk="0">
                  <a:moveTo>
                    <a:pt x="694" y="1"/>
                  </a:moveTo>
                  <a:cubicBezTo>
                    <a:pt x="347" y="1"/>
                    <a:pt x="32" y="316"/>
                    <a:pt x="32" y="662"/>
                  </a:cubicBezTo>
                  <a:cubicBezTo>
                    <a:pt x="1" y="1040"/>
                    <a:pt x="316" y="1324"/>
                    <a:pt x="694" y="1324"/>
                  </a:cubicBezTo>
                  <a:cubicBezTo>
                    <a:pt x="1103" y="1324"/>
                    <a:pt x="1387" y="1009"/>
                    <a:pt x="1387" y="662"/>
                  </a:cubicBezTo>
                  <a:cubicBezTo>
                    <a:pt x="1387" y="284"/>
                    <a:pt x="1072" y="1"/>
                    <a:pt x="694"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46" name="Google Shape;9446;p97"/>
            <p:cNvSpPr/>
            <p:nvPr/>
          </p:nvSpPr>
          <p:spPr>
            <a:xfrm>
              <a:off x="-4366325" y="3714800"/>
              <a:ext cx="68525" cy="34700"/>
            </a:xfrm>
            <a:custGeom>
              <a:avLst/>
              <a:gdLst/>
              <a:ahLst/>
              <a:cxnLst/>
              <a:rect l="l" t="t" r="r" b="b"/>
              <a:pathLst>
                <a:path w="2741" h="1388" extrusionOk="0">
                  <a:moveTo>
                    <a:pt x="1008" y="1"/>
                  </a:moveTo>
                  <a:cubicBezTo>
                    <a:pt x="473" y="1"/>
                    <a:pt x="0" y="474"/>
                    <a:pt x="0" y="1009"/>
                  </a:cubicBezTo>
                  <a:lnTo>
                    <a:pt x="0" y="1387"/>
                  </a:lnTo>
                  <a:lnTo>
                    <a:pt x="2741" y="1387"/>
                  </a:lnTo>
                  <a:lnTo>
                    <a:pt x="2741" y="1009"/>
                  </a:lnTo>
                  <a:cubicBezTo>
                    <a:pt x="2741" y="474"/>
                    <a:pt x="2268" y="1"/>
                    <a:pt x="167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47" name="Google Shape;9447;p97"/>
            <p:cNvSpPr/>
            <p:nvPr/>
          </p:nvSpPr>
          <p:spPr>
            <a:xfrm>
              <a:off x="-4475825" y="3612425"/>
              <a:ext cx="293825" cy="291450"/>
            </a:xfrm>
            <a:custGeom>
              <a:avLst/>
              <a:gdLst/>
              <a:ahLst/>
              <a:cxnLst/>
              <a:rect l="l" t="t" r="r" b="b"/>
              <a:pathLst>
                <a:path w="11753" h="11658" extrusionOk="0">
                  <a:moveTo>
                    <a:pt x="5703" y="1324"/>
                  </a:moveTo>
                  <a:cubicBezTo>
                    <a:pt x="6459" y="1324"/>
                    <a:pt x="7089" y="1954"/>
                    <a:pt x="7089" y="2710"/>
                  </a:cubicBezTo>
                  <a:cubicBezTo>
                    <a:pt x="7089" y="3025"/>
                    <a:pt x="6963" y="3340"/>
                    <a:pt x="6774" y="3592"/>
                  </a:cubicBezTo>
                  <a:cubicBezTo>
                    <a:pt x="7373" y="3844"/>
                    <a:pt x="7751" y="4443"/>
                    <a:pt x="7751" y="5104"/>
                  </a:cubicBezTo>
                  <a:lnTo>
                    <a:pt x="7751" y="5766"/>
                  </a:lnTo>
                  <a:lnTo>
                    <a:pt x="7783" y="5766"/>
                  </a:lnTo>
                  <a:cubicBezTo>
                    <a:pt x="7783" y="5986"/>
                    <a:pt x="7625" y="6144"/>
                    <a:pt x="7436" y="6144"/>
                  </a:cubicBezTo>
                  <a:lnTo>
                    <a:pt x="4002" y="6144"/>
                  </a:lnTo>
                  <a:cubicBezTo>
                    <a:pt x="3813" y="6144"/>
                    <a:pt x="3655" y="5986"/>
                    <a:pt x="3655" y="5766"/>
                  </a:cubicBezTo>
                  <a:lnTo>
                    <a:pt x="3655" y="5104"/>
                  </a:lnTo>
                  <a:cubicBezTo>
                    <a:pt x="3655" y="4443"/>
                    <a:pt x="4065" y="3844"/>
                    <a:pt x="4664" y="3592"/>
                  </a:cubicBezTo>
                  <a:cubicBezTo>
                    <a:pt x="4443" y="3340"/>
                    <a:pt x="4348" y="3056"/>
                    <a:pt x="4348" y="2710"/>
                  </a:cubicBezTo>
                  <a:cubicBezTo>
                    <a:pt x="4348" y="1954"/>
                    <a:pt x="4979" y="1324"/>
                    <a:pt x="5703" y="1324"/>
                  </a:cubicBezTo>
                  <a:close/>
                  <a:moveTo>
                    <a:pt x="5798" y="0"/>
                  </a:moveTo>
                  <a:cubicBezTo>
                    <a:pt x="3561" y="0"/>
                    <a:pt x="1702" y="1859"/>
                    <a:pt x="1702" y="4096"/>
                  </a:cubicBezTo>
                  <a:cubicBezTo>
                    <a:pt x="1702" y="5041"/>
                    <a:pt x="2017" y="5955"/>
                    <a:pt x="2553" y="6616"/>
                  </a:cubicBezTo>
                  <a:lnTo>
                    <a:pt x="1702" y="7120"/>
                  </a:lnTo>
                  <a:cubicBezTo>
                    <a:pt x="1513" y="6963"/>
                    <a:pt x="1293" y="6900"/>
                    <a:pt x="1040" y="6900"/>
                  </a:cubicBezTo>
                  <a:cubicBezTo>
                    <a:pt x="473" y="6900"/>
                    <a:pt x="1" y="7341"/>
                    <a:pt x="1" y="7908"/>
                  </a:cubicBezTo>
                  <a:cubicBezTo>
                    <a:pt x="1" y="8475"/>
                    <a:pt x="473" y="8948"/>
                    <a:pt x="1040" y="8948"/>
                  </a:cubicBezTo>
                  <a:cubicBezTo>
                    <a:pt x="1576" y="8948"/>
                    <a:pt x="2049" y="8475"/>
                    <a:pt x="2049" y="7908"/>
                  </a:cubicBezTo>
                  <a:lnTo>
                    <a:pt x="2049" y="7719"/>
                  </a:lnTo>
                  <a:lnTo>
                    <a:pt x="3025" y="7120"/>
                  </a:lnTo>
                  <a:cubicBezTo>
                    <a:pt x="3309" y="7372"/>
                    <a:pt x="3592" y="7593"/>
                    <a:pt x="3939" y="7751"/>
                  </a:cubicBezTo>
                  <a:lnTo>
                    <a:pt x="3277" y="8948"/>
                  </a:lnTo>
                  <a:lnTo>
                    <a:pt x="3088" y="8948"/>
                  </a:lnTo>
                  <a:cubicBezTo>
                    <a:pt x="2521" y="8948"/>
                    <a:pt x="2049" y="9420"/>
                    <a:pt x="2049" y="9956"/>
                  </a:cubicBezTo>
                  <a:cubicBezTo>
                    <a:pt x="2049" y="10523"/>
                    <a:pt x="2521" y="10996"/>
                    <a:pt x="3088" y="10996"/>
                  </a:cubicBezTo>
                  <a:cubicBezTo>
                    <a:pt x="3624" y="10996"/>
                    <a:pt x="4096" y="10523"/>
                    <a:pt x="4096" y="9956"/>
                  </a:cubicBezTo>
                  <a:cubicBezTo>
                    <a:pt x="4096" y="9735"/>
                    <a:pt x="4033" y="9483"/>
                    <a:pt x="3876" y="9294"/>
                  </a:cubicBezTo>
                  <a:lnTo>
                    <a:pt x="4569" y="8034"/>
                  </a:lnTo>
                  <a:cubicBezTo>
                    <a:pt x="4853" y="8097"/>
                    <a:pt x="5168" y="8192"/>
                    <a:pt x="5483" y="8223"/>
                  </a:cubicBezTo>
                  <a:lnTo>
                    <a:pt x="5483" y="9672"/>
                  </a:lnTo>
                  <a:cubicBezTo>
                    <a:pt x="5073" y="9830"/>
                    <a:pt x="4821" y="10208"/>
                    <a:pt x="4821" y="10617"/>
                  </a:cubicBezTo>
                  <a:cubicBezTo>
                    <a:pt x="4821" y="11185"/>
                    <a:pt x="5294" y="11657"/>
                    <a:pt x="5829" y="11657"/>
                  </a:cubicBezTo>
                  <a:cubicBezTo>
                    <a:pt x="6396" y="11657"/>
                    <a:pt x="6869" y="11185"/>
                    <a:pt x="6869" y="10617"/>
                  </a:cubicBezTo>
                  <a:cubicBezTo>
                    <a:pt x="6869" y="10208"/>
                    <a:pt x="6585" y="9798"/>
                    <a:pt x="6176" y="9672"/>
                  </a:cubicBezTo>
                  <a:lnTo>
                    <a:pt x="6176" y="8223"/>
                  </a:lnTo>
                  <a:cubicBezTo>
                    <a:pt x="6491" y="8192"/>
                    <a:pt x="6806" y="8160"/>
                    <a:pt x="7089" y="8034"/>
                  </a:cubicBezTo>
                  <a:lnTo>
                    <a:pt x="7814" y="9294"/>
                  </a:lnTo>
                  <a:cubicBezTo>
                    <a:pt x="7657" y="9483"/>
                    <a:pt x="7562" y="9672"/>
                    <a:pt x="7562" y="9956"/>
                  </a:cubicBezTo>
                  <a:cubicBezTo>
                    <a:pt x="7562" y="10523"/>
                    <a:pt x="8035" y="10996"/>
                    <a:pt x="8602" y="10996"/>
                  </a:cubicBezTo>
                  <a:cubicBezTo>
                    <a:pt x="9137" y="10996"/>
                    <a:pt x="9610" y="10523"/>
                    <a:pt x="9610" y="9956"/>
                  </a:cubicBezTo>
                  <a:cubicBezTo>
                    <a:pt x="9610" y="9420"/>
                    <a:pt x="9137" y="8948"/>
                    <a:pt x="8602" y="8948"/>
                  </a:cubicBezTo>
                  <a:lnTo>
                    <a:pt x="8381" y="8948"/>
                  </a:lnTo>
                  <a:lnTo>
                    <a:pt x="7720" y="7751"/>
                  </a:lnTo>
                  <a:cubicBezTo>
                    <a:pt x="8035" y="7593"/>
                    <a:pt x="8350" y="7372"/>
                    <a:pt x="8633" y="7120"/>
                  </a:cubicBezTo>
                  <a:lnTo>
                    <a:pt x="9704" y="7719"/>
                  </a:lnTo>
                  <a:lnTo>
                    <a:pt x="9704" y="7908"/>
                  </a:lnTo>
                  <a:cubicBezTo>
                    <a:pt x="9704" y="8475"/>
                    <a:pt x="10177" y="8948"/>
                    <a:pt x="10713" y="8948"/>
                  </a:cubicBezTo>
                  <a:cubicBezTo>
                    <a:pt x="11280" y="8948"/>
                    <a:pt x="11752" y="8475"/>
                    <a:pt x="11752" y="7908"/>
                  </a:cubicBezTo>
                  <a:cubicBezTo>
                    <a:pt x="11626" y="7309"/>
                    <a:pt x="11154" y="6900"/>
                    <a:pt x="10586" y="6900"/>
                  </a:cubicBezTo>
                  <a:cubicBezTo>
                    <a:pt x="10366" y="6900"/>
                    <a:pt x="10114" y="6963"/>
                    <a:pt x="9925" y="7120"/>
                  </a:cubicBezTo>
                  <a:lnTo>
                    <a:pt x="9011" y="6616"/>
                  </a:lnTo>
                  <a:cubicBezTo>
                    <a:pt x="9515" y="5892"/>
                    <a:pt x="9893" y="4978"/>
                    <a:pt x="9893" y="4096"/>
                  </a:cubicBezTo>
                  <a:cubicBezTo>
                    <a:pt x="9893" y="1796"/>
                    <a:pt x="8035" y="0"/>
                    <a:pt x="5798"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448" name="Google Shape;9448;p97"/>
          <p:cNvGrpSpPr/>
          <p:nvPr/>
        </p:nvGrpSpPr>
        <p:grpSpPr>
          <a:xfrm>
            <a:off x="5446656" y="3675793"/>
            <a:ext cx="571640" cy="559497"/>
            <a:chOff x="-4480550" y="3970800"/>
            <a:chExt cx="297750" cy="291425"/>
          </a:xfrm>
        </p:grpSpPr>
        <p:sp>
          <p:nvSpPr>
            <p:cNvPr id="9449" name="Google Shape;9449;p97"/>
            <p:cNvSpPr/>
            <p:nvPr/>
          </p:nvSpPr>
          <p:spPr>
            <a:xfrm>
              <a:off x="-4426200" y="4058225"/>
              <a:ext cx="51225" cy="69325"/>
            </a:xfrm>
            <a:custGeom>
              <a:avLst/>
              <a:gdLst/>
              <a:ahLst/>
              <a:cxnLst/>
              <a:rect l="l" t="t" r="r" b="b"/>
              <a:pathLst>
                <a:path w="2049" h="2773" extrusionOk="0">
                  <a:moveTo>
                    <a:pt x="1" y="0"/>
                  </a:moveTo>
                  <a:lnTo>
                    <a:pt x="1" y="2773"/>
                  </a:lnTo>
                  <a:lnTo>
                    <a:pt x="2048" y="2773"/>
                  </a:lnTo>
                  <a:lnTo>
                    <a:pt x="2048"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50" name="Google Shape;9450;p97"/>
            <p:cNvSpPr/>
            <p:nvPr/>
          </p:nvSpPr>
          <p:spPr>
            <a:xfrm>
              <a:off x="-4480550" y="3970800"/>
              <a:ext cx="297750" cy="291425"/>
            </a:xfrm>
            <a:custGeom>
              <a:avLst/>
              <a:gdLst/>
              <a:ahLst/>
              <a:cxnLst/>
              <a:rect l="l" t="t" r="r" b="b"/>
              <a:pathLst>
                <a:path w="11910" h="11657" extrusionOk="0">
                  <a:moveTo>
                    <a:pt x="10082" y="2804"/>
                  </a:moveTo>
                  <a:cubicBezTo>
                    <a:pt x="10492" y="2804"/>
                    <a:pt x="10555" y="3466"/>
                    <a:pt x="10082" y="3466"/>
                  </a:cubicBezTo>
                  <a:lnTo>
                    <a:pt x="5924" y="3466"/>
                  </a:lnTo>
                  <a:cubicBezTo>
                    <a:pt x="5913" y="3466"/>
                    <a:pt x="5903" y="3467"/>
                    <a:pt x="5893" y="3467"/>
                  </a:cubicBezTo>
                  <a:cubicBezTo>
                    <a:pt x="5451" y="3467"/>
                    <a:pt x="5462" y="2804"/>
                    <a:pt x="5924" y="2804"/>
                  </a:cubicBezTo>
                  <a:close/>
                  <a:moveTo>
                    <a:pt x="10082" y="4159"/>
                  </a:moveTo>
                  <a:cubicBezTo>
                    <a:pt x="10492" y="4159"/>
                    <a:pt x="10555" y="4852"/>
                    <a:pt x="10082" y="4852"/>
                  </a:cubicBezTo>
                  <a:lnTo>
                    <a:pt x="5924" y="4852"/>
                  </a:lnTo>
                  <a:cubicBezTo>
                    <a:pt x="5451" y="4852"/>
                    <a:pt x="5451" y="4159"/>
                    <a:pt x="5924" y="4159"/>
                  </a:cubicBezTo>
                  <a:close/>
                  <a:moveTo>
                    <a:pt x="6807" y="5481"/>
                  </a:moveTo>
                  <a:cubicBezTo>
                    <a:pt x="7492" y="5481"/>
                    <a:pt x="8531" y="5513"/>
                    <a:pt x="10082" y="5513"/>
                  </a:cubicBezTo>
                  <a:cubicBezTo>
                    <a:pt x="10492" y="5513"/>
                    <a:pt x="10555" y="6175"/>
                    <a:pt x="10082" y="6175"/>
                  </a:cubicBezTo>
                  <a:lnTo>
                    <a:pt x="5924" y="6175"/>
                  </a:lnTo>
                  <a:lnTo>
                    <a:pt x="5924" y="6206"/>
                  </a:lnTo>
                  <a:cubicBezTo>
                    <a:pt x="5735" y="6206"/>
                    <a:pt x="5577" y="6049"/>
                    <a:pt x="5577" y="5860"/>
                  </a:cubicBezTo>
                  <a:cubicBezTo>
                    <a:pt x="5577" y="5546"/>
                    <a:pt x="5837" y="5481"/>
                    <a:pt x="6807" y="5481"/>
                  </a:cubicBezTo>
                  <a:close/>
                  <a:moveTo>
                    <a:pt x="4569" y="2804"/>
                  </a:moveTo>
                  <a:cubicBezTo>
                    <a:pt x="4758" y="2804"/>
                    <a:pt x="4916" y="2961"/>
                    <a:pt x="4916" y="3151"/>
                  </a:cubicBezTo>
                  <a:lnTo>
                    <a:pt x="4916" y="6585"/>
                  </a:lnTo>
                  <a:cubicBezTo>
                    <a:pt x="4916" y="6774"/>
                    <a:pt x="4758" y="6931"/>
                    <a:pt x="4569" y="6931"/>
                  </a:cubicBezTo>
                  <a:lnTo>
                    <a:pt x="1797" y="6931"/>
                  </a:lnTo>
                  <a:cubicBezTo>
                    <a:pt x="1608" y="6931"/>
                    <a:pt x="1450" y="6774"/>
                    <a:pt x="1450" y="6585"/>
                  </a:cubicBezTo>
                  <a:lnTo>
                    <a:pt x="1450" y="3151"/>
                  </a:lnTo>
                  <a:cubicBezTo>
                    <a:pt x="1450" y="2961"/>
                    <a:pt x="1608" y="2804"/>
                    <a:pt x="1797" y="2804"/>
                  </a:cubicBezTo>
                  <a:close/>
                  <a:moveTo>
                    <a:pt x="4916" y="8317"/>
                  </a:moveTo>
                  <a:lnTo>
                    <a:pt x="4916" y="8979"/>
                  </a:lnTo>
                  <a:lnTo>
                    <a:pt x="3529" y="8979"/>
                  </a:lnTo>
                  <a:lnTo>
                    <a:pt x="3529" y="8317"/>
                  </a:lnTo>
                  <a:close/>
                  <a:moveTo>
                    <a:pt x="8381" y="8317"/>
                  </a:moveTo>
                  <a:lnTo>
                    <a:pt x="8381" y="8979"/>
                  </a:lnTo>
                  <a:lnTo>
                    <a:pt x="6963" y="8979"/>
                  </a:lnTo>
                  <a:lnTo>
                    <a:pt x="6963" y="8317"/>
                  </a:lnTo>
                  <a:close/>
                  <a:moveTo>
                    <a:pt x="1828" y="0"/>
                  </a:moveTo>
                  <a:cubicBezTo>
                    <a:pt x="1419" y="0"/>
                    <a:pt x="1355" y="662"/>
                    <a:pt x="1828" y="662"/>
                  </a:cubicBezTo>
                  <a:lnTo>
                    <a:pt x="2206" y="662"/>
                  </a:lnTo>
                  <a:lnTo>
                    <a:pt x="2206" y="1418"/>
                  </a:lnTo>
                  <a:lnTo>
                    <a:pt x="1166" y="1418"/>
                  </a:lnTo>
                  <a:cubicBezTo>
                    <a:pt x="631" y="1418"/>
                    <a:pt x="158" y="1890"/>
                    <a:pt x="158" y="2426"/>
                  </a:cubicBezTo>
                  <a:lnTo>
                    <a:pt x="158" y="7246"/>
                  </a:lnTo>
                  <a:cubicBezTo>
                    <a:pt x="158" y="7782"/>
                    <a:pt x="631" y="8254"/>
                    <a:pt x="1166" y="8254"/>
                  </a:cubicBezTo>
                  <a:lnTo>
                    <a:pt x="2868" y="8254"/>
                  </a:lnTo>
                  <a:lnTo>
                    <a:pt x="2868" y="8947"/>
                  </a:lnTo>
                  <a:lnTo>
                    <a:pt x="1828" y="8947"/>
                  </a:lnTo>
                  <a:cubicBezTo>
                    <a:pt x="1419" y="8947"/>
                    <a:pt x="1355" y="9609"/>
                    <a:pt x="1828" y="9609"/>
                  </a:cubicBezTo>
                  <a:lnTo>
                    <a:pt x="4916" y="9609"/>
                  </a:lnTo>
                  <a:lnTo>
                    <a:pt x="4916" y="10995"/>
                  </a:lnTo>
                  <a:lnTo>
                    <a:pt x="473" y="10995"/>
                  </a:lnTo>
                  <a:cubicBezTo>
                    <a:pt x="32" y="10995"/>
                    <a:pt x="1" y="11657"/>
                    <a:pt x="473" y="11657"/>
                  </a:cubicBezTo>
                  <a:lnTo>
                    <a:pt x="11437" y="11657"/>
                  </a:lnTo>
                  <a:cubicBezTo>
                    <a:pt x="11878" y="11657"/>
                    <a:pt x="11910" y="10995"/>
                    <a:pt x="11437" y="10995"/>
                  </a:cubicBezTo>
                  <a:lnTo>
                    <a:pt x="6963" y="10995"/>
                  </a:lnTo>
                  <a:lnTo>
                    <a:pt x="6963" y="9609"/>
                  </a:lnTo>
                  <a:lnTo>
                    <a:pt x="10082" y="9609"/>
                  </a:lnTo>
                  <a:cubicBezTo>
                    <a:pt x="10492" y="9609"/>
                    <a:pt x="10555" y="8947"/>
                    <a:pt x="10082" y="8947"/>
                  </a:cubicBezTo>
                  <a:lnTo>
                    <a:pt x="9043" y="8947"/>
                  </a:lnTo>
                  <a:lnTo>
                    <a:pt x="9043" y="8254"/>
                  </a:lnTo>
                  <a:lnTo>
                    <a:pt x="10775" y="8254"/>
                  </a:lnTo>
                  <a:cubicBezTo>
                    <a:pt x="11343" y="8254"/>
                    <a:pt x="11815" y="7782"/>
                    <a:pt x="11815" y="7246"/>
                  </a:cubicBezTo>
                  <a:lnTo>
                    <a:pt x="11815" y="2426"/>
                  </a:lnTo>
                  <a:cubicBezTo>
                    <a:pt x="11815" y="1890"/>
                    <a:pt x="11343" y="1418"/>
                    <a:pt x="10775" y="1418"/>
                  </a:cubicBezTo>
                  <a:lnTo>
                    <a:pt x="9767" y="1418"/>
                  </a:lnTo>
                  <a:lnTo>
                    <a:pt x="9767" y="662"/>
                  </a:lnTo>
                  <a:lnTo>
                    <a:pt x="10114" y="662"/>
                  </a:lnTo>
                  <a:cubicBezTo>
                    <a:pt x="10555" y="662"/>
                    <a:pt x="10586" y="0"/>
                    <a:pt x="10114" y="0"/>
                  </a:cubicBezTo>
                  <a:lnTo>
                    <a:pt x="8728" y="0"/>
                  </a:lnTo>
                  <a:cubicBezTo>
                    <a:pt x="8287" y="0"/>
                    <a:pt x="8255" y="662"/>
                    <a:pt x="8728" y="662"/>
                  </a:cubicBezTo>
                  <a:lnTo>
                    <a:pt x="9074" y="662"/>
                  </a:lnTo>
                  <a:lnTo>
                    <a:pt x="9074" y="1418"/>
                  </a:lnTo>
                  <a:lnTo>
                    <a:pt x="6302" y="1418"/>
                  </a:lnTo>
                  <a:lnTo>
                    <a:pt x="6302" y="662"/>
                  </a:lnTo>
                  <a:lnTo>
                    <a:pt x="6648" y="662"/>
                  </a:lnTo>
                  <a:cubicBezTo>
                    <a:pt x="7089" y="662"/>
                    <a:pt x="7121" y="0"/>
                    <a:pt x="6648" y="0"/>
                  </a:cubicBezTo>
                  <a:lnTo>
                    <a:pt x="5262" y="0"/>
                  </a:lnTo>
                  <a:cubicBezTo>
                    <a:pt x="4821" y="0"/>
                    <a:pt x="4790" y="662"/>
                    <a:pt x="5262" y="662"/>
                  </a:cubicBezTo>
                  <a:lnTo>
                    <a:pt x="5609" y="662"/>
                  </a:lnTo>
                  <a:lnTo>
                    <a:pt x="5609" y="1418"/>
                  </a:lnTo>
                  <a:lnTo>
                    <a:pt x="2868" y="1418"/>
                  </a:lnTo>
                  <a:lnTo>
                    <a:pt x="2868" y="662"/>
                  </a:lnTo>
                  <a:lnTo>
                    <a:pt x="3214" y="662"/>
                  </a:lnTo>
                  <a:cubicBezTo>
                    <a:pt x="3655" y="662"/>
                    <a:pt x="3687" y="0"/>
                    <a:pt x="3214"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451" name="Google Shape;9451;p97"/>
          <p:cNvGrpSpPr/>
          <p:nvPr/>
        </p:nvGrpSpPr>
        <p:grpSpPr>
          <a:xfrm>
            <a:off x="9051769" y="2252296"/>
            <a:ext cx="553497" cy="559545"/>
            <a:chOff x="-2668225" y="3239075"/>
            <a:chExt cx="288300" cy="291450"/>
          </a:xfrm>
        </p:grpSpPr>
        <p:sp>
          <p:nvSpPr>
            <p:cNvPr id="9452" name="Google Shape;9452;p97"/>
            <p:cNvSpPr/>
            <p:nvPr/>
          </p:nvSpPr>
          <p:spPr>
            <a:xfrm>
              <a:off x="-2592600" y="3239075"/>
              <a:ext cx="137850" cy="51225"/>
            </a:xfrm>
            <a:custGeom>
              <a:avLst/>
              <a:gdLst/>
              <a:ahLst/>
              <a:cxnLst/>
              <a:rect l="l" t="t" r="r" b="b"/>
              <a:pathLst>
                <a:path w="5514" h="2049" extrusionOk="0">
                  <a:moveTo>
                    <a:pt x="1355" y="1"/>
                  </a:moveTo>
                  <a:cubicBezTo>
                    <a:pt x="0" y="1"/>
                    <a:pt x="11" y="2049"/>
                    <a:pt x="1386" y="2049"/>
                  </a:cubicBezTo>
                  <a:lnTo>
                    <a:pt x="4127" y="2049"/>
                  </a:lnTo>
                  <a:cubicBezTo>
                    <a:pt x="5482" y="2049"/>
                    <a:pt x="5514" y="1"/>
                    <a:pt x="4127" y="1"/>
                  </a:cubicBezTo>
                  <a:lnTo>
                    <a:pt x="1386" y="1"/>
                  </a:lnTo>
                  <a:cubicBezTo>
                    <a:pt x="1376" y="1"/>
                    <a:pt x="1366" y="1"/>
                    <a:pt x="135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53" name="Google Shape;9453;p97"/>
            <p:cNvSpPr/>
            <p:nvPr/>
          </p:nvSpPr>
          <p:spPr>
            <a:xfrm>
              <a:off x="-2587875" y="3307875"/>
              <a:ext cx="129200" cy="69850"/>
            </a:xfrm>
            <a:custGeom>
              <a:avLst/>
              <a:gdLst/>
              <a:ahLst/>
              <a:cxnLst/>
              <a:rect l="l" t="t" r="r" b="b"/>
              <a:pathLst>
                <a:path w="5168" h="2794" extrusionOk="0">
                  <a:moveTo>
                    <a:pt x="1235" y="1"/>
                  </a:moveTo>
                  <a:cubicBezTo>
                    <a:pt x="1002" y="1"/>
                    <a:pt x="977" y="13"/>
                    <a:pt x="882" y="53"/>
                  </a:cubicBezTo>
                  <a:lnTo>
                    <a:pt x="882" y="1502"/>
                  </a:lnTo>
                  <a:cubicBezTo>
                    <a:pt x="788" y="1628"/>
                    <a:pt x="599" y="1943"/>
                    <a:pt x="0" y="2794"/>
                  </a:cubicBezTo>
                  <a:lnTo>
                    <a:pt x="5167" y="2794"/>
                  </a:lnTo>
                  <a:cubicBezTo>
                    <a:pt x="4568" y="1912"/>
                    <a:pt x="4379" y="1597"/>
                    <a:pt x="4316" y="1471"/>
                  </a:cubicBezTo>
                  <a:lnTo>
                    <a:pt x="4316" y="22"/>
                  </a:lnTo>
                  <a:lnTo>
                    <a:pt x="3938" y="22"/>
                  </a:lnTo>
                  <a:cubicBezTo>
                    <a:pt x="2228" y="22"/>
                    <a:pt x="1547" y="1"/>
                    <a:pt x="123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54" name="Google Shape;9454;p97"/>
            <p:cNvSpPr/>
            <p:nvPr/>
          </p:nvSpPr>
          <p:spPr>
            <a:xfrm>
              <a:off x="-2566625" y="3427325"/>
              <a:ext cx="33125" cy="33100"/>
            </a:xfrm>
            <a:custGeom>
              <a:avLst/>
              <a:gdLst/>
              <a:ahLst/>
              <a:cxnLst/>
              <a:rect l="l" t="t" r="r" b="b"/>
              <a:pathLst>
                <a:path w="1325" h="1324" extrusionOk="0">
                  <a:moveTo>
                    <a:pt x="662" y="1"/>
                  </a:moveTo>
                  <a:cubicBezTo>
                    <a:pt x="253" y="1"/>
                    <a:pt x="1" y="316"/>
                    <a:pt x="1" y="662"/>
                  </a:cubicBezTo>
                  <a:cubicBezTo>
                    <a:pt x="1" y="1009"/>
                    <a:pt x="316" y="1324"/>
                    <a:pt x="662" y="1324"/>
                  </a:cubicBezTo>
                  <a:cubicBezTo>
                    <a:pt x="1041" y="1324"/>
                    <a:pt x="1324" y="1009"/>
                    <a:pt x="1324" y="662"/>
                  </a:cubicBezTo>
                  <a:cubicBezTo>
                    <a:pt x="1324" y="316"/>
                    <a:pt x="1041" y="1"/>
                    <a:pt x="662"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55" name="Google Shape;9455;p97"/>
            <p:cNvSpPr/>
            <p:nvPr/>
          </p:nvSpPr>
          <p:spPr>
            <a:xfrm>
              <a:off x="-2481550" y="3461200"/>
              <a:ext cx="18125" cy="18150"/>
            </a:xfrm>
            <a:custGeom>
              <a:avLst/>
              <a:gdLst/>
              <a:ahLst/>
              <a:cxnLst/>
              <a:rect l="l" t="t" r="r" b="b"/>
              <a:pathLst>
                <a:path w="725" h="726" extrusionOk="0">
                  <a:moveTo>
                    <a:pt x="378" y="0"/>
                  </a:moveTo>
                  <a:cubicBezTo>
                    <a:pt x="158" y="0"/>
                    <a:pt x="0" y="158"/>
                    <a:pt x="0" y="378"/>
                  </a:cubicBezTo>
                  <a:cubicBezTo>
                    <a:pt x="0" y="568"/>
                    <a:pt x="158" y="725"/>
                    <a:pt x="378" y="725"/>
                  </a:cubicBezTo>
                  <a:cubicBezTo>
                    <a:pt x="567" y="725"/>
                    <a:pt x="725" y="568"/>
                    <a:pt x="725" y="378"/>
                  </a:cubicBezTo>
                  <a:cubicBezTo>
                    <a:pt x="725" y="158"/>
                    <a:pt x="536" y="0"/>
                    <a:pt x="378"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56" name="Google Shape;9456;p97"/>
            <p:cNvSpPr/>
            <p:nvPr/>
          </p:nvSpPr>
          <p:spPr>
            <a:xfrm>
              <a:off x="-2668225" y="3393475"/>
              <a:ext cx="288300" cy="137050"/>
            </a:xfrm>
            <a:custGeom>
              <a:avLst/>
              <a:gdLst/>
              <a:ahLst/>
              <a:cxnLst/>
              <a:rect l="l" t="t" r="r" b="b"/>
              <a:pathLst>
                <a:path w="11532" h="5482" extrusionOk="0">
                  <a:moveTo>
                    <a:pt x="4726" y="630"/>
                  </a:moveTo>
                  <a:cubicBezTo>
                    <a:pt x="5483" y="630"/>
                    <a:pt x="6113" y="1260"/>
                    <a:pt x="6113" y="2016"/>
                  </a:cubicBezTo>
                  <a:cubicBezTo>
                    <a:pt x="6113" y="2804"/>
                    <a:pt x="5514" y="3403"/>
                    <a:pt x="4726" y="3403"/>
                  </a:cubicBezTo>
                  <a:cubicBezTo>
                    <a:pt x="3970" y="3403"/>
                    <a:pt x="3340" y="2772"/>
                    <a:pt x="3340" y="2016"/>
                  </a:cubicBezTo>
                  <a:cubicBezTo>
                    <a:pt x="3340" y="1260"/>
                    <a:pt x="3970" y="630"/>
                    <a:pt x="4726" y="630"/>
                  </a:cubicBezTo>
                  <a:close/>
                  <a:moveTo>
                    <a:pt x="7845" y="2048"/>
                  </a:moveTo>
                  <a:cubicBezTo>
                    <a:pt x="8381" y="2048"/>
                    <a:pt x="8854" y="2520"/>
                    <a:pt x="8854" y="3087"/>
                  </a:cubicBezTo>
                  <a:cubicBezTo>
                    <a:pt x="8854" y="3623"/>
                    <a:pt x="8381" y="4096"/>
                    <a:pt x="7845" y="4096"/>
                  </a:cubicBezTo>
                  <a:cubicBezTo>
                    <a:pt x="7278" y="4096"/>
                    <a:pt x="6806" y="3623"/>
                    <a:pt x="6806" y="3087"/>
                  </a:cubicBezTo>
                  <a:cubicBezTo>
                    <a:pt x="6806" y="2520"/>
                    <a:pt x="7278" y="2048"/>
                    <a:pt x="7845" y="2048"/>
                  </a:cubicBezTo>
                  <a:close/>
                  <a:moveTo>
                    <a:pt x="2710" y="0"/>
                  </a:moveTo>
                  <a:cubicBezTo>
                    <a:pt x="2238" y="693"/>
                    <a:pt x="1607" y="1575"/>
                    <a:pt x="788" y="2804"/>
                  </a:cubicBezTo>
                  <a:cubicBezTo>
                    <a:pt x="1" y="3938"/>
                    <a:pt x="820" y="5482"/>
                    <a:pt x="2206" y="5482"/>
                  </a:cubicBezTo>
                  <a:lnTo>
                    <a:pt x="9295" y="5482"/>
                  </a:lnTo>
                  <a:cubicBezTo>
                    <a:pt x="10712" y="5482"/>
                    <a:pt x="11532" y="3938"/>
                    <a:pt x="10744" y="2804"/>
                  </a:cubicBezTo>
                  <a:cubicBezTo>
                    <a:pt x="9925" y="1575"/>
                    <a:pt x="9295" y="693"/>
                    <a:pt x="8822"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457" name="Google Shape;9457;p97"/>
          <p:cNvGrpSpPr/>
          <p:nvPr/>
        </p:nvGrpSpPr>
        <p:grpSpPr>
          <a:xfrm>
            <a:off x="9047977" y="2940256"/>
            <a:ext cx="561081" cy="559545"/>
            <a:chOff x="-2671375" y="3597450"/>
            <a:chExt cx="292250" cy="291450"/>
          </a:xfrm>
        </p:grpSpPr>
        <p:sp>
          <p:nvSpPr>
            <p:cNvPr id="9458" name="Google Shape;9458;p97"/>
            <p:cNvSpPr/>
            <p:nvPr/>
          </p:nvSpPr>
          <p:spPr>
            <a:xfrm>
              <a:off x="-2654050" y="3597450"/>
              <a:ext cx="260725" cy="51225"/>
            </a:xfrm>
            <a:custGeom>
              <a:avLst/>
              <a:gdLst/>
              <a:ahLst/>
              <a:cxnLst/>
              <a:rect l="l" t="t" r="r" b="b"/>
              <a:pathLst>
                <a:path w="10429" h="2049" extrusionOk="0">
                  <a:moveTo>
                    <a:pt x="1513" y="1"/>
                  </a:moveTo>
                  <a:cubicBezTo>
                    <a:pt x="1072" y="1"/>
                    <a:pt x="725" y="253"/>
                    <a:pt x="568" y="631"/>
                  </a:cubicBezTo>
                  <a:lnTo>
                    <a:pt x="1" y="2049"/>
                  </a:lnTo>
                  <a:lnTo>
                    <a:pt x="10429" y="2049"/>
                  </a:lnTo>
                  <a:lnTo>
                    <a:pt x="9830" y="631"/>
                  </a:lnTo>
                  <a:cubicBezTo>
                    <a:pt x="9673" y="253"/>
                    <a:pt x="9263" y="1"/>
                    <a:pt x="888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59" name="Google Shape;9459;p97"/>
            <p:cNvSpPr/>
            <p:nvPr/>
          </p:nvSpPr>
          <p:spPr>
            <a:xfrm>
              <a:off x="-2671375" y="3667550"/>
              <a:ext cx="292250" cy="221350"/>
            </a:xfrm>
            <a:custGeom>
              <a:avLst/>
              <a:gdLst/>
              <a:ahLst/>
              <a:cxnLst/>
              <a:rect l="l" t="t" r="r" b="b"/>
              <a:pathLst>
                <a:path w="11690" h="8854" extrusionOk="0">
                  <a:moveTo>
                    <a:pt x="1733" y="1324"/>
                  </a:moveTo>
                  <a:cubicBezTo>
                    <a:pt x="1922" y="1324"/>
                    <a:pt x="2080" y="1481"/>
                    <a:pt x="2080" y="1702"/>
                  </a:cubicBezTo>
                  <a:cubicBezTo>
                    <a:pt x="2080" y="1891"/>
                    <a:pt x="1922" y="2049"/>
                    <a:pt x="1733" y="2049"/>
                  </a:cubicBezTo>
                  <a:cubicBezTo>
                    <a:pt x="1544" y="2049"/>
                    <a:pt x="1387" y="1891"/>
                    <a:pt x="1387" y="1702"/>
                  </a:cubicBezTo>
                  <a:cubicBezTo>
                    <a:pt x="1387" y="1481"/>
                    <a:pt x="1544" y="1324"/>
                    <a:pt x="1733" y="1324"/>
                  </a:cubicBezTo>
                  <a:close/>
                  <a:moveTo>
                    <a:pt x="10019" y="1387"/>
                  </a:moveTo>
                  <a:cubicBezTo>
                    <a:pt x="10492" y="1387"/>
                    <a:pt x="10492" y="2049"/>
                    <a:pt x="10019" y="2049"/>
                  </a:cubicBezTo>
                  <a:lnTo>
                    <a:pt x="3781" y="2049"/>
                  </a:lnTo>
                  <a:cubicBezTo>
                    <a:pt x="3340" y="2049"/>
                    <a:pt x="3309" y="1387"/>
                    <a:pt x="3781" y="1387"/>
                  </a:cubicBezTo>
                  <a:close/>
                  <a:moveTo>
                    <a:pt x="1733" y="4096"/>
                  </a:moveTo>
                  <a:cubicBezTo>
                    <a:pt x="1922" y="4096"/>
                    <a:pt x="2080" y="4254"/>
                    <a:pt x="2080" y="4443"/>
                  </a:cubicBezTo>
                  <a:cubicBezTo>
                    <a:pt x="2080" y="4632"/>
                    <a:pt x="1922" y="4789"/>
                    <a:pt x="1733" y="4789"/>
                  </a:cubicBezTo>
                  <a:cubicBezTo>
                    <a:pt x="1544" y="4789"/>
                    <a:pt x="1387" y="4632"/>
                    <a:pt x="1387" y="4443"/>
                  </a:cubicBezTo>
                  <a:cubicBezTo>
                    <a:pt x="1387" y="4254"/>
                    <a:pt x="1544" y="4096"/>
                    <a:pt x="1733" y="4096"/>
                  </a:cubicBezTo>
                  <a:close/>
                  <a:moveTo>
                    <a:pt x="10050" y="4127"/>
                  </a:moveTo>
                  <a:cubicBezTo>
                    <a:pt x="10492" y="4127"/>
                    <a:pt x="10481" y="4789"/>
                    <a:pt x="10019" y="4789"/>
                  </a:cubicBezTo>
                  <a:lnTo>
                    <a:pt x="3781" y="4789"/>
                  </a:lnTo>
                  <a:cubicBezTo>
                    <a:pt x="3340" y="4789"/>
                    <a:pt x="3309" y="4128"/>
                    <a:pt x="3781" y="4128"/>
                  </a:cubicBezTo>
                  <a:lnTo>
                    <a:pt x="10019" y="4128"/>
                  </a:lnTo>
                  <a:cubicBezTo>
                    <a:pt x="10030" y="4127"/>
                    <a:pt x="10040" y="4127"/>
                    <a:pt x="10050" y="4127"/>
                  </a:cubicBezTo>
                  <a:close/>
                  <a:moveTo>
                    <a:pt x="1733" y="6806"/>
                  </a:moveTo>
                  <a:cubicBezTo>
                    <a:pt x="1922" y="6806"/>
                    <a:pt x="2080" y="6963"/>
                    <a:pt x="2080" y="7152"/>
                  </a:cubicBezTo>
                  <a:cubicBezTo>
                    <a:pt x="2080" y="7373"/>
                    <a:pt x="1922" y="7499"/>
                    <a:pt x="1733" y="7499"/>
                  </a:cubicBezTo>
                  <a:cubicBezTo>
                    <a:pt x="1544" y="7499"/>
                    <a:pt x="1387" y="7373"/>
                    <a:pt x="1387" y="7152"/>
                  </a:cubicBezTo>
                  <a:cubicBezTo>
                    <a:pt x="1387" y="6963"/>
                    <a:pt x="1544" y="6806"/>
                    <a:pt x="1733" y="6806"/>
                  </a:cubicBezTo>
                  <a:close/>
                  <a:moveTo>
                    <a:pt x="10019" y="6837"/>
                  </a:moveTo>
                  <a:cubicBezTo>
                    <a:pt x="10492" y="6837"/>
                    <a:pt x="10492" y="7499"/>
                    <a:pt x="10019" y="7499"/>
                  </a:cubicBezTo>
                  <a:lnTo>
                    <a:pt x="3781" y="7499"/>
                  </a:lnTo>
                  <a:cubicBezTo>
                    <a:pt x="3340" y="7499"/>
                    <a:pt x="3309" y="6837"/>
                    <a:pt x="3781" y="6837"/>
                  </a:cubicBezTo>
                  <a:close/>
                  <a:moveTo>
                    <a:pt x="379" y="1"/>
                  </a:moveTo>
                  <a:lnTo>
                    <a:pt x="95" y="631"/>
                  </a:lnTo>
                  <a:cubicBezTo>
                    <a:pt x="64" y="757"/>
                    <a:pt x="1" y="883"/>
                    <a:pt x="1" y="1009"/>
                  </a:cubicBezTo>
                  <a:lnTo>
                    <a:pt x="1" y="2395"/>
                  </a:lnTo>
                  <a:cubicBezTo>
                    <a:pt x="1" y="2679"/>
                    <a:pt x="127" y="2899"/>
                    <a:pt x="284" y="3057"/>
                  </a:cubicBezTo>
                  <a:cubicBezTo>
                    <a:pt x="127" y="3246"/>
                    <a:pt x="1" y="3498"/>
                    <a:pt x="1" y="3718"/>
                  </a:cubicBezTo>
                  <a:lnTo>
                    <a:pt x="1" y="5104"/>
                  </a:lnTo>
                  <a:cubicBezTo>
                    <a:pt x="1" y="5388"/>
                    <a:pt x="127" y="5609"/>
                    <a:pt x="284" y="5766"/>
                  </a:cubicBezTo>
                  <a:cubicBezTo>
                    <a:pt x="127" y="5987"/>
                    <a:pt x="1" y="6207"/>
                    <a:pt x="1" y="6459"/>
                  </a:cubicBezTo>
                  <a:lnTo>
                    <a:pt x="1" y="7814"/>
                  </a:lnTo>
                  <a:cubicBezTo>
                    <a:pt x="1" y="8381"/>
                    <a:pt x="473" y="8854"/>
                    <a:pt x="1040" y="8854"/>
                  </a:cubicBezTo>
                  <a:lnTo>
                    <a:pt x="10649" y="8854"/>
                  </a:lnTo>
                  <a:cubicBezTo>
                    <a:pt x="11185" y="8854"/>
                    <a:pt x="11658" y="8381"/>
                    <a:pt x="11658" y="7814"/>
                  </a:cubicBezTo>
                  <a:lnTo>
                    <a:pt x="11658" y="6459"/>
                  </a:lnTo>
                  <a:cubicBezTo>
                    <a:pt x="11658" y="6176"/>
                    <a:pt x="11563" y="5924"/>
                    <a:pt x="11405" y="5766"/>
                  </a:cubicBezTo>
                  <a:cubicBezTo>
                    <a:pt x="11563" y="5577"/>
                    <a:pt x="11658" y="5357"/>
                    <a:pt x="11658" y="5104"/>
                  </a:cubicBezTo>
                  <a:lnTo>
                    <a:pt x="11658" y="3718"/>
                  </a:lnTo>
                  <a:cubicBezTo>
                    <a:pt x="11658" y="3466"/>
                    <a:pt x="11563" y="3214"/>
                    <a:pt x="11405" y="3057"/>
                  </a:cubicBezTo>
                  <a:cubicBezTo>
                    <a:pt x="11563" y="2868"/>
                    <a:pt x="11658" y="2616"/>
                    <a:pt x="11658" y="2395"/>
                  </a:cubicBezTo>
                  <a:lnTo>
                    <a:pt x="11658" y="1009"/>
                  </a:lnTo>
                  <a:lnTo>
                    <a:pt x="11689" y="1009"/>
                  </a:lnTo>
                  <a:cubicBezTo>
                    <a:pt x="11689" y="883"/>
                    <a:pt x="11658" y="757"/>
                    <a:pt x="11626" y="631"/>
                  </a:cubicBezTo>
                  <a:lnTo>
                    <a:pt x="11342"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460" name="Google Shape;9460;p97"/>
          <p:cNvGrpSpPr/>
          <p:nvPr/>
        </p:nvGrpSpPr>
        <p:grpSpPr>
          <a:xfrm>
            <a:off x="9062354" y="3674256"/>
            <a:ext cx="564057" cy="562569"/>
            <a:chOff x="-2670575" y="3956600"/>
            <a:chExt cx="293800" cy="293025"/>
          </a:xfrm>
        </p:grpSpPr>
        <p:sp>
          <p:nvSpPr>
            <p:cNvPr id="9461" name="Google Shape;9461;p97"/>
            <p:cNvSpPr/>
            <p:nvPr/>
          </p:nvSpPr>
          <p:spPr>
            <a:xfrm>
              <a:off x="-2670575" y="3975525"/>
              <a:ext cx="116575" cy="34675"/>
            </a:xfrm>
            <a:custGeom>
              <a:avLst/>
              <a:gdLst/>
              <a:ahLst/>
              <a:cxnLst/>
              <a:rect l="l" t="t" r="r" b="b"/>
              <a:pathLst>
                <a:path w="4663" h="1387" extrusionOk="0">
                  <a:moveTo>
                    <a:pt x="1040" y="0"/>
                  </a:moveTo>
                  <a:cubicBezTo>
                    <a:pt x="473" y="0"/>
                    <a:pt x="0" y="473"/>
                    <a:pt x="0" y="1040"/>
                  </a:cubicBezTo>
                  <a:lnTo>
                    <a:pt x="0" y="1386"/>
                  </a:lnTo>
                  <a:lnTo>
                    <a:pt x="3781" y="1386"/>
                  </a:lnTo>
                  <a:cubicBezTo>
                    <a:pt x="4001" y="882"/>
                    <a:pt x="4316" y="410"/>
                    <a:pt x="4663"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62" name="Google Shape;9462;p97"/>
            <p:cNvSpPr/>
            <p:nvPr/>
          </p:nvSpPr>
          <p:spPr>
            <a:xfrm>
              <a:off x="-2669800" y="4026700"/>
              <a:ext cx="170950" cy="136300"/>
            </a:xfrm>
            <a:custGeom>
              <a:avLst/>
              <a:gdLst/>
              <a:ahLst/>
              <a:cxnLst/>
              <a:rect l="l" t="t" r="r" b="b"/>
              <a:pathLst>
                <a:path w="6838" h="5452" extrusionOk="0">
                  <a:moveTo>
                    <a:pt x="1" y="1"/>
                  </a:moveTo>
                  <a:lnTo>
                    <a:pt x="1" y="5451"/>
                  </a:lnTo>
                  <a:lnTo>
                    <a:pt x="6837" y="5451"/>
                  </a:lnTo>
                  <a:lnTo>
                    <a:pt x="6837" y="5357"/>
                  </a:lnTo>
                  <a:cubicBezTo>
                    <a:pt x="6522" y="5294"/>
                    <a:pt x="6207" y="5168"/>
                    <a:pt x="5924" y="5042"/>
                  </a:cubicBezTo>
                  <a:lnTo>
                    <a:pt x="5104" y="5325"/>
                  </a:lnTo>
                  <a:cubicBezTo>
                    <a:pt x="4975" y="5368"/>
                    <a:pt x="4845" y="5389"/>
                    <a:pt x="4720" y="5389"/>
                  </a:cubicBezTo>
                  <a:cubicBezTo>
                    <a:pt x="3931" y="5389"/>
                    <a:pt x="3289" y="4597"/>
                    <a:pt x="3561" y="3781"/>
                  </a:cubicBezTo>
                  <a:lnTo>
                    <a:pt x="3844" y="2962"/>
                  </a:lnTo>
                  <a:cubicBezTo>
                    <a:pt x="3561" y="2364"/>
                    <a:pt x="3403" y="1702"/>
                    <a:pt x="3403" y="1041"/>
                  </a:cubicBezTo>
                  <a:cubicBezTo>
                    <a:pt x="3403" y="662"/>
                    <a:pt x="3466" y="316"/>
                    <a:pt x="352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63" name="Google Shape;9463;p97"/>
            <p:cNvSpPr/>
            <p:nvPr/>
          </p:nvSpPr>
          <p:spPr>
            <a:xfrm>
              <a:off x="-2669800" y="4179500"/>
              <a:ext cx="170950" cy="70125"/>
            </a:xfrm>
            <a:custGeom>
              <a:avLst/>
              <a:gdLst/>
              <a:ahLst/>
              <a:cxnLst/>
              <a:rect l="l" t="t" r="r" b="b"/>
              <a:pathLst>
                <a:path w="6838" h="2805" extrusionOk="0">
                  <a:moveTo>
                    <a:pt x="3403" y="757"/>
                  </a:moveTo>
                  <a:cubicBezTo>
                    <a:pt x="3592" y="757"/>
                    <a:pt x="3750" y="914"/>
                    <a:pt x="3750" y="1103"/>
                  </a:cubicBezTo>
                  <a:cubicBezTo>
                    <a:pt x="3750" y="1293"/>
                    <a:pt x="3592" y="1450"/>
                    <a:pt x="3403" y="1450"/>
                  </a:cubicBezTo>
                  <a:cubicBezTo>
                    <a:pt x="3214" y="1450"/>
                    <a:pt x="3057" y="1293"/>
                    <a:pt x="3057" y="1103"/>
                  </a:cubicBezTo>
                  <a:cubicBezTo>
                    <a:pt x="3057" y="914"/>
                    <a:pt x="3214" y="757"/>
                    <a:pt x="3403" y="757"/>
                  </a:cubicBezTo>
                  <a:close/>
                  <a:moveTo>
                    <a:pt x="1" y="1"/>
                  </a:moveTo>
                  <a:lnTo>
                    <a:pt x="1" y="1765"/>
                  </a:lnTo>
                  <a:cubicBezTo>
                    <a:pt x="1" y="2332"/>
                    <a:pt x="442" y="2805"/>
                    <a:pt x="1009" y="2805"/>
                  </a:cubicBezTo>
                  <a:lnTo>
                    <a:pt x="5829" y="2805"/>
                  </a:lnTo>
                  <a:cubicBezTo>
                    <a:pt x="6365" y="2805"/>
                    <a:pt x="6837" y="2332"/>
                    <a:pt x="6837" y="1765"/>
                  </a:cubicBezTo>
                  <a:lnTo>
                    <a:pt x="6837"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64" name="Google Shape;9464;p97"/>
            <p:cNvSpPr/>
            <p:nvPr/>
          </p:nvSpPr>
          <p:spPr>
            <a:xfrm>
              <a:off x="-2566625" y="3956600"/>
              <a:ext cx="189850" cy="190650"/>
            </a:xfrm>
            <a:custGeom>
              <a:avLst/>
              <a:gdLst/>
              <a:ahLst/>
              <a:cxnLst/>
              <a:rect l="l" t="t" r="r" b="b"/>
              <a:pathLst>
                <a:path w="7594" h="7626" extrusionOk="0">
                  <a:moveTo>
                    <a:pt x="3759" y="1391"/>
                  </a:moveTo>
                  <a:cubicBezTo>
                    <a:pt x="3929" y="1391"/>
                    <a:pt x="4096" y="1502"/>
                    <a:pt x="4096" y="1734"/>
                  </a:cubicBezTo>
                  <a:lnTo>
                    <a:pt x="4096" y="2175"/>
                  </a:lnTo>
                  <a:cubicBezTo>
                    <a:pt x="4254" y="2206"/>
                    <a:pt x="4349" y="2301"/>
                    <a:pt x="4475" y="2427"/>
                  </a:cubicBezTo>
                  <a:cubicBezTo>
                    <a:pt x="4716" y="2669"/>
                    <a:pt x="4494" y="3003"/>
                    <a:pt x="4235" y="3003"/>
                  </a:cubicBezTo>
                  <a:cubicBezTo>
                    <a:pt x="4157" y="3003"/>
                    <a:pt x="4075" y="2973"/>
                    <a:pt x="4002" y="2899"/>
                  </a:cubicBezTo>
                  <a:cubicBezTo>
                    <a:pt x="3926" y="2823"/>
                    <a:pt x="3839" y="2791"/>
                    <a:pt x="3756" y="2791"/>
                  </a:cubicBezTo>
                  <a:cubicBezTo>
                    <a:pt x="3493" y="2791"/>
                    <a:pt x="3266" y="3109"/>
                    <a:pt x="3529" y="3372"/>
                  </a:cubicBezTo>
                  <a:cubicBezTo>
                    <a:pt x="3624" y="3435"/>
                    <a:pt x="3687" y="3466"/>
                    <a:pt x="3781" y="3466"/>
                  </a:cubicBezTo>
                  <a:cubicBezTo>
                    <a:pt x="4317" y="3466"/>
                    <a:pt x="4790" y="3939"/>
                    <a:pt x="4790" y="4506"/>
                  </a:cubicBezTo>
                  <a:cubicBezTo>
                    <a:pt x="4790" y="4884"/>
                    <a:pt x="4569" y="5294"/>
                    <a:pt x="4128" y="5451"/>
                  </a:cubicBezTo>
                  <a:lnTo>
                    <a:pt x="4128" y="5829"/>
                  </a:lnTo>
                  <a:cubicBezTo>
                    <a:pt x="4128" y="6054"/>
                    <a:pt x="3957" y="6172"/>
                    <a:pt x="3789" y="6172"/>
                  </a:cubicBezTo>
                  <a:cubicBezTo>
                    <a:pt x="3626" y="6172"/>
                    <a:pt x="3466" y="6062"/>
                    <a:pt x="3466" y="5829"/>
                  </a:cubicBezTo>
                  <a:lnTo>
                    <a:pt x="3466" y="5451"/>
                  </a:lnTo>
                  <a:cubicBezTo>
                    <a:pt x="3309" y="5420"/>
                    <a:pt x="3183" y="5325"/>
                    <a:pt x="3057" y="5199"/>
                  </a:cubicBezTo>
                  <a:cubicBezTo>
                    <a:pt x="2815" y="4957"/>
                    <a:pt x="3037" y="4623"/>
                    <a:pt x="3296" y="4623"/>
                  </a:cubicBezTo>
                  <a:cubicBezTo>
                    <a:pt x="3374" y="4623"/>
                    <a:pt x="3456" y="4653"/>
                    <a:pt x="3529" y="4727"/>
                  </a:cubicBezTo>
                  <a:cubicBezTo>
                    <a:pt x="3603" y="4800"/>
                    <a:pt x="3684" y="4831"/>
                    <a:pt x="3763" y="4831"/>
                  </a:cubicBezTo>
                  <a:cubicBezTo>
                    <a:pt x="4022" y="4831"/>
                    <a:pt x="4244" y="4496"/>
                    <a:pt x="4002" y="4254"/>
                  </a:cubicBezTo>
                  <a:cubicBezTo>
                    <a:pt x="3939" y="4191"/>
                    <a:pt x="3844" y="4160"/>
                    <a:pt x="3781" y="4160"/>
                  </a:cubicBezTo>
                  <a:cubicBezTo>
                    <a:pt x="3214" y="4160"/>
                    <a:pt x="2742" y="3687"/>
                    <a:pt x="2742" y="3120"/>
                  </a:cubicBezTo>
                  <a:cubicBezTo>
                    <a:pt x="2742" y="2710"/>
                    <a:pt x="2994" y="2332"/>
                    <a:pt x="3403" y="2175"/>
                  </a:cubicBezTo>
                  <a:lnTo>
                    <a:pt x="3403" y="1734"/>
                  </a:lnTo>
                  <a:cubicBezTo>
                    <a:pt x="3403" y="1509"/>
                    <a:pt x="3583" y="1391"/>
                    <a:pt x="3759" y="1391"/>
                  </a:cubicBezTo>
                  <a:close/>
                  <a:moveTo>
                    <a:pt x="3781" y="1"/>
                  </a:moveTo>
                  <a:cubicBezTo>
                    <a:pt x="1734" y="1"/>
                    <a:pt x="1" y="1671"/>
                    <a:pt x="1" y="3782"/>
                  </a:cubicBezTo>
                  <a:cubicBezTo>
                    <a:pt x="1" y="4380"/>
                    <a:pt x="158" y="5010"/>
                    <a:pt x="410" y="5514"/>
                  </a:cubicBezTo>
                  <a:cubicBezTo>
                    <a:pt x="473" y="5609"/>
                    <a:pt x="473" y="5735"/>
                    <a:pt x="473" y="5798"/>
                  </a:cubicBezTo>
                  <a:lnTo>
                    <a:pt x="158" y="6774"/>
                  </a:lnTo>
                  <a:cubicBezTo>
                    <a:pt x="46" y="7141"/>
                    <a:pt x="311" y="7482"/>
                    <a:pt x="684" y="7482"/>
                  </a:cubicBezTo>
                  <a:cubicBezTo>
                    <a:pt x="728" y="7482"/>
                    <a:pt x="774" y="7478"/>
                    <a:pt x="820" y="7468"/>
                  </a:cubicBezTo>
                  <a:lnTo>
                    <a:pt x="1797" y="7121"/>
                  </a:lnTo>
                  <a:cubicBezTo>
                    <a:pt x="1831" y="7110"/>
                    <a:pt x="1866" y="7102"/>
                    <a:pt x="1900" y="7102"/>
                  </a:cubicBezTo>
                  <a:cubicBezTo>
                    <a:pt x="1960" y="7102"/>
                    <a:pt x="2020" y="7124"/>
                    <a:pt x="2080" y="7184"/>
                  </a:cubicBezTo>
                  <a:cubicBezTo>
                    <a:pt x="2584" y="7468"/>
                    <a:pt x="3214" y="7625"/>
                    <a:pt x="3813" y="7625"/>
                  </a:cubicBezTo>
                  <a:cubicBezTo>
                    <a:pt x="5892" y="7625"/>
                    <a:pt x="7594" y="5924"/>
                    <a:pt x="7594" y="3813"/>
                  </a:cubicBezTo>
                  <a:cubicBezTo>
                    <a:pt x="7499" y="1702"/>
                    <a:pt x="5861" y="1"/>
                    <a:pt x="378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465" name="Google Shape;9465;p97"/>
          <p:cNvGrpSpPr/>
          <p:nvPr/>
        </p:nvGrpSpPr>
        <p:grpSpPr>
          <a:xfrm>
            <a:off x="4072380" y="4415930"/>
            <a:ext cx="568616" cy="557817"/>
            <a:chOff x="-1183550" y="3586525"/>
            <a:chExt cx="296175" cy="290550"/>
          </a:xfrm>
        </p:grpSpPr>
        <p:sp>
          <p:nvSpPr>
            <p:cNvPr id="9466" name="Google Shape;9466;p97"/>
            <p:cNvSpPr/>
            <p:nvPr/>
          </p:nvSpPr>
          <p:spPr>
            <a:xfrm>
              <a:off x="-927575" y="3671500"/>
              <a:ext cx="40200" cy="16575"/>
            </a:xfrm>
            <a:custGeom>
              <a:avLst/>
              <a:gdLst/>
              <a:ahLst/>
              <a:cxnLst/>
              <a:rect l="l" t="t" r="r" b="b"/>
              <a:pathLst>
                <a:path w="1608" h="663" extrusionOk="0">
                  <a:moveTo>
                    <a:pt x="473" y="0"/>
                  </a:moveTo>
                  <a:cubicBezTo>
                    <a:pt x="32" y="0"/>
                    <a:pt x="1" y="662"/>
                    <a:pt x="473" y="662"/>
                  </a:cubicBezTo>
                  <a:lnTo>
                    <a:pt x="1135" y="662"/>
                  </a:lnTo>
                  <a:cubicBezTo>
                    <a:pt x="1145" y="663"/>
                    <a:pt x="1156" y="663"/>
                    <a:pt x="1166" y="663"/>
                  </a:cubicBezTo>
                  <a:cubicBezTo>
                    <a:pt x="1607" y="663"/>
                    <a:pt x="1597" y="0"/>
                    <a:pt x="1135"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67" name="Google Shape;9467;p97"/>
            <p:cNvSpPr/>
            <p:nvPr/>
          </p:nvSpPr>
          <p:spPr>
            <a:xfrm>
              <a:off x="-1183550" y="3671500"/>
              <a:ext cx="39400" cy="16575"/>
            </a:xfrm>
            <a:custGeom>
              <a:avLst/>
              <a:gdLst/>
              <a:ahLst/>
              <a:cxnLst/>
              <a:rect l="l" t="t" r="r" b="b"/>
              <a:pathLst>
                <a:path w="1576" h="663" extrusionOk="0">
                  <a:moveTo>
                    <a:pt x="473" y="0"/>
                  </a:moveTo>
                  <a:cubicBezTo>
                    <a:pt x="32" y="0"/>
                    <a:pt x="1" y="662"/>
                    <a:pt x="473" y="662"/>
                  </a:cubicBezTo>
                  <a:lnTo>
                    <a:pt x="1135" y="662"/>
                  </a:lnTo>
                  <a:cubicBezTo>
                    <a:pt x="1145" y="663"/>
                    <a:pt x="1154" y="663"/>
                    <a:pt x="1163" y="663"/>
                  </a:cubicBezTo>
                  <a:cubicBezTo>
                    <a:pt x="1576" y="663"/>
                    <a:pt x="1566" y="0"/>
                    <a:pt x="1135"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68" name="Google Shape;9468;p97"/>
            <p:cNvSpPr/>
            <p:nvPr/>
          </p:nvSpPr>
          <p:spPr>
            <a:xfrm>
              <a:off x="-944250" y="3603025"/>
              <a:ext cx="39525" cy="26375"/>
            </a:xfrm>
            <a:custGeom>
              <a:avLst/>
              <a:gdLst/>
              <a:ahLst/>
              <a:cxnLst/>
              <a:rect l="l" t="t" r="r" b="b"/>
              <a:pathLst>
                <a:path w="1581" h="1055" extrusionOk="0">
                  <a:moveTo>
                    <a:pt x="1086" y="1"/>
                  </a:moveTo>
                  <a:cubicBezTo>
                    <a:pt x="1024" y="1"/>
                    <a:pt x="957" y="19"/>
                    <a:pt x="888" y="61"/>
                  </a:cubicBezTo>
                  <a:lnTo>
                    <a:pt x="321" y="408"/>
                  </a:lnTo>
                  <a:cubicBezTo>
                    <a:pt x="0" y="595"/>
                    <a:pt x="179" y="1054"/>
                    <a:pt x="490" y="1054"/>
                  </a:cubicBezTo>
                  <a:cubicBezTo>
                    <a:pt x="546" y="1054"/>
                    <a:pt x="606" y="1040"/>
                    <a:pt x="668" y="1006"/>
                  </a:cubicBezTo>
                  <a:lnTo>
                    <a:pt x="1266" y="660"/>
                  </a:lnTo>
                  <a:cubicBezTo>
                    <a:pt x="1581" y="450"/>
                    <a:pt x="1394" y="1"/>
                    <a:pt x="108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69" name="Google Shape;9469;p97"/>
            <p:cNvSpPr/>
            <p:nvPr/>
          </p:nvSpPr>
          <p:spPr>
            <a:xfrm>
              <a:off x="-1166200" y="3731225"/>
              <a:ext cx="39700" cy="26075"/>
            </a:xfrm>
            <a:custGeom>
              <a:avLst/>
              <a:gdLst/>
              <a:ahLst/>
              <a:cxnLst/>
              <a:rect l="l" t="t" r="r" b="b"/>
              <a:pathLst>
                <a:path w="1588" h="1043" extrusionOk="0">
                  <a:moveTo>
                    <a:pt x="1071" y="1"/>
                  </a:moveTo>
                  <a:cubicBezTo>
                    <a:pt x="1021" y="1"/>
                    <a:pt x="968" y="12"/>
                    <a:pt x="913" y="37"/>
                  </a:cubicBezTo>
                  <a:lnTo>
                    <a:pt x="315" y="384"/>
                  </a:lnTo>
                  <a:cubicBezTo>
                    <a:pt x="0" y="593"/>
                    <a:pt x="187" y="1043"/>
                    <a:pt x="495" y="1043"/>
                  </a:cubicBezTo>
                  <a:cubicBezTo>
                    <a:pt x="557" y="1043"/>
                    <a:pt x="624" y="1025"/>
                    <a:pt x="693" y="982"/>
                  </a:cubicBezTo>
                  <a:lnTo>
                    <a:pt x="1260" y="636"/>
                  </a:lnTo>
                  <a:cubicBezTo>
                    <a:pt x="1587" y="472"/>
                    <a:pt x="1395" y="1"/>
                    <a:pt x="107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70" name="Google Shape;9470;p97"/>
            <p:cNvSpPr/>
            <p:nvPr/>
          </p:nvSpPr>
          <p:spPr>
            <a:xfrm>
              <a:off x="-944925" y="3730950"/>
              <a:ext cx="40200" cy="26375"/>
            </a:xfrm>
            <a:custGeom>
              <a:avLst/>
              <a:gdLst/>
              <a:ahLst/>
              <a:cxnLst/>
              <a:rect l="l" t="t" r="r" b="b"/>
              <a:pathLst>
                <a:path w="1608" h="1055" extrusionOk="0">
                  <a:moveTo>
                    <a:pt x="515" y="0"/>
                  </a:moveTo>
                  <a:cubicBezTo>
                    <a:pt x="198" y="0"/>
                    <a:pt x="1" y="460"/>
                    <a:pt x="348" y="647"/>
                  </a:cubicBezTo>
                  <a:lnTo>
                    <a:pt x="915" y="993"/>
                  </a:lnTo>
                  <a:cubicBezTo>
                    <a:pt x="984" y="1036"/>
                    <a:pt x="1052" y="1054"/>
                    <a:pt x="1114" y="1054"/>
                  </a:cubicBezTo>
                  <a:cubicBezTo>
                    <a:pt x="1421" y="1054"/>
                    <a:pt x="1608" y="609"/>
                    <a:pt x="1293" y="426"/>
                  </a:cubicBezTo>
                  <a:lnTo>
                    <a:pt x="695" y="48"/>
                  </a:lnTo>
                  <a:cubicBezTo>
                    <a:pt x="633" y="15"/>
                    <a:pt x="572" y="0"/>
                    <a:pt x="515"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71" name="Google Shape;9471;p97"/>
            <p:cNvSpPr/>
            <p:nvPr/>
          </p:nvSpPr>
          <p:spPr>
            <a:xfrm>
              <a:off x="-1167000" y="3603025"/>
              <a:ext cx="40200" cy="26375"/>
            </a:xfrm>
            <a:custGeom>
              <a:avLst/>
              <a:gdLst/>
              <a:ahLst/>
              <a:cxnLst/>
              <a:rect l="l" t="t" r="r" b="b"/>
              <a:pathLst>
                <a:path w="1608" h="1055" extrusionOk="0">
                  <a:moveTo>
                    <a:pt x="477" y="1"/>
                  </a:moveTo>
                  <a:cubicBezTo>
                    <a:pt x="188" y="1"/>
                    <a:pt x="1" y="450"/>
                    <a:pt x="315" y="660"/>
                  </a:cubicBezTo>
                  <a:lnTo>
                    <a:pt x="914" y="1006"/>
                  </a:lnTo>
                  <a:cubicBezTo>
                    <a:pt x="981" y="1040"/>
                    <a:pt x="1044" y="1054"/>
                    <a:pt x="1103" y="1054"/>
                  </a:cubicBezTo>
                  <a:cubicBezTo>
                    <a:pt x="1434" y="1054"/>
                    <a:pt x="1608" y="595"/>
                    <a:pt x="1260" y="408"/>
                  </a:cubicBezTo>
                  <a:lnTo>
                    <a:pt x="662" y="61"/>
                  </a:lnTo>
                  <a:cubicBezTo>
                    <a:pt x="598" y="19"/>
                    <a:pt x="536" y="1"/>
                    <a:pt x="47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72" name="Google Shape;9472;p97"/>
            <p:cNvSpPr/>
            <p:nvPr/>
          </p:nvSpPr>
          <p:spPr>
            <a:xfrm>
              <a:off x="-1065400" y="3658900"/>
              <a:ext cx="59875" cy="77200"/>
            </a:xfrm>
            <a:custGeom>
              <a:avLst/>
              <a:gdLst/>
              <a:ahLst/>
              <a:cxnLst/>
              <a:rect l="l" t="t" r="r" b="b"/>
              <a:pathLst>
                <a:path w="2395" h="3088" extrusionOk="0">
                  <a:moveTo>
                    <a:pt x="882" y="0"/>
                  </a:moveTo>
                  <a:lnTo>
                    <a:pt x="0" y="1355"/>
                  </a:lnTo>
                  <a:lnTo>
                    <a:pt x="1355" y="1922"/>
                  </a:lnTo>
                  <a:cubicBezTo>
                    <a:pt x="1450" y="1953"/>
                    <a:pt x="1544" y="2111"/>
                    <a:pt x="1544" y="2237"/>
                  </a:cubicBezTo>
                  <a:lnTo>
                    <a:pt x="1544" y="3088"/>
                  </a:lnTo>
                  <a:lnTo>
                    <a:pt x="2395" y="1733"/>
                  </a:lnTo>
                  <a:lnTo>
                    <a:pt x="1071" y="1166"/>
                  </a:lnTo>
                  <a:cubicBezTo>
                    <a:pt x="945" y="1134"/>
                    <a:pt x="882" y="1008"/>
                    <a:pt x="882" y="851"/>
                  </a:cubicBezTo>
                  <a:lnTo>
                    <a:pt x="882"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73" name="Google Shape;9473;p97"/>
            <p:cNvSpPr/>
            <p:nvPr/>
          </p:nvSpPr>
          <p:spPr>
            <a:xfrm>
              <a:off x="-1078000" y="3809325"/>
              <a:ext cx="85075" cy="67750"/>
            </a:xfrm>
            <a:custGeom>
              <a:avLst/>
              <a:gdLst/>
              <a:ahLst/>
              <a:cxnLst/>
              <a:rect l="l" t="t" r="r" b="b"/>
              <a:pathLst>
                <a:path w="3403" h="2710" extrusionOk="0">
                  <a:moveTo>
                    <a:pt x="0" y="1"/>
                  </a:moveTo>
                  <a:lnTo>
                    <a:pt x="0" y="662"/>
                  </a:lnTo>
                  <a:lnTo>
                    <a:pt x="1008" y="662"/>
                  </a:lnTo>
                  <a:cubicBezTo>
                    <a:pt x="1449" y="662"/>
                    <a:pt x="1481" y="1324"/>
                    <a:pt x="1008" y="1324"/>
                  </a:cubicBezTo>
                  <a:lnTo>
                    <a:pt x="0" y="1324"/>
                  </a:lnTo>
                  <a:lnTo>
                    <a:pt x="0" y="1670"/>
                  </a:lnTo>
                  <a:cubicBezTo>
                    <a:pt x="0" y="2237"/>
                    <a:pt x="473" y="2710"/>
                    <a:pt x="1008" y="2710"/>
                  </a:cubicBezTo>
                  <a:lnTo>
                    <a:pt x="2395" y="2710"/>
                  </a:lnTo>
                  <a:cubicBezTo>
                    <a:pt x="2962" y="2710"/>
                    <a:pt x="3403" y="2237"/>
                    <a:pt x="3403" y="1670"/>
                  </a:cubicBezTo>
                  <a:lnTo>
                    <a:pt x="3403" y="1324"/>
                  </a:lnTo>
                  <a:lnTo>
                    <a:pt x="2395" y="1324"/>
                  </a:lnTo>
                  <a:cubicBezTo>
                    <a:pt x="1954" y="1324"/>
                    <a:pt x="1922" y="662"/>
                    <a:pt x="2395" y="662"/>
                  </a:cubicBezTo>
                  <a:lnTo>
                    <a:pt x="3403" y="662"/>
                  </a:lnTo>
                  <a:lnTo>
                    <a:pt x="3403"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74" name="Google Shape;9474;p97"/>
            <p:cNvSpPr/>
            <p:nvPr/>
          </p:nvSpPr>
          <p:spPr>
            <a:xfrm>
              <a:off x="-1135500" y="3586525"/>
              <a:ext cx="193775" cy="204700"/>
            </a:xfrm>
            <a:custGeom>
              <a:avLst/>
              <a:gdLst/>
              <a:ahLst/>
              <a:cxnLst/>
              <a:rect l="l" t="t" r="r" b="b"/>
              <a:pathLst>
                <a:path w="7751" h="8188" extrusionOk="0">
                  <a:moveTo>
                    <a:pt x="4023" y="1424"/>
                  </a:moveTo>
                  <a:cubicBezTo>
                    <a:pt x="4201" y="1424"/>
                    <a:pt x="4380" y="1561"/>
                    <a:pt x="4380" y="1761"/>
                  </a:cubicBezTo>
                  <a:lnTo>
                    <a:pt x="4380" y="3588"/>
                  </a:lnTo>
                  <a:lnTo>
                    <a:pt x="5892" y="4124"/>
                  </a:lnTo>
                  <a:cubicBezTo>
                    <a:pt x="5955" y="4187"/>
                    <a:pt x="6049" y="4250"/>
                    <a:pt x="6081" y="4344"/>
                  </a:cubicBezTo>
                  <a:cubicBezTo>
                    <a:pt x="6081" y="4407"/>
                    <a:pt x="6081" y="4533"/>
                    <a:pt x="5986" y="4628"/>
                  </a:cubicBezTo>
                  <a:lnTo>
                    <a:pt x="4285" y="7369"/>
                  </a:lnTo>
                  <a:cubicBezTo>
                    <a:pt x="4222" y="7495"/>
                    <a:pt x="4127" y="7526"/>
                    <a:pt x="4033" y="7526"/>
                  </a:cubicBezTo>
                  <a:lnTo>
                    <a:pt x="3938" y="7526"/>
                  </a:lnTo>
                  <a:cubicBezTo>
                    <a:pt x="3781" y="7495"/>
                    <a:pt x="3718" y="7369"/>
                    <a:pt x="3718" y="7211"/>
                  </a:cubicBezTo>
                  <a:lnTo>
                    <a:pt x="3718" y="5384"/>
                  </a:lnTo>
                  <a:lnTo>
                    <a:pt x="2206" y="4817"/>
                  </a:lnTo>
                  <a:cubicBezTo>
                    <a:pt x="2143" y="4754"/>
                    <a:pt x="2048" y="4691"/>
                    <a:pt x="2017" y="4596"/>
                  </a:cubicBezTo>
                  <a:cubicBezTo>
                    <a:pt x="1985" y="4533"/>
                    <a:pt x="2017" y="4407"/>
                    <a:pt x="2048" y="4344"/>
                  </a:cubicBezTo>
                  <a:lnTo>
                    <a:pt x="3749" y="1572"/>
                  </a:lnTo>
                  <a:cubicBezTo>
                    <a:pt x="3818" y="1469"/>
                    <a:pt x="3920" y="1424"/>
                    <a:pt x="4023" y="1424"/>
                  </a:cubicBezTo>
                  <a:close/>
                  <a:moveTo>
                    <a:pt x="4019" y="1"/>
                  </a:moveTo>
                  <a:cubicBezTo>
                    <a:pt x="3743" y="1"/>
                    <a:pt x="3463" y="31"/>
                    <a:pt x="3182" y="91"/>
                  </a:cubicBezTo>
                  <a:cubicBezTo>
                    <a:pt x="1733" y="406"/>
                    <a:pt x="567" y="1572"/>
                    <a:pt x="284" y="3084"/>
                  </a:cubicBezTo>
                  <a:cubicBezTo>
                    <a:pt x="0" y="4533"/>
                    <a:pt x="599" y="5479"/>
                    <a:pt x="1040" y="6140"/>
                  </a:cubicBezTo>
                  <a:cubicBezTo>
                    <a:pt x="1922" y="7526"/>
                    <a:pt x="1387" y="7526"/>
                    <a:pt x="1670" y="8188"/>
                  </a:cubicBezTo>
                  <a:lnTo>
                    <a:pt x="6301" y="8188"/>
                  </a:lnTo>
                  <a:cubicBezTo>
                    <a:pt x="6553" y="7526"/>
                    <a:pt x="6018" y="7526"/>
                    <a:pt x="6931" y="6109"/>
                  </a:cubicBezTo>
                  <a:cubicBezTo>
                    <a:pt x="7373" y="5447"/>
                    <a:pt x="7719" y="4817"/>
                    <a:pt x="7719" y="3746"/>
                  </a:cubicBezTo>
                  <a:cubicBezTo>
                    <a:pt x="7751" y="2612"/>
                    <a:pt x="7246" y="1540"/>
                    <a:pt x="6396" y="847"/>
                  </a:cubicBezTo>
                  <a:cubicBezTo>
                    <a:pt x="5726" y="297"/>
                    <a:pt x="4892" y="1"/>
                    <a:pt x="401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475" name="Google Shape;9475;p97"/>
          <p:cNvGrpSpPr/>
          <p:nvPr/>
        </p:nvGrpSpPr>
        <p:grpSpPr>
          <a:xfrm>
            <a:off x="2557196" y="2253066"/>
            <a:ext cx="561081" cy="558009"/>
            <a:chOff x="-5971525" y="3273750"/>
            <a:chExt cx="292250" cy="290650"/>
          </a:xfrm>
        </p:grpSpPr>
        <p:sp>
          <p:nvSpPr>
            <p:cNvPr id="9476" name="Google Shape;9476;p97"/>
            <p:cNvSpPr/>
            <p:nvPr/>
          </p:nvSpPr>
          <p:spPr>
            <a:xfrm>
              <a:off x="-5868325" y="3273750"/>
              <a:ext cx="85075" cy="84300"/>
            </a:xfrm>
            <a:custGeom>
              <a:avLst/>
              <a:gdLst/>
              <a:ahLst/>
              <a:cxnLst/>
              <a:rect l="l" t="t" r="r" b="b"/>
              <a:pathLst>
                <a:path w="3403" h="3372" extrusionOk="0">
                  <a:moveTo>
                    <a:pt x="1701" y="0"/>
                  </a:moveTo>
                  <a:cubicBezTo>
                    <a:pt x="788" y="0"/>
                    <a:pt x="0" y="756"/>
                    <a:pt x="0" y="1702"/>
                  </a:cubicBezTo>
                  <a:cubicBezTo>
                    <a:pt x="0" y="2615"/>
                    <a:pt x="788" y="3371"/>
                    <a:pt x="1701" y="3371"/>
                  </a:cubicBezTo>
                  <a:cubicBezTo>
                    <a:pt x="2646" y="3371"/>
                    <a:pt x="3403" y="2615"/>
                    <a:pt x="3403" y="1702"/>
                  </a:cubicBezTo>
                  <a:cubicBezTo>
                    <a:pt x="3403" y="756"/>
                    <a:pt x="2646" y="0"/>
                    <a:pt x="170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77" name="Google Shape;9477;p97"/>
            <p:cNvSpPr/>
            <p:nvPr/>
          </p:nvSpPr>
          <p:spPr>
            <a:xfrm>
              <a:off x="-5971525" y="3308400"/>
              <a:ext cx="292250" cy="256000"/>
            </a:xfrm>
            <a:custGeom>
              <a:avLst/>
              <a:gdLst/>
              <a:ahLst/>
              <a:cxnLst/>
              <a:rect l="l" t="t" r="r" b="b"/>
              <a:pathLst>
                <a:path w="11690" h="10240" extrusionOk="0">
                  <a:moveTo>
                    <a:pt x="2049" y="1"/>
                  </a:moveTo>
                  <a:cubicBezTo>
                    <a:pt x="1324" y="1"/>
                    <a:pt x="694" y="599"/>
                    <a:pt x="694" y="1355"/>
                  </a:cubicBezTo>
                  <a:cubicBezTo>
                    <a:pt x="694" y="1733"/>
                    <a:pt x="852" y="2080"/>
                    <a:pt x="1072" y="2300"/>
                  </a:cubicBezTo>
                  <a:cubicBezTo>
                    <a:pt x="442" y="2647"/>
                    <a:pt x="1" y="3340"/>
                    <a:pt x="1" y="4096"/>
                  </a:cubicBezTo>
                  <a:lnTo>
                    <a:pt x="1" y="5766"/>
                  </a:lnTo>
                  <a:cubicBezTo>
                    <a:pt x="1" y="6207"/>
                    <a:pt x="284" y="6617"/>
                    <a:pt x="694" y="6774"/>
                  </a:cubicBezTo>
                  <a:lnTo>
                    <a:pt x="694" y="8538"/>
                  </a:lnTo>
                  <a:cubicBezTo>
                    <a:pt x="694" y="9074"/>
                    <a:pt x="1167" y="9546"/>
                    <a:pt x="1702" y="9546"/>
                  </a:cubicBezTo>
                  <a:lnTo>
                    <a:pt x="2364" y="9546"/>
                  </a:lnTo>
                  <a:cubicBezTo>
                    <a:pt x="2931" y="9546"/>
                    <a:pt x="3403" y="9074"/>
                    <a:pt x="3403" y="8538"/>
                  </a:cubicBezTo>
                  <a:lnTo>
                    <a:pt x="3403" y="6774"/>
                  </a:lnTo>
                  <a:cubicBezTo>
                    <a:pt x="3529" y="6711"/>
                    <a:pt x="3624" y="6648"/>
                    <a:pt x="3750" y="6522"/>
                  </a:cubicBezTo>
                  <a:cubicBezTo>
                    <a:pt x="3876" y="6585"/>
                    <a:pt x="3939" y="6680"/>
                    <a:pt x="4097" y="6774"/>
                  </a:cubicBezTo>
                  <a:lnTo>
                    <a:pt x="4097" y="9200"/>
                  </a:lnTo>
                  <a:cubicBezTo>
                    <a:pt x="4097" y="9735"/>
                    <a:pt x="4569" y="10240"/>
                    <a:pt x="5136" y="10240"/>
                  </a:cubicBezTo>
                  <a:lnTo>
                    <a:pt x="6522" y="10240"/>
                  </a:lnTo>
                  <a:cubicBezTo>
                    <a:pt x="7058" y="10240"/>
                    <a:pt x="7562" y="9767"/>
                    <a:pt x="7562" y="9200"/>
                  </a:cubicBezTo>
                  <a:lnTo>
                    <a:pt x="7562" y="6774"/>
                  </a:lnTo>
                  <a:cubicBezTo>
                    <a:pt x="7688" y="6711"/>
                    <a:pt x="7814" y="6648"/>
                    <a:pt x="7940" y="6522"/>
                  </a:cubicBezTo>
                  <a:cubicBezTo>
                    <a:pt x="8035" y="6585"/>
                    <a:pt x="8129" y="6680"/>
                    <a:pt x="8287" y="6774"/>
                  </a:cubicBezTo>
                  <a:lnTo>
                    <a:pt x="8287" y="8538"/>
                  </a:lnTo>
                  <a:cubicBezTo>
                    <a:pt x="8287" y="9074"/>
                    <a:pt x="8759" y="9546"/>
                    <a:pt x="9295" y="9546"/>
                  </a:cubicBezTo>
                  <a:lnTo>
                    <a:pt x="9988" y="9546"/>
                  </a:lnTo>
                  <a:cubicBezTo>
                    <a:pt x="10524" y="9546"/>
                    <a:pt x="10996" y="9074"/>
                    <a:pt x="10996" y="8538"/>
                  </a:cubicBezTo>
                  <a:lnTo>
                    <a:pt x="10996" y="6774"/>
                  </a:lnTo>
                  <a:cubicBezTo>
                    <a:pt x="11406" y="6617"/>
                    <a:pt x="11658" y="6238"/>
                    <a:pt x="11658" y="5766"/>
                  </a:cubicBezTo>
                  <a:lnTo>
                    <a:pt x="11658" y="4096"/>
                  </a:lnTo>
                  <a:cubicBezTo>
                    <a:pt x="11689" y="3340"/>
                    <a:pt x="11280" y="2678"/>
                    <a:pt x="10650" y="2300"/>
                  </a:cubicBezTo>
                  <a:cubicBezTo>
                    <a:pt x="10870" y="2080"/>
                    <a:pt x="11028" y="1733"/>
                    <a:pt x="11028" y="1355"/>
                  </a:cubicBezTo>
                  <a:cubicBezTo>
                    <a:pt x="11028" y="599"/>
                    <a:pt x="10398" y="1"/>
                    <a:pt x="9641" y="1"/>
                  </a:cubicBezTo>
                  <a:cubicBezTo>
                    <a:pt x="8917" y="1"/>
                    <a:pt x="8287" y="599"/>
                    <a:pt x="8287" y="1355"/>
                  </a:cubicBezTo>
                  <a:cubicBezTo>
                    <a:pt x="8287" y="1733"/>
                    <a:pt x="8444" y="2080"/>
                    <a:pt x="8665" y="2300"/>
                  </a:cubicBezTo>
                  <a:cubicBezTo>
                    <a:pt x="8444" y="2426"/>
                    <a:pt x="8224" y="2584"/>
                    <a:pt x="8066" y="2773"/>
                  </a:cubicBezTo>
                  <a:cubicBezTo>
                    <a:pt x="7972" y="2521"/>
                    <a:pt x="7751" y="2237"/>
                    <a:pt x="7562" y="2017"/>
                  </a:cubicBezTo>
                  <a:cubicBezTo>
                    <a:pt x="7216" y="2395"/>
                    <a:pt x="6743" y="2584"/>
                    <a:pt x="6239" y="2647"/>
                  </a:cubicBezTo>
                  <a:lnTo>
                    <a:pt x="6239" y="4380"/>
                  </a:lnTo>
                  <a:cubicBezTo>
                    <a:pt x="6239" y="4604"/>
                    <a:pt x="6043" y="4722"/>
                    <a:pt x="5851" y="4722"/>
                  </a:cubicBezTo>
                  <a:cubicBezTo>
                    <a:pt x="5665" y="4722"/>
                    <a:pt x="5483" y="4612"/>
                    <a:pt x="5483" y="4380"/>
                  </a:cubicBezTo>
                  <a:lnTo>
                    <a:pt x="5483" y="2647"/>
                  </a:lnTo>
                  <a:cubicBezTo>
                    <a:pt x="4979" y="2584"/>
                    <a:pt x="4506" y="2332"/>
                    <a:pt x="4160" y="2017"/>
                  </a:cubicBezTo>
                  <a:cubicBezTo>
                    <a:pt x="3908" y="2237"/>
                    <a:pt x="3750" y="2521"/>
                    <a:pt x="3624" y="2773"/>
                  </a:cubicBezTo>
                  <a:cubicBezTo>
                    <a:pt x="3466" y="2584"/>
                    <a:pt x="3277" y="2426"/>
                    <a:pt x="3057" y="2300"/>
                  </a:cubicBezTo>
                  <a:cubicBezTo>
                    <a:pt x="3277" y="2080"/>
                    <a:pt x="3435" y="1733"/>
                    <a:pt x="3435" y="1355"/>
                  </a:cubicBezTo>
                  <a:cubicBezTo>
                    <a:pt x="3435" y="599"/>
                    <a:pt x="2805" y="1"/>
                    <a:pt x="204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478" name="Google Shape;9478;p97"/>
          <p:cNvGrpSpPr/>
          <p:nvPr/>
        </p:nvGrpSpPr>
        <p:grpSpPr>
          <a:xfrm>
            <a:off x="2549635" y="2938436"/>
            <a:ext cx="576200" cy="563193"/>
            <a:chOff x="-5974675" y="3632100"/>
            <a:chExt cx="300125" cy="293350"/>
          </a:xfrm>
        </p:grpSpPr>
        <p:sp>
          <p:nvSpPr>
            <p:cNvPr id="9479" name="Google Shape;9479;p97"/>
            <p:cNvSpPr/>
            <p:nvPr/>
          </p:nvSpPr>
          <p:spPr>
            <a:xfrm>
              <a:off x="-5974675" y="3701875"/>
              <a:ext cx="141025" cy="221650"/>
            </a:xfrm>
            <a:custGeom>
              <a:avLst/>
              <a:gdLst/>
              <a:ahLst/>
              <a:cxnLst/>
              <a:rect l="l" t="t" r="r" b="b"/>
              <a:pathLst>
                <a:path w="5641" h="8866" extrusionOk="0">
                  <a:moveTo>
                    <a:pt x="540" y="1"/>
                  </a:moveTo>
                  <a:cubicBezTo>
                    <a:pt x="331" y="1"/>
                    <a:pt x="123" y="188"/>
                    <a:pt x="221" y="423"/>
                  </a:cubicBezTo>
                  <a:lnTo>
                    <a:pt x="568" y="1526"/>
                  </a:lnTo>
                  <a:cubicBezTo>
                    <a:pt x="788" y="2251"/>
                    <a:pt x="1419" y="2723"/>
                    <a:pt x="2175" y="2723"/>
                  </a:cubicBezTo>
                  <a:lnTo>
                    <a:pt x="2899" y="2723"/>
                  </a:lnTo>
                  <a:lnTo>
                    <a:pt x="2899" y="4110"/>
                  </a:lnTo>
                  <a:lnTo>
                    <a:pt x="473" y="4110"/>
                  </a:lnTo>
                  <a:cubicBezTo>
                    <a:pt x="64" y="4110"/>
                    <a:pt x="1" y="4771"/>
                    <a:pt x="473" y="4771"/>
                  </a:cubicBezTo>
                  <a:lnTo>
                    <a:pt x="2899" y="4771"/>
                  </a:lnTo>
                  <a:lnTo>
                    <a:pt x="2899" y="5779"/>
                  </a:lnTo>
                  <a:cubicBezTo>
                    <a:pt x="2899" y="5905"/>
                    <a:pt x="2899" y="6031"/>
                    <a:pt x="2931" y="6126"/>
                  </a:cubicBezTo>
                  <a:lnTo>
                    <a:pt x="2175" y="6126"/>
                  </a:lnTo>
                  <a:cubicBezTo>
                    <a:pt x="1419" y="6126"/>
                    <a:pt x="788" y="6598"/>
                    <a:pt x="568" y="7323"/>
                  </a:cubicBezTo>
                  <a:lnTo>
                    <a:pt x="221" y="8426"/>
                  </a:lnTo>
                  <a:cubicBezTo>
                    <a:pt x="126" y="8691"/>
                    <a:pt x="329" y="8866"/>
                    <a:pt x="533" y="8866"/>
                  </a:cubicBezTo>
                  <a:cubicBezTo>
                    <a:pt x="667" y="8866"/>
                    <a:pt x="801" y="8790"/>
                    <a:pt x="852" y="8615"/>
                  </a:cubicBezTo>
                  <a:lnTo>
                    <a:pt x="1198" y="7512"/>
                  </a:lnTo>
                  <a:cubicBezTo>
                    <a:pt x="1356" y="7071"/>
                    <a:pt x="1734" y="6819"/>
                    <a:pt x="2175" y="6819"/>
                  </a:cubicBezTo>
                  <a:lnTo>
                    <a:pt x="3088" y="6819"/>
                  </a:lnTo>
                  <a:cubicBezTo>
                    <a:pt x="3466" y="7922"/>
                    <a:pt x="4475" y="8709"/>
                    <a:pt x="5640" y="8835"/>
                  </a:cubicBezTo>
                  <a:lnTo>
                    <a:pt x="5640" y="613"/>
                  </a:lnTo>
                  <a:lnTo>
                    <a:pt x="3939" y="613"/>
                  </a:lnTo>
                  <a:cubicBezTo>
                    <a:pt x="3372" y="676"/>
                    <a:pt x="2899" y="1148"/>
                    <a:pt x="2899" y="1684"/>
                  </a:cubicBezTo>
                  <a:lnTo>
                    <a:pt x="2899" y="2062"/>
                  </a:lnTo>
                  <a:lnTo>
                    <a:pt x="2175" y="2062"/>
                  </a:lnTo>
                  <a:cubicBezTo>
                    <a:pt x="1734" y="2062"/>
                    <a:pt x="1356" y="1778"/>
                    <a:pt x="1198" y="1337"/>
                  </a:cubicBezTo>
                  <a:lnTo>
                    <a:pt x="852" y="234"/>
                  </a:lnTo>
                  <a:cubicBezTo>
                    <a:pt x="792" y="69"/>
                    <a:pt x="666" y="1"/>
                    <a:pt x="54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80" name="Google Shape;9480;p97"/>
            <p:cNvSpPr/>
            <p:nvPr/>
          </p:nvSpPr>
          <p:spPr>
            <a:xfrm>
              <a:off x="-5880150" y="3632100"/>
              <a:ext cx="108725" cy="68550"/>
            </a:xfrm>
            <a:custGeom>
              <a:avLst/>
              <a:gdLst/>
              <a:ahLst/>
              <a:cxnLst/>
              <a:rect l="l" t="t" r="r" b="b"/>
              <a:pathLst>
                <a:path w="4349" h="2742" extrusionOk="0">
                  <a:moveTo>
                    <a:pt x="788" y="1"/>
                  </a:moveTo>
                  <a:cubicBezTo>
                    <a:pt x="599" y="1"/>
                    <a:pt x="442" y="159"/>
                    <a:pt x="442" y="348"/>
                  </a:cubicBezTo>
                  <a:lnTo>
                    <a:pt x="442" y="1009"/>
                  </a:lnTo>
                  <a:cubicBezTo>
                    <a:pt x="442" y="1324"/>
                    <a:pt x="599" y="1608"/>
                    <a:pt x="788" y="1797"/>
                  </a:cubicBezTo>
                  <a:cubicBezTo>
                    <a:pt x="442" y="2049"/>
                    <a:pt x="158" y="2364"/>
                    <a:pt x="0" y="2742"/>
                  </a:cubicBezTo>
                  <a:lnTo>
                    <a:pt x="4348" y="2742"/>
                  </a:lnTo>
                  <a:cubicBezTo>
                    <a:pt x="4159" y="2364"/>
                    <a:pt x="3876" y="2049"/>
                    <a:pt x="3561" y="1797"/>
                  </a:cubicBezTo>
                  <a:cubicBezTo>
                    <a:pt x="3813" y="1608"/>
                    <a:pt x="3907" y="1324"/>
                    <a:pt x="3907" y="1009"/>
                  </a:cubicBezTo>
                  <a:lnTo>
                    <a:pt x="3907" y="348"/>
                  </a:lnTo>
                  <a:cubicBezTo>
                    <a:pt x="3907" y="123"/>
                    <a:pt x="3736" y="5"/>
                    <a:pt x="3568" y="5"/>
                  </a:cubicBezTo>
                  <a:cubicBezTo>
                    <a:pt x="3405" y="5"/>
                    <a:pt x="3245" y="115"/>
                    <a:pt x="3245" y="348"/>
                  </a:cubicBezTo>
                  <a:lnTo>
                    <a:pt x="3245" y="1009"/>
                  </a:lnTo>
                  <a:cubicBezTo>
                    <a:pt x="3245" y="1230"/>
                    <a:pt x="3088" y="1387"/>
                    <a:pt x="2899" y="1387"/>
                  </a:cubicBezTo>
                  <a:lnTo>
                    <a:pt x="1513" y="1387"/>
                  </a:lnTo>
                  <a:cubicBezTo>
                    <a:pt x="1324" y="1387"/>
                    <a:pt x="1166" y="1230"/>
                    <a:pt x="1166" y="1009"/>
                  </a:cubicBezTo>
                  <a:lnTo>
                    <a:pt x="1166" y="348"/>
                  </a:lnTo>
                  <a:cubicBezTo>
                    <a:pt x="1166" y="159"/>
                    <a:pt x="1009" y="1"/>
                    <a:pt x="788"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81" name="Google Shape;9481;p97"/>
            <p:cNvSpPr/>
            <p:nvPr/>
          </p:nvSpPr>
          <p:spPr>
            <a:xfrm>
              <a:off x="-5814775" y="3702500"/>
              <a:ext cx="140225" cy="222950"/>
            </a:xfrm>
            <a:custGeom>
              <a:avLst/>
              <a:gdLst/>
              <a:ahLst/>
              <a:cxnLst/>
              <a:rect l="l" t="t" r="r" b="b"/>
              <a:pathLst>
                <a:path w="5609" h="8918" extrusionOk="0">
                  <a:moveTo>
                    <a:pt x="5092" y="1"/>
                  </a:moveTo>
                  <a:cubicBezTo>
                    <a:pt x="4964" y="1"/>
                    <a:pt x="4837" y="72"/>
                    <a:pt x="4789" y="241"/>
                  </a:cubicBezTo>
                  <a:lnTo>
                    <a:pt x="4443" y="1344"/>
                  </a:lnTo>
                  <a:cubicBezTo>
                    <a:pt x="4285" y="1785"/>
                    <a:pt x="3907" y="2068"/>
                    <a:pt x="3466" y="2068"/>
                  </a:cubicBezTo>
                  <a:lnTo>
                    <a:pt x="2710" y="2068"/>
                  </a:lnTo>
                  <a:lnTo>
                    <a:pt x="2710" y="1722"/>
                  </a:lnTo>
                  <a:cubicBezTo>
                    <a:pt x="2710" y="1155"/>
                    <a:pt x="2237" y="682"/>
                    <a:pt x="1702" y="682"/>
                  </a:cubicBezTo>
                  <a:lnTo>
                    <a:pt x="0" y="682"/>
                  </a:lnTo>
                  <a:lnTo>
                    <a:pt x="0" y="8873"/>
                  </a:lnTo>
                  <a:cubicBezTo>
                    <a:pt x="1198" y="8747"/>
                    <a:pt x="2174" y="7928"/>
                    <a:pt x="2552" y="6857"/>
                  </a:cubicBezTo>
                  <a:lnTo>
                    <a:pt x="3466" y="6857"/>
                  </a:lnTo>
                  <a:cubicBezTo>
                    <a:pt x="3907" y="6857"/>
                    <a:pt x="4285" y="7140"/>
                    <a:pt x="4443" y="7582"/>
                  </a:cubicBezTo>
                  <a:lnTo>
                    <a:pt x="4789" y="8684"/>
                  </a:lnTo>
                  <a:cubicBezTo>
                    <a:pt x="4848" y="8850"/>
                    <a:pt x="4974" y="8918"/>
                    <a:pt x="5100" y="8918"/>
                  </a:cubicBezTo>
                  <a:cubicBezTo>
                    <a:pt x="5309" y="8918"/>
                    <a:pt x="5518" y="8731"/>
                    <a:pt x="5419" y="8495"/>
                  </a:cubicBezTo>
                  <a:lnTo>
                    <a:pt x="5041" y="7298"/>
                  </a:lnTo>
                  <a:cubicBezTo>
                    <a:pt x="4789" y="6573"/>
                    <a:pt x="4159" y="6101"/>
                    <a:pt x="3434" y="6101"/>
                  </a:cubicBezTo>
                  <a:lnTo>
                    <a:pt x="2678" y="6101"/>
                  </a:lnTo>
                  <a:cubicBezTo>
                    <a:pt x="2678" y="6006"/>
                    <a:pt x="2710" y="5880"/>
                    <a:pt x="2710" y="5754"/>
                  </a:cubicBezTo>
                  <a:lnTo>
                    <a:pt x="2710" y="4778"/>
                  </a:lnTo>
                  <a:lnTo>
                    <a:pt x="5136" y="4778"/>
                  </a:lnTo>
                  <a:cubicBezTo>
                    <a:pt x="5545" y="4778"/>
                    <a:pt x="5608" y="4116"/>
                    <a:pt x="5136" y="4116"/>
                  </a:cubicBezTo>
                  <a:lnTo>
                    <a:pt x="2710" y="4116"/>
                  </a:lnTo>
                  <a:lnTo>
                    <a:pt x="2710" y="2730"/>
                  </a:lnTo>
                  <a:lnTo>
                    <a:pt x="3466" y="2730"/>
                  </a:lnTo>
                  <a:cubicBezTo>
                    <a:pt x="4222" y="2730"/>
                    <a:pt x="4852" y="2257"/>
                    <a:pt x="5073" y="1564"/>
                  </a:cubicBezTo>
                  <a:lnTo>
                    <a:pt x="5419" y="461"/>
                  </a:lnTo>
                  <a:cubicBezTo>
                    <a:pt x="5517" y="189"/>
                    <a:pt x="5301" y="1"/>
                    <a:pt x="5092"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482" name="Google Shape;9482;p97"/>
          <p:cNvGrpSpPr/>
          <p:nvPr/>
        </p:nvGrpSpPr>
        <p:grpSpPr>
          <a:xfrm>
            <a:off x="2589690" y="3674260"/>
            <a:ext cx="527820" cy="562569"/>
            <a:chOff x="-5971525" y="3990475"/>
            <a:chExt cx="274925" cy="293025"/>
          </a:xfrm>
        </p:grpSpPr>
        <p:sp>
          <p:nvSpPr>
            <p:cNvPr id="9483" name="Google Shape;9483;p97"/>
            <p:cNvSpPr/>
            <p:nvPr/>
          </p:nvSpPr>
          <p:spPr>
            <a:xfrm>
              <a:off x="-5851000" y="4061375"/>
              <a:ext cx="102400" cy="33875"/>
            </a:xfrm>
            <a:custGeom>
              <a:avLst/>
              <a:gdLst/>
              <a:ahLst/>
              <a:cxnLst/>
              <a:rect l="l" t="t" r="r" b="b"/>
              <a:pathLst>
                <a:path w="4096" h="1355" extrusionOk="0">
                  <a:moveTo>
                    <a:pt x="0" y="0"/>
                  </a:moveTo>
                  <a:lnTo>
                    <a:pt x="0" y="1355"/>
                  </a:lnTo>
                  <a:lnTo>
                    <a:pt x="4096" y="1355"/>
                  </a:lnTo>
                  <a:lnTo>
                    <a:pt x="4096"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84" name="Google Shape;9484;p97"/>
            <p:cNvSpPr/>
            <p:nvPr/>
          </p:nvSpPr>
          <p:spPr>
            <a:xfrm>
              <a:off x="-5971525" y="3990475"/>
              <a:ext cx="69350" cy="275700"/>
            </a:xfrm>
            <a:custGeom>
              <a:avLst/>
              <a:gdLst/>
              <a:ahLst/>
              <a:cxnLst/>
              <a:rect l="l" t="t" r="r" b="b"/>
              <a:pathLst>
                <a:path w="2774" h="11028" extrusionOk="0">
                  <a:moveTo>
                    <a:pt x="1041" y="1"/>
                  </a:moveTo>
                  <a:lnTo>
                    <a:pt x="1041" y="32"/>
                  </a:lnTo>
                  <a:cubicBezTo>
                    <a:pt x="473" y="32"/>
                    <a:pt x="1" y="505"/>
                    <a:pt x="1" y="1072"/>
                  </a:cubicBezTo>
                  <a:lnTo>
                    <a:pt x="1" y="9988"/>
                  </a:lnTo>
                  <a:cubicBezTo>
                    <a:pt x="1" y="10555"/>
                    <a:pt x="473" y="11027"/>
                    <a:pt x="1041" y="11027"/>
                  </a:cubicBezTo>
                  <a:lnTo>
                    <a:pt x="2395" y="11027"/>
                  </a:lnTo>
                  <a:cubicBezTo>
                    <a:pt x="2521" y="11027"/>
                    <a:pt x="2647" y="10996"/>
                    <a:pt x="2773" y="10933"/>
                  </a:cubicBezTo>
                  <a:lnTo>
                    <a:pt x="2773" y="64"/>
                  </a:lnTo>
                  <a:cubicBezTo>
                    <a:pt x="2647" y="32"/>
                    <a:pt x="2521" y="1"/>
                    <a:pt x="239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85" name="Google Shape;9485;p97"/>
            <p:cNvSpPr/>
            <p:nvPr/>
          </p:nvSpPr>
          <p:spPr>
            <a:xfrm>
              <a:off x="-5851000" y="4214950"/>
              <a:ext cx="103200" cy="68550"/>
            </a:xfrm>
            <a:custGeom>
              <a:avLst/>
              <a:gdLst/>
              <a:ahLst/>
              <a:cxnLst/>
              <a:rect l="l" t="t" r="r" b="b"/>
              <a:pathLst>
                <a:path w="4128" h="2742" extrusionOk="0">
                  <a:moveTo>
                    <a:pt x="3056" y="694"/>
                  </a:moveTo>
                  <a:cubicBezTo>
                    <a:pt x="3277" y="694"/>
                    <a:pt x="3434" y="851"/>
                    <a:pt x="3434" y="1072"/>
                  </a:cubicBezTo>
                  <a:cubicBezTo>
                    <a:pt x="3434" y="1261"/>
                    <a:pt x="3277" y="1418"/>
                    <a:pt x="3056" y="1418"/>
                  </a:cubicBezTo>
                  <a:lnTo>
                    <a:pt x="1008" y="1418"/>
                  </a:lnTo>
                  <a:cubicBezTo>
                    <a:pt x="819" y="1418"/>
                    <a:pt x="662" y="1261"/>
                    <a:pt x="662" y="1072"/>
                  </a:cubicBezTo>
                  <a:cubicBezTo>
                    <a:pt x="662" y="851"/>
                    <a:pt x="819" y="694"/>
                    <a:pt x="1008" y="694"/>
                  </a:cubicBezTo>
                  <a:close/>
                  <a:moveTo>
                    <a:pt x="32" y="1"/>
                  </a:moveTo>
                  <a:lnTo>
                    <a:pt x="32" y="2395"/>
                  </a:lnTo>
                  <a:lnTo>
                    <a:pt x="0" y="2395"/>
                  </a:lnTo>
                  <a:cubicBezTo>
                    <a:pt x="0" y="2584"/>
                    <a:pt x="158" y="2741"/>
                    <a:pt x="347" y="2741"/>
                  </a:cubicBezTo>
                  <a:lnTo>
                    <a:pt x="3781" y="2741"/>
                  </a:lnTo>
                  <a:cubicBezTo>
                    <a:pt x="3970" y="2741"/>
                    <a:pt x="4127" y="2584"/>
                    <a:pt x="4127" y="2395"/>
                  </a:cubicBezTo>
                  <a:lnTo>
                    <a:pt x="4127"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86" name="Google Shape;9486;p97"/>
            <p:cNvSpPr/>
            <p:nvPr/>
          </p:nvSpPr>
          <p:spPr>
            <a:xfrm>
              <a:off x="-5885675" y="4010175"/>
              <a:ext cx="189075" cy="239450"/>
            </a:xfrm>
            <a:custGeom>
              <a:avLst/>
              <a:gdLst/>
              <a:ahLst/>
              <a:cxnLst/>
              <a:rect l="l" t="t" r="r" b="b"/>
              <a:pathLst>
                <a:path w="7563" h="9578" extrusionOk="0">
                  <a:moveTo>
                    <a:pt x="5829" y="1323"/>
                  </a:moveTo>
                  <a:cubicBezTo>
                    <a:pt x="6018" y="1323"/>
                    <a:pt x="6176" y="1481"/>
                    <a:pt x="6176" y="1702"/>
                  </a:cubicBezTo>
                  <a:lnTo>
                    <a:pt x="6176" y="3749"/>
                  </a:lnTo>
                  <a:cubicBezTo>
                    <a:pt x="6176" y="3938"/>
                    <a:pt x="6018" y="4096"/>
                    <a:pt x="5829" y="4096"/>
                  </a:cubicBezTo>
                  <a:lnTo>
                    <a:pt x="1009" y="4096"/>
                  </a:lnTo>
                  <a:cubicBezTo>
                    <a:pt x="820" y="4096"/>
                    <a:pt x="663" y="3938"/>
                    <a:pt x="663" y="3749"/>
                  </a:cubicBezTo>
                  <a:lnTo>
                    <a:pt x="663" y="1702"/>
                  </a:lnTo>
                  <a:cubicBezTo>
                    <a:pt x="663" y="1481"/>
                    <a:pt x="820" y="1323"/>
                    <a:pt x="1009" y="1323"/>
                  </a:cubicBezTo>
                  <a:close/>
                  <a:moveTo>
                    <a:pt x="1734" y="4789"/>
                  </a:moveTo>
                  <a:cubicBezTo>
                    <a:pt x="2175" y="4789"/>
                    <a:pt x="2175" y="5482"/>
                    <a:pt x="1734" y="5482"/>
                  </a:cubicBezTo>
                  <a:lnTo>
                    <a:pt x="1072" y="5482"/>
                  </a:lnTo>
                  <a:cubicBezTo>
                    <a:pt x="631" y="5482"/>
                    <a:pt x="600" y="4789"/>
                    <a:pt x="1072" y="4789"/>
                  </a:cubicBezTo>
                  <a:close/>
                  <a:moveTo>
                    <a:pt x="3782" y="4758"/>
                  </a:moveTo>
                  <a:cubicBezTo>
                    <a:pt x="4223" y="4789"/>
                    <a:pt x="4223" y="5482"/>
                    <a:pt x="3782" y="5482"/>
                  </a:cubicBezTo>
                  <a:lnTo>
                    <a:pt x="3120" y="5482"/>
                  </a:lnTo>
                  <a:cubicBezTo>
                    <a:pt x="2899" y="5482"/>
                    <a:pt x="2742" y="5325"/>
                    <a:pt x="2742" y="5104"/>
                  </a:cubicBezTo>
                  <a:cubicBezTo>
                    <a:pt x="2742" y="4915"/>
                    <a:pt x="2899" y="4758"/>
                    <a:pt x="3120" y="4758"/>
                  </a:cubicBezTo>
                  <a:close/>
                  <a:moveTo>
                    <a:pt x="5829" y="4789"/>
                  </a:moveTo>
                  <a:cubicBezTo>
                    <a:pt x="6270" y="4789"/>
                    <a:pt x="6302" y="5482"/>
                    <a:pt x="5829" y="5482"/>
                  </a:cubicBezTo>
                  <a:lnTo>
                    <a:pt x="5168" y="5482"/>
                  </a:lnTo>
                  <a:cubicBezTo>
                    <a:pt x="4727" y="5482"/>
                    <a:pt x="4695" y="4789"/>
                    <a:pt x="5168" y="4789"/>
                  </a:cubicBezTo>
                  <a:close/>
                  <a:moveTo>
                    <a:pt x="1762" y="6174"/>
                  </a:moveTo>
                  <a:cubicBezTo>
                    <a:pt x="2175" y="6174"/>
                    <a:pt x="2165" y="6837"/>
                    <a:pt x="1734" y="6837"/>
                  </a:cubicBezTo>
                  <a:lnTo>
                    <a:pt x="1072" y="6837"/>
                  </a:lnTo>
                  <a:cubicBezTo>
                    <a:pt x="631" y="6837"/>
                    <a:pt x="600" y="6175"/>
                    <a:pt x="1072" y="6175"/>
                  </a:cubicBezTo>
                  <a:lnTo>
                    <a:pt x="1734" y="6175"/>
                  </a:lnTo>
                  <a:cubicBezTo>
                    <a:pt x="1744" y="6175"/>
                    <a:pt x="1753" y="6174"/>
                    <a:pt x="1762" y="6174"/>
                  </a:cubicBezTo>
                  <a:close/>
                  <a:moveTo>
                    <a:pt x="3782" y="6144"/>
                  </a:moveTo>
                  <a:cubicBezTo>
                    <a:pt x="4223" y="6144"/>
                    <a:pt x="4223" y="6837"/>
                    <a:pt x="3782" y="6837"/>
                  </a:cubicBezTo>
                  <a:lnTo>
                    <a:pt x="3120" y="6837"/>
                  </a:lnTo>
                  <a:cubicBezTo>
                    <a:pt x="2899" y="6837"/>
                    <a:pt x="2742" y="6679"/>
                    <a:pt x="2742" y="6490"/>
                  </a:cubicBezTo>
                  <a:cubicBezTo>
                    <a:pt x="2742" y="6301"/>
                    <a:pt x="2899" y="6144"/>
                    <a:pt x="3120" y="6144"/>
                  </a:cubicBezTo>
                  <a:close/>
                  <a:moveTo>
                    <a:pt x="5858" y="6174"/>
                  </a:moveTo>
                  <a:cubicBezTo>
                    <a:pt x="6272" y="6174"/>
                    <a:pt x="6291" y="6837"/>
                    <a:pt x="5829" y="6837"/>
                  </a:cubicBezTo>
                  <a:lnTo>
                    <a:pt x="5168" y="6837"/>
                  </a:lnTo>
                  <a:cubicBezTo>
                    <a:pt x="4727" y="6837"/>
                    <a:pt x="4695" y="6175"/>
                    <a:pt x="5168" y="6175"/>
                  </a:cubicBezTo>
                  <a:lnTo>
                    <a:pt x="5829" y="6175"/>
                  </a:lnTo>
                  <a:cubicBezTo>
                    <a:pt x="5839" y="6175"/>
                    <a:pt x="5849" y="6174"/>
                    <a:pt x="5858" y="6174"/>
                  </a:cubicBezTo>
                  <a:close/>
                  <a:moveTo>
                    <a:pt x="1" y="0"/>
                  </a:moveTo>
                  <a:lnTo>
                    <a:pt x="1" y="9578"/>
                  </a:lnTo>
                  <a:lnTo>
                    <a:pt x="663" y="9578"/>
                  </a:lnTo>
                  <a:lnTo>
                    <a:pt x="663" y="7876"/>
                  </a:lnTo>
                  <a:cubicBezTo>
                    <a:pt x="663" y="7687"/>
                    <a:pt x="820" y="7530"/>
                    <a:pt x="1009" y="7530"/>
                  </a:cubicBezTo>
                  <a:lnTo>
                    <a:pt x="5829" y="7530"/>
                  </a:lnTo>
                  <a:cubicBezTo>
                    <a:pt x="6018" y="7530"/>
                    <a:pt x="6176" y="7687"/>
                    <a:pt x="6176" y="7876"/>
                  </a:cubicBezTo>
                  <a:lnTo>
                    <a:pt x="6176" y="9578"/>
                  </a:lnTo>
                  <a:lnTo>
                    <a:pt x="6522" y="9578"/>
                  </a:lnTo>
                  <a:cubicBezTo>
                    <a:pt x="7090" y="9578"/>
                    <a:pt x="7562" y="9105"/>
                    <a:pt x="7562" y="8538"/>
                  </a:cubicBezTo>
                  <a:lnTo>
                    <a:pt x="7562" y="1008"/>
                  </a:lnTo>
                  <a:cubicBezTo>
                    <a:pt x="7531" y="473"/>
                    <a:pt x="7090" y="0"/>
                    <a:pt x="649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487" name="Google Shape;9487;p97"/>
          <p:cNvGrpSpPr/>
          <p:nvPr/>
        </p:nvGrpSpPr>
        <p:grpSpPr>
          <a:xfrm>
            <a:off x="6153965" y="2253065"/>
            <a:ext cx="561033" cy="558009"/>
            <a:chOff x="-4118225" y="3253275"/>
            <a:chExt cx="292225" cy="290650"/>
          </a:xfrm>
        </p:grpSpPr>
        <p:sp>
          <p:nvSpPr>
            <p:cNvPr id="9488" name="Google Shape;9488;p97"/>
            <p:cNvSpPr/>
            <p:nvPr/>
          </p:nvSpPr>
          <p:spPr>
            <a:xfrm>
              <a:off x="-4118225" y="3287125"/>
              <a:ext cx="256725" cy="256800"/>
            </a:xfrm>
            <a:custGeom>
              <a:avLst/>
              <a:gdLst/>
              <a:ahLst/>
              <a:cxnLst/>
              <a:rect l="l" t="t" r="r" b="b"/>
              <a:pathLst>
                <a:path w="10269" h="10272" extrusionOk="0">
                  <a:moveTo>
                    <a:pt x="5104" y="1"/>
                  </a:moveTo>
                  <a:cubicBezTo>
                    <a:pt x="2268" y="1"/>
                    <a:pt x="0" y="2301"/>
                    <a:pt x="0" y="5136"/>
                  </a:cubicBezTo>
                  <a:cubicBezTo>
                    <a:pt x="0" y="7972"/>
                    <a:pt x="2268" y="10271"/>
                    <a:pt x="5104" y="10271"/>
                  </a:cubicBezTo>
                  <a:cubicBezTo>
                    <a:pt x="7939" y="10271"/>
                    <a:pt x="10239" y="8003"/>
                    <a:pt x="10239" y="5168"/>
                  </a:cubicBezTo>
                  <a:cubicBezTo>
                    <a:pt x="10268" y="4993"/>
                    <a:pt x="10108" y="4818"/>
                    <a:pt x="9910" y="4818"/>
                  </a:cubicBezTo>
                  <a:cubicBezTo>
                    <a:pt x="9894" y="4818"/>
                    <a:pt x="9877" y="4819"/>
                    <a:pt x="9861" y="4821"/>
                  </a:cubicBezTo>
                  <a:lnTo>
                    <a:pt x="5797" y="4821"/>
                  </a:lnTo>
                  <a:cubicBezTo>
                    <a:pt x="5639" y="4821"/>
                    <a:pt x="5450" y="4695"/>
                    <a:pt x="5450" y="4506"/>
                  </a:cubicBezTo>
                  <a:lnTo>
                    <a:pt x="5450" y="347"/>
                  </a:lnTo>
                  <a:cubicBezTo>
                    <a:pt x="5450" y="158"/>
                    <a:pt x="5324" y="1"/>
                    <a:pt x="5104"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89" name="Google Shape;9489;p97"/>
            <p:cNvSpPr/>
            <p:nvPr/>
          </p:nvSpPr>
          <p:spPr>
            <a:xfrm>
              <a:off x="-3963850" y="3253275"/>
              <a:ext cx="137850" cy="137850"/>
            </a:xfrm>
            <a:custGeom>
              <a:avLst/>
              <a:gdLst/>
              <a:ahLst/>
              <a:cxnLst/>
              <a:rect l="l" t="t" r="r" b="b"/>
              <a:pathLst>
                <a:path w="5514" h="5514" extrusionOk="0">
                  <a:moveTo>
                    <a:pt x="347" y="0"/>
                  </a:moveTo>
                  <a:cubicBezTo>
                    <a:pt x="158" y="0"/>
                    <a:pt x="0" y="158"/>
                    <a:pt x="0" y="347"/>
                  </a:cubicBezTo>
                  <a:lnTo>
                    <a:pt x="0" y="5135"/>
                  </a:lnTo>
                  <a:cubicBezTo>
                    <a:pt x="0" y="5356"/>
                    <a:pt x="158" y="5514"/>
                    <a:pt x="347" y="5514"/>
                  </a:cubicBezTo>
                  <a:lnTo>
                    <a:pt x="5167" y="5514"/>
                  </a:lnTo>
                  <a:cubicBezTo>
                    <a:pt x="5356" y="5514"/>
                    <a:pt x="5513" y="5356"/>
                    <a:pt x="5513" y="5135"/>
                  </a:cubicBezTo>
                  <a:cubicBezTo>
                    <a:pt x="5513" y="2269"/>
                    <a:pt x="3182" y="0"/>
                    <a:pt x="34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490" name="Google Shape;9490;p97"/>
          <p:cNvGrpSpPr/>
          <p:nvPr/>
        </p:nvGrpSpPr>
        <p:grpSpPr>
          <a:xfrm>
            <a:off x="6221232" y="2939897"/>
            <a:ext cx="426499" cy="560265"/>
            <a:chOff x="-4082800" y="3612425"/>
            <a:chExt cx="222150" cy="291825"/>
          </a:xfrm>
        </p:grpSpPr>
        <p:sp>
          <p:nvSpPr>
            <p:cNvPr id="9491" name="Google Shape;9491;p97"/>
            <p:cNvSpPr/>
            <p:nvPr/>
          </p:nvSpPr>
          <p:spPr>
            <a:xfrm>
              <a:off x="-4027650" y="3663625"/>
              <a:ext cx="112650" cy="119725"/>
            </a:xfrm>
            <a:custGeom>
              <a:avLst/>
              <a:gdLst/>
              <a:ahLst/>
              <a:cxnLst/>
              <a:rect l="l" t="t" r="r" b="b"/>
              <a:pathLst>
                <a:path w="4506" h="4789" extrusionOk="0">
                  <a:moveTo>
                    <a:pt x="2237" y="1355"/>
                  </a:moveTo>
                  <a:cubicBezTo>
                    <a:pt x="2773" y="1355"/>
                    <a:pt x="3245" y="1827"/>
                    <a:pt x="3245" y="2395"/>
                  </a:cubicBezTo>
                  <a:cubicBezTo>
                    <a:pt x="3308" y="2930"/>
                    <a:pt x="2836" y="3434"/>
                    <a:pt x="2237" y="3434"/>
                  </a:cubicBezTo>
                  <a:cubicBezTo>
                    <a:pt x="1670" y="3434"/>
                    <a:pt x="1197" y="2962"/>
                    <a:pt x="1197" y="2395"/>
                  </a:cubicBezTo>
                  <a:cubicBezTo>
                    <a:pt x="1197" y="1859"/>
                    <a:pt x="1670" y="1355"/>
                    <a:pt x="2237" y="1355"/>
                  </a:cubicBezTo>
                  <a:close/>
                  <a:moveTo>
                    <a:pt x="1922" y="0"/>
                  </a:moveTo>
                  <a:lnTo>
                    <a:pt x="1922" y="473"/>
                  </a:lnTo>
                  <a:cubicBezTo>
                    <a:pt x="1922" y="630"/>
                    <a:pt x="1827" y="725"/>
                    <a:pt x="1670" y="788"/>
                  </a:cubicBezTo>
                  <a:cubicBezTo>
                    <a:pt x="1481" y="851"/>
                    <a:pt x="1292" y="945"/>
                    <a:pt x="1134" y="1103"/>
                  </a:cubicBezTo>
                  <a:cubicBezTo>
                    <a:pt x="1055" y="1143"/>
                    <a:pt x="962" y="1183"/>
                    <a:pt x="873" y="1183"/>
                  </a:cubicBezTo>
                  <a:cubicBezTo>
                    <a:pt x="822" y="1183"/>
                    <a:pt x="771" y="1169"/>
                    <a:pt x="725" y="1134"/>
                  </a:cubicBezTo>
                  <a:lnTo>
                    <a:pt x="347" y="914"/>
                  </a:lnTo>
                  <a:lnTo>
                    <a:pt x="0" y="1481"/>
                  </a:lnTo>
                  <a:lnTo>
                    <a:pt x="378" y="1733"/>
                  </a:lnTo>
                  <a:cubicBezTo>
                    <a:pt x="504" y="1796"/>
                    <a:pt x="599" y="1922"/>
                    <a:pt x="536" y="2079"/>
                  </a:cubicBezTo>
                  <a:cubicBezTo>
                    <a:pt x="504" y="2332"/>
                    <a:pt x="504" y="2489"/>
                    <a:pt x="536" y="2710"/>
                  </a:cubicBezTo>
                  <a:cubicBezTo>
                    <a:pt x="599" y="2867"/>
                    <a:pt x="504" y="2993"/>
                    <a:pt x="378" y="3056"/>
                  </a:cubicBezTo>
                  <a:lnTo>
                    <a:pt x="0" y="3308"/>
                  </a:lnTo>
                  <a:lnTo>
                    <a:pt x="347" y="3907"/>
                  </a:lnTo>
                  <a:lnTo>
                    <a:pt x="725" y="3655"/>
                  </a:lnTo>
                  <a:cubicBezTo>
                    <a:pt x="773" y="3631"/>
                    <a:pt x="826" y="3620"/>
                    <a:pt x="879" y="3620"/>
                  </a:cubicBezTo>
                  <a:cubicBezTo>
                    <a:pt x="967" y="3620"/>
                    <a:pt x="1056" y="3647"/>
                    <a:pt x="1134" y="3686"/>
                  </a:cubicBezTo>
                  <a:cubicBezTo>
                    <a:pt x="1292" y="3812"/>
                    <a:pt x="1481" y="3938"/>
                    <a:pt x="1670" y="4001"/>
                  </a:cubicBezTo>
                  <a:cubicBezTo>
                    <a:pt x="1796" y="4064"/>
                    <a:pt x="1922" y="4222"/>
                    <a:pt x="1922" y="4316"/>
                  </a:cubicBezTo>
                  <a:lnTo>
                    <a:pt x="1922" y="4789"/>
                  </a:lnTo>
                  <a:lnTo>
                    <a:pt x="2584" y="4789"/>
                  </a:lnTo>
                  <a:lnTo>
                    <a:pt x="2584" y="4316"/>
                  </a:lnTo>
                  <a:cubicBezTo>
                    <a:pt x="2584" y="4159"/>
                    <a:pt x="2678" y="4064"/>
                    <a:pt x="2836" y="4001"/>
                  </a:cubicBezTo>
                  <a:cubicBezTo>
                    <a:pt x="3025" y="3938"/>
                    <a:pt x="3182" y="3844"/>
                    <a:pt x="3371" y="3686"/>
                  </a:cubicBezTo>
                  <a:cubicBezTo>
                    <a:pt x="3449" y="3647"/>
                    <a:pt x="3539" y="3620"/>
                    <a:pt x="3626" y="3620"/>
                  </a:cubicBezTo>
                  <a:cubicBezTo>
                    <a:pt x="3680" y="3620"/>
                    <a:pt x="3733" y="3631"/>
                    <a:pt x="3781" y="3655"/>
                  </a:cubicBezTo>
                  <a:lnTo>
                    <a:pt x="4159" y="3907"/>
                  </a:lnTo>
                  <a:lnTo>
                    <a:pt x="4505" y="3308"/>
                  </a:lnTo>
                  <a:lnTo>
                    <a:pt x="4127" y="3056"/>
                  </a:lnTo>
                  <a:cubicBezTo>
                    <a:pt x="4001" y="2993"/>
                    <a:pt x="3938" y="2867"/>
                    <a:pt x="3970" y="2710"/>
                  </a:cubicBezTo>
                  <a:cubicBezTo>
                    <a:pt x="4001" y="2489"/>
                    <a:pt x="4001" y="2332"/>
                    <a:pt x="3970" y="2079"/>
                  </a:cubicBezTo>
                  <a:cubicBezTo>
                    <a:pt x="3938" y="1922"/>
                    <a:pt x="4001" y="1796"/>
                    <a:pt x="4127" y="1733"/>
                  </a:cubicBezTo>
                  <a:lnTo>
                    <a:pt x="4505" y="1481"/>
                  </a:lnTo>
                  <a:lnTo>
                    <a:pt x="4159" y="914"/>
                  </a:lnTo>
                  <a:lnTo>
                    <a:pt x="3781" y="1134"/>
                  </a:lnTo>
                  <a:cubicBezTo>
                    <a:pt x="3734" y="1169"/>
                    <a:pt x="3684" y="1183"/>
                    <a:pt x="3632" y="1183"/>
                  </a:cubicBezTo>
                  <a:cubicBezTo>
                    <a:pt x="3543" y="1183"/>
                    <a:pt x="3451" y="1143"/>
                    <a:pt x="3371" y="1103"/>
                  </a:cubicBezTo>
                  <a:cubicBezTo>
                    <a:pt x="3214" y="977"/>
                    <a:pt x="3025" y="851"/>
                    <a:pt x="2836" y="788"/>
                  </a:cubicBezTo>
                  <a:cubicBezTo>
                    <a:pt x="2710" y="725"/>
                    <a:pt x="2584" y="567"/>
                    <a:pt x="2584" y="473"/>
                  </a:cubicBezTo>
                  <a:lnTo>
                    <a:pt x="2584"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92" name="Google Shape;9492;p97"/>
            <p:cNvSpPr/>
            <p:nvPr/>
          </p:nvSpPr>
          <p:spPr>
            <a:xfrm>
              <a:off x="-4082800" y="3612425"/>
              <a:ext cx="222150" cy="291825"/>
            </a:xfrm>
            <a:custGeom>
              <a:avLst/>
              <a:gdLst/>
              <a:ahLst/>
              <a:cxnLst/>
              <a:rect l="l" t="t" r="r" b="b"/>
              <a:pathLst>
                <a:path w="8886" h="11673" extrusionOk="0">
                  <a:moveTo>
                    <a:pt x="5168" y="1324"/>
                  </a:moveTo>
                  <a:cubicBezTo>
                    <a:pt x="5357" y="1324"/>
                    <a:pt x="5514" y="1481"/>
                    <a:pt x="5514" y="1702"/>
                  </a:cubicBezTo>
                  <a:lnTo>
                    <a:pt x="5514" y="2269"/>
                  </a:lnTo>
                  <a:cubicBezTo>
                    <a:pt x="5609" y="2332"/>
                    <a:pt x="5735" y="2395"/>
                    <a:pt x="5829" y="2489"/>
                  </a:cubicBezTo>
                  <a:lnTo>
                    <a:pt x="6333" y="2206"/>
                  </a:lnTo>
                  <a:cubicBezTo>
                    <a:pt x="6396" y="2174"/>
                    <a:pt x="6491" y="2174"/>
                    <a:pt x="6617" y="2174"/>
                  </a:cubicBezTo>
                  <a:cubicBezTo>
                    <a:pt x="6680" y="2206"/>
                    <a:pt x="6774" y="2237"/>
                    <a:pt x="6806" y="2300"/>
                  </a:cubicBezTo>
                  <a:lnTo>
                    <a:pt x="7467" y="3497"/>
                  </a:lnTo>
                  <a:cubicBezTo>
                    <a:pt x="7562" y="3655"/>
                    <a:pt x="7530" y="3844"/>
                    <a:pt x="7341" y="3970"/>
                  </a:cubicBezTo>
                  <a:lnTo>
                    <a:pt x="6837" y="4254"/>
                  </a:lnTo>
                  <a:cubicBezTo>
                    <a:pt x="6869" y="4380"/>
                    <a:pt x="6869" y="4474"/>
                    <a:pt x="6837" y="4632"/>
                  </a:cubicBezTo>
                  <a:lnTo>
                    <a:pt x="7341" y="4915"/>
                  </a:lnTo>
                  <a:cubicBezTo>
                    <a:pt x="7499" y="4978"/>
                    <a:pt x="7593" y="5230"/>
                    <a:pt x="7467" y="5388"/>
                  </a:cubicBezTo>
                  <a:lnTo>
                    <a:pt x="6806" y="6553"/>
                  </a:lnTo>
                  <a:cubicBezTo>
                    <a:pt x="6774" y="6648"/>
                    <a:pt x="6680" y="6679"/>
                    <a:pt x="6617" y="6711"/>
                  </a:cubicBezTo>
                  <a:cubicBezTo>
                    <a:pt x="6588" y="6730"/>
                    <a:pt x="6555" y="6738"/>
                    <a:pt x="6523" y="6738"/>
                  </a:cubicBezTo>
                  <a:cubicBezTo>
                    <a:pt x="6450" y="6738"/>
                    <a:pt x="6377" y="6701"/>
                    <a:pt x="6333" y="6679"/>
                  </a:cubicBezTo>
                  <a:lnTo>
                    <a:pt x="5829" y="6396"/>
                  </a:lnTo>
                  <a:cubicBezTo>
                    <a:pt x="5703" y="6490"/>
                    <a:pt x="5609" y="6522"/>
                    <a:pt x="5514" y="6616"/>
                  </a:cubicBezTo>
                  <a:lnTo>
                    <a:pt x="5514" y="7183"/>
                  </a:lnTo>
                  <a:cubicBezTo>
                    <a:pt x="5514" y="7404"/>
                    <a:pt x="5357" y="7562"/>
                    <a:pt x="5168" y="7562"/>
                  </a:cubicBezTo>
                  <a:lnTo>
                    <a:pt x="3781" y="7562"/>
                  </a:lnTo>
                  <a:cubicBezTo>
                    <a:pt x="3592" y="7562"/>
                    <a:pt x="3435" y="7404"/>
                    <a:pt x="3435" y="7183"/>
                  </a:cubicBezTo>
                  <a:lnTo>
                    <a:pt x="3435" y="6616"/>
                  </a:lnTo>
                  <a:cubicBezTo>
                    <a:pt x="3309" y="6553"/>
                    <a:pt x="3183" y="6490"/>
                    <a:pt x="3120" y="6396"/>
                  </a:cubicBezTo>
                  <a:lnTo>
                    <a:pt x="2584" y="6679"/>
                  </a:lnTo>
                  <a:cubicBezTo>
                    <a:pt x="2521" y="6711"/>
                    <a:pt x="2427" y="6711"/>
                    <a:pt x="2332" y="6711"/>
                  </a:cubicBezTo>
                  <a:cubicBezTo>
                    <a:pt x="2238" y="6679"/>
                    <a:pt x="2175" y="6648"/>
                    <a:pt x="2112" y="6553"/>
                  </a:cubicBezTo>
                  <a:lnTo>
                    <a:pt x="1450" y="5388"/>
                  </a:lnTo>
                  <a:cubicBezTo>
                    <a:pt x="1387" y="5230"/>
                    <a:pt x="1419" y="5041"/>
                    <a:pt x="1576" y="4915"/>
                  </a:cubicBezTo>
                  <a:lnTo>
                    <a:pt x="2080" y="4632"/>
                  </a:lnTo>
                  <a:lnTo>
                    <a:pt x="2080" y="4443"/>
                  </a:lnTo>
                  <a:lnTo>
                    <a:pt x="2080" y="4254"/>
                  </a:lnTo>
                  <a:lnTo>
                    <a:pt x="1576" y="3970"/>
                  </a:lnTo>
                  <a:cubicBezTo>
                    <a:pt x="1419" y="3907"/>
                    <a:pt x="1324" y="3655"/>
                    <a:pt x="1450" y="3497"/>
                  </a:cubicBezTo>
                  <a:lnTo>
                    <a:pt x="2112" y="2332"/>
                  </a:lnTo>
                  <a:cubicBezTo>
                    <a:pt x="2175" y="2237"/>
                    <a:pt x="2238" y="2206"/>
                    <a:pt x="2332" y="2174"/>
                  </a:cubicBezTo>
                  <a:cubicBezTo>
                    <a:pt x="2352" y="2155"/>
                    <a:pt x="2377" y="2147"/>
                    <a:pt x="2405" y="2147"/>
                  </a:cubicBezTo>
                  <a:cubicBezTo>
                    <a:pt x="2467" y="2147"/>
                    <a:pt x="2541" y="2184"/>
                    <a:pt x="2584" y="2206"/>
                  </a:cubicBezTo>
                  <a:lnTo>
                    <a:pt x="3120" y="2489"/>
                  </a:lnTo>
                  <a:cubicBezTo>
                    <a:pt x="3214" y="2395"/>
                    <a:pt x="3309" y="2363"/>
                    <a:pt x="3435" y="2269"/>
                  </a:cubicBezTo>
                  <a:lnTo>
                    <a:pt x="3435" y="1702"/>
                  </a:lnTo>
                  <a:cubicBezTo>
                    <a:pt x="3435" y="1481"/>
                    <a:pt x="3592" y="1324"/>
                    <a:pt x="3781" y="1324"/>
                  </a:cubicBezTo>
                  <a:close/>
                  <a:moveTo>
                    <a:pt x="4443" y="0"/>
                  </a:moveTo>
                  <a:cubicBezTo>
                    <a:pt x="1986" y="0"/>
                    <a:pt x="1" y="2017"/>
                    <a:pt x="1" y="4443"/>
                  </a:cubicBezTo>
                  <a:cubicBezTo>
                    <a:pt x="1" y="5419"/>
                    <a:pt x="316" y="6333"/>
                    <a:pt x="851" y="7120"/>
                  </a:cubicBezTo>
                  <a:lnTo>
                    <a:pt x="4159" y="11531"/>
                  </a:lnTo>
                  <a:cubicBezTo>
                    <a:pt x="4222" y="11626"/>
                    <a:pt x="4325" y="11673"/>
                    <a:pt x="4431" y="11673"/>
                  </a:cubicBezTo>
                  <a:cubicBezTo>
                    <a:pt x="4538" y="11673"/>
                    <a:pt x="4648" y="11626"/>
                    <a:pt x="4727" y="11531"/>
                  </a:cubicBezTo>
                  <a:lnTo>
                    <a:pt x="8066" y="6994"/>
                  </a:lnTo>
                  <a:cubicBezTo>
                    <a:pt x="8602" y="6270"/>
                    <a:pt x="8885" y="5356"/>
                    <a:pt x="8885" y="4443"/>
                  </a:cubicBezTo>
                  <a:cubicBezTo>
                    <a:pt x="8885" y="2017"/>
                    <a:pt x="6932" y="0"/>
                    <a:pt x="4443"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93" name="Google Shape;9493;p97"/>
            <p:cNvSpPr/>
            <p:nvPr/>
          </p:nvSpPr>
          <p:spPr>
            <a:xfrm>
              <a:off x="-3980400" y="3714800"/>
              <a:ext cx="17350" cy="17375"/>
            </a:xfrm>
            <a:custGeom>
              <a:avLst/>
              <a:gdLst/>
              <a:ahLst/>
              <a:cxnLst/>
              <a:rect l="l" t="t" r="r" b="b"/>
              <a:pathLst>
                <a:path w="694" h="695" extrusionOk="0">
                  <a:moveTo>
                    <a:pt x="347" y="1"/>
                  </a:moveTo>
                  <a:cubicBezTo>
                    <a:pt x="158" y="1"/>
                    <a:pt x="0" y="159"/>
                    <a:pt x="0" y="348"/>
                  </a:cubicBezTo>
                  <a:cubicBezTo>
                    <a:pt x="0" y="537"/>
                    <a:pt x="158" y="694"/>
                    <a:pt x="347" y="694"/>
                  </a:cubicBezTo>
                  <a:cubicBezTo>
                    <a:pt x="536" y="694"/>
                    <a:pt x="694" y="537"/>
                    <a:pt x="694" y="348"/>
                  </a:cubicBezTo>
                  <a:cubicBezTo>
                    <a:pt x="694" y="159"/>
                    <a:pt x="536" y="1"/>
                    <a:pt x="34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494" name="Google Shape;9494;p97"/>
          <p:cNvGrpSpPr/>
          <p:nvPr/>
        </p:nvGrpSpPr>
        <p:grpSpPr>
          <a:xfrm>
            <a:off x="6169830" y="3693169"/>
            <a:ext cx="561033" cy="524748"/>
            <a:chOff x="-4118225" y="3990475"/>
            <a:chExt cx="292225" cy="273325"/>
          </a:xfrm>
        </p:grpSpPr>
        <p:sp>
          <p:nvSpPr>
            <p:cNvPr id="9495" name="Google Shape;9495;p97"/>
            <p:cNvSpPr/>
            <p:nvPr/>
          </p:nvSpPr>
          <p:spPr>
            <a:xfrm>
              <a:off x="-3963850" y="4040100"/>
              <a:ext cx="51200" cy="51225"/>
            </a:xfrm>
            <a:custGeom>
              <a:avLst/>
              <a:gdLst/>
              <a:ahLst/>
              <a:cxnLst/>
              <a:rect l="l" t="t" r="r" b="b"/>
              <a:pathLst>
                <a:path w="2048" h="2049" extrusionOk="0">
                  <a:moveTo>
                    <a:pt x="1008" y="0"/>
                  </a:moveTo>
                  <a:cubicBezTo>
                    <a:pt x="473" y="0"/>
                    <a:pt x="0" y="473"/>
                    <a:pt x="0" y="1040"/>
                  </a:cubicBezTo>
                  <a:cubicBezTo>
                    <a:pt x="0" y="1607"/>
                    <a:pt x="473" y="2048"/>
                    <a:pt x="1008" y="2048"/>
                  </a:cubicBezTo>
                  <a:cubicBezTo>
                    <a:pt x="1575" y="2048"/>
                    <a:pt x="2048" y="1607"/>
                    <a:pt x="2048" y="1040"/>
                  </a:cubicBezTo>
                  <a:cubicBezTo>
                    <a:pt x="2048" y="473"/>
                    <a:pt x="1575" y="0"/>
                    <a:pt x="1008"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96" name="Google Shape;9496;p97"/>
            <p:cNvSpPr/>
            <p:nvPr/>
          </p:nvSpPr>
          <p:spPr>
            <a:xfrm>
              <a:off x="-4015050" y="3990475"/>
              <a:ext cx="153600" cy="153625"/>
            </a:xfrm>
            <a:custGeom>
              <a:avLst/>
              <a:gdLst/>
              <a:ahLst/>
              <a:cxnLst/>
              <a:rect l="l" t="t" r="r" b="b"/>
              <a:pathLst>
                <a:path w="6144" h="6145" extrusionOk="0">
                  <a:moveTo>
                    <a:pt x="3056" y="1324"/>
                  </a:moveTo>
                  <a:cubicBezTo>
                    <a:pt x="4001" y="1324"/>
                    <a:pt x="4757" y="2080"/>
                    <a:pt x="4757" y="3025"/>
                  </a:cubicBezTo>
                  <a:cubicBezTo>
                    <a:pt x="4757" y="3970"/>
                    <a:pt x="4033" y="4726"/>
                    <a:pt x="3056" y="4726"/>
                  </a:cubicBezTo>
                  <a:cubicBezTo>
                    <a:pt x="2111" y="4726"/>
                    <a:pt x="1386" y="3970"/>
                    <a:pt x="1386" y="3025"/>
                  </a:cubicBezTo>
                  <a:cubicBezTo>
                    <a:pt x="1386" y="2080"/>
                    <a:pt x="2111" y="1324"/>
                    <a:pt x="3056" y="1324"/>
                  </a:cubicBezTo>
                  <a:close/>
                  <a:moveTo>
                    <a:pt x="3056" y="1"/>
                  </a:moveTo>
                  <a:cubicBezTo>
                    <a:pt x="1386" y="1"/>
                    <a:pt x="0" y="1355"/>
                    <a:pt x="0" y="3057"/>
                  </a:cubicBezTo>
                  <a:cubicBezTo>
                    <a:pt x="0" y="4758"/>
                    <a:pt x="1323" y="6144"/>
                    <a:pt x="3056" y="6144"/>
                  </a:cubicBezTo>
                  <a:cubicBezTo>
                    <a:pt x="4757" y="6144"/>
                    <a:pt x="6144" y="4758"/>
                    <a:pt x="6144" y="3057"/>
                  </a:cubicBezTo>
                  <a:cubicBezTo>
                    <a:pt x="6144" y="1355"/>
                    <a:pt x="4757" y="1"/>
                    <a:pt x="305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97" name="Google Shape;9497;p97"/>
            <p:cNvSpPr/>
            <p:nvPr/>
          </p:nvSpPr>
          <p:spPr>
            <a:xfrm>
              <a:off x="-4118225" y="4144075"/>
              <a:ext cx="33875" cy="119725"/>
            </a:xfrm>
            <a:custGeom>
              <a:avLst/>
              <a:gdLst/>
              <a:ahLst/>
              <a:cxnLst/>
              <a:rect l="l" t="t" r="r" b="b"/>
              <a:pathLst>
                <a:path w="1355" h="4789" extrusionOk="0">
                  <a:moveTo>
                    <a:pt x="347" y="0"/>
                  </a:moveTo>
                  <a:cubicBezTo>
                    <a:pt x="158" y="0"/>
                    <a:pt x="0" y="158"/>
                    <a:pt x="0" y="347"/>
                  </a:cubicBezTo>
                  <a:lnTo>
                    <a:pt x="0" y="4442"/>
                  </a:lnTo>
                  <a:cubicBezTo>
                    <a:pt x="0" y="4631"/>
                    <a:pt x="158" y="4789"/>
                    <a:pt x="347" y="4789"/>
                  </a:cubicBezTo>
                  <a:lnTo>
                    <a:pt x="1008" y="4789"/>
                  </a:lnTo>
                  <a:cubicBezTo>
                    <a:pt x="1134" y="4789"/>
                    <a:pt x="1260" y="4757"/>
                    <a:pt x="1355" y="4726"/>
                  </a:cubicBezTo>
                  <a:lnTo>
                    <a:pt x="1355" y="63"/>
                  </a:lnTo>
                  <a:cubicBezTo>
                    <a:pt x="1260" y="32"/>
                    <a:pt x="1134" y="0"/>
                    <a:pt x="1008"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98" name="Google Shape;9498;p97"/>
            <p:cNvSpPr/>
            <p:nvPr/>
          </p:nvSpPr>
          <p:spPr>
            <a:xfrm>
              <a:off x="-4067050" y="4143750"/>
              <a:ext cx="241050" cy="120050"/>
            </a:xfrm>
            <a:custGeom>
              <a:avLst/>
              <a:gdLst/>
              <a:ahLst/>
              <a:cxnLst/>
              <a:rect l="l" t="t" r="r" b="b"/>
              <a:pathLst>
                <a:path w="9642" h="4802" extrusionOk="0">
                  <a:moveTo>
                    <a:pt x="1750" y="1"/>
                  </a:moveTo>
                  <a:cubicBezTo>
                    <a:pt x="1124" y="1"/>
                    <a:pt x="537" y="197"/>
                    <a:pt x="1" y="549"/>
                  </a:cubicBezTo>
                  <a:lnTo>
                    <a:pt x="1" y="4550"/>
                  </a:lnTo>
                  <a:cubicBezTo>
                    <a:pt x="410" y="4707"/>
                    <a:pt x="883" y="4802"/>
                    <a:pt x="1356" y="4802"/>
                  </a:cubicBezTo>
                  <a:lnTo>
                    <a:pt x="5294" y="4802"/>
                  </a:lnTo>
                  <a:cubicBezTo>
                    <a:pt x="5735" y="4802"/>
                    <a:pt x="6144" y="4644"/>
                    <a:pt x="6459" y="4392"/>
                  </a:cubicBezTo>
                  <a:cubicBezTo>
                    <a:pt x="6459" y="4392"/>
                    <a:pt x="8507" y="2502"/>
                    <a:pt x="9169" y="1872"/>
                  </a:cubicBezTo>
                  <a:cubicBezTo>
                    <a:pt x="9169" y="1872"/>
                    <a:pt x="9547" y="1399"/>
                    <a:pt x="9547" y="1021"/>
                  </a:cubicBezTo>
                  <a:cubicBezTo>
                    <a:pt x="9641" y="454"/>
                    <a:pt x="9169" y="13"/>
                    <a:pt x="8602" y="13"/>
                  </a:cubicBezTo>
                  <a:cubicBezTo>
                    <a:pt x="8413" y="13"/>
                    <a:pt x="7751" y="202"/>
                    <a:pt x="6711" y="1777"/>
                  </a:cubicBezTo>
                  <a:cubicBezTo>
                    <a:pt x="6333" y="2376"/>
                    <a:pt x="5766" y="2754"/>
                    <a:pt x="5199" y="2754"/>
                  </a:cubicBezTo>
                  <a:lnTo>
                    <a:pt x="2710" y="2754"/>
                  </a:lnTo>
                  <a:cubicBezTo>
                    <a:pt x="2584" y="2754"/>
                    <a:pt x="2458" y="2849"/>
                    <a:pt x="2395" y="2975"/>
                  </a:cubicBezTo>
                  <a:cubicBezTo>
                    <a:pt x="2333" y="3099"/>
                    <a:pt x="2223" y="3152"/>
                    <a:pt x="2110" y="3152"/>
                  </a:cubicBezTo>
                  <a:cubicBezTo>
                    <a:pt x="1880" y="3152"/>
                    <a:pt x="1638" y="2934"/>
                    <a:pt x="1765" y="2660"/>
                  </a:cubicBezTo>
                  <a:cubicBezTo>
                    <a:pt x="1923" y="2344"/>
                    <a:pt x="2238" y="2092"/>
                    <a:pt x="2616" y="2092"/>
                  </a:cubicBezTo>
                  <a:lnTo>
                    <a:pt x="5231" y="2092"/>
                  </a:lnTo>
                  <a:cubicBezTo>
                    <a:pt x="6081" y="2061"/>
                    <a:pt x="6081" y="706"/>
                    <a:pt x="5136" y="706"/>
                  </a:cubicBezTo>
                  <a:lnTo>
                    <a:pt x="3844" y="706"/>
                  </a:lnTo>
                  <a:cubicBezTo>
                    <a:pt x="3116" y="220"/>
                    <a:pt x="2412" y="1"/>
                    <a:pt x="175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499" name="Google Shape;9499;p97"/>
          <p:cNvGrpSpPr/>
          <p:nvPr/>
        </p:nvGrpSpPr>
        <p:grpSpPr>
          <a:xfrm>
            <a:off x="9784035" y="2250784"/>
            <a:ext cx="526284" cy="562569"/>
            <a:chOff x="-2312225" y="3238300"/>
            <a:chExt cx="274125" cy="293025"/>
          </a:xfrm>
        </p:grpSpPr>
        <p:sp>
          <p:nvSpPr>
            <p:cNvPr id="9500" name="Google Shape;9500;p97"/>
            <p:cNvSpPr/>
            <p:nvPr/>
          </p:nvSpPr>
          <p:spPr>
            <a:xfrm>
              <a:off x="-2241325" y="3289500"/>
              <a:ext cx="203225" cy="241825"/>
            </a:xfrm>
            <a:custGeom>
              <a:avLst/>
              <a:gdLst/>
              <a:ahLst/>
              <a:cxnLst/>
              <a:rect l="l" t="t" r="r" b="b"/>
              <a:pathLst>
                <a:path w="8129" h="9673" extrusionOk="0">
                  <a:moveTo>
                    <a:pt x="2458" y="0"/>
                  </a:moveTo>
                  <a:cubicBezTo>
                    <a:pt x="2174" y="0"/>
                    <a:pt x="1954" y="221"/>
                    <a:pt x="1954" y="504"/>
                  </a:cubicBezTo>
                  <a:lnTo>
                    <a:pt x="1954" y="2836"/>
                  </a:lnTo>
                  <a:lnTo>
                    <a:pt x="1954" y="5167"/>
                  </a:lnTo>
                  <a:lnTo>
                    <a:pt x="914" y="4128"/>
                  </a:lnTo>
                  <a:cubicBezTo>
                    <a:pt x="820" y="4033"/>
                    <a:pt x="693" y="3986"/>
                    <a:pt x="567" y="3986"/>
                  </a:cubicBezTo>
                  <a:cubicBezTo>
                    <a:pt x="441" y="3986"/>
                    <a:pt x="315" y="4033"/>
                    <a:pt x="221" y="4128"/>
                  </a:cubicBezTo>
                  <a:cubicBezTo>
                    <a:pt x="0" y="4317"/>
                    <a:pt x="0" y="4632"/>
                    <a:pt x="221" y="4852"/>
                  </a:cubicBezTo>
                  <a:lnTo>
                    <a:pt x="2678" y="7310"/>
                  </a:lnTo>
                  <a:lnTo>
                    <a:pt x="2678" y="8664"/>
                  </a:lnTo>
                  <a:cubicBezTo>
                    <a:pt x="2678" y="9200"/>
                    <a:pt x="3151" y="9672"/>
                    <a:pt x="3718" y="9672"/>
                  </a:cubicBezTo>
                  <a:lnTo>
                    <a:pt x="6459" y="9672"/>
                  </a:lnTo>
                  <a:cubicBezTo>
                    <a:pt x="7026" y="9672"/>
                    <a:pt x="7499" y="9200"/>
                    <a:pt x="7499" y="8664"/>
                  </a:cubicBezTo>
                  <a:lnTo>
                    <a:pt x="7499" y="8066"/>
                  </a:lnTo>
                  <a:cubicBezTo>
                    <a:pt x="7688" y="7656"/>
                    <a:pt x="7845" y="7278"/>
                    <a:pt x="7940" y="6837"/>
                  </a:cubicBezTo>
                  <a:cubicBezTo>
                    <a:pt x="8034" y="6396"/>
                    <a:pt x="8129" y="5986"/>
                    <a:pt x="8129" y="5514"/>
                  </a:cubicBezTo>
                  <a:lnTo>
                    <a:pt x="8129" y="3308"/>
                  </a:lnTo>
                  <a:cubicBezTo>
                    <a:pt x="8129" y="3025"/>
                    <a:pt x="7877" y="2773"/>
                    <a:pt x="7625" y="2773"/>
                  </a:cubicBezTo>
                  <a:cubicBezTo>
                    <a:pt x="7341" y="2773"/>
                    <a:pt x="7089" y="3025"/>
                    <a:pt x="7089" y="3308"/>
                  </a:cubicBezTo>
                  <a:lnTo>
                    <a:pt x="7089" y="3812"/>
                  </a:lnTo>
                  <a:cubicBezTo>
                    <a:pt x="7089" y="4002"/>
                    <a:pt x="6931" y="4159"/>
                    <a:pt x="6742" y="4159"/>
                  </a:cubicBezTo>
                  <a:cubicBezTo>
                    <a:pt x="6553" y="4159"/>
                    <a:pt x="6396" y="4002"/>
                    <a:pt x="6396" y="3812"/>
                  </a:cubicBezTo>
                  <a:lnTo>
                    <a:pt x="6396" y="2615"/>
                  </a:lnTo>
                  <a:cubicBezTo>
                    <a:pt x="6396" y="2363"/>
                    <a:pt x="6144" y="2111"/>
                    <a:pt x="5892" y="2111"/>
                  </a:cubicBezTo>
                  <a:cubicBezTo>
                    <a:pt x="5608" y="2111"/>
                    <a:pt x="5356" y="2363"/>
                    <a:pt x="5356" y="2615"/>
                  </a:cubicBezTo>
                  <a:cubicBezTo>
                    <a:pt x="5357" y="2615"/>
                    <a:pt x="5358" y="2615"/>
                    <a:pt x="5359" y="2615"/>
                  </a:cubicBezTo>
                  <a:cubicBezTo>
                    <a:pt x="5418" y="2615"/>
                    <a:pt x="5419" y="3769"/>
                    <a:pt x="5419" y="3781"/>
                  </a:cubicBezTo>
                  <a:lnTo>
                    <a:pt x="5419" y="3781"/>
                  </a:lnTo>
                  <a:cubicBezTo>
                    <a:pt x="5419" y="3970"/>
                    <a:pt x="5262" y="4128"/>
                    <a:pt x="5041" y="4128"/>
                  </a:cubicBezTo>
                  <a:cubicBezTo>
                    <a:pt x="4852" y="4128"/>
                    <a:pt x="4695" y="3970"/>
                    <a:pt x="4695" y="3781"/>
                  </a:cubicBezTo>
                  <a:lnTo>
                    <a:pt x="4695" y="2584"/>
                  </a:lnTo>
                  <a:cubicBezTo>
                    <a:pt x="4695" y="2332"/>
                    <a:pt x="4474" y="2080"/>
                    <a:pt x="4191" y="2080"/>
                  </a:cubicBezTo>
                  <a:cubicBezTo>
                    <a:pt x="3907" y="2080"/>
                    <a:pt x="3686" y="2332"/>
                    <a:pt x="3686" y="2584"/>
                  </a:cubicBezTo>
                  <a:lnTo>
                    <a:pt x="3686" y="3781"/>
                  </a:lnTo>
                  <a:cubicBezTo>
                    <a:pt x="3686" y="3970"/>
                    <a:pt x="3529" y="4128"/>
                    <a:pt x="3308" y="4128"/>
                  </a:cubicBezTo>
                  <a:cubicBezTo>
                    <a:pt x="3119" y="4128"/>
                    <a:pt x="2962" y="3970"/>
                    <a:pt x="2962" y="3781"/>
                  </a:cubicBezTo>
                  <a:lnTo>
                    <a:pt x="2962" y="504"/>
                  </a:lnTo>
                  <a:cubicBezTo>
                    <a:pt x="2962" y="221"/>
                    <a:pt x="2741" y="0"/>
                    <a:pt x="2458"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01" name="Google Shape;9501;p97"/>
            <p:cNvSpPr/>
            <p:nvPr/>
          </p:nvSpPr>
          <p:spPr>
            <a:xfrm>
              <a:off x="-2312225" y="3238300"/>
              <a:ext cx="241825" cy="241050"/>
            </a:xfrm>
            <a:custGeom>
              <a:avLst/>
              <a:gdLst/>
              <a:ahLst/>
              <a:cxnLst/>
              <a:rect l="l" t="t" r="r" b="b"/>
              <a:pathLst>
                <a:path w="9673" h="9642" extrusionOk="0">
                  <a:moveTo>
                    <a:pt x="379" y="1"/>
                  </a:moveTo>
                  <a:cubicBezTo>
                    <a:pt x="158" y="1"/>
                    <a:pt x="1" y="158"/>
                    <a:pt x="1" y="347"/>
                  </a:cubicBezTo>
                  <a:lnTo>
                    <a:pt x="1" y="1733"/>
                  </a:lnTo>
                  <a:cubicBezTo>
                    <a:pt x="1" y="1922"/>
                    <a:pt x="158" y="2080"/>
                    <a:pt x="379" y="2080"/>
                  </a:cubicBezTo>
                  <a:lnTo>
                    <a:pt x="726" y="2080"/>
                  </a:lnTo>
                  <a:lnTo>
                    <a:pt x="726" y="7562"/>
                  </a:lnTo>
                  <a:lnTo>
                    <a:pt x="379" y="7562"/>
                  </a:lnTo>
                  <a:cubicBezTo>
                    <a:pt x="158" y="7562"/>
                    <a:pt x="1" y="7719"/>
                    <a:pt x="1" y="7908"/>
                  </a:cubicBezTo>
                  <a:lnTo>
                    <a:pt x="1" y="9294"/>
                  </a:lnTo>
                  <a:cubicBezTo>
                    <a:pt x="1" y="9484"/>
                    <a:pt x="158" y="9641"/>
                    <a:pt x="379" y="9641"/>
                  </a:cubicBezTo>
                  <a:lnTo>
                    <a:pt x="1734" y="9641"/>
                  </a:lnTo>
                  <a:cubicBezTo>
                    <a:pt x="1954" y="9641"/>
                    <a:pt x="2112" y="9484"/>
                    <a:pt x="2112" y="9294"/>
                  </a:cubicBezTo>
                  <a:lnTo>
                    <a:pt x="2112" y="8916"/>
                  </a:lnTo>
                  <a:lnTo>
                    <a:pt x="4160" y="8916"/>
                  </a:lnTo>
                  <a:lnTo>
                    <a:pt x="3435" y="8223"/>
                  </a:lnTo>
                  <a:lnTo>
                    <a:pt x="2112" y="8223"/>
                  </a:lnTo>
                  <a:lnTo>
                    <a:pt x="2112" y="7877"/>
                  </a:lnTo>
                  <a:cubicBezTo>
                    <a:pt x="2112" y="7688"/>
                    <a:pt x="1954" y="7530"/>
                    <a:pt x="1734" y="7530"/>
                  </a:cubicBezTo>
                  <a:lnTo>
                    <a:pt x="1387" y="7530"/>
                  </a:lnTo>
                  <a:lnTo>
                    <a:pt x="1387" y="2080"/>
                  </a:lnTo>
                  <a:lnTo>
                    <a:pt x="1734" y="2080"/>
                  </a:lnTo>
                  <a:cubicBezTo>
                    <a:pt x="1954" y="2080"/>
                    <a:pt x="2112" y="1922"/>
                    <a:pt x="2112" y="1733"/>
                  </a:cubicBezTo>
                  <a:lnTo>
                    <a:pt x="2112" y="1387"/>
                  </a:lnTo>
                  <a:lnTo>
                    <a:pt x="7562" y="1387"/>
                  </a:lnTo>
                  <a:lnTo>
                    <a:pt x="7562" y="1733"/>
                  </a:lnTo>
                  <a:cubicBezTo>
                    <a:pt x="7562" y="1922"/>
                    <a:pt x="7720" y="2080"/>
                    <a:pt x="7940" y="2080"/>
                  </a:cubicBezTo>
                  <a:lnTo>
                    <a:pt x="8287" y="2080"/>
                  </a:lnTo>
                  <a:lnTo>
                    <a:pt x="8287" y="3592"/>
                  </a:lnTo>
                  <a:cubicBezTo>
                    <a:pt x="8444" y="3498"/>
                    <a:pt x="8602" y="3466"/>
                    <a:pt x="8791" y="3466"/>
                  </a:cubicBezTo>
                  <a:cubicBezTo>
                    <a:pt x="8885" y="3466"/>
                    <a:pt x="8917" y="3466"/>
                    <a:pt x="8948" y="3498"/>
                  </a:cubicBezTo>
                  <a:lnTo>
                    <a:pt x="8948" y="2080"/>
                  </a:lnTo>
                  <a:lnTo>
                    <a:pt x="9326" y="2080"/>
                  </a:lnTo>
                  <a:cubicBezTo>
                    <a:pt x="9515" y="2080"/>
                    <a:pt x="9673" y="1922"/>
                    <a:pt x="9673" y="1733"/>
                  </a:cubicBezTo>
                  <a:lnTo>
                    <a:pt x="9673" y="347"/>
                  </a:lnTo>
                  <a:cubicBezTo>
                    <a:pt x="9673" y="158"/>
                    <a:pt x="9515" y="1"/>
                    <a:pt x="9326" y="1"/>
                  </a:cubicBezTo>
                  <a:lnTo>
                    <a:pt x="7940" y="1"/>
                  </a:lnTo>
                  <a:cubicBezTo>
                    <a:pt x="7751" y="1"/>
                    <a:pt x="7562" y="158"/>
                    <a:pt x="7562" y="347"/>
                  </a:cubicBezTo>
                  <a:lnTo>
                    <a:pt x="7562" y="694"/>
                  </a:lnTo>
                  <a:lnTo>
                    <a:pt x="2112" y="694"/>
                  </a:lnTo>
                  <a:lnTo>
                    <a:pt x="2112" y="347"/>
                  </a:lnTo>
                  <a:cubicBezTo>
                    <a:pt x="2112" y="158"/>
                    <a:pt x="1954" y="1"/>
                    <a:pt x="1734"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502" name="Google Shape;9502;p97"/>
          <p:cNvGrpSpPr/>
          <p:nvPr/>
        </p:nvGrpSpPr>
        <p:grpSpPr>
          <a:xfrm>
            <a:off x="9780990" y="3675768"/>
            <a:ext cx="564105" cy="559545"/>
            <a:chOff x="-2310650" y="3958175"/>
            <a:chExt cx="293825" cy="291450"/>
          </a:xfrm>
        </p:grpSpPr>
        <p:sp>
          <p:nvSpPr>
            <p:cNvPr id="9503" name="Google Shape;9503;p97"/>
            <p:cNvSpPr/>
            <p:nvPr/>
          </p:nvSpPr>
          <p:spPr>
            <a:xfrm>
              <a:off x="-2310650" y="3958175"/>
              <a:ext cx="185925" cy="118950"/>
            </a:xfrm>
            <a:custGeom>
              <a:avLst/>
              <a:gdLst/>
              <a:ahLst/>
              <a:cxnLst/>
              <a:rect l="l" t="t" r="r" b="b"/>
              <a:pathLst>
                <a:path w="7437" h="4758" extrusionOk="0">
                  <a:moveTo>
                    <a:pt x="1009" y="1"/>
                  </a:moveTo>
                  <a:cubicBezTo>
                    <a:pt x="474" y="1"/>
                    <a:pt x="1" y="474"/>
                    <a:pt x="1" y="1009"/>
                  </a:cubicBezTo>
                  <a:lnTo>
                    <a:pt x="1" y="2395"/>
                  </a:lnTo>
                  <a:cubicBezTo>
                    <a:pt x="1" y="2931"/>
                    <a:pt x="474" y="3372"/>
                    <a:pt x="1009" y="3372"/>
                  </a:cubicBezTo>
                  <a:lnTo>
                    <a:pt x="1356" y="3372"/>
                  </a:lnTo>
                  <a:lnTo>
                    <a:pt x="1356" y="4412"/>
                  </a:lnTo>
                  <a:cubicBezTo>
                    <a:pt x="1356" y="4618"/>
                    <a:pt x="1518" y="4757"/>
                    <a:pt x="1692" y="4757"/>
                  </a:cubicBezTo>
                  <a:cubicBezTo>
                    <a:pt x="1784" y="4757"/>
                    <a:pt x="1878" y="4719"/>
                    <a:pt x="1954" y="4632"/>
                  </a:cubicBezTo>
                  <a:lnTo>
                    <a:pt x="3214" y="3372"/>
                  </a:lnTo>
                  <a:lnTo>
                    <a:pt x="3403" y="3372"/>
                  </a:lnTo>
                  <a:lnTo>
                    <a:pt x="3403" y="2364"/>
                  </a:lnTo>
                  <a:cubicBezTo>
                    <a:pt x="3403" y="1419"/>
                    <a:pt x="4160" y="663"/>
                    <a:pt x="5105" y="663"/>
                  </a:cubicBezTo>
                  <a:lnTo>
                    <a:pt x="7436" y="663"/>
                  </a:lnTo>
                  <a:cubicBezTo>
                    <a:pt x="7279" y="253"/>
                    <a:pt x="6932" y="1"/>
                    <a:pt x="649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04" name="Google Shape;9504;p97"/>
            <p:cNvSpPr/>
            <p:nvPr/>
          </p:nvSpPr>
          <p:spPr>
            <a:xfrm>
              <a:off x="-2309075" y="3992050"/>
              <a:ext cx="292250" cy="257575"/>
            </a:xfrm>
            <a:custGeom>
              <a:avLst/>
              <a:gdLst/>
              <a:ahLst/>
              <a:cxnLst/>
              <a:rect l="l" t="t" r="r" b="b"/>
              <a:pathLst>
                <a:path w="11690" h="10303" extrusionOk="0">
                  <a:moveTo>
                    <a:pt x="5042" y="1"/>
                  </a:moveTo>
                  <a:cubicBezTo>
                    <a:pt x="4506" y="1"/>
                    <a:pt x="4034" y="473"/>
                    <a:pt x="4034" y="1040"/>
                  </a:cubicBezTo>
                  <a:lnTo>
                    <a:pt x="4034" y="2395"/>
                  </a:lnTo>
                  <a:cubicBezTo>
                    <a:pt x="4034" y="2962"/>
                    <a:pt x="4506" y="3435"/>
                    <a:pt x="5042" y="3435"/>
                  </a:cubicBezTo>
                  <a:lnTo>
                    <a:pt x="6964" y="3435"/>
                  </a:lnTo>
                  <a:lnTo>
                    <a:pt x="7814" y="4254"/>
                  </a:lnTo>
                  <a:cubicBezTo>
                    <a:pt x="7216" y="4537"/>
                    <a:pt x="6775" y="5136"/>
                    <a:pt x="6775" y="5829"/>
                  </a:cubicBezTo>
                  <a:cubicBezTo>
                    <a:pt x="6775" y="6270"/>
                    <a:pt x="6932" y="6680"/>
                    <a:pt x="7216" y="6932"/>
                  </a:cubicBezTo>
                  <a:cubicBezTo>
                    <a:pt x="6585" y="7089"/>
                    <a:pt x="6081" y="7499"/>
                    <a:pt x="5766" y="8034"/>
                  </a:cubicBezTo>
                  <a:cubicBezTo>
                    <a:pt x="5451" y="7499"/>
                    <a:pt x="4916" y="7089"/>
                    <a:pt x="4286" y="6932"/>
                  </a:cubicBezTo>
                  <a:cubicBezTo>
                    <a:pt x="4569" y="6617"/>
                    <a:pt x="4727" y="6270"/>
                    <a:pt x="4727" y="5829"/>
                  </a:cubicBezTo>
                  <a:cubicBezTo>
                    <a:pt x="4727" y="4884"/>
                    <a:pt x="3971" y="4159"/>
                    <a:pt x="3025" y="4159"/>
                  </a:cubicBezTo>
                  <a:cubicBezTo>
                    <a:pt x="2080" y="4159"/>
                    <a:pt x="1356" y="4884"/>
                    <a:pt x="1356" y="5829"/>
                  </a:cubicBezTo>
                  <a:cubicBezTo>
                    <a:pt x="1356" y="6270"/>
                    <a:pt x="1513" y="6680"/>
                    <a:pt x="1765" y="6932"/>
                  </a:cubicBezTo>
                  <a:cubicBezTo>
                    <a:pt x="757" y="7215"/>
                    <a:pt x="1" y="8129"/>
                    <a:pt x="1" y="9263"/>
                  </a:cubicBezTo>
                  <a:lnTo>
                    <a:pt x="1" y="9925"/>
                  </a:lnTo>
                  <a:cubicBezTo>
                    <a:pt x="1" y="10145"/>
                    <a:pt x="158" y="10303"/>
                    <a:pt x="348" y="10303"/>
                  </a:cubicBezTo>
                  <a:lnTo>
                    <a:pt x="11343" y="10303"/>
                  </a:lnTo>
                  <a:cubicBezTo>
                    <a:pt x="11532" y="10303"/>
                    <a:pt x="11689" y="10145"/>
                    <a:pt x="11689" y="9925"/>
                  </a:cubicBezTo>
                  <a:lnTo>
                    <a:pt x="11689" y="9263"/>
                  </a:lnTo>
                  <a:cubicBezTo>
                    <a:pt x="11689" y="8160"/>
                    <a:pt x="10965" y="7215"/>
                    <a:pt x="9925" y="6932"/>
                  </a:cubicBezTo>
                  <a:cubicBezTo>
                    <a:pt x="10209" y="6617"/>
                    <a:pt x="10366" y="6270"/>
                    <a:pt x="10366" y="5829"/>
                  </a:cubicBezTo>
                  <a:cubicBezTo>
                    <a:pt x="10366" y="5010"/>
                    <a:pt x="9767" y="4317"/>
                    <a:pt x="8980" y="4159"/>
                  </a:cubicBezTo>
                  <a:lnTo>
                    <a:pt x="8980" y="3435"/>
                  </a:lnTo>
                  <a:lnTo>
                    <a:pt x="10555" y="3435"/>
                  </a:lnTo>
                  <a:cubicBezTo>
                    <a:pt x="11122" y="3435"/>
                    <a:pt x="11595" y="2962"/>
                    <a:pt x="11595" y="2395"/>
                  </a:cubicBezTo>
                  <a:lnTo>
                    <a:pt x="11595" y="1040"/>
                  </a:lnTo>
                  <a:cubicBezTo>
                    <a:pt x="11595" y="473"/>
                    <a:pt x="11122" y="1"/>
                    <a:pt x="1055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505" name="Google Shape;9505;p97"/>
          <p:cNvGrpSpPr/>
          <p:nvPr/>
        </p:nvGrpSpPr>
        <p:grpSpPr>
          <a:xfrm>
            <a:off x="6270138" y="4411280"/>
            <a:ext cx="565545" cy="559545"/>
            <a:chOff x="-1182750" y="3962900"/>
            <a:chExt cx="294575" cy="291450"/>
          </a:xfrm>
        </p:grpSpPr>
        <p:sp>
          <p:nvSpPr>
            <p:cNvPr id="9506" name="Google Shape;9506;p97"/>
            <p:cNvSpPr/>
            <p:nvPr/>
          </p:nvSpPr>
          <p:spPr>
            <a:xfrm>
              <a:off x="-1078000" y="4030650"/>
              <a:ext cx="17350" cy="17350"/>
            </a:xfrm>
            <a:custGeom>
              <a:avLst/>
              <a:gdLst/>
              <a:ahLst/>
              <a:cxnLst/>
              <a:rect l="l" t="t" r="r" b="b"/>
              <a:pathLst>
                <a:path w="694" h="694" extrusionOk="0">
                  <a:moveTo>
                    <a:pt x="347" y="0"/>
                  </a:moveTo>
                  <a:cubicBezTo>
                    <a:pt x="158" y="0"/>
                    <a:pt x="0" y="158"/>
                    <a:pt x="0" y="347"/>
                  </a:cubicBezTo>
                  <a:cubicBezTo>
                    <a:pt x="0" y="536"/>
                    <a:pt x="158" y="694"/>
                    <a:pt x="347" y="694"/>
                  </a:cubicBezTo>
                  <a:cubicBezTo>
                    <a:pt x="536" y="694"/>
                    <a:pt x="693" y="536"/>
                    <a:pt x="693" y="347"/>
                  </a:cubicBezTo>
                  <a:cubicBezTo>
                    <a:pt x="693" y="158"/>
                    <a:pt x="536" y="0"/>
                    <a:pt x="34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07" name="Google Shape;9507;p97"/>
            <p:cNvSpPr/>
            <p:nvPr/>
          </p:nvSpPr>
          <p:spPr>
            <a:xfrm>
              <a:off x="-1129200" y="4099950"/>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08" name="Google Shape;9508;p97"/>
            <p:cNvSpPr/>
            <p:nvPr/>
          </p:nvSpPr>
          <p:spPr>
            <a:xfrm>
              <a:off x="-1009475" y="4081850"/>
              <a:ext cx="18125" cy="17350"/>
            </a:xfrm>
            <a:custGeom>
              <a:avLst/>
              <a:gdLst/>
              <a:ahLst/>
              <a:cxnLst/>
              <a:rect l="l" t="t" r="r" b="b"/>
              <a:pathLst>
                <a:path w="725" h="694" extrusionOk="0">
                  <a:moveTo>
                    <a:pt x="347" y="0"/>
                  </a:moveTo>
                  <a:cubicBezTo>
                    <a:pt x="158" y="0"/>
                    <a:pt x="0" y="158"/>
                    <a:pt x="0" y="347"/>
                  </a:cubicBezTo>
                  <a:cubicBezTo>
                    <a:pt x="0" y="536"/>
                    <a:pt x="158" y="693"/>
                    <a:pt x="347" y="693"/>
                  </a:cubicBezTo>
                  <a:cubicBezTo>
                    <a:pt x="567" y="693"/>
                    <a:pt x="725" y="536"/>
                    <a:pt x="725" y="347"/>
                  </a:cubicBezTo>
                  <a:cubicBezTo>
                    <a:pt x="725" y="158"/>
                    <a:pt x="567" y="0"/>
                    <a:pt x="34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09" name="Google Shape;9509;p97"/>
            <p:cNvSpPr/>
            <p:nvPr/>
          </p:nvSpPr>
          <p:spPr>
            <a:xfrm>
              <a:off x="-1182750" y="4168475"/>
              <a:ext cx="292225" cy="34675"/>
            </a:xfrm>
            <a:custGeom>
              <a:avLst/>
              <a:gdLst/>
              <a:ahLst/>
              <a:cxnLst/>
              <a:rect l="l" t="t" r="r" b="b"/>
              <a:pathLst>
                <a:path w="11689" h="1387" extrusionOk="0">
                  <a:moveTo>
                    <a:pt x="0" y="1"/>
                  </a:moveTo>
                  <a:lnTo>
                    <a:pt x="0" y="347"/>
                  </a:lnTo>
                  <a:lnTo>
                    <a:pt x="63" y="347"/>
                  </a:lnTo>
                  <a:cubicBezTo>
                    <a:pt x="63" y="914"/>
                    <a:pt x="504" y="1387"/>
                    <a:pt x="1071" y="1387"/>
                  </a:cubicBezTo>
                  <a:lnTo>
                    <a:pt x="10680" y="1387"/>
                  </a:lnTo>
                  <a:cubicBezTo>
                    <a:pt x="11247" y="1387"/>
                    <a:pt x="11688" y="914"/>
                    <a:pt x="11688" y="347"/>
                  </a:cubicBezTo>
                  <a:lnTo>
                    <a:pt x="11688"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10" name="Google Shape;9510;p97"/>
            <p:cNvSpPr/>
            <p:nvPr/>
          </p:nvSpPr>
          <p:spPr>
            <a:xfrm>
              <a:off x="-1117400" y="4220475"/>
              <a:ext cx="161500" cy="33875"/>
            </a:xfrm>
            <a:custGeom>
              <a:avLst/>
              <a:gdLst/>
              <a:ahLst/>
              <a:cxnLst/>
              <a:rect l="l" t="t" r="r" b="b"/>
              <a:pathLst>
                <a:path w="6460" h="1355" extrusionOk="0">
                  <a:moveTo>
                    <a:pt x="1513" y="0"/>
                  </a:moveTo>
                  <a:lnTo>
                    <a:pt x="1356" y="693"/>
                  </a:lnTo>
                  <a:lnTo>
                    <a:pt x="474" y="693"/>
                  </a:lnTo>
                  <a:cubicBezTo>
                    <a:pt x="32" y="693"/>
                    <a:pt x="1" y="1355"/>
                    <a:pt x="474" y="1355"/>
                  </a:cubicBezTo>
                  <a:lnTo>
                    <a:pt x="5924" y="1355"/>
                  </a:lnTo>
                  <a:cubicBezTo>
                    <a:pt x="6459" y="1355"/>
                    <a:pt x="6459" y="693"/>
                    <a:pt x="5987" y="693"/>
                  </a:cubicBezTo>
                  <a:lnTo>
                    <a:pt x="5073" y="693"/>
                  </a:lnTo>
                  <a:lnTo>
                    <a:pt x="4916"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11" name="Google Shape;9511;p97"/>
            <p:cNvSpPr/>
            <p:nvPr/>
          </p:nvSpPr>
          <p:spPr>
            <a:xfrm>
              <a:off x="-958300" y="4014100"/>
              <a:ext cx="18150" cy="17350"/>
            </a:xfrm>
            <a:custGeom>
              <a:avLst/>
              <a:gdLst/>
              <a:ahLst/>
              <a:cxnLst/>
              <a:rect l="l" t="t" r="r" b="b"/>
              <a:pathLst>
                <a:path w="726" h="694" extrusionOk="0">
                  <a:moveTo>
                    <a:pt x="348" y="1"/>
                  </a:moveTo>
                  <a:cubicBezTo>
                    <a:pt x="158" y="1"/>
                    <a:pt x="1" y="158"/>
                    <a:pt x="1" y="347"/>
                  </a:cubicBezTo>
                  <a:cubicBezTo>
                    <a:pt x="1" y="536"/>
                    <a:pt x="158" y="694"/>
                    <a:pt x="348" y="694"/>
                  </a:cubicBezTo>
                  <a:cubicBezTo>
                    <a:pt x="568" y="694"/>
                    <a:pt x="726" y="536"/>
                    <a:pt x="726" y="347"/>
                  </a:cubicBezTo>
                  <a:cubicBezTo>
                    <a:pt x="726" y="158"/>
                    <a:pt x="568" y="1"/>
                    <a:pt x="348"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12" name="Google Shape;9512;p97"/>
            <p:cNvSpPr/>
            <p:nvPr/>
          </p:nvSpPr>
          <p:spPr>
            <a:xfrm>
              <a:off x="-1180400" y="3962900"/>
              <a:ext cx="292225" cy="188275"/>
            </a:xfrm>
            <a:custGeom>
              <a:avLst/>
              <a:gdLst/>
              <a:ahLst/>
              <a:cxnLst/>
              <a:rect l="l" t="t" r="r" b="b"/>
              <a:pathLst>
                <a:path w="11689" h="7531" extrusionOk="0">
                  <a:moveTo>
                    <a:pt x="9232" y="1324"/>
                  </a:moveTo>
                  <a:cubicBezTo>
                    <a:pt x="9799" y="1324"/>
                    <a:pt x="10271" y="1797"/>
                    <a:pt x="10271" y="2364"/>
                  </a:cubicBezTo>
                  <a:cubicBezTo>
                    <a:pt x="10271" y="2922"/>
                    <a:pt x="9822" y="3391"/>
                    <a:pt x="9247" y="3391"/>
                  </a:cubicBezTo>
                  <a:cubicBezTo>
                    <a:pt x="9140" y="3391"/>
                    <a:pt x="9029" y="3375"/>
                    <a:pt x="8916" y="3341"/>
                  </a:cubicBezTo>
                  <a:lnTo>
                    <a:pt x="8034" y="4538"/>
                  </a:lnTo>
                  <a:cubicBezTo>
                    <a:pt x="8507" y="5199"/>
                    <a:pt x="7971" y="6144"/>
                    <a:pt x="7152" y="6144"/>
                  </a:cubicBezTo>
                  <a:cubicBezTo>
                    <a:pt x="6491" y="6144"/>
                    <a:pt x="5987" y="5514"/>
                    <a:pt x="6176" y="4790"/>
                  </a:cubicBezTo>
                  <a:lnTo>
                    <a:pt x="4978" y="3908"/>
                  </a:lnTo>
                  <a:cubicBezTo>
                    <a:pt x="4839" y="4007"/>
                    <a:pt x="4661" y="4069"/>
                    <a:pt x="4470" y="4069"/>
                  </a:cubicBezTo>
                  <a:cubicBezTo>
                    <a:pt x="4359" y="4069"/>
                    <a:pt x="4243" y="4048"/>
                    <a:pt x="4128" y="4002"/>
                  </a:cubicBezTo>
                  <a:lnTo>
                    <a:pt x="3214" y="5199"/>
                  </a:lnTo>
                  <a:cubicBezTo>
                    <a:pt x="3340" y="5357"/>
                    <a:pt x="3372" y="5546"/>
                    <a:pt x="3372" y="5735"/>
                  </a:cubicBezTo>
                  <a:cubicBezTo>
                    <a:pt x="3372" y="6302"/>
                    <a:pt x="2899" y="6775"/>
                    <a:pt x="2363" y="6775"/>
                  </a:cubicBezTo>
                  <a:cubicBezTo>
                    <a:pt x="1796" y="6775"/>
                    <a:pt x="1324" y="6302"/>
                    <a:pt x="1324" y="5735"/>
                  </a:cubicBezTo>
                  <a:cubicBezTo>
                    <a:pt x="1324" y="5199"/>
                    <a:pt x="1796" y="4727"/>
                    <a:pt x="2363" y="4727"/>
                  </a:cubicBezTo>
                  <a:cubicBezTo>
                    <a:pt x="2489" y="4727"/>
                    <a:pt x="2552" y="4758"/>
                    <a:pt x="2678" y="4758"/>
                  </a:cubicBezTo>
                  <a:lnTo>
                    <a:pt x="3592" y="3593"/>
                  </a:lnTo>
                  <a:cubicBezTo>
                    <a:pt x="3120" y="2899"/>
                    <a:pt x="3624" y="1954"/>
                    <a:pt x="4443" y="1954"/>
                  </a:cubicBezTo>
                  <a:cubicBezTo>
                    <a:pt x="5104" y="1954"/>
                    <a:pt x="5640" y="2584"/>
                    <a:pt x="5419" y="3309"/>
                  </a:cubicBezTo>
                  <a:lnTo>
                    <a:pt x="6617" y="4223"/>
                  </a:lnTo>
                  <a:cubicBezTo>
                    <a:pt x="6766" y="4116"/>
                    <a:pt x="6959" y="4038"/>
                    <a:pt x="7165" y="4038"/>
                  </a:cubicBezTo>
                  <a:cubicBezTo>
                    <a:pt x="7264" y="4038"/>
                    <a:pt x="7365" y="4056"/>
                    <a:pt x="7467" y="4097"/>
                  </a:cubicBezTo>
                  <a:lnTo>
                    <a:pt x="8381" y="2899"/>
                  </a:lnTo>
                  <a:cubicBezTo>
                    <a:pt x="8255" y="2742"/>
                    <a:pt x="8223" y="2553"/>
                    <a:pt x="8223" y="2364"/>
                  </a:cubicBezTo>
                  <a:cubicBezTo>
                    <a:pt x="8223" y="1797"/>
                    <a:pt x="8696" y="1324"/>
                    <a:pt x="9232" y="1324"/>
                  </a:cubicBezTo>
                  <a:close/>
                  <a:moveTo>
                    <a:pt x="1009" y="1"/>
                  </a:moveTo>
                  <a:cubicBezTo>
                    <a:pt x="473" y="1"/>
                    <a:pt x="1" y="474"/>
                    <a:pt x="1" y="1009"/>
                  </a:cubicBezTo>
                  <a:lnTo>
                    <a:pt x="1" y="7531"/>
                  </a:lnTo>
                  <a:lnTo>
                    <a:pt x="11689" y="7531"/>
                  </a:lnTo>
                  <a:lnTo>
                    <a:pt x="11689" y="1009"/>
                  </a:lnTo>
                  <a:cubicBezTo>
                    <a:pt x="11657" y="411"/>
                    <a:pt x="11185" y="1"/>
                    <a:pt x="10618"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513" name="Google Shape;9513;p97"/>
          <p:cNvGrpSpPr/>
          <p:nvPr/>
        </p:nvGrpSpPr>
        <p:grpSpPr>
          <a:xfrm>
            <a:off x="3274320" y="2252298"/>
            <a:ext cx="565593" cy="559545"/>
            <a:chOff x="-5611575" y="3272950"/>
            <a:chExt cx="294600" cy="291450"/>
          </a:xfrm>
        </p:grpSpPr>
        <p:sp>
          <p:nvSpPr>
            <p:cNvPr id="9514" name="Google Shape;9514;p97"/>
            <p:cNvSpPr/>
            <p:nvPr/>
          </p:nvSpPr>
          <p:spPr>
            <a:xfrm>
              <a:off x="-5594250" y="3273750"/>
              <a:ext cx="85875" cy="84300"/>
            </a:xfrm>
            <a:custGeom>
              <a:avLst/>
              <a:gdLst/>
              <a:ahLst/>
              <a:cxnLst/>
              <a:rect l="l" t="t" r="r" b="b"/>
              <a:pathLst>
                <a:path w="3435" h="3372" extrusionOk="0">
                  <a:moveTo>
                    <a:pt x="1734" y="0"/>
                  </a:moveTo>
                  <a:cubicBezTo>
                    <a:pt x="788" y="0"/>
                    <a:pt x="32" y="756"/>
                    <a:pt x="32" y="1702"/>
                  </a:cubicBezTo>
                  <a:cubicBezTo>
                    <a:pt x="1" y="2678"/>
                    <a:pt x="820" y="3371"/>
                    <a:pt x="1702" y="3371"/>
                  </a:cubicBezTo>
                  <a:cubicBezTo>
                    <a:pt x="2269" y="3371"/>
                    <a:pt x="2899" y="3025"/>
                    <a:pt x="3214" y="2426"/>
                  </a:cubicBezTo>
                  <a:cubicBezTo>
                    <a:pt x="3340" y="2206"/>
                    <a:pt x="3435" y="1922"/>
                    <a:pt x="3435" y="1702"/>
                  </a:cubicBezTo>
                  <a:cubicBezTo>
                    <a:pt x="3435" y="756"/>
                    <a:pt x="2679" y="0"/>
                    <a:pt x="1734"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15" name="Google Shape;9515;p97"/>
            <p:cNvSpPr/>
            <p:nvPr/>
          </p:nvSpPr>
          <p:spPr>
            <a:xfrm>
              <a:off x="-5457200" y="3324950"/>
              <a:ext cx="67775" cy="67750"/>
            </a:xfrm>
            <a:custGeom>
              <a:avLst/>
              <a:gdLst/>
              <a:ahLst/>
              <a:cxnLst/>
              <a:rect l="l" t="t" r="r" b="b"/>
              <a:pathLst>
                <a:path w="2711" h="2710" extrusionOk="0">
                  <a:moveTo>
                    <a:pt x="1009" y="0"/>
                  </a:moveTo>
                  <a:cubicBezTo>
                    <a:pt x="410" y="158"/>
                    <a:pt x="1" y="662"/>
                    <a:pt x="1" y="1323"/>
                  </a:cubicBezTo>
                  <a:cubicBezTo>
                    <a:pt x="1" y="2079"/>
                    <a:pt x="631" y="2710"/>
                    <a:pt x="1355" y="2710"/>
                  </a:cubicBezTo>
                  <a:cubicBezTo>
                    <a:pt x="1985" y="2710"/>
                    <a:pt x="2553" y="2268"/>
                    <a:pt x="2710" y="1701"/>
                  </a:cubicBezTo>
                  <a:lnTo>
                    <a:pt x="1355" y="1701"/>
                  </a:lnTo>
                  <a:cubicBezTo>
                    <a:pt x="1166" y="1701"/>
                    <a:pt x="1009" y="1544"/>
                    <a:pt x="1009" y="1323"/>
                  </a:cubicBezTo>
                  <a:lnTo>
                    <a:pt x="1009"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16" name="Google Shape;9516;p97"/>
            <p:cNvSpPr/>
            <p:nvPr/>
          </p:nvSpPr>
          <p:spPr>
            <a:xfrm>
              <a:off x="-5415450" y="3325725"/>
              <a:ext cx="25225" cy="24450"/>
            </a:xfrm>
            <a:custGeom>
              <a:avLst/>
              <a:gdLst/>
              <a:ahLst/>
              <a:cxnLst/>
              <a:rect l="l" t="t" r="r" b="b"/>
              <a:pathLst>
                <a:path w="1009" h="978" extrusionOk="0">
                  <a:moveTo>
                    <a:pt x="0" y="1"/>
                  </a:moveTo>
                  <a:lnTo>
                    <a:pt x="0" y="977"/>
                  </a:lnTo>
                  <a:lnTo>
                    <a:pt x="1009" y="977"/>
                  </a:lnTo>
                  <a:cubicBezTo>
                    <a:pt x="883" y="473"/>
                    <a:pt x="473" y="127"/>
                    <a:pt x="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17" name="Google Shape;9517;p97"/>
            <p:cNvSpPr/>
            <p:nvPr/>
          </p:nvSpPr>
          <p:spPr>
            <a:xfrm>
              <a:off x="-5611575" y="3359600"/>
              <a:ext cx="118950" cy="204800"/>
            </a:xfrm>
            <a:custGeom>
              <a:avLst/>
              <a:gdLst/>
              <a:ahLst/>
              <a:cxnLst/>
              <a:rect l="l" t="t" r="r" b="b"/>
              <a:pathLst>
                <a:path w="4758" h="8192" extrusionOk="0">
                  <a:moveTo>
                    <a:pt x="694" y="0"/>
                  </a:moveTo>
                  <a:cubicBezTo>
                    <a:pt x="253" y="410"/>
                    <a:pt x="1" y="1008"/>
                    <a:pt x="1" y="1670"/>
                  </a:cubicBezTo>
                  <a:lnTo>
                    <a:pt x="1" y="3718"/>
                  </a:lnTo>
                  <a:cubicBezTo>
                    <a:pt x="1" y="4159"/>
                    <a:pt x="253" y="4569"/>
                    <a:pt x="662" y="4726"/>
                  </a:cubicBezTo>
                  <a:lnTo>
                    <a:pt x="662" y="7152"/>
                  </a:lnTo>
                  <a:cubicBezTo>
                    <a:pt x="662" y="7687"/>
                    <a:pt x="1135" y="8192"/>
                    <a:pt x="1670" y="8192"/>
                  </a:cubicBezTo>
                  <a:lnTo>
                    <a:pt x="3057" y="8192"/>
                  </a:lnTo>
                  <a:cubicBezTo>
                    <a:pt x="3624" y="8192"/>
                    <a:pt x="4096" y="7719"/>
                    <a:pt x="4096" y="7152"/>
                  </a:cubicBezTo>
                  <a:lnTo>
                    <a:pt x="4096" y="4726"/>
                  </a:lnTo>
                  <a:cubicBezTo>
                    <a:pt x="4474" y="4569"/>
                    <a:pt x="4758" y="4190"/>
                    <a:pt x="4758" y="3718"/>
                  </a:cubicBezTo>
                  <a:lnTo>
                    <a:pt x="4758" y="1670"/>
                  </a:lnTo>
                  <a:cubicBezTo>
                    <a:pt x="4758" y="1008"/>
                    <a:pt x="4474" y="410"/>
                    <a:pt x="4033" y="0"/>
                  </a:cubicBezTo>
                  <a:cubicBezTo>
                    <a:pt x="3718" y="347"/>
                    <a:pt x="3246" y="567"/>
                    <a:pt x="2742" y="662"/>
                  </a:cubicBezTo>
                  <a:lnTo>
                    <a:pt x="2742" y="2395"/>
                  </a:lnTo>
                  <a:cubicBezTo>
                    <a:pt x="2742" y="2584"/>
                    <a:pt x="2584" y="2741"/>
                    <a:pt x="2395" y="2741"/>
                  </a:cubicBezTo>
                  <a:cubicBezTo>
                    <a:pt x="2175" y="2741"/>
                    <a:pt x="2017" y="2584"/>
                    <a:pt x="2017" y="2395"/>
                  </a:cubicBezTo>
                  <a:lnTo>
                    <a:pt x="2017" y="662"/>
                  </a:lnTo>
                  <a:cubicBezTo>
                    <a:pt x="1513" y="567"/>
                    <a:pt x="1040" y="347"/>
                    <a:pt x="694"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18" name="Google Shape;9518;p97"/>
            <p:cNvSpPr/>
            <p:nvPr/>
          </p:nvSpPr>
          <p:spPr>
            <a:xfrm>
              <a:off x="-5510750" y="3272950"/>
              <a:ext cx="193775" cy="187475"/>
            </a:xfrm>
            <a:custGeom>
              <a:avLst/>
              <a:gdLst/>
              <a:ahLst/>
              <a:cxnLst/>
              <a:rect l="l" t="t" r="r" b="b"/>
              <a:pathLst>
                <a:path w="7751" h="7499" extrusionOk="0">
                  <a:moveTo>
                    <a:pt x="3497" y="1355"/>
                  </a:moveTo>
                  <a:cubicBezTo>
                    <a:pt x="4663" y="1355"/>
                    <a:pt x="5577" y="2269"/>
                    <a:pt x="5577" y="3403"/>
                  </a:cubicBezTo>
                  <a:cubicBezTo>
                    <a:pt x="5577" y="4569"/>
                    <a:pt x="4600" y="5451"/>
                    <a:pt x="3497" y="5451"/>
                  </a:cubicBezTo>
                  <a:cubicBezTo>
                    <a:pt x="2363" y="5451"/>
                    <a:pt x="1450" y="4569"/>
                    <a:pt x="1450" y="3403"/>
                  </a:cubicBezTo>
                  <a:cubicBezTo>
                    <a:pt x="1450" y="2269"/>
                    <a:pt x="2363" y="1355"/>
                    <a:pt x="3497" y="1355"/>
                  </a:cubicBezTo>
                  <a:close/>
                  <a:moveTo>
                    <a:pt x="0" y="1"/>
                  </a:moveTo>
                  <a:cubicBezTo>
                    <a:pt x="441" y="410"/>
                    <a:pt x="725" y="1009"/>
                    <a:pt x="725" y="1671"/>
                  </a:cubicBezTo>
                  <a:cubicBezTo>
                    <a:pt x="725" y="2112"/>
                    <a:pt x="599" y="2521"/>
                    <a:pt x="410" y="2868"/>
                  </a:cubicBezTo>
                  <a:cubicBezTo>
                    <a:pt x="1040" y="3403"/>
                    <a:pt x="1387" y="4191"/>
                    <a:pt x="1387" y="5105"/>
                  </a:cubicBezTo>
                  <a:lnTo>
                    <a:pt x="1387" y="7152"/>
                  </a:lnTo>
                  <a:cubicBezTo>
                    <a:pt x="1387" y="7278"/>
                    <a:pt x="1387" y="7404"/>
                    <a:pt x="1355" y="7499"/>
                  </a:cubicBezTo>
                  <a:lnTo>
                    <a:pt x="5829" y="7499"/>
                  </a:lnTo>
                  <a:cubicBezTo>
                    <a:pt x="6396" y="7499"/>
                    <a:pt x="6900" y="7026"/>
                    <a:pt x="6900" y="6491"/>
                  </a:cubicBezTo>
                  <a:lnTo>
                    <a:pt x="6900" y="694"/>
                  </a:lnTo>
                  <a:lnTo>
                    <a:pt x="7246" y="694"/>
                  </a:lnTo>
                  <a:cubicBezTo>
                    <a:pt x="7751" y="694"/>
                    <a:pt x="7751" y="1"/>
                    <a:pt x="7278"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519" name="Google Shape;9519;p97"/>
          <p:cNvGrpSpPr/>
          <p:nvPr/>
        </p:nvGrpSpPr>
        <p:grpSpPr>
          <a:xfrm>
            <a:off x="3274320" y="2941028"/>
            <a:ext cx="565593" cy="558009"/>
            <a:chOff x="-5613150" y="3632900"/>
            <a:chExt cx="294600" cy="290650"/>
          </a:xfrm>
        </p:grpSpPr>
        <p:sp>
          <p:nvSpPr>
            <p:cNvPr id="9520" name="Google Shape;9520;p97"/>
            <p:cNvSpPr/>
            <p:nvPr/>
          </p:nvSpPr>
          <p:spPr>
            <a:xfrm>
              <a:off x="-5440825" y="3708275"/>
              <a:ext cx="49550" cy="41450"/>
            </a:xfrm>
            <a:custGeom>
              <a:avLst/>
              <a:gdLst/>
              <a:ahLst/>
              <a:cxnLst/>
              <a:rect l="l" t="t" r="r" b="b"/>
              <a:pathLst>
                <a:path w="1982" h="1658" extrusionOk="0">
                  <a:moveTo>
                    <a:pt x="522" y="1"/>
                  </a:moveTo>
                  <a:cubicBezTo>
                    <a:pt x="249" y="1"/>
                    <a:pt x="1" y="335"/>
                    <a:pt x="291" y="577"/>
                  </a:cubicBezTo>
                  <a:lnTo>
                    <a:pt x="1267" y="1554"/>
                  </a:lnTo>
                  <a:cubicBezTo>
                    <a:pt x="1341" y="1627"/>
                    <a:pt x="1422" y="1658"/>
                    <a:pt x="1501" y="1658"/>
                  </a:cubicBezTo>
                  <a:cubicBezTo>
                    <a:pt x="1760" y="1658"/>
                    <a:pt x="1982" y="1323"/>
                    <a:pt x="1740" y="1081"/>
                  </a:cubicBezTo>
                  <a:lnTo>
                    <a:pt x="763" y="104"/>
                  </a:lnTo>
                  <a:cubicBezTo>
                    <a:pt x="690" y="31"/>
                    <a:pt x="605" y="1"/>
                    <a:pt x="522"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21" name="Google Shape;9521;p97"/>
            <p:cNvSpPr/>
            <p:nvPr/>
          </p:nvSpPr>
          <p:spPr>
            <a:xfrm>
              <a:off x="-5613150" y="3632900"/>
              <a:ext cx="294600" cy="290650"/>
            </a:xfrm>
            <a:custGeom>
              <a:avLst/>
              <a:gdLst/>
              <a:ahLst/>
              <a:cxnLst/>
              <a:rect l="l" t="t" r="r" b="b"/>
              <a:pathLst>
                <a:path w="11784" h="11626" extrusionOk="0">
                  <a:moveTo>
                    <a:pt x="7444" y="2281"/>
                  </a:moveTo>
                  <a:cubicBezTo>
                    <a:pt x="7676" y="2281"/>
                    <a:pt x="7915" y="2370"/>
                    <a:pt x="8129" y="2584"/>
                  </a:cubicBezTo>
                  <a:lnTo>
                    <a:pt x="9106" y="3592"/>
                  </a:lnTo>
                  <a:cubicBezTo>
                    <a:pt x="9736" y="4254"/>
                    <a:pt x="9263" y="5356"/>
                    <a:pt x="8349" y="5356"/>
                  </a:cubicBezTo>
                  <a:cubicBezTo>
                    <a:pt x="8066" y="5356"/>
                    <a:pt x="7814" y="5230"/>
                    <a:pt x="7656" y="5041"/>
                  </a:cubicBezTo>
                  <a:lnTo>
                    <a:pt x="6648" y="4065"/>
                  </a:lnTo>
                  <a:cubicBezTo>
                    <a:pt x="5941" y="3333"/>
                    <a:pt x="6649" y="2281"/>
                    <a:pt x="7444" y="2281"/>
                  </a:cubicBezTo>
                  <a:close/>
                  <a:moveTo>
                    <a:pt x="5495" y="3992"/>
                  </a:moveTo>
                  <a:cubicBezTo>
                    <a:pt x="5754" y="3992"/>
                    <a:pt x="5976" y="4327"/>
                    <a:pt x="5735" y="4569"/>
                  </a:cubicBezTo>
                  <a:lnTo>
                    <a:pt x="5262" y="5041"/>
                  </a:lnTo>
                  <a:cubicBezTo>
                    <a:pt x="4978" y="5325"/>
                    <a:pt x="5262" y="5514"/>
                    <a:pt x="5483" y="5734"/>
                  </a:cubicBezTo>
                  <a:lnTo>
                    <a:pt x="6207" y="5041"/>
                  </a:lnTo>
                  <a:cubicBezTo>
                    <a:pt x="6280" y="4968"/>
                    <a:pt x="6362" y="4937"/>
                    <a:pt x="6440" y="4937"/>
                  </a:cubicBezTo>
                  <a:cubicBezTo>
                    <a:pt x="6699" y="4937"/>
                    <a:pt x="6922" y="5272"/>
                    <a:pt x="6680" y="5514"/>
                  </a:cubicBezTo>
                  <a:lnTo>
                    <a:pt x="5955" y="6207"/>
                  </a:lnTo>
                  <a:cubicBezTo>
                    <a:pt x="6132" y="6384"/>
                    <a:pt x="6294" y="6577"/>
                    <a:pt x="6462" y="6577"/>
                  </a:cubicBezTo>
                  <a:cubicBezTo>
                    <a:pt x="6533" y="6577"/>
                    <a:pt x="6605" y="6543"/>
                    <a:pt x="6680" y="6459"/>
                  </a:cubicBezTo>
                  <a:lnTo>
                    <a:pt x="7152" y="5986"/>
                  </a:lnTo>
                  <a:cubicBezTo>
                    <a:pt x="7213" y="5926"/>
                    <a:pt x="7285" y="5900"/>
                    <a:pt x="7358" y="5900"/>
                  </a:cubicBezTo>
                  <a:cubicBezTo>
                    <a:pt x="7626" y="5900"/>
                    <a:pt x="7904" y="6250"/>
                    <a:pt x="7656" y="6522"/>
                  </a:cubicBezTo>
                  <a:lnTo>
                    <a:pt x="7184" y="6995"/>
                  </a:lnTo>
                  <a:cubicBezTo>
                    <a:pt x="6963" y="7215"/>
                    <a:pt x="6743" y="7310"/>
                    <a:pt x="6459" y="7310"/>
                  </a:cubicBezTo>
                  <a:cubicBezTo>
                    <a:pt x="6176" y="7310"/>
                    <a:pt x="5924" y="7215"/>
                    <a:pt x="5766" y="6995"/>
                  </a:cubicBezTo>
                  <a:lnTo>
                    <a:pt x="4789" y="6018"/>
                  </a:lnTo>
                  <a:cubicBezTo>
                    <a:pt x="4380" y="5640"/>
                    <a:pt x="4380" y="4947"/>
                    <a:pt x="4789" y="4569"/>
                  </a:cubicBezTo>
                  <a:lnTo>
                    <a:pt x="5262" y="4096"/>
                  </a:lnTo>
                  <a:cubicBezTo>
                    <a:pt x="5335" y="4023"/>
                    <a:pt x="5417" y="3992"/>
                    <a:pt x="5495" y="3992"/>
                  </a:cubicBezTo>
                  <a:close/>
                  <a:moveTo>
                    <a:pt x="3510" y="5977"/>
                  </a:moveTo>
                  <a:cubicBezTo>
                    <a:pt x="3769" y="5977"/>
                    <a:pt x="3992" y="6312"/>
                    <a:pt x="3750" y="6553"/>
                  </a:cubicBezTo>
                  <a:lnTo>
                    <a:pt x="3277" y="7026"/>
                  </a:lnTo>
                  <a:cubicBezTo>
                    <a:pt x="3035" y="7268"/>
                    <a:pt x="3258" y="7603"/>
                    <a:pt x="3516" y="7603"/>
                  </a:cubicBezTo>
                  <a:cubicBezTo>
                    <a:pt x="3595" y="7603"/>
                    <a:pt x="3677" y="7572"/>
                    <a:pt x="3750" y="7499"/>
                  </a:cubicBezTo>
                  <a:cubicBezTo>
                    <a:pt x="3976" y="7273"/>
                    <a:pt x="4227" y="7178"/>
                    <a:pt x="4467" y="7178"/>
                  </a:cubicBezTo>
                  <a:cubicBezTo>
                    <a:pt x="5267" y="7178"/>
                    <a:pt x="5950" y="8221"/>
                    <a:pt x="5199" y="8948"/>
                  </a:cubicBezTo>
                  <a:lnTo>
                    <a:pt x="4726" y="9420"/>
                  </a:lnTo>
                  <a:cubicBezTo>
                    <a:pt x="4653" y="9494"/>
                    <a:pt x="4571" y="9524"/>
                    <a:pt x="4493" y="9524"/>
                  </a:cubicBezTo>
                  <a:cubicBezTo>
                    <a:pt x="4234" y="9524"/>
                    <a:pt x="4012" y="9190"/>
                    <a:pt x="4254" y="8948"/>
                  </a:cubicBezTo>
                  <a:lnTo>
                    <a:pt x="4726" y="8475"/>
                  </a:lnTo>
                  <a:cubicBezTo>
                    <a:pt x="4968" y="8233"/>
                    <a:pt x="4746" y="7899"/>
                    <a:pt x="4487" y="7899"/>
                  </a:cubicBezTo>
                  <a:cubicBezTo>
                    <a:pt x="4409" y="7899"/>
                    <a:pt x="4327" y="7929"/>
                    <a:pt x="4254" y="8003"/>
                  </a:cubicBezTo>
                  <a:cubicBezTo>
                    <a:pt x="4035" y="8222"/>
                    <a:pt x="3787" y="8314"/>
                    <a:pt x="3547" y="8314"/>
                  </a:cubicBezTo>
                  <a:cubicBezTo>
                    <a:pt x="2754" y="8314"/>
                    <a:pt x="2054" y="7304"/>
                    <a:pt x="2805" y="6553"/>
                  </a:cubicBezTo>
                  <a:lnTo>
                    <a:pt x="3277" y="6081"/>
                  </a:lnTo>
                  <a:cubicBezTo>
                    <a:pt x="3350" y="6008"/>
                    <a:pt x="3432" y="5977"/>
                    <a:pt x="3510" y="5977"/>
                  </a:cubicBezTo>
                  <a:close/>
                  <a:moveTo>
                    <a:pt x="11390" y="0"/>
                  </a:moveTo>
                  <a:cubicBezTo>
                    <a:pt x="11303" y="0"/>
                    <a:pt x="11216" y="32"/>
                    <a:pt x="11153" y="95"/>
                  </a:cubicBezTo>
                  <a:lnTo>
                    <a:pt x="10208" y="1009"/>
                  </a:lnTo>
                  <a:cubicBezTo>
                    <a:pt x="9893" y="820"/>
                    <a:pt x="9547" y="757"/>
                    <a:pt x="9169" y="757"/>
                  </a:cubicBezTo>
                  <a:lnTo>
                    <a:pt x="6396" y="914"/>
                  </a:lnTo>
                  <a:cubicBezTo>
                    <a:pt x="5798" y="946"/>
                    <a:pt x="5230" y="1166"/>
                    <a:pt x="4821" y="1607"/>
                  </a:cubicBezTo>
                  <a:lnTo>
                    <a:pt x="410" y="6018"/>
                  </a:lnTo>
                  <a:cubicBezTo>
                    <a:pt x="1" y="6427"/>
                    <a:pt x="1" y="7089"/>
                    <a:pt x="410" y="7467"/>
                  </a:cubicBezTo>
                  <a:lnTo>
                    <a:pt x="4254" y="11342"/>
                  </a:lnTo>
                  <a:cubicBezTo>
                    <a:pt x="4459" y="11531"/>
                    <a:pt x="4726" y="11626"/>
                    <a:pt x="4990" y="11626"/>
                  </a:cubicBezTo>
                  <a:cubicBezTo>
                    <a:pt x="5254" y="11626"/>
                    <a:pt x="5514" y="11531"/>
                    <a:pt x="5703" y="11342"/>
                  </a:cubicBezTo>
                  <a:cubicBezTo>
                    <a:pt x="9704" y="7373"/>
                    <a:pt x="8854" y="8192"/>
                    <a:pt x="9956" y="7058"/>
                  </a:cubicBezTo>
                  <a:cubicBezTo>
                    <a:pt x="10492" y="6616"/>
                    <a:pt x="10807" y="5986"/>
                    <a:pt x="10838" y="5325"/>
                  </a:cubicBezTo>
                  <a:lnTo>
                    <a:pt x="10996" y="2521"/>
                  </a:lnTo>
                  <a:cubicBezTo>
                    <a:pt x="10996" y="2174"/>
                    <a:pt x="10901" y="1765"/>
                    <a:pt x="10712" y="1481"/>
                  </a:cubicBezTo>
                  <a:lnTo>
                    <a:pt x="11689" y="568"/>
                  </a:lnTo>
                  <a:cubicBezTo>
                    <a:pt x="11784" y="442"/>
                    <a:pt x="11784" y="190"/>
                    <a:pt x="11626" y="95"/>
                  </a:cubicBezTo>
                  <a:cubicBezTo>
                    <a:pt x="11563" y="32"/>
                    <a:pt x="11476" y="0"/>
                    <a:pt x="1139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522" name="Google Shape;9522;p97"/>
          <p:cNvGrpSpPr/>
          <p:nvPr/>
        </p:nvGrpSpPr>
        <p:grpSpPr>
          <a:xfrm>
            <a:off x="9766637" y="2871448"/>
            <a:ext cx="561081" cy="697152"/>
            <a:chOff x="-2310650" y="3525775"/>
            <a:chExt cx="292250" cy="363125"/>
          </a:xfrm>
        </p:grpSpPr>
        <p:sp>
          <p:nvSpPr>
            <p:cNvPr id="9523" name="Google Shape;9523;p97"/>
            <p:cNvSpPr/>
            <p:nvPr/>
          </p:nvSpPr>
          <p:spPr>
            <a:xfrm>
              <a:off x="-2053075" y="3648650"/>
              <a:ext cx="34675" cy="233950"/>
            </a:xfrm>
            <a:custGeom>
              <a:avLst/>
              <a:gdLst/>
              <a:ahLst/>
              <a:cxnLst/>
              <a:rect l="l" t="t" r="r" b="b"/>
              <a:pathLst>
                <a:path w="1387" h="9358" extrusionOk="0">
                  <a:moveTo>
                    <a:pt x="0" y="1"/>
                  </a:moveTo>
                  <a:lnTo>
                    <a:pt x="0" y="8286"/>
                  </a:lnTo>
                  <a:cubicBezTo>
                    <a:pt x="0" y="8664"/>
                    <a:pt x="158" y="9011"/>
                    <a:pt x="441" y="9263"/>
                  </a:cubicBezTo>
                  <a:cubicBezTo>
                    <a:pt x="504" y="9326"/>
                    <a:pt x="591" y="9358"/>
                    <a:pt x="677" y="9358"/>
                  </a:cubicBezTo>
                  <a:cubicBezTo>
                    <a:pt x="764" y="9358"/>
                    <a:pt x="851" y="9326"/>
                    <a:pt x="914" y="9263"/>
                  </a:cubicBezTo>
                  <a:cubicBezTo>
                    <a:pt x="1197" y="9011"/>
                    <a:pt x="1355" y="8664"/>
                    <a:pt x="1355" y="8286"/>
                  </a:cubicBezTo>
                  <a:lnTo>
                    <a:pt x="1355" y="347"/>
                  </a:lnTo>
                  <a:lnTo>
                    <a:pt x="1386" y="347"/>
                  </a:lnTo>
                  <a:cubicBezTo>
                    <a:pt x="1386" y="158"/>
                    <a:pt x="1229" y="1"/>
                    <a:pt x="104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24" name="Google Shape;9524;p97"/>
            <p:cNvSpPr/>
            <p:nvPr/>
          </p:nvSpPr>
          <p:spPr>
            <a:xfrm>
              <a:off x="-2259450" y="3751825"/>
              <a:ext cx="51225" cy="51225"/>
            </a:xfrm>
            <a:custGeom>
              <a:avLst/>
              <a:gdLst/>
              <a:ahLst/>
              <a:cxnLst/>
              <a:rect l="l" t="t" r="r" b="b"/>
              <a:pathLst>
                <a:path w="2049" h="2049" extrusionOk="0">
                  <a:moveTo>
                    <a:pt x="1" y="1"/>
                  </a:moveTo>
                  <a:lnTo>
                    <a:pt x="1" y="2049"/>
                  </a:lnTo>
                  <a:lnTo>
                    <a:pt x="2049" y="2049"/>
                  </a:lnTo>
                  <a:lnTo>
                    <a:pt x="2049"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25" name="Google Shape;9525;p97"/>
            <p:cNvSpPr/>
            <p:nvPr/>
          </p:nvSpPr>
          <p:spPr>
            <a:xfrm>
              <a:off x="-2259450" y="3649450"/>
              <a:ext cx="137075" cy="51200"/>
            </a:xfrm>
            <a:custGeom>
              <a:avLst/>
              <a:gdLst/>
              <a:ahLst/>
              <a:cxnLst/>
              <a:rect l="l" t="t" r="r" b="b"/>
              <a:pathLst>
                <a:path w="5483" h="2048" extrusionOk="0">
                  <a:moveTo>
                    <a:pt x="1" y="0"/>
                  </a:moveTo>
                  <a:lnTo>
                    <a:pt x="1" y="2048"/>
                  </a:lnTo>
                  <a:lnTo>
                    <a:pt x="5483" y="2048"/>
                  </a:lnTo>
                  <a:lnTo>
                    <a:pt x="5483"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26" name="Google Shape;9526;p97"/>
            <p:cNvSpPr/>
            <p:nvPr/>
          </p:nvSpPr>
          <p:spPr>
            <a:xfrm>
              <a:off x="-2310650" y="3525775"/>
              <a:ext cx="252075" cy="363125"/>
            </a:xfrm>
            <a:custGeom>
              <a:avLst/>
              <a:gdLst/>
              <a:ahLst/>
              <a:cxnLst/>
              <a:rect l="l" t="t" r="r" b="b"/>
              <a:pathLst>
                <a:path w="10083" h="14525" extrusionOk="0">
                  <a:moveTo>
                    <a:pt x="7814" y="4222"/>
                  </a:moveTo>
                  <a:cubicBezTo>
                    <a:pt x="8035" y="4222"/>
                    <a:pt x="8192" y="4380"/>
                    <a:pt x="8192" y="4569"/>
                  </a:cubicBezTo>
                  <a:lnTo>
                    <a:pt x="8192" y="7310"/>
                  </a:lnTo>
                  <a:cubicBezTo>
                    <a:pt x="8192" y="7530"/>
                    <a:pt x="8035" y="7657"/>
                    <a:pt x="7814" y="7657"/>
                  </a:cubicBezTo>
                  <a:lnTo>
                    <a:pt x="1671" y="7657"/>
                  </a:lnTo>
                  <a:cubicBezTo>
                    <a:pt x="1482" y="7657"/>
                    <a:pt x="1324" y="7530"/>
                    <a:pt x="1324" y="7310"/>
                  </a:cubicBezTo>
                  <a:lnTo>
                    <a:pt x="1324" y="4569"/>
                  </a:lnTo>
                  <a:cubicBezTo>
                    <a:pt x="1324" y="4380"/>
                    <a:pt x="1482" y="4222"/>
                    <a:pt x="1671" y="4222"/>
                  </a:cubicBezTo>
                  <a:close/>
                  <a:moveTo>
                    <a:pt x="7904" y="8380"/>
                  </a:moveTo>
                  <a:cubicBezTo>
                    <a:pt x="8287" y="8380"/>
                    <a:pt x="8278" y="9043"/>
                    <a:pt x="7877" y="9043"/>
                  </a:cubicBezTo>
                  <a:lnTo>
                    <a:pt x="5829" y="9043"/>
                  </a:lnTo>
                  <a:cubicBezTo>
                    <a:pt x="5388" y="9043"/>
                    <a:pt x="5357" y="8381"/>
                    <a:pt x="5829" y="8381"/>
                  </a:cubicBezTo>
                  <a:lnTo>
                    <a:pt x="7877" y="8381"/>
                  </a:lnTo>
                  <a:cubicBezTo>
                    <a:pt x="7886" y="8380"/>
                    <a:pt x="7895" y="8380"/>
                    <a:pt x="7904" y="8380"/>
                  </a:cubicBezTo>
                  <a:close/>
                  <a:moveTo>
                    <a:pt x="7904" y="9766"/>
                  </a:moveTo>
                  <a:cubicBezTo>
                    <a:pt x="8287" y="9766"/>
                    <a:pt x="8278" y="10429"/>
                    <a:pt x="7877" y="10429"/>
                  </a:cubicBezTo>
                  <a:lnTo>
                    <a:pt x="5829" y="10429"/>
                  </a:lnTo>
                  <a:cubicBezTo>
                    <a:pt x="5388" y="10429"/>
                    <a:pt x="5357" y="9767"/>
                    <a:pt x="5829" y="9767"/>
                  </a:cubicBezTo>
                  <a:lnTo>
                    <a:pt x="7877" y="9767"/>
                  </a:lnTo>
                  <a:cubicBezTo>
                    <a:pt x="7886" y="9767"/>
                    <a:pt x="7895" y="9766"/>
                    <a:pt x="7904" y="9766"/>
                  </a:cubicBezTo>
                  <a:close/>
                  <a:moveTo>
                    <a:pt x="7877" y="11091"/>
                  </a:moveTo>
                  <a:cubicBezTo>
                    <a:pt x="8287" y="11091"/>
                    <a:pt x="8287" y="11784"/>
                    <a:pt x="7877" y="11784"/>
                  </a:cubicBezTo>
                  <a:lnTo>
                    <a:pt x="5829" y="11784"/>
                  </a:lnTo>
                  <a:cubicBezTo>
                    <a:pt x="5388" y="11784"/>
                    <a:pt x="5357" y="11091"/>
                    <a:pt x="5829" y="11091"/>
                  </a:cubicBezTo>
                  <a:close/>
                  <a:moveTo>
                    <a:pt x="4475" y="8350"/>
                  </a:moveTo>
                  <a:cubicBezTo>
                    <a:pt x="4664" y="8350"/>
                    <a:pt x="4821" y="8507"/>
                    <a:pt x="4821" y="8696"/>
                  </a:cubicBezTo>
                  <a:lnTo>
                    <a:pt x="4821" y="11469"/>
                  </a:lnTo>
                  <a:cubicBezTo>
                    <a:pt x="4821" y="11658"/>
                    <a:pt x="4664" y="11815"/>
                    <a:pt x="4475" y="11815"/>
                  </a:cubicBezTo>
                  <a:lnTo>
                    <a:pt x="1734" y="11815"/>
                  </a:lnTo>
                  <a:cubicBezTo>
                    <a:pt x="1513" y="11815"/>
                    <a:pt x="1356" y="11658"/>
                    <a:pt x="1356" y="11469"/>
                  </a:cubicBezTo>
                  <a:lnTo>
                    <a:pt x="1356" y="8696"/>
                  </a:lnTo>
                  <a:cubicBezTo>
                    <a:pt x="1356" y="8507"/>
                    <a:pt x="1513" y="8350"/>
                    <a:pt x="1734" y="8350"/>
                  </a:cubicBezTo>
                  <a:close/>
                  <a:moveTo>
                    <a:pt x="7877" y="12508"/>
                  </a:moveTo>
                  <a:cubicBezTo>
                    <a:pt x="8287" y="12508"/>
                    <a:pt x="8287" y="13170"/>
                    <a:pt x="7877" y="13170"/>
                  </a:cubicBezTo>
                  <a:lnTo>
                    <a:pt x="1734" y="13170"/>
                  </a:lnTo>
                  <a:cubicBezTo>
                    <a:pt x="1293" y="13170"/>
                    <a:pt x="1261" y="12508"/>
                    <a:pt x="1734" y="12508"/>
                  </a:cubicBezTo>
                  <a:close/>
                  <a:moveTo>
                    <a:pt x="348" y="2868"/>
                  </a:moveTo>
                  <a:cubicBezTo>
                    <a:pt x="158" y="2868"/>
                    <a:pt x="1" y="3025"/>
                    <a:pt x="1" y="3214"/>
                  </a:cubicBezTo>
                  <a:lnTo>
                    <a:pt x="1" y="12823"/>
                  </a:lnTo>
                  <a:cubicBezTo>
                    <a:pt x="1" y="13768"/>
                    <a:pt x="726" y="14525"/>
                    <a:pt x="1702" y="14525"/>
                  </a:cubicBezTo>
                  <a:lnTo>
                    <a:pt x="10083" y="14525"/>
                  </a:lnTo>
                  <a:cubicBezTo>
                    <a:pt x="9767" y="14178"/>
                    <a:pt x="9515" y="13705"/>
                    <a:pt x="9515" y="13138"/>
                  </a:cubicBezTo>
                  <a:cubicBezTo>
                    <a:pt x="9547" y="1"/>
                    <a:pt x="9547" y="6333"/>
                    <a:pt x="9547" y="3214"/>
                  </a:cubicBezTo>
                  <a:cubicBezTo>
                    <a:pt x="9547" y="3025"/>
                    <a:pt x="9389" y="2868"/>
                    <a:pt x="9200" y="2868"/>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527" name="Google Shape;9527;p97"/>
          <p:cNvGrpSpPr/>
          <p:nvPr/>
        </p:nvGrpSpPr>
        <p:grpSpPr>
          <a:xfrm>
            <a:off x="3290185" y="3675028"/>
            <a:ext cx="565593" cy="561033"/>
            <a:chOff x="-5613150" y="3991275"/>
            <a:chExt cx="294600" cy="292225"/>
          </a:xfrm>
        </p:grpSpPr>
        <p:sp>
          <p:nvSpPr>
            <p:cNvPr id="9528" name="Google Shape;9528;p97"/>
            <p:cNvSpPr/>
            <p:nvPr/>
          </p:nvSpPr>
          <p:spPr>
            <a:xfrm>
              <a:off x="-5480050" y="4046400"/>
              <a:ext cx="27600" cy="14200"/>
            </a:xfrm>
            <a:custGeom>
              <a:avLst/>
              <a:gdLst/>
              <a:ahLst/>
              <a:cxnLst/>
              <a:rect l="l" t="t" r="r" b="b"/>
              <a:pathLst>
                <a:path w="1104" h="568" extrusionOk="0">
                  <a:moveTo>
                    <a:pt x="537" y="1"/>
                  </a:moveTo>
                  <a:lnTo>
                    <a:pt x="1" y="568"/>
                  </a:lnTo>
                  <a:lnTo>
                    <a:pt x="1104" y="568"/>
                  </a:lnTo>
                  <a:lnTo>
                    <a:pt x="537"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29" name="Google Shape;9529;p97"/>
            <p:cNvSpPr/>
            <p:nvPr/>
          </p:nvSpPr>
          <p:spPr>
            <a:xfrm>
              <a:off x="-5531225" y="4042450"/>
              <a:ext cx="44125" cy="18150"/>
            </a:xfrm>
            <a:custGeom>
              <a:avLst/>
              <a:gdLst/>
              <a:ahLst/>
              <a:cxnLst/>
              <a:rect l="l" t="t" r="r" b="b"/>
              <a:pathLst>
                <a:path w="1765" h="726" extrusionOk="0">
                  <a:moveTo>
                    <a:pt x="693" y="1"/>
                  </a:moveTo>
                  <a:lnTo>
                    <a:pt x="0" y="726"/>
                  </a:lnTo>
                  <a:lnTo>
                    <a:pt x="1103" y="726"/>
                  </a:lnTo>
                  <a:lnTo>
                    <a:pt x="1764"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30" name="Google Shape;9530;p97"/>
            <p:cNvSpPr/>
            <p:nvPr/>
          </p:nvSpPr>
          <p:spPr>
            <a:xfrm>
              <a:off x="-5443025" y="4077125"/>
              <a:ext cx="41775" cy="40975"/>
            </a:xfrm>
            <a:custGeom>
              <a:avLst/>
              <a:gdLst/>
              <a:ahLst/>
              <a:cxnLst/>
              <a:rect l="l" t="t" r="r" b="b"/>
              <a:pathLst>
                <a:path w="1671" h="1639" extrusionOk="0">
                  <a:moveTo>
                    <a:pt x="694" y="0"/>
                  </a:moveTo>
                  <a:lnTo>
                    <a:pt x="1" y="1638"/>
                  </a:lnTo>
                  <a:lnTo>
                    <a:pt x="1" y="1638"/>
                  </a:lnTo>
                  <a:lnTo>
                    <a:pt x="1670"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31" name="Google Shape;9531;p97"/>
            <p:cNvSpPr/>
            <p:nvPr/>
          </p:nvSpPr>
          <p:spPr>
            <a:xfrm>
              <a:off x="-5487925" y="4077125"/>
              <a:ext cx="43350" cy="54375"/>
            </a:xfrm>
            <a:custGeom>
              <a:avLst/>
              <a:gdLst/>
              <a:ahLst/>
              <a:cxnLst/>
              <a:rect l="l" t="t" r="r" b="b"/>
              <a:pathLst>
                <a:path w="1734" h="2175" extrusionOk="0">
                  <a:moveTo>
                    <a:pt x="1" y="0"/>
                  </a:moveTo>
                  <a:lnTo>
                    <a:pt x="852" y="2174"/>
                  </a:lnTo>
                  <a:lnTo>
                    <a:pt x="1734"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32" name="Google Shape;9532;p97"/>
            <p:cNvSpPr/>
            <p:nvPr/>
          </p:nvSpPr>
          <p:spPr>
            <a:xfrm>
              <a:off x="-5445375" y="4042450"/>
              <a:ext cx="44125" cy="18150"/>
            </a:xfrm>
            <a:custGeom>
              <a:avLst/>
              <a:gdLst/>
              <a:ahLst/>
              <a:cxnLst/>
              <a:rect l="l" t="t" r="r" b="b"/>
              <a:pathLst>
                <a:path w="1765" h="726" extrusionOk="0">
                  <a:moveTo>
                    <a:pt x="0" y="1"/>
                  </a:moveTo>
                  <a:lnTo>
                    <a:pt x="693" y="726"/>
                  </a:lnTo>
                  <a:lnTo>
                    <a:pt x="1764" y="726"/>
                  </a:lnTo>
                  <a:lnTo>
                    <a:pt x="1103"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33" name="Google Shape;9533;p97"/>
            <p:cNvSpPr/>
            <p:nvPr/>
          </p:nvSpPr>
          <p:spPr>
            <a:xfrm>
              <a:off x="-5531225" y="4077125"/>
              <a:ext cx="41750" cy="40975"/>
            </a:xfrm>
            <a:custGeom>
              <a:avLst/>
              <a:gdLst/>
              <a:ahLst/>
              <a:cxnLst/>
              <a:rect l="l" t="t" r="r" b="b"/>
              <a:pathLst>
                <a:path w="1670" h="1639" extrusionOk="0">
                  <a:moveTo>
                    <a:pt x="0" y="0"/>
                  </a:moveTo>
                  <a:lnTo>
                    <a:pt x="1670" y="1638"/>
                  </a:lnTo>
                  <a:lnTo>
                    <a:pt x="977"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34" name="Google Shape;9534;p97"/>
            <p:cNvSpPr/>
            <p:nvPr/>
          </p:nvSpPr>
          <p:spPr>
            <a:xfrm>
              <a:off x="-5613150" y="4198400"/>
              <a:ext cx="292225" cy="33900"/>
            </a:xfrm>
            <a:custGeom>
              <a:avLst/>
              <a:gdLst/>
              <a:ahLst/>
              <a:cxnLst/>
              <a:rect l="l" t="t" r="r" b="b"/>
              <a:pathLst>
                <a:path w="11689" h="1356" extrusionOk="0">
                  <a:moveTo>
                    <a:pt x="1" y="1"/>
                  </a:moveTo>
                  <a:lnTo>
                    <a:pt x="1" y="347"/>
                  </a:lnTo>
                  <a:lnTo>
                    <a:pt x="32" y="347"/>
                  </a:lnTo>
                  <a:cubicBezTo>
                    <a:pt x="32" y="883"/>
                    <a:pt x="505" y="1356"/>
                    <a:pt x="1072" y="1356"/>
                  </a:cubicBezTo>
                  <a:lnTo>
                    <a:pt x="10681" y="1356"/>
                  </a:lnTo>
                  <a:cubicBezTo>
                    <a:pt x="11216" y="1356"/>
                    <a:pt x="11689" y="883"/>
                    <a:pt x="11689" y="347"/>
                  </a:cubicBezTo>
                  <a:lnTo>
                    <a:pt x="11689"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35" name="Google Shape;9535;p97"/>
            <p:cNvSpPr/>
            <p:nvPr/>
          </p:nvSpPr>
          <p:spPr>
            <a:xfrm>
              <a:off x="-5610775" y="3991275"/>
              <a:ext cx="292225" cy="189050"/>
            </a:xfrm>
            <a:custGeom>
              <a:avLst/>
              <a:gdLst/>
              <a:ahLst/>
              <a:cxnLst/>
              <a:rect l="l" t="t" r="r" b="b"/>
              <a:pathLst>
                <a:path w="11689" h="7562" extrusionOk="0">
                  <a:moveTo>
                    <a:pt x="7813" y="1386"/>
                  </a:moveTo>
                  <a:cubicBezTo>
                    <a:pt x="7908" y="1386"/>
                    <a:pt x="8034" y="1418"/>
                    <a:pt x="8065" y="1512"/>
                  </a:cubicBezTo>
                  <a:cubicBezTo>
                    <a:pt x="8128" y="1575"/>
                    <a:pt x="9483" y="2867"/>
                    <a:pt x="9515" y="2993"/>
                  </a:cubicBezTo>
                  <a:cubicBezTo>
                    <a:pt x="9578" y="3088"/>
                    <a:pt x="9578" y="3214"/>
                    <a:pt x="9452" y="3340"/>
                  </a:cubicBezTo>
                  <a:lnTo>
                    <a:pt x="6018" y="6774"/>
                  </a:lnTo>
                  <a:cubicBezTo>
                    <a:pt x="5943" y="6848"/>
                    <a:pt x="5862" y="6880"/>
                    <a:pt x="5783" y="6880"/>
                  </a:cubicBezTo>
                  <a:cubicBezTo>
                    <a:pt x="5696" y="6880"/>
                    <a:pt x="5612" y="6840"/>
                    <a:pt x="5545" y="6774"/>
                  </a:cubicBezTo>
                  <a:lnTo>
                    <a:pt x="2111" y="3340"/>
                  </a:lnTo>
                  <a:cubicBezTo>
                    <a:pt x="2001" y="3230"/>
                    <a:pt x="1987" y="2976"/>
                    <a:pt x="2027" y="2976"/>
                  </a:cubicBezTo>
                  <a:cubicBezTo>
                    <a:pt x="2033" y="2976"/>
                    <a:pt x="2040" y="2981"/>
                    <a:pt x="2048" y="2993"/>
                  </a:cubicBezTo>
                  <a:cubicBezTo>
                    <a:pt x="2048" y="2962"/>
                    <a:pt x="2079" y="2930"/>
                    <a:pt x="2111" y="2867"/>
                  </a:cubicBezTo>
                  <a:lnTo>
                    <a:pt x="3497" y="1512"/>
                  </a:lnTo>
                  <a:cubicBezTo>
                    <a:pt x="3560" y="1418"/>
                    <a:pt x="3655" y="1386"/>
                    <a:pt x="3718" y="1386"/>
                  </a:cubicBezTo>
                  <a:close/>
                  <a:moveTo>
                    <a:pt x="1008" y="0"/>
                  </a:moveTo>
                  <a:cubicBezTo>
                    <a:pt x="473" y="0"/>
                    <a:pt x="0" y="473"/>
                    <a:pt x="0" y="1040"/>
                  </a:cubicBezTo>
                  <a:lnTo>
                    <a:pt x="0" y="7561"/>
                  </a:lnTo>
                  <a:lnTo>
                    <a:pt x="11689" y="7561"/>
                  </a:lnTo>
                  <a:lnTo>
                    <a:pt x="11689" y="1040"/>
                  </a:lnTo>
                  <a:cubicBezTo>
                    <a:pt x="11657" y="473"/>
                    <a:pt x="11184" y="0"/>
                    <a:pt x="1061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36" name="Google Shape;9536;p97"/>
            <p:cNvSpPr/>
            <p:nvPr/>
          </p:nvSpPr>
          <p:spPr>
            <a:xfrm>
              <a:off x="-5546975" y="4250400"/>
              <a:ext cx="160700" cy="33100"/>
            </a:xfrm>
            <a:custGeom>
              <a:avLst/>
              <a:gdLst/>
              <a:ahLst/>
              <a:cxnLst/>
              <a:rect l="l" t="t" r="r" b="b"/>
              <a:pathLst>
                <a:path w="6428" h="1324" extrusionOk="0">
                  <a:moveTo>
                    <a:pt x="1544" y="0"/>
                  </a:moveTo>
                  <a:lnTo>
                    <a:pt x="1386" y="662"/>
                  </a:lnTo>
                  <a:lnTo>
                    <a:pt x="473" y="662"/>
                  </a:lnTo>
                  <a:cubicBezTo>
                    <a:pt x="32" y="662"/>
                    <a:pt x="0" y="1323"/>
                    <a:pt x="473" y="1323"/>
                  </a:cubicBezTo>
                  <a:lnTo>
                    <a:pt x="5955" y="1323"/>
                  </a:lnTo>
                  <a:cubicBezTo>
                    <a:pt x="6427" y="1323"/>
                    <a:pt x="6427" y="662"/>
                    <a:pt x="5986" y="662"/>
                  </a:cubicBezTo>
                  <a:lnTo>
                    <a:pt x="5072" y="662"/>
                  </a:lnTo>
                  <a:lnTo>
                    <a:pt x="4915"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537" name="Google Shape;9537;p97"/>
          <p:cNvGrpSpPr/>
          <p:nvPr/>
        </p:nvGrpSpPr>
        <p:grpSpPr>
          <a:xfrm>
            <a:off x="6852168" y="2252585"/>
            <a:ext cx="579512" cy="558969"/>
            <a:chOff x="-3768700" y="3253275"/>
            <a:chExt cx="301850" cy="291150"/>
          </a:xfrm>
        </p:grpSpPr>
        <p:sp>
          <p:nvSpPr>
            <p:cNvPr id="9538" name="Google Shape;9538;p97"/>
            <p:cNvSpPr/>
            <p:nvPr/>
          </p:nvSpPr>
          <p:spPr>
            <a:xfrm>
              <a:off x="-3603925" y="3355650"/>
              <a:ext cx="69350" cy="33900"/>
            </a:xfrm>
            <a:custGeom>
              <a:avLst/>
              <a:gdLst/>
              <a:ahLst/>
              <a:cxnLst/>
              <a:rect l="l" t="t" r="r" b="b"/>
              <a:pathLst>
                <a:path w="2774" h="1356" extrusionOk="0">
                  <a:moveTo>
                    <a:pt x="1040" y="1"/>
                  </a:moveTo>
                  <a:cubicBezTo>
                    <a:pt x="505" y="1"/>
                    <a:pt x="1" y="473"/>
                    <a:pt x="1" y="1009"/>
                  </a:cubicBezTo>
                  <a:lnTo>
                    <a:pt x="1" y="1356"/>
                  </a:lnTo>
                  <a:lnTo>
                    <a:pt x="2773" y="1356"/>
                  </a:lnTo>
                  <a:lnTo>
                    <a:pt x="2773" y="1009"/>
                  </a:lnTo>
                  <a:cubicBezTo>
                    <a:pt x="2742" y="473"/>
                    <a:pt x="2269" y="1"/>
                    <a:pt x="1702"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39" name="Google Shape;9539;p97"/>
            <p:cNvSpPr/>
            <p:nvPr/>
          </p:nvSpPr>
          <p:spPr>
            <a:xfrm>
              <a:off x="-3586600" y="3305250"/>
              <a:ext cx="33125" cy="33100"/>
            </a:xfrm>
            <a:custGeom>
              <a:avLst/>
              <a:gdLst/>
              <a:ahLst/>
              <a:cxnLst/>
              <a:rect l="l" t="t" r="r" b="b"/>
              <a:pathLst>
                <a:path w="1325" h="1324" extrusionOk="0">
                  <a:moveTo>
                    <a:pt x="663" y="0"/>
                  </a:moveTo>
                  <a:cubicBezTo>
                    <a:pt x="253" y="0"/>
                    <a:pt x="1" y="316"/>
                    <a:pt x="1" y="662"/>
                  </a:cubicBezTo>
                  <a:cubicBezTo>
                    <a:pt x="1" y="1009"/>
                    <a:pt x="316" y="1324"/>
                    <a:pt x="663" y="1324"/>
                  </a:cubicBezTo>
                  <a:cubicBezTo>
                    <a:pt x="1041" y="1324"/>
                    <a:pt x="1324" y="1009"/>
                    <a:pt x="1324" y="662"/>
                  </a:cubicBezTo>
                  <a:cubicBezTo>
                    <a:pt x="1324" y="284"/>
                    <a:pt x="1009" y="0"/>
                    <a:pt x="663"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40" name="Google Shape;9540;p97"/>
            <p:cNvSpPr/>
            <p:nvPr/>
          </p:nvSpPr>
          <p:spPr>
            <a:xfrm>
              <a:off x="-3768700" y="3253275"/>
              <a:ext cx="301850" cy="291150"/>
            </a:xfrm>
            <a:custGeom>
              <a:avLst/>
              <a:gdLst/>
              <a:ahLst/>
              <a:cxnLst/>
              <a:rect l="l" t="t" r="r" b="b"/>
              <a:pathLst>
                <a:path w="12074" h="11646" extrusionOk="0">
                  <a:moveTo>
                    <a:pt x="7947" y="1323"/>
                  </a:moveTo>
                  <a:cubicBezTo>
                    <a:pt x="8703" y="1323"/>
                    <a:pt x="9333" y="1953"/>
                    <a:pt x="9333" y="2710"/>
                  </a:cubicBezTo>
                  <a:cubicBezTo>
                    <a:pt x="9333" y="3025"/>
                    <a:pt x="9207" y="3340"/>
                    <a:pt x="9018" y="3560"/>
                  </a:cubicBezTo>
                  <a:cubicBezTo>
                    <a:pt x="9585" y="3844"/>
                    <a:pt x="9994" y="4442"/>
                    <a:pt x="9994" y="5104"/>
                  </a:cubicBezTo>
                  <a:lnTo>
                    <a:pt x="9994" y="5766"/>
                  </a:lnTo>
                  <a:lnTo>
                    <a:pt x="10026" y="5766"/>
                  </a:lnTo>
                  <a:cubicBezTo>
                    <a:pt x="10026" y="5955"/>
                    <a:pt x="9868" y="6112"/>
                    <a:pt x="9679" y="6112"/>
                  </a:cubicBezTo>
                  <a:lnTo>
                    <a:pt x="6245" y="6112"/>
                  </a:lnTo>
                  <a:cubicBezTo>
                    <a:pt x="6056" y="6112"/>
                    <a:pt x="5899" y="5955"/>
                    <a:pt x="5899" y="5766"/>
                  </a:cubicBezTo>
                  <a:lnTo>
                    <a:pt x="5899" y="5104"/>
                  </a:lnTo>
                  <a:cubicBezTo>
                    <a:pt x="5899" y="4442"/>
                    <a:pt x="6308" y="3844"/>
                    <a:pt x="6875" y="3560"/>
                  </a:cubicBezTo>
                  <a:cubicBezTo>
                    <a:pt x="6686" y="3340"/>
                    <a:pt x="6560" y="3056"/>
                    <a:pt x="6560" y="2710"/>
                  </a:cubicBezTo>
                  <a:cubicBezTo>
                    <a:pt x="6560" y="1953"/>
                    <a:pt x="7190" y="1323"/>
                    <a:pt x="7947" y="1323"/>
                  </a:cubicBezTo>
                  <a:close/>
                  <a:moveTo>
                    <a:pt x="7947" y="0"/>
                  </a:moveTo>
                  <a:cubicBezTo>
                    <a:pt x="5647" y="0"/>
                    <a:pt x="3851" y="1827"/>
                    <a:pt x="3851" y="4096"/>
                  </a:cubicBezTo>
                  <a:cubicBezTo>
                    <a:pt x="3851" y="5104"/>
                    <a:pt x="4197" y="6018"/>
                    <a:pt x="4828" y="6711"/>
                  </a:cubicBezTo>
                  <a:lnTo>
                    <a:pt x="4134" y="7435"/>
                  </a:lnTo>
                  <a:cubicBezTo>
                    <a:pt x="3981" y="7364"/>
                    <a:pt x="3823" y="7329"/>
                    <a:pt x="3669" y="7329"/>
                  </a:cubicBezTo>
                  <a:cubicBezTo>
                    <a:pt x="3412" y="7329"/>
                    <a:pt x="3166" y="7427"/>
                    <a:pt x="2969" y="7624"/>
                  </a:cubicBezTo>
                  <a:lnTo>
                    <a:pt x="732" y="9861"/>
                  </a:lnTo>
                  <a:cubicBezTo>
                    <a:pt x="0" y="10593"/>
                    <a:pt x="722" y="11645"/>
                    <a:pt x="1509" y="11645"/>
                  </a:cubicBezTo>
                  <a:cubicBezTo>
                    <a:pt x="1739" y="11645"/>
                    <a:pt x="1975" y="11555"/>
                    <a:pt x="2181" y="11342"/>
                  </a:cubicBezTo>
                  <a:lnTo>
                    <a:pt x="4449" y="9074"/>
                  </a:lnTo>
                  <a:cubicBezTo>
                    <a:pt x="4765" y="8759"/>
                    <a:pt x="4796" y="8286"/>
                    <a:pt x="4638" y="7939"/>
                  </a:cubicBezTo>
                  <a:lnTo>
                    <a:pt x="5332" y="7246"/>
                  </a:lnTo>
                  <a:cubicBezTo>
                    <a:pt x="6056" y="7813"/>
                    <a:pt x="7001" y="8223"/>
                    <a:pt x="7978" y="8223"/>
                  </a:cubicBezTo>
                  <a:cubicBezTo>
                    <a:pt x="10278" y="8223"/>
                    <a:pt x="12074" y="6364"/>
                    <a:pt x="12074" y="4127"/>
                  </a:cubicBezTo>
                  <a:cubicBezTo>
                    <a:pt x="12074" y="1796"/>
                    <a:pt x="10215" y="0"/>
                    <a:pt x="794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541" name="Google Shape;9541;p97"/>
          <p:cNvGrpSpPr/>
          <p:nvPr/>
        </p:nvGrpSpPr>
        <p:grpSpPr>
          <a:xfrm>
            <a:off x="6857612" y="2956121"/>
            <a:ext cx="568616" cy="527820"/>
            <a:chOff x="-3808700" y="3628950"/>
            <a:chExt cx="296175" cy="274925"/>
          </a:xfrm>
        </p:grpSpPr>
        <p:sp>
          <p:nvSpPr>
            <p:cNvPr id="9542" name="Google Shape;9542;p97"/>
            <p:cNvSpPr/>
            <p:nvPr/>
          </p:nvSpPr>
          <p:spPr>
            <a:xfrm>
              <a:off x="-3665972" y="3680950"/>
              <a:ext cx="51200" cy="51225"/>
            </a:xfrm>
            <a:custGeom>
              <a:avLst/>
              <a:gdLst/>
              <a:ahLst/>
              <a:cxnLst/>
              <a:rect l="l" t="t" r="r" b="b"/>
              <a:pathLst>
                <a:path w="2048" h="2049" extrusionOk="0">
                  <a:moveTo>
                    <a:pt x="1008" y="0"/>
                  </a:moveTo>
                  <a:cubicBezTo>
                    <a:pt x="441" y="0"/>
                    <a:pt x="0" y="473"/>
                    <a:pt x="0" y="1040"/>
                  </a:cubicBezTo>
                  <a:cubicBezTo>
                    <a:pt x="0" y="1607"/>
                    <a:pt x="441" y="2048"/>
                    <a:pt x="1008" y="2048"/>
                  </a:cubicBezTo>
                  <a:cubicBezTo>
                    <a:pt x="1575" y="2048"/>
                    <a:pt x="2048" y="1607"/>
                    <a:pt x="2048" y="1040"/>
                  </a:cubicBezTo>
                  <a:cubicBezTo>
                    <a:pt x="2048" y="473"/>
                    <a:pt x="1575" y="0"/>
                    <a:pt x="1008"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43" name="Google Shape;9543;p97"/>
            <p:cNvSpPr/>
            <p:nvPr/>
          </p:nvSpPr>
          <p:spPr>
            <a:xfrm>
              <a:off x="-3808700" y="3664400"/>
              <a:ext cx="296175" cy="239475"/>
            </a:xfrm>
            <a:custGeom>
              <a:avLst/>
              <a:gdLst/>
              <a:ahLst/>
              <a:cxnLst/>
              <a:rect l="l" t="t" r="r" b="b"/>
              <a:pathLst>
                <a:path w="11847" h="9579" extrusionOk="0">
                  <a:moveTo>
                    <a:pt x="3970" y="8223"/>
                  </a:moveTo>
                  <a:cubicBezTo>
                    <a:pt x="4159" y="8223"/>
                    <a:pt x="4316" y="8381"/>
                    <a:pt x="4316" y="8570"/>
                  </a:cubicBezTo>
                  <a:cubicBezTo>
                    <a:pt x="4316" y="8791"/>
                    <a:pt x="4159" y="8948"/>
                    <a:pt x="3970" y="8948"/>
                  </a:cubicBezTo>
                  <a:cubicBezTo>
                    <a:pt x="3781" y="8948"/>
                    <a:pt x="3623" y="8791"/>
                    <a:pt x="3623" y="8570"/>
                  </a:cubicBezTo>
                  <a:cubicBezTo>
                    <a:pt x="3623" y="8349"/>
                    <a:pt x="3781" y="8223"/>
                    <a:pt x="3970" y="8223"/>
                  </a:cubicBezTo>
                  <a:close/>
                  <a:moveTo>
                    <a:pt x="8727" y="8223"/>
                  </a:moveTo>
                  <a:cubicBezTo>
                    <a:pt x="8916" y="8223"/>
                    <a:pt x="9074" y="8381"/>
                    <a:pt x="9074" y="8570"/>
                  </a:cubicBezTo>
                  <a:cubicBezTo>
                    <a:pt x="9074" y="8791"/>
                    <a:pt x="8916" y="8948"/>
                    <a:pt x="8727" y="8948"/>
                  </a:cubicBezTo>
                  <a:cubicBezTo>
                    <a:pt x="8538" y="8948"/>
                    <a:pt x="8381" y="8791"/>
                    <a:pt x="8381" y="8570"/>
                  </a:cubicBezTo>
                  <a:cubicBezTo>
                    <a:pt x="8412" y="8349"/>
                    <a:pt x="8538" y="8223"/>
                    <a:pt x="8727" y="8223"/>
                  </a:cubicBezTo>
                  <a:close/>
                  <a:moveTo>
                    <a:pt x="473" y="1"/>
                  </a:moveTo>
                  <a:cubicBezTo>
                    <a:pt x="32" y="1"/>
                    <a:pt x="0" y="662"/>
                    <a:pt x="473" y="662"/>
                  </a:cubicBezTo>
                  <a:lnTo>
                    <a:pt x="819" y="662"/>
                  </a:lnTo>
                  <a:cubicBezTo>
                    <a:pt x="977" y="662"/>
                    <a:pt x="1134" y="788"/>
                    <a:pt x="1166" y="946"/>
                  </a:cubicBezTo>
                  <a:lnTo>
                    <a:pt x="2143" y="6428"/>
                  </a:lnTo>
                  <a:cubicBezTo>
                    <a:pt x="1481" y="7058"/>
                    <a:pt x="1922" y="8192"/>
                    <a:pt x="2867" y="8192"/>
                  </a:cubicBezTo>
                  <a:lnTo>
                    <a:pt x="2930" y="8192"/>
                  </a:lnTo>
                  <a:cubicBezTo>
                    <a:pt x="2899" y="8318"/>
                    <a:pt x="2867" y="8412"/>
                    <a:pt x="2867" y="8538"/>
                  </a:cubicBezTo>
                  <a:cubicBezTo>
                    <a:pt x="2867" y="9106"/>
                    <a:pt x="3340" y="9578"/>
                    <a:pt x="3875" y="9578"/>
                  </a:cubicBezTo>
                  <a:cubicBezTo>
                    <a:pt x="4442" y="9578"/>
                    <a:pt x="4915" y="9106"/>
                    <a:pt x="4915" y="8538"/>
                  </a:cubicBezTo>
                  <a:cubicBezTo>
                    <a:pt x="4915" y="8412"/>
                    <a:pt x="4884" y="8318"/>
                    <a:pt x="4821" y="8192"/>
                  </a:cubicBezTo>
                  <a:lnTo>
                    <a:pt x="7719" y="8192"/>
                  </a:lnTo>
                  <a:cubicBezTo>
                    <a:pt x="7656" y="8318"/>
                    <a:pt x="7624" y="8412"/>
                    <a:pt x="7624" y="8538"/>
                  </a:cubicBezTo>
                  <a:cubicBezTo>
                    <a:pt x="7624" y="9106"/>
                    <a:pt x="8097" y="9578"/>
                    <a:pt x="8664" y="9578"/>
                  </a:cubicBezTo>
                  <a:cubicBezTo>
                    <a:pt x="9200" y="9578"/>
                    <a:pt x="9672" y="9106"/>
                    <a:pt x="9672" y="8538"/>
                  </a:cubicBezTo>
                  <a:cubicBezTo>
                    <a:pt x="9672" y="8412"/>
                    <a:pt x="9641" y="8318"/>
                    <a:pt x="9609" y="8192"/>
                  </a:cubicBezTo>
                  <a:lnTo>
                    <a:pt x="9987" y="8192"/>
                  </a:lnTo>
                  <a:cubicBezTo>
                    <a:pt x="10176" y="8192"/>
                    <a:pt x="10334" y="8034"/>
                    <a:pt x="10334" y="7845"/>
                  </a:cubicBezTo>
                  <a:cubicBezTo>
                    <a:pt x="10334" y="7625"/>
                    <a:pt x="10176" y="7467"/>
                    <a:pt x="9987" y="7467"/>
                  </a:cubicBezTo>
                  <a:lnTo>
                    <a:pt x="2773" y="7467"/>
                  </a:lnTo>
                  <a:cubicBezTo>
                    <a:pt x="2759" y="7470"/>
                    <a:pt x="2746" y="7471"/>
                    <a:pt x="2733" y="7471"/>
                  </a:cubicBezTo>
                  <a:cubicBezTo>
                    <a:pt x="2459" y="7471"/>
                    <a:pt x="2477" y="6837"/>
                    <a:pt x="2899" y="6837"/>
                  </a:cubicBezTo>
                  <a:lnTo>
                    <a:pt x="10145" y="6837"/>
                  </a:lnTo>
                  <a:cubicBezTo>
                    <a:pt x="10302" y="6837"/>
                    <a:pt x="10428" y="6774"/>
                    <a:pt x="10460" y="6617"/>
                  </a:cubicBezTo>
                  <a:lnTo>
                    <a:pt x="11815" y="2553"/>
                  </a:lnTo>
                  <a:cubicBezTo>
                    <a:pt x="11846" y="2427"/>
                    <a:pt x="11815" y="2332"/>
                    <a:pt x="11752" y="2238"/>
                  </a:cubicBezTo>
                  <a:cubicBezTo>
                    <a:pt x="11657" y="2080"/>
                    <a:pt x="11500" y="2048"/>
                    <a:pt x="10775" y="2048"/>
                  </a:cubicBezTo>
                  <a:lnTo>
                    <a:pt x="10491" y="2048"/>
                  </a:lnTo>
                  <a:lnTo>
                    <a:pt x="10491" y="2395"/>
                  </a:lnTo>
                  <a:cubicBezTo>
                    <a:pt x="10491" y="2584"/>
                    <a:pt x="10334" y="2742"/>
                    <a:pt x="10145" y="2742"/>
                  </a:cubicBezTo>
                  <a:lnTo>
                    <a:pt x="9641" y="2742"/>
                  </a:lnTo>
                  <a:cubicBezTo>
                    <a:pt x="9609" y="2868"/>
                    <a:pt x="9546" y="2962"/>
                    <a:pt x="9515" y="3057"/>
                  </a:cubicBezTo>
                  <a:lnTo>
                    <a:pt x="9861" y="3435"/>
                  </a:lnTo>
                  <a:cubicBezTo>
                    <a:pt x="9987" y="3529"/>
                    <a:pt x="9987" y="3781"/>
                    <a:pt x="9861" y="3907"/>
                  </a:cubicBezTo>
                  <a:lnTo>
                    <a:pt x="8885" y="4884"/>
                  </a:lnTo>
                  <a:cubicBezTo>
                    <a:pt x="8822" y="4947"/>
                    <a:pt x="8735" y="4978"/>
                    <a:pt x="8648" y="4978"/>
                  </a:cubicBezTo>
                  <a:cubicBezTo>
                    <a:pt x="8562" y="4978"/>
                    <a:pt x="8475" y="4947"/>
                    <a:pt x="8412" y="4884"/>
                  </a:cubicBezTo>
                  <a:lnTo>
                    <a:pt x="8066" y="4537"/>
                  </a:lnTo>
                  <a:cubicBezTo>
                    <a:pt x="7971" y="4569"/>
                    <a:pt x="7877" y="4600"/>
                    <a:pt x="7751" y="4632"/>
                  </a:cubicBezTo>
                  <a:lnTo>
                    <a:pt x="7751" y="5167"/>
                  </a:lnTo>
                  <a:cubicBezTo>
                    <a:pt x="7751" y="5356"/>
                    <a:pt x="7593" y="5514"/>
                    <a:pt x="7404" y="5514"/>
                  </a:cubicBezTo>
                  <a:lnTo>
                    <a:pt x="5986" y="5514"/>
                  </a:lnTo>
                  <a:cubicBezTo>
                    <a:pt x="5766" y="5514"/>
                    <a:pt x="5608" y="5356"/>
                    <a:pt x="5608" y="5167"/>
                  </a:cubicBezTo>
                  <a:lnTo>
                    <a:pt x="5608" y="4632"/>
                  </a:lnTo>
                  <a:cubicBezTo>
                    <a:pt x="5514" y="4600"/>
                    <a:pt x="5419" y="4569"/>
                    <a:pt x="5293" y="4537"/>
                  </a:cubicBezTo>
                  <a:lnTo>
                    <a:pt x="4947" y="4884"/>
                  </a:lnTo>
                  <a:cubicBezTo>
                    <a:pt x="4884" y="4947"/>
                    <a:pt x="4797" y="4978"/>
                    <a:pt x="4710" y="4978"/>
                  </a:cubicBezTo>
                  <a:cubicBezTo>
                    <a:pt x="4624" y="4978"/>
                    <a:pt x="4537" y="4947"/>
                    <a:pt x="4474" y="4884"/>
                  </a:cubicBezTo>
                  <a:lnTo>
                    <a:pt x="3497" y="3907"/>
                  </a:lnTo>
                  <a:cubicBezTo>
                    <a:pt x="3371" y="3781"/>
                    <a:pt x="3371" y="3529"/>
                    <a:pt x="3497" y="3435"/>
                  </a:cubicBezTo>
                  <a:lnTo>
                    <a:pt x="3844" y="3057"/>
                  </a:lnTo>
                  <a:cubicBezTo>
                    <a:pt x="3812" y="2994"/>
                    <a:pt x="3781" y="2868"/>
                    <a:pt x="3718" y="2742"/>
                  </a:cubicBezTo>
                  <a:lnTo>
                    <a:pt x="3214" y="2742"/>
                  </a:lnTo>
                  <a:cubicBezTo>
                    <a:pt x="3025" y="2742"/>
                    <a:pt x="2867" y="2584"/>
                    <a:pt x="2867" y="2395"/>
                  </a:cubicBezTo>
                  <a:lnTo>
                    <a:pt x="2867" y="2048"/>
                  </a:lnTo>
                  <a:lnTo>
                    <a:pt x="2080" y="2048"/>
                  </a:lnTo>
                  <a:lnTo>
                    <a:pt x="1828" y="820"/>
                  </a:lnTo>
                  <a:cubicBezTo>
                    <a:pt x="1765" y="347"/>
                    <a:pt x="1324" y="1"/>
                    <a:pt x="81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44" name="Google Shape;9544;p97"/>
            <p:cNvSpPr/>
            <p:nvPr/>
          </p:nvSpPr>
          <p:spPr>
            <a:xfrm>
              <a:off x="-3718359" y="3628950"/>
              <a:ext cx="155975" cy="156775"/>
            </a:xfrm>
            <a:custGeom>
              <a:avLst/>
              <a:gdLst/>
              <a:ahLst/>
              <a:cxnLst/>
              <a:rect l="l" t="t" r="r" b="b"/>
              <a:pathLst>
                <a:path w="6239" h="6271" extrusionOk="0">
                  <a:moveTo>
                    <a:pt x="3056" y="1419"/>
                  </a:moveTo>
                  <a:cubicBezTo>
                    <a:pt x="4001" y="1419"/>
                    <a:pt x="4758" y="2175"/>
                    <a:pt x="4758" y="3120"/>
                  </a:cubicBezTo>
                  <a:cubicBezTo>
                    <a:pt x="4758" y="4065"/>
                    <a:pt x="4001" y="4821"/>
                    <a:pt x="3056" y="4821"/>
                  </a:cubicBezTo>
                  <a:cubicBezTo>
                    <a:pt x="2111" y="4821"/>
                    <a:pt x="1355" y="4065"/>
                    <a:pt x="1355" y="3120"/>
                  </a:cubicBezTo>
                  <a:cubicBezTo>
                    <a:pt x="1355" y="2175"/>
                    <a:pt x="2111" y="1419"/>
                    <a:pt x="3056" y="1419"/>
                  </a:cubicBezTo>
                  <a:close/>
                  <a:moveTo>
                    <a:pt x="2773" y="1"/>
                  </a:moveTo>
                  <a:lnTo>
                    <a:pt x="2773" y="442"/>
                  </a:lnTo>
                  <a:cubicBezTo>
                    <a:pt x="2773" y="600"/>
                    <a:pt x="2678" y="726"/>
                    <a:pt x="2521" y="757"/>
                  </a:cubicBezTo>
                  <a:cubicBezTo>
                    <a:pt x="2300" y="789"/>
                    <a:pt x="2080" y="915"/>
                    <a:pt x="1891" y="1041"/>
                  </a:cubicBezTo>
                  <a:cubicBezTo>
                    <a:pt x="1846" y="1063"/>
                    <a:pt x="1793" y="1073"/>
                    <a:pt x="1739" y="1073"/>
                  </a:cubicBezTo>
                  <a:cubicBezTo>
                    <a:pt x="1639" y="1073"/>
                    <a:pt x="1531" y="1039"/>
                    <a:pt x="1450" y="978"/>
                  </a:cubicBezTo>
                  <a:lnTo>
                    <a:pt x="1135" y="663"/>
                  </a:lnTo>
                  <a:lnTo>
                    <a:pt x="662" y="1135"/>
                  </a:lnTo>
                  <a:lnTo>
                    <a:pt x="977" y="1450"/>
                  </a:lnTo>
                  <a:cubicBezTo>
                    <a:pt x="1103" y="1576"/>
                    <a:pt x="1103" y="1734"/>
                    <a:pt x="1009" y="1891"/>
                  </a:cubicBezTo>
                  <a:cubicBezTo>
                    <a:pt x="883" y="2080"/>
                    <a:pt x="819" y="2301"/>
                    <a:pt x="725" y="2521"/>
                  </a:cubicBezTo>
                  <a:cubicBezTo>
                    <a:pt x="693" y="2679"/>
                    <a:pt x="599" y="2805"/>
                    <a:pt x="410" y="2805"/>
                  </a:cubicBezTo>
                  <a:lnTo>
                    <a:pt x="0" y="2805"/>
                  </a:lnTo>
                  <a:lnTo>
                    <a:pt x="0" y="3466"/>
                  </a:lnTo>
                  <a:lnTo>
                    <a:pt x="410" y="3466"/>
                  </a:lnTo>
                  <a:cubicBezTo>
                    <a:pt x="567" y="3466"/>
                    <a:pt x="693" y="3593"/>
                    <a:pt x="725" y="3750"/>
                  </a:cubicBezTo>
                  <a:cubicBezTo>
                    <a:pt x="788" y="3939"/>
                    <a:pt x="883" y="4191"/>
                    <a:pt x="1009" y="4380"/>
                  </a:cubicBezTo>
                  <a:cubicBezTo>
                    <a:pt x="1103" y="4506"/>
                    <a:pt x="1040" y="4695"/>
                    <a:pt x="977" y="4821"/>
                  </a:cubicBezTo>
                  <a:lnTo>
                    <a:pt x="662" y="5136"/>
                  </a:lnTo>
                  <a:lnTo>
                    <a:pt x="1135" y="5609"/>
                  </a:lnTo>
                  <a:lnTo>
                    <a:pt x="1450" y="5294"/>
                  </a:lnTo>
                  <a:cubicBezTo>
                    <a:pt x="1523" y="5220"/>
                    <a:pt x="1608" y="5189"/>
                    <a:pt x="1697" y="5189"/>
                  </a:cubicBezTo>
                  <a:cubicBezTo>
                    <a:pt x="1760" y="5189"/>
                    <a:pt x="1825" y="5205"/>
                    <a:pt x="1891" y="5231"/>
                  </a:cubicBezTo>
                  <a:cubicBezTo>
                    <a:pt x="2080" y="5357"/>
                    <a:pt x="2269" y="5451"/>
                    <a:pt x="2521" y="5514"/>
                  </a:cubicBezTo>
                  <a:cubicBezTo>
                    <a:pt x="2678" y="5546"/>
                    <a:pt x="2773" y="5672"/>
                    <a:pt x="2773" y="5829"/>
                  </a:cubicBezTo>
                  <a:lnTo>
                    <a:pt x="2773" y="6270"/>
                  </a:lnTo>
                  <a:lnTo>
                    <a:pt x="3466" y="6270"/>
                  </a:lnTo>
                  <a:lnTo>
                    <a:pt x="3466" y="5829"/>
                  </a:lnTo>
                  <a:cubicBezTo>
                    <a:pt x="3466" y="5672"/>
                    <a:pt x="3560" y="5546"/>
                    <a:pt x="3718" y="5514"/>
                  </a:cubicBezTo>
                  <a:cubicBezTo>
                    <a:pt x="3938" y="5483"/>
                    <a:pt x="4159" y="5357"/>
                    <a:pt x="4348" y="5231"/>
                  </a:cubicBezTo>
                  <a:cubicBezTo>
                    <a:pt x="4393" y="5208"/>
                    <a:pt x="4445" y="5198"/>
                    <a:pt x="4500" y="5198"/>
                  </a:cubicBezTo>
                  <a:cubicBezTo>
                    <a:pt x="4600" y="5198"/>
                    <a:pt x="4708" y="5233"/>
                    <a:pt x="4789" y="5294"/>
                  </a:cubicBezTo>
                  <a:lnTo>
                    <a:pt x="5104" y="5609"/>
                  </a:lnTo>
                  <a:lnTo>
                    <a:pt x="5577" y="5136"/>
                  </a:lnTo>
                  <a:lnTo>
                    <a:pt x="5262" y="4821"/>
                  </a:lnTo>
                  <a:cubicBezTo>
                    <a:pt x="5136" y="4695"/>
                    <a:pt x="5136" y="4538"/>
                    <a:pt x="5230" y="4380"/>
                  </a:cubicBezTo>
                  <a:cubicBezTo>
                    <a:pt x="5356" y="4191"/>
                    <a:pt x="5419" y="3971"/>
                    <a:pt x="5514" y="3750"/>
                  </a:cubicBezTo>
                  <a:cubicBezTo>
                    <a:pt x="5545" y="3593"/>
                    <a:pt x="5671" y="3466"/>
                    <a:pt x="5829" y="3466"/>
                  </a:cubicBezTo>
                  <a:lnTo>
                    <a:pt x="6238" y="3466"/>
                  </a:lnTo>
                  <a:lnTo>
                    <a:pt x="6238" y="2805"/>
                  </a:lnTo>
                  <a:lnTo>
                    <a:pt x="5829" y="2805"/>
                  </a:lnTo>
                  <a:cubicBezTo>
                    <a:pt x="5671" y="2805"/>
                    <a:pt x="5545" y="2679"/>
                    <a:pt x="5514" y="2521"/>
                  </a:cubicBezTo>
                  <a:cubicBezTo>
                    <a:pt x="5451" y="2332"/>
                    <a:pt x="5356" y="2080"/>
                    <a:pt x="5230" y="1891"/>
                  </a:cubicBezTo>
                  <a:cubicBezTo>
                    <a:pt x="5136" y="1765"/>
                    <a:pt x="5199" y="1576"/>
                    <a:pt x="5262" y="1450"/>
                  </a:cubicBezTo>
                  <a:lnTo>
                    <a:pt x="5577" y="1135"/>
                  </a:lnTo>
                  <a:lnTo>
                    <a:pt x="5104" y="663"/>
                  </a:lnTo>
                  <a:lnTo>
                    <a:pt x="4789" y="978"/>
                  </a:lnTo>
                  <a:cubicBezTo>
                    <a:pt x="4715" y="1051"/>
                    <a:pt x="4641" y="1082"/>
                    <a:pt x="4555" y="1082"/>
                  </a:cubicBezTo>
                  <a:cubicBezTo>
                    <a:pt x="4494" y="1082"/>
                    <a:pt x="4426" y="1067"/>
                    <a:pt x="4348" y="1041"/>
                  </a:cubicBezTo>
                  <a:cubicBezTo>
                    <a:pt x="4159" y="915"/>
                    <a:pt x="3970" y="820"/>
                    <a:pt x="3718" y="757"/>
                  </a:cubicBezTo>
                  <a:cubicBezTo>
                    <a:pt x="3560" y="726"/>
                    <a:pt x="3466" y="600"/>
                    <a:pt x="3466" y="442"/>
                  </a:cubicBezTo>
                  <a:lnTo>
                    <a:pt x="3466"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545" name="Google Shape;9545;p97"/>
          <p:cNvGrpSpPr/>
          <p:nvPr/>
        </p:nvGrpSpPr>
        <p:grpSpPr>
          <a:xfrm>
            <a:off x="6944561" y="3675217"/>
            <a:ext cx="559257" cy="560649"/>
            <a:chOff x="-3771675" y="3971775"/>
            <a:chExt cx="291300" cy="292025"/>
          </a:xfrm>
        </p:grpSpPr>
        <p:sp>
          <p:nvSpPr>
            <p:cNvPr id="9546" name="Google Shape;9546;p97"/>
            <p:cNvSpPr/>
            <p:nvPr/>
          </p:nvSpPr>
          <p:spPr>
            <a:xfrm>
              <a:off x="-3770100" y="3971775"/>
              <a:ext cx="218975" cy="66775"/>
            </a:xfrm>
            <a:custGeom>
              <a:avLst/>
              <a:gdLst/>
              <a:ahLst/>
              <a:cxnLst/>
              <a:rect l="l" t="t" r="r" b="b"/>
              <a:pathLst>
                <a:path w="8759" h="2671" extrusionOk="0">
                  <a:moveTo>
                    <a:pt x="4391" y="0"/>
                  </a:moveTo>
                  <a:cubicBezTo>
                    <a:pt x="2410" y="0"/>
                    <a:pt x="426" y="449"/>
                    <a:pt x="0" y="1347"/>
                  </a:cubicBezTo>
                  <a:cubicBezTo>
                    <a:pt x="426" y="2229"/>
                    <a:pt x="2410" y="2670"/>
                    <a:pt x="4391" y="2670"/>
                  </a:cubicBezTo>
                  <a:cubicBezTo>
                    <a:pt x="6372" y="2670"/>
                    <a:pt x="8349" y="2229"/>
                    <a:pt x="8759" y="1347"/>
                  </a:cubicBezTo>
                  <a:cubicBezTo>
                    <a:pt x="8349" y="449"/>
                    <a:pt x="6372" y="0"/>
                    <a:pt x="439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47" name="Google Shape;9547;p97"/>
            <p:cNvSpPr/>
            <p:nvPr/>
          </p:nvSpPr>
          <p:spPr>
            <a:xfrm>
              <a:off x="-3771675" y="4030650"/>
              <a:ext cx="222125" cy="78000"/>
            </a:xfrm>
            <a:custGeom>
              <a:avLst/>
              <a:gdLst/>
              <a:ahLst/>
              <a:cxnLst/>
              <a:rect l="l" t="t" r="r" b="b"/>
              <a:pathLst>
                <a:path w="8885" h="3120" extrusionOk="0">
                  <a:moveTo>
                    <a:pt x="0" y="0"/>
                  </a:moveTo>
                  <a:lnTo>
                    <a:pt x="0" y="1418"/>
                  </a:lnTo>
                  <a:cubicBezTo>
                    <a:pt x="0" y="2521"/>
                    <a:pt x="2048" y="3088"/>
                    <a:pt x="4127" y="3119"/>
                  </a:cubicBezTo>
                  <a:cubicBezTo>
                    <a:pt x="4915" y="1891"/>
                    <a:pt x="6301" y="1103"/>
                    <a:pt x="7877" y="1103"/>
                  </a:cubicBezTo>
                  <a:cubicBezTo>
                    <a:pt x="8223" y="1103"/>
                    <a:pt x="8570" y="1135"/>
                    <a:pt x="8885" y="1229"/>
                  </a:cubicBezTo>
                  <a:lnTo>
                    <a:pt x="8885" y="0"/>
                  </a:lnTo>
                  <a:cubicBezTo>
                    <a:pt x="7908" y="788"/>
                    <a:pt x="6112" y="1072"/>
                    <a:pt x="4443" y="1072"/>
                  </a:cubicBezTo>
                  <a:cubicBezTo>
                    <a:pt x="2804" y="1072"/>
                    <a:pt x="977" y="757"/>
                    <a:pt x="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48" name="Google Shape;9548;p97"/>
            <p:cNvSpPr/>
            <p:nvPr/>
          </p:nvSpPr>
          <p:spPr>
            <a:xfrm>
              <a:off x="-3669425" y="4074750"/>
              <a:ext cx="189050" cy="189050"/>
            </a:xfrm>
            <a:custGeom>
              <a:avLst/>
              <a:gdLst/>
              <a:ahLst/>
              <a:cxnLst/>
              <a:rect l="l" t="t" r="r" b="b"/>
              <a:pathLst>
                <a:path w="7562" h="7562" extrusionOk="0">
                  <a:moveTo>
                    <a:pt x="5501" y="2732"/>
                  </a:moveTo>
                  <a:cubicBezTo>
                    <a:pt x="5748" y="2732"/>
                    <a:pt x="6008" y="3067"/>
                    <a:pt x="5766" y="3309"/>
                  </a:cubicBezTo>
                  <a:lnTo>
                    <a:pt x="3718" y="5356"/>
                  </a:lnTo>
                  <a:cubicBezTo>
                    <a:pt x="3655" y="5420"/>
                    <a:pt x="3568" y="5451"/>
                    <a:pt x="3482" y="5451"/>
                  </a:cubicBezTo>
                  <a:cubicBezTo>
                    <a:pt x="3395" y="5451"/>
                    <a:pt x="3308" y="5420"/>
                    <a:pt x="3245" y="5356"/>
                  </a:cubicBezTo>
                  <a:lnTo>
                    <a:pt x="1859" y="4002"/>
                  </a:lnTo>
                  <a:cubicBezTo>
                    <a:pt x="1617" y="3760"/>
                    <a:pt x="1840" y="3425"/>
                    <a:pt x="2099" y="3425"/>
                  </a:cubicBezTo>
                  <a:cubicBezTo>
                    <a:pt x="2177" y="3425"/>
                    <a:pt x="2259" y="3456"/>
                    <a:pt x="2332" y="3529"/>
                  </a:cubicBezTo>
                  <a:lnTo>
                    <a:pt x="3466" y="4663"/>
                  </a:lnTo>
                  <a:lnTo>
                    <a:pt x="5293" y="2836"/>
                  </a:lnTo>
                  <a:cubicBezTo>
                    <a:pt x="5352" y="2763"/>
                    <a:pt x="5426" y="2732"/>
                    <a:pt x="5501" y="2732"/>
                  </a:cubicBezTo>
                  <a:close/>
                  <a:moveTo>
                    <a:pt x="3781" y="1"/>
                  </a:moveTo>
                  <a:cubicBezTo>
                    <a:pt x="1702" y="1"/>
                    <a:pt x="0" y="1702"/>
                    <a:pt x="0" y="3781"/>
                  </a:cubicBezTo>
                  <a:cubicBezTo>
                    <a:pt x="0" y="5892"/>
                    <a:pt x="1702" y="7562"/>
                    <a:pt x="3781" y="7562"/>
                  </a:cubicBezTo>
                  <a:cubicBezTo>
                    <a:pt x="5860" y="7562"/>
                    <a:pt x="7562" y="5892"/>
                    <a:pt x="7562" y="3781"/>
                  </a:cubicBezTo>
                  <a:cubicBezTo>
                    <a:pt x="7562" y="1702"/>
                    <a:pt x="5860" y="1"/>
                    <a:pt x="378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49" name="Google Shape;9549;p97"/>
            <p:cNvSpPr/>
            <p:nvPr/>
          </p:nvSpPr>
          <p:spPr>
            <a:xfrm>
              <a:off x="-3771675" y="4099950"/>
              <a:ext cx="94525" cy="76425"/>
            </a:xfrm>
            <a:custGeom>
              <a:avLst/>
              <a:gdLst/>
              <a:ahLst/>
              <a:cxnLst/>
              <a:rect l="l" t="t" r="r" b="b"/>
              <a:pathLst>
                <a:path w="3781" h="3057" extrusionOk="0">
                  <a:moveTo>
                    <a:pt x="0" y="1"/>
                  </a:moveTo>
                  <a:lnTo>
                    <a:pt x="0" y="1419"/>
                  </a:lnTo>
                  <a:cubicBezTo>
                    <a:pt x="0" y="2364"/>
                    <a:pt x="1607" y="2899"/>
                    <a:pt x="3434" y="3057"/>
                  </a:cubicBezTo>
                  <a:cubicBezTo>
                    <a:pt x="3371" y="2364"/>
                    <a:pt x="3497" y="1671"/>
                    <a:pt x="3781" y="1040"/>
                  </a:cubicBezTo>
                  <a:cubicBezTo>
                    <a:pt x="2332" y="977"/>
                    <a:pt x="819" y="662"/>
                    <a:pt x="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50" name="Google Shape;9550;p97"/>
            <p:cNvSpPr/>
            <p:nvPr/>
          </p:nvSpPr>
          <p:spPr>
            <a:xfrm>
              <a:off x="-3771675" y="4167700"/>
              <a:ext cx="135500" cy="95325"/>
            </a:xfrm>
            <a:custGeom>
              <a:avLst/>
              <a:gdLst/>
              <a:ahLst/>
              <a:cxnLst/>
              <a:rect l="l" t="t" r="r" b="b"/>
              <a:pathLst>
                <a:path w="5420" h="3813" extrusionOk="0">
                  <a:moveTo>
                    <a:pt x="0" y="0"/>
                  </a:moveTo>
                  <a:lnTo>
                    <a:pt x="0" y="2111"/>
                  </a:lnTo>
                  <a:cubicBezTo>
                    <a:pt x="0" y="3277"/>
                    <a:pt x="2237" y="3812"/>
                    <a:pt x="4443" y="3812"/>
                  </a:cubicBezTo>
                  <a:cubicBezTo>
                    <a:pt x="4789" y="3812"/>
                    <a:pt x="5104" y="3812"/>
                    <a:pt x="5419" y="3781"/>
                  </a:cubicBezTo>
                  <a:cubicBezTo>
                    <a:pt x="4474" y="3151"/>
                    <a:pt x="3781" y="2206"/>
                    <a:pt x="3529" y="1071"/>
                  </a:cubicBezTo>
                  <a:cubicBezTo>
                    <a:pt x="2174" y="977"/>
                    <a:pt x="788" y="662"/>
                    <a:pt x="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551" name="Google Shape;9551;p97"/>
          <p:cNvGrpSpPr/>
          <p:nvPr/>
        </p:nvGrpSpPr>
        <p:grpSpPr>
          <a:xfrm>
            <a:off x="10493153" y="2288615"/>
            <a:ext cx="560361" cy="427699"/>
            <a:chOff x="-1951475" y="3273100"/>
            <a:chExt cx="291875" cy="222775"/>
          </a:xfrm>
        </p:grpSpPr>
        <p:sp>
          <p:nvSpPr>
            <p:cNvPr id="9552" name="Google Shape;9552;p97"/>
            <p:cNvSpPr/>
            <p:nvPr/>
          </p:nvSpPr>
          <p:spPr>
            <a:xfrm>
              <a:off x="-1951475" y="3325050"/>
              <a:ext cx="51225" cy="119250"/>
            </a:xfrm>
            <a:custGeom>
              <a:avLst/>
              <a:gdLst/>
              <a:ahLst/>
              <a:cxnLst/>
              <a:rect l="l" t="t" r="r" b="b"/>
              <a:pathLst>
                <a:path w="2049" h="4770" extrusionOk="0">
                  <a:moveTo>
                    <a:pt x="1033" y="0"/>
                  </a:moveTo>
                  <a:cubicBezTo>
                    <a:pt x="518" y="0"/>
                    <a:pt x="0" y="339"/>
                    <a:pt x="0" y="1004"/>
                  </a:cubicBezTo>
                  <a:lnTo>
                    <a:pt x="0" y="3777"/>
                  </a:lnTo>
                  <a:cubicBezTo>
                    <a:pt x="0" y="4438"/>
                    <a:pt x="512" y="4769"/>
                    <a:pt x="1024" y="4769"/>
                  </a:cubicBezTo>
                  <a:cubicBezTo>
                    <a:pt x="1536" y="4769"/>
                    <a:pt x="2048" y="4438"/>
                    <a:pt x="2048" y="3777"/>
                  </a:cubicBezTo>
                  <a:lnTo>
                    <a:pt x="2048" y="1004"/>
                  </a:lnTo>
                  <a:cubicBezTo>
                    <a:pt x="2048" y="331"/>
                    <a:pt x="1542" y="0"/>
                    <a:pt x="1033"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53" name="Google Shape;9553;p97"/>
            <p:cNvSpPr/>
            <p:nvPr/>
          </p:nvSpPr>
          <p:spPr>
            <a:xfrm>
              <a:off x="-1711250" y="3273100"/>
              <a:ext cx="51650" cy="221725"/>
            </a:xfrm>
            <a:custGeom>
              <a:avLst/>
              <a:gdLst/>
              <a:ahLst/>
              <a:cxnLst/>
              <a:rect l="l" t="t" r="r" b="b"/>
              <a:pathLst>
                <a:path w="2066" h="8869" extrusionOk="0">
                  <a:moveTo>
                    <a:pt x="1027" y="0"/>
                  </a:moveTo>
                  <a:cubicBezTo>
                    <a:pt x="608" y="0"/>
                    <a:pt x="186" y="229"/>
                    <a:pt x="32" y="719"/>
                  </a:cubicBezTo>
                  <a:cubicBezTo>
                    <a:pt x="0" y="814"/>
                    <a:pt x="0" y="940"/>
                    <a:pt x="0" y="1003"/>
                  </a:cubicBezTo>
                  <a:lnTo>
                    <a:pt x="0" y="7871"/>
                  </a:lnTo>
                  <a:cubicBezTo>
                    <a:pt x="0" y="7934"/>
                    <a:pt x="0" y="8060"/>
                    <a:pt x="32" y="8123"/>
                  </a:cubicBezTo>
                  <a:cubicBezTo>
                    <a:pt x="173" y="8632"/>
                    <a:pt x="594" y="8869"/>
                    <a:pt x="1015" y="8869"/>
                  </a:cubicBezTo>
                  <a:cubicBezTo>
                    <a:pt x="1532" y="8869"/>
                    <a:pt x="2048" y="8513"/>
                    <a:pt x="2048" y="7871"/>
                  </a:cubicBezTo>
                  <a:lnTo>
                    <a:pt x="2048" y="1003"/>
                  </a:lnTo>
                  <a:cubicBezTo>
                    <a:pt x="2066" y="356"/>
                    <a:pt x="1549" y="0"/>
                    <a:pt x="102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54" name="Google Shape;9554;p97"/>
            <p:cNvSpPr/>
            <p:nvPr/>
          </p:nvSpPr>
          <p:spPr>
            <a:xfrm>
              <a:off x="-1886900" y="3296575"/>
              <a:ext cx="156775" cy="199300"/>
            </a:xfrm>
            <a:custGeom>
              <a:avLst/>
              <a:gdLst/>
              <a:ahLst/>
              <a:cxnLst/>
              <a:rect l="l" t="t" r="r" b="b"/>
              <a:pathLst>
                <a:path w="6271" h="7972" extrusionOk="0">
                  <a:moveTo>
                    <a:pt x="851" y="5672"/>
                  </a:moveTo>
                  <a:lnTo>
                    <a:pt x="3466" y="6333"/>
                  </a:lnTo>
                  <a:cubicBezTo>
                    <a:pt x="3277" y="6869"/>
                    <a:pt x="2773" y="7279"/>
                    <a:pt x="2174" y="7279"/>
                  </a:cubicBezTo>
                  <a:cubicBezTo>
                    <a:pt x="1418" y="7279"/>
                    <a:pt x="788" y="6648"/>
                    <a:pt x="788" y="5892"/>
                  </a:cubicBezTo>
                  <a:cubicBezTo>
                    <a:pt x="851" y="5798"/>
                    <a:pt x="851" y="5735"/>
                    <a:pt x="851" y="5672"/>
                  </a:cubicBezTo>
                  <a:close/>
                  <a:moveTo>
                    <a:pt x="6270" y="1"/>
                  </a:moveTo>
                  <a:lnTo>
                    <a:pt x="1" y="1576"/>
                  </a:lnTo>
                  <a:cubicBezTo>
                    <a:pt x="95" y="1734"/>
                    <a:pt x="127" y="1923"/>
                    <a:pt x="127" y="2143"/>
                  </a:cubicBezTo>
                  <a:lnTo>
                    <a:pt x="127" y="4916"/>
                  </a:lnTo>
                  <a:cubicBezTo>
                    <a:pt x="127" y="5105"/>
                    <a:pt x="95" y="5294"/>
                    <a:pt x="1" y="5514"/>
                  </a:cubicBezTo>
                  <a:lnTo>
                    <a:pt x="158" y="5546"/>
                  </a:lnTo>
                  <a:cubicBezTo>
                    <a:pt x="127" y="5672"/>
                    <a:pt x="127" y="5829"/>
                    <a:pt x="127" y="5924"/>
                  </a:cubicBezTo>
                  <a:cubicBezTo>
                    <a:pt x="127" y="7090"/>
                    <a:pt x="1040" y="7972"/>
                    <a:pt x="2174" y="7972"/>
                  </a:cubicBezTo>
                  <a:cubicBezTo>
                    <a:pt x="3120" y="7972"/>
                    <a:pt x="3907" y="7405"/>
                    <a:pt x="4159" y="6522"/>
                  </a:cubicBezTo>
                  <a:lnTo>
                    <a:pt x="6270" y="7090"/>
                  </a:lnTo>
                  <a:lnTo>
                    <a:pt x="6270" y="5672"/>
                  </a:lnTo>
                  <a:lnTo>
                    <a:pt x="6270" y="2238"/>
                  </a:lnTo>
                  <a:lnTo>
                    <a:pt x="6270"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555" name="Google Shape;9555;p97"/>
          <p:cNvGrpSpPr/>
          <p:nvPr/>
        </p:nvGrpSpPr>
        <p:grpSpPr>
          <a:xfrm>
            <a:off x="10489792" y="2940256"/>
            <a:ext cx="567080" cy="559545"/>
            <a:chOff x="-1951475" y="3597450"/>
            <a:chExt cx="295375" cy="291450"/>
          </a:xfrm>
        </p:grpSpPr>
        <p:sp>
          <p:nvSpPr>
            <p:cNvPr id="9556" name="Google Shape;9556;p97"/>
            <p:cNvSpPr/>
            <p:nvPr/>
          </p:nvSpPr>
          <p:spPr>
            <a:xfrm>
              <a:off x="-1951475" y="3597450"/>
              <a:ext cx="170925" cy="34675"/>
            </a:xfrm>
            <a:custGeom>
              <a:avLst/>
              <a:gdLst/>
              <a:ahLst/>
              <a:cxnLst/>
              <a:rect l="l" t="t" r="r" b="b"/>
              <a:pathLst>
                <a:path w="6837" h="1387" extrusionOk="0">
                  <a:moveTo>
                    <a:pt x="1008" y="1"/>
                  </a:moveTo>
                  <a:cubicBezTo>
                    <a:pt x="473" y="1"/>
                    <a:pt x="0" y="473"/>
                    <a:pt x="0" y="1040"/>
                  </a:cubicBezTo>
                  <a:lnTo>
                    <a:pt x="0" y="1387"/>
                  </a:lnTo>
                  <a:lnTo>
                    <a:pt x="6837" y="1387"/>
                  </a:lnTo>
                  <a:lnTo>
                    <a:pt x="6837" y="1040"/>
                  </a:lnTo>
                  <a:cubicBezTo>
                    <a:pt x="6837" y="473"/>
                    <a:pt x="6364" y="1"/>
                    <a:pt x="582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57" name="Google Shape;9557;p97"/>
            <p:cNvSpPr/>
            <p:nvPr/>
          </p:nvSpPr>
          <p:spPr>
            <a:xfrm>
              <a:off x="-1949900" y="3648650"/>
              <a:ext cx="171725" cy="173300"/>
            </a:xfrm>
            <a:custGeom>
              <a:avLst/>
              <a:gdLst/>
              <a:ahLst/>
              <a:cxnLst/>
              <a:rect l="l" t="t" r="r" b="b"/>
              <a:pathLst>
                <a:path w="6869" h="6932" extrusionOk="0">
                  <a:moveTo>
                    <a:pt x="0" y="1"/>
                  </a:moveTo>
                  <a:lnTo>
                    <a:pt x="0" y="6932"/>
                  </a:lnTo>
                  <a:lnTo>
                    <a:pt x="2426" y="6932"/>
                  </a:lnTo>
                  <a:cubicBezTo>
                    <a:pt x="2521" y="6585"/>
                    <a:pt x="2836" y="6333"/>
                    <a:pt x="3245" y="6270"/>
                  </a:cubicBezTo>
                  <a:lnTo>
                    <a:pt x="1166" y="4191"/>
                  </a:lnTo>
                  <a:cubicBezTo>
                    <a:pt x="693" y="3718"/>
                    <a:pt x="693" y="2962"/>
                    <a:pt x="1166" y="2489"/>
                  </a:cubicBezTo>
                  <a:cubicBezTo>
                    <a:pt x="1386" y="2237"/>
                    <a:pt x="1670" y="2143"/>
                    <a:pt x="2017" y="2143"/>
                  </a:cubicBezTo>
                  <a:cubicBezTo>
                    <a:pt x="2363" y="2143"/>
                    <a:pt x="2647" y="2237"/>
                    <a:pt x="2899" y="2489"/>
                  </a:cubicBezTo>
                  <a:lnTo>
                    <a:pt x="3560" y="3151"/>
                  </a:lnTo>
                  <a:cubicBezTo>
                    <a:pt x="3592" y="2994"/>
                    <a:pt x="3718" y="2836"/>
                    <a:pt x="3844" y="2710"/>
                  </a:cubicBezTo>
                  <a:cubicBezTo>
                    <a:pt x="4064" y="2489"/>
                    <a:pt x="4348" y="2363"/>
                    <a:pt x="4694" y="2363"/>
                  </a:cubicBezTo>
                  <a:cubicBezTo>
                    <a:pt x="4694" y="2048"/>
                    <a:pt x="4820" y="1733"/>
                    <a:pt x="5041" y="1513"/>
                  </a:cubicBezTo>
                  <a:cubicBezTo>
                    <a:pt x="5293" y="1261"/>
                    <a:pt x="5577" y="1135"/>
                    <a:pt x="5923" y="1135"/>
                  </a:cubicBezTo>
                  <a:cubicBezTo>
                    <a:pt x="6112" y="1135"/>
                    <a:pt x="6301" y="1198"/>
                    <a:pt x="6459" y="1261"/>
                  </a:cubicBezTo>
                  <a:cubicBezTo>
                    <a:pt x="6522" y="1072"/>
                    <a:pt x="6616" y="914"/>
                    <a:pt x="6774" y="757"/>
                  </a:cubicBezTo>
                  <a:lnTo>
                    <a:pt x="6868" y="662"/>
                  </a:lnTo>
                  <a:lnTo>
                    <a:pt x="6868"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58" name="Google Shape;9558;p97"/>
            <p:cNvSpPr/>
            <p:nvPr/>
          </p:nvSpPr>
          <p:spPr>
            <a:xfrm>
              <a:off x="-1951475" y="3838475"/>
              <a:ext cx="170925" cy="50425"/>
            </a:xfrm>
            <a:custGeom>
              <a:avLst/>
              <a:gdLst/>
              <a:ahLst/>
              <a:cxnLst/>
              <a:rect l="l" t="t" r="r" b="b"/>
              <a:pathLst>
                <a:path w="6837" h="2017" extrusionOk="0">
                  <a:moveTo>
                    <a:pt x="0" y="0"/>
                  </a:moveTo>
                  <a:lnTo>
                    <a:pt x="0" y="1008"/>
                  </a:lnTo>
                  <a:cubicBezTo>
                    <a:pt x="0" y="1544"/>
                    <a:pt x="473" y="2017"/>
                    <a:pt x="1008" y="2017"/>
                  </a:cubicBezTo>
                  <a:lnTo>
                    <a:pt x="5829" y="2017"/>
                  </a:lnTo>
                  <a:cubicBezTo>
                    <a:pt x="6333" y="2017"/>
                    <a:pt x="6774" y="1670"/>
                    <a:pt x="6837" y="1166"/>
                  </a:cubicBezTo>
                  <a:lnTo>
                    <a:pt x="6679" y="1071"/>
                  </a:lnTo>
                  <a:lnTo>
                    <a:pt x="3466" y="1071"/>
                  </a:lnTo>
                  <a:cubicBezTo>
                    <a:pt x="2867" y="1071"/>
                    <a:pt x="2363" y="599"/>
                    <a:pt x="2269"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59" name="Google Shape;9559;p97"/>
            <p:cNvSpPr/>
            <p:nvPr/>
          </p:nvSpPr>
          <p:spPr>
            <a:xfrm>
              <a:off x="-1912900" y="3675825"/>
              <a:ext cx="256800" cy="202825"/>
            </a:xfrm>
            <a:custGeom>
              <a:avLst/>
              <a:gdLst/>
              <a:ahLst/>
              <a:cxnLst/>
              <a:rect l="l" t="t" r="r" b="b"/>
              <a:pathLst>
                <a:path w="10272" h="8113" extrusionOk="0">
                  <a:moveTo>
                    <a:pt x="6085" y="0"/>
                  </a:moveTo>
                  <a:cubicBezTo>
                    <a:pt x="5955" y="0"/>
                    <a:pt x="5829" y="48"/>
                    <a:pt x="5735" y="142"/>
                  </a:cubicBezTo>
                  <a:cubicBezTo>
                    <a:pt x="5546" y="331"/>
                    <a:pt x="5546" y="646"/>
                    <a:pt x="5735" y="835"/>
                  </a:cubicBezTo>
                  <a:lnTo>
                    <a:pt x="6081" y="1213"/>
                  </a:lnTo>
                  <a:cubicBezTo>
                    <a:pt x="6207" y="1308"/>
                    <a:pt x="6207" y="1560"/>
                    <a:pt x="6081" y="1655"/>
                  </a:cubicBezTo>
                  <a:cubicBezTo>
                    <a:pt x="6034" y="1718"/>
                    <a:pt x="5948" y="1749"/>
                    <a:pt x="5857" y="1749"/>
                  </a:cubicBezTo>
                  <a:cubicBezTo>
                    <a:pt x="5766" y="1749"/>
                    <a:pt x="5672" y="1718"/>
                    <a:pt x="5609" y="1655"/>
                  </a:cubicBezTo>
                  <a:lnTo>
                    <a:pt x="4758" y="804"/>
                  </a:lnTo>
                  <a:cubicBezTo>
                    <a:pt x="4664" y="709"/>
                    <a:pt x="4538" y="662"/>
                    <a:pt x="4408" y="662"/>
                  </a:cubicBezTo>
                  <a:cubicBezTo>
                    <a:pt x="4278" y="662"/>
                    <a:pt x="4144" y="709"/>
                    <a:pt x="4034" y="804"/>
                  </a:cubicBezTo>
                  <a:cubicBezTo>
                    <a:pt x="3845" y="993"/>
                    <a:pt x="3845" y="1308"/>
                    <a:pt x="4034" y="1528"/>
                  </a:cubicBezTo>
                  <a:cubicBezTo>
                    <a:pt x="4034" y="1655"/>
                    <a:pt x="4884" y="2505"/>
                    <a:pt x="4821" y="2505"/>
                  </a:cubicBezTo>
                  <a:cubicBezTo>
                    <a:pt x="4947" y="2631"/>
                    <a:pt x="4947" y="2852"/>
                    <a:pt x="4821" y="2978"/>
                  </a:cubicBezTo>
                  <a:cubicBezTo>
                    <a:pt x="4774" y="3041"/>
                    <a:pt x="4687" y="3072"/>
                    <a:pt x="4601" y="3072"/>
                  </a:cubicBezTo>
                  <a:cubicBezTo>
                    <a:pt x="4514" y="3072"/>
                    <a:pt x="4427" y="3041"/>
                    <a:pt x="4380" y="2978"/>
                  </a:cubicBezTo>
                  <a:lnTo>
                    <a:pt x="3498" y="2096"/>
                  </a:lnTo>
                  <a:cubicBezTo>
                    <a:pt x="3403" y="2001"/>
                    <a:pt x="3277" y="1954"/>
                    <a:pt x="3151" y="1954"/>
                  </a:cubicBezTo>
                  <a:cubicBezTo>
                    <a:pt x="3025" y="1954"/>
                    <a:pt x="2899" y="2001"/>
                    <a:pt x="2805" y="2096"/>
                  </a:cubicBezTo>
                  <a:cubicBezTo>
                    <a:pt x="2584" y="2316"/>
                    <a:pt x="2584" y="2631"/>
                    <a:pt x="2805" y="2820"/>
                  </a:cubicBezTo>
                  <a:lnTo>
                    <a:pt x="3656" y="3671"/>
                  </a:lnTo>
                  <a:cubicBezTo>
                    <a:pt x="3782" y="3797"/>
                    <a:pt x="3782" y="4017"/>
                    <a:pt x="3656" y="4143"/>
                  </a:cubicBezTo>
                  <a:cubicBezTo>
                    <a:pt x="3593" y="4206"/>
                    <a:pt x="3506" y="4238"/>
                    <a:pt x="3419" y="4238"/>
                  </a:cubicBezTo>
                  <a:cubicBezTo>
                    <a:pt x="3333" y="4238"/>
                    <a:pt x="3246" y="4206"/>
                    <a:pt x="3183" y="4143"/>
                  </a:cubicBezTo>
                  <a:lnTo>
                    <a:pt x="883" y="1875"/>
                  </a:lnTo>
                  <a:cubicBezTo>
                    <a:pt x="789" y="1765"/>
                    <a:pt x="663" y="1710"/>
                    <a:pt x="537" y="1710"/>
                  </a:cubicBezTo>
                  <a:cubicBezTo>
                    <a:pt x="411" y="1710"/>
                    <a:pt x="284" y="1765"/>
                    <a:pt x="190" y="1875"/>
                  </a:cubicBezTo>
                  <a:cubicBezTo>
                    <a:pt x="1" y="2064"/>
                    <a:pt x="1" y="2379"/>
                    <a:pt x="190" y="2568"/>
                  </a:cubicBezTo>
                  <a:lnTo>
                    <a:pt x="1797" y="4206"/>
                  </a:lnTo>
                  <a:lnTo>
                    <a:pt x="3403" y="5845"/>
                  </a:lnTo>
                  <a:lnTo>
                    <a:pt x="1954" y="5845"/>
                  </a:lnTo>
                  <a:cubicBezTo>
                    <a:pt x="1671" y="5845"/>
                    <a:pt x="1450" y="6097"/>
                    <a:pt x="1450" y="6349"/>
                  </a:cubicBezTo>
                  <a:cubicBezTo>
                    <a:pt x="1450" y="6632"/>
                    <a:pt x="1671" y="6884"/>
                    <a:pt x="1954" y="6884"/>
                  </a:cubicBezTo>
                  <a:lnTo>
                    <a:pt x="5451" y="6884"/>
                  </a:lnTo>
                  <a:cubicBezTo>
                    <a:pt x="5514" y="6916"/>
                    <a:pt x="6491" y="7829"/>
                    <a:pt x="6491" y="7829"/>
                  </a:cubicBezTo>
                  <a:cubicBezTo>
                    <a:pt x="6680" y="8018"/>
                    <a:pt x="6948" y="8113"/>
                    <a:pt x="7216" y="8113"/>
                  </a:cubicBezTo>
                  <a:cubicBezTo>
                    <a:pt x="7483" y="8113"/>
                    <a:pt x="7751" y="8018"/>
                    <a:pt x="7940" y="7829"/>
                  </a:cubicBezTo>
                  <a:lnTo>
                    <a:pt x="9862" y="5876"/>
                  </a:lnTo>
                  <a:cubicBezTo>
                    <a:pt x="10272" y="5498"/>
                    <a:pt x="10272" y="4836"/>
                    <a:pt x="9862" y="4427"/>
                  </a:cubicBezTo>
                  <a:lnTo>
                    <a:pt x="9452" y="3986"/>
                  </a:lnTo>
                  <a:cubicBezTo>
                    <a:pt x="9326" y="3608"/>
                    <a:pt x="9043" y="3198"/>
                    <a:pt x="8822" y="2820"/>
                  </a:cubicBezTo>
                  <a:cubicBezTo>
                    <a:pt x="8570" y="2411"/>
                    <a:pt x="8350" y="2064"/>
                    <a:pt x="8035" y="1718"/>
                  </a:cubicBezTo>
                  <a:lnTo>
                    <a:pt x="6459" y="142"/>
                  </a:lnTo>
                  <a:cubicBezTo>
                    <a:pt x="6349" y="48"/>
                    <a:pt x="6215" y="0"/>
                    <a:pt x="6085"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560" name="Google Shape;9560;p97"/>
          <p:cNvGrpSpPr/>
          <p:nvPr/>
        </p:nvGrpSpPr>
        <p:grpSpPr>
          <a:xfrm>
            <a:off x="10492794" y="3675768"/>
            <a:ext cx="592807" cy="559545"/>
            <a:chOff x="-1960150" y="3956600"/>
            <a:chExt cx="308775" cy="291450"/>
          </a:xfrm>
        </p:grpSpPr>
        <p:sp>
          <p:nvSpPr>
            <p:cNvPr id="9561" name="Google Shape;9561;p97"/>
            <p:cNvSpPr/>
            <p:nvPr/>
          </p:nvSpPr>
          <p:spPr>
            <a:xfrm>
              <a:off x="-1960150" y="3956600"/>
              <a:ext cx="308775" cy="51275"/>
            </a:xfrm>
            <a:custGeom>
              <a:avLst/>
              <a:gdLst/>
              <a:ahLst/>
              <a:cxnLst/>
              <a:rect l="l" t="t" r="r" b="b"/>
              <a:pathLst>
                <a:path w="12351" h="2051" extrusionOk="0">
                  <a:moveTo>
                    <a:pt x="1355" y="1"/>
                  </a:moveTo>
                  <a:cubicBezTo>
                    <a:pt x="1" y="1"/>
                    <a:pt x="32" y="2049"/>
                    <a:pt x="1355" y="2049"/>
                  </a:cubicBezTo>
                  <a:lnTo>
                    <a:pt x="11027" y="2049"/>
                  </a:lnTo>
                  <a:cubicBezTo>
                    <a:pt x="11047" y="2050"/>
                    <a:pt x="11066" y="2050"/>
                    <a:pt x="11085" y="2050"/>
                  </a:cubicBezTo>
                  <a:cubicBezTo>
                    <a:pt x="12350" y="2050"/>
                    <a:pt x="12331" y="1"/>
                    <a:pt x="1102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62" name="Google Shape;9562;p97"/>
            <p:cNvSpPr/>
            <p:nvPr/>
          </p:nvSpPr>
          <p:spPr>
            <a:xfrm>
              <a:off x="-1934950" y="4025925"/>
              <a:ext cx="256000" cy="222125"/>
            </a:xfrm>
            <a:custGeom>
              <a:avLst/>
              <a:gdLst/>
              <a:ahLst/>
              <a:cxnLst/>
              <a:rect l="l" t="t" r="r" b="b"/>
              <a:pathLst>
                <a:path w="10240" h="8885" extrusionOk="0">
                  <a:moveTo>
                    <a:pt x="8570" y="756"/>
                  </a:moveTo>
                  <a:cubicBezTo>
                    <a:pt x="8759" y="756"/>
                    <a:pt x="8917" y="914"/>
                    <a:pt x="8917" y="1103"/>
                  </a:cubicBezTo>
                  <a:lnTo>
                    <a:pt x="8917" y="1765"/>
                  </a:lnTo>
                  <a:cubicBezTo>
                    <a:pt x="8917" y="1995"/>
                    <a:pt x="8737" y="2116"/>
                    <a:pt x="8558" y="2116"/>
                  </a:cubicBezTo>
                  <a:cubicBezTo>
                    <a:pt x="8419" y="2116"/>
                    <a:pt x="8279" y="2042"/>
                    <a:pt x="8224" y="1891"/>
                  </a:cubicBezTo>
                  <a:lnTo>
                    <a:pt x="6081" y="4065"/>
                  </a:lnTo>
                  <a:cubicBezTo>
                    <a:pt x="6018" y="4112"/>
                    <a:pt x="5924" y="4135"/>
                    <a:pt x="5833" y="4135"/>
                  </a:cubicBezTo>
                  <a:cubicBezTo>
                    <a:pt x="5743" y="4135"/>
                    <a:pt x="5656" y="4112"/>
                    <a:pt x="5609" y="4065"/>
                  </a:cubicBezTo>
                  <a:lnTo>
                    <a:pt x="3781" y="2237"/>
                  </a:lnTo>
                  <a:lnTo>
                    <a:pt x="1986" y="4065"/>
                  </a:lnTo>
                  <a:cubicBezTo>
                    <a:pt x="1912" y="4138"/>
                    <a:pt x="1831" y="4168"/>
                    <a:pt x="1752" y="4168"/>
                  </a:cubicBezTo>
                  <a:cubicBezTo>
                    <a:pt x="1493" y="4168"/>
                    <a:pt x="1271" y="3834"/>
                    <a:pt x="1513" y="3592"/>
                  </a:cubicBezTo>
                  <a:lnTo>
                    <a:pt x="3561" y="1544"/>
                  </a:lnTo>
                  <a:cubicBezTo>
                    <a:pt x="3624" y="1481"/>
                    <a:pt x="3711" y="1450"/>
                    <a:pt x="3797" y="1450"/>
                  </a:cubicBezTo>
                  <a:cubicBezTo>
                    <a:pt x="3884" y="1450"/>
                    <a:pt x="3970" y="1481"/>
                    <a:pt x="4033" y="1544"/>
                  </a:cubicBezTo>
                  <a:lnTo>
                    <a:pt x="5829" y="3340"/>
                  </a:lnTo>
                  <a:lnTo>
                    <a:pt x="7783" y="1418"/>
                  </a:lnTo>
                  <a:cubicBezTo>
                    <a:pt x="7404" y="1292"/>
                    <a:pt x="7499" y="756"/>
                    <a:pt x="7877" y="756"/>
                  </a:cubicBezTo>
                  <a:close/>
                  <a:moveTo>
                    <a:pt x="5136" y="7562"/>
                  </a:moveTo>
                  <a:cubicBezTo>
                    <a:pt x="5325" y="7562"/>
                    <a:pt x="5483" y="7719"/>
                    <a:pt x="5483" y="7908"/>
                  </a:cubicBezTo>
                  <a:cubicBezTo>
                    <a:pt x="5483" y="8097"/>
                    <a:pt x="5325" y="8255"/>
                    <a:pt x="5136" y="8255"/>
                  </a:cubicBezTo>
                  <a:cubicBezTo>
                    <a:pt x="4916" y="8255"/>
                    <a:pt x="4758" y="8097"/>
                    <a:pt x="4758" y="7908"/>
                  </a:cubicBezTo>
                  <a:cubicBezTo>
                    <a:pt x="4758" y="7719"/>
                    <a:pt x="4916" y="7562"/>
                    <a:pt x="5136" y="7562"/>
                  </a:cubicBezTo>
                  <a:close/>
                  <a:moveTo>
                    <a:pt x="1" y="0"/>
                  </a:moveTo>
                  <a:lnTo>
                    <a:pt x="1" y="5167"/>
                  </a:lnTo>
                  <a:cubicBezTo>
                    <a:pt x="1" y="5703"/>
                    <a:pt x="442" y="6175"/>
                    <a:pt x="1040" y="6175"/>
                  </a:cubicBezTo>
                  <a:lnTo>
                    <a:pt x="4758" y="6175"/>
                  </a:lnTo>
                  <a:lnTo>
                    <a:pt x="4758" y="6931"/>
                  </a:lnTo>
                  <a:cubicBezTo>
                    <a:pt x="4380" y="7089"/>
                    <a:pt x="4096" y="7436"/>
                    <a:pt x="4096" y="7877"/>
                  </a:cubicBezTo>
                  <a:cubicBezTo>
                    <a:pt x="4096" y="8412"/>
                    <a:pt x="4569" y="8885"/>
                    <a:pt x="5136" y="8885"/>
                  </a:cubicBezTo>
                  <a:cubicBezTo>
                    <a:pt x="5672" y="8885"/>
                    <a:pt x="6144" y="8412"/>
                    <a:pt x="6144" y="7877"/>
                  </a:cubicBezTo>
                  <a:cubicBezTo>
                    <a:pt x="6144" y="7436"/>
                    <a:pt x="5861" y="7057"/>
                    <a:pt x="5483" y="6931"/>
                  </a:cubicBezTo>
                  <a:lnTo>
                    <a:pt x="5483" y="6175"/>
                  </a:lnTo>
                  <a:lnTo>
                    <a:pt x="9232" y="6175"/>
                  </a:lnTo>
                  <a:cubicBezTo>
                    <a:pt x="9767" y="6175"/>
                    <a:pt x="10240" y="5703"/>
                    <a:pt x="10240" y="5167"/>
                  </a:cubicBezTo>
                  <a:lnTo>
                    <a:pt x="10240" y="0"/>
                  </a:lnTo>
                  <a:cubicBezTo>
                    <a:pt x="10114" y="32"/>
                    <a:pt x="10019" y="32"/>
                    <a:pt x="9893" y="32"/>
                  </a:cubicBezTo>
                  <a:lnTo>
                    <a:pt x="347" y="32"/>
                  </a:lnTo>
                  <a:cubicBezTo>
                    <a:pt x="253" y="32"/>
                    <a:pt x="127" y="32"/>
                    <a:pt x="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563" name="Google Shape;9563;p97"/>
          <p:cNvGrpSpPr/>
          <p:nvPr/>
        </p:nvGrpSpPr>
        <p:grpSpPr>
          <a:xfrm>
            <a:off x="2564845" y="4410182"/>
            <a:ext cx="561033" cy="561033"/>
            <a:chOff x="-804700" y="3226500"/>
            <a:chExt cx="292225" cy="292225"/>
          </a:xfrm>
        </p:grpSpPr>
        <p:sp>
          <p:nvSpPr>
            <p:cNvPr id="9564" name="Google Shape;9564;p97"/>
            <p:cNvSpPr/>
            <p:nvPr/>
          </p:nvSpPr>
          <p:spPr>
            <a:xfrm>
              <a:off x="-804700" y="3467500"/>
              <a:ext cx="85875" cy="51225"/>
            </a:xfrm>
            <a:custGeom>
              <a:avLst/>
              <a:gdLst/>
              <a:ahLst/>
              <a:cxnLst/>
              <a:rect l="l" t="t" r="r" b="b"/>
              <a:pathLst>
                <a:path w="3435" h="2049" extrusionOk="0">
                  <a:moveTo>
                    <a:pt x="1040" y="0"/>
                  </a:moveTo>
                  <a:cubicBezTo>
                    <a:pt x="473" y="0"/>
                    <a:pt x="0" y="473"/>
                    <a:pt x="0" y="1040"/>
                  </a:cubicBezTo>
                  <a:cubicBezTo>
                    <a:pt x="0" y="1576"/>
                    <a:pt x="473" y="2048"/>
                    <a:pt x="1040" y="2048"/>
                  </a:cubicBezTo>
                  <a:lnTo>
                    <a:pt x="2395" y="2048"/>
                  </a:lnTo>
                  <a:cubicBezTo>
                    <a:pt x="2962" y="2048"/>
                    <a:pt x="3434" y="1576"/>
                    <a:pt x="3434" y="1040"/>
                  </a:cubicBezTo>
                  <a:cubicBezTo>
                    <a:pt x="3434" y="473"/>
                    <a:pt x="2962" y="0"/>
                    <a:pt x="2395"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65" name="Google Shape;9565;p97"/>
            <p:cNvSpPr/>
            <p:nvPr/>
          </p:nvSpPr>
          <p:spPr>
            <a:xfrm>
              <a:off x="-710975" y="3466700"/>
              <a:ext cx="196925" cy="51225"/>
            </a:xfrm>
            <a:custGeom>
              <a:avLst/>
              <a:gdLst/>
              <a:ahLst/>
              <a:cxnLst/>
              <a:rect l="l" t="t" r="r" b="b"/>
              <a:pathLst>
                <a:path w="7877" h="2049" extrusionOk="0">
                  <a:moveTo>
                    <a:pt x="1" y="1"/>
                  </a:moveTo>
                  <a:cubicBezTo>
                    <a:pt x="221" y="253"/>
                    <a:pt x="347" y="663"/>
                    <a:pt x="347" y="1009"/>
                  </a:cubicBezTo>
                  <a:cubicBezTo>
                    <a:pt x="347" y="1419"/>
                    <a:pt x="221" y="1765"/>
                    <a:pt x="1" y="2049"/>
                  </a:cubicBezTo>
                  <a:lnTo>
                    <a:pt x="6837" y="2049"/>
                  </a:lnTo>
                  <a:cubicBezTo>
                    <a:pt x="7404" y="2049"/>
                    <a:pt x="7877" y="1576"/>
                    <a:pt x="7877" y="1009"/>
                  </a:cubicBezTo>
                  <a:cubicBezTo>
                    <a:pt x="7877" y="474"/>
                    <a:pt x="7436" y="1"/>
                    <a:pt x="683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66" name="Google Shape;9566;p97"/>
            <p:cNvSpPr/>
            <p:nvPr/>
          </p:nvSpPr>
          <p:spPr>
            <a:xfrm>
              <a:off x="-667650" y="3312350"/>
              <a:ext cx="18125" cy="17350"/>
            </a:xfrm>
            <a:custGeom>
              <a:avLst/>
              <a:gdLst/>
              <a:ahLst/>
              <a:cxnLst/>
              <a:rect l="l" t="t" r="r" b="b"/>
              <a:pathLst>
                <a:path w="725" h="694" extrusionOk="0">
                  <a:moveTo>
                    <a:pt x="347" y="0"/>
                  </a:moveTo>
                  <a:cubicBezTo>
                    <a:pt x="158" y="0"/>
                    <a:pt x="0" y="158"/>
                    <a:pt x="0" y="347"/>
                  </a:cubicBezTo>
                  <a:cubicBezTo>
                    <a:pt x="0" y="567"/>
                    <a:pt x="158" y="693"/>
                    <a:pt x="347" y="693"/>
                  </a:cubicBezTo>
                  <a:cubicBezTo>
                    <a:pt x="536" y="693"/>
                    <a:pt x="725" y="536"/>
                    <a:pt x="725" y="347"/>
                  </a:cubicBezTo>
                  <a:cubicBezTo>
                    <a:pt x="725" y="158"/>
                    <a:pt x="536" y="0"/>
                    <a:pt x="34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67" name="Google Shape;9567;p97"/>
            <p:cNvSpPr/>
            <p:nvPr/>
          </p:nvSpPr>
          <p:spPr>
            <a:xfrm>
              <a:off x="-683400" y="3347775"/>
              <a:ext cx="48050" cy="16575"/>
            </a:xfrm>
            <a:custGeom>
              <a:avLst/>
              <a:gdLst/>
              <a:ahLst/>
              <a:cxnLst/>
              <a:rect l="l" t="t" r="r" b="b"/>
              <a:pathLst>
                <a:path w="1922" h="663" extrusionOk="0">
                  <a:moveTo>
                    <a:pt x="977" y="1"/>
                  </a:moveTo>
                  <a:cubicBezTo>
                    <a:pt x="567" y="1"/>
                    <a:pt x="158" y="253"/>
                    <a:pt x="0" y="662"/>
                  </a:cubicBezTo>
                  <a:lnTo>
                    <a:pt x="1922" y="662"/>
                  </a:lnTo>
                  <a:cubicBezTo>
                    <a:pt x="1796" y="253"/>
                    <a:pt x="1418" y="1"/>
                    <a:pt x="97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68" name="Google Shape;9568;p97"/>
            <p:cNvSpPr/>
            <p:nvPr/>
          </p:nvSpPr>
          <p:spPr>
            <a:xfrm>
              <a:off x="-735400" y="3261925"/>
              <a:ext cx="153625" cy="187875"/>
            </a:xfrm>
            <a:custGeom>
              <a:avLst/>
              <a:gdLst/>
              <a:ahLst/>
              <a:cxnLst/>
              <a:rect l="l" t="t" r="r" b="b"/>
              <a:pathLst>
                <a:path w="6145" h="7515" extrusionOk="0">
                  <a:moveTo>
                    <a:pt x="3025" y="1324"/>
                  </a:moveTo>
                  <a:cubicBezTo>
                    <a:pt x="3561" y="1324"/>
                    <a:pt x="4034" y="1796"/>
                    <a:pt x="4034" y="2364"/>
                  </a:cubicBezTo>
                  <a:cubicBezTo>
                    <a:pt x="4034" y="2553"/>
                    <a:pt x="3970" y="2742"/>
                    <a:pt x="3844" y="2962"/>
                  </a:cubicBezTo>
                  <a:cubicBezTo>
                    <a:pt x="4349" y="3277"/>
                    <a:pt x="4727" y="3781"/>
                    <a:pt x="4727" y="4443"/>
                  </a:cubicBezTo>
                  <a:cubicBezTo>
                    <a:pt x="4758" y="4632"/>
                    <a:pt x="4601" y="4789"/>
                    <a:pt x="4443" y="4789"/>
                  </a:cubicBezTo>
                  <a:lnTo>
                    <a:pt x="1671" y="4789"/>
                  </a:lnTo>
                  <a:cubicBezTo>
                    <a:pt x="1482" y="4789"/>
                    <a:pt x="1324" y="4632"/>
                    <a:pt x="1324" y="4443"/>
                  </a:cubicBezTo>
                  <a:cubicBezTo>
                    <a:pt x="1324" y="3813"/>
                    <a:pt x="1671" y="3277"/>
                    <a:pt x="2206" y="2962"/>
                  </a:cubicBezTo>
                  <a:cubicBezTo>
                    <a:pt x="2080" y="2805"/>
                    <a:pt x="1986" y="2584"/>
                    <a:pt x="1986" y="2364"/>
                  </a:cubicBezTo>
                  <a:cubicBezTo>
                    <a:pt x="1986" y="1796"/>
                    <a:pt x="2458" y="1324"/>
                    <a:pt x="3025" y="1324"/>
                  </a:cubicBezTo>
                  <a:close/>
                  <a:moveTo>
                    <a:pt x="1009" y="1"/>
                  </a:moveTo>
                  <a:cubicBezTo>
                    <a:pt x="473" y="1"/>
                    <a:pt x="1" y="473"/>
                    <a:pt x="1" y="1009"/>
                  </a:cubicBezTo>
                  <a:lnTo>
                    <a:pt x="1" y="5105"/>
                  </a:lnTo>
                  <a:cubicBezTo>
                    <a:pt x="1" y="5672"/>
                    <a:pt x="473" y="6144"/>
                    <a:pt x="1009" y="6144"/>
                  </a:cubicBezTo>
                  <a:lnTo>
                    <a:pt x="1954" y="6144"/>
                  </a:lnTo>
                  <a:lnTo>
                    <a:pt x="2773" y="7373"/>
                  </a:lnTo>
                  <a:cubicBezTo>
                    <a:pt x="2836" y="7467"/>
                    <a:pt x="2947" y="7515"/>
                    <a:pt x="3057" y="7515"/>
                  </a:cubicBezTo>
                  <a:cubicBezTo>
                    <a:pt x="3167" y="7515"/>
                    <a:pt x="3277" y="7467"/>
                    <a:pt x="3340" y="7373"/>
                  </a:cubicBezTo>
                  <a:lnTo>
                    <a:pt x="4160" y="6144"/>
                  </a:lnTo>
                  <a:lnTo>
                    <a:pt x="5105" y="6144"/>
                  </a:lnTo>
                  <a:cubicBezTo>
                    <a:pt x="5672" y="6144"/>
                    <a:pt x="6144" y="5672"/>
                    <a:pt x="6144" y="5105"/>
                  </a:cubicBezTo>
                  <a:lnTo>
                    <a:pt x="6144" y="1009"/>
                  </a:lnTo>
                  <a:cubicBezTo>
                    <a:pt x="6144" y="473"/>
                    <a:pt x="5672" y="1"/>
                    <a:pt x="510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69" name="Google Shape;9569;p97"/>
            <p:cNvSpPr/>
            <p:nvPr/>
          </p:nvSpPr>
          <p:spPr>
            <a:xfrm>
              <a:off x="-804700" y="3226500"/>
              <a:ext cx="118175" cy="170925"/>
            </a:xfrm>
            <a:custGeom>
              <a:avLst/>
              <a:gdLst/>
              <a:ahLst/>
              <a:cxnLst/>
              <a:rect l="l" t="t" r="r" b="b"/>
              <a:pathLst>
                <a:path w="4727" h="6837" extrusionOk="0">
                  <a:moveTo>
                    <a:pt x="1040" y="0"/>
                  </a:moveTo>
                  <a:cubicBezTo>
                    <a:pt x="473" y="0"/>
                    <a:pt x="0" y="473"/>
                    <a:pt x="0" y="1008"/>
                  </a:cubicBezTo>
                  <a:lnTo>
                    <a:pt x="0" y="4442"/>
                  </a:lnTo>
                  <a:cubicBezTo>
                    <a:pt x="0" y="5009"/>
                    <a:pt x="473" y="5450"/>
                    <a:pt x="1040" y="5450"/>
                  </a:cubicBezTo>
                  <a:cubicBezTo>
                    <a:pt x="1040" y="5450"/>
                    <a:pt x="1198" y="5986"/>
                    <a:pt x="1387" y="6490"/>
                  </a:cubicBezTo>
                  <a:cubicBezTo>
                    <a:pt x="1481" y="6679"/>
                    <a:pt x="1544" y="6837"/>
                    <a:pt x="1733" y="6837"/>
                  </a:cubicBezTo>
                  <a:cubicBezTo>
                    <a:pt x="1891" y="6837"/>
                    <a:pt x="1985" y="6774"/>
                    <a:pt x="2111" y="6648"/>
                  </a:cubicBezTo>
                  <a:lnTo>
                    <a:pt x="2111" y="6522"/>
                  </a:lnTo>
                  <a:lnTo>
                    <a:pt x="2111" y="2426"/>
                  </a:lnTo>
                  <a:cubicBezTo>
                    <a:pt x="2111" y="1481"/>
                    <a:pt x="2836" y="725"/>
                    <a:pt x="3781" y="725"/>
                  </a:cubicBezTo>
                  <a:lnTo>
                    <a:pt x="4726" y="725"/>
                  </a:lnTo>
                  <a:cubicBezTo>
                    <a:pt x="4569" y="284"/>
                    <a:pt x="4222" y="0"/>
                    <a:pt x="378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70" name="Google Shape;9570;p97"/>
            <p:cNvSpPr/>
            <p:nvPr/>
          </p:nvSpPr>
          <p:spPr>
            <a:xfrm>
              <a:off x="-630625" y="3226500"/>
              <a:ext cx="118150" cy="170950"/>
            </a:xfrm>
            <a:custGeom>
              <a:avLst/>
              <a:gdLst/>
              <a:ahLst/>
              <a:cxnLst/>
              <a:rect l="l" t="t" r="r" b="b"/>
              <a:pathLst>
                <a:path w="4726" h="6838" extrusionOk="0">
                  <a:moveTo>
                    <a:pt x="945" y="0"/>
                  </a:moveTo>
                  <a:cubicBezTo>
                    <a:pt x="536" y="0"/>
                    <a:pt x="126" y="284"/>
                    <a:pt x="0" y="662"/>
                  </a:cubicBezTo>
                  <a:lnTo>
                    <a:pt x="945" y="662"/>
                  </a:lnTo>
                  <a:cubicBezTo>
                    <a:pt x="1890" y="662"/>
                    <a:pt x="2646" y="1418"/>
                    <a:pt x="2646" y="2363"/>
                  </a:cubicBezTo>
                  <a:lnTo>
                    <a:pt x="2646" y="6490"/>
                  </a:lnTo>
                  <a:lnTo>
                    <a:pt x="2646" y="6616"/>
                  </a:lnTo>
                  <a:cubicBezTo>
                    <a:pt x="2766" y="6736"/>
                    <a:pt x="2868" y="6838"/>
                    <a:pt x="2993" y="6838"/>
                  </a:cubicBezTo>
                  <a:cubicBezTo>
                    <a:pt x="3032" y="6838"/>
                    <a:pt x="3074" y="6828"/>
                    <a:pt x="3119" y="6805"/>
                  </a:cubicBezTo>
                  <a:cubicBezTo>
                    <a:pt x="3245" y="6774"/>
                    <a:pt x="3277" y="6616"/>
                    <a:pt x="3308" y="6490"/>
                  </a:cubicBezTo>
                  <a:cubicBezTo>
                    <a:pt x="3497" y="6017"/>
                    <a:pt x="3686" y="5482"/>
                    <a:pt x="3686" y="5482"/>
                  </a:cubicBezTo>
                  <a:cubicBezTo>
                    <a:pt x="4222" y="5482"/>
                    <a:pt x="4694" y="5009"/>
                    <a:pt x="4694" y="4442"/>
                  </a:cubicBezTo>
                  <a:lnTo>
                    <a:pt x="4694" y="1008"/>
                  </a:lnTo>
                  <a:cubicBezTo>
                    <a:pt x="4726" y="473"/>
                    <a:pt x="4253" y="0"/>
                    <a:pt x="3718"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571" name="Google Shape;9571;p97"/>
          <p:cNvGrpSpPr/>
          <p:nvPr/>
        </p:nvGrpSpPr>
        <p:grpSpPr>
          <a:xfrm>
            <a:off x="4004966" y="2251530"/>
            <a:ext cx="561033" cy="561081"/>
            <a:chOff x="-5251625" y="3272950"/>
            <a:chExt cx="292225" cy="292250"/>
          </a:xfrm>
        </p:grpSpPr>
        <p:sp>
          <p:nvSpPr>
            <p:cNvPr id="9572" name="Google Shape;9572;p97"/>
            <p:cNvSpPr/>
            <p:nvPr/>
          </p:nvSpPr>
          <p:spPr>
            <a:xfrm>
              <a:off x="-5156325" y="3462775"/>
              <a:ext cx="33900" cy="33100"/>
            </a:xfrm>
            <a:custGeom>
              <a:avLst/>
              <a:gdLst/>
              <a:ahLst/>
              <a:cxnLst/>
              <a:rect l="l" t="t" r="r" b="b"/>
              <a:pathLst>
                <a:path w="1356" h="1324" extrusionOk="0">
                  <a:moveTo>
                    <a:pt x="662" y="0"/>
                  </a:moveTo>
                  <a:cubicBezTo>
                    <a:pt x="284" y="0"/>
                    <a:pt x="1" y="315"/>
                    <a:pt x="1" y="662"/>
                  </a:cubicBezTo>
                  <a:cubicBezTo>
                    <a:pt x="1" y="1072"/>
                    <a:pt x="316" y="1324"/>
                    <a:pt x="662" y="1324"/>
                  </a:cubicBezTo>
                  <a:cubicBezTo>
                    <a:pt x="1072" y="1324"/>
                    <a:pt x="1355" y="1009"/>
                    <a:pt x="1355" y="662"/>
                  </a:cubicBezTo>
                  <a:cubicBezTo>
                    <a:pt x="1355" y="284"/>
                    <a:pt x="1040" y="0"/>
                    <a:pt x="662"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73" name="Google Shape;9573;p97"/>
            <p:cNvSpPr/>
            <p:nvPr/>
          </p:nvSpPr>
          <p:spPr>
            <a:xfrm>
              <a:off x="-5251625" y="3272950"/>
              <a:ext cx="292225" cy="292250"/>
            </a:xfrm>
            <a:custGeom>
              <a:avLst/>
              <a:gdLst/>
              <a:ahLst/>
              <a:cxnLst/>
              <a:rect l="l" t="t" r="r" b="b"/>
              <a:pathLst>
                <a:path w="11689" h="11690" extrusionOk="0">
                  <a:moveTo>
                    <a:pt x="3699" y="2764"/>
                  </a:moveTo>
                  <a:cubicBezTo>
                    <a:pt x="3958" y="2764"/>
                    <a:pt x="4180" y="3098"/>
                    <a:pt x="3939" y="3340"/>
                  </a:cubicBezTo>
                  <a:lnTo>
                    <a:pt x="3497" y="3781"/>
                  </a:lnTo>
                  <a:lnTo>
                    <a:pt x="3939" y="4191"/>
                  </a:lnTo>
                  <a:cubicBezTo>
                    <a:pt x="4180" y="4433"/>
                    <a:pt x="3958" y="4767"/>
                    <a:pt x="3699" y="4767"/>
                  </a:cubicBezTo>
                  <a:cubicBezTo>
                    <a:pt x="3621" y="4767"/>
                    <a:pt x="3539" y="4737"/>
                    <a:pt x="3466" y="4664"/>
                  </a:cubicBezTo>
                  <a:lnTo>
                    <a:pt x="3025" y="4222"/>
                  </a:lnTo>
                  <a:lnTo>
                    <a:pt x="2584" y="4664"/>
                  </a:lnTo>
                  <a:cubicBezTo>
                    <a:pt x="2515" y="4756"/>
                    <a:pt x="2432" y="4794"/>
                    <a:pt x="2352" y="4794"/>
                  </a:cubicBezTo>
                  <a:cubicBezTo>
                    <a:pt x="2103" y="4794"/>
                    <a:pt x="1873" y="4429"/>
                    <a:pt x="2111" y="4191"/>
                  </a:cubicBezTo>
                  <a:lnTo>
                    <a:pt x="2552" y="3781"/>
                  </a:lnTo>
                  <a:lnTo>
                    <a:pt x="2111" y="3340"/>
                  </a:lnTo>
                  <a:cubicBezTo>
                    <a:pt x="1869" y="3098"/>
                    <a:pt x="2092" y="2764"/>
                    <a:pt x="2351" y="2764"/>
                  </a:cubicBezTo>
                  <a:cubicBezTo>
                    <a:pt x="2429" y="2764"/>
                    <a:pt x="2511" y="2795"/>
                    <a:pt x="2584" y="2868"/>
                  </a:cubicBezTo>
                  <a:lnTo>
                    <a:pt x="3025" y="3309"/>
                  </a:lnTo>
                  <a:lnTo>
                    <a:pt x="3466" y="2868"/>
                  </a:lnTo>
                  <a:cubicBezTo>
                    <a:pt x="3539" y="2795"/>
                    <a:pt x="3621" y="2764"/>
                    <a:pt x="3699" y="2764"/>
                  </a:cubicBezTo>
                  <a:close/>
                  <a:moveTo>
                    <a:pt x="8583" y="6922"/>
                  </a:moveTo>
                  <a:cubicBezTo>
                    <a:pt x="8841" y="6922"/>
                    <a:pt x="9064" y="7257"/>
                    <a:pt x="8822" y="7499"/>
                  </a:cubicBezTo>
                  <a:lnTo>
                    <a:pt x="8381" y="7940"/>
                  </a:lnTo>
                  <a:lnTo>
                    <a:pt x="8822" y="8381"/>
                  </a:lnTo>
                  <a:cubicBezTo>
                    <a:pt x="9064" y="8623"/>
                    <a:pt x="8841" y="8958"/>
                    <a:pt x="8583" y="8958"/>
                  </a:cubicBezTo>
                  <a:cubicBezTo>
                    <a:pt x="8504" y="8958"/>
                    <a:pt x="8422" y="8927"/>
                    <a:pt x="8349" y="8854"/>
                  </a:cubicBezTo>
                  <a:lnTo>
                    <a:pt x="7908" y="8413"/>
                  </a:lnTo>
                  <a:lnTo>
                    <a:pt x="7467" y="8854"/>
                  </a:lnTo>
                  <a:cubicBezTo>
                    <a:pt x="7394" y="8927"/>
                    <a:pt x="7312" y="8958"/>
                    <a:pt x="7234" y="8958"/>
                  </a:cubicBezTo>
                  <a:cubicBezTo>
                    <a:pt x="6975" y="8958"/>
                    <a:pt x="6753" y="8623"/>
                    <a:pt x="6995" y="8381"/>
                  </a:cubicBezTo>
                  <a:lnTo>
                    <a:pt x="7436" y="7940"/>
                  </a:lnTo>
                  <a:lnTo>
                    <a:pt x="6995" y="7499"/>
                  </a:lnTo>
                  <a:cubicBezTo>
                    <a:pt x="6753" y="7257"/>
                    <a:pt x="6975" y="6922"/>
                    <a:pt x="7234" y="6922"/>
                  </a:cubicBezTo>
                  <a:cubicBezTo>
                    <a:pt x="7312" y="6922"/>
                    <a:pt x="7394" y="6953"/>
                    <a:pt x="7467" y="7026"/>
                  </a:cubicBezTo>
                  <a:lnTo>
                    <a:pt x="7908" y="7467"/>
                  </a:lnTo>
                  <a:lnTo>
                    <a:pt x="8349" y="7026"/>
                  </a:lnTo>
                  <a:cubicBezTo>
                    <a:pt x="8422" y="6953"/>
                    <a:pt x="8504" y="6922"/>
                    <a:pt x="8583" y="6922"/>
                  </a:cubicBezTo>
                  <a:close/>
                  <a:moveTo>
                    <a:pt x="7895" y="2732"/>
                  </a:moveTo>
                  <a:cubicBezTo>
                    <a:pt x="7974" y="2732"/>
                    <a:pt x="8055" y="2763"/>
                    <a:pt x="8129" y="2836"/>
                  </a:cubicBezTo>
                  <a:lnTo>
                    <a:pt x="8790" y="3498"/>
                  </a:lnTo>
                  <a:cubicBezTo>
                    <a:pt x="8916" y="3624"/>
                    <a:pt x="8916" y="3844"/>
                    <a:pt x="8790" y="3970"/>
                  </a:cubicBezTo>
                  <a:lnTo>
                    <a:pt x="8129" y="4632"/>
                  </a:lnTo>
                  <a:cubicBezTo>
                    <a:pt x="8055" y="4705"/>
                    <a:pt x="7974" y="4736"/>
                    <a:pt x="7895" y="4736"/>
                  </a:cubicBezTo>
                  <a:cubicBezTo>
                    <a:pt x="7637" y="4736"/>
                    <a:pt x="7414" y="4401"/>
                    <a:pt x="7656" y="4159"/>
                  </a:cubicBezTo>
                  <a:lnTo>
                    <a:pt x="7719" y="4096"/>
                  </a:lnTo>
                  <a:lnTo>
                    <a:pt x="7719" y="4096"/>
                  </a:lnTo>
                  <a:cubicBezTo>
                    <a:pt x="6175" y="4159"/>
                    <a:pt x="4978" y="5388"/>
                    <a:pt x="4852" y="6932"/>
                  </a:cubicBezTo>
                  <a:cubicBezTo>
                    <a:pt x="5451" y="7089"/>
                    <a:pt x="5829" y="7593"/>
                    <a:pt x="5829" y="8224"/>
                  </a:cubicBezTo>
                  <a:cubicBezTo>
                    <a:pt x="5829" y="9011"/>
                    <a:pt x="5230" y="9641"/>
                    <a:pt x="4474" y="9641"/>
                  </a:cubicBezTo>
                  <a:cubicBezTo>
                    <a:pt x="3750" y="9641"/>
                    <a:pt x="3119" y="9011"/>
                    <a:pt x="3119" y="8255"/>
                  </a:cubicBezTo>
                  <a:cubicBezTo>
                    <a:pt x="3119" y="7625"/>
                    <a:pt x="3529" y="7089"/>
                    <a:pt x="4128" y="6932"/>
                  </a:cubicBezTo>
                  <a:cubicBezTo>
                    <a:pt x="4285" y="5042"/>
                    <a:pt x="5829" y="3498"/>
                    <a:pt x="7751" y="3403"/>
                  </a:cubicBezTo>
                  <a:lnTo>
                    <a:pt x="7656" y="3309"/>
                  </a:lnTo>
                  <a:cubicBezTo>
                    <a:pt x="7414" y="3067"/>
                    <a:pt x="7637" y="2732"/>
                    <a:pt x="7895" y="2732"/>
                  </a:cubicBezTo>
                  <a:close/>
                  <a:moveTo>
                    <a:pt x="5829" y="1"/>
                  </a:moveTo>
                  <a:cubicBezTo>
                    <a:pt x="2647" y="1"/>
                    <a:pt x="0" y="2584"/>
                    <a:pt x="0" y="5829"/>
                  </a:cubicBezTo>
                  <a:cubicBezTo>
                    <a:pt x="0" y="9011"/>
                    <a:pt x="2615" y="11689"/>
                    <a:pt x="5829" y="11689"/>
                  </a:cubicBezTo>
                  <a:cubicBezTo>
                    <a:pt x="9011" y="11689"/>
                    <a:pt x="11689" y="9043"/>
                    <a:pt x="11689" y="5829"/>
                  </a:cubicBezTo>
                  <a:cubicBezTo>
                    <a:pt x="11657" y="5357"/>
                    <a:pt x="11563" y="4884"/>
                    <a:pt x="11500" y="4443"/>
                  </a:cubicBezTo>
                  <a:cubicBezTo>
                    <a:pt x="11248" y="4884"/>
                    <a:pt x="10838" y="5136"/>
                    <a:pt x="10303" y="5136"/>
                  </a:cubicBezTo>
                  <a:cubicBezTo>
                    <a:pt x="9578" y="5136"/>
                    <a:pt x="8948" y="4506"/>
                    <a:pt x="8948" y="3781"/>
                  </a:cubicBezTo>
                  <a:cubicBezTo>
                    <a:pt x="8948" y="3025"/>
                    <a:pt x="9578" y="2395"/>
                    <a:pt x="10303" y="2395"/>
                  </a:cubicBezTo>
                  <a:cubicBezTo>
                    <a:pt x="10397" y="2395"/>
                    <a:pt x="10523" y="2395"/>
                    <a:pt x="10586" y="2427"/>
                  </a:cubicBezTo>
                  <a:cubicBezTo>
                    <a:pt x="9483" y="883"/>
                    <a:pt x="7719" y="1"/>
                    <a:pt x="582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74" name="Google Shape;9574;p97"/>
            <p:cNvSpPr/>
            <p:nvPr/>
          </p:nvSpPr>
          <p:spPr>
            <a:xfrm>
              <a:off x="-5011400" y="3350150"/>
              <a:ext cx="33900" cy="33875"/>
            </a:xfrm>
            <a:custGeom>
              <a:avLst/>
              <a:gdLst/>
              <a:ahLst/>
              <a:cxnLst/>
              <a:rect l="l" t="t" r="r" b="b"/>
              <a:pathLst>
                <a:path w="1356" h="1355" extrusionOk="0">
                  <a:moveTo>
                    <a:pt x="662" y="0"/>
                  </a:moveTo>
                  <a:cubicBezTo>
                    <a:pt x="315" y="0"/>
                    <a:pt x="0" y="284"/>
                    <a:pt x="0" y="693"/>
                  </a:cubicBezTo>
                  <a:cubicBezTo>
                    <a:pt x="0" y="1071"/>
                    <a:pt x="315" y="1355"/>
                    <a:pt x="662" y="1355"/>
                  </a:cubicBezTo>
                  <a:cubicBezTo>
                    <a:pt x="1072" y="1355"/>
                    <a:pt x="1355" y="1040"/>
                    <a:pt x="1355" y="693"/>
                  </a:cubicBezTo>
                  <a:cubicBezTo>
                    <a:pt x="1355" y="315"/>
                    <a:pt x="1040" y="0"/>
                    <a:pt x="662"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575" name="Google Shape;9575;p97"/>
          <p:cNvGrpSpPr/>
          <p:nvPr/>
        </p:nvGrpSpPr>
        <p:grpSpPr>
          <a:xfrm>
            <a:off x="4000429" y="2939132"/>
            <a:ext cx="570104" cy="561801"/>
            <a:chOff x="-5254775" y="3631325"/>
            <a:chExt cx="296950" cy="292625"/>
          </a:xfrm>
        </p:grpSpPr>
        <p:sp>
          <p:nvSpPr>
            <p:cNvPr id="9576" name="Google Shape;9576;p97"/>
            <p:cNvSpPr/>
            <p:nvPr/>
          </p:nvSpPr>
          <p:spPr>
            <a:xfrm>
              <a:off x="-5246900" y="3766400"/>
              <a:ext cx="58300" cy="55150"/>
            </a:xfrm>
            <a:custGeom>
              <a:avLst/>
              <a:gdLst/>
              <a:ahLst/>
              <a:cxnLst/>
              <a:rect l="l" t="t" r="r" b="b"/>
              <a:pathLst>
                <a:path w="2332" h="2206" extrusionOk="0">
                  <a:moveTo>
                    <a:pt x="1769" y="1"/>
                  </a:moveTo>
                  <a:cubicBezTo>
                    <a:pt x="1639" y="1"/>
                    <a:pt x="1513" y="48"/>
                    <a:pt x="1418" y="142"/>
                  </a:cubicBezTo>
                  <a:lnTo>
                    <a:pt x="189" y="1371"/>
                  </a:lnTo>
                  <a:cubicBezTo>
                    <a:pt x="0" y="1560"/>
                    <a:pt x="0" y="1875"/>
                    <a:pt x="189" y="2064"/>
                  </a:cubicBezTo>
                  <a:cubicBezTo>
                    <a:pt x="300" y="2159"/>
                    <a:pt x="434" y="2206"/>
                    <a:pt x="564" y="2206"/>
                  </a:cubicBezTo>
                  <a:cubicBezTo>
                    <a:pt x="694" y="2206"/>
                    <a:pt x="820" y="2159"/>
                    <a:pt x="914" y="2064"/>
                  </a:cubicBezTo>
                  <a:lnTo>
                    <a:pt x="2143" y="835"/>
                  </a:lnTo>
                  <a:cubicBezTo>
                    <a:pt x="2332" y="646"/>
                    <a:pt x="2332" y="331"/>
                    <a:pt x="2143" y="142"/>
                  </a:cubicBezTo>
                  <a:cubicBezTo>
                    <a:pt x="2033" y="48"/>
                    <a:pt x="1899" y="1"/>
                    <a:pt x="176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77" name="Google Shape;9577;p97"/>
            <p:cNvSpPr/>
            <p:nvPr/>
          </p:nvSpPr>
          <p:spPr>
            <a:xfrm>
              <a:off x="-5216175" y="3795550"/>
              <a:ext cx="58300" cy="55950"/>
            </a:xfrm>
            <a:custGeom>
              <a:avLst/>
              <a:gdLst/>
              <a:ahLst/>
              <a:cxnLst/>
              <a:rect l="l" t="t" r="r" b="b"/>
              <a:pathLst>
                <a:path w="2332" h="2238" extrusionOk="0">
                  <a:moveTo>
                    <a:pt x="1764" y="0"/>
                  </a:moveTo>
                  <a:cubicBezTo>
                    <a:pt x="1638" y="0"/>
                    <a:pt x="1512" y="47"/>
                    <a:pt x="1418" y="142"/>
                  </a:cubicBezTo>
                  <a:lnTo>
                    <a:pt x="189" y="1371"/>
                  </a:lnTo>
                  <a:cubicBezTo>
                    <a:pt x="0" y="1560"/>
                    <a:pt x="0" y="1875"/>
                    <a:pt x="189" y="2095"/>
                  </a:cubicBezTo>
                  <a:cubicBezTo>
                    <a:pt x="284" y="2190"/>
                    <a:pt x="410" y="2237"/>
                    <a:pt x="540" y="2237"/>
                  </a:cubicBezTo>
                  <a:cubicBezTo>
                    <a:pt x="670" y="2237"/>
                    <a:pt x="804" y="2190"/>
                    <a:pt x="914" y="2095"/>
                  </a:cubicBezTo>
                  <a:lnTo>
                    <a:pt x="2111" y="867"/>
                  </a:lnTo>
                  <a:cubicBezTo>
                    <a:pt x="2332" y="678"/>
                    <a:pt x="2332" y="363"/>
                    <a:pt x="2111" y="142"/>
                  </a:cubicBezTo>
                  <a:cubicBezTo>
                    <a:pt x="2016" y="47"/>
                    <a:pt x="1890" y="0"/>
                    <a:pt x="1764"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78" name="Google Shape;9578;p97"/>
            <p:cNvSpPr/>
            <p:nvPr/>
          </p:nvSpPr>
          <p:spPr>
            <a:xfrm>
              <a:off x="-5185475" y="3826250"/>
              <a:ext cx="57525" cy="55750"/>
            </a:xfrm>
            <a:custGeom>
              <a:avLst/>
              <a:gdLst/>
              <a:ahLst/>
              <a:cxnLst/>
              <a:rect l="l" t="t" r="r" b="b"/>
              <a:pathLst>
                <a:path w="2301" h="2230" extrusionOk="0">
                  <a:moveTo>
                    <a:pt x="1765" y="1"/>
                  </a:moveTo>
                  <a:cubicBezTo>
                    <a:pt x="1639" y="1"/>
                    <a:pt x="1513" y="48"/>
                    <a:pt x="1419" y="143"/>
                  </a:cubicBezTo>
                  <a:lnTo>
                    <a:pt x="190" y="1371"/>
                  </a:lnTo>
                  <a:cubicBezTo>
                    <a:pt x="1" y="1560"/>
                    <a:pt x="1" y="1875"/>
                    <a:pt x="190" y="2064"/>
                  </a:cubicBezTo>
                  <a:cubicBezTo>
                    <a:pt x="284" y="2175"/>
                    <a:pt x="410" y="2230"/>
                    <a:pt x="536" y="2230"/>
                  </a:cubicBezTo>
                  <a:cubicBezTo>
                    <a:pt x="662" y="2230"/>
                    <a:pt x="788" y="2175"/>
                    <a:pt x="883" y="2064"/>
                  </a:cubicBezTo>
                  <a:lnTo>
                    <a:pt x="2112" y="836"/>
                  </a:lnTo>
                  <a:cubicBezTo>
                    <a:pt x="2301" y="647"/>
                    <a:pt x="2301" y="332"/>
                    <a:pt x="2112" y="143"/>
                  </a:cubicBezTo>
                  <a:cubicBezTo>
                    <a:pt x="2017" y="48"/>
                    <a:pt x="1891" y="1"/>
                    <a:pt x="176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79" name="Google Shape;9579;p97"/>
            <p:cNvSpPr/>
            <p:nvPr/>
          </p:nvSpPr>
          <p:spPr>
            <a:xfrm>
              <a:off x="-5156325" y="3856375"/>
              <a:ext cx="58300" cy="55750"/>
            </a:xfrm>
            <a:custGeom>
              <a:avLst/>
              <a:gdLst/>
              <a:ahLst/>
              <a:cxnLst/>
              <a:rect l="l" t="t" r="r" b="b"/>
              <a:pathLst>
                <a:path w="2332" h="2230" extrusionOk="0">
                  <a:moveTo>
                    <a:pt x="1781" y="1"/>
                  </a:moveTo>
                  <a:cubicBezTo>
                    <a:pt x="1655" y="1"/>
                    <a:pt x="1529" y="56"/>
                    <a:pt x="1418" y="166"/>
                  </a:cubicBezTo>
                  <a:lnTo>
                    <a:pt x="190" y="1395"/>
                  </a:lnTo>
                  <a:cubicBezTo>
                    <a:pt x="1" y="1584"/>
                    <a:pt x="1" y="1899"/>
                    <a:pt x="190" y="2088"/>
                  </a:cubicBezTo>
                  <a:cubicBezTo>
                    <a:pt x="300" y="2183"/>
                    <a:pt x="442" y="2230"/>
                    <a:pt x="575" y="2230"/>
                  </a:cubicBezTo>
                  <a:cubicBezTo>
                    <a:pt x="709" y="2230"/>
                    <a:pt x="835" y="2183"/>
                    <a:pt x="914" y="2088"/>
                  </a:cubicBezTo>
                  <a:lnTo>
                    <a:pt x="2143" y="859"/>
                  </a:lnTo>
                  <a:cubicBezTo>
                    <a:pt x="2332" y="670"/>
                    <a:pt x="2332" y="355"/>
                    <a:pt x="2143" y="166"/>
                  </a:cubicBezTo>
                  <a:cubicBezTo>
                    <a:pt x="2033" y="56"/>
                    <a:pt x="1907" y="1"/>
                    <a:pt x="178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80" name="Google Shape;9580;p97"/>
            <p:cNvSpPr/>
            <p:nvPr/>
          </p:nvSpPr>
          <p:spPr>
            <a:xfrm>
              <a:off x="-5105925" y="3886525"/>
              <a:ext cx="37050" cy="37425"/>
            </a:xfrm>
            <a:custGeom>
              <a:avLst/>
              <a:gdLst/>
              <a:ahLst/>
              <a:cxnLst/>
              <a:rect l="l" t="t" r="r" b="b"/>
              <a:pathLst>
                <a:path w="1482" h="1497" extrusionOk="0">
                  <a:moveTo>
                    <a:pt x="662" y="0"/>
                  </a:moveTo>
                  <a:lnTo>
                    <a:pt x="536" y="126"/>
                  </a:lnTo>
                  <a:lnTo>
                    <a:pt x="1" y="756"/>
                  </a:lnTo>
                  <a:lnTo>
                    <a:pt x="599" y="1355"/>
                  </a:lnTo>
                  <a:cubicBezTo>
                    <a:pt x="694" y="1449"/>
                    <a:pt x="820" y="1497"/>
                    <a:pt x="946" y="1497"/>
                  </a:cubicBezTo>
                  <a:cubicBezTo>
                    <a:pt x="1072" y="1497"/>
                    <a:pt x="1198" y="1449"/>
                    <a:pt x="1293" y="1355"/>
                  </a:cubicBezTo>
                  <a:cubicBezTo>
                    <a:pt x="1482" y="1166"/>
                    <a:pt x="1482" y="851"/>
                    <a:pt x="1293" y="662"/>
                  </a:cubicBezTo>
                  <a:lnTo>
                    <a:pt x="662"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81" name="Google Shape;9581;p97"/>
            <p:cNvSpPr/>
            <p:nvPr/>
          </p:nvSpPr>
          <p:spPr>
            <a:xfrm>
              <a:off x="-5254775" y="3648050"/>
              <a:ext cx="278050" cy="248325"/>
            </a:xfrm>
            <a:custGeom>
              <a:avLst/>
              <a:gdLst/>
              <a:ahLst/>
              <a:cxnLst/>
              <a:rect l="l" t="t" r="r" b="b"/>
              <a:pathLst>
                <a:path w="11122" h="9933" extrusionOk="0">
                  <a:moveTo>
                    <a:pt x="4049" y="1"/>
                  </a:moveTo>
                  <a:cubicBezTo>
                    <a:pt x="3781" y="1"/>
                    <a:pt x="3513" y="103"/>
                    <a:pt x="3308" y="308"/>
                  </a:cubicBezTo>
                  <a:lnTo>
                    <a:pt x="410" y="3364"/>
                  </a:lnTo>
                  <a:cubicBezTo>
                    <a:pt x="0" y="3774"/>
                    <a:pt x="0" y="4435"/>
                    <a:pt x="410" y="4813"/>
                  </a:cubicBezTo>
                  <a:lnTo>
                    <a:pt x="631" y="5065"/>
                  </a:lnTo>
                  <a:lnTo>
                    <a:pt x="1198" y="4498"/>
                  </a:lnTo>
                  <a:cubicBezTo>
                    <a:pt x="1454" y="4242"/>
                    <a:pt x="1794" y="4106"/>
                    <a:pt x="2122" y="4106"/>
                  </a:cubicBezTo>
                  <a:cubicBezTo>
                    <a:pt x="2398" y="4106"/>
                    <a:pt x="2666" y="4202"/>
                    <a:pt x="2867" y="4404"/>
                  </a:cubicBezTo>
                  <a:cubicBezTo>
                    <a:pt x="3151" y="4624"/>
                    <a:pt x="3308" y="4971"/>
                    <a:pt x="3277" y="5286"/>
                  </a:cubicBezTo>
                  <a:cubicBezTo>
                    <a:pt x="3592" y="5286"/>
                    <a:pt x="3907" y="5412"/>
                    <a:pt x="4128" y="5664"/>
                  </a:cubicBezTo>
                  <a:cubicBezTo>
                    <a:pt x="4380" y="5884"/>
                    <a:pt x="4506" y="6200"/>
                    <a:pt x="4506" y="6515"/>
                  </a:cubicBezTo>
                  <a:cubicBezTo>
                    <a:pt x="4821" y="6515"/>
                    <a:pt x="5136" y="6641"/>
                    <a:pt x="5356" y="6861"/>
                  </a:cubicBezTo>
                  <a:cubicBezTo>
                    <a:pt x="5608" y="7113"/>
                    <a:pt x="5703" y="7428"/>
                    <a:pt x="5703" y="7743"/>
                  </a:cubicBezTo>
                  <a:cubicBezTo>
                    <a:pt x="6018" y="7743"/>
                    <a:pt x="6364" y="7869"/>
                    <a:pt x="6585" y="8090"/>
                  </a:cubicBezTo>
                  <a:cubicBezTo>
                    <a:pt x="6837" y="8342"/>
                    <a:pt x="6931" y="8657"/>
                    <a:pt x="6931" y="8909"/>
                  </a:cubicBezTo>
                  <a:lnTo>
                    <a:pt x="7814" y="9791"/>
                  </a:lnTo>
                  <a:cubicBezTo>
                    <a:pt x="7908" y="9886"/>
                    <a:pt x="8034" y="9933"/>
                    <a:pt x="8160" y="9933"/>
                  </a:cubicBezTo>
                  <a:cubicBezTo>
                    <a:pt x="8286" y="9933"/>
                    <a:pt x="8412" y="9886"/>
                    <a:pt x="8507" y="9791"/>
                  </a:cubicBezTo>
                  <a:cubicBezTo>
                    <a:pt x="8727" y="9602"/>
                    <a:pt x="8727" y="9287"/>
                    <a:pt x="8507" y="9066"/>
                  </a:cubicBezTo>
                  <a:lnTo>
                    <a:pt x="7656" y="8216"/>
                  </a:lnTo>
                  <a:cubicBezTo>
                    <a:pt x="7530" y="8090"/>
                    <a:pt x="7530" y="7869"/>
                    <a:pt x="7656" y="7743"/>
                  </a:cubicBezTo>
                  <a:cubicBezTo>
                    <a:pt x="7748" y="7596"/>
                    <a:pt x="7851" y="7534"/>
                    <a:pt x="7953" y="7534"/>
                  </a:cubicBezTo>
                  <a:cubicBezTo>
                    <a:pt x="8024" y="7534"/>
                    <a:pt x="8095" y="7565"/>
                    <a:pt x="8160" y="7617"/>
                  </a:cubicBezTo>
                  <a:lnTo>
                    <a:pt x="9011" y="8499"/>
                  </a:lnTo>
                  <a:cubicBezTo>
                    <a:pt x="9121" y="8594"/>
                    <a:pt x="9255" y="8641"/>
                    <a:pt x="9385" y="8641"/>
                  </a:cubicBezTo>
                  <a:cubicBezTo>
                    <a:pt x="9515" y="8641"/>
                    <a:pt x="9641" y="8594"/>
                    <a:pt x="9735" y="8499"/>
                  </a:cubicBezTo>
                  <a:cubicBezTo>
                    <a:pt x="9924" y="8279"/>
                    <a:pt x="9924" y="7964"/>
                    <a:pt x="9735" y="7775"/>
                  </a:cubicBezTo>
                  <a:lnTo>
                    <a:pt x="8853" y="6924"/>
                  </a:lnTo>
                  <a:cubicBezTo>
                    <a:pt x="8759" y="6798"/>
                    <a:pt x="8759" y="6578"/>
                    <a:pt x="8853" y="6452"/>
                  </a:cubicBezTo>
                  <a:cubicBezTo>
                    <a:pt x="8916" y="6389"/>
                    <a:pt x="9011" y="6357"/>
                    <a:pt x="9101" y="6357"/>
                  </a:cubicBezTo>
                  <a:cubicBezTo>
                    <a:pt x="9192" y="6357"/>
                    <a:pt x="9279" y="6389"/>
                    <a:pt x="9326" y="6452"/>
                  </a:cubicBezTo>
                  <a:lnTo>
                    <a:pt x="10208" y="7302"/>
                  </a:lnTo>
                  <a:cubicBezTo>
                    <a:pt x="10303" y="7397"/>
                    <a:pt x="10429" y="7444"/>
                    <a:pt x="10555" y="7444"/>
                  </a:cubicBezTo>
                  <a:cubicBezTo>
                    <a:pt x="10681" y="7444"/>
                    <a:pt x="10807" y="7397"/>
                    <a:pt x="10901" y="7302"/>
                  </a:cubicBezTo>
                  <a:cubicBezTo>
                    <a:pt x="11122" y="7113"/>
                    <a:pt x="11122" y="6798"/>
                    <a:pt x="10901" y="6609"/>
                  </a:cubicBezTo>
                  <a:lnTo>
                    <a:pt x="10334" y="6010"/>
                  </a:lnTo>
                  <a:lnTo>
                    <a:pt x="10208" y="5884"/>
                  </a:lnTo>
                  <a:lnTo>
                    <a:pt x="6931" y="2608"/>
                  </a:lnTo>
                  <a:cubicBezTo>
                    <a:pt x="6884" y="2561"/>
                    <a:pt x="6798" y="2537"/>
                    <a:pt x="6707" y="2537"/>
                  </a:cubicBezTo>
                  <a:cubicBezTo>
                    <a:pt x="6616" y="2537"/>
                    <a:pt x="6522" y="2561"/>
                    <a:pt x="6459" y="2608"/>
                  </a:cubicBezTo>
                  <a:lnTo>
                    <a:pt x="5167" y="3931"/>
                  </a:lnTo>
                  <a:cubicBezTo>
                    <a:pt x="4904" y="4176"/>
                    <a:pt x="4562" y="4308"/>
                    <a:pt x="4229" y="4308"/>
                  </a:cubicBezTo>
                  <a:cubicBezTo>
                    <a:pt x="4004" y="4308"/>
                    <a:pt x="3783" y="4247"/>
                    <a:pt x="3592" y="4120"/>
                  </a:cubicBezTo>
                  <a:cubicBezTo>
                    <a:pt x="2962" y="3679"/>
                    <a:pt x="2930" y="2829"/>
                    <a:pt x="3434" y="2293"/>
                  </a:cubicBezTo>
                  <a:lnTo>
                    <a:pt x="5010" y="529"/>
                  </a:lnTo>
                  <a:lnTo>
                    <a:pt x="4789" y="308"/>
                  </a:lnTo>
                  <a:cubicBezTo>
                    <a:pt x="4584" y="103"/>
                    <a:pt x="4317" y="1"/>
                    <a:pt x="404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82" name="Google Shape;9582;p97"/>
            <p:cNvSpPr/>
            <p:nvPr/>
          </p:nvSpPr>
          <p:spPr>
            <a:xfrm>
              <a:off x="-5163425" y="3631325"/>
              <a:ext cx="205600" cy="150450"/>
            </a:xfrm>
            <a:custGeom>
              <a:avLst/>
              <a:gdLst/>
              <a:ahLst/>
              <a:cxnLst/>
              <a:rect l="l" t="t" r="r" b="b"/>
              <a:pathLst>
                <a:path w="8224" h="6018" extrusionOk="0">
                  <a:moveTo>
                    <a:pt x="3699" y="0"/>
                  </a:moveTo>
                  <a:cubicBezTo>
                    <a:pt x="3435" y="0"/>
                    <a:pt x="3167" y="95"/>
                    <a:pt x="2962" y="284"/>
                  </a:cubicBezTo>
                  <a:lnTo>
                    <a:pt x="2364" y="883"/>
                  </a:lnTo>
                  <a:lnTo>
                    <a:pt x="2269" y="1009"/>
                  </a:lnTo>
                  <a:lnTo>
                    <a:pt x="222" y="3245"/>
                  </a:lnTo>
                  <a:cubicBezTo>
                    <a:pt x="1" y="3435"/>
                    <a:pt x="1" y="3781"/>
                    <a:pt x="222" y="3970"/>
                  </a:cubicBezTo>
                  <a:cubicBezTo>
                    <a:pt x="316" y="4065"/>
                    <a:pt x="442" y="4112"/>
                    <a:pt x="568" y="4112"/>
                  </a:cubicBezTo>
                  <a:cubicBezTo>
                    <a:pt x="694" y="4112"/>
                    <a:pt x="820" y="4065"/>
                    <a:pt x="915" y="3970"/>
                  </a:cubicBezTo>
                  <a:lnTo>
                    <a:pt x="2269" y="2615"/>
                  </a:lnTo>
                  <a:cubicBezTo>
                    <a:pt x="2458" y="2426"/>
                    <a:pt x="2718" y="2332"/>
                    <a:pt x="2982" y="2332"/>
                  </a:cubicBezTo>
                  <a:cubicBezTo>
                    <a:pt x="3246" y="2332"/>
                    <a:pt x="3514" y="2426"/>
                    <a:pt x="3719" y="2615"/>
                  </a:cubicBezTo>
                  <a:lnTo>
                    <a:pt x="7090" y="6018"/>
                  </a:lnTo>
                  <a:lnTo>
                    <a:pt x="7814" y="5356"/>
                  </a:lnTo>
                  <a:cubicBezTo>
                    <a:pt x="8224" y="4947"/>
                    <a:pt x="8224" y="4285"/>
                    <a:pt x="7814" y="3876"/>
                  </a:cubicBezTo>
                  <a:lnTo>
                    <a:pt x="4412" y="284"/>
                  </a:lnTo>
                  <a:cubicBezTo>
                    <a:pt x="4223" y="95"/>
                    <a:pt x="3963" y="0"/>
                    <a:pt x="3699"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583" name="Google Shape;9583;p97"/>
          <p:cNvGrpSpPr/>
          <p:nvPr/>
        </p:nvGrpSpPr>
        <p:grpSpPr>
          <a:xfrm>
            <a:off x="4021576" y="3675028"/>
            <a:ext cx="559545" cy="561033"/>
            <a:chOff x="-5251625" y="3991275"/>
            <a:chExt cx="291450" cy="292225"/>
          </a:xfrm>
        </p:grpSpPr>
        <p:sp>
          <p:nvSpPr>
            <p:cNvPr id="9584" name="Google Shape;9584;p97"/>
            <p:cNvSpPr/>
            <p:nvPr/>
          </p:nvSpPr>
          <p:spPr>
            <a:xfrm>
              <a:off x="-5179950" y="4198400"/>
              <a:ext cx="145725" cy="85100"/>
            </a:xfrm>
            <a:custGeom>
              <a:avLst/>
              <a:gdLst/>
              <a:ahLst/>
              <a:cxnLst/>
              <a:rect l="l" t="t" r="r" b="b"/>
              <a:pathLst>
                <a:path w="5829" h="3404" extrusionOk="0">
                  <a:moveTo>
                    <a:pt x="0" y="1"/>
                  </a:moveTo>
                  <a:lnTo>
                    <a:pt x="504" y="3151"/>
                  </a:lnTo>
                  <a:cubicBezTo>
                    <a:pt x="567" y="3309"/>
                    <a:pt x="662" y="3403"/>
                    <a:pt x="883" y="3403"/>
                  </a:cubicBezTo>
                  <a:lnTo>
                    <a:pt x="4978" y="3403"/>
                  </a:lnTo>
                  <a:cubicBezTo>
                    <a:pt x="5136" y="3403"/>
                    <a:pt x="5293" y="3309"/>
                    <a:pt x="5325" y="3151"/>
                  </a:cubicBezTo>
                  <a:lnTo>
                    <a:pt x="5829"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85" name="Google Shape;9585;p97"/>
            <p:cNvSpPr/>
            <p:nvPr/>
          </p:nvSpPr>
          <p:spPr>
            <a:xfrm>
              <a:off x="-5203575" y="4129100"/>
              <a:ext cx="196925" cy="51225"/>
            </a:xfrm>
            <a:custGeom>
              <a:avLst/>
              <a:gdLst/>
              <a:ahLst/>
              <a:cxnLst/>
              <a:rect l="l" t="t" r="r" b="b"/>
              <a:pathLst>
                <a:path w="7877" h="2049" extrusionOk="0">
                  <a:moveTo>
                    <a:pt x="1229" y="1"/>
                  </a:moveTo>
                  <a:cubicBezTo>
                    <a:pt x="504" y="1"/>
                    <a:pt x="0" y="662"/>
                    <a:pt x="284" y="1387"/>
                  </a:cubicBezTo>
                  <a:cubicBezTo>
                    <a:pt x="284" y="1702"/>
                    <a:pt x="567" y="1922"/>
                    <a:pt x="882" y="2017"/>
                  </a:cubicBezTo>
                  <a:cubicBezTo>
                    <a:pt x="945" y="2048"/>
                    <a:pt x="1071" y="2048"/>
                    <a:pt x="1197" y="2048"/>
                  </a:cubicBezTo>
                  <a:lnTo>
                    <a:pt x="6648" y="2048"/>
                  </a:lnTo>
                  <a:cubicBezTo>
                    <a:pt x="6774" y="2048"/>
                    <a:pt x="6868" y="2017"/>
                    <a:pt x="6963" y="2017"/>
                  </a:cubicBezTo>
                  <a:cubicBezTo>
                    <a:pt x="7278" y="1922"/>
                    <a:pt x="7530" y="1702"/>
                    <a:pt x="7656" y="1387"/>
                  </a:cubicBezTo>
                  <a:cubicBezTo>
                    <a:pt x="7876" y="662"/>
                    <a:pt x="7372" y="1"/>
                    <a:pt x="671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86" name="Google Shape;9586;p97"/>
            <p:cNvSpPr/>
            <p:nvPr/>
          </p:nvSpPr>
          <p:spPr>
            <a:xfrm>
              <a:off x="-5251625" y="3991275"/>
              <a:ext cx="291450" cy="172500"/>
            </a:xfrm>
            <a:custGeom>
              <a:avLst/>
              <a:gdLst/>
              <a:ahLst/>
              <a:cxnLst/>
              <a:rect l="l" t="t" r="r" b="b"/>
              <a:pathLst>
                <a:path w="11658" h="6900" extrusionOk="0">
                  <a:moveTo>
                    <a:pt x="1009" y="0"/>
                  </a:moveTo>
                  <a:cubicBezTo>
                    <a:pt x="473" y="0"/>
                    <a:pt x="0" y="473"/>
                    <a:pt x="0" y="1040"/>
                  </a:cubicBezTo>
                  <a:lnTo>
                    <a:pt x="0" y="5829"/>
                  </a:lnTo>
                  <a:cubicBezTo>
                    <a:pt x="0" y="6396"/>
                    <a:pt x="473" y="6900"/>
                    <a:pt x="1009" y="6900"/>
                  </a:cubicBezTo>
                  <a:lnTo>
                    <a:pt x="1418" y="6900"/>
                  </a:lnTo>
                  <a:cubicBezTo>
                    <a:pt x="1387" y="6774"/>
                    <a:pt x="1387" y="6648"/>
                    <a:pt x="1387" y="6553"/>
                  </a:cubicBezTo>
                  <a:cubicBezTo>
                    <a:pt x="1387" y="5608"/>
                    <a:pt x="2111" y="4852"/>
                    <a:pt x="3056" y="4852"/>
                  </a:cubicBezTo>
                  <a:lnTo>
                    <a:pt x="3781" y="4852"/>
                  </a:lnTo>
                  <a:cubicBezTo>
                    <a:pt x="3907" y="4285"/>
                    <a:pt x="4254" y="3875"/>
                    <a:pt x="4726" y="3623"/>
                  </a:cubicBezTo>
                  <a:cubicBezTo>
                    <a:pt x="4537" y="3371"/>
                    <a:pt x="4411" y="3119"/>
                    <a:pt x="4411" y="2773"/>
                  </a:cubicBezTo>
                  <a:cubicBezTo>
                    <a:pt x="4411" y="2016"/>
                    <a:pt x="5041" y="1386"/>
                    <a:pt x="5797" y="1386"/>
                  </a:cubicBezTo>
                  <a:cubicBezTo>
                    <a:pt x="6522" y="1386"/>
                    <a:pt x="7152" y="2016"/>
                    <a:pt x="7152" y="2773"/>
                  </a:cubicBezTo>
                  <a:cubicBezTo>
                    <a:pt x="7152" y="3088"/>
                    <a:pt x="7058" y="3403"/>
                    <a:pt x="6837" y="3623"/>
                  </a:cubicBezTo>
                  <a:cubicBezTo>
                    <a:pt x="7310" y="3875"/>
                    <a:pt x="7688" y="4285"/>
                    <a:pt x="7782" y="4852"/>
                  </a:cubicBezTo>
                  <a:lnTo>
                    <a:pt x="8507" y="4852"/>
                  </a:lnTo>
                  <a:cubicBezTo>
                    <a:pt x="9452" y="4852"/>
                    <a:pt x="10208" y="5608"/>
                    <a:pt x="10208" y="6553"/>
                  </a:cubicBezTo>
                  <a:cubicBezTo>
                    <a:pt x="10208" y="6648"/>
                    <a:pt x="10208" y="6774"/>
                    <a:pt x="10145" y="6900"/>
                  </a:cubicBezTo>
                  <a:lnTo>
                    <a:pt x="10586" y="6900"/>
                  </a:lnTo>
                  <a:cubicBezTo>
                    <a:pt x="11153" y="6900"/>
                    <a:pt x="11626" y="6427"/>
                    <a:pt x="11626" y="5829"/>
                  </a:cubicBezTo>
                  <a:lnTo>
                    <a:pt x="11626" y="1040"/>
                  </a:lnTo>
                  <a:cubicBezTo>
                    <a:pt x="11657" y="473"/>
                    <a:pt x="11185" y="0"/>
                    <a:pt x="10618"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87" name="Google Shape;9587;p97"/>
            <p:cNvSpPr/>
            <p:nvPr/>
          </p:nvSpPr>
          <p:spPr>
            <a:xfrm>
              <a:off x="-5139775" y="4096025"/>
              <a:ext cx="65400" cy="17350"/>
            </a:xfrm>
            <a:custGeom>
              <a:avLst/>
              <a:gdLst/>
              <a:ahLst/>
              <a:cxnLst/>
              <a:rect l="l" t="t" r="r" b="b"/>
              <a:pathLst>
                <a:path w="2616" h="694" extrusionOk="0">
                  <a:moveTo>
                    <a:pt x="1008" y="0"/>
                  </a:moveTo>
                  <a:cubicBezTo>
                    <a:pt x="567" y="0"/>
                    <a:pt x="158" y="315"/>
                    <a:pt x="0" y="693"/>
                  </a:cubicBezTo>
                  <a:lnTo>
                    <a:pt x="2615" y="693"/>
                  </a:lnTo>
                  <a:cubicBezTo>
                    <a:pt x="2489" y="252"/>
                    <a:pt x="2111" y="0"/>
                    <a:pt x="167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88" name="Google Shape;9588;p97"/>
            <p:cNvSpPr/>
            <p:nvPr/>
          </p:nvSpPr>
          <p:spPr>
            <a:xfrm>
              <a:off x="-5122450" y="4044825"/>
              <a:ext cx="33100" cy="33100"/>
            </a:xfrm>
            <a:custGeom>
              <a:avLst/>
              <a:gdLst/>
              <a:ahLst/>
              <a:cxnLst/>
              <a:rect l="l" t="t" r="r" b="b"/>
              <a:pathLst>
                <a:path w="1324" h="1324" extrusionOk="0">
                  <a:moveTo>
                    <a:pt x="662" y="0"/>
                  </a:moveTo>
                  <a:cubicBezTo>
                    <a:pt x="252" y="0"/>
                    <a:pt x="0" y="316"/>
                    <a:pt x="0" y="662"/>
                  </a:cubicBezTo>
                  <a:cubicBezTo>
                    <a:pt x="0" y="1009"/>
                    <a:pt x="315" y="1324"/>
                    <a:pt x="662" y="1324"/>
                  </a:cubicBezTo>
                  <a:cubicBezTo>
                    <a:pt x="1008" y="1324"/>
                    <a:pt x="1323" y="1009"/>
                    <a:pt x="1323" y="662"/>
                  </a:cubicBezTo>
                  <a:cubicBezTo>
                    <a:pt x="1323" y="253"/>
                    <a:pt x="1008" y="0"/>
                    <a:pt x="662"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589" name="Google Shape;9589;p97"/>
          <p:cNvGrpSpPr/>
          <p:nvPr/>
        </p:nvGrpSpPr>
        <p:grpSpPr>
          <a:xfrm>
            <a:off x="7675684" y="2252321"/>
            <a:ext cx="426499" cy="559497"/>
            <a:chOff x="-3365275" y="3253275"/>
            <a:chExt cx="222150" cy="291425"/>
          </a:xfrm>
        </p:grpSpPr>
        <p:sp>
          <p:nvSpPr>
            <p:cNvPr id="9590" name="Google Shape;9590;p97"/>
            <p:cNvSpPr/>
            <p:nvPr/>
          </p:nvSpPr>
          <p:spPr>
            <a:xfrm>
              <a:off x="-3365275" y="3253275"/>
              <a:ext cx="222150" cy="291425"/>
            </a:xfrm>
            <a:custGeom>
              <a:avLst/>
              <a:gdLst/>
              <a:ahLst/>
              <a:cxnLst/>
              <a:rect l="l" t="t" r="r" b="b"/>
              <a:pathLst>
                <a:path w="8886" h="11657" extrusionOk="0">
                  <a:moveTo>
                    <a:pt x="5861" y="662"/>
                  </a:moveTo>
                  <a:cubicBezTo>
                    <a:pt x="6302" y="662"/>
                    <a:pt x="6302" y="1323"/>
                    <a:pt x="5861" y="1323"/>
                  </a:cubicBezTo>
                  <a:lnTo>
                    <a:pt x="3120" y="1323"/>
                  </a:lnTo>
                  <a:cubicBezTo>
                    <a:pt x="2647" y="1323"/>
                    <a:pt x="2647" y="662"/>
                    <a:pt x="3120" y="662"/>
                  </a:cubicBezTo>
                  <a:close/>
                  <a:moveTo>
                    <a:pt x="7215" y="3466"/>
                  </a:moveTo>
                  <a:cubicBezTo>
                    <a:pt x="7625" y="3466"/>
                    <a:pt x="7625" y="4127"/>
                    <a:pt x="7215" y="4127"/>
                  </a:cubicBezTo>
                  <a:lnTo>
                    <a:pt x="4443" y="4127"/>
                  </a:lnTo>
                  <a:cubicBezTo>
                    <a:pt x="4002" y="4127"/>
                    <a:pt x="3970" y="3466"/>
                    <a:pt x="4443" y="3466"/>
                  </a:cubicBezTo>
                  <a:close/>
                  <a:moveTo>
                    <a:pt x="3101" y="2795"/>
                  </a:moveTo>
                  <a:cubicBezTo>
                    <a:pt x="3360" y="2795"/>
                    <a:pt x="3582" y="3129"/>
                    <a:pt x="3340" y="3371"/>
                  </a:cubicBezTo>
                  <a:lnTo>
                    <a:pt x="2899" y="3812"/>
                  </a:lnTo>
                  <a:lnTo>
                    <a:pt x="3340" y="4253"/>
                  </a:lnTo>
                  <a:cubicBezTo>
                    <a:pt x="3582" y="4495"/>
                    <a:pt x="3360" y="4830"/>
                    <a:pt x="3101" y="4830"/>
                  </a:cubicBezTo>
                  <a:cubicBezTo>
                    <a:pt x="3023" y="4830"/>
                    <a:pt x="2941" y="4799"/>
                    <a:pt x="2868" y="4726"/>
                  </a:cubicBezTo>
                  <a:lnTo>
                    <a:pt x="2427" y="4285"/>
                  </a:lnTo>
                  <a:lnTo>
                    <a:pt x="2017" y="4726"/>
                  </a:lnTo>
                  <a:cubicBezTo>
                    <a:pt x="1944" y="4799"/>
                    <a:pt x="1862" y="4830"/>
                    <a:pt x="1784" y="4830"/>
                  </a:cubicBezTo>
                  <a:cubicBezTo>
                    <a:pt x="1525" y="4830"/>
                    <a:pt x="1303" y="4495"/>
                    <a:pt x="1545" y="4253"/>
                  </a:cubicBezTo>
                  <a:lnTo>
                    <a:pt x="1954" y="3812"/>
                  </a:lnTo>
                  <a:lnTo>
                    <a:pt x="1545" y="3371"/>
                  </a:lnTo>
                  <a:cubicBezTo>
                    <a:pt x="1303" y="3129"/>
                    <a:pt x="1525" y="2795"/>
                    <a:pt x="1784" y="2795"/>
                  </a:cubicBezTo>
                  <a:cubicBezTo>
                    <a:pt x="1862" y="2795"/>
                    <a:pt x="1944" y="2825"/>
                    <a:pt x="2017" y="2899"/>
                  </a:cubicBezTo>
                  <a:lnTo>
                    <a:pt x="2427" y="3340"/>
                  </a:lnTo>
                  <a:lnTo>
                    <a:pt x="2868" y="2899"/>
                  </a:lnTo>
                  <a:cubicBezTo>
                    <a:pt x="2941" y="2825"/>
                    <a:pt x="3023" y="2795"/>
                    <a:pt x="3101" y="2795"/>
                  </a:cubicBezTo>
                  <a:close/>
                  <a:moveTo>
                    <a:pt x="7242" y="6206"/>
                  </a:moveTo>
                  <a:cubicBezTo>
                    <a:pt x="7625" y="6206"/>
                    <a:pt x="7616" y="6868"/>
                    <a:pt x="7215" y="6868"/>
                  </a:cubicBezTo>
                  <a:lnTo>
                    <a:pt x="4443" y="6868"/>
                  </a:lnTo>
                  <a:cubicBezTo>
                    <a:pt x="4002" y="6868"/>
                    <a:pt x="3970" y="6207"/>
                    <a:pt x="4443" y="6207"/>
                  </a:cubicBezTo>
                  <a:lnTo>
                    <a:pt x="7215" y="6207"/>
                  </a:lnTo>
                  <a:cubicBezTo>
                    <a:pt x="7225" y="6206"/>
                    <a:pt x="7233" y="6206"/>
                    <a:pt x="7242" y="6206"/>
                  </a:cubicBezTo>
                  <a:close/>
                  <a:moveTo>
                    <a:pt x="3101" y="5504"/>
                  </a:moveTo>
                  <a:cubicBezTo>
                    <a:pt x="3360" y="5504"/>
                    <a:pt x="3582" y="5839"/>
                    <a:pt x="3340" y="6081"/>
                  </a:cubicBezTo>
                  <a:lnTo>
                    <a:pt x="2899" y="6522"/>
                  </a:lnTo>
                  <a:lnTo>
                    <a:pt x="3340" y="6963"/>
                  </a:lnTo>
                  <a:cubicBezTo>
                    <a:pt x="3582" y="7205"/>
                    <a:pt x="3360" y="7539"/>
                    <a:pt x="3101" y="7539"/>
                  </a:cubicBezTo>
                  <a:cubicBezTo>
                    <a:pt x="3023" y="7539"/>
                    <a:pt x="2941" y="7509"/>
                    <a:pt x="2868" y="7435"/>
                  </a:cubicBezTo>
                  <a:lnTo>
                    <a:pt x="2427" y="6994"/>
                  </a:lnTo>
                  <a:lnTo>
                    <a:pt x="2017" y="7435"/>
                  </a:lnTo>
                  <a:cubicBezTo>
                    <a:pt x="1944" y="7509"/>
                    <a:pt x="1862" y="7539"/>
                    <a:pt x="1784" y="7539"/>
                  </a:cubicBezTo>
                  <a:cubicBezTo>
                    <a:pt x="1525" y="7539"/>
                    <a:pt x="1303" y="7205"/>
                    <a:pt x="1545" y="6963"/>
                  </a:cubicBezTo>
                  <a:lnTo>
                    <a:pt x="1954" y="6522"/>
                  </a:lnTo>
                  <a:lnTo>
                    <a:pt x="1545" y="6081"/>
                  </a:lnTo>
                  <a:cubicBezTo>
                    <a:pt x="1303" y="5839"/>
                    <a:pt x="1525" y="5504"/>
                    <a:pt x="1784" y="5504"/>
                  </a:cubicBezTo>
                  <a:cubicBezTo>
                    <a:pt x="1862" y="5504"/>
                    <a:pt x="1944" y="5535"/>
                    <a:pt x="2017" y="5608"/>
                  </a:cubicBezTo>
                  <a:lnTo>
                    <a:pt x="2427" y="6049"/>
                  </a:lnTo>
                  <a:lnTo>
                    <a:pt x="2868" y="5608"/>
                  </a:lnTo>
                  <a:cubicBezTo>
                    <a:pt x="2941" y="5535"/>
                    <a:pt x="3023" y="5504"/>
                    <a:pt x="3101" y="5504"/>
                  </a:cubicBezTo>
                  <a:close/>
                  <a:moveTo>
                    <a:pt x="7215" y="8916"/>
                  </a:moveTo>
                  <a:cubicBezTo>
                    <a:pt x="7625" y="8916"/>
                    <a:pt x="7625" y="9609"/>
                    <a:pt x="7215" y="9609"/>
                  </a:cubicBezTo>
                  <a:lnTo>
                    <a:pt x="4443" y="9609"/>
                  </a:lnTo>
                  <a:cubicBezTo>
                    <a:pt x="4002" y="9609"/>
                    <a:pt x="3970" y="8916"/>
                    <a:pt x="4443" y="8916"/>
                  </a:cubicBezTo>
                  <a:close/>
                  <a:moveTo>
                    <a:pt x="2395" y="8254"/>
                  </a:moveTo>
                  <a:cubicBezTo>
                    <a:pt x="2962" y="8254"/>
                    <a:pt x="3435" y="8727"/>
                    <a:pt x="3435" y="9263"/>
                  </a:cubicBezTo>
                  <a:cubicBezTo>
                    <a:pt x="3435" y="9830"/>
                    <a:pt x="2994" y="10302"/>
                    <a:pt x="2395" y="10302"/>
                  </a:cubicBezTo>
                  <a:cubicBezTo>
                    <a:pt x="1860" y="10302"/>
                    <a:pt x="1387" y="9830"/>
                    <a:pt x="1387" y="9263"/>
                  </a:cubicBezTo>
                  <a:cubicBezTo>
                    <a:pt x="1387" y="8727"/>
                    <a:pt x="1860" y="8254"/>
                    <a:pt x="2395" y="8254"/>
                  </a:cubicBezTo>
                  <a:close/>
                  <a:moveTo>
                    <a:pt x="3057" y="0"/>
                  </a:moveTo>
                  <a:cubicBezTo>
                    <a:pt x="2647" y="0"/>
                    <a:pt x="2238" y="252"/>
                    <a:pt x="2112" y="662"/>
                  </a:cubicBezTo>
                  <a:lnTo>
                    <a:pt x="1009" y="662"/>
                  </a:lnTo>
                  <a:cubicBezTo>
                    <a:pt x="473" y="662"/>
                    <a:pt x="1" y="1134"/>
                    <a:pt x="1" y="1670"/>
                  </a:cubicBezTo>
                  <a:lnTo>
                    <a:pt x="1" y="10617"/>
                  </a:lnTo>
                  <a:cubicBezTo>
                    <a:pt x="1" y="11153"/>
                    <a:pt x="473" y="11657"/>
                    <a:pt x="1009" y="11657"/>
                  </a:cubicBezTo>
                  <a:lnTo>
                    <a:pt x="7877" y="11657"/>
                  </a:lnTo>
                  <a:cubicBezTo>
                    <a:pt x="8413" y="11657"/>
                    <a:pt x="8885" y="11184"/>
                    <a:pt x="8885" y="10617"/>
                  </a:cubicBezTo>
                  <a:lnTo>
                    <a:pt x="8885" y="1670"/>
                  </a:lnTo>
                  <a:cubicBezTo>
                    <a:pt x="8885" y="1134"/>
                    <a:pt x="8476" y="662"/>
                    <a:pt x="7877" y="662"/>
                  </a:cubicBezTo>
                  <a:lnTo>
                    <a:pt x="6774" y="662"/>
                  </a:lnTo>
                  <a:cubicBezTo>
                    <a:pt x="6617" y="252"/>
                    <a:pt x="6270" y="0"/>
                    <a:pt x="5829"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91" name="Google Shape;9591;p97"/>
            <p:cNvSpPr/>
            <p:nvPr/>
          </p:nvSpPr>
          <p:spPr>
            <a:xfrm>
              <a:off x="-3314075" y="3476175"/>
              <a:ext cx="17350" cy="18125"/>
            </a:xfrm>
            <a:custGeom>
              <a:avLst/>
              <a:gdLst/>
              <a:ahLst/>
              <a:cxnLst/>
              <a:rect l="l" t="t" r="r" b="b"/>
              <a:pathLst>
                <a:path w="694" h="725" extrusionOk="0">
                  <a:moveTo>
                    <a:pt x="347" y="0"/>
                  </a:moveTo>
                  <a:cubicBezTo>
                    <a:pt x="158" y="0"/>
                    <a:pt x="1" y="158"/>
                    <a:pt x="1" y="347"/>
                  </a:cubicBezTo>
                  <a:cubicBezTo>
                    <a:pt x="1" y="567"/>
                    <a:pt x="158" y="725"/>
                    <a:pt x="347" y="725"/>
                  </a:cubicBezTo>
                  <a:cubicBezTo>
                    <a:pt x="536" y="725"/>
                    <a:pt x="694" y="567"/>
                    <a:pt x="694" y="347"/>
                  </a:cubicBezTo>
                  <a:cubicBezTo>
                    <a:pt x="694" y="158"/>
                    <a:pt x="536" y="0"/>
                    <a:pt x="34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592" name="Google Shape;9592;p97"/>
          <p:cNvGrpSpPr/>
          <p:nvPr/>
        </p:nvGrpSpPr>
        <p:grpSpPr>
          <a:xfrm>
            <a:off x="7640935" y="2938745"/>
            <a:ext cx="495997" cy="562569"/>
            <a:chOff x="-3383375" y="3611625"/>
            <a:chExt cx="258350" cy="293025"/>
          </a:xfrm>
        </p:grpSpPr>
        <p:sp>
          <p:nvSpPr>
            <p:cNvPr id="9593" name="Google Shape;9593;p97"/>
            <p:cNvSpPr/>
            <p:nvPr/>
          </p:nvSpPr>
          <p:spPr>
            <a:xfrm>
              <a:off x="-3383375" y="3611625"/>
              <a:ext cx="258350" cy="85175"/>
            </a:xfrm>
            <a:custGeom>
              <a:avLst/>
              <a:gdLst/>
              <a:ahLst/>
              <a:cxnLst/>
              <a:rect l="l" t="t" r="r" b="b"/>
              <a:pathLst>
                <a:path w="10334" h="3407" extrusionOk="0">
                  <a:moveTo>
                    <a:pt x="6049" y="694"/>
                  </a:moveTo>
                  <a:cubicBezTo>
                    <a:pt x="6207" y="694"/>
                    <a:pt x="6301" y="757"/>
                    <a:pt x="6364" y="946"/>
                  </a:cubicBezTo>
                  <a:lnTo>
                    <a:pt x="6522" y="1356"/>
                  </a:lnTo>
                  <a:lnTo>
                    <a:pt x="3781" y="1356"/>
                  </a:lnTo>
                  <a:lnTo>
                    <a:pt x="4001" y="946"/>
                  </a:lnTo>
                  <a:cubicBezTo>
                    <a:pt x="4033" y="788"/>
                    <a:pt x="4190" y="694"/>
                    <a:pt x="4316" y="694"/>
                  </a:cubicBezTo>
                  <a:close/>
                  <a:moveTo>
                    <a:pt x="4316" y="1"/>
                  </a:moveTo>
                  <a:cubicBezTo>
                    <a:pt x="3875" y="1"/>
                    <a:pt x="3466" y="253"/>
                    <a:pt x="3308" y="694"/>
                  </a:cubicBezTo>
                  <a:lnTo>
                    <a:pt x="3088" y="1356"/>
                  </a:lnTo>
                  <a:lnTo>
                    <a:pt x="1040" y="1356"/>
                  </a:lnTo>
                  <a:cubicBezTo>
                    <a:pt x="473" y="1356"/>
                    <a:pt x="0" y="1828"/>
                    <a:pt x="0" y="2395"/>
                  </a:cubicBezTo>
                  <a:lnTo>
                    <a:pt x="0" y="3057"/>
                  </a:lnTo>
                  <a:cubicBezTo>
                    <a:pt x="0" y="3370"/>
                    <a:pt x="221" y="3407"/>
                    <a:pt x="480" y="3407"/>
                  </a:cubicBezTo>
                  <a:cubicBezTo>
                    <a:pt x="560" y="3407"/>
                    <a:pt x="643" y="3403"/>
                    <a:pt x="725" y="3403"/>
                  </a:cubicBezTo>
                  <a:lnTo>
                    <a:pt x="9924" y="3403"/>
                  </a:lnTo>
                  <a:cubicBezTo>
                    <a:pt x="10145" y="3403"/>
                    <a:pt x="10302" y="3246"/>
                    <a:pt x="10302" y="3057"/>
                  </a:cubicBezTo>
                  <a:lnTo>
                    <a:pt x="10302" y="2395"/>
                  </a:lnTo>
                  <a:cubicBezTo>
                    <a:pt x="10334" y="1828"/>
                    <a:pt x="9861" y="1356"/>
                    <a:pt x="9294" y="1356"/>
                  </a:cubicBezTo>
                  <a:lnTo>
                    <a:pt x="7246" y="1356"/>
                  </a:lnTo>
                  <a:lnTo>
                    <a:pt x="7026" y="694"/>
                  </a:lnTo>
                  <a:cubicBezTo>
                    <a:pt x="6868" y="253"/>
                    <a:pt x="6522" y="1"/>
                    <a:pt x="604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94" name="Google Shape;9594;p97"/>
            <p:cNvSpPr/>
            <p:nvPr/>
          </p:nvSpPr>
          <p:spPr>
            <a:xfrm>
              <a:off x="-3362900" y="3716375"/>
              <a:ext cx="218200" cy="188275"/>
            </a:xfrm>
            <a:custGeom>
              <a:avLst/>
              <a:gdLst/>
              <a:ahLst/>
              <a:cxnLst/>
              <a:rect l="l" t="t" r="r" b="b"/>
              <a:pathLst>
                <a:path w="8728" h="7531" extrusionOk="0">
                  <a:moveTo>
                    <a:pt x="2324" y="666"/>
                  </a:moveTo>
                  <a:cubicBezTo>
                    <a:pt x="2487" y="666"/>
                    <a:pt x="2647" y="777"/>
                    <a:pt x="2647" y="1009"/>
                  </a:cubicBezTo>
                  <a:lnTo>
                    <a:pt x="2647" y="5798"/>
                  </a:lnTo>
                  <a:cubicBezTo>
                    <a:pt x="2647" y="6022"/>
                    <a:pt x="2476" y="6141"/>
                    <a:pt x="2307" y="6141"/>
                  </a:cubicBezTo>
                  <a:cubicBezTo>
                    <a:pt x="2145" y="6141"/>
                    <a:pt x="1985" y="6030"/>
                    <a:pt x="1985" y="5798"/>
                  </a:cubicBezTo>
                  <a:lnTo>
                    <a:pt x="1985" y="1009"/>
                  </a:lnTo>
                  <a:cubicBezTo>
                    <a:pt x="1985" y="785"/>
                    <a:pt x="2156" y="666"/>
                    <a:pt x="2324" y="666"/>
                  </a:cubicBezTo>
                  <a:close/>
                  <a:moveTo>
                    <a:pt x="4372" y="666"/>
                  </a:moveTo>
                  <a:cubicBezTo>
                    <a:pt x="4535" y="666"/>
                    <a:pt x="4695" y="777"/>
                    <a:pt x="4695" y="1009"/>
                  </a:cubicBezTo>
                  <a:lnTo>
                    <a:pt x="4695" y="5798"/>
                  </a:lnTo>
                  <a:cubicBezTo>
                    <a:pt x="4695" y="6022"/>
                    <a:pt x="4523" y="6141"/>
                    <a:pt x="4355" y="6141"/>
                  </a:cubicBezTo>
                  <a:cubicBezTo>
                    <a:pt x="4193" y="6141"/>
                    <a:pt x="4033" y="6030"/>
                    <a:pt x="4033" y="5798"/>
                  </a:cubicBezTo>
                  <a:lnTo>
                    <a:pt x="4033" y="1009"/>
                  </a:lnTo>
                  <a:cubicBezTo>
                    <a:pt x="4033" y="785"/>
                    <a:pt x="4204" y="666"/>
                    <a:pt x="4372" y="666"/>
                  </a:cubicBezTo>
                  <a:close/>
                  <a:moveTo>
                    <a:pt x="6427" y="631"/>
                  </a:moveTo>
                  <a:cubicBezTo>
                    <a:pt x="6648" y="631"/>
                    <a:pt x="6805" y="789"/>
                    <a:pt x="6805" y="1009"/>
                  </a:cubicBezTo>
                  <a:lnTo>
                    <a:pt x="6805" y="5798"/>
                  </a:lnTo>
                  <a:cubicBezTo>
                    <a:pt x="6805" y="6022"/>
                    <a:pt x="6626" y="6141"/>
                    <a:pt x="6450" y="6141"/>
                  </a:cubicBezTo>
                  <a:cubicBezTo>
                    <a:pt x="6280" y="6141"/>
                    <a:pt x="6112" y="6030"/>
                    <a:pt x="6112" y="5798"/>
                  </a:cubicBezTo>
                  <a:lnTo>
                    <a:pt x="6112" y="1009"/>
                  </a:lnTo>
                  <a:lnTo>
                    <a:pt x="6081" y="1009"/>
                  </a:lnTo>
                  <a:cubicBezTo>
                    <a:pt x="6081" y="789"/>
                    <a:pt x="6238" y="631"/>
                    <a:pt x="6427" y="631"/>
                  </a:cubicBezTo>
                  <a:close/>
                  <a:moveTo>
                    <a:pt x="0" y="1"/>
                  </a:moveTo>
                  <a:lnTo>
                    <a:pt x="536" y="6585"/>
                  </a:lnTo>
                  <a:cubicBezTo>
                    <a:pt x="567" y="7121"/>
                    <a:pt x="1008" y="7531"/>
                    <a:pt x="1576" y="7531"/>
                  </a:cubicBezTo>
                  <a:lnTo>
                    <a:pt x="7152" y="7531"/>
                  </a:lnTo>
                  <a:cubicBezTo>
                    <a:pt x="7688" y="7531"/>
                    <a:pt x="8129" y="7121"/>
                    <a:pt x="8192" y="6585"/>
                  </a:cubicBezTo>
                  <a:lnTo>
                    <a:pt x="8727"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595" name="Google Shape;9595;p97"/>
          <p:cNvGrpSpPr/>
          <p:nvPr/>
        </p:nvGrpSpPr>
        <p:grpSpPr>
          <a:xfrm>
            <a:off x="7724067" y="3675769"/>
            <a:ext cx="361463" cy="559545"/>
            <a:chOff x="-3347950" y="3971575"/>
            <a:chExt cx="188275" cy="291450"/>
          </a:xfrm>
        </p:grpSpPr>
        <p:sp>
          <p:nvSpPr>
            <p:cNvPr id="9596" name="Google Shape;9596;p97"/>
            <p:cNvSpPr/>
            <p:nvPr/>
          </p:nvSpPr>
          <p:spPr>
            <a:xfrm>
              <a:off x="-3246325" y="4032225"/>
              <a:ext cx="29950" cy="42550"/>
            </a:xfrm>
            <a:custGeom>
              <a:avLst/>
              <a:gdLst/>
              <a:ahLst/>
              <a:cxnLst/>
              <a:rect l="l" t="t" r="r" b="b"/>
              <a:pathLst>
                <a:path w="1198" h="1702" extrusionOk="0">
                  <a:moveTo>
                    <a:pt x="347" y="0"/>
                  </a:moveTo>
                  <a:lnTo>
                    <a:pt x="0" y="536"/>
                  </a:lnTo>
                  <a:lnTo>
                    <a:pt x="599" y="1702"/>
                  </a:lnTo>
                  <a:lnTo>
                    <a:pt x="1197" y="1702"/>
                  </a:lnTo>
                  <a:lnTo>
                    <a:pt x="347"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97" name="Google Shape;9597;p97"/>
            <p:cNvSpPr/>
            <p:nvPr/>
          </p:nvSpPr>
          <p:spPr>
            <a:xfrm>
              <a:off x="-3291225" y="4034575"/>
              <a:ext cx="40975" cy="40200"/>
            </a:xfrm>
            <a:custGeom>
              <a:avLst/>
              <a:gdLst/>
              <a:ahLst/>
              <a:cxnLst/>
              <a:rect l="l" t="t" r="r" b="b"/>
              <a:pathLst>
                <a:path w="1639" h="1608" extrusionOk="0">
                  <a:moveTo>
                    <a:pt x="819" y="1"/>
                  </a:moveTo>
                  <a:lnTo>
                    <a:pt x="0" y="1608"/>
                  </a:lnTo>
                  <a:lnTo>
                    <a:pt x="1639" y="1608"/>
                  </a:lnTo>
                  <a:lnTo>
                    <a:pt x="819"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98" name="Google Shape;9598;p97"/>
            <p:cNvSpPr/>
            <p:nvPr/>
          </p:nvSpPr>
          <p:spPr>
            <a:xfrm>
              <a:off x="-3347950" y="3971575"/>
              <a:ext cx="188275" cy="291450"/>
            </a:xfrm>
            <a:custGeom>
              <a:avLst/>
              <a:gdLst/>
              <a:ahLst/>
              <a:cxnLst/>
              <a:rect l="l" t="t" r="r" b="b"/>
              <a:pathLst>
                <a:path w="7531" h="11658" extrusionOk="0">
                  <a:moveTo>
                    <a:pt x="4491" y="1351"/>
                  </a:moveTo>
                  <a:cubicBezTo>
                    <a:pt x="4609" y="1351"/>
                    <a:pt x="4725" y="1414"/>
                    <a:pt x="4790" y="1544"/>
                  </a:cubicBezTo>
                  <a:lnTo>
                    <a:pt x="6144" y="4285"/>
                  </a:lnTo>
                  <a:cubicBezTo>
                    <a:pt x="6239" y="4569"/>
                    <a:pt x="6081" y="4821"/>
                    <a:pt x="5829" y="4821"/>
                  </a:cubicBezTo>
                  <a:lnTo>
                    <a:pt x="1702" y="4821"/>
                  </a:lnTo>
                  <a:cubicBezTo>
                    <a:pt x="1482" y="4821"/>
                    <a:pt x="1261" y="4537"/>
                    <a:pt x="1387" y="4285"/>
                  </a:cubicBezTo>
                  <a:lnTo>
                    <a:pt x="2773" y="1544"/>
                  </a:lnTo>
                  <a:cubicBezTo>
                    <a:pt x="2836" y="1418"/>
                    <a:pt x="2962" y="1355"/>
                    <a:pt x="3088" y="1355"/>
                  </a:cubicBezTo>
                  <a:cubicBezTo>
                    <a:pt x="3214" y="1355"/>
                    <a:pt x="3340" y="1418"/>
                    <a:pt x="3403" y="1544"/>
                  </a:cubicBezTo>
                  <a:lnTo>
                    <a:pt x="3719" y="2174"/>
                  </a:lnTo>
                  <a:lnTo>
                    <a:pt x="4191" y="1513"/>
                  </a:lnTo>
                  <a:cubicBezTo>
                    <a:pt x="4267" y="1406"/>
                    <a:pt x="4380" y="1351"/>
                    <a:pt x="4491" y="1351"/>
                  </a:cubicBezTo>
                  <a:close/>
                  <a:moveTo>
                    <a:pt x="5136" y="5514"/>
                  </a:moveTo>
                  <a:cubicBezTo>
                    <a:pt x="5609" y="5514"/>
                    <a:pt x="5609" y="6175"/>
                    <a:pt x="5136" y="6175"/>
                  </a:cubicBezTo>
                  <a:lnTo>
                    <a:pt x="2364" y="6175"/>
                  </a:lnTo>
                  <a:cubicBezTo>
                    <a:pt x="1954" y="6175"/>
                    <a:pt x="1891" y="5514"/>
                    <a:pt x="2364" y="5514"/>
                  </a:cubicBezTo>
                  <a:close/>
                  <a:moveTo>
                    <a:pt x="5136" y="6869"/>
                  </a:moveTo>
                  <a:cubicBezTo>
                    <a:pt x="5609" y="6900"/>
                    <a:pt x="5609" y="7562"/>
                    <a:pt x="5136" y="7562"/>
                  </a:cubicBezTo>
                  <a:lnTo>
                    <a:pt x="2364" y="7562"/>
                  </a:lnTo>
                  <a:cubicBezTo>
                    <a:pt x="2175" y="7562"/>
                    <a:pt x="2017" y="7404"/>
                    <a:pt x="2017" y="7215"/>
                  </a:cubicBezTo>
                  <a:cubicBezTo>
                    <a:pt x="2017" y="7026"/>
                    <a:pt x="2175" y="6869"/>
                    <a:pt x="2364" y="6869"/>
                  </a:cubicBezTo>
                  <a:close/>
                  <a:moveTo>
                    <a:pt x="4790" y="8948"/>
                  </a:moveTo>
                  <a:lnTo>
                    <a:pt x="4790" y="10996"/>
                  </a:lnTo>
                  <a:lnTo>
                    <a:pt x="2742" y="10996"/>
                  </a:lnTo>
                  <a:lnTo>
                    <a:pt x="2742" y="8948"/>
                  </a:lnTo>
                  <a:close/>
                  <a:moveTo>
                    <a:pt x="1041" y="1"/>
                  </a:moveTo>
                  <a:cubicBezTo>
                    <a:pt x="505" y="1"/>
                    <a:pt x="1" y="473"/>
                    <a:pt x="1" y="1040"/>
                  </a:cubicBezTo>
                  <a:lnTo>
                    <a:pt x="1" y="7908"/>
                  </a:lnTo>
                  <a:cubicBezTo>
                    <a:pt x="1" y="8475"/>
                    <a:pt x="473" y="8948"/>
                    <a:pt x="1041" y="8948"/>
                  </a:cubicBezTo>
                  <a:lnTo>
                    <a:pt x="2080" y="8948"/>
                  </a:lnTo>
                  <a:lnTo>
                    <a:pt x="2080" y="10996"/>
                  </a:lnTo>
                  <a:lnTo>
                    <a:pt x="1041" y="10996"/>
                  </a:lnTo>
                  <a:cubicBezTo>
                    <a:pt x="600" y="10996"/>
                    <a:pt x="568" y="11657"/>
                    <a:pt x="1041" y="11657"/>
                  </a:cubicBezTo>
                  <a:lnTo>
                    <a:pt x="6522" y="11657"/>
                  </a:lnTo>
                  <a:cubicBezTo>
                    <a:pt x="6711" y="11657"/>
                    <a:pt x="6869" y="11500"/>
                    <a:pt x="6869" y="11311"/>
                  </a:cubicBezTo>
                  <a:cubicBezTo>
                    <a:pt x="6869" y="11122"/>
                    <a:pt x="6711" y="10964"/>
                    <a:pt x="6522" y="10964"/>
                  </a:cubicBezTo>
                  <a:lnTo>
                    <a:pt x="5483" y="10964"/>
                  </a:lnTo>
                  <a:lnTo>
                    <a:pt x="5483" y="8916"/>
                  </a:lnTo>
                  <a:lnTo>
                    <a:pt x="6522" y="8916"/>
                  </a:lnTo>
                  <a:cubicBezTo>
                    <a:pt x="7058" y="8916"/>
                    <a:pt x="7531" y="8444"/>
                    <a:pt x="7531" y="7877"/>
                  </a:cubicBezTo>
                  <a:lnTo>
                    <a:pt x="7531" y="977"/>
                  </a:lnTo>
                  <a:cubicBezTo>
                    <a:pt x="7531" y="442"/>
                    <a:pt x="7058" y="1"/>
                    <a:pt x="6522"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599" name="Google Shape;9599;p97"/>
          <p:cNvGrpSpPr/>
          <p:nvPr/>
        </p:nvGrpSpPr>
        <p:grpSpPr>
          <a:xfrm>
            <a:off x="1123879" y="4409416"/>
            <a:ext cx="495997" cy="562569"/>
            <a:chOff x="-1575775" y="3238300"/>
            <a:chExt cx="258350" cy="293025"/>
          </a:xfrm>
        </p:grpSpPr>
        <p:sp>
          <p:nvSpPr>
            <p:cNvPr id="9600" name="Google Shape;9600;p97"/>
            <p:cNvSpPr/>
            <p:nvPr/>
          </p:nvSpPr>
          <p:spPr>
            <a:xfrm>
              <a:off x="-1489150" y="3306825"/>
              <a:ext cx="85875" cy="33100"/>
            </a:xfrm>
            <a:custGeom>
              <a:avLst/>
              <a:gdLst/>
              <a:ahLst/>
              <a:cxnLst/>
              <a:rect l="l" t="t" r="r" b="b"/>
              <a:pathLst>
                <a:path w="3435" h="1324" extrusionOk="0">
                  <a:moveTo>
                    <a:pt x="1" y="0"/>
                  </a:moveTo>
                  <a:lnTo>
                    <a:pt x="1702" y="1324"/>
                  </a:lnTo>
                  <a:lnTo>
                    <a:pt x="3435"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01" name="Google Shape;9601;p97"/>
            <p:cNvSpPr/>
            <p:nvPr/>
          </p:nvSpPr>
          <p:spPr>
            <a:xfrm>
              <a:off x="-1506475" y="3316275"/>
              <a:ext cx="46500" cy="67750"/>
            </a:xfrm>
            <a:custGeom>
              <a:avLst/>
              <a:gdLst/>
              <a:ahLst/>
              <a:cxnLst/>
              <a:rect l="l" t="t" r="r" b="b"/>
              <a:pathLst>
                <a:path w="1860" h="2710" extrusionOk="0">
                  <a:moveTo>
                    <a:pt x="1" y="1"/>
                  </a:moveTo>
                  <a:lnTo>
                    <a:pt x="1" y="2710"/>
                  </a:lnTo>
                  <a:lnTo>
                    <a:pt x="1859" y="1324"/>
                  </a:lnTo>
                  <a:lnTo>
                    <a:pt x="1"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02" name="Google Shape;9602;p97"/>
            <p:cNvSpPr/>
            <p:nvPr/>
          </p:nvSpPr>
          <p:spPr>
            <a:xfrm>
              <a:off x="-1575775" y="3238300"/>
              <a:ext cx="258350" cy="293025"/>
            </a:xfrm>
            <a:custGeom>
              <a:avLst/>
              <a:gdLst/>
              <a:ahLst/>
              <a:cxnLst/>
              <a:rect l="l" t="t" r="r" b="b"/>
              <a:pathLst>
                <a:path w="10334" h="11721" extrusionOk="0">
                  <a:moveTo>
                    <a:pt x="1418" y="694"/>
                  </a:moveTo>
                  <a:lnTo>
                    <a:pt x="1418" y="1387"/>
                  </a:lnTo>
                  <a:lnTo>
                    <a:pt x="756" y="1387"/>
                  </a:lnTo>
                  <a:lnTo>
                    <a:pt x="756" y="694"/>
                  </a:lnTo>
                  <a:close/>
                  <a:moveTo>
                    <a:pt x="9609" y="694"/>
                  </a:moveTo>
                  <a:lnTo>
                    <a:pt x="9609" y="1387"/>
                  </a:lnTo>
                  <a:lnTo>
                    <a:pt x="8947" y="1387"/>
                  </a:lnTo>
                  <a:lnTo>
                    <a:pt x="8947" y="694"/>
                  </a:lnTo>
                  <a:close/>
                  <a:moveTo>
                    <a:pt x="8002" y="2080"/>
                  </a:moveTo>
                  <a:cubicBezTo>
                    <a:pt x="8160" y="2080"/>
                    <a:pt x="8286" y="2206"/>
                    <a:pt x="8317" y="2395"/>
                  </a:cubicBezTo>
                  <a:lnTo>
                    <a:pt x="8317" y="2426"/>
                  </a:lnTo>
                  <a:lnTo>
                    <a:pt x="8317" y="6522"/>
                  </a:lnTo>
                  <a:lnTo>
                    <a:pt x="8254" y="6522"/>
                  </a:lnTo>
                  <a:cubicBezTo>
                    <a:pt x="8191" y="6774"/>
                    <a:pt x="8034" y="6900"/>
                    <a:pt x="7876" y="6900"/>
                  </a:cubicBezTo>
                  <a:lnTo>
                    <a:pt x="2457" y="6900"/>
                  </a:lnTo>
                  <a:cubicBezTo>
                    <a:pt x="2300" y="6900"/>
                    <a:pt x="2142" y="6774"/>
                    <a:pt x="2142" y="6554"/>
                  </a:cubicBezTo>
                  <a:lnTo>
                    <a:pt x="2142" y="6522"/>
                  </a:lnTo>
                  <a:lnTo>
                    <a:pt x="2142" y="2426"/>
                  </a:lnTo>
                  <a:cubicBezTo>
                    <a:pt x="2142" y="2269"/>
                    <a:pt x="2300" y="2080"/>
                    <a:pt x="2489" y="2080"/>
                  </a:cubicBezTo>
                  <a:close/>
                  <a:moveTo>
                    <a:pt x="7215" y="7562"/>
                  </a:moveTo>
                  <a:cubicBezTo>
                    <a:pt x="7687" y="7562"/>
                    <a:pt x="7687" y="8223"/>
                    <a:pt x="7215" y="8223"/>
                  </a:cubicBezTo>
                  <a:lnTo>
                    <a:pt x="3119" y="8223"/>
                  </a:lnTo>
                  <a:cubicBezTo>
                    <a:pt x="2678" y="8223"/>
                    <a:pt x="2646" y="7562"/>
                    <a:pt x="3119" y="7562"/>
                  </a:cubicBezTo>
                  <a:close/>
                  <a:moveTo>
                    <a:pt x="7215" y="8979"/>
                  </a:moveTo>
                  <a:cubicBezTo>
                    <a:pt x="7687" y="8979"/>
                    <a:pt x="7687" y="9641"/>
                    <a:pt x="7215" y="9641"/>
                  </a:cubicBezTo>
                  <a:lnTo>
                    <a:pt x="3119" y="9641"/>
                  </a:lnTo>
                  <a:cubicBezTo>
                    <a:pt x="2678" y="9641"/>
                    <a:pt x="2646" y="8979"/>
                    <a:pt x="3119" y="8979"/>
                  </a:cubicBezTo>
                  <a:close/>
                  <a:moveTo>
                    <a:pt x="1418" y="10366"/>
                  </a:moveTo>
                  <a:lnTo>
                    <a:pt x="1418" y="11027"/>
                  </a:lnTo>
                  <a:lnTo>
                    <a:pt x="756" y="11027"/>
                  </a:lnTo>
                  <a:lnTo>
                    <a:pt x="756" y="10366"/>
                  </a:lnTo>
                  <a:close/>
                  <a:moveTo>
                    <a:pt x="9609" y="10366"/>
                  </a:moveTo>
                  <a:lnTo>
                    <a:pt x="9609" y="11027"/>
                  </a:lnTo>
                  <a:lnTo>
                    <a:pt x="8947" y="11027"/>
                  </a:lnTo>
                  <a:lnTo>
                    <a:pt x="8947" y="10366"/>
                  </a:lnTo>
                  <a:close/>
                  <a:moveTo>
                    <a:pt x="378" y="1"/>
                  </a:moveTo>
                  <a:cubicBezTo>
                    <a:pt x="158" y="1"/>
                    <a:pt x="0" y="158"/>
                    <a:pt x="0" y="347"/>
                  </a:cubicBezTo>
                  <a:lnTo>
                    <a:pt x="0" y="1733"/>
                  </a:lnTo>
                  <a:cubicBezTo>
                    <a:pt x="0" y="1922"/>
                    <a:pt x="158" y="2080"/>
                    <a:pt x="378" y="2080"/>
                  </a:cubicBezTo>
                  <a:lnTo>
                    <a:pt x="725" y="2080"/>
                  </a:lnTo>
                  <a:lnTo>
                    <a:pt x="725" y="9641"/>
                  </a:lnTo>
                  <a:lnTo>
                    <a:pt x="378" y="9641"/>
                  </a:lnTo>
                  <a:cubicBezTo>
                    <a:pt x="158" y="9641"/>
                    <a:pt x="0" y="9799"/>
                    <a:pt x="0" y="9988"/>
                  </a:cubicBezTo>
                  <a:lnTo>
                    <a:pt x="0" y="11374"/>
                  </a:lnTo>
                  <a:cubicBezTo>
                    <a:pt x="0" y="11563"/>
                    <a:pt x="158" y="11720"/>
                    <a:pt x="378" y="11720"/>
                  </a:cubicBezTo>
                  <a:lnTo>
                    <a:pt x="1733" y="11720"/>
                  </a:lnTo>
                  <a:cubicBezTo>
                    <a:pt x="1953" y="11720"/>
                    <a:pt x="2111" y="11563"/>
                    <a:pt x="2111" y="11374"/>
                  </a:cubicBezTo>
                  <a:lnTo>
                    <a:pt x="2111" y="11027"/>
                  </a:lnTo>
                  <a:lnTo>
                    <a:pt x="8254" y="11027"/>
                  </a:lnTo>
                  <a:lnTo>
                    <a:pt x="8254" y="11374"/>
                  </a:lnTo>
                  <a:cubicBezTo>
                    <a:pt x="8254" y="11563"/>
                    <a:pt x="8412" y="11720"/>
                    <a:pt x="8601" y="11720"/>
                  </a:cubicBezTo>
                  <a:lnTo>
                    <a:pt x="9987" y="11720"/>
                  </a:lnTo>
                  <a:cubicBezTo>
                    <a:pt x="10176" y="11720"/>
                    <a:pt x="10334" y="11563"/>
                    <a:pt x="10334" y="11374"/>
                  </a:cubicBezTo>
                  <a:lnTo>
                    <a:pt x="10334" y="9988"/>
                  </a:lnTo>
                  <a:cubicBezTo>
                    <a:pt x="10334" y="9799"/>
                    <a:pt x="10176" y="9641"/>
                    <a:pt x="9987" y="9641"/>
                  </a:cubicBezTo>
                  <a:lnTo>
                    <a:pt x="9609" y="9641"/>
                  </a:lnTo>
                  <a:lnTo>
                    <a:pt x="9609" y="2080"/>
                  </a:lnTo>
                  <a:lnTo>
                    <a:pt x="9987" y="2080"/>
                  </a:lnTo>
                  <a:cubicBezTo>
                    <a:pt x="10176" y="2080"/>
                    <a:pt x="10334" y="1922"/>
                    <a:pt x="10334" y="1733"/>
                  </a:cubicBezTo>
                  <a:lnTo>
                    <a:pt x="10334" y="347"/>
                  </a:lnTo>
                  <a:cubicBezTo>
                    <a:pt x="10334" y="158"/>
                    <a:pt x="10176" y="1"/>
                    <a:pt x="9987" y="1"/>
                  </a:cubicBezTo>
                  <a:lnTo>
                    <a:pt x="8601" y="1"/>
                  </a:lnTo>
                  <a:cubicBezTo>
                    <a:pt x="8412" y="1"/>
                    <a:pt x="8254" y="158"/>
                    <a:pt x="8254" y="347"/>
                  </a:cubicBezTo>
                  <a:lnTo>
                    <a:pt x="8254" y="694"/>
                  </a:lnTo>
                  <a:lnTo>
                    <a:pt x="2111" y="694"/>
                  </a:lnTo>
                  <a:lnTo>
                    <a:pt x="2111" y="347"/>
                  </a:lnTo>
                  <a:cubicBezTo>
                    <a:pt x="2111" y="158"/>
                    <a:pt x="1953" y="1"/>
                    <a:pt x="1733"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03" name="Google Shape;9603;p97"/>
            <p:cNvSpPr/>
            <p:nvPr/>
          </p:nvSpPr>
          <p:spPr>
            <a:xfrm>
              <a:off x="-1489150" y="3360375"/>
              <a:ext cx="85875" cy="32325"/>
            </a:xfrm>
            <a:custGeom>
              <a:avLst/>
              <a:gdLst/>
              <a:ahLst/>
              <a:cxnLst/>
              <a:rect l="l" t="t" r="r" b="b"/>
              <a:pathLst>
                <a:path w="3435" h="1293" extrusionOk="0">
                  <a:moveTo>
                    <a:pt x="1702" y="1"/>
                  </a:moveTo>
                  <a:lnTo>
                    <a:pt x="1" y="1293"/>
                  </a:lnTo>
                  <a:lnTo>
                    <a:pt x="3435" y="1293"/>
                  </a:lnTo>
                  <a:lnTo>
                    <a:pt x="1702"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04" name="Google Shape;9604;p97"/>
            <p:cNvSpPr/>
            <p:nvPr/>
          </p:nvSpPr>
          <p:spPr>
            <a:xfrm>
              <a:off x="-1431650" y="3316275"/>
              <a:ext cx="44925" cy="67750"/>
            </a:xfrm>
            <a:custGeom>
              <a:avLst/>
              <a:gdLst/>
              <a:ahLst/>
              <a:cxnLst/>
              <a:rect l="l" t="t" r="r" b="b"/>
              <a:pathLst>
                <a:path w="1797" h="2710" extrusionOk="0">
                  <a:moveTo>
                    <a:pt x="1796" y="1"/>
                  </a:moveTo>
                  <a:lnTo>
                    <a:pt x="0" y="1324"/>
                  </a:lnTo>
                  <a:lnTo>
                    <a:pt x="1796" y="2710"/>
                  </a:lnTo>
                  <a:lnTo>
                    <a:pt x="1796"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605" name="Google Shape;9605;p97"/>
          <p:cNvGrpSpPr/>
          <p:nvPr/>
        </p:nvGrpSpPr>
        <p:grpSpPr>
          <a:xfrm>
            <a:off x="3317077" y="4412069"/>
            <a:ext cx="564105" cy="565545"/>
            <a:chOff x="-1591550" y="3597475"/>
            <a:chExt cx="293825" cy="294575"/>
          </a:xfrm>
        </p:grpSpPr>
        <p:sp>
          <p:nvSpPr>
            <p:cNvPr id="9606" name="Google Shape;9606;p97"/>
            <p:cNvSpPr/>
            <p:nvPr/>
          </p:nvSpPr>
          <p:spPr>
            <a:xfrm>
              <a:off x="-1509625" y="3597475"/>
              <a:ext cx="211900" cy="207150"/>
            </a:xfrm>
            <a:custGeom>
              <a:avLst/>
              <a:gdLst/>
              <a:ahLst/>
              <a:cxnLst/>
              <a:rect l="l" t="t" r="r" b="b"/>
              <a:pathLst>
                <a:path w="8476" h="8286" extrusionOk="0">
                  <a:moveTo>
                    <a:pt x="6105" y="1"/>
                  </a:moveTo>
                  <a:cubicBezTo>
                    <a:pt x="6014" y="1"/>
                    <a:pt x="5916" y="39"/>
                    <a:pt x="5829" y="126"/>
                  </a:cubicBezTo>
                  <a:lnTo>
                    <a:pt x="3781" y="2205"/>
                  </a:lnTo>
                  <a:cubicBezTo>
                    <a:pt x="3718" y="2268"/>
                    <a:pt x="3655" y="2363"/>
                    <a:pt x="3655" y="2426"/>
                  </a:cubicBezTo>
                  <a:lnTo>
                    <a:pt x="3655" y="4253"/>
                  </a:lnTo>
                  <a:lnTo>
                    <a:pt x="1544" y="6332"/>
                  </a:lnTo>
                  <a:cubicBezTo>
                    <a:pt x="1400" y="6270"/>
                    <a:pt x="1256" y="6242"/>
                    <a:pt x="1119" y="6242"/>
                  </a:cubicBezTo>
                  <a:cubicBezTo>
                    <a:pt x="835" y="6242"/>
                    <a:pt x="580" y="6362"/>
                    <a:pt x="410" y="6553"/>
                  </a:cubicBezTo>
                  <a:cubicBezTo>
                    <a:pt x="0" y="6931"/>
                    <a:pt x="0" y="7592"/>
                    <a:pt x="410" y="8002"/>
                  </a:cubicBezTo>
                  <a:cubicBezTo>
                    <a:pt x="599" y="8191"/>
                    <a:pt x="859" y="8286"/>
                    <a:pt x="1123" y="8286"/>
                  </a:cubicBezTo>
                  <a:cubicBezTo>
                    <a:pt x="1387" y="8286"/>
                    <a:pt x="1655" y="8191"/>
                    <a:pt x="1859" y="8002"/>
                  </a:cubicBezTo>
                  <a:cubicBezTo>
                    <a:pt x="2174" y="7687"/>
                    <a:pt x="2206" y="7214"/>
                    <a:pt x="2048" y="6868"/>
                  </a:cubicBezTo>
                  <a:lnTo>
                    <a:pt x="4128" y="4757"/>
                  </a:lnTo>
                  <a:lnTo>
                    <a:pt x="5955" y="4757"/>
                  </a:lnTo>
                  <a:cubicBezTo>
                    <a:pt x="6018" y="4757"/>
                    <a:pt x="6144" y="4725"/>
                    <a:pt x="6175" y="4662"/>
                  </a:cubicBezTo>
                  <a:lnTo>
                    <a:pt x="8286" y="2552"/>
                  </a:lnTo>
                  <a:cubicBezTo>
                    <a:pt x="8475" y="2331"/>
                    <a:pt x="8349" y="1985"/>
                    <a:pt x="8034" y="1985"/>
                  </a:cubicBezTo>
                  <a:lnTo>
                    <a:pt x="6428" y="1985"/>
                  </a:lnTo>
                  <a:lnTo>
                    <a:pt x="6428" y="346"/>
                  </a:lnTo>
                  <a:cubicBezTo>
                    <a:pt x="6428" y="140"/>
                    <a:pt x="6278" y="1"/>
                    <a:pt x="610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07" name="Google Shape;9607;p97"/>
            <p:cNvSpPr/>
            <p:nvPr/>
          </p:nvSpPr>
          <p:spPr>
            <a:xfrm>
              <a:off x="-1541125" y="3719125"/>
              <a:ext cx="120525" cy="118275"/>
            </a:xfrm>
            <a:custGeom>
              <a:avLst/>
              <a:gdLst/>
              <a:ahLst/>
              <a:cxnLst/>
              <a:rect l="l" t="t" r="r" b="b"/>
              <a:pathLst>
                <a:path w="4821" h="4731" extrusionOk="0">
                  <a:moveTo>
                    <a:pt x="2340" y="1"/>
                  </a:moveTo>
                  <a:cubicBezTo>
                    <a:pt x="1722" y="1"/>
                    <a:pt x="1163" y="241"/>
                    <a:pt x="725" y="679"/>
                  </a:cubicBezTo>
                  <a:cubicBezTo>
                    <a:pt x="284" y="1120"/>
                    <a:pt x="0" y="1750"/>
                    <a:pt x="0" y="2380"/>
                  </a:cubicBezTo>
                  <a:cubicBezTo>
                    <a:pt x="0" y="3943"/>
                    <a:pt x="1211" y="4731"/>
                    <a:pt x="2420" y="4731"/>
                  </a:cubicBezTo>
                  <a:cubicBezTo>
                    <a:pt x="3622" y="4731"/>
                    <a:pt x="4821" y="3951"/>
                    <a:pt x="4821" y="2380"/>
                  </a:cubicBezTo>
                  <a:cubicBezTo>
                    <a:pt x="4821" y="2096"/>
                    <a:pt x="4758" y="1844"/>
                    <a:pt x="4663" y="1592"/>
                  </a:cubicBezTo>
                  <a:lnTo>
                    <a:pt x="4096" y="2159"/>
                  </a:lnTo>
                  <a:cubicBezTo>
                    <a:pt x="4253" y="3199"/>
                    <a:pt x="3434" y="4081"/>
                    <a:pt x="2395" y="4081"/>
                  </a:cubicBezTo>
                  <a:cubicBezTo>
                    <a:pt x="882" y="4081"/>
                    <a:pt x="126" y="2222"/>
                    <a:pt x="1197" y="1151"/>
                  </a:cubicBezTo>
                  <a:cubicBezTo>
                    <a:pt x="1522" y="827"/>
                    <a:pt x="1984" y="665"/>
                    <a:pt x="2428" y="665"/>
                  </a:cubicBezTo>
                  <a:cubicBezTo>
                    <a:pt x="2501" y="665"/>
                    <a:pt x="2575" y="670"/>
                    <a:pt x="2647" y="679"/>
                  </a:cubicBezTo>
                  <a:lnTo>
                    <a:pt x="3182" y="143"/>
                  </a:lnTo>
                  <a:cubicBezTo>
                    <a:pt x="2894" y="47"/>
                    <a:pt x="2611" y="1"/>
                    <a:pt x="234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08" name="Google Shape;9608;p97"/>
            <p:cNvSpPr/>
            <p:nvPr/>
          </p:nvSpPr>
          <p:spPr>
            <a:xfrm>
              <a:off x="-1591550" y="3668825"/>
              <a:ext cx="222925" cy="223225"/>
            </a:xfrm>
            <a:custGeom>
              <a:avLst/>
              <a:gdLst/>
              <a:ahLst/>
              <a:cxnLst/>
              <a:rect l="l" t="t" r="r" b="b"/>
              <a:pathLst>
                <a:path w="8917" h="8929" extrusionOk="0">
                  <a:moveTo>
                    <a:pt x="4475" y="1"/>
                  </a:moveTo>
                  <a:cubicBezTo>
                    <a:pt x="3329" y="1"/>
                    <a:pt x="2187" y="454"/>
                    <a:pt x="1324" y="1336"/>
                  </a:cubicBezTo>
                  <a:cubicBezTo>
                    <a:pt x="474" y="2155"/>
                    <a:pt x="1" y="3289"/>
                    <a:pt x="1" y="4486"/>
                  </a:cubicBezTo>
                  <a:cubicBezTo>
                    <a:pt x="1" y="6912"/>
                    <a:pt x="2017" y="8929"/>
                    <a:pt x="4475" y="8929"/>
                  </a:cubicBezTo>
                  <a:cubicBezTo>
                    <a:pt x="6901" y="8929"/>
                    <a:pt x="8917" y="6912"/>
                    <a:pt x="8917" y="4486"/>
                  </a:cubicBezTo>
                  <a:cubicBezTo>
                    <a:pt x="8917" y="3604"/>
                    <a:pt x="8696" y="2817"/>
                    <a:pt x="8255" y="2124"/>
                  </a:cubicBezTo>
                  <a:cubicBezTo>
                    <a:pt x="8098" y="2218"/>
                    <a:pt x="7342" y="2943"/>
                    <a:pt x="7184" y="3100"/>
                  </a:cubicBezTo>
                  <a:cubicBezTo>
                    <a:pt x="8161" y="5148"/>
                    <a:pt x="6680" y="7511"/>
                    <a:pt x="4412" y="7511"/>
                  </a:cubicBezTo>
                  <a:cubicBezTo>
                    <a:pt x="1702" y="7511"/>
                    <a:pt x="316" y="4203"/>
                    <a:pt x="2269" y="2281"/>
                  </a:cubicBezTo>
                  <a:cubicBezTo>
                    <a:pt x="2869" y="1681"/>
                    <a:pt x="3659" y="1373"/>
                    <a:pt x="4447" y="1373"/>
                  </a:cubicBezTo>
                  <a:cubicBezTo>
                    <a:pt x="4900" y="1373"/>
                    <a:pt x="5352" y="1475"/>
                    <a:pt x="5766" y="1682"/>
                  </a:cubicBezTo>
                  <a:cubicBezTo>
                    <a:pt x="5924" y="1525"/>
                    <a:pt x="6617" y="800"/>
                    <a:pt x="6838" y="706"/>
                  </a:cubicBezTo>
                  <a:cubicBezTo>
                    <a:pt x="6115" y="233"/>
                    <a:pt x="5294" y="1"/>
                    <a:pt x="447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609" name="Google Shape;9609;p97"/>
          <p:cNvGrpSpPr/>
          <p:nvPr/>
        </p:nvGrpSpPr>
        <p:grpSpPr>
          <a:xfrm>
            <a:off x="5516370" y="4424884"/>
            <a:ext cx="562569" cy="532331"/>
            <a:chOff x="-1592325" y="3957400"/>
            <a:chExt cx="293025" cy="277275"/>
          </a:xfrm>
        </p:grpSpPr>
        <p:sp>
          <p:nvSpPr>
            <p:cNvPr id="9610" name="Google Shape;9610;p97"/>
            <p:cNvSpPr/>
            <p:nvPr/>
          </p:nvSpPr>
          <p:spPr>
            <a:xfrm>
              <a:off x="-1591550" y="3957400"/>
              <a:ext cx="292250" cy="68550"/>
            </a:xfrm>
            <a:custGeom>
              <a:avLst/>
              <a:gdLst/>
              <a:ahLst/>
              <a:cxnLst/>
              <a:rect l="l" t="t" r="r" b="b"/>
              <a:pathLst>
                <a:path w="11690" h="2742" extrusionOk="0">
                  <a:moveTo>
                    <a:pt x="9894" y="1355"/>
                  </a:moveTo>
                  <a:cubicBezTo>
                    <a:pt x="10335" y="1355"/>
                    <a:pt x="10366" y="2017"/>
                    <a:pt x="9894" y="2017"/>
                  </a:cubicBezTo>
                  <a:lnTo>
                    <a:pt x="5798" y="2017"/>
                  </a:lnTo>
                  <a:cubicBezTo>
                    <a:pt x="5778" y="2019"/>
                    <a:pt x="5759" y="2021"/>
                    <a:pt x="5741" y="2021"/>
                  </a:cubicBezTo>
                  <a:cubicBezTo>
                    <a:pt x="5326" y="2021"/>
                    <a:pt x="5345" y="1355"/>
                    <a:pt x="5798" y="1355"/>
                  </a:cubicBezTo>
                  <a:close/>
                  <a:moveTo>
                    <a:pt x="1671" y="1355"/>
                  </a:moveTo>
                  <a:cubicBezTo>
                    <a:pt x="1860" y="1355"/>
                    <a:pt x="2017" y="1513"/>
                    <a:pt x="2017" y="1702"/>
                  </a:cubicBezTo>
                  <a:cubicBezTo>
                    <a:pt x="2017" y="1891"/>
                    <a:pt x="1860" y="2048"/>
                    <a:pt x="1671" y="2048"/>
                  </a:cubicBezTo>
                  <a:cubicBezTo>
                    <a:pt x="1482" y="2048"/>
                    <a:pt x="1324" y="1891"/>
                    <a:pt x="1324" y="1702"/>
                  </a:cubicBezTo>
                  <a:cubicBezTo>
                    <a:pt x="1356" y="1513"/>
                    <a:pt x="1513" y="1355"/>
                    <a:pt x="1671" y="1355"/>
                  </a:cubicBezTo>
                  <a:close/>
                  <a:moveTo>
                    <a:pt x="3057" y="1355"/>
                  </a:moveTo>
                  <a:cubicBezTo>
                    <a:pt x="3246" y="1355"/>
                    <a:pt x="3404" y="1513"/>
                    <a:pt x="3404" y="1702"/>
                  </a:cubicBezTo>
                  <a:cubicBezTo>
                    <a:pt x="3404" y="1891"/>
                    <a:pt x="3246" y="2048"/>
                    <a:pt x="3057" y="2048"/>
                  </a:cubicBezTo>
                  <a:cubicBezTo>
                    <a:pt x="2836" y="2048"/>
                    <a:pt x="2679" y="1891"/>
                    <a:pt x="2679" y="1702"/>
                  </a:cubicBezTo>
                  <a:cubicBezTo>
                    <a:pt x="2679" y="1513"/>
                    <a:pt x="2836" y="1355"/>
                    <a:pt x="3057" y="1355"/>
                  </a:cubicBezTo>
                  <a:close/>
                  <a:moveTo>
                    <a:pt x="4412" y="1355"/>
                  </a:moveTo>
                  <a:cubicBezTo>
                    <a:pt x="4632" y="1355"/>
                    <a:pt x="4790" y="1513"/>
                    <a:pt x="4790" y="1702"/>
                  </a:cubicBezTo>
                  <a:cubicBezTo>
                    <a:pt x="4790" y="1891"/>
                    <a:pt x="4632" y="2048"/>
                    <a:pt x="4412" y="2048"/>
                  </a:cubicBezTo>
                  <a:cubicBezTo>
                    <a:pt x="4223" y="2048"/>
                    <a:pt x="4065" y="1891"/>
                    <a:pt x="4065" y="1702"/>
                  </a:cubicBezTo>
                  <a:cubicBezTo>
                    <a:pt x="4065" y="1513"/>
                    <a:pt x="4223" y="1355"/>
                    <a:pt x="4412" y="1355"/>
                  </a:cubicBezTo>
                  <a:close/>
                  <a:moveTo>
                    <a:pt x="1041" y="0"/>
                  </a:moveTo>
                  <a:cubicBezTo>
                    <a:pt x="474" y="0"/>
                    <a:pt x="1" y="473"/>
                    <a:pt x="1" y="1040"/>
                  </a:cubicBezTo>
                  <a:lnTo>
                    <a:pt x="1" y="2741"/>
                  </a:lnTo>
                  <a:lnTo>
                    <a:pt x="11689" y="2741"/>
                  </a:lnTo>
                  <a:lnTo>
                    <a:pt x="11689" y="1040"/>
                  </a:lnTo>
                  <a:cubicBezTo>
                    <a:pt x="11689" y="505"/>
                    <a:pt x="11154" y="0"/>
                    <a:pt x="10618"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11" name="Google Shape;9611;p97"/>
            <p:cNvSpPr/>
            <p:nvPr/>
          </p:nvSpPr>
          <p:spPr>
            <a:xfrm>
              <a:off x="-1592325" y="4043250"/>
              <a:ext cx="291450" cy="171725"/>
            </a:xfrm>
            <a:custGeom>
              <a:avLst/>
              <a:gdLst/>
              <a:ahLst/>
              <a:cxnLst/>
              <a:rect l="l" t="t" r="r" b="b"/>
              <a:pathLst>
                <a:path w="11658" h="6869" extrusionOk="0">
                  <a:moveTo>
                    <a:pt x="0" y="0"/>
                  </a:moveTo>
                  <a:lnTo>
                    <a:pt x="0" y="5829"/>
                  </a:lnTo>
                  <a:cubicBezTo>
                    <a:pt x="0" y="6396"/>
                    <a:pt x="473" y="6869"/>
                    <a:pt x="1040" y="6869"/>
                  </a:cubicBezTo>
                  <a:lnTo>
                    <a:pt x="2867" y="6869"/>
                  </a:lnTo>
                  <a:lnTo>
                    <a:pt x="2647" y="6616"/>
                  </a:lnTo>
                  <a:cubicBezTo>
                    <a:pt x="2521" y="6522"/>
                    <a:pt x="2521" y="6270"/>
                    <a:pt x="2647" y="6144"/>
                  </a:cubicBezTo>
                  <a:lnTo>
                    <a:pt x="2993" y="5797"/>
                  </a:lnTo>
                  <a:cubicBezTo>
                    <a:pt x="2962" y="5734"/>
                    <a:pt x="2930" y="5608"/>
                    <a:pt x="2867" y="5482"/>
                  </a:cubicBezTo>
                  <a:lnTo>
                    <a:pt x="2363" y="5482"/>
                  </a:lnTo>
                  <a:cubicBezTo>
                    <a:pt x="2174" y="5482"/>
                    <a:pt x="2017" y="5325"/>
                    <a:pt x="2017" y="5136"/>
                  </a:cubicBezTo>
                  <a:lnTo>
                    <a:pt x="2017" y="3750"/>
                  </a:lnTo>
                  <a:cubicBezTo>
                    <a:pt x="2017" y="3561"/>
                    <a:pt x="2174" y="3403"/>
                    <a:pt x="2363" y="3403"/>
                  </a:cubicBezTo>
                  <a:lnTo>
                    <a:pt x="2867" y="3403"/>
                  </a:lnTo>
                  <a:cubicBezTo>
                    <a:pt x="2930" y="3277"/>
                    <a:pt x="2962" y="3214"/>
                    <a:pt x="2993" y="3088"/>
                  </a:cubicBezTo>
                  <a:lnTo>
                    <a:pt x="2647" y="2741"/>
                  </a:lnTo>
                  <a:cubicBezTo>
                    <a:pt x="2521" y="2615"/>
                    <a:pt x="2521" y="2363"/>
                    <a:pt x="2647" y="2269"/>
                  </a:cubicBezTo>
                  <a:lnTo>
                    <a:pt x="3624" y="1261"/>
                  </a:lnTo>
                  <a:cubicBezTo>
                    <a:pt x="3687" y="1213"/>
                    <a:pt x="3773" y="1190"/>
                    <a:pt x="3860" y="1190"/>
                  </a:cubicBezTo>
                  <a:cubicBezTo>
                    <a:pt x="3946" y="1190"/>
                    <a:pt x="4033" y="1213"/>
                    <a:pt x="4096" y="1261"/>
                  </a:cubicBezTo>
                  <a:lnTo>
                    <a:pt x="4443" y="1639"/>
                  </a:lnTo>
                  <a:cubicBezTo>
                    <a:pt x="4537" y="1576"/>
                    <a:pt x="4663" y="1544"/>
                    <a:pt x="4758" y="1513"/>
                  </a:cubicBezTo>
                  <a:lnTo>
                    <a:pt x="4758" y="1009"/>
                  </a:lnTo>
                  <a:cubicBezTo>
                    <a:pt x="4758" y="788"/>
                    <a:pt x="4915" y="631"/>
                    <a:pt x="5136" y="631"/>
                  </a:cubicBezTo>
                  <a:lnTo>
                    <a:pt x="6490" y="631"/>
                  </a:lnTo>
                  <a:cubicBezTo>
                    <a:pt x="6711" y="631"/>
                    <a:pt x="6869" y="788"/>
                    <a:pt x="6869" y="1009"/>
                  </a:cubicBezTo>
                  <a:lnTo>
                    <a:pt x="6869" y="1513"/>
                  </a:lnTo>
                  <a:cubicBezTo>
                    <a:pt x="6963" y="1544"/>
                    <a:pt x="7058" y="1576"/>
                    <a:pt x="7184" y="1639"/>
                  </a:cubicBezTo>
                  <a:lnTo>
                    <a:pt x="7530" y="1261"/>
                  </a:lnTo>
                  <a:cubicBezTo>
                    <a:pt x="7593" y="1213"/>
                    <a:pt x="7680" y="1190"/>
                    <a:pt x="7766" y="1190"/>
                  </a:cubicBezTo>
                  <a:cubicBezTo>
                    <a:pt x="7853" y="1190"/>
                    <a:pt x="7940" y="1213"/>
                    <a:pt x="8003" y="1261"/>
                  </a:cubicBezTo>
                  <a:lnTo>
                    <a:pt x="8979" y="2269"/>
                  </a:lnTo>
                  <a:cubicBezTo>
                    <a:pt x="9105" y="2363"/>
                    <a:pt x="9105" y="2615"/>
                    <a:pt x="8979" y="2741"/>
                  </a:cubicBezTo>
                  <a:lnTo>
                    <a:pt x="8633" y="3088"/>
                  </a:lnTo>
                  <a:cubicBezTo>
                    <a:pt x="8664" y="3151"/>
                    <a:pt x="8696" y="3277"/>
                    <a:pt x="8759" y="3403"/>
                  </a:cubicBezTo>
                  <a:lnTo>
                    <a:pt x="9263" y="3403"/>
                  </a:lnTo>
                  <a:cubicBezTo>
                    <a:pt x="9452" y="3403"/>
                    <a:pt x="9609" y="3561"/>
                    <a:pt x="9609" y="3750"/>
                  </a:cubicBezTo>
                  <a:lnTo>
                    <a:pt x="9609" y="5136"/>
                  </a:lnTo>
                  <a:cubicBezTo>
                    <a:pt x="9609" y="5325"/>
                    <a:pt x="9452" y="5482"/>
                    <a:pt x="9263" y="5482"/>
                  </a:cubicBezTo>
                  <a:lnTo>
                    <a:pt x="8759" y="5482"/>
                  </a:lnTo>
                  <a:cubicBezTo>
                    <a:pt x="8727" y="5608"/>
                    <a:pt x="8664" y="5671"/>
                    <a:pt x="8633" y="5797"/>
                  </a:cubicBezTo>
                  <a:lnTo>
                    <a:pt x="8979" y="6144"/>
                  </a:lnTo>
                  <a:cubicBezTo>
                    <a:pt x="9105" y="6270"/>
                    <a:pt x="9105" y="6522"/>
                    <a:pt x="8979" y="6616"/>
                  </a:cubicBezTo>
                  <a:lnTo>
                    <a:pt x="8759" y="6869"/>
                  </a:lnTo>
                  <a:lnTo>
                    <a:pt x="10586" y="6869"/>
                  </a:lnTo>
                  <a:cubicBezTo>
                    <a:pt x="11153" y="6869"/>
                    <a:pt x="11657" y="6396"/>
                    <a:pt x="11657" y="5829"/>
                  </a:cubicBezTo>
                  <a:lnTo>
                    <a:pt x="11657"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12" name="Google Shape;9612;p97"/>
            <p:cNvSpPr/>
            <p:nvPr/>
          </p:nvSpPr>
          <p:spPr>
            <a:xfrm>
              <a:off x="-1471825" y="4129100"/>
              <a:ext cx="51225" cy="51225"/>
            </a:xfrm>
            <a:custGeom>
              <a:avLst/>
              <a:gdLst/>
              <a:ahLst/>
              <a:cxnLst/>
              <a:rect l="l" t="t" r="r" b="b"/>
              <a:pathLst>
                <a:path w="2049" h="2049" extrusionOk="0">
                  <a:moveTo>
                    <a:pt x="1009" y="1"/>
                  </a:moveTo>
                  <a:cubicBezTo>
                    <a:pt x="442" y="1"/>
                    <a:pt x="1" y="473"/>
                    <a:pt x="1" y="1009"/>
                  </a:cubicBezTo>
                  <a:cubicBezTo>
                    <a:pt x="1" y="1576"/>
                    <a:pt x="442" y="2048"/>
                    <a:pt x="1009" y="2048"/>
                  </a:cubicBezTo>
                  <a:cubicBezTo>
                    <a:pt x="1576" y="2048"/>
                    <a:pt x="2049" y="1576"/>
                    <a:pt x="2049" y="1009"/>
                  </a:cubicBezTo>
                  <a:cubicBezTo>
                    <a:pt x="2049" y="473"/>
                    <a:pt x="1576" y="1"/>
                    <a:pt x="100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13" name="Google Shape;9613;p97"/>
            <p:cNvSpPr/>
            <p:nvPr/>
          </p:nvSpPr>
          <p:spPr>
            <a:xfrm>
              <a:off x="-1526175" y="4077900"/>
              <a:ext cx="156775" cy="156775"/>
            </a:xfrm>
            <a:custGeom>
              <a:avLst/>
              <a:gdLst/>
              <a:ahLst/>
              <a:cxnLst/>
              <a:rect l="l" t="t" r="r" b="b"/>
              <a:pathLst>
                <a:path w="6271" h="6271" extrusionOk="0">
                  <a:moveTo>
                    <a:pt x="3183" y="1418"/>
                  </a:moveTo>
                  <a:cubicBezTo>
                    <a:pt x="4128" y="1418"/>
                    <a:pt x="4884" y="2175"/>
                    <a:pt x="4884" y="3120"/>
                  </a:cubicBezTo>
                  <a:cubicBezTo>
                    <a:pt x="4884" y="4033"/>
                    <a:pt x="4128" y="4821"/>
                    <a:pt x="3183" y="4821"/>
                  </a:cubicBezTo>
                  <a:cubicBezTo>
                    <a:pt x="2238" y="4821"/>
                    <a:pt x="1482" y="4065"/>
                    <a:pt x="1482" y="3120"/>
                  </a:cubicBezTo>
                  <a:cubicBezTo>
                    <a:pt x="1482" y="2175"/>
                    <a:pt x="2238" y="1418"/>
                    <a:pt x="3183" y="1418"/>
                  </a:cubicBezTo>
                  <a:close/>
                  <a:moveTo>
                    <a:pt x="2805" y="1"/>
                  </a:moveTo>
                  <a:lnTo>
                    <a:pt x="2805" y="442"/>
                  </a:lnTo>
                  <a:cubicBezTo>
                    <a:pt x="2805" y="599"/>
                    <a:pt x="2679" y="725"/>
                    <a:pt x="2521" y="757"/>
                  </a:cubicBezTo>
                  <a:cubicBezTo>
                    <a:pt x="2332" y="788"/>
                    <a:pt x="2080" y="914"/>
                    <a:pt x="1891" y="1040"/>
                  </a:cubicBezTo>
                  <a:cubicBezTo>
                    <a:pt x="1847" y="1063"/>
                    <a:pt x="1794" y="1073"/>
                    <a:pt x="1739" y="1073"/>
                  </a:cubicBezTo>
                  <a:cubicBezTo>
                    <a:pt x="1639" y="1073"/>
                    <a:pt x="1531" y="1038"/>
                    <a:pt x="1450" y="977"/>
                  </a:cubicBezTo>
                  <a:lnTo>
                    <a:pt x="1135" y="662"/>
                  </a:lnTo>
                  <a:lnTo>
                    <a:pt x="662" y="1135"/>
                  </a:lnTo>
                  <a:lnTo>
                    <a:pt x="978" y="1450"/>
                  </a:lnTo>
                  <a:cubicBezTo>
                    <a:pt x="1104" y="1576"/>
                    <a:pt x="1104" y="1733"/>
                    <a:pt x="1041" y="1891"/>
                  </a:cubicBezTo>
                  <a:cubicBezTo>
                    <a:pt x="915" y="2080"/>
                    <a:pt x="820" y="2301"/>
                    <a:pt x="757" y="2521"/>
                  </a:cubicBezTo>
                  <a:cubicBezTo>
                    <a:pt x="726" y="2679"/>
                    <a:pt x="599" y="2805"/>
                    <a:pt x="442" y="2805"/>
                  </a:cubicBezTo>
                  <a:lnTo>
                    <a:pt x="1" y="2805"/>
                  </a:lnTo>
                  <a:lnTo>
                    <a:pt x="1" y="3466"/>
                  </a:lnTo>
                  <a:lnTo>
                    <a:pt x="442" y="3466"/>
                  </a:lnTo>
                  <a:cubicBezTo>
                    <a:pt x="599" y="3466"/>
                    <a:pt x="726" y="3592"/>
                    <a:pt x="757" y="3750"/>
                  </a:cubicBezTo>
                  <a:cubicBezTo>
                    <a:pt x="789" y="3939"/>
                    <a:pt x="915" y="4191"/>
                    <a:pt x="1041" y="4380"/>
                  </a:cubicBezTo>
                  <a:cubicBezTo>
                    <a:pt x="1104" y="4506"/>
                    <a:pt x="1072" y="4695"/>
                    <a:pt x="978" y="4821"/>
                  </a:cubicBezTo>
                  <a:lnTo>
                    <a:pt x="662" y="5136"/>
                  </a:lnTo>
                  <a:lnTo>
                    <a:pt x="1135" y="5609"/>
                  </a:lnTo>
                  <a:lnTo>
                    <a:pt x="1450" y="5294"/>
                  </a:lnTo>
                  <a:cubicBezTo>
                    <a:pt x="1524" y="5220"/>
                    <a:pt x="1609" y="5189"/>
                    <a:pt x="1698" y="5189"/>
                  </a:cubicBezTo>
                  <a:cubicBezTo>
                    <a:pt x="1761" y="5189"/>
                    <a:pt x="1826" y="5204"/>
                    <a:pt x="1891" y="5230"/>
                  </a:cubicBezTo>
                  <a:cubicBezTo>
                    <a:pt x="2080" y="5357"/>
                    <a:pt x="2301" y="5451"/>
                    <a:pt x="2521" y="5514"/>
                  </a:cubicBezTo>
                  <a:cubicBezTo>
                    <a:pt x="2679" y="5546"/>
                    <a:pt x="2805" y="5672"/>
                    <a:pt x="2805" y="5829"/>
                  </a:cubicBezTo>
                  <a:lnTo>
                    <a:pt x="2805" y="6270"/>
                  </a:lnTo>
                  <a:lnTo>
                    <a:pt x="3466" y="6270"/>
                  </a:lnTo>
                  <a:lnTo>
                    <a:pt x="3466" y="5829"/>
                  </a:lnTo>
                  <a:cubicBezTo>
                    <a:pt x="3466" y="5672"/>
                    <a:pt x="3592" y="5546"/>
                    <a:pt x="3750" y="5514"/>
                  </a:cubicBezTo>
                  <a:cubicBezTo>
                    <a:pt x="3939" y="5483"/>
                    <a:pt x="4160" y="5357"/>
                    <a:pt x="4380" y="5230"/>
                  </a:cubicBezTo>
                  <a:cubicBezTo>
                    <a:pt x="4414" y="5208"/>
                    <a:pt x="4463" y="5198"/>
                    <a:pt x="4517" y="5198"/>
                  </a:cubicBezTo>
                  <a:cubicBezTo>
                    <a:pt x="4615" y="5198"/>
                    <a:pt x="4729" y="5232"/>
                    <a:pt x="4790" y="5294"/>
                  </a:cubicBezTo>
                  <a:lnTo>
                    <a:pt x="5105" y="5609"/>
                  </a:lnTo>
                  <a:lnTo>
                    <a:pt x="5577" y="5136"/>
                  </a:lnTo>
                  <a:lnTo>
                    <a:pt x="5262" y="4821"/>
                  </a:lnTo>
                  <a:cubicBezTo>
                    <a:pt x="5168" y="4695"/>
                    <a:pt x="5168" y="4537"/>
                    <a:pt x="5231" y="4380"/>
                  </a:cubicBezTo>
                  <a:cubicBezTo>
                    <a:pt x="5357" y="4191"/>
                    <a:pt x="5420" y="3970"/>
                    <a:pt x="5514" y="3750"/>
                  </a:cubicBezTo>
                  <a:cubicBezTo>
                    <a:pt x="5546" y="3592"/>
                    <a:pt x="5672" y="3466"/>
                    <a:pt x="5829" y="3466"/>
                  </a:cubicBezTo>
                  <a:lnTo>
                    <a:pt x="6270" y="3466"/>
                  </a:lnTo>
                  <a:lnTo>
                    <a:pt x="6270" y="2773"/>
                  </a:lnTo>
                  <a:lnTo>
                    <a:pt x="5829" y="2773"/>
                  </a:lnTo>
                  <a:cubicBezTo>
                    <a:pt x="5672" y="2773"/>
                    <a:pt x="5546" y="2647"/>
                    <a:pt x="5514" y="2490"/>
                  </a:cubicBezTo>
                  <a:cubicBezTo>
                    <a:pt x="5483" y="2301"/>
                    <a:pt x="5357" y="2049"/>
                    <a:pt x="5231" y="1859"/>
                  </a:cubicBezTo>
                  <a:cubicBezTo>
                    <a:pt x="5168" y="1733"/>
                    <a:pt x="5199" y="1544"/>
                    <a:pt x="5262" y="1418"/>
                  </a:cubicBezTo>
                  <a:lnTo>
                    <a:pt x="5577" y="1103"/>
                  </a:lnTo>
                  <a:lnTo>
                    <a:pt x="5105" y="631"/>
                  </a:lnTo>
                  <a:lnTo>
                    <a:pt x="4790" y="946"/>
                  </a:lnTo>
                  <a:cubicBezTo>
                    <a:pt x="4739" y="1013"/>
                    <a:pt x="4670" y="1045"/>
                    <a:pt x="4593" y="1045"/>
                  </a:cubicBezTo>
                  <a:cubicBezTo>
                    <a:pt x="4526" y="1045"/>
                    <a:pt x="4453" y="1021"/>
                    <a:pt x="4380" y="977"/>
                  </a:cubicBezTo>
                  <a:cubicBezTo>
                    <a:pt x="4160" y="883"/>
                    <a:pt x="3971" y="788"/>
                    <a:pt x="3750" y="725"/>
                  </a:cubicBezTo>
                  <a:cubicBezTo>
                    <a:pt x="3592" y="662"/>
                    <a:pt x="3466" y="568"/>
                    <a:pt x="3466" y="410"/>
                  </a:cubicBezTo>
                  <a:lnTo>
                    <a:pt x="3466"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614" name="Google Shape;9614;p97"/>
          <p:cNvGrpSpPr/>
          <p:nvPr/>
        </p:nvGrpSpPr>
        <p:grpSpPr>
          <a:xfrm>
            <a:off x="4832196" y="4414326"/>
            <a:ext cx="492973" cy="561033"/>
            <a:chOff x="-778700" y="3612425"/>
            <a:chExt cx="256775" cy="292225"/>
          </a:xfrm>
        </p:grpSpPr>
        <p:sp>
          <p:nvSpPr>
            <p:cNvPr id="9615" name="Google Shape;9615;p97"/>
            <p:cNvSpPr/>
            <p:nvPr/>
          </p:nvSpPr>
          <p:spPr>
            <a:xfrm>
              <a:off x="-692850" y="3699050"/>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16" name="Google Shape;9616;p97"/>
            <p:cNvSpPr/>
            <p:nvPr/>
          </p:nvSpPr>
          <p:spPr>
            <a:xfrm>
              <a:off x="-777925" y="3612425"/>
              <a:ext cx="204800" cy="34675"/>
            </a:xfrm>
            <a:custGeom>
              <a:avLst/>
              <a:gdLst/>
              <a:ahLst/>
              <a:cxnLst/>
              <a:rect l="l" t="t" r="r" b="b"/>
              <a:pathLst>
                <a:path w="8192" h="1387" extrusionOk="0">
                  <a:moveTo>
                    <a:pt x="1009" y="0"/>
                  </a:moveTo>
                  <a:cubicBezTo>
                    <a:pt x="473" y="0"/>
                    <a:pt x="1" y="473"/>
                    <a:pt x="1" y="1009"/>
                  </a:cubicBezTo>
                  <a:lnTo>
                    <a:pt x="1" y="1387"/>
                  </a:lnTo>
                  <a:lnTo>
                    <a:pt x="8192" y="1387"/>
                  </a:lnTo>
                  <a:lnTo>
                    <a:pt x="8192" y="1009"/>
                  </a:lnTo>
                  <a:cubicBezTo>
                    <a:pt x="8192" y="473"/>
                    <a:pt x="7719" y="0"/>
                    <a:pt x="7152"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17" name="Google Shape;9617;p97"/>
            <p:cNvSpPr/>
            <p:nvPr/>
          </p:nvSpPr>
          <p:spPr>
            <a:xfrm>
              <a:off x="-727525" y="3699050"/>
              <a:ext cx="17375" cy="17350"/>
            </a:xfrm>
            <a:custGeom>
              <a:avLst/>
              <a:gdLst/>
              <a:ahLst/>
              <a:cxnLst/>
              <a:rect l="l" t="t" r="r" b="b"/>
              <a:pathLst>
                <a:path w="695" h="694" extrusionOk="0">
                  <a:moveTo>
                    <a:pt x="347" y="1"/>
                  </a:moveTo>
                  <a:cubicBezTo>
                    <a:pt x="158" y="1"/>
                    <a:pt x="1" y="158"/>
                    <a:pt x="1" y="347"/>
                  </a:cubicBezTo>
                  <a:cubicBezTo>
                    <a:pt x="1" y="536"/>
                    <a:pt x="158" y="694"/>
                    <a:pt x="347" y="694"/>
                  </a:cubicBezTo>
                  <a:cubicBezTo>
                    <a:pt x="537" y="694"/>
                    <a:pt x="694" y="536"/>
                    <a:pt x="694" y="347"/>
                  </a:cubicBezTo>
                  <a:cubicBezTo>
                    <a:pt x="694" y="158"/>
                    <a:pt x="537" y="1"/>
                    <a:pt x="34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18" name="Google Shape;9618;p97"/>
            <p:cNvSpPr/>
            <p:nvPr/>
          </p:nvSpPr>
          <p:spPr>
            <a:xfrm>
              <a:off x="-778700" y="3664400"/>
              <a:ext cx="205575" cy="102425"/>
            </a:xfrm>
            <a:custGeom>
              <a:avLst/>
              <a:gdLst/>
              <a:ahLst/>
              <a:cxnLst/>
              <a:rect l="l" t="t" r="r" b="b"/>
              <a:pathLst>
                <a:path w="8223" h="4097" extrusionOk="0">
                  <a:moveTo>
                    <a:pt x="3781" y="694"/>
                  </a:moveTo>
                  <a:cubicBezTo>
                    <a:pt x="4316" y="694"/>
                    <a:pt x="4789" y="1166"/>
                    <a:pt x="4789" y="1733"/>
                  </a:cubicBezTo>
                  <a:cubicBezTo>
                    <a:pt x="4789" y="2301"/>
                    <a:pt x="4316" y="2773"/>
                    <a:pt x="3781" y="2773"/>
                  </a:cubicBezTo>
                  <a:cubicBezTo>
                    <a:pt x="3497" y="2773"/>
                    <a:pt x="3245" y="2647"/>
                    <a:pt x="3088" y="2490"/>
                  </a:cubicBezTo>
                  <a:cubicBezTo>
                    <a:pt x="2899" y="2647"/>
                    <a:pt x="2678" y="2773"/>
                    <a:pt x="2426" y="2773"/>
                  </a:cubicBezTo>
                  <a:cubicBezTo>
                    <a:pt x="1890" y="2773"/>
                    <a:pt x="1418" y="2301"/>
                    <a:pt x="1418" y="1733"/>
                  </a:cubicBezTo>
                  <a:cubicBezTo>
                    <a:pt x="1418" y="1198"/>
                    <a:pt x="1890" y="694"/>
                    <a:pt x="2426" y="694"/>
                  </a:cubicBezTo>
                  <a:cubicBezTo>
                    <a:pt x="2710" y="694"/>
                    <a:pt x="2930" y="820"/>
                    <a:pt x="3088" y="977"/>
                  </a:cubicBezTo>
                  <a:cubicBezTo>
                    <a:pt x="3308" y="820"/>
                    <a:pt x="3529" y="694"/>
                    <a:pt x="3781" y="694"/>
                  </a:cubicBezTo>
                  <a:close/>
                  <a:moveTo>
                    <a:pt x="0" y="1"/>
                  </a:moveTo>
                  <a:lnTo>
                    <a:pt x="0" y="3088"/>
                  </a:lnTo>
                  <a:cubicBezTo>
                    <a:pt x="0" y="3624"/>
                    <a:pt x="473" y="4096"/>
                    <a:pt x="1008" y="4096"/>
                  </a:cubicBezTo>
                  <a:lnTo>
                    <a:pt x="6837" y="4096"/>
                  </a:lnTo>
                  <a:lnTo>
                    <a:pt x="6837" y="3498"/>
                  </a:lnTo>
                  <a:lnTo>
                    <a:pt x="5766" y="2458"/>
                  </a:lnTo>
                  <a:cubicBezTo>
                    <a:pt x="5034" y="1726"/>
                    <a:pt x="5756" y="674"/>
                    <a:pt x="6558" y="674"/>
                  </a:cubicBezTo>
                  <a:cubicBezTo>
                    <a:pt x="6792" y="674"/>
                    <a:pt x="7033" y="764"/>
                    <a:pt x="7246" y="977"/>
                  </a:cubicBezTo>
                  <a:lnTo>
                    <a:pt x="8223" y="1985"/>
                  </a:lnTo>
                  <a:lnTo>
                    <a:pt x="8223"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19" name="Google Shape;9619;p97"/>
            <p:cNvSpPr/>
            <p:nvPr/>
          </p:nvSpPr>
          <p:spPr>
            <a:xfrm>
              <a:off x="-659775" y="3835325"/>
              <a:ext cx="137850" cy="69325"/>
            </a:xfrm>
            <a:custGeom>
              <a:avLst/>
              <a:gdLst/>
              <a:ahLst/>
              <a:cxnLst/>
              <a:rect l="l" t="t" r="r" b="b"/>
              <a:pathLst>
                <a:path w="5514" h="2773" extrusionOk="0">
                  <a:moveTo>
                    <a:pt x="1733" y="693"/>
                  </a:moveTo>
                  <a:cubicBezTo>
                    <a:pt x="1922" y="693"/>
                    <a:pt x="2080" y="851"/>
                    <a:pt x="2080" y="1040"/>
                  </a:cubicBezTo>
                  <a:cubicBezTo>
                    <a:pt x="2080" y="1229"/>
                    <a:pt x="1922" y="1386"/>
                    <a:pt x="1733" y="1386"/>
                  </a:cubicBezTo>
                  <a:cubicBezTo>
                    <a:pt x="1544" y="1386"/>
                    <a:pt x="1387" y="1229"/>
                    <a:pt x="1387" y="1040"/>
                  </a:cubicBezTo>
                  <a:cubicBezTo>
                    <a:pt x="1387" y="851"/>
                    <a:pt x="1544" y="693"/>
                    <a:pt x="1733" y="693"/>
                  </a:cubicBezTo>
                  <a:close/>
                  <a:moveTo>
                    <a:pt x="63" y="0"/>
                  </a:moveTo>
                  <a:cubicBezTo>
                    <a:pt x="32" y="126"/>
                    <a:pt x="0" y="252"/>
                    <a:pt x="0" y="378"/>
                  </a:cubicBezTo>
                  <a:lnTo>
                    <a:pt x="0" y="2426"/>
                  </a:lnTo>
                  <a:cubicBezTo>
                    <a:pt x="0" y="2615"/>
                    <a:pt x="158" y="2773"/>
                    <a:pt x="347" y="2773"/>
                  </a:cubicBezTo>
                  <a:lnTo>
                    <a:pt x="5167" y="2773"/>
                  </a:lnTo>
                  <a:cubicBezTo>
                    <a:pt x="5356" y="2773"/>
                    <a:pt x="5514" y="2615"/>
                    <a:pt x="5514" y="2426"/>
                  </a:cubicBezTo>
                  <a:lnTo>
                    <a:pt x="5514" y="378"/>
                  </a:lnTo>
                  <a:cubicBezTo>
                    <a:pt x="5514" y="252"/>
                    <a:pt x="5482" y="126"/>
                    <a:pt x="545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20" name="Google Shape;9620;p97"/>
            <p:cNvSpPr/>
            <p:nvPr/>
          </p:nvSpPr>
          <p:spPr>
            <a:xfrm>
              <a:off x="-658200" y="3669925"/>
              <a:ext cx="136275" cy="148875"/>
            </a:xfrm>
            <a:custGeom>
              <a:avLst/>
              <a:gdLst/>
              <a:ahLst/>
              <a:cxnLst/>
              <a:rect l="l" t="t" r="r" b="b"/>
              <a:pathLst>
                <a:path w="5451" h="5955" extrusionOk="0">
                  <a:moveTo>
                    <a:pt x="4064" y="0"/>
                  </a:moveTo>
                  <a:lnTo>
                    <a:pt x="4064" y="2615"/>
                  </a:lnTo>
                  <a:cubicBezTo>
                    <a:pt x="4064" y="2829"/>
                    <a:pt x="3905" y="2970"/>
                    <a:pt x="3734" y="2970"/>
                  </a:cubicBezTo>
                  <a:cubicBezTo>
                    <a:pt x="3652" y="2970"/>
                    <a:pt x="3568" y="2938"/>
                    <a:pt x="3497" y="2867"/>
                  </a:cubicBezTo>
                  <a:lnTo>
                    <a:pt x="1922" y="1292"/>
                  </a:lnTo>
                  <a:cubicBezTo>
                    <a:pt x="1858" y="1228"/>
                    <a:pt x="1780" y="1201"/>
                    <a:pt x="1701" y="1201"/>
                  </a:cubicBezTo>
                  <a:cubicBezTo>
                    <a:pt x="1429" y="1201"/>
                    <a:pt x="1150" y="1520"/>
                    <a:pt x="1418" y="1764"/>
                  </a:cubicBezTo>
                  <a:lnTo>
                    <a:pt x="2615" y="2930"/>
                  </a:lnTo>
                  <a:cubicBezTo>
                    <a:pt x="2710" y="3025"/>
                    <a:pt x="2741" y="3088"/>
                    <a:pt x="2741" y="3182"/>
                  </a:cubicBezTo>
                  <a:lnTo>
                    <a:pt x="2741" y="3970"/>
                  </a:lnTo>
                  <a:cubicBezTo>
                    <a:pt x="2741" y="4222"/>
                    <a:pt x="2804" y="4505"/>
                    <a:pt x="2930" y="4789"/>
                  </a:cubicBezTo>
                  <a:cubicBezTo>
                    <a:pt x="3052" y="5074"/>
                    <a:pt x="2833" y="5280"/>
                    <a:pt x="2611" y="5280"/>
                  </a:cubicBezTo>
                  <a:cubicBezTo>
                    <a:pt x="2490" y="5280"/>
                    <a:pt x="2367" y="5218"/>
                    <a:pt x="2300" y="5072"/>
                  </a:cubicBezTo>
                  <a:cubicBezTo>
                    <a:pt x="2206" y="4915"/>
                    <a:pt x="2174" y="4757"/>
                    <a:pt x="2143" y="4600"/>
                  </a:cubicBezTo>
                  <a:lnTo>
                    <a:pt x="0" y="4600"/>
                  </a:lnTo>
                  <a:lnTo>
                    <a:pt x="0" y="4631"/>
                  </a:lnTo>
                  <a:cubicBezTo>
                    <a:pt x="0" y="5104"/>
                    <a:pt x="126" y="5545"/>
                    <a:pt x="378" y="5923"/>
                  </a:cubicBezTo>
                  <a:lnTo>
                    <a:pt x="5104" y="5923"/>
                  </a:lnTo>
                  <a:lnTo>
                    <a:pt x="5104" y="5955"/>
                  </a:lnTo>
                  <a:cubicBezTo>
                    <a:pt x="5325" y="5577"/>
                    <a:pt x="5451" y="5104"/>
                    <a:pt x="5451" y="4663"/>
                  </a:cubicBezTo>
                  <a:lnTo>
                    <a:pt x="5451" y="2111"/>
                  </a:lnTo>
                  <a:cubicBezTo>
                    <a:pt x="5451" y="1638"/>
                    <a:pt x="5262" y="1197"/>
                    <a:pt x="4947" y="882"/>
                  </a:cubicBezTo>
                  <a:lnTo>
                    <a:pt x="4064"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621" name="Google Shape;9621;p97"/>
          <p:cNvGrpSpPr/>
          <p:nvPr/>
        </p:nvGrpSpPr>
        <p:grpSpPr>
          <a:xfrm>
            <a:off x="8127533" y="5104407"/>
            <a:ext cx="454308" cy="516855"/>
            <a:chOff x="7728464" y="1561258"/>
            <a:chExt cx="349719" cy="397866"/>
          </a:xfrm>
        </p:grpSpPr>
        <p:sp>
          <p:nvSpPr>
            <p:cNvPr id="9622" name="Google Shape;9622;p97"/>
            <p:cNvSpPr/>
            <p:nvPr/>
          </p:nvSpPr>
          <p:spPr>
            <a:xfrm>
              <a:off x="7891642" y="1678585"/>
              <a:ext cx="23354" cy="23333"/>
            </a:xfrm>
            <a:custGeom>
              <a:avLst/>
              <a:gdLst/>
              <a:ahLst/>
              <a:cxnLst/>
              <a:rect l="l" t="t" r="r" b="b"/>
              <a:pathLst>
                <a:path w="1119" h="1118" extrusionOk="0">
                  <a:moveTo>
                    <a:pt x="0" y="1"/>
                  </a:moveTo>
                  <a:lnTo>
                    <a:pt x="0" y="1117"/>
                  </a:lnTo>
                  <a:lnTo>
                    <a:pt x="1118" y="1117"/>
                  </a:lnTo>
                  <a:lnTo>
                    <a:pt x="1118"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23" name="Google Shape;9623;p97"/>
            <p:cNvSpPr/>
            <p:nvPr/>
          </p:nvSpPr>
          <p:spPr>
            <a:xfrm>
              <a:off x="7728464" y="1561258"/>
              <a:ext cx="349719" cy="397866"/>
            </a:xfrm>
            <a:custGeom>
              <a:avLst/>
              <a:gdLst/>
              <a:ahLst/>
              <a:cxnLst/>
              <a:rect l="l" t="t" r="r" b="b"/>
              <a:pathLst>
                <a:path w="16757" h="19064" extrusionOk="0">
                  <a:moveTo>
                    <a:pt x="9496" y="2830"/>
                  </a:moveTo>
                  <a:cubicBezTo>
                    <a:pt x="9804" y="2830"/>
                    <a:pt x="10054" y="3079"/>
                    <a:pt x="10054" y="3389"/>
                  </a:cubicBezTo>
                  <a:lnTo>
                    <a:pt x="10054" y="4505"/>
                  </a:lnTo>
                  <a:lnTo>
                    <a:pt x="11172" y="4505"/>
                  </a:lnTo>
                  <a:cubicBezTo>
                    <a:pt x="11480" y="4505"/>
                    <a:pt x="11729" y="4756"/>
                    <a:pt x="11729" y="5064"/>
                  </a:cubicBezTo>
                  <a:cubicBezTo>
                    <a:pt x="11729" y="5373"/>
                    <a:pt x="11480" y="5623"/>
                    <a:pt x="11172" y="5623"/>
                  </a:cubicBezTo>
                  <a:lnTo>
                    <a:pt x="10054" y="5623"/>
                  </a:lnTo>
                  <a:lnTo>
                    <a:pt x="10054" y="6739"/>
                  </a:lnTo>
                  <a:lnTo>
                    <a:pt x="11172" y="6739"/>
                  </a:lnTo>
                  <a:cubicBezTo>
                    <a:pt x="11480" y="6739"/>
                    <a:pt x="11729" y="6990"/>
                    <a:pt x="11729" y="7298"/>
                  </a:cubicBezTo>
                  <a:cubicBezTo>
                    <a:pt x="11729" y="7608"/>
                    <a:pt x="11480" y="7857"/>
                    <a:pt x="11172" y="7857"/>
                  </a:cubicBezTo>
                  <a:lnTo>
                    <a:pt x="10054" y="7857"/>
                  </a:lnTo>
                  <a:lnTo>
                    <a:pt x="10054" y="8973"/>
                  </a:lnTo>
                  <a:cubicBezTo>
                    <a:pt x="10054" y="9283"/>
                    <a:pt x="9804" y="9532"/>
                    <a:pt x="9495" y="9532"/>
                  </a:cubicBezTo>
                  <a:cubicBezTo>
                    <a:pt x="9187" y="9532"/>
                    <a:pt x="8936" y="9283"/>
                    <a:pt x="8936" y="8973"/>
                  </a:cubicBezTo>
                  <a:lnTo>
                    <a:pt x="8936" y="7857"/>
                  </a:lnTo>
                  <a:lnTo>
                    <a:pt x="7819" y="7857"/>
                  </a:lnTo>
                  <a:lnTo>
                    <a:pt x="7819" y="8973"/>
                  </a:lnTo>
                  <a:cubicBezTo>
                    <a:pt x="7819" y="9283"/>
                    <a:pt x="7570" y="9532"/>
                    <a:pt x="7260" y="9532"/>
                  </a:cubicBezTo>
                  <a:cubicBezTo>
                    <a:pt x="6953" y="9532"/>
                    <a:pt x="6701" y="9283"/>
                    <a:pt x="6701" y="8973"/>
                  </a:cubicBezTo>
                  <a:lnTo>
                    <a:pt x="6701" y="7857"/>
                  </a:lnTo>
                  <a:lnTo>
                    <a:pt x="5585" y="7857"/>
                  </a:lnTo>
                  <a:cubicBezTo>
                    <a:pt x="5276" y="7857"/>
                    <a:pt x="5026" y="7608"/>
                    <a:pt x="5026" y="7298"/>
                  </a:cubicBezTo>
                  <a:cubicBezTo>
                    <a:pt x="5026" y="6990"/>
                    <a:pt x="5276" y="6739"/>
                    <a:pt x="5585" y="6739"/>
                  </a:cubicBezTo>
                  <a:lnTo>
                    <a:pt x="6701" y="6739"/>
                  </a:lnTo>
                  <a:lnTo>
                    <a:pt x="6701" y="5623"/>
                  </a:lnTo>
                  <a:lnTo>
                    <a:pt x="5585" y="5623"/>
                  </a:lnTo>
                  <a:cubicBezTo>
                    <a:pt x="5277" y="5623"/>
                    <a:pt x="5028" y="5373"/>
                    <a:pt x="5028" y="5064"/>
                  </a:cubicBezTo>
                  <a:cubicBezTo>
                    <a:pt x="5028" y="4756"/>
                    <a:pt x="5277" y="4505"/>
                    <a:pt x="5585" y="4505"/>
                  </a:cubicBezTo>
                  <a:lnTo>
                    <a:pt x="6703" y="4505"/>
                  </a:lnTo>
                  <a:lnTo>
                    <a:pt x="6703" y="3389"/>
                  </a:lnTo>
                  <a:cubicBezTo>
                    <a:pt x="6703" y="3079"/>
                    <a:pt x="6953" y="2830"/>
                    <a:pt x="7262" y="2830"/>
                  </a:cubicBezTo>
                  <a:cubicBezTo>
                    <a:pt x="7570" y="2830"/>
                    <a:pt x="7819" y="3079"/>
                    <a:pt x="7819" y="3389"/>
                  </a:cubicBezTo>
                  <a:lnTo>
                    <a:pt x="7819" y="4505"/>
                  </a:lnTo>
                  <a:lnTo>
                    <a:pt x="8937" y="4505"/>
                  </a:lnTo>
                  <a:lnTo>
                    <a:pt x="8937" y="3389"/>
                  </a:lnTo>
                  <a:cubicBezTo>
                    <a:pt x="8937" y="3079"/>
                    <a:pt x="9187" y="2830"/>
                    <a:pt x="9496" y="2830"/>
                  </a:cubicBezTo>
                  <a:close/>
                  <a:moveTo>
                    <a:pt x="12845" y="10091"/>
                  </a:moveTo>
                  <a:cubicBezTo>
                    <a:pt x="12952" y="10091"/>
                    <a:pt x="13060" y="10121"/>
                    <a:pt x="13157" y="10185"/>
                  </a:cubicBezTo>
                  <a:cubicBezTo>
                    <a:pt x="13413" y="10357"/>
                    <a:pt x="13482" y="10702"/>
                    <a:pt x="13310" y="10960"/>
                  </a:cubicBezTo>
                  <a:cubicBezTo>
                    <a:pt x="12210" y="12612"/>
                    <a:pt x="10365" y="13599"/>
                    <a:pt x="8378" y="13599"/>
                  </a:cubicBezTo>
                  <a:cubicBezTo>
                    <a:pt x="6392" y="13599"/>
                    <a:pt x="4547" y="12612"/>
                    <a:pt x="3445" y="10960"/>
                  </a:cubicBezTo>
                  <a:cubicBezTo>
                    <a:pt x="3275" y="10702"/>
                    <a:pt x="3344" y="10355"/>
                    <a:pt x="3600" y="10185"/>
                  </a:cubicBezTo>
                  <a:cubicBezTo>
                    <a:pt x="3696" y="10121"/>
                    <a:pt x="3804" y="10091"/>
                    <a:pt x="3910" y="10091"/>
                  </a:cubicBezTo>
                  <a:cubicBezTo>
                    <a:pt x="4090" y="10091"/>
                    <a:pt x="4267" y="10178"/>
                    <a:pt x="4375" y="10339"/>
                  </a:cubicBezTo>
                  <a:cubicBezTo>
                    <a:pt x="5269" y="11682"/>
                    <a:pt x="6765" y="12481"/>
                    <a:pt x="8378" y="12481"/>
                  </a:cubicBezTo>
                  <a:cubicBezTo>
                    <a:pt x="9990" y="12481"/>
                    <a:pt x="11487" y="11682"/>
                    <a:pt x="12382" y="10339"/>
                  </a:cubicBezTo>
                  <a:cubicBezTo>
                    <a:pt x="12488" y="10178"/>
                    <a:pt x="12665" y="10091"/>
                    <a:pt x="12845" y="10091"/>
                  </a:cubicBezTo>
                  <a:close/>
                  <a:moveTo>
                    <a:pt x="2794" y="1"/>
                  </a:moveTo>
                  <a:cubicBezTo>
                    <a:pt x="1253" y="1"/>
                    <a:pt x="0" y="1291"/>
                    <a:pt x="0" y="2830"/>
                  </a:cubicBezTo>
                  <a:lnTo>
                    <a:pt x="0" y="14001"/>
                  </a:lnTo>
                  <a:cubicBezTo>
                    <a:pt x="0" y="15540"/>
                    <a:pt x="1253" y="16792"/>
                    <a:pt x="2794" y="16792"/>
                  </a:cubicBezTo>
                  <a:lnTo>
                    <a:pt x="5912" y="16792"/>
                  </a:lnTo>
                  <a:lnTo>
                    <a:pt x="7984" y="18901"/>
                  </a:lnTo>
                  <a:cubicBezTo>
                    <a:pt x="8092" y="19009"/>
                    <a:pt x="8235" y="19064"/>
                    <a:pt x="8378" y="19064"/>
                  </a:cubicBezTo>
                  <a:cubicBezTo>
                    <a:pt x="8522" y="19064"/>
                    <a:pt x="8665" y="19009"/>
                    <a:pt x="8773" y="18901"/>
                  </a:cubicBezTo>
                  <a:lnTo>
                    <a:pt x="10844" y="16792"/>
                  </a:lnTo>
                  <a:lnTo>
                    <a:pt x="13963" y="16792"/>
                  </a:lnTo>
                  <a:cubicBezTo>
                    <a:pt x="15504" y="16792"/>
                    <a:pt x="16756" y="15540"/>
                    <a:pt x="16756" y="14001"/>
                  </a:cubicBezTo>
                  <a:lnTo>
                    <a:pt x="16756" y="2830"/>
                  </a:lnTo>
                  <a:cubicBezTo>
                    <a:pt x="16756" y="1291"/>
                    <a:pt x="15504" y="1"/>
                    <a:pt x="13963"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624" name="Google Shape;9624;p97"/>
          <p:cNvGrpSpPr/>
          <p:nvPr/>
        </p:nvGrpSpPr>
        <p:grpSpPr>
          <a:xfrm>
            <a:off x="5358157" y="5104407"/>
            <a:ext cx="516908" cy="516855"/>
            <a:chOff x="5611350" y="1561258"/>
            <a:chExt cx="397907" cy="397866"/>
          </a:xfrm>
        </p:grpSpPr>
        <p:sp>
          <p:nvSpPr>
            <p:cNvPr id="9625" name="Google Shape;9625;p97"/>
            <p:cNvSpPr/>
            <p:nvPr/>
          </p:nvSpPr>
          <p:spPr>
            <a:xfrm>
              <a:off x="5713589" y="1812337"/>
              <a:ext cx="38443" cy="39653"/>
            </a:xfrm>
            <a:custGeom>
              <a:avLst/>
              <a:gdLst/>
              <a:ahLst/>
              <a:cxnLst/>
              <a:rect l="l" t="t" r="r" b="b"/>
              <a:pathLst>
                <a:path w="1842" h="1900" extrusionOk="0">
                  <a:moveTo>
                    <a:pt x="1842" y="1"/>
                  </a:moveTo>
                  <a:lnTo>
                    <a:pt x="630" y="486"/>
                  </a:lnTo>
                  <a:cubicBezTo>
                    <a:pt x="81" y="705"/>
                    <a:pt x="0" y="1450"/>
                    <a:pt x="490" y="1782"/>
                  </a:cubicBezTo>
                  <a:cubicBezTo>
                    <a:pt x="608" y="1862"/>
                    <a:pt x="755" y="1900"/>
                    <a:pt x="908" y="1900"/>
                  </a:cubicBezTo>
                  <a:cubicBezTo>
                    <a:pt x="1349" y="1900"/>
                    <a:pt x="1842" y="1590"/>
                    <a:pt x="1842" y="1092"/>
                  </a:cubicBezTo>
                  <a:lnTo>
                    <a:pt x="1842"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26" name="Google Shape;9626;p97"/>
            <p:cNvSpPr/>
            <p:nvPr/>
          </p:nvSpPr>
          <p:spPr>
            <a:xfrm>
              <a:off x="5830124" y="1789047"/>
              <a:ext cx="38505" cy="39653"/>
            </a:xfrm>
            <a:custGeom>
              <a:avLst/>
              <a:gdLst/>
              <a:ahLst/>
              <a:cxnLst/>
              <a:rect l="l" t="t" r="r" b="b"/>
              <a:pathLst>
                <a:path w="1845" h="1900" extrusionOk="0">
                  <a:moveTo>
                    <a:pt x="1844" y="1"/>
                  </a:moveTo>
                  <a:lnTo>
                    <a:pt x="631" y="485"/>
                  </a:lnTo>
                  <a:cubicBezTo>
                    <a:pt x="82" y="705"/>
                    <a:pt x="1" y="1450"/>
                    <a:pt x="491" y="1782"/>
                  </a:cubicBezTo>
                  <a:cubicBezTo>
                    <a:pt x="608" y="1862"/>
                    <a:pt x="755" y="1899"/>
                    <a:pt x="908" y="1899"/>
                  </a:cubicBezTo>
                  <a:cubicBezTo>
                    <a:pt x="1349" y="1899"/>
                    <a:pt x="1844" y="1588"/>
                    <a:pt x="1844" y="1090"/>
                  </a:cubicBezTo>
                  <a:lnTo>
                    <a:pt x="1844"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27" name="Google Shape;9627;p97"/>
            <p:cNvSpPr/>
            <p:nvPr/>
          </p:nvSpPr>
          <p:spPr>
            <a:xfrm>
              <a:off x="5611350" y="1561258"/>
              <a:ext cx="397907" cy="397866"/>
            </a:xfrm>
            <a:custGeom>
              <a:avLst/>
              <a:gdLst/>
              <a:ahLst/>
              <a:cxnLst/>
              <a:rect l="l" t="t" r="r" b="b"/>
              <a:pathLst>
                <a:path w="19066" h="19064" extrusionOk="0">
                  <a:moveTo>
                    <a:pt x="12883" y="3949"/>
                  </a:moveTo>
                  <a:cubicBezTo>
                    <a:pt x="13013" y="3949"/>
                    <a:pt x="13138" y="3991"/>
                    <a:pt x="13238" y="4073"/>
                  </a:cubicBezTo>
                  <a:cubicBezTo>
                    <a:pt x="13369" y="4179"/>
                    <a:pt x="13443" y="4339"/>
                    <a:pt x="13443" y="4505"/>
                  </a:cubicBezTo>
                  <a:lnTo>
                    <a:pt x="13443" y="12005"/>
                  </a:lnTo>
                  <a:cubicBezTo>
                    <a:pt x="13443" y="13161"/>
                    <a:pt x="12421" y="13941"/>
                    <a:pt x="11388" y="13941"/>
                  </a:cubicBezTo>
                  <a:cubicBezTo>
                    <a:pt x="10369" y="13941"/>
                    <a:pt x="9534" y="13113"/>
                    <a:pt x="9534" y="12085"/>
                  </a:cubicBezTo>
                  <a:cubicBezTo>
                    <a:pt x="9534" y="11323"/>
                    <a:pt x="9990" y="10647"/>
                    <a:pt x="10700" y="10364"/>
                  </a:cubicBezTo>
                  <a:lnTo>
                    <a:pt x="12327" y="9713"/>
                  </a:lnTo>
                  <a:lnTo>
                    <a:pt x="12327" y="7420"/>
                  </a:lnTo>
                  <a:lnTo>
                    <a:pt x="7859" y="8315"/>
                  </a:lnTo>
                  <a:lnTo>
                    <a:pt x="7859" y="13123"/>
                  </a:lnTo>
                  <a:cubicBezTo>
                    <a:pt x="7859" y="14277"/>
                    <a:pt x="6834" y="15057"/>
                    <a:pt x="5803" y="15057"/>
                  </a:cubicBezTo>
                  <a:cubicBezTo>
                    <a:pt x="4784" y="15057"/>
                    <a:pt x="3949" y="14229"/>
                    <a:pt x="3949" y="13203"/>
                  </a:cubicBezTo>
                  <a:cubicBezTo>
                    <a:pt x="3949" y="12439"/>
                    <a:pt x="4406" y="11763"/>
                    <a:pt x="5115" y="11480"/>
                  </a:cubicBezTo>
                  <a:lnTo>
                    <a:pt x="6741" y="10829"/>
                  </a:lnTo>
                  <a:lnTo>
                    <a:pt x="6741" y="5623"/>
                  </a:lnTo>
                  <a:cubicBezTo>
                    <a:pt x="6741" y="5356"/>
                    <a:pt x="6930" y="5128"/>
                    <a:pt x="7190" y="5074"/>
                  </a:cubicBezTo>
                  <a:lnTo>
                    <a:pt x="12775" y="3958"/>
                  </a:lnTo>
                  <a:cubicBezTo>
                    <a:pt x="12811" y="3952"/>
                    <a:pt x="12847" y="3949"/>
                    <a:pt x="12883" y="3949"/>
                  </a:cubicBezTo>
                  <a:close/>
                  <a:moveTo>
                    <a:pt x="9534" y="1"/>
                  </a:moveTo>
                  <a:cubicBezTo>
                    <a:pt x="4298" y="1"/>
                    <a:pt x="1" y="4296"/>
                    <a:pt x="1" y="9532"/>
                  </a:cubicBezTo>
                  <a:cubicBezTo>
                    <a:pt x="1" y="14769"/>
                    <a:pt x="4298" y="19064"/>
                    <a:pt x="9534" y="19064"/>
                  </a:cubicBezTo>
                  <a:cubicBezTo>
                    <a:pt x="14768" y="19064"/>
                    <a:pt x="19065" y="14769"/>
                    <a:pt x="19065" y="9532"/>
                  </a:cubicBezTo>
                  <a:cubicBezTo>
                    <a:pt x="19065" y="4296"/>
                    <a:pt x="14768" y="1"/>
                    <a:pt x="9534"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28" name="Google Shape;9628;p97"/>
            <p:cNvSpPr/>
            <p:nvPr/>
          </p:nvSpPr>
          <p:spPr>
            <a:xfrm>
              <a:off x="5775341" y="1669507"/>
              <a:ext cx="93247" cy="41531"/>
            </a:xfrm>
            <a:custGeom>
              <a:avLst/>
              <a:gdLst/>
              <a:ahLst/>
              <a:cxnLst/>
              <a:rect l="l" t="t" r="r" b="b"/>
              <a:pathLst>
                <a:path w="4468" h="1990" extrusionOk="0">
                  <a:moveTo>
                    <a:pt x="4467" y="1"/>
                  </a:moveTo>
                  <a:lnTo>
                    <a:pt x="1" y="894"/>
                  </a:lnTo>
                  <a:lnTo>
                    <a:pt x="1" y="1989"/>
                  </a:lnTo>
                  <a:lnTo>
                    <a:pt x="4467" y="1096"/>
                  </a:lnTo>
                  <a:lnTo>
                    <a:pt x="4467"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629" name="Google Shape;9629;p97"/>
          <p:cNvGrpSpPr/>
          <p:nvPr/>
        </p:nvGrpSpPr>
        <p:grpSpPr>
          <a:xfrm>
            <a:off x="6050538" y="5234095"/>
            <a:ext cx="516813" cy="257479"/>
            <a:chOff x="6140660" y="1661097"/>
            <a:chExt cx="397835" cy="198202"/>
          </a:xfrm>
        </p:grpSpPr>
        <p:sp>
          <p:nvSpPr>
            <p:cNvPr id="9630" name="Google Shape;9630;p97"/>
            <p:cNvSpPr/>
            <p:nvPr/>
          </p:nvSpPr>
          <p:spPr>
            <a:xfrm>
              <a:off x="6281298" y="1707719"/>
              <a:ext cx="58290" cy="151579"/>
            </a:xfrm>
            <a:custGeom>
              <a:avLst/>
              <a:gdLst/>
              <a:ahLst/>
              <a:cxnLst/>
              <a:rect l="l" t="t" r="r" b="b"/>
              <a:pathLst>
                <a:path w="2793" h="7263" extrusionOk="0">
                  <a:moveTo>
                    <a:pt x="1397" y="1"/>
                  </a:moveTo>
                  <a:cubicBezTo>
                    <a:pt x="627" y="1"/>
                    <a:pt x="1" y="627"/>
                    <a:pt x="1" y="1398"/>
                  </a:cubicBezTo>
                  <a:lnTo>
                    <a:pt x="1" y="5865"/>
                  </a:lnTo>
                  <a:cubicBezTo>
                    <a:pt x="1" y="6636"/>
                    <a:pt x="627" y="7262"/>
                    <a:pt x="1397" y="7262"/>
                  </a:cubicBezTo>
                  <a:cubicBezTo>
                    <a:pt x="2166" y="7262"/>
                    <a:pt x="2792" y="6634"/>
                    <a:pt x="2792" y="5865"/>
                  </a:cubicBezTo>
                  <a:lnTo>
                    <a:pt x="2792" y="1398"/>
                  </a:lnTo>
                  <a:cubicBezTo>
                    <a:pt x="2792" y="627"/>
                    <a:pt x="2166" y="1"/>
                    <a:pt x="139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31" name="Google Shape;9631;p97"/>
            <p:cNvSpPr/>
            <p:nvPr/>
          </p:nvSpPr>
          <p:spPr>
            <a:xfrm>
              <a:off x="6480225" y="1742675"/>
              <a:ext cx="58269" cy="58332"/>
            </a:xfrm>
            <a:custGeom>
              <a:avLst/>
              <a:gdLst/>
              <a:ahLst/>
              <a:cxnLst/>
              <a:rect l="l" t="t" r="r" b="b"/>
              <a:pathLst>
                <a:path w="2792" h="2795" extrusionOk="0">
                  <a:moveTo>
                    <a:pt x="1396" y="1"/>
                  </a:moveTo>
                  <a:cubicBezTo>
                    <a:pt x="627" y="1"/>
                    <a:pt x="0" y="629"/>
                    <a:pt x="0" y="1398"/>
                  </a:cubicBezTo>
                  <a:cubicBezTo>
                    <a:pt x="0" y="2168"/>
                    <a:pt x="627" y="2794"/>
                    <a:pt x="1396" y="2794"/>
                  </a:cubicBezTo>
                  <a:cubicBezTo>
                    <a:pt x="2167" y="2794"/>
                    <a:pt x="2792" y="2168"/>
                    <a:pt x="2792" y="1398"/>
                  </a:cubicBezTo>
                  <a:cubicBezTo>
                    <a:pt x="2792" y="629"/>
                    <a:pt x="2167" y="1"/>
                    <a:pt x="139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32" name="Google Shape;9632;p97"/>
            <p:cNvSpPr/>
            <p:nvPr/>
          </p:nvSpPr>
          <p:spPr>
            <a:xfrm>
              <a:off x="6352004" y="1661097"/>
              <a:ext cx="129206" cy="198202"/>
            </a:xfrm>
            <a:custGeom>
              <a:avLst/>
              <a:gdLst/>
              <a:ahLst/>
              <a:cxnLst/>
              <a:rect l="l" t="t" r="r" b="b"/>
              <a:pathLst>
                <a:path w="6191" h="9497" extrusionOk="0">
                  <a:moveTo>
                    <a:pt x="1396" y="0"/>
                  </a:moveTo>
                  <a:cubicBezTo>
                    <a:pt x="627" y="0"/>
                    <a:pt x="1" y="628"/>
                    <a:pt x="1" y="1398"/>
                  </a:cubicBezTo>
                  <a:lnTo>
                    <a:pt x="1" y="8099"/>
                  </a:lnTo>
                  <a:cubicBezTo>
                    <a:pt x="1" y="8870"/>
                    <a:pt x="627" y="9496"/>
                    <a:pt x="1396" y="9496"/>
                  </a:cubicBezTo>
                  <a:cubicBezTo>
                    <a:pt x="2168" y="9496"/>
                    <a:pt x="2792" y="8868"/>
                    <a:pt x="2792" y="8099"/>
                  </a:cubicBezTo>
                  <a:lnTo>
                    <a:pt x="2792" y="7683"/>
                  </a:lnTo>
                  <a:lnTo>
                    <a:pt x="3586" y="8874"/>
                  </a:lnTo>
                  <a:cubicBezTo>
                    <a:pt x="3845" y="9263"/>
                    <a:pt x="4280" y="9496"/>
                    <a:pt x="4749" y="9496"/>
                  </a:cubicBezTo>
                  <a:cubicBezTo>
                    <a:pt x="5025" y="9496"/>
                    <a:pt x="5293" y="9415"/>
                    <a:pt x="5522" y="9261"/>
                  </a:cubicBezTo>
                  <a:cubicBezTo>
                    <a:pt x="5833" y="9054"/>
                    <a:pt x="6044" y="8739"/>
                    <a:pt x="6118" y="8373"/>
                  </a:cubicBezTo>
                  <a:cubicBezTo>
                    <a:pt x="6190" y="8007"/>
                    <a:pt x="6116" y="7635"/>
                    <a:pt x="5909" y="7324"/>
                  </a:cubicBezTo>
                  <a:lnTo>
                    <a:pt x="4535" y="5261"/>
                  </a:lnTo>
                  <a:lnTo>
                    <a:pt x="5177" y="4619"/>
                  </a:lnTo>
                  <a:cubicBezTo>
                    <a:pt x="5722" y="4074"/>
                    <a:pt x="5722" y="3188"/>
                    <a:pt x="5177" y="2643"/>
                  </a:cubicBezTo>
                  <a:cubicBezTo>
                    <a:pt x="4904" y="2372"/>
                    <a:pt x="4547" y="2236"/>
                    <a:pt x="4190" y="2236"/>
                  </a:cubicBezTo>
                  <a:cubicBezTo>
                    <a:pt x="3832" y="2236"/>
                    <a:pt x="3475" y="2372"/>
                    <a:pt x="3203" y="2643"/>
                  </a:cubicBezTo>
                  <a:lnTo>
                    <a:pt x="2792" y="3054"/>
                  </a:lnTo>
                  <a:lnTo>
                    <a:pt x="2792" y="1398"/>
                  </a:lnTo>
                  <a:cubicBezTo>
                    <a:pt x="2792" y="627"/>
                    <a:pt x="2166" y="0"/>
                    <a:pt x="139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33" name="Google Shape;9633;p97"/>
            <p:cNvSpPr/>
            <p:nvPr/>
          </p:nvSpPr>
          <p:spPr>
            <a:xfrm>
              <a:off x="6140660" y="1661097"/>
              <a:ext cx="129185" cy="198202"/>
            </a:xfrm>
            <a:custGeom>
              <a:avLst/>
              <a:gdLst/>
              <a:ahLst/>
              <a:cxnLst/>
              <a:rect l="l" t="t" r="r" b="b"/>
              <a:pathLst>
                <a:path w="6190" h="9497" extrusionOk="0">
                  <a:moveTo>
                    <a:pt x="1396" y="0"/>
                  </a:moveTo>
                  <a:cubicBezTo>
                    <a:pt x="626" y="0"/>
                    <a:pt x="0" y="628"/>
                    <a:pt x="0" y="1398"/>
                  </a:cubicBezTo>
                  <a:lnTo>
                    <a:pt x="0" y="8099"/>
                  </a:lnTo>
                  <a:cubicBezTo>
                    <a:pt x="0" y="8870"/>
                    <a:pt x="626" y="9496"/>
                    <a:pt x="1396" y="9496"/>
                  </a:cubicBezTo>
                  <a:cubicBezTo>
                    <a:pt x="2165" y="9496"/>
                    <a:pt x="2792" y="8868"/>
                    <a:pt x="2792" y="8099"/>
                  </a:cubicBezTo>
                  <a:lnTo>
                    <a:pt x="2792" y="7683"/>
                  </a:lnTo>
                  <a:lnTo>
                    <a:pt x="3586" y="8874"/>
                  </a:lnTo>
                  <a:cubicBezTo>
                    <a:pt x="3844" y="9263"/>
                    <a:pt x="4279" y="9496"/>
                    <a:pt x="4748" y="9496"/>
                  </a:cubicBezTo>
                  <a:cubicBezTo>
                    <a:pt x="5024" y="9496"/>
                    <a:pt x="5291" y="9415"/>
                    <a:pt x="5521" y="9261"/>
                  </a:cubicBezTo>
                  <a:cubicBezTo>
                    <a:pt x="5832" y="9054"/>
                    <a:pt x="6043" y="8739"/>
                    <a:pt x="6117" y="8373"/>
                  </a:cubicBezTo>
                  <a:cubicBezTo>
                    <a:pt x="6190" y="8007"/>
                    <a:pt x="6115" y="7635"/>
                    <a:pt x="5909" y="7324"/>
                  </a:cubicBezTo>
                  <a:lnTo>
                    <a:pt x="4534" y="5261"/>
                  </a:lnTo>
                  <a:lnTo>
                    <a:pt x="5176" y="4619"/>
                  </a:lnTo>
                  <a:cubicBezTo>
                    <a:pt x="5721" y="4074"/>
                    <a:pt x="5721" y="3188"/>
                    <a:pt x="5176" y="2643"/>
                  </a:cubicBezTo>
                  <a:cubicBezTo>
                    <a:pt x="4904" y="2372"/>
                    <a:pt x="4546" y="2236"/>
                    <a:pt x="4188" y="2236"/>
                  </a:cubicBezTo>
                  <a:cubicBezTo>
                    <a:pt x="3831" y="2236"/>
                    <a:pt x="3473" y="2372"/>
                    <a:pt x="3202" y="2643"/>
                  </a:cubicBezTo>
                  <a:lnTo>
                    <a:pt x="2792" y="3054"/>
                  </a:lnTo>
                  <a:lnTo>
                    <a:pt x="2792" y="1398"/>
                  </a:lnTo>
                  <a:cubicBezTo>
                    <a:pt x="2792" y="627"/>
                    <a:pt x="2165" y="0"/>
                    <a:pt x="139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634" name="Google Shape;9634;p97"/>
          <p:cNvGrpSpPr/>
          <p:nvPr/>
        </p:nvGrpSpPr>
        <p:grpSpPr>
          <a:xfrm>
            <a:off x="6742825" y="5104407"/>
            <a:ext cx="516908" cy="516855"/>
            <a:chOff x="6669907" y="1561258"/>
            <a:chExt cx="397907" cy="397866"/>
          </a:xfrm>
        </p:grpSpPr>
        <p:sp>
          <p:nvSpPr>
            <p:cNvPr id="9635" name="Google Shape;9635;p97"/>
            <p:cNvSpPr/>
            <p:nvPr/>
          </p:nvSpPr>
          <p:spPr>
            <a:xfrm>
              <a:off x="6950454" y="1655253"/>
              <a:ext cx="23312" cy="23354"/>
            </a:xfrm>
            <a:custGeom>
              <a:avLst/>
              <a:gdLst/>
              <a:ahLst/>
              <a:cxnLst/>
              <a:rect l="l" t="t" r="r" b="b"/>
              <a:pathLst>
                <a:path w="1117" h="1119" extrusionOk="0">
                  <a:moveTo>
                    <a:pt x="558" y="1"/>
                  </a:moveTo>
                  <a:cubicBezTo>
                    <a:pt x="250" y="1"/>
                    <a:pt x="0" y="252"/>
                    <a:pt x="0" y="560"/>
                  </a:cubicBezTo>
                  <a:cubicBezTo>
                    <a:pt x="0" y="868"/>
                    <a:pt x="250" y="1119"/>
                    <a:pt x="558" y="1119"/>
                  </a:cubicBezTo>
                  <a:cubicBezTo>
                    <a:pt x="867" y="1119"/>
                    <a:pt x="1117" y="868"/>
                    <a:pt x="1117" y="560"/>
                  </a:cubicBezTo>
                  <a:cubicBezTo>
                    <a:pt x="1117" y="252"/>
                    <a:pt x="867" y="1"/>
                    <a:pt x="558"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36" name="Google Shape;9636;p97"/>
            <p:cNvSpPr/>
            <p:nvPr/>
          </p:nvSpPr>
          <p:spPr>
            <a:xfrm>
              <a:off x="6740633" y="1725228"/>
              <a:ext cx="36919" cy="39632"/>
            </a:xfrm>
            <a:custGeom>
              <a:avLst/>
              <a:gdLst/>
              <a:ahLst/>
              <a:cxnLst/>
              <a:rect l="l" t="t" r="r" b="b"/>
              <a:pathLst>
                <a:path w="1769" h="1899" extrusionOk="0">
                  <a:moveTo>
                    <a:pt x="1117" y="0"/>
                  </a:moveTo>
                  <a:cubicBezTo>
                    <a:pt x="502" y="0"/>
                    <a:pt x="1" y="501"/>
                    <a:pt x="1" y="1116"/>
                  </a:cubicBezTo>
                  <a:cubicBezTo>
                    <a:pt x="1" y="1419"/>
                    <a:pt x="135" y="1691"/>
                    <a:pt x="341" y="1898"/>
                  </a:cubicBezTo>
                  <a:cubicBezTo>
                    <a:pt x="643" y="1261"/>
                    <a:pt x="1133" y="690"/>
                    <a:pt x="1768" y="219"/>
                  </a:cubicBezTo>
                  <a:cubicBezTo>
                    <a:pt x="1581" y="83"/>
                    <a:pt x="1358" y="0"/>
                    <a:pt x="111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37" name="Google Shape;9637;p97"/>
            <p:cNvSpPr/>
            <p:nvPr/>
          </p:nvSpPr>
          <p:spPr>
            <a:xfrm>
              <a:off x="6763944" y="1725228"/>
              <a:ext cx="209827" cy="139892"/>
            </a:xfrm>
            <a:custGeom>
              <a:avLst/>
              <a:gdLst/>
              <a:ahLst/>
              <a:cxnLst/>
              <a:rect l="l" t="t" r="r" b="b"/>
              <a:pathLst>
                <a:path w="10054" h="6703" extrusionOk="0">
                  <a:moveTo>
                    <a:pt x="2793" y="1116"/>
                  </a:moveTo>
                  <a:cubicBezTo>
                    <a:pt x="3409" y="1116"/>
                    <a:pt x="3910" y="1619"/>
                    <a:pt x="3910" y="2234"/>
                  </a:cubicBezTo>
                  <a:cubicBezTo>
                    <a:pt x="3910" y="2850"/>
                    <a:pt x="3409" y="3351"/>
                    <a:pt x="2793" y="3351"/>
                  </a:cubicBezTo>
                  <a:cubicBezTo>
                    <a:pt x="2178" y="3351"/>
                    <a:pt x="1675" y="2850"/>
                    <a:pt x="1675" y="2234"/>
                  </a:cubicBezTo>
                  <a:cubicBezTo>
                    <a:pt x="1675" y="1619"/>
                    <a:pt x="2178" y="1116"/>
                    <a:pt x="2793" y="1116"/>
                  </a:cubicBezTo>
                  <a:close/>
                  <a:moveTo>
                    <a:pt x="7262" y="1116"/>
                  </a:moveTo>
                  <a:cubicBezTo>
                    <a:pt x="7878" y="1116"/>
                    <a:pt x="8378" y="1619"/>
                    <a:pt x="8378" y="2234"/>
                  </a:cubicBezTo>
                  <a:cubicBezTo>
                    <a:pt x="8378" y="2850"/>
                    <a:pt x="7878" y="3351"/>
                    <a:pt x="7262" y="3351"/>
                  </a:cubicBezTo>
                  <a:cubicBezTo>
                    <a:pt x="6645" y="3351"/>
                    <a:pt x="6144" y="2850"/>
                    <a:pt x="6144" y="2234"/>
                  </a:cubicBezTo>
                  <a:cubicBezTo>
                    <a:pt x="6144" y="1619"/>
                    <a:pt x="6645" y="1116"/>
                    <a:pt x="7262" y="1116"/>
                  </a:cubicBezTo>
                  <a:close/>
                  <a:moveTo>
                    <a:pt x="7261" y="4469"/>
                  </a:moveTo>
                  <a:cubicBezTo>
                    <a:pt x="7466" y="4469"/>
                    <a:pt x="7663" y="4581"/>
                    <a:pt x="7761" y="4776"/>
                  </a:cubicBezTo>
                  <a:cubicBezTo>
                    <a:pt x="7899" y="5052"/>
                    <a:pt x="7787" y="5389"/>
                    <a:pt x="7511" y="5527"/>
                  </a:cubicBezTo>
                  <a:cubicBezTo>
                    <a:pt x="6733" y="5916"/>
                    <a:pt x="5880" y="6109"/>
                    <a:pt x="5028" y="6109"/>
                  </a:cubicBezTo>
                  <a:cubicBezTo>
                    <a:pt x="4173" y="6109"/>
                    <a:pt x="3321" y="5916"/>
                    <a:pt x="2544" y="5527"/>
                  </a:cubicBezTo>
                  <a:cubicBezTo>
                    <a:pt x="2268" y="5389"/>
                    <a:pt x="2155" y="5052"/>
                    <a:pt x="2293" y="4776"/>
                  </a:cubicBezTo>
                  <a:cubicBezTo>
                    <a:pt x="2391" y="4581"/>
                    <a:pt x="2589" y="4469"/>
                    <a:pt x="2794" y="4469"/>
                  </a:cubicBezTo>
                  <a:cubicBezTo>
                    <a:pt x="2878" y="4469"/>
                    <a:pt x="2963" y="4487"/>
                    <a:pt x="3043" y="4527"/>
                  </a:cubicBezTo>
                  <a:cubicBezTo>
                    <a:pt x="3664" y="4838"/>
                    <a:pt x="4345" y="4994"/>
                    <a:pt x="5027" y="4994"/>
                  </a:cubicBezTo>
                  <a:cubicBezTo>
                    <a:pt x="5708" y="4994"/>
                    <a:pt x="6390" y="4838"/>
                    <a:pt x="7011" y="4527"/>
                  </a:cubicBezTo>
                  <a:cubicBezTo>
                    <a:pt x="7092" y="4487"/>
                    <a:pt x="7177" y="4469"/>
                    <a:pt x="7261" y="4469"/>
                  </a:cubicBezTo>
                  <a:close/>
                  <a:moveTo>
                    <a:pt x="5028" y="0"/>
                  </a:moveTo>
                  <a:cubicBezTo>
                    <a:pt x="2256" y="0"/>
                    <a:pt x="0" y="1504"/>
                    <a:pt x="0" y="3351"/>
                  </a:cubicBezTo>
                  <a:cubicBezTo>
                    <a:pt x="0" y="5199"/>
                    <a:pt x="2256" y="6703"/>
                    <a:pt x="5028" y="6703"/>
                  </a:cubicBezTo>
                  <a:cubicBezTo>
                    <a:pt x="7798" y="6703"/>
                    <a:pt x="10054" y="5199"/>
                    <a:pt x="10054" y="3351"/>
                  </a:cubicBezTo>
                  <a:cubicBezTo>
                    <a:pt x="10054" y="1504"/>
                    <a:pt x="7798" y="0"/>
                    <a:pt x="5028"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38" name="Google Shape;9638;p97"/>
            <p:cNvSpPr/>
            <p:nvPr/>
          </p:nvSpPr>
          <p:spPr>
            <a:xfrm>
              <a:off x="6669907" y="1561258"/>
              <a:ext cx="397907" cy="397866"/>
            </a:xfrm>
            <a:custGeom>
              <a:avLst/>
              <a:gdLst/>
              <a:ahLst/>
              <a:cxnLst/>
              <a:rect l="l" t="t" r="r" b="b"/>
              <a:pathLst>
                <a:path w="19066" h="19064" extrusionOk="0">
                  <a:moveTo>
                    <a:pt x="10650" y="3388"/>
                  </a:moveTo>
                  <a:cubicBezTo>
                    <a:pt x="10708" y="3388"/>
                    <a:pt x="10768" y="3398"/>
                    <a:pt x="10827" y="3417"/>
                  </a:cubicBezTo>
                  <a:lnTo>
                    <a:pt x="12686" y="4038"/>
                  </a:lnTo>
                  <a:cubicBezTo>
                    <a:pt x="12994" y="3645"/>
                    <a:pt x="13466" y="3389"/>
                    <a:pt x="14001" y="3389"/>
                  </a:cubicBezTo>
                  <a:cubicBezTo>
                    <a:pt x="14924" y="3389"/>
                    <a:pt x="15676" y="4140"/>
                    <a:pt x="15676" y="5064"/>
                  </a:cubicBezTo>
                  <a:cubicBezTo>
                    <a:pt x="15676" y="5987"/>
                    <a:pt x="14924" y="6739"/>
                    <a:pt x="14001" y="6739"/>
                  </a:cubicBezTo>
                  <a:cubicBezTo>
                    <a:pt x="13088" y="6739"/>
                    <a:pt x="12345" y="6003"/>
                    <a:pt x="12329" y="5094"/>
                  </a:cubicBezTo>
                  <a:lnTo>
                    <a:pt x="11004" y="4653"/>
                  </a:lnTo>
                  <a:lnTo>
                    <a:pt x="10294" y="6778"/>
                  </a:lnTo>
                  <a:cubicBezTo>
                    <a:pt x="11251" y="6865"/>
                    <a:pt x="12140" y="7109"/>
                    <a:pt x="12909" y="7479"/>
                  </a:cubicBezTo>
                  <a:cubicBezTo>
                    <a:pt x="13327" y="7017"/>
                    <a:pt x="13919" y="6739"/>
                    <a:pt x="14560" y="6739"/>
                  </a:cubicBezTo>
                  <a:cubicBezTo>
                    <a:pt x="15791" y="6739"/>
                    <a:pt x="16794" y="7742"/>
                    <a:pt x="16794" y="8973"/>
                  </a:cubicBezTo>
                  <a:cubicBezTo>
                    <a:pt x="16794" y="9780"/>
                    <a:pt x="16336" y="10498"/>
                    <a:pt x="15655" y="10891"/>
                  </a:cubicBezTo>
                  <a:cubicBezTo>
                    <a:pt x="15665" y="10997"/>
                    <a:pt x="15676" y="11101"/>
                    <a:pt x="15676" y="11208"/>
                  </a:cubicBezTo>
                  <a:cubicBezTo>
                    <a:pt x="15676" y="13672"/>
                    <a:pt x="12921" y="15676"/>
                    <a:pt x="9532" y="15676"/>
                  </a:cubicBezTo>
                  <a:cubicBezTo>
                    <a:pt x="6144" y="15676"/>
                    <a:pt x="3388" y="13672"/>
                    <a:pt x="3388" y="11208"/>
                  </a:cubicBezTo>
                  <a:cubicBezTo>
                    <a:pt x="3388" y="11101"/>
                    <a:pt x="3401" y="10997"/>
                    <a:pt x="3411" y="10891"/>
                  </a:cubicBezTo>
                  <a:cubicBezTo>
                    <a:pt x="2730" y="10498"/>
                    <a:pt x="2272" y="9780"/>
                    <a:pt x="2272" y="8973"/>
                  </a:cubicBezTo>
                  <a:cubicBezTo>
                    <a:pt x="2272" y="7742"/>
                    <a:pt x="3273" y="6739"/>
                    <a:pt x="4506" y="6739"/>
                  </a:cubicBezTo>
                  <a:cubicBezTo>
                    <a:pt x="5145" y="6739"/>
                    <a:pt x="5737" y="7017"/>
                    <a:pt x="6157" y="7479"/>
                  </a:cubicBezTo>
                  <a:cubicBezTo>
                    <a:pt x="7018" y="7065"/>
                    <a:pt x="8034" y="6806"/>
                    <a:pt x="9125" y="6755"/>
                  </a:cubicBezTo>
                  <a:lnTo>
                    <a:pt x="10119" y="3771"/>
                  </a:lnTo>
                  <a:cubicBezTo>
                    <a:pt x="10199" y="3537"/>
                    <a:pt x="10415" y="3388"/>
                    <a:pt x="10650" y="3388"/>
                  </a:cubicBezTo>
                  <a:close/>
                  <a:moveTo>
                    <a:pt x="9534" y="1"/>
                  </a:moveTo>
                  <a:cubicBezTo>
                    <a:pt x="4297" y="1"/>
                    <a:pt x="1" y="4296"/>
                    <a:pt x="1" y="9532"/>
                  </a:cubicBezTo>
                  <a:cubicBezTo>
                    <a:pt x="1" y="14769"/>
                    <a:pt x="4297" y="19064"/>
                    <a:pt x="9534" y="19064"/>
                  </a:cubicBezTo>
                  <a:cubicBezTo>
                    <a:pt x="14768" y="19064"/>
                    <a:pt x="19065" y="14769"/>
                    <a:pt x="19065" y="9532"/>
                  </a:cubicBezTo>
                  <a:cubicBezTo>
                    <a:pt x="19065" y="4296"/>
                    <a:pt x="14768" y="1"/>
                    <a:pt x="9534"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39" name="Google Shape;9639;p97"/>
            <p:cNvSpPr/>
            <p:nvPr/>
          </p:nvSpPr>
          <p:spPr>
            <a:xfrm>
              <a:off x="6960158" y="1725228"/>
              <a:ext cx="36940" cy="39632"/>
            </a:xfrm>
            <a:custGeom>
              <a:avLst/>
              <a:gdLst/>
              <a:ahLst/>
              <a:cxnLst/>
              <a:rect l="l" t="t" r="r" b="b"/>
              <a:pathLst>
                <a:path w="1770" h="1899" extrusionOk="0">
                  <a:moveTo>
                    <a:pt x="652" y="0"/>
                  </a:moveTo>
                  <a:cubicBezTo>
                    <a:pt x="413" y="0"/>
                    <a:pt x="188" y="83"/>
                    <a:pt x="1" y="219"/>
                  </a:cubicBezTo>
                  <a:cubicBezTo>
                    <a:pt x="637" y="690"/>
                    <a:pt x="1127" y="1261"/>
                    <a:pt x="1428" y="1898"/>
                  </a:cubicBezTo>
                  <a:cubicBezTo>
                    <a:pt x="1635" y="1691"/>
                    <a:pt x="1770" y="1419"/>
                    <a:pt x="1770" y="1116"/>
                  </a:cubicBezTo>
                  <a:cubicBezTo>
                    <a:pt x="1770" y="501"/>
                    <a:pt x="1267" y="0"/>
                    <a:pt x="652"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640" name="Google Shape;9640;p97"/>
          <p:cNvGrpSpPr/>
          <p:nvPr/>
        </p:nvGrpSpPr>
        <p:grpSpPr>
          <a:xfrm>
            <a:off x="2589798" y="5181123"/>
            <a:ext cx="516908" cy="363429"/>
            <a:chOff x="3386036" y="1746339"/>
            <a:chExt cx="397907" cy="279762"/>
          </a:xfrm>
        </p:grpSpPr>
        <p:sp>
          <p:nvSpPr>
            <p:cNvPr id="9641" name="Google Shape;9641;p97"/>
            <p:cNvSpPr/>
            <p:nvPr/>
          </p:nvSpPr>
          <p:spPr>
            <a:xfrm>
              <a:off x="3561652" y="1848954"/>
              <a:ext cx="59646" cy="74506"/>
            </a:xfrm>
            <a:custGeom>
              <a:avLst/>
              <a:gdLst/>
              <a:ahLst/>
              <a:cxnLst/>
              <a:rect l="l" t="t" r="r" b="b"/>
              <a:pathLst>
                <a:path w="2858" h="3570" extrusionOk="0">
                  <a:moveTo>
                    <a:pt x="1" y="0"/>
                  </a:moveTo>
                  <a:lnTo>
                    <a:pt x="1" y="3570"/>
                  </a:lnTo>
                  <a:lnTo>
                    <a:pt x="2858" y="1785"/>
                  </a:lnTo>
                  <a:lnTo>
                    <a:pt x="1"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42" name="Google Shape;9642;p97"/>
            <p:cNvSpPr/>
            <p:nvPr/>
          </p:nvSpPr>
          <p:spPr>
            <a:xfrm>
              <a:off x="3386036" y="1746339"/>
              <a:ext cx="397907" cy="279762"/>
            </a:xfrm>
            <a:custGeom>
              <a:avLst/>
              <a:gdLst/>
              <a:ahLst/>
              <a:cxnLst/>
              <a:rect l="l" t="t" r="r" b="b"/>
              <a:pathLst>
                <a:path w="19066" h="13405" extrusionOk="0">
                  <a:moveTo>
                    <a:pt x="7858" y="3351"/>
                  </a:moveTo>
                  <a:cubicBezTo>
                    <a:pt x="7961" y="3351"/>
                    <a:pt x="8064" y="3379"/>
                    <a:pt x="8154" y="3436"/>
                  </a:cubicBezTo>
                  <a:lnTo>
                    <a:pt x="12622" y="6230"/>
                  </a:lnTo>
                  <a:cubicBezTo>
                    <a:pt x="12785" y="6330"/>
                    <a:pt x="12884" y="6509"/>
                    <a:pt x="12884" y="6702"/>
                  </a:cubicBezTo>
                  <a:cubicBezTo>
                    <a:pt x="12884" y="6895"/>
                    <a:pt x="12785" y="7073"/>
                    <a:pt x="12622" y="7176"/>
                  </a:cubicBezTo>
                  <a:lnTo>
                    <a:pt x="8154" y="9968"/>
                  </a:lnTo>
                  <a:cubicBezTo>
                    <a:pt x="8063" y="10025"/>
                    <a:pt x="7961" y="10053"/>
                    <a:pt x="7859" y="10053"/>
                  </a:cubicBezTo>
                  <a:cubicBezTo>
                    <a:pt x="7765" y="10053"/>
                    <a:pt x="7671" y="10029"/>
                    <a:pt x="7588" y="9983"/>
                  </a:cubicBezTo>
                  <a:cubicBezTo>
                    <a:pt x="7409" y="9884"/>
                    <a:pt x="7299" y="9699"/>
                    <a:pt x="7299" y="9495"/>
                  </a:cubicBezTo>
                  <a:lnTo>
                    <a:pt x="7299" y="3910"/>
                  </a:lnTo>
                  <a:cubicBezTo>
                    <a:pt x="7299" y="3707"/>
                    <a:pt x="7409" y="3519"/>
                    <a:pt x="7588" y="3420"/>
                  </a:cubicBezTo>
                  <a:cubicBezTo>
                    <a:pt x="7671" y="3374"/>
                    <a:pt x="7765" y="3351"/>
                    <a:pt x="7858" y="3351"/>
                  </a:cubicBezTo>
                  <a:close/>
                  <a:moveTo>
                    <a:pt x="2794" y="1"/>
                  </a:moveTo>
                  <a:cubicBezTo>
                    <a:pt x="1255" y="1"/>
                    <a:pt x="1" y="1253"/>
                    <a:pt x="1" y="2792"/>
                  </a:cubicBezTo>
                  <a:lnTo>
                    <a:pt x="1" y="10611"/>
                  </a:lnTo>
                  <a:cubicBezTo>
                    <a:pt x="1" y="12152"/>
                    <a:pt x="1255" y="13405"/>
                    <a:pt x="2794" y="13405"/>
                  </a:cubicBezTo>
                  <a:lnTo>
                    <a:pt x="16274" y="13405"/>
                  </a:lnTo>
                  <a:cubicBezTo>
                    <a:pt x="17813" y="13405"/>
                    <a:pt x="19065" y="12152"/>
                    <a:pt x="19065" y="10611"/>
                  </a:cubicBezTo>
                  <a:lnTo>
                    <a:pt x="19065" y="2792"/>
                  </a:lnTo>
                  <a:cubicBezTo>
                    <a:pt x="19065" y="1253"/>
                    <a:pt x="17813" y="1"/>
                    <a:pt x="16274"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643" name="Google Shape;9643;p97"/>
          <p:cNvGrpSpPr/>
          <p:nvPr/>
        </p:nvGrpSpPr>
        <p:grpSpPr>
          <a:xfrm>
            <a:off x="3973394" y="5104385"/>
            <a:ext cx="516908" cy="516908"/>
            <a:chOff x="4417380" y="1687279"/>
            <a:chExt cx="397907" cy="397907"/>
          </a:xfrm>
        </p:grpSpPr>
        <p:sp>
          <p:nvSpPr>
            <p:cNvPr id="9644" name="Google Shape;9644;p97"/>
            <p:cNvSpPr/>
            <p:nvPr/>
          </p:nvSpPr>
          <p:spPr>
            <a:xfrm>
              <a:off x="4417380" y="1687279"/>
              <a:ext cx="397907" cy="397907"/>
            </a:xfrm>
            <a:custGeom>
              <a:avLst/>
              <a:gdLst/>
              <a:ahLst/>
              <a:cxnLst/>
              <a:rect l="l" t="t" r="r" b="b"/>
              <a:pathLst>
                <a:path w="19066" h="19066" extrusionOk="0">
                  <a:moveTo>
                    <a:pt x="9525" y="2794"/>
                  </a:moveTo>
                  <a:cubicBezTo>
                    <a:pt x="11382" y="2845"/>
                    <a:pt x="13514" y="4021"/>
                    <a:pt x="13514" y="6949"/>
                  </a:cubicBezTo>
                  <a:cubicBezTo>
                    <a:pt x="13514" y="7361"/>
                    <a:pt x="13500" y="7674"/>
                    <a:pt x="13486" y="7912"/>
                  </a:cubicBezTo>
                  <a:cubicBezTo>
                    <a:pt x="13689" y="7867"/>
                    <a:pt x="14004" y="7789"/>
                    <a:pt x="14208" y="7789"/>
                  </a:cubicBezTo>
                  <a:cubicBezTo>
                    <a:pt x="14882" y="7789"/>
                    <a:pt x="15370" y="8202"/>
                    <a:pt x="15370" y="8769"/>
                  </a:cubicBezTo>
                  <a:cubicBezTo>
                    <a:pt x="15370" y="9574"/>
                    <a:pt x="14598" y="9882"/>
                    <a:pt x="14137" y="10066"/>
                  </a:cubicBezTo>
                  <a:cubicBezTo>
                    <a:pt x="14020" y="10112"/>
                    <a:pt x="13857" y="10178"/>
                    <a:pt x="13767" y="10231"/>
                  </a:cubicBezTo>
                  <a:cubicBezTo>
                    <a:pt x="13822" y="10949"/>
                    <a:pt x="14437" y="11278"/>
                    <a:pt x="15354" y="11690"/>
                  </a:cubicBezTo>
                  <a:cubicBezTo>
                    <a:pt x="16061" y="12007"/>
                    <a:pt x="16794" y="12336"/>
                    <a:pt x="16794" y="13104"/>
                  </a:cubicBezTo>
                  <a:cubicBezTo>
                    <a:pt x="16794" y="13896"/>
                    <a:pt x="16088" y="14016"/>
                    <a:pt x="15520" y="14112"/>
                  </a:cubicBezTo>
                  <a:cubicBezTo>
                    <a:pt x="15333" y="14146"/>
                    <a:pt x="15111" y="14183"/>
                    <a:pt x="14855" y="14239"/>
                  </a:cubicBezTo>
                  <a:cubicBezTo>
                    <a:pt x="14768" y="14620"/>
                    <a:pt x="14600" y="15156"/>
                    <a:pt x="13939" y="15156"/>
                  </a:cubicBezTo>
                  <a:cubicBezTo>
                    <a:pt x="13709" y="15156"/>
                    <a:pt x="13258" y="15035"/>
                    <a:pt x="12916" y="15035"/>
                  </a:cubicBezTo>
                  <a:cubicBezTo>
                    <a:pt x="12370" y="15035"/>
                    <a:pt x="12048" y="15253"/>
                    <a:pt x="11642" y="15531"/>
                  </a:cubicBezTo>
                  <a:cubicBezTo>
                    <a:pt x="11160" y="15860"/>
                    <a:pt x="10556" y="16272"/>
                    <a:pt x="9534" y="16272"/>
                  </a:cubicBezTo>
                  <a:cubicBezTo>
                    <a:pt x="8510" y="16272"/>
                    <a:pt x="7908" y="15860"/>
                    <a:pt x="7425" y="15531"/>
                  </a:cubicBezTo>
                  <a:cubicBezTo>
                    <a:pt x="7020" y="15255"/>
                    <a:pt x="6698" y="15035"/>
                    <a:pt x="6151" y="15035"/>
                  </a:cubicBezTo>
                  <a:cubicBezTo>
                    <a:pt x="5810" y="15035"/>
                    <a:pt x="5357" y="15156"/>
                    <a:pt x="5129" y="15156"/>
                  </a:cubicBezTo>
                  <a:cubicBezTo>
                    <a:pt x="4467" y="15156"/>
                    <a:pt x="4298" y="14620"/>
                    <a:pt x="4211" y="14239"/>
                  </a:cubicBezTo>
                  <a:cubicBezTo>
                    <a:pt x="3956" y="14183"/>
                    <a:pt x="3735" y="14146"/>
                    <a:pt x="3547" y="14112"/>
                  </a:cubicBezTo>
                  <a:cubicBezTo>
                    <a:pt x="2980" y="14016"/>
                    <a:pt x="2272" y="13896"/>
                    <a:pt x="2272" y="13104"/>
                  </a:cubicBezTo>
                  <a:cubicBezTo>
                    <a:pt x="2272" y="12336"/>
                    <a:pt x="3004" y="12007"/>
                    <a:pt x="3712" y="11690"/>
                  </a:cubicBezTo>
                  <a:cubicBezTo>
                    <a:pt x="4630" y="11280"/>
                    <a:pt x="5246" y="10949"/>
                    <a:pt x="5299" y="10231"/>
                  </a:cubicBezTo>
                  <a:cubicBezTo>
                    <a:pt x="5209" y="10178"/>
                    <a:pt x="5046" y="10112"/>
                    <a:pt x="4929" y="10066"/>
                  </a:cubicBezTo>
                  <a:cubicBezTo>
                    <a:pt x="4469" y="9882"/>
                    <a:pt x="3696" y="9573"/>
                    <a:pt x="3696" y="8769"/>
                  </a:cubicBezTo>
                  <a:cubicBezTo>
                    <a:pt x="3696" y="8202"/>
                    <a:pt x="4186" y="7789"/>
                    <a:pt x="4858" y="7789"/>
                  </a:cubicBezTo>
                  <a:cubicBezTo>
                    <a:pt x="5062" y="7789"/>
                    <a:pt x="5378" y="7867"/>
                    <a:pt x="5580" y="7912"/>
                  </a:cubicBezTo>
                  <a:cubicBezTo>
                    <a:pt x="5568" y="7674"/>
                    <a:pt x="5554" y="7361"/>
                    <a:pt x="5554" y="6949"/>
                  </a:cubicBezTo>
                  <a:cubicBezTo>
                    <a:pt x="5554" y="4011"/>
                    <a:pt x="7692" y="2840"/>
                    <a:pt x="9525" y="2794"/>
                  </a:cubicBezTo>
                  <a:close/>
                  <a:moveTo>
                    <a:pt x="2794" y="1"/>
                  </a:moveTo>
                  <a:cubicBezTo>
                    <a:pt x="1255" y="1"/>
                    <a:pt x="1" y="1253"/>
                    <a:pt x="1" y="2794"/>
                  </a:cubicBezTo>
                  <a:lnTo>
                    <a:pt x="1" y="16272"/>
                  </a:lnTo>
                  <a:cubicBezTo>
                    <a:pt x="1" y="17811"/>
                    <a:pt x="1255" y="19065"/>
                    <a:pt x="2794" y="19065"/>
                  </a:cubicBezTo>
                  <a:lnTo>
                    <a:pt x="16274" y="19065"/>
                  </a:lnTo>
                  <a:cubicBezTo>
                    <a:pt x="17813" y="19065"/>
                    <a:pt x="19065" y="17811"/>
                    <a:pt x="19065" y="16272"/>
                  </a:cubicBezTo>
                  <a:lnTo>
                    <a:pt x="19065" y="2792"/>
                  </a:lnTo>
                  <a:cubicBezTo>
                    <a:pt x="19065" y="1253"/>
                    <a:pt x="17813" y="1"/>
                    <a:pt x="16274"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45" name="Google Shape;9645;p97"/>
            <p:cNvSpPr/>
            <p:nvPr/>
          </p:nvSpPr>
          <p:spPr>
            <a:xfrm>
              <a:off x="4492363" y="1768878"/>
              <a:ext cx="248270" cy="234704"/>
            </a:xfrm>
            <a:custGeom>
              <a:avLst/>
              <a:gdLst/>
              <a:ahLst/>
              <a:cxnLst/>
              <a:rect l="l" t="t" r="r" b="b"/>
              <a:pathLst>
                <a:path w="11896" h="11246" extrusionOk="0">
                  <a:moveTo>
                    <a:pt x="5930" y="0"/>
                  </a:moveTo>
                  <a:cubicBezTo>
                    <a:pt x="5093" y="21"/>
                    <a:pt x="3077" y="428"/>
                    <a:pt x="3077" y="3039"/>
                  </a:cubicBezTo>
                  <a:cubicBezTo>
                    <a:pt x="3077" y="3478"/>
                    <a:pt x="3094" y="3798"/>
                    <a:pt x="3107" y="4028"/>
                  </a:cubicBezTo>
                  <a:cubicBezTo>
                    <a:pt x="3142" y="4647"/>
                    <a:pt x="3077" y="5187"/>
                    <a:pt x="2410" y="5187"/>
                  </a:cubicBezTo>
                  <a:cubicBezTo>
                    <a:pt x="2173" y="5187"/>
                    <a:pt x="1840" y="5114"/>
                    <a:pt x="1608" y="5061"/>
                  </a:cubicBezTo>
                  <a:lnTo>
                    <a:pt x="1608" y="5061"/>
                  </a:lnTo>
                  <a:cubicBezTo>
                    <a:pt x="2217" y="5314"/>
                    <a:pt x="2827" y="5535"/>
                    <a:pt x="2827" y="6215"/>
                  </a:cubicBezTo>
                  <a:cubicBezTo>
                    <a:pt x="2827" y="7791"/>
                    <a:pt x="1472" y="8398"/>
                    <a:pt x="577" y="8799"/>
                  </a:cubicBezTo>
                  <a:cubicBezTo>
                    <a:pt x="400" y="8879"/>
                    <a:pt x="169" y="8981"/>
                    <a:pt x="0" y="9077"/>
                  </a:cubicBezTo>
                  <a:cubicBezTo>
                    <a:pt x="386" y="9148"/>
                    <a:pt x="526" y="9160"/>
                    <a:pt x="965" y="9263"/>
                  </a:cubicBezTo>
                  <a:cubicBezTo>
                    <a:pt x="1348" y="9355"/>
                    <a:pt x="1603" y="9620"/>
                    <a:pt x="1713" y="10103"/>
                  </a:cubicBezTo>
                  <a:cubicBezTo>
                    <a:pt x="2012" y="10046"/>
                    <a:pt x="2244" y="10007"/>
                    <a:pt x="2558" y="10007"/>
                  </a:cubicBezTo>
                  <a:cubicBezTo>
                    <a:pt x="3450" y="10007"/>
                    <a:pt x="3988" y="10373"/>
                    <a:pt x="4460" y="10697"/>
                  </a:cubicBezTo>
                  <a:cubicBezTo>
                    <a:pt x="4892" y="10991"/>
                    <a:pt x="5261" y="11244"/>
                    <a:pt x="5941" y="11246"/>
                  </a:cubicBezTo>
                  <a:cubicBezTo>
                    <a:pt x="6620" y="11244"/>
                    <a:pt x="6990" y="10991"/>
                    <a:pt x="7420" y="10697"/>
                  </a:cubicBezTo>
                  <a:cubicBezTo>
                    <a:pt x="7894" y="10373"/>
                    <a:pt x="8430" y="10007"/>
                    <a:pt x="9323" y="10007"/>
                  </a:cubicBezTo>
                  <a:cubicBezTo>
                    <a:pt x="9638" y="10007"/>
                    <a:pt x="9870" y="10044"/>
                    <a:pt x="10169" y="10103"/>
                  </a:cubicBezTo>
                  <a:cubicBezTo>
                    <a:pt x="10280" y="9616"/>
                    <a:pt x="10535" y="9355"/>
                    <a:pt x="10917" y="9263"/>
                  </a:cubicBezTo>
                  <a:cubicBezTo>
                    <a:pt x="11308" y="9171"/>
                    <a:pt x="11524" y="9140"/>
                    <a:pt x="11895" y="9075"/>
                  </a:cubicBezTo>
                  <a:cubicBezTo>
                    <a:pt x="11727" y="8988"/>
                    <a:pt x="11487" y="8880"/>
                    <a:pt x="11304" y="8799"/>
                  </a:cubicBezTo>
                  <a:cubicBezTo>
                    <a:pt x="10409" y="8398"/>
                    <a:pt x="9054" y="7791"/>
                    <a:pt x="9054" y="6215"/>
                  </a:cubicBezTo>
                  <a:cubicBezTo>
                    <a:pt x="9054" y="5541"/>
                    <a:pt x="9663" y="5312"/>
                    <a:pt x="10271" y="5061"/>
                  </a:cubicBezTo>
                  <a:lnTo>
                    <a:pt x="10271" y="5061"/>
                  </a:lnTo>
                  <a:cubicBezTo>
                    <a:pt x="9985" y="5105"/>
                    <a:pt x="9811" y="5187"/>
                    <a:pt x="9472" y="5187"/>
                  </a:cubicBezTo>
                  <a:cubicBezTo>
                    <a:pt x="8805" y="5187"/>
                    <a:pt x="8739" y="4647"/>
                    <a:pt x="8773" y="4028"/>
                  </a:cubicBezTo>
                  <a:cubicBezTo>
                    <a:pt x="8787" y="3798"/>
                    <a:pt x="8805" y="3478"/>
                    <a:pt x="8805" y="3039"/>
                  </a:cubicBezTo>
                  <a:cubicBezTo>
                    <a:pt x="8805" y="439"/>
                    <a:pt x="6795" y="25"/>
                    <a:pt x="593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646" name="Google Shape;9646;p97"/>
          <p:cNvGrpSpPr/>
          <p:nvPr/>
        </p:nvGrpSpPr>
        <p:grpSpPr>
          <a:xfrm>
            <a:off x="10568702" y="4411384"/>
            <a:ext cx="516881" cy="516881"/>
            <a:chOff x="2869999" y="1687279"/>
            <a:chExt cx="397887" cy="397887"/>
          </a:xfrm>
        </p:grpSpPr>
        <p:sp>
          <p:nvSpPr>
            <p:cNvPr id="9647" name="Google Shape;9647;p97"/>
            <p:cNvSpPr/>
            <p:nvPr/>
          </p:nvSpPr>
          <p:spPr>
            <a:xfrm>
              <a:off x="2994590" y="1833740"/>
              <a:ext cx="148657" cy="81685"/>
            </a:xfrm>
            <a:custGeom>
              <a:avLst/>
              <a:gdLst/>
              <a:ahLst/>
              <a:cxnLst/>
              <a:rect l="l" t="t" r="r" b="b"/>
              <a:pathLst>
                <a:path w="7123" h="3914" extrusionOk="0">
                  <a:moveTo>
                    <a:pt x="2491" y="0"/>
                  </a:moveTo>
                  <a:lnTo>
                    <a:pt x="1" y="3112"/>
                  </a:lnTo>
                  <a:lnTo>
                    <a:pt x="1" y="3112"/>
                  </a:lnTo>
                  <a:lnTo>
                    <a:pt x="2196" y="2015"/>
                  </a:lnTo>
                  <a:cubicBezTo>
                    <a:pt x="2275" y="1975"/>
                    <a:pt x="2360" y="1956"/>
                    <a:pt x="2445" y="1956"/>
                  </a:cubicBezTo>
                  <a:cubicBezTo>
                    <a:pt x="2590" y="1956"/>
                    <a:pt x="2733" y="2012"/>
                    <a:pt x="2840" y="2119"/>
                  </a:cubicBezTo>
                  <a:lnTo>
                    <a:pt x="4634" y="3913"/>
                  </a:lnTo>
                  <a:lnTo>
                    <a:pt x="7123" y="800"/>
                  </a:lnTo>
                  <a:lnTo>
                    <a:pt x="4929" y="1897"/>
                  </a:lnTo>
                  <a:cubicBezTo>
                    <a:pt x="4850" y="1937"/>
                    <a:pt x="4764" y="1957"/>
                    <a:pt x="4679" y="1957"/>
                  </a:cubicBezTo>
                  <a:cubicBezTo>
                    <a:pt x="4535" y="1957"/>
                    <a:pt x="4392" y="1900"/>
                    <a:pt x="4285" y="1792"/>
                  </a:cubicBezTo>
                  <a:lnTo>
                    <a:pt x="2491"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48" name="Google Shape;9648;p97"/>
            <p:cNvSpPr/>
            <p:nvPr/>
          </p:nvSpPr>
          <p:spPr>
            <a:xfrm>
              <a:off x="2869999" y="1687279"/>
              <a:ext cx="397887" cy="397887"/>
            </a:xfrm>
            <a:custGeom>
              <a:avLst/>
              <a:gdLst/>
              <a:ahLst/>
              <a:cxnLst/>
              <a:rect l="l" t="t" r="r" b="b"/>
              <a:pathLst>
                <a:path w="19065" h="19065" extrusionOk="0">
                  <a:moveTo>
                    <a:pt x="8420" y="5623"/>
                  </a:moveTo>
                  <a:cubicBezTo>
                    <a:pt x="8569" y="5623"/>
                    <a:pt x="8707" y="5682"/>
                    <a:pt x="8810" y="5787"/>
                  </a:cubicBezTo>
                  <a:lnTo>
                    <a:pt x="10759" y="7736"/>
                  </a:lnTo>
                  <a:lnTo>
                    <a:pt x="14867" y="5683"/>
                  </a:lnTo>
                  <a:cubicBezTo>
                    <a:pt x="14947" y="5643"/>
                    <a:pt x="15033" y="5624"/>
                    <a:pt x="15118" y="5624"/>
                  </a:cubicBezTo>
                  <a:cubicBezTo>
                    <a:pt x="15283" y="5624"/>
                    <a:pt x="15443" y="5695"/>
                    <a:pt x="15552" y="5829"/>
                  </a:cubicBezTo>
                  <a:cubicBezTo>
                    <a:pt x="15716" y="6035"/>
                    <a:pt x="15718" y="6325"/>
                    <a:pt x="15553" y="6530"/>
                  </a:cubicBezTo>
                  <a:lnTo>
                    <a:pt x="11085" y="12116"/>
                  </a:lnTo>
                  <a:cubicBezTo>
                    <a:pt x="10973" y="12256"/>
                    <a:pt x="10812" y="12324"/>
                    <a:pt x="10652" y="12324"/>
                  </a:cubicBezTo>
                  <a:cubicBezTo>
                    <a:pt x="10507" y="12324"/>
                    <a:pt x="10363" y="12269"/>
                    <a:pt x="10255" y="12161"/>
                  </a:cubicBezTo>
                  <a:lnTo>
                    <a:pt x="8306" y="10211"/>
                  </a:lnTo>
                  <a:lnTo>
                    <a:pt x="4196" y="12267"/>
                  </a:lnTo>
                  <a:cubicBezTo>
                    <a:pt x="4117" y="12306"/>
                    <a:pt x="4032" y="12325"/>
                    <a:pt x="3948" y="12325"/>
                  </a:cubicBezTo>
                  <a:cubicBezTo>
                    <a:pt x="3784" y="12325"/>
                    <a:pt x="3622" y="12253"/>
                    <a:pt x="3514" y="12118"/>
                  </a:cubicBezTo>
                  <a:cubicBezTo>
                    <a:pt x="3347" y="11913"/>
                    <a:pt x="3347" y="11623"/>
                    <a:pt x="3510" y="11418"/>
                  </a:cubicBezTo>
                  <a:lnTo>
                    <a:pt x="7979" y="5833"/>
                  </a:lnTo>
                  <a:cubicBezTo>
                    <a:pt x="8078" y="5709"/>
                    <a:pt x="8226" y="5633"/>
                    <a:pt x="8384" y="5624"/>
                  </a:cubicBezTo>
                  <a:cubicBezTo>
                    <a:pt x="8396" y="5623"/>
                    <a:pt x="8408" y="5623"/>
                    <a:pt x="8420" y="5623"/>
                  </a:cubicBezTo>
                  <a:close/>
                  <a:moveTo>
                    <a:pt x="9532" y="1"/>
                  </a:moveTo>
                  <a:cubicBezTo>
                    <a:pt x="4297" y="1"/>
                    <a:pt x="0" y="4046"/>
                    <a:pt x="0" y="8975"/>
                  </a:cubicBezTo>
                  <a:cubicBezTo>
                    <a:pt x="0" y="11616"/>
                    <a:pt x="1255" y="14085"/>
                    <a:pt x="3388" y="15787"/>
                  </a:cubicBezTo>
                  <a:lnTo>
                    <a:pt x="3388" y="18506"/>
                  </a:lnTo>
                  <a:cubicBezTo>
                    <a:pt x="3388" y="18699"/>
                    <a:pt x="3489" y="18879"/>
                    <a:pt x="3653" y="18980"/>
                  </a:cubicBezTo>
                  <a:cubicBezTo>
                    <a:pt x="3742" y="19036"/>
                    <a:pt x="3843" y="19064"/>
                    <a:pt x="3946" y="19064"/>
                  </a:cubicBezTo>
                  <a:cubicBezTo>
                    <a:pt x="4031" y="19064"/>
                    <a:pt x="4117" y="19045"/>
                    <a:pt x="4196" y="19005"/>
                  </a:cubicBezTo>
                  <a:lnTo>
                    <a:pt x="6970" y="17581"/>
                  </a:lnTo>
                  <a:cubicBezTo>
                    <a:pt x="7802" y="17799"/>
                    <a:pt x="8661" y="17910"/>
                    <a:pt x="9532" y="17910"/>
                  </a:cubicBezTo>
                  <a:cubicBezTo>
                    <a:pt x="14768" y="17910"/>
                    <a:pt x="19065" y="13901"/>
                    <a:pt x="19065" y="8975"/>
                  </a:cubicBezTo>
                  <a:cubicBezTo>
                    <a:pt x="19065" y="4046"/>
                    <a:pt x="14768" y="1"/>
                    <a:pt x="9532"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649" name="Google Shape;9649;p97"/>
          <p:cNvGrpSpPr/>
          <p:nvPr/>
        </p:nvGrpSpPr>
        <p:grpSpPr>
          <a:xfrm>
            <a:off x="3282179" y="5104886"/>
            <a:ext cx="515743" cy="515905"/>
            <a:chOff x="3902887" y="1687655"/>
            <a:chExt cx="397010" cy="397135"/>
          </a:xfrm>
        </p:grpSpPr>
        <p:sp>
          <p:nvSpPr>
            <p:cNvPr id="9650" name="Google Shape;9650;p97"/>
            <p:cNvSpPr/>
            <p:nvPr/>
          </p:nvSpPr>
          <p:spPr>
            <a:xfrm>
              <a:off x="4023345" y="1785845"/>
              <a:ext cx="156275" cy="200269"/>
            </a:xfrm>
            <a:custGeom>
              <a:avLst/>
              <a:gdLst/>
              <a:ahLst/>
              <a:cxnLst/>
              <a:rect l="l" t="t" r="r" b="b"/>
              <a:pathLst>
                <a:path w="7488" h="9596" extrusionOk="0">
                  <a:moveTo>
                    <a:pt x="3585" y="1"/>
                  </a:moveTo>
                  <a:cubicBezTo>
                    <a:pt x="3550" y="1"/>
                    <a:pt x="36" y="31"/>
                    <a:pt x="36" y="2561"/>
                  </a:cubicBezTo>
                  <a:cubicBezTo>
                    <a:pt x="36" y="4296"/>
                    <a:pt x="1381" y="4712"/>
                    <a:pt x="3429" y="5147"/>
                  </a:cubicBezTo>
                  <a:cubicBezTo>
                    <a:pt x="4813" y="5440"/>
                    <a:pt x="6242" y="5745"/>
                    <a:pt x="6242" y="7084"/>
                  </a:cubicBezTo>
                  <a:cubicBezTo>
                    <a:pt x="6242" y="8290"/>
                    <a:pt x="4968" y="9010"/>
                    <a:pt x="3737" y="9010"/>
                  </a:cubicBezTo>
                  <a:cubicBezTo>
                    <a:pt x="2265" y="9010"/>
                    <a:pt x="1591" y="8227"/>
                    <a:pt x="1100" y="7655"/>
                  </a:cubicBezTo>
                  <a:cubicBezTo>
                    <a:pt x="793" y="7298"/>
                    <a:pt x="640" y="7140"/>
                    <a:pt x="463" y="7140"/>
                  </a:cubicBezTo>
                  <a:cubicBezTo>
                    <a:pt x="330" y="7140"/>
                    <a:pt x="1" y="7243"/>
                    <a:pt x="1" y="7485"/>
                  </a:cubicBezTo>
                  <a:cubicBezTo>
                    <a:pt x="1" y="8301"/>
                    <a:pt x="1016" y="9596"/>
                    <a:pt x="3744" y="9596"/>
                  </a:cubicBezTo>
                  <a:cubicBezTo>
                    <a:pt x="5165" y="9594"/>
                    <a:pt x="6203" y="9265"/>
                    <a:pt x="6831" y="8616"/>
                  </a:cubicBezTo>
                  <a:cubicBezTo>
                    <a:pt x="7479" y="7947"/>
                    <a:pt x="7487" y="7116"/>
                    <a:pt x="7482" y="6957"/>
                  </a:cubicBezTo>
                  <a:cubicBezTo>
                    <a:pt x="7482" y="5087"/>
                    <a:pt x="6088" y="4674"/>
                    <a:pt x="3964" y="4255"/>
                  </a:cubicBezTo>
                  <a:cubicBezTo>
                    <a:pt x="2598" y="3986"/>
                    <a:pt x="1186" y="3709"/>
                    <a:pt x="1186" y="2410"/>
                  </a:cubicBezTo>
                  <a:cubicBezTo>
                    <a:pt x="1186" y="1420"/>
                    <a:pt x="2170" y="675"/>
                    <a:pt x="3475" y="675"/>
                  </a:cubicBezTo>
                  <a:cubicBezTo>
                    <a:pt x="4868" y="675"/>
                    <a:pt x="5485" y="1305"/>
                    <a:pt x="5938" y="1766"/>
                  </a:cubicBezTo>
                  <a:cubicBezTo>
                    <a:pt x="6247" y="2081"/>
                    <a:pt x="6375" y="2191"/>
                    <a:pt x="6598" y="2191"/>
                  </a:cubicBezTo>
                  <a:cubicBezTo>
                    <a:pt x="6794" y="2191"/>
                    <a:pt x="7082" y="2072"/>
                    <a:pt x="7082" y="1818"/>
                  </a:cubicBezTo>
                  <a:cubicBezTo>
                    <a:pt x="7082" y="1381"/>
                    <a:pt x="5803" y="1"/>
                    <a:pt x="358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51" name="Google Shape;9651;p97"/>
            <p:cNvSpPr/>
            <p:nvPr/>
          </p:nvSpPr>
          <p:spPr>
            <a:xfrm>
              <a:off x="3902887" y="1687655"/>
              <a:ext cx="397010" cy="397135"/>
            </a:xfrm>
            <a:custGeom>
              <a:avLst/>
              <a:gdLst/>
              <a:ahLst/>
              <a:cxnLst/>
              <a:rect l="l" t="t" r="r" b="b"/>
              <a:pathLst>
                <a:path w="19023" h="19029" extrusionOk="0">
                  <a:moveTo>
                    <a:pt x="9357" y="3591"/>
                  </a:moveTo>
                  <a:cubicBezTo>
                    <a:pt x="11911" y="3591"/>
                    <a:pt x="13969" y="5196"/>
                    <a:pt x="13969" y="6523"/>
                  </a:cubicBezTo>
                  <a:cubicBezTo>
                    <a:pt x="13969" y="7455"/>
                    <a:pt x="13157" y="8010"/>
                    <a:pt x="12370" y="8010"/>
                  </a:cubicBezTo>
                  <a:cubicBezTo>
                    <a:pt x="11658" y="8010"/>
                    <a:pt x="11246" y="7589"/>
                    <a:pt x="10914" y="7251"/>
                  </a:cubicBezTo>
                  <a:cubicBezTo>
                    <a:pt x="10514" y="6845"/>
                    <a:pt x="10171" y="6494"/>
                    <a:pt x="9247" y="6494"/>
                  </a:cubicBezTo>
                  <a:cubicBezTo>
                    <a:pt x="8481" y="6494"/>
                    <a:pt x="8073" y="6855"/>
                    <a:pt x="8073" y="7115"/>
                  </a:cubicBezTo>
                  <a:cubicBezTo>
                    <a:pt x="8073" y="7497"/>
                    <a:pt x="9028" y="7685"/>
                    <a:pt x="9950" y="7867"/>
                  </a:cubicBezTo>
                  <a:cubicBezTo>
                    <a:pt x="11710" y="8214"/>
                    <a:pt x="14369" y="8739"/>
                    <a:pt x="14369" y="11635"/>
                  </a:cubicBezTo>
                  <a:cubicBezTo>
                    <a:pt x="14379" y="11960"/>
                    <a:pt x="14340" y="13128"/>
                    <a:pt x="13404" y="14096"/>
                  </a:cubicBezTo>
                  <a:cubicBezTo>
                    <a:pt x="12561" y="14970"/>
                    <a:pt x="11252" y="15414"/>
                    <a:pt x="9518" y="15415"/>
                  </a:cubicBezTo>
                  <a:lnTo>
                    <a:pt x="9516" y="15415"/>
                  </a:lnTo>
                  <a:cubicBezTo>
                    <a:pt x="5952" y="15415"/>
                    <a:pt x="4658" y="13487"/>
                    <a:pt x="4658" y="12190"/>
                  </a:cubicBezTo>
                  <a:cubicBezTo>
                    <a:pt x="4658" y="11290"/>
                    <a:pt x="5476" y="10731"/>
                    <a:pt x="6235" y="10731"/>
                  </a:cubicBezTo>
                  <a:cubicBezTo>
                    <a:pt x="6942" y="10731"/>
                    <a:pt x="7354" y="11210"/>
                    <a:pt x="7717" y="11633"/>
                  </a:cubicBezTo>
                  <a:cubicBezTo>
                    <a:pt x="8145" y="12132"/>
                    <a:pt x="8549" y="12601"/>
                    <a:pt x="9509" y="12601"/>
                  </a:cubicBezTo>
                  <a:cubicBezTo>
                    <a:pt x="10165" y="12601"/>
                    <a:pt x="10898" y="12254"/>
                    <a:pt x="10898" y="11789"/>
                  </a:cubicBezTo>
                  <a:cubicBezTo>
                    <a:pt x="10898" y="11384"/>
                    <a:pt x="10135" y="11191"/>
                    <a:pt x="8970" y="10943"/>
                  </a:cubicBezTo>
                  <a:cubicBezTo>
                    <a:pt x="7165" y="10559"/>
                    <a:pt x="4694" y="10032"/>
                    <a:pt x="4694" y="7266"/>
                  </a:cubicBezTo>
                  <a:cubicBezTo>
                    <a:pt x="4694" y="4359"/>
                    <a:pt x="7744" y="3591"/>
                    <a:pt x="9357" y="3591"/>
                  </a:cubicBezTo>
                  <a:close/>
                  <a:moveTo>
                    <a:pt x="5202" y="0"/>
                  </a:moveTo>
                  <a:cubicBezTo>
                    <a:pt x="2338" y="0"/>
                    <a:pt x="6" y="2303"/>
                    <a:pt x="1" y="5148"/>
                  </a:cubicBezTo>
                  <a:lnTo>
                    <a:pt x="1" y="5159"/>
                  </a:lnTo>
                  <a:cubicBezTo>
                    <a:pt x="2" y="6225"/>
                    <a:pt x="261" y="6830"/>
                    <a:pt x="469" y="7319"/>
                  </a:cubicBezTo>
                  <a:cubicBezTo>
                    <a:pt x="609" y="7646"/>
                    <a:pt x="712" y="7885"/>
                    <a:pt x="712" y="8212"/>
                  </a:cubicBezTo>
                  <a:cubicBezTo>
                    <a:pt x="712" y="8219"/>
                    <a:pt x="632" y="9035"/>
                    <a:pt x="632" y="9553"/>
                  </a:cubicBezTo>
                  <a:cubicBezTo>
                    <a:pt x="632" y="12302"/>
                    <a:pt x="2927" y="18423"/>
                    <a:pt x="9541" y="18423"/>
                  </a:cubicBezTo>
                  <a:cubicBezTo>
                    <a:pt x="10171" y="18423"/>
                    <a:pt x="10931" y="18343"/>
                    <a:pt x="10931" y="18343"/>
                  </a:cubicBezTo>
                  <a:cubicBezTo>
                    <a:pt x="11190" y="18343"/>
                    <a:pt x="11441" y="18446"/>
                    <a:pt x="11759" y="18577"/>
                  </a:cubicBezTo>
                  <a:cubicBezTo>
                    <a:pt x="12509" y="18886"/>
                    <a:pt x="13241" y="19028"/>
                    <a:pt x="13937" y="19028"/>
                  </a:cubicBezTo>
                  <a:cubicBezTo>
                    <a:pt x="15330" y="19028"/>
                    <a:pt x="16576" y="18458"/>
                    <a:pt x="17517" y="17520"/>
                  </a:cubicBezTo>
                  <a:cubicBezTo>
                    <a:pt x="18489" y="16555"/>
                    <a:pt x="19023" y="15260"/>
                    <a:pt x="19023" y="13878"/>
                  </a:cubicBezTo>
                  <a:cubicBezTo>
                    <a:pt x="19023" y="12804"/>
                    <a:pt x="18763" y="12198"/>
                    <a:pt x="18554" y="11708"/>
                  </a:cubicBezTo>
                  <a:cubicBezTo>
                    <a:pt x="18414" y="11380"/>
                    <a:pt x="18312" y="11141"/>
                    <a:pt x="18312" y="10814"/>
                  </a:cubicBezTo>
                  <a:cubicBezTo>
                    <a:pt x="18312" y="10804"/>
                    <a:pt x="18391" y="9993"/>
                    <a:pt x="18391" y="9473"/>
                  </a:cubicBezTo>
                  <a:cubicBezTo>
                    <a:pt x="18391" y="6724"/>
                    <a:pt x="16095" y="603"/>
                    <a:pt x="9483" y="603"/>
                  </a:cubicBezTo>
                  <a:cubicBezTo>
                    <a:pt x="8853" y="603"/>
                    <a:pt x="8092" y="683"/>
                    <a:pt x="8092" y="683"/>
                  </a:cubicBezTo>
                  <a:cubicBezTo>
                    <a:pt x="7832" y="683"/>
                    <a:pt x="7583" y="580"/>
                    <a:pt x="7264" y="450"/>
                  </a:cubicBezTo>
                  <a:cubicBezTo>
                    <a:pt x="6767" y="244"/>
                    <a:pt x="6150" y="0"/>
                    <a:pt x="5202"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652" name="Google Shape;9652;p97"/>
          <p:cNvGrpSpPr/>
          <p:nvPr/>
        </p:nvGrpSpPr>
        <p:grpSpPr>
          <a:xfrm>
            <a:off x="4665775" y="5104459"/>
            <a:ext cx="516908" cy="516908"/>
            <a:chOff x="4933458" y="1687279"/>
            <a:chExt cx="397907" cy="397907"/>
          </a:xfrm>
        </p:grpSpPr>
        <p:sp>
          <p:nvSpPr>
            <p:cNvPr id="9653" name="Google Shape;9653;p97"/>
            <p:cNvSpPr/>
            <p:nvPr/>
          </p:nvSpPr>
          <p:spPr>
            <a:xfrm>
              <a:off x="5071801" y="1766541"/>
              <a:ext cx="125867" cy="241215"/>
            </a:xfrm>
            <a:custGeom>
              <a:avLst/>
              <a:gdLst/>
              <a:ahLst/>
              <a:cxnLst/>
              <a:rect l="l" t="t" r="r" b="b"/>
              <a:pathLst>
                <a:path w="6031" h="11558" extrusionOk="0">
                  <a:moveTo>
                    <a:pt x="2415" y="1"/>
                  </a:moveTo>
                  <a:cubicBezTo>
                    <a:pt x="2233" y="993"/>
                    <a:pt x="1808" y="2415"/>
                    <a:pt x="0" y="2785"/>
                  </a:cubicBezTo>
                  <a:lnTo>
                    <a:pt x="0" y="4244"/>
                  </a:lnTo>
                  <a:lnTo>
                    <a:pt x="1228" y="4244"/>
                  </a:lnTo>
                  <a:cubicBezTo>
                    <a:pt x="1537" y="4244"/>
                    <a:pt x="1787" y="4496"/>
                    <a:pt x="1787" y="4803"/>
                  </a:cubicBezTo>
                  <a:lnTo>
                    <a:pt x="1787" y="9077"/>
                  </a:lnTo>
                  <a:cubicBezTo>
                    <a:pt x="1787" y="10222"/>
                    <a:pt x="2553" y="11558"/>
                    <a:pt x="4714" y="11558"/>
                  </a:cubicBezTo>
                  <a:cubicBezTo>
                    <a:pt x="5212" y="11558"/>
                    <a:pt x="5689" y="11535"/>
                    <a:pt x="6031" y="11512"/>
                  </a:cubicBezTo>
                  <a:lnTo>
                    <a:pt x="6031" y="9905"/>
                  </a:lnTo>
                  <a:lnTo>
                    <a:pt x="4891" y="9905"/>
                  </a:lnTo>
                  <a:cubicBezTo>
                    <a:pt x="3535" y="9905"/>
                    <a:pt x="3351" y="9125"/>
                    <a:pt x="3351" y="8363"/>
                  </a:cubicBezTo>
                  <a:lnTo>
                    <a:pt x="3351" y="4803"/>
                  </a:lnTo>
                  <a:cubicBezTo>
                    <a:pt x="3351" y="4496"/>
                    <a:pt x="3600" y="4244"/>
                    <a:pt x="3910" y="4244"/>
                  </a:cubicBezTo>
                  <a:lnTo>
                    <a:pt x="6031" y="4244"/>
                  </a:lnTo>
                  <a:lnTo>
                    <a:pt x="6031" y="2681"/>
                  </a:lnTo>
                  <a:lnTo>
                    <a:pt x="3910" y="2681"/>
                  </a:lnTo>
                  <a:cubicBezTo>
                    <a:pt x="3600" y="2681"/>
                    <a:pt x="3351" y="2431"/>
                    <a:pt x="3351" y="2122"/>
                  </a:cubicBezTo>
                  <a:lnTo>
                    <a:pt x="3351"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54" name="Google Shape;9654;p97"/>
            <p:cNvSpPr/>
            <p:nvPr/>
          </p:nvSpPr>
          <p:spPr>
            <a:xfrm>
              <a:off x="4933458" y="1687279"/>
              <a:ext cx="397907" cy="397907"/>
            </a:xfrm>
            <a:custGeom>
              <a:avLst/>
              <a:gdLst/>
              <a:ahLst/>
              <a:cxnLst/>
              <a:rect l="l" t="t" r="r" b="b"/>
              <a:pathLst>
                <a:path w="19066" h="19066" extrusionOk="0">
                  <a:moveTo>
                    <a:pt x="10539" y="2681"/>
                  </a:moveTo>
                  <a:cubicBezTo>
                    <a:pt x="10846" y="2681"/>
                    <a:pt x="11059" y="2932"/>
                    <a:pt x="11059" y="3240"/>
                  </a:cubicBezTo>
                  <a:lnTo>
                    <a:pt x="11059" y="5362"/>
                  </a:lnTo>
                  <a:lnTo>
                    <a:pt x="13219" y="5362"/>
                  </a:lnTo>
                  <a:cubicBezTo>
                    <a:pt x="13528" y="5362"/>
                    <a:pt x="13778" y="5612"/>
                    <a:pt x="13778" y="5921"/>
                  </a:cubicBezTo>
                  <a:lnTo>
                    <a:pt x="13778" y="8601"/>
                  </a:lnTo>
                  <a:cubicBezTo>
                    <a:pt x="13778" y="8911"/>
                    <a:pt x="13528" y="9160"/>
                    <a:pt x="13219" y="9160"/>
                  </a:cubicBezTo>
                  <a:lnTo>
                    <a:pt x="11096" y="9160"/>
                  </a:lnTo>
                  <a:lnTo>
                    <a:pt x="11096" y="12161"/>
                  </a:lnTo>
                  <a:cubicBezTo>
                    <a:pt x="11096" y="12440"/>
                    <a:pt x="11121" y="12520"/>
                    <a:pt x="11133" y="12541"/>
                  </a:cubicBezTo>
                  <a:cubicBezTo>
                    <a:pt x="11140" y="12541"/>
                    <a:pt x="11234" y="12585"/>
                    <a:pt x="11520" y="12585"/>
                  </a:cubicBezTo>
                  <a:lnTo>
                    <a:pt x="13219" y="12585"/>
                  </a:lnTo>
                  <a:cubicBezTo>
                    <a:pt x="13528" y="12585"/>
                    <a:pt x="13741" y="12836"/>
                    <a:pt x="13741" y="13144"/>
                  </a:cubicBezTo>
                  <a:lnTo>
                    <a:pt x="13741" y="15826"/>
                  </a:lnTo>
                  <a:cubicBezTo>
                    <a:pt x="13741" y="16113"/>
                    <a:pt x="13560" y="16351"/>
                    <a:pt x="13273" y="16382"/>
                  </a:cubicBezTo>
                  <a:cubicBezTo>
                    <a:pt x="13236" y="16385"/>
                    <a:pt x="12341" y="16474"/>
                    <a:pt x="11342" y="16474"/>
                  </a:cubicBezTo>
                  <a:cubicBezTo>
                    <a:pt x="8564" y="16474"/>
                    <a:pt x="7298" y="14609"/>
                    <a:pt x="7298" y="12877"/>
                  </a:cubicBezTo>
                  <a:lnTo>
                    <a:pt x="7298" y="9160"/>
                  </a:lnTo>
                  <a:lnTo>
                    <a:pt x="6070" y="9160"/>
                  </a:lnTo>
                  <a:cubicBezTo>
                    <a:pt x="5760" y="9160"/>
                    <a:pt x="5511" y="8911"/>
                    <a:pt x="5511" y="8601"/>
                  </a:cubicBezTo>
                  <a:lnTo>
                    <a:pt x="5511" y="6100"/>
                  </a:lnTo>
                  <a:cubicBezTo>
                    <a:pt x="5511" y="5808"/>
                    <a:pt x="5734" y="5568"/>
                    <a:pt x="6024" y="5543"/>
                  </a:cubicBezTo>
                  <a:cubicBezTo>
                    <a:pt x="7535" y="5417"/>
                    <a:pt x="7797" y="4524"/>
                    <a:pt x="8000" y="3275"/>
                  </a:cubicBezTo>
                  <a:lnTo>
                    <a:pt x="8021" y="3148"/>
                  </a:lnTo>
                  <a:cubicBezTo>
                    <a:pt x="8066" y="2879"/>
                    <a:pt x="8299" y="2681"/>
                    <a:pt x="8571" y="2681"/>
                  </a:cubicBezTo>
                  <a:close/>
                  <a:moveTo>
                    <a:pt x="2794" y="1"/>
                  </a:moveTo>
                  <a:cubicBezTo>
                    <a:pt x="1253" y="1"/>
                    <a:pt x="1" y="1253"/>
                    <a:pt x="1" y="2794"/>
                  </a:cubicBezTo>
                  <a:lnTo>
                    <a:pt x="1" y="16272"/>
                  </a:lnTo>
                  <a:cubicBezTo>
                    <a:pt x="1" y="17811"/>
                    <a:pt x="1253" y="19065"/>
                    <a:pt x="2794" y="19065"/>
                  </a:cubicBezTo>
                  <a:lnTo>
                    <a:pt x="16272" y="19065"/>
                  </a:lnTo>
                  <a:cubicBezTo>
                    <a:pt x="17813" y="19065"/>
                    <a:pt x="19065" y="17811"/>
                    <a:pt x="19065" y="16272"/>
                  </a:cubicBezTo>
                  <a:lnTo>
                    <a:pt x="19065" y="2792"/>
                  </a:lnTo>
                  <a:cubicBezTo>
                    <a:pt x="19065" y="1253"/>
                    <a:pt x="17813" y="1"/>
                    <a:pt x="16272"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655" name="Google Shape;9655;p97"/>
          <p:cNvGrpSpPr/>
          <p:nvPr/>
        </p:nvGrpSpPr>
        <p:grpSpPr>
          <a:xfrm>
            <a:off x="7031449" y="4411701"/>
            <a:ext cx="516908" cy="516881"/>
            <a:chOff x="266768" y="1721375"/>
            <a:chExt cx="397907" cy="397887"/>
          </a:xfrm>
        </p:grpSpPr>
        <p:sp>
          <p:nvSpPr>
            <p:cNvPr id="9656" name="Google Shape;9656;p97"/>
            <p:cNvSpPr/>
            <p:nvPr/>
          </p:nvSpPr>
          <p:spPr>
            <a:xfrm>
              <a:off x="454843" y="1791037"/>
              <a:ext cx="136218" cy="328222"/>
            </a:xfrm>
            <a:custGeom>
              <a:avLst/>
              <a:gdLst/>
              <a:ahLst/>
              <a:cxnLst/>
              <a:rect l="l" t="t" r="r" b="b"/>
              <a:pathLst>
                <a:path w="6527" h="15727" extrusionOk="0">
                  <a:moveTo>
                    <a:pt x="4957" y="1"/>
                  </a:moveTo>
                  <a:cubicBezTo>
                    <a:pt x="4645" y="1"/>
                    <a:pt x="4336" y="24"/>
                    <a:pt x="4028" y="69"/>
                  </a:cubicBezTo>
                  <a:cubicBezTo>
                    <a:pt x="2588" y="280"/>
                    <a:pt x="1700" y="890"/>
                    <a:pt x="1675" y="2250"/>
                  </a:cubicBezTo>
                  <a:lnTo>
                    <a:pt x="1675" y="5040"/>
                  </a:lnTo>
                  <a:cubicBezTo>
                    <a:pt x="1675" y="5348"/>
                    <a:pt x="1426" y="5599"/>
                    <a:pt x="1118" y="5599"/>
                  </a:cubicBezTo>
                  <a:lnTo>
                    <a:pt x="0" y="5599"/>
                  </a:lnTo>
                  <a:lnTo>
                    <a:pt x="0" y="6715"/>
                  </a:lnTo>
                  <a:lnTo>
                    <a:pt x="1118" y="6715"/>
                  </a:lnTo>
                  <a:cubicBezTo>
                    <a:pt x="1426" y="6715"/>
                    <a:pt x="1675" y="6965"/>
                    <a:pt x="1675" y="7274"/>
                  </a:cubicBezTo>
                  <a:lnTo>
                    <a:pt x="1675" y="15727"/>
                  </a:lnTo>
                  <a:lnTo>
                    <a:pt x="3352" y="15727"/>
                  </a:lnTo>
                  <a:lnTo>
                    <a:pt x="3352" y="7274"/>
                  </a:lnTo>
                  <a:cubicBezTo>
                    <a:pt x="3352" y="6965"/>
                    <a:pt x="3602" y="6715"/>
                    <a:pt x="3910" y="6715"/>
                  </a:cubicBezTo>
                  <a:lnTo>
                    <a:pt x="5709" y="6715"/>
                  </a:lnTo>
                  <a:lnTo>
                    <a:pt x="5987" y="5599"/>
                  </a:lnTo>
                  <a:lnTo>
                    <a:pt x="3910" y="5599"/>
                  </a:lnTo>
                  <a:cubicBezTo>
                    <a:pt x="3602" y="5599"/>
                    <a:pt x="3352" y="5348"/>
                    <a:pt x="3352" y="5040"/>
                  </a:cubicBezTo>
                  <a:lnTo>
                    <a:pt x="3352" y="3253"/>
                  </a:lnTo>
                  <a:cubicBezTo>
                    <a:pt x="3352" y="2316"/>
                    <a:pt x="3942" y="1677"/>
                    <a:pt x="4968" y="1504"/>
                  </a:cubicBezTo>
                  <a:cubicBezTo>
                    <a:pt x="5157" y="1473"/>
                    <a:pt x="5339" y="1460"/>
                    <a:pt x="5511" y="1460"/>
                  </a:cubicBezTo>
                  <a:cubicBezTo>
                    <a:pt x="5810" y="1460"/>
                    <a:pt x="6082" y="1498"/>
                    <a:pt x="6324" y="1546"/>
                  </a:cubicBezTo>
                  <a:lnTo>
                    <a:pt x="6526" y="182"/>
                  </a:lnTo>
                  <a:cubicBezTo>
                    <a:pt x="5988" y="62"/>
                    <a:pt x="5468" y="1"/>
                    <a:pt x="495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57" name="Google Shape;9657;p97"/>
            <p:cNvSpPr/>
            <p:nvPr/>
          </p:nvSpPr>
          <p:spPr>
            <a:xfrm>
              <a:off x="266768" y="1721375"/>
              <a:ext cx="397907" cy="397887"/>
            </a:xfrm>
            <a:custGeom>
              <a:avLst/>
              <a:gdLst/>
              <a:ahLst/>
              <a:cxnLst/>
              <a:rect l="l" t="t" r="r" b="b"/>
              <a:pathLst>
                <a:path w="19066" h="19065" extrusionOk="0">
                  <a:moveTo>
                    <a:pt x="2794" y="0"/>
                  </a:moveTo>
                  <a:cubicBezTo>
                    <a:pt x="1255" y="0"/>
                    <a:pt x="1" y="1253"/>
                    <a:pt x="1" y="2793"/>
                  </a:cubicBezTo>
                  <a:lnTo>
                    <a:pt x="1" y="16271"/>
                  </a:lnTo>
                  <a:cubicBezTo>
                    <a:pt x="1" y="17812"/>
                    <a:pt x="1255" y="19065"/>
                    <a:pt x="2794" y="19065"/>
                  </a:cubicBezTo>
                  <a:lnTo>
                    <a:pt x="9571" y="19065"/>
                  </a:lnTo>
                  <a:lnTo>
                    <a:pt x="9571" y="11171"/>
                  </a:lnTo>
                  <a:lnTo>
                    <a:pt x="8453" y="11171"/>
                  </a:lnTo>
                  <a:cubicBezTo>
                    <a:pt x="8145" y="11171"/>
                    <a:pt x="7896" y="10920"/>
                    <a:pt x="7896" y="10612"/>
                  </a:cubicBezTo>
                  <a:lnTo>
                    <a:pt x="7896" y="8378"/>
                  </a:lnTo>
                  <a:cubicBezTo>
                    <a:pt x="7896" y="8070"/>
                    <a:pt x="8145" y="7819"/>
                    <a:pt x="8453" y="7819"/>
                  </a:cubicBezTo>
                  <a:lnTo>
                    <a:pt x="9571" y="7819"/>
                  </a:lnTo>
                  <a:lnTo>
                    <a:pt x="9571" y="5836"/>
                  </a:lnTo>
                  <a:cubicBezTo>
                    <a:pt x="9571" y="3710"/>
                    <a:pt x="10741" y="2615"/>
                    <a:pt x="12878" y="2302"/>
                  </a:cubicBezTo>
                  <a:cubicBezTo>
                    <a:pt x="13231" y="2249"/>
                    <a:pt x="13591" y="2223"/>
                    <a:pt x="13956" y="2223"/>
                  </a:cubicBezTo>
                  <a:cubicBezTo>
                    <a:pt x="14725" y="2223"/>
                    <a:pt x="15517" y="2339"/>
                    <a:pt x="16318" y="2567"/>
                  </a:cubicBezTo>
                  <a:cubicBezTo>
                    <a:pt x="16589" y="2643"/>
                    <a:pt x="16759" y="2908"/>
                    <a:pt x="16718" y="3186"/>
                  </a:cubicBezTo>
                  <a:lnTo>
                    <a:pt x="16352" y="5650"/>
                  </a:lnTo>
                  <a:cubicBezTo>
                    <a:pt x="16329" y="5806"/>
                    <a:pt x="16240" y="5944"/>
                    <a:pt x="16111" y="6031"/>
                  </a:cubicBezTo>
                  <a:cubicBezTo>
                    <a:pt x="16006" y="6102"/>
                    <a:pt x="15912" y="6127"/>
                    <a:pt x="15818" y="6127"/>
                  </a:cubicBezTo>
                  <a:cubicBezTo>
                    <a:pt x="15717" y="6127"/>
                    <a:pt x="15614" y="6098"/>
                    <a:pt x="15494" y="6068"/>
                  </a:cubicBezTo>
                  <a:cubicBezTo>
                    <a:pt x="15202" y="5995"/>
                    <a:pt x="14879" y="5914"/>
                    <a:pt x="14527" y="5914"/>
                  </a:cubicBezTo>
                  <a:cubicBezTo>
                    <a:pt x="14409" y="5914"/>
                    <a:pt x="14289" y="5923"/>
                    <a:pt x="14165" y="5944"/>
                  </a:cubicBezTo>
                  <a:cubicBezTo>
                    <a:pt x="13534" y="6050"/>
                    <a:pt x="13481" y="6333"/>
                    <a:pt x="13481" y="6590"/>
                  </a:cubicBezTo>
                  <a:lnTo>
                    <a:pt x="13481" y="7819"/>
                  </a:lnTo>
                  <a:lnTo>
                    <a:pt x="15715" y="7819"/>
                  </a:lnTo>
                  <a:cubicBezTo>
                    <a:pt x="15887" y="7819"/>
                    <a:pt x="16048" y="7899"/>
                    <a:pt x="16154" y="8035"/>
                  </a:cubicBezTo>
                  <a:cubicBezTo>
                    <a:pt x="16260" y="8169"/>
                    <a:pt x="16297" y="8346"/>
                    <a:pt x="16256" y="8513"/>
                  </a:cubicBezTo>
                  <a:lnTo>
                    <a:pt x="15697" y="10747"/>
                  </a:lnTo>
                  <a:cubicBezTo>
                    <a:pt x="15635" y="10996"/>
                    <a:pt x="15412" y="11170"/>
                    <a:pt x="15156" y="11170"/>
                  </a:cubicBezTo>
                  <a:lnTo>
                    <a:pt x="13481" y="11170"/>
                  </a:lnTo>
                  <a:lnTo>
                    <a:pt x="13481" y="19065"/>
                  </a:lnTo>
                  <a:lnTo>
                    <a:pt x="16272" y="19065"/>
                  </a:lnTo>
                  <a:cubicBezTo>
                    <a:pt x="17813" y="19065"/>
                    <a:pt x="19066" y="17810"/>
                    <a:pt x="19066" y="16271"/>
                  </a:cubicBezTo>
                  <a:lnTo>
                    <a:pt x="19066" y="2793"/>
                  </a:lnTo>
                  <a:cubicBezTo>
                    <a:pt x="19066" y="1253"/>
                    <a:pt x="17813" y="0"/>
                    <a:pt x="16274"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658" name="Google Shape;9658;p97"/>
          <p:cNvGrpSpPr/>
          <p:nvPr/>
        </p:nvGrpSpPr>
        <p:grpSpPr>
          <a:xfrm>
            <a:off x="9860785" y="4411899"/>
            <a:ext cx="516719" cy="515851"/>
            <a:chOff x="2408992" y="1722875"/>
            <a:chExt cx="397761" cy="397093"/>
          </a:xfrm>
        </p:grpSpPr>
        <p:sp>
          <p:nvSpPr>
            <p:cNvPr id="9659" name="Google Shape;9659;p97"/>
            <p:cNvSpPr/>
            <p:nvPr/>
          </p:nvSpPr>
          <p:spPr>
            <a:xfrm>
              <a:off x="2492135" y="1827639"/>
              <a:ext cx="213667" cy="185326"/>
            </a:xfrm>
            <a:custGeom>
              <a:avLst/>
              <a:gdLst/>
              <a:ahLst/>
              <a:cxnLst/>
              <a:rect l="l" t="t" r="r" b="b"/>
              <a:pathLst>
                <a:path w="10238" h="8880" extrusionOk="0">
                  <a:moveTo>
                    <a:pt x="2548" y="1"/>
                  </a:moveTo>
                  <a:cubicBezTo>
                    <a:pt x="2277" y="1"/>
                    <a:pt x="2002" y="169"/>
                    <a:pt x="1743" y="427"/>
                  </a:cubicBezTo>
                  <a:cubicBezTo>
                    <a:pt x="1" y="2171"/>
                    <a:pt x="2739" y="5655"/>
                    <a:pt x="3567" y="6491"/>
                  </a:cubicBezTo>
                  <a:cubicBezTo>
                    <a:pt x="4206" y="7123"/>
                    <a:pt x="6403" y="8880"/>
                    <a:pt x="8179" y="8880"/>
                  </a:cubicBezTo>
                  <a:cubicBezTo>
                    <a:pt x="8718" y="8880"/>
                    <a:pt x="9219" y="8718"/>
                    <a:pt x="9626" y="8312"/>
                  </a:cubicBezTo>
                  <a:cubicBezTo>
                    <a:pt x="10054" y="7884"/>
                    <a:pt x="10238" y="7401"/>
                    <a:pt x="9812" y="6981"/>
                  </a:cubicBezTo>
                  <a:cubicBezTo>
                    <a:pt x="9168" y="6339"/>
                    <a:pt x="8797" y="6140"/>
                    <a:pt x="8555" y="6140"/>
                  </a:cubicBezTo>
                  <a:cubicBezTo>
                    <a:pt x="8422" y="6140"/>
                    <a:pt x="8327" y="6200"/>
                    <a:pt x="8248" y="6279"/>
                  </a:cubicBezTo>
                  <a:cubicBezTo>
                    <a:pt x="8064" y="6461"/>
                    <a:pt x="7636" y="7077"/>
                    <a:pt x="7461" y="7252"/>
                  </a:cubicBezTo>
                  <a:cubicBezTo>
                    <a:pt x="7260" y="7452"/>
                    <a:pt x="7021" y="7534"/>
                    <a:pt x="6762" y="7534"/>
                  </a:cubicBezTo>
                  <a:cubicBezTo>
                    <a:pt x="5839" y="7534"/>
                    <a:pt x="4665" y="6485"/>
                    <a:pt x="4117" y="5939"/>
                  </a:cubicBezTo>
                  <a:lnTo>
                    <a:pt x="4115" y="5938"/>
                  </a:lnTo>
                  <a:cubicBezTo>
                    <a:pt x="3417" y="5235"/>
                    <a:pt x="1890" y="3505"/>
                    <a:pt x="2803" y="2592"/>
                  </a:cubicBezTo>
                  <a:cubicBezTo>
                    <a:pt x="2879" y="2516"/>
                    <a:pt x="3056" y="2378"/>
                    <a:pt x="3254" y="2228"/>
                  </a:cubicBezTo>
                  <a:cubicBezTo>
                    <a:pt x="3445" y="2083"/>
                    <a:pt x="3661" y="1922"/>
                    <a:pt x="3776" y="1807"/>
                  </a:cubicBezTo>
                  <a:cubicBezTo>
                    <a:pt x="3999" y="1584"/>
                    <a:pt x="4069" y="1241"/>
                    <a:pt x="3080" y="250"/>
                  </a:cubicBezTo>
                  <a:cubicBezTo>
                    <a:pt x="2909" y="76"/>
                    <a:pt x="2730" y="1"/>
                    <a:pt x="2548"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60" name="Google Shape;9660;p97"/>
            <p:cNvSpPr/>
            <p:nvPr/>
          </p:nvSpPr>
          <p:spPr>
            <a:xfrm>
              <a:off x="2408992" y="1722875"/>
              <a:ext cx="397761" cy="397093"/>
            </a:xfrm>
            <a:custGeom>
              <a:avLst/>
              <a:gdLst/>
              <a:ahLst/>
              <a:cxnLst/>
              <a:rect l="l" t="t" r="r" b="b"/>
              <a:pathLst>
                <a:path w="19059" h="19027" extrusionOk="0">
                  <a:moveTo>
                    <a:pt x="6538" y="3907"/>
                  </a:moveTo>
                  <a:cubicBezTo>
                    <a:pt x="7030" y="3907"/>
                    <a:pt x="7490" y="4114"/>
                    <a:pt x="7853" y="4483"/>
                  </a:cubicBezTo>
                  <a:cubicBezTo>
                    <a:pt x="8326" y="4955"/>
                    <a:pt x="9768" y="6397"/>
                    <a:pt x="8549" y="7616"/>
                  </a:cubicBezTo>
                  <a:cubicBezTo>
                    <a:pt x="8407" y="7756"/>
                    <a:pt x="8145" y="7957"/>
                    <a:pt x="7912" y="8136"/>
                  </a:cubicBezTo>
                  <a:cubicBezTo>
                    <a:pt x="7767" y="8246"/>
                    <a:pt x="7634" y="8343"/>
                    <a:pt x="7576" y="8400"/>
                  </a:cubicBezTo>
                  <a:cubicBezTo>
                    <a:pt x="7599" y="8585"/>
                    <a:pt x="8227" y="9504"/>
                    <a:pt x="8888" y="10169"/>
                  </a:cubicBezTo>
                  <a:cubicBezTo>
                    <a:pt x="9546" y="10823"/>
                    <a:pt x="10450" y="11437"/>
                    <a:pt x="10732" y="11437"/>
                  </a:cubicBezTo>
                  <a:cubicBezTo>
                    <a:pt x="10736" y="11437"/>
                    <a:pt x="10740" y="11437"/>
                    <a:pt x="10744" y="11437"/>
                  </a:cubicBezTo>
                  <a:cubicBezTo>
                    <a:pt x="10716" y="11423"/>
                    <a:pt x="10813" y="11292"/>
                    <a:pt x="10923" y="11147"/>
                  </a:cubicBezTo>
                  <a:cubicBezTo>
                    <a:pt x="11100" y="10913"/>
                    <a:pt x="11301" y="10650"/>
                    <a:pt x="11443" y="10510"/>
                  </a:cubicBezTo>
                  <a:cubicBezTo>
                    <a:pt x="11789" y="10163"/>
                    <a:pt x="12153" y="10031"/>
                    <a:pt x="12508" y="10031"/>
                  </a:cubicBezTo>
                  <a:cubicBezTo>
                    <a:pt x="13402" y="10031"/>
                    <a:pt x="14236" y="10866"/>
                    <a:pt x="14576" y="11205"/>
                  </a:cubicBezTo>
                  <a:cubicBezTo>
                    <a:pt x="15328" y="11943"/>
                    <a:pt x="15425" y="13093"/>
                    <a:pt x="14399" y="14119"/>
                  </a:cubicBezTo>
                  <a:cubicBezTo>
                    <a:pt x="13750" y="14770"/>
                    <a:pt x="12980" y="15023"/>
                    <a:pt x="12179" y="15023"/>
                  </a:cubicBezTo>
                  <a:cubicBezTo>
                    <a:pt x="10063" y="15023"/>
                    <a:pt x="7723" y="13248"/>
                    <a:pt x="6764" y="12299"/>
                  </a:cubicBezTo>
                  <a:cubicBezTo>
                    <a:pt x="5451" y="10974"/>
                    <a:pt x="2573" y="7025"/>
                    <a:pt x="4938" y="4660"/>
                  </a:cubicBezTo>
                  <a:cubicBezTo>
                    <a:pt x="5458" y="4140"/>
                    <a:pt x="6017" y="3907"/>
                    <a:pt x="6538" y="3907"/>
                  </a:cubicBezTo>
                  <a:close/>
                  <a:moveTo>
                    <a:pt x="9545" y="0"/>
                  </a:moveTo>
                  <a:cubicBezTo>
                    <a:pt x="4319" y="0"/>
                    <a:pt x="31" y="4288"/>
                    <a:pt x="31" y="9514"/>
                  </a:cubicBezTo>
                  <a:cubicBezTo>
                    <a:pt x="31" y="11064"/>
                    <a:pt x="448" y="12594"/>
                    <a:pt x="1172" y="13954"/>
                  </a:cubicBezTo>
                  <a:lnTo>
                    <a:pt x="49" y="18334"/>
                  </a:lnTo>
                  <a:cubicBezTo>
                    <a:pt x="1" y="18524"/>
                    <a:pt x="57" y="18725"/>
                    <a:pt x="195" y="18863"/>
                  </a:cubicBezTo>
                  <a:cubicBezTo>
                    <a:pt x="302" y="18971"/>
                    <a:pt x="445" y="19027"/>
                    <a:pt x="590" y="19027"/>
                  </a:cubicBezTo>
                  <a:cubicBezTo>
                    <a:pt x="635" y="19027"/>
                    <a:pt x="680" y="19021"/>
                    <a:pt x="724" y="19010"/>
                  </a:cubicBezTo>
                  <a:lnTo>
                    <a:pt x="5104" y="17887"/>
                  </a:lnTo>
                  <a:cubicBezTo>
                    <a:pt x="6465" y="18609"/>
                    <a:pt x="7995" y="19026"/>
                    <a:pt x="9545" y="19026"/>
                  </a:cubicBezTo>
                  <a:cubicBezTo>
                    <a:pt x="14770" y="19026"/>
                    <a:pt x="19058" y="14738"/>
                    <a:pt x="19058" y="9514"/>
                  </a:cubicBezTo>
                  <a:cubicBezTo>
                    <a:pt x="19058" y="4288"/>
                    <a:pt x="14770" y="0"/>
                    <a:pt x="9545"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661" name="Google Shape;9661;p97"/>
          <p:cNvGrpSpPr/>
          <p:nvPr/>
        </p:nvGrpSpPr>
        <p:grpSpPr>
          <a:xfrm>
            <a:off x="7435206" y="5104407"/>
            <a:ext cx="516855" cy="516855"/>
            <a:chOff x="7199196" y="1561258"/>
            <a:chExt cx="397866" cy="397866"/>
          </a:xfrm>
        </p:grpSpPr>
        <p:sp>
          <p:nvSpPr>
            <p:cNvPr id="9662" name="Google Shape;9662;p97"/>
            <p:cNvSpPr/>
            <p:nvPr/>
          </p:nvSpPr>
          <p:spPr>
            <a:xfrm>
              <a:off x="7316523" y="1655253"/>
              <a:ext cx="163203" cy="209869"/>
            </a:xfrm>
            <a:custGeom>
              <a:avLst/>
              <a:gdLst/>
              <a:ahLst/>
              <a:cxnLst/>
              <a:rect l="l" t="t" r="r" b="b"/>
              <a:pathLst>
                <a:path w="7820" h="10056" extrusionOk="0">
                  <a:moveTo>
                    <a:pt x="3910" y="1119"/>
                  </a:moveTo>
                  <a:cubicBezTo>
                    <a:pt x="5449" y="1119"/>
                    <a:pt x="6704" y="2371"/>
                    <a:pt x="6704" y="3910"/>
                  </a:cubicBezTo>
                  <a:cubicBezTo>
                    <a:pt x="6704" y="5451"/>
                    <a:pt x="5449" y="6704"/>
                    <a:pt x="3910" y="6704"/>
                  </a:cubicBezTo>
                  <a:cubicBezTo>
                    <a:pt x="2371" y="6704"/>
                    <a:pt x="1117" y="5451"/>
                    <a:pt x="1117" y="3912"/>
                  </a:cubicBezTo>
                  <a:cubicBezTo>
                    <a:pt x="1117" y="3652"/>
                    <a:pt x="1161" y="3383"/>
                    <a:pt x="1251" y="3091"/>
                  </a:cubicBezTo>
                  <a:cubicBezTo>
                    <a:pt x="1299" y="2939"/>
                    <a:pt x="1409" y="2814"/>
                    <a:pt x="1554" y="2746"/>
                  </a:cubicBezTo>
                  <a:cubicBezTo>
                    <a:pt x="1627" y="2713"/>
                    <a:pt x="1706" y="2696"/>
                    <a:pt x="1786" y="2696"/>
                  </a:cubicBezTo>
                  <a:cubicBezTo>
                    <a:pt x="1863" y="2696"/>
                    <a:pt x="1940" y="2712"/>
                    <a:pt x="2012" y="2745"/>
                  </a:cubicBezTo>
                  <a:cubicBezTo>
                    <a:pt x="2088" y="2779"/>
                    <a:pt x="2165" y="2794"/>
                    <a:pt x="2239" y="2794"/>
                  </a:cubicBezTo>
                  <a:cubicBezTo>
                    <a:pt x="2538" y="2794"/>
                    <a:pt x="2794" y="2541"/>
                    <a:pt x="2794" y="2235"/>
                  </a:cubicBezTo>
                  <a:cubicBezTo>
                    <a:pt x="2794" y="1934"/>
                    <a:pt x="2584" y="1911"/>
                    <a:pt x="2746" y="1554"/>
                  </a:cubicBezTo>
                  <a:cubicBezTo>
                    <a:pt x="2812" y="1409"/>
                    <a:pt x="2937" y="1299"/>
                    <a:pt x="3089" y="1252"/>
                  </a:cubicBezTo>
                  <a:cubicBezTo>
                    <a:pt x="3381" y="1163"/>
                    <a:pt x="3650" y="1119"/>
                    <a:pt x="3910" y="1119"/>
                  </a:cubicBezTo>
                  <a:close/>
                  <a:moveTo>
                    <a:pt x="3910" y="1"/>
                  </a:moveTo>
                  <a:cubicBezTo>
                    <a:pt x="1756" y="1"/>
                    <a:pt x="1" y="1756"/>
                    <a:pt x="1" y="3912"/>
                  </a:cubicBezTo>
                  <a:cubicBezTo>
                    <a:pt x="1" y="6194"/>
                    <a:pt x="3139" y="9964"/>
                    <a:pt x="3917" y="10056"/>
                  </a:cubicBezTo>
                  <a:cubicBezTo>
                    <a:pt x="4682" y="9964"/>
                    <a:pt x="7820" y="6194"/>
                    <a:pt x="7820" y="3912"/>
                  </a:cubicBezTo>
                  <a:cubicBezTo>
                    <a:pt x="7820" y="1756"/>
                    <a:pt x="6065" y="1"/>
                    <a:pt x="391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63" name="Google Shape;9663;p97"/>
            <p:cNvSpPr/>
            <p:nvPr/>
          </p:nvSpPr>
          <p:spPr>
            <a:xfrm>
              <a:off x="7199196" y="1561258"/>
              <a:ext cx="397866" cy="397866"/>
            </a:xfrm>
            <a:custGeom>
              <a:avLst/>
              <a:gdLst/>
              <a:ahLst/>
              <a:cxnLst/>
              <a:rect l="l" t="t" r="r" b="b"/>
              <a:pathLst>
                <a:path w="19064" h="19064" extrusionOk="0">
                  <a:moveTo>
                    <a:pt x="9532" y="3389"/>
                  </a:moveTo>
                  <a:cubicBezTo>
                    <a:pt x="12304" y="3389"/>
                    <a:pt x="14560" y="5644"/>
                    <a:pt x="14560" y="8416"/>
                  </a:cubicBezTo>
                  <a:cubicBezTo>
                    <a:pt x="14560" y="11045"/>
                    <a:pt x="11089" y="15676"/>
                    <a:pt x="9532" y="15676"/>
                  </a:cubicBezTo>
                  <a:cubicBezTo>
                    <a:pt x="7974" y="15676"/>
                    <a:pt x="4507" y="11045"/>
                    <a:pt x="4507" y="8416"/>
                  </a:cubicBezTo>
                  <a:cubicBezTo>
                    <a:pt x="4507" y="5644"/>
                    <a:pt x="6760" y="3389"/>
                    <a:pt x="9532" y="3389"/>
                  </a:cubicBezTo>
                  <a:close/>
                  <a:moveTo>
                    <a:pt x="9532" y="1"/>
                  </a:moveTo>
                  <a:cubicBezTo>
                    <a:pt x="4296" y="1"/>
                    <a:pt x="1" y="4296"/>
                    <a:pt x="1" y="9532"/>
                  </a:cubicBezTo>
                  <a:cubicBezTo>
                    <a:pt x="1" y="14769"/>
                    <a:pt x="4296" y="19064"/>
                    <a:pt x="9532" y="19064"/>
                  </a:cubicBezTo>
                  <a:cubicBezTo>
                    <a:pt x="14769" y="19064"/>
                    <a:pt x="19064" y="14769"/>
                    <a:pt x="19064" y="9532"/>
                  </a:cubicBezTo>
                  <a:cubicBezTo>
                    <a:pt x="19064" y="4296"/>
                    <a:pt x="14769" y="1"/>
                    <a:pt x="9532"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64" name="Google Shape;9664;p97"/>
            <p:cNvSpPr/>
            <p:nvPr/>
          </p:nvSpPr>
          <p:spPr>
            <a:xfrm>
              <a:off x="7363167" y="1701896"/>
              <a:ext cx="69935" cy="69977"/>
            </a:xfrm>
            <a:custGeom>
              <a:avLst/>
              <a:gdLst/>
              <a:ahLst/>
              <a:cxnLst/>
              <a:rect l="l" t="t" r="r" b="b"/>
              <a:pathLst>
                <a:path w="3351" h="3353" extrusionOk="0">
                  <a:moveTo>
                    <a:pt x="1675" y="0"/>
                  </a:moveTo>
                  <a:cubicBezTo>
                    <a:pt x="1675" y="925"/>
                    <a:pt x="923" y="1677"/>
                    <a:pt x="0" y="1677"/>
                  </a:cubicBezTo>
                  <a:cubicBezTo>
                    <a:pt x="0" y="2601"/>
                    <a:pt x="752" y="3352"/>
                    <a:pt x="1675" y="3352"/>
                  </a:cubicBezTo>
                  <a:cubicBezTo>
                    <a:pt x="2599" y="3352"/>
                    <a:pt x="3351" y="2601"/>
                    <a:pt x="3351" y="1677"/>
                  </a:cubicBezTo>
                  <a:cubicBezTo>
                    <a:pt x="3351" y="752"/>
                    <a:pt x="2599" y="0"/>
                    <a:pt x="1675"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665" name="Google Shape;9665;p97"/>
          <p:cNvGrpSpPr/>
          <p:nvPr/>
        </p:nvGrpSpPr>
        <p:grpSpPr>
          <a:xfrm>
            <a:off x="8443044" y="4411384"/>
            <a:ext cx="516881" cy="516881"/>
            <a:chOff x="1379798" y="1723250"/>
            <a:chExt cx="397887" cy="397887"/>
          </a:xfrm>
        </p:grpSpPr>
        <p:sp>
          <p:nvSpPr>
            <p:cNvPr id="9666" name="Google Shape;9666;p97"/>
            <p:cNvSpPr/>
            <p:nvPr/>
          </p:nvSpPr>
          <p:spPr>
            <a:xfrm>
              <a:off x="1462169" y="1793977"/>
              <a:ext cx="23354" cy="23312"/>
            </a:xfrm>
            <a:custGeom>
              <a:avLst/>
              <a:gdLst/>
              <a:ahLst/>
              <a:cxnLst/>
              <a:rect l="l" t="t" r="r" b="b"/>
              <a:pathLst>
                <a:path w="1119" h="1117" extrusionOk="0">
                  <a:moveTo>
                    <a:pt x="559" y="1"/>
                  </a:moveTo>
                  <a:cubicBezTo>
                    <a:pt x="251" y="1"/>
                    <a:pt x="0" y="250"/>
                    <a:pt x="0" y="558"/>
                  </a:cubicBezTo>
                  <a:cubicBezTo>
                    <a:pt x="0" y="866"/>
                    <a:pt x="251" y="1117"/>
                    <a:pt x="559" y="1117"/>
                  </a:cubicBezTo>
                  <a:cubicBezTo>
                    <a:pt x="867" y="1117"/>
                    <a:pt x="1118" y="866"/>
                    <a:pt x="1118" y="558"/>
                  </a:cubicBezTo>
                  <a:cubicBezTo>
                    <a:pt x="1118" y="250"/>
                    <a:pt x="867" y="1"/>
                    <a:pt x="55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67" name="Google Shape;9667;p97"/>
            <p:cNvSpPr/>
            <p:nvPr/>
          </p:nvSpPr>
          <p:spPr>
            <a:xfrm>
              <a:off x="1379798" y="1723250"/>
              <a:ext cx="397887" cy="397887"/>
            </a:xfrm>
            <a:custGeom>
              <a:avLst/>
              <a:gdLst/>
              <a:ahLst/>
              <a:cxnLst/>
              <a:rect l="l" t="t" r="r" b="b"/>
              <a:pathLst>
                <a:path w="19065" h="19065" extrusionOk="0">
                  <a:moveTo>
                    <a:pt x="4506" y="2271"/>
                  </a:moveTo>
                  <a:cubicBezTo>
                    <a:pt x="5429" y="2271"/>
                    <a:pt x="6181" y="3023"/>
                    <a:pt x="6181" y="3947"/>
                  </a:cubicBezTo>
                  <a:cubicBezTo>
                    <a:pt x="6181" y="4872"/>
                    <a:pt x="5429" y="5622"/>
                    <a:pt x="4506" y="5622"/>
                  </a:cubicBezTo>
                  <a:cubicBezTo>
                    <a:pt x="3583" y="5622"/>
                    <a:pt x="2831" y="4872"/>
                    <a:pt x="2831" y="3947"/>
                  </a:cubicBezTo>
                  <a:cubicBezTo>
                    <a:pt x="2831" y="3023"/>
                    <a:pt x="3583" y="2271"/>
                    <a:pt x="4506" y="2271"/>
                  </a:cubicBezTo>
                  <a:close/>
                  <a:moveTo>
                    <a:pt x="5622" y="6740"/>
                  </a:moveTo>
                  <a:cubicBezTo>
                    <a:pt x="5932" y="6740"/>
                    <a:pt x="6181" y="6989"/>
                    <a:pt x="6181" y="7299"/>
                  </a:cubicBezTo>
                  <a:lnTo>
                    <a:pt x="6181" y="16234"/>
                  </a:lnTo>
                  <a:cubicBezTo>
                    <a:pt x="6181" y="16544"/>
                    <a:pt x="5932" y="16793"/>
                    <a:pt x="5622" y="16793"/>
                  </a:cubicBezTo>
                  <a:lnTo>
                    <a:pt x="3388" y="16793"/>
                  </a:lnTo>
                  <a:cubicBezTo>
                    <a:pt x="3080" y="16793"/>
                    <a:pt x="2831" y="16544"/>
                    <a:pt x="2831" y="16234"/>
                  </a:cubicBezTo>
                  <a:lnTo>
                    <a:pt x="2831" y="7299"/>
                  </a:lnTo>
                  <a:cubicBezTo>
                    <a:pt x="2831" y="6989"/>
                    <a:pt x="3080" y="6740"/>
                    <a:pt x="3388" y="6740"/>
                  </a:cubicBezTo>
                  <a:close/>
                  <a:moveTo>
                    <a:pt x="12596" y="6721"/>
                  </a:moveTo>
                  <a:cubicBezTo>
                    <a:pt x="12811" y="6721"/>
                    <a:pt x="13027" y="6739"/>
                    <a:pt x="13241" y="6774"/>
                  </a:cubicBezTo>
                  <a:cubicBezTo>
                    <a:pt x="15058" y="7069"/>
                    <a:pt x="16235" y="8557"/>
                    <a:pt x="16235" y="10223"/>
                  </a:cubicBezTo>
                  <a:lnTo>
                    <a:pt x="16235" y="16234"/>
                  </a:lnTo>
                  <a:cubicBezTo>
                    <a:pt x="16235" y="16544"/>
                    <a:pt x="15985" y="16793"/>
                    <a:pt x="15676" y="16793"/>
                  </a:cubicBezTo>
                  <a:lnTo>
                    <a:pt x="13441" y="16793"/>
                  </a:lnTo>
                  <a:cubicBezTo>
                    <a:pt x="13133" y="16793"/>
                    <a:pt x="12884" y="16544"/>
                    <a:pt x="12884" y="16234"/>
                  </a:cubicBezTo>
                  <a:lnTo>
                    <a:pt x="12884" y="11209"/>
                  </a:lnTo>
                  <a:cubicBezTo>
                    <a:pt x="12884" y="10593"/>
                    <a:pt x="12382" y="10091"/>
                    <a:pt x="11766" y="10091"/>
                  </a:cubicBezTo>
                  <a:cubicBezTo>
                    <a:pt x="11150" y="10091"/>
                    <a:pt x="10650" y="10593"/>
                    <a:pt x="10650" y="11209"/>
                  </a:cubicBezTo>
                  <a:lnTo>
                    <a:pt x="10650" y="16234"/>
                  </a:lnTo>
                  <a:cubicBezTo>
                    <a:pt x="10650" y="16544"/>
                    <a:pt x="10399" y="16793"/>
                    <a:pt x="10091" y="16793"/>
                  </a:cubicBezTo>
                  <a:lnTo>
                    <a:pt x="7857" y="16793"/>
                  </a:lnTo>
                  <a:cubicBezTo>
                    <a:pt x="7547" y="16793"/>
                    <a:pt x="7298" y="16544"/>
                    <a:pt x="7298" y="16234"/>
                  </a:cubicBezTo>
                  <a:lnTo>
                    <a:pt x="7298" y="7299"/>
                  </a:lnTo>
                  <a:cubicBezTo>
                    <a:pt x="7298" y="6989"/>
                    <a:pt x="7547" y="6740"/>
                    <a:pt x="7857" y="6740"/>
                  </a:cubicBezTo>
                  <a:lnTo>
                    <a:pt x="10091" y="6740"/>
                  </a:lnTo>
                  <a:cubicBezTo>
                    <a:pt x="10377" y="6740"/>
                    <a:pt x="10613" y="6956"/>
                    <a:pt x="10644" y="7234"/>
                  </a:cubicBezTo>
                  <a:cubicBezTo>
                    <a:pt x="11219" y="6901"/>
                    <a:pt x="11901" y="6721"/>
                    <a:pt x="12596" y="6721"/>
                  </a:cubicBezTo>
                  <a:close/>
                  <a:moveTo>
                    <a:pt x="2831" y="0"/>
                  </a:moveTo>
                  <a:cubicBezTo>
                    <a:pt x="1290" y="0"/>
                    <a:pt x="0" y="1290"/>
                    <a:pt x="0" y="2831"/>
                  </a:cubicBezTo>
                  <a:lnTo>
                    <a:pt x="0" y="16234"/>
                  </a:lnTo>
                  <a:cubicBezTo>
                    <a:pt x="0" y="17775"/>
                    <a:pt x="1290" y="19065"/>
                    <a:pt x="2831" y="19065"/>
                  </a:cubicBezTo>
                  <a:lnTo>
                    <a:pt x="16235" y="19065"/>
                  </a:lnTo>
                  <a:cubicBezTo>
                    <a:pt x="17774" y="19065"/>
                    <a:pt x="19065" y="17775"/>
                    <a:pt x="19065" y="16234"/>
                  </a:cubicBezTo>
                  <a:lnTo>
                    <a:pt x="19065" y="2831"/>
                  </a:lnTo>
                  <a:cubicBezTo>
                    <a:pt x="19065" y="1290"/>
                    <a:pt x="17774" y="0"/>
                    <a:pt x="16235"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68" name="Google Shape;9668;p97"/>
            <p:cNvSpPr/>
            <p:nvPr/>
          </p:nvSpPr>
          <p:spPr>
            <a:xfrm>
              <a:off x="1555413" y="1886846"/>
              <a:ext cx="139912" cy="163558"/>
            </a:xfrm>
            <a:custGeom>
              <a:avLst/>
              <a:gdLst/>
              <a:ahLst/>
              <a:cxnLst/>
              <a:rect l="l" t="t" r="r" b="b"/>
              <a:pathLst>
                <a:path w="6704" h="7837" extrusionOk="0">
                  <a:moveTo>
                    <a:pt x="4182" y="0"/>
                  </a:moveTo>
                  <a:cubicBezTo>
                    <a:pt x="3474" y="0"/>
                    <a:pt x="2782" y="261"/>
                    <a:pt x="2332" y="711"/>
                  </a:cubicBezTo>
                  <a:cubicBezTo>
                    <a:pt x="2108" y="935"/>
                    <a:pt x="1938" y="1142"/>
                    <a:pt x="1686" y="1142"/>
                  </a:cubicBezTo>
                  <a:cubicBezTo>
                    <a:pt x="1618" y="1142"/>
                    <a:pt x="1544" y="1127"/>
                    <a:pt x="1462" y="1093"/>
                  </a:cubicBezTo>
                  <a:cubicBezTo>
                    <a:pt x="1253" y="1006"/>
                    <a:pt x="1117" y="803"/>
                    <a:pt x="1117" y="576"/>
                  </a:cubicBezTo>
                  <a:lnTo>
                    <a:pt x="1117" y="17"/>
                  </a:lnTo>
                  <a:lnTo>
                    <a:pt x="1" y="17"/>
                  </a:lnTo>
                  <a:lnTo>
                    <a:pt x="1" y="7836"/>
                  </a:lnTo>
                  <a:lnTo>
                    <a:pt x="1117" y="7836"/>
                  </a:lnTo>
                  <a:lnTo>
                    <a:pt x="1117" y="3370"/>
                  </a:lnTo>
                  <a:cubicBezTo>
                    <a:pt x="1117" y="2137"/>
                    <a:pt x="2120" y="1135"/>
                    <a:pt x="3351" y="1135"/>
                  </a:cubicBezTo>
                  <a:cubicBezTo>
                    <a:pt x="4584" y="1135"/>
                    <a:pt x="5585" y="2137"/>
                    <a:pt x="5585" y="3370"/>
                  </a:cubicBezTo>
                  <a:lnTo>
                    <a:pt x="5585" y="7836"/>
                  </a:lnTo>
                  <a:lnTo>
                    <a:pt x="6703" y="7836"/>
                  </a:lnTo>
                  <a:lnTo>
                    <a:pt x="6703" y="2384"/>
                  </a:lnTo>
                  <a:cubicBezTo>
                    <a:pt x="6703" y="1266"/>
                    <a:pt x="5932" y="245"/>
                    <a:pt x="4648" y="38"/>
                  </a:cubicBezTo>
                  <a:cubicBezTo>
                    <a:pt x="4493" y="13"/>
                    <a:pt x="4337" y="0"/>
                    <a:pt x="4182"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69" name="Google Shape;9669;p97"/>
            <p:cNvSpPr/>
            <p:nvPr/>
          </p:nvSpPr>
          <p:spPr>
            <a:xfrm>
              <a:off x="1462169" y="1887200"/>
              <a:ext cx="23354" cy="163203"/>
            </a:xfrm>
            <a:custGeom>
              <a:avLst/>
              <a:gdLst/>
              <a:ahLst/>
              <a:cxnLst/>
              <a:rect l="l" t="t" r="r" b="b"/>
              <a:pathLst>
                <a:path w="1119" h="7820" extrusionOk="0">
                  <a:moveTo>
                    <a:pt x="0" y="0"/>
                  </a:moveTo>
                  <a:lnTo>
                    <a:pt x="0" y="7819"/>
                  </a:lnTo>
                  <a:lnTo>
                    <a:pt x="1118" y="7819"/>
                  </a:lnTo>
                  <a:lnTo>
                    <a:pt x="1118"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670" name="Google Shape;9670;p97"/>
          <p:cNvGrpSpPr/>
          <p:nvPr/>
        </p:nvGrpSpPr>
        <p:grpSpPr>
          <a:xfrm>
            <a:off x="7734990" y="4411384"/>
            <a:ext cx="516855" cy="516881"/>
            <a:chOff x="864491" y="1723250"/>
            <a:chExt cx="397866" cy="397887"/>
          </a:xfrm>
        </p:grpSpPr>
        <p:sp>
          <p:nvSpPr>
            <p:cNvPr id="9671" name="Google Shape;9671;p97"/>
            <p:cNvSpPr/>
            <p:nvPr/>
          </p:nvSpPr>
          <p:spPr>
            <a:xfrm>
              <a:off x="935197" y="1793977"/>
              <a:ext cx="256451" cy="256430"/>
            </a:xfrm>
            <a:custGeom>
              <a:avLst/>
              <a:gdLst/>
              <a:ahLst/>
              <a:cxnLst/>
              <a:rect l="l" t="t" r="r" b="b"/>
              <a:pathLst>
                <a:path w="12288" h="12287" extrusionOk="0">
                  <a:moveTo>
                    <a:pt x="10053" y="1117"/>
                  </a:moveTo>
                  <a:cubicBezTo>
                    <a:pt x="10669" y="1117"/>
                    <a:pt x="11171" y="1617"/>
                    <a:pt x="11171" y="2233"/>
                  </a:cubicBezTo>
                  <a:cubicBezTo>
                    <a:pt x="11170" y="2850"/>
                    <a:pt x="10669" y="3351"/>
                    <a:pt x="10053" y="3351"/>
                  </a:cubicBezTo>
                  <a:cubicBezTo>
                    <a:pt x="9438" y="3351"/>
                    <a:pt x="8937" y="2850"/>
                    <a:pt x="8937" y="2233"/>
                  </a:cubicBezTo>
                  <a:cubicBezTo>
                    <a:pt x="8937" y="1617"/>
                    <a:pt x="9438" y="1117"/>
                    <a:pt x="10053" y="1117"/>
                  </a:cubicBezTo>
                  <a:close/>
                  <a:moveTo>
                    <a:pt x="6144" y="2233"/>
                  </a:moveTo>
                  <a:cubicBezTo>
                    <a:pt x="8300" y="2233"/>
                    <a:pt x="10053" y="3988"/>
                    <a:pt x="10053" y="6144"/>
                  </a:cubicBezTo>
                  <a:cubicBezTo>
                    <a:pt x="10053" y="8299"/>
                    <a:pt x="8300" y="10054"/>
                    <a:pt x="6144" y="10054"/>
                  </a:cubicBezTo>
                  <a:cubicBezTo>
                    <a:pt x="3989" y="10054"/>
                    <a:pt x="2234" y="8299"/>
                    <a:pt x="2234" y="6144"/>
                  </a:cubicBezTo>
                  <a:cubicBezTo>
                    <a:pt x="2234" y="3988"/>
                    <a:pt x="3987" y="2233"/>
                    <a:pt x="6144" y="2233"/>
                  </a:cubicBezTo>
                  <a:close/>
                  <a:moveTo>
                    <a:pt x="1675" y="1"/>
                  </a:moveTo>
                  <a:cubicBezTo>
                    <a:pt x="752" y="1"/>
                    <a:pt x="0" y="751"/>
                    <a:pt x="0" y="1676"/>
                  </a:cubicBezTo>
                  <a:lnTo>
                    <a:pt x="0" y="10611"/>
                  </a:lnTo>
                  <a:cubicBezTo>
                    <a:pt x="0" y="11536"/>
                    <a:pt x="752" y="12286"/>
                    <a:pt x="1675" y="12286"/>
                  </a:cubicBezTo>
                  <a:lnTo>
                    <a:pt x="10612" y="12286"/>
                  </a:lnTo>
                  <a:cubicBezTo>
                    <a:pt x="11536" y="12286"/>
                    <a:pt x="12288" y="11536"/>
                    <a:pt x="12288" y="10611"/>
                  </a:cubicBezTo>
                  <a:lnTo>
                    <a:pt x="12288" y="1676"/>
                  </a:lnTo>
                  <a:cubicBezTo>
                    <a:pt x="12288" y="752"/>
                    <a:pt x="11536" y="1"/>
                    <a:pt x="10612"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72" name="Google Shape;9672;p97"/>
            <p:cNvSpPr/>
            <p:nvPr/>
          </p:nvSpPr>
          <p:spPr>
            <a:xfrm>
              <a:off x="1005109" y="1863910"/>
              <a:ext cx="116622" cy="116559"/>
            </a:xfrm>
            <a:custGeom>
              <a:avLst/>
              <a:gdLst/>
              <a:ahLst/>
              <a:cxnLst/>
              <a:rect l="l" t="t" r="r" b="b"/>
              <a:pathLst>
                <a:path w="5588" h="5585" extrusionOk="0">
                  <a:moveTo>
                    <a:pt x="2794" y="0"/>
                  </a:moveTo>
                  <a:cubicBezTo>
                    <a:pt x="1255" y="0"/>
                    <a:pt x="1" y="1252"/>
                    <a:pt x="1" y="2793"/>
                  </a:cubicBezTo>
                  <a:cubicBezTo>
                    <a:pt x="1" y="4332"/>
                    <a:pt x="1255" y="5585"/>
                    <a:pt x="2794" y="5585"/>
                  </a:cubicBezTo>
                  <a:cubicBezTo>
                    <a:pt x="4333" y="5585"/>
                    <a:pt x="5587" y="4332"/>
                    <a:pt x="5587" y="2793"/>
                  </a:cubicBezTo>
                  <a:cubicBezTo>
                    <a:pt x="5587" y="1252"/>
                    <a:pt x="4333" y="0"/>
                    <a:pt x="2794"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73" name="Google Shape;9673;p97"/>
            <p:cNvSpPr/>
            <p:nvPr/>
          </p:nvSpPr>
          <p:spPr>
            <a:xfrm>
              <a:off x="864491" y="1723250"/>
              <a:ext cx="397866" cy="397887"/>
            </a:xfrm>
            <a:custGeom>
              <a:avLst/>
              <a:gdLst/>
              <a:ahLst/>
              <a:cxnLst/>
              <a:rect l="l" t="t" r="r" b="b"/>
              <a:pathLst>
                <a:path w="19064" h="19065" extrusionOk="0">
                  <a:moveTo>
                    <a:pt x="14000" y="2271"/>
                  </a:moveTo>
                  <a:cubicBezTo>
                    <a:pt x="15539" y="2271"/>
                    <a:pt x="16794" y="3524"/>
                    <a:pt x="16794" y="5065"/>
                  </a:cubicBezTo>
                  <a:lnTo>
                    <a:pt x="16794" y="14000"/>
                  </a:lnTo>
                  <a:cubicBezTo>
                    <a:pt x="16794" y="15541"/>
                    <a:pt x="15539" y="16793"/>
                    <a:pt x="14000" y="16793"/>
                  </a:cubicBezTo>
                  <a:lnTo>
                    <a:pt x="5063" y="16793"/>
                  </a:lnTo>
                  <a:cubicBezTo>
                    <a:pt x="3524" y="16793"/>
                    <a:pt x="2272" y="15541"/>
                    <a:pt x="2272" y="14000"/>
                  </a:cubicBezTo>
                  <a:lnTo>
                    <a:pt x="2272" y="5065"/>
                  </a:lnTo>
                  <a:cubicBezTo>
                    <a:pt x="2272" y="3524"/>
                    <a:pt x="3524" y="2271"/>
                    <a:pt x="5063" y="2271"/>
                  </a:cubicBezTo>
                  <a:close/>
                  <a:moveTo>
                    <a:pt x="2829" y="0"/>
                  </a:moveTo>
                  <a:cubicBezTo>
                    <a:pt x="1290" y="0"/>
                    <a:pt x="0" y="1290"/>
                    <a:pt x="0" y="2831"/>
                  </a:cubicBezTo>
                  <a:lnTo>
                    <a:pt x="0" y="16234"/>
                  </a:lnTo>
                  <a:cubicBezTo>
                    <a:pt x="0" y="17775"/>
                    <a:pt x="1290" y="19065"/>
                    <a:pt x="2829" y="19065"/>
                  </a:cubicBezTo>
                  <a:lnTo>
                    <a:pt x="16235" y="19065"/>
                  </a:lnTo>
                  <a:cubicBezTo>
                    <a:pt x="17774" y="19065"/>
                    <a:pt x="19063" y="17775"/>
                    <a:pt x="19063" y="16234"/>
                  </a:cubicBezTo>
                  <a:lnTo>
                    <a:pt x="19063" y="2831"/>
                  </a:lnTo>
                  <a:cubicBezTo>
                    <a:pt x="19063" y="1290"/>
                    <a:pt x="17774" y="0"/>
                    <a:pt x="16235"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9674" name="Google Shape;9674;p97"/>
          <p:cNvSpPr/>
          <p:nvPr/>
        </p:nvSpPr>
        <p:spPr>
          <a:xfrm>
            <a:off x="9151123" y="4458354"/>
            <a:ext cx="518461" cy="422860"/>
          </a:xfrm>
          <a:custGeom>
            <a:avLst/>
            <a:gdLst/>
            <a:ahLst/>
            <a:cxnLst/>
            <a:rect l="l" t="t" r="r" b="b"/>
            <a:pathLst>
              <a:path w="19122" h="15596" extrusionOk="0">
                <a:moveTo>
                  <a:pt x="12981" y="0"/>
                </a:moveTo>
                <a:cubicBezTo>
                  <a:pt x="12091" y="0"/>
                  <a:pt x="10821" y="352"/>
                  <a:pt x="9915" y="1352"/>
                </a:cubicBezTo>
                <a:cubicBezTo>
                  <a:pt x="9203" y="2141"/>
                  <a:pt x="8847" y="3174"/>
                  <a:pt x="8856" y="4430"/>
                </a:cubicBezTo>
                <a:cubicBezTo>
                  <a:pt x="6243" y="4110"/>
                  <a:pt x="4101" y="2933"/>
                  <a:pt x="2323" y="846"/>
                </a:cubicBezTo>
                <a:cubicBezTo>
                  <a:pt x="2216" y="723"/>
                  <a:pt x="2064" y="650"/>
                  <a:pt x="1902" y="650"/>
                </a:cubicBezTo>
                <a:cubicBezTo>
                  <a:pt x="1875" y="650"/>
                  <a:pt x="1848" y="652"/>
                  <a:pt x="1820" y="656"/>
                </a:cubicBezTo>
                <a:cubicBezTo>
                  <a:pt x="1631" y="683"/>
                  <a:pt x="1468" y="805"/>
                  <a:pt x="1391" y="977"/>
                </a:cubicBezTo>
                <a:cubicBezTo>
                  <a:pt x="695" y="2512"/>
                  <a:pt x="701" y="3895"/>
                  <a:pt x="1403" y="5113"/>
                </a:cubicBezTo>
                <a:cubicBezTo>
                  <a:pt x="1389" y="5111"/>
                  <a:pt x="1374" y="5111"/>
                  <a:pt x="1360" y="5111"/>
                </a:cubicBezTo>
                <a:cubicBezTo>
                  <a:pt x="1076" y="5111"/>
                  <a:pt x="803" y="5375"/>
                  <a:pt x="824" y="5707"/>
                </a:cubicBezTo>
                <a:cubicBezTo>
                  <a:pt x="916" y="7101"/>
                  <a:pt x="1428" y="8182"/>
                  <a:pt x="2351" y="8934"/>
                </a:cubicBezTo>
                <a:cubicBezTo>
                  <a:pt x="2176" y="9073"/>
                  <a:pt x="2102" y="9307"/>
                  <a:pt x="2164" y="9524"/>
                </a:cubicBezTo>
                <a:cubicBezTo>
                  <a:pt x="2456" y="10535"/>
                  <a:pt x="3310" y="11633"/>
                  <a:pt x="4615" y="12155"/>
                </a:cubicBezTo>
                <a:cubicBezTo>
                  <a:pt x="3657" y="12655"/>
                  <a:pt x="2516" y="12903"/>
                  <a:pt x="1345" y="12903"/>
                </a:cubicBezTo>
                <a:cubicBezTo>
                  <a:pt x="1111" y="12903"/>
                  <a:pt x="876" y="12893"/>
                  <a:pt x="641" y="12873"/>
                </a:cubicBezTo>
                <a:cubicBezTo>
                  <a:pt x="628" y="12872"/>
                  <a:pt x="615" y="12872"/>
                  <a:pt x="603" y="12872"/>
                </a:cubicBezTo>
                <a:cubicBezTo>
                  <a:pt x="362" y="12872"/>
                  <a:pt x="155" y="13031"/>
                  <a:pt x="78" y="13266"/>
                </a:cubicBezTo>
                <a:cubicBezTo>
                  <a:pt x="0" y="13512"/>
                  <a:pt x="113" y="13788"/>
                  <a:pt x="334" y="13922"/>
                </a:cubicBezTo>
                <a:cubicBezTo>
                  <a:pt x="1162" y="14423"/>
                  <a:pt x="3243" y="15596"/>
                  <a:pt x="6294" y="15596"/>
                </a:cubicBezTo>
                <a:cubicBezTo>
                  <a:pt x="14568" y="15596"/>
                  <a:pt x="17244" y="8279"/>
                  <a:pt x="17244" y="4736"/>
                </a:cubicBezTo>
                <a:cubicBezTo>
                  <a:pt x="17241" y="4515"/>
                  <a:pt x="17243" y="4541"/>
                  <a:pt x="17230" y="4426"/>
                </a:cubicBezTo>
                <a:cubicBezTo>
                  <a:pt x="17250" y="4403"/>
                  <a:pt x="17326" y="4347"/>
                  <a:pt x="17386" y="4301"/>
                </a:cubicBezTo>
                <a:cubicBezTo>
                  <a:pt x="17696" y="4067"/>
                  <a:pt x="18237" y="3680"/>
                  <a:pt x="18983" y="2590"/>
                </a:cubicBezTo>
                <a:cubicBezTo>
                  <a:pt x="19121" y="2386"/>
                  <a:pt x="19111" y="2118"/>
                  <a:pt x="18957" y="1925"/>
                </a:cubicBezTo>
                <a:cubicBezTo>
                  <a:pt x="18840" y="1779"/>
                  <a:pt x="18708" y="1722"/>
                  <a:pt x="18558" y="1722"/>
                </a:cubicBezTo>
                <a:cubicBezTo>
                  <a:pt x="18451" y="1722"/>
                  <a:pt x="18336" y="1751"/>
                  <a:pt x="18212" y="1799"/>
                </a:cubicBezTo>
                <a:cubicBezTo>
                  <a:pt x="18352" y="1553"/>
                  <a:pt x="18467" y="1291"/>
                  <a:pt x="18559" y="1014"/>
                </a:cubicBezTo>
                <a:cubicBezTo>
                  <a:pt x="18631" y="800"/>
                  <a:pt x="18553" y="614"/>
                  <a:pt x="18382" y="465"/>
                </a:cubicBezTo>
                <a:cubicBezTo>
                  <a:pt x="18282" y="379"/>
                  <a:pt x="18151" y="335"/>
                  <a:pt x="18020" y="335"/>
                </a:cubicBezTo>
                <a:cubicBezTo>
                  <a:pt x="17928" y="335"/>
                  <a:pt x="17837" y="356"/>
                  <a:pt x="17754" y="398"/>
                </a:cubicBezTo>
                <a:cubicBezTo>
                  <a:pt x="16848" y="856"/>
                  <a:pt x="16172" y="1054"/>
                  <a:pt x="15873" y="1113"/>
                </a:cubicBezTo>
                <a:cubicBezTo>
                  <a:pt x="15090" y="395"/>
                  <a:pt x="14251" y="0"/>
                  <a:pt x="1298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9675" name="Google Shape;9675;p97"/>
          <p:cNvGrpSpPr/>
          <p:nvPr/>
        </p:nvGrpSpPr>
        <p:grpSpPr>
          <a:xfrm>
            <a:off x="8757427" y="5102747"/>
            <a:ext cx="518621" cy="518621"/>
            <a:chOff x="1190625" y="238125"/>
            <a:chExt cx="5235075" cy="5235075"/>
          </a:xfrm>
        </p:grpSpPr>
        <p:sp>
          <p:nvSpPr>
            <p:cNvPr id="9676" name="Google Shape;9676;p97"/>
            <p:cNvSpPr/>
            <p:nvPr/>
          </p:nvSpPr>
          <p:spPr>
            <a:xfrm>
              <a:off x="2315100" y="1168900"/>
              <a:ext cx="2952100" cy="3373700"/>
            </a:xfrm>
            <a:custGeom>
              <a:avLst/>
              <a:gdLst/>
              <a:ahLst/>
              <a:cxnLst/>
              <a:rect l="l" t="t" r="r" b="b"/>
              <a:pathLst>
                <a:path w="118084" h="134948" extrusionOk="0">
                  <a:moveTo>
                    <a:pt x="69703" y="1"/>
                  </a:moveTo>
                  <a:cubicBezTo>
                    <a:pt x="69732" y="18483"/>
                    <a:pt x="69791" y="73192"/>
                    <a:pt x="69614" y="94277"/>
                  </a:cubicBezTo>
                  <a:cubicBezTo>
                    <a:pt x="69555" y="101848"/>
                    <a:pt x="66627" y="108827"/>
                    <a:pt x="61393" y="113914"/>
                  </a:cubicBezTo>
                  <a:cubicBezTo>
                    <a:pt x="56291" y="118871"/>
                    <a:pt x="49391" y="121638"/>
                    <a:pt x="41981" y="121638"/>
                  </a:cubicBezTo>
                  <a:cubicBezTo>
                    <a:pt x="41788" y="121638"/>
                    <a:pt x="41595" y="121636"/>
                    <a:pt x="41402" y="121632"/>
                  </a:cubicBezTo>
                  <a:cubicBezTo>
                    <a:pt x="26527" y="121336"/>
                    <a:pt x="14462" y="109005"/>
                    <a:pt x="14491" y="94159"/>
                  </a:cubicBezTo>
                  <a:cubicBezTo>
                    <a:pt x="14491" y="82094"/>
                    <a:pt x="22387" y="71477"/>
                    <a:pt x="33950" y="67988"/>
                  </a:cubicBezTo>
                  <a:lnTo>
                    <a:pt x="33861" y="54473"/>
                  </a:lnTo>
                  <a:cubicBezTo>
                    <a:pt x="25522" y="56070"/>
                    <a:pt x="17360" y="60949"/>
                    <a:pt x="11238" y="68224"/>
                  </a:cubicBezTo>
                  <a:cubicBezTo>
                    <a:pt x="3401" y="77480"/>
                    <a:pt x="1" y="88984"/>
                    <a:pt x="1864" y="99837"/>
                  </a:cubicBezTo>
                  <a:cubicBezTo>
                    <a:pt x="3668" y="109951"/>
                    <a:pt x="8961" y="119148"/>
                    <a:pt x="16857" y="125772"/>
                  </a:cubicBezTo>
                  <a:cubicBezTo>
                    <a:pt x="23901" y="131741"/>
                    <a:pt x="32192" y="134947"/>
                    <a:pt x="40396" y="134947"/>
                  </a:cubicBezTo>
                  <a:cubicBezTo>
                    <a:pt x="41215" y="134947"/>
                    <a:pt x="42034" y="134915"/>
                    <a:pt x="42851" y="134851"/>
                  </a:cubicBezTo>
                  <a:cubicBezTo>
                    <a:pt x="66893" y="133017"/>
                    <a:pt x="82508" y="116634"/>
                    <a:pt x="82596" y="93183"/>
                  </a:cubicBezTo>
                  <a:lnTo>
                    <a:pt x="82626" y="43738"/>
                  </a:lnTo>
                  <a:cubicBezTo>
                    <a:pt x="82626" y="40066"/>
                    <a:pt x="85620" y="37517"/>
                    <a:pt x="88833" y="37517"/>
                  </a:cubicBezTo>
                  <a:cubicBezTo>
                    <a:pt x="90045" y="37517"/>
                    <a:pt x="91289" y="37880"/>
                    <a:pt x="92414" y="38681"/>
                  </a:cubicBezTo>
                  <a:cubicBezTo>
                    <a:pt x="100014" y="44064"/>
                    <a:pt x="111163" y="46104"/>
                    <a:pt x="118083" y="46873"/>
                  </a:cubicBezTo>
                  <a:lnTo>
                    <a:pt x="118083" y="34127"/>
                  </a:lnTo>
                  <a:cubicBezTo>
                    <a:pt x="112405" y="32530"/>
                    <a:pt x="106432" y="30697"/>
                    <a:pt x="101197" y="27503"/>
                  </a:cubicBezTo>
                  <a:cubicBezTo>
                    <a:pt x="91320" y="21441"/>
                    <a:pt x="85228" y="12214"/>
                    <a:pt x="83069" y="30"/>
                  </a:cubicBezTo>
                  <a:lnTo>
                    <a:pt x="83069"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77" name="Google Shape;9677;p97"/>
            <p:cNvSpPr/>
            <p:nvPr/>
          </p:nvSpPr>
          <p:spPr>
            <a:xfrm>
              <a:off x="1190625" y="238125"/>
              <a:ext cx="5235075" cy="5235075"/>
            </a:xfrm>
            <a:custGeom>
              <a:avLst/>
              <a:gdLst/>
              <a:ahLst/>
              <a:cxnLst/>
              <a:rect l="l" t="t" r="r" b="b"/>
              <a:pathLst>
                <a:path w="209403" h="209403" extrusionOk="0">
                  <a:moveTo>
                    <a:pt x="108469" y="24836"/>
                  </a:moveTo>
                  <a:cubicBezTo>
                    <a:pt x="108549" y="24836"/>
                    <a:pt x="108628" y="24838"/>
                    <a:pt x="108708" y="24841"/>
                  </a:cubicBezTo>
                  <a:lnTo>
                    <a:pt x="132248" y="24841"/>
                  </a:lnTo>
                  <a:cubicBezTo>
                    <a:pt x="132267" y="24841"/>
                    <a:pt x="132287" y="24841"/>
                    <a:pt x="132306" y="24841"/>
                  </a:cubicBezTo>
                  <a:cubicBezTo>
                    <a:pt x="136154" y="24841"/>
                    <a:pt x="139377" y="27758"/>
                    <a:pt x="139789" y="31583"/>
                  </a:cubicBezTo>
                  <a:cubicBezTo>
                    <a:pt x="140794" y="42082"/>
                    <a:pt x="144993" y="49445"/>
                    <a:pt x="152653" y="54147"/>
                  </a:cubicBezTo>
                  <a:cubicBezTo>
                    <a:pt x="156556" y="56542"/>
                    <a:pt x="161406" y="57991"/>
                    <a:pt x="166463" y="59411"/>
                  </a:cubicBezTo>
                  <a:cubicBezTo>
                    <a:pt x="167557" y="59736"/>
                    <a:pt x="168651" y="59973"/>
                    <a:pt x="169775" y="60150"/>
                  </a:cubicBezTo>
                  <a:cubicBezTo>
                    <a:pt x="173028" y="60357"/>
                    <a:pt x="175512" y="63078"/>
                    <a:pt x="175453" y="66331"/>
                  </a:cubicBezTo>
                  <a:lnTo>
                    <a:pt x="175453" y="90787"/>
                  </a:lnTo>
                  <a:cubicBezTo>
                    <a:pt x="175453" y="92414"/>
                    <a:pt x="174802" y="94011"/>
                    <a:pt x="173620" y="95194"/>
                  </a:cubicBezTo>
                  <a:cubicBezTo>
                    <a:pt x="172462" y="96322"/>
                    <a:pt x="170909" y="96969"/>
                    <a:pt x="169292" y="96969"/>
                  </a:cubicBezTo>
                  <a:cubicBezTo>
                    <a:pt x="169256" y="96969"/>
                    <a:pt x="169220" y="96969"/>
                    <a:pt x="169184" y="96968"/>
                  </a:cubicBezTo>
                  <a:cubicBezTo>
                    <a:pt x="168444" y="96968"/>
                    <a:pt x="154871" y="96702"/>
                    <a:pt x="141888" y="91970"/>
                  </a:cubicBezTo>
                  <a:cubicBezTo>
                    <a:pt x="141720" y="91905"/>
                    <a:pt x="141550" y="91875"/>
                    <a:pt x="141384" y="91875"/>
                  </a:cubicBezTo>
                  <a:cubicBezTo>
                    <a:pt x="140646" y="91875"/>
                    <a:pt x="139996" y="92474"/>
                    <a:pt x="139996" y="93271"/>
                  </a:cubicBezTo>
                  <a:lnTo>
                    <a:pt x="139966" y="130444"/>
                  </a:lnTo>
                  <a:cubicBezTo>
                    <a:pt x="139848" y="160371"/>
                    <a:pt x="119265" y="182077"/>
                    <a:pt x="88776" y="184443"/>
                  </a:cubicBezTo>
                  <a:cubicBezTo>
                    <a:pt x="87653" y="184532"/>
                    <a:pt x="86529" y="184561"/>
                    <a:pt x="85405" y="184561"/>
                  </a:cubicBezTo>
                  <a:cubicBezTo>
                    <a:pt x="61481" y="184561"/>
                    <a:pt x="39095" y="164896"/>
                    <a:pt x="34629" y="139168"/>
                  </a:cubicBezTo>
                  <a:cubicBezTo>
                    <a:pt x="32116" y="124707"/>
                    <a:pt x="36522" y="109507"/>
                    <a:pt x="46724" y="97441"/>
                  </a:cubicBezTo>
                  <a:cubicBezTo>
                    <a:pt x="56803" y="85541"/>
                    <a:pt x="70647" y="78721"/>
                    <a:pt x="84747" y="78721"/>
                  </a:cubicBezTo>
                  <a:cubicBezTo>
                    <a:pt x="84839" y="78721"/>
                    <a:pt x="84930" y="78721"/>
                    <a:pt x="85021" y="78722"/>
                  </a:cubicBezTo>
                  <a:cubicBezTo>
                    <a:pt x="88392" y="78722"/>
                    <a:pt x="91142" y="81472"/>
                    <a:pt x="91172" y="84873"/>
                  </a:cubicBezTo>
                  <a:lnTo>
                    <a:pt x="91349" y="108856"/>
                  </a:lnTo>
                  <a:cubicBezTo>
                    <a:pt x="91349" y="112641"/>
                    <a:pt x="88658" y="116013"/>
                    <a:pt x="84902" y="116545"/>
                  </a:cubicBezTo>
                  <a:cubicBezTo>
                    <a:pt x="77125" y="117580"/>
                    <a:pt x="71447" y="124441"/>
                    <a:pt x="71890" y="132277"/>
                  </a:cubicBezTo>
                  <a:cubicBezTo>
                    <a:pt x="72334" y="140114"/>
                    <a:pt x="78751" y="146295"/>
                    <a:pt x="86618" y="146443"/>
                  </a:cubicBezTo>
                  <a:cubicBezTo>
                    <a:pt x="86736" y="146445"/>
                    <a:pt x="86855" y="146446"/>
                    <a:pt x="86973" y="146446"/>
                  </a:cubicBezTo>
                  <a:cubicBezTo>
                    <a:pt x="91096" y="146446"/>
                    <a:pt x="94919" y="144946"/>
                    <a:pt x="97707" y="142243"/>
                  </a:cubicBezTo>
                  <a:cubicBezTo>
                    <a:pt x="100605" y="139434"/>
                    <a:pt x="102143" y="135619"/>
                    <a:pt x="102173" y="131390"/>
                  </a:cubicBezTo>
                  <a:cubicBezTo>
                    <a:pt x="102380" y="106047"/>
                    <a:pt x="102291" y="31790"/>
                    <a:pt x="102291" y="31051"/>
                  </a:cubicBezTo>
                  <a:cubicBezTo>
                    <a:pt x="102291" y="28419"/>
                    <a:pt x="103917" y="26083"/>
                    <a:pt x="106401" y="25196"/>
                  </a:cubicBezTo>
                  <a:cubicBezTo>
                    <a:pt x="107067" y="24956"/>
                    <a:pt x="107756" y="24836"/>
                    <a:pt x="108469" y="24836"/>
                  </a:cubicBezTo>
                  <a:close/>
                  <a:moveTo>
                    <a:pt x="33831" y="0"/>
                  </a:moveTo>
                  <a:cubicBezTo>
                    <a:pt x="15141" y="0"/>
                    <a:pt x="0" y="15141"/>
                    <a:pt x="0" y="33831"/>
                  </a:cubicBezTo>
                  <a:lnTo>
                    <a:pt x="0" y="175601"/>
                  </a:lnTo>
                  <a:cubicBezTo>
                    <a:pt x="0" y="194261"/>
                    <a:pt x="15141" y="209402"/>
                    <a:pt x="33831" y="209402"/>
                  </a:cubicBezTo>
                  <a:lnTo>
                    <a:pt x="175601" y="209402"/>
                  </a:lnTo>
                  <a:cubicBezTo>
                    <a:pt x="194261" y="209402"/>
                    <a:pt x="209402" y="194261"/>
                    <a:pt x="209402" y="175601"/>
                  </a:cubicBezTo>
                  <a:lnTo>
                    <a:pt x="209402" y="33831"/>
                  </a:lnTo>
                  <a:cubicBezTo>
                    <a:pt x="209402" y="15141"/>
                    <a:pt x="194261" y="0"/>
                    <a:pt x="17560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9678" name="Google Shape;9678;p97"/>
          <p:cNvSpPr txBox="1">
            <a:spLocks noGrp="1"/>
          </p:cNvSpPr>
          <p:nvPr>
            <p:ph type="title"/>
          </p:nvPr>
        </p:nvSpPr>
        <p:spPr>
          <a:xfrm>
            <a:off x="964600" y="681367"/>
            <a:ext cx="10262800" cy="643200"/>
          </a:xfrm>
          <a:prstGeom prst="rect">
            <a:avLst/>
          </a:prstGeom>
        </p:spPr>
        <p:txBody>
          <a:bodyPr spcFirstLastPara="1" wrap="square" lIns="121900" tIns="121900" rIns="121900" bIns="121900" anchor="t" anchorCtr="0">
            <a:noAutofit/>
          </a:bodyPr>
          <a:lstStyle/>
          <a:p>
            <a:r>
              <a:rPr lang="en"/>
              <a:t>SEO &amp; Marketing Icons</a:t>
            </a:r>
            <a:endParaRPr/>
          </a:p>
        </p:txBody>
      </p:sp>
    </p:spTree>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Shape 9831"/>
        <p:cNvGrpSpPr/>
        <p:nvPr/>
      </p:nvGrpSpPr>
      <p:grpSpPr>
        <a:xfrm>
          <a:off x="0" y="0"/>
          <a:ext cx="0" cy="0"/>
          <a:chOff x="0" y="0"/>
          <a:chExt cx="0" cy="0"/>
        </a:xfrm>
      </p:grpSpPr>
      <p:pic>
        <p:nvPicPr>
          <p:cNvPr id="3" name="图片 2">
            <a:extLst>
              <a:ext uri="{FF2B5EF4-FFF2-40B4-BE49-F238E27FC236}">
                <a16:creationId xmlns:a16="http://schemas.microsoft.com/office/drawing/2014/main" id="{8B377954-B88B-41EE-A1D1-7CCFBBF16AB8}"/>
              </a:ext>
            </a:extLst>
          </p:cNvPr>
          <p:cNvPicPr>
            <a:picLocks noChangeAspect="1"/>
          </p:cNvPicPr>
          <p:nvPr/>
        </p:nvPicPr>
        <p:blipFill>
          <a:blip r:embed="rId3"/>
          <a:stretch>
            <a:fillRect/>
          </a:stretch>
        </p:blipFill>
        <p:spPr>
          <a:xfrm>
            <a:off x="5143703" y="2206950"/>
            <a:ext cx="1812404" cy="444863"/>
          </a:xfrm>
          <a:prstGeom prst="rect">
            <a:avLst/>
          </a:prstGeom>
        </p:spPr>
      </p:pic>
      <p:sp>
        <p:nvSpPr>
          <p:cNvPr id="4" name="文本框 3">
            <a:extLst>
              <a:ext uri="{FF2B5EF4-FFF2-40B4-BE49-F238E27FC236}">
                <a16:creationId xmlns:a16="http://schemas.microsoft.com/office/drawing/2014/main" id="{665CAD2E-C59A-4C3C-B03F-01FD0BBCC838}"/>
              </a:ext>
            </a:extLst>
          </p:cNvPr>
          <p:cNvSpPr txBox="1"/>
          <p:nvPr/>
        </p:nvSpPr>
        <p:spPr>
          <a:xfrm>
            <a:off x="1430438" y="2937352"/>
            <a:ext cx="9238932" cy="1815497"/>
          </a:xfrm>
          <a:prstGeom prst="rect">
            <a:avLst/>
          </a:prstGeom>
          <a:noFill/>
        </p:spPr>
        <p:txBody>
          <a:bodyPr wrap="square" rtlCol="0">
            <a:spAutoFit/>
          </a:bodyPr>
          <a:lstStyle/>
          <a:p>
            <a:pPr algn="ctr" defTabSz="1218744">
              <a:buClr>
                <a:srgbClr val="000000"/>
              </a:buClr>
              <a:defRPr/>
            </a:pPr>
            <a:r>
              <a:rPr lang="en-US" altLang="zh-CN" sz="4799" kern="0" dirty="0">
                <a:solidFill>
                  <a:srgbClr val="FFFFFF"/>
                </a:solidFill>
                <a:latin typeface="Arial"/>
                <a:ea typeface="宋体" panose="02010600030101010101" pitchFamily="2" charset="-122"/>
                <a:cs typeface="Arial"/>
                <a:sym typeface="Arial"/>
                <a:hlinkClick r:id="rId4"/>
              </a:rPr>
              <a:t>www.greatppt.com</a:t>
            </a:r>
            <a:endParaRPr lang="en-US" altLang="zh-CN" sz="4799" kern="0" dirty="0">
              <a:solidFill>
                <a:srgbClr val="FFFFFF"/>
              </a:solidFill>
              <a:latin typeface="Arial"/>
              <a:ea typeface="宋体" panose="02010600030101010101" pitchFamily="2" charset="-122"/>
              <a:cs typeface="Arial"/>
              <a:sym typeface="Arial"/>
            </a:endParaRPr>
          </a:p>
          <a:p>
            <a:pPr algn="ctr" defTabSz="1218744">
              <a:buClr>
                <a:srgbClr val="000000"/>
              </a:buClr>
              <a:defRPr/>
            </a:pPr>
            <a:r>
              <a:rPr lang="en-US" altLang="zh-CN" sz="3199" kern="0" dirty="0">
                <a:solidFill>
                  <a:srgbClr val="78909C">
                    <a:lumMod val="20000"/>
                    <a:lumOff val="80000"/>
                  </a:srgbClr>
                </a:solidFill>
                <a:latin typeface="Arial"/>
                <a:ea typeface="宋体" panose="02010600030101010101" pitchFamily="2" charset="-122"/>
                <a:cs typeface="Arial"/>
                <a:sym typeface="Arial"/>
              </a:rPr>
              <a:t>Free Templates and Themes</a:t>
            </a:r>
          </a:p>
          <a:p>
            <a:pPr algn="ctr" defTabSz="1218744">
              <a:buClr>
                <a:srgbClr val="000000"/>
              </a:buClr>
              <a:defRPr/>
            </a:pPr>
            <a:r>
              <a:rPr lang="en-US" altLang="zh-CN" sz="3199" kern="0" dirty="0">
                <a:solidFill>
                  <a:srgbClr val="78909C">
                    <a:lumMod val="20000"/>
                    <a:lumOff val="80000"/>
                  </a:srgbClr>
                </a:solidFill>
                <a:latin typeface="Arial"/>
                <a:ea typeface="宋体" panose="02010600030101010101" pitchFamily="2" charset="-122"/>
                <a:cs typeface="Arial"/>
                <a:sym typeface="Arial"/>
              </a:rPr>
              <a:t>Create beautiful presentations in minutes</a:t>
            </a:r>
            <a:endParaRPr lang="zh-CN" altLang="en-US" sz="3199" kern="0" dirty="0">
              <a:solidFill>
                <a:srgbClr val="78909C">
                  <a:lumMod val="20000"/>
                  <a:lumOff val="80000"/>
                </a:srgbClr>
              </a:solidFill>
              <a:latin typeface="Arial"/>
              <a:ea typeface="宋体" panose="02010600030101010101" pitchFamily="2" charset="-122"/>
              <a:cs typeface="Arial"/>
              <a:sym typeface="Arial"/>
            </a:endParaRPr>
          </a:p>
        </p:txBody>
      </p:sp>
    </p:spTree>
    <p:extLst>
      <p:ext uri="{BB962C8B-B14F-4D97-AF65-F5344CB8AC3E}">
        <p14:creationId xmlns:p14="http://schemas.microsoft.com/office/powerpoint/2010/main" val="4234662379"/>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文本框 6">
            <a:extLst>
              <a:ext uri="{FF2B5EF4-FFF2-40B4-BE49-F238E27FC236}">
                <a16:creationId xmlns:a16="http://schemas.microsoft.com/office/drawing/2014/main" id="{9A148728-2EA8-4926-8EA3-7203127B681D}"/>
              </a:ext>
            </a:extLst>
          </p:cNvPr>
          <p:cNvSpPr txBox="1"/>
          <p:nvPr/>
        </p:nvSpPr>
        <p:spPr>
          <a:xfrm>
            <a:off x="1612900" y="2660724"/>
            <a:ext cx="1441420" cy="1311128"/>
          </a:xfrm>
          <a:prstGeom prst="rect">
            <a:avLst/>
          </a:prstGeom>
          <a:noFill/>
        </p:spPr>
        <p:txBody>
          <a:bodyPr vert="horz" wrap="none" lIns="91440" tIns="45720" rIns="91440" bIns="45720" rtlCol="0" anchor="ctr">
            <a:spAutoFit/>
          </a:bodyPr>
          <a:lstStyle>
            <a:lvl1pPr algn="l" defTabSz="914400" rtl="0" eaLnBrk="1" latinLnBrk="0" hangingPunct="1">
              <a:lnSpc>
                <a:spcPct val="90000"/>
              </a:lnSpc>
              <a:spcBef>
                <a:spcPct val="0"/>
              </a:spcBef>
              <a:buNone/>
              <a:defRPr sz="3200" b="1" kern="1200">
                <a:solidFill>
                  <a:schemeClr val="tx1"/>
                </a:solidFill>
                <a:latin typeface="+mj-lt"/>
                <a:ea typeface="+mj-ea"/>
                <a:cs typeface="+mj-cs"/>
              </a:defRPr>
            </a:lvl1pPr>
          </a:lstStyle>
          <a:p>
            <a:r>
              <a:rPr lang="en-US" altLang="zh-CN" sz="8800" dirty="0">
                <a:gradFill>
                  <a:gsLst>
                    <a:gs pos="87000">
                      <a:schemeClr val="accent1">
                        <a:alpha val="0"/>
                      </a:schemeClr>
                    </a:gs>
                    <a:gs pos="39000">
                      <a:schemeClr val="accent1">
                        <a:lumMod val="90000"/>
                        <a:alpha val="73000"/>
                      </a:schemeClr>
                    </a:gs>
                  </a:gsLst>
                  <a:lin ang="5520000" scaled="0"/>
                </a:gradFill>
              </a:rPr>
              <a:t>01</a:t>
            </a:r>
            <a:endParaRPr lang="zh-CN" altLang="en-US" sz="8800" dirty="0">
              <a:gradFill>
                <a:gsLst>
                  <a:gs pos="87000">
                    <a:schemeClr val="accent1">
                      <a:alpha val="0"/>
                    </a:schemeClr>
                  </a:gs>
                  <a:gs pos="39000">
                    <a:schemeClr val="accent1">
                      <a:lumMod val="90000"/>
                      <a:alpha val="73000"/>
                    </a:schemeClr>
                  </a:gs>
                </a:gsLst>
                <a:lin ang="5520000" scaled="0"/>
              </a:gradFill>
            </a:endParaRPr>
          </a:p>
        </p:txBody>
      </p:sp>
      <p:sp>
        <p:nvSpPr>
          <p:cNvPr id="2" name="标题 1">
            <a:extLst>
              <a:ext uri="{FF2B5EF4-FFF2-40B4-BE49-F238E27FC236}">
                <a16:creationId xmlns:a16="http://schemas.microsoft.com/office/drawing/2014/main" id="{D3C884DC-C58C-4D83-9157-478A0AECA002}"/>
              </a:ext>
            </a:extLst>
          </p:cNvPr>
          <p:cNvSpPr>
            <a:spLocks noGrp="1"/>
          </p:cNvSpPr>
          <p:nvPr>
            <p:ph type="title"/>
          </p:nvPr>
        </p:nvSpPr>
        <p:spPr>
          <a:xfrm>
            <a:off x="3560228" y="2780188"/>
            <a:ext cx="4783672" cy="535531"/>
          </a:xfrm>
        </p:spPr>
        <p:txBody>
          <a:bodyPr/>
          <a:lstStyle/>
          <a:p>
            <a:r>
              <a:rPr lang="en-US" altLang="zh-CN" dirty="0"/>
              <a:t>AI </a:t>
            </a:r>
            <a:r>
              <a:rPr lang="zh-CN" altLang="en-US" dirty="0"/>
              <a:t>简介概述</a:t>
            </a:r>
          </a:p>
        </p:txBody>
      </p:sp>
      <p:sp>
        <p:nvSpPr>
          <p:cNvPr id="3" name="文本占位符 2">
            <a:extLst>
              <a:ext uri="{FF2B5EF4-FFF2-40B4-BE49-F238E27FC236}">
                <a16:creationId xmlns:a16="http://schemas.microsoft.com/office/drawing/2014/main" id="{378DAE95-7127-4F51-9451-9FE7A2833B8B}"/>
              </a:ext>
            </a:extLst>
          </p:cNvPr>
          <p:cNvSpPr>
            <a:spLocks noGrp="1"/>
          </p:cNvSpPr>
          <p:nvPr>
            <p:ph type="body" idx="1"/>
          </p:nvPr>
        </p:nvSpPr>
        <p:spPr>
          <a:xfrm>
            <a:off x="3560228" y="3429000"/>
            <a:ext cx="4783672" cy="286232"/>
          </a:xfrm>
        </p:spPr>
        <p:txBody>
          <a:bodyPr wrap="square">
            <a:spAutoFit/>
          </a:bodyPr>
          <a:lstStyle/>
          <a:p>
            <a:pPr lvl="0"/>
            <a:r>
              <a:rPr lang="en-US" altLang="zh-CN" dirty="0"/>
              <a:t>When you copy &amp; paste, choose "keep text only" option.</a:t>
            </a:r>
            <a:endParaRPr lang="zh-CN" altLang="en-US" dirty="0"/>
          </a:p>
        </p:txBody>
      </p:sp>
    </p:spTree>
    <p:extLst>
      <p:ext uri="{BB962C8B-B14F-4D97-AF65-F5344CB8AC3E}">
        <p14:creationId xmlns:p14="http://schemas.microsoft.com/office/powerpoint/2010/main" val="2267038309"/>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id="{401852E9-2C5E-490B-93E3-494560BCC24D}"/>
              </a:ext>
            </a:extLst>
          </p:cNvPr>
          <p:cNvSpPr>
            <a:spLocks noGrp="1"/>
          </p:cNvSpPr>
          <p:nvPr>
            <p:ph type="title"/>
          </p:nvPr>
        </p:nvSpPr>
        <p:spPr/>
        <p:txBody>
          <a:bodyPr/>
          <a:lstStyle/>
          <a:p>
            <a:r>
              <a:rPr lang="en-US" altLang="zh-CN" dirty="0"/>
              <a:t>Use "Title Only" Layout</a:t>
            </a:r>
            <a:endParaRPr lang="zh-CN" altLang="en-US" dirty="0"/>
          </a:p>
        </p:txBody>
      </p:sp>
      <p:grpSp>
        <p:nvGrpSpPr>
          <p:cNvPr id="3" name="组合 2">
            <a:extLst>
              <a:ext uri="{FF2B5EF4-FFF2-40B4-BE49-F238E27FC236}">
                <a16:creationId xmlns:a16="http://schemas.microsoft.com/office/drawing/2014/main" id="{0AE07149-7E38-445C-B411-33820C9776E8}"/>
              </a:ext>
            </a:extLst>
          </p:cNvPr>
          <p:cNvGrpSpPr/>
          <p:nvPr/>
        </p:nvGrpSpPr>
        <p:grpSpPr>
          <a:xfrm>
            <a:off x="660729" y="1130301"/>
            <a:ext cx="10052792" cy="5003799"/>
            <a:chOff x="660729" y="1130301"/>
            <a:chExt cx="10052792" cy="5003799"/>
          </a:xfrm>
        </p:grpSpPr>
        <p:cxnSp>
          <p:nvCxnSpPr>
            <p:cNvPr id="4" name="直接连接符 3">
              <a:extLst>
                <a:ext uri="{FF2B5EF4-FFF2-40B4-BE49-F238E27FC236}">
                  <a16:creationId xmlns:a16="http://schemas.microsoft.com/office/drawing/2014/main" id="{8E45FD1B-B00F-4B2E-AA17-6C143907DB56}"/>
                </a:ext>
              </a:extLst>
            </p:cNvPr>
            <p:cNvCxnSpPr/>
            <p:nvPr/>
          </p:nvCxnSpPr>
          <p:spPr>
            <a:xfrm>
              <a:off x="4715728" y="1130301"/>
              <a:ext cx="0" cy="5003799"/>
            </a:xfrm>
            <a:prstGeom prst="line">
              <a:avLst/>
            </a:prstGeom>
            <a:ln w="12700">
              <a:solidFill>
                <a:schemeClr val="tx1">
                  <a:lumMod val="50000"/>
                  <a:alpha val="10000"/>
                </a:schemeClr>
              </a:solidFill>
            </a:ln>
          </p:spPr>
          <p:style>
            <a:lnRef idx="1">
              <a:schemeClr val="accent1"/>
            </a:lnRef>
            <a:fillRef idx="0">
              <a:schemeClr val="accent1"/>
            </a:fillRef>
            <a:effectRef idx="0">
              <a:schemeClr val="accent1"/>
            </a:effectRef>
            <a:fontRef idx="minor">
              <a:schemeClr val="tx1"/>
            </a:fontRef>
          </p:style>
        </p:cxnSp>
        <p:sp>
          <p:nvSpPr>
            <p:cNvPr id="5" name="矩形 4">
              <a:extLst>
                <a:ext uri="{FF2B5EF4-FFF2-40B4-BE49-F238E27FC236}">
                  <a16:creationId xmlns:a16="http://schemas.microsoft.com/office/drawing/2014/main" id="{392EF8F8-AC11-4CAC-8EA6-44517C6DDFDB}"/>
                </a:ext>
              </a:extLst>
            </p:cNvPr>
            <p:cNvSpPr/>
            <p:nvPr/>
          </p:nvSpPr>
          <p:spPr>
            <a:xfrm>
              <a:off x="5149851" y="1150490"/>
              <a:ext cx="1473200" cy="482600"/>
            </a:xfrm>
            <a:prstGeom prst="rect">
              <a:avLst/>
            </a:prstGeom>
            <a:gradFill>
              <a:gsLst>
                <a:gs pos="0">
                  <a:schemeClr val="accent2">
                    <a:lumMod val="60000"/>
                    <a:lumOff val="40000"/>
                  </a:schemeClr>
                </a:gs>
                <a:gs pos="60000">
                  <a:schemeClr val="accent2"/>
                </a:gs>
              </a:gsLst>
              <a:lin ang="2700000" scaled="0"/>
            </a:gradFill>
            <a:ln w="57150" cap="rnd">
              <a:noFill/>
              <a:prstDash val="solid"/>
              <a:round/>
            </a:ln>
            <a:effectLst>
              <a:outerShdw blurRad="76200" dist="50800" dir="5400000" algn="ctr" rotWithShape="0">
                <a:schemeClr val="accent2">
                  <a:alpha val="2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normAutofit/>
            </a:bodyPr>
            <a:lstStyle/>
            <a:p>
              <a:pPr defTabSz="913765"/>
              <a:r>
                <a:rPr lang="en-GB" sz="1600" b="1">
                  <a:solidFill>
                    <a:srgbClr val="FFFFFF"/>
                  </a:solidFill>
                </a:rPr>
                <a:t>Text here</a:t>
              </a:r>
              <a:endParaRPr lang="en-GB" sz="1600" b="1" dirty="0">
                <a:solidFill>
                  <a:srgbClr val="FFFFFF"/>
                </a:solidFill>
              </a:endParaRPr>
            </a:p>
          </p:txBody>
        </p:sp>
        <p:sp>
          <p:nvSpPr>
            <p:cNvPr id="6" name="文本框 5">
              <a:extLst>
                <a:ext uri="{FF2B5EF4-FFF2-40B4-BE49-F238E27FC236}">
                  <a16:creationId xmlns:a16="http://schemas.microsoft.com/office/drawing/2014/main" id="{60A47F8D-9359-4C02-A625-A85EBD73FF37}"/>
                </a:ext>
              </a:extLst>
            </p:cNvPr>
            <p:cNvSpPr txBox="1"/>
            <p:nvPr/>
          </p:nvSpPr>
          <p:spPr>
            <a:xfrm>
              <a:off x="5054600" y="1631229"/>
              <a:ext cx="5658921" cy="553998"/>
            </a:xfrm>
            <a:prstGeom prst="rect">
              <a:avLst/>
            </a:prstGeom>
            <a:noFill/>
          </p:spPr>
          <p:txBody>
            <a:bodyPr wrap="none" rtlCol="0">
              <a:spAutoFit/>
            </a:bodyPr>
            <a:lstStyle/>
            <a:p>
              <a:pPr defTabSz="913765">
                <a:lnSpc>
                  <a:spcPct val="150000"/>
                </a:lnSpc>
                <a:buSzPct val="25000"/>
                <a:defRPr/>
              </a:pPr>
              <a:r>
                <a:rPr lang="en-US" altLang="zh-CN" sz="1000" dirty="0"/>
                <a:t>Unified fonts make reading more </a:t>
              </a:r>
              <a:r>
                <a:rPr lang="en-US" altLang="zh-CN" sz="1000" dirty="0" err="1"/>
                <a:t>fluent.Copy</a:t>
              </a:r>
              <a:r>
                <a:rPr lang="en-US" altLang="zh-CN" sz="1000" dirty="0"/>
                <a:t> paste fonts. Choose the only </a:t>
              </a:r>
              <a:r>
                <a:rPr lang="en-US" altLang="zh-CN" sz="1000" dirty="0" err="1"/>
                <a:t>optio</a:t>
              </a:r>
              <a:r>
                <a:rPr lang="en-US" altLang="zh-CN" sz="1000" dirty="0"/>
                <a:t> to retain text……</a:t>
              </a:r>
            </a:p>
            <a:p>
              <a:pPr defTabSz="913765">
                <a:lnSpc>
                  <a:spcPct val="150000"/>
                </a:lnSpc>
                <a:buSzPct val="25000"/>
                <a:defRPr/>
              </a:pPr>
              <a:r>
                <a:rPr lang="en-US" altLang="zh-CN" sz="1000" dirty="0"/>
                <a:t>Copy paste  fonts. Choose the only option to retain text.</a:t>
              </a:r>
            </a:p>
          </p:txBody>
        </p:sp>
        <p:sp>
          <p:nvSpPr>
            <p:cNvPr id="7" name="矩形 6">
              <a:extLst>
                <a:ext uri="{FF2B5EF4-FFF2-40B4-BE49-F238E27FC236}">
                  <a16:creationId xmlns:a16="http://schemas.microsoft.com/office/drawing/2014/main" id="{38FEB2EE-9730-4CC5-8A4F-05E14F651251}"/>
                </a:ext>
              </a:extLst>
            </p:cNvPr>
            <p:cNvSpPr/>
            <p:nvPr/>
          </p:nvSpPr>
          <p:spPr>
            <a:xfrm>
              <a:off x="5149851" y="2466781"/>
              <a:ext cx="1473200" cy="482600"/>
            </a:xfrm>
            <a:prstGeom prst="rect">
              <a:avLst/>
            </a:prstGeom>
            <a:gradFill>
              <a:gsLst>
                <a:gs pos="0">
                  <a:schemeClr val="accent2">
                    <a:lumMod val="60000"/>
                    <a:lumOff val="40000"/>
                  </a:schemeClr>
                </a:gs>
                <a:gs pos="60000">
                  <a:schemeClr val="accent2"/>
                </a:gs>
              </a:gsLst>
              <a:lin ang="2700000" scaled="0"/>
            </a:gradFill>
            <a:ln w="57150" cap="rnd">
              <a:noFill/>
              <a:prstDash val="solid"/>
              <a:round/>
            </a:ln>
            <a:effectLst>
              <a:outerShdw blurRad="76200" dist="50800" dir="5400000" algn="ctr" rotWithShape="0">
                <a:schemeClr val="accent2">
                  <a:alpha val="2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normAutofit/>
            </a:bodyPr>
            <a:lstStyle/>
            <a:p>
              <a:pPr defTabSz="913765"/>
              <a:r>
                <a:rPr lang="en-GB" sz="1600" b="1" dirty="0">
                  <a:solidFill>
                    <a:srgbClr val="FFFFFF"/>
                  </a:solidFill>
                </a:rPr>
                <a:t>Text here</a:t>
              </a:r>
            </a:p>
          </p:txBody>
        </p:sp>
        <p:sp>
          <p:nvSpPr>
            <p:cNvPr id="8" name="文本框 7">
              <a:extLst>
                <a:ext uri="{FF2B5EF4-FFF2-40B4-BE49-F238E27FC236}">
                  <a16:creationId xmlns:a16="http://schemas.microsoft.com/office/drawing/2014/main" id="{043CB873-6EEE-424C-A0CB-C9FC1B34033A}"/>
                </a:ext>
              </a:extLst>
            </p:cNvPr>
            <p:cNvSpPr txBox="1"/>
            <p:nvPr/>
          </p:nvSpPr>
          <p:spPr>
            <a:xfrm>
              <a:off x="5054600" y="2947520"/>
              <a:ext cx="5658921" cy="553998"/>
            </a:xfrm>
            <a:prstGeom prst="rect">
              <a:avLst/>
            </a:prstGeom>
            <a:noFill/>
          </p:spPr>
          <p:txBody>
            <a:bodyPr wrap="none" rtlCol="0">
              <a:spAutoFit/>
            </a:bodyPr>
            <a:lstStyle/>
            <a:p>
              <a:pPr defTabSz="913765">
                <a:lnSpc>
                  <a:spcPct val="150000"/>
                </a:lnSpc>
                <a:buSzPct val="25000"/>
                <a:defRPr/>
              </a:pPr>
              <a:r>
                <a:rPr lang="en-US" altLang="zh-CN" sz="1000" dirty="0"/>
                <a:t>Unified fonts make reading more </a:t>
              </a:r>
              <a:r>
                <a:rPr lang="en-US" altLang="zh-CN" sz="1000" dirty="0" err="1"/>
                <a:t>fluent.Copy</a:t>
              </a:r>
              <a:r>
                <a:rPr lang="en-US" altLang="zh-CN" sz="1000" dirty="0"/>
                <a:t> paste fonts. Choose the only </a:t>
              </a:r>
              <a:r>
                <a:rPr lang="en-US" altLang="zh-CN" sz="1000" dirty="0" err="1"/>
                <a:t>optio</a:t>
              </a:r>
              <a:r>
                <a:rPr lang="en-US" altLang="zh-CN" sz="1000" dirty="0"/>
                <a:t> to retain text……</a:t>
              </a:r>
            </a:p>
            <a:p>
              <a:pPr defTabSz="913765">
                <a:lnSpc>
                  <a:spcPct val="150000"/>
                </a:lnSpc>
                <a:buSzPct val="25000"/>
                <a:defRPr/>
              </a:pPr>
              <a:r>
                <a:rPr lang="en-US" altLang="zh-CN" sz="1000" dirty="0"/>
                <a:t>Copy paste  fonts. Choose the only option to retain text.</a:t>
              </a:r>
            </a:p>
          </p:txBody>
        </p:sp>
        <p:sp>
          <p:nvSpPr>
            <p:cNvPr id="9" name="矩形 8">
              <a:extLst>
                <a:ext uri="{FF2B5EF4-FFF2-40B4-BE49-F238E27FC236}">
                  <a16:creationId xmlns:a16="http://schemas.microsoft.com/office/drawing/2014/main" id="{E9CB7143-C961-40D0-BA4B-475A67750D1A}"/>
                </a:ext>
              </a:extLst>
            </p:cNvPr>
            <p:cNvSpPr/>
            <p:nvPr/>
          </p:nvSpPr>
          <p:spPr>
            <a:xfrm>
              <a:off x="5149851" y="3783072"/>
              <a:ext cx="1473200" cy="482600"/>
            </a:xfrm>
            <a:prstGeom prst="rect">
              <a:avLst/>
            </a:prstGeom>
            <a:gradFill>
              <a:gsLst>
                <a:gs pos="0">
                  <a:schemeClr val="accent2">
                    <a:lumMod val="60000"/>
                    <a:lumOff val="40000"/>
                  </a:schemeClr>
                </a:gs>
                <a:gs pos="60000">
                  <a:schemeClr val="accent2"/>
                </a:gs>
              </a:gsLst>
              <a:lin ang="2700000" scaled="0"/>
            </a:gradFill>
            <a:ln w="57150" cap="rnd">
              <a:noFill/>
              <a:prstDash val="solid"/>
              <a:round/>
            </a:ln>
            <a:effectLst>
              <a:outerShdw blurRad="76200" dist="50800" dir="5400000" algn="ctr" rotWithShape="0">
                <a:schemeClr val="accent2">
                  <a:alpha val="2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normAutofit/>
            </a:bodyPr>
            <a:lstStyle/>
            <a:p>
              <a:pPr defTabSz="913765"/>
              <a:r>
                <a:rPr lang="en-GB" sz="1600" b="1" dirty="0">
                  <a:solidFill>
                    <a:srgbClr val="FFFFFF"/>
                  </a:solidFill>
                </a:rPr>
                <a:t>Text here</a:t>
              </a:r>
            </a:p>
          </p:txBody>
        </p:sp>
        <p:sp>
          <p:nvSpPr>
            <p:cNvPr id="10" name="文本框 9">
              <a:extLst>
                <a:ext uri="{FF2B5EF4-FFF2-40B4-BE49-F238E27FC236}">
                  <a16:creationId xmlns:a16="http://schemas.microsoft.com/office/drawing/2014/main" id="{F7BB4DDD-A9BE-46A2-AE41-379D32E6000A}"/>
                </a:ext>
              </a:extLst>
            </p:cNvPr>
            <p:cNvSpPr txBox="1"/>
            <p:nvPr/>
          </p:nvSpPr>
          <p:spPr>
            <a:xfrm>
              <a:off x="5054600" y="4263811"/>
              <a:ext cx="5658921" cy="553998"/>
            </a:xfrm>
            <a:prstGeom prst="rect">
              <a:avLst/>
            </a:prstGeom>
            <a:noFill/>
          </p:spPr>
          <p:txBody>
            <a:bodyPr wrap="none" rtlCol="0">
              <a:spAutoFit/>
            </a:bodyPr>
            <a:lstStyle/>
            <a:p>
              <a:pPr defTabSz="913765">
                <a:lnSpc>
                  <a:spcPct val="150000"/>
                </a:lnSpc>
                <a:buSzPct val="25000"/>
                <a:defRPr/>
              </a:pPr>
              <a:r>
                <a:rPr lang="en-US" altLang="zh-CN" sz="1000" dirty="0"/>
                <a:t>Unified fonts make reading more </a:t>
              </a:r>
              <a:r>
                <a:rPr lang="en-US" altLang="zh-CN" sz="1000" dirty="0" err="1"/>
                <a:t>fluent.Copy</a:t>
              </a:r>
              <a:r>
                <a:rPr lang="en-US" altLang="zh-CN" sz="1000" dirty="0"/>
                <a:t> paste fonts. Choose the only </a:t>
              </a:r>
              <a:r>
                <a:rPr lang="en-US" altLang="zh-CN" sz="1000" dirty="0" err="1"/>
                <a:t>optio</a:t>
              </a:r>
              <a:r>
                <a:rPr lang="en-US" altLang="zh-CN" sz="1000" dirty="0"/>
                <a:t> to retain text……</a:t>
              </a:r>
            </a:p>
            <a:p>
              <a:pPr defTabSz="913765">
                <a:lnSpc>
                  <a:spcPct val="150000"/>
                </a:lnSpc>
                <a:buSzPct val="25000"/>
                <a:defRPr/>
              </a:pPr>
              <a:r>
                <a:rPr lang="en-US" altLang="zh-CN" sz="1000" dirty="0"/>
                <a:t>Copy paste  fonts. Choose the only option to retain text.</a:t>
              </a:r>
            </a:p>
          </p:txBody>
        </p:sp>
        <p:sp>
          <p:nvSpPr>
            <p:cNvPr id="11" name="矩形 10">
              <a:extLst>
                <a:ext uri="{FF2B5EF4-FFF2-40B4-BE49-F238E27FC236}">
                  <a16:creationId xmlns:a16="http://schemas.microsoft.com/office/drawing/2014/main" id="{006EFAFF-0C42-4645-8866-BEAC9E591C42}"/>
                </a:ext>
              </a:extLst>
            </p:cNvPr>
            <p:cNvSpPr/>
            <p:nvPr/>
          </p:nvSpPr>
          <p:spPr>
            <a:xfrm>
              <a:off x="5149851" y="5099363"/>
              <a:ext cx="1473200" cy="482600"/>
            </a:xfrm>
            <a:prstGeom prst="rect">
              <a:avLst/>
            </a:prstGeom>
            <a:gradFill>
              <a:gsLst>
                <a:gs pos="0">
                  <a:schemeClr val="accent2">
                    <a:lumMod val="60000"/>
                    <a:lumOff val="40000"/>
                  </a:schemeClr>
                </a:gs>
                <a:gs pos="60000">
                  <a:schemeClr val="accent2"/>
                </a:gs>
              </a:gsLst>
              <a:lin ang="2700000" scaled="0"/>
            </a:gradFill>
            <a:ln w="57150" cap="rnd">
              <a:noFill/>
              <a:prstDash val="solid"/>
              <a:round/>
            </a:ln>
            <a:effectLst>
              <a:outerShdw blurRad="76200" dist="50800" dir="5400000" algn="ctr" rotWithShape="0">
                <a:schemeClr val="accent2">
                  <a:alpha val="2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normAutofit/>
            </a:bodyPr>
            <a:lstStyle/>
            <a:p>
              <a:pPr defTabSz="913765"/>
              <a:r>
                <a:rPr lang="en-GB" sz="1600" b="1" dirty="0">
                  <a:solidFill>
                    <a:srgbClr val="FFFFFF"/>
                  </a:solidFill>
                </a:rPr>
                <a:t>Text here</a:t>
              </a:r>
            </a:p>
          </p:txBody>
        </p:sp>
        <p:sp>
          <p:nvSpPr>
            <p:cNvPr id="12" name="文本框 11">
              <a:extLst>
                <a:ext uri="{FF2B5EF4-FFF2-40B4-BE49-F238E27FC236}">
                  <a16:creationId xmlns:a16="http://schemas.microsoft.com/office/drawing/2014/main" id="{201848DA-8EAB-486D-A553-4DE1DA2A65CC}"/>
                </a:ext>
              </a:extLst>
            </p:cNvPr>
            <p:cNvSpPr txBox="1"/>
            <p:nvPr/>
          </p:nvSpPr>
          <p:spPr>
            <a:xfrm>
              <a:off x="5054600" y="5580102"/>
              <a:ext cx="5658921" cy="553998"/>
            </a:xfrm>
            <a:prstGeom prst="rect">
              <a:avLst/>
            </a:prstGeom>
            <a:noFill/>
          </p:spPr>
          <p:txBody>
            <a:bodyPr wrap="none" rtlCol="0">
              <a:spAutoFit/>
            </a:bodyPr>
            <a:lstStyle/>
            <a:p>
              <a:pPr defTabSz="913765">
                <a:lnSpc>
                  <a:spcPct val="150000"/>
                </a:lnSpc>
                <a:buSzPct val="25000"/>
                <a:defRPr/>
              </a:pPr>
              <a:r>
                <a:rPr lang="en-US" altLang="zh-CN" sz="1000" dirty="0"/>
                <a:t>Unified fonts make reading more </a:t>
              </a:r>
              <a:r>
                <a:rPr lang="en-US" altLang="zh-CN" sz="1000" dirty="0" err="1"/>
                <a:t>fluent.Copy</a:t>
              </a:r>
              <a:r>
                <a:rPr lang="en-US" altLang="zh-CN" sz="1000" dirty="0"/>
                <a:t> paste fonts. Choose the only </a:t>
              </a:r>
              <a:r>
                <a:rPr lang="en-US" altLang="zh-CN" sz="1000" dirty="0" err="1"/>
                <a:t>optio</a:t>
              </a:r>
              <a:r>
                <a:rPr lang="en-US" altLang="zh-CN" sz="1000" dirty="0"/>
                <a:t> to retain text……</a:t>
              </a:r>
            </a:p>
            <a:p>
              <a:pPr defTabSz="913765">
                <a:lnSpc>
                  <a:spcPct val="150000"/>
                </a:lnSpc>
                <a:buSzPct val="25000"/>
                <a:defRPr/>
              </a:pPr>
              <a:r>
                <a:rPr lang="en-US" altLang="zh-CN" sz="1000" dirty="0"/>
                <a:t>Copy paste  fonts. Choose the only option to retain text.</a:t>
              </a:r>
            </a:p>
          </p:txBody>
        </p:sp>
        <p:sp>
          <p:nvSpPr>
            <p:cNvPr id="13" name="文本框 12">
              <a:extLst>
                <a:ext uri="{FF2B5EF4-FFF2-40B4-BE49-F238E27FC236}">
                  <a16:creationId xmlns:a16="http://schemas.microsoft.com/office/drawing/2014/main" id="{E3D32A54-BA0F-44BC-AEDF-3574D8014B02}"/>
                </a:ext>
              </a:extLst>
            </p:cNvPr>
            <p:cNvSpPr txBox="1"/>
            <p:nvPr/>
          </p:nvSpPr>
          <p:spPr>
            <a:xfrm>
              <a:off x="660729" y="2185227"/>
              <a:ext cx="3885563" cy="1200329"/>
            </a:xfrm>
            <a:prstGeom prst="rect">
              <a:avLst/>
            </a:prstGeom>
            <a:noFill/>
          </p:spPr>
          <p:txBody>
            <a:bodyPr wrap="square">
              <a:spAutoFit/>
            </a:bodyPr>
            <a:lstStyle/>
            <a:p>
              <a:pPr marL="0" marR="0" lvl="0" indent="0" defTabSz="913765" rtl="0" eaLnBrk="1" fontAlgn="auto" latinLnBrk="0" hangingPunct="1">
                <a:lnSpc>
                  <a:spcPct val="100000"/>
                </a:lnSpc>
                <a:spcBef>
                  <a:spcPts val="0"/>
                </a:spcBef>
                <a:spcAft>
                  <a:spcPts val="0"/>
                </a:spcAft>
                <a:buClrTx/>
                <a:buSzPct val="25000"/>
                <a:buFontTx/>
                <a:buNone/>
                <a:defRPr/>
              </a:pPr>
              <a:r>
                <a:rPr kumimoji="0" lang="en-US" altLang="zh-CN" sz="2400" b="1" i="0" u="none" strike="noStrike" kern="1200" cap="none" spc="0" normalizeH="0" baseline="0" noProof="0" dirty="0">
                  <a:ln>
                    <a:noFill/>
                  </a:ln>
                  <a:solidFill>
                    <a:schemeClr val="accent1"/>
                  </a:solidFill>
                  <a:effectLst/>
                  <a:uLnTx/>
                  <a:uFillTx/>
                </a:rPr>
                <a:t>Unified fonts </a:t>
              </a:r>
            </a:p>
            <a:p>
              <a:pPr marL="0" marR="0" lvl="0" indent="0" defTabSz="913765" rtl="0" eaLnBrk="1" fontAlgn="auto" latinLnBrk="0" hangingPunct="1">
                <a:lnSpc>
                  <a:spcPct val="100000"/>
                </a:lnSpc>
                <a:spcBef>
                  <a:spcPts val="0"/>
                </a:spcBef>
                <a:spcAft>
                  <a:spcPts val="0"/>
                </a:spcAft>
                <a:buClrTx/>
                <a:buSzPct val="25000"/>
                <a:buFontTx/>
                <a:buNone/>
                <a:defRPr/>
              </a:pPr>
              <a:r>
                <a:rPr kumimoji="0" lang="en-US" altLang="zh-CN" sz="2400" b="1" i="0" u="none" strike="noStrike" kern="1200" cap="none" spc="0" normalizeH="0" baseline="0" noProof="0" dirty="0">
                  <a:ln>
                    <a:noFill/>
                  </a:ln>
                  <a:effectLst/>
                  <a:uLnTx/>
                  <a:uFillTx/>
                </a:rPr>
                <a:t>make reading more fluent. </a:t>
              </a:r>
            </a:p>
          </p:txBody>
        </p:sp>
        <p:sp>
          <p:nvSpPr>
            <p:cNvPr id="14" name="文本框 13">
              <a:extLst>
                <a:ext uri="{FF2B5EF4-FFF2-40B4-BE49-F238E27FC236}">
                  <a16:creationId xmlns:a16="http://schemas.microsoft.com/office/drawing/2014/main" id="{7A9DC164-4DFD-4962-BFA2-88F01A223602}"/>
                </a:ext>
              </a:extLst>
            </p:cNvPr>
            <p:cNvSpPr txBox="1"/>
            <p:nvPr/>
          </p:nvSpPr>
          <p:spPr>
            <a:xfrm>
              <a:off x="660729" y="3733851"/>
              <a:ext cx="3876951" cy="1031886"/>
            </a:xfrm>
            <a:prstGeom prst="rect">
              <a:avLst/>
            </a:prstGeom>
            <a:noFill/>
          </p:spPr>
          <p:txBody>
            <a:bodyPr wrap="square" rtlCol="0">
              <a:spAutoFit/>
            </a:bodyPr>
            <a:lstStyle>
              <a:defPPr>
                <a:defRPr lang="zh-CN"/>
              </a:defPPr>
              <a:lvl1pPr lvl="0" defTabSz="913765">
                <a:lnSpc>
                  <a:spcPct val="150000"/>
                </a:lnSpc>
                <a:buSzPct val="25000"/>
                <a:defRPr sz="1050">
                  <a:solidFill>
                    <a:schemeClr val="tx1">
                      <a:lumMod val="95000"/>
                      <a:lumOff val="5000"/>
                    </a:schemeClr>
                  </a:solidFill>
                </a:defRPr>
              </a:lvl1pPr>
            </a:lstStyle>
            <a:p>
              <a:r>
                <a:rPr lang="en-US" altLang="zh-CN" dirty="0"/>
                <a:t>Adjust the spacing to adapt to Chinese typesetting, use </a:t>
              </a:r>
              <a:r>
                <a:rPr lang="en-US" altLang="zh-CN" dirty="0" err="1"/>
                <a:t>threference</a:t>
              </a:r>
              <a:r>
                <a:rPr lang="en-US" altLang="zh-CN" dirty="0"/>
                <a:t> line in </a:t>
              </a:r>
              <a:r>
                <a:rPr lang="en-US" altLang="zh-CN" dirty="0" err="1"/>
                <a:t>PPT.Unified</a:t>
              </a:r>
              <a:r>
                <a:rPr lang="en-US" altLang="zh-CN" dirty="0"/>
                <a:t> fonts make reading more </a:t>
              </a:r>
              <a:r>
                <a:rPr lang="en-US" altLang="zh-CN" dirty="0" err="1"/>
                <a:t>fluent.Copy</a:t>
              </a:r>
              <a:r>
                <a:rPr lang="en-US" altLang="zh-CN" dirty="0"/>
                <a:t> paste fonts. Choose the only </a:t>
              </a:r>
              <a:r>
                <a:rPr lang="en-US" altLang="zh-CN" dirty="0" err="1"/>
                <a:t>optio</a:t>
              </a:r>
              <a:r>
                <a:rPr lang="en-US" altLang="zh-CN" dirty="0"/>
                <a:t> to retain text……</a:t>
              </a:r>
            </a:p>
          </p:txBody>
        </p:sp>
      </p:grpSp>
    </p:spTree>
    <p:custDataLst>
      <p:tags r:id="rId1"/>
    </p:custDataLst>
    <p:extLst>
      <p:ext uri="{BB962C8B-B14F-4D97-AF65-F5344CB8AC3E}">
        <p14:creationId xmlns:p14="http://schemas.microsoft.com/office/powerpoint/2010/main" val="498714481"/>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id="{598C5D39-6E24-4475-97FD-5EACD118A37A}"/>
              </a:ext>
            </a:extLst>
          </p:cNvPr>
          <p:cNvSpPr>
            <a:spLocks noGrp="1"/>
          </p:cNvSpPr>
          <p:nvPr>
            <p:ph type="title"/>
          </p:nvPr>
        </p:nvSpPr>
        <p:spPr/>
        <p:txBody>
          <a:bodyPr/>
          <a:lstStyle/>
          <a:p>
            <a:r>
              <a:rPr lang="en-US" altLang="zh-CN" dirty="0"/>
              <a:t>Use "Title Only" Layout</a:t>
            </a:r>
            <a:endParaRPr lang="zh-CN" altLang="en-US" dirty="0"/>
          </a:p>
        </p:txBody>
      </p:sp>
      <p:sp>
        <p:nvSpPr>
          <p:cNvPr id="13" name="矩形: 圆角 12">
            <a:extLst>
              <a:ext uri="{FF2B5EF4-FFF2-40B4-BE49-F238E27FC236}">
                <a16:creationId xmlns:a16="http://schemas.microsoft.com/office/drawing/2014/main" id="{54C7B361-1205-4AAA-B914-36AE56034146}"/>
              </a:ext>
            </a:extLst>
          </p:cNvPr>
          <p:cNvSpPr/>
          <p:nvPr/>
        </p:nvSpPr>
        <p:spPr>
          <a:xfrm>
            <a:off x="882180" y="1948177"/>
            <a:ext cx="4234873" cy="1612995"/>
          </a:xfrm>
          <a:prstGeom prst="roundRect">
            <a:avLst>
              <a:gd name="adj" fmla="val 0"/>
            </a:avLst>
          </a:prstGeom>
          <a:solidFill>
            <a:schemeClr val="accent2">
              <a:alpha val="10000"/>
            </a:schemeClr>
          </a:solidFill>
          <a:ln w="12700" cap="rnd">
            <a:gradFill>
              <a:gsLst>
                <a:gs pos="0">
                  <a:schemeClr val="accent2"/>
                </a:gs>
                <a:gs pos="100000">
                  <a:schemeClr val="accent2">
                    <a:lumMod val="60000"/>
                    <a:lumOff val="40000"/>
                    <a:alpha val="20000"/>
                  </a:schemeClr>
                </a:gs>
              </a:gsLst>
              <a:lin ang="2700000" scaled="0"/>
            </a:grad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noAutofit/>
          </a:bodyPr>
          <a:lstStyle/>
          <a:p>
            <a:pPr algn="ctr" defTabSz="913765"/>
            <a:endParaRPr lang="zh-CN" altLang="en-US" sz="1400" b="1">
              <a:solidFill>
                <a:schemeClr val="tx1"/>
              </a:solidFill>
            </a:endParaRPr>
          </a:p>
        </p:txBody>
      </p:sp>
      <p:sp>
        <p:nvSpPr>
          <p:cNvPr id="14" name="矩形: 圆角 13">
            <a:extLst>
              <a:ext uri="{FF2B5EF4-FFF2-40B4-BE49-F238E27FC236}">
                <a16:creationId xmlns:a16="http://schemas.microsoft.com/office/drawing/2014/main" id="{C72BC173-936F-4A0D-9B3A-912EB4FC1714}"/>
              </a:ext>
            </a:extLst>
          </p:cNvPr>
          <p:cNvSpPr/>
          <p:nvPr/>
        </p:nvSpPr>
        <p:spPr>
          <a:xfrm>
            <a:off x="882180" y="3987910"/>
            <a:ext cx="4234873" cy="1612995"/>
          </a:xfrm>
          <a:prstGeom prst="roundRect">
            <a:avLst>
              <a:gd name="adj" fmla="val 0"/>
            </a:avLst>
          </a:prstGeom>
          <a:solidFill>
            <a:schemeClr val="accent5">
              <a:alpha val="10000"/>
            </a:schemeClr>
          </a:solidFill>
          <a:ln w="12700" cap="rnd">
            <a:gradFill>
              <a:gsLst>
                <a:gs pos="0">
                  <a:schemeClr val="accent5"/>
                </a:gs>
                <a:gs pos="100000">
                  <a:schemeClr val="accent5">
                    <a:lumMod val="60000"/>
                    <a:lumOff val="40000"/>
                    <a:alpha val="20000"/>
                  </a:schemeClr>
                </a:gs>
              </a:gsLst>
              <a:lin ang="2700000" scaled="0"/>
            </a:grad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noAutofit/>
          </a:bodyPr>
          <a:lstStyle/>
          <a:p>
            <a:pPr algn="ctr" defTabSz="913765"/>
            <a:endParaRPr lang="zh-CN" altLang="en-US" sz="1400" b="1">
              <a:solidFill>
                <a:schemeClr val="tx1"/>
              </a:solidFill>
            </a:endParaRPr>
          </a:p>
        </p:txBody>
      </p:sp>
      <p:sp>
        <p:nvSpPr>
          <p:cNvPr id="15" name="矩形 14">
            <a:extLst>
              <a:ext uri="{FF2B5EF4-FFF2-40B4-BE49-F238E27FC236}">
                <a16:creationId xmlns:a16="http://schemas.microsoft.com/office/drawing/2014/main" id="{E17AF37A-FC08-46B1-BFEB-41B80AFEA2EF}"/>
              </a:ext>
            </a:extLst>
          </p:cNvPr>
          <p:cNvSpPr/>
          <p:nvPr/>
        </p:nvSpPr>
        <p:spPr>
          <a:xfrm>
            <a:off x="1060779" y="2507797"/>
            <a:ext cx="3531748" cy="756297"/>
          </a:xfrm>
          <a:prstGeom prst="rect">
            <a:avLst/>
          </a:prstGeom>
          <a:ln>
            <a:noFill/>
          </a:ln>
        </p:spPr>
        <p:txBody>
          <a:bodyPr wrap="square" lIns="91440" tIns="45720" rIns="91440" bIns="45720" anchor="t">
            <a:spAutoFit/>
          </a:bodyPr>
          <a:lstStyle/>
          <a:p>
            <a:pPr marL="171450" indent="-171450">
              <a:lnSpc>
                <a:spcPct val="150000"/>
              </a:lnSpc>
              <a:buFont typeface="Arial" panose="020B0604020202020204" pitchFamily="34" charset="0"/>
              <a:buChar char="•"/>
            </a:pPr>
            <a:r>
              <a:rPr lang="en-US" altLang="zh-CN" sz="1000" dirty="0"/>
              <a:t>Copy paste fonts. Choose the only option to retain text</a:t>
            </a:r>
          </a:p>
          <a:p>
            <a:pPr marL="171450" indent="-171450">
              <a:lnSpc>
                <a:spcPct val="150000"/>
              </a:lnSpc>
              <a:buFont typeface="Arial" panose="020B0604020202020204" pitchFamily="34" charset="0"/>
              <a:buChar char="•"/>
            </a:pPr>
            <a:r>
              <a:rPr lang="en-US" altLang="zh-CN" sz="1000" dirty="0"/>
              <a:t>Copy paste fonts. Choose the only option to retain text</a:t>
            </a:r>
          </a:p>
          <a:p>
            <a:pPr marL="171450" indent="-171450">
              <a:lnSpc>
                <a:spcPct val="150000"/>
              </a:lnSpc>
              <a:buFont typeface="Arial" panose="020B0604020202020204" pitchFamily="34" charset="0"/>
              <a:buChar char="•"/>
            </a:pPr>
            <a:r>
              <a:rPr lang="en-US" altLang="zh-CN" sz="1000" dirty="0"/>
              <a:t>… …</a:t>
            </a:r>
          </a:p>
        </p:txBody>
      </p:sp>
      <p:sp>
        <p:nvSpPr>
          <p:cNvPr id="16" name="文本框 15">
            <a:extLst>
              <a:ext uri="{FF2B5EF4-FFF2-40B4-BE49-F238E27FC236}">
                <a16:creationId xmlns:a16="http://schemas.microsoft.com/office/drawing/2014/main" id="{9C6E9BCB-A6F1-4CF2-8DEC-87D46292D9A0}"/>
              </a:ext>
            </a:extLst>
          </p:cNvPr>
          <p:cNvSpPr txBox="1"/>
          <p:nvPr/>
        </p:nvSpPr>
        <p:spPr>
          <a:xfrm>
            <a:off x="1060779" y="2186416"/>
            <a:ext cx="3531748" cy="307777"/>
          </a:xfrm>
          <a:prstGeom prst="rect">
            <a:avLst/>
          </a:prstGeom>
          <a:noFill/>
        </p:spPr>
        <p:txBody>
          <a:bodyPr wrap="square" rtlCol="0">
            <a:spAutoFit/>
          </a:bodyPr>
          <a:lstStyle/>
          <a:p>
            <a:r>
              <a:rPr lang="en-GB" altLang="zh-CN" sz="1400" b="1" dirty="0">
                <a:solidFill>
                  <a:schemeClr val="tx1"/>
                </a:solidFill>
              </a:rPr>
              <a:t>Supporting text here.</a:t>
            </a:r>
          </a:p>
        </p:txBody>
      </p:sp>
      <p:sp>
        <p:nvSpPr>
          <p:cNvPr id="17" name="矩形 16">
            <a:extLst>
              <a:ext uri="{FF2B5EF4-FFF2-40B4-BE49-F238E27FC236}">
                <a16:creationId xmlns:a16="http://schemas.microsoft.com/office/drawing/2014/main" id="{91B5EC96-5E14-4807-8E71-8770B3DB19EF}"/>
              </a:ext>
            </a:extLst>
          </p:cNvPr>
          <p:cNvSpPr/>
          <p:nvPr/>
        </p:nvSpPr>
        <p:spPr>
          <a:xfrm>
            <a:off x="4293269" y="1709275"/>
            <a:ext cx="519125" cy="525465"/>
          </a:xfrm>
          <a:prstGeom prst="rect">
            <a:avLst/>
          </a:prstGeom>
          <a:gradFill>
            <a:gsLst>
              <a:gs pos="0">
                <a:schemeClr val="accent2">
                  <a:lumMod val="60000"/>
                  <a:lumOff val="40000"/>
                </a:schemeClr>
              </a:gs>
              <a:gs pos="60000">
                <a:schemeClr val="accent2"/>
              </a:gs>
            </a:gsLst>
            <a:lin ang="2700000" scaled="0"/>
          </a:gradFill>
          <a:ln w="57150" cap="rnd">
            <a:noFill/>
            <a:prstDash val="solid"/>
            <a:round/>
          </a:ln>
          <a:effectLst>
            <a:outerShdw blurRad="50800" dist="50800" dir="5400000" algn="ctr" rotWithShape="0">
              <a:schemeClr val="accent2">
                <a:alpha val="2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normAutofit/>
          </a:bodyPr>
          <a:lstStyle/>
          <a:p>
            <a:pPr algn="ctr" defTabSz="913765"/>
            <a:r>
              <a:rPr lang="en-US" altLang="zh-CN" sz="1400" b="1" dirty="0">
                <a:solidFill>
                  <a:srgbClr val="FFFFFF"/>
                </a:solidFill>
              </a:rPr>
              <a:t>01-</a:t>
            </a:r>
            <a:endParaRPr lang="zh-CN" altLang="en-US" sz="1400" b="1" dirty="0">
              <a:solidFill>
                <a:srgbClr val="FFFFFF"/>
              </a:solidFill>
            </a:endParaRPr>
          </a:p>
        </p:txBody>
      </p:sp>
      <p:sp>
        <p:nvSpPr>
          <p:cNvPr id="18" name="矩形 17">
            <a:extLst>
              <a:ext uri="{FF2B5EF4-FFF2-40B4-BE49-F238E27FC236}">
                <a16:creationId xmlns:a16="http://schemas.microsoft.com/office/drawing/2014/main" id="{21F49425-37B9-4231-B72B-59660936F103}"/>
              </a:ext>
            </a:extLst>
          </p:cNvPr>
          <p:cNvSpPr/>
          <p:nvPr/>
        </p:nvSpPr>
        <p:spPr>
          <a:xfrm>
            <a:off x="1060779" y="4523700"/>
            <a:ext cx="3531748" cy="756297"/>
          </a:xfrm>
          <a:prstGeom prst="rect">
            <a:avLst/>
          </a:prstGeom>
          <a:ln>
            <a:noFill/>
          </a:ln>
        </p:spPr>
        <p:txBody>
          <a:bodyPr wrap="square" lIns="91440" tIns="45720" rIns="91440" bIns="45720" anchor="t">
            <a:spAutoFit/>
          </a:bodyPr>
          <a:lstStyle/>
          <a:p>
            <a:pPr marL="171450" indent="-171450">
              <a:lnSpc>
                <a:spcPct val="150000"/>
              </a:lnSpc>
              <a:buFont typeface="Arial" panose="020B0604020202020204" pitchFamily="34" charset="0"/>
              <a:buChar char="•"/>
            </a:pPr>
            <a:r>
              <a:rPr lang="en-US" altLang="zh-CN" sz="1000" dirty="0"/>
              <a:t>Copy paste fonts. Choose the only option to retain text</a:t>
            </a:r>
          </a:p>
          <a:p>
            <a:pPr marL="171450" indent="-171450">
              <a:lnSpc>
                <a:spcPct val="150000"/>
              </a:lnSpc>
              <a:buFont typeface="Arial" panose="020B0604020202020204" pitchFamily="34" charset="0"/>
              <a:buChar char="•"/>
            </a:pPr>
            <a:r>
              <a:rPr lang="en-US" altLang="zh-CN" sz="1000" dirty="0"/>
              <a:t>Copy paste fonts. Choose the only option to retain text</a:t>
            </a:r>
          </a:p>
          <a:p>
            <a:pPr marL="171450" indent="-171450">
              <a:lnSpc>
                <a:spcPct val="150000"/>
              </a:lnSpc>
              <a:buFont typeface="Arial" panose="020B0604020202020204" pitchFamily="34" charset="0"/>
              <a:buChar char="•"/>
            </a:pPr>
            <a:r>
              <a:rPr lang="en-US" altLang="zh-CN" sz="1000" dirty="0"/>
              <a:t>… …</a:t>
            </a:r>
          </a:p>
        </p:txBody>
      </p:sp>
      <p:sp>
        <p:nvSpPr>
          <p:cNvPr id="19" name="文本框 18">
            <a:extLst>
              <a:ext uri="{FF2B5EF4-FFF2-40B4-BE49-F238E27FC236}">
                <a16:creationId xmlns:a16="http://schemas.microsoft.com/office/drawing/2014/main" id="{D510B96D-3085-4964-A36A-D7E917ADC4A4}"/>
              </a:ext>
            </a:extLst>
          </p:cNvPr>
          <p:cNvSpPr txBox="1"/>
          <p:nvPr/>
        </p:nvSpPr>
        <p:spPr>
          <a:xfrm>
            <a:off x="1060779" y="4202319"/>
            <a:ext cx="3531748" cy="307777"/>
          </a:xfrm>
          <a:prstGeom prst="rect">
            <a:avLst/>
          </a:prstGeom>
          <a:noFill/>
        </p:spPr>
        <p:txBody>
          <a:bodyPr wrap="square" rtlCol="0">
            <a:spAutoFit/>
          </a:bodyPr>
          <a:lstStyle/>
          <a:p>
            <a:r>
              <a:rPr lang="en-GB" altLang="zh-CN" sz="1400" b="1" dirty="0">
                <a:solidFill>
                  <a:schemeClr val="tx1"/>
                </a:solidFill>
              </a:rPr>
              <a:t>Supporting text here.</a:t>
            </a:r>
          </a:p>
        </p:txBody>
      </p:sp>
      <p:sp>
        <p:nvSpPr>
          <p:cNvPr id="20" name="矩形 19">
            <a:extLst>
              <a:ext uri="{FF2B5EF4-FFF2-40B4-BE49-F238E27FC236}">
                <a16:creationId xmlns:a16="http://schemas.microsoft.com/office/drawing/2014/main" id="{8D30185E-49C1-41A8-9B91-579614FE2AF6}"/>
              </a:ext>
            </a:extLst>
          </p:cNvPr>
          <p:cNvSpPr/>
          <p:nvPr/>
        </p:nvSpPr>
        <p:spPr>
          <a:xfrm>
            <a:off x="4293269" y="3725178"/>
            <a:ext cx="519125" cy="525465"/>
          </a:xfrm>
          <a:prstGeom prst="rect">
            <a:avLst/>
          </a:prstGeom>
          <a:gradFill>
            <a:gsLst>
              <a:gs pos="0">
                <a:schemeClr val="accent2">
                  <a:lumMod val="60000"/>
                  <a:lumOff val="40000"/>
                </a:schemeClr>
              </a:gs>
              <a:gs pos="60000">
                <a:schemeClr val="accent2"/>
              </a:gs>
            </a:gsLst>
            <a:lin ang="2700000" scaled="0"/>
          </a:gradFill>
          <a:ln w="57150" cap="rnd">
            <a:noFill/>
            <a:prstDash val="solid"/>
            <a:round/>
          </a:ln>
          <a:effectLst>
            <a:outerShdw blurRad="50800" dist="50800" dir="5400000" algn="ctr" rotWithShape="0">
              <a:schemeClr val="accent2">
                <a:alpha val="2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normAutofit/>
          </a:bodyPr>
          <a:lstStyle/>
          <a:p>
            <a:pPr algn="ctr" defTabSz="913765"/>
            <a:r>
              <a:rPr lang="en-US" altLang="zh-CN" sz="1400" b="1" dirty="0">
                <a:solidFill>
                  <a:srgbClr val="FFFFFF"/>
                </a:solidFill>
              </a:rPr>
              <a:t>02-</a:t>
            </a:r>
            <a:endParaRPr lang="zh-CN" altLang="en-US" sz="1400" b="1" dirty="0">
              <a:solidFill>
                <a:srgbClr val="FFFFFF"/>
              </a:solidFill>
            </a:endParaRPr>
          </a:p>
        </p:txBody>
      </p:sp>
      <p:sp>
        <p:nvSpPr>
          <p:cNvPr id="21" name="矩形 20">
            <a:extLst>
              <a:ext uri="{FF2B5EF4-FFF2-40B4-BE49-F238E27FC236}">
                <a16:creationId xmlns:a16="http://schemas.microsoft.com/office/drawing/2014/main" id="{33F8C6CC-DC2E-4A9E-A256-D16E0F47409C}"/>
              </a:ext>
            </a:extLst>
          </p:cNvPr>
          <p:cNvSpPr/>
          <p:nvPr/>
        </p:nvSpPr>
        <p:spPr>
          <a:xfrm flipH="1">
            <a:off x="5617890" y="1709275"/>
            <a:ext cx="5080560" cy="756297"/>
          </a:xfrm>
          <a:prstGeom prst="rect">
            <a:avLst/>
          </a:prstGeom>
          <a:ln>
            <a:noFill/>
          </a:ln>
        </p:spPr>
        <p:txBody>
          <a:bodyPr wrap="square" lIns="91440" tIns="45720" rIns="91440" bIns="45720" anchor="t">
            <a:spAutoFit/>
          </a:bodyPr>
          <a:lstStyle>
            <a:defPPr>
              <a:defRPr lang="zh-CN"/>
            </a:defPPr>
            <a:lvl1pPr marL="0" algn="l" defTabSz="914400" rtl="0" eaLnBrk="1" latinLnBrk="0" hangingPunct="1">
              <a:defRPr sz="1800" kern="1200">
                <a:solidFill>
                  <a:schemeClr val="tx1"/>
                </a:solidFill>
              </a:defRPr>
            </a:lvl1pPr>
            <a:lvl2pPr marL="457200" algn="l" defTabSz="914400" rtl="0" eaLnBrk="1" latinLnBrk="0" hangingPunct="1">
              <a:defRPr sz="1800" kern="1200">
                <a:solidFill>
                  <a:schemeClr val="tx1"/>
                </a:solidFill>
              </a:defRPr>
            </a:lvl2pPr>
            <a:lvl3pPr marL="914400" algn="l" defTabSz="914400" rtl="0" eaLnBrk="1" latinLnBrk="0" hangingPunct="1">
              <a:defRPr sz="1800" kern="1200">
                <a:solidFill>
                  <a:schemeClr val="tx1"/>
                </a:solidFill>
              </a:defRPr>
            </a:lvl3pPr>
            <a:lvl4pPr marL="1371600" algn="l" defTabSz="914400" rtl="0" eaLnBrk="1" latinLnBrk="0" hangingPunct="1">
              <a:defRPr sz="1800" kern="1200">
                <a:solidFill>
                  <a:schemeClr val="tx1"/>
                </a:solidFill>
              </a:defRPr>
            </a:lvl4pPr>
            <a:lvl5pPr marL="1828800" algn="l" defTabSz="914400" rtl="0" eaLnBrk="1" latinLnBrk="0" hangingPunct="1">
              <a:defRPr sz="1800" kern="1200">
                <a:solidFill>
                  <a:schemeClr val="tx1"/>
                </a:solidFill>
              </a:defRPr>
            </a:lvl5pPr>
            <a:lvl6pPr marL="2286000" algn="l" defTabSz="914400" rtl="0" eaLnBrk="1" latinLnBrk="0" hangingPunct="1">
              <a:defRPr sz="1800" kern="1200">
                <a:solidFill>
                  <a:schemeClr val="tx1"/>
                </a:solidFill>
              </a:defRPr>
            </a:lvl6pPr>
            <a:lvl7pPr marL="2743200" algn="l" defTabSz="914400" rtl="0" eaLnBrk="1" latinLnBrk="0" hangingPunct="1">
              <a:defRPr sz="1800" kern="1200">
                <a:solidFill>
                  <a:schemeClr val="tx1"/>
                </a:solidFill>
              </a:defRPr>
            </a:lvl7pPr>
            <a:lvl8pPr marL="3200400" algn="l" defTabSz="914400" rtl="0" eaLnBrk="1" latinLnBrk="0" hangingPunct="1">
              <a:defRPr sz="1800" kern="1200">
                <a:solidFill>
                  <a:schemeClr val="tx1"/>
                </a:solidFill>
              </a:defRPr>
            </a:lvl8pPr>
            <a:lvl9pPr marL="3657600" algn="l" defTabSz="914400" rtl="0" eaLnBrk="1" latinLnBrk="0" hangingPunct="1">
              <a:defRPr sz="1800" kern="1200">
                <a:solidFill>
                  <a:schemeClr val="tx1"/>
                </a:solidFill>
              </a:defRPr>
            </a:lvl9pPr>
          </a:lstStyle>
          <a:p>
            <a:pPr>
              <a:lnSpc>
                <a:spcPct val="150000"/>
              </a:lnSpc>
            </a:pPr>
            <a:r>
              <a:rPr lang="en-US" altLang="zh-CN" sz="1000" dirty="0">
                <a:solidFill>
                  <a:schemeClr val="tx1">
                    <a:lumMod val="85000"/>
                    <a:lumOff val="15000"/>
                  </a:schemeClr>
                </a:solidFill>
              </a:rPr>
              <a:t>Theme color makes PPT more convenient to change. Adjust the spacing to adapt to Chinese typesetting, use the reference line in PPT.</a:t>
            </a:r>
          </a:p>
          <a:p>
            <a:pPr>
              <a:lnSpc>
                <a:spcPct val="150000"/>
              </a:lnSpc>
            </a:pPr>
            <a:r>
              <a:rPr lang="en-US" altLang="zh-CN" sz="1000" dirty="0">
                <a:solidFill>
                  <a:schemeClr val="tx1">
                    <a:lumMod val="85000"/>
                    <a:lumOff val="15000"/>
                  </a:schemeClr>
                </a:solidFill>
              </a:rPr>
              <a:t>……</a:t>
            </a:r>
          </a:p>
        </p:txBody>
      </p:sp>
      <p:grpSp>
        <p:nvGrpSpPr>
          <p:cNvPr id="22" name="组合 21">
            <a:extLst>
              <a:ext uri="{FF2B5EF4-FFF2-40B4-BE49-F238E27FC236}">
                <a16:creationId xmlns:a16="http://schemas.microsoft.com/office/drawing/2014/main" id="{F2F7F147-231B-47E5-B9EA-3E6BBD2F3409}"/>
              </a:ext>
            </a:extLst>
          </p:cNvPr>
          <p:cNvGrpSpPr/>
          <p:nvPr/>
        </p:nvGrpSpPr>
        <p:grpSpPr>
          <a:xfrm>
            <a:off x="5324333" y="2461399"/>
            <a:ext cx="6634772" cy="3774301"/>
            <a:chOff x="171273" y="2675494"/>
            <a:chExt cx="7250670" cy="4124665"/>
          </a:xfrm>
        </p:grpSpPr>
        <p:sp>
          <p:nvSpPr>
            <p:cNvPr id="23" name="任意多边形: 形状 22">
              <a:extLst>
                <a:ext uri="{FF2B5EF4-FFF2-40B4-BE49-F238E27FC236}">
                  <a16:creationId xmlns:a16="http://schemas.microsoft.com/office/drawing/2014/main" id="{526C4574-2723-4582-9186-08E1BEC1DD65}"/>
                </a:ext>
              </a:extLst>
            </p:cNvPr>
            <p:cNvSpPr/>
            <p:nvPr/>
          </p:nvSpPr>
          <p:spPr>
            <a:xfrm>
              <a:off x="171273" y="2675494"/>
              <a:ext cx="7250670" cy="4124665"/>
            </a:xfrm>
            <a:custGeom>
              <a:avLst/>
              <a:gdLst>
                <a:gd name="connsiteX0" fmla="*/ 3474682 w 9310410"/>
                <a:gd name="connsiteY0" fmla="*/ 3391291 h 5296383"/>
                <a:gd name="connsiteX1" fmla="*/ 3448913 w 9310410"/>
                <a:gd name="connsiteY1" fmla="*/ 3377508 h 5296383"/>
                <a:gd name="connsiteX2" fmla="*/ 3431534 w 9310410"/>
                <a:gd name="connsiteY2" fmla="*/ 3375710 h 5296383"/>
                <a:gd name="connsiteX3" fmla="*/ 3423144 w 9310410"/>
                <a:gd name="connsiteY3" fmla="*/ 3378707 h 5296383"/>
                <a:gd name="connsiteX4" fmla="*/ 3398574 w 9310410"/>
                <a:gd name="connsiteY4" fmla="*/ 3375111 h 5296383"/>
                <a:gd name="connsiteX5" fmla="*/ 3378198 w 9310410"/>
                <a:gd name="connsiteY5" fmla="*/ 3372115 h 5296383"/>
                <a:gd name="connsiteX6" fmla="*/ 3364415 w 9310410"/>
                <a:gd name="connsiteY6" fmla="*/ 3367320 h 5296383"/>
                <a:gd name="connsiteX7" fmla="*/ 3345238 w 9310410"/>
                <a:gd name="connsiteY7" fmla="*/ 3360129 h 5296383"/>
                <a:gd name="connsiteX8" fmla="*/ 3329058 w 9310410"/>
                <a:gd name="connsiteY8" fmla="*/ 3354736 h 5296383"/>
                <a:gd name="connsiteX9" fmla="*/ 3318870 w 9310410"/>
                <a:gd name="connsiteY9" fmla="*/ 3352938 h 5296383"/>
                <a:gd name="connsiteX10" fmla="*/ 3309282 w 9310410"/>
                <a:gd name="connsiteY10" fmla="*/ 3354736 h 5296383"/>
                <a:gd name="connsiteX11" fmla="*/ 3302090 w 9310410"/>
                <a:gd name="connsiteY11" fmla="*/ 3357133 h 5296383"/>
                <a:gd name="connsiteX12" fmla="*/ 3290704 w 9310410"/>
                <a:gd name="connsiteY12" fmla="*/ 3356534 h 5296383"/>
                <a:gd name="connsiteX13" fmla="*/ 3274524 w 9310410"/>
                <a:gd name="connsiteY13" fmla="*/ 3348144 h 5296383"/>
                <a:gd name="connsiteX14" fmla="*/ 3260141 w 9310410"/>
                <a:gd name="connsiteY14" fmla="*/ 3345747 h 5296383"/>
                <a:gd name="connsiteX15" fmla="*/ 3242763 w 9310410"/>
                <a:gd name="connsiteY15" fmla="*/ 3337357 h 5296383"/>
                <a:gd name="connsiteX16" fmla="*/ 3240965 w 9310410"/>
                <a:gd name="connsiteY16" fmla="*/ 3328967 h 5296383"/>
                <a:gd name="connsiteX17" fmla="*/ 3218792 w 9310410"/>
                <a:gd name="connsiteY17" fmla="*/ 3328368 h 5296383"/>
                <a:gd name="connsiteX18" fmla="*/ 3205607 w 9310410"/>
                <a:gd name="connsiteY18" fmla="*/ 3325971 h 5296383"/>
                <a:gd name="connsiteX19" fmla="*/ 3211001 w 9310410"/>
                <a:gd name="connsiteY19" fmla="*/ 3323573 h 5296383"/>
                <a:gd name="connsiteX20" fmla="*/ 3222987 w 9310410"/>
                <a:gd name="connsiteY20" fmla="*/ 3312187 h 5296383"/>
                <a:gd name="connsiteX21" fmla="*/ 3231376 w 9310410"/>
                <a:gd name="connsiteY21" fmla="*/ 3293011 h 5296383"/>
                <a:gd name="connsiteX22" fmla="*/ 3248156 w 9310410"/>
                <a:gd name="connsiteY22" fmla="*/ 3293610 h 5296383"/>
                <a:gd name="connsiteX23" fmla="*/ 3270928 w 9310410"/>
                <a:gd name="connsiteY23" fmla="*/ 3295408 h 5296383"/>
                <a:gd name="connsiteX24" fmla="*/ 3281116 w 9310410"/>
                <a:gd name="connsiteY24" fmla="*/ 3300801 h 5296383"/>
                <a:gd name="connsiteX25" fmla="*/ 3288907 w 9310410"/>
                <a:gd name="connsiteY25" fmla="*/ 3306194 h 5296383"/>
                <a:gd name="connsiteX26" fmla="*/ 3293101 w 9310410"/>
                <a:gd name="connsiteY26" fmla="*/ 3303797 h 5296383"/>
                <a:gd name="connsiteX27" fmla="*/ 3296697 w 9310410"/>
                <a:gd name="connsiteY27" fmla="*/ 3302000 h 5296383"/>
                <a:gd name="connsiteX28" fmla="*/ 3304488 w 9310410"/>
                <a:gd name="connsiteY28" fmla="*/ 3312187 h 5296383"/>
                <a:gd name="connsiteX29" fmla="*/ 3319470 w 9310410"/>
                <a:gd name="connsiteY29" fmla="*/ 3320577 h 5296383"/>
                <a:gd name="connsiteX30" fmla="*/ 3335050 w 9310410"/>
                <a:gd name="connsiteY30" fmla="*/ 3322375 h 5296383"/>
                <a:gd name="connsiteX31" fmla="*/ 3347635 w 9310410"/>
                <a:gd name="connsiteY31" fmla="*/ 3320577 h 5296383"/>
                <a:gd name="connsiteX32" fmla="*/ 3356025 w 9310410"/>
                <a:gd name="connsiteY32" fmla="*/ 3319378 h 5296383"/>
                <a:gd name="connsiteX33" fmla="*/ 3361419 w 9310410"/>
                <a:gd name="connsiteY33" fmla="*/ 3312187 h 5296383"/>
                <a:gd name="connsiteX34" fmla="*/ 3377599 w 9310410"/>
                <a:gd name="connsiteY34" fmla="*/ 3310989 h 5296383"/>
                <a:gd name="connsiteX35" fmla="*/ 3387787 w 9310410"/>
                <a:gd name="connsiteY35" fmla="*/ 3315183 h 5296383"/>
                <a:gd name="connsiteX36" fmla="*/ 3397974 w 9310410"/>
                <a:gd name="connsiteY36" fmla="*/ 3316382 h 5296383"/>
                <a:gd name="connsiteX37" fmla="*/ 3417751 w 9310410"/>
                <a:gd name="connsiteY37" fmla="*/ 3324173 h 5296383"/>
                <a:gd name="connsiteX38" fmla="*/ 3423144 w 9310410"/>
                <a:gd name="connsiteY38" fmla="*/ 3335559 h 5296383"/>
                <a:gd name="connsiteX39" fmla="*/ 3423743 w 9310410"/>
                <a:gd name="connsiteY39" fmla="*/ 3346346 h 5296383"/>
                <a:gd name="connsiteX40" fmla="*/ 3438126 w 9310410"/>
                <a:gd name="connsiteY40" fmla="*/ 3349942 h 5296383"/>
                <a:gd name="connsiteX41" fmla="*/ 3447714 w 9310410"/>
                <a:gd name="connsiteY41" fmla="*/ 3352339 h 5296383"/>
                <a:gd name="connsiteX42" fmla="*/ 3462097 w 9310410"/>
                <a:gd name="connsiteY42" fmla="*/ 3351739 h 5296383"/>
                <a:gd name="connsiteX43" fmla="*/ 3475281 w 9310410"/>
                <a:gd name="connsiteY43" fmla="*/ 3363125 h 5296383"/>
                <a:gd name="connsiteX44" fmla="*/ 3477678 w 9310410"/>
                <a:gd name="connsiteY44" fmla="*/ 3381104 h 5296383"/>
                <a:gd name="connsiteX45" fmla="*/ 3474682 w 9310410"/>
                <a:gd name="connsiteY45" fmla="*/ 3391291 h 5296383"/>
                <a:gd name="connsiteX46" fmla="*/ 5341420 w 9310410"/>
                <a:gd name="connsiteY46" fmla="*/ 832392 h 5296383"/>
                <a:gd name="connsiteX47" fmla="*/ 5334229 w 9310410"/>
                <a:gd name="connsiteY47" fmla="*/ 838384 h 5296383"/>
                <a:gd name="connsiteX48" fmla="*/ 5327037 w 9310410"/>
                <a:gd name="connsiteY48" fmla="*/ 846774 h 5296383"/>
                <a:gd name="connsiteX49" fmla="*/ 5309059 w 9310410"/>
                <a:gd name="connsiteY49" fmla="*/ 844377 h 5296383"/>
                <a:gd name="connsiteX50" fmla="*/ 5310258 w 9310410"/>
                <a:gd name="connsiteY50" fmla="*/ 855763 h 5296383"/>
                <a:gd name="connsiteX51" fmla="*/ 5301868 w 9310410"/>
                <a:gd name="connsiteY51" fmla="*/ 856363 h 5296383"/>
                <a:gd name="connsiteX52" fmla="*/ 5292279 w 9310410"/>
                <a:gd name="connsiteY52" fmla="*/ 856363 h 5296383"/>
                <a:gd name="connsiteX53" fmla="*/ 5288684 w 9310410"/>
                <a:gd name="connsiteY53" fmla="*/ 859958 h 5296383"/>
                <a:gd name="connsiteX54" fmla="*/ 5291680 w 9310410"/>
                <a:gd name="connsiteY54" fmla="*/ 870745 h 5296383"/>
                <a:gd name="connsiteX55" fmla="*/ 5287485 w 9310410"/>
                <a:gd name="connsiteY55" fmla="*/ 882131 h 5296383"/>
                <a:gd name="connsiteX56" fmla="*/ 5270106 w 9310410"/>
                <a:gd name="connsiteY56" fmla="*/ 885128 h 5296383"/>
                <a:gd name="connsiteX57" fmla="*/ 5289283 w 9310410"/>
                <a:gd name="connsiteY57" fmla="*/ 888124 h 5296383"/>
                <a:gd name="connsiteX58" fmla="*/ 5300070 w 9310410"/>
                <a:gd name="connsiteY58" fmla="*/ 895915 h 5296383"/>
                <a:gd name="connsiteX59" fmla="*/ 5287485 w 9310410"/>
                <a:gd name="connsiteY59" fmla="*/ 898911 h 5296383"/>
                <a:gd name="connsiteX60" fmla="*/ 5255724 w 9310410"/>
                <a:gd name="connsiteY60" fmla="*/ 894716 h 5296383"/>
                <a:gd name="connsiteX61" fmla="*/ 5228756 w 9310410"/>
                <a:gd name="connsiteY61" fmla="*/ 886326 h 5296383"/>
                <a:gd name="connsiteX62" fmla="*/ 5214374 w 9310410"/>
                <a:gd name="connsiteY62" fmla="*/ 871344 h 5296383"/>
                <a:gd name="connsiteX63" fmla="*/ 5198193 w 9310410"/>
                <a:gd name="connsiteY63" fmla="*/ 858160 h 5296383"/>
                <a:gd name="connsiteX64" fmla="*/ 5176620 w 9310410"/>
                <a:gd name="connsiteY64" fmla="*/ 861157 h 5296383"/>
                <a:gd name="connsiteX65" fmla="*/ 5161638 w 9310410"/>
                <a:gd name="connsiteY65" fmla="*/ 860557 h 5296383"/>
                <a:gd name="connsiteX66" fmla="*/ 5150851 w 9310410"/>
                <a:gd name="connsiteY66" fmla="*/ 848572 h 5296383"/>
                <a:gd name="connsiteX67" fmla="*/ 5150251 w 9310410"/>
                <a:gd name="connsiteY67" fmla="*/ 837785 h 5296383"/>
                <a:gd name="connsiteX68" fmla="*/ 5133472 w 9310410"/>
                <a:gd name="connsiteY68" fmla="*/ 845576 h 5296383"/>
                <a:gd name="connsiteX69" fmla="*/ 5130475 w 9310410"/>
                <a:gd name="connsiteY69" fmla="*/ 856363 h 5296383"/>
                <a:gd name="connsiteX70" fmla="*/ 5128078 w 9310410"/>
                <a:gd name="connsiteY70" fmla="*/ 888124 h 5296383"/>
                <a:gd name="connsiteX71" fmla="*/ 5093920 w 9310410"/>
                <a:gd name="connsiteY71" fmla="*/ 898312 h 5296383"/>
                <a:gd name="connsiteX72" fmla="*/ 5075941 w 9310410"/>
                <a:gd name="connsiteY72" fmla="*/ 889323 h 5296383"/>
                <a:gd name="connsiteX73" fmla="*/ 5074144 w 9310410"/>
                <a:gd name="connsiteY73" fmla="*/ 892319 h 5296383"/>
                <a:gd name="connsiteX74" fmla="*/ 5068151 w 9310410"/>
                <a:gd name="connsiteY74" fmla="*/ 895315 h 5296383"/>
                <a:gd name="connsiteX75" fmla="*/ 5061559 w 9310410"/>
                <a:gd name="connsiteY75" fmla="*/ 903705 h 5296383"/>
                <a:gd name="connsiteX76" fmla="*/ 5076541 w 9310410"/>
                <a:gd name="connsiteY76" fmla="*/ 902507 h 5296383"/>
                <a:gd name="connsiteX77" fmla="*/ 5087328 w 9310410"/>
                <a:gd name="connsiteY77" fmla="*/ 906702 h 5296383"/>
                <a:gd name="connsiteX78" fmla="*/ 5096317 w 9310410"/>
                <a:gd name="connsiteY78" fmla="*/ 910896 h 5296383"/>
                <a:gd name="connsiteX79" fmla="*/ 5108901 w 9310410"/>
                <a:gd name="connsiteY79" fmla="*/ 920485 h 5296383"/>
                <a:gd name="connsiteX80" fmla="*/ 5108901 w 9310410"/>
                <a:gd name="connsiteY80" fmla="*/ 927077 h 5296383"/>
                <a:gd name="connsiteX81" fmla="*/ 5114295 w 9310410"/>
                <a:gd name="connsiteY81" fmla="*/ 930672 h 5296383"/>
                <a:gd name="connsiteX82" fmla="*/ 5116093 w 9310410"/>
                <a:gd name="connsiteY82" fmla="*/ 938463 h 5296383"/>
                <a:gd name="connsiteX83" fmla="*/ 5130475 w 9310410"/>
                <a:gd name="connsiteY83" fmla="*/ 949849 h 5296383"/>
                <a:gd name="connsiteX84" fmla="*/ 5142461 w 9310410"/>
                <a:gd name="connsiteY84" fmla="*/ 964232 h 5296383"/>
                <a:gd name="connsiteX85" fmla="*/ 5140663 w 9310410"/>
                <a:gd name="connsiteY85" fmla="*/ 972022 h 5296383"/>
                <a:gd name="connsiteX86" fmla="*/ 5129277 w 9310410"/>
                <a:gd name="connsiteY86" fmla="*/ 978015 h 5296383"/>
                <a:gd name="connsiteX87" fmla="*/ 5109501 w 9310410"/>
                <a:gd name="connsiteY87" fmla="*/ 972022 h 5296383"/>
                <a:gd name="connsiteX88" fmla="*/ 5101111 w 9310410"/>
                <a:gd name="connsiteY88" fmla="*/ 972022 h 5296383"/>
                <a:gd name="connsiteX89" fmla="*/ 5096916 w 9310410"/>
                <a:gd name="connsiteY89" fmla="*/ 967827 h 5296383"/>
                <a:gd name="connsiteX90" fmla="*/ 5092721 w 9310410"/>
                <a:gd name="connsiteY90" fmla="*/ 964232 h 5296383"/>
                <a:gd name="connsiteX91" fmla="*/ 5089725 w 9310410"/>
                <a:gd name="connsiteY91" fmla="*/ 969625 h 5296383"/>
                <a:gd name="connsiteX92" fmla="*/ 5084930 w 9310410"/>
                <a:gd name="connsiteY92" fmla="*/ 975618 h 5296383"/>
                <a:gd name="connsiteX93" fmla="*/ 5064555 w 9310410"/>
                <a:gd name="connsiteY93" fmla="*/ 987603 h 5296383"/>
                <a:gd name="connsiteX94" fmla="*/ 5029198 w 9310410"/>
                <a:gd name="connsiteY94" fmla="*/ 1007979 h 5296383"/>
                <a:gd name="connsiteX95" fmla="*/ 5013617 w 9310410"/>
                <a:gd name="connsiteY95" fmla="*/ 1019365 h 5296383"/>
                <a:gd name="connsiteX96" fmla="*/ 5002231 w 9310410"/>
                <a:gd name="connsiteY96" fmla="*/ 1027755 h 5296383"/>
                <a:gd name="connsiteX97" fmla="*/ 4972867 w 9310410"/>
                <a:gd name="connsiteY97" fmla="*/ 1052325 h 5296383"/>
                <a:gd name="connsiteX98" fmla="*/ 4969271 w 9310410"/>
                <a:gd name="connsiteY98" fmla="*/ 1052325 h 5296383"/>
                <a:gd name="connsiteX99" fmla="*/ 4960881 w 9310410"/>
                <a:gd name="connsiteY99" fmla="*/ 1067307 h 5296383"/>
                <a:gd name="connsiteX100" fmla="*/ 4953090 w 9310410"/>
                <a:gd name="connsiteY100" fmla="*/ 1064910 h 5296383"/>
                <a:gd name="connsiteX101" fmla="*/ 4938108 w 9310410"/>
                <a:gd name="connsiteY101" fmla="*/ 1048729 h 5296383"/>
                <a:gd name="connsiteX102" fmla="*/ 4910542 w 9310410"/>
                <a:gd name="connsiteY102" fmla="*/ 1046332 h 5296383"/>
                <a:gd name="connsiteX103" fmla="*/ 4881177 w 9310410"/>
                <a:gd name="connsiteY103" fmla="*/ 1059516 h 5296383"/>
                <a:gd name="connsiteX104" fmla="*/ 4866195 w 9310410"/>
                <a:gd name="connsiteY104" fmla="*/ 1060715 h 5296383"/>
                <a:gd name="connsiteX105" fmla="*/ 4849416 w 9310410"/>
                <a:gd name="connsiteY105" fmla="*/ 1058318 h 5296383"/>
                <a:gd name="connsiteX106" fmla="*/ 4840427 w 9310410"/>
                <a:gd name="connsiteY106" fmla="*/ 1076296 h 5296383"/>
                <a:gd name="connsiteX107" fmla="*/ 4831438 w 9310410"/>
                <a:gd name="connsiteY107" fmla="*/ 1078094 h 5296383"/>
                <a:gd name="connsiteX108" fmla="*/ 4823647 w 9310410"/>
                <a:gd name="connsiteY108" fmla="*/ 1078094 h 5296383"/>
                <a:gd name="connsiteX109" fmla="*/ 4814658 w 9310410"/>
                <a:gd name="connsiteY109" fmla="*/ 1076895 h 5296383"/>
                <a:gd name="connsiteX110" fmla="*/ 4803871 w 9310410"/>
                <a:gd name="connsiteY110" fmla="*/ 1087682 h 5296383"/>
                <a:gd name="connsiteX111" fmla="*/ 4798478 w 9310410"/>
                <a:gd name="connsiteY111" fmla="*/ 1105061 h 5296383"/>
                <a:gd name="connsiteX112" fmla="*/ 4794283 w 9310410"/>
                <a:gd name="connsiteY112" fmla="*/ 1111054 h 5296383"/>
                <a:gd name="connsiteX113" fmla="*/ 4782297 w 9310410"/>
                <a:gd name="connsiteY113" fmla="*/ 1131429 h 5296383"/>
                <a:gd name="connsiteX114" fmla="*/ 4778702 w 9310410"/>
                <a:gd name="connsiteY114" fmla="*/ 1151805 h 5296383"/>
                <a:gd name="connsiteX115" fmla="*/ 4790088 w 9310410"/>
                <a:gd name="connsiteY115" fmla="*/ 1149407 h 5296383"/>
                <a:gd name="connsiteX116" fmla="*/ 4800875 w 9310410"/>
                <a:gd name="connsiteY116" fmla="*/ 1159595 h 5296383"/>
                <a:gd name="connsiteX117" fmla="*/ 4797279 w 9310410"/>
                <a:gd name="connsiteY117" fmla="*/ 1173978 h 5296383"/>
                <a:gd name="connsiteX118" fmla="*/ 4804470 w 9310410"/>
                <a:gd name="connsiteY118" fmla="*/ 1185364 h 5296383"/>
                <a:gd name="connsiteX119" fmla="*/ 4810463 w 9310410"/>
                <a:gd name="connsiteY119" fmla="*/ 1199747 h 5296383"/>
                <a:gd name="connsiteX120" fmla="*/ 4801474 w 9310410"/>
                <a:gd name="connsiteY120" fmla="*/ 1200945 h 5296383"/>
                <a:gd name="connsiteX121" fmla="*/ 4791886 w 9310410"/>
                <a:gd name="connsiteY121" fmla="*/ 1199147 h 5296383"/>
                <a:gd name="connsiteX122" fmla="*/ 4788889 w 9310410"/>
                <a:gd name="connsiteY122" fmla="*/ 1206339 h 5296383"/>
                <a:gd name="connsiteX123" fmla="*/ 4783496 w 9310410"/>
                <a:gd name="connsiteY123" fmla="*/ 1211732 h 5296383"/>
                <a:gd name="connsiteX124" fmla="*/ 4779301 w 9310410"/>
                <a:gd name="connsiteY124" fmla="*/ 1240497 h 5296383"/>
                <a:gd name="connsiteX125" fmla="*/ 4777503 w 9310410"/>
                <a:gd name="connsiteY125" fmla="*/ 1260872 h 5296383"/>
                <a:gd name="connsiteX126" fmla="*/ 4764319 w 9310410"/>
                <a:gd name="connsiteY126" fmla="*/ 1259075 h 5296383"/>
                <a:gd name="connsiteX127" fmla="*/ 4751135 w 9310410"/>
                <a:gd name="connsiteY127" fmla="*/ 1265667 h 5296383"/>
                <a:gd name="connsiteX128" fmla="*/ 4741547 w 9310410"/>
                <a:gd name="connsiteY128" fmla="*/ 1277053 h 5296383"/>
                <a:gd name="connsiteX129" fmla="*/ 4739749 w 9310410"/>
                <a:gd name="connsiteY129" fmla="*/ 1299825 h 5296383"/>
                <a:gd name="connsiteX130" fmla="*/ 4737951 w 9310410"/>
                <a:gd name="connsiteY130" fmla="*/ 1308814 h 5296383"/>
                <a:gd name="connsiteX131" fmla="*/ 4721771 w 9310410"/>
                <a:gd name="connsiteY131" fmla="*/ 1311811 h 5296383"/>
                <a:gd name="connsiteX132" fmla="*/ 4711583 w 9310410"/>
                <a:gd name="connsiteY132" fmla="*/ 1315406 h 5296383"/>
                <a:gd name="connsiteX133" fmla="*/ 4706789 w 9310410"/>
                <a:gd name="connsiteY133" fmla="*/ 1319601 h 5296383"/>
                <a:gd name="connsiteX134" fmla="*/ 4704392 w 9310410"/>
                <a:gd name="connsiteY134" fmla="*/ 1343572 h 5296383"/>
                <a:gd name="connsiteX135" fmla="*/ 4691807 w 9310410"/>
                <a:gd name="connsiteY135" fmla="*/ 1363948 h 5296383"/>
                <a:gd name="connsiteX136" fmla="*/ 4665439 w 9310410"/>
                <a:gd name="connsiteY136" fmla="*/ 1378929 h 5296383"/>
                <a:gd name="connsiteX137" fmla="*/ 4654053 w 9310410"/>
                <a:gd name="connsiteY137" fmla="*/ 1332785 h 5296383"/>
                <a:gd name="connsiteX138" fmla="*/ 4637872 w 9310410"/>
                <a:gd name="connsiteY138" fmla="*/ 1253681 h 5296383"/>
                <a:gd name="connsiteX139" fmla="*/ 4645064 w 9310410"/>
                <a:gd name="connsiteY139" fmla="*/ 1181169 h 5296383"/>
                <a:gd name="connsiteX140" fmla="*/ 4657648 w 9310410"/>
                <a:gd name="connsiteY140" fmla="*/ 1172779 h 5296383"/>
                <a:gd name="connsiteX141" fmla="*/ 4660045 w 9310410"/>
                <a:gd name="connsiteY141" fmla="*/ 1159595 h 5296383"/>
                <a:gd name="connsiteX142" fmla="*/ 4663641 w 9310410"/>
                <a:gd name="connsiteY142" fmla="*/ 1148209 h 5296383"/>
                <a:gd name="connsiteX143" fmla="*/ 4678623 w 9310410"/>
                <a:gd name="connsiteY143" fmla="*/ 1141617 h 5296383"/>
                <a:gd name="connsiteX144" fmla="*/ 4706789 w 9310410"/>
                <a:gd name="connsiteY144" fmla="*/ 1135624 h 5296383"/>
                <a:gd name="connsiteX145" fmla="*/ 4734955 w 9310410"/>
                <a:gd name="connsiteY145" fmla="*/ 1102664 h 5296383"/>
                <a:gd name="connsiteX146" fmla="*/ 4757727 w 9310410"/>
                <a:gd name="connsiteY146" fmla="*/ 1078693 h 5296383"/>
                <a:gd name="connsiteX147" fmla="*/ 4764918 w 9310410"/>
                <a:gd name="connsiteY147" fmla="*/ 1070303 h 5296383"/>
                <a:gd name="connsiteX148" fmla="*/ 4765518 w 9310410"/>
                <a:gd name="connsiteY148" fmla="*/ 1060715 h 5296383"/>
                <a:gd name="connsiteX149" fmla="*/ 4776304 w 9310410"/>
                <a:gd name="connsiteY149" fmla="*/ 1051726 h 5296383"/>
                <a:gd name="connsiteX150" fmla="*/ 4787092 w 9310410"/>
                <a:gd name="connsiteY150" fmla="*/ 1045134 h 5296383"/>
                <a:gd name="connsiteX151" fmla="*/ 4800275 w 9310410"/>
                <a:gd name="connsiteY151" fmla="*/ 1042137 h 5296383"/>
                <a:gd name="connsiteX152" fmla="*/ 4808066 w 9310410"/>
                <a:gd name="connsiteY152" fmla="*/ 1034347 h 5296383"/>
                <a:gd name="connsiteX153" fmla="*/ 4808066 w 9310410"/>
                <a:gd name="connsiteY153" fmla="*/ 1019964 h 5296383"/>
                <a:gd name="connsiteX154" fmla="*/ 4810463 w 9310410"/>
                <a:gd name="connsiteY154" fmla="*/ 1003185 h 5296383"/>
                <a:gd name="connsiteX155" fmla="*/ 4826044 w 9310410"/>
                <a:gd name="connsiteY155" fmla="*/ 986405 h 5296383"/>
                <a:gd name="connsiteX156" fmla="*/ 4821250 w 9310410"/>
                <a:gd name="connsiteY156" fmla="*/ 978015 h 5296383"/>
                <a:gd name="connsiteX157" fmla="*/ 4803871 w 9310410"/>
                <a:gd name="connsiteY157" fmla="*/ 979813 h 5296383"/>
                <a:gd name="connsiteX158" fmla="*/ 4793683 w 9310410"/>
                <a:gd name="connsiteY158" fmla="*/ 984008 h 5296383"/>
                <a:gd name="connsiteX159" fmla="*/ 4791886 w 9310410"/>
                <a:gd name="connsiteY159" fmla="*/ 991199 h 5296383"/>
                <a:gd name="connsiteX160" fmla="*/ 4792485 w 9310410"/>
                <a:gd name="connsiteY160" fmla="*/ 1003185 h 5296383"/>
                <a:gd name="connsiteX161" fmla="*/ 4788889 w 9310410"/>
                <a:gd name="connsiteY161" fmla="*/ 1012174 h 5296383"/>
                <a:gd name="connsiteX162" fmla="*/ 4775705 w 9310410"/>
                <a:gd name="connsiteY162" fmla="*/ 1018166 h 5296383"/>
                <a:gd name="connsiteX163" fmla="*/ 4761323 w 9310410"/>
                <a:gd name="connsiteY163" fmla="*/ 1027156 h 5296383"/>
                <a:gd name="connsiteX164" fmla="*/ 4746341 w 9310410"/>
                <a:gd name="connsiteY164" fmla="*/ 1043935 h 5296383"/>
                <a:gd name="connsiteX165" fmla="*/ 4736752 w 9310410"/>
                <a:gd name="connsiteY165" fmla="*/ 1042137 h 5296383"/>
                <a:gd name="connsiteX166" fmla="*/ 4726565 w 9310410"/>
                <a:gd name="connsiteY166" fmla="*/ 1040340 h 5296383"/>
                <a:gd name="connsiteX167" fmla="*/ 4724767 w 9310410"/>
                <a:gd name="connsiteY167" fmla="*/ 1027755 h 5296383"/>
                <a:gd name="connsiteX168" fmla="*/ 4727164 w 9310410"/>
                <a:gd name="connsiteY168" fmla="*/ 1012773 h 5296383"/>
                <a:gd name="connsiteX169" fmla="*/ 4717576 w 9310410"/>
                <a:gd name="connsiteY169" fmla="*/ 1007979 h 5296383"/>
                <a:gd name="connsiteX170" fmla="*/ 4693605 w 9310410"/>
                <a:gd name="connsiteY170" fmla="*/ 1006780 h 5296383"/>
                <a:gd name="connsiteX171" fmla="*/ 4670832 w 9310410"/>
                <a:gd name="connsiteY171" fmla="*/ 1010975 h 5296383"/>
                <a:gd name="connsiteX172" fmla="*/ 4658847 w 9310410"/>
                <a:gd name="connsiteY172" fmla="*/ 1019365 h 5296383"/>
                <a:gd name="connsiteX173" fmla="*/ 4646861 w 9310410"/>
                <a:gd name="connsiteY173" fmla="*/ 1031351 h 5296383"/>
                <a:gd name="connsiteX174" fmla="*/ 4636674 w 9310410"/>
                <a:gd name="connsiteY174" fmla="*/ 1045134 h 5296383"/>
                <a:gd name="connsiteX175" fmla="*/ 4611504 w 9310410"/>
                <a:gd name="connsiteY175" fmla="*/ 1061914 h 5296383"/>
                <a:gd name="connsiteX176" fmla="*/ 4597122 w 9310410"/>
                <a:gd name="connsiteY176" fmla="*/ 1082888 h 5296383"/>
                <a:gd name="connsiteX177" fmla="*/ 4599519 w 9310410"/>
                <a:gd name="connsiteY177" fmla="*/ 1090679 h 5296383"/>
                <a:gd name="connsiteX178" fmla="*/ 4612104 w 9310410"/>
                <a:gd name="connsiteY178" fmla="*/ 1091278 h 5296383"/>
                <a:gd name="connsiteX179" fmla="*/ 4620493 w 9310410"/>
                <a:gd name="connsiteY179" fmla="*/ 1098469 h 5296383"/>
                <a:gd name="connsiteX180" fmla="*/ 4619894 w 9310410"/>
                <a:gd name="connsiteY180" fmla="*/ 1105061 h 5296383"/>
                <a:gd name="connsiteX181" fmla="*/ 4609107 w 9310410"/>
                <a:gd name="connsiteY181" fmla="*/ 1108058 h 5296383"/>
                <a:gd name="connsiteX182" fmla="*/ 4598919 w 9310410"/>
                <a:gd name="connsiteY182" fmla="*/ 1106260 h 5296383"/>
                <a:gd name="connsiteX183" fmla="*/ 4588732 w 9310410"/>
                <a:gd name="connsiteY183" fmla="*/ 1103863 h 5296383"/>
                <a:gd name="connsiteX184" fmla="*/ 4575548 w 9310410"/>
                <a:gd name="connsiteY184" fmla="*/ 1108058 h 5296383"/>
                <a:gd name="connsiteX185" fmla="*/ 4556970 w 9310410"/>
                <a:gd name="connsiteY185" fmla="*/ 1109256 h 5296383"/>
                <a:gd name="connsiteX186" fmla="*/ 4546783 w 9310410"/>
                <a:gd name="connsiteY186" fmla="*/ 1113451 h 5296383"/>
                <a:gd name="connsiteX187" fmla="*/ 4530003 w 9310410"/>
                <a:gd name="connsiteY187" fmla="*/ 1112253 h 5296383"/>
                <a:gd name="connsiteX188" fmla="*/ 4540191 w 9310410"/>
                <a:gd name="connsiteY188" fmla="*/ 1105061 h 5296383"/>
                <a:gd name="connsiteX189" fmla="*/ 4545584 w 9310410"/>
                <a:gd name="connsiteY189" fmla="*/ 1102664 h 5296383"/>
                <a:gd name="connsiteX190" fmla="*/ 4540191 w 9310410"/>
                <a:gd name="connsiteY190" fmla="*/ 1100866 h 5296383"/>
                <a:gd name="connsiteX191" fmla="*/ 4537194 w 9310410"/>
                <a:gd name="connsiteY191" fmla="*/ 1097870 h 5296383"/>
                <a:gd name="connsiteX192" fmla="*/ 4522812 w 9310410"/>
                <a:gd name="connsiteY192" fmla="*/ 1093675 h 5296383"/>
                <a:gd name="connsiteX193" fmla="*/ 4514422 w 9310410"/>
                <a:gd name="connsiteY193" fmla="*/ 1090079 h 5296383"/>
                <a:gd name="connsiteX194" fmla="*/ 4503635 w 9310410"/>
                <a:gd name="connsiteY194" fmla="*/ 1086484 h 5296383"/>
                <a:gd name="connsiteX195" fmla="*/ 4491050 w 9310410"/>
                <a:gd name="connsiteY195" fmla="*/ 1083487 h 5296383"/>
                <a:gd name="connsiteX196" fmla="*/ 4481462 w 9310410"/>
                <a:gd name="connsiteY196" fmla="*/ 1085285 h 5296383"/>
                <a:gd name="connsiteX197" fmla="*/ 4476068 w 9310410"/>
                <a:gd name="connsiteY197" fmla="*/ 1087682 h 5296383"/>
                <a:gd name="connsiteX198" fmla="*/ 4474870 w 9310410"/>
                <a:gd name="connsiteY198" fmla="*/ 1095473 h 5296383"/>
                <a:gd name="connsiteX199" fmla="*/ 4462884 w 9310410"/>
                <a:gd name="connsiteY199" fmla="*/ 1097870 h 5296383"/>
                <a:gd name="connsiteX200" fmla="*/ 4456292 w 9310410"/>
                <a:gd name="connsiteY200" fmla="*/ 1095473 h 5296383"/>
                <a:gd name="connsiteX201" fmla="*/ 4446105 w 9310410"/>
                <a:gd name="connsiteY201" fmla="*/ 1094874 h 5296383"/>
                <a:gd name="connsiteX202" fmla="*/ 4434718 w 9310410"/>
                <a:gd name="connsiteY202" fmla="*/ 1099069 h 5296383"/>
                <a:gd name="connsiteX203" fmla="*/ 4422134 w 9310410"/>
                <a:gd name="connsiteY203" fmla="*/ 1094874 h 5296383"/>
                <a:gd name="connsiteX204" fmla="*/ 4413744 w 9310410"/>
                <a:gd name="connsiteY204" fmla="*/ 1096072 h 5296383"/>
                <a:gd name="connsiteX205" fmla="*/ 4405354 w 9310410"/>
                <a:gd name="connsiteY205" fmla="*/ 1101466 h 5296383"/>
                <a:gd name="connsiteX206" fmla="*/ 4404755 w 9310410"/>
                <a:gd name="connsiteY206" fmla="*/ 1089480 h 5296383"/>
                <a:gd name="connsiteX207" fmla="*/ 4363405 w 9310410"/>
                <a:gd name="connsiteY207" fmla="*/ 1094874 h 5296383"/>
                <a:gd name="connsiteX208" fmla="*/ 4318459 w 9310410"/>
                <a:gd name="connsiteY208" fmla="*/ 1108058 h 5296383"/>
                <a:gd name="connsiteX209" fmla="*/ 4301680 w 9310410"/>
                <a:gd name="connsiteY209" fmla="*/ 1122440 h 5296383"/>
                <a:gd name="connsiteX210" fmla="*/ 4284900 w 9310410"/>
                <a:gd name="connsiteY210" fmla="*/ 1141018 h 5296383"/>
                <a:gd name="connsiteX211" fmla="*/ 4263925 w 9310410"/>
                <a:gd name="connsiteY211" fmla="*/ 1157797 h 5296383"/>
                <a:gd name="connsiteX212" fmla="*/ 4239355 w 9310410"/>
                <a:gd name="connsiteY212" fmla="*/ 1175176 h 5296383"/>
                <a:gd name="connsiteX213" fmla="*/ 4230366 w 9310410"/>
                <a:gd name="connsiteY213" fmla="*/ 1181768 h 5296383"/>
                <a:gd name="connsiteX214" fmla="*/ 4214785 w 9310410"/>
                <a:gd name="connsiteY214" fmla="*/ 1193754 h 5296383"/>
                <a:gd name="connsiteX215" fmla="*/ 4205196 w 9310410"/>
                <a:gd name="connsiteY215" fmla="*/ 1206938 h 5296383"/>
                <a:gd name="connsiteX216" fmla="*/ 4196207 w 9310410"/>
                <a:gd name="connsiteY216" fmla="*/ 1216526 h 5296383"/>
                <a:gd name="connsiteX217" fmla="*/ 4185420 w 9310410"/>
                <a:gd name="connsiteY217" fmla="*/ 1221320 h 5296383"/>
                <a:gd name="connsiteX218" fmla="*/ 4177030 w 9310410"/>
                <a:gd name="connsiteY218" fmla="*/ 1229111 h 5296383"/>
                <a:gd name="connsiteX219" fmla="*/ 4165644 w 9310410"/>
                <a:gd name="connsiteY219" fmla="*/ 1237501 h 5296383"/>
                <a:gd name="connsiteX220" fmla="*/ 4153659 w 9310410"/>
                <a:gd name="connsiteY220" fmla="*/ 1246490 h 5296383"/>
                <a:gd name="connsiteX221" fmla="*/ 4155457 w 9310410"/>
                <a:gd name="connsiteY221" fmla="*/ 1250685 h 5296383"/>
                <a:gd name="connsiteX222" fmla="*/ 4168641 w 9310410"/>
                <a:gd name="connsiteY222" fmla="*/ 1256678 h 5296383"/>
                <a:gd name="connsiteX223" fmla="*/ 4183623 w 9310410"/>
                <a:gd name="connsiteY223" fmla="*/ 1254880 h 5296383"/>
                <a:gd name="connsiteX224" fmla="*/ 4187818 w 9310410"/>
                <a:gd name="connsiteY224" fmla="*/ 1257277 h 5296383"/>
                <a:gd name="connsiteX225" fmla="*/ 4185420 w 9310410"/>
                <a:gd name="connsiteY225" fmla="*/ 1276454 h 5296383"/>
                <a:gd name="connsiteX226" fmla="*/ 4192012 w 9310410"/>
                <a:gd name="connsiteY226" fmla="*/ 1281248 h 5296383"/>
                <a:gd name="connsiteX227" fmla="*/ 4192612 w 9310410"/>
                <a:gd name="connsiteY227" fmla="*/ 1271060 h 5296383"/>
                <a:gd name="connsiteX228" fmla="*/ 4200402 w 9310410"/>
                <a:gd name="connsiteY228" fmla="*/ 1263869 h 5296383"/>
                <a:gd name="connsiteX229" fmla="*/ 4200402 w 9310410"/>
                <a:gd name="connsiteY229" fmla="*/ 1269262 h 5296383"/>
                <a:gd name="connsiteX230" fmla="*/ 4203998 w 9310410"/>
                <a:gd name="connsiteY230" fmla="*/ 1275854 h 5296383"/>
                <a:gd name="connsiteX231" fmla="*/ 4203998 w 9310410"/>
                <a:gd name="connsiteY231" fmla="*/ 1283046 h 5296383"/>
                <a:gd name="connsiteX232" fmla="*/ 4198005 w 9310410"/>
                <a:gd name="connsiteY232" fmla="*/ 1293833 h 5296383"/>
                <a:gd name="connsiteX233" fmla="*/ 4211189 w 9310410"/>
                <a:gd name="connsiteY233" fmla="*/ 1289638 h 5296383"/>
                <a:gd name="connsiteX234" fmla="*/ 4221377 w 9310410"/>
                <a:gd name="connsiteY234" fmla="*/ 1280649 h 5296383"/>
                <a:gd name="connsiteX235" fmla="*/ 4227969 w 9310410"/>
                <a:gd name="connsiteY235" fmla="*/ 1278251 h 5296383"/>
                <a:gd name="connsiteX236" fmla="*/ 4230366 w 9310410"/>
                <a:gd name="connsiteY236" fmla="*/ 1285443 h 5296383"/>
                <a:gd name="connsiteX237" fmla="*/ 4235760 w 9310410"/>
                <a:gd name="connsiteY237" fmla="*/ 1270461 h 5296383"/>
                <a:gd name="connsiteX238" fmla="*/ 4241153 w 9310410"/>
                <a:gd name="connsiteY238" fmla="*/ 1265067 h 5296383"/>
                <a:gd name="connsiteX239" fmla="*/ 4257932 w 9310410"/>
                <a:gd name="connsiteY239" fmla="*/ 1268663 h 5296383"/>
                <a:gd name="connsiteX240" fmla="*/ 4266322 w 9310410"/>
                <a:gd name="connsiteY240" fmla="*/ 1270461 h 5296383"/>
                <a:gd name="connsiteX241" fmla="*/ 4269918 w 9310410"/>
                <a:gd name="connsiteY241" fmla="*/ 1278251 h 5296383"/>
                <a:gd name="connsiteX242" fmla="*/ 4279507 w 9310410"/>
                <a:gd name="connsiteY242" fmla="*/ 1289038 h 5296383"/>
                <a:gd name="connsiteX243" fmla="*/ 4287297 w 9310410"/>
                <a:gd name="connsiteY243" fmla="*/ 1297428 h 5296383"/>
                <a:gd name="connsiteX244" fmla="*/ 4291492 w 9310410"/>
                <a:gd name="connsiteY244" fmla="*/ 1305219 h 5296383"/>
                <a:gd name="connsiteX245" fmla="*/ 4286098 w 9310410"/>
                <a:gd name="connsiteY245" fmla="*/ 1310612 h 5296383"/>
                <a:gd name="connsiteX246" fmla="*/ 4282503 w 9310410"/>
                <a:gd name="connsiteY246" fmla="*/ 1316006 h 5296383"/>
                <a:gd name="connsiteX247" fmla="*/ 4289694 w 9310410"/>
                <a:gd name="connsiteY247" fmla="*/ 1323796 h 5296383"/>
                <a:gd name="connsiteX248" fmla="*/ 4290293 w 9310410"/>
                <a:gd name="connsiteY248" fmla="*/ 1329190 h 5296383"/>
                <a:gd name="connsiteX249" fmla="*/ 4294488 w 9310410"/>
                <a:gd name="connsiteY249" fmla="*/ 1336381 h 5296383"/>
                <a:gd name="connsiteX250" fmla="*/ 4290293 w 9310410"/>
                <a:gd name="connsiteY250" fmla="*/ 1352561 h 5296383"/>
                <a:gd name="connsiteX251" fmla="*/ 4277109 w 9310410"/>
                <a:gd name="connsiteY251" fmla="*/ 1368742 h 5296383"/>
                <a:gd name="connsiteX252" fmla="*/ 4276510 w 9310410"/>
                <a:gd name="connsiteY252" fmla="*/ 1374135 h 5296383"/>
                <a:gd name="connsiteX253" fmla="*/ 4273514 w 9310410"/>
                <a:gd name="connsiteY253" fmla="*/ 1382525 h 5296383"/>
                <a:gd name="connsiteX254" fmla="*/ 4269319 w 9310410"/>
                <a:gd name="connsiteY254" fmla="*/ 1396308 h 5296383"/>
                <a:gd name="connsiteX255" fmla="*/ 4267521 w 9310410"/>
                <a:gd name="connsiteY255" fmla="*/ 1409492 h 5296383"/>
                <a:gd name="connsiteX256" fmla="*/ 4266922 w 9310410"/>
                <a:gd name="connsiteY256" fmla="*/ 1416684 h 5296383"/>
                <a:gd name="connsiteX257" fmla="*/ 4267521 w 9310410"/>
                <a:gd name="connsiteY257" fmla="*/ 1429868 h 5296383"/>
                <a:gd name="connsiteX258" fmla="*/ 4265124 w 9310410"/>
                <a:gd name="connsiteY258" fmla="*/ 1443651 h 5296383"/>
                <a:gd name="connsiteX259" fmla="*/ 4263326 w 9310410"/>
                <a:gd name="connsiteY259" fmla="*/ 1455637 h 5296383"/>
                <a:gd name="connsiteX260" fmla="*/ 4249543 w 9310410"/>
                <a:gd name="connsiteY260" fmla="*/ 1479607 h 5296383"/>
                <a:gd name="connsiteX261" fmla="*/ 4235160 w 9310410"/>
                <a:gd name="connsiteY261" fmla="*/ 1499384 h 5296383"/>
                <a:gd name="connsiteX262" fmla="*/ 4221976 w 9310410"/>
                <a:gd name="connsiteY262" fmla="*/ 1513167 h 5296383"/>
                <a:gd name="connsiteX263" fmla="*/ 4206994 w 9310410"/>
                <a:gd name="connsiteY263" fmla="*/ 1535939 h 5296383"/>
                <a:gd name="connsiteX264" fmla="*/ 4184821 w 9310410"/>
                <a:gd name="connsiteY264" fmla="*/ 1560509 h 5296383"/>
                <a:gd name="connsiteX265" fmla="*/ 4156056 w 9310410"/>
                <a:gd name="connsiteY265" fmla="*/ 1593469 h 5296383"/>
                <a:gd name="connsiteX266" fmla="*/ 4149464 w 9310410"/>
                <a:gd name="connsiteY266" fmla="*/ 1601260 h 5296383"/>
                <a:gd name="connsiteX267" fmla="*/ 4140475 w 9310410"/>
                <a:gd name="connsiteY267" fmla="*/ 1611448 h 5296383"/>
                <a:gd name="connsiteX268" fmla="*/ 4124894 w 9310410"/>
                <a:gd name="connsiteY268" fmla="*/ 1631224 h 5296383"/>
                <a:gd name="connsiteX269" fmla="*/ 4106316 w 9310410"/>
                <a:gd name="connsiteY269" fmla="*/ 1644408 h 5296383"/>
                <a:gd name="connsiteX270" fmla="*/ 4086540 w 9310410"/>
                <a:gd name="connsiteY270" fmla="*/ 1656393 h 5296383"/>
                <a:gd name="connsiteX271" fmla="*/ 4063168 w 9310410"/>
                <a:gd name="connsiteY271" fmla="*/ 1658191 h 5296383"/>
                <a:gd name="connsiteX272" fmla="*/ 4046389 w 9310410"/>
                <a:gd name="connsiteY272" fmla="*/ 1646206 h 5296383"/>
                <a:gd name="connsiteX273" fmla="*/ 4039797 w 9310410"/>
                <a:gd name="connsiteY273" fmla="*/ 1639614 h 5296383"/>
                <a:gd name="connsiteX274" fmla="*/ 4030208 w 9310410"/>
                <a:gd name="connsiteY274" fmla="*/ 1645606 h 5296383"/>
                <a:gd name="connsiteX275" fmla="*/ 4022418 w 9310410"/>
                <a:gd name="connsiteY275" fmla="*/ 1657592 h 5296383"/>
                <a:gd name="connsiteX276" fmla="*/ 4017024 w 9310410"/>
                <a:gd name="connsiteY276" fmla="*/ 1661187 h 5296383"/>
                <a:gd name="connsiteX277" fmla="*/ 4009234 w 9310410"/>
                <a:gd name="connsiteY277" fmla="*/ 1665982 h 5296383"/>
                <a:gd name="connsiteX278" fmla="*/ 4009833 w 9310410"/>
                <a:gd name="connsiteY278" fmla="*/ 1667180 h 5296383"/>
                <a:gd name="connsiteX279" fmla="*/ 4008635 w 9310410"/>
                <a:gd name="connsiteY279" fmla="*/ 1671375 h 5296383"/>
                <a:gd name="connsiteX280" fmla="*/ 4003241 w 9310410"/>
                <a:gd name="connsiteY280" fmla="*/ 1671375 h 5296383"/>
                <a:gd name="connsiteX281" fmla="*/ 3996050 w 9310410"/>
                <a:gd name="connsiteY281" fmla="*/ 1674371 h 5296383"/>
                <a:gd name="connsiteX282" fmla="*/ 3988859 w 9310410"/>
                <a:gd name="connsiteY282" fmla="*/ 1681563 h 5296383"/>
                <a:gd name="connsiteX283" fmla="*/ 3983465 w 9310410"/>
                <a:gd name="connsiteY283" fmla="*/ 1689953 h 5296383"/>
                <a:gd name="connsiteX284" fmla="*/ 3979270 w 9310410"/>
                <a:gd name="connsiteY284" fmla="*/ 1704934 h 5296383"/>
                <a:gd name="connsiteX285" fmla="*/ 3971479 w 9310410"/>
                <a:gd name="connsiteY285" fmla="*/ 1722913 h 5296383"/>
                <a:gd name="connsiteX286" fmla="*/ 3952303 w 9310410"/>
                <a:gd name="connsiteY286" fmla="*/ 1739692 h 5296383"/>
                <a:gd name="connsiteX287" fmla="*/ 3931928 w 9310410"/>
                <a:gd name="connsiteY287" fmla="*/ 1751079 h 5296383"/>
                <a:gd name="connsiteX288" fmla="*/ 3922339 w 9310410"/>
                <a:gd name="connsiteY288" fmla="*/ 1765461 h 5296383"/>
                <a:gd name="connsiteX289" fmla="*/ 3919343 w 9310410"/>
                <a:gd name="connsiteY289" fmla="*/ 1778046 h 5296383"/>
                <a:gd name="connsiteX290" fmla="*/ 3929530 w 9310410"/>
                <a:gd name="connsiteY290" fmla="*/ 1790031 h 5296383"/>
                <a:gd name="connsiteX291" fmla="*/ 3933725 w 9310410"/>
                <a:gd name="connsiteY291" fmla="*/ 1794226 h 5296383"/>
                <a:gd name="connsiteX292" fmla="*/ 3938519 w 9310410"/>
                <a:gd name="connsiteY292" fmla="*/ 1796623 h 5296383"/>
                <a:gd name="connsiteX293" fmla="*/ 3938519 w 9310410"/>
                <a:gd name="connsiteY293" fmla="*/ 1800818 h 5296383"/>
                <a:gd name="connsiteX294" fmla="*/ 3962490 w 9310410"/>
                <a:gd name="connsiteY294" fmla="*/ 1862544 h 5296383"/>
                <a:gd name="connsiteX295" fmla="*/ 3958295 w 9310410"/>
                <a:gd name="connsiteY295" fmla="*/ 1881121 h 5296383"/>
                <a:gd name="connsiteX296" fmla="*/ 3958295 w 9310410"/>
                <a:gd name="connsiteY296" fmla="*/ 1885316 h 5296383"/>
                <a:gd name="connsiteX297" fmla="*/ 3954101 w 9310410"/>
                <a:gd name="connsiteY297" fmla="*/ 1903294 h 5296383"/>
                <a:gd name="connsiteX298" fmla="*/ 3942115 w 9310410"/>
                <a:gd name="connsiteY298" fmla="*/ 1914081 h 5296383"/>
                <a:gd name="connsiteX299" fmla="*/ 3929530 w 9310410"/>
                <a:gd name="connsiteY299" fmla="*/ 1920673 h 5296383"/>
                <a:gd name="connsiteX300" fmla="*/ 3919942 w 9310410"/>
                <a:gd name="connsiteY300" fmla="*/ 1923070 h 5296383"/>
                <a:gd name="connsiteX301" fmla="*/ 3913350 w 9310410"/>
                <a:gd name="connsiteY301" fmla="*/ 1925467 h 5296383"/>
                <a:gd name="connsiteX302" fmla="*/ 3907357 w 9310410"/>
                <a:gd name="connsiteY302" fmla="*/ 1926066 h 5296383"/>
                <a:gd name="connsiteX303" fmla="*/ 3903162 w 9310410"/>
                <a:gd name="connsiteY303" fmla="*/ 1930261 h 5296383"/>
                <a:gd name="connsiteX304" fmla="*/ 3899567 w 9310410"/>
                <a:gd name="connsiteY304" fmla="*/ 1937453 h 5296383"/>
                <a:gd name="connsiteX305" fmla="*/ 3897170 w 9310410"/>
                <a:gd name="connsiteY305" fmla="*/ 1933857 h 5296383"/>
                <a:gd name="connsiteX306" fmla="*/ 3892375 w 9310410"/>
                <a:gd name="connsiteY306" fmla="*/ 1933258 h 5296383"/>
                <a:gd name="connsiteX307" fmla="*/ 3885783 w 9310410"/>
                <a:gd name="connsiteY307" fmla="*/ 1938651 h 5296383"/>
                <a:gd name="connsiteX308" fmla="*/ 3879191 w 9310410"/>
                <a:gd name="connsiteY308" fmla="*/ 1941048 h 5296383"/>
                <a:gd name="connsiteX309" fmla="*/ 3874997 w 9310410"/>
                <a:gd name="connsiteY309" fmla="*/ 1939850 h 5296383"/>
                <a:gd name="connsiteX310" fmla="*/ 3871401 w 9310410"/>
                <a:gd name="connsiteY310" fmla="*/ 1923070 h 5296383"/>
                <a:gd name="connsiteX311" fmla="*/ 3870802 w 9310410"/>
                <a:gd name="connsiteY311" fmla="*/ 1912883 h 5296383"/>
                <a:gd name="connsiteX312" fmla="*/ 3876195 w 9310410"/>
                <a:gd name="connsiteY312" fmla="*/ 1912283 h 5296383"/>
                <a:gd name="connsiteX313" fmla="*/ 3881588 w 9310410"/>
                <a:gd name="connsiteY313" fmla="*/ 1903893 h 5296383"/>
                <a:gd name="connsiteX314" fmla="*/ 3883386 w 9310410"/>
                <a:gd name="connsiteY314" fmla="*/ 1893706 h 5296383"/>
                <a:gd name="connsiteX315" fmla="*/ 3886382 w 9310410"/>
                <a:gd name="connsiteY315" fmla="*/ 1886515 h 5296383"/>
                <a:gd name="connsiteX316" fmla="*/ 3883986 w 9310410"/>
                <a:gd name="connsiteY316" fmla="*/ 1882320 h 5296383"/>
                <a:gd name="connsiteX317" fmla="*/ 3882188 w 9310410"/>
                <a:gd name="connsiteY317" fmla="*/ 1876926 h 5296383"/>
                <a:gd name="connsiteX318" fmla="*/ 3879791 w 9310410"/>
                <a:gd name="connsiteY318" fmla="*/ 1864941 h 5296383"/>
                <a:gd name="connsiteX319" fmla="*/ 3876794 w 9310410"/>
                <a:gd name="connsiteY319" fmla="*/ 1860146 h 5296383"/>
                <a:gd name="connsiteX320" fmla="*/ 3874397 w 9310410"/>
                <a:gd name="connsiteY320" fmla="*/ 1852356 h 5296383"/>
                <a:gd name="connsiteX321" fmla="*/ 3882787 w 9310410"/>
                <a:gd name="connsiteY321" fmla="*/ 1840370 h 5296383"/>
                <a:gd name="connsiteX322" fmla="*/ 3880989 w 9310410"/>
                <a:gd name="connsiteY322" fmla="*/ 1827186 h 5296383"/>
                <a:gd name="connsiteX323" fmla="*/ 3880989 w 9310410"/>
                <a:gd name="connsiteY323" fmla="*/ 1822392 h 5296383"/>
                <a:gd name="connsiteX324" fmla="*/ 3880989 w 9310410"/>
                <a:gd name="connsiteY324" fmla="*/ 1822392 h 5296383"/>
                <a:gd name="connsiteX325" fmla="*/ 3880390 w 9310410"/>
                <a:gd name="connsiteY325" fmla="*/ 1822392 h 5296383"/>
                <a:gd name="connsiteX326" fmla="*/ 3874397 w 9310410"/>
                <a:gd name="connsiteY326" fmla="*/ 1820594 h 5296383"/>
                <a:gd name="connsiteX327" fmla="*/ 3867206 w 9310410"/>
                <a:gd name="connsiteY327" fmla="*/ 1817598 h 5296383"/>
                <a:gd name="connsiteX328" fmla="*/ 3860614 w 9310410"/>
                <a:gd name="connsiteY328" fmla="*/ 1820594 h 5296383"/>
                <a:gd name="connsiteX329" fmla="*/ 3849228 w 9310410"/>
                <a:gd name="connsiteY329" fmla="*/ 1818796 h 5296383"/>
                <a:gd name="connsiteX330" fmla="*/ 3849228 w 9310410"/>
                <a:gd name="connsiteY330" fmla="*/ 1811605 h 5296383"/>
                <a:gd name="connsiteX331" fmla="*/ 3845632 w 9310410"/>
                <a:gd name="connsiteY331" fmla="*/ 1808609 h 5296383"/>
                <a:gd name="connsiteX332" fmla="*/ 3842636 w 9310410"/>
                <a:gd name="connsiteY332" fmla="*/ 1805013 h 5296383"/>
                <a:gd name="connsiteX333" fmla="*/ 3844433 w 9310410"/>
                <a:gd name="connsiteY333" fmla="*/ 1796024 h 5296383"/>
                <a:gd name="connsiteX334" fmla="*/ 3851026 w 9310410"/>
                <a:gd name="connsiteY334" fmla="*/ 1787634 h 5296383"/>
                <a:gd name="connsiteX335" fmla="*/ 3855820 w 9310410"/>
                <a:gd name="connsiteY335" fmla="*/ 1776248 h 5296383"/>
                <a:gd name="connsiteX336" fmla="*/ 3857018 w 9310410"/>
                <a:gd name="connsiteY336" fmla="*/ 1760667 h 5296383"/>
                <a:gd name="connsiteX337" fmla="*/ 3846231 w 9310410"/>
                <a:gd name="connsiteY337" fmla="*/ 1757071 h 5296383"/>
                <a:gd name="connsiteX338" fmla="*/ 3833646 w 9310410"/>
                <a:gd name="connsiteY338" fmla="*/ 1752277 h 5296383"/>
                <a:gd name="connsiteX339" fmla="*/ 3833646 w 9310410"/>
                <a:gd name="connsiteY339" fmla="*/ 1751678 h 5296383"/>
                <a:gd name="connsiteX340" fmla="*/ 3829451 w 9310410"/>
                <a:gd name="connsiteY340" fmla="*/ 1754075 h 5296383"/>
                <a:gd name="connsiteX341" fmla="*/ 3810275 w 9310410"/>
                <a:gd name="connsiteY341" fmla="*/ 1754674 h 5296383"/>
                <a:gd name="connsiteX342" fmla="*/ 3796491 w 9310410"/>
                <a:gd name="connsiteY342" fmla="*/ 1757071 h 5296383"/>
                <a:gd name="connsiteX343" fmla="*/ 3776715 w 9310410"/>
                <a:gd name="connsiteY343" fmla="*/ 1770255 h 5296383"/>
                <a:gd name="connsiteX344" fmla="*/ 3756939 w 9310410"/>
                <a:gd name="connsiteY344" fmla="*/ 1783439 h 5296383"/>
                <a:gd name="connsiteX345" fmla="*/ 3749748 w 9310410"/>
                <a:gd name="connsiteY345" fmla="*/ 1777447 h 5296383"/>
                <a:gd name="connsiteX346" fmla="*/ 3768326 w 9310410"/>
                <a:gd name="connsiteY346" fmla="*/ 1766060 h 5296383"/>
                <a:gd name="connsiteX347" fmla="*/ 3764131 w 9310410"/>
                <a:gd name="connsiteY347" fmla="*/ 1758869 h 5296383"/>
                <a:gd name="connsiteX348" fmla="*/ 3772520 w 9310410"/>
                <a:gd name="connsiteY348" fmla="*/ 1745685 h 5296383"/>
                <a:gd name="connsiteX349" fmla="*/ 3782708 w 9310410"/>
                <a:gd name="connsiteY349" fmla="*/ 1734299 h 5296383"/>
                <a:gd name="connsiteX350" fmla="*/ 3780910 w 9310410"/>
                <a:gd name="connsiteY350" fmla="*/ 1715122 h 5296383"/>
                <a:gd name="connsiteX351" fmla="*/ 3775517 w 9310410"/>
                <a:gd name="connsiteY351" fmla="*/ 1707931 h 5296383"/>
                <a:gd name="connsiteX352" fmla="*/ 3764131 w 9310410"/>
                <a:gd name="connsiteY352" fmla="*/ 1710927 h 5296383"/>
                <a:gd name="connsiteX353" fmla="*/ 3742557 w 9310410"/>
                <a:gd name="connsiteY353" fmla="*/ 1726508 h 5296383"/>
                <a:gd name="connsiteX354" fmla="*/ 3722781 w 9310410"/>
                <a:gd name="connsiteY354" fmla="*/ 1738494 h 5296383"/>
                <a:gd name="connsiteX355" fmla="*/ 3701806 w 9310410"/>
                <a:gd name="connsiteY355" fmla="*/ 1753476 h 5296383"/>
                <a:gd name="connsiteX356" fmla="*/ 3685626 w 9310410"/>
                <a:gd name="connsiteY356" fmla="*/ 1764263 h 5296383"/>
                <a:gd name="connsiteX357" fmla="*/ 3677236 w 9310410"/>
                <a:gd name="connsiteY357" fmla="*/ 1769656 h 5296383"/>
                <a:gd name="connsiteX358" fmla="*/ 3670644 w 9310410"/>
                <a:gd name="connsiteY358" fmla="*/ 1767259 h 5296383"/>
                <a:gd name="connsiteX359" fmla="*/ 3663453 w 9310410"/>
                <a:gd name="connsiteY359" fmla="*/ 1761266 h 5296383"/>
                <a:gd name="connsiteX360" fmla="*/ 3658658 w 9310410"/>
                <a:gd name="connsiteY360" fmla="*/ 1776847 h 5296383"/>
                <a:gd name="connsiteX361" fmla="*/ 3657460 w 9310410"/>
                <a:gd name="connsiteY361" fmla="*/ 1798421 h 5296383"/>
                <a:gd name="connsiteX362" fmla="*/ 3670644 w 9310410"/>
                <a:gd name="connsiteY362" fmla="*/ 1804414 h 5296383"/>
                <a:gd name="connsiteX363" fmla="*/ 3684427 w 9310410"/>
                <a:gd name="connsiteY363" fmla="*/ 1809807 h 5296383"/>
                <a:gd name="connsiteX364" fmla="*/ 3688023 w 9310410"/>
                <a:gd name="connsiteY364" fmla="*/ 1819995 h 5296383"/>
                <a:gd name="connsiteX365" fmla="*/ 3689222 w 9310410"/>
                <a:gd name="connsiteY365" fmla="*/ 1836775 h 5296383"/>
                <a:gd name="connsiteX366" fmla="*/ 3710795 w 9310410"/>
                <a:gd name="connsiteY366" fmla="*/ 1831981 h 5296383"/>
                <a:gd name="connsiteX367" fmla="*/ 3723380 w 9310410"/>
                <a:gd name="connsiteY367" fmla="*/ 1824190 h 5296383"/>
                <a:gd name="connsiteX368" fmla="*/ 3735366 w 9310410"/>
                <a:gd name="connsiteY368" fmla="*/ 1816399 h 5296383"/>
                <a:gd name="connsiteX369" fmla="*/ 3742557 w 9310410"/>
                <a:gd name="connsiteY369" fmla="*/ 1818796 h 5296383"/>
                <a:gd name="connsiteX370" fmla="*/ 3749149 w 9310410"/>
                <a:gd name="connsiteY370" fmla="*/ 1820594 h 5296383"/>
                <a:gd name="connsiteX371" fmla="*/ 3753344 w 9310410"/>
                <a:gd name="connsiteY371" fmla="*/ 1823591 h 5296383"/>
                <a:gd name="connsiteX372" fmla="*/ 3760535 w 9310410"/>
                <a:gd name="connsiteY372" fmla="*/ 1825988 h 5296383"/>
                <a:gd name="connsiteX373" fmla="*/ 3772520 w 9310410"/>
                <a:gd name="connsiteY373" fmla="*/ 1826587 h 5296383"/>
                <a:gd name="connsiteX374" fmla="*/ 3780910 w 9310410"/>
                <a:gd name="connsiteY374" fmla="*/ 1830183 h 5296383"/>
                <a:gd name="connsiteX375" fmla="*/ 3775517 w 9310410"/>
                <a:gd name="connsiteY375" fmla="*/ 1840970 h 5296383"/>
                <a:gd name="connsiteX376" fmla="*/ 3776116 w 9310410"/>
                <a:gd name="connsiteY376" fmla="*/ 1844565 h 5296383"/>
                <a:gd name="connsiteX377" fmla="*/ 3775517 w 9310410"/>
                <a:gd name="connsiteY377" fmla="*/ 1848760 h 5296383"/>
                <a:gd name="connsiteX378" fmla="*/ 3767127 w 9310410"/>
                <a:gd name="connsiteY378" fmla="*/ 1849359 h 5296383"/>
                <a:gd name="connsiteX379" fmla="*/ 3758138 w 9310410"/>
                <a:gd name="connsiteY379" fmla="*/ 1851157 h 5296383"/>
                <a:gd name="connsiteX380" fmla="*/ 3747351 w 9310410"/>
                <a:gd name="connsiteY380" fmla="*/ 1854154 h 5296383"/>
                <a:gd name="connsiteX381" fmla="*/ 3736564 w 9310410"/>
                <a:gd name="connsiteY381" fmla="*/ 1853554 h 5296383"/>
                <a:gd name="connsiteX382" fmla="*/ 3720384 w 9310410"/>
                <a:gd name="connsiteY382" fmla="*/ 1862544 h 5296383"/>
                <a:gd name="connsiteX383" fmla="*/ 3717987 w 9310410"/>
                <a:gd name="connsiteY383" fmla="*/ 1877525 h 5296383"/>
                <a:gd name="connsiteX384" fmla="*/ 3707200 w 9310410"/>
                <a:gd name="connsiteY384" fmla="*/ 1882919 h 5296383"/>
                <a:gd name="connsiteX385" fmla="*/ 3701207 w 9310410"/>
                <a:gd name="connsiteY385" fmla="*/ 1885316 h 5296383"/>
                <a:gd name="connsiteX386" fmla="*/ 3689222 w 9310410"/>
                <a:gd name="connsiteY386" fmla="*/ 1895504 h 5296383"/>
                <a:gd name="connsiteX387" fmla="*/ 3683828 w 9310410"/>
                <a:gd name="connsiteY387" fmla="*/ 1907489 h 5296383"/>
                <a:gd name="connsiteX388" fmla="*/ 3692218 w 9310410"/>
                <a:gd name="connsiteY388" fmla="*/ 1928464 h 5296383"/>
                <a:gd name="connsiteX389" fmla="*/ 3719185 w 9310410"/>
                <a:gd name="connsiteY389" fmla="*/ 1975207 h 5296383"/>
                <a:gd name="connsiteX390" fmla="*/ 3720983 w 9310410"/>
                <a:gd name="connsiteY390" fmla="*/ 1996182 h 5296383"/>
                <a:gd name="connsiteX391" fmla="*/ 3729373 w 9310410"/>
                <a:gd name="connsiteY391" fmla="*/ 2008167 h 5296383"/>
                <a:gd name="connsiteX392" fmla="*/ 3737763 w 9310410"/>
                <a:gd name="connsiteY392" fmla="*/ 2016557 h 5296383"/>
                <a:gd name="connsiteX393" fmla="*/ 3735366 w 9310410"/>
                <a:gd name="connsiteY393" fmla="*/ 2024947 h 5296383"/>
                <a:gd name="connsiteX394" fmla="*/ 3717987 w 9310410"/>
                <a:gd name="connsiteY394" fmla="*/ 2018355 h 5296383"/>
                <a:gd name="connsiteX395" fmla="*/ 3712593 w 9310410"/>
                <a:gd name="connsiteY395" fmla="*/ 2022550 h 5296383"/>
                <a:gd name="connsiteX396" fmla="*/ 3729972 w 9310410"/>
                <a:gd name="connsiteY396" fmla="*/ 2035734 h 5296383"/>
                <a:gd name="connsiteX397" fmla="*/ 3735366 w 9310410"/>
                <a:gd name="connsiteY397" fmla="*/ 2050716 h 5296383"/>
                <a:gd name="connsiteX398" fmla="*/ 3729972 w 9310410"/>
                <a:gd name="connsiteY398" fmla="*/ 2056109 h 5296383"/>
                <a:gd name="connsiteX399" fmla="*/ 3725178 w 9310410"/>
                <a:gd name="connsiteY399" fmla="*/ 2057907 h 5296383"/>
                <a:gd name="connsiteX400" fmla="*/ 3718586 w 9310410"/>
                <a:gd name="connsiteY400" fmla="*/ 2059105 h 5296383"/>
                <a:gd name="connsiteX401" fmla="*/ 3713193 w 9310410"/>
                <a:gd name="connsiteY401" fmla="*/ 2062701 h 5296383"/>
                <a:gd name="connsiteX402" fmla="*/ 3706600 w 9310410"/>
                <a:gd name="connsiteY402" fmla="*/ 2063899 h 5296383"/>
                <a:gd name="connsiteX403" fmla="*/ 3702406 w 9310410"/>
                <a:gd name="connsiteY403" fmla="*/ 2067495 h 5296383"/>
                <a:gd name="connsiteX404" fmla="*/ 3703604 w 9310410"/>
                <a:gd name="connsiteY404" fmla="*/ 2071690 h 5296383"/>
                <a:gd name="connsiteX405" fmla="*/ 3708998 w 9310410"/>
                <a:gd name="connsiteY405" fmla="*/ 2072289 h 5296383"/>
                <a:gd name="connsiteX406" fmla="*/ 3723380 w 9310410"/>
                <a:gd name="connsiteY406" fmla="*/ 2074687 h 5296383"/>
                <a:gd name="connsiteX407" fmla="*/ 3731770 w 9310410"/>
                <a:gd name="connsiteY407" fmla="*/ 2084874 h 5296383"/>
                <a:gd name="connsiteX408" fmla="*/ 3732969 w 9310410"/>
                <a:gd name="connsiteY408" fmla="*/ 2089069 h 5296383"/>
                <a:gd name="connsiteX409" fmla="*/ 3731770 w 9310410"/>
                <a:gd name="connsiteY409" fmla="*/ 2095062 h 5296383"/>
                <a:gd name="connsiteX410" fmla="*/ 3731770 w 9310410"/>
                <a:gd name="connsiteY410" fmla="*/ 2102253 h 5296383"/>
                <a:gd name="connsiteX411" fmla="*/ 3725178 w 9310410"/>
                <a:gd name="connsiteY411" fmla="*/ 2107047 h 5296383"/>
                <a:gd name="connsiteX412" fmla="*/ 3723380 w 9310410"/>
                <a:gd name="connsiteY412" fmla="*/ 2111242 h 5296383"/>
                <a:gd name="connsiteX413" fmla="*/ 3719784 w 9310410"/>
                <a:gd name="connsiteY413" fmla="*/ 2120831 h 5296383"/>
                <a:gd name="connsiteX414" fmla="*/ 3716189 w 9310410"/>
                <a:gd name="connsiteY414" fmla="*/ 2126224 h 5296383"/>
                <a:gd name="connsiteX415" fmla="*/ 3721582 w 9310410"/>
                <a:gd name="connsiteY415" fmla="*/ 2136412 h 5296383"/>
                <a:gd name="connsiteX416" fmla="*/ 3713193 w 9310410"/>
                <a:gd name="connsiteY416" fmla="*/ 2138210 h 5296383"/>
                <a:gd name="connsiteX417" fmla="*/ 3707799 w 9310410"/>
                <a:gd name="connsiteY417" fmla="*/ 2137610 h 5296383"/>
                <a:gd name="connsiteX418" fmla="*/ 3701207 w 9310410"/>
                <a:gd name="connsiteY418" fmla="*/ 2143004 h 5296383"/>
                <a:gd name="connsiteX419" fmla="*/ 3697012 w 9310410"/>
                <a:gd name="connsiteY419" fmla="*/ 2147798 h 5296383"/>
                <a:gd name="connsiteX420" fmla="*/ 3695214 w 9310410"/>
                <a:gd name="connsiteY420" fmla="*/ 2157986 h 5296383"/>
                <a:gd name="connsiteX421" fmla="*/ 3694016 w 9310410"/>
                <a:gd name="connsiteY421" fmla="*/ 2163379 h 5296383"/>
                <a:gd name="connsiteX422" fmla="*/ 3690420 w 9310410"/>
                <a:gd name="connsiteY422" fmla="*/ 2168173 h 5296383"/>
                <a:gd name="connsiteX423" fmla="*/ 3679034 w 9310410"/>
                <a:gd name="connsiteY423" fmla="*/ 2180159 h 5296383"/>
                <a:gd name="connsiteX424" fmla="*/ 3674240 w 9310410"/>
                <a:gd name="connsiteY424" fmla="*/ 2189148 h 5296383"/>
                <a:gd name="connsiteX425" fmla="*/ 3670644 w 9310410"/>
                <a:gd name="connsiteY425" fmla="*/ 2187949 h 5296383"/>
                <a:gd name="connsiteX426" fmla="*/ 3665850 w 9310410"/>
                <a:gd name="connsiteY426" fmla="*/ 2187350 h 5296383"/>
                <a:gd name="connsiteX427" fmla="*/ 3663453 w 9310410"/>
                <a:gd name="connsiteY427" fmla="*/ 2192743 h 5296383"/>
                <a:gd name="connsiteX428" fmla="*/ 3664052 w 9310410"/>
                <a:gd name="connsiteY428" fmla="*/ 2196938 h 5296383"/>
                <a:gd name="connsiteX429" fmla="*/ 3664651 w 9310410"/>
                <a:gd name="connsiteY429" fmla="*/ 2202332 h 5296383"/>
                <a:gd name="connsiteX430" fmla="*/ 3665251 w 9310410"/>
                <a:gd name="connsiteY430" fmla="*/ 2205928 h 5296383"/>
                <a:gd name="connsiteX431" fmla="*/ 3662853 w 9310410"/>
                <a:gd name="connsiteY431" fmla="*/ 2211920 h 5296383"/>
                <a:gd name="connsiteX432" fmla="*/ 3662853 w 9310410"/>
                <a:gd name="connsiteY432" fmla="*/ 2219112 h 5296383"/>
                <a:gd name="connsiteX433" fmla="*/ 3662254 w 9310410"/>
                <a:gd name="connsiteY433" fmla="*/ 2229899 h 5296383"/>
                <a:gd name="connsiteX434" fmla="*/ 3661056 w 9310410"/>
                <a:gd name="connsiteY434" fmla="*/ 2235891 h 5296383"/>
                <a:gd name="connsiteX435" fmla="*/ 3656861 w 9310410"/>
                <a:gd name="connsiteY435" fmla="*/ 2231696 h 5296383"/>
                <a:gd name="connsiteX436" fmla="*/ 3648471 w 9310410"/>
                <a:gd name="connsiteY436" fmla="*/ 2237689 h 5296383"/>
                <a:gd name="connsiteX437" fmla="*/ 3649669 w 9310410"/>
                <a:gd name="connsiteY437" fmla="*/ 2242483 h 5296383"/>
                <a:gd name="connsiteX438" fmla="*/ 3644276 w 9310410"/>
                <a:gd name="connsiteY438" fmla="*/ 2240086 h 5296383"/>
                <a:gd name="connsiteX439" fmla="*/ 3640081 w 9310410"/>
                <a:gd name="connsiteY439" fmla="*/ 2240685 h 5296383"/>
                <a:gd name="connsiteX440" fmla="*/ 3639482 w 9310410"/>
                <a:gd name="connsiteY440" fmla="*/ 2244880 h 5296383"/>
                <a:gd name="connsiteX441" fmla="*/ 3642478 w 9310410"/>
                <a:gd name="connsiteY441" fmla="*/ 2249674 h 5296383"/>
                <a:gd name="connsiteX442" fmla="*/ 3637085 w 9310410"/>
                <a:gd name="connsiteY442" fmla="*/ 2253270 h 5296383"/>
                <a:gd name="connsiteX443" fmla="*/ 3631691 w 9310410"/>
                <a:gd name="connsiteY443" fmla="*/ 2255667 h 5296383"/>
                <a:gd name="connsiteX444" fmla="*/ 3636486 w 9310410"/>
                <a:gd name="connsiteY444" fmla="*/ 2260462 h 5296383"/>
                <a:gd name="connsiteX445" fmla="*/ 3630493 w 9310410"/>
                <a:gd name="connsiteY445" fmla="*/ 2262259 h 5296383"/>
                <a:gd name="connsiteX446" fmla="*/ 3619706 w 9310410"/>
                <a:gd name="connsiteY446" fmla="*/ 2265256 h 5296383"/>
                <a:gd name="connsiteX447" fmla="*/ 3611316 w 9310410"/>
                <a:gd name="connsiteY447" fmla="*/ 2277840 h 5296383"/>
                <a:gd name="connsiteX448" fmla="*/ 3595735 w 9310410"/>
                <a:gd name="connsiteY448" fmla="*/ 2289826 h 5296383"/>
                <a:gd name="connsiteX449" fmla="*/ 3582551 w 9310410"/>
                <a:gd name="connsiteY449" fmla="*/ 2295819 h 5296383"/>
                <a:gd name="connsiteX450" fmla="*/ 3576558 w 9310410"/>
                <a:gd name="connsiteY450" fmla="*/ 2296418 h 5296383"/>
                <a:gd name="connsiteX451" fmla="*/ 3570565 w 9310410"/>
                <a:gd name="connsiteY451" fmla="*/ 2308403 h 5296383"/>
                <a:gd name="connsiteX452" fmla="*/ 3564573 w 9310410"/>
                <a:gd name="connsiteY452" fmla="*/ 2316194 h 5296383"/>
                <a:gd name="connsiteX453" fmla="*/ 3558580 w 9310410"/>
                <a:gd name="connsiteY453" fmla="*/ 2319790 h 5296383"/>
                <a:gd name="connsiteX454" fmla="*/ 3548392 w 9310410"/>
                <a:gd name="connsiteY454" fmla="*/ 2323985 h 5296383"/>
                <a:gd name="connsiteX455" fmla="*/ 3540602 w 9310410"/>
                <a:gd name="connsiteY455" fmla="*/ 2327580 h 5296383"/>
                <a:gd name="connsiteX456" fmla="*/ 3532811 w 9310410"/>
                <a:gd name="connsiteY456" fmla="*/ 2323385 h 5296383"/>
                <a:gd name="connsiteX457" fmla="*/ 3529215 w 9310410"/>
                <a:gd name="connsiteY457" fmla="*/ 2323985 h 5296383"/>
                <a:gd name="connsiteX458" fmla="*/ 3524421 w 9310410"/>
                <a:gd name="connsiteY458" fmla="*/ 2324584 h 5296383"/>
                <a:gd name="connsiteX459" fmla="*/ 3520226 w 9310410"/>
                <a:gd name="connsiteY459" fmla="*/ 2329378 h 5296383"/>
                <a:gd name="connsiteX460" fmla="*/ 3517829 w 9310410"/>
                <a:gd name="connsiteY460" fmla="*/ 2325183 h 5296383"/>
                <a:gd name="connsiteX461" fmla="*/ 3511237 w 9310410"/>
                <a:gd name="connsiteY461" fmla="*/ 2325183 h 5296383"/>
                <a:gd name="connsiteX462" fmla="*/ 3510638 w 9310410"/>
                <a:gd name="connsiteY462" fmla="*/ 2332374 h 5296383"/>
                <a:gd name="connsiteX463" fmla="*/ 3505244 w 9310410"/>
                <a:gd name="connsiteY463" fmla="*/ 2343161 h 5296383"/>
                <a:gd name="connsiteX464" fmla="*/ 3493259 w 9310410"/>
                <a:gd name="connsiteY464" fmla="*/ 2347356 h 5296383"/>
                <a:gd name="connsiteX465" fmla="*/ 3482472 w 9310410"/>
                <a:gd name="connsiteY465" fmla="*/ 2345558 h 5296383"/>
                <a:gd name="connsiteX466" fmla="*/ 3471086 w 9310410"/>
                <a:gd name="connsiteY466" fmla="*/ 2344959 h 5296383"/>
                <a:gd name="connsiteX467" fmla="*/ 3466292 w 9310410"/>
                <a:gd name="connsiteY467" fmla="*/ 2342562 h 5296383"/>
                <a:gd name="connsiteX468" fmla="*/ 3463894 w 9310410"/>
                <a:gd name="connsiteY468" fmla="*/ 2349753 h 5296383"/>
                <a:gd name="connsiteX469" fmla="*/ 3459100 w 9310410"/>
                <a:gd name="connsiteY469" fmla="*/ 2356945 h 5296383"/>
                <a:gd name="connsiteX470" fmla="*/ 3451310 w 9310410"/>
                <a:gd name="connsiteY470" fmla="*/ 2355147 h 5296383"/>
                <a:gd name="connsiteX471" fmla="*/ 3447115 w 9310410"/>
                <a:gd name="connsiteY471" fmla="*/ 2355746 h 5296383"/>
                <a:gd name="connsiteX472" fmla="*/ 3435129 w 9310410"/>
                <a:gd name="connsiteY472" fmla="*/ 2354547 h 5296383"/>
                <a:gd name="connsiteX473" fmla="*/ 3429736 w 9310410"/>
                <a:gd name="connsiteY473" fmla="*/ 2355746 h 5296383"/>
                <a:gd name="connsiteX474" fmla="*/ 3419548 w 9310410"/>
                <a:gd name="connsiteY474" fmla="*/ 2361139 h 5296383"/>
                <a:gd name="connsiteX475" fmla="*/ 3410559 w 9310410"/>
                <a:gd name="connsiteY475" fmla="*/ 2361739 h 5296383"/>
                <a:gd name="connsiteX476" fmla="*/ 3403368 w 9310410"/>
                <a:gd name="connsiteY476" fmla="*/ 2366533 h 5296383"/>
                <a:gd name="connsiteX477" fmla="*/ 3395577 w 9310410"/>
                <a:gd name="connsiteY477" fmla="*/ 2371327 h 5296383"/>
                <a:gd name="connsiteX478" fmla="*/ 3382992 w 9310410"/>
                <a:gd name="connsiteY478" fmla="*/ 2379118 h 5296383"/>
                <a:gd name="connsiteX479" fmla="*/ 3384191 w 9310410"/>
                <a:gd name="connsiteY479" fmla="*/ 2388107 h 5296383"/>
                <a:gd name="connsiteX480" fmla="*/ 3384191 w 9310410"/>
                <a:gd name="connsiteY480" fmla="*/ 2392901 h 5296383"/>
                <a:gd name="connsiteX481" fmla="*/ 3385390 w 9310410"/>
                <a:gd name="connsiteY481" fmla="*/ 2396497 h 5296383"/>
                <a:gd name="connsiteX482" fmla="*/ 3386588 w 9310410"/>
                <a:gd name="connsiteY482" fmla="*/ 2404287 h 5296383"/>
                <a:gd name="connsiteX483" fmla="*/ 3374603 w 9310410"/>
                <a:gd name="connsiteY483" fmla="*/ 2407883 h 5296383"/>
                <a:gd name="connsiteX484" fmla="*/ 3371007 w 9310410"/>
                <a:gd name="connsiteY484" fmla="*/ 2403688 h 5296383"/>
                <a:gd name="connsiteX485" fmla="*/ 3368011 w 9310410"/>
                <a:gd name="connsiteY485" fmla="*/ 2392302 h 5296383"/>
                <a:gd name="connsiteX486" fmla="*/ 3366213 w 9310410"/>
                <a:gd name="connsiteY486" fmla="*/ 2379118 h 5296383"/>
                <a:gd name="connsiteX487" fmla="*/ 3373404 w 9310410"/>
                <a:gd name="connsiteY487" fmla="*/ 2367132 h 5296383"/>
                <a:gd name="connsiteX488" fmla="*/ 3374603 w 9310410"/>
                <a:gd name="connsiteY488" fmla="*/ 2362937 h 5296383"/>
                <a:gd name="connsiteX489" fmla="*/ 3370408 w 9310410"/>
                <a:gd name="connsiteY489" fmla="*/ 2359342 h 5296383"/>
                <a:gd name="connsiteX490" fmla="*/ 3366213 w 9310410"/>
                <a:gd name="connsiteY490" fmla="*/ 2360540 h 5296383"/>
                <a:gd name="connsiteX491" fmla="*/ 3357823 w 9310410"/>
                <a:gd name="connsiteY491" fmla="*/ 2364735 h 5296383"/>
                <a:gd name="connsiteX492" fmla="*/ 3354227 w 9310410"/>
                <a:gd name="connsiteY492" fmla="*/ 2362937 h 5296383"/>
                <a:gd name="connsiteX493" fmla="*/ 3348834 w 9310410"/>
                <a:gd name="connsiteY493" fmla="*/ 2358742 h 5296383"/>
                <a:gd name="connsiteX494" fmla="*/ 3341643 w 9310410"/>
                <a:gd name="connsiteY494" fmla="*/ 2356345 h 5296383"/>
                <a:gd name="connsiteX495" fmla="*/ 3339245 w 9310410"/>
                <a:gd name="connsiteY495" fmla="*/ 2353948 h 5296383"/>
                <a:gd name="connsiteX496" fmla="*/ 3334451 w 9310410"/>
                <a:gd name="connsiteY496" fmla="*/ 2358143 h 5296383"/>
                <a:gd name="connsiteX497" fmla="*/ 3324264 w 9310410"/>
                <a:gd name="connsiteY497" fmla="*/ 2360540 h 5296383"/>
                <a:gd name="connsiteX498" fmla="*/ 3317072 w 9310410"/>
                <a:gd name="connsiteY498" fmla="*/ 2362937 h 5296383"/>
                <a:gd name="connsiteX499" fmla="*/ 3303889 w 9310410"/>
                <a:gd name="connsiteY499" fmla="*/ 2367732 h 5296383"/>
                <a:gd name="connsiteX500" fmla="*/ 3295499 w 9310410"/>
                <a:gd name="connsiteY500" fmla="*/ 2379118 h 5296383"/>
                <a:gd name="connsiteX501" fmla="*/ 3278719 w 9310410"/>
                <a:gd name="connsiteY501" fmla="*/ 2383912 h 5296383"/>
                <a:gd name="connsiteX502" fmla="*/ 3277520 w 9310410"/>
                <a:gd name="connsiteY502" fmla="*/ 2396497 h 5296383"/>
                <a:gd name="connsiteX503" fmla="*/ 3273325 w 9310410"/>
                <a:gd name="connsiteY503" fmla="*/ 2402489 h 5296383"/>
                <a:gd name="connsiteX504" fmla="*/ 3268531 w 9310410"/>
                <a:gd name="connsiteY504" fmla="*/ 2407883 h 5296383"/>
                <a:gd name="connsiteX505" fmla="*/ 3262538 w 9310410"/>
                <a:gd name="connsiteY505" fmla="*/ 2415074 h 5296383"/>
                <a:gd name="connsiteX506" fmla="*/ 3246958 w 9310410"/>
                <a:gd name="connsiteY506" fmla="*/ 2434850 h 5296383"/>
                <a:gd name="connsiteX507" fmla="*/ 3244560 w 9310410"/>
                <a:gd name="connsiteY507" fmla="*/ 2450431 h 5296383"/>
                <a:gd name="connsiteX508" fmla="*/ 3246958 w 9310410"/>
                <a:gd name="connsiteY508" fmla="*/ 2454626 h 5296383"/>
                <a:gd name="connsiteX509" fmla="*/ 3249354 w 9310410"/>
                <a:gd name="connsiteY509" fmla="*/ 2461818 h 5296383"/>
                <a:gd name="connsiteX510" fmla="*/ 3254748 w 9310410"/>
                <a:gd name="connsiteY510" fmla="*/ 2474402 h 5296383"/>
                <a:gd name="connsiteX511" fmla="*/ 3258943 w 9310410"/>
                <a:gd name="connsiteY511" fmla="*/ 2478597 h 5296383"/>
                <a:gd name="connsiteX512" fmla="*/ 3263138 w 9310410"/>
                <a:gd name="connsiteY512" fmla="*/ 2492980 h 5296383"/>
                <a:gd name="connsiteX513" fmla="*/ 3278119 w 9310410"/>
                <a:gd name="connsiteY513" fmla="*/ 2506763 h 5296383"/>
                <a:gd name="connsiteX514" fmla="*/ 3282914 w 9310410"/>
                <a:gd name="connsiteY514" fmla="*/ 2515153 h 5296383"/>
                <a:gd name="connsiteX515" fmla="*/ 3286509 w 9310410"/>
                <a:gd name="connsiteY515" fmla="*/ 2524741 h 5296383"/>
                <a:gd name="connsiteX516" fmla="*/ 3294899 w 9310410"/>
                <a:gd name="connsiteY516" fmla="*/ 2537925 h 5296383"/>
                <a:gd name="connsiteX517" fmla="*/ 3302690 w 9310410"/>
                <a:gd name="connsiteY517" fmla="*/ 2539723 h 5296383"/>
                <a:gd name="connsiteX518" fmla="*/ 3309282 w 9310410"/>
                <a:gd name="connsiteY518" fmla="*/ 2547514 h 5296383"/>
                <a:gd name="connsiteX519" fmla="*/ 3311679 w 9310410"/>
                <a:gd name="connsiteY519" fmla="*/ 2551709 h 5296383"/>
                <a:gd name="connsiteX520" fmla="*/ 3318870 w 9310410"/>
                <a:gd name="connsiteY520" fmla="*/ 2569687 h 5296383"/>
                <a:gd name="connsiteX521" fmla="*/ 3321267 w 9310410"/>
                <a:gd name="connsiteY521" fmla="*/ 2576878 h 5296383"/>
                <a:gd name="connsiteX522" fmla="*/ 3323664 w 9310410"/>
                <a:gd name="connsiteY522" fmla="*/ 2585867 h 5296383"/>
                <a:gd name="connsiteX523" fmla="*/ 3326061 w 9310410"/>
                <a:gd name="connsiteY523" fmla="*/ 2593059 h 5296383"/>
                <a:gd name="connsiteX524" fmla="*/ 3326061 w 9310410"/>
                <a:gd name="connsiteY524" fmla="*/ 2605044 h 5296383"/>
                <a:gd name="connsiteX525" fmla="*/ 3330256 w 9310410"/>
                <a:gd name="connsiteY525" fmla="*/ 2619427 h 5296383"/>
                <a:gd name="connsiteX526" fmla="*/ 3330856 w 9310410"/>
                <a:gd name="connsiteY526" fmla="*/ 2626618 h 5296383"/>
                <a:gd name="connsiteX527" fmla="*/ 3328459 w 9310410"/>
                <a:gd name="connsiteY527" fmla="*/ 2633210 h 5296383"/>
                <a:gd name="connsiteX528" fmla="*/ 3327859 w 9310410"/>
                <a:gd name="connsiteY528" fmla="*/ 2638004 h 5296383"/>
                <a:gd name="connsiteX529" fmla="*/ 3329657 w 9310410"/>
                <a:gd name="connsiteY529" fmla="*/ 2645195 h 5296383"/>
                <a:gd name="connsiteX530" fmla="*/ 3331455 w 9310410"/>
                <a:gd name="connsiteY530" fmla="*/ 2652387 h 5296383"/>
                <a:gd name="connsiteX531" fmla="*/ 3330856 w 9310410"/>
                <a:gd name="connsiteY531" fmla="*/ 2658979 h 5296383"/>
                <a:gd name="connsiteX532" fmla="*/ 3328459 w 9310410"/>
                <a:gd name="connsiteY532" fmla="*/ 2663173 h 5296383"/>
                <a:gd name="connsiteX533" fmla="*/ 3326061 w 9310410"/>
                <a:gd name="connsiteY533" fmla="*/ 2664971 h 5296383"/>
                <a:gd name="connsiteX534" fmla="*/ 3323664 w 9310410"/>
                <a:gd name="connsiteY534" fmla="*/ 2669166 h 5296383"/>
                <a:gd name="connsiteX535" fmla="*/ 3323065 w 9310410"/>
                <a:gd name="connsiteY535" fmla="*/ 2676358 h 5296383"/>
                <a:gd name="connsiteX536" fmla="*/ 3323664 w 9310410"/>
                <a:gd name="connsiteY536" fmla="*/ 2682350 h 5296383"/>
                <a:gd name="connsiteX537" fmla="*/ 3323065 w 9310410"/>
                <a:gd name="connsiteY537" fmla="*/ 2686545 h 5296383"/>
                <a:gd name="connsiteX538" fmla="*/ 3322466 w 9310410"/>
                <a:gd name="connsiteY538" fmla="*/ 2691939 h 5296383"/>
                <a:gd name="connsiteX539" fmla="*/ 3324264 w 9310410"/>
                <a:gd name="connsiteY539" fmla="*/ 2696733 h 5296383"/>
                <a:gd name="connsiteX540" fmla="*/ 3318870 w 9310410"/>
                <a:gd name="connsiteY540" fmla="*/ 2698531 h 5296383"/>
                <a:gd name="connsiteX541" fmla="*/ 3316473 w 9310410"/>
                <a:gd name="connsiteY541" fmla="*/ 2704524 h 5296383"/>
                <a:gd name="connsiteX542" fmla="*/ 3312278 w 9310410"/>
                <a:gd name="connsiteY542" fmla="*/ 2714711 h 5296383"/>
                <a:gd name="connsiteX543" fmla="*/ 3294300 w 9310410"/>
                <a:gd name="connsiteY543" fmla="*/ 2723101 h 5296383"/>
                <a:gd name="connsiteX544" fmla="*/ 3283513 w 9310410"/>
                <a:gd name="connsiteY544" fmla="*/ 2729693 h 5296383"/>
                <a:gd name="connsiteX545" fmla="*/ 3275123 w 9310410"/>
                <a:gd name="connsiteY545" fmla="*/ 2734487 h 5296383"/>
                <a:gd name="connsiteX546" fmla="*/ 3261340 w 9310410"/>
                <a:gd name="connsiteY546" fmla="*/ 2739881 h 5296383"/>
                <a:gd name="connsiteX547" fmla="*/ 3251152 w 9310410"/>
                <a:gd name="connsiteY547" fmla="*/ 2735686 h 5296383"/>
                <a:gd name="connsiteX548" fmla="*/ 3247557 w 9310410"/>
                <a:gd name="connsiteY548" fmla="*/ 2738083 h 5296383"/>
                <a:gd name="connsiteX549" fmla="*/ 3243362 w 9310410"/>
                <a:gd name="connsiteY549" fmla="*/ 2742278 h 5296383"/>
                <a:gd name="connsiteX550" fmla="*/ 3242763 w 9310410"/>
                <a:gd name="connsiteY550" fmla="*/ 2742278 h 5296383"/>
                <a:gd name="connsiteX551" fmla="*/ 3243362 w 9310410"/>
                <a:gd name="connsiteY551" fmla="*/ 2747671 h 5296383"/>
                <a:gd name="connsiteX552" fmla="*/ 3248755 w 9310410"/>
                <a:gd name="connsiteY552" fmla="*/ 2753065 h 5296383"/>
                <a:gd name="connsiteX553" fmla="*/ 3236170 w 9310410"/>
                <a:gd name="connsiteY553" fmla="*/ 2766249 h 5296383"/>
                <a:gd name="connsiteX554" fmla="*/ 3231976 w 9310410"/>
                <a:gd name="connsiteY554" fmla="*/ 2769245 h 5296383"/>
                <a:gd name="connsiteX555" fmla="*/ 3224784 w 9310410"/>
                <a:gd name="connsiteY555" fmla="*/ 2776436 h 5296383"/>
                <a:gd name="connsiteX556" fmla="*/ 3206806 w 9310410"/>
                <a:gd name="connsiteY556" fmla="*/ 2788422 h 5296383"/>
                <a:gd name="connsiteX557" fmla="*/ 3194221 w 9310410"/>
                <a:gd name="connsiteY557" fmla="*/ 2798609 h 5296383"/>
                <a:gd name="connsiteX558" fmla="*/ 3192423 w 9310410"/>
                <a:gd name="connsiteY558" fmla="*/ 2795014 h 5296383"/>
                <a:gd name="connsiteX559" fmla="*/ 3192423 w 9310410"/>
                <a:gd name="connsiteY559" fmla="*/ 2790819 h 5296383"/>
                <a:gd name="connsiteX560" fmla="*/ 3191225 w 9310410"/>
                <a:gd name="connsiteY560" fmla="*/ 2784826 h 5296383"/>
                <a:gd name="connsiteX561" fmla="*/ 3192423 w 9310410"/>
                <a:gd name="connsiteY561" fmla="*/ 2772841 h 5296383"/>
                <a:gd name="connsiteX562" fmla="*/ 3196618 w 9310410"/>
                <a:gd name="connsiteY562" fmla="*/ 2758458 h 5296383"/>
                <a:gd name="connsiteX563" fmla="*/ 3199016 w 9310410"/>
                <a:gd name="connsiteY563" fmla="*/ 2744675 h 5296383"/>
                <a:gd name="connsiteX564" fmla="*/ 3190626 w 9310410"/>
                <a:gd name="connsiteY564" fmla="*/ 2745274 h 5296383"/>
                <a:gd name="connsiteX565" fmla="*/ 3185831 w 9310410"/>
                <a:gd name="connsiteY565" fmla="*/ 2742877 h 5296383"/>
                <a:gd name="connsiteX566" fmla="*/ 3181037 w 9310410"/>
                <a:gd name="connsiteY566" fmla="*/ 2735086 h 5296383"/>
                <a:gd name="connsiteX567" fmla="*/ 3172647 w 9310410"/>
                <a:gd name="connsiteY567" fmla="*/ 2727895 h 5296383"/>
                <a:gd name="connsiteX568" fmla="*/ 3164857 w 9310410"/>
                <a:gd name="connsiteY568" fmla="*/ 2720704 h 5296383"/>
                <a:gd name="connsiteX569" fmla="*/ 3164257 w 9310410"/>
                <a:gd name="connsiteY569" fmla="*/ 2712314 h 5296383"/>
                <a:gd name="connsiteX570" fmla="*/ 3158265 w 9310410"/>
                <a:gd name="connsiteY570" fmla="*/ 2714711 h 5296383"/>
                <a:gd name="connsiteX571" fmla="*/ 3151673 w 9310410"/>
                <a:gd name="connsiteY571" fmla="*/ 2720105 h 5296383"/>
                <a:gd name="connsiteX572" fmla="*/ 3149276 w 9310410"/>
                <a:gd name="connsiteY572" fmla="*/ 2713513 h 5296383"/>
                <a:gd name="connsiteX573" fmla="*/ 3146879 w 9310410"/>
                <a:gd name="connsiteY573" fmla="*/ 2704524 h 5296383"/>
                <a:gd name="connsiteX574" fmla="*/ 3143882 w 9310410"/>
                <a:gd name="connsiteY574" fmla="*/ 2694336 h 5296383"/>
                <a:gd name="connsiteX575" fmla="*/ 3139687 w 9310410"/>
                <a:gd name="connsiteY575" fmla="*/ 2679354 h 5296383"/>
                <a:gd name="connsiteX576" fmla="*/ 3135492 w 9310410"/>
                <a:gd name="connsiteY576" fmla="*/ 2676358 h 5296383"/>
                <a:gd name="connsiteX577" fmla="*/ 3130099 w 9310410"/>
                <a:gd name="connsiteY577" fmla="*/ 2675758 h 5296383"/>
                <a:gd name="connsiteX578" fmla="*/ 3125904 w 9310410"/>
                <a:gd name="connsiteY578" fmla="*/ 2663773 h 5296383"/>
                <a:gd name="connsiteX579" fmla="*/ 3116315 w 9310410"/>
                <a:gd name="connsiteY579" fmla="*/ 2659578 h 5296383"/>
                <a:gd name="connsiteX580" fmla="*/ 3109724 w 9310410"/>
                <a:gd name="connsiteY580" fmla="*/ 2657181 h 5296383"/>
                <a:gd name="connsiteX581" fmla="*/ 3103132 w 9310410"/>
                <a:gd name="connsiteY581" fmla="*/ 2657181 h 5296383"/>
                <a:gd name="connsiteX582" fmla="*/ 3093543 w 9310410"/>
                <a:gd name="connsiteY582" fmla="*/ 2657780 h 5296383"/>
                <a:gd name="connsiteX583" fmla="*/ 3089348 w 9310410"/>
                <a:gd name="connsiteY583" fmla="*/ 2651188 h 5296383"/>
                <a:gd name="connsiteX584" fmla="*/ 3088749 w 9310410"/>
                <a:gd name="connsiteY584" fmla="*/ 2633210 h 5296383"/>
                <a:gd name="connsiteX585" fmla="*/ 3086352 w 9310410"/>
                <a:gd name="connsiteY585" fmla="*/ 2626019 h 5296383"/>
                <a:gd name="connsiteX586" fmla="*/ 3078561 w 9310410"/>
                <a:gd name="connsiteY586" fmla="*/ 2623622 h 5296383"/>
                <a:gd name="connsiteX587" fmla="*/ 3065377 w 9310410"/>
                <a:gd name="connsiteY587" fmla="*/ 2629015 h 5296383"/>
                <a:gd name="connsiteX588" fmla="*/ 3065977 w 9310410"/>
                <a:gd name="connsiteY588" fmla="*/ 2649990 h 5296383"/>
                <a:gd name="connsiteX589" fmla="*/ 3062381 w 9310410"/>
                <a:gd name="connsiteY589" fmla="*/ 2661975 h 5296383"/>
                <a:gd name="connsiteX590" fmla="*/ 3056988 w 9310410"/>
                <a:gd name="connsiteY590" fmla="*/ 2676957 h 5296383"/>
                <a:gd name="connsiteX591" fmla="*/ 3056388 w 9310410"/>
                <a:gd name="connsiteY591" fmla="*/ 2684148 h 5296383"/>
                <a:gd name="connsiteX592" fmla="*/ 3054590 w 9310410"/>
                <a:gd name="connsiteY592" fmla="*/ 2693737 h 5296383"/>
                <a:gd name="connsiteX593" fmla="*/ 3046201 w 9310410"/>
                <a:gd name="connsiteY593" fmla="*/ 2713513 h 5296383"/>
                <a:gd name="connsiteX594" fmla="*/ 3039609 w 9310410"/>
                <a:gd name="connsiteY594" fmla="*/ 2730292 h 5296383"/>
                <a:gd name="connsiteX595" fmla="*/ 3035414 w 9310410"/>
                <a:gd name="connsiteY595" fmla="*/ 2740480 h 5296383"/>
                <a:gd name="connsiteX596" fmla="*/ 3033017 w 9310410"/>
                <a:gd name="connsiteY596" fmla="*/ 2756061 h 5296383"/>
                <a:gd name="connsiteX597" fmla="*/ 3035414 w 9310410"/>
                <a:gd name="connsiteY597" fmla="*/ 2774039 h 5296383"/>
                <a:gd name="connsiteX598" fmla="*/ 3046201 w 9310410"/>
                <a:gd name="connsiteY598" fmla="*/ 2774039 h 5296383"/>
                <a:gd name="connsiteX599" fmla="*/ 3053392 w 9310410"/>
                <a:gd name="connsiteY599" fmla="*/ 2778833 h 5296383"/>
                <a:gd name="connsiteX600" fmla="*/ 3053392 w 9310410"/>
                <a:gd name="connsiteY600" fmla="*/ 2792617 h 5296383"/>
                <a:gd name="connsiteX601" fmla="*/ 3061782 w 9310410"/>
                <a:gd name="connsiteY601" fmla="*/ 2798609 h 5296383"/>
                <a:gd name="connsiteX602" fmla="*/ 3064778 w 9310410"/>
                <a:gd name="connsiteY602" fmla="*/ 2805801 h 5296383"/>
                <a:gd name="connsiteX603" fmla="*/ 3065377 w 9310410"/>
                <a:gd name="connsiteY603" fmla="*/ 2830970 h 5296383"/>
                <a:gd name="connsiteX604" fmla="*/ 3065977 w 9310410"/>
                <a:gd name="connsiteY604" fmla="*/ 2841158 h 5296383"/>
                <a:gd name="connsiteX605" fmla="*/ 3061782 w 9310410"/>
                <a:gd name="connsiteY605" fmla="*/ 2833967 h 5296383"/>
                <a:gd name="connsiteX606" fmla="*/ 3059385 w 9310410"/>
                <a:gd name="connsiteY606" fmla="*/ 2826775 h 5296383"/>
                <a:gd name="connsiteX607" fmla="*/ 3062980 w 9310410"/>
                <a:gd name="connsiteY607" fmla="*/ 2843555 h 5296383"/>
                <a:gd name="connsiteX608" fmla="*/ 3070771 w 9310410"/>
                <a:gd name="connsiteY608" fmla="*/ 2848349 h 5296383"/>
                <a:gd name="connsiteX609" fmla="*/ 3082756 w 9310410"/>
                <a:gd name="connsiteY609" fmla="*/ 2856739 h 5296383"/>
                <a:gd name="connsiteX610" fmla="*/ 3095940 w 9310410"/>
                <a:gd name="connsiteY610" fmla="*/ 2861533 h 5296383"/>
                <a:gd name="connsiteX611" fmla="*/ 3106128 w 9310410"/>
                <a:gd name="connsiteY611" fmla="*/ 2880710 h 5296383"/>
                <a:gd name="connsiteX612" fmla="*/ 3116915 w 9310410"/>
                <a:gd name="connsiteY612" fmla="*/ 2890898 h 5296383"/>
                <a:gd name="connsiteX613" fmla="*/ 3130099 w 9310410"/>
                <a:gd name="connsiteY613" fmla="*/ 2907078 h 5296383"/>
                <a:gd name="connsiteX614" fmla="*/ 3143882 w 9310410"/>
                <a:gd name="connsiteY614" fmla="*/ 2923858 h 5296383"/>
                <a:gd name="connsiteX615" fmla="*/ 3143283 w 9310410"/>
                <a:gd name="connsiteY615" fmla="*/ 2981388 h 5296383"/>
                <a:gd name="connsiteX616" fmla="*/ 3149276 w 9310410"/>
                <a:gd name="connsiteY616" fmla="*/ 3003561 h 5296383"/>
                <a:gd name="connsiteX617" fmla="*/ 3161261 w 9310410"/>
                <a:gd name="connsiteY617" fmla="*/ 3023337 h 5296383"/>
                <a:gd name="connsiteX618" fmla="*/ 3168452 w 9310410"/>
                <a:gd name="connsiteY618" fmla="*/ 3042514 h 5296383"/>
                <a:gd name="connsiteX619" fmla="*/ 3159463 w 9310410"/>
                <a:gd name="connsiteY619" fmla="*/ 3038319 h 5296383"/>
                <a:gd name="connsiteX620" fmla="*/ 3143283 w 9310410"/>
                <a:gd name="connsiteY620" fmla="*/ 3043712 h 5296383"/>
                <a:gd name="connsiteX621" fmla="*/ 3134893 w 9310410"/>
                <a:gd name="connsiteY621" fmla="*/ 3040117 h 5296383"/>
                <a:gd name="connsiteX622" fmla="*/ 3119911 w 9310410"/>
                <a:gd name="connsiteY622" fmla="*/ 3030529 h 5296383"/>
                <a:gd name="connsiteX623" fmla="*/ 3113319 w 9310410"/>
                <a:gd name="connsiteY623" fmla="*/ 3025734 h 5296383"/>
                <a:gd name="connsiteX624" fmla="*/ 3107926 w 9310410"/>
                <a:gd name="connsiteY624" fmla="*/ 3023337 h 5296383"/>
                <a:gd name="connsiteX625" fmla="*/ 3098937 w 9310410"/>
                <a:gd name="connsiteY625" fmla="*/ 3020341 h 5296383"/>
                <a:gd name="connsiteX626" fmla="*/ 3095940 w 9310410"/>
                <a:gd name="connsiteY626" fmla="*/ 3013150 h 5296383"/>
                <a:gd name="connsiteX627" fmla="*/ 3092944 w 9310410"/>
                <a:gd name="connsiteY627" fmla="*/ 3007756 h 5296383"/>
                <a:gd name="connsiteX628" fmla="*/ 3083955 w 9310410"/>
                <a:gd name="connsiteY628" fmla="*/ 2996370 h 5296383"/>
                <a:gd name="connsiteX629" fmla="*/ 3082157 w 9310410"/>
                <a:gd name="connsiteY629" fmla="*/ 2983186 h 5296383"/>
                <a:gd name="connsiteX630" fmla="*/ 3067175 w 9310410"/>
                <a:gd name="connsiteY630" fmla="*/ 2967005 h 5296383"/>
                <a:gd name="connsiteX631" fmla="*/ 3067774 w 9310410"/>
                <a:gd name="connsiteY631" fmla="*/ 2955619 h 5296383"/>
                <a:gd name="connsiteX632" fmla="*/ 3066576 w 9310410"/>
                <a:gd name="connsiteY632" fmla="*/ 2951424 h 5296383"/>
                <a:gd name="connsiteX633" fmla="*/ 3063579 w 9310410"/>
                <a:gd name="connsiteY633" fmla="*/ 2938840 h 5296383"/>
                <a:gd name="connsiteX634" fmla="*/ 3062381 w 9310410"/>
                <a:gd name="connsiteY634" fmla="*/ 2929251 h 5296383"/>
                <a:gd name="connsiteX635" fmla="*/ 3062381 w 9310410"/>
                <a:gd name="connsiteY635" fmla="*/ 2913071 h 5296383"/>
                <a:gd name="connsiteX636" fmla="*/ 3061182 w 9310410"/>
                <a:gd name="connsiteY636" fmla="*/ 2898089 h 5296383"/>
                <a:gd name="connsiteX637" fmla="*/ 3060583 w 9310410"/>
                <a:gd name="connsiteY637" fmla="*/ 2890898 h 5296383"/>
                <a:gd name="connsiteX638" fmla="*/ 3058186 w 9310410"/>
                <a:gd name="connsiteY638" fmla="*/ 2877714 h 5296383"/>
                <a:gd name="connsiteX639" fmla="*/ 3057587 w 9310410"/>
                <a:gd name="connsiteY639" fmla="*/ 2865728 h 5296383"/>
                <a:gd name="connsiteX640" fmla="*/ 3056988 w 9310410"/>
                <a:gd name="connsiteY640" fmla="*/ 2865728 h 5296383"/>
                <a:gd name="connsiteX641" fmla="*/ 3055789 w 9310410"/>
                <a:gd name="connsiteY641" fmla="*/ 2863930 h 5296383"/>
                <a:gd name="connsiteX642" fmla="*/ 3040807 w 9310410"/>
                <a:gd name="connsiteY642" fmla="*/ 2853143 h 5296383"/>
                <a:gd name="connsiteX643" fmla="*/ 3036013 w 9310410"/>
                <a:gd name="connsiteY643" fmla="*/ 2838162 h 5296383"/>
                <a:gd name="connsiteX644" fmla="*/ 3033616 w 9310410"/>
                <a:gd name="connsiteY644" fmla="*/ 2831570 h 5296383"/>
                <a:gd name="connsiteX645" fmla="*/ 3026425 w 9310410"/>
                <a:gd name="connsiteY645" fmla="*/ 2819584 h 5296383"/>
                <a:gd name="connsiteX646" fmla="*/ 3021031 w 9310410"/>
                <a:gd name="connsiteY646" fmla="*/ 2811794 h 5296383"/>
                <a:gd name="connsiteX647" fmla="*/ 3017435 w 9310410"/>
                <a:gd name="connsiteY647" fmla="*/ 2806400 h 5296383"/>
                <a:gd name="connsiteX648" fmla="*/ 3012042 w 9310410"/>
                <a:gd name="connsiteY648" fmla="*/ 2804003 h 5296383"/>
                <a:gd name="connsiteX649" fmla="*/ 3006648 w 9310410"/>
                <a:gd name="connsiteY649" fmla="*/ 2808198 h 5296383"/>
                <a:gd name="connsiteX650" fmla="*/ 3004251 w 9310410"/>
                <a:gd name="connsiteY650" fmla="*/ 2796212 h 5296383"/>
                <a:gd name="connsiteX651" fmla="*/ 3009645 w 9310410"/>
                <a:gd name="connsiteY651" fmla="*/ 2783028 h 5296383"/>
                <a:gd name="connsiteX652" fmla="*/ 3012641 w 9310410"/>
                <a:gd name="connsiteY652" fmla="*/ 2767447 h 5296383"/>
                <a:gd name="connsiteX653" fmla="*/ 3016237 w 9310410"/>
                <a:gd name="connsiteY653" fmla="*/ 2755462 h 5296383"/>
                <a:gd name="connsiteX654" fmla="*/ 3022829 w 9310410"/>
                <a:gd name="connsiteY654" fmla="*/ 2736285 h 5296383"/>
                <a:gd name="connsiteX655" fmla="*/ 3022230 w 9310410"/>
                <a:gd name="connsiteY655" fmla="*/ 2736285 h 5296383"/>
                <a:gd name="connsiteX656" fmla="*/ 3016836 w 9310410"/>
                <a:gd name="connsiteY656" fmla="*/ 2742278 h 5296383"/>
                <a:gd name="connsiteX657" fmla="*/ 3016237 w 9310410"/>
                <a:gd name="connsiteY657" fmla="*/ 2730292 h 5296383"/>
                <a:gd name="connsiteX658" fmla="*/ 3022230 w 9310410"/>
                <a:gd name="connsiteY658" fmla="*/ 2720105 h 5296383"/>
                <a:gd name="connsiteX659" fmla="*/ 3027623 w 9310410"/>
                <a:gd name="connsiteY659" fmla="*/ 2693137 h 5296383"/>
                <a:gd name="connsiteX660" fmla="*/ 3028822 w 9310410"/>
                <a:gd name="connsiteY660" fmla="*/ 2682950 h 5296383"/>
                <a:gd name="connsiteX661" fmla="*/ 3025825 w 9310410"/>
                <a:gd name="connsiteY661" fmla="*/ 2667968 h 5296383"/>
                <a:gd name="connsiteX662" fmla="*/ 3029421 w 9310410"/>
                <a:gd name="connsiteY662" fmla="*/ 2653585 h 5296383"/>
                <a:gd name="connsiteX663" fmla="*/ 3025825 w 9310410"/>
                <a:gd name="connsiteY663" fmla="*/ 2633809 h 5296383"/>
                <a:gd name="connsiteX664" fmla="*/ 3024028 w 9310410"/>
                <a:gd name="connsiteY664" fmla="*/ 2621224 h 5296383"/>
                <a:gd name="connsiteX665" fmla="*/ 3021031 w 9310410"/>
                <a:gd name="connsiteY665" fmla="*/ 2618228 h 5296383"/>
                <a:gd name="connsiteX666" fmla="*/ 3016836 w 9310410"/>
                <a:gd name="connsiteY666" fmla="*/ 2625419 h 5296383"/>
                <a:gd name="connsiteX667" fmla="*/ 3016237 w 9310410"/>
                <a:gd name="connsiteY667" fmla="*/ 2597853 h 5296383"/>
                <a:gd name="connsiteX668" fmla="*/ 3016836 w 9310410"/>
                <a:gd name="connsiteY668" fmla="*/ 2589463 h 5296383"/>
                <a:gd name="connsiteX669" fmla="*/ 3016237 w 9310410"/>
                <a:gd name="connsiteY669" fmla="*/ 2581073 h 5296383"/>
                <a:gd name="connsiteX670" fmla="*/ 3015638 w 9310410"/>
                <a:gd name="connsiteY670" fmla="*/ 2557701 h 5296383"/>
                <a:gd name="connsiteX671" fmla="*/ 3012641 w 9310410"/>
                <a:gd name="connsiteY671" fmla="*/ 2544517 h 5296383"/>
                <a:gd name="connsiteX672" fmla="*/ 3013240 w 9310410"/>
                <a:gd name="connsiteY672" fmla="*/ 2534330 h 5296383"/>
                <a:gd name="connsiteX673" fmla="*/ 3011443 w 9310410"/>
                <a:gd name="connsiteY673" fmla="*/ 2523543 h 5296383"/>
                <a:gd name="connsiteX674" fmla="*/ 3006648 w 9310410"/>
                <a:gd name="connsiteY674" fmla="*/ 2504965 h 5296383"/>
                <a:gd name="connsiteX675" fmla="*/ 2995262 w 9310410"/>
                <a:gd name="connsiteY675" fmla="*/ 2491182 h 5296383"/>
                <a:gd name="connsiteX676" fmla="*/ 2981479 w 9310410"/>
                <a:gd name="connsiteY676" fmla="*/ 2515752 h 5296383"/>
                <a:gd name="connsiteX677" fmla="*/ 2958707 w 9310410"/>
                <a:gd name="connsiteY677" fmla="*/ 2534929 h 5296383"/>
                <a:gd name="connsiteX678" fmla="*/ 2953313 w 9310410"/>
                <a:gd name="connsiteY678" fmla="*/ 2541521 h 5296383"/>
                <a:gd name="connsiteX679" fmla="*/ 2946721 w 9310410"/>
                <a:gd name="connsiteY679" fmla="*/ 2539124 h 5296383"/>
                <a:gd name="connsiteX680" fmla="*/ 2944324 w 9310410"/>
                <a:gd name="connsiteY680" fmla="*/ 2537326 h 5296383"/>
                <a:gd name="connsiteX681" fmla="*/ 2939530 w 9310410"/>
                <a:gd name="connsiteY681" fmla="*/ 2540322 h 5296383"/>
                <a:gd name="connsiteX682" fmla="*/ 2934136 w 9310410"/>
                <a:gd name="connsiteY682" fmla="*/ 2544517 h 5296383"/>
                <a:gd name="connsiteX683" fmla="*/ 2932339 w 9310410"/>
                <a:gd name="connsiteY683" fmla="*/ 2534929 h 5296383"/>
                <a:gd name="connsiteX684" fmla="*/ 2928144 w 9310410"/>
                <a:gd name="connsiteY684" fmla="*/ 2532532 h 5296383"/>
                <a:gd name="connsiteX685" fmla="*/ 2920952 w 9310410"/>
                <a:gd name="connsiteY685" fmla="*/ 2536727 h 5296383"/>
                <a:gd name="connsiteX686" fmla="*/ 2916757 w 9310410"/>
                <a:gd name="connsiteY686" fmla="*/ 2536727 h 5296383"/>
                <a:gd name="connsiteX687" fmla="*/ 2919754 w 9310410"/>
                <a:gd name="connsiteY687" fmla="*/ 2523543 h 5296383"/>
                <a:gd name="connsiteX688" fmla="*/ 2925147 w 9310410"/>
                <a:gd name="connsiteY688" fmla="*/ 2512157 h 5296383"/>
                <a:gd name="connsiteX689" fmla="*/ 2932339 w 9310410"/>
                <a:gd name="connsiteY689" fmla="*/ 2496575 h 5296383"/>
                <a:gd name="connsiteX690" fmla="*/ 2935335 w 9310410"/>
                <a:gd name="connsiteY690" fmla="*/ 2491182 h 5296383"/>
                <a:gd name="connsiteX691" fmla="*/ 2934736 w 9310410"/>
                <a:gd name="connsiteY691" fmla="*/ 2458821 h 5296383"/>
                <a:gd name="connsiteX692" fmla="*/ 2933537 w 9310410"/>
                <a:gd name="connsiteY692" fmla="*/ 2444439 h 5296383"/>
                <a:gd name="connsiteX693" fmla="*/ 2932938 w 9310410"/>
                <a:gd name="connsiteY693" fmla="*/ 2429457 h 5296383"/>
                <a:gd name="connsiteX694" fmla="*/ 2928144 w 9310410"/>
                <a:gd name="connsiteY694" fmla="*/ 2416273 h 5296383"/>
                <a:gd name="connsiteX695" fmla="*/ 2925746 w 9310410"/>
                <a:gd name="connsiteY695" fmla="*/ 2409681 h 5296383"/>
                <a:gd name="connsiteX696" fmla="*/ 2920952 w 9310410"/>
                <a:gd name="connsiteY696" fmla="*/ 2396497 h 5296383"/>
                <a:gd name="connsiteX697" fmla="*/ 2913761 w 9310410"/>
                <a:gd name="connsiteY697" fmla="*/ 2390504 h 5296383"/>
                <a:gd name="connsiteX698" fmla="*/ 2896981 w 9310410"/>
                <a:gd name="connsiteY698" fmla="*/ 2385710 h 5296383"/>
                <a:gd name="connsiteX699" fmla="*/ 2890989 w 9310410"/>
                <a:gd name="connsiteY699" fmla="*/ 2368930 h 5296383"/>
                <a:gd name="connsiteX700" fmla="*/ 2891588 w 9310410"/>
                <a:gd name="connsiteY700" fmla="*/ 2358143 h 5296383"/>
                <a:gd name="connsiteX701" fmla="*/ 2889790 w 9310410"/>
                <a:gd name="connsiteY701" fmla="*/ 2358143 h 5296383"/>
                <a:gd name="connsiteX702" fmla="*/ 2886794 w 9310410"/>
                <a:gd name="connsiteY702" fmla="*/ 2362937 h 5296383"/>
                <a:gd name="connsiteX703" fmla="*/ 2884397 w 9310410"/>
                <a:gd name="connsiteY703" fmla="*/ 2357544 h 5296383"/>
                <a:gd name="connsiteX704" fmla="*/ 2882599 w 9310410"/>
                <a:gd name="connsiteY704" fmla="*/ 2340165 h 5296383"/>
                <a:gd name="connsiteX705" fmla="*/ 2884996 w 9310410"/>
                <a:gd name="connsiteY705" fmla="*/ 2329977 h 5296383"/>
                <a:gd name="connsiteX706" fmla="*/ 2877805 w 9310410"/>
                <a:gd name="connsiteY706" fmla="*/ 2298216 h 5296383"/>
                <a:gd name="connsiteX707" fmla="*/ 2857429 w 9310410"/>
                <a:gd name="connsiteY707" fmla="*/ 2289227 h 5296383"/>
                <a:gd name="connsiteX708" fmla="*/ 2856830 w 9310410"/>
                <a:gd name="connsiteY708" fmla="*/ 2271248 h 5296383"/>
                <a:gd name="connsiteX709" fmla="*/ 2855632 w 9310410"/>
                <a:gd name="connsiteY709" fmla="*/ 2265855 h 5296383"/>
                <a:gd name="connsiteX710" fmla="*/ 2852036 w 9310410"/>
                <a:gd name="connsiteY710" fmla="*/ 2268851 h 5296383"/>
                <a:gd name="connsiteX711" fmla="*/ 2851437 w 9310410"/>
                <a:gd name="connsiteY711" fmla="*/ 2268252 h 5296383"/>
                <a:gd name="connsiteX712" fmla="*/ 2851437 w 9310410"/>
                <a:gd name="connsiteY712" fmla="*/ 2277840 h 5296383"/>
                <a:gd name="connsiteX713" fmla="*/ 2849039 w 9310410"/>
                <a:gd name="connsiteY713" fmla="*/ 2291624 h 5296383"/>
                <a:gd name="connsiteX714" fmla="*/ 2849639 w 9310410"/>
                <a:gd name="connsiteY714" fmla="*/ 2303010 h 5296383"/>
                <a:gd name="connsiteX715" fmla="*/ 2849639 w 9310410"/>
                <a:gd name="connsiteY715" fmla="*/ 2316194 h 5296383"/>
                <a:gd name="connsiteX716" fmla="*/ 2844844 w 9310410"/>
                <a:gd name="connsiteY716" fmla="*/ 2325183 h 5296383"/>
                <a:gd name="connsiteX717" fmla="*/ 2838852 w 9310410"/>
                <a:gd name="connsiteY717" fmla="*/ 2328779 h 5296383"/>
                <a:gd name="connsiteX718" fmla="*/ 2833458 w 9310410"/>
                <a:gd name="connsiteY718" fmla="*/ 2316793 h 5296383"/>
                <a:gd name="connsiteX719" fmla="*/ 2829264 w 9310410"/>
                <a:gd name="connsiteY719" fmla="*/ 2311400 h 5296383"/>
                <a:gd name="connsiteX720" fmla="*/ 2822072 w 9310410"/>
                <a:gd name="connsiteY720" fmla="*/ 2324584 h 5296383"/>
                <a:gd name="connsiteX721" fmla="*/ 2817877 w 9310410"/>
                <a:gd name="connsiteY721" fmla="*/ 2328779 h 5296383"/>
                <a:gd name="connsiteX722" fmla="*/ 2813682 w 9310410"/>
                <a:gd name="connsiteY722" fmla="*/ 2328179 h 5296383"/>
                <a:gd name="connsiteX723" fmla="*/ 2808888 w 9310410"/>
                <a:gd name="connsiteY723" fmla="*/ 2324584 h 5296383"/>
                <a:gd name="connsiteX724" fmla="*/ 2802296 w 9310410"/>
                <a:gd name="connsiteY724" fmla="*/ 2322187 h 5296383"/>
                <a:gd name="connsiteX725" fmla="*/ 2796303 w 9310410"/>
                <a:gd name="connsiteY725" fmla="*/ 2326981 h 5296383"/>
                <a:gd name="connsiteX726" fmla="*/ 2791509 w 9310410"/>
                <a:gd name="connsiteY726" fmla="*/ 2331176 h 5296383"/>
                <a:gd name="connsiteX727" fmla="*/ 2784318 w 9310410"/>
                <a:gd name="connsiteY727" fmla="*/ 2320988 h 5296383"/>
                <a:gd name="connsiteX728" fmla="*/ 2778924 w 9310410"/>
                <a:gd name="connsiteY728" fmla="*/ 2319190 h 5296383"/>
                <a:gd name="connsiteX729" fmla="*/ 2769336 w 9310410"/>
                <a:gd name="connsiteY729" fmla="*/ 2329977 h 5296383"/>
                <a:gd name="connsiteX730" fmla="*/ 2748362 w 9310410"/>
                <a:gd name="connsiteY730" fmla="*/ 2337169 h 5296383"/>
                <a:gd name="connsiteX731" fmla="*/ 2738773 w 9310410"/>
                <a:gd name="connsiteY731" fmla="*/ 2350952 h 5296383"/>
                <a:gd name="connsiteX732" fmla="*/ 2739372 w 9310410"/>
                <a:gd name="connsiteY732" fmla="*/ 2364735 h 5296383"/>
                <a:gd name="connsiteX733" fmla="*/ 2735177 w 9310410"/>
                <a:gd name="connsiteY733" fmla="*/ 2374923 h 5296383"/>
                <a:gd name="connsiteX734" fmla="*/ 2714203 w 9310410"/>
                <a:gd name="connsiteY734" fmla="*/ 2392901 h 5296383"/>
                <a:gd name="connsiteX735" fmla="*/ 2696824 w 9310410"/>
                <a:gd name="connsiteY735" fmla="*/ 2396497 h 5296383"/>
                <a:gd name="connsiteX736" fmla="*/ 2685438 w 9310410"/>
                <a:gd name="connsiteY736" fmla="*/ 2396497 h 5296383"/>
                <a:gd name="connsiteX737" fmla="*/ 2685438 w 9310410"/>
                <a:gd name="connsiteY737" fmla="*/ 2400692 h 5296383"/>
                <a:gd name="connsiteX738" fmla="*/ 2687236 w 9310410"/>
                <a:gd name="connsiteY738" fmla="*/ 2403688 h 5296383"/>
                <a:gd name="connsiteX739" fmla="*/ 2672254 w 9310410"/>
                <a:gd name="connsiteY739" fmla="*/ 2413876 h 5296383"/>
                <a:gd name="connsiteX740" fmla="*/ 2666860 w 9310410"/>
                <a:gd name="connsiteY740" fmla="*/ 2418670 h 5296383"/>
                <a:gd name="connsiteX741" fmla="*/ 2662665 w 9310410"/>
                <a:gd name="connsiteY741" fmla="*/ 2424663 h 5296383"/>
                <a:gd name="connsiteX742" fmla="*/ 2652478 w 9310410"/>
                <a:gd name="connsiteY742" fmla="*/ 2438446 h 5296383"/>
                <a:gd name="connsiteX743" fmla="*/ 2644088 w 9310410"/>
                <a:gd name="connsiteY743" fmla="*/ 2446236 h 5296383"/>
                <a:gd name="connsiteX744" fmla="*/ 2632102 w 9310410"/>
                <a:gd name="connsiteY744" fmla="*/ 2456424 h 5296383"/>
                <a:gd name="connsiteX745" fmla="*/ 2618918 w 9310410"/>
                <a:gd name="connsiteY745" fmla="*/ 2467211 h 5296383"/>
                <a:gd name="connsiteX746" fmla="*/ 2597344 w 9310410"/>
                <a:gd name="connsiteY746" fmla="*/ 2480395 h 5296383"/>
                <a:gd name="connsiteX747" fmla="*/ 2593149 w 9310410"/>
                <a:gd name="connsiteY747" fmla="*/ 2488785 h 5296383"/>
                <a:gd name="connsiteX748" fmla="*/ 2591951 w 9310410"/>
                <a:gd name="connsiteY748" fmla="*/ 2499572 h 5296383"/>
                <a:gd name="connsiteX749" fmla="*/ 2575171 w 9310410"/>
                <a:gd name="connsiteY749" fmla="*/ 2516351 h 5296383"/>
                <a:gd name="connsiteX750" fmla="*/ 2557792 w 9310410"/>
                <a:gd name="connsiteY750" fmla="*/ 2519348 h 5296383"/>
                <a:gd name="connsiteX751" fmla="*/ 2545208 w 9310410"/>
                <a:gd name="connsiteY751" fmla="*/ 2530135 h 5296383"/>
                <a:gd name="connsiteX752" fmla="*/ 2527229 w 9310410"/>
                <a:gd name="connsiteY752" fmla="*/ 2540922 h 5296383"/>
                <a:gd name="connsiteX753" fmla="*/ 2521836 w 9310410"/>
                <a:gd name="connsiteY753" fmla="*/ 2573282 h 5296383"/>
                <a:gd name="connsiteX754" fmla="*/ 2518840 w 9310410"/>
                <a:gd name="connsiteY754" fmla="*/ 2593059 h 5296383"/>
                <a:gd name="connsiteX755" fmla="*/ 2520038 w 9310410"/>
                <a:gd name="connsiteY755" fmla="*/ 2603845 h 5296383"/>
                <a:gd name="connsiteX756" fmla="*/ 2515843 w 9310410"/>
                <a:gd name="connsiteY756" fmla="*/ 2600250 h 5296383"/>
                <a:gd name="connsiteX757" fmla="*/ 2513446 w 9310410"/>
                <a:gd name="connsiteY757" fmla="*/ 2603246 h 5296383"/>
                <a:gd name="connsiteX758" fmla="*/ 2521237 w 9310410"/>
                <a:gd name="connsiteY758" fmla="*/ 2612235 h 5296383"/>
                <a:gd name="connsiteX759" fmla="*/ 2522435 w 9310410"/>
                <a:gd name="connsiteY759" fmla="*/ 2630213 h 5296383"/>
                <a:gd name="connsiteX760" fmla="*/ 2505656 w 9310410"/>
                <a:gd name="connsiteY760" fmla="*/ 2654784 h 5296383"/>
                <a:gd name="connsiteX761" fmla="*/ 2497266 w 9310410"/>
                <a:gd name="connsiteY761" fmla="*/ 2684747 h 5296383"/>
                <a:gd name="connsiteX762" fmla="*/ 2496666 w 9310410"/>
                <a:gd name="connsiteY762" fmla="*/ 2706921 h 5296383"/>
                <a:gd name="connsiteX763" fmla="*/ 2494269 w 9310410"/>
                <a:gd name="connsiteY763" fmla="*/ 2720105 h 5296383"/>
                <a:gd name="connsiteX764" fmla="*/ 2485879 w 9310410"/>
                <a:gd name="connsiteY764" fmla="*/ 2724300 h 5296383"/>
                <a:gd name="connsiteX765" fmla="*/ 2475692 w 9310410"/>
                <a:gd name="connsiteY765" fmla="*/ 2735686 h 5296383"/>
                <a:gd name="connsiteX766" fmla="*/ 2473894 w 9310410"/>
                <a:gd name="connsiteY766" fmla="*/ 2753664 h 5296383"/>
                <a:gd name="connsiteX767" fmla="*/ 2474493 w 9310410"/>
                <a:gd name="connsiteY767" fmla="*/ 2762054 h 5296383"/>
                <a:gd name="connsiteX768" fmla="*/ 2459511 w 9310410"/>
                <a:gd name="connsiteY768" fmla="*/ 2759657 h 5296383"/>
                <a:gd name="connsiteX769" fmla="*/ 2446327 w 9310410"/>
                <a:gd name="connsiteY769" fmla="*/ 2772841 h 5296383"/>
                <a:gd name="connsiteX770" fmla="*/ 2438537 w 9310410"/>
                <a:gd name="connsiteY770" fmla="*/ 2789620 h 5296383"/>
                <a:gd name="connsiteX771" fmla="*/ 2417562 w 9310410"/>
                <a:gd name="connsiteY771" fmla="*/ 2795613 h 5296383"/>
                <a:gd name="connsiteX772" fmla="*/ 2403779 w 9310410"/>
                <a:gd name="connsiteY772" fmla="*/ 2772241 h 5296383"/>
                <a:gd name="connsiteX773" fmla="*/ 2401981 w 9310410"/>
                <a:gd name="connsiteY773" fmla="*/ 2766848 h 5296383"/>
                <a:gd name="connsiteX774" fmla="*/ 2397187 w 9310410"/>
                <a:gd name="connsiteY774" fmla="*/ 2758458 h 5296383"/>
                <a:gd name="connsiteX775" fmla="*/ 2390595 w 9310410"/>
                <a:gd name="connsiteY775" fmla="*/ 2703924 h 5296383"/>
                <a:gd name="connsiteX776" fmla="*/ 2385201 w 9310410"/>
                <a:gd name="connsiteY776" fmla="*/ 2679354 h 5296383"/>
                <a:gd name="connsiteX777" fmla="*/ 2379808 w 9310410"/>
                <a:gd name="connsiteY777" fmla="*/ 2657181 h 5296383"/>
                <a:gd name="connsiteX778" fmla="*/ 2370819 w 9310410"/>
                <a:gd name="connsiteY778" fmla="*/ 2632611 h 5296383"/>
                <a:gd name="connsiteX779" fmla="*/ 2370220 w 9310410"/>
                <a:gd name="connsiteY779" fmla="*/ 2599051 h 5296383"/>
                <a:gd name="connsiteX780" fmla="*/ 2370819 w 9310410"/>
                <a:gd name="connsiteY780" fmla="*/ 2591860 h 5296383"/>
                <a:gd name="connsiteX781" fmla="*/ 2367223 w 9310410"/>
                <a:gd name="connsiteY781" fmla="*/ 2565492 h 5296383"/>
                <a:gd name="connsiteX782" fmla="*/ 2360631 w 9310410"/>
                <a:gd name="connsiteY782" fmla="*/ 2540322 h 5296383"/>
                <a:gd name="connsiteX783" fmla="*/ 2350443 w 9310410"/>
                <a:gd name="connsiteY783" fmla="*/ 2495976 h 5296383"/>
                <a:gd name="connsiteX784" fmla="*/ 2353440 w 9310410"/>
                <a:gd name="connsiteY784" fmla="*/ 2449832 h 5296383"/>
                <a:gd name="connsiteX785" fmla="*/ 2354039 w 9310410"/>
                <a:gd name="connsiteY785" fmla="*/ 2434850 h 5296383"/>
                <a:gd name="connsiteX786" fmla="*/ 2352241 w 9310410"/>
                <a:gd name="connsiteY786" fmla="*/ 2427659 h 5296383"/>
                <a:gd name="connsiteX787" fmla="*/ 2353440 w 9310410"/>
                <a:gd name="connsiteY787" fmla="*/ 2420468 h 5296383"/>
                <a:gd name="connsiteX788" fmla="*/ 2355238 w 9310410"/>
                <a:gd name="connsiteY788" fmla="*/ 2415673 h 5296383"/>
                <a:gd name="connsiteX789" fmla="*/ 2340256 w 9310410"/>
                <a:gd name="connsiteY789" fmla="*/ 2403688 h 5296383"/>
                <a:gd name="connsiteX790" fmla="*/ 2348646 w 9310410"/>
                <a:gd name="connsiteY790" fmla="*/ 2394100 h 5296383"/>
                <a:gd name="connsiteX791" fmla="*/ 2355837 w 9310410"/>
                <a:gd name="connsiteY791" fmla="*/ 2386908 h 5296383"/>
                <a:gd name="connsiteX792" fmla="*/ 2356436 w 9310410"/>
                <a:gd name="connsiteY792" fmla="*/ 2375522 h 5296383"/>
                <a:gd name="connsiteX793" fmla="*/ 2357635 w 9310410"/>
                <a:gd name="connsiteY793" fmla="*/ 2362937 h 5296383"/>
                <a:gd name="connsiteX794" fmla="*/ 2359433 w 9310410"/>
                <a:gd name="connsiteY794" fmla="*/ 2354547 h 5296383"/>
                <a:gd name="connsiteX795" fmla="*/ 2363628 w 9310410"/>
                <a:gd name="connsiteY795" fmla="*/ 2343161 h 5296383"/>
                <a:gd name="connsiteX796" fmla="*/ 2364227 w 9310410"/>
                <a:gd name="connsiteY796" fmla="*/ 2327580 h 5296383"/>
                <a:gd name="connsiteX797" fmla="*/ 2366624 w 9310410"/>
                <a:gd name="connsiteY797" fmla="*/ 2310800 h 5296383"/>
                <a:gd name="connsiteX798" fmla="*/ 2367823 w 9310410"/>
                <a:gd name="connsiteY798" fmla="*/ 2301212 h 5296383"/>
                <a:gd name="connsiteX799" fmla="*/ 2368422 w 9310410"/>
                <a:gd name="connsiteY799" fmla="*/ 2289227 h 5296383"/>
                <a:gd name="connsiteX800" fmla="*/ 2370819 w 9310410"/>
                <a:gd name="connsiteY800" fmla="*/ 2279638 h 5296383"/>
                <a:gd name="connsiteX801" fmla="*/ 2360631 w 9310410"/>
                <a:gd name="connsiteY801" fmla="*/ 2277840 h 5296383"/>
                <a:gd name="connsiteX802" fmla="*/ 2356436 w 9310410"/>
                <a:gd name="connsiteY802" fmla="*/ 2292822 h 5296383"/>
                <a:gd name="connsiteX803" fmla="*/ 2351043 w 9310410"/>
                <a:gd name="connsiteY803" fmla="*/ 2313198 h 5296383"/>
                <a:gd name="connsiteX804" fmla="*/ 2332465 w 9310410"/>
                <a:gd name="connsiteY804" fmla="*/ 2330576 h 5296383"/>
                <a:gd name="connsiteX805" fmla="*/ 2303101 w 9310410"/>
                <a:gd name="connsiteY805" fmla="*/ 2334771 h 5296383"/>
                <a:gd name="connsiteX806" fmla="*/ 2283924 w 9310410"/>
                <a:gd name="connsiteY806" fmla="*/ 2303010 h 5296383"/>
                <a:gd name="connsiteX807" fmla="*/ 2274935 w 9310410"/>
                <a:gd name="connsiteY807" fmla="*/ 2285631 h 5296383"/>
                <a:gd name="connsiteX808" fmla="*/ 2273737 w 9310410"/>
                <a:gd name="connsiteY808" fmla="*/ 2275443 h 5296383"/>
                <a:gd name="connsiteX809" fmla="*/ 2280928 w 9310410"/>
                <a:gd name="connsiteY809" fmla="*/ 2279638 h 5296383"/>
                <a:gd name="connsiteX810" fmla="*/ 2288718 w 9310410"/>
                <a:gd name="connsiteY810" fmla="*/ 2279039 h 5296383"/>
                <a:gd name="connsiteX811" fmla="*/ 2294112 w 9310410"/>
                <a:gd name="connsiteY811" fmla="*/ 2273645 h 5296383"/>
                <a:gd name="connsiteX812" fmla="*/ 2303101 w 9310410"/>
                <a:gd name="connsiteY812" fmla="*/ 2270050 h 5296383"/>
                <a:gd name="connsiteX813" fmla="*/ 2310892 w 9310410"/>
                <a:gd name="connsiteY813" fmla="*/ 2267653 h 5296383"/>
                <a:gd name="connsiteX814" fmla="*/ 2316285 w 9310410"/>
                <a:gd name="connsiteY814" fmla="*/ 2260462 h 5296383"/>
                <a:gd name="connsiteX815" fmla="*/ 2321678 w 9310410"/>
                <a:gd name="connsiteY815" fmla="*/ 2256267 h 5296383"/>
                <a:gd name="connsiteX816" fmla="*/ 2318083 w 9310410"/>
                <a:gd name="connsiteY816" fmla="*/ 2252072 h 5296383"/>
                <a:gd name="connsiteX817" fmla="*/ 2285722 w 9310410"/>
                <a:gd name="connsiteY817" fmla="*/ 2254469 h 5296383"/>
                <a:gd name="connsiteX818" fmla="*/ 2273737 w 9310410"/>
                <a:gd name="connsiteY818" fmla="*/ 2232296 h 5296383"/>
                <a:gd name="connsiteX819" fmla="*/ 2274935 w 9310410"/>
                <a:gd name="connsiteY819" fmla="*/ 2224505 h 5296383"/>
                <a:gd name="connsiteX820" fmla="*/ 2266545 w 9310410"/>
                <a:gd name="connsiteY820" fmla="*/ 2225104 h 5296383"/>
                <a:gd name="connsiteX821" fmla="*/ 2264747 w 9310410"/>
                <a:gd name="connsiteY821" fmla="*/ 2222707 h 5296383"/>
                <a:gd name="connsiteX822" fmla="*/ 2264747 w 9310410"/>
                <a:gd name="connsiteY822" fmla="*/ 2222707 h 5296383"/>
                <a:gd name="connsiteX823" fmla="*/ 2263549 w 9310410"/>
                <a:gd name="connsiteY823" fmla="*/ 2221509 h 5296383"/>
                <a:gd name="connsiteX824" fmla="*/ 2258755 w 9310410"/>
                <a:gd name="connsiteY824" fmla="*/ 2217913 h 5296383"/>
                <a:gd name="connsiteX825" fmla="*/ 2258755 w 9310410"/>
                <a:gd name="connsiteY825" fmla="*/ 2217314 h 5296383"/>
                <a:gd name="connsiteX826" fmla="*/ 2252163 w 9310410"/>
                <a:gd name="connsiteY826" fmla="*/ 2215516 h 5296383"/>
                <a:gd name="connsiteX827" fmla="*/ 2247968 w 9310410"/>
                <a:gd name="connsiteY827" fmla="*/ 2211321 h 5296383"/>
                <a:gd name="connsiteX828" fmla="*/ 2248567 w 9310410"/>
                <a:gd name="connsiteY828" fmla="*/ 2195740 h 5296383"/>
                <a:gd name="connsiteX829" fmla="*/ 2244971 w 9310410"/>
                <a:gd name="connsiteY829" fmla="*/ 2184953 h 5296383"/>
                <a:gd name="connsiteX830" fmla="*/ 2239578 w 9310410"/>
                <a:gd name="connsiteY830" fmla="*/ 2177762 h 5296383"/>
                <a:gd name="connsiteX831" fmla="*/ 2236581 w 9310410"/>
                <a:gd name="connsiteY831" fmla="*/ 2165776 h 5296383"/>
                <a:gd name="connsiteX832" fmla="*/ 2218603 w 9310410"/>
                <a:gd name="connsiteY832" fmla="*/ 2162780 h 5296383"/>
                <a:gd name="connsiteX833" fmla="*/ 2195831 w 9310410"/>
                <a:gd name="connsiteY833" fmla="*/ 2160982 h 5296383"/>
                <a:gd name="connsiteX834" fmla="*/ 2177853 w 9310410"/>
                <a:gd name="connsiteY834" fmla="*/ 2162181 h 5296383"/>
                <a:gd name="connsiteX835" fmla="*/ 2170661 w 9310410"/>
                <a:gd name="connsiteY835" fmla="*/ 2162181 h 5296383"/>
                <a:gd name="connsiteX836" fmla="*/ 2141896 w 9310410"/>
                <a:gd name="connsiteY836" fmla="*/ 2162780 h 5296383"/>
                <a:gd name="connsiteX837" fmla="*/ 2124517 w 9310410"/>
                <a:gd name="connsiteY837" fmla="*/ 2163379 h 5296383"/>
                <a:gd name="connsiteX838" fmla="*/ 2114330 w 9310410"/>
                <a:gd name="connsiteY838" fmla="*/ 2160383 h 5296383"/>
                <a:gd name="connsiteX839" fmla="*/ 2111933 w 9310410"/>
                <a:gd name="connsiteY839" fmla="*/ 2157386 h 5296383"/>
                <a:gd name="connsiteX840" fmla="*/ 2106539 w 9310410"/>
                <a:gd name="connsiteY840" fmla="*/ 2158585 h 5296383"/>
                <a:gd name="connsiteX841" fmla="*/ 2096351 w 9310410"/>
                <a:gd name="connsiteY841" fmla="*/ 2157986 h 5296383"/>
                <a:gd name="connsiteX842" fmla="*/ 2084366 w 9310410"/>
                <a:gd name="connsiteY842" fmla="*/ 2152592 h 5296383"/>
                <a:gd name="connsiteX843" fmla="*/ 2077175 w 9310410"/>
                <a:gd name="connsiteY843" fmla="*/ 2152592 h 5296383"/>
                <a:gd name="connsiteX844" fmla="*/ 2062193 w 9310410"/>
                <a:gd name="connsiteY844" fmla="*/ 2150195 h 5296383"/>
                <a:gd name="connsiteX845" fmla="*/ 2047810 w 9310410"/>
                <a:gd name="connsiteY845" fmla="*/ 2146000 h 5296383"/>
                <a:gd name="connsiteX846" fmla="*/ 2041817 w 9310410"/>
                <a:gd name="connsiteY846" fmla="*/ 2143603 h 5296383"/>
                <a:gd name="connsiteX847" fmla="*/ 2028633 w 9310410"/>
                <a:gd name="connsiteY847" fmla="*/ 2135213 h 5296383"/>
                <a:gd name="connsiteX848" fmla="*/ 2016648 w 9310410"/>
                <a:gd name="connsiteY848" fmla="*/ 2132217 h 5296383"/>
                <a:gd name="connsiteX849" fmla="*/ 2010056 w 9310410"/>
                <a:gd name="connsiteY849" fmla="*/ 2129221 h 5296383"/>
                <a:gd name="connsiteX850" fmla="*/ 2007659 w 9310410"/>
                <a:gd name="connsiteY850" fmla="*/ 2102852 h 5296383"/>
                <a:gd name="connsiteX851" fmla="*/ 2008258 w 9310410"/>
                <a:gd name="connsiteY851" fmla="*/ 2078881 h 5296383"/>
                <a:gd name="connsiteX852" fmla="*/ 1996273 w 9310410"/>
                <a:gd name="connsiteY852" fmla="*/ 2078282 h 5296383"/>
                <a:gd name="connsiteX853" fmla="*/ 1978294 w 9310410"/>
                <a:gd name="connsiteY853" fmla="*/ 2078282 h 5296383"/>
                <a:gd name="connsiteX854" fmla="*/ 1957320 w 9310410"/>
                <a:gd name="connsiteY854" fmla="*/ 2086672 h 5296383"/>
                <a:gd name="connsiteX855" fmla="*/ 1942937 w 9310410"/>
                <a:gd name="connsiteY855" fmla="*/ 2086073 h 5296383"/>
                <a:gd name="connsiteX856" fmla="*/ 1924959 w 9310410"/>
                <a:gd name="connsiteY856" fmla="*/ 2081878 h 5296383"/>
                <a:gd name="connsiteX857" fmla="*/ 1912374 w 9310410"/>
                <a:gd name="connsiteY857" fmla="*/ 2069892 h 5296383"/>
                <a:gd name="connsiteX858" fmla="*/ 1903984 w 9310410"/>
                <a:gd name="connsiteY858" fmla="*/ 2056708 h 5296383"/>
                <a:gd name="connsiteX859" fmla="*/ 1903385 w 9310410"/>
                <a:gd name="connsiteY859" fmla="*/ 2050116 h 5296383"/>
                <a:gd name="connsiteX860" fmla="*/ 1889602 w 9310410"/>
                <a:gd name="connsiteY860" fmla="*/ 2038131 h 5296383"/>
                <a:gd name="connsiteX861" fmla="*/ 1879414 w 9310410"/>
                <a:gd name="connsiteY861" fmla="*/ 2030340 h 5296383"/>
                <a:gd name="connsiteX862" fmla="*/ 1878815 w 9310410"/>
                <a:gd name="connsiteY862" fmla="*/ 2015358 h 5296383"/>
                <a:gd name="connsiteX863" fmla="*/ 1880013 w 9310410"/>
                <a:gd name="connsiteY863" fmla="*/ 2002174 h 5296383"/>
                <a:gd name="connsiteX864" fmla="*/ 1877616 w 9310410"/>
                <a:gd name="connsiteY864" fmla="*/ 1993185 h 5296383"/>
                <a:gd name="connsiteX865" fmla="*/ 1874620 w 9310410"/>
                <a:gd name="connsiteY865" fmla="*/ 1987192 h 5296383"/>
                <a:gd name="connsiteX866" fmla="*/ 1873422 w 9310410"/>
                <a:gd name="connsiteY866" fmla="*/ 1982398 h 5296383"/>
                <a:gd name="connsiteX867" fmla="*/ 1874021 w 9310410"/>
                <a:gd name="connsiteY867" fmla="*/ 1967417 h 5296383"/>
                <a:gd name="connsiteX868" fmla="*/ 1871624 w 9310410"/>
                <a:gd name="connsiteY868" fmla="*/ 1955431 h 5296383"/>
                <a:gd name="connsiteX869" fmla="*/ 1867429 w 9310410"/>
                <a:gd name="connsiteY869" fmla="*/ 1949438 h 5296383"/>
                <a:gd name="connsiteX870" fmla="*/ 1857241 w 9310410"/>
                <a:gd name="connsiteY870" fmla="*/ 1942846 h 5296383"/>
                <a:gd name="connsiteX871" fmla="*/ 1853645 w 9310410"/>
                <a:gd name="connsiteY871" fmla="*/ 1938052 h 5296383"/>
                <a:gd name="connsiteX872" fmla="*/ 1848851 w 9310410"/>
                <a:gd name="connsiteY872" fmla="*/ 1950637 h 5296383"/>
                <a:gd name="connsiteX873" fmla="*/ 1836866 w 9310410"/>
                <a:gd name="connsiteY873" fmla="*/ 1953633 h 5296383"/>
                <a:gd name="connsiteX874" fmla="*/ 1832671 w 9310410"/>
                <a:gd name="connsiteY874" fmla="*/ 1953633 h 5296383"/>
                <a:gd name="connsiteX875" fmla="*/ 1830873 w 9310410"/>
                <a:gd name="connsiteY875" fmla="*/ 1954232 h 5296383"/>
                <a:gd name="connsiteX876" fmla="*/ 1828476 w 9310410"/>
                <a:gd name="connsiteY876" fmla="*/ 1956629 h 5296383"/>
                <a:gd name="connsiteX877" fmla="*/ 1824281 w 9310410"/>
                <a:gd name="connsiteY877" fmla="*/ 1956030 h 5296383"/>
                <a:gd name="connsiteX878" fmla="*/ 1824880 w 9310410"/>
                <a:gd name="connsiteY878" fmla="*/ 1951835 h 5296383"/>
                <a:gd name="connsiteX879" fmla="*/ 1824281 w 9310410"/>
                <a:gd name="connsiteY879" fmla="*/ 1951236 h 5296383"/>
                <a:gd name="connsiteX880" fmla="*/ 1821884 w 9310410"/>
                <a:gd name="connsiteY880" fmla="*/ 1950637 h 5296383"/>
                <a:gd name="connsiteX881" fmla="*/ 1820086 w 9310410"/>
                <a:gd name="connsiteY881" fmla="*/ 1956629 h 5296383"/>
                <a:gd name="connsiteX882" fmla="*/ 1813494 w 9310410"/>
                <a:gd name="connsiteY882" fmla="*/ 1961424 h 5296383"/>
                <a:gd name="connsiteX883" fmla="*/ 1811097 w 9310410"/>
                <a:gd name="connsiteY883" fmla="*/ 1964420 h 5296383"/>
                <a:gd name="connsiteX884" fmla="*/ 1816491 w 9310410"/>
                <a:gd name="connsiteY884" fmla="*/ 1979402 h 5296383"/>
                <a:gd name="connsiteX885" fmla="*/ 1813494 w 9310410"/>
                <a:gd name="connsiteY885" fmla="*/ 2002174 h 5296383"/>
                <a:gd name="connsiteX886" fmla="*/ 1811696 w 9310410"/>
                <a:gd name="connsiteY886" fmla="*/ 2006369 h 5296383"/>
                <a:gd name="connsiteX887" fmla="*/ 1812296 w 9310410"/>
                <a:gd name="connsiteY887" fmla="*/ 2006968 h 5296383"/>
                <a:gd name="connsiteX888" fmla="*/ 1811696 w 9310410"/>
                <a:gd name="connsiteY888" fmla="*/ 2015358 h 5296383"/>
                <a:gd name="connsiteX889" fmla="*/ 1812296 w 9310410"/>
                <a:gd name="connsiteY889" fmla="*/ 2028542 h 5296383"/>
                <a:gd name="connsiteX890" fmla="*/ 1814693 w 9310410"/>
                <a:gd name="connsiteY890" fmla="*/ 2038730 h 5296383"/>
                <a:gd name="connsiteX891" fmla="*/ 1824281 w 9310410"/>
                <a:gd name="connsiteY891" fmla="*/ 2045322 h 5296383"/>
                <a:gd name="connsiteX892" fmla="*/ 1824281 w 9310410"/>
                <a:gd name="connsiteY892" fmla="*/ 2052513 h 5296383"/>
                <a:gd name="connsiteX893" fmla="*/ 1827877 w 9310410"/>
                <a:gd name="connsiteY893" fmla="*/ 2062701 h 5296383"/>
                <a:gd name="connsiteX894" fmla="*/ 1830873 w 9310410"/>
                <a:gd name="connsiteY894" fmla="*/ 2072889 h 5296383"/>
                <a:gd name="connsiteX895" fmla="*/ 1830274 w 9310410"/>
                <a:gd name="connsiteY895" fmla="*/ 2080080 h 5296383"/>
                <a:gd name="connsiteX896" fmla="*/ 1827877 w 9310410"/>
                <a:gd name="connsiteY896" fmla="*/ 2095661 h 5296383"/>
                <a:gd name="connsiteX897" fmla="*/ 1825480 w 9310410"/>
                <a:gd name="connsiteY897" fmla="*/ 2102253 h 5296383"/>
                <a:gd name="connsiteX898" fmla="*/ 1823682 w 9310410"/>
                <a:gd name="connsiteY898" fmla="*/ 2110643 h 5296383"/>
                <a:gd name="connsiteX899" fmla="*/ 1824281 w 9310410"/>
                <a:gd name="connsiteY899" fmla="*/ 2114239 h 5296383"/>
                <a:gd name="connsiteX900" fmla="*/ 1828476 w 9310410"/>
                <a:gd name="connsiteY900" fmla="*/ 2124426 h 5296383"/>
                <a:gd name="connsiteX901" fmla="*/ 1829075 w 9310410"/>
                <a:gd name="connsiteY901" fmla="*/ 2134015 h 5296383"/>
                <a:gd name="connsiteX902" fmla="*/ 1829674 w 9310410"/>
                <a:gd name="connsiteY902" fmla="*/ 2143603 h 5296383"/>
                <a:gd name="connsiteX903" fmla="*/ 1829674 w 9310410"/>
                <a:gd name="connsiteY903" fmla="*/ 2147199 h 5296383"/>
                <a:gd name="connsiteX904" fmla="*/ 1832671 w 9310410"/>
                <a:gd name="connsiteY904" fmla="*/ 2146599 h 5296383"/>
                <a:gd name="connsiteX905" fmla="*/ 1833270 w 9310410"/>
                <a:gd name="connsiteY905" fmla="*/ 2129820 h 5296383"/>
                <a:gd name="connsiteX906" fmla="*/ 1841061 w 9310410"/>
                <a:gd name="connsiteY906" fmla="*/ 2110643 h 5296383"/>
                <a:gd name="connsiteX907" fmla="*/ 1854245 w 9310410"/>
                <a:gd name="connsiteY907" fmla="*/ 2101654 h 5296383"/>
                <a:gd name="connsiteX908" fmla="*/ 1861436 w 9310410"/>
                <a:gd name="connsiteY908" fmla="*/ 2111841 h 5296383"/>
                <a:gd name="connsiteX909" fmla="*/ 1857241 w 9310410"/>
                <a:gd name="connsiteY909" fmla="*/ 2122629 h 5296383"/>
                <a:gd name="connsiteX910" fmla="*/ 1856642 w 9310410"/>
                <a:gd name="connsiteY910" fmla="*/ 2131018 h 5296383"/>
                <a:gd name="connsiteX911" fmla="*/ 1850649 w 9310410"/>
                <a:gd name="connsiteY911" fmla="*/ 2144202 h 5296383"/>
                <a:gd name="connsiteX912" fmla="*/ 1841061 w 9310410"/>
                <a:gd name="connsiteY912" fmla="*/ 2157386 h 5296383"/>
                <a:gd name="connsiteX913" fmla="*/ 1841061 w 9310410"/>
                <a:gd name="connsiteY913" fmla="*/ 2162780 h 5296383"/>
                <a:gd name="connsiteX914" fmla="*/ 1839263 w 9310410"/>
                <a:gd name="connsiteY914" fmla="*/ 2169971 h 5296383"/>
                <a:gd name="connsiteX915" fmla="*/ 1845855 w 9310410"/>
                <a:gd name="connsiteY915" fmla="*/ 2174166 h 5296383"/>
                <a:gd name="connsiteX916" fmla="*/ 1850649 w 9310410"/>
                <a:gd name="connsiteY916" fmla="*/ 2179560 h 5296383"/>
                <a:gd name="connsiteX917" fmla="*/ 1865032 w 9310410"/>
                <a:gd name="connsiteY917" fmla="*/ 2179560 h 5296383"/>
                <a:gd name="connsiteX918" fmla="*/ 1874620 w 9310410"/>
                <a:gd name="connsiteY918" fmla="*/ 2175964 h 5296383"/>
                <a:gd name="connsiteX919" fmla="*/ 1881811 w 9310410"/>
                <a:gd name="connsiteY919" fmla="*/ 2175365 h 5296383"/>
                <a:gd name="connsiteX920" fmla="*/ 1889602 w 9310410"/>
                <a:gd name="connsiteY920" fmla="*/ 2177762 h 5296383"/>
                <a:gd name="connsiteX921" fmla="*/ 1903385 w 9310410"/>
                <a:gd name="connsiteY921" fmla="*/ 2179560 h 5296383"/>
                <a:gd name="connsiteX922" fmla="*/ 1909977 w 9310410"/>
                <a:gd name="connsiteY922" fmla="*/ 2178960 h 5296383"/>
                <a:gd name="connsiteX923" fmla="*/ 1912374 w 9310410"/>
                <a:gd name="connsiteY923" fmla="*/ 2177162 h 5296383"/>
                <a:gd name="connsiteX924" fmla="*/ 1917768 w 9310410"/>
                <a:gd name="connsiteY924" fmla="*/ 2175365 h 5296383"/>
                <a:gd name="connsiteX925" fmla="*/ 1921363 w 9310410"/>
                <a:gd name="connsiteY925" fmla="*/ 2172967 h 5296383"/>
                <a:gd name="connsiteX926" fmla="*/ 1927955 w 9310410"/>
                <a:gd name="connsiteY926" fmla="*/ 2160982 h 5296383"/>
                <a:gd name="connsiteX927" fmla="*/ 1960316 w 9310410"/>
                <a:gd name="connsiteY927" fmla="*/ 2130419 h 5296383"/>
                <a:gd name="connsiteX928" fmla="*/ 1973500 w 9310410"/>
                <a:gd name="connsiteY928" fmla="*/ 2118434 h 5296383"/>
                <a:gd name="connsiteX929" fmla="*/ 1975897 w 9310410"/>
                <a:gd name="connsiteY929" fmla="*/ 2114239 h 5296383"/>
                <a:gd name="connsiteX930" fmla="*/ 1975897 w 9310410"/>
                <a:gd name="connsiteY930" fmla="*/ 2114838 h 5296383"/>
                <a:gd name="connsiteX931" fmla="*/ 1985486 w 9310410"/>
                <a:gd name="connsiteY931" fmla="*/ 2104051 h 5296383"/>
                <a:gd name="connsiteX932" fmla="*/ 1987883 w 9310410"/>
                <a:gd name="connsiteY932" fmla="*/ 2108246 h 5296383"/>
                <a:gd name="connsiteX933" fmla="*/ 1980092 w 9310410"/>
                <a:gd name="connsiteY933" fmla="*/ 2126224 h 5296383"/>
                <a:gd name="connsiteX934" fmla="*/ 1978894 w 9310410"/>
                <a:gd name="connsiteY934" fmla="*/ 2130419 h 5296383"/>
                <a:gd name="connsiteX935" fmla="*/ 1978894 w 9310410"/>
                <a:gd name="connsiteY935" fmla="*/ 2131018 h 5296383"/>
                <a:gd name="connsiteX936" fmla="*/ 1975298 w 9310410"/>
                <a:gd name="connsiteY936" fmla="*/ 2143004 h 5296383"/>
                <a:gd name="connsiteX937" fmla="*/ 1973500 w 9310410"/>
                <a:gd name="connsiteY937" fmla="*/ 2155589 h 5296383"/>
                <a:gd name="connsiteX938" fmla="*/ 1975897 w 9310410"/>
                <a:gd name="connsiteY938" fmla="*/ 2169971 h 5296383"/>
                <a:gd name="connsiteX939" fmla="*/ 1992677 w 9310410"/>
                <a:gd name="connsiteY939" fmla="*/ 2200534 h 5296383"/>
                <a:gd name="connsiteX940" fmla="*/ 2020244 w 9310410"/>
                <a:gd name="connsiteY940" fmla="*/ 2212520 h 5296383"/>
                <a:gd name="connsiteX941" fmla="*/ 2030431 w 9310410"/>
                <a:gd name="connsiteY941" fmla="*/ 2244880 h 5296383"/>
                <a:gd name="connsiteX942" fmla="*/ 2035825 w 9310410"/>
                <a:gd name="connsiteY942" fmla="*/ 2256267 h 5296383"/>
                <a:gd name="connsiteX943" fmla="*/ 2026836 w 9310410"/>
                <a:gd name="connsiteY943" fmla="*/ 2274844 h 5296383"/>
                <a:gd name="connsiteX944" fmla="*/ 2005861 w 9310410"/>
                <a:gd name="connsiteY944" fmla="*/ 2294620 h 5296383"/>
                <a:gd name="connsiteX945" fmla="*/ 1995673 w 9310410"/>
                <a:gd name="connsiteY945" fmla="*/ 2307804 h 5296383"/>
                <a:gd name="connsiteX946" fmla="*/ 1989081 w 9310410"/>
                <a:gd name="connsiteY946" fmla="*/ 2316793 h 5296383"/>
                <a:gd name="connsiteX947" fmla="*/ 1983688 w 9310410"/>
                <a:gd name="connsiteY947" fmla="*/ 2323985 h 5296383"/>
                <a:gd name="connsiteX948" fmla="*/ 1976497 w 9310410"/>
                <a:gd name="connsiteY948" fmla="*/ 2323985 h 5296383"/>
                <a:gd name="connsiteX949" fmla="*/ 1974699 w 9310410"/>
                <a:gd name="connsiteY949" fmla="*/ 2318591 h 5296383"/>
                <a:gd name="connsiteX950" fmla="*/ 1969904 w 9310410"/>
                <a:gd name="connsiteY950" fmla="*/ 2326981 h 5296383"/>
                <a:gd name="connsiteX951" fmla="*/ 1965710 w 9310410"/>
                <a:gd name="connsiteY951" fmla="*/ 2335371 h 5296383"/>
                <a:gd name="connsiteX952" fmla="*/ 1958518 w 9310410"/>
                <a:gd name="connsiteY952" fmla="*/ 2353349 h 5296383"/>
                <a:gd name="connsiteX953" fmla="*/ 1954923 w 9310410"/>
                <a:gd name="connsiteY953" fmla="*/ 2366533 h 5296383"/>
                <a:gd name="connsiteX954" fmla="*/ 1954923 w 9310410"/>
                <a:gd name="connsiteY954" fmla="*/ 2373724 h 5296383"/>
                <a:gd name="connsiteX955" fmla="*/ 1948331 w 9310410"/>
                <a:gd name="connsiteY955" fmla="*/ 2380916 h 5296383"/>
                <a:gd name="connsiteX956" fmla="*/ 1917768 w 9310410"/>
                <a:gd name="connsiteY956" fmla="*/ 2397096 h 5296383"/>
                <a:gd name="connsiteX957" fmla="*/ 1914771 w 9310410"/>
                <a:gd name="connsiteY957" fmla="*/ 2412677 h 5296383"/>
                <a:gd name="connsiteX958" fmla="*/ 1905782 w 9310410"/>
                <a:gd name="connsiteY958" fmla="*/ 2420468 h 5296383"/>
                <a:gd name="connsiteX959" fmla="*/ 1881212 w 9310410"/>
                <a:gd name="connsiteY959" fmla="*/ 2419868 h 5296383"/>
                <a:gd name="connsiteX960" fmla="*/ 1871624 w 9310410"/>
                <a:gd name="connsiteY960" fmla="*/ 2433052 h 5296383"/>
                <a:gd name="connsiteX961" fmla="*/ 1867429 w 9310410"/>
                <a:gd name="connsiteY961" fmla="*/ 2443839 h 5296383"/>
                <a:gd name="connsiteX962" fmla="*/ 1857840 w 9310410"/>
                <a:gd name="connsiteY962" fmla="*/ 2451031 h 5296383"/>
                <a:gd name="connsiteX963" fmla="*/ 1842259 w 9310410"/>
                <a:gd name="connsiteY963" fmla="*/ 2451630 h 5296383"/>
                <a:gd name="connsiteX964" fmla="*/ 1832071 w 9310410"/>
                <a:gd name="connsiteY964" fmla="*/ 2455226 h 5296383"/>
                <a:gd name="connsiteX965" fmla="*/ 1823682 w 9310410"/>
                <a:gd name="connsiteY965" fmla="*/ 2458821 h 5296383"/>
                <a:gd name="connsiteX966" fmla="*/ 1815292 w 9310410"/>
                <a:gd name="connsiteY966" fmla="*/ 2460020 h 5296383"/>
                <a:gd name="connsiteX967" fmla="*/ 1808700 w 9310410"/>
                <a:gd name="connsiteY967" fmla="*/ 2461218 h 5296383"/>
                <a:gd name="connsiteX968" fmla="*/ 1787725 w 9310410"/>
                <a:gd name="connsiteY968" fmla="*/ 2472604 h 5296383"/>
                <a:gd name="connsiteX969" fmla="*/ 1783530 w 9310410"/>
                <a:gd name="connsiteY969" fmla="*/ 2486388 h 5296383"/>
                <a:gd name="connsiteX970" fmla="*/ 1783530 w 9310410"/>
                <a:gd name="connsiteY970" fmla="*/ 2501370 h 5296383"/>
                <a:gd name="connsiteX971" fmla="*/ 1767949 w 9310410"/>
                <a:gd name="connsiteY971" fmla="*/ 2506763 h 5296383"/>
                <a:gd name="connsiteX972" fmla="*/ 1749372 w 9310410"/>
                <a:gd name="connsiteY972" fmla="*/ 2516951 h 5296383"/>
                <a:gd name="connsiteX973" fmla="*/ 1726599 w 9310410"/>
                <a:gd name="connsiteY973" fmla="*/ 2521745 h 5296383"/>
                <a:gd name="connsiteX974" fmla="*/ 1710419 w 9310410"/>
                <a:gd name="connsiteY974" fmla="*/ 2526539 h 5296383"/>
                <a:gd name="connsiteX975" fmla="*/ 1682852 w 9310410"/>
                <a:gd name="connsiteY975" fmla="*/ 2544517 h 5296383"/>
                <a:gd name="connsiteX976" fmla="*/ 1668470 w 9310410"/>
                <a:gd name="connsiteY976" fmla="*/ 2555304 h 5296383"/>
                <a:gd name="connsiteX977" fmla="*/ 1656484 w 9310410"/>
                <a:gd name="connsiteY977" fmla="*/ 2555304 h 5296383"/>
                <a:gd name="connsiteX978" fmla="*/ 1640903 w 9310410"/>
                <a:gd name="connsiteY978" fmla="*/ 2562496 h 5296383"/>
                <a:gd name="connsiteX979" fmla="*/ 1618131 w 9310410"/>
                <a:gd name="connsiteY979" fmla="*/ 2574481 h 5296383"/>
                <a:gd name="connsiteX980" fmla="*/ 1592362 w 9310410"/>
                <a:gd name="connsiteY980" fmla="*/ 2576878 h 5296383"/>
                <a:gd name="connsiteX981" fmla="*/ 1576182 w 9310410"/>
                <a:gd name="connsiteY981" fmla="*/ 2588864 h 5296383"/>
                <a:gd name="connsiteX982" fmla="*/ 1562398 w 9310410"/>
                <a:gd name="connsiteY982" fmla="*/ 2599051 h 5296383"/>
                <a:gd name="connsiteX983" fmla="*/ 1552810 w 9310410"/>
                <a:gd name="connsiteY983" fmla="*/ 2599651 h 5296383"/>
                <a:gd name="connsiteX984" fmla="*/ 1535431 w 9310410"/>
                <a:gd name="connsiteY984" fmla="*/ 2599051 h 5296383"/>
                <a:gd name="connsiteX985" fmla="*/ 1527041 w 9310410"/>
                <a:gd name="connsiteY985" fmla="*/ 2589463 h 5296383"/>
                <a:gd name="connsiteX986" fmla="*/ 1524644 w 9310410"/>
                <a:gd name="connsiteY986" fmla="*/ 2577477 h 5296383"/>
                <a:gd name="connsiteX987" fmla="*/ 1527041 w 9310410"/>
                <a:gd name="connsiteY987" fmla="*/ 2564293 h 5296383"/>
                <a:gd name="connsiteX988" fmla="*/ 1526442 w 9310410"/>
                <a:gd name="connsiteY988" fmla="*/ 2548712 h 5296383"/>
                <a:gd name="connsiteX989" fmla="*/ 1522247 w 9310410"/>
                <a:gd name="connsiteY989" fmla="*/ 2539124 h 5296383"/>
                <a:gd name="connsiteX990" fmla="*/ 1524644 w 9310410"/>
                <a:gd name="connsiteY990" fmla="*/ 2531333 h 5296383"/>
                <a:gd name="connsiteX991" fmla="*/ 1527041 w 9310410"/>
                <a:gd name="connsiteY991" fmla="*/ 2524142 h 5296383"/>
                <a:gd name="connsiteX992" fmla="*/ 1527640 w 9310410"/>
                <a:gd name="connsiteY992" fmla="*/ 2509760 h 5296383"/>
                <a:gd name="connsiteX993" fmla="*/ 1529438 w 9310410"/>
                <a:gd name="connsiteY993" fmla="*/ 2501969 h 5296383"/>
                <a:gd name="connsiteX994" fmla="*/ 1527041 w 9310410"/>
                <a:gd name="connsiteY994" fmla="*/ 2497774 h 5296383"/>
                <a:gd name="connsiteX995" fmla="*/ 1529438 w 9310410"/>
                <a:gd name="connsiteY995" fmla="*/ 2494778 h 5296383"/>
                <a:gd name="connsiteX996" fmla="*/ 1533633 w 9310410"/>
                <a:gd name="connsiteY996" fmla="*/ 2484590 h 5296383"/>
                <a:gd name="connsiteX997" fmla="*/ 1534232 w 9310410"/>
                <a:gd name="connsiteY997" fmla="*/ 2476200 h 5296383"/>
                <a:gd name="connsiteX998" fmla="*/ 1538427 w 9310410"/>
                <a:gd name="connsiteY998" fmla="*/ 2461218 h 5296383"/>
                <a:gd name="connsiteX999" fmla="*/ 1539027 w 9310410"/>
                <a:gd name="connsiteY999" fmla="*/ 2448633 h 5296383"/>
                <a:gd name="connsiteX1000" fmla="*/ 1537828 w 9310410"/>
                <a:gd name="connsiteY1000" fmla="*/ 2441442 h 5296383"/>
                <a:gd name="connsiteX1001" fmla="*/ 1534232 w 9310410"/>
                <a:gd name="connsiteY1001" fmla="*/ 2424063 h 5296383"/>
                <a:gd name="connsiteX1002" fmla="*/ 1530037 w 9310410"/>
                <a:gd name="connsiteY1002" fmla="*/ 2411478 h 5296383"/>
                <a:gd name="connsiteX1003" fmla="*/ 1528240 w 9310410"/>
                <a:gd name="connsiteY1003" fmla="*/ 2400092 h 5296383"/>
                <a:gd name="connsiteX1004" fmla="*/ 1521048 w 9310410"/>
                <a:gd name="connsiteY1004" fmla="*/ 2381515 h 5296383"/>
                <a:gd name="connsiteX1005" fmla="*/ 1516853 w 9310410"/>
                <a:gd name="connsiteY1005" fmla="*/ 2349154 h 5296383"/>
                <a:gd name="connsiteX1006" fmla="*/ 1515056 w 9310410"/>
                <a:gd name="connsiteY1006" fmla="*/ 2319190 h 5296383"/>
                <a:gd name="connsiteX1007" fmla="*/ 1509662 w 9310410"/>
                <a:gd name="connsiteY1007" fmla="*/ 2306605 h 5296383"/>
                <a:gd name="connsiteX1008" fmla="*/ 1502471 w 9310410"/>
                <a:gd name="connsiteY1008" fmla="*/ 2295819 h 5296383"/>
                <a:gd name="connsiteX1009" fmla="*/ 1495280 w 9310410"/>
                <a:gd name="connsiteY1009" fmla="*/ 2280837 h 5296383"/>
                <a:gd name="connsiteX1010" fmla="*/ 1492283 w 9310410"/>
                <a:gd name="connsiteY1010" fmla="*/ 2266454 h 5296383"/>
                <a:gd name="connsiteX1011" fmla="*/ 1493482 w 9310410"/>
                <a:gd name="connsiteY1011" fmla="*/ 2253869 h 5296383"/>
                <a:gd name="connsiteX1012" fmla="*/ 1496478 w 9310410"/>
                <a:gd name="connsiteY1012" fmla="*/ 2234693 h 5296383"/>
                <a:gd name="connsiteX1013" fmla="*/ 1497077 w 9310410"/>
                <a:gd name="connsiteY1013" fmla="*/ 2222707 h 5296383"/>
                <a:gd name="connsiteX1014" fmla="*/ 1499475 w 9310410"/>
                <a:gd name="connsiteY1014" fmla="*/ 2202332 h 5296383"/>
                <a:gd name="connsiteX1015" fmla="*/ 1500673 w 9310410"/>
                <a:gd name="connsiteY1015" fmla="*/ 2185552 h 5296383"/>
                <a:gd name="connsiteX1016" fmla="*/ 1501872 w 9310410"/>
                <a:gd name="connsiteY1016" fmla="*/ 2170570 h 5296383"/>
                <a:gd name="connsiteX1017" fmla="*/ 1497677 w 9310410"/>
                <a:gd name="connsiteY1017" fmla="*/ 2160383 h 5296383"/>
                <a:gd name="connsiteX1018" fmla="*/ 1495879 w 9310410"/>
                <a:gd name="connsiteY1018" fmla="*/ 2148397 h 5296383"/>
                <a:gd name="connsiteX1019" fmla="*/ 1488088 w 9310410"/>
                <a:gd name="connsiteY1019" fmla="*/ 2135812 h 5296383"/>
                <a:gd name="connsiteX1020" fmla="*/ 1480897 w 9310410"/>
                <a:gd name="connsiteY1020" fmla="*/ 2125625 h 5296383"/>
                <a:gd name="connsiteX1021" fmla="*/ 1483893 w 9310410"/>
                <a:gd name="connsiteY1021" fmla="*/ 2107647 h 5296383"/>
                <a:gd name="connsiteX1022" fmla="*/ 1482096 w 9310410"/>
                <a:gd name="connsiteY1022" fmla="*/ 2087870 h 5296383"/>
                <a:gd name="connsiteX1023" fmla="*/ 1480298 w 9310410"/>
                <a:gd name="connsiteY1023" fmla="*/ 2071690 h 5296383"/>
                <a:gd name="connsiteX1024" fmla="*/ 1480298 w 9310410"/>
                <a:gd name="connsiteY1024" fmla="*/ 2062701 h 5296383"/>
                <a:gd name="connsiteX1025" fmla="*/ 1477901 w 9310410"/>
                <a:gd name="connsiteY1025" fmla="*/ 2055510 h 5296383"/>
                <a:gd name="connsiteX1026" fmla="*/ 1478500 w 9310410"/>
                <a:gd name="connsiteY1026" fmla="*/ 2049517 h 5296383"/>
                <a:gd name="connsiteX1027" fmla="*/ 1477901 w 9310410"/>
                <a:gd name="connsiteY1027" fmla="*/ 2039929 h 5296383"/>
                <a:gd name="connsiteX1028" fmla="*/ 1477301 w 9310410"/>
                <a:gd name="connsiteY1028" fmla="*/ 2032138 h 5296383"/>
                <a:gd name="connsiteX1029" fmla="*/ 1477301 w 9310410"/>
                <a:gd name="connsiteY1029" fmla="*/ 2023748 h 5296383"/>
                <a:gd name="connsiteX1030" fmla="*/ 1477301 w 9310410"/>
                <a:gd name="connsiteY1030" fmla="*/ 2007568 h 5296383"/>
                <a:gd name="connsiteX1031" fmla="*/ 1474904 w 9310410"/>
                <a:gd name="connsiteY1031" fmla="*/ 1989590 h 5296383"/>
                <a:gd name="connsiteX1032" fmla="*/ 1469511 w 9310410"/>
                <a:gd name="connsiteY1032" fmla="*/ 1985395 h 5296383"/>
                <a:gd name="connsiteX1033" fmla="*/ 1464117 w 9310410"/>
                <a:gd name="connsiteY1033" fmla="*/ 1982997 h 5296383"/>
                <a:gd name="connsiteX1034" fmla="*/ 1462320 w 9310410"/>
                <a:gd name="connsiteY1034" fmla="*/ 1979402 h 5296383"/>
                <a:gd name="connsiteX1035" fmla="*/ 1467713 w 9310410"/>
                <a:gd name="connsiteY1035" fmla="*/ 1967417 h 5296383"/>
                <a:gd name="connsiteX1036" fmla="*/ 1484493 w 9310410"/>
                <a:gd name="connsiteY1036" fmla="*/ 1936854 h 5296383"/>
                <a:gd name="connsiteX1037" fmla="*/ 1488688 w 9310410"/>
                <a:gd name="connsiteY1037" fmla="*/ 1928464 h 5296383"/>
                <a:gd name="connsiteX1038" fmla="*/ 1488688 w 9310410"/>
                <a:gd name="connsiteY1038" fmla="*/ 1927265 h 5296383"/>
                <a:gd name="connsiteX1039" fmla="*/ 1488688 w 9310410"/>
                <a:gd name="connsiteY1039" fmla="*/ 1927265 h 5296383"/>
                <a:gd name="connsiteX1040" fmla="*/ 1488688 w 9310410"/>
                <a:gd name="connsiteY1040" fmla="*/ 1927265 h 5296383"/>
                <a:gd name="connsiteX1041" fmla="*/ 1489287 w 9310410"/>
                <a:gd name="connsiteY1041" fmla="*/ 1927265 h 5296383"/>
                <a:gd name="connsiteX1042" fmla="*/ 1492283 w 9310410"/>
                <a:gd name="connsiteY1042" fmla="*/ 1922471 h 5296383"/>
                <a:gd name="connsiteX1043" fmla="*/ 1486890 w 9310410"/>
                <a:gd name="connsiteY1043" fmla="*/ 1927265 h 5296383"/>
                <a:gd name="connsiteX1044" fmla="*/ 1486890 w 9310410"/>
                <a:gd name="connsiteY1044" fmla="*/ 1928464 h 5296383"/>
                <a:gd name="connsiteX1045" fmla="*/ 1478500 w 9310410"/>
                <a:gd name="connsiteY1045" fmla="*/ 1938651 h 5296383"/>
                <a:gd name="connsiteX1046" fmla="*/ 1465316 w 9310410"/>
                <a:gd name="connsiteY1046" fmla="*/ 1959027 h 5296383"/>
                <a:gd name="connsiteX1047" fmla="*/ 1461121 w 9310410"/>
                <a:gd name="connsiteY1047" fmla="*/ 1972211 h 5296383"/>
                <a:gd name="connsiteX1048" fmla="*/ 1453930 w 9310410"/>
                <a:gd name="connsiteY1048" fmla="*/ 1985395 h 5296383"/>
                <a:gd name="connsiteX1049" fmla="*/ 1444941 w 9310410"/>
                <a:gd name="connsiteY1049" fmla="*/ 1991387 h 5296383"/>
                <a:gd name="connsiteX1050" fmla="*/ 1440746 w 9310410"/>
                <a:gd name="connsiteY1050" fmla="*/ 1976406 h 5296383"/>
                <a:gd name="connsiteX1051" fmla="*/ 1437749 w 9310410"/>
                <a:gd name="connsiteY1051" fmla="*/ 1956629 h 5296383"/>
                <a:gd name="connsiteX1052" fmla="*/ 1438349 w 9310410"/>
                <a:gd name="connsiteY1052" fmla="*/ 1933857 h 5296383"/>
                <a:gd name="connsiteX1053" fmla="*/ 1433554 w 9310410"/>
                <a:gd name="connsiteY1053" fmla="*/ 1923070 h 5296383"/>
                <a:gd name="connsiteX1054" fmla="*/ 1438948 w 9310410"/>
                <a:gd name="connsiteY1054" fmla="*/ 1909886 h 5296383"/>
                <a:gd name="connsiteX1055" fmla="*/ 1441345 w 9310410"/>
                <a:gd name="connsiteY1055" fmla="*/ 1888912 h 5296383"/>
                <a:gd name="connsiteX1056" fmla="*/ 1434154 w 9310410"/>
                <a:gd name="connsiteY1056" fmla="*/ 1897301 h 5296383"/>
                <a:gd name="connsiteX1057" fmla="*/ 1429959 w 9310410"/>
                <a:gd name="connsiteY1057" fmla="*/ 1917077 h 5296383"/>
                <a:gd name="connsiteX1058" fmla="*/ 1427562 w 9310410"/>
                <a:gd name="connsiteY1058" fmla="*/ 1925467 h 5296383"/>
                <a:gd name="connsiteX1059" fmla="*/ 1428161 w 9310410"/>
                <a:gd name="connsiteY1059" fmla="*/ 1942247 h 5296383"/>
                <a:gd name="connsiteX1060" fmla="*/ 1425165 w 9310410"/>
                <a:gd name="connsiteY1060" fmla="*/ 1959027 h 5296383"/>
                <a:gd name="connsiteX1061" fmla="*/ 1432356 w 9310410"/>
                <a:gd name="connsiteY1061" fmla="*/ 1980001 h 5296383"/>
                <a:gd name="connsiteX1062" fmla="*/ 1431757 w 9310410"/>
                <a:gd name="connsiteY1062" fmla="*/ 1988391 h 5296383"/>
                <a:gd name="connsiteX1063" fmla="*/ 1429360 w 9310410"/>
                <a:gd name="connsiteY1063" fmla="*/ 1990788 h 5296383"/>
                <a:gd name="connsiteX1064" fmla="*/ 1428760 w 9310410"/>
                <a:gd name="connsiteY1064" fmla="*/ 1996182 h 5296383"/>
                <a:gd name="connsiteX1065" fmla="*/ 1428760 w 9310410"/>
                <a:gd name="connsiteY1065" fmla="*/ 2000976 h 5296383"/>
                <a:gd name="connsiteX1066" fmla="*/ 1430558 w 9310410"/>
                <a:gd name="connsiteY1066" fmla="*/ 2012362 h 5296383"/>
                <a:gd name="connsiteX1067" fmla="*/ 1428161 w 9310410"/>
                <a:gd name="connsiteY1067" fmla="*/ 2029741 h 5296383"/>
                <a:gd name="connsiteX1068" fmla="*/ 1427562 w 9310410"/>
                <a:gd name="connsiteY1068" fmla="*/ 2045921 h 5296383"/>
                <a:gd name="connsiteX1069" fmla="*/ 1428161 w 9310410"/>
                <a:gd name="connsiteY1069" fmla="*/ 2062701 h 5296383"/>
                <a:gd name="connsiteX1070" fmla="*/ 1429959 w 9310410"/>
                <a:gd name="connsiteY1070" fmla="*/ 2090268 h 5296383"/>
                <a:gd name="connsiteX1071" fmla="*/ 1429360 w 9310410"/>
                <a:gd name="connsiteY1071" fmla="*/ 2123827 h 5296383"/>
                <a:gd name="connsiteX1072" fmla="*/ 1429959 w 9310410"/>
                <a:gd name="connsiteY1072" fmla="*/ 2132217 h 5296383"/>
                <a:gd name="connsiteX1073" fmla="*/ 1432955 w 9310410"/>
                <a:gd name="connsiteY1073" fmla="*/ 2139408 h 5296383"/>
                <a:gd name="connsiteX1074" fmla="*/ 1430558 w 9310410"/>
                <a:gd name="connsiteY1074" fmla="*/ 2143603 h 5296383"/>
                <a:gd name="connsiteX1075" fmla="*/ 1425764 w 9310410"/>
                <a:gd name="connsiteY1075" fmla="*/ 2148997 h 5296383"/>
                <a:gd name="connsiteX1076" fmla="*/ 1423367 w 9310410"/>
                <a:gd name="connsiteY1076" fmla="*/ 2174765 h 5296383"/>
                <a:gd name="connsiteX1077" fmla="*/ 1428760 w 9310410"/>
                <a:gd name="connsiteY1077" fmla="*/ 2192144 h 5296383"/>
                <a:gd name="connsiteX1078" fmla="*/ 1435951 w 9310410"/>
                <a:gd name="connsiteY1078" fmla="*/ 2201133 h 5296383"/>
                <a:gd name="connsiteX1079" fmla="*/ 1436551 w 9310410"/>
                <a:gd name="connsiteY1079" fmla="*/ 2213119 h 5296383"/>
                <a:gd name="connsiteX1080" fmla="*/ 1438349 w 9310410"/>
                <a:gd name="connsiteY1080" fmla="*/ 2225104 h 5296383"/>
                <a:gd name="connsiteX1081" fmla="*/ 1438948 w 9310410"/>
                <a:gd name="connsiteY1081" fmla="*/ 2250873 h 5296383"/>
                <a:gd name="connsiteX1082" fmla="*/ 1436551 w 9310410"/>
                <a:gd name="connsiteY1082" fmla="*/ 2255667 h 5296383"/>
                <a:gd name="connsiteX1083" fmla="*/ 1435352 w 9310410"/>
                <a:gd name="connsiteY1083" fmla="*/ 2270649 h 5296383"/>
                <a:gd name="connsiteX1084" fmla="*/ 1431757 w 9310410"/>
                <a:gd name="connsiteY1084" fmla="*/ 2287429 h 5296383"/>
                <a:gd name="connsiteX1085" fmla="*/ 1428760 w 9310410"/>
                <a:gd name="connsiteY1085" fmla="*/ 2303609 h 5296383"/>
                <a:gd name="connsiteX1086" fmla="*/ 1426962 w 9310410"/>
                <a:gd name="connsiteY1086" fmla="*/ 2328179 h 5296383"/>
                <a:gd name="connsiteX1087" fmla="*/ 1427562 w 9310410"/>
                <a:gd name="connsiteY1087" fmla="*/ 2345558 h 5296383"/>
                <a:gd name="connsiteX1088" fmla="*/ 1431757 w 9310410"/>
                <a:gd name="connsiteY1088" fmla="*/ 2356945 h 5296383"/>
                <a:gd name="connsiteX1089" fmla="*/ 1438948 w 9310410"/>
                <a:gd name="connsiteY1089" fmla="*/ 2369529 h 5296383"/>
                <a:gd name="connsiteX1090" fmla="*/ 1443143 w 9310410"/>
                <a:gd name="connsiteY1090" fmla="*/ 2375522 h 5296383"/>
                <a:gd name="connsiteX1091" fmla="*/ 1443143 w 9310410"/>
                <a:gd name="connsiteY1091" fmla="*/ 2375522 h 5296383"/>
                <a:gd name="connsiteX1092" fmla="*/ 1446738 w 9310410"/>
                <a:gd name="connsiteY1092" fmla="*/ 2389305 h 5296383"/>
                <a:gd name="connsiteX1093" fmla="*/ 1446139 w 9310410"/>
                <a:gd name="connsiteY1093" fmla="*/ 2415673 h 5296383"/>
                <a:gd name="connsiteX1094" fmla="*/ 1446738 w 9310410"/>
                <a:gd name="connsiteY1094" fmla="*/ 2446236 h 5296383"/>
                <a:gd name="connsiteX1095" fmla="*/ 1444341 w 9310410"/>
                <a:gd name="connsiteY1095" fmla="*/ 2463615 h 5296383"/>
                <a:gd name="connsiteX1096" fmla="*/ 1443742 w 9310410"/>
                <a:gd name="connsiteY1096" fmla="*/ 2476799 h 5296383"/>
                <a:gd name="connsiteX1097" fmla="*/ 1447937 w 9310410"/>
                <a:gd name="connsiteY1097" fmla="*/ 2486987 h 5296383"/>
                <a:gd name="connsiteX1098" fmla="*/ 1452731 w 9310410"/>
                <a:gd name="connsiteY1098" fmla="*/ 2488785 h 5296383"/>
                <a:gd name="connsiteX1099" fmla="*/ 1455128 w 9310410"/>
                <a:gd name="connsiteY1099" fmla="*/ 2483391 h 5296383"/>
                <a:gd name="connsiteX1100" fmla="*/ 1459323 w 9310410"/>
                <a:gd name="connsiteY1100" fmla="*/ 2495377 h 5296383"/>
                <a:gd name="connsiteX1101" fmla="*/ 1468312 w 9310410"/>
                <a:gd name="connsiteY1101" fmla="*/ 2506763 h 5296383"/>
                <a:gd name="connsiteX1102" fmla="*/ 1475504 w 9310410"/>
                <a:gd name="connsiteY1102" fmla="*/ 2516951 h 5296383"/>
                <a:gd name="connsiteX1103" fmla="*/ 1480897 w 9310410"/>
                <a:gd name="connsiteY1103" fmla="*/ 2525340 h 5296383"/>
                <a:gd name="connsiteX1104" fmla="*/ 1485092 w 9310410"/>
                <a:gd name="connsiteY1104" fmla="*/ 2539124 h 5296383"/>
                <a:gd name="connsiteX1105" fmla="*/ 1497677 w 9310410"/>
                <a:gd name="connsiteY1105" fmla="*/ 2556503 h 5296383"/>
                <a:gd name="connsiteX1106" fmla="*/ 1500673 w 9310410"/>
                <a:gd name="connsiteY1106" fmla="*/ 2567290 h 5296383"/>
                <a:gd name="connsiteX1107" fmla="*/ 1504868 w 9310410"/>
                <a:gd name="connsiteY1107" fmla="*/ 2580474 h 5296383"/>
                <a:gd name="connsiteX1108" fmla="*/ 1509662 w 9310410"/>
                <a:gd name="connsiteY1108" fmla="*/ 2584669 h 5296383"/>
                <a:gd name="connsiteX1109" fmla="*/ 1516853 w 9310410"/>
                <a:gd name="connsiteY1109" fmla="*/ 2595456 h 5296383"/>
                <a:gd name="connsiteX1110" fmla="*/ 1520449 w 9310410"/>
                <a:gd name="connsiteY1110" fmla="*/ 2602048 h 5296383"/>
                <a:gd name="connsiteX1111" fmla="*/ 1522846 w 9310410"/>
                <a:gd name="connsiteY1111" fmla="*/ 2614632 h 5296383"/>
                <a:gd name="connsiteX1112" fmla="*/ 1514456 w 9310410"/>
                <a:gd name="connsiteY1112" fmla="*/ 2631412 h 5296383"/>
                <a:gd name="connsiteX1113" fmla="*/ 1497677 w 9310410"/>
                <a:gd name="connsiteY1113" fmla="*/ 2637405 h 5296383"/>
                <a:gd name="connsiteX1114" fmla="*/ 1504269 w 9310410"/>
                <a:gd name="connsiteY1114" fmla="*/ 2639203 h 5296383"/>
                <a:gd name="connsiteX1115" fmla="*/ 1516853 w 9310410"/>
                <a:gd name="connsiteY1115" fmla="*/ 2639802 h 5296383"/>
                <a:gd name="connsiteX1116" fmla="*/ 1518651 w 9310410"/>
                <a:gd name="connsiteY1116" fmla="*/ 2647593 h 5296383"/>
                <a:gd name="connsiteX1117" fmla="*/ 1518651 w 9310410"/>
                <a:gd name="connsiteY1117" fmla="*/ 2648791 h 5296383"/>
                <a:gd name="connsiteX1118" fmla="*/ 1521048 w 9310410"/>
                <a:gd name="connsiteY1118" fmla="*/ 2658979 h 5296383"/>
                <a:gd name="connsiteX1119" fmla="*/ 1527640 w 9310410"/>
                <a:gd name="connsiteY1119" fmla="*/ 2676358 h 5296383"/>
                <a:gd name="connsiteX1120" fmla="*/ 1546817 w 9310410"/>
                <a:gd name="connsiteY1120" fmla="*/ 2688942 h 5296383"/>
                <a:gd name="connsiteX1121" fmla="*/ 1555207 w 9310410"/>
                <a:gd name="connsiteY1121" fmla="*/ 2688343 h 5296383"/>
                <a:gd name="connsiteX1122" fmla="*/ 1563597 w 9310410"/>
                <a:gd name="connsiteY1122" fmla="*/ 2682950 h 5296383"/>
                <a:gd name="connsiteX1123" fmla="*/ 1570788 w 9310410"/>
                <a:gd name="connsiteY1123" fmla="*/ 2680553 h 5296383"/>
                <a:gd name="connsiteX1124" fmla="*/ 1582774 w 9310410"/>
                <a:gd name="connsiteY1124" fmla="*/ 2678155 h 5296383"/>
                <a:gd name="connsiteX1125" fmla="*/ 1589965 w 9310410"/>
                <a:gd name="connsiteY1125" fmla="*/ 2682350 h 5296383"/>
                <a:gd name="connsiteX1126" fmla="*/ 1603149 w 9310410"/>
                <a:gd name="connsiteY1126" fmla="*/ 2675159 h 5296383"/>
                <a:gd name="connsiteX1127" fmla="*/ 1622925 w 9310410"/>
                <a:gd name="connsiteY1127" fmla="*/ 2662574 h 5296383"/>
                <a:gd name="connsiteX1128" fmla="*/ 1641502 w 9310410"/>
                <a:gd name="connsiteY1128" fmla="*/ 2664971 h 5296383"/>
                <a:gd name="connsiteX1129" fmla="*/ 1656484 w 9310410"/>
                <a:gd name="connsiteY1129" fmla="*/ 2661975 h 5296383"/>
                <a:gd name="connsiteX1130" fmla="*/ 1676260 w 9310410"/>
                <a:gd name="connsiteY1130" fmla="*/ 2660776 h 5296383"/>
                <a:gd name="connsiteX1131" fmla="*/ 1691242 w 9310410"/>
                <a:gd name="connsiteY1131" fmla="*/ 2656582 h 5296383"/>
                <a:gd name="connsiteX1132" fmla="*/ 1708022 w 9310410"/>
                <a:gd name="connsiteY1132" fmla="*/ 2646394 h 5296383"/>
                <a:gd name="connsiteX1133" fmla="*/ 1721206 w 9310410"/>
                <a:gd name="connsiteY1133" fmla="*/ 2638603 h 5296383"/>
                <a:gd name="connsiteX1134" fmla="*/ 1727798 w 9310410"/>
                <a:gd name="connsiteY1134" fmla="*/ 2639203 h 5296383"/>
                <a:gd name="connsiteX1135" fmla="*/ 1733191 w 9310410"/>
                <a:gd name="connsiteY1135" fmla="*/ 2642798 h 5296383"/>
                <a:gd name="connsiteX1136" fmla="*/ 1725401 w 9310410"/>
                <a:gd name="connsiteY1136" fmla="*/ 2662574 h 5296383"/>
                <a:gd name="connsiteX1137" fmla="*/ 1727798 w 9310410"/>
                <a:gd name="connsiteY1137" fmla="*/ 2669766 h 5296383"/>
                <a:gd name="connsiteX1138" fmla="*/ 1724801 w 9310410"/>
                <a:gd name="connsiteY1138" fmla="*/ 2682350 h 5296383"/>
                <a:gd name="connsiteX1139" fmla="*/ 1725401 w 9310410"/>
                <a:gd name="connsiteY1139" fmla="*/ 2687744 h 5296383"/>
                <a:gd name="connsiteX1140" fmla="*/ 1718209 w 9310410"/>
                <a:gd name="connsiteY1140" fmla="*/ 2693137 h 5296383"/>
                <a:gd name="connsiteX1141" fmla="*/ 1711018 w 9310410"/>
                <a:gd name="connsiteY1141" fmla="*/ 2706321 h 5296383"/>
                <a:gd name="connsiteX1142" fmla="*/ 1708022 w 9310410"/>
                <a:gd name="connsiteY1142" fmla="*/ 2723700 h 5296383"/>
                <a:gd name="connsiteX1143" fmla="*/ 1705026 w 9310410"/>
                <a:gd name="connsiteY1143" fmla="*/ 2736884 h 5296383"/>
                <a:gd name="connsiteX1144" fmla="*/ 1694238 w 9310410"/>
                <a:gd name="connsiteY1144" fmla="*/ 2754263 h 5296383"/>
                <a:gd name="connsiteX1145" fmla="*/ 1685849 w 9310410"/>
                <a:gd name="connsiteY1145" fmla="*/ 2770444 h 5296383"/>
                <a:gd name="connsiteX1146" fmla="*/ 1678658 w 9310410"/>
                <a:gd name="connsiteY1146" fmla="*/ 2780631 h 5296383"/>
                <a:gd name="connsiteX1147" fmla="*/ 1673863 w 9310410"/>
                <a:gd name="connsiteY1147" fmla="*/ 2791418 h 5296383"/>
                <a:gd name="connsiteX1148" fmla="*/ 1671466 w 9310410"/>
                <a:gd name="connsiteY1148" fmla="*/ 2798609 h 5296383"/>
                <a:gd name="connsiteX1149" fmla="*/ 1665473 w 9310410"/>
                <a:gd name="connsiteY1149" fmla="*/ 2808797 h 5296383"/>
                <a:gd name="connsiteX1150" fmla="*/ 1655286 w 9310410"/>
                <a:gd name="connsiteY1150" fmla="*/ 2823180 h 5296383"/>
                <a:gd name="connsiteX1151" fmla="*/ 1646896 w 9310410"/>
                <a:gd name="connsiteY1151" fmla="*/ 2848948 h 5296383"/>
                <a:gd name="connsiteX1152" fmla="*/ 1644499 w 9310410"/>
                <a:gd name="connsiteY1152" fmla="*/ 2860335 h 5296383"/>
                <a:gd name="connsiteX1153" fmla="*/ 1639705 w 9310410"/>
                <a:gd name="connsiteY1153" fmla="*/ 2876515 h 5296383"/>
                <a:gd name="connsiteX1154" fmla="*/ 1628918 w 9310410"/>
                <a:gd name="connsiteY1154" fmla="*/ 2897490 h 5296383"/>
                <a:gd name="connsiteX1155" fmla="*/ 1610939 w 9310410"/>
                <a:gd name="connsiteY1155" fmla="*/ 2926255 h 5296383"/>
                <a:gd name="connsiteX1156" fmla="*/ 1588167 w 9310410"/>
                <a:gd name="connsiteY1156" fmla="*/ 2965208 h 5296383"/>
                <a:gd name="connsiteX1157" fmla="*/ 1561799 w 9310410"/>
                <a:gd name="connsiteY1157" fmla="*/ 2997568 h 5296383"/>
                <a:gd name="connsiteX1158" fmla="*/ 1531835 w 9310410"/>
                <a:gd name="connsiteY1158" fmla="*/ 3017944 h 5296383"/>
                <a:gd name="connsiteX1159" fmla="*/ 1513857 w 9310410"/>
                <a:gd name="connsiteY1159" fmla="*/ 3038918 h 5296383"/>
                <a:gd name="connsiteX1160" fmla="*/ 1495280 w 9310410"/>
                <a:gd name="connsiteY1160" fmla="*/ 3058694 h 5296383"/>
                <a:gd name="connsiteX1161" fmla="*/ 1479699 w 9310410"/>
                <a:gd name="connsiteY1161" fmla="*/ 3084463 h 5296383"/>
                <a:gd name="connsiteX1162" fmla="*/ 1465316 w 9310410"/>
                <a:gd name="connsiteY1162" fmla="*/ 3101842 h 5296383"/>
                <a:gd name="connsiteX1163" fmla="*/ 1460522 w 9310410"/>
                <a:gd name="connsiteY1163" fmla="*/ 3106636 h 5296383"/>
                <a:gd name="connsiteX1164" fmla="*/ 1453330 w 9310410"/>
                <a:gd name="connsiteY1164" fmla="*/ 3123416 h 5296383"/>
                <a:gd name="connsiteX1165" fmla="*/ 1446139 w 9310410"/>
                <a:gd name="connsiteY1165" fmla="*/ 3138398 h 5296383"/>
                <a:gd name="connsiteX1166" fmla="*/ 1441944 w 9310410"/>
                <a:gd name="connsiteY1166" fmla="*/ 3142593 h 5296383"/>
                <a:gd name="connsiteX1167" fmla="*/ 1438349 w 9310410"/>
                <a:gd name="connsiteY1167" fmla="*/ 3158174 h 5296383"/>
                <a:gd name="connsiteX1168" fmla="*/ 1421569 w 9310410"/>
                <a:gd name="connsiteY1168" fmla="*/ 3174954 h 5296383"/>
                <a:gd name="connsiteX1169" fmla="*/ 1417374 w 9310410"/>
                <a:gd name="connsiteY1169" fmla="*/ 3181545 h 5296383"/>
                <a:gd name="connsiteX1170" fmla="*/ 1411981 w 9310410"/>
                <a:gd name="connsiteY1170" fmla="*/ 3196527 h 5296383"/>
                <a:gd name="connsiteX1171" fmla="*/ 1404789 w 9310410"/>
                <a:gd name="connsiteY1171" fmla="*/ 3199524 h 5296383"/>
                <a:gd name="connsiteX1172" fmla="*/ 1401194 w 9310410"/>
                <a:gd name="connsiteY1172" fmla="*/ 3207314 h 5296383"/>
                <a:gd name="connsiteX1173" fmla="*/ 1401793 w 9310410"/>
                <a:gd name="connsiteY1173" fmla="*/ 3214506 h 5296383"/>
                <a:gd name="connsiteX1174" fmla="*/ 1397598 w 9310410"/>
                <a:gd name="connsiteY1174" fmla="*/ 3222896 h 5296383"/>
                <a:gd name="connsiteX1175" fmla="*/ 1393403 w 9310410"/>
                <a:gd name="connsiteY1175" fmla="*/ 3228888 h 5296383"/>
                <a:gd name="connsiteX1176" fmla="*/ 1389208 w 9310410"/>
                <a:gd name="connsiteY1176" fmla="*/ 3257653 h 5296383"/>
                <a:gd name="connsiteX1177" fmla="*/ 1385013 w 9310410"/>
                <a:gd name="connsiteY1177" fmla="*/ 3275032 h 5296383"/>
                <a:gd name="connsiteX1178" fmla="*/ 1380219 w 9310410"/>
                <a:gd name="connsiteY1178" fmla="*/ 3282223 h 5296383"/>
                <a:gd name="connsiteX1179" fmla="*/ 1379020 w 9310410"/>
                <a:gd name="connsiteY1179" fmla="*/ 3281025 h 5296383"/>
                <a:gd name="connsiteX1180" fmla="*/ 1377822 w 9310410"/>
                <a:gd name="connsiteY1180" fmla="*/ 3296606 h 5296383"/>
                <a:gd name="connsiteX1181" fmla="*/ 1372429 w 9310410"/>
                <a:gd name="connsiteY1181" fmla="*/ 3331364 h 5296383"/>
                <a:gd name="connsiteX1182" fmla="*/ 1390407 w 9310410"/>
                <a:gd name="connsiteY1182" fmla="*/ 3361328 h 5296383"/>
                <a:gd name="connsiteX1183" fmla="*/ 1395800 w 9310410"/>
                <a:gd name="connsiteY1183" fmla="*/ 3379306 h 5296383"/>
                <a:gd name="connsiteX1184" fmla="*/ 1395201 w 9310410"/>
                <a:gd name="connsiteY1184" fmla="*/ 3397284 h 5296383"/>
                <a:gd name="connsiteX1185" fmla="*/ 1396399 w 9310410"/>
                <a:gd name="connsiteY1185" fmla="*/ 3408071 h 5296383"/>
                <a:gd name="connsiteX1186" fmla="*/ 1396999 w 9310410"/>
                <a:gd name="connsiteY1186" fmla="*/ 3415262 h 5296383"/>
                <a:gd name="connsiteX1187" fmla="*/ 1396999 w 9310410"/>
                <a:gd name="connsiteY1187" fmla="*/ 3423652 h 5296383"/>
                <a:gd name="connsiteX1188" fmla="*/ 1404190 w 9310410"/>
                <a:gd name="connsiteY1188" fmla="*/ 3439233 h 5296383"/>
                <a:gd name="connsiteX1189" fmla="*/ 1405389 w 9310410"/>
                <a:gd name="connsiteY1189" fmla="*/ 3448822 h 5296383"/>
                <a:gd name="connsiteX1190" fmla="*/ 1405389 w 9310410"/>
                <a:gd name="connsiteY1190" fmla="*/ 3454215 h 5296383"/>
                <a:gd name="connsiteX1191" fmla="*/ 1411381 w 9310410"/>
                <a:gd name="connsiteY1191" fmla="*/ 3465002 h 5296383"/>
                <a:gd name="connsiteX1192" fmla="*/ 1410782 w 9310410"/>
                <a:gd name="connsiteY1192" fmla="*/ 3470396 h 5296383"/>
                <a:gd name="connsiteX1193" fmla="*/ 1413179 w 9310410"/>
                <a:gd name="connsiteY1193" fmla="*/ 3483580 h 5296383"/>
                <a:gd name="connsiteX1194" fmla="*/ 1421569 w 9310410"/>
                <a:gd name="connsiteY1194" fmla="*/ 3495565 h 5296383"/>
                <a:gd name="connsiteX1195" fmla="*/ 1431157 w 9310410"/>
                <a:gd name="connsiteY1195" fmla="*/ 3502157 h 5296383"/>
                <a:gd name="connsiteX1196" fmla="*/ 1437150 w 9310410"/>
                <a:gd name="connsiteY1196" fmla="*/ 3504554 h 5296383"/>
                <a:gd name="connsiteX1197" fmla="*/ 1438948 w 9310410"/>
                <a:gd name="connsiteY1197" fmla="*/ 3511146 h 5296383"/>
                <a:gd name="connsiteX1198" fmla="*/ 1439547 w 9310410"/>
                <a:gd name="connsiteY1198" fmla="*/ 3515341 h 5296383"/>
                <a:gd name="connsiteX1199" fmla="*/ 1436551 w 9310410"/>
                <a:gd name="connsiteY1199" fmla="*/ 3518937 h 5296383"/>
                <a:gd name="connsiteX1200" fmla="*/ 1428161 w 9310410"/>
                <a:gd name="connsiteY1200" fmla="*/ 3527327 h 5296383"/>
                <a:gd name="connsiteX1201" fmla="*/ 1436551 w 9310410"/>
                <a:gd name="connsiteY1201" fmla="*/ 3518937 h 5296383"/>
                <a:gd name="connsiteX1202" fmla="*/ 1440746 w 9310410"/>
                <a:gd name="connsiteY1202" fmla="*/ 3515940 h 5296383"/>
                <a:gd name="connsiteX1203" fmla="*/ 1441345 w 9310410"/>
                <a:gd name="connsiteY1203" fmla="*/ 3523132 h 5296383"/>
                <a:gd name="connsiteX1204" fmla="*/ 1445540 w 9310410"/>
                <a:gd name="connsiteY1204" fmla="*/ 3532121 h 5296383"/>
                <a:gd name="connsiteX1205" fmla="*/ 1444341 w 9310410"/>
                <a:gd name="connsiteY1205" fmla="*/ 3543507 h 5296383"/>
                <a:gd name="connsiteX1206" fmla="*/ 1442544 w 9310410"/>
                <a:gd name="connsiteY1206" fmla="*/ 3546503 h 5296383"/>
                <a:gd name="connsiteX1207" fmla="*/ 1447937 w 9310410"/>
                <a:gd name="connsiteY1207" fmla="*/ 3559688 h 5296383"/>
                <a:gd name="connsiteX1208" fmla="*/ 1450334 w 9310410"/>
                <a:gd name="connsiteY1208" fmla="*/ 3575868 h 5296383"/>
                <a:gd name="connsiteX1209" fmla="*/ 1450334 w 9310410"/>
                <a:gd name="connsiteY1209" fmla="*/ 3583059 h 5296383"/>
                <a:gd name="connsiteX1210" fmla="*/ 1453930 w 9310410"/>
                <a:gd name="connsiteY1210" fmla="*/ 3584857 h 5296383"/>
                <a:gd name="connsiteX1211" fmla="*/ 1456327 w 9310410"/>
                <a:gd name="connsiteY1211" fmla="*/ 3594445 h 5296383"/>
                <a:gd name="connsiteX1212" fmla="*/ 1453930 w 9310410"/>
                <a:gd name="connsiteY1212" fmla="*/ 3599839 h 5296383"/>
                <a:gd name="connsiteX1213" fmla="*/ 1453330 w 9310410"/>
                <a:gd name="connsiteY1213" fmla="*/ 3605232 h 5296383"/>
                <a:gd name="connsiteX1214" fmla="*/ 1459323 w 9310410"/>
                <a:gd name="connsiteY1214" fmla="*/ 3619015 h 5296383"/>
                <a:gd name="connsiteX1215" fmla="*/ 1464117 w 9310410"/>
                <a:gd name="connsiteY1215" fmla="*/ 3641788 h 5296383"/>
                <a:gd name="connsiteX1216" fmla="*/ 1466514 w 9310410"/>
                <a:gd name="connsiteY1216" fmla="*/ 3653773 h 5296383"/>
                <a:gd name="connsiteX1217" fmla="*/ 1467713 w 9310410"/>
                <a:gd name="connsiteY1217" fmla="*/ 3657968 h 5296383"/>
                <a:gd name="connsiteX1218" fmla="*/ 1474904 w 9310410"/>
                <a:gd name="connsiteY1218" fmla="*/ 3668156 h 5296383"/>
                <a:gd name="connsiteX1219" fmla="*/ 1472507 w 9310410"/>
                <a:gd name="connsiteY1219" fmla="*/ 3678344 h 5296383"/>
                <a:gd name="connsiteX1220" fmla="*/ 1469511 w 9310410"/>
                <a:gd name="connsiteY1220" fmla="*/ 3682539 h 5296383"/>
                <a:gd name="connsiteX1221" fmla="*/ 1472507 w 9310410"/>
                <a:gd name="connsiteY1221" fmla="*/ 3695123 h 5296383"/>
                <a:gd name="connsiteX1222" fmla="*/ 1476702 w 9310410"/>
                <a:gd name="connsiteY1222" fmla="*/ 3712502 h 5296383"/>
                <a:gd name="connsiteX1223" fmla="*/ 1470709 w 9310410"/>
                <a:gd name="connsiteY1223" fmla="*/ 3735874 h 5296383"/>
                <a:gd name="connsiteX1224" fmla="*/ 1467114 w 9310410"/>
                <a:gd name="connsiteY1224" fmla="*/ 3741867 h 5296383"/>
                <a:gd name="connsiteX1225" fmla="*/ 1465915 w 9310410"/>
                <a:gd name="connsiteY1225" fmla="*/ 3750856 h 5296383"/>
                <a:gd name="connsiteX1226" fmla="*/ 1457525 w 9310410"/>
                <a:gd name="connsiteY1226" fmla="*/ 3766437 h 5296383"/>
                <a:gd name="connsiteX1227" fmla="*/ 1446738 w 9310410"/>
                <a:gd name="connsiteY1227" fmla="*/ 3774827 h 5296383"/>
                <a:gd name="connsiteX1228" fmla="*/ 1434753 w 9310410"/>
                <a:gd name="connsiteY1228" fmla="*/ 3780220 h 5296383"/>
                <a:gd name="connsiteX1229" fmla="*/ 1431157 w 9310410"/>
                <a:gd name="connsiteY1229" fmla="*/ 3780819 h 5296383"/>
                <a:gd name="connsiteX1230" fmla="*/ 1431157 w 9310410"/>
                <a:gd name="connsiteY1230" fmla="*/ 3786213 h 5296383"/>
                <a:gd name="connsiteX1231" fmla="*/ 1425764 w 9310410"/>
                <a:gd name="connsiteY1231" fmla="*/ 3789209 h 5296383"/>
                <a:gd name="connsiteX1232" fmla="*/ 1413778 w 9310410"/>
                <a:gd name="connsiteY1232" fmla="*/ 3802993 h 5296383"/>
                <a:gd name="connsiteX1233" fmla="*/ 1407786 w 9310410"/>
                <a:gd name="connsiteY1233" fmla="*/ 3807787 h 5296383"/>
                <a:gd name="connsiteX1234" fmla="*/ 1404190 w 9310410"/>
                <a:gd name="connsiteY1234" fmla="*/ 3816776 h 5296383"/>
                <a:gd name="connsiteX1235" fmla="*/ 1399995 w 9310410"/>
                <a:gd name="connsiteY1235" fmla="*/ 3834754 h 5296383"/>
                <a:gd name="connsiteX1236" fmla="*/ 1398797 w 9310410"/>
                <a:gd name="connsiteY1236" fmla="*/ 3846740 h 5296383"/>
                <a:gd name="connsiteX1237" fmla="*/ 1390407 w 9310410"/>
                <a:gd name="connsiteY1237" fmla="*/ 3856927 h 5296383"/>
                <a:gd name="connsiteX1238" fmla="*/ 1383215 w 9310410"/>
                <a:gd name="connsiteY1238" fmla="*/ 3880898 h 5296383"/>
                <a:gd name="connsiteX1239" fmla="*/ 1376024 w 9310410"/>
                <a:gd name="connsiteY1239" fmla="*/ 3901873 h 5296383"/>
                <a:gd name="connsiteX1240" fmla="*/ 1376623 w 9310410"/>
                <a:gd name="connsiteY1240" fmla="*/ 3912061 h 5296383"/>
                <a:gd name="connsiteX1241" fmla="*/ 1382017 w 9310410"/>
                <a:gd name="connsiteY1241" fmla="*/ 3924046 h 5296383"/>
                <a:gd name="connsiteX1242" fmla="*/ 1390407 w 9310410"/>
                <a:gd name="connsiteY1242" fmla="*/ 3930638 h 5296383"/>
                <a:gd name="connsiteX1243" fmla="*/ 1395800 w 9310410"/>
                <a:gd name="connsiteY1243" fmla="*/ 3939028 h 5296383"/>
                <a:gd name="connsiteX1244" fmla="*/ 1402991 w 9310410"/>
                <a:gd name="connsiteY1244" fmla="*/ 3954010 h 5296383"/>
                <a:gd name="connsiteX1245" fmla="*/ 1410183 w 9310410"/>
                <a:gd name="connsiteY1245" fmla="*/ 3974385 h 5296383"/>
                <a:gd name="connsiteX1246" fmla="*/ 1414977 w 9310410"/>
                <a:gd name="connsiteY1246" fmla="*/ 3979778 h 5296383"/>
                <a:gd name="connsiteX1247" fmla="*/ 1419771 w 9310410"/>
                <a:gd name="connsiteY1247" fmla="*/ 3985172 h 5296383"/>
                <a:gd name="connsiteX1248" fmla="*/ 1426363 w 9310410"/>
                <a:gd name="connsiteY1248" fmla="*/ 4007944 h 5296383"/>
                <a:gd name="connsiteX1249" fmla="*/ 1428760 w 9310410"/>
                <a:gd name="connsiteY1249" fmla="*/ 4027121 h 5296383"/>
                <a:gd name="connsiteX1250" fmla="*/ 1433554 w 9310410"/>
                <a:gd name="connsiteY1250" fmla="*/ 4039107 h 5296383"/>
                <a:gd name="connsiteX1251" fmla="*/ 1431157 w 9310410"/>
                <a:gd name="connsiteY1251" fmla="*/ 4040904 h 5296383"/>
                <a:gd name="connsiteX1252" fmla="*/ 1436551 w 9310410"/>
                <a:gd name="connsiteY1252" fmla="*/ 4049294 h 5296383"/>
                <a:gd name="connsiteX1253" fmla="*/ 1436551 w 9310410"/>
                <a:gd name="connsiteY1253" fmla="*/ 4071467 h 5296383"/>
                <a:gd name="connsiteX1254" fmla="*/ 1410183 w 9310410"/>
                <a:gd name="connsiteY1254" fmla="*/ 4097236 h 5296383"/>
                <a:gd name="connsiteX1255" fmla="*/ 1393403 w 9310410"/>
                <a:gd name="connsiteY1255" fmla="*/ 4114016 h 5296383"/>
                <a:gd name="connsiteX1256" fmla="*/ 1392804 w 9310410"/>
                <a:gd name="connsiteY1256" fmla="*/ 4134991 h 5296383"/>
                <a:gd name="connsiteX1257" fmla="*/ 1398197 w 9310410"/>
                <a:gd name="connsiteY1257" fmla="*/ 4137387 h 5296383"/>
                <a:gd name="connsiteX1258" fmla="*/ 1403591 w 9310410"/>
                <a:gd name="connsiteY1258" fmla="*/ 4142182 h 5296383"/>
                <a:gd name="connsiteX1259" fmla="*/ 1408385 w 9310410"/>
                <a:gd name="connsiteY1259" fmla="*/ 4158962 h 5296383"/>
                <a:gd name="connsiteX1260" fmla="*/ 1408984 w 9310410"/>
                <a:gd name="connsiteY1260" fmla="*/ 4158962 h 5296383"/>
                <a:gd name="connsiteX1261" fmla="*/ 1409583 w 9310410"/>
                <a:gd name="connsiteY1261" fmla="*/ 4161958 h 5296383"/>
                <a:gd name="connsiteX1262" fmla="*/ 1408984 w 9310410"/>
                <a:gd name="connsiteY1262" fmla="*/ 4170347 h 5296383"/>
                <a:gd name="connsiteX1263" fmla="*/ 1413179 w 9310410"/>
                <a:gd name="connsiteY1263" fmla="*/ 4178138 h 5296383"/>
                <a:gd name="connsiteX1264" fmla="*/ 1417973 w 9310410"/>
                <a:gd name="connsiteY1264" fmla="*/ 4197914 h 5296383"/>
                <a:gd name="connsiteX1265" fmla="*/ 1423367 w 9310410"/>
                <a:gd name="connsiteY1265" fmla="*/ 4217690 h 5296383"/>
                <a:gd name="connsiteX1266" fmla="*/ 1416775 w 9310410"/>
                <a:gd name="connsiteY1266" fmla="*/ 4214095 h 5296383"/>
                <a:gd name="connsiteX1267" fmla="*/ 1411981 w 9310410"/>
                <a:gd name="connsiteY1267" fmla="*/ 4211698 h 5296383"/>
                <a:gd name="connsiteX1268" fmla="*/ 1418573 w 9310410"/>
                <a:gd name="connsiteY1268" fmla="*/ 4224282 h 5296383"/>
                <a:gd name="connsiteX1269" fmla="*/ 1420370 w 9310410"/>
                <a:gd name="connsiteY1269" fmla="*/ 4248253 h 5296383"/>
                <a:gd name="connsiteX1270" fmla="*/ 1413778 w 9310410"/>
                <a:gd name="connsiteY1270" fmla="*/ 4271026 h 5296383"/>
                <a:gd name="connsiteX1271" fmla="*/ 1406587 w 9310410"/>
                <a:gd name="connsiteY1271" fmla="*/ 4312376 h 5296383"/>
                <a:gd name="connsiteX1272" fmla="*/ 1390407 w 9310410"/>
                <a:gd name="connsiteY1272" fmla="*/ 4385487 h 5296383"/>
                <a:gd name="connsiteX1273" fmla="*/ 1376623 w 9310410"/>
                <a:gd name="connsiteY1273" fmla="*/ 4426837 h 5296383"/>
                <a:gd name="connsiteX1274" fmla="*/ 1357447 w 9310410"/>
                <a:gd name="connsiteY1274" fmla="*/ 4448411 h 5296383"/>
                <a:gd name="connsiteX1275" fmla="*/ 1343064 w 9310410"/>
                <a:gd name="connsiteY1275" fmla="*/ 4457400 h 5296383"/>
                <a:gd name="connsiteX1276" fmla="*/ 1340667 w 9310410"/>
                <a:gd name="connsiteY1276" fmla="*/ 4461595 h 5296383"/>
                <a:gd name="connsiteX1277" fmla="*/ 1325685 w 9310410"/>
                <a:gd name="connsiteY1277" fmla="*/ 4464591 h 5296383"/>
                <a:gd name="connsiteX1278" fmla="*/ 1317295 w 9310410"/>
                <a:gd name="connsiteY1278" fmla="*/ 4468786 h 5296383"/>
                <a:gd name="connsiteX1279" fmla="*/ 1302913 w 9310410"/>
                <a:gd name="connsiteY1279" fmla="*/ 4469385 h 5296383"/>
                <a:gd name="connsiteX1280" fmla="*/ 1290927 w 9310410"/>
                <a:gd name="connsiteY1280" fmla="*/ 4468786 h 5296383"/>
                <a:gd name="connsiteX1281" fmla="*/ 1281938 w 9310410"/>
                <a:gd name="connsiteY1281" fmla="*/ 4472981 h 5296383"/>
                <a:gd name="connsiteX1282" fmla="*/ 1268155 w 9310410"/>
                <a:gd name="connsiteY1282" fmla="*/ 4480172 h 5296383"/>
                <a:gd name="connsiteX1283" fmla="*/ 1260964 w 9310410"/>
                <a:gd name="connsiteY1283" fmla="*/ 4487364 h 5296383"/>
                <a:gd name="connsiteX1284" fmla="*/ 1245982 w 9310410"/>
                <a:gd name="connsiteY1284" fmla="*/ 4491559 h 5296383"/>
                <a:gd name="connsiteX1285" fmla="*/ 1232198 w 9310410"/>
                <a:gd name="connsiteY1285" fmla="*/ 4501746 h 5296383"/>
                <a:gd name="connsiteX1286" fmla="*/ 1220213 w 9310410"/>
                <a:gd name="connsiteY1286" fmla="*/ 4510735 h 5296383"/>
                <a:gd name="connsiteX1287" fmla="*/ 1209426 w 9310410"/>
                <a:gd name="connsiteY1287" fmla="*/ 4511335 h 5296383"/>
                <a:gd name="connsiteX1288" fmla="*/ 1205830 w 9310410"/>
                <a:gd name="connsiteY1288" fmla="*/ 4504143 h 5296383"/>
                <a:gd name="connsiteX1289" fmla="*/ 1199838 w 9310410"/>
                <a:gd name="connsiteY1289" fmla="*/ 4494555 h 5296383"/>
                <a:gd name="connsiteX1290" fmla="*/ 1189051 w 9310410"/>
                <a:gd name="connsiteY1290" fmla="*/ 4495154 h 5296383"/>
                <a:gd name="connsiteX1291" fmla="*/ 1183657 w 9310410"/>
                <a:gd name="connsiteY1291" fmla="*/ 4494555 h 5296383"/>
                <a:gd name="connsiteX1292" fmla="*/ 1183058 w 9310410"/>
                <a:gd name="connsiteY1292" fmla="*/ 4489161 h 5296383"/>
                <a:gd name="connsiteX1293" fmla="*/ 1176466 w 9310410"/>
                <a:gd name="connsiteY1293" fmla="*/ 4494555 h 5296383"/>
                <a:gd name="connsiteX1294" fmla="*/ 1169874 w 9310410"/>
                <a:gd name="connsiteY1294" fmla="*/ 4484966 h 5296383"/>
                <a:gd name="connsiteX1295" fmla="*/ 1153094 w 9310410"/>
                <a:gd name="connsiteY1295" fmla="*/ 4464591 h 5296383"/>
                <a:gd name="connsiteX1296" fmla="*/ 1150098 w 9310410"/>
                <a:gd name="connsiteY1296" fmla="*/ 4459198 h 5296383"/>
                <a:gd name="connsiteX1297" fmla="*/ 1143506 w 9310410"/>
                <a:gd name="connsiteY1297" fmla="*/ 4453205 h 5296383"/>
                <a:gd name="connsiteX1298" fmla="*/ 1141109 w 9310410"/>
                <a:gd name="connsiteY1298" fmla="*/ 4444815 h 5296383"/>
                <a:gd name="connsiteX1299" fmla="*/ 1143506 w 9310410"/>
                <a:gd name="connsiteY1299" fmla="*/ 4428035 h 5296383"/>
                <a:gd name="connsiteX1300" fmla="*/ 1139311 w 9310410"/>
                <a:gd name="connsiteY1300" fmla="*/ 4414252 h 5296383"/>
                <a:gd name="connsiteX1301" fmla="*/ 1133917 w 9310410"/>
                <a:gd name="connsiteY1301" fmla="*/ 4408859 h 5296383"/>
                <a:gd name="connsiteX1302" fmla="*/ 1120733 w 9310410"/>
                <a:gd name="connsiteY1302" fmla="*/ 4391480 h 5296383"/>
                <a:gd name="connsiteX1303" fmla="*/ 1090770 w 9310410"/>
                <a:gd name="connsiteY1303" fmla="*/ 4359119 h 5296383"/>
                <a:gd name="connsiteX1304" fmla="*/ 1063802 w 9310410"/>
                <a:gd name="connsiteY1304" fmla="*/ 4318368 h 5296383"/>
                <a:gd name="connsiteX1305" fmla="*/ 1041030 w 9310410"/>
                <a:gd name="connsiteY1305" fmla="*/ 4296195 h 5296383"/>
                <a:gd name="connsiteX1306" fmla="*/ 1032041 w 9310410"/>
                <a:gd name="connsiteY1306" fmla="*/ 4283011 h 5296383"/>
                <a:gd name="connsiteX1307" fmla="*/ 1011066 w 9310410"/>
                <a:gd name="connsiteY1307" fmla="*/ 4269827 h 5296383"/>
                <a:gd name="connsiteX1308" fmla="*/ 987095 w 9310410"/>
                <a:gd name="connsiteY1308" fmla="*/ 4232073 h 5296383"/>
                <a:gd name="connsiteX1309" fmla="*/ 973911 w 9310410"/>
                <a:gd name="connsiteY1309" fmla="*/ 4211698 h 5296383"/>
                <a:gd name="connsiteX1310" fmla="*/ 968518 w 9310410"/>
                <a:gd name="connsiteY1310" fmla="*/ 4199712 h 5296383"/>
                <a:gd name="connsiteX1311" fmla="*/ 953536 w 9310410"/>
                <a:gd name="connsiteY1311" fmla="*/ 4181734 h 5296383"/>
                <a:gd name="connsiteX1312" fmla="*/ 943348 w 9310410"/>
                <a:gd name="connsiteY1312" fmla="*/ 4157763 h 5296383"/>
                <a:gd name="connsiteX1313" fmla="*/ 934959 w 9310410"/>
                <a:gd name="connsiteY1313" fmla="*/ 4136189 h 5296383"/>
                <a:gd name="connsiteX1314" fmla="*/ 927767 w 9310410"/>
                <a:gd name="connsiteY1314" fmla="*/ 4125402 h 5296383"/>
                <a:gd name="connsiteX1315" fmla="*/ 922374 w 9310410"/>
                <a:gd name="connsiteY1315" fmla="*/ 4113416 h 5296383"/>
                <a:gd name="connsiteX1316" fmla="*/ 915782 w 9310410"/>
                <a:gd name="connsiteY1316" fmla="*/ 4100232 h 5296383"/>
                <a:gd name="connsiteX1317" fmla="*/ 906193 w 9310410"/>
                <a:gd name="connsiteY1317" fmla="*/ 4074464 h 5296383"/>
                <a:gd name="connsiteX1318" fmla="*/ 903796 w 9310410"/>
                <a:gd name="connsiteY1318" fmla="*/ 4063078 h 5296383"/>
                <a:gd name="connsiteX1319" fmla="*/ 905594 w 9310410"/>
                <a:gd name="connsiteY1319" fmla="*/ 4057684 h 5296383"/>
                <a:gd name="connsiteX1320" fmla="*/ 895406 w 9310410"/>
                <a:gd name="connsiteY1320" fmla="*/ 4040904 h 5296383"/>
                <a:gd name="connsiteX1321" fmla="*/ 875031 w 9310410"/>
                <a:gd name="connsiteY1321" fmla="*/ 4013338 h 5296383"/>
                <a:gd name="connsiteX1322" fmla="*/ 855854 w 9310410"/>
                <a:gd name="connsiteY1322" fmla="*/ 3992963 h 5296383"/>
                <a:gd name="connsiteX1323" fmla="*/ 843869 w 9310410"/>
                <a:gd name="connsiteY1323" fmla="*/ 3972587 h 5296383"/>
                <a:gd name="connsiteX1324" fmla="*/ 835479 w 9310410"/>
                <a:gd name="connsiteY1324" fmla="*/ 3957605 h 5296383"/>
                <a:gd name="connsiteX1325" fmla="*/ 820497 w 9310410"/>
                <a:gd name="connsiteY1325" fmla="*/ 3941425 h 5296383"/>
                <a:gd name="connsiteX1326" fmla="*/ 811508 w 9310410"/>
                <a:gd name="connsiteY1326" fmla="*/ 3926443 h 5296383"/>
                <a:gd name="connsiteX1327" fmla="*/ 805515 w 9310410"/>
                <a:gd name="connsiteY1327" fmla="*/ 3914457 h 5296383"/>
                <a:gd name="connsiteX1328" fmla="*/ 781544 w 9310410"/>
                <a:gd name="connsiteY1328" fmla="*/ 3892285 h 5296383"/>
                <a:gd name="connsiteX1329" fmla="*/ 760570 w 9310410"/>
                <a:gd name="connsiteY1329" fmla="*/ 3860523 h 5296383"/>
                <a:gd name="connsiteX1330" fmla="*/ 753978 w 9310410"/>
                <a:gd name="connsiteY1330" fmla="*/ 3836552 h 5296383"/>
                <a:gd name="connsiteX1331" fmla="*/ 753378 w 9310410"/>
                <a:gd name="connsiteY1331" fmla="*/ 3831758 h 5296383"/>
                <a:gd name="connsiteX1332" fmla="*/ 746187 w 9310410"/>
                <a:gd name="connsiteY1332" fmla="*/ 3814978 h 5296383"/>
                <a:gd name="connsiteX1333" fmla="*/ 746786 w 9310410"/>
                <a:gd name="connsiteY1333" fmla="*/ 3810184 h 5296383"/>
                <a:gd name="connsiteX1334" fmla="*/ 747386 w 9310410"/>
                <a:gd name="connsiteY1334" fmla="*/ 3796401 h 5296383"/>
                <a:gd name="connsiteX1335" fmla="*/ 744989 w 9310410"/>
                <a:gd name="connsiteY1335" fmla="*/ 3786213 h 5296383"/>
                <a:gd name="connsiteX1336" fmla="*/ 739595 w 9310410"/>
                <a:gd name="connsiteY1336" fmla="*/ 3776025 h 5296383"/>
                <a:gd name="connsiteX1337" fmla="*/ 741393 w 9310410"/>
                <a:gd name="connsiteY1337" fmla="*/ 3770033 h 5296383"/>
                <a:gd name="connsiteX1338" fmla="*/ 745588 w 9310410"/>
                <a:gd name="connsiteY1338" fmla="*/ 3767635 h 5296383"/>
                <a:gd name="connsiteX1339" fmla="*/ 746786 w 9310410"/>
                <a:gd name="connsiteY1339" fmla="*/ 3755650 h 5296383"/>
                <a:gd name="connsiteX1340" fmla="*/ 741393 w 9310410"/>
                <a:gd name="connsiteY1340" fmla="*/ 3746062 h 5296383"/>
                <a:gd name="connsiteX1341" fmla="*/ 741992 w 9310410"/>
                <a:gd name="connsiteY1341" fmla="*/ 3720892 h 5296383"/>
                <a:gd name="connsiteX1342" fmla="*/ 738996 w 9310410"/>
                <a:gd name="connsiteY1342" fmla="*/ 3698719 h 5296383"/>
                <a:gd name="connsiteX1343" fmla="*/ 739595 w 9310410"/>
                <a:gd name="connsiteY1343" fmla="*/ 3678943 h 5296383"/>
                <a:gd name="connsiteX1344" fmla="*/ 741992 w 9310410"/>
                <a:gd name="connsiteY1344" fmla="*/ 3662762 h 5296383"/>
                <a:gd name="connsiteX1345" fmla="*/ 743191 w 9310410"/>
                <a:gd name="connsiteY1345" fmla="*/ 3646582 h 5296383"/>
                <a:gd name="connsiteX1346" fmla="*/ 749783 w 9310410"/>
                <a:gd name="connsiteY1346" fmla="*/ 3638192 h 5296383"/>
                <a:gd name="connsiteX1347" fmla="*/ 758173 w 9310410"/>
                <a:gd name="connsiteY1347" fmla="*/ 3626207 h 5296383"/>
                <a:gd name="connsiteX1348" fmla="*/ 756974 w 9310410"/>
                <a:gd name="connsiteY1348" fmla="*/ 3610026 h 5296383"/>
                <a:gd name="connsiteX1349" fmla="*/ 753378 w 9310410"/>
                <a:gd name="connsiteY1349" fmla="*/ 3587254 h 5296383"/>
                <a:gd name="connsiteX1350" fmla="*/ 744389 w 9310410"/>
                <a:gd name="connsiteY1350" fmla="*/ 3549500 h 5296383"/>
                <a:gd name="connsiteX1351" fmla="*/ 736000 w 9310410"/>
                <a:gd name="connsiteY1351" fmla="*/ 3537514 h 5296383"/>
                <a:gd name="connsiteX1352" fmla="*/ 731805 w 9310410"/>
                <a:gd name="connsiteY1352" fmla="*/ 3522532 h 5296383"/>
                <a:gd name="connsiteX1353" fmla="*/ 729408 w 9310410"/>
                <a:gd name="connsiteY1353" fmla="*/ 3508150 h 5296383"/>
                <a:gd name="connsiteX1354" fmla="*/ 723415 w 9310410"/>
                <a:gd name="connsiteY1354" fmla="*/ 3493767 h 5296383"/>
                <a:gd name="connsiteX1355" fmla="*/ 713227 w 9310410"/>
                <a:gd name="connsiteY1355" fmla="*/ 3481182 h 5296383"/>
                <a:gd name="connsiteX1356" fmla="*/ 713826 w 9310410"/>
                <a:gd name="connsiteY1356" fmla="*/ 3473991 h 5296383"/>
                <a:gd name="connsiteX1357" fmla="*/ 719819 w 9310410"/>
                <a:gd name="connsiteY1357" fmla="*/ 3473991 h 5296383"/>
                <a:gd name="connsiteX1358" fmla="*/ 720418 w 9310410"/>
                <a:gd name="connsiteY1358" fmla="*/ 3462006 h 5296383"/>
                <a:gd name="connsiteX1359" fmla="*/ 715025 w 9310410"/>
                <a:gd name="connsiteY1359" fmla="*/ 3444627 h 5296383"/>
                <a:gd name="connsiteX1360" fmla="*/ 706635 w 9310410"/>
                <a:gd name="connsiteY1360" fmla="*/ 3424851 h 5296383"/>
                <a:gd name="connsiteX1361" fmla="*/ 704238 w 9310410"/>
                <a:gd name="connsiteY1361" fmla="*/ 3412865 h 5296383"/>
                <a:gd name="connsiteX1362" fmla="*/ 700043 w 9310410"/>
                <a:gd name="connsiteY1362" fmla="*/ 3399681 h 5296383"/>
                <a:gd name="connsiteX1363" fmla="*/ 696447 w 9310410"/>
                <a:gd name="connsiteY1363" fmla="*/ 3386497 h 5296383"/>
                <a:gd name="connsiteX1364" fmla="*/ 683263 w 9310410"/>
                <a:gd name="connsiteY1364" fmla="*/ 3368519 h 5296383"/>
                <a:gd name="connsiteX1365" fmla="*/ 682065 w 9310410"/>
                <a:gd name="connsiteY1365" fmla="*/ 3357732 h 5296383"/>
                <a:gd name="connsiteX1366" fmla="*/ 687458 w 9310410"/>
                <a:gd name="connsiteY1366" fmla="*/ 3358331 h 5296383"/>
                <a:gd name="connsiteX1367" fmla="*/ 698845 w 9310410"/>
                <a:gd name="connsiteY1367" fmla="*/ 3354136 h 5296383"/>
                <a:gd name="connsiteX1368" fmla="*/ 702440 w 9310410"/>
                <a:gd name="connsiteY1368" fmla="*/ 3351140 h 5296383"/>
                <a:gd name="connsiteX1369" fmla="*/ 692852 w 9310410"/>
                <a:gd name="connsiteY1369" fmla="*/ 3348144 h 5296383"/>
                <a:gd name="connsiteX1370" fmla="*/ 680267 w 9310410"/>
                <a:gd name="connsiteY1370" fmla="*/ 3343949 h 5296383"/>
                <a:gd name="connsiteX1371" fmla="*/ 674274 w 9310410"/>
                <a:gd name="connsiteY1371" fmla="*/ 3328967 h 5296383"/>
                <a:gd name="connsiteX1372" fmla="*/ 671877 w 9310410"/>
                <a:gd name="connsiteY1372" fmla="*/ 3316982 h 5296383"/>
                <a:gd name="connsiteX1373" fmla="*/ 663487 w 9310410"/>
                <a:gd name="connsiteY1373" fmla="*/ 3301400 h 5296383"/>
                <a:gd name="connsiteX1374" fmla="*/ 658094 w 9310410"/>
                <a:gd name="connsiteY1374" fmla="*/ 3292411 h 5296383"/>
                <a:gd name="connsiteX1375" fmla="*/ 652700 w 9310410"/>
                <a:gd name="connsiteY1375" fmla="*/ 3280426 h 5296383"/>
                <a:gd name="connsiteX1376" fmla="*/ 644311 w 9310410"/>
                <a:gd name="connsiteY1376" fmla="*/ 3266642 h 5296383"/>
                <a:gd name="connsiteX1377" fmla="*/ 644311 w 9310410"/>
                <a:gd name="connsiteY1377" fmla="*/ 3265444 h 5296383"/>
                <a:gd name="connsiteX1378" fmla="*/ 640715 w 9310410"/>
                <a:gd name="connsiteY1378" fmla="*/ 3261848 h 5296383"/>
                <a:gd name="connsiteX1379" fmla="*/ 635322 w 9310410"/>
                <a:gd name="connsiteY1379" fmla="*/ 3257653 h 5296383"/>
                <a:gd name="connsiteX1380" fmla="*/ 629329 w 9310410"/>
                <a:gd name="connsiteY1380" fmla="*/ 3242072 h 5296383"/>
                <a:gd name="connsiteX1381" fmla="*/ 606556 w 9310410"/>
                <a:gd name="connsiteY1381" fmla="*/ 3215704 h 5296383"/>
                <a:gd name="connsiteX1382" fmla="*/ 607156 w 9310410"/>
                <a:gd name="connsiteY1382" fmla="*/ 3207314 h 5296383"/>
                <a:gd name="connsiteX1383" fmla="*/ 610751 w 9310410"/>
                <a:gd name="connsiteY1383" fmla="*/ 3206116 h 5296383"/>
                <a:gd name="connsiteX1384" fmla="*/ 600564 w 9310410"/>
                <a:gd name="connsiteY1384" fmla="*/ 3199524 h 5296383"/>
                <a:gd name="connsiteX1385" fmla="*/ 595170 w 9310410"/>
                <a:gd name="connsiteY1385" fmla="*/ 3187538 h 5296383"/>
                <a:gd name="connsiteX1386" fmla="*/ 599365 w 9310410"/>
                <a:gd name="connsiteY1386" fmla="*/ 3182145 h 5296383"/>
                <a:gd name="connsiteX1387" fmla="*/ 596968 w 9310410"/>
                <a:gd name="connsiteY1387" fmla="*/ 3176751 h 5296383"/>
                <a:gd name="connsiteX1388" fmla="*/ 583784 w 9310410"/>
                <a:gd name="connsiteY1388" fmla="*/ 3162369 h 5296383"/>
                <a:gd name="connsiteX1389" fmla="*/ 586780 w 9310410"/>
                <a:gd name="connsiteY1389" fmla="*/ 3158174 h 5296383"/>
                <a:gd name="connsiteX1390" fmla="*/ 596369 w 9310410"/>
                <a:gd name="connsiteY1390" fmla="*/ 3165964 h 5296383"/>
                <a:gd name="connsiteX1391" fmla="*/ 596968 w 9310410"/>
                <a:gd name="connsiteY1391" fmla="*/ 3161170 h 5296383"/>
                <a:gd name="connsiteX1392" fmla="*/ 589777 w 9310410"/>
                <a:gd name="connsiteY1392" fmla="*/ 3155777 h 5296383"/>
                <a:gd name="connsiteX1393" fmla="*/ 580188 w 9310410"/>
                <a:gd name="connsiteY1393" fmla="*/ 3146189 h 5296383"/>
                <a:gd name="connsiteX1394" fmla="*/ 578390 w 9310410"/>
                <a:gd name="connsiteY1394" fmla="*/ 3136001 h 5296383"/>
                <a:gd name="connsiteX1395" fmla="*/ 582585 w 9310410"/>
                <a:gd name="connsiteY1395" fmla="*/ 3124015 h 5296383"/>
                <a:gd name="connsiteX1396" fmla="*/ 589777 w 9310410"/>
                <a:gd name="connsiteY1396" fmla="*/ 3113228 h 5296383"/>
                <a:gd name="connsiteX1397" fmla="*/ 589777 w 9310410"/>
                <a:gd name="connsiteY1397" fmla="*/ 3080868 h 5296383"/>
                <a:gd name="connsiteX1398" fmla="*/ 592773 w 9310410"/>
                <a:gd name="connsiteY1398" fmla="*/ 3071279 h 5296383"/>
                <a:gd name="connsiteX1399" fmla="*/ 596369 w 9310410"/>
                <a:gd name="connsiteY1399" fmla="*/ 3068882 h 5296383"/>
                <a:gd name="connsiteX1400" fmla="*/ 595769 w 9310410"/>
                <a:gd name="connsiteY1400" fmla="*/ 3055698 h 5296383"/>
                <a:gd name="connsiteX1401" fmla="*/ 598167 w 9310410"/>
                <a:gd name="connsiteY1401" fmla="*/ 3051503 h 5296383"/>
                <a:gd name="connsiteX1402" fmla="*/ 595769 w 9310410"/>
                <a:gd name="connsiteY1402" fmla="*/ 3050305 h 5296383"/>
                <a:gd name="connsiteX1403" fmla="*/ 593372 w 9310410"/>
                <a:gd name="connsiteY1403" fmla="*/ 3044911 h 5296383"/>
                <a:gd name="connsiteX1404" fmla="*/ 594571 w 9310410"/>
                <a:gd name="connsiteY1404" fmla="*/ 3037121 h 5296383"/>
                <a:gd name="connsiteX1405" fmla="*/ 597567 w 9310410"/>
                <a:gd name="connsiteY1405" fmla="*/ 3025135 h 5296383"/>
                <a:gd name="connsiteX1406" fmla="*/ 600564 w 9310410"/>
                <a:gd name="connsiteY1406" fmla="*/ 3005958 h 5296383"/>
                <a:gd name="connsiteX1407" fmla="*/ 602361 w 9310410"/>
                <a:gd name="connsiteY1407" fmla="*/ 2996969 h 5296383"/>
                <a:gd name="connsiteX1408" fmla="*/ 602961 w 9310410"/>
                <a:gd name="connsiteY1408" fmla="*/ 2996969 h 5296383"/>
                <a:gd name="connsiteX1409" fmla="*/ 603560 w 9310410"/>
                <a:gd name="connsiteY1409" fmla="*/ 2990976 h 5296383"/>
                <a:gd name="connsiteX1410" fmla="*/ 603560 w 9310410"/>
                <a:gd name="connsiteY1410" fmla="*/ 2974197 h 5296383"/>
                <a:gd name="connsiteX1411" fmla="*/ 605957 w 9310410"/>
                <a:gd name="connsiteY1411" fmla="*/ 2962810 h 5296383"/>
                <a:gd name="connsiteX1412" fmla="*/ 604159 w 9310410"/>
                <a:gd name="connsiteY1412" fmla="*/ 2947229 h 5296383"/>
                <a:gd name="connsiteX1413" fmla="*/ 601762 w 9310410"/>
                <a:gd name="connsiteY1413" fmla="*/ 2934645 h 5296383"/>
                <a:gd name="connsiteX1414" fmla="*/ 602361 w 9310410"/>
                <a:gd name="connsiteY1414" fmla="*/ 2928053 h 5296383"/>
                <a:gd name="connsiteX1415" fmla="*/ 605957 w 9310410"/>
                <a:gd name="connsiteY1415" fmla="*/ 2925656 h 5296383"/>
                <a:gd name="connsiteX1416" fmla="*/ 601762 w 9310410"/>
                <a:gd name="connsiteY1416" fmla="*/ 2920262 h 5296383"/>
                <a:gd name="connsiteX1417" fmla="*/ 591575 w 9310410"/>
                <a:gd name="connsiteY1417" fmla="*/ 2914869 h 5296383"/>
                <a:gd name="connsiteX1418" fmla="*/ 587979 w 9310410"/>
                <a:gd name="connsiteY1418" fmla="*/ 2903482 h 5296383"/>
                <a:gd name="connsiteX1419" fmla="*/ 586780 w 9310410"/>
                <a:gd name="connsiteY1419" fmla="*/ 2895093 h 5296383"/>
                <a:gd name="connsiteX1420" fmla="*/ 582585 w 9310410"/>
                <a:gd name="connsiteY1420" fmla="*/ 2890898 h 5296383"/>
                <a:gd name="connsiteX1421" fmla="*/ 577791 w 9310410"/>
                <a:gd name="connsiteY1421" fmla="*/ 2889699 h 5296383"/>
                <a:gd name="connsiteX1422" fmla="*/ 575993 w 9310410"/>
                <a:gd name="connsiteY1422" fmla="*/ 2883706 h 5296383"/>
                <a:gd name="connsiteX1423" fmla="*/ 572398 w 9310410"/>
                <a:gd name="connsiteY1423" fmla="*/ 2883107 h 5296383"/>
                <a:gd name="connsiteX1424" fmla="*/ 568203 w 9310410"/>
                <a:gd name="connsiteY1424" fmla="*/ 2891497 h 5296383"/>
                <a:gd name="connsiteX1425" fmla="*/ 556217 w 9310410"/>
                <a:gd name="connsiteY1425" fmla="*/ 2895692 h 5296383"/>
                <a:gd name="connsiteX1426" fmla="*/ 547228 w 9310410"/>
                <a:gd name="connsiteY1426" fmla="*/ 2895093 h 5296383"/>
                <a:gd name="connsiteX1427" fmla="*/ 542434 w 9310410"/>
                <a:gd name="connsiteY1427" fmla="*/ 2894493 h 5296383"/>
                <a:gd name="connsiteX1428" fmla="*/ 530449 w 9310410"/>
                <a:gd name="connsiteY1428" fmla="*/ 2898688 h 5296383"/>
                <a:gd name="connsiteX1429" fmla="*/ 510073 w 9310410"/>
                <a:gd name="connsiteY1429" fmla="*/ 2895692 h 5296383"/>
                <a:gd name="connsiteX1430" fmla="*/ 502882 w 9310410"/>
                <a:gd name="connsiteY1430" fmla="*/ 2881908 h 5296383"/>
                <a:gd name="connsiteX1431" fmla="*/ 499886 w 9310410"/>
                <a:gd name="connsiteY1431" fmla="*/ 2866328 h 5296383"/>
                <a:gd name="connsiteX1432" fmla="*/ 504080 w 9310410"/>
                <a:gd name="connsiteY1432" fmla="*/ 2857938 h 5296383"/>
                <a:gd name="connsiteX1433" fmla="*/ 508875 w 9310410"/>
                <a:gd name="connsiteY1433" fmla="*/ 2854941 h 5296383"/>
                <a:gd name="connsiteX1434" fmla="*/ 503481 w 9310410"/>
                <a:gd name="connsiteY1434" fmla="*/ 2852544 h 5296383"/>
                <a:gd name="connsiteX1435" fmla="*/ 498088 w 9310410"/>
                <a:gd name="connsiteY1435" fmla="*/ 2845952 h 5296383"/>
                <a:gd name="connsiteX1436" fmla="*/ 498687 w 9310410"/>
                <a:gd name="connsiteY1436" fmla="*/ 2837562 h 5296383"/>
                <a:gd name="connsiteX1437" fmla="*/ 499286 w 9310410"/>
                <a:gd name="connsiteY1437" fmla="*/ 2835765 h 5296383"/>
                <a:gd name="connsiteX1438" fmla="*/ 499286 w 9310410"/>
                <a:gd name="connsiteY1438" fmla="*/ 2835765 h 5296383"/>
                <a:gd name="connsiteX1439" fmla="*/ 493893 w 9310410"/>
                <a:gd name="connsiteY1439" fmla="*/ 2829172 h 5296383"/>
                <a:gd name="connsiteX1440" fmla="*/ 480709 w 9310410"/>
                <a:gd name="connsiteY1440" fmla="*/ 2817786 h 5296383"/>
                <a:gd name="connsiteX1441" fmla="*/ 474716 w 9310410"/>
                <a:gd name="connsiteY1441" fmla="*/ 2815389 h 5296383"/>
                <a:gd name="connsiteX1442" fmla="*/ 481907 w 9310410"/>
                <a:gd name="connsiteY1442" fmla="*/ 2809996 h 5296383"/>
                <a:gd name="connsiteX1443" fmla="*/ 468124 w 9310410"/>
                <a:gd name="connsiteY1443" fmla="*/ 2807599 h 5296383"/>
                <a:gd name="connsiteX1444" fmla="*/ 453742 w 9310410"/>
                <a:gd name="connsiteY1444" fmla="*/ 2814191 h 5296383"/>
                <a:gd name="connsiteX1445" fmla="*/ 440557 w 9310410"/>
                <a:gd name="connsiteY1445" fmla="*/ 2814790 h 5296383"/>
                <a:gd name="connsiteX1446" fmla="*/ 440557 w 9310410"/>
                <a:gd name="connsiteY1446" fmla="*/ 2816588 h 5296383"/>
                <a:gd name="connsiteX1447" fmla="*/ 441157 w 9310410"/>
                <a:gd name="connsiteY1447" fmla="*/ 2812992 h 5296383"/>
                <a:gd name="connsiteX1448" fmla="*/ 440557 w 9310410"/>
                <a:gd name="connsiteY1448" fmla="*/ 2817187 h 5296383"/>
                <a:gd name="connsiteX1449" fmla="*/ 434565 w 9310410"/>
                <a:gd name="connsiteY1449" fmla="*/ 2815389 h 5296383"/>
                <a:gd name="connsiteX1450" fmla="*/ 430969 w 9310410"/>
                <a:gd name="connsiteY1450" fmla="*/ 2812992 h 5296383"/>
                <a:gd name="connsiteX1451" fmla="*/ 412991 w 9310410"/>
                <a:gd name="connsiteY1451" fmla="*/ 2819584 h 5296383"/>
                <a:gd name="connsiteX1452" fmla="*/ 409395 w 9310410"/>
                <a:gd name="connsiteY1452" fmla="*/ 2820183 h 5296383"/>
                <a:gd name="connsiteX1453" fmla="*/ 409395 w 9310410"/>
                <a:gd name="connsiteY1453" fmla="*/ 2815389 h 5296383"/>
                <a:gd name="connsiteX1454" fmla="*/ 408197 w 9310410"/>
                <a:gd name="connsiteY1454" fmla="*/ 2820183 h 5296383"/>
                <a:gd name="connsiteX1455" fmla="*/ 397410 w 9310410"/>
                <a:gd name="connsiteY1455" fmla="*/ 2824378 h 5296383"/>
                <a:gd name="connsiteX1456" fmla="*/ 392616 w 9310410"/>
                <a:gd name="connsiteY1456" fmla="*/ 2828573 h 5296383"/>
                <a:gd name="connsiteX1457" fmla="*/ 388421 w 9310410"/>
                <a:gd name="connsiteY1457" fmla="*/ 2827974 h 5296383"/>
                <a:gd name="connsiteX1458" fmla="*/ 387222 w 9310410"/>
                <a:gd name="connsiteY1458" fmla="*/ 2824977 h 5296383"/>
                <a:gd name="connsiteX1459" fmla="*/ 383626 w 9310410"/>
                <a:gd name="connsiteY1459" fmla="*/ 2827974 h 5296383"/>
                <a:gd name="connsiteX1460" fmla="*/ 380630 w 9310410"/>
                <a:gd name="connsiteY1460" fmla="*/ 2827974 h 5296383"/>
                <a:gd name="connsiteX1461" fmla="*/ 376435 w 9310410"/>
                <a:gd name="connsiteY1461" fmla="*/ 2835165 h 5296383"/>
                <a:gd name="connsiteX1462" fmla="*/ 364450 w 9310410"/>
                <a:gd name="connsiteY1462" fmla="*/ 2844154 h 5296383"/>
                <a:gd name="connsiteX1463" fmla="*/ 344674 w 9310410"/>
                <a:gd name="connsiteY1463" fmla="*/ 2856739 h 5296383"/>
                <a:gd name="connsiteX1464" fmla="*/ 334486 w 9310410"/>
                <a:gd name="connsiteY1464" fmla="*/ 2863331 h 5296383"/>
                <a:gd name="connsiteX1465" fmla="*/ 323100 w 9310410"/>
                <a:gd name="connsiteY1465" fmla="*/ 2871122 h 5296383"/>
                <a:gd name="connsiteX1466" fmla="*/ 306919 w 9310410"/>
                <a:gd name="connsiteY1466" fmla="*/ 2873519 h 5296383"/>
                <a:gd name="connsiteX1467" fmla="*/ 293735 w 9310410"/>
                <a:gd name="connsiteY1467" fmla="*/ 2868125 h 5296383"/>
                <a:gd name="connsiteX1468" fmla="*/ 288342 w 9310410"/>
                <a:gd name="connsiteY1468" fmla="*/ 2865728 h 5296383"/>
                <a:gd name="connsiteX1469" fmla="*/ 281151 w 9310410"/>
                <a:gd name="connsiteY1469" fmla="*/ 2869923 h 5296383"/>
                <a:gd name="connsiteX1470" fmla="*/ 285346 w 9310410"/>
                <a:gd name="connsiteY1470" fmla="*/ 2858537 h 5296383"/>
                <a:gd name="connsiteX1471" fmla="*/ 279952 w 9310410"/>
                <a:gd name="connsiteY1471" fmla="*/ 2858537 h 5296383"/>
                <a:gd name="connsiteX1472" fmla="*/ 275757 w 9310410"/>
                <a:gd name="connsiteY1472" fmla="*/ 2862732 h 5296383"/>
                <a:gd name="connsiteX1473" fmla="*/ 273360 w 9310410"/>
                <a:gd name="connsiteY1473" fmla="*/ 2854941 h 5296383"/>
                <a:gd name="connsiteX1474" fmla="*/ 270963 w 9310410"/>
                <a:gd name="connsiteY1474" fmla="*/ 2851346 h 5296383"/>
                <a:gd name="connsiteX1475" fmla="*/ 252385 w 9310410"/>
                <a:gd name="connsiteY1475" fmla="*/ 2853743 h 5296383"/>
                <a:gd name="connsiteX1476" fmla="*/ 254783 w 9310410"/>
                <a:gd name="connsiteY1476" fmla="*/ 2857938 h 5296383"/>
                <a:gd name="connsiteX1477" fmla="*/ 256580 w 9310410"/>
                <a:gd name="connsiteY1477" fmla="*/ 2860335 h 5296383"/>
                <a:gd name="connsiteX1478" fmla="*/ 244595 w 9310410"/>
                <a:gd name="connsiteY1478" fmla="*/ 2860335 h 5296383"/>
                <a:gd name="connsiteX1479" fmla="*/ 234407 w 9310410"/>
                <a:gd name="connsiteY1479" fmla="*/ 2856140 h 5296383"/>
                <a:gd name="connsiteX1480" fmla="*/ 235007 w 9310410"/>
                <a:gd name="connsiteY1480" fmla="*/ 2860335 h 5296383"/>
                <a:gd name="connsiteX1481" fmla="*/ 230212 w 9310410"/>
                <a:gd name="connsiteY1481" fmla="*/ 2863930 h 5296383"/>
                <a:gd name="connsiteX1482" fmla="*/ 216429 w 9310410"/>
                <a:gd name="connsiteY1482" fmla="*/ 2868125 h 5296383"/>
                <a:gd name="connsiteX1483" fmla="*/ 177476 w 9310410"/>
                <a:gd name="connsiteY1483" fmla="*/ 2886703 h 5296383"/>
                <a:gd name="connsiteX1484" fmla="*/ 172682 w 9310410"/>
                <a:gd name="connsiteY1484" fmla="*/ 2889100 h 5296383"/>
                <a:gd name="connsiteX1485" fmla="*/ 172083 w 9310410"/>
                <a:gd name="connsiteY1485" fmla="*/ 2887901 h 5296383"/>
                <a:gd name="connsiteX1486" fmla="*/ 153505 w 9310410"/>
                <a:gd name="connsiteY1486" fmla="*/ 2883107 h 5296383"/>
                <a:gd name="connsiteX1487" fmla="*/ 128935 w 9310410"/>
                <a:gd name="connsiteY1487" fmla="*/ 2851346 h 5296383"/>
                <a:gd name="connsiteX1488" fmla="*/ 116950 w 9310410"/>
                <a:gd name="connsiteY1488" fmla="*/ 2829172 h 5296383"/>
                <a:gd name="connsiteX1489" fmla="*/ 108560 w 9310410"/>
                <a:gd name="connsiteY1489" fmla="*/ 2814191 h 5296383"/>
                <a:gd name="connsiteX1490" fmla="*/ 106163 w 9310410"/>
                <a:gd name="connsiteY1490" fmla="*/ 2807599 h 5296383"/>
                <a:gd name="connsiteX1491" fmla="*/ 101368 w 9310410"/>
                <a:gd name="connsiteY1491" fmla="*/ 2804003 h 5296383"/>
                <a:gd name="connsiteX1492" fmla="*/ 94776 w 9310410"/>
                <a:gd name="connsiteY1492" fmla="*/ 2790819 h 5296383"/>
                <a:gd name="connsiteX1493" fmla="*/ 88184 w 9310410"/>
                <a:gd name="connsiteY1493" fmla="*/ 2783028 h 5296383"/>
                <a:gd name="connsiteX1494" fmla="*/ 82791 w 9310410"/>
                <a:gd name="connsiteY1494" fmla="*/ 2775238 h 5296383"/>
                <a:gd name="connsiteX1495" fmla="*/ 79795 w 9310410"/>
                <a:gd name="connsiteY1495" fmla="*/ 2772841 h 5296383"/>
                <a:gd name="connsiteX1496" fmla="*/ 76199 w 9310410"/>
                <a:gd name="connsiteY1496" fmla="*/ 2764451 h 5296383"/>
                <a:gd name="connsiteX1497" fmla="*/ 62416 w 9310410"/>
                <a:gd name="connsiteY1497" fmla="*/ 2757859 h 5296383"/>
                <a:gd name="connsiteX1498" fmla="*/ 63614 w 9310410"/>
                <a:gd name="connsiteY1498" fmla="*/ 2752465 h 5296383"/>
                <a:gd name="connsiteX1499" fmla="*/ 65412 w 9310410"/>
                <a:gd name="connsiteY1499" fmla="*/ 2748870 h 5296383"/>
                <a:gd name="connsiteX1500" fmla="*/ 69607 w 9310410"/>
                <a:gd name="connsiteY1500" fmla="*/ 2742877 h 5296383"/>
                <a:gd name="connsiteX1501" fmla="*/ 59419 w 9310410"/>
                <a:gd name="connsiteY1501" fmla="*/ 2732689 h 5296383"/>
                <a:gd name="connsiteX1502" fmla="*/ 55224 w 9310410"/>
                <a:gd name="connsiteY1502" fmla="*/ 2727296 h 5296383"/>
                <a:gd name="connsiteX1503" fmla="*/ 54625 w 9310410"/>
                <a:gd name="connsiteY1503" fmla="*/ 2714112 h 5296383"/>
                <a:gd name="connsiteX1504" fmla="*/ 52228 w 9310410"/>
                <a:gd name="connsiteY1504" fmla="*/ 2708718 h 5296383"/>
                <a:gd name="connsiteX1505" fmla="*/ 58221 w 9310410"/>
                <a:gd name="connsiteY1505" fmla="*/ 2698531 h 5296383"/>
                <a:gd name="connsiteX1506" fmla="*/ 54625 w 9310410"/>
                <a:gd name="connsiteY1506" fmla="*/ 2691339 h 5296383"/>
                <a:gd name="connsiteX1507" fmla="*/ 50430 w 9310410"/>
                <a:gd name="connsiteY1507" fmla="*/ 2682950 h 5296383"/>
                <a:gd name="connsiteX1508" fmla="*/ 51029 w 9310410"/>
                <a:gd name="connsiteY1508" fmla="*/ 2676957 h 5296383"/>
                <a:gd name="connsiteX1509" fmla="*/ 52827 w 9310410"/>
                <a:gd name="connsiteY1509" fmla="*/ 2670964 h 5296383"/>
                <a:gd name="connsiteX1510" fmla="*/ 53427 w 9310410"/>
                <a:gd name="connsiteY1510" fmla="*/ 2656582 h 5296383"/>
                <a:gd name="connsiteX1511" fmla="*/ 51029 w 9310410"/>
                <a:gd name="connsiteY1511" fmla="*/ 2638603 h 5296383"/>
                <a:gd name="connsiteX1512" fmla="*/ 48033 w 9310410"/>
                <a:gd name="connsiteY1512" fmla="*/ 2634408 h 5296383"/>
                <a:gd name="connsiteX1513" fmla="*/ 43239 w 9310410"/>
                <a:gd name="connsiteY1513" fmla="*/ 2632011 h 5296383"/>
                <a:gd name="connsiteX1514" fmla="*/ 40242 w 9310410"/>
                <a:gd name="connsiteY1514" fmla="*/ 2626019 h 5296383"/>
                <a:gd name="connsiteX1515" fmla="*/ 32452 w 9310410"/>
                <a:gd name="connsiteY1515" fmla="*/ 2621824 h 5296383"/>
                <a:gd name="connsiteX1516" fmla="*/ 32452 w 9310410"/>
                <a:gd name="connsiteY1516" fmla="*/ 2615831 h 5296383"/>
                <a:gd name="connsiteX1517" fmla="*/ 34250 w 9310410"/>
                <a:gd name="connsiteY1517" fmla="*/ 2605643 h 5296383"/>
                <a:gd name="connsiteX1518" fmla="*/ 37246 w 9310410"/>
                <a:gd name="connsiteY1518" fmla="*/ 2594257 h 5296383"/>
                <a:gd name="connsiteX1519" fmla="*/ 37845 w 9310410"/>
                <a:gd name="connsiteY1519" fmla="*/ 2586467 h 5296383"/>
                <a:gd name="connsiteX1520" fmla="*/ 33051 w 9310410"/>
                <a:gd name="connsiteY1520" fmla="*/ 2588264 h 5296383"/>
                <a:gd name="connsiteX1521" fmla="*/ 30055 w 9310410"/>
                <a:gd name="connsiteY1521" fmla="*/ 2584069 h 5296383"/>
                <a:gd name="connsiteX1522" fmla="*/ 27058 w 9310410"/>
                <a:gd name="connsiteY1522" fmla="*/ 2583470 h 5296383"/>
                <a:gd name="connsiteX1523" fmla="*/ 28257 w 9310410"/>
                <a:gd name="connsiteY1523" fmla="*/ 2581672 h 5296383"/>
                <a:gd name="connsiteX1524" fmla="*/ 26459 w 9310410"/>
                <a:gd name="connsiteY1524" fmla="*/ 2579275 h 5296383"/>
                <a:gd name="connsiteX1525" fmla="*/ 22264 w 9310410"/>
                <a:gd name="connsiteY1525" fmla="*/ 2575680 h 5296383"/>
                <a:gd name="connsiteX1526" fmla="*/ 18069 w 9310410"/>
                <a:gd name="connsiteY1526" fmla="*/ 2565492 h 5296383"/>
                <a:gd name="connsiteX1527" fmla="*/ 15073 w 9310410"/>
                <a:gd name="connsiteY1527" fmla="*/ 2552308 h 5296383"/>
                <a:gd name="connsiteX1528" fmla="*/ 26459 w 9310410"/>
                <a:gd name="connsiteY1528" fmla="*/ 2545117 h 5296383"/>
                <a:gd name="connsiteX1529" fmla="*/ 19867 w 9310410"/>
                <a:gd name="connsiteY1529" fmla="*/ 2542120 h 5296383"/>
                <a:gd name="connsiteX1530" fmla="*/ 15672 w 9310410"/>
                <a:gd name="connsiteY1530" fmla="*/ 2540322 h 5296383"/>
                <a:gd name="connsiteX1531" fmla="*/ 10878 w 9310410"/>
                <a:gd name="connsiteY1531" fmla="*/ 2535528 h 5296383"/>
                <a:gd name="connsiteX1532" fmla="*/ 11477 w 9310410"/>
                <a:gd name="connsiteY1532" fmla="*/ 2527738 h 5296383"/>
                <a:gd name="connsiteX1533" fmla="*/ 7282 w 9310410"/>
                <a:gd name="connsiteY1533" fmla="*/ 2523543 h 5296383"/>
                <a:gd name="connsiteX1534" fmla="*/ 91 w 9310410"/>
                <a:gd name="connsiteY1534" fmla="*/ 2516351 h 5296383"/>
                <a:gd name="connsiteX1535" fmla="*/ 6084 w 9310410"/>
                <a:gd name="connsiteY1535" fmla="*/ 2509160 h 5296383"/>
                <a:gd name="connsiteX1536" fmla="*/ 9080 w 9310410"/>
                <a:gd name="connsiteY1536" fmla="*/ 2501969 h 5296383"/>
                <a:gd name="connsiteX1537" fmla="*/ 6084 w 9310410"/>
                <a:gd name="connsiteY1537" fmla="*/ 2496575 h 5296383"/>
                <a:gd name="connsiteX1538" fmla="*/ 4885 w 9310410"/>
                <a:gd name="connsiteY1538" fmla="*/ 2491182 h 5296383"/>
                <a:gd name="connsiteX1539" fmla="*/ 7882 w 9310410"/>
                <a:gd name="connsiteY1539" fmla="*/ 2483391 h 5296383"/>
                <a:gd name="connsiteX1540" fmla="*/ 12077 w 9310410"/>
                <a:gd name="connsiteY1540" fmla="*/ 2481594 h 5296383"/>
                <a:gd name="connsiteX1541" fmla="*/ 7882 w 9310410"/>
                <a:gd name="connsiteY1541" fmla="*/ 2483391 h 5296383"/>
                <a:gd name="connsiteX1542" fmla="*/ 9680 w 9310410"/>
                <a:gd name="connsiteY1542" fmla="*/ 2475601 h 5296383"/>
                <a:gd name="connsiteX1543" fmla="*/ 19867 w 9310410"/>
                <a:gd name="connsiteY1543" fmla="*/ 2470207 h 5296383"/>
                <a:gd name="connsiteX1544" fmla="*/ 19867 w 9310410"/>
                <a:gd name="connsiteY1544" fmla="*/ 2462417 h 5296383"/>
                <a:gd name="connsiteX1545" fmla="*/ 18669 w 9310410"/>
                <a:gd name="connsiteY1545" fmla="*/ 2460020 h 5296383"/>
                <a:gd name="connsiteX1546" fmla="*/ 16871 w 9310410"/>
                <a:gd name="connsiteY1546" fmla="*/ 2458821 h 5296383"/>
                <a:gd name="connsiteX1547" fmla="*/ 19867 w 9310410"/>
                <a:gd name="connsiteY1547" fmla="*/ 2451630 h 5296383"/>
                <a:gd name="connsiteX1548" fmla="*/ 20466 w 9310410"/>
                <a:gd name="connsiteY1548" fmla="*/ 2446236 h 5296383"/>
                <a:gd name="connsiteX1549" fmla="*/ 21066 w 9310410"/>
                <a:gd name="connsiteY1549" fmla="*/ 2442041 h 5296383"/>
                <a:gd name="connsiteX1550" fmla="*/ 21665 w 9310410"/>
                <a:gd name="connsiteY1550" fmla="*/ 2437847 h 5296383"/>
                <a:gd name="connsiteX1551" fmla="*/ 14474 w 9310410"/>
                <a:gd name="connsiteY1551" fmla="*/ 2419868 h 5296383"/>
                <a:gd name="connsiteX1552" fmla="*/ 22864 w 9310410"/>
                <a:gd name="connsiteY1552" fmla="*/ 2395298 h 5296383"/>
                <a:gd name="connsiteX1553" fmla="*/ 38445 w 9310410"/>
                <a:gd name="connsiteY1553" fmla="*/ 2374324 h 5296383"/>
                <a:gd name="connsiteX1554" fmla="*/ 47434 w 9310410"/>
                <a:gd name="connsiteY1554" fmla="*/ 2349753 h 5296383"/>
                <a:gd name="connsiteX1555" fmla="*/ 48632 w 9310410"/>
                <a:gd name="connsiteY1555" fmla="*/ 2344360 h 5296383"/>
                <a:gd name="connsiteX1556" fmla="*/ 48632 w 9310410"/>
                <a:gd name="connsiteY1556" fmla="*/ 2335371 h 5296383"/>
                <a:gd name="connsiteX1557" fmla="*/ 56423 w 9310410"/>
                <a:gd name="connsiteY1557" fmla="*/ 2315595 h 5296383"/>
                <a:gd name="connsiteX1558" fmla="*/ 79195 w 9310410"/>
                <a:gd name="connsiteY1558" fmla="*/ 2273046 h 5296383"/>
                <a:gd name="connsiteX1559" fmla="*/ 89383 w 9310410"/>
                <a:gd name="connsiteY1559" fmla="*/ 2233494 h 5296383"/>
                <a:gd name="connsiteX1560" fmla="*/ 93578 w 9310410"/>
                <a:gd name="connsiteY1560" fmla="*/ 2201733 h 5296383"/>
                <a:gd name="connsiteX1561" fmla="*/ 97174 w 9310410"/>
                <a:gd name="connsiteY1561" fmla="*/ 2193343 h 5296383"/>
                <a:gd name="connsiteX1562" fmla="*/ 101968 w 9310410"/>
                <a:gd name="connsiteY1562" fmla="*/ 2189747 h 5296383"/>
                <a:gd name="connsiteX1563" fmla="*/ 102567 w 9310410"/>
                <a:gd name="connsiteY1563" fmla="*/ 2183754 h 5296383"/>
                <a:gd name="connsiteX1564" fmla="*/ 106762 w 9310410"/>
                <a:gd name="connsiteY1564" fmla="*/ 2175365 h 5296383"/>
                <a:gd name="connsiteX1565" fmla="*/ 110358 w 9310410"/>
                <a:gd name="connsiteY1565" fmla="*/ 2162780 h 5296383"/>
                <a:gd name="connsiteX1566" fmla="*/ 115751 w 9310410"/>
                <a:gd name="connsiteY1566" fmla="*/ 2144202 h 5296383"/>
                <a:gd name="connsiteX1567" fmla="*/ 113354 w 9310410"/>
                <a:gd name="connsiteY1567" fmla="*/ 2135812 h 5296383"/>
                <a:gd name="connsiteX1568" fmla="*/ 107960 w 9310410"/>
                <a:gd name="connsiteY1568" fmla="*/ 2129221 h 5296383"/>
                <a:gd name="connsiteX1569" fmla="*/ 101968 w 9310410"/>
                <a:gd name="connsiteY1569" fmla="*/ 2126823 h 5296383"/>
                <a:gd name="connsiteX1570" fmla="*/ 104964 w 9310410"/>
                <a:gd name="connsiteY1570" fmla="*/ 2114239 h 5296383"/>
                <a:gd name="connsiteX1571" fmla="*/ 127736 w 9310410"/>
                <a:gd name="connsiteY1571" fmla="*/ 2107647 h 5296383"/>
                <a:gd name="connsiteX1572" fmla="*/ 108560 w 9310410"/>
                <a:gd name="connsiteY1572" fmla="*/ 2113040 h 5296383"/>
                <a:gd name="connsiteX1573" fmla="*/ 117549 w 9310410"/>
                <a:gd name="connsiteY1573" fmla="*/ 2095062 h 5296383"/>
                <a:gd name="connsiteX1574" fmla="*/ 124740 w 9310410"/>
                <a:gd name="connsiteY1574" fmla="*/ 2078282 h 5296383"/>
                <a:gd name="connsiteX1575" fmla="*/ 136126 w 9310410"/>
                <a:gd name="connsiteY1575" fmla="*/ 2063899 h 5296383"/>
                <a:gd name="connsiteX1576" fmla="*/ 146913 w 9310410"/>
                <a:gd name="connsiteY1576" fmla="*/ 2055510 h 5296383"/>
                <a:gd name="connsiteX1577" fmla="*/ 155303 w 9310410"/>
                <a:gd name="connsiteY1577" fmla="*/ 2041726 h 5296383"/>
                <a:gd name="connsiteX1578" fmla="*/ 163693 w 9310410"/>
                <a:gd name="connsiteY1578" fmla="*/ 2029142 h 5296383"/>
                <a:gd name="connsiteX1579" fmla="*/ 166090 w 9310410"/>
                <a:gd name="connsiteY1579" fmla="*/ 2019553 h 5296383"/>
                <a:gd name="connsiteX1580" fmla="*/ 182870 w 9310410"/>
                <a:gd name="connsiteY1580" fmla="*/ 2002774 h 5296383"/>
                <a:gd name="connsiteX1581" fmla="*/ 187065 w 9310410"/>
                <a:gd name="connsiteY1581" fmla="*/ 1996781 h 5296383"/>
                <a:gd name="connsiteX1582" fmla="*/ 189462 w 9310410"/>
                <a:gd name="connsiteY1582" fmla="*/ 1988391 h 5296383"/>
                <a:gd name="connsiteX1583" fmla="*/ 208638 w 9310410"/>
                <a:gd name="connsiteY1583" fmla="*/ 1970413 h 5296383"/>
                <a:gd name="connsiteX1584" fmla="*/ 219425 w 9310410"/>
                <a:gd name="connsiteY1584" fmla="*/ 1961424 h 5296383"/>
                <a:gd name="connsiteX1585" fmla="*/ 223021 w 9310410"/>
                <a:gd name="connsiteY1585" fmla="*/ 1956030 h 5296383"/>
                <a:gd name="connsiteX1586" fmla="*/ 228415 w 9310410"/>
                <a:gd name="connsiteY1586" fmla="*/ 1947640 h 5296383"/>
                <a:gd name="connsiteX1587" fmla="*/ 245194 w 9310410"/>
                <a:gd name="connsiteY1587" fmla="*/ 1932059 h 5296383"/>
                <a:gd name="connsiteX1588" fmla="*/ 264371 w 9310410"/>
                <a:gd name="connsiteY1588" fmla="*/ 1901496 h 5296383"/>
                <a:gd name="connsiteX1589" fmla="*/ 287743 w 9310410"/>
                <a:gd name="connsiteY1589" fmla="*/ 1887713 h 5296383"/>
                <a:gd name="connsiteX1590" fmla="*/ 299129 w 9310410"/>
                <a:gd name="connsiteY1590" fmla="*/ 1863143 h 5296383"/>
                <a:gd name="connsiteX1591" fmla="*/ 315908 w 9310410"/>
                <a:gd name="connsiteY1591" fmla="*/ 1842767 h 5296383"/>
                <a:gd name="connsiteX1592" fmla="*/ 365648 w 9310410"/>
                <a:gd name="connsiteY1592" fmla="*/ 1849959 h 5296383"/>
                <a:gd name="connsiteX1593" fmla="*/ 359056 w 9310410"/>
                <a:gd name="connsiteY1593" fmla="*/ 1848161 h 5296383"/>
                <a:gd name="connsiteX1594" fmla="*/ 351266 w 9310410"/>
                <a:gd name="connsiteY1594" fmla="*/ 1846962 h 5296383"/>
                <a:gd name="connsiteX1595" fmla="*/ 315908 w 9310410"/>
                <a:gd name="connsiteY1595" fmla="*/ 1842168 h 5296383"/>
                <a:gd name="connsiteX1596" fmla="*/ 327295 w 9310410"/>
                <a:gd name="connsiteY1596" fmla="*/ 1827786 h 5296383"/>
                <a:gd name="connsiteX1597" fmla="*/ 339280 w 9310410"/>
                <a:gd name="connsiteY1597" fmla="*/ 1821793 h 5296383"/>
                <a:gd name="connsiteX1598" fmla="*/ 357258 w 9310410"/>
                <a:gd name="connsiteY1598" fmla="*/ 1816399 h 5296383"/>
                <a:gd name="connsiteX1599" fmla="*/ 370442 w 9310410"/>
                <a:gd name="connsiteY1599" fmla="*/ 1808609 h 5296383"/>
                <a:gd name="connsiteX1600" fmla="*/ 387222 w 9310410"/>
                <a:gd name="connsiteY1600" fmla="*/ 1798421 h 5296383"/>
                <a:gd name="connsiteX1601" fmla="*/ 406998 w 9310410"/>
                <a:gd name="connsiteY1601" fmla="*/ 1784039 h 5296383"/>
                <a:gd name="connsiteX1602" fmla="*/ 422579 w 9310410"/>
                <a:gd name="connsiteY1602" fmla="*/ 1771454 h 5296383"/>
                <a:gd name="connsiteX1603" fmla="*/ 441756 w 9310410"/>
                <a:gd name="connsiteY1603" fmla="*/ 1758869 h 5296383"/>
                <a:gd name="connsiteX1604" fmla="*/ 449547 w 9310410"/>
                <a:gd name="connsiteY1604" fmla="*/ 1739692 h 5296383"/>
                <a:gd name="connsiteX1605" fmla="*/ 451944 w 9310410"/>
                <a:gd name="connsiteY1605" fmla="*/ 1728905 h 5296383"/>
                <a:gd name="connsiteX1606" fmla="*/ 460334 w 9310410"/>
                <a:gd name="connsiteY1606" fmla="*/ 1712725 h 5296383"/>
                <a:gd name="connsiteX1607" fmla="*/ 465727 w 9310410"/>
                <a:gd name="connsiteY1607" fmla="*/ 1695945 h 5296383"/>
                <a:gd name="connsiteX1608" fmla="*/ 475315 w 9310410"/>
                <a:gd name="connsiteY1608" fmla="*/ 1682761 h 5296383"/>
                <a:gd name="connsiteX1609" fmla="*/ 488499 w 9310410"/>
                <a:gd name="connsiteY1609" fmla="*/ 1671375 h 5296383"/>
                <a:gd name="connsiteX1610" fmla="*/ 493893 w 9310410"/>
                <a:gd name="connsiteY1610" fmla="*/ 1658191 h 5296383"/>
                <a:gd name="connsiteX1611" fmla="*/ 508875 w 9310410"/>
                <a:gd name="connsiteY1611" fmla="*/ 1645007 h 5296383"/>
                <a:gd name="connsiteX1612" fmla="*/ 526853 w 9310410"/>
                <a:gd name="connsiteY1612" fmla="*/ 1631823 h 5296383"/>
                <a:gd name="connsiteX1613" fmla="*/ 543633 w 9310410"/>
                <a:gd name="connsiteY1613" fmla="*/ 1623433 h 5296383"/>
                <a:gd name="connsiteX1614" fmla="*/ 565806 w 9310410"/>
                <a:gd name="connsiteY1614" fmla="*/ 1616242 h 5296383"/>
                <a:gd name="connsiteX1615" fmla="*/ 593372 w 9310410"/>
                <a:gd name="connsiteY1615" fmla="*/ 1597065 h 5296383"/>
                <a:gd name="connsiteX1616" fmla="*/ 610152 w 9310410"/>
                <a:gd name="connsiteY1616" fmla="*/ 1572495 h 5296383"/>
                <a:gd name="connsiteX1617" fmla="*/ 626932 w 9310410"/>
                <a:gd name="connsiteY1617" fmla="*/ 1546127 h 5296383"/>
                <a:gd name="connsiteX1618" fmla="*/ 645509 w 9310410"/>
                <a:gd name="connsiteY1618" fmla="*/ 1532344 h 5296383"/>
                <a:gd name="connsiteX1619" fmla="*/ 652700 w 9310410"/>
                <a:gd name="connsiteY1619" fmla="*/ 1537138 h 5296383"/>
                <a:gd name="connsiteX1620" fmla="*/ 649105 w 9310410"/>
                <a:gd name="connsiteY1620" fmla="*/ 1552719 h 5296383"/>
                <a:gd name="connsiteX1621" fmla="*/ 665884 w 9310410"/>
                <a:gd name="connsiteY1621" fmla="*/ 1565903 h 5296383"/>
                <a:gd name="connsiteX1622" fmla="*/ 679069 w 9310410"/>
                <a:gd name="connsiteY1622" fmla="*/ 1567701 h 5296383"/>
                <a:gd name="connsiteX1623" fmla="*/ 689855 w 9310410"/>
                <a:gd name="connsiteY1623" fmla="*/ 1567701 h 5296383"/>
                <a:gd name="connsiteX1624" fmla="*/ 697646 w 9310410"/>
                <a:gd name="connsiteY1624" fmla="*/ 1570098 h 5296383"/>
                <a:gd name="connsiteX1625" fmla="*/ 712628 w 9310410"/>
                <a:gd name="connsiteY1625" fmla="*/ 1577289 h 5296383"/>
                <a:gd name="connsiteX1626" fmla="*/ 710231 w 9310410"/>
                <a:gd name="connsiteY1626" fmla="*/ 1578488 h 5296383"/>
                <a:gd name="connsiteX1627" fmla="*/ 725213 w 9310410"/>
                <a:gd name="connsiteY1627" fmla="*/ 1574892 h 5296383"/>
                <a:gd name="connsiteX1628" fmla="*/ 736000 w 9310410"/>
                <a:gd name="connsiteY1628" fmla="*/ 1567701 h 5296383"/>
                <a:gd name="connsiteX1629" fmla="*/ 743790 w 9310410"/>
                <a:gd name="connsiteY1629" fmla="*/ 1561109 h 5296383"/>
                <a:gd name="connsiteX1630" fmla="*/ 758173 w 9310410"/>
                <a:gd name="connsiteY1630" fmla="*/ 1558712 h 5296383"/>
                <a:gd name="connsiteX1631" fmla="*/ 765364 w 9310410"/>
                <a:gd name="connsiteY1631" fmla="*/ 1558112 h 5296383"/>
                <a:gd name="connsiteX1632" fmla="*/ 777349 w 9310410"/>
                <a:gd name="connsiteY1632" fmla="*/ 1556914 h 5296383"/>
                <a:gd name="connsiteX1633" fmla="*/ 789335 w 9310410"/>
                <a:gd name="connsiteY1633" fmla="*/ 1545528 h 5296383"/>
                <a:gd name="connsiteX1634" fmla="*/ 809111 w 9310410"/>
                <a:gd name="connsiteY1634" fmla="*/ 1537138 h 5296383"/>
                <a:gd name="connsiteX1635" fmla="*/ 824692 w 9310410"/>
                <a:gd name="connsiteY1635" fmla="*/ 1532943 h 5296383"/>
                <a:gd name="connsiteX1636" fmla="*/ 855854 w 9310410"/>
                <a:gd name="connsiteY1636" fmla="*/ 1534141 h 5296383"/>
                <a:gd name="connsiteX1637" fmla="*/ 873832 w 9310410"/>
                <a:gd name="connsiteY1637" fmla="*/ 1534741 h 5296383"/>
                <a:gd name="connsiteX1638" fmla="*/ 885818 w 9310410"/>
                <a:gd name="connsiteY1638" fmla="*/ 1534141 h 5296383"/>
                <a:gd name="connsiteX1639" fmla="*/ 897803 w 9310410"/>
                <a:gd name="connsiteY1639" fmla="*/ 1538336 h 5296383"/>
                <a:gd name="connsiteX1640" fmla="*/ 918179 w 9310410"/>
                <a:gd name="connsiteY1640" fmla="*/ 1546726 h 5296383"/>
                <a:gd name="connsiteX1641" fmla="*/ 932561 w 9310410"/>
                <a:gd name="connsiteY1641" fmla="*/ 1542531 h 5296383"/>
                <a:gd name="connsiteX1642" fmla="*/ 944547 w 9310410"/>
                <a:gd name="connsiteY1642" fmla="*/ 1540134 h 5296383"/>
                <a:gd name="connsiteX1643" fmla="*/ 956532 w 9310410"/>
                <a:gd name="connsiteY1643" fmla="*/ 1546726 h 5296383"/>
                <a:gd name="connsiteX1644" fmla="*/ 960727 w 9310410"/>
                <a:gd name="connsiteY1644" fmla="*/ 1541333 h 5296383"/>
                <a:gd name="connsiteX1645" fmla="*/ 967919 w 9310410"/>
                <a:gd name="connsiteY1645" fmla="*/ 1544329 h 5296383"/>
                <a:gd name="connsiteX1646" fmla="*/ 979904 w 9310410"/>
                <a:gd name="connsiteY1646" fmla="*/ 1548524 h 5296383"/>
                <a:gd name="connsiteX1647" fmla="*/ 992489 w 9310410"/>
                <a:gd name="connsiteY1647" fmla="*/ 1548524 h 5296383"/>
                <a:gd name="connsiteX1648" fmla="*/ 1008070 w 9310410"/>
                <a:gd name="connsiteY1648" fmla="*/ 1543130 h 5296383"/>
                <a:gd name="connsiteX1649" fmla="*/ 1028445 w 9310410"/>
                <a:gd name="connsiteY1649" fmla="*/ 1545528 h 5296383"/>
                <a:gd name="connsiteX1650" fmla="*/ 1029644 w 9310410"/>
                <a:gd name="connsiteY1650" fmla="*/ 1555715 h 5296383"/>
                <a:gd name="connsiteX1651" fmla="*/ 1031442 w 9310410"/>
                <a:gd name="connsiteY1651" fmla="*/ 1563506 h 5296383"/>
                <a:gd name="connsiteX1652" fmla="*/ 1043427 w 9310410"/>
                <a:gd name="connsiteY1652" fmla="*/ 1558112 h 5296383"/>
                <a:gd name="connsiteX1653" fmla="*/ 1049420 w 9310410"/>
                <a:gd name="connsiteY1653" fmla="*/ 1557513 h 5296383"/>
                <a:gd name="connsiteX1654" fmla="*/ 1047622 w 9310410"/>
                <a:gd name="connsiteY1654" fmla="*/ 1565903 h 5296383"/>
                <a:gd name="connsiteX1655" fmla="*/ 1028445 w 9310410"/>
                <a:gd name="connsiteY1655" fmla="*/ 1580286 h 5296383"/>
                <a:gd name="connsiteX1656" fmla="*/ 1023052 w 9310410"/>
                <a:gd name="connsiteY1656" fmla="*/ 1605455 h 5296383"/>
                <a:gd name="connsiteX1657" fmla="*/ 1022452 w 9310410"/>
                <a:gd name="connsiteY1657" fmla="*/ 1619838 h 5296383"/>
                <a:gd name="connsiteX1658" fmla="*/ 1017658 w 9310410"/>
                <a:gd name="connsiteY1658" fmla="*/ 1630025 h 5296383"/>
                <a:gd name="connsiteX1659" fmla="*/ 1004474 w 9310410"/>
                <a:gd name="connsiteY1659" fmla="*/ 1645606 h 5296383"/>
                <a:gd name="connsiteX1660" fmla="*/ 979904 w 9310410"/>
                <a:gd name="connsiteY1660" fmla="*/ 1659390 h 5296383"/>
                <a:gd name="connsiteX1661" fmla="*/ 974511 w 9310410"/>
                <a:gd name="connsiteY1661" fmla="*/ 1675570 h 5296383"/>
                <a:gd name="connsiteX1662" fmla="*/ 978106 w 9310410"/>
                <a:gd name="connsiteY1662" fmla="*/ 1683960 h 5296383"/>
                <a:gd name="connsiteX1663" fmla="*/ 983500 w 9310410"/>
                <a:gd name="connsiteY1663" fmla="*/ 1689353 h 5296383"/>
                <a:gd name="connsiteX1664" fmla="*/ 988294 w 9310410"/>
                <a:gd name="connsiteY1664" fmla="*/ 1696545 h 5296383"/>
                <a:gd name="connsiteX1665" fmla="*/ 990092 w 9310410"/>
                <a:gd name="connsiteY1665" fmla="*/ 1704934 h 5296383"/>
                <a:gd name="connsiteX1666" fmla="*/ 999680 w 9310410"/>
                <a:gd name="connsiteY1666" fmla="*/ 1716920 h 5296383"/>
                <a:gd name="connsiteX1667" fmla="*/ 1013463 w 9310410"/>
                <a:gd name="connsiteY1667" fmla="*/ 1725310 h 5296383"/>
                <a:gd name="connsiteX1668" fmla="*/ 1025449 w 9310410"/>
                <a:gd name="connsiteY1668" fmla="*/ 1727707 h 5296383"/>
                <a:gd name="connsiteX1669" fmla="*/ 1033839 w 9310410"/>
                <a:gd name="connsiteY1669" fmla="*/ 1734898 h 5296383"/>
                <a:gd name="connsiteX1670" fmla="*/ 1042828 w 9310410"/>
                <a:gd name="connsiteY1670" fmla="*/ 1739093 h 5296383"/>
                <a:gd name="connsiteX1671" fmla="*/ 1051218 w 9310410"/>
                <a:gd name="connsiteY1671" fmla="*/ 1749281 h 5296383"/>
                <a:gd name="connsiteX1672" fmla="*/ 1052416 w 9310410"/>
                <a:gd name="connsiteY1672" fmla="*/ 1754674 h 5296383"/>
                <a:gd name="connsiteX1673" fmla="*/ 1054214 w 9310410"/>
                <a:gd name="connsiteY1673" fmla="*/ 1761865 h 5296383"/>
                <a:gd name="connsiteX1674" fmla="*/ 1054813 w 9310410"/>
                <a:gd name="connsiteY1674" fmla="*/ 1776847 h 5296383"/>
                <a:gd name="connsiteX1675" fmla="*/ 1062604 w 9310410"/>
                <a:gd name="connsiteY1675" fmla="*/ 1797822 h 5296383"/>
                <a:gd name="connsiteX1676" fmla="*/ 1086575 w 9310410"/>
                <a:gd name="connsiteY1676" fmla="*/ 1806212 h 5296383"/>
                <a:gd name="connsiteX1677" fmla="*/ 1104553 w 9310410"/>
                <a:gd name="connsiteY1677" fmla="*/ 1828984 h 5296383"/>
                <a:gd name="connsiteX1678" fmla="*/ 1120733 w 9310410"/>
                <a:gd name="connsiteY1678" fmla="*/ 1849959 h 5296383"/>
                <a:gd name="connsiteX1679" fmla="*/ 1137513 w 9310410"/>
                <a:gd name="connsiteY1679" fmla="*/ 1841569 h 5296383"/>
                <a:gd name="connsiteX1680" fmla="*/ 1155491 w 9310410"/>
                <a:gd name="connsiteY1680" fmla="*/ 1822991 h 5296383"/>
                <a:gd name="connsiteX1681" fmla="*/ 1160885 w 9310410"/>
                <a:gd name="connsiteY1681" fmla="*/ 1793028 h 5296383"/>
                <a:gd name="connsiteX1682" fmla="*/ 1171072 w 9310410"/>
                <a:gd name="connsiteY1682" fmla="*/ 1775050 h 5296383"/>
                <a:gd name="connsiteX1683" fmla="*/ 1189650 w 9310410"/>
                <a:gd name="connsiteY1683" fmla="*/ 1760068 h 5296383"/>
                <a:gd name="connsiteX1684" fmla="*/ 1214220 w 9310410"/>
                <a:gd name="connsiteY1684" fmla="*/ 1754075 h 5296383"/>
                <a:gd name="connsiteX1685" fmla="*/ 1231000 w 9310410"/>
                <a:gd name="connsiteY1685" fmla="*/ 1755873 h 5296383"/>
                <a:gd name="connsiteX1686" fmla="*/ 1245982 w 9310410"/>
                <a:gd name="connsiteY1686" fmla="*/ 1765461 h 5296383"/>
                <a:gd name="connsiteX1687" fmla="*/ 1246581 w 9310410"/>
                <a:gd name="connsiteY1687" fmla="*/ 1775649 h 5296383"/>
                <a:gd name="connsiteX1688" fmla="*/ 1247780 w 9310410"/>
                <a:gd name="connsiteY1688" fmla="*/ 1782840 h 5296383"/>
                <a:gd name="connsiteX1689" fmla="*/ 1253173 w 9310410"/>
                <a:gd name="connsiteY1689" fmla="*/ 1788233 h 5296383"/>
                <a:gd name="connsiteX1690" fmla="*/ 1259166 w 9310410"/>
                <a:gd name="connsiteY1690" fmla="*/ 1791230 h 5296383"/>
                <a:gd name="connsiteX1691" fmla="*/ 1266956 w 9310410"/>
                <a:gd name="connsiteY1691" fmla="*/ 1798421 h 5296383"/>
                <a:gd name="connsiteX1692" fmla="*/ 1277144 w 9310410"/>
                <a:gd name="connsiteY1692" fmla="*/ 1800818 h 5296383"/>
                <a:gd name="connsiteX1693" fmla="*/ 1285534 w 9310410"/>
                <a:gd name="connsiteY1693" fmla="*/ 1811006 h 5296383"/>
                <a:gd name="connsiteX1694" fmla="*/ 1291527 w 9310410"/>
                <a:gd name="connsiteY1694" fmla="*/ 1818796 h 5296383"/>
                <a:gd name="connsiteX1695" fmla="*/ 1311302 w 9310410"/>
                <a:gd name="connsiteY1695" fmla="*/ 1827786 h 5296383"/>
                <a:gd name="connsiteX1696" fmla="*/ 1324487 w 9310410"/>
                <a:gd name="connsiteY1696" fmla="*/ 1837973 h 5296383"/>
                <a:gd name="connsiteX1697" fmla="*/ 1331079 w 9310410"/>
                <a:gd name="connsiteY1697" fmla="*/ 1842767 h 5296383"/>
                <a:gd name="connsiteX1698" fmla="*/ 1338869 w 9310410"/>
                <a:gd name="connsiteY1698" fmla="*/ 1843966 h 5296383"/>
                <a:gd name="connsiteX1699" fmla="*/ 1349057 w 9310410"/>
                <a:gd name="connsiteY1699" fmla="*/ 1848161 h 5296383"/>
                <a:gd name="connsiteX1700" fmla="*/ 1359844 w 9310410"/>
                <a:gd name="connsiteY1700" fmla="*/ 1853554 h 5296383"/>
                <a:gd name="connsiteX1701" fmla="*/ 1376024 w 9310410"/>
                <a:gd name="connsiteY1701" fmla="*/ 1858948 h 5296383"/>
                <a:gd name="connsiteX1702" fmla="*/ 1394002 w 9310410"/>
                <a:gd name="connsiteY1702" fmla="*/ 1843367 h 5296383"/>
                <a:gd name="connsiteX1703" fmla="*/ 1401194 w 9310410"/>
                <a:gd name="connsiteY1703" fmla="*/ 1839172 h 5296383"/>
                <a:gd name="connsiteX1704" fmla="*/ 1407186 w 9310410"/>
                <a:gd name="connsiteY1704" fmla="*/ 1838573 h 5296383"/>
                <a:gd name="connsiteX1705" fmla="*/ 1411381 w 9310410"/>
                <a:gd name="connsiteY1705" fmla="*/ 1842168 h 5296383"/>
                <a:gd name="connsiteX1706" fmla="*/ 1420370 w 9310410"/>
                <a:gd name="connsiteY1706" fmla="*/ 1842168 h 5296383"/>
                <a:gd name="connsiteX1707" fmla="*/ 1426363 w 9310410"/>
                <a:gd name="connsiteY1707" fmla="*/ 1841569 h 5296383"/>
                <a:gd name="connsiteX1708" fmla="*/ 1434753 w 9310410"/>
                <a:gd name="connsiteY1708" fmla="*/ 1842767 h 5296383"/>
                <a:gd name="connsiteX1709" fmla="*/ 1438948 w 9310410"/>
                <a:gd name="connsiteY1709" fmla="*/ 1845164 h 5296383"/>
                <a:gd name="connsiteX1710" fmla="*/ 1437150 w 9310410"/>
                <a:gd name="connsiteY1710" fmla="*/ 1852356 h 5296383"/>
                <a:gd name="connsiteX1711" fmla="*/ 1442544 w 9310410"/>
                <a:gd name="connsiteY1711" fmla="*/ 1857749 h 5296383"/>
                <a:gd name="connsiteX1712" fmla="*/ 1451533 w 9310410"/>
                <a:gd name="connsiteY1712" fmla="*/ 1854753 h 5296383"/>
                <a:gd name="connsiteX1713" fmla="*/ 1466514 w 9310410"/>
                <a:gd name="connsiteY1713" fmla="*/ 1863143 h 5296383"/>
                <a:gd name="connsiteX1714" fmla="*/ 1489287 w 9310410"/>
                <a:gd name="connsiteY1714" fmla="*/ 1859547 h 5296383"/>
                <a:gd name="connsiteX1715" fmla="*/ 1492283 w 9310410"/>
                <a:gd name="connsiteY1715" fmla="*/ 1857150 h 5296383"/>
                <a:gd name="connsiteX1716" fmla="*/ 1513857 w 9310410"/>
                <a:gd name="connsiteY1716" fmla="*/ 1831381 h 5296383"/>
                <a:gd name="connsiteX1717" fmla="*/ 1525843 w 9310410"/>
                <a:gd name="connsiteY1717" fmla="*/ 1811605 h 5296383"/>
                <a:gd name="connsiteX1718" fmla="*/ 1540225 w 9310410"/>
                <a:gd name="connsiteY1718" fmla="*/ 1795425 h 5296383"/>
                <a:gd name="connsiteX1719" fmla="*/ 1546218 w 9310410"/>
                <a:gd name="connsiteY1719" fmla="*/ 1787035 h 5296383"/>
                <a:gd name="connsiteX1720" fmla="*/ 1546218 w 9310410"/>
                <a:gd name="connsiteY1720" fmla="*/ 1787035 h 5296383"/>
                <a:gd name="connsiteX1721" fmla="*/ 1546218 w 9310410"/>
                <a:gd name="connsiteY1721" fmla="*/ 1787035 h 5296383"/>
                <a:gd name="connsiteX1722" fmla="*/ 1546218 w 9310410"/>
                <a:gd name="connsiteY1722" fmla="*/ 1787035 h 5296383"/>
                <a:gd name="connsiteX1723" fmla="*/ 1546218 w 9310410"/>
                <a:gd name="connsiteY1723" fmla="*/ 1787035 h 5296383"/>
                <a:gd name="connsiteX1724" fmla="*/ 1560001 w 9310410"/>
                <a:gd name="connsiteY1724" fmla="*/ 1772652 h 5296383"/>
                <a:gd name="connsiteX1725" fmla="*/ 1573185 w 9310410"/>
                <a:gd name="connsiteY1725" fmla="*/ 1751079 h 5296383"/>
                <a:gd name="connsiteX1726" fmla="*/ 1581575 w 9310410"/>
                <a:gd name="connsiteY1726" fmla="*/ 1736097 h 5296383"/>
                <a:gd name="connsiteX1727" fmla="*/ 1587568 w 9310410"/>
                <a:gd name="connsiteY1727" fmla="*/ 1722313 h 5296383"/>
                <a:gd name="connsiteX1728" fmla="*/ 1592362 w 9310410"/>
                <a:gd name="connsiteY1728" fmla="*/ 1711526 h 5296383"/>
                <a:gd name="connsiteX1729" fmla="*/ 1599553 w 9310410"/>
                <a:gd name="connsiteY1729" fmla="*/ 1690552 h 5296383"/>
                <a:gd name="connsiteX1730" fmla="*/ 1616333 w 9310410"/>
                <a:gd name="connsiteY1730" fmla="*/ 1671974 h 5296383"/>
                <a:gd name="connsiteX1731" fmla="*/ 1613936 w 9310410"/>
                <a:gd name="connsiteY1731" fmla="*/ 1661187 h 5296383"/>
                <a:gd name="connsiteX1732" fmla="*/ 1594160 w 9310410"/>
                <a:gd name="connsiteY1732" fmla="*/ 1658191 h 5296383"/>
                <a:gd name="connsiteX1733" fmla="*/ 1572586 w 9310410"/>
                <a:gd name="connsiteY1733" fmla="*/ 1667780 h 5296383"/>
                <a:gd name="connsiteX1734" fmla="*/ 1561799 w 9310410"/>
                <a:gd name="connsiteY1734" fmla="*/ 1674971 h 5296383"/>
                <a:gd name="connsiteX1735" fmla="*/ 1556405 w 9310410"/>
                <a:gd name="connsiteY1735" fmla="*/ 1674371 h 5296383"/>
                <a:gd name="connsiteX1736" fmla="*/ 1540225 w 9310410"/>
                <a:gd name="connsiteY1736" fmla="*/ 1674971 h 5296383"/>
                <a:gd name="connsiteX1737" fmla="*/ 1525243 w 9310410"/>
                <a:gd name="connsiteY1737" fmla="*/ 1664783 h 5296383"/>
                <a:gd name="connsiteX1738" fmla="*/ 1501872 w 9310410"/>
                <a:gd name="connsiteY1738" fmla="*/ 1646805 h 5296383"/>
                <a:gd name="connsiteX1739" fmla="*/ 1483893 w 9310410"/>
                <a:gd name="connsiteY1739" fmla="*/ 1655195 h 5296383"/>
                <a:gd name="connsiteX1740" fmla="*/ 1473706 w 9310410"/>
                <a:gd name="connsiteY1740" fmla="*/ 1662386 h 5296383"/>
                <a:gd name="connsiteX1741" fmla="*/ 1471309 w 9310410"/>
                <a:gd name="connsiteY1741" fmla="*/ 1658191 h 5296383"/>
                <a:gd name="connsiteX1742" fmla="*/ 1460522 w 9310410"/>
                <a:gd name="connsiteY1742" fmla="*/ 1658790 h 5296383"/>
                <a:gd name="connsiteX1743" fmla="*/ 1452731 w 9310410"/>
                <a:gd name="connsiteY1743" fmla="*/ 1651000 h 5296383"/>
                <a:gd name="connsiteX1744" fmla="*/ 1448536 w 9310410"/>
                <a:gd name="connsiteY1744" fmla="*/ 1642610 h 5296383"/>
                <a:gd name="connsiteX1745" fmla="*/ 1443143 w 9310410"/>
                <a:gd name="connsiteY1745" fmla="*/ 1640812 h 5296383"/>
                <a:gd name="connsiteX1746" fmla="*/ 1438349 w 9310410"/>
                <a:gd name="connsiteY1746" fmla="*/ 1638415 h 5296383"/>
                <a:gd name="connsiteX1747" fmla="*/ 1432955 w 9310410"/>
                <a:gd name="connsiteY1747" fmla="*/ 1637816 h 5296383"/>
                <a:gd name="connsiteX1748" fmla="*/ 1424565 w 9310410"/>
                <a:gd name="connsiteY1748" fmla="*/ 1633022 h 5296383"/>
                <a:gd name="connsiteX1749" fmla="*/ 1432955 w 9310410"/>
                <a:gd name="connsiteY1749" fmla="*/ 1628227 h 5296383"/>
                <a:gd name="connsiteX1750" fmla="*/ 1434753 w 9310410"/>
                <a:gd name="connsiteY1750" fmla="*/ 1624032 h 5296383"/>
                <a:gd name="connsiteX1751" fmla="*/ 1419771 w 9310410"/>
                <a:gd name="connsiteY1751" fmla="*/ 1623433 h 5296383"/>
                <a:gd name="connsiteX1752" fmla="*/ 1421569 w 9310410"/>
                <a:gd name="connsiteY1752" fmla="*/ 1619238 h 5296383"/>
                <a:gd name="connsiteX1753" fmla="*/ 1420970 w 9310410"/>
                <a:gd name="connsiteY1753" fmla="*/ 1615043 h 5296383"/>
                <a:gd name="connsiteX1754" fmla="*/ 1420370 w 9310410"/>
                <a:gd name="connsiteY1754" fmla="*/ 1609650 h 5296383"/>
                <a:gd name="connsiteX1755" fmla="*/ 1425764 w 9310410"/>
                <a:gd name="connsiteY1755" fmla="*/ 1600061 h 5296383"/>
                <a:gd name="connsiteX1756" fmla="*/ 1428161 w 9310410"/>
                <a:gd name="connsiteY1756" fmla="*/ 1595267 h 5296383"/>
                <a:gd name="connsiteX1757" fmla="*/ 1428760 w 9310410"/>
                <a:gd name="connsiteY1757" fmla="*/ 1588076 h 5296383"/>
                <a:gd name="connsiteX1758" fmla="*/ 1424565 w 9310410"/>
                <a:gd name="connsiteY1758" fmla="*/ 1582683 h 5296383"/>
                <a:gd name="connsiteX1759" fmla="*/ 1418573 w 9310410"/>
                <a:gd name="connsiteY1759" fmla="*/ 1579087 h 5296383"/>
                <a:gd name="connsiteX1760" fmla="*/ 1414977 w 9310410"/>
                <a:gd name="connsiteY1760" fmla="*/ 1575491 h 5296383"/>
                <a:gd name="connsiteX1761" fmla="*/ 1417374 w 9310410"/>
                <a:gd name="connsiteY1761" fmla="*/ 1568300 h 5296383"/>
                <a:gd name="connsiteX1762" fmla="*/ 1420370 w 9310410"/>
                <a:gd name="connsiteY1762" fmla="*/ 1561708 h 5296383"/>
                <a:gd name="connsiteX1763" fmla="*/ 1426363 w 9310410"/>
                <a:gd name="connsiteY1763" fmla="*/ 1562307 h 5296383"/>
                <a:gd name="connsiteX1764" fmla="*/ 1430558 w 9310410"/>
                <a:gd name="connsiteY1764" fmla="*/ 1562907 h 5296383"/>
                <a:gd name="connsiteX1765" fmla="*/ 1433554 w 9310410"/>
                <a:gd name="connsiteY1765" fmla="*/ 1556315 h 5296383"/>
                <a:gd name="connsiteX1766" fmla="*/ 1438349 w 9310410"/>
                <a:gd name="connsiteY1766" fmla="*/ 1550921 h 5296383"/>
                <a:gd name="connsiteX1767" fmla="*/ 1438948 w 9310410"/>
                <a:gd name="connsiteY1767" fmla="*/ 1543730 h 5296383"/>
                <a:gd name="connsiteX1768" fmla="*/ 1440146 w 9310410"/>
                <a:gd name="connsiteY1768" fmla="*/ 1534741 h 5296383"/>
                <a:gd name="connsiteX1769" fmla="*/ 1434753 w 9310410"/>
                <a:gd name="connsiteY1769" fmla="*/ 1517961 h 5296383"/>
                <a:gd name="connsiteX1770" fmla="*/ 1453930 w 9310410"/>
                <a:gd name="connsiteY1770" fmla="*/ 1501781 h 5296383"/>
                <a:gd name="connsiteX1771" fmla="*/ 1474305 w 9310410"/>
                <a:gd name="connsiteY1771" fmla="*/ 1499983 h 5296383"/>
                <a:gd name="connsiteX1772" fmla="*/ 1481496 w 9310410"/>
                <a:gd name="connsiteY1772" fmla="*/ 1499384 h 5296383"/>
                <a:gd name="connsiteX1773" fmla="*/ 1489287 w 9310410"/>
                <a:gd name="connsiteY1773" fmla="*/ 1495189 h 5296383"/>
                <a:gd name="connsiteX1774" fmla="*/ 1500673 w 9310410"/>
                <a:gd name="connsiteY1774" fmla="*/ 1499983 h 5296383"/>
                <a:gd name="connsiteX1775" fmla="*/ 1510861 w 9310410"/>
                <a:gd name="connsiteY1775" fmla="*/ 1496986 h 5296383"/>
                <a:gd name="connsiteX1776" fmla="*/ 1511460 w 9310410"/>
                <a:gd name="connsiteY1776" fmla="*/ 1490394 h 5296383"/>
                <a:gd name="connsiteX1777" fmla="*/ 1532435 w 9310410"/>
                <a:gd name="connsiteY1777" fmla="*/ 1491593 h 5296383"/>
                <a:gd name="connsiteX1778" fmla="*/ 1533633 w 9310410"/>
                <a:gd name="connsiteY1778" fmla="*/ 1487398 h 5296383"/>
                <a:gd name="connsiteX1779" fmla="*/ 1536030 w 9310410"/>
                <a:gd name="connsiteY1779" fmla="*/ 1478409 h 5296383"/>
                <a:gd name="connsiteX1780" fmla="*/ 1552810 w 9310410"/>
                <a:gd name="connsiteY1780" fmla="*/ 1477810 h 5296383"/>
                <a:gd name="connsiteX1781" fmla="*/ 1568990 w 9310410"/>
                <a:gd name="connsiteY1781" fmla="*/ 1480207 h 5296383"/>
                <a:gd name="connsiteX1782" fmla="*/ 1580376 w 9310410"/>
                <a:gd name="connsiteY1782" fmla="*/ 1479607 h 5296383"/>
                <a:gd name="connsiteX1783" fmla="*/ 1587568 w 9310410"/>
                <a:gd name="connsiteY1783" fmla="*/ 1475413 h 5296383"/>
                <a:gd name="connsiteX1784" fmla="*/ 1601950 w 9310410"/>
                <a:gd name="connsiteY1784" fmla="*/ 1470019 h 5296383"/>
                <a:gd name="connsiteX1785" fmla="*/ 1631914 w 9310410"/>
                <a:gd name="connsiteY1785" fmla="*/ 1461629 h 5296383"/>
                <a:gd name="connsiteX1786" fmla="*/ 1659481 w 9310410"/>
                <a:gd name="connsiteY1786" fmla="*/ 1461629 h 5296383"/>
                <a:gd name="connsiteX1787" fmla="*/ 1679257 w 9310410"/>
                <a:gd name="connsiteY1787" fmla="*/ 1461030 h 5296383"/>
                <a:gd name="connsiteX1788" fmla="*/ 1687047 w 9310410"/>
                <a:gd name="connsiteY1788" fmla="*/ 1460431 h 5296383"/>
                <a:gd name="connsiteX1789" fmla="*/ 1682852 w 9310410"/>
                <a:gd name="connsiteY1789" fmla="*/ 1471218 h 5296383"/>
                <a:gd name="connsiteX1790" fmla="*/ 1694838 w 9310410"/>
                <a:gd name="connsiteY1790" fmla="*/ 1478409 h 5296383"/>
                <a:gd name="connsiteX1791" fmla="*/ 1702029 w 9310410"/>
                <a:gd name="connsiteY1791" fmla="*/ 1479008 h 5296383"/>
                <a:gd name="connsiteX1792" fmla="*/ 1699632 w 9310410"/>
                <a:gd name="connsiteY1792" fmla="*/ 1486799 h 5296383"/>
                <a:gd name="connsiteX1793" fmla="*/ 1705026 w 9310410"/>
                <a:gd name="connsiteY1793" fmla="*/ 1498784 h 5296383"/>
                <a:gd name="connsiteX1794" fmla="*/ 1720007 w 9310410"/>
                <a:gd name="connsiteY1794" fmla="*/ 1505975 h 5296383"/>
                <a:gd name="connsiteX1795" fmla="*/ 1727798 w 9310410"/>
                <a:gd name="connsiteY1795" fmla="*/ 1507773 h 5296383"/>
                <a:gd name="connsiteX1796" fmla="*/ 1735589 w 9310410"/>
                <a:gd name="connsiteY1796" fmla="*/ 1511369 h 5296383"/>
                <a:gd name="connsiteX1797" fmla="*/ 1739783 w 9310410"/>
                <a:gd name="connsiteY1797" fmla="*/ 1516762 h 5296383"/>
                <a:gd name="connsiteX1798" fmla="*/ 1748772 w 9310410"/>
                <a:gd name="connsiteY1798" fmla="*/ 1516163 h 5296383"/>
                <a:gd name="connsiteX1799" fmla="*/ 1760758 w 9310410"/>
                <a:gd name="connsiteY1799" fmla="*/ 1512568 h 5296383"/>
                <a:gd name="connsiteX1800" fmla="*/ 1772743 w 9310410"/>
                <a:gd name="connsiteY1800" fmla="*/ 1519759 h 5296383"/>
                <a:gd name="connsiteX1801" fmla="*/ 1785928 w 9310410"/>
                <a:gd name="connsiteY1801" fmla="*/ 1520957 h 5296383"/>
                <a:gd name="connsiteX1802" fmla="*/ 1808700 w 9310410"/>
                <a:gd name="connsiteY1802" fmla="*/ 1515564 h 5296383"/>
                <a:gd name="connsiteX1803" fmla="*/ 1824880 w 9310410"/>
                <a:gd name="connsiteY1803" fmla="*/ 1506575 h 5296383"/>
                <a:gd name="connsiteX1804" fmla="*/ 1825480 w 9310410"/>
                <a:gd name="connsiteY1804" fmla="*/ 1506575 h 5296383"/>
                <a:gd name="connsiteX1805" fmla="*/ 1824880 w 9310410"/>
                <a:gd name="connsiteY1805" fmla="*/ 1505975 h 5296383"/>
                <a:gd name="connsiteX1806" fmla="*/ 1827877 w 9310410"/>
                <a:gd name="connsiteY1806" fmla="*/ 1499983 h 5296383"/>
                <a:gd name="connsiteX1807" fmla="*/ 1836866 w 9310410"/>
                <a:gd name="connsiteY1807" fmla="*/ 1470019 h 5296383"/>
                <a:gd name="connsiteX1808" fmla="*/ 1828476 w 9310410"/>
                <a:gd name="connsiteY1808" fmla="*/ 1449644 h 5296383"/>
                <a:gd name="connsiteX1809" fmla="*/ 1818888 w 9310410"/>
                <a:gd name="connsiteY1809" fmla="*/ 1440055 h 5296383"/>
                <a:gd name="connsiteX1810" fmla="*/ 1814093 w 9310410"/>
                <a:gd name="connsiteY1810" fmla="*/ 1429868 h 5296383"/>
                <a:gd name="connsiteX1811" fmla="*/ 1814693 w 9310410"/>
                <a:gd name="connsiteY1811" fmla="*/ 1429868 h 5296383"/>
                <a:gd name="connsiteX1812" fmla="*/ 1811696 w 9310410"/>
                <a:gd name="connsiteY1812" fmla="*/ 1428070 h 5296383"/>
                <a:gd name="connsiteX1813" fmla="*/ 1809299 w 9310410"/>
                <a:gd name="connsiteY1813" fmla="*/ 1414886 h 5296383"/>
                <a:gd name="connsiteX1814" fmla="*/ 1800310 w 9310410"/>
                <a:gd name="connsiteY1814" fmla="*/ 1399904 h 5296383"/>
                <a:gd name="connsiteX1815" fmla="*/ 1787126 w 9310410"/>
                <a:gd name="connsiteY1815" fmla="*/ 1381326 h 5296383"/>
                <a:gd name="connsiteX1816" fmla="*/ 1782931 w 9310410"/>
                <a:gd name="connsiteY1816" fmla="*/ 1368142 h 5296383"/>
                <a:gd name="connsiteX1817" fmla="*/ 1780534 w 9310410"/>
                <a:gd name="connsiteY1817" fmla="*/ 1353760 h 5296383"/>
                <a:gd name="connsiteX1818" fmla="*/ 1786527 w 9310410"/>
                <a:gd name="connsiteY1818" fmla="*/ 1347168 h 5296383"/>
                <a:gd name="connsiteX1819" fmla="*/ 1794317 w 9310410"/>
                <a:gd name="connsiteY1819" fmla="*/ 1349565 h 5296383"/>
                <a:gd name="connsiteX1820" fmla="*/ 1797913 w 9310410"/>
                <a:gd name="connsiteY1820" fmla="*/ 1350764 h 5296383"/>
                <a:gd name="connsiteX1821" fmla="*/ 1805104 w 9310410"/>
                <a:gd name="connsiteY1821" fmla="*/ 1347767 h 5296383"/>
                <a:gd name="connsiteX1822" fmla="*/ 1816491 w 9310410"/>
                <a:gd name="connsiteY1822" fmla="*/ 1331587 h 5296383"/>
                <a:gd name="connsiteX1823" fmla="*/ 1828476 w 9310410"/>
                <a:gd name="connsiteY1823" fmla="*/ 1329190 h 5296383"/>
                <a:gd name="connsiteX1824" fmla="*/ 1832671 w 9310410"/>
                <a:gd name="connsiteY1824" fmla="*/ 1328590 h 5296383"/>
                <a:gd name="connsiteX1825" fmla="*/ 1827277 w 9310410"/>
                <a:gd name="connsiteY1825" fmla="*/ 1318403 h 5296383"/>
                <a:gd name="connsiteX1826" fmla="*/ 1824880 w 9310410"/>
                <a:gd name="connsiteY1826" fmla="*/ 1311211 h 5296383"/>
                <a:gd name="connsiteX1827" fmla="*/ 1837465 w 9310410"/>
                <a:gd name="connsiteY1827" fmla="*/ 1310013 h 5296383"/>
                <a:gd name="connsiteX1828" fmla="*/ 1844057 w 9310410"/>
                <a:gd name="connsiteY1828" fmla="*/ 1308814 h 5296383"/>
                <a:gd name="connsiteX1829" fmla="*/ 1862035 w 9310410"/>
                <a:gd name="connsiteY1829" fmla="*/ 1304020 h 5296383"/>
                <a:gd name="connsiteX1830" fmla="*/ 1866230 w 9310410"/>
                <a:gd name="connsiteY1830" fmla="*/ 1298627 h 5296383"/>
                <a:gd name="connsiteX1831" fmla="*/ 1857840 w 9310410"/>
                <a:gd name="connsiteY1831" fmla="*/ 1296829 h 5296383"/>
                <a:gd name="connsiteX1832" fmla="*/ 1849451 w 9310410"/>
                <a:gd name="connsiteY1832" fmla="*/ 1297428 h 5296383"/>
                <a:gd name="connsiteX1833" fmla="*/ 1848851 w 9310410"/>
                <a:gd name="connsiteY1833" fmla="*/ 1293833 h 5296383"/>
                <a:gd name="connsiteX1834" fmla="*/ 1848252 w 9310410"/>
                <a:gd name="connsiteY1834" fmla="*/ 1295630 h 5296383"/>
                <a:gd name="connsiteX1835" fmla="*/ 1849451 w 9310410"/>
                <a:gd name="connsiteY1835" fmla="*/ 1297428 h 5296383"/>
                <a:gd name="connsiteX1836" fmla="*/ 1839862 w 9310410"/>
                <a:gd name="connsiteY1836" fmla="*/ 1298027 h 5296383"/>
                <a:gd name="connsiteX1837" fmla="*/ 1834469 w 9310410"/>
                <a:gd name="connsiteY1837" fmla="*/ 1293833 h 5296383"/>
                <a:gd name="connsiteX1838" fmla="*/ 1822483 w 9310410"/>
                <a:gd name="connsiteY1838" fmla="*/ 1299226 h 5296383"/>
                <a:gd name="connsiteX1839" fmla="*/ 1817090 w 9310410"/>
                <a:gd name="connsiteY1839" fmla="*/ 1299825 h 5296383"/>
                <a:gd name="connsiteX1840" fmla="*/ 1805104 w 9310410"/>
                <a:gd name="connsiteY1840" fmla="*/ 1304020 h 5296383"/>
                <a:gd name="connsiteX1841" fmla="*/ 1797913 w 9310410"/>
                <a:gd name="connsiteY1841" fmla="*/ 1306417 h 5296383"/>
                <a:gd name="connsiteX1842" fmla="*/ 1795516 w 9310410"/>
                <a:gd name="connsiteY1842" fmla="*/ 1305219 h 5296383"/>
                <a:gd name="connsiteX1843" fmla="*/ 1789523 w 9310410"/>
                <a:gd name="connsiteY1843" fmla="*/ 1310013 h 5296383"/>
                <a:gd name="connsiteX1844" fmla="*/ 1785328 w 9310410"/>
                <a:gd name="connsiteY1844" fmla="*/ 1309414 h 5296383"/>
                <a:gd name="connsiteX1845" fmla="*/ 1778736 w 9310410"/>
                <a:gd name="connsiteY1845" fmla="*/ 1308215 h 5296383"/>
                <a:gd name="connsiteX1846" fmla="*/ 1764354 w 9310410"/>
                <a:gd name="connsiteY1846" fmla="*/ 1316006 h 5296383"/>
                <a:gd name="connsiteX1847" fmla="*/ 1760758 w 9310410"/>
                <a:gd name="connsiteY1847" fmla="*/ 1313009 h 5296383"/>
                <a:gd name="connsiteX1848" fmla="*/ 1766151 w 9310410"/>
                <a:gd name="connsiteY1848" fmla="*/ 1308215 h 5296383"/>
                <a:gd name="connsiteX1849" fmla="*/ 1756563 w 9310410"/>
                <a:gd name="connsiteY1849" fmla="*/ 1310013 h 5296383"/>
                <a:gd name="connsiteX1850" fmla="*/ 1739184 w 9310410"/>
                <a:gd name="connsiteY1850" fmla="*/ 1313009 h 5296383"/>
                <a:gd name="connsiteX1851" fmla="*/ 1737386 w 9310410"/>
                <a:gd name="connsiteY1851" fmla="*/ 1316006 h 5296383"/>
                <a:gd name="connsiteX1852" fmla="*/ 1745177 w 9310410"/>
                <a:gd name="connsiteY1852" fmla="*/ 1327392 h 5296383"/>
                <a:gd name="connsiteX1853" fmla="*/ 1746375 w 9310410"/>
                <a:gd name="connsiteY1853" fmla="*/ 1338179 h 5296383"/>
                <a:gd name="connsiteX1854" fmla="*/ 1755365 w 9310410"/>
                <a:gd name="connsiteY1854" fmla="*/ 1340576 h 5296383"/>
                <a:gd name="connsiteX1855" fmla="*/ 1772743 w 9310410"/>
                <a:gd name="connsiteY1855" fmla="*/ 1339977 h 5296383"/>
                <a:gd name="connsiteX1856" fmla="*/ 1776339 w 9310410"/>
                <a:gd name="connsiteY1856" fmla="*/ 1346569 h 5296383"/>
                <a:gd name="connsiteX1857" fmla="*/ 1768549 w 9310410"/>
                <a:gd name="connsiteY1857" fmla="*/ 1355558 h 5296383"/>
                <a:gd name="connsiteX1858" fmla="*/ 1755964 w 9310410"/>
                <a:gd name="connsiteY1858" fmla="*/ 1357356 h 5296383"/>
                <a:gd name="connsiteX1859" fmla="*/ 1739184 w 9310410"/>
                <a:gd name="connsiteY1859" fmla="*/ 1360951 h 5296383"/>
                <a:gd name="connsiteX1860" fmla="*/ 1727199 w 9310410"/>
                <a:gd name="connsiteY1860" fmla="*/ 1367543 h 5296383"/>
                <a:gd name="connsiteX1861" fmla="*/ 1710419 w 9310410"/>
                <a:gd name="connsiteY1861" fmla="*/ 1371139 h 5296383"/>
                <a:gd name="connsiteX1862" fmla="*/ 1694838 w 9310410"/>
                <a:gd name="connsiteY1862" fmla="*/ 1377132 h 5296383"/>
                <a:gd name="connsiteX1863" fmla="*/ 1696636 w 9310410"/>
                <a:gd name="connsiteY1863" fmla="*/ 1355558 h 5296383"/>
                <a:gd name="connsiteX1864" fmla="*/ 1697834 w 9310410"/>
                <a:gd name="connsiteY1864" fmla="*/ 1339377 h 5296383"/>
                <a:gd name="connsiteX1865" fmla="*/ 1694838 w 9310410"/>
                <a:gd name="connsiteY1865" fmla="*/ 1330388 h 5296383"/>
                <a:gd name="connsiteX1866" fmla="*/ 1690643 w 9310410"/>
                <a:gd name="connsiteY1866" fmla="*/ 1324995 h 5296383"/>
                <a:gd name="connsiteX1867" fmla="*/ 1708022 w 9310410"/>
                <a:gd name="connsiteY1867" fmla="*/ 1321399 h 5296383"/>
                <a:gd name="connsiteX1868" fmla="*/ 1721206 w 9310410"/>
                <a:gd name="connsiteY1868" fmla="*/ 1316006 h 5296383"/>
                <a:gd name="connsiteX1869" fmla="*/ 1711018 w 9310410"/>
                <a:gd name="connsiteY1869" fmla="*/ 1308814 h 5296383"/>
                <a:gd name="connsiteX1870" fmla="*/ 1696036 w 9310410"/>
                <a:gd name="connsiteY1870" fmla="*/ 1300425 h 5296383"/>
                <a:gd name="connsiteX1871" fmla="*/ 1691242 w 9310410"/>
                <a:gd name="connsiteY1871" fmla="*/ 1294432 h 5296383"/>
                <a:gd name="connsiteX1872" fmla="*/ 1687647 w 9310410"/>
                <a:gd name="connsiteY1872" fmla="*/ 1283645 h 5296383"/>
                <a:gd name="connsiteX1873" fmla="*/ 1669069 w 9310410"/>
                <a:gd name="connsiteY1873" fmla="*/ 1289038 h 5296383"/>
                <a:gd name="connsiteX1874" fmla="*/ 1657084 w 9310410"/>
                <a:gd name="connsiteY1874" fmla="*/ 1297428 h 5296383"/>
                <a:gd name="connsiteX1875" fmla="*/ 1651690 w 9310410"/>
                <a:gd name="connsiteY1875" fmla="*/ 1298027 h 5296383"/>
                <a:gd name="connsiteX1876" fmla="*/ 1646297 w 9310410"/>
                <a:gd name="connsiteY1876" fmla="*/ 1306417 h 5296383"/>
                <a:gd name="connsiteX1877" fmla="*/ 1630116 w 9310410"/>
                <a:gd name="connsiteY1877" fmla="*/ 1312410 h 5296383"/>
                <a:gd name="connsiteX1878" fmla="*/ 1624723 w 9310410"/>
                <a:gd name="connsiteY1878" fmla="*/ 1318403 h 5296383"/>
                <a:gd name="connsiteX1879" fmla="*/ 1624723 w 9310410"/>
                <a:gd name="connsiteY1879" fmla="*/ 1319601 h 5296383"/>
                <a:gd name="connsiteX1880" fmla="*/ 1622925 w 9310410"/>
                <a:gd name="connsiteY1880" fmla="*/ 1325594 h 5296383"/>
                <a:gd name="connsiteX1881" fmla="*/ 1616333 w 9310410"/>
                <a:gd name="connsiteY1881" fmla="*/ 1334583 h 5296383"/>
                <a:gd name="connsiteX1882" fmla="*/ 1601351 w 9310410"/>
                <a:gd name="connsiteY1882" fmla="*/ 1344172 h 5296383"/>
                <a:gd name="connsiteX1883" fmla="*/ 1596557 w 9310410"/>
                <a:gd name="connsiteY1883" fmla="*/ 1339977 h 5296383"/>
                <a:gd name="connsiteX1884" fmla="*/ 1595958 w 9310410"/>
                <a:gd name="connsiteY1884" fmla="*/ 1332785 h 5296383"/>
                <a:gd name="connsiteX1885" fmla="*/ 1590564 w 9310410"/>
                <a:gd name="connsiteY1885" fmla="*/ 1338778 h 5296383"/>
                <a:gd name="connsiteX1886" fmla="*/ 1586369 w 9310410"/>
                <a:gd name="connsiteY1886" fmla="*/ 1344172 h 5296383"/>
                <a:gd name="connsiteX1887" fmla="*/ 1582174 w 9310410"/>
                <a:gd name="connsiteY1887" fmla="*/ 1350164 h 5296383"/>
                <a:gd name="connsiteX1888" fmla="*/ 1568990 w 9310410"/>
                <a:gd name="connsiteY1888" fmla="*/ 1372337 h 5296383"/>
                <a:gd name="connsiteX1889" fmla="*/ 1564795 w 9310410"/>
                <a:gd name="connsiteY1889" fmla="*/ 1379529 h 5296383"/>
                <a:gd name="connsiteX1890" fmla="*/ 1551012 w 9310410"/>
                <a:gd name="connsiteY1890" fmla="*/ 1389716 h 5296383"/>
                <a:gd name="connsiteX1891" fmla="*/ 1534832 w 9310410"/>
                <a:gd name="connsiteY1891" fmla="*/ 1396908 h 5296383"/>
                <a:gd name="connsiteX1892" fmla="*/ 1528839 w 9310410"/>
                <a:gd name="connsiteY1892" fmla="*/ 1407095 h 5296383"/>
                <a:gd name="connsiteX1893" fmla="*/ 1519850 w 9310410"/>
                <a:gd name="connsiteY1893" fmla="*/ 1414287 h 5296383"/>
                <a:gd name="connsiteX1894" fmla="*/ 1521648 w 9310410"/>
                <a:gd name="connsiteY1894" fmla="*/ 1422077 h 5296383"/>
                <a:gd name="connsiteX1895" fmla="*/ 1521648 w 9310410"/>
                <a:gd name="connsiteY1895" fmla="*/ 1441254 h 5296383"/>
                <a:gd name="connsiteX1896" fmla="*/ 1521048 w 9310410"/>
                <a:gd name="connsiteY1896" fmla="*/ 1444850 h 5296383"/>
                <a:gd name="connsiteX1897" fmla="*/ 1524045 w 9310410"/>
                <a:gd name="connsiteY1897" fmla="*/ 1464626 h 5296383"/>
                <a:gd name="connsiteX1898" fmla="*/ 1528839 w 9310410"/>
                <a:gd name="connsiteY1898" fmla="*/ 1471218 h 5296383"/>
                <a:gd name="connsiteX1899" fmla="*/ 1509662 w 9310410"/>
                <a:gd name="connsiteY1899" fmla="*/ 1476012 h 5296383"/>
                <a:gd name="connsiteX1900" fmla="*/ 1498276 w 9310410"/>
                <a:gd name="connsiteY1900" fmla="*/ 1476012 h 5296383"/>
                <a:gd name="connsiteX1901" fmla="*/ 1485691 w 9310410"/>
                <a:gd name="connsiteY1901" fmla="*/ 1476611 h 5296383"/>
                <a:gd name="connsiteX1902" fmla="*/ 1471309 w 9310410"/>
                <a:gd name="connsiteY1902" fmla="*/ 1487398 h 5296383"/>
                <a:gd name="connsiteX1903" fmla="*/ 1457525 w 9310410"/>
                <a:gd name="connsiteY1903" fmla="*/ 1491593 h 5296383"/>
                <a:gd name="connsiteX1904" fmla="*/ 1444941 w 9310410"/>
                <a:gd name="connsiteY1904" fmla="*/ 1495788 h 5296383"/>
                <a:gd name="connsiteX1905" fmla="*/ 1458125 w 9310410"/>
                <a:gd name="connsiteY1905" fmla="*/ 1486199 h 5296383"/>
                <a:gd name="connsiteX1906" fmla="*/ 1457525 w 9310410"/>
                <a:gd name="connsiteY1906" fmla="*/ 1480806 h 5296383"/>
                <a:gd name="connsiteX1907" fmla="*/ 1450933 w 9310410"/>
                <a:gd name="connsiteY1907" fmla="*/ 1477210 h 5296383"/>
                <a:gd name="connsiteX1908" fmla="*/ 1450933 w 9310410"/>
                <a:gd name="connsiteY1908" fmla="*/ 1474813 h 5296383"/>
                <a:gd name="connsiteX1909" fmla="*/ 1450933 w 9310410"/>
                <a:gd name="connsiteY1909" fmla="*/ 1474813 h 5296383"/>
                <a:gd name="connsiteX1910" fmla="*/ 1450334 w 9310410"/>
                <a:gd name="connsiteY1910" fmla="*/ 1473015 h 5296383"/>
                <a:gd name="connsiteX1911" fmla="*/ 1445540 w 9310410"/>
                <a:gd name="connsiteY1911" fmla="*/ 1468221 h 5296383"/>
                <a:gd name="connsiteX1912" fmla="*/ 1437749 w 9310410"/>
                <a:gd name="connsiteY1912" fmla="*/ 1466423 h 5296383"/>
                <a:gd name="connsiteX1913" fmla="*/ 1426962 w 9310410"/>
                <a:gd name="connsiteY1913" fmla="*/ 1466423 h 5296383"/>
                <a:gd name="connsiteX1914" fmla="*/ 1418573 w 9310410"/>
                <a:gd name="connsiteY1914" fmla="*/ 1465824 h 5296383"/>
                <a:gd name="connsiteX1915" fmla="*/ 1410183 w 9310410"/>
                <a:gd name="connsiteY1915" fmla="*/ 1471218 h 5296383"/>
                <a:gd name="connsiteX1916" fmla="*/ 1399396 w 9310410"/>
                <a:gd name="connsiteY1916" fmla="*/ 1471817 h 5296383"/>
                <a:gd name="connsiteX1917" fmla="*/ 1399995 w 9310410"/>
                <a:gd name="connsiteY1917" fmla="*/ 1483203 h 5296383"/>
                <a:gd name="connsiteX1918" fmla="*/ 1399396 w 9310410"/>
                <a:gd name="connsiteY1918" fmla="*/ 1487398 h 5296383"/>
                <a:gd name="connsiteX1919" fmla="*/ 1394002 w 9310410"/>
                <a:gd name="connsiteY1919" fmla="*/ 1490994 h 5296383"/>
                <a:gd name="connsiteX1920" fmla="*/ 1389807 w 9310410"/>
                <a:gd name="connsiteY1920" fmla="*/ 1492192 h 5296383"/>
                <a:gd name="connsiteX1921" fmla="*/ 1385613 w 9310410"/>
                <a:gd name="connsiteY1921" fmla="*/ 1493391 h 5296383"/>
                <a:gd name="connsiteX1922" fmla="*/ 1381418 w 9310410"/>
                <a:gd name="connsiteY1922" fmla="*/ 1493990 h 5296383"/>
                <a:gd name="connsiteX1923" fmla="*/ 1378421 w 9310410"/>
                <a:gd name="connsiteY1923" fmla="*/ 1480806 h 5296383"/>
                <a:gd name="connsiteX1924" fmla="*/ 1380818 w 9310410"/>
                <a:gd name="connsiteY1924" fmla="*/ 1471218 h 5296383"/>
                <a:gd name="connsiteX1925" fmla="*/ 1370631 w 9310410"/>
                <a:gd name="connsiteY1925" fmla="*/ 1471817 h 5296383"/>
                <a:gd name="connsiteX1926" fmla="*/ 1363439 w 9310410"/>
                <a:gd name="connsiteY1926" fmla="*/ 1483802 h 5296383"/>
                <a:gd name="connsiteX1927" fmla="*/ 1361642 w 9310410"/>
                <a:gd name="connsiteY1927" fmla="*/ 1503578 h 5296383"/>
                <a:gd name="connsiteX1928" fmla="*/ 1362840 w 9310410"/>
                <a:gd name="connsiteY1928" fmla="*/ 1521557 h 5296383"/>
                <a:gd name="connsiteX1929" fmla="*/ 1359844 w 9310410"/>
                <a:gd name="connsiteY1929" fmla="*/ 1524553 h 5296383"/>
                <a:gd name="connsiteX1930" fmla="*/ 1358645 w 9310410"/>
                <a:gd name="connsiteY1930" fmla="*/ 1519159 h 5296383"/>
                <a:gd name="connsiteX1931" fmla="*/ 1354450 w 9310410"/>
                <a:gd name="connsiteY1931" fmla="*/ 1517961 h 5296383"/>
                <a:gd name="connsiteX1932" fmla="*/ 1355050 w 9310410"/>
                <a:gd name="connsiteY1932" fmla="*/ 1525752 h 5296383"/>
                <a:gd name="connsiteX1933" fmla="*/ 1346060 w 9310410"/>
                <a:gd name="connsiteY1933" fmla="*/ 1525752 h 5296383"/>
                <a:gd name="connsiteX1934" fmla="*/ 1338270 w 9310410"/>
                <a:gd name="connsiteY1934" fmla="*/ 1530546 h 5296383"/>
                <a:gd name="connsiteX1935" fmla="*/ 1348458 w 9310410"/>
                <a:gd name="connsiteY1935" fmla="*/ 1534741 h 5296383"/>
                <a:gd name="connsiteX1936" fmla="*/ 1357447 w 9310410"/>
                <a:gd name="connsiteY1936" fmla="*/ 1546726 h 5296383"/>
                <a:gd name="connsiteX1937" fmla="*/ 1361642 w 9310410"/>
                <a:gd name="connsiteY1937" fmla="*/ 1562307 h 5296383"/>
                <a:gd name="connsiteX1938" fmla="*/ 1356248 w 9310410"/>
                <a:gd name="connsiteY1938" fmla="*/ 1577289 h 5296383"/>
                <a:gd name="connsiteX1939" fmla="*/ 1346660 w 9310410"/>
                <a:gd name="connsiteY1939" fmla="*/ 1579686 h 5296383"/>
                <a:gd name="connsiteX1940" fmla="*/ 1336472 w 9310410"/>
                <a:gd name="connsiteY1940" fmla="*/ 1573094 h 5296383"/>
                <a:gd name="connsiteX1941" fmla="*/ 1332277 w 9310410"/>
                <a:gd name="connsiteY1941" fmla="*/ 1583282 h 5296383"/>
                <a:gd name="connsiteX1942" fmla="*/ 1334674 w 9310410"/>
                <a:gd name="connsiteY1942" fmla="*/ 1595267 h 5296383"/>
                <a:gd name="connsiteX1943" fmla="*/ 1324487 w 9310410"/>
                <a:gd name="connsiteY1943" fmla="*/ 1587477 h 5296383"/>
                <a:gd name="connsiteX1944" fmla="*/ 1320292 w 9310410"/>
                <a:gd name="connsiteY1944" fmla="*/ 1585679 h 5296383"/>
                <a:gd name="connsiteX1945" fmla="*/ 1320292 w 9310410"/>
                <a:gd name="connsiteY1945" fmla="*/ 1599462 h 5296383"/>
                <a:gd name="connsiteX1946" fmla="*/ 1314898 w 9310410"/>
                <a:gd name="connsiteY1946" fmla="*/ 1617440 h 5296383"/>
                <a:gd name="connsiteX1947" fmla="*/ 1309505 w 9310410"/>
                <a:gd name="connsiteY1947" fmla="*/ 1618040 h 5296383"/>
                <a:gd name="connsiteX1948" fmla="*/ 1300516 w 9310410"/>
                <a:gd name="connsiteY1948" fmla="*/ 1622834 h 5296383"/>
                <a:gd name="connsiteX1949" fmla="*/ 1295122 w 9310410"/>
                <a:gd name="connsiteY1949" fmla="*/ 1618639 h 5296383"/>
                <a:gd name="connsiteX1950" fmla="*/ 1296920 w 9310410"/>
                <a:gd name="connsiteY1950" fmla="*/ 1610249 h 5296383"/>
                <a:gd name="connsiteX1951" fmla="*/ 1296920 w 9310410"/>
                <a:gd name="connsiteY1951" fmla="*/ 1602459 h 5296383"/>
                <a:gd name="connsiteX1952" fmla="*/ 1291527 w 9310410"/>
                <a:gd name="connsiteY1952" fmla="*/ 1603058 h 5296383"/>
                <a:gd name="connsiteX1953" fmla="*/ 1286133 w 9310410"/>
                <a:gd name="connsiteY1953" fmla="*/ 1607253 h 5296383"/>
                <a:gd name="connsiteX1954" fmla="*/ 1285534 w 9310410"/>
                <a:gd name="connsiteY1954" fmla="*/ 1596466 h 5296383"/>
                <a:gd name="connsiteX1955" fmla="*/ 1289729 w 9310410"/>
                <a:gd name="connsiteY1955" fmla="*/ 1592271 h 5296383"/>
                <a:gd name="connsiteX1956" fmla="*/ 1290328 w 9310410"/>
                <a:gd name="connsiteY1956" fmla="*/ 1586878 h 5296383"/>
                <a:gd name="connsiteX1957" fmla="*/ 1292126 w 9310410"/>
                <a:gd name="connsiteY1957" fmla="*/ 1574892 h 5296383"/>
                <a:gd name="connsiteX1958" fmla="*/ 1292126 w 9310410"/>
                <a:gd name="connsiteY1958" fmla="*/ 1562907 h 5296383"/>
                <a:gd name="connsiteX1959" fmla="*/ 1304111 w 9310410"/>
                <a:gd name="connsiteY1959" fmla="*/ 1554517 h 5296383"/>
                <a:gd name="connsiteX1960" fmla="*/ 1313700 w 9310410"/>
                <a:gd name="connsiteY1960" fmla="*/ 1556914 h 5296383"/>
                <a:gd name="connsiteX1961" fmla="*/ 1323288 w 9310410"/>
                <a:gd name="connsiteY1961" fmla="*/ 1558712 h 5296383"/>
                <a:gd name="connsiteX1962" fmla="*/ 1332876 w 9310410"/>
                <a:gd name="connsiteY1962" fmla="*/ 1565304 h 5296383"/>
                <a:gd name="connsiteX1963" fmla="*/ 1340068 w 9310410"/>
                <a:gd name="connsiteY1963" fmla="*/ 1569498 h 5296383"/>
                <a:gd name="connsiteX1964" fmla="*/ 1337671 w 9310410"/>
                <a:gd name="connsiteY1964" fmla="*/ 1561109 h 5296383"/>
                <a:gd name="connsiteX1965" fmla="*/ 1331678 w 9310410"/>
                <a:gd name="connsiteY1965" fmla="*/ 1554517 h 5296383"/>
                <a:gd name="connsiteX1966" fmla="*/ 1325086 w 9310410"/>
                <a:gd name="connsiteY1966" fmla="*/ 1550921 h 5296383"/>
                <a:gd name="connsiteX1967" fmla="*/ 1319692 w 9310410"/>
                <a:gd name="connsiteY1967" fmla="*/ 1550322 h 5296383"/>
                <a:gd name="connsiteX1968" fmla="*/ 1312501 w 9310410"/>
                <a:gd name="connsiteY1968" fmla="*/ 1547325 h 5296383"/>
                <a:gd name="connsiteX1969" fmla="*/ 1307108 w 9310410"/>
                <a:gd name="connsiteY1969" fmla="*/ 1544928 h 5296383"/>
                <a:gd name="connsiteX1970" fmla="*/ 1301714 w 9310410"/>
                <a:gd name="connsiteY1970" fmla="*/ 1535939 h 5296383"/>
                <a:gd name="connsiteX1971" fmla="*/ 1298718 w 9310410"/>
                <a:gd name="connsiteY1971" fmla="*/ 1501781 h 5296383"/>
                <a:gd name="connsiteX1972" fmla="*/ 1299916 w 9310410"/>
                <a:gd name="connsiteY1972" fmla="*/ 1490994 h 5296383"/>
                <a:gd name="connsiteX1973" fmla="*/ 1299317 w 9310410"/>
                <a:gd name="connsiteY1973" fmla="*/ 1490394 h 5296383"/>
                <a:gd name="connsiteX1974" fmla="*/ 1299317 w 9310410"/>
                <a:gd name="connsiteY1974" fmla="*/ 1480207 h 5296383"/>
                <a:gd name="connsiteX1975" fmla="*/ 1296321 w 9310410"/>
                <a:gd name="connsiteY1975" fmla="*/ 1474214 h 5296383"/>
                <a:gd name="connsiteX1976" fmla="*/ 1299317 w 9310410"/>
                <a:gd name="connsiteY1976" fmla="*/ 1463427 h 5296383"/>
                <a:gd name="connsiteX1977" fmla="*/ 1304111 w 9310410"/>
                <a:gd name="connsiteY1977" fmla="*/ 1451442 h 5296383"/>
                <a:gd name="connsiteX1978" fmla="*/ 1311902 w 9310410"/>
                <a:gd name="connsiteY1978" fmla="*/ 1436460 h 5296383"/>
                <a:gd name="connsiteX1979" fmla="*/ 1322089 w 9310410"/>
                <a:gd name="connsiteY1979" fmla="*/ 1421478 h 5296383"/>
                <a:gd name="connsiteX1980" fmla="*/ 1327483 w 9310410"/>
                <a:gd name="connsiteY1980" fmla="*/ 1410691 h 5296383"/>
                <a:gd name="connsiteX1981" fmla="*/ 1325086 w 9310410"/>
                <a:gd name="connsiteY1981" fmla="*/ 1404099 h 5296383"/>
                <a:gd name="connsiteX1982" fmla="*/ 1325086 w 9310410"/>
                <a:gd name="connsiteY1982" fmla="*/ 1402301 h 5296383"/>
                <a:gd name="connsiteX1983" fmla="*/ 1322689 w 9310410"/>
                <a:gd name="connsiteY1983" fmla="*/ 1396308 h 5296383"/>
                <a:gd name="connsiteX1984" fmla="*/ 1322689 w 9310410"/>
                <a:gd name="connsiteY1984" fmla="*/ 1396308 h 5296383"/>
                <a:gd name="connsiteX1985" fmla="*/ 1322089 w 9310410"/>
                <a:gd name="connsiteY1985" fmla="*/ 1395709 h 5296383"/>
                <a:gd name="connsiteX1986" fmla="*/ 1321490 w 9310410"/>
                <a:gd name="connsiteY1986" fmla="*/ 1394511 h 5296383"/>
                <a:gd name="connsiteX1987" fmla="*/ 1321490 w 9310410"/>
                <a:gd name="connsiteY1987" fmla="*/ 1394511 h 5296383"/>
                <a:gd name="connsiteX1988" fmla="*/ 1320891 w 9310410"/>
                <a:gd name="connsiteY1988" fmla="*/ 1392713 h 5296383"/>
                <a:gd name="connsiteX1989" fmla="*/ 1320292 w 9310410"/>
                <a:gd name="connsiteY1989" fmla="*/ 1389716 h 5296383"/>
                <a:gd name="connsiteX1990" fmla="*/ 1320292 w 9310410"/>
                <a:gd name="connsiteY1990" fmla="*/ 1386121 h 5296383"/>
                <a:gd name="connsiteX1991" fmla="*/ 1320292 w 9310410"/>
                <a:gd name="connsiteY1991" fmla="*/ 1380727 h 5296383"/>
                <a:gd name="connsiteX1992" fmla="*/ 1312501 w 9310410"/>
                <a:gd name="connsiteY1992" fmla="*/ 1368742 h 5296383"/>
                <a:gd name="connsiteX1993" fmla="*/ 1302913 w 9310410"/>
                <a:gd name="connsiteY1993" fmla="*/ 1357955 h 5296383"/>
                <a:gd name="connsiteX1994" fmla="*/ 1299916 w 9310410"/>
                <a:gd name="connsiteY1994" fmla="*/ 1353161 h 5296383"/>
                <a:gd name="connsiteX1995" fmla="*/ 1311302 w 9310410"/>
                <a:gd name="connsiteY1995" fmla="*/ 1359153 h 5296383"/>
                <a:gd name="connsiteX1996" fmla="*/ 1312501 w 9310410"/>
                <a:gd name="connsiteY1996" fmla="*/ 1354958 h 5296383"/>
                <a:gd name="connsiteX1997" fmla="*/ 1307108 w 9310410"/>
                <a:gd name="connsiteY1997" fmla="*/ 1346569 h 5296383"/>
                <a:gd name="connsiteX1998" fmla="*/ 1293324 w 9310410"/>
                <a:gd name="connsiteY1998" fmla="*/ 1336980 h 5296383"/>
                <a:gd name="connsiteX1999" fmla="*/ 1289129 w 9310410"/>
                <a:gd name="connsiteY1999" fmla="*/ 1331587 h 5296383"/>
                <a:gd name="connsiteX2000" fmla="*/ 1289129 w 9310410"/>
                <a:gd name="connsiteY2000" fmla="*/ 1323197 h 5296383"/>
                <a:gd name="connsiteX2001" fmla="*/ 1283137 w 9310410"/>
                <a:gd name="connsiteY2001" fmla="*/ 1311211 h 5296383"/>
                <a:gd name="connsiteX2002" fmla="*/ 1287332 w 9310410"/>
                <a:gd name="connsiteY2002" fmla="*/ 1300425 h 5296383"/>
                <a:gd name="connsiteX2003" fmla="*/ 1288530 w 9310410"/>
                <a:gd name="connsiteY2003" fmla="*/ 1295031 h 5296383"/>
                <a:gd name="connsiteX2004" fmla="*/ 1292725 w 9310410"/>
                <a:gd name="connsiteY2004" fmla="*/ 1281847 h 5296383"/>
                <a:gd name="connsiteX2005" fmla="*/ 1290328 w 9310410"/>
                <a:gd name="connsiteY2005" fmla="*/ 1267464 h 5296383"/>
                <a:gd name="connsiteX2006" fmla="*/ 1278342 w 9310410"/>
                <a:gd name="connsiteY2006" fmla="*/ 1274056 h 5296383"/>
                <a:gd name="connsiteX2007" fmla="*/ 1268155 w 9310410"/>
                <a:gd name="connsiteY2007" fmla="*/ 1274656 h 5296383"/>
                <a:gd name="connsiteX2008" fmla="*/ 1268754 w 9310410"/>
                <a:gd name="connsiteY2008" fmla="*/ 1257277 h 5296383"/>
                <a:gd name="connsiteX2009" fmla="*/ 1268754 w 9310410"/>
                <a:gd name="connsiteY2009" fmla="*/ 1259674 h 5296383"/>
                <a:gd name="connsiteX2010" fmla="*/ 1269353 w 9310410"/>
                <a:gd name="connsiteY2010" fmla="*/ 1257277 h 5296383"/>
                <a:gd name="connsiteX2011" fmla="*/ 1269353 w 9310410"/>
                <a:gd name="connsiteY2011" fmla="*/ 1257277 h 5296383"/>
                <a:gd name="connsiteX2012" fmla="*/ 1269353 w 9310410"/>
                <a:gd name="connsiteY2012" fmla="*/ 1256678 h 5296383"/>
                <a:gd name="connsiteX2013" fmla="*/ 1270552 w 9310410"/>
                <a:gd name="connsiteY2013" fmla="*/ 1250685 h 5296383"/>
                <a:gd name="connsiteX2014" fmla="*/ 1270552 w 9310410"/>
                <a:gd name="connsiteY2014" fmla="*/ 1250685 h 5296383"/>
                <a:gd name="connsiteX2015" fmla="*/ 1265758 w 9310410"/>
                <a:gd name="connsiteY2015" fmla="*/ 1247688 h 5296383"/>
                <a:gd name="connsiteX2016" fmla="*/ 1251974 w 9310410"/>
                <a:gd name="connsiteY2016" fmla="*/ 1248288 h 5296383"/>
                <a:gd name="connsiteX2017" fmla="*/ 1242985 w 9310410"/>
                <a:gd name="connsiteY2017" fmla="*/ 1250685 h 5296383"/>
                <a:gd name="connsiteX2018" fmla="*/ 1239989 w 9310410"/>
                <a:gd name="connsiteY2018" fmla="*/ 1257876 h 5296383"/>
                <a:gd name="connsiteX2019" fmla="*/ 1241787 w 9310410"/>
                <a:gd name="connsiteY2019" fmla="*/ 1260273 h 5296383"/>
                <a:gd name="connsiteX2020" fmla="*/ 1234596 w 9310410"/>
                <a:gd name="connsiteY2020" fmla="*/ 1272259 h 5296383"/>
                <a:gd name="connsiteX2021" fmla="*/ 1225007 w 9310410"/>
                <a:gd name="connsiteY2021" fmla="*/ 1292634 h 5296383"/>
                <a:gd name="connsiteX2022" fmla="*/ 1232198 w 9310410"/>
                <a:gd name="connsiteY2022" fmla="*/ 1317204 h 5296383"/>
                <a:gd name="connsiteX2023" fmla="*/ 1231599 w 9310410"/>
                <a:gd name="connsiteY2023" fmla="*/ 1336980 h 5296383"/>
                <a:gd name="connsiteX2024" fmla="*/ 1230401 w 9310410"/>
                <a:gd name="connsiteY2024" fmla="*/ 1349565 h 5296383"/>
                <a:gd name="connsiteX2025" fmla="*/ 1229202 w 9310410"/>
                <a:gd name="connsiteY2025" fmla="*/ 1372937 h 5296383"/>
                <a:gd name="connsiteX2026" fmla="*/ 1251974 w 9310410"/>
                <a:gd name="connsiteY2026" fmla="*/ 1393312 h 5296383"/>
                <a:gd name="connsiteX2027" fmla="*/ 1256169 w 9310410"/>
                <a:gd name="connsiteY2027" fmla="*/ 1397507 h 5296383"/>
                <a:gd name="connsiteX2028" fmla="*/ 1251974 w 9310410"/>
                <a:gd name="connsiteY2028" fmla="*/ 1403500 h 5296383"/>
                <a:gd name="connsiteX2029" fmla="*/ 1255570 w 9310410"/>
                <a:gd name="connsiteY2029" fmla="*/ 1419680 h 5296383"/>
                <a:gd name="connsiteX2030" fmla="*/ 1267556 w 9310410"/>
                <a:gd name="connsiteY2030" fmla="*/ 1436460 h 5296383"/>
                <a:gd name="connsiteX2031" fmla="*/ 1275945 w 9310410"/>
                <a:gd name="connsiteY2031" fmla="*/ 1449044 h 5296383"/>
                <a:gd name="connsiteX2032" fmla="*/ 1279541 w 9310410"/>
                <a:gd name="connsiteY2032" fmla="*/ 1461030 h 5296383"/>
                <a:gd name="connsiteX2033" fmla="*/ 1271151 w 9310410"/>
                <a:gd name="connsiteY2033" fmla="*/ 1475413 h 5296383"/>
                <a:gd name="connsiteX2034" fmla="*/ 1263960 w 9310410"/>
                <a:gd name="connsiteY2034" fmla="*/ 1480806 h 5296383"/>
                <a:gd name="connsiteX2035" fmla="*/ 1264559 w 9310410"/>
                <a:gd name="connsiteY2035" fmla="*/ 1472416 h 5296383"/>
                <a:gd name="connsiteX2036" fmla="*/ 1262761 w 9310410"/>
                <a:gd name="connsiteY2036" fmla="*/ 1464026 h 5296383"/>
                <a:gd name="connsiteX2037" fmla="*/ 1253772 w 9310410"/>
                <a:gd name="connsiteY2037" fmla="*/ 1458034 h 5296383"/>
                <a:gd name="connsiteX2038" fmla="*/ 1240588 w 9310410"/>
                <a:gd name="connsiteY2038" fmla="*/ 1457434 h 5296383"/>
                <a:gd name="connsiteX2039" fmla="*/ 1232198 w 9310410"/>
                <a:gd name="connsiteY2039" fmla="*/ 1468221 h 5296383"/>
                <a:gd name="connsiteX2040" fmla="*/ 1229202 w 9310410"/>
                <a:gd name="connsiteY2040" fmla="*/ 1486199 h 5296383"/>
                <a:gd name="connsiteX2041" fmla="*/ 1226206 w 9310410"/>
                <a:gd name="connsiteY2041" fmla="*/ 1505975 h 5296383"/>
                <a:gd name="connsiteX2042" fmla="*/ 1214220 w 9310410"/>
                <a:gd name="connsiteY2042" fmla="*/ 1511369 h 5296383"/>
                <a:gd name="connsiteX2043" fmla="*/ 1205830 w 9310410"/>
                <a:gd name="connsiteY2043" fmla="*/ 1519759 h 5296383"/>
                <a:gd name="connsiteX2044" fmla="*/ 1199838 w 9310410"/>
                <a:gd name="connsiteY2044" fmla="*/ 1527549 h 5296383"/>
                <a:gd name="connsiteX2045" fmla="*/ 1188451 w 9310410"/>
                <a:gd name="connsiteY2045" fmla="*/ 1537737 h 5296383"/>
                <a:gd name="connsiteX2046" fmla="*/ 1175267 w 9310410"/>
                <a:gd name="connsiteY2046" fmla="*/ 1540134 h 5296383"/>
                <a:gd name="connsiteX2047" fmla="*/ 1178264 w 9310410"/>
                <a:gd name="connsiteY2047" fmla="*/ 1531145 h 5296383"/>
                <a:gd name="connsiteX2048" fmla="*/ 1186054 w 9310410"/>
                <a:gd name="connsiteY2048" fmla="*/ 1521557 h 5296383"/>
                <a:gd name="connsiteX2049" fmla="*/ 1198040 w 9310410"/>
                <a:gd name="connsiteY2049" fmla="*/ 1510170 h 5296383"/>
                <a:gd name="connsiteX2050" fmla="*/ 1204032 w 9310410"/>
                <a:gd name="connsiteY2050" fmla="*/ 1498185 h 5296383"/>
                <a:gd name="connsiteX2051" fmla="*/ 1206430 w 9310410"/>
                <a:gd name="connsiteY2051" fmla="*/ 1482005 h 5296383"/>
                <a:gd name="connsiteX2052" fmla="*/ 1210625 w 9310410"/>
                <a:gd name="connsiteY2052" fmla="*/ 1468821 h 5296383"/>
                <a:gd name="connsiteX2053" fmla="*/ 1201635 w 9310410"/>
                <a:gd name="connsiteY2053" fmla="*/ 1461030 h 5296383"/>
                <a:gd name="connsiteX2054" fmla="*/ 1194444 w 9310410"/>
                <a:gd name="connsiteY2054" fmla="*/ 1452640 h 5296383"/>
                <a:gd name="connsiteX2055" fmla="*/ 1200437 w 9310410"/>
                <a:gd name="connsiteY2055" fmla="*/ 1441853 h 5296383"/>
                <a:gd name="connsiteX2056" fmla="*/ 1193246 w 9310410"/>
                <a:gd name="connsiteY2056" fmla="*/ 1436460 h 5296383"/>
                <a:gd name="connsiteX2057" fmla="*/ 1196841 w 9310410"/>
                <a:gd name="connsiteY2057" fmla="*/ 1430467 h 5296383"/>
                <a:gd name="connsiteX2058" fmla="*/ 1194444 w 9310410"/>
                <a:gd name="connsiteY2058" fmla="*/ 1415485 h 5296383"/>
                <a:gd name="connsiteX2059" fmla="*/ 1180661 w 9310410"/>
                <a:gd name="connsiteY2059" fmla="*/ 1407095 h 5296383"/>
                <a:gd name="connsiteX2060" fmla="*/ 1173469 w 9310410"/>
                <a:gd name="connsiteY2060" fmla="*/ 1401702 h 5296383"/>
                <a:gd name="connsiteX2061" fmla="*/ 1171072 w 9310410"/>
                <a:gd name="connsiteY2061" fmla="*/ 1391514 h 5296383"/>
                <a:gd name="connsiteX2062" fmla="*/ 1166878 w 9310410"/>
                <a:gd name="connsiteY2062" fmla="*/ 1381326 h 5296383"/>
                <a:gd name="connsiteX2063" fmla="*/ 1164480 w 9310410"/>
                <a:gd name="connsiteY2063" fmla="*/ 1371139 h 5296383"/>
                <a:gd name="connsiteX2064" fmla="*/ 1162683 w 9310410"/>
                <a:gd name="connsiteY2064" fmla="*/ 1358554 h 5296383"/>
                <a:gd name="connsiteX2065" fmla="*/ 1163282 w 9310410"/>
                <a:gd name="connsiteY2065" fmla="*/ 1350764 h 5296383"/>
                <a:gd name="connsiteX2066" fmla="*/ 1161484 w 9310410"/>
                <a:gd name="connsiteY2066" fmla="*/ 1339977 h 5296383"/>
                <a:gd name="connsiteX2067" fmla="*/ 1157888 w 9310410"/>
                <a:gd name="connsiteY2067" fmla="*/ 1328590 h 5296383"/>
                <a:gd name="connsiteX2068" fmla="*/ 1160285 w 9310410"/>
                <a:gd name="connsiteY2068" fmla="*/ 1321399 h 5296383"/>
                <a:gd name="connsiteX2069" fmla="*/ 1163881 w 9310410"/>
                <a:gd name="connsiteY2069" fmla="*/ 1304020 h 5296383"/>
                <a:gd name="connsiteX2070" fmla="*/ 1160285 w 9310410"/>
                <a:gd name="connsiteY2070" fmla="*/ 1284244 h 5296383"/>
                <a:gd name="connsiteX2071" fmla="*/ 1148300 w 9310410"/>
                <a:gd name="connsiteY2071" fmla="*/ 1274656 h 5296383"/>
                <a:gd name="connsiteX2072" fmla="*/ 1129123 w 9310410"/>
                <a:gd name="connsiteY2072" fmla="*/ 1282446 h 5296383"/>
                <a:gd name="connsiteX2073" fmla="*/ 1100358 w 9310410"/>
                <a:gd name="connsiteY2073" fmla="*/ 1295031 h 5296383"/>
                <a:gd name="connsiteX2074" fmla="*/ 1099759 w 9310410"/>
                <a:gd name="connsiteY2074" fmla="*/ 1295031 h 5296383"/>
                <a:gd name="connsiteX2075" fmla="*/ 1099759 w 9310410"/>
                <a:gd name="connsiteY2075" fmla="*/ 1295031 h 5296383"/>
                <a:gd name="connsiteX2076" fmla="*/ 1080582 w 9310410"/>
                <a:gd name="connsiteY2076" fmla="*/ 1303421 h 5296383"/>
                <a:gd name="connsiteX2077" fmla="*/ 1067398 w 9310410"/>
                <a:gd name="connsiteY2077" fmla="*/ 1308814 h 5296383"/>
                <a:gd name="connsiteX2078" fmla="*/ 1059607 w 9310410"/>
                <a:gd name="connsiteY2078" fmla="*/ 1307616 h 5296383"/>
                <a:gd name="connsiteX2079" fmla="*/ 1051817 w 9310410"/>
                <a:gd name="connsiteY2079" fmla="*/ 1300425 h 5296383"/>
                <a:gd name="connsiteX2080" fmla="*/ 1042229 w 9310410"/>
                <a:gd name="connsiteY2080" fmla="*/ 1292035 h 5296383"/>
                <a:gd name="connsiteX2081" fmla="*/ 1030243 w 9310410"/>
                <a:gd name="connsiteY2081" fmla="*/ 1286042 h 5296383"/>
                <a:gd name="connsiteX2082" fmla="*/ 1018258 w 9310410"/>
                <a:gd name="connsiteY2082" fmla="*/ 1283046 h 5296383"/>
                <a:gd name="connsiteX2083" fmla="*/ 1001478 w 9310410"/>
                <a:gd name="connsiteY2083" fmla="*/ 1289638 h 5296383"/>
                <a:gd name="connsiteX2084" fmla="*/ 990691 w 9310410"/>
                <a:gd name="connsiteY2084" fmla="*/ 1295031 h 5296383"/>
                <a:gd name="connsiteX2085" fmla="*/ 982301 w 9310410"/>
                <a:gd name="connsiteY2085" fmla="*/ 1317804 h 5296383"/>
                <a:gd name="connsiteX2086" fmla="*/ 980503 w 9310410"/>
                <a:gd name="connsiteY2086" fmla="*/ 1329190 h 5296383"/>
                <a:gd name="connsiteX2087" fmla="*/ 975110 w 9310410"/>
                <a:gd name="connsiteY2087" fmla="*/ 1335182 h 5296383"/>
                <a:gd name="connsiteX2088" fmla="*/ 961926 w 9310410"/>
                <a:gd name="connsiteY2088" fmla="*/ 1345370 h 5296383"/>
                <a:gd name="connsiteX2089" fmla="*/ 943948 w 9310410"/>
                <a:gd name="connsiteY2089" fmla="*/ 1352561 h 5296383"/>
                <a:gd name="connsiteX2090" fmla="*/ 932561 w 9310410"/>
                <a:gd name="connsiteY2090" fmla="*/ 1358554 h 5296383"/>
                <a:gd name="connsiteX2091" fmla="*/ 915182 w 9310410"/>
                <a:gd name="connsiteY2091" fmla="*/ 1362150 h 5296383"/>
                <a:gd name="connsiteX2092" fmla="*/ 898403 w 9310410"/>
                <a:gd name="connsiteY2092" fmla="*/ 1366944 h 5296383"/>
                <a:gd name="connsiteX2093" fmla="*/ 893009 w 9310410"/>
                <a:gd name="connsiteY2093" fmla="*/ 1378929 h 5296383"/>
                <a:gd name="connsiteX2094" fmla="*/ 888814 w 9310410"/>
                <a:gd name="connsiteY2094" fmla="*/ 1379529 h 5296383"/>
                <a:gd name="connsiteX2095" fmla="*/ 881623 w 9310410"/>
                <a:gd name="connsiteY2095" fmla="*/ 1381926 h 5296383"/>
                <a:gd name="connsiteX2096" fmla="*/ 858851 w 9310410"/>
                <a:gd name="connsiteY2096" fmla="*/ 1398705 h 5296383"/>
                <a:gd name="connsiteX2097" fmla="*/ 840872 w 9310410"/>
                <a:gd name="connsiteY2097" fmla="*/ 1416084 h 5296383"/>
                <a:gd name="connsiteX2098" fmla="*/ 838475 w 9310410"/>
                <a:gd name="connsiteY2098" fmla="*/ 1435860 h 5296383"/>
                <a:gd name="connsiteX2099" fmla="*/ 837277 w 9310410"/>
                <a:gd name="connsiteY2099" fmla="*/ 1446048 h 5296383"/>
                <a:gd name="connsiteX2100" fmla="*/ 828887 w 9310410"/>
                <a:gd name="connsiteY2100" fmla="*/ 1450243 h 5296383"/>
                <a:gd name="connsiteX2101" fmla="*/ 818100 w 9310410"/>
                <a:gd name="connsiteY2101" fmla="*/ 1455637 h 5296383"/>
                <a:gd name="connsiteX2102" fmla="*/ 800122 w 9310410"/>
                <a:gd name="connsiteY2102" fmla="*/ 1474813 h 5296383"/>
                <a:gd name="connsiteX2103" fmla="*/ 794728 w 9310410"/>
                <a:gd name="connsiteY2103" fmla="*/ 1482005 h 5296383"/>
                <a:gd name="connsiteX2104" fmla="*/ 790533 w 9310410"/>
                <a:gd name="connsiteY2104" fmla="*/ 1486199 h 5296383"/>
                <a:gd name="connsiteX2105" fmla="*/ 778548 w 9310410"/>
                <a:gd name="connsiteY2105" fmla="*/ 1486799 h 5296383"/>
                <a:gd name="connsiteX2106" fmla="*/ 770158 w 9310410"/>
                <a:gd name="connsiteY2106" fmla="*/ 1488597 h 5296383"/>
                <a:gd name="connsiteX2107" fmla="*/ 756974 w 9310410"/>
                <a:gd name="connsiteY2107" fmla="*/ 1502979 h 5296383"/>
                <a:gd name="connsiteX2108" fmla="*/ 737198 w 9310410"/>
                <a:gd name="connsiteY2108" fmla="*/ 1511369 h 5296383"/>
                <a:gd name="connsiteX2109" fmla="*/ 728808 w 9310410"/>
                <a:gd name="connsiteY2109" fmla="*/ 1508972 h 5296383"/>
                <a:gd name="connsiteX2110" fmla="*/ 721617 w 9310410"/>
                <a:gd name="connsiteY2110" fmla="*/ 1508373 h 5296383"/>
                <a:gd name="connsiteX2111" fmla="*/ 709631 w 9310410"/>
                <a:gd name="connsiteY2111" fmla="*/ 1504178 h 5296383"/>
                <a:gd name="connsiteX2112" fmla="*/ 683863 w 9310410"/>
                <a:gd name="connsiteY2112" fmla="*/ 1505975 h 5296383"/>
                <a:gd name="connsiteX2113" fmla="*/ 670679 w 9310410"/>
                <a:gd name="connsiteY2113" fmla="*/ 1510770 h 5296383"/>
                <a:gd name="connsiteX2114" fmla="*/ 656296 w 9310410"/>
                <a:gd name="connsiteY2114" fmla="*/ 1520358 h 5296383"/>
                <a:gd name="connsiteX2115" fmla="*/ 646108 w 9310410"/>
                <a:gd name="connsiteY2115" fmla="*/ 1511968 h 5296383"/>
                <a:gd name="connsiteX2116" fmla="*/ 648506 w 9310410"/>
                <a:gd name="connsiteY2116" fmla="*/ 1492791 h 5296383"/>
                <a:gd name="connsiteX2117" fmla="*/ 651502 w 9310410"/>
                <a:gd name="connsiteY2117" fmla="*/ 1486799 h 5296383"/>
                <a:gd name="connsiteX2118" fmla="*/ 649105 w 9310410"/>
                <a:gd name="connsiteY2118" fmla="*/ 1481405 h 5296383"/>
                <a:gd name="connsiteX2119" fmla="*/ 643711 w 9310410"/>
                <a:gd name="connsiteY2119" fmla="*/ 1477210 h 5296383"/>
                <a:gd name="connsiteX2120" fmla="*/ 632325 w 9310410"/>
                <a:gd name="connsiteY2120" fmla="*/ 1473015 h 5296383"/>
                <a:gd name="connsiteX2121" fmla="*/ 633524 w 9310410"/>
                <a:gd name="connsiteY2121" fmla="*/ 1450842 h 5296383"/>
                <a:gd name="connsiteX2122" fmla="*/ 710830 w 9310410"/>
                <a:gd name="connsiteY2122" fmla="*/ 1324995 h 5296383"/>
                <a:gd name="connsiteX2123" fmla="*/ 708433 w 9310410"/>
                <a:gd name="connsiteY2123" fmla="*/ 1287240 h 5296383"/>
                <a:gd name="connsiteX2124" fmla="*/ 713227 w 9310410"/>
                <a:gd name="connsiteY2124" fmla="*/ 1278251 h 5296383"/>
                <a:gd name="connsiteX2125" fmla="*/ 722216 w 9310410"/>
                <a:gd name="connsiteY2125" fmla="*/ 1265667 h 5296383"/>
                <a:gd name="connsiteX2126" fmla="*/ 727010 w 9310410"/>
                <a:gd name="connsiteY2126" fmla="*/ 1239299 h 5296383"/>
                <a:gd name="connsiteX2127" fmla="*/ 746786 w 9310410"/>
                <a:gd name="connsiteY2127" fmla="*/ 1232107 h 5296383"/>
                <a:gd name="connsiteX2128" fmla="*/ 757573 w 9310410"/>
                <a:gd name="connsiteY2128" fmla="*/ 1230909 h 5296383"/>
                <a:gd name="connsiteX2129" fmla="*/ 767162 w 9310410"/>
                <a:gd name="connsiteY2129" fmla="*/ 1223118 h 5296383"/>
                <a:gd name="connsiteX2130" fmla="*/ 777349 w 9310410"/>
                <a:gd name="connsiteY2130" fmla="*/ 1225515 h 5296383"/>
                <a:gd name="connsiteX2131" fmla="*/ 783342 w 9310410"/>
                <a:gd name="connsiteY2131" fmla="*/ 1228512 h 5296383"/>
                <a:gd name="connsiteX2132" fmla="*/ 806115 w 9310410"/>
                <a:gd name="connsiteY2132" fmla="*/ 1236302 h 5296383"/>
                <a:gd name="connsiteX2133" fmla="*/ 819898 w 9310410"/>
                <a:gd name="connsiteY2133" fmla="*/ 1239299 h 5296383"/>
                <a:gd name="connsiteX2134" fmla="*/ 837876 w 9310410"/>
                <a:gd name="connsiteY2134" fmla="*/ 1247688 h 5296383"/>
                <a:gd name="connsiteX2135" fmla="*/ 858851 w 9310410"/>
                <a:gd name="connsiteY2135" fmla="*/ 1253082 h 5296383"/>
                <a:gd name="connsiteX2136" fmla="*/ 870836 w 9310410"/>
                <a:gd name="connsiteY2136" fmla="*/ 1257876 h 5296383"/>
                <a:gd name="connsiteX2137" fmla="*/ 882222 w 9310410"/>
                <a:gd name="connsiteY2137" fmla="*/ 1263270 h 5296383"/>
                <a:gd name="connsiteX2138" fmla="*/ 891811 w 9310410"/>
                <a:gd name="connsiteY2138" fmla="*/ 1262071 h 5296383"/>
                <a:gd name="connsiteX2139" fmla="*/ 897803 w 9310410"/>
                <a:gd name="connsiteY2139" fmla="*/ 1258475 h 5296383"/>
                <a:gd name="connsiteX2140" fmla="*/ 910988 w 9310410"/>
                <a:gd name="connsiteY2140" fmla="*/ 1246490 h 5296383"/>
                <a:gd name="connsiteX2141" fmla="*/ 925969 w 9310410"/>
                <a:gd name="connsiteY2141" fmla="*/ 1230309 h 5296383"/>
                <a:gd name="connsiteX2142" fmla="*/ 935558 w 9310410"/>
                <a:gd name="connsiteY2142" fmla="*/ 1221320 h 5296383"/>
                <a:gd name="connsiteX2143" fmla="*/ 934959 w 9310410"/>
                <a:gd name="connsiteY2143" fmla="*/ 1215927 h 5296383"/>
                <a:gd name="connsiteX2144" fmla="*/ 942749 w 9310410"/>
                <a:gd name="connsiteY2144" fmla="*/ 1206938 h 5296383"/>
                <a:gd name="connsiteX2145" fmla="*/ 952937 w 9310410"/>
                <a:gd name="connsiteY2145" fmla="*/ 1192555 h 5296383"/>
                <a:gd name="connsiteX2146" fmla="*/ 956532 w 9310410"/>
                <a:gd name="connsiteY2146" fmla="*/ 1196151 h 5296383"/>
                <a:gd name="connsiteX2147" fmla="*/ 960727 w 9310410"/>
                <a:gd name="connsiteY2147" fmla="*/ 1198548 h 5296383"/>
                <a:gd name="connsiteX2148" fmla="*/ 961327 w 9310410"/>
                <a:gd name="connsiteY2148" fmla="*/ 1183566 h 5296383"/>
                <a:gd name="connsiteX2149" fmla="*/ 965521 w 9310410"/>
                <a:gd name="connsiteY2149" fmla="*/ 1173978 h 5296383"/>
                <a:gd name="connsiteX2150" fmla="*/ 970316 w 9310410"/>
                <a:gd name="connsiteY2150" fmla="*/ 1158996 h 5296383"/>
                <a:gd name="connsiteX2151" fmla="*/ 968518 w 9310410"/>
                <a:gd name="connsiteY2151" fmla="*/ 1152404 h 5296383"/>
                <a:gd name="connsiteX2152" fmla="*/ 965521 w 9310410"/>
                <a:gd name="connsiteY2152" fmla="*/ 1145213 h 5296383"/>
                <a:gd name="connsiteX2153" fmla="*/ 968518 w 9310410"/>
                <a:gd name="connsiteY2153" fmla="*/ 1127234 h 5296383"/>
                <a:gd name="connsiteX2154" fmla="*/ 978705 w 9310410"/>
                <a:gd name="connsiteY2154" fmla="*/ 1119444 h 5296383"/>
                <a:gd name="connsiteX2155" fmla="*/ 978106 w 9310410"/>
                <a:gd name="connsiteY2155" fmla="*/ 1114650 h 5296383"/>
                <a:gd name="connsiteX2156" fmla="*/ 967919 w 9310410"/>
                <a:gd name="connsiteY2156" fmla="*/ 1101466 h 5296383"/>
                <a:gd name="connsiteX2157" fmla="*/ 957132 w 9310410"/>
                <a:gd name="connsiteY2157" fmla="*/ 1092476 h 5296383"/>
                <a:gd name="connsiteX2158" fmla="*/ 950540 w 9310410"/>
                <a:gd name="connsiteY2158" fmla="*/ 1085885 h 5296383"/>
                <a:gd name="connsiteX2159" fmla="*/ 943948 w 9310410"/>
                <a:gd name="connsiteY2159" fmla="*/ 1081690 h 5296383"/>
                <a:gd name="connsiteX2160" fmla="*/ 949341 w 9310410"/>
                <a:gd name="connsiteY2160" fmla="*/ 1080491 h 5296383"/>
                <a:gd name="connsiteX2161" fmla="*/ 954734 w 9310410"/>
                <a:gd name="connsiteY2161" fmla="*/ 1078094 h 5296383"/>
                <a:gd name="connsiteX2162" fmla="*/ 955933 w 9310410"/>
                <a:gd name="connsiteY2162" fmla="*/ 1070903 h 5296383"/>
                <a:gd name="connsiteX2163" fmla="*/ 953536 w 9310410"/>
                <a:gd name="connsiteY2163" fmla="*/ 1067906 h 5296383"/>
                <a:gd name="connsiteX2164" fmla="*/ 961926 w 9310410"/>
                <a:gd name="connsiteY2164" fmla="*/ 1059516 h 5296383"/>
                <a:gd name="connsiteX2165" fmla="*/ 976908 w 9310410"/>
                <a:gd name="connsiteY2165" fmla="*/ 1061914 h 5296383"/>
                <a:gd name="connsiteX2166" fmla="*/ 986496 w 9310410"/>
                <a:gd name="connsiteY2166" fmla="*/ 1061314 h 5296383"/>
                <a:gd name="connsiteX2167" fmla="*/ 991890 w 9310410"/>
                <a:gd name="connsiteY2167" fmla="*/ 1057119 h 5296383"/>
                <a:gd name="connsiteX2168" fmla="*/ 996084 w 9310410"/>
                <a:gd name="connsiteY2168" fmla="*/ 1062513 h 5296383"/>
                <a:gd name="connsiteX2169" fmla="*/ 1006871 w 9310410"/>
                <a:gd name="connsiteY2169" fmla="*/ 1068506 h 5296383"/>
                <a:gd name="connsiteX2170" fmla="*/ 1017059 w 9310410"/>
                <a:gd name="connsiteY2170" fmla="*/ 1070903 h 5296383"/>
                <a:gd name="connsiteX2171" fmla="*/ 1024250 w 9310410"/>
                <a:gd name="connsiteY2171" fmla="*/ 1075697 h 5296383"/>
                <a:gd name="connsiteX2172" fmla="*/ 1024850 w 9310410"/>
                <a:gd name="connsiteY2172" fmla="*/ 1072101 h 5296383"/>
                <a:gd name="connsiteX2173" fmla="*/ 1024850 w 9310410"/>
                <a:gd name="connsiteY2173" fmla="*/ 1065509 h 5296383"/>
                <a:gd name="connsiteX2174" fmla="*/ 1032640 w 9310410"/>
                <a:gd name="connsiteY2174" fmla="*/ 1054123 h 5296383"/>
                <a:gd name="connsiteX2175" fmla="*/ 1039232 w 9310410"/>
                <a:gd name="connsiteY2175" fmla="*/ 1037343 h 5296383"/>
                <a:gd name="connsiteX2176" fmla="*/ 1049420 w 9310410"/>
                <a:gd name="connsiteY2176" fmla="*/ 1033148 h 5296383"/>
                <a:gd name="connsiteX2177" fmla="*/ 1053615 w 9310410"/>
                <a:gd name="connsiteY2177" fmla="*/ 1042137 h 5296383"/>
                <a:gd name="connsiteX2178" fmla="*/ 1066199 w 9310410"/>
                <a:gd name="connsiteY2178" fmla="*/ 1052325 h 5296383"/>
                <a:gd name="connsiteX2179" fmla="*/ 1082979 w 9310410"/>
                <a:gd name="connsiteY2179" fmla="*/ 1050527 h 5296383"/>
                <a:gd name="connsiteX2180" fmla="*/ 1101557 w 9310410"/>
                <a:gd name="connsiteY2180" fmla="*/ 1040340 h 5296383"/>
                <a:gd name="connsiteX2181" fmla="*/ 1128524 w 9310410"/>
                <a:gd name="connsiteY2181" fmla="*/ 1023560 h 5296383"/>
                <a:gd name="connsiteX2182" fmla="*/ 1154293 w 9310410"/>
                <a:gd name="connsiteY2182" fmla="*/ 1009177 h 5296383"/>
                <a:gd name="connsiteX2183" fmla="*/ 1164480 w 9310410"/>
                <a:gd name="connsiteY2183" fmla="*/ 1007979 h 5296383"/>
                <a:gd name="connsiteX2184" fmla="*/ 1165080 w 9310410"/>
                <a:gd name="connsiteY2184" fmla="*/ 1008578 h 5296383"/>
                <a:gd name="connsiteX2185" fmla="*/ 1186054 w 9310410"/>
                <a:gd name="connsiteY2185" fmla="*/ 1000188 h 5296383"/>
                <a:gd name="connsiteX2186" fmla="*/ 1186654 w 9310410"/>
                <a:gd name="connsiteY2186" fmla="*/ 1000188 h 5296383"/>
                <a:gd name="connsiteX2187" fmla="*/ 1206430 w 9310410"/>
                <a:gd name="connsiteY2187" fmla="*/ 1001387 h 5296383"/>
                <a:gd name="connsiteX2188" fmla="*/ 1205830 w 9310410"/>
                <a:gd name="connsiteY2188" fmla="*/ 997192 h 5296383"/>
                <a:gd name="connsiteX2189" fmla="*/ 1199838 w 9310410"/>
                <a:gd name="connsiteY2189" fmla="*/ 992398 h 5296383"/>
                <a:gd name="connsiteX2190" fmla="*/ 1214819 w 9310410"/>
                <a:gd name="connsiteY2190" fmla="*/ 994795 h 5296383"/>
                <a:gd name="connsiteX2191" fmla="*/ 1214220 w 9310410"/>
                <a:gd name="connsiteY2191" fmla="*/ 988802 h 5296383"/>
                <a:gd name="connsiteX2192" fmla="*/ 1221411 w 9310410"/>
                <a:gd name="connsiteY2192" fmla="*/ 987603 h 5296383"/>
                <a:gd name="connsiteX2193" fmla="*/ 1225606 w 9310410"/>
                <a:gd name="connsiteY2193" fmla="*/ 984607 h 5296383"/>
                <a:gd name="connsiteX2194" fmla="*/ 1228003 w 9310410"/>
                <a:gd name="connsiteY2194" fmla="*/ 976217 h 5296383"/>
                <a:gd name="connsiteX2195" fmla="*/ 1242386 w 9310410"/>
                <a:gd name="connsiteY2195" fmla="*/ 968427 h 5296383"/>
                <a:gd name="connsiteX2196" fmla="*/ 1256169 w 9310410"/>
                <a:gd name="connsiteY2196" fmla="*/ 955842 h 5296383"/>
                <a:gd name="connsiteX2197" fmla="*/ 1266357 w 9310410"/>
                <a:gd name="connsiteY2197" fmla="*/ 947452 h 5296383"/>
                <a:gd name="connsiteX2198" fmla="*/ 1270552 w 9310410"/>
                <a:gd name="connsiteY2198" fmla="*/ 954044 h 5296383"/>
                <a:gd name="connsiteX2199" fmla="*/ 1265758 w 9310410"/>
                <a:gd name="connsiteY2199" fmla="*/ 962434 h 5296383"/>
                <a:gd name="connsiteX2200" fmla="*/ 1263361 w 9310410"/>
                <a:gd name="connsiteY2200" fmla="*/ 970824 h 5296383"/>
                <a:gd name="connsiteX2201" fmla="*/ 1271750 w 9310410"/>
                <a:gd name="connsiteY2201" fmla="*/ 973221 h 5296383"/>
                <a:gd name="connsiteX2202" fmla="*/ 1278942 w 9310410"/>
                <a:gd name="connsiteY2202" fmla="*/ 970824 h 5296383"/>
                <a:gd name="connsiteX2203" fmla="*/ 1279541 w 9310410"/>
                <a:gd name="connsiteY2203" fmla="*/ 965430 h 5296383"/>
                <a:gd name="connsiteX2204" fmla="*/ 1278942 w 9310410"/>
                <a:gd name="connsiteY2204" fmla="*/ 955243 h 5296383"/>
                <a:gd name="connsiteX2205" fmla="*/ 1287332 w 9310410"/>
                <a:gd name="connsiteY2205" fmla="*/ 940860 h 5296383"/>
                <a:gd name="connsiteX2206" fmla="*/ 1301115 w 9310410"/>
                <a:gd name="connsiteY2206" fmla="*/ 932470 h 5296383"/>
                <a:gd name="connsiteX2207" fmla="*/ 1316097 w 9310410"/>
                <a:gd name="connsiteY2207" fmla="*/ 934268 h 5296383"/>
                <a:gd name="connsiteX2208" fmla="*/ 1322689 w 9310410"/>
                <a:gd name="connsiteY2208" fmla="*/ 941459 h 5296383"/>
                <a:gd name="connsiteX2209" fmla="*/ 1324487 w 9310410"/>
                <a:gd name="connsiteY2209" fmla="*/ 945654 h 5296383"/>
                <a:gd name="connsiteX2210" fmla="*/ 1327483 w 9310410"/>
                <a:gd name="connsiteY2210" fmla="*/ 940261 h 5296383"/>
                <a:gd name="connsiteX2211" fmla="*/ 1337671 w 9310410"/>
                <a:gd name="connsiteY2211" fmla="*/ 933070 h 5296383"/>
                <a:gd name="connsiteX2212" fmla="*/ 1347259 w 9310410"/>
                <a:gd name="connsiteY2212" fmla="*/ 937864 h 5296383"/>
                <a:gd name="connsiteX2213" fmla="*/ 1344263 w 9310410"/>
                <a:gd name="connsiteY2213" fmla="*/ 945055 h 5296383"/>
                <a:gd name="connsiteX2214" fmla="*/ 1348458 w 9310410"/>
                <a:gd name="connsiteY2214" fmla="*/ 944456 h 5296383"/>
                <a:gd name="connsiteX2215" fmla="*/ 1352652 w 9310410"/>
                <a:gd name="connsiteY2215" fmla="*/ 940860 h 5296383"/>
                <a:gd name="connsiteX2216" fmla="*/ 1356847 w 9310410"/>
                <a:gd name="connsiteY2216" fmla="*/ 939662 h 5296383"/>
                <a:gd name="connsiteX2217" fmla="*/ 1365836 w 9310410"/>
                <a:gd name="connsiteY2217" fmla="*/ 934268 h 5296383"/>
                <a:gd name="connsiteX2218" fmla="*/ 1371829 w 9310410"/>
                <a:gd name="connsiteY2218" fmla="*/ 931272 h 5296383"/>
                <a:gd name="connsiteX2219" fmla="*/ 1376024 w 9310410"/>
                <a:gd name="connsiteY2219" fmla="*/ 927077 h 5296383"/>
                <a:gd name="connsiteX2220" fmla="*/ 1378421 w 9310410"/>
                <a:gd name="connsiteY2220" fmla="*/ 924680 h 5296383"/>
                <a:gd name="connsiteX2221" fmla="*/ 1380818 w 9310410"/>
                <a:gd name="connsiteY2221" fmla="*/ 917488 h 5296383"/>
                <a:gd name="connsiteX2222" fmla="*/ 1380219 w 9310410"/>
                <a:gd name="connsiteY2222" fmla="*/ 913294 h 5296383"/>
                <a:gd name="connsiteX2223" fmla="*/ 1382017 w 9310410"/>
                <a:gd name="connsiteY2223" fmla="*/ 909698 h 5296383"/>
                <a:gd name="connsiteX2224" fmla="*/ 1382017 w 9310410"/>
                <a:gd name="connsiteY2224" fmla="*/ 909698 h 5296383"/>
                <a:gd name="connsiteX2225" fmla="*/ 1382017 w 9310410"/>
                <a:gd name="connsiteY2225" fmla="*/ 907900 h 5296383"/>
                <a:gd name="connsiteX2226" fmla="*/ 1382017 w 9310410"/>
                <a:gd name="connsiteY2226" fmla="*/ 906102 h 5296383"/>
                <a:gd name="connsiteX2227" fmla="*/ 1382017 w 9310410"/>
                <a:gd name="connsiteY2227" fmla="*/ 906102 h 5296383"/>
                <a:gd name="connsiteX2228" fmla="*/ 1382017 w 9310410"/>
                <a:gd name="connsiteY2228" fmla="*/ 906102 h 5296383"/>
                <a:gd name="connsiteX2229" fmla="*/ 1382017 w 9310410"/>
                <a:gd name="connsiteY2229" fmla="*/ 906702 h 5296383"/>
                <a:gd name="connsiteX2230" fmla="*/ 1382017 w 9310410"/>
                <a:gd name="connsiteY2230" fmla="*/ 907900 h 5296383"/>
                <a:gd name="connsiteX2231" fmla="*/ 1382017 w 9310410"/>
                <a:gd name="connsiteY2231" fmla="*/ 909099 h 5296383"/>
                <a:gd name="connsiteX2232" fmla="*/ 1382017 w 9310410"/>
                <a:gd name="connsiteY2232" fmla="*/ 909698 h 5296383"/>
                <a:gd name="connsiteX2233" fmla="*/ 1387410 w 9310410"/>
                <a:gd name="connsiteY2233" fmla="*/ 904304 h 5296383"/>
                <a:gd name="connsiteX2234" fmla="*/ 1394602 w 9310410"/>
                <a:gd name="connsiteY2234" fmla="*/ 894117 h 5296383"/>
                <a:gd name="connsiteX2235" fmla="*/ 1404789 w 9310410"/>
                <a:gd name="connsiteY2235" fmla="*/ 880333 h 5296383"/>
                <a:gd name="connsiteX2236" fmla="*/ 1404190 w 9310410"/>
                <a:gd name="connsiteY2236" fmla="*/ 873741 h 5296383"/>
                <a:gd name="connsiteX2237" fmla="*/ 1399995 w 9310410"/>
                <a:gd name="connsiteY2237" fmla="*/ 874341 h 5296383"/>
                <a:gd name="connsiteX2238" fmla="*/ 1408385 w 9310410"/>
                <a:gd name="connsiteY2238" fmla="*/ 862355 h 5296383"/>
                <a:gd name="connsiteX2239" fmla="*/ 1413179 w 9310410"/>
                <a:gd name="connsiteY2239" fmla="*/ 859958 h 5296383"/>
                <a:gd name="connsiteX2240" fmla="*/ 1416175 w 9310410"/>
                <a:gd name="connsiteY2240" fmla="*/ 863554 h 5296383"/>
                <a:gd name="connsiteX2241" fmla="*/ 1416775 w 9310410"/>
                <a:gd name="connsiteY2241" fmla="*/ 855763 h 5296383"/>
                <a:gd name="connsiteX2242" fmla="*/ 1417374 w 9310410"/>
                <a:gd name="connsiteY2242" fmla="*/ 847973 h 5296383"/>
                <a:gd name="connsiteX2243" fmla="*/ 1424565 w 9310410"/>
                <a:gd name="connsiteY2243" fmla="*/ 843179 h 5296383"/>
                <a:gd name="connsiteX2244" fmla="*/ 1428760 w 9310410"/>
                <a:gd name="connsiteY2244" fmla="*/ 840781 h 5296383"/>
                <a:gd name="connsiteX2245" fmla="*/ 1429360 w 9310410"/>
                <a:gd name="connsiteY2245" fmla="*/ 835388 h 5296383"/>
                <a:gd name="connsiteX2246" fmla="*/ 1436551 w 9310410"/>
                <a:gd name="connsiteY2246" fmla="*/ 832392 h 5296383"/>
                <a:gd name="connsiteX2247" fmla="*/ 1438948 w 9310410"/>
                <a:gd name="connsiteY2247" fmla="*/ 829395 h 5296383"/>
                <a:gd name="connsiteX2248" fmla="*/ 1440146 w 9310410"/>
                <a:gd name="connsiteY2248" fmla="*/ 828197 h 5296383"/>
                <a:gd name="connsiteX2249" fmla="*/ 1443742 w 9310410"/>
                <a:gd name="connsiteY2249" fmla="*/ 825200 h 5296383"/>
                <a:gd name="connsiteX2250" fmla="*/ 1446139 w 9310410"/>
                <a:gd name="connsiteY2250" fmla="*/ 822803 h 5296383"/>
                <a:gd name="connsiteX2251" fmla="*/ 1452132 w 9310410"/>
                <a:gd name="connsiteY2251" fmla="*/ 821005 h 5296383"/>
                <a:gd name="connsiteX2252" fmla="*/ 1454529 w 9310410"/>
                <a:gd name="connsiteY2252" fmla="*/ 821005 h 5296383"/>
                <a:gd name="connsiteX2253" fmla="*/ 1459922 w 9310410"/>
                <a:gd name="connsiteY2253" fmla="*/ 821605 h 5296383"/>
                <a:gd name="connsiteX2254" fmla="*/ 1469511 w 9310410"/>
                <a:gd name="connsiteY2254" fmla="*/ 821005 h 5296383"/>
                <a:gd name="connsiteX2255" fmla="*/ 1473706 w 9310410"/>
                <a:gd name="connsiteY2255" fmla="*/ 819208 h 5296383"/>
                <a:gd name="connsiteX2256" fmla="*/ 1478500 w 9310410"/>
                <a:gd name="connsiteY2256" fmla="*/ 816810 h 5296383"/>
                <a:gd name="connsiteX2257" fmla="*/ 1482695 w 9310410"/>
                <a:gd name="connsiteY2257" fmla="*/ 815013 h 5296383"/>
                <a:gd name="connsiteX2258" fmla="*/ 1484493 w 9310410"/>
                <a:gd name="connsiteY2258" fmla="*/ 813814 h 5296383"/>
                <a:gd name="connsiteX2259" fmla="*/ 1485691 w 9310410"/>
                <a:gd name="connsiteY2259" fmla="*/ 813215 h 5296383"/>
                <a:gd name="connsiteX2260" fmla="*/ 1487489 w 9310410"/>
                <a:gd name="connsiteY2260" fmla="*/ 812616 h 5296383"/>
                <a:gd name="connsiteX2261" fmla="*/ 1489886 w 9310410"/>
                <a:gd name="connsiteY2261" fmla="*/ 812616 h 5296383"/>
                <a:gd name="connsiteX2262" fmla="*/ 1491085 w 9310410"/>
                <a:gd name="connsiteY2262" fmla="*/ 812616 h 5296383"/>
                <a:gd name="connsiteX2263" fmla="*/ 1498875 w 9310410"/>
                <a:gd name="connsiteY2263" fmla="*/ 813215 h 5296383"/>
                <a:gd name="connsiteX2264" fmla="*/ 1501272 w 9310410"/>
                <a:gd name="connsiteY2264" fmla="*/ 813215 h 5296383"/>
                <a:gd name="connsiteX2265" fmla="*/ 1504868 w 9310410"/>
                <a:gd name="connsiteY2265" fmla="*/ 813215 h 5296383"/>
                <a:gd name="connsiteX2266" fmla="*/ 1506067 w 9310410"/>
                <a:gd name="connsiteY2266" fmla="*/ 813814 h 5296383"/>
                <a:gd name="connsiteX2267" fmla="*/ 1501872 w 9310410"/>
                <a:gd name="connsiteY2267" fmla="*/ 816810 h 5296383"/>
                <a:gd name="connsiteX2268" fmla="*/ 1498875 w 9310410"/>
                <a:gd name="connsiteY2268" fmla="*/ 819208 h 5296383"/>
                <a:gd name="connsiteX2269" fmla="*/ 1496478 w 9310410"/>
                <a:gd name="connsiteY2269" fmla="*/ 821605 h 5296383"/>
                <a:gd name="connsiteX2270" fmla="*/ 1523446 w 9310410"/>
                <a:gd name="connsiteY2270" fmla="*/ 816810 h 5296383"/>
                <a:gd name="connsiteX2271" fmla="*/ 1526442 w 9310410"/>
                <a:gd name="connsiteY2271" fmla="*/ 810818 h 5296383"/>
                <a:gd name="connsiteX2272" fmla="*/ 1534832 w 9310410"/>
                <a:gd name="connsiteY2272" fmla="*/ 804226 h 5296383"/>
                <a:gd name="connsiteX2273" fmla="*/ 1537229 w 9310410"/>
                <a:gd name="connsiteY2273" fmla="*/ 803626 h 5296383"/>
                <a:gd name="connsiteX2274" fmla="*/ 1543821 w 9310410"/>
                <a:gd name="connsiteY2274" fmla="*/ 801229 h 5296383"/>
                <a:gd name="connsiteX2275" fmla="*/ 1545619 w 9310410"/>
                <a:gd name="connsiteY2275" fmla="*/ 798233 h 5296383"/>
                <a:gd name="connsiteX2276" fmla="*/ 1542622 w 9310410"/>
                <a:gd name="connsiteY2276" fmla="*/ 794637 h 5296383"/>
                <a:gd name="connsiteX2277" fmla="*/ 1542023 w 9310410"/>
                <a:gd name="connsiteY2277" fmla="*/ 794038 h 5296383"/>
                <a:gd name="connsiteX2278" fmla="*/ 1542023 w 9310410"/>
                <a:gd name="connsiteY2278" fmla="*/ 792240 h 5296383"/>
                <a:gd name="connsiteX2279" fmla="*/ 1542023 w 9310410"/>
                <a:gd name="connsiteY2279" fmla="*/ 790442 h 5296383"/>
                <a:gd name="connsiteX2280" fmla="*/ 1540225 w 9310410"/>
                <a:gd name="connsiteY2280" fmla="*/ 789244 h 5296383"/>
                <a:gd name="connsiteX2281" fmla="*/ 1539027 w 9310410"/>
                <a:gd name="connsiteY2281" fmla="*/ 789244 h 5296383"/>
                <a:gd name="connsiteX2282" fmla="*/ 1537229 w 9310410"/>
                <a:gd name="connsiteY2282" fmla="*/ 788645 h 5296383"/>
                <a:gd name="connsiteX2283" fmla="*/ 1538427 w 9310410"/>
                <a:gd name="connsiteY2283" fmla="*/ 785648 h 5296383"/>
                <a:gd name="connsiteX2284" fmla="*/ 1542622 w 9310410"/>
                <a:gd name="connsiteY2284" fmla="*/ 780255 h 5296383"/>
                <a:gd name="connsiteX2285" fmla="*/ 1543222 w 9310410"/>
                <a:gd name="connsiteY2285" fmla="*/ 777258 h 5296383"/>
                <a:gd name="connsiteX2286" fmla="*/ 1546218 w 9310410"/>
                <a:gd name="connsiteY2286" fmla="*/ 770067 h 5296383"/>
                <a:gd name="connsiteX2287" fmla="*/ 1547416 w 9310410"/>
                <a:gd name="connsiteY2287" fmla="*/ 768868 h 5296383"/>
                <a:gd name="connsiteX2288" fmla="*/ 1549214 w 9310410"/>
                <a:gd name="connsiteY2288" fmla="*/ 767670 h 5296383"/>
                <a:gd name="connsiteX2289" fmla="*/ 1552211 w 9310410"/>
                <a:gd name="connsiteY2289" fmla="*/ 764674 h 5296383"/>
                <a:gd name="connsiteX2290" fmla="*/ 1554008 w 9310410"/>
                <a:gd name="connsiteY2290" fmla="*/ 761677 h 5296383"/>
                <a:gd name="connsiteX2291" fmla="*/ 1557604 w 9310410"/>
                <a:gd name="connsiteY2291" fmla="*/ 754486 h 5296383"/>
                <a:gd name="connsiteX2292" fmla="*/ 1560001 w 9310410"/>
                <a:gd name="connsiteY2292" fmla="*/ 748493 h 5296383"/>
                <a:gd name="connsiteX2293" fmla="*/ 1558203 w 9310410"/>
                <a:gd name="connsiteY2293" fmla="*/ 749092 h 5296383"/>
                <a:gd name="connsiteX2294" fmla="*/ 1557005 w 9310410"/>
                <a:gd name="connsiteY2294" fmla="*/ 749692 h 5296383"/>
                <a:gd name="connsiteX2295" fmla="*/ 1554608 w 9310410"/>
                <a:gd name="connsiteY2295" fmla="*/ 750291 h 5296383"/>
                <a:gd name="connsiteX2296" fmla="*/ 1552810 w 9310410"/>
                <a:gd name="connsiteY2296" fmla="*/ 750291 h 5296383"/>
                <a:gd name="connsiteX2297" fmla="*/ 1551012 w 9310410"/>
                <a:gd name="connsiteY2297" fmla="*/ 750890 h 5296383"/>
                <a:gd name="connsiteX2298" fmla="*/ 1549814 w 9310410"/>
                <a:gd name="connsiteY2298" fmla="*/ 752089 h 5296383"/>
                <a:gd name="connsiteX2299" fmla="*/ 1548615 w 9310410"/>
                <a:gd name="connsiteY2299" fmla="*/ 753887 h 5296383"/>
                <a:gd name="connsiteX2300" fmla="*/ 1536030 w 9310410"/>
                <a:gd name="connsiteY2300" fmla="*/ 764674 h 5296383"/>
                <a:gd name="connsiteX2301" fmla="*/ 1528240 w 9310410"/>
                <a:gd name="connsiteY2301" fmla="*/ 767670 h 5296383"/>
                <a:gd name="connsiteX2302" fmla="*/ 1525843 w 9310410"/>
                <a:gd name="connsiteY2302" fmla="*/ 765273 h 5296383"/>
                <a:gd name="connsiteX2303" fmla="*/ 1525243 w 9310410"/>
                <a:gd name="connsiteY2303" fmla="*/ 761677 h 5296383"/>
                <a:gd name="connsiteX2304" fmla="*/ 1524045 w 9310410"/>
                <a:gd name="connsiteY2304" fmla="*/ 761677 h 5296383"/>
                <a:gd name="connsiteX2305" fmla="*/ 1522247 w 9310410"/>
                <a:gd name="connsiteY2305" fmla="*/ 762876 h 5296383"/>
                <a:gd name="connsiteX2306" fmla="*/ 1519251 w 9310410"/>
                <a:gd name="connsiteY2306" fmla="*/ 765872 h 5296383"/>
                <a:gd name="connsiteX2307" fmla="*/ 1518651 w 9310410"/>
                <a:gd name="connsiteY2307" fmla="*/ 765872 h 5296383"/>
                <a:gd name="connsiteX2308" fmla="*/ 1517453 w 9310410"/>
                <a:gd name="connsiteY2308" fmla="*/ 765273 h 5296383"/>
                <a:gd name="connsiteX2309" fmla="*/ 1515056 w 9310410"/>
                <a:gd name="connsiteY2309" fmla="*/ 764674 h 5296383"/>
                <a:gd name="connsiteX2310" fmla="*/ 1512659 w 9310410"/>
                <a:gd name="connsiteY2310" fmla="*/ 765273 h 5296383"/>
                <a:gd name="connsiteX2311" fmla="*/ 1512659 w 9310410"/>
                <a:gd name="connsiteY2311" fmla="*/ 765872 h 5296383"/>
                <a:gd name="connsiteX2312" fmla="*/ 1512659 w 9310410"/>
                <a:gd name="connsiteY2312" fmla="*/ 768269 h 5296383"/>
                <a:gd name="connsiteX2313" fmla="*/ 1512659 w 9310410"/>
                <a:gd name="connsiteY2313" fmla="*/ 769468 h 5296383"/>
                <a:gd name="connsiteX2314" fmla="*/ 1504868 w 9310410"/>
                <a:gd name="connsiteY2314" fmla="*/ 772464 h 5296383"/>
                <a:gd name="connsiteX2315" fmla="*/ 1500074 w 9310410"/>
                <a:gd name="connsiteY2315" fmla="*/ 773063 h 5296383"/>
                <a:gd name="connsiteX2316" fmla="*/ 1493482 w 9310410"/>
                <a:gd name="connsiteY2316" fmla="*/ 774861 h 5296383"/>
                <a:gd name="connsiteX2317" fmla="*/ 1490485 w 9310410"/>
                <a:gd name="connsiteY2317" fmla="*/ 776060 h 5296383"/>
                <a:gd name="connsiteX2318" fmla="*/ 1475504 w 9310410"/>
                <a:gd name="connsiteY2318" fmla="*/ 782053 h 5296383"/>
                <a:gd name="connsiteX2319" fmla="*/ 1470709 w 9310410"/>
                <a:gd name="connsiteY2319" fmla="*/ 784450 h 5296383"/>
                <a:gd name="connsiteX2320" fmla="*/ 1450933 w 9310410"/>
                <a:gd name="connsiteY2320" fmla="*/ 788045 h 5296383"/>
                <a:gd name="connsiteX2321" fmla="*/ 1445540 w 9310410"/>
                <a:gd name="connsiteY2321" fmla="*/ 785049 h 5296383"/>
                <a:gd name="connsiteX2322" fmla="*/ 1443742 w 9310410"/>
                <a:gd name="connsiteY2322" fmla="*/ 782053 h 5296383"/>
                <a:gd name="connsiteX2323" fmla="*/ 1441944 w 9310410"/>
                <a:gd name="connsiteY2323" fmla="*/ 781453 h 5296383"/>
                <a:gd name="connsiteX2324" fmla="*/ 1440746 w 9310410"/>
                <a:gd name="connsiteY2324" fmla="*/ 782652 h 5296383"/>
                <a:gd name="connsiteX2325" fmla="*/ 1438349 w 9310410"/>
                <a:gd name="connsiteY2325" fmla="*/ 785648 h 5296383"/>
                <a:gd name="connsiteX2326" fmla="*/ 1437150 w 9310410"/>
                <a:gd name="connsiteY2326" fmla="*/ 785049 h 5296383"/>
                <a:gd name="connsiteX2327" fmla="*/ 1436551 w 9310410"/>
                <a:gd name="connsiteY2327" fmla="*/ 784450 h 5296383"/>
                <a:gd name="connsiteX2328" fmla="*/ 1437749 w 9310410"/>
                <a:gd name="connsiteY2328" fmla="*/ 778457 h 5296383"/>
                <a:gd name="connsiteX2329" fmla="*/ 1438948 w 9310410"/>
                <a:gd name="connsiteY2329" fmla="*/ 774861 h 5296383"/>
                <a:gd name="connsiteX2330" fmla="*/ 1438349 w 9310410"/>
                <a:gd name="connsiteY2330" fmla="*/ 771266 h 5296383"/>
                <a:gd name="connsiteX2331" fmla="*/ 1437150 w 9310410"/>
                <a:gd name="connsiteY2331" fmla="*/ 767670 h 5296383"/>
                <a:gd name="connsiteX2332" fmla="*/ 1436551 w 9310410"/>
                <a:gd name="connsiteY2332" fmla="*/ 765872 h 5296383"/>
                <a:gd name="connsiteX2333" fmla="*/ 1435951 w 9310410"/>
                <a:gd name="connsiteY2333" fmla="*/ 764074 h 5296383"/>
                <a:gd name="connsiteX2334" fmla="*/ 1435951 w 9310410"/>
                <a:gd name="connsiteY2334" fmla="*/ 760479 h 5296383"/>
                <a:gd name="connsiteX2335" fmla="*/ 1437749 w 9310410"/>
                <a:gd name="connsiteY2335" fmla="*/ 757482 h 5296383"/>
                <a:gd name="connsiteX2336" fmla="*/ 1444941 w 9310410"/>
                <a:gd name="connsiteY2336" fmla="*/ 752089 h 5296383"/>
                <a:gd name="connsiteX2337" fmla="*/ 1453330 w 9310410"/>
                <a:gd name="connsiteY2337" fmla="*/ 750291 h 5296383"/>
                <a:gd name="connsiteX2338" fmla="*/ 1454529 w 9310410"/>
                <a:gd name="connsiteY2338" fmla="*/ 750291 h 5296383"/>
                <a:gd name="connsiteX2339" fmla="*/ 1456327 w 9310410"/>
                <a:gd name="connsiteY2339" fmla="*/ 748493 h 5296383"/>
                <a:gd name="connsiteX2340" fmla="*/ 1458724 w 9310410"/>
                <a:gd name="connsiteY2340" fmla="*/ 744898 h 5296383"/>
                <a:gd name="connsiteX2341" fmla="*/ 1465915 w 9310410"/>
                <a:gd name="connsiteY2341" fmla="*/ 741901 h 5296383"/>
                <a:gd name="connsiteX2342" fmla="*/ 1474305 w 9310410"/>
                <a:gd name="connsiteY2342" fmla="*/ 738306 h 5296383"/>
                <a:gd name="connsiteX2343" fmla="*/ 1474305 w 9310410"/>
                <a:gd name="connsiteY2343" fmla="*/ 737107 h 5296383"/>
                <a:gd name="connsiteX2344" fmla="*/ 1463518 w 9310410"/>
                <a:gd name="connsiteY2344" fmla="*/ 737107 h 5296383"/>
                <a:gd name="connsiteX2345" fmla="*/ 1458724 w 9310410"/>
                <a:gd name="connsiteY2345" fmla="*/ 737706 h 5296383"/>
                <a:gd name="connsiteX2346" fmla="*/ 1454529 w 9310410"/>
                <a:gd name="connsiteY2346" fmla="*/ 735309 h 5296383"/>
                <a:gd name="connsiteX2347" fmla="*/ 1453930 w 9310410"/>
                <a:gd name="connsiteY2347" fmla="*/ 734111 h 5296383"/>
                <a:gd name="connsiteX2348" fmla="*/ 1453930 w 9310410"/>
                <a:gd name="connsiteY2348" fmla="*/ 732313 h 5296383"/>
                <a:gd name="connsiteX2349" fmla="*/ 1460522 w 9310410"/>
                <a:gd name="connsiteY2349" fmla="*/ 727519 h 5296383"/>
                <a:gd name="connsiteX2350" fmla="*/ 1465915 w 9310410"/>
                <a:gd name="connsiteY2350" fmla="*/ 727519 h 5296383"/>
                <a:gd name="connsiteX2351" fmla="*/ 1468912 w 9310410"/>
                <a:gd name="connsiteY2351" fmla="*/ 727519 h 5296383"/>
                <a:gd name="connsiteX2352" fmla="*/ 1471309 w 9310410"/>
                <a:gd name="connsiteY2352" fmla="*/ 727519 h 5296383"/>
                <a:gd name="connsiteX2353" fmla="*/ 1474305 w 9310410"/>
                <a:gd name="connsiteY2353" fmla="*/ 724522 h 5296383"/>
                <a:gd name="connsiteX2354" fmla="*/ 1472507 w 9310410"/>
                <a:gd name="connsiteY2354" fmla="*/ 722724 h 5296383"/>
                <a:gd name="connsiteX2355" fmla="*/ 1473106 w 9310410"/>
                <a:gd name="connsiteY2355" fmla="*/ 721526 h 5296383"/>
                <a:gd name="connsiteX2356" fmla="*/ 1474904 w 9310410"/>
                <a:gd name="connsiteY2356" fmla="*/ 719728 h 5296383"/>
                <a:gd name="connsiteX2357" fmla="*/ 1476103 w 9310410"/>
                <a:gd name="connsiteY2357" fmla="*/ 718530 h 5296383"/>
                <a:gd name="connsiteX2358" fmla="*/ 1479099 w 9310410"/>
                <a:gd name="connsiteY2358" fmla="*/ 717331 h 5296383"/>
                <a:gd name="connsiteX2359" fmla="*/ 1483294 w 9310410"/>
                <a:gd name="connsiteY2359" fmla="*/ 716732 h 5296383"/>
                <a:gd name="connsiteX2360" fmla="*/ 1486890 w 9310410"/>
                <a:gd name="connsiteY2360" fmla="*/ 715533 h 5296383"/>
                <a:gd name="connsiteX2361" fmla="*/ 1499475 w 9310410"/>
                <a:gd name="connsiteY2361" fmla="*/ 709540 h 5296383"/>
                <a:gd name="connsiteX2362" fmla="*/ 1501272 w 9310410"/>
                <a:gd name="connsiteY2362" fmla="*/ 709540 h 5296383"/>
                <a:gd name="connsiteX2363" fmla="*/ 1504868 w 9310410"/>
                <a:gd name="connsiteY2363" fmla="*/ 711338 h 5296383"/>
                <a:gd name="connsiteX2364" fmla="*/ 1506067 w 9310410"/>
                <a:gd name="connsiteY2364" fmla="*/ 710739 h 5296383"/>
                <a:gd name="connsiteX2365" fmla="*/ 1509662 w 9310410"/>
                <a:gd name="connsiteY2365" fmla="*/ 708342 h 5296383"/>
                <a:gd name="connsiteX2366" fmla="*/ 1512059 w 9310410"/>
                <a:gd name="connsiteY2366" fmla="*/ 707743 h 5296383"/>
                <a:gd name="connsiteX2367" fmla="*/ 1515056 w 9310410"/>
                <a:gd name="connsiteY2367" fmla="*/ 706544 h 5296383"/>
                <a:gd name="connsiteX2368" fmla="*/ 1517453 w 9310410"/>
                <a:gd name="connsiteY2368" fmla="*/ 702948 h 5296383"/>
                <a:gd name="connsiteX2369" fmla="*/ 1511460 w 9310410"/>
                <a:gd name="connsiteY2369" fmla="*/ 703548 h 5296383"/>
                <a:gd name="connsiteX2370" fmla="*/ 1504868 w 9310410"/>
                <a:gd name="connsiteY2370" fmla="*/ 704746 h 5296383"/>
                <a:gd name="connsiteX2371" fmla="*/ 1490485 w 9310410"/>
                <a:gd name="connsiteY2371" fmla="*/ 708941 h 5296383"/>
                <a:gd name="connsiteX2372" fmla="*/ 1488088 w 9310410"/>
                <a:gd name="connsiteY2372" fmla="*/ 710140 h 5296383"/>
                <a:gd name="connsiteX2373" fmla="*/ 1482096 w 9310410"/>
                <a:gd name="connsiteY2373" fmla="*/ 713735 h 5296383"/>
                <a:gd name="connsiteX2374" fmla="*/ 1480298 w 9310410"/>
                <a:gd name="connsiteY2374" fmla="*/ 714335 h 5296383"/>
                <a:gd name="connsiteX2375" fmla="*/ 1479099 w 9310410"/>
                <a:gd name="connsiteY2375" fmla="*/ 701750 h 5296383"/>
                <a:gd name="connsiteX2376" fmla="*/ 1484493 w 9310410"/>
                <a:gd name="connsiteY2376" fmla="*/ 690963 h 5296383"/>
                <a:gd name="connsiteX2377" fmla="*/ 1485092 w 9310410"/>
                <a:gd name="connsiteY2377" fmla="*/ 689764 h 5296383"/>
                <a:gd name="connsiteX2378" fmla="*/ 1485691 w 9310410"/>
                <a:gd name="connsiteY2378" fmla="*/ 688566 h 5296383"/>
                <a:gd name="connsiteX2379" fmla="*/ 1487489 w 9310410"/>
                <a:gd name="connsiteY2379" fmla="*/ 686169 h 5296383"/>
                <a:gd name="connsiteX2380" fmla="*/ 1488688 w 9310410"/>
                <a:gd name="connsiteY2380" fmla="*/ 685569 h 5296383"/>
                <a:gd name="connsiteX2381" fmla="*/ 1490485 w 9310410"/>
                <a:gd name="connsiteY2381" fmla="*/ 686169 h 5296383"/>
                <a:gd name="connsiteX2382" fmla="*/ 1491684 w 9310410"/>
                <a:gd name="connsiteY2382" fmla="*/ 687367 h 5296383"/>
                <a:gd name="connsiteX2383" fmla="*/ 1492883 w 9310410"/>
                <a:gd name="connsiteY2383" fmla="*/ 687967 h 5296383"/>
                <a:gd name="connsiteX2384" fmla="*/ 1493482 w 9310410"/>
                <a:gd name="connsiteY2384" fmla="*/ 687967 h 5296383"/>
                <a:gd name="connsiteX2385" fmla="*/ 1497077 w 9310410"/>
                <a:gd name="connsiteY2385" fmla="*/ 688566 h 5296383"/>
                <a:gd name="connsiteX2386" fmla="*/ 1499475 w 9310410"/>
                <a:gd name="connsiteY2386" fmla="*/ 686169 h 5296383"/>
                <a:gd name="connsiteX2387" fmla="*/ 1497677 w 9310410"/>
                <a:gd name="connsiteY2387" fmla="*/ 684970 h 5296383"/>
                <a:gd name="connsiteX2388" fmla="*/ 1496478 w 9310410"/>
                <a:gd name="connsiteY2388" fmla="*/ 684970 h 5296383"/>
                <a:gd name="connsiteX2389" fmla="*/ 1495280 w 9310410"/>
                <a:gd name="connsiteY2389" fmla="*/ 684371 h 5296383"/>
                <a:gd name="connsiteX2390" fmla="*/ 1494680 w 9310410"/>
                <a:gd name="connsiteY2390" fmla="*/ 683172 h 5296383"/>
                <a:gd name="connsiteX2391" fmla="*/ 1494680 w 9310410"/>
                <a:gd name="connsiteY2391" fmla="*/ 681375 h 5296383"/>
                <a:gd name="connsiteX2392" fmla="*/ 1494680 w 9310410"/>
                <a:gd name="connsiteY2392" fmla="*/ 680176 h 5296383"/>
                <a:gd name="connsiteX2393" fmla="*/ 1495280 w 9310410"/>
                <a:gd name="connsiteY2393" fmla="*/ 679577 h 5296383"/>
                <a:gd name="connsiteX2394" fmla="*/ 1500673 w 9310410"/>
                <a:gd name="connsiteY2394" fmla="*/ 680176 h 5296383"/>
                <a:gd name="connsiteX2395" fmla="*/ 1512059 w 9310410"/>
                <a:gd name="connsiteY2395" fmla="*/ 682573 h 5296383"/>
                <a:gd name="connsiteX2396" fmla="*/ 1515056 w 9310410"/>
                <a:gd name="connsiteY2396" fmla="*/ 682573 h 5296383"/>
                <a:gd name="connsiteX2397" fmla="*/ 1518052 w 9310410"/>
                <a:gd name="connsiteY2397" fmla="*/ 682573 h 5296383"/>
                <a:gd name="connsiteX2398" fmla="*/ 1522846 w 9310410"/>
                <a:gd name="connsiteY2398" fmla="*/ 684371 h 5296383"/>
                <a:gd name="connsiteX2399" fmla="*/ 1524045 w 9310410"/>
                <a:gd name="connsiteY2399" fmla="*/ 684371 h 5296383"/>
                <a:gd name="connsiteX2400" fmla="*/ 1528240 w 9310410"/>
                <a:gd name="connsiteY2400" fmla="*/ 683772 h 5296383"/>
                <a:gd name="connsiteX2401" fmla="*/ 1529438 w 9310410"/>
                <a:gd name="connsiteY2401" fmla="*/ 689165 h 5296383"/>
                <a:gd name="connsiteX2402" fmla="*/ 1530037 w 9310410"/>
                <a:gd name="connsiteY2402" fmla="*/ 693959 h 5296383"/>
                <a:gd name="connsiteX2403" fmla="*/ 1530037 w 9310410"/>
                <a:gd name="connsiteY2403" fmla="*/ 694559 h 5296383"/>
                <a:gd name="connsiteX2404" fmla="*/ 1530037 w 9310410"/>
                <a:gd name="connsiteY2404" fmla="*/ 694559 h 5296383"/>
                <a:gd name="connsiteX2405" fmla="*/ 1530637 w 9310410"/>
                <a:gd name="connsiteY2405" fmla="*/ 693959 h 5296383"/>
                <a:gd name="connsiteX2406" fmla="*/ 1531835 w 9310410"/>
                <a:gd name="connsiteY2406" fmla="*/ 692161 h 5296383"/>
                <a:gd name="connsiteX2407" fmla="*/ 1532435 w 9310410"/>
                <a:gd name="connsiteY2407" fmla="*/ 690963 h 5296383"/>
                <a:gd name="connsiteX2408" fmla="*/ 1536030 w 9310410"/>
                <a:gd name="connsiteY2408" fmla="*/ 688566 h 5296383"/>
                <a:gd name="connsiteX2409" fmla="*/ 1540825 w 9310410"/>
                <a:gd name="connsiteY2409" fmla="*/ 687967 h 5296383"/>
                <a:gd name="connsiteX2410" fmla="*/ 1545619 w 9310410"/>
                <a:gd name="connsiteY2410" fmla="*/ 687367 h 5296383"/>
                <a:gd name="connsiteX2411" fmla="*/ 1547416 w 9310410"/>
                <a:gd name="connsiteY2411" fmla="*/ 686768 h 5296383"/>
                <a:gd name="connsiteX2412" fmla="*/ 1548016 w 9310410"/>
                <a:gd name="connsiteY2412" fmla="*/ 684371 h 5296383"/>
                <a:gd name="connsiteX2413" fmla="*/ 1548615 w 9310410"/>
                <a:gd name="connsiteY2413" fmla="*/ 682573 h 5296383"/>
                <a:gd name="connsiteX2414" fmla="*/ 1550413 w 9310410"/>
                <a:gd name="connsiteY2414" fmla="*/ 680176 h 5296383"/>
                <a:gd name="connsiteX2415" fmla="*/ 1552211 w 9310410"/>
                <a:gd name="connsiteY2415" fmla="*/ 678977 h 5296383"/>
                <a:gd name="connsiteX2416" fmla="*/ 1554008 w 9310410"/>
                <a:gd name="connsiteY2416" fmla="*/ 677779 h 5296383"/>
                <a:gd name="connsiteX2417" fmla="*/ 1554608 w 9310410"/>
                <a:gd name="connsiteY2417" fmla="*/ 677180 h 5296383"/>
                <a:gd name="connsiteX2418" fmla="*/ 1553409 w 9310410"/>
                <a:gd name="connsiteY2418" fmla="*/ 676580 h 5296383"/>
                <a:gd name="connsiteX2419" fmla="*/ 1551611 w 9310410"/>
                <a:gd name="connsiteY2419" fmla="*/ 676580 h 5296383"/>
                <a:gd name="connsiteX2420" fmla="*/ 1551012 w 9310410"/>
                <a:gd name="connsiteY2420" fmla="*/ 676580 h 5296383"/>
                <a:gd name="connsiteX2421" fmla="*/ 1547416 w 9310410"/>
                <a:gd name="connsiteY2421" fmla="*/ 678977 h 5296383"/>
                <a:gd name="connsiteX2422" fmla="*/ 1545619 w 9310410"/>
                <a:gd name="connsiteY2422" fmla="*/ 680775 h 5296383"/>
                <a:gd name="connsiteX2423" fmla="*/ 1543821 w 9310410"/>
                <a:gd name="connsiteY2423" fmla="*/ 682573 h 5296383"/>
                <a:gd name="connsiteX2424" fmla="*/ 1533633 w 9310410"/>
                <a:gd name="connsiteY2424" fmla="*/ 683772 h 5296383"/>
                <a:gd name="connsiteX2425" fmla="*/ 1529438 w 9310410"/>
                <a:gd name="connsiteY2425" fmla="*/ 682573 h 5296383"/>
                <a:gd name="connsiteX2426" fmla="*/ 1521648 w 9310410"/>
                <a:gd name="connsiteY2426" fmla="*/ 678977 h 5296383"/>
                <a:gd name="connsiteX2427" fmla="*/ 1519850 w 9310410"/>
                <a:gd name="connsiteY2427" fmla="*/ 678378 h 5296383"/>
                <a:gd name="connsiteX2428" fmla="*/ 1517453 w 9310410"/>
                <a:gd name="connsiteY2428" fmla="*/ 678378 h 5296383"/>
                <a:gd name="connsiteX2429" fmla="*/ 1514456 w 9310410"/>
                <a:gd name="connsiteY2429" fmla="*/ 678378 h 5296383"/>
                <a:gd name="connsiteX2430" fmla="*/ 1506067 w 9310410"/>
                <a:gd name="connsiteY2430" fmla="*/ 676580 h 5296383"/>
                <a:gd name="connsiteX2431" fmla="*/ 1506067 w 9310410"/>
                <a:gd name="connsiteY2431" fmla="*/ 671786 h 5296383"/>
                <a:gd name="connsiteX2432" fmla="*/ 1506666 w 9310410"/>
                <a:gd name="connsiteY2432" fmla="*/ 667591 h 5296383"/>
                <a:gd name="connsiteX2433" fmla="*/ 1507864 w 9310410"/>
                <a:gd name="connsiteY2433" fmla="*/ 666992 h 5296383"/>
                <a:gd name="connsiteX2434" fmla="*/ 1512059 w 9310410"/>
                <a:gd name="connsiteY2434" fmla="*/ 668190 h 5296383"/>
                <a:gd name="connsiteX2435" fmla="*/ 1513857 w 9310410"/>
                <a:gd name="connsiteY2435" fmla="*/ 668790 h 5296383"/>
                <a:gd name="connsiteX2436" fmla="*/ 1515056 w 9310410"/>
                <a:gd name="connsiteY2436" fmla="*/ 667591 h 5296383"/>
                <a:gd name="connsiteX2437" fmla="*/ 1515056 w 9310410"/>
                <a:gd name="connsiteY2437" fmla="*/ 666393 h 5296383"/>
                <a:gd name="connsiteX2438" fmla="*/ 1514456 w 9310410"/>
                <a:gd name="connsiteY2438" fmla="*/ 659801 h 5296383"/>
                <a:gd name="connsiteX2439" fmla="*/ 1524045 w 9310410"/>
                <a:gd name="connsiteY2439" fmla="*/ 655606 h 5296383"/>
                <a:gd name="connsiteX2440" fmla="*/ 1525843 w 9310410"/>
                <a:gd name="connsiteY2440" fmla="*/ 655006 h 5296383"/>
                <a:gd name="connsiteX2441" fmla="*/ 1528240 w 9310410"/>
                <a:gd name="connsiteY2441" fmla="*/ 654407 h 5296383"/>
                <a:gd name="connsiteX2442" fmla="*/ 1532435 w 9310410"/>
                <a:gd name="connsiteY2442" fmla="*/ 655606 h 5296383"/>
                <a:gd name="connsiteX2443" fmla="*/ 1535431 w 9310410"/>
                <a:gd name="connsiteY2443" fmla="*/ 657404 h 5296383"/>
                <a:gd name="connsiteX2444" fmla="*/ 1544420 w 9310410"/>
                <a:gd name="connsiteY2444" fmla="*/ 663996 h 5296383"/>
                <a:gd name="connsiteX2445" fmla="*/ 1545619 w 9310410"/>
                <a:gd name="connsiteY2445" fmla="*/ 661598 h 5296383"/>
                <a:gd name="connsiteX2446" fmla="*/ 1544420 w 9310410"/>
                <a:gd name="connsiteY2446" fmla="*/ 660999 h 5296383"/>
                <a:gd name="connsiteX2447" fmla="*/ 1540225 w 9310410"/>
                <a:gd name="connsiteY2447" fmla="*/ 656804 h 5296383"/>
                <a:gd name="connsiteX2448" fmla="*/ 1532435 w 9310410"/>
                <a:gd name="connsiteY2448" fmla="*/ 652609 h 5296383"/>
                <a:gd name="connsiteX2449" fmla="*/ 1530637 w 9310410"/>
                <a:gd name="connsiteY2449" fmla="*/ 652609 h 5296383"/>
                <a:gd name="connsiteX2450" fmla="*/ 1528839 w 9310410"/>
                <a:gd name="connsiteY2450" fmla="*/ 652609 h 5296383"/>
                <a:gd name="connsiteX2451" fmla="*/ 1528839 w 9310410"/>
                <a:gd name="connsiteY2451" fmla="*/ 649014 h 5296383"/>
                <a:gd name="connsiteX2452" fmla="*/ 1530637 w 9310410"/>
                <a:gd name="connsiteY2452" fmla="*/ 648414 h 5296383"/>
                <a:gd name="connsiteX2453" fmla="*/ 1531835 w 9310410"/>
                <a:gd name="connsiteY2453" fmla="*/ 646017 h 5296383"/>
                <a:gd name="connsiteX2454" fmla="*/ 1531835 w 9310410"/>
                <a:gd name="connsiteY2454" fmla="*/ 644819 h 5296383"/>
                <a:gd name="connsiteX2455" fmla="*/ 1535431 w 9310410"/>
                <a:gd name="connsiteY2455" fmla="*/ 641223 h 5296383"/>
                <a:gd name="connsiteX2456" fmla="*/ 1536630 w 9310410"/>
                <a:gd name="connsiteY2456" fmla="*/ 641223 h 5296383"/>
                <a:gd name="connsiteX2457" fmla="*/ 1540225 w 9310410"/>
                <a:gd name="connsiteY2457" fmla="*/ 643021 h 5296383"/>
                <a:gd name="connsiteX2458" fmla="*/ 1543222 w 9310410"/>
                <a:gd name="connsiteY2458" fmla="*/ 645418 h 5296383"/>
                <a:gd name="connsiteX2459" fmla="*/ 1548016 w 9310410"/>
                <a:gd name="connsiteY2459" fmla="*/ 648414 h 5296383"/>
                <a:gd name="connsiteX2460" fmla="*/ 1550413 w 9310410"/>
                <a:gd name="connsiteY2460" fmla="*/ 649613 h 5296383"/>
                <a:gd name="connsiteX2461" fmla="*/ 1551012 w 9310410"/>
                <a:gd name="connsiteY2461" fmla="*/ 649613 h 5296383"/>
                <a:gd name="connsiteX2462" fmla="*/ 1552211 w 9310410"/>
                <a:gd name="connsiteY2462" fmla="*/ 650212 h 5296383"/>
                <a:gd name="connsiteX2463" fmla="*/ 1552810 w 9310410"/>
                <a:gd name="connsiteY2463" fmla="*/ 650812 h 5296383"/>
                <a:gd name="connsiteX2464" fmla="*/ 1553409 w 9310410"/>
                <a:gd name="connsiteY2464" fmla="*/ 650812 h 5296383"/>
                <a:gd name="connsiteX2465" fmla="*/ 1554008 w 9310410"/>
                <a:gd name="connsiteY2465" fmla="*/ 651411 h 5296383"/>
                <a:gd name="connsiteX2466" fmla="*/ 1554008 w 9310410"/>
                <a:gd name="connsiteY2466" fmla="*/ 651411 h 5296383"/>
                <a:gd name="connsiteX2467" fmla="*/ 1554008 w 9310410"/>
                <a:gd name="connsiteY2467" fmla="*/ 650212 h 5296383"/>
                <a:gd name="connsiteX2468" fmla="*/ 1557604 w 9310410"/>
                <a:gd name="connsiteY2468" fmla="*/ 646017 h 5296383"/>
                <a:gd name="connsiteX2469" fmla="*/ 1558203 w 9310410"/>
                <a:gd name="connsiteY2469" fmla="*/ 646017 h 5296383"/>
                <a:gd name="connsiteX2470" fmla="*/ 1560600 w 9310410"/>
                <a:gd name="connsiteY2470" fmla="*/ 645418 h 5296383"/>
                <a:gd name="connsiteX2471" fmla="*/ 1565395 w 9310410"/>
                <a:gd name="connsiteY2471" fmla="*/ 641822 h 5296383"/>
                <a:gd name="connsiteX2472" fmla="*/ 1566593 w 9310410"/>
                <a:gd name="connsiteY2472" fmla="*/ 640624 h 5296383"/>
                <a:gd name="connsiteX2473" fmla="*/ 1568391 w 9310410"/>
                <a:gd name="connsiteY2473" fmla="*/ 640025 h 5296383"/>
                <a:gd name="connsiteX2474" fmla="*/ 1571987 w 9310410"/>
                <a:gd name="connsiteY2474" fmla="*/ 641822 h 5296383"/>
                <a:gd name="connsiteX2475" fmla="*/ 1573185 w 9310410"/>
                <a:gd name="connsiteY2475" fmla="*/ 642422 h 5296383"/>
                <a:gd name="connsiteX2476" fmla="*/ 1574384 w 9310410"/>
                <a:gd name="connsiteY2476" fmla="*/ 643021 h 5296383"/>
                <a:gd name="connsiteX2477" fmla="*/ 1574983 w 9310410"/>
                <a:gd name="connsiteY2477" fmla="*/ 643620 h 5296383"/>
                <a:gd name="connsiteX2478" fmla="*/ 1574983 w 9310410"/>
                <a:gd name="connsiteY2478" fmla="*/ 645418 h 5296383"/>
                <a:gd name="connsiteX2479" fmla="*/ 1570788 w 9310410"/>
                <a:gd name="connsiteY2479" fmla="*/ 650812 h 5296383"/>
                <a:gd name="connsiteX2480" fmla="*/ 1566593 w 9310410"/>
                <a:gd name="connsiteY2480" fmla="*/ 655006 h 5296383"/>
                <a:gd name="connsiteX2481" fmla="*/ 1565994 w 9310410"/>
                <a:gd name="connsiteY2481" fmla="*/ 656804 h 5296383"/>
                <a:gd name="connsiteX2482" fmla="*/ 1568990 w 9310410"/>
                <a:gd name="connsiteY2482" fmla="*/ 656804 h 5296383"/>
                <a:gd name="connsiteX2483" fmla="*/ 1571387 w 9310410"/>
                <a:gd name="connsiteY2483" fmla="*/ 655606 h 5296383"/>
                <a:gd name="connsiteX2484" fmla="*/ 1571987 w 9310410"/>
                <a:gd name="connsiteY2484" fmla="*/ 655006 h 5296383"/>
                <a:gd name="connsiteX2485" fmla="*/ 1573185 w 9310410"/>
                <a:gd name="connsiteY2485" fmla="*/ 653209 h 5296383"/>
                <a:gd name="connsiteX2486" fmla="*/ 1576182 w 9310410"/>
                <a:gd name="connsiteY2486" fmla="*/ 651411 h 5296383"/>
                <a:gd name="connsiteX2487" fmla="*/ 1577979 w 9310410"/>
                <a:gd name="connsiteY2487" fmla="*/ 651411 h 5296383"/>
                <a:gd name="connsiteX2488" fmla="*/ 1579178 w 9310410"/>
                <a:gd name="connsiteY2488" fmla="*/ 651411 h 5296383"/>
                <a:gd name="connsiteX2489" fmla="*/ 1579777 w 9310410"/>
                <a:gd name="connsiteY2489" fmla="*/ 651411 h 5296383"/>
                <a:gd name="connsiteX2490" fmla="*/ 1580976 w 9310410"/>
                <a:gd name="connsiteY2490" fmla="*/ 650812 h 5296383"/>
                <a:gd name="connsiteX2491" fmla="*/ 1579178 w 9310410"/>
                <a:gd name="connsiteY2491" fmla="*/ 648414 h 5296383"/>
                <a:gd name="connsiteX2492" fmla="*/ 1577979 w 9310410"/>
                <a:gd name="connsiteY2492" fmla="*/ 647815 h 5296383"/>
                <a:gd name="connsiteX2493" fmla="*/ 1577380 w 9310410"/>
                <a:gd name="connsiteY2493" fmla="*/ 646617 h 5296383"/>
                <a:gd name="connsiteX2494" fmla="*/ 1576781 w 9310410"/>
                <a:gd name="connsiteY2494" fmla="*/ 642422 h 5296383"/>
                <a:gd name="connsiteX2495" fmla="*/ 1576182 w 9310410"/>
                <a:gd name="connsiteY2495" fmla="*/ 641223 h 5296383"/>
                <a:gd name="connsiteX2496" fmla="*/ 1575582 w 9310410"/>
                <a:gd name="connsiteY2496" fmla="*/ 640025 h 5296383"/>
                <a:gd name="connsiteX2497" fmla="*/ 1574983 w 9310410"/>
                <a:gd name="connsiteY2497" fmla="*/ 638826 h 5296383"/>
                <a:gd name="connsiteX2498" fmla="*/ 1575582 w 9310410"/>
                <a:gd name="connsiteY2498" fmla="*/ 634631 h 5296383"/>
                <a:gd name="connsiteX2499" fmla="*/ 1575582 w 9310410"/>
                <a:gd name="connsiteY2499" fmla="*/ 634631 h 5296383"/>
                <a:gd name="connsiteX2500" fmla="*/ 1583972 w 9310410"/>
                <a:gd name="connsiteY2500" fmla="*/ 640624 h 5296383"/>
                <a:gd name="connsiteX2501" fmla="*/ 1583972 w 9310410"/>
                <a:gd name="connsiteY2501" fmla="*/ 640624 h 5296383"/>
                <a:gd name="connsiteX2502" fmla="*/ 1589366 w 9310410"/>
                <a:gd name="connsiteY2502" fmla="*/ 644220 h 5296383"/>
                <a:gd name="connsiteX2503" fmla="*/ 1588766 w 9310410"/>
                <a:gd name="connsiteY2503" fmla="*/ 643021 h 5296383"/>
                <a:gd name="connsiteX2504" fmla="*/ 1593561 w 9310410"/>
                <a:gd name="connsiteY2504" fmla="*/ 643620 h 5296383"/>
                <a:gd name="connsiteX2505" fmla="*/ 1598355 w 9310410"/>
                <a:gd name="connsiteY2505" fmla="*/ 646617 h 5296383"/>
                <a:gd name="connsiteX2506" fmla="*/ 1598954 w 9310410"/>
                <a:gd name="connsiteY2506" fmla="*/ 645418 h 5296383"/>
                <a:gd name="connsiteX2507" fmla="*/ 1595358 w 9310410"/>
                <a:gd name="connsiteY2507" fmla="*/ 640025 h 5296383"/>
                <a:gd name="connsiteX2508" fmla="*/ 1594160 w 9310410"/>
                <a:gd name="connsiteY2508" fmla="*/ 638826 h 5296383"/>
                <a:gd name="connsiteX2509" fmla="*/ 1591763 w 9310410"/>
                <a:gd name="connsiteY2509" fmla="*/ 636429 h 5296383"/>
                <a:gd name="connsiteX2510" fmla="*/ 1589366 w 9310410"/>
                <a:gd name="connsiteY2510" fmla="*/ 632234 h 5296383"/>
                <a:gd name="connsiteX2511" fmla="*/ 1589366 w 9310410"/>
                <a:gd name="connsiteY2511" fmla="*/ 629837 h 5296383"/>
                <a:gd name="connsiteX2512" fmla="*/ 1589366 w 9310410"/>
                <a:gd name="connsiteY2512" fmla="*/ 628638 h 5296383"/>
                <a:gd name="connsiteX2513" fmla="*/ 1589965 w 9310410"/>
                <a:gd name="connsiteY2513" fmla="*/ 628039 h 5296383"/>
                <a:gd name="connsiteX2514" fmla="*/ 1591163 w 9310410"/>
                <a:gd name="connsiteY2514" fmla="*/ 627440 h 5296383"/>
                <a:gd name="connsiteX2515" fmla="*/ 1597756 w 9310410"/>
                <a:gd name="connsiteY2515" fmla="*/ 628638 h 5296383"/>
                <a:gd name="connsiteX2516" fmla="*/ 1601351 w 9310410"/>
                <a:gd name="connsiteY2516" fmla="*/ 629837 h 5296383"/>
                <a:gd name="connsiteX2517" fmla="*/ 1602550 w 9310410"/>
                <a:gd name="connsiteY2517" fmla="*/ 640025 h 5296383"/>
                <a:gd name="connsiteX2518" fmla="*/ 1603748 w 9310410"/>
                <a:gd name="connsiteY2518" fmla="*/ 647216 h 5296383"/>
                <a:gd name="connsiteX2519" fmla="*/ 1605546 w 9310410"/>
                <a:gd name="connsiteY2519" fmla="*/ 643620 h 5296383"/>
                <a:gd name="connsiteX2520" fmla="*/ 1606745 w 9310410"/>
                <a:gd name="connsiteY2520" fmla="*/ 640025 h 5296383"/>
                <a:gd name="connsiteX2521" fmla="*/ 1608542 w 9310410"/>
                <a:gd name="connsiteY2521" fmla="*/ 635230 h 5296383"/>
                <a:gd name="connsiteX2522" fmla="*/ 1610340 w 9310410"/>
                <a:gd name="connsiteY2522" fmla="*/ 632833 h 5296383"/>
                <a:gd name="connsiteX2523" fmla="*/ 1610939 w 9310410"/>
                <a:gd name="connsiteY2523" fmla="*/ 637028 h 5296383"/>
                <a:gd name="connsiteX2524" fmla="*/ 1610340 w 9310410"/>
                <a:gd name="connsiteY2524" fmla="*/ 640025 h 5296383"/>
                <a:gd name="connsiteX2525" fmla="*/ 1609741 w 9310410"/>
                <a:gd name="connsiteY2525" fmla="*/ 642422 h 5296383"/>
                <a:gd name="connsiteX2526" fmla="*/ 1610340 w 9310410"/>
                <a:gd name="connsiteY2526" fmla="*/ 646617 h 5296383"/>
                <a:gd name="connsiteX2527" fmla="*/ 1610939 w 9310410"/>
                <a:gd name="connsiteY2527" fmla="*/ 645418 h 5296383"/>
                <a:gd name="connsiteX2528" fmla="*/ 1612737 w 9310410"/>
                <a:gd name="connsiteY2528" fmla="*/ 640025 h 5296383"/>
                <a:gd name="connsiteX2529" fmla="*/ 1615734 w 9310410"/>
                <a:gd name="connsiteY2529" fmla="*/ 634631 h 5296383"/>
                <a:gd name="connsiteX2530" fmla="*/ 1617532 w 9310410"/>
                <a:gd name="connsiteY2530" fmla="*/ 632833 h 5296383"/>
                <a:gd name="connsiteX2531" fmla="*/ 1619329 w 9310410"/>
                <a:gd name="connsiteY2531" fmla="*/ 631635 h 5296383"/>
                <a:gd name="connsiteX2532" fmla="*/ 1623524 w 9310410"/>
                <a:gd name="connsiteY2532" fmla="*/ 630436 h 5296383"/>
                <a:gd name="connsiteX2533" fmla="*/ 1624723 w 9310410"/>
                <a:gd name="connsiteY2533" fmla="*/ 630436 h 5296383"/>
                <a:gd name="connsiteX2534" fmla="*/ 1628318 w 9310410"/>
                <a:gd name="connsiteY2534" fmla="*/ 630436 h 5296383"/>
                <a:gd name="connsiteX2535" fmla="*/ 1628318 w 9310410"/>
                <a:gd name="connsiteY2535" fmla="*/ 628638 h 5296383"/>
                <a:gd name="connsiteX2536" fmla="*/ 1627719 w 9310410"/>
                <a:gd name="connsiteY2536" fmla="*/ 627440 h 5296383"/>
                <a:gd name="connsiteX2537" fmla="*/ 1629517 w 9310410"/>
                <a:gd name="connsiteY2537" fmla="*/ 625642 h 5296383"/>
                <a:gd name="connsiteX2538" fmla="*/ 1630716 w 9310410"/>
                <a:gd name="connsiteY2538" fmla="*/ 625642 h 5296383"/>
                <a:gd name="connsiteX2539" fmla="*/ 1633113 w 9310410"/>
                <a:gd name="connsiteY2539" fmla="*/ 625642 h 5296383"/>
                <a:gd name="connsiteX2540" fmla="*/ 1633712 w 9310410"/>
                <a:gd name="connsiteY2540" fmla="*/ 625642 h 5296383"/>
                <a:gd name="connsiteX2541" fmla="*/ 1634910 w 9310410"/>
                <a:gd name="connsiteY2541" fmla="*/ 624443 h 5296383"/>
                <a:gd name="connsiteX2542" fmla="*/ 1636109 w 9310410"/>
                <a:gd name="connsiteY2542" fmla="*/ 623245 h 5296383"/>
                <a:gd name="connsiteX2543" fmla="*/ 1636708 w 9310410"/>
                <a:gd name="connsiteY2543" fmla="*/ 622646 h 5296383"/>
                <a:gd name="connsiteX2544" fmla="*/ 1637307 w 9310410"/>
                <a:gd name="connsiteY2544" fmla="*/ 622646 h 5296383"/>
                <a:gd name="connsiteX2545" fmla="*/ 1640903 w 9310410"/>
                <a:gd name="connsiteY2545" fmla="*/ 623844 h 5296383"/>
                <a:gd name="connsiteX2546" fmla="*/ 1647495 w 9310410"/>
                <a:gd name="connsiteY2546" fmla="*/ 626841 h 5296383"/>
                <a:gd name="connsiteX2547" fmla="*/ 1648694 w 9310410"/>
                <a:gd name="connsiteY2547" fmla="*/ 626841 h 5296383"/>
                <a:gd name="connsiteX2548" fmla="*/ 1652889 w 9310410"/>
                <a:gd name="connsiteY2548" fmla="*/ 625642 h 5296383"/>
                <a:gd name="connsiteX2549" fmla="*/ 1657084 w 9310410"/>
                <a:gd name="connsiteY2549" fmla="*/ 626841 h 5296383"/>
                <a:gd name="connsiteX2550" fmla="*/ 1661278 w 9310410"/>
                <a:gd name="connsiteY2550" fmla="*/ 630436 h 5296383"/>
                <a:gd name="connsiteX2551" fmla="*/ 1662477 w 9310410"/>
                <a:gd name="connsiteY2551" fmla="*/ 632234 h 5296383"/>
                <a:gd name="connsiteX2552" fmla="*/ 1663676 w 9310410"/>
                <a:gd name="connsiteY2552" fmla="*/ 632833 h 5296383"/>
                <a:gd name="connsiteX2553" fmla="*/ 1670268 w 9310410"/>
                <a:gd name="connsiteY2553" fmla="*/ 634032 h 5296383"/>
                <a:gd name="connsiteX2554" fmla="*/ 1671466 w 9310410"/>
                <a:gd name="connsiteY2554" fmla="*/ 632833 h 5296383"/>
                <a:gd name="connsiteX2555" fmla="*/ 1682852 w 9310410"/>
                <a:gd name="connsiteY2555" fmla="*/ 626241 h 5296383"/>
                <a:gd name="connsiteX2556" fmla="*/ 1684650 w 9310410"/>
                <a:gd name="connsiteY2556" fmla="*/ 625642 h 5296383"/>
                <a:gd name="connsiteX2557" fmla="*/ 1686448 w 9310410"/>
                <a:gd name="connsiteY2557" fmla="*/ 625043 h 5296383"/>
                <a:gd name="connsiteX2558" fmla="*/ 1691242 w 9310410"/>
                <a:gd name="connsiteY2558" fmla="*/ 622646 h 5296383"/>
                <a:gd name="connsiteX2559" fmla="*/ 1692441 w 9310410"/>
                <a:gd name="connsiteY2559" fmla="*/ 620848 h 5296383"/>
                <a:gd name="connsiteX2560" fmla="*/ 1694838 w 9310410"/>
                <a:gd name="connsiteY2560" fmla="*/ 619649 h 5296383"/>
                <a:gd name="connsiteX2561" fmla="*/ 1700831 w 9310410"/>
                <a:gd name="connsiteY2561" fmla="*/ 616653 h 5296383"/>
                <a:gd name="connsiteX2562" fmla="*/ 1702628 w 9310410"/>
                <a:gd name="connsiteY2562" fmla="*/ 615454 h 5296383"/>
                <a:gd name="connsiteX2563" fmla="*/ 1702628 w 9310410"/>
                <a:gd name="connsiteY2563" fmla="*/ 613657 h 5296383"/>
                <a:gd name="connsiteX2564" fmla="*/ 1698433 w 9310410"/>
                <a:gd name="connsiteY2564" fmla="*/ 615454 h 5296383"/>
                <a:gd name="connsiteX2565" fmla="*/ 1689444 w 9310410"/>
                <a:gd name="connsiteY2565" fmla="*/ 619050 h 5296383"/>
                <a:gd name="connsiteX2566" fmla="*/ 1688246 w 9310410"/>
                <a:gd name="connsiteY2566" fmla="*/ 620249 h 5296383"/>
                <a:gd name="connsiteX2567" fmla="*/ 1681654 w 9310410"/>
                <a:gd name="connsiteY2567" fmla="*/ 624443 h 5296383"/>
                <a:gd name="connsiteX2568" fmla="*/ 1670268 w 9310410"/>
                <a:gd name="connsiteY2568" fmla="*/ 627440 h 5296383"/>
                <a:gd name="connsiteX2569" fmla="*/ 1665473 w 9310410"/>
                <a:gd name="connsiteY2569" fmla="*/ 628039 h 5296383"/>
                <a:gd name="connsiteX2570" fmla="*/ 1661278 w 9310410"/>
                <a:gd name="connsiteY2570" fmla="*/ 622046 h 5296383"/>
                <a:gd name="connsiteX2571" fmla="*/ 1670867 w 9310410"/>
                <a:gd name="connsiteY2571" fmla="*/ 616653 h 5296383"/>
                <a:gd name="connsiteX2572" fmla="*/ 1673264 w 9310410"/>
                <a:gd name="connsiteY2572" fmla="*/ 616653 h 5296383"/>
                <a:gd name="connsiteX2573" fmla="*/ 1679257 w 9310410"/>
                <a:gd name="connsiteY2573" fmla="*/ 614855 h 5296383"/>
                <a:gd name="connsiteX2574" fmla="*/ 1674463 w 9310410"/>
                <a:gd name="connsiteY2574" fmla="*/ 612458 h 5296383"/>
                <a:gd name="connsiteX2575" fmla="*/ 1673863 w 9310410"/>
                <a:gd name="connsiteY2575" fmla="*/ 611859 h 5296383"/>
                <a:gd name="connsiteX2576" fmla="*/ 1673863 w 9310410"/>
                <a:gd name="connsiteY2576" fmla="*/ 611259 h 5296383"/>
                <a:gd name="connsiteX2577" fmla="*/ 1675062 w 9310410"/>
                <a:gd name="connsiteY2577" fmla="*/ 609462 h 5296383"/>
                <a:gd name="connsiteX2578" fmla="*/ 1678658 w 9310410"/>
                <a:gd name="connsiteY2578" fmla="*/ 608263 h 5296383"/>
                <a:gd name="connsiteX2579" fmla="*/ 1681654 w 9310410"/>
                <a:gd name="connsiteY2579" fmla="*/ 607664 h 5296383"/>
                <a:gd name="connsiteX2580" fmla="*/ 1684650 w 9310410"/>
                <a:gd name="connsiteY2580" fmla="*/ 607065 h 5296383"/>
                <a:gd name="connsiteX2581" fmla="*/ 1690044 w 9310410"/>
                <a:gd name="connsiteY2581" fmla="*/ 605866 h 5296383"/>
                <a:gd name="connsiteX2582" fmla="*/ 1692441 w 9310410"/>
                <a:gd name="connsiteY2582" fmla="*/ 605267 h 5296383"/>
                <a:gd name="connsiteX2583" fmla="*/ 1697235 w 9310410"/>
                <a:gd name="connsiteY2583" fmla="*/ 603469 h 5296383"/>
                <a:gd name="connsiteX2584" fmla="*/ 1703228 w 9310410"/>
                <a:gd name="connsiteY2584" fmla="*/ 601072 h 5296383"/>
                <a:gd name="connsiteX2585" fmla="*/ 1714614 w 9310410"/>
                <a:gd name="connsiteY2585" fmla="*/ 601671 h 5296383"/>
                <a:gd name="connsiteX2586" fmla="*/ 1716412 w 9310410"/>
                <a:gd name="connsiteY2586" fmla="*/ 602870 h 5296383"/>
                <a:gd name="connsiteX2587" fmla="*/ 1718209 w 9310410"/>
                <a:gd name="connsiteY2587" fmla="*/ 600473 h 5296383"/>
                <a:gd name="connsiteX2588" fmla="*/ 1718809 w 9310410"/>
                <a:gd name="connsiteY2588" fmla="*/ 598075 h 5296383"/>
                <a:gd name="connsiteX2589" fmla="*/ 1719408 w 9310410"/>
                <a:gd name="connsiteY2589" fmla="*/ 594480 h 5296383"/>
                <a:gd name="connsiteX2590" fmla="*/ 1721805 w 9310410"/>
                <a:gd name="connsiteY2590" fmla="*/ 595678 h 5296383"/>
                <a:gd name="connsiteX2591" fmla="*/ 1723603 w 9310410"/>
                <a:gd name="connsiteY2591" fmla="*/ 596877 h 5296383"/>
                <a:gd name="connsiteX2592" fmla="*/ 1725401 w 9310410"/>
                <a:gd name="connsiteY2592" fmla="*/ 595678 h 5296383"/>
                <a:gd name="connsiteX2593" fmla="*/ 1730794 w 9310410"/>
                <a:gd name="connsiteY2593" fmla="*/ 590285 h 5296383"/>
                <a:gd name="connsiteX2594" fmla="*/ 1733791 w 9310410"/>
                <a:gd name="connsiteY2594" fmla="*/ 589686 h 5296383"/>
                <a:gd name="connsiteX2595" fmla="*/ 1735589 w 9310410"/>
                <a:gd name="connsiteY2595" fmla="*/ 589686 h 5296383"/>
                <a:gd name="connsiteX2596" fmla="*/ 1739783 w 9310410"/>
                <a:gd name="connsiteY2596" fmla="*/ 590884 h 5296383"/>
                <a:gd name="connsiteX2597" fmla="*/ 1743978 w 9310410"/>
                <a:gd name="connsiteY2597" fmla="*/ 591483 h 5296383"/>
                <a:gd name="connsiteX2598" fmla="*/ 1745776 w 9310410"/>
                <a:gd name="connsiteY2598" fmla="*/ 591483 h 5296383"/>
                <a:gd name="connsiteX2599" fmla="*/ 1745177 w 9310410"/>
                <a:gd name="connsiteY2599" fmla="*/ 589086 h 5296383"/>
                <a:gd name="connsiteX2600" fmla="*/ 1741581 w 9310410"/>
                <a:gd name="connsiteY2600" fmla="*/ 587888 h 5296383"/>
                <a:gd name="connsiteX2601" fmla="*/ 1737986 w 9310410"/>
                <a:gd name="connsiteY2601" fmla="*/ 587289 h 5296383"/>
                <a:gd name="connsiteX2602" fmla="*/ 1734989 w 9310410"/>
                <a:gd name="connsiteY2602" fmla="*/ 586689 h 5296383"/>
                <a:gd name="connsiteX2603" fmla="*/ 1733791 w 9310410"/>
                <a:gd name="connsiteY2603" fmla="*/ 584891 h 5296383"/>
                <a:gd name="connsiteX2604" fmla="*/ 1734390 w 9310410"/>
                <a:gd name="connsiteY2604" fmla="*/ 584292 h 5296383"/>
                <a:gd name="connsiteX2605" fmla="*/ 1734989 w 9310410"/>
                <a:gd name="connsiteY2605" fmla="*/ 584292 h 5296383"/>
                <a:gd name="connsiteX2606" fmla="*/ 1746375 w 9310410"/>
                <a:gd name="connsiteY2606" fmla="*/ 581895 h 5296383"/>
                <a:gd name="connsiteX2607" fmla="*/ 1749971 w 9310410"/>
                <a:gd name="connsiteY2607" fmla="*/ 581296 h 5296383"/>
                <a:gd name="connsiteX2608" fmla="*/ 1750570 w 9310410"/>
                <a:gd name="connsiteY2608" fmla="*/ 584292 h 5296383"/>
                <a:gd name="connsiteX2609" fmla="*/ 1752967 w 9310410"/>
                <a:gd name="connsiteY2609" fmla="*/ 586090 h 5296383"/>
                <a:gd name="connsiteX2610" fmla="*/ 1754765 w 9310410"/>
                <a:gd name="connsiteY2610" fmla="*/ 586090 h 5296383"/>
                <a:gd name="connsiteX2611" fmla="*/ 1759559 w 9310410"/>
                <a:gd name="connsiteY2611" fmla="*/ 585491 h 5296383"/>
                <a:gd name="connsiteX2612" fmla="*/ 1763754 w 9310410"/>
                <a:gd name="connsiteY2612" fmla="*/ 584891 h 5296383"/>
                <a:gd name="connsiteX2613" fmla="*/ 1758960 w 9310410"/>
                <a:gd name="connsiteY2613" fmla="*/ 582494 h 5296383"/>
                <a:gd name="connsiteX2614" fmla="*/ 1756563 w 9310410"/>
                <a:gd name="connsiteY2614" fmla="*/ 583094 h 5296383"/>
                <a:gd name="connsiteX2615" fmla="*/ 1754765 w 9310410"/>
                <a:gd name="connsiteY2615" fmla="*/ 582494 h 5296383"/>
                <a:gd name="connsiteX2616" fmla="*/ 1752368 w 9310410"/>
                <a:gd name="connsiteY2616" fmla="*/ 578899 h 5296383"/>
                <a:gd name="connsiteX2617" fmla="*/ 1751769 w 9310410"/>
                <a:gd name="connsiteY2617" fmla="*/ 577700 h 5296383"/>
                <a:gd name="connsiteX2618" fmla="*/ 1751769 w 9310410"/>
                <a:gd name="connsiteY2618" fmla="*/ 575303 h 5296383"/>
                <a:gd name="connsiteX2619" fmla="*/ 1754166 w 9310410"/>
                <a:gd name="connsiteY2619" fmla="*/ 574104 h 5296383"/>
                <a:gd name="connsiteX2620" fmla="*/ 1755964 w 9310410"/>
                <a:gd name="connsiteY2620" fmla="*/ 574104 h 5296383"/>
                <a:gd name="connsiteX2621" fmla="*/ 1758960 w 9310410"/>
                <a:gd name="connsiteY2621" fmla="*/ 574104 h 5296383"/>
                <a:gd name="connsiteX2622" fmla="*/ 1763155 w 9310410"/>
                <a:gd name="connsiteY2622" fmla="*/ 571707 h 5296383"/>
                <a:gd name="connsiteX2623" fmla="*/ 1765552 w 9310410"/>
                <a:gd name="connsiteY2623" fmla="*/ 569910 h 5296383"/>
                <a:gd name="connsiteX2624" fmla="*/ 1771545 w 9310410"/>
                <a:gd name="connsiteY2624" fmla="*/ 566913 h 5296383"/>
                <a:gd name="connsiteX2625" fmla="*/ 1773343 w 9310410"/>
                <a:gd name="connsiteY2625" fmla="*/ 566913 h 5296383"/>
                <a:gd name="connsiteX2626" fmla="*/ 1775140 w 9310410"/>
                <a:gd name="connsiteY2626" fmla="*/ 567512 h 5296383"/>
                <a:gd name="connsiteX2627" fmla="*/ 1776938 w 9310410"/>
                <a:gd name="connsiteY2627" fmla="*/ 567512 h 5296383"/>
                <a:gd name="connsiteX2628" fmla="*/ 1779935 w 9310410"/>
                <a:gd name="connsiteY2628" fmla="*/ 566314 h 5296383"/>
                <a:gd name="connsiteX2629" fmla="*/ 1784130 w 9310410"/>
                <a:gd name="connsiteY2629" fmla="*/ 562119 h 5296383"/>
                <a:gd name="connsiteX2630" fmla="*/ 1786527 w 9310410"/>
                <a:gd name="connsiteY2630" fmla="*/ 562119 h 5296383"/>
                <a:gd name="connsiteX2631" fmla="*/ 1790722 w 9310410"/>
                <a:gd name="connsiteY2631" fmla="*/ 561520 h 5296383"/>
                <a:gd name="connsiteX2632" fmla="*/ 1793119 w 9310410"/>
                <a:gd name="connsiteY2632" fmla="*/ 560321 h 5296383"/>
                <a:gd name="connsiteX2633" fmla="*/ 1794317 w 9310410"/>
                <a:gd name="connsiteY2633" fmla="*/ 556126 h 5296383"/>
                <a:gd name="connsiteX2634" fmla="*/ 1794317 w 9310410"/>
                <a:gd name="connsiteY2634" fmla="*/ 554928 h 5296383"/>
                <a:gd name="connsiteX2635" fmla="*/ 1794917 w 9310410"/>
                <a:gd name="connsiteY2635" fmla="*/ 553729 h 5296383"/>
                <a:gd name="connsiteX2636" fmla="*/ 1798512 w 9310410"/>
                <a:gd name="connsiteY2636" fmla="*/ 552531 h 5296383"/>
                <a:gd name="connsiteX2637" fmla="*/ 1799711 w 9310410"/>
                <a:gd name="connsiteY2637" fmla="*/ 552531 h 5296383"/>
                <a:gd name="connsiteX2638" fmla="*/ 1802108 w 9310410"/>
                <a:gd name="connsiteY2638" fmla="*/ 553729 h 5296383"/>
                <a:gd name="connsiteX2639" fmla="*/ 1804505 w 9310410"/>
                <a:gd name="connsiteY2639" fmla="*/ 555527 h 5296383"/>
                <a:gd name="connsiteX2640" fmla="*/ 1806303 w 9310410"/>
                <a:gd name="connsiteY2640" fmla="*/ 556126 h 5296383"/>
                <a:gd name="connsiteX2641" fmla="*/ 1807501 w 9310410"/>
                <a:gd name="connsiteY2641" fmla="*/ 556126 h 5296383"/>
                <a:gd name="connsiteX2642" fmla="*/ 1810498 w 9310410"/>
                <a:gd name="connsiteY2642" fmla="*/ 555527 h 5296383"/>
                <a:gd name="connsiteX2643" fmla="*/ 1812895 w 9310410"/>
                <a:gd name="connsiteY2643" fmla="*/ 554328 h 5296383"/>
                <a:gd name="connsiteX2644" fmla="*/ 1812895 w 9310410"/>
                <a:gd name="connsiteY2644" fmla="*/ 553729 h 5296383"/>
                <a:gd name="connsiteX2645" fmla="*/ 1811696 w 9310410"/>
                <a:gd name="connsiteY2645" fmla="*/ 553130 h 5296383"/>
                <a:gd name="connsiteX2646" fmla="*/ 1809299 w 9310410"/>
                <a:gd name="connsiteY2646" fmla="*/ 552531 h 5296383"/>
                <a:gd name="connsiteX2647" fmla="*/ 1806902 w 9310410"/>
                <a:gd name="connsiteY2647" fmla="*/ 551931 h 5296383"/>
                <a:gd name="connsiteX2648" fmla="*/ 1806303 w 9310410"/>
                <a:gd name="connsiteY2648" fmla="*/ 548935 h 5296383"/>
                <a:gd name="connsiteX2649" fmla="*/ 1807501 w 9310410"/>
                <a:gd name="connsiteY2649" fmla="*/ 547137 h 5296383"/>
                <a:gd name="connsiteX2650" fmla="*/ 1812895 w 9310410"/>
                <a:gd name="connsiteY2650" fmla="*/ 544740 h 5296383"/>
                <a:gd name="connsiteX2651" fmla="*/ 1815292 w 9310410"/>
                <a:gd name="connsiteY2651" fmla="*/ 545939 h 5296383"/>
                <a:gd name="connsiteX2652" fmla="*/ 1816491 w 9310410"/>
                <a:gd name="connsiteY2652" fmla="*/ 546538 h 5296383"/>
                <a:gd name="connsiteX2653" fmla="*/ 1817689 w 9310410"/>
                <a:gd name="connsiteY2653" fmla="*/ 547137 h 5296383"/>
                <a:gd name="connsiteX2654" fmla="*/ 1818288 w 9310410"/>
                <a:gd name="connsiteY2654" fmla="*/ 547137 h 5296383"/>
                <a:gd name="connsiteX2655" fmla="*/ 1820086 w 9310410"/>
                <a:gd name="connsiteY2655" fmla="*/ 543541 h 5296383"/>
                <a:gd name="connsiteX2656" fmla="*/ 1824281 w 9310410"/>
                <a:gd name="connsiteY2656" fmla="*/ 536949 h 5296383"/>
                <a:gd name="connsiteX2657" fmla="*/ 1827877 w 9310410"/>
                <a:gd name="connsiteY2657" fmla="*/ 535751 h 5296383"/>
                <a:gd name="connsiteX2658" fmla="*/ 1829674 w 9310410"/>
                <a:gd name="connsiteY2658" fmla="*/ 535751 h 5296383"/>
                <a:gd name="connsiteX2659" fmla="*/ 1830873 w 9310410"/>
                <a:gd name="connsiteY2659" fmla="*/ 535751 h 5296383"/>
                <a:gd name="connsiteX2660" fmla="*/ 1833270 w 9310410"/>
                <a:gd name="connsiteY2660" fmla="*/ 532755 h 5296383"/>
                <a:gd name="connsiteX2661" fmla="*/ 1836866 w 9310410"/>
                <a:gd name="connsiteY2661" fmla="*/ 530357 h 5296383"/>
                <a:gd name="connsiteX2662" fmla="*/ 1847053 w 9310410"/>
                <a:gd name="connsiteY2662" fmla="*/ 530357 h 5296383"/>
                <a:gd name="connsiteX2663" fmla="*/ 1853645 w 9310410"/>
                <a:gd name="connsiteY2663" fmla="*/ 532155 h 5296383"/>
                <a:gd name="connsiteX2664" fmla="*/ 1856042 w 9310410"/>
                <a:gd name="connsiteY2664" fmla="*/ 530957 h 5296383"/>
                <a:gd name="connsiteX2665" fmla="*/ 1858440 w 9310410"/>
                <a:gd name="connsiteY2665" fmla="*/ 529758 h 5296383"/>
                <a:gd name="connsiteX2666" fmla="*/ 1861436 w 9310410"/>
                <a:gd name="connsiteY2666" fmla="*/ 529159 h 5296383"/>
                <a:gd name="connsiteX2667" fmla="*/ 1866829 w 9310410"/>
                <a:gd name="connsiteY2667" fmla="*/ 529758 h 5296383"/>
                <a:gd name="connsiteX2668" fmla="*/ 1877017 w 9310410"/>
                <a:gd name="connsiteY2668" fmla="*/ 533953 h 5296383"/>
                <a:gd name="connsiteX2669" fmla="*/ 1878815 w 9310410"/>
                <a:gd name="connsiteY2669" fmla="*/ 533953 h 5296383"/>
                <a:gd name="connsiteX2670" fmla="*/ 1880013 w 9310410"/>
                <a:gd name="connsiteY2670" fmla="*/ 533953 h 5296383"/>
                <a:gd name="connsiteX2671" fmla="*/ 1878815 w 9310410"/>
                <a:gd name="connsiteY2671" fmla="*/ 529758 h 5296383"/>
                <a:gd name="connsiteX2672" fmla="*/ 1877017 w 9310410"/>
                <a:gd name="connsiteY2672" fmla="*/ 528560 h 5296383"/>
                <a:gd name="connsiteX2673" fmla="*/ 1872223 w 9310410"/>
                <a:gd name="connsiteY2673" fmla="*/ 526762 h 5296383"/>
                <a:gd name="connsiteX2674" fmla="*/ 1872822 w 9310410"/>
                <a:gd name="connsiteY2674" fmla="*/ 517173 h 5296383"/>
                <a:gd name="connsiteX2675" fmla="*/ 1877017 w 9310410"/>
                <a:gd name="connsiteY2675" fmla="*/ 516574 h 5296383"/>
                <a:gd name="connsiteX2676" fmla="*/ 1879414 w 9310410"/>
                <a:gd name="connsiteY2676" fmla="*/ 516574 h 5296383"/>
                <a:gd name="connsiteX2677" fmla="*/ 1881811 w 9310410"/>
                <a:gd name="connsiteY2677" fmla="*/ 518971 h 5296383"/>
                <a:gd name="connsiteX2678" fmla="*/ 1882411 w 9310410"/>
                <a:gd name="connsiteY2678" fmla="*/ 520170 h 5296383"/>
                <a:gd name="connsiteX2679" fmla="*/ 1883010 w 9310410"/>
                <a:gd name="connsiteY2679" fmla="*/ 521368 h 5296383"/>
                <a:gd name="connsiteX2680" fmla="*/ 1884808 w 9310410"/>
                <a:gd name="connsiteY2680" fmla="*/ 524365 h 5296383"/>
                <a:gd name="connsiteX2681" fmla="*/ 1886006 w 9310410"/>
                <a:gd name="connsiteY2681" fmla="*/ 524964 h 5296383"/>
                <a:gd name="connsiteX2682" fmla="*/ 1887205 w 9310410"/>
                <a:gd name="connsiteY2682" fmla="*/ 524964 h 5296383"/>
                <a:gd name="connsiteX2683" fmla="*/ 1887804 w 9310410"/>
                <a:gd name="connsiteY2683" fmla="*/ 524365 h 5296383"/>
                <a:gd name="connsiteX2684" fmla="*/ 1887804 w 9310410"/>
                <a:gd name="connsiteY2684" fmla="*/ 523765 h 5296383"/>
                <a:gd name="connsiteX2685" fmla="*/ 1886605 w 9310410"/>
                <a:gd name="connsiteY2685" fmla="*/ 517773 h 5296383"/>
                <a:gd name="connsiteX2686" fmla="*/ 1889003 w 9310410"/>
                <a:gd name="connsiteY2686" fmla="*/ 511181 h 5296383"/>
                <a:gd name="connsiteX2687" fmla="*/ 1892598 w 9310410"/>
                <a:gd name="connsiteY2687" fmla="*/ 508784 h 5296383"/>
                <a:gd name="connsiteX2688" fmla="*/ 1897392 w 9310410"/>
                <a:gd name="connsiteY2688" fmla="*/ 507585 h 5296383"/>
                <a:gd name="connsiteX2689" fmla="*/ 1901587 w 9310410"/>
                <a:gd name="connsiteY2689" fmla="*/ 507585 h 5296383"/>
                <a:gd name="connsiteX2690" fmla="*/ 1906981 w 9310410"/>
                <a:gd name="connsiteY2690" fmla="*/ 511181 h 5296383"/>
                <a:gd name="connsiteX2691" fmla="*/ 1910576 w 9310410"/>
                <a:gd name="connsiteY2691" fmla="*/ 507585 h 5296383"/>
                <a:gd name="connsiteX2692" fmla="*/ 1909977 w 9310410"/>
                <a:gd name="connsiteY2692" fmla="*/ 504589 h 5296383"/>
                <a:gd name="connsiteX2693" fmla="*/ 1909378 w 9310410"/>
                <a:gd name="connsiteY2693" fmla="*/ 503390 h 5296383"/>
                <a:gd name="connsiteX2694" fmla="*/ 1913573 w 9310410"/>
                <a:gd name="connsiteY2694" fmla="*/ 500394 h 5296383"/>
                <a:gd name="connsiteX2695" fmla="*/ 1920165 w 9310410"/>
                <a:gd name="connsiteY2695" fmla="*/ 497397 h 5296383"/>
                <a:gd name="connsiteX2696" fmla="*/ 1925558 w 9310410"/>
                <a:gd name="connsiteY2696" fmla="*/ 495600 h 5296383"/>
                <a:gd name="connsiteX2697" fmla="*/ 1926158 w 9310410"/>
                <a:gd name="connsiteY2697" fmla="*/ 496199 h 5296383"/>
                <a:gd name="connsiteX2698" fmla="*/ 1921363 w 9310410"/>
                <a:gd name="connsiteY2698" fmla="*/ 501592 h 5296383"/>
                <a:gd name="connsiteX2699" fmla="*/ 1917168 w 9310410"/>
                <a:gd name="connsiteY2699" fmla="*/ 506986 h 5296383"/>
                <a:gd name="connsiteX2700" fmla="*/ 1917168 w 9310410"/>
                <a:gd name="connsiteY2700" fmla="*/ 508184 h 5296383"/>
                <a:gd name="connsiteX2701" fmla="*/ 1917768 w 9310410"/>
                <a:gd name="connsiteY2701" fmla="*/ 509982 h 5296383"/>
                <a:gd name="connsiteX2702" fmla="*/ 1918367 w 9310410"/>
                <a:gd name="connsiteY2702" fmla="*/ 509982 h 5296383"/>
                <a:gd name="connsiteX2703" fmla="*/ 1920165 w 9310410"/>
                <a:gd name="connsiteY2703" fmla="*/ 508184 h 5296383"/>
                <a:gd name="connsiteX2704" fmla="*/ 1921963 w 9310410"/>
                <a:gd name="connsiteY2704" fmla="*/ 506387 h 5296383"/>
                <a:gd name="connsiteX2705" fmla="*/ 1923761 w 9310410"/>
                <a:gd name="connsiteY2705" fmla="*/ 504589 h 5296383"/>
                <a:gd name="connsiteX2706" fmla="*/ 1927356 w 9310410"/>
                <a:gd name="connsiteY2706" fmla="*/ 502791 h 5296383"/>
                <a:gd name="connsiteX2707" fmla="*/ 1929154 w 9310410"/>
                <a:gd name="connsiteY2707" fmla="*/ 502791 h 5296383"/>
                <a:gd name="connsiteX2708" fmla="*/ 1929753 w 9310410"/>
                <a:gd name="connsiteY2708" fmla="*/ 497997 h 5296383"/>
                <a:gd name="connsiteX2709" fmla="*/ 1929154 w 9310410"/>
                <a:gd name="connsiteY2709" fmla="*/ 496199 h 5296383"/>
                <a:gd name="connsiteX2710" fmla="*/ 1934547 w 9310410"/>
                <a:gd name="connsiteY2710" fmla="*/ 494401 h 5296383"/>
                <a:gd name="connsiteX2711" fmla="*/ 1939342 w 9310410"/>
                <a:gd name="connsiteY2711" fmla="*/ 499795 h 5296383"/>
                <a:gd name="connsiteX2712" fmla="*/ 1939342 w 9310410"/>
                <a:gd name="connsiteY2712" fmla="*/ 500993 h 5296383"/>
                <a:gd name="connsiteX2713" fmla="*/ 1940540 w 9310410"/>
                <a:gd name="connsiteY2713" fmla="*/ 502192 h 5296383"/>
                <a:gd name="connsiteX2714" fmla="*/ 1947731 w 9310410"/>
                <a:gd name="connsiteY2714" fmla="*/ 498596 h 5296383"/>
                <a:gd name="connsiteX2715" fmla="*/ 1949529 w 9310410"/>
                <a:gd name="connsiteY2715" fmla="*/ 497397 h 5296383"/>
                <a:gd name="connsiteX2716" fmla="*/ 1950129 w 9310410"/>
                <a:gd name="connsiteY2716" fmla="*/ 496798 h 5296383"/>
                <a:gd name="connsiteX2717" fmla="*/ 1947132 w 9310410"/>
                <a:gd name="connsiteY2717" fmla="*/ 495000 h 5296383"/>
                <a:gd name="connsiteX2718" fmla="*/ 1943536 w 9310410"/>
                <a:gd name="connsiteY2718" fmla="*/ 493802 h 5296383"/>
                <a:gd name="connsiteX2719" fmla="*/ 1943536 w 9310410"/>
                <a:gd name="connsiteY2719" fmla="*/ 493202 h 5296383"/>
                <a:gd name="connsiteX2720" fmla="*/ 1944136 w 9310410"/>
                <a:gd name="connsiteY2720" fmla="*/ 492004 h 5296383"/>
                <a:gd name="connsiteX2721" fmla="*/ 1951926 w 9310410"/>
                <a:gd name="connsiteY2721" fmla="*/ 489607 h 5296383"/>
                <a:gd name="connsiteX2722" fmla="*/ 1957919 w 9310410"/>
                <a:gd name="connsiteY2722" fmla="*/ 489607 h 5296383"/>
                <a:gd name="connsiteX2723" fmla="*/ 1959717 w 9310410"/>
                <a:gd name="connsiteY2723" fmla="*/ 489008 h 5296383"/>
                <a:gd name="connsiteX2724" fmla="*/ 1961515 w 9310410"/>
                <a:gd name="connsiteY2724" fmla="*/ 488408 h 5296383"/>
                <a:gd name="connsiteX2725" fmla="*/ 1964511 w 9310410"/>
                <a:gd name="connsiteY2725" fmla="*/ 489008 h 5296383"/>
                <a:gd name="connsiteX2726" fmla="*/ 1965710 w 9310410"/>
                <a:gd name="connsiteY2726" fmla="*/ 490805 h 5296383"/>
                <a:gd name="connsiteX2727" fmla="*/ 1966908 w 9310410"/>
                <a:gd name="connsiteY2727" fmla="*/ 492004 h 5296383"/>
                <a:gd name="connsiteX2728" fmla="*/ 1967507 w 9310410"/>
                <a:gd name="connsiteY2728" fmla="*/ 492004 h 5296383"/>
                <a:gd name="connsiteX2729" fmla="*/ 1967507 w 9310410"/>
                <a:gd name="connsiteY2729" fmla="*/ 486011 h 5296383"/>
                <a:gd name="connsiteX2730" fmla="*/ 1980692 w 9310410"/>
                <a:gd name="connsiteY2730" fmla="*/ 478221 h 5296383"/>
                <a:gd name="connsiteX2731" fmla="*/ 1982489 w 9310410"/>
                <a:gd name="connsiteY2731" fmla="*/ 478221 h 5296383"/>
                <a:gd name="connsiteX2732" fmla="*/ 1984287 w 9310410"/>
                <a:gd name="connsiteY2732" fmla="*/ 478221 h 5296383"/>
                <a:gd name="connsiteX2733" fmla="*/ 1995673 w 9310410"/>
                <a:gd name="connsiteY2733" fmla="*/ 473426 h 5296383"/>
                <a:gd name="connsiteX2734" fmla="*/ 1996872 w 9310410"/>
                <a:gd name="connsiteY2734" fmla="*/ 472827 h 5296383"/>
                <a:gd name="connsiteX2735" fmla="*/ 1998070 w 9310410"/>
                <a:gd name="connsiteY2735" fmla="*/ 472827 h 5296383"/>
                <a:gd name="connsiteX2736" fmla="*/ 1999868 w 9310410"/>
                <a:gd name="connsiteY2736" fmla="*/ 473426 h 5296383"/>
                <a:gd name="connsiteX2737" fmla="*/ 1999868 w 9310410"/>
                <a:gd name="connsiteY2737" fmla="*/ 474625 h 5296383"/>
                <a:gd name="connsiteX2738" fmla="*/ 1999269 w 9310410"/>
                <a:gd name="connsiteY2738" fmla="*/ 476423 h 5296383"/>
                <a:gd name="connsiteX2739" fmla="*/ 1998070 w 9310410"/>
                <a:gd name="connsiteY2739" fmla="*/ 478820 h 5296383"/>
                <a:gd name="connsiteX2740" fmla="*/ 2001666 w 9310410"/>
                <a:gd name="connsiteY2740" fmla="*/ 482416 h 5296383"/>
                <a:gd name="connsiteX2741" fmla="*/ 2004063 w 9310410"/>
                <a:gd name="connsiteY2741" fmla="*/ 483614 h 5296383"/>
                <a:gd name="connsiteX2742" fmla="*/ 2004662 w 9310410"/>
                <a:gd name="connsiteY2742" fmla="*/ 483614 h 5296383"/>
                <a:gd name="connsiteX2743" fmla="*/ 2004662 w 9310410"/>
                <a:gd name="connsiteY2743" fmla="*/ 480618 h 5296383"/>
                <a:gd name="connsiteX2744" fmla="*/ 2003464 w 9310410"/>
                <a:gd name="connsiteY2744" fmla="*/ 477022 h 5296383"/>
                <a:gd name="connsiteX2745" fmla="*/ 2003464 w 9310410"/>
                <a:gd name="connsiteY2745" fmla="*/ 474625 h 5296383"/>
                <a:gd name="connsiteX2746" fmla="*/ 2005262 w 9310410"/>
                <a:gd name="connsiteY2746" fmla="*/ 474026 h 5296383"/>
                <a:gd name="connsiteX2747" fmla="*/ 2008258 w 9310410"/>
                <a:gd name="connsiteY2747" fmla="*/ 475824 h 5296383"/>
                <a:gd name="connsiteX2748" fmla="*/ 2008857 w 9310410"/>
                <a:gd name="connsiteY2748" fmla="*/ 477022 h 5296383"/>
                <a:gd name="connsiteX2749" fmla="*/ 2008857 w 9310410"/>
                <a:gd name="connsiteY2749" fmla="*/ 481816 h 5296383"/>
                <a:gd name="connsiteX2750" fmla="*/ 2010056 w 9310410"/>
                <a:gd name="connsiteY2750" fmla="*/ 483614 h 5296383"/>
                <a:gd name="connsiteX2751" fmla="*/ 2011255 w 9310410"/>
                <a:gd name="connsiteY2751" fmla="*/ 483015 h 5296383"/>
                <a:gd name="connsiteX2752" fmla="*/ 2011255 w 9310410"/>
                <a:gd name="connsiteY2752" fmla="*/ 479419 h 5296383"/>
                <a:gd name="connsiteX2753" fmla="*/ 2011255 w 9310410"/>
                <a:gd name="connsiteY2753" fmla="*/ 476423 h 5296383"/>
                <a:gd name="connsiteX2754" fmla="*/ 2010655 w 9310410"/>
                <a:gd name="connsiteY2754" fmla="*/ 471029 h 5296383"/>
                <a:gd name="connsiteX2755" fmla="*/ 2005861 w 9310410"/>
                <a:gd name="connsiteY2755" fmla="*/ 466834 h 5296383"/>
                <a:gd name="connsiteX2756" fmla="*/ 2004662 w 9310410"/>
                <a:gd name="connsiteY2756" fmla="*/ 465636 h 5296383"/>
                <a:gd name="connsiteX2757" fmla="*/ 2007060 w 9310410"/>
                <a:gd name="connsiteY2757" fmla="*/ 463239 h 5296383"/>
                <a:gd name="connsiteX2758" fmla="*/ 2010056 w 9310410"/>
                <a:gd name="connsiteY2758" fmla="*/ 462639 h 5296383"/>
                <a:gd name="connsiteX2759" fmla="*/ 2015449 w 9310410"/>
                <a:gd name="connsiteY2759" fmla="*/ 462040 h 5296383"/>
                <a:gd name="connsiteX2760" fmla="*/ 2017247 w 9310410"/>
                <a:gd name="connsiteY2760" fmla="*/ 462040 h 5296383"/>
                <a:gd name="connsiteX2761" fmla="*/ 2021442 w 9310410"/>
                <a:gd name="connsiteY2761" fmla="*/ 464437 h 5296383"/>
                <a:gd name="connsiteX2762" fmla="*/ 2023839 w 9310410"/>
                <a:gd name="connsiteY2762" fmla="*/ 467434 h 5296383"/>
                <a:gd name="connsiteX2763" fmla="*/ 2028633 w 9310410"/>
                <a:gd name="connsiteY2763" fmla="*/ 468632 h 5296383"/>
                <a:gd name="connsiteX2764" fmla="*/ 2025637 w 9310410"/>
                <a:gd name="connsiteY2764" fmla="*/ 474625 h 5296383"/>
                <a:gd name="connsiteX2765" fmla="*/ 2025038 w 9310410"/>
                <a:gd name="connsiteY2765" fmla="*/ 477022 h 5296383"/>
                <a:gd name="connsiteX2766" fmla="*/ 2026236 w 9310410"/>
                <a:gd name="connsiteY2766" fmla="*/ 477022 h 5296383"/>
                <a:gd name="connsiteX2767" fmla="*/ 2028034 w 9310410"/>
                <a:gd name="connsiteY2767" fmla="*/ 475824 h 5296383"/>
                <a:gd name="connsiteX2768" fmla="*/ 2037023 w 9310410"/>
                <a:gd name="connsiteY2768" fmla="*/ 471029 h 5296383"/>
                <a:gd name="connsiteX2769" fmla="*/ 2040619 w 9310410"/>
                <a:gd name="connsiteY2769" fmla="*/ 470430 h 5296383"/>
                <a:gd name="connsiteX2770" fmla="*/ 2040619 w 9310410"/>
                <a:gd name="connsiteY2770" fmla="*/ 470430 h 5296383"/>
                <a:gd name="connsiteX2771" fmla="*/ 2040619 w 9310410"/>
                <a:gd name="connsiteY2771" fmla="*/ 470430 h 5296383"/>
                <a:gd name="connsiteX2772" fmla="*/ 2043016 w 9310410"/>
                <a:gd name="connsiteY2772" fmla="*/ 471029 h 5296383"/>
                <a:gd name="connsiteX2773" fmla="*/ 2043615 w 9310410"/>
                <a:gd name="connsiteY2773" fmla="*/ 471629 h 5296383"/>
                <a:gd name="connsiteX2774" fmla="*/ 2043016 w 9310410"/>
                <a:gd name="connsiteY2774" fmla="*/ 473426 h 5296383"/>
                <a:gd name="connsiteX2775" fmla="*/ 2041817 w 9310410"/>
                <a:gd name="connsiteY2775" fmla="*/ 474625 h 5296383"/>
                <a:gd name="connsiteX2776" fmla="*/ 2040619 w 9310410"/>
                <a:gd name="connsiteY2776" fmla="*/ 475224 h 5296383"/>
                <a:gd name="connsiteX2777" fmla="*/ 2038821 w 9310410"/>
                <a:gd name="connsiteY2777" fmla="*/ 476423 h 5296383"/>
                <a:gd name="connsiteX2778" fmla="*/ 2032229 w 9310410"/>
                <a:gd name="connsiteY2778" fmla="*/ 481816 h 5296383"/>
                <a:gd name="connsiteX2779" fmla="*/ 2029832 w 9310410"/>
                <a:gd name="connsiteY2779" fmla="*/ 484213 h 5296383"/>
                <a:gd name="connsiteX2780" fmla="*/ 2030431 w 9310410"/>
                <a:gd name="connsiteY2780" fmla="*/ 484213 h 5296383"/>
                <a:gd name="connsiteX2781" fmla="*/ 2032828 w 9310410"/>
                <a:gd name="connsiteY2781" fmla="*/ 484813 h 5296383"/>
                <a:gd name="connsiteX2782" fmla="*/ 2034626 w 9310410"/>
                <a:gd name="connsiteY2782" fmla="*/ 484813 h 5296383"/>
                <a:gd name="connsiteX2783" fmla="*/ 2038222 w 9310410"/>
                <a:gd name="connsiteY2783" fmla="*/ 483614 h 5296383"/>
                <a:gd name="connsiteX2784" fmla="*/ 2042417 w 9310410"/>
                <a:gd name="connsiteY2784" fmla="*/ 479419 h 5296383"/>
                <a:gd name="connsiteX2785" fmla="*/ 2050806 w 9310410"/>
                <a:gd name="connsiteY2785" fmla="*/ 474026 h 5296383"/>
                <a:gd name="connsiteX2786" fmla="*/ 2056200 w 9310410"/>
                <a:gd name="connsiteY2786" fmla="*/ 471629 h 5296383"/>
                <a:gd name="connsiteX2787" fmla="*/ 2057399 w 9310410"/>
                <a:gd name="connsiteY2787" fmla="*/ 469831 h 5296383"/>
                <a:gd name="connsiteX2788" fmla="*/ 2059196 w 9310410"/>
                <a:gd name="connsiteY2788" fmla="*/ 467434 h 5296383"/>
                <a:gd name="connsiteX2789" fmla="*/ 2059796 w 9310410"/>
                <a:gd name="connsiteY2789" fmla="*/ 466834 h 5296383"/>
                <a:gd name="connsiteX2790" fmla="*/ 2060395 w 9310410"/>
                <a:gd name="connsiteY2790" fmla="*/ 466834 h 5296383"/>
                <a:gd name="connsiteX2791" fmla="*/ 2063391 w 9310410"/>
                <a:gd name="connsiteY2791" fmla="*/ 468033 h 5296383"/>
                <a:gd name="connsiteX2792" fmla="*/ 2065189 w 9310410"/>
                <a:gd name="connsiteY2792" fmla="*/ 470430 h 5296383"/>
                <a:gd name="connsiteX2793" fmla="*/ 2065788 w 9310410"/>
                <a:gd name="connsiteY2793" fmla="*/ 475824 h 5296383"/>
                <a:gd name="connsiteX2794" fmla="*/ 2065788 w 9310410"/>
                <a:gd name="connsiteY2794" fmla="*/ 481816 h 5296383"/>
                <a:gd name="connsiteX2795" fmla="*/ 2068785 w 9310410"/>
                <a:gd name="connsiteY2795" fmla="*/ 482416 h 5296383"/>
                <a:gd name="connsiteX2796" fmla="*/ 2071182 w 9310410"/>
                <a:gd name="connsiteY2796" fmla="*/ 475824 h 5296383"/>
                <a:gd name="connsiteX2797" fmla="*/ 2072380 w 9310410"/>
                <a:gd name="connsiteY2797" fmla="*/ 475224 h 5296383"/>
                <a:gd name="connsiteX2798" fmla="*/ 2072380 w 9310410"/>
                <a:gd name="connsiteY2798" fmla="*/ 468632 h 5296383"/>
                <a:gd name="connsiteX2799" fmla="*/ 2072380 w 9310410"/>
                <a:gd name="connsiteY2799" fmla="*/ 465636 h 5296383"/>
                <a:gd name="connsiteX2800" fmla="*/ 2074178 w 9310410"/>
                <a:gd name="connsiteY2800" fmla="*/ 463239 h 5296383"/>
                <a:gd name="connsiteX2801" fmla="*/ 2075976 w 9310410"/>
                <a:gd name="connsiteY2801" fmla="*/ 462639 h 5296383"/>
                <a:gd name="connsiteX2802" fmla="*/ 2078373 w 9310410"/>
                <a:gd name="connsiteY2802" fmla="*/ 462040 h 5296383"/>
                <a:gd name="connsiteX2803" fmla="*/ 2080171 w 9310410"/>
                <a:gd name="connsiteY2803" fmla="*/ 462040 h 5296383"/>
                <a:gd name="connsiteX2804" fmla="*/ 2081969 w 9310410"/>
                <a:gd name="connsiteY2804" fmla="*/ 462040 h 5296383"/>
                <a:gd name="connsiteX2805" fmla="*/ 2086164 w 9310410"/>
                <a:gd name="connsiteY2805" fmla="*/ 462639 h 5296383"/>
                <a:gd name="connsiteX2806" fmla="*/ 2087362 w 9310410"/>
                <a:gd name="connsiteY2806" fmla="*/ 465037 h 5296383"/>
                <a:gd name="connsiteX2807" fmla="*/ 2088561 w 9310410"/>
                <a:gd name="connsiteY2807" fmla="*/ 467434 h 5296383"/>
                <a:gd name="connsiteX2808" fmla="*/ 2090359 w 9310410"/>
                <a:gd name="connsiteY2808" fmla="*/ 468033 h 5296383"/>
                <a:gd name="connsiteX2809" fmla="*/ 2092157 w 9310410"/>
                <a:gd name="connsiteY2809" fmla="*/ 468033 h 5296383"/>
                <a:gd name="connsiteX2810" fmla="*/ 2092157 w 9310410"/>
                <a:gd name="connsiteY2810" fmla="*/ 468033 h 5296383"/>
                <a:gd name="connsiteX2811" fmla="*/ 2092157 w 9310410"/>
                <a:gd name="connsiteY2811" fmla="*/ 468033 h 5296383"/>
                <a:gd name="connsiteX2812" fmla="*/ 2093954 w 9310410"/>
                <a:gd name="connsiteY2812" fmla="*/ 468033 h 5296383"/>
                <a:gd name="connsiteX2813" fmla="*/ 2096951 w 9310410"/>
                <a:gd name="connsiteY2813" fmla="*/ 473426 h 5296383"/>
                <a:gd name="connsiteX2814" fmla="*/ 2098748 w 9310410"/>
                <a:gd name="connsiteY2814" fmla="*/ 480018 h 5296383"/>
                <a:gd name="connsiteX2815" fmla="*/ 2099947 w 9310410"/>
                <a:gd name="connsiteY2815" fmla="*/ 480618 h 5296383"/>
                <a:gd name="connsiteX2816" fmla="*/ 2100546 w 9310410"/>
                <a:gd name="connsiteY2816" fmla="*/ 480618 h 5296383"/>
                <a:gd name="connsiteX2817" fmla="*/ 2101146 w 9310410"/>
                <a:gd name="connsiteY2817" fmla="*/ 480618 h 5296383"/>
                <a:gd name="connsiteX2818" fmla="*/ 2101745 w 9310410"/>
                <a:gd name="connsiteY2818" fmla="*/ 480018 h 5296383"/>
                <a:gd name="connsiteX2819" fmla="*/ 2102344 w 9310410"/>
                <a:gd name="connsiteY2819" fmla="*/ 477022 h 5296383"/>
                <a:gd name="connsiteX2820" fmla="*/ 2107738 w 9310410"/>
                <a:gd name="connsiteY2820" fmla="*/ 471629 h 5296383"/>
                <a:gd name="connsiteX2821" fmla="*/ 2109535 w 9310410"/>
                <a:gd name="connsiteY2821" fmla="*/ 471029 h 5296383"/>
                <a:gd name="connsiteX2822" fmla="*/ 2125716 w 9310410"/>
                <a:gd name="connsiteY2822" fmla="*/ 466235 h 5296383"/>
                <a:gd name="connsiteX2823" fmla="*/ 2130510 w 9310410"/>
                <a:gd name="connsiteY2823" fmla="*/ 465037 h 5296383"/>
                <a:gd name="connsiteX2824" fmla="*/ 2132308 w 9310410"/>
                <a:gd name="connsiteY2824" fmla="*/ 463838 h 5296383"/>
                <a:gd name="connsiteX2825" fmla="*/ 2133506 w 9310410"/>
                <a:gd name="connsiteY2825" fmla="*/ 462639 h 5296383"/>
                <a:gd name="connsiteX2826" fmla="*/ 2137102 w 9310410"/>
                <a:gd name="connsiteY2826" fmla="*/ 460242 h 5296383"/>
                <a:gd name="connsiteX2827" fmla="*/ 2139499 w 9310410"/>
                <a:gd name="connsiteY2827" fmla="*/ 460242 h 5296383"/>
                <a:gd name="connsiteX2828" fmla="*/ 2141896 w 9310410"/>
                <a:gd name="connsiteY2828" fmla="*/ 460242 h 5296383"/>
                <a:gd name="connsiteX2829" fmla="*/ 2142496 w 9310410"/>
                <a:gd name="connsiteY2829" fmla="*/ 459643 h 5296383"/>
                <a:gd name="connsiteX2830" fmla="*/ 2142496 w 9310410"/>
                <a:gd name="connsiteY2830" fmla="*/ 459044 h 5296383"/>
                <a:gd name="connsiteX2831" fmla="*/ 2142496 w 9310410"/>
                <a:gd name="connsiteY2831" fmla="*/ 459044 h 5296383"/>
                <a:gd name="connsiteX2832" fmla="*/ 2140098 w 9310410"/>
                <a:gd name="connsiteY2832" fmla="*/ 456047 h 5296383"/>
                <a:gd name="connsiteX2833" fmla="*/ 2140098 w 9310410"/>
                <a:gd name="connsiteY2833" fmla="*/ 455448 h 5296383"/>
                <a:gd name="connsiteX2834" fmla="*/ 2140098 w 9310410"/>
                <a:gd name="connsiteY2834" fmla="*/ 454849 h 5296383"/>
                <a:gd name="connsiteX2835" fmla="*/ 2146690 w 9310410"/>
                <a:gd name="connsiteY2835" fmla="*/ 453051 h 5296383"/>
                <a:gd name="connsiteX2836" fmla="*/ 2156878 w 9310410"/>
                <a:gd name="connsiteY2836" fmla="*/ 456047 h 5296383"/>
                <a:gd name="connsiteX2837" fmla="*/ 2158676 w 9310410"/>
                <a:gd name="connsiteY2837" fmla="*/ 457246 h 5296383"/>
                <a:gd name="connsiteX2838" fmla="*/ 2159275 w 9310410"/>
                <a:gd name="connsiteY2838" fmla="*/ 458445 h 5296383"/>
                <a:gd name="connsiteX2839" fmla="*/ 2158676 w 9310410"/>
                <a:gd name="connsiteY2839" fmla="*/ 460242 h 5296383"/>
                <a:gd name="connsiteX2840" fmla="*/ 2157477 w 9310410"/>
                <a:gd name="connsiteY2840" fmla="*/ 460842 h 5296383"/>
                <a:gd name="connsiteX2841" fmla="*/ 2153282 w 9310410"/>
                <a:gd name="connsiteY2841" fmla="*/ 462639 h 5296383"/>
                <a:gd name="connsiteX2842" fmla="*/ 2141297 w 9310410"/>
                <a:gd name="connsiteY2842" fmla="*/ 472228 h 5296383"/>
                <a:gd name="connsiteX2843" fmla="*/ 2140098 w 9310410"/>
                <a:gd name="connsiteY2843" fmla="*/ 473426 h 5296383"/>
                <a:gd name="connsiteX2844" fmla="*/ 2140098 w 9310410"/>
                <a:gd name="connsiteY2844" fmla="*/ 477621 h 5296383"/>
                <a:gd name="connsiteX2845" fmla="*/ 2141896 w 9310410"/>
                <a:gd name="connsiteY2845" fmla="*/ 478221 h 5296383"/>
                <a:gd name="connsiteX2846" fmla="*/ 2143694 w 9310410"/>
                <a:gd name="connsiteY2846" fmla="*/ 477621 h 5296383"/>
                <a:gd name="connsiteX2847" fmla="*/ 2151485 w 9310410"/>
                <a:gd name="connsiteY2847" fmla="*/ 470430 h 5296383"/>
                <a:gd name="connsiteX2848" fmla="*/ 2155080 w 9310410"/>
                <a:gd name="connsiteY2848" fmla="*/ 468632 h 5296383"/>
                <a:gd name="connsiteX2849" fmla="*/ 2162272 w 9310410"/>
                <a:gd name="connsiteY2849" fmla="*/ 465636 h 5296383"/>
                <a:gd name="connsiteX2850" fmla="*/ 2167665 w 9310410"/>
                <a:gd name="connsiteY2850" fmla="*/ 463239 h 5296383"/>
                <a:gd name="connsiteX2851" fmla="*/ 2176055 w 9310410"/>
                <a:gd name="connsiteY2851" fmla="*/ 460242 h 5296383"/>
                <a:gd name="connsiteX2852" fmla="*/ 2178452 w 9310410"/>
                <a:gd name="connsiteY2852" fmla="*/ 459643 h 5296383"/>
                <a:gd name="connsiteX2853" fmla="*/ 2180849 w 9310410"/>
                <a:gd name="connsiteY2853" fmla="*/ 463239 h 5296383"/>
                <a:gd name="connsiteX2854" fmla="*/ 2180250 w 9310410"/>
                <a:gd name="connsiteY2854" fmla="*/ 464437 h 5296383"/>
                <a:gd name="connsiteX2855" fmla="*/ 2179650 w 9310410"/>
                <a:gd name="connsiteY2855" fmla="*/ 465636 h 5296383"/>
                <a:gd name="connsiteX2856" fmla="*/ 2170661 w 9310410"/>
                <a:gd name="connsiteY2856" fmla="*/ 475224 h 5296383"/>
                <a:gd name="connsiteX2857" fmla="*/ 2171860 w 9310410"/>
                <a:gd name="connsiteY2857" fmla="*/ 478820 h 5296383"/>
                <a:gd name="connsiteX2858" fmla="*/ 2175456 w 9310410"/>
                <a:gd name="connsiteY2858" fmla="*/ 478820 h 5296383"/>
                <a:gd name="connsiteX2859" fmla="*/ 2175456 w 9310410"/>
                <a:gd name="connsiteY2859" fmla="*/ 478820 h 5296383"/>
                <a:gd name="connsiteX2860" fmla="*/ 2175456 w 9310410"/>
                <a:gd name="connsiteY2860" fmla="*/ 478820 h 5296383"/>
                <a:gd name="connsiteX2861" fmla="*/ 2177853 w 9310410"/>
                <a:gd name="connsiteY2861" fmla="*/ 478820 h 5296383"/>
                <a:gd name="connsiteX2862" fmla="*/ 2179650 w 9310410"/>
                <a:gd name="connsiteY2862" fmla="*/ 478820 h 5296383"/>
                <a:gd name="connsiteX2863" fmla="*/ 2182048 w 9310410"/>
                <a:gd name="connsiteY2863" fmla="*/ 477621 h 5296383"/>
                <a:gd name="connsiteX2864" fmla="*/ 2186242 w 9310410"/>
                <a:gd name="connsiteY2864" fmla="*/ 474026 h 5296383"/>
                <a:gd name="connsiteX2865" fmla="*/ 2189239 w 9310410"/>
                <a:gd name="connsiteY2865" fmla="*/ 472228 h 5296383"/>
                <a:gd name="connsiteX2866" fmla="*/ 2192235 w 9310410"/>
                <a:gd name="connsiteY2866" fmla="*/ 471029 h 5296383"/>
                <a:gd name="connsiteX2867" fmla="*/ 2193434 w 9310410"/>
                <a:gd name="connsiteY2867" fmla="*/ 470430 h 5296383"/>
                <a:gd name="connsiteX2868" fmla="*/ 2195232 w 9310410"/>
                <a:gd name="connsiteY2868" fmla="*/ 468632 h 5296383"/>
                <a:gd name="connsiteX2869" fmla="*/ 2195232 w 9310410"/>
                <a:gd name="connsiteY2869" fmla="*/ 466235 h 5296383"/>
                <a:gd name="connsiteX2870" fmla="*/ 2195232 w 9310410"/>
                <a:gd name="connsiteY2870" fmla="*/ 464437 h 5296383"/>
                <a:gd name="connsiteX2871" fmla="*/ 2197629 w 9310410"/>
                <a:gd name="connsiteY2871" fmla="*/ 460842 h 5296383"/>
                <a:gd name="connsiteX2872" fmla="*/ 2201224 w 9310410"/>
                <a:gd name="connsiteY2872" fmla="*/ 460242 h 5296383"/>
                <a:gd name="connsiteX2873" fmla="*/ 2203621 w 9310410"/>
                <a:gd name="connsiteY2873" fmla="*/ 460242 h 5296383"/>
                <a:gd name="connsiteX2874" fmla="*/ 2208416 w 9310410"/>
                <a:gd name="connsiteY2874" fmla="*/ 461441 h 5296383"/>
                <a:gd name="connsiteX2875" fmla="*/ 2209614 w 9310410"/>
                <a:gd name="connsiteY2875" fmla="*/ 467434 h 5296383"/>
                <a:gd name="connsiteX2876" fmla="*/ 2206618 w 9310410"/>
                <a:gd name="connsiteY2876" fmla="*/ 471629 h 5296383"/>
                <a:gd name="connsiteX2877" fmla="*/ 2203022 w 9310410"/>
                <a:gd name="connsiteY2877" fmla="*/ 475824 h 5296383"/>
                <a:gd name="connsiteX2878" fmla="*/ 2200625 w 9310410"/>
                <a:gd name="connsiteY2878" fmla="*/ 480618 h 5296383"/>
                <a:gd name="connsiteX2879" fmla="*/ 2201824 w 9310410"/>
                <a:gd name="connsiteY2879" fmla="*/ 482416 h 5296383"/>
                <a:gd name="connsiteX2880" fmla="*/ 2204820 w 9310410"/>
                <a:gd name="connsiteY2880" fmla="*/ 483015 h 5296383"/>
                <a:gd name="connsiteX2881" fmla="*/ 2207816 w 9310410"/>
                <a:gd name="connsiteY2881" fmla="*/ 480618 h 5296383"/>
                <a:gd name="connsiteX2882" fmla="*/ 2209614 w 9310410"/>
                <a:gd name="connsiteY2882" fmla="*/ 478820 h 5296383"/>
                <a:gd name="connsiteX2883" fmla="*/ 2213809 w 9310410"/>
                <a:gd name="connsiteY2883" fmla="*/ 474625 h 5296383"/>
                <a:gd name="connsiteX2884" fmla="*/ 2220401 w 9310410"/>
                <a:gd name="connsiteY2884" fmla="*/ 472228 h 5296383"/>
                <a:gd name="connsiteX2885" fmla="*/ 2226394 w 9310410"/>
                <a:gd name="connsiteY2885" fmla="*/ 477022 h 5296383"/>
                <a:gd name="connsiteX2886" fmla="*/ 2228192 w 9310410"/>
                <a:gd name="connsiteY2886" fmla="*/ 481217 h 5296383"/>
                <a:gd name="connsiteX2887" fmla="*/ 2229390 w 9310410"/>
                <a:gd name="connsiteY2887" fmla="*/ 481217 h 5296383"/>
                <a:gd name="connsiteX2888" fmla="*/ 2234784 w 9310410"/>
                <a:gd name="connsiteY2888" fmla="*/ 483614 h 5296383"/>
                <a:gd name="connsiteX2889" fmla="*/ 2237181 w 9310410"/>
                <a:gd name="connsiteY2889" fmla="*/ 490805 h 5296383"/>
                <a:gd name="connsiteX2890" fmla="*/ 2238979 w 9310410"/>
                <a:gd name="connsiteY2890" fmla="*/ 493802 h 5296383"/>
                <a:gd name="connsiteX2891" fmla="*/ 2237780 w 9310410"/>
                <a:gd name="connsiteY2891" fmla="*/ 497397 h 5296383"/>
                <a:gd name="connsiteX2892" fmla="*/ 2229390 w 9310410"/>
                <a:gd name="connsiteY2892" fmla="*/ 500394 h 5296383"/>
                <a:gd name="connsiteX2893" fmla="*/ 2225195 w 9310410"/>
                <a:gd name="connsiteY2893" fmla="*/ 500993 h 5296383"/>
                <a:gd name="connsiteX2894" fmla="*/ 2219802 w 9310410"/>
                <a:gd name="connsiteY2894" fmla="*/ 499795 h 5296383"/>
                <a:gd name="connsiteX2895" fmla="*/ 2216206 w 9310410"/>
                <a:gd name="connsiteY2895" fmla="*/ 496798 h 5296383"/>
                <a:gd name="connsiteX2896" fmla="*/ 2214408 w 9310410"/>
                <a:gd name="connsiteY2896" fmla="*/ 495000 h 5296383"/>
                <a:gd name="connsiteX2897" fmla="*/ 2210813 w 9310410"/>
                <a:gd name="connsiteY2897" fmla="*/ 492603 h 5296383"/>
                <a:gd name="connsiteX2898" fmla="*/ 2208416 w 9310410"/>
                <a:gd name="connsiteY2898" fmla="*/ 492004 h 5296383"/>
                <a:gd name="connsiteX2899" fmla="*/ 2210813 w 9310410"/>
                <a:gd name="connsiteY2899" fmla="*/ 497997 h 5296383"/>
                <a:gd name="connsiteX2900" fmla="*/ 2210813 w 9310410"/>
                <a:gd name="connsiteY2900" fmla="*/ 500993 h 5296383"/>
                <a:gd name="connsiteX2901" fmla="*/ 2210213 w 9310410"/>
                <a:gd name="connsiteY2901" fmla="*/ 502192 h 5296383"/>
                <a:gd name="connsiteX2902" fmla="*/ 2210813 w 9310410"/>
                <a:gd name="connsiteY2902" fmla="*/ 502192 h 5296383"/>
                <a:gd name="connsiteX2903" fmla="*/ 2213210 w 9310410"/>
                <a:gd name="connsiteY2903" fmla="*/ 503390 h 5296383"/>
                <a:gd name="connsiteX2904" fmla="*/ 2213809 w 9310410"/>
                <a:gd name="connsiteY2904" fmla="*/ 504589 h 5296383"/>
                <a:gd name="connsiteX2905" fmla="*/ 2213210 w 9310410"/>
                <a:gd name="connsiteY2905" fmla="*/ 506387 h 5296383"/>
                <a:gd name="connsiteX2906" fmla="*/ 2214408 w 9310410"/>
                <a:gd name="connsiteY2906" fmla="*/ 509383 h 5296383"/>
                <a:gd name="connsiteX2907" fmla="*/ 2215607 w 9310410"/>
                <a:gd name="connsiteY2907" fmla="*/ 509383 h 5296383"/>
                <a:gd name="connsiteX2908" fmla="*/ 2222199 w 9310410"/>
                <a:gd name="connsiteY2908" fmla="*/ 506986 h 5296383"/>
                <a:gd name="connsiteX2909" fmla="*/ 2222199 w 9310410"/>
                <a:gd name="connsiteY2909" fmla="*/ 506986 h 5296383"/>
                <a:gd name="connsiteX2910" fmla="*/ 2225195 w 9310410"/>
                <a:gd name="connsiteY2910" fmla="*/ 506387 h 5296383"/>
                <a:gd name="connsiteX2911" fmla="*/ 2225195 w 9310410"/>
                <a:gd name="connsiteY2911" fmla="*/ 506387 h 5296383"/>
                <a:gd name="connsiteX2912" fmla="*/ 2227592 w 9310410"/>
                <a:gd name="connsiteY2912" fmla="*/ 506387 h 5296383"/>
                <a:gd name="connsiteX2913" fmla="*/ 2227592 w 9310410"/>
                <a:gd name="connsiteY2913" fmla="*/ 506387 h 5296383"/>
                <a:gd name="connsiteX2914" fmla="*/ 2229390 w 9310410"/>
                <a:gd name="connsiteY2914" fmla="*/ 507585 h 5296383"/>
                <a:gd name="connsiteX2915" fmla="*/ 2229390 w 9310410"/>
                <a:gd name="connsiteY2915" fmla="*/ 507585 h 5296383"/>
                <a:gd name="connsiteX2916" fmla="*/ 2231188 w 9310410"/>
                <a:gd name="connsiteY2916" fmla="*/ 508784 h 5296383"/>
                <a:gd name="connsiteX2917" fmla="*/ 2231188 w 9310410"/>
                <a:gd name="connsiteY2917" fmla="*/ 508784 h 5296383"/>
                <a:gd name="connsiteX2918" fmla="*/ 2231188 w 9310410"/>
                <a:gd name="connsiteY2918" fmla="*/ 509383 h 5296383"/>
                <a:gd name="connsiteX2919" fmla="*/ 2232387 w 9310410"/>
                <a:gd name="connsiteY2919" fmla="*/ 509383 h 5296383"/>
                <a:gd name="connsiteX2920" fmla="*/ 2231787 w 9310410"/>
                <a:gd name="connsiteY2920" fmla="*/ 509982 h 5296383"/>
                <a:gd name="connsiteX2921" fmla="*/ 2231787 w 9310410"/>
                <a:gd name="connsiteY2921" fmla="*/ 509982 h 5296383"/>
                <a:gd name="connsiteX2922" fmla="*/ 2232387 w 9310410"/>
                <a:gd name="connsiteY2922" fmla="*/ 510581 h 5296383"/>
                <a:gd name="connsiteX2923" fmla="*/ 2232986 w 9310410"/>
                <a:gd name="connsiteY2923" fmla="*/ 511780 h 5296383"/>
                <a:gd name="connsiteX2924" fmla="*/ 2233585 w 9310410"/>
                <a:gd name="connsiteY2924" fmla="*/ 512379 h 5296383"/>
                <a:gd name="connsiteX2925" fmla="*/ 2233585 w 9310410"/>
                <a:gd name="connsiteY2925" fmla="*/ 513578 h 5296383"/>
                <a:gd name="connsiteX2926" fmla="*/ 2233585 w 9310410"/>
                <a:gd name="connsiteY2926" fmla="*/ 514177 h 5296383"/>
                <a:gd name="connsiteX2927" fmla="*/ 2233585 w 9310410"/>
                <a:gd name="connsiteY2927" fmla="*/ 515975 h 5296383"/>
                <a:gd name="connsiteX2928" fmla="*/ 2233585 w 9310410"/>
                <a:gd name="connsiteY2928" fmla="*/ 515975 h 5296383"/>
                <a:gd name="connsiteX2929" fmla="*/ 2233585 w 9310410"/>
                <a:gd name="connsiteY2929" fmla="*/ 517773 h 5296383"/>
                <a:gd name="connsiteX2930" fmla="*/ 2234184 w 9310410"/>
                <a:gd name="connsiteY2930" fmla="*/ 518372 h 5296383"/>
                <a:gd name="connsiteX2931" fmla="*/ 2235383 w 9310410"/>
                <a:gd name="connsiteY2931" fmla="*/ 518372 h 5296383"/>
                <a:gd name="connsiteX2932" fmla="*/ 2238379 w 9310410"/>
                <a:gd name="connsiteY2932" fmla="*/ 518372 h 5296383"/>
                <a:gd name="connsiteX2933" fmla="*/ 2243174 w 9310410"/>
                <a:gd name="connsiteY2933" fmla="*/ 517773 h 5296383"/>
                <a:gd name="connsiteX2934" fmla="*/ 2245571 w 9310410"/>
                <a:gd name="connsiteY2934" fmla="*/ 514177 h 5296383"/>
                <a:gd name="connsiteX2935" fmla="*/ 2245571 w 9310410"/>
                <a:gd name="connsiteY2935" fmla="*/ 514177 h 5296383"/>
                <a:gd name="connsiteX2936" fmla="*/ 2245571 w 9310410"/>
                <a:gd name="connsiteY2936" fmla="*/ 514177 h 5296383"/>
                <a:gd name="connsiteX2937" fmla="*/ 2246769 w 9310410"/>
                <a:gd name="connsiteY2937" fmla="*/ 514177 h 5296383"/>
                <a:gd name="connsiteX2938" fmla="*/ 2247968 w 9310410"/>
                <a:gd name="connsiteY2938" fmla="*/ 514177 h 5296383"/>
                <a:gd name="connsiteX2939" fmla="*/ 2249766 w 9310410"/>
                <a:gd name="connsiteY2939" fmla="*/ 512379 h 5296383"/>
                <a:gd name="connsiteX2940" fmla="*/ 2250964 w 9310410"/>
                <a:gd name="connsiteY2940" fmla="*/ 511181 h 5296383"/>
                <a:gd name="connsiteX2941" fmla="*/ 2252163 w 9310410"/>
                <a:gd name="connsiteY2941" fmla="*/ 511181 h 5296383"/>
                <a:gd name="connsiteX2942" fmla="*/ 2255758 w 9310410"/>
                <a:gd name="connsiteY2942" fmla="*/ 514177 h 5296383"/>
                <a:gd name="connsiteX2943" fmla="*/ 2258155 w 9310410"/>
                <a:gd name="connsiteY2943" fmla="*/ 517173 h 5296383"/>
                <a:gd name="connsiteX2944" fmla="*/ 2259354 w 9310410"/>
                <a:gd name="connsiteY2944" fmla="*/ 518971 h 5296383"/>
                <a:gd name="connsiteX2945" fmla="*/ 2259354 w 9310410"/>
                <a:gd name="connsiteY2945" fmla="*/ 524964 h 5296383"/>
                <a:gd name="connsiteX2946" fmla="*/ 2257556 w 9310410"/>
                <a:gd name="connsiteY2946" fmla="*/ 525563 h 5296383"/>
                <a:gd name="connsiteX2947" fmla="*/ 2249766 w 9310410"/>
                <a:gd name="connsiteY2947" fmla="*/ 520769 h 5296383"/>
                <a:gd name="connsiteX2948" fmla="*/ 2248567 w 9310410"/>
                <a:gd name="connsiteY2948" fmla="*/ 519571 h 5296383"/>
                <a:gd name="connsiteX2949" fmla="*/ 2246769 w 9310410"/>
                <a:gd name="connsiteY2949" fmla="*/ 519571 h 5296383"/>
                <a:gd name="connsiteX2950" fmla="*/ 2246170 w 9310410"/>
                <a:gd name="connsiteY2950" fmla="*/ 521368 h 5296383"/>
                <a:gd name="connsiteX2951" fmla="*/ 2246769 w 9310410"/>
                <a:gd name="connsiteY2951" fmla="*/ 523765 h 5296383"/>
                <a:gd name="connsiteX2952" fmla="*/ 2247968 w 9310410"/>
                <a:gd name="connsiteY2952" fmla="*/ 524964 h 5296383"/>
                <a:gd name="connsiteX2953" fmla="*/ 2250964 w 9310410"/>
                <a:gd name="connsiteY2953" fmla="*/ 524964 h 5296383"/>
                <a:gd name="connsiteX2954" fmla="*/ 2252762 w 9310410"/>
                <a:gd name="connsiteY2954" fmla="*/ 526762 h 5296383"/>
                <a:gd name="connsiteX2955" fmla="*/ 2253361 w 9310410"/>
                <a:gd name="connsiteY2955" fmla="*/ 527960 h 5296383"/>
                <a:gd name="connsiteX2956" fmla="*/ 2256957 w 9310410"/>
                <a:gd name="connsiteY2956" fmla="*/ 530357 h 5296383"/>
                <a:gd name="connsiteX2957" fmla="*/ 2258755 w 9310410"/>
                <a:gd name="connsiteY2957" fmla="*/ 530957 h 5296383"/>
                <a:gd name="connsiteX2958" fmla="*/ 2258155 w 9310410"/>
                <a:gd name="connsiteY2958" fmla="*/ 533953 h 5296383"/>
                <a:gd name="connsiteX2959" fmla="*/ 2256358 w 9310410"/>
                <a:gd name="connsiteY2959" fmla="*/ 536350 h 5296383"/>
                <a:gd name="connsiteX2960" fmla="*/ 2255159 w 9310410"/>
                <a:gd name="connsiteY2960" fmla="*/ 538148 h 5296383"/>
                <a:gd name="connsiteX2961" fmla="*/ 2256358 w 9310410"/>
                <a:gd name="connsiteY2961" fmla="*/ 538747 h 5296383"/>
                <a:gd name="connsiteX2962" fmla="*/ 2262350 w 9310410"/>
                <a:gd name="connsiteY2962" fmla="*/ 536949 h 5296383"/>
                <a:gd name="connsiteX2963" fmla="*/ 2266545 w 9310410"/>
                <a:gd name="connsiteY2963" fmla="*/ 535751 h 5296383"/>
                <a:gd name="connsiteX2964" fmla="*/ 2281527 w 9310410"/>
                <a:gd name="connsiteY2964" fmla="*/ 539946 h 5296383"/>
                <a:gd name="connsiteX2965" fmla="*/ 2286921 w 9310410"/>
                <a:gd name="connsiteY2965" fmla="*/ 542942 h 5296383"/>
                <a:gd name="connsiteX2966" fmla="*/ 2287520 w 9310410"/>
                <a:gd name="connsiteY2966" fmla="*/ 542942 h 5296383"/>
                <a:gd name="connsiteX2967" fmla="*/ 2289917 w 9310410"/>
                <a:gd name="connsiteY2967" fmla="*/ 541744 h 5296383"/>
                <a:gd name="connsiteX2968" fmla="*/ 2291715 w 9310410"/>
                <a:gd name="connsiteY2968" fmla="*/ 541144 h 5296383"/>
                <a:gd name="connsiteX2969" fmla="*/ 2304899 w 9310410"/>
                <a:gd name="connsiteY2969" fmla="*/ 553130 h 5296383"/>
                <a:gd name="connsiteX2970" fmla="*/ 2307296 w 9310410"/>
                <a:gd name="connsiteY2970" fmla="*/ 555527 h 5296383"/>
                <a:gd name="connsiteX2971" fmla="*/ 2327072 w 9310410"/>
                <a:gd name="connsiteY2971" fmla="*/ 581296 h 5296383"/>
                <a:gd name="connsiteX2972" fmla="*/ 2330068 w 9310410"/>
                <a:gd name="connsiteY2972" fmla="*/ 584891 h 5296383"/>
                <a:gd name="connsiteX2973" fmla="*/ 2330068 w 9310410"/>
                <a:gd name="connsiteY2973" fmla="*/ 584292 h 5296383"/>
                <a:gd name="connsiteX2974" fmla="*/ 2330068 w 9310410"/>
                <a:gd name="connsiteY2974" fmla="*/ 582494 h 5296383"/>
                <a:gd name="connsiteX2975" fmla="*/ 2330068 w 9310410"/>
                <a:gd name="connsiteY2975" fmla="*/ 581296 h 5296383"/>
                <a:gd name="connsiteX2976" fmla="*/ 2330668 w 9310410"/>
                <a:gd name="connsiteY2976" fmla="*/ 580697 h 5296383"/>
                <a:gd name="connsiteX2977" fmla="*/ 2331267 w 9310410"/>
                <a:gd name="connsiteY2977" fmla="*/ 580697 h 5296383"/>
                <a:gd name="connsiteX2978" fmla="*/ 2336061 w 9310410"/>
                <a:gd name="connsiteY2978" fmla="*/ 589086 h 5296383"/>
                <a:gd name="connsiteX2979" fmla="*/ 2337260 w 9310410"/>
                <a:gd name="connsiteY2979" fmla="*/ 594480 h 5296383"/>
                <a:gd name="connsiteX2980" fmla="*/ 2339657 w 9310410"/>
                <a:gd name="connsiteY2980" fmla="*/ 593881 h 5296383"/>
                <a:gd name="connsiteX2981" fmla="*/ 2340256 w 9310410"/>
                <a:gd name="connsiteY2981" fmla="*/ 593881 h 5296383"/>
                <a:gd name="connsiteX2982" fmla="*/ 2340855 w 9310410"/>
                <a:gd name="connsiteY2982" fmla="*/ 594480 h 5296383"/>
                <a:gd name="connsiteX2983" fmla="*/ 2342054 w 9310410"/>
                <a:gd name="connsiteY2983" fmla="*/ 596278 h 5296383"/>
                <a:gd name="connsiteX2984" fmla="*/ 2343252 w 9310410"/>
                <a:gd name="connsiteY2984" fmla="*/ 598075 h 5296383"/>
                <a:gd name="connsiteX2985" fmla="*/ 2343852 w 9310410"/>
                <a:gd name="connsiteY2985" fmla="*/ 598675 h 5296383"/>
                <a:gd name="connsiteX2986" fmla="*/ 2343252 w 9310410"/>
                <a:gd name="connsiteY2986" fmla="*/ 603469 h 5296383"/>
                <a:gd name="connsiteX2987" fmla="*/ 2342653 w 9310410"/>
                <a:gd name="connsiteY2987" fmla="*/ 604667 h 5296383"/>
                <a:gd name="connsiteX2988" fmla="*/ 2342054 w 9310410"/>
                <a:gd name="connsiteY2988" fmla="*/ 605866 h 5296383"/>
                <a:gd name="connsiteX2989" fmla="*/ 2343852 w 9310410"/>
                <a:gd name="connsiteY2989" fmla="*/ 607664 h 5296383"/>
                <a:gd name="connsiteX2990" fmla="*/ 2345050 w 9310410"/>
                <a:gd name="connsiteY2990" fmla="*/ 607664 h 5296383"/>
                <a:gd name="connsiteX2991" fmla="*/ 2345050 w 9310410"/>
                <a:gd name="connsiteY2991" fmla="*/ 607664 h 5296383"/>
                <a:gd name="connsiteX2992" fmla="*/ 2345050 w 9310410"/>
                <a:gd name="connsiteY2992" fmla="*/ 607664 h 5296383"/>
                <a:gd name="connsiteX2993" fmla="*/ 2346249 w 9310410"/>
                <a:gd name="connsiteY2993" fmla="*/ 611859 h 5296383"/>
                <a:gd name="connsiteX2994" fmla="*/ 2345649 w 9310410"/>
                <a:gd name="connsiteY2994" fmla="*/ 613057 h 5296383"/>
                <a:gd name="connsiteX2995" fmla="*/ 2345050 w 9310410"/>
                <a:gd name="connsiteY2995" fmla="*/ 614256 h 5296383"/>
                <a:gd name="connsiteX2996" fmla="*/ 2342054 w 9310410"/>
                <a:gd name="connsiteY2996" fmla="*/ 626241 h 5296383"/>
                <a:gd name="connsiteX2997" fmla="*/ 2340256 w 9310410"/>
                <a:gd name="connsiteY2997" fmla="*/ 631635 h 5296383"/>
                <a:gd name="connsiteX2998" fmla="*/ 2337260 w 9310410"/>
                <a:gd name="connsiteY2998" fmla="*/ 636429 h 5296383"/>
                <a:gd name="connsiteX2999" fmla="*/ 2329469 w 9310410"/>
                <a:gd name="connsiteY2999" fmla="*/ 641223 h 5296383"/>
                <a:gd name="connsiteX3000" fmla="*/ 2325873 w 9310410"/>
                <a:gd name="connsiteY3000" fmla="*/ 642422 h 5296383"/>
                <a:gd name="connsiteX3001" fmla="*/ 2287520 w 9310410"/>
                <a:gd name="connsiteY3001" fmla="*/ 655606 h 5296383"/>
                <a:gd name="connsiteX3002" fmla="*/ 2273137 w 9310410"/>
                <a:gd name="connsiteY3002" fmla="*/ 656804 h 5296383"/>
                <a:gd name="connsiteX3003" fmla="*/ 2266545 w 9310410"/>
                <a:gd name="connsiteY3003" fmla="*/ 656205 h 5296383"/>
                <a:gd name="connsiteX3004" fmla="*/ 2245571 w 9310410"/>
                <a:gd name="connsiteY3004" fmla="*/ 649014 h 5296383"/>
                <a:gd name="connsiteX3005" fmla="*/ 2231787 w 9310410"/>
                <a:gd name="connsiteY3005" fmla="*/ 643620 h 5296383"/>
                <a:gd name="connsiteX3006" fmla="*/ 2226394 w 9310410"/>
                <a:gd name="connsiteY3006" fmla="*/ 642422 h 5296383"/>
                <a:gd name="connsiteX3007" fmla="*/ 2224596 w 9310410"/>
                <a:gd name="connsiteY3007" fmla="*/ 641822 h 5296383"/>
                <a:gd name="connsiteX3008" fmla="*/ 2216206 w 9310410"/>
                <a:gd name="connsiteY3008" fmla="*/ 636429 h 5296383"/>
                <a:gd name="connsiteX3009" fmla="*/ 2213809 w 9310410"/>
                <a:gd name="connsiteY3009" fmla="*/ 634032 h 5296383"/>
                <a:gd name="connsiteX3010" fmla="*/ 2209614 w 9310410"/>
                <a:gd name="connsiteY3010" fmla="*/ 630436 h 5296383"/>
                <a:gd name="connsiteX3011" fmla="*/ 2207816 w 9310410"/>
                <a:gd name="connsiteY3011" fmla="*/ 629238 h 5296383"/>
                <a:gd name="connsiteX3012" fmla="*/ 2204820 w 9310410"/>
                <a:gd name="connsiteY3012" fmla="*/ 627440 h 5296383"/>
                <a:gd name="connsiteX3013" fmla="*/ 2201224 w 9310410"/>
                <a:gd name="connsiteY3013" fmla="*/ 623245 h 5296383"/>
                <a:gd name="connsiteX3014" fmla="*/ 2201224 w 9310410"/>
                <a:gd name="connsiteY3014" fmla="*/ 622646 h 5296383"/>
                <a:gd name="connsiteX3015" fmla="*/ 2201224 w 9310410"/>
                <a:gd name="connsiteY3015" fmla="*/ 622046 h 5296383"/>
                <a:gd name="connsiteX3016" fmla="*/ 2200625 w 9310410"/>
                <a:gd name="connsiteY3016" fmla="*/ 618451 h 5296383"/>
                <a:gd name="connsiteX3017" fmla="*/ 2200026 w 9310410"/>
                <a:gd name="connsiteY3017" fmla="*/ 618451 h 5296383"/>
                <a:gd name="connsiteX3018" fmla="*/ 2198827 w 9310410"/>
                <a:gd name="connsiteY3018" fmla="*/ 618451 h 5296383"/>
                <a:gd name="connsiteX3019" fmla="*/ 2197629 w 9310410"/>
                <a:gd name="connsiteY3019" fmla="*/ 618451 h 5296383"/>
                <a:gd name="connsiteX3020" fmla="*/ 2189239 w 9310410"/>
                <a:gd name="connsiteY3020" fmla="*/ 614256 h 5296383"/>
                <a:gd name="connsiteX3021" fmla="*/ 2183246 w 9310410"/>
                <a:gd name="connsiteY3021" fmla="*/ 610660 h 5296383"/>
                <a:gd name="connsiteX3022" fmla="*/ 2181448 w 9310410"/>
                <a:gd name="connsiteY3022" fmla="*/ 608263 h 5296383"/>
                <a:gd name="connsiteX3023" fmla="*/ 2175456 w 9310410"/>
                <a:gd name="connsiteY3023" fmla="*/ 603469 h 5296383"/>
                <a:gd name="connsiteX3024" fmla="*/ 2172459 w 9310410"/>
                <a:gd name="connsiteY3024" fmla="*/ 604068 h 5296383"/>
                <a:gd name="connsiteX3025" fmla="*/ 2176654 w 9310410"/>
                <a:gd name="connsiteY3025" fmla="*/ 612458 h 5296383"/>
                <a:gd name="connsiteX3026" fmla="*/ 2179051 w 9310410"/>
                <a:gd name="connsiteY3026" fmla="*/ 614855 h 5296383"/>
                <a:gd name="connsiteX3027" fmla="*/ 2183845 w 9310410"/>
                <a:gd name="connsiteY3027" fmla="*/ 619050 h 5296383"/>
                <a:gd name="connsiteX3028" fmla="*/ 2187441 w 9310410"/>
                <a:gd name="connsiteY3028" fmla="*/ 622646 h 5296383"/>
                <a:gd name="connsiteX3029" fmla="*/ 2189239 w 9310410"/>
                <a:gd name="connsiteY3029" fmla="*/ 626241 h 5296383"/>
                <a:gd name="connsiteX3030" fmla="*/ 2187441 w 9310410"/>
                <a:gd name="connsiteY3030" fmla="*/ 631035 h 5296383"/>
                <a:gd name="connsiteX3031" fmla="*/ 2186242 w 9310410"/>
                <a:gd name="connsiteY3031" fmla="*/ 636429 h 5296383"/>
                <a:gd name="connsiteX3032" fmla="*/ 2188040 w 9310410"/>
                <a:gd name="connsiteY3032" fmla="*/ 641822 h 5296383"/>
                <a:gd name="connsiteX3033" fmla="*/ 2188040 w 9310410"/>
                <a:gd name="connsiteY3033" fmla="*/ 651411 h 5296383"/>
                <a:gd name="connsiteX3034" fmla="*/ 2178452 w 9310410"/>
                <a:gd name="connsiteY3034" fmla="*/ 661598 h 5296383"/>
                <a:gd name="connsiteX3035" fmla="*/ 2173658 w 9310410"/>
                <a:gd name="connsiteY3035" fmla="*/ 667591 h 5296383"/>
                <a:gd name="connsiteX3036" fmla="*/ 2173059 w 9310410"/>
                <a:gd name="connsiteY3036" fmla="*/ 669988 h 5296383"/>
                <a:gd name="connsiteX3037" fmla="*/ 2172459 w 9310410"/>
                <a:gd name="connsiteY3037" fmla="*/ 671187 h 5296383"/>
                <a:gd name="connsiteX3038" fmla="*/ 2167066 w 9310410"/>
                <a:gd name="connsiteY3038" fmla="*/ 680176 h 5296383"/>
                <a:gd name="connsiteX3039" fmla="*/ 2164669 w 9310410"/>
                <a:gd name="connsiteY3039" fmla="*/ 681974 h 5296383"/>
                <a:gd name="connsiteX3040" fmla="*/ 2161073 w 9310410"/>
                <a:gd name="connsiteY3040" fmla="*/ 688566 h 5296383"/>
                <a:gd name="connsiteX3041" fmla="*/ 2159874 w 9310410"/>
                <a:gd name="connsiteY3041" fmla="*/ 690963 h 5296383"/>
                <a:gd name="connsiteX3042" fmla="*/ 2159275 w 9310410"/>
                <a:gd name="connsiteY3042" fmla="*/ 693959 h 5296383"/>
                <a:gd name="connsiteX3043" fmla="*/ 2161073 w 9310410"/>
                <a:gd name="connsiteY3043" fmla="*/ 695757 h 5296383"/>
                <a:gd name="connsiteX3044" fmla="*/ 2166467 w 9310410"/>
                <a:gd name="connsiteY3044" fmla="*/ 699952 h 5296383"/>
                <a:gd name="connsiteX3045" fmla="*/ 2167066 w 9310410"/>
                <a:gd name="connsiteY3045" fmla="*/ 699952 h 5296383"/>
                <a:gd name="connsiteX3046" fmla="*/ 2167665 w 9310410"/>
                <a:gd name="connsiteY3046" fmla="*/ 700551 h 5296383"/>
                <a:gd name="connsiteX3047" fmla="*/ 2168264 w 9310410"/>
                <a:gd name="connsiteY3047" fmla="*/ 704147 h 5296383"/>
                <a:gd name="connsiteX3048" fmla="*/ 2197629 w 9310410"/>
                <a:gd name="connsiteY3048" fmla="*/ 698753 h 5296383"/>
                <a:gd name="connsiteX3049" fmla="*/ 2197629 w 9310410"/>
                <a:gd name="connsiteY3049" fmla="*/ 701151 h 5296383"/>
                <a:gd name="connsiteX3050" fmla="*/ 2197629 w 9310410"/>
                <a:gd name="connsiteY3050" fmla="*/ 698753 h 5296383"/>
                <a:gd name="connsiteX3051" fmla="*/ 2197629 w 9310410"/>
                <a:gd name="connsiteY3051" fmla="*/ 698753 h 5296383"/>
                <a:gd name="connsiteX3052" fmla="*/ 2197629 w 9310410"/>
                <a:gd name="connsiteY3052" fmla="*/ 698154 h 5296383"/>
                <a:gd name="connsiteX3053" fmla="*/ 2197629 w 9310410"/>
                <a:gd name="connsiteY3053" fmla="*/ 695158 h 5296383"/>
                <a:gd name="connsiteX3054" fmla="*/ 2197030 w 9310410"/>
                <a:gd name="connsiteY3054" fmla="*/ 692761 h 5296383"/>
                <a:gd name="connsiteX3055" fmla="*/ 2195232 w 9310410"/>
                <a:gd name="connsiteY3055" fmla="*/ 688566 h 5296383"/>
                <a:gd name="connsiteX3056" fmla="*/ 2195232 w 9310410"/>
                <a:gd name="connsiteY3056" fmla="*/ 687367 h 5296383"/>
                <a:gd name="connsiteX3057" fmla="*/ 2197629 w 9310410"/>
                <a:gd name="connsiteY3057" fmla="*/ 683772 h 5296383"/>
                <a:gd name="connsiteX3058" fmla="*/ 2198228 w 9310410"/>
                <a:gd name="connsiteY3058" fmla="*/ 684371 h 5296383"/>
                <a:gd name="connsiteX3059" fmla="*/ 2200625 w 9310410"/>
                <a:gd name="connsiteY3059" fmla="*/ 686169 h 5296383"/>
                <a:gd name="connsiteX3060" fmla="*/ 2202423 w 9310410"/>
                <a:gd name="connsiteY3060" fmla="*/ 684970 h 5296383"/>
                <a:gd name="connsiteX3061" fmla="*/ 2203022 w 9310410"/>
                <a:gd name="connsiteY3061" fmla="*/ 684371 h 5296383"/>
                <a:gd name="connsiteX3062" fmla="*/ 2210213 w 9310410"/>
                <a:gd name="connsiteY3062" fmla="*/ 680176 h 5296383"/>
                <a:gd name="connsiteX3063" fmla="*/ 2210213 w 9310410"/>
                <a:gd name="connsiteY3063" fmla="*/ 680176 h 5296383"/>
                <a:gd name="connsiteX3064" fmla="*/ 2210213 w 9310410"/>
                <a:gd name="connsiteY3064" fmla="*/ 680176 h 5296383"/>
                <a:gd name="connsiteX3065" fmla="*/ 2213210 w 9310410"/>
                <a:gd name="connsiteY3065" fmla="*/ 681974 h 5296383"/>
                <a:gd name="connsiteX3066" fmla="*/ 2219203 w 9310410"/>
                <a:gd name="connsiteY3066" fmla="*/ 689165 h 5296383"/>
                <a:gd name="connsiteX3067" fmla="*/ 2222798 w 9310410"/>
                <a:gd name="connsiteY3067" fmla="*/ 693959 h 5296383"/>
                <a:gd name="connsiteX3068" fmla="*/ 2268942 w 9310410"/>
                <a:gd name="connsiteY3068" fmla="*/ 685569 h 5296383"/>
                <a:gd name="connsiteX3069" fmla="*/ 2268343 w 9310410"/>
                <a:gd name="connsiteY3069" fmla="*/ 690364 h 5296383"/>
                <a:gd name="connsiteX3070" fmla="*/ 2270740 w 9310410"/>
                <a:gd name="connsiteY3070" fmla="*/ 699353 h 5296383"/>
                <a:gd name="connsiteX3071" fmla="*/ 2268343 w 9310410"/>
                <a:gd name="connsiteY3071" fmla="*/ 690364 h 5296383"/>
                <a:gd name="connsiteX3072" fmla="*/ 2268942 w 9310410"/>
                <a:gd name="connsiteY3072" fmla="*/ 685569 h 5296383"/>
                <a:gd name="connsiteX3073" fmla="*/ 2268942 w 9310410"/>
                <a:gd name="connsiteY3073" fmla="*/ 685569 h 5296383"/>
                <a:gd name="connsiteX3074" fmla="*/ 2271339 w 9310410"/>
                <a:gd name="connsiteY3074" fmla="*/ 681974 h 5296383"/>
                <a:gd name="connsiteX3075" fmla="*/ 2272538 w 9310410"/>
                <a:gd name="connsiteY3075" fmla="*/ 680775 h 5296383"/>
                <a:gd name="connsiteX3076" fmla="*/ 2274935 w 9310410"/>
                <a:gd name="connsiteY3076" fmla="*/ 678977 h 5296383"/>
                <a:gd name="connsiteX3077" fmla="*/ 2277332 w 9310410"/>
                <a:gd name="connsiteY3077" fmla="*/ 677779 h 5296383"/>
                <a:gd name="connsiteX3078" fmla="*/ 2285722 w 9310410"/>
                <a:gd name="connsiteY3078" fmla="*/ 673584 h 5296383"/>
                <a:gd name="connsiteX3079" fmla="*/ 2298307 w 9310410"/>
                <a:gd name="connsiteY3079" fmla="*/ 668790 h 5296383"/>
                <a:gd name="connsiteX3080" fmla="*/ 2303700 w 9310410"/>
                <a:gd name="connsiteY3080" fmla="*/ 668790 h 5296383"/>
                <a:gd name="connsiteX3081" fmla="*/ 2306697 w 9310410"/>
                <a:gd name="connsiteY3081" fmla="*/ 668790 h 5296383"/>
                <a:gd name="connsiteX3082" fmla="*/ 2309693 w 9310410"/>
                <a:gd name="connsiteY3082" fmla="*/ 668190 h 5296383"/>
                <a:gd name="connsiteX3083" fmla="*/ 2322877 w 9310410"/>
                <a:gd name="connsiteY3083" fmla="*/ 662797 h 5296383"/>
                <a:gd name="connsiteX3084" fmla="*/ 2327671 w 9310410"/>
                <a:gd name="connsiteY3084" fmla="*/ 660400 h 5296383"/>
                <a:gd name="connsiteX3085" fmla="*/ 2336061 w 9310410"/>
                <a:gd name="connsiteY3085" fmla="*/ 656804 h 5296383"/>
                <a:gd name="connsiteX3086" fmla="*/ 2339657 w 9310410"/>
                <a:gd name="connsiteY3086" fmla="*/ 658602 h 5296383"/>
                <a:gd name="connsiteX3087" fmla="*/ 2343852 w 9310410"/>
                <a:gd name="connsiteY3087" fmla="*/ 661598 h 5296383"/>
                <a:gd name="connsiteX3088" fmla="*/ 2346848 w 9310410"/>
                <a:gd name="connsiteY3088" fmla="*/ 662198 h 5296383"/>
                <a:gd name="connsiteX3089" fmla="*/ 2350443 w 9310410"/>
                <a:gd name="connsiteY3089" fmla="*/ 662198 h 5296383"/>
                <a:gd name="connsiteX3090" fmla="*/ 2355837 w 9310410"/>
                <a:gd name="connsiteY3090" fmla="*/ 665194 h 5296383"/>
                <a:gd name="connsiteX3091" fmla="*/ 2357036 w 9310410"/>
                <a:gd name="connsiteY3091" fmla="*/ 668190 h 5296383"/>
                <a:gd name="connsiteX3092" fmla="*/ 2357036 w 9310410"/>
                <a:gd name="connsiteY3092" fmla="*/ 669389 h 5296383"/>
                <a:gd name="connsiteX3093" fmla="*/ 2357036 w 9310410"/>
                <a:gd name="connsiteY3093" fmla="*/ 669389 h 5296383"/>
                <a:gd name="connsiteX3094" fmla="*/ 2357036 w 9310410"/>
                <a:gd name="connsiteY3094" fmla="*/ 671786 h 5296383"/>
                <a:gd name="connsiteX3095" fmla="*/ 2358833 w 9310410"/>
                <a:gd name="connsiteY3095" fmla="*/ 675382 h 5296383"/>
                <a:gd name="connsiteX3096" fmla="*/ 2357036 w 9310410"/>
                <a:gd name="connsiteY3096" fmla="*/ 671786 h 5296383"/>
                <a:gd name="connsiteX3097" fmla="*/ 2357036 w 9310410"/>
                <a:gd name="connsiteY3097" fmla="*/ 669389 h 5296383"/>
                <a:gd name="connsiteX3098" fmla="*/ 2369620 w 9310410"/>
                <a:gd name="connsiteY3098" fmla="*/ 666992 h 5296383"/>
                <a:gd name="connsiteX3099" fmla="*/ 2369620 w 9310410"/>
                <a:gd name="connsiteY3099" fmla="*/ 666992 h 5296383"/>
                <a:gd name="connsiteX3100" fmla="*/ 2369620 w 9310410"/>
                <a:gd name="connsiteY3100" fmla="*/ 666992 h 5296383"/>
                <a:gd name="connsiteX3101" fmla="*/ 2369620 w 9310410"/>
                <a:gd name="connsiteY3101" fmla="*/ 666992 h 5296383"/>
                <a:gd name="connsiteX3102" fmla="*/ 2376212 w 9310410"/>
                <a:gd name="connsiteY3102" fmla="*/ 662797 h 5296383"/>
                <a:gd name="connsiteX3103" fmla="*/ 2378010 w 9310410"/>
                <a:gd name="connsiteY3103" fmla="*/ 662198 h 5296383"/>
                <a:gd name="connsiteX3104" fmla="*/ 2385801 w 9310410"/>
                <a:gd name="connsiteY3104" fmla="*/ 653808 h 5296383"/>
                <a:gd name="connsiteX3105" fmla="*/ 2386400 w 9310410"/>
                <a:gd name="connsiteY3105" fmla="*/ 652010 h 5296383"/>
                <a:gd name="connsiteX3106" fmla="*/ 2387599 w 9310410"/>
                <a:gd name="connsiteY3106" fmla="*/ 649613 h 5296383"/>
                <a:gd name="connsiteX3107" fmla="*/ 2388198 w 9310410"/>
                <a:gd name="connsiteY3107" fmla="*/ 646617 h 5296383"/>
                <a:gd name="connsiteX3108" fmla="*/ 2388198 w 9310410"/>
                <a:gd name="connsiteY3108" fmla="*/ 645418 h 5296383"/>
                <a:gd name="connsiteX3109" fmla="*/ 2388198 w 9310410"/>
                <a:gd name="connsiteY3109" fmla="*/ 643620 h 5296383"/>
                <a:gd name="connsiteX3110" fmla="*/ 2400783 w 9310410"/>
                <a:gd name="connsiteY3110" fmla="*/ 625043 h 5296383"/>
                <a:gd name="connsiteX3111" fmla="*/ 2403180 w 9310410"/>
                <a:gd name="connsiteY3111" fmla="*/ 623245 h 5296383"/>
                <a:gd name="connsiteX3112" fmla="*/ 2406775 w 9310410"/>
                <a:gd name="connsiteY3112" fmla="*/ 619050 h 5296383"/>
                <a:gd name="connsiteX3113" fmla="*/ 2408573 w 9310410"/>
                <a:gd name="connsiteY3113" fmla="*/ 617252 h 5296383"/>
                <a:gd name="connsiteX3114" fmla="*/ 2411570 w 9310410"/>
                <a:gd name="connsiteY3114" fmla="*/ 616054 h 5296383"/>
                <a:gd name="connsiteX3115" fmla="*/ 2413367 w 9310410"/>
                <a:gd name="connsiteY3115" fmla="*/ 615454 h 5296383"/>
                <a:gd name="connsiteX3116" fmla="*/ 2417562 w 9310410"/>
                <a:gd name="connsiteY3116" fmla="*/ 606465 h 5296383"/>
                <a:gd name="connsiteX3117" fmla="*/ 2418761 w 9310410"/>
                <a:gd name="connsiteY3117" fmla="*/ 602270 h 5296383"/>
                <a:gd name="connsiteX3118" fmla="*/ 2416963 w 9310410"/>
                <a:gd name="connsiteY3118" fmla="*/ 592682 h 5296383"/>
                <a:gd name="connsiteX3119" fmla="*/ 2415165 w 9310410"/>
                <a:gd name="connsiteY3119" fmla="*/ 587289 h 5296383"/>
                <a:gd name="connsiteX3120" fmla="*/ 2416963 w 9310410"/>
                <a:gd name="connsiteY3120" fmla="*/ 586090 h 5296383"/>
                <a:gd name="connsiteX3121" fmla="*/ 2421757 w 9310410"/>
                <a:gd name="connsiteY3121" fmla="*/ 588487 h 5296383"/>
                <a:gd name="connsiteX3122" fmla="*/ 2424754 w 9310410"/>
                <a:gd name="connsiteY3122" fmla="*/ 590884 h 5296383"/>
                <a:gd name="connsiteX3123" fmla="*/ 2431345 w 9310410"/>
                <a:gd name="connsiteY3123" fmla="*/ 595079 h 5296383"/>
                <a:gd name="connsiteX3124" fmla="*/ 2437338 w 9310410"/>
                <a:gd name="connsiteY3124" fmla="*/ 595678 h 5296383"/>
                <a:gd name="connsiteX3125" fmla="*/ 2443331 w 9310410"/>
                <a:gd name="connsiteY3125" fmla="*/ 595678 h 5296383"/>
                <a:gd name="connsiteX3126" fmla="*/ 2453519 w 9310410"/>
                <a:gd name="connsiteY3126" fmla="*/ 599873 h 5296383"/>
                <a:gd name="connsiteX3127" fmla="*/ 2455916 w 9310410"/>
                <a:gd name="connsiteY3127" fmla="*/ 602270 h 5296383"/>
                <a:gd name="connsiteX3128" fmla="*/ 2457114 w 9310410"/>
                <a:gd name="connsiteY3128" fmla="*/ 611259 h 5296383"/>
                <a:gd name="connsiteX3129" fmla="*/ 2455316 w 9310410"/>
                <a:gd name="connsiteY3129" fmla="*/ 619649 h 5296383"/>
                <a:gd name="connsiteX3130" fmla="*/ 2454717 w 9310410"/>
                <a:gd name="connsiteY3130" fmla="*/ 621447 h 5296383"/>
                <a:gd name="connsiteX3131" fmla="*/ 2453519 w 9310410"/>
                <a:gd name="connsiteY3131" fmla="*/ 625043 h 5296383"/>
                <a:gd name="connsiteX3132" fmla="*/ 2452919 w 9310410"/>
                <a:gd name="connsiteY3132" fmla="*/ 628039 h 5296383"/>
                <a:gd name="connsiteX3133" fmla="*/ 2452320 w 9310410"/>
                <a:gd name="connsiteY3133" fmla="*/ 631635 h 5296383"/>
                <a:gd name="connsiteX3134" fmla="*/ 2451721 w 9310410"/>
                <a:gd name="connsiteY3134" fmla="*/ 632833 h 5296383"/>
                <a:gd name="connsiteX3135" fmla="*/ 2451122 w 9310410"/>
                <a:gd name="connsiteY3135" fmla="*/ 632833 h 5296383"/>
                <a:gd name="connsiteX3136" fmla="*/ 2450522 w 9310410"/>
                <a:gd name="connsiteY3136" fmla="*/ 632234 h 5296383"/>
                <a:gd name="connsiteX3137" fmla="*/ 2449324 w 9310410"/>
                <a:gd name="connsiteY3137" fmla="*/ 630436 h 5296383"/>
                <a:gd name="connsiteX3138" fmla="*/ 2446327 w 9310410"/>
                <a:gd name="connsiteY3138" fmla="*/ 627440 h 5296383"/>
                <a:gd name="connsiteX3139" fmla="*/ 2443930 w 9310410"/>
                <a:gd name="connsiteY3139" fmla="*/ 626841 h 5296383"/>
                <a:gd name="connsiteX3140" fmla="*/ 2440335 w 9310410"/>
                <a:gd name="connsiteY3140" fmla="*/ 627440 h 5296383"/>
                <a:gd name="connsiteX3141" fmla="*/ 2436140 w 9310410"/>
                <a:gd name="connsiteY3141" fmla="*/ 628039 h 5296383"/>
                <a:gd name="connsiteX3142" fmla="*/ 2430147 w 9310410"/>
                <a:gd name="connsiteY3142" fmla="*/ 627440 h 5296383"/>
                <a:gd name="connsiteX3143" fmla="*/ 2426551 w 9310410"/>
                <a:gd name="connsiteY3143" fmla="*/ 629238 h 5296383"/>
                <a:gd name="connsiteX3144" fmla="*/ 2424754 w 9310410"/>
                <a:gd name="connsiteY3144" fmla="*/ 632833 h 5296383"/>
                <a:gd name="connsiteX3145" fmla="*/ 2421757 w 9310410"/>
                <a:gd name="connsiteY3145" fmla="*/ 632234 h 5296383"/>
                <a:gd name="connsiteX3146" fmla="*/ 2418162 w 9310410"/>
                <a:gd name="connsiteY3146" fmla="*/ 632234 h 5296383"/>
                <a:gd name="connsiteX3147" fmla="*/ 2416963 w 9310410"/>
                <a:gd name="connsiteY3147" fmla="*/ 640025 h 5296383"/>
                <a:gd name="connsiteX3148" fmla="*/ 2418162 w 9310410"/>
                <a:gd name="connsiteY3148" fmla="*/ 644220 h 5296383"/>
                <a:gd name="connsiteX3149" fmla="*/ 2418761 w 9310410"/>
                <a:gd name="connsiteY3149" fmla="*/ 652010 h 5296383"/>
                <a:gd name="connsiteX3150" fmla="*/ 2420559 w 9310410"/>
                <a:gd name="connsiteY3150" fmla="*/ 658602 h 5296383"/>
                <a:gd name="connsiteX3151" fmla="*/ 2463107 w 9310410"/>
                <a:gd name="connsiteY3151" fmla="*/ 650812 h 5296383"/>
                <a:gd name="connsiteX3152" fmla="*/ 2469100 w 9310410"/>
                <a:gd name="connsiteY3152" fmla="*/ 644819 h 5296383"/>
                <a:gd name="connsiteX3153" fmla="*/ 2470298 w 9310410"/>
                <a:gd name="connsiteY3153" fmla="*/ 643021 h 5296383"/>
                <a:gd name="connsiteX3154" fmla="*/ 2471497 w 9310410"/>
                <a:gd name="connsiteY3154" fmla="*/ 641223 h 5296383"/>
                <a:gd name="connsiteX3155" fmla="*/ 2473295 w 9310410"/>
                <a:gd name="connsiteY3155" fmla="*/ 640025 h 5296383"/>
                <a:gd name="connsiteX3156" fmla="*/ 2476291 w 9310410"/>
                <a:gd name="connsiteY3156" fmla="*/ 639425 h 5296383"/>
                <a:gd name="connsiteX3157" fmla="*/ 2481085 w 9310410"/>
                <a:gd name="connsiteY3157" fmla="*/ 640624 h 5296383"/>
                <a:gd name="connsiteX3158" fmla="*/ 2482284 w 9310410"/>
                <a:gd name="connsiteY3158" fmla="*/ 640624 h 5296383"/>
                <a:gd name="connsiteX3159" fmla="*/ 2484681 w 9310410"/>
                <a:gd name="connsiteY3159" fmla="*/ 640624 h 5296383"/>
                <a:gd name="connsiteX3160" fmla="*/ 2488876 w 9310410"/>
                <a:gd name="connsiteY3160" fmla="*/ 641822 h 5296383"/>
                <a:gd name="connsiteX3161" fmla="*/ 2490074 w 9310410"/>
                <a:gd name="connsiteY3161" fmla="*/ 643021 h 5296383"/>
                <a:gd name="connsiteX3162" fmla="*/ 2490674 w 9310410"/>
                <a:gd name="connsiteY3162" fmla="*/ 643620 h 5296383"/>
                <a:gd name="connsiteX3163" fmla="*/ 2491273 w 9310410"/>
                <a:gd name="connsiteY3163" fmla="*/ 644220 h 5296383"/>
                <a:gd name="connsiteX3164" fmla="*/ 2491872 w 9310410"/>
                <a:gd name="connsiteY3164" fmla="*/ 644220 h 5296383"/>
                <a:gd name="connsiteX3165" fmla="*/ 2493670 w 9310410"/>
                <a:gd name="connsiteY3165" fmla="*/ 640624 h 5296383"/>
                <a:gd name="connsiteX3166" fmla="*/ 2493670 w 9310410"/>
                <a:gd name="connsiteY3166" fmla="*/ 638826 h 5296383"/>
                <a:gd name="connsiteX3167" fmla="*/ 2495468 w 9310410"/>
                <a:gd name="connsiteY3167" fmla="*/ 632234 h 5296383"/>
                <a:gd name="connsiteX3168" fmla="*/ 2497865 w 9310410"/>
                <a:gd name="connsiteY3168" fmla="*/ 631635 h 5296383"/>
                <a:gd name="connsiteX3169" fmla="*/ 2499663 w 9310410"/>
                <a:gd name="connsiteY3169" fmla="*/ 631635 h 5296383"/>
                <a:gd name="connsiteX3170" fmla="*/ 2502060 w 9310410"/>
                <a:gd name="connsiteY3170" fmla="*/ 631635 h 5296383"/>
                <a:gd name="connsiteX3171" fmla="*/ 2517641 w 9310410"/>
                <a:gd name="connsiteY3171" fmla="*/ 629238 h 5296383"/>
                <a:gd name="connsiteX3172" fmla="*/ 2531424 w 9310410"/>
                <a:gd name="connsiteY3172" fmla="*/ 625043 h 5296383"/>
                <a:gd name="connsiteX3173" fmla="*/ 2547605 w 9310410"/>
                <a:gd name="connsiteY3173" fmla="*/ 620848 h 5296383"/>
                <a:gd name="connsiteX3174" fmla="*/ 2550601 w 9310410"/>
                <a:gd name="connsiteY3174" fmla="*/ 621447 h 5296383"/>
                <a:gd name="connsiteX3175" fmla="*/ 2555995 w 9310410"/>
                <a:gd name="connsiteY3175" fmla="*/ 622646 h 5296383"/>
                <a:gd name="connsiteX3176" fmla="*/ 2558991 w 9310410"/>
                <a:gd name="connsiteY3176" fmla="*/ 621447 h 5296383"/>
                <a:gd name="connsiteX3177" fmla="*/ 2559590 w 9310410"/>
                <a:gd name="connsiteY3177" fmla="*/ 620848 h 5296383"/>
                <a:gd name="connsiteX3178" fmla="*/ 2561388 w 9310410"/>
                <a:gd name="connsiteY3178" fmla="*/ 619649 h 5296383"/>
                <a:gd name="connsiteX3179" fmla="*/ 2571576 w 9310410"/>
                <a:gd name="connsiteY3179" fmla="*/ 617252 h 5296383"/>
                <a:gd name="connsiteX3180" fmla="*/ 2571576 w 9310410"/>
                <a:gd name="connsiteY3180" fmla="*/ 617252 h 5296383"/>
                <a:gd name="connsiteX3181" fmla="*/ 2571576 w 9310410"/>
                <a:gd name="connsiteY3181" fmla="*/ 617252 h 5296383"/>
                <a:gd name="connsiteX3182" fmla="*/ 2573973 w 9310410"/>
                <a:gd name="connsiteY3182" fmla="*/ 620848 h 5296383"/>
                <a:gd name="connsiteX3183" fmla="*/ 2573373 w 9310410"/>
                <a:gd name="connsiteY3183" fmla="*/ 623245 h 5296383"/>
                <a:gd name="connsiteX3184" fmla="*/ 2569178 w 9310410"/>
                <a:gd name="connsiteY3184" fmla="*/ 629837 h 5296383"/>
                <a:gd name="connsiteX3185" fmla="*/ 2569178 w 9310410"/>
                <a:gd name="connsiteY3185" fmla="*/ 629837 h 5296383"/>
                <a:gd name="connsiteX3186" fmla="*/ 2568579 w 9310410"/>
                <a:gd name="connsiteY3186" fmla="*/ 631035 h 5296383"/>
                <a:gd name="connsiteX3187" fmla="*/ 2567980 w 9310410"/>
                <a:gd name="connsiteY3187" fmla="*/ 632234 h 5296383"/>
                <a:gd name="connsiteX3188" fmla="*/ 2568579 w 9310410"/>
                <a:gd name="connsiteY3188" fmla="*/ 634032 h 5296383"/>
                <a:gd name="connsiteX3189" fmla="*/ 2567980 w 9310410"/>
                <a:gd name="connsiteY3189" fmla="*/ 632234 h 5296383"/>
                <a:gd name="connsiteX3190" fmla="*/ 2568579 w 9310410"/>
                <a:gd name="connsiteY3190" fmla="*/ 631035 h 5296383"/>
                <a:gd name="connsiteX3191" fmla="*/ 2569178 w 9310410"/>
                <a:gd name="connsiteY3191" fmla="*/ 629837 h 5296383"/>
                <a:gd name="connsiteX3192" fmla="*/ 2575771 w 9310410"/>
                <a:gd name="connsiteY3192" fmla="*/ 628638 h 5296383"/>
                <a:gd name="connsiteX3193" fmla="*/ 2576969 w 9310410"/>
                <a:gd name="connsiteY3193" fmla="*/ 620848 h 5296383"/>
                <a:gd name="connsiteX3194" fmla="*/ 2578767 w 9310410"/>
                <a:gd name="connsiteY3194" fmla="*/ 617252 h 5296383"/>
                <a:gd name="connsiteX3195" fmla="*/ 2581763 w 9310410"/>
                <a:gd name="connsiteY3195" fmla="*/ 615454 h 5296383"/>
                <a:gd name="connsiteX3196" fmla="*/ 2583561 w 9310410"/>
                <a:gd name="connsiteY3196" fmla="*/ 614855 h 5296383"/>
                <a:gd name="connsiteX3197" fmla="*/ 2607532 w 9310410"/>
                <a:gd name="connsiteY3197" fmla="*/ 610061 h 5296383"/>
                <a:gd name="connsiteX3198" fmla="*/ 2617120 w 9310410"/>
                <a:gd name="connsiteY3198" fmla="*/ 608862 h 5296383"/>
                <a:gd name="connsiteX3199" fmla="*/ 2621915 w 9310410"/>
                <a:gd name="connsiteY3199" fmla="*/ 609462 h 5296383"/>
                <a:gd name="connsiteX3200" fmla="*/ 2623113 w 9310410"/>
                <a:gd name="connsiteY3200" fmla="*/ 611259 h 5296383"/>
                <a:gd name="connsiteX3201" fmla="*/ 2617720 w 9310410"/>
                <a:gd name="connsiteY3201" fmla="*/ 613657 h 5296383"/>
                <a:gd name="connsiteX3202" fmla="*/ 2615922 w 9310410"/>
                <a:gd name="connsiteY3202" fmla="*/ 613657 h 5296383"/>
                <a:gd name="connsiteX3203" fmla="*/ 2612926 w 9310410"/>
                <a:gd name="connsiteY3203" fmla="*/ 613657 h 5296383"/>
                <a:gd name="connsiteX3204" fmla="*/ 2607532 w 9310410"/>
                <a:gd name="connsiteY3204" fmla="*/ 621447 h 5296383"/>
                <a:gd name="connsiteX3205" fmla="*/ 2606933 w 9310410"/>
                <a:gd name="connsiteY3205" fmla="*/ 622646 h 5296383"/>
                <a:gd name="connsiteX3206" fmla="*/ 2906570 w 9310410"/>
                <a:gd name="connsiteY3206" fmla="*/ 567512 h 5296383"/>
                <a:gd name="connsiteX3207" fmla="*/ 2915559 w 9310410"/>
                <a:gd name="connsiteY3207" fmla="*/ 564516 h 5296383"/>
                <a:gd name="connsiteX3208" fmla="*/ 2931739 w 9310410"/>
                <a:gd name="connsiteY3208" fmla="*/ 561520 h 5296383"/>
                <a:gd name="connsiteX3209" fmla="*/ 2937133 w 9310410"/>
                <a:gd name="connsiteY3209" fmla="*/ 560321 h 5296383"/>
                <a:gd name="connsiteX3210" fmla="*/ 2941927 w 9310410"/>
                <a:gd name="connsiteY3210" fmla="*/ 557924 h 5296383"/>
                <a:gd name="connsiteX3211" fmla="*/ 2961104 w 9310410"/>
                <a:gd name="connsiteY3211" fmla="*/ 536949 h 5296383"/>
                <a:gd name="connsiteX3212" fmla="*/ 2977883 w 9310410"/>
                <a:gd name="connsiteY3212" fmla="*/ 522567 h 5296383"/>
                <a:gd name="connsiteX3213" fmla="*/ 2980880 w 9310410"/>
                <a:gd name="connsiteY3213" fmla="*/ 520769 h 5296383"/>
                <a:gd name="connsiteX3214" fmla="*/ 2983277 w 9310410"/>
                <a:gd name="connsiteY3214" fmla="*/ 518971 h 5296383"/>
                <a:gd name="connsiteX3215" fmla="*/ 2988670 w 9310410"/>
                <a:gd name="connsiteY3215" fmla="*/ 516574 h 5296383"/>
                <a:gd name="connsiteX3216" fmla="*/ 2989869 w 9310410"/>
                <a:gd name="connsiteY3216" fmla="*/ 516574 h 5296383"/>
                <a:gd name="connsiteX3217" fmla="*/ 2989869 w 9310410"/>
                <a:gd name="connsiteY3217" fmla="*/ 519571 h 5296383"/>
                <a:gd name="connsiteX3218" fmla="*/ 2992865 w 9310410"/>
                <a:gd name="connsiteY3218" fmla="*/ 524964 h 5296383"/>
                <a:gd name="connsiteX3219" fmla="*/ 3001255 w 9310410"/>
                <a:gd name="connsiteY3219" fmla="*/ 526163 h 5296383"/>
                <a:gd name="connsiteX3220" fmla="*/ 3010244 w 9310410"/>
                <a:gd name="connsiteY3220" fmla="*/ 527960 h 5296383"/>
                <a:gd name="connsiteX3221" fmla="*/ 3016836 w 9310410"/>
                <a:gd name="connsiteY3221" fmla="*/ 529159 h 5296383"/>
                <a:gd name="connsiteX3222" fmla="*/ 3023428 w 9310410"/>
                <a:gd name="connsiteY3222" fmla="*/ 530357 h 5296383"/>
                <a:gd name="connsiteX3223" fmla="*/ 3036612 w 9310410"/>
                <a:gd name="connsiteY3223" fmla="*/ 533953 h 5296383"/>
                <a:gd name="connsiteX3224" fmla="*/ 3036612 w 9310410"/>
                <a:gd name="connsiteY3224" fmla="*/ 540545 h 5296383"/>
                <a:gd name="connsiteX3225" fmla="*/ 3034215 w 9310410"/>
                <a:gd name="connsiteY3225" fmla="*/ 544740 h 5296383"/>
                <a:gd name="connsiteX3226" fmla="*/ 3034215 w 9310410"/>
                <a:gd name="connsiteY3226" fmla="*/ 544740 h 5296383"/>
                <a:gd name="connsiteX3227" fmla="*/ 3030619 w 9310410"/>
                <a:gd name="connsiteY3227" fmla="*/ 551332 h 5296383"/>
                <a:gd name="connsiteX3228" fmla="*/ 3020432 w 9310410"/>
                <a:gd name="connsiteY3228" fmla="*/ 567512 h 5296383"/>
                <a:gd name="connsiteX3229" fmla="*/ 3017435 w 9310410"/>
                <a:gd name="connsiteY3229" fmla="*/ 571108 h 5296383"/>
                <a:gd name="connsiteX3230" fmla="*/ 3020432 w 9310410"/>
                <a:gd name="connsiteY3230" fmla="*/ 567512 h 5296383"/>
                <a:gd name="connsiteX3231" fmla="*/ 3030619 w 9310410"/>
                <a:gd name="connsiteY3231" fmla="*/ 551332 h 5296383"/>
                <a:gd name="connsiteX3232" fmla="*/ 3034215 w 9310410"/>
                <a:gd name="connsiteY3232" fmla="*/ 544740 h 5296383"/>
                <a:gd name="connsiteX3233" fmla="*/ 3078561 w 9310410"/>
                <a:gd name="connsiteY3233" fmla="*/ 536350 h 5296383"/>
                <a:gd name="connsiteX3234" fmla="*/ 3079161 w 9310410"/>
                <a:gd name="connsiteY3234" fmla="*/ 535152 h 5296383"/>
                <a:gd name="connsiteX3235" fmla="*/ 3080959 w 9310410"/>
                <a:gd name="connsiteY3235" fmla="*/ 533354 h 5296383"/>
                <a:gd name="connsiteX3236" fmla="*/ 3082756 w 9310410"/>
                <a:gd name="connsiteY3236" fmla="*/ 533953 h 5296383"/>
                <a:gd name="connsiteX3237" fmla="*/ 3083355 w 9310410"/>
                <a:gd name="connsiteY3237" fmla="*/ 534552 h 5296383"/>
                <a:gd name="connsiteX3238" fmla="*/ 3083355 w 9310410"/>
                <a:gd name="connsiteY3238" fmla="*/ 534552 h 5296383"/>
                <a:gd name="connsiteX3239" fmla="*/ 3084554 w 9310410"/>
                <a:gd name="connsiteY3239" fmla="*/ 538747 h 5296383"/>
                <a:gd name="connsiteX3240" fmla="*/ 3083355 w 9310410"/>
                <a:gd name="connsiteY3240" fmla="*/ 545339 h 5296383"/>
                <a:gd name="connsiteX3241" fmla="*/ 3084554 w 9310410"/>
                <a:gd name="connsiteY3241" fmla="*/ 538747 h 5296383"/>
                <a:gd name="connsiteX3242" fmla="*/ 3083355 w 9310410"/>
                <a:gd name="connsiteY3242" fmla="*/ 534552 h 5296383"/>
                <a:gd name="connsiteX3243" fmla="*/ 3338047 w 9310410"/>
                <a:gd name="connsiteY3243" fmla="*/ 487809 h 5296383"/>
                <a:gd name="connsiteX3244" fmla="*/ 3336849 w 9310410"/>
                <a:gd name="connsiteY3244" fmla="*/ 487210 h 5296383"/>
                <a:gd name="connsiteX3245" fmla="*/ 3333253 w 9310410"/>
                <a:gd name="connsiteY3245" fmla="*/ 485412 h 5296383"/>
                <a:gd name="connsiteX3246" fmla="*/ 3335650 w 9310410"/>
                <a:gd name="connsiteY3246" fmla="*/ 482416 h 5296383"/>
                <a:gd name="connsiteX3247" fmla="*/ 3344040 w 9310410"/>
                <a:gd name="connsiteY3247" fmla="*/ 484213 h 5296383"/>
                <a:gd name="connsiteX3248" fmla="*/ 3347635 w 9310410"/>
                <a:gd name="connsiteY3248" fmla="*/ 485412 h 5296383"/>
                <a:gd name="connsiteX3249" fmla="*/ 3361419 w 9310410"/>
                <a:gd name="connsiteY3249" fmla="*/ 483015 h 5296383"/>
                <a:gd name="connsiteX3250" fmla="*/ 3357224 w 9310410"/>
                <a:gd name="connsiteY3250" fmla="*/ 484813 h 5296383"/>
                <a:gd name="connsiteX3251" fmla="*/ 3351830 w 9310410"/>
                <a:gd name="connsiteY3251" fmla="*/ 486011 h 5296383"/>
                <a:gd name="connsiteX3252" fmla="*/ 3357224 w 9310410"/>
                <a:gd name="connsiteY3252" fmla="*/ 484813 h 5296383"/>
                <a:gd name="connsiteX3253" fmla="*/ 3361419 w 9310410"/>
                <a:gd name="connsiteY3253" fmla="*/ 483015 h 5296383"/>
                <a:gd name="connsiteX3254" fmla="*/ 3361419 w 9310410"/>
                <a:gd name="connsiteY3254" fmla="*/ 483015 h 5296383"/>
                <a:gd name="connsiteX3255" fmla="*/ 3366812 w 9310410"/>
                <a:gd name="connsiteY3255" fmla="*/ 480618 h 5296383"/>
                <a:gd name="connsiteX3256" fmla="*/ 3381195 w 9310410"/>
                <a:gd name="connsiteY3256" fmla="*/ 477022 h 5296383"/>
                <a:gd name="connsiteX3257" fmla="*/ 3385390 w 9310410"/>
                <a:gd name="connsiteY3257" fmla="*/ 478221 h 5296383"/>
                <a:gd name="connsiteX3258" fmla="*/ 3386588 w 9310410"/>
                <a:gd name="connsiteY3258" fmla="*/ 478820 h 5296383"/>
                <a:gd name="connsiteX3259" fmla="*/ 3390184 w 9310410"/>
                <a:gd name="connsiteY3259" fmla="*/ 478221 h 5296383"/>
                <a:gd name="connsiteX3260" fmla="*/ 3390184 w 9310410"/>
                <a:gd name="connsiteY3260" fmla="*/ 478221 h 5296383"/>
                <a:gd name="connsiteX3261" fmla="*/ 3386588 w 9310410"/>
                <a:gd name="connsiteY3261" fmla="*/ 478820 h 5296383"/>
                <a:gd name="connsiteX3262" fmla="*/ 3390184 w 9310410"/>
                <a:gd name="connsiteY3262" fmla="*/ 478221 h 5296383"/>
                <a:gd name="connsiteX3263" fmla="*/ 3390184 w 9310410"/>
                <a:gd name="connsiteY3263" fmla="*/ 478221 h 5296383"/>
                <a:gd name="connsiteX3264" fmla="*/ 3390184 w 9310410"/>
                <a:gd name="connsiteY3264" fmla="*/ 478221 h 5296383"/>
                <a:gd name="connsiteX3265" fmla="*/ 3400971 w 9310410"/>
                <a:gd name="connsiteY3265" fmla="*/ 474026 h 5296383"/>
                <a:gd name="connsiteX3266" fmla="*/ 3402769 w 9310410"/>
                <a:gd name="connsiteY3266" fmla="*/ 473426 h 5296383"/>
                <a:gd name="connsiteX3267" fmla="*/ 3405765 w 9310410"/>
                <a:gd name="connsiteY3267" fmla="*/ 472228 h 5296383"/>
                <a:gd name="connsiteX3268" fmla="*/ 3406364 w 9310410"/>
                <a:gd name="connsiteY3268" fmla="*/ 472228 h 5296383"/>
                <a:gd name="connsiteX3269" fmla="*/ 3409361 w 9310410"/>
                <a:gd name="connsiteY3269" fmla="*/ 473426 h 5296383"/>
                <a:gd name="connsiteX3270" fmla="*/ 3409361 w 9310410"/>
                <a:gd name="connsiteY3270" fmla="*/ 473426 h 5296383"/>
                <a:gd name="connsiteX3271" fmla="*/ 3416552 w 9310410"/>
                <a:gd name="connsiteY3271" fmla="*/ 472827 h 5296383"/>
                <a:gd name="connsiteX3272" fmla="*/ 3438725 w 9310410"/>
                <a:gd name="connsiteY3272" fmla="*/ 469831 h 5296383"/>
                <a:gd name="connsiteX3273" fmla="*/ 3463295 w 9310410"/>
                <a:gd name="connsiteY3273" fmla="*/ 469831 h 5296383"/>
                <a:gd name="connsiteX3274" fmla="*/ 3462097 w 9310410"/>
                <a:gd name="connsiteY3274" fmla="*/ 466834 h 5296383"/>
                <a:gd name="connsiteX3275" fmla="*/ 3453108 w 9310410"/>
                <a:gd name="connsiteY3275" fmla="*/ 461441 h 5296383"/>
                <a:gd name="connsiteX3276" fmla="*/ 3490862 w 9310410"/>
                <a:gd name="connsiteY3276" fmla="*/ 461441 h 5296383"/>
                <a:gd name="connsiteX3277" fmla="*/ 3504046 w 9310410"/>
                <a:gd name="connsiteY3277" fmla="*/ 467434 h 5296383"/>
                <a:gd name="connsiteX3278" fmla="*/ 3505844 w 9310410"/>
                <a:gd name="connsiteY3278" fmla="*/ 471029 h 5296383"/>
                <a:gd name="connsiteX3279" fmla="*/ 3513035 w 9310410"/>
                <a:gd name="connsiteY3279" fmla="*/ 470430 h 5296383"/>
                <a:gd name="connsiteX3280" fmla="*/ 3518429 w 9310410"/>
                <a:gd name="connsiteY3280" fmla="*/ 471029 h 5296383"/>
                <a:gd name="connsiteX3281" fmla="*/ 3525620 w 9310410"/>
                <a:gd name="connsiteY3281" fmla="*/ 469831 h 5296383"/>
                <a:gd name="connsiteX3282" fmla="*/ 3542399 w 9310410"/>
                <a:gd name="connsiteY3282" fmla="*/ 461441 h 5296383"/>
                <a:gd name="connsiteX3283" fmla="*/ 3564573 w 9310410"/>
                <a:gd name="connsiteY3283" fmla="*/ 462639 h 5296383"/>
                <a:gd name="connsiteX3284" fmla="*/ 3572363 w 9310410"/>
                <a:gd name="connsiteY3284" fmla="*/ 469831 h 5296383"/>
                <a:gd name="connsiteX3285" fmla="*/ 3573562 w 9310410"/>
                <a:gd name="connsiteY3285" fmla="*/ 462639 h 5296383"/>
                <a:gd name="connsiteX3286" fmla="*/ 3563374 w 9310410"/>
                <a:gd name="connsiteY3286" fmla="*/ 451253 h 5296383"/>
                <a:gd name="connsiteX3287" fmla="*/ 3585547 w 9310410"/>
                <a:gd name="connsiteY3287" fmla="*/ 454849 h 5296383"/>
                <a:gd name="connsiteX3288" fmla="*/ 3616110 w 9310410"/>
                <a:gd name="connsiteY3288" fmla="*/ 464437 h 5296383"/>
                <a:gd name="connsiteX3289" fmla="*/ 3611915 w 9310410"/>
                <a:gd name="connsiteY3289" fmla="*/ 459044 h 5296383"/>
                <a:gd name="connsiteX3290" fmla="*/ 3609518 w 9310410"/>
                <a:gd name="connsiteY3290" fmla="*/ 439268 h 5296383"/>
                <a:gd name="connsiteX3291" fmla="*/ 3643677 w 9310410"/>
                <a:gd name="connsiteY3291" fmla="*/ 421889 h 5296383"/>
                <a:gd name="connsiteX3292" fmla="*/ 3681431 w 9310410"/>
                <a:gd name="connsiteY3292" fmla="*/ 420091 h 5296383"/>
                <a:gd name="connsiteX3293" fmla="*/ 3694615 w 9310410"/>
                <a:gd name="connsiteY3293" fmla="*/ 425485 h 5296383"/>
                <a:gd name="connsiteX3294" fmla="*/ 3693417 w 9310410"/>
                <a:gd name="connsiteY3294" fmla="*/ 432077 h 5296383"/>
                <a:gd name="connsiteX3295" fmla="*/ 3680832 w 9310410"/>
                <a:gd name="connsiteY3295" fmla="*/ 438069 h 5296383"/>
                <a:gd name="connsiteX3296" fmla="*/ 3680832 w 9310410"/>
                <a:gd name="connsiteY3296" fmla="*/ 444062 h 5296383"/>
                <a:gd name="connsiteX3297" fmla="*/ 3691019 w 9310410"/>
                <a:gd name="connsiteY3297" fmla="*/ 440466 h 5296383"/>
                <a:gd name="connsiteX3298" fmla="*/ 3694016 w 9310410"/>
                <a:gd name="connsiteY3298" fmla="*/ 444062 h 5296383"/>
                <a:gd name="connsiteX3299" fmla="*/ 3704803 w 9310410"/>
                <a:gd name="connsiteY3299" fmla="*/ 446459 h 5296383"/>
                <a:gd name="connsiteX3300" fmla="*/ 3710795 w 9310410"/>
                <a:gd name="connsiteY3300" fmla="*/ 457845 h 5296383"/>
                <a:gd name="connsiteX3301" fmla="*/ 3713792 w 9310410"/>
                <a:gd name="connsiteY3301" fmla="*/ 468632 h 5296383"/>
                <a:gd name="connsiteX3302" fmla="*/ 3725178 w 9310410"/>
                <a:gd name="connsiteY3302" fmla="*/ 462040 h 5296383"/>
                <a:gd name="connsiteX3303" fmla="*/ 3735366 w 9310410"/>
                <a:gd name="connsiteY3303" fmla="*/ 460242 h 5296383"/>
                <a:gd name="connsiteX3304" fmla="*/ 3755142 w 9310410"/>
                <a:gd name="connsiteY3304" fmla="*/ 460242 h 5296383"/>
                <a:gd name="connsiteX3305" fmla="*/ 3777315 w 9310410"/>
                <a:gd name="connsiteY3305" fmla="*/ 460242 h 5296383"/>
                <a:gd name="connsiteX3306" fmla="*/ 3784506 w 9310410"/>
                <a:gd name="connsiteY3306" fmla="*/ 465636 h 5296383"/>
                <a:gd name="connsiteX3307" fmla="*/ 3798889 w 9310410"/>
                <a:gd name="connsiteY3307" fmla="*/ 474625 h 5296383"/>
                <a:gd name="connsiteX3308" fmla="*/ 3808477 w 9310410"/>
                <a:gd name="connsiteY3308" fmla="*/ 484813 h 5296383"/>
                <a:gd name="connsiteX3309" fmla="*/ 3804881 w 9310410"/>
                <a:gd name="connsiteY3309" fmla="*/ 493202 h 5296383"/>
                <a:gd name="connsiteX3310" fmla="*/ 3804881 w 9310410"/>
                <a:gd name="connsiteY3310" fmla="*/ 497997 h 5296383"/>
                <a:gd name="connsiteX3311" fmla="*/ 3788701 w 9310410"/>
                <a:gd name="connsiteY3311" fmla="*/ 529758 h 5296383"/>
                <a:gd name="connsiteX3312" fmla="*/ 3766528 w 9310410"/>
                <a:gd name="connsiteY3312" fmla="*/ 533354 h 5296383"/>
                <a:gd name="connsiteX3313" fmla="*/ 3740160 w 9310410"/>
                <a:gd name="connsiteY3313" fmla="*/ 536949 h 5296383"/>
                <a:gd name="connsiteX3314" fmla="*/ 3735366 w 9310410"/>
                <a:gd name="connsiteY3314" fmla="*/ 541144 h 5296383"/>
                <a:gd name="connsiteX3315" fmla="*/ 3728174 w 9310410"/>
                <a:gd name="connsiteY3315" fmla="*/ 547736 h 5296383"/>
                <a:gd name="connsiteX3316" fmla="*/ 3706001 w 9310410"/>
                <a:gd name="connsiteY3316" fmla="*/ 560920 h 5296383"/>
                <a:gd name="connsiteX3317" fmla="*/ 3692817 w 9310410"/>
                <a:gd name="connsiteY3317" fmla="*/ 562718 h 5296383"/>
                <a:gd name="connsiteX3318" fmla="*/ 3678435 w 9310410"/>
                <a:gd name="connsiteY3318" fmla="*/ 565715 h 5296383"/>
                <a:gd name="connsiteX3319" fmla="*/ 3667048 w 9310410"/>
                <a:gd name="connsiteY3319" fmla="*/ 572307 h 5296383"/>
                <a:gd name="connsiteX3320" fmla="*/ 3653265 w 9310410"/>
                <a:gd name="connsiteY3320" fmla="*/ 581296 h 5296383"/>
                <a:gd name="connsiteX3321" fmla="*/ 3629294 w 9310410"/>
                <a:gd name="connsiteY3321" fmla="*/ 593281 h 5296383"/>
                <a:gd name="connsiteX3322" fmla="*/ 3609518 w 9310410"/>
                <a:gd name="connsiteY3322" fmla="*/ 601671 h 5296383"/>
                <a:gd name="connsiteX3323" fmla="*/ 3613114 w 9310410"/>
                <a:gd name="connsiteY3323" fmla="*/ 607065 h 5296383"/>
                <a:gd name="connsiteX3324" fmla="*/ 3626298 w 9310410"/>
                <a:gd name="connsiteY3324" fmla="*/ 603469 h 5296383"/>
                <a:gd name="connsiteX3325" fmla="*/ 3644276 w 9310410"/>
                <a:gd name="connsiteY3325" fmla="*/ 596877 h 5296383"/>
                <a:gd name="connsiteX3326" fmla="*/ 3652067 w 9310410"/>
                <a:gd name="connsiteY3326" fmla="*/ 591483 h 5296383"/>
                <a:gd name="connsiteX3327" fmla="*/ 3658059 w 9310410"/>
                <a:gd name="connsiteY3327" fmla="*/ 583094 h 5296383"/>
                <a:gd name="connsiteX3328" fmla="*/ 3672442 w 9310410"/>
                <a:gd name="connsiteY3328" fmla="*/ 580097 h 5296383"/>
                <a:gd name="connsiteX3329" fmla="*/ 3698810 w 9310410"/>
                <a:gd name="connsiteY3329" fmla="*/ 580097 h 5296383"/>
                <a:gd name="connsiteX3330" fmla="*/ 3716189 w 9310410"/>
                <a:gd name="connsiteY3330" fmla="*/ 574704 h 5296383"/>
                <a:gd name="connsiteX3331" fmla="*/ 3720983 w 9310410"/>
                <a:gd name="connsiteY3331" fmla="*/ 574704 h 5296383"/>
                <a:gd name="connsiteX3332" fmla="*/ 3730571 w 9310410"/>
                <a:gd name="connsiteY3332" fmla="*/ 571108 h 5296383"/>
                <a:gd name="connsiteX3333" fmla="*/ 3738961 w 9310410"/>
                <a:gd name="connsiteY3333" fmla="*/ 568711 h 5296383"/>
                <a:gd name="connsiteX3334" fmla="*/ 3737163 w 9310410"/>
                <a:gd name="connsiteY3334" fmla="*/ 563917 h 5296383"/>
                <a:gd name="connsiteX3335" fmla="*/ 3734167 w 9310410"/>
                <a:gd name="connsiteY3335" fmla="*/ 556126 h 5296383"/>
                <a:gd name="connsiteX3336" fmla="*/ 3752744 w 9310410"/>
                <a:gd name="connsiteY3336" fmla="*/ 559123 h 5296383"/>
                <a:gd name="connsiteX3337" fmla="*/ 3765929 w 9310410"/>
                <a:gd name="connsiteY3337" fmla="*/ 563318 h 5296383"/>
                <a:gd name="connsiteX3338" fmla="*/ 3788102 w 9310410"/>
                <a:gd name="connsiteY3338" fmla="*/ 562119 h 5296383"/>
                <a:gd name="connsiteX3339" fmla="*/ 3792297 w 9310410"/>
                <a:gd name="connsiteY3339" fmla="*/ 564516 h 5296383"/>
                <a:gd name="connsiteX3340" fmla="*/ 3798889 w 9310410"/>
                <a:gd name="connsiteY3340" fmla="*/ 575902 h 5296383"/>
                <a:gd name="connsiteX3341" fmla="*/ 3806080 w 9310410"/>
                <a:gd name="connsiteY3341" fmla="*/ 566913 h 5296383"/>
                <a:gd name="connsiteX3342" fmla="*/ 3834845 w 9310410"/>
                <a:gd name="connsiteY3342" fmla="*/ 567512 h 5296383"/>
                <a:gd name="connsiteX3343" fmla="*/ 3854022 w 9310410"/>
                <a:gd name="connsiteY3343" fmla="*/ 572906 h 5296383"/>
                <a:gd name="connsiteX3344" fmla="*/ 3875596 w 9310410"/>
                <a:gd name="connsiteY3344" fmla="*/ 574704 h 5296383"/>
                <a:gd name="connsiteX3345" fmla="*/ 3892375 w 9310410"/>
                <a:gd name="connsiteY3345" fmla="*/ 575303 h 5296383"/>
                <a:gd name="connsiteX3346" fmla="*/ 3896570 w 9310410"/>
                <a:gd name="connsiteY3346" fmla="*/ 581895 h 5296383"/>
                <a:gd name="connsiteX3347" fmla="*/ 3903762 w 9310410"/>
                <a:gd name="connsiteY3347" fmla="*/ 592682 h 5296383"/>
                <a:gd name="connsiteX3348" fmla="*/ 3912152 w 9310410"/>
                <a:gd name="connsiteY3348" fmla="*/ 599873 h 5296383"/>
                <a:gd name="connsiteX3349" fmla="*/ 3916946 w 9310410"/>
                <a:gd name="connsiteY3349" fmla="*/ 601671 h 5296383"/>
                <a:gd name="connsiteX3350" fmla="*/ 3928931 w 9310410"/>
                <a:gd name="connsiteY3350" fmla="*/ 599873 h 5296383"/>
                <a:gd name="connsiteX3351" fmla="*/ 3952902 w 9310410"/>
                <a:gd name="connsiteY3351" fmla="*/ 599274 h 5296383"/>
                <a:gd name="connsiteX3352" fmla="*/ 3973277 w 9310410"/>
                <a:gd name="connsiteY3352" fmla="*/ 599274 h 5296383"/>
                <a:gd name="connsiteX3353" fmla="*/ 3985862 w 9310410"/>
                <a:gd name="connsiteY3353" fmla="*/ 586090 h 5296383"/>
                <a:gd name="connsiteX3354" fmla="*/ 3991255 w 9310410"/>
                <a:gd name="connsiteY3354" fmla="*/ 579498 h 5296383"/>
                <a:gd name="connsiteX3355" fmla="*/ 4004440 w 9310410"/>
                <a:gd name="connsiteY3355" fmla="*/ 576502 h 5296383"/>
                <a:gd name="connsiteX3356" fmla="*/ 4019421 w 9310410"/>
                <a:gd name="connsiteY3356" fmla="*/ 582494 h 5296383"/>
                <a:gd name="connsiteX3357" fmla="*/ 4036201 w 9310410"/>
                <a:gd name="connsiteY3357" fmla="*/ 586689 h 5296383"/>
                <a:gd name="connsiteX3358" fmla="*/ 4042793 w 9310410"/>
                <a:gd name="connsiteY3358" fmla="*/ 589086 h 5296383"/>
                <a:gd name="connsiteX3359" fmla="*/ 4051183 w 9310410"/>
                <a:gd name="connsiteY3359" fmla="*/ 590285 h 5296383"/>
                <a:gd name="connsiteX3360" fmla="*/ 4059573 w 9310410"/>
                <a:gd name="connsiteY3360" fmla="*/ 589686 h 5296383"/>
                <a:gd name="connsiteX3361" fmla="*/ 4070959 w 9310410"/>
                <a:gd name="connsiteY3361" fmla="*/ 591483 h 5296383"/>
                <a:gd name="connsiteX3362" fmla="*/ 4076952 w 9310410"/>
                <a:gd name="connsiteY3362" fmla="*/ 593281 h 5296383"/>
                <a:gd name="connsiteX3363" fmla="*/ 4088937 w 9310410"/>
                <a:gd name="connsiteY3363" fmla="*/ 598675 h 5296383"/>
                <a:gd name="connsiteX3364" fmla="*/ 4095529 w 9310410"/>
                <a:gd name="connsiteY3364" fmla="*/ 606465 h 5296383"/>
                <a:gd name="connsiteX3365" fmla="*/ 4096728 w 9310410"/>
                <a:gd name="connsiteY3365" fmla="*/ 611859 h 5296383"/>
                <a:gd name="connsiteX3366" fmla="*/ 4089536 w 9310410"/>
                <a:gd name="connsiteY3366" fmla="*/ 619050 h 5296383"/>
                <a:gd name="connsiteX3367" fmla="*/ 4078150 w 9310410"/>
                <a:gd name="connsiteY3367" fmla="*/ 621447 h 5296383"/>
                <a:gd name="connsiteX3368" fmla="*/ 4079349 w 9310410"/>
                <a:gd name="connsiteY3368" fmla="*/ 625642 h 5296383"/>
                <a:gd name="connsiteX3369" fmla="*/ 4091934 w 9310410"/>
                <a:gd name="connsiteY3369" fmla="*/ 632234 h 5296383"/>
                <a:gd name="connsiteX3370" fmla="*/ 4083544 w 9310410"/>
                <a:gd name="connsiteY3370" fmla="*/ 640624 h 5296383"/>
                <a:gd name="connsiteX3371" fmla="*/ 4083544 w 9310410"/>
                <a:gd name="connsiteY3371" fmla="*/ 649014 h 5296383"/>
                <a:gd name="connsiteX3372" fmla="*/ 4090735 w 9310410"/>
                <a:gd name="connsiteY3372" fmla="*/ 650812 h 5296383"/>
                <a:gd name="connsiteX3373" fmla="*/ 4094331 w 9310410"/>
                <a:gd name="connsiteY3373" fmla="*/ 655006 h 5296383"/>
                <a:gd name="connsiteX3374" fmla="*/ 4087139 w 9310410"/>
                <a:gd name="connsiteY3374" fmla="*/ 662198 h 5296383"/>
                <a:gd name="connsiteX3375" fmla="*/ 4099125 w 9310410"/>
                <a:gd name="connsiteY3375" fmla="*/ 676580 h 5296383"/>
                <a:gd name="connsiteX3376" fmla="*/ 4109912 w 9310410"/>
                <a:gd name="connsiteY3376" fmla="*/ 681974 h 5296383"/>
                <a:gd name="connsiteX3377" fmla="*/ 4112908 w 9310410"/>
                <a:gd name="connsiteY3377" fmla="*/ 685569 h 5296383"/>
                <a:gd name="connsiteX3378" fmla="*/ 4126092 w 9310410"/>
                <a:gd name="connsiteY3378" fmla="*/ 684371 h 5296383"/>
                <a:gd name="connsiteX3379" fmla="*/ 4141673 w 9310410"/>
                <a:gd name="connsiteY3379" fmla="*/ 667591 h 5296383"/>
                <a:gd name="connsiteX3380" fmla="*/ 4151861 w 9310410"/>
                <a:gd name="connsiteY3380" fmla="*/ 649014 h 5296383"/>
                <a:gd name="connsiteX3381" fmla="*/ 4157254 w 9310410"/>
                <a:gd name="connsiteY3381" fmla="*/ 651411 h 5296383"/>
                <a:gd name="connsiteX3382" fmla="*/ 4183023 w 9310410"/>
                <a:gd name="connsiteY3382" fmla="*/ 668190 h 5296383"/>
                <a:gd name="connsiteX3383" fmla="*/ 4199803 w 9310410"/>
                <a:gd name="connsiteY3383" fmla="*/ 663996 h 5296383"/>
                <a:gd name="connsiteX3384" fmla="*/ 4221976 w 9310410"/>
                <a:gd name="connsiteY3384" fmla="*/ 666393 h 5296383"/>
                <a:gd name="connsiteX3385" fmla="*/ 4238756 w 9310410"/>
                <a:gd name="connsiteY3385" fmla="*/ 672385 h 5296383"/>
                <a:gd name="connsiteX3386" fmla="*/ 4250741 w 9310410"/>
                <a:gd name="connsiteY3386" fmla="*/ 678378 h 5296383"/>
                <a:gd name="connsiteX3387" fmla="*/ 4253738 w 9310410"/>
                <a:gd name="connsiteY3387" fmla="*/ 672385 h 5296383"/>
                <a:gd name="connsiteX3388" fmla="*/ 4257932 w 9310410"/>
                <a:gd name="connsiteY3388" fmla="*/ 662797 h 5296383"/>
                <a:gd name="connsiteX3389" fmla="*/ 4272914 w 9310410"/>
                <a:gd name="connsiteY3389" fmla="*/ 665194 h 5296383"/>
                <a:gd name="connsiteX3390" fmla="*/ 4281903 w 9310410"/>
                <a:gd name="connsiteY3390" fmla="*/ 667591 h 5296383"/>
                <a:gd name="connsiteX3391" fmla="*/ 4291492 w 9310410"/>
                <a:gd name="connsiteY3391" fmla="*/ 666393 h 5296383"/>
                <a:gd name="connsiteX3392" fmla="*/ 4292091 w 9310410"/>
                <a:gd name="connsiteY3392" fmla="*/ 655606 h 5296383"/>
                <a:gd name="connsiteX3393" fmla="*/ 4290893 w 9310410"/>
                <a:gd name="connsiteY3393" fmla="*/ 649014 h 5296383"/>
                <a:gd name="connsiteX3394" fmla="*/ 4292691 w 9310410"/>
                <a:gd name="connsiteY3394" fmla="*/ 641223 h 5296383"/>
                <a:gd name="connsiteX3395" fmla="*/ 4289095 w 9310410"/>
                <a:gd name="connsiteY3395" fmla="*/ 637028 h 5296383"/>
                <a:gd name="connsiteX3396" fmla="*/ 4286698 w 9310410"/>
                <a:gd name="connsiteY3396" fmla="*/ 628638 h 5296383"/>
                <a:gd name="connsiteX3397" fmla="*/ 4308272 w 9310410"/>
                <a:gd name="connsiteY3397" fmla="*/ 626241 h 5296383"/>
                <a:gd name="connsiteX3398" fmla="*/ 4317261 w 9310410"/>
                <a:gd name="connsiteY3398" fmla="*/ 622646 h 5296383"/>
                <a:gd name="connsiteX3399" fmla="*/ 4331643 w 9310410"/>
                <a:gd name="connsiteY3399" fmla="*/ 622646 h 5296383"/>
                <a:gd name="connsiteX3400" fmla="*/ 4370596 w 9310410"/>
                <a:gd name="connsiteY3400" fmla="*/ 626841 h 5296383"/>
                <a:gd name="connsiteX3401" fmla="*/ 4416141 w 9310410"/>
                <a:gd name="connsiteY3401" fmla="*/ 629837 h 5296383"/>
                <a:gd name="connsiteX3402" fmla="*/ 4411946 w 9310410"/>
                <a:gd name="connsiteY3402" fmla="*/ 632833 h 5296383"/>
                <a:gd name="connsiteX3403" fmla="*/ 4383181 w 9310410"/>
                <a:gd name="connsiteY3403" fmla="*/ 633433 h 5296383"/>
                <a:gd name="connsiteX3404" fmla="*/ 4379585 w 9310410"/>
                <a:gd name="connsiteY3404" fmla="*/ 641822 h 5296383"/>
                <a:gd name="connsiteX3405" fmla="*/ 4398163 w 9310410"/>
                <a:gd name="connsiteY3405" fmla="*/ 637628 h 5296383"/>
                <a:gd name="connsiteX3406" fmla="*/ 4422733 w 9310410"/>
                <a:gd name="connsiteY3406" fmla="*/ 634631 h 5296383"/>
                <a:gd name="connsiteX3407" fmla="*/ 4424531 w 9310410"/>
                <a:gd name="connsiteY3407" fmla="*/ 638826 h 5296383"/>
                <a:gd name="connsiteX3408" fmla="*/ 4414942 w 9310410"/>
                <a:gd name="connsiteY3408" fmla="*/ 648414 h 5296383"/>
                <a:gd name="connsiteX3409" fmla="*/ 4413145 w 9310410"/>
                <a:gd name="connsiteY3409" fmla="*/ 645418 h 5296383"/>
                <a:gd name="connsiteX3410" fmla="*/ 4411347 w 9310410"/>
                <a:gd name="connsiteY3410" fmla="*/ 641822 h 5296383"/>
                <a:gd name="connsiteX3411" fmla="*/ 4407751 w 9310410"/>
                <a:gd name="connsiteY3411" fmla="*/ 644220 h 5296383"/>
                <a:gd name="connsiteX3412" fmla="*/ 4398163 w 9310410"/>
                <a:gd name="connsiteY3412" fmla="*/ 649613 h 5296383"/>
                <a:gd name="connsiteX3413" fmla="*/ 4392769 w 9310410"/>
                <a:gd name="connsiteY3413" fmla="*/ 653209 h 5296383"/>
                <a:gd name="connsiteX3414" fmla="*/ 4392769 w 9310410"/>
                <a:gd name="connsiteY3414" fmla="*/ 659201 h 5296383"/>
                <a:gd name="connsiteX3415" fmla="*/ 4402957 w 9310410"/>
                <a:gd name="connsiteY3415" fmla="*/ 660999 h 5296383"/>
                <a:gd name="connsiteX3416" fmla="*/ 4426928 w 9310410"/>
                <a:gd name="connsiteY3416" fmla="*/ 644220 h 5296383"/>
                <a:gd name="connsiteX3417" fmla="*/ 4464682 w 9310410"/>
                <a:gd name="connsiteY3417" fmla="*/ 631035 h 5296383"/>
                <a:gd name="connsiteX3418" fmla="*/ 4498841 w 9310410"/>
                <a:gd name="connsiteY3418" fmla="*/ 647815 h 5296383"/>
                <a:gd name="connsiteX3419" fmla="*/ 4490451 w 9310410"/>
                <a:gd name="connsiteY3419" fmla="*/ 655606 h 5296383"/>
                <a:gd name="connsiteX3420" fmla="*/ 4475469 w 9310410"/>
                <a:gd name="connsiteY3420" fmla="*/ 662797 h 5296383"/>
                <a:gd name="connsiteX3421" fmla="*/ 4485657 w 9310410"/>
                <a:gd name="connsiteY3421" fmla="*/ 668790 h 5296383"/>
                <a:gd name="connsiteX3422" fmla="*/ 4509627 w 9310410"/>
                <a:gd name="connsiteY3422" fmla="*/ 671786 h 5296383"/>
                <a:gd name="connsiteX3423" fmla="*/ 4525209 w 9310410"/>
                <a:gd name="connsiteY3423" fmla="*/ 675382 h 5296383"/>
                <a:gd name="connsiteX3424" fmla="*/ 4544386 w 9310410"/>
                <a:gd name="connsiteY3424" fmla="*/ 688566 h 5296383"/>
                <a:gd name="connsiteX3425" fmla="*/ 4544386 w 9310410"/>
                <a:gd name="connsiteY3425" fmla="*/ 699353 h 5296383"/>
                <a:gd name="connsiteX3426" fmla="*/ 4586934 w 9310410"/>
                <a:gd name="connsiteY3426" fmla="*/ 693360 h 5296383"/>
                <a:gd name="connsiteX3427" fmla="*/ 4636674 w 9310410"/>
                <a:gd name="connsiteY3427" fmla="*/ 692161 h 5296383"/>
                <a:gd name="connsiteX3428" fmla="*/ 4649858 w 9310410"/>
                <a:gd name="connsiteY3428" fmla="*/ 692161 h 5296383"/>
                <a:gd name="connsiteX3429" fmla="*/ 4680421 w 9310410"/>
                <a:gd name="connsiteY3429" fmla="*/ 699952 h 5296383"/>
                <a:gd name="connsiteX3430" fmla="*/ 4693006 w 9310410"/>
                <a:gd name="connsiteY3430" fmla="*/ 720927 h 5296383"/>
                <a:gd name="connsiteX3431" fmla="*/ 4703792 w 9310410"/>
                <a:gd name="connsiteY3431" fmla="*/ 737107 h 5296383"/>
                <a:gd name="connsiteX3432" fmla="*/ 4718175 w 9310410"/>
                <a:gd name="connsiteY3432" fmla="*/ 746695 h 5296383"/>
                <a:gd name="connsiteX3433" fmla="*/ 4724767 w 9310410"/>
                <a:gd name="connsiteY3433" fmla="*/ 746096 h 5296383"/>
                <a:gd name="connsiteX3434" fmla="*/ 4730161 w 9310410"/>
                <a:gd name="connsiteY3434" fmla="*/ 750291 h 5296383"/>
                <a:gd name="connsiteX3435" fmla="*/ 4732557 w 9310410"/>
                <a:gd name="connsiteY3435" fmla="*/ 753287 h 5296383"/>
                <a:gd name="connsiteX3436" fmla="*/ 4748738 w 9310410"/>
                <a:gd name="connsiteY3436" fmla="*/ 739504 h 5296383"/>
                <a:gd name="connsiteX3437" fmla="*/ 4784694 w 9310410"/>
                <a:gd name="connsiteY3437" fmla="*/ 740103 h 5296383"/>
                <a:gd name="connsiteX3438" fmla="*/ 4837430 w 9310410"/>
                <a:gd name="connsiteY3438" fmla="*/ 735908 h 5296383"/>
                <a:gd name="connsiteX3439" fmla="*/ 4856607 w 9310410"/>
                <a:gd name="connsiteY3439" fmla="*/ 739504 h 5296383"/>
                <a:gd name="connsiteX3440" fmla="*/ 4875185 w 9310410"/>
                <a:gd name="connsiteY3440" fmla="*/ 746695 h 5296383"/>
                <a:gd name="connsiteX3441" fmla="*/ 4890166 w 9310410"/>
                <a:gd name="connsiteY3441" fmla="*/ 756883 h 5296383"/>
                <a:gd name="connsiteX3442" fmla="*/ 4908744 w 9310410"/>
                <a:gd name="connsiteY3442" fmla="*/ 760479 h 5296383"/>
                <a:gd name="connsiteX3443" fmla="*/ 4916535 w 9310410"/>
                <a:gd name="connsiteY3443" fmla="*/ 749092 h 5296383"/>
                <a:gd name="connsiteX3444" fmla="*/ 4908744 w 9310410"/>
                <a:gd name="connsiteY3444" fmla="*/ 722724 h 5296383"/>
                <a:gd name="connsiteX3445" fmla="*/ 4921329 w 9310410"/>
                <a:gd name="connsiteY3445" fmla="*/ 713735 h 5296383"/>
                <a:gd name="connsiteX3446" fmla="*/ 4951892 w 9310410"/>
                <a:gd name="connsiteY3446" fmla="*/ 722125 h 5296383"/>
                <a:gd name="connsiteX3447" fmla="*/ 4968072 w 9310410"/>
                <a:gd name="connsiteY3447" fmla="*/ 723324 h 5296383"/>
                <a:gd name="connsiteX3448" fmla="*/ 4978859 w 9310410"/>
                <a:gd name="connsiteY3448" fmla="*/ 722724 h 5296383"/>
                <a:gd name="connsiteX3449" fmla="*/ 5004628 w 9310410"/>
                <a:gd name="connsiteY3449" fmla="*/ 721526 h 5296383"/>
                <a:gd name="connsiteX3450" fmla="*/ 5025003 w 9310410"/>
                <a:gd name="connsiteY3450" fmla="*/ 722724 h 5296383"/>
                <a:gd name="connsiteX3451" fmla="*/ 5039985 w 9310410"/>
                <a:gd name="connsiteY3451" fmla="*/ 727519 h 5296383"/>
                <a:gd name="connsiteX3452" fmla="*/ 5055566 w 9310410"/>
                <a:gd name="connsiteY3452" fmla="*/ 730515 h 5296383"/>
                <a:gd name="connsiteX3453" fmla="*/ 5063956 w 9310410"/>
                <a:gd name="connsiteY3453" fmla="*/ 732313 h 5296383"/>
                <a:gd name="connsiteX3454" fmla="*/ 5083732 w 9310410"/>
                <a:gd name="connsiteY3454" fmla="*/ 738905 h 5296383"/>
                <a:gd name="connsiteX3455" fmla="*/ 5093920 w 9310410"/>
                <a:gd name="connsiteY3455" fmla="*/ 747295 h 5296383"/>
                <a:gd name="connsiteX3456" fmla="*/ 5108302 w 9310410"/>
                <a:gd name="connsiteY3456" fmla="*/ 751490 h 5296383"/>
                <a:gd name="connsiteX3457" fmla="*/ 5127479 w 9310410"/>
                <a:gd name="connsiteY3457" fmla="*/ 756883 h 5296383"/>
                <a:gd name="connsiteX3458" fmla="*/ 5143660 w 9310410"/>
                <a:gd name="connsiteY3458" fmla="*/ 759879 h 5296383"/>
                <a:gd name="connsiteX3459" fmla="*/ 5161038 w 9310410"/>
                <a:gd name="connsiteY3459" fmla="*/ 768868 h 5296383"/>
                <a:gd name="connsiteX3460" fmla="*/ 5175421 w 9310410"/>
                <a:gd name="connsiteY3460" fmla="*/ 775461 h 5296383"/>
                <a:gd name="connsiteX3461" fmla="*/ 5186208 w 9310410"/>
                <a:gd name="connsiteY3461" fmla="*/ 780854 h 5296383"/>
                <a:gd name="connsiteX3462" fmla="*/ 5191602 w 9310410"/>
                <a:gd name="connsiteY3462" fmla="*/ 788045 h 5296383"/>
                <a:gd name="connsiteX3463" fmla="*/ 5195796 w 9310410"/>
                <a:gd name="connsiteY3463" fmla="*/ 786847 h 5296383"/>
                <a:gd name="connsiteX3464" fmla="*/ 5216771 w 9310410"/>
                <a:gd name="connsiteY3464" fmla="*/ 795836 h 5296383"/>
                <a:gd name="connsiteX3465" fmla="*/ 5222763 w 9310410"/>
                <a:gd name="connsiteY3465" fmla="*/ 812016 h 5296383"/>
                <a:gd name="connsiteX3466" fmla="*/ 5230554 w 9310410"/>
                <a:gd name="connsiteY3466" fmla="*/ 829395 h 5296383"/>
                <a:gd name="connsiteX3467" fmla="*/ 5241940 w 9310410"/>
                <a:gd name="connsiteY3467" fmla="*/ 828796 h 5296383"/>
                <a:gd name="connsiteX3468" fmla="*/ 5239543 w 9310410"/>
                <a:gd name="connsiteY3468" fmla="*/ 819208 h 5296383"/>
                <a:gd name="connsiteX3469" fmla="*/ 5235348 w 9310410"/>
                <a:gd name="connsiteY3469" fmla="*/ 809619 h 5296383"/>
                <a:gd name="connsiteX3470" fmla="*/ 5244338 w 9310410"/>
                <a:gd name="connsiteY3470" fmla="*/ 800630 h 5296383"/>
                <a:gd name="connsiteX3471" fmla="*/ 5255124 w 9310410"/>
                <a:gd name="connsiteY3471" fmla="*/ 813814 h 5296383"/>
                <a:gd name="connsiteX3472" fmla="*/ 5263514 w 9310410"/>
                <a:gd name="connsiteY3472" fmla="*/ 807222 h 5296383"/>
                <a:gd name="connsiteX3473" fmla="*/ 5282691 w 9310410"/>
                <a:gd name="connsiteY3473" fmla="*/ 806023 h 5296383"/>
                <a:gd name="connsiteX3474" fmla="*/ 5316250 w 9310410"/>
                <a:gd name="connsiteY3474" fmla="*/ 825200 h 5296383"/>
                <a:gd name="connsiteX3475" fmla="*/ 5324640 w 9310410"/>
                <a:gd name="connsiteY3475" fmla="*/ 825800 h 5296383"/>
                <a:gd name="connsiteX3476" fmla="*/ 5341420 w 9310410"/>
                <a:gd name="connsiteY3476" fmla="*/ 832392 h 5296383"/>
                <a:gd name="connsiteX3477" fmla="*/ 326695 w 9310410"/>
                <a:gd name="connsiteY3477" fmla="*/ 2664971 h 5296383"/>
                <a:gd name="connsiteX3478" fmla="*/ 327295 w 9310410"/>
                <a:gd name="connsiteY3478" fmla="*/ 2663173 h 5296383"/>
                <a:gd name="connsiteX3479" fmla="*/ 326096 w 9310410"/>
                <a:gd name="connsiteY3479" fmla="*/ 2664372 h 5296383"/>
                <a:gd name="connsiteX3480" fmla="*/ 326695 w 9310410"/>
                <a:gd name="connsiteY3480" fmla="*/ 2664971 h 5296383"/>
                <a:gd name="connsiteX3481" fmla="*/ 898403 w 9310410"/>
                <a:gd name="connsiteY3481" fmla="*/ 1821194 h 5296383"/>
                <a:gd name="connsiteX3482" fmla="*/ 900201 w 9310410"/>
                <a:gd name="connsiteY3482" fmla="*/ 1820594 h 5296383"/>
                <a:gd name="connsiteX3483" fmla="*/ 905594 w 9310410"/>
                <a:gd name="connsiteY3483" fmla="*/ 1819396 h 5296383"/>
                <a:gd name="connsiteX3484" fmla="*/ 901399 w 9310410"/>
                <a:gd name="connsiteY3484" fmla="*/ 1817598 h 5296383"/>
                <a:gd name="connsiteX3485" fmla="*/ 903796 w 9310410"/>
                <a:gd name="connsiteY3485" fmla="*/ 1819396 h 5296383"/>
                <a:gd name="connsiteX3486" fmla="*/ 898403 w 9310410"/>
                <a:gd name="connsiteY3486" fmla="*/ 1821194 h 5296383"/>
                <a:gd name="connsiteX3487" fmla="*/ 1151296 w 9310410"/>
                <a:gd name="connsiteY3487" fmla="*/ 2200534 h 5296383"/>
                <a:gd name="connsiteX3488" fmla="*/ 1152495 w 9310410"/>
                <a:gd name="connsiteY3488" fmla="*/ 2200534 h 5296383"/>
                <a:gd name="connsiteX3489" fmla="*/ 1151296 w 9310410"/>
                <a:gd name="connsiteY3489" fmla="*/ 2200534 h 5296383"/>
                <a:gd name="connsiteX3490" fmla="*/ 1151296 w 9310410"/>
                <a:gd name="connsiteY3490" fmla="*/ 2200534 h 5296383"/>
                <a:gd name="connsiteX3491" fmla="*/ 916980 w 9310410"/>
                <a:gd name="connsiteY3491" fmla="*/ 2133415 h 5296383"/>
                <a:gd name="connsiteX3492" fmla="*/ 947543 w 9310410"/>
                <a:gd name="connsiteY3492" fmla="*/ 2117834 h 5296383"/>
                <a:gd name="connsiteX3493" fmla="*/ 896605 w 9310410"/>
                <a:gd name="connsiteY3493" fmla="*/ 2144202 h 5296383"/>
                <a:gd name="connsiteX3494" fmla="*/ 916980 w 9310410"/>
                <a:gd name="connsiteY3494" fmla="*/ 2133415 h 5296383"/>
                <a:gd name="connsiteX3495" fmla="*/ 1332876 w 9310410"/>
                <a:gd name="connsiteY3495" fmla="*/ 2216714 h 5296383"/>
                <a:gd name="connsiteX3496" fmla="*/ 1337071 w 9310410"/>
                <a:gd name="connsiteY3496" fmla="*/ 2217913 h 5296383"/>
                <a:gd name="connsiteX3497" fmla="*/ 1337071 w 9310410"/>
                <a:gd name="connsiteY3497" fmla="*/ 2215516 h 5296383"/>
                <a:gd name="connsiteX3498" fmla="*/ 1332876 w 9310410"/>
                <a:gd name="connsiteY3498" fmla="*/ 2216714 h 5296383"/>
                <a:gd name="connsiteX3499" fmla="*/ 1248379 w 9310410"/>
                <a:gd name="connsiteY3499" fmla="*/ 2940637 h 5296383"/>
                <a:gd name="connsiteX3500" fmla="*/ 1244783 w 9310410"/>
                <a:gd name="connsiteY3500" fmla="*/ 2932248 h 5296383"/>
                <a:gd name="connsiteX3501" fmla="*/ 1248379 w 9310410"/>
                <a:gd name="connsiteY3501" fmla="*/ 2940637 h 5296383"/>
                <a:gd name="connsiteX3502" fmla="*/ 1242985 w 9310410"/>
                <a:gd name="connsiteY3502" fmla="*/ 2930450 h 5296383"/>
                <a:gd name="connsiteX3503" fmla="*/ 1242985 w 9310410"/>
                <a:gd name="connsiteY3503" fmla="*/ 2930450 h 5296383"/>
                <a:gd name="connsiteX3504" fmla="*/ 1242985 w 9310410"/>
                <a:gd name="connsiteY3504" fmla="*/ 2930450 h 5296383"/>
                <a:gd name="connsiteX3505" fmla="*/ 1242985 w 9310410"/>
                <a:gd name="connsiteY3505" fmla="*/ 2930450 h 5296383"/>
                <a:gd name="connsiteX3506" fmla="*/ 1256769 w 9310410"/>
                <a:gd name="connsiteY3506" fmla="*/ 2762653 h 5296383"/>
                <a:gd name="connsiteX3507" fmla="*/ 1257368 w 9310410"/>
                <a:gd name="connsiteY3507" fmla="*/ 2760855 h 5296383"/>
                <a:gd name="connsiteX3508" fmla="*/ 1256769 w 9310410"/>
                <a:gd name="connsiteY3508" fmla="*/ 2762653 h 5296383"/>
                <a:gd name="connsiteX3509" fmla="*/ 1256769 w 9310410"/>
                <a:gd name="connsiteY3509" fmla="*/ 2762653 h 5296383"/>
                <a:gd name="connsiteX3510" fmla="*/ 1256769 w 9310410"/>
                <a:gd name="connsiteY3510" fmla="*/ 2762653 h 5296383"/>
                <a:gd name="connsiteX3511" fmla="*/ 1250776 w 9310410"/>
                <a:gd name="connsiteY3511" fmla="*/ 2760855 h 5296383"/>
                <a:gd name="connsiteX3512" fmla="*/ 1238790 w 9310410"/>
                <a:gd name="connsiteY3512" fmla="*/ 2760855 h 5296383"/>
                <a:gd name="connsiteX3513" fmla="*/ 1248379 w 9310410"/>
                <a:gd name="connsiteY3513" fmla="*/ 2760855 h 5296383"/>
                <a:gd name="connsiteX3514" fmla="*/ 1250776 w 9310410"/>
                <a:gd name="connsiteY3514" fmla="*/ 2760855 h 5296383"/>
                <a:gd name="connsiteX3515" fmla="*/ 1305909 w 9310410"/>
                <a:gd name="connsiteY3515" fmla="*/ 3569276 h 5296383"/>
                <a:gd name="connsiteX3516" fmla="*/ 1305310 w 9310410"/>
                <a:gd name="connsiteY3516" fmla="*/ 3569276 h 5296383"/>
                <a:gd name="connsiteX3517" fmla="*/ 1305310 w 9310410"/>
                <a:gd name="connsiteY3517" fmla="*/ 3569875 h 5296383"/>
                <a:gd name="connsiteX3518" fmla="*/ 1305909 w 9310410"/>
                <a:gd name="connsiteY3518" fmla="*/ 3569276 h 5296383"/>
                <a:gd name="connsiteX3519" fmla="*/ 1263361 w 9310410"/>
                <a:gd name="connsiteY3519" fmla="*/ 3488973 h 5296383"/>
                <a:gd name="connsiteX3520" fmla="*/ 1262761 w 9310410"/>
                <a:gd name="connsiteY3520" fmla="*/ 3487775 h 5296383"/>
                <a:gd name="connsiteX3521" fmla="*/ 1256169 w 9310410"/>
                <a:gd name="connsiteY3521" fmla="*/ 3485977 h 5296383"/>
                <a:gd name="connsiteX3522" fmla="*/ 1256769 w 9310410"/>
                <a:gd name="connsiteY3522" fmla="*/ 3487175 h 5296383"/>
                <a:gd name="connsiteX3523" fmla="*/ 1263361 w 9310410"/>
                <a:gd name="connsiteY3523" fmla="*/ 3488973 h 5296383"/>
                <a:gd name="connsiteX3524" fmla="*/ 987695 w 9310410"/>
                <a:gd name="connsiteY3524" fmla="*/ 3566879 h 5296383"/>
                <a:gd name="connsiteX3525" fmla="*/ 977507 w 9310410"/>
                <a:gd name="connsiteY3525" fmla="*/ 3571074 h 5296383"/>
                <a:gd name="connsiteX3526" fmla="*/ 982301 w 9310410"/>
                <a:gd name="connsiteY3526" fmla="*/ 3569276 h 5296383"/>
                <a:gd name="connsiteX3527" fmla="*/ 993687 w 9310410"/>
                <a:gd name="connsiteY3527" fmla="*/ 3565680 h 5296383"/>
                <a:gd name="connsiteX3528" fmla="*/ 987695 w 9310410"/>
                <a:gd name="connsiteY3528" fmla="*/ 3566879 h 5296383"/>
                <a:gd name="connsiteX3529" fmla="*/ 970915 w 9310410"/>
                <a:gd name="connsiteY3529" fmla="*/ 3558489 h 5296383"/>
                <a:gd name="connsiteX3530" fmla="*/ 971514 w 9310410"/>
                <a:gd name="connsiteY3530" fmla="*/ 3560886 h 5296383"/>
                <a:gd name="connsiteX3531" fmla="*/ 967919 w 9310410"/>
                <a:gd name="connsiteY3531" fmla="*/ 3548301 h 5296383"/>
                <a:gd name="connsiteX3532" fmla="*/ 970915 w 9310410"/>
                <a:gd name="connsiteY3532" fmla="*/ 3558489 h 5296383"/>
                <a:gd name="connsiteX3533" fmla="*/ 974511 w 9310410"/>
                <a:gd name="connsiteY3533" fmla="*/ 3568677 h 5296383"/>
                <a:gd name="connsiteX3534" fmla="*/ 974511 w 9310410"/>
                <a:gd name="connsiteY3534" fmla="*/ 3568077 h 5296383"/>
                <a:gd name="connsiteX3535" fmla="*/ 974511 w 9310410"/>
                <a:gd name="connsiteY3535" fmla="*/ 3568677 h 5296383"/>
                <a:gd name="connsiteX3536" fmla="*/ 1317895 w 9310410"/>
                <a:gd name="connsiteY3536" fmla="*/ 3567478 h 5296383"/>
                <a:gd name="connsiteX3537" fmla="*/ 1322089 w 9310410"/>
                <a:gd name="connsiteY3537" fmla="*/ 3565081 h 5296383"/>
                <a:gd name="connsiteX3538" fmla="*/ 1322089 w 9310410"/>
                <a:gd name="connsiteY3538" fmla="*/ 3565081 h 5296383"/>
                <a:gd name="connsiteX3539" fmla="*/ 1317895 w 9310410"/>
                <a:gd name="connsiteY3539" fmla="*/ 3567478 h 5296383"/>
                <a:gd name="connsiteX3540" fmla="*/ 1313700 w 9310410"/>
                <a:gd name="connsiteY3540" fmla="*/ 3567478 h 5296383"/>
                <a:gd name="connsiteX3541" fmla="*/ 1312501 w 9310410"/>
                <a:gd name="connsiteY3541" fmla="*/ 3567478 h 5296383"/>
                <a:gd name="connsiteX3542" fmla="*/ 1314299 w 9310410"/>
                <a:gd name="connsiteY3542" fmla="*/ 3567478 h 5296383"/>
                <a:gd name="connsiteX3543" fmla="*/ 1317895 w 9310410"/>
                <a:gd name="connsiteY3543" fmla="*/ 3567478 h 5296383"/>
                <a:gd name="connsiteX3544" fmla="*/ 1314898 w 9310410"/>
                <a:gd name="connsiteY3544" fmla="*/ 2214917 h 5296383"/>
                <a:gd name="connsiteX3545" fmla="*/ 1314898 w 9310410"/>
                <a:gd name="connsiteY3545" fmla="*/ 2215516 h 5296383"/>
                <a:gd name="connsiteX3546" fmla="*/ 1319093 w 9310410"/>
                <a:gd name="connsiteY3546" fmla="*/ 2216115 h 5296383"/>
                <a:gd name="connsiteX3547" fmla="*/ 1314898 w 9310410"/>
                <a:gd name="connsiteY3547" fmla="*/ 2214917 h 5296383"/>
                <a:gd name="connsiteX3548" fmla="*/ 761169 w 9310410"/>
                <a:gd name="connsiteY3548" fmla="*/ 2519947 h 5296383"/>
                <a:gd name="connsiteX3549" fmla="*/ 778548 w 9310410"/>
                <a:gd name="connsiteY3549" fmla="*/ 2515153 h 5296383"/>
                <a:gd name="connsiteX3550" fmla="*/ 778548 w 9310410"/>
                <a:gd name="connsiteY3550" fmla="*/ 2514554 h 5296383"/>
                <a:gd name="connsiteX3551" fmla="*/ 761169 w 9310410"/>
                <a:gd name="connsiteY3551" fmla="*/ 2519947 h 5296383"/>
                <a:gd name="connsiteX3552" fmla="*/ 649105 w 9310410"/>
                <a:gd name="connsiteY3552" fmla="*/ 2249674 h 5296383"/>
                <a:gd name="connsiteX3553" fmla="*/ 647307 w 9310410"/>
                <a:gd name="connsiteY3553" fmla="*/ 2251472 h 5296383"/>
                <a:gd name="connsiteX3554" fmla="*/ 649105 w 9310410"/>
                <a:gd name="connsiteY3554" fmla="*/ 2249674 h 5296383"/>
                <a:gd name="connsiteX3555" fmla="*/ 601762 w 9310410"/>
                <a:gd name="connsiteY3555" fmla="*/ 2265256 h 5296383"/>
                <a:gd name="connsiteX3556" fmla="*/ 601762 w 9310410"/>
                <a:gd name="connsiteY3556" fmla="*/ 2265256 h 5296383"/>
                <a:gd name="connsiteX3557" fmla="*/ 601762 w 9310410"/>
                <a:gd name="connsiteY3557" fmla="*/ 2265256 h 5296383"/>
                <a:gd name="connsiteX3558" fmla="*/ 601762 w 9310410"/>
                <a:gd name="connsiteY3558" fmla="*/ 2265256 h 5296383"/>
                <a:gd name="connsiteX3559" fmla="*/ 497488 w 9310410"/>
                <a:gd name="connsiteY3559" fmla="*/ 2573282 h 5296383"/>
                <a:gd name="connsiteX3560" fmla="*/ 497488 w 9310410"/>
                <a:gd name="connsiteY3560" fmla="*/ 2573282 h 5296383"/>
                <a:gd name="connsiteX3561" fmla="*/ 497488 w 9310410"/>
                <a:gd name="connsiteY3561" fmla="*/ 2573282 h 5296383"/>
                <a:gd name="connsiteX3562" fmla="*/ 497488 w 9310410"/>
                <a:gd name="connsiteY3562" fmla="*/ 2573282 h 5296383"/>
                <a:gd name="connsiteX3563" fmla="*/ 497488 w 9310410"/>
                <a:gd name="connsiteY3563" fmla="*/ 2573282 h 5296383"/>
                <a:gd name="connsiteX3564" fmla="*/ 497488 w 9310410"/>
                <a:gd name="connsiteY3564" fmla="*/ 2573282 h 5296383"/>
                <a:gd name="connsiteX3565" fmla="*/ 598167 w 9310410"/>
                <a:gd name="connsiteY3565" fmla="*/ 2277241 h 5296383"/>
                <a:gd name="connsiteX3566" fmla="*/ 598766 w 9310410"/>
                <a:gd name="connsiteY3566" fmla="*/ 2275443 h 5296383"/>
                <a:gd name="connsiteX3567" fmla="*/ 598167 w 9310410"/>
                <a:gd name="connsiteY3567" fmla="*/ 2277241 h 5296383"/>
                <a:gd name="connsiteX3568" fmla="*/ 599964 w 9310410"/>
                <a:gd name="connsiteY3568" fmla="*/ 2271248 h 5296383"/>
                <a:gd name="connsiteX3569" fmla="*/ 601163 w 9310410"/>
                <a:gd name="connsiteY3569" fmla="*/ 2268252 h 5296383"/>
                <a:gd name="connsiteX3570" fmla="*/ 599964 w 9310410"/>
                <a:gd name="connsiteY3570" fmla="*/ 2271248 h 5296383"/>
                <a:gd name="connsiteX3571" fmla="*/ 599365 w 9310410"/>
                <a:gd name="connsiteY3571" fmla="*/ 2273645 h 5296383"/>
                <a:gd name="connsiteX3572" fmla="*/ 599964 w 9310410"/>
                <a:gd name="connsiteY3572" fmla="*/ 2272447 h 5296383"/>
                <a:gd name="connsiteX3573" fmla="*/ 599365 w 9310410"/>
                <a:gd name="connsiteY3573" fmla="*/ 2273645 h 5296383"/>
                <a:gd name="connsiteX3574" fmla="*/ 595170 w 9310410"/>
                <a:gd name="connsiteY3574" fmla="*/ 2284432 h 5296383"/>
                <a:gd name="connsiteX3575" fmla="*/ 594571 w 9310410"/>
                <a:gd name="connsiteY3575" fmla="*/ 2285631 h 5296383"/>
                <a:gd name="connsiteX3576" fmla="*/ 595170 w 9310410"/>
                <a:gd name="connsiteY3576" fmla="*/ 2284432 h 5296383"/>
                <a:gd name="connsiteX3577" fmla="*/ 596968 w 9310410"/>
                <a:gd name="connsiteY3577" fmla="*/ 2279638 h 5296383"/>
                <a:gd name="connsiteX3578" fmla="*/ 596369 w 9310410"/>
                <a:gd name="connsiteY3578" fmla="*/ 2281436 h 5296383"/>
                <a:gd name="connsiteX3579" fmla="*/ 596968 w 9310410"/>
                <a:gd name="connsiteY3579" fmla="*/ 2279638 h 5296383"/>
                <a:gd name="connsiteX3580" fmla="*/ 619141 w 9310410"/>
                <a:gd name="connsiteY3580" fmla="*/ 2262259 h 5296383"/>
                <a:gd name="connsiteX3581" fmla="*/ 617943 w 9310410"/>
                <a:gd name="connsiteY3581" fmla="*/ 2262259 h 5296383"/>
                <a:gd name="connsiteX3582" fmla="*/ 619141 w 9310410"/>
                <a:gd name="connsiteY3582" fmla="*/ 2262259 h 5296383"/>
                <a:gd name="connsiteX3583" fmla="*/ 622737 w 9310410"/>
                <a:gd name="connsiteY3583" fmla="*/ 2261660 h 5296383"/>
                <a:gd name="connsiteX3584" fmla="*/ 621538 w 9310410"/>
                <a:gd name="connsiteY3584" fmla="*/ 2262259 h 5296383"/>
                <a:gd name="connsiteX3585" fmla="*/ 622737 w 9310410"/>
                <a:gd name="connsiteY3585" fmla="*/ 2261660 h 5296383"/>
                <a:gd name="connsiteX3586" fmla="*/ 626332 w 9310410"/>
                <a:gd name="connsiteY3586" fmla="*/ 2261061 h 5296383"/>
                <a:gd name="connsiteX3587" fmla="*/ 624535 w 9310410"/>
                <a:gd name="connsiteY3587" fmla="*/ 2261660 h 5296383"/>
                <a:gd name="connsiteX3588" fmla="*/ 626332 w 9310410"/>
                <a:gd name="connsiteY3588" fmla="*/ 2261061 h 5296383"/>
                <a:gd name="connsiteX3589" fmla="*/ 629329 w 9310410"/>
                <a:gd name="connsiteY3589" fmla="*/ 2259862 h 5296383"/>
                <a:gd name="connsiteX3590" fmla="*/ 627531 w 9310410"/>
                <a:gd name="connsiteY3590" fmla="*/ 2260462 h 5296383"/>
                <a:gd name="connsiteX3591" fmla="*/ 629329 w 9310410"/>
                <a:gd name="connsiteY3591" fmla="*/ 2259862 h 5296383"/>
                <a:gd name="connsiteX3592" fmla="*/ 632924 w 9310410"/>
                <a:gd name="connsiteY3592" fmla="*/ 2258664 h 5296383"/>
                <a:gd name="connsiteX3593" fmla="*/ 631127 w 9310410"/>
                <a:gd name="connsiteY3593" fmla="*/ 2259263 h 5296383"/>
                <a:gd name="connsiteX3594" fmla="*/ 632924 w 9310410"/>
                <a:gd name="connsiteY3594" fmla="*/ 2258664 h 5296383"/>
                <a:gd name="connsiteX3595" fmla="*/ 635921 w 9310410"/>
                <a:gd name="connsiteY3595" fmla="*/ 2257465 h 5296383"/>
                <a:gd name="connsiteX3596" fmla="*/ 634123 w 9310410"/>
                <a:gd name="connsiteY3596" fmla="*/ 2258064 h 5296383"/>
                <a:gd name="connsiteX3597" fmla="*/ 635921 w 9310410"/>
                <a:gd name="connsiteY3597" fmla="*/ 2257465 h 5296383"/>
                <a:gd name="connsiteX3598" fmla="*/ 639516 w 9310410"/>
                <a:gd name="connsiteY3598" fmla="*/ 2256267 h 5296383"/>
                <a:gd name="connsiteX3599" fmla="*/ 637719 w 9310410"/>
                <a:gd name="connsiteY3599" fmla="*/ 2256866 h 5296383"/>
                <a:gd name="connsiteX3600" fmla="*/ 639516 w 9310410"/>
                <a:gd name="connsiteY3600" fmla="*/ 2256267 h 5296383"/>
                <a:gd name="connsiteX3601" fmla="*/ 641914 w 9310410"/>
                <a:gd name="connsiteY3601" fmla="*/ 2255068 h 5296383"/>
                <a:gd name="connsiteX3602" fmla="*/ 640116 w 9310410"/>
                <a:gd name="connsiteY3602" fmla="*/ 2255667 h 5296383"/>
                <a:gd name="connsiteX3603" fmla="*/ 641914 w 9310410"/>
                <a:gd name="connsiteY3603" fmla="*/ 2255068 h 5296383"/>
                <a:gd name="connsiteX3604" fmla="*/ 644311 w 9310410"/>
                <a:gd name="connsiteY3604" fmla="*/ 2253270 h 5296383"/>
                <a:gd name="connsiteX3605" fmla="*/ 643112 w 9310410"/>
                <a:gd name="connsiteY3605" fmla="*/ 2253869 h 5296383"/>
                <a:gd name="connsiteX3606" fmla="*/ 644311 w 9310410"/>
                <a:gd name="connsiteY3606" fmla="*/ 2253270 h 5296383"/>
                <a:gd name="connsiteX3607" fmla="*/ 646708 w 9310410"/>
                <a:gd name="connsiteY3607" fmla="*/ 2252072 h 5296383"/>
                <a:gd name="connsiteX3608" fmla="*/ 645509 w 9310410"/>
                <a:gd name="connsiteY3608" fmla="*/ 2253270 h 5296383"/>
                <a:gd name="connsiteX3609" fmla="*/ 646708 w 9310410"/>
                <a:gd name="connsiteY3609" fmla="*/ 2252072 h 5296383"/>
                <a:gd name="connsiteX3610" fmla="*/ 828887 w 9310410"/>
                <a:gd name="connsiteY3610" fmla="*/ 3438634 h 5296383"/>
                <a:gd name="connsiteX3611" fmla="*/ 830086 w 9310410"/>
                <a:gd name="connsiteY3611" fmla="*/ 3444027 h 5296383"/>
                <a:gd name="connsiteX3612" fmla="*/ 828887 w 9310410"/>
                <a:gd name="connsiteY3612" fmla="*/ 3438634 h 5296383"/>
                <a:gd name="connsiteX3613" fmla="*/ 840872 w 9310410"/>
                <a:gd name="connsiteY3613" fmla="*/ 3447623 h 5296383"/>
                <a:gd name="connsiteX3614" fmla="*/ 845067 w 9310410"/>
                <a:gd name="connsiteY3614" fmla="*/ 3445825 h 5296383"/>
                <a:gd name="connsiteX3615" fmla="*/ 846266 w 9310410"/>
                <a:gd name="connsiteY3615" fmla="*/ 3445226 h 5296383"/>
                <a:gd name="connsiteX3616" fmla="*/ 842670 w 9310410"/>
                <a:gd name="connsiteY3616" fmla="*/ 3445825 h 5296383"/>
                <a:gd name="connsiteX3617" fmla="*/ 840872 w 9310410"/>
                <a:gd name="connsiteY3617" fmla="*/ 3447623 h 5296383"/>
                <a:gd name="connsiteX3618" fmla="*/ 833681 w 9310410"/>
                <a:gd name="connsiteY3618" fmla="*/ 3448822 h 5296383"/>
                <a:gd name="connsiteX3619" fmla="*/ 836678 w 9310410"/>
                <a:gd name="connsiteY3619" fmla="*/ 3449421 h 5296383"/>
                <a:gd name="connsiteX3620" fmla="*/ 833681 w 9310410"/>
                <a:gd name="connsiteY3620" fmla="*/ 3448822 h 5296383"/>
                <a:gd name="connsiteX3621" fmla="*/ 858251 w 9310410"/>
                <a:gd name="connsiteY3621" fmla="*/ 3439833 h 5296383"/>
                <a:gd name="connsiteX3622" fmla="*/ 861248 w 9310410"/>
                <a:gd name="connsiteY3622" fmla="*/ 3440432 h 5296383"/>
                <a:gd name="connsiteX3623" fmla="*/ 858251 w 9310410"/>
                <a:gd name="connsiteY3623" fmla="*/ 3439833 h 5296383"/>
                <a:gd name="connsiteX3624" fmla="*/ 872634 w 9310410"/>
                <a:gd name="connsiteY3624" fmla="*/ 3433840 h 5296383"/>
                <a:gd name="connsiteX3625" fmla="*/ 873233 w 9310410"/>
                <a:gd name="connsiteY3625" fmla="*/ 3439833 h 5296383"/>
                <a:gd name="connsiteX3626" fmla="*/ 872634 w 9310410"/>
                <a:gd name="connsiteY3626" fmla="*/ 3433840 h 5296383"/>
                <a:gd name="connsiteX3627" fmla="*/ 879825 w 9310410"/>
                <a:gd name="connsiteY3627" fmla="*/ 3396085 h 5296383"/>
                <a:gd name="connsiteX3628" fmla="*/ 875630 w 9310410"/>
                <a:gd name="connsiteY3628" fmla="*/ 3397884 h 5296383"/>
                <a:gd name="connsiteX3629" fmla="*/ 877428 w 9310410"/>
                <a:gd name="connsiteY3629" fmla="*/ 3409270 h 5296383"/>
                <a:gd name="connsiteX3630" fmla="*/ 876230 w 9310410"/>
                <a:gd name="connsiteY3630" fmla="*/ 3402678 h 5296383"/>
                <a:gd name="connsiteX3631" fmla="*/ 879825 w 9310410"/>
                <a:gd name="connsiteY3631" fmla="*/ 3396085 h 5296383"/>
                <a:gd name="connsiteX3632" fmla="*/ 900201 w 9310410"/>
                <a:gd name="connsiteY3632" fmla="*/ 3394887 h 5296383"/>
                <a:gd name="connsiteX3633" fmla="*/ 903197 w 9310410"/>
                <a:gd name="connsiteY3633" fmla="*/ 3399082 h 5296383"/>
                <a:gd name="connsiteX3634" fmla="*/ 903197 w 9310410"/>
                <a:gd name="connsiteY3634" fmla="*/ 3397884 h 5296383"/>
                <a:gd name="connsiteX3635" fmla="*/ 900201 w 9310410"/>
                <a:gd name="connsiteY3635" fmla="*/ 3394887 h 5296383"/>
                <a:gd name="connsiteX3636" fmla="*/ 903197 w 9310410"/>
                <a:gd name="connsiteY3636" fmla="*/ 3403277 h 5296383"/>
                <a:gd name="connsiteX3637" fmla="*/ 903197 w 9310410"/>
                <a:gd name="connsiteY3637" fmla="*/ 3403876 h 5296383"/>
                <a:gd name="connsiteX3638" fmla="*/ 903197 w 9310410"/>
                <a:gd name="connsiteY3638" fmla="*/ 3404475 h 5296383"/>
                <a:gd name="connsiteX3639" fmla="*/ 903197 w 9310410"/>
                <a:gd name="connsiteY3639" fmla="*/ 3403277 h 5296383"/>
                <a:gd name="connsiteX3640" fmla="*/ 928966 w 9310410"/>
                <a:gd name="connsiteY3640" fmla="*/ 3407472 h 5296383"/>
                <a:gd name="connsiteX3641" fmla="*/ 932561 w 9310410"/>
                <a:gd name="connsiteY3641" fmla="*/ 3407472 h 5296383"/>
                <a:gd name="connsiteX3642" fmla="*/ 932561 w 9310410"/>
                <a:gd name="connsiteY3642" fmla="*/ 3406273 h 5296383"/>
                <a:gd name="connsiteX3643" fmla="*/ 928966 w 9310410"/>
                <a:gd name="connsiteY3643" fmla="*/ 3407472 h 5296383"/>
                <a:gd name="connsiteX3644" fmla="*/ 936157 w 9310410"/>
                <a:gd name="connsiteY3644" fmla="*/ 3408071 h 5296383"/>
                <a:gd name="connsiteX3645" fmla="*/ 937955 w 9310410"/>
                <a:gd name="connsiteY3645" fmla="*/ 3407472 h 5296383"/>
                <a:gd name="connsiteX3646" fmla="*/ 936157 w 9310410"/>
                <a:gd name="connsiteY3646" fmla="*/ 3408071 h 5296383"/>
                <a:gd name="connsiteX3647" fmla="*/ 937955 w 9310410"/>
                <a:gd name="connsiteY3647" fmla="*/ 3429645 h 5296383"/>
                <a:gd name="connsiteX3648" fmla="*/ 939153 w 9310410"/>
                <a:gd name="connsiteY3648" fmla="*/ 3410468 h 5296383"/>
                <a:gd name="connsiteX3649" fmla="*/ 937955 w 9310410"/>
                <a:gd name="connsiteY3649" fmla="*/ 3429645 h 5296383"/>
                <a:gd name="connsiteX3650" fmla="*/ 967919 w 9310410"/>
                <a:gd name="connsiteY3650" fmla="*/ 3533319 h 5296383"/>
                <a:gd name="connsiteX3651" fmla="*/ 967919 w 9310410"/>
                <a:gd name="connsiteY3651" fmla="*/ 3541709 h 5296383"/>
                <a:gd name="connsiteX3652" fmla="*/ 967919 w 9310410"/>
                <a:gd name="connsiteY3652" fmla="*/ 3533319 h 5296383"/>
                <a:gd name="connsiteX3653" fmla="*/ 1331678 w 9310410"/>
                <a:gd name="connsiteY3653" fmla="*/ 3563882 h 5296383"/>
                <a:gd name="connsiteX3654" fmla="*/ 1326884 w 9310410"/>
                <a:gd name="connsiteY3654" fmla="*/ 3562684 h 5296383"/>
                <a:gd name="connsiteX3655" fmla="*/ 1326284 w 9310410"/>
                <a:gd name="connsiteY3655" fmla="*/ 3562684 h 5296383"/>
                <a:gd name="connsiteX3656" fmla="*/ 1331678 w 9310410"/>
                <a:gd name="connsiteY3656" fmla="*/ 3563882 h 5296383"/>
                <a:gd name="connsiteX3657" fmla="*/ 1365836 w 9310410"/>
                <a:gd name="connsiteY3657" fmla="*/ 2530135 h 5296383"/>
                <a:gd name="connsiteX3658" fmla="*/ 1365836 w 9310410"/>
                <a:gd name="connsiteY3658" fmla="*/ 2530135 h 5296383"/>
                <a:gd name="connsiteX3659" fmla="*/ 1368234 w 9310410"/>
                <a:gd name="connsiteY3659" fmla="*/ 2530135 h 5296383"/>
                <a:gd name="connsiteX3660" fmla="*/ 1365836 w 9310410"/>
                <a:gd name="connsiteY3660" fmla="*/ 2530135 h 5296383"/>
                <a:gd name="connsiteX3661" fmla="*/ 1365836 w 9310410"/>
                <a:gd name="connsiteY3661" fmla="*/ 2530135 h 5296383"/>
                <a:gd name="connsiteX3662" fmla="*/ 1365836 w 9310410"/>
                <a:gd name="connsiteY3662" fmla="*/ 2530135 h 5296383"/>
                <a:gd name="connsiteX3663" fmla="*/ 1364638 w 9310410"/>
                <a:gd name="connsiteY3663" fmla="*/ 2534929 h 5296383"/>
                <a:gd name="connsiteX3664" fmla="*/ 1364638 w 9310410"/>
                <a:gd name="connsiteY3664" fmla="*/ 2534330 h 5296383"/>
                <a:gd name="connsiteX3665" fmla="*/ 1364638 w 9310410"/>
                <a:gd name="connsiteY3665" fmla="*/ 2534929 h 5296383"/>
                <a:gd name="connsiteX3666" fmla="*/ 1366436 w 9310410"/>
                <a:gd name="connsiteY3666" fmla="*/ 2519348 h 5296383"/>
                <a:gd name="connsiteX3667" fmla="*/ 1366436 w 9310410"/>
                <a:gd name="connsiteY3667" fmla="*/ 2518149 h 5296383"/>
                <a:gd name="connsiteX3668" fmla="*/ 1366436 w 9310410"/>
                <a:gd name="connsiteY3668" fmla="*/ 2519348 h 5296383"/>
                <a:gd name="connsiteX3669" fmla="*/ 1365836 w 9310410"/>
                <a:gd name="connsiteY3669" fmla="*/ 2522943 h 5296383"/>
                <a:gd name="connsiteX3670" fmla="*/ 1365836 w 9310410"/>
                <a:gd name="connsiteY3670" fmla="*/ 2521745 h 5296383"/>
                <a:gd name="connsiteX3671" fmla="*/ 1365836 w 9310410"/>
                <a:gd name="connsiteY3671" fmla="*/ 2522943 h 5296383"/>
                <a:gd name="connsiteX3672" fmla="*/ 1365836 w 9310410"/>
                <a:gd name="connsiteY3672" fmla="*/ 2527138 h 5296383"/>
                <a:gd name="connsiteX3673" fmla="*/ 1365836 w 9310410"/>
                <a:gd name="connsiteY3673" fmla="*/ 2525940 h 5296383"/>
                <a:gd name="connsiteX3674" fmla="*/ 1365836 w 9310410"/>
                <a:gd name="connsiteY3674" fmla="*/ 2527138 h 5296383"/>
                <a:gd name="connsiteX3675" fmla="*/ 1179462 w 9310410"/>
                <a:gd name="connsiteY3675" fmla="*/ 2201733 h 5296383"/>
                <a:gd name="connsiteX3676" fmla="*/ 1178264 w 9310410"/>
                <a:gd name="connsiteY3676" fmla="*/ 2201733 h 5296383"/>
                <a:gd name="connsiteX3677" fmla="*/ 1179462 w 9310410"/>
                <a:gd name="connsiteY3677" fmla="*/ 2201733 h 5296383"/>
                <a:gd name="connsiteX3678" fmla="*/ 1182459 w 9310410"/>
                <a:gd name="connsiteY3678" fmla="*/ 2201733 h 5296383"/>
                <a:gd name="connsiteX3679" fmla="*/ 1181260 w 9310410"/>
                <a:gd name="connsiteY3679" fmla="*/ 2201733 h 5296383"/>
                <a:gd name="connsiteX3680" fmla="*/ 1182459 w 9310410"/>
                <a:gd name="connsiteY3680" fmla="*/ 2201733 h 5296383"/>
                <a:gd name="connsiteX3681" fmla="*/ 1186054 w 9310410"/>
                <a:gd name="connsiteY3681" fmla="*/ 2202332 h 5296383"/>
                <a:gd name="connsiteX3682" fmla="*/ 1184856 w 9310410"/>
                <a:gd name="connsiteY3682" fmla="*/ 2202332 h 5296383"/>
                <a:gd name="connsiteX3683" fmla="*/ 1186054 w 9310410"/>
                <a:gd name="connsiteY3683" fmla="*/ 2202332 h 5296383"/>
                <a:gd name="connsiteX3684" fmla="*/ 1189051 w 9310410"/>
                <a:gd name="connsiteY3684" fmla="*/ 2202332 h 5296383"/>
                <a:gd name="connsiteX3685" fmla="*/ 1187852 w 9310410"/>
                <a:gd name="connsiteY3685" fmla="*/ 2202332 h 5296383"/>
                <a:gd name="connsiteX3686" fmla="*/ 1189051 w 9310410"/>
                <a:gd name="connsiteY3686" fmla="*/ 2202332 h 5296383"/>
                <a:gd name="connsiteX3687" fmla="*/ 1191448 w 9310410"/>
                <a:gd name="connsiteY3687" fmla="*/ 2202332 h 5296383"/>
                <a:gd name="connsiteX3688" fmla="*/ 1190848 w 9310410"/>
                <a:gd name="connsiteY3688" fmla="*/ 2202332 h 5296383"/>
                <a:gd name="connsiteX3689" fmla="*/ 1191448 w 9310410"/>
                <a:gd name="connsiteY3689" fmla="*/ 2202332 h 5296383"/>
                <a:gd name="connsiteX3690" fmla="*/ 1175867 w 9310410"/>
                <a:gd name="connsiteY3690" fmla="*/ 2201733 h 5296383"/>
                <a:gd name="connsiteX3691" fmla="*/ 1174668 w 9310410"/>
                <a:gd name="connsiteY3691" fmla="*/ 2201733 h 5296383"/>
                <a:gd name="connsiteX3692" fmla="*/ 1175867 w 9310410"/>
                <a:gd name="connsiteY3692" fmla="*/ 2201733 h 5296383"/>
                <a:gd name="connsiteX3693" fmla="*/ 1169275 w 9310410"/>
                <a:gd name="connsiteY3693" fmla="*/ 2201133 h 5296383"/>
                <a:gd name="connsiteX3694" fmla="*/ 1167477 w 9310410"/>
                <a:gd name="connsiteY3694" fmla="*/ 2201133 h 5296383"/>
                <a:gd name="connsiteX3695" fmla="*/ 1169275 w 9310410"/>
                <a:gd name="connsiteY3695" fmla="*/ 2201133 h 5296383"/>
                <a:gd name="connsiteX3696" fmla="*/ 1172271 w 9310410"/>
                <a:gd name="connsiteY3696" fmla="*/ 2201133 h 5296383"/>
                <a:gd name="connsiteX3697" fmla="*/ 1171072 w 9310410"/>
                <a:gd name="connsiteY3697" fmla="*/ 2201133 h 5296383"/>
                <a:gd name="connsiteX3698" fmla="*/ 1172271 w 9310410"/>
                <a:gd name="connsiteY3698" fmla="*/ 2201133 h 5296383"/>
                <a:gd name="connsiteX3699" fmla="*/ 1162683 w 9310410"/>
                <a:gd name="connsiteY3699" fmla="*/ 2201133 h 5296383"/>
                <a:gd name="connsiteX3700" fmla="*/ 1160285 w 9310410"/>
                <a:gd name="connsiteY3700" fmla="*/ 2201133 h 5296383"/>
                <a:gd name="connsiteX3701" fmla="*/ 1162683 w 9310410"/>
                <a:gd name="connsiteY3701" fmla="*/ 2201133 h 5296383"/>
                <a:gd name="connsiteX3702" fmla="*/ 1165080 w 9310410"/>
                <a:gd name="connsiteY3702" fmla="*/ 2201133 h 5296383"/>
                <a:gd name="connsiteX3703" fmla="*/ 1164480 w 9310410"/>
                <a:gd name="connsiteY3703" fmla="*/ 2201133 h 5296383"/>
                <a:gd name="connsiteX3704" fmla="*/ 1165080 w 9310410"/>
                <a:gd name="connsiteY3704" fmla="*/ 2201133 h 5296383"/>
                <a:gd name="connsiteX3705" fmla="*/ 1157888 w 9310410"/>
                <a:gd name="connsiteY3705" fmla="*/ 2200534 h 5296383"/>
                <a:gd name="connsiteX3706" fmla="*/ 1154293 w 9310410"/>
                <a:gd name="connsiteY3706" fmla="*/ 2200534 h 5296383"/>
                <a:gd name="connsiteX3707" fmla="*/ 1157888 w 9310410"/>
                <a:gd name="connsiteY3707" fmla="*/ 2200534 h 5296383"/>
                <a:gd name="connsiteX3708" fmla="*/ 1154293 w 9310410"/>
                <a:gd name="connsiteY3708" fmla="*/ 2200534 h 5296383"/>
                <a:gd name="connsiteX3709" fmla="*/ 1153094 w 9310410"/>
                <a:gd name="connsiteY3709" fmla="*/ 2200534 h 5296383"/>
                <a:gd name="connsiteX3710" fmla="*/ 1154293 w 9310410"/>
                <a:gd name="connsiteY3710" fmla="*/ 2200534 h 5296383"/>
                <a:gd name="connsiteX3711" fmla="*/ 755176 w 9310410"/>
                <a:gd name="connsiteY3711" fmla="*/ 2519348 h 5296383"/>
                <a:gd name="connsiteX3712" fmla="*/ 745588 w 9310410"/>
                <a:gd name="connsiteY3712" fmla="*/ 2527138 h 5296383"/>
                <a:gd name="connsiteX3713" fmla="*/ 743790 w 9310410"/>
                <a:gd name="connsiteY3713" fmla="*/ 2530734 h 5296383"/>
                <a:gd name="connsiteX3714" fmla="*/ 747985 w 9310410"/>
                <a:gd name="connsiteY3714" fmla="*/ 2525940 h 5296383"/>
                <a:gd name="connsiteX3715" fmla="*/ 755176 w 9310410"/>
                <a:gd name="connsiteY3715" fmla="*/ 2519348 h 5296383"/>
                <a:gd name="connsiteX3716" fmla="*/ 398009 w 9310410"/>
                <a:gd name="connsiteY3716" fmla="*/ 1920074 h 5296383"/>
                <a:gd name="connsiteX3717" fmla="*/ 417785 w 9310410"/>
                <a:gd name="connsiteY3717" fmla="*/ 1874529 h 5296383"/>
                <a:gd name="connsiteX3718" fmla="*/ 443554 w 9310410"/>
                <a:gd name="connsiteY3718" fmla="*/ 1930261 h 5296383"/>
                <a:gd name="connsiteX3719" fmla="*/ 417785 w 9310410"/>
                <a:gd name="connsiteY3719" fmla="*/ 1873930 h 5296383"/>
                <a:gd name="connsiteX3720" fmla="*/ 398009 w 9310410"/>
                <a:gd name="connsiteY3720" fmla="*/ 1920074 h 5296383"/>
                <a:gd name="connsiteX3721" fmla="*/ 147513 w 9310410"/>
                <a:gd name="connsiteY3721" fmla="*/ 2539723 h 5296383"/>
                <a:gd name="connsiteX3722" fmla="*/ 151108 w 9310410"/>
                <a:gd name="connsiteY3722" fmla="*/ 2540322 h 5296383"/>
                <a:gd name="connsiteX3723" fmla="*/ 152307 w 9310410"/>
                <a:gd name="connsiteY3723" fmla="*/ 2539723 h 5296383"/>
                <a:gd name="connsiteX3724" fmla="*/ 151707 w 9310410"/>
                <a:gd name="connsiteY3724" fmla="*/ 2539723 h 5296383"/>
                <a:gd name="connsiteX3725" fmla="*/ 147513 w 9310410"/>
                <a:gd name="connsiteY3725" fmla="*/ 2539723 h 5296383"/>
                <a:gd name="connsiteX3726" fmla="*/ 160097 w 9310410"/>
                <a:gd name="connsiteY3726" fmla="*/ 2539723 h 5296383"/>
                <a:gd name="connsiteX3727" fmla="*/ 167289 w 9310410"/>
                <a:gd name="connsiteY3727" fmla="*/ 2542120 h 5296383"/>
                <a:gd name="connsiteX3728" fmla="*/ 160097 w 9310410"/>
                <a:gd name="connsiteY3728" fmla="*/ 2539723 h 5296383"/>
                <a:gd name="connsiteX3729" fmla="*/ 143917 w 9310410"/>
                <a:gd name="connsiteY3729" fmla="*/ 2537925 h 5296383"/>
                <a:gd name="connsiteX3730" fmla="*/ 137924 w 9310410"/>
                <a:gd name="connsiteY3730" fmla="*/ 2541521 h 5296383"/>
                <a:gd name="connsiteX3731" fmla="*/ 143917 w 9310410"/>
                <a:gd name="connsiteY3731" fmla="*/ 2537925 h 5296383"/>
                <a:gd name="connsiteX3732" fmla="*/ 396810 w 9310410"/>
                <a:gd name="connsiteY3732" fmla="*/ 2603246 h 5296383"/>
                <a:gd name="connsiteX3733" fmla="*/ 400406 w 9310410"/>
                <a:gd name="connsiteY3733" fmla="*/ 2600849 h 5296383"/>
                <a:gd name="connsiteX3734" fmla="*/ 396810 w 9310410"/>
                <a:gd name="connsiteY3734" fmla="*/ 2603246 h 5296383"/>
                <a:gd name="connsiteX3735" fmla="*/ 469323 w 9310410"/>
                <a:gd name="connsiteY3735" fmla="*/ 2569088 h 5296383"/>
                <a:gd name="connsiteX3736" fmla="*/ 470521 w 9310410"/>
                <a:gd name="connsiteY3736" fmla="*/ 2569088 h 5296383"/>
                <a:gd name="connsiteX3737" fmla="*/ 467525 w 9310410"/>
                <a:gd name="connsiteY3737" fmla="*/ 2562496 h 5296383"/>
                <a:gd name="connsiteX3738" fmla="*/ 469323 w 9310410"/>
                <a:gd name="connsiteY3738" fmla="*/ 2569088 h 5296383"/>
                <a:gd name="connsiteX3739" fmla="*/ 593372 w 9310410"/>
                <a:gd name="connsiteY3739" fmla="*/ 2291025 h 5296383"/>
                <a:gd name="connsiteX3740" fmla="*/ 593972 w 9310410"/>
                <a:gd name="connsiteY3740" fmla="*/ 2289227 h 5296383"/>
                <a:gd name="connsiteX3741" fmla="*/ 593372 w 9310410"/>
                <a:gd name="connsiteY3741" fmla="*/ 2291025 h 5296383"/>
                <a:gd name="connsiteX3742" fmla="*/ 591575 w 9310410"/>
                <a:gd name="connsiteY3742" fmla="*/ 2295819 h 5296383"/>
                <a:gd name="connsiteX3743" fmla="*/ 592174 w 9310410"/>
                <a:gd name="connsiteY3743" fmla="*/ 2294021 h 5296383"/>
                <a:gd name="connsiteX3744" fmla="*/ 591575 w 9310410"/>
                <a:gd name="connsiteY3744" fmla="*/ 2295819 h 5296383"/>
                <a:gd name="connsiteX3745" fmla="*/ 590376 w 9310410"/>
                <a:gd name="connsiteY3745" fmla="*/ 2300613 h 5296383"/>
                <a:gd name="connsiteX3746" fmla="*/ 590975 w 9310410"/>
                <a:gd name="connsiteY3746" fmla="*/ 2298815 h 5296383"/>
                <a:gd name="connsiteX3747" fmla="*/ 590376 w 9310410"/>
                <a:gd name="connsiteY3747" fmla="*/ 2300613 h 5296383"/>
                <a:gd name="connsiteX3748" fmla="*/ 588578 w 9310410"/>
                <a:gd name="connsiteY3748" fmla="*/ 2304808 h 5296383"/>
                <a:gd name="connsiteX3749" fmla="*/ 589177 w 9310410"/>
                <a:gd name="connsiteY3749" fmla="*/ 2303010 h 5296383"/>
                <a:gd name="connsiteX3750" fmla="*/ 588578 w 9310410"/>
                <a:gd name="connsiteY3750" fmla="*/ 2304808 h 5296383"/>
                <a:gd name="connsiteX3751" fmla="*/ 587380 w 9310410"/>
                <a:gd name="connsiteY3751" fmla="*/ 2309602 h 5296383"/>
                <a:gd name="connsiteX3752" fmla="*/ 587979 w 9310410"/>
                <a:gd name="connsiteY3752" fmla="*/ 2307804 h 5296383"/>
                <a:gd name="connsiteX3753" fmla="*/ 587380 w 9310410"/>
                <a:gd name="connsiteY3753" fmla="*/ 2309602 h 5296383"/>
                <a:gd name="connsiteX3754" fmla="*/ 586181 w 9310410"/>
                <a:gd name="connsiteY3754" fmla="*/ 2313198 h 5296383"/>
                <a:gd name="connsiteX3755" fmla="*/ 586780 w 9310410"/>
                <a:gd name="connsiteY3755" fmla="*/ 2311999 h 5296383"/>
                <a:gd name="connsiteX3756" fmla="*/ 586181 w 9310410"/>
                <a:gd name="connsiteY3756" fmla="*/ 2313198 h 5296383"/>
                <a:gd name="connsiteX3757" fmla="*/ 584982 w 9310410"/>
                <a:gd name="connsiteY3757" fmla="*/ 2316793 h 5296383"/>
                <a:gd name="connsiteX3758" fmla="*/ 585582 w 9310410"/>
                <a:gd name="connsiteY3758" fmla="*/ 2315595 h 5296383"/>
                <a:gd name="connsiteX3759" fmla="*/ 584982 w 9310410"/>
                <a:gd name="connsiteY3759" fmla="*/ 2316793 h 5296383"/>
                <a:gd name="connsiteX3760" fmla="*/ 584383 w 9310410"/>
                <a:gd name="connsiteY3760" fmla="*/ 2319790 h 5296383"/>
                <a:gd name="connsiteX3761" fmla="*/ 584383 w 9310410"/>
                <a:gd name="connsiteY3761" fmla="*/ 2319190 h 5296383"/>
                <a:gd name="connsiteX3762" fmla="*/ 584383 w 9310410"/>
                <a:gd name="connsiteY3762" fmla="*/ 2319790 h 5296383"/>
                <a:gd name="connsiteX3763" fmla="*/ 797126 w 9310410"/>
                <a:gd name="connsiteY3763" fmla="*/ 3366122 h 5296383"/>
                <a:gd name="connsiteX3764" fmla="*/ 796526 w 9310410"/>
                <a:gd name="connsiteY3764" fmla="*/ 3362526 h 5296383"/>
                <a:gd name="connsiteX3765" fmla="*/ 797126 w 9310410"/>
                <a:gd name="connsiteY3765" fmla="*/ 3366122 h 5296383"/>
                <a:gd name="connsiteX3766" fmla="*/ 798324 w 9310410"/>
                <a:gd name="connsiteY3766" fmla="*/ 3375111 h 5296383"/>
                <a:gd name="connsiteX3767" fmla="*/ 797126 w 9310410"/>
                <a:gd name="connsiteY3767" fmla="*/ 3366122 h 5296383"/>
                <a:gd name="connsiteX3768" fmla="*/ 795927 w 9310410"/>
                <a:gd name="connsiteY3768" fmla="*/ 3360129 h 5296383"/>
                <a:gd name="connsiteX3769" fmla="*/ 796526 w 9310410"/>
                <a:gd name="connsiteY3769" fmla="*/ 3361927 h 5296383"/>
                <a:gd name="connsiteX3770" fmla="*/ 795927 w 9310410"/>
                <a:gd name="connsiteY3770" fmla="*/ 3360129 h 5296383"/>
                <a:gd name="connsiteX3771" fmla="*/ 1322689 w 9310410"/>
                <a:gd name="connsiteY3771" fmla="*/ 4000154 h 5296383"/>
                <a:gd name="connsiteX3772" fmla="*/ 1328082 w 9310410"/>
                <a:gd name="connsiteY3772" fmla="*/ 4005547 h 5296383"/>
                <a:gd name="connsiteX3773" fmla="*/ 1328082 w 9310410"/>
                <a:gd name="connsiteY3773" fmla="*/ 4000753 h 5296383"/>
                <a:gd name="connsiteX3774" fmla="*/ 1328082 w 9310410"/>
                <a:gd name="connsiteY3774" fmla="*/ 4001352 h 5296383"/>
                <a:gd name="connsiteX3775" fmla="*/ 1326884 w 9310410"/>
                <a:gd name="connsiteY3775" fmla="*/ 4002551 h 5296383"/>
                <a:gd name="connsiteX3776" fmla="*/ 1322689 w 9310410"/>
                <a:gd name="connsiteY3776" fmla="*/ 4000154 h 5296383"/>
                <a:gd name="connsiteX3777" fmla="*/ 1338270 w 9310410"/>
                <a:gd name="connsiteY3777" fmla="*/ 3225892 h 5296383"/>
                <a:gd name="connsiteX3778" fmla="*/ 1340068 w 9310410"/>
                <a:gd name="connsiteY3778" fmla="*/ 3237278 h 5296383"/>
                <a:gd name="connsiteX3779" fmla="*/ 1338869 w 9310410"/>
                <a:gd name="connsiteY3779" fmla="*/ 3228888 h 5296383"/>
                <a:gd name="connsiteX3780" fmla="*/ 1337671 w 9310410"/>
                <a:gd name="connsiteY3780" fmla="*/ 3222896 h 5296383"/>
                <a:gd name="connsiteX3781" fmla="*/ 1338270 w 9310410"/>
                <a:gd name="connsiteY3781" fmla="*/ 3225892 h 5296383"/>
                <a:gd name="connsiteX3782" fmla="*/ 1421569 w 9310410"/>
                <a:gd name="connsiteY3782" fmla="*/ 2186751 h 5296383"/>
                <a:gd name="connsiteX3783" fmla="*/ 1420970 w 9310410"/>
                <a:gd name="connsiteY3783" fmla="*/ 2189148 h 5296383"/>
                <a:gd name="connsiteX3784" fmla="*/ 1421569 w 9310410"/>
                <a:gd name="connsiteY3784" fmla="*/ 2186751 h 5296383"/>
                <a:gd name="connsiteX3785" fmla="*/ 1423966 w 9310410"/>
                <a:gd name="connsiteY3785" fmla="*/ 2184354 h 5296383"/>
                <a:gd name="connsiteX3786" fmla="*/ 1425165 w 9310410"/>
                <a:gd name="connsiteY3786" fmla="*/ 2184953 h 5296383"/>
                <a:gd name="connsiteX3787" fmla="*/ 1423966 w 9310410"/>
                <a:gd name="connsiteY3787" fmla="*/ 2184354 h 5296383"/>
                <a:gd name="connsiteX3788" fmla="*/ 1422767 w 9310410"/>
                <a:gd name="connsiteY3788" fmla="*/ 2184953 h 5296383"/>
                <a:gd name="connsiteX3789" fmla="*/ 1423966 w 9310410"/>
                <a:gd name="connsiteY3789" fmla="*/ 2184354 h 5296383"/>
                <a:gd name="connsiteX3790" fmla="*/ 1422767 w 9310410"/>
                <a:gd name="connsiteY3790" fmla="*/ 2184953 h 5296383"/>
                <a:gd name="connsiteX3791" fmla="*/ 1421569 w 9310410"/>
                <a:gd name="connsiteY3791" fmla="*/ 2186751 h 5296383"/>
                <a:gd name="connsiteX3792" fmla="*/ 1422767 w 9310410"/>
                <a:gd name="connsiteY3792" fmla="*/ 2185552 h 5296383"/>
                <a:gd name="connsiteX3793" fmla="*/ 1421569 w 9310410"/>
                <a:gd name="connsiteY3793" fmla="*/ 2186751 h 5296383"/>
                <a:gd name="connsiteX3794" fmla="*/ 1166878 w 9310410"/>
                <a:gd name="connsiteY3794" fmla="*/ 2152592 h 5296383"/>
                <a:gd name="connsiteX3795" fmla="*/ 1168076 w 9310410"/>
                <a:gd name="connsiteY3795" fmla="*/ 2148997 h 5296383"/>
                <a:gd name="connsiteX3796" fmla="*/ 1166878 w 9310410"/>
                <a:gd name="connsiteY3796" fmla="*/ 2152592 h 5296383"/>
                <a:gd name="connsiteX3797" fmla="*/ 1163282 w 9310410"/>
                <a:gd name="connsiteY3797" fmla="*/ 2162780 h 5296383"/>
                <a:gd name="connsiteX3798" fmla="*/ 1163881 w 9310410"/>
                <a:gd name="connsiteY3798" fmla="*/ 2160383 h 5296383"/>
                <a:gd name="connsiteX3799" fmla="*/ 1163282 w 9310410"/>
                <a:gd name="connsiteY3799" fmla="*/ 2162780 h 5296383"/>
                <a:gd name="connsiteX3800" fmla="*/ 1165080 w 9310410"/>
                <a:gd name="connsiteY3800" fmla="*/ 2157386 h 5296383"/>
                <a:gd name="connsiteX3801" fmla="*/ 1165679 w 9310410"/>
                <a:gd name="connsiteY3801" fmla="*/ 2154989 h 5296383"/>
                <a:gd name="connsiteX3802" fmla="*/ 1165080 w 9310410"/>
                <a:gd name="connsiteY3802" fmla="*/ 2157386 h 5296383"/>
                <a:gd name="connsiteX3803" fmla="*/ 1160885 w 9310410"/>
                <a:gd name="connsiteY3803" fmla="*/ 2169372 h 5296383"/>
                <a:gd name="connsiteX3804" fmla="*/ 1161484 w 9310410"/>
                <a:gd name="connsiteY3804" fmla="*/ 2167574 h 5296383"/>
                <a:gd name="connsiteX3805" fmla="*/ 1160885 w 9310410"/>
                <a:gd name="connsiteY3805" fmla="*/ 2169372 h 5296383"/>
                <a:gd name="connsiteX3806" fmla="*/ 1158488 w 9310410"/>
                <a:gd name="connsiteY3806" fmla="*/ 2176563 h 5296383"/>
                <a:gd name="connsiteX3807" fmla="*/ 1159087 w 9310410"/>
                <a:gd name="connsiteY3807" fmla="*/ 2174765 h 5296383"/>
                <a:gd name="connsiteX3808" fmla="*/ 1158488 w 9310410"/>
                <a:gd name="connsiteY3808" fmla="*/ 2176563 h 5296383"/>
                <a:gd name="connsiteX3809" fmla="*/ 1156091 w 9310410"/>
                <a:gd name="connsiteY3809" fmla="*/ 2183754 h 5296383"/>
                <a:gd name="connsiteX3810" fmla="*/ 1156690 w 9310410"/>
                <a:gd name="connsiteY3810" fmla="*/ 2181357 h 5296383"/>
                <a:gd name="connsiteX3811" fmla="*/ 1156091 w 9310410"/>
                <a:gd name="connsiteY3811" fmla="*/ 2183754 h 5296383"/>
                <a:gd name="connsiteX3812" fmla="*/ 1153694 w 9310410"/>
                <a:gd name="connsiteY3812" fmla="*/ 2191545 h 5296383"/>
                <a:gd name="connsiteX3813" fmla="*/ 1154892 w 9310410"/>
                <a:gd name="connsiteY3813" fmla="*/ 2187949 h 5296383"/>
                <a:gd name="connsiteX3814" fmla="*/ 1153694 w 9310410"/>
                <a:gd name="connsiteY3814" fmla="*/ 2191545 h 5296383"/>
                <a:gd name="connsiteX3815" fmla="*/ 1150697 w 9310410"/>
                <a:gd name="connsiteY3815" fmla="*/ 2200534 h 5296383"/>
                <a:gd name="connsiteX3816" fmla="*/ 1151896 w 9310410"/>
                <a:gd name="connsiteY3816" fmla="*/ 2195740 h 5296383"/>
                <a:gd name="connsiteX3817" fmla="*/ 1150697 w 9310410"/>
                <a:gd name="connsiteY3817" fmla="*/ 2199935 h 5296383"/>
                <a:gd name="connsiteX3818" fmla="*/ 1150697 w 9310410"/>
                <a:gd name="connsiteY3818" fmla="*/ 2200534 h 5296383"/>
                <a:gd name="connsiteX3819" fmla="*/ 1138712 w 9310410"/>
                <a:gd name="connsiteY3819" fmla="*/ 2242483 h 5296383"/>
                <a:gd name="connsiteX3820" fmla="*/ 1150697 w 9310410"/>
                <a:gd name="connsiteY3820" fmla="*/ 2204130 h 5296383"/>
                <a:gd name="connsiteX3821" fmla="*/ 1138712 w 9310410"/>
                <a:gd name="connsiteY3821" fmla="*/ 2242483 h 5296383"/>
                <a:gd name="connsiteX3822" fmla="*/ 1097961 w 9310410"/>
                <a:gd name="connsiteY3822" fmla="*/ 2297616 h 5296383"/>
                <a:gd name="connsiteX3823" fmla="*/ 1099759 w 9310410"/>
                <a:gd name="connsiteY3823" fmla="*/ 2294021 h 5296383"/>
                <a:gd name="connsiteX3824" fmla="*/ 1103954 w 9310410"/>
                <a:gd name="connsiteY3824" fmla="*/ 2274844 h 5296383"/>
                <a:gd name="connsiteX3825" fmla="*/ 1097961 w 9310410"/>
                <a:gd name="connsiteY3825" fmla="*/ 2297616 h 5296383"/>
                <a:gd name="connsiteX3826" fmla="*/ 982301 w 9310410"/>
                <a:gd name="connsiteY3826" fmla="*/ 1572495 h 5296383"/>
                <a:gd name="connsiteX3827" fmla="*/ 982900 w 9310410"/>
                <a:gd name="connsiteY3827" fmla="*/ 1570697 h 5296383"/>
                <a:gd name="connsiteX3828" fmla="*/ 982301 w 9310410"/>
                <a:gd name="connsiteY3828" fmla="*/ 1572495 h 5296383"/>
                <a:gd name="connsiteX3829" fmla="*/ 409395 w 9310410"/>
                <a:gd name="connsiteY3829" fmla="*/ 1861345 h 5296383"/>
                <a:gd name="connsiteX3830" fmla="*/ 421381 w 9310410"/>
                <a:gd name="connsiteY3830" fmla="*/ 1863143 h 5296383"/>
                <a:gd name="connsiteX3831" fmla="*/ 421381 w 9310410"/>
                <a:gd name="connsiteY3831" fmla="*/ 1863143 h 5296383"/>
                <a:gd name="connsiteX3832" fmla="*/ 416587 w 9310410"/>
                <a:gd name="connsiteY3832" fmla="*/ 1861944 h 5296383"/>
                <a:gd name="connsiteX3833" fmla="*/ 409395 w 9310410"/>
                <a:gd name="connsiteY3833" fmla="*/ 1861345 h 5296383"/>
                <a:gd name="connsiteX3834" fmla="*/ 226017 w 9310410"/>
                <a:gd name="connsiteY3834" fmla="*/ 2635607 h 5296383"/>
                <a:gd name="connsiteX3835" fmla="*/ 226017 w 9310410"/>
                <a:gd name="connsiteY3835" fmla="*/ 2634408 h 5296383"/>
                <a:gd name="connsiteX3836" fmla="*/ 221223 w 9310410"/>
                <a:gd name="connsiteY3836" fmla="*/ 2635008 h 5296383"/>
                <a:gd name="connsiteX3837" fmla="*/ 217028 w 9310410"/>
                <a:gd name="connsiteY3837" fmla="*/ 2634408 h 5296383"/>
                <a:gd name="connsiteX3838" fmla="*/ 219425 w 9310410"/>
                <a:gd name="connsiteY3838" fmla="*/ 2635008 h 5296383"/>
                <a:gd name="connsiteX3839" fmla="*/ 226017 w 9310410"/>
                <a:gd name="connsiteY3839" fmla="*/ 2635607 h 5296383"/>
                <a:gd name="connsiteX3840" fmla="*/ 446550 w 9310410"/>
                <a:gd name="connsiteY3840" fmla="*/ 2788422 h 5296383"/>
                <a:gd name="connsiteX3841" fmla="*/ 446550 w 9310410"/>
                <a:gd name="connsiteY3841" fmla="*/ 2790220 h 5296383"/>
                <a:gd name="connsiteX3842" fmla="*/ 446550 w 9310410"/>
                <a:gd name="connsiteY3842" fmla="*/ 2788422 h 5296383"/>
                <a:gd name="connsiteX3843" fmla="*/ 445352 w 9310410"/>
                <a:gd name="connsiteY3843" fmla="*/ 2808797 h 5296383"/>
                <a:gd name="connsiteX3844" fmla="*/ 444153 w 9310410"/>
                <a:gd name="connsiteY3844" fmla="*/ 2818386 h 5296383"/>
                <a:gd name="connsiteX3845" fmla="*/ 445352 w 9310410"/>
                <a:gd name="connsiteY3845" fmla="*/ 2808797 h 5296383"/>
                <a:gd name="connsiteX3846" fmla="*/ 445352 w 9310410"/>
                <a:gd name="connsiteY3846" fmla="*/ 2805801 h 5296383"/>
                <a:gd name="connsiteX3847" fmla="*/ 445352 w 9310410"/>
                <a:gd name="connsiteY3847" fmla="*/ 2808198 h 5296383"/>
                <a:gd name="connsiteX3848" fmla="*/ 445352 w 9310410"/>
                <a:gd name="connsiteY3848" fmla="*/ 2805801 h 5296383"/>
                <a:gd name="connsiteX3849" fmla="*/ 445951 w 9310410"/>
                <a:gd name="connsiteY3849" fmla="*/ 2803404 h 5296383"/>
                <a:gd name="connsiteX3850" fmla="*/ 445951 w 9310410"/>
                <a:gd name="connsiteY3850" fmla="*/ 2805801 h 5296383"/>
                <a:gd name="connsiteX3851" fmla="*/ 445951 w 9310410"/>
                <a:gd name="connsiteY3851" fmla="*/ 2803404 h 5296383"/>
                <a:gd name="connsiteX3852" fmla="*/ 445951 w 9310410"/>
                <a:gd name="connsiteY3852" fmla="*/ 2800407 h 5296383"/>
                <a:gd name="connsiteX3853" fmla="*/ 445951 w 9310410"/>
                <a:gd name="connsiteY3853" fmla="*/ 2802205 h 5296383"/>
                <a:gd name="connsiteX3854" fmla="*/ 445951 w 9310410"/>
                <a:gd name="connsiteY3854" fmla="*/ 2800407 h 5296383"/>
                <a:gd name="connsiteX3855" fmla="*/ 445951 w 9310410"/>
                <a:gd name="connsiteY3855" fmla="*/ 2798010 h 5296383"/>
                <a:gd name="connsiteX3856" fmla="*/ 445951 w 9310410"/>
                <a:gd name="connsiteY3856" fmla="*/ 2799808 h 5296383"/>
                <a:gd name="connsiteX3857" fmla="*/ 445951 w 9310410"/>
                <a:gd name="connsiteY3857" fmla="*/ 2798010 h 5296383"/>
                <a:gd name="connsiteX3858" fmla="*/ 446550 w 9310410"/>
                <a:gd name="connsiteY3858" fmla="*/ 2795014 h 5296383"/>
                <a:gd name="connsiteX3859" fmla="*/ 446550 w 9310410"/>
                <a:gd name="connsiteY3859" fmla="*/ 2796812 h 5296383"/>
                <a:gd name="connsiteX3860" fmla="*/ 446550 w 9310410"/>
                <a:gd name="connsiteY3860" fmla="*/ 2795014 h 5296383"/>
                <a:gd name="connsiteX3861" fmla="*/ 446550 w 9310410"/>
                <a:gd name="connsiteY3861" fmla="*/ 2794415 h 5296383"/>
                <a:gd name="connsiteX3862" fmla="*/ 446550 w 9310410"/>
                <a:gd name="connsiteY3862" fmla="*/ 2792617 h 5296383"/>
                <a:gd name="connsiteX3863" fmla="*/ 446550 w 9310410"/>
                <a:gd name="connsiteY3863" fmla="*/ 2794415 h 5296383"/>
                <a:gd name="connsiteX3864" fmla="*/ 446550 w 9310410"/>
                <a:gd name="connsiteY3864" fmla="*/ 2790819 h 5296383"/>
                <a:gd name="connsiteX3865" fmla="*/ 446550 w 9310410"/>
                <a:gd name="connsiteY3865" fmla="*/ 2792017 h 5296383"/>
                <a:gd name="connsiteX3866" fmla="*/ 446550 w 9310410"/>
                <a:gd name="connsiteY3866" fmla="*/ 2790819 h 5296383"/>
                <a:gd name="connsiteX3867" fmla="*/ 607755 w 9310410"/>
                <a:gd name="connsiteY3867" fmla="*/ 3004161 h 5296383"/>
                <a:gd name="connsiteX3868" fmla="*/ 615545 w 9310410"/>
                <a:gd name="connsiteY3868" fmla="*/ 3007756 h 5296383"/>
                <a:gd name="connsiteX3869" fmla="*/ 612549 w 9310410"/>
                <a:gd name="connsiteY3869" fmla="*/ 3005958 h 5296383"/>
                <a:gd name="connsiteX3870" fmla="*/ 607755 w 9310410"/>
                <a:gd name="connsiteY3870" fmla="*/ 3004161 h 5296383"/>
                <a:gd name="connsiteX3871" fmla="*/ 791732 w 9310410"/>
                <a:gd name="connsiteY3871" fmla="*/ 3357133 h 5296383"/>
                <a:gd name="connsiteX3872" fmla="*/ 740794 w 9310410"/>
                <a:gd name="connsiteY3872" fmla="*/ 3357133 h 5296383"/>
                <a:gd name="connsiteX3873" fmla="*/ 729408 w 9310410"/>
                <a:gd name="connsiteY3873" fmla="*/ 3357732 h 5296383"/>
                <a:gd name="connsiteX3874" fmla="*/ 791732 w 9310410"/>
                <a:gd name="connsiteY3874" fmla="*/ 3357133 h 5296383"/>
                <a:gd name="connsiteX3875" fmla="*/ 1417973 w 9310410"/>
                <a:gd name="connsiteY3875" fmla="*/ 3544706 h 5296383"/>
                <a:gd name="connsiteX3876" fmla="*/ 1417973 w 9310410"/>
                <a:gd name="connsiteY3876" fmla="*/ 3544706 h 5296383"/>
                <a:gd name="connsiteX3877" fmla="*/ 1419771 w 9310410"/>
                <a:gd name="connsiteY3877" fmla="*/ 3542908 h 5296383"/>
                <a:gd name="connsiteX3878" fmla="*/ 1417973 w 9310410"/>
                <a:gd name="connsiteY3878" fmla="*/ 3544706 h 5296383"/>
                <a:gd name="connsiteX3879" fmla="*/ 1404190 w 9310410"/>
                <a:gd name="connsiteY3879" fmla="*/ 3552496 h 5296383"/>
                <a:gd name="connsiteX3880" fmla="*/ 1404789 w 9310410"/>
                <a:gd name="connsiteY3880" fmla="*/ 3551897 h 5296383"/>
                <a:gd name="connsiteX3881" fmla="*/ 1404190 w 9310410"/>
                <a:gd name="connsiteY3881" fmla="*/ 3552496 h 5296383"/>
                <a:gd name="connsiteX3882" fmla="*/ 1364638 w 9310410"/>
                <a:gd name="connsiteY3882" fmla="*/ 3565081 h 5296383"/>
                <a:gd name="connsiteX3883" fmla="*/ 1353851 w 9310410"/>
                <a:gd name="connsiteY3883" fmla="*/ 3566879 h 5296383"/>
                <a:gd name="connsiteX3884" fmla="*/ 1348458 w 9310410"/>
                <a:gd name="connsiteY3884" fmla="*/ 3568677 h 5296383"/>
                <a:gd name="connsiteX3885" fmla="*/ 1355050 w 9310410"/>
                <a:gd name="connsiteY3885" fmla="*/ 3566879 h 5296383"/>
                <a:gd name="connsiteX3886" fmla="*/ 1365836 w 9310410"/>
                <a:gd name="connsiteY3886" fmla="*/ 3565081 h 5296383"/>
                <a:gd name="connsiteX3887" fmla="*/ 1377822 w 9310410"/>
                <a:gd name="connsiteY3887" fmla="*/ 3559688 h 5296383"/>
                <a:gd name="connsiteX3888" fmla="*/ 1384414 w 9310410"/>
                <a:gd name="connsiteY3888" fmla="*/ 3551897 h 5296383"/>
                <a:gd name="connsiteX3889" fmla="*/ 1386811 w 9310410"/>
                <a:gd name="connsiteY3889" fmla="*/ 3550698 h 5296383"/>
                <a:gd name="connsiteX3890" fmla="*/ 1383215 w 9310410"/>
                <a:gd name="connsiteY3890" fmla="*/ 3551897 h 5296383"/>
                <a:gd name="connsiteX3891" fmla="*/ 1376623 w 9310410"/>
                <a:gd name="connsiteY3891" fmla="*/ 3559688 h 5296383"/>
                <a:gd name="connsiteX3892" fmla="*/ 1364638 w 9310410"/>
                <a:gd name="connsiteY3892" fmla="*/ 3565081 h 5296383"/>
                <a:gd name="connsiteX3893" fmla="*/ 1464117 w 9310410"/>
                <a:gd name="connsiteY3893" fmla="*/ 2934645 h 5296383"/>
                <a:gd name="connsiteX3894" fmla="*/ 1464717 w 9310410"/>
                <a:gd name="connsiteY3894" fmla="*/ 2932248 h 5296383"/>
                <a:gd name="connsiteX3895" fmla="*/ 1463518 w 9310410"/>
                <a:gd name="connsiteY3895" fmla="*/ 2932248 h 5296383"/>
                <a:gd name="connsiteX3896" fmla="*/ 1462919 w 9310410"/>
                <a:gd name="connsiteY3896" fmla="*/ 2935843 h 5296383"/>
                <a:gd name="connsiteX3897" fmla="*/ 1464117 w 9310410"/>
                <a:gd name="connsiteY3897" fmla="*/ 2934645 h 5296383"/>
                <a:gd name="connsiteX3898" fmla="*/ 1523446 w 9310410"/>
                <a:gd name="connsiteY3898" fmla="*/ 2649990 h 5296383"/>
                <a:gd name="connsiteX3899" fmla="*/ 1522846 w 9310410"/>
                <a:gd name="connsiteY3899" fmla="*/ 2650589 h 5296383"/>
                <a:gd name="connsiteX3900" fmla="*/ 1524045 w 9310410"/>
                <a:gd name="connsiteY3900" fmla="*/ 2651787 h 5296383"/>
                <a:gd name="connsiteX3901" fmla="*/ 1523446 w 9310410"/>
                <a:gd name="connsiteY3901" fmla="*/ 2649990 h 5296383"/>
                <a:gd name="connsiteX3902" fmla="*/ 1504269 w 9310410"/>
                <a:gd name="connsiteY3902" fmla="*/ 2607441 h 5296383"/>
                <a:gd name="connsiteX3903" fmla="*/ 1504269 w 9310410"/>
                <a:gd name="connsiteY3903" fmla="*/ 2608040 h 5296383"/>
                <a:gd name="connsiteX3904" fmla="*/ 1505467 w 9310410"/>
                <a:gd name="connsiteY3904" fmla="*/ 2607441 h 5296383"/>
                <a:gd name="connsiteX3905" fmla="*/ 1504269 w 9310410"/>
                <a:gd name="connsiteY3905" fmla="*/ 2607441 h 5296383"/>
                <a:gd name="connsiteX3906" fmla="*/ 3065377 w 9310410"/>
                <a:gd name="connsiteY3906" fmla="*/ 2865728 h 5296383"/>
                <a:gd name="connsiteX3907" fmla="*/ 3068973 w 9310410"/>
                <a:gd name="connsiteY3907" fmla="*/ 2866927 h 5296383"/>
                <a:gd name="connsiteX3908" fmla="*/ 3065377 w 9310410"/>
                <a:gd name="connsiteY3908" fmla="*/ 2865728 h 5296383"/>
                <a:gd name="connsiteX3909" fmla="*/ 1477901 w 9310410"/>
                <a:gd name="connsiteY3909" fmla="*/ 1448445 h 5296383"/>
                <a:gd name="connsiteX3910" fmla="*/ 1479099 w 9310410"/>
                <a:gd name="connsiteY3910" fmla="*/ 1448445 h 5296383"/>
                <a:gd name="connsiteX3911" fmla="*/ 1477301 w 9310410"/>
                <a:gd name="connsiteY3911" fmla="*/ 1448445 h 5296383"/>
                <a:gd name="connsiteX3912" fmla="*/ 1478500 w 9310410"/>
                <a:gd name="connsiteY3912" fmla="*/ 1449644 h 5296383"/>
                <a:gd name="connsiteX3913" fmla="*/ 1477901 w 9310410"/>
                <a:gd name="connsiteY3913" fmla="*/ 1448445 h 5296383"/>
                <a:gd name="connsiteX3914" fmla="*/ 1448536 w 9310410"/>
                <a:gd name="connsiteY3914" fmla="*/ 845576 h 5296383"/>
                <a:gd name="connsiteX3915" fmla="*/ 1448536 w 9310410"/>
                <a:gd name="connsiteY3915" fmla="*/ 845576 h 5296383"/>
                <a:gd name="connsiteX3916" fmla="*/ 1448536 w 9310410"/>
                <a:gd name="connsiteY3916" fmla="*/ 845576 h 5296383"/>
                <a:gd name="connsiteX3917" fmla="*/ 1450334 w 9310410"/>
                <a:gd name="connsiteY3917" fmla="*/ 849171 h 5296383"/>
                <a:gd name="connsiteX3918" fmla="*/ 1452132 w 9310410"/>
                <a:gd name="connsiteY3918" fmla="*/ 851568 h 5296383"/>
                <a:gd name="connsiteX3919" fmla="*/ 1450334 w 9310410"/>
                <a:gd name="connsiteY3919" fmla="*/ 849171 h 5296383"/>
                <a:gd name="connsiteX3920" fmla="*/ 1448536 w 9310410"/>
                <a:gd name="connsiteY3920" fmla="*/ 845576 h 5296383"/>
                <a:gd name="connsiteX3921" fmla="*/ 1514456 w 9310410"/>
                <a:gd name="connsiteY3921" fmla="*/ 916290 h 5296383"/>
                <a:gd name="connsiteX3922" fmla="*/ 1521648 w 9310410"/>
                <a:gd name="connsiteY3922" fmla="*/ 917488 h 5296383"/>
                <a:gd name="connsiteX3923" fmla="*/ 1523446 w 9310410"/>
                <a:gd name="connsiteY3923" fmla="*/ 918088 h 5296383"/>
                <a:gd name="connsiteX3924" fmla="*/ 1521648 w 9310410"/>
                <a:gd name="connsiteY3924" fmla="*/ 917488 h 5296383"/>
                <a:gd name="connsiteX3925" fmla="*/ 1514456 w 9310410"/>
                <a:gd name="connsiteY3925" fmla="*/ 916290 h 5296383"/>
                <a:gd name="connsiteX3926" fmla="*/ 1529438 w 9310410"/>
                <a:gd name="connsiteY3926" fmla="*/ 854565 h 5296383"/>
                <a:gd name="connsiteX3927" fmla="*/ 1528839 w 9310410"/>
                <a:gd name="connsiteY3927" fmla="*/ 850370 h 5296383"/>
                <a:gd name="connsiteX3928" fmla="*/ 1528240 w 9310410"/>
                <a:gd name="connsiteY3928" fmla="*/ 848572 h 5296383"/>
                <a:gd name="connsiteX3929" fmla="*/ 1528839 w 9310410"/>
                <a:gd name="connsiteY3929" fmla="*/ 850370 h 5296383"/>
                <a:gd name="connsiteX3930" fmla="*/ 1529438 w 9310410"/>
                <a:gd name="connsiteY3930" fmla="*/ 854565 h 5296383"/>
                <a:gd name="connsiteX3931" fmla="*/ 1528839 w 9310410"/>
                <a:gd name="connsiteY3931" fmla="*/ 859359 h 5296383"/>
                <a:gd name="connsiteX3932" fmla="*/ 1529438 w 9310410"/>
                <a:gd name="connsiteY3932" fmla="*/ 856962 h 5296383"/>
                <a:gd name="connsiteX3933" fmla="*/ 1528839 w 9310410"/>
                <a:gd name="connsiteY3933" fmla="*/ 859359 h 5296383"/>
                <a:gd name="connsiteX3934" fmla="*/ 1527640 w 9310410"/>
                <a:gd name="connsiteY3934" fmla="*/ 872543 h 5296383"/>
                <a:gd name="connsiteX3935" fmla="*/ 1527640 w 9310410"/>
                <a:gd name="connsiteY3935" fmla="*/ 869547 h 5296383"/>
                <a:gd name="connsiteX3936" fmla="*/ 1527640 w 9310410"/>
                <a:gd name="connsiteY3936" fmla="*/ 872543 h 5296383"/>
                <a:gd name="connsiteX3937" fmla="*/ 2859227 w 9310410"/>
                <a:gd name="connsiteY3937" fmla="*/ 734111 h 5296383"/>
                <a:gd name="connsiteX3938" fmla="*/ 2859227 w 9310410"/>
                <a:gd name="connsiteY3938" fmla="*/ 734111 h 5296383"/>
                <a:gd name="connsiteX3939" fmla="*/ 2859227 w 9310410"/>
                <a:gd name="connsiteY3939" fmla="*/ 734111 h 5296383"/>
                <a:gd name="connsiteX3940" fmla="*/ 2861025 w 9310410"/>
                <a:gd name="connsiteY3940" fmla="*/ 735309 h 5296383"/>
                <a:gd name="connsiteX3941" fmla="*/ 2859227 w 9310410"/>
                <a:gd name="connsiteY3941" fmla="*/ 734111 h 5296383"/>
                <a:gd name="connsiteX3942" fmla="*/ 2858029 w 9310410"/>
                <a:gd name="connsiteY3942" fmla="*/ 732912 h 5296383"/>
                <a:gd name="connsiteX3943" fmla="*/ 2858029 w 9310410"/>
                <a:gd name="connsiteY3943" fmla="*/ 732313 h 5296383"/>
                <a:gd name="connsiteX3944" fmla="*/ 2858029 w 9310410"/>
                <a:gd name="connsiteY3944" fmla="*/ 732912 h 5296383"/>
                <a:gd name="connsiteX3945" fmla="*/ 2859227 w 9310410"/>
                <a:gd name="connsiteY3945" fmla="*/ 734111 h 5296383"/>
                <a:gd name="connsiteX3946" fmla="*/ 2886195 w 9310410"/>
                <a:gd name="connsiteY3946" fmla="*/ 631635 h 5296383"/>
                <a:gd name="connsiteX3947" fmla="*/ 2887992 w 9310410"/>
                <a:gd name="connsiteY3947" fmla="*/ 632234 h 5296383"/>
                <a:gd name="connsiteX3948" fmla="*/ 2891588 w 9310410"/>
                <a:gd name="connsiteY3948" fmla="*/ 634631 h 5296383"/>
                <a:gd name="connsiteX3949" fmla="*/ 2893386 w 9310410"/>
                <a:gd name="connsiteY3949" fmla="*/ 635830 h 5296383"/>
                <a:gd name="connsiteX3950" fmla="*/ 2891588 w 9310410"/>
                <a:gd name="connsiteY3950" fmla="*/ 634631 h 5296383"/>
                <a:gd name="connsiteX3951" fmla="*/ 2887992 w 9310410"/>
                <a:gd name="connsiteY3951" fmla="*/ 632234 h 5296383"/>
                <a:gd name="connsiteX3952" fmla="*/ 2886195 w 9310410"/>
                <a:gd name="connsiteY3952" fmla="*/ 631635 h 5296383"/>
                <a:gd name="connsiteX3953" fmla="*/ 2899378 w 9310410"/>
                <a:gd name="connsiteY3953" fmla="*/ 589086 h 5296383"/>
                <a:gd name="connsiteX3954" fmla="*/ 2899978 w 9310410"/>
                <a:gd name="connsiteY3954" fmla="*/ 590285 h 5296383"/>
                <a:gd name="connsiteX3955" fmla="*/ 2900577 w 9310410"/>
                <a:gd name="connsiteY3955" fmla="*/ 591483 h 5296383"/>
                <a:gd name="connsiteX3956" fmla="*/ 2899978 w 9310410"/>
                <a:gd name="connsiteY3956" fmla="*/ 590285 h 5296383"/>
                <a:gd name="connsiteX3957" fmla="*/ 2899378 w 9310410"/>
                <a:gd name="connsiteY3957" fmla="*/ 589086 h 5296383"/>
                <a:gd name="connsiteX3958" fmla="*/ 3074966 w 9310410"/>
                <a:gd name="connsiteY3958" fmla="*/ 573505 h 5296383"/>
                <a:gd name="connsiteX3959" fmla="*/ 3074966 w 9310410"/>
                <a:gd name="connsiteY3959" fmla="*/ 576502 h 5296383"/>
                <a:gd name="connsiteX3960" fmla="*/ 3074966 w 9310410"/>
                <a:gd name="connsiteY3960" fmla="*/ 573505 h 5296383"/>
                <a:gd name="connsiteX3961" fmla="*/ 3068973 w 9310410"/>
                <a:gd name="connsiteY3961" fmla="*/ 589086 h 5296383"/>
                <a:gd name="connsiteX3962" fmla="*/ 3071370 w 9310410"/>
                <a:gd name="connsiteY3962" fmla="*/ 587289 h 5296383"/>
                <a:gd name="connsiteX3963" fmla="*/ 3068973 w 9310410"/>
                <a:gd name="connsiteY3963" fmla="*/ 589086 h 5296383"/>
                <a:gd name="connsiteX3964" fmla="*/ 3099536 w 9310410"/>
                <a:gd name="connsiteY3964" fmla="*/ 601671 h 5296383"/>
                <a:gd name="connsiteX3965" fmla="*/ 3068973 w 9310410"/>
                <a:gd name="connsiteY3965" fmla="*/ 589086 h 5296383"/>
                <a:gd name="connsiteX3966" fmla="*/ 3121709 w 9310410"/>
                <a:gd name="connsiteY3966" fmla="*/ 566913 h 5296383"/>
                <a:gd name="connsiteX3967" fmla="*/ 3122908 w 9310410"/>
                <a:gd name="connsiteY3967" fmla="*/ 568711 h 5296383"/>
                <a:gd name="connsiteX3968" fmla="*/ 3121709 w 9310410"/>
                <a:gd name="connsiteY3968" fmla="*/ 566913 h 5296383"/>
                <a:gd name="connsiteX3969" fmla="*/ 3179839 w 9310410"/>
                <a:gd name="connsiteY3969" fmla="*/ 627440 h 5296383"/>
                <a:gd name="connsiteX3970" fmla="*/ 3180438 w 9310410"/>
                <a:gd name="connsiteY3970" fmla="*/ 626841 h 5296383"/>
                <a:gd name="connsiteX3971" fmla="*/ 3182835 w 9310410"/>
                <a:gd name="connsiteY3971" fmla="*/ 624443 h 5296383"/>
                <a:gd name="connsiteX3972" fmla="*/ 3180438 w 9310410"/>
                <a:gd name="connsiteY3972" fmla="*/ 626841 h 5296383"/>
                <a:gd name="connsiteX3973" fmla="*/ 3179839 w 9310410"/>
                <a:gd name="connsiteY3973" fmla="*/ 627440 h 5296383"/>
                <a:gd name="connsiteX3974" fmla="*/ 3299094 w 9310410"/>
                <a:gd name="connsiteY3974" fmla="*/ 539347 h 5296383"/>
                <a:gd name="connsiteX3975" fmla="*/ 3304488 w 9310410"/>
                <a:gd name="connsiteY3975" fmla="*/ 541744 h 5296383"/>
                <a:gd name="connsiteX3976" fmla="*/ 3304488 w 9310410"/>
                <a:gd name="connsiteY3976" fmla="*/ 538747 h 5296383"/>
                <a:gd name="connsiteX3977" fmla="*/ 3314675 w 9310410"/>
                <a:gd name="connsiteY3977" fmla="*/ 532755 h 5296383"/>
                <a:gd name="connsiteX3978" fmla="*/ 3299094 w 9310410"/>
                <a:gd name="connsiteY3978" fmla="*/ 539347 h 5296383"/>
                <a:gd name="connsiteX3979" fmla="*/ 3313477 w 9310410"/>
                <a:gd name="connsiteY3979" fmla="*/ 541144 h 5296383"/>
                <a:gd name="connsiteX3980" fmla="*/ 3322466 w 9310410"/>
                <a:gd name="connsiteY3980" fmla="*/ 523765 h 5296383"/>
                <a:gd name="connsiteX3981" fmla="*/ 3317672 w 9310410"/>
                <a:gd name="connsiteY3981" fmla="*/ 511780 h 5296383"/>
                <a:gd name="connsiteX3982" fmla="*/ 3322466 w 9310410"/>
                <a:gd name="connsiteY3982" fmla="*/ 523765 h 5296383"/>
                <a:gd name="connsiteX3983" fmla="*/ 3313477 w 9310410"/>
                <a:gd name="connsiteY3983" fmla="*/ 541144 h 5296383"/>
                <a:gd name="connsiteX3984" fmla="*/ 3328459 w 9310410"/>
                <a:gd name="connsiteY3984" fmla="*/ 512379 h 5296383"/>
                <a:gd name="connsiteX3985" fmla="*/ 3328459 w 9310410"/>
                <a:gd name="connsiteY3985" fmla="*/ 512379 h 5296383"/>
                <a:gd name="connsiteX3986" fmla="*/ 3328459 w 9310410"/>
                <a:gd name="connsiteY3986" fmla="*/ 512379 h 5296383"/>
                <a:gd name="connsiteX3987" fmla="*/ 1233397 w 9310410"/>
                <a:gd name="connsiteY3987" fmla="*/ 1167386 h 5296383"/>
                <a:gd name="connsiteX3988" fmla="*/ 1226206 w 9310410"/>
                <a:gd name="connsiteY3988" fmla="*/ 1169184 h 5296383"/>
                <a:gd name="connsiteX3989" fmla="*/ 1228603 w 9310410"/>
                <a:gd name="connsiteY3989" fmla="*/ 1167386 h 5296383"/>
                <a:gd name="connsiteX3990" fmla="*/ 1233397 w 9310410"/>
                <a:gd name="connsiteY3990" fmla="*/ 1167386 h 5296383"/>
                <a:gd name="connsiteX3991" fmla="*/ 1225007 w 9310410"/>
                <a:gd name="connsiteY3991" fmla="*/ 1072700 h 5296383"/>
                <a:gd name="connsiteX3992" fmla="*/ 1223209 w 9310410"/>
                <a:gd name="connsiteY3992" fmla="*/ 1081090 h 5296383"/>
                <a:gd name="connsiteX3993" fmla="*/ 1223809 w 9310410"/>
                <a:gd name="connsiteY3993" fmla="*/ 1080491 h 5296383"/>
                <a:gd name="connsiteX3994" fmla="*/ 1225606 w 9310410"/>
                <a:gd name="connsiteY3994" fmla="*/ 1076296 h 5296383"/>
                <a:gd name="connsiteX3995" fmla="*/ 1225606 w 9310410"/>
                <a:gd name="connsiteY3995" fmla="*/ 1072101 h 5296383"/>
                <a:gd name="connsiteX3996" fmla="*/ 1225007 w 9310410"/>
                <a:gd name="connsiteY3996" fmla="*/ 1072700 h 5296383"/>
                <a:gd name="connsiteX3997" fmla="*/ 1219614 w 9310410"/>
                <a:gd name="connsiteY3997" fmla="*/ 1160794 h 5296383"/>
                <a:gd name="connsiteX3998" fmla="*/ 1223809 w 9310410"/>
                <a:gd name="connsiteY3998" fmla="*/ 1164389 h 5296383"/>
                <a:gd name="connsiteX3999" fmla="*/ 1222610 w 9310410"/>
                <a:gd name="connsiteY3999" fmla="*/ 1160194 h 5296383"/>
                <a:gd name="connsiteX4000" fmla="*/ 1219614 w 9310410"/>
                <a:gd name="connsiteY4000" fmla="*/ 1160794 h 5296383"/>
                <a:gd name="connsiteX4001" fmla="*/ 1235195 w 9310410"/>
                <a:gd name="connsiteY4001" fmla="*/ 1173978 h 5296383"/>
                <a:gd name="connsiteX4002" fmla="*/ 1239390 w 9310410"/>
                <a:gd name="connsiteY4002" fmla="*/ 1175776 h 5296383"/>
                <a:gd name="connsiteX4003" fmla="*/ 1234596 w 9310410"/>
                <a:gd name="connsiteY4003" fmla="*/ 1171581 h 5296383"/>
                <a:gd name="connsiteX4004" fmla="*/ 1235195 w 9310410"/>
                <a:gd name="connsiteY4004" fmla="*/ 1173978 h 5296383"/>
                <a:gd name="connsiteX4005" fmla="*/ 1486291 w 9310410"/>
                <a:gd name="connsiteY4005" fmla="*/ 844377 h 5296383"/>
                <a:gd name="connsiteX4006" fmla="*/ 1487489 w 9310410"/>
                <a:gd name="connsiteY4006" fmla="*/ 849171 h 5296383"/>
                <a:gd name="connsiteX4007" fmla="*/ 1483294 w 9310410"/>
                <a:gd name="connsiteY4007" fmla="*/ 856962 h 5296383"/>
                <a:gd name="connsiteX4008" fmla="*/ 1487489 w 9310410"/>
                <a:gd name="connsiteY4008" fmla="*/ 849171 h 5296383"/>
                <a:gd name="connsiteX4009" fmla="*/ 1486291 w 9310410"/>
                <a:gd name="connsiteY4009" fmla="*/ 844377 h 5296383"/>
                <a:gd name="connsiteX4010" fmla="*/ 1501272 w 9310410"/>
                <a:gd name="connsiteY4010" fmla="*/ 900110 h 5296383"/>
                <a:gd name="connsiteX4011" fmla="*/ 1500673 w 9310410"/>
                <a:gd name="connsiteY4011" fmla="*/ 900709 h 5296383"/>
                <a:gd name="connsiteX4012" fmla="*/ 1501272 w 9310410"/>
                <a:gd name="connsiteY4012" fmla="*/ 900110 h 5296383"/>
                <a:gd name="connsiteX4013" fmla="*/ 1504269 w 9310410"/>
                <a:gd name="connsiteY4013" fmla="*/ 895915 h 5296383"/>
                <a:gd name="connsiteX4014" fmla="*/ 1501272 w 9310410"/>
                <a:gd name="connsiteY4014" fmla="*/ 900110 h 5296383"/>
                <a:gd name="connsiteX4015" fmla="*/ 1659481 w 9310410"/>
                <a:gd name="connsiteY4015" fmla="*/ 821005 h 5296383"/>
                <a:gd name="connsiteX4016" fmla="*/ 1660080 w 9310410"/>
                <a:gd name="connsiteY4016" fmla="*/ 819208 h 5296383"/>
                <a:gd name="connsiteX4017" fmla="*/ 1661878 w 9310410"/>
                <a:gd name="connsiteY4017" fmla="*/ 818009 h 5296383"/>
                <a:gd name="connsiteX4018" fmla="*/ 1660080 w 9310410"/>
                <a:gd name="connsiteY4018" fmla="*/ 819208 h 5296383"/>
                <a:gd name="connsiteX4019" fmla="*/ 1659481 w 9310410"/>
                <a:gd name="connsiteY4019" fmla="*/ 821005 h 5296383"/>
                <a:gd name="connsiteX4020" fmla="*/ 1794317 w 9310410"/>
                <a:gd name="connsiteY4020" fmla="*/ 858160 h 5296383"/>
                <a:gd name="connsiteX4021" fmla="*/ 1804505 w 9310410"/>
                <a:gd name="connsiteY4021" fmla="*/ 837785 h 5296383"/>
                <a:gd name="connsiteX4022" fmla="*/ 1794317 w 9310410"/>
                <a:gd name="connsiteY4022" fmla="*/ 858160 h 5296383"/>
                <a:gd name="connsiteX4023" fmla="*/ 2894584 w 9310410"/>
                <a:gd name="connsiteY4023" fmla="*/ 748493 h 5296383"/>
                <a:gd name="connsiteX4024" fmla="*/ 2896382 w 9310410"/>
                <a:gd name="connsiteY4024" fmla="*/ 747894 h 5296383"/>
                <a:gd name="connsiteX4025" fmla="*/ 2902375 w 9310410"/>
                <a:gd name="connsiteY4025" fmla="*/ 746096 h 5296383"/>
                <a:gd name="connsiteX4026" fmla="*/ 2896382 w 9310410"/>
                <a:gd name="connsiteY4026" fmla="*/ 747894 h 5296383"/>
                <a:gd name="connsiteX4027" fmla="*/ 2894584 w 9310410"/>
                <a:gd name="connsiteY4027" fmla="*/ 748493 h 5296383"/>
                <a:gd name="connsiteX4028" fmla="*/ 2890389 w 9310410"/>
                <a:gd name="connsiteY4028" fmla="*/ 754486 h 5296383"/>
                <a:gd name="connsiteX4029" fmla="*/ 2908368 w 9310410"/>
                <a:gd name="connsiteY4029" fmla="*/ 756284 h 5296383"/>
                <a:gd name="connsiteX4030" fmla="*/ 2916757 w 9310410"/>
                <a:gd name="connsiteY4030" fmla="*/ 758082 h 5296383"/>
                <a:gd name="connsiteX4031" fmla="*/ 2908368 w 9310410"/>
                <a:gd name="connsiteY4031" fmla="*/ 756284 h 5296383"/>
                <a:gd name="connsiteX4032" fmla="*/ 2890389 w 9310410"/>
                <a:gd name="connsiteY4032" fmla="*/ 754486 h 5296383"/>
                <a:gd name="connsiteX4033" fmla="*/ 2950916 w 9310410"/>
                <a:gd name="connsiteY4033" fmla="*/ 741901 h 5296383"/>
                <a:gd name="connsiteX4034" fmla="*/ 2944324 w 9310410"/>
                <a:gd name="connsiteY4034" fmla="*/ 744298 h 5296383"/>
                <a:gd name="connsiteX4035" fmla="*/ 2950916 w 9310410"/>
                <a:gd name="connsiteY4035" fmla="*/ 741901 h 5296383"/>
                <a:gd name="connsiteX4036" fmla="*/ 1796714 w 9310410"/>
                <a:gd name="connsiteY4036" fmla="*/ 874940 h 5296383"/>
                <a:gd name="connsiteX4037" fmla="*/ 1800909 w 9310410"/>
                <a:gd name="connsiteY4037" fmla="*/ 871944 h 5296383"/>
                <a:gd name="connsiteX4038" fmla="*/ 1803306 w 9310410"/>
                <a:gd name="connsiteY4038" fmla="*/ 869547 h 5296383"/>
                <a:gd name="connsiteX4039" fmla="*/ 1800909 w 9310410"/>
                <a:gd name="connsiteY4039" fmla="*/ 871944 h 5296383"/>
                <a:gd name="connsiteX4040" fmla="*/ 1796714 w 9310410"/>
                <a:gd name="connsiteY4040" fmla="*/ 874940 h 5296383"/>
                <a:gd name="connsiteX4041" fmla="*/ 1798512 w 9310410"/>
                <a:gd name="connsiteY4041" fmla="*/ 864752 h 5296383"/>
                <a:gd name="connsiteX4042" fmla="*/ 1798512 w 9310410"/>
                <a:gd name="connsiteY4042" fmla="*/ 864752 h 5296383"/>
                <a:gd name="connsiteX4043" fmla="*/ 1796714 w 9310410"/>
                <a:gd name="connsiteY4043" fmla="*/ 864752 h 5296383"/>
                <a:gd name="connsiteX4044" fmla="*/ 1798512 w 9310410"/>
                <a:gd name="connsiteY4044" fmla="*/ 864752 h 5296383"/>
                <a:gd name="connsiteX4045" fmla="*/ 1803306 w 9310410"/>
                <a:gd name="connsiteY4045" fmla="*/ 868348 h 5296383"/>
                <a:gd name="connsiteX4046" fmla="*/ 1802707 w 9310410"/>
                <a:gd name="connsiteY4046" fmla="*/ 865951 h 5296383"/>
                <a:gd name="connsiteX4047" fmla="*/ 1803306 w 9310410"/>
                <a:gd name="connsiteY4047" fmla="*/ 868348 h 5296383"/>
                <a:gd name="connsiteX4048" fmla="*/ 3013240 w 9310410"/>
                <a:gd name="connsiteY4048" fmla="*/ 675981 h 5296383"/>
                <a:gd name="connsiteX4049" fmla="*/ 3004251 w 9310410"/>
                <a:gd name="connsiteY4049" fmla="*/ 680176 h 5296383"/>
                <a:gd name="connsiteX4050" fmla="*/ 3001255 w 9310410"/>
                <a:gd name="connsiteY4050" fmla="*/ 687367 h 5296383"/>
                <a:gd name="connsiteX4051" fmla="*/ 3004251 w 9310410"/>
                <a:gd name="connsiteY4051" fmla="*/ 680176 h 5296383"/>
                <a:gd name="connsiteX4052" fmla="*/ 3013240 w 9310410"/>
                <a:gd name="connsiteY4052" fmla="*/ 675981 h 5296383"/>
                <a:gd name="connsiteX4053" fmla="*/ 3019833 w 9310410"/>
                <a:gd name="connsiteY4053" fmla="*/ 675981 h 5296383"/>
                <a:gd name="connsiteX4054" fmla="*/ 3013240 w 9310410"/>
                <a:gd name="connsiteY4054" fmla="*/ 675981 h 5296383"/>
                <a:gd name="connsiteX4055" fmla="*/ 2496666 w 9310410"/>
                <a:gd name="connsiteY4055" fmla="*/ 1665982 h 5296383"/>
                <a:gd name="connsiteX4056" fmla="*/ 2493670 w 9310410"/>
                <a:gd name="connsiteY4056" fmla="*/ 1665382 h 5296383"/>
                <a:gd name="connsiteX4057" fmla="*/ 2496666 w 9310410"/>
                <a:gd name="connsiteY4057" fmla="*/ 1665982 h 5296383"/>
                <a:gd name="connsiteX4058" fmla="*/ 2503258 w 9310410"/>
                <a:gd name="connsiteY4058" fmla="*/ 1659989 h 5296383"/>
                <a:gd name="connsiteX4059" fmla="*/ 2500861 w 9310410"/>
                <a:gd name="connsiteY4059" fmla="*/ 1657592 h 5296383"/>
                <a:gd name="connsiteX4060" fmla="*/ 2500262 w 9310410"/>
                <a:gd name="connsiteY4060" fmla="*/ 1658790 h 5296383"/>
                <a:gd name="connsiteX4061" fmla="*/ 2503258 w 9310410"/>
                <a:gd name="connsiteY4061" fmla="*/ 1659989 h 5296383"/>
                <a:gd name="connsiteX4062" fmla="*/ 1814693 w 9310410"/>
                <a:gd name="connsiteY4062" fmla="*/ 805424 h 5296383"/>
                <a:gd name="connsiteX4063" fmla="*/ 1817090 w 9310410"/>
                <a:gd name="connsiteY4063" fmla="*/ 803626 h 5296383"/>
                <a:gd name="connsiteX4064" fmla="*/ 1814693 w 9310410"/>
                <a:gd name="connsiteY4064" fmla="*/ 805424 h 5296383"/>
                <a:gd name="connsiteX4065" fmla="*/ 1812895 w 9310410"/>
                <a:gd name="connsiteY4065" fmla="*/ 807222 h 5296383"/>
                <a:gd name="connsiteX4066" fmla="*/ 1814693 w 9310410"/>
                <a:gd name="connsiteY4066" fmla="*/ 805424 h 5296383"/>
                <a:gd name="connsiteX4067" fmla="*/ 1838664 w 9310410"/>
                <a:gd name="connsiteY4067" fmla="*/ 827597 h 5296383"/>
                <a:gd name="connsiteX4068" fmla="*/ 1833869 w 9310410"/>
                <a:gd name="connsiteY4068" fmla="*/ 828796 h 5296383"/>
                <a:gd name="connsiteX4069" fmla="*/ 1838664 w 9310410"/>
                <a:gd name="connsiteY4069" fmla="*/ 827597 h 5296383"/>
                <a:gd name="connsiteX4070" fmla="*/ 1841660 w 9310410"/>
                <a:gd name="connsiteY4070" fmla="*/ 826998 h 5296383"/>
                <a:gd name="connsiteX4071" fmla="*/ 1838664 w 9310410"/>
                <a:gd name="connsiteY4071" fmla="*/ 827597 h 5296383"/>
                <a:gd name="connsiteX4072" fmla="*/ 1845256 w 9310410"/>
                <a:gd name="connsiteY4072" fmla="*/ 826998 h 5296383"/>
                <a:gd name="connsiteX4073" fmla="*/ 1843458 w 9310410"/>
                <a:gd name="connsiteY4073" fmla="*/ 826399 h 5296383"/>
                <a:gd name="connsiteX4074" fmla="*/ 1845256 w 9310410"/>
                <a:gd name="connsiteY4074" fmla="*/ 826998 h 5296383"/>
                <a:gd name="connsiteX4075" fmla="*/ 1933948 w 9310410"/>
                <a:gd name="connsiteY4075" fmla="*/ 816211 h 5296383"/>
                <a:gd name="connsiteX4076" fmla="*/ 1935746 w 9310410"/>
                <a:gd name="connsiteY4076" fmla="*/ 822803 h 5296383"/>
                <a:gd name="connsiteX4077" fmla="*/ 1933948 w 9310410"/>
                <a:gd name="connsiteY4077" fmla="*/ 816211 h 5296383"/>
                <a:gd name="connsiteX4078" fmla="*/ 1933948 w 9310410"/>
                <a:gd name="connsiteY4078" fmla="*/ 813215 h 5296383"/>
                <a:gd name="connsiteX4079" fmla="*/ 1933948 w 9310410"/>
                <a:gd name="connsiteY4079" fmla="*/ 816211 h 5296383"/>
                <a:gd name="connsiteX4080" fmla="*/ 1939342 w 9310410"/>
                <a:gd name="connsiteY4080" fmla="*/ 807222 h 5296383"/>
                <a:gd name="connsiteX4081" fmla="*/ 1940540 w 9310410"/>
                <a:gd name="connsiteY4081" fmla="*/ 805424 h 5296383"/>
                <a:gd name="connsiteX4082" fmla="*/ 1939342 w 9310410"/>
                <a:gd name="connsiteY4082" fmla="*/ 807222 h 5296383"/>
                <a:gd name="connsiteX4083" fmla="*/ 1938143 w 9310410"/>
                <a:gd name="connsiteY4083" fmla="*/ 809020 h 5296383"/>
                <a:gd name="connsiteX4084" fmla="*/ 1939342 w 9310410"/>
                <a:gd name="connsiteY4084" fmla="*/ 807222 h 5296383"/>
                <a:gd name="connsiteX4085" fmla="*/ 1937544 w 9310410"/>
                <a:gd name="connsiteY4085" fmla="*/ 803626 h 5296383"/>
                <a:gd name="connsiteX4086" fmla="*/ 1934547 w 9310410"/>
                <a:gd name="connsiteY4086" fmla="*/ 805424 h 5296383"/>
                <a:gd name="connsiteX4087" fmla="*/ 1923161 w 9310410"/>
                <a:gd name="connsiteY4087" fmla="*/ 809020 h 5296383"/>
                <a:gd name="connsiteX4088" fmla="*/ 1923161 w 9310410"/>
                <a:gd name="connsiteY4088" fmla="*/ 809020 h 5296383"/>
                <a:gd name="connsiteX4089" fmla="*/ 1934547 w 9310410"/>
                <a:gd name="connsiteY4089" fmla="*/ 805424 h 5296383"/>
                <a:gd name="connsiteX4090" fmla="*/ 1937544 w 9310410"/>
                <a:gd name="connsiteY4090" fmla="*/ 803626 h 5296383"/>
                <a:gd name="connsiteX4091" fmla="*/ 1920165 w 9310410"/>
                <a:gd name="connsiteY4091" fmla="*/ 808421 h 5296383"/>
                <a:gd name="connsiteX4092" fmla="*/ 1921363 w 9310410"/>
                <a:gd name="connsiteY4092" fmla="*/ 808421 h 5296383"/>
                <a:gd name="connsiteX4093" fmla="*/ 1920165 w 9310410"/>
                <a:gd name="connsiteY4093" fmla="*/ 808421 h 5296383"/>
                <a:gd name="connsiteX4094" fmla="*/ 1908779 w 9310410"/>
                <a:gd name="connsiteY4094" fmla="*/ 832991 h 5296383"/>
                <a:gd name="connsiteX4095" fmla="*/ 1908179 w 9310410"/>
                <a:gd name="connsiteY4095" fmla="*/ 832991 h 5296383"/>
                <a:gd name="connsiteX4096" fmla="*/ 1908779 w 9310410"/>
                <a:gd name="connsiteY4096" fmla="*/ 832991 h 5296383"/>
                <a:gd name="connsiteX4097" fmla="*/ 1903984 w 9310410"/>
                <a:gd name="connsiteY4097" fmla="*/ 840182 h 5296383"/>
                <a:gd name="connsiteX4098" fmla="*/ 1903385 w 9310410"/>
                <a:gd name="connsiteY4098" fmla="*/ 841980 h 5296383"/>
                <a:gd name="connsiteX4099" fmla="*/ 1903984 w 9310410"/>
                <a:gd name="connsiteY4099" fmla="*/ 840182 h 5296383"/>
                <a:gd name="connsiteX4100" fmla="*/ 1904584 w 9310410"/>
                <a:gd name="connsiteY4100" fmla="*/ 838384 h 5296383"/>
                <a:gd name="connsiteX4101" fmla="*/ 1903984 w 9310410"/>
                <a:gd name="connsiteY4101" fmla="*/ 839583 h 5296383"/>
                <a:gd name="connsiteX4102" fmla="*/ 1904584 w 9310410"/>
                <a:gd name="connsiteY4102" fmla="*/ 838384 h 5296383"/>
                <a:gd name="connsiteX4103" fmla="*/ 1905183 w 9310410"/>
                <a:gd name="connsiteY4103" fmla="*/ 835987 h 5296383"/>
                <a:gd name="connsiteX4104" fmla="*/ 1904584 w 9310410"/>
                <a:gd name="connsiteY4104" fmla="*/ 837785 h 5296383"/>
                <a:gd name="connsiteX4105" fmla="*/ 1905183 w 9310410"/>
                <a:gd name="connsiteY4105" fmla="*/ 835987 h 5296383"/>
                <a:gd name="connsiteX4106" fmla="*/ 1903385 w 9310410"/>
                <a:gd name="connsiteY4106" fmla="*/ 841980 h 5296383"/>
                <a:gd name="connsiteX4107" fmla="*/ 1902786 w 9310410"/>
                <a:gd name="connsiteY4107" fmla="*/ 843179 h 5296383"/>
                <a:gd name="connsiteX4108" fmla="*/ 1902786 w 9310410"/>
                <a:gd name="connsiteY4108" fmla="*/ 843179 h 5296383"/>
                <a:gd name="connsiteX4109" fmla="*/ 1903385 w 9310410"/>
                <a:gd name="connsiteY4109" fmla="*/ 841980 h 5296383"/>
                <a:gd name="connsiteX4110" fmla="*/ 1947731 w 9310410"/>
                <a:gd name="connsiteY4110" fmla="*/ 831792 h 5296383"/>
                <a:gd name="connsiteX4111" fmla="*/ 1945934 w 9310410"/>
                <a:gd name="connsiteY4111" fmla="*/ 834189 h 5296383"/>
                <a:gd name="connsiteX4112" fmla="*/ 1947731 w 9310410"/>
                <a:gd name="connsiteY4112" fmla="*/ 831792 h 5296383"/>
                <a:gd name="connsiteX4113" fmla="*/ 1918966 w 9310410"/>
                <a:gd name="connsiteY4113" fmla="*/ 808421 h 5296383"/>
                <a:gd name="connsiteX4114" fmla="*/ 1917768 w 9310410"/>
                <a:gd name="connsiteY4114" fmla="*/ 808421 h 5296383"/>
                <a:gd name="connsiteX4115" fmla="*/ 1918966 w 9310410"/>
                <a:gd name="connsiteY4115" fmla="*/ 808421 h 5296383"/>
                <a:gd name="connsiteX4116" fmla="*/ 1915371 w 9310410"/>
                <a:gd name="connsiteY4116" fmla="*/ 807821 h 5296383"/>
                <a:gd name="connsiteX4117" fmla="*/ 1914172 w 9310410"/>
                <a:gd name="connsiteY4117" fmla="*/ 807821 h 5296383"/>
                <a:gd name="connsiteX4118" fmla="*/ 1915371 w 9310410"/>
                <a:gd name="connsiteY4118" fmla="*/ 807821 h 5296383"/>
                <a:gd name="connsiteX4119" fmla="*/ 1909977 w 9310410"/>
                <a:gd name="connsiteY4119" fmla="*/ 806623 h 5296383"/>
                <a:gd name="connsiteX4120" fmla="*/ 1908179 w 9310410"/>
                <a:gd name="connsiteY4120" fmla="*/ 806023 h 5296383"/>
                <a:gd name="connsiteX4121" fmla="*/ 1909977 w 9310410"/>
                <a:gd name="connsiteY4121" fmla="*/ 806623 h 5296383"/>
                <a:gd name="connsiteX4122" fmla="*/ 1900389 w 9310410"/>
                <a:gd name="connsiteY4122" fmla="*/ 804825 h 5296383"/>
                <a:gd name="connsiteX4123" fmla="*/ 1898591 w 9310410"/>
                <a:gd name="connsiteY4123" fmla="*/ 804226 h 5296383"/>
                <a:gd name="connsiteX4124" fmla="*/ 1900389 w 9310410"/>
                <a:gd name="connsiteY4124" fmla="*/ 804825 h 5296383"/>
                <a:gd name="connsiteX4125" fmla="*/ 1904584 w 9310410"/>
                <a:gd name="connsiteY4125" fmla="*/ 806023 h 5296383"/>
                <a:gd name="connsiteX4126" fmla="*/ 1902187 w 9310410"/>
                <a:gd name="connsiteY4126" fmla="*/ 805424 h 5296383"/>
                <a:gd name="connsiteX4127" fmla="*/ 1904584 w 9310410"/>
                <a:gd name="connsiteY4127" fmla="*/ 806023 h 5296383"/>
                <a:gd name="connsiteX4128" fmla="*/ 1897392 w 9310410"/>
                <a:gd name="connsiteY4128" fmla="*/ 804226 h 5296383"/>
                <a:gd name="connsiteX4129" fmla="*/ 1894995 w 9310410"/>
                <a:gd name="connsiteY4129" fmla="*/ 803626 h 5296383"/>
                <a:gd name="connsiteX4130" fmla="*/ 1877017 w 9310410"/>
                <a:gd name="connsiteY4130" fmla="*/ 802428 h 5296383"/>
                <a:gd name="connsiteX4131" fmla="*/ 1894995 w 9310410"/>
                <a:gd name="connsiteY4131" fmla="*/ 803626 h 5296383"/>
                <a:gd name="connsiteX4132" fmla="*/ 1897392 w 9310410"/>
                <a:gd name="connsiteY4132" fmla="*/ 804226 h 5296383"/>
                <a:gd name="connsiteX4133" fmla="*/ 1896793 w 9310410"/>
                <a:gd name="connsiteY4133" fmla="*/ 844377 h 5296383"/>
                <a:gd name="connsiteX4134" fmla="*/ 1890201 w 9310410"/>
                <a:gd name="connsiteY4134" fmla="*/ 840182 h 5296383"/>
                <a:gd name="connsiteX4135" fmla="*/ 1896793 w 9310410"/>
                <a:gd name="connsiteY4135" fmla="*/ 844377 h 5296383"/>
                <a:gd name="connsiteX4136" fmla="*/ 1896793 w 9310410"/>
                <a:gd name="connsiteY4136" fmla="*/ 844377 h 5296383"/>
                <a:gd name="connsiteX4137" fmla="*/ 1896793 w 9310410"/>
                <a:gd name="connsiteY4137" fmla="*/ 844377 h 5296383"/>
                <a:gd name="connsiteX4138" fmla="*/ 1874620 w 9310410"/>
                <a:gd name="connsiteY4138" fmla="*/ 803027 h 5296383"/>
                <a:gd name="connsiteX4139" fmla="*/ 1869227 w 9310410"/>
                <a:gd name="connsiteY4139" fmla="*/ 804226 h 5296383"/>
                <a:gd name="connsiteX4140" fmla="*/ 1862035 w 9310410"/>
                <a:gd name="connsiteY4140" fmla="*/ 805424 h 5296383"/>
                <a:gd name="connsiteX4141" fmla="*/ 1869227 w 9310410"/>
                <a:gd name="connsiteY4141" fmla="*/ 804226 h 5296383"/>
                <a:gd name="connsiteX4142" fmla="*/ 1874620 w 9310410"/>
                <a:gd name="connsiteY4142" fmla="*/ 803027 h 5296383"/>
                <a:gd name="connsiteX4143" fmla="*/ 1859039 w 9310410"/>
                <a:gd name="connsiteY4143" fmla="*/ 828197 h 5296383"/>
                <a:gd name="connsiteX4144" fmla="*/ 1868627 w 9310410"/>
                <a:gd name="connsiteY4144" fmla="*/ 831193 h 5296383"/>
                <a:gd name="connsiteX4145" fmla="*/ 1859039 w 9310410"/>
                <a:gd name="connsiteY4145" fmla="*/ 828197 h 5296383"/>
                <a:gd name="connsiteX4146" fmla="*/ 1828476 w 9310410"/>
                <a:gd name="connsiteY4146" fmla="*/ 804825 h 5296383"/>
                <a:gd name="connsiteX4147" fmla="*/ 1824880 w 9310410"/>
                <a:gd name="connsiteY4147" fmla="*/ 805424 h 5296383"/>
                <a:gd name="connsiteX4148" fmla="*/ 1828476 w 9310410"/>
                <a:gd name="connsiteY4148" fmla="*/ 804825 h 5296383"/>
                <a:gd name="connsiteX4149" fmla="*/ 1818888 w 9310410"/>
                <a:gd name="connsiteY4149" fmla="*/ 782652 h 5296383"/>
                <a:gd name="connsiteX4150" fmla="*/ 1814093 w 9310410"/>
                <a:gd name="connsiteY4150" fmla="*/ 780255 h 5296383"/>
                <a:gd name="connsiteX4151" fmla="*/ 1818888 w 9310410"/>
                <a:gd name="connsiteY4151" fmla="*/ 782652 h 5296383"/>
                <a:gd name="connsiteX4152" fmla="*/ 1820685 w 9310410"/>
                <a:gd name="connsiteY4152" fmla="*/ 796435 h 5296383"/>
                <a:gd name="connsiteX4153" fmla="*/ 1818888 w 9310410"/>
                <a:gd name="connsiteY4153" fmla="*/ 802428 h 5296383"/>
                <a:gd name="connsiteX4154" fmla="*/ 1820685 w 9310410"/>
                <a:gd name="connsiteY4154" fmla="*/ 796435 h 5296383"/>
                <a:gd name="connsiteX4155" fmla="*/ 1818888 w 9310410"/>
                <a:gd name="connsiteY4155" fmla="*/ 782652 h 5296383"/>
                <a:gd name="connsiteX4156" fmla="*/ 1814093 w 9310410"/>
                <a:gd name="connsiteY4156" fmla="*/ 810218 h 5296383"/>
                <a:gd name="connsiteX4157" fmla="*/ 1815292 w 9310410"/>
                <a:gd name="connsiteY4157" fmla="*/ 810218 h 5296383"/>
                <a:gd name="connsiteX4158" fmla="*/ 1817090 w 9310410"/>
                <a:gd name="connsiteY4158" fmla="*/ 810218 h 5296383"/>
                <a:gd name="connsiteX4159" fmla="*/ 1815292 w 9310410"/>
                <a:gd name="connsiteY4159" fmla="*/ 810218 h 5296383"/>
                <a:gd name="connsiteX4160" fmla="*/ 1814093 w 9310410"/>
                <a:gd name="connsiteY4160" fmla="*/ 810218 h 5296383"/>
                <a:gd name="connsiteX4161" fmla="*/ 3045601 w 9310410"/>
                <a:gd name="connsiteY4161" fmla="*/ 680775 h 5296383"/>
                <a:gd name="connsiteX4162" fmla="*/ 3045002 w 9310410"/>
                <a:gd name="connsiteY4162" fmla="*/ 678977 h 5296383"/>
                <a:gd name="connsiteX4163" fmla="*/ 3044403 w 9310410"/>
                <a:gd name="connsiteY4163" fmla="*/ 677779 h 5296383"/>
                <a:gd name="connsiteX4164" fmla="*/ 3045002 w 9310410"/>
                <a:gd name="connsiteY4164" fmla="*/ 678977 h 5296383"/>
                <a:gd name="connsiteX4165" fmla="*/ 3045601 w 9310410"/>
                <a:gd name="connsiteY4165" fmla="*/ 680775 h 5296383"/>
                <a:gd name="connsiteX4166" fmla="*/ 3041406 w 9310410"/>
                <a:gd name="connsiteY4166" fmla="*/ 675981 h 5296383"/>
                <a:gd name="connsiteX4167" fmla="*/ 3037211 w 9310410"/>
                <a:gd name="connsiteY4167" fmla="*/ 675981 h 5296383"/>
                <a:gd name="connsiteX4168" fmla="*/ 3041406 w 9310410"/>
                <a:gd name="connsiteY4168" fmla="*/ 675981 h 5296383"/>
                <a:gd name="connsiteX4169" fmla="*/ 3033017 w 9310410"/>
                <a:gd name="connsiteY4169" fmla="*/ 675981 h 5296383"/>
                <a:gd name="connsiteX4170" fmla="*/ 3029421 w 9310410"/>
                <a:gd name="connsiteY4170" fmla="*/ 675981 h 5296383"/>
                <a:gd name="connsiteX4171" fmla="*/ 3033017 w 9310410"/>
                <a:gd name="connsiteY4171" fmla="*/ 675981 h 5296383"/>
                <a:gd name="connsiteX4172" fmla="*/ 3011443 w 9310410"/>
                <a:gd name="connsiteY4172" fmla="*/ 661598 h 5296383"/>
                <a:gd name="connsiteX4173" fmla="*/ 3004851 w 9310410"/>
                <a:gd name="connsiteY4173" fmla="*/ 659801 h 5296383"/>
                <a:gd name="connsiteX4174" fmla="*/ 3003652 w 9310410"/>
                <a:gd name="connsiteY4174" fmla="*/ 659201 h 5296383"/>
                <a:gd name="connsiteX4175" fmla="*/ 3004851 w 9310410"/>
                <a:gd name="connsiteY4175" fmla="*/ 659801 h 5296383"/>
                <a:gd name="connsiteX4176" fmla="*/ 3011443 w 9310410"/>
                <a:gd name="connsiteY4176" fmla="*/ 661598 h 5296383"/>
                <a:gd name="connsiteX4177" fmla="*/ 2991667 w 9310410"/>
                <a:gd name="connsiteY4177" fmla="*/ 715533 h 5296383"/>
                <a:gd name="connsiteX4178" fmla="*/ 2987472 w 9310410"/>
                <a:gd name="connsiteY4178" fmla="*/ 719129 h 5296383"/>
                <a:gd name="connsiteX4179" fmla="*/ 2980280 w 9310410"/>
                <a:gd name="connsiteY4179" fmla="*/ 723324 h 5296383"/>
                <a:gd name="connsiteX4180" fmla="*/ 2987472 w 9310410"/>
                <a:gd name="connsiteY4180" fmla="*/ 719129 h 5296383"/>
                <a:gd name="connsiteX4181" fmla="*/ 2991667 w 9310410"/>
                <a:gd name="connsiteY4181" fmla="*/ 715533 h 5296383"/>
                <a:gd name="connsiteX4182" fmla="*/ 2983876 w 9310410"/>
                <a:gd name="connsiteY4182" fmla="*/ 676580 h 5296383"/>
                <a:gd name="connsiteX4183" fmla="*/ 2981479 w 9310410"/>
                <a:gd name="connsiteY4183" fmla="*/ 672385 h 5296383"/>
                <a:gd name="connsiteX4184" fmla="*/ 2978483 w 9310410"/>
                <a:gd name="connsiteY4184" fmla="*/ 666393 h 5296383"/>
                <a:gd name="connsiteX4185" fmla="*/ 2981479 w 9310410"/>
                <a:gd name="connsiteY4185" fmla="*/ 672385 h 5296383"/>
                <a:gd name="connsiteX4186" fmla="*/ 2983876 w 9310410"/>
                <a:gd name="connsiteY4186" fmla="*/ 676580 h 5296383"/>
                <a:gd name="connsiteX4187" fmla="*/ 2867018 w 9310410"/>
                <a:gd name="connsiteY4187" fmla="*/ 742500 h 5296383"/>
                <a:gd name="connsiteX4188" fmla="*/ 2865819 w 9310410"/>
                <a:gd name="connsiteY4188" fmla="*/ 740703 h 5296383"/>
                <a:gd name="connsiteX4189" fmla="*/ 2867018 w 9310410"/>
                <a:gd name="connsiteY4189" fmla="*/ 742500 h 5296383"/>
                <a:gd name="connsiteX4190" fmla="*/ 2870014 w 9310410"/>
                <a:gd name="connsiteY4190" fmla="*/ 746695 h 5296383"/>
                <a:gd name="connsiteX4191" fmla="*/ 2867018 w 9310410"/>
                <a:gd name="connsiteY4191" fmla="*/ 742500 h 5296383"/>
                <a:gd name="connsiteX4192" fmla="*/ 1809898 w 9310410"/>
                <a:gd name="connsiteY4192" fmla="*/ 833590 h 5296383"/>
                <a:gd name="connsiteX4193" fmla="*/ 1813494 w 9310410"/>
                <a:gd name="connsiteY4193" fmla="*/ 832392 h 5296383"/>
                <a:gd name="connsiteX4194" fmla="*/ 1809898 w 9310410"/>
                <a:gd name="connsiteY4194" fmla="*/ 833590 h 5296383"/>
                <a:gd name="connsiteX4195" fmla="*/ 1791920 w 9310410"/>
                <a:gd name="connsiteY4195" fmla="*/ 878536 h 5296383"/>
                <a:gd name="connsiteX4196" fmla="*/ 1796714 w 9310410"/>
                <a:gd name="connsiteY4196" fmla="*/ 874940 h 5296383"/>
                <a:gd name="connsiteX4197" fmla="*/ 1791920 w 9310410"/>
                <a:gd name="connsiteY4197" fmla="*/ 878536 h 5296383"/>
                <a:gd name="connsiteX4198" fmla="*/ 1619329 w 9310410"/>
                <a:gd name="connsiteY4198" fmla="*/ 970824 h 5296383"/>
                <a:gd name="connsiteX4199" fmla="*/ 1619929 w 9310410"/>
                <a:gd name="connsiteY4199" fmla="*/ 969625 h 5296383"/>
                <a:gd name="connsiteX4200" fmla="*/ 1619329 w 9310410"/>
                <a:gd name="connsiteY4200" fmla="*/ 970824 h 5296383"/>
                <a:gd name="connsiteX4201" fmla="*/ 1619329 w 9310410"/>
                <a:gd name="connsiteY4201" fmla="*/ 970824 h 5296383"/>
                <a:gd name="connsiteX4202" fmla="*/ 1627120 w 9310410"/>
                <a:gd name="connsiteY4202" fmla="*/ 959438 h 5296383"/>
                <a:gd name="connsiteX4203" fmla="*/ 1623524 w 9310410"/>
                <a:gd name="connsiteY4203" fmla="*/ 964831 h 5296383"/>
                <a:gd name="connsiteX4204" fmla="*/ 1627120 w 9310410"/>
                <a:gd name="connsiteY4204" fmla="*/ 959438 h 5296383"/>
                <a:gd name="connsiteX4205" fmla="*/ 1667271 w 9310410"/>
                <a:gd name="connsiteY4205" fmla="*/ 951647 h 5296383"/>
                <a:gd name="connsiteX4206" fmla="*/ 1660679 w 9310410"/>
                <a:gd name="connsiteY4206" fmla="*/ 962434 h 5296383"/>
                <a:gd name="connsiteX4207" fmla="*/ 1657683 w 9310410"/>
                <a:gd name="connsiteY4207" fmla="*/ 964831 h 5296383"/>
                <a:gd name="connsiteX4208" fmla="*/ 1660679 w 9310410"/>
                <a:gd name="connsiteY4208" fmla="*/ 962434 h 5296383"/>
                <a:gd name="connsiteX4209" fmla="*/ 1665473 w 9310410"/>
                <a:gd name="connsiteY4209" fmla="*/ 954643 h 5296383"/>
                <a:gd name="connsiteX4210" fmla="*/ 1667271 w 9310410"/>
                <a:gd name="connsiteY4210" fmla="*/ 951647 h 5296383"/>
                <a:gd name="connsiteX4211" fmla="*/ 1641502 w 9310410"/>
                <a:gd name="connsiteY4211" fmla="*/ 958239 h 5296383"/>
                <a:gd name="connsiteX4212" fmla="*/ 1637307 w 9310410"/>
                <a:gd name="connsiteY4212" fmla="*/ 955842 h 5296383"/>
                <a:gd name="connsiteX4213" fmla="*/ 1641502 w 9310410"/>
                <a:gd name="connsiteY4213" fmla="*/ 958239 h 5296383"/>
                <a:gd name="connsiteX4214" fmla="*/ 1646297 w 9310410"/>
                <a:gd name="connsiteY4214" fmla="*/ 961835 h 5296383"/>
                <a:gd name="connsiteX4215" fmla="*/ 1641502 w 9310410"/>
                <a:gd name="connsiteY4215" fmla="*/ 958239 h 5296383"/>
                <a:gd name="connsiteX4216" fmla="*/ 1633712 w 9310410"/>
                <a:gd name="connsiteY4216" fmla="*/ 955243 h 5296383"/>
                <a:gd name="connsiteX4217" fmla="*/ 1628918 w 9310410"/>
                <a:gd name="connsiteY4217" fmla="*/ 957640 h 5296383"/>
                <a:gd name="connsiteX4218" fmla="*/ 1633712 w 9310410"/>
                <a:gd name="connsiteY4218" fmla="*/ 955243 h 5296383"/>
                <a:gd name="connsiteX4219" fmla="*/ 1598954 w 9310410"/>
                <a:gd name="connsiteY4219" fmla="*/ 972022 h 5296383"/>
                <a:gd name="connsiteX4220" fmla="*/ 1602550 w 9310410"/>
                <a:gd name="connsiteY4220" fmla="*/ 973820 h 5296383"/>
                <a:gd name="connsiteX4221" fmla="*/ 1598954 w 9310410"/>
                <a:gd name="connsiteY4221" fmla="*/ 972022 h 5296383"/>
                <a:gd name="connsiteX4222" fmla="*/ 1682852 w 9310410"/>
                <a:gd name="connsiteY4222" fmla="*/ 923481 h 5296383"/>
                <a:gd name="connsiteX4223" fmla="*/ 1685849 w 9310410"/>
                <a:gd name="connsiteY4223" fmla="*/ 916889 h 5296383"/>
                <a:gd name="connsiteX4224" fmla="*/ 1690643 w 9310410"/>
                <a:gd name="connsiteY4224" fmla="*/ 910297 h 5296383"/>
                <a:gd name="connsiteX4225" fmla="*/ 1685849 w 9310410"/>
                <a:gd name="connsiteY4225" fmla="*/ 916889 h 5296383"/>
                <a:gd name="connsiteX4226" fmla="*/ 1682852 w 9310410"/>
                <a:gd name="connsiteY4226" fmla="*/ 923481 h 5296383"/>
                <a:gd name="connsiteX4227" fmla="*/ 1678658 w 9310410"/>
                <a:gd name="connsiteY4227" fmla="*/ 931272 h 5296383"/>
                <a:gd name="connsiteX4228" fmla="*/ 1675661 w 9310410"/>
                <a:gd name="connsiteY4228" fmla="*/ 934268 h 5296383"/>
                <a:gd name="connsiteX4229" fmla="*/ 1678658 w 9310410"/>
                <a:gd name="connsiteY4229" fmla="*/ 931272 h 5296383"/>
                <a:gd name="connsiteX4230" fmla="*/ 1682852 w 9310410"/>
                <a:gd name="connsiteY4230" fmla="*/ 923481 h 5296383"/>
                <a:gd name="connsiteX4231" fmla="*/ 1751769 w 9310410"/>
                <a:gd name="connsiteY4231" fmla="*/ 881532 h 5296383"/>
                <a:gd name="connsiteX4232" fmla="*/ 1750570 w 9310410"/>
                <a:gd name="connsiteY4232" fmla="*/ 883929 h 5296383"/>
                <a:gd name="connsiteX4233" fmla="*/ 1751769 w 9310410"/>
                <a:gd name="connsiteY4233" fmla="*/ 881532 h 5296383"/>
                <a:gd name="connsiteX4234" fmla="*/ 1751769 w 9310410"/>
                <a:gd name="connsiteY4234" fmla="*/ 880333 h 5296383"/>
                <a:gd name="connsiteX4235" fmla="*/ 1751769 w 9310410"/>
                <a:gd name="connsiteY4235" fmla="*/ 881532 h 5296383"/>
                <a:gd name="connsiteX4236" fmla="*/ 1770346 w 9310410"/>
                <a:gd name="connsiteY4236" fmla="*/ 784450 h 5296383"/>
                <a:gd name="connsiteX4237" fmla="*/ 1767350 w 9310410"/>
                <a:gd name="connsiteY4237" fmla="*/ 785049 h 5296383"/>
                <a:gd name="connsiteX4238" fmla="*/ 1770346 w 9310410"/>
                <a:gd name="connsiteY4238" fmla="*/ 784450 h 5296383"/>
                <a:gd name="connsiteX4239" fmla="*/ 1770346 w 9310410"/>
                <a:gd name="connsiteY4239" fmla="*/ 784450 h 5296383"/>
                <a:gd name="connsiteX4240" fmla="*/ 1754166 w 9310410"/>
                <a:gd name="connsiteY4240" fmla="*/ 898312 h 5296383"/>
                <a:gd name="connsiteX4241" fmla="*/ 1761957 w 9310410"/>
                <a:gd name="connsiteY4241" fmla="*/ 907301 h 5296383"/>
                <a:gd name="connsiteX4242" fmla="*/ 1764953 w 9310410"/>
                <a:gd name="connsiteY4242" fmla="*/ 907900 h 5296383"/>
                <a:gd name="connsiteX4243" fmla="*/ 1761957 w 9310410"/>
                <a:gd name="connsiteY4243" fmla="*/ 907301 h 5296383"/>
                <a:gd name="connsiteX4244" fmla="*/ 1754166 w 9310410"/>
                <a:gd name="connsiteY4244" fmla="*/ 898312 h 5296383"/>
                <a:gd name="connsiteX4245" fmla="*/ 1774541 w 9310410"/>
                <a:gd name="connsiteY4245" fmla="*/ 901907 h 5296383"/>
                <a:gd name="connsiteX4246" fmla="*/ 1777538 w 9310410"/>
                <a:gd name="connsiteY4246" fmla="*/ 898312 h 5296383"/>
                <a:gd name="connsiteX4247" fmla="*/ 1783530 w 9310410"/>
                <a:gd name="connsiteY4247" fmla="*/ 889323 h 5296383"/>
                <a:gd name="connsiteX4248" fmla="*/ 1777538 w 9310410"/>
                <a:gd name="connsiteY4248" fmla="*/ 898312 h 5296383"/>
                <a:gd name="connsiteX4249" fmla="*/ 1774541 w 9310410"/>
                <a:gd name="connsiteY4249" fmla="*/ 901907 h 5296383"/>
                <a:gd name="connsiteX4250" fmla="*/ 1785328 w 9310410"/>
                <a:gd name="connsiteY4250" fmla="*/ 885727 h 5296383"/>
                <a:gd name="connsiteX4251" fmla="*/ 1785328 w 9310410"/>
                <a:gd name="connsiteY4251" fmla="*/ 885727 h 5296383"/>
                <a:gd name="connsiteX4252" fmla="*/ 1785328 w 9310410"/>
                <a:gd name="connsiteY4252" fmla="*/ 885727 h 5296383"/>
                <a:gd name="connsiteX4253" fmla="*/ 1787725 w 9310410"/>
                <a:gd name="connsiteY4253" fmla="*/ 882131 h 5296383"/>
                <a:gd name="connsiteX4254" fmla="*/ 1787126 w 9310410"/>
                <a:gd name="connsiteY4254" fmla="*/ 882731 h 5296383"/>
                <a:gd name="connsiteX4255" fmla="*/ 1787725 w 9310410"/>
                <a:gd name="connsiteY4255" fmla="*/ 882131 h 5296383"/>
                <a:gd name="connsiteX4256" fmla="*/ 1789523 w 9310410"/>
                <a:gd name="connsiteY4256" fmla="*/ 880933 h 5296383"/>
                <a:gd name="connsiteX4257" fmla="*/ 1790122 w 9310410"/>
                <a:gd name="connsiteY4257" fmla="*/ 880333 h 5296383"/>
                <a:gd name="connsiteX4258" fmla="*/ 1789523 w 9310410"/>
                <a:gd name="connsiteY4258" fmla="*/ 880933 h 5296383"/>
                <a:gd name="connsiteX4259" fmla="*/ 1746975 w 9310410"/>
                <a:gd name="connsiteY4259" fmla="*/ 877337 h 5296383"/>
                <a:gd name="connsiteX4260" fmla="*/ 1745177 w 9310410"/>
                <a:gd name="connsiteY4260" fmla="*/ 877337 h 5296383"/>
                <a:gd name="connsiteX4261" fmla="*/ 1740982 w 9310410"/>
                <a:gd name="connsiteY4261" fmla="*/ 877337 h 5296383"/>
                <a:gd name="connsiteX4262" fmla="*/ 1745177 w 9310410"/>
                <a:gd name="connsiteY4262" fmla="*/ 877337 h 5296383"/>
                <a:gd name="connsiteX4263" fmla="*/ 1746975 w 9310410"/>
                <a:gd name="connsiteY4263" fmla="*/ 877337 h 5296383"/>
                <a:gd name="connsiteX4264" fmla="*/ 1731993 w 9310410"/>
                <a:gd name="connsiteY4264" fmla="*/ 877337 h 5296383"/>
                <a:gd name="connsiteX4265" fmla="*/ 1731993 w 9310410"/>
                <a:gd name="connsiteY4265" fmla="*/ 877337 h 5296383"/>
                <a:gd name="connsiteX4266" fmla="*/ 1725401 w 9310410"/>
                <a:gd name="connsiteY4266" fmla="*/ 880933 h 5296383"/>
                <a:gd name="connsiteX4267" fmla="*/ 1709820 w 9310410"/>
                <a:gd name="connsiteY4267" fmla="*/ 893517 h 5296383"/>
                <a:gd name="connsiteX4268" fmla="*/ 1704426 w 9310410"/>
                <a:gd name="connsiteY4268" fmla="*/ 896514 h 5296383"/>
                <a:gd name="connsiteX4269" fmla="*/ 1701430 w 9310410"/>
                <a:gd name="connsiteY4269" fmla="*/ 899510 h 5296383"/>
                <a:gd name="connsiteX4270" fmla="*/ 1704426 w 9310410"/>
                <a:gd name="connsiteY4270" fmla="*/ 896514 h 5296383"/>
                <a:gd name="connsiteX4271" fmla="*/ 1709820 w 9310410"/>
                <a:gd name="connsiteY4271" fmla="*/ 893517 h 5296383"/>
                <a:gd name="connsiteX4272" fmla="*/ 1725401 w 9310410"/>
                <a:gd name="connsiteY4272" fmla="*/ 880933 h 5296383"/>
                <a:gd name="connsiteX4273" fmla="*/ 1731993 w 9310410"/>
                <a:gd name="connsiteY4273" fmla="*/ 877337 h 5296383"/>
                <a:gd name="connsiteX4274" fmla="*/ 1715812 w 9310410"/>
                <a:gd name="connsiteY4274" fmla="*/ 804825 h 5296383"/>
                <a:gd name="connsiteX4275" fmla="*/ 1715213 w 9310410"/>
                <a:gd name="connsiteY4275" fmla="*/ 808421 h 5296383"/>
                <a:gd name="connsiteX4276" fmla="*/ 1712816 w 9310410"/>
                <a:gd name="connsiteY4276" fmla="*/ 811417 h 5296383"/>
                <a:gd name="connsiteX4277" fmla="*/ 1715213 w 9310410"/>
                <a:gd name="connsiteY4277" fmla="*/ 808421 h 5296383"/>
                <a:gd name="connsiteX4278" fmla="*/ 1715812 w 9310410"/>
                <a:gd name="connsiteY4278" fmla="*/ 804825 h 5296383"/>
                <a:gd name="connsiteX4279" fmla="*/ 1715812 w 9310410"/>
                <a:gd name="connsiteY4279" fmla="*/ 802428 h 5296383"/>
                <a:gd name="connsiteX4280" fmla="*/ 1715812 w 9310410"/>
                <a:gd name="connsiteY4280" fmla="*/ 804825 h 5296383"/>
                <a:gd name="connsiteX4281" fmla="*/ 1692441 w 9310410"/>
                <a:gd name="connsiteY4281" fmla="*/ 816211 h 5296383"/>
                <a:gd name="connsiteX4282" fmla="*/ 1691242 w 9310410"/>
                <a:gd name="connsiteY4282" fmla="*/ 816211 h 5296383"/>
                <a:gd name="connsiteX4283" fmla="*/ 1692441 w 9310410"/>
                <a:gd name="connsiteY4283" fmla="*/ 816211 h 5296383"/>
                <a:gd name="connsiteX4284" fmla="*/ 1692441 w 9310410"/>
                <a:gd name="connsiteY4284" fmla="*/ 809619 h 5296383"/>
                <a:gd name="connsiteX4285" fmla="*/ 1692441 w 9310410"/>
                <a:gd name="connsiteY4285" fmla="*/ 809619 h 5296383"/>
                <a:gd name="connsiteX4286" fmla="*/ 1692441 w 9310410"/>
                <a:gd name="connsiteY4286" fmla="*/ 809619 h 5296383"/>
                <a:gd name="connsiteX4287" fmla="*/ 1679856 w 9310410"/>
                <a:gd name="connsiteY4287" fmla="*/ 816810 h 5296383"/>
                <a:gd name="connsiteX4288" fmla="*/ 1691242 w 9310410"/>
                <a:gd name="connsiteY4288" fmla="*/ 809619 h 5296383"/>
                <a:gd name="connsiteX4289" fmla="*/ 1679856 w 9310410"/>
                <a:gd name="connsiteY4289" fmla="*/ 816810 h 5296383"/>
                <a:gd name="connsiteX4290" fmla="*/ 1669668 w 9310410"/>
                <a:gd name="connsiteY4290" fmla="*/ 819807 h 5296383"/>
                <a:gd name="connsiteX4291" fmla="*/ 1663676 w 9310410"/>
                <a:gd name="connsiteY4291" fmla="*/ 818608 h 5296383"/>
                <a:gd name="connsiteX4292" fmla="*/ 1662477 w 9310410"/>
                <a:gd name="connsiteY4292" fmla="*/ 818009 h 5296383"/>
                <a:gd name="connsiteX4293" fmla="*/ 1663676 w 9310410"/>
                <a:gd name="connsiteY4293" fmla="*/ 818608 h 5296383"/>
                <a:gd name="connsiteX4294" fmla="*/ 1669668 w 9310410"/>
                <a:gd name="connsiteY4294" fmla="*/ 819807 h 5296383"/>
                <a:gd name="connsiteX4295" fmla="*/ 1649892 w 9310410"/>
                <a:gd name="connsiteY4295" fmla="*/ 823402 h 5296383"/>
                <a:gd name="connsiteX4296" fmla="*/ 1650492 w 9310410"/>
                <a:gd name="connsiteY4296" fmla="*/ 824601 h 5296383"/>
                <a:gd name="connsiteX4297" fmla="*/ 1651690 w 9310410"/>
                <a:gd name="connsiteY4297" fmla="*/ 825800 h 5296383"/>
                <a:gd name="connsiteX4298" fmla="*/ 1650492 w 9310410"/>
                <a:gd name="connsiteY4298" fmla="*/ 824601 h 5296383"/>
                <a:gd name="connsiteX4299" fmla="*/ 1649892 w 9310410"/>
                <a:gd name="connsiteY4299" fmla="*/ 823402 h 5296383"/>
                <a:gd name="connsiteX4300" fmla="*/ 1644499 w 9310410"/>
                <a:gd name="connsiteY4300" fmla="*/ 834789 h 5296383"/>
                <a:gd name="connsiteX4301" fmla="*/ 1643300 w 9310410"/>
                <a:gd name="connsiteY4301" fmla="*/ 836586 h 5296383"/>
                <a:gd name="connsiteX4302" fmla="*/ 1642701 w 9310410"/>
                <a:gd name="connsiteY4302" fmla="*/ 837785 h 5296383"/>
                <a:gd name="connsiteX4303" fmla="*/ 1642102 w 9310410"/>
                <a:gd name="connsiteY4303" fmla="*/ 840182 h 5296383"/>
                <a:gd name="connsiteX4304" fmla="*/ 1642701 w 9310410"/>
                <a:gd name="connsiteY4304" fmla="*/ 837785 h 5296383"/>
                <a:gd name="connsiteX4305" fmla="*/ 1643300 w 9310410"/>
                <a:gd name="connsiteY4305" fmla="*/ 836586 h 5296383"/>
                <a:gd name="connsiteX4306" fmla="*/ 1644499 w 9310410"/>
                <a:gd name="connsiteY4306" fmla="*/ 834789 h 5296383"/>
                <a:gd name="connsiteX4307" fmla="*/ 1637907 w 9310410"/>
                <a:gd name="connsiteY4307" fmla="*/ 837785 h 5296383"/>
                <a:gd name="connsiteX4308" fmla="*/ 1637307 w 9310410"/>
                <a:gd name="connsiteY4308" fmla="*/ 838384 h 5296383"/>
                <a:gd name="connsiteX4309" fmla="*/ 1636708 w 9310410"/>
                <a:gd name="connsiteY4309" fmla="*/ 841381 h 5296383"/>
                <a:gd name="connsiteX4310" fmla="*/ 1637307 w 9310410"/>
                <a:gd name="connsiteY4310" fmla="*/ 838384 h 5296383"/>
                <a:gd name="connsiteX4311" fmla="*/ 1637907 w 9310410"/>
                <a:gd name="connsiteY4311" fmla="*/ 837785 h 5296383"/>
                <a:gd name="connsiteX4312" fmla="*/ 1636109 w 9310410"/>
                <a:gd name="connsiteY4312" fmla="*/ 843179 h 5296383"/>
                <a:gd name="connsiteX4313" fmla="*/ 1633113 w 9310410"/>
                <a:gd name="connsiteY4313" fmla="*/ 850370 h 5296383"/>
                <a:gd name="connsiteX4314" fmla="*/ 1630716 w 9310410"/>
                <a:gd name="connsiteY4314" fmla="*/ 852767 h 5296383"/>
                <a:gd name="connsiteX4315" fmla="*/ 1633113 w 9310410"/>
                <a:gd name="connsiteY4315" fmla="*/ 850370 h 5296383"/>
                <a:gd name="connsiteX4316" fmla="*/ 1636109 w 9310410"/>
                <a:gd name="connsiteY4316" fmla="*/ 843179 h 5296383"/>
                <a:gd name="connsiteX4317" fmla="*/ 1596557 w 9310410"/>
                <a:gd name="connsiteY4317" fmla="*/ 884528 h 5296383"/>
                <a:gd name="connsiteX4318" fmla="*/ 1589965 w 9310410"/>
                <a:gd name="connsiteY4318" fmla="*/ 890521 h 5296383"/>
                <a:gd name="connsiteX4319" fmla="*/ 1584571 w 9310410"/>
                <a:gd name="connsiteY4319" fmla="*/ 894716 h 5296383"/>
                <a:gd name="connsiteX4320" fmla="*/ 1589965 w 9310410"/>
                <a:gd name="connsiteY4320" fmla="*/ 890521 h 5296383"/>
                <a:gd name="connsiteX4321" fmla="*/ 1596557 w 9310410"/>
                <a:gd name="connsiteY4321" fmla="*/ 884528 h 5296383"/>
                <a:gd name="connsiteX4322" fmla="*/ 1481496 w 9310410"/>
                <a:gd name="connsiteY4322" fmla="*/ 859958 h 5296383"/>
                <a:gd name="connsiteX4323" fmla="*/ 1483893 w 9310410"/>
                <a:gd name="connsiteY4323" fmla="*/ 865352 h 5296383"/>
                <a:gd name="connsiteX4324" fmla="*/ 1481496 w 9310410"/>
                <a:gd name="connsiteY4324" fmla="*/ 859958 h 5296383"/>
                <a:gd name="connsiteX4325" fmla="*/ 1450933 w 9310410"/>
                <a:gd name="connsiteY4325" fmla="*/ 945654 h 5296383"/>
                <a:gd name="connsiteX4326" fmla="*/ 1453930 w 9310410"/>
                <a:gd name="connsiteY4326" fmla="*/ 941459 h 5296383"/>
                <a:gd name="connsiteX4327" fmla="*/ 1450933 w 9310410"/>
                <a:gd name="connsiteY4327" fmla="*/ 945654 h 5296383"/>
                <a:gd name="connsiteX4328" fmla="*/ 1449735 w 9310410"/>
                <a:gd name="connsiteY4328" fmla="*/ 946853 h 5296383"/>
                <a:gd name="connsiteX4329" fmla="*/ 1450933 w 9310410"/>
                <a:gd name="connsiteY4329" fmla="*/ 945654 h 5296383"/>
                <a:gd name="connsiteX4330" fmla="*/ 1483893 w 9310410"/>
                <a:gd name="connsiteY4330" fmla="*/ 964232 h 5296383"/>
                <a:gd name="connsiteX4331" fmla="*/ 1486291 w 9310410"/>
                <a:gd name="connsiteY4331" fmla="*/ 966030 h 5296383"/>
                <a:gd name="connsiteX4332" fmla="*/ 1486291 w 9310410"/>
                <a:gd name="connsiteY4332" fmla="*/ 966030 h 5296383"/>
                <a:gd name="connsiteX4333" fmla="*/ 1486291 w 9310410"/>
                <a:gd name="connsiteY4333" fmla="*/ 966030 h 5296383"/>
                <a:gd name="connsiteX4334" fmla="*/ 1483893 w 9310410"/>
                <a:gd name="connsiteY4334" fmla="*/ 964232 h 5296383"/>
                <a:gd name="connsiteX4335" fmla="*/ 1485092 w 9310410"/>
                <a:gd name="connsiteY4335" fmla="*/ 956441 h 5296383"/>
                <a:gd name="connsiteX4336" fmla="*/ 1485691 w 9310410"/>
                <a:gd name="connsiteY4336" fmla="*/ 955842 h 5296383"/>
                <a:gd name="connsiteX4337" fmla="*/ 1486890 w 9310410"/>
                <a:gd name="connsiteY4337" fmla="*/ 954643 h 5296383"/>
                <a:gd name="connsiteX4338" fmla="*/ 1485691 w 9310410"/>
                <a:gd name="connsiteY4338" fmla="*/ 955842 h 5296383"/>
                <a:gd name="connsiteX4339" fmla="*/ 1485092 w 9310410"/>
                <a:gd name="connsiteY4339" fmla="*/ 956441 h 5296383"/>
                <a:gd name="connsiteX4340" fmla="*/ 1484493 w 9310410"/>
                <a:gd name="connsiteY4340" fmla="*/ 957041 h 5296383"/>
                <a:gd name="connsiteX4341" fmla="*/ 1485092 w 9310410"/>
                <a:gd name="connsiteY4341" fmla="*/ 956441 h 5296383"/>
                <a:gd name="connsiteX4342" fmla="*/ 1486890 w 9310410"/>
                <a:gd name="connsiteY4342" fmla="*/ 952246 h 5296383"/>
                <a:gd name="connsiteX4343" fmla="*/ 1485691 w 9310410"/>
                <a:gd name="connsiteY4343" fmla="*/ 950449 h 5296383"/>
                <a:gd name="connsiteX4344" fmla="*/ 1486890 w 9310410"/>
                <a:gd name="connsiteY4344" fmla="*/ 952246 h 5296383"/>
                <a:gd name="connsiteX4345" fmla="*/ 1480897 w 9310410"/>
                <a:gd name="connsiteY4345" fmla="*/ 937265 h 5296383"/>
                <a:gd name="connsiteX4346" fmla="*/ 1482695 w 9310410"/>
                <a:gd name="connsiteY4346" fmla="*/ 942059 h 5296383"/>
                <a:gd name="connsiteX4347" fmla="*/ 1480897 w 9310410"/>
                <a:gd name="connsiteY4347" fmla="*/ 937265 h 5296383"/>
                <a:gd name="connsiteX4348" fmla="*/ 1479699 w 9310410"/>
                <a:gd name="connsiteY4348" fmla="*/ 937864 h 5296383"/>
                <a:gd name="connsiteX4349" fmla="*/ 1477301 w 9310410"/>
                <a:gd name="connsiteY4349" fmla="*/ 936066 h 5296383"/>
                <a:gd name="connsiteX4350" fmla="*/ 1479699 w 9310410"/>
                <a:gd name="connsiteY4350" fmla="*/ 937864 h 5296383"/>
                <a:gd name="connsiteX4351" fmla="*/ 1489287 w 9310410"/>
                <a:gd name="connsiteY4351" fmla="*/ 967228 h 5296383"/>
                <a:gd name="connsiteX4352" fmla="*/ 1489287 w 9310410"/>
                <a:gd name="connsiteY4352" fmla="*/ 967228 h 5296383"/>
                <a:gd name="connsiteX4353" fmla="*/ 1489287 w 9310410"/>
                <a:gd name="connsiteY4353" fmla="*/ 967228 h 5296383"/>
                <a:gd name="connsiteX4354" fmla="*/ 1489287 w 9310410"/>
                <a:gd name="connsiteY4354" fmla="*/ 967228 h 5296383"/>
                <a:gd name="connsiteX4355" fmla="*/ 1491684 w 9310410"/>
                <a:gd name="connsiteY4355" fmla="*/ 967827 h 5296383"/>
                <a:gd name="connsiteX4356" fmla="*/ 1491684 w 9310410"/>
                <a:gd name="connsiteY4356" fmla="*/ 967827 h 5296383"/>
                <a:gd name="connsiteX4357" fmla="*/ 1491684 w 9310410"/>
                <a:gd name="connsiteY4357" fmla="*/ 967827 h 5296383"/>
                <a:gd name="connsiteX4358" fmla="*/ 1494680 w 9310410"/>
                <a:gd name="connsiteY4358" fmla="*/ 968427 h 5296383"/>
                <a:gd name="connsiteX4359" fmla="*/ 1494680 w 9310410"/>
                <a:gd name="connsiteY4359" fmla="*/ 968427 h 5296383"/>
                <a:gd name="connsiteX4360" fmla="*/ 1494680 w 9310410"/>
                <a:gd name="connsiteY4360" fmla="*/ 968427 h 5296383"/>
                <a:gd name="connsiteX4361" fmla="*/ 1497677 w 9310410"/>
                <a:gd name="connsiteY4361" fmla="*/ 967827 h 5296383"/>
                <a:gd name="connsiteX4362" fmla="*/ 1497677 w 9310410"/>
                <a:gd name="connsiteY4362" fmla="*/ 967827 h 5296383"/>
                <a:gd name="connsiteX4363" fmla="*/ 1497677 w 9310410"/>
                <a:gd name="connsiteY4363" fmla="*/ 967827 h 5296383"/>
                <a:gd name="connsiteX4364" fmla="*/ 1500673 w 9310410"/>
                <a:gd name="connsiteY4364" fmla="*/ 906102 h 5296383"/>
                <a:gd name="connsiteX4365" fmla="*/ 1498875 w 9310410"/>
                <a:gd name="connsiteY4365" fmla="*/ 904304 h 5296383"/>
                <a:gd name="connsiteX4366" fmla="*/ 1500673 w 9310410"/>
                <a:gd name="connsiteY4366" fmla="*/ 906102 h 5296383"/>
                <a:gd name="connsiteX4367" fmla="*/ 1479099 w 9310410"/>
                <a:gd name="connsiteY4367" fmla="*/ 874341 h 5296383"/>
                <a:gd name="connsiteX4368" fmla="*/ 1477901 w 9310410"/>
                <a:gd name="connsiteY4368" fmla="*/ 874940 h 5296383"/>
                <a:gd name="connsiteX4369" fmla="*/ 1477901 w 9310410"/>
                <a:gd name="connsiteY4369" fmla="*/ 874940 h 5296383"/>
                <a:gd name="connsiteX4370" fmla="*/ 1477901 w 9310410"/>
                <a:gd name="connsiteY4370" fmla="*/ 874940 h 5296383"/>
                <a:gd name="connsiteX4371" fmla="*/ 1479099 w 9310410"/>
                <a:gd name="connsiteY4371" fmla="*/ 874341 h 5296383"/>
                <a:gd name="connsiteX4372" fmla="*/ 1420970 w 9310410"/>
                <a:gd name="connsiteY4372" fmla="*/ 1162591 h 5296383"/>
                <a:gd name="connsiteX4373" fmla="*/ 1419771 w 9310410"/>
                <a:gd name="connsiteY4373" fmla="*/ 1161393 h 5296383"/>
                <a:gd name="connsiteX4374" fmla="*/ 1419771 w 9310410"/>
                <a:gd name="connsiteY4374" fmla="*/ 1161393 h 5296383"/>
                <a:gd name="connsiteX4375" fmla="*/ 1420970 w 9310410"/>
                <a:gd name="connsiteY4375" fmla="*/ 1162591 h 5296383"/>
                <a:gd name="connsiteX4376" fmla="*/ 1422168 w 9310410"/>
                <a:gd name="connsiteY4376" fmla="*/ 1164989 h 5296383"/>
                <a:gd name="connsiteX4377" fmla="*/ 1421569 w 9310410"/>
                <a:gd name="connsiteY4377" fmla="*/ 1163191 h 5296383"/>
                <a:gd name="connsiteX4378" fmla="*/ 1422168 w 9310410"/>
                <a:gd name="connsiteY4378" fmla="*/ 1164989 h 5296383"/>
                <a:gd name="connsiteX4379" fmla="*/ 1405988 w 9310410"/>
                <a:gd name="connsiteY4379" fmla="*/ 1185963 h 5296383"/>
                <a:gd name="connsiteX4380" fmla="*/ 1414977 w 9310410"/>
                <a:gd name="connsiteY4380" fmla="*/ 1194952 h 5296383"/>
                <a:gd name="connsiteX4381" fmla="*/ 1405988 w 9310410"/>
                <a:gd name="connsiteY4381" fmla="*/ 1185963 h 5296383"/>
                <a:gd name="connsiteX4382" fmla="*/ 1405988 w 9310410"/>
                <a:gd name="connsiteY4382" fmla="*/ 1185963 h 5296383"/>
                <a:gd name="connsiteX4383" fmla="*/ 1406587 w 9310410"/>
                <a:gd name="connsiteY4383" fmla="*/ 1184765 h 5296383"/>
                <a:gd name="connsiteX4384" fmla="*/ 1406587 w 9310410"/>
                <a:gd name="connsiteY4384" fmla="*/ 1184765 h 5296383"/>
                <a:gd name="connsiteX4385" fmla="*/ 1406587 w 9310410"/>
                <a:gd name="connsiteY4385" fmla="*/ 1184765 h 5296383"/>
                <a:gd name="connsiteX4386" fmla="*/ 1407786 w 9310410"/>
                <a:gd name="connsiteY4386" fmla="*/ 1181768 h 5296383"/>
                <a:gd name="connsiteX4387" fmla="*/ 1407786 w 9310410"/>
                <a:gd name="connsiteY4387" fmla="*/ 1181768 h 5296383"/>
                <a:gd name="connsiteX4388" fmla="*/ 1407786 w 9310410"/>
                <a:gd name="connsiteY4388" fmla="*/ 1181768 h 5296383"/>
                <a:gd name="connsiteX4389" fmla="*/ 1408385 w 9310410"/>
                <a:gd name="connsiteY4389" fmla="*/ 1181169 h 5296383"/>
                <a:gd name="connsiteX4390" fmla="*/ 1408385 w 9310410"/>
                <a:gd name="connsiteY4390" fmla="*/ 1181169 h 5296383"/>
                <a:gd name="connsiteX4391" fmla="*/ 1408385 w 9310410"/>
                <a:gd name="connsiteY4391" fmla="*/ 1181169 h 5296383"/>
                <a:gd name="connsiteX4392" fmla="*/ 1408984 w 9310410"/>
                <a:gd name="connsiteY4392" fmla="*/ 1179970 h 5296383"/>
                <a:gd name="connsiteX4393" fmla="*/ 1408984 w 9310410"/>
                <a:gd name="connsiteY4393" fmla="*/ 1179970 h 5296383"/>
                <a:gd name="connsiteX4394" fmla="*/ 1408984 w 9310410"/>
                <a:gd name="connsiteY4394" fmla="*/ 1179970 h 5296383"/>
                <a:gd name="connsiteX4395" fmla="*/ 1409583 w 9310410"/>
                <a:gd name="connsiteY4395" fmla="*/ 1178772 h 5296383"/>
                <a:gd name="connsiteX4396" fmla="*/ 1409583 w 9310410"/>
                <a:gd name="connsiteY4396" fmla="*/ 1178772 h 5296383"/>
                <a:gd name="connsiteX4397" fmla="*/ 1409583 w 9310410"/>
                <a:gd name="connsiteY4397" fmla="*/ 1178772 h 5296383"/>
                <a:gd name="connsiteX4398" fmla="*/ 1405389 w 9310410"/>
                <a:gd name="connsiteY4398" fmla="*/ 1188960 h 5296383"/>
                <a:gd name="connsiteX4399" fmla="*/ 1405988 w 9310410"/>
                <a:gd name="connsiteY4399" fmla="*/ 1185963 h 5296383"/>
                <a:gd name="connsiteX4400" fmla="*/ 1405389 w 9310410"/>
                <a:gd name="connsiteY4400" fmla="*/ 1188960 h 5296383"/>
                <a:gd name="connsiteX4401" fmla="*/ 1363439 w 9310410"/>
                <a:gd name="connsiteY4401" fmla="*/ 1241096 h 5296383"/>
                <a:gd name="connsiteX4402" fmla="*/ 1363439 w 9310410"/>
                <a:gd name="connsiteY4402" fmla="*/ 1241096 h 5296383"/>
                <a:gd name="connsiteX4403" fmla="*/ 1364039 w 9310410"/>
                <a:gd name="connsiteY4403" fmla="*/ 1241696 h 5296383"/>
                <a:gd name="connsiteX4404" fmla="*/ 1364039 w 9310410"/>
                <a:gd name="connsiteY4404" fmla="*/ 1239299 h 5296383"/>
                <a:gd name="connsiteX4405" fmla="*/ 1363439 w 9310410"/>
                <a:gd name="connsiteY4405" fmla="*/ 1241096 h 5296383"/>
                <a:gd name="connsiteX4406" fmla="*/ 1364039 w 9310410"/>
                <a:gd name="connsiteY4406" fmla="*/ 1236302 h 5296383"/>
                <a:gd name="connsiteX4407" fmla="*/ 1363439 w 9310410"/>
                <a:gd name="connsiteY4407" fmla="*/ 1231508 h 5296383"/>
                <a:gd name="connsiteX4408" fmla="*/ 1362840 w 9310410"/>
                <a:gd name="connsiteY4408" fmla="*/ 1226115 h 5296383"/>
                <a:gd name="connsiteX4409" fmla="*/ 1362840 w 9310410"/>
                <a:gd name="connsiteY4409" fmla="*/ 1226115 h 5296383"/>
                <a:gd name="connsiteX4410" fmla="*/ 1362840 w 9310410"/>
                <a:gd name="connsiteY4410" fmla="*/ 1233306 h 5296383"/>
                <a:gd name="connsiteX4411" fmla="*/ 1364039 w 9310410"/>
                <a:gd name="connsiteY4411" fmla="*/ 1236302 h 5296383"/>
                <a:gd name="connsiteX4412" fmla="*/ 1370631 w 9310410"/>
                <a:gd name="connsiteY4412" fmla="*/ 1245891 h 5296383"/>
                <a:gd name="connsiteX4413" fmla="*/ 1374826 w 9310410"/>
                <a:gd name="connsiteY4413" fmla="*/ 1250086 h 5296383"/>
                <a:gd name="connsiteX4414" fmla="*/ 1370631 w 9310410"/>
                <a:gd name="connsiteY4414" fmla="*/ 1245891 h 5296383"/>
                <a:gd name="connsiteX4415" fmla="*/ 1364638 w 9310410"/>
                <a:gd name="connsiteY4415" fmla="*/ 1225515 h 5296383"/>
                <a:gd name="connsiteX4416" fmla="*/ 1363439 w 9310410"/>
                <a:gd name="connsiteY4416" fmla="*/ 1226115 h 5296383"/>
                <a:gd name="connsiteX4417" fmla="*/ 1364638 w 9310410"/>
                <a:gd name="connsiteY4417" fmla="*/ 1225515 h 5296383"/>
                <a:gd name="connsiteX4418" fmla="*/ 1367634 w 9310410"/>
                <a:gd name="connsiteY4418" fmla="*/ 1224916 h 5296383"/>
                <a:gd name="connsiteX4419" fmla="*/ 1365237 w 9310410"/>
                <a:gd name="connsiteY4419" fmla="*/ 1225515 h 5296383"/>
                <a:gd name="connsiteX4420" fmla="*/ 1367634 w 9310410"/>
                <a:gd name="connsiteY4420" fmla="*/ 1224916 h 5296383"/>
                <a:gd name="connsiteX4421" fmla="*/ 1358645 w 9310410"/>
                <a:gd name="connsiteY4421" fmla="*/ 1228512 h 5296383"/>
                <a:gd name="connsiteX4422" fmla="*/ 1358645 w 9310410"/>
                <a:gd name="connsiteY4422" fmla="*/ 1228512 h 5296383"/>
                <a:gd name="connsiteX4423" fmla="*/ 1358645 w 9310410"/>
                <a:gd name="connsiteY4423" fmla="*/ 1228512 h 5296383"/>
                <a:gd name="connsiteX4424" fmla="*/ 1361042 w 9310410"/>
                <a:gd name="connsiteY4424" fmla="*/ 1226714 h 5296383"/>
                <a:gd name="connsiteX4425" fmla="*/ 1359244 w 9310410"/>
                <a:gd name="connsiteY4425" fmla="*/ 1227912 h 5296383"/>
                <a:gd name="connsiteX4426" fmla="*/ 1361042 w 9310410"/>
                <a:gd name="connsiteY4426" fmla="*/ 1226714 h 5296383"/>
                <a:gd name="connsiteX4427" fmla="*/ 1362840 w 9310410"/>
                <a:gd name="connsiteY4427" fmla="*/ 1226115 h 5296383"/>
                <a:gd name="connsiteX4428" fmla="*/ 1361642 w 9310410"/>
                <a:gd name="connsiteY4428" fmla="*/ 1226714 h 5296383"/>
                <a:gd name="connsiteX4429" fmla="*/ 1362840 w 9310410"/>
                <a:gd name="connsiteY4429" fmla="*/ 1226115 h 5296383"/>
                <a:gd name="connsiteX4430" fmla="*/ 1441944 w 9310410"/>
                <a:gd name="connsiteY4430" fmla="*/ 1268663 h 5296383"/>
                <a:gd name="connsiteX4431" fmla="*/ 1437749 w 9310410"/>
                <a:gd name="connsiteY4431" fmla="*/ 1270461 h 5296383"/>
                <a:gd name="connsiteX4432" fmla="*/ 1437749 w 9310410"/>
                <a:gd name="connsiteY4432" fmla="*/ 1270461 h 5296383"/>
                <a:gd name="connsiteX4433" fmla="*/ 1441944 w 9310410"/>
                <a:gd name="connsiteY4433" fmla="*/ 1268663 h 5296383"/>
                <a:gd name="connsiteX4434" fmla="*/ 1549814 w 9310410"/>
                <a:gd name="connsiteY4434" fmla="*/ 956441 h 5296383"/>
                <a:gd name="connsiteX4435" fmla="*/ 1552810 w 9310410"/>
                <a:gd name="connsiteY4435" fmla="*/ 954044 h 5296383"/>
                <a:gd name="connsiteX4436" fmla="*/ 1557005 w 9310410"/>
                <a:gd name="connsiteY4436" fmla="*/ 952246 h 5296383"/>
                <a:gd name="connsiteX4437" fmla="*/ 1552810 w 9310410"/>
                <a:gd name="connsiteY4437" fmla="*/ 954044 h 5296383"/>
                <a:gd name="connsiteX4438" fmla="*/ 1549814 w 9310410"/>
                <a:gd name="connsiteY4438" fmla="*/ 956441 h 5296383"/>
                <a:gd name="connsiteX4439" fmla="*/ 1571387 w 9310410"/>
                <a:gd name="connsiteY4439" fmla="*/ 898911 h 5296383"/>
                <a:gd name="connsiteX4440" fmla="*/ 1574384 w 9310410"/>
                <a:gd name="connsiteY4440" fmla="*/ 900110 h 5296383"/>
                <a:gd name="connsiteX4441" fmla="*/ 1571387 w 9310410"/>
                <a:gd name="connsiteY4441" fmla="*/ 898911 h 5296383"/>
                <a:gd name="connsiteX4442" fmla="*/ 1564795 w 9310410"/>
                <a:gd name="connsiteY4442" fmla="*/ 894117 h 5296383"/>
                <a:gd name="connsiteX4443" fmla="*/ 1557005 w 9310410"/>
                <a:gd name="connsiteY4443" fmla="*/ 891120 h 5296383"/>
                <a:gd name="connsiteX4444" fmla="*/ 1564795 w 9310410"/>
                <a:gd name="connsiteY4444" fmla="*/ 894117 h 5296383"/>
                <a:gd name="connsiteX4445" fmla="*/ 1571387 w 9310410"/>
                <a:gd name="connsiteY4445" fmla="*/ 898911 h 5296383"/>
                <a:gd name="connsiteX4446" fmla="*/ 1552810 w 9310410"/>
                <a:gd name="connsiteY4446" fmla="*/ 898312 h 5296383"/>
                <a:gd name="connsiteX4447" fmla="*/ 1549814 w 9310410"/>
                <a:gd name="connsiteY4447" fmla="*/ 897113 h 5296383"/>
                <a:gd name="connsiteX4448" fmla="*/ 1545019 w 9310410"/>
                <a:gd name="connsiteY4448" fmla="*/ 895315 h 5296383"/>
                <a:gd name="connsiteX4449" fmla="*/ 1549814 w 9310410"/>
                <a:gd name="connsiteY4449" fmla="*/ 897113 h 5296383"/>
                <a:gd name="connsiteX4450" fmla="*/ 1552810 w 9310410"/>
                <a:gd name="connsiteY4450" fmla="*/ 898312 h 5296383"/>
                <a:gd name="connsiteX4451" fmla="*/ 1526442 w 9310410"/>
                <a:gd name="connsiteY4451" fmla="*/ 961835 h 5296383"/>
                <a:gd name="connsiteX4452" fmla="*/ 1539626 w 9310410"/>
                <a:gd name="connsiteY4452" fmla="*/ 960037 h 5296383"/>
                <a:gd name="connsiteX4453" fmla="*/ 1542622 w 9310410"/>
                <a:gd name="connsiteY4453" fmla="*/ 959438 h 5296383"/>
                <a:gd name="connsiteX4454" fmla="*/ 1539626 w 9310410"/>
                <a:gd name="connsiteY4454" fmla="*/ 960037 h 5296383"/>
                <a:gd name="connsiteX4455" fmla="*/ 1526442 w 9310410"/>
                <a:gd name="connsiteY4455" fmla="*/ 961835 h 5296383"/>
                <a:gd name="connsiteX4456" fmla="*/ 1503669 w 9310410"/>
                <a:gd name="connsiteY4456" fmla="*/ 964831 h 5296383"/>
                <a:gd name="connsiteX4457" fmla="*/ 1501272 w 9310410"/>
                <a:gd name="connsiteY4457" fmla="*/ 966030 h 5296383"/>
                <a:gd name="connsiteX4458" fmla="*/ 1500074 w 9310410"/>
                <a:gd name="connsiteY4458" fmla="*/ 966629 h 5296383"/>
                <a:gd name="connsiteX4459" fmla="*/ 1500074 w 9310410"/>
                <a:gd name="connsiteY4459" fmla="*/ 966629 h 5296383"/>
                <a:gd name="connsiteX4460" fmla="*/ 1500074 w 9310410"/>
                <a:gd name="connsiteY4460" fmla="*/ 966629 h 5296383"/>
                <a:gd name="connsiteX4461" fmla="*/ 1501272 w 9310410"/>
                <a:gd name="connsiteY4461" fmla="*/ 966030 h 5296383"/>
                <a:gd name="connsiteX4462" fmla="*/ 1503669 w 9310410"/>
                <a:gd name="connsiteY4462" fmla="*/ 964831 h 5296383"/>
                <a:gd name="connsiteX4463" fmla="*/ 1468312 w 9310410"/>
                <a:gd name="connsiteY4463" fmla="*/ 873741 h 5296383"/>
                <a:gd name="connsiteX4464" fmla="*/ 1471908 w 9310410"/>
                <a:gd name="connsiteY4464" fmla="*/ 873142 h 5296383"/>
                <a:gd name="connsiteX4465" fmla="*/ 1468312 w 9310410"/>
                <a:gd name="connsiteY4465" fmla="*/ 873741 h 5296383"/>
                <a:gd name="connsiteX4466" fmla="*/ 1461720 w 9310410"/>
                <a:gd name="connsiteY4466" fmla="*/ 882731 h 5296383"/>
                <a:gd name="connsiteX4467" fmla="*/ 1460522 w 9310410"/>
                <a:gd name="connsiteY4467" fmla="*/ 883330 h 5296383"/>
                <a:gd name="connsiteX4468" fmla="*/ 1461720 w 9310410"/>
                <a:gd name="connsiteY4468" fmla="*/ 882731 h 5296383"/>
                <a:gd name="connsiteX4469" fmla="*/ 1458125 w 9310410"/>
                <a:gd name="connsiteY4469" fmla="*/ 882131 h 5296383"/>
                <a:gd name="connsiteX4470" fmla="*/ 1456327 w 9310410"/>
                <a:gd name="connsiteY4470" fmla="*/ 882131 h 5296383"/>
                <a:gd name="connsiteX4471" fmla="*/ 1458125 w 9310410"/>
                <a:gd name="connsiteY4471" fmla="*/ 882131 h 5296383"/>
                <a:gd name="connsiteX4472" fmla="*/ 1437749 w 9310410"/>
                <a:gd name="connsiteY4472" fmla="*/ 955243 h 5296383"/>
                <a:gd name="connsiteX4473" fmla="*/ 1441345 w 9310410"/>
                <a:gd name="connsiteY4473" fmla="*/ 951048 h 5296383"/>
                <a:gd name="connsiteX4474" fmla="*/ 1437749 w 9310410"/>
                <a:gd name="connsiteY4474" fmla="*/ 955243 h 5296383"/>
                <a:gd name="connsiteX4475" fmla="*/ 1432356 w 9310410"/>
                <a:gd name="connsiteY4475" fmla="*/ 943257 h 5296383"/>
                <a:gd name="connsiteX4476" fmla="*/ 1435352 w 9310410"/>
                <a:gd name="connsiteY4476" fmla="*/ 941459 h 5296383"/>
                <a:gd name="connsiteX4477" fmla="*/ 1432356 w 9310410"/>
                <a:gd name="connsiteY4477" fmla="*/ 943257 h 5296383"/>
                <a:gd name="connsiteX4478" fmla="*/ 1425165 w 9310410"/>
                <a:gd name="connsiteY4478" fmla="*/ 948051 h 5296383"/>
                <a:gd name="connsiteX4479" fmla="*/ 1426962 w 9310410"/>
                <a:gd name="connsiteY4479" fmla="*/ 951048 h 5296383"/>
                <a:gd name="connsiteX4480" fmla="*/ 1431757 w 9310410"/>
                <a:gd name="connsiteY4480" fmla="*/ 952846 h 5296383"/>
                <a:gd name="connsiteX4481" fmla="*/ 1433554 w 9310410"/>
                <a:gd name="connsiteY4481" fmla="*/ 953445 h 5296383"/>
                <a:gd name="connsiteX4482" fmla="*/ 1431757 w 9310410"/>
                <a:gd name="connsiteY4482" fmla="*/ 952846 h 5296383"/>
                <a:gd name="connsiteX4483" fmla="*/ 1426962 w 9310410"/>
                <a:gd name="connsiteY4483" fmla="*/ 951048 h 5296383"/>
                <a:gd name="connsiteX4484" fmla="*/ 1425165 w 9310410"/>
                <a:gd name="connsiteY4484" fmla="*/ 948051 h 5296383"/>
                <a:gd name="connsiteX4485" fmla="*/ 1411381 w 9310410"/>
                <a:gd name="connsiteY4485" fmla="*/ 1160194 h 5296383"/>
                <a:gd name="connsiteX4486" fmla="*/ 1419172 w 9310410"/>
                <a:gd name="connsiteY4486" fmla="*/ 1161393 h 5296383"/>
                <a:gd name="connsiteX4487" fmla="*/ 1419172 w 9310410"/>
                <a:gd name="connsiteY4487" fmla="*/ 1161393 h 5296383"/>
                <a:gd name="connsiteX4488" fmla="*/ 1419172 w 9310410"/>
                <a:gd name="connsiteY4488" fmla="*/ 1161393 h 5296383"/>
                <a:gd name="connsiteX4489" fmla="*/ 1419172 w 9310410"/>
                <a:gd name="connsiteY4489" fmla="*/ 1161393 h 5296383"/>
                <a:gd name="connsiteX4490" fmla="*/ 1419172 w 9310410"/>
                <a:gd name="connsiteY4490" fmla="*/ 1161393 h 5296383"/>
                <a:gd name="connsiteX4491" fmla="*/ 1411381 w 9310410"/>
                <a:gd name="connsiteY4491" fmla="*/ 1160194 h 5296383"/>
                <a:gd name="connsiteX4492" fmla="*/ 1525243 w 9310410"/>
                <a:gd name="connsiteY4492" fmla="*/ 1193155 h 5296383"/>
                <a:gd name="connsiteX4493" fmla="*/ 1523446 w 9310410"/>
                <a:gd name="connsiteY4493" fmla="*/ 1192555 h 5296383"/>
                <a:gd name="connsiteX4494" fmla="*/ 1523446 w 9310410"/>
                <a:gd name="connsiteY4494" fmla="*/ 1192555 h 5296383"/>
                <a:gd name="connsiteX4495" fmla="*/ 1525243 w 9310410"/>
                <a:gd name="connsiteY4495" fmla="*/ 1193155 h 5296383"/>
                <a:gd name="connsiteX4496" fmla="*/ 1533034 w 9310410"/>
                <a:gd name="connsiteY4496" fmla="*/ 1212931 h 5296383"/>
                <a:gd name="connsiteX4497" fmla="*/ 1533034 w 9310410"/>
                <a:gd name="connsiteY4497" fmla="*/ 1212931 h 5296383"/>
                <a:gd name="connsiteX4498" fmla="*/ 1530637 w 9310410"/>
                <a:gd name="connsiteY4498" fmla="*/ 1213530 h 5296383"/>
                <a:gd name="connsiteX4499" fmla="*/ 1533034 w 9310410"/>
                <a:gd name="connsiteY4499" fmla="*/ 1212931 h 5296383"/>
                <a:gd name="connsiteX4500" fmla="*/ 1542622 w 9310410"/>
                <a:gd name="connsiteY4500" fmla="*/ 1213530 h 5296383"/>
                <a:gd name="connsiteX4501" fmla="*/ 1543222 w 9310410"/>
                <a:gd name="connsiteY4501" fmla="*/ 1214728 h 5296383"/>
                <a:gd name="connsiteX4502" fmla="*/ 1542622 w 9310410"/>
                <a:gd name="connsiteY4502" fmla="*/ 1213530 h 5296383"/>
                <a:gd name="connsiteX4503" fmla="*/ 1570788 w 9310410"/>
                <a:gd name="connsiteY4503" fmla="*/ 951048 h 5296383"/>
                <a:gd name="connsiteX4504" fmla="*/ 1567193 w 9310410"/>
                <a:gd name="connsiteY4504" fmla="*/ 951048 h 5296383"/>
                <a:gd name="connsiteX4505" fmla="*/ 1570788 w 9310410"/>
                <a:gd name="connsiteY4505" fmla="*/ 951048 h 5296383"/>
                <a:gd name="connsiteX4506" fmla="*/ 1592362 w 9310410"/>
                <a:gd name="connsiteY4506" fmla="*/ 966030 h 5296383"/>
                <a:gd name="connsiteX4507" fmla="*/ 1592961 w 9310410"/>
                <a:gd name="connsiteY4507" fmla="*/ 968427 h 5296383"/>
                <a:gd name="connsiteX4508" fmla="*/ 1592362 w 9310410"/>
                <a:gd name="connsiteY4508" fmla="*/ 966030 h 5296383"/>
                <a:gd name="connsiteX4509" fmla="*/ 1595958 w 9310410"/>
                <a:gd name="connsiteY4509" fmla="*/ 963033 h 5296383"/>
                <a:gd name="connsiteX4510" fmla="*/ 1597156 w 9310410"/>
                <a:gd name="connsiteY4510" fmla="*/ 963033 h 5296383"/>
                <a:gd name="connsiteX4511" fmla="*/ 1595958 w 9310410"/>
                <a:gd name="connsiteY4511" fmla="*/ 963033 h 5296383"/>
                <a:gd name="connsiteX4512" fmla="*/ 1592362 w 9310410"/>
                <a:gd name="connsiteY4512" fmla="*/ 966030 h 5296383"/>
                <a:gd name="connsiteX4513" fmla="*/ 1907580 w 9310410"/>
                <a:gd name="connsiteY4513" fmla="*/ 1533542 h 5296383"/>
                <a:gd name="connsiteX4514" fmla="*/ 1899790 w 9310410"/>
                <a:gd name="connsiteY4514" fmla="*/ 1535340 h 5296383"/>
                <a:gd name="connsiteX4515" fmla="*/ 1905183 w 9310410"/>
                <a:gd name="connsiteY4515" fmla="*/ 1534741 h 5296383"/>
                <a:gd name="connsiteX4516" fmla="*/ 1907580 w 9310410"/>
                <a:gd name="connsiteY4516" fmla="*/ 1533542 h 5296383"/>
                <a:gd name="connsiteX4517" fmla="*/ 3184633 w 9310410"/>
                <a:gd name="connsiteY4517" fmla="*/ 641223 h 5296383"/>
                <a:gd name="connsiteX4518" fmla="*/ 3182236 w 9310410"/>
                <a:gd name="connsiteY4518" fmla="*/ 643620 h 5296383"/>
                <a:gd name="connsiteX4519" fmla="*/ 3184633 w 9310410"/>
                <a:gd name="connsiteY4519" fmla="*/ 641223 h 5296383"/>
                <a:gd name="connsiteX4520" fmla="*/ 3190626 w 9310410"/>
                <a:gd name="connsiteY4520" fmla="*/ 635230 h 5296383"/>
                <a:gd name="connsiteX4521" fmla="*/ 3184633 w 9310410"/>
                <a:gd name="connsiteY4521" fmla="*/ 641223 h 5296383"/>
                <a:gd name="connsiteX4522" fmla="*/ 3191824 w 9310410"/>
                <a:gd name="connsiteY4522" fmla="*/ 643021 h 5296383"/>
                <a:gd name="connsiteX4523" fmla="*/ 3193023 w 9310410"/>
                <a:gd name="connsiteY4523" fmla="*/ 643620 h 5296383"/>
                <a:gd name="connsiteX4524" fmla="*/ 3194221 w 9310410"/>
                <a:gd name="connsiteY4524" fmla="*/ 644220 h 5296383"/>
                <a:gd name="connsiteX4525" fmla="*/ 3193023 w 9310410"/>
                <a:gd name="connsiteY4525" fmla="*/ 643620 h 5296383"/>
                <a:gd name="connsiteX4526" fmla="*/ 3191824 w 9310410"/>
                <a:gd name="connsiteY4526" fmla="*/ 643021 h 5296383"/>
                <a:gd name="connsiteX4527" fmla="*/ 3200813 w 9310410"/>
                <a:gd name="connsiteY4527" fmla="*/ 669988 h 5296383"/>
                <a:gd name="connsiteX4528" fmla="*/ 3202012 w 9310410"/>
                <a:gd name="connsiteY4528" fmla="*/ 668190 h 5296383"/>
                <a:gd name="connsiteX4529" fmla="*/ 3200813 w 9310410"/>
                <a:gd name="connsiteY4529" fmla="*/ 669988 h 5296383"/>
                <a:gd name="connsiteX4530" fmla="*/ 3203810 w 9310410"/>
                <a:gd name="connsiteY4530" fmla="*/ 641223 h 5296383"/>
                <a:gd name="connsiteX4531" fmla="*/ 3204409 w 9310410"/>
                <a:gd name="connsiteY4531" fmla="*/ 638826 h 5296383"/>
                <a:gd name="connsiteX4532" fmla="*/ 3203810 w 9310410"/>
                <a:gd name="connsiteY4532" fmla="*/ 641223 h 5296383"/>
                <a:gd name="connsiteX4533" fmla="*/ 3211600 w 9310410"/>
                <a:gd name="connsiteY4533" fmla="*/ 593881 h 5296383"/>
                <a:gd name="connsiteX4534" fmla="*/ 3209802 w 9310410"/>
                <a:gd name="connsiteY4534" fmla="*/ 596877 h 5296383"/>
                <a:gd name="connsiteX4535" fmla="*/ 3205607 w 9310410"/>
                <a:gd name="connsiteY4535" fmla="*/ 601072 h 5296383"/>
                <a:gd name="connsiteX4536" fmla="*/ 3209802 w 9310410"/>
                <a:gd name="connsiteY4536" fmla="*/ 596877 h 5296383"/>
                <a:gd name="connsiteX4537" fmla="*/ 3211600 w 9310410"/>
                <a:gd name="connsiteY4537" fmla="*/ 593881 h 5296383"/>
                <a:gd name="connsiteX4538" fmla="*/ 3199615 w 9310410"/>
                <a:gd name="connsiteY4538" fmla="*/ 602870 h 5296383"/>
                <a:gd name="connsiteX4539" fmla="*/ 3197817 w 9310410"/>
                <a:gd name="connsiteY4539" fmla="*/ 602870 h 5296383"/>
                <a:gd name="connsiteX4540" fmla="*/ 3194821 w 9310410"/>
                <a:gd name="connsiteY4540" fmla="*/ 603469 h 5296383"/>
                <a:gd name="connsiteX4541" fmla="*/ 3197817 w 9310410"/>
                <a:gd name="connsiteY4541" fmla="*/ 602870 h 5296383"/>
                <a:gd name="connsiteX4542" fmla="*/ 3199615 w 9310410"/>
                <a:gd name="connsiteY4542" fmla="*/ 602870 h 5296383"/>
                <a:gd name="connsiteX4543" fmla="*/ 3204409 w 9310410"/>
                <a:gd name="connsiteY4543" fmla="*/ 601671 h 5296383"/>
                <a:gd name="connsiteX4544" fmla="*/ 3199615 w 9310410"/>
                <a:gd name="connsiteY4544" fmla="*/ 602870 h 5296383"/>
                <a:gd name="connsiteX4545" fmla="*/ 3208604 w 9310410"/>
                <a:gd name="connsiteY4545" fmla="*/ 592083 h 5296383"/>
                <a:gd name="connsiteX4546" fmla="*/ 3211600 w 9310410"/>
                <a:gd name="connsiteY4546" fmla="*/ 593281 h 5296383"/>
                <a:gd name="connsiteX4547" fmla="*/ 3208604 w 9310410"/>
                <a:gd name="connsiteY4547" fmla="*/ 592083 h 5296383"/>
                <a:gd name="connsiteX4548" fmla="*/ 3182236 w 9310410"/>
                <a:gd name="connsiteY4548" fmla="*/ 629837 h 5296383"/>
                <a:gd name="connsiteX4549" fmla="*/ 3179239 w 9310410"/>
                <a:gd name="connsiteY4549" fmla="*/ 632833 h 5296383"/>
                <a:gd name="connsiteX4550" fmla="*/ 3182236 w 9310410"/>
                <a:gd name="connsiteY4550" fmla="*/ 629837 h 5296383"/>
                <a:gd name="connsiteX4551" fmla="*/ 3180438 w 9310410"/>
                <a:gd name="connsiteY4551" fmla="*/ 648414 h 5296383"/>
                <a:gd name="connsiteX4552" fmla="*/ 3182835 w 9310410"/>
                <a:gd name="connsiteY4552" fmla="*/ 652010 h 5296383"/>
                <a:gd name="connsiteX4553" fmla="*/ 3186431 w 9310410"/>
                <a:gd name="connsiteY4553" fmla="*/ 655606 h 5296383"/>
                <a:gd name="connsiteX4554" fmla="*/ 3182835 w 9310410"/>
                <a:gd name="connsiteY4554" fmla="*/ 652010 h 5296383"/>
                <a:gd name="connsiteX4555" fmla="*/ 3180438 w 9310410"/>
                <a:gd name="connsiteY4555" fmla="*/ 648414 h 5296383"/>
                <a:gd name="connsiteX4556" fmla="*/ 3205008 w 9310410"/>
                <a:gd name="connsiteY4556" fmla="*/ 575303 h 5296383"/>
                <a:gd name="connsiteX4557" fmla="*/ 3200813 w 9310410"/>
                <a:gd name="connsiteY4557" fmla="*/ 569310 h 5296383"/>
                <a:gd name="connsiteX4558" fmla="*/ 3205008 w 9310410"/>
                <a:gd name="connsiteY4558" fmla="*/ 575303 h 5296383"/>
                <a:gd name="connsiteX4559" fmla="*/ 3209802 w 9310410"/>
                <a:gd name="connsiteY4559" fmla="*/ 584292 h 5296383"/>
                <a:gd name="connsiteX4560" fmla="*/ 3205008 w 9310410"/>
                <a:gd name="connsiteY4560" fmla="*/ 575303 h 5296383"/>
                <a:gd name="connsiteX4561" fmla="*/ 3183434 w 9310410"/>
                <a:gd name="connsiteY4561" fmla="*/ 618451 h 5296383"/>
                <a:gd name="connsiteX4562" fmla="*/ 3183434 w 9310410"/>
                <a:gd name="connsiteY4562" fmla="*/ 621447 h 5296383"/>
                <a:gd name="connsiteX4563" fmla="*/ 3183434 w 9310410"/>
                <a:gd name="connsiteY4563" fmla="*/ 618451 h 5296383"/>
                <a:gd name="connsiteX4564" fmla="*/ 3188228 w 9310410"/>
                <a:gd name="connsiteY4564" fmla="*/ 613057 h 5296383"/>
                <a:gd name="connsiteX4565" fmla="*/ 3191225 w 9310410"/>
                <a:gd name="connsiteY4565" fmla="*/ 610061 h 5296383"/>
                <a:gd name="connsiteX4566" fmla="*/ 3188228 w 9310410"/>
                <a:gd name="connsiteY4566" fmla="*/ 613057 h 5296383"/>
                <a:gd name="connsiteX4567" fmla="*/ 3183434 w 9310410"/>
                <a:gd name="connsiteY4567" fmla="*/ 618451 h 5296383"/>
                <a:gd name="connsiteX4568" fmla="*/ 3116315 w 9310410"/>
                <a:gd name="connsiteY4568" fmla="*/ 610061 h 5296383"/>
                <a:gd name="connsiteX4569" fmla="*/ 3112121 w 9310410"/>
                <a:gd name="connsiteY4569" fmla="*/ 607664 h 5296383"/>
                <a:gd name="connsiteX4570" fmla="*/ 3116315 w 9310410"/>
                <a:gd name="connsiteY4570" fmla="*/ 610061 h 5296383"/>
                <a:gd name="connsiteX4571" fmla="*/ 3121110 w 9310410"/>
                <a:gd name="connsiteY4571" fmla="*/ 610061 h 5296383"/>
                <a:gd name="connsiteX4572" fmla="*/ 3119911 w 9310410"/>
                <a:gd name="connsiteY4572" fmla="*/ 611259 h 5296383"/>
                <a:gd name="connsiteX4573" fmla="*/ 3121110 w 9310410"/>
                <a:gd name="connsiteY4573" fmla="*/ 610061 h 5296383"/>
                <a:gd name="connsiteX4574" fmla="*/ 3093543 w 9310410"/>
                <a:gd name="connsiteY4574" fmla="*/ 584891 h 5296383"/>
                <a:gd name="connsiteX4575" fmla="*/ 3101334 w 9310410"/>
                <a:gd name="connsiteY4575" fmla="*/ 590884 h 5296383"/>
                <a:gd name="connsiteX4576" fmla="*/ 3093543 w 9310410"/>
                <a:gd name="connsiteY4576" fmla="*/ 584891 h 5296383"/>
                <a:gd name="connsiteX4577" fmla="*/ 3091146 w 9310410"/>
                <a:gd name="connsiteY4577" fmla="*/ 583094 h 5296383"/>
                <a:gd name="connsiteX4578" fmla="*/ 3093543 w 9310410"/>
                <a:gd name="connsiteY4578" fmla="*/ 584891 h 5296383"/>
                <a:gd name="connsiteX4579" fmla="*/ 3064179 w 9310410"/>
                <a:gd name="connsiteY4579" fmla="*/ 720327 h 5296383"/>
                <a:gd name="connsiteX4580" fmla="*/ 3059385 w 9310410"/>
                <a:gd name="connsiteY4580" fmla="*/ 720327 h 5296383"/>
                <a:gd name="connsiteX4581" fmla="*/ 3064179 w 9310410"/>
                <a:gd name="connsiteY4581" fmla="*/ 720327 h 5296383"/>
                <a:gd name="connsiteX4582" fmla="*/ 3065977 w 9310410"/>
                <a:gd name="connsiteY4582" fmla="*/ 719129 h 5296383"/>
                <a:gd name="connsiteX4583" fmla="*/ 3056988 w 9310410"/>
                <a:gd name="connsiteY4583" fmla="*/ 715533 h 5296383"/>
                <a:gd name="connsiteX4584" fmla="*/ 3054590 w 9310410"/>
                <a:gd name="connsiteY4584" fmla="*/ 714934 h 5296383"/>
                <a:gd name="connsiteX4585" fmla="*/ 3052193 w 9310410"/>
                <a:gd name="connsiteY4585" fmla="*/ 713735 h 5296383"/>
                <a:gd name="connsiteX4586" fmla="*/ 3050995 w 9310410"/>
                <a:gd name="connsiteY4586" fmla="*/ 710140 h 5296383"/>
                <a:gd name="connsiteX4587" fmla="*/ 3052193 w 9310410"/>
                <a:gd name="connsiteY4587" fmla="*/ 713735 h 5296383"/>
                <a:gd name="connsiteX4588" fmla="*/ 3054590 w 9310410"/>
                <a:gd name="connsiteY4588" fmla="*/ 714934 h 5296383"/>
                <a:gd name="connsiteX4589" fmla="*/ 3056988 w 9310410"/>
                <a:gd name="connsiteY4589" fmla="*/ 715533 h 5296383"/>
                <a:gd name="connsiteX4590" fmla="*/ 3065977 w 9310410"/>
                <a:gd name="connsiteY4590" fmla="*/ 719129 h 5296383"/>
                <a:gd name="connsiteX4591" fmla="*/ 3065977 w 9310410"/>
                <a:gd name="connsiteY4591" fmla="*/ 698154 h 5296383"/>
                <a:gd name="connsiteX4592" fmla="*/ 3064179 w 9310410"/>
                <a:gd name="connsiteY4592" fmla="*/ 699952 h 5296383"/>
                <a:gd name="connsiteX4593" fmla="*/ 3065977 w 9310410"/>
                <a:gd name="connsiteY4593" fmla="*/ 698154 h 5296383"/>
                <a:gd name="connsiteX4594" fmla="*/ 3065377 w 9310410"/>
                <a:gd name="connsiteY4594" fmla="*/ 689764 h 5296383"/>
                <a:gd name="connsiteX4595" fmla="*/ 3061782 w 9310410"/>
                <a:gd name="connsiteY4595" fmla="*/ 679577 h 5296383"/>
                <a:gd name="connsiteX4596" fmla="*/ 3065377 w 9310410"/>
                <a:gd name="connsiteY4596" fmla="*/ 689764 h 5296383"/>
                <a:gd name="connsiteX4597" fmla="*/ 3057587 w 9310410"/>
                <a:gd name="connsiteY4597" fmla="*/ 674783 h 5296383"/>
                <a:gd name="connsiteX4598" fmla="*/ 3055789 w 9310410"/>
                <a:gd name="connsiteY4598" fmla="*/ 674183 h 5296383"/>
                <a:gd name="connsiteX4599" fmla="*/ 3049197 w 9310410"/>
                <a:gd name="connsiteY4599" fmla="*/ 673584 h 5296383"/>
                <a:gd name="connsiteX4600" fmla="*/ 3045002 w 9310410"/>
                <a:gd name="connsiteY4600" fmla="*/ 671187 h 5296383"/>
                <a:gd name="connsiteX4601" fmla="*/ 3049197 w 9310410"/>
                <a:gd name="connsiteY4601" fmla="*/ 673584 h 5296383"/>
                <a:gd name="connsiteX4602" fmla="*/ 3055789 w 9310410"/>
                <a:gd name="connsiteY4602" fmla="*/ 674183 h 5296383"/>
                <a:gd name="connsiteX4603" fmla="*/ 3057587 w 9310410"/>
                <a:gd name="connsiteY4603" fmla="*/ 674783 h 5296383"/>
                <a:gd name="connsiteX4604" fmla="*/ 3034814 w 9310410"/>
                <a:gd name="connsiteY4604" fmla="*/ 666393 h 5296383"/>
                <a:gd name="connsiteX4605" fmla="*/ 3031818 w 9310410"/>
                <a:gd name="connsiteY4605" fmla="*/ 666992 h 5296383"/>
                <a:gd name="connsiteX4606" fmla="*/ 3030020 w 9310410"/>
                <a:gd name="connsiteY4606" fmla="*/ 666992 h 5296383"/>
                <a:gd name="connsiteX4607" fmla="*/ 3031818 w 9310410"/>
                <a:gd name="connsiteY4607" fmla="*/ 666992 h 5296383"/>
                <a:gd name="connsiteX4608" fmla="*/ 3034814 w 9310410"/>
                <a:gd name="connsiteY4608" fmla="*/ 666393 h 5296383"/>
                <a:gd name="connsiteX4609" fmla="*/ 3009046 w 9310410"/>
                <a:gd name="connsiteY4609" fmla="*/ 607664 h 5296383"/>
                <a:gd name="connsiteX4610" fmla="*/ 3006049 w 9310410"/>
                <a:gd name="connsiteY4610" fmla="*/ 613657 h 5296383"/>
                <a:gd name="connsiteX4611" fmla="*/ 3004251 w 9310410"/>
                <a:gd name="connsiteY4611" fmla="*/ 616653 h 5296383"/>
                <a:gd name="connsiteX4612" fmla="*/ 3006049 w 9310410"/>
                <a:gd name="connsiteY4612" fmla="*/ 613657 h 5296383"/>
                <a:gd name="connsiteX4613" fmla="*/ 3009046 w 9310410"/>
                <a:gd name="connsiteY4613" fmla="*/ 607664 h 5296383"/>
                <a:gd name="connsiteX4614" fmla="*/ 3012042 w 9310410"/>
                <a:gd name="connsiteY4614" fmla="*/ 596278 h 5296383"/>
                <a:gd name="connsiteX4615" fmla="*/ 3009046 w 9310410"/>
                <a:gd name="connsiteY4615" fmla="*/ 607664 h 5296383"/>
                <a:gd name="connsiteX4616" fmla="*/ 2992865 w 9310410"/>
                <a:gd name="connsiteY4616" fmla="*/ 639425 h 5296383"/>
                <a:gd name="connsiteX4617" fmla="*/ 2985075 w 9310410"/>
                <a:gd name="connsiteY4617" fmla="*/ 648414 h 5296383"/>
                <a:gd name="connsiteX4618" fmla="*/ 2983277 w 9310410"/>
                <a:gd name="connsiteY4618" fmla="*/ 650812 h 5296383"/>
                <a:gd name="connsiteX4619" fmla="*/ 2985075 w 9310410"/>
                <a:gd name="connsiteY4619" fmla="*/ 648414 h 5296383"/>
                <a:gd name="connsiteX4620" fmla="*/ 2992865 w 9310410"/>
                <a:gd name="connsiteY4620" fmla="*/ 639425 h 5296383"/>
                <a:gd name="connsiteX4621" fmla="*/ 2980280 w 9310410"/>
                <a:gd name="connsiteY4621" fmla="*/ 656205 h 5296383"/>
                <a:gd name="connsiteX4622" fmla="*/ 2978483 w 9310410"/>
                <a:gd name="connsiteY4622" fmla="*/ 661598 h 5296383"/>
                <a:gd name="connsiteX4623" fmla="*/ 2980280 w 9310410"/>
                <a:gd name="connsiteY4623" fmla="*/ 656205 h 5296383"/>
                <a:gd name="connsiteX4624" fmla="*/ 2967097 w 9310410"/>
                <a:gd name="connsiteY4624" fmla="*/ 702948 h 5296383"/>
                <a:gd name="connsiteX4625" fmla="*/ 2964100 w 9310410"/>
                <a:gd name="connsiteY4625" fmla="*/ 708342 h 5296383"/>
                <a:gd name="connsiteX4626" fmla="*/ 2953912 w 9310410"/>
                <a:gd name="connsiteY4626" fmla="*/ 714934 h 5296383"/>
                <a:gd name="connsiteX4627" fmla="*/ 2948519 w 9310410"/>
                <a:gd name="connsiteY4627" fmla="*/ 716732 h 5296383"/>
                <a:gd name="connsiteX4628" fmla="*/ 2953912 w 9310410"/>
                <a:gd name="connsiteY4628" fmla="*/ 714934 h 5296383"/>
                <a:gd name="connsiteX4629" fmla="*/ 2964100 w 9310410"/>
                <a:gd name="connsiteY4629" fmla="*/ 708342 h 5296383"/>
                <a:gd name="connsiteX4630" fmla="*/ 2967097 w 9310410"/>
                <a:gd name="connsiteY4630" fmla="*/ 702948 h 5296383"/>
                <a:gd name="connsiteX4631" fmla="*/ 2941328 w 9310410"/>
                <a:gd name="connsiteY4631" fmla="*/ 721526 h 5296383"/>
                <a:gd name="connsiteX4632" fmla="*/ 2937732 w 9310410"/>
                <a:gd name="connsiteY4632" fmla="*/ 722125 h 5296383"/>
                <a:gd name="connsiteX4633" fmla="*/ 2936534 w 9310410"/>
                <a:gd name="connsiteY4633" fmla="*/ 722125 h 5296383"/>
                <a:gd name="connsiteX4634" fmla="*/ 2937732 w 9310410"/>
                <a:gd name="connsiteY4634" fmla="*/ 722125 h 5296383"/>
                <a:gd name="connsiteX4635" fmla="*/ 2941328 w 9310410"/>
                <a:gd name="connsiteY4635" fmla="*/ 721526 h 5296383"/>
                <a:gd name="connsiteX4636" fmla="*/ 2913761 w 9310410"/>
                <a:gd name="connsiteY4636" fmla="*/ 735908 h 5296383"/>
                <a:gd name="connsiteX4637" fmla="*/ 2911963 w 9310410"/>
                <a:gd name="connsiteY4637" fmla="*/ 735908 h 5296383"/>
                <a:gd name="connsiteX4638" fmla="*/ 2913761 w 9310410"/>
                <a:gd name="connsiteY4638" fmla="*/ 735908 h 5296383"/>
                <a:gd name="connsiteX4639" fmla="*/ 2907768 w 9310410"/>
                <a:gd name="connsiteY4639" fmla="*/ 735309 h 5296383"/>
                <a:gd name="connsiteX4640" fmla="*/ 2906570 w 9310410"/>
                <a:gd name="connsiteY4640" fmla="*/ 738306 h 5296383"/>
                <a:gd name="connsiteX4641" fmla="*/ 2907768 w 9310410"/>
                <a:gd name="connsiteY4641" fmla="*/ 735309 h 5296383"/>
                <a:gd name="connsiteX4642" fmla="*/ 2898180 w 9310410"/>
                <a:gd name="connsiteY4642" fmla="*/ 635230 h 5296383"/>
                <a:gd name="connsiteX4643" fmla="*/ 2898180 w 9310410"/>
                <a:gd name="connsiteY4643" fmla="*/ 635230 h 5296383"/>
                <a:gd name="connsiteX4644" fmla="*/ 2899378 w 9310410"/>
                <a:gd name="connsiteY4644" fmla="*/ 638227 h 5296383"/>
                <a:gd name="connsiteX4645" fmla="*/ 2898180 w 9310410"/>
                <a:gd name="connsiteY4645" fmla="*/ 635230 h 5296383"/>
                <a:gd name="connsiteX4646" fmla="*/ 2890989 w 9310410"/>
                <a:gd name="connsiteY4646" fmla="*/ 675981 h 5296383"/>
                <a:gd name="connsiteX4647" fmla="*/ 2890389 w 9310410"/>
                <a:gd name="connsiteY4647" fmla="*/ 678378 h 5296383"/>
                <a:gd name="connsiteX4648" fmla="*/ 2890989 w 9310410"/>
                <a:gd name="connsiteY4648" fmla="*/ 675981 h 5296383"/>
                <a:gd name="connsiteX4649" fmla="*/ 2893386 w 9310410"/>
                <a:gd name="connsiteY4649" fmla="*/ 671187 h 5296383"/>
                <a:gd name="connsiteX4650" fmla="*/ 2890989 w 9310410"/>
                <a:gd name="connsiteY4650" fmla="*/ 675981 h 5296383"/>
                <a:gd name="connsiteX4651" fmla="*/ 2884996 w 9310410"/>
                <a:gd name="connsiteY4651" fmla="*/ 743100 h 5296383"/>
                <a:gd name="connsiteX4652" fmla="*/ 2883797 w 9310410"/>
                <a:gd name="connsiteY4652" fmla="*/ 740703 h 5296383"/>
                <a:gd name="connsiteX4653" fmla="*/ 2882000 w 9310410"/>
                <a:gd name="connsiteY4653" fmla="*/ 738306 h 5296383"/>
                <a:gd name="connsiteX4654" fmla="*/ 2874209 w 9310410"/>
                <a:gd name="connsiteY4654" fmla="*/ 733511 h 5296383"/>
                <a:gd name="connsiteX4655" fmla="*/ 2882000 w 9310410"/>
                <a:gd name="connsiteY4655" fmla="*/ 738306 h 5296383"/>
                <a:gd name="connsiteX4656" fmla="*/ 2883797 w 9310410"/>
                <a:gd name="connsiteY4656" fmla="*/ 740703 h 5296383"/>
                <a:gd name="connsiteX4657" fmla="*/ 2884996 w 9310410"/>
                <a:gd name="connsiteY4657" fmla="*/ 743100 h 5296383"/>
                <a:gd name="connsiteX4658" fmla="*/ 2871213 w 9310410"/>
                <a:gd name="connsiteY4658" fmla="*/ 732912 h 5296383"/>
                <a:gd name="connsiteX4659" fmla="*/ 2862823 w 9310410"/>
                <a:gd name="connsiteY4659" fmla="*/ 731714 h 5296383"/>
                <a:gd name="connsiteX4660" fmla="*/ 2861025 w 9310410"/>
                <a:gd name="connsiteY4660" fmla="*/ 731714 h 5296383"/>
                <a:gd name="connsiteX4661" fmla="*/ 2862823 w 9310410"/>
                <a:gd name="connsiteY4661" fmla="*/ 731714 h 5296383"/>
                <a:gd name="connsiteX4662" fmla="*/ 2871213 w 9310410"/>
                <a:gd name="connsiteY4662" fmla="*/ 732912 h 5296383"/>
                <a:gd name="connsiteX4663" fmla="*/ 2721993 w 9310410"/>
                <a:gd name="connsiteY4663" fmla="*/ 641223 h 5296383"/>
                <a:gd name="connsiteX4664" fmla="*/ 2720196 w 9310410"/>
                <a:gd name="connsiteY4664" fmla="*/ 642422 h 5296383"/>
                <a:gd name="connsiteX4665" fmla="*/ 2721993 w 9310410"/>
                <a:gd name="connsiteY4665" fmla="*/ 641223 h 5296383"/>
                <a:gd name="connsiteX4666" fmla="*/ 2724391 w 9310410"/>
                <a:gd name="connsiteY4666" fmla="*/ 637628 h 5296383"/>
                <a:gd name="connsiteX4667" fmla="*/ 2721993 w 9310410"/>
                <a:gd name="connsiteY4667" fmla="*/ 641223 h 5296383"/>
                <a:gd name="connsiteX4668" fmla="*/ 2606334 w 9310410"/>
                <a:gd name="connsiteY4668" fmla="*/ 633433 h 5296383"/>
                <a:gd name="connsiteX4669" fmla="*/ 2604536 w 9310410"/>
                <a:gd name="connsiteY4669" fmla="*/ 633433 h 5296383"/>
                <a:gd name="connsiteX4670" fmla="*/ 2603337 w 9310410"/>
                <a:gd name="connsiteY4670" fmla="*/ 634631 h 5296383"/>
                <a:gd name="connsiteX4671" fmla="*/ 2604536 w 9310410"/>
                <a:gd name="connsiteY4671" fmla="*/ 633433 h 5296383"/>
                <a:gd name="connsiteX4672" fmla="*/ 2606334 w 9310410"/>
                <a:gd name="connsiteY4672" fmla="*/ 633433 h 5296383"/>
                <a:gd name="connsiteX4673" fmla="*/ 2212610 w 9310410"/>
                <a:gd name="connsiteY4673" fmla="*/ 712537 h 5296383"/>
                <a:gd name="connsiteX4674" fmla="*/ 2213809 w 9310410"/>
                <a:gd name="connsiteY4674" fmla="*/ 718530 h 5296383"/>
                <a:gd name="connsiteX4675" fmla="*/ 2212610 w 9310410"/>
                <a:gd name="connsiteY4675" fmla="*/ 712537 h 5296383"/>
                <a:gd name="connsiteX4676" fmla="*/ 1729596 w 9310410"/>
                <a:gd name="connsiteY4676" fmla="*/ 792240 h 5296383"/>
                <a:gd name="connsiteX4677" fmla="*/ 1759559 w 9310410"/>
                <a:gd name="connsiteY4677" fmla="*/ 786847 h 5296383"/>
                <a:gd name="connsiteX4678" fmla="*/ 1762556 w 9310410"/>
                <a:gd name="connsiteY4678" fmla="*/ 780854 h 5296383"/>
                <a:gd name="connsiteX4679" fmla="*/ 1764354 w 9310410"/>
                <a:gd name="connsiteY4679" fmla="*/ 780854 h 5296383"/>
                <a:gd name="connsiteX4680" fmla="*/ 1766751 w 9310410"/>
                <a:gd name="connsiteY4680" fmla="*/ 777858 h 5296383"/>
                <a:gd name="connsiteX4681" fmla="*/ 1769747 w 9310410"/>
                <a:gd name="connsiteY4681" fmla="*/ 773663 h 5296383"/>
                <a:gd name="connsiteX4682" fmla="*/ 1772144 w 9310410"/>
                <a:gd name="connsiteY4682" fmla="*/ 776060 h 5296383"/>
                <a:gd name="connsiteX4683" fmla="*/ 1774541 w 9310410"/>
                <a:gd name="connsiteY4683" fmla="*/ 781453 h 5296383"/>
                <a:gd name="connsiteX4684" fmla="*/ 1775140 w 9310410"/>
                <a:gd name="connsiteY4684" fmla="*/ 783850 h 5296383"/>
                <a:gd name="connsiteX4685" fmla="*/ 1775140 w 9310410"/>
                <a:gd name="connsiteY4685" fmla="*/ 784450 h 5296383"/>
                <a:gd name="connsiteX4686" fmla="*/ 1785928 w 9310410"/>
                <a:gd name="connsiteY4686" fmla="*/ 782652 h 5296383"/>
                <a:gd name="connsiteX4687" fmla="*/ 1785928 w 9310410"/>
                <a:gd name="connsiteY4687" fmla="*/ 782652 h 5296383"/>
                <a:gd name="connsiteX4688" fmla="*/ 1785328 w 9310410"/>
                <a:gd name="connsiteY4688" fmla="*/ 782652 h 5296383"/>
                <a:gd name="connsiteX4689" fmla="*/ 1784729 w 9310410"/>
                <a:gd name="connsiteY4689" fmla="*/ 782053 h 5296383"/>
                <a:gd name="connsiteX4690" fmla="*/ 1785328 w 9310410"/>
                <a:gd name="connsiteY4690" fmla="*/ 780854 h 5296383"/>
                <a:gd name="connsiteX4691" fmla="*/ 1785928 w 9310410"/>
                <a:gd name="connsiteY4691" fmla="*/ 780854 h 5296383"/>
                <a:gd name="connsiteX4692" fmla="*/ 1786527 w 9310410"/>
                <a:gd name="connsiteY4692" fmla="*/ 782652 h 5296383"/>
                <a:gd name="connsiteX4693" fmla="*/ 1786527 w 9310410"/>
                <a:gd name="connsiteY4693" fmla="*/ 783251 h 5296383"/>
                <a:gd name="connsiteX4694" fmla="*/ 1809898 w 9310410"/>
                <a:gd name="connsiteY4694" fmla="*/ 779056 h 5296383"/>
                <a:gd name="connsiteX4695" fmla="*/ 1811097 w 9310410"/>
                <a:gd name="connsiteY4695" fmla="*/ 782053 h 5296383"/>
                <a:gd name="connsiteX4696" fmla="*/ 1809898 w 9310410"/>
                <a:gd name="connsiteY4696" fmla="*/ 779056 h 5296383"/>
                <a:gd name="connsiteX4697" fmla="*/ 1809898 w 9310410"/>
                <a:gd name="connsiteY4697" fmla="*/ 779056 h 5296383"/>
                <a:gd name="connsiteX4698" fmla="*/ 1809898 w 9310410"/>
                <a:gd name="connsiteY4698" fmla="*/ 775461 h 5296383"/>
                <a:gd name="connsiteX4699" fmla="*/ 1814093 w 9310410"/>
                <a:gd name="connsiteY4699" fmla="*/ 766471 h 5296383"/>
                <a:gd name="connsiteX4700" fmla="*/ 1816491 w 9310410"/>
                <a:gd name="connsiteY4700" fmla="*/ 764074 h 5296383"/>
                <a:gd name="connsiteX4701" fmla="*/ 1819487 w 9310410"/>
                <a:gd name="connsiteY4701" fmla="*/ 761078 h 5296383"/>
                <a:gd name="connsiteX4702" fmla="*/ 1821285 w 9310410"/>
                <a:gd name="connsiteY4702" fmla="*/ 759280 h 5296383"/>
                <a:gd name="connsiteX4703" fmla="*/ 1824281 w 9310410"/>
                <a:gd name="connsiteY4703" fmla="*/ 755085 h 5296383"/>
                <a:gd name="connsiteX4704" fmla="*/ 1827277 w 9310410"/>
                <a:gd name="connsiteY4704" fmla="*/ 749092 h 5296383"/>
                <a:gd name="connsiteX4705" fmla="*/ 1833869 w 9310410"/>
                <a:gd name="connsiteY4705" fmla="*/ 737706 h 5296383"/>
                <a:gd name="connsiteX4706" fmla="*/ 1847653 w 9310410"/>
                <a:gd name="connsiteY4706" fmla="*/ 722125 h 5296383"/>
                <a:gd name="connsiteX4707" fmla="*/ 1848851 w 9310410"/>
                <a:gd name="connsiteY4707" fmla="*/ 721526 h 5296383"/>
                <a:gd name="connsiteX4708" fmla="*/ 1848851 w 9310410"/>
                <a:gd name="connsiteY4708" fmla="*/ 721526 h 5296383"/>
                <a:gd name="connsiteX4709" fmla="*/ 1850050 w 9310410"/>
                <a:gd name="connsiteY4709" fmla="*/ 720927 h 5296383"/>
                <a:gd name="connsiteX4710" fmla="*/ 1851248 w 9310410"/>
                <a:gd name="connsiteY4710" fmla="*/ 720327 h 5296383"/>
                <a:gd name="connsiteX4711" fmla="*/ 1853046 w 9310410"/>
                <a:gd name="connsiteY4711" fmla="*/ 718530 h 5296383"/>
                <a:gd name="connsiteX4712" fmla="*/ 1853046 w 9310410"/>
                <a:gd name="connsiteY4712" fmla="*/ 717331 h 5296383"/>
                <a:gd name="connsiteX4713" fmla="*/ 1852447 w 9310410"/>
                <a:gd name="connsiteY4713" fmla="*/ 714934 h 5296383"/>
                <a:gd name="connsiteX4714" fmla="*/ 1853645 w 9310410"/>
                <a:gd name="connsiteY4714" fmla="*/ 712537 h 5296383"/>
                <a:gd name="connsiteX4715" fmla="*/ 1854844 w 9310410"/>
                <a:gd name="connsiteY4715" fmla="*/ 711338 h 5296383"/>
                <a:gd name="connsiteX4716" fmla="*/ 1862035 w 9310410"/>
                <a:gd name="connsiteY4716" fmla="*/ 706544 h 5296383"/>
                <a:gd name="connsiteX4717" fmla="*/ 1865631 w 9310410"/>
                <a:gd name="connsiteY4717" fmla="*/ 704746 h 5296383"/>
                <a:gd name="connsiteX4718" fmla="*/ 1868627 w 9310410"/>
                <a:gd name="connsiteY4718" fmla="*/ 702948 h 5296383"/>
                <a:gd name="connsiteX4719" fmla="*/ 1872223 w 9310410"/>
                <a:gd name="connsiteY4719" fmla="*/ 701151 h 5296383"/>
                <a:gd name="connsiteX4720" fmla="*/ 1875819 w 9310410"/>
                <a:gd name="connsiteY4720" fmla="*/ 698753 h 5296383"/>
                <a:gd name="connsiteX4721" fmla="*/ 1883010 w 9310410"/>
                <a:gd name="connsiteY4721" fmla="*/ 693360 h 5296383"/>
                <a:gd name="connsiteX4722" fmla="*/ 1884808 w 9310410"/>
                <a:gd name="connsiteY4722" fmla="*/ 690364 h 5296383"/>
                <a:gd name="connsiteX4723" fmla="*/ 1887804 w 9310410"/>
                <a:gd name="connsiteY4723" fmla="*/ 687367 h 5296383"/>
                <a:gd name="connsiteX4724" fmla="*/ 1890800 w 9310410"/>
                <a:gd name="connsiteY4724" fmla="*/ 689165 h 5296383"/>
                <a:gd name="connsiteX4725" fmla="*/ 1894995 w 9310410"/>
                <a:gd name="connsiteY4725" fmla="*/ 690963 h 5296383"/>
                <a:gd name="connsiteX4726" fmla="*/ 1896793 w 9310410"/>
                <a:gd name="connsiteY4726" fmla="*/ 690963 h 5296383"/>
                <a:gd name="connsiteX4727" fmla="*/ 1899190 w 9310410"/>
                <a:gd name="connsiteY4727" fmla="*/ 690364 h 5296383"/>
                <a:gd name="connsiteX4728" fmla="*/ 1900389 w 9310410"/>
                <a:gd name="connsiteY4728" fmla="*/ 689764 h 5296383"/>
                <a:gd name="connsiteX4729" fmla="*/ 1906981 w 9310410"/>
                <a:gd name="connsiteY4729" fmla="*/ 681375 h 5296383"/>
                <a:gd name="connsiteX4730" fmla="*/ 1929753 w 9310410"/>
                <a:gd name="connsiteY4730" fmla="*/ 675981 h 5296383"/>
                <a:gd name="connsiteX4731" fmla="*/ 1932150 w 9310410"/>
                <a:gd name="connsiteY4731" fmla="*/ 675981 h 5296383"/>
                <a:gd name="connsiteX4732" fmla="*/ 1938143 w 9310410"/>
                <a:gd name="connsiteY4732" fmla="*/ 673584 h 5296383"/>
                <a:gd name="connsiteX4733" fmla="*/ 1939342 w 9310410"/>
                <a:gd name="connsiteY4733" fmla="*/ 672385 h 5296383"/>
                <a:gd name="connsiteX4734" fmla="*/ 1941139 w 9310410"/>
                <a:gd name="connsiteY4734" fmla="*/ 670588 h 5296383"/>
                <a:gd name="connsiteX4735" fmla="*/ 1942937 w 9310410"/>
                <a:gd name="connsiteY4735" fmla="*/ 670588 h 5296383"/>
                <a:gd name="connsiteX4736" fmla="*/ 1944136 w 9310410"/>
                <a:gd name="connsiteY4736" fmla="*/ 670588 h 5296383"/>
                <a:gd name="connsiteX4737" fmla="*/ 1948331 w 9310410"/>
                <a:gd name="connsiteY4737" fmla="*/ 668190 h 5296383"/>
                <a:gd name="connsiteX4738" fmla="*/ 1950129 w 9310410"/>
                <a:gd name="connsiteY4738" fmla="*/ 665194 h 5296383"/>
                <a:gd name="connsiteX4739" fmla="*/ 1957320 w 9310410"/>
                <a:gd name="connsiteY4739" fmla="*/ 660999 h 5296383"/>
                <a:gd name="connsiteX4740" fmla="*/ 1967507 w 9310410"/>
                <a:gd name="connsiteY4740" fmla="*/ 657404 h 5296383"/>
                <a:gd name="connsiteX4741" fmla="*/ 1972901 w 9310410"/>
                <a:gd name="connsiteY4741" fmla="*/ 655006 h 5296383"/>
                <a:gd name="connsiteX4742" fmla="*/ 1976497 w 9310410"/>
                <a:gd name="connsiteY4742" fmla="*/ 653209 h 5296383"/>
                <a:gd name="connsiteX4743" fmla="*/ 1980092 w 9310410"/>
                <a:gd name="connsiteY4743" fmla="*/ 652010 h 5296383"/>
                <a:gd name="connsiteX4744" fmla="*/ 1986684 w 9310410"/>
                <a:gd name="connsiteY4744" fmla="*/ 650812 h 5296383"/>
                <a:gd name="connsiteX4745" fmla="*/ 1994475 w 9310410"/>
                <a:gd name="connsiteY4745" fmla="*/ 649613 h 5296383"/>
                <a:gd name="connsiteX4746" fmla="*/ 1998070 w 9310410"/>
                <a:gd name="connsiteY4746" fmla="*/ 647815 h 5296383"/>
                <a:gd name="connsiteX4747" fmla="*/ 2000468 w 9310410"/>
                <a:gd name="connsiteY4747" fmla="*/ 645418 h 5296383"/>
                <a:gd name="connsiteX4748" fmla="*/ 2002865 w 9310410"/>
                <a:gd name="connsiteY4748" fmla="*/ 641223 h 5296383"/>
                <a:gd name="connsiteX4749" fmla="*/ 2009457 w 9310410"/>
                <a:gd name="connsiteY4749" fmla="*/ 634032 h 5296383"/>
                <a:gd name="connsiteX4750" fmla="*/ 2010655 w 9310410"/>
                <a:gd name="connsiteY4750" fmla="*/ 632234 h 5296383"/>
                <a:gd name="connsiteX4751" fmla="*/ 2011255 w 9310410"/>
                <a:gd name="connsiteY4751" fmla="*/ 630436 h 5296383"/>
                <a:gd name="connsiteX4752" fmla="*/ 2010056 w 9310410"/>
                <a:gd name="connsiteY4752" fmla="*/ 626841 h 5296383"/>
                <a:gd name="connsiteX4753" fmla="*/ 2004063 w 9310410"/>
                <a:gd name="connsiteY4753" fmla="*/ 620848 h 5296383"/>
                <a:gd name="connsiteX4754" fmla="*/ 2001067 w 9310410"/>
                <a:gd name="connsiteY4754" fmla="*/ 619050 h 5296383"/>
                <a:gd name="connsiteX4755" fmla="*/ 1999868 w 9310410"/>
                <a:gd name="connsiteY4755" fmla="*/ 618451 h 5296383"/>
                <a:gd name="connsiteX4756" fmla="*/ 1997471 w 9310410"/>
                <a:gd name="connsiteY4756" fmla="*/ 617252 h 5296383"/>
                <a:gd name="connsiteX4757" fmla="*/ 1996273 w 9310410"/>
                <a:gd name="connsiteY4757" fmla="*/ 616653 h 5296383"/>
                <a:gd name="connsiteX4758" fmla="*/ 1993875 w 9310410"/>
                <a:gd name="connsiteY4758" fmla="*/ 616054 h 5296383"/>
                <a:gd name="connsiteX4759" fmla="*/ 1992677 w 9310410"/>
                <a:gd name="connsiteY4759" fmla="*/ 616054 h 5296383"/>
                <a:gd name="connsiteX4760" fmla="*/ 1989681 w 9310410"/>
                <a:gd name="connsiteY4760" fmla="*/ 615454 h 5296383"/>
                <a:gd name="connsiteX4761" fmla="*/ 1989681 w 9310410"/>
                <a:gd name="connsiteY4761" fmla="*/ 615454 h 5296383"/>
                <a:gd name="connsiteX4762" fmla="*/ 1984886 w 9310410"/>
                <a:gd name="connsiteY4762" fmla="*/ 616054 h 5296383"/>
                <a:gd name="connsiteX4763" fmla="*/ 1983688 w 9310410"/>
                <a:gd name="connsiteY4763" fmla="*/ 616054 h 5296383"/>
                <a:gd name="connsiteX4764" fmla="*/ 1981890 w 9310410"/>
                <a:gd name="connsiteY4764" fmla="*/ 614256 h 5296383"/>
                <a:gd name="connsiteX4765" fmla="*/ 1980092 w 9310410"/>
                <a:gd name="connsiteY4765" fmla="*/ 611859 h 5296383"/>
                <a:gd name="connsiteX4766" fmla="*/ 1977695 w 9310410"/>
                <a:gd name="connsiteY4766" fmla="*/ 613657 h 5296383"/>
                <a:gd name="connsiteX4767" fmla="*/ 1976497 w 9310410"/>
                <a:gd name="connsiteY4767" fmla="*/ 614256 h 5296383"/>
                <a:gd name="connsiteX4768" fmla="*/ 1968107 w 9310410"/>
                <a:gd name="connsiteY4768" fmla="*/ 611259 h 5296383"/>
                <a:gd name="connsiteX4769" fmla="*/ 1965710 w 9310410"/>
                <a:gd name="connsiteY4769" fmla="*/ 610061 h 5296383"/>
                <a:gd name="connsiteX4770" fmla="*/ 1960316 w 9310410"/>
                <a:gd name="connsiteY4770" fmla="*/ 608263 h 5296383"/>
                <a:gd name="connsiteX4771" fmla="*/ 1957919 w 9310410"/>
                <a:gd name="connsiteY4771" fmla="*/ 607664 h 5296383"/>
                <a:gd name="connsiteX4772" fmla="*/ 1954324 w 9310410"/>
                <a:gd name="connsiteY4772" fmla="*/ 608862 h 5296383"/>
                <a:gd name="connsiteX4773" fmla="*/ 1953125 w 9310410"/>
                <a:gd name="connsiteY4773" fmla="*/ 610061 h 5296383"/>
                <a:gd name="connsiteX4774" fmla="*/ 1949529 w 9310410"/>
                <a:gd name="connsiteY4774" fmla="*/ 616054 h 5296383"/>
                <a:gd name="connsiteX4775" fmla="*/ 1948331 w 9310410"/>
                <a:gd name="connsiteY4775" fmla="*/ 618451 h 5296383"/>
                <a:gd name="connsiteX4776" fmla="*/ 1947731 w 9310410"/>
                <a:gd name="connsiteY4776" fmla="*/ 619050 h 5296383"/>
                <a:gd name="connsiteX4777" fmla="*/ 1944136 w 9310410"/>
                <a:gd name="connsiteY4777" fmla="*/ 620848 h 5296383"/>
                <a:gd name="connsiteX4778" fmla="*/ 1935746 w 9310410"/>
                <a:gd name="connsiteY4778" fmla="*/ 626241 h 5296383"/>
                <a:gd name="connsiteX4779" fmla="*/ 1928555 w 9310410"/>
                <a:gd name="connsiteY4779" fmla="*/ 631635 h 5296383"/>
                <a:gd name="connsiteX4780" fmla="*/ 1920165 w 9310410"/>
                <a:gd name="connsiteY4780" fmla="*/ 635230 h 5296383"/>
                <a:gd name="connsiteX4781" fmla="*/ 1918367 w 9310410"/>
                <a:gd name="connsiteY4781" fmla="*/ 637028 h 5296383"/>
                <a:gd name="connsiteX4782" fmla="*/ 1918367 w 9310410"/>
                <a:gd name="connsiteY4782" fmla="*/ 641822 h 5296383"/>
                <a:gd name="connsiteX4783" fmla="*/ 1917168 w 9310410"/>
                <a:gd name="connsiteY4783" fmla="*/ 642422 h 5296383"/>
                <a:gd name="connsiteX4784" fmla="*/ 1916569 w 9310410"/>
                <a:gd name="connsiteY4784" fmla="*/ 643021 h 5296383"/>
                <a:gd name="connsiteX4785" fmla="*/ 1916569 w 9310410"/>
                <a:gd name="connsiteY4785" fmla="*/ 643620 h 5296383"/>
                <a:gd name="connsiteX4786" fmla="*/ 1917168 w 9310410"/>
                <a:gd name="connsiteY4786" fmla="*/ 645418 h 5296383"/>
                <a:gd name="connsiteX4787" fmla="*/ 1917768 w 9310410"/>
                <a:gd name="connsiteY4787" fmla="*/ 646617 h 5296383"/>
                <a:gd name="connsiteX4788" fmla="*/ 1912374 w 9310410"/>
                <a:gd name="connsiteY4788" fmla="*/ 651411 h 5296383"/>
                <a:gd name="connsiteX4789" fmla="*/ 1893198 w 9310410"/>
                <a:gd name="connsiteY4789" fmla="*/ 659801 h 5296383"/>
                <a:gd name="connsiteX4790" fmla="*/ 1893198 w 9310410"/>
                <a:gd name="connsiteY4790" fmla="*/ 659801 h 5296383"/>
                <a:gd name="connsiteX4791" fmla="*/ 1875219 w 9310410"/>
                <a:gd name="connsiteY4791" fmla="*/ 668790 h 5296383"/>
                <a:gd name="connsiteX4792" fmla="*/ 1859039 w 9310410"/>
                <a:gd name="connsiteY4792" fmla="*/ 671187 h 5296383"/>
                <a:gd name="connsiteX4793" fmla="*/ 1858440 w 9310410"/>
                <a:gd name="connsiteY4793" fmla="*/ 669988 h 5296383"/>
                <a:gd name="connsiteX4794" fmla="*/ 1858440 w 9310410"/>
                <a:gd name="connsiteY4794" fmla="*/ 669988 h 5296383"/>
                <a:gd name="connsiteX4795" fmla="*/ 1857241 w 9310410"/>
                <a:gd name="connsiteY4795" fmla="*/ 668790 h 5296383"/>
                <a:gd name="connsiteX4796" fmla="*/ 1844057 w 9310410"/>
                <a:gd name="connsiteY4796" fmla="*/ 674783 h 5296383"/>
                <a:gd name="connsiteX4797" fmla="*/ 1841061 w 9310410"/>
                <a:gd name="connsiteY4797" fmla="*/ 676580 h 5296383"/>
                <a:gd name="connsiteX4798" fmla="*/ 1838664 w 9310410"/>
                <a:gd name="connsiteY4798" fmla="*/ 677779 h 5296383"/>
                <a:gd name="connsiteX4799" fmla="*/ 1834469 w 9310410"/>
                <a:gd name="connsiteY4799" fmla="*/ 678977 h 5296383"/>
                <a:gd name="connsiteX4800" fmla="*/ 1833270 w 9310410"/>
                <a:gd name="connsiteY4800" fmla="*/ 678378 h 5296383"/>
                <a:gd name="connsiteX4801" fmla="*/ 1832671 w 9310410"/>
                <a:gd name="connsiteY4801" fmla="*/ 677180 h 5296383"/>
                <a:gd name="connsiteX4802" fmla="*/ 1832671 w 9310410"/>
                <a:gd name="connsiteY4802" fmla="*/ 675981 h 5296383"/>
                <a:gd name="connsiteX4803" fmla="*/ 1832671 w 9310410"/>
                <a:gd name="connsiteY4803" fmla="*/ 675382 h 5296383"/>
                <a:gd name="connsiteX4804" fmla="*/ 1831472 w 9310410"/>
                <a:gd name="connsiteY4804" fmla="*/ 674783 h 5296383"/>
                <a:gd name="connsiteX4805" fmla="*/ 1829075 w 9310410"/>
                <a:gd name="connsiteY4805" fmla="*/ 675382 h 5296383"/>
                <a:gd name="connsiteX4806" fmla="*/ 1827277 w 9310410"/>
                <a:gd name="connsiteY4806" fmla="*/ 675981 h 5296383"/>
                <a:gd name="connsiteX4807" fmla="*/ 1823082 w 9310410"/>
                <a:gd name="connsiteY4807" fmla="*/ 677180 h 5296383"/>
                <a:gd name="connsiteX4808" fmla="*/ 1821285 w 9310410"/>
                <a:gd name="connsiteY4808" fmla="*/ 677779 h 5296383"/>
                <a:gd name="connsiteX4809" fmla="*/ 1820086 w 9310410"/>
                <a:gd name="connsiteY4809" fmla="*/ 678378 h 5296383"/>
                <a:gd name="connsiteX4810" fmla="*/ 1820086 w 9310410"/>
                <a:gd name="connsiteY4810" fmla="*/ 680176 h 5296383"/>
                <a:gd name="connsiteX4811" fmla="*/ 1821285 w 9310410"/>
                <a:gd name="connsiteY4811" fmla="*/ 681974 h 5296383"/>
                <a:gd name="connsiteX4812" fmla="*/ 1820685 w 9310410"/>
                <a:gd name="connsiteY4812" fmla="*/ 682573 h 5296383"/>
                <a:gd name="connsiteX4813" fmla="*/ 1817689 w 9310410"/>
                <a:gd name="connsiteY4813" fmla="*/ 684371 h 5296383"/>
                <a:gd name="connsiteX4814" fmla="*/ 1815891 w 9310410"/>
                <a:gd name="connsiteY4814" fmla="*/ 685569 h 5296383"/>
                <a:gd name="connsiteX4815" fmla="*/ 1811097 w 9310410"/>
                <a:gd name="connsiteY4815" fmla="*/ 686768 h 5296383"/>
                <a:gd name="connsiteX4816" fmla="*/ 1806303 w 9310410"/>
                <a:gd name="connsiteY4816" fmla="*/ 685569 h 5296383"/>
                <a:gd name="connsiteX4817" fmla="*/ 1805104 w 9310410"/>
                <a:gd name="connsiteY4817" fmla="*/ 684970 h 5296383"/>
                <a:gd name="connsiteX4818" fmla="*/ 1804505 w 9310410"/>
                <a:gd name="connsiteY4818" fmla="*/ 684970 h 5296383"/>
                <a:gd name="connsiteX4819" fmla="*/ 1802707 w 9310410"/>
                <a:gd name="connsiteY4819" fmla="*/ 689764 h 5296383"/>
                <a:gd name="connsiteX4820" fmla="*/ 1802108 w 9310410"/>
                <a:gd name="connsiteY4820" fmla="*/ 691562 h 5296383"/>
                <a:gd name="connsiteX4821" fmla="*/ 1800909 w 9310410"/>
                <a:gd name="connsiteY4821" fmla="*/ 692761 h 5296383"/>
                <a:gd name="connsiteX4822" fmla="*/ 1797314 w 9310410"/>
                <a:gd name="connsiteY4822" fmla="*/ 695158 h 5296383"/>
                <a:gd name="connsiteX4823" fmla="*/ 1794317 w 9310410"/>
                <a:gd name="connsiteY4823" fmla="*/ 695158 h 5296383"/>
                <a:gd name="connsiteX4824" fmla="*/ 1793119 w 9310410"/>
                <a:gd name="connsiteY4824" fmla="*/ 695158 h 5296383"/>
                <a:gd name="connsiteX4825" fmla="*/ 1791920 w 9310410"/>
                <a:gd name="connsiteY4825" fmla="*/ 695158 h 5296383"/>
                <a:gd name="connsiteX4826" fmla="*/ 1791321 w 9310410"/>
                <a:gd name="connsiteY4826" fmla="*/ 695158 h 5296383"/>
                <a:gd name="connsiteX4827" fmla="*/ 1790122 w 9310410"/>
                <a:gd name="connsiteY4827" fmla="*/ 699353 h 5296383"/>
                <a:gd name="connsiteX4828" fmla="*/ 1788924 w 9310410"/>
                <a:gd name="connsiteY4828" fmla="*/ 704746 h 5296383"/>
                <a:gd name="connsiteX4829" fmla="*/ 1786527 w 9310410"/>
                <a:gd name="connsiteY4829" fmla="*/ 706544 h 5296383"/>
                <a:gd name="connsiteX4830" fmla="*/ 1782332 w 9310410"/>
                <a:gd name="connsiteY4830" fmla="*/ 708342 h 5296383"/>
                <a:gd name="connsiteX4831" fmla="*/ 1776938 w 9310410"/>
                <a:gd name="connsiteY4831" fmla="*/ 710739 h 5296383"/>
                <a:gd name="connsiteX4832" fmla="*/ 1766751 w 9310410"/>
                <a:gd name="connsiteY4832" fmla="*/ 719728 h 5296383"/>
                <a:gd name="connsiteX4833" fmla="*/ 1761957 w 9310410"/>
                <a:gd name="connsiteY4833" fmla="*/ 721526 h 5296383"/>
                <a:gd name="connsiteX4834" fmla="*/ 1760758 w 9310410"/>
                <a:gd name="connsiteY4834" fmla="*/ 720327 h 5296383"/>
                <a:gd name="connsiteX4835" fmla="*/ 1758960 w 9310410"/>
                <a:gd name="connsiteY4835" fmla="*/ 720327 h 5296383"/>
                <a:gd name="connsiteX4836" fmla="*/ 1756563 w 9310410"/>
                <a:gd name="connsiteY4836" fmla="*/ 722724 h 5296383"/>
                <a:gd name="connsiteX4837" fmla="*/ 1755964 w 9310410"/>
                <a:gd name="connsiteY4837" fmla="*/ 724522 h 5296383"/>
                <a:gd name="connsiteX4838" fmla="*/ 1753567 w 9310410"/>
                <a:gd name="connsiteY4838" fmla="*/ 727519 h 5296383"/>
                <a:gd name="connsiteX4839" fmla="*/ 1751170 w 9310410"/>
                <a:gd name="connsiteY4839" fmla="*/ 729916 h 5296383"/>
                <a:gd name="connsiteX4840" fmla="*/ 1746975 w 9310410"/>
                <a:gd name="connsiteY4840" fmla="*/ 734111 h 5296383"/>
                <a:gd name="connsiteX4841" fmla="*/ 1744578 w 9310410"/>
                <a:gd name="connsiteY4841" fmla="*/ 736508 h 5296383"/>
                <a:gd name="connsiteX4842" fmla="*/ 1736188 w 9310410"/>
                <a:gd name="connsiteY4842" fmla="*/ 746096 h 5296383"/>
                <a:gd name="connsiteX4843" fmla="*/ 1734989 w 9310410"/>
                <a:gd name="connsiteY4843" fmla="*/ 753287 h 5296383"/>
                <a:gd name="connsiteX4844" fmla="*/ 1734989 w 9310410"/>
                <a:gd name="connsiteY4844" fmla="*/ 759879 h 5296383"/>
                <a:gd name="connsiteX4845" fmla="*/ 1734989 w 9310410"/>
                <a:gd name="connsiteY4845" fmla="*/ 760479 h 5296383"/>
                <a:gd name="connsiteX4846" fmla="*/ 1736787 w 9310410"/>
                <a:gd name="connsiteY4846" fmla="*/ 760479 h 5296383"/>
                <a:gd name="connsiteX4847" fmla="*/ 1742180 w 9310410"/>
                <a:gd name="connsiteY4847" fmla="*/ 765273 h 5296383"/>
                <a:gd name="connsiteX4848" fmla="*/ 1742180 w 9310410"/>
                <a:gd name="connsiteY4848" fmla="*/ 771865 h 5296383"/>
                <a:gd name="connsiteX4849" fmla="*/ 1739783 w 9310410"/>
                <a:gd name="connsiteY4849" fmla="*/ 773063 h 5296383"/>
                <a:gd name="connsiteX4850" fmla="*/ 1737386 w 9310410"/>
                <a:gd name="connsiteY4850" fmla="*/ 776060 h 5296383"/>
                <a:gd name="connsiteX4851" fmla="*/ 1739184 w 9310410"/>
                <a:gd name="connsiteY4851" fmla="*/ 777858 h 5296383"/>
                <a:gd name="connsiteX4852" fmla="*/ 1739783 w 9310410"/>
                <a:gd name="connsiteY4852" fmla="*/ 780255 h 5296383"/>
                <a:gd name="connsiteX4853" fmla="*/ 1739184 w 9310410"/>
                <a:gd name="connsiteY4853" fmla="*/ 783850 h 5296383"/>
                <a:gd name="connsiteX4854" fmla="*/ 1736188 w 9310410"/>
                <a:gd name="connsiteY4854" fmla="*/ 791641 h 5296383"/>
                <a:gd name="connsiteX4855" fmla="*/ 1736188 w 9310410"/>
                <a:gd name="connsiteY4855" fmla="*/ 791641 h 5296383"/>
                <a:gd name="connsiteX4856" fmla="*/ 1736188 w 9310410"/>
                <a:gd name="connsiteY4856" fmla="*/ 791641 h 5296383"/>
                <a:gd name="connsiteX4857" fmla="*/ 1731394 w 9310410"/>
                <a:gd name="connsiteY4857" fmla="*/ 789244 h 5296383"/>
                <a:gd name="connsiteX4858" fmla="*/ 1730195 w 9310410"/>
                <a:gd name="connsiteY4858" fmla="*/ 789244 h 5296383"/>
                <a:gd name="connsiteX4859" fmla="*/ 1730195 w 9310410"/>
                <a:gd name="connsiteY4859" fmla="*/ 791641 h 5296383"/>
                <a:gd name="connsiteX4860" fmla="*/ 1729596 w 9310410"/>
                <a:gd name="connsiteY4860" fmla="*/ 792240 h 5296383"/>
                <a:gd name="connsiteX4861" fmla="*/ 1729596 w 9310410"/>
                <a:gd name="connsiteY4861" fmla="*/ 792240 h 5296383"/>
                <a:gd name="connsiteX4862" fmla="*/ 1534832 w 9310410"/>
                <a:gd name="connsiteY4862" fmla="*/ 910297 h 5296383"/>
                <a:gd name="connsiteX4863" fmla="*/ 1531236 w 9310410"/>
                <a:gd name="connsiteY4863" fmla="*/ 915691 h 5296383"/>
                <a:gd name="connsiteX4864" fmla="*/ 1534832 w 9310410"/>
                <a:gd name="connsiteY4864" fmla="*/ 910297 h 5296383"/>
                <a:gd name="connsiteX4865" fmla="*/ 1536030 w 9310410"/>
                <a:gd name="connsiteY4865" fmla="*/ 906702 h 5296383"/>
                <a:gd name="connsiteX4866" fmla="*/ 1534832 w 9310410"/>
                <a:gd name="connsiteY4866" fmla="*/ 910297 h 5296383"/>
                <a:gd name="connsiteX4867" fmla="*/ 1487489 w 9310410"/>
                <a:gd name="connsiteY4867" fmla="*/ 840781 h 5296383"/>
                <a:gd name="connsiteX4868" fmla="*/ 1487489 w 9310410"/>
                <a:gd name="connsiteY4868" fmla="*/ 840781 h 5296383"/>
                <a:gd name="connsiteX4869" fmla="*/ 1486291 w 9310410"/>
                <a:gd name="connsiteY4869" fmla="*/ 840781 h 5296383"/>
                <a:gd name="connsiteX4870" fmla="*/ 1487489 w 9310410"/>
                <a:gd name="connsiteY4870" fmla="*/ 840781 h 5296383"/>
                <a:gd name="connsiteX4871" fmla="*/ 1474904 w 9310410"/>
                <a:gd name="connsiteY4871" fmla="*/ 841980 h 5296383"/>
                <a:gd name="connsiteX4872" fmla="*/ 1473106 w 9310410"/>
                <a:gd name="connsiteY4872" fmla="*/ 842579 h 5296383"/>
                <a:gd name="connsiteX4873" fmla="*/ 1474904 w 9310410"/>
                <a:gd name="connsiteY4873" fmla="*/ 841980 h 5296383"/>
                <a:gd name="connsiteX4874" fmla="*/ 1460522 w 9310410"/>
                <a:gd name="connsiteY4874" fmla="*/ 849770 h 5296383"/>
                <a:gd name="connsiteX4875" fmla="*/ 1462320 w 9310410"/>
                <a:gd name="connsiteY4875" fmla="*/ 850969 h 5296383"/>
                <a:gd name="connsiteX4876" fmla="*/ 1460522 w 9310410"/>
                <a:gd name="connsiteY4876" fmla="*/ 849770 h 5296383"/>
                <a:gd name="connsiteX4877" fmla="*/ 1458724 w 9310410"/>
                <a:gd name="connsiteY4877" fmla="*/ 848572 h 5296383"/>
                <a:gd name="connsiteX4878" fmla="*/ 1456327 w 9310410"/>
                <a:gd name="connsiteY4878" fmla="*/ 849171 h 5296383"/>
                <a:gd name="connsiteX4879" fmla="*/ 1458724 w 9310410"/>
                <a:gd name="connsiteY4879" fmla="*/ 848572 h 5296383"/>
                <a:gd name="connsiteX4880" fmla="*/ 1450334 w 9310410"/>
                <a:gd name="connsiteY4880" fmla="*/ 885727 h 5296383"/>
                <a:gd name="connsiteX4881" fmla="*/ 1452731 w 9310410"/>
                <a:gd name="connsiteY4881" fmla="*/ 883929 h 5296383"/>
                <a:gd name="connsiteX4882" fmla="*/ 1455728 w 9310410"/>
                <a:gd name="connsiteY4882" fmla="*/ 882131 h 5296383"/>
                <a:gd name="connsiteX4883" fmla="*/ 1452731 w 9310410"/>
                <a:gd name="connsiteY4883" fmla="*/ 883929 h 5296383"/>
                <a:gd name="connsiteX4884" fmla="*/ 1450334 w 9310410"/>
                <a:gd name="connsiteY4884" fmla="*/ 885727 h 5296383"/>
                <a:gd name="connsiteX4885" fmla="*/ 1432356 w 9310410"/>
                <a:gd name="connsiteY4885" fmla="*/ 936066 h 5296383"/>
                <a:gd name="connsiteX4886" fmla="*/ 1430558 w 9310410"/>
                <a:gd name="connsiteY4886" fmla="*/ 936066 h 5296383"/>
                <a:gd name="connsiteX4887" fmla="*/ 1432356 w 9310410"/>
                <a:gd name="connsiteY4887" fmla="*/ 936066 h 5296383"/>
                <a:gd name="connsiteX4888" fmla="*/ 1436551 w 9310410"/>
                <a:gd name="connsiteY4888" fmla="*/ 937864 h 5296383"/>
                <a:gd name="connsiteX4889" fmla="*/ 1435951 w 9310410"/>
                <a:gd name="connsiteY4889" fmla="*/ 940261 h 5296383"/>
                <a:gd name="connsiteX4890" fmla="*/ 1436551 w 9310410"/>
                <a:gd name="connsiteY4890" fmla="*/ 937864 h 5296383"/>
                <a:gd name="connsiteX4891" fmla="*/ 1432356 w 9310410"/>
                <a:gd name="connsiteY4891" fmla="*/ 936066 h 5296383"/>
                <a:gd name="connsiteX4892" fmla="*/ 1426363 w 9310410"/>
                <a:gd name="connsiteY4892" fmla="*/ 934867 h 5296383"/>
                <a:gd name="connsiteX4893" fmla="*/ 1426363 w 9310410"/>
                <a:gd name="connsiteY4893" fmla="*/ 934867 h 5296383"/>
                <a:gd name="connsiteX4894" fmla="*/ 1425165 w 9310410"/>
                <a:gd name="connsiteY4894" fmla="*/ 933070 h 5296383"/>
                <a:gd name="connsiteX4895" fmla="*/ 1426363 w 9310410"/>
                <a:gd name="connsiteY4895" fmla="*/ 934867 h 5296383"/>
                <a:gd name="connsiteX4896" fmla="*/ 1426363 w 9310410"/>
                <a:gd name="connsiteY4896" fmla="*/ 934867 h 5296383"/>
                <a:gd name="connsiteX4897" fmla="*/ 1423367 w 9310410"/>
                <a:gd name="connsiteY4897" fmla="*/ 920485 h 5296383"/>
                <a:gd name="connsiteX4898" fmla="*/ 1421569 w 9310410"/>
                <a:gd name="connsiteY4898" fmla="*/ 918687 h 5296383"/>
                <a:gd name="connsiteX4899" fmla="*/ 1423367 w 9310410"/>
                <a:gd name="connsiteY4899" fmla="*/ 920485 h 5296383"/>
                <a:gd name="connsiteX4900" fmla="*/ 1361042 w 9310410"/>
                <a:gd name="connsiteY4900" fmla="*/ 1416084 h 5296383"/>
                <a:gd name="connsiteX4901" fmla="*/ 1361042 w 9310410"/>
                <a:gd name="connsiteY4901" fmla="*/ 1414886 h 5296383"/>
                <a:gd name="connsiteX4902" fmla="*/ 1361042 w 9310410"/>
                <a:gd name="connsiteY4902" fmla="*/ 1416084 h 5296383"/>
                <a:gd name="connsiteX4903" fmla="*/ 1360443 w 9310410"/>
                <a:gd name="connsiteY4903" fmla="*/ 1419081 h 5296383"/>
                <a:gd name="connsiteX4904" fmla="*/ 1361042 w 9310410"/>
                <a:gd name="connsiteY4904" fmla="*/ 1417882 h 5296383"/>
                <a:gd name="connsiteX4905" fmla="*/ 1360443 w 9310410"/>
                <a:gd name="connsiteY4905" fmla="*/ 1419081 h 5296383"/>
                <a:gd name="connsiteX4906" fmla="*/ 1358645 w 9310410"/>
                <a:gd name="connsiteY4906" fmla="*/ 1422077 h 5296383"/>
                <a:gd name="connsiteX4907" fmla="*/ 1359244 w 9310410"/>
                <a:gd name="connsiteY4907" fmla="*/ 1420879 h 5296383"/>
                <a:gd name="connsiteX4908" fmla="*/ 1358645 w 9310410"/>
                <a:gd name="connsiteY4908" fmla="*/ 1422077 h 5296383"/>
                <a:gd name="connsiteX4909" fmla="*/ 1409583 w 9310410"/>
                <a:gd name="connsiteY4909" fmla="*/ 1416084 h 5296383"/>
                <a:gd name="connsiteX4910" fmla="*/ 1409583 w 9310410"/>
                <a:gd name="connsiteY4910" fmla="*/ 1414886 h 5296383"/>
                <a:gd name="connsiteX4911" fmla="*/ 1409583 w 9310410"/>
                <a:gd name="connsiteY4911" fmla="*/ 1413687 h 5296383"/>
                <a:gd name="connsiteX4912" fmla="*/ 1409583 w 9310410"/>
                <a:gd name="connsiteY4912" fmla="*/ 1414886 h 5296383"/>
                <a:gd name="connsiteX4913" fmla="*/ 1402392 w 9310410"/>
                <a:gd name="connsiteY4913" fmla="*/ 1415485 h 5296383"/>
                <a:gd name="connsiteX4914" fmla="*/ 1409583 w 9310410"/>
                <a:gd name="connsiteY4914" fmla="*/ 1416084 h 5296383"/>
                <a:gd name="connsiteX4915" fmla="*/ 1409583 w 9310410"/>
                <a:gd name="connsiteY4915" fmla="*/ 1416084 h 5296383"/>
                <a:gd name="connsiteX4916" fmla="*/ 1459323 w 9310410"/>
                <a:gd name="connsiteY4916" fmla="*/ 1483203 h 5296383"/>
                <a:gd name="connsiteX4917" fmla="*/ 1461121 w 9310410"/>
                <a:gd name="connsiteY4917" fmla="*/ 1482005 h 5296383"/>
                <a:gd name="connsiteX4918" fmla="*/ 1459323 w 9310410"/>
                <a:gd name="connsiteY4918" fmla="*/ 1483203 h 5296383"/>
                <a:gd name="connsiteX4919" fmla="*/ 1464717 w 9310410"/>
                <a:gd name="connsiteY4919" fmla="*/ 1479008 h 5296383"/>
                <a:gd name="connsiteX4920" fmla="*/ 1467114 w 9310410"/>
                <a:gd name="connsiteY4920" fmla="*/ 1476611 h 5296383"/>
                <a:gd name="connsiteX4921" fmla="*/ 1464717 w 9310410"/>
                <a:gd name="connsiteY4921" fmla="*/ 1479008 h 5296383"/>
                <a:gd name="connsiteX4922" fmla="*/ 1461720 w 9310410"/>
                <a:gd name="connsiteY4922" fmla="*/ 1481405 h 5296383"/>
                <a:gd name="connsiteX4923" fmla="*/ 1463518 w 9310410"/>
                <a:gd name="connsiteY4923" fmla="*/ 1479607 h 5296383"/>
                <a:gd name="connsiteX4924" fmla="*/ 1461720 w 9310410"/>
                <a:gd name="connsiteY4924" fmla="*/ 1481405 h 5296383"/>
                <a:gd name="connsiteX4925" fmla="*/ 1470110 w 9310410"/>
                <a:gd name="connsiteY4925" fmla="*/ 1455637 h 5296383"/>
                <a:gd name="connsiteX4926" fmla="*/ 1471309 w 9310410"/>
                <a:gd name="connsiteY4926" fmla="*/ 1453839 h 5296383"/>
                <a:gd name="connsiteX4927" fmla="*/ 1470110 w 9310410"/>
                <a:gd name="connsiteY4927" fmla="*/ 1455637 h 5296383"/>
                <a:gd name="connsiteX4928" fmla="*/ 1468912 w 9310410"/>
                <a:gd name="connsiteY4928" fmla="*/ 1458633 h 5296383"/>
                <a:gd name="connsiteX4929" fmla="*/ 1470110 w 9310410"/>
                <a:gd name="connsiteY4929" fmla="*/ 1456236 h 5296383"/>
                <a:gd name="connsiteX4930" fmla="*/ 1468912 w 9310410"/>
                <a:gd name="connsiteY4930" fmla="*/ 1458633 h 5296383"/>
                <a:gd name="connsiteX4931" fmla="*/ 1471908 w 9310410"/>
                <a:gd name="connsiteY4931" fmla="*/ 1453239 h 5296383"/>
                <a:gd name="connsiteX4932" fmla="*/ 1473706 w 9310410"/>
                <a:gd name="connsiteY4932" fmla="*/ 1450842 h 5296383"/>
                <a:gd name="connsiteX4933" fmla="*/ 1471908 w 9310410"/>
                <a:gd name="connsiteY4933" fmla="*/ 1453239 h 5296383"/>
                <a:gd name="connsiteX4934" fmla="*/ 1476702 w 9310410"/>
                <a:gd name="connsiteY4934" fmla="*/ 1448445 h 5296383"/>
                <a:gd name="connsiteX4935" fmla="*/ 1476702 w 9310410"/>
                <a:gd name="connsiteY4935" fmla="*/ 1448445 h 5296383"/>
                <a:gd name="connsiteX4936" fmla="*/ 1476702 w 9310410"/>
                <a:gd name="connsiteY4936" fmla="*/ 1448445 h 5296383"/>
                <a:gd name="connsiteX4937" fmla="*/ 1473706 w 9310410"/>
                <a:gd name="connsiteY4937" fmla="*/ 1450243 h 5296383"/>
                <a:gd name="connsiteX4938" fmla="*/ 1475504 w 9310410"/>
                <a:gd name="connsiteY4938" fmla="*/ 1449044 h 5296383"/>
                <a:gd name="connsiteX4939" fmla="*/ 1473706 w 9310410"/>
                <a:gd name="connsiteY4939" fmla="*/ 1450243 h 5296383"/>
                <a:gd name="connsiteX4940" fmla="*/ 1524644 w 9310410"/>
                <a:gd name="connsiteY4940" fmla="*/ 1216526 h 5296383"/>
                <a:gd name="connsiteX4941" fmla="*/ 1525243 w 9310410"/>
                <a:gd name="connsiteY4941" fmla="*/ 1215927 h 5296383"/>
                <a:gd name="connsiteX4942" fmla="*/ 1524644 w 9310410"/>
                <a:gd name="connsiteY4942" fmla="*/ 1216526 h 5296383"/>
                <a:gd name="connsiteX4943" fmla="*/ 1522846 w 9310410"/>
                <a:gd name="connsiteY4943" fmla="*/ 1217725 h 5296383"/>
                <a:gd name="connsiteX4944" fmla="*/ 1522846 w 9310410"/>
                <a:gd name="connsiteY4944" fmla="*/ 1217725 h 5296383"/>
                <a:gd name="connsiteX4945" fmla="*/ 1522846 w 9310410"/>
                <a:gd name="connsiteY4945" fmla="*/ 1217725 h 5296383"/>
                <a:gd name="connsiteX4946" fmla="*/ 1521048 w 9310410"/>
                <a:gd name="connsiteY4946" fmla="*/ 1218324 h 5296383"/>
                <a:gd name="connsiteX4947" fmla="*/ 1521048 w 9310410"/>
                <a:gd name="connsiteY4947" fmla="*/ 1218324 h 5296383"/>
                <a:gd name="connsiteX4948" fmla="*/ 1521048 w 9310410"/>
                <a:gd name="connsiteY4948" fmla="*/ 1218324 h 5296383"/>
                <a:gd name="connsiteX4949" fmla="*/ 1519850 w 9310410"/>
                <a:gd name="connsiteY4949" fmla="*/ 1218923 h 5296383"/>
                <a:gd name="connsiteX4950" fmla="*/ 1519850 w 9310410"/>
                <a:gd name="connsiteY4950" fmla="*/ 1218923 h 5296383"/>
                <a:gd name="connsiteX4951" fmla="*/ 1519850 w 9310410"/>
                <a:gd name="connsiteY4951" fmla="*/ 1218923 h 5296383"/>
                <a:gd name="connsiteX4952" fmla="*/ 1528240 w 9310410"/>
                <a:gd name="connsiteY4952" fmla="*/ 1214728 h 5296383"/>
                <a:gd name="connsiteX4953" fmla="*/ 1529438 w 9310410"/>
                <a:gd name="connsiteY4953" fmla="*/ 1214129 h 5296383"/>
                <a:gd name="connsiteX4954" fmla="*/ 1528240 w 9310410"/>
                <a:gd name="connsiteY4954" fmla="*/ 1214728 h 5296383"/>
                <a:gd name="connsiteX4955" fmla="*/ 1526442 w 9310410"/>
                <a:gd name="connsiteY4955" fmla="*/ 1215927 h 5296383"/>
                <a:gd name="connsiteX4956" fmla="*/ 1527041 w 9310410"/>
                <a:gd name="connsiteY4956" fmla="*/ 1215328 h 5296383"/>
                <a:gd name="connsiteX4957" fmla="*/ 1526442 w 9310410"/>
                <a:gd name="connsiteY4957" fmla="*/ 1215927 h 5296383"/>
                <a:gd name="connsiteX4958" fmla="*/ 1549814 w 9310410"/>
                <a:gd name="connsiteY4958" fmla="*/ 1218923 h 5296383"/>
                <a:gd name="connsiteX4959" fmla="*/ 1554608 w 9310410"/>
                <a:gd name="connsiteY4959" fmla="*/ 1220122 h 5296383"/>
                <a:gd name="connsiteX4960" fmla="*/ 1549814 w 9310410"/>
                <a:gd name="connsiteY4960" fmla="*/ 1218923 h 5296383"/>
                <a:gd name="connsiteX4961" fmla="*/ 3341043 w 9310410"/>
                <a:gd name="connsiteY4961" fmla="*/ 498596 h 5296383"/>
                <a:gd name="connsiteX4962" fmla="*/ 3342841 w 9310410"/>
                <a:gd name="connsiteY4962" fmla="*/ 497997 h 5296383"/>
                <a:gd name="connsiteX4963" fmla="*/ 3345238 w 9310410"/>
                <a:gd name="connsiteY4963" fmla="*/ 496798 h 5296383"/>
                <a:gd name="connsiteX4964" fmla="*/ 3342841 w 9310410"/>
                <a:gd name="connsiteY4964" fmla="*/ 497997 h 5296383"/>
                <a:gd name="connsiteX4965" fmla="*/ 3341043 w 9310410"/>
                <a:gd name="connsiteY4965" fmla="*/ 498596 h 5296383"/>
                <a:gd name="connsiteX4966" fmla="*/ 3332054 w 9310410"/>
                <a:gd name="connsiteY4966" fmla="*/ 504589 h 5296383"/>
                <a:gd name="connsiteX4967" fmla="*/ 3334451 w 9310410"/>
                <a:gd name="connsiteY4967" fmla="*/ 503390 h 5296383"/>
                <a:gd name="connsiteX4968" fmla="*/ 3335050 w 9310410"/>
                <a:gd name="connsiteY4968" fmla="*/ 502192 h 5296383"/>
                <a:gd name="connsiteX4969" fmla="*/ 3334451 w 9310410"/>
                <a:gd name="connsiteY4969" fmla="*/ 503390 h 5296383"/>
                <a:gd name="connsiteX4970" fmla="*/ 3332054 w 9310410"/>
                <a:gd name="connsiteY4970" fmla="*/ 504589 h 5296383"/>
                <a:gd name="connsiteX4971" fmla="*/ 3318271 w 9310410"/>
                <a:gd name="connsiteY4971" fmla="*/ 499795 h 5296383"/>
                <a:gd name="connsiteX4972" fmla="*/ 3320668 w 9310410"/>
                <a:gd name="connsiteY4972" fmla="*/ 500394 h 5296383"/>
                <a:gd name="connsiteX4973" fmla="*/ 3318271 w 9310410"/>
                <a:gd name="connsiteY4973" fmla="*/ 499795 h 5296383"/>
                <a:gd name="connsiteX4974" fmla="*/ 3316473 w 9310410"/>
                <a:gd name="connsiteY4974" fmla="*/ 506986 h 5296383"/>
                <a:gd name="connsiteX4975" fmla="*/ 3323065 w 9310410"/>
                <a:gd name="connsiteY4975" fmla="*/ 509383 h 5296383"/>
                <a:gd name="connsiteX4976" fmla="*/ 3324264 w 9310410"/>
                <a:gd name="connsiteY4976" fmla="*/ 509982 h 5296383"/>
                <a:gd name="connsiteX4977" fmla="*/ 3323065 w 9310410"/>
                <a:gd name="connsiteY4977" fmla="*/ 509383 h 5296383"/>
                <a:gd name="connsiteX4978" fmla="*/ 3316473 w 9310410"/>
                <a:gd name="connsiteY4978" fmla="*/ 506986 h 5296383"/>
                <a:gd name="connsiteX4979" fmla="*/ 3311080 w 9310410"/>
                <a:gd name="connsiteY4979" fmla="*/ 508784 h 5296383"/>
                <a:gd name="connsiteX4980" fmla="*/ 3315874 w 9310410"/>
                <a:gd name="connsiteY4980" fmla="*/ 511780 h 5296383"/>
                <a:gd name="connsiteX4981" fmla="*/ 3311080 w 9310410"/>
                <a:gd name="connsiteY4981" fmla="*/ 508784 h 5296383"/>
                <a:gd name="connsiteX4982" fmla="*/ 3291903 w 9310410"/>
                <a:gd name="connsiteY4982" fmla="*/ 535152 h 5296383"/>
                <a:gd name="connsiteX4983" fmla="*/ 3302690 w 9310410"/>
                <a:gd name="connsiteY4983" fmla="*/ 530957 h 5296383"/>
                <a:gd name="connsiteX4984" fmla="*/ 3308683 w 9310410"/>
                <a:gd name="connsiteY4984" fmla="*/ 530357 h 5296383"/>
                <a:gd name="connsiteX4985" fmla="*/ 3302690 w 9310410"/>
                <a:gd name="connsiteY4985" fmla="*/ 530957 h 5296383"/>
                <a:gd name="connsiteX4986" fmla="*/ 3291903 w 9310410"/>
                <a:gd name="connsiteY4986" fmla="*/ 535152 h 5296383"/>
                <a:gd name="connsiteX4987" fmla="*/ 3288307 w 9310410"/>
                <a:gd name="connsiteY4987" fmla="*/ 537549 h 5296383"/>
                <a:gd name="connsiteX4988" fmla="*/ 3285910 w 9310410"/>
                <a:gd name="connsiteY4988" fmla="*/ 537549 h 5296383"/>
                <a:gd name="connsiteX4989" fmla="*/ 3288307 w 9310410"/>
                <a:gd name="connsiteY4989" fmla="*/ 537549 h 5296383"/>
                <a:gd name="connsiteX4990" fmla="*/ 3190026 w 9310410"/>
                <a:gd name="connsiteY4990" fmla="*/ 542343 h 5296383"/>
                <a:gd name="connsiteX4991" fmla="*/ 3190626 w 9310410"/>
                <a:gd name="connsiteY4991" fmla="*/ 544141 h 5296383"/>
                <a:gd name="connsiteX4992" fmla="*/ 3191225 w 9310410"/>
                <a:gd name="connsiteY4992" fmla="*/ 548935 h 5296383"/>
                <a:gd name="connsiteX4993" fmla="*/ 3190626 w 9310410"/>
                <a:gd name="connsiteY4993" fmla="*/ 544141 h 5296383"/>
                <a:gd name="connsiteX4994" fmla="*/ 3190026 w 9310410"/>
                <a:gd name="connsiteY4994" fmla="*/ 542343 h 5296383"/>
                <a:gd name="connsiteX4995" fmla="*/ 3176243 w 9310410"/>
                <a:gd name="connsiteY4995" fmla="*/ 576502 h 5296383"/>
                <a:gd name="connsiteX4996" fmla="*/ 3177442 w 9310410"/>
                <a:gd name="connsiteY4996" fmla="*/ 578899 h 5296383"/>
                <a:gd name="connsiteX4997" fmla="*/ 3176243 w 9310410"/>
                <a:gd name="connsiteY4997" fmla="*/ 581895 h 5296383"/>
                <a:gd name="connsiteX4998" fmla="*/ 3177442 w 9310410"/>
                <a:gd name="connsiteY4998" fmla="*/ 578899 h 5296383"/>
                <a:gd name="connsiteX4999" fmla="*/ 3176243 w 9310410"/>
                <a:gd name="connsiteY4999" fmla="*/ 576502 h 5296383"/>
                <a:gd name="connsiteX5000" fmla="*/ 3157666 w 9310410"/>
                <a:gd name="connsiteY5000" fmla="*/ 565715 h 5296383"/>
                <a:gd name="connsiteX5001" fmla="*/ 3163059 w 9310410"/>
                <a:gd name="connsiteY5001" fmla="*/ 568711 h 5296383"/>
                <a:gd name="connsiteX5002" fmla="*/ 3164257 w 9310410"/>
                <a:gd name="connsiteY5002" fmla="*/ 570509 h 5296383"/>
                <a:gd name="connsiteX5003" fmla="*/ 3164857 w 9310410"/>
                <a:gd name="connsiteY5003" fmla="*/ 571108 h 5296383"/>
                <a:gd name="connsiteX5004" fmla="*/ 3164257 w 9310410"/>
                <a:gd name="connsiteY5004" fmla="*/ 570509 h 5296383"/>
                <a:gd name="connsiteX5005" fmla="*/ 3163059 w 9310410"/>
                <a:gd name="connsiteY5005" fmla="*/ 568711 h 5296383"/>
                <a:gd name="connsiteX5006" fmla="*/ 3157666 w 9310410"/>
                <a:gd name="connsiteY5006" fmla="*/ 565715 h 5296383"/>
                <a:gd name="connsiteX5007" fmla="*/ 3134294 w 9310410"/>
                <a:gd name="connsiteY5007" fmla="*/ 560920 h 5296383"/>
                <a:gd name="connsiteX5008" fmla="*/ 3136691 w 9310410"/>
                <a:gd name="connsiteY5008" fmla="*/ 560321 h 5296383"/>
                <a:gd name="connsiteX5009" fmla="*/ 3134294 w 9310410"/>
                <a:gd name="connsiteY5009" fmla="*/ 560920 h 5296383"/>
                <a:gd name="connsiteX5010" fmla="*/ 3125904 w 9310410"/>
                <a:gd name="connsiteY5010" fmla="*/ 565115 h 5296383"/>
                <a:gd name="connsiteX5011" fmla="*/ 3131897 w 9310410"/>
                <a:gd name="connsiteY5011" fmla="*/ 562718 h 5296383"/>
                <a:gd name="connsiteX5012" fmla="*/ 3125904 w 9310410"/>
                <a:gd name="connsiteY5012" fmla="*/ 565115 h 5296383"/>
                <a:gd name="connsiteX5013" fmla="*/ 3127103 w 9310410"/>
                <a:gd name="connsiteY5013" fmla="*/ 570509 h 5296383"/>
                <a:gd name="connsiteX5014" fmla="*/ 3130099 w 9310410"/>
                <a:gd name="connsiteY5014" fmla="*/ 572906 h 5296383"/>
                <a:gd name="connsiteX5015" fmla="*/ 3127103 w 9310410"/>
                <a:gd name="connsiteY5015" fmla="*/ 570509 h 5296383"/>
                <a:gd name="connsiteX5016" fmla="*/ 3112720 w 9310410"/>
                <a:gd name="connsiteY5016" fmla="*/ 572307 h 5296383"/>
                <a:gd name="connsiteX5017" fmla="*/ 3115716 w 9310410"/>
                <a:gd name="connsiteY5017" fmla="*/ 574704 h 5296383"/>
                <a:gd name="connsiteX5018" fmla="*/ 3127103 w 9310410"/>
                <a:gd name="connsiteY5018" fmla="*/ 578899 h 5296383"/>
                <a:gd name="connsiteX5019" fmla="*/ 3115716 w 9310410"/>
                <a:gd name="connsiteY5019" fmla="*/ 574704 h 5296383"/>
                <a:gd name="connsiteX5020" fmla="*/ 3112720 w 9310410"/>
                <a:gd name="connsiteY5020" fmla="*/ 572307 h 5296383"/>
                <a:gd name="connsiteX5021" fmla="*/ 3089948 w 9310410"/>
                <a:gd name="connsiteY5021" fmla="*/ 578299 h 5296383"/>
                <a:gd name="connsiteX5022" fmla="*/ 3100135 w 9310410"/>
                <a:gd name="connsiteY5022" fmla="*/ 572307 h 5296383"/>
                <a:gd name="connsiteX5023" fmla="*/ 3108525 w 9310410"/>
                <a:gd name="connsiteY5023" fmla="*/ 569910 h 5296383"/>
                <a:gd name="connsiteX5024" fmla="*/ 3100135 w 9310410"/>
                <a:gd name="connsiteY5024" fmla="*/ 572307 h 5296383"/>
                <a:gd name="connsiteX5025" fmla="*/ 3089948 w 9310410"/>
                <a:gd name="connsiteY5025" fmla="*/ 578299 h 5296383"/>
                <a:gd name="connsiteX5026" fmla="*/ 3083355 w 9310410"/>
                <a:gd name="connsiteY5026" fmla="*/ 563318 h 5296383"/>
                <a:gd name="connsiteX5027" fmla="*/ 3081558 w 9310410"/>
                <a:gd name="connsiteY5027" fmla="*/ 565715 h 5296383"/>
                <a:gd name="connsiteX5028" fmla="*/ 3079760 w 9310410"/>
                <a:gd name="connsiteY5028" fmla="*/ 567512 h 5296383"/>
                <a:gd name="connsiteX5029" fmla="*/ 3081558 w 9310410"/>
                <a:gd name="connsiteY5029" fmla="*/ 565715 h 5296383"/>
                <a:gd name="connsiteX5030" fmla="*/ 3083355 w 9310410"/>
                <a:gd name="connsiteY5030" fmla="*/ 563318 h 5296383"/>
                <a:gd name="connsiteX5031" fmla="*/ 3043204 w 9310410"/>
                <a:gd name="connsiteY5031" fmla="*/ 578899 h 5296383"/>
                <a:gd name="connsiteX5032" fmla="*/ 3049197 w 9310410"/>
                <a:gd name="connsiteY5032" fmla="*/ 574704 h 5296383"/>
                <a:gd name="connsiteX5033" fmla="*/ 3055190 w 9310410"/>
                <a:gd name="connsiteY5033" fmla="*/ 572307 h 5296383"/>
                <a:gd name="connsiteX5034" fmla="*/ 3069572 w 9310410"/>
                <a:gd name="connsiteY5034" fmla="*/ 564516 h 5296383"/>
                <a:gd name="connsiteX5035" fmla="*/ 3073168 w 9310410"/>
                <a:gd name="connsiteY5035" fmla="*/ 562718 h 5296383"/>
                <a:gd name="connsiteX5036" fmla="*/ 3069572 w 9310410"/>
                <a:gd name="connsiteY5036" fmla="*/ 564516 h 5296383"/>
                <a:gd name="connsiteX5037" fmla="*/ 3055190 w 9310410"/>
                <a:gd name="connsiteY5037" fmla="*/ 572307 h 5296383"/>
                <a:gd name="connsiteX5038" fmla="*/ 3049197 w 9310410"/>
                <a:gd name="connsiteY5038" fmla="*/ 574704 h 5296383"/>
                <a:gd name="connsiteX5039" fmla="*/ 3043204 w 9310410"/>
                <a:gd name="connsiteY5039" fmla="*/ 578899 h 5296383"/>
                <a:gd name="connsiteX5040" fmla="*/ 3028822 w 9310410"/>
                <a:gd name="connsiteY5040" fmla="*/ 589686 h 5296383"/>
                <a:gd name="connsiteX5041" fmla="*/ 3039609 w 9310410"/>
                <a:gd name="connsiteY5041" fmla="*/ 582494 h 5296383"/>
                <a:gd name="connsiteX5042" fmla="*/ 3042006 w 9310410"/>
                <a:gd name="connsiteY5042" fmla="*/ 580097 h 5296383"/>
                <a:gd name="connsiteX5043" fmla="*/ 3039609 w 9310410"/>
                <a:gd name="connsiteY5043" fmla="*/ 582494 h 5296383"/>
                <a:gd name="connsiteX5044" fmla="*/ 3028822 w 9310410"/>
                <a:gd name="connsiteY5044" fmla="*/ 589686 h 5296383"/>
                <a:gd name="connsiteX5045" fmla="*/ 3027024 w 9310410"/>
                <a:gd name="connsiteY5045" fmla="*/ 593881 h 5296383"/>
                <a:gd name="connsiteX5046" fmla="*/ 3027623 w 9310410"/>
                <a:gd name="connsiteY5046" fmla="*/ 595079 h 5296383"/>
                <a:gd name="connsiteX5047" fmla="*/ 3028822 w 9310410"/>
                <a:gd name="connsiteY5047" fmla="*/ 598075 h 5296383"/>
                <a:gd name="connsiteX5048" fmla="*/ 3030619 w 9310410"/>
                <a:gd name="connsiteY5048" fmla="*/ 601671 h 5296383"/>
                <a:gd name="connsiteX5049" fmla="*/ 3028822 w 9310410"/>
                <a:gd name="connsiteY5049" fmla="*/ 598075 h 5296383"/>
                <a:gd name="connsiteX5050" fmla="*/ 3027623 w 9310410"/>
                <a:gd name="connsiteY5050" fmla="*/ 595079 h 5296383"/>
                <a:gd name="connsiteX5051" fmla="*/ 3027024 w 9310410"/>
                <a:gd name="connsiteY5051" fmla="*/ 593881 h 5296383"/>
                <a:gd name="connsiteX5052" fmla="*/ 3027623 w 9310410"/>
                <a:gd name="connsiteY5052" fmla="*/ 590884 h 5296383"/>
                <a:gd name="connsiteX5053" fmla="*/ 3027024 w 9310410"/>
                <a:gd name="connsiteY5053" fmla="*/ 593881 h 5296383"/>
                <a:gd name="connsiteX5054" fmla="*/ 3023428 w 9310410"/>
                <a:gd name="connsiteY5054" fmla="*/ 577700 h 5296383"/>
                <a:gd name="connsiteX5055" fmla="*/ 3018035 w 9310410"/>
                <a:gd name="connsiteY5055" fmla="*/ 579498 h 5296383"/>
                <a:gd name="connsiteX5056" fmla="*/ 3014439 w 9310410"/>
                <a:gd name="connsiteY5056" fmla="*/ 581296 h 5296383"/>
                <a:gd name="connsiteX5057" fmla="*/ 3018035 w 9310410"/>
                <a:gd name="connsiteY5057" fmla="*/ 579498 h 5296383"/>
                <a:gd name="connsiteX5058" fmla="*/ 3023428 w 9310410"/>
                <a:gd name="connsiteY5058" fmla="*/ 577700 h 5296383"/>
                <a:gd name="connsiteX5059" fmla="*/ 2902375 w 9310410"/>
                <a:gd name="connsiteY5059" fmla="*/ 583094 h 5296383"/>
                <a:gd name="connsiteX5060" fmla="*/ 2904173 w 9310410"/>
                <a:gd name="connsiteY5060" fmla="*/ 580697 h 5296383"/>
                <a:gd name="connsiteX5061" fmla="*/ 2913761 w 9310410"/>
                <a:gd name="connsiteY5061" fmla="*/ 574104 h 5296383"/>
                <a:gd name="connsiteX5062" fmla="*/ 2904173 w 9310410"/>
                <a:gd name="connsiteY5062" fmla="*/ 580697 h 5296383"/>
                <a:gd name="connsiteX5063" fmla="*/ 2902375 w 9310410"/>
                <a:gd name="connsiteY5063" fmla="*/ 583094 h 5296383"/>
                <a:gd name="connsiteX5064" fmla="*/ 2891588 w 9310410"/>
                <a:gd name="connsiteY5064" fmla="*/ 615454 h 5296383"/>
                <a:gd name="connsiteX5065" fmla="*/ 2892786 w 9310410"/>
                <a:gd name="connsiteY5065" fmla="*/ 611859 h 5296383"/>
                <a:gd name="connsiteX5066" fmla="*/ 2894584 w 9310410"/>
                <a:gd name="connsiteY5066" fmla="*/ 605866 h 5296383"/>
                <a:gd name="connsiteX5067" fmla="*/ 2892786 w 9310410"/>
                <a:gd name="connsiteY5067" fmla="*/ 611859 h 5296383"/>
                <a:gd name="connsiteX5068" fmla="*/ 2891588 w 9310410"/>
                <a:gd name="connsiteY5068" fmla="*/ 615454 h 5296383"/>
                <a:gd name="connsiteX5069" fmla="*/ 2885595 w 9310410"/>
                <a:gd name="connsiteY5069" fmla="*/ 614855 h 5296383"/>
                <a:gd name="connsiteX5070" fmla="*/ 2885595 w 9310410"/>
                <a:gd name="connsiteY5070" fmla="*/ 617851 h 5296383"/>
                <a:gd name="connsiteX5071" fmla="*/ 2885595 w 9310410"/>
                <a:gd name="connsiteY5071" fmla="*/ 619649 h 5296383"/>
                <a:gd name="connsiteX5072" fmla="*/ 2885595 w 9310410"/>
                <a:gd name="connsiteY5072" fmla="*/ 617851 h 5296383"/>
                <a:gd name="connsiteX5073" fmla="*/ 2885595 w 9310410"/>
                <a:gd name="connsiteY5073" fmla="*/ 614855 h 5296383"/>
                <a:gd name="connsiteX5074" fmla="*/ 2883198 w 9310410"/>
                <a:gd name="connsiteY5074" fmla="*/ 631635 h 5296383"/>
                <a:gd name="connsiteX5075" fmla="*/ 2882000 w 9310410"/>
                <a:gd name="connsiteY5075" fmla="*/ 627440 h 5296383"/>
                <a:gd name="connsiteX5076" fmla="*/ 2885595 w 9310410"/>
                <a:gd name="connsiteY5076" fmla="*/ 622646 h 5296383"/>
                <a:gd name="connsiteX5077" fmla="*/ 2882000 w 9310410"/>
                <a:gd name="connsiteY5077" fmla="*/ 627440 h 5296383"/>
                <a:gd name="connsiteX5078" fmla="*/ 2883198 w 9310410"/>
                <a:gd name="connsiteY5078" fmla="*/ 631635 h 5296383"/>
                <a:gd name="connsiteX5079" fmla="*/ 2880202 w 9310410"/>
                <a:gd name="connsiteY5079" fmla="*/ 684970 h 5296383"/>
                <a:gd name="connsiteX5080" fmla="*/ 2882000 w 9310410"/>
                <a:gd name="connsiteY5080" fmla="*/ 683772 h 5296383"/>
                <a:gd name="connsiteX5081" fmla="*/ 2884996 w 9310410"/>
                <a:gd name="connsiteY5081" fmla="*/ 681974 h 5296383"/>
                <a:gd name="connsiteX5082" fmla="*/ 2887393 w 9310410"/>
                <a:gd name="connsiteY5082" fmla="*/ 681375 h 5296383"/>
                <a:gd name="connsiteX5083" fmla="*/ 2884996 w 9310410"/>
                <a:gd name="connsiteY5083" fmla="*/ 681974 h 5296383"/>
                <a:gd name="connsiteX5084" fmla="*/ 2882000 w 9310410"/>
                <a:gd name="connsiteY5084" fmla="*/ 683772 h 5296383"/>
                <a:gd name="connsiteX5085" fmla="*/ 2880202 w 9310410"/>
                <a:gd name="connsiteY5085" fmla="*/ 684970 h 5296383"/>
                <a:gd name="connsiteX5086" fmla="*/ 2876007 w 9310410"/>
                <a:gd name="connsiteY5086" fmla="*/ 675981 h 5296383"/>
                <a:gd name="connsiteX5087" fmla="*/ 2876007 w 9310410"/>
                <a:gd name="connsiteY5087" fmla="*/ 683172 h 5296383"/>
                <a:gd name="connsiteX5088" fmla="*/ 2876007 w 9310410"/>
                <a:gd name="connsiteY5088" fmla="*/ 684970 h 5296383"/>
                <a:gd name="connsiteX5089" fmla="*/ 2877205 w 9310410"/>
                <a:gd name="connsiteY5089" fmla="*/ 686169 h 5296383"/>
                <a:gd name="connsiteX5090" fmla="*/ 2876007 w 9310410"/>
                <a:gd name="connsiteY5090" fmla="*/ 684970 h 5296383"/>
                <a:gd name="connsiteX5091" fmla="*/ 2876007 w 9310410"/>
                <a:gd name="connsiteY5091" fmla="*/ 683172 h 5296383"/>
                <a:gd name="connsiteX5092" fmla="*/ 2876007 w 9310410"/>
                <a:gd name="connsiteY5092" fmla="*/ 675981 h 5296383"/>
                <a:gd name="connsiteX5093" fmla="*/ 2856231 w 9310410"/>
                <a:gd name="connsiteY5093" fmla="*/ 653209 h 5296383"/>
                <a:gd name="connsiteX5094" fmla="*/ 2859826 w 9310410"/>
                <a:gd name="connsiteY5094" fmla="*/ 655006 h 5296383"/>
                <a:gd name="connsiteX5095" fmla="*/ 2868815 w 9310410"/>
                <a:gd name="connsiteY5095" fmla="*/ 662797 h 5296383"/>
                <a:gd name="connsiteX5096" fmla="*/ 2874808 w 9310410"/>
                <a:gd name="connsiteY5096" fmla="*/ 671187 h 5296383"/>
                <a:gd name="connsiteX5097" fmla="*/ 2868815 w 9310410"/>
                <a:gd name="connsiteY5097" fmla="*/ 662797 h 5296383"/>
                <a:gd name="connsiteX5098" fmla="*/ 2859826 w 9310410"/>
                <a:gd name="connsiteY5098" fmla="*/ 655006 h 5296383"/>
                <a:gd name="connsiteX5099" fmla="*/ 2856231 w 9310410"/>
                <a:gd name="connsiteY5099" fmla="*/ 653209 h 5296383"/>
                <a:gd name="connsiteX5100" fmla="*/ 2848440 w 9310410"/>
                <a:gd name="connsiteY5100" fmla="*/ 645418 h 5296383"/>
                <a:gd name="connsiteX5101" fmla="*/ 2850238 w 9310410"/>
                <a:gd name="connsiteY5101" fmla="*/ 647815 h 5296383"/>
                <a:gd name="connsiteX5102" fmla="*/ 2850238 w 9310410"/>
                <a:gd name="connsiteY5102" fmla="*/ 649014 h 5296383"/>
                <a:gd name="connsiteX5103" fmla="*/ 2850238 w 9310410"/>
                <a:gd name="connsiteY5103" fmla="*/ 647815 h 5296383"/>
                <a:gd name="connsiteX5104" fmla="*/ 2848440 w 9310410"/>
                <a:gd name="connsiteY5104" fmla="*/ 645418 h 5296383"/>
                <a:gd name="connsiteX5105" fmla="*/ 2836455 w 9310410"/>
                <a:gd name="connsiteY5105" fmla="*/ 641223 h 5296383"/>
                <a:gd name="connsiteX5106" fmla="*/ 2835256 w 9310410"/>
                <a:gd name="connsiteY5106" fmla="*/ 641223 h 5296383"/>
                <a:gd name="connsiteX5107" fmla="*/ 2836455 w 9310410"/>
                <a:gd name="connsiteY5107" fmla="*/ 641223 h 5296383"/>
                <a:gd name="connsiteX5108" fmla="*/ 2838253 w 9310410"/>
                <a:gd name="connsiteY5108" fmla="*/ 641223 h 5296383"/>
                <a:gd name="connsiteX5109" fmla="*/ 2836455 w 9310410"/>
                <a:gd name="connsiteY5109" fmla="*/ 641223 h 5296383"/>
                <a:gd name="connsiteX5110" fmla="*/ 2828065 w 9310410"/>
                <a:gd name="connsiteY5110" fmla="*/ 631035 h 5296383"/>
                <a:gd name="connsiteX5111" fmla="*/ 2832859 w 9310410"/>
                <a:gd name="connsiteY5111" fmla="*/ 634032 h 5296383"/>
                <a:gd name="connsiteX5112" fmla="*/ 2828065 w 9310410"/>
                <a:gd name="connsiteY5112" fmla="*/ 631035 h 5296383"/>
                <a:gd name="connsiteX5113" fmla="*/ 2754354 w 9310410"/>
                <a:gd name="connsiteY5113" fmla="*/ 628039 h 5296383"/>
                <a:gd name="connsiteX5114" fmla="*/ 2753755 w 9310410"/>
                <a:gd name="connsiteY5114" fmla="*/ 623245 h 5296383"/>
                <a:gd name="connsiteX5115" fmla="*/ 2754354 w 9310410"/>
                <a:gd name="connsiteY5115" fmla="*/ 628039 h 5296383"/>
                <a:gd name="connsiteX5116" fmla="*/ 2745365 w 9310410"/>
                <a:gd name="connsiteY5116" fmla="*/ 642422 h 5296383"/>
                <a:gd name="connsiteX5117" fmla="*/ 2739972 w 9310410"/>
                <a:gd name="connsiteY5117" fmla="*/ 642422 h 5296383"/>
                <a:gd name="connsiteX5118" fmla="*/ 2745365 w 9310410"/>
                <a:gd name="connsiteY5118" fmla="*/ 642422 h 5296383"/>
                <a:gd name="connsiteX5119" fmla="*/ 2756152 w 9310410"/>
                <a:gd name="connsiteY5119" fmla="*/ 635830 h 5296383"/>
                <a:gd name="connsiteX5120" fmla="*/ 2745365 w 9310410"/>
                <a:gd name="connsiteY5120" fmla="*/ 642422 h 5296383"/>
                <a:gd name="connsiteX5121" fmla="*/ 2727387 w 9310410"/>
                <a:gd name="connsiteY5121" fmla="*/ 647216 h 5296383"/>
                <a:gd name="connsiteX5122" fmla="*/ 2728585 w 9310410"/>
                <a:gd name="connsiteY5122" fmla="*/ 645418 h 5296383"/>
                <a:gd name="connsiteX5123" fmla="*/ 2738174 w 9310410"/>
                <a:gd name="connsiteY5123" fmla="*/ 642422 h 5296383"/>
                <a:gd name="connsiteX5124" fmla="*/ 2728585 w 9310410"/>
                <a:gd name="connsiteY5124" fmla="*/ 645418 h 5296383"/>
                <a:gd name="connsiteX5125" fmla="*/ 2727387 w 9310410"/>
                <a:gd name="connsiteY5125" fmla="*/ 647216 h 5296383"/>
                <a:gd name="connsiteX5126" fmla="*/ 2714203 w 9310410"/>
                <a:gd name="connsiteY5126" fmla="*/ 631635 h 5296383"/>
                <a:gd name="connsiteX5127" fmla="*/ 2720196 w 9310410"/>
                <a:gd name="connsiteY5127" fmla="*/ 631635 h 5296383"/>
                <a:gd name="connsiteX5128" fmla="*/ 2723791 w 9310410"/>
                <a:gd name="connsiteY5128" fmla="*/ 632833 h 5296383"/>
                <a:gd name="connsiteX5129" fmla="*/ 2720196 w 9310410"/>
                <a:gd name="connsiteY5129" fmla="*/ 631635 h 5296383"/>
                <a:gd name="connsiteX5130" fmla="*/ 2714203 w 9310410"/>
                <a:gd name="connsiteY5130" fmla="*/ 631635 h 5296383"/>
                <a:gd name="connsiteX5131" fmla="*/ 2644687 w 9310410"/>
                <a:gd name="connsiteY5131" fmla="*/ 632234 h 5296383"/>
                <a:gd name="connsiteX5132" fmla="*/ 2636297 w 9310410"/>
                <a:gd name="connsiteY5132" fmla="*/ 634032 h 5296383"/>
                <a:gd name="connsiteX5133" fmla="*/ 2644687 w 9310410"/>
                <a:gd name="connsiteY5133" fmla="*/ 632234 h 5296383"/>
                <a:gd name="connsiteX5134" fmla="*/ 2648283 w 9310410"/>
                <a:gd name="connsiteY5134" fmla="*/ 631635 h 5296383"/>
                <a:gd name="connsiteX5135" fmla="*/ 2644687 w 9310410"/>
                <a:gd name="connsiteY5135" fmla="*/ 632234 h 5296383"/>
                <a:gd name="connsiteX5136" fmla="*/ 2627308 w 9310410"/>
                <a:gd name="connsiteY5136" fmla="*/ 643620 h 5296383"/>
                <a:gd name="connsiteX5137" fmla="*/ 2627308 w 9310410"/>
                <a:gd name="connsiteY5137" fmla="*/ 643620 h 5296383"/>
                <a:gd name="connsiteX5138" fmla="*/ 2627308 w 9310410"/>
                <a:gd name="connsiteY5138" fmla="*/ 643620 h 5296383"/>
                <a:gd name="connsiteX5139" fmla="*/ 2615922 w 9310410"/>
                <a:gd name="connsiteY5139" fmla="*/ 639425 h 5296383"/>
                <a:gd name="connsiteX5140" fmla="*/ 2612326 w 9310410"/>
                <a:gd name="connsiteY5140" fmla="*/ 639425 h 5296383"/>
                <a:gd name="connsiteX5141" fmla="*/ 2612326 w 9310410"/>
                <a:gd name="connsiteY5141" fmla="*/ 639425 h 5296383"/>
                <a:gd name="connsiteX5142" fmla="*/ 2615922 w 9310410"/>
                <a:gd name="connsiteY5142" fmla="*/ 639425 h 5296383"/>
                <a:gd name="connsiteX5143" fmla="*/ 2613525 w 9310410"/>
                <a:gd name="connsiteY5143" fmla="*/ 632234 h 5296383"/>
                <a:gd name="connsiteX5144" fmla="*/ 2611128 w 9310410"/>
                <a:gd name="connsiteY5144" fmla="*/ 634032 h 5296383"/>
                <a:gd name="connsiteX5145" fmla="*/ 2613525 w 9310410"/>
                <a:gd name="connsiteY5145" fmla="*/ 632234 h 5296383"/>
                <a:gd name="connsiteX5146" fmla="*/ 2459511 w 9310410"/>
                <a:gd name="connsiteY5146" fmla="*/ 670588 h 5296383"/>
                <a:gd name="connsiteX5147" fmla="*/ 2457114 w 9310410"/>
                <a:gd name="connsiteY5147" fmla="*/ 671187 h 5296383"/>
                <a:gd name="connsiteX5148" fmla="*/ 2459511 w 9310410"/>
                <a:gd name="connsiteY5148" fmla="*/ 670588 h 5296383"/>
                <a:gd name="connsiteX5149" fmla="*/ 2439136 w 9310410"/>
                <a:gd name="connsiteY5149" fmla="*/ 669389 h 5296383"/>
                <a:gd name="connsiteX5150" fmla="*/ 2433143 w 9310410"/>
                <a:gd name="connsiteY5150" fmla="*/ 669389 h 5296383"/>
                <a:gd name="connsiteX5151" fmla="*/ 2439136 w 9310410"/>
                <a:gd name="connsiteY5151" fmla="*/ 669389 h 5296383"/>
                <a:gd name="connsiteX5152" fmla="*/ 2443930 w 9310410"/>
                <a:gd name="connsiteY5152" fmla="*/ 669389 h 5296383"/>
                <a:gd name="connsiteX5153" fmla="*/ 2439136 w 9310410"/>
                <a:gd name="connsiteY5153" fmla="*/ 669389 h 5296383"/>
                <a:gd name="connsiteX5154" fmla="*/ 2373815 w 9310410"/>
                <a:gd name="connsiteY5154" fmla="*/ 678977 h 5296383"/>
                <a:gd name="connsiteX5155" fmla="*/ 2372017 w 9310410"/>
                <a:gd name="connsiteY5155" fmla="*/ 681375 h 5296383"/>
                <a:gd name="connsiteX5156" fmla="*/ 2373815 w 9310410"/>
                <a:gd name="connsiteY5156" fmla="*/ 678977 h 5296383"/>
                <a:gd name="connsiteX5157" fmla="*/ 2272538 w 9310410"/>
                <a:gd name="connsiteY5157" fmla="*/ 708342 h 5296383"/>
                <a:gd name="connsiteX5158" fmla="*/ 2273737 w 9310410"/>
                <a:gd name="connsiteY5158" fmla="*/ 707743 h 5296383"/>
                <a:gd name="connsiteX5159" fmla="*/ 2272538 w 9310410"/>
                <a:gd name="connsiteY5159" fmla="*/ 708342 h 5296383"/>
                <a:gd name="connsiteX5160" fmla="*/ 2263549 w 9310410"/>
                <a:gd name="connsiteY5160" fmla="*/ 712537 h 5296383"/>
                <a:gd name="connsiteX5161" fmla="*/ 2264747 w 9310410"/>
                <a:gd name="connsiteY5161" fmla="*/ 713136 h 5296383"/>
                <a:gd name="connsiteX5162" fmla="*/ 2265347 w 9310410"/>
                <a:gd name="connsiteY5162" fmla="*/ 713735 h 5296383"/>
                <a:gd name="connsiteX5163" fmla="*/ 2264747 w 9310410"/>
                <a:gd name="connsiteY5163" fmla="*/ 713136 h 5296383"/>
                <a:gd name="connsiteX5164" fmla="*/ 2263549 w 9310410"/>
                <a:gd name="connsiteY5164" fmla="*/ 712537 h 5296383"/>
                <a:gd name="connsiteX5165" fmla="*/ 2258755 w 9310410"/>
                <a:gd name="connsiteY5165" fmla="*/ 716732 h 5296383"/>
                <a:gd name="connsiteX5166" fmla="*/ 2257556 w 9310410"/>
                <a:gd name="connsiteY5166" fmla="*/ 716732 h 5296383"/>
                <a:gd name="connsiteX5167" fmla="*/ 2258755 w 9310410"/>
                <a:gd name="connsiteY5167" fmla="*/ 716732 h 5296383"/>
                <a:gd name="connsiteX5168" fmla="*/ 2260552 w 9310410"/>
                <a:gd name="connsiteY5168" fmla="*/ 715533 h 5296383"/>
                <a:gd name="connsiteX5169" fmla="*/ 2258755 w 9310410"/>
                <a:gd name="connsiteY5169" fmla="*/ 716732 h 5296383"/>
                <a:gd name="connsiteX5170" fmla="*/ 2232387 w 9310410"/>
                <a:gd name="connsiteY5170" fmla="*/ 705345 h 5296383"/>
                <a:gd name="connsiteX5171" fmla="*/ 2229990 w 9310410"/>
                <a:gd name="connsiteY5171" fmla="*/ 705945 h 5296383"/>
                <a:gd name="connsiteX5172" fmla="*/ 2226993 w 9310410"/>
                <a:gd name="connsiteY5172" fmla="*/ 706544 h 5296383"/>
                <a:gd name="connsiteX5173" fmla="*/ 2229990 w 9310410"/>
                <a:gd name="connsiteY5173" fmla="*/ 705945 h 5296383"/>
                <a:gd name="connsiteX5174" fmla="*/ 2232387 w 9310410"/>
                <a:gd name="connsiteY5174" fmla="*/ 705345 h 5296383"/>
                <a:gd name="connsiteX5175" fmla="*/ 2234784 w 9310410"/>
                <a:gd name="connsiteY5175" fmla="*/ 704746 h 5296383"/>
                <a:gd name="connsiteX5176" fmla="*/ 2232387 w 9310410"/>
                <a:gd name="connsiteY5176" fmla="*/ 705345 h 5296383"/>
                <a:gd name="connsiteX5177" fmla="*/ 2230589 w 9310410"/>
                <a:gd name="connsiteY5177" fmla="*/ 700551 h 5296383"/>
                <a:gd name="connsiteX5178" fmla="*/ 2228791 w 9310410"/>
                <a:gd name="connsiteY5178" fmla="*/ 702349 h 5296383"/>
                <a:gd name="connsiteX5179" fmla="*/ 2230589 w 9310410"/>
                <a:gd name="connsiteY5179" fmla="*/ 700551 h 5296383"/>
                <a:gd name="connsiteX5180" fmla="*/ 2197030 w 9310410"/>
                <a:gd name="connsiteY5180" fmla="*/ 734111 h 5296383"/>
                <a:gd name="connsiteX5181" fmla="*/ 2194632 w 9310410"/>
                <a:gd name="connsiteY5181" fmla="*/ 735309 h 5296383"/>
                <a:gd name="connsiteX5182" fmla="*/ 2197030 w 9310410"/>
                <a:gd name="connsiteY5182" fmla="*/ 734111 h 5296383"/>
                <a:gd name="connsiteX5183" fmla="*/ 2200026 w 9310410"/>
                <a:gd name="connsiteY5183" fmla="*/ 732313 h 5296383"/>
                <a:gd name="connsiteX5184" fmla="*/ 2197030 w 9310410"/>
                <a:gd name="connsiteY5184" fmla="*/ 734111 h 5296383"/>
                <a:gd name="connsiteX5185" fmla="*/ 1528240 w 9310410"/>
                <a:gd name="connsiteY5185" fmla="*/ 841980 h 5296383"/>
                <a:gd name="connsiteX5186" fmla="*/ 1528839 w 9310410"/>
                <a:gd name="connsiteY5186" fmla="*/ 840781 h 5296383"/>
                <a:gd name="connsiteX5187" fmla="*/ 1530637 w 9310410"/>
                <a:gd name="connsiteY5187" fmla="*/ 834789 h 5296383"/>
                <a:gd name="connsiteX5188" fmla="*/ 1531236 w 9310410"/>
                <a:gd name="connsiteY5188" fmla="*/ 829994 h 5296383"/>
                <a:gd name="connsiteX5189" fmla="*/ 1530637 w 9310410"/>
                <a:gd name="connsiteY5189" fmla="*/ 834789 h 5296383"/>
                <a:gd name="connsiteX5190" fmla="*/ 1528839 w 9310410"/>
                <a:gd name="connsiteY5190" fmla="*/ 840781 h 5296383"/>
                <a:gd name="connsiteX5191" fmla="*/ 1528240 w 9310410"/>
                <a:gd name="connsiteY5191" fmla="*/ 841980 h 5296383"/>
                <a:gd name="connsiteX5192" fmla="*/ 1524045 w 9310410"/>
                <a:gd name="connsiteY5192" fmla="*/ 874341 h 5296383"/>
                <a:gd name="connsiteX5193" fmla="*/ 1525243 w 9310410"/>
                <a:gd name="connsiteY5193" fmla="*/ 874940 h 5296383"/>
                <a:gd name="connsiteX5194" fmla="*/ 1524045 w 9310410"/>
                <a:gd name="connsiteY5194" fmla="*/ 874341 h 5296383"/>
                <a:gd name="connsiteX5195" fmla="*/ 1519251 w 9310410"/>
                <a:gd name="connsiteY5195" fmla="*/ 873741 h 5296383"/>
                <a:gd name="connsiteX5196" fmla="*/ 1519251 w 9310410"/>
                <a:gd name="connsiteY5196" fmla="*/ 871944 h 5296383"/>
                <a:gd name="connsiteX5197" fmla="*/ 1519251 w 9310410"/>
                <a:gd name="connsiteY5197" fmla="*/ 873741 h 5296383"/>
                <a:gd name="connsiteX5198" fmla="*/ 1516853 w 9310410"/>
                <a:gd name="connsiteY5198" fmla="*/ 877936 h 5296383"/>
                <a:gd name="connsiteX5199" fmla="*/ 1519251 w 9310410"/>
                <a:gd name="connsiteY5199" fmla="*/ 880933 h 5296383"/>
                <a:gd name="connsiteX5200" fmla="*/ 1519850 w 9310410"/>
                <a:gd name="connsiteY5200" fmla="*/ 880933 h 5296383"/>
                <a:gd name="connsiteX5201" fmla="*/ 1519251 w 9310410"/>
                <a:gd name="connsiteY5201" fmla="*/ 880933 h 5296383"/>
                <a:gd name="connsiteX5202" fmla="*/ 1516853 w 9310410"/>
                <a:gd name="connsiteY5202" fmla="*/ 877936 h 5296383"/>
                <a:gd name="connsiteX5203" fmla="*/ 1512059 w 9310410"/>
                <a:gd name="connsiteY5203" fmla="*/ 875539 h 5296383"/>
                <a:gd name="connsiteX5204" fmla="*/ 1512659 w 9310410"/>
                <a:gd name="connsiteY5204" fmla="*/ 874940 h 5296383"/>
                <a:gd name="connsiteX5205" fmla="*/ 1512059 w 9310410"/>
                <a:gd name="connsiteY5205" fmla="*/ 875539 h 5296383"/>
                <a:gd name="connsiteX5206" fmla="*/ 1510262 w 9310410"/>
                <a:gd name="connsiteY5206" fmla="*/ 883929 h 5296383"/>
                <a:gd name="connsiteX5207" fmla="*/ 1510861 w 9310410"/>
                <a:gd name="connsiteY5207" fmla="*/ 882131 h 5296383"/>
                <a:gd name="connsiteX5208" fmla="*/ 1511460 w 9310410"/>
                <a:gd name="connsiteY5208" fmla="*/ 879135 h 5296383"/>
                <a:gd name="connsiteX5209" fmla="*/ 1510861 w 9310410"/>
                <a:gd name="connsiteY5209" fmla="*/ 882131 h 5296383"/>
                <a:gd name="connsiteX5210" fmla="*/ 1510262 w 9310410"/>
                <a:gd name="connsiteY5210" fmla="*/ 883929 h 5296383"/>
                <a:gd name="connsiteX5211" fmla="*/ 1508464 w 9310410"/>
                <a:gd name="connsiteY5211" fmla="*/ 888124 h 5296383"/>
                <a:gd name="connsiteX5212" fmla="*/ 1509662 w 9310410"/>
                <a:gd name="connsiteY5212" fmla="*/ 885128 h 5296383"/>
                <a:gd name="connsiteX5213" fmla="*/ 1508464 w 9310410"/>
                <a:gd name="connsiteY5213" fmla="*/ 888124 h 5296383"/>
                <a:gd name="connsiteX5214" fmla="*/ 1506666 w 9310410"/>
                <a:gd name="connsiteY5214" fmla="*/ 890521 h 5296383"/>
                <a:gd name="connsiteX5215" fmla="*/ 1507864 w 9310410"/>
                <a:gd name="connsiteY5215" fmla="*/ 889323 h 5296383"/>
                <a:gd name="connsiteX5216" fmla="*/ 1506666 w 9310410"/>
                <a:gd name="connsiteY5216" fmla="*/ 890521 h 5296383"/>
                <a:gd name="connsiteX5217" fmla="*/ 1450334 w 9310410"/>
                <a:gd name="connsiteY5217" fmla="*/ 843778 h 5296383"/>
                <a:gd name="connsiteX5218" fmla="*/ 1450334 w 9310410"/>
                <a:gd name="connsiteY5218" fmla="*/ 843778 h 5296383"/>
                <a:gd name="connsiteX5219" fmla="*/ 1449735 w 9310410"/>
                <a:gd name="connsiteY5219" fmla="*/ 844377 h 5296383"/>
                <a:gd name="connsiteX5220" fmla="*/ 1450334 w 9310410"/>
                <a:gd name="connsiteY5220" fmla="*/ 843778 h 5296383"/>
                <a:gd name="connsiteX5221" fmla="*/ 1474904 w 9310410"/>
                <a:gd name="connsiteY5221" fmla="*/ 838984 h 5296383"/>
                <a:gd name="connsiteX5222" fmla="*/ 1474904 w 9310410"/>
                <a:gd name="connsiteY5222" fmla="*/ 838984 h 5296383"/>
                <a:gd name="connsiteX5223" fmla="*/ 1474904 w 9310410"/>
                <a:gd name="connsiteY5223" fmla="*/ 838984 h 5296383"/>
                <a:gd name="connsiteX5224" fmla="*/ 1474904 w 9310410"/>
                <a:gd name="connsiteY5224" fmla="*/ 838984 h 5296383"/>
                <a:gd name="connsiteX5225" fmla="*/ 1465316 w 9310410"/>
                <a:gd name="connsiteY5225" fmla="*/ 838984 h 5296383"/>
                <a:gd name="connsiteX5226" fmla="*/ 1460522 w 9310410"/>
                <a:gd name="connsiteY5226" fmla="*/ 839583 h 5296383"/>
                <a:gd name="connsiteX5227" fmla="*/ 1456327 w 9310410"/>
                <a:gd name="connsiteY5227" fmla="*/ 840781 h 5296383"/>
                <a:gd name="connsiteX5228" fmla="*/ 1453330 w 9310410"/>
                <a:gd name="connsiteY5228" fmla="*/ 842579 h 5296383"/>
                <a:gd name="connsiteX5229" fmla="*/ 1450334 w 9310410"/>
                <a:gd name="connsiteY5229" fmla="*/ 843778 h 5296383"/>
                <a:gd name="connsiteX5230" fmla="*/ 1443742 w 9310410"/>
                <a:gd name="connsiteY5230" fmla="*/ 887525 h 5296383"/>
                <a:gd name="connsiteX5231" fmla="*/ 1443143 w 9310410"/>
                <a:gd name="connsiteY5231" fmla="*/ 887525 h 5296383"/>
                <a:gd name="connsiteX5232" fmla="*/ 1443742 w 9310410"/>
                <a:gd name="connsiteY5232" fmla="*/ 887525 h 5296383"/>
                <a:gd name="connsiteX5233" fmla="*/ 1444941 w 9310410"/>
                <a:gd name="connsiteY5233" fmla="*/ 887525 h 5296383"/>
                <a:gd name="connsiteX5234" fmla="*/ 1443742 w 9310410"/>
                <a:gd name="connsiteY5234" fmla="*/ 887525 h 5296383"/>
                <a:gd name="connsiteX5235" fmla="*/ 1439547 w 9310410"/>
                <a:gd name="connsiteY5235" fmla="*/ 890521 h 5296383"/>
                <a:gd name="connsiteX5236" fmla="*/ 1438948 w 9310410"/>
                <a:gd name="connsiteY5236" fmla="*/ 891720 h 5296383"/>
                <a:gd name="connsiteX5237" fmla="*/ 1439547 w 9310410"/>
                <a:gd name="connsiteY5237" fmla="*/ 890521 h 5296383"/>
                <a:gd name="connsiteX5238" fmla="*/ 1440146 w 9310410"/>
                <a:gd name="connsiteY5238" fmla="*/ 889922 h 5296383"/>
                <a:gd name="connsiteX5239" fmla="*/ 1439547 w 9310410"/>
                <a:gd name="connsiteY5239" fmla="*/ 890521 h 5296383"/>
                <a:gd name="connsiteX5240" fmla="*/ 1414378 w 9310410"/>
                <a:gd name="connsiteY5240" fmla="*/ 918088 h 5296383"/>
                <a:gd name="connsiteX5241" fmla="*/ 1414977 w 9310410"/>
                <a:gd name="connsiteY5241" fmla="*/ 919286 h 5296383"/>
                <a:gd name="connsiteX5242" fmla="*/ 1414378 w 9310410"/>
                <a:gd name="connsiteY5242" fmla="*/ 918088 h 5296383"/>
                <a:gd name="connsiteX5243" fmla="*/ 1428760 w 9310410"/>
                <a:gd name="connsiteY5243" fmla="*/ 905503 h 5296383"/>
                <a:gd name="connsiteX5244" fmla="*/ 1422168 w 9310410"/>
                <a:gd name="connsiteY5244" fmla="*/ 910297 h 5296383"/>
                <a:gd name="connsiteX5245" fmla="*/ 1414378 w 9310410"/>
                <a:gd name="connsiteY5245" fmla="*/ 918088 h 5296383"/>
                <a:gd name="connsiteX5246" fmla="*/ 1195043 w 9310410"/>
                <a:gd name="connsiteY5246" fmla="*/ 1011574 h 5296383"/>
                <a:gd name="connsiteX5247" fmla="*/ 1196242 w 9310410"/>
                <a:gd name="connsiteY5247" fmla="*/ 1011574 h 5296383"/>
                <a:gd name="connsiteX5248" fmla="*/ 1196242 w 9310410"/>
                <a:gd name="connsiteY5248" fmla="*/ 1011574 h 5296383"/>
                <a:gd name="connsiteX5249" fmla="*/ 1195043 w 9310410"/>
                <a:gd name="connsiteY5249" fmla="*/ 1011574 h 5296383"/>
                <a:gd name="connsiteX5250" fmla="*/ 1596557 w 9310410"/>
                <a:gd name="connsiteY5250" fmla="*/ 1320201 h 5296383"/>
                <a:gd name="connsiteX5251" fmla="*/ 1597156 w 9310410"/>
                <a:gd name="connsiteY5251" fmla="*/ 1318403 h 5296383"/>
                <a:gd name="connsiteX5252" fmla="*/ 1596557 w 9310410"/>
                <a:gd name="connsiteY5252" fmla="*/ 1318403 h 5296383"/>
                <a:gd name="connsiteX5253" fmla="*/ 1595958 w 9310410"/>
                <a:gd name="connsiteY5253" fmla="*/ 1318403 h 5296383"/>
                <a:gd name="connsiteX5254" fmla="*/ 1596557 w 9310410"/>
                <a:gd name="connsiteY5254" fmla="*/ 1320201 h 5296383"/>
                <a:gd name="connsiteX5255" fmla="*/ 1598355 w 9310410"/>
                <a:gd name="connsiteY5255" fmla="*/ 1323197 h 5296383"/>
                <a:gd name="connsiteX5256" fmla="*/ 1598355 w 9310410"/>
                <a:gd name="connsiteY5256" fmla="*/ 1323197 h 5296383"/>
                <a:gd name="connsiteX5257" fmla="*/ 1598355 w 9310410"/>
                <a:gd name="connsiteY5257" fmla="*/ 1323197 h 5296383"/>
                <a:gd name="connsiteX5258" fmla="*/ 1598355 w 9310410"/>
                <a:gd name="connsiteY5258" fmla="*/ 1323197 h 5296383"/>
                <a:gd name="connsiteX5259" fmla="*/ 1604947 w 9310410"/>
                <a:gd name="connsiteY5259" fmla="*/ 1326193 h 5296383"/>
                <a:gd name="connsiteX5260" fmla="*/ 1602550 w 9310410"/>
                <a:gd name="connsiteY5260" fmla="*/ 1324995 h 5296383"/>
                <a:gd name="connsiteX5261" fmla="*/ 1604947 w 9310410"/>
                <a:gd name="connsiteY5261" fmla="*/ 1326193 h 5296383"/>
                <a:gd name="connsiteX5262" fmla="*/ 1624124 w 9310410"/>
                <a:gd name="connsiteY5262" fmla="*/ 1327392 h 5296383"/>
                <a:gd name="connsiteX5263" fmla="*/ 1616932 w 9310410"/>
                <a:gd name="connsiteY5263" fmla="*/ 1326793 h 5296383"/>
                <a:gd name="connsiteX5264" fmla="*/ 1614535 w 9310410"/>
                <a:gd name="connsiteY5264" fmla="*/ 1327392 h 5296383"/>
                <a:gd name="connsiteX5265" fmla="*/ 1624124 w 9310410"/>
                <a:gd name="connsiteY5265" fmla="*/ 1327392 h 5296383"/>
                <a:gd name="connsiteX5266" fmla="*/ 1553409 w 9310410"/>
                <a:gd name="connsiteY5266" fmla="*/ 1797223 h 5296383"/>
                <a:gd name="connsiteX5267" fmla="*/ 1555806 w 9310410"/>
                <a:gd name="connsiteY5267" fmla="*/ 1800818 h 5296383"/>
                <a:gd name="connsiteX5268" fmla="*/ 1555806 w 9310410"/>
                <a:gd name="connsiteY5268" fmla="*/ 1800818 h 5296383"/>
                <a:gd name="connsiteX5269" fmla="*/ 1553409 w 9310410"/>
                <a:gd name="connsiteY5269" fmla="*/ 1797223 h 5296383"/>
                <a:gd name="connsiteX5270" fmla="*/ 4006837 w 9310410"/>
                <a:gd name="connsiteY5270" fmla="*/ 1662985 h 5296383"/>
                <a:gd name="connsiteX5271" fmla="*/ 4006237 w 9310410"/>
                <a:gd name="connsiteY5271" fmla="*/ 1662386 h 5296383"/>
                <a:gd name="connsiteX5272" fmla="*/ 4006237 w 9310410"/>
                <a:gd name="connsiteY5272" fmla="*/ 1662386 h 5296383"/>
                <a:gd name="connsiteX5273" fmla="*/ 4006237 w 9310410"/>
                <a:gd name="connsiteY5273" fmla="*/ 1662386 h 5296383"/>
                <a:gd name="connsiteX5274" fmla="*/ 4006237 w 9310410"/>
                <a:gd name="connsiteY5274" fmla="*/ 1662386 h 5296383"/>
                <a:gd name="connsiteX5275" fmla="*/ 4006237 w 9310410"/>
                <a:gd name="connsiteY5275" fmla="*/ 1662386 h 5296383"/>
                <a:gd name="connsiteX5276" fmla="*/ 4006837 w 9310410"/>
                <a:gd name="connsiteY5276" fmla="*/ 1662985 h 5296383"/>
                <a:gd name="connsiteX5277" fmla="*/ 4299282 w 9310410"/>
                <a:gd name="connsiteY5277" fmla="*/ 1547925 h 5296383"/>
                <a:gd name="connsiteX5278" fmla="*/ 4304077 w 9310410"/>
                <a:gd name="connsiteY5278" fmla="*/ 1553318 h 5296383"/>
                <a:gd name="connsiteX5279" fmla="*/ 4308272 w 9310410"/>
                <a:gd name="connsiteY5279" fmla="*/ 1533542 h 5296383"/>
                <a:gd name="connsiteX5280" fmla="*/ 4326849 w 9310410"/>
                <a:gd name="connsiteY5280" fmla="*/ 1531145 h 5296383"/>
                <a:gd name="connsiteX5281" fmla="*/ 4337037 w 9310410"/>
                <a:gd name="connsiteY5281" fmla="*/ 1541333 h 5296383"/>
                <a:gd name="connsiteX5282" fmla="*/ 4343029 w 9310410"/>
                <a:gd name="connsiteY5282" fmla="*/ 1541932 h 5296383"/>
                <a:gd name="connsiteX5283" fmla="*/ 4334640 w 9310410"/>
                <a:gd name="connsiteY5283" fmla="*/ 1528149 h 5296383"/>
                <a:gd name="connsiteX5284" fmla="*/ 4329845 w 9310410"/>
                <a:gd name="connsiteY5284" fmla="*/ 1522755 h 5296383"/>
                <a:gd name="connsiteX5285" fmla="*/ 4321456 w 9310410"/>
                <a:gd name="connsiteY5285" fmla="*/ 1507773 h 5296383"/>
                <a:gd name="connsiteX5286" fmla="*/ 4323853 w 9310410"/>
                <a:gd name="connsiteY5286" fmla="*/ 1470618 h 5296383"/>
                <a:gd name="connsiteX5287" fmla="*/ 4332243 w 9310410"/>
                <a:gd name="connsiteY5287" fmla="*/ 1450243 h 5296383"/>
                <a:gd name="connsiteX5288" fmla="*/ 4335239 w 9310410"/>
                <a:gd name="connsiteY5288" fmla="*/ 1444850 h 5296383"/>
                <a:gd name="connsiteX5289" fmla="*/ 4341831 w 9310410"/>
                <a:gd name="connsiteY5289" fmla="*/ 1440655 h 5296383"/>
                <a:gd name="connsiteX5290" fmla="*/ 4352618 w 9310410"/>
                <a:gd name="connsiteY5290" fmla="*/ 1444850 h 5296383"/>
                <a:gd name="connsiteX5291" fmla="*/ 4370596 w 9310410"/>
                <a:gd name="connsiteY5291" fmla="*/ 1461629 h 5296383"/>
                <a:gd name="connsiteX5292" fmla="*/ 4374192 w 9310410"/>
                <a:gd name="connsiteY5292" fmla="*/ 1459232 h 5296383"/>
                <a:gd name="connsiteX5293" fmla="*/ 4360409 w 9310410"/>
                <a:gd name="connsiteY5293" fmla="*/ 1433463 h 5296383"/>
                <a:gd name="connsiteX5294" fmla="*/ 4348423 w 9310410"/>
                <a:gd name="connsiteY5294" fmla="*/ 1401702 h 5296383"/>
                <a:gd name="connsiteX5295" fmla="*/ 4343029 w 9310410"/>
                <a:gd name="connsiteY5295" fmla="*/ 1374135 h 5296383"/>
                <a:gd name="connsiteX5296" fmla="*/ 4340033 w 9310410"/>
                <a:gd name="connsiteY5296" fmla="*/ 1369341 h 5296383"/>
                <a:gd name="connsiteX5297" fmla="*/ 4339434 w 9310410"/>
                <a:gd name="connsiteY5297" fmla="*/ 1364547 h 5296383"/>
                <a:gd name="connsiteX5298" fmla="*/ 4338235 w 9310410"/>
                <a:gd name="connsiteY5298" fmla="*/ 1356157 h 5296383"/>
                <a:gd name="connsiteX5299" fmla="*/ 4338235 w 9310410"/>
                <a:gd name="connsiteY5299" fmla="*/ 1347767 h 5296383"/>
                <a:gd name="connsiteX5300" fmla="*/ 4338834 w 9310410"/>
                <a:gd name="connsiteY5300" fmla="*/ 1342973 h 5296383"/>
                <a:gd name="connsiteX5301" fmla="*/ 4340633 w 9310410"/>
                <a:gd name="connsiteY5301" fmla="*/ 1336381 h 5296383"/>
                <a:gd name="connsiteX5302" fmla="*/ 4343029 w 9310410"/>
                <a:gd name="connsiteY5302" fmla="*/ 1331587 h 5296383"/>
                <a:gd name="connsiteX5303" fmla="*/ 4340633 w 9310410"/>
                <a:gd name="connsiteY5303" fmla="*/ 1316006 h 5296383"/>
                <a:gd name="connsiteX5304" fmla="*/ 4340633 w 9310410"/>
                <a:gd name="connsiteY5304" fmla="*/ 1308814 h 5296383"/>
                <a:gd name="connsiteX5305" fmla="*/ 4343629 w 9310410"/>
                <a:gd name="connsiteY5305" fmla="*/ 1307616 h 5296383"/>
                <a:gd name="connsiteX5306" fmla="*/ 4335838 w 9310410"/>
                <a:gd name="connsiteY5306" fmla="*/ 1292634 h 5296383"/>
                <a:gd name="connsiteX5307" fmla="*/ 4333441 w 9310410"/>
                <a:gd name="connsiteY5307" fmla="*/ 1281248 h 5296383"/>
                <a:gd name="connsiteX5308" fmla="*/ 4331044 w 9310410"/>
                <a:gd name="connsiteY5308" fmla="*/ 1274656 h 5296383"/>
                <a:gd name="connsiteX5309" fmla="*/ 4330445 w 9310410"/>
                <a:gd name="connsiteY5309" fmla="*/ 1266266 h 5296383"/>
                <a:gd name="connsiteX5310" fmla="*/ 4325051 w 9310410"/>
                <a:gd name="connsiteY5310" fmla="*/ 1263270 h 5296383"/>
                <a:gd name="connsiteX5311" fmla="*/ 4322654 w 9310410"/>
                <a:gd name="connsiteY5311" fmla="*/ 1271659 h 5296383"/>
                <a:gd name="connsiteX5312" fmla="*/ 4326849 w 9310410"/>
                <a:gd name="connsiteY5312" fmla="*/ 1286641 h 5296383"/>
                <a:gd name="connsiteX5313" fmla="*/ 4313665 w 9310410"/>
                <a:gd name="connsiteY5313" fmla="*/ 1300425 h 5296383"/>
                <a:gd name="connsiteX5314" fmla="*/ 4307073 w 9310410"/>
                <a:gd name="connsiteY5314" fmla="*/ 1312410 h 5296383"/>
                <a:gd name="connsiteX5315" fmla="*/ 4305275 w 9310410"/>
                <a:gd name="connsiteY5315" fmla="*/ 1335782 h 5296383"/>
                <a:gd name="connsiteX5316" fmla="*/ 4308272 w 9310410"/>
                <a:gd name="connsiteY5316" fmla="*/ 1353161 h 5296383"/>
                <a:gd name="connsiteX5317" fmla="*/ 4308272 w 9310410"/>
                <a:gd name="connsiteY5317" fmla="*/ 1362749 h 5296383"/>
                <a:gd name="connsiteX5318" fmla="*/ 4313066 w 9310410"/>
                <a:gd name="connsiteY5318" fmla="*/ 1387319 h 5296383"/>
                <a:gd name="connsiteX5319" fmla="*/ 4311867 w 9310410"/>
                <a:gd name="connsiteY5319" fmla="*/ 1416684 h 5296383"/>
                <a:gd name="connsiteX5320" fmla="*/ 4311268 w 9310410"/>
                <a:gd name="connsiteY5320" fmla="*/ 1428669 h 5296383"/>
                <a:gd name="connsiteX5321" fmla="*/ 4307672 w 9310410"/>
                <a:gd name="connsiteY5321" fmla="*/ 1442453 h 5296383"/>
                <a:gd name="connsiteX5322" fmla="*/ 4304676 w 9310410"/>
                <a:gd name="connsiteY5322" fmla="*/ 1466423 h 5296383"/>
                <a:gd name="connsiteX5323" fmla="*/ 4302279 w 9310410"/>
                <a:gd name="connsiteY5323" fmla="*/ 1507773 h 5296383"/>
                <a:gd name="connsiteX5324" fmla="*/ 4298683 w 9310410"/>
                <a:gd name="connsiteY5324" fmla="*/ 1528149 h 5296383"/>
                <a:gd name="connsiteX5325" fmla="*/ 4299282 w 9310410"/>
                <a:gd name="connsiteY5325" fmla="*/ 1547925 h 5296383"/>
                <a:gd name="connsiteX5326" fmla="*/ 2735177 w 9310410"/>
                <a:gd name="connsiteY5326" fmla="*/ 462040 h 5296383"/>
                <a:gd name="connsiteX5327" fmla="*/ 2747762 w 9310410"/>
                <a:gd name="connsiteY5327" fmla="*/ 462639 h 5296383"/>
                <a:gd name="connsiteX5328" fmla="*/ 2747163 w 9310410"/>
                <a:gd name="connsiteY5328" fmla="*/ 466235 h 5296383"/>
                <a:gd name="connsiteX5329" fmla="*/ 2736975 w 9310410"/>
                <a:gd name="connsiteY5329" fmla="*/ 467434 h 5296383"/>
                <a:gd name="connsiteX5330" fmla="*/ 2736376 w 9310410"/>
                <a:gd name="connsiteY5330" fmla="*/ 471629 h 5296383"/>
                <a:gd name="connsiteX5331" fmla="*/ 2746564 w 9310410"/>
                <a:gd name="connsiteY5331" fmla="*/ 473426 h 5296383"/>
                <a:gd name="connsiteX5332" fmla="*/ 2761545 w 9310410"/>
                <a:gd name="connsiteY5332" fmla="*/ 478820 h 5296383"/>
                <a:gd name="connsiteX5333" fmla="*/ 2779524 w 9310410"/>
                <a:gd name="connsiteY5333" fmla="*/ 481217 h 5296383"/>
                <a:gd name="connsiteX5334" fmla="*/ 2783119 w 9310410"/>
                <a:gd name="connsiteY5334" fmla="*/ 474026 h 5296383"/>
                <a:gd name="connsiteX5335" fmla="*/ 2785516 w 9310410"/>
                <a:gd name="connsiteY5335" fmla="*/ 471029 h 5296383"/>
                <a:gd name="connsiteX5336" fmla="*/ 2792108 w 9310410"/>
                <a:gd name="connsiteY5336" fmla="*/ 474625 h 5296383"/>
                <a:gd name="connsiteX5337" fmla="*/ 2787913 w 9310410"/>
                <a:gd name="connsiteY5337" fmla="*/ 465037 h 5296383"/>
                <a:gd name="connsiteX5338" fmla="*/ 2793906 w 9310410"/>
                <a:gd name="connsiteY5338" fmla="*/ 463838 h 5296383"/>
                <a:gd name="connsiteX5339" fmla="*/ 2800498 w 9310410"/>
                <a:gd name="connsiteY5339" fmla="*/ 469232 h 5296383"/>
                <a:gd name="connsiteX5340" fmla="*/ 2801098 w 9310410"/>
                <a:gd name="connsiteY5340" fmla="*/ 460842 h 5296383"/>
                <a:gd name="connsiteX5341" fmla="*/ 2803495 w 9310410"/>
                <a:gd name="connsiteY5341" fmla="*/ 456647 h 5296383"/>
                <a:gd name="connsiteX5342" fmla="*/ 2808888 w 9310410"/>
                <a:gd name="connsiteY5342" fmla="*/ 462040 h 5296383"/>
                <a:gd name="connsiteX5343" fmla="*/ 2825069 w 9310410"/>
                <a:gd name="connsiteY5343" fmla="*/ 457845 h 5296383"/>
                <a:gd name="connsiteX5344" fmla="*/ 2828664 w 9310410"/>
                <a:gd name="connsiteY5344" fmla="*/ 447658 h 5296383"/>
                <a:gd name="connsiteX5345" fmla="*/ 2833458 w 9310410"/>
                <a:gd name="connsiteY5345" fmla="*/ 447058 h 5296383"/>
                <a:gd name="connsiteX5346" fmla="*/ 2843646 w 9310410"/>
                <a:gd name="connsiteY5346" fmla="*/ 447058 h 5296383"/>
                <a:gd name="connsiteX5347" fmla="*/ 2849039 w 9310410"/>
                <a:gd name="connsiteY5347" fmla="*/ 448257 h 5296383"/>
                <a:gd name="connsiteX5348" fmla="*/ 2864621 w 9310410"/>
                <a:gd name="connsiteY5348" fmla="*/ 448856 h 5296383"/>
                <a:gd name="connsiteX5349" fmla="*/ 2868815 w 9310410"/>
                <a:gd name="connsiteY5349" fmla="*/ 440466 h 5296383"/>
                <a:gd name="connsiteX5350" fmla="*/ 2882599 w 9310410"/>
                <a:gd name="connsiteY5350" fmla="*/ 435672 h 5296383"/>
                <a:gd name="connsiteX5351" fmla="*/ 2889790 w 9310410"/>
                <a:gd name="connsiteY5351" fmla="*/ 435073 h 5296383"/>
                <a:gd name="connsiteX5352" fmla="*/ 2898779 w 9310410"/>
                <a:gd name="connsiteY5352" fmla="*/ 433874 h 5296383"/>
                <a:gd name="connsiteX5353" fmla="*/ 2912563 w 9310410"/>
                <a:gd name="connsiteY5353" fmla="*/ 432077 h 5296383"/>
                <a:gd name="connsiteX5354" fmla="*/ 2935335 w 9310410"/>
                <a:gd name="connsiteY5354" fmla="*/ 428481 h 5296383"/>
                <a:gd name="connsiteX5355" fmla="*/ 2942526 w 9310410"/>
                <a:gd name="connsiteY5355" fmla="*/ 427282 h 5296383"/>
                <a:gd name="connsiteX5356" fmla="*/ 2952714 w 9310410"/>
                <a:gd name="connsiteY5356" fmla="*/ 429679 h 5296383"/>
                <a:gd name="connsiteX5357" fmla="*/ 2972490 w 9310410"/>
                <a:gd name="connsiteY5357" fmla="*/ 426683 h 5296383"/>
                <a:gd name="connsiteX5358" fmla="*/ 3012641 w 9310410"/>
                <a:gd name="connsiteY5358" fmla="*/ 421290 h 5296383"/>
                <a:gd name="connsiteX5359" fmla="*/ 3043204 w 9310410"/>
                <a:gd name="connsiteY5359" fmla="*/ 413499 h 5296383"/>
                <a:gd name="connsiteX5360" fmla="*/ 3047399 w 9310410"/>
                <a:gd name="connsiteY5360" fmla="*/ 398517 h 5296383"/>
                <a:gd name="connsiteX5361" fmla="*/ 3028222 w 9310410"/>
                <a:gd name="connsiteY5361" fmla="*/ 393124 h 5296383"/>
                <a:gd name="connsiteX5362" fmla="*/ 3012042 w 9310410"/>
                <a:gd name="connsiteY5362" fmla="*/ 396719 h 5296383"/>
                <a:gd name="connsiteX5363" fmla="*/ 3000656 w 9310410"/>
                <a:gd name="connsiteY5363" fmla="*/ 400315 h 5296383"/>
                <a:gd name="connsiteX5364" fmla="*/ 2986872 w 9310410"/>
                <a:gd name="connsiteY5364" fmla="*/ 402113 h 5296383"/>
                <a:gd name="connsiteX5365" fmla="*/ 2970093 w 9310410"/>
                <a:gd name="connsiteY5365" fmla="*/ 405109 h 5296383"/>
                <a:gd name="connsiteX5366" fmla="*/ 2958707 w 9310410"/>
                <a:gd name="connsiteY5366" fmla="*/ 406308 h 5296383"/>
                <a:gd name="connsiteX5367" fmla="*/ 2941927 w 9310410"/>
                <a:gd name="connsiteY5367" fmla="*/ 406907 h 5296383"/>
                <a:gd name="connsiteX5368" fmla="*/ 2932938 w 9310410"/>
                <a:gd name="connsiteY5368" fmla="*/ 404510 h 5296383"/>
                <a:gd name="connsiteX5369" fmla="*/ 2918555 w 9310410"/>
                <a:gd name="connsiteY5369" fmla="*/ 399116 h 5296383"/>
                <a:gd name="connsiteX5370" fmla="*/ 2907768 w 9310410"/>
                <a:gd name="connsiteY5370" fmla="*/ 405708 h 5296383"/>
                <a:gd name="connsiteX5371" fmla="*/ 2899978 w 9310410"/>
                <a:gd name="connsiteY5371" fmla="*/ 409903 h 5296383"/>
                <a:gd name="connsiteX5372" fmla="*/ 2897581 w 9310410"/>
                <a:gd name="connsiteY5372" fmla="*/ 406308 h 5296383"/>
                <a:gd name="connsiteX5373" fmla="*/ 2892786 w 9310410"/>
                <a:gd name="connsiteY5373" fmla="*/ 406907 h 5296383"/>
                <a:gd name="connsiteX5374" fmla="*/ 2876606 w 9310410"/>
                <a:gd name="connsiteY5374" fmla="*/ 411701 h 5296383"/>
                <a:gd name="connsiteX5375" fmla="*/ 2858029 w 9310410"/>
                <a:gd name="connsiteY5375" fmla="*/ 414098 h 5296383"/>
                <a:gd name="connsiteX5376" fmla="*/ 2847841 w 9310410"/>
                <a:gd name="connsiteY5376" fmla="*/ 411102 h 5296383"/>
                <a:gd name="connsiteX5377" fmla="*/ 2844844 w 9310410"/>
                <a:gd name="connsiteY5377" fmla="*/ 414098 h 5296383"/>
                <a:gd name="connsiteX5378" fmla="*/ 2835855 w 9310410"/>
                <a:gd name="connsiteY5378" fmla="*/ 415896 h 5296383"/>
                <a:gd name="connsiteX5379" fmla="*/ 2832260 w 9310410"/>
                <a:gd name="connsiteY5379" fmla="*/ 422488 h 5296383"/>
                <a:gd name="connsiteX5380" fmla="*/ 2828065 w 9310410"/>
                <a:gd name="connsiteY5380" fmla="*/ 420690 h 5296383"/>
                <a:gd name="connsiteX5381" fmla="*/ 2817877 w 9310410"/>
                <a:gd name="connsiteY5381" fmla="*/ 423087 h 5296383"/>
                <a:gd name="connsiteX5382" fmla="*/ 2804693 w 9310410"/>
                <a:gd name="connsiteY5382" fmla="*/ 427282 h 5296383"/>
                <a:gd name="connsiteX5383" fmla="*/ 2797502 w 9310410"/>
                <a:gd name="connsiteY5383" fmla="*/ 425485 h 5296383"/>
                <a:gd name="connsiteX5384" fmla="*/ 2796903 w 9310410"/>
                <a:gd name="connsiteY5384" fmla="*/ 430279 h 5296383"/>
                <a:gd name="connsiteX5385" fmla="*/ 2793307 w 9310410"/>
                <a:gd name="connsiteY5385" fmla="*/ 433275 h 5296383"/>
                <a:gd name="connsiteX5386" fmla="*/ 2789112 w 9310410"/>
                <a:gd name="connsiteY5386" fmla="*/ 436271 h 5296383"/>
                <a:gd name="connsiteX5387" fmla="*/ 2799300 w 9310410"/>
                <a:gd name="connsiteY5387" fmla="*/ 441066 h 5296383"/>
                <a:gd name="connsiteX5388" fmla="*/ 2790910 w 9310410"/>
                <a:gd name="connsiteY5388" fmla="*/ 441665 h 5296383"/>
                <a:gd name="connsiteX5389" fmla="*/ 2780123 w 9310410"/>
                <a:gd name="connsiteY5389" fmla="*/ 439867 h 5296383"/>
                <a:gd name="connsiteX5390" fmla="*/ 2778924 w 9310410"/>
                <a:gd name="connsiteY5390" fmla="*/ 445860 h 5296383"/>
                <a:gd name="connsiteX5391" fmla="*/ 2773531 w 9310410"/>
                <a:gd name="connsiteY5391" fmla="*/ 447058 h 5296383"/>
                <a:gd name="connsiteX5392" fmla="*/ 2768137 w 9310410"/>
                <a:gd name="connsiteY5392" fmla="*/ 450055 h 5296383"/>
                <a:gd name="connsiteX5393" fmla="*/ 2770535 w 9310410"/>
                <a:gd name="connsiteY5393" fmla="*/ 456047 h 5296383"/>
                <a:gd name="connsiteX5394" fmla="*/ 2765740 w 9310410"/>
                <a:gd name="connsiteY5394" fmla="*/ 457246 h 5296383"/>
                <a:gd name="connsiteX5395" fmla="*/ 2755553 w 9310410"/>
                <a:gd name="connsiteY5395" fmla="*/ 457845 h 5296383"/>
                <a:gd name="connsiteX5396" fmla="*/ 2736975 w 9310410"/>
                <a:gd name="connsiteY5396" fmla="*/ 459044 h 5296383"/>
                <a:gd name="connsiteX5397" fmla="*/ 2729784 w 9310410"/>
                <a:gd name="connsiteY5397" fmla="*/ 462040 h 5296383"/>
                <a:gd name="connsiteX5398" fmla="*/ 2735177 w 9310410"/>
                <a:gd name="connsiteY5398" fmla="*/ 462040 h 5296383"/>
                <a:gd name="connsiteX5399" fmla="*/ 3519627 w 9310410"/>
                <a:gd name="connsiteY5399" fmla="*/ 352373 h 5296383"/>
                <a:gd name="connsiteX5400" fmla="*/ 3529215 w 9310410"/>
                <a:gd name="connsiteY5400" fmla="*/ 358366 h 5296383"/>
                <a:gd name="connsiteX5401" fmla="*/ 3538204 w 9310410"/>
                <a:gd name="connsiteY5401" fmla="*/ 366756 h 5296383"/>
                <a:gd name="connsiteX5402" fmla="*/ 3557381 w 9310410"/>
                <a:gd name="connsiteY5402" fmla="*/ 375146 h 5296383"/>
                <a:gd name="connsiteX5403" fmla="*/ 3575360 w 9310410"/>
                <a:gd name="connsiteY5403" fmla="*/ 382337 h 5296383"/>
                <a:gd name="connsiteX5404" fmla="*/ 3604724 w 9310410"/>
                <a:gd name="connsiteY5404" fmla="*/ 384734 h 5296383"/>
                <a:gd name="connsiteX5405" fmla="*/ 3613713 w 9310410"/>
                <a:gd name="connsiteY5405" fmla="*/ 370351 h 5296383"/>
                <a:gd name="connsiteX5406" fmla="*/ 3614911 w 9310410"/>
                <a:gd name="connsiteY5406" fmla="*/ 363160 h 5296383"/>
                <a:gd name="connsiteX5407" fmla="*/ 3623301 w 9310410"/>
                <a:gd name="connsiteY5407" fmla="*/ 352972 h 5296383"/>
                <a:gd name="connsiteX5408" fmla="*/ 3622702 w 9310410"/>
                <a:gd name="connsiteY5408" fmla="*/ 340388 h 5296383"/>
                <a:gd name="connsiteX5409" fmla="*/ 3606522 w 9310410"/>
                <a:gd name="connsiteY5409" fmla="*/ 341586 h 5296383"/>
                <a:gd name="connsiteX5410" fmla="*/ 3599330 w 9310410"/>
                <a:gd name="connsiteY5410" fmla="*/ 343983 h 5296383"/>
                <a:gd name="connsiteX5411" fmla="*/ 3590941 w 9310410"/>
                <a:gd name="connsiteY5411" fmla="*/ 348178 h 5296383"/>
                <a:gd name="connsiteX5412" fmla="*/ 3584948 w 9310410"/>
                <a:gd name="connsiteY5412" fmla="*/ 346980 h 5296383"/>
                <a:gd name="connsiteX5413" fmla="*/ 3593338 w 9310410"/>
                <a:gd name="connsiteY5413" fmla="*/ 330799 h 5296383"/>
                <a:gd name="connsiteX5414" fmla="*/ 3553785 w 9310410"/>
                <a:gd name="connsiteY5414" fmla="*/ 331998 h 5296383"/>
                <a:gd name="connsiteX5415" fmla="*/ 3539403 w 9310410"/>
                <a:gd name="connsiteY5415" fmla="*/ 334994 h 5296383"/>
                <a:gd name="connsiteX5416" fmla="*/ 3538804 w 9310410"/>
                <a:gd name="connsiteY5416" fmla="*/ 341586 h 5296383"/>
                <a:gd name="connsiteX5417" fmla="*/ 3532212 w 9310410"/>
                <a:gd name="connsiteY5417" fmla="*/ 341586 h 5296383"/>
                <a:gd name="connsiteX5418" fmla="*/ 3514234 w 9310410"/>
                <a:gd name="connsiteY5418" fmla="*/ 347579 h 5296383"/>
                <a:gd name="connsiteX5419" fmla="*/ 3519627 w 9310410"/>
                <a:gd name="connsiteY5419" fmla="*/ 352373 h 5296383"/>
                <a:gd name="connsiteX5420" fmla="*/ 4278907 w 9310410"/>
                <a:gd name="connsiteY5420" fmla="*/ 560321 h 5296383"/>
                <a:gd name="connsiteX5421" fmla="*/ 4296885 w 9310410"/>
                <a:gd name="connsiteY5421" fmla="*/ 558523 h 5296383"/>
                <a:gd name="connsiteX5422" fmla="*/ 4307073 w 9310410"/>
                <a:gd name="connsiteY5422" fmla="*/ 556126 h 5296383"/>
                <a:gd name="connsiteX5423" fmla="*/ 4317261 w 9310410"/>
                <a:gd name="connsiteY5423" fmla="*/ 558523 h 5296383"/>
                <a:gd name="connsiteX5424" fmla="*/ 4338235 w 9310410"/>
                <a:gd name="connsiteY5424" fmla="*/ 554328 h 5296383"/>
                <a:gd name="connsiteX5425" fmla="*/ 4348423 w 9310410"/>
                <a:gd name="connsiteY5425" fmla="*/ 554928 h 5296383"/>
                <a:gd name="connsiteX5426" fmla="*/ 4358011 w 9310410"/>
                <a:gd name="connsiteY5426" fmla="*/ 558523 h 5296383"/>
                <a:gd name="connsiteX5427" fmla="*/ 4371195 w 9310410"/>
                <a:gd name="connsiteY5427" fmla="*/ 554928 h 5296383"/>
                <a:gd name="connsiteX5428" fmla="*/ 4357412 w 9310410"/>
                <a:gd name="connsiteY5428" fmla="*/ 547736 h 5296383"/>
                <a:gd name="connsiteX5429" fmla="*/ 4350221 w 9310410"/>
                <a:gd name="connsiteY5429" fmla="*/ 530357 h 5296383"/>
                <a:gd name="connsiteX5430" fmla="*/ 4363405 w 9310410"/>
                <a:gd name="connsiteY5430" fmla="*/ 529159 h 5296383"/>
                <a:gd name="connsiteX5431" fmla="*/ 4359809 w 9310410"/>
                <a:gd name="connsiteY5431" fmla="*/ 534552 h 5296383"/>
                <a:gd name="connsiteX5432" fmla="*/ 4363405 w 9310410"/>
                <a:gd name="connsiteY5432" fmla="*/ 542942 h 5296383"/>
                <a:gd name="connsiteX5433" fmla="*/ 4380184 w 9310410"/>
                <a:gd name="connsiteY5433" fmla="*/ 548336 h 5296383"/>
                <a:gd name="connsiteX5434" fmla="*/ 4393968 w 9310410"/>
                <a:gd name="connsiteY5434" fmla="*/ 547736 h 5296383"/>
                <a:gd name="connsiteX5435" fmla="*/ 4401758 w 9310410"/>
                <a:gd name="connsiteY5435" fmla="*/ 539946 h 5296383"/>
                <a:gd name="connsiteX5436" fmla="*/ 4401159 w 9310410"/>
                <a:gd name="connsiteY5436" fmla="*/ 530957 h 5296383"/>
                <a:gd name="connsiteX5437" fmla="*/ 4373593 w 9310410"/>
                <a:gd name="connsiteY5437" fmla="*/ 523166 h 5296383"/>
                <a:gd name="connsiteX5438" fmla="*/ 4355015 w 9310410"/>
                <a:gd name="connsiteY5438" fmla="*/ 517773 h 5296383"/>
                <a:gd name="connsiteX5439" fmla="*/ 4343629 w 9310410"/>
                <a:gd name="connsiteY5439" fmla="*/ 512379 h 5296383"/>
                <a:gd name="connsiteX5440" fmla="*/ 4336438 w 9310410"/>
                <a:gd name="connsiteY5440" fmla="*/ 513578 h 5296383"/>
                <a:gd name="connsiteX5441" fmla="*/ 4331643 w 9310410"/>
                <a:gd name="connsiteY5441" fmla="*/ 514776 h 5296383"/>
                <a:gd name="connsiteX5442" fmla="*/ 4326849 w 9310410"/>
                <a:gd name="connsiteY5442" fmla="*/ 521968 h 5296383"/>
                <a:gd name="connsiteX5443" fmla="*/ 4318459 w 9310410"/>
                <a:gd name="connsiteY5443" fmla="*/ 525563 h 5296383"/>
                <a:gd name="connsiteX5444" fmla="*/ 4307672 w 9310410"/>
                <a:gd name="connsiteY5444" fmla="*/ 518372 h 5296383"/>
                <a:gd name="connsiteX5445" fmla="*/ 4297485 w 9310410"/>
                <a:gd name="connsiteY5445" fmla="*/ 512979 h 5296383"/>
                <a:gd name="connsiteX5446" fmla="*/ 4292091 w 9310410"/>
                <a:gd name="connsiteY5446" fmla="*/ 504589 h 5296383"/>
                <a:gd name="connsiteX5447" fmla="*/ 4281903 w 9310410"/>
                <a:gd name="connsiteY5447" fmla="*/ 505787 h 5296383"/>
                <a:gd name="connsiteX5448" fmla="*/ 4277109 w 9310410"/>
                <a:gd name="connsiteY5448" fmla="*/ 508784 h 5296383"/>
                <a:gd name="connsiteX5449" fmla="*/ 4271716 w 9310410"/>
                <a:gd name="connsiteY5449" fmla="*/ 513578 h 5296383"/>
                <a:gd name="connsiteX5450" fmla="*/ 4266322 w 9310410"/>
                <a:gd name="connsiteY5450" fmla="*/ 517173 h 5296383"/>
                <a:gd name="connsiteX5451" fmla="*/ 4265723 w 9310410"/>
                <a:gd name="connsiteY5451" fmla="*/ 521368 h 5296383"/>
                <a:gd name="connsiteX5452" fmla="*/ 4263326 w 9310410"/>
                <a:gd name="connsiteY5452" fmla="*/ 523765 h 5296383"/>
                <a:gd name="connsiteX5453" fmla="*/ 4257333 w 9310410"/>
                <a:gd name="connsiteY5453" fmla="*/ 532755 h 5296383"/>
                <a:gd name="connsiteX5454" fmla="*/ 4256135 w 9310410"/>
                <a:gd name="connsiteY5454" fmla="*/ 535152 h 5296383"/>
                <a:gd name="connsiteX5455" fmla="*/ 4257932 w 9310410"/>
                <a:gd name="connsiteY5455" fmla="*/ 545939 h 5296383"/>
                <a:gd name="connsiteX5456" fmla="*/ 4278907 w 9310410"/>
                <a:gd name="connsiteY5456" fmla="*/ 560321 h 5296383"/>
                <a:gd name="connsiteX5457" fmla="*/ 1492883 w 9310410"/>
                <a:gd name="connsiteY5457" fmla="*/ 1934456 h 5296383"/>
                <a:gd name="connsiteX5458" fmla="*/ 1494680 w 9310410"/>
                <a:gd name="connsiteY5458" fmla="*/ 1933258 h 5296383"/>
                <a:gd name="connsiteX5459" fmla="*/ 1492883 w 9310410"/>
                <a:gd name="connsiteY5459" fmla="*/ 1934456 h 5296383"/>
                <a:gd name="connsiteX5460" fmla="*/ 940951 w 9310410"/>
                <a:gd name="connsiteY5460" fmla="*/ 924680 h 5296383"/>
                <a:gd name="connsiteX5461" fmla="*/ 942150 w 9310410"/>
                <a:gd name="connsiteY5461" fmla="*/ 928875 h 5296383"/>
                <a:gd name="connsiteX5462" fmla="*/ 942749 w 9310410"/>
                <a:gd name="connsiteY5462" fmla="*/ 933070 h 5296383"/>
                <a:gd name="connsiteX5463" fmla="*/ 943948 w 9310410"/>
                <a:gd name="connsiteY5463" fmla="*/ 936066 h 5296383"/>
                <a:gd name="connsiteX5464" fmla="*/ 948143 w 9310410"/>
                <a:gd name="connsiteY5464" fmla="*/ 939662 h 5296383"/>
                <a:gd name="connsiteX5465" fmla="*/ 958929 w 9310410"/>
                <a:gd name="connsiteY5465" fmla="*/ 942658 h 5296383"/>
                <a:gd name="connsiteX5466" fmla="*/ 969716 w 9310410"/>
                <a:gd name="connsiteY5466" fmla="*/ 943257 h 5296383"/>
                <a:gd name="connsiteX5467" fmla="*/ 973911 w 9310410"/>
                <a:gd name="connsiteY5467" fmla="*/ 938463 h 5296383"/>
                <a:gd name="connsiteX5468" fmla="*/ 982301 w 9310410"/>
                <a:gd name="connsiteY5468" fmla="*/ 940860 h 5296383"/>
                <a:gd name="connsiteX5469" fmla="*/ 994886 w 9310410"/>
                <a:gd name="connsiteY5469" fmla="*/ 935467 h 5296383"/>
                <a:gd name="connsiteX5470" fmla="*/ 1014662 w 9310410"/>
                <a:gd name="connsiteY5470" fmla="*/ 933070 h 5296383"/>
                <a:gd name="connsiteX5471" fmla="*/ 1029644 w 9310410"/>
                <a:gd name="connsiteY5471" fmla="*/ 931871 h 5296383"/>
                <a:gd name="connsiteX5472" fmla="*/ 1038034 w 9310410"/>
                <a:gd name="connsiteY5472" fmla="*/ 923481 h 5296383"/>
                <a:gd name="connsiteX5473" fmla="*/ 1051218 w 9310410"/>
                <a:gd name="connsiteY5473" fmla="*/ 914492 h 5296383"/>
                <a:gd name="connsiteX5474" fmla="*/ 1055413 w 9310410"/>
                <a:gd name="connsiteY5474" fmla="*/ 904304 h 5296383"/>
                <a:gd name="connsiteX5475" fmla="*/ 1059607 w 9310410"/>
                <a:gd name="connsiteY5475" fmla="*/ 900110 h 5296383"/>
                <a:gd name="connsiteX5476" fmla="*/ 1068597 w 9310410"/>
                <a:gd name="connsiteY5476" fmla="*/ 888723 h 5296383"/>
                <a:gd name="connsiteX5477" fmla="*/ 1082380 w 9310410"/>
                <a:gd name="connsiteY5477" fmla="*/ 873741 h 5296383"/>
                <a:gd name="connsiteX5478" fmla="*/ 1085376 w 9310410"/>
                <a:gd name="connsiteY5478" fmla="*/ 871944 h 5296383"/>
                <a:gd name="connsiteX5479" fmla="*/ 1099759 w 9310410"/>
                <a:gd name="connsiteY5479" fmla="*/ 867749 h 5296383"/>
                <a:gd name="connsiteX5480" fmla="*/ 1106351 w 9310410"/>
                <a:gd name="connsiteY5480" fmla="*/ 862355 h 5296383"/>
                <a:gd name="connsiteX5481" fmla="*/ 1108748 w 9310410"/>
                <a:gd name="connsiteY5481" fmla="*/ 864153 h 5296383"/>
                <a:gd name="connsiteX5482" fmla="*/ 1112943 w 9310410"/>
                <a:gd name="connsiteY5482" fmla="*/ 856962 h 5296383"/>
                <a:gd name="connsiteX5483" fmla="*/ 1115340 w 9310410"/>
                <a:gd name="connsiteY5483" fmla="*/ 845576 h 5296383"/>
                <a:gd name="connsiteX5484" fmla="*/ 1110546 w 9310410"/>
                <a:gd name="connsiteY5484" fmla="*/ 832392 h 5296383"/>
                <a:gd name="connsiteX5485" fmla="*/ 1098560 w 9310410"/>
                <a:gd name="connsiteY5485" fmla="*/ 829395 h 5296383"/>
                <a:gd name="connsiteX5486" fmla="*/ 1097961 w 9310410"/>
                <a:gd name="connsiteY5486" fmla="*/ 829395 h 5296383"/>
                <a:gd name="connsiteX5487" fmla="*/ 1097961 w 9310410"/>
                <a:gd name="connsiteY5487" fmla="*/ 829395 h 5296383"/>
                <a:gd name="connsiteX5488" fmla="*/ 1099160 w 9310410"/>
                <a:gd name="connsiteY5488" fmla="*/ 827597 h 5296383"/>
                <a:gd name="connsiteX5489" fmla="*/ 1096763 w 9310410"/>
                <a:gd name="connsiteY5489" fmla="*/ 822803 h 5296383"/>
                <a:gd name="connsiteX5490" fmla="*/ 1083578 w 9310410"/>
                <a:gd name="connsiteY5490" fmla="*/ 829395 h 5296383"/>
                <a:gd name="connsiteX5491" fmla="*/ 1083578 w 9310410"/>
                <a:gd name="connsiteY5491" fmla="*/ 825800 h 5296383"/>
                <a:gd name="connsiteX5492" fmla="*/ 1084777 w 9310410"/>
                <a:gd name="connsiteY5492" fmla="*/ 821605 h 5296383"/>
                <a:gd name="connsiteX5493" fmla="*/ 1070394 w 9310410"/>
                <a:gd name="connsiteY5493" fmla="*/ 822204 h 5296383"/>
                <a:gd name="connsiteX5494" fmla="*/ 1057210 w 9310410"/>
                <a:gd name="connsiteY5494" fmla="*/ 833590 h 5296383"/>
                <a:gd name="connsiteX5495" fmla="*/ 1052416 w 9310410"/>
                <a:gd name="connsiteY5495" fmla="*/ 836586 h 5296383"/>
                <a:gd name="connsiteX5496" fmla="*/ 1056611 w 9310410"/>
                <a:gd name="connsiteY5496" fmla="*/ 839583 h 5296383"/>
                <a:gd name="connsiteX5497" fmla="*/ 1052416 w 9310410"/>
                <a:gd name="connsiteY5497" fmla="*/ 846774 h 5296383"/>
                <a:gd name="connsiteX5498" fmla="*/ 1042229 w 9310410"/>
                <a:gd name="connsiteY5498" fmla="*/ 851568 h 5296383"/>
                <a:gd name="connsiteX5499" fmla="*/ 1036835 w 9310410"/>
                <a:gd name="connsiteY5499" fmla="*/ 852168 h 5296383"/>
                <a:gd name="connsiteX5500" fmla="*/ 1027247 w 9310410"/>
                <a:gd name="connsiteY5500" fmla="*/ 846774 h 5296383"/>
                <a:gd name="connsiteX5501" fmla="*/ 1015860 w 9310410"/>
                <a:gd name="connsiteY5501" fmla="*/ 841381 h 5296383"/>
                <a:gd name="connsiteX5502" fmla="*/ 1011666 w 9310410"/>
                <a:gd name="connsiteY5502" fmla="*/ 845576 h 5296383"/>
                <a:gd name="connsiteX5503" fmla="*/ 1011066 w 9310410"/>
                <a:gd name="connsiteY5503" fmla="*/ 849770 h 5296383"/>
                <a:gd name="connsiteX5504" fmla="*/ 1006871 w 9310410"/>
                <a:gd name="connsiteY5504" fmla="*/ 856962 h 5296383"/>
                <a:gd name="connsiteX5505" fmla="*/ 1005074 w 9310410"/>
                <a:gd name="connsiteY5505" fmla="*/ 860557 h 5296383"/>
                <a:gd name="connsiteX5506" fmla="*/ 1002077 w 9310410"/>
                <a:gd name="connsiteY5506" fmla="*/ 862954 h 5296383"/>
                <a:gd name="connsiteX5507" fmla="*/ 997882 w 9310410"/>
                <a:gd name="connsiteY5507" fmla="*/ 862954 h 5296383"/>
                <a:gd name="connsiteX5508" fmla="*/ 994287 w 9310410"/>
                <a:gd name="connsiteY5508" fmla="*/ 873142 h 5296383"/>
                <a:gd name="connsiteX5509" fmla="*/ 994287 w 9310410"/>
                <a:gd name="connsiteY5509" fmla="*/ 885128 h 5296383"/>
                <a:gd name="connsiteX5510" fmla="*/ 982900 w 9310410"/>
                <a:gd name="connsiteY5510" fmla="*/ 892319 h 5296383"/>
                <a:gd name="connsiteX5511" fmla="*/ 970915 w 9310410"/>
                <a:gd name="connsiteY5511" fmla="*/ 902507 h 5296383"/>
                <a:gd name="connsiteX5512" fmla="*/ 976308 w 9310410"/>
                <a:gd name="connsiteY5512" fmla="*/ 907301 h 5296383"/>
                <a:gd name="connsiteX5513" fmla="*/ 973911 w 9310410"/>
                <a:gd name="connsiteY5513" fmla="*/ 910297 h 5296383"/>
                <a:gd name="connsiteX5514" fmla="*/ 958929 w 9310410"/>
                <a:gd name="connsiteY5514" fmla="*/ 912694 h 5296383"/>
                <a:gd name="connsiteX5515" fmla="*/ 950540 w 9310410"/>
                <a:gd name="connsiteY5515" fmla="*/ 915691 h 5296383"/>
                <a:gd name="connsiteX5516" fmla="*/ 941550 w 9310410"/>
                <a:gd name="connsiteY5516" fmla="*/ 911496 h 5296383"/>
                <a:gd name="connsiteX5517" fmla="*/ 942150 w 9310410"/>
                <a:gd name="connsiteY5517" fmla="*/ 916290 h 5296383"/>
                <a:gd name="connsiteX5518" fmla="*/ 939753 w 9310410"/>
                <a:gd name="connsiteY5518" fmla="*/ 920485 h 5296383"/>
                <a:gd name="connsiteX5519" fmla="*/ 940951 w 9310410"/>
                <a:gd name="connsiteY5519" fmla="*/ 924680 h 5296383"/>
                <a:gd name="connsiteX5520" fmla="*/ 1275346 w 9310410"/>
                <a:gd name="connsiteY5520" fmla="*/ 978614 h 5296383"/>
                <a:gd name="connsiteX5521" fmla="*/ 1275945 w 9310410"/>
                <a:gd name="connsiteY5521" fmla="*/ 982809 h 5296383"/>
                <a:gd name="connsiteX5522" fmla="*/ 1278942 w 9310410"/>
                <a:gd name="connsiteY5522" fmla="*/ 980412 h 5296383"/>
                <a:gd name="connsiteX5523" fmla="*/ 1275346 w 9310410"/>
                <a:gd name="connsiteY5523" fmla="*/ 978614 h 5296383"/>
                <a:gd name="connsiteX5524" fmla="*/ 1278342 w 9310410"/>
                <a:gd name="connsiteY5524" fmla="*/ 949250 h 5296383"/>
                <a:gd name="connsiteX5525" fmla="*/ 1278342 w 9310410"/>
                <a:gd name="connsiteY5525" fmla="*/ 953445 h 5296383"/>
                <a:gd name="connsiteX5526" fmla="*/ 1282537 w 9310410"/>
                <a:gd name="connsiteY5526" fmla="*/ 950449 h 5296383"/>
                <a:gd name="connsiteX5527" fmla="*/ 1278342 w 9310410"/>
                <a:gd name="connsiteY5527" fmla="*/ 949250 h 5296383"/>
                <a:gd name="connsiteX5528" fmla="*/ 8089091 w 9310410"/>
                <a:gd name="connsiteY5528" fmla="*/ 2772241 h 5296383"/>
                <a:gd name="connsiteX5529" fmla="*/ 8084296 w 9310410"/>
                <a:gd name="connsiteY5529" fmla="*/ 2768646 h 5296383"/>
                <a:gd name="connsiteX5530" fmla="*/ 8081300 w 9310410"/>
                <a:gd name="connsiteY5530" fmla="*/ 2770444 h 5296383"/>
                <a:gd name="connsiteX5531" fmla="*/ 8083098 w 9310410"/>
                <a:gd name="connsiteY5531" fmla="*/ 2774638 h 5296383"/>
                <a:gd name="connsiteX5532" fmla="*/ 8089091 w 9310410"/>
                <a:gd name="connsiteY5532" fmla="*/ 2772241 h 5296383"/>
                <a:gd name="connsiteX5533" fmla="*/ 8806421 w 9310410"/>
                <a:gd name="connsiteY5533" fmla="*/ 4170947 h 5296383"/>
                <a:gd name="connsiteX5534" fmla="*/ 8802826 w 9310410"/>
                <a:gd name="connsiteY5534" fmla="*/ 4172745 h 5296383"/>
                <a:gd name="connsiteX5535" fmla="*/ 8805223 w 9310410"/>
                <a:gd name="connsiteY5535" fmla="*/ 4176940 h 5296383"/>
                <a:gd name="connsiteX5536" fmla="*/ 8810017 w 9310410"/>
                <a:gd name="connsiteY5536" fmla="*/ 4172745 h 5296383"/>
                <a:gd name="connsiteX5537" fmla="*/ 8806421 w 9310410"/>
                <a:gd name="connsiteY5537" fmla="*/ 4170947 h 5296383"/>
                <a:gd name="connsiteX5538" fmla="*/ 8911893 w 9310410"/>
                <a:gd name="connsiteY5538" fmla="*/ 3069481 h 5296383"/>
                <a:gd name="connsiteX5539" fmla="*/ 8919684 w 9310410"/>
                <a:gd name="connsiteY5539" fmla="*/ 3073676 h 5296383"/>
                <a:gd name="connsiteX5540" fmla="*/ 8927475 w 9310410"/>
                <a:gd name="connsiteY5540" fmla="*/ 3068882 h 5296383"/>
                <a:gd name="connsiteX5541" fmla="*/ 8913691 w 9310410"/>
                <a:gd name="connsiteY5541" fmla="*/ 3064687 h 5296383"/>
                <a:gd name="connsiteX5542" fmla="*/ 8911893 w 9310410"/>
                <a:gd name="connsiteY5542" fmla="*/ 3069481 h 5296383"/>
                <a:gd name="connsiteX5543" fmla="*/ 8932269 w 9310410"/>
                <a:gd name="connsiteY5543" fmla="*/ 3073676 h 5296383"/>
                <a:gd name="connsiteX5544" fmla="*/ 8940659 w 9310410"/>
                <a:gd name="connsiteY5544" fmla="*/ 3073077 h 5296383"/>
                <a:gd name="connsiteX5545" fmla="*/ 8938262 w 9310410"/>
                <a:gd name="connsiteY5545" fmla="*/ 3068283 h 5296383"/>
                <a:gd name="connsiteX5546" fmla="*/ 8931670 w 9310410"/>
                <a:gd name="connsiteY5546" fmla="*/ 3068283 h 5296383"/>
                <a:gd name="connsiteX5547" fmla="*/ 8932269 w 9310410"/>
                <a:gd name="connsiteY5547" fmla="*/ 3073676 h 5296383"/>
                <a:gd name="connsiteX5548" fmla="*/ 8905901 w 9310410"/>
                <a:gd name="connsiteY5548" fmla="*/ 2977792 h 5296383"/>
                <a:gd name="connsiteX5549" fmla="*/ 8910096 w 9310410"/>
                <a:gd name="connsiteY5549" fmla="*/ 2979590 h 5296383"/>
                <a:gd name="connsiteX5550" fmla="*/ 8910695 w 9310410"/>
                <a:gd name="connsiteY5550" fmla="*/ 2971200 h 5296383"/>
                <a:gd name="connsiteX5551" fmla="*/ 8906500 w 9310410"/>
                <a:gd name="connsiteY5551" fmla="*/ 2967005 h 5296383"/>
                <a:gd name="connsiteX5552" fmla="*/ 8903504 w 9310410"/>
                <a:gd name="connsiteY5552" fmla="*/ 2971800 h 5296383"/>
                <a:gd name="connsiteX5553" fmla="*/ 8905901 w 9310410"/>
                <a:gd name="connsiteY5553" fmla="*/ 2977792 h 5296383"/>
                <a:gd name="connsiteX5554" fmla="*/ 8889720 w 9310410"/>
                <a:gd name="connsiteY5554" fmla="*/ 3081467 h 5296383"/>
                <a:gd name="connsiteX5555" fmla="*/ 8887323 w 9310410"/>
                <a:gd name="connsiteY5555" fmla="*/ 3088658 h 5296383"/>
                <a:gd name="connsiteX5556" fmla="*/ 8889121 w 9310410"/>
                <a:gd name="connsiteY5556" fmla="*/ 3089857 h 5296383"/>
                <a:gd name="connsiteX5557" fmla="*/ 8893316 w 9310410"/>
                <a:gd name="connsiteY5557" fmla="*/ 3084463 h 5296383"/>
                <a:gd name="connsiteX5558" fmla="*/ 8889720 w 9310410"/>
                <a:gd name="connsiteY5558" fmla="*/ 3081467 h 5296383"/>
                <a:gd name="connsiteX5559" fmla="*/ 8901706 w 9310410"/>
                <a:gd name="connsiteY5559" fmla="*/ 3073676 h 5296383"/>
                <a:gd name="connsiteX5560" fmla="*/ 8895713 w 9310410"/>
                <a:gd name="connsiteY5560" fmla="*/ 3076673 h 5296383"/>
                <a:gd name="connsiteX5561" fmla="*/ 8896911 w 9310410"/>
                <a:gd name="connsiteY5561" fmla="*/ 3079070 h 5296383"/>
                <a:gd name="connsiteX5562" fmla="*/ 8901706 w 9310410"/>
                <a:gd name="connsiteY5562" fmla="*/ 3073676 h 5296383"/>
                <a:gd name="connsiteX5563" fmla="*/ 8907699 w 9310410"/>
                <a:gd name="connsiteY5563" fmla="*/ 3059294 h 5296383"/>
                <a:gd name="connsiteX5564" fmla="*/ 8905301 w 9310410"/>
                <a:gd name="connsiteY5564" fmla="*/ 3063489 h 5296383"/>
                <a:gd name="connsiteX5565" fmla="*/ 8909497 w 9310410"/>
                <a:gd name="connsiteY5565" fmla="*/ 3062290 h 5296383"/>
                <a:gd name="connsiteX5566" fmla="*/ 8907699 w 9310410"/>
                <a:gd name="connsiteY5566" fmla="*/ 3059294 h 5296383"/>
                <a:gd name="connsiteX5567" fmla="*/ 8667989 w 9310410"/>
                <a:gd name="connsiteY5567" fmla="*/ 4312376 h 5296383"/>
                <a:gd name="connsiteX5568" fmla="*/ 8666791 w 9310410"/>
                <a:gd name="connsiteY5568" fmla="*/ 4318368 h 5296383"/>
                <a:gd name="connsiteX5569" fmla="*/ 8664993 w 9310410"/>
                <a:gd name="connsiteY5569" fmla="*/ 4331552 h 5296383"/>
                <a:gd name="connsiteX5570" fmla="*/ 8669787 w 9310410"/>
                <a:gd name="connsiteY5570" fmla="*/ 4319567 h 5296383"/>
                <a:gd name="connsiteX5571" fmla="*/ 8667989 w 9310410"/>
                <a:gd name="connsiteY5571" fmla="*/ 4312376 h 5296383"/>
                <a:gd name="connsiteX5572" fmla="*/ 9277450 w 9310410"/>
                <a:gd name="connsiteY5572" fmla="*/ 3420656 h 5296383"/>
                <a:gd name="connsiteX5573" fmla="*/ 9269660 w 9310410"/>
                <a:gd name="connsiteY5573" fmla="*/ 3440432 h 5296383"/>
                <a:gd name="connsiteX5574" fmla="*/ 9267263 w 9310410"/>
                <a:gd name="connsiteY5574" fmla="*/ 3453616 h 5296383"/>
                <a:gd name="connsiteX5575" fmla="*/ 9254079 w 9310410"/>
                <a:gd name="connsiteY5575" fmla="*/ 3498562 h 5296383"/>
                <a:gd name="connsiteX5576" fmla="*/ 9228909 w 9310410"/>
                <a:gd name="connsiteY5576" fmla="*/ 3547702 h 5296383"/>
                <a:gd name="connsiteX5577" fmla="*/ 9213328 w 9310410"/>
                <a:gd name="connsiteY5577" fmla="*/ 3573471 h 5296383"/>
                <a:gd name="connsiteX5578" fmla="*/ 9202541 w 9310410"/>
                <a:gd name="connsiteY5578" fmla="*/ 3586055 h 5296383"/>
                <a:gd name="connsiteX5579" fmla="*/ 9194152 w 9310410"/>
                <a:gd name="connsiteY5579" fmla="*/ 3592648 h 5296383"/>
                <a:gd name="connsiteX5580" fmla="*/ 9186361 w 9310410"/>
                <a:gd name="connsiteY5580" fmla="*/ 3599839 h 5296383"/>
                <a:gd name="connsiteX5581" fmla="*/ 9182166 w 9310410"/>
                <a:gd name="connsiteY5581" fmla="*/ 3607030 h 5296383"/>
                <a:gd name="connsiteX5582" fmla="*/ 9177971 w 9310410"/>
                <a:gd name="connsiteY5582" fmla="*/ 3620214 h 5296383"/>
                <a:gd name="connsiteX5583" fmla="*/ 9171379 w 9310410"/>
                <a:gd name="connsiteY5583" fmla="*/ 3633997 h 5296383"/>
                <a:gd name="connsiteX5584" fmla="*/ 9165386 w 9310410"/>
                <a:gd name="connsiteY5584" fmla="*/ 3650777 h 5296383"/>
                <a:gd name="connsiteX5585" fmla="*/ 9152802 w 9310410"/>
                <a:gd name="connsiteY5585" fmla="*/ 3675347 h 5296383"/>
                <a:gd name="connsiteX5586" fmla="*/ 9143214 w 9310410"/>
                <a:gd name="connsiteY5586" fmla="*/ 3674149 h 5296383"/>
                <a:gd name="connsiteX5587" fmla="*/ 9133026 w 9310410"/>
                <a:gd name="connsiteY5587" fmla="*/ 3673550 h 5296383"/>
                <a:gd name="connsiteX5588" fmla="*/ 9128232 w 9310410"/>
                <a:gd name="connsiteY5588" fmla="*/ 3674748 h 5296383"/>
                <a:gd name="connsiteX5589" fmla="*/ 9128232 w 9310410"/>
                <a:gd name="connsiteY5589" fmla="*/ 3679542 h 5296383"/>
                <a:gd name="connsiteX5590" fmla="*/ 9128831 w 9310410"/>
                <a:gd name="connsiteY5590" fmla="*/ 3685535 h 5296383"/>
                <a:gd name="connsiteX5591" fmla="*/ 9126434 w 9310410"/>
                <a:gd name="connsiteY5591" fmla="*/ 3689131 h 5296383"/>
                <a:gd name="connsiteX5592" fmla="*/ 9124036 w 9310410"/>
                <a:gd name="connsiteY5592" fmla="*/ 3693326 h 5296383"/>
                <a:gd name="connsiteX5593" fmla="*/ 9120441 w 9310410"/>
                <a:gd name="connsiteY5593" fmla="*/ 3698719 h 5296383"/>
                <a:gd name="connsiteX5594" fmla="*/ 9118044 w 9310410"/>
                <a:gd name="connsiteY5594" fmla="*/ 3704712 h 5296383"/>
                <a:gd name="connsiteX5595" fmla="*/ 9117445 w 9310410"/>
                <a:gd name="connsiteY5595" fmla="*/ 3717896 h 5296383"/>
                <a:gd name="connsiteX5596" fmla="*/ 9107257 w 9310410"/>
                <a:gd name="connsiteY5596" fmla="*/ 3726286 h 5296383"/>
                <a:gd name="connsiteX5597" fmla="*/ 9103661 w 9310410"/>
                <a:gd name="connsiteY5597" fmla="*/ 3729282 h 5296383"/>
                <a:gd name="connsiteX5598" fmla="*/ 9106058 w 9310410"/>
                <a:gd name="connsiteY5598" fmla="*/ 3737672 h 5296383"/>
                <a:gd name="connsiteX5599" fmla="*/ 9109055 w 9310410"/>
                <a:gd name="connsiteY5599" fmla="*/ 3741267 h 5296383"/>
                <a:gd name="connsiteX5600" fmla="*/ 9113250 w 9310410"/>
                <a:gd name="connsiteY5600" fmla="*/ 3737072 h 5296383"/>
                <a:gd name="connsiteX5601" fmla="*/ 9117445 w 9310410"/>
                <a:gd name="connsiteY5601" fmla="*/ 3737072 h 5296383"/>
                <a:gd name="connsiteX5602" fmla="*/ 9107856 w 9310410"/>
                <a:gd name="connsiteY5602" fmla="*/ 3757448 h 5296383"/>
                <a:gd name="connsiteX5603" fmla="*/ 9100665 w 9310410"/>
                <a:gd name="connsiteY5603" fmla="*/ 3777224 h 5296383"/>
                <a:gd name="connsiteX5604" fmla="*/ 9094073 w 9310410"/>
                <a:gd name="connsiteY5604" fmla="*/ 3802993 h 5296383"/>
                <a:gd name="connsiteX5605" fmla="*/ 9089878 w 9310410"/>
                <a:gd name="connsiteY5605" fmla="*/ 3826364 h 5296383"/>
                <a:gd name="connsiteX5606" fmla="*/ 9079690 w 9310410"/>
                <a:gd name="connsiteY5606" fmla="*/ 3847339 h 5296383"/>
                <a:gd name="connsiteX5607" fmla="*/ 9061113 w 9310410"/>
                <a:gd name="connsiteY5607" fmla="*/ 3889288 h 5296383"/>
                <a:gd name="connsiteX5608" fmla="*/ 9055719 w 9310410"/>
                <a:gd name="connsiteY5608" fmla="*/ 3912061 h 5296383"/>
                <a:gd name="connsiteX5609" fmla="*/ 9043734 w 9310410"/>
                <a:gd name="connsiteY5609" fmla="*/ 3924046 h 5296383"/>
                <a:gd name="connsiteX5610" fmla="*/ 9024557 w 9310410"/>
                <a:gd name="connsiteY5610" fmla="*/ 3977981 h 5296383"/>
                <a:gd name="connsiteX5611" fmla="*/ 9014969 w 9310410"/>
                <a:gd name="connsiteY5611" fmla="*/ 3995359 h 5296383"/>
                <a:gd name="connsiteX5612" fmla="*/ 8998788 w 9310410"/>
                <a:gd name="connsiteY5612" fmla="*/ 4012739 h 5296383"/>
                <a:gd name="connsiteX5613" fmla="*/ 8983207 w 9310410"/>
                <a:gd name="connsiteY5613" fmla="*/ 4041504 h 5296383"/>
                <a:gd name="connsiteX5614" fmla="*/ 8973020 w 9310410"/>
                <a:gd name="connsiteY5614" fmla="*/ 4052890 h 5296383"/>
                <a:gd name="connsiteX5615" fmla="*/ 8965229 w 9310410"/>
                <a:gd name="connsiteY5615" fmla="*/ 4060680 h 5296383"/>
                <a:gd name="connsiteX5616" fmla="*/ 8956839 w 9310410"/>
                <a:gd name="connsiteY5616" fmla="*/ 4072666 h 5296383"/>
                <a:gd name="connsiteX5617" fmla="*/ 8945453 w 9310410"/>
                <a:gd name="connsiteY5617" fmla="*/ 4096637 h 5296383"/>
                <a:gd name="connsiteX5618" fmla="*/ 8916089 w 9310410"/>
                <a:gd name="connsiteY5618" fmla="*/ 4122406 h 5296383"/>
                <a:gd name="connsiteX5619" fmla="*/ 8905901 w 9310410"/>
                <a:gd name="connsiteY5619" fmla="*/ 4136788 h 5296383"/>
                <a:gd name="connsiteX5620" fmla="*/ 8903504 w 9310410"/>
                <a:gd name="connsiteY5620" fmla="*/ 4144579 h 5296383"/>
                <a:gd name="connsiteX5621" fmla="*/ 8887922 w 9310410"/>
                <a:gd name="connsiteY5621" fmla="*/ 4143980 h 5296383"/>
                <a:gd name="connsiteX5622" fmla="*/ 8875937 w 9310410"/>
                <a:gd name="connsiteY5622" fmla="*/ 4140384 h 5296383"/>
                <a:gd name="connsiteX5623" fmla="*/ 8859158 w 9310410"/>
                <a:gd name="connsiteY5623" fmla="*/ 4145777 h 5296383"/>
                <a:gd name="connsiteX5624" fmla="*/ 8857360 w 9310410"/>
                <a:gd name="connsiteY5624" fmla="*/ 4141582 h 5296383"/>
                <a:gd name="connsiteX5625" fmla="*/ 8854962 w 9310410"/>
                <a:gd name="connsiteY5625" fmla="*/ 4138586 h 5296383"/>
                <a:gd name="connsiteX5626" fmla="*/ 8842977 w 9310410"/>
                <a:gd name="connsiteY5626" fmla="*/ 4138586 h 5296383"/>
                <a:gd name="connsiteX5627" fmla="*/ 8833988 w 9310410"/>
                <a:gd name="connsiteY5627" fmla="*/ 4142781 h 5296383"/>
                <a:gd name="connsiteX5628" fmla="*/ 8830991 w 9310410"/>
                <a:gd name="connsiteY5628" fmla="*/ 4152969 h 5296383"/>
                <a:gd name="connsiteX5629" fmla="*/ 8811216 w 9310410"/>
                <a:gd name="connsiteY5629" fmla="*/ 4165553 h 5296383"/>
                <a:gd name="connsiteX5630" fmla="*/ 8804024 w 9310410"/>
                <a:gd name="connsiteY5630" fmla="*/ 4170947 h 5296383"/>
                <a:gd name="connsiteX5631" fmla="*/ 8788443 w 9310410"/>
                <a:gd name="connsiteY5631" fmla="*/ 4178737 h 5296383"/>
                <a:gd name="connsiteX5632" fmla="*/ 8775259 w 9310410"/>
                <a:gd name="connsiteY5632" fmla="*/ 4182932 h 5296383"/>
                <a:gd name="connsiteX5633" fmla="*/ 8758479 w 9310410"/>
                <a:gd name="connsiteY5633" fmla="*/ 4193120 h 5296383"/>
                <a:gd name="connsiteX5634" fmla="*/ 8735707 w 9310410"/>
                <a:gd name="connsiteY5634" fmla="*/ 4211698 h 5296383"/>
                <a:gd name="connsiteX5635" fmla="*/ 8720726 w 9310410"/>
                <a:gd name="connsiteY5635" fmla="*/ 4224882 h 5296383"/>
                <a:gd name="connsiteX5636" fmla="*/ 8712935 w 9310410"/>
                <a:gd name="connsiteY5636" fmla="*/ 4229676 h 5296383"/>
                <a:gd name="connsiteX5637" fmla="*/ 8703946 w 9310410"/>
                <a:gd name="connsiteY5637" fmla="*/ 4227279 h 5296383"/>
                <a:gd name="connsiteX5638" fmla="*/ 8702147 w 9310410"/>
                <a:gd name="connsiteY5638" fmla="*/ 4232672 h 5296383"/>
                <a:gd name="connsiteX5639" fmla="*/ 8699151 w 9310410"/>
                <a:gd name="connsiteY5639" fmla="*/ 4242860 h 5296383"/>
                <a:gd name="connsiteX5640" fmla="*/ 8696755 w 9310410"/>
                <a:gd name="connsiteY5640" fmla="*/ 4247654 h 5296383"/>
                <a:gd name="connsiteX5641" fmla="*/ 8695556 w 9310410"/>
                <a:gd name="connsiteY5641" fmla="*/ 4256044 h 5296383"/>
                <a:gd name="connsiteX5642" fmla="*/ 8688365 w 9310410"/>
                <a:gd name="connsiteY5642" fmla="*/ 4262036 h 5296383"/>
                <a:gd name="connsiteX5643" fmla="*/ 8682971 w 9310410"/>
                <a:gd name="connsiteY5643" fmla="*/ 4274022 h 5296383"/>
                <a:gd name="connsiteX5644" fmla="*/ 8673982 w 9310410"/>
                <a:gd name="connsiteY5644" fmla="*/ 4293199 h 5296383"/>
                <a:gd name="connsiteX5645" fmla="*/ 8670386 w 9310410"/>
                <a:gd name="connsiteY5645" fmla="*/ 4305184 h 5296383"/>
                <a:gd name="connsiteX5646" fmla="*/ 8670985 w 9310410"/>
                <a:gd name="connsiteY5646" fmla="*/ 4309379 h 5296383"/>
                <a:gd name="connsiteX5647" fmla="*/ 8666791 w 9310410"/>
                <a:gd name="connsiteY5647" fmla="*/ 4315372 h 5296383"/>
                <a:gd name="connsiteX5648" fmla="*/ 8659000 w 9310410"/>
                <a:gd name="connsiteY5648" fmla="*/ 4334549 h 5296383"/>
                <a:gd name="connsiteX5649" fmla="*/ 8650011 w 9310410"/>
                <a:gd name="connsiteY5649" fmla="*/ 4354924 h 5296383"/>
                <a:gd name="connsiteX5650" fmla="*/ 8646415 w 9310410"/>
                <a:gd name="connsiteY5650" fmla="*/ 4356722 h 5296383"/>
                <a:gd name="connsiteX5651" fmla="*/ 8644018 w 9310410"/>
                <a:gd name="connsiteY5651" fmla="*/ 4356722 h 5296383"/>
                <a:gd name="connsiteX5652" fmla="*/ 8639824 w 9310410"/>
                <a:gd name="connsiteY5652" fmla="*/ 4362115 h 5296383"/>
                <a:gd name="connsiteX5653" fmla="*/ 8620646 w 9310410"/>
                <a:gd name="connsiteY5653" fmla="*/ 4378296 h 5296383"/>
                <a:gd name="connsiteX5654" fmla="*/ 8559521 w 9310410"/>
                <a:gd name="connsiteY5654" fmla="*/ 4455003 h 5296383"/>
                <a:gd name="connsiteX5655" fmla="*/ 8500792 w 9310410"/>
                <a:gd name="connsiteY5655" fmla="*/ 4496353 h 5296383"/>
                <a:gd name="connsiteX5656" fmla="*/ 8492402 w 9310410"/>
                <a:gd name="connsiteY5656" fmla="*/ 4496353 h 5296383"/>
                <a:gd name="connsiteX5657" fmla="*/ 8487009 w 9310410"/>
                <a:gd name="connsiteY5657" fmla="*/ 4502945 h 5296383"/>
                <a:gd name="connsiteX5658" fmla="*/ 8473225 w 9310410"/>
                <a:gd name="connsiteY5658" fmla="*/ 4523919 h 5296383"/>
                <a:gd name="connsiteX5659" fmla="*/ 8446857 w 9310410"/>
                <a:gd name="connsiteY5659" fmla="*/ 4552085 h 5296383"/>
                <a:gd name="connsiteX5660" fmla="*/ 8434871 w 9310410"/>
                <a:gd name="connsiteY5660" fmla="*/ 4558677 h 5296383"/>
                <a:gd name="connsiteX5661" fmla="*/ 8434871 w 9310410"/>
                <a:gd name="connsiteY5661" fmla="*/ 4558078 h 5296383"/>
                <a:gd name="connsiteX5662" fmla="*/ 8435471 w 9310410"/>
                <a:gd name="connsiteY5662" fmla="*/ 4559277 h 5296383"/>
                <a:gd name="connsiteX5663" fmla="*/ 8423485 w 9310410"/>
                <a:gd name="connsiteY5663" fmla="*/ 4569464 h 5296383"/>
                <a:gd name="connsiteX5664" fmla="*/ 8408503 w 9310410"/>
                <a:gd name="connsiteY5664" fmla="*/ 4583248 h 5296383"/>
                <a:gd name="connsiteX5665" fmla="*/ 8392323 w 9310410"/>
                <a:gd name="connsiteY5665" fmla="*/ 4593435 h 5296383"/>
                <a:gd name="connsiteX5666" fmla="*/ 8373147 w 9310410"/>
                <a:gd name="connsiteY5666" fmla="*/ 4597031 h 5296383"/>
                <a:gd name="connsiteX5667" fmla="*/ 8362360 w 9310410"/>
                <a:gd name="connsiteY5667" fmla="*/ 4593435 h 5296383"/>
                <a:gd name="connsiteX5668" fmla="*/ 8338988 w 9310410"/>
                <a:gd name="connsiteY5668" fmla="*/ 4575457 h 5296383"/>
                <a:gd name="connsiteX5669" fmla="*/ 8322808 w 9310410"/>
                <a:gd name="connsiteY5669" fmla="*/ 4567067 h 5296383"/>
                <a:gd name="connsiteX5670" fmla="*/ 8316216 w 9310410"/>
                <a:gd name="connsiteY5670" fmla="*/ 4552085 h 5296383"/>
                <a:gd name="connsiteX5671" fmla="*/ 8318013 w 9310410"/>
                <a:gd name="connsiteY5671" fmla="*/ 4540100 h 5296383"/>
                <a:gd name="connsiteX5672" fmla="*/ 8325804 w 9310410"/>
                <a:gd name="connsiteY5672" fmla="*/ 4525118 h 5296383"/>
                <a:gd name="connsiteX5673" fmla="*/ 8327601 w 9310410"/>
                <a:gd name="connsiteY5673" fmla="*/ 4514930 h 5296383"/>
                <a:gd name="connsiteX5674" fmla="*/ 8321609 w 9310410"/>
                <a:gd name="connsiteY5674" fmla="*/ 4526316 h 5296383"/>
                <a:gd name="connsiteX5675" fmla="*/ 8313819 w 9310410"/>
                <a:gd name="connsiteY5675" fmla="*/ 4539501 h 5296383"/>
                <a:gd name="connsiteX5676" fmla="*/ 8309623 w 9310410"/>
                <a:gd name="connsiteY5676" fmla="*/ 4547890 h 5296383"/>
                <a:gd name="connsiteX5677" fmla="*/ 8304230 w 9310410"/>
                <a:gd name="connsiteY5677" fmla="*/ 4562872 h 5296383"/>
                <a:gd name="connsiteX5678" fmla="*/ 8312620 w 9310410"/>
                <a:gd name="connsiteY5678" fmla="*/ 4590439 h 5296383"/>
                <a:gd name="connsiteX5679" fmla="*/ 8316216 w 9310410"/>
                <a:gd name="connsiteY5679" fmla="*/ 4602424 h 5296383"/>
                <a:gd name="connsiteX5680" fmla="*/ 8304830 w 9310410"/>
                <a:gd name="connsiteY5680" fmla="*/ 4616807 h 5296383"/>
                <a:gd name="connsiteX5681" fmla="*/ 8296440 w 9310410"/>
                <a:gd name="connsiteY5681" fmla="*/ 4629392 h 5296383"/>
                <a:gd name="connsiteX5682" fmla="*/ 8302432 w 9310410"/>
                <a:gd name="connsiteY5682" fmla="*/ 4645572 h 5296383"/>
                <a:gd name="connsiteX5683" fmla="*/ 8306028 w 9310410"/>
                <a:gd name="connsiteY5683" fmla="*/ 4651565 h 5296383"/>
                <a:gd name="connsiteX5684" fmla="*/ 8303631 w 9310410"/>
                <a:gd name="connsiteY5684" fmla="*/ 4659355 h 5296383"/>
                <a:gd name="connsiteX5685" fmla="*/ 8290447 w 9310410"/>
                <a:gd name="connsiteY5685" fmla="*/ 4677334 h 5296383"/>
                <a:gd name="connsiteX5686" fmla="*/ 8265877 w 9310410"/>
                <a:gd name="connsiteY5686" fmla="*/ 4698308 h 5296383"/>
                <a:gd name="connsiteX5687" fmla="*/ 8249097 w 9310410"/>
                <a:gd name="connsiteY5687" fmla="*/ 4713290 h 5296383"/>
                <a:gd name="connsiteX5688" fmla="*/ 8218534 w 9310410"/>
                <a:gd name="connsiteY5688" fmla="*/ 4727073 h 5296383"/>
                <a:gd name="connsiteX5689" fmla="*/ 8188570 w 9310410"/>
                <a:gd name="connsiteY5689" fmla="*/ 4731867 h 5296383"/>
                <a:gd name="connsiteX5690" fmla="*/ 8158007 w 9310410"/>
                <a:gd name="connsiteY5690" fmla="*/ 4731867 h 5296383"/>
                <a:gd name="connsiteX5691" fmla="*/ 8138231 w 9310410"/>
                <a:gd name="connsiteY5691" fmla="*/ 4726474 h 5296383"/>
                <a:gd name="connsiteX5692" fmla="*/ 8126246 w 9310410"/>
                <a:gd name="connsiteY5692" fmla="*/ 4724077 h 5296383"/>
                <a:gd name="connsiteX5693" fmla="*/ 8123848 w 9310410"/>
                <a:gd name="connsiteY5693" fmla="*/ 4736661 h 5296383"/>
                <a:gd name="connsiteX5694" fmla="*/ 8108267 w 9310410"/>
                <a:gd name="connsiteY5694" fmla="*/ 4754041 h 5296383"/>
                <a:gd name="connsiteX5695" fmla="*/ 8096881 w 9310410"/>
                <a:gd name="connsiteY5695" fmla="*/ 4773817 h 5296383"/>
                <a:gd name="connsiteX5696" fmla="*/ 8092686 w 9310410"/>
                <a:gd name="connsiteY5696" fmla="*/ 4784004 h 5296383"/>
                <a:gd name="connsiteX5697" fmla="*/ 8090289 w 9310410"/>
                <a:gd name="connsiteY5697" fmla="*/ 4791795 h 5296383"/>
                <a:gd name="connsiteX5698" fmla="*/ 8066318 w 9310410"/>
                <a:gd name="connsiteY5698" fmla="*/ 4796589 h 5296383"/>
                <a:gd name="connsiteX5699" fmla="*/ 8038752 w 9310410"/>
                <a:gd name="connsiteY5699" fmla="*/ 4785802 h 5296383"/>
                <a:gd name="connsiteX5700" fmla="*/ 8030362 w 9310410"/>
                <a:gd name="connsiteY5700" fmla="*/ 4782207 h 5296383"/>
                <a:gd name="connsiteX5701" fmla="*/ 8024968 w 9310410"/>
                <a:gd name="connsiteY5701" fmla="*/ 4781008 h 5296383"/>
                <a:gd name="connsiteX5702" fmla="*/ 8015979 w 9310410"/>
                <a:gd name="connsiteY5702" fmla="*/ 4799585 h 5296383"/>
                <a:gd name="connsiteX5703" fmla="*/ 8005792 w 9310410"/>
                <a:gd name="connsiteY5703" fmla="*/ 4821159 h 5296383"/>
                <a:gd name="connsiteX5704" fmla="*/ 8005193 w 9310410"/>
                <a:gd name="connsiteY5704" fmla="*/ 4833744 h 5296383"/>
                <a:gd name="connsiteX5705" fmla="*/ 8009986 w 9310410"/>
                <a:gd name="connsiteY5705" fmla="*/ 4841534 h 5296383"/>
                <a:gd name="connsiteX5706" fmla="*/ 8014182 w 9310410"/>
                <a:gd name="connsiteY5706" fmla="*/ 4844531 h 5296383"/>
                <a:gd name="connsiteX5707" fmla="*/ 8016579 w 9310410"/>
                <a:gd name="connsiteY5707" fmla="*/ 4836740 h 5296383"/>
                <a:gd name="connsiteX5708" fmla="*/ 8023171 w 9310410"/>
                <a:gd name="connsiteY5708" fmla="*/ 4833744 h 5296383"/>
                <a:gd name="connsiteX5709" fmla="*/ 8029763 w 9310410"/>
                <a:gd name="connsiteY5709" fmla="*/ 4836141 h 5296383"/>
                <a:gd name="connsiteX5710" fmla="*/ 8026167 w 9310410"/>
                <a:gd name="connsiteY5710" fmla="*/ 4845729 h 5296383"/>
                <a:gd name="connsiteX5711" fmla="*/ 8018376 w 9310410"/>
                <a:gd name="connsiteY5711" fmla="*/ 4860112 h 5296383"/>
                <a:gd name="connsiteX5712" fmla="*/ 8003394 w 9310410"/>
                <a:gd name="connsiteY5712" fmla="*/ 4854719 h 5296383"/>
                <a:gd name="connsiteX5713" fmla="*/ 7993806 w 9310410"/>
                <a:gd name="connsiteY5713" fmla="*/ 4849924 h 5296383"/>
                <a:gd name="connsiteX5714" fmla="*/ 7996203 w 9310410"/>
                <a:gd name="connsiteY5714" fmla="*/ 4861310 h 5296383"/>
                <a:gd name="connsiteX5715" fmla="*/ 7987214 w 9310410"/>
                <a:gd name="connsiteY5715" fmla="*/ 4868502 h 5296383"/>
                <a:gd name="connsiteX5716" fmla="*/ 7957251 w 9310410"/>
                <a:gd name="connsiteY5716" fmla="*/ 4889476 h 5296383"/>
                <a:gd name="connsiteX5717" fmla="*/ 7951258 w 9310410"/>
                <a:gd name="connsiteY5717" fmla="*/ 4903859 h 5296383"/>
                <a:gd name="connsiteX5718" fmla="*/ 7947063 w 9310410"/>
                <a:gd name="connsiteY5718" fmla="*/ 4911050 h 5296383"/>
                <a:gd name="connsiteX5719" fmla="*/ 7943467 w 9310410"/>
                <a:gd name="connsiteY5719" fmla="*/ 4918241 h 5296383"/>
                <a:gd name="connsiteX5720" fmla="*/ 7937474 w 9310410"/>
                <a:gd name="connsiteY5720" fmla="*/ 4920639 h 5296383"/>
                <a:gd name="connsiteX5721" fmla="*/ 7932081 w 9310410"/>
                <a:gd name="connsiteY5721" fmla="*/ 4926631 h 5296383"/>
                <a:gd name="connsiteX5722" fmla="*/ 7920695 w 9310410"/>
                <a:gd name="connsiteY5722" fmla="*/ 4930826 h 5296383"/>
                <a:gd name="connsiteX5723" fmla="*/ 7908110 w 9310410"/>
                <a:gd name="connsiteY5723" fmla="*/ 4935021 h 5296383"/>
                <a:gd name="connsiteX5724" fmla="*/ 7899121 w 9310410"/>
                <a:gd name="connsiteY5724" fmla="*/ 4936819 h 5296383"/>
                <a:gd name="connsiteX5725" fmla="*/ 7859569 w 9310410"/>
                <a:gd name="connsiteY5725" fmla="*/ 4966183 h 5296383"/>
                <a:gd name="connsiteX5726" fmla="*/ 7854775 w 9310410"/>
                <a:gd name="connsiteY5726" fmla="*/ 4994949 h 5296383"/>
                <a:gd name="connsiteX5727" fmla="*/ 7857771 w 9310410"/>
                <a:gd name="connsiteY5727" fmla="*/ 5002739 h 5296383"/>
                <a:gd name="connsiteX5728" fmla="*/ 7865561 w 9310410"/>
                <a:gd name="connsiteY5728" fmla="*/ 5006335 h 5296383"/>
                <a:gd name="connsiteX5729" fmla="*/ 7869757 w 9310410"/>
                <a:gd name="connsiteY5729" fmla="*/ 5016523 h 5296383"/>
                <a:gd name="connsiteX5730" fmla="*/ 7855374 w 9310410"/>
                <a:gd name="connsiteY5730" fmla="*/ 5032703 h 5296383"/>
                <a:gd name="connsiteX5731" fmla="*/ 7852977 w 9310410"/>
                <a:gd name="connsiteY5731" fmla="*/ 5036898 h 5296383"/>
                <a:gd name="connsiteX5732" fmla="*/ 7851779 w 9310410"/>
                <a:gd name="connsiteY5732" fmla="*/ 5041093 h 5296383"/>
                <a:gd name="connsiteX5733" fmla="*/ 7846385 w 9310410"/>
                <a:gd name="connsiteY5733" fmla="*/ 5044688 h 5296383"/>
                <a:gd name="connsiteX5734" fmla="*/ 7840392 w 9310410"/>
                <a:gd name="connsiteY5734" fmla="*/ 5047685 h 5296383"/>
                <a:gd name="connsiteX5735" fmla="*/ 7832601 w 9310410"/>
                <a:gd name="connsiteY5735" fmla="*/ 5051280 h 5296383"/>
                <a:gd name="connsiteX5736" fmla="*/ 7814623 w 9310410"/>
                <a:gd name="connsiteY5736" fmla="*/ 5056674 h 5296383"/>
                <a:gd name="connsiteX5737" fmla="*/ 7801439 w 9310410"/>
                <a:gd name="connsiteY5737" fmla="*/ 5063266 h 5296383"/>
                <a:gd name="connsiteX5738" fmla="*/ 7788255 w 9310410"/>
                <a:gd name="connsiteY5738" fmla="*/ 5070457 h 5296383"/>
                <a:gd name="connsiteX5739" fmla="*/ 7783461 w 9310410"/>
                <a:gd name="connsiteY5739" fmla="*/ 5077649 h 5296383"/>
                <a:gd name="connsiteX5740" fmla="*/ 7784659 w 9310410"/>
                <a:gd name="connsiteY5740" fmla="*/ 5081244 h 5296383"/>
                <a:gd name="connsiteX5741" fmla="*/ 7768479 w 9310410"/>
                <a:gd name="connsiteY5741" fmla="*/ 5094428 h 5296383"/>
                <a:gd name="connsiteX5742" fmla="*/ 7748703 w 9310410"/>
                <a:gd name="connsiteY5742" fmla="*/ 5096226 h 5296383"/>
                <a:gd name="connsiteX5743" fmla="*/ 7745108 w 9310410"/>
                <a:gd name="connsiteY5743" fmla="*/ 5099822 h 5296383"/>
                <a:gd name="connsiteX5744" fmla="*/ 7734320 w 9310410"/>
                <a:gd name="connsiteY5744" fmla="*/ 5109410 h 5296383"/>
                <a:gd name="connsiteX5745" fmla="*/ 7718140 w 9310410"/>
                <a:gd name="connsiteY5745" fmla="*/ 5121395 h 5296383"/>
                <a:gd name="connsiteX5746" fmla="*/ 7707353 w 9310410"/>
                <a:gd name="connsiteY5746" fmla="*/ 5127987 h 5296383"/>
                <a:gd name="connsiteX5747" fmla="*/ 7706754 w 9310410"/>
                <a:gd name="connsiteY5747" fmla="*/ 5132182 h 5296383"/>
                <a:gd name="connsiteX5748" fmla="*/ 7708552 w 9310410"/>
                <a:gd name="connsiteY5748" fmla="*/ 5135179 h 5296383"/>
                <a:gd name="connsiteX5749" fmla="*/ 7705556 w 9310410"/>
                <a:gd name="connsiteY5749" fmla="*/ 5144168 h 5296383"/>
                <a:gd name="connsiteX5750" fmla="*/ 7699563 w 9310410"/>
                <a:gd name="connsiteY5750" fmla="*/ 5150760 h 5296383"/>
                <a:gd name="connsiteX5751" fmla="*/ 7683382 w 9310410"/>
                <a:gd name="connsiteY5751" fmla="*/ 5151359 h 5296383"/>
                <a:gd name="connsiteX5752" fmla="*/ 7691772 w 9310410"/>
                <a:gd name="connsiteY5752" fmla="*/ 5154356 h 5296383"/>
                <a:gd name="connsiteX5753" fmla="*/ 7695368 w 9310410"/>
                <a:gd name="connsiteY5753" fmla="*/ 5163345 h 5296383"/>
                <a:gd name="connsiteX5754" fmla="*/ 7695368 w 9310410"/>
                <a:gd name="connsiteY5754" fmla="*/ 5175330 h 5296383"/>
                <a:gd name="connsiteX5755" fmla="*/ 7695368 w 9310410"/>
                <a:gd name="connsiteY5755" fmla="*/ 5181922 h 5296383"/>
                <a:gd name="connsiteX5756" fmla="*/ 7694768 w 9310410"/>
                <a:gd name="connsiteY5756" fmla="*/ 5180724 h 5296383"/>
                <a:gd name="connsiteX5757" fmla="*/ 7694768 w 9310410"/>
                <a:gd name="connsiteY5757" fmla="*/ 5181922 h 5296383"/>
                <a:gd name="connsiteX5758" fmla="*/ 7695967 w 9310410"/>
                <a:gd name="connsiteY5758" fmla="*/ 5181323 h 5296383"/>
                <a:gd name="connsiteX5759" fmla="*/ 7696566 w 9310410"/>
                <a:gd name="connsiteY5759" fmla="*/ 5181922 h 5296383"/>
                <a:gd name="connsiteX5760" fmla="*/ 7694768 w 9310410"/>
                <a:gd name="connsiteY5760" fmla="*/ 5181922 h 5296383"/>
                <a:gd name="connsiteX5761" fmla="*/ 7693570 w 9310410"/>
                <a:gd name="connsiteY5761" fmla="*/ 5181922 h 5296383"/>
                <a:gd name="connsiteX5762" fmla="*/ 7685779 w 9310410"/>
                <a:gd name="connsiteY5762" fmla="*/ 5177727 h 5296383"/>
                <a:gd name="connsiteX5763" fmla="*/ 7673794 w 9310410"/>
                <a:gd name="connsiteY5763" fmla="*/ 5175929 h 5296383"/>
                <a:gd name="connsiteX5764" fmla="*/ 7664805 w 9310410"/>
                <a:gd name="connsiteY5764" fmla="*/ 5178926 h 5296383"/>
                <a:gd name="connsiteX5765" fmla="*/ 7654018 w 9310410"/>
                <a:gd name="connsiteY5765" fmla="*/ 5178326 h 5296383"/>
                <a:gd name="connsiteX5766" fmla="*/ 7643830 w 9310410"/>
                <a:gd name="connsiteY5766" fmla="*/ 5178926 h 5296383"/>
                <a:gd name="connsiteX5767" fmla="*/ 7630646 w 9310410"/>
                <a:gd name="connsiteY5767" fmla="*/ 5187915 h 5296383"/>
                <a:gd name="connsiteX5768" fmla="*/ 7612668 w 9310410"/>
                <a:gd name="connsiteY5768" fmla="*/ 5213684 h 5296383"/>
                <a:gd name="connsiteX5769" fmla="*/ 7589296 w 9310410"/>
                <a:gd name="connsiteY5769" fmla="*/ 5219077 h 5296383"/>
                <a:gd name="connsiteX5770" fmla="*/ 7585102 w 9310410"/>
                <a:gd name="connsiteY5770" fmla="*/ 5202897 h 5296383"/>
                <a:gd name="connsiteX5771" fmla="*/ 7590495 w 9310410"/>
                <a:gd name="connsiteY5771" fmla="*/ 5202297 h 5296383"/>
                <a:gd name="connsiteX5772" fmla="*/ 7593491 w 9310410"/>
                <a:gd name="connsiteY5772" fmla="*/ 5201698 h 5296383"/>
                <a:gd name="connsiteX5773" fmla="*/ 7597686 w 9310410"/>
                <a:gd name="connsiteY5773" fmla="*/ 5197503 h 5296383"/>
                <a:gd name="connsiteX5774" fmla="*/ 7594690 w 9310410"/>
                <a:gd name="connsiteY5774" fmla="*/ 5205294 h 5296383"/>
                <a:gd name="connsiteX5775" fmla="*/ 7594091 w 9310410"/>
                <a:gd name="connsiteY5775" fmla="*/ 5211886 h 5296383"/>
                <a:gd name="connsiteX5776" fmla="*/ 7602480 w 9310410"/>
                <a:gd name="connsiteY5776" fmla="*/ 5198702 h 5296383"/>
                <a:gd name="connsiteX5777" fmla="*/ 7613267 w 9310410"/>
                <a:gd name="connsiteY5777" fmla="*/ 5192709 h 5296383"/>
                <a:gd name="connsiteX5778" fmla="*/ 7621657 w 9310410"/>
                <a:gd name="connsiteY5778" fmla="*/ 5180724 h 5296383"/>
                <a:gd name="connsiteX5779" fmla="*/ 7621657 w 9310410"/>
                <a:gd name="connsiteY5779" fmla="*/ 5171735 h 5296383"/>
                <a:gd name="connsiteX5780" fmla="*/ 7611469 w 9310410"/>
                <a:gd name="connsiteY5780" fmla="*/ 5169936 h 5296383"/>
                <a:gd name="connsiteX5781" fmla="*/ 7603080 w 9310410"/>
                <a:gd name="connsiteY5781" fmla="*/ 5169337 h 5296383"/>
                <a:gd name="connsiteX5782" fmla="*/ 7592892 w 9310410"/>
                <a:gd name="connsiteY5782" fmla="*/ 5168738 h 5296383"/>
                <a:gd name="connsiteX5783" fmla="*/ 7592293 w 9310410"/>
                <a:gd name="connsiteY5783" fmla="*/ 5174731 h 5296383"/>
                <a:gd name="connsiteX5784" fmla="*/ 7586300 w 9310410"/>
                <a:gd name="connsiteY5784" fmla="*/ 5181922 h 5296383"/>
                <a:gd name="connsiteX5785" fmla="*/ 7576712 w 9310410"/>
                <a:gd name="connsiteY5785" fmla="*/ 5184918 h 5296383"/>
                <a:gd name="connsiteX5786" fmla="*/ 7577311 w 9310410"/>
                <a:gd name="connsiteY5786" fmla="*/ 5179525 h 5296383"/>
                <a:gd name="connsiteX5787" fmla="*/ 7582704 w 9310410"/>
                <a:gd name="connsiteY5787" fmla="*/ 5169337 h 5296383"/>
                <a:gd name="connsiteX5788" fmla="*/ 7588098 w 9310410"/>
                <a:gd name="connsiteY5788" fmla="*/ 5162745 h 5296383"/>
                <a:gd name="connsiteX5789" fmla="*/ 7590495 w 9310410"/>
                <a:gd name="connsiteY5789" fmla="*/ 5151359 h 5296383"/>
                <a:gd name="connsiteX5790" fmla="*/ 7594690 w 9310410"/>
                <a:gd name="connsiteY5790" fmla="*/ 5152558 h 5296383"/>
                <a:gd name="connsiteX5791" fmla="*/ 7597087 w 9310410"/>
                <a:gd name="connsiteY5791" fmla="*/ 5155554 h 5296383"/>
                <a:gd name="connsiteX5792" fmla="*/ 7604877 w 9310410"/>
                <a:gd name="connsiteY5792" fmla="*/ 5152558 h 5296383"/>
                <a:gd name="connsiteX5793" fmla="*/ 7610271 w 9310410"/>
                <a:gd name="connsiteY5793" fmla="*/ 5153756 h 5296383"/>
                <a:gd name="connsiteX5794" fmla="*/ 7613866 w 9310410"/>
                <a:gd name="connsiteY5794" fmla="*/ 5151359 h 5296383"/>
                <a:gd name="connsiteX5795" fmla="*/ 7609672 w 9310410"/>
                <a:gd name="connsiteY5795" fmla="*/ 5161547 h 5296383"/>
                <a:gd name="connsiteX5796" fmla="*/ 7613866 w 9310410"/>
                <a:gd name="connsiteY5796" fmla="*/ 5162745 h 5296383"/>
                <a:gd name="connsiteX5797" fmla="*/ 7620458 w 9310410"/>
                <a:gd name="connsiteY5797" fmla="*/ 5156153 h 5296383"/>
                <a:gd name="connsiteX5798" fmla="*/ 7622856 w 9310410"/>
                <a:gd name="connsiteY5798" fmla="*/ 5146565 h 5296383"/>
                <a:gd name="connsiteX5799" fmla="*/ 7625253 w 9310410"/>
                <a:gd name="connsiteY5799" fmla="*/ 5129186 h 5296383"/>
                <a:gd name="connsiteX5800" fmla="*/ 7619859 w 9310410"/>
                <a:gd name="connsiteY5800" fmla="*/ 5128587 h 5296383"/>
                <a:gd name="connsiteX5801" fmla="*/ 7615665 w 9310410"/>
                <a:gd name="connsiteY5801" fmla="*/ 5133980 h 5296383"/>
                <a:gd name="connsiteX5802" fmla="*/ 7612668 w 9310410"/>
                <a:gd name="connsiteY5802" fmla="*/ 5138175 h 5296383"/>
                <a:gd name="connsiteX5803" fmla="*/ 7607874 w 9310410"/>
                <a:gd name="connsiteY5803" fmla="*/ 5145366 h 5296383"/>
                <a:gd name="connsiteX5804" fmla="*/ 7607275 w 9310410"/>
                <a:gd name="connsiteY5804" fmla="*/ 5139973 h 5296383"/>
                <a:gd name="connsiteX5805" fmla="*/ 7604877 w 9310410"/>
                <a:gd name="connsiteY5805" fmla="*/ 5138175 h 5296383"/>
                <a:gd name="connsiteX5806" fmla="*/ 7598885 w 9310410"/>
                <a:gd name="connsiteY5806" fmla="*/ 5149561 h 5296383"/>
                <a:gd name="connsiteX5807" fmla="*/ 7598885 w 9310410"/>
                <a:gd name="connsiteY5807" fmla="*/ 5142969 h 5296383"/>
                <a:gd name="connsiteX5808" fmla="*/ 7600084 w 9310410"/>
                <a:gd name="connsiteY5808" fmla="*/ 5132182 h 5296383"/>
                <a:gd name="connsiteX5809" fmla="*/ 7604877 w 9310410"/>
                <a:gd name="connsiteY5809" fmla="*/ 5129785 h 5296383"/>
                <a:gd name="connsiteX5810" fmla="*/ 7607874 w 9310410"/>
                <a:gd name="connsiteY5810" fmla="*/ 5131583 h 5296383"/>
                <a:gd name="connsiteX5811" fmla="*/ 7607275 w 9310410"/>
                <a:gd name="connsiteY5811" fmla="*/ 5121995 h 5296383"/>
                <a:gd name="connsiteX5812" fmla="*/ 7610271 w 9310410"/>
                <a:gd name="connsiteY5812" fmla="*/ 5110009 h 5296383"/>
                <a:gd name="connsiteX5813" fmla="*/ 7619859 w 9310410"/>
                <a:gd name="connsiteY5813" fmla="*/ 5104616 h 5296383"/>
                <a:gd name="connsiteX5814" fmla="*/ 7628249 w 9310410"/>
                <a:gd name="connsiteY5814" fmla="*/ 5101619 h 5296383"/>
                <a:gd name="connsiteX5815" fmla="*/ 7627650 w 9310410"/>
                <a:gd name="connsiteY5815" fmla="*/ 5096825 h 5296383"/>
                <a:gd name="connsiteX5816" fmla="*/ 7624654 w 9310410"/>
                <a:gd name="connsiteY5816" fmla="*/ 5094428 h 5296383"/>
                <a:gd name="connsiteX5817" fmla="*/ 7628848 w 9310410"/>
                <a:gd name="connsiteY5817" fmla="*/ 5089035 h 5296383"/>
                <a:gd name="connsiteX5818" fmla="*/ 7629447 w 9310410"/>
                <a:gd name="connsiteY5818" fmla="*/ 5078847 h 5296383"/>
                <a:gd name="connsiteX5819" fmla="*/ 7639036 w 9310410"/>
                <a:gd name="connsiteY5819" fmla="*/ 5062067 h 5296383"/>
                <a:gd name="connsiteX5820" fmla="*/ 7649224 w 9310410"/>
                <a:gd name="connsiteY5820" fmla="*/ 5056674 h 5296383"/>
                <a:gd name="connsiteX5821" fmla="*/ 7653418 w 9310410"/>
                <a:gd name="connsiteY5821" fmla="*/ 5054277 h 5296383"/>
                <a:gd name="connsiteX5822" fmla="*/ 7657614 w 9310410"/>
                <a:gd name="connsiteY5822" fmla="*/ 5045887 h 5296383"/>
                <a:gd name="connsiteX5823" fmla="*/ 7654018 w 9310410"/>
                <a:gd name="connsiteY5823" fmla="*/ 5042891 h 5296383"/>
                <a:gd name="connsiteX5824" fmla="*/ 7648625 w 9310410"/>
                <a:gd name="connsiteY5824" fmla="*/ 5047085 h 5296383"/>
                <a:gd name="connsiteX5825" fmla="*/ 7657015 w 9310410"/>
                <a:gd name="connsiteY5825" fmla="*/ 5033302 h 5296383"/>
                <a:gd name="connsiteX5826" fmla="*/ 7670198 w 9310410"/>
                <a:gd name="connsiteY5826" fmla="*/ 5020118 h 5296383"/>
                <a:gd name="connsiteX5827" fmla="*/ 7672596 w 9310410"/>
                <a:gd name="connsiteY5827" fmla="*/ 5015324 h 5296383"/>
                <a:gd name="connsiteX5828" fmla="*/ 7667202 w 9310410"/>
                <a:gd name="connsiteY5828" fmla="*/ 5003338 h 5296383"/>
                <a:gd name="connsiteX5829" fmla="*/ 7671397 w 9310410"/>
                <a:gd name="connsiteY5829" fmla="*/ 5005736 h 5296383"/>
                <a:gd name="connsiteX5830" fmla="*/ 7675592 w 9310410"/>
                <a:gd name="connsiteY5830" fmla="*/ 5007533 h 5296383"/>
                <a:gd name="connsiteX5831" fmla="*/ 7686978 w 9310410"/>
                <a:gd name="connsiteY5831" fmla="*/ 5011728 h 5296383"/>
                <a:gd name="connsiteX5832" fmla="*/ 7690574 w 9310410"/>
                <a:gd name="connsiteY5832" fmla="*/ 5009331 h 5296383"/>
                <a:gd name="connsiteX5833" fmla="*/ 7694768 w 9310410"/>
                <a:gd name="connsiteY5833" fmla="*/ 5003938 h 5296383"/>
                <a:gd name="connsiteX5834" fmla="*/ 7698964 w 9310410"/>
                <a:gd name="connsiteY5834" fmla="*/ 5000942 h 5296383"/>
                <a:gd name="connsiteX5835" fmla="*/ 7680986 w 9310410"/>
                <a:gd name="connsiteY5835" fmla="*/ 4992552 h 5296383"/>
                <a:gd name="connsiteX5836" fmla="*/ 7689375 w 9310410"/>
                <a:gd name="connsiteY5836" fmla="*/ 4988357 h 5296383"/>
                <a:gd name="connsiteX5837" fmla="*/ 7687577 w 9310410"/>
                <a:gd name="connsiteY5837" fmla="*/ 4983562 h 5296383"/>
                <a:gd name="connsiteX5838" fmla="*/ 7691173 w 9310410"/>
                <a:gd name="connsiteY5838" fmla="*/ 4976971 h 5296383"/>
                <a:gd name="connsiteX5839" fmla="*/ 7699563 w 9310410"/>
                <a:gd name="connsiteY5839" fmla="*/ 4975772 h 5296383"/>
                <a:gd name="connsiteX5840" fmla="*/ 7704357 w 9310410"/>
                <a:gd name="connsiteY5840" fmla="*/ 4968581 h 5296383"/>
                <a:gd name="connsiteX5841" fmla="*/ 7703757 w 9310410"/>
                <a:gd name="connsiteY5841" fmla="*/ 4961989 h 5296383"/>
                <a:gd name="connsiteX5842" fmla="*/ 7701360 w 9310410"/>
                <a:gd name="connsiteY5842" fmla="*/ 4956595 h 5296383"/>
                <a:gd name="connsiteX5843" fmla="*/ 7697765 w 9310410"/>
                <a:gd name="connsiteY5843" fmla="*/ 4949404 h 5296383"/>
                <a:gd name="connsiteX5844" fmla="*/ 7693570 w 9310410"/>
                <a:gd name="connsiteY5844" fmla="*/ 4946407 h 5296383"/>
                <a:gd name="connsiteX5845" fmla="*/ 7685180 w 9310410"/>
                <a:gd name="connsiteY5845" fmla="*/ 4948805 h 5296383"/>
                <a:gd name="connsiteX5846" fmla="*/ 7678588 w 9310410"/>
                <a:gd name="connsiteY5846" fmla="*/ 4956595 h 5296383"/>
                <a:gd name="connsiteX5847" fmla="*/ 7673794 w 9310410"/>
                <a:gd name="connsiteY5847" fmla="*/ 4957794 h 5296383"/>
                <a:gd name="connsiteX5848" fmla="*/ 7678588 w 9310410"/>
                <a:gd name="connsiteY5848" fmla="*/ 4945209 h 5296383"/>
                <a:gd name="connsiteX5849" fmla="*/ 7687577 w 9310410"/>
                <a:gd name="connsiteY5849" fmla="*/ 4939816 h 5296383"/>
                <a:gd name="connsiteX5850" fmla="*/ 7700761 w 9310410"/>
                <a:gd name="connsiteY5850" fmla="*/ 4937418 h 5296383"/>
                <a:gd name="connsiteX5851" fmla="*/ 7705556 w 9310410"/>
                <a:gd name="connsiteY5851" fmla="*/ 4931426 h 5296383"/>
                <a:gd name="connsiteX5852" fmla="*/ 7702559 w 9310410"/>
                <a:gd name="connsiteY5852" fmla="*/ 4926032 h 5296383"/>
                <a:gd name="connsiteX5853" fmla="*/ 7717541 w 9310410"/>
                <a:gd name="connsiteY5853" fmla="*/ 4920639 h 5296383"/>
                <a:gd name="connsiteX5854" fmla="*/ 7724133 w 9310410"/>
                <a:gd name="connsiteY5854" fmla="*/ 4929029 h 5296383"/>
                <a:gd name="connsiteX5855" fmla="*/ 7713946 w 9310410"/>
                <a:gd name="connsiteY5855" fmla="*/ 4939816 h 5296383"/>
                <a:gd name="connsiteX5856" fmla="*/ 7721137 w 9310410"/>
                <a:gd name="connsiteY5856" fmla="*/ 4938018 h 5296383"/>
                <a:gd name="connsiteX5857" fmla="*/ 7725331 w 9310410"/>
                <a:gd name="connsiteY5857" fmla="*/ 4938617 h 5296383"/>
                <a:gd name="connsiteX5858" fmla="*/ 7715144 w 9310410"/>
                <a:gd name="connsiteY5858" fmla="*/ 4948805 h 5296383"/>
                <a:gd name="connsiteX5859" fmla="*/ 7718739 w 9310410"/>
                <a:gd name="connsiteY5859" fmla="*/ 4952400 h 5296383"/>
                <a:gd name="connsiteX5860" fmla="*/ 7724133 w 9310410"/>
                <a:gd name="connsiteY5860" fmla="*/ 4950003 h 5296383"/>
                <a:gd name="connsiteX5861" fmla="*/ 7734320 w 9310410"/>
                <a:gd name="connsiteY5861" fmla="*/ 4942812 h 5296383"/>
                <a:gd name="connsiteX5862" fmla="*/ 7736118 w 9310410"/>
                <a:gd name="connsiteY5862" fmla="*/ 4938617 h 5296383"/>
                <a:gd name="connsiteX5863" fmla="*/ 7734920 w 9310410"/>
                <a:gd name="connsiteY5863" fmla="*/ 4934422 h 5296383"/>
                <a:gd name="connsiteX5864" fmla="*/ 7743909 w 9310410"/>
                <a:gd name="connsiteY5864" fmla="*/ 4924834 h 5296383"/>
                <a:gd name="connsiteX5865" fmla="*/ 7748104 w 9310410"/>
                <a:gd name="connsiteY5865" fmla="*/ 4919440 h 5296383"/>
                <a:gd name="connsiteX5866" fmla="*/ 7753498 w 9310410"/>
                <a:gd name="connsiteY5866" fmla="*/ 4912848 h 5296383"/>
                <a:gd name="connsiteX5867" fmla="*/ 7757692 w 9310410"/>
                <a:gd name="connsiteY5867" fmla="*/ 4909852 h 5296383"/>
                <a:gd name="connsiteX5868" fmla="*/ 7758291 w 9310410"/>
                <a:gd name="connsiteY5868" fmla="*/ 4902660 h 5296383"/>
                <a:gd name="connsiteX5869" fmla="*/ 7779266 w 9310410"/>
                <a:gd name="connsiteY5869" fmla="*/ 4894270 h 5296383"/>
                <a:gd name="connsiteX5870" fmla="*/ 7789454 w 9310410"/>
                <a:gd name="connsiteY5870" fmla="*/ 4888877 h 5296383"/>
                <a:gd name="connsiteX5871" fmla="*/ 7793049 w 9310410"/>
                <a:gd name="connsiteY5871" fmla="*/ 4882285 h 5296383"/>
                <a:gd name="connsiteX5872" fmla="*/ 7791851 w 9310410"/>
                <a:gd name="connsiteY5872" fmla="*/ 4876292 h 5296383"/>
                <a:gd name="connsiteX5873" fmla="*/ 7783461 w 9310410"/>
                <a:gd name="connsiteY5873" fmla="*/ 4871498 h 5296383"/>
                <a:gd name="connsiteX5874" fmla="*/ 7793049 w 9310410"/>
                <a:gd name="connsiteY5874" fmla="*/ 4859513 h 5296383"/>
                <a:gd name="connsiteX5875" fmla="*/ 7798443 w 9310410"/>
                <a:gd name="connsiteY5875" fmla="*/ 4854119 h 5296383"/>
                <a:gd name="connsiteX5876" fmla="*/ 7800240 w 9310410"/>
                <a:gd name="connsiteY5876" fmla="*/ 4845729 h 5296383"/>
                <a:gd name="connsiteX5877" fmla="*/ 7805634 w 9310410"/>
                <a:gd name="connsiteY5877" fmla="*/ 4838538 h 5296383"/>
                <a:gd name="connsiteX5878" fmla="*/ 7818219 w 9310410"/>
                <a:gd name="connsiteY5878" fmla="*/ 4821758 h 5296383"/>
                <a:gd name="connsiteX5879" fmla="*/ 7827208 w 9310410"/>
                <a:gd name="connsiteY5879" fmla="*/ 4811571 h 5296383"/>
                <a:gd name="connsiteX5880" fmla="*/ 7830204 w 9310410"/>
                <a:gd name="connsiteY5880" fmla="*/ 4804979 h 5296383"/>
                <a:gd name="connsiteX5881" fmla="*/ 7834999 w 9310410"/>
                <a:gd name="connsiteY5881" fmla="*/ 4805578 h 5296383"/>
                <a:gd name="connsiteX5882" fmla="*/ 7839193 w 9310410"/>
                <a:gd name="connsiteY5882" fmla="*/ 4801383 h 5296383"/>
                <a:gd name="connsiteX5883" fmla="*/ 7840991 w 9310410"/>
                <a:gd name="connsiteY5883" fmla="*/ 4791196 h 5296383"/>
                <a:gd name="connsiteX5884" fmla="*/ 7845186 w 9310410"/>
                <a:gd name="connsiteY5884" fmla="*/ 4784603 h 5296383"/>
                <a:gd name="connsiteX5885" fmla="*/ 7852977 w 9310410"/>
                <a:gd name="connsiteY5885" fmla="*/ 4781008 h 5296383"/>
                <a:gd name="connsiteX5886" fmla="*/ 7851779 w 9310410"/>
                <a:gd name="connsiteY5886" fmla="*/ 4776813 h 5296383"/>
                <a:gd name="connsiteX5887" fmla="*/ 7846984 w 9310410"/>
                <a:gd name="connsiteY5887" fmla="*/ 4773817 h 5296383"/>
                <a:gd name="connsiteX5888" fmla="*/ 7838594 w 9310410"/>
                <a:gd name="connsiteY5888" fmla="*/ 4778012 h 5296383"/>
                <a:gd name="connsiteX5889" fmla="*/ 7825410 w 9310410"/>
                <a:gd name="connsiteY5889" fmla="*/ 4779809 h 5296383"/>
                <a:gd name="connsiteX5890" fmla="*/ 7826010 w 9310410"/>
                <a:gd name="connsiteY5890" fmla="*/ 4772618 h 5296383"/>
                <a:gd name="connsiteX5891" fmla="*/ 7827208 w 9310410"/>
                <a:gd name="connsiteY5891" fmla="*/ 4764827 h 5296383"/>
                <a:gd name="connsiteX5892" fmla="*/ 7840392 w 9310410"/>
                <a:gd name="connsiteY5892" fmla="*/ 4741456 h 5296383"/>
                <a:gd name="connsiteX5893" fmla="*/ 7851779 w 9310410"/>
                <a:gd name="connsiteY5893" fmla="*/ 4724077 h 5296383"/>
                <a:gd name="connsiteX5894" fmla="*/ 7862565 w 9310410"/>
                <a:gd name="connsiteY5894" fmla="*/ 4707297 h 5296383"/>
                <a:gd name="connsiteX5895" fmla="*/ 7874551 w 9310410"/>
                <a:gd name="connsiteY5895" fmla="*/ 4695911 h 5296383"/>
                <a:gd name="connsiteX5896" fmla="*/ 7884739 w 9310410"/>
                <a:gd name="connsiteY5896" fmla="*/ 4672539 h 5296383"/>
                <a:gd name="connsiteX5897" fmla="*/ 7894327 w 9310410"/>
                <a:gd name="connsiteY5897" fmla="*/ 4649767 h 5296383"/>
                <a:gd name="connsiteX5898" fmla="*/ 7909309 w 9310410"/>
                <a:gd name="connsiteY5898" fmla="*/ 4614410 h 5296383"/>
                <a:gd name="connsiteX5899" fmla="*/ 7920695 w 9310410"/>
                <a:gd name="connsiteY5899" fmla="*/ 4610215 h 5296383"/>
                <a:gd name="connsiteX5900" fmla="*/ 7928485 w 9310410"/>
                <a:gd name="connsiteY5900" fmla="*/ 4601825 h 5296383"/>
                <a:gd name="connsiteX5901" fmla="*/ 7936875 w 9310410"/>
                <a:gd name="connsiteY5901" fmla="*/ 4589839 h 5296383"/>
                <a:gd name="connsiteX5902" fmla="*/ 7952456 w 9310410"/>
                <a:gd name="connsiteY5902" fmla="*/ 4570063 h 5296383"/>
                <a:gd name="connsiteX5903" fmla="*/ 7963843 w 9310410"/>
                <a:gd name="connsiteY5903" fmla="*/ 4555681 h 5296383"/>
                <a:gd name="connsiteX5904" fmla="*/ 7965041 w 9310410"/>
                <a:gd name="connsiteY5904" fmla="*/ 4547890 h 5296383"/>
                <a:gd name="connsiteX5905" fmla="*/ 7970434 w 9310410"/>
                <a:gd name="connsiteY5905" fmla="*/ 4544894 h 5296383"/>
                <a:gd name="connsiteX5906" fmla="*/ 7981821 w 9310410"/>
                <a:gd name="connsiteY5906" fmla="*/ 4536504 h 5296383"/>
                <a:gd name="connsiteX5907" fmla="*/ 7990810 w 9310410"/>
                <a:gd name="connsiteY5907" fmla="*/ 4524519 h 5296383"/>
                <a:gd name="connsiteX5908" fmla="*/ 8002795 w 9310410"/>
                <a:gd name="connsiteY5908" fmla="*/ 4505342 h 5296383"/>
                <a:gd name="connsiteX5909" fmla="*/ 8006990 w 9310410"/>
                <a:gd name="connsiteY5909" fmla="*/ 4493356 h 5296383"/>
                <a:gd name="connsiteX5910" fmla="*/ 8012384 w 9310410"/>
                <a:gd name="connsiteY5910" fmla="*/ 4489161 h 5296383"/>
                <a:gd name="connsiteX5911" fmla="*/ 8020774 w 9310410"/>
                <a:gd name="connsiteY5911" fmla="*/ 4481371 h 5296383"/>
                <a:gd name="connsiteX5912" fmla="*/ 8040550 w 9310410"/>
                <a:gd name="connsiteY5912" fmla="*/ 4446613 h 5296383"/>
                <a:gd name="connsiteX5913" fmla="*/ 8047741 w 9310410"/>
                <a:gd name="connsiteY5913" fmla="*/ 4428635 h 5296383"/>
                <a:gd name="connsiteX5914" fmla="*/ 8057928 w 9310410"/>
                <a:gd name="connsiteY5914" fmla="*/ 4404664 h 5296383"/>
                <a:gd name="connsiteX5915" fmla="*/ 8068116 w 9310410"/>
                <a:gd name="connsiteY5915" fmla="*/ 4375899 h 5296383"/>
                <a:gd name="connsiteX5916" fmla="*/ 8075906 w 9310410"/>
                <a:gd name="connsiteY5916" fmla="*/ 4351928 h 5296383"/>
                <a:gd name="connsiteX5917" fmla="*/ 8084896 w 9310410"/>
                <a:gd name="connsiteY5917" fmla="*/ 4344737 h 5296383"/>
                <a:gd name="connsiteX5918" fmla="*/ 8090289 w 9310410"/>
                <a:gd name="connsiteY5918" fmla="*/ 4339343 h 5296383"/>
                <a:gd name="connsiteX5919" fmla="*/ 8096282 w 9310410"/>
                <a:gd name="connsiteY5919" fmla="*/ 4328556 h 5296383"/>
                <a:gd name="connsiteX5920" fmla="*/ 8099877 w 9310410"/>
                <a:gd name="connsiteY5920" fmla="*/ 4315372 h 5296383"/>
                <a:gd name="connsiteX5921" fmla="*/ 8102275 w 9310410"/>
                <a:gd name="connsiteY5921" fmla="*/ 4295596 h 5296383"/>
                <a:gd name="connsiteX5922" fmla="*/ 8119055 w 9310410"/>
                <a:gd name="connsiteY5922" fmla="*/ 4271026 h 5296383"/>
                <a:gd name="connsiteX5923" fmla="*/ 8134036 w 9310410"/>
                <a:gd name="connsiteY5923" fmla="*/ 4249452 h 5296383"/>
                <a:gd name="connsiteX5924" fmla="*/ 8146022 w 9310410"/>
                <a:gd name="connsiteY5924" fmla="*/ 4229676 h 5296383"/>
                <a:gd name="connsiteX5925" fmla="*/ 8152614 w 9310410"/>
                <a:gd name="connsiteY5925" fmla="*/ 4224282 h 5296383"/>
                <a:gd name="connsiteX5926" fmla="*/ 8161004 w 9310410"/>
                <a:gd name="connsiteY5926" fmla="*/ 4209900 h 5296383"/>
                <a:gd name="connsiteX5927" fmla="*/ 8171191 w 9310410"/>
                <a:gd name="connsiteY5927" fmla="*/ 4185329 h 5296383"/>
                <a:gd name="connsiteX5928" fmla="*/ 8183177 w 9310410"/>
                <a:gd name="connsiteY5928" fmla="*/ 4160759 h 5296383"/>
                <a:gd name="connsiteX5929" fmla="*/ 8193964 w 9310410"/>
                <a:gd name="connsiteY5929" fmla="*/ 4135590 h 5296383"/>
                <a:gd name="connsiteX5930" fmla="*/ 8211343 w 9310410"/>
                <a:gd name="connsiteY5930" fmla="*/ 4088247 h 5296383"/>
                <a:gd name="connsiteX5931" fmla="*/ 8213739 w 9310410"/>
                <a:gd name="connsiteY5931" fmla="*/ 4081056 h 5296383"/>
                <a:gd name="connsiteX5932" fmla="*/ 8212541 w 9310410"/>
                <a:gd name="connsiteY5932" fmla="*/ 4068471 h 5296383"/>
                <a:gd name="connsiteX5933" fmla="*/ 8219732 w 9310410"/>
                <a:gd name="connsiteY5933" fmla="*/ 4064276 h 5296383"/>
                <a:gd name="connsiteX5934" fmla="*/ 8226325 w 9310410"/>
                <a:gd name="connsiteY5934" fmla="*/ 4056485 h 5296383"/>
                <a:gd name="connsiteX5935" fmla="*/ 8232318 w 9310410"/>
                <a:gd name="connsiteY5935" fmla="*/ 4039706 h 5296383"/>
                <a:gd name="connsiteX5936" fmla="*/ 8243703 w 9310410"/>
                <a:gd name="connsiteY5936" fmla="*/ 4012739 h 5296383"/>
                <a:gd name="connsiteX5937" fmla="*/ 8249696 w 9310410"/>
                <a:gd name="connsiteY5937" fmla="*/ 3992963 h 5296383"/>
                <a:gd name="connsiteX5938" fmla="*/ 8264079 w 9310410"/>
                <a:gd name="connsiteY5938" fmla="*/ 3952212 h 5296383"/>
                <a:gd name="connsiteX5939" fmla="*/ 8274866 w 9310410"/>
                <a:gd name="connsiteY5939" fmla="*/ 3919851 h 5296383"/>
                <a:gd name="connsiteX5940" fmla="*/ 8277862 w 9310410"/>
                <a:gd name="connsiteY5940" fmla="*/ 3898876 h 5296383"/>
                <a:gd name="connsiteX5941" fmla="*/ 8284454 w 9310410"/>
                <a:gd name="connsiteY5941" fmla="*/ 3880898 h 5296383"/>
                <a:gd name="connsiteX5942" fmla="*/ 8285053 w 9310410"/>
                <a:gd name="connsiteY5942" fmla="*/ 3864718 h 5296383"/>
                <a:gd name="connsiteX5943" fmla="*/ 8280859 w 9310410"/>
                <a:gd name="connsiteY5943" fmla="*/ 3852732 h 5296383"/>
                <a:gd name="connsiteX5944" fmla="*/ 8273068 w 9310410"/>
                <a:gd name="connsiteY5944" fmla="*/ 3843144 h 5296383"/>
                <a:gd name="connsiteX5945" fmla="*/ 8267674 w 9310410"/>
                <a:gd name="connsiteY5945" fmla="*/ 3827563 h 5296383"/>
                <a:gd name="connsiteX5946" fmla="*/ 8259884 w 9310410"/>
                <a:gd name="connsiteY5946" fmla="*/ 3803592 h 5296383"/>
                <a:gd name="connsiteX5947" fmla="*/ 8241906 w 9310410"/>
                <a:gd name="connsiteY5947" fmla="*/ 3786213 h 5296383"/>
                <a:gd name="connsiteX5948" fmla="*/ 8234714 w 9310410"/>
                <a:gd name="connsiteY5948" fmla="*/ 3774228 h 5296383"/>
                <a:gd name="connsiteX5949" fmla="*/ 8229321 w 9310410"/>
                <a:gd name="connsiteY5949" fmla="*/ 3766437 h 5296383"/>
                <a:gd name="connsiteX5950" fmla="*/ 8219133 w 9310410"/>
                <a:gd name="connsiteY5950" fmla="*/ 3753852 h 5296383"/>
                <a:gd name="connsiteX5951" fmla="*/ 8203552 w 9310410"/>
                <a:gd name="connsiteY5951" fmla="*/ 3735275 h 5296383"/>
                <a:gd name="connsiteX5952" fmla="*/ 8198158 w 9310410"/>
                <a:gd name="connsiteY5952" fmla="*/ 3727484 h 5296383"/>
                <a:gd name="connsiteX5953" fmla="*/ 8193964 w 9310410"/>
                <a:gd name="connsiteY5953" fmla="*/ 3711304 h 5296383"/>
                <a:gd name="connsiteX5954" fmla="*/ 8189768 w 9310410"/>
                <a:gd name="connsiteY5954" fmla="*/ 3699318 h 5296383"/>
                <a:gd name="connsiteX5955" fmla="*/ 8187372 w 9310410"/>
                <a:gd name="connsiteY5955" fmla="*/ 3692726 h 5296383"/>
                <a:gd name="connsiteX5956" fmla="*/ 8184975 w 9310410"/>
                <a:gd name="connsiteY5956" fmla="*/ 3687333 h 5296383"/>
                <a:gd name="connsiteX5957" fmla="*/ 8182578 w 9310410"/>
                <a:gd name="connsiteY5957" fmla="*/ 3675946 h 5296383"/>
                <a:gd name="connsiteX5958" fmla="*/ 8178383 w 9310410"/>
                <a:gd name="connsiteY5958" fmla="*/ 3668156 h 5296383"/>
                <a:gd name="connsiteX5959" fmla="*/ 8180779 w 9310410"/>
                <a:gd name="connsiteY5959" fmla="*/ 3661564 h 5296383"/>
                <a:gd name="connsiteX5960" fmla="*/ 8186173 w 9310410"/>
                <a:gd name="connsiteY5960" fmla="*/ 3654373 h 5296383"/>
                <a:gd name="connsiteX5961" fmla="*/ 8186173 w 9310410"/>
                <a:gd name="connsiteY5961" fmla="*/ 3631001 h 5296383"/>
                <a:gd name="connsiteX5962" fmla="*/ 8185574 w 9310410"/>
                <a:gd name="connsiteY5962" fmla="*/ 3617817 h 5296383"/>
                <a:gd name="connsiteX5963" fmla="*/ 8183177 w 9310410"/>
                <a:gd name="connsiteY5963" fmla="*/ 3602835 h 5296383"/>
                <a:gd name="connsiteX5964" fmla="*/ 8178982 w 9310410"/>
                <a:gd name="connsiteY5964" fmla="*/ 3586055 h 5296383"/>
                <a:gd name="connsiteX5965" fmla="*/ 8175986 w 9310410"/>
                <a:gd name="connsiteY5965" fmla="*/ 3562684 h 5296383"/>
                <a:gd name="connsiteX5966" fmla="*/ 8175387 w 9310410"/>
                <a:gd name="connsiteY5966" fmla="*/ 3547702 h 5296383"/>
                <a:gd name="connsiteX5967" fmla="*/ 8174787 w 9310410"/>
                <a:gd name="connsiteY5967" fmla="*/ 3538713 h 5296383"/>
                <a:gd name="connsiteX5968" fmla="*/ 8172989 w 9310410"/>
                <a:gd name="connsiteY5968" fmla="*/ 3527926 h 5296383"/>
                <a:gd name="connsiteX5969" fmla="*/ 8167596 w 9310410"/>
                <a:gd name="connsiteY5969" fmla="*/ 3512345 h 5296383"/>
                <a:gd name="connsiteX5970" fmla="*/ 8165198 w 9310410"/>
                <a:gd name="connsiteY5970" fmla="*/ 3491370 h 5296383"/>
                <a:gd name="connsiteX5971" fmla="*/ 8164599 w 9310410"/>
                <a:gd name="connsiteY5971" fmla="*/ 3476388 h 5296383"/>
                <a:gd name="connsiteX5972" fmla="*/ 8160405 w 9310410"/>
                <a:gd name="connsiteY5972" fmla="*/ 3455414 h 5296383"/>
                <a:gd name="connsiteX5973" fmla="*/ 8159805 w 9310410"/>
                <a:gd name="connsiteY5973" fmla="*/ 3446425 h 5296383"/>
                <a:gd name="connsiteX5974" fmla="*/ 8160405 w 9310410"/>
                <a:gd name="connsiteY5974" fmla="*/ 3430244 h 5296383"/>
                <a:gd name="connsiteX5975" fmla="*/ 8156209 w 9310410"/>
                <a:gd name="connsiteY5975" fmla="*/ 3419457 h 5296383"/>
                <a:gd name="connsiteX5976" fmla="*/ 8149018 w 9310410"/>
                <a:gd name="connsiteY5976" fmla="*/ 3409270 h 5296383"/>
                <a:gd name="connsiteX5977" fmla="*/ 8146621 w 9310410"/>
                <a:gd name="connsiteY5977" fmla="*/ 3399082 h 5296383"/>
                <a:gd name="connsiteX5978" fmla="*/ 8149617 w 9310410"/>
                <a:gd name="connsiteY5978" fmla="*/ 3385898 h 5296383"/>
                <a:gd name="connsiteX5979" fmla="*/ 8144224 w 9310410"/>
                <a:gd name="connsiteY5979" fmla="*/ 3370317 h 5296383"/>
                <a:gd name="connsiteX5980" fmla="*/ 8129242 w 9310410"/>
                <a:gd name="connsiteY5980" fmla="*/ 3348743 h 5296383"/>
                <a:gd name="connsiteX5981" fmla="*/ 8109466 w 9310410"/>
                <a:gd name="connsiteY5981" fmla="*/ 3340353 h 5296383"/>
                <a:gd name="connsiteX5982" fmla="*/ 8109466 w 9310410"/>
                <a:gd name="connsiteY5982" fmla="*/ 3323573 h 5296383"/>
                <a:gd name="connsiteX5983" fmla="*/ 8117256 w 9310410"/>
                <a:gd name="connsiteY5983" fmla="*/ 3323573 h 5296383"/>
                <a:gd name="connsiteX5984" fmla="*/ 8124448 w 9310410"/>
                <a:gd name="connsiteY5984" fmla="*/ 3315183 h 5296383"/>
                <a:gd name="connsiteX5985" fmla="*/ 8115459 w 9310410"/>
                <a:gd name="connsiteY5985" fmla="*/ 3304996 h 5296383"/>
                <a:gd name="connsiteX5986" fmla="*/ 8111863 w 9310410"/>
                <a:gd name="connsiteY5986" fmla="*/ 3292411 h 5296383"/>
                <a:gd name="connsiteX5987" fmla="*/ 8111264 w 9310410"/>
                <a:gd name="connsiteY5987" fmla="*/ 3270837 h 5296383"/>
                <a:gd name="connsiteX5988" fmla="*/ 8113661 w 9310410"/>
                <a:gd name="connsiteY5988" fmla="*/ 3259451 h 5296383"/>
                <a:gd name="connsiteX5989" fmla="*/ 8120852 w 9310410"/>
                <a:gd name="connsiteY5989" fmla="*/ 3247466 h 5296383"/>
                <a:gd name="connsiteX5990" fmla="*/ 8128044 w 9310410"/>
                <a:gd name="connsiteY5990" fmla="*/ 3239076 h 5296383"/>
                <a:gd name="connsiteX5991" fmla="*/ 8133437 w 9310410"/>
                <a:gd name="connsiteY5991" fmla="*/ 3226491 h 5296383"/>
                <a:gd name="connsiteX5992" fmla="*/ 8140029 w 9310410"/>
                <a:gd name="connsiteY5992" fmla="*/ 3216303 h 5296383"/>
                <a:gd name="connsiteX5993" fmla="*/ 8141827 w 9310410"/>
                <a:gd name="connsiteY5993" fmla="*/ 3212109 h 5296383"/>
                <a:gd name="connsiteX5994" fmla="*/ 8146022 w 9310410"/>
                <a:gd name="connsiteY5994" fmla="*/ 3211509 h 5296383"/>
                <a:gd name="connsiteX5995" fmla="*/ 8152614 w 9310410"/>
                <a:gd name="connsiteY5995" fmla="*/ 3206116 h 5296383"/>
                <a:gd name="connsiteX5996" fmla="*/ 8158007 w 9310410"/>
                <a:gd name="connsiteY5996" fmla="*/ 3194130 h 5296383"/>
                <a:gd name="connsiteX5997" fmla="*/ 8159206 w 9310410"/>
                <a:gd name="connsiteY5997" fmla="*/ 3172556 h 5296383"/>
                <a:gd name="connsiteX5998" fmla="*/ 8152015 w 9310410"/>
                <a:gd name="connsiteY5998" fmla="*/ 3176751 h 5296383"/>
                <a:gd name="connsiteX5999" fmla="*/ 8142426 w 9310410"/>
                <a:gd name="connsiteY5999" fmla="*/ 3188737 h 5296383"/>
                <a:gd name="connsiteX6000" fmla="*/ 8135834 w 9310410"/>
                <a:gd name="connsiteY6000" fmla="*/ 3189336 h 5296383"/>
                <a:gd name="connsiteX6001" fmla="*/ 8130441 w 9310410"/>
                <a:gd name="connsiteY6001" fmla="*/ 3177350 h 5296383"/>
                <a:gd name="connsiteX6002" fmla="*/ 8131639 w 9310410"/>
                <a:gd name="connsiteY6002" fmla="*/ 3167163 h 5296383"/>
                <a:gd name="connsiteX6003" fmla="*/ 8132837 w 9310410"/>
                <a:gd name="connsiteY6003" fmla="*/ 3155178 h 5296383"/>
                <a:gd name="connsiteX6004" fmla="*/ 8133437 w 9310410"/>
                <a:gd name="connsiteY6004" fmla="*/ 3143192 h 5296383"/>
                <a:gd name="connsiteX6005" fmla="*/ 8132837 w 9310410"/>
                <a:gd name="connsiteY6005" fmla="*/ 3133004 h 5296383"/>
                <a:gd name="connsiteX6006" fmla="*/ 8130441 w 9310410"/>
                <a:gd name="connsiteY6006" fmla="*/ 3123416 h 5296383"/>
                <a:gd name="connsiteX6007" fmla="*/ 8136434 w 9310410"/>
                <a:gd name="connsiteY6007" fmla="*/ 3117423 h 5296383"/>
                <a:gd name="connsiteX6008" fmla="*/ 8141827 w 9310410"/>
                <a:gd name="connsiteY6008" fmla="*/ 3109033 h 5296383"/>
                <a:gd name="connsiteX6009" fmla="*/ 8140029 w 9310410"/>
                <a:gd name="connsiteY6009" fmla="*/ 3102441 h 5296383"/>
                <a:gd name="connsiteX6010" fmla="*/ 8140029 w 9310410"/>
                <a:gd name="connsiteY6010" fmla="*/ 3094651 h 5296383"/>
                <a:gd name="connsiteX6011" fmla="*/ 8143625 w 9310410"/>
                <a:gd name="connsiteY6011" fmla="*/ 3085063 h 5296383"/>
                <a:gd name="connsiteX6012" fmla="*/ 8147819 w 9310410"/>
                <a:gd name="connsiteY6012" fmla="*/ 3068882 h 5296383"/>
                <a:gd name="connsiteX6013" fmla="*/ 8152614 w 9310410"/>
                <a:gd name="connsiteY6013" fmla="*/ 3061092 h 5296383"/>
                <a:gd name="connsiteX6014" fmla="*/ 8152015 w 9310410"/>
                <a:gd name="connsiteY6014" fmla="*/ 3056297 h 5296383"/>
                <a:gd name="connsiteX6015" fmla="*/ 8148419 w 9310410"/>
                <a:gd name="connsiteY6015" fmla="*/ 3047308 h 5296383"/>
                <a:gd name="connsiteX6016" fmla="*/ 8152614 w 9310410"/>
                <a:gd name="connsiteY6016" fmla="*/ 3035922 h 5296383"/>
                <a:gd name="connsiteX6017" fmla="*/ 8163401 w 9310410"/>
                <a:gd name="connsiteY6017" fmla="*/ 3030529 h 5296383"/>
                <a:gd name="connsiteX6018" fmla="*/ 8175387 w 9310410"/>
                <a:gd name="connsiteY6018" fmla="*/ 3021539 h 5296383"/>
                <a:gd name="connsiteX6019" fmla="*/ 8177783 w 9310410"/>
                <a:gd name="connsiteY6019" fmla="*/ 3013150 h 5296383"/>
                <a:gd name="connsiteX6020" fmla="*/ 8177783 w 9310410"/>
                <a:gd name="connsiteY6020" fmla="*/ 3005359 h 5296383"/>
                <a:gd name="connsiteX6021" fmla="*/ 8186772 w 9310410"/>
                <a:gd name="connsiteY6021" fmla="*/ 3004760 h 5296383"/>
                <a:gd name="connsiteX6022" fmla="*/ 8183177 w 9310410"/>
                <a:gd name="connsiteY6022" fmla="*/ 2996370 h 5296383"/>
                <a:gd name="connsiteX6023" fmla="*/ 8188570 w 9310410"/>
                <a:gd name="connsiteY6023" fmla="*/ 2970601 h 5296383"/>
                <a:gd name="connsiteX6024" fmla="*/ 8198158 w 9310410"/>
                <a:gd name="connsiteY6024" fmla="*/ 2968204 h 5296383"/>
                <a:gd name="connsiteX6025" fmla="*/ 8201754 w 9310410"/>
                <a:gd name="connsiteY6025" fmla="*/ 2972399 h 5296383"/>
                <a:gd name="connsiteX6026" fmla="*/ 8210144 w 9310410"/>
                <a:gd name="connsiteY6026" fmla="*/ 2974197 h 5296383"/>
                <a:gd name="connsiteX6027" fmla="*/ 8209545 w 9310410"/>
                <a:gd name="connsiteY6027" fmla="*/ 2970002 h 5296383"/>
                <a:gd name="connsiteX6028" fmla="*/ 8211343 w 9310410"/>
                <a:gd name="connsiteY6028" fmla="*/ 2962211 h 5296383"/>
                <a:gd name="connsiteX6029" fmla="*/ 8211343 w 9310410"/>
                <a:gd name="connsiteY6029" fmla="*/ 2955020 h 5296383"/>
                <a:gd name="connsiteX6030" fmla="*/ 8213739 w 9310410"/>
                <a:gd name="connsiteY6030" fmla="*/ 2944832 h 5296383"/>
                <a:gd name="connsiteX6031" fmla="*/ 8214938 w 9310410"/>
                <a:gd name="connsiteY6031" fmla="*/ 2936442 h 5296383"/>
                <a:gd name="connsiteX6032" fmla="*/ 8217935 w 9310410"/>
                <a:gd name="connsiteY6032" fmla="*/ 2922659 h 5296383"/>
                <a:gd name="connsiteX6033" fmla="*/ 8217336 w 9310410"/>
                <a:gd name="connsiteY6033" fmla="*/ 2914269 h 5296383"/>
                <a:gd name="connsiteX6034" fmla="*/ 8216736 w 9310410"/>
                <a:gd name="connsiteY6034" fmla="*/ 2908876 h 5296383"/>
                <a:gd name="connsiteX6035" fmla="*/ 8210743 w 9310410"/>
                <a:gd name="connsiteY6035" fmla="*/ 2904681 h 5296383"/>
                <a:gd name="connsiteX6036" fmla="*/ 8213739 w 9310410"/>
                <a:gd name="connsiteY6036" fmla="*/ 2887901 h 5296383"/>
                <a:gd name="connsiteX6037" fmla="*/ 8210743 w 9310410"/>
                <a:gd name="connsiteY6037" fmla="*/ 2866328 h 5296383"/>
                <a:gd name="connsiteX6038" fmla="*/ 8208347 w 9310410"/>
                <a:gd name="connsiteY6038" fmla="*/ 2856140 h 5296383"/>
                <a:gd name="connsiteX6039" fmla="*/ 8201754 w 9310410"/>
                <a:gd name="connsiteY6039" fmla="*/ 2844754 h 5296383"/>
                <a:gd name="connsiteX6040" fmla="*/ 8202953 w 9310410"/>
                <a:gd name="connsiteY6040" fmla="*/ 2839959 h 5296383"/>
                <a:gd name="connsiteX6041" fmla="*/ 8207747 w 9310410"/>
                <a:gd name="connsiteY6041" fmla="*/ 2832768 h 5296383"/>
                <a:gd name="connsiteX6042" fmla="*/ 8204750 w 9310410"/>
                <a:gd name="connsiteY6042" fmla="*/ 2818985 h 5296383"/>
                <a:gd name="connsiteX6043" fmla="*/ 8202953 w 9310410"/>
                <a:gd name="connsiteY6043" fmla="*/ 2806400 h 5296383"/>
                <a:gd name="connsiteX6044" fmla="*/ 8200556 w 9310410"/>
                <a:gd name="connsiteY6044" fmla="*/ 2798010 h 5296383"/>
                <a:gd name="connsiteX6045" fmla="*/ 8195162 w 9310410"/>
                <a:gd name="connsiteY6045" fmla="*/ 2790220 h 5296383"/>
                <a:gd name="connsiteX6046" fmla="*/ 8191567 w 9310410"/>
                <a:gd name="connsiteY6046" fmla="*/ 2784227 h 5296383"/>
                <a:gd name="connsiteX6047" fmla="*/ 8189768 w 9310410"/>
                <a:gd name="connsiteY6047" fmla="*/ 2779433 h 5296383"/>
                <a:gd name="connsiteX6048" fmla="*/ 8186173 w 9310410"/>
                <a:gd name="connsiteY6048" fmla="*/ 2774039 h 5296383"/>
                <a:gd name="connsiteX6049" fmla="*/ 8175986 w 9310410"/>
                <a:gd name="connsiteY6049" fmla="*/ 2756061 h 5296383"/>
                <a:gd name="connsiteX6050" fmla="*/ 8172390 w 9310410"/>
                <a:gd name="connsiteY6050" fmla="*/ 2745274 h 5296383"/>
                <a:gd name="connsiteX6051" fmla="*/ 8171191 w 9310410"/>
                <a:gd name="connsiteY6051" fmla="*/ 2735086 h 5296383"/>
                <a:gd name="connsiteX6052" fmla="*/ 8172390 w 9310410"/>
                <a:gd name="connsiteY6052" fmla="*/ 2729693 h 5296383"/>
                <a:gd name="connsiteX6053" fmla="*/ 8175387 w 9310410"/>
                <a:gd name="connsiteY6053" fmla="*/ 2725498 h 5296383"/>
                <a:gd name="connsiteX6054" fmla="*/ 8177783 w 9310410"/>
                <a:gd name="connsiteY6054" fmla="*/ 2721902 h 5296383"/>
                <a:gd name="connsiteX6055" fmla="*/ 8174188 w 9310410"/>
                <a:gd name="connsiteY6055" fmla="*/ 2715910 h 5296383"/>
                <a:gd name="connsiteX6056" fmla="*/ 8169993 w 9310410"/>
                <a:gd name="connsiteY6056" fmla="*/ 2719505 h 5296383"/>
                <a:gd name="connsiteX6057" fmla="*/ 8164000 w 9310410"/>
                <a:gd name="connsiteY6057" fmla="*/ 2714711 h 5296383"/>
                <a:gd name="connsiteX6058" fmla="*/ 8158007 w 9310410"/>
                <a:gd name="connsiteY6058" fmla="*/ 2706921 h 5296383"/>
                <a:gd name="connsiteX6059" fmla="*/ 8145423 w 9310410"/>
                <a:gd name="connsiteY6059" fmla="*/ 2698531 h 5296383"/>
                <a:gd name="connsiteX6060" fmla="*/ 8133437 w 9310410"/>
                <a:gd name="connsiteY6060" fmla="*/ 2706321 h 5296383"/>
                <a:gd name="connsiteX6061" fmla="*/ 8133437 w 9310410"/>
                <a:gd name="connsiteY6061" fmla="*/ 2720704 h 5296383"/>
                <a:gd name="connsiteX6062" fmla="*/ 8132837 w 9310410"/>
                <a:gd name="connsiteY6062" fmla="*/ 2724300 h 5296383"/>
                <a:gd name="connsiteX6063" fmla="*/ 8120253 w 9310410"/>
                <a:gd name="connsiteY6063" fmla="*/ 2733888 h 5296383"/>
                <a:gd name="connsiteX6064" fmla="*/ 8120852 w 9310410"/>
                <a:gd name="connsiteY6064" fmla="*/ 2743476 h 5296383"/>
                <a:gd name="connsiteX6065" fmla="*/ 8123848 w 9310410"/>
                <a:gd name="connsiteY6065" fmla="*/ 2747671 h 5296383"/>
                <a:gd name="connsiteX6066" fmla="*/ 8131040 w 9310410"/>
                <a:gd name="connsiteY6066" fmla="*/ 2762653 h 5296383"/>
                <a:gd name="connsiteX6067" fmla="*/ 8130441 w 9310410"/>
                <a:gd name="connsiteY6067" fmla="*/ 2770444 h 5296383"/>
                <a:gd name="connsiteX6068" fmla="*/ 8125646 w 9310410"/>
                <a:gd name="connsiteY6068" fmla="*/ 2774039 h 5296383"/>
                <a:gd name="connsiteX6069" fmla="*/ 8117256 w 9310410"/>
                <a:gd name="connsiteY6069" fmla="*/ 2779433 h 5296383"/>
                <a:gd name="connsiteX6070" fmla="*/ 8108267 w 9310410"/>
                <a:gd name="connsiteY6070" fmla="*/ 2768646 h 5296383"/>
                <a:gd name="connsiteX6071" fmla="*/ 8099877 w 9310410"/>
                <a:gd name="connsiteY6071" fmla="*/ 2753664 h 5296383"/>
                <a:gd name="connsiteX6072" fmla="*/ 8095084 w 9310410"/>
                <a:gd name="connsiteY6072" fmla="*/ 2754863 h 5296383"/>
                <a:gd name="connsiteX6073" fmla="*/ 8092087 w 9310410"/>
                <a:gd name="connsiteY6073" fmla="*/ 2762054 h 5296383"/>
                <a:gd name="connsiteX6074" fmla="*/ 8086694 w 9310410"/>
                <a:gd name="connsiteY6074" fmla="*/ 2744075 h 5296383"/>
                <a:gd name="connsiteX6075" fmla="*/ 8077705 w 9310410"/>
                <a:gd name="connsiteY6075" fmla="*/ 2739881 h 5296383"/>
                <a:gd name="connsiteX6076" fmla="*/ 8069914 w 9310410"/>
                <a:gd name="connsiteY6076" fmla="*/ 2737484 h 5296383"/>
                <a:gd name="connsiteX6077" fmla="*/ 8065719 w 9310410"/>
                <a:gd name="connsiteY6077" fmla="*/ 2735686 h 5296383"/>
                <a:gd name="connsiteX6078" fmla="*/ 8058528 w 9310410"/>
                <a:gd name="connsiteY6078" fmla="*/ 2736285 h 5296383"/>
                <a:gd name="connsiteX6079" fmla="*/ 8054333 w 9310410"/>
                <a:gd name="connsiteY6079" fmla="*/ 2740480 h 5296383"/>
                <a:gd name="connsiteX6080" fmla="*/ 8050138 w 9310410"/>
                <a:gd name="connsiteY6080" fmla="*/ 2744675 h 5296383"/>
                <a:gd name="connsiteX6081" fmla="*/ 8045943 w 9310410"/>
                <a:gd name="connsiteY6081" fmla="*/ 2734487 h 5296383"/>
                <a:gd name="connsiteX6082" fmla="*/ 8042347 w 9310410"/>
                <a:gd name="connsiteY6082" fmla="*/ 2724899 h 5296383"/>
                <a:gd name="connsiteX6083" fmla="*/ 8035755 w 9310410"/>
                <a:gd name="connsiteY6083" fmla="*/ 2718307 h 5296383"/>
                <a:gd name="connsiteX6084" fmla="*/ 8036954 w 9310410"/>
                <a:gd name="connsiteY6084" fmla="*/ 2724899 h 5296383"/>
                <a:gd name="connsiteX6085" fmla="*/ 8030961 w 9310410"/>
                <a:gd name="connsiteY6085" fmla="*/ 2730292 h 5296383"/>
                <a:gd name="connsiteX6086" fmla="*/ 8026766 w 9310410"/>
                <a:gd name="connsiteY6086" fmla="*/ 2720704 h 5296383"/>
                <a:gd name="connsiteX6087" fmla="*/ 8026766 w 9310410"/>
                <a:gd name="connsiteY6087" fmla="*/ 2707520 h 5296383"/>
                <a:gd name="connsiteX6088" fmla="*/ 8019575 w 9310410"/>
                <a:gd name="connsiteY6088" fmla="*/ 2695534 h 5296383"/>
                <a:gd name="connsiteX6089" fmla="*/ 8007590 w 9310410"/>
                <a:gd name="connsiteY6089" fmla="*/ 2683549 h 5296383"/>
                <a:gd name="connsiteX6090" fmla="*/ 7999200 w 9310410"/>
                <a:gd name="connsiteY6090" fmla="*/ 2672163 h 5296383"/>
                <a:gd name="connsiteX6091" fmla="*/ 7989012 w 9310410"/>
                <a:gd name="connsiteY6091" fmla="*/ 2661975 h 5296383"/>
                <a:gd name="connsiteX6092" fmla="*/ 7978824 w 9310410"/>
                <a:gd name="connsiteY6092" fmla="*/ 2661376 h 5296383"/>
                <a:gd name="connsiteX6093" fmla="*/ 7990211 w 9310410"/>
                <a:gd name="connsiteY6093" fmla="*/ 2669766 h 5296383"/>
                <a:gd name="connsiteX6094" fmla="*/ 7992608 w 9310410"/>
                <a:gd name="connsiteY6094" fmla="*/ 2676957 h 5296383"/>
                <a:gd name="connsiteX6095" fmla="*/ 7990211 w 9310410"/>
                <a:gd name="connsiteY6095" fmla="*/ 2682950 h 5296383"/>
                <a:gd name="connsiteX6096" fmla="*/ 7986015 w 9310410"/>
                <a:gd name="connsiteY6096" fmla="*/ 2686545 h 5296383"/>
                <a:gd name="connsiteX6097" fmla="*/ 7977626 w 9310410"/>
                <a:gd name="connsiteY6097" fmla="*/ 2675758 h 5296383"/>
                <a:gd name="connsiteX6098" fmla="*/ 7969835 w 9310410"/>
                <a:gd name="connsiteY6098" fmla="*/ 2668567 h 5296383"/>
                <a:gd name="connsiteX6099" fmla="*/ 7965641 w 9310410"/>
                <a:gd name="connsiteY6099" fmla="*/ 2661975 h 5296383"/>
                <a:gd name="connsiteX6100" fmla="*/ 7963843 w 9310410"/>
                <a:gd name="connsiteY6100" fmla="*/ 2648791 h 5296383"/>
                <a:gd name="connsiteX6101" fmla="*/ 7960247 w 9310410"/>
                <a:gd name="connsiteY6101" fmla="*/ 2634408 h 5296383"/>
                <a:gd name="connsiteX6102" fmla="*/ 7958449 w 9310410"/>
                <a:gd name="connsiteY6102" fmla="*/ 2626019 h 5296383"/>
                <a:gd name="connsiteX6103" fmla="*/ 7957850 w 9310410"/>
                <a:gd name="connsiteY6103" fmla="*/ 2621224 h 5296383"/>
                <a:gd name="connsiteX6104" fmla="*/ 7959048 w 9310410"/>
                <a:gd name="connsiteY6104" fmla="*/ 2620026 h 5296383"/>
                <a:gd name="connsiteX6105" fmla="*/ 7952456 w 9310410"/>
                <a:gd name="connsiteY6105" fmla="*/ 2613434 h 5296383"/>
                <a:gd name="connsiteX6106" fmla="*/ 7935677 w 9310410"/>
                <a:gd name="connsiteY6106" fmla="*/ 2600250 h 5296383"/>
                <a:gd name="connsiteX6107" fmla="*/ 7921294 w 9310410"/>
                <a:gd name="connsiteY6107" fmla="*/ 2581073 h 5296383"/>
                <a:gd name="connsiteX6108" fmla="*/ 7908710 w 9310410"/>
                <a:gd name="connsiteY6108" fmla="*/ 2569088 h 5296383"/>
                <a:gd name="connsiteX6109" fmla="*/ 7900320 w 9310410"/>
                <a:gd name="connsiteY6109" fmla="*/ 2560698 h 5296383"/>
                <a:gd name="connsiteX6110" fmla="*/ 7890731 w 9310410"/>
                <a:gd name="connsiteY6110" fmla="*/ 2549311 h 5296383"/>
                <a:gd name="connsiteX6111" fmla="*/ 7897922 w 9310410"/>
                <a:gd name="connsiteY6111" fmla="*/ 2548113 h 5296383"/>
                <a:gd name="connsiteX6112" fmla="*/ 7898522 w 9310410"/>
                <a:gd name="connsiteY6112" fmla="*/ 2546315 h 5296383"/>
                <a:gd name="connsiteX6113" fmla="*/ 7897323 w 9310410"/>
                <a:gd name="connsiteY6113" fmla="*/ 2540322 h 5296383"/>
                <a:gd name="connsiteX6114" fmla="*/ 7894327 w 9310410"/>
                <a:gd name="connsiteY6114" fmla="*/ 2537326 h 5296383"/>
                <a:gd name="connsiteX6115" fmla="*/ 7891331 w 9310410"/>
                <a:gd name="connsiteY6115" fmla="*/ 2537925 h 5296383"/>
                <a:gd name="connsiteX6116" fmla="*/ 7887135 w 9310410"/>
                <a:gd name="connsiteY6116" fmla="*/ 2534929 h 5296383"/>
                <a:gd name="connsiteX6117" fmla="*/ 7886536 w 9310410"/>
                <a:gd name="connsiteY6117" fmla="*/ 2539124 h 5296383"/>
                <a:gd name="connsiteX6118" fmla="*/ 7879345 w 9310410"/>
                <a:gd name="connsiteY6118" fmla="*/ 2542120 h 5296383"/>
                <a:gd name="connsiteX6119" fmla="*/ 7871554 w 9310410"/>
                <a:gd name="connsiteY6119" fmla="*/ 2542720 h 5296383"/>
                <a:gd name="connsiteX6120" fmla="*/ 7863764 w 9310410"/>
                <a:gd name="connsiteY6120" fmla="*/ 2543918 h 5296383"/>
                <a:gd name="connsiteX6121" fmla="*/ 7860168 w 9310410"/>
                <a:gd name="connsiteY6121" fmla="*/ 2541521 h 5296383"/>
                <a:gd name="connsiteX6122" fmla="*/ 7852977 w 9310410"/>
                <a:gd name="connsiteY6122" fmla="*/ 2536128 h 5296383"/>
                <a:gd name="connsiteX6123" fmla="*/ 7828407 w 9310410"/>
                <a:gd name="connsiteY6123" fmla="*/ 2530135 h 5296383"/>
                <a:gd name="connsiteX6124" fmla="*/ 7823013 w 9310410"/>
                <a:gd name="connsiteY6124" fmla="*/ 2525940 h 5296383"/>
                <a:gd name="connsiteX6125" fmla="*/ 7823013 w 9310410"/>
                <a:gd name="connsiteY6125" fmla="*/ 2525940 h 5296383"/>
                <a:gd name="connsiteX6126" fmla="*/ 7802039 w 9310410"/>
                <a:gd name="connsiteY6126" fmla="*/ 2519348 h 5296383"/>
                <a:gd name="connsiteX6127" fmla="*/ 7786458 w 9310410"/>
                <a:gd name="connsiteY6127" fmla="*/ 2515752 h 5296383"/>
                <a:gd name="connsiteX6128" fmla="*/ 7775670 w 9310410"/>
                <a:gd name="connsiteY6128" fmla="*/ 2508561 h 5296383"/>
                <a:gd name="connsiteX6129" fmla="*/ 7763685 w 9310410"/>
                <a:gd name="connsiteY6129" fmla="*/ 2497774 h 5296383"/>
                <a:gd name="connsiteX6130" fmla="*/ 7763685 w 9310410"/>
                <a:gd name="connsiteY6130" fmla="*/ 2497774 h 5296383"/>
                <a:gd name="connsiteX6131" fmla="*/ 7745108 w 9310410"/>
                <a:gd name="connsiteY6131" fmla="*/ 2477399 h 5296383"/>
                <a:gd name="connsiteX6132" fmla="*/ 7711548 w 9310410"/>
                <a:gd name="connsiteY6132" fmla="*/ 2448034 h 5296383"/>
                <a:gd name="connsiteX6133" fmla="*/ 7706754 w 9310410"/>
                <a:gd name="connsiteY6133" fmla="*/ 2439045 h 5296383"/>
                <a:gd name="connsiteX6134" fmla="*/ 7696566 w 9310410"/>
                <a:gd name="connsiteY6134" fmla="*/ 2431255 h 5296383"/>
                <a:gd name="connsiteX6135" fmla="*/ 7696566 w 9310410"/>
                <a:gd name="connsiteY6135" fmla="*/ 2434251 h 5296383"/>
                <a:gd name="connsiteX6136" fmla="*/ 7688776 w 9310410"/>
                <a:gd name="connsiteY6136" fmla="*/ 2434251 h 5296383"/>
                <a:gd name="connsiteX6137" fmla="*/ 7685180 w 9310410"/>
                <a:gd name="connsiteY6137" fmla="*/ 2431255 h 5296383"/>
                <a:gd name="connsiteX6138" fmla="*/ 7684581 w 9310410"/>
                <a:gd name="connsiteY6138" fmla="*/ 2426460 h 5296383"/>
                <a:gd name="connsiteX6139" fmla="*/ 7680386 w 9310410"/>
                <a:gd name="connsiteY6139" fmla="*/ 2423464 h 5296383"/>
                <a:gd name="connsiteX6140" fmla="*/ 7673794 w 9310410"/>
                <a:gd name="connsiteY6140" fmla="*/ 2425861 h 5296383"/>
                <a:gd name="connsiteX6141" fmla="*/ 7674393 w 9310410"/>
                <a:gd name="connsiteY6141" fmla="*/ 2433052 h 5296383"/>
                <a:gd name="connsiteX6142" fmla="*/ 7673195 w 9310410"/>
                <a:gd name="connsiteY6142" fmla="*/ 2437247 h 5296383"/>
                <a:gd name="connsiteX6143" fmla="*/ 7656415 w 9310410"/>
                <a:gd name="connsiteY6143" fmla="*/ 2448633 h 5296383"/>
                <a:gd name="connsiteX6144" fmla="*/ 7643231 w 9310410"/>
                <a:gd name="connsiteY6144" fmla="*/ 2454027 h 5296383"/>
                <a:gd name="connsiteX6145" fmla="*/ 7624054 w 9310410"/>
                <a:gd name="connsiteY6145" fmla="*/ 2452828 h 5296383"/>
                <a:gd name="connsiteX6146" fmla="*/ 7597087 w 9310410"/>
                <a:gd name="connsiteY6146" fmla="*/ 2444439 h 5296383"/>
                <a:gd name="connsiteX6147" fmla="*/ 7581505 w 9310410"/>
                <a:gd name="connsiteY6147" fmla="*/ 2436049 h 5296383"/>
                <a:gd name="connsiteX6148" fmla="*/ 7569520 w 9310410"/>
                <a:gd name="connsiteY6148" fmla="*/ 2430655 h 5296383"/>
                <a:gd name="connsiteX6149" fmla="*/ 7547946 w 9310410"/>
                <a:gd name="connsiteY6149" fmla="*/ 2424063 h 5296383"/>
                <a:gd name="connsiteX6150" fmla="*/ 7537759 w 9310410"/>
                <a:gd name="connsiteY6150" fmla="*/ 2419868 h 5296383"/>
                <a:gd name="connsiteX6151" fmla="*/ 7516185 w 9310410"/>
                <a:gd name="connsiteY6151" fmla="*/ 2407883 h 5296383"/>
                <a:gd name="connsiteX6152" fmla="*/ 7498207 w 9310410"/>
                <a:gd name="connsiteY6152" fmla="*/ 2399493 h 5296383"/>
                <a:gd name="connsiteX6153" fmla="*/ 7488019 w 9310410"/>
                <a:gd name="connsiteY6153" fmla="*/ 2389305 h 5296383"/>
                <a:gd name="connsiteX6154" fmla="*/ 7477232 w 9310410"/>
                <a:gd name="connsiteY6154" fmla="*/ 2382114 h 5296383"/>
                <a:gd name="connsiteX6155" fmla="*/ 7462251 w 9310410"/>
                <a:gd name="connsiteY6155" fmla="*/ 2376721 h 5296383"/>
                <a:gd name="connsiteX6156" fmla="*/ 7446669 w 9310410"/>
                <a:gd name="connsiteY6156" fmla="*/ 2371327 h 5296383"/>
                <a:gd name="connsiteX6157" fmla="*/ 7426893 w 9310410"/>
                <a:gd name="connsiteY6157" fmla="*/ 2357544 h 5296383"/>
                <a:gd name="connsiteX6158" fmla="*/ 7408915 w 9310410"/>
                <a:gd name="connsiteY6158" fmla="*/ 2346158 h 5296383"/>
                <a:gd name="connsiteX6159" fmla="*/ 7389139 w 9310410"/>
                <a:gd name="connsiteY6159" fmla="*/ 2332374 h 5296383"/>
                <a:gd name="connsiteX6160" fmla="*/ 7362770 w 9310410"/>
                <a:gd name="connsiteY6160" fmla="*/ 2300613 h 5296383"/>
                <a:gd name="connsiteX6161" fmla="*/ 7360973 w 9310410"/>
                <a:gd name="connsiteY6161" fmla="*/ 2288028 h 5296383"/>
                <a:gd name="connsiteX6162" fmla="*/ 7367565 w 9310410"/>
                <a:gd name="connsiteY6162" fmla="*/ 2285032 h 5296383"/>
                <a:gd name="connsiteX6163" fmla="*/ 7362171 w 9310410"/>
                <a:gd name="connsiteY6163" fmla="*/ 2280837 h 5296383"/>
                <a:gd name="connsiteX6164" fmla="*/ 7362770 w 9310410"/>
                <a:gd name="connsiteY6164" fmla="*/ 2272447 h 5296383"/>
                <a:gd name="connsiteX6165" fmla="*/ 7365767 w 9310410"/>
                <a:gd name="connsiteY6165" fmla="*/ 2265855 h 5296383"/>
                <a:gd name="connsiteX6166" fmla="*/ 7358576 w 9310410"/>
                <a:gd name="connsiteY6166" fmla="*/ 2252072 h 5296383"/>
                <a:gd name="connsiteX6167" fmla="*/ 7348988 w 9310410"/>
                <a:gd name="connsiteY6167" fmla="*/ 2241884 h 5296383"/>
                <a:gd name="connsiteX6168" fmla="*/ 7341796 w 9310410"/>
                <a:gd name="connsiteY6168" fmla="*/ 2220909 h 5296383"/>
                <a:gd name="connsiteX6169" fmla="*/ 7322619 w 9310410"/>
                <a:gd name="connsiteY6169" fmla="*/ 2205928 h 5296383"/>
                <a:gd name="connsiteX6170" fmla="*/ 7322020 w 9310410"/>
                <a:gd name="connsiteY6170" fmla="*/ 2201133 h 5296383"/>
                <a:gd name="connsiteX6171" fmla="*/ 7321421 w 9310410"/>
                <a:gd name="connsiteY6171" fmla="*/ 2198137 h 5296383"/>
                <a:gd name="connsiteX6172" fmla="*/ 7313630 w 9310410"/>
                <a:gd name="connsiteY6172" fmla="*/ 2192743 h 5296383"/>
                <a:gd name="connsiteX6173" fmla="*/ 7301046 w 9310410"/>
                <a:gd name="connsiteY6173" fmla="*/ 2181957 h 5296383"/>
                <a:gd name="connsiteX6174" fmla="*/ 7281269 w 9310410"/>
                <a:gd name="connsiteY6174" fmla="*/ 2166375 h 5296383"/>
                <a:gd name="connsiteX6175" fmla="*/ 7275876 w 9310410"/>
                <a:gd name="connsiteY6175" fmla="*/ 2156188 h 5296383"/>
                <a:gd name="connsiteX6176" fmla="*/ 7269883 w 9310410"/>
                <a:gd name="connsiteY6176" fmla="*/ 2150794 h 5296383"/>
                <a:gd name="connsiteX6177" fmla="*/ 7264490 w 9310410"/>
                <a:gd name="connsiteY6177" fmla="*/ 2146000 h 5296383"/>
                <a:gd name="connsiteX6178" fmla="*/ 7255501 w 9310410"/>
                <a:gd name="connsiteY6178" fmla="*/ 2138809 h 5296383"/>
                <a:gd name="connsiteX6179" fmla="*/ 7251306 w 9310410"/>
                <a:gd name="connsiteY6179" fmla="*/ 2131618 h 5296383"/>
                <a:gd name="connsiteX6180" fmla="*/ 7242317 w 9310410"/>
                <a:gd name="connsiteY6180" fmla="*/ 2119632 h 5296383"/>
                <a:gd name="connsiteX6181" fmla="*/ 7234526 w 9310410"/>
                <a:gd name="connsiteY6181" fmla="*/ 2112441 h 5296383"/>
                <a:gd name="connsiteX6182" fmla="*/ 7224338 w 9310410"/>
                <a:gd name="connsiteY6182" fmla="*/ 2110044 h 5296383"/>
                <a:gd name="connsiteX6183" fmla="*/ 7221342 w 9310410"/>
                <a:gd name="connsiteY6183" fmla="*/ 2105250 h 5296383"/>
                <a:gd name="connsiteX6184" fmla="*/ 7217746 w 9310410"/>
                <a:gd name="connsiteY6184" fmla="*/ 2102253 h 5296383"/>
                <a:gd name="connsiteX6185" fmla="*/ 7207559 w 9310410"/>
                <a:gd name="connsiteY6185" fmla="*/ 2102852 h 5296383"/>
                <a:gd name="connsiteX6186" fmla="*/ 7202166 w 9310410"/>
                <a:gd name="connsiteY6186" fmla="*/ 2093863 h 5296383"/>
                <a:gd name="connsiteX6187" fmla="*/ 7200367 w 9310410"/>
                <a:gd name="connsiteY6187" fmla="*/ 2083676 h 5296383"/>
                <a:gd name="connsiteX6188" fmla="*/ 7206959 w 9310410"/>
                <a:gd name="connsiteY6188" fmla="*/ 2085473 h 5296383"/>
                <a:gd name="connsiteX6189" fmla="*/ 7208757 w 9310410"/>
                <a:gd name="connsiteY6189" fmla="*/ 2081279 h 5296383"/>
                <a:gd name="connsiteX6190" fmla="*/ 7202765 w 9310410"/>
                <a:gd name="connsiteY6190" fmla="*/ 2076484 h 5296383"/>
                <a:gd name="connsiteX6191" fmla="*/ 7197970 w 9310410"/>
                <a:gd name="connsiteY6191" fmla="*/ 2068694 h 5296383"/>
                <a:gd name="connsiteX6192" fmla="*/ 7187184 w 9310410"/>
                <a:gd name="connsiteY6192" fmla="*/ 2063300 h 5296383"/>
                <a:gd name="connsiteX6193" fmla="*/ 7176996 w 9310410"/>
                <a:gd name="connsiteY6193" fmla="*/ 2056109 h 5296383"/>
                <a:gd name="connsiteX6194" fmla="*/ 7168606 w 9310410"/>
                <a:gd name="connsiteY6194" fmla="*/ 2050716 h 5296383"/>
                <a:gd name="connsiteX6195" fmla="*/ 7159017 w 9310410"/>
                <a:gd name="connsiteY6195" fmla="*/ 2042326 h 5296383"/>
                <a:gd name="connsiteX6196" fmla="*/ 7157819 w 9310410"/>
                <a:gd name="connsiteY6196" fmla="*/ 2029142 h 5296383"/>
                <a:gd name="connsiteX6197" fmla="*/ 7138643 w 9310410"/>
                <a:gd name="connsiteY6197" fmla="*/ 2023748 h 5296383"/>
                <a:gd name="connsiteX6198" fmla="*/ 7129654 w 9310410"/>
                <a:gd name="connsiteY6198" fmla="*/ 2016557 h 5296383"/>
                <a:gd name="connsiteX6199" fmla="*/ 7116469 w 9310410"/>
                <a:gd name="connsiteY6199" fmla="*/ 2006968 h 5296383"/>
                <a:gd name="connsiteX6200" fmla="*/ 7110476 w 9310410"/>
                <a:gd name="connsiteY6200" fmla="*/ 1997979 h 5296383"/>
                <a:gd name="connsiteX6201" fmla="*/ 7097892 w 9310410"/>
                <a:gd name="connsiteY6201" fmla="*/ 1987792 h 5296383"/>
                <a:gd name="connsiteX6202" fmla="*/ 7091300 w 9310410"/>
                <a:gd name="connsiteY6202" fmla="*/ 1978803 h 5296383"/>
                <a:gd name="connsiteX6203" fmla="*/ 7088903 w 9310410"/>
                <a:gd name="connsiteY6203" fmla="*/ 1974608 h 5296383"/>
                <a:gd name="connsiteX6204" fmla="*/ 7083509 w 9310410"/>
                <a:gd name="connsiteY6204" fmla="*/ 1967417 h 5296383"/>
                <a:gd name="connsiteX6205" fmla="*/ 7074520 w 9310410"/>
                <a:gd name="connsiteY6205" fmla="*/ 1953034 h 5296383"/>
                <a:gd name="connsiteX6206" fmla="*/ 7068527 w 9310410"/>
                <a:gd name="connsiteY6206" fmla="*/ 1944644 h 5296383"/>
                <a:gd name="connsiteX6207" fmla="*/ 7055343 w 9310410"/>
                <a:gd name="connsiteY6207" fmla="*/ 1933258 h 5296383"/>
                <a:gd name="connsiteX6208" fmla="*/ 7051148 w 9310410"/>
                <a:gd name="connsiteY6208" fmla="*/ 1916478 h 5296383"/>
                <a:gd name="connsiteX6209" fmla="*/ 7039762 w 9310410"/>
                <a:gd name="connsiteY6209" fmla="*/ 1907489 h 5296383"/>
                <a:gd name="connsiteX6210" fmla="*/ 7023582 w 9310410"/>
                <a:gd name="connsiteY6210" fmla="*/ 1901496 h 5296383"/>
                <a:gd name="connsiteX6211" fmla="*/ 7007401 w 9310410"/>
                <a:gd name="connsiteY6211" fmla="*/ 1897301 h 5296383"/>
                <a:gd name="connsiteX6212" fmla="*/ 7002008 w 9310410"/>
                <a:gd name="connsiteY6212" fmla="*/ 1898500 h 5296383"/>
                <a:gd name="connsiteX6213" fmla="*/ 7013993 w 9310410"/>
                <a:gd name="connsiteY6213" fmla="*/ 1924269 h 5296383"/>
                <a:gd name="connsiteX6214" fmla="*/ 7025979 w 9310410"/>
                <a:gd name="connsiteY6214" fmla="*/ 1956629 h 5296383"/>
                <a:gd name="connsiteX6215" fmla="*/ 7036166 w 9310410"/>
                <a:gd name="connsiteY6215" fmla="*/ 1969814 h 5296383"/>
                <a:gd name="connsiteX6216" fmla="*/ 7052946 w 9310410"/>
                <a:gd name="connsiteY6216" fmla="*/ 1975207 h 5296383"/>
                <a:gd name="connsiteX6217" fmla="*/ 7066130 w 9310410"/>
                <a:gd name="connsiteY6217" fmla="*/ 1997979 h 5296383"/>
                <a:gd name="connsiteX6218" fmla="*/ 7072722 w 9310410"/>
                <a:gd name="connsiteY6218" fmla="*/ 2000377 h 5296383"/>
                <a:gd name="connsiteX6219" fmla="*/ 7079913 w 9310410"/>
                <a:gd name="connsiteY6219" fmla="*/ 2005770 h 5296383"/>
                <a:gd name="connsiteX6220" fmla="*/ 7087104 w 9310410"/>
                <a:gd name="connsiteY6220" fmla="*/ 2013561 h 5296383"/>
                <a:gd name="connsiteX6221" fmla="*/ 7095494 w 9310410"/>
                <a:gd name="connsiteY6221" fmla="*/ 2018355 h 5296383"/>
                <a:gd name="connsiteX6222" fmla="*/ 7096693 w 9310410"/>
                <a:gd name="connsiteY6222" fmla="*/ 2027943 h 5296383"/>
                <a:gd name="connsiteX6223" fmla="*/ 7099090 w 9310410"/>
                <a:gd name="connsiteY6223" fmla="*/ 2038131 h 5296383"/>
                <a:gd name="connsiteX6224" fmla="*/ 7109278 w 9310410"/>
                <a:gd name="connsiteY6224" fmla="*/ 2046521 h 5296383"/>
                <a:gd name="connsiteX6225" fmla="*/ 7116469 w 9310410"/>
                <a:gd name="connsiteY6225" fmla="*/ 2050716 h 5296383"/>
                <a:gd name="connsiteX6226" fmla="*/ 7123661 w 9310410"/>
                <a:gd name="connsiteY6226" fmla="*/ 2059705 h 5296383"/>
                <a:gd name="connsiteX6227" fmla="*/ 7129054 w 9310410"/>
                <a:gd name="connsiteY6227" fmla="*/ 2065697 h 5296383"/>
                <a:gd name="connsiteX6228" fmla="*/ 7138043 w 9310410"/>
                <a:gd name="connsiteY6228" fmla="*/ 2074087 h 5296383"/>
                <a:gd name="connsiteX6229" fmla="*/ 7137444 w 9310410"/>
                <a:gd name="connsiteY6229" fmla="*/ 2068094 h 5296383"/>
                <a:gd name="connsiteX6230" fmla="*/ 7135046 w 9310410"/>
                <a:gd name="connsiteY6230" fmla="*/ 2062701 h 5296383"/>
                <a:gd name="connsiteX6231" fmla="*/ 7144036 w 9310410"/>
                <a:gd name="connsiteY6231" fmla="*/ 2069293 h 5296383"/>
                <a:gd name="connsiteX6232" fmla="*/ 7152425 w 9310410"/>
                <a:gd name="connsiteY6232" fmla="*/ 2098058 h 5296383"/>
                <a:gd name="connsiteX6233" fmla="*/ 7175198 w 9310410"/>
                <a:gd name="connsiteY6233" fmla="*/ 2127423 h 5296383"/>
                <a:gd name="connsiteX6234" fmla="*/ 7185386 w 9310410"/>
                <a:gd name="connsiteY6234" fmla="*/ 2144202 h 5296383"/>
                <a:gd name="connsiteX6235" fmla="*/ 7197371 w 9310410"/>
                <a:gd name="connsiteY6235" fmla="*/ 2166975 h 5296383"/>
                <a:gd name="connsiteX6236" fmla="*/ 7199768 w 9310410"/>
                <a:gd name="connsiteY6236" fmla="*/ 2160383 h 5296383"/>
                <a:gd name="connsiteX6237" fmla="*/ 7202166 w 9310410"/>
                <a:gd name="connsiteY6237" fmla="*/ 2156188 h 5296383"/>
                <a:gd name="connsiteX6238" fmla="*/ 7213552 w 9310410"/>
                <a:gd name="connsiteY6238" fmla="*/ 2165776 h 5296383"/>
                <a:gd name="connsiteX6239" fmla="*/ 7223739 w 9310410"/>
                <a:gd name="connsiteY6239" fmla="*/ 2177762 h 5296383"/>
                <a:gd name="connsiteX6240" fmla="*/ 7233327 w 9310410"/>
                <a:gd name="connsiteY6240" fmla="*/ 2190946 h 5296383"/>
                <a:gd name="connsiteX6241" fmla="*/ 7230930 w 9310410"/>
                <a:gd name="connsiteY6241" fmla="*/ 2215516 h 5296383"/>
                <a:gd name="connsiteX6242" fmla="*/ 7209956 w 9310410"/>
                <a:gd name="connsiteY6242" fmla="*/ 2195141 h 5296383"/>
                <a:gd name="connsiteX6243" fmla="*/ 7197970 w 9310410"/>
                <a:gd name="connsiteY6243" fmla="*/ 2184354 h 5296383"/>
                <a:gd name="connsiteX6244" fmla="*/ 7187184 w 9310410"/>
                <a:gd name="connsiteY6244" fmla="*/ 2172368 h 5296383"/>
                <a:gd name="connsiteX6245" fmla="*/ 7174599 w 9310410"/>
                <a:gd name="connsiteY6245" fmla="*/ 2163379 h 5296383"/>
                <a:gd name="connsiteX6246" fmla="*/ 7166808 w 9310410"/>
                <a:gd name="connsiteY6246" fmla="*/ 2154390 h 5296383"/>
                <a:gd name="connsiteX6247" fmla="*/ 7162614 w 9310410"/>
                <a:gd name="connsiteY6247" fmla="*/ 2150794 h 5296383"/>
                <a:gd name="connsiteX6248" fmla="*/ 7155422 w 9310410"/>
                <a:gd name="connsiteY6248" fmla="*/ 2144802 h 5296383"/>
                <a:gd name="connsiteX6249" fmla="*/ 7151227 w 9310410"/>
                <a:gd name="connsiteY6249" fmla="*/ 2143603 h 5296383"/>
                <a:gd name="connsiteX6250" fmla="*/ 7145234 w 9310410"/>
                <a:gd name="connsiteY6250" fmla="*/ 2144802 h 5296383"/>
                <a:gd name="connsiteX6251" fmla="*/ 7145234 w 9310410"/>
                <a:gd name="connsiteY6251" fmla="*/ 2135213 h 5296383"/>
                <a:gd name="connsiteX6252" fmla="*/ 7140440 w 9310410"/>
                <a:gd name="connsiteY6252" fmla="*/ 2116636 h 5296383"/>
                <a:gd name="connsiteX6253" fmla="*/ 7131451 w 9310410"/>
                <a:gd name="connsiteY6253" fmla="*/ 2098058 h 5296383"/>
                <a:gd name="connsiteX6254" fmla="*/ 7127256 w 9310410"/>
                <a:gd name="connsiteY6254" fmla="*/ 2092065 h 5296383"/>
                <a:gd name="connsiteX6255" fmla="*/ 7109278 w 9310410"/>
                <a:gd name="connsiteY6255" fmla="*/ 2082477 h 5296383"/>
                <a:gd name="connsiteX6256" fmla="*/ 7098491 w 9310410"/>
                <a:gd name="connsiteY6256" fmla="*/ 2066896 h 5296383"/>
                <a:gd name="connsiteX6257" fmla="*/ 7094296 w 9310410"/>
                <a:gd name="connsiteY6257" fmla="*/ 2065697 h 5296383"/>
                <a:gd name="connsiteX6258" fmla="*/ 7093697 w 9310410"/>
                <a:gd name="connsiteY6258" fmla="*/ 2071091 h 5296383"/>
                <a:gd name="connsiteX6259" fmla="*/ 7087104 w 9310410"/>
                <a:gd name="connsiteY6259" fmla="*/ 2072289 h 5296383"/>
                <a:gd name="connsiteX6260" fmla="*/ 7082311 w 9310410"/>
                <a:gd name="connsiteY6260" fmla="*/ 2066896 h 5296383"/>
                <a:gd name="connsiteX6261" fmla="*/ 7076917 w 9310410"/>
                <a:gd name="connsiteY6261" fmla="*/ 2063300 h 5296383"/>
                <a:gd name="connsiteX6262" fmla="*/ 7066130 w 9310410"/>
                <a:gd name="connsiteY6262" fmla="*/ 2057907 h 5296383"/>
                <a:gd name="connsiteX6263" fmla="*/ 7055343 w 9310410"/>
                <a:gd name="connsiteY6263" fmla="*/ 2049517 h 5296383"/>
                <a:gd name="connsiteX6264" fmla="*/ 7039762 w 9310410"/>
                <a:gd name="connsiteY6264" fmla="*/ 2038730 h 5296383"/>
                <a:gd name="connsiteX6265" fmla="*/ 7047553 w 9310410"/>
                <a:gd name="connsiteY6265" fmla="*/ 2036932 h 5296383"/>
                <a:gd name="connsiteX6266" fmla="*/ 7053545 w 9310410"/>
                <a:gd name="connsiteY6266" fmla="*/ 2039329 h 5296383"/>
                <a:gd name="connsiteX6267" fmla="*/ 7058340 w 9310410"/>
                <a:gd name="connsiteY6267" fmla="*/ 2040528 h 5296383"/>
                <a:gd name="connsiteX6268" fmla="*/ 7060137 w 9310410"/>
                <a:gd name="connsiteY6268" fmla="*/ 2036932 h 5296383"/>
                <a:gd name="connsiteX6269" fmla="*/ 7058340 w 9310410"/>
                <a:gd name="connsiteY6269" fmla="*/ 2032138 h 5296383"/>
                <a:gd name="connsiteX6270" fmla="*/ 7060737 w 9310410"/>
                <a:gd name="connsiteY6270" fmla="*/ 2028542 h 5296383"/>
                <a:gd name="connsiteX6271" fmla="*/ 7064333 w 9310410"/>
                <a:gd name="connsiteY6271" fmla="*/ 2028542 h 5296383"/>
                <a:gd name="connsiteX6272" fmla="*/ 7061935 w 9310410"/>
                <a:gd name="connsiteY6272" fmla="*/ 2021950 h 5296383"/>
                <a:gd name="connsiteX6273" fmla="*/ 7049351 w 9310410"/>
                <a:gd name="connsiteY6273" fmla="*/ 2006369 h 5296383"/>
                <a:gd name="connsiteX6274" fmla="*/ 7039163 w 9310410"/>
                <a:gd name="connsiteY6274" fmla="*/ 1994384 h 5296383"/>
                <a:gd name="connsiteX6275" fmla="*/ 7034369 w 9310410"/>
                <a:gd name="connsiteY6275" fmla="*/ 1989590 h 5296383"/>
                <a:gd name="connsiteX6276" fmla="*/ 7019986 w 9310410"/>
                <a:gd name="connsiteY6276" fmla="*/ 1982398 h 5296383"/>
                <a:gd name="connsiteX6277" fmla="*/ 7005603 w 9310410"/>
                <a:gd name="connsiteY6277" fmla="*/ 1972211 h 5296383"/>
                <a:gd name="connsiteX6278" fmla="*/ 6995416 w 9310410"/>
                <a:gd name="connsiteY6278" fmla="*/ 1956030 h 5296383"/>
                <a:gd name="connsiteX6279" fmla="*/ 6988224 w 9310410"/>
                <a:gd name="connsiteY6279" fmla="*/ 1950637 h 5296383"/>
                <a:gd name="connsiteX6280" fmla="*/ 6982831 w 9310410"/>
                <a:gd name="connsiteY6280" fmla="*/ 1945243 h 5296383"/>
                <a:gd name="connsiteX6281" fmla="*/ 6978636 w 9310410"/>
                <a:gd name="connsiteY6281" fmla="*/ 1933258 h 5296383"/>
                <a:gd name="connsiteX6282" fmla="*/ 6973242 w 9310410"/>
                <a:gd name="connsiteY6282" fmla="*/ 1927265 h 5296383"/>
                <a:gd name="connsiteX6283" fmla="*/ 6964853 w 9310410"/>
                <a:gd name="connsiteY6283" fmla="*/ 1912283 h 5296383"/>
                <a:gd name="connsiteX6284" fmla="*/ 6959460 w 9310410"/>
                <a:gd name="connsiteY6284" fmla="*/ 1902695 h 5296383"/>
                <a:gd name="connsiteX6285" fmla="*/ 6955264 w 9310410"/>
                <a:gd name="connsiteY6285" fmla="*/ 1897301 h 5296383"/>
                <a:gd name="connsiteX6286" fmla="*/ 6936088 w 9310410"/>
                <a:gd name="connsiteY6286" fmla="*/ 1878125 h 5296383"/>
                <a:gd name="connsiteX6287" fmla="*/ 6942080 w 9310410"/>
                <a:gd name="connsiteY6287" fmla="*/ 1874529 h 5296383"/>
                <a:gd name="connsiteX6288" fmla="*/ 6937286 w 9310410"/>
                <a:gd name="connsiteY6288" fmla="*/ 1875727 h 5296383"/>
                <a:gd name="connsiteX6289" fmla="*/ 6919908 w 9310410"/>
                <a:gd name="connsiteY6289" fmla="*/ 1852955 h 5296383"/>
                <a:gd name="connsiteX6290" fmla="*/ 6897135 w 9310410"/>
                <a:gd name="connsiteY6290" fmla="*/ 1837973 h 5296383"/>
                <a:gd name="connsiteX6291" fmla="*/ 6861179 w 9310410"/>
                <a:gd name="connsiteY6291" fmla="*/ 1820594 h 5296383"/>
                <a:gd name="connsiteX6292" fmla="*/ 6836009 w 9310410"/>
                <a:gd name="connsiteY6292" fmla="*/ 1815800 h 5296383"/>
                <a:gd name="connsiteX6293" fmla="*/ 6824623 w 9310410"/>
                <a:gd name="connsiteY6293" fmla="*/ 1804414 h 5296383"/>
                <a:gd name="connsiteX6294" fmla="*/ 6814435 w 9310410"/>
                <a:gd name="connsiteY6294" fmla="*/ 1788233 h 5296383"/>
                <a:gd name="connsiteX6295" fmla="*/ 6792262 w 9310410"/>
                <a:gd name="connsiteY6295" fmla="*/ 1770255 h 5296383"/>
                <a:gd name="connsiteX6296" fmla="*/ 6773685 w 9310410"/>
                <a:gd name="connsiteY6296" fmla="*/ 1748682 h 5296383"/>
                <a:gd name="connsiteX6297" fmla="*/ 6769489 w 9310410"/>
                <a:gd name="connsiteY6297" fmla="*/ 1734898 h 5296383"/>
                <a:gd name="connsiteX6298" fmla="*/ 6761699 w 9310410"/>
                <a:gd name="connsiteY6298" fmla="*/ 1726508 h 5296383"/>
                <a:gd name="connsiteX6299" fmla="*/ 6749714 w 9310410"/>
                <a:gd name="connsiteY6299" fmla="*/ 1721714 h 5296383"/>
                <a:gd name="connsiteX6300" fmla="*/ 6745518 w 9310410"/>
                <a:gd name="connsiteY6300" fmla="*/ 1701938 h 5296383"/>
                <a:gd name="connsiteX6301" fmla="*/ 6749714 w 9310410"/>
                <a:gd name="connsiteY6301" fmla="*/ 1692350 h 5296383"/>
                <a:gd name="connsiteX6302" fmla="*/ 6749714 w 9310410"/>
                <a:gd name="connsiteY6302" fmla="*/ 1688155 h 5296383"/>
                <a:gd name="connsiteX6303" fmla="*/ 6738327 w 9310410"/>
                <a:gd name="connsiteY6303" fmla="*/ 1694747 h 5296383"/>
                <a:gd name="connsiteX6304" fmla="*/ 6733533 w 9310410"/>
                <a:gd name="connsiteY6304" fmla="*/ 1695945 h 5296383"/>
                <a:gd name="connsiteX6305" fmla="*/ 6726342 w 9310410"/>
                <a:gd name="connsiteY6305" fmla="*/ 1692949 h 5296383"/>
                <a:gd name="connsiteX6306" fmla="*/ 6722147 w 9310410"/>
                <a:gd name="connsiteY6306" fmla="*/ 1689353 h 5296383"/>
                <a:gd name="connsiteX6307" fmla="*/ 6716754 w 9310410"/>
                <a:gd name="connsiteY6307" fmla="*/ 1679166 h 5296383"/>
                <a:gd name="connsiteX6308" fmla="*/ 6692184 w 9310410"/>
                <a:gd name="connsiteY6308" fmla="*/ 1650400 h 5296383"/>
                <a:gd name="connsiteX6309" fmla="*/ 6678999 w 9310410"/>
                <a:gd name="connsiteY6309" fmla="*/ 1637217 h 5296383"/>
                <a:gd name="connsiteX6310" fmla="*/ 6661620 w 9310410"/>
                <a:gd name="connsiteY6310" fmla="*/ 1613246 h 5296383"/>
                <a:gd name="connsiteX6311" fmla="*/ 6656826 w 9310410"/>
                <a:gd name="connsiteY6311" fmla="*/ 1598264 h 5296383"/>
                <a:gd name="connsiteX6312" fmla="*/ 6650834 w 9310410"/>
                <a:gd name="connsiteY6312" fmla="*/ 1582083 h 5296383"/>
                <a:gd name="connsiteX6313" fmla="*/ 6642444 w 9310410"/>
                <a:gd name="connsiteY6313" fmla="*/ 1568899 h 5296383"/>
                <a:gd name="connsiteX6314" fmla="*/ 6632256 w 9310410"/>
                <a:gd name="connsiteY6314" fmla="*/ 1552120 h 5296383"/>
                <a:gd name="connsiteX6315" fmla="*/ 6623866 w 9310410"/>
                <a:gd name="connsiteY6315" fmla="*/ 1526351 h 5296383"/>
                <a:gd name="connsiteX6316" fmla="*/ 6613678 w 9310410"/>
                <a:gd name="connsiteY6316" fmla="*/ 1477810 h 5296383"/>
                <a:gd name="connsiteX6317" fmla="*/ 6606487 w 9310410"/>
                <a:gd name="connsiteY6317" fmla="*/ 1459232 h 5296383"/>
                <a:gd name="connsiteX6318" fmla="*/ 6599296 w 9310410"/>
                <a:gd name="connsiteY6318" fmla="*/ 1444850 h 5296383"/>
                <a:gd name="connsiteX6319" fmla="*/ 6601093 w 9310410"/>
                <a:gd name="connsiteY6319" fmla="*/ 1437059 h 5296383"/>
                <a:gd name="connsiteX6320" fmla="*/ 6593902 w 9310410"/>
                <a:gd name="connsiteY6320" fmla="*/ 1429268 h 5296383"/>
                <a:gd name="connsiteX6321" fmla="*/ 6591505 w 9310410"/>
                <a:gd name="connsiteY6321" fmla="*/ 1419680 h 5296383"/>
                <a:gd name="connsiteX6322" fmla="*/ 6599895 w 9310410"/>
                <a:gd name="connsiteY6322" fmla="*/ 1414287 h 5296383"/>
                <a:gd name="connsiteX6323" fmla="*/ 6605289 w 9310410"/>
                <a:gd name="connsiteY6323" fmla="*/ 1410092 h 5296383"/>
                <a:gd name="connsiteX6324" fmla="*/ 6590307 w 9310410"/>
                <a:gd name="connsiteY6324" fmla="*/ 1410691 h 5296383"/>
                <a:gd name="connsiteX6325" fmla="*/ 6587910 w 9310410"/>
                <a:gd name="connsiteY6325" fmla="*/ 1405297 h 5296383"/>
                <a:gd name="connsiteX6326" fmla="*/ 6591505 w 9310410"/>
                <a:gd name="connsiteY6326" fmla="*/ 1402900 h 5296383"/>
                <a:gd name="connsiteX6327" fmla="*/ 6584913 w 9310410"/>
                <a:gd name="connsiteY6327" fmla="*/ 1396908 h 5296383"/>
                <a:gd name="connsiteX6328" fmla="*/ 6580119 w 9310410"/>
                <a:gd name="connsiteY6328" fmla="*/ 1390915 h 5296383"/>
                <a:gd name="connsiteX6329" fmla="*/ 6577722 w 9310410"/>
                <a:gd name="connsiteY6329" fmla="*/ 1385521 h 5296383"/>
                <a:gd name="connsiteX6330" fmla="*/ 6573527 w 9310410"/>
                <a:gd name="connsiteY6330" fmla="*/ 1383724 h 5296383"/>
                <a:gd name="connsiteX6331" fmla="*/ 6563939 w 9310410"/>
                <a:gd name="connsiteY6331" fmla="*/ 1371738 h 5296383"/>
                <a:gd name="connsiteX6332" fmla="*/ 6544162 w 9310410"/>
                <a:gd name="connsiteY6332" fmla="*/ 1350764 h 5296383"/>
                <a:gd name="connsiteX6333" fmla="*/ 6546560 w 9310410"/>
                <a:gd name="connsiteY6333" fmla="*/ 1345370 h 5296383"/>
                <a:gd name="connsiteX6334" fmla="*/ 6573527 w 9310410"/>
                <a:gd name="connsiteY6334" fmla="*/ 1345969 h 5296383"/>
                <a:gd name="connsiteX6335" fmla="*/ 6586711 w 9310410"/>
                <a:gd name="connsiteY6335" fmla="*/ 1347168 h 5296383"/>
                <a:gd name="connsiteX6336" fmla="*/ 6590307 w 9310410"/>
                <a:gd name="connsiteY6336" fmla="*/ 1363348 h 5296383"/>
                <a:gd name="connsiteX6337" fmla="*/ 6592703 w 9310410"/>
                <a:gd name="connsiteY6337" fmla="*/ 1363948 h 5296383"/>
                <a:gd name="connsiteX6338" fmla="*/ 6596899 w 9310410"/>
                <a:gd name="connsiteY6338" fmla="*/ 1356756 h 5296383"/>
                <a:gd name="connsiteX6339" fmla="*/ 6601693 w 9310410"/>
                <a:gd name="connsiteY6339" fmla="*/ 1361551 h 5296383"/>
                <a:gd name="connsiteX6340" fmla="*/ 6598097 w 9310410"/>
                <a:gd name="connsiteY6340" fmla="*/ 1371738 h 5296383"/>
                <a:gd name="connsiteX6341" fmla="*/ 6598696 w 9310410"/>
                <a:gd name="connsiteY6341" fmla="*/ 1378929 h 5296383"/>
                <a:gd name="connsiteX6342" fmla="*/ 6604689 w 9310410"/>
                <a:gd name="connsiteY6342" fmla="*/ 1377731 h 5296383"/>
                <a:gd name="connsiteX6343" fmla="*/ 6608285 w 9310410"/>
                <a:gd name="connsiteY6343" fmla="*/ 1367543 h 5296383"/>
                <a:gd name="connsiteX6344" fmla="*/ 6608884 w 9310410"/>
                <a:gd name="connsiteY6344" fmla="*/ 1352561 h 5296383"/>
                <a:gd name="connsiteX6345" fmla="*/ 6606487 w 9310410"/>
                <a:gd name="connsiteY6345" fmla="*/ 1347168 h 5296383"/>
                <a:gd name="connsiteX6346" fmla="*/ 6601093 w 9310410"/>
                <a:gd name="connsiteY6346" fmla="*/ 1344771 h 5296383"/>
                <a:gd name="connsiteX6347" fmla="*/ 6596899 w 9310410"/>
                <a:gd name="connsiteY6347" fmla="*/ 1340576 h 5296383"/>
                <a:gd name="connsiteX6348" fmla="*/ 6596899 w 9310410"/>
                <a:gd name="connsiteY6348" fmla="*/ 1334583 h 5296383"/>
                <a:gd name="connsiteX6349" fmla="*/ 6593902 w 9310410"/>
                <a:gd name="connsiteY6349" fmla="*/ 1332186 h 5296383"/>
                <a:gd name="connsiteX6350" fmla="*/ 6590906 w 9310410"/>
                <a:gd name="connsiteY6350" fmla="*/ 1327991 h 5296383"/>
                <a:gd name="connsiteX6351" fmla="*/ 6592703 w 9310410"/>
                <a:gd name="connsiteY6351" fmla="*/ 1322598 h 5296383"/>
                <a:gd name="connsiteX6352" fmla="*/ 6586711 w 9310410"/>
                <a:gd name="connsiteY6352" fmla="*/ 1318403 h 5296383"/>
                <a:gd name="connsiteX6353" fmla="*/ 6580718 w 9310410"/>
                <a:gd name="connsiteY6353" fmla="*/ 1313009 h 5296383"/>
                <a:gd name="connsiteX6354" fmla="*/ 6581917 w 9310410"/>
                <a:gd name="connsiteY6354" fmla="*/ 1310612 h 5296383"/>
                <a:gd name="connsiteX6355" fmla="*/ 6577722 w 9310410"/>
                <a:gd name="connsiteY6355" fmla="*/ 1311811 h 5296383"/>
                <a:gd name="connsiteX6356" fmla="*/ 6578322 w 9310410"/>
                <a:gd name="connsiteY6356" fmla="*/ 1308814 h 5296383"/>
                <a:gd name="connsiteX6357" fmla="*/ 6572329 w 9310410"/>
                <a:gd name="connsiteY6357" fmla="*/ 1310013 h 5296383"/>
                <a:gd name="connsiteX6358" fmla="*/ 6571130 w 9310410"/>
                <a:gd name="connsiteY6358" fmla="*/ 1298627 h 5296383"/>
                <a:gd name="connsiteX6359" fmla="*/ 6562740 w 9310410"/>
                <a:gd name="connsiteY6359" fmla="*/ 1295630 h 5296383"/>
                <a:gd name="connsiteX6360" fmla="*/ 6556148 w 9310410"/>
                <a:gd name="connsiteY6360" fmla="*/ 1301024 h 5296383"/>
                <a:gd name="connsiteX6361" fmla="*/ 6545961 w 9310410"/>
                <a:gd name="connsiteY6361" fmla="*/ 1301024 h 5296383"/>
                <a:gd name="connsiteX6362" fmla="*/ 6544162 w 9310410"/>
                <a:gd name="connsiteY6362" fmla="*/ 1295630 h 5296383"/>
                <a:gd name="connsiteX6363" fmla="*/ 6545961 w 9310410"/>
                <a:gd name="connsiteY6363" fmla="*/ 1292035 h 5296383"/>
                <a:gd name="connsiteX6364" fmla="*/ 6541166 w 9310410"/>
                <a:gd name="connsiteY6364" fmla="*/ 1275854 h 5296383"/>
                <a:gd name="connsiteX6365" fmla="*/ 6535772 w 9310410"/>
                <a:gd name="connsiteY6365" fmla="*/ 1288439 h 5296383"/>
                <a:gd name="connsiteX6366" fmla="*/ 6523787 w 9310410"/>
                <a:gd name="connsiteY6366" fmla="*/ 1286042 h 5296383"/>
                <a:gd name="connsiteX6367" fmla="*/ 6521990 w 9310410"/>
                <a:gd name="connsiteY6367" fmla="*/ 1269262 h 5296383"/>
                <a:gd name="connsiteX6368" fmla="*/ 6517794 w 9310410"/>
                <a:gd name="connsiteY6368" fmla="*/ 1263869 h 5296383"/>
                <a:gd name="connsiteX6369" fmla="*/ 6510603 w 9310410"/>
                <a:gd name="connsiteY6369" fmla="*/ 1268663 h 5296383"/>
                <a:gd name="connsiteX6370" fmla="*/ 6501614 w 9310410"/>
                <a:gd name="connsiteY6370" fmla="*/ 1265667 h 5296383"/>
                <a:gd name="connsiteX6371" fmla="*/ 6490827 w 9310410"/>
                <a:gd name="connsiteY6371" fmla="*/ 1268064 h 5296383"/>
                <a:gd name="connsiteX6372" fmla="*/ 6480640 w 9310410"/>
                <a:gd name="connsiteY6372" fmla="*/ 1268663 h 5296383"/>
                <a:gd name="connsiteX6373" fmla="*/ 6481838 w 9310410"/>
                <a:gd name="connsiteY6373" fmla="*/ 1262071 h 5296383"/>
                <a:gd name="connsiteX6374" fmla="*/ 6490228 w 9310410"/>
                <a:gd name="connsiteY6374" fmla="*/ 1250086 h 5296383"/>
                <a:gd name="connsiteX6375" fmla="*/ 6483037 w 9310410"/>
                <a:gd name="connsiteY6375" fmla="*/ 1236902 h 5296383"/>
                <a:gd name="connsiteX6376" fmla="*/ 6478841 w 9310410"/>
                <a:gd name="connsiteY6376" fmla="*/ 1236302 h 5296383"/>
                <a:gd name="connsiteX6377" fmla="*/ 6486033 w 9310410"/>
                <a:gd name="connsiteY6377" fmla="*/ 1248887 h 5296383"/>
                <a:gd name="connsiteX6378" fmla="*/ 6476445 w 9310410"/>
                <a:gd name="connsiteY6378" fmla="*/ 1257876 h 5296383"/>
                <a:gd name="connsiteX6379" fmla="*/ 6471051 w 9310410"/>
                <a:gd name="connsiteY6379" fmla="*/ 1257277 h 5296383"/>
                <a:gd name="connsiteX6380" fmla="*/ 6463260 w 9310410"/>
                <a:gd name="connsiteY6380" fmla="*/ 1257277 h 5296383"/>
                <a:gd name="connsiteX6381" fmla="*/ 6457268 w 9310410"/>
                <a:gd name="connsiteY6381" fmla="*/ 1255479 h 5296383"/>
                <a:gd name="connsiteX6382" fmla="*/ 6447679 w 9310410"/>
                <a:gd name="connsiteY6382" fmla="*/ 1256078 h 5296383"/>
                <a:gd name="connsiteX6383" fmla="*/ 6434496 w 9310410"/>
                <a:gd name="connsiteY6383" fmla="*/ 1250685 h 5296383"/>
                <a:gd name="connsiteX6384" fmla="*/ 6444683 w 9310410"/>
                <a:gd name="connsiteY6384" fmla="*/ 1248288 h 5296383"/>
                <a:gd name="connsiteX6385" fmla="*/ 6454271 w 9310410"/>
                <a:gd name="connsiteY6385" fmla="*/ 1246490 h 5296383"/>
                <a:gd name="connsiteX6386" fmla="*/ 6437492 w 9310410"/>
                <a:gd name="connsiteY6386" fmla="*/ 1244093 h 5296383"/>
                <a:gd name="connsiteX6387" fmla="*/ 6431499 w 9310410"/>
                <a:gd name="connsiteY6387" fmla="*/ 1238699 h 5296383"/>
                <a:gd name="connsiteX6388" fmla="*/ 6435694 w 9310410"/>
                <a:gd name="connsiteY6388" fmla="*/ 1232707 h 5296383"/>
                <a:gd name="connsiteX6389" fmla="*/ 6429701 w 9310410"/>
                <a:gd name="connsiteY6389" fmla="*/ 1230909 h 5296383"/>
                <a:gd name="connsiteX6390" fmla="*/ 6425507 w 9310410"/>
                <a:gd name="connsiteY6390" fmla="*/ 1218324 h 5296383"/>
                <a:gd name="connsiteX6391" fmla="*/ 6427903 w 9310410"/>
                <a:gd name="connsiteY6391" fmla="*/ 1203941 h 5296383"/>
                <a:gd name="connsiteX6392" fmla="*/ 6420712 w 9310410"/>
                <a:gd name="connsiteY6392" fmla="*/ 1204541 h 5296383"/>
                <a:gd name="connsiteX6393" fmla="*/ 6411124 w 9310410"/>
                <a:gd name="connsiteY6393" fmla="*/ 1209934 h 5296383"/>
                <a:gd name="connsiteX6394" fmla="*/ 6405730 w 9310410"/>
                <a:gd name="connsiteY6394" fmla="*/ 1209335 h 5296383"/>
                <a:gd name="connsiteX6395" fmla="*/ 6401536 w 9310410"/>
                <a:gd name="connsiteY6395" fmla="*/ 1207537 h 5296383"/>
                <a:gd name="connsiteX6396" fmla="*/ 6400936 w 9310410"/>
                <a:gd name="connsiteY6396" fmla="*/ 1195552 h 5296383"/>
                <a:gd name="connsiteX6397" fmla="*/ 6394943 w 9310410"/>
                <a:gd name="connsiteY6397" fmla="*/ 1189559 h 5296383"/>
                <a:gd name="connsiteX6398" fmla="*/ 6388950 w 9310410"/>
                <a:gd name="connsiteY6398" fmla="*/ 1189559 h 5296383"/>
                <a:gd name="connsiteX6399" fmla="*/ 6375167 w 9310410"/>
                <a:gd name="connsiteY6399" fmla="*/ 1182368 h 5296383"/>
                <a:gd name="connsiteX6400" fmla="*/ 6382358 w 9310410"/>
                <a:gd name="connsiteY6400" fmla="*/ 1177573 h 5296383"/>
                <a:gd name="connsiteX6401" fmla="*/ 6394943 w 9310410"/>
                <a:gd name="connsiteY6401" fmla="*/ 1178173 h 5296383"/>
                <a:gd name="connsiteX6402" fmla="*/ 6397340 w 9310410"/>
                <a:gd name="connsiteY6402" fmla="*/ 1175776 h 5296383"/>
                <a:gd name="connsiteX6403" fmla="*/ 6384157 w 9310410"/>
                <a:gd name="connsiteY6403" fmla="*/ 1173378 h 5296383"/>
                <a:gd name="connsiteX6404" fmla="*/ 6367976 w 9310410"/>
                <a:gd name="connsiteY6404" fmla="*/ 1157198 h 5296383"/>
                <a:gd name="connsiteX6405" fmla="*/ 6363781 w 9310410"/>
                <a:gd name="connsiteY6405" fmla="*/ 1155400 h 5296383"/>
                <a:gd name="connsiteX6406" fmla="*/ 6359587 w 9310410"/>
                <a:gd name="connsiteY6406" fmla="*/ 1168584 h 5296383"/>
                <a:gd name="connsiteX6407" fmla="*/ 6353594 w 9310410"/>
                <a:gd name="connsiteY6407" fmla="*/ 1166786 h 5296383"/>
                <a:gd name="connsiteX6408" fmla="*/ 6345803 w 9310410"/>
                <a:gd name="connsiteY6408" fmla="*/ 1161393 h 5296383"/>
                <a:gd name="connsiteX6409" fmla="*/ 6336814 w 9310410"/>
                <a:gd name="connsiteY6409" fmla="*/ 1150606 h 5296383"/>
                <a:gd name="connsiteX6410" fmla="*/ 6325427 w 9310410"/>
                <a:gd name="connsiteY6410" fmla="*/ 1139819 h 5296383"/>
                <a:gd name="connsiteX6411" fmla="*/ 6324828 w 9310410"/>
                <a:gd name="connsiteY6411" fmla="*/ 1127834 h 5296383"/>
                <a:gd name="connsiteX6412" fmla="*/ 6320634 w 9310410"/>
                <a:gd name="connsiteY6412" fmla="*/ 1117047 h 5296383"/>
                <a:gd name="connsiteX6413" fmla="*/ 6318236 w 9310410"/>
                <a:gd name="connsiteY6413" fmla="*/ 1112253 h 5296383"/>
                <a:gd name="connsiteX6414" fmla="*/ 6284677 w 9310410"/>
                <a:gd name="connsiteY6414" fmla="*/ 1087083 h 5296383"/>
                <a:gd name="connsiteX6415" fmla="*/ 6222353 w 9310410"/>
                <a:gd name="connsiteY6415" fmla="*/ 1046332 h 5296383"/>
                <a:gd name="connsiteX6416" fmla="*/ 6192988 w 9310410"/>
                <a:gd name="connsiteY6416" fmla="*/ 1019365 h 5296383"/>
                <a:gd name="connsiteX6417" fmla="*/ 6154634 w 9310410"/>
                <a:gd name="connsiteY6417" fmla="*/ 1000188 h 5296383"/>
                <a:gd name="connsiteX6418" fmla="*/ 6119277 w 9310410"/>
                <a:gd name="connsiteY6418" fmla="*/ 1006181 h 5296383"/>
                <a:gd name="connsiteX6419" fmla="*/ 6091112 w 9310410"/>
                <a:gd name="connsiteY6419" fmla="*/ 1000787 h 5296383"/>
                <a:gd name="connsiteX6420" fmla="*/ 6085718 w 9310410"/>
                <a:gd name="connsiteY6420" fmla="*/ 987004 h 5296383"/>
                <a:gd name="connsiteX6421" fmla="*/ 6083321 w 9310410"/>
                <a:gd name="connsiteY6421" fmla="*/ 990600 h 5296383"/>
                <a:gd name="connsiteX6422" fmla="*/ 6086917 w 9310410"/>
                <a:gd name="connsiteY6422" fmla="*/ 998390 h 5296383"/>
                <a:gd name="connsiteX6423" fmla="*/ 6086917 w 9310410"/>
                <a:gd name="connsiteY6423" fmla="*/ 998390 h 5296383"/>
                <a:gd name="connsiteX6424" fmla="*/ 6081523 w 9310410"/>
                <a:gd name="connsiteY6424" fmla="*/ 1006181 h 5296383"/>
                <a:gd name="connsiteX6425" fmla="*/ 6070137 w 9310410"/>
                <a:gd name="connsiteY6425" fmla="*/ 1006181 h 5296383"/>
                <a:gd name="connsiteX6426" fmla="*/ 6063545 w 9310410"/>
                <a:gd name="connsiteY6426" fmla="*/ 1004982 h 5296383"/>
                <a:gd name="connsiteX6427" fmla="*/ 6052159 w 9310410"/>
                <a:gd name="connsiteY6427" fmla="*/ 1004383 h 5296383"/>
                <a:gd name="connsiteX6428" fmla="*/ 6049162 w 9310410"/>
                <a:gd name="connsiteY6428" fmla="*/ 995993 h 5296383"/>
                <a:gd name="connsiteX6429" fmla="*/ 6048563 w 9310410"/>
                <a:gd name="connsiteY6429" fmla="*/ 988802 h 5296383"/>
                <a:gd name="connsiteX6430" fmla="*/ 6055754 w 9310410"/>
                <a:gd name="connsiteY6430" fmla="*/ 997192 h 5296383"/>
                <a:gd name="connsiteX6431" fmla="*/ 6059949 w 9310410"/>
                <a:gd name="connsiteY6431" fmla="*/ 994795 h 5296383"/>
                <a:gd name="connsiteX6432" fmla="*/ 6059350 w 9310410"/>
                <a:gd name="connsiteY6432" fmla="*/ 990600 h 5296383"/>
                <a:gd name="connsiteX6433" fmla="*/ 6059350 w 9310410"/>
                <a:gd name="connsiteY6433" fmla="*/ 986405 h 5296383"/>
                <a:gd name="connsiteX6434" fmla="*/ 6047964 w 9310410"/>
                <a:gd name="connsiteY6434" fmla="*/ 981012 h 5296383"/>
                <a:gd name="connsiteX6435" fmla="*/ 6040772 w 9310410"/>
                <a:gd name="connsiteY6435" fmla="*/ 985206 h 5296383"/>
                <a:gd name="connsiteX6436" fmla="*/ 6038375 w 9310410"/>
                <a:gd name="connsiteY6436" fmla="*/ 992398 h 5296383"/>
                <a:gd name="connsiteX6437" fmla="*/ 6025191 w 9310410"/>
                <a:gd name="connsiteY6437" fmla="*/ 997791 h 5296383"/>
                <a:gd name="connsiteX6438" fmla="*/ 6013206 w 9310410"/>
                <a:gd name="connsiteY6438" fmla="*/ 997192 h 5296383"/>
                <a:gd name="connsiteX6439" fmla="*/ 6010809 w 9310410"/>
                <a:gd name="connsiteY6439" fmla="*/ 987004 h 5296383"/>
                <a:gd name="connsiteX6440" fmla="*/ 6004816 w 9310410"/>
                <a:gd name="connsiteY6440" fmla="*/ 987603 h 5296383"/>
                <a:gd name="connsiteX6441" fmla="*/ 5992830 w 9310410"/>
                <a:gd name="connsiteY6441" fmla="*/ 988802 h 5296383"/>
                <a:gd name="connsiteX6442" fmla="*/ 5975452 w 9310410"/>
                <a:gd name="connsiteY6442" fmla="*/ 988203 h 5296383"/>
                <a:gd name="connsiteX6443" fmla="*/ 5952679 w 9310410"/>
                <a:gd name="connsiteY6443" fmla="*/ 992398 h 5296383"/>
                <a:gd name="connsiteX6444" fmla="*/ 5944289 w 9310410"/>
                <a:gd name="connsiteY6444" fmla="*/ 988203 h 5296383"/>
                <a:gd name="connsiteX6445" fmla="*/ 5938297 w 9310410"/>
                <a:gd name="connsiteY6445" fmla="*/ 981012 h 5296383"/>
                <a:gd name="connsiteX6446" fmla="*/ 5931105 w 9310410"/>
                <a:gd name="connsiteY6446" fmla="*/ 980412 h 5296383"/>
                <a:gd name="connsiteX6447" fmla="*/ 5922716 w 9310410"/>
                <a:gd name="connsiteY6447" fmla="*/ 985206 h 5296383"/>
                <a:gd name="connsiteX6448" fmla="*/ 5910730 w 9310410"/>
                <a:gd name="connsiteY6448" fmla="*/ 985806 h 5296383"/>
                <a:gd name="connsiteX6449" fmla="*/ 5907134 w 9310410"/>
                <a:gd name="connsiteY6449" fmla="*/ 980412 h 5296383"/>
                <a:gd name="connsiteX6450" fmla="*/ 5901741 w 9310410"/>
                <a:gd name="connsiteY6450" fmla="*/ 979813 h 5296383"/>
                <a:gd name="connsiteX6451" fmla="*/ 5894550 w 9310410"/>
                <a:gd name="connsiteY6451" fmla="*/ 974419 h 5296383"/>
                <a:gd name="connsiteX6452" fmla="*/ 5889156 w 9310410"/>
                <a:gd name="connsiteY6452" fmla="*/ 972022 h 5296383"/>
                <a:gd name="connsiteX6453" fmla="*/ 5887958 w 9310410"/>
                <a:gd name="connsiteY6453" fmla="*/ 959438 h 5296383"/>
                <a:gd name="connsiteX6454" fmla="*/ 5882564 w 9310410"/>
                <a:gd name="connsiteY6454" fmla="*/ 960636 h 5296383"/>
                <a:gd name="connsiteX6455" fmla="*/ 5873575 w 9310410"/>
                <a:gd name="connsiteY6455" fmla="*/ 966629 h 5296383"/>
                <a:gd name="connsiteX6456" fmla="*/ 5868182 w 9310410"/>
                <a:gd name="connsiteY6456" fmla="*/ 967228 h 5296383"/>
                <a:gd name="connsiteX6457" fmla="*/ 5856796 w 9310410"/>
                <a:gd name="connsiteY6457" fmla="*/ 970225 h 5296383"/>
                <a:gd name="connsiteX6458" fmla="*/ 5856196 w 9310410"/>
                <a:gd name="connsiteY6458" fmla="*/ 961235 h 5296383"/>
                <a:gd name="connsiteX6459" fmla="*/ 5853200 w 9310410"/>
                <a:gd name="connsiteY6459" fmla="*/ 958838 h 5296383"/>
                <a:gd name="connsiteX6460" fmla="*/ 5846008 w 9310410"/>
                <a:gd name="connsiteY6460" fmla="*/ 960636 h 5296383"/>
                <a:gd name="connsiteX6461" fmla="*/ 5843012 w 9310410"/>
                <a:gd name="connsiteY6461" fmla="*/ 963633 h 5296383"/>
                <a:gd name="connsiteX6462" fmla="*/ 5842413 w 9310410"/>
                <a:gd name="connsiteY6462" fmla="*/ 968427 h 5296383"/>
                <a:gd name="connsiteX6463" fmla="*/ 5839416 w 9310410"/>
                <a:gd name="connsiteY6463" fmla="*/ 976817 h 5296383"/>
                <a:gd name="connsiteX6464" fmla="*/ 5850803 w 9310410"/>
                <a:gd name="connsiteY6464" fmla="*/ 976817 h 5296383"/>
                <a:gd name="connsiteX6465" fmla="*/ 5844810 w 9310410"/>
                <a:gd name="connsiteY6465" fmla="*/ 987004 h 5296383"/>
                <a:gd name="connsiteX6466" fmla="*/ 5846008 w 9310410"/>
                <a:gd name="connsiteY6466" fmla="*/ 991199 h 5296383"/>
                <a:gd name="connsiteX6467" fmla="*/ 5854398 w 9310410"/>
                <a:gd name="connsiteY6467" fmla="*/ 984607 h 5296383"/>
                <a:gd name="connsiteX6468" fmla="*/ 5858593 w 9310410"/>
                <a:gd name="connsiteY6468" fmla="*/ 988802 h 5296383"/>
                <a:gd name="connsiteX6469" fmla="*/ 5857395 w 9310410"/>
                <a:gd name="connsiteY6469" fmla="*/ 1000787 h 5296383"/>
                <a:gd name="connsiteX6470" fmla="*/ 5847806 w 9310410"/>
                <a:gd name="connsiteY6470" fmla="*/ 1011574 h 5296383"/>
                <a:gd name="connsiteX6471" fmla="*/ 5837619 w 9310410"/>
                <a:gd name="connsiteY6471" fmla="*/ 1001986 h 5296383"/>
                <a:gd name="connsiteX6472" fmla="*/ 5837019 w 9310410"/>
                <a:gd name="connsiteY6472" fmla="*/ 1009777 h 5296383"/>
                <a:gd name="connsiteX6473" fmla="*/ 5832225 w 9310410"/>
                <a:gd name="connsiteY6473" fmla="*/ 1015170 h 5296383"/>
                <a:gd name="connsiteX6474" fmla="*/ 5826832 w 9310410"/>
                <a:gd name="connsiteY6474" fmla="*/ 1018166 h 5296383"/>
                <a:gd name="connsiteX6475" fmla="*/ 5821438 w 9310410"/>
                <a:gd name="connsiteY6475" fmla="*/ 1022361 h 5296383"/>
                <a:gd name="connsiteX6476" fmla="*/ 5818442 w 9310410"/>
                <a:gd name="connsiteY6476" fmla="*/ 1028354 h 5296383"/>
                <a:gd name="connsiteX6477" fmla="*/ 5814846 w 9310410"/>
                <a:gd name="connsiteY6477" fmla="*/ 1033748 h 5296383"/>
                <a:gd name="connsiteX6478" fmla="*/ 5801662 w 9310410"/>
                <a:gd name="connsiteY6478" fmla="*/ 1039141 h 5296383"/>
                <a:gd name="connsiteX6479" fmla="*/ 5799265 w 9310410"/>
                <a:gd name="connsiteY6479" fmla="*/ 1033148 h 5296383"/>
                <a:gd name="connsiteX6480" fmla="*/ 5807655 w 9310410"/>
                <a:gd name="connsiteY6480" fmla="*/ 1021163 h 5296383"/>
                <a:gd name="connsiteX6481" fmla="*/ 5801063 w 9310410"/>
                <a:gd name="connsiteY6481" fmla="*/ 1022961 h 5296383"/>
                <a:gd name="connsiteX6482" fmla="*/ 5789677 w 9310410"/>
                <a:gd name="connsiteY6482" fmla="*/ 1011574 h 5296383"/>
                <a:gd name="connsiteX6483" fmla="*/ 5789077 w 9310410"/>
                <a:gd name="connsiteY6483" fmla="*/ 994795 h 5296383"/>
                <a:gd name="connsiteX6484" fmla="*/ 5792074 w 9310410"/>
                <a:gd name="connsiteY6484" fmla="*/ 978614 h 5296383"/>
                <a:gd name="connsiteX6485" fmla="*/ 5802261 w 9310410"/>
                <a:gd name="connsiteY6485" fmla="*/ 973221 h 5296383"/>
                <a:gd name="connsiteX6486" fmla="*/ 5809453 w 9310410"/>
                <a:gd name="connsiteY6486" fmla="*/ 973820 h 5296383"/>
                <a:gd name="connsiteX6487" fmla="*/ 5819641 w 9310410"/>
                <a:gd name="connsiteY6487" fmla="*/ 973820 h 5296383"/>
                <a:gd name="connsiteX6488" fmla="*/ 5828030 w 9310410"/>
                <a:gd name="connsiteY6488" fmla="*/ 973221 h 5296383"/>
                <a:gd name="connsiteX6489" fmla="*/ 5817843 w 9310410"/>
                <a:gd name="connsiteY6489" fmla="*/ 969625 h 5296383"/>
                <a:gd name="connsiteX6490" fmla="*/ 5817243 w 9310410"/>
                <a:gd name="connsiteY6490" fmla="*/ 960037 h 5296383"/>
                <a:gd name="connsiteX6491" fmla="*/ 5813648 w 9310410"/>
                <a:gd name="connsiteY6491" fmla="*/ 957640 h 5296383"/>
                <a:gd name="connsiteX6492" fmla="*/ 5801662 w 9310410"/>
                <a:gd name="connsiteY6492" fmla="*/ 964232 h 5296383"/>
                <a:gd name="connsiteX6493" fmla="*/ 5796868 w 9310410"/>
                <a:gd name="connsiteY6493" fmla="*/ 955842 h 5296383"/>
                <a:gd name="connsiteX6494" fmla="*/ 5792673 w 9310410"/>
                <a:gd name="connsiteY6494" fmla="*/ 955243 h 5296383"/>
                <a:gd name="connsiteX6495" fmla="*/ 5787280 w 9310410"/>
                <a:gd name="connsiteY6495" fmla="*/ 962434 h 5296383"/>
                <a:gd name="connsiteX6496" fmla="*/ 5779489 w 9310410"/>
                <a:gd name="connsiteY6496" fmla="*/ 979813 h 5296383"/>
                <a:gd name="connsiteX6497" fmla="*/ 5777691 w 9310410"/>
                <a:gd name="connsiteY6497" fmla="*/ 987603 h 5296383"/>
                <a:gd name="connsiteX6498" fmla="*/ 5772298 w 9310410"/>
                <a:gd name="connsiteY6498" fmla="*/ 991798 h 5296383"/>
                <a:gd name="connsiteX6499" fmla="*/ 5763908 w 9310410"/>
                <a:gd name="connsiteY6499" fmla="*/ 996593 h 5296383"/>
                <a:gd name="connsiteX6500" fmla="*/ 5766305 w 9310410"/>
                <a:gd name="connsiteY6500" fmla="*/ 1002585 h 5296383"/>
                <a:gd name="connsiteX6501" fmla="*/ 5772298 w 9310410"/>
                <a:gd name="connsiteY6501" fmla="*/ 1016369 h 5296383"/>
                <a:gd name="connsiteX6502" fmla="*/ 5768103 w 9310410"/>
                <a:gd name="connsiteY6502" fmla="*/ 1028354 h 5296383"/>
                <a:gd name="connsiteX6503" fmla="*/ 5757316 w 9310410"/>
                <a:gd name="connsiteY6503" fmla="*/ 1031950 h 5296383"/>
                <a:gd name="connsiteX6504" fmla="*/ 5750724 w 9310410"/>
                <a:gd name="connsiteY6504" fmla="*/ 1031351 h 5296383"/>
                <a:gd name="connsiteX6505" fmla="*/ 5749525 w 9310410"/>
                <a:gd name="connsiteY6505" fmla="*/ 1030751 h 5296383"/>
                <a:gd name="connsiteX6506" fmla="*/ 5749525 w 9310410"/>
                <a:gd name="connsiteY6506" fmla="*/ 1030751 h 5296383"/>
                <a:gd name="connsiteX6507" fmla="*/ 5747728 w 9310410"/>
                <a:gd name="connsiteY6507" fmla="*/ 1031950 h 5296383"/>
                <a:gd name="connsiteX6508" fmla="*/ 5747728 w 9310410"/>
                <a:gd name="connsiteY6508" fmla="*/ 1037943 h 5296383"/>
                <a:gd name="connsiteX6509" fmla="*/ 5750724 w 9310410"/>
                <a:gd name="connsiteY6509" fmla="*/ 1041538 h 5296383"/>
                <a:gd name="connsiteX6510" fmla="*/ 5753121 w 9310410"/>
                <a:gd name="connsiteY6510" fmla="*/ 1046332 h 5296383"/>
                <a:gd name="connsiteX6511" fmla="*/ 5765106 w 9310410"/>
                <a:gd name="connsiteY6511" fmla="*/ 1048729 h 5296383"/>
                <a:gd name="connsiteX6512" fmla="*/ 5760912 w 9310410"/>
                <a:gd name="connsiteY6512" fmla="*/ 1063711 h 5296383"/>
                <a:gd name="connsiteX6513" fmla="*/ 5760312 w 9310410"/>
                <a:gd name="connsiteY6513" fmla="*/ 1077495 h 5296383"/>
                <a:gd name="connsiteX6514" fmla="*/ 5756117 w 9310410"/>
                <a:gd name="connsiteY6514" fmla="*/ 1079892 h 5296383"/>
                <a:gd name="connsiteX6515" fmla="*/ 5751323 w 9310410"/>
                <a:gd name="connsiteY6515" fmla="*/ 1080491 h 5296383"/>
                <a:gd name="connsiteX6516" fmla="*/ 5746529 w 9310410"/>
                <a:gd name="connsiteY6516" fmla="*/ 1087682 h 5296383"/>
                <a:gd name="connsiteX6517" fmla="*/ 5741135 w 9310410"/>
                <a:gd name="connsiteY6517" fmla="*/ 1094874 h 5296383"/>
                <a:gd name="connsiteX6518" fmla="*/ 5729150 w 9310410"/>
                <a:gd name="connsiteY6518" fmla="*/ 1100866 h 5296383"/>
                <a:gd name="connsiteX6519" fmla="*/ 5722558 w 9310410"/>
                <a:gd name="connsiteY6519" fmla="*/ 1109256 h 5296383"/>
                <a:gd name="connsiteX6520" fmla="*/ 5717164 w 9310410"/>
                <a:gd name="connsiteY6520" fmla="*/ 1126635 h 5296383"/>
                <a:gd name="connsiteX6521" fmla="*/ 5705179 w 9310410"/>
                <a:gd name="connsiteY6521" fmla="*/ 1127234 h 5296383"/>
                <a:gd name="connsiteX6522" fmla="*/ 5700984 w 9310410"/>
                <a:gd name="connsiteY6522" fmla="*/ 1132628 h 5296383"/>
                <a:gd name="connsiteX6523" fmla="*/ 5698587 w 9310410"/>
                <a:gd name="connsiteY6523" fmla="*/ 1135624 h 5296383"/>
                <a:gd name="connsiteX6524" fmla="*/ 5688399 w 9310410"/>
                <a:gd name="connsiteY6524" fmla="*/ 1135025 h 5296383"/>
                <a:gd name="connsiteX6525" fmla="*/ 5690797 w 9310410"/>
                <a:gd name="connsiteY6525" fmla="*/ 1139819 h 5296383"/>
                <a:gd name="connsiteX6526" fmla="*/ 5691396 w 9310410"/>
                <a:gd name="connsiteY6526" fmla="*/ 1143415 h 5296383"/>
                <a:gd name="connsiteX6527" fmla="*/ 5686002 w 9310410"/>
                <a:gd name="connsiteY6527" fmla="*/ 1150606 h 5296383"/>
                <a:gd name="connsiteX6528" fmla="*/ 5683006 w 9310410"/>
                <a:gd name="connsiteY6528" fmla="*/ 1157797 h 5296383"/>
                <a:gd name="connsiteX6529" fmla="*/ 5672818 w 9310410"/>
                <a:gd name="connsiteY6529" fmla="*/ 1164989 h 5296383"/>
                <a:gd name="connsiteX6530" fmla="*/ 5671021 w 9310410"/>
                <a:gd name="connsiteY6530" fmla="*/ 1173978 h 5296383"/>
                <a:gd name="connsiteX6531" fmla="*/ 5667425 w 9310410"/>
                <a:gd name="connsiteY6531" fmla="*/ 1176375 h 5296383"/>
                <a:gd name="connsiteX6532" fmla="*/ 5663230 w 9310410"/>
                <a:gd name="connsiteY6532" fmla="*/ 1166187 h 5296383"/>
                <a:gd name="connsiteX6533" fmla="*/ 5656039 w 9310410"/>
                <a:gd name="connsiteY6533" fmla="*/ 1174577 h 5296383"/>
                <a:gd name="connsiteX6534" fmla="*/ 5648847 w 9310410"/>
                <a:gd name="connsiteY6534" fmla="*/ 1180570 h 5296383"/>
                <a:gd name="connsiteX6535" fmla="*/ 5641057 w 9310410"/>
                <a:gd name="connsiteY6535" fmla="*/ 1186562 h 5296383"/>
                <a:gd name="connsiteX6536" fmla="*/ 5634465 w 9310410"/>
                <a:gd name="connsiteY6536" fmla="*/ 1188360 h 5296383"/>
                <a:gd name="connsiteX6537" fmla="*/ 5627273 w 9310410"/>
                <a:gd name="connsiteY6537" fmla="*/ 1184765 h 5296383"/>
                <a:gd name="connsiteX6538" fmla="*/ 5622479 w 9310410"/>
                <a:gd name="connsiteY6538" fmla="*/ 1180570 h 5296383"/>
                <a:gd name="connsiteX6539" fmla="*/ 5617086 w 9310410"/>
                <a:gd name="connsiteY6539" fmla="*/ 1191956 h 5296383"/>
                <a:gd name="connsiteX6540" fmla="*/ 5614689 w 9310410"/>
                <a:gd name="connsiteY6540" fmla="*/ 1197349 h 5296383"/>
                <a:gd name="connsiteX6541" fmla="*/ 5609895 w 9310410"/>
                <a:gd name="connsiteY6541" fmla="*/ 1200945 h 5296383"/>
                <a:gd name="connsiteX6542" fmla="*/ 5600906 w 9310410"/>
                <a:gd name="connsiteY6542" fmla="*/ 1201544 h 5296383"/>
                <a:gd name="connsiteX6543" fmla="*/ 5595512 w 9310410"/>
                <a:gd name="connsiteY6543" fmla="*/ 1204541 h 5296383"/>
                <a:gd name="connsiteX6544" fmla="*/ 5596111 w 9310410"/>
                <a:gd name="connsiteY6544" fmla="*/ 1211732 h 5296383"/>
                <a:gd name="connsiteX6545" fmla="*/ 5588920 w 9310410"/>
                <a:gd name="connsiteY6545" fmla="*/ 1205140 h 5296383"/>
                <a:gd name="connsiteX6546" fmla="*/ 5588321 w 9310410"/>
                <a:gd name="connsiteY6546" fmla="*/ 1196750 h 5296383"/>
                <a:gd name="connsiteX6547" fmla="*/ 5591916 w 9310410"/>
                <a:gd name="connsiteY6547" fmla="*/ 1194353 h 5296383"/>
                <a:gd name="connsiteX6548" fmla="*/ 5596111 w 9310410"/>
                <a:gd name="connsiteY6548" fmla="*/ 1194353 h 5296383"/>
                <a:gd name="connsiteX6549" fmla="*/ 5600906 w 9310410"/>
                <a:gd name="connsiteY6549" fmla="*/ 1189559 h 5296383"/>
                <a:gd name="connsiteX6550" fmla="*/ 5606299 w 9310410"/>
                <a:gd name="connsiteY6550" fmla="*/ 1183566 h 5296383"/>
                <a:gd name="connsiteX6551" fmla="*/ 5615288 w 9310410"/>
                <a:gd name="connsiteY6551" fmla="*/ 1170382 h 5296383"/>
                <a:gd name="connsiteX6552" fmla="*/ 5627873 w 9310410"/>
                <a:gd name="connsiteY6552" fmla="*/ 1164989 h 5296383"/>
                <a:gd name="connsiteX6553" fmla="*/ 5632068 w 9310410"/>
                <a:gd name="connsiteY6553" fmla="*/ 1173378 h 5296383"/>
                <a:gd name="connsiteX6554" fmla="*/ 5638061 w 9310410"/>
                <a:gd name="connsiteY6554" fmla="*/ 1175776 h 5296383"/>
                <a:gd name="connsiteX6555" fmla="*/ 5642855 w 9310410"/>
                <a:gd name="connsiteY6555" fmla="*/ 1170382 h 5296383"/>
                <a:gd name="connsiteX6556" fmla="*/ 5644053 w 9310410"/>
                <a:gd name="connsiteY6556" fmla="*/ 1167386 h 5296383"/>
                <a:gd name="connsiteX6557" fmla="*/ 5642855 w 9310410"/>
                <a:gd name="connsiteY6557" fmla="*/ 1160194 h 5296383"/>
                <a:gd name="connsiteX6558" fmla="*/ 5656039 w 9310410"/>
                <a:gd name="connsiteY6558" fmla="*/ 1151205 h 5296383"/>
                <a:gd name="connsiteX6559" fmla="*/ 5668024 w 9310410"/>
                <a:gd name="connsiteY6559" fmla="*/ 1142816 h 5296383"/>
                <a:gd name="connsiteX6560" fmla="*/ 5674616 w 9310410"/>
                <a:gd name="connsiteY6560" fmla="*/ 1139819 h 5296383"/>
                <a:gd name="connsiteX6561" fmla="*/ 5676414 w 9310410"/>
                <a:gd name="connsiteY6561" fmla="*/ 1134426 h 5296383"/>
                <a:gd name="connsiteX6562" fmla="*/ 5674616 w 9310410"/>
                <a:gd name="connsiteY6562" fmla="*/ 1121841 h 5296383"/>
                <a:gd name="connsiteX6563" fmla="*/ 5677613 w 9310410"/>
                <a:gd name="connsiteY6563" fmla="*/ 1114650 h 5296383"/>
                <a:gd name="connsiteX6564" fmla="*/ 5688999 w 9310410"/>
                <a:gd name="connsiteY6564" fmla="*/ 1111653 h 5296383"/>
                <a:gd name="connsiteX6565" fmla="*/ 5688999 w 9310410"/>
                <a:gd name="connsiteY6565" fmla="*/ 1106260 h 5296383"/>
                <a:gd name="connsiteX6566" fmla="*/ 5684204 w 9310410"/>
                <a:gd name="connsiteY6566" fmla="*/ 1087682 h 5296383"/>
                <a:gd name="connsiteX6567" fmla="*/ 5681807 w 9310410"/>
                <a:gd name="connsiteY6567" fmla="*/ 1083487 h 5296383"/>
                <a:gd name="connsiteX6568" fmla="*/ 5688999 w 9310410"/>
                <a:gd name="connsiteY6568" fmla="*/ 1065509 h 5296383"/>
                <a:gd name="connsiteX6569" fmla="*/ 5687800 w 9310410"/>
                <a:gd name="connsiteY6569" fmla="*/ 1057719 h 5296383"/>
                <a:gd name="connsiteX6570" fmla="*/ 5674616 w 9310410"/>
                <a:gd name="connsiteY6570" fmla="*/ 1067906 h 5296383"/>
                <a:gd name="connsiteX6571" fmla="*/ 5659634 w 9310410"/>
                <a:gd name="connsiteY6571" fmla="*/ 1065509 h 5296383"/>
                <a:gd name="connsiteX6572" fmla="*/ 5659035 w 9310410"/>
                <a:gd name="connsiteY6572" fmla="*/ 1057719 h 5296383"/>
                <a:gd name="connsiteX6573" fmla="*/ 5658436 w 9310410"/>
                <a:gd name="connsiteY6573" fmla="*/ 1049329 h 5296383"/>
                <a:gd name="connsiteX6574" fmla="*/ 5653042 w 9310410"/>
                <a:gd name="connsiteY6574" fmla="*/ 1053524 h 5296383"/>
                <a:gd name="connsiteX6575" fmla="*/ 5653042 w 9310410"/>
                <a:gd name="connsiteY6575" fmla="*/ 1063711 h 5296383"/>
                <a:gd name="connsiteX6576" fmla="*/ 5657237 w 9310410"/>
                <a:gd name="connsiteY6576" fmla="*/ 1077495 h 5296383"/>
                <a:gd name="connsiteX6577" fmla="*/ 5648847 w 9310410"/>
                <a:gd name="connsiteY6577" fmla="*/ 1075697 h 5296383"/>
                <a:gd name="connsiteX6578" fmla="*/ 5636862 w 9310410"/>
                <a:gd name="connsiteY6578" fmla="*/ 1064910 h 5296383"/>
                <a:gd name="connsiteX6579" fmla="*/ 5632068 w 9310410"/>
                <a:gd name="connsiteY6579" fmla="*/ 1066108 h 5296383"/>
                <a:gd name="connsiteX6580" fmla="*/ 5623079 w 9310410"/>
                <a:gd name="connsiteY6580" fmla="*/ 1063711 h 5296383"/>
                <a:gd name="connsiteX6581" fmla="*/ 5619483 w 9310410"/>
                <a:gd name="connsiteY6581" fmla="*/ 1056520 h 5296383"/>
                <a:gd name="connsiteX6582" fmla="*/ 5615887 w 9310410"/>
                <a:gd name="connsiteY6582" fmla="*/ 1055921 h 5296383"/>
                <a:gd name="connsiteX6583" fmla="*/ 5612891 w 9310410"/>
                <a:gd name="connsiteY6583" fmla="*/ 1060715 h 5296383"/>
                <a:gd name="connsiteX6584" fmla="*/ 5608696 w 9310410"/>
                <a:gd name="connsiteY6584" fmla="*/ 1066708 h 5296383"/>
                <a:gd name="connsiteX6585" fmla="*/ 5605101 w 9310410"/>
                <a:gd name="connsiteY6585" fmla="*/ 1070303 h 5296383"/>
                <a:gd name="connsiteX6586" fmla="*/ 5597909 w 9310410"/>
                <a:gd name="connsiteY6586" fmla="*/ 1076296 h 5296383"/>
                <a:gd name="connsiteX6587" fmla="*/ 5587721 w 9310410"/>
                <a:gd name="connsiteY6587" fmla="*/ 1081690 h 5296383"/>
                <a:gd name="connsiteX6588" fmla="*/ 5585324 w 9310410"/>
                <a:gd name="connsiteY6588" fmla="*/ 1078094 h 5296383"/>
                <a:gd name="connsiteX6589" fmla="*/ 5584725 w 9310410"/>
                <a:gd name="connsiteY6589" fmla="*/ 1070903 h 5296383"/>
                <a:gd name="connsiteX6590" fmla="*/ 5580530 w 9310410"/>
                <a:gd name="connsiteY6590" fmla="*/ 1060715 h 5296383"/>
                <a:gd name="connsiteX6591" fmla="*/ 5575137 w 9310410"/>
                <a:gd name="connsiteY6591" fmla="*/ 1051726 h 5296383"/>
                <a:gd name="connsiteX6592" fmla="*/ 5569743 w 9310410"/>
                <a:gd name="connsiteY6592" fmla="*/ 1034946 h 5296383"/>
                <a:gd name="connsiteX6593" fmla="*/ 5558956 w 9310410"/>
                <a:gd name="connsiteY6593" fmla="*/ 1010376 h 5296383"/>
                <a:gd name="connsiteX6594" fmla="*/ 5554162 w 9310410"/>
                <a:gd name="connsiteY6594" fmla="*/ 1007979 h 5296383"/>
                <a:gd name="connsiteX6595" fmla="*/ 5553563 w 9310410"/>
                <a:gd name="connsiteY6595" fmla="*/ 1033148 h 5296383"/>
                <a:gd name="connsiteX6596" fmla="*/ 5534985 w 9310410"/>
                <a:gd name="connsiteY6596" fmla="*/ 1042737 h 5296383"/>
                <a:gd name="connsiteX6597" fmla="*/ 5521202 w 9310410"/>
                <a:gd name="connsiteY6597" fmla="*/ 1038542 h 5296383"/>
                <a:gd name="connsiteX6598" fmla="*/ 5518805 w 9310410"/>
                <a:gd name="connsiteY6598" fmla="*/ 1034946 h 5296383"/>
                <a:gd name="connsiteX6599" fmla="*/ 5511614 w 9310410"/>
                <a:gd name="connsiteY6599" fmla="*/ 1031351 h 5296383"/>
                <a:gd name="connsiteX6600" fmla="*/ 5506819 w 9310410"/>
                <a:gd name="connsiteY6600" fmla="*/ 1028354 h 5296383"/>
                <a:gd name="connsiteX6601" fmla="*/ 5497231 w 9310410"/>
                <a:gd name="connsiteY6601" fmla="*/ 1027156 h 5296383"/>
                <a:gd name="connsiteX6602" fmla="*/ 5495433 w 9310410"/>
                <a:gd name="connsiteY6602" fmla="*/ 1018166 h 5296383"/>
                <a:gd name="connsiteX6603" fmla="*/ 5494834 w 9310410"/>
                <a:gd name="connsiteY6603" fmla="*/ 1010975 h 5296383"/>
                <a:gd name="connsiteX6604" fmla="*/ 5490639 w 9310410"/>
                <a:gd name="connsiteY6604" fmla="*/ 1004982 h 5296383"/>
                <a:gd name="connsiteX6605" fmla="*/ 5478653 w 9310410"/>
                <a:gd name="connsiteY6605" fmla="*/ 1000787 h 5296383"/>
                <a:gd name="connsiteX6606" fmla="*/ 5471462 w 9310410"/>
                <a:gd name="connsiteY6606" fmla="*/ 990600 h 5296383"/>
                <a:gd name="connsiteX6607" fmla="*/ 5467268 w 9310410"/>
                <a:gd name="connsiteY6607" fmla="*/ 987004 h 5296383"/>
                <a:gd name="connsiteX6608" fmla="*/ 5466668 w 9310410"/>
                <a:gd name="connsiteY6608" fmla="*/ 975019 h 5296383"/>
                <a:gd name="connsiteX6609" fmla="*/ 5468466 w 9310410"/>
                <a:gd name="connsiteY6609" fmla="*/ 970225 h 5296383"/>
                <a:gd name="connsiteX6610" fmla="*/ 5473859 w 9310410"/>
                <a:gd name="connsiteY6610" fmla="*/ 957041 h 5296383"/>
                <a:gd name="connsiteX6611" fmla="*/ 5481650 w 9310410"/>
                <a:gd name="connsiteY6611" fmla="*/ 949250 h 5296383"/>
                <a:gd name="connsiteX6612" fmla="*/ 5485845 w 9310410"/>
                <a:gd name="connsiteY6612" fmla="*/ 943856 h 5296383"/>
                <a:gd name="connsiteX6613" fmla="*/ 5482249 w 9310410"/>
                <a:gd name="connsiteY6613" fmla="*/ 941459 h 5296383"/>
                <a:gd name="connsiteX6614" fmla="*/ 5482848 w 9310410"/>
                <a:gd name="connsiteY6614" fmla="*/ 933070 h 5296383"/>
                <a:gd name="connsiteX6615" fmla="*/ 5483448 w 9310410"/>
                <a:gd name="connsiteY6615" fmla="*/ 927676 h 5296383"/>
                <a:gd name="connsiteX6616" fmla="*/ 5498429 w 9310410"/>
                <a:gd name="connsiteY6616" fmla="*/ 926478 h 5296383"/>
                <a:gd name="connsiteX6617" fmla="*/ 5516408 w 9310410"/>
                <a:gd name="connsiteY6617" fmla="*/ 922882 h 5296383"/>
                <a:gd name="connsiteX6618" fmla="*/ 5527195 w 9310410"/>
                <a:gd name="connsiteY6618" fmla="*/ 916290 h 5296383"/>
                <a:gd name="connsiteX6619" fmla="*/ 5545173 w 9310410"/>
                <a:gd name="connsiteY6619" fmla="*/ 913893 h 5296383"/>
                <a:gd name="connsiteX6620" fmla="*/ 5550566 w 9310410"/>
                <a:gd name="connsiteY6620" fmla="*/ 894716 h 5296383"/>
                <a:gd name="connsiteX6621" fmla="*/ 5537382 w 9310410"/>
                <a:gd name="connsiteY6621" fmla="*/ 881532 h 5296383"/>
                <a:gd name="connsiteX6622" fmla="*/ 5535585 w 9310410"/>
                <a:gd name="connsiteY6622" fmla="*/ 875539 h 5296383"/>
                <a:gd name="connsiteX6623" fmla="*/ 5543375 w 9310410"/>
                <a:gd name="connsiteY6623" fmla="*/ 870146 h 5296383"/>
                <a:gd name="connsiteX6624" fmla="*/ 5531390 w 9310410"/>
                <a:gd name="connsiteY6624" fmla="*/ 862954 h 5296383"/>
                <a:gd name="connsiteX6625" fmla="*/ 5523599 w 9310410"/>
                <a:gd name="connsiteY6625" fmla="*/ 867149 h 5296383"/>
                <a:gd name="connsiteX6626" fmla="*/ 5511614 w 9310410"/>
                <a:gd name="connsiteY6626" fmla="*/ 873741 h 5296383"/>
                <a:gd name="connsiteX6627" fmla="*/ 5500827 w 9310410"/>
                <a:gd name="connsiteY6627" fmla="*/ 877936 h 5296383"/>
                <a:gd name="connsiteX6628" fmla="*/ 5496632 w 9310410"/>
                <a:gd name="connsiteY6628" fmla="*/ 878536 h 5296383"/>
                <a:gd name="connsiteX6629" fmla="*/ 5491838 w 9310410"/>
                <a:gd name="connsiteY6629" fmla="*/ 880933 h 5296383"/>
                <a:gd name="connsiteX6630" fmla="*/ 5463672 w 9310410"/>
                <a:gd name="connsiteY6630" fmla="*/ 882131 h 5296383"/>
                <a:gd name="connsiteX6631" fmla="*/ 5448091 w 9310410"/>
                <a:gd name="connsiteY6631" fmla="*/ 882731 h 5296383"/>
                <a:gd name="connsiteX6632" fmla="*/ 5424719 w 9310410"/>
                <a:gd name="connsiteY6632" fmla="*/ 877337 h 5296383"/>
                <a:gd name="connsiteX6633" fmla="*/ 5414531 w 9310410"/>
                <a:gd name="connsiteY6633" fmla="*/ 866550 h 5296383"/>
                <a:gd name="connsiteX6634" fmla="*/ 5415730 w 9310410"/>
                <a:gd name="connsiteY6634" fmla="*/ 861157 h 5296383"/>
                <a:gd name="connsiteX6635" fmla="*/ 5440300 w 9310410"/>
                <a:gd name="connsiteY6635" fmla="*/ 861157 h 5296383"/>
                <a:gd name="connsiteX6636" fmla="*/ 5449289 w 9310410"/>
                <a:gd name="connsiteY6636" fmla="*/ 860557 h 5296383"/>
                <a:gd name="connsiteX6637" fmla="*/ 5452885 w 9310410"/>
                <a:gd name="connsiteY6637" fmla="*/ 859359 h 5296383"/>
                <a:gd name="connsiteX6638" fmla="*/ 5443896 w 9310410"/>
                <a:gd name="connsiteY6638" fmla="*/ 855164 h 5296383"/>
                <a:gd name="connsiteX6639" fmla="*/ 5422322 w 9310410"/>
                <a:gd name="connsiteY6639" fmla="*/ 853366 h 5296383"/>
                <a:gd name="connsiteX6640" fmla="*/ 5402546 w 9310410"/>
                <a:gd name="connsiteY6640" fmla="*/ 850969 h 5296383"/>
                <a:gd name="connsiteX6641" fmla="*/ 5386965 w 9310410"/>
                <a:gd name="connsiteY6641" fmla="*/ 845576 h 5296383"/>
                <a:gd name="connsiteX6642" fmla="*/ 5387564 w 9310410"/>
                <a:gd name="connsiteY6642" fmla="*/ 840781 h 5296383"/>
                <a:gd name="connsiteX6643" fmla="*/ 5391759 w 9310410"/>
                <a:gd name="connsiteY6643" fmla="*/ 835987 h 5296383"/>
                <a:gd name="connsiteX6644" fmla="*/ 5401947 w 9310410"/>
                <a:gd name="connsiteY6644" fmla="*/ 829994 h 5296383"/>
                <a:gd name="connsiteX6645" fmla="*/ 5414531 w 9310410"/>
                <a:gd name="connsiteY6645" fmla="*/ 824002 h 5296383"/>
                <a:gd name="connsiteX6646" fmla="*/ 5422322 w 9310410"/>
                <a:gd name="connsiteY6646" fmla="*/ 823402 h 5296383"/>
                <a:gd name="connsiteX6647" fmla="*/ 5432509 w 9310410"/>
                <a:gd name="connsiteY6647" fmla="*/ 819208 h 5296383"/>
                <a:gd name="connsiteX6648" fmla="*/ 5445693 w 9310410"/>
                <a:gd name="connsiteY6648" fmla="*/ 816810 h 5296383"/>
                <a:gd name="connsiteX6649" fmla="*/ 5457679 w 9310410"/>
                <a:gd name="connsiteY6649" fmla="*/ 812016 h 5296383"/>
                <a:gd name="connsiteX6650" fmla="*/ 5458878 w 9310410"/>
                <a:gd name="connsiteY6650" fmla="*/ 818608 h 5296383"/>
                <a:gd name="connsiteX6651" fmla="*/ 5472062 w 9310410"/>
                <a:gd name="connsiteY6651" fmla="*/ 822803 h 5296383"/>
                <a:gd name="connsiteX6652" fmla="*/ 5498429 w 9310410"/>
                <a:gd name="connsiteY6652" fmla="*/ 821005 h 5296383"/>
                <a:gd name="connsiteX6653" fmla="*/ 5512812 w 9310410"/>
                <a:gd name="connsiteY6653" fmla="*/ 819807 h 5296383"/>
                <a:gd name="connsiteX6654" fmla="*/ 5517606 w 9310410"/>
                <a:gd name="connsiteY6654" fmla="*/ 818608 h 5296383"/>
                <a:gd name="connsiteX6655" fmla="*/ 5507419 w 9310410"/>
                <a:gd name="connsiteY6655" fmla="*/ 815612 h 5296383"/>
                <a:gd name="connsiteX6656" fmla="*/ 5499628 w 9310410"/>
                <a:gd name="connsiteY6656" fmla="*/ 813215 h 5296383"/>
                <a:gd name="connsiteX6657" fmla="*/ 5486444 w 9310410"/>
                <a:gd name="connsiteY6657" fmla="*/ 803027 h 5296383"/>
                <a:gd name="connsiteX6658" fmla="*/ 5488242 w 9310410"/>
                <a:gd name="connsiteY6658" fmla="*/ 798832 h 5296383"/>
                <a:gd name="connsiteX6659" fmla="*/ 5502025 w 9310410"/>
                <a:gd name="connsiteY6659" fmla="*/ 809020 h 5296383"/>
                <a:gd name="connsiteX6660" fmla="*/ 5521801 w 9310410"/>
                <a:gd name="connsiteY6660" fmla="*/ 813215 h 5296383"/>
                <a:gd name="connsiteX6661" fmla="*/ 5537382 w 9310410"/>
                <a:gd name="connsiteY6661" fmla="*/ 812016 h 5296383"/>
                <a:gd name="connsiteX6662" fmla="*/ 5540978 w 9310410"/>
                <a:gd name="connsiteY6662" fmla="*/ 810218 h 5296383"/>
                <a:gd name="connsiteX6663" fmla="*/ 5541577 w 9310410"/>
                <a:gd name="connsiteY6663" fmla="*/ 804226 h 5296383"/>
                <a:gd name="connsiteX6664" fmla="*/ 5529592 w 9310410"/>
                <a:gd name="connsiteY6664" fmla="*/ 803626 h 5296383"/>
                <a:gd name="connsiteX6665" fmla="*/ 5513411 w 9310410"/>
                <a:gd name="connsiteY6665" fmla="*/ 806023 h 5296383"/>
                <a:gd name="connsiteX6666" fmla="*/ 5497830 w 9310410"/>
                <a:gd name="connsiteY6666" fmla="*/ 795836 h 5296383"/>
                <a:gd name="connsiteX6667" fmla="*/ 5487643 w 9310410"/>
                <a:gd name="connsiteY6667" fmla="*/ 791641 h 5296383"/>
                <a:gd name="connsiteX6668" fmla="*/ 5472661 w 9310410"/>
                <a:gd name="connsiteY6668" fmla="*/ 792240 h 5296383"/>
                <a:gd name="connsiteX6669" fmla="*/ 5451686 w 9310410"/>
                <a:gd name="connsiteY6669" fmla="*/ 788045 h 5296383"/>
                <a:gd name="connsiteX6670" fmla="*/ 5433109 w 9310410"/>
                <a:gd name="connsiteY6670" fmla="*/ 776060 h 5296383"/>
                <a:gd name="connsiteX6671" fmla="*/ 5415131 w 9310410"/>
                <a:gd name="connsiteY6671" fmla="*/ 768868 h 5296383"/>
                <a:gd name="connsiteX6672" fmla="*/ 5403145 w 9310410"/>
                <a:gd name="connsiteY6672" fmla="*/ 762876 h 5296383"/>
                <a:gd name="connsiteX6673" fmla="*/ 5391759 w 9310410"/>
                <a:gd name="connsiteY6673" fmla="*/ 760479 h 5296383"/>
                <a:gd name="connsiteX6674" fmla="*/ 5382770 w 9310410"/>
                <a:gd name="connsiteY6674" fmla="*/ 756284 h 5296383"/>
                <a:gd name="connsiteX6675" fmla="*/ 5391160 w 9310410"/>
                <a:gd name="connsiteY6675" fmla="*/ 747894 h 5296383"/>
                <a:gd name="connsiteX6676" fmla="*/ 5406141 w 9310410"/>
                <a:gd name="connsiteY6676" fmla="*/ 737706 h 5296383"/>
                <a:gd name="connsiteX6677" fmla="*/ 5435506 w 9310410"/>
                <a:gd name="connsiteY6677" fmla="*/ 716732 h 5296383"/>
                <a:gd name="connsiteX6678" fmla="*/ 5445693 w 9310410"/>
                <a:gd name="connsiteY6678" fmla="*/ 691562 h 5296383"/>
                <a:gd name="connsiteX6679" fmla="*/ 5448091 w 9310410"/>
                <a:gd name="connsiteY6679" fmla="*/ 684371 h 5296383"/>
                <a:gd name="connsiteX6680" fmla="*/ 5449289 w 9310410"/>
                <a:gd name="connsiteY6680" fmla="*/ 675981 h 5296383"/>
                <a:gd name="connsiteX6681" fmla="*/ 5454683 w 9310410"/>
                <a:gd name="connsiteY6681" fmla="*/ 678378 h 5296383"/>
                <a:gd name="connsiteX6682" fmla="*/ 5457080 w 9310410"/>
                <a:gd name="connsiteY6682" fmla="*/ 681375 h 5296383"/>
                <a:gd name="connsiteX6683" fmla="*/ 5465469 w 9310410"/>
                <a:gd name="connsiteY6683" fmla="*/ 673584 h 5296383"/>
                <a:gd name="connsiteX6684" fmla="*/ 5480451 w 9310410"/>
                <a:gd name="connsiteY6684" fmla="*/ 661598 h 5296383"/>
                <a:gd name="connsiteX6685" fmla="*/ 5493635 w 9310410"/>
                <a:gd name="connsiteY6685" fmla="*/ 677180 h 5296383"/>
                <a:gd name="connsiteX6686" fmla="*/ 5498429 w 9310410"/>
                <a:gd name="connsiteY6686" fmla="*/ 676580 h 5296383"/>
                <a:gd name="connsiteX6687" fmla="*/ 5500228 w 9310410"/>
                <a:gd name="connsiteY6687" fmla="*/ 668190 h 5296383"/>
                <a:gd name="connsiteX6688" fmla="*/ 5493036 w 9310410"/>
                <a:gd name="connsiteY6688" fmla="*/ 661598 h 5296383"/>
                <a:gd name="connsiteX6689" fmla="*/ 5499628 w 9310410"/>
                <a:gd name="connsiteY6689" fmla="*/ 654407 h 5296383"/>
                <a:gd name="connsiteX6690" fmla="*/ 5512812 w 9310410"/>
                <a:gd name="connsiteY6690" fmla="*/ 656804 h 5296383"/>
                <a:gd name="connsiteX6691" fmla="*/ 5535585 w 9310410"/>
                <a:gd name="connsiteY6691" fmla="*/ 637628 h 5296383"/>
                <a:gd name="connsiteX6692" fmla="*/ 5554761 w 9310410"/>
                <a:gd name="connsiteY6692" fmla="*/ 630436 h 5296383"/>
                <a:gd name="connsiteX6693" fmla="*/ 5554162 w 9310410"/>
                <a:gd name="connsiteY6693" fmla="*/ 646017 h 5296383"/>
                <a:gd name="connsiteX6694" fmla="*/ 5551765 w 9310410"/>
                <a:gd name="connsiteY6694" fmla="*/ 651411 h 5296383"/>
                <a:gd name="connsiteX6695" fmla="*/ 5564949 w 9310410"/>
                <a:gd name="connsiteY6695" fmla="*/ 649014 h 5296383"/>
                <a:gd name="connsiteX6696" fmla="*/ 5569144 w 9310410"/>
                <a:gd name="connsiteY6696" fmla="*/ 646017 h 5296383"/>
                <a:gd name="connsiteX6697" fmla="*/ 5570342 w 9310410"/>
                <a:gd name="connsiteY6697" fmla="*/ 634032 h 5296383"/>
                <a:gd name="connsiteX6698" fmla="*/ 5587122 w 9310410"/>
                <a:gd name="connsiteY6698" fmla="*/ 651411 h 5296383"/>
                <a:gd name="connsiteX6699" fmla="*/ 5598508 w 9310410"/>
                <a:gd name="connsiteY6699" fmla="*/ 656804 h 5296383"/>
                <a:gd name="connsiteX6700" fmla="*/ 5608696 w 9310410"/>
                <a:gd name="connsiteY6700" fmla="*/ 656205 h 5296383"/>
                <a:gd name="connsiteX6701" fmla="*/ 5615288 w 9310410"/>
                <a:gd name="connsiteY6701" fmla="*/ 651411 h 5296383"/>
                <a:gd name="connsiteX6702" fmla="*/ 5602104 w 9310410"/>
                <a:gd name="connsiteY6702" fmla="*/ 653209 h 5296383"/>
                <a:gd name="connsiteX6703" fmla="*/ 5597310 w 9310410"/>
                <a:gd name="connsiteY6703" fmla="*/ 647216 h 5296383"/>
                <a:gd name="connsiteX6704" fmla="*/ 5612292 w 9310410"/>
                <a:gd name="connsiteY6704" fmla="*/ 641223 h 5296383"/>
                <a:gd name="connsiteX6705" fmla="*/ 5636862 w 9310410"/>
                <a:gd name="connsiteY6705" fmla="*/ 649014 h 5296383"/>
                <a:gd name="connsiteX6706" fmla="*/ 5639259 w 9310410"/>
                <a:gd name="connsiteY6706" fmla="*/ 652609 h 5296383"/>
                <a:gd name="connsiteX6707" fmla="*/ 5645851 w 9310410"/>
                <a:gd name="connsiteY6707" fmla="*/ 655006 h 5296383"/>
                <a:gd name="connsiteX6708" fmla="*/ 5662032 w 9310410"/>
                <a:gd name="connsiteY6708" fmla="*/ 657404 h 5296383"/>
                <a:gd name="connsiteX6709" fmla="*/ 5679410 w 9310410"/>
                <a:gd name="connsiteY6709" fmla="*/ 655006 h 5296383"/>
                <a:gd name="connsiteX6710" fmla="*/ 5696190 w 9310410"/>
                <a:gd name="connsiteY6710" fmla="*/ 652609 h 5296383"/>
                <a:gd name="connsiteX6711" fmla="*/ 5704580 w 9310410"/>
                <a:gd name="connsiteY6711" fmla="*/ 652609 h 5296383"/>
                <a:gd name="connsiteX6712" fmla="*/ 5714168 w 9310410"/>
                <a:gd name="connsiteY6712" fmla="*/ 652609 h 5296383"/>
                <a:gd name="connsiteX6713" fmla="*/ 5721359 w 9310410"/>
                <a:gd name="connsiteY6713" fmla="*/ 654407 h 5296383"/>
                <a:gd name="connsiteX6714" fmla="*/ 5733345 w 9310410"/>
                <a:gd name="connsiteY6714" fmla="*/ 654407 h 5296383"/>
                <a:gd name="connsiteX6715" fmla="*/ 5741135 w 9310410"/>
                <a:gd name="connsiteY6715" fmla="*/ 656205 h 5296383"/>
                <a:gd name="connsiteX6716" fmla="*/ 5768702 w 9310410"/>
                <a:gd name="connsiteY6716" fmla="*/ 655606 h 5296383"/>
                <a:gd name="connsiteX6717" fmla="*/ 5790276 w 9310410"/>
                <a:gd name="connsiteY6717" fmla="*/ 656205 h 5296383"/>
                <a:gd name="connsiteX6718" fmla="*/ 5826832 w 9310410"/>
                <a:gd name="connsiteY6718" fmla="*/ 656205 h 5296383"/>
                <a:gd name="connsiteX6719" fmla="*/ 5859192 w 9310410"/>
                <a:gd name="connsiteY6719" fmla="*/ 656205 h 5296383"/>
                <a:gd name="connsiteX6720" fmla="*/ 5859792 w 9310410"/>
                <a:gd name="connsiteY6720" fmla="*/ 655606 h 5296383"/>
                <a:gd name="connsiteX6721" fmla="*/ 5868182 w 9310410"/>
                <a:gd name="connsiteY6721" fmla="*/ 653209 h 5296383"/>
                <a:gd name="connsiteX6722" fmla="*/ 5895748 w 9310410"/>
                <a:gd name="connsiteY6722" fmla="*/ 657404 h 5296383"/>
                <a:gd name="connsiteX6723" fmla="*/ 5912528 w 9310410"/>
                <a:gd name="connsiteY6723" fmla="*/ 660999 h 5296383"/>
                <a:gd name="connsiteX6724" fmla="*/ 5932304 w 9310410"/>
                <a:gd name="connsiteY6724" fmla="*/ 667591 h 5296383"/>
                <a:gd name="connsiteX6725" fmla="*/ 5962867 w 9310410"/>
                <a:gd name="connsiteY6725" fmla="*/ 676580 h 5296383"/>
                <a:gd name="connsiteX6726" fmla="*/ 5976051 w 9310410"/>
                <a:gd name="connsiteY6726" fmla="*/ 678977 h 5296383"/>
                <a:gd name="connsiteX6727" fmla="*/ 5977849 w 9310410"/>
                <a:gd name="connsiteY6727" fmla="*/ 674783 h 5296383"/>
                <a:gd name="connsiteX6728" fmla="*/ 5976650 w 9310410"/>
                <a:gd name="connsiteY6728" fmla="*/ 667591 h 5296383"/>
                <a:gd name="connsiteX6729" fmla="*/ 5981444 w 9310410"/>
                <a:gd name="connsiteY6729" fmla="*/ 665194 h 5296383"/>
                <a:gd name="connsiteX6730" fmla="*/ 5974253 w 9310410"/>
                <a:gd name="connsiteY6730" fmla="*/ 663396 h 5296383"/>
                <a:gd name="connsiteX6731" fmla="*/ 5958672 w 9310410"/>
                <a:gd name="connsiteY6731" fmla="*/ 657404 h 5296383"/>
                <a:gd name="connsiteX6732" fmla="*/ 5968859 w 9310410"/>
                <a:gd name="connsiteY6732" fmla="*/ 647216 h 5296383"/>
                <a:gd name="connsiteX6733" fmla="*/ 5975452 w 9310410"/>
                <a:gd name="connsiteY6733" fmla="*/ 649613 h 5296383"/>
                <a:gd name="connsiteX6734" fmla="*/ 5982044 w 9310410"/>
                <a:gd name="connsiteY6734" fmla="*/ 643021 h 5296383"/>
                <a:gd name="connsiteX6735" fmla="*/ 5986838 w 9310410"/>
                <a:gd name="connsiteY6735" fmla="*/ 638826 h 5296383"/>
                <a:gd name="connsiteX6736" fmla="*/ 5989235 w 9310410"/>
                <a:gd name="connsiteY6736" fmla="*/ 658602 h 5296383"/>
                <a:gd name="connsiteX6737" fmla="*/ 5994029 w 9310410"/>
                <a:gd name="connsiteY6737" fmla="*/ 663996 h 5296383"/>
                <a:gd name="connsiteX6738" fmla="*/ 5993430 w 9310410"/>
                <a:gd name="connsiteY6738" fmla="*/ 655606 h 5296383"/>
                <a:gd name="connsiteX6739" fmla="*/ 6001820 w 9310410"/>
                <a:gd name="connsiteY6739" fmla="*/ 650212 h 5296383"/>
                <a:gd name="connsiteX6740" fmla="*/ 6014405 w 9310410"/>
                <a:gd name="connsiteY6740" fmla="*/ 644819 h 5296383"/>
                <a:gd name="connsiteX6741" fmla="*/ 6013805 w 9310410"/>
                <a:gd name="connsiteY6741" fmla="*/ 641223 h 5296383"/>
                <a:gd name="connsiteX6742" fmla="*/ 6015004 w 9310410"/>
                <a:gd name="connsiteY6742" fmla="*/ 636429 h 5296383"/>
                <a:gd name="connsiteX6743" fmla="*/ 6025191 w 9310410"/>
                <a:gd name="connsiteY6743" fmla="*/ 632833 h 5296383"/>
                <a:gd name="connsiteX6744" fmla="*/ 6039574 w 9310410"/>
                <a:gd name="connsiteY6744" fmla="*/ 622046 h 5296383"/>
                <a:gd name="connsiteX6745" fmla="*/ 6046765 w 9310410"/>
                <a:gd name="connsiteY6745" fmla="*/ 616054 h 5296383"/>
                <a:gd name="connsiteX6746" fmla="*/ 6055754 w 9310410"/>
                <a:gd name="connsiteY6746" fmla="*/ 614256 h 5296383"/>
                <a:gd name="connsiteX6747" fmla="*/ 6064144 w 9310410"/>
                <a:gd name="connsiteY6747" fmla="*/ 614855 h 5296383"/>
                <a:gd name="connsiteX6748" fmla="*/ 6048563 w 9310410"/>
                <a:gd name="connsiteY6748" fmla="*/ 632833 h 5296383"/>
                <a:gd name="connsiteX6749" fmla="*/ 6031783 w 9310410"/>
                <a:gd name="connsiteY6749" fmla="*/ 650212 h 5296383"/>
                <a:gd name="connsiteX6750" fmla="*/ 6015004 w 9310410"/>
                <a:gd name="connsiteY6750" fmla="*/ 659801 h 5296383"/>
                <a:gd name="connsiteX6751" fmla="*/ 6016801 w 9310410"/>
                <a:gd name="connsiteY6751" fmla="*/ 667591 h 5296383"/>
                <a:gd name="connsiteX6752" fmla="*/ 6022195 w 9310410"/>
                <a:gd name="connsiteY6752" fmla="*/ 664595 h 5296383"/>
                <a:gd name="connsiteX6753" fmla="*/ 6034180 w 9310410"/>
                <a:gd name="connsiteY6753" fmla="*/ 654407 h 5296383"/>
                <a:gd name="connsiteX6754" fmla="*/ 6044967 w 9310410"/>
                <a:gd name="connsiteY6754" fmla="*/ 644220 h 5296383"/>
                <a:gd name="connsiteX6755" fmla="*/ 6050361 w 9310410"/>
                <a:gd name="connsiteY6755" fmla="*/ 642422 h 5296383"/>
                <a:gd name="connsiteX6756" fmla="*/ 6056354 w 9310410"/>
                <a:gd name="connsiteY6756" fmla="*/ 637028 h 5296383"/>
                <a:gd name="connsiteX6757" fmla="*/ 6068339 w 9310410"/>
                <a:gd name="connsiteY6757" fmla="*/ 625642 h 5296383"/>
                <a:gd name="connsiteX6758" fmla="*/ 6076729 w 9310410"/>
                <a:gd name="connsiteY6758" fmla="*/ 624443 h 5296383"/>
                <a:gd name="connsiteX6759" fmla="*/ 6082722 w 9310410"/>
                <a:gd name="connsiteY6759" fmla="*/ 625043 h 5296383"/>
                <a:gd name="connsiteX6760" fmla="*/ 6071935 w 9310410"/>
                <a:gd name="connsiteY6760" fmla="*/ 607065 h 5296383"/>
                <a:gd name="connsiteX6761" fmla="*/ 6077328 w 9310410"/>
                <a:gd name="connsiteY6761" fmla="*/ 595079 h 5296383"/>
                <a:gd name="connsiteX6762" fmla="*/ 6101898 w 9310410"/>
                <a:gd name="connsiteY6762" fmla="*/ 605866 h 5296383"/>
                <a:gd name="connsiteX6763" fmla="*/ 6136057 w 9310410"/>
                <a:gd name="connsiteY6763" fmla="*/ 626841 h 5296383"/>
                <a:gd name="connsiteX6764" fmla="*/ 6157032 w 9310410"/>
                <a:gd name="connsiteY6764" fmla="*/ 630436 h 5296383"/>
                <a:gd name="connsiteX6765" fmla="*/ 6159429 w 9310410"/>
                <a:gd name="connsiteY6765" fmla="*/ 626841 h 5296383"/>
                <a:gd name="connsiteX6766" fmla="*/ 6154035 w 9310410"/>
                <a:gd name="connsiteY6766" fmla="*/ 620848 h 5296383"/>
                <a:gd name="connsiteX6767" fmla="*/ 6151039 w 9310410"/>
                <a:gd name="connsiteY6767" fmla="*/ 610660 h 5296383"/>
                <a:gd name="connsiteX6768" fmla="*/ 6152237 w 9310410"/>
                <a:gd name="connsiteY6768" fmla="*/ 602270 h 5296383"/>
                <a:gd name="connsiteX6769" fmla="*/ 6159429 w 9310410"/>
                <a:gd name="connsiteY6769" fmla="*/ 606465 h 5296383"/>
                <a:gd name="connsiteX6770" fmla="*/ 6167819 w 9310410"/>
                <a:gd name="connsiteY6770" fmla="*/ 616653 h 5296383"/>
                <a:gd name="connsiteX6771" fmla="*/ 6175010 w 9310410"/>
                <a:gd name="connsiteY6771" fmla="*/ 626241 h 5296383"/>
                <a:gd name="connsiteX6772" fmla="*/ 6172613 w 9310410"/>
                <a:gd name="connsiteY6772" fmla="*/ 633433 h 5296383"/>
                <a:gd name="connsiteX6773" fmla="*/ 6184598 w 9310410"/>
                <a:gd name="connsiteY6773" fmla="*/ 628039 h 5296383"/>
                <a:gd name="connsiteX6774" fmla="*/ 6191790 w 9310410"/>
                <a:gd name="connsiteY6774" fmla="*/ 614855 h 5296383"/>
                <a:gd name="connsiteX6775" fmla="*/ 6194186 w 9310410"/>
                <a:gd name="connsiteY6775" fmla="*/ 608263 h 5296383"/>
                <a:gd name="connsiteX6776" fmla="*/ 6207970 w 9310410"/>
                <a:gd name="connsiteY6776" fmla="*/ 605866 h 5296383"/>
                <a:gd name="connsiteX6777" fmla="*/ 6236735 w 9310410"/>
                <a:gd name="connsiteY6777" fmla="*/ 608263 h 5296383"/>
                <a:gd name="connsiteX6778" fmla="*/ 6259507 w 9310410"/>
                <a:gd name="connsiteY6778" fmla="*/ 610660 h 5296383"/>
                <a:gd name="connsiteX6779" fmla="*/ 6287674 w 9310410"/>
                <a:gd name="connsiteY6779" fmla="*/ 613057 h 5296383"/>
                <a:gd name="connsiteX6780" fmla="*/ 6307449 w 9310410"/>
                <a:gd name="connsiteY6780" fmla="*/ 617851 h 5296383"/>
                <a:gd name="connsiteX6781" fmla="*/ 6327825 w 9310410"/>
                <a:gd name="connsiteY6781" fmla="*/ 620848 h 5296383"/>
                <a:gd name="connsiteX6782" fmla="*/ 6338012 w 9310410"/>
                <a:gd name="connsiteY6782" fmla="*/ 617252 h 5296383"/>
                <a:gd name="connsiteX6783" fmla="*/ 6362583 w 9310410"/>
                <a:gd name="connsiteY6783" fmla="*/ 615454 h 5296383"/>
                <a:gd name="connsiteX6784" fmla="*/ 6384756 w 9310410"/>
                <a:gd name="connsiteY6784" fmla="*/ 625642 h 5296383"/>
                <a:gd name="connsiteX6785" fmla="*/ 6372770 w 9310410"/>
                <a:gd name="connsiteY6785" fmla="*/ 628638 h 5296383"/>
                <a:gd name="connsiteX6786" fmla="*/ 6370972 w 9310410"/>
                <a:gd name="connsiteY6786" fmla="*/ 638227 h 5296383"/>
                <a:gd name="connsiteX6787" fmla="*/ 6370373 w 9310410"/>
                <a:gd name="connsiteY6787" fmla="*/ 645418 h 5296383"/>
                <a:gd name="connsiteX6788" fmla="*/ 6370373 w 9310410"/>
                <a:gd name="connsiteY6788" fmla="*/ 648414 h 5296383"/>
                <a:gd name="connsiteX6789" fmla="*/ 6381759 w 9310410"/>
                <a:gd name="connsiteY6789" fmla="*/ 650812 h 5296383"/>
                <a:gd name="connsiteX6790" fmla="*/ 6396741 w 9310410"/>
                <a:gd name="connsiteY6790" fmla="*/ 649613 h 5296383"/>
                <a:gd name="connsiteX6791" fmla="*/ 6423709 w 9310410"/>
                <a:gd name="connsiteY6791" fmla="*/ 642422 h 5296383"/>
                <a:gd name="connsiteX6792" fmla="*/ 6439889 w 9310410"/>
                <a:gd name="connsiteY6792" fmla="*/ 635830 h 5296383"/>
                <a:gd name="connsiteX6793" fmla="*/ 6451874 w 9310410"/>
                <a:gd name="connsiteY6793" fmla="*/ 628638 h 5296383"/>
                <a:gd name="connsiteX6794" fmla="*/ 6460264 w 9310410"/>
                <a:gd name="connsiteY6794" fmla="*/ 628039 h 5296383"/>
                <a:gd name="connsiteX6795" fmla="*/ 6465658 w 9310410"/>
                <a:gd name="connsiteY6795" fmla="*/ 632833 h 5296383"/>
                <a:gd name="connsiteX6796" fmla="*/ 6478242 w 9310410"/>
                <a:gd name="connsiteY6796" fmla="*/ 635230 h 5296383"/>
                <a:gd name="connsiteX6797" fmla="*/ 6496221 w 9310410"/>
                <a:gd name="connsiteY6797" fmla="*/ 643021 h 5296383"/>
                <a:gd name="connsiteX6798" fmla="*/ 6518394 w 9310410"/>
                <a:gd name="connsiteY6798" fmla="*/ 645418 h 5296383"/>
                <a:gd name="connsiteX6799" fmla="*/ 6526184 w 9310410"/>
                <a:gd name="connsiteY6799" fmla="*/ 652609 h 5296383"/>
                <a:gd name="connsiteX6800" fmla="*/ 6526184 w 9310410"/>
                <a:gd name="connsiteY6800" fmla="*/ 658003 h 5296383"/>
                <a:gd name="connsiteX6801" fmla="*/ 6538769 w 9310410"/>
                <a:gd name="connsiteY6801" fmla="*/ 666393 h 5296383"/>
                <a:gd name="connsiteX6802" fmla="*/ 6541166 w 9310410"/>
                <a:gd name="connsiteY6802" fmla="*/ 662198 h 5296383"/>
                <a:gd name="connsiteX6803" fmla="*/ 6536372 w 9310410"/>
                <a:gd name="connsiteY6803" fmla="*/ 653209 h 5296383"/>
                <a:gd name="connsiteX6804" fmla="*/ 6532776 w 9310410"/>
                <a:gd name="connsiteY6804" fmla="*/ 648414 h 5296383"/>
                <a:gd name="connsiteX6805" fmla="*/ 6511802 w 9310410"/>
                <a:gd name="connsiteY6805" fmla="*/ 626841 h 5296383"/>
                <a:gd name="connsiteX6806" fmla="*/ 6518394 w 9310410"/>
                <a:gd name="connsiteY6806" fmla="*/ 616054 h 5296383"/>
                <a:gd name="connsiteX6807" fmla="*/ 6524986 w 9310410"/>
                <a:gd name="connsiteY6807" fmla="*/ 613057 h 5296383"/>
                <a:gd name="connsiteX6808" fmla="*/ 6532776 w 9310410"/>
                <a:gd name="connsiteY6808" fmla="*/ 604667 h 5296383"/>
                <a:gd name="connsiteX6809" fmla="*/ 6541166 w 9310410"/>
                <a:gd name="connsiteY6809" fmla="*/ 599274 h 5296383"/>
                <a:gd name="connsiteX6810" fmla="*/ 6528581 w 9310410"/>
                <a:gd name="connsiteY6810" fmla="*/ 595079 h 5296383"/>
                <a:gd name="connsiteX6811" fmla="*/ 6525585 w 9310410"/>
                <a:gd name="connsiteY6811" fmla="*/ 596877 h 5296383"/>
                <a:gd name="connsiteX6812" fmla="*/ 6517195 w 9310410"/>
                <a:gd name="connsiteY6812" fmla="*/ 607664 h 5296383"/>
                <a:gd name="connsiteX6813" fmla="*/ 6490827 w 9310410"/>
                <a:gd name="connsiteY6813" fmla="*/ 612458 h 5296383"/>
                <a:gd name="connsiteX6814" fmla="*/ 6485434 w 9310410"/>
                <a:gd name="connsiteY6814" fmla="*/ 610660 h 5296383"/>
                <a:gd name="connsiteX6815" fmla="*/ 6496820 w 9310410"/>
                <a:gd name="connsiteY6815" fmla="*/ 597476 h 5296383"/>
                <a:gd name="connsiteX6816" fmla="*/ 6513001 w 9310410"/>
                <a:gd name="connsiteY6816" fmla="*/ 592083 h 5296383"/>
                <a:gd name="connsiteX6817" fmla="*/ 6532776 w 9310410"/>
                <a:gd name="connsiteY6817" fmla="*/ 587888 h 5296383"/>
                <a:gd name="connsiteX6818" fmla="*/ 6547758 w 9310410"/>
                <a:gd name="connsiteY6818" fmla="*/ 593281 h 5296383"/>
                <a:gd name="connsiteX6819" fmla="*/ 6556747 w 9310410"/>
                <a:gd name="connsiteY6819" fmla="*/ 598075 h 5296383"/>
                <a:gd name="connsiteX6820" fmla="*/ 6566935 w 9310410"/>
                <a:gd name="connsiteY6820" fmla="*/ 599873 h 5296383"/>
                <a:gd name="connsiteX6821" fmla="*/ 6574126 w 9310410"/>
                <a:gd name="connsiteY6821" fmla="*/ 599873 h 5296383"/>
                <a:gd name="connsiteX6822" fmla="*/ 6611282 w 9310410"/>
                <a:gd name="connsiteY6822" fmla="*/ 605267 h 5296383"/>
                <a:gd name="connsiteX6823" fmla="*/ 6637050 w 9310410"/>
                <a:gd name="connsiteY6823" fmla="*/ 613057 h 5296383"/>
                <a:gd name="connsiteX6824" fmla="*/ 6656227 w 9310410"/>
                <a:gd name="connsiteY6824" fmla="*/ 614855 h 5296383"/>
                <a:gd name="connsiteX6825" fmla="*/ 6670010 w 9310410"/>
                <a:gd name="connsiteY6825" fmla="*/ 612458 h 5296383"/>
                <a:gd name="connsiteX6826" fmla="*/ 6674804 w 9310410"/>
                <a:gd name="connsiteY6826" fmla="*/ 596278 h 5296383"/>
                <a:gd name="connsiteX6827" fmla="*/ 6677202 w 9310410"/>
                <a:gd name="connsiteY6827" fmla="*/ 590884 h 5296383"/>
                <a:gd name="connsiteX6828" fmla="*/ 6690385 w 9310410"/>
                <a:gd name="connsiteY6828" fmla="*/ 598675 h 5296383"/>
                <a:gd name="connsiteX6829" fmla="*/ 6697576 w 9310410"/>
                <a:gd name="connsiteY6829" fmla="*/ 591483 h 5296383"/>
                <a:gd name="connsiteX6830" fmla="*/ 6686790 w 9310410"/>
                <a:gd name="connsiteY6830" fmla="*/ 587289 h 5296383"/>
                <a:gd name="connsiteX6831" fmla="*/ 6667613 w 9310410"/>
                <a:gd name="connsiteY6831" fmla="*/ 583094 h 5296383"/>
                <a:gd name="connsiteX6832" fmla="*/ 6663418 w 9310410"/>
                <a:gd name="connsiteY6832" fmla="*/ 576502 h 5296383"/>
                <a:gd name="connsiteX6833" fmla="*/ 6670609 w 9310410"/>
                <a:gd name="connsiteY6833" fmla="*/ 575303 h 5296383"/>
                <a:gd name="connsiteX6834" fmla="*/ 6677801 w 9310410"/>
                <a:gd name="connsiteY6834" fmla="*/ 571108 h 5296383"/>
                <a:gd name="connsiteX6835" fmla="*/ 6695779 w 9310410"/>
                <a:gd name="connsiteY6835" fmla="*/ 575303 h 5296383"/>
                <a:gd name="connsiteX6836" fmla="*/ 6711959 w 9310410"/>
                <a:gd name="connsiteY6836" fmla="*/ 575902 h 5296383"/>
                <a:gd name="connsiteX6837" fmla="*/ 6710162 w 9310410"/>
                <a:gd name="connsiteY6837" fmla="*/ 586689 h 5296383"/>
                <a:gd name="connsiteX6838" fmla="*/ 6713757 w 9310410"/>
                <a:gd name="connsiteY6838" fmla="*/ 595079 h 5296383"/>
                <a:gd name="connsiteX6839" fmla="*/ 6723945 w 9310410"/>
                <a:gd name="connsiteY6839" fmla="*/ 604667 h 5296383"/>
                <a:gd name="connsiteX6840" fmla="*/ 6729338 w 9310410"/>
                <a:gd name="connsiteY6840" fmla="*/ 607664 h 5296383"/>
                <a:gd name="connsiteX6841" fmla="*/ 6740125 w 9310410"/>
                <a:gd name="connsiteY6841" fmla="*/ 611859 h 5296383"/>
                <a:gd name="connsiteX6842" fmla="*/ 6742522 w 9310410"/>
                <a:gd name="connsiteY6842" fmla="*/ 621447 h 5296383"/>
                <a:gd name="connsiteX6843" fmla="*/ 6752111 w 9310410"/>
                <a:gd name="connsiteY6843" fmla="*/ 619649 h 5296383"/>
                <a:gd name="connsiteX6844" fmla="*/ 6752111 w 9310410"/>
                <a:gd name="connsiteY6844" fmla="*/ 606465 h 5296383"/>
                <a:gd name="connsiteX6845" fmla="*/ 6737728 w 9310410"/>
                <a:gd name="connsiteY6845" fmla="*/ 602270 h 5296383"/>
                <a:gd name="connsiteX6846" fmla="*/ 6731735 w 9310410"/>
                <a:gd name="connsiteY6846" fmla="*/ 598675 h 5296383"/>
                <a:gd name="connsiteX6847" fmla="*/ 6728140 w 9310410"/>
                <a:gd name="connsiteY6847" fmla="*/ 592682 h 5296383"/>
                <a:gd name="connsiteX6848" fmla="*/ 6728140 w 9310410"/>
                <a:gd name="connsiteY6848" fmla="*/ 580697 h 5296383"/>
                <a:gd name="connsiteX6849" fmla="*/ 6732934 w 9310410"/>
                <a:gd name="connsiteY6849" fmla="*/ 575303 h 5296383"/>
                <a:gd name="connsiteX6850" fmla="*/ 6743721 w 9310410"/>
                <a:gd name="connsiteY6850" fmla="*/ 566913 h 5296383"/>
                <a:gd name="connsiteX6851" fmla="*/ 6752111 w 9310410"/>
                <a:gd name="connsiteY6851" fmla="*/ 562119 h 5296383"/>
                <a:gd name="connsiteX6852" fmla="*/ 6752111 w 9310410"/>
                <a:gd name="connsiteY6852" fmla="*/ 556726 h 5296383"/>
                <a:gd name="connsiteX6853" fmla="*/ 6747916 w 9310410"/>
                <a:gd name="connsiteY6853" fmla="*/ 550134 h 5296383"/>
                <a:gd name="connsiteX6854" fmla="*/ 6737129 w 9310410"/>
                <a:gd name="connsiteY6854" fmla="*/ 539946 h 5296383"/>
                <a:gd name="connsiteX6855" fmla="*/ 6732934 w 9310410"/>
                <a:gd name="connsiteY6855" fmla="*/ 542343 h 5296383"/>
                <a:gd name="connsiteX6856" fmla="*/ 6731735 w 9310410"/>
                <a:gd name="connsiteY6856" fmla="*/ 549534 h 5296383"/>
                <a:gd name="connsiteX6857" fmla="*/ 6723945 w 9310410"/>
                <a:gd name="connsiteY6857" fmla="*/ 553729 h 5296383"/>
                <a:gd name="connsiteX6858" fmla="*/ 6721547 w 9310410"/>
                <a:gd name="connsiteY6858" fmla="*/ 545339 h 5296383"/>
                <a:gd name="connsiteX6859" fmla="*/ 6722746 w 9310410"/>
                <a:gd name="connsiteY6859" fmla="*/ 536949 h 5296383"/>
                <a:gd name="connsiteX6860" fmla="*/ 6726342 w 9310410"/>
                <a:gd name="connsiteY6860" fmla="*/ 531556 h 5296383"/>
                <a:gd name="connsiteX6861" fmla="*/ 6734732 w 9310410"/>
                <a:gd name="connsiteY6861" fmla="*/ 527960 h 5296383"/>
                <a:gd name="connsiteX6862" fmla="*/ 6736529 w 9310410"/>
                <a:gd name="connsiteY6862" fmla="*/ 525563 h 5296383"/>
                <a:gd name="connsiteX6863" fmla="*/ 6725144 w 9310410"/>
                <a:gd name="connsiteY6863" fmla="*/ 523765 h 5296383"/>
                <a:gd name="connsiteX6864" fmla="*/ 6719750 w 9310410"/>
                <a:gd name="connsiteY6864" fmla="*/ 530957 h 5296383"/>
                <a:gd name="connsiteX6865" fmla="*/ 6711360 w 9310410"/>
                <a:gd name="connsiteY6865" fmla="*/ 523166 h 5296383"/>
                <a:gd name="connsiteX6866" fmla="*/ 6703569 w 9310410"/>
                <a:gd name="connsiteY6866" fmla="*/ 521968 h 5296383"/>
                <a:gd name="connsiteX6867" fmla="*/ 6699974 w 9310410"/>
                <a:gd name="connsiteY6867" fmla="*/ 524365 h 5296383"/>
                <a:gd name="connsiteX6868" fmla="*/ 6689786 w 9310410"/>
                <a:gd name="connsiteY6868" fmla="*/ 523765 h 5296383"/>
                <a:gd name="connsiteX6869" fmla="*/ 6676602 w 9310410"/>
                <a:gd name="connsiteY6869" fmla="*/ 520170 h 5296383"/>
                <a:gd name="connsiteX6870" fmla="*/ 6650234 w 9310410"/>
                <a:gd name="connsiteY6870" fmla="*/ 509383 h 5296383"/>
                <a:gd name="connsiteX6871" fmla="*/ 6652032 w 9310410"/>
                <a:gd name="connsiteY6871" fmla="*/ 500394 h 5296383"/>
                <a:gd name="connsiteX6872" fmla="*/ 6644841 w 9310410"/>
                <a:gd name="connsiteY6872" fmla="*/ 496798 h 5296383"/>
                <a:gd name="connsiteX6873" fmla="*/ 6635253 w 9310410"/>
                <a:gd name="connsiteY6873" fmla="*/ 484813 h 5296383"/>
                <a:gd name="connsiteX6874" fmla="*/ 6641844 w 9310410"/>
                <a:gd name="connsiteY6874" fmla="*/ 469232 h 5296383"/>
                <a:gd name="connsiteX6875" fmla="*/ 6643642 w 9310410"/>
                <a:gd name="connsiteY6875" fmla="*/ 463239 h 5296383"/>
                <a:gd name="connsiteX6876" fmla="*/ 6644841 w 9310410"/>
                <a:gd name="connsiteY6876" fmla="*/ 450055 h 5296383"/>
                <a:gd name="connsiteX6877" fmla="*/ 6659223 w 9310410"/>
                <a:gd name="connsiteY6877" fmla="*/ 446459 h 5296383"/>
                <a:gd name="connsiteX6878" fmla="*/ 6667613 w 9310410"/>
                <a:gd name="connsiteY6878" fmla="*/ 450654 h 5296383"/>
                <a:gd name="connsiteX6879" fmla="*/ 6668812 w 9310410"/>
                <a:gd name="connsiteY6879" fmla="*/ 457845 h 5296383"/>
                <a:gd name="connsiteX6880" fmla="*/ 6671808 w 9310410"/>
                <a:gd name="connsiteY6880" fmla="*/ 462040 h 5296383"/>
                <a:gd name="connsiteX6881" fmla="*/ 6696378 w 9310410"/>
                <a:gd name="connsiteY6881" fmla="*/ 469831 h 5296383"/>
                <a:gd name="connsiteX6882" fmla="*/ 6706566 w 9310410"/>
                <a:gd name="connsiteY6882" fmla="*/ 475224 h 5296383"/>
                <a:gd name="connsiteX6883" fmla="*/ 6724544 w 9310410"/>
                <a:gd name="connsiteY6883" fmla="*/ 475824 h 5296383"/>
                <a:gd name="connsiteX6884" fmla="*/ 6734732 w 9310410"/>
                <a:gd name="connsiteY6884" fmla="*/ 478221 h 5296383"/>
                <a:gd name="connsiteX6885" fmla="*/ 6740725 w 9310410"/>
                <a:gd name="connsiteY6885" fmla="*/ 483015 h 5296383"/>
                <a:gd name="connsiteX6886" fmla="*/ 6738327 w 9310410"/>
                <a:gd name="connsiteY6886" fmla="*/ 489008 h 5296383"/>
                <a:gd name="connsiteX6887" fmla="*/ 6731136 w 9310410"/>
                <a:gd name="connsiteY6887" fmla="*/ 499195 h 5296383"/>
                <a:gd name="connsiteX6888" fmla="*/ 6723346 w 9310410"/>
                <a:gd name="connsiteY6888" fmla="*/ 510581 h 5296383"/>
                <a:gd name="connsiteX6889" fmla="*/ 6725144 w 9310410"/>
                <a:gd name="connsiteY6889" fmla="*/ 513578 h 5296383"/>
                <a:gd name="connsiteX6890" fmla="*/ 6729937 w 9310410"/>
                <a:gd name="connsiteY6890" fmla="*/ 506986 h 5296383"/>
                <a:gd name="connsiteX6891" fmla="*/ 6742522 w 9310410"/>
                <a:gd name="connsiteY6891" fmla="*/ 494401 h 5296383"/>
                <a:gd name="connsiteX6892" fmla="*/ 6742522 w 9310410"/>
                <a:gd name="connsiteY6892" fmla="*/ 500394 h 5296383"/>
                <a:gd name="connsiteX6893" fmla="*/ 6744919 w 9310410"/>
                <a:gd name="connsiteY6893" fmla="*/ 509383 h 5296383"/>
                <a:gd name="connsiteX6894" fmla="*/ 6752111 w 9310410"/>
                <a:gd name="connsiteY6894" fmla="*/ 509383 h 5296383"/>
                <a:gd name="connsiteX6895" fmla="*/ 6758104 w 9310410"/>
                <a:gd name="connsiteY6895" fmla="*/ 509383 h 5296383"/>
                <a:gd name="connsiteX6896" fmla="*/ 6761699 w 9310410"/>
                <a:gd name="connsiteY6896" fmla="*/ 506986 h 5296383"/>
                <a:gd name="connsiteX6897" fmla="*/ 6768890 w 9310410"/>
                <a:gd name="connsiteY6897" fmla="*/ 506387 h 5296383"/>
                <a:gd name="connsiteX6898" fmla="*/ 6771887 w 9310410"/>
                <a:gd name="connsiteY6898" fmla="*/ 510581 h 5296383"/>
                <a:gd name="connsiteX6899" fmla="*/ 6772486 w 9310410"/>
                <a:gd name="connsiteY6899" fmla="*/ 515975 h 5296383"/>
                <a:gd name="connsiteX6900" fmla="*/ 6784471 w 9310410"/>
                <a:gd name="connsiteY6900" fmla="*/ 521368 h 5296383"/>
                <a:gd name="connsiteX6901" fmla="*/ 6794659 w 9310410"/>
                <a:gd name="connsiteY6901" fmla="*/ 529758 h 5296383"/>
                <a:gd name="connsiteX6902" fmla="*/ 6809641 w 9310410"/>
                <a:gd name="connsiteY6902" fmla="*/ 537549 h 5296383"/>
                <a:gd name="connsiteX6903" fmla="*/ 6825821 w 9310410"/>
                <a:gd name="connsiteY6903" fmla="*/ 547736 h 5296383"/>
                <a:gd name="connsiteX6904" fmla="*/ 6833612 w 9310410"/>
                <a:gd name="connsiteY6904" fmla="*/ 548935 h 5296383"/>
                <a:gd name="connsiteX6905" fmla="*/ 6834211 w 9310410"/>
                <a:gd name="connsiteY6905" fmla="*/ 545339 h 5296383"/>
                <a:gd name="connsiteX6906" fmla="*/ 6825821 w 9310410"/>
                <a:gd name="connsiteY6906" fmla="*/ 536949 h 5296383"/>
                <a:gd name="connsiteX6907" fmla="*/ 6819229 w 9310410"/>
                <a:gd name="connsiteY6907" fmla="*/ 527960 h 5296383"/>
                <a:gd name="connsiteX6908" fmla="*/ 6810839 w 9310410"/>
                <a:gd name="connsiteY6908" fmla="*/ 515975 h 5296383"/>
                <a:gd name="connsiteX6909" fmla="*/ 6814435 w 9310410"/>
                <a:gd name="connsiteY6909" fmla="*/ 507585 h 5296383"/>
                <a:gd name="connsiteX6910" fmla="*/ 6839006 w 9310410"/>
                <a:gd name="connsiteY6910" fmla="*/ 518372 h 5296383"/>
                <a:gd name="connsiteX6911" fmla="*/ 6855186 w 9310410"/>
                <a:gd name="connsiteY6911" fmla="*/ 526163 h 5296383"/>
                <a:gd name="connsiteX6912" fmla="*/ 6859380 w 9310410"/>
                <a:gd name="connsiteY6912" fmla="*/ 534552 h 5296383"/>
                <a:gd name="connsiteX6913" fmla="*/ 6858182 w 9310410"/>
                <a:gd name="connsiteY6913" fmla="*/ 539347 h 5296383"/>
                <a:gd name="connsiteX6914" fmla="*/ 6857583 w 9310410"/>
                <a:gd name="connsiteY6914" fmla="*/ 547137 h 5296383"/>
                <a:gd name="connsiteX6915" fmla="*/ 6866572 w 9310410"/>
                <a:gd name="connsiteY6915" fmla="*/ 552531 h 5296383"/>
                <a:gd name="connsiteX6916" fmla="*/ 6884550 w 9310410"/>
                <a:gd name="connsiteY6916" fmla="*/ 560920 h 5296383"/>
                <a:gd name="connsiteX6917" fmla="*/ 6897734 w 9310410"/>
                <a:gd name="connsiteY6917" fmla="*/ 569310 h 5296383"/>
                <a:gd name="connsiteX6918" fmla="*/ 6910319 w 9310410"/>
                <a:gd name="connsiteY6918" fmla="*/ 569910 h 5296383"/>
                <a:gd name="connsiteX6919" fmla="*/ 6904326 w 9310410"/>
                <a:gd name="connsiteY6919" fmla="*/ 553130 h 5296383"/>
                <a:gd name="connsiteX6920" fmla="*/ 6898933 w 9310410"/>
                <a:gd name="connsiteY6920" fmla="*/ 539347 h 5296383"/>
                <a:gd name="connsiteX6921" fmla="*/ 6909120 w 9310410"/>
                <a:gd name="connsiteY6921" fmla="*/ 540545 h 5296383"/>
                <a:gd name="connsiteX6922" fmla="*/ 6913315 w 9310410"/>
                <a:gd name="connsiteY6922" fmla="*/ 538148 h 5296383"/>
                <a:gd name="connsiteX6923" fmla="*/ 6901330 w 9310410"/>
                <a:gd name="connsiteY6923" fmla="*/ 527361 h 5296383"/>
                <a:gd name="connsiteX6924" fmla="*/ 6892940 w 9310410"/>
                <a:gd name="connsiteY6924" fmla="*/ 514776 h 5296383"/>
                <a:gd name="connsiteX6925" fmla="*/ 6898333 w 9310410"/>
                <a:gd name="connsiteY6925" fmla="*/ 510581 h 5296383"/>
                <a:gd name="connsiteX6926" fmla="*/ 6898933 w 9310410"/>
                <a:gd name="connsiteY6926" fmla="*/ 506387 h 5296383"/>
                <a:gd name="connsiteX6927" fmla="*/ 6894139 w 9310410"/>
                <a:gd name="connsiteY6927" fmla="*/ 498596 h 5296383"/>
                <a:gd name="connsiteX6928" fmla="*/ 6890543 w 9310410"/>
                <a:gd name="connsiteY6928" fmla="*/ 497997 h 5296383"/>
                <a:gd name="connsiteX6929" fmla="*/ 6882153 w 9310410"/>
                <a:gd name="connsiteY6929" fmla="*/ 501592 h 5296383"/>
                <a:gd name="connsiteX6930" fmla="*/ 6873763 w 9310410"/>
                <a:gd name="connsiteY6930" fmla="*/ 496199 h 5296383"/>
                <a:gd name="connsiteX6931" fmla="*/ 6868969 w 9310410"/>
                <a:gd name="connsiteY6931" fmla="*/ 493802 h 5296383"/>
                <a:gd name="connsiteX6932" fmla="*/ 6860579 w 9310410"/>
                <a:gd name="connsiteY6932" fmla="*/ 488408 h 5296383"/>
                <a:gd name="connsiteX6933" fmla="*/ 6861179 w 9310410"/>
                <a:gd name="connsiteY6933" fmla="*/ 481816 h 5296383"/>
                <a:gd name="connsiteX6934" fmla="*/ 6878558 w 9310410"/>
                <a:gd name="connsiteY6934" fmla="*/ 484213 h 5296383"/>
                <a:gd name="connsiteX6935" fmla="*/ 6892340 w 9310410"/>
                <a:gd name="connsiteY6935" fmla="*/ 480018 h 5296383"/>
                <a:gd name="connsiteX6936" fmla="*/ 6907322 w 9310410"/>
                <a:gd name="connsiteY6936" fmla="*/ 474625 h 5296383"/>
                <a:gd name="connsiteX6937" fmla="*/ 6913915 w 9310410"/>
                <a:gd name="connsiteY6937" fmla="*/ 481816 h 5296383"/>
                <a:gd name="connsiteX6938" fmla="*/ 6915712 w 9310410"/>
                <a:gd name="connsiteY6938" fmla="*/ 486610 h 5296383"/>
                <a:gd name="connsiteX6939" fmla="*/ 6927099 w 9310410"/>
                <a:gd name="connsiteY6939" fmla="*/ 486610 h 5296383"/>
                <a:gd name="connsiteX6940" fmla="*/ 6934290 w 9310410"/>
                <a:gd name="connsiteY6940" fmla="*/ 484813 h 5296383"/>
                <a:gd name="connsiteX6941" fmla="*/ 6944478 w 9310410"/>
                <a:gd name="connsiteY6941" fmla="*/ 480018 h 5296383"/>
                <a:gd name="connsiteX6942" fmla="*/ 6951669 w 9310410"/>
                <a:gd name="connsiteY6942" fmla="*/ 488408 h 5296383"/>
                <a:gd name="connsiteX6943" fmla="*/ 6954665 w 9310410"/>
                <a:gd name="connsiteY6943" fmla="*/ 496798 h 5296383"/>
                <a:gd name="connsiteX6944" fmla="*/ 6959460 w 9310410"/>
                <a:gd name="connsiteY6944" fmla="*/ 507585 h 5296383"/>
                <a:gd name="connsiteX6945" fmla="*/ 6952268 w 9310410"/>
                <a:gd name="connsiteY6945" fmla="*/ 505188 h 5296383"/>
                <a:gd name="connsiteX6946" fmla="*/ 6946875 w 9310410"/>
                <a:gd name="connsiteY6946" fmla="*/ 499795 h 5296383"/>
                <a:gd name="connsiteX6947" fmla="*/ 6946275 w 9310410"/>
                <a:gd name="connsiteY6947" fmla="*/ 509383 h 5296383"/>
                <a:gd name="connsiteX6948" fmla="*/ 6951669 w 9310410"/>
                <a:gd name="connsiteY6948" fmla="*/ 516574 h 5296383"/>
                <a:gd name="connsiteX6949" fmla="*/ 6959460 w 9310410"/>
                <a:gd name="connsiteY6949" fmla="*/ 517173 h 5296383"/>
                <a:gd name="connsiteX6950" fmla="*/ 6962456 w 9310410"/>
                <a:gd name="connsiteY6950" fmla="*/ 522567 h 5296383"/>
                <a:gd name="connsiteX6951" fmla="*/ 6967850 w 9310410"/>
                <a:gd name="connsiteY6951" fmla="*/ 523166 h 5296383"/>
                <a:gd name="connsiteX6952" fmla="*/ 6973242 w 9310410"/>
                <a:gd name="connsiteY6952" fmla="*/ 527361 h 5296383"/>
                <a:gd name="connsiteX6953" fmla="*/ 6988224 w 9310410"/>
                <a:gd name="connsiteY6953" fmla="*/ 532755 h 5296383"/>
                <a:gd name="connsiteX6954" fmla="*/ 7008600 w 9310410"/>
                <a:gd name="connsiteY6954" fmla="*/ 536949 h 5296383"/>
                <a:gd name="connsiteX6955" fmla="*/ 7015791 w 9310410"/>
                <a:gd name="connsiteY6955" fmla="*/ 547137 h 5296383"/>
                <a:gd name="connsiteX6956" fmla="*/ 7018188 w 9310410"/>
                <a:gd name="connsiteY6956" fmla="*/ 555527 h 5296383"/>
                <a:gd name="connsiteX6957" fmla="*/ 7014592 w 9310410"/>
                <a:gd name="connsiteY6957" fmla="*/ 562119 h 5296383"/>
                <a:gd name="connsiteX6958" fmla="*/ 7012795 w 9310410"/>
                <a:gd name="connsiteY6958" fmla="*/ 566314 h 5296383"/>
                <a:gd name="connsiteX6959" fmla="*/ 7008600 w 9310410"/>
                <a:gd name="connsiteY6959" fmla="*/ 568711 h 5296383"/>
                <a:gd name="connsiteX6960" fmla="*/ 7003206 w 9310410"/>
                <a:gd name="connsiteY6960" fmla="*/ 572906 h 5296383"/>
                <a:gd name="connsiteX6961" fmla="*/ 7000210 w 9310410"/>
                <a:gd name="connsiteY6961" fmla="*/ 581296 h 5296383"/>
                <a:gd name="connsiteX6962" fmla="*/ 6993019 w 9310410"/>
                <a:gd name="connsiteY6962" fmla="*/ 579498 h 5296383"/>
                <a:gd name="connsiteX6963" fmla="*/ 6985828 w 9310410"/>
                <a:gd name="connsiteY6963" fmla="*/ 573505 h 5296383"/>
                <a:gd name="connsiteX6964" fmla="*/ 6982831 w 9310410"/>
                <a:gd name="connsiteY6964" fmla="*/ 568112 h 5296383"/>
                <a:gd name="connsiteX6965" fmla="*/ 6977438 w 9310410"/>
                <a:gd name="connsiteY6965" fmla="*/ 569310 h 5296383"/>
                <a:gd name="connsiteX6966" fmla="*/ 6972044 w 9310410"/>
                <a:gd name="connsiteY6966" fmla="*/ 574704 h 5296383"/>
                <a:gd name="connsiteX6967" fmla="*/ 6983431 w 9310410"/>
                <a:gd name="connsiteY6967" fmla="*/ 579498 h 5296383"/>
                <a:gd name="connsiteX6968" fmla="*/ 6993618 w 9310410"/>
                <a:gd name="connsiteY6968" fmla="*/ 586090 h 5296383"/>
                <a:gd name="connsiteX6969" fmla="*/ 6989423 w 9310410"/>
                <a:gd name="connsiteY6969" fmla="*/ 587888 h 5296383"/>
                <a:gd name="connsiteX6970" fmla="*/ 6979835 w 9310410"/>
                <a:gd name="connsiteY6970" fmla="*/ 584891 h 5296383"/>
                <a:gd name="connsiteX6971" fmla="*/ 6979235 w 9310410"/>
                <a:gd name="connsiteY6971" fmla="*/ 589086 h 5296383"/>
                <a:gd name="connsiteX6972" fmla="*/ 6975640 w 9310410"/>
                <a:gd name="connsiteY6972" fmla="*/ 594480 h 5296383"/>
                <a:gd name="connsiteX6973" fmla="*/ 6960658 w 9310410"/>
                <a:gd name="connsiteY6973" fmla="*/ 592083 h 5296383"/>
                <a:gd name="connsiteX6974" fmla="*/ 6948672 w 9310410"/>
                <a:gd name="connsiteY6974" fmla="*/ 590884 h 5296383"/>
                <a:gd name="connsiteX6975" fmla="*/ 6936687 w 9310410"/>
                <a:gd name="connsiteY6975" fmla="*/ 593281 h 5296383"/>
                <a:gd name="connsiteX6976" fmla="*/ 6942080 w 9310410"/>
                <a:gd name="connsiteY6976" fmla="*/ 596877 h 5296383"/>
                <a:gd name="connsiteX6977" fmla="*/ 6957661 w 9310410"/>
                <a:gd name="connsiteY6977" fmla="*/ 599873 h 5296383"/>
                <a:gd name="connsiteX6978" fmla="*/ 6957062 w 9310410"/>
                <a:gd name="connsiteY6978" fmla="*/ 610061 h 5296383"/>
                <a:gd name="connsiteX6979" fmla="*/ 6954665 w 9310410"/>
                <a:gd name="connsiteY6979" fmla="*/ 618451 h 5296383"/>
                <a:gd name="connsiteX6980" fmla="*/ 6947474 w 9310410"/>
                <a:gd name="connsiteY6980" fmla="*/ 629837 h 5296383"/>
                <a:gd name="connsiteX6981" fmla="*/ 6932492 w 9310410"/>
                <a:gd name="connsiteY6981" fmla="*/ 626241 h 5296383"/>
                <a:gd name="connsiteX6982" fmla="*/ 6917510 w 9310410"/>
                <a:gd name="connsiteY6982" fmla="*/ 623245 h 5296383"/>
                <a:gd name="connsiteX6983" fmla="*/ 6900730 w 9310410"/>
                <a:gd name="connsiteY6983" fmla="*/ 619050 h 5296383"/>
                <a:gd name="connsiteX6984" fmla="*/ 6891741 w 9310410"/>
                <a:gd name="connsiteY6984" fmla="*/ 619649 h 5296383"/>
                <a:gd name="connsiteX6985" fmla="*/ 6885749 w 9310410"/>
                <a:gd name="connsiteY6985" fmla="*/ 622046 h 5296383"/>
                <a:gd name="connsiteX6986" fmla="*/ 6887547 w 9310410"/>
                <a:gd name="connsiteY6986" fmla="*/ 625043 h 5296383"/>
                <a:gd name="connsiteX6987" fmla="*/ 6909720 w 9310410"/>
                <a:gd name="connsiteY6987" fmla="*/ 629837 h 5296383"/>
                <a:gd name="connsiteX6988" fmla="*/ 6927698 w 9310410"/>
                <a:gd name="connsiteY6988" fmla="*/ 637028 h 5296383"/>
                <a:gd name="connsiteX6989" fmla="*/ 6951070 w 9310410"/>
                <a:gd name="connsiteY6989" fmla="*/ 631635 h 5296383"/>
                <a:gd name="connsiteX6990" fmla="*/ 6970846 w 9310410"/>
                <a:gd name="connsiteY6990" fmla="*/ 634032 h 5296383"/>
                <a:gd name="connsiteX6991" fmla="*/ 6974441 w 9310410"/>
                <a:gd name="connsiteY6991" fmla="*/ 657404 h 5296383"/>
                <a:gd name="connsiteX6992" fmla="*/ 6973842 w 9310410"/>
                <a:gd name="connsiteY6992" fmla="*/ 669389 h 5296383"/>
                <a:gd name="connsiteX6993" fmla="*/ 6971445 w 9310410"/>
                <a:gd name="connsiteY6993" fmla="*/ 674783 h 5296383"/>
                <a:gd name="connsiteX6994" fmla="*/ 6972044 w 9310410"/>
                <a:gd name="connsiteY6994" fmla="*/ 681974 h 5296383"/>
                <a:gd name="connsiteX6995" fmla="*/ 6967850 w 9310410"/>
                <a:gd name="connsiteY6995" fmla="*/ 684970 h 5296383"/>
                <a:gd name="connsiteX6996" fmla="*/ 6961257 w 9310410"/>
                <a:gd name="connsiteY6996" fmla="*/ 685569 h 5296383"/>
                <a:gd name="connsiteX6997" fmla="*/ 6948672 w 9310410"/>
                <a:gd name="connsiteY6997" fmla="*/ 679577 h 5296383"/>
                <a:gd name="connsiteX6998" fmla="*/ 6946875 w 9310410"/>
                <a:gd name="connsiteY6998" fmla="*/ 681974 h 5296383"/>
                <a:gd name="connsiteX6999" fmla="*/ 6944478 w 9310410"/>
                <a:gd name="connsiteY6999" fmla="*/ 685569 h 5296383"/>
                <a:gd name="connsiteX7000" fmla="*/ 6943879 w 9310410"/>
                <a:gd name="connsiteY7000" fmla="*/ 689764 h 5296383"/>
                <a:gd name="connsiteX7001" fmla="*/ 6952268 w 9310410"/>
                <a:gd name="connsiteY7001" fmla="*/ 696356 h 5296383"/>
                <a:gd name="connsiteX7002" fmla="*/ 6951070 w 9310410"/>
                <a:gd name="connsiteY7002" fmla="*/ 703548 h 5296383"/>
                <a:gd name="connsiteX7003" fmla="*/ 6946875 w 9310410"/>
                <a:gd name="connsiteY7003" fmla="*/ 707143 h 5296383"/>
                <a:gd name="connsiteX7004" fmla="*/ 6918110 w 9310410"/>
                <a:gd name="connsiteY7004" fmla="*/ 699952 h 5296383"/>
                <a:gd name="connsiteX7005" fmla="*/ 6891142 w 9310410"/>
                <a:gd name="connsiteY7005" fmla="*/ 699353 h 5296383"/>
                <a:gd name="connsiteX7006" fmla="*/ 6882752 w 9310410"/>
                <a:gd name="connsiteY7006" fmla="*/ 698753 h 5296383"/>
                <a:gd name="connsiteX7007" fmla="*/ 6885149 w 9310410"/>
                <a:gd name="connsiteY7007" fmla="*/ 702948 h 5296383"/>
                <a:gd name="connsiteX7008" fmla="*/ 6909120 w 9310410"/>
                <a:gd name="connsiteY7008" fmla="*/ 705345 h 5296383"/>
                <a:gd name="connsiteX7009" fmla="*/ 6922304 w 9310410"/>
                <a:gd name="connsiteY7009" fmla="*/ 707743 h 5296383"/>
                <a:gd name="connsiteX7010" fmla="*/ 6940882 w 9310410"/>
                <a:gd name="connsiteY7010" fmla="*/ 707743 h 5296383"/>
                <a:gd name="connsiteX7011" fmla="*/ 6955864 w 9310410"/>
                <a:gd name="connsiteY7011" fmla="*/ 723923 h 5296383"/>
                <a:gd name="connsiteX7012" fmla="*/ 6941481 w 9310410"/>
                <a:gd name="connsiteY7012" fmla="*/ 728118 h 5296383"/>
                <a:gd name="connsiteX7013" fmla="*/ 6943279 w 9310410"/>
                <a:gd name="connsiteY7013" fmla="*/ 732912 h 5296383"/>
                <a:gd name="connsiteX7014" fmla="*/ 6951669 w 9310410"/>
                <a:gd name="connsiteY7014" fmla="*/ 734710 h 5296383"/>
                <a:gd name="connsiteX7015" fmla="*/ 6946275 w 9310410"/>
                <a:gd name="connsiteY7015" fmla="*/ 737107 h 5296383"/>
                <a:gd name="connsiteX7016" fmla="*/ 6942080 w 9310410"/>
                <a:gd name="connsiteY7016" fmla="*/ 741302 h 5296383"/>
                <a:gd name="connsiteX7017" fmla="*/ 6946275 w 9310410"/>
                <a:gd name="connsiteY7017" fmla="*/ 747295 h 5296383"/>
                <a:gd name="connsiteX7018" fmla="*/ 6949271 w 9310410"/>
                <a:gd name="connsiteY7018" fmla="*/ 752688 h 5296383"/>
                <a:gd name="connsiteX7019" fmla="*/ 6940882 w 9310410"/>
                <a:gd name="connsiteY7019" fmla="*/ 757482 h 5296383"/>
                <a:gd name="connsiteX7020" fmla="*/ 6942080 w 9310410"/>
                <a:gd name="connsiteY7020" fmla="*/ 761677 h 5296383"/>
                <a:gd name="connsiteX7021" fmla="*/ 6938485 w 9310410"/>
                <a:gd name="connsiteY7021" fmla="*/ 763475 h 5296383"/>
                <a:gd name="connsiteX7022" fmla="*/ 6937886 w 9310410"/>
                <a:gd name="connsiteY7022" fmla="*/ 767670 h 5296383"/>
                <a:gd name="connsiteX7023" fmla="*/ 6944478 w 9310410"/>
                <a:gd name="connsiteY7023" fmla="*/ 771865 h 5296383"/>
                <a:gd name="connsiteX7024" fmla="*/ 6944478 w 9310410"/>
                <a:gd name="connsiteY7024" fmla="*/ 778457 h 5296383"/>
                <a:gd name="connsiteX7025" fmla="*/ 6943279 w 9310410"/>
                <a:gd name="connsiteY7025" fmla="*/ 785049 h 5296383"/>
                <a:gd name="connsiteX7026" fmla="*/ 6942680 w 9310410"/>
                <a:gd name="connsiteY7026" fmla="*/ 791641 h 5296383"/>
                <a:gd name="connsiteX7027" fmla="*/ 6947474 w 9310410"/>
                <a:gd name="connsiteY7027" fmla="*/ 808421 h 5296383"/>
                <a:gd name="connsiteX7028" fmla="*/ 6943879 w 9310410"/>
                <a:gd name="connsiteY7028" fmla="*/ 815612 h 5296383"/>
                <a:gd name="connsiteX7029" fmla="*/ 6947474 w 9310410"/>
                <a:gd name="connsiteY7029" fmla="*/ 819208 h 5296383"/>
                <a:gd name="connsiteX7030" fmla="*/ 6963055 w 9310410"/>
                <a:gd name="connsiteY7030" fmla="*/ 838984 h 5296383"/>
                <a:gd name="connsiteX7031" fmla="*/ 6976839 w 9310410"/>
                <a:gd name="connsiteY7031" fmla="*/ 853965 h 5296383"/>
                <a:gd name="connsiteX7032" fmla="*/ 6982831 w 9310410"/>
                <a:gd name="connsiteY7032" fmla="*/ 864153 h 5296383"/>
                <a:gd name="connsiteX7033" fmla="*/ 6988224 w 9310410"/>
                <a:gd name="connsiteY7033" fmla="*/ 873741 h 5296383"/>
                <a:gd name="connsiteX7034" fmla="*/ 6996015 w 9310410"/>
                <a:gd name="connsiteY7034" fmla="*/ 880333 h 5296383"/>
                <a:gd name="connsiteX7035" fmla="*/ 7002607 w 9310410"/>
                <a:gd name="connsiteY7035" fmla="*/ 882731 h 5296383"/>
                <a:gd name="connsiteX7036" fmla="*/ 7008001 w 9310410"/>
                <a:gd name="connsiteY7036" fmla="*/ 883330 h 5296383"/>
                <a:gd name="connsiteX7037" fmla="*/ 7013993 w 9310410"/>
                <a:gd name="connsiteY7037" fmla="*/ 873741 h 5296383"/>
                <a:gd name="connsiteX7038" fmla="*/ 7033770 w 9310410"/>
                <a:gd name="connsiteY7038" fmla="*/ 873142 h 5296383"/>
                <a:gd name="connsiteX7039" fmla="*/ 7043957 w 9310410"/>
                <a:gd name="connsiteY7039" fmla="*/ 885128 h 5296383"/>
                <a:gd name="connsiteX7040" fmla="*/ 7057741 w 9310410"/>
                <a:gd name="connsiteY7040" fmla="*/ 901308 h 5296383"/>
                <a:gd name="connsiteX7041" fmla="*/ 7064932 w 9310410"/>
                <a:gd name="connsiteY7041" fmla="*/ 907900 h 5296383"/>
                <a:gd name="connsiteX7042" fmla="*/ 7075119 w 9310410"/>
                <a:gd name="connsiteY7042" fmla="*/ 921084 h 5296383"/>
                <a:gd name="connsiteX7043" fmla="*/ 7077516 w 9310410"/>
                <a:gd name="connsiteY7043" fmla="*/ 927077 h 5296383"/>
                <a:gd name="connsiteX7044" fmla="*/ 7082910 w 9310410"/>
                <a:gd name="connsiteY7044" fmla="*/ 924680 h 5296383"/>
                <a:gd name="connsiteX7045" fmla="*/ 7091300 w 9310410"/>
                <a:gd name="connsiteY7045" fmla="*/ 919286 h 5296383"/>
                <a:gd name="connsiteX7046" fmla="*/ 7114072 w 9310410"/>
                <a:gd name="connsiteY7046" fmla="*/ 912095 h 5296383"/>
                <a:gd name="connsiteX7047" fmla="*/ 7155422 w 9310410"/>
                <a:gd name="connsiteY7047" fmla="*/ 921084 h 5296383"/>
                <a:gd name="connsiteX7048" fmla="*/ 7196173 w 9310410"/>
                <a:gd name="connsiteY7048" fmla="*/ 935467 h 5296383"/>
                <a:gd name="connsiteX7049" fmla="*/ 7203364 w 9310410"/>
                <a:gd name="connsiteY7049" fmla="*/ 937864 h 5296383"/>
                <a:gd name="connsiteX7050" fmla="*/ 7230930 w 9310410"/>
                <a:gd name="connsiteY7050" fmla="*/ 941459 h 5296383"/>
                <a:gd name="connsiteX7051" fmla="*/ 7259097 w 9310410"/>
                <a:gd name="connsiteY7051" fmla="*/ 948651 h 5296383"/>
                <a:gd name="connsiteX7052" fmla="*/ 7263291 w 9310410"/>
                <a:gd name="connsiteY7052" fmla="*/ 952846 h 5296383"/>
                <a:gd name="connsiteX7053" fmla="*/ 7267487 w 9310410"/>
                <a:gd name="connsiteY7053" fmla="*/ 952246 h 5296383"/>
                <a:gd name="connsiteX7054" fmla="*/ 7315428 w 9310410"/>
                <a:gd name="connsiteY7054" fmla="*/ 948051 h 5296383"/>
                <a:gd name="connsiteX7055" fmla="*/ 7335204 w 9310410"/>
                <a:gd name="connsiteY7055" fmla="*/ 955243 h 5296383"/>
                <a:gd name="connsiteX7056" fmla="*/ 7354381 w 9310410"/>
                <a:gd name="connsiteY7056" fmla="*/ 982809 h 5296383"/>
                <a:gd name="connsiteX7057" fmla="*/ 7367565 w 9310410"/>
                <a:gd name="connsiteY7057" fmla="*/ 995394 h 5296383"/>
                <a:gd name="connsiteX7058" fmla="*/ 7375356 w 9310410"/>
                <a:gd name="connsiteY7058" fmla="*/ 1002585 h 5296383"/>
                <a:gd name="connsiteX7059" fmla="*/ 7377752 w 9310410"/>
                <a:gd name="connsiteY7059" fmla="*/ 1010376 h 5296383"/>
                <a:gd name="connsiteX7060" fmla="*/ 7377153 w 9310410"/>
                <a:gd name="connsiteY7060" fmla="*/ 1017567 h 5296383"/>
                <a:gd name="connsiteX7061" fmla="*/ 7389139 w 9310410"/>
                <a:gd name="connsiteY7061" fmla="*/ 1025358 h 5296383"/>
                <a:gd name="connsiteX7062" fmla="*/ 7409514 w 9310410"/>
                <a:gd name="connsiteY7062" fmla="*/ 1042137 h 5296383"/>
                <a:gd name="connsiteX7063" fmla="*/ 7413709 w 9310410"/>
                <a:gd name="connsiteY7063" fmla="*/ 1044535 h 5296383"/>
                <a:gd name="connsiteX7064" fmla="*/ 7447269 w 9310410"/>
                <a:gd name="connsiteY7064" fmla="*/ 1057719 h 5296383"/>
                <a:gd name="connsiteX7065" fmla="*/ 7454460 w 9310410"/>
                <a:gd name="connsiteY7065" fmla="*/ 1069704 h 5296383"/>
                <a:gd name="connsiteX7066" fmla="*/ 7462251 w 9310410"/>
                <a:gd name="connsiteY7066" fmla="*/ 1073899 h 5296383"/>
                <a:gd name="connsiteX7067" fmla="*/ 7472438 w 9310410"/>
                <a:gd name="connsiteY7067" fmla="*/ 1075098 h 5296383"/>
                <a:gd name="connsiteX7068" fmla="*/ 7474835 w 9310410"/>
                <a:gd name="connsiteY7068" fmla="*/ 1069105 h 5296383"/>
                <a:gd name="connsiteX7069" fmla="*/ 7480229 w 9310410"/>
                <a:gd name="connsiteY7069" fmla="*/ 1063112 h 5296383"/>
                <a:gd name="connsiteX7070" fmla="*/ 7484423 w 9310410"/>
                <a:gd name="connsiteY7070" fmla="*/ 1067906 h 5296383"/>
                <a:gd name="connsiteX7071" fmla="*/ 7491614 w 9310410"/>
                <a:gd name="connsiteY7071" fmla="*/ 1065509 h 5296383"/>
                <a:gd name="connsiteX7072" fmla="*/ 7487420 w 9310410"/>
                <a:gd name="connsiteY7072" fmla="*/ 1058318 h 5296383"/>
                <a:gd name="connsiteX7073" fmla="*/ 7477232 w 9310410"/>
                <a:gd name="connsiteY7073" fmla="*/ 1040340 h 5296383"/>
                <a:gd name="connsiteX7074" fmla="*/ 7468842 w 9310410"/>
                <a:gd name="connsiteY7074" fmla="*/ 1024159 h 5296383"/>
                <a:gd name="connsiteX7075" fmla="*/ 7459254 w 9310410"/>
                <a:gd name="connsiteY7075" fmla="*/ 1015170 h 5296383"/>
                <a:gd name="connsiteX7076" fmla="*/ 7452062 w 9310410"/>
                <a:gd name="connsiteY7076" fmla="*/ 1003185 h 5296383"/>
                <a:gd name="connsiteX7077" fmla="*/ 7440077 w 9310410"/>
                <a:gd name="connsiteY7077" fmla="*/ 995394 h 5296383"/>
                <a:gd name="connsiteX7078" fmla="*/ 7434683 w 9310410"/>
                <a:gd name="connsiteY7078" fmla="*/ 990001 h 5296383"/>
                <a:gd name="connsiteX7079" fmla="*/ 7431088 w 9310410"/>
                <a:gd name="connsiteY7079" fmla="*/ 984607 h 5296383"/>
                <a:gd name="connsiteX7080" fmla="*/ 7425694 w 9310410"/>
                <a:gd name="connsiteY7080" fmla="*/ 976217 h 5296383"/>
                <a:gd name="connsiteX7081" fmla="*/ 7419102 w 9310410"/>
                <a:gd name="connsiteY7081" fmla="*/ 968427 h 5296383"/>
                <a:gd name="connsiteX7082" fmla="*/ 7413709 w 9310410"/>
                <a:gd name="connsiteY7082" fmla="*/ 964831 h 5296383"/>
                <a:gd name="connsiteX7083" fmla="*/ 7405919 w 9310410"/>
                <a:gd name="connsiteY7083" fmla="*/ 960037 h 5296383"/>
                <a:gd name="connsiteX7084" fmla="*/ 7399327 w 9310410"/>
                <a:gd name="connsiteY7084" fmla="*/ 955842 h 5296383"/>
                <a:gd name="connsiteX7085" fmla="*/ 7397529 w 9310410"/>
                <a:gd name="connsiteY7085" fmla="*/ 946254 h 5296383"/>
                <a:gd name="connsiteX7086" fmla="*/ 7404121 w 9310410"/>
                <a:gd name="connsiteY7086" fmla="*/ 932470 h 5296383"/>
                <a:gd name="connsiteX7087" fmla="*/ 7413110 w 9310410"/>
                <a:gd name="connsiteY7087" fmla="*/ 909698 h 5296383"/>
                <a:gd name="connsiteX7088" fmla="*/ 7414309 w 9310410"/>
                <a:gd name="connsiteY7088" fmla="*/ 888124 h 5296383"/>
                <a:gd name="connsiteX7089" fmla="*/ 7417305 w 9310410"/>
                <a:gd name="connsiteY7089" fmla="*/ 882131 h 5296383"/>
                <a:gd name="connsiteX7090" fmla="*/ 7410113 w 9310410"/>
                <a:gd name="connsiteY7090" fmla="*/ 882131 h 5296383"/>
                <a:gd name="connsiteX7091" fmla="*/ 7407716 w 9310410"/>
                <a:gd name="connsiteY7091" fmla="*/ 887525 h 5296383"/>
                <a:gd name="connsiteX7092" fmla="*/ 7397529 w 9310410"/>
                <a:gd name="connsiteY7092" fmla="*/ 874341 h 5296383"/>
                <a:gd name="connsiteX7093" fmla="*/ 7381349 w 9310410"/>
                <a:gd name="connsiteY7093" fmla="*/ 855763 h 5296383"/>
                <a:gd name="connsiteX7094" fmla="*/ 7363370 w 9310410"/>
                <a:gd name="connsiteY7094" fmla="*/ 842579 h 5296383"/>
                <a:gd name="connsiteX7095" fmla="*/ 7347789 w 9310410"/>
                <a:gd name="connsiteY7095" fmla="*/ 830594 h 5296383"/>
                <a:gd name="connsiteX7096" fmla="*/ 7332208 w 9310410"/>
                <a:gd name="connsiteY7096" fmla="*/ 821005 h 5296383"/>
                <a:gd name="connsiteX7097" fmla="*/ 7314229 w 9310410"/>
                <a:gd name="connsiteY7097" fmla="*/ 815013 h 5296383"/>
                <a:gd name="connsiteX7098" fmla="*/ 7307038 w 9310410"/>
                <a:gd name="connsiteY7098" fmla="*/ 813215 h 5296383"/>
                <a:gd name="connsiteX7099" fmla="*/ 7298049 w 9310410"/>
                <a:gd name="connsiteY7099" fmla="*/ 807821 h 5296383"/>
                <a:gd name="connsiteX7100" fmla="*/ 7297450 w 9310410"/>
                <a:gd name="connsiteY7100" fmla="*/ 798832 h 5296383"/>
                <a:gd name="connsiteX7101" fmla="*/ 7302843 w 9310410"/>
                <a:gd name="connsiteY7101" fmla="*/ 782652 h 5296383"/>
                <a:gd name="connsiteX7102" fmla="*/ 7304042 w 9310410"/>
                <a:gd name="connsiteY7102" fmla="*/ 777258 h 5296383"/>
                <a:gd name="connsiteX7103" fmla="*/ 7310035 w 9310410"/>
                <a:gd name="connsiteY7103" fmla="*/ 774861 h 5296383"/>
                <a:gd name="connsiteX7104" fmla="*/ 7306439 w 9310410"/>
                <a:gd name="connsiteY7104" fmla="*/ 774262 h 5296383"/>
                <a:gd name="connsiteX7105" fmla="*/ 7300447 w 9310410"/>
                <a:gd name="connsiteY7105" fmla="*/ 764674 h 5296383"/>
                <a:gd name="connsiteX7106" fmla="*/ 7297450 w 9310410"/>
                <a:gd name="connsiteY7106" fmla="*/ 757482 h 5296383"/>
                <a:gd name="connsiteX7107" fmla="*/ 7281869 w 9310410"/>
                <a:gd name="connsiteY7107" fmla="*/ 752688 h 5296383"/>
                <a:gd name="connsiteX7108" fmla="*/ 7272879 w 9310410"/>
                <a:gd name="connsiteY7108" fmla="*/ 747894 h 5296383"/>
                <a:gd name="connsiteX7109" fmla="*/ 7256100 w 9310410"/>
                <a:gd name="connsiteY7109" fmla="*/ 737706 h 5296383"/>
                <a:gd name="connsiteX7110" fmla="*/ 7249508 w 9310410"/>
                <a:gd name="connsiteY7110" fmla="*/ 725721 h 5296383"/>
                <a:gd name="connsiteX7111" fmla="*/ 7245313 w 9310410"/>
                <a:gd name="connsiteY7111" fmla="*/ 716132 h 5296383"/>
                <a:gd name="connsiteX7112" fmla="*/ 7236324 w 9310410"/>
                <a:gd name="connsiteY7112" fmla="*/ 708941 h 5296383"/>
                <a:gd name="connsiteX7113" fmla="*/ 7223140 w 9310410"/>
                <a:gd name="connsiteY7113" fmla="*/ 698753 h 5296383"/>
                <a:gd name="connsiteX7114" fmla="*/ 7212952 w 9310410"/>
                <a:gd name="connsiteY7114" fmla="*/ 681974 h 5296383"/>
                <a:gd name="connsiteX7115" fmla="*/ 7234526 w 9310410"/>
                <a:gd name="connsiteY7115" fmla="*/ 675382 h 5296383"/>
                <a:gd name="connsiteX7116" fmla="*/ 7257298 w 9310410"/>
                <a:gd name="connsiteY7116" fmla="*/ 679577 h 5296383"/>
                <a:gd name="connsiteX7117" fmla="*/ 7277674 w 9310410"/>
                <a:gd name="connsiteY7117" fmla="*/ 680176 h 5296383"/>
                <a:gd name="connsiteX7118" fmla="*/ 7285465 w 9310410"/>
                <a:gd name="connsiteY7118" fmla="*/ 674783 h 5296383"/>
                <a:gd name="connsiteX7119" fmla="*/ 7298648 w 9310410"/>
                <a:gd name="connsiteY7119" fmla="*/ 669988 h 5296383"/>
                <a:gd name="connsiteX7120" fmla="*/ 7308237 w 9310410"/>
                <a:gd name="connsiteY7120" fmla="*/ 672385 h 5296383"/>
                <a:gd name="connsiteX7121" fmla="*/ 7316627 w 9310410"/>
                <a:gd name="connsiteY7121" fmla="*/ 672985 h 5296383"/>
                <a:gd name="connsiteX7122" fmla="*/ 7325616 w 9310410"/>
                <a:gd name="connsiteY7122" fmla="*/ 676580 h 5296383"/>
                <a:gd name="connsiteX7123" fmla="*/ 7343594 w 9310410"/>
                <a:gd name="connsiteY7123" fmla="*/ 687367 h 5296383"/>
                <a:gd name="connsiteX7124" fmla="*/ 7344193 w 9310410"/>
                <a:gd name="connsiteY7124" fmla="*/ 692161 h 5296383"/>
                <a:gd name="connsiteX7125" fmla="*/ 7354980 w 9310410"/>
                <a:gd name="connsiteY7125" fmla="*/ 685569 h 5296383"/>
                <a:gd name="connsiteX7126" fmla="*/ 7371160 w 9310410"/>
                <a:gd name="connsiteY7126" fmla="*/ 698753 h 5296383"/>
                <a:gd name="connsiteX7127" fmla="*/ 7386741 w 9310410"/>
                <a:gd name="connsiteY7127" fmla="*/ 696356 h 5296383"/>
                <a:gd name="connsiteX7128" fmla="*/ 7400525 w 9310410"/>
                <a:gd name="connsiteY7128" fmla="*/ 699353 h 5296383"/>
                <a:gd name="connsiteX7129" fmla="*/ 7408915 w 9310410"/>
                <a:gd name="connsiteY7129" fmla="*/ 698154 h 5296383"/>
                <a:gd name="connsiteX7130" fmla="*/ 7413110 w 9310410"/>
                <a:gd name="connsiteY7130" fmla="*/ 690364 h 5296383"/>
                <a:gd name="connsiteX7131" fmla="*/ 7430489 w 9310410"/>
                <a:gd name="connsiteY7131" fmla="*/ 716732 h 5296383"/>
                <a:gd name="connsiteX7132" fmla="*/ 7440676 w 9310410"/>
                <a:gd name="connsiteY7132" fmla="*/ 723923 h 5296383"/>
                <a:gd name="connsiteX7133" fmla="*/ 7437081 w 9310410"/>
                <a:gd name="connsiteY7133" fmla="*/ 729316 h 5296383"/>
                <a:gd name="connsiteX7134" fmla="*/ 7426893 w 9310410"/>
                <a:gd name="connsiteY7134" fmla="*/ 730515 h 5296383"/>
                <a:gd name="connsiteX7135" fmla="*/ 7416106 w 9310410"/>
                <a:gd name="connsiteY7135" fmla="*/ 734710 h 5296383"/>
                <a:gd name="connsiteX7136" fmla="*/ 7432886 w 9310410"/>
                <a:gd name="connsiteY7136" fmla="*/ 737706 h 5296383"/>
                <a:gd name="connsiteX7137" fmla="*/ 7455658 w 9310410"/>
                <a:gd name="connsiteY7137" fmla="*/ 738306 h 5296383"/>
                <a:gd name="connsiteX7138" fmla="*/ 7459853 w 9310410"/>
                <a:gd name="connsiteY7138" fmla="*/ 753287 h 5296383"/>
                <a:gd name="connsiteX7139" fmla="*/ 7470041 w 9310410"/>
                <a:gd name="connsiteY7139" fmla="*/ 749692 h 5296383"/>
                <a:gd name="connsiteX7140" fmla="*/ 7477232 w 9310410"/>
                <a:gd name="connsiteY7140" fmla="*/ 753287 h 5296383"/>
                <a:gd name="connsiteX7141" fmla="*/ 7480828 w 9310410"/>
                <a:gd name="connsiteY7141" fmla="*/ 758681 h 5296383"/>
                <a:gd name="connsiteX7142" fmla="*/ 7476033 w 9310410"/>
                <a:gd name="connsiteY7142" fmla="*/ 760479 h 5296383"/>
                <a:gd name="connsiteX7143" fmla="*/ 7470041 w 9310410"/>
                <a:gd name="connsiteY7143" fmla="*/ 763475 h 5296383"/>
                <a:gd name="connsiteX7144" fmla="*/ 7473636 w 9310410"/>
                <a:gd name="connsiteY7144" fmla="*/ 771865 h 5296383"/>
                <a:gd name="connsiteX7145" fmla="*/ 7474835 w 9310410"/>
                <a:gd name="connsiteY7145" fmla="*/ 774262 h 5296383"/>
                <a:gd name="connsiteX7146" fmla="*/ 7482625 w 9310410"/>
                <a:gd name="connsiteY7146" fmla="*/ 773063 h 5296383"/>
                <a:gd name="connsiteX7147" fmla="*/ 7490416 w 9310410"/>
                <a:gd name="connsiteY7147" fmla="*/ 767071 h 5296383"/>
                <a:gd name="connsiteX7148" fmla="*/ 7506596 w 9310410"/>
                <a:gd name="connsiteY7148" fmla="*/ 767071 h 5296383"/>
                <a:gd name="connsiteX7149" fmla="*/ 7514387 w 9310410"/>
                <a:gd name="connsiteY7149" fmla="*/ 774262 h 5296383"/>
                <a:gd name="connsiteX7150" fmla="*/ 7518582 w 9310410"/>
                <a:gd name="connsiteY7150" fmla="*/ 787446 h 5296383"/>
                <a:gd name="connsiteX7151" fmla="*/ 7520979 w 9310410"/>
                <a:gd name="connsiteY7151" fmla="*/ 785049 h 5296383"/>
                <a:gd name="connsiteX7152" fmla="*/ 7525773 w 9310410"/>
                <a:gd name="connsiteY7152" fmla="*/ 777858 h 5296383"/>
                <a:gd name="connsiteX7153" fmla="*/ 7540755 w 9310410"/>
                <a:gd name="connsiteY7153" fmla="*/ 792240 h 5296383"/>
                <a:gd name="connsiteX7154" fmla="*/ 7544351 w 9310410"/>
                <a:gd name="connsiteY7154" fmla="*/ 792240 h 5296383"/>
                <a:gd name="connsiteX7155" fmla="*/ 7537759 w 9310410"/>
                <a:gd name="connsiteY7155" fmla="*/ 777858 h 5296383"/>
                <a:gd name="connsiteX7156" fmla="*/ 7546149 w 9310410"/>
                <a:gd name="connsiteY7156" fmla="*/ 776659 h 5296383"/>
                <a:gd name="connsiteX7157" fmla="*/ 7550344 w 9310410"/>
                <a:gd name="connsiteY7157" fmla="*/ 772464 h 5296383"/>
                <a:gd name="connsiteX7158" fmla="*/ 7553939 w 9310410"/>
                <a:gd name="connsiteY7158" fmla="*/ 766471 h 5296383"/>
                <a:gd name="connsiteX7159" fmla="*/ 7562329 w 9310410"/>
                <a:gd name="connsiteY7159" fmla="*/ 770067 h 5296383"/>
                <a:gd name="connsiteX7160" fmla="*/ 7555737 w 9310410"/>
                <a:gd name="connsiteY7160" fmla="*/ 763475 h 5296383"/>
                <a:gd name="connsiteX7161" fmla="*/ 7551542 w 9310410"/>
                <a:gd name="connsiteY7161" fmla="*/ 758082 h 5296383"/>
                <a:gd name="connsiteX7162" fmla="*/ 7549145 w 9310410"/>
                <a:gd name="connsiteY7162" fmla="*/ 752688 h 5296383"/>
                <a:gd name="connsiteX7163" fmla="*/ 7549744 w 9310410"/>
                <a:gd name="connsiteY7163" fmla="*/ 745497 h 5296383"/>
                <a:gd name="connsiteX7164" fmla="*/ 7548545 w 9310410"/>
                <a:gd name="connsiteY7164" fmla="*/ 741302 h 5296383"/>
                <a:gd name="connsiteX7165" fmla="*/ 7543752 w 9310410"/>
                <a:gd name="connsiteY7165" fmla="*/ 737107 h 5296383"/>
                <a:gd name="connsiteX7166" fmla="*/ 7538358 w 9310410"/>
                <a:gd name="connsiteY7166" fmla="*/ 731714 h 5296383"/>
                <a:gd name="connsiteX7167" fmla="*/ 7533564 w 9310410"/>
                <a:gd name="connsiteY7167" fmla="*/ 728717 h 5296383"/>
                <a:gd name="connsiteX7168" fmla="*/ 7541954 w 9310410"/>
                <a:gd name="connsiteY7168" fmla="*/ 728118 h 5296383"/>
                <a:gd name="connsiteX7169" fmla="*/ 7541354 w 9310410"/>
                <a:gd name="connsiteY7169" fmla="*/ 725721 h 5296383"/>
                <a:gd name="connsiteX7170" fmla="*/ 7529968 w 9310410"/>
                <a:gd name="connsiteY7170" fmla="*/ 718530 h 5296383"/>
                <a:gd name="connsiteX7171" fmla="*/ 7526972 w 9310410"/>
                <a:gd name="connsiteY7171" fmla="*/ 711937 h 5296383"/>
                <a:gd name="connsiteX7172" fmla="*/ 7526373 w 9310410"/>
                <a:gd name="connsiteY7172" fmla="*/ 706544 h 5296383"/>
                <a:gd name="connsiteX7173" fmla="*/ 7525773 w 9310410"/>
                <a:gd name="connsiteY7173" fmla="*/ 701151 h 5296383"/>
                <a:gd name="connsiteX7174" fmla="*/ 7526972 w 9310410"/>
                <a:gd name="connsiteY7174" fmla="*/ 695757 h 5296383"/>
                <a:gd name="connsiteX7175" fmla="*/ 7534163 w 9310410"/>
                <a:gd name="connsiteY7175" fmla="*/ 701151 h 5296383"/>
                <a:gd name="connsiteX7176" fmla="*/ 7543153 w 9310410"/>
                <a:gd name="connsiteY7176" fmla="*/ 705945 h 5296383"/>
                <a:gd name="connsiteX7177" fmla="*/ 7552741 w 9310410"/>
                <a:gd name="connsiteY7177" fmla="*/ 711937 h 5296383"/>
                <a:gd name="connsiteX7178" fmla="*/ 7559932 w 9310410"/>
                <a:gd name="connsiteY7178" fmla="*/ 716132 h 5296383"/>
                <a:gd name="connsiteX7179" fmla="*/ 7571318 w 9310410"/>
                <a:gd name="connsiteY7179" fmla="*/ 722125 h 5296383"/>
                <a:gd name="connsiteX7180" fmla="*/ 7577311 w 9310410"/>
                <a:gd name="connsiteY7180" fmla="*/ 725122 h 5296383"/>
                <a:gd name="connsiteX7181" fmla="*/ 7585701 w 9310410"/>
                <a:gd name="connsiteY7181" fmla="*/ 725122 h 5296383"/>
                <a:gd name="connsiteX7182" fmla="*/ 7600683 w 9310410"/>
                <a:gd name="connsiteY7182" fmla="*/ 736508 h 5296383"/>
                <a:gd name="connsiteX7183" fmla="*/ 7606076 w 9310410"/>
                <a:gd name="connsiteY7183" fmla="*/ 740703 h 5296383"/>
                <a:gd name="connsiteX7184" fmla="*/ 7611469 w 9310410"/>
                <a:gd name="connsiteY7184" fmla="*/ 741302 h 5296383"/>
                <a:gd name="connsiteX7185" fmla="*/ 7610870 w 9310410"/>
                <a:gd name="connsiteY7185" fmla="*/ 749092 h 5296383"/>
                <a:gd name="connsiteX7186" fmla="*/ 7607275 w 9310410"/>
                <a:gd name="connsiteY7186" fmla="*/ 752688 h 5296383"/>
                <a:gd name="connsiteX7187" fmla="*/ 7615665 w 9310410"/>
                <a:gd name="connsiteY7187" fmla="*/ 751490 h 5296383"/>
                <a:gd name="connsiteX7188" fmla="*/ 7624054 w 9310410"/>
                <a:gd name="connsiteY7188" fmla="*/ 747295 h 5296383"/>
                <a:gd name="connsiteX7189" fmla="*/ 7623455 w 9310410"/>
                <a:gd name="connsiteY7189" fmla="*/ 755684 h 5296383"/>
                <a:gd name="connsiteX7190" fmla="*/ 7624654 w 9310410"/>
                <a:gd name="connsiteY7190" fmla="*/ 758681 h 5296383"/>
                <a:gd name="connsiteX7191" fmla="*/ 7641433 w 9310410"/>
                <a:gd name="connsiteY7191" fmla="*/ 757482 h 5296383"/>
                <a:gd name="connsiteX7192" fmla="*/ 7645628 w 9310410"/>
                <a:gd name="connsiteY7192" fmla="*/ 759879 h 5296383"/>
                <a:gd name="connsiteX7193" fmla="*/ 7654018 w 9310410"/>
                <a:gd name="connsiteY7193" fmla="*/ 762876 h 5296383"/>
                <a:gd name="connsiteX7194" fmla="*/ 7656415 w 9310410"/>
                <a:gd name="connsiteY7194" fmla="*/ 764074 h 5296383"/>
                <a:gd name="connsiteX7195" fmla="*/ 7657614 w 9310410"/>
                <a:gd name="connsiteY7195" fmla="*/ 771266 h 5296383"/>
                <a:gd name="connsiteX7196" fmla="*/ 7655216 w 9310410"/>
                <a:gd name="connsiteY7196" fmla="*/ 779655 h 5296383"/>
                <a:gd name="connsiteX7197" fmla="*/ 7667202 w 9310410"/>
                <a:gd name="connsiteY7197" fmla="*/ 775461 h 5296383"/>
                <a:gd name="connsiteX7198" fmla="*/ 7673794 w 9310410"/>
                <a:gd name="connsiteY7198" fmla="*/ 779655 h 5296383"/>
                <a:gd name="connsiteX7199" fmla="*/ 7679187 w 9310410"/>
                <a:gd name="connsiteY7199" fmla="*/ 782652 h 5296383"/>
                <a:gd name="connsiteX7200" fmla="*/ 7689975 w 9310410"/>
                <a:gd name="connsiteY7200" fmla="*/ 787446 h 5296383"/>
                <a:gd name="connsiteX7201" fmla="*/ 7688177 w 9310410"/>
                <a:gd name="connsiteY7201" fmla="*/ 795237 h 5296383"/>
                <a:gd name="connsiteX7202" fmla="*/ 7686978 w 9310410"/>
                <a:gd name="connsiteY7202" fmla="*/ 799432 h 5296383"/>
                <a:gd name="connsiteX7203" fmla="*/ 7679787 w 9310410"/>
                <a:gd name="connsiteY7203" fmla="*/ 798832 h 5296383"/>
                <a:gd name="connsiteX7204" fmla="*/ 7675592 w 9310410"/>
                <a:gd name="connsiteY7204" fmla="*/ 795836 h 5296383"/>
                <a:gd name="connsiteX7205" fmla="*/ 7670797 w 9310410"/>
                <a:gd name="connsiteY7205" fmla="*/ 795836 h 5296383"/>
                <a:gd name="connsiteX7206" fmla="*/ 7680386 w 9310410"/>
                <a:gd name="connsiteY7206" fmla="*/ 802428 h 5296383"/>
                <a:gd name="connsiteX7207" fmla="*/ 7694768 w 9310410"/>
                <a:gd name="connsiteY7207" fmla="*/ 809020 h 5296383"/>
                <a:gd name="connsiteX7208" fmla="*/ 7701960 w 9310410"/>
                <a:gd name="connsiteY7208" fmla="*/ 810818 h 5296383"/>
                <a:gd name="connsiteX7209" fmla="*/ 7699563 w 9310410"/>
                <a:gd name="connsiteY7209" fmla="*/ 815612 h 5296383"/>
                <a:gd name="connsiteX7210" fmla="*/ 7698964 w 9310410"/>
                <a:gd name="connsiteY7210" fmla="*/ 819208 h 5296383"/>
                <a:gd name="connsiteX7211" fmla="*/ 7710949 w 9310410"/>
                <a:gd name="connsiteY7211" fmla="*/ 815612 h 5296383"/>
                <a:gd name="connsiteX7212" fmla="*/ 7718140 w 9310410"/>
                <a:gd name="connsiteY7212" fmla="*/ 818608 h 5296383"/>
                <a:gd name="connsiteX7213" fmla="*/ 7722935 w 9310410"/>
                <a:gd name="connsiteY7213" fmla="*/ 823402 h 5296383"/>
                <a:gd name="connsiteX7214" fmla="*/ 7728328 w 9310410"/>
                <a:gd name="connsiteY7214" fmla="*/ 825800 h 5296383"/>
                <a:gd name="connsiteX7215" fmla="*/ 7736118 w 9310410"/>
                <a:gd name="connsiteY7215" fmla="*/ 825200 h 5296383"/>
                <a:gd name="connsiteX7216" fmla="*/ 7748104 w 9310410"/>
                <a:gd name="connsiteY7216" fmla="*/ 829395 h 5296383"/>
                <a:gd name="connsiteX7217" fmla="*/ 7751100 w 9310410"/>
                <a:gd name="connsiteY7217" fmla="*/ 832991 h 5296383"/>
                <a:gd name="connsiteX7218" fmla="*/ 7756494 w 9310410"/>
                <a:gd name="connsiteY7218" fmla="*/ 838984 h 5296383"/>
                <a:gd name="connsiteX7219" fmla="*/ 7763086 w 9310410"/>
                <a:gd name="connsiteY7219" fmla="*/ 846175 h 5296383"/>
                <a:gd name="connsiteX7220" fmla="*/ 7765483 w 9310410"/>
                <a:gd name="connsiteY7220" fmla="*/ 838984 h 5296383"/>
                <a:gd name="connsiteX7221" fmla="*/ 7778068 w 9310410"/>
                <a:gd name="connsiteY7221" fmla="*/ 842579 h 5296383"/>
                <a:gd name="connsiteX7222" fmla="*/ 7781663 w 9310410"/>
                <a:gd name="connsiteY7222" fmla="*/ 850370 h 5296383"/>
                <a:gd name="connsiteX7223" fmla="*/ 7785259 w 9310410"/>
                <a:gd name="connsiteY7223" fmla="*/ 850969 h 5296383"/>
                <a:gd name="connsiteX7224" fmla="*/ 7791851 w 9310410"/>
                <a:gd name="connsiteY7224" fmla="*/ 843179 h 5296383"/>
                <a:gd name="connsiteX7225" fmla="*/ 7806233 w 9310410"/>
                <a:gd name="connsiteY7225" fmla="*/ 849171 h 5296383"/>
                <a:gd name="connsiteX7226" fmla="*/ 7832002 w 9310410"/>
                <a:gd name="connsiteY7226" fmla="*/ 849770 h 5296383"/>
                <a:gd name="connsiteX7227" fmla="*/ 7840991 w 9310410"/>
                <a:gd name="connsiteY7227" fmla="*/ 852168 h 5296383"/>
                <a:gd name="connsiteX7228" fmla="*/ 7832601 w 9310410"/>
                <a:gd name="connsiteY7228" fmla="*/ 861756 h 5296383"/>
                <a:gd name="connsiteX7229" fmla="*/ 7833201 w 9310410"/>
                <a:gd name="connsiteY7229" fmla="*/ 873741 h 5296383"/>
                <a:gd name="connsiteX7230" fmla="*/ 7821215 w 9310410"/>
                <a:gd name="connsiteY7230" fmla="*/ 885727 h 5296383"/>
                <a:gd name="connsiteX7231" fmla="*/ 7811028 w 9310410"/>
                <a:gd name="connsiteY7231" fmla="*/ 890521 h 5296383"/>
                <a:gd name="connsiteX7232" fmla="*/ 7807432 w 9310410"/>
                <a:gd name="connsiteY7232" fmla="*/ 891720 h 5296383"/>
                <a:gd name="connsiteX7233" fmla="*/ 7806833 w 9310410"/>
                <a:gd name="connsiteY7233" fmla="*/ 897113 h 5296383"/>
                <a:gd name="connsiteX7234" fmla="*/ 7818219 w 9310410"/>
                <a:gd name="connsiteY7234" fmla="*/ 902507 h 5296383"/>
                <a:gd name="connsiteX7235" fmla="*/ 7824811 w 9310410"/>
                <a:gd name="connsiteY7235" fmla="*/ 901907 h 5296383"/>
                <a:gd name="connsiteX7236" fmla="*/ 7832601 w 9310410"/>
                <a:gd name="connsiteY7236" fmla="*/ 889323 h 5296383"/>
                <a:gd name="connsiteX7237" fmla="*/ 7840991 w 9310410"/>
                <a:gd name="connsiteY7237" fmla="*/ 876139 h 5296383"/>
                <a:gd name="connsiteX7238" fmla="*/ 7846385 w 9310410"/>
                <a:gd name="connsiteY7238" fmla="*/ 868947 h 5296383"/>
                <a:gd name="connsiteX7239" fmla="*/ 7854175 w 9310410"/>
                <a:gd name="connsiteY7239" fmla="*/ 862954 h 5296383"/>
                <a:gd name="connsiteX7240" fmla="*/ 7862565 w 9310410"/>
                <a:gd name="connsiteY7240" fmla="*/ 868947 h 5296383"/>
                <a:gd name="connsiteX7241" fmla="*/ 7870955 w 9310410"/>
                <a:gd name="connsiteY7241" fmla="*/ 881532 h 5296383"/>
                <a:gd name="connsiteX7242" fmla="*/ 7873352 w 9310410"/>
                <a:gd name="connsiteY7242" fmla="*/ 889922 h 5296383"/>
                <a:gd name="connsiteX7243" fmla="*/ 7876349 w 9310410"/>
                <a:gd name="connsiteY7243" fmla="*/ 880333 h 5296383"/>
                <a:gd name="connsiteX7244" fmla="*/ 7882941 w 9310410"/>
                <a:gd name="connsiteY7244" fmla="*/ 873142 h 5296383"/>
                <a:gd name="connsiteX7245" fmla="*/ 7901518 w 9310410"/>
                <a:gd name="connsiteY7245" fmla="*/ 876139 h 5296383"/>
                <a:gd name="connsiteX7246" fmla="*/ 7906911 w 9310410"/>
                <a:gd name="connsiteY7246" fmla="*/ 883330 h 5296383"/>
                <a:gd name="connsiteX7247" fmla="*/ 7914102 w 9310410"/>
                <a:gd name="connsiteY7247" fmla="*/ 891720 h 5296383"/>
                <a:gd name="connsiteX7248" fmla="*/ 7920095 w 9310410"/>
                <a:gd name="connsiteY7248" fmla="*/ 895315 h 5296383"/>
                <a:gd name="connsiteX7249" fmla="*/ 7924291 w 9310410"/>
                <a:gd name="connsiteY7249" fmla="*/ 902507 h 5296383"/>
                <a:gd name="connsiteX7250" fmla="*/ 7935077 w 9310410"/>
                <a:gd name="connsiteY7250" fmla="*/ 915691 h 5296383"/>
                <a:gd name="connsiteX7251" fmla="*/ 7943467 w 9310410"/>
                <a:gd name="connsiteY7251" fmla="*/ 916889 h 5296383"/>
                <a:gd name="connsiteX7252" fmla="*/ 7943467 w 9310410"/>
                <a:gd name="connsiteY7252" fmla="*/ 928275 h 5296383"/>
                <a:gd name="connsiteX7253" fmla="*/ 7941070 w 9310410"/>
                <a:gd name="connsiteY7253" fmla="*/ 936665 h 5296383"/>
                <a:gd name="connsiteX7254" fmla="*/ 7935677 w 9310410"/>
                <a:gd name="connsiteY7254" fmla="*/ 944456 h 5296383"/>
                <a:gd name="connsiteX7255" fmla="*/ 7933280 w 9310410"/>
                <a:gd name="connsiteY7255" fmla="*/ 946853 h 5296383"/>
                <a:gd name="connsiteX7256" fmla="*/ 7927287 w 9310410"/>
                <a:gd name="connsiteY7256" fmla="*/ 952246 h 5296383"/>
                <a:gd name="connsiteX7257" fmla="*/ 7911106 w 9310410"/>
                <a:gd name="connsiteY7257" fmla="*/ 968427 h 5296383"/>
                <a:gd name="connsiteX7258" fmla="*/ 7911106 w 9310410"/>
                <a:gd name="connsiteY7258" fmla="*/ 978614 h 5296383"/>
                <a:gd name="connsiteX7259" fmla="*/ 7912305 w 9310410"/>
                <a:gd name="connsiteY7259" fmla="*/ 990600 h 5296383"/>
                <a:gd name="connsiteX7260" fmla="*/ 7909908 w 9310410"/>
                <a:gd name="connsiteY7260" fmla="*/ 995993 h 5296383"/>
                <a:gd name="connsiteX7261" fmla="*/ 7907511 w 9310410"/>
                <a:gd name="connsiteY7261" fmla="*/ 1006780 h 5296383"/>
                <a:gd name="connsiteX7262" fmla="*/ 7902117 w 9310410"/>
                <a:gd name="connsiteY7262" fmla="*/ 1017567 h 5296383"/>
                <a:gd name="connsiteX7263" fmla="*/ 7893128 w 9310410"/>
                <a:gd name="connsiteY7263" fmla="*/ 1022961 h 5296383"/>
                <a:gd name="connsiteX7264" fmla="*/ 7871554 w 9310410"/>
                <a:gd name="connsiteY7264" fmla="*/ 1025358 h 5296383"/>
                <a:gd name="connsiteX7265" fmla="*/ 7845786 w 9310410"/>
                <a:gd name="connsiteY7265" fmla="*/ 1030152 h 5296383"/>
                <a:gd name="connsiteX7266" fmla="*/ 7820017 w 9310410"/>
                <a:gd name="connsiteY7266" fmla="*/ 1035545 h 5296383"/>
                <a:gd name="connsiteX7267" fmla="*/ 7782862 w 9310410"/>
                <a:gd name="connsiteY7267" fmla="*/ 1042737 h 5296383"/>
                <a:gd name="connsiteX7268" fmla="*/ 7774472 w 9310410"/>
                <a:gd name="connsiteY7268" fmla="*/ 1065509 h 5296383"/>
                <a:gd name="connsiteX7269" fmla="*/ 7766082 w 9310410"/>
                <a:gd name="connsiteY7269" fmla="*/ 1089480 h 5296383"/>
                <a:gd name="connsiteX7270" fmla="*/ 7762487 w 9310410"/>
                <a:gd name="connsiteY7270" fmla="*/ 1135025 h 5296383"/>
                <a:gd name="connsiteX7271" fmla="*/ 7757692 w 9310410"/>
                <a:gd name="connsiteY7271" fmla="*/ 1177573 h 5296383"/>
                <a:gd name="connsiteX7272" fmla="*/ 7763086 w 9310410"/>
                <a:gd name="connsiteY7272" fmla="*/ 1182967 h 5296383"/>
                <a:gd name="connsiteX7273" fmla="*/ 7763086 w 9310410"/>
                <a:gd name="connsiteY7273" fmla="*/ 1182967 h 5296383"/>
                <a:gd name="connsiteX7274" fmla="*/ 7763086 w 9310410"/>
                <a:gd name="connsiteY7274" fmla="*/ 1182967 h 5296383"/>
                <a:gd name="connsiteX7275" fmla="*/ 7763086 w 9310410"/>
                <a:gd name="connsiteY7275" fmla="*/ 1182967 h 5296383"/>
                <a:gd name="connsiteX7276" fmla="*/ 7766082 w 9310410"/>
                <a:gd name="connsiteY7276" fmla="*/ 1173978 h 5296383"/>
                <a:gd name="connsiteX7277" fmla="*/ 7768479 w 9310410"/>
                <a:gd name="connsiteY7277" fmla="*/ 1152404 h 5296383"/>
                <a:gd name="connsiteX7278" fmla="*/ 7773273 w 9310410"/>
                <a:gd name="connsiteY7278" fmla="*/ 1127834 h 5296383"/>
                <a:gd name="connsiteX7279" fmla="*/ 7786458 w 9310410"/>
                <a:gd name="connsiteY7279" fmla="*/ 1096072 h 5296383"/>
                <a:gd name="connsiteX7280" fmla="*/ 7806233 w 9310410"/>
                <a:gd name="connsiteY7280" fmla="*/ 1076296 h 5296383"/>
                <a:gd name="connsiteX7281" fmla="*/ 7834999 w 9310410"/>
                <a:gd name="connsiteY7281" fmla="*/ 1073899 h 5296383"/>
                <a:gd name="connsiteX7282" fmla="*/ 7855973 w 9310410"/>
                <a:gd name="connsiteY7282" fmla="*/ 1079292 h 5296383"/>
                <a:gd name="connsiteX7283" fmla="*/ 7861966 w 9310410"/>
                <a:gd name="connsiteY7283" fmla="*/ 1088282 h 5296383"/>
                <a:gd name="connsiteX7284" fmla="*/ 7864962 w 9310410"/>
                <a:gd name="connsiteY7284" fmla="*/ 1100267 h 5296383"/>
                <a:gd name="connsiteX7285" fmla="*/ 7860768 w 9310410"/>
                <a:gd name="connsiteY7285" fmla="*/ 1105660 h 5296383"/>
                <a:gd name="connsiteX7286" fmla="*/ 7855374 w 9310410"/>
                <a:gd name="connsiteY7286" fmla="*/ 1112852 h 5296383"/>
                <a:gd name="connsiteX7287" fmla="*/ 7847583 w 9310410"/>
                <a:gd name="connsiteY7287" fmla="*/ 1115249 h 5296383"/>
                <a:gd name="connsiteX7288" fmla="*/ 7840392 w 9310410"/>
                <a:gd name="connsiteY7288" fmla="*/ 1112852 h 5296383"/>
                <a:gd name="connsiteX7289" fmla="*/ 7835598 w 9310410"/>
                <a:gd name="connsiteY7289" fmla="*/ 1115249 h 5296383"/>
                <a:gd name="connsiteX7290" fmla="*/ 7830804 w 9310410"/>
                <a:gd name="connsiteY7290" fmla="*/ 1120642 h 5296383"/>
                <a:gd name="connsiteX7291" fmla="*/ 7834999 w 9310410"/>
                <a:gd name="connsiteY7291" fmla="*/ 1123639 h 5296383"/>
                <a:gd name="connsiteX7292" fmla="*/ 7852977 w 9310410"/>
                <a:gd name="connsiteY7292" fmla="*/ 1126036 h 5296383"/>
                <a:gd name="connsiteX7293" fmla="*/ 7864363 w 9310410"/>
                <a:gd name="connsiteY7293" fmla="*/ 1120043 h 5296383"/>
                <a:gd name="connsiteX7294" fmla="*/ 7877547 w 9310410"/>
                <a:gd name="connsiteY7294" fmla="*/ 1128433 h 5296383"/>
                <a:gd name="connsiteX7295" fmla="*/ 7876948 w 9310410"/>
                <a:gd name="connsiteY7295" fmla="*/ 1144014 h 5296383"/>
                <a:gd name="connsiteX7296" fmla="*/ 7877547 w 9310410"/>
                <a:gd name="connsiteY7296" fmla="*/ 1150007 h 5296383"/>
                <a:gd name="connsiteX7297" fmla="*/ 7882941 w 9310410"/>
                <a:gd name="connsiteY7297" fmla="*/ 1147610 h 5296383"/>
                <a:gd name="connsiteX7298" fmla="*/ 7890731 w 9310410"/>
                <a:gd name="connsiteY7298" fmla="*/ 1151805 h 5296383"/>
                <a:gd name="connsiteX7299" fmla="*/ 7893728 w 9310410"/>
                <a:gd name="connsiteY7299" fmla="*/ 1161393 h 5296383"/>
                <a:gd name="connsiteX7300" fmla="*/ 7899121 w 9310410"/>
                <a:gd name="connsiteY7300" fmla="*/ 1163790 h 5296383"/>
                <a:gd name="connsiteX7301" fmla="*/ 7908710 w 9310410"/>
                <a:gd name="connsiteY7301" fmla="*/ 1169184 h 5296383"/>
                <a:gd name="connsiteX7302" fmla="*/ 7931482 w 9310410"/>
                <a:gd name="connsiteY7302" fmla="*/ 1178173 h 5296383"/>
                <a:gd name="connsiteX7303" fmla="*/ 7939872 w 9310410"/>
                <a:gd name="connsiteY7303" fmla="*/ 1181169 h 5296383"/>
                <a:gd name="connsiteX7304" fmla="*/ 7947063 w 9310410"/>
                <a:gd name="connsiteY7304" fmla="*/ 1184165 h 5296383"/>
                <a:gd name="connsiteX7305" fmla="*/ 7951258 w 9310410"/>
                <a:gd name="connsiteY7305" fmla="*/ 1181768 h 5296383"/>
                <a:gd name="connsiteX7306" fmla="*/ 7954853 w 9310410"/>
                <a:gd name="connsiteY7306" fmla="*/ 1179970 h 5296383"/>
                <a:gd name="connsiteX7307" fmla="*/ 7960846 w 9310410"/>
                <a:gd name="connsiteY7307" fmla="*/ 1183566 h 5296383"/>
                <a:gd name="connsiteX7308" fmla="*/ 7968037 w 9310410"/>
                <a:gd name="connsiteY7308" fmla="*/ 1178173 h 5296383"/>
                <a:gd name="connsiteX7309" fmla="*/ 7974030 w 9310410"/>
                <a:gd name="connsiteY7309" fmla="*/ 1178772 h 5296383"/>
                <a:gd name="connsiteX7310" fmla="*/ 7980622 w 9310410"/>
                <a:gd name="connsiteY7310" fmla="*/ 1179371 h 5296383"/>
                <a:gd name="connsiteX7311" fmla="*/ 7989612 w 9310410"/>
                <a:gd name="connsiteY7311" fmla="*/ 1178772 h 5296383"/>
                <a:gd name="connsiteX7312" fmla="*/ 7996803 w 9310410"/>
                <a:gd name="connsiteY7312" fmla="*/ 1185963 h 5296383"/>
                <a:gd name="connsiteX7313" fmla="*/ 8002196 w 9310410"/>
                <a:gd name="connsiteY7313" fmla="*/ 1188360 h 5296383"/>
                <a:gd name="connsiteX7314" fmla="*/ 7996803 w 9310410"/>
                <a:gd name="connsiteY7314" fmla="*/ 1201544 h 5296383"/>
                <a:gd name="connsiteX7315" fmla="*/ 7982420 w 9310410"/>
                <a:gd name="connsiteY7315" fmla="*/ 1216526 h 5296383"/>
                <a:gd name="connsiteX7316" fmla="*/ 7976427 w 9310410"/>
                <a:gd name="connsiteY7316" fmla="*/ 1223718 h 5296383"/>
                <a:gd name="connsiteX7317" fmla="*/ 7966240 w 9310410"/>
                <a:gd name="connsiteY7317" fmla="*/ 1236902 h 5296383"/>
                <a:gd name="connsiteX7318" fmla="*/ 7963843 w 9310410"/>
                <a:gd name="connsiteY7318" fmla="*/ 1241096 h 5296383"/>
                <a:gd name="connsiteX7319" fmla="*/ 7959648 w 9310410"/>
                <a:gd name="connsiteY7319" fmla="*/ 1241096 h 5296383"/>
                <a:gd name="connsiteX7320" fmla="*/ 7963843 w 9310410"/>
                <a:gd name="connsiteY7320" fmla="*/ 1246490 h 5296383"/>
                <a:gd name="connsiteX7321" fmla="*/ 7963243 w 9310410"/>
                <a:gd name="connsiteY7321" fmla="*/ 1251883 h 5296383"/>
                <a:gd name="connsiteX7322" fmla="*/ 7960846 w 9310410"/>
                <a:gd name="connsiteY7322" fmla="*/ 1259674 h 5296383"/>
                <a:gd name="connsiteX7323" fmla="*/ 7953055 w 9310410"/>
                <a:gd name="connsiteY7323" fmla="*/ 1268663 h 5296383"/>
                <a:gd name="connsiteX7324" fmla="*/ 7953655 w 9310410"/>
                <a:gd name="connsiteY7324" fmla="*/ 1272858 h 5296383"/>
                <a:gd name="connsiteX7325" fmla="*/ 7954254 w 9310410"/>
                <a:gd name="connsiteY7325" fmla="*/ 1279450 h 5296383"/>
                <a:gd name="connsiteX7326" fmla="*/ 7941070 w 9310410"/>
                <a:gd name="connsiteY7326" fmla="*/ 1277053 h 5296383"/>
                <a:gd name="connsiteX7327" fmla="*/ 7932681 w 9310410"/>
                <a:gd name="connsiteY7327" fmla="*/ 1272858 h 5296383"/>
                <a:gd name="connsiteX7328" fmla="*/ 7929084 w 9310410"/>
                <a:gd name="connsiteY7328" fmla="*/ 1265667 h 5296383"/>
                <a:gd name="connsiteX7329" fmla="*/ 7927287 w 9310410"/>
                <a:gd name="connsiteY7329" fmla="*/ 1252483 h 5296383"/>
                <a:gd name="connsiteX7330" fmla="*/ 7924890 w 9310410"/>
                <a:gd name="connsiteY7330" fmla="*/ 1248288 h 5296383"/>
                <a:gd name="connsiteX7331" fmla="*/ 7922492 w 9310410"/>
                <a:gd name="connsiteY7331" fmla="*/ 1250086 h 5296383"/>
                <a:gd name="connsiteX7332" fmla="*/ 7921893 w 9310410"/>
                <a:gd name="connsiteY7332" fmla="*/ 1239898 h 5296383"/>
                <a:gd name="connsiteX7333" fmla="*/ 7932681 w 9310410"/>
                <a:gd name="connsiteY7333" fmla="*/ 1218324 h 5296383"/>
                <a:gd name="connsiteX7334" fmla="*/ 7936276 w 9310410"/>
                <a:gd name="connsiteY7334" fmla="*/ 1210533 h 5296383"/>
                <a:gd name="connsiteX7335" fmla="*/ 7933879 w 9310410"/>
                <a:gd name="connsiteY7335" fmla="*/ 1207537 h 5296383"/>
                <a:gd name="connsiteX7336" fmla="*/ 7942269 w 9310410"/>
                <a:gd name="connsiteY7336" fmla="*/ 1210533 h 5296383"/>
                <a:gd name="connsiteX7337" fmla="*/ 7950059 w 9310410"/>
                <a:gd name="connsiteY7337" fmla="*/ 1206339 h 5296383"/>
                <a:gd name="connsiteX7338" fmla="*/ 7955453 w 9310410"/>
                <a:gd name="connsiteY7338" fmla="*/ 1200346 h 5296383"/>
                <a:gd name="connsiteX7339" fmla="*/ 7950059 w 9310410"/>
                <a:gd name="connsiteY7339" fmla="*/ 1199747 h 5296383"/>
                <a:gd name="connsiteX7340" fmla="*/ 7939872 w 9310410"/>
                <a:gd name="connsiteY7340" fmla="*/ 1200346 h 5296383"/>
                <a:gd name="connsiteX7341" fmla="*/ 7926088 w 9310410"/>
                <a:gd name="connsiteY7341" fmla="*/ 1202743 h 5296383"/>
                <a:gd name="connsiteX7342" fmla="*/ 7924890 w 9310410"/>
                <a:gd name="connsiteY7342" fmla="*/ 1193754 h 5296383"/>
                <a:gd name="connsiteX7343" fmla="*/ 7921893 w 9310410"/>
                <a:gd name="connsiteY7343" fmla="*/ 1185364 h 5296383"/>
                <a:gd name="connsiteX7344" fmla="*/ 7918298 w 9310410"/>
                <a:gd name="connsiteY7344" fmla="*/ 1192555 h 5296383"/>
                <a:gd name="connsiteX7345" fmla="*/ 7911106 w 9310410"/>
                <a:gd name="connsiteY7345" fmla="*/ 1204541 h 5296383"/>
                <a:gd name="connsiteX7346" fmla="*/ 7902117 w 9310410"/>
                <a:gd name="connsiteY7346" fmla="*/ 1211732 h 5296383"/>
                <a:gd name="connsiteX7347" fmla="*/ 7899721 w 9310410"/>
                <a:gd name="connsiteY7347" fmla="*/ 1219523 h 5296383"/>
                <a:gd name="connsiteX7348" fmla="*/ 7890731 w 9310410"/>
                <a:gd name="connsiteY7348" fmla="*/ 1225515 h 5296383"/>
                <a:gd name="connsiteX7349" fmla="*/ 7883540 w 9310410"/>
                <a:gd name="connsiteY7349" fmla="*/ 1227313 h 5296383"/>
                <a:gd name="connsiteX7350" fmla="*/ 7878746 w 9310410"/>
                <a:gd name="connsiteY7350" fmla="*/ 1227912 h 5296383"/>
                <a:gd name="connsiteX7351" fmla="*/ 7878746 w 9310410"/>
                <a:gd name="connsiteY7351" fmla="*/ 1227912 h 5296383"/>
                <a:gd name="connsiteX7352" fmla="*/ 7885937 w 9310410"/>
                <a:gd name="connsiteY7352" fmla="*/ 1232707 h 5296383"/>
                <a:gd name="connsiteX7353" fmla="*/ 7890731 w 9310410"/>
                <a:gd name="connsiteY7353" fmla="*/ 1237501 h 5296383"/>
                <a:gd name="connsiteX7354" fmla="*/ 7891331 w 9310410"/>
                <a:gd name="connsiteY7354" fmla="*/ 1241096 h 5296383"/>
                <a:gd name="connsiteX7355" fmla="*/ 7888933 w 9310410"/>
                <a:gd name="connsiteY7355" fmla="*/ 1248887 h 5296383"/>
                <a:gd name="connsiteX7356" fmla="*/ 7882941 w 9310410"/>
                <a:gd name="connsiteY7356" fmla="*/ 1249486 h 5296383"/>
                <a:gd name="connsiteX7357" fmla="*/ 7875750 w 9310410"/>
                <a:gd name="connsiteY7357" fmla="*/ 1254280 h 5296383"/>
                <a:gd name="connsiteX7358" fmla="*/ 7872153 w 9310410"/>
                <a:gd name="connsiteY7358" fmla="*/ 1256078 h 5296383"/>
                <a:gd name="connsiteX7359" fmla="*/ 7868558 w 9310410"/>
                <a:gd name="connsiteY7359" fmla="*/ 1260273 h 5296383"/>
                <a:gd name="connsiteX7360" fmla="*/ 7860168 w 9310410"/>
                <a:gd name="connsiteY7360" fmla="*/ 1254280 h 5296383"/>
                <a:gd name="connsiteX7361" fmla="*/ 7861367 w 9310410"/>
                <a:gd name="connsiteY7361" fmla="*/ 1271060 h 5296383"/>
                <a:gd name="connsiteX7362" fmla="*/ 7854175 w 9310410"/>
                <a:gd name="connsiteY7362" fmla="*/ 1284843 h 5296383"/>
                <a:gd name="connsiteX7363" fmla="*/ 7852977 w 9310410"/>
                <a:gd name="connsiteY7363" fmla="*/ 1291435 h 5296383"/>
                <a:gd name="connsiteX7364" fmla="*/ 7846984 w 9310410"/>
                <a:gd name="connsiteY7364" fmla="*/ 1292035 h 5296383"/>
                <a:gd name="connsiteX7365" fmla="*/ 7844587 w 9310410"/>
                <a:gd name="connsiteY7365" fmla="*/ 1304619 h 5296383"/>
                <a:gd name="connsiteX7366" fmla="*/ 7854175 w 9310410"/>
                <a:gd name="connsiteY7366" fmla="*/ 1325594 h 5296383"/>
                <a:gd name="connsiteX7367" fmla="*/ 7856572 w 9310410"/>
                <a:gd name="connsiteY7367" fmla="*/ 1329789 h 5296383"/>
                <a:gd name="connsiteX7368" fmla="*/ 7854175 w 9310410"/>
                <a:gd name="connsiteY7368" fmla="*/ 1336980 h 5296383"/>
                <a:gd name="connsiteX7369" fmla="*/ 7862565 w 9310410"/>
                <a:gd name="connsiteY7369" fmla="*/ 1341175 h 5296383"/>
                <a:gd name="connsiteX7370" fmla="*/ 7866760 w 9310410"/>
                <a:gd name="connsiteY7370" fmla="*/ 1341774 h 5296383"/>
                <a:gd name="connsiteX7371" fmla="*/ 7874551 w 9310410"/>
                <a:gd name="connsiteY7371" fmla="*/ 1351962 h 5296383"/>
                <a:gd name="connsiteX7372" fmla="*/ 7888933 w 9310410"/>
                <a:gd name="connsiteY7372" fmla="*/ 1358554 h 5296383"/>
                <a:gd name="connsiteX7373" fmla="*/ 7885937 w 9310410"/>
                <a:gd name="connsiteY7373" fmla="*/ 1348366 h 5296383"/>
                <a:gd name="connsiteX7374" fmla="*/ 7886536 w 9310410"/>
                <a:gd name="connsiteY7374" fmla="*/ 1344771 h 5296383"/>
                <a:gd name="connsiteX7375" fmla="*/ 7896724 w 9310410"/>
                <a:gd name="connsiteY7375" fmla="*/ 1356756 h 5296383"/>
                <a:gd name="connsiteX7376" fmla="*/ 7894327 w 9310410"/>
                <a:gd name="connsiteY7376" fmla="*/ 1362749 h 5296383"/>
                <a:gd name="connsiteX7377" fmla="*/ 7888933 w 9310410"/>
                <a:gd name="connsiteY7377" fmla="*/ 1366944 h 5296383"/>
                <a:gd name="connsiteX7378" fmla="*/ 7880543 w 9310410"/>
                <a:gd name="connsiteY7378" fmla="*/ 1372337 h 5296383"/>
                <a:gd name="connsiteX7379" fmla="*/ 7876349 w 9310410"/>
                <a:gd name="connsiteY7379" fmla="*/ 1378330 h 5296383"/>
                <a:gd name="connsiteX7380" fmla="*/ 7867360 w 9310410"/>
                <a:gd name="connsiteY7380" fmla="*/ 1369940 h 5296383"/>
                <a:gd name="connsiteX7381" fmla="*/ 7861367 w 9310410"/>
                <a:gd name="connsiteY7381" fmla="*/ 1372337 h 5296383"/>
                <a:gd name="connsiteX7382" fmla="*/ 7868558 w 9310410"/>
                <a:gd name="connsiteY7382" fmla="*/ 1381326 h 5296383"/>
                <a:gd name="connsiteX7383" fmla="*/ 7861966 w 9310410"/>
                <a:gd name="connsiteY7383" fmla="*/ 1391514 h 5296383"/>
                <a:gd name="connsiteX7384" fmla="*/ 7845186 w 9310410"/>
                <a:gd name="connsiteY7384" fmla="*/ 1398106 h 5296383"/>
                <a:gd name="connsiteX7385" fmla="*/ 7832002 w 9310410"/>
                <a:gd name="connsiteY7385" fmla="*/ 1411290 h 5296383"/>
                <a:gd name="connsiteX7386" fmla="*/ 7840392 w 9310410"/>
                <a:gd name="connsiteY7386" fmla="*/ 1413687 h 5296383"/>
                <a:gd name="connsiteX7387" fmla="*/ 7855374 w 9310410"/>
                <a:gd name="connsiteY7387" fmla="*/ 1408294 h 5296383"/>
                <a:gd name="connsiteX7388" fmla="*/ 7861367 w 9310410"/>
                <a:gd name="connsiteY7388" fmla="*/ 1407695 h 5296383"/>
                <a:gd name="connsiteX7389" fmla="*/ 7866161 w 9310410"/>
                <a:gd name="connsiteY7389" fmla="*/ 1407695 h 5296383"/>
                <a:gd name="connsiteX7390" fmla="*/ 7867360 w 9310410"/>
                <a:gd name="connsiteY7390" fmla="*/ 1411290 h 5296383"/>
                <a:gd name="connsiteX7391" fmla="*/ 7857171 w 9310410"/>
                <a:gd name="connsiteY7391" fmla="*/ 1415485 h 5296383"/>
                <a:gd name="connsiteX7392" fmla="*/ 7826010 w 9310410"/>
                <a:gd name="connsiteY7392" fmla="*/ 1430467 h 5296383"/>
                <a:gd name="connsiteX7393" fmla="*/ 7825410 w 9310410"/>
                <a:gd name="connsiteY7393" fmla="*/ 1435261 h 5296383"/>
                <a:gd name="connsiteX7394" fmla="*/ 7833800 w 9310410"/>
                <a:gd name="connsiteY7394" fmla="*/ 1443651 h 5296383"/>
                <a:gd name="connsiteX7395" fmla="*/ 7837995 w 9310410"/>
                <a:gd name="connsiteY7395" fmla="*/ 1460431 h 5296383"/>
                <a:gd name="connsiteX7396" fmla="*/ 7842190 w 9310410"/>
                <a:gd name="connsiteY7396" fmla="*/ 1470019 h 5296383"/>
                <a:gd name="connsiteX7397" fmla="*/ 7842789 w 9310410"/>
                <a:gd name="connsiteY7397" fmla="*/ 1487997 h 5296383"/>
                <a:gd name="connsiteX7398" fmla="*/ 7839193 w 9310410"/>
                <a:gd name="connsiteY7398" fmla="*/ 1484402 h 5296383"/>
                <a:gd name="connsiteX7399" fmla="*/ 7825410 w 9310410"/>
                <a:gd name="connsiteY7399" fmla="*/ 1472416 h 5296383"/>
                <a:gd name="connsiteX7400" fmla="*/ 7813425 w 9310410"/>
                <a:gd name="connsiteY7400" fmla="*/ 1459232 h 5296383"/>
                <a:gd name="connsiteX7401" fmla="*/ 7811028 w 9310410"/>
                <a:gd name="connsiteY7401" fmla="*/ 1461629 h 5296383"/>
                <a:gd name="connsiteX7402" fmla="*/ 7817620 w 9310410"/>
                <a:gd name="connsiteY7402" fmla="*/ 1477210 h 5296383"/>
                <a:gd name="connsiteX7403" fmla="*/ 7829605 w 9310410"/>
                <a:gd name="connsiteY7403" fmla="*/ 1489196 h 5296383"/>
                <a:gd name="connsiteX7404" fmla="*/ 7837995 w 9310410"/>
                <a:gd name="connsiteY7404" fmla="*/ 1497586 h 5296383"/>
                <a:gd name="connsiteX7405" fmla="*/ 7845786 w 9310410"/>
                <a:gd name="connsiteY7405" fmla="*/ 1508373 h 5296383"/>
                <a:gd name="connsiteX7406" fmla="*/ 7846385 w 9310410"/>
                <a:gd name="connsiteY7406" fmla="*/ 1540134 h 5296383"/>
                <a:gd name="connsiteX7407" fmla="*/ 7847583 w 9310410"/>
                <a:gd name="connsiteY7407" fmla="*/ 1559910 h 5296383"/>
                <a:gd name="connsiteX7408" fmla="*/ 7845186 w 9310410"/>
                <a:gd name="connsiteY7408" fmla="*/ 1555715 h 5296383"/>
                <a:gd name="connsiteX7409" fmla="*/ 7837995 w 9310410"/>
                <a:gd name="connsiteY7409" fmla="*/ 1545528 h 5296383"/>
                <a:gd name="connsiteX7410" fmla="*/ 7836197 w 9310410"/>
                <a:gd name="connsiteY7410" fmla="*/ 1528149 h 5296383"/>
                <a:gd name="connsiteX7411" fmla="*/ 7832601 w 9310410"/>
                <a:gd name="connsiteY7411" fmla="*/ 1521557 h 5296383"/>
                <a:gd name="connsiteX7412" fmla="*/ 7827208 w 9310410"/>
                <a:gd name="connsiteY7412" fmla="*/ 1509571 h 5296383"/>
                <a:gd name="connsiteX7413" fmla="*/ 7821815 w 9310410"/>
                <a:gd name="connsiteY7413" fmla="*/ 1510170 h 5296383"/>
                <a:gd name="connsiteX7414" fmla="*/ 7814623 w 9310410"/>
                <a:gd name="connsiteY7414" fmla="*/ 1508972 h 5296383"/>
                <a:gd name="connsiteX7415" fmla="*/ 7814623 w 9310410"/>
                <a:gd name="connsiteY7415" fmla="*/ 1501781 h 5296383"/>
                <a:gd name="connsiteX7416" fmla="*/ 7819418 w 9310410"/>
                <a:gd name="connsiteY7416" fmla="*/ 1495788 h 5296383"/>
                <a:gd name="connsiteX7417" fmla="*/ 7814024 w 9310410"/>
                <a:gd name="connsiteY7417" fmla="*/ 1498185 h 5296383"/>
                <a:gd name="connsiteX7418" fmla="*/ 7803237 w 9310410"/>
                <a:gd name="connsiteY7418" fmla="*/ 1497586 h 5296383"/>
                <a:gd name="connsiteX7419" fmla="*/ 7800840 w 9310410"/>
                <a:gd name="connsiteY7419" fmla="*/ 1486799 h 5296383"/>
                <a:gd name="connsiteX7420" fmla="*/ 7798443 w 9310410"/>
                <a:gd name="connsiteY7420" fmla="*/ 1473015 h 5296383"/>
                <a:gd name="connsiteX7421" fmla="*/ 7795447 w 9310410"/>
                <a:gd name="connsiteY7421" fmla="*/ 1462828 h 5296383"/>
                <a:gd name="connsiteX7422" fmla="*/ 7794848 w 9310410"/>
                <a:gd name="connsiteY7422" fmla="*/ 1470618 h 5296383"/>
                <a:gd name="connsiteX7423" fmla="*/ 7791851 w 9310410"/>
                <a:gd name="connsiteY7423" fmla="*/ 1478409 h 5296383"/>
                <a:gd name="connsiteX7424" fmla="*/ 7792450 w 9310410"/>
                <a:gd name="connsiteY7424" fmla="*/ 1483203 h 5296383"/>
                <a:gd name="connsiteX7425" fmla="*/ 7794848 w 9310410"/>
                <a:gd name="connsiteY7425" fmla="*/ 1488597 h 5296383"/>
                <a:gd name="connsiteX7426" fmla="*/ 7797244 w 9310410"/>
                <a:gd name="connsiteY7426" fmla="*/ 1496986 h 5296383"/>
                <a:gd name="connsiteX7427" fmla="*/ 7802039 w 9310410"/>
                <a:gd name="connsiteY7427" fmla="*/ 1504777 h 5296383"/>
                <a:gd name="connsiteX7428" fmla="*/ 7809230 w 9310410"/>
                <a:gd name="connsiteY7428" fmla="*/ 1511968 h 5296383"/>
                <a:gd name="connsiteX7429" fmla="*/ 7815822 w 9310410"/>
                <a:gd name="connsiteY7429" fmla="*/ 1517961 h 5296383"/>
                <a:gd name="connsiteX7430" fmla="*/ 7803837 w 9310410"/>
                <a:gd name="connsiteY7430" fmla="*/ 1516762 h 5296383"/>
                <a:gd name="connsiteX7431" fmla="*/ 7791851 w 9310410"/>
                <a:gd name="connsiteY7431" fmla="*/ 1512568 h 5296383"/>
                <a:gd name="connsiteX7432" fmla="*/ 7788255 w 9310410"/>
                <a:gd name="connsiteY7432" fmla="*/ 1508373 h 5296383"/>
                <a:gd name="connsiteX7433" fmla="*/ 7785259 w 9310410"/>
                <a:gd name="connsiteY7433" fmla="*/ 1501781 h 5296383"/>
                <a:gd name="connsiteX7434" fmla="*/ 7784659 w 9310410"/>
                <a:gd name="connsiteY7434" fmla="*/ 1509571 h 5296383"/>
                <a:gd name="connsiteX7435" fmla="*/ 7794248 w 9310410"/>
                <a:gd name="connsiteY7435" fmla="*/ 1519759 h 5296383"/>
                <a:gd name="connsiteX7436" fmla="*/ 7815222 w 9310410"/>
                <a:gd name="connsiteY7436" fmla="*/ 1523954 h 5296383"/>
                <a:gd name="connsiteX7437" fmla="*/ 7829605 w 9310410"/>
                <a:gd name="connsiteY7437" fmla="*/ 1538936 h 5296383"/>
                <a:gd name="connsiteX7438" fmla="*/ 7817020 w 9310410"/>
                <a:gd name="connsiteY7438" fmla="*/ 1534141 h 5296383"/>
                <a:gd name="connsiteX7439" fmla="*/ 7811627 w 9310410"/>
                <a:gd name="connsiteY7439" fmla="*/ 1532943 h 5296383"/>
                <a:gd name="connsiteX7440" fmla="*/ 7822414 w 9310410"/>
                <a:gd name="connsiteY7440" fmla="*/ 1542531 h 5296383"/>
                <a:gd name="connsiteX7441" fmla="*/ 7829605 w 9310410"/>
                <a:gd name="connsiteY7441" fmla="*/ 1550921 h 5296383"/>
                <a:gd name="connsiteX7442" fmla="*/ 7834999 w 9310410"/>
                <a:gd name="connsiteY7442" fmla="*/ 1560509 h 5296383"/>
                <a:gd name="connsiteX7443" fmla="*/ 7834399 w 9310410"/>
                <a:gd name="connsiteY7443" fmla="*/ 1563506 h 5296383"/>
                <a:gd name="connsiteX7444" fmla="*/ 7829006 w 9310410"/>
                <a:gd name="connsiteY7444" fmla="*/ 1561109 h 5296383"/>
                <a:gd name="connsiteX7445" fmla="*/ 7831403 w 9310410"/>
                <a:gd name="connsiteY7445" fmla="*/ 1568300 h 5296383"/>
                <a:gd name="connsiteX7446" fmla="*/ 7855374 w 9310410"/>
                <a:gd name="connsiteY7446" fmla="*/ 1578488 h 5296383"/>
                <a:gd name="connsiteX7447" fmla="*/ 7860768 w 9310410"/>
                <a:gd name="connsiteY7447" fmla="*/ 1586878 h 5296383"/>
                <a:gd name="connsiteX7448" fmla="*/ 7865561 w 9310410"/>
                <a:gd name="connsiteY7448" fmla="*/ 1592271 h 5296383"/>
                <a:gd name="connsiteX7449" fmla="*/ 7870955 w 9310410"/>
                <a:gd name="connsiteY7449" fmla="*/ 1594668 h 5296383"/>
                <a:gd name="connsiteX7450" fmla="*/ 7863764 w 9310410"/>
                <a:gd name="connsiteY7450" fmla="*/ 1595867 h 5296383"/>
                <a:gd name="connsiteX7451" fmla="*/ 7858370 w 9310410"/>
                <a:gd name="connsiteY7451" fmla="*/ 1598863 h 5296383"/>
                <a:gd name="connsiteX7452" fmla="*/ 7861966 w 9310410"/>
                <a:gd name="connsiteY7452" fmla="*/ 1602459 h 5296383"/>
                <a:gd name="connsiteX7453" fmla="*/ 7869757 w 9310410"/>
                <a:gd name="connsiteY7453" fmla="*/ 1606654 h 5296383"/>
                <a:gd name="connsiteX7454" fmla="*/ 7874551 w 9310410"/>
                <a:gd name="connsiteY7454" fmla="*/ 1613246 h 5296383"/>
                <a:gd name="connsiteX7455" fmla="*/ 7875150 w 9310410"/>
                <a:gd name="connsiteY7455" fmla="*/ 1604256 h 5296383"/>
                <a:gd name="connsiteX7456" fmla="*/ 7880543 w 9310410"/>
                <a:gd name="connsiteY7456" fmla="*/ 1609650 h 5296383"/>
                <a:gd name="connsiteX7457" fmla="*/ 7880543 w 9310410"/>
                <a:gd name="connsiteY7457" fmla="*/ 1619238 h 5296383"/>
                <a:gd name="connsiteX7458" fmla="*/ 7878146 w 9310410"/>
                <a:gd name="connsiteY7458" fmla="*/ 1622235 h 5296383"/>
                <a:gd name="connsiteX7459" fmla="*/ 7870955 w 9310410"/>
                <a:gd name="connsiteY7459" fmla="*/ 1626429 h 5296383"/>
                <a:gd name="connsiteX7460" fmla="*/ 7866161 w 9310410"/>
                <a:gd name="connsiteY7460" fmla="*/ 1616242 h 5296383"/>
                <a:gd name="connsiteX7461" fmla="*/ 7863764 w 9310410"/>
                <a:gd name="connsiteY7461" fmla="*/ 1621036 h 5296383"/>
                <a:gd name="connsiteX7462" fmla="*/ 7856572 w 9310410"/>
                <a:gd name="connsiteY7462" fmla="*/ 1625830 h 5296383"/>
                <a:gd name="connsiteX7463" fmla="*/ 7857771 w 9310410"/>
                <a:gd name="connsiteY7463" fmla="*/ 1628227 h 5296383"/>
                <a:gd name="connsiteX7464" fmla="*/ 7866760 w 9310410"/>
                <a:gd name="connsiteY7464" fmla="*/ 1631224 h 5296383"/>
                <a:gd name="connsiteX7465" fmla="*/ 7867360 w 9310410"/>
                <a:gd name="connsiteY7465" fmla="*/ 1645007 h 5296383"/>
                <a:gd name="connsiteX7466" fmla="*/ 7869757 w 9310410"/>
                <a:gd name="connsiteY7466" fmla="*/ 1649202 h 5296383"/>
                <a:gd name="connsiteX7467" fmla="*/ 7876948 w 9310410"/>
                <a:gd name="connsiteY7467" fmla="*/ 1644408 h 5296383"/>
                <a:gd name="connsiteX7468" fmla="*/ 7882341 w 9310410"/>
                <a:gd name="connsiteY7468" fmla="*/ 1646805 h 5296383"/>
                <a:gd name="connsiteX7469" fmla="*/ 7882341 w 9310410"/>
                <a:gd name="connsiteY7469" fmla="*/ 1653996 h 5296383"/>
                <a:gd name="connsiteX7470" fmla="*/ 7877547 w 9310410"/>
                <a:gd name="connsiteY7470" fmla="*/ 1656993 h 5296383"/>
                <a:gd name="connsiteX7471" fmla="*/ 7872153 w 9310410"/>
                <a:gd name="connsiteY7471" fmla="*/ 1658790 h 5296383"/>
                <a:gd name="connsiteX7472" fmla="*/ 7860168 w 9310410"/>
                <a:gd name="connsiteY7472" fmla="*/ 1659390 h 5296383"/>
                <a:gd name="connsiteX7473" fmla="*/ 7860768 w 9310410"/>
                <a:gd name="connsiteY7473" fmla="*/ 1663585 h 5296383"/>
                <a:gd name="connsiteX7474" fmla="*/ 7863164 w 9310410"/>
                <a:gd name="connsiteY7474" fmla="*/ 1671974 h 5296383"/>
                <a:gd name="connsiteX7475" fmla="*/ 7862565 w 9310410"/>
                <a:gd name="connsiteY7475" fmla="*/ 1686956 h 5296383"/>
                <a:gd name="connsiteX7476" fmla="*/ 7855374 w 9310410"/>
                <a:gd name="connsiteY7476" fmla="*/ 1702537 h 5296383"/>
                <a:gd name="connsiteX7477" fmla="*/ 7845786 w 9310410"/>
                <a:gd name="connsiteY7477" fmla="*/ 1731302 h 5296383"/>
                <a:gd name="connsiteX7478" fmla="*/ 7845186 w 9310410"/>
                <a:gd name="connsiteY7478" fmla="*/ 1743288 h 5296383"/>
                <a:gd name="connsiteX7479" fmla="*/ 7844587 w 9310410"/>
                <a:gd name="connsiteY7479" fmla="*/ 1748682 h 5296383"/>
                <a:gd name="connsiteX7480" fmla="*/ 7834999 w 9310410"/>
                <a:gd name="connsiteY7480" fmla="*/ 1756472 h 5296383"/>
                <a:gd name="connsiteX7481" fmla="*/ 7829605 w 9310410"/>
                <a:gd name="connsiteY7481" fmla="*/ 1767858 h 5296383"/>
                <a:gd name="connsiteX7482" fmla="*/ 7826609 w 9310410"/>
                <a:gd name="connsiteY7482" fmla="*/ 1781042 h 5296383"/>
                <a:gd name="connsiteX7483" fmla="*/ 7820616 w 9310410"/>
                <a:gd name="connsiteY7483" fmla="*/ 1788833 h 5296383"/>
                <a:gd name="connsiteX7484" fmla="*/ 7824811 w 9310410"/>
                <a:gd name="connsiteY7484" fmla="*/ 1802017 h 5296383"/>
                <a:gd name="connsiteX7485" fmla="*/ 7827208 w 9310410"/>
                <a:gd name="connsiteY7485" fmla="*/ 1812204 h 5296383"/>
                <a:gd name="connsiteX7486" fmla="*/ 7828407 w 9310410"/>
                <a:gd name="connsiteY7486" fmla="*/ 1824190 h 5296383"/>
                <a:gd name="connsiteX7487" fmla="*/ 7830804 w 9310410"/>
                <a:gd name="connsiteY7487" fmla="*/ 1836175 h 5296383"/>
                <a:gd name="connsiteX7488" fmla="*/ 7842789 w 9310410"/>
                <a:gd name="connsiteY7488" fmla="*/ 1854753 h 5296383"/>
                <a:gd name="connsiteX7489" fmla="*/ 7859569 w 9310410"/>
                <a:gd name="connsiteY7489" fmla="*/ 1872132 h 5296383"/>
                <a:gd name="connsiteX7490" fmla="*/ 7866161 w 9310410"/>
                <a:gd name="connsiteY7490" fmla="*/ 1877525 h 5296383"/>
                <a:gd name="connsiteX7491" fmla="*/ 7858970 w 9310410"/>
                <a:gd name="connsiteY7491" fmla="*/ 1876926 h 5296383"/>
                <a:gd name="connsiteX7492" fmla="*/ 7866760 w 9310410"/>
                <a:gd name="connsiteY7492" fmla="*/ 1883518 h 5296383"/>
                <a:gd name="connsiteX7493" fmla="*/ 7873951 w 9310410"/>
                <a:gd name="connsiteY7493" fmla="*/ 1892507 h 5296383"/>
                <a:gd name="connsiteX7494" fmla="*/ 7882341 w 9310410"/>
                <a:gd name="connsiteY7494" fmla="*/ 1902695 h 5296383"/>
                <a:gd name="connsiteX7495" fmla="*/ 7889532 w 9310410"/>
                <a:gd name="connsiteY7495" fmla="*/ 1908088 h 5296383"/>
                <a:gd name="connsiteX7496" fmla="*/ 7896724 w 9310410"/>
                <a:gd name="connsiteY7496" fmla="*/ 1923070 h 5296383"/>
                <a:gd name="connsiteX7497" fmla="*/ 7888933 w 9310410"/>
                <a:gd name="connsiteY7497" fmla="*/ 1914680 h 5296383"/>
                <a:gd name="connsiteX7498" fmla="*/ 7884139 w 9310410"/>
                <a:gd name="connsiteY7498" fmla="*/ 1913482 h 5296383"/>
                <a:gd name="connsiteX7499" fmla="*/ 7890132 w 9310410"/>
                <a:gd name="connsiteY7499" fmla="*/ 1923669 h 5296383"/>
                <a:gd name="connsiteX7500" fmla="*/ 7897323 w 9310410"/>
                <a:gd name="connsiteY7500" fmla="*/ 1935655 h 5296383"/>
                <a:gd name="connsiteX7501" fmla="*/ 7905113 w 9310410"/>
                <a:gd name="connsiteY7501" fmla="*/ 1950637 h 5296383"/>
                <a:gd name="connsiteX7502" fmla="*/ 7917699 w 9310410"/>
                <a:gd name="connsiteY7502" fmla="*/ 1964420 h 5296383"/>
                <a:gd name="connsiteX7503" fmla="*/ 7921893 w 9310410"/>
                <a:gd name="connsiteY7503" fmla="*/ 1978203 h 5296383"/>
                <a:gd name="connsiteX7504" fmla="*/ 7927287 w 9310410"/>
                <a:gd name="connsiteY7504" fmla="*/ 1991387 h 5296383"/>
                <a:gd name="connsiteX7505" fmla="*/ 7933280 w 9310410"/>
                <a:gd name="connsiteY7505" fmla="*/ 2004571 h 5296383"/>
                <a:gd name="connsiteX7506" fmla="*/ 7935677 w 9310410"/>
                <a:gd name="connsiteY7506" fmla="*/ 2013561 h 5296383"/>
                <a:gd name="connsiteX7507" fmla="*/ 7938673 w 9310410"/>
                <a:gd name="connsiteY7507" fmla="*/ 2021351 h 5296383"/>
                <a:gd name="connsiteX7508" fmla="*/ 7940471 w 9310410"/>
                <a:gd name="connsiteY7508" fmla="*/ 2032138 h 5296383"/>
                <a:gd name="connsiteX7509" fmla="*/ 7937474 w 9310410"/>
                <a:gd name="connsiteY7509" fmla="*/ 2037531 h 5296383"/>
                <a:gd name="connsiteX7510" fmla="*/ 7929684 w 9310410"/>
                <a:gd name="connsiteY7510" fmla="*/ 2039929 h 5296383"/>
                <a:gd name="connsiteX7511" fmla="*/ 7917699 w 9310410"/>
                <a:gd name="connsiteY7511" fmla="*/ 2039329 h 5296383"/>
                <a:gd name="connsiteX7512" fmla="*/ 7923092 w 9310410"/>
                <a:gd name="connsiteY7512" fmla="*/ 2037531 h 5296383"/>
                <a:gd name="connsiteX7513" fmla="*/ 7918897 w 9310410"/>
                <a:gd name="connsiteY7513" fmla="*/ 2033337 h 5296383"/>
                <a:gd name="connsiteX7514" fmla="*/ 7915901 w 9310410"/>
                <a:gd name="connsiteY7514" fmla="*/ 2026145 h 5296383"/>
                <a:gd name="connsiteX7515" fmla="*/ 7913503 w 9310410"/>
                <a:gd name="connsiteY7515" fmla="*/ 2022550 h 5296383"/>
                <a:gd name="connsiteX7516" fmla="*/ 7906312 w 9310410"/>
                <a:gd name="connsiteY7516" fmla="*/ 2017156 h 5296383"/>
                <a:gd name="connsiteX7517" fmla="*/ 7893128 w 9310410"/>
                <a:gd name="connsiteY7517" fmla="*/ 2003972 h 5296383"/>
                <a:gd name="connsiteX7518" fmla="*/ 7882941 w 9310410"/>
                <a:gd name="connsiteY7518" fmla="*/ 1985994 h 5296383"/>
                <a:gd name="connsiteX7519" fmla="*/ 7879944 w 9310410"/>
                <a:gd name="connsiteY7519" fmla="*/ 1977005 h 5296383"/>
                <a:gd name="connsiteX7520" fmla="*/ 7874551 w 9310410"/>
                <a:gd name="connsiteY7520" fmla="*/ 1975806 h 5296383"/>
                <a:gd name="connsiteX7521" fmla="*/ 7867959 w 9310410"/>
                <a:gd name="connsiteY7521" fmla="*/ 1975806 h 5296383"/>
                <a:gd name="connsiteX7522" fmla="*/ 7859569 w 9310410"/>
                <a:gd name="connsiteY7522" fmla="*/ 1963222 h 5296383"/>
                <a:gd name="connsiteX7523" fmla="*/ 7858970 w 9310410"/>
                <a:gd name="connsiteY7523" fmla="*/ 1956030 h 5296383"/>
                <a:gd name="connsiteX7524" fmla="*/ 7861367 w 9310410"/>
                <a:gd name="connsiteY7524" fmla="*/ 1951835 h 5296383"/>
                <a:gd name="connsiteX7525" fmla="*/ 7859569 w 9310410"/>
                <a:gd name="connsiteY7525" fmla="*/ 1940449 h 5296383"/>
                <a:gd name="connsiteX7526" fmla="*/ 7850580 w 9310410"/>
                <a:gd name="connsiteY7526" fmla="*/ 1936254 h 5296383"/>
                <a:gd name="connsiteX7527" fmla="*/ 7848782 w 9310410"/>
                <a:gd name="connsiteY7527" fmla="*/ 1941048 h 5296383"/>
                <a:gd name="connsiteX7528" fmla="*/ 7846385 w 9310410"/>
                <a:gd name="connsiteY7528" fmla="*/ 1944644 h 5296383"/>
                <a:gd name="connsiteX7529" fmla="*/ 7841590 w 9310410"/>
                <a:gd name="connsiteY7529" fmla="*/ 1935056 h 5296383"/>
                <a:gd name="connsiteX7530" fmla="*/ 7837396 w 9310410"/>
                <a:gd name="connsiteY7530" fmla="*/ 1917077 h 5296383"/>
                <a:gd name="connsiteX7531" fmla="*/ 7834399 w 9310410"/>
                <a:gd name="connsiteY7531" fmla="*/ 1906890 h 5296383"/>
                <a:gd name="connsiteX7532" fmla="*/ 7832002 w 9310410"/>
                <a:gd name="connsiteY7532" fmla="*/ 1900298 h 5296383"/>
                <a:gd name="connsiteX7533" fmla="*/ 7827808 w 9310410"/>
                <a:gd name="connsiteY7533" fmla="*/ 1891908 h 5296383"/>
                <a:gd name="connsiteX7534" fmla="*/ 7821815 w 9310410"/>
                <a:gd name="connsiteY7534" fmla="*/ 1890709 h 5296383"/>
                <a:gd name="connsiteX7535" fmla="*/ 7815222 w 9310410"/>
                <a:gd name="connsiteY7535" fmla="*/ 1888912 h 5296383"/>
                <a:gd name="connsiteX7536" fmla="*/ 7805634 w 9310410"/>
                <a:gd name="connsiteY7536" fmla="*/ 1883518 h 5296383"/>
                <a:gd name="connsiteX7537" fmla="*/ 7798443 w 9310410"/>
                <a:gd name="connsiteY7537" fmla="*/ 1873330 h 5296383"/>
                <a:gd name="connsiteX7538" fmla="*/ 7786458 w 9310410"/>
                <a:gd name="connsiteY7538" fmla="*/ 1861944 h 5296383"/>
                <a:gd name="connsiteX7539" fmla="*/ 7775670 w 9310410"/>
                <a:gd name="connsiteY7539" fmla="*/ 1864341 h 5296383"/>
                <a:gd name="connsiteX7540" fmla="*/ 7761288 w 9310410"/>
                <a:gd name="connsiteY7540" fmla="*/ 1871533 h 5296383"/>
                <a:gd name="connsiteX7541" fmla="*/ 7756494 w 9310410"/>
                <a:gd name="connsiteY7541" fmla="*/ 1873930 h 5296383"/>
                <a:gd name="connsiteX7542" fmla="*/ 7752299 w 9310410"/>
                <a:gd name="connsiteY7542" fmla="*/ 1872731 h 5296383"/>
                <a:gd name="connsiteX7543" fmla="*/ 7745707 w 9310410"/>
                <a:gd name="connsiteY7543" fmla="*/ 1867338 h 5296383"/>
                <a:gd name="connsiteX7544" fmla="*/ 7746306 w 9310410"/>
                <a:gd name="connsiteY7544" fmla="*/ 1861944 h 5296383"/>
                <a:gd name="connsiteX7545" fmla="*/ 7743909 w 9310410"/>
                <a:gd name="connsiteY7545" fmla="*/ 1859547 h 5296383"/>
                <a:gd name="connsiteX7546" fmla="*/ 7733122 w 9310410"/>
                <a:gd name="connsiteY7546" fmla="*/ 1851757 h 5296383"/>
                <a:gd name="connsiteX7547" fmla="*/ 7734320 w 9310410"/>
                <a:gd name="connsiteY7547" fmla="*/ 1857150 h 5296383"/>
                <a:gd name="connsiteX7548" fmla="*/ 7722335 w 9310410"/>
                <a:gd name="connsiteY7548" fmla="*/ 1855952 h 5296383"/>
                <a:gd name="connsiteX7549" fmla="*/ 7721137 w 9310410"/>
                <a:gd name="connsiteY7549" fmla="*/ 1852955 h 5296383"/>
                <a:gd name="connsiteX7550" fmla="*/ 7722335 w 9310410"/>
                <a:gd name="connsiteY7550" fmla="*/ 1848760 h 5296383"/>
                <a:gd name="connsiteX7551" fmla="*/ 7712147 w 9310410"/>
                <a:gd name="connsiteY7551" fmla="*/ 1851757 h 5296383"/>
                <a:gd name="connsiteX7552" fmla="*/ 7700761 w 9310410"/>
                <a:gd name="connsiteY7552" fmla="*/ 1852955 h 5296383"/>
                <a:gd name="connsiteX7553" fmla="*/ 7696566 w 9310410"/>
                <a:gd name="connsiteY7553" fmla="*/ 1852356 h 5296383"/>
                <a:gd name="connsiteX7554" fmla="*/ 7675592 w 9310410"/>
                <a:gd name="connsiteY7554" fmla="*/ 1848161 h 5296383"/>
                <a:gd name="connsiteX7555" fmla="*/ 7670797 w 9310410"/>
                <a:gd name="connsiteY7555" fmla="*/ 1850558 h 5296383"/>
                <a:gd name="connsiteX7556" fmla="*/ 7658213 w 9310410"/>
                <a:gd name="connsiteY7556" fmla="*/ 1858349 h 5296383"/>
                <a:gd name="connsiteX7557" fmla="*/ 7641433 w 9310410"/>
                <a:gd name="connsiteY7557" fmla="*/ 1879922 h 5296383"/>
                <a:gd name="connsiteX7558" fmla="*/ 7648625 w 9310410"/>
                <a:gd name="connsiteY7558" fmla="*/ 1881720 h 5296383"/>
                <a:gd name="connsiteX7559" fmla="*/ 7651621 w 9310410"/>
                <a:gd name="connsiteY7559" fmla="*/ 1887713 h 5296383"/>
                <a:gd name="connsiteX7560" fmla="*/ 7661808 w 9310410"/>
                <a:gd name="connsiteY7560" fmla="*/ 1900298 h 5296383"/>
                <a:gd name="connsiteX7561" fmla="*/ 7669000 w 9310410"/>
                <a:gd name="connsiteY7561" fmla="*/ 1902096 h 5296383"/>
                <a:gd name="connsiteX7562" fmla="*/ 7671996 w 9310410"/>
                <a:gd name="connsiteY7562" fmla="*/ 1908688 h 5296383"/>
                <a:gd name="connsiteX7563" fmla="*/ 7667801 w 9310410"/>
                <a:gd name="connsiteY7563" fmla="*/ 1914680 h 5296383"/>
                <a:gd name="connsiteX7564" fmla="*/ 7664206 w 9310410"/>
                <a:gd name="connsiteY7564" fmla="*/ 1919475 h 5296383"/>
                <a:gd name="connsiteX7565" fmla="*/ 7661209 w 9310410"/>
                <a:gd name="connsiteY7565" fmla="*/ 1913482 h 5296383"/>
                <a:gd name="connsiteX7566" fmla="*/ 7651022 w 9310410"/>
                <a:gd name="connsiteY7566" fmla="*/ 1905092 h 5296383"/>
                <a:gd name="connsiteX7567" fmla="*/ 7642033 w 9310410"/>
                <a:gd name="connsiteY7567" fmla="*/ 1899099 h 5296383"/>
                <a:gd name="connsiteX7568" fmla="*/ 7642632 w 9310410"/>
                <a:gd name="connsiteY7568" fmla="*/ 1907489 h 5296383"/>
                <a:gd name="connsiteX7569" fmla="*/ 7637837 w 9310410"/>
                <a:gd name="connsiteY7569" fmla="*/ 1910485 h 5296383"/>
                <a:gd name="connsiteX7570" fmla="*/ 7630047 w 9310410"/>
                <a:gd name="connsiteY7570" fmla="*/ 1913482 h 5296383"/>
                <a:gd name="connsiteX7571" fmla="*/ 7621058 w 9310410"/>
                <a:gd name="connsiteY7571" fmla="*/ 1913482 h 5296383"/>
                <a:gd name="connsiteX7572" fmla="*/ 7607874 w 9310410"/>
                <a:gd name="connsiteY7572" fmla="*/ 1905092 h 5296383"/>
                <a:gd name="connsiteX7573" fmla="*/ 7602480 w 9310410"/>
                <a:gd name="connsiteY7573" fmla="*/ 1895504 h 5296383"/>
                <a:gd name="connsiteX7574" fmla="*/ 7593491 w 9310410"/>
                <a:gd name="connsiteY7574" fmla="*/ 1893106 h 5296383"/>
                <a:gd name="connsiteX7575" fmla="*/ 7590495 w 9310410"/>
                <a:gd name="connsiteY7575" fmla="*/ 1896103 h 5296383"/>
                <a:gd name="connsiteX7576" fmla="*/ 7592892 w 9310410"/>
                <a:gd name="connsiteY7576" fmla="*/ 1901496 h 5296383"/>
                <a:gd name="connsiteX7577" fmla="*/ 7583903 w 9310410"/>
                <a:gd name="connsiteY7577" fmla="*/ 1904493 h 5296383"/>
                <a:gd name="connsiteX7578" fmla="*/ 7564726 w 9310410"/>
                <a:gd name="connsiteY7578" fmla="*/ 1905092 h 5296383"/>
                <a:gd name="connsiteX7579" fmla="*/ 7546149 w 9310410"/>
                <a:gd name="connsiteY7579" fmla="*/ 1915879 h 5296383"/>
                <a:gd name="connsiteX7580" fmla="*/ 7537759 w 9310410"/>
                <a:gd name="connsiteY7580" fmla="*/ 1926066 h 5296383"/>
                <a:gd name="connsiteX7581" fmla="*/ 7534763 w 9310410"/>
                <a:gd name="connsiteY7581" fmla="*/ 1925467 h 5296383"/>
                <a:gd name="connsiteX7582" fmla="*/ 7535362 w 9310410"/>
                <a:gd name="connsiteY7582" fmla="*/ 1921272 h 5296383"/>
                <a:gd name="connsiteX7583" fmla="*/ 7531766 w 9310410"/>
                <a:gd name="connsiteY7583" fmla="*/ 1921272 h 5296383"/>
                <a:gd name="connsiteX7584" fmla="*/ 7526972 w 9310410"/>
                <a:gd name="connsiteY7584" fmla="*/ 1921272 h 5296383"/>
                <a:gd name="connsiteX7585" fmla="*/ 7526373 w 9310410"/>
                <a:gd name="connsiteY7585" fmla="*/ 1927265 h 5296383"/>
                <a:gd name="connsiteX7586" fmla="*/ 7526972 w 9310410"/>
                <a:gd name="connsiteY7586" fmla="*/ 1934456 h 5296383"/>
                <a:gd name="connsiteX7587" fmla="*/ 7520380 w 9310410"/>
                <a:gd name="connsiteY7587" fmla="*/ 1946442 h 5296383"/>
                <a:gd name="connsiteX7588" fmla="*/ 7516185 w 9310410"/>
                <a:gd name="connsiteY7588" fmla="*/ 1952435 h 5296383"/>
                <a:gd name="connsiteX7589" fmla="*/ 7507795 w 9310410"/>
                <a:gd name="connsiteY7589" fmla="*/ 1953034 h 5296383"/>
                <a:gd name="connsiteX7590" fmla="*/ 7498207 w 9310410"/>
                <a:gd name="connsiteY7590" fmla="*/ 1954832 h 5296383"/>
                <a:gd name="connsiteX7591" fmla="*/ 7498207 w 9310410"/>
                <a:gd name="connsiteY7591" fmla="*/ 1958427 h 5296383"/>
                <a:gd name="connsiteX7592" fmla="*/ 7503001 w 9310410"/>
                <a:gd name="connsiteY7592" fmla="*/ 1963821 h 5296383"/>
                <a:gd name="connsiteX7593" fmla="*/ 7496409 w 9310410"/>
                <a:gd name="connsiteY7593" fmla="*/ 1966218 h 5296383"/>
                <a:gd name="connsiteX7594" fmla="*/ 7495211 w 9310410"/>
                <a:gd name="connsiteY7594" fmla="*/ 1970413 h 5296383"/>
                <a:gd name="connsiteX7595" fmla="*/ 7494012 w 9310410"/>
                <a:gd name="connsiteY7595" fmla="*/ 1974008 h 5296383"/>
                <a:gd name="connsiteX7596" fmla="*/ 7489817 w 9310410"/>
                <a:gd name="connsiteY7596" fmla="*/ 1974608 h 5296383"/>
                <a:gd name="connsiteX7597" fmla="*/ 7492214 w 9310410"/>
                <a:gd name="connsiteY7597" fmla="*/ 1982398 h 5296383"/>
                <a:gd name="connsiteX7598" fmla="*/ 7488019 w 9310410"/>
                <a:gd name="connsiteY7598" fmla="*/ 1984795 h 5296383"/>
                <a:gd name="connsiteX7599" fmla="*/ 7488019 w 9310410"/>
                <a:gd name="connsiteY7599" fmla="*/ 1990788 h 5296383"/>
                <a:gd name="connsiteX7600" fmla="*/ 7492214 w 9310410"/>
                <a:gd name="connsiteY7600" fmla="*/ 2000976 h 5296383"/>
                <a:gd name="connsiteX7601" fmla="*/ 7484423 w 9310410"/>
                <a:gd name="connsiteY7601" fmla="*/ 2003373 h 5296383"/>
                <a:gd name="connsiteX7602" fmla="*/ 7480229 w 9310410"/>
                <a:gd name="connsiteY7602" fmla="*/ 2004571 h 5296383"/>
                <a:gd name="connsiteX7603" fmla="*/ 7485023 w 9310410"/>
                <a:gd name="connsiteY7603" fmla="*/ 2008167 h 5296383"/>
                <a:gd name="connsiteX7604" fmla="*/ 7493412 w 9310410"/>
                <a:gd name="connsiteY7604" fmla="*/ 2012362 h 5296383"/>
                <a:gd name="connsiteX7605" fmla="*/ 7494611 w 9310410"/>
                <a:gd name="connsiteY7605" fmla="*/ 2022550 h 5296383"/>
                <a:gd name="connsiteX7606" fmla="*/ 7497008 w 9310410"/>
                <a:gd name="connsiteY7606" fmla="*/ 2029741 h 5296383"/>
                <a:gd name="connsiteX7607" fmla="*/ 7503600 w 9310410"/>
                <a:gd name="connsiteY7607" fmla="*/ 2042925 h 5296383"/>
                <a:gd name="connsiteX7608" fmla="*/ 7505997 w 9310410"/>
                <a:gd name="connsiteY7608" fmla="*/ 2049517 h 5296383"/>
                <a:gd name="connsiteX7609" fmla="*/ 7511990 w 9310410"/>
                <a:gd name="connsiteY7609" fmla="*/ 2053712 h 5296383"/>
                <a:gd name="connsiteX7610" fmla="*/ 7516185 w 9310410"/>
                <a:gd name="connsiteY7610" fmla="*/ 2065697 h 5296383"/>
                <a:gd name="connsiteX7611" fmla="*/ 7519182 w 9310410"/>
                <a:gd name="connsiteY7611" fmla="*/ 2075286 h 5296383"/>
                <a:gd name="connsiteX7612" fmla="*/ 7513189 w 9310410"/>
                <a:gd name="connsiteY7612" fmla="*/ 2080080 h 5296383"/>
                <a:gd name="connsiteX7613" fmla="*/ 7508993 w 9310410"/>
                <a:gd name="connsiteY7613" fmla="*/ 2084275 h 5296383"/>
                <a:gd name="connsiteX7614" fmla="*/ 7510792 w 9310410"/>
                <a:gd name="connsiteY7614" fmla="*/ 2095062 h 5296383"/>
                <a:gd name="connsiteX7615" fmla="*/ 7513788 w 9310410"/>
                <a:gd name="connsiteY7615" fmla="*/ 2099257 h 5296383"/>
                <a:gd name="connsiteX7616" fmla="*/ 7518582 w 9310410"/>
                <a:gd name="connsiteY7616" fmla="*/ 2105250 h 5296383"/>
                <a:gd name="connsiteX7617" fmla="*/ 7517983 w 9310410"/>
                <a:gd name="connsiteY7617" fmla="*/ 2113639 h 5296383"/>
                <a:gd name="connsiteX7618" fmla="*/ 7518582 w 9310410"/>
                <a:gd name="connsiteY7618" fmla="*/ 2119033 h 5296383"/>
                <a:gd name="connsiteX7619" fmla="*/ 7522777 w 9310410"/>
                <a:gd name="connsiteY7619" fmla="*/ 2126823 h 5296383"/>
                <a:gd name="connsiteX7620" fmla="*/ 7534763 w 9310410"/>
                <a:gd name="connsiteY7620" fmla="*/ 2158585 h 5296383"/>
                <a:gd name="connsiteX7621" fmla="*/ 7540156 w 9310410"/>
                <a:gd name="connsiteY7621" fmla="*/ 2175365 h 5296383"/>
                <a:gd name="connsiteX7622" fmla="*/ 7543752 w 9310410"/>
                <a:gd name="connsiteY7622" fmla="*/ 2192144 h 5296383"/>
                <a:gd name="connsiteX7623" fmla="*/ 7559932 w 9310410"/>
                <a:gd name="connsiteY7623" fmla="*/ 2222707 h 5296383"/>
                <a:gd name="connsiteX7624" fmla="*/ 7567123 w 9310410"/>
                <a:gd name="connsiteY7624" fmla="*/ 2241884 h 5296383"/>
                <a:gd name="connsiteX7625" fmla="*/ 7577311 w 9310410"/>
                <a:gd name="connsiteY7625" fmla="*/ 2259263 h 5296383"/>
                <a:gd name="connsiteX7626" fmla="*/ 7592293 w 9310410"/>
                <a:gd name="connsiteY7626" fmla="*/ 2273645 h 5296383"/>
                <a:gd name="connsiteX7627" fmla="*/ 7605476 w 9310410"/>
                <a:gd name="connsiteY7627" fmla="*/ 2288627 h 5296383"/>
                <a:gd name="connsiteX7628" fmla="*/ 7613267 w 9310410"/>
                <a:gd name="connsiteY7628" fmla="*/ 2308403 h 5296383"/>
                <a:gd name="connsiteX7629" fmla="*/ 7628249 w 9310410"/>
                <a:gd name="connsiteY7629" fmla="*/ 2323985 h 5296383"/>
                <a:gd name="connsiteX7630" fmla="*/ 7635440 w 9310410"/>
                <a:gd name="connsiteY7630" fmla="*/ 2332374 h 5296383"/>
                <a:gd name="connsiteX7631" fmla="*/ 7634841 w 9310410"/>
                <a:gd name="connsiteY7631" fmla="*/ 2336569 h 5296383"/>
                <a:gd name="connsiteX7632" fmla="*/ 7640235 w 9310410"/>
                <a:gd name="connsiteY7632" fmla="*/ 2340764 h 5296383"/>
                <a:gd name="connsiteX7633" fmla="*/ 7641433 w 9310410"/>
                <a:gd name="connsiteY7633" fmla="*/ 2336569 h 5296383"/>
                <a:gd name="connsiteX7634" fmla="*/ 7648625 w 9310410"/>
                <a:gd name="connsiteY7634" fmla="*/ 2337169 h 5296383"/>
                <a:gd name="connsiteX7635" fmla="*/ 7660610 w 9310410"/>
                <a:gd name="connsiteY7635" fmla="*/ 2336569 h 5296383"/>
                <a:gd name="connsiteX7636" fmla="*/ 7668400 w 9310410"/>
                <a:gd name="connsiteY7636" fmla="*/ 2349154 h 5296383"/>
                <a:gd name="connsiteX7637" fmla="*/ 7680986 w 9310410"/>
                <a:gd name="connsiteY7637" fmla="*/ 2349154 h 5296383"/>
                <a:gd name="connsiteX7638" fmla="*/ 7686378 w 9310410"/>
                <a:gd name="connsiteY7638" fmla="*/ 2349753 h 5296383"/>
                <a:gd name="connsiteX7639" fmla="*/ 7693570 w 9310410"/>
                <a:gd name="connsiteY7639" fmla="*/ 2350353 h 5296383"/>
                <a:gd name="connsiteX7640" fmla="*/ 7694169 w 9310410"/>
                <a:gd name="connsiteY7640" fmla="*/ 2344959 h 5296383"/>
                <a:gd name="connsiteX7641" fmla="*/ 7693570 w 9310410"/>
                <a:gd name="connsiteY7641" fmla="*/ 2342562 h 5296383"/>
                <a:gd name="connsiteX7642" fmla="*/ 7704956 w 9310410"/>
                <a:gd name="connsiteY7642" fmla="*/ 2339566 h 5296383"/>
                <a:gd name="connsiteX7643" fmla="*/ 7714545 w 9310410"/>
                <a:gd name="connsiteY7643" fmla="*/ 2334172 h 5296383"/>
                <a:gd name="connsiteX7644" fmla="*/ 7722935 w 9310410"/>
                <a:gd name="connsiteY7644" fmla="*/ 2329977 h 5296383"/>
                <a:gd name="connsiteX7645" fmla="*/ 7736718 w 9310410"/>
                <a:gd name="connsiteY7645" fmla="*/ 2329977 h 5296383"/>
                <a:gd name="connsiteX7646" fmla="*/ 7738516 w 9310410"/>
                <a:gd name="connsiteY7646" fmla="*/ 2334172 h 5296383"/>
                <a:gd name="connsiteX7647" fmla="*/ 7743309 w 9310410"/>
                <a:gd name="connsiteY7647" fmla="*/ 2339566 h 5296383"/>
                <a:gd name="connsiteX7648" fmla="*/ 7748703 w 9310410"/>
                <a:gd name="connsiteY7648" fmla="*/ 2338966 h 5296383"/>
                <a:gd name="connsiteX7649" fmla="*/ 7751699 w 9310410"/>
                <a:gd name="connsiteY7649" fmla="*/ 2334771 h 5296383"/>
                <a:gd name="connsiteX7650" fmla="*/ 7753498 w 9310410"/>
                <a:gd name="connsiteY7650" fmla="*/ 2329977 h 5296383"/>
                <a:gd name="connsiteX7651" fmla="*/ 7748104 w 9310410"/>
                <a:gd name="connsiteY7651" fmla="*/ 2322786 h 5296383"/>
                <a:gd name="connsiteX7652" fmla="*/ 7752299 w 9310410"/>
                <a:gd name="connsiteY7652" fmla="*/ 2306605 h 5296383"/>
                <a:gd name="connsiteX7653" fmla="*/ 7754696 w 9310410"/>
                <a:gd name="connsiteY7653" fmla="*/ 2288627 h 5296383"/>
                <a:gd name="connsiteX7654" fmla="*/ 7755295 w 9310410"/>
                <a:gd name="connsiteY7654" fmla="*/ 2276642 h 5296383"/>
                <a:gd name="connsiteX7655" fmla="*/ 7751699 w 9310410"/>
                <a:gd name="connsiteY7655" fmla="*/ 2259862 h 5296383"/>
                <a:gd name="connsiteX7656" fmla="*/ 7750501 w 9310410"/>
                <a:gd name="connsiteY7656" fmla="*/ 2247277 h 5296383"/>
                <a:gd name="connsiteX7657" fmla="*/ 7749302 w 9310410"/>
                <a:gd name="connsiteY7657" fmla="*/ 2226902 h 5296383"/>
                <a:gd name="connsiteX7658" fmla="*/ 7772674 w 9310410"/>
                <a:gd name="connsiteY7658" fmla="*/ 2219112 h 5296383"/>
                <a:gd name="connsiteX7659" fmla="*/ 7786458 w 9310410"/>
                <a:gd name="connsiteY7659" fmla="*/ 2210123 h 5296383"/>
                <a:gd name="connsiteX7660" fmla="*/ 7796645 w 9310410"/>
                <a:gd name="connsiteY7660" fmla="*/ 2206527 h 5296383"/>
                <a:gd name="connsiteX7661" fmla="*/ 7813425 w 9310410"/>
                <a:gd name="connsiteY7661" fmla="*/ 2209523 h 5296383"/>
                <a:gd name="connsiteX7662" fmla="*/ 7818219 w 9310410"/>
                <a:gd name="connsiteY7662" fmla="*/ 2211321 h 5296383"/>
                <a:gd name="connsiteX7663" fmla="*/ 7815222 w 9310410"/>
                <a:gd name="connsiteY7663" fmla="*/ 2207126 h 5296383"/>
                <a:gd name="connsiteX7664" fmla="*/ 7810429 w 9310410"/>
                <a:gd name="connsiteY7664" fmla="*/ 2204130 h 5296383"/>
                <a:gd name="connsiteX7665" fmla="*/ 7818819 w 9310410"/>
                <a:gd name="connsiteY7665" fmla="*/ 2204130 h 5296383"/>
                <a:gd name="connsiteX7666" fmla="*/ 7829006 w 9310410"/>
                <a:gd name="connsiteY7666" fmla="*/ 2204130 h 5296383"/>
                <a:gd name="connsiteX7667" fmla="*/ 7836797 w 9310410"/>
                <a:gd name="connsiteY7667" fmla="*/ 2208924 h 5296383"/>
                <a:gd name="connsiteX7668" fmla="*/ 7840392 w 9310410"/>
                <a:gd name="connsiteY7668" fmla="*/ 2224505 h 5296383"/>
                <a:gd name="connsiteX7669" fmla="*/ 7836197 w 9310410"/>
                <a:gd name="connsiteY7669" fmla="*/ 2245480 h 5296383"/>
                <a:gd name="connsiteX7670" fmla="*/ 7836197 w 9310410"/>
                <a:gd name="connsiteY7670" fmla="*/ 2266454 h 5296383"/>
                <a:gd name="connsiteX7671" fmla="*/ 7834999 w 9310410"/>
                <a:gd name="connsiteY7671" fmla="*/ 2280837 h 5296383"/>
                <a:gd name="connsiteX7672" fmla="*/ 7837396 w 9310410"/>
                <a:gd name="connsiteY7672" fmla="*/ 2285032 h 5296383"/>
                <a:gd name="connsiteX7673" fmla="*/ 7841590 w 9310410"/>
                <a:gd name="connsiteY7673" fmla="*/ 2284432 h 5296383"/>
                <a:gd name="connsiteX7674" fmla="*/ 7838594 w 9310410"/>
                <a:gd name="connsiteY7674" fmla="*/ 2292822 h 5296383"/>
                <a:gd name="connsiteX7675" fmla="*/ 7839793 w 9310410"/>
                <a:gd name="connsiteY7675" fmla="*/ 2297017 h 5296383"/>
                <a:gd name="connsiteX7676" fmla="*/ 7842789 w 9310410"/>
                <a:gd name="connsiteY7676" fmla="*/ 2296418 h 5296383"/>
                <a:gd name="connsiteX7677" fmla="*/ 7840392 w 9310410"/>
                <a:gd name="connsiteY7677" fmla="*/ 2310201 h 5296383"/>
                <a:gd name="connsiteX7678" fmla="*/ 7845786 w 9310410"/>
                <a:gd name="connsiteY7678" fmla="*/ 2332974 h 5296383"/>
                <a:gd name="connsiteX7679" fmla="*/ 7839793 w 9310410"/>
                <a:gd name="connsiteY7679" fmla="*/ 2331176 h 5296383"/>
                <a:gd name="connsiteX7680" fmla="*/ 7837995 w 9310410"/>
                <a:gd name="connsiteY7680" fmla="*/ 2323985 h 5296383"/>
                <a:gd name="connsiteX7681" fmla="*/ 7832601 w 9310410"/>
                <a:gd name="connsiteY7681" fmla="*/ 2316194 h 5296383"/>
                <a:gd name="connsiteX7682" fmla="*/ 7831403 w 9310410"/>
                <a:gd name="connsiteY7682" fmla="*/ 2322187 h 5296383"/>
                <a:gd name="connsiteX7683" fmla="*/ 7830804 w 9310410"/>
                <a:gd name="connsiteY7683" fmla="*/ 2334172 h 5296383"/>
                <a:gd name="connsiteX7684" fmla="*/ 7837995 w 9310410"/>
                <a:gd name="connsiteY7684" fmla="*/ 2342562 h 5296383"/>
                <a:gd name="connsiteX7685" fmla="*/ 7842190 w 9310410"/>
                <a:gd name="connsiteY7685" fmla="*/ 2360540 h 5296383"/>
                <a:gd name="connsiteX7686" fmla="*/ 7847583 w 9310410"/>
                <a:gd name="connsiteY7686" fmla="*/ 2387507 h 5296383"/>
                <a:gd name="connsiteX7687" fmla="*/ 7849381 w 9310410"/>
                <a:gd name="connsiteY7687" fmla="*/ 2406085 h 5296383"/>
                <a:gd name="connsiteX7688" fmla="*/ 7845786 w 9310410"/>
                <a:gd name="connsiteY7688" fmla="*/ 2425262 h 5296383"/>
                <a:gd name="connsiteX7689" fmla="*/ 7846385 w 9310410"/>
                <a:gd name="connsiteY7689" fmla="*/ 2432453 h 5296383"/>
                <a:gd name="connsiteX7690" fmla="*/ 7851179 w 9310410"/>
                <a:gd name="connsiteY7690" fmla="*/ 2431255 h 5296383"/>
                <a:gd name="connsiteX7691" fmla="*/ 7859569 w 9310410"/>
                <a:gd name="connsiteY7691" fmla="*/ 2435449 h 5296383"/>
                <a:gd name="connsiteX7692" fmla="*/ 7869757 w 9310410"/>
                <a:gd name="connsiteY7692" fmla="*/ 2436049 h 5296383"/>
                <a:gd name="connsiteX7693" fmla="*/ 7875750 w 9310410"/>
                <a:gd name="connsiteY7693" fmla="*/ 2431854 h 5296383"/>
                <a:gd name="connsiteX7694" fmla="*/ 7881142 w 9310410"/>
                <a:gd name="connsiteY7694" fmla="*/ 2432453 h 5296383"/>
                <a:gd name="connsiteX7695" fmla="*/ 7884139 w 9310410"/>
                <a:gd name="connsiteY7695" fmla="*/ 2434251 h 5296383"/>
                <a:gd name="connsiteX7696" fmla="*/ 7889532 w 9310410"/>
                <a:gd name="connsiteY7696" fmla="*/ 2433052 h 5296383"/>
                <a:gd name="connsiteX7697" fmla="*/ 7897323 w 9310410"/>
                <a:gd name="connsiteY7697" fmla="*/ 2432453 h 5296383"/>
                <a:gd name="connsiteX7698" fmla="*/ 7909309 w 9310410"/>
                <a:gd name="connsiteY7698" fmla="*/ 2430655 h 5296383"/>
                <a:gd name="connsiteX7699" fmla="*/ 7912904 w 9310410"/>
                <a:gd name="connsiteY7699" fmla="*/ 2424663 h 5296383"/>
                <a:gd name="connsiteX7700" fmla="*/ 7918298 w 9310410"/>
                <a:gd name="connsiteY7700" fmla="*/ 2424063 h 5296383"/>
                <a:gd name="connsiteX7701" fmla="*/ 7935077 w 9310410"/>
                <a:gd name="connsiteY7701" fmla="*/ 2424663 h 5296383"/>
                <a:gd name="connsiteX7702" fmla="*/ 7946463 w 9310410"/>
                <a:gd name="connsiteY7702" fmla="*/ 2425262 h 5296383"/>
                <a:gd name="connsiteX7703" fmla="*/ 7954853 w 9310410"/>
                <a:gd name="connsiteY7703" fmla="*/ 2425861 h 5296383"/>
                <a:gd name="connsiteX7704" fmla="*/ 7966839 w 9310410"/>
                <a:gd name="connsiteY7704" fmla="*/ 2431255 h 5296383"/>
                <a:gd name="connsiteX7705" fmla="*/ 7975229 w 9310410"/>
                <a:gd name="connsiteY7705" fmla="*/ 2439644 h 5296383"/>
                <a:gd name="connsiteX7706" fmla="*/ 7965041 w 9310410"/>
                <a:gd name="connsiteY7706" fmla="*/ 2435449 h 5296383"/>
                <a:gd name="connsiteX7707" fmla="*/ 7962644 w 9310410"/>
                <a:gd name="connsiteY7707" fmla="*/ 2437847 h 5296383"/>
                <a:gd name="connsiteX7708" fmla="*/ 7960247 w 9310410"/>
                <a:gd name="connsiteY7708" fmla="*/ 2441442 h 5296383"/>
                <a:gd name="connsiteX7709" fmla="*/ 7964442 w 9310410"/>
                <a:gd name="connsiteY7709" fmla="*/ 2446836 h 5296383"/>
                <a:gd name="connsiteX7710" fmla="*/ 7981222 w 9310410"/>
                <a:gd name="connsiteY7710" fmla="*/ 2455226 h 5296383"/>
                <a:gd name="connsiteX7711" fmla="*/ 7983019 w 9310410"/>
                <a:gd name="connsiteY7711" fmla="*/ 2450431 h 5296383"/>
                <a:gd name="connsiteX7712" fmla="*/ 7983619 w 9310410"/>
                <a:gd name="connsiteY7712" fmla="*/ 2448034 h 5296383"/>
                <a:gd name="connsiteX7713" fmla="*/ 7995604 w 9310410"/>
                <a:gd name="connsiteY7713" fmla="*/ 2455226 h 5296383"/>
                <a:gd name="connsiteX7714" fmla="*/ 7998601 w 9310410"/>
                <a:gd name="connsiteY7714" fmla="*/ 2458821 h 5296383"/>
                <a:gd name="connsiteX7715" fmla="*/ 7996203 w 9310410"/>
                <a:gd name="connsiteY7715" fmla="*/ 2464814 h 5296383"/>
                <a:gd name="connsiteX7716" fmla="*/ 7998601 w 9310410"/>
                <a:gd name="connsiteY7716" fmla="*/ 2473803 h 5296383"/>
                <a:gd name="connsiteX7717" fmla="*/ 8002795 w 9310410"/>
                <a:gd name="connsiteY7717" fmla="*/ 2488785 h 5296383"/>
                <a:gd name="connsiteX7718" fmla="*/ 8001597 w 9310410"/>
                <a:gd name="connsiteY7718" fmla="*/ 2515752 h 5296383"/>
                <a:gd name="connsiteX7719" fmla="*/ 8003394 w 9310410"/>
                <a:gd name="connsiteY7719" fmla="*/ 2524741 h 5296383"/>
                <a:gd name="connsiteX7720" fmla="*/ 8007590 w 9310410"/>
                <a:gd name="connsiteY7720" fmla="*/ 2542120 h 5296383"/>
                <a:gd name="connsiteX7721" fmla="*/ 8012384 w 9310410"/>
                <a:gd name="connsiteY7721" fmla="*/ 2560098 h 5296383"/>
                <a:gd name="connsiteX7722" fmla="*/ 8012983 w 9310410"/>
                <a:gd name="connsiteY7722" fmla="*/ 2570286 h 5296383"/>
                <a:gd name="connsiteX7723" fmla="*/ 8009387 w 9310410"/>
                <a:gd name="connsiteY7723" fmla="*/ 2561297 h 5296383"/>
                <a:gd name="connsiteX7724" fmla="*/ 8002196 w 9310410"/>
                <a:gd name="connsiteY7724" fmla="*/ 2551709 h 5296383"/>
                <a:gd name="connsiteX7725" fmla="*/ 8004593 w 9310410"/>
                <a:gd name="connsiteY7725" fmla="*/ 2559499 h 5296383"/>
                <a:gd name="connsiteX7726" fmla="*/ 8006990 w 9310410"/>
                <a:gd name="connsiteY7726" fmla="*/ 2571485 h 5296383"/>
                <a:gd name="connsiteX7727" fmla="*/ 8009986 w 9310410"/>
                <a:gd name="connsiteY7727" fmla="*/ 2575680 h 5296383"/>
                <a:gd name="connsiteX7728" fmla="*/ 8014182 w 9310410"/>
                <a:gd name="connsiteY7728" fmla="*/ 2581073 h 5296383"/>
                <a:gd name="connsiteX7729" fmla="*/ 8015380 w 9310410"/>
                <a:gd name="connsiteY7729" fmla="*/ 2592459 h 5296383"/>
                <a:gd name="connsiteX7730" fmla="*/ 8015979 w 9310410"/>
                <a:gd name="connsiteY7730" fmla="*/ 2613434 h 5296383"/>
                <a:gd name="connsiteX7731" fmla="*/ 8018975 w 9310410"/>
                <a:gd name="connsiteY7731" fmla="*/ 2624820 h 5296383"/>
                <a:gd name="connsiteX7732" fmla="*/ 8020174 w 9310410"/>
                <a:gd name="connsiteY7732" fmla="*/ 2625419 h 5296383"/>
                <a:gd name="connsiteX7733" fmla="*/ 8020174 w 9310410"/>
                <a:gd name="connsiteY7733" fmla="*/ 2625419 h 5296383"/>
                <a:gd name="connsiteX7734" fmla="*/ 8022572 w 9310410"/>
                <a:gd name="connsiteY7734" fmla="*/ 2626618 h 5296383"/>
                <a:gd name="connsiteX7735" fmla="*/ 8029763 w 9310410"/>
                <a:gd name="connsiteY7735" fmla="*/ 2641600 h 5296383"/>
                <a:gd name="connsiteX7736" fmla="*/ 8042347 w 9310410"/>
                <a:gd name="connsiteY7736" fmla="*/ 2660776 h 5296383"/>
                <a:gd name="connsiteX7737" fmla="*/ 8056131 w 9310410"/>
                <a:gd name="connsiteY7737" fmla="*/ 2676358 h 5296383"/>
                <a:gd name="connsiteX7738" fmla="*/ 8063322 w 9310410"/>
                <a:gd name="connsiteY7738" fmla="*/ 2685347 h 5296383"/>
                <a:gd name="connsiteX7739" fmla="*/ 8067517 w 9310410"/>
                <a:gd name="connsiteY7739" fmla="*/ 2700928 h 5296383"/>
                <a:gd name="connsiteX7740" fmla="*/ 8077705 w 9310410"/>
                <a:gd name="connsiteY7740" fmla="*/ 2706921 h 5296383"/>
                <a:gd name="connsiteX7741" fmla="*/ 8078304 w 9310410"/>
                <a:gd name="connsiteY7741" fmla="*/ 2701527 h 5296383"/>
                <a:gd name="connsiteX7742" fmla="*/ 8080701 w 9310410"/>
                <a:gd name="connsiteY7742" fmla="*/ 2699729 h 5296383"/>
                <a:gd name="connsiteX7743" fmla="*/ 8086095 w 9310410"/>
                <a:gd name="connsiteY7743" fmla="*/ 2705722 h 5296383"/>
                <a:gd name="connsiteX7744" fmla="*/ 8104672 w 9310410"/>
                <a:gd name="connsiteY7744" fmla="*/ 2708119 h 5296383"/>
                <a:gd name="connsiteX7745" fmla="*/ 8110665 w 9310410"/>
                <a:gd name="connsiteY7745" fmla="*/ 2700329 h 5296383"/>
                <a:gd name="connsiteX7746" fmla="*/ 8119055 w 9310410"/>
                <a:gd name="connsiteY7746" fmla="*/ 2690740 h 5296383"/>
                <a:gd name="connsiteX7747" fmla="*/ 8126246 w 9310410"/>
                <a:gd name="connsiteY7747" fmla="*/ 2684747 h 5296383"/>
                <a:gd name="connsiteX7748" fmla="*/ 8126845 w 9310410"/>
                <a:gd name="connsiteY7748" fmla="*/ 2697931 h 5296383"/>
                <a:gd name="connsiteX7749" fmla="*/ 8131040 w 9310410"/>
                <a:gd name="connsiteY7749" fmla="*/ 2699729 h 5296383"/>
                <a:gd name="connsiteX7750" fmla="*/ 8133437 w 9310410"/>
                <a:gd name="connsiteY7750" fmla="*/ 2684148 h 5296383"/>
                <a:gd name="connsiteX7751" fmla="*/ 8131040 w 9310410"/>
                <a:gd name="connsiteY7751" fmla="*/ 2670964 h 5296383"/>
                <a:gd name="connsiteX7752" fmla="*/ 8137632 w 9310410"/>
                <a:gd name="connsiteY7752" fmla="*/ 2668567 h 5296383"/>
                <a:gd name="connsiteX7753" fmla="*/ 8152015 w 9310410"/>
                <a:gd name="connsiteY7753" fmla="*/ 2669166 h 5296383"/>
                <a:gd name="connsiteX7754" fmla="*/ 8152015 w 9310410"/>
                <a:gd name="connsiteY7754" fmla="*/ 2673361 h 5296383"/>
                <a:gd name="connsiteX7755" fmla="*/ 8157408 w 9310410"/>
                <a:gd name="connsiteY7755" fmla="*/ 2677556 h 5296383"/>
                <a:gd name="connsiteX7756" fmla="*/ 8167596 w 9310410"/>
                <a:gd name="connsiteY7756" fmla="*/ 2675758 h 5296383"/>
                <a:gd name="connsiteX7757" fmla="*/ 8181978 w 9310410"/>
                <a:gd name="connsiteY7757" fmla="*/ 2685347 h 5296383"/>
                <a:gd name="connsiteX7758" fmla="*/ 8186173 w 9310410"/>
                <a:gd name="connsiteY7758" fmla="*/ 2690740 h 5296383"/>
                <a:gd name="connsiteX7759" fmla="*/ 8196361 w 9310410"/>
                <a:gd name="connsiteY7759" fmla="*/ 2701527 h 5296383"/>
                <a:gd name="connsiteX7760" fmla="*/ 8202354 w 9310410"/>
                <a:gd name="connsiteY7760" fmla="*/ 2707520 h 5296383"/>
                <a:gd name="connsiteX7761" fmla="*/ 8202354 w 9310410"/>
                <a:gd name="connsiteY7761" fmla="*/ 2706921 h 5296383"/>
                <a:gd name="connsiteX7762" fmla="*/ 8207148 w 9310410"/>
                <a:gd name="connsiteY7762" fmla="*/ 2714711 h 5296383"/>
                <a:gd name="connsiteX7763" fmla="*/ 8219732 w 9310410"/>
                <a:gd name="connsiteY7763" fmla="*/ 2734487 h 5296383"/>
                <a:gd name="connsiteX7764" fmla="*/ 8221530 w 9310410"/>
                <a:gd name="connsiteY7764" fmla="*/ 2744075 h 5296383"/>
                <a:gd name="connsiteX7765" fmla="*/ 8225126 w 9310410"/>
                <a:gd name="connsiteY7765" fmla="*/ 2729094 h 5296383"/>
                <a:gd name="connsiteX7766" fmla="*/ 8216736 w 9310410"/>
                <a:gd name="connsiteY7766" fmla="*/ 2717108 h 5296383"/>
                <a:gd name="connsiteX7767" fmla="*/ 8216736 w 9310410"/>
                <a:gd name="connsiteY7767" fmla="*/ 2709917 h 5296383"/>
                <a:gd name="connsiteX7768" fmla="*/ 8223928 w 9310410"/>
                <a:gd name="connsiteY7768" fmla="*/ 2697931 h 5296383"/>
                <a:gd name="connsiteX7769" fmla="*/ 8229920 w 9310410"/>
                <a:gd name="connsiteY7769" fmla="*/ 2685946 h 5296383"/>
                <a:gd name="connsiteX7770" fmla="*/ 8235314 w 9310410"/>
                <a:gd name="connsiteY7770" fmla="*/ 2681751 h 5296383"/>
                <a:gd name="connsiteX7771" fmla="*/ 8241906 w 9310410"/>
                <a:gd name="connsiteY7771" fmla="*/ 2681751 h 5296383"/>
                <a:gd name="connsiteX7772" fmla="*/ 8239509 w 9310410"/>
                <a:gd name="connsiteY7772" fmla="*/ 2674560 h 5296383"/>
                <a:gd name="connsiteX7773" fmla="*/ 8240108 w 9310410"/>
                <a:gd name="connsiteY7773" fmla="*/ 2669166 h 5296383"/>
                <a:gd name="connsiteX7774" fmla="*/ 8244303 w 9310410"/>
                <a:gd name="connsiteY7774" fmla="*/ 2655982 h 5296383"/>
                <a:gd name="connsiteX7775" fmla="*/ 8238909 w 9310410"/>
                <a:gd name="connsiteY7775" fmla="*/ 2649390 h 5296383"/>
                <a:gd name="connsiteX7776" fmla="*/ 8236512 w 9310410"/>
                <a:gd name="connsiteY7776" fmla="*/ 2642199 h 5296383"/>
                <a:gd name="connsiteX7777" fmla="*/ 8239509 w 9310410"/>
                <a:gd name="connsiteY7777" fmla="*/ 2630213 h 5296383"/>
                <a:gd name="connsiteX7778" fmla="*/ 8247899 w 9310410"/>
                <a:gd name="connsiteY7778" fmla="*/ 2613434 h 5296383"/>
                <a:gd name="connsiteX7779" fmla="*/ 8256288 w 9310410"/>
                <a:gd name="connsiteY7779" fmla="*/ 2612235 h 5296383"/>
                <a:gd name="connsiteX7780" fmla="*/ 8258685 w 9310410"/>
                <a:gd name="connsiteY7780" fmla="*/ 2617629 h 5296383"/>
                <a:gd name="connsiteX7781" fmla="*/ 8261082 w 9310410"/>
                <a:gd name="connsiteY7781" fmla="*/ 2622423 h 5296383"/>
                <a:gd name="connsiteX7782" fmla="*/ 8266476 w 9310410"/>
                <a:gd name="connsiteY7782" fmla="*/ 2610437 h 5296383"/>
                <a:gd name="connsiteX7783" fmla="*/ 8282656 w 9310410"/>
                <a:gd name="connsiteY7783" fmla="*/ 2600250 h 5296383"/>
                <a:gd name="connsiteX7784" fmla="*/ 8297638 w 9310410"/>
                <a:gd name="connsiteY7784" fmla="*/ 2582871 h 5296383"/>
                <a:gd name="connsiteX7785" fmla="*/ 8306028 w 9310410"/>
                <a:gd name="connsiteY7785" fmla="*/ 2572084 h 5296383"/>
                <a:gd name="connsiteX7786" fmla="*/ 8305429 w 9310410"/>
                <a:gd name="connsiteY7786" fmla="*/ 2557102 h 5296383"/>
                <a:gd name="connsiteX7787" fmla="*/ 8306028 w 9310410"/>
                <a:gd name="connsiteY7787" fmla="*/ 2551709 h 5296383"/>
                <a:gd name="connsiteX7788" fmla="*/ 8312021 w 9310410"/>
                <a:gd name="connsiteY7788" fmla="*/ 2554106 h 5296383"/>
                <a:gd name="connsiteX7789" fmla="*/ 8317414 w 9310410"/>
                <a:gd name="connsiteY7789" fmla="*/ 2554705 h 5296383"/>
                <a:gd name="connsiteX7790" fmla="*/ 8320411 w 9310410"/>
                <a:gd name="connsiteY7790" fmla="*/ 2547514 h 5296383"/>
                <a:gd name="connsiteX7791" fmla="*/ 8322808 w 9310410"/>
                <a:gd name="connsiteY7791" fmla="*/ 2543319 h 5296383"/>
                <a:gd name="connsiteX7792" fmla="*/ 8331797 w 9310410"/>
                <a:gd name="connsiteY7792" fmla="*/ 2552907 h 5296383"/>
                <a:gd name="connsiteX7793" fmla="*/ 8332995 w 9310410"/>
                <a:gd name="connsiteY7793" fmla="*/ 2566091 h 5296383"/>
                <a:gd name="connsiteX7794" fmla="*/ 8324006 w 9310410"/>
                <a:gd name="connsiteY7794" fmla="*/ 2578077 h 5296383"/>
                <a:gd name="connsiteX7795" fmla="*/ 8324605 w 9310410"/>
                <a:gd name="connsiteY7795" fmla="*/ 2600849 h 5296383"/>
                <a:gd name="connsiteX7796" fmla="*/ 8325804 w 9310410"/>
                <a:gd name="connsiteY7796" fmla="*/ 2609239 h 5296383"/>
                <a:gd name="connsiteX7797" fmla="*/ 8325205 w 9310410"/>
                <a:gd name="connsiteY7797" fmla="*/ 2611636 h 5296383"/>
                <a:gd name="connsiteX7798" fmla="*/ 8329400 w 9310410"/>
                <a:gd name="connsiteY7798" fmla="*/ 2614033 h 5296383"/>
                <a:gd name="connsiteX7799" fmla="*/ 8330598 w 9310410"/>
                <a:gd name="connsiteY7799" fmla="*/ 2626019 h 5296383"/>
                <a:gd name="connsiteX7800" fmla="*/ 8328800 w 9310410"/>
                <a:gd name="connsiteY7800" fmla="*/ 2636206 h 5296383"/>
                <a:gd name="connsiteX7801" fmla="*/ 8326403 w 9310410"/>
                <a:gd name="connsiteY7801" fmla="*/ 2642199 h 5296383"/>
                <a:gd name="connsiteX7802" fmla="*/ 8330598 w 9310410"/>
                <a:gd name="connsiteY7802" fmla="*/ 2663173 h 5296383"/>
                <a:gd name="connsiteX7803" fmla="*/ 8335991 w 9310410"/>
                <a:gd name="connsiteY7803" fmla="*/ 2676358 h 5296383"/>
                <a:gd name="connsiteX7804" fmla="*/ 8343183 w 9310410"/>
                <a:gd name="connsiteY7804" fmla="*/ 2684747 h 5296383"/>
                <a:gd name="connsiteX7805" fmla="*/ 8355768 w 9310410"/>
                <a:gd name="connsiteY7805" fmla="*/ 2675758 h 5296383"/>
                <a:gd name="connsiteX7806" fmla="*/ 8351572 w 9310410"/>
                <a:gd name="connsiteY7806" fmla="*/ 2646394 h 5296383"/>
                <a:gd name="connsiteX7807" fmla="*/ 8338389 w 9310410"/>
                <a:gd name="connsiteY7807" fmla="*/ 2626019 h 5296383"/>
                <a:gd name="connsiteX7808" fmla="*/ 8335991 w 9310410"/>
                <a:gd name="connsiteY7808" fmla="*/ 2615831 h 5296383"/>
                <a:gd name="connsiteX7809" fmla="*/ 8336591 w 9310410"/>
                <a:gd name="connsiteY7809" fmla="*/ 2608640 h 5296383"/>
                <a:gd name="connsiteX7810" fmla="*/ 8340786 w 9310410"/>
                <a:gd name="connsiteY7810" fmla="*/ 2604445 h 5296383"/>
                <a:gd name="connsiteX7811" fmla="*/ 8347977 w 9310410"/>
                <a:gd name="connsiteY7811" fmla="*/ 2600849 h 5296383"/>
                <a:gd name="connsiteX7812" fmla="*/ 8357565 w 9310410"/>
                <a:gd name="connsiteY7812" fmla="*/ 2593059 h 5296383"/>
                <a:gd name="connsiteX7813" fmla="*/ 8362959 w 9310410"/>
                <a:gd name="connsiteY7813" fmla="*/ 2584669 h 5296383"/>
                <a:gd name="connsiteX7814" fmla="*/ 8368952 w 9310410"/>
                <a:gd name="connsiteY7814" fmla="*/ 2582272 h 5296383"/>
                <a:gd name="connsiteX7815" fmla="*/ 8370750 w 9310410"/>
                <a:gd name="connsiteY7815" fmla="*/ 2578077 h 5296383"/>
                <a:gd name="connsiteX7816" fmla="*/ 8361761 w 9310410"/>
                <a:gd name="connsiteY7816" fmla="*/ 2575680 h 5296383"/>
                <a:gd name="connsiteX7817" fmla="*/ 8356367 w 9310410"/>
                <a:gd name="connsiteY7817" fmla="*/ 2572683 h 5296383"/>
                <a:gd name="connsiteX7818" fmla="*/ 8355169 w 9310410"/>
                <a:gd name="connsiteY7818" fmla="*/ 2558301 h 5296383"/>
                <a:gd name="connsiteX7819" fmla="*/ 8364757 w 9310410"/>
                <a:gd name="connsiteY7819" fmla="*/ 2549911 h 5296383"/>
                <a:gd name="connsiteX7820" fmla="*/ 8375543 w 9310410"/>
                <a:gd name="connsiteY7820" fmla="*/ 2572683 h 5296383"/>
                <a:gd name="connsiteX7821" fmla="*/ 8385732 w 9310410"/>
                <a:gd name="connsiteY7821" fmla="*/ 2584669 h 5296383"/>
                <a:gd name="connsiteX7822" fmla="*/ 8406107 w 9310410"/>
                <a:gd name="connsiteY7822" fmla="*/ 2591860 h 5296383"/>
                <a:gd name="connsiteX7823" fmla="*/ 8416893 w 9310410"/>
                <a:gd name="connsiteY7823" fmla="*/ 2614632 h 5296383"/>
                <a:gd name="connsiteX7824" fmla="*/ 8430078 w 9310410"/>
                <a:gd name="connsiteY7824" fmla="*/ 2623022 h 5296383"/>
                <a:gd name="connsiteX7825" fmla="*/ 8446857 w 9310410"/>
                <a:gd name="connsiteY7825" fmla="*/ 2617629 h 5296383"/>
                <a:gd name="connsiteX7826" fmla="*/ 8466633 w 9310410"/>
                <a:gd name="connsiteY7826" fmla="*/ 2615232 h 5296383"/>
                <a:gd name="connsiteX7827" fmla="*/ 8474423 w 9310410"/>
                <a:gd name="connsiteY7827" fmla="*/ 2620625 h 5296383"/>
                <a:gd name="connsiteX7828" fmla="*/ 8481615 w 9310410"/>
                <a:gd name="connsiteY7828" fmla="*/ 2626019 h 5296383"/>
                <a:gd name="connsiteX7829" fmla="*/ 8488806 w 9310410"/>
                <a:gd name="connsiteY7829" fmla="*/ 2627816 h 5296383"/>
                <a:gd name="connsiteX7830" fmla="*/ 8493601 w 9310410"/>
                <a:gd name="connsiteY7830" fmla="*/ 2627816 h 5296383"/>
                <a:gd name="connsiteX7831" fmla="*/ 8510980 w 9310410"/>
                <a:gd name="connsiteY7831" fmla="*/ 2624820 h 5296383"/>
                <a:gd name="connsiteX7832" fmla="*/ 8533152 w 9310410"/>
                <a:gd name="connsiteY7832" fmla="*/ 2613434 h 5296383"/>
                <a:gd name="connsiteX7833" fmla="*/ 8537347 w 9310410"/>
                <a:gd name="connsiteY7833" fmla="*/ 2609239 h 5296383"/>
                <a:gd name="connsiteX7834" fmla="*/ 8524763 w 9310410"/>
                <a:gd name="connsiteY7834" fmla="*/ 2609838 h 5296383"/>
                <a:gd name="connsiteX7835" fmla="*/ 8520568 w 9310410"/>
                <a:gd name="connsiteY7835" fmla="*/ 2606242 h 5296383"/>
                <a:gd name="connsiteX7836" fmla="*/ 8530755 w 9310410"/>
                <a:gd name="connsiteY7836" fmla="*/ 2604445 h 5296383"/>
                <a:gd name="connsiteX7837" fmla="*/ 8543940 w 9310410"/>
                <a:gd name="connsiteY7837" fmla="*/ 2602048 h 5296383"/>
                <a:gd name="connsiteX7838" fmla="*/ 8570307 w 9310410"/>
                <a:gd name="connsiteY7838" fmla="*/ 2597253 h 5296383"/>
                <a:gd name="connsiteX7839" fmla="*/ 8577499 w 9310410"/>
                <a:gd name="connsiteY7839" fmla="*/ 2600849 h 5296383"/>
                <a:gd name="connsiteX7840" fmla="*/ 8563715 w 9310410"/>
                <a:gd name="connsiteY7840" fmla="*/ 2606242 h 5296383"/>
                <a:gd name="connsiteX7841" fmla="*/ 8561918 w 9310410"/>
                <a:gd name="connsiteY7841" fmla="*/ 2612835 h 5296383"/>
                <a:gd name="connsiteX7842" fmla="*/ 8566113 w 9310410"/>
                <a:gd name="connsiteY7842" fmla="*/ 2617629 h 5296383"/>
                <a:gd name="connsiteX7843" fmla="*/ 8569708 w 9310410"/>
                <a:gd name="connsiteY7843" fmla="*/ 2625419 h 5296383"/>
                <a:gd name="connsiteX7844" fmla="*/ 8572105 w 9310410"/>
                <a:gd name="connsiteY7844" fmla="*/ 2635607 h 5296383"/>
                <a:gd name="connsiteX7845" fmla="*/ 8576300 w 9310410"/>
                <a:gd name="connsiteY7845" fmla="*/ 2638004 h 5296383"/>
                <a:gd name="connsiteX7846" fmla="*/ 8584091 w 9310410"/>
                <a:gd name="connsiteY7846" fmla="*/ 2638603 h 5296383"/>
                <a:gd name="connsiteX7847" fmla="*/ 8594878 w 9310410"/>
                <a:gd name="connsiteY7847" fmla="*/ 2641000 h 5296383"/>
                <a:gd name="connsiteX7848" fmla="*/ 8599672 w 9310410"/>
                <a:gd name="connsiteY7848" fmla="*/ 2639203 h 5296383"/>
                <a:gd name="connsiteX7849" fmla="*/ 8601470 w 9310410"/>
                <a:gd name="connsiteY7849" fmla="*/ 2637405 h 5296383"/>
                <a:gd name="connsiteX7850" fmla="*/ 8609860 w 9310410"/>
                <a:gd name="connsiteY7850" fmla="*/ 2643398 h 5296383"/>
                <a:gd name="connsiteX7851" fmla="*/ 8621845 w 9310410"/>
                <a:gd name="connsiteY7851" fmla="*/ 2648791 h 5296383"/>
                <a:gd name="connsiteX7852" fmla="*/ 8627838 w 9310410"/>
                <a:gd name="connsiteY7852" fmla="*/ 2655982 h 5296383"/>
                <a:gd name="connsiteX7853" fmla="*/ 8626040 w 9310410"/>
                <a:gd name="connsiteY7853" fmla="*/ 2661975 h 5296383"/>
                <a:gd name="connsiteX7854" fmla="*/ 8628437 w 9310410"/>
                <a:gd name="connsiteY7854" fmla="*/ 2669766 h 5296383"/>
                <a:gd name="connsiteX7855" fmla="*/ 8627838 w 9310410"/>
                <a:gd name="connsiteY7855" fmla="*/ 2678155 h 5296383"/>
                <a:gd name="connsiteX7856" fmla="*/ 8630235 w 9310410"/>
                <a:gd name="connsiteY7856" fmla="*/ 2687144 h 5296383"/>
                <a:gd name="connsiteX7857" fmla="*/ 8627838 w 9310410"/>
                <a:gd name="connsiteY7857" fmla="*/ 2692538 h 5296383"/>
                <a:gd name="connsiteX7858" fmla="*/ 8638625 w 9310410"/>
                <a:gd name="connsiteY7858" fmla="*/ 2691339 h 5296383"/>
                <a:gd name="connsiteX7859" fmla="*/ 8650610 w 9310410"/>
                <a:gd name="connsiteY7859" fmla="*/ 2693137 h 5296383"/>
                <a:gd name="connsiteX7860" fmla="*/ 8650610 w 9310410"/>
                <a:gd name="connsiteY7860" fmla="*/ 2693737 h 5296383"/>
                <a:gd name="connsiteX7861" fmla="*/ 8652408 w 9310410"/>
                <a:gd name="connsiteY7861" fmla="*/ 2695534 h 5296383"/>
                <a:gd name="connsiteX7862" fmla="*/ 8667390 w 9310410"/>
                <a:gd name="connsiteY7862" fmla="*/ 2706921 h 5296383"/>
                <a:gd name="connsiteX7863" fmla="*/ 8679975 w 9310410"/>
                <a:gd name="connsiteY7863" fmla="*/ 2721902 h 5296383"/>
                <a:gd name="connsiteX7864" fmla="*/ 8690162 w 9310410"/>
                <a:gd name="connsiteY7864" fmla="*/ 2732689 h 5296383"/>
                <a:gd name="connsiteX7865" fmla="*/ 8692559 w 9310410"/>
                <a:gd name="connsiteY7865" fmla="*/ 2769844 h 5296383"/>
                <a:gd name="connsiteX7866" fmla="*/ 8696755 w 9310410"/>
                <a:gd name="connsiteY7866" fmla="*/ 2786624 h 5296383"/>
                <a:gd name="connsiteX7867" fmla="*/ 8697953 w 9310410"/>
                <a:gd name="connsiteY7867" fmla="*/ 2775837 h 5296383"/>
                <a:gd name="connsiteX7868" fmla="*/ 8701548 w 9310410"/>
                <a:gd name="connsiteY7868" fmla="*/ 2765649 h 5296383"/>
                <a:gd name="connsiteX7869" fmla="*/ 8713534 w 9310410"/>
                <a:gd name="connsiteY7869" fmla="*/ 2772241 h 5296383"/>
                <a:gd name="connsiteX7870" fmla="*/ 8727317 w 9310410"/>
                <a:gd name="connsiteY7870" fmla="*/ 2798010 h 5296383"/>
                <a:gd name="connsiteX7871" fmla="*/ 8735108 w 9310410"/>
                <a:gd name="connsiteY7871" fmla="*/ 2814191 h 5296383"/>
                <a:gd name="connsiteX7872" fmla="*/ 8743497 w 9310410"/>
                <a:gd name="connsiteY7872" fmla="*/ 2805801 h 5296383"/>
                <a:gd name="connsiteX7873" fmla="*/ 8759078 w 9310410"/>
                <a:gd name="connsiteY7873" fmla="*/ 2809996 h 5296383"/>
                <a:gd name="connsiteX7874" fmla="*/ 8765671 w 9310410"/>
                <a:gd name="connsiteY7874" fmla="*/ 2807599 h 5296383"/>
                <a:gd name="connsiteX7875" fmla="*/ 8769866 w 9310410"/>
                <a:gd name="connsiteY7875" fmla="*/ 2803404 h 5296383"/>
                <a:gd name="connsiteX7876" fmla="*/ 8778256 w 9310410"/>
                <a:gd name="connsiteY7876" fmla="*/ 2805801 h 5296383"/>
                <a:gd name="connsiteX7877" fmla="*/ 8782450 w 9310410"/>
                <a:gd name="connsiteY7877" fmla="*/ 2806400 h 5296383"/>
                <a:gd name="connsiteX7878" fmla="*/ 8787844 w 9310410"/>
                <a:gd name="connsiteY7878" fmla="*/ 2804602 h 5296383"/>
                <a:gd name="connsiteX7879" fmla="*/ 8799829 w 9310410"/>
                <a:gd name="connsiteY7879" fmla="*/ 2808797 h 5296383"/>
                <a:gd name="connsiteX7880" fmla="*/ 8811815 w 9310410"/>
                <a:gd name="connsiteY7880" fmla="*/ 2812992 h 5296383"/>
                <a:gd name="connsiteX7881" fmla="*/ 8818407 w 9310410"/>
                <a:gd name="connsiteY7881" fmla="*/ 2816588 h 5296383"/>
                <a:gd name="connsiteX7882" fmla="*/ 8826797 w 9310410"/>
                <a:gd name="connsiteY7882" fmla="*/ 2820783 h 5296383"/>
                <a:gd name="connsiteX7883" fmla="*/ 8844775 w 9310410"/>
                <a:gd name="connsiteY7883" fmla="*/ 2826775 h 5296383"/>
                <a:gd name="connsiteX7884" fmla="*/ 8853764 w 9310410"/>
                <a:gd name="connsiteY7884" fmla="*/ 2833967 h 5296383"/>
                <a:gd name="connsiteX7885" fmla="*/ 8857360 w 9310410"/>
                <a:gd name="connsiteY7885" fmla="*/ 2840559 h 5296383"/>
                <a:gd name="connsiteX7886" fmla="*/ 8862154 w 9310410"/>
                <a:gd name="connsiteY7886" fmla="*/ 2847151 h 5296383"/>
                <a:gd name="connsiteX7887" fmla="*/ 8868746 w 9310410"/>
                <a:gd name="connsiteY7887" fmla="*/ 2860335 h 5296383"/>
                <a:gd name="connsiteX7888" fmla="*/ 8868147 w 9310410"/>
                <a:gd name="connsiteY7888" fmla="*/ 2875317 h 5296383"/>
                <a:gd name="connsiteX7889" fmla="*/ 8868746 w 9310410"/>
                <a:gd name="connsiteY7889" fmla="*/ 2883706 h 5296383"/>
                <a:gd name="connsiteX7890" fmla="*/ 8872941 w 9310410"/>
                <a:gd name="connsiteY7890" fmla="*/ 2878313 h 5296383"/>
                <a:gd name="connsiteX7891" fmla="*/ 8874140 w 9310410"/>
                <a:gd name="connsiteY7891" fmla="*/ 2866328 h 5296383"/>
                <a:gd name="connsiteX7892" fmla="*/ 8881330 w 9310410"/>
                <a:gd name="connsiteY7892" fmla="*/ 2868725 h 5296383"/>
                <a:gd name="connsiteX7893" fmla="*/ 8882529 w 9310410"/>
                <a:gd name="connsiteY7893" fmla="*/ 2876515 h 5296383"/>
                <a:gd name="connsiteX7894" fmla="*/ 8881330 w 9310410"/>
                <a:gd name="connsiteY7894" fmla="*/ 2886703 h 5296383"/>
                <a:gd name="connsiteX7895" fmla="*/ 8880731 w 9310410"/>
                <a:gd name="connsiteY7895" fmla="*/ 2892096 h 5296383"/>
                <a:gd name="connsiteX7896" fmla="*/ 8880132 w 9310410"/>
                <a:gd name="connsiteY7896" fmla="*/ 2892096 h 5296383"/>
                <a:gd name="connsiteX7897" fmla="*/ 8878334 w 9310410"/>
                <a:gd name="connsiteY7897" fmla="*/ 2893894 h 5296383"/>
                <a:gd name="connsiteX7898" fmla="*/ 8881930 w 9310410"/>
                <a:gd name="connsiteY7898" fmla="*/ 2892096 h 5296383"/>
                <a:gd name="connsiteX7899" fmla="*/ 8886125 w 9310410"/>
                <a:gd name="connsiteY7899" fmla="*/ 2882508 h 5296383"/>
                <a:gd name="connsiteX7900" fmla="*/ 8893316 w 9310410"/>
                <a:gd name="connsiteY7900" fmla="*/ 2881908 h 5296383"/>
                <a:gd name="connsiteX7901" fmla="*/ 8894515 w 9310410"/>
                <a:gd name="connsiteY7901" fmla="*/ 2898089 h 5296383"/>
                <a:gd name="connsiteX7902" fmla="*/ 8897511 w 9310410"/>
                <a:gd name="connsiteY7902" fmla="*/ 2907677 h 5296383"/>
                <a:gd name="connsiteX7903" fmla="*/ 8896911 w 9310410"/>
                <a:gd name="connsiteY7903" fmla="*/ 2921461 h 5296383"/>
                <a:gd name="connsiteX7904" fmla="*/ 8902305 w 9310410"/>
                <a:gd name="connsiteY7904" fmla="*/ 2935244 h 5296383"/>
                <a:gd name="connsiteX7905" fmla="*/ 8910695 w 9310410"/>
                <a:gd name="connsiteY7905" fmla="*/ 2955020 h 5296383"/>
                <a:gd name="connsiteX7906" fmla="*/ 8914890 w 9310410"/>
                <a:gd name="connsiteY7906" fmla="*/ 2967005 h 5296383"/>
                <a:gd name="connsiteX7907" fmla="*/ 8916089 w 9310410"/>
                <a:gd name="connsiteY7907" fmla="*/ 2987381 h 5296383"/>
                <a:gd name="connsiteX7908" fmla="*/ 8920882 w 9310410"/>
                <a:gd name="connsiteY7908" fmla="*/ 2990377 h 5296383"/>
                <a:gd name="connsiteX7909" fmla="*/ 8931071 w 9310410"/>
                <a:gd name="connsiteY7909" fmla="*/ 2990377 h 5296383"/>
                <a:gd name="connsiteX7910" fmla="*/ 8935265 w 9310410"/>
                <a:gd name="connsiteY7910" fmla="*/ 3003561 h 5296383"/>
                <a:gd name="connsiteX7911" fmla="*/ 8932269 w 9310410"/>
                <a:gd name="connsiteY7911" fmla="*/ 3014947 h 5296383"/>
                <a:gd name="connsiteX7912" fmla="*/ 8931670 w 9310410"/>
                <a:gd name="connsiteY7912" fmla="*/ 3020341 h 5296383"/>
                <a:gd name="connsiteX7913" fmla="*/ 8926276 w 9310410"/>
                <a:gd name="connsiteY7913" fmla="*/ 3037121 h 5296383"/>
                <a:gd name="connsiteX7914" fmla="*/ 8921482 w 9310410"/>
                <a:gd name="connsiteY7914" fmla="*/ 3050305 h 5296383"/>
                <a:gd name="connsiteX7915" fmla="*/ 8915490 w 9310410"/>
                <a:gd name="connsiteY7915" fmla="*/ 3063489 h 5296383"/>
                <a:gd name="connsiteX7916" fmla="*/ 8907699 w 9310410"/>
                <a:gd name="connsiteY7916" fmla="*/ 3074875 h 5296383"/>
                <a:gd name="connsiteX7917" fmla="*/ 8895713 w 9310410"/>
                <a:gd name="connsiteY7917" fmla="*/ 3094052 h 5296383"/>
                <a:gd name="connsiteX7918" fmla="*/ 8889720 w 9310410"/>
                <a:gd name="connsiteY7918" fmla="*/ 3107236 h 5296383"/>
                <a:gd name="connsiteX7919" fmla="*/ 8886724 w 9310410"/>
                <a:gd name="connsiteY7919" fmla="*/ 3125214 h 5296383"/>
                <a:gd name="connsiteX7920" fmla="*/ 8860955 w 9310410"/>
                <a:gd name="connsiteY7920" fmla="*/ 3144990 h 5296383"/>
                <a:gd name="connsiteX7921" fmla="*/ 8847172 w 9310410"/>
                <a:gd name="connsiteY7921" fmla="*/ 3156975 h 5296383"/>
                <a:gd name="connsiteX7922" fmla="*/ 8845973 w 9310410"/>
                <a:gd name="connsiteY7922" fmla="*/ 3158773 h 5296383"/>
                <a:gd name="connsiteX7923" fmla="*/ 8846573 w 9310410"/>
                <a:gd name="connsiteY7923" fmla="*/ 3158773 h 5296383"/>
                <a:gd name="connsiteX7924" fmla="*/ 8845973 w 9310410"/>
                <a:gd name="connsiteY7924" fmla="*/ 3158773 h 5296383"/>
                <a:gd name="connsiteX7925" fmla="*/ 8854363 w 9310410"/>
                <a:gd name="connsiteY7925" fmla="*/ 3157575 h 5296383"/>
                <a:gd name="connsiteX7926" fmla="*/ 8862753 w 9310410"/>
                <a:gd name="connsiteY7926" fmla="*/ 3148585 h 5296383"/>
                <a:gd name="connsiteX7927" fmla="*/ 8874140 w 9310410"/>
                <a:gd name="connsiteY7927" fmla="*/ 3140196 h 5296383"/>
                <a:gd name="connsiteX7928" fmla="*/ 8886724 w 9310410"/>
                <a:gd name="connsiteY7928" fmla="*/ 3132405 h 5296383"/>
                <a:gd name="connsiteX7929" fmla="*/ 8893915 w 9310410"/>
                <a:gd name="connsiteY7929" fmla="*/ 3106037 h 5296383"/>
                <a:gd name="connsiteX7930" fmla="*/ 8898110 w 9310410"/>
                <a:gd name="connsiteY7930" fmla="*/ 3108434 h 5296383"/>
                <a:gd name="connsiteX7931" fmla="*/ 8896911 w 9310410"/>
                <a:gd name="connsiteY7931" fmla="*/ 3129409 h 5296383"/>
                <a:gd name="connsiteX7932" fmla="*/ 8877136 w 9310410"/>
                <a:gd name="connsiteY7932" fmla="*/ 3146189 h 5296383"/>
                <a:gd name="connsiteX7933" fmla="*/ 8871742 w 9310410"/>
                <a:gd name="connsiteY7933" fmla="*/ 3161769 h 5296383"/>
                <a:gd name="connsiteX7934" fmla="*/ 8877136 w 9310410"/>
                <a:gd name="connsiteY7934" fmla="*/ 3198325 h 5296383"/>
                <a:gd name="connsiteX7935" fmla="*/ 8879533 w 9310410"/>
                <a:gd name="connsiteY7935" fmla="*/ 3197127 h 5296383"/>
                <a:gd name="connsiteX7936" fmla="*/ 8875338 w 9310410"/>
                <a:gd name="connsiteY7936" fmla="*/ 3161769 h 5296383"/>
                <a:gd name="connsiteX7937" fmla="*/ 8892118 w 9310410"/>
                <a:gd name="connsiteY7937" fmla="*/ 3144390 h 5296383"/>
                <a:gd name="connsiteX7938" fmla="*/ 8904702 w 9310410"/>
                <a:gd name="connsiteY7938" fmla="*/ 3112629 h 5296383"/>
                <a:gd name="connsiteX7939" fmla="*/ 8908897 w 9310410"/>
                <a:gd name="connsiteY7939" fmla="*/ 3108434 h 5296383"/>
                <a:gd name="connsiteX7940" fmla="*/ 8911294 w 9310410"/>
                <a:gd name="connsiteY7940" fmla="*/ 3119221 h 5296383"/>
                <a:gd name="connsiteX7941" fmla="*/ 8917287 w 9310410"/>
                <a:gd name="connsiteY7941" fmla="*/ 3110831 h 5296383"/>
                <a:gd name="connsiteX7942" fmla="*/ 8917287 w 9310410"/>
                <a:gd name="connsiteY7942" fmla="*/ 3095849 h 5296383"/>
                <a:gd name="connsiteX7943" fmla="*/ 8927475 w 9310410"/>
                <a:gd name="connsiteY7943" fmla="*/ 3085063 h 5296383"/>
                <a:gd name="connsiteX7944" fmla="*/ 8956240 w 9310410"/>
                <a:gd name="connsiteY7944" fmla="*/ 3082665 h 5296383"/>
                <a:gd name="connsiteX7945" fmla="*/ 8971222 w 9310410"/>
                <a:gd name="connsiteY7945" fmla="*/ 3083265 h 5296383"/>
                <a:gd name="connsiteX7946" fmla="*/ 8973619 w 9310410"/>
                <a:gd name="connsiteY7946" fmla="*/ 3087459 h 5296383"/>
                <a:gd name="connsiteX7947" fmla="*/ 8970023 w 9310410"/>
                <a:gd name="connsiteY7947" fmla="*/ 3096448 h 5296383"/>
                <a:gd name="connsiteX7948" fmla="*/ 8968824 w 9310410"/>
                <a:gd name="connsiteY7948" fmla="*/ 3110232 h 5296383"/>
                <a:gd name="connsiteX7949" fmla="*/ 8964031 w 9310410"/>
                <a:gd name="connsiteY7949" fmla="*/ 3123416 h 5296383"/>
                <a:gd name="connsiteX7950" fmla="*/ 8957439 w 9310410"/>
                <a:gd name="connsiteY7950" fmla="*/ 3140196 h 5296383"/>
                <a:gd name="connsiteX7951" fmla="*/ 8939461 w 9310410"/>
                <a:gd name="connsiteY7951" fmla="*/ 3152181 h 5296383"/>
                <a:gd name="connsiteX7952" fmla="*/ 8913092 w 9310410"/>
                <a:gd name="connsiteY7952" fmla="*/ 3163567 h 5296383"/>
                <a:gd name="connsiteX7953" fmla="*/ 8919684 w 9310410"/>
                <a:gd name="connsiteY7953" fmla="*/ 3165964 h 5296383"/>
                <a:gd name="connsiteX7954" fmla="*/ 8941258 w 9310410"/>
                <a:gd name="connsiteY7954" fmla="*/ 3158773 h 5296383"/>
                <a:gd name="connsiteX7955" fmla="*/ 8947251 w 9310410"/>
                <a:gd name="connsiteY7955" fmla="*/ 3159972 h 5296383"/>
                <a:gd name="connsiteX7956" fmla="*/ 8943056 w 9310410"/>
                <a:gd name="connsiteY7956" fmla="*/ 3176751 h 5296383"/>
                <a:gd name="connsiteX7957" fmla="*/ 8947251 w 9310410"/>
                <a:gd name="connsiteY7957" fmla="*/ 3170759 h 5296383"/>
                <a:gd name="connsiteX7958" fmla="*/ 8957439 w 9310410"/>
                <a:gd name="connsiteY7958" fmla="*/ 3150983 h 5296383"/>
                <a:gd name="connsiteX7959" fmla="*/ 8967027 w 9310410"/>
                <a:gd name="connsiteY7959" fmla="*/ 3154578 h 5296383"/>
                <a:gd name="connsiteX7960" fmla="*/ 8974218 w 9310410"/>
                <a:gd name="connsiteY7960" fmla="*/ 3153979 h 5296383"/>
                <a:gd name="connsiteX7961" fmla="*/ 8974817 w 9310410"/>
                <a:gd name="connsiteY7961" fmla="*/ 3146788 h 5296383"/>
                <a:gd name="connsiteX7962" fmla="*/ 8971222 w 9310410"/>
                <a:gd name="connsiteY7962" fmla="*/ 3136001 h 5296383"/>
                <a:gd name="connsiteX7963" fmla="*/ 8974817 w 9310410"/>
                <a:gd name="connsiteY7963" fmla="*/ 3126412 h 5296383"/>
                <a:gd name="connsiteX7964" fmla="*/ 8977214 w 9310410"/>
                <a:gd name="connsiteY7964" fmla="*/ 3121618 h 5296383"/>
                <a:gd name="connsiteX7965" fmla="*/ 8977813 w 9310410"/>
                <a:gd name="connsiteY7965" fmla="*/ 3111430 h 5296383"/>
                <a:gd name="connsiteX7966" fmla="*/ 9001185 w 9310410"/>
                <a:gd name="connsiteY7966" fmla="*/ 3103041 h 5296383"/>
                <a:gd name="connsiteX7967" fmla="*/ 9019163 w 9310410"/>
                <a:gd name="connsiteY7967" fmla="*/ 3113828 h 5296383"/>
                <a:gd name="connsiteX7968" fmla="*/ 9023359 w 9310410"/>
                <a:gd name="connsiteY7968" fmla="*/ 3122817 h 5296383"/>
                <a:gd name="connsiteX7969" fmla="*/ 9029951 w 9310410"/>
                <a:gd name="connsiteY7969" fmla="*/ 3128210 h 5296383"/>
                <a:gd name="connsiteX7970" fmla="*/ 9037741 w 9310410"/>
                <a:gd name="connsiteY7970" fmla="*/ 3130008 h 5296383"/>
                <a:gd name="connsiteX7971" fmla="*/ 9042535 w 9310410"/>
                <a:gd name="connsiteY7971" fmla="*/ 3141394 h 5296383"/>
                <a:gd name="connsiteX7972" fmla="*/ 9046730 w 9310410"/>
                <a:gd name="connsiteY7972" fmla="*/ 3156376 h 5296383"/>
                <a:gd name="connsiteX7973" fmla="*/ 9049127 w 9310410"/>
                <a:gd name="connsiteY7973" fmla="*/ 3150983 h 5296383"/>
                <a:gd name="connsiteX7974" fmla="*/ 9049127 w 9310410"/>
                <a:gd name="connsiteY7974" fmla="*/ 3143791 h 5296383"/>
                <a:gd name="connsiteX7975" fmla="*/ 9058116 w 9310410"/>
                <a:gd name="connsiteY7975" fmla="*/ 3147986 h 5296383"/>
                <a:gd name="connsiteX7976" fmla="*/ 9068304 w 9310410"/>
                <a:gd name="connsiteY7976" fmla="*/ 3172556 h 5296383"/>
                <a:gd name="connsiteX7977" fmla="*/ 9065907 w 9310410"/>
                <a:gd name="connsiteY7977" fmla="*/ 3184542 h 5296383"/>
                <a:gd name="connsiteX7978" fmla="*/ 9064708 w 9310410"/>
                <a:gd name="connsiteY7978" fmla="*/ 3197127 h 5296383"/>
                <a:gd name="connsiteX7979" fmla="*/ 9062911 w 9310410"/>
                <a:gd name="connsiteY7979" fmla="*/ 3214506 h 5296383"/>
                <a:gd name="connsiteX7980" fmla="*/ 9065907 w 9310410"/>
                <a:gd name="connsiteY7980" fmla="*/ 3220498 h 5296383"/>
                <a:gd name="connsiteX7981" fmla="*/ 9069503 w 9310410"/>
                <a:gd name="connsiteY7981" fmla="*/ 3203719 h 5296383"/>
                <a:gd name="connsiteX7982" fmla="*/ 9083885 w 9310410"/>
                <a:gd name="connsiteY7982" fmla="*/ 3197127 h 5296383"/>
                <a:gd name="connsiteX7983" fmla="*/ 9088080 w 9310410"/>
                <a:gd name="connsiteY7983" fmla="*/ 3192332 h 5296383"/>
                <a:gd name="connsiteX7984" fmla="*/ 9092275 w 9310410"/>
                <a:gd name="connsiteY7984" fmla="*/ 3192932 h 5296383"/>
                <a:gd name="connsiteX7985" fmla="*/ 9094672 w 9310410"/>
                <a:gd name="connsiteY7985" fmla="*/ 3190535 h 5296383"/>
                <a:gd name="connsiteX7986" fmla="*/ 9105459 w 9310410"/>
                <a:gd name="connsiteY7986" fmla="*/ 3192932 h 5296383"/>
                <a:gd name="connsiteX7987" fmla="*/ 9118044 w 9310410"/>
                <a:gd name="connsiteY7987" fmla="*/ 3202520 h 5296383"/>
                <a:gd name="connsiteX7988" fmla="*/ 9122838 w 9310410"/>
                <a:gd name="connsiteY7988" fmla="*/ 3201321 h 5296383"/>
                <a:gd name="connsiteX7989" fmla="*/ 9126434 w 9310410"/>
                <a:gd name="connsiteY7989" fmla="*/ 3203120 h 5296383"/>
                <a:gd name="connsiteX7990" fmla="*/ 9136022 w 9310410"/>
                <a:gd name="connsiteY7990" fmla="*/ 3205516 h 5296383"/>
                <a:gd name="connsiteX7991" fmla="*/ 9158795 w 9310410"/>
                <a:gd name="connsiteY7991" fmla="*/ 3209711 h 5296383"/>
                <a:gd name="connsiteX7992" fmla="*/ 9174376 w 9310410"/>
                <a:gd name="connsiteY7992" fmla="*/ 3214506 h 5296383"/>
                <a:gd name="connsiteX7993" fmla="*/ 9186960 w 9310410"/>
                <a:gd name="connsiteY7993" fmla="*/ 3223495 h 5296383"/>
                <a:gd name="connsiteX7994" fmla="*/ 9197148 w 9310410"/>
                <a:gd name="connsiteY7994" fmla="*/ 3230686 h 5296383"/>
                <a:gd name="connsiteX7995" fmla="*/ 9200744 w 9310410"/>
                <a:gd name="connsiteY7995" fmla="*/ 3237877 h 5296383"/>
                <a:gd name="connsiteX7996" fmla="*/ 9204938 w 9310410"/>
                <a:gd name="connsiteY7996" fmla="*/ 3244469 h 5296383"/>
                <a:gd name="connsiteX7997" fmla="*/ 9219920 w 9310410"/>
                <a:gd name="connsiteY7997" fmla="*/ 3264245 h 5296383"/>
                <a:gd name="connsiteX7998" fmla="*/ 9233105 w 9310410"/>
                <a:gd name="connsiteY7998" fmla="*/ 3288816 h 5296383"/>
                <a:gd name="connsiteX7999" fmla="*/ 9239697 w 9310410"/>
                <a:gd name="connsiteY7999" fmla="*/ 3300801 h 5296383"/>
                <a:gd name="connsiteX8000" fmla="*/ 9244490 w 9310410"/>
                <a:gd name="connsiteY8000" fmla="*/ 3310989 h 5296383"/>
                <a:gd name="connsiteX8001" fmla="*/ 9248686 w 9310410"/>
                <a:gd name="connsiteY8001" fmla="*/ 3315183 h 5296383"/>
                <a:gd name="connsiteX8002" fmla="*/ 9257076 w 9310410"/>
                <a:gd name="connsiteY8002" fmla="*/ 3319978 h 5296383"/>
                <a:gd name="connsiteX8003" fmla="*/ 9275054 w 9310410"/>
                <a:gd name="connsiteY8003" fmla="*/ 3321776 h 5296383"/>
                <a:gd name="connsiteX8004" fmla="*/ 9285840 w 9310410"/>
                <a:gd name="connsiteY8004" fmla="*/ 3344548 h 5296383"/>
                <a:gd name="connsiteX8005" fmla="*/ 9290036 w 9310410"/>
                <a:gd name="connsiteY8005" fmla="*/ 3393689 h 5296383"/>
                <a:gd name="connsiteX8006" fmla="*/ 9287039 w 9310410"/>
                <a:gd name="connsiteY8006" fmla="*/ 3416461 h 5296383"/>
                <a:gd name="connsiteX8007" fmla="*/ 9288837 w 9310410"/>
                <a:gd name="connsiteY8007" fmla="*/ 3420056 h 5296383"/>
                <a:gd name="connsiteX8008" fmla="*/ 9277450 w 9310410"/>
                <a:gd name="connsiteY8008" fmla="*/ 3420656 h 5296383"/>
                <a:gd name="connsiteX8009" fmla="*/ 7983619 w 9310410"/>
                <a:gd name="connsiteY8009" fmla="*/ 2455226 h 5296383"/>
                <a:gd name="connsiteX8010" fmla="*/ 7986615 w 9310410"/>
                <a:gd name="connsiteY8010" fmla="*/ 2454626 h 5296383"/>
                <a:gd name="connsiteX8011" fmla="*/ 7983619 w 9310410"/>
                <a:gd name="connsiteY8011" fmla="*/ 2455226 h 5296383"/>
                <a:gd name="connsiteX8012" fmla="*/ 8400114 w 9310410"/>
                <a:gd name="connsiteY8012" fmla="*/ 4395675 h 5296383"/>
                <a:gd name="connsiteX8013" fmla="*/ 8404309 w 9310410"/>
                <a:gd name="connsiteY8013" fmla="*/ 4394476 h 5296383"/>
                <a:gd name="connsiteX8014" fmla="*/ 8404309 w 9310410"/>
                <a:gd name="connsiteY8014" fmla="*/ 4390880 h 5296383"/>
                <a:gd name="connsiteX8015" fmla="*/ 8403709 w 9310410"/>
                <a:gd name="connsiteY8015" fmla="*/ 4390880 h 5296383"/>
                <a:gd name="connsiteX8016" fmla="*/ 8398915 w 9310410"/>
                <a:gd name="connsiteY8016" fmla="*/ 4395075 h 5296383"/>
                <a:gd name="connsiteX8017" fmla="*/ 8400114 w 9310410"/>
                <a:gd name="connsiteY8017" fmla="*/ 4395675 h 5296383"/>
                <a:gd name="connsiteX8018" fmla="*/ 8010586 w 9310410"/>
                <a:gd name="connsiteY8018" fmla="*/ 2621824 h 5296383"/>
                <a:gd name="connsiteX8019" fmla="*/ 8012384 w 9310410"/>
                <a:gd name="connsiteY8019" fmla="*/ 2623022 h 5296383"/>
                <a:gd name="connsiteX8020" fmla="*/ 8010586 w 9310410"/>
                <a:gd name="connsiteY8020" fmla="*/ 2621824 h 5296383"/>
                <a:gd name="connsiteX8021" fmla="*/ 8128643 w 9310410"/>
                <a:gd name="connsiteY8021" fmla="*/ 2315595 h 5296383"/>
                <a:gd name="connsiteX8022" fmla="*/ 8113661 w 9310410"/>
                <a:gd name="connsiteY8022" fmla="*/ 2305407 h 5296383"/>
                <a:gd name="connsiteX8023" fmla="*/ 8099877 w 9310410"/>
                <a:gd name="connsiteY8023" fmla="*/ 2303010 h 5296383"/>
                <a:gd name="connsiteX8024" fmla="*/ 8080102 w 9310410"/>
                <a:gd name="connsiteY8024" fmla="*/ 2310201 h 5296383"/>
                <a:gd name="connsiteX8025" fmla="*/ 8081300 w 9310410"/>
                <a:gd name="connsiteY8025" fmla="*/ 2317393 h 5296383"/>
                <a:gd name="connsiteX8026" fmla="*/ 8086694 w 9310410"/>
                <a:gd name="connsiteY8026" fmla="*/ 2316793 h 5296383"/>
                <a:gd name="connsiteX8027" fmla="*/ 8093885 w 9310410"/>
                <a:gd name="connsiteY8027" fmla="*/ 2323385 h 5296383"/>
                <a:gd name="connsiteX8028" fmla="*/ 8100477 w 9310410"/>
                <a:gd name="connsiteY8028" fmla="*/ 2327580 h 5296383"/>
                <a:gd name="connsiteX8029" fmla="*/ 8107668 w 9310410"/>
                <a:gd name="connsiteY8029" fmla="*/ 2328179 h 5296383"/>
                <a:gd name="connsiteX8030" fmla="*/ 8112463 w 9310410"/>
                <a:gd name="connsiteY8030" fmla="*/ 2328779 h 5296383"/>
                <a:gd name="connsiteX8031" fmla="*/ 8114260 w 9310410"/>
                <a:gd name="connsiteY8031" fmla="*/ 2320389 h 5296383"/>
                <a:gd name="connsiteX8032" fmla="*/ 8122051 w 9310410"/>
                <a:gd name="connsiteY8032" fmla="*/ 2323985 h 5296383"/>
                <a:gd name="connsiteX8033" fmla="*/ 8130441 w 9310410"/>
                <a:gd name="connsiteY8033" fmla="*/ 2328179 h 5296383"/>
                <a:gd name="connsiteX8034" fmla="*/ 8132837 w 9310410"/>
                <a:gd name="connsiteY8034" fmla="*/ 2323385 h 5296383"/>
                <a:gd name="connsiteX8035" fmla="*/ 8128643 w 9310410"/>
                <a:gd name="connsiteY8035" fmla="*/ 2315595 h 5296383"/>
                <a:gd name="connsiteX8036" fmla="*/ 8352172 w 9310410"/>
                <a:gd name="connsiteY8036" fmla="*/ 2289826 h 5296383"/>
                <a:gd name="connsiteX8037" fmla="*/ 8355768 w 9310410"/>
                <a:gd name="connsiteY8037" fmla="*/ 2295819 h 5296383"/>
                <a:gd name="connsiteX8038" fmla="*/ 8366554 w 9310410"/>
                <a:gd name="connsiteY8038" fmla="*/ 2294021 h 5296383"/>
                <a:gd name="connsiteX8039" fmla="*/ 8377342 w 9310410"/>
                <a:gd name="connsiteY8039" fmla="*/ 2293422 h 5296383"/>
                <a:gd name="connsiteX8040" fmla="*/ 8385732 w 9310410"/>
                <a:gd name="connsiteY8040" fmla="*/ 2292223 h 5296383"/>
                <a:gd name="connsiteX8041" fmla="*/ 8388728 w 9310410"/>
                <a:gd name="connsiteY8041" fmla="*/ 2286230 h 5296383"/>
                <a:gd name="connsiteX8042" fmla="*/ 8389926 w 9310410"/>
                <a:gd name="connsiteY8042" fmla="*/ 2281436 h 5296383"/>
                <a:gd name="connsiteX8043" fmla="*/ 8389327 w 9310410"/>
                <a:gd name="connsiteY8043" fmla="*/ 2273046 h 5296383"/>
                <a:gd name="connsiteX8044" fmla="*/ 8377342 w 9310410"/>
                <a:gd name="connsiteY8044" fmla="*/ 2270649 h 5296383"/>
                <a:gd name="connsiteX8045" fmla="*/ 8364757 w 9310410"/>
                <a:gd name="connsiteY8045" fmla="*/ 2272447 h 5296383"/>
                <a:gd name="connsiteX8046" fmla="*/ 8352771 w 9310410"/>
                <a:gd name="connsiteY8046" fmla="*/ 2274844 h 5296383"/>
                <a:gd name="connsiteX8047" fmla="*/ 8350374 w 9310410"/>
                <a:gd name="connsiteY8047" fmla="*/ 2282035 h 5296383"/>
                <a:gd name="connsiteX8048" fmla="*/ 8352172 w 9310410"/>
                <a:gd name="connsiteY8048" fmla="*/ 2289826 h 5296383"/>
                <a:gd name="connsiteX8049" fmla="*/ 8583492 w 9310410"/>
                <a:gd name="connsiteY8049" fmla="*/ 2609239 h 5296383"/>
                <a:gd name="connsiteX8050" fmla="*/ 8576900 w 9310410"/>
                <a:gd name="connsiteY8050" fmla="*/ 2621824 h 5296383"/>
                <a:gd name="connsiteX8051" fmla="*/ 8582893 w 9310410"/>
                <a:gd name="connsiteY8051" fmla="*/ 2624820 h 5296383"/>
                <a:gd name="connsiteX8052" fmla="*/ 8593679 w 9310410"/>
                <a:gd name="connsiteY8052" fmla="*/ 2621824 h 5296383"/>
                <a:gd name="connsiteX8053" fmla="*/ 8594278 w 9310410"/>
                <a:gd name="connsiteY8053" fmla="*/ 2606842 h 5296383"/>
                <a:gd name="connsiteX8054" fmla="*/ 8593679 w 9310410"/>
                <a:gd name="connsiteY8054" fmla="*/ 2591860 h 5296383"/>
                <a:gd name="connsiteX8055" fmla="*/ 8590683 w 9310410"/>
                <a:gd name="connsiteY8055" fmla="*/ 2587066 h 5296383"/>
                <a:gd name="connsiteX8056" fmla="*/ 8576300 w 9310410"/>
                <a:gd name="connsiteY8056" fmla="*/ 2589463 h 5296383"/>
                <a:gd name="connsiteX8057" fmla="*/ 8575701 w 9310410"/>
                <a:gd name="connsiteY8057" fmla="*/ 2597853 h 5296383"/>
                <a:gd name="connsiteX8058" fmla="*/ 8583492 w 9310410"/>
                <a:gd name="connsiteY8058" fmla="*/ 2609239 h 5296383"/>
                <a:gd name="connsiteX8059" fmla="*/ 7896124 w 9310410"/>
                <a:gd name="connsiteY8059" fmla="*/ 5191511 h 5296383"/>
                <a:gd name="connsiteX8060" fmla="*/ 7890731 w 9310410"/>
                <a:gd name="connsiteY8060" fmla="*/ 5184918 h 5296383"/>
                <a:gd name="connsiteX8061" fmla="*/ 7883540 w 9310410"/>
                <a:gd name="connsiteY8061" fmla="*/ 5180724 h 5296383"/>
                <a:gd name="connsiteX8062" fmla="*/ 7878146 w 9310410"/>
                <a:gd name="connsiteY8062" fmla="*/ 5175929 h 5296383"/>
                <a:gd name="connsiteX8063" fmla="*/ 7877547 w 9310410"/>
                <a:gd name="connsiteY8063" fmla="*/ 5185518 h 5296383"/>
                <a:gd name="connsiteX8064" fmla="*/ 7864962 w 9310410"/>
                <a:gd name="connsiteY8064" fmla="*/ 5192709 h 5296383"/>
                <a:gd name="connsiteX8065" fmla="*/ 7865561 w 9310410"/>
                <a:gd name="connsiteY8065" fmla="*/ 5196305 h 5296383"/>
                <a:gd name="connsiteX8066" fmla="*/ 7869157 w 9310410"/>
                <a:gd name="connsiteY8066" fmla="*/ 5196904 h 5296383"/>
                <a:gd name="connsiteX8067" fmla="*/ 7858370 w 9310410"/>
                <a:gd name="connsiteY8067" fmla="*/ 5201099 h 5296383"/>
                <a:gd name="connsiteX8068" fmla="*/ 7848782 w 9310410"/>
                <a:gd name="connsiteY8068" fmla="*/ 5206492 h 5296383"/>
                <a:gd name="connsiteX8069" fmla="*/ 7852977 w 9310410"/>
                <a:gd name="connsiteY8069" fmla="*/ 5210687 h 5296383"/>
                <a:gd name="connsiteX8070" fmla="*/ 7858370 w 9310410"/>
                <a:gd name="connsiteY8070" fmla="*/ 5211287 h 5296383"/>
                <a:gd name="connsiteX8071" fmla="*/ 7862565 w 9310410"/>
                <a:gd name="connsiteY8071" fmla="*/ 5208889 h 5296383"/>
                <a:gd name="connsiteX8072" fmla="*/ 7866760 w 9310410"/>
                <a:gd name="connsiteY8072" fmla="*/ 5205893 h 5296383"/>
                <a:gd name="connsiteX8073" fmla="*/ 7876349 w 9310410"/>
                <a:gd name="connsiteY8073" fmla="*/ 5204695 h 5296383"/>
                <a:gd name="connsiteX8074" fmla="*/ 7896124 w 9310410"/>
                <a:gd name="connsiteY8074" fmla="*/ 5191511 h 5296383"/>
                <a:gd name="connsiteX8075" fmla="*/ 7924291 w 9310410"/>
                <a:gd name="connsiteY8075" fmla="*/ 5191511 h 5296383"/>
                <a:gd name="connsiteX8076" fmla="*/ 7916500 w 9310410"/>
                <a:gd name="connsiteY8076" fmla="*/ 5196904 h 5296383"/>
                <a:gd name="connsiteX8077" fmla="*/ 7916500 w 9310410"/>
                <a:gd name="connsiteY8077" fmla="*/ 5188514 h 5296383"/>
                <a:gd name="connsiteX8078" fmla="*/ 7917099 w 9310410"/>
                <a:gd name="connsiteY8078" fmla="*/ 5183121 h 5296383"/>
                <a:gd name="connsiteX8079" fmla="*/ 7910507 w 9310410"/>
                <a:gd name="connsiteY8079" fmla="*/ 5184319 h 5296383"/>
                <a:gd name="connsiteX8080" fmla="*/ 7902117 w 9310410"/>
                <a:gd name="connsiteY8080" fmla="*/ 5192709 h 5296383"/>
                <a:gd name="connsiteX8081" fmla="*/ 7896124 w 9310410"/>
                <a:gd name="connsiteY8081" fmla="*/ 5199900 h 5296383"/>
                <a:gd name="connsiteX8082" fmla="*/ 7890132 w 9310410"/>
                <a:gd name="connsiteY8082" fmla="*/ 5202297 h 5296383"/>
                <a:gd name="connsiteX8083" fmla="*/ 7881742 w 9310410"/>
                <a:gd name="connsiteY8083" fmla="*/ 5205893 h 5296383"/>
                <a:gd name="connsiteX8084" fmla="*/ 7873951 w 9310410"/>
                <a:gd name="connsiteY8084" fmla="*/ 5210687 h 5296383"/>
                <a:gd name="connsiteX8085" fmla="*/ 7872753 w 9310410"/>
                <a:gd name="connsiteY8085" fmla="*/ 5218478 h 5296383"/>
                <a:gd name="connsiteX8086" fmla="*/ 7875150 w 9310410"/>
                <a:gd name="connsiteY8086" fmla="*/ 5221474 h 5296383"/>
                <a:gd name="connsiteX8087" fmla="*/ 7878146 w 9310410"/>
                <a:gd name="connsiteY8087" fmla="*/ 5219077 h 5296383"/>
                <a:gd name="connsiteX8088" fmla="*/ 7879944 w 9310410"/>
                <a:gd name="connsiteY8088" fmla="*/ 5216680 h 5296383"/>
                <a:gd name="connsiteX8089" fmla="*/ 7882341 w 9310410"/>
                <a:gd name="connsiteY8089" fmla="*/ 5212485 h 5296383"/>
                <a:gd name="connsiteX8090" fmla="*/ 7886536 w 9310410"/>
                <a:gd name="connsiteY8090" fmla="*/ 5214283 h 5296383"/>
                <a:gd name="connsiteX8091" fmla="*/ 7893728 w 9310410"/>
                <a:gd name="connsiteY8091" fmla="*/ 5216081 h 5296383"/>
                <a:gd name="connsiteX8092" fmla="*/ 7893728 w 9310410"/>
                <a:gd name="connsiteY8092" fmla="*/ 5208889 h 5296383"/>
                <a:gd name="connsiteX8093" fmla="*/ 7894327 w 9310410"/>
                <a:gd name="connsiteY8093" fmla="*/ 5204695 h 5296383"/>
                <a:gd name="connsiteX8094" fmla="*/ 7900919 w 9310410"/>
                <a:gd name="connsiteY8094" fmla="*/ 5208889 h 5296383"/>
                <a:gd name="connsiteX8095" fmla="*/ 7912904 w 9310410"/>
                <a:gd name="connsiteY8095" fmla="*/ 5204695 h 5296383"/>
                <a:gd name="connsiteX8096" fmla="*/ 7927287 w 9310410"/>
                <a:gd name="connsiteY8096" fmla="*/ 5196904 h 5296383"/>
                <a:gd name="connsiteX8097" fmla="*/ 7924291 w 9310410"/>
                <a:gd name="connsiteY8097" fmla="*/ 5191511 h 5296383"/>
                <a:gd name="connsiteX8098" fmla="*/ 8139430 w 9310410"/>
                <a:gd name="connsiteY8098" fmla="*/ 3197127 h 5296383"/>
                <a:gd name="connsiteX8099" fmla="*/ 8141827 w 9310410"/>
                <a:gd name="connsiteY8099" fmla="*/ 3202520 h 5296383"/>
                <a:gd name="connsiteX8100" fmla="*/ 8144224 w 9310410"/>
                <a:gd name="connsiteY8100" fmla="*/ 3199524 h 5296383"/>
                <a:gd name="connsiteX8101" fmla="*/ 8149617 w 9310410"/>
                <a:gd name="connsiteY8101" fmla="*/ 3195928 h 5296383"/>
                <a:gd name="connsiteX8102" fmla="*/ 8149018 w 9310410"/>
                <a:gd name="connsiteY8102" fmla="*/ 3192932 h 5296383"/>
                <a:gd name="connsiteX8103" fmla="*/ 8139430 w 9310410"/>
                <a:gd name="connsiteY8103" fmla="*/ 3197127 h 5296383"/>
                <a:gd name="connsiteX8104" fmla="*/ 8503189 w 9310410"/>
                <a:gd name="connsiteY8104" fmla="*/ 2594856 h 5296383"/>
                <a:gd name="connsiteX8105" fmla="*/ 8516373 w 9310410"/>
                <a:gd name="connsiteY8105" fmla="*/ 2589463 h 5296383"/>
                <a:gd name="connsiteX8106" fmla="*/ 8512178 w 9310410"/>
                <a:gd name="connsiteY8106" fmla="*/ 2584069 h 5296383"/>
                <a:gd name="connsiteX8107" fmla="*/ 8510380 w 9310410"/>
                <a:gd name="connsiteY8107" fmla="*/ 2588864 h 5296383"/>
                <a:gd name="connsiteX8108" fmla="*/ 8507983 w 9310410"/>
                <a:gd name="connsiteY8108" fmla="*/ 2591261 h 5296383"/>
                <a:gd name="connsiteX8109" fmla="*/ 8501991 w 9310410"/>
                <a:gd name="connsiteY8109" fmla="*/ 2589463 h 5296383"/>
                <a:gd name="connsiteX8110" fmla="*/ 8499593 w 9310410"/>
                <a:gd name="connsiteY8110" fmla="*/ 2591261 h 5296383"/>
                <a:gd name="connsiteX8111" fmla="*/ 8503189 w 9310410"/>
                <a:gd name="connsiteY8111" fmla="*/ 2594856 h 5296383"/>
                <a:gd name="connsiteX8112" fmla="*/ 8369551 w 9310410"/>
                <a:gd name="connsiteY8112" fmla="*/ 2542720 h 5296383"/>
                <a:gd name="connsiteX8113" fmla="*/ 8371948 w 9310410"/>
                <a:gd name="connsiteY8113" fmla="*/ 2549911 h 5296383"/>
                <a:gd name="connsiteX8114" fmla="*/ 8374944 w 9310410"/>
                <a:gd name="connsiteY8114" fmla="*/ 2547514 h 5296383"/>
                <a:gd name="connsiteX8115" fmla="*/ 8369551 w 9310410"/>
                <a:gd name="connsiteY8115" fmla="*/ 2542720 h 5296383"/>
                <a:gd name="connsiteX8116" fmla="*/ 8866349 w 9310410"/>
                <a:gd name="connsiteY8116" fmla="*/ 2888501 h 5296383"/>
                <a:gd name="connsiteX8117" fmla="*/ 8865150 w 9310410"/>
                <a:gd name="connsiteY8117" fmla="*/ 2888501 h 5296383"/>
                <a:gd name="connsiteX8118" fmla="*/ 8866349 w 9310410"/>
                <a:gd name="connsiteY8118" fmla="*/ 2888501 h 5296383"/>
                <a:gd name="connsiteX8119" fmla="*/ 3393780 w 9310410"/>
                <a:gd name="connsiteY8119" fmla="*/ 2416872 h 5296383"/>
                <a:gd name="connsiteX8120" fmla="*/ 3391382 w 9310410"/>
                <a:gd name="connsiteY8120" fmla="*/ 2416872 h 5296383"/>
                <a:gd name="connsiteX8121" fmla="*/ 3380596 w 9310410"/>
                <a:gd name="connsiteY8121" fmla="*/ 2417471 h 5296383"/>
                <a:gd name="connsiteX8122" fmla="*/ 3378198 w 9310410"/>
                <a:gd name="connsiteY8122" fmla="*/ 2417471 h 5296383"/>
                <a:gd name="connsiteX8123" fmla="*/ 3364415 w 9310410"/>
                <a:gd name="connsiteY8123" fmla="*/ 2419269 h 5296383"/>
                <a:gd name="connsiteX8124" fmla="*/ 3363216 w 9310410"/>
                <a:gd name="connsiteY8124" fmla="*/ 2419868 h 5296383"/>
                <a:gd name="connsiteX8125" fmla="*/ 3356025 w 9310410"/>
                <a:gd name="connsiteY8125" fmla="*/ 2421067 h 5296383"/>
                <a:gd name="connsiteX8126" fmla="*/ 3354227 w 9310410"/>
                <a:gd name="connsiteY8126" fmla="*/ 2421067 h 5296383"/>
                <a:gd name="connsiteX8127" fmla="*/ 3351830 w 9310410"/>
                <a:gd name="connsiteY8127" fmla="*/ 2424663 h 5296383"/>
                <a:gd name="connsiteX8128" fmla="*/ 3350032 w 9310410"/>
                <a:gd name="connsiteY8128" fmla="*/ 2427659 h 5296383"/>
                <a:gd name="connsiteX8129" fmla="*/ 3348235 w 9310410"/>
                <a:gd name="connsiteY8129" fmla="*/ 2428858 h 5296383"/>
                <a:gd name="connsiteX8130" fmla="*/ 3347036 w 9310410"/>
                <a:gd name="connsiteY8130" fmla="*/ 2429457 h 5296383"/>
                <a:gd name="connsiteX8131" fmla="*/ 3346437 w 9310410"/>
                <a:gd name="connsiteY8131" fmla="*/ 2430056 h 5296383"/>
                <a:gd name="connsiteX8132" fmla="*/ 3343440 w 9310410"/>
                <a:gd name="connsiteY8132" fmla="*/ 2432453 h 5296383"/>
                <a:gd name="connsiteX8133" fmla="*/ 3339845 w 9310410"/>
                <a:gd name="connsiteY8133" fmla="*/ 2435449 h 5296383"/>
                <a:gd name="connsiteX8134" fmla="*/ 3338047 w 9310410"/>
                <a:gd name="connsiteY8134" fmla="*/ 2437847 h 5296383"/>
                <a:gd name="connsiteX8135" fmla="*/ 3335650 w 9310410"/>
                <a:gd name="connsiteY8135" fmla="*/ 2444439 h 5296383"/>
                <a:gd name="connsiteX8136" fmla="*/ 3335050 w 9310410"/>
                <a:gd name="connsiteY8136" fmla="*/ 2448633 h 5296383"/>
                <a:gd name="connsiteX8137" fmla="*/ 3335050 w 9310410"/>
                <a:gd name="connsiteY8137" fmla="*/ 2457023 h 5296383"/>
                <a:gd name="connsiteX8138" fmla="*/ 3335650 w 9310410"/>
                <a:gd name="connsiteY8138" fmla="*/ 2460020 h 5296383"/>
                <a:gd name="connsiteX8139" fmla="*/ 3337448 w 9310410"/>
                <a:gd name="connsiteY8139" fmla="*/ 2462417 h 5296383"/>
                <a:gd name="connsiteX8140" fmla="*/ 3342841 w 9310410"/>
                <a:gd name="connsiteY8140" fmla="*/ 2465413 h 5296383"/>
                <a:gd name="connsiteX8141" fmla="*/ 3346437 w 9310410"/>
                <a:gd name="connsiteY8141" fmla="*/ 2466612 h 5296383"/>
                <a:gd name="connsiteX8142" fmla="*/ 3350632 w 9310410"/>
                <a:gd name="connsiteY8142" fmla="*/ 2467211 h 5296383"/>
                <a:gd name="connsiteX8143" fmla="*/ 3360220 w 9310410"/>
                <a:gd name="connsiteY8143" fmla="*/ 2469009 h 5296383"/>
                <a:gd name="connsiteX8144" fmla="*/ 3362018 w 9310410"/>
                <a:gd name="connsiteY8144" fmla="*/ 2467810 h 5296383"/>
                <a:gd name="connsiteX8145" fmla="*/ 3363216 w 9310410"/>
                <a:gd name="connsiteY8145" fmla="*/ 2466612 h 5296383"/>
                <a:gd name="connsiteX8146" fmla="*/ 3365014 w 9310410"/>
                <a:gd name="connsiteY8146" fmla="*/ 2465413 h 5296383"/>
                <a:gd name="connsiteX8147" fmla="*/ 3381195 w 9310410"/>
                <a:gd name="connsiteY8147" fmla="*/ 2458222 h 5296383"/>
                <a:gd name="connsiteX8148" fmla="*/ 3385390 w 9310410"/>
                <a:gd name="connsiteY8148" fmla="*/ 2452828 h 5296383"/>
                <a:gd name="connsiteX8149" fmla="*/ 3384191 w 9310410"/>
                <a:gd name="connsiteY8149" fmla="*/ 2450431 h 5296383"/>
                <a:gd name="connsiteX8150" fmla="*/ 3385989 w 9310410"/>
                <a:gd name="connsiteY8150" fmla="*/ 2448633 h 5296383"/>
                <a:gd name="connsiteX8151" fmla="*/ 3388985 w 9310410"/>
                <a:gd name="connsiteY8151" fmla="*/ 2445637 h 5296383"/>
                <a:gd name="connsiteX8152" fmla="*/ 3391382 w 9310410"/>
                <a:gd name="connsiteY8152" fmla="*/ 2440244 h 5296383"/>
                <a:gd name="connsiteX8153" fmla="*/ 3400371 w 9310410"/>
                <a:gd name="connsiteY8153" fmla="*/ 2429457 h 5296383"/>
                <a:gd name="connsiteX8154" fmla="*/ 3403967 w 9310410"/>
                <a:gd name="connsiteY8154" fmla="*/ 2418670 h 5296383"/>
                <a:gd name="connsiteX8155" fmla="*/ 3403368 w 9310410"/>
                <a:gd name="connsiteY8155" fmla="*/ 2416872 h 5296383"/>
                <a:gd name="connsiteX8156" fmla="*/ 3399173 w 9310410"/>
                <a:gd name="connsiteY8156" fmla="*/ 2413276 h 5296383"/>
                <a:gd name="connsiteX8157" fmla="*/ 3397375 w 9310410"/>
                <a:gd name="connsiteY8157" fmla="*/ 2415074 h 5296383"/>
                <a:gd name="connsiteX8158" fmla="*/ 3393780 w 9310410"/>
                <a:gd name="connsiteY8158" fmla="*/ 2416872 h 5296383"/>
                <a:gd name="connsiteX8159" fmla="*/ 3664651 w 9310410"/>
                <a:gd name="connsiteY8159" fmla="*/ 2328779 h 5296383"/>
                <a:gd name="connsiteX8160" fmla="*/ 3673640 w 9310410"/>
                <a:gd name="connsiteY8160" fmla="*/ 2343761 h 5296383"/>
                <a:gd name="connsiteX8161" fmla="*/ 3676637 w 9310410"/>
                <a:gd name="connsiteY8161" fmla="*/ 2349753 h 5296383"/>
                <a:gd name="connsiteX8162" fmla="*/ 3679034 w 9310410"/>
                <a:gd name="connsiteY8162" fmla="*/ 2356945 h 5296383"/>
                <a:gd name="connsiteX8163" fmla="*/ 3682030 w 9310410"/>
                <a:gd name="connsiteY8163" fmla="*/ 2352150 h 5296383"/>
                <a:gd name="connsiteX8164" fmla="*/ 3689222 w 9310410"/>
                <a:gd name="connsiteY8164" fmla="*/ 2329378 h 5296383"/>
                <a:gd name="connsiteX8165" fmla="*/ 3705402 w 9310410"/>
                <a:gd name="connsiteY8165" fmla="*/ 2307205 h 5296383"/>
                <a:gd name="connsiteX8166" fmla="*/ 3708998 w 9310410"/>
                <a:gd name="connsiteY8166" fmla="*/ 2292223 h 5296383"/>
                <a:gd name="connsiteX8167" fmla="*/ 3716788 w 9310410"/>
                <a:gd name="connsiteY8167" fmla="*/ 2272447 h 5296383"/>
                <a:gd name="connsiteX8168" fmla="*/ 3720983 w 9310410"/>
                <a:gd name="connsiteY8168" fmla="*/ 2258664 h 5296383"/>
                <a:gd name="connsiteX8169" fmla="*/ 3722781 w 9310410"/>
                <a:gd name="connsiteY8169" fmla="*/ 2249075 h 5296383"/>
                <a:gd name="connsiteX8170" fmla="*/ 3718586 w 9310410"/>
                <a:gd name="connsiteY8170" fmla="*/ 2241285 h 5296383"/>
                <a:gd name="connsiteX8171" fmla="*/ 3706600 w 9310410"/>
                <a:gd name="connsiteY8171" fmla="*/ 2240685 h 5296383"/>
                <a:gd name="connsiteX8172" fmla="*/ 3685626 w 9310410"/>
                <a:gd name="connsiteY8172" fmla="*/ 2262859 h 5296383"/>
                <a:gd name="connsiteX8173" fmla="*/ 3667648 w 9310410"/>
                <a:gd name="connsiteY8173" fmla="*/ 2299414 h 5296383"/>
                <a:gd name="connsiteX8174" fmla="*/ 3666449 w 9310410"/>
                <a:gd name="connsiteY8174" fmla="*/ 2310800 h 5296383"/>
                <a:gd name="connsiteX8175" fmla="*/ 3664651 w 9310410"/>
                <a:gd name="connsiteY8175" fmla="*/ 2328779 h 5296383"/>
                <a:gd name="connsiteX8176" fmla="*/ 1545019 w 9310410"/>
                <a:gd name="connsiteY8176" fmla="*/ 807821 h 5296383"/>
                <a:gd name="connsiteX8177" fmla="*/ 1545019 w 9310410"/>
                <a:gd name="connsiteY8177" fmla="*/ 811417 h 5296383"/>
                <a:gd name="connsiteX8178" fmla="*/ 1549214 w 9310410"/>
                <a:gd name="connsiteY8178" fmla="*/ 809020 h 5296383"/>
                <a:gd name="connsiteX8179" fmla="*/ 1545019 w 9310410"/>
                <a:gd name="connsiteY8179" fmla="*/ 807821 h 5296383"/>
                <a:gd name="connsiteX8180" fmla="*/ 1482695 w 9310410"/>
                <a:gd name="connsiteY8180" fmla="*/ 714335 h 5296383"/>
                <a:gd name="connsiteX8181" fmla="*/ 1482096 w 9310410"/>
                <a:gd name="connsiteY8181" fmla="*/ 720327 h 5296383"/>
                <a:gd name="connsiteX8182" fmla="*/ 1486291 w 9310410"/>
                <a:gd name="connsiteY8182" fmla="*/ 714934 h 5296383"/>
                <a:gd name="connsiteX8183" fmla="*/ 1482695 w 9310410"/>
                <a:gd name="connsiteY8183" fmla="*/ 714335 h 5296383"/>
                <a:gd name="connsiteX8184" fmla="*/ 7353781 w 9310410"/>
                <a:gd name="connsiteY8184" fmla="*/ 304431 h 5296383"/>
                <a:gd name="connsiteX8185" fmla="*/ 7357977 w 9310410"/>
                <a:gd name="connsiteY8185" fmla="*/ 303832 h 5296383"/>
                <a:gd name="connsiteX8186" fmla="*/ 7359774 w 9310410"/>
                <a:gd name="connsiteY8186" fmla="*/ 299637 h 5296383"/>
                <a:gd name="connsiteX8187" fmla="*/ 7352583 w 9310410"/>
                <a:gd name="connsiteY8187" fmla="*/ 298438 h 5296383"/>
                <a:gd name="connsiteX8188" fmla="*/ 7353781 w 9310410"/>
                <a:gd name="connsiteY8188" fmla="*/ 304431 h 5296383"/>
                <a:gd name="connsiteX8189" fmla="*/ 7434683 w 9310410"/>
                <a:gd name="connsiteY8189" fmla="*/ 339189 h 5296383"/>
                <a:gd name="connsiteX8190" fmla="*/ 7438280 w 9310410"/>
                <a:gd name="connsiteY8190" fmla="*/ 338590 h 5296383"/>
                <a:gd name="connsiteX8191" fmla="*/ 7434084 w 9310410"/>
                <a:gd name="connsiteY8191" fmla="*/ 333196 h 5296383"/>
                <a:gd name="connsiteX8192" fmla="*/ 7431088 w 9310410"/>
                <a:gd name="connsiteY8192" fmla="*/ 333196 h 5296383"/>
                <a:gd name="connsiteX8193" fmla="*/ 7434683 w 9310410"/>
                <a:gd name="connsiteY8193" fmla="*/ 339189 h 5296383"/>
                <a:gd name="connsiteX8194" fmla="*/ 7211754 w 9310410"/>
                <a:gd name="connsiteY8194" fmla="*/ 251695 h 5296383"/>
                <a:gd name="connsiteX8195" fmla="*/ 7218346 w 9310410"/>
                <a:gd name="connsiteY8195" fmla="*/ 248099 h 5296383"/>
                <a:gd name="connsiteX8196" fmla="*/ 7211754 w 9310410"/>
                <a:gd name="connsiteY8196" fmla="*/ 243904 h 5296383"/>
                <a:gd name="connsiteX8197" fmla="*/ 7210555 w 9310410"/>
                <a:gd name="connsiteY8197" fmla="*/ 248099 h 5296383"/>
                <a:gd name="connsiteX8198" fmla="*/ 7211754 w 9310410"/>
                <a:gd name="connsiteY8198" fmla="*/ 251695 h 5296383"/>
                <a:gd name="connsiteX8199" fmla="*/ 7442474 w 9310410"/>
                <a:gd name="connsiteY8199" fmla="*/ 382936 h 5296383"/>
                <a:gd name="connsiteX8200" fmla="*/ 7445471 w 9310410"/>
                <a:gd name="connsiteY8200" fmla="*/ 375146 h 5296383"/>
                <a:gd name="connsiteX8201" fmla="*/ 7441276 w 9310410"/>
                <a:gd name="connsiteY8201" fmla="*/ 376344 h 5296383"/>
                <a:gd name="connsiteX8202" fmla="*/ 7437680 w 9310410"/>
                <a:gd name="connsiteY8202" fmla="*/ 381738 h 5296383"/>
                <a:gd name="connsiteX8203" fmla="*/ 7442474 w 9310410"/>
                <a:gd name="connsiteY8203" fmla="*/ 382936 h 5296383"/>
                <a:gd name="connsiteX8204" fmla="*/ 7407716 w 9310410"/>
                <a:gd name="connsiteY8204" fmla="*/ 361362 h 5296383"/>
                <a:gd name="connsiteX8205" fmla="*/ 7423897 w 9310410"/>
                <a:gd name="connsiteY8205" fmla="*/ 348178 h 5296383"/>
                <a:gd name="connsiteX8206" fmla="*/ 7423298 w 9310410"/>
                <a:gd name="connsiteY8206" fmla="*/ 337991 h 5296383"/>
                <a:gd name="connsiteX8207" fmla="*/ 7414908 w 9310410"/>
                <a:gd name="connsiteY8207" fmla="*/ 336792 h 5296383"/>
                <a:gd name="connsiteX8208" fmla="*/ 7397529 w 9310410"/>
                <a:gd name="connsiteY8208" fmla="*/ 335593 h 5296383"/>
                <a:gd name="connsiteX8209" fmla="*/ 7366966 w 9310410"/>
                <a:gd name="connsiteY8209" fmla="*/ 337991 h 5296383"/>
                <a:gd name="connsiteX8210" fmla="*/ 7368164 w 9310410"/>
                <a:gd name="connsiteY8210" fmla="*/ 343384 h 5296383"/>
                <a:gd name="connsiteX8211" fmla="*/ 7370561 w 9310410"/>
                <a:gd name="connsiteY8211" fmla="*/ 349377 h 5296383"/>
                <a:gd name="connsiteX8212" fmla="*/ 7377752 w 9310410"/>
                <a:gd name="connsiteY8212" fmla="*/ 352373 h 5296383"/>
                <a:gd name="connsiteX8213" fmla="*/ 7378951 w 9310410"/>
                <a:gd name="connsiteY8213" fmla="*/ 357167 h 5296383"/>
                <a:gd name="connsiteX8214" fmla="*/ 7384944 w 9310410"/>
                <a:gd name="connsiteY8214" fmla="*/ 358366 h 5296383"/>
                <a:gd name="connsiteX8215" fmla="*/ 7395131 w 9310410"/>
                <a:gd name="connsiteY8215" fmla="*/ 355369 h 5296383"/>
                <a:gd name="connsiteX8216" fmla="*/ 7396930 w 9310410"/>
                <a:gd name="connsiteY8216" fmla="*/ 358965 h 5296383"/>
                <a:gd name="connsiteX8217" fmla="*/ 7407716 w 9310410"/>
                <a:gd name="connsiteY8217" fmla="*/ 361362 h 5296383"/>
                <a:gd name="connsiteX8218" fmla="*/ 6861778 w 9310410"/>
                <a:gd name="connsiteY8218" fmla="*/ 92887 h 5296383"/>
                <a:gd name="connsiteX8219" fmla="*/ 6846796 w 9310410"/>
                <a:gd name="connsiteY8219" fmla="*/ 93487 h 5296383"/>
                <a:gd name="connsiteX8220" fmla="*/ 6841402 w 9310410"/>
                <a:gd name="connsiteY8220" fmla="*/ 99479 h 5296383"/>
                <a:gd name="connsiteX8221" fmla="*/ 6831215 w 9310410"/>
                <a:gd name="connsiteY8221" fmla="*/ 110866 h 5296383"/>
                <a:gd name="connsiteX8222" fmla="*/ 6828818 w 9310410"/>
                <a:gd name="connsiteY8222" fmla="*/ 125848 h 5296383"/>
                <a:gd name="connsiteX8223" fmla="*/ 6842601 w 9310410"/>
                <a:gd name="connsiteY8223" fmla="*/ 124649 h 5296383"/>
                <a:gd name="connsiteX8224" fmla="*/ 6862377 w 9310410"/>
                <a:gd name="connsiteY8224" fmla="*/ 121653 h 5296383"/>
                <a:gd name="connsiteX8225" fmla="*/ 6875561 w 9310410"/>
                <a:gd name="connsiteY8225" fmla="*/ 131840 h 5296383"/>
                <a:gd name="connsiteX8226" fmla="*/ 6876160 w 9310410"/>
                <a:gd name="connsiteY8226" fmla="*/ 140230 h 5296383"/>
                <a:gd name="connsiteX8227" fmla="*/ 6872565 w 9310410"/>
                <a:gd name="connsiteY8227" fmla="*/ 148021 h 5296383"/>
                <a:gd name="connsiteX8228" fmla="*/ 6845598 w 9310410"/>
                <a:gd name="connsiteY8228" fmla="*/ 161804 h 5296383"/>
                <a:gd name="connsiteX8229" fmla="*/ 6819828 w 9310410"/>
                <a:gd name="connsiteY8229" fmla="*/ 168995 h 5296383"/>
                <a:gd name="connsiteX8230" fmla="*/ 6809641 w 9310410"/>
                <a:gd name="connsiteY8230" fmla="*/ 175587 h 5296383"/>
                <a:gd name="connsiteX8231" fmla="*/ 6811438 w 9310410"/>
                <a:gd name="connsiteY8231" fmla="*/ 184576 h 5296383"/>
                <a:gd name="connsiteX8232" fmla="*/ 6821627 w 9310410"/>
                <a:gd name="connsiteY8232" fmla="*/ 186973 h 5296383"/>
                <a:gd name="connsiteX8233" fmla="*/ 6830017 w 9310410"/>
                <a:gd name="connsiteY8233" fmla="*/ 191768 h 5296383"/>
                <a:gd name="connsiteX8234" fmla="*/ 6840204 w 9310410"/>
                <a:gd name="connsiteY8234" fmla="*/ 194764 h 5296383"/>
                <a:gd name="connsiteX8235" fmla="*/ 6871966 w 9310410"/>
                <a:gd name="connsiteY8235" fmla="*/ 188771 h 5296383"/>
                <a:gd name="connsiteX8236" fmla="*/ 6888146 w 9310410"/>
                <a:gd name="connsiteY8236" fmla="*/ 195963 h 5296383"/>
                <a:gd name="connsiteX8237" fmla="*/ 6918110 w 9310410"/>
                <a:gd name="connsiteY8237" fmla="*/ 188172 h 5296383"/>
                <a:gd name="connsiteX8238" fmla="*/ 6932492 w 9310410"/>
                <a:gd name="connsiteY8238" fmla="*/ 187573 h 5296383"/>
                <a:gd name="connsiteX8239" fmla="*/ 6928897 w 9310410"/>
                <a:gd name="connsiteY8239" fmla="*/ 193565 h 5296383"/>
                <a:gd name="connsiteX8240" fmla="*/ 6905525 w 9310410"/>
                <a:gd name="connsiteY8240" fmla="*/ 195963 h 5296383"/>
                <a:gd name="connsiteX8241" fmla="*/ 6915712 w 9310410"/>
                <a:gd name="connsiteY8241" fmla="*/ 200757 h 5296383"/>
                <a:gd name="connsiteX8242" fmla="*/ 6938485 w 9310410"/>
                <a:gd name="connsiteY8242" fmla="*/ 197161 h 5296383"/>
                <a:gd name="connsiteX8243" fmla="*/ 6943279 w 9310410"/>
                <a:gd name="connsiteY8243" fmla="*/ 200158 h 5296383"/>
                <a:gd name="connsiteX8244" fmla="*/ 6919908 w 9310410"/>
                <a:gd name="connsiteY8244" fmla="*/ 205551 h 5296383"/>
                <a:gd name="connsiteX8245" fmla="*/ 6894139 w 9310410"/>
                <a:gd name="connsiteY8245" fmla="*/ 207349 h 5296383"/>
                <a:gd name="connsiteX8246" fmla="*/ 6890543 w 9310410"/>
                <a:gd name="connsiteY8246" fmla="*/ 213941 h 5296383"/>
                <a:gd name="connsiteX8247" fmla="*/ 6888146 w 9310410"/>
                <a:gd name="connsiteY8247" fmla="*/ 219334 h 5296383"/>
                <a:gd name="connsiteX8248" fmla="*/ 6892940 w 9310410"/>
                <a:gd name="connsiteY8248" fmla="*/ 222331 h 5296383"/>
                <a:gd name="connsiteX8249" fmla="*/ 6906124 w 9310410"/>
                <a:gd name="connsiteY8249" fmla="*/ 218136 h 5296383"/>
                <a:gd name="connsiteX8250" fmla="*/ 6913315 w 9310410"/>
                <a:gd name="connsiteY8250" fmla="*/ 215739 h 5296383"/>
                <a:gd name="connsiteX8251" fmla="*/ 6924102 w 9310410"/>
                <a:gd name="connsiteY8251" fmla="*/ 216338 h 5296383"/>
                <a:gd name="connsiteX8252" fmla="*/ 6931293 w 9310410"/>
                <a:gd name="connsiteY8252" fmla="*/ 218735 h 5296383"/>
                <a:gd name="connsiteX8253" fmla="*/ 6926500 w 9310410"/>
                <a:gd name="connsiteY8253" fmla="*/ 225926 h 5296383"/>
                <a:gd name="connsiteX8254" fmla="*/ 6946275 w 9310410"/>
                <a:gd name="connsiteY8254" fmla="*/ 228923 h 5296383"/>
                <a:gd name="connsiteX8255" fmla="*/ 6954665 w 9310410"/>
                <a:gd name="connsiteY8255" fmla="*/ 231919 h 5296383"/>
                <a:gd name="connsiteX8256" fmla="*/ 6965452 w 9310410"/>
                <a:gd name="connsiteY8256" fmla="*/ 231320 h 5296383"/>
                <a:gd name="connsiteX8257" fmla="*/ 6975041 w 9310410"/>
                <a:gd name="connsiteY8257" fmla="*/ 230121 h 5296383"/>
                <a:gd name="connsiteX8258" fmla="*/ 6977438 w 9310410"/>
                <a:gd name="connsiteY8258" fmla="*/ 223529 h 5296383"/>
                <a:gd name="connsiteX8259" fmla="*/ 6979835 w 9310410"/>
                <a:gd name="connsiteY8259" fmla="*/ 218136 h 5296383"/>
                <a:gd name="connsiteX8260" fmla="*/ 6990022 w 9310410"/>
                <a:gd name="connsiteY8260" fmla="*/ 219334 h 5296383"/>
                <a:gd name="connsiteX8261" fmla="*/ 6998412 w 9310410"/>
                <a:gd name="connsiteY8261" fmla="*/ 218136 h 5296383"/>
                <a:gd name="connsiteX8262" fmla="*/ 7019387 w 9310410"/>
                <a:gd name="connsiteY8262" fmla="*/ 211544 h 5296383"/>
                <a:gd name="connsiteX8263" fmla="*/ 7034968 w 9310410"/>
                <a:gd name="connsiteY8263" fmla="*/ 207349 h 5296383"/>
                <a:gd name="connsiteX8264" fmla="*/ 7048152 w 9310410"/>
                <a:gd name="connsiteY8264" fmla="*/ 204952 h 5296383"/>
                <a:gd name="connsiteX8265" fmla="*/ 7061336 w 9310410"/>
                <a:gd name="connsiteY8265" fmla="*/ 204352 h 5296383"/>
                <a:gd name="connsiteX8266" fmla="*/ 7078115 w 9310410"/>
                <a:gd name="connsiteY8266" fmla="*/ 205551 h 5296383"/>
                <a:gd name="connsiteX8267" fmla="*/ 7093097 w 9310410"/>
                <a:gd name="connsiteY8267" fmla="*/ 204952 h 5296383"/>
                <a:gd name="connsiteX8268" fmla="*/ 7123661 w 9310410"/>
                <a:gd name="connsiteY8268" fmla="*/ 207948 h 5296383"/>
                <a:gd name="connsiteX8269" fmla="*/ 7148231 w 9310410"/>
                <a:gd name="connsiteY8269" fmla="*/ 219334 h 5296383"/>
                <a:gd name="connsiteX8270" fmla="*/ 7179992 w 9310410"/>
                <a:gd name="connsiteY8270" fmla="*/ 225327 h 5296383"/>
                <a:gd name="connsiteX8271" fmla="*/ 7190779 w 9310410"/>
                <a:gd name="connsiteY8271" fmla="*/ 231320 h 5296383"/>
                <a:gd name="connsiteX8272" fmla="*/ 7191378 w 9310410"/>
                <a:gd name="connsiteY8272" fmla="*/ 238511 h 5296383"/>
                <a:gd name="connsiteX8273" fmla="*/ 7197371 w 9310410"/>
                <a:gd name="connsiteY8273" fmla="*/ 237912 h 5296383"/>
                <a:gd name="connsiteX8274" fmla="*/ 7223140 w 9310410"/>
                <a:gd name="connsiteY8274" fmla="*/ 242107 h 5296383"/>
                <a:gd name="connsiteX8275" fmla="*/ 7239919 w 9310410"/>
                <a:gd name="connsiteY8275" fmla="*/ 248699 h 5296383"/>
                <a:gd name="connsiteX8276" fmla="*/ 7254901 w 9310410"/>
                <a:gd name="connsiteY8276" fmla="*/ 260684 h 5296383"/>
                <a:gd name="connsiteX8277" fmla="*/ 7268086 w 9310410"/>
                <a:gd name="connsiteY8277" fmla="*/ 264280 h 5296383"/>
                <a:gd name="connsiteX8278" fmla="*/ 7279472 w 9310410"/>
                <a:gd name="connsiteY8278" fmla="*/ 278662 h 5296383"/>
                <a:gd name="connsiteX8279" fmla="*/ 7287861 w 9310410"/>
                <a:gd name="connsiteY8279" fmla="*/ 283457 h 5296383"/>
                <a:gd name="connsiteX8280" fmla="*/ 7290858 w 9310410"/>
                <a:gd name="connsiteY8280" fmla="*/ 286453 h 5296383"/>
                <a:gd name="connsiteX8281" fmla="*/ 7295053 w 9310410"/>
                <a:gd name="connsiteY8281" fmla="*/ 279262 h 5296383"/>
                <a:gd name="connsiteX8282" fmla="*/ 7293854 w 9310410"/>
                <a:gd name="connsiteY8282" fmla="*/ 290049 h 5296383"/>
                <a:gd name="connsiteX8283" fmla="*/ 7299248 w 9310410"/>
                <a:gd name="connsiteY8283" fmla="*/ 303233 h 5296383"/>
                <a:gd name="connsiteX8284" fmla="*/ 7314829 w 9310410"/>
                <a:gd name="connsiteY8284" fmla="*/ 306229 h 5296383"/>
                <a:gd name="connsiteX8285" fmla="*/ 7320821 w 9310410"/>
                <a:gd name="connsiteY8285" fmla="*/ 303832 h 5296383"/>
                <a:gd name="connsiteX8286" fmla="*/ 7325616 w 9310410"/>
                <a:gd name="connsiteY8286" fmla="*/ 298438 h 5296383"/>
                <a:gd name="connsiteX8287" fmla="*/ 7320222 w 9310410"/>
                <a:gd name="connsiteY8287" fmla="*/ 290648 h 5296383"/>
                <a:gd name="connsiteX8288" fmla="*/ 7312432 w 9310410"/>
                <a:gd name="connsiteY8288" fmla="*/ 281059 h 5296383"/>
                <a:gd name="connsiteX8289" fmla="*/ 7311832 w 9310410"/>
                <a:gd name="connsiteY8289" fmla="*/ 275666 h 5296383"/>
                <a:gd name="connsiteX8290" fmla="*/ 7327414 w 9310410"/>
                <a:gd name="connsiteY8290" fmla="*/ 282857 h 5296383"/>
                <a:gd name="connsiteX8291" fmla="*/ 7342396 w 9310410"/>
                <a:gd name="connsiteY8291" fmla="*/ 287052 h 5296383"/>
                <a:gd name="connsiteX8292" fmla="*/ 7360973 w 9310410"/>
                <a:gd name="connsiteY8292" fmla="*/ 287652 h 5296383"/>
                <a:gd name="connsiteX8293" fmla="*/ 7386142 w 9310410"/>
                <a:gd name="connsiteY8293" fmla="*/ 293045 h 5296383"/>
                <a:gd name="connsiteX8294" fmla="*/ 7415507 w 9310410"/>
                <a:gd name="connsiteY8294" fmla="*/ 308027 h 5296383"/>
                <a:gd name="connsiteX8295" fmla="*/ 7403521 w 9310410"/>
                <a:gd name="connsiteY8295" fmla="*/ 315218 h 5296383"/>
                <a:gd name="connsiteX8296" fmla="*/ 7378951 w 9310410"/>
                <a:gd name="connsiteY8296" fmla="*/ 314020 h 5296383"/>
                <a:gd name="connsiteX8297" fmla="*/ 7359175 w 9310410"/>
                <a:gd name="connsiteY8297" fmla="*/ 315817 h 5296383"/>
                <a:gd name="connsiteX8298" fmla="*/ 7351984 w 9310410"/>
                <a:gd name="connsiteY8298" fmla="*/ 326005 h 5296383"/>
                <a:gd name="connsiteX8299" fmla="*/ 7372959 w 9310410"/>
                <a:gd name="connsiteY8299" fmla="*/ 327204 h 5296383"/>
                <a:gd name="connsiteX8300" fmla="*/ 7399327 w 9310410"/>
                <a:gd name="connsiteY8300" fmla="*/ 327204 h 5296383"/>
                <a:gd name="connsiteX8301" fmla="*/ 7417904 w 9310410"/>
                <a:gd name="connsiteY8301" fmla="*/ 327803 h 5296383"/>
                <a:gd name="connsiteX8302" fmla="*/ 7423298 w 9310410"/>
                <a:gd name="connsiteY8302" fmla="*/ 324806 h 5296383"/>
                <a:gd name="connsiteX8303" fmla="*/ 7430489 w 9310410"/>
                <a:gd name="connsiteY8303" fmla="*/ 322409 h 5296383"/>
                <a:gd name="connsiteX8304" fmla="*/ 7434683 w 9310410"/>
                <a:gd name="connsiteY8304" fmla="*/ 326604 h 5296383"/>
                <a:gd name="connsiteX8305" fmla="*/ 7456258 w 9310410"/>
                <a:gd name="connsiteY8305" fmla="*/ 345781 h 5296383"/>
                <a:gd name="connsiteX8306" fmla="*/ 7464647 w 9310410"/>
                <a:gd name="connsiteY8306" fmla="*/ 352373 h 5296383"/>
                <a:gd name="connsiteX8307" fmla="*/ 7456857 w 9310410"/>
                <a:gd name="connsiteY8307" fmla="*/ 349976 h 5296383"/>
                <a:gd name="connsiteX8308" fmla="*/ 7453861 w 9310410"/>
                <a:gd name="connsiteY8308" fmla="*/ 355369 h 5296383"/>
                <a:gd name="connsiteX8309" fmla="*/ 7462251 w 9310410"/>
                <a:gd name="connsiteY8309" fmla="*/ 360164 h 5296383"/>
                <a:gd name="connsiteX8310" fmla="*/ 7468243 w 9310410"/>
                <a:gd name="connsiteY8310" fmla="*/ 360763 h 5296383"/>
                <a:gd name="connsiteX8311" fmla="*/ 7447269 w 9310410"/>
                <a:gd name="connsiteY8311" fmla="*/ 384135 h 5296383"/>
                <a:gd name="connsiteX8312" fmla="*/ 7443073 w 9310410"/>
                <a:gd name="connsiteY8312" fmla="*/ 390727 h 5296383"/>
                <a:gd name="connsiteX8313" fmla="*/ 7455059 w 9310410"/>
                <a:gd name="connsiteY8313" fmla="*/ 385932 h 5296383"/>
                <a:gd name="connsiteX8314" fmla="*/ 7471240 w 9310410"/>
                <a:gd name="connsiteY8314" fmla="*/ 380539 h 5296383"/>
                <a:gd name="connsiteX8315" fmla="*/ 7473037 w 9310410"/>
                <a:gd name="connsiteY8315" fmla="*/ 372149 h 5296383"/>
                <a:gd name="connsiteX8316" fmla="*/ 7473636 w 9310410"/>
                <a:gd name="connsiteY8316" fmla="*/ 366156 h 5296383"/>
                <a:gd name="connsiteX8317" fmla="*/ 7479030 w 9310410"/>
                <a:gd name="connsiteY8317" fmla="*/ 367954 h 5296383"/>
                <a:gd name="connsiteX8318" fmla="*/ 7476633 w 9310410"/>
                <a:gd name="connsiteY8318" fmla="*/ 381138 h 5296383"/>
                <a:gd name="connsiteX8319" fmla="*/ 7483225 w 9310410"/>
                <a:gd name="connsiteY8319" fmla="*/ 383535 h 5296383"/>
                <a:gd name="connsiteX8320" fmla="*/ 7503001 w 9310410"/>
                <a:gd name="connsiteY8320" fmla="*/ 381138 h 5296383"/>
                <a:gd name="connsiteX8321" fmla="*/ 7500603 w 9310410"/>
                <a:gd name="connsiteY8321" fmla="*/ 385333 h 5296383"/>
                <a:gd name="connsiteX8322" fmla="*/ 7473037 w 9310410"/>
                <a:gd name="connsiteY8322" fmla="*/ 393723 h 5296383"/>
                <a:gd name="connsiteX8323" fmla="*/ 7465846 w 9310410"/>
                <a:gd name="connsiteY8323" fmla="*/ 397319 h 5296383"/>
                <a:gd name="connsiteX8324" fmla="*/ 7462850 w 9310410"/>
                <a:gd name="connsiteY8324" fmla="*/ 407506 h 5296383"/>
                <a:gd name="connsiteX8325" fmla="*/ 7474835 w 9310410"/>
                <a:gd name="connsiteY8325" fmla="*/ 411102 h 5296383"/>
                <a:gd name="connsiteX8326" fmla="*/ 7500004 w 9310410"/>
                <a:gd name="connsiteY8326" fmla="*/ 394922 h 5296383"/>
                <a:gd name="connsiteX8327" fmla="*/ 7510792 w 9310410"/>
                <a:gd name="connsiteY8327" fmla="*/ 389528 h 5296383"/>
                <a:gd name="connsiteX8328" fmla="*/ 7510192 w 9310410"/>
                <a:gd name="connsiteY8328" fmla="*/ 393124 h 5296383"/>
                <a:gd name="connsiteX8329" fmla="*/ 7513189 w 9310410"/>
                <a:gd name="connsiteY8329" fmla="*/ 397319 h 5296383"/>
                <a:gd name="connsiteX8330" fmla="*/ 7517983 w 9310410"/>
                <a:gd name="connsiteY8330" fmla="*/ 400914 h 5296383"/>
                <a:gd name="connsiteX8331" fmla="*/ 7489218 w 9310410"/>
                <a:gd name="connsiteY8331" fmla="*/ 404510 h 5296383"/>
                <a:gd name="connsiteX8332" fmla="*/ 7479030 w 9310410"/>
                <a:gd name="connsiteY8332" fmla="*/ 414698 h 5296383"/>
                <a:gd name="connsiteX8333" fmla="*/ 7484423 w 9310410"/>
                <a:gd name="connsiteY8333" fmla="*/ 429679 h 5296383"/>
                <a:gd name="connsiteX8334" fmla="*/ 7509593 w 9310410"/>
                <a:gd name="connsiteY8334" fmla="*/ 436271 h 5296383"/>
                <a:gd name="connsiteX8335" fmla="*/ 7514387 w 9310410"/>
                <a:gd name="connsiteY8335" fmla="*/ 442863 h 5296383"/>
                <a:gd name="connsiteX8336" fmla="*/ 7511990 w 9310410"/>
                <a:gd name="connsiteY8336" fmla="*/ 448257 h 5296383"/>
                <a:gd name="connsiteX8337" fmla="*/ 7523376 w 9310410"/>
                <a:gd name="connsiteY8337" fmla="*/ 441066 h 5296383"/>
                <a:gd name="connsiteX8338" fmla="*/ 7537160 w 9310410"/>
                <a:gd name="connsiteY8338" fmla="*/ 422488 h 5296383"/>
                <a:gd name="connsiteX8339" fmla="*/ 7539556 w 9310410"/>
                <a:gd name="connsiteY8339" fmla="*/ 425485 h 5296383"/>
                <a:gd name="connsiteX8340" fmla="*/ 7523975 w 9310410"/>
                <a:gd name="connsiteY8340" fmla="*/ 448856 h 5296383"/>
                <a:gd name="connsiteX8341" fmla="*/ 7526373 w 9310410"/>
                <a:gd name="connsiteY8341" fmla="*/ 458445 h 5296383"/>
                <a:gd name="connsiteX8342" fmla="*/ 7534163 w 9310410"/>
                <a:gd name="connsiteY8342" fmla="*/ 460842 h 5296383"/>
                <a:gd name="connsiteX8343" fmla="*/ 7543153 w 9310410"/>
                <a:gd name="connsiteY8343" fmla="*/ 466235 h 5296383"/>
                <a:gd name="connsiteX8344" fmla="*/ 7550943 w 9310410"/>
                <a:gd name="connsiteY8344" fmla="*/ 467434 h 5296383"/>
                <a:gd name="connsiteX8345" fmla="*/ 7559333 w 9310410"/>
                <a:gd name="connsiteY8345" fmla="*/ 469831 h 5296383"/>
                <a:gd name="connsiteX8346" fmla="*/ 7568322 w 9310410"/>
                <a:gd name="connsiteY8346" fmla="*/ 465636 h 5296383"/>
                <a:gd name="connsiteX8347" fmla="*/ 7576113 w 9310410"/>
                <a:gd name="connsiteY8347" fmla="*/ 455448 h 5296383"/>
                <a:gd name="connsiteX8348" fmla="*/ 7581505 w 9310410"/>
                <a:gd name="connsiteY8348" fmla="*/ 457845 h 5296383"/>
                <a:gd name="connsiteX8349" fmla="*/ 7572516 w 9310410"/>
                <a:gd name="connsiteY8349" fmla="*/ 463838 h 5296383"/>
                <a:gd name="connsiteX8350" fmla="*/ 7571318 w 9310410"/>
                <a:gd name="connsiteY8350" fmla="*/ 472827 h 5296383"/>
                <a:gd name="connsiteX8351" fmla="*/ 7573715 w 9310410"/>
                <a:gd name="connsiteY8351" fmla="*/ 477022 h 5296383"/>
                <a:gd name="connsiteX8352" fmla="*/ 7578509 w 9310410"/>
                <a:gd name="connsiteY8352" fmla="*/ 479419 h 5296383"/>
                <a:gd name="connsiteX8353" fmla="*/ 7583903 w 9310410"/>
                <a:gd name="connsiteY8353" fmla="*/ 483614 h 5296383"/>
                <a:gd name="connsiteX8354" fmla="*/ 7591094 w 9310410"/>
                <a:gd name="connsiteY8354" fmla="*/ 489008 h 5296383"/>
                <a:gd name="connsiteX8355" fmla="*/ 7605476 w 9310410"/>
                <a:gd name="connsiteY8355" fmla="*/ 498596 h 5296383"/>
                <a:gd name="connsiteX8356" fmla="*/ 7616863 w 9310410"/>
                <a:gd name="connsiteY8356" fmla="*/ 506986 h 5296383"/>
                <a:gd name="connsiteX8357" fmla="*/ 7621657 w 9310410"/>
                <a:gd name="connsiteY8357" fmla="*/ 506387 h 5296383"/>
                <a:gd name="connsiteX8358" fmla="*/ 7621058 w 9310410"/>
                <a:gd name="connsiteY8358" fmla="*/ 486011 h 5296383"/>
                <a:gd name="connsiteX8359" fmla="*/ 7613866 w 9310410"/>
                <a:gd name="connsiteY8359" fmla="*/ 481217 h 5296383"/>
                <a:gd name="connsiteX8360" fmla="*/ 7605476 w 9310410"/>
                <a:gd name="connsiteY8360" fmla="*/ 474026 h 5296383"/>
                <a:gd name="connsiteX8361" fmla="*/ 7609672 w 9310410"/>
                <a:gd name="connsiteY8361" fmla="*/ 474625 h 5296383"/>
                <a:gd name="connsiteX8362" fmla="*/ 7626451 w 9310410"/>
                <a:gd name="connsiteY8362" fmla="*/ 479419 h 5296383"/>
                <a:gd name="connsiteX8363" fmla="*/ 7637837 w 9310410"/>
                <a:gd name="connsiteY8363" fmla="*/ 482416 h 5296383"/>
                <a:gd name="connsiteX8364" fmla="*/ 7640235 w 9310410"/>
                <a:gd name="connsiteY8364" fmla="*/ 484813 h 5296383"/>
                <a:gd name="connsiteX8365" fmla="*/ 7631845 w 9310410"/>
                <a:gd name="connsiteY8365" fmla="*/ 487210 h 5296383"/>
                <a:gd name="connsiteX8366" fmla="*/ 7637837 w 9310410"/>
                <a:gd name="connsiteY8366" fmla="*/ 509982 h 5296383"/>
                <a:gd name="connsiteX8367" fmla="*/ 7652819 w 9310410"/>
                <a:gd name="connsiteY8367" fmla="*/ 523166 h 5296383"/>
                <a:gd name="connsiteX8368" fmla="*/ 7660011 w 9310410"/>
                <a:gd name="connsiteY8368" fmla="*/ 523765 h 5296383"/>
                <a:gd name="connsiteX8369" fmla="*/ 7668400 w 9310410"/>
                <a:gd name="connsiteY8369" fmla="*/ 523166 h 5296383"/>
                <a:gd name="connsiteX8370" fmla="*/ 7677389 w 9310410"/>
                <a:gd name="connsiteY8370" fmla="*/ 521968 h 5296383"/>
                <a:gd name="connsiteX8371" fmla="*/ 7674993 w 9310410"/>
                <a:gd name="connsiteY8371" fmla="*/ 526163 h 5296383"/>
                <a:gd name="connsiteX8372" fmla="*/ 7666603 w 9310410"/>
                <a:gd name="connsiteY8372" fmla="*/ 530357 h 5296383"/>
                <a:gd name="connsiteX8373" fmla="*/ 7674993 w 9310410"/>
                <a:gd name="connsiteY8373" fmla="*/ 532155 h 5296383"/>
                <a:gd name="connsiteX8374" fmla="*/ 7689975 w 9310410"/>
                <a:gd name="connsiteY8374" fmla="*/ 532755 h 5296383"/>
                <a:gd name="connsiteX8375" fmla="*/ 7697765 w 9310410"/>
                <a:gd name="connsiteY8375" fmla="*/ 535152 h 5296383"/>
                <a:gd name="connsiteX8376" fmla="*/ 7702559 w 9310410"/>
                <a:gd name="connsiteY8376" fmla="*/ 534552 h 5296383"/>
                <a:gd name="connsiteX8377" fmla="*/ 7707353 w 9310410"/>
                <a:gd name="connsiteY8377" fmla="*/ 546538 h 5296383"/>
                <a:gd name="connsiteX8378" fmla="*/ 7716942 w 9310410"/>
                <a:gd name="connsiteY8378" fmla="*/ 553729 h 5296383"/>
                <a:gd name="connsiteX8379" fmla="*/ 7727728 w 9310410"/>
                <a:gd name="connsiteY8379" fmla="*/ 557325 h 5296383"/>
                <a:gd name="connsiteX8380" fmla="*/ 7740313 w 9310410"/>
                <a:gd name="connsiteY8380" fmla="*/ 559123 h 5296383"/>
                <a:gd name="connsiteX8381" fmla="*/ 7748703 w 9310410"/>
                <a:gd name="connsiteY8381" fmla="*/ 562119 h 5296383"/>
                <a:gd name="connsiteX8382" fmla="*/ 7752299 w 9310410"/>
                <a:gd name="connsiteY8382" fmla="*/ 567512 h 5296383"/>
                <a:gd name="connsiteX8383" fmla="*/ 7759490 w 9310410"/>
                <a:gd name="connsiteY8383" fmla="*/ 567512 h 5296383"/>
                <a:gd name="connsiteX8384" fmla="*/ 7770277 w 9310410"/>
                <a:gd name="connsiteY8384" fmla="*/ 575902 h 5296383"/>
                <a:gd name="connsiteX8385" fmla="*/ 7776869 w 9310410"/>
                <a:gd name="connsiteY8385" fmla="*/ 577101 h 5296383"/>
                <a:gd name="connsiteX8386" fmla="*/ 7779866 w 9310410"/>
                <a:gd name="connsiteY8386" fmla="*/ 578899 h 5296383"/>
                <a:gd name="connsiteX8387" fmla="*/ 7788855 w 9310410"/>
                <a:gd name="connsiteY8387" fmla="*/ 583094 h 5296383"/>
                <a:gd name="connsiteX8388" fmla="*/ 7799042 w 9310410"/>
                <a:gd name="connsiteY8388" fmla="*/ 581895 h 5296383"/>
                <a:gd name="connsiteX8389" fmla="*/ 7806233 w 9310410"/>
                <a:gd name="connsiteY8389" fmla="*/ 585491 h 5296383"/>
                <a:gd name="connsiteX8390" fmla="*/ 7814024 w 9310410"/>
                <a:gd name="connsiteY8390" fmla="*/ 589686 h 5296383"/>
                <a:gd name="connsiteX8391" fmla="*/ 7830804 w 9310410"/>
                <a:gd name="connsiteY8391" fmla="*/ 579498 h 5296383"/>
                <a:gd name="connsiteX8392" fmla="*/ 7837396 w 9310410"/>
                <a:gd name="connsiteY8392" fmla="*/ 572307 h 5296383"/>
                <a:gd name="connsiteX8393" fmla="*/ 7840991 w 9310410"/>
                <a:gd name="connsiteY8393" fmla="*/ 568112 h 5296383"/>
                <a:gd name="connsiteX8394" fmla="*/ 7848182 w 9310410"/>
                <a:gd name="connsiteY8394" fmla="*/ 568711 h 5296383"/>
                <a:gd name="connsiteX8395" fmla="*/ 7851779 w 9310410"/>
                <a:gd name="connsiteY8395" fmla="*/ 571108 h 5296383"/>
                <a:gd name="connsiteX8396" fmla="*/ 7857171 w 9310410"/>
                <a:gd name="connsiteY8396" fmla="*/ 576502 h 5296383"/>
                <a:gd name="connsiteX8397" fmla="*/ 7859569 w 9310410"/>
                <a:gd name="connsiteY8397" fmla="*/ 579498 h 5296383"/>
                <a:gd name="connsiteX8398" fmla="*/ 7861367 w 9310410"/>
                <a:gd name="connsiteY8398" fmla="*/ 584891 h 5296383"/>
                <a:gd name="connsiteX8399" fmla="*/ 7878146 w 9310410"/>
                <a:gd name="connsiteY8399" fmla="*/ 585491 h 5296383"/>
                <a:gd name="connsiteX8400" fmla="*/ 7884739 w 9310410"/>
                <a:gd name="connsiteY8400" fmla="*/ 593881 h 5296383"/>
                <a:gd name="connsiteX8401" fmla="*/ 7884739 w 9310410"/>
                <a:gd name="connsiteY8401" fmla="*/ 578899 h 5296383"/>
                <a:gd name="connsiteX8402" fmla="*/ 7888933 w 9310410"/>
                <a:gd name="connsiteY8402" fmla="*/ 589086 h 5296383"/>
                <a:gd name="connsiteX8403" fmla="*/ 7899721 w 9310410"/>
                <a:gd name="connsiteY8403" fmla="*/ 598675 h 5296383"/>
                <a:gd name="connsiteX8404" fmla="*/ 7905713 w 9310410"/>
                <a:gd name="connsiteY8404" fmla="*/ 593281 h 5296383"/>
                <a:gd name="connsiteX8405" fmla="*/ 7907511 w 9310410"/>
                <a:gd name="connsiteY8405" fmla="*/ 589086 h 5296383"/>
                <a:gd name="connsiteX8406" fmla="*/ 7918897 w 9310410"/>
                <a:gd name="connsiteY8406" fmla="*/ 584891 h 5296383"/>
                <a:gd name="connsiteX8407" fmla="*/ 7906911 w 9310410"/>
                <a:gd name="connsiteY8407" fmla="*/ 580697 h 5296383"/>
                <a:gd name="connsiteX8408" fmla="*/ 7900320 w 9310410"/>
                <a:gd name="connsiteY8408" fmla="*/ 577700 h 5296383"/>
                <a:gd name="connsiteX8409" fmla="*/ 7905113 w 9310410"/>
                <a:gd name="connsiteY8409" fmla="*/ 576502 h 5296383"/>
                <a:gd name="connsiteX8410" fmla="*/ 7919496 w 9310410"/>
                <a:gd name="connsiteY8410" fmla="*/ 574104 h 5296383"/>
                <a:gd name="connsiteX8411" fmla="*/ 7917099 w 9310410"/>
                <a:gd name="connsiteY8411" fmla="*/ 570509 h 5296383"/>
                <a:gd name="connsiteX8412" fmla="*/ 7909309 w 9310410"/>
                <a:gd name="connsiteY8412" fmla="*/ 568112 h 5296383"/>
                <a:gd name="connsiteX8413" fmla="*/ 7906312 w 9310410"/>
                <a:gd name="connsiteY8413" fmla="*/ 562119 h 5296383"/>
                <a:gd name="connsiteX8414" fmla="*/ 7899121 w 9310410"/>
                <a:gd name="connsiteY8414" fmla="*/ 553729 h 5296383"/>
                <a:gd name="connsiteX8415" fmla="*/ 7888933 w 9310410"/>
                <a:gd name="connsiteY8415" fmla="*/ 551332 h 5296383"/>
                <a:gd name="connsiteX8416" fmla="*/ 7889532 w 9310410"/>
                <a:gd name="connsiteY8416" fmla="*/ 547137 h 5296383"/>
                <a:gd name="connsiteX8417" fmla="*/ 7887135 w 9310410"/>
                <a:gd name="connsiteY8417" fmla="*/ 541744 h 5296383"/>
                <a:gd name="connsiteX8418" fmla="*/ 7884739 w 9310410"/>
                <a:gd name="connsiteY8418" fmla="*/ 536949 h 5296383"/>
                <a:gd name="connsiteX8419" fmla="*/ 7874551 w 9310410"/>
                <a:gd name="connsiteY8419" fmla="*/ 524365 h 5296383"/>
                <a:gd name="connsiteX8420" fmla="*/ 7870356 w 9310410"/>
                <a:gd name="connsiteY8420" fmla="*/ 520170 h 5296383"/>
                <a:gd name="connsiteX8421" fmla="*/ 7861367 w 9310410"/>
                <a:gd name="connsiteY8421" fmla="*/ 515975 h 5296383"/>
                <a:gd name="connsiteX8422" fmla="*/ 7857171 w 9310410"/>
                <a:gd name="connsiteY8422" fmla="*/ 511780 h 5296383"/>
                <a:gd name="connsiteX8423" fmla="*/ 7852977 w 9310410"/>
                <a:gd name="connsiteY8423" fmla="*/ 506986 h 5296383"/>
                <a:gd name="connsiteX8424" fmla="*/ 7846984 w 9310410"/>
                <a:gd name="connsiteY8424" fmla="*/ 506387 h 5296383"/>
                <a:gd name="connsiteX8425" fmla="*/ 7848782 w 9310410"/>
                <a:gd name="connsiteY8425" fmla="*/ 501592 h 5296383"/>
                <a:gd name="connsiteX8426" fmla="*/ 7852977 w 9310410"/>
                <a:gd name="connsiteY8426" fmla="*/ 499195 h 5296383"/>
                <a:gd name="connsiteX8427" fmla="*/ 7852378 w 9310410"/>
                <a:gd name="connsiteY8427" fmla="*/ 492004 h 5296383"/>
                <a:gd name="connsiteX8428" fmla="*/ 7843389 w 9310410"/>
                <a:gd name="connsiteY8428" fmla="*/ 486610 h 5296383"/>
                <a:gd name="connsiteX8429" fmla="*/ 7831403 w 9310410"/>
                <a:gd name="connsiteY8429" fmla="*/ 474625 h 5296383"/>
                <a:gd name="connsiteX8430" fmla="*/ 7833800 w 9310410"/>
                <a:gd name="connsiteY8430" fmla="*/ 472827 h 5296383"/>
                <a:gd name="connsiteX8431" fmla="*/ 7836797 w 9310410"/>
                <a:gd name="connsiteY8431" fmla="*/ 470430 h 5296383"/>
                <a:gd name="connsiteX8432" fmla="*/ 7840392 w 9310410"/>
                <a:gd name="connsiteY8432" fmla="*/ 468632 h 5296383"/>
                <a:gd name="connsiteX8433" fmla="*/ 7835598 w 9310410"/>
                <a:gd name="connsiteY8433" fmla="*/ 465037 h 5296383"/>
                <a:gd name="connsiteX8434" fmla="*/ 7827808 w 9310410"/>
                <a:gd name="connsiteY8434" fmla="*/ 463239 h 5296383"/>
                <a:gd name="connsiteX8435" fmla="*/ 7833201 w 9310410"/>
                <a:gd name="connsiteY8435" fmla="*/ 462040 h 5296383"/>
                <a:gd name="connsiteX8436" fmla="*/ 7835598 w 9310410"/>
                <a:gd name="connsiteY8436" fmla="*/ 459044 h 5296383"/>
                <a:gd name="connsiteX8437" fmla="*/ 7829605 w 9310410"/>
                <a:gd name="connsiteY8437" fmla="*/ 453650 h 5296383"/>
                <a:gd name="connsiteX8438" fmla="*/ 7817620 w 9310410"/>
                <a:gd name="connsiteY8438" fmla="*/ 453051 h 5296383"/>
                <a:gd name="connsiteX8439" fmla="*/ 7808031 w 9310410"/>
                <a:gd name="connsiteY8439" fmla="*/ 449455 h 5296383"/>
                <a:gd name="connsiteX8440" fmla="*/ 7812826 w 9310410"/>
                <a:gd name="connsiteY8440" fmla="*/ 445261 h 5296383"/>
                <a:gd name="connsiteX8441" fmla="*/ 7818819 w 9310410"/>
                <a:gd name="connsiteY8441" fmla="*/ 443463 h 5296383"/>
                <a:gd name="connsiteX8442" fmla="*/ 7811627 w 9310410"/>
                <a:gd name="connsiteY8442" fmla="*/ 440466 h 5296383"/>
                <a:gd name="connsiteX8443" fmla="*/ 7800240 w 9310410"/>
                <a:gd name="connsiteY8443" fmla="*/ 435073 h 5296383"/>
                <a:gd name="connsiteX8444" fmla="*/ 7790652 w 9310410"/>
                <a:gd name="connsiteY8444" fmla="*/ 429679 h 5296383"/>
                <a:gd name="connsiteX8445" fmla="*/ 7786458 w 9310410"/>
                <a:gd name="connsiteY8445" fmla="*/ 423087 h 5296383"/>
                <a:gd name="connsiteX8446" fmla="*/ 7795447 w 9310410"/>
                <a:gd name="connsiteY8446" fmla="*/ 420690 h 5296383"/>
                <a:gd name="connsiteX8447" fmla="*/ 7788255 w 9310410"/>
                <a:gd name="connsiteY8447" fmla="*/ 413499 h 5296383"/>
                <a:gd name="connsiteX8448" fmla="*/ 7786458 w 9310410"/>
                <a:gd name="connsiteY8448" fmla="*/ 408106 h 5296383"/>
                <a:gd name="connsiteX8449" fmla="*/ 7789454 w 9310410"/>
                <a:gd name="connsiteY8449" fmla="*/ 402113 h 5296383"/>
                <a:gd name="connsiteX8450" fmla="*/ 7794248 w 9310410"/>
                <a:gd name="connsiteY8450" fmla="*/ 399716 h 5296383"/>
                <a:gd name="connsiteX8451" fmla="*/ 7799042 w 9310410"/>
                <a:gd name="connsiteY8451" fmla="*/ 396719 h 5296383"/>
                <a:gd name="connsiteX8452" fmla="*/ 7796046 w 9310410"/>
                <a:gd name="connsiteY8452" fmla="*/ 390727 h 5296383"/>
                <a:gd name="connsiteX8453" fmla="*/ 7794248 w 9310410"/>
                <a:gd name="connsiteY8453" fmla="*/ 386532 h 5296383"/>
                <a:gd name="connsiteX8454" fmla="*/ 7791851 w 9310410"/>
                <a:gd name="connsiteY8454" fmla="*/ 379940 h 5296383"/>
                <a:gd name="connsiteX8455" fmla="*/ 7783461 w 9310410"/>
                <a:gd name="connsiteY8455" fmla="*/ 372748 h 5296383"/>
                <a:gd name="connsiteX8456" fmla="*/ 7790652 w 9310410"/>
                <a:gd name="connsiteY8456" fmla="*/ 371550 h 5296383"/>
                <a:gd name="connsiteX8457" fmla="*/ 7806833 w 9310410"/>
                <a:gd name="connsiteY8457" fmla="*/ 381738 h 5296383"/>
                <a:gd name="connsiteX8458" fmla="*/ 7812826 w 9310410"/>
                <a:gd name="connsiteY8458" fmla="*/ 380539 h 5296383"/>
                <a:gd name="connsiteX8459" fmla="*/ 7818219 w 9310410"/>
                <a:gd name="connsiteY8459" fmla="*/ 378142 h 5296383"/>
                <a:gd name="connsiteX8460" fmla="*/ 7822414 w 9310410"/>
                <a:gd name="connsiteY8460" fmla="*/ 374546 h 5296383"/>
                <a:gd name="connsiteX8461" fmla="*/ 7826609 w 9310410"/>
                <a:gd name="connsiteY8461" fmla="*/ 355969 h 5296383"/>
                <a:gd name="connsiteX8462" fmla="*/ 7826010 w 9310410"/>
                <a:gd name="connsiteY8462" fmla="*/ 348777 h 5296383"/>
                <a:gd name="connsiteX8463" fmla="*/ 7826010 w 9310410"/>
                <a:gd name="connsiteY8463" fmla="*/ 337391 h 5296383"/>
                <a:gd name="connsiteX8464" fmla="*/ 7818219 w 9310410"/>
                <a:gd name="connsiteY8464" fmla="*/ 324207 h 5296383"/>
                <a:gd name="connsiteX8465" fmla="*/ 7811028 w 9310410"/>
                <a:gd name="connsiteY8465" fmla="*/ 306229 h 5296383"/>
                <a:gd name="connsiteX8466" fmla="*/ 7803237 w 9310410"/>
                <a:gd name="connsiteY8466" fmla="*/ 292446 h 5296383"/>
                <a:gd name="connsiteX8467" fmla="*/ 7796046 w 9310410"/>
                <a:gd name="connsiteY8467" fmla="*/ 289449 h 5296383"/>
                <a:gd name="connsiteX8468" fmla="*/ 7787656 w 9310410"/>
                <a:gd name="connsiteY8468" fmla="*/ 284655 h 5296383"/>
                <a:gd name="connsiteX8469" fmla="*/ 7786458 w 9310410"/>
                <a:gd name="connsiteY8469" fmla="*/ 279262 h 5296383"/>
                <a:gd name="connsiteX8470" fmla="*/ 7806233 w 9310410"/>
                <a:gd name="connsiteY8470" fmla="*/ 286453 h 5296383"/>
                <a:gd name="connsiteX8471" fmla="*/ 7814623 w 9310410"/>
                <a:gd name="connsiteY8471" fmla="*/ 287052 h 5296383"/>
                <a:gd name="connsiteX8472" fmla="*/ 7820616 w 9310410"/>
                <a:gd name="connsiteY8472" fmla="*/ 284655 h 5296383"/>
                <a:gd name="connsiteX8473" fmla="*/ 7826010 w 9310410"/>
                <a:gd name="connsiteY8473" fmla="*/ 282258 h 5296383"/>
                <a:gd name="connsiteX8474" fmla="*/ 7830204 w 9310410"/>
                <a:gd name="connsiteY8474" fmla="*/ 278662 h 5296383"/>
                <a:gd name="connsiteX8475" fmla="*/ 7832002 w 9310410"/>
                <a:gd name="connsiteY8475" fmla="*/ 273269 h 5296383"/>
                <a:gd name="connsiteX8476" fmla="*/ 7831403 w 9310410"/>
                <a:gd name="connsiteY8476" fmla="*/ 271471 h 5296383"/>
                <a:gd name="connsiteX8477" fmla="*/ 7795447 w 9310410"/>
                <a:gd name="connsiteY8477" fmla="*/ 246901 h 5296383"/>
                <a:gd name="connsiteX8478" fmla="*/ 7569520 w 9310410"/>
                <a:gd name="connsiteY8478" fmla="*/ 100678 h 5296383"/>
                <a:gd name="connsiteX8479" fmla="*/ 7390338 w 9310410"/>
                <a:gd name="connsiteY8479" fmla="*/ 0 h 5296383"/>
                <a:gd name="connsiteX8480" fmla="*/ 7093697 w 9310410"/>
                <a:gd name="connsiteY8480" fmla="*/ 0 h 5296383"/>
                <a:gd name="connsiteX8481" fmla="*/ 7039163 w 9310410"/>
                <a:gd name="connsiteY8481" fmla="*/ 0 h 5296383"/>
                <a:gd name="connsiteX8482" fmla="*/ 6983431 w 9310410"/>
                <a:gd name="connsiteY8482" fmla="*/ 0 h 5296383"/>
                <a:gd name="connsiteX8483" fmla="*/ 7003206 w 9310410"/>
                <a:gd name="connsiteY8483" fmla="*/ 10787 h 5296383"/>
                <a:gd name="connsiteX8484" fmla="*/ 7021784 w 9310410"/>
                <a:gd name="connsiteY8484" fmla="*/ 15581 h 5296383"/>
                <a:gd name="connsiteX8485" fmla="*/ 7010997 w 9310410"/>
                <a:gd name="connsiteY8485" fmla="*/ 17379 h 5296383"/>
                <a:gd name="connsiteX8486" fmla="*/ 7008600 w 9310410"/>
                <a:gd name="connsiteY8486" fmla="*/ 19776 h 5296383"/>
                <a:gd name="connsiteX8487" fmla="*/ 6998412 w 9310410"/>
                <a:gd name="connsiteY8487" fmla="*/ 25170 h 5296383"/>
                <a:gd name="connsiteX8488" fmla="*/ 6977438 w 9310410"/>
                <a:gd name="connsiteY8488" fmla="*/ 30563 h 5296383"/>
                <a:gd name="connsiteX8489" fmla="*/ 6981632 w 9310410"/>
                <a:gd name="connsiteY8489" fmla="*/ 40151 h 5296383"/>
                <a:gd name="connsiteX8490" fmla="*/ 6977438 w 9310410"/>
                <a:gd name="connsiteY8490" fmla="*/ 38953 h 5296383"/>
                <a:gd name="connsiteX8491" fmla="*/ 6967850 w 9310410"/>
                <a:gd name="connsiteY8491" fmla="*/ 32960 h 5296383"/>
                <a:gd name="connsiteX8492" fmla="*/ 6952868 w 9310410"/>
                <a:gd name="connsiteY8492" fmla="*/ 22772 h 5296383"/>
                <a:gd name="connsiteX8493" fmla="*/ 6932492 w 9310410"/>
                <a:gd name="connsiteY8493" fmla="*/ 22173 h 5296383"/>
                <a:gd name="connsiteX8494" fmla="*/ 6917510 w 9310410"/>
                <a:gd name="connsiteY8494" fmla="*/ 31162 h 5296383"/>
                <a:gd name="connsiteX8495" fmla="*/ 6910919 w 9310410"/>
                <a:gd name="connsiteY8495" fmla="*/ 34758 h 5296383"/>
                <a:gd name="connsiteX8496" fmla="*/ 6891142 w 9310410"/>
                <a:gd name="connsiteY8496" fmla="*/ 38953 h 5296383"/>
                <a:gd name="connsiteX8497" fmla="*/ 6879157 w 9310410"/>
                <a:gd name="connsiteY8497" fmla="*/ 43148 h 5296383"/>
                <a:gd name="connsiteX8498" fmla="*/ 6885149 w 9310410"/>
                <a:gd name="connsiteY8498" fmla="*/ 48541 h 5296383"/>
                <a:gd name="connsiteX8499" fmla="*/ 6897734 w 9310410"/>
                <a:gd name="connsiteY8499" fmla="*/ 52736 h 5296383"/>
                <a:gd name="connsiteX8500" fmla="*/ 6879756 w 9310410"/>
                <a:gd name="connsiteY8500" fmla="*/ 53335 h 5296383"/>
                <a:gd name="connsiteX8501" fmla="*/ 6870168 w 9310410"/>
                <a:gd name="connsiteY8501" fmla="*/ 65321 h 5296383"/>
                <a:gd name="connsiteX8502" fmla="*/ 6880955 w 9310410"/>
                <a:gd name="connsiteY8502" fmla="*/ 76108 h 5296383"/>
                <a:gd name="connsiteX8503" fmla="*/ 6883951 w 9310410"/>
                <a:gd name="connsiteY8503" fmla="*/ 80303 h 5296383"/>
                <a:gd name="connsiteX8504" fmla="*/ 6870168 w 9310410"/>
                <a:gd name="connsiteY8504" fmla="*/ 78505 h 5296383"/>
                <a:gd name="connsiteX8505" fmla="*/ 6851590 w 9310410"/>
                <a:gd name="connsiteY8505" fmla="*/ 74909 h 5296383"/>
                <a:gd name="connsiteX8506" fmla="*/ 6853988 w 9310410"/>
                <a:gd name="connsiteY8506" fmla="*/ 83299 h 5296383"/>
                <a:gd name="connsiteX8507" fmla="*/ 6861778 w 9310410"/>
                <a:gd name="connsiteY8507" fmla="*/ 92887 h 5296383"/>
                <a:gd name="connsiteX8508" fmla="*/ 4253738 w 9310410"/>
                <a:gd name="connsiteY8508" fmla="*/ 1659989 h 5296383"/>
                <a:gd name="connsiteX8509" fmla="*/ 4244149 w 9310410"/>
                <a:gd name="connsiteY8509" fmla="*/ 1670776 h 5296383"/>
                <a:gd name="connsiteX8510" fmla="*/ 4247146 w 9310410"/>
                <a:gd name="connsiteY8510" fmla="*/ 1682761 h 5296383"/>
                <a:gd name="connsiteX8511" fmla="*/ 4247745 w 9310410"/>
                <a:gd name="connsiteY8511" fmla="*/ 1694148 h 5296383"/>
                <a:gd name="connsiteX8512" fmla="*/ 4253738 w 9310410"/>
                <a:gd name="connsiteY8512" fmla="*/ 1706133 h 5296383"/>
                <a:gd name="connsiteX8513" fmla="*/ 4260929 w 9310410"/>
                <a:gd name="connsiteY8513" fmla="*/ 1697743 h 5296383"/>
                <a:gd name="connsiteX8514" fmla="*/ 4273514 w 9310410"/>
                <a:gd name="connsiteY8514" fmla="*/ 1692350 h 5296383"/>
                <a:gd name="connsiteX8515" fmla="*/ 4262727 w 9310410"/>
                <a:gd name="connsiteY8515" fmla="*/ 1683361 h 5296383"/>
                <a:gd name="connsiteX8516" fmla="*/ 4256135 w 9310410"/>
                <a:gd name="connsiteY8516" fmla="*/ 1674971 h 5296383"/>
                <a:gd name="connsiteX8517" fmla="*/ 4265723 w 9310410"/>
                <a:gd name="connsiteY8517" fmla="*/ 1672574 h 5296383"/>
                <a:gd name="connsiteX8518" fmla="*/ 4277109 w 9310410"/>
                <a:gd name="connsiteY8518" fmla="*/ 1668978 h 5296383"/>
                <a:gd name="connsiteX8519" fmla="*/ 4297485 w 9310410"/>
                <a:gd name="connsiteY8519" fmla="*/ 1669577 h 5296383"/>
                <a:gd name="connsiteX8520" fmla="*/ 4325051 w 9310410"/>
                <a:gd name="connsiteY8520" fmla="*/ 1686357 h 5296383"/>
                <a:gd name="connsiteX8521" fmla="*/ 4334040 w 9310410"/>
                <a:gd name="connsiteY8521" fmla="*/ 1688155 h 5296383"/>
                <a:gd name="connsiteX8522" fmla="*/ 4341232 w 9310410"/>
                <a:gd name="connsiteY8522" fmla="*/ 1666581 h 5296383"/>
                <a:gd name="connsiteX8523" fmla="*/ 4358611 w 9310410"/>
                <a:gd name="connsiteY8523" fmla="*/ 1660588 h 5296383"/>
                <a:gd name="connsiteX8524" fmla="*/ 4365203 w 9310410"/>
                <a:gd name="connsiteY8524" fmla="*/ 1656393 h 5296383"/>
                <a:gd name="connsiteX8525" fmla="*/ 4369398 w 9310410"/>
                <a:gd name="connsiteY8525" fmla="*/ 1651000 h 5296383"/>
                <a:gd name="connsiteX8526" fmla="*/ 4369997 w 9310410"/>
                <a:gd name="connsiteY8526" fmla="*/ 1654595 h 5296383"/>
                <a:gd name="connsiteX8527" fmla="*/ 4375390 w 9310410"/>
                <a:gd name="connsiteY8527" fmla="*/ 1655794 h 5296383"/>
                <a:gd name="connsiteX8528" fmla="*/ 4388574 w 9310410"/>
                <a:gd name="connsiteY8528" fmla="*/ 1646805 h 5296383"/>
                <a:gd name="connsiteX8529" fmla="*/ 4390971 w 9310410"/>
                <a:gd name="connsiteY8529" fmla="*/ 1639614 h 5296383"/>
                <a:gd name="connsiteX8530" fmla="*/ 4384379 w 9310410"/>
                <a:gd name="connsiteY8530" fmla="*/ 1622834 h 5296383"/>
                <a:gd name="connsiteX8531" fmla="*/ 4382582 w 9310410"/>
                <a:gd name="connsiteY8531" fmla="*/ 1613845 h 5296383"/>
                <a:gd name="connsiteX8532" fmla="*/ 4367000 w 9310410"/>
                <a:gd name="connsiteY8532" fmla="*/ 1628827 h 5296383"/>
                <a:gd name="connsiteX8533" fmla="*/ 4362805 w 9310410"/>
                <a:gd name="connsiteY8533" fmla="*/ 1624032 h 5296383"/>
                <a:gd name="connsiteX8534" fmla="*/ 4358011 w 9310410"/>
                <a:gd name="connsiteY8534" fmla="*/ 1622834 h 5296383"/>
                <a:gd name="connsiteX8535" fmla="*/ 4354416 w 9310410"/>
                <a:gd name="connsiteY8535" fmla="*/ 1622235 h 5296383"/>
                <a:gd name="connsiteX8536" fmla="*/ 4341232 w 9310410"/>
                <a:gd name="connsiteY8536" fmla="*/ 1613845 h 5296383"/>
                <a:gd name="connsiteX8537" fmla="*/ 4328048 w 9310410"/>
                <a:gd name="connsiteY8537" fmla="*/ 1604256 h 5296383"/>
                <a:gd name="connsiteX8538" fmla="*/ 4314264 w 9310410"/>
                <a:gd name="connsiteY8538" fmla="*/ 1588076 h 5296383"/>
                <a:gd name="connsiteX8539" fmla="*/ 4304077 w 9310410"/>
                <a:gd name="connsiteY8539" fmla="*/ 1571296 h 5296383"/>
                <a:gd name="connsiteX8540" fmla="*/ 4297485 w 9310410"/>
                <a:gd name="connsiteY8540" fmla="*/ 1577888 h 5296383"/>
                <a:gd name="connsiteX8541" fmla="*/ 4292691 w 9310410"/>
                <a:gd name="connsiteY8541" fmla="*/ 1606654 h 5296383"/>
                <a:gd name="connsiteX8542" fmla="*/ 4290293 w 9310410"/>
                <a:gd name="connsiteY8542" fmla="*/ 1625830 h 5296383"/>
                <a:gd name="connsiteX8543" fmla="*/ 4285499 w 9310410"/>
                <a:gd name="connsiteY8543" fmla="*/ 1638415 h 5296383"/>
                <a:gd name="connsiteX8544" fmla="*/ 4279507 w 9310410"/>
                <a:gd name="connsiteY8544" fmla="*/ 1644408 h 5296383"/>
                <a:gd name="connsiteX8545" fmla="*/ 4265124 w 9310410"/>
                <a:gd name="connsiteY8545" fmla="*/ 1642011 h 5296383"/>
                <a:gd name="connsiteX8546" fmla="*/ 4256734 w 9310410"/>
                <a:gd name="connsiteY8546" fmla="*/ 1640213 h 5296383"/>
                <a:gd name="connsiteX8547" fmla="*/ 4260330 w 9310410"/>
                <a:gd name="connsiteY8547" fmla="*/ 1651000 h 5296383"/>
                <a:gd name="connsiteX8548" fmla="*/ 4253738 w 9310410"/>
                <a:gd name="connsiteY8548" fmla="*/ 1659989 h 5296383"/>
                <a:gd name="connsiteX8549" fmla="*/ 3964888 w 9310410"/>
                <a:gd name="connsiteY8549" fmla="*/ 1986593 h 5296383"/>
                <a:gd name="connsiteX8550" fmla="*/ 3967284 w 9310410"/>
                <a:gd name="connsiteY8550" fmla="*/ 1994983 h 5296383"/>
                <a:gd name="connsiteX8551" fmla="*/ 3972079 w 9310410"/>
                <a:gd name="connsiteY8551" fmla="*/ 1994384 h 5296383"/>
                <a:gd name="connsiteX8552" fmla="*/ 3976274 w 9310410"/>
                <a:gd name="connsiteY8552" fmla="*/ 1985994 h 5296383"/>
                <a:gd name="connsiteX8553" fmla="*/ 3978072 w 9310410"/>
                <a:gd name="connsiteY8553" fmla="*/ 1994983 h 5296383"/>
                <a:gd name="connsiteX8554" fmla="*/ 3978671 w 9310410"/>
                <a:gd name="connsiteY8554" fmla="*/ 1999178 h 5296383"/>
                <a:gd name="connsiteX8555" fmla="*/ 3976274 w 9310410"/>
                <a:gd name="connsiteY8555" fmla="*/ 2006369 h 5296383"/>
                <a:gd name="connsiteX8556" fmla="*/ 3973277 w 9310410"/>
                <a:gd name="connsiteY8556" fmla="*/ 2014759 h 5296383"/>
                <a:gd name="connsiteX8557" fmla="*/ 3968483 w 9310410"/>
                <a:gd name="connsiteY8557" fmla="*/ 2021950 h 5296383"/>
                <a:gd name="connsiteX8558" fmla="*/ 3971479 w 9310410"/>
                <a:gd name="connsiteY8558" fmla="*/ 2035134 h 5296383"/>
                <a:gd name="connsiteX8559" fmla="*/ 3970281 w 9310410"/>
                <a:gd name="connsiteY8559" fmla="*/ 2043524 h 5296383"/>
                <a:gd name="connsiteX8560" fmla="*/ 3970880 w 9310410"/>
                <a:gd name="connsiteY8560" fmla="*/ 2048918 h 5296383"/>
                <a:gd name="connsiteX8561" fmla="*/ 3976873 w 9310410"/>
                <a:gd name="connsiteY8561" fmla="*/ 2044723 h 5296383"/>
                <a:gd name="connsiteX8562" fmla="*/ 3976274 w 9310410"/>
                <a:gd name="connsiteY8562" fmla="*/ 2035134 h 5296383"/>
                <a:gd name="connsiteX8563" fmla="*/ 3983465 w 9310410"/>
                <a:gd name="connsiteY8563" fmla="*/ 2029741 h 5296383"/>
                <a:gd name="connsiteX8564" fmla="*/ 3982866 w 9310410"/>
                <a:gd name="connsiteY8564" fmla="*/ 2035134 h 5296383"/>
                <a:gd name="connsiteX8565" fmla="*/ 3981068 w 9310410"/>
                <a:gd name="connsiteY8565" fmla="*/ 2042326 h 5296383"/>
                <a:gd name="connsiteX8566" fmla="*/ 3979869 w 9310410"/>
                <a:gd name="connsiteY8566" fmla="*/ 2049517 h 5296383"/>
                <a:gd name="connsiteX8567" fmla="*/ 3979270 w 9310410"/>
                <a:gd name="connsiteY8567" fmla="*/ 2054910 h 5296383"/>
                <a:gd name="connsiteX8568" fmla="*/ 3994252 w 9310410"/>
                <a:gd name="connsiteY8568" fmla="*/ 2042326 h 5296383"/>
                <a:gd name="connsiteX8569" fmla="*/ 3999046 w 9310410"/>
                <a:gd name="connsiteY8569" fmla="*/ 2032138 h 5296383"/>
                <a:gd name="connsiteX8570" fmla="*/ 4003840 w 9310410"/>
                <a:gd name="connsiteY8570" fmla="*/ 2020153 h 5296383"/>
                <a:gd name="connsiteX8571" fmla="*/ 4015826 w 9310410"/>
                <a:gd name="connsiteY8571" fmla="*/ 1993185 h 5296383"/>
                <a:gd name="connsiteX8572" fmla="*/ 4016425 w 9310410"/>
                <a:gd name="connsiteY8572" fmla="*/ 1978803 h 5296383"/>
                <a:gd name="connsiteX8573" fmla="*/ 4012230 w 9310410"/>
                <a:gd name="connsiteY8573" fmla="*/ 1975207 h 5296383"/>
                <a:gd name="connsiteX8574" fmla="*/ 4012230 w 9310410"/>
                <a:gd name="connsiteY8574" fmla="*/ 1971611 h 5296383"/>
                <a:gd name="connsiteX8575" fmla="*/ 4008035 w 9310410"/>
                <a:gd name="connsiteY8575" fmla="*/ 1963821 h 5296383"/>
                <a:gd name="connsiteX8576" fmla="*/ 3994252 w 9310410"/>
                <a:gd name="connsiteY8576" fmla="*/ 1958427 h 5296383"/>
                <a:gd name="connsiteX8577" fmla="*/ 3986461 w 9310410"/>
                <a:gd name="connsiteY8577" fmla="*/ 1958427 h 5296383"/>
                <a:gd name="connsiteX8578" fmla="*/ 3966685 w 9310410"/>
                <a:gd name="connsiteY8578" fmla="*/ 1972810 h 5296383"/>
                <a:gd name="connsiteX8579" fmla="*/ 3964888 w 9310410"/>
                <a:gd name="connsiteY8579" fmla="*/ 1986593 h 5296383"/>
                <a:gd name="connsiteX8580" fmla="*/ 4105717 w 9310410"/>
                <a:gd name="connsiteY8580" fmla="*/ 1898500 h 5296383"/>
                <a:gd name="connsiteX8581" fmla="*/ 4087739 w 9310410"/>
                <a:gd name="connsiteY8581" fmla="*/ 1899698 h 5296383"/>
                <a:gd name="connsiteX8582" fmla="*/ 4077551 w 9310410"/>
                <a:gd name="connsiteY8582" fmla="*/ 1902695 h 5296383"/>
                <a:gd name="connsiteX8583" fmla="*/ 4066764 w 9310410"/>
                <a:gd name="connsiteY8583" fmla="*/ 1903294 h 5296383"/>
                <a:gd name="connsiteX8584" fmla="*/ 4053580 w 9310410"/>
                <a:gd name="connsiteY8584" fmla="*/ 1903893 h 5296383"/>
                <a:gd name="connsiteX8585" fmla="*/ 4041595 w 9310410"/>
                <a:gd name="connsiteY8585" fmla="*/ 1908688 h 5296383"/>
                <a:gd name="connsiteX8586" fmla="*/ 4026014 w 9310410"/>
                <a:gd name="connsiteY8586" fmla="*/ 1921872 h 5296383"/>
                <a:gd name="connsiteX8587" fmla="*/ 4011032 w 9310410"/>
                <a:gd name="connsiteY8587" fmla="*/ 1926666 h 5296383"/>
                <a:gd name="connsiteX8588" fmla="*/ 4003840 w 9310410"/>
                <a:gd name="connsiteY8588" fmla="*/ 1933857 h 5296383"/>
                <a:gd name="connsiteX8589" fmla="*/ 3988259 w 9310410"/>
                <a:gd name="connsiteY8589" fmla="*/ 1945843 h 5296383"/>
                <a:gd name="connsiteX8590" fmla="*/ 3987660 w 9310410"/>
                <a:gd name="connsiteY8590" fmla="*/ 1955431 h 5296383"/>
                <a:gd name="connsiteX8591" fmla="*/ 3992454 w 9310410"/>
                <a:gd name="connsiteY8591" fmla="*/ 1959626 h 5296383"/>
                <a:gd name="connsiteX8592" fmla="*/ 4001443 w 9310410"/>
                <a:gd name="connsiteY8592" fmla="*/ 1957229 h 5296383"/>
                <a:gd name="connsiteX8593" fmla="*/ 4012830 w 9310410"/>
                <a:gd name="connsiteY8593" fmla="*/ 1956629 h 5296383"/>
                <a:gd name="connsiteX8594" fmla="*/ 4021819 w 9310410"/>
                <a:gd name="connsiteY8594" fmla="*/ 1954832 h 5296383"/>
                <a:gd name="connsiteX8595" fmla="*/ 4025414 w 9310410"/>
                <a:gd name="connsiteY8595" fmla="*/ 1955431 h 5296383"/>
                <a:gd name="connsiteX8596" fmla="*/ 4033205 w 9310410"/>
                <a:gd name="connsiteY8596" fmla="*/ 1951835 h 5296383"/>
                <a:gd name="connsiteX8597" fmla="*/ 4038598 w 9310410"/>
                <a:gd name="connsiteY8597" fmla="*/ 1945843 h 5296383"/>
                <a:gd name="connsiteX8598" fmla="*/ 4043992 w 9310410"/>
                <a:gd name="connsiteY8598" fmla="*/ 1941048 h 5296383"/>
                <a:gd name="connsiteX8599" fmla="*/ 4051782 w 9310410"/>
                <a:gd name="connsiteY8599" fmla="*/ 1938651 h 5296383"/>
                <a:gd name="connsiteX8600" fmla="*/ 4057176 w 9310410"/>
                <a:gd name="connsiteY8600" fmla="*/ 1936254 h 5296383"/>
                <a:gd name="connsiteX8601" fmla="*/ 4067363 w 9310410"/>
                <a:gd name="connsiteY8601" fmla="*/ 1933857 h 5296383"/>
                <a:gd name="connsiteX8602" fmla="*/ 4078150 w 9310410"/>
                <a:gd name="connsiteY8602" fmla="*/ 1930861 h 5296383"/>
                <a:gd name="connsiteX8603" fmla="*/ 4093132 w 9310410"/>
                <a:gd name="connsiteY8603" fmla="*/ 1927864 h 5296383"/>
                <a:gd name="connsiteX8604" fmla="*/ 4109912 w 9310410"/>
                <a:gd name="connsiteY8604" fmla="*/ 1944045 h 5296383"/>
                <a:gd name="connsiteX8605" fmla="*/ 4105117 w 9310410"/>
                <a:gd name="connsiteY8605" fmla="*/ 1954232 h 5296383"/>
                <a:gd name="connsiteX8606" fmla="*/ 4106916 w 9310410"/>
                <a:gd name="connsiteY8606" fmla="*/ 1965619 h 5296383"/>
                <a:gd name="connsiteX8607" fmla="*/ 4122497 w 9310410"/>
                <a:gd name="connsiteY8607" fmla="*/ 1972810 h 5296383"/>
                <a:gd name="connsiteX8608" fmla="*/ 4130887 w 9310410"/>
                <a:gd name="connsiteY8608" fmla="*/ 1956030 h 5296383"/>
                <a:gd name="connsiteX8609" fmla="*/ 4132684 w 9310410"/>
                <a:gd name="connsiteY8609" fmla="*/ 1951835 h 5296383"/>
                <a:gd name="connsiteX8610" fmla="*/ 4136879 w 9310410"/>
                <a:gd name="connsiteY8610" fmla="*/ 1944644 h 5296383"/>
                <a:gd name="connsiteX8611" fmla="*/ 4147666 w 9310410"/>
                <a:gd name="connsiteY8611" fmla="*/ 1942846 h 5296383"/>
                <a:gd name="connsiteX8612" fmla="*/ 4151861 w 9310410"/>
                <a:gd name="connsiteY8612" fmla="*/ 1938052 h 5296383"/>
                <a:gd name="connsiteX8613" fmla="*/ 4148865 w 9310410"/>
                <a:gd name="connsiteY8613" fmla="*/ 1924269 h 5296383"/>
                <a:gd name="connsiteX8614" fmla="*/ 4165644 w 9310410"/>
                <a:gd name="connsiteY8614" fmla="*/ 1926066 h 5296383"/>
                <a:gd name="connsiteX8615" fmla="*/ 4165045 w 9310410"/>
                <a:gd name="connsiteY8615" fmla="*/ 1930861 h 5296383"/>
                <a:gd name="connsiteX8616" fmla="*/ 4157854 w 9310410"/>
                <a:gd name="connsiteY8616" fmla="*/ 1935056 h 5296383"/>
                <a:gd name="connsiteX8617" fmla="*/ 4182424 w 9310410"/>
                <a:gd name="connsiteY8617" fmla="*/ 1934456 h 5296383"/>
                <a:gd name="connsiteX8618" fmla="*/ 4195009 w 9310410"/>
                <a:gd name="connsiteY8618" fmla="*/ 1932059 h 5296383"/>
                <a:gd name="connsiteX8619" fmla="*/ 4197406 w 9310410"/>
                <a:gd name="connsiteY8619" fmla="*/ 1927265 h 5296383"/>
                <a:gd name="connsiteX8620" fmla="*/ 4201001 w 9310410"/>
                <a:gd name="connsiteY8620" fmla="*/ 1920673 h 5296383"/>
                <a:gd name="connsiteX8621" fmla="*/ 4208792 w 9310410"/>
                <a:gd name="connsiteY8621" fmla="*/ 1918276 h 5296383"/>
                <a:gd name="connsiteX8622" fmla="*/ 4206395 w 9310410"/>
                <a:gd name="connsiteY8622" fmla="*/ 1932059 h 5296383"/>
                <a:gd name="connsiteX8623" fmla="*/ 4205196 w 9310410"/>
                <a:gd name="connsiteY8623" fmla="*/ 1940449 h 5296383"/>
                <a:gd name="connsiteX8624" fmla="*/ 4216583 w 9310410"/>
                <a:gd name="connsiteY8624" fmla="*/ 1928464 h 5296383"/>
                <a:gd name="connsiteX8625" fmla="*/ 4223175 w 9310410"/>
                <a:gd name="connsiteY8625" fmla="*/ 1917077 h 5296383"/>
                <a:gd name="connsiteX8626" fmla="*/ 4228568 w 9310410"/>
                <a:gd name="connsiteY8626" fmla="*/ 1910485 h 5296383"/>
                <a:gd name="connsiteX8627" fmla="*/ 4238756 w 9310410"/>
                <a:gd name="connsiteY8627" fmla="*/ 1900298 h 5296383"/>
                <a:gd name="connsiteX8628" fmla="*/ 4238156 w 9310410"/>
                <a:gd name="connsiteY8628" fmla="*/ 1909886 h 5296383"/>
                <a:gd name="connsiteX8629" fmla="*/ 4235160 w 9310410"/>
                <a:gd name="connsiteY8629" fmla="*/ 1927864 h 5296383"/>
                <a:gd name="connsiteX8630" fmla="*/ 4245348 w 9310410"/>
                <a:gd name="connsiteY8630" fmla="*/ 1917677 h 5296383"/>
                <a:gd name="connsiteX8631" fmla="*/ 4250142 w 9310410"/>
                <a:gd name="connsiteY8631" fmla="*/ 1908688 h 5296383"/>
                <a:gd name="connsiteX8632" fmla="*/ 4256135 w 9310410"/>
                <a:gd name="connsiteY8632" fmla="*/ 1903294 h 5296383"/>
                <a:gd name="connsiteX8633" fmla="*/ 4254936 w 9310410"/>
                <a:gd name="connsiteY8633" fmla="*/ 1893706 h 5296383"/>
                <a:gd name="connsiteX8634" fmla="*/ 4258532 w 9310410"/>
                <a:gd name="connsiteY8634" fmla="*/ 1867338 h 5296383"/>
                <a:gd name="connsiteX8635" fmla="*/ 4265723 w 9310410"/>
                <a:gd name="connsiteY8635" fmla="*/ 1834977 h 5296383"/>
                <a:gd name="connsiteX8636" fmla="*/ 4275911 w 9310410"/>
                <a:gd name="connsiteY8636" fmla="*/ 1818796 h 5296383"/>
                <a:gd name="connsiteX8637" fmla="*/ 4281304 w 9310410"/>
                <a:gd name="connsiteY8637" fmla="*/ 1812804 h 5296383"/>
                <a:gd name="connsiteX8638" fmla="*/ 4284301 w 9310410"/>
                <a:gd name="connsiteY8638" fmla="*/ 1800818 h 5296383"/>
                <a:gd name="connsiteX8639" fmla="*/ 4290893 w 9310410"/>
                <a:gd name="connsiteY8639" fmla="*/ 1781042 h 5296383"/>
                <a:gd name="connsiteX8640" fmla="*/ 4291492 w 9310410"/>
                <a:gd name="connsiteY8640" fmla="*/ 1775649 h 5296383"/>
                <a:gd name="connsiteX8641" fmla="*/ 4292691 w 9310410"/>
                <a:gd name="connsiteY8641" fmla="*/ 1765461 h 5296383"/>
                <a:gd name="connsiteX8642" fmla="*/ 4291492 w 9310410"/>
                <a:gd name="connsiteY8642" fmla="*/ 1757671 h 5296383"/>
                <a:gd name="connsiteX8643" fmla="*/ 4286098 w 9310410"/>
                <a:gd name="connsiteY8643" fmla="*/ 1741490 h 5296383"/>
                <a:gd name="connsiteX8644" fmla="*/ 4277709 w 9310410"/>
                <a:gd name="connsiteY8644" fmla="*/ 1720516 h 5296383"/>
                <a:gd name="connsiteX8645" fmla="*/ 4280106 w 9310410"/>
                <a:gd name="connsiteY8645" fmla="*/ 1712126 h 5296383"/>
                <a:gd name="connsiteX8646" fmla="*/ 4278907 w 9310410"/>
                <a:gd name="connsiteY8646" fmla="*/ 1703736 h 5296383"/>
                <a:gd name="connsiteX8647" fmla="*/ 4268120 w 9310410"/>
                <a:gd name="connsiteY8647" fmla="*/ 1707931 h 5296383"/>
                <a:gd name="connsiteX8648" fmla="*/ 4270517 w 9310410"/>
                <a:gd name="connsiteY8648" fmla="*/ 1713324 h 5296383"/>
                <a:gd name="connsiteX8649" fmla="*/ 4273514 w 9310410"/>
                <a:gd name="connsiteY8649" fmla="*/ 1719916 h 5296383"/>
                <a:gd name="connsiteX8650" fmla="*/ 4269319 w 9310410"/>
                <a:gd name="connsiteY8650" fmla="*/ 1726508 h 5296383"/>
                <a:gd name="connsiteX8651" fmla="*/ 4262727 w 9310410"/>
                <a:gd name="connsiteY8651" fmla="*/ 1723512 h 5296383"/>
                <a:gd name="connsiteX8652" fmla="*/ 4252539 w 9310410"/>
                <a:gd name="connsiteY8652" fmla="*/ 1721115 h 5296383"/>
                <a:gd name="connsiteX8653" fmla="*/ 4246546 w 9310410"/>
                <a:gd name="connsiteY8653" fmla="*/ 1729505 h 5296383"/>
                <a:gd name="connsiteX8654" fmla="*/ 4241153 w 9310410"/>
                <a:gd name="connsiteY8654" fmla="*/ 1733700 h 5296383"/>
                <a:gd name="connsiteX8655" fmla="*/ 4241153 w 9310410"/>
                <a:gd name="connsiteY8655" fmla="*/ 1745685 h 5296383"/>
                <a:gd name="connsiteX8656" fmla="*/ 4241752 w 9310410"/>
                <a:gd name="connsiteY8656" fmla="*/ 1754075 h 5296383"/>
                <a:gd name="connsiteX8657" fmla="*/ 4244149 w 9310410"/>
                <a:gd name="connsiteY8657" fmla="*/ 1757071 h 5296383"/>
                <a:gd name="connsiteX8658" fmla="*/ 4244149 w 9310410"/>
                <a:gd name="connsiteY8658" fmla="*/ 1766060 h 5296383"/>
                <a:gd name="connsiteX8659" fmla="*/ 4239954 w 9310410"/>
                <a:gd name="connsiteY8659" fmla="*/ 1781642 h 5296383"/>
                <a:gd name="connsiteX8660" fmla="*/ 4236958 w 9310410"/>
                <a:gd name="connsiteY8660" fmla="*/ 1794826 h 5296383"/>
                <a:gd name="connsiteX8661" fmla="*/ 4223774 w 9310410"/>
                <a:gd name="connsiteY8661" fmla="*/ 1815201 h 5296383"/>
                <a:gd name="connsiteX8662" fmla="*/ 4198005 w 9310410"/>
                <a:gd name="connsiteY8662" fmla="*/ 1842767 h 5296383"/>
                <a:gd name="connsiteX8663" fmla="*/ 4182424 w 9310410"/>
                <a:gd name="connsiteY8663" fmla="*/ 1853554 h 5296383"/>
                <a:gd name="connsiteX8664" fmla="*/ 4175233 w 9310410"/>
                <a:gd name="connsiteY8664" fmla="*/ 1857749 h 5296383"/>
                <a:gd name="connsiteX8665" fmla="*/ 4165644 w 9310410"/>
                <a:gd name="connsiteY8665" fmla="*/ 1857749 h 5296383"/>
                <a:gd name="connsiteX8666" fmla="*/ 4165045 w 9310410"/>
                <a:gd name="connsiteY8666" fmla="*/ 1848760 h 5296383"/>
                <a:gd name="connsiteX8667" fmla="*/ 4165644 w 9310410"/>
                <a:gd name="connsiteY8667" fmla="*/ 1841569 h 5296383"/>
                <a:gd name="connsiteX8668" fmla="*/ 4150663 w 9310410"/>
                <a:gd name="connsiteY8668" fmla="*/ 1857150 h 5296383"/>
                <a:gd name="connsiteX8669" fmla="*/ 4138677 w 9310410"/>
                <a:gd name="connsiteY8669" fmla="*/ 1876926 h 5296383"/>
                <a:gd name="connsiteX8670" fmla="*/ 4130887 w 9310410"/>
                <a:gd name="connsiteY8670" fmla="*/ 1893706 h 5296383"/>
                <a:gd name="connsiteX8671" fmla="*/ 4122497 w 9310410"/>
                <a:gd name="connsiteY8671" fmla="*/ 1900897 h 5296383"/>
                <a:gd name="connsiteX8672" fmla="*/ 4110511 w 9310410"/>
                <a:gd name="connsiteY8672" fmla="*/ 1899698 h 5296383"/>
                <a:gd name="connsiteX8673" fmla="*/ 4105717 w 9310410"/>
                <a:gd name="connsiteY8673" fmla="*/ 1898500 h 5296383"/>
                <a:gd name="connsiteX8674" fmla="*/ 3174445 w 9310410"/>
                <a:gd name="connsiteY8674" fmla="*/ 2738083 h 5296383"/>
                <a:gd name="connsiteX8675" fmla="*/ 3172048 w 9310410"/>
                <a:gd name="connsiteY8675" fmla="*/ 2746473 h 5296383"/>
                <a:gd name="connsiteX8676" fmla="*/ 3176842 w 9310410"/>
                <a:gd name="connsiteY8676" fmla="*/ 2744075 h 5296383"/>
                <a:gd name="connsiteX8677" fmla="*/ 3174445 w 9310410"/>
                <a:gd name="connsiteY8677" fmla="*/ 2738083 h 5296383"/>
                <a:gd name="connsiteX8678" fmla="*/ 3646074 w 9310410"/>
                <a:gd name="connsiteY8678" fmla="*/ 2549911 h 5296383"/>
                <a:gd name="connsiteX8679" fmla="*/ 3638882 w 9310410"/>
                <a:gd name="connsiteY8679" fmla="*/ 2549311 h 5296383"/>
                <a:gd name="connsiteX8680" fmla="*/ 3640680 w 9310410"/>
                <a:gd name="connsiteY8680" fmla="*/ 2557102 h 5296383"/>
                <a:gd name="connsiteX8681" fmla="*/ 3643677 w 9310410"/>
                <a:gd name="connsiteY8681" fmla="*/ 2567290 h 5296383"/>
                <a:gd name="connsiteX8682" fmla="*/ 3647872 w 9310410"/>
                <a:gd name="connsiteY8682" fmla="*/ 2582272 h 5296383"/>
                <a:gd name="connsiteX8683" fmla="*/ 3651467 w 9310410"/>
                <a:gd name="connsiteY8683" fmla="*/ 2602048 h 5296383"/>
                <a:gd name="connsiteX8684" fmla="*/ 3658658 w 9310410"/>
                <a:gd name="connsiteY8684" fmla="*/ 2602647 h 5296383"/>
                <a:gd name="connsiteX8685" fmla="*/ 3663453 w 9310410"/>
                <a:gd name="connsiteY8685" fmla="*/ 2598452 h 5296383"/>
                <a:gd name="connsiteX8686" fmla="*/ 3664651 w 9310410"/>
                <a:gd name="connsiteY8686" fmla="*/ 2611037 h 5296383"/>
                <a:gd name="connsiteX8687" fmla="*/ 3662254 w 9310410"/>
                <a:gd name="connsiteY8687" fmla="*/ 2619427 h 5296383"/>
                <a:gd name="connsiteX8688" fmla="*/ 3659857 w 9310410"/>
                <a:gd name="connsiteY8688" fmla="*/ 2627816 h 5296383"/>
                <a:gd name="connsiteX8689" fmla="*/ 3664651 w 9310410"/>
                <a:gd name="connsiteY8689" fmla="*/ 2626618 h 5296383"/>
                <a:gd name="connsiteX8690" fmla="*/ 3665850 w 9310410"/>
                <a:gd name="connsiteY8690" fmla="*/ 2629015 h 5296383"/>
                <a:gd name="connsiteX8691" fmla="*/ 3669446 w 9310410"/>
                <a:gd name="connsiteY8691" fmla="*/ 2630813 h 5296383"/>
                <a:gd name="connsiteX8692" fmla="*/ 3673640 w 9310410"/>
                <a:gd name="connsiteY8692" fmla="*/ 2633210 h 5296383"/>
                <a:gd name="connsiteX8693" fmla="*/ 3683828 w 9310410"/>
                <a:gd name="connsiteY8693" fmla="*/ 2632611 h 5296383"/>
                <a:gd name="connsiteX8694" fmla="*/ 3701207 w 9310410"/>
                <a:gd name="connsiteY8694" fmla="*/ 2632011 h 5296383"/>
                <a:gd name="connsiteX8695" fmla="*/ 3711395 w 9310410"/>
                <a:gd name="connsiteY8695" fmla="*/ 2645195 h 5296383"/>
                <a:gd name="connsiteX8696" fmla="*/ 3717987 w 9310410"/>
                <a:gd name="connsiteY8696" fmla="*/ 2642798 h 5296383"/>
                <a:gd name="connsiteX8697" fmla="*/ 3715589 w 9310410"/>
                <a:gd name="connsiteY8697" fmla="*/ 2633210 h 5296383"/>
                <a:gd name="connsiteX8698" fmla="*/ 3724579 w 9310410"/>
                <a:gd name="connsiteY8698" fmla="*/ 2635607 h 5296383"/>
                <a:gd name="connsiteX8699" fmla="*/ 3732369 w 9310410"/>
                <a:gd name="connsiteY8699" fmla="*/ 2645795 h 5296383"/>
                <a:gd name="connsiteX8700" fmla="*/ 3732969 w 9310410"/>
                <a:gd name="connsiteY8700" fmla="*/ 2652986 h 5296383"/>
                <a:gd name="connsiteX8701" fmla="*/ 3745553 w 9310410"/>
                <a:gd name="connsiteY8701" fmla="*/ 2661975 h 5296383"/>
                <a:gd name="connsiteX8702" fmla="*/ 3751546 w 9310410"/>
                <a:gd name="connsiteY8702" fmla="*/ 2666170 h 5296383"/>
                <a:gd name="connsiteX8703" fmla="*/ 3759936 w 9310410"/>
                <a:gd name="connsiteY8703" fmla="*/ 2670964 h 5296383"/>
                <a:gd name="connsiteX8704" fmla="*/ 3761734 w 9310410"/>
                <a:gd name="connsiteY8704" fmla="*/ 2665571 h 5296383"/>
                <a:gd name="connsiteX8705" fmla="*/ 3759337 w 9310410"/>
                <a:gd name="connsiteY8705" fmla="*/ 2660177 h 5296383"/>
                <a:gd name="connsiteX8706" fmla="*/ 3750947 w 9310410"/>
                <a:gd name="connsiteY8706" fmla="*/ 2646394 h 5296383"/>
                <a:gd name="connsiteX8707" fmla="*/ 3746153 w 9310410"/>
                <a:gd name="connsiteY8707" fmla="*/ 2639802 h 5296383"/>
                <a:gd name="connsiteX8708" fmla="*/ 3747950 w 9310410"/>
                <a:gd name="connsiteY8708" fmla="*/ 2635008 h 5296383"/>
                <a:gd name="connsiteX8709" fmla="*/ 3753943 w 9310410"/>
                <a:gd name="connsiteY8709" fmla="*/ 2631412 h 5296383"/>
                <a:gd name="connsiteX8710" fmla="*/ 3744355 w 9310410"/>
                <a:gd name="connsiteY8710" fmla="*/ 2626019 h 5296383"/>
                <a:gd name="connsiteX8711" fmla="*/ 3740160 w 9310410"/>
                <a:gd name="connsiteY8711" fmla="*/ 2627217 h 5296383"/>
                <a:gd name="connsiteX8712" fmla="*/ 3734766 w 9310410"/>
                <a:gd name="connsiteY8712" fmla="*/ 2623622 h 5296383"/>
                <a:gd name="connsiteX8713" fmla="*/ 3723380 w 9310410"/>
                <a:gd name="connsiteY8713" fmla="*/ 2611636 h 5296383"/>
                <a:gd name="connsiteX8714" fmla="*/ 3713792 w 9310410"/>
                <a:gd name="connsiteY8714" fmla="*/ 2612235 h 5296383"/>
                <a:gd name="connsiteX8715" fmla="*/ 3708998 w 9310410"/>
                <a:gd name="connsiteY8715" fmla="*/ 2612835 h 5296383"/>
                <a:gd name="connsiteX8716" fmla="*/ 3705402 w 9310410"/>
                <a:gd name="connsiteY8716" fmla="*/ 2618228 h 5296383"/>
                <a:gd name="connsiteX8717" fmla="*/ 3701207 w 9310410"/>
                <a:gd name="connsiteY8717" fmla="*/ 2622423 h 5296383"/>
                <a:gd name="connsiteX8718" fmla="*/ 3693417 w 9310410"/>
                <a:gd name="connsiteY8718" fmla="*/ 2620026 h 5296383"/>
                <a:gd name="connsiteX8719" fmla="*/ 3689222 w 9310410"/>
                <a:gd name="connsiteY8719" fmla="*/ 2605643 h 5296383"/>
                <a:gd name="connsiteX8720" fmla="*/ 3684427 w 9310410"/>
                <a:gd name="connsiteY8720" fmla="*/ 2584669 h 5296383"/>
                <a:gd name="connsiteX8721" fmla="*/ 3691618 w 9310410"/>
                <a:gd name="connsiteY8721" fmla="*/ 2569088 h 5296383"/>
                <a:gd name="connsiteX8722" fmla="*/ 3697611 w 9310410"/>
                <a:gd name="connsiteY8722" fmla="*/ 2563694 h 5296383"/>
                <a:gd name="connsiteX8723" fmla="*/ 3693417 w 9310410"/>
                <a:gd name="connsiteY8723" fmla="*/ 2560698 h 5296383"/>
                <a:gd name="connsiteX8724" fmla="*/ 3695813 w 9310410"/>
                <a:gd name="connsiteY8724" fmla="*/ 2551709 h 5296383"/>
                <a:gd name="connsiteX8725" fmla="*/ 3704203 w 9310410"/>
                <a:gd name="connsiteY8725" fmla="*/ 2550510 h 5296383"/>
                <a:gd name="connsiteX8726" fmla="*/ 3709597 w 9310410"/>
                <a:gd name="connsiteY8726" fmla="*/ 2546315 h 5296383"/>
                <a:gd name="connsiteX8727" fmla="*/ 3711994 w 9310410"/>
                <a:gd name="connsiteY8727" fmla="*/ 2536727 h 5296383"/>
                <a:gd name="connsiteX8728" fmla="*/ 3715589 w 9310410"/>
                <a:gd name="connsiteY8728" fmla="*/ 2520546 h 5296383"/>
                <a:gd name="connsiteX8729" fmla="*/ 3716788 w 9310410"/>
                <a:gd name="connsiteY8729" fmla="*/ 2508561 h 5296383"/>
                <a:gd name="connsiteX8730" fmla="*/ 3716788 w 9310410"/>
                <a:gd name="connsiteY8730" fmla="*/ 2501969 h 5296383"/>
                <a:gd name="connsiteX8731" fmla="*/ 3713193 w 9310410"/>
                <a:gd name="connsiteY8731" fmla="*/ 2497774 h 5296383"/>
                <a:gd name="connsiteX8732" fmla="*/ 3714391 w 9310410"/>
                <a:gd name="connsiteY8732" fmla="*/ 2476799 h 5296383"/>
                <a:gd name="connsiteX8733" fmla="*/ 3713792 w 9310410"/>
                <a:gd name="connsiteY8733" fmla="*/ 2468409 h 5296383"/>
                <a:gd name="connsiteX8734" fmla="*/ 3708398 w 9310410"/>
                <a:gd name="connsiteY8734" fmla="*/ 2471406 h 5296383"/>
                <a:gd name="connsiteX8735" fmla="*/ 3696413 w 9310410"/>
                <a:gd name="connsiteY8735" fmla="*/ 2473803 h 5296383"/>
                <a:gd name="connsiteX8736" fmla="*/ 3686225 w 9310410"/>
                <a:gd name="connsiteY8736" fmla="*/ 2466012 h 5296383"/>
                <a:gd name="connsiteX8737" fmla="*/ 3672442 w 9310410"/>
                <a:gd name="connsiteY8737" fmla="*/ 2464215 h 5296383"/>
                <a:gd name="connsiteX8738" fmla="*/ 3664052 w 9310410"/>
                <a:gd name="connsiteY8738" fmla="*/ 2479197 h 5296383"/>
                <a:gd name="connsiteX8739" fmla="*/ 3664052 w 9310410"/>
                <a:gd name="connsiteY8739" fmla="*/ 2487586 h 5296383"/>
                <a:gd name="connsiteX8740" fmla="*/ 3661655 w 9310410"/>
                <a:gd name="connsiteY8740" fmla="*/ 2498972 h 5296383"/>
                <a:gd name="connsiteX8741" fmla="*/ 3659857 w 9310410"/>
                <a:gd name="connsiteY8741" fmla="*/ 2516951 h 5296383"/>
                <a:gd name="connsiteX8742" fmla="*/ 3654464 w 9310410"/>
                <a:gd name="connsiteY8742" fmla="*/ 2531933 h 5296383"/>
                <a:gd name="connsiteX8743" fmla="*/ 3654464 w 9310410"/>
                <a:gd name="connsiteY8743" fmla="*/ 2545716 h 5296383"/>
                <a:gd name="connsiteX8744" fmla="*/ 3646074 w 9310410"/>
                <a:gd name="connsiteY8744" fmla="*/ 2549911 h 5296383"/>
                <a:gd name="connsiteX8745" fmla="*/ 3793495 w 9310410"/>
                <a:gd name="connsiteY8745" fmla="*/ 2678755 h 5296383"/>
                <a:gd name="connsiteX8746" fmla="*/ 3783907 w 9310410"/>
                <a:gd name="connsiteY8746" fmla="*/ 2673361 h 5296383"/>
                <a:gd name="connsiteX8747" fmla="*/ 3772520 w 9310410"/>
                <a:gd name="connsiteY8747" fmla="*/ 2673961 h 5296383"/>
                <a:gd name="connsiteX8748" fmla="*/ 3768326 w 9310410"/>
                <a:gd name="connsiteY8748" fmla="*/ 2676358 h 5296383"/>
                <a:gd name="connsiteX8749" fmla="*/ 3775517 w 9310410"/>
                <a:gd name="connsiteY8749" fmla="*/ 2693137 h 5296383"/>
                <a:gd name="connsiteX8750" fmla="*/ 3780910 w 9310410"/>
                <a:gd name="connsiteY8750" fmla="*/ 2702726 h 5296383"/>
                <a:gd name="connsiteX8751" fmla="*/ 3783308 w 9310410"/>
                <a:gd name="connsiteY8751" fmla="*/ 2712314 h 5296383"/>
                <a:gd name="connsiteX8752" fmla="*/ 3790499 w 9310410"/>
                <a:gd name="connsiteY8752" fmla="*/ 2723101 h 5296383"/>
                <a:gd name="connsiteX8753" fmla="*/ 3799488 w 9310410"/>
                <a:gd name="connsiteY8753" fmla="*/ 2723700 h 5296383"/>
                <a:gd name="connsiteX8754" fmla="*/ 3801885 w 9310410"/>
                <a:gd name="connsiteY8754" fmla="*/ 2720105 h 5296383"/>
                <a:gd name="connsiteX8755" fmla="*/ 3799488 w 9310410"/>
                <a:gd name="connsiteY8755" fmla="*/ 2715310 h 5296383"/>
                <a:gd name="connsiteX8756" fmla="*/ 3797091 w 9310410"/>
                <a:gd name="connsiteY8756" fmla="*/ 2709318 h 5296383"/>
                <a:gd name="connsiteX8757" fmla="*/ 3796491 w 9310410"/>
                <a:gd name="connsiteY8757" fmla="*/ 2691339 h 5296383"/>
                <a:gd name="connsiteX8758" fmla="*/ 3793495 w 9310410"/>
                <a:gd name="connsiteY8758" fmla="*/ 2678755 h 5296383"/>
                <a:gd name="connsiteX8759" fmla="*/ 3683828 w 9310410"/>
                <a:gd name="connsiteY8759" fmla="*/ 2651188 h 5296383"/>
                <a:gd name="connsiteX8760" fmla="*/ 3675438 w 9310410"/>
                <a:gd name="connsiteY8760" fmla="*/ 2645195 h 5296383"/>
                <a:gd name="connsiteX8761" fmla="*/ 3668247 w 9310410"/>
                <a:gd name="connsiteY8761" fmla="*/ 2643398 h 5296383"/>
                <a:gd name="connsiteX8762" fmla="*/ 3658059 w 9310410"/>
                <a:gd name="connsiteY8762" fmla="*/ 2642798 h 5296383"/>
                <a:gd name="connsiteX8763" fmla="*/ 3653864 w 9310410"/>
                <a:gd name="connsiteY8763" fmla="*/ 2642199 h 5296383"/>
                <a:gd name="connsiteX8764" fmla="*/ 3653265 w 9310410"/>
                <a:gd name="connsiteY8764" fmla="*/ 2646993 h 5296383"/>
                <a:gd name="connsiteX8765" fmla="*/ 3659258 w 9310410"/>
                <a:gd name="connsiteY8765" fmla="*/ 2652387 h 5296383"/>
                <a:gd name="connsiteX8766" fmla="*/ 3665251 w 9310410"/>
                <a:gd name="connsiteY8766" fmla="*/ 2664372 h 5296383"/>
                <a:gd name="connsiteX8767" fmla="*/ 3669446 w 9310410"/>
                <a:gd name="connsiteY8767" fmla="*/ 2676358 h 5296383"/>
                <a:gd name="connsiteX8768" fmla="*/ 3679034 w 9310410"/>
                <a:gd name="connsiteY8768" fmla="*/ 2682350 h 5296383"/>
                <a:gd name="connsiteX8769" fmla="*/ 3684427 w 9310410"/>
                <a:gd name="connsiteY8769" fmla="*/ 2670365 h 5296383"/>
                <a:gd name="connsiteX8770" fmla="*/ 3686824 w 9310410"/>
                <a:gd name="connsiteY8770" fmla="*/ 2659578 h 5296383"/>
                <a:gd name="connsiteX8771" fmla="*/ 3683828 w 9310410"/>
                <a:gd name="connsiteY8771" fmla="*/ 2651188 h 5296383"/>
                <a:gd name="connsiteX8772" fmla="*/ 3689821 w 9310410"/>
                <a:gd name="connsiteY8772" fmla="*/ 2744075 h 5296383"/>
                <a:gd name="connsiteX8773" fmla="*/ 3696413 w 9310410"/>
                <a:gd name="connsiteY8773" fmla="*/ 2745873 h 5296383"/>
                <a:gd name="connsiteX8774" fmla="*/ 3707200 w 9310410"/>
                <a:gd name="connsiteY8774" fmla="*/ 2734487 h 5296383"/>
                <a:gd name="connsiteX8775" fmla="*/ 3713792 w 9310410"/>
                <a:gd name="connsiteY8775" fmla="*/ 2723700 h 5296383"/>
                <a:gd name="connsiteX8776" fmla="*/ 3721582 w 9310410"/>
                <a:gd name="connsiteY8776" fmla="*/ 2715310 h 5296383"/>
                <a:gd name="connsiteX8777" fmla="*/ 3728774 w 9310410"/>
                <a:gd name="connsiteY8777" fmla="*/ 2703325 h 5296383"/>
                <a:gd name="connsiteX8778" fmla="*/ 3725178 w 9310410"/>
                <a:gd name="connsiteY8778" fmla="*/ 2697931 h 5296383"/>
                <a:gd name="connsiteX8779" fmla="*/ 3713792 w 9310410"/>
                <a:gd name="connsiteY8779" fmla="*/ 2701527 h 5296383"/>
                <a:gd name="connsiteX8780" fmla="*/ 3700008 w 9310410"/>
                <a:gd name="connsiteY8780" fmla="*/ 2696134 h 5296383"/>
                <a:gd name="connsiteX8781" fmla="*/ 3692817 w 9310410"/>
                <a:gd name="connsiteY8781" fmla="*/ 2697332 h 5296383"/>
                <a:gd name="connsiteX8782" fmla="*/ 3697012 w 9310410"/>
                <a:gd name="connsiteY8782" fmla="*/ 2706321 h 5296383"/>
                <a:gd name="connsiteX8783" fmla="*/ 3694615 w 9310410"/>
                <a:gd name="connsiteY8783" fmla="*/ 2718307 h 5296383"/>
                <a:gd name="connsiteX8784" fmla="*/ 3692817 w 9310410"/>
                <a:gd name="connsiteY8784" fmla="*/ 2734487 h 5296383"/>
                <a:gd name="connsiteX8785" fmla="*/ 3689821 w 9310410"/>
                <a:gd name="connsiteY8785" fmla="*/ 2744075 h 5296383"/>
                <a:gd name="connsiteX8786" fmla="*/ 3735965 w 9310410"/>
                <a:gd name="connsiteY8786" fmla="*/ 2735086 h 5296383"/>
                <a:gd name="connsiteX8787" fmla="*/ 3730571 w 9310410"/>
                <a:gd name="connsiteY8787" fmla="*/ 2727895 h 5296383"/>
                <a:gd name="connsiteX8788" fmla="*/ 3722182 w 9310410"/>
                <a:gd name="connsiteY8788" fmla="*/ 2735086 h 5296383"/>
                <a:gd name="connsiteX8789" fmla="*/ 3720384 w 9310410"/>
                <a:gd name="connsiteY8789" fmla="*/ 2743476 h 5296383"/>
                <a:gd name="connsiteX8790" fmla="*/ 3714391 w 9310410"/>
                <a:gd name="connsiteY8790" fmla="*/ 2750668 h 5296383"/>
                <a:gd name="connsiteX8791" fmla="*/ 3707200 w 9310410"/>
                <a:gd name="connsiteY8791" fmla="*/ 2769245 h 5296383"/>
                <a:gd name="connsiteX8792" fmla="*/ 3725178 w 9310410"/>
                <a:gd name="connsiteY8792" fmla="*/ 2784227 h 5296383"/>
                <a:gd name="connsiteX8793" fmla="*/ 3729373 w 9310410"/>
                <a:gd name="connsiteY8793" fmla="*/ 2775238 h 5296383"/>
                <a:gd name="connsiteX8794" fmla="*/ 3730571 w 9310410"/>
                <a:gd name="connsiteY8794" fmla="*/ 2755462 h 5296383"/>
                <a:gd name="connsiteX8795" fmla="*/ 3735965 w 9310410"/>
                <a:gd name="connsiteY8795" fmla="*/ 2735086 h 5296383"/>
                <a:gd name="connsiteX8796" fmla="*/ 3614312 w 9310410"/>
                <a:gd name="connsiteY8796" fmla="*/ 2730892 h 5296383"/>
                <a:gd name="connsiteX8797" fmla="*/ 3608320 w 9310410"/>
                <a:gd name="connsiteY8797" fmla="*/ 2736285 h 5296383"/>
                <a:gd name="connsiteX8798" fmla="*/ 3604724 w 9310410"/>
                <a:gd name="connsiteY8798" fmla="*/ 2740480 h 5296383"/>
                <a:gd name="connsiteX8799" fmla="*/ 3599330 w 9310410"/>
                <a:gd name="connsiteY8799" fmla="*/ 2750668 h 5296383"/>
                <a:gd name="connsiteX8800" fmla="*/ 3595136 w 9310410"/>
                <a:gd name="connsiteY8800" fmla="*/ 2755462 h 5296383"/>
                <a:gd name="connsiteX8801" fmla="*/ 3574161 w 9310410"/>
                <a:gd name="connsiteY8801" fmla="*/ 2775238 h 5296383"/>
                <a:gd name="connsiteX8802" fmla="*/ 3553785 w 9310410"/>
                <a:gd name="connsiteY8802" fmla="*/ 2797411 h 5296383"/>
                <a:gd name="connsiteX8803" fmla="*/ 3553785 w 9310410"/>
                <a:gd name="connsiteY8803" fmla="*/ 2808198 h 5296383"/>
                <a:gd name="connsiteX8804" fmla="*/ 3565771 w 9310410"/>
                <a:gd name="connsiteY8804" fmla="*/ 2796212 h 5296383"/>
                <a:gd name="connsiteX8805" fmla="*/ 3575959 w 9310410"/>
                <a:gd name="connsiteY8805" fmla="*/ 2785426 h 5296383"/>
                <a:gd name="connsiteX8806" fmla="*/ 3585547 w 9310410"/>
                <a:gd name="connsiteY8806" fmla="*/ 2777635 h 5296383"/>
                <a:gd name="connsiteX8807" fmla="*/ 3597533 w 9310410"/>
                <a:gd name="connsiteY8807" fmla="*/ 2764451 h 5296383"/>
                <a:gd name="connsiteX8808" fmla="*/ 3605323 w 9310410"/>
                <a:gd name="connsiteY8808" fmla="*/ 2754263 h 5296383"/>
                <a:gd name="connsiteX8809" fmla="*/ 3614312 w 9310410"/>
                <a:gd name="connsiteY8809" fmla="*/ 2745274 h 5296383"/>
                <a:gd name="connsiteX8810" fmla="*/ 3621504 w 9310410"/>
                <a:gd name="connsiteY8810" fmla="*/ 2739881 h 5296383"/>
                <a:gd name="connsiteX8811" fmla="*/ 3622702 w 9310410"/>
                <a:gd name="connsiteY8811" fmla="*/ 2733888 h 5296383"/>
                <a:gd name="connsiteX8812" fmla="*/ 3622103 w 9310410"/>
                <a:gd name="connsiteY8812" fmla="*/ 2721303 h 5296383"/>
                <a:gd name="connsiteX8813" fmla="*/ 3622702 w 9310410"/>
                <a:gd name="connsiteY8813" fmla="*/ 2715310 h 5296383"/>
                <a:gd name="connsiteX8814" fmla="*/ 3619706 w 9310410"/>
                <a:gd name="connsiteY8814" fmla="*/ 2712913 h 5296383"/>
                <a:gd name="connsiteX8815" fmla="*/ 3615511 w 9310410"/>
                <a:gd name="connsiteY8815" fmla="*/ 2724300 h 5296383"/>
                <a:gd name="connsiteX8816" fmla="*/ 3614312 w 9310410"/>
                <a:gd name="connsiteY8816" fmla="*/ 2730892 h 5296383"/>
                <a:gd name="connsiteX8817" fmla="*/ 3764131 w 9310410"/>
                <a:gd name="connsiteY8817" fmla="*/ 2801606 h 5296383"/>
                <a:gd name="connsiteX8818" fmla="*/ 3756340 w 9310410"/>
                <a:gd name="connsiteY8818" fmla="*/ 2804003 h 5296383"/>
                <a:gd name="connsiteX8819" fmla="*/ 3747950 w 9310410"/>
                <a:gd name="connsiteY8819" fmla="*/ 2814191 h 5296383"/>
                <a:gd name="connsiteX8820" fmla="*/ 3742557 w 9310410"/>
                <a:gd name="connsiteY8820" fmla="*/ 2820783 h 5296383"/>
                <a:gd name="connsiteX8821" fmla="*/ 3738362 w 9310410"/>
                <a:gd name="connsiteY8821" fmla="*/ 2820183 h 5296383"/>
                <a:gd name="connsiteX8822" fmla="*/ 3741358 w 9310410"/>
                <a:gd name="connsiteY8822" fmla="*/ 2811194 h 5296383"/>
                <a:gd name="connsiteX8823" fmla="*/ 3734766 w 9310410"/>
                <a:gd name="connsiteY8823" fmla="*/ 2804602 h 5296383"/>
                <a:gd name="connsiteX8824" fmla="*/ 3726377 w 9310410"/>
                <a:gd name="connsiteY8824" fmla="*/ 2805201 h 5296383"/>
                <a:gd name="connsiteX8825" fmla="*/ 3716788 w 9310410"/>
                <a:gd name="connsiteY8825" fmla="*/ 2812992 h 5296383"/>
                <a:gd name="connsiteX8826" fmla="*/ 3710196 w 9310410"/>
                <a:gd name="connsiteY8826" fmla="*/ 2820183 h 5296383"/>
                <a:gd name="connsiteX8827" fmla="*/ 3696413 w 9310410"/>
                <a:gd name="connsiteY8827" fmla="*/ 2826775 h 5296383"/>
                <a:gd name="connsiteX8828" fmla="*/ 3689821 w 9310410"/>
                <a:gd name="connsiteY8828" fmla="*/ 2838162 h 5296383"/>
                <a:gd name="connsiteX8829" fmla="*/ 3687424 w 9310410"/>
                <a:gd name="connsiteY8829" fmla="*/ 2847750 h 5296383"/>
                <a:gd name="connsiteX8830" fmla="*/ 3691618 w 9310410"/>
                <a:gd name="connsiteY8830" fmla="*/ 2851945 h 5296383"/>
                <a:gd name="connsiteX8831" fmla="*/ 3695214 w 9310410"/>
                <a:gd name="connsiteY8831" fmla="*/ 2849548 h 5296383"/>
                <a:gd name="connsiteX8832" fmla="*/ 3698211 w 9310410"/>
                <a:gd name="connsiteY8832" fmla="*/ 2843555 h 5296383"/>
                <a:gd name="connsiteX8833" fmla="*/ 3702406 w 9310410"/>
                <a:gd name="connsiteY8833" fmla="*/ 2835165 h 5296383"/>
                <a:gd name="connsiteX8834" fmla="*/ 3710795 w 9310410"/>
                <a:gd name="connsiteY8834" fmla="*/ 2836963 h 5296383"/>
                <a:gd name="connsiteX8835" fmla="*/ 3716788 w 9310410"/>
                <a:gd name="connsiteY8835" fmla="*/ 2835765 h 5296383"/>
                <a:gd name="connsiteX8836" fmla="*/ 3721582 w 9310410"/>
                <a:gd name="connsiteY8836" fmla="*/ 2838162 h 5296383"/>
                <a:gd name="connsiteX8837" fmla="*/ 3728774 w 9310410"/>
                <a:gd name="connsiteY8837" fmla="*/ 2844154 h 5296383"/>
                <a:gd name="connsiteX8838" fmla="*/ 3730571 w 9310410"/>
                <a:gd name="connsiteY8838" fmla="*/ 2839360 h 5296383"/>
                <a:gd name="connsiteX8839" fmla="*/ 3731770 w 9310410"/>
                <a:gd name="connsiteY8839" fmla="*/ 2831570 h 5296383"/>
                <a:gd name="connsiteX8840" fmla="*/ 3741958 w 9310410"/>
                <a:gd name="connsiteY8840" fmla="*/ 2833367 h 5296383"/>
                <a:gd name="connsiteX8841" fmla="*/ 3750348 w 9310410"/>
                <a:gd name="connsiteY8841" fmla="*/ 2841757 h 5296383"/>
                <a:gd name="connsiteX8842" fmla="*/ 3745553 w 9310410"/>
                <a:gd name="connsiteY8842" fmla="*/ 2851346 h 5296383"/>
                <a:gd name="connsiteX8843" fmla="*/ 3744355 w 9310410"/>
                <a:gd name="connsiteY8843" fmla="*/ 2865728 h 5296383"/>
                <a:gd name="connsiteX8844" fmla="*/ 3744355 w 9310410"/>
                <a:gd name="connsiteY8844" fmla="*/ 2874118 h 5296383"/>
                <a:gd name="connsiteX8845" fmla="*/ 3746752 w 9310410"/>
                <a:gd name="connsiteY8845" fmla="*/ 2880111 h 5296383"/>
                <a:gd name="connsiteX8846" fmla="*/ 3758737 w 9310410"/>
                <a:gd name="connsiteY8846" fmla="*/ 2891497 h 5296383"/>
                <a:gd name="connsiteX8847" fmla="*/ 3770124 w 9310410"/>
                <a:gd name="connsiteY8847" fmla="*/ 2895093 h 5296383"/>
                <a:gd name="connsiteX8848" fmla="*/ 3778513 w 9310410"/>
                <a:gd name="connsiteY8848" fmla="*/ 2892696 h 5296383"/>
                <a:gd name="connsiteX8849" fmla="*/ 3783308 w 9310410"/>
                <a:gd name="connsiteY8849" fmla="*/ 2895093 h 5296383"/>
                <a:gd name="connsiteX8850" fmla="*/ 3790499 w 9310410"/>
                <a:gd name="connsiteY8850" fmla="*/ 2901085 h 5296383"/>
                <a:gd name="connsiteX8851" fmla="*/ 3797690 w 9310410"/>
                <a:gd name="connsiteY8851" fmla="*/ 2887302 h 5296383"/>
                <a:gd name="connsiteX8852" fmla="*/ 3791697 w 9310410"/>
                <a:gd name="connsiteY8852" fmla="*/ 2875317 h 5296383"/>
                <a:gd name="connsiteX8853" fmla="*/ 3790499 w 9310410"/>
                <a:gd name="connsiteY8853" fmla="*/ 2862732 h 5296383"/>
                <a:gd name="connsiteX8854" fmla="*/ 3795293 w 9310410"/>
                <a:gd name="connsiteY8854" fmla="*/ 2849548 h 5296383"/>
                <a:gd name="connsiteX8855" fmla="*/ 3798889 w 9310410"/>
                <a:gd name="connsiteY8855" fmla="*/ 2851945 h 5296383"/>
                <a:gd name="connsiteX8856" fmla="*/ 3803084 w 9310410"/>
                <a:gd name="connsiteY8856" fmla="*/ 2862133 h 5296383"/>
                <a:gd name="connsiteX8857" fmla="*/ 3806080 w 9310410"/>
                <a:gd name="connsiteY8857" fmla="*/ 2872919 h 5296383"/>
                <a:gd name="connsiteX8858" fmla="*/ 3810275 w 9310410"/>
                <a:gd name="connsiteY8858" fmla="*/ 2874118 h 5296383"/>
                <a:gd name="connsiteX8859" fmla="*/ 3810874 w 9310410"/>
                <a:gd name="connsiteY8859" fmla="*/ 2863930 h 5296383"/>
                <a:gd name="connsiteX8860" fmla="*/ 3817466 w 9310410"/>
                <a:gd name="connsiteY8860" fmla="*/ 2857938 h 5296383"/>
                <a:gd name="connsiteX8861" fmla="*/ 3820462 w 9310410"/>
                <a:gd name="connsiteY8861" fmla="*/ 2841158 h 5296383"/>
                <a:gd name="connsiteX8862" fmla="*/ 3817466 w 9310410"/>
                <a:gd name="connsiteY8862" fmla="*/ 2832768 h 5296383"/>
                <a:gd name="connsiteX8863" fmla="*/ 3817466 w 9310410"/>
                <a:gd name="connsiteY8863" fmla="*/ 2825577 h 5296383"/>
                <a:gd name="connsiteX8864" fmla="*/ 3818065 w 9310410"/>
                <a:gd name="connsiteY8864" fmla="*/ 2813591 h 5296383"/>
                <a:gd name="connsiteX8865" fmla="*/ 3812672 w 9310410"/>
                <a:gd name="connsiteY8865" fmla="*/ 2805801 h 5296383"/>
                <a:gd name="connsiteX8866" fmla="*/ 3810874 w 9310410"/>
                <a:gd name="connsiteY8866" fmla="*/ 2798609 h 5296383"/>
                <a:gd name="connsiteX8867" fmla="*/ 3810874 w 9310410"/>
                <a:gd name="connsiteY8867" fmla="*/ 2788422 h 5296383"/>
                <a:gd name="connsiteX8868" fmla="*/ 3806679 w 9310410"/>
                <a:gd name="connsiteY8868" fmla="*/ 2781830 h 5296383"/>
                <a:gd name="connsiteX8869" fmla="*/ 3802484 w 9310410"/>
                <a:gd name="connsiteY8869" fmla="*/ 2777635 h 5296383"/>
                <a:gd name="connsiteX8870" fmla="*/ 3792896 w 9310410"/>
                <a:gd name="connsiteY8870" fmla="*/ 2771642 h 5296383"/>
                <a:gd name="connsiteX8871" fmla="*/ 3787502 w 9310410"/>
                <a:gd name="connsiteY8871" fmla="*/ 2773440 h 5296383"/>
                <a:gd name="connsiteX8872" fmla="*/ 3789900 w 9310410"/>
                <a:gd name="connsiteY8872" fmla="*/ 2784826 h 5296383"/>
                <a:gd name="connsiteX8873" fmla="*/ 3783907 w 9310410"/>
                <a:gd name="connsiteY8873" fmla="*/ 2787223 h 5296383"/>
                <a:gd name="connsiteX8874" fmla="*/ 3779712 w 9310410"/>
                <a:gd name="connsiteY8874" fmla="*/ 2789620 h 5296383"/>
                <a:gd name="connsiteX8875" fmla="*/ 3772520 w 9310410"/>
                <a:gd name="connsiteY8875" fmla="*/ 2790220 h 5296383"/>
                <a:gd name="connsiteX8876" fmla="*/ 3767127 w 9310410"/>
                <a:gd name="connsiteY8876" fmla="*/ 2795014 h 5296383"/>
                <a:gd name="connsiteX8877" fmla="*/ 3764131 w 9310410"/>
                <a:gd name="connsiteY8877" fmla="*/ 2801606 h 5296383"/>
                <a:gd name="connsiteX8878" fmla="*/ 2541612 w 9310410"/>
                <a:gd name="connsiteY8878" fmla="*/ 2827974 h 5296383"/>
                <a:gd name="connsiteX8879" fmla="*/ 2537417 w 9310410"/>
                <a:gd name="connsiteY8879" fmla="*/ 2806999 h 5296383"/>
                <a:gd name="connsiteX8880" fmla="*/ 2533821 w 9310410"/>
                <a:gd name="connsiteY8880" fmla="*/ 2796812 h 5296383"/>
                <a:gd name="connsiteX8881" fmla="*/ 2529627 w 9310410"/>
                <a:gd name="connsiteY8881" fmla="*/ 2786624 h 5296383"/>
                <a:gd name="connsiteX8882" fmla="*/ 2523034 w 9310410"/>
                <a:gd name="connsiteY8882" fmla="*/ 2771642 h 5296383"/>
                <a:gd name="connsiteX8883" fmla="*/ 2519439 w 9310410"/>
                <a:gd name="connsiteY8883" fmla="*/ 2757859 h 5296383"/>
                <a:gd name="connsiteX8884" fmla="*/ 2516442 w 9310410"/>
                <a:gd name="connsiteY8884" fmla="*/ 2751267 h 5296383"/>
                <a:gd name="connsiteX8885" fmla="*/ 2513446 w 9310410"/>
                <a:gd name="connsiteY8885" fmla="*/ 2744075 h 5296383"/>
                <a:gd name="connsiteX8886" fmla="*/ 2503258 w 9310410"/>
                <a:gd name="connsiteY8886" fmla="*/ 2739281 h 5296383"/>
                <a:gd name="connsiteX8887" fmla="*/ 2498464 w 9310410"/>
                <a:gd name="connsiteY8887" fmla="*/ 2751267 h 5296383"/>
                <a:gd name="connsiteX8888" fmla="*/ 2505056 w 9310410"/>
                <a:gd name="connsiteY8888" fmla="*/ 2760256 h 5296383"/>
                <a:gd name="connsiteX8889" fmla="*/ 2502659 w 9310410"/>
                <a:gd name="connsiteY8889" fmla="*/ 2769245 h 5296383"/>
                <a:gd name="connsiteX8890" fmla="*/ 2497266 w 9310410"/>
                <a:gd name="connsiteY8890" fmla="*/ 2771043 h 5296383"/>
                <a:gd name="connsiteX8891" fmla="*/ 2493670 w 9310410"/>
                <a:gd name="connsiteY8891" fmla="*/ 2772841 h 5296383"/>
                <a:gd name="connsiteX8892" fmla="*/ 2493071 w 9310410"/>
                <a:gd name="connsiteY8892" fmla="*/ 2786025 h 5296383"/>
                <a:gd name="connsiteX8893" fmla="*/ 2491273 w 9310410"/>
                <a:gd name="connsiteY8893" fmla="*/ 2800407 h 5296383"/>
                <a:gd name="connsiteX8894" fmla="*/ 2487078 w 9310410"/>
                <a:gd name="connsiteY8894" fmla="*/ 2801007 h 5296383"/>
                <a:gd name="connsiteX8895" fmla="*/ 2484082 w 9310410"/>
                <a:gd name="connsiteY8895" fmla="*/ 2798010 h 5296383"/>
                <a:gd name="connsiteX8896" fmla="*/ 2484681 w 9310410"/>
                <a:gd name="connsiteY8896" fmla="*/ 2810595 h 5296383"/>
                <a:gd name="connsiteX8897" fmla="*/ 2484082 w 9310410"/>
                <a:gd name="connsiteY8897" fmla="*/ 2837562 h 5296383"/>
                <a:gd name="connsiteX8898" fmla="*/ 2488876 w 9310410"/>
                <a:gd name="connsiteY8898" fmla="*/ 2866328 h 5296383"/>
                <a:gd name="connsiteX8899" fmla="*/ 2500861 w 9310410"/>
                <a:gd name="connsiteY8899" fmla="*/ 2881908 h 5296383"/>
                <a:gd name="connsiteX8900" fmla="*/ 2537417 w 9310410"/>
                <a:gd name="connsiteY8900" fmla="*/ 2868125 h 5296383"/>
                <a:gd name="connsiteX8901" fmla="*/ 2541612 w 9310410"/>
                <a:gd name="connsiteY8901" fmla="*/ 2850147 h 5296383"/>
                <a:gd name="connsiteX8902" fmla="*/ 2541612 w 9310410"/>
                <a:gd name="connsiteY8902" fmla="*/ 2827974 h 5296383"/>
                <a:gd name="connsiteX8903" fmla="*/ 1733191 w 9310410"/>
                <a:gd name="connsiteY8903" fmla="*/ 3969591 h 5296383"/>
                <a:gd name="connsiteX8904" fmla="*/ 1731993 w 9310410"/>
                <a:gd name="connsiteY8904" fmla="*/ 3958205 h 5296383"/>
                <a:gd name="connsiteX8905" fmla="*/ 1737386 w 9310410"/>
                <a:gd name="connsiteY8905" fmla="*/ 3946219 h 5296383"/>
                <a:gd name="connsiteX8906" fmla="*/ 1737386 w 9310410"/>
                <a:gd name="connsiteY8906" fmla="*/ 3918652 h 5296383"/>
                <a:gd name="connsiteX8907" fmla="*/ 1737986 w 9310410"/>
                <a:gd name="connsiteY8907" fmla="*/ 3903071 h 5296383"/>
                <a:gd name="connsiteX8908" fmla="*/ 1735589 w 9310410"/>
                <a:gd name="connsiteY8908" fmla="*/ 3882696 h 5296383"/>
                <a:gd name="connsiteX8909" fmla="*/ 1733791 w 9310410"/>
                <a:gd name="connsiteY8909" fmla="*/ 3865317 h 5296383"/>
                <a:gd name="connsiteX8910" fmla="*/ 1731993 w 9310410"/>
                <a:gd name="connsiteY8910" fmla="*/ 3830559 h 5296383"/>
                <a:gd name="connsiteX8911" fmla="*/ 1729596 w 9310410"/>
                <a:gd name="connsiteY8911" fmla="*/ 3788610 h 5296383"/>
                <a:gd name="connsiteX8912" fmla="*/ 1729596 w 9310410"/>
                <a:gd name="connsiteY8912" fmla="*/ 3778423 h 5296383"/>
                <a:gd name="connsiteX8913" fmla="*/ 1724202 w 9310410"/>
                <a:gd name="connsiteY8913" fmla="*/ 3769433 h 5296383"/>
                <a:gd name="connsiteX8914" fmla="*/ 1724801 w 9310410"/>
                <a:gd name="connsiteY8914" fmla="*/ 3757448 h 5296383"/>
                <a:gd name="connsiteX8915" fmla="*/ 1727798 w 9310410"/>
                <a:gd name="connsiteY8915" fmla="*/ 3748459 h 5296383"/>
                <a:gd name="connsiteX8916" fmla="*/ 1731993 w 9310410"/>
                <a:gd name="connsiteY8916" fmla="*/ 3740668 h 5296383"/>
                <a:gd name="connsiteX8917" fmla="*/ 1733791 w 9310410"/>
                <a:gd name="connsiteY8917" fmla="*/ 3732278 h 5296383"/>
                <a:gd name="connsiteX8918" fmla="*/ 1731993 w 9310410"/>
                <a:gd name="connsiteY8918" fmla="*/ 3726286 h 5296383"/>
                <a:gd name="connsiteX8919" fmla="*/ 1726000 w 9310410"/>
                <a:gd name="connsiteY8919" fmla="*/ 3717896 h 5296383"/>
                <a:gd name="connsiteX8920" fmla="*/ 1718809 w 9310410"/>
                <a:gd name="connsiteY8920" fmla="*/ 3699917 h 5296383"/>
                <a:gd name="connsiteX8921" fmla="*/ 1716412 w 9310410"/>
                <a:gd name="connsiteY8921" fmla="*/ 3687932 h 5296383"/>
                <a:gd name="connsiteX8922" fmla="*/ 1722404 w 9310410"/>
                <a:gd name="connsiteY8922" fmla="*/ 3689131 h 5296383"/>
                <a:gd name="connsiteX8923" fmla="*/ 1728996 w 9310410"/>
                <a:gd name="connsiteY8923" fmla="*/ 3702914 h 5296383"/>
                <a:gd name="connsiteX8924" fmla="*/ 1731993 w 9310410"/>
                <a:gd name="connsiteY8924" fmla="*/ 3705311 h 5296383"/>
                <a:gd name="connsiteX8925" fmla="*/ 1733191 w 9310410"/>
                <a:gd name="connsiteY8925" fmla="*/ 3708307 h 5296383"/>
                <a:gd name="connsiteX8926" fmla="*/ 1736787 w 9310410"/>
                <a:gd name="connsiteY8926" fmla="*/ 3710704 h 5296383"/>
                <a:gd name="connsiteX8927" fmla="*/ 1739184 w 9310410"/>
                <a:gd name="connsiteY8927" fmla="*/ 3697521 h 5296383"/>
                <a:gd name="connsiteX8928" fmla="*/ 1733191 w 9310410"/>
                <a:gd name="connsiteY8928" fmla="*/ 3680741 h 5296383"/>
                <a:gd name="connsiteX8929" fmla="*/ 1731993 w 9310410"/>
                <a:gd name="connsiteY8929" fmla="*/ 3674149 h 5296383"/>
                <a:gd name="connsiteX8930" fmla="*/ 1728996 w 9310410"/>
                <a:gd name="connsiteY8930" fmla="*/ 3668755 h 5296383"/>
                <a:gd name="connsiteX8931" fmla="*/ 1727199 w 9310410"/>
                <a:gd name="connsiteY8931" fmla="*/ 3661564 h 5296383"/>
                <a:gd name="connsiteX8932" fmla="*/ 1723004 w 9310410"/>
                <a:gd name="connsiteY8932" fmla="*/ 3651376 h 5296383"/>
                <a:gd name="connsiteX8933" fmla="*/ 1720007 w 9310410"/>
                <a:gd name="connsiteY8933" fmla="*/ 3632799 h 5296383"/>
                <a:gd name="connsiteX8934" fmla="*/ 1715213 w 9310410"/>
                <a:gd name="connsiteY8934" fmla="*/ 3612424 h 5296383"/>
                <a:gd name="connsiteX8935" fmla="*/ 1706823 w 9310410"/>
                <a:gd name="connsiteY8935" fmla="*/ 3599839 h 5296383"/>
                <a:gd name="connsiteX8936" fmla="*/ 1698433 w 9310410"/>
                <a:gd name="connsiteY8936" fmla="*/ 3592648 h 5296383"/>
                <a:gd name="connsiteX8937" fmla="*/ 1694238 w 9310410"/>
                <a:gd name="connsiteY8937" fmla="*/ 3585456 h 5296383"/>
                <a:gd name="connsiteX8938" fmla="*/ 1691841 w 9310410"/>
                <a:gd name="connsiteY8938" fmla="*/ 3577066 h 5296383"/>
                <a:gd name="connsiteX8939" fmla="*/ 1687047 w 9310410"/>
                <a:gd name="connsiteY8939" fmla="*/ 3574070 h 5296383"/>
                <a:gd name="connsiteX8940" fmla="*/ 1684051 w 9310410"/>
                <a:gd name="connsiteY8940" fmla="*/ 3569276 h 5296383"/>
                <a:gd name="connsiteX8941" fmla="*/ 1678658 w 9310410"/>
                <a:gd name="connsiteY8941" fmla="*/ 3568677 h 5296383"/>
                <a:gd name="connsiteX8942" fmla="*/ 1674463 w 9310410"/>
                <a:gd name="connsiteY8942" fmla="*/ 3575868 h 5296383"/>
                <a:gd name="connsiteX8943" fmla="*/ 1671466 w 9310410"/>
                <a:gd name="connsiteY8943" fmla="*/ 3578864 h 5296383"/>
                <a:gd name="connsiteX8944" fmla="*/ 1671466 w 9310410"/>
                <a:gd name="connsiteY8944" fmla="*/ 3586055 h 5296383"/>
                <a:gd name="connsiteX8945" fmla="*/ 1675062 w 9310410"/>
                <a:gd name="connsiteY8945" fmla="*/ 3598041 h 5296383"/>
                <a:gd name="connsiteX8946" fmla="*/ 1673863 w 9310410"/>
                <a:gd name="connsiteY8946" fmla="*/ 3608229 h 5296383"/>
                <a:gd name="connsiteX8947" fmla="*/ 1671466 w 9310410"/>
                <a:gd name="connsiteY8947" fmla="*/ 3617218 h 5296383"/>
                <a:gd name="connsiteX8948" fmla="*/ 1668470 w 9310410"/>
                <a:gd name="connsiteY8948" fmla="*/ 3623210 h 5296383"/>
                <a:gd name="connsiteX8949" fmla="*/ 1667870 w 9310410"/>
                <a:gd name="connsiteY8949" fmla="*/ 3628604 h 5296383"/>
                <a:gd name="connsiteX8950" fmla="*/ 1662477 w 9310410"/>
                <a:gd name="connsiteY8950" fmla="*/ 3631001 h 5296383"/>
                <a:gd name="connsiteX8951" fmla="*/ 1652289 w 9310410"/>
                <a:gd name="connsiteY8951" fmla="*/ 3629203 h 5296383"/>
                <a:gd name="connsiteX8952" fmla="*/ 1658282 w 9310410"/>
                <a:gd name="connsiteY8952" fmla="*/ 3642387 h 5296383"/>
                <a:gd name="connsiteX8953" fmla="*/ 1657683 w 9310410"/>
                <a:gd name="connsiteY8953" fmla="*/ 3647781 h 5296383"/>
                <a:gd name="connsiteX8954" fmla="*/ 1654687 w 9310410"/>
                <a:gd name="connsiteY8954" fmla="*/ 3653174 h 5296383"/>
                <a:gd name="connsiteX8955" fmla="*/ 1658881 w 9310410"/>
                <a:gd name="connsiteY8955" fmla="*/ 3663362 h 5296383"/>
                <a:gd name="connsiteX8956" fmla="*/ 1664275 w 9310410"/>
                <a:gd name="connsiteY8956" fmla="*/ 3668156 h 5296383"/>
                <a:gd name="connsiteX8957" fmla="*/ 1660080 w 9310410"/>
                <a:gd name="connsiteY8957" fmla="*/ 3666957 h 5296383"/>
                <a:gd name="connsiteX8958" fmla="*/ 1654687 w 9310410"/>
                <a:gd name="connsiteY8958" fmla="*/ 3670553 h 5296383"/>
                <a:gd name="connsiteX8959" fmla="*/ 1651690 w 9310410"/>
                <a:gd name="connsiteY8959" fmla="*/ 3677145 h 5296383"/>
                <a:gd name="connsiteX8960" fmla="*/ 1651091 w 9310410"/>
                <a:gd name="connsiteY8960" fmla="*/ 3671751 h 5296383"/>
                <a:gd name="connsiteX8961" fmla="*/ 1646297 w 9310410"/>
                <a:gd name="connsiteY8961" fmla="*/ 3672950 h 5296383"/>
                <a:gd name="connsiteX8962" fmla="*/ 1648694 w 9310410"/>
                <a:gd name="connsiteY8962" fmla="*/ 3690329 h 5296383"/>
                <a:gd name="connsiteX8963" fmla="*/ 1654087 w 9310410"/>
                <a:gd name="connsiteY8963" fmla="*/ 3704712 h 5296383"/>
                <a:gd name="connsiteX8964" fmla="*/ 1646297 w 9310410"/>
                <a:gd name="connsiteY8964" fmla="*/ 3699917 h 5296383"/>
                <a:gd name="connsiteX8965" fmla="*/ 1640903 w 9310410"/>
                <a:gd name="connsiteY8965" fmla="*/ 3695722 h 5296383"/>
                <a:gd name="connsiteX8966" fmla="*/ 1635510 w 9310410"/>
                <a:gd name="connsiteY8966" fmla="*/ 3704712 h 5296383"/>
                <a:gd name="connsiteX8967" fmla="*/ 1640304 w 9310410"/>
                <a:gd name="connsiteY8967" fmla="*/ 3717297 h 5296383"/>
                <a:gd name="connsiteX8968" fmla="*/ 1642701 w 9310410"/>
                <a:gd name="connsiteY8968" fmla="*/ 3725686 h 5296383"/>
                <a:gd name="connsiteX8969" fmla="*/ 1637307 w 9310410"/>
                <a:gd name="connsiteY8969" fmla="*/ 3721492 h 5296383"/>
                <a:gd name="connsiteX8970" fmla="*/ 1630116 w 9310410"/>
                <a:gd name="connsiteY8970" fmla="*/ 3713701 h 5296383"/>
                <a:gd name="connsiteX8971" fmla="*/ 1625921 w 9310410"/>
                <a:gd name="connsiteY8971" fmla="*/ 3716697 h 5296383"/>
                <a:gd name="connsiteX8972" fmla="*/ 1621726 w 9310410"/>
                <a:gd name="connsiteY8972" fmla="*/ 3720892 h 5296383"/>
                <a:gd name="connsiteX8973" fmla="*/ 1621127 w 9310410"/>
                <a:gd name="connsiteY8973" fmla="*/ 3725686 h 5296383"/>
                <a:gd name="connsiteX8974" fmla="*/ 1617532 w 9310410"/>
                <a:gd name="connsiteY8974" fmla="*/ 3726286 h 5296383"/>
                <a:gd name="connsiteX8975" fmla="*/ 1613337 w 9310410"/>
                <a:gd name="connsiteY8975" fmla="*/ 3728683 h 5296383"/>
                <a:gd name="connsiteX8976" fmla="*/ 1611539 w 9310410"/>
                <a:gd name="connsiteY8976" fmla="*/ 3724488 h 5296383"/>
                <a:gd name="connsiteX8977" fmla="*/ 1606145 w 9310410"/>
                <a:gd name="connsiteY8977" fmla="*/ 3725087 h 5296383"/>
                <a:gd name="connsiteX8978" fmla="*/ 1598355 w 9310410"/>
                <a:gd name="connsiteY8978" fmla="*/ 3732278 h 5296383"/>
                <a:gd name="connsiteX8979" fmla="*/ 1590564 w 9310410"/>
                <a:gd name="connsiteY8979" fmla="*/ 3739470 h 5296383"/>
                <a:gd name="connsiteX8980" fmla="*/ 1590564 w 9310410"/>
                <a:gd name="connsiteY8980" fmla="*/ 3752653 h 5296383"/>
                <a:gd name="connsiteX8981" fmla="*/ 1589965 w 9310410"/>
                <a:gd name="connsiteY8981" fmla="*/ 3769433 h 5296383"/>
                <a:gd name="connsiteX8982" fmla="*/ 1588167 w 9310410"/>
                <a:gd name="connsiteY8982" fmla="*/ 3782617 h 5296383"/>
                <a:gd name="connsiteX8983" fmla="*/ 1591763 w 9310410"/>
                <a:gd name="connsiteY8983" fmla="*/ 3797599 h 5296383"/>
                <a:gd name="connsiteX8984" fmla="*/ 1602550 w 9310410"/>
                <a:gd name="connsiteY8984" fmla="*/ 3817375 h 5296383"/>
                <a:gd name="connsiteX8985" fmla="*/ 1609741 w 9310410"/>
                <a:gd name="connsiteY8985" fmla="*/ 3832357 h 5296383"/>
                <a:gd name="connsiteX8986" fmla="*/ 1616932 w 9310410"/>
                <a:gd name="connsiteY8986" fmla="*/ 3852133 h 5296383"/>
                <a:gd name="connsiteX8987" fmla="*/ 1621127 w 9310410"/>
                <a:gd name="connsiteY8987" fmla="*/ 3865317 h 5296383"/>
                <a:gd name="connsiteX8988" fmla="*/ 1621726 w 9310410"/>
                <a:gd name="connsiteY8988" fmla="*/ 3876104 h 5296383"/>
                <a:gd name="connsiteX8989" fmla="*/ 1622326 w 9310410"/>
                <a:gd name="connsiteY8989" fmla="*/ 3886891 h 5296383"/>
                <a:gd name="connsiteX8990" fmla="*/ 1621127 w 9310410"/>
                <a:gd name="connsiteY8990" fmla="*/ 3897079 h 5296383"/>
                <a:gd name="connsiteX8991" fmla="*/ 1616932 w 9310410"/>
                <a:gd name="connsiteY8991" fmla="*/ 3907266 h 5296383"/>
                <a:gd name="connsiteX8992" fmla="*/ 1616932 w 9310410"/>
                <a:gd name="connsiteY8992" fmla="*/ 3919252 h 5296383"/>
                <a:gd name="connsiteX8993" fmla="*/ 1613936 w 9310410"/>
                <a:gd name="connsiteY8993" fmla="*/ 3930039 h 5296383"/>
                <a:gd name="connsiteX8994" fmla="*/ 1610340 w 9310410"/>
                <a:gd name="connsiteY8994" fmla="*/ 3937230 h 5296383"/>
                <a:gd name="connsiteX8995" fmla="*/ 1610939 w 9310410"/>
                <a:gd name="connsiteY8995" fmla="*/ 3945620 h 5296383"/>
                <a:gd name="connsiteX8996" fmla="*/ 1616333 w 9310410"/>
                <a:gd name="connsiteY8996" fmla="*/ 3958804 h 5296383"/>
                <a:gd name="connsiteX8997" fmla="*/ 1623524 w 9310410"/>
                <a:gd name="connsiteY8997" fmla="*/ 3980977 h 5296383"/>
                <a:gd name="connsiteX8998" fmla="*/ 1636109 w 9310410"/>
                <a:gd name="connsiteY8998" fmla="*/ 3998356 h 5296383"/>
                <a:gd name="connsiteX8999" fmla="*/ 1644499 w 9310410"/>
                <a:gd name="connsiteY8999" fmla="*/ 4013338 h 5296383"/>
                <a:gd name="connsiteX9000" fmla="*/ 1645697 w 9310410"/>
                <a:gd name="connsiteY9000" fmla="*/ 4021728 h 5296383"/>
                <a:gd name="connsiteX9001" fmla="*/ 1648095 w 9310410"/>
                <a:gd name="connsiteY9001" fmla="*/ 4027720 h 5296383"/>
                <a:gd name="connsiteX9002" fmla="*/ 1650492 w 9310410"/>
                <a:gd name="connsiteY9002" fmla="*/ 4039107 h 5296383"/>
                <a:gd name="connsiteX9003" fmla="*/ 1658282 w 9310410"/>
                <a:gd name="connsiteY9003" fmla="*/ 4055287 h 5296383"/>
                <a:gd name="connsiteX9004" fmla="*/ 1672665 w 9310410"/>
                <a:gd name="connsiteY9004" fmla="*/ 4069670 h 5296383"/>
                <a:gd name="connsiteX9005" fmla="*/ 1679856 w 9310410"/>
                <a:gd name="connsiteY9005" fmla="*/ 4077460 h 5296383"/>
                <a:gd name="connsiteX9006" fmla="*/ 1681654 w 9310410"/>
                <a:gd name="connsiteY9006" fmla="*/ 4080456 h 5296383"/>
                <a:gd name="connsiteX9007" fmla="*/ 1688845 w 9310410"/>
                <a:gd name="connsiteY9007" fmla="*/ 4085251 h 5296383"/>
                <a:gd name="connsiteX9008" fmla="*/ 1700831 w 9310410"/>
                <a:gd name="connsiteY9008" fmla="*/ 4090644 h 5296383"/>
                <a:gd name="connsiteX9009" fmla="*/ 1714614 w 9310410"/>
                <a:gd name="connsiteY9009" fmla="*/ 4081655 h 5296383"/>
                <a:gd name="connsiteX9010" fmla="*/ 1726000 w 9310410"/>
                <a:gd name="connsiteY9010" fmla="*/ 4070269 h 5296383"/>
                <a:gd name="connsiteX9011" fmla="*/ 1730794 w 9310410"/>
                <a:gd name="connsiteY9011" fmla="*/ 4069670 h 5296383"/>
                <a:gd name="connsiteX9012" fmla="*/ 1741581 w 9310410"/>
                <a:gd name="connsiteY9012" fmla="*/ 4064875 h 5296383"/>
                <a:gd name="connsiteX9013" fmla="*/ 1744578 w 9310410"/>
                <a:gd name="connsiteY9013" fmla="*/ 4017533 h 5296383"/>
                <a:gd name="connsiteX9014" fmla="*/ 1733191 w 9310410"/>
                <a:gd name="connsiteY9014" fmla="*/ 3969591 h 5296383"/>
                <a:gd name="connsiteX9015" fmla="*/ 1568990 w 9310410"/>
                <a:gd name="connsiteY9015" fmla="*/ 1713324 h 5296383"/>
                <a:gd name="connsiteX9016" fmla="*/ 1564795 w 9310410"/>
                <a:gd name="connsiteY9016" fmla="*/ 1709129 h 5296383"/>
                <a:gd name="connsiteX9017" fmla="*/ 1542023 w 9310410"/>
                <a:gd name="connsiteY9017" fmla="*/ 1710328 h 5296383"/>
                <a:gd name="connsiteX9018" fmla="*/ 1528240 w 9310410"/>
                <a:gd name="connsiteY9018" fmla="*/ 1710328 h 5296383"/>
                <a:gd name="connsiteX9019" fmla="*/ 1515655 w 9310410"/>
                <a:gd name="connsiteY9019" fmla="*/ 1716920 h 5296383"/>
                <a:gd name="connsiteX9020" fmla="*/ 1513258 w 9310410"/>
                <a:gd name="connsiteY9020" fmla="*/ 1724711 h 5296383"/>
                <a:gd name="connsiteX9021" fmla="*/ 1516853 w 9310410"/>
                <a:gd name="connsiteY9021" fmla="*/ 1733700 h 5296383"/>
                <a:gd name="connsiteX9022" fmla="*/ 1519251 w 9310410"/>
                <a:gd name="connsiteY9022" fmla="*/ 1737894 h 5296383"/>
                <a:gd name="connsiteX9023" fmla="*/ 1531236 w 9310410"/>
                <a:gd name="connsiteY9023" fmla="*/ 1734299 h 5296383"/>
                <a:gd name="connsiteX9024" fmla="*/ 1538427 w 9310410"/>
                <a:gd name="connsiteY9024" fmla="*/ 1731902 h 5296383"/>
                <a:gd name="connsiteX9025" fmla="*/ 1547416 w 9310410"/>
                <a:gd name="connsiteY9025" fmla="*/ 1732501 h 5296383"/>
                <a:gd name="connsiteX9026" fmla="*/ 1551611 w 9310410"/>
                <a:gd name="connsiteY9026" fmla="*/ 1725909 h 5296383"/>
                <a:gd name="connsiteX9027" fmla="*/ 1568990 w 9310410"/>
                <a:gd name="connsiteY9027" fmla="*/ 1713324 h 5296383"/>
                <a:gd name="connsiteX9028" fmla="*/ 1830274 w 9310410"/>
                <a:gd name="connsiteY9028" fmla="*/ 1514965 h 5296383"/>
                <a:gd name="connsiteX9029" fmla="*/ 1830274 w 9310410"/>
                <a:gd name="connsiteY9029" fmla="*/ 1514965 h 5296383"/>
                <a:gd name="connsiteX9030" fmla="*/ 1830274 w 9310410"/>
                <a:gd name="connsiteY9030" fmla="*/ 1514965 h 5296383"/>
                <a:gd name="connsiteX9031" fmla="*/ 5138865 w 9310410"/>
                <a:gd name="connsiteY9031" fmla="*/ 4472382 h 5296383"/>
                <a:gd name="connsiteX9032" fmla="*/ 5141861 w 9310410"/>
                <a:gd name="connsiteY9032" fmla="*/ 4462793 h 5296383"/>
                <a:gd name="connsiteX9033" fmla="*/ 5136468 w 9310410"/>
                <a:gd name="connsiteY9033" fmla="*/ 4467588 h 5296383"/>
                <a:gd name="connsiteX9034" fmla="*/ 5131674 w 9310410"/>
                <a:gd name="connsiteY9034" fmla="*/ 4466988 h 5296383"/>
                <a:gd name="connsiteX9035" fmla="*/ 5128078 w 9310410"/>
                <a:gd name="connsiteY9035" fmla="*/ 4463393 h 5296383"/>
                <a:gd name="connsiteX9036" fmla="*/ 5114894 w 9310410"/>
                <a:gd name="connsiteY9036" fmla="*/ 4474779 h 5296383"/>
                <a:gd name="connsiteX9037" fmla="*/ 5111299 w 9310410"/>
                <a:gd name="connsiteY9037" fmla="*/ 4460396 h 5296383"/>
                <a:gd name="connsiteX9038" fmla="*/ 5107703 w 9310410"/>
                <a:gd name="connsiteY9038" fmla="*/ 4451407 h 5296383"/>
                <a:gd name="connsiteX9039" fmla="*/ 5107104 w 9310410"/>
                <a:gd name="connsiteY9039" fmla="*/ 4444216 h 5296383"/>
                <a:gd name="connsiteX9040" fmla="*/ 5103508 w 9310410"/>
                <a:gd name="connsiteY9040" fmla="*/ 4440620 h 5296383"/>
                <a:gd name="connsiteX9041" fmla="*/ 5096916 w 9310410"/>
                <a:gd name="connsiteY9041" fmla="*/ 4449609 h 5296383"/>
                <a:gd name="connsiteX9042" fmla="*/ 5089725 w 9310410"/>
                <a:gd name="connsiteY9042" fmla="*/ 4459198 h 5296383"/>
                <a:gd name="connsiteX9043" fmla="*/ 5079537 w 9310410"/>
                <a:gd name="connsiteY9043" fmla="*/ 4474779 h 5296383"/>
                <a:gd name="connsiteX9044" fmla="*/ 5068151 w 9310410"/>
                <a:gd name="connsiteY9044" fmla="*/ 4487963 h 5296383"/>
                <a:gd name="connsiteX9045" fmla="*/ 5059761 w 9310410"/>
                <a:gd name="connsiteY9045" fmla="*/ 4505941 h 5296383"/>
                <a:gd name="connsiteX9046" fmla="*/ 5046577 w 9310410"/>
                <a:gd name="connsiteY9046" fmla="*/ 4528713 h 5296383"/>
                <a:gd name="connsiteX9047" fmla="*/ 5032794 w 9310410"/>
                <a:gd name="connsiteY9047" fmla="*/ 4537702 h 5296383"/>
                <a:gd name="connsiteX9048" fmla="*/ 5023205 w 9310410"/>
                <a:gd name="connsiteY9048" fmla="*/ 4543695 h 5296383"/>
                <a:gd name="connsiteX9049" fmla="*/ 5010021 w 9310410"/>
                <a:gd name="connsiteY9049" fmla="*/ 4550287 h 5296383"/>
                <a:gd name="connsiteX9050" fmla="*/ 5009422 w 9310410"/>
                <a:gd name="connsiteY9050" fmla="*/ 4554482 h 5296383"/>
                <a:gd name="connsiteX9051" fmla="*/ 5010021 w 9310410"/>
                <a:gd name="connsiteY9051" fmla="*/ 4558078 h 5296383"/>
                <a:gd name="connsiteX9052" fmla="*/ 4996837 w 9310410"/>
                <a:gd name="connsiteY9052" fmla="*/ 4557479 h 5296383"/>
                <a:gd name="connsiteX9053" fmla="*/ 4988447 w 9310410"/>
                <a:gd name="connsiteY9053" fmla="*/ 4560475 h 5296383"/>
                <a:gd name="connsiteX9054" fmla="*/ 4982455 w 9310410"/>
                <a:gd name="connsiteY9054" fmla="*/ 4565269 h 5296383"/>
                <a:gd name="connsiteX9055" fmla="*/ 4977061 w 9310410"/>
                <a:gd name="connsiteY9055" fmla="*/ 4574258 h 5296383"/>
                <a:gd name="connsiteX9056" fmla="*/ 4972267 w 9310410"/>
                <a:gd name="connsiteY9056" fmla="*/ 4578453 h 5296383"/>
                <a:gd name="connsiteX9057" fmla="*/ 4966874 w 9310410"/>
                <a:gd name="connsiteY9057" fmla="*/ 4583248 h 5296383"/>
                <a:gd name="connsiteX9058" fmla="*/ 4961480 w 9310410"/>
                <a:gd name="connsiteY9058" fmla="*/ 4588641 h 5296383"/>
                <a:gd name="connsiteX9059" fmla="*/ 4954289 w 9310410"/>
                <a:gd name="connsiteY9059" fmla="*/ 4592836 h 5296383"/>
                <a:gd name="connsiteX9060" fmla="*/ 4945899 w 9310410"/>
                <a:gd name="connsiteY9060" fmla="*/ 4601825 h 5296383"/>
                <a:gd name="connsiteX9061" fmla="*/ 4945300 w 9310410"/>
                <a:gd name="connsiteY9061" fmla="*/ 4607218 h 5296383"/>
                <a:gd name="connsiteX9062" fmla="*/ 4943502 w 9310410"/>
                <a:gd name="connsiteY9062" fmla="*/ 4614410 h 5296383"/>
                <a:gd name="connsiteX9063" fmla="*/ 4939307 w 9310410"/>
                <a:gd name="connsiteY9063" fmla="*/ 4618604 h 5296383"/>
                <a:gd name="connsiteX9064" fmla="*/ 4929719 w 9310410"/>
                <a:gd name="connsiteY9064" fmla="*/ 4624597 h 5296383"/>
                <a:gd name="connsiteX9065" fmla="*/ 4939307 w 9310410"/>
                <a:gd name="connsiteY9065" fmla="*/ 4631789 h 5296383"/>
                <a:gd name="connsiteX9066" fmla="*/ 4958484 w 9310410"/>
                <a:gd name="connsiteY9066" fmla="*/ 4633586 h 5296383"/>
                <a:gd name="connsiteX9067" fmla="*/ 4968072 w 9310410"/>
                <a:gd name="connsiteY9067" fmla="*/ 4640179 h 5296383"/>
                <a:gd name="connsiteX9068" fmla="*/ 4974664 w 9310410"/>
                <a:gd name="connsiteY9068" fmla="*/ 4643175 h 5296383"/>
                <a:gd name="connsiteX9069" fmla="*/ 4978859 w 9310410"/>
                <a:gd name="connsiteY9069" fmla="*/ 4647370 h 5296383"/>
                <a:gd name="connsiteX9070" fmla="*/ 4986050 w 9310410"/>
                <a:gd name="connsiteY9070" fmla="*/ 4651565 h 5296383"/>
                <a:gd name="connsiteX9071" fmla="*/ 4998635 w 9310410"/>
                <a:gd name="connsiteY9071" fmla="*/ 4650965 h 5296383"/>
                <a:gd name="connsiteX9072" fmla="*/ 5009422 w 9310410"/>
                <a:gd name="connsiteY9072" fmla="*/ 4644374 h 5296383"/>
                <a:gd name="connsiteX9073" fmla="*/ 5017213 w 9310410"/>
                <a:gd name="connsiteY9073" fmla="*/ 4640778 h 5296383"/>
                <a:gd name="connsiteX9074" fmla="*/ 5025003 w 9310410"/>
                <a:gd name="connsiteY9074" fmla="*/ 4634785 h 5296383"/>
                <a:gd name="connsiteX9075" fmla="*/ 5034592 w 9310410"/>
                <a:gd name="connsiteY9075" fmla="*/ 4629991 h 5296383"/>
                <a:gd name="connsiteX9076" fmla="*/ 5042382 w 9310410"/>
                <a:gd name="connsiteY9076" fmla="*/ 4621601 h 5296383"/>
                <a:gd name="connsiteX9077" fmla="*/ 5045379 w 9310410"/>
                <a:gd name="connsiteY9077" fmla="*/ 4609615 h 5296383"/>
                <a:gd name="connsiteX9078" fmla="*/ 5053769 w 9310410"/>
                <a:gd name="connsiteY9078" fmla="*/ 4591637 h 5296383"/>
                <a:gd name="connsiteX9079" fmla="*/ 5053769 w 9310410"/>
                <a:gd name="connsiteY9079" fmla="*/ 4581450 h 5296383"/>
                <a:gd name="connsiteX9080" fmla="*/ 5056765 w 9310410"/>
                <a:gd name="connsiteY9080" fmla="*/ 4574258 h 5296383"/>
                <a:gd name="connsiteX9081" fmla="*/ 5060959 w 9310410"/>
                <a:gd name="connsiteY9081" fmla="*/ 4572461 h 5296383"/>
                <a:gd name="connsiteX9082" fmla="*/ 5068151 w 9310410"/>
                <a:gd name="connsiteY9082" fmla="*/ 4568865 h 5296383"/>
                <a:gd name="connsiteX9083" fmla="*/ 5076541 w 9310410"/>
                <a:gd name="connsiteY9083" fmla="*/ 4561673 h 5296383"/>
                <a:gd name="connsiteX9084" fmla="*/ 5079537 w 9310410"/>
                <a:gd name="connsiteY9084" fmla="*/ 4559277 h 5296383"/>
                <a:gd name="connsiteX9085" fmla="*/ 5087927 w 9310410"/>
                <a:gd name="connsiteY9085" fmla="*/ 4560475 h 5296383"/>
                <a:gd name="connsiteX9086" fmla="*/ 5098714 w 9310410"/>
                <a:gd name="connsiteY9086" fmla="*/ 4562273 h 5296383"/>
                <a:gd name="connsiteX9087" fmla="*/ 5107104 w 9310410"/>
                <a:gd name="connsiteY9087" fmla="*/ 4554482 h 5296383"/>
                <a:gd name="connsiteX9088" fmla="*/ 5098714 w 9310410"/>
                <a:gd name="connsiteY9088" fmla="*/ 4546092 h 5296383"/>
                <a:gd name="connsiteX9089" fmla="*/ 5109501 w 9310410"/>
                <a:gd name="connsiteY9089" fmla="*/ 4532309 h 5296383"/>
                <a:gd name="connsiteX9090" fmla="*/ 5124483 w 9310410"/>
                <a:gd name="connsiteY9090" fmla="*/ 4514331 h 5296383"/>
                <a:gd name="connsiteX9091" fmla="*/ 5136468 w 9310410"/>
                <a:gd name="connsiteY9091" fmla="*/ 4497551 h 5296383"/>
                <a:gd name="connsiteX9092" fmla="*/ 5134670 w 9310410"/>
                <a:gd name="connsiteY9092" fmla="*/ 4490959 h 5296383"/>
                <a:gd name="connsiteX9093" fmla="*/ 5137067 w 9310410"/>
                <a:gd name="connsiteY9093" fmla="*/ 4484966 h 5296383"/>
                <a:gd name="connsiteX9094" fmla="*/ 5137667 w 9310410"/>
                <a:gd name="connsiteY9094" fmla="*/ 4479573 h 5296383"/>
                <a:gd name="connsiteX9095" fmla="*/ 5138865 w 9310410"/>
                <a:gd name="connsiteY9095" fmla="*/ 4472382 h 5296383"/>
                <a:gd name="connsiteX9096" fmla="*/ 5267709 w 9310410"/>
                <a:gd name="connsiteY9096" fmla="*/ 4348931 h 5296383"/>
                <a:gd name="connsiteX9097" fmla="*/ 5254525 w 9310410"/>
                <a:gd name="connsiteY9097" fmla="*/ 4346534 h 5296383"/>
                <a:gd name="connsiteX9098" fmla="*/ 5244338 w 9310410"/>
                <a:gd name="connsiteY9098" fmla="*/ 4358520 h 5296383"/>
                <a:gd name="connsiteX9099" fmla="*/ 5234749 w 9310410"/>
                <a:gd name="connsiteY9099" fmla="*/ 4362115 h 5296383"/>
                <a:gd name="connsiteX9100" fmla="*/ 5229955 w 9310410"/>
                <a:gd name="connsiteY9100" fmla="*/ 4364513 h 5296383"/>
                <a:gd name="connsiteX9101" fmla="*/ 5225161 w 9310410"/>
                <a:gd name="connsiteY9101" fmla="*/ 4363913 h 5296383"/>
                <a:gd name="connsiteX9102" fmla="*/ 5210778 w 9310410"/>
                <a:gd name="connsiteY9102" fmla="*/ 4356722 h 5296383"/>
                <a:gd name="connsiteX9103" fmla="*/ 5198792 w 9310410"/>
                <a:gd name="connsiteY9103" fmla="*/ 4353726 h 5296383"/>
                <a:gd name="connsiteX9104" fmla="*/ 5199991 w 9310410"/>
                <a:gd name="connsiteY9104" fmla="*/ 4348931 h 5296383"/>
                <a:gd name="connsiteX9105" fmla="*/ 5202388 w 9310410"/>
                <a:gd name="connsiteY9105" fmla="*/ 4335747 h 5296383"/>
                <a:gd name="connsiteX9106" fmla="*/ 5199991 w 9310410"/>
                <a:gd name="connsiteY9106" fmla="*/ 4325560 h 5296383"/>
                <a:gd name="connsiteX9107" fmla="*/ 5197594 w 9310410"/>
                <a:gd name="connsiteY9107" fmla="*/ 4322563 h 5296383"/>
                <a:gd name="connsiteX9108" fmla="*/ 5198193 w 9310410"/>
                <a:gd name="connsiteY9108" fmla="*/ 4317170 h 5296383"/>
                <a:gd name="connsiteX9109" fmla="*/ 5192201 w 9310410"/>
                <a:gd name="connsiteY9109" fmla="*/ 4314773 h 5296383"/>
                <a:gd name="connsiteX9110" fmla="*/ 5190403 w 9310410"/>
                <a:gd name="connsiteY9110" fmla="*/ 4326159 h 5296383"/>
                <a:gd name="connsiteX9111" fmla="*/ 5187407 w 9310410"/>
                <a:gd name="connsiteY9111" fmla="*/ 4333350 h 5296383"/>
                <a:gd name="connsiteX9112" fmla="*/ 5185009 w 9310410"/>
                <a:gd name="connsiteY9112" fmla="*/ 4333949 h 5296383"/>
                <a:gd name="connsiteX9113" fmla="*/ 5180215 w 9310410"/>
                <a:gd name="connsiteY9113" fmla="*/ 4329155 h 5296383"/>
                <a:gd name="connsiteX9114" fmla="*/ 5171226 w 9310410"/>
                <a:gd name="connsiteY9114" fmla="*/ 4319567 h 5296383"/>
                <a:gd name="connsiteX9115" fmla="*/ 5174822 w 9310410"/>
                <a:gd name="connsiteY9115" fmla="*/ 4311177 h 5296383"/>
                <a:gd name="connsiteX9116" fmla="*/ 5172425 w 9310410"/>
                <a:gd name="connsiteY9116" fmla="*/ 4300989 h 5296383"/>
                <a:gd name="connsiteX9117" fmla="*/ 5164634 w 9310410"/>
                <a:gd name="connsiteY9117" fmla="*/ 4289004 h 5296383"/>
                <a:gd name="connsiteX9118" fmla="*/ 5167031 w 9310410"/>
                <a:gd name="connsiteY9118" fmla="*/ 4284809 h 5296383"/>
                <a:gd name="connsiteX9119" fmla="*/ 5168829 w 9310410"/>
                <a:gd name="connsiteY9119" fmla="*/ 4274621 h 5296383"/>
                <a:gd name="connsiteX9120" fmla="*/ 5161638 w 9310410"/>
                <a:gd name="connsiteY9120" fmla="*/ 4275221 h 5296383"/>
                <a:gd name="connsiteX9121" fmla="*/ 5158042 w 9310410"/>
                <a:gd name="connsiteY9121" fmla="*/ 4271625 h 5296383"/>
                <a:gd name="connsiteX9122" fmla="*/ 5153847 w 9310410"/>
                <a:gd name="connsiteY9122" fmla="*/ 4264434 h 5296383"/>
                <a:gd name="connsiteX9123" fmla="*/ 5147255 w 9310410"/>
                <a:gd name="connsiteY9123" fmla="*/ 4256643 h 5296383"/>
                <a:gd name="connsiteX9124" fmla="*/ 5142461 w 9310410"/>
                <a:gd name="connsiteY9124" fmla="*/ 4256643 h 5296383"/>
                <a:gd name="connsiteX9125" fmla="*/ 5137067 w 9310410"/>
                <a:gd name="connsiteY9125" fmla="*/ 4253047 h 5296383"/>
                <a:gd name="connsiteX9126" fmla="*/ 5134670 w 9310410"/>
                <a:gd name="connsiteY9126" fmla="*/ 4242860 h 5296383"/>
                <a:gd name="connsiteX9127" fmla="*/ 5134071 w 9310410"/>
                <a:gd name="connsiteY9127" fmla="*/ 4237466 h 5296383"/>
                <a:gd name="connsiteX9128" fmla="*/ 5129277 w 9310410"/>
                <a:gd name="connsiteY9128" fmla="*/ 4239264 h 5296383"/>
                <a:gd name="connsiteX9129" fmla="*/ 5128078 w 9310410"/>
                <a:gd name="connsiteY9129" fmla="*/ 4249452 h 5296383"/>
                <a:gd name="connsiteX9130" fmla="*/ 5140064 w 9310410"/>
                <a:gd name="connsiteY9130" fmla="*/ 4274022 h 5296383"/>
                <a:gd name="connsiteX9131" fmla="*/ 5141861 w 9310410"/>
                <a:gd name="connsiteY9131" fmla="*/ 4282412 h 5296383"/>
                <a:gd name="connsiteX9132" fmla="*/ 5158641 w 9310410"/>
                <a:gd name="connsiteY9132" fmla="*/ 4308181 h 5296383"/>
                <a:gd name="connsiteX9133" fmla="*/ 5165233 w 9310410"/>
                <a:gd name="connsiteY9133" fmla="*/ 4308780 h 5296383"/>
                <a:gd name="connsiteX9134" fmla="*/ 5159840 w 9310410"/>
                <a:gd name="connsiteY9134" fmla="*/ 4312975 h 5296383"/>
                <a:gd name="connsiteX9135" fmla="*/ 5160439 w 9310410"/>
                <a:gd name="connsiteY9135" fmla="*/ 4320166 h 5296383"/>
                <a:gd name="connsiteX9136" fmla="*/ 5168829 w 9310410"/>
                <a:gd name="connsiteY9136" fmla="*/ 4330354 h 5296383"/>
                <a:gd name="connsiteX9137" fmla="*/ 5163436 w 9310410"/>
                <a:gd name="connsiteY9137" fmla="*/ 4333350 h 5296383"/>
                <a:gd name="connsiteX9138" fmla="*/ 5159840 w 9310410"/>
                <a:gd name="connsiteY9138" fmla="*/ 4335747 h 5296383"/>
                <a:gd name="connsiteX9139" fmla="*/ 5165832 w 9310410"/>
                <a:gd name="connsiteY9139" fmla="*/ 4342938 h 5296383"/>
                <a:gd name="connsiteX9140" fmla="*/ 5165233 w 9310410"/>
                <a:gd name="connsiteY9140" fmla="*/ 4354924 h 5296383"/>
                <a:gd name="connsiteX9141" fmla="*/ 5165832 w 9310410"/>
                <a:gd name="connsiteY9141" fmla="*/ 4364513 h 5296383"/>
                <a:gd name="connsiteX9142" fmla="*/ 5164634 w 9310410"/>
                <a:gd name="connsiteY9142" fmla="*/ 4370505 h 5296383"/>
                <a:gd name="connsiteX9143" fmla="*/ 5157443 w 9310410"/>
                <a:gd name="connsiteY9143" fmla="*/ 4379494 h 5296383"/>
                <a:gd name="connsiteX9144" fmla="*/ 5144259 w 9310410"/>
                <a:gd name="connsiteY9144" fmla="*/ 4394476 h 5296383"/>
                <a:gd name="connsiteX9145" fmla="*/ 5135869 w 9310410"/>
                <a:gd name="connsiteY9145" fmla="*/ 4405263 h 5296383"/>
                <a:gd name="connsiteX9146" fmla="*/ 5142461 w 9310410"/>
                <a:gd name="connsiteY9146" fmla="*/ 4416649 h 5296383"/>
                <a:gd name="connsiteX9147" fmla="*/ 5152649 w 9310410"/>
                <a:gd name="connsiteY9147" fmla="*/ 4420844 h 5296383"/>
                <a:gd name="connsiteX9148" fmla="*/ 5168829 w 9310410"/>
                <a:gd name="connsiteY9148" fmla="*/ 4428635 h 5296383"/>
                <a:gd name="connsiteX9149" fmla="*/ 5164634 w 9310410"/>
                <a:gd name="connsiteY9149" fmla="*/ 4460396 h 5296383"/>
                <a:gd name="connsiteX9150" fmla="*/ 5152049 w 9310410"/>
                <a:gd name="connsiteY9150" fmla="*/ 4472382 h 5296383"/>
                <a:gd name="connsiteX9151" fmla="*/ 5162836 w 9310410"/>
                <a:gd name="connsiteY9151" fmla="*/ 4479573 h 5296383"/>
                <a:gd name="connsiteX9152" fmla="*/ 5167631 w 9310410"/>
                <a:gd name="connsiteY9152" fmla="*/ 4483768 h 5296383"/>
                <a:gd name="connsiteX9153" fmla="*/ 5177818 w 9310410"/>
                <a:gd name="connsiteY9153" fmla="*/ 4481371 h 5296383"/>
                <a:gd name="connsiteX9154" fmla="*/ 5196396 w 9310410"/>
                <a:gd name="connsiteY9154" fmla="*/ 4462793 h 5296383"/>
                <a:gd name="connsiteX9155" fmla="*/ 5209580 w 9310410"/>
                <a:gd name="connsiteY9155" fmla="*/ 4447811 h 5296383"/>
                <a:gd name="connsiteX9156" fmla="*/ 5219767 w 9310410"/>
                <a:gd name="connsiteY9156" fmla="*/ 4432830 h 5296383"/>
                <a:gd name="connsiteX9157" fmla="*/ 5223962 w 9310410"/>
                <a:gd name="connsiteY9157" fmla="*/ 4425039 h 5296383"/>
                <a:gd name="connsiteX9158" fmla="*/ 5222164 w 9310410"/>
                <a:gd name="connsiteY9158" fmla="*/ 4419646 h 5296383"/>
                <a:gd name="connsiteX9159" fmla="*/ 5222763 w 9310410"/>
                <a:gd name="connsiteY9159" fmla="*/ 4411256 h 5296383"/>
                <a:gd name="connsiteX9160" fmla="*/ 5236547 w 9310410"/>
                <a:gd name="connsiteY9160" fmla="*/ 4405263 h 5296383"/>
                <a:gd name="connsiteX9161" fmla="*/ 5243139 w 9310410"/>
                <a:gd name="connsiteY9161" fmla="*/ 4411256 h 5296383"/>
                <a:gd name="connsiteX9162" fmla="*/ 5245536 w 9310410"/>
                <a:gd name="connsiteY9162" fmla="*/ 4401068 h 5296383"/>
                <a:gd name="connsiteX9163" fmla="*/ 5247334 w 9310410"/>
                <a:gd name="connsiteY9163" fmla="*/ 4396274 h 5296383"/>
                <a:gd name="connsiteX9164" fmla="*/ 5245536 w 9310410"/>
                <a:gd name="connsiteY9164" fmla="*/ 4387884 h 5296383"/>
                <a:gd name="connsiteX9165" fmla="*/ 5250330 w 9310410"/>
                <a:gd name="connsiteY9165" fmla="*/ 4384288 h 5296383"/>
                <a:gd name="connsiteX9166" fmla="*/ 5263514 w 9310410"/>
                <a:gd name="connsiteY9166" fmla="*/ 4370505 h 5296383"/>
                <a:gd name="connsiteX9167" fmla="*/ 5268908 w 9310410"/>
                <a:gd name="connsiteY9167" fmla="*/ 4360917 h 5296383"/>
                <a:gd name="connsiteX9168" fmla="*/ 5267709 w 9310410"/>
                <a:gd name="connsiteY9168" fmla="*/ 4348931 h 5296383"/>
                <a:gd name="connsiteX9169" fmla="*/ 7933280 w 9310410"/>
                <a:gd name="connsiteY9169" fmla="*/ 987603 h 5296383"/>
                <a:gd name="connsiteX9170" fmla="*/ 7941070 w 9310410"/>
                <a:gd name="connsiteY9170" fmla="*/ 991798 h 5296383"/>
                <a:gd name="connsiteX9171" fmla="*/ 7958449 w 9310410"/>
                <a:gd name="connsiteY9171" fmla="*/ 1024159 h 5296383"/>
                <a:gd name="connsiteX9172" fmla="*/ 7967438 w 9310410"/>
                <a:gd name="connsiteY9172" fmla="*/ 1034946 h 5296383"/>
                <a:gd name="connsiteX9173" fmla="*/ 7973431 w 9310410"/>
                <a:gd name="connsiteY9173" fmla="*/ 1037343 h 5296383"/>
                <a:gd name="connsiteX9174" fmla="*/ 7970434 w 9310410"/>
                <a:gd name="connsiteY9174" fmla="*/ 1043935 h 5296383"/>
                <a:gd name="connsiteX9175" fmla="*/ 7966240 w 9310410"/>
                <a:gd name="connsiteY9175" fmla="*/ 1043336 h 5296383"/>
                <a:gd name="connsiteX9176" fmla="*/ 7970434 w 9310410"/>
                <a:gd name="connsiteY9176" fmla="*/ 1054722 h 5296383"/>
                <a:gd name="connsiteX9177" fmla="*/ 7965041 w 9310410"/>
                <a:gd name="connsiteY9177" fmla="*/ 1062513 h 5296383"/>
                <a:gd name="connsiteX9178" fmla="*/ 7963243 w 9310410"/>
                <a:gd name="connsiteY9178" fmla="*/ 1074498 h 5296383"/>
                <a:gd name="connsiteX9179" fmla="*/ 7972233 w 9310410"/>
                <a:gd name="connsiteY9179" fmla="*/ 1069105 h 5296383"/>
                <a:gd name="connsiteX9180" fmla="*/ 7980023 w 9310410"/>
                <a:gd name="connsiteY9180" fmla="*/ 1071502 h 5296383"/>
                <a:gd name="connsiteX9181" fmla="*/ 7974030 w 9310410"/>
                <a:gd name="connsiteY9181" fmla="*/ 1096072 h 5296383"/>
                <a:gd name="connsiteX9182" fmla="*/ 7996803 w 9310410"/>
                <a:gd name="connsiteY9182" fmla="*/ 1104462 h 5296383"/>
                <a:gd name="connsiteX9183" fmla="*/ 8002795 w 9310410"/>
                <a:gd name="connsiteY9183" fmla="*/ 1096671 h 5296383"/>
                <a:gd name="connsiteX9184" fmla="*/ 8006391 w 9310410"/>
                <a:gd name="connsiteY9184" fmla="*/ 1096072 h 5296383"/>
                <a:gd name="connsiteX9185" fmla="*/ 8021373 w 9310410"/>
                <a:gd name="connsiteY9185" fmla="*/ 1099069 h 5296383"/>
                <a:gd name="connsiteX9186" fmla="*/ 8033957 w 9310410"/>
                <a:gd name="connsiteY9186" fmla="*/ 1091877 h 5296383"/>
                <a:gd name="connsiteX9187" fmla="*/ 8039950 w 9310410"/>
                <a:gd name="connsiteY9187" fmla="*/ 1082888 h 5296383"/>
                <a:gd name="connsiteX9188" fmla="*/ 8044145 w 9310410"/>
                <a:gd name="connsiteY9188" fmla="*/ 1072101 h 5296383"/>
                <a:gd name="connsiteX9189" fmla="*/ 8050138 w 9310410"/>
                <a:gd name="connsiteY9189" fmla="*/ 1078693 h 5296383"/>
                <a:gd name="connsiteX9190" fmla="*/ 8052535 w 9310410"/>
                <a:gd name="connsiteY9190" fmla="*/ 1090679 h 5296383"/>
                <a:gd name="connsiteX9191" fmla="*/ 8059726 w 9310410"/>
                <a:gd name="connsiteY9191" fmla="*/ 1088282 h 5296383"/>
                <a:gd name="connsiteX9192" fmla="*/ 8061524 w 9310410"/>
                <a:gd name="connsiteY9192" fmla="*/ 1081090 h 5296383"/>
                <a:gd name="connsiteX9193" fmla="*/ 8066917 w 9310410"/>
                <a:gd name="connsiteY9193" fmla="*/ 1073899 h 5296383"/>
                <a:gd name="connsiteX9194" fmla="*/ 8069914 w 9310410"/>
                <a:gd name="connsiteY9194" fmla="*/ 1077495 h 5296383"/>
                <a:gd name="connsiteX9195" fmla="*/ 8069315 w 9310410"/>
                <a:gd name="connsiteY9195" fmla="*/ 1088881 h 5296383"/>
                <a:gd name="connsiteX9196" fmla="*/ 8068715 w 9310410"/>
                <a:gd name="connsiteY9196" fmla="*/ 1098469 h 5296383"/>
                <a:gd name="connsiteX9197" fmla="*/ 8068715 w 9310410"/>
                <a:gd name="connsiteY9197" fmla="*/ 1109256 h 5296383"/>
                <a:gd name="connsiteX9198" fmla="*/ 8074109 w 9310410"/>
                <a:gd name="connsiteY9198" fmla="*/ 1108657 h 5296383"/>
                <a:gd name="connsiteX9199" fmla="*/ 8077705 w 9310410"/>
                <a:gd name="connsiteY9199" fmla="*/ 1104462 h 5296383"/>
                <a:gd name="connsiteX9200" fmla="*/ 8078304 w 9310410"/>
                <a:gd name="connsiteY9200" fmla="*/ 1097271 h 5296383"/>
                <a:gd name="connsiteX9201" fmla="*/ 8077705 w 9310410"/>
                <a:gd name="connsiteY9201" fmla="*/ 1086484 h 5296383"/>
                <a:gd name="connsiteX9202" fmla="*/ 8083098 w 9310410"/>
                <a:gd name="connsiteY9202" fmla="*/ 1084087 h 5296383"/>
                <a:gd name="connsiteX9203" fmla="*/ 8083697 w 9310410"/>
                <a:gd name="connsiteY9203" fmla="*/ 1078693 h 5296383"/>
                <a:gd name="connsiteX9204" fmla="*/ 8078304 w 9310410"/>
                <a:gd name="connsiteY9204" fmla="*/ 1067307 h 5296383"/>
                <a:gd name="connsiteX9205" fmla="*/ 8083697 w 9310410"/>
                <a:gd name="connsiteY9205" fmla="*/ 1069704 h 5296383"/>
                <a:gd name="connsiteX9206" fmla="*/ 8095683 w 9310410"/>
                <a:gd name="connsiteY9206" fmla="*/ 1079892 h 5296383"/>
                <a:gd name="connsiteX9207" fmla="*/ 8099278 w 9310410"/>
                <a:gd name="connsiteY9207" fmla="*/ 1092476 h 5296383"/>
                <a:gd name="connsiteX9208" fmla="*/ 8104672 w 9310410"/>
                <a:gd name="connsiteY9208" fmla="*/ 1099668 h 5296383"/>
                <a:gd name="connsiteX9209" fmla="*/ 8107668 w 9310410"/>
                <a:gd name="connsiteY9209" fmla="*/ 1091278 h 5296383"/>
                <a:gd name="connsiteX9210" fmla="*/ 8107069 w 9310410"/>
                <a:gd name="connsiteY9210" fmla="*/ 1085885 h 5296383"/>
                <a:gd name="connsiteX9211" fmla="*/ 8112463 w 9310410"/>
                <a:gd name="connsiteY9211" fmla="*/ 1091278 h 5296383"/>
                <a:gd name="connsiteX9212" fmla="*/ 8116657 w 9310410"/>
                <a:gd name="connsiteY9212" fmla="*/ 1097271 h 5296383"/>
                <a:gd name="connsiteX9213" fmla="*/ 8120852 w 9310410"/>
                <a:gd name="connsiteY9213" fmla="*/ 1102664 h 5296383"/>
                <a:gd name="connsiteX9214" fmla="*/ 8128044 w 9310410"/>
                <a:gd name="connsiteY9214" fmla="*/ 1103263 h 5296383"/>
                <a:gd name="connsiteX9215" fmla="*/ 8131040 w 9310410"/>
                <a:gd name="connsiteY9215" fmla="*/ 1099668 h 5296383"/>
                <a:gd name="connsiteX9216" fmla="*/ 8126845 w 9310410"/>
                <a:gd name="connsiteY9216" fmla="*/ 1091278 h 5296383"/>
                <a:gd name="connsiteX9217" fmla="*/ 8122650 w 9310410"/>
                <a:gd name="connsiteY9217" fmla="*/ 1079292 h 5296383"/>
                <a:gd name="connsiteX9218" fmla="*/ 8121452 w 9310410"/>
                <a:gd name="connsiteY9218" fmla="*/ 1070303 h 5296383"/>
                <a:gd name="connsiteX9219" fmla="*/ 8114859 w 9310410"/>
                <a:gd name="connsiteY9219" fmla="*/ 1059516 h 5296383"/>
                <a:gd name="connsiteX9220" fmla="*/ 8119055 w 9310410"/>
                <a:gd name="connsiteY9220" fmla="*/ 1074498 h 5296383"/>
                <a:gd name="connsiteX9221" fmla="*/ 8110066 w 9310410"/>
                <a:gd name="connsiteY9221" fmla="*/ 1071502 h 5296383"/>
                <a:gd name="connsiteX9222" fmla="*/ 8106470 w 9310410"/>
                <a:gd name="connsiteY9222" fmla="*/ 1058318 h 5296383"/>
                <a:gd name="connsiteX9223" fmla="*/ 8104073 w 9310410"/>
                <a:gd name="connsiteY9223" fmla="*/ 1043935 h 5296383"/>
                <a:gd name="connsiteX9224" fmla="*/ 8099877 w 9310410"/>
                <a:gd name="connsiteY9224" fmla="*/ 1049329 h 5296383"/>
                <a:gd name="connsiteX9225" fmla="*/ 8096881 w 9310410"/>
                <a:gd name="connsiteY9225" fmla="*/ 1057119 h 5296383"/>
                <a:gd name="connsiteX9226" fmla="*/ 8101676 w 9310410"/>
                <a:gd name="connsiteY9226" fmla="*/ 1068506 h 5296383"/>
                <a:gd name="connsiteX9227" fmla="*/ 8104073 w 9310410"/>
                <a:gd name="connsiteY9227" fmla="*/ 1075098 h 5296383"/>
                <a:gd name="connsiteX9228" fmla="*/ 8099877 w 9310410"/>
                <a:gd name="connsiteY9228" fmla="*/ 1074498 h 5296383"/>
                <a:gd name="connsiteX9229" fmla="*/ 8086694 w 9310410"/>
                <a:gd name="connsiteY9229" fmla="*/ 1056520 h 5296383"/>
                <a:gd name="connsiteX9230" fmla="*/ 8086694 w 9310410"/>
                <a:gd name="connsiteY9230" fmla="*/ 1051127 h 5296383"/>
                <a:gd name="connsiteX9231" fmla="*/ 8090888 w 9310410"/>
                <a:gd name="connsiteY9231" fmla="*/ 1040340 h 5296383"/>
                <a:gd name="connsiteX9232" fmla="*/ 8089091 w 9310410"/>
                <a:gd name="connsiteY9232" fmla="*/ 1036145 h 5296383"/>
                <a:gd name="connsiteX9233" fmla="*/ 8083697 w 9310410"/>
                <a:gd name="connsiteY9233" fmla="*/ 1037943 h 5296383"/>
                <a:gd name="connsiteX9234" fmla="*/ 8079503 w 9310410"/>
                <a:gd name="connsiteY9234" fmla="*/ 1046332 h 5296383"/>
                <a:gd name="connsiteX9235" fmla="*/ 8075307 w 9310410"/>
                <a:gd name="connsiteY9235" fmla="*/ 1053524 h 5296383"/>
                <a:gd name="connsiteX9236" fmla="*/ 8072311 w 9310410"/>
                <a:gd name="connsiteY9236" fmla="*/ 1056520 h 5296383"/>
                <a:gd name="connsiteX9237" fmla="*/ 8072910 w 9310410"/>
                <a:gd name="connsiteY9237" fmla="*/ 1047531 h 5296383"/>
                <a:gd name="connsiteX9238" fmla="*/ 8068715 w 9310410"/>
                <a:gd name="connsiteY9238" fmla="*/ 1043336 h 5296383"/>
                <a:gd name="connsiteX9239" fmla="*/ 8060325 w 9310410"/>
                <a:gd name="connsiteY9239" fmla="*/ 1024758 h 5296383"/>
                <a:gd name="connsiteX9240" fmla="*/ 8060325 w 9310410"/>
                <a:gd name="connsiteY9240" fmla="*/ 1012773 h 5296383"/>
                <a:gd name="connsiteX9241" fmla="*/ 8052535 w 9310410"/>
                <a:gd name="connsiteY9241" fmla="*/ 1007380 h 5296383"/>
                <a:gd name="connsiteX9242" fmla="*/ 8039950 w 9310410"/>
                <a:gd name="connsiteY9242" fmla="*/ 1008578 h 5296383"/>
                <a:gd name="connsiteX9243" fmla="*/ 8018975 w 9310410"/>
                <a:gd name="connsiteY9243" fmla="*/ 1017567 h 5296383"/>
                <a:gd name="connsiteX9244" fmla="*/ 8010586 w 9310410"/>
                <a:gd name="connsiteY9244" fmla="*/ 1018766 h 5296383"/>
                <a:gd name="connsiteX9245" fmla="*/ 8003994 w 9310410"/>
                <a:gd name="connsiteY9245" fmla="*/ 1018166 h 5296383"/>
                <a:gd name="connsiteX9246" fmla="*/ 8000398 w 9310410"/>
                <a:gd name="connsiteY9246" fmla="*/ 1021762 h 5296383"/>
                <a:gd name="connsiteX9247" fmla="*/ 8002795 w 9310410"/>
                <a:gd name="connsiteY9247" fmla="*/ 1006780 h 5296383"/>
                <a:gd name="connsiteX9248" fmla="*/ 8000997 w 9310410"/>
                <a:gd name="connsiteY9248" fmla="*/ 998390 h 5296383"/>
                <a:gd name="connsiteX9249" fmla="*/ 7983019 w 9310410"/>
                <a:gd name="connsiteY9249" fmla="*/ 995993 h 5296383"/>
                <a:gd name="connsiteX9250" fmla="*/ 7980023 w 9310410"/>
                <a:gd name="connsiteY9250" fmla="*/ 991798 h 5296383"/>
                <a:gd name="connsiteX9251" fmla="*/ 7979423 w 9310410"/>
                <a:gd name="connsiteY9251" fmla="*/ 1001986 h 5296383"/>
                <a:gd name="connsiteX9252" fmla="*/ 7981821 w 9310410"/>
                <a:gd name="connsiteY9252" fmla="*/ 1013972 h 5296383"/>
                <a:gd name="connsiteX9253" fmla="*/ 7978225 w 9310410"/>
                <a:gd name="connsiteY9253" fmla="*/ 1018766 h 5296383"/>
                <a:gd name="connsiteX9254" fmla="*/ 7975828 w 9310410"/>
                <a:gd name="connsiteY9254" fmla="*/ 1005582 h 5296383"/>
                <a:gd name="connsiteX9255" fmla="*/ 7970434 w 9310410"/>
                <a:gd name="connsiteY9255" fmla="*/ 987603 h 5296383"/>
                <a:gd name="connsiteX9256" fmla="*/ 7965641 w 9310410"/>
                <a:gd name="connsiteY9256" fmla="*/ 966030 h 5296383"/>
                <a:gd name="connsiteX9257" fmla="*/ 7961445 w 9310410"/>
                <a:gd name="connsiteY9257" fmla="*/ 954044 h 5296383"/>
                <a:gd name="connsiteX9258" fmla="*/ 7952456 w 9310410"/>
                <a:gd name="connsiteY9258" fmla="*/ 956441 h 5296383"/>
                <a:gd name="connsiteX9259" fmla="*/ 7948861 w 9310410"/>
                <a:gd name="connsiteY9259" fmla="*/ 952246 h 5296383"/>
                <a:gd name="connsiteX9260" fmla="*/ 7958449 w 9310410"/>
                <a:gd name="connsiteY9260" fmla="*/ 946254 h 5296383"/>
                <a:gd name="connsiteX9261" fmla="*/ 7953055 w 9310410"/>
                <a:gd name="connsiteY9261" fmla="*/ 937864 h 5296383"/>
                <a:gd name="connsiteX9262" fmla="*/ 7939872 w 9310410"/>
                <a:gd name="connsiteY9262" fmla="*/ 939062 h 5296383"/>
                <a:gd name="connsiteX9263" fmla="*/ 7938673 w 9310410"/>
                <a:gd name="connsiteY9263" fmla="*/ 949849 h 5296383"/>
                <a:gd name="connsiteX9264" fmla="*/ 7939272 w 9310410"/>
                <a:gd name="connsiteY9264" fmla="*/ 979813 h 5296383"/>
                <a:gd name="connsiteX9265" fmla="*/ 7933280 w 9310410"/>
                <a:gd name="connsiteY9265" fmla="*/ 987603 h 5296383"/>
                <a:gd name="connsiteX9266" fmla="*/ 7393933 w 9310410"/>
                <a:gd name="connsiteY9266" fmla="*/ 1016968 h 5296383"/>
                <a:gd name="connsiteX9267" fmla="*/ 7403521 w 9310410"/>
                <a:gd name="connsiteY9267" fmla="*/ 1017567 h 5296383"/>
                <a:gd name="connsiteX9268" fmla="*/ 7407117 w 9310410"/>
                <a:gd name="connsiteY9268" fmla="*/ 1012773 h 5296383"/>
                <a:gd name="connsiteX9269" fmla="*/ 7396930 w 9310410"/>
                <a:gd name="connsiteY9269" fmla="*/ 1005582 h 5296383"/>
                <a:gd name="connsiteX9270" fmla="*/ 7380150 w 9310410"/>
                <a:gd name="connsiteY9270" fmla="*/ 1006780 h 5296383"/>
                <a:gd name="connsiteX9271" fmla="*/ 7385543 w 9310410"/>
                <a:gd name="connsiteY9271" fmla="*/ 1015769 h 5296383"/>
                <a:gd name="connsiteX9272" fmla="*/ 7393933 w 9310410"/>
                <a:gd name="connsiteY9272" fmla="*/ 1016968 h 5296383"/>
                <a:gd name="connsiteX9273" fmla="*/ 7453261 w 9310410"/>
                <a:gd name="connsiteY9273" fmla="*/ 1034946 h 5296383"/>
                <a:gd name="connsiteX9274" fmla="*/ 7449066 w 9310410"/>
                <a:gd name="connsiteY9274" fmla="*/ 1039141 h 5296383"/>
                <a:gd name="connsiteX9275" fmla="*/ 7453261 w 9310410"/>
                <a:gd name="connsiteY9275" fmla="*/ 1040939 h 5296383"/>
                <a:gd name="connsiteX9276" fmla="*/ 7453261 w 9310410"/>
                <a:gd name="connsiteY9276" fmla="*/ 1034946 h 5296383"/>
                <a:gd name="connsiteX9277" fmla="*/ 8119654 w 9310410"/>
                <a:gd name="connsiteY9277" fmla="*/ 2195740 h 5296383"/>
                <a:gd name="connsiteX9278" fmla="*/ 8114859 w 9310410"/>
                <a:gd name="connsiteY9278" fmla="*/ 2198137 h 5296383"/>
                <a:gd name="connsiteX9279" fmla="*/ 8109466 w 9310410"/>
                <a:gd name="connsiteY9279" fmla="*/ 2193343 h 5296383"/>
                <a:gd name="connsiteX9280" fmla="*/ 8111264 w 9310410"/>
                <a:gd name="connsiteY9280" fmla="*/ 2189148 h 5296383"/>
                <a:gd name="connsiteX9281" fmla="*/ 8102874 w 9310410"/>
                <a:gd name="connsiteY9281" fmla="*/ 2185552 h 5296383"/>
                <a:gd name="connsiteX9282" fmla="*/ 8094485 w 9310410"/>
                <a:gd name="connsiteY9282" fmla="*/ 2180159 h 5296383"/>
                <a:gd name="connsiteX9283" fmla="*/ 8086694 w 9310410"/>
                <a:gd name="connsiteY9283" fmla="*/ 2175365 h 5296383"/>
                <a:gd name="connsiteX9284" fmla="*/ 8084296 w 9310410"/>
                <a:gd name="connsiteY9284" fmla="*/ 2180758 h 5296383"/>
                <a:gd name="connsiteX9285" fmla="*/ 8081300 w 9310410"/>
                <a:gd name="connsiteY9285" fmla="*/ 2178361 h 5296383"/>
                <a:gd name="connsiteX9286" fmla="*/ 8077105 w 9310410"/>
                <a:gd name="connsiteY9286" fmla="*/ 2174166 h 5296383"/>
                <a:gd name="connsiteX9287" fmla="*/ 8071113 w 9310410"/>
                <a:gd name="connsiteY9287" fmla="*/ 2173567 h 5296383"/>
                <a:gd name="connsiteX9288" fmla="*/ 8064521 w 9310410"/>
                <a:gd name="connsiteY9288" fmla="*/ 2169372 h 5296383"/>
                <a:gd name="connsiteX9289" fmla="*/ 8058528 w 9310410"/>
                <a:gd name="connsiteY9289" fmla="*/ 2171769 h 5296383"/>
                <a:gd name="connsiteX9290" fmla="*/ 8056131 w 9310410"/>
                <a:gd name="connsiteY9290" fmla="*/ 2166375 h 5296383"/>
                <a:gd name="connsiteX9291" fmla="*/ 8056730 w 9310410"/>
                <a:gd name="connsiteY9291" fmla="*/ 2161581 h 5296383"/>
                <a:gd name="connsiteX9292" fmla="*/ 8050737 w 9310410"/>
                <a:gd name="connsiteY9292" fmla="*/ 2162181 h 5296383"/>
                <a:gd name="connsiteX9293" fmla="*/ 8042347 w 9310410"/>
                <a:gd name="connsiteY9293" fmla="*/ 2159783 h 5296383"/>
                <a:gd name="connsiteX9294" fmla="*/ 8027365 w 9310410"/>
                <a:gd name="connsiteY9294" fmla="*/ 2148997 h 5296383"/>
                <a:gd name="connsiteX9295" fmla="*/ 8009387 w 9310410"/>
                <a:gd name="connsiteY9295" fmla="*/ 2141805 h 5296383"/>
                <a:gd name="connsiteX9296" fmla="*/ 7997402 w 9310410"/>
                <a:gd name="connsiteY9296" fmla="*/ 2138210 h 5296383"/>
                <a:gd name="connsiteX9297" fmla="*/ 7990211 w 9310410"/>
                <a:gd name="connsiteY9297" fmla="*/ 2131618 h 5296383"/>
                <a:gd name="connsiteX9298" fmla="*/ 7987813 w 9310410"/>
                <a:gd name="connsiteY9298" fmla="*/ 2126823 h 5296383"/>
                <a:gd name="connsiteX9299" fmla="*/ 7982420 w 9310410"/>
                <a:gd name="connsiteY9299" fmla="*/ 2126224 h 5296383"/>
                <a:gd name="connsiteX9300" fmla="*/ 7976427 w 9310410"/>
                <a:gd name="connsiteY9300" fmla="*/ 2128621 h 5296383"/>
                <a:gd name="connsiteX9301" fmla="*/ 7968037 w 9310410"/>
                <a:gd name="connsiteY9301" fmla="*/ 2125026 h 5296383"/>
                <a:gd name="connsiteX9302" fmla="*/ 7959648 w 9310410"/>
                <a:gd name="connsiteY9302" fmla="*/ 2122029 h 5296383"/>
                <a:gd name="connsiteX9303" fmla="*/ 7953655 w 9310410"/>
                <a:gd name="connsiteY9303" fmla="*/ 2122629 h 5296383"/>
                <a:gd name="connsiteX9304" fmla="*/ 7949460 w 9310410"/>
                <a:gd name="connsiteY9304" fmla="*/ 2119632 h 5296383"/>
                <a:gd name="connsiteX9305" fmla="*/ 7941070 w 9310410"/>
                <a:gd name="connsiteY9305" fmla="*/ 2124426 h 5296383"/>
                <a:gd name="connsiteX9306" fmla="*/ 7938673 w 9310410"/>
                <a:gd name="connsiteY9306" fmla="*/ 2122629 h 5296383"/>
                <a:gd name="connsiteX9307" fmla="*/ 7933280 w 9310410"/>
                <a:gd name="connsiteY9307" fmla="*/ 2122629 h 5296383"/>
                <a:gd name="connsiteX9308" fmla="*/ 7926088 w 9310410"/>
                <a:gd name="connsiteY9308" fmla="*/ 2118434 h 5296383"/>
                <a:gd name="connsiteX9309" fmla="*/ 7905713 w 9310410"/>
                <a:gd name="connsiteY9309" fmla="*/ 2128621 h 5296383"/>
                <a:gd name="connsiteX9310" fmla="*/ 7897323 w 9310410"/>
                <a:gd name="connsiteY9310" fmla="*/ 2134015 h 5296383"/>
                <a:gd name="connsiteX9311" fmla="*/ 7892529 w 9310410"/>
                <a:gd name="connsiteY9311" fmla="*/ 2138210 h 5296383"/>
                <a:gd name="connsiteX9312" fmla="*/ 7879345 w 9310410"/>
                <a:gd name="connsiteY9312" fmla="*/ 2150794 h 5296383"/>
                <a:gd name="connsiteX9313" fmla="*/ 7875150 w 9310410"/>
                <a:gd name="connsiteY9313" fmla="*/ 2160383 h 5296383"/>
                <a:gd name="connsiteX9314" fmla="*/ 7878146 w 9310410"/>
                <a:gd name="connsiteY9314" fmla="*/ 2168772 h 5296383"/>
                <a:gd name="connsiteX9315" fmla="*/ 7877547 w 9310410"/>
                <a:gd name="connsiteY9315" fmla="*/ 2172967 h 5296383"/>
                <a:gd name="connsiteX9316" fmla="*/ 7870356 w 9310410"/>
                <a:gd name="connsiteY9316" fmla="*/ 2176563 h 5296383"/>
                <a:gd name="connsiteX9317" fmla="*/ 7866161 w 9310410"/>
                <a:gd name="connsiteY9317" fmla="*/ 2180758 h 5296383"/>
                <a:gd name="connsiteX9318" fmla="*/ 7869157 w 9310410"/>
                <a:gd name="connsiteY9318" fmla="*/ 2184354 h 5296383"/>
                <a:gd name="connsiteX9319" fmla="*/ 7877547 w 9310410"/>
                <a:gd name="connsiteY9319" fmla="*/ 2181357 h 5296383"/>
                <a:gd name="connsiteX9320" fmla="*/ 7880543 w 9310410"/>
                <a:gd name="connsiteY9320" fmla="*/ 2184354 h 5296383"/>
                <a:gd name="connsiteX9321" fmla="*/ 7884739 w 9310410"/>
                <a:gd name="connsiteY9321" fmla="*/ 2183754 h 5296383"/>
                <a:gd name="connsiteX9322" fmla="*/ 7891331 w 9310410"/>
                <a:gd name="connsiteY9322" fmla="*/ 2176563 h 5296383"/>
                <a:gd name="connsiteX9323" fmla="*/ 7893728 w 9310410"/>
                <a:gd name="connsiteY9323" fmla="*/ 2166375 h 5296383"/>
                <a:gd name="connsiteX9324" fmla="*/ 7902117 w 9310410"/>
                <a:gd name="connsiteY9324" fmla="*/ 2163978 h 5296383"/>
                <a:gd name="connsiteX9325" fmla="*/ 7905713 w 9310410"/>
                <a:gd name="connsiteY9325" fmla="*/ 2155589 h 5296383"/>
                <a:gd name="connsiteX9326" fmla="*/ 7916500 w 9310410"/>
                <a:gd name="connsiteY9326" fmla="*/ 2143603 h 5296383"/>
                <a:gd name="connsiteX9327" fmla="*/ 7933280 w 9310410"/>
                <a:gd name="connsiteY9327" fmla="*/ 2141206 h 5296383"/>
                <a:gd name="connsiteX9328" fmla="*/ 7938673 w 9310410"/>
                <a:gd name="connsiteY9328" fmla="*/ 2148997 h 5296383"/>
                <a:gd name="connsiteX9329" fmla="*/ 7928485 w 9310410"/>
                <a:gd name="connsiteY9329" fmla="*/ 2149596 h 5296383"/>
                <a:gd name="connsiteX9330" fmla="*/ 7933879 w 9310410"/>
                <a:gd name="connsiteY9330" fmla="*/ 2154989 h 5296383"/>
                <a:gd name="connsiteX9331" fmla="*/ 7941070 w 9310410"/>
                <a:gd name="connsiteY9331" fmla="*/ 2157386 h 5296383"/>
                <a:gd name="connsiteX9332" fmla="*/ 7948262 w 9310410"/>
                <a:gd name="connsiteY9332" fmla="*/ 2160383 h 5296383"/>
                <a:gd name="connsiteX9333" fmla="*/ 7951258 w 9310410"/>
                <a:gd name="connsiteY9333" fmla="*/ 2157986 h 5296383"/>
                <a:gd name="connsiteX9334" fmla="*/ 7956052 w 9310410"/>
                <a:gd name="connsiteY9334" fmla="*/ 2156787 h 5296383"/>
                <a:gd name="connsiteX9335" fmla="*/ 7965641 w 9310410"/>
                <a:gd name="connsiteY9335" fmla="*/ 2162780 h 5296383"/>
                <a:gd name="connsiteX9336" fmla="*/ 7972832 w 9310410"/>
                <a:gd name="connsiteY9336" fmla="*/ 2159783 h 5296383"/>
                <a:gd name="connsiteX9337" fmla="*/ 7972233 w 9310410"/>
                <a:gd name="connsiteY9337" fmla="*/ 2153791 h 5296383"/>
                <a:gd name="connsiteX9338" fmla="*/ 7978225 w 9310410"/>
                <a:gd name="connsiteY9338" fmla="*/ 2160982 h 5296383"/>
                <a:gd name="connsiteX9339" fmla="*/ 7986615 w 9310410"/>
                <a:gd name="connsiteY9339" fmla="*/ 2169971 h 5296383"/>
                <a:gd name="connsiteX9340" fmla="*/ 7995604 w 9310410"/>
                <a:gd name="connsiteY9340" fmla="*/ 2174166 h 5296383"/>
                <a:gd name="connsiteX9341" fmla="*/ 8002795 w 9310410"/>
                <a:gd name="connsiteY9341" fmla="*/ 2174765 h 5296383"/>
                <a:gd name="connsiteX9342" fmla="*/ 8012983 w 9310410"/>
                <a:gd name="connsiteY9342" fmla="*/ 2178960 h 5296383"/>
                <a:gd name="connsiteX9343" fmla="*/ 8024968 w 9310410"/>
                <a:gd name="connsiteY9343" fmla="*/ 2178361 h 5296383"/>
                <a:gd name="connsiteX9344" fmla="*/ 8030362 w 9310410"/>
                <a:gd name="connsiteY9344" fmla="*/ 2179560 h 5296383"/>
                <a:gd name="connsiteX9345" fmla="*/ 8038752 w 9310410"/>
                <a:gd name="connsiteY9345" fmla="*/ 2188549 h 5296383"/>
                <a:gd name="connsiteX9346" fmla="*/ 8047142 w 9310410"/>
                <a:gd name="connsiteY9346" fmla="*/ 2201733 h 5296383"/>
                <a:gd name="connsiteX9347" fmla="*/ 8060925 w 9310410"/>
                <a:gd name="connsiteY9347" fmla="*/ 2205328 h 5296383"/>
                <a:gd name="connsiteX9348" fmla="*/ 8074708 w 9310410"/>
                <a:gd name="connsiteY9348" fmla="*/ 2210722 h 5296383"/>
                <a:gd name="connsiteX9349" fmla="*/ 8078304 w 9310410"/>
                <a:gd name="connsiteY9349" fmla="*/ 2217913 h 5296383"/>
                <a:gd name="connsiteX9350" fmla="*/ 8079503 w 9310410"/>
                <a:gd name="connsiteY9350" fmla="*/ 2223306 h 5296383"/>
                <a:gd name="connsiteX9351" fmla="*/ 8075906 w 9310410"/>
                <a:gd name="connsiteY9351" fmla="*/ 2229899 h 5296383"/>
                <a:gd name="connsiteX9352" fmla="*/ 8069914 w 9310410"/>
                <a:gd name="connsiteY9352" fmla="*/ 2233494 h 5296383"/>
                <a:gd name="connsiteX9353" fmla="*/ 8070514 w 9310410"/>
                <a:gd name="connsiteY9353" fmla="*/ 2242483 h 5296383"/>
                <a:gd name="connsiteX9354" fmla="*/ 8102874 w 9310410"/>
                <a:gd name="connsiteY9354" fmla="*/ 2238288 h 5296383"/>
                <a:gd name="connsiteX9355" fmla="*/ 8112463 w 9310410"/>
                <a:gd name="connsiteY9355" fmla="*/ 2232895 h 5296383"/>
                <a:gd name="connsiteX9356" fmla="*/ 8116058 w 9310410"/>
                <a:gd name="connsiteY9356" fmla="*/ 2233494 h 5296383"/>
                <a:gd name="connsiteX9357" fmla="*/ 8128044 w 9310410"/>
                <a:gd name="connsiteY9357" fmla="*/ 2232895 h 5296383"/>
                <a:gd name="connsiteX9358" fmla="*/ 8130441 w 9310410"/>
                <a:gd name="connsiteY9358" fmla="*/ 2227501 h 5296383"/>
                <a:gd name="connsiteX9359" fmla="*/ 8132837 w 9310410"/>
                <a:gd name="connsiteY9359" fmla="*/ 2231696 h 5296383"/>
                <a:gd name="connsiteX9360" fmla="*/ 8137033 w 9310410"/>
                <a:gd name="connsiteY9360" fmla="*/ 2234693 h 5296383"/>
                <a:gd name="connsiteX9361" fmla="*/ 8149018 w 9310410"/>
                <a:gd name="connsiteY9361" fmla="*/ 2226902 h 5296383"/>
                <a:gd name="connsiteX9362" fmla="*/ 8155610 w 9310410"/>
                <a:gd name="connsiteY9362" fmla="*/ 2222108 h 5296383"/>
                <a:gd name="connsiteX9363" fmla="*/ 8151416 w 9310410"/>
                <a:gd name="connsiteY9363" fmla="*/ 2214917 h 5296383"/>
                <a:gd name="connsiteX9364" fmla="*/ 8138231 w 9310410"/>
                <a:gd name="connsiteY9364" fmla="*/ 2210722 h 5296383"/>
                <a:gd name="connsiteX9365" fmla="*/ 8128643 w 9310410"/>
                <a:gd name="connsiteY9365" fmla="*/ 2200534 h 5296383"/>
                <a:gd name="connsiteX9366" fmla="*/ 8119654 w 9310410"/>
                <a:gd name="connsiteY9366" fmla="*/ 2195740 h 5296383"/>
                <a:gd name="connsiteX9367" fmla="*/ 8173588 w 9310410"/>
                <a:gd name="connsiteY9367" fmla="*/ 2300613 h 5296383"/>
                <a:gd name="connsiteX9368" fmla="*/ 8182578 w 9310410"/>
                <a:gd name="connsiteY9368" fmla="*/ 2303010 h 5296383"/>
                <a:gd name="connsiteX9369" fmla="*/ 8192166 w 9310410"/>
                <a:gd name="connsiteY9369" fmla="*/ 2303010 h 5296383"/>
                <a:gd name="connsiteX9370" fmla="*/ 8209545 w 9310410"/>
                <a:gd name="connsiteY9370" fmla="*/ 2298815 h 5296383"/>
                <a:gd name="connsiteX9371" fmla="*/ 8235314 w 9310410"/>
                <a:gd name="connsiteY9371" fmla="*/ 2299414 h 5296383"/>
                <a:gd name="connsiteX9372" fmla="*/ 8243703 w 9310410"/>
                <a:gd name="connsiteY9372" fmla="*/ 2304208 h 5296383"/>
                <a:gd name="connsiteX9373" fmla="*/ 8247299 w 9310410"/>
                <a:gd name="connsiteY9373" fmla="*/ 2310201 h 5296383"/>
                <a:gd name="connsiteX9374" fmla="*/ 8256288 w 9310410"/>
                <a:gd name="connsiteY9374" fmla="*/ 2319790 h 5296383"/>
                <a:gd name="connsiteX9375" fmla="*/ 8259285 w 9310410"/>
                <a:gd name="connsiteY9375" fmla="*/ 2300613 h 5296383"/>
                <a:gd name="connsiteX9376" fmla="*/ 8259884 w 9310410"/>
                <a:gd name="connsiteY9376" fmla="*/ 2295819 h 5296383"/>
                <a:gd name="connsiteX9377" fmla="*/ 8264079 w 9310410"/>
                <a:gd name="connsiteY9377" fmla="*/ 2291624 h 5296383"/>
                <a:gd name="connsiteX9378" fmla="*/ 8269472 w 9310410"/>
                <a:gd name="connsiteY9378" fmla="*/ 2293422 h 5296383"/>
                <a:gd name="connsiteX9379" fmla="*/ 8271270 w 9310410"/>
                <a:gd name="connsiteY9379" fmla="*/ 2300014 h 5296383"/>
                <a:gd name="connsiteX9380" fmla="*/ 8276064 w 9310410"/>
                <a:gd name="connsiteY9380" fmla="*/ 2297616 h 5296383"/>
                <a:gd name="connsiteX9381" fmla="*/ 8281458 w 9310410"/>
                <a:gd name="connsiteY9381" fmla="*/ 2288627 h 5296383"/>
                <a:gd name="connsiteX9382" fmla="*/ 8290447 w 9310410"/>
                <a:gd name="connsiteY9382" fmla="*/ 2281436 h 5296383"/>
                <a:gd name="connsiteX9383" fmla="*/ 8306627 w 9310410"/>
                <a:gd name="connsiteY9383" fmla="*/ 2279039 h 5296383"/>
                <a:gd name="connsiteX9384" fmla="*/ 8313819 w 9310410"/>
                <a:gd name="connsiteY9384" fmla="*/ 2288627 h 5296383"/>
                <a:gd name="connsiteX9385" fmla="*/ 8317414 w 9310410"/>
                <a:gd name="connsiteY9385" fmla="*/ 2287429 h 5296383"/>
                <a:gd name="connsiteX9386" fmla="*/ 8319811 w 9310410"/>
                <a:gd name="connsiteY9386" fmla="*/ 2279039 h 5296383"/>
                <a:gd name="connsiteX9387" fmla="*/ 8318013 w 9310410"/>
                <a:gd name="connsiteY9387" fmla="*/ 2274844 h 5296383"/>
                <a:gd name="connsiteX9388" fmla="*/ 8317414 w 9310410"/>
                <a:gd name="connsiteY9388" fmla="*/ 2267054 h 5296383"/>
                <a:gd name="connsiteX9389" fmla="*/ 8310223 w 9310410"/>
                <a:gd name="connsiteY9389" fmla="*/ 2258664 h 5296383"/>
                <a:gd name="connsiteX9390" fmla="*/ 8300035 w 9310410"/>
                <a:gd name="connsiteY9390" fmla="*/ 2255667 h 5296383"/>
                <a:gd name="connsiteX9391" fmla="*/ 8285652 w 9310410"/>
                <a:gd name="connsiteY9391" fmla="*/ 2254469 h 5296383"/>
                <a:gd name="connsiteX9392" fmla="*/ 8276064 w 9310410"/>
                <a:gd name="connsiteY9392" fmla="*/ 2252671 h 5296383"/>
                <a:gd name="connsiteX9393" fmla="*/ 8280259 w 9310410"/>
                <a:gd name="connsiteY9393" fmla="*/ 2250274 h 5296383"/>
                <a:gd name="connsiteX9394" fmla="*/ 8288050 w 9310410"/>
                <a:gd name="connsiteY9394" fmla="*/ 2246079 h 5296383"/>
                <a:gd name="connsiteX9395" fmla="*/ 8282057 w 9310410"/>
                <a:gd name="connsiteY9395" fmla="*/ 2244281 h 5296383"/>
                <a:gd name="connsiteX9396" fmla="*/ 8270071 w 9310410"/>
                <a:gd name="connsiteY9396" fmla="*/ 2241884 h 5296383"/>
                <a:gd name="connsiteX9397" fmla="*/ 8264678 w 9310410"/>
                <a:gd name="connsiteY9397" fmla="*/ 2228700 h 5296383"/>
                <a:gd name="connsiteX9398" fmla="*/ 8249696 w 9310410"/>
                <a:gd name="connsiteY9398" fmla="*/ 2227501 h 5296383"/>
                <a:gd name="connsiteX9399" fmla="*/ 8229321 w 9310410"/>
                <a:gd name="connsiteY9399" fmla="*/ 2228101 h 5296383"/>
                <a:gd name="connsiteX9400" fmla="*/ 8222129 w 9310410"/>
                <a:gd name="connsiteY9400" fmla="*/ 2234693 h 5296383"/>
                <a:gd name="connsiteX9401" fmla="*/ 8224527 w 9310410"/>
                <a:gd name="connsiteY9401" fmla="*/ 2235891 h 5296383"/>
                <a:gd name="connsiteX9402" fmla="*/ 8224527 w 9310410"/>
                <a:gd name="connsiteY9402" fmla="*/ 2236491 h 5296383"/>
                <a:gd name="connsiteX9403" fmla="*/ 8222729 w 9310410"/>
                <a:gd name="connsiteY9403" fmla="*/ 2234693 h 5296383"/>
                <a:gd name="connsiteX9404" fmla="*/ 8204750 w 9310410"/>
                <a:gd name="connsiteY9404" fmla="*/ 2231696 h 5296383"/>
                <a:gd name="connsiteX9405" fmla="*/ 8184975 w 9310410"/>
                <a:gd name="connsiteY9405" fmla="*/ 2234093 h 5296383"/>
                <a:gd name="connsiteX9406" fmla="*/ 8181379 w 9310410"/>
                <a:gd name="connsiteY9406" fmla="*/ 2238288 h 5296383"/>
                <a:gd name="connsiteX9407" fmla="*/ 8181379 w 9310410"/>
                <a:gd name="connsiteY9407" fmla="*/ 2243083 h 5296383"/>
                <a:gd name="connsiteX9408" fmla="*/ 8185574 w 9310410"/>
                <a:gd name="connsiteY9408" fmla="*/ 2246079 h 5296383"/>
                <a:gd name="connsiteX9409" fmla="*/ 8204151 w 9310410"/>
                <a:gd name="connsiteY9409" fmla="*/ 2249674 h 5296383"/>
                <a:gd name="connsiteX9410" fmla="*/ 8204750 w 9310410"/>
                <a:gd name="connsiteY9410" fmla="*/ 2259862 h 5296383"/>
                <a:gd name="connsiteX9411" fmla="*/ 8211942 w 9310410"/>
                <a:gd name="connsiteY9411" fmla="*/ 2273645 h 5296383"/>
                <a:gd name="connsiteX9412" fmla="*/ 8220332 w 9310410"/>
                <a:gd name="connsiteY9412" fmla="*/ 2280837 h 5296383"/>
                <a:gd name="connsiteX9413" fmla="*/ 8216137 w 9310410"/>
                <a:gd name="connsiteY9413" fmla="*/ 2288627 h 5296383"/>
                <a:gd name="connsiteX9414" fmla="*/ 8199357 w 9310410"/>
                <a:gd name="connsiteY9414" fmla="*/ 2291025 h 5296383"/>
                <a:gd name="connsiteX9415" fmla="*/ 8192765 w 9310410"/>
                <a:gd name="connsiteY9415" fmla="*/ 2293422 h 5296383"/>
                <a:gd name="connsiteX9416" fmla="*/ 8191567 w 9310410"/>
                <a:gd name="connsiteY9416" fmla="*/ 2289826 h 5296383"/>
                <a:gd name="connsiteX9417" fmla="*/ 8187971 w 9310410"/>
                <a:gd name="connsiteY9417" fmla="*/ 2288627 h 5296383"/>
                <a:gd name="connsiteX9418" fmla="*/ 8177783 w 9310410"/>
                <a:gd name="connsiteY9418" fmla="*/ 2289826 h 5296383"/>
                <a:gd name="connsiteX9419" fmla="*/ 8170592 w 9310410"/>
                <a:gd name="connsiteY9419" fmla="*/ 2294021 h 5296383"/>
                <a:gd name="connsiteX9420" fmla="*/ 8173588 w 9310410"/>
                <a:gd name="connsiteY9420" fmla="*/ 2300613 h 5296383"/>
                <a:gd name="connsiteX9421" fmla="*/ 7579109 w 9310410"/>
                <a:gd name="connsiteY9421" fmla="*/ 5199900 h 5296383"/>
                <a:gd name="connsiteX9422" fmla="*/ 7592293 w 9310410"/>
                <a:gd name="connsiteY9422" fmla="*/ 5187915 h 5296383"/>
                <a:gd name="connsiteX9423" fmla="*/ 7608473 w 9310410"/>
                <a:gd name="connsiteY9423" fmla="*/ 5183720 h 5296383"/>
                <a:gd name="connsiteX9424" fmla="*/ 7616863 w 9310410"/>
                <a:gd name="connsiteY9424" fmla="*/ 5175929 h 5296383"/>
                <a:gd name="connsiteX9425" fmla="*/ 7612668 w 9310410"/>
                <a:gd name="connsiteY9425" fmla="*/ 5171135 h 5296383"/>
                <a:gd name="connsiteX9426" fmla="*/ 7601282 w 9310410"/>
                <a:gd name="connsiteY9426" fmla="*/ 5175929 h 5296383"/>
                <a:gd name="connsiteX9427" fmla="*/ 7594091 w 9310410"/>
                <a:gd name="connsiteY9427" fmla="*/ 5173532 h 5296383"/>
                <a:gd name="connsiteX9428" fmla="*/ 7591094 w 9310410"/>
                <a:gd name="connsiteY9428" fmla="*/ 5178326 h 5296383"/>
                <a:gd name="connsiteX9429" fmla="*/ 7583304 w 9310410"/>
                <a:gd name="connsiteY9429" fmla="*/ 5185518 h 5296383"/>
                <a:gd name="connsiteX9430" fmla="*/ 7573116 w 9310410"/>
                <a:gd name="connsiteY9430" fmla="*/ 5185518 h 5296383"/>
                <a:gd name="connsiteX9431" fmla="*/ 7574914 w 9310410"/>
                <a:gd name="connsiteY9431" fmla="*/ 5189113 h 5296383"/>
                <a:gd name="connsiteX9432" fmla="*/ 7574914 w 9310410"/>
                <a:gd name="connsiteY9432" fmla="*/ 5196305 h 5296383"/>
                <a:gd name="connsiteX9433" fmla="*/ 7579109 w 9310410"/>
                <a:gd name="connsiteY9433" fmla="*/ 5199900 h 5296383"/>
                <a:gd name="connsiteX9434" fmla="*/ 7690574 w 9310410"/>
                <a:gd name="connsiteY9434" fmla="*/ 5273012 h 5296383"/>
                <a:gd name="connsiteX9435" fmla="*/ 7682184 w 9310410"/>
                <a:gd name="connsiteY9435" fmla="*/ 5265820 h 5296383"/>
                <a:gd name="connsiteX9436" fmla="*/ 7674993 w 9310410"/>
                <a:gd name="connsiteY9436" fmla="*/ 5247842 h 5296383"/>
                <a:gd name="connsiteX9437" fmla="*/ 7664805 w 9310410"/>
                <a:gd name="connsiteY9437" fmla="*/ 5231063 h 5296383"/>
                <a:gd name="connsiteX9438" fmla="*/ 7667202 w 9310410"/>
                <a:gd name="connsiteY9438" fmla="*/ 5214882 h 5296383"/>
                <a:gd name="connsiteX9439" fmla="*/ 7671397 w 9310410"/>
                <a:gd name="connsiteY9439" fmla="*/ 5207691 h 5296383"/>
                <a:gd name="connsiteX9440" fmla="*/ 7677989 w 9310410"/>
                <a:gd name="connsiteY9440" fmla="*/ 5195706 h 5296383"/>
                <a:gd name="connsiteX9441" fmla="*/ 7677989 w 9310410"/>
                <a:gd name="connsiteY9441" fmla="*/ 5189113 h 5296383"/>
                <a:gd name="connsiteX9442" fmla="*/ 7673195 w 9310410"/>
                <a:gd name="connsiteY9442" fmla="*/ 5187915 h 5296383"/>
                <a:gd name="connsiteX9443" fmla="*/ 7665404 w 9310410"/>
                <a:gd name="connsiteY9443" fmla="*/ 5183720 h 5296383"/>
                <a:gd name="connsiteX9444" fmla="*/ 7656415 w 9310410"/>
                <a:gd name="connsiteY9444" fmla="*/ 5185518 h 5296383"/>
                <a:gd name="connsiteX9445" fmla="*/ 7644429 w 9310410"/>
                <a:gd name="connsiteY9445" fmla="*/ 5187915 h 5296383"/>
                <a:gd name="connsiteX9446" fmla="*/ 7640834 w 9310410"/>
                <a:gd name="connsiteY9446" fmla="*/ 5190911 h 5296383"/>
                <a:gd name="connsiteX9447" fmla="*/ 7635440 w 9310410"/>
                <a:gd name="connsiteY9447" fmla="*/ 5197503 h 5296383"/>
                <a:gd name="connsiteX9448" fmla="*/ 7629447 w 9310410"/>
                <a:gd name="connsiteY9448" fmla="*/ 5205294 h 5296383"/>
                <a:gd name="connsiteX9449" fmla="*/ 7639635 w 9310410"/>
                <a:gd name="connsiteY9449" fmla="*/ 5207092 h 5296383"/>
                <a:gd name="connsiteX9450" fmla="*/ 7642632 w 9310410"/>
                <a:gd name="connsiteY9450" fmla="*/ 5209489 h 5296383"/>
                <a:gd name="connsiteX9451" fmla="*/ 7627051 w 9310410"/>
                <a:gd name="connsiteY9451" fmla="*/ 5219677 h 5296383"/>
                <a:gd name="connsiteX9452" fmla="*/ 7615665 w 9310410"/>
                <a:gd name="connsiteY9452" fmla="*/ 5237055 h 5296383"/>
                <a:gd name="connsiteX9453" fmla="*/ 7630047 w 9310410"/>
                <a:gd name="connsiteY9453" fmla="*/ 5252637 h 5296383"/>
                <a:gd name="connsiteX9454" fmla="*/ 7642632 w 9310410"/>
                <a:gd name="connsiteY9454" fmla="*/ 5257431 h 5296383"/>
                <a:gd name="connsiteX9455" fmla="*/ 7648025 w 9310410"/>
                <a:gd name="connsiteY9455" fmla="*/ 5261626 h 5296383"/>
                <a:gd name="connsiteX9456" fmla="*/ 7634841 w 9310410"/>
                <a:gd name="connsiteY9456" fmla="*/ 5258629 h 5296383"/>
                <a:gd name="connsiteX9457" fmla="*/ 7627650 w 9310410"/>
                <a:gd name="connsiteY9457" fmla="*/ 5256232 h 5296383"/>
                <a:gd name="connsiteX9458" fmla="*/ 7627650 w 9310410"/>
                <a:gd name="connsiteY9458" fmla="*/ 5255633 h 5296383"/>
                <a:gd name="connsiteX9459" fmla="*/ 7616863 w 9310410"/>
                <a:gd name="connsiteY9459" fmla="*/ 5251438 h 5296383"/>
                <a:gd name="connsiteX9460" fmla="*/ 7615065 w 9310410"/>
                <a:gd name="connsiteY9460" fmla="*/ 5248442 h 5296383"/>
                <a:gd name="connsiteX9461" fmla="*/ 7607275 w 9310410"/>
                <a:gd name="connsiteY9461" fmla="*/ 5244846 h 5296383"/>
                <a:gd name="connsiteX9462" fmla="*/ 7601881 w 9310410"/>
                <a:gd name="connsiteY9462" fmla="*/ 5240651 h 5296383"/>
                <a:gd name="connsiteX9463" fmla="*/ 7597686 w 9310410"/>
                <a:gd name="connsiteY9463" fmla="*/ 5235257 h 5296383"/>
                <a:gd name="connsiteX9464" fmla="*/ 7599484 w 9310410"/>
                <a:gd name="connsiteY9464" fmla="*/ 5242449 h 5296383"/>
                <a:gd name="connsiteX9465" fmla="*/ 7596487 w 9310410"/>
                <a:gd name="connsiteY9465" fmla="*/ 5245445 h 5296383"/>
                <a:gd name="connsiteX9466" fmla="*/ 7592293 w 9310410"/>
                <a:gd name="connsiteY9466" fmla="*/ 5246044 h 5296383"/>
                <a:gd name="connsiteX9467" fmla="*/ 7589296 w 9310410"/>
                <a:gd name="connsiteY9467" fmla="*/ 5244846 h 5296383"/>
                <a:gd name="connsiteX9468" fmla="*/ 7582105 w 9310410"/>
                <a:gd name="connsiteY9468" fmla="*/ 5240052 h 5296383"/>
                <a:gd name="connsiteX9469" fmla="*/ 7574314 w 9310410"/>
                <a:gd name="connsiteY9469" fmla="*/ 5240052 h 5296383"/>
                <a:gd name="connsiteX9470" fmla="*/ 7568921 w 9310410"/>
                <a:gd name="connsiteY9470" fmla="*/ 5239452 h 5296383"/>
                <a:gd name="connsiteX9471" fmla="*/ 7564726 w 9310410"/>
                <a:gd name="connsiteY9471" fmla="*/ 5238254 h 5296383"/>
                <a:gd name="connsiteX9472" fmla="*/ 7565325 w 9310410"/>
                <a:gd name="connsiteY9472" fmla="*/ 5243647 h 5296383"/>
                <a:gd name="connsiteX9473" fmla="*/ 7571318 w 9310410"/>
                <a:gd name="connsiteY9473" fmla="*/ 5246044 h 5296383"/>
                <a:gd name="connsiteX9474" fmla="*/ 7578509 w 9310410"/>
                <a:gd name="connsiteY9474" fmla="*/ 5251438 h 5296383"/>
                <a:gd name="connsiteX9475" fmla="*/ 7603080 w 9310410"/>
                <a:gd name="connsiteY9475" fmla="*/ 5260427 h 5296383"/>
                <a:gd name="connsiteX9476" fmla="*/ 7619859 w 9310410"/>
                <a:gd name="connsiteY9476" fmla="*/ 5263423 h 5296383"/>
                <a:gd name="connsiteX9477" fmla="*/ 7624054 w 9310410"/>
                <a:gd name="connsiteY9477" fmla="*/ 5262824 h 5296383"/>
                <a:gd name="connsiteX9478" fmla="*/ 7627650 w 9310410"/>
                <a:gd name="connsiteY9478" fmla="*/ 5264023 h 5296383"/>
                <a:gd name="connsiteX9479" fmla="*/ 7638436 w 9310410"/>
                <a:gd name="connsiteY9479" fmla="*/ 5267019 h 5296383"/>
                <a:gd name="connsiteX9480" fmla="*/ 7654617 w 9310410"/>
                <a:gd name="connsiteY9480" fmla="*/ 5279604 h 5296383"/>
                <a:gd name="connsiteX9481" fmla="*/ 7674393 w 9310410"/>
                <a:gd name="connsiteY9481" fmla="*/ 5280203 h 5296383"/>
                <a:gd name="connsiteX9482" fmla="*/ 7679187 w 9310410"/>
                <a:gd name="connsiteY9482" fmla="*/ 5280802 h 5296383"/>
                <a:gd name="connsiteX9483" fmla="*/ 7691173 w 9310410"/>
                <a:gd name="connsiteY9483" fmla="*/ 5280203 h 5296383"/>
                <a:gd name="connsiteX9484" fmla="*/ 7690574 w 9310410"/>
                <a:gd name="connsiteY9484" fmla="*/ 5273012 h 5296383"/>
                <a:gd name="connsiteX9485" fmla="*/ 6452474 w 9310410"/>
                <a:gd name="connsiteY9485" fmla="*/ 152815 h 5296383"/>
                <a:gd name="connsiteX9486" fmla="*/ 6481838 w 9310410"/>
                <a:gd name="connsiteY9486" fmla="*/ 139631 h 5296383"/>
                <a:gd name="connsiteX9487" fmla="*/ 6486632 w 9310410"/>
                <a:gd name="connsiteY9487" fmla="*/ 143826 h 5296383"/>
                <a:gd name="connsiteX9488" fmla="*/ 6468654 w 9310410"/>
                <a:gd name="connsiteY9488" fmla="*/ 155811 h 5296383"/>
                <a:gd name="connsiteX9489" fmla="*/ 6469253 w 9310410"/>
                <a:gd name="connsiteY9489" fmla="*/ 163003 h 5296383"/>
                <a:gd name="connsiteX9490" fmla="*/ 6489629 w 9310410"/>
                <a:gd name="connsiteY9490" fmla="*/ 151017 h 5296383"/>
                <a:gd name="connsiteX9491" fmla="*/ 6509405 w 9310410"/>
                <a:gd name="connsiteY9491" fmla="*/ 142627 h 5296383"/>
                <a:gd name="connsiteX9492" fmla="*/ 6511802 w 9310410"/>
                <a:gd name="connsiteY9492" fmla="*/ 143826 h 5296383"/>
                <a:gd name="connsiteX9493" fmla="*/ 6499217 w 9310410"/>
                <a:gd name="connsiteY9493" fmla="*/ 151616 h 5296383"/>
                <a:gd name="connsiteX9494" fmla="*/ 6486033 w 9310410"/>
                <a:gd name="connsiteY9494" fmla="*/ 160006 h 5296383"/>
                <a:gd name="connsiteX9495" fmla="*/ 6501614 w 9310410"/>
                <a:gd name="connsiteY9495" fmla="*/ 172591 h 5296383"/>
                <a:gd name="connsiteX9496" fmla="*/ 6520191 w 9310410"/>
                <a:gd name="connsiteY9496" fmla="*/ 167797 h 5296383"/>
                <a:gd name="connsiteX9497" fmla="*/ 6527383 w 9310410"/>
                <a:gd name="connsiteY9497" fmla="*/ 157609 h 5296383"/>
                <a:gd name="connsiteX9498" fmla="*/ 6527982 w 9310410"/>
                <a:gd name="connsiteY9498" fmla="*/ 143226 h 5296383"/>
                <a:gd name="connsiteX9499" fmla="*/ 6529181 w 9310410"/>
                <a:gd name="connsiteY9499" fmla="*/ 139631 h 5296383"/>
                <a:gd name="connsiteX9500" fmla="*/ 6532177 w 9310410"/>
                <a:gd name="connsiteY9500" fmla="*/ 140230 h 5296383"/>
                <a:gd name="connsiteX9501" fmla="*/ 6532776 w 9310410"/>
                <a:gd name="connsiteY9501" fmla="*/ 158208 h 5296383"/>
                <a:gd name="connsiteX9502" fmla="*/ 6548957 w 9310410"/>
                <a:gd name="connsiteY9502" fmla="*/ 149219 h 5296383"/>
                <a:gd name="connsiteX9503" fmla="*/ 6550155 w 9310410"/>
                <a:gd name="connsiteY9503" fmla="*/ 142627 h 5296383"/>
                <a:gd name="connsiteX9504" fmla="*/ 6569332 w 9310410"/>
                <a:gd name="connsiteY9504" fmla="*/ 142028 h 5296383"/>
                <a:gd name="connsiteX9505" fmla="*/ 6569332 w 9310410"/>
                <a:gd name="connsiteY9505" fmla="*/ 150418 h 5296383"/>
                <a:gd name="connsiteX9506" fmla="*/ 6599296 w 9310410"/>
                <a:gd name="connsiteY9506" fmla="*/ 139032 h 5296383"/>
                <a:gd name="connsiteX9507" fmla="*/ 6646638 w 9310410"/>
                <a:gd name="connsiteY9507" fmla="*/ 118656 h 5296383"/>
                <a:gd name="connsiteX9508" fmla="*/ 6667613 w 9310410"/>
                <a:gd name="connsiteY9508" fmla="*/ 108469 h 5296383"/>
                <a:gd name="connsiteX9509" fmla="*/ 6667014 w 9310410"/>
                <a:gd name="connsiteY9509" fmla="*/ 112664 h 5296383"/>
                <a:gd name="connsiteX9510" fmla="*/ 6656826 w 9310410"/>
                <a:gd name="connsiteY9510" fmla="*/ 118057 h 5296383"/>
                <a:gd name="connsiteX9511" fmla="*/ 6648436 w 9310410"/>
                <a:gd name="connsiteY9511" fmla="*/ 125248 h 5296383"/>
                <a:gd name="connsiteX9512" fmla="*/ 6650834 w 9310410"/>
                <a:gd name="connsiteY9512" fmla="*/ 132440 h 5296383"/>
                <a:gd name="connsiteX9513" fmla="*/ 6670609 w 9310410"/>
                <a:gd name="connsiteY9513" fmla="*/ 127046 h 5296383"/>
                <a:gd name="connsiteX9514" fmla="*/ 6669411 w 9310410"/>
                <a:gd name="connsiteY9514" fmla="*/ 131840 h 5296383"/>
                <a:gd name="connsiteX9515" fmla="*/ 6655028 w 9310410"/>
                <a:gd name="connsiteY9515" fmla="*/ 139631 h 5296383"/>
                <a:gd name="connsiteX9516" fmla="*/ 6664017 w 9310410"/>
                <a:gd name="connsiteY9516" fmla="*/ 143826 h 5296383"/>
                <a:gd name="connsiteX9517" fmla="*/ 6647837 w 9310410"/>
                <a:gd name="connsiteY9517" fmla="*/ 145024 h 5296383"/>
                <a:gd name="connsiteX9518" fmla="*/ 6631057 w 9310410"/>
                <a:gd name="connsiteY9518" fmla="*/ 147421 h 5296383"/>
                <a:gd name="connsiteX9519" fmla="*/ 6618473 w 9310410"/>
                <a:gd name="connsiteY9519" fmla="*/ 152216 h 5296383"/>
                <a:gd name="connsiteX9520" fmla="*/ 6619671 w 9310410"/>
                <a:gd name="connsiteY9520" fmla="*/ 162403 h 5296383"/>
                <a:gd name="connsiteX9521" fmla="*/ 6632855 w 9310410"/>
                <a:gd name="connsiteY9521" fmla="*/ 169595 h 5296383"/>
                <a:gd name="connsiteX9522" fmla="*/ 6647238 w 9310410"/>
                <a:gd name="connsiteY9522" fmla="*/ 171992 h 5296383"/>
                <a:gd name="connsiteX9523" fmla="*/ 6650234 w 9310410"/>
                <a:gd name="connsiteY9523" fmla="*/ 176187 h 5296383"/>
                <a:gd name="connsiteX9524" fmla="*/ 6644841 w 9310410"/>
                <a:gd name="connsiteY9524" fmla="*/ 177385 h 5296383"/>
                <a:gd name="connsiteX9525" fmla="*/ 6628061 w 9310410"/>
                <a:gd name="connsiteY9525" fmla="*/ 174988 h 5296383"/>
                <a:gd name="connsiteX9526" fmla="*/ 6605289 w 9310410"/>
                <a:gd name="connsiteY9526" fmla="*/ 165999 h 5296383"/>
                <a:gd name="connsiteX9527" fmla="*/ 6589108 w 9310410"/>
                <a:gd name="connsiteY9527" fmla="*/ 163003 h 5296383"/>
                <a:gd name="connsiteX9528" fmla="*/ 6563340 w 9310410"/>
                <a:gd name="connsiteY9528" fmla="*/ 161804 h 5296383"/>
                <a:gd name="connsiteX9529" fmla="*/ 6551354 w 9310410"/>
                <a:gd name="connsiteY9529" fmla="*/ 172591 h 5296383"/>
                <a:gd name="connsiteX9530" fmla="*/ 6569332 w 9310410"/>
                <a:gd name="connsiteY9530" fmla="*/ 181580 h 5296383"/>
                <a:gd name="connsiteX9531" fmla="*/ 6571729 w 9310410"/>
                <a:gd name="connsiteY9531" fmla="*/ 183977 h 5296383"/>
                <a:gd name="connsiteX9532" fmla="*/ 6578322 w 9310410"/>
                <a:gd name="connsiteY9532" fmla="*/ 186374 h 5296383"/>
                <a:gd name="connsiteX9533" fmla="*/ 6611881 w 9310410"/>
                <a:gd name="connsiteY9533" fmla="*/ 196562 h 5296383"/>
                <a:gd name="connsiteX9534" fmla="*/ 6612480 w 9310410"/>
                <a:gd name="connsiteY9534" fmla="*/ 201955 h 5296383"/>
                <a:gd name="connsiteX9535" fmla="*/ 6604090 w 9310410"/>
                <a:gd name="connsiteY9535" fmla="*/ 206750 h 5296383"/>
                <a:gd name="connsiteX9536" fmla="*/ 6628660 w 9310410"/>
                <a:gd name="connsiteY9536" fmla="*/ 206150 h 5296383"/>
                <a:gd name="connsiteX9537" fmla="*/ 6651433 w 9310410"/>
                <a:gd name="connsiteY9537" fmla="*/ 198959 h 5296383"/>
                <a:gd name="connsiteX9538" fmla="*/ 6663418 w 9310410"/>
                <a:gd name="connsiteY9538" fmla="*/ 200158 h 5296383"/>
                <a:gd name="connsiteX9539" fmla="*/ 6657425 w 9310410"/>
                <a:gd name="connsiteY9539" fmla="*/ 204352 h 5296383"/>
                <a:gd name="connsiteX9540" fmla="*/ 6644242 w 9310410"/>
                <a:gd name="connsiteY9540" fmla="*/ 206150 h 5296383"/>
                <a:gd name="connsiteX9541" fmla="*/ 6655627 w 9310410"/>
                <a:gd name="connsiteY9541" fmla="*/ 208547 h 5296383"/>
                <a:gd name="connsiteX9542" fmla="*/ 6653830 w 9310410"/>
                <a:gd name="connsiteY9542" fmla="*/ 212143 h 5296383"/>
                <a:gd name="connsiteX9543" fmla="*/ 6634054 w 9310410"/>
                <a:gd name="connsiteY9543" fmla="*/ 209746 h 5296383"/>
                <a:gd name="connsiteX9544" fmla="*/ 6619671 w 9310410"/>
                <a:gd name="connsiteY9544" fmla="*/ 212742 h 5296383"/>
                <a:gd name="connsiteX9545" fmla="*/ 6606487 w 9310410"/>
                <a:gd name="connsiteY9545" fmla="*/ 214540 h 5296383"/>
                <a:gd name="connsiteX9546" fmla="*/ 6595700 w 9310410"/>
                <a:gd name="connsiteY9546" fmla="*/ 218735 h 5296383"/>
                <a:gd name="connsiteX9547" fmla="*/ 6589707 w 9310410"/>
                <a:gd name="connsiteY9547" fmla="*/ 224128 h 5296383"/>
                <a:gd name="connsiteX9548" fmla="*/ 6589108 w 9310410"/>
                <a:gd name="connsiteY9548" fmla="*/ 231919 h 5296383"/>
                <a:gd name="connsiteX9549" fmla="*/ 6593902 w 9310410"/>
                <a:gd name="connsiteY9549" fmla="*/ 236114 h 5296383"/>
                <a:gd name="connsiteX9550" fmla="*/ 6607086 w 9310410"/>
                <a:gd name="connsiteY9550" fmla="*/ 235515 h 5296383"/>
                <a:gd name="connsiteX9551" fmla="*/ 6613079 w 9310410"/>
                <a:gd name="connsiteY9551" fmla="*/ 228923 h 5296383"/>
                <a:gd name="connsiteX9552" fmla="*/ 6616674 w 9310410"/>
                <a:gd name="connsiteY9552" fmla="*/ 230720 h 5296383"/>
                <a:gd name="connsiteX9553" fmla="*/ 6623866 w 9310410"/>
                <a:gd name="connsiteY9553" fmla="*/ 233717 h 5296383"/>
                <a:gd name="connsiteX9554" fmla="*/ 6623267 w 9310410"/>
                <a:gd name="connsiteY9554" fmla="*/ 223529 h 5296383"/>
                <a:gd name="connsiteX9555" fmla="*/ 6625664 w 9310410"/>
                <a:gd name="connsiteY9555" fmla="*/ 220533 h 5296383"/>
                <a:gd name="connsiteX9556" fmla="*/ 6638249 w 9310410"/>
                <a:gd name="connsiteY9556" fmla="*/ 225926 h 5296383"/>
                <a:gd name="connsiteX9557" fmla="*/ 6638848 w 9310410"/>
                <a:gd name="connsiteY9557" fmla="*/ 230720 h 5296383"/>
                <a:gd name="connsiteX9558" fmla="*/ 6641245 w 9310410"/>
                <a:gd name="connsiteY9558" fmla="*/ 237912 h 5296383"/>
                <a:gd name="connsiteX9559" fmla="*/ 6641844 w 9310410"/>
                <a:gd name="connsiteY9559" fmla="*/ 243305 h 5296383"/>
                <a:gd name="connsiteX9560" fmla="*/ 6650234 w 9310410"/>
                <a:gd name="connsiteY9560" fmla="*/ 246302 h 5296383"/>
                <a:gd name="connsiteX9561" fmla="*/ 6658024 w 9310410"/>
                <a:gd name="connsiteY9561" fmla="*/ 245702 h 5296383"/>
                <a:gd name="connsiteX9562" fmla="*/ 6671209 w 9310410"/>
                <a:gd name="connsiteY9562" fmla="*/ 243305 h 5296383"/>
                <a:gd name="connsiteX9563" fmla="*/ 6667014 w 9310410"/>
                <a:gd name="connsiteY9563" fmla="*/ 233118 h 5296383"/>
                <a:gd name="connsiteX9564" fmla="*/ 6669411 w 9310410"/>
                <a:gd name="connsiteY9564" fmla="*/ 224728 h 5296383"/>
                <a:gd name="connsiteX9565" fmla="*/ 6672407 w 9310410"/>
                <a:gd name="connsiteY9565" fmla="*/ 227724 h 5296383"/>
                <a:gd name="connsiteX9566" fmla="*/ 6679598 w 9310410"/>
                <a:gd name="connsiteY9566" fmla="*/ 242706 h 5296383"/>
                <a:gd name="connsiteX9567" fmla="*/ 6671209 w 9310410"/>
                <a:gd name="connsiteY9567" fmla="*/ 251695 h 5296383"/>
                <a:gd name="connsiteX9568" fmla="*/ 6650234 w 9310410"/>
                <a:gd name="connsiteY9568" fmla="*/ 254092 h 5296383"/>
                <a:gd name="connsiteX9569" fmla="*/ 6636451 w 9310410"/>
                <a:gd name="connsiteY9569" fmla="*/ 248699 h 5296383"/>
                <a:gd name="connsiteX9570" fmla="*/ 6614877 w 9310410"/>
                <a:gd name="connsiteY9570" fmla="*/ 242706 h 5296383"/>
                <a:gd name="connsiteX9571" fmla="*/ 6599296 w 9310410"/>
                <a:gd name="connsiteY9571" fmla="*/ 247500 h 5296383"/>
                <a:gd name="connsiteX9572" fmla="*/ 6603491 w 9310410"/>
                <a:gd name="connsiteY9572" fmla="*/ 254691 h 5296383"/>
                <a:gd name="connsiteX9573" fmla="*/ 6619671 w 9310410"/>
                <a:gd name="connsiteY9573" fmla="*/ 260684 h 5296383"/>
                <a:gd name="connsiteX9574" fmla="*/ 6620870 w 9310410"/>
                <a:gd name="connsiteY9574" fmla="*/ 264879 h 5296383"/>
                <a:gd name="connsiteX9575" fmla="*/ 6606487 w 9310410"/>
                <a:gd name="connsiteY9575" fmla="*/ 267276 h 5296383"/>
                <a:gd name="connsiteX9576" fmla="*/ 6597498 w 9310410"/>
                <a:gd name="connsiteY9576" fmla="*/ 279262 h 5296383"/>
                <a:gd name="connsiteX9577" fmla="*/ 6613678 w 9310410"/>
                <a:gd name="connsiteY9577" fmla="*/ 293045 h 5296383"/>
                <a:gd name="connsiteX9578" fmla="*/ 6620271 w 9310410"/>
                <a:gd name="connsiteY9578" fmla="*/ 285854 h 5296383"/>
                <a:gd name="connsiteX9579" fmla="*/ 6622667 w 9310410"/>
                <a:gd name="connsiteY9579" fmla="*/ 281659 h 5296383"/>
                <a:gd name="connsiteX9580" fmla="*/ 6635852 w 9310410"/>
                <a:gd name="connsiteY9580" fmla="*/ 290049 h 5296383"/>
                <a:gd name="connsiteX9581" fmla="*/ 6639447 w 9310410"/>
                <a:gd name="connsiteY9581" fmla="*/ 281659 h 5296383"/>
                <a:gd name="connsiteX9582" fmla="*/ 6643043 w 9310410"/>
                <a:gd name="connsiteY9582" fmla="*/ 282258 h 5296383"/>
                <a:gd name="connsiteX9583" fmla="*/ 6681995 w 9310410"/>
                <a:gd name="connsiteY9583" fmla="*/ 282258 h 5296383"/>
                <a:gd name="connsiteX9584" fmla="*/ 6687389 w 9310410"/>
                <a:gd name="connsiteY9584" fmla="*/ 275666 h 5296383"/>
                <a:gd name="connsiteX9585" fmla="*/ 6682595 w 9310410"/>
                <a:gd name="connsiteY9585" fmla="*/ 270872 h 5296383"/>
                <a:gd name="connsiteX9586" fmla="*/ 6683794 w 9310410"/>
                <a:gd name="connsiteY9586" fmla="*/ 267276 h 5296383"/>
                <a:gd name="connsiteX9587" fmla="*/ 6693981 w 9310410"/>
                <a:gd name="connsiteY9587" fmla="*/ 271471 h 5296383"/>
                <a:gd name="connsiteX9588" fmla="*/ 6700573 w 9310410"/>
                <a:gd name="connsiteY9588" fmla="*/ 273868 h 5296383"/>
                <a:gd name="connsiteX9589" fmla="*/ 6699974 w 9310410"/>
                <a:gd name="connsiteY9589" fmla="*/ 268475 h 5296383"/>
                <a:gd name="connsiteX9590" fmla="*/ 6701772 w 9310410"/>
                <a:gd name="connsiteY9590" fmla="*/ 264879 h 5296383"/>
                <a:gd name="connsiteX9591" fmla="*/ 6717952 w 9310410"/>
                <a:gd name="connsiteY9591" fmla="*/ 273269 h 5296383"/>
                <a:gd name="connsiteX9592" fmla="*/ 6716754 w 9310410"/>
                <a:gd name="connsiteY9592" fmla="*/ 266078 h 5296383"/>
                <a:gd name="connsiteX9593" fmla="*/ 6711959 w 9310410"/>
                <a:gd name="connsiteY9593" fmla="*/ 260684 h 5296383"/>
                <a:gd name="connsiteX9594" fmla="*/ 6724544 w 9310410"/>
                <a:gd name="connsiteY9594" fmla="*/ 263081 h 5296383"/>
                <a:gd name="connsiteX9595" fmla="*/ 6738926 w 9310410"/>
                <a:gd name="connsiteY9595" fmla="*/ 270273 h 5296383"/>
                <a:gd name="connsiteX9596" fmla="*/ 6750912 w 9310410"/>
                <a:gd name="connsiteY9596" fmla="*/ 272670 h 5296383"/>
                <a:gd name="connsiteX9597" fmla="*/ 6761100 w 9310410"/>
                <a:gd name="connsiteY9597" fmla="*/ 267875 h 5296383"/>
                <a:gd name="connsiteX9598" fmla="*/ 6770688 w 9310410"/>
                <a:gd name="connsiteY9598" fmla="*/ 259486 h 5296383"/>
                <a:gd name="connsiteX9599" fmla="*/ 6776681 w 9310410"/>
                <a:gd name="connsiteY9599" fmla="*/ 257089 h 5296383"/>
                <a:gd name="connsiteX9600" fmla="*/ 6783273 w 9310410"/>
                <a:gd name="connsiteY9600" fmla="*/ 251096 h 5296383"/>
                <a:gd name="connsiteX9601" fmla="*/ 6791064 w 9310410"/>
                <a:gd name="connsiteY9601" fmla="*/ 242706 h 5296383"/>
                <a:gd name="connsiteX9602" fmla="*/ 6777280 w 9310410"/>
                <a:gd name="connsiteY9602" fmla="*/ 242706 h 5296383"/>
                <a:gd name="connsiteX9603" fmla="*/ 6760500 w 9310410"/>
                <a:gd name="connsiteY9603" fmla="*/ 242706 h 5296383"/>
                <a:gd name="connsiteX9604" fmla="*/ 6750912 w 9310410"/>
                <a:gd name="connsiteY9604" fmla="*/ 237912 h 5296383"/>
                <a:gd name="connsiteX9605" fmla="*/ 6737728 w 9310410"/>
                <a:gd name="connsiteY9605" fmla="*/ 240908 h 5296383"/>
                <a:gd name="connsiteX9606" fmla="*/ 6707165 w 9310410"/>
                <a:gd name="connsiteY9606" fmla="*/ 242706 h 5296383"/>
                <a:gd name="connsiteX9607" fmla="*/ 6694580 w 9310410"/>
                <a:gd name="connsiteY9607" fmla="*/ 232518 h 5296383"/>
                <a:gd name="connsiteX9608" fmla="*/ 6698775 w 9310410"/>
                <a:gd name="connsiteY9608" fmla="*/ 230121 h 5296383"/>
                <a:gd name="connsiteX9609" fmla="*/ 6708364 w 9310410"/>
                <a:gd name="connsiteY9609" fmla="*/ 234316 h 5296383"/>
                <a:gd name="connsiteX9610" fmla="*/ 6731136 w 9310410"/>
                <a:gd name="connsiteY9610" fmla="*/ 236713 h 5296383"/>
                <a:gd name="connsiteX9611" fmla="*/ 6751511 w 9310410"/>
                <a:gd name="connsiteY9611" fmla="*/ 229522 h 5296383"/>
                <a:gd name="connsiteX9612" fmla="*/ 6759302 w 9310410"/>
                <a:gd name="connsiteY9612" fmla="*/ 227724 h 5296383"/>
                <a:gd name="connsiteX9613" fmla="*/ 6764096 w 9310410"/>
                <a:gd name="connsiteY9613" fmla="*/ 221132 h 5296383"/>
                <a:gd name="connsiteX9614" fmla="*/ 6760500 w 9310410"/>
                <a:gd name="connsiteY9614" fmla="*/ 214540 h 5296383"/>
                <a:gd name="connsiteX9615" fmla="*/ 6761100 w 9310410"/>
                <a:gd name="connsiteY9615" fmla="*/ 209746 h 5296383"/>
                <a:gd name="connsiteX9616" fmla="*/ 6773685 w 9310410"/>
                <a:gd name="connsiteY9616" fmla="*/ 207349 h 5296383"/>
                <a:gd name="connsiteX9617" fmla="*/ 6783872 w 9310410"/>
                <a:gd name="connsiteY9617" fmla="*/ 201356 h 5296383"/>
                <a:gd name="connsiteX9618" fmla="*/ 6776681 w 9310410"/>
                <a:gd name="connsiteY9618" fmla="*/ 192367 h 5296383"/>
                <a:gd name="connsiteX9619" fmla="*/ 6751511 w 9310410"/>
                <a:gd name="connsiteY9619" fmla="*/ 180981 h 5296383"/>
                <a:gd name="connsiteX9620" fmla="*/ 6731136 w 9310410"/>
                <a:gd name="connsiteY9620" fmla="*/ 189371 h 5296383"/>
                <a:gd name="connsiteX9621" fmla="*/ 6726342 w 9310410"/>
                <a:gd name="connsiteY9621" fmla="*/ 189970 h 5296383"/>
                <a:gd name="connsiteX9622" fmla="*/ 6717952 w 9310410"/>
                <a:gd name="connsiteY9622" fmla="*/ 183378 h 5296383"/>
                <a:gd name="connsiteX9623" fmla="*/ 6746118 w 9310410"/>
                <a:gd name="connsiteY9623" fmla="*/ 176187 h 5296383"/>
                <a:gd name="connsiteX9624" fmla="*/ 6745518 w 9310410"/>
                <a:gd name="connsiteY9624" fmla="*/ 169595 h 5296383"/>
                <a:gd name="connsiteX9625" fmla="*/ 6733533 w 9310410"/>
                <a:gd name="connsiteY9625" fmla="*/ 172591 h 5296383"/>
                <a:gd name="connsiteX9626" fmla="*/ 6716754 w 9310410"/>
                <a:gd name="connsiteY9626" fmla="*/ 173190 h 5296383"/>
                <a:gd name="connsiteX9627" fmla="*/ 6711959 w 9310410"/>
                <a:gd name="connsiteY9627" fmla="*/ 171992 h 5296383"/>
                <a:gd name="connsiteX9628" fmla="*/ 6726941 w 9310410"/>
                <a:gd name="connsiteY9628" fmla="*/ 166598 h 5296383"/>
                <a:gd name="connsiteX9629" fmla="*/ 6738926 w 9310410"/>
                <a:gd name="connsiteY9629" fmla="*/ 163003 h 5296383"/>
                <a:gd name="connsiteX9630" fmla="*/ 6746118 w 9310410"/>
                <a:gd name="connsiteY9630" fmla="*/ 162403 h 5296383"/>
                <a:gd name="connsiteX9631" fmla="*/ 6751511 w 9310410"/>
                <a:gd name="connsiteY9631" fmla="*/ 165999 h 5296383"/>
                <a:gd name="connsiteX9632" fmla="*/ 6758703 w 9310410"/>
                <a:gd name="connsiteY9632" fmla="*/ 165999 h 5296383"/>
                <a:gd name="connsiteX9633" fmla="*/ 6765295 w 9310410"/>
                <a:gd name="connsiteY9633" fmla="*/ 157010 h 5296383"/>
                <a:gd name="connsiteX9634" fmla="*/ 6751511 w 9310410"/>
                <a:gd name="connsiteY9634" fmla="*/ 154013 h 5296383"/>
                <a:gd name="connsiteX9635" fmla="*/ 6741923 w 9310410"/>
                <a:gd name="connsiteY9635" fmla="*/ 154613 h 5296383"/>
                <a:gd name="connsiteX9636" fmla="*/ 6751511 w 9310410"/>
                <a:gd name="connsiteY9636" fmla="*/ 149818 h 5296383"/>
                <a:gd name="connsiteX9637" fmla="*/ 6770688 w 9310410"/>
                <a:gd name="connsiteY9637" fmla="*/ 152216 h 5296383"/>
                <a:gd name="connsiteX9638" fmla="*/ 6793460 w 9310410"/>
                <a:gd name="connsiteY9638" fmla="*/ 136035 h 5296383"/>
                <a:gd name="connsiteX9639" fmla="*/ 6780277 w 9310410"/>
                <a:gd name="connsiteY9639" fmla="*/ 135436 h 5296383"/>
                <a:gd name="connsiteX9640" fmla="*/ 6777280 w 9310410"/>
                <a:gd name="connsiteY9640" fmla="*/ 131840 h 5296383"/>
                <a:gd name="connsiteX9641" fmla="*/ 6795258 w 9310410"/>
                <a:gd name="connsiteY9641" fmla="*/ 129443 h 5296383"/>
                <a:gd name="connsiteX9642" fmla="*/ 6797656 w 9310410"/>
                <a:gd name="connsiteY9642" fmla="*/ 122851 h 5296383"/>
                <a:gd name="connsiteX9643" fmla="*/ 6803049 w 9310410"/>
                <a:gd name="connsiteY9643" fmla="*/ 121053 h 5296383"/>
                <a:gd name="connsiteX9644" fmla="*/ 6811438 w 9310410"/>
                <a:gd name="connsiteY9644" fmla="*/ 116858 h 5296383"/>
                <a:gd name="connsiteX9645" fmla="*/ 6821627 w 9310410"/>
                <a:gd name="connsiteY9645" fmla="*/ 100079 h 5296383"/>
                <a:gd name="connsiteX9646" fmla="*/ 6828818 w 9310410"/>
                <a:gd name="connsiteY9646" fmla="*/ 83898 h 5296383"/>
                <a:gd name="connsiteX9647" fmla="*/ 6816832 w 9310410"/>
                <a:gd name="connsiteY9647" fmla="*/ 83299 h 5296383"/>
                <a:gd name="connsiteX9648" fmla="*/ 6798255 w 9310410"/>
                <a:gd name="connsiteY9648" fmla="*/ 92288 h 5296383"/>
                <a:gd name="connsiteX9649" fmla="*/ 6794060 w 9310410"/>
                <a:gd name="connsiteY9649" fmla="*/ 88693 h 5296383"/>
                <a:gd name="connsiteX9650" fmla="*/ 6779078 w 9310410"/>
                <a:gd name="connsiteY9650" fmla="*/ 89292 h 5296383"/>
                <a:gd name="connsiteX9651" fmla="*/ 6774284 w 9310410"/>
                <a:gd name="connsiteY9651" fmla="*/ 83898 h 5296383"/>
                <a:gd name="connsiteX9652" fmla="*/ 6793460 w 9310410"/>
                <a:gd name="connsiteY9652" fmla="*/ 79703 h 5296383"/>
                <a:gd name="connsiteX9653" fmla="*/ 6812038 w 9310410"/>
                <a:gd name="connsiteY9653" fmla="*/ 73711 h 5296383"/>
                <a:gd name="connsiteX9654" fmla="*/ 6820428 w 9310410"/>
                <a:gd name="connsiteY9654" fmla="*/ 71314 h 5296383"/>
                <a:gd name="connsiteX9655" fmla="*/ 6836009 w 9310410"/>
                <a:gd name="connsiteY9655" fmla="*/ 63523 h 5296383"/>
                <a:gd name="connsiteX9656" fmla="*/ 6850991 w 9310410"/>
                <a:gd name="connsiteY9656" fmla="*/ 58130 h 5296383"/>
                <a:gd name="connsiteX9657" fmla="*/ 6853988 w 9310410"/>
                <a:gd name="connsiteY9657" fmla="*/ 43148 h 5296383"/>
                <a:gd name="connsiteX9658" fmla="*/ 6835409 w 9310410"/>
                <a:gd name="connsiteY9658" fmla="*/ 41350 h 5296383"/>
                <a:gd name="connsiteX9659" fmla="*/ 6822226 w 9310410"/>
                <a:gd name="connsiteY9659" fmla="*/ 46743 h 5296383"/>
                <a:gd name="connsiteX9660" fmla="*/ 6777879 w 9310410"/>
                <a:gd name="connsiteY9660" fmla="*/ 40751 h 5296383"/>
                <a:gd name="connsiteX9661" fmla="*/ 6769489 w 9310410"/>
                <a:gd name="connsiteY9661" fmla="*/ 44946 h 5296383"/>
                <a:gd name="connsiteX9662" fmla="*/ 6764096 w 9310410"/>
                <a:gd name="connsiteY9662" fmla="*/ 47343 h 5296383"/>
                <a:gd name="connsiteX9663" fmla="*/ 6752111 w 9310410"/>
                <a:gd name="connsiteY9663" fmla="*/ 53335 h 5296383"/>
                <a:gd name="connsiteX9664" fmla="*/ 6743122 w 9310410"/>
                <a:gd name="connsiteY9664" fmla="*/ 55732 h 5296383"/>
                <a:gd name="connsiteX9665" fmla="*/ 6723346 w 9310410"/>
                <a:gd name="connsiteY9665" fmla="*/ 61126 h 5296383"/>
                <a:gd name="connsiteX9666" fmla="*/ 6728739 w 9310410"/>
                <a:gd name="connsiteY9666" fmla="*/ 54534 h 5296383"/>
                <a:gd name="connsiteX9667" fmla="*/ 6749714 w 9310410"/>
                <a:gd name="connsiteY9667" fmla="*/ 47343 h 5296383"/>
                <a:gd name="connsiteX9668" fmla="*/ 6743122 w 9310410"/>
                <a:gd name="connsiteY9668" fmla="*/ 43148 h 5296383"/>
                <a:gd name="connsiteX9669" fmla="*/ 6719151 w 9310410"/>
                <a:gd name="connsiteY9669" fmla="*/ 44346 h 5296383"/>
                <a:gd name="connsiteX9670" fmla="*/ 6709562 w 9310410"/>
                <a:gd name="connsiteY9670" fmla="*/ 46743 h 5296383"/>
                <a:gd name="connsiteX9671" fmla="*/ 6702371 w 9310410"/>
                <a:gd name="connsiteY9671" fmla="*/ 47343 h 5296383"/>
                <a:gd name="connsiteX9672" fmla="*/ 6670010 w 9310410"/>
                <a:gd name="connsiteY9672" fmla="*/ 57530 h 5296383"/>
                <a:gd name="connsiteX9673" fmla="*/ 6673605 w 9310410"/>
                <a:gd name="connsiteY9673" fmla="*/ 62924 h 5296383"/>
                <a:gd name="connsiteX9674" fmla="*/ 6671808 w 9310410"/>
                <a:gd name="connsiteY9674" fmla="*/ 67119 h 5296383"/>
                <a:gd name="connsiteX9675" fmla="*/ 6655028 w 9310410"/>
                <a:gd name="connsiteY9675" fmla="*/ 62324 h 5296383"/>
                <a:gd name="connsiteX9676" fmla="*/ 6637649 w 9310410"/>
                <a:gd name="connsiteY9676" fmla="*/ 62924 h 5296383"/>
                <a:gd name="connsiteX9677" fmla="*/ 6623267 w 9310410"/>
                <a:gd name="connsiteY9677" fmla="*/ 67718 h 5296383"/>
                <a:gd name="connsiteX9678" fmla="*/ 6625064 w 9310410"/>
                <a:gd name="connsiteY9678" fmla="*/ 74909 h 5296383"/>
                <a:gd name="connsiteX9679" fmla="*/ 6620870 w 9310410"/>
                <a:gd name="connsiteY9679" fmla="*/ 78505 h 5296383"/>
                <a:gd name="connsiteX9680" fmla="*/ 6582516 w 9310410"/>
                <a:gd name="connsiteY9680" fmla="*/ 83299 h 5296383"/>
                <a:gd name="connsiteX9681" fmla="*/ 6575924 w 9310410"/>
                <a:gd name="connsiteY9681" fmla="*/ 89292 h 5296383"/>
                <a:gd name="connsiteX9682" fmla="*/ 6598097 w 9310410"/>
                <a:gd name="connsiteY9682" fmla="*/ 91689 h 5296383"/>
                <a:gd name="connsiteX9683" fmla="*/ 6580119 w 9310410"/>
                <a:gd name="connsiteY9683" fmla="*/ 92887 h 5296383"/>
                <a:gd name="connsiteX9684" fmla="*/ 6562141 w 9310410"/>
                <a:gd name="connsiteY9684" fmla="*/ 92288 h 5296383"/>
                <a:gd name="connsiteX9685" fmla="*/ 6577722 w 9310410"/>
                <a:gd name="connsiteY9685" fmla="*/ 100678 h 5296383"/>
                <a:gd name="connsiteX9686" fmla="*/ 6574725 w 9310410"/>
                <a:gd name="connsiteY9686" fmla="*/ 104873 h 5296383"/>
                <a:gd name="connsiteX9687" fmla="*/ 6560942 w 9310410"/>
                <a:gd name="connsiteY9687" fmla="*/ 106671 h 5296383"/>
                <a:gd name="connsiteX9688" fmla="*/ 6553152 w 9310410"/>
                <a:gd name="connsiteY9688" fmla="*/ 104873 h 5296383"/>
                <a:gd name="connsiteX9689" fmla="*/ 6530380 w 9310410"/>
                <a:gd name="connsiteY9689" fmla="*/ 104274 h 5296383"/>
                <a:gd name="connsiteX9690" fmla="*/ 6515398 w 9310410"/>
                <a:gd name="connsiteY9690" fmla="*/ 100678 h 5296383"/>
                <a:gd name="connsiteX9691" fmla="*/ 6502812 w 9310410"/>
                <a:gd name="connsiteY9691" fmla="*/ 98880 h 5296383"/>
                <a:gd name="connsiteX9692" fmla="*/ 6490827 w 9310410"/>
                <a:gd name="connsiteY9692" fmla="*/ 101277 h 5296383"/>
                <a:gd name="connsiteX9693" fmla="*/ 6502812 w 9310410"/>
                <a:gd name="connsiteY9693" fmla="*/ 106071 h 5296383"/>
                <a:gd name="connsiteX9694" fmla="*/ 6513600 w 9310410"/>
                <a:gd name="connsiteY9694" fmla="*/ 110266 h 5296383"/>
                <a:gd name="connsiteX9695" fmla="*/ 6524387 w 9310410"/>
                <a:gd name="connsiteY9695" fmla="*/ 112064 h 5296383"/>
                <a:gd name="connsiteX9696" fmla="*/ 6522589 w 9310410"/>
                <a:gd name="connsiteY9696" fmla="*/ 116858 h 5296383"/>
                <a:gd name="connsiteX9697" fmla="*/ 6498019 w 9310410"/>
                <a:gd name="connsiteY9697" fmla="*/ 114461 h 5296383"/>
                <a:gd name="connsiteX9698" fmla="*/ 6487831 w 9310410"/>
                <a:gd name="connsiteY9698" fmla="*/ 116259 h 5296383"/>
                <a:gd name="connsiteX9699" fmla="*/ 6495621 w 9310410"/>
                <a:gd name="connsiteY9699" fmla="*/ 119855 h 5296383"/>
                <a:gd name="connsiteX9700" fmla="*/ 6491427 w 9310410"/>
                <a:gd name="connsiteY9700" fmla="*/ 122252 h 5296383"/>
                <a:gd name="connsiteX9701" fmla="*/ 6476445 w 9310410"/>
                <a:gd name="connsiteY9701" fmla="*/ 119256 h 5296383"/>
                <a:gd name="connsiteX9702" fmla="*/ 6463860 w 9310410"/>
                <a:gd name="connsiteY9702" fmla="*/ 123450 h 5296383"/>
                <a:gd name="connsiteX9703" fmla="*/ 6451874 w 9310410"/>
                <a:gd name="connsiteY9703" fmla="*/ 130042 h 5296383"/>
                <a:gd name="connsiteX9704" fmla="*/ 6433896 w 9310410"/>
                <a:gd name="connsiteY9704" fmla="*/ 142028 h 5296383"/>
                <a:gd name="connsiteX9705" fmla="*/ 6452474 w 9310410"/>
                <a:gd name="connsiteY9705" fmla="*/ 152815 h 5296383"/>
                <a:gd name="connsiteX9706" fmla="*/ 6375767 w 9310410"/>
                <a:gd name="connsiteY9706" fmla="*/ 170194 h 5296383"/>
                <a:gd name="connsiteX9707" fmla="*/ 6390748 w 9310410"/>
                <a:gd name="connsiteY9707" fmla="*/ 167797 h 5296383"/>
                <a:gd name="connsiteX9708" fmla="*/ 6401536 w 9310410"/>
                <a:gd name="connsiteY9708" fmla="*/ 165400 h 5296383"/>
                <a:gd name="connsiteX9709" fmla="*/ 6410525 w 9310410"/>
                <a:gd name="connsiteY9709" fmla="*/ 165999 h 5296383"/>
                <a:gd name="connsiteX9710" fmla="*/ 6384756 w 9310410"/>
                <a:gd name="connsiteY9710" fmla="*/ 173190 h 5296383"/>
                <a:gd name="connsiteX9711" fmla="*/ 6375167 w 9310410"/>
                <a:gd name="connsiteY9711" fmla="*/ 181580 h 5296383"/>
                <a:gd name="connsiteX9712" fmla="*/ 6399738 w 9310410"/>
                <a:gd name="connsiteY9712" fmla="*/ 180981 h 5296383"/>
                <a:gd name="connsiteX9713" fmla="*/ 6419514 w 9310410"/>
                <a:gd name="connsiteY9713" fmla="*/ 176786 h 5296383"/>
                <a:gd name="connsiteX9714" fmla="*/ 6427903 w 9310410"/>
                <a:gd name="connsiteY9714" fmla="*/ 177984 h 5296383"/>
                <a:gd name="connsiteX9715" fmla="*/ 6438091 w 9310410"/>
                <a:gd name="connsiteY9715" fmla="*/ 180381 h 5296383"/>
                <a:gd name="connsiteX9716" fmla="*/ 6448878 w 9310410"/>
                <a:gd name="connsiteY9716" fmla="*/ 180981 h 5296383"/>
                <a:gd name="connsiteX9717" fmla="*/ 6448279 w 9310410"/>
                <a:gd name="connsiteY9717" fmla="*/ 185176 h 5296383"/>
                <a:gd name="connsiteX9718" fmla="*/ 6425507 w 9310410"/>
                <a:gd name="connsiteY9718" fmla="*/ 184576 h 5296383"/>
                <a:gd name="connsiteX9719" fmla="*/ 6411124 w 9310410"/>
                <a:gd name="connsiteY9719" fmla="*/ 186973 h 5296383"/>
                <a:gd name="connsiteX9720" fmla="*/ 6411723 w 9310410"/>
                <a:gd name="connsiteY9720" fmla="*/ 192367 h 5296383"/>
                <a:gd name="connsiteX9721" fmla="*/ 6416518 w 9310410"/>
                <a:gd name="connsiteY9721" fmla="*/ 195363 h 5296383"/>
                <a:gd name="connsiteX9722" fmla="*/ 6414120 w 9310410"/>
                <a:gd name="connsiteY9722" fmla="*/ 201356 h 5296383"/>
                <a:gd name="connsiteX9723" fmla="*/ 6436892 w 9310410"/>
                <a:gd name="connsiteY9723" fmla="*/ 200757 h 5296383"/>
                <a:gd name="connsiteX9724" fmla="*/ 6456669 w 9310410"/>
                <a:gd name="connsiteY9724" fmla="*/ 195363 h 5296383"/>
                <a:gd name="connsiteX9725" fmla="*/ 6461463 w 9310410"/>
                <a:gd name="connsiteY9725" fmla="*/ 197760 h 5296383"/>
                <a:gd name="connsiteX9726" fmla="*/ 6464459 w 9310410"/>
                <a:gd name="connsiteY9726" fmla="*/ 202555 h 5296383"/>
                <a:gd name="connsiteX9727" fmla="*/ 6459066 w 9310410"/>
                <a:gd name="connsiteY9727" fmla="*/ 204952 h 5296383"/>
                <a:gd name="connsiteX9728" fmla="*/ 6443485 w 9310410"/>
                <a:gd name="connsiteY9728" fmla="*/ 204352 h 5296383"/>
                <a:gd name="connsiteX9729" fmla="*/ 6426705 w 9310410"/>
                <a:gd name="connsiteY9729" fmla="*/ 206750 h 5296383"/>
                <a:gd name="connsiteX9730" fmla="*/ 6421910 w 9310410"/>
                <a:gd name="connsiteY9730" fmla="*/ 209746 h 5296383"/>
                <a:gd name="connsiteX9731" fmla="*/ 6436293 w 9310410"/>
                <a:gd name="connsiteY9731" fmla="*/ 218136 h 5296383"/>
                <a:gd name="connsiteX9732" fmla="*/ 6450676 w 9310410"/>
                <a:gd name="connsiteY9732" fmla="*/ 217536 h 5296383"/>
                <a:gd name="connsiteX9733" fmla="*/ 6460863 w 9310410"/>
                <a:gd name="connsiteY9733" fmla="*/ 217536 h 5296383"/>
                <a:gd name="connsiteX9734" fmla="*/ 6450676 w 9310410"/>
                <a:gd name="connsiteY9734" fmla="*/ 222331 h 5296383"/>
                <a:gd name="connsiteX9735" fmla="*/ 6457867 w 9310410"/>
                <a:gd name="connsiteY9735" fmla="*/ 224128 h 5296383"/>
                <a:gd name="connsiteX9736" fmla="*/ 6469253 w 9310410"/>
                <a:gd name="connsiteY9736" fmla="*/ 221731 h 5296383"/>
                <a:gd name="connsiteX9737" fmla="*/ 6483636 w 9310410"/>
                <a:gd name="connsiteY9737" fmla="*/ 216937 h 5296383"/>
                <a:gd name="connsiteX9738" fmla="*/ 6490228 w 9310410"/>
                <a:gd name="connsiteY9738" fmla="*/ 215139 h 5296383"/>
                <a:gd name="connsiteX9739" fmla="*/ 6507607 w 9310410"/>
                <a:gd name="connsiteY9739" fmla="*/ 218136 h 5296383"/>
                <a:gd name="connsiteX9740" fmla="*/ 6512401 w 9310410"/>
                <a:gd name="connsiteY9740" fmla="*/ 220533 h 5296383"/>
                <a:gd name="connsiteX9741" fmla="*/ 6493224 w 9310410"/>
                <a:gd name="connsiteY9741" fmla="*/ 223529 h 5296383"/>
                <a:gd name="connsiteX9742" fmla="*/ 6472250 w 9310410"/>
                <a:gd name="connsiteY9742" fmla="*/ 228323 h 5296383"/>
                <a:gd name="connsiteX9743" fmla="*/ 6476445 w 9310410"/>
                <a:gd name="connsiteY9743" fmla="*/ 238511 h 5296383"/>
                <a:gd name="connsiteX9744" fmla="*/ 6480040 w 9310410"/>
                <a:gd name="connsiteY9744" fmla="*/ 241507 h 5296383"/>
                <a:gd name="connsiteX9745" fmla="*/ 6480040 w 9310410"/>
                <a:gd name="connsiteY9745" fmla="*/ 246302 h 5296383"/>
                <a:gd name="connsiteX9746" fmla="*/ 6494423 w 9310410"/>
                <a:gd name="connsiteY9746" fmla="*/ 240908 h 5296383"/>
                <a:gd name="connsiteX9747" fmla="*/ 6506409 w 9310410"/>
                <a:gd name="connsiteY9747" fmla="*/ 242107 h 5296383"/>
                <a:gd name="connsiteX9748" fmla="*/ 6499217 w 9310410"/>
                <a:gd name="connsiteY9748" fmla="*/ 248099 h 5296383"/>
                <a:gd name="connsiteX9749" fmla="*/ 6505210 w 9310410"/>
                <a:gd name="connsiteY9749" fmla="*/ 252294 h 5296383"/>
                <a:gd name="connsiteX9750" fmla="*/ 6527982 w 9310410"/>
                <a:gd name="connsiteY9750" fmla="*/ 252294 h 5296383"/>
                <a:gd name="connsiteX9751" fmla="*/ 6535173 w 9310410"/>
                <a:gd name="connsiteY9751" fmla="*/ 251096 h 5296383"/>
                <a:gd name="connsiteX9752" fmla="*/ 6542964 w 9310410"/>
                <a:gd name="connsiteY9752" fmla="*/ 248699 h 5296383"/>
                <a:gd name="connsiteX9753" fmla="*/ 6542964 w 9310410"/>
                <a:gd name="connsiteY9753" fmla="*/ 243305 h 5296383"/>
                <a:gd name="connsiteX9754" fmla="*/ 6535173 w 9310410"/>
                <a:gd name="connsiteY9754" fmla="*/ 239110 h 5296383"/>
                <a:gd name="connsiteX9755" fmla="*/ 6548358 w 9310410"/>
                <a:gd name="connsiteY9755" fmla="*/ 243305 h 5296383"/>
                <a:gd name="connsiteX9756" fmla="*/ 6558545 w 9310410"/>
                <a:gd name="connsiteY9756" fmla="*/ 244504 h 5296383"/>
                <a:gd name="connsiteX9757" fmla="*/ 6556148 w 9310410"/>
                <a:gd name="connsiteY9757" fmla="*/ 236114 h 5296383"/>
                <a:gd name="connsiteX9758" fmla="*/ 6552552 w 9310410"/>
                <a:gd name="connsiteY9758" fmla="*/ 232518 h 5296383"/>
                <a:gd name="connsiteX9759" fmla="*/ 6566336 w 9310410"/>
                <a:gd name="connsiteY9759" fmla="*/ 235515 h 5296383"/>
                <a:gd name="connsiteX9760" fmla="*/ 6568733 w 9310410"/>
                <a:gd name="connsiteY9760" fmla="*/ 231320 h 5296383"/>
                <a:gd name="connsiteX9761" fmla="*/ 6560343 w 9310410"/>
                <a:gd name="connsiteY9761" fmla="*/ 218735 h 5296383"/>
                <a:gd name="connsiteX9762" fmla="*/ 6568733 w 9310410"/>
                <a:gd name="connsiteY9762" fmla="*/ 222930 h 5296383"/>
                <a:gd name="connsiteX9763" fmla="*/ 6572928 w 9310410"/>
                <a:gd name="connsiteY9763" fmla="*/ 218735 h 5296383"/>
                <a:gd name="connsiteX9764" fmla="*/ 6576523 w 9310410"/>
                <a:gd name="connsiteY9764" fmla="*/ 211544 h 5296383"/>
                <a:gd name="connsiteX9765" fmla="*/ 6580718 w 9310410"/>
                <a:gd name="connsiteY9765" fmla="*/ 209746 h 5296383"/>
                <a:gd name="connsiteX9766" fmla="*/ 6588509 w 9310410"/>
                <a:gd name="connsiteY9766" fmla="*/ 204952 h 5296383"/>
                <a:gd name="connsiteX9767" fmla="*/ 6587910 w 9310410"/>
                <a:gd name="connsiteY9767" fmla="*/ 193565 h 5296383"/>
                <a:gd name="connsiteX9768" fmla="*/ 6565137 w 9310410"/>
                <a:gd name="connsiteY9768" fmla="*/ 190569 h 5296383"/>
                <a:gd name="connsiteX9769" fmla="*/ 6551953 w 9310410"/>
                <a:gd name="connsiteY9769" fmla="*/ 194764 h 5296383"/>
                <a:gd name="connsiteX9770" fmla="*/ 6548957 w 9310410"/>
                <a:gd name="connsiteY9770" fmla="*/ 186374 h 5296383"/>
                <a:gd name="connsiteX9771" fmla="*/ 6541166 w 9310410"/>
                <a:gd name="connsiteY9771" fmla="*/ 181580 h 5296383"/>
                <a:gd name="connsiteX9772" fmla="*/ 6529181 w 9310410"/>
                <a:gd name="connsiteY9772" fmla="*/ 182179 h 5296383"/>
                <a:gd name="connsiteX9773" fmla="*/ 6515398 w 9310410"/>
                <a:gd name="connsiteY9773" fmla="*/ 176187 h 5296383"/>
                <a:gd name="connsiteX9774" fmla="*/ 6487231 w 9310410"/>
                <a:gd name="connsiteY9774" fmla="*/ 178584 h 5296383"/>
                <a:gd name="connsiteX9775" fmla="*/ 6454870 w 9310410"/>
                <a:gd name="connsiteY9775" fmla="*/ 168396 h 5296383"/>
                <a:gd name="connsiteX9776" fmla="*/ 6441687 w 9310410"/>
                <a:gd name="connsiteY9776" fmla="*/ 163003 h 5296383"/>
                <a:gd name="connsiteX9777" fmla="*/ 6422510 w 9310410"/>
                <a:gd name="connsiteY9777" fmla="*/ 157010 h 5296383"/>
                <a:gd name="connsiteX9778" fmla="*/ 6399738 w 9310410"/>
                <a:gd name="connsiteY9778" fmla="*/ 159407 h 5296383"/>
                <a:gd name="connsiteX9779" fmla="*/ 6375167 w 9310410"/>
                <a:gd name="connsiteY9779" fmla="*/ 165400 h 5296383"/>
                <a:gd name="connsiteX9780" fmla="*/ 6375767 w 9310410"/>
                <a:gd name="connsiteY9780" fmla="*/ 170194 h 5296383"/>
                <a:gd name="connsiteX9781" fmla="*/ 6260106 w 9310410"/>
                <a:gd name="connsiteY9781" fmla="*/ 262482 h 5296383"/>
                <a:gd name="connsiteX9782" fmla="*/ 6268496 w 9310410"/>
                <a:gd name="connsiteY9782" fmla="*/ 267875 h 5296383"/>
                <a:gd name="connsiteX9783" fmla="*/ 6274489 w 9310410"/>
                <a:gd name="connsiteY9783" fmla="*/ 265478 h 5296383"/>
                <a:gd name="connsiteX9784" fmla="*/ 6287074 w 9310410"/>
                <a:gd name="connsiteY9784" fmla="*/ 266078 h 5296383"/>
                <a:gd name="connsiteX9785" fmla="*/ 6293666 w 9310410"/>
                <a:gd name="connsiteY9785" fmla="*/ 264280 h 5296383"/>
                <a:gd name="connsiteX9786" fmla="*/ 6298460 w 9310410"/>
                <a:gd name="connsiteY9786" fmla="*/ 263681 h 5296383"/>
                <a:gd name="connsiteX9787" fmla="*/ 6310446 w 9310410"/>
                <a:gd name="connsiteY9787" fmla="*/ 267875 h 5296383"/>
                <a:gd name="connsiteX9788" fmla="*/ 6315839 w 9310410"/>
                <a:gd name="connsiteY9788" fmla="*/ 272070 h 5296383"/>
                <a:gd name="connsiteX9789" fmla="*/ 6300857 w 9310410"/>
                <a:gd name="connsiteY9789" fmla="*/ 275666 h 5296383"/>
                <a:gd name="connsiteX9790" fmla="*/ 6303255 w 9310410"/>
                <a:gd name="connsiteY9790" fmla="*/ 284056 h 5296383"/>
                <a:gd name="connsiteX9791" fmla="*/ 6322431 w 9310410"/>
                <a:gd name="connsiteY9791" fmla="*/ 276865 h 5296383"/>
                <a:gd name="connsiteX9792" fmla="*/ 6333817 w 9310410"/>
                <a:gd name="connsiteY9792" fmla="*/ 276265 h 5296383"/>
                <a:gd name="connsiteX9793" fmla="*/ 6341008 w 9310410"/>
                <a:gd name="connsiteY9793" fmla="*/ 276865 h 5296383"/>
                <a:gd name="connsiteX9794" fmla="*/ 6359587 w 9310410"/>
                <a:gd name="connsiteY9794" fmla="*/ 277464 h 5296383"/>
                <a:gd name="connsiteX9795" fmla="*/ 6369175 w 9310410"/>
                <a:gd name="connsiteY9795" fmla="*/ 279861 h 5296383"/>
                <a:gd name="connsiteX9796" fmla="*/ 6387153 w 9310410"/>
                <a:gd name="connsiteY9796" fmla="*/ 285854 h 5296383"/>
                <a:gd name="connsiteX9797" fmla="*/ 6409925 w 9310410"/>
                <a:gd name="connsiteY9797" fmla="*/ 288850 h 5296383"/>
                <a:gd name="connsiteX9798" fmla="*/ 6417716 w 9310410"/>
                <a:gd name="connsiteY9798" fmla="*/ 282857 h 5296383"/>
                <a:gd name="connsiteX9799" fmla="*/ 6412322 w 9310410"/>
                <a:gd name="connsiteY9799" fmla="*/ 276865 h 5296383"/>
                <a:gd name="connsiteX9800" fmla="*/ 6397939 w 9310410"/>
                <a:gd name="connsiteY9800" fmla="*/ 269673 h 5296383"/>
                <a:gd name="connsiteX9801" fmla="*/ 6381160 w 9310410"/>
                <a:gd name="connsiteY9801" fmla="*/ 265478 h 5296383"/>
                <a:gd name="connsiteX9802" fmla="*/ 6367976 w 9310410"/>
                <a:gd name="connsiteY9802" fmla="*/ 257688 h 5296383"/>
                <a:gd name="connsiteX9803" fmla="*/ 6351197 w 9310410"/>
                <a:gd name="connsiteY9803" fmla="*/ 257688 h 5296383"/>
                <a:gd name="connsiteX9804" fmla="*/ 6348200 w 9310410"/>
                <a:gd name="connsiteY9804" fmla="*/ 254691 h 5296383"/>
                <a:gd name="connsiteX9805" fmla="*/ 6339211 w 9310410"/>
                <a:gd name="connsiteY9805" fmla="*/ 250497 h 5296383"/>
                <a:gd name="connsiteX9806" fmla="*/ 6323630 w 9310410"/>
                <a:gd name="connsiteY9806" fmla="*/ 250497 h 5296383"/>
                <a:gd name="connsiteX9807" fmla="*/ 6318236 w 9310410"/>
                <a:gd name="connsiteY9807" fmla="*/ 254092 h 5296383"/>
                <a:gd name="connsiteX9808" fmla="*/ 6311045 w 9310410"/>
                <a:gd name="connsiteY9808" fmla="*/ 252294 h 5296383"/>
                <a:gd name="connsiteX9809" fmla="*/ 6286475 w 9310410"/>
                <a:gd name="connsiteY9809" fmla="*/ 249897 h 5296383"/>
                <a:gd name="connsiteX9810" fmla="*/ 6258908 w 9310410"/>
                <a:gd name="connsiteY9810" fmla="*/ 254092 h 5296383"/>
                <a:gd name="connsiteX9811" fmla="*/ 6260106 w 9310410"/>
                <a:gd name="connsiteY9811" fmla="*/ 262482 h 5296383"/>
                <a:gd name="connsiteX9812" fmla="*/ 6449478 w 9310410"/>
                <a:gd name="connsiteY9812" fmla="*/ 343983 h 5296383"/>
                <a:gd name="connsiteX9813" fmla="*/ 6429701 w 9310410"/>
                <a:gd name="connsiteY9813" fmla="*/ 341586 h 5296383"/>
                <a:gd name="connsiteX9814" fmla="*/ 6405730 w 9310410"/>
                <a:gd name="connsiteY9814" fmla="*/ 333796 h 5296383"/>
                <a:gd name="connsiteX9815" fmla="*/ 6393745 w 9310410"/>
                <a:gd name="connsiteY9815" fmla="*/ 334994 h 5296383"/>
                <a:gd name="connsiteX9816" fmla="*/ 6403333 w 9310410"/>
                <a:gd name="connsiteY9816" fmla="*/ 340388 h 5296383"/>
                <a:gd name="connsiteX9817" fmla="*/ 6420113 w 9310410"/>
                <a:gd name="connsiteY9817" fmla="*/ 348777 h 5296383"/>
                <a:gd name="connsiteX9818" fmla="*/ 6418315 w 9310410"/>
                <a:gd name="connsiteY9818" fmla="*/ 352972 h 5296383"/>
                <a:gd name="connsiteX9819" fmla="*/ 6408128 w 9310410"/>
                <a:gd name="connsiteY9819" fmla="*/ 356568 h 5296383"/>
                <a:gd name="connsiteX9820" fmla="*/ 6410525 w 9310410"/>
                <a:gd name="connsiteY9820" fmla="*/ 363759 h 5296383"/>
                <a:gd name="connsiteX9821" fmla="*/ 6428503 w 9310410"/>
                <a:gd name="connsiteY9821" fmla="*/ 358366 h 5296383"/>
                <a:gd name="connsiteX9822" fmla="*/ 6442885 w 9310410"/>
                <a:gd name="connsiteY9822" fmla="*/ 352373 h 5296383"/>
                <a:gd name="connsiteX9823" fmla="*/ 6451874 w 9310410"/>
                <a:gd name="connsiteY9823" fmla="*/ 355969 h 5296383"/>
                <a:gd name="connsiteX9824" fmla="*/ 6469852 w 9310410"/>
                <a:gd name="connsiteY9824" fmla="*/ 373947 h 5296383"/>
                <a:gd name="connsiteX9825" fmla="*/ 6503412 w 9310410"/>
                <a:gd name="connsiteY9825" fmla="*/ 361961 h 5296383"/>
                <a:gd name="connsiteX9826" fmla="*/ 6499217 w 9310410"/>
                <a:gd name="connsiteY9826" fmla="*/ 355369 h 5296383"/>
                <a:gd name="connsiteX9827" fmla="*/ 6496221 w 9310410"/>
                <a:gd name="connsiteY9827" fmla="*/ 351175 h 5296383"/>
                <a:gd name="connsiteX9828" fmla="*/ 6490827 w 9310410"/>
                <a:gd name="connsiteY9828" fmla="*/ 342785 h 5296383"/>
                <a:gd name="connsiteX9829" fmla="*/ 6485434 w 9310410"/>
                <a:gd name="connsiteY9829" fmla="*/ 340987 h 5296383"/>
                <a:gd name="connsiteX9830" fmla="*/ 6480640 w 9310410"/>
                <a:gd name="connsiteY9830" fmla="*/ 330200 h 5296383"/>
                <a:gd name="connsiteX9831" fmla="*/ 6475845 w 9310410"/>
                <a:gd name="connsiteY9831" fmla="*/ 325406 h 5296383"/>
                <a:gd name="connsiteX9832" fmla="*/ 6468055 w 9310410"/>
                <a:gd name="connsiteY9832" fmla="*/ 321810 h 5296383"/>
                <a:gd name="connsiteX9833" fmla="*/ 6466856 w 9310410"/>
                <a:gd name="connsiteY9833" fmla="*/ 317615 h 5296383"/>
                <a:gd name="connsiteX9834" fmla="*/ 6459665 w 9310410"/>
                <a:gd name="connsiteY9834" fmla="*/ 314619 h 5296383"/>
                <a:gd name="connsiteX9835" fmla="*/ 6445881 w 9310410"/>
                <a:gd name="connsiteY9835" fmla="*/ 312821 h 5296383"/>
                <a:gd name="connsiteX9836" fmla="*/ 6442286 w 9310410"/>
                <a:gd name="connsiteY9836" fmla="*/ 317615 h 5296383"/>
                <a:gd name="connsiteX9837" fmla="*/ 6435694 w 9310410"/>
                <a:gd name="connsiteY9837" fmla="*/ 320012 h 5296383"/>
                <a:gd name="connsiteX9838" fmla="*/ 6419514 w 9310410"/>
                <a:gd name="connsiteY9838" fmla="*/ 319413 h 5296383"/>
                <a:gd name="connsiteX9839" fmla="*/ 6420712 w 9310410"/>
                <a:gd name="connsiteY9839" fmla="*/ 325406 h 5296383"/>
                <a:gd name="connsiteX9840" fmla="*/ 6422510 w 9310410"/>
                <a:gd name="connsiteY9840" fmla="*/ 328402 h 5296383"/>
                <a:gd name="connsiteX9841" fmla="*/ 6425507 w 9310410"/>
                <a:gd name="connsiteY9841" fmla="*/ 335593 h 5296383"/>
                <a:gd name="connsiteX9842" fmla="*/ 6445881 w 9310410"/>
                <a:gd name="connsiteY9842" fmla="*/ 340987 h 5296383"/>
                <a:gd name="connsiteX9843" fmla="*/ 6449478 w 9310410"/>
                <a:gd name="connsiteY9843" fmla="*/ 343983 h 5296383"/>
                <a:gd name="connsiteX9844" fmla="*/ 6596899 w 9310410"/>
                <a:gd name="connsiteY9844" fmla="*/ 460242 h 5296383"/>
                <a:gd name="connsiteX9845" fmla="*/ 6605888 w 9310410"/>
                <a:gd name="connsiteY9845" fmla="*/ 451853 h 5296383"/>
                <a:gd name="connsiteX9846" fmla="*/ 6592104 w 9310410"/>
                <a:gd name="connsiteY9846" fmla="*/ 438669 h 5296383"/>
                <a:gd name="connsiteX9847" fmla="*/ 6583714 w 9310410"/>
                <a:gd name="connsiteY9847" fmla="*/ 425485 h 5296383"/>
                <a:gd name="connsiteX9848" fmla="*/ 6575924 w 9310410"/>
                <a:gd name="connsiteY9848" fmla="*/ 429679 h 5296383"/>
                <a:gd name="connsiteX9849" fmla="*/ 6567534 w 9310410"/>
                <a:gd name="connsiteY9849" fmla="*/ 429080 h 5296383"/>
                <a:gd name="connsiteX9850" fmla="*/ 6560343 w 9310410"/>
                <a:gd name="connsiteY9850" fmla="*/ 429080 h 5296383"/>
                <a:gd name="connsiteX9851" fmla="*/ 6553152 w 9310410"/>
                <a:gd name="connsiteY9851" fmla="*/ 424885 h 5296383"/>
                <a:gd name="connsiteX9852" fmla="*/ 6539369 w 9310410"/>
                <a:gd name="connsiteY9852" fmla="*/ 416495 h 5296383"/>
                <a:gd name="connsiteX9853" fmla="*/ 6536971 w 9310410"/>
                <a:gd name="connsiteY9853" fmla="*/ 414098 h 5296383"/>
                <a:gd name="connsiteX9854" fmla="*/ 6542365 w 9310410"/>
                <a:gd name="connsiteY9854" fmla="*/ 411102 h 5296383"/>
                <a:gd name="connsiteX9855" fmla="*/ 6546560 w 9310410"/>
                <a:gd name="connsiteY9855" fmla="*/ 404510 h 5296383"/>
                <a:gd name="connsiteX9856" fmla="*/ 6548957 w 9310410"/>
                <a:gd name="connsiteY9856" fmla="*/ 400315 h 5296383"/>
                <a:gd name="connsiteX9857" fmla="*/ 6546560 w 9310410"/>
                <a:gd name="connsiteY9857" fmla="*/ 391925 h 5296383"/>
                <a:gd name="connsiteX9858" fmla="*/ 6533376 w 9310410"/>
                <a:gd name="connsiteY9858" fmla="*/ 396719 h 5296383"/>
                <a:gd name="connsiteX9859" fmla="*/ 6500416 w 9310410"/>
                <a:gd name="connsiteY9859" fmla="*/ 405708 h 5296383"/>
                <a:gd name="connsiteX9860" fmla="*/ 6483636 w 9310410"/>
                <a:gd name="connsiteY9860" fmla="*/ 402712 h 5296383"/>
                <a:gd name="connsiteX9861" fmla="*/ 6474048 w 9310410"/>
                <a:gd name="connsiteY9861" fmla="*/ 409903 h 5296383"/>
                <a:gd name="connsiteX9862" fmla="*/ 6486632 w 9310410"/>
                <a:gd name="connsiteY9862" fmla="*/ 423087 h 5296383"/>
                <a:gd name="connsiteX9863" fmla="*/ 6511802 w 9310410"/>
                <a:gd name="connsiteY9863" fmla="*/ 428481 h 5296383"/>
                <a:gd name="connsiteX9864" fmla="*/ 6513001 w 9310410"/>
                <a:gd name="connsiteY9864" fmla="*/ 435073 h 5296383"/>
                <a:gd name="connsiteX9865" fmla="*/ 6506409 w 9310410"/>
                <a:gd name="connsiteY9865" fmla="*/ 437470 h 5296383"/>
                <a:gd name="connsiteX9866" fmla="*/ 6489030 w 9310410"/>
                <a:gd name="connsiteY9866" fmla="*/ 432077 h 5296383"/>
                <a:gd name="connsiteX9867" fmla="*/ 6477643 w 9310410"/>
                <a:gd name="connsiteY9867" fmla="*/ 431477 h 5296383"/>
                <a:gd name="connsiteX9868" fmla="*/ 6469253 w 9310410"/>
                <a:gd name="connsiteY9868" fmla="*/ 436271 h 5296383"/>
                <a:gd name="connsiteX9869" fmla="*/ 6486033 w 9310410"/>
                <a:gd name="connsiteY9869" fmla="*/ 447058 h 5296383"/>
                <a:gd name="connsiteX9870" fmla="*/ 6497420 w 9310410"/>
                <a:gd name="connsiteY9870" fmla="*/ 454250 h 5296383"/>
                <a:gd name="connsiteX9871" fmla="*/ 6505210 w 9310410"/>
                <a:gd name="connsiteY9871" fmla="*/ 455448 h 5296383"/>
                <a:gd name="connsiteX9872" fmla="*/ 6513600 w 9310410"/>
                <a:gd name="connsiteY9872" fmla="*/ 456047 h 5296383"/>
                <a:gd name="connsiteX9873" fmla="*/ 6522589 w 9310410"/>
                <a:gd name="connsiteY9873" fmla="*/ 454849 h 5296383"/>
                <a:gd name="connsiteX9874" fmla="*/ 6530979 w 9310410"/>
                <a:gd name="connsiteY9874" fmla="*/ 457246 h 5296383"/>
                <a:gd name="connsiteX9875" fmla="*/ 6545361 w 9310410"/>
                <a:gd name="connsiteY9875" fmla="*/ 462639 h 5296383"/>
                <a:gd name="connsiteX9876" fmla="*/ 6569332 w 9310410"/>
                <a:gd name="connsiteY9876" fmla="*/ 476423 h 5296383"/>
                <a:gd name="connsiteX9877" fmla="*/ 6580119 w 9310410"/>
                <a:gd name="connsiteY9877" fmla="*/ 474625 h 5296383"/>
                <a:gd name="connsiteX9878" fmla="*/ 6579520 w 9310410"/>
                <a:gd name="connsiteY9878" fmla="*/ 465636 h 5296383"/>
                <a:gd name="connsiteX9879" fmla="*/ 6586711 w 9310410"/>
                <a:gd name="connsiteY9879" fmla="*/ 461441 h 5296383"/>
                <a:gd name="connsiteX9880" fmla="*/ 6596899 w 9310410"/>
                <a:gd name="connsiteY9880" fmla="*/ 460242 h 5296383"/>
                <a:gd name="connsiteX9881" fmla="*/ 6043170 w 9310410"/>
                <a:gd name="connsiteY9881" fmla="*/ 399116 h 5296383"/>
                <a:gd name="connsiteX9882" fmla="*/ 6059949 w 9310410"/>
                <a:gd name="connsiteY9882" fmla="*/ 402113 h 5296383"/>
                <a:gd name="connsiteX9883" fmla="*/ 6076729 w 9310410"/>
                <a:gd name="connsiteY9883" fmla="*/ 399716 h 5296383"/>
                <a:gd name="connsiteX9884" fmla="*/ 6088115 w 9310410"/>
                <a:gd name="connsiteY9884" fmla="*/ 403311 h 5296383"/>
                <a:gd name="connsiteX9885" fmla="*/ 6090512 w 9310410"/>
                <a:gd name="connsiteY9885" fmla="*/ 398517 h 5296383"/>
                <a:gd name="connsiteX9886" fmla="*/ 6094108 w 9310410"/>
                <a:gd name="connsiteY9886" fmla="*/ 394922 h 5296383"/>
                <a:gd name="connsiteX9887" fmla="*/ 6111487 w 9310410"/>
                <a:gd name="connsiteY9887" fmla="*/ 402113 h 5296383"/>
                <a:gd name="connsiteX9888" fmla="*/ 6110288 w 9310410"/>
                <a:gd name="connsiteY9888" fmla="*/ 391326 h 5296383"/>
                <a:gd name="connsiteX9889" fmla="*/ 6113285 w 9310410"/>
                <a:gd name="connsiteY9889" fmla="*/ 386532 h 5296383"/>
                <a:gd name="connsiteX9890" fmla="*/ 6121674 w 9310410"/>
                <a:gd name="connsiteY9890" fmla="*/ 384135 h 5296383"/>
                <a:gd name="connsiteX9891" fmla="*/ 6124072 w 9310410"/>
                <a:gd name="connsiteY9891" fmla="*/ 378142 h 5296383"/>
                <a:gd name="connsiteX9892" fmla="*/ 6128866 w 9310410"/>
                <a:gd name="connsiteY9892" fmla="*/ 374546 h 5296383"/>
                <a:gd name="connsiteX9893" fmla="*/ 6133660 w 9310410"/>
                <a:gd name="connsiteY9893" fmla="*/ 375146 h 5296383"/>
                <a:gd name="connsiteX9894" fmla="*/ 6149241 w 9310410"/>
                <a:gd name="connsiteY9894" fmla="*/ 378142 h 5296383"/>
                <a:gd name="connsiteX9895" fmla="*/ 6154035 w 9310410"/>
                <a:gd name="connsiteY9895" fmla="*/ 366156 h 5296383"/>
                <a:gd name="connsiteX9896" fmla="*/ 6157032 w 9310410"/>
                <a:gd name="connsiteY9896" fmla="*/ 356568 h 5296383"/>
                <a:gd name="connsiteX9897" fmla="*/ 6157631 w 9310410"/>
                <a:gd name="connsiteY9897" fmla="*/ 351175 h 5296383"/>
                <a:gd name="connsiteX9898" fmla="*/ 6153436 w 9310410"/>
                <a:gd name="connsiteY9898" fmla="*/ 343983 h 5296383"/>
                <a:gd name="connsiteX9899" fmla="*/ 6148642 w 9310410"/>
                <a:gd name="connsiteY9899" fmla="*/ 339189 h 5296383"/>
                <a:gd name="connsiteX9900" fmla="*/ 6131862 w 9310410"/>
                <a:gd name="connsiteY9900" fmla="*/ 336792 h 5296383"/>
                <a:gd name="connsiteX9901" fmla="*/ 6123472 w 9310410"/>
                <a:gd name="connsiteY9901" fmla="*/ 336193 h 5296383"/>
                <a:gd name="connsiteX9902" fmla="*/ 6122873 w 9310410"/>
                <a:gd name="connsiteY9902" fmla="*/ 340388 h 5296383"/>
                <a:gd name="connsiteX9903" fmla="*/ 6114483 w 9310410"/>
                <a:gd name="connsiteY9903" fmla="*/ 344583 h 5296383"/>
                <a:gd name="connsiteX9904" fmla="*/ 6083321 w 9310410"/>
                <a:gd name="connsiteY9904" fmla="*/ 358366 h 5296383"/>
                <a:gd name="connsiteX9905" fmla="*/ 6070137 w 9310410"/>
                <a:gd name="connsiteY9905" fmla="*/ 371550 h 5296383"/>
                <a:gd name="connsiteX9906" fmla="*/ 6062346 w 9310410"/>
                <a:gd name="connsiteY9906" fmla="*/ 383535 h 5296383"/>
                <a:gd name="connsiteX9907" fmla="*/ 6056354 w 9310410"/>
                <a:gd name="connsiteY9907" fmla="*/ 387730 h 5296383"/>
                <a:gd name="connsiteX9908" fmla="*/ 6047365 w 9310410"/>
                <a:gd name="connsiteY9908" fmla="*/ 390727 h 5296383"/>
                <a:gd name="connsiteX9909" fmla="*/ 6043170 w 9310410"/>
                <a:gd name="connsiteY9909" fmla="*/ 399116 h 5296383"/>
                <a:gd name="connsiteX9910" fmla="*/ 6185797 w 9310410"/>
                <a:gd name="connsiteY9910" fmla="*/ 413499 h 5296383"/>
                <a:gd name="connsiteX9911" fmla="*/ 6192988 w 9310410"/>
                <a:gd name="connsiteY9911" fmla="*/ 412900 h 5296383"/>
                <a:gd name="connsiteX9912" fmla="*/ 6201378 w 9310410"/>
                <a:gd name="connsiteY9912" fmla="*/ 410503 h 5296383"/>
                <a:gd name="connsiteX9913" fmla="*/ 6210966 w 9310410"/>
                <a:gd name="connsiteY9913" fmla="*/ 411102 h 5296383"/>
                <a:gd name="connsiteX9914" fmla="*/ 6221754 w 9310410"/>
                <a:gd name="connsiteY9914" fmla="*/ 404510 h 5296383"/>
                <a:gd name="connsiteX9915" fmla="*/ 6227746 w 9310410"/>
                <a:gd name="connsiteY9915" fmla="*/ 401514 h 5296383"/>
                <a:gd name="connsiteX9916" fmla="*/ 6241529 w 9310410"/>
                <a:gd name="connsiteY9916" fmla="*/ 403311 h 5296383"/>
                <a:gd name="connsiteX9917" fmla="*/ 6249919 w 9310410"/>
                <a:gd name="connsiteY9917" fmla="*/ 401514 h 5296383"/>
                <a:gd name="connsiteX9918" fmla="*/ 6265500 w 9310410"/>
                <a:gd name="connsiteY9918" fmla="*/ 397319 h 5296383"/>
                <a:gd name="connsiteX9919" fmla="*/ 6272692 w 9310410"/>
                <a:gd name="connsiteY9919" fmla="*/ 399716 h 5296383"/>
                <a:gd name="connsiteX9920" fmla="*/ 6260106 w 9310410"/>
                <a:gd name="connsiteY9920" fmla="*/ 407506 h 5296383"/>
                <a:gd name="connsiteX9921" fmla="*/ 6249919 w 9310410"/>
                <a:gd name="connsiteY9921" fmla="*/ 412900 h 5296383"/>
                <a:gd name="connsiteX9922" fmla="*/ 6240331 w 9310410"/>
                <a:gd name="connsiteY9922" fmla="*/ 420091 h 5296383"/>
                <a:gd name="connsiteX9923" fmla="*/ 6247522 w 9310410"/>
                <a:gd name="connsiteY9923" fmla="*/ 429679 h 5296383"/>
                <a:gd name="connsiteX9924" fmla="*/ 6278085 w 9310410"/>
                <a:gd name="connsiteY9924" fmla="*/ 421889 h 5296383"/>
                <a:gd name="connsiteX9925" fmla="*/ 6296063 w 9310410"/>
                <a:gd name="connsiteY9925" fmla="*/ 409304 h 5296383"/>
                <a:gd name="connsiteX9926" fmla="*/ 6301457 w 9310410"/>
                <a:gd name="connsiteY9926" fmla="*/ 406308 h 5296383"/>
                <a:gd name="connsiteX9927" fmla="*/ 6312244 w 9310410"/>
                <a:gd name="connsiteY9927" fmla="*/ 394322 h 5296383"/>
                <a:gd name="connsiteX9928" fmla="*/ 6320634 w 9310410"/>
                <a:gd name="connsiteY9928" fmla="*/ 392524 h 5296383"/>
                <a:gd name="connsiteX9929" fmla="*/ 6326626 w 9310410"/>
                <a:gd name="connsiteY9929" fmla="*/ 397319 h 5296383"/>
                <a:gd name="connsiteX9930" fmla="*/ 6333817 w 9310410"/>
                <a:gd name="connsiteY9930" fmla="*/ 396120 h 5296383"/>
                <a:gd name="connsiteX9931" fmla="*/ 6344605 w 9310410"/>
                <a:gd name="connsiteY9931" fmla="*/ 394922 h 5296383"/>
                <a:gd name="connsiteX9932" fmla="*/ 6358987 w 9310410"/>
                <a:gd name="connsiteY9932" fmla="*/ 387730 h 5296383"/>
                <a:gd name="connsiteX9933" fmla="*/ 6358388 w 9310410"/>
                <a:gd name="connsiteY9933" fmla="*/ 381138 h 5296383"/>
                <a:gd name="connsiteX9934" fmla="*/ 6351197 w 9310410"/>
                <a:gd name="connsiteY9934" fmla="*/ 370951 h 5296383"/>
                <a:gd name="connsiteX9935" fmla="*/ 6330222 w 9310410"/>
                <a:gd name="connsiteY9935" fmla="*/ 354171 h 5296383"/>
                <a:gd name="connsiteX9936" fmla="*/ 6327226 w 9310410"/>
                <a:gd name="connsiteY9936" fmla="*/ 358965 h 5296383"/>
                <a:gd name="connsiteX9937" fmla="*/ 6334417 w 9310410"/>
                <a:gd name="connsiteY9937" fmla="*/ 370351 h 5296383"/>
                <a:gd name="connsiteX9938" fmla="*/ 6329023 w 9310410"/>
                <a:gd name="connsiteY9938" fmla="*/ 369752 h 5296383"/>
                <a:gd name="connsiteX9939" fmla="*/ 6321233 w 9310410"/>
                <a:gd name="connsiteY9939" fmla="*/ 369153 h 5296383"/>
                <a:gd name="connsiteX9940" fmla="*/ 6317037 w 9310410"/>
                <a:gd name="connsiteY9940" fmla="*/ 368554 h 5296383"/>
                <a:gd name="connsiteX9941" fmla="*/ 6307449 w 9310410"/>
                <a:gd name="connsiteY9941" fmla="*/ 360164 h 5296383"/>
                <a:gd name="connsiteX9942" fmla="*/ 6295464 w 9310410"/>
                <a:gd name="connsiteY9942" fmla="*/ 353572 h 5296383"/>
                <a:gd name="connsiteX9943" fmla="*/ 6282280 w 9310410"/>
                <a:gd name="connsiteY9943" fmla="*/ 345182 h 5296383"/>
                <a:gd name="connsiteX9944" fmla="*/ 6269096 w 9310410"/>
                <a:gd name="connsiteY9944" fmla="*/ 344583 h 5296383"/>
                <a:gd name="connsiteX9945" fmla="*/ 6258908 w 9310410"/>
                <a:gd name="connsiteY9945" fmla="*/ 351175 h 5296383"/>
                <a:gd name="connsiteX9946" fmla="*/ 6263103 w 9310410"/>
                <a:gd name="connsiteY9946" fmla="*/ 365557 h 5296383"/>
                <a:gd name="connsiteX9947" fmla="*/ 6275088 w 9310410"/>
                <a:gd name="connsiteY9947" fmla="*/ 366156 h 5296383"/>
                <a:gd name="connsiteX9948" fmla="*/ 6280482 w 9310410"/>
                <a:gd name="connsiteY9948" fmla="*/ 369153 h 5296383"/>
                <a:gd name="connsiteX9949" fmla="*/ 6279883 w 9310410"/>
                <a:gd name="connsiteY9949" fmla="*/ 375146 h 5296383"/>
                <a:gd name="connsiteX9950" fmla="*/ 6297861 w 9310410"/>
                <a:gd name="connsiteY9950" fmla="*/ 379940 h 5296383"/>
                <a:gd name="connsiteX9951" fmla="*/ 6284677 w 9310410"/>
                <a:gd name="connsiteY9951" fmla="*/ 381738 h 5296383"/>
                <a:gd name="connsiteX9952" fmla="*/ 6266099 w 9310410"/>
                <a:gd name="connsiteY9952" fmla="*/ 383535 h 5296383"/>
                <a:gd name="connsiteX9953" fmla="*/ 6250518 w 9310410"/>
                <a:gd name="connsiteY9953" fmla="*/ 382936 h 5296383"/>
                <a:gd name="connsiteX9954" fmla="*/ 6232540 w 9310410"/>
                <a:gd name="connsiteY9954" fmla="*/ 372748 h 5296383"/>
                <a:gd name="connsiteX9955" fmla="*/ 6215761 w 9310410"/>
                <a:gd name="connsiteY9955" fmla="*/ 372149 h 5296383"/>
                <a:gd name="connsiteX9956" fmla="*/ 6195984 w 9310410"/>
                <a:gd name="connsiteY9956" fmla="*/ 369752 h 5296383"/>
                <a:gd name="connsiteX9957" fmla="*/ 6182201 w 9310410"/>
                <a:gd name="connsiteY9957" fmla="*/ 369153 h 5296383"/>
                <a:gd name="connsiteX9958" fmla="*/ 6181602 w 9310410"/>
                <a:gd name="connsiteY9958" fmla="*/ 374546 h 5296383"/>
                <a:gd name="connsiteX9959" fmla="*/ 6179804 w 9310410"/>
                <a:gd name="connsiteY9959" fmla="*/ 378741 h 5296383"/>
                <a:gd name="connsiteX9960" fmla="*/ 6179804 w 9310410"/>
                <a:gd name="connsiteY9960" fmla="*/ 387730 h 5296383"/>
                <a:gd name="connsiteX9961" fmla="*/ 6189393 w 9310410"/>
                <a:gd name="connsiteY9961" fmla="*/ 387131 h 5296383"/>
                <a:gd name="connsiteX9962" fmla="*/ 6190591 w 9310410"/>
                <a:gd name="connsiteY9962" fmla="*/ 390727 h 5296383"/>
                <a:gd name="connsiteX9963" fmla="*/ 6174411 w 9310410"/>
                <a:gd name="connsiteY9963" fmla="*/ 393723 h 5296383"/>
                <a:gd name="connsiteX9964" fmla="*/ 6176808 w 9310410"/>
                <a:gd name="connsiteY9964" fmla="*/ 397918 h 5296383"/>
                <a:gd name="connsiteX9965" fmla="*/ 6188793 w 9310410"/>
                <a:gd name="connsiteY9965" fmla="*/ 394322 h 5296383"/>
                <a:gd name="connsiteX9966" fmla="*/ 6189393 w 9310410"/>
                <a:gd name="connsiteY9966" fmla="*/ 397918 h 5296383"/>
                <a:gd name="connsiteX9967" fmla="*/ 6176808 w 9310410"/>
                <a:gd name="connsiteY9967" fmla="*/ 402113 h 5296383"/>
                <a:gd name="connsiteX9968" fmla="*/ 6169017 w 9310410"/>
                <a:gd name="connsiteY9968" fmla="*/ 411102 h 5296383"/>
                <a:gd name="connsiteX9969" fmla="*/ 6185797 w 9310410"/>
                <a:gd name="connsiteY9969" fmla="*/ 413499 h 5296383"/>
                <a:gd name="connsiteX9970" fmla="*/ 6149841 w 9310410"/>
                <a:gd name="connsiteY9970" fmla="*/ 447658 h 5296383"/>
                <a:gd name="connsiteX9971" fmla="*/ 6125869 w 9310410"/>
                <a:gd name="connsiteY9971" fmla="*/ 446459 h 5296383"/>
                <a:gd name="connsiteX9972" fmla="*/ 6109090 w 9310410"/>
                <a:gd name="connsiteY9972" fmla="*/ 449455 h 5296383"/>
                <a:gd name="connsiteX9973" fmla="*/ 6087516 w 9310410"/>
                <a:gd name="connsiteY9973" fmla="*/ 457845 h 5296383"/>
                <a:gd name="connsiteX9974" fmla="*/ 6083920 w 9310410"/>
                <a:gd name="connsiteY9974" fmla="*/ 474026 h 5296383"/>
                <a:gd name="connsiteX9975" fmla="*/ 6094108 w 9310410"/>
                <a:gd name="connsiteY9975" fmla="*/ 486011 h 5296383"/>
                <a:gd name="connsiteX9976" fmla="*/ 6098902 w 9310410"/>
                <a:gd name="connsiteY9976" fmla="*/ 493202 h 5296383"/>
                <a:gd name="connsiteX9977" fmla="*/ 6100101 w 9310410"/>
                <a:gd name="connsiteY9977" fmla="*/ 497997 h 5296383"/>
                <a:gd name="connsiteX9978" fmla="*/ 6100700 w 9310410"/>
                <a:gd name="connsiteY9978" fmla="*/ 504589 h 5296383"/>
                <a:gd name="connsiteX9979" fmla="*/ 6100101 w 9310410"/>
                <a:gd name="connsiteY9979" fmla="*/ 519571 h 5296383"/>
                <a:gd name="connsiteX9980" fmla="*/ 6103696 w 9310410"/>
                <a:gd name="connsiteY9980" fmla="*/ 532755 h 5296383"/>
                <a:gd name="connsiteX9981" fmla="*/ 6142649 w 9310410"/>
                <a:gd name="connsiteY9981" fmla="*/ 549534 h 5296383"/>
                <a:gd name="connsiteX9982" fmla="*/ 6164223 w 9310410"/>
                <a:gd name="connsiteY9982" fmla="*/ 551931 h 5296383"/>
                <a:gd name="connsiteX9983" fmla="*/ 6172613 w 9310410"/>
                <a:gd name="connsiteY9983" fmla="*/ 544141 h 5296383"/>
                <a:gd name="connsiteX9984" fmla="*/ 6178605 w 9310410"/>
                <a:gd name="connsiteY9984" fmla="*/ 545339 h 5296383"/>
                <a:gd name="connsiteX9985" fmla="*/ 6194786 w 9310410"/>
                <a:gd name="connsiteY9985" fmla="*/ 538148 h 5296383"/>
                <a:gd name="connsiteX9986" fmla="*/ 6201977 w 9310410"/>
                <a:gd name="connsiteY9986" fmla="*/ 521368 h 5296383"/>
                <a:gd name="connsiteX9987" fmla="*/ 6201378 w 9310410"/>
                <a:gd name="connsiteY9987" fmla="*/ 515975 h 5296383"/>
                <a:gd name="connsiteX9988" fmla="*/ 6206172 w 9310410"/>
                <a:gd name="connsiteY9988" fmla="*/ 507585 h 5296383"/>
                <a:gd name="connsiteX9989" fmla="*/ 6212165 w 9310410"/>
                <a:gd name="connsiteY9989" fmla="*/ 497397 h 5296383"/>
                <a:gd name="connsiteX9990" fmla="*/ 6217558 w 9310410"/>
                <a:gd name="connsiteY9990" fmla="*/ 484813 h 5296383"/>
                <a:gd name="connsiteX9991" fmla="*/ 6237334 w 9310410"/>
                <a:gd name="connsiteY9991" fmla="*/ 466235 h 5296383"/>
                <a:gd name="connsiteX9992" fmla="*/ 6242128 w 9310410"/>
                <a:gd name="connsiteY9992" fmla="*/ 456647 h 5296383"/>
                <a:gd name="connsiteX9993" fmla="*/ 6213364 w 9310410"/>
                <a:gd name="connsiteY9993" fmla="*/ 441066 h 5296383"/>
                <a:gd name="connsiteX9994" fmla="*/ 6180403 w 9310410"/>
                <a:gd name="connsiteY9994" fmla="*/ 444661 h 5296383"/>
                <a:gd name="connsiteX9995" fmla="*/ 6172013 w 9310410"/>
                <a:gd name="connsiteY9995" fmla="*/ 446459 h 5296383"/>
                <a:gd name="connsiteX9996" fmla="*/ 6163024 w 9310410"/>
                <a:gd name="connsiteY9996" fmla="*/ 446459 h 5296383"/>
                <a:gd name="connsiteX9997" fmla="*/ 6149841 w 9310410"/>
                <a:gd name="connsiteY9997" fmla="*/ 447658 h 5296383"/>
                <a:gd name="connsiteX9998" fmla="*/ 6565736 w 9310410"/>
                <a:gd name="connsiteY9998" fmla="*/ 535751 h 5296383"/>
                <a:gd name="connsiteX9999" fmla="*/ 6575325 w 9310410"/>
                <a:gd name="connsiteY9999" fmla="*/ 538148 h 5296383"/>
                <a:gd name="connsiteX10000" fmla="*/ 6586112 w 9310410"/>
                <a:gd name="connsiteY10000" fmla="*/ 538747 h 5296383"/>
                <a:gd name="connsiteX10001" fmla="*/ 6577722 w 9310410"/>
                <a:gd name="connsiteY10001" fmla="*/ 523765 h 5296383"/>
                <a:gd name="connsiteX10002" fmla="*/ 6568133 w 9310410"/>
                <a:gd name="connsiteY10002" fmla="*/ 517173 h 5296383"/>
                <a:gd name="connsiteX10003" fmla="*/ 6527982 w 9310410"/>
                <a:gd name="connsiteY10003" fmla="*/ 512979 h 5296383"/>
                <a:gd name="connsiteX10004" fmla="*/ 6523787 w 9310410"/>
                <a:gd name="connsiteY10004" fmla="*/ 515376 h 5296383"/>
                <a:gd name="connsiteX10005" fmla="*/ 6517195 w 9310410"/>
                <a:gd name="connsiteY10005" fmla="*/ 517773 h 5296383"/>
                <a:gd name="connsiteX10006" fmla="*/ 6493823 w 9310410"/>
                <a:gd name="connsiteY10006" fmla="*/ 509383 h 5296383"/>
                <a:gd name="connsiteX10007" fmla="*/ 6483636 w 9310410"/>
                <a:gd name="connsiteY10007" fmla="*/ 500993 h 5296383"/>
                <a:gd name="connsiteX10008" fmla="*/ 6467456 w 9310410"/>
                <a:gd name="connsiteY10008" fmla="*/ 485412 h 5296383"/>
                <a:gd name="connsiteX10009" fmla="*/ 6458467 w 9310410"/>
                <a:gd name="connsiteY10009" fmla="*/ 483015 h 5296383"/>
                <a:gd name="connsiteX10010" fmla="*/ 6457867 w 9310410"/>
                <a:gd name="connsiteY10010" fmla="*/ 480018 h 5296383"/>
                <a:gd name="connsiteX10011" fmla="*/ 6454870 w 9310410"/>
                <a:gd name="connsiteY10011" fmla="*/ 473426 h 5296383"/>
                <a:gd name="connsiteX10012" fmla="*/ 6432099 w 9310410"/>
                <a:gd name="connsiteY10012" fmla="*/ 456047 h 5296383"/>
                <a:gd name="connsiteX10013" fmla="*/ 6408128 w 9310410"/>
                <a:gd name="connsiteY10013" fmla="*/ 442863 h 5296383"/>
                <a:gd name="connsiteX10014" fmla="*/ 6393745 w 9310410"/>
                <a:gd name="connsiteY10014" fmla="*/ 438669 h 5296383"/>
                <a:gd name="connsiteX10015" fmla="*/ 6385355 w 9310410"/>
                <a:gd name="connsiteY10015" fmla="*/ 439268 h 5296383"/>
                <a:gd name="connsiteX10016" fmla="*/ 6374568 w 9310410"/>
                <a:gd name="connsiteY10016" fmla="*/ 442863 h 5296383"/>
                <a:gd name="connsiteX10017" fmla="*/ 6375167 w 9310410"/>
                <a:gd name="connsiteY10017" fmla="*/ 450654 h 5296383"/>
                <a:gd name="connsiteX10018" fmla="*/ 6379961 w 9310410"/>
                <a:gd name="connsiteY10018" fmla="*/ 456047 h 5296383"/>
                <a:gd name="connsiteX10019" fmla="*/ 6391947 w 9310410"/>
                <a:gd name="connsiteY10019" fmla="*/ 465636 h 5296383"/>
                <a:gd name="connsiteX10020" fmla="*/ 6400337 w 9310410"/>
                <a:gd name="connsiteY10020" fmla="*/ 474625 h 5296383"/>
                <a:gd name="connsiteX10021" fmla="*/ 6412921 w 9310410"/>
                <a:gd name="connsiteY10021" fmla="*/ 492004 h 5296383"/>
                <a:gd name="connsiteX10022" fmla="*/ 6411723 w 9310410"/>
                <a:gd name="connsiteY10022" fmla="*/ 497997 h 5296383"/>
                <a:gd name="connsiteX10023" fmla="*/ 6391947 w 9310410"/>
                <a:gd name="connsiteY10023" fmla="*/ 481217 h 5296383"/>
                <a:gd name="connsiteX10024" fmla="*/ 6381759 w 9310410"/>
                <a:gd name="connsiteY10024" fmla="*/ 472827 h 5296383"/>
                <a:gd name="connsiteX10025" fmla="*/ 6370373 w 9310410"/>
                <a:gd name="connsiteY10025" fmla="*/ 468033 h 5296383"/>
                <a:gd name="connsiteX10026" fmla="*/ 6355990 w 9310410"/>
                <a:gd name="connsiteY10026" fmla="*/ 465037 h 5296383"/>
                <a:gd name="connsiteX10027" fmla="*/ 6345803 w 9310410"/>
                <a:gd name="connsiteY10027" fmla="*/ 469232 h 5296383"/>
                <a:gd name="connsiteX10028" fmla="*/ 6355391 w 9310410"/>
                <a:gd name="connsiteY10028" fmla="*/ 473426 h 5296383"/>
                <a:gd name="connsiteX10029" fmla="*/ 6360785 w 9310410"/>
                <a:gd name="connsiteY10029" fmla="*/ 481816 h 5296383"/>
                <a:gd name="connsiteX10030" fmla="*/ 6356590 w 9310410"/>
                <a:gd name="connsiteY10030" fmla="*/ 487210 h 5296383"/>
                <a:gd name="connsiteX10031" fmla="*/ 6336215 w 9310410"/>
                <a:gd name="connsiteY10031" fmla="*/ 493202 h 5296383"/>
                <a:gd name="connsiteX10032" fmla="*/ 6330821 w 9310410"/>
                <a:gd name="connsiteY10032" fmla="*/ 489008 h 5296383"/>
                <a:gd name="connsiteX10033" fmla="*/ 6317637 w 9310410"/>
                <a:gd name="connsiteY10033" fmla="*/ 474625 h 5296383"/>
                <a:gd name="connsiteX10034" fmla="*/ 6291868 w 9310410"/>
                <a:gd name="connsiteY10034" fmla="*/ 474625 h 5296383"/>
                <a:gd name="connsiteX10035" fmla="*/ 6287074 w 9310410"/>
                <a:gd name="connsiteY10035" fmla="*/ 484813 h 5296383"/>
                <a:gd name="connsiteX10036" fmla="*/ 6279883 w 9310410"/>
                <a:gd name="connsiteY10036" fmla="*/ 489008 h 5296383"/>
                <a:gd name="connsiteX10037" fmla="*/ 6275688 w 9310410"/>
                <a:gd name="connsiteY10037" fmla="*/ 483614 h 5296383"/>
                <a:gd name="connsiteX10038" fmla="*/ 6267897 w 9310410"/>
                <a:gd name="connsiteY10038" fmla="*/ 468632 h 5296383"/>
                <a:gd name="connsiteX10039" fmla="*/ 6248721 w 9310410"/>
                <a:gd name="connsiteY10039" fmla="*/ 469232 h 5296383"/>
                <a:gd name="connsiteX10040" fmla="*/ 6230143 w 9310410"/>
                <a:gd name="connsiteY10040" fmla="*/ 489008 h 5296383"/>
                <a:gd name="connsiteX10041" fmla="*/ 6223551 w 9310410"/>
                <a:gd name="connsiteY10041" fmla="*/ 503989 h 5296383"/>
                <a:gd name="connsiteX10042" fmla="*/ 6217558 w 9310410"/>
                <a:gd name="connsiteY10042" fmla="*/ 514177 h 5296383"/>
                <a:gd name="connsiteX10043" fmla="*/ 6219955 w 9310410"/>
                <a:gd name="connsiteY10043" fmla="*/ 527361 h 5296383"/>
                <a:gd name="connsiteX10044" fmla="*/ 6236735 w 9310410"/>
                <a:gd name="connsiteY10044" fmla="*/ 523166 h 5296383"/>
                <a:gd name="connsiteX10045" fmla="*/ 6237334 w 9310410"/>
                <a:gd name="connsiteY10045" fmla="*/ 530357 h 5296383"/>
                <a:gd name="connsiteX10046" fmla="*/ 6257110 w 9310410"/>
                <a:gd name="connsiteY10046" fmla="*/ 524365 h 5296383"/>
                <a:gd name="connsiteX10047" fmla="*/ 6274489 w 9310410"/>
                <a:gd name="connsiteY10047" fmla="*/ 520170 h 5296383"/>
                <a:gd name="connsiteX10048" fmla="*/ 6286475 w 9310410"/>
                <a:gd name="connsiteY10048" fmla="*/ 521368 h 5296383"/>
                <a:gd name="connsiteX10049" fmla="*/ 6279284 w 9310410"/>
                <a:gd name="connsiteY10049" fmla="*/ 525563 h 5296383"/>
                <a:gd name="connsiteX10050" fmla="*/ 6276287 w 9310410"/>
                <a:gd name="connsiteY10050" fmla="*/ 529758 h 5296383"/>
                <a:gd name="connsiteX10051" fmla="*/ 6275088 w 9310410"/>
                <a:gd name="connsiteY10051" fmla="*/ 533953 h 5296383"/>
                <a:gd name="connsiteX10052" fmla="*/ 6260706 w 9310410"/>
                <a:gd name="connsiteY10052" fmla="*/ 532755 h 5296383"/>
                <a:gd name="connsiteX10053" fmla="*/ 6247522 w 9310410"/>
                <a:gd name="connsiteY10053" fmla="*/ 538148 h 5296383"/>
                <a:gd name="connsiteX10054" fmla="*/ 6248721 w 9310410"/>
                <a:gd name="connsiteY10054" fmla="*/ 548935 h 5296383"/>
                <a:gd name="connsiteX10055" fmla="*/ 6268496 w 9310410"/>
                <a:gd name="connsiteY10055" fmla="*/ 553729 h 5296383"/>
                <a:gd name="connsiteX10056" fmla="*/ 6276886 w 9310410"/>
                <a:gd name="connsiteY10056" fmla="*/ 550733 h 5296383"/>
                <a:gd name="connsiteX10057" fmla="*/ 6296063 w 9310410"/>
                <a:gd name="connsiteY10057" fmla="*/ 550134 h 5296383"/>
                <a:gd name="connsiteX10058" fmla="*/ 6308048 w 9310410"/>
                <a:gd name="connsiteY10058" fmla="*/ 546538 h 5296383"/>
                <a:gd name="connsiteX10059" fmla="*/ 6314041 w 9310410"/>
                <a:gd name="connsiteY10059" fmla="*/ 545339 h 5296383"/>
                <a:gd name="connsiteX10060" fmla="*/ 6324828 w 9310410"/>
                <a:gd name="connsiteY10060" fmla="*/ 545339 h 5296383"/>
                <a:gd name="connsiteX10061" fmla="*/ 6345204 w 9310410"/>
                <a:gd name="connsiteY10061" fmla="*/ 545339 h 5296383"/>
                <a:gd name="connsiteX10062" fmla="*/ 6354792 w 9310410"/>
                <a:gd name="connsiteY10062" fmla="*/ 541744 h 5296383"/>
                <a:gd name="connsiteX10063" fmla="*/ 6366778 w 9310410"/>
                <a:gd name="connsiteY10063" fmla="*/ 544141 h 5296383"/>
                <a:gd name="connsiteX10064" fmla="*/ 6378763 w 9310410"/>
                <a:gd name="connsiteY10064" fmla="*/ 546538 h 5296383"/>
                <a:gd name="connsiteX10065" fmla="*/ 6382958 w 9310410"/>
                <a:gd name="connsiteY10065" fmla="*/ 550733 h 5296383"/>
                <a:gd name="connsiteX10066" fmla="*/ 6375767 w 9310410"/>
                <a:gd name="connsiteY10066" fmla="*/ 556726 h 5296383"/>
                <a:gd name="connsiteX10067" fmla="*/ 6366778 w 9310410"/>
                <a:gd name="connsiteY10067" fmla="*/ 560321 h 5296383"/>
                <a:gd name="connsiteX10068" fmla="*/ 6344005 w 9310410"/>
                <a:gd name="connsiteY10068" fmla="*/ 560920 h 5296383"/>
                <a:gd name="connsiteX10069" fmla="*/ 6326626 w 9310410"/>
                <a:gd name="connsiteY10069" fmla="*/ 565115 h 5296383"/>
                <a:gd name="connsiteX10070" fmla="*/ 6313442 w 9310410"/>
                <a:gd name="connsiteY10070" fmla="*/ 567512 h 5296383"/>
                <a:gd name="connsiteX10071" fmla="*/ 6306850 w 9310410"/>
                <a:gd name="connsiteY10071" fmla="*/ 568711 h 5296383"/>
                <a:gd name="connsiteX10072" fmla="*/ 6294266 w 9310410"/>
                <a:gd name="connsiteY10072" fmla="*/ 573505 h 5296383"/>
                <a:gd name="connsiteX10073" fmla="*/ 6302056 w 9310410"/>
                <a:gd name="connsiteY10073" fmla="*/ 585491 h 5296383"/>
                <a:gd name="connsiteX10074" fmla="*/ 6309247 w 9310410"/>
                <a:gd name="connsiteY10074" fmla="*/ 589686 h 5296383"/>
                <a:gd name="connsiteX10075" fmla="*/ 6326626 w 9310410"/>
                <a:gd name="connsiteY10075" fmla="*/ 592083 h 5296383"/>
                <a:gd name="connsiteX10076" fmla="*/ 6336215 w 9310410"/>
                <a:gd name="connsiteY10076" fmla="*/ 592682 h 5296383"/>
                <a:gd name="connsiteX10077" fmla="*/ 6352994 w 9310410"/>
                <a:gd name="connsiteY10077" fmla="*/ 590285 h 5296383"/>
                <a:gd name="connsiteX10078" fmla="*/ 6376965 w 9310410"/>
                <a:gd name="connsiteY10078" fmla="*/ 598075 h 5296383"/>
                <a:gd name="connsiteX10079" fmla="*/ 6384157 w 9310410"/>
                <a:gd name="connsiteY10079" fmla="*/ 608263 h 5296383"/>
                <a:gd name="connsiteX10080" fmla="*/ 6390149 w 9310410"/>
                <a:gd name="connsiteY10080" fmla="*/ 612458 h 5296383"/>
                <a:gd name="connsiteX10081" fmla="*/ 6397939 w 9310410"/>
                <a:gd name="connsiteY10081" fmla="*/ 613657 h 5296383"/>
                <a:gd name="connsiteX10082" fmla="*/ 6415918 w 9310410"/>
                <a:gd name="connsiteY10082" fmla="*/ 607664 h 5296383"/>
                <a:gd name="connsiteX10083" fmla="*/ 6421311 w 9310410"/>
                <a:gd name="connsiteY10083" fmla="*/ 605866 h 5296383"/>
                <a:gd name="connsiteX10084" fmla="*/ 6438091 w 9310410"/>
                <a:gd name="connsiteY10084" fmla="*/ 597476 h 5296383"/>
                <a:gd name="connsiteX10085" fmla="*/ 6459066 w 9310410"/>
                <a:gd name="connsiteY10085" fmla="*/ 587888 h 5296383"/>
                <a:gd name="connsiteX10086" fmla="*/ 6471051 w 9310410"/>
                <a:gd name="connsiteY10086" fmla="*/ 583693 h 5296383"/>
                <a:gd name="connsiteX10087" fmla="*/ 6492026 w 9310410"/>
                <a:gd name="connsiteY10087" fmla="*/ 570509 h 5296383"/>
                <a:gd name="connsiteX10088" fmla="*/ 6497420 w 9310410"/>
                <a:gd name="connsiteY10088" fmla="*/ 563318 h 5296383"/>
                <a:gd name="connsiteX10089" fmla="*/ 6504611 w 9310410"/>
                <a:gd name="connsiteY10089" fmla="*/ 566913 h 5296383"/>
                <a:gd name="connsiteX10090" fmla="*/ 6521390 w 9310410"/>
                <a:gd name="connsiteY10090" fmla="*/ 569910 h 5296383"/>
                <a:gd name="connsiteX10091" fmla="*/ 6530979 w 9310410"/>
                <a:gd name="connsiteY10091" fmla="*/ 572307 h 5296383"/>
                <a:gd name="connsiteX10092" fmla="*/ 6545361 w 9310410"/>
                <a:gd name="connsiteY10092" fmla="*/ 572906 h 5296383"/>
                <a:gd name="connsiteX10093" fmla="*/ 6551953 w 9310410"/>
                <a:gd name="connsiteY10093" fmla="*/ 572906 h 5296383"/>
                <a:gd name="connsiteX10094" fmla="*/ 6580718 w 9310410"/>
                <a:gd name="connsiteY10094" fmla="*/ 564516 h 5296383"/>
                <a:gd name="connsiteX10095" fmla="*/ 6567534 w 9310410"/>
                <a:gd name="connsiteY10095" fmla="*/ 547137 h 5296383"/>
                <a:gd name="connsiteX10096" fmla="*/ 6559144 w 9310410"/>
                <a:gd name="connsiteY10096" fmla="*/ 549534 h 5296383"/>
                <a:gd name="connsiteX10097" fmla="*/ 6551953 w 9310410"/>
                <a:gd name="connsiteY10097" fmla="*/ 544141 h 5296383"/>
                <a:gd name="connsiteX10098" fmla="*/ 6565736 w 9310410"/>
                <a:gd name="connsiteY10098" fmla="*/ 535751 h 5296383"/>
                <a:gd name="connsiteX10099" fmla="*/ 7018188 w 9310410"/>
                <a:gd name="connsiteY10099" fmla="*/ 678977 h 5296383"/>
                <a:gd name="connsiteX10100" fmla="*/ 7034968 w 9310410"/>
                <a:gd name="connsiteY10100" fmla="*/ 686768 h 5296383"/>
                <a:gd name="connsiteX10101" fmla="*/ 7047553 w 9310410"/>
                <a:gd name="connsiteY10101" fmla="*/ 685569 h 5296383"/>
                <a:gd name="connsiteX10102" fmla="*/ 7051748 w 9310410"/>
                <a:gd name="connsiteY10102" fmla="*/ 674783 h 5296383"/>
                <a:gd name="connsiteX10103" fmla="*/ 7057141 w 9310410"/>
                <a:gd name="connsiteY10103" fmla="*/ 652609 h 5296383"/>
                <a:gd name="connsiteX10104" fmla="*/ 7063733 w 9310410"/>
                <a:gd name="connsiteY10104" fmla="*/ 652010 h 5296383"/>
                <a:gd name="connsiteX10105" fmla="*/ 7074520 w 9310410"/>
                <a:gd name="connsiteY10105" fmla="*/ 654407 h 5296383"/>
                <a:gd name="connsiteX10106" fmla="*/ 7082910 w 9310410"/>
                <a:gd name="connsiteY10106" fmla="*/ 655606 h 5296383"/>
                <a:gd name="connsiteX10107" fmla="*/ 7109877 w 9310410"/>
                <a:gd name="connsiteY10107" fmla="*/ 660999 h 5296383"/>
                <a:gd name="connsiteX10108" fmla="*/ 7121863 w 9310410"/>
                <a:gd name="connsiteY10108" fmla="*/ 662797 h 5296383"/>
                <a:gd name="connsiteX10109" fmla="*/ 7123061 w 9310410"/>
                <a:gd name="connsiteY10109" fmla="*/ 652010 h 5296383"/>
                <a:gd name="connsiteX10110" fmla="*/ 7114672 w 9310410"/>
                <a:gd name="connsiteY10110" fmla="*/ 640025 h 5296383"/>
                <a:gd name="connsiteX10111" fmla="*/ 7107480 w 9310410"/>
                <a:gd name="connsiteY10111" fmla="*/ 640624 h 5296383"/>
                <a:gd name="connsiteX10112" fmla="*/ 7103285 w 9310410"/>
                <a:gd name="connsiteY10112" fmla="*/ 643021 h 5296383"/>
                <a:gd name="connsiteX10113" fmla="*/ 7093097 w 9310410"/>
                <a:gd name="connsiteY10113" fmla="*/ 643620 h 5296383"/>
                <a:gd name="connsiteX10114" fmla="*/ 7089502 w 9310410"/>
                <a:gd name="connsiteY10114" fmla="*/ 641223 h 5296383"/>
                <a:gd name="connsiteX10115" fmla="*/ 7082311 w 9310410"/>
                <a:gd name="connsiteY10115" fmla="*/ 632234 h 5296383"/>
                <a:gd name="connsiteX10116" fmla="*/ 7057141 w 9310410"/>
                <a:gd name="connsiteY10116" fmla="*/ 625043 h 5296383"/>
                <a:gd name="connsiteX10117" fmla="*/ 7035567 w 9310410"/>
                <a:gd name="connsiteY10117" fmla="*/ 622646 h 5296383"/>
                <a:gd name="connsiteX10118" fmla="*/ 7016990 w 9310410"/>
                <a:gd name="connsiteY10118" fmla="*/ 613657 h 5296383"/>
                <a:gd name="connsiteX10119" fmla="*/ 7003806 w 9310410"/>
                <a:gd name="connsiteY10119" fmla="*/ 614256 h 5296383"/>
                <a:gd name="connsiteX10120" fmla="*/ 6996015 w 9310410"/>
                <a:gd name="connsiteY10120" fmla="*/ 616653 h 5296383"/>
                <a:gd name="connsiteX10121" fmla="*/ 6991821 w 9310410"/>
                <a:gd name="connsiteY10121" fmla="*/ 619050 h 5296383"/>
                <a:gd name="connsiteX10122" fmla="*/ 6986427 w 9310410"/>
                <a:gd name="connsiteY10122" fmla="*/ 616653 h 5296383"/>
                <a:gd name="connsiteX10123" fmla="*/ 6981033 w 9310410"/>
                <a:gd name="connsiteY10123" fmla="*/ 611859 h 5296383"/>
                <a:gd name="connsiteX10124" fmla="*/ 6966051 w 9310410"/>
                <a:gd name="connsiteY10124" fmla="*/ 599873 h 5296383"/>
                <a:gd name="connsiteX10125" fmla="*/ 6963055 w 9310410"/>
                <a:gd name="connsiteY10125" fmla="*/ 604068 h 5296383"/>
                <a:gd name="connsiteX10126" fmla="*/ 6968449 w 9310410"/>
                <a:gd name="connsiteY10126" fmla="*/ 615454 h 5296383"/>
                <a:gd name="connsiteX10127" fmla="*/ 6978636 w 9310410"/>
                <a:gd name="connsiteY10127" fmla="*/ 633433 h 5296383"/>
                <a:gd name="connsiteX10128" fmla="*/ 6987625 w 9310410"/>
                <a:gd name="connsiteY10128" fmla="*/ 642422 h 5296383"/>
                <a:gd name="connsiteX10129" fmla="*/ 7003806 w 9310410"/>
                <a:gd name="connsiteY10129" fmla="*/ 657404 h 5296383"/>
                <a:gd name="connsiteX10130" fmla="*/ 7008001 w 9310410"/>
                <a:gd name="connsiteY10130" fmla="*/ 666992 h 5296383"/>
                <a:gd name="connsiteX10131" fmla="*/ 7018188 w 9310410"/>
                <a:gd name="connsiteY10131" fmla="*/ 678977 h 5296383"/>
                <a:gd name="connsiteX10132" fmla="*/ 6665216 w 9310410"/>
                <a:gd name="connsiteY10132" fmla="*/ 335593 h 5296383"/>
                <a:gd name="connsiteX10133" fmla="*/ 6681396 w 9310410"/>
                <a:gd name="connsiteY10133" fmla="*/ 343983 h 5296383"/>
                <a:gd name="connsiteX10134" fmla="*/ 6694580 w 9310410"/>
                <a:gd name="connsiteY10134" fmla="*/ 340388 h 5296383"/>
                <a:gd name="connsiteX10135" fmla="*/ 6746717 w 9310410"/>
                <a:gd name="connsiteY10135" fmla="*/ 335593 h 5296383"/>
                <a:gd name="connsiteX10136" fmla="*/ 6743122 w 9310410"/>
                <a:gd name="connsiteY10136" fmla="*/ 326604 h 5296383"/>
                <a:gd name="connsiteX10137" fmla="*/ 6746717 w 9310410"/>
                <a:gd name="connsiteY10137" fmla="*/ 323608 h 5296383"/>
                <a:gd name="connsiteX10138" fmla="*/ 6752710 w 9310410"/>
                <a:gd name="connsiteY10138" fmla="*/ 327204 h 5296383"/>
                <a:gd name="connsiteX10139" fmla="*/ 6764096 w 9310410"/>
                <a:gd name="connsiteY10139" fmla="*/ 327803 h 5296383"/>
                <a:gd name="connsiteX10140" fmla="*/ 6774284 w 9310410"/>
                <a:gd name="connsiteY10140" fmla="*/ 326005 h 5296383"/>
                <a:gd name="connsiteX10141" fmla="*/ 6789266 w 9310410"/>
                <a:gd name="connsiteY10141" fmla="*/ 323608 h 5296383"/>
                <a:gd name="connsiteX10142" fmla="*/ 6801251 w 9310410"/>
                <a:gd name="connsiteY10142" fmla="*/ 321211 h 5296383"/>
                <a:gd name="connsiteX10143" fmla="*/ 6799453 w 9310410"/>
                <a:gd name="connsiteY10143" fmla="*/ 311622 h 5296383"/>
                <a:gd name="connsiteX10144" fmla="*/ 6801251 w 9310410"/>
                <a:gd name="connsiteY10144" fmla="*/ 306828 h 5296383"/>
                <a:gd name="connsiteX10145" fmla="*/ 6801850 w 9310410"/>
                <a:gd name="connsiteY10145" fmla="*/ 302034 h 5296383"/>
                <a:gd name="connsiteX10146" fmla="*/ 6794060 w 9310410"/>
                <a:gd name="connsiteY10146" fmla="*/ 299637 h 5296383"/>
                <a:gd name="connsiteX10147" fmla="*/ 6789865 w 9310410"/>
                <a:gd name="connsiteY10147" fmla="*/ 292446 h 5296383"/>
                <a:gd name="connsiteX10148" fmla="*/ 6777280 w 9310410"/>
                <a:gd name="connsiteY10148" fmla="*/ 287052 h 5296383"/>
                <a:gd name="connsiteX10149" fmla="*/ 6747316 w 9310410"/>
                <a:gd name="connsiteY10149" fmla="*/ 287652 h 5296383"/>
                <a:gd name="connsiteX10150" fmla="*/ 6723346 w 9310410"/>
                <a:gd name="connsiteY10150" fmla="*/ 292446 h 5296383"/>
                <a:gd name="connsiteX10151" fmla="*/ 6711360 w 9310410"/>
                <a:gd name="connsiteY10151" fmla="*/ 293644 h 5296383"/>
                <a:gd name="connsiteX10152" fmla="*/ 6704169 w 9310410"/>
                <a:gd name="connsiteY10152" fmla="*/ 296641 h 5296383"/>
                <a:gd name="connsiteX10153" fmla="*/ 6696378 w 9310410"/>
                <a:gd name="connsiteY10153" fmla="*/ 302034 h 5296383"/>
                <a:gd name="connsiteX10154" fmla="*/ 6671808 w 9310410"/>
                <a:gd name="connsiteY10154" fmla="*/ 309225 h 5296383"/>
                <a:gd name="connsiteX10155" fmla="*/ 6655028 w 9310410"/>
                <a:gd name="connsiteY10155" fmla="*/ 310424 h 5296383"/>
                <a:gd name="connsiteX10156" fmla="*/ 6641245 w 9310410"/>
                <a:gd name="connsiteY10156" fmla="*/ 310424 h 5296383"/>
                <a:gd name="connsiteX10157" fmla="*/ 6639447 w 9310410"/>
                <a:gd name="connsiteY10157" fmla="*/ 315218 h 5296383"/>
                <a:gd name="connsiteX10158" fmla="*/ 6632256 w 9310410"/>
                <a:gd name="connsiteY10158" fmla="*/ 315218 h 5296383"/>
                <a:gd name="connsiteX10159" fmla="*/ 6619671 w 9310410"/>
                <a:gd name="connsiteY10159" fmla="*/ 314020 h 5296383"/>
                <a:gd name="connsiteX10160" fmla="*/ 6604689 w 9310410"/>
                <a:gd name="connsiteY10160" fmla="*/ 318214 h 5296383"/>
                <a:gd name="connsiteX10161" fmla="*/ 6600494 w 9310410"/>
                <a:gd name="connsiteY10161" fmla="*/ 316417 h 5296383"/>
                <a:gd name="connsiteX10162" fmla="*/ 6593303 w 9310410"/>
                <a:gd name="connsiteY10162" fmla="*/ 309225 h 5296383"/>
                <a:gd name="connsiteX10163" fmla="*/ 6587910 w 9310410"/>
                <a:gd name="connsiteY10163" fmla="*/ 303832 h 5296383"/>
                <a:gd name="connsiteX10164" fmla="*/ 6605289 w 9310410"/>
                <a:gd name="connsiteY10164" fmla="*/ 300836 h 5296383"/>
                <a:gd name="connsiteX10165" fmla="*/ 6597498 w 9310410"/>
                <a:gd name="connsiteY10165" fmla="*/ 296641 h 5296383"/>
                <a:gd name="connsiteX10166" fmla="*/ 6587910 w 9310410"/>
                <a:gd name="connsiteY10166" fmla="*/ 298438 h 5296383"/>
                <a:gd name="connsiteX10167" fmla="*/ 6582516 w 9310410"/>
                <a:gd name="connsiteY10167" fmla="*/ 294843 h 5296383"/>
                <a:gd name="connsiteX10168" fmla="*/ 6569332 w 9310410"/>
                <a:gd name="connsiteY10168" fmla="*/ 293644 h 5296383"/>
                <a:gd name="connsiteX10169" fmla="*/ 6555549 w 9310410"/>
                <a:gd name="connsiteY10169" fmla="*/ 297240 h 5296383"/>
                <a:gd name="connsiteX10170" fmla="*/ 6544762 w 9310410"/>
                <a:gd name="connsiteY10170" fmla="*/ 301435 h 5296383"/>
                <a:gd name="connsiteX10171" fmla="*/ 6536372 w 9310410"/>
                <a:gd name="connsiteY10171" fmla="*/ 303832 h 5296383"/>
                <a:gd name="connsiteX10172" fmla="*/ 6524387 w 9310410"/>
                <a:gd name="connsiteY10172" fmla="*/ 302034 h 5296383"/>
                <a:gd name="connsiteX10173" fmla="*/ 6492026 w 9310410"/>
                <a:gd name="connsiteY10173" fmla="*/ 293644 h 5296383"/>
                <a:gd name="connsiteX10174" fmla="*/ 6481239 w 9310410"/>
                <a:gd name="connsiteY10174" fmla="*/ 297839 h 5296383"/>
                <a:gd name="connsiteX10175" fmla="*/ 6477643 w 9310410"/>
                <a:gd name="connsiteY10175" fmla="*/ 302034 h 5296383"/>
                <a:gd name="connsiteX10176" fmla="*/ 6481838 w 9310410"/>
                <a:gd name="connsiteY10176" fmla="*/ 309225 h 5296383"/>
                <a:gd name="connsiteX10177" fmla="*/ 6492026 w 9310410"/>
                <a:gd name="connsiteY10177" fmla="*/ 312222 h 5296383"/>
                <a:gd name="connsiteX10178" fmla="*/ 6520791 w 9310410"/>
                <a:gd name="connsiteY10178" fmla="*/ 317016 h 5296383"/>
                <a:gd name="connsiteX10179" fmla="*/ 6538170 w 9310410"/>
                <a:gd name="connsiteY10179" fmla="*/ 312821 h 5296383"/>
                <a:gd name="connsiteX10180" fmla="*/ 6548358 w 9310410"/>
                <a:gd name="connsiteY10180" fmla="*/ 314619 h 5296383"/>
                <a:gd name="connsiteX10181" fmla="*/ 6561542 w 9310410"/>
                <a:gd name="connsiteY10181" fmla="*/ 312222 h 5296383"/>
                <a:gd name="connsiteX10182" fmla="*/ 6574725 w 9310410"/>
                <a:gd name="connsiteY10182" fmla="*/ 315218 h 5296383"/>
                <a:gd name="connsiteX10183" fmla="*/ 6581318 w 9310410"/>
                <a:gd name="connsiteY10183" fmla="*/ 320012 h 5296383"/>
                <a:gd name="connsiteX10184" fmla="*/ 6585512 w 9310410"/>
                <a:gd name="connsiteY10184" fmla="*/ 324806 h 5296383"/>
                <a:gd name="connsiteX10185" fmla="*/ 6596300 w 9310410"/>
                <a:gd name="connsiteY10185" fmla="*/ 334994 h 5296383"/>
                <a:gd name="connsiteX10186" fmla="*/ 6595700 w 9310410"/>
                <a:gd name="connsiteY10186" fmla="*/ 339788 h 5296383"/>
                <a:gd name="connsiteX10187" fmla="*/ 6602892 w 9310410"/>
                <a:gd name="connsiteY10187" fmla="*/ 349976 h 5296383"/>
                <a:gd name="connsiteX10188" fmla="*/ 6629859 w 9310410"/>
                <a:gd name="connsiteY10188" fmla="*/ 352373 h 5296383"/>
                <a:gd name="connsiteX10189" fmla="*/ 6646638 w 9310410"/>
                <a:gd name="connsiteY10189" fmla="*/ 350575 h 5296383"/>
                <a:gd name="connsiteX10190" fmla="*/ 6653830 w 9310410"/>
                <a:gd name="connsiteY10190" fmla="*/ 343983 h 5296383"/>
                <a:gd name="connsiteX10191" fmla="*/ 6657425 w 9310410"/>
                <a:gd name="connsiteY10191" fmla="*/ 340987 h 5296383"/>
                <a:gd name="connsiteX10192" fmla="*/ 6661620 w 9310410"/>
                <a:gd name="connsiteY10192" fmla="*/ 337391 h 5296383"/>
                <a:gd name="connsiteX10193" fmla="*/ 6665216 w 9310410"/>
                <a:gd name="connsiteY10193" fmla="*/ 335593 h 5296383"/>
                <a:gd name="connsiteX10194" fmla="*/ 7365767 w 9310410"/>
                <a:gd name="connsiteY10194" fmla="*/ 601671 h 5296383"/>
                <a:gd name="connsiteX10195" fmla="*/ 7375955 w 9310410"/>
                <a:gd name="connsiteY10195" fmla="*/ 607065 h 5296383"/>
                <a:gd name="connsiteX10196" fmla="*/ 7384345 w 9310410"/>
                <a:gd name="connsiteY10196" fmla="*/ 607664 h 5296383"/>
                <a:gd name="connsiteX10197" fmla="*/ 7391536 w 9310410"/>
                <a:gd name="connsiteY10197" fmla="*/ 610061 h 5296383"/>
                <a:gd name="connsiteX10198" fmla="*/ 7396930 w 9310410"/>
                <a:gd name="connsiteY10198" fmla="*/ 608862 h 5296383"/>
                <a:gd name="connsiteX10199" fmla="*/ 7402323 w 9310410"/>
                <a:gd name="connsiteY10199" fmla="*/ 609462 h 5296383"/>
                <a:gd name="connsiteX10200" fmla="*/ 7408316 w 9310410"/>
                <a:gd name="connsiteY10200" fmla="*/ 609462 h 5296383"/>
                <a:gd name="connsiteX10201" fmla="*/ 7417904 w 9310410"/>
                <a:gd name="connsiteY10201" fmla="*/ 608862 h 5296383"/>
                <a:gd name="connsiteX10202" fmla="*/ 7422099 w 9310410"/>
                <a:gd name="connsiteY10202" fmla="*/ 608862 h 5296383"/>
                <a:gd name="connsiteX10203" fmla="*/ 7429290 w 9310410"/>
                <a:gd name="connsiteY10203" fmla="*/ 616653 h 5296383"/>
                <a:gd name="connsiteX10204" fmla="*/ 7438879 w 9310410"/>
                <a:gd name="connsiteY10204" fmla="*/ 616054 h 5296383"/>
                <a:gd name="connsiteX10205" fmla="*/ 7428091 w 9310410"/>
                <a:gd name="connsiteY10205" fmla="*/ 606465 h 5296383"/>
                <a:gd name="connsiteX10206" fmla="*/ 7428091 w 9310410"/>
                <a:gd name="connsiteY10206" fmla="*/ 602270 h 5296383"/>
                <a:gd name="connsiteX10207" fmla="*/ 7433485 w 9310410"/>
                <a:gd name="connsiteY10207" fmla="*/ 601671 h 5296383"/>
                <a:gd name="connsiteX10208" fmla="*/ 7425694 w 9310410"/>
                <a:gd name="connsiteY10208" fmla="*/ 596278 h 5296383"/>
                <a:gd name="connsiteX10209" fmla="*/ 7410712 w 9310410"/>
                <a:gd name="connsiteY10209" fmla="*/ 587289 h 5296383"/>
                <a:gd name="connsiteX10210" fmla="*/ 7414908 w 9310410"/>
                <a:gd name="connsiteY10210" fmla="*/ 588487 h 5296383"/>
                <a:gd name="connsiteX10211" fmla="*/ 7422099 w 9310410"/>
                <a:gd name="connsiteY10211" fmla="*/ 589686 h 5296383"/>
                <a:gd name="connsiteX10212" fmla="*/ 7414908 w 9310410"/>
                <a:gd name="connsiteY10212" fmla="*/ 581895 h 5296383"/>
                <a:gd name="connsiteX10213" fmla="*/ 7404720 w 9310410"/>
                <a:gd name="connsiteY10213" fmla="*/ 573505 h 5296383"/>
                <a:gd name="connsiteX10214" fmla="*/ 7398727 w 9310410"/>
                <a:gd name="connsiteY10214" fmla="*/ 569310 h 5296383"/>
                <a:gd name="connsiteX10215" fmla="*/ 7377153 w 9310410"/>
                <a:gd name="connsiteY10215" fmla="*/ 568711 h 5296383"/>
                <a:gd name="connsiteX10216" fmla="*/ 7372959 w 9310410"/>
                <a:gd name="connsiteY10216" fmla="*/ 559722 h 5296383"/>
                <a:gd name="connsiteX10217" fmla="*/ 7360374 w 9310410"/>
                <a:gd name="connsiteY10217" fmla="*/ 555527 h 5296383"/>
                <a:gd name="connsiteX10218" fmla="*/ 7348988 w 9310410"/>
                <a:gd name="connsiteY10218" fmla="*/ 550134 h 5296383"/>
                <a:gd name="connsiteX10219" fmla="*/ 7345392 w 9310410"/>
                <a:gd name="connsiteY10219" fmla="*/ 550733 h 5296383"/>
                <a:gd name="connsiteX10220" fmla="*/ 7337601 w 9310410"/>
                <a:gd name="connsiteY10220" fmla="*/ 545339 h 5296383"/>
                <a:gd name="connsiteX10221" fmla="*/ 7332208 w 9310410"/>
                <a:gd name="connsiteY10221" fmla="*/ 548935 h 5296383"/>
                <a:gd name="connsiteX10222" fmla="*/ 7326215 w 9310410"/>
                <a:gd name="connsiteY10222" fmla="*/ 549534 h 5296383"/>
                <a:gd name="connsiteX10223" fmla="*/ 7315428 w 9310410"/>
                <a:gd name="connsiteY10223" fmla="*/ 543541 h 5296383"/>
                <a:gd name="connsiteX10224" fmla="*/ 7302244 w 9310410"/>
                <a:gd name="connsiteY10224" fmla="*/ 538148 h 5296383"/>
                <a:gd name="connsiteX10225" fmla="*/ 7287262 w 9310410"/>
                <a:gd name="connsiteY10225" fmla="*/ 536350 h 5296383"/>
                <a:gd name="connsiteX10226" fmla="*/ 7276476 w 9310410"/>
                <a:gd name="connsiteY10226" fmla="*/ 530957 h 5296383"/>
                <a:gd name="connsiteX10227" fmla="*/ 7259097 w 9310410"/>
                <a:gd name="connsiteY10227" fmla="*/ 523166 h 5296383"/>
                <a:gd name="connsiteX10228" fmla="*/ 7256699 w 9310410"/>
                <a:gd name="connsiteY10228" fmla="*/ 520769 h 5296383"/>
                <a:gd name="connsiteX10229" fmla="*/ 7275876 w 9310410"/>
                <a:gd name="connsiteY10229" fmla="*/ 524365 h 5296383"/>
                <a:gd name="connsiteX10230" fmla="*/ 7278273 w 9310410"/>
                <a:gd name="connsiteY10230" fmla="*/ 521968 h 5296383"/>
                <a:gd name="connsiteX10231" fmla="*/ 7272280 w 9310410"/>
                <a:gd name="connsiteY10231" fmla="*/ 516574 h 5296383"/>
                <a:gd name="connsiteX10232" fmla="*/ 7266288 w 9310410"/>
                <a:gd name="connsiteY10232" fmla="*/ 513578 h 5296383"/>
                <a:gd name="connsiteX10233" fmla="*/ 7259097 w 9310410"/>
                <a:gd name="connsiteY10233" fmla="*/ 509383 h 5296383"/>
                <a:gd name="connsiteX10234" fmla="*/ 7272280 w 9310410"/>
                <a:gd name="connsiteY10234" fmla="*/ 506986 h 5296383"/>
                <a:gd name="connsiteX10235" fmla="*/ 7290258 w 9310410"/>
                <a:gd name="connsiteY10235" fmla="*/ 511181 h 5296383"/>
                <a:gd name="connsiteX10236" fmla="*/ 7303443 w 9310410"/>
                <a:gd name="connsiteY10236" fmla="*/ 506387 h 5296383"/>
                <a:gd name="connsiteX10237" fmla="*/ 7307638 w 9310410"/>
                <a:gd name="connsiteY10237" fmla="*/ 509383 h 5296383"/>
                <a:gd name="connsiteX10238" fmla="*/ 7320222 w 9310410"/>
                <a:gd name="connsiteY10238" fmla="*/ 514776 h 5296383"/>
                <a:gd name="connsiteX10239" fmla="*/ 7320821 w 9310410"/>
                <a:gd name="connsiteY10239" fmla="*/ 501592 h 5296383"/>
                <a:gd name="connsiteX10240" fmla="*/ 7325017 w 9310410"/>
                <a:gd name="connsiteY10240" fmla="*/ 499195 h 5296383"/>
                <a:gd name="connsiteX10241" fmla="*/ 7328013 w 9310410"/>
                <a:gd name="connsiteY10241" fmla="*/ 514177 h 5296383"/>
                <a:gd name="connsiteX10242" fmla="*/ 7336403 w 9310410"/>
                <a:gd name="connsiteY10242" fmla="*/ 521968 h 5296383"/>
                <a:gd name="connsiteX10243" fmla="*/ 7344792 w 9310410"/>
                <a:gd name="connsiteY10243" fmla="*/ 527361 h 5296383"/>
                <a:gd name="connsiteX10244" fmla="*/ 7351984 w 9310410"/>
                <a:gd name="connsiteY10244" fmla="*/ 529758 h 5296383"/>
                <a:gd name="connsiteX10245" fmla="*/ 7369962 w 9310410"/>
                <a:gd name="connsiteY10245" fmla="*/ 535751 h 5296383"/>
                <a:gd name="connsiteX10246" fmla="*/ 7374756 w 9310410"/>
                <a:gd name="connsiteY10246" fmla="*/ 535152 h 5296383"/>
                <a:gd name="connsiteX10247" fmla="*/ 7380150 w 9310410"/>
                <a:gd name="connsiteY10247" fmla="*/ 536350 h 5296383"/>
                <a:gd name="connsiteX10248" fmla="*/ 7378352 w 9310410"/>
                <a:gd name="connsiteY10248" fmla="*/ 530957 h 5296383"/>
                <a:gd name="connsiteX10249" fmla="*/ 7371760 w 9310410"/>
                <a:gd name="connsiteY10249" fmla="*/ 523765 h 5296383"/>
                <a:gd name="connsiteX10250" fmla="*/ 7361572 w 9310410"/>
                <a:gd name="connsiteY10250" fmla="*/ 513578 h 5296383"/>
                <a:gd name="connsiteX10251" fmla="*/ 7362171 w 9310410"/>
                <a:gd name="connsiteY10251" fmla="*/ 509383 h 5296383"/>
                <a:gd name="connsiteX10252" fmla="*/ 7374157 w 9310410"/>
                <a:gd name="connsiteY10252" fmla="*/ 513578 h 5296383"/>
                <a:gd name="connsiteX10253" fmla="*/ 7375356 w 9310410"/>
                <a:gd name="connsiteY10253" fmla="*/ 509982 h 5296383"/>
                <a:gd name="connsiteX10254" fmla="*/ 7372359 w 9310410"/>
                <a:gd name="connsiteY10254" fmla="*/ 502192 h 5296383"/>
                <a:gd name="connsiteX10255" fmla="*/ 7371160 w 9310410"/>
                <a:gd name="connsiteY10255" fmla="*/ 497997 h 5296383"/>
                <a:gd name="connsiteX10256" fmla="*/ 7366966 w 9310410"/>
                <a:gd name="connsiteY10256" fmla="*/ 489607 h 5296383"/>
                <a:gd name="connsiteX10257" fmla="*/ 7374157 w 9310410"/>
                <a:gd name="connsiteY10257" fmla="*/ 489607 h 5296383"/>
                <a:gd name="connsiteX10258" fmla="*/ 7370561 w 9310410"/>
                <a:gd name="connsiteY10258" fmla="*/ 478221 h 5296383"/>
                <a:gd name="connsiteX10259" fmla="*/ 7363969 w 9310410"/>
                <a:gd name="connsiteY10259" fmla="*/ 474625 h 5296383"/>
                <a:gd name="connsiteX10260" fmla="*/ 7350785 w 9310410"/>
                <a:gd name="connsiteY10260" fmla="*/ 472228 h 5296383"/>
                <a:gd name="connsiteX10261" fmla="*/ 7329810 w 9310410"/>
                <a:gd name="connsiteY10261" fmla="*/ 486011 h 5296383"/>
                <a:gd name="connsiteX10262" fmla="*/ 7324418 w 9310410"/>
                <a:gd name="connsiteY10262" fmla="*/ 471629 h 5296383"/>
                <a:gd name="connsiteX10263" fmla="*/ 7318425 w 9310410"/>
                <a:gd name="connsiteY10263" fmla="*/ 474026 h 5296383"/>
                <a:gd name="connsiteX10264" fmla="*/ 7314829 w 9310410"/>
                <a:gd name="connsiteY10264" fmla="*/ 477022 h 5296383"/>
                <a:gd name="connsiteX10265" fmla="*/ 7305839 w 9310410"/>
                <a:gd name="connsiteY10265" fmla="*/ 478221 h 5296383"/>
                <a:gd name="connsiteX10266" fmla="*/ 7300447 w 9310410"/>
                <a:gd name="connsiteY10266" fmla="*/ 478820 h 5296383"/>
                <a:gd name="connsiteX10267" fmla="*/ 7292057 w 9310410"/>
                <a:gd name="connsiteY10267" fmla="*/ 460842 h 5296383"/>
                <a:gd name="connsiteX10268" fmla="*/ 7274678 w 9310410"/>
                <a:gd name="connsiteY10268" fmla="*/ 459044 h 5296383"/>
                <a:gd name="connsiteX10269" fmla="*/ 7268685 w 9310410"/>
                <a:gd name="connsiteY10269" fmla="*/ 456047 h 5296383"/>
                <a:gd name="connsiteX10270" fmla="*/ 7264490 w 9310410"/>
                <a:gd name="connsiteY10270" fmla="*/ 451253 h 5296383"/>
                <a:gd name="connsiteX10271" fmla="*/ 7267487 w 9310410"/>
                <a:gd name="connsiteY10271" fmla="*/ 461441 h 5296383"/>
                <a:gd name="connsiteX10272" fmla="*/ 7254302 w 9310410"/>
                <a:gd name="connsiteY10272" fmla="*/ 461441 h 5296383"/>
                <a:gd name="connsiteX10273" fmla="*/ 7249508 w 9310410"/>
                <a:gd name="connsiteY10273" fmla="*/ 463838 h 5296383"/>
                <a:gd name="connsiteX10274" fmla="*/ 7242916 w 9310410"/>
                <a:gd name="connsiteY10274" fmla="*/ 462040 h 5296383"/>
                <a:gd name="connsiteX10275" fmla="*/ 7234526 w 9310410"/>
                <a:gd name="connsiteY10275" fmla="*/ 454849 h 5296383"/>
                <a:gd name="connsiteX10276" fmla="*/ 7206959 w 9310410"/>
                <a:gd name="connsiteY10276" fmla="*/ 444661 h 5296383"/>
                <a:gd name="connsiteX10277" fmla="*/ 7179992 w 9310410"/>
                <a:gd name="connsiteY10277" fmla="*/ 445860 h 5296383"/>
                <a:gd name="connsiteX10278" fmla="*/ 7163812 w 9310410"/>
                <a:gd name="connsiteY10278" fmla="*/ 448257 h 5296383"/>
                <a:gd name="connsiteX10279" fmla="*/ 7167407 w 9310410"/>
                <a:gd name="connsiteY10279" fmla="*/ 444062 h 5296383"/>
                <a:gd name="connsiteX10280" fmla="*/ 7177595 w 9310410"/>
                <a:gd name="connsiteY10280" fmla="*/ 439268 h 5296383"/>
                <a:gd name="connsiteX10281" fmla="*/ 7177595 w 9310410"/>
                <a:gd name="connsiteY10281" fmla="*/ 433874 h 5296383"/>
                <a:gd name="connsiteX10282" fmla="*/ 7170404 w 9310410"/>
                <a:gd name="connsiteY10282" fmla="*/ 434474 h 5296383"/>
                <a:gd name="connsiteX10283" fmla="*/ 7163213 w 9310410"/>
                <a:gd name="connsiteY10283" fmla="*/ 429679 h 5296383"/>
                <a:gd name="connsiteX10284" fmla="*/ 7165010 w 9310410"/>
                <a:gd name="connsiteY10284" fmla="*/ 427282 h 5296383"/>
                <a:gd name="connsiteX10285" fmla="*/ 7175198 w 9310410"/>
                <a:gd name="connsiteY10285" fmla="*/ 429679 h 5296383"/>
                <a:gd name="connsiteX10286" fmla="*/ 7184187 w 9310410"/>
                <a:gd name="connsiteY10286" fmla="*/ 427882 h 5296383"/>
                <a:gd name="connsiteX10287" fmla="*/ 7191378 w 9310410"/>
                <a:gd name="connsiteY10287" fmla="*/ 423687 h 5296383"/>
                <a:gd name="connsiteX10288" fmla="*/ 7194375 w 9310410"/>
                <a:gd name="connsiteY10288" fmla="*/ 419492 h 5296383"/>
                <a:gd name="connsiteX10289" fmla="*/ 7182389 w 9310410"/>
                <a:gd name="connsiteY10289" fmla="*/ 417095 h 5296383"/>
                <a:gd name="connsiteX10290" fmla="*/ 7156021 w 9310410"/>
                <a:gd name="connsiteY10290" fmla="*/ 422488 h 5296383"/>
                <a:gd name="connsiteX10291" fmla="*/ 7148830 w 9310410"/>
                <a:gd name="connsiteY10291" fmla="*/ 422488 h 5296383"/>
                <a:gd name="connsiteX10292" fmla="*/ 7133848 w 9310410"/>
                <a:gd name="connsiteY10292" fmla="*/ 418293 h 5296383"/>
                <a:gd name="connsiteX10293" fmla="*/ 7116469 w 9310410"/>
                <a:gd name="connsiteY10293" fmla="*/ 415297 h 5296383"/>
                <a:gd name="connsiteX10294" fmla="*/ 7118866 w 9310410"/>
                <a:gd name="connsiteY10294" fmla="*/ 412900 h 5296383"/>
                <a:gd name="connsiteX10295" fmla="*/ 7132050 w 9310410"/>
                <a:gd name="connsiteY10295" fmla="*/ 412900 h 5296383"/>
                <a:gd name="connsiteX10296" fmla="*/ 7150028 w 9310410"/>
                <a:gd name="connsiteY10296" fmla="*/ 411102 h 5296383"/>
                <a:gd name="connsiteX10297" fmla="*/ 7160216 w 9310410"/>
                <a:gd name="connsiteY10297" fmla="*/ 407506 h 5296383"/>
                <a:gd name="connsiteX10298" fmla="*/ 7158418 w 9310410"/>
                <a:gd name="connsiteY10298" fmla="*/ 400914 h 5296383"/>
                <a:gd name="connsiteX10299" fmla="*/ 7150028 w 9310410"/>
                <a:gd name="connsiteY10299" fmla="*/ 393723 h 5296383"/>
                <a:gd name="connsiteX10300" fmla="*/ 7138043 w 9310410"/>
                <a:gd name="connsiteY10300" fmla="*/ 389528 h 5296383"/>
                <a:gd name="connsiteX10301" fmla="*/ 7127855 w 9310410"/>
                <a:gd name="connsiteY10301" fmla="*/ 401514 h 5296383"/>
                <a:gd name="connsiteX10302" fmla="*/ 7123061 w 9310410"/>
                <a:gd name="connsiteY10302" fmla="*/ 402113 h 5296383"/>
                <a:gd name="connsiteX10303" fmla="*/ 7119465 w 9310410"/>
                <a:gd name="connsiteY10303" fmla="*/ 397918 h 5296383"/>
                <a:gd name="connsiteX10304" fmla="*/ 7108079 w 9310410"/>
                <a:gd name="connsiteY10304" fmla="*/ 408106 h 5296383"/>
                <a:gd name="connsiteX10305" fmla="*/ 7105083 w 9310410"/>
                <a:gd name="connsiteY10305" fmla="*/ 403911 h 5296383"/>
                <a:gd name="connsiteX10306" fmla="*/ 7118866 w 9310410"/>
                <a:gd name="connsiteY10306" fmla="*/ 390727 h 5296383"/>
                <a:gd name="connsiteX10307" fmla="*/ 7124260 w 9310410"/>
                <a:gd name="connsiteY10307" fmla="*/ 384734 h 5296383"/>
                <a:gd name="connsiteX10308" fmla="*/ 7109278 w 9310410"/>
                <a:gd name="connsiteY10308" fmla="*/ 382337 h 5296383"/>
                <a:gd name="connsiteX10309" fmla="*/ 7096094 w 9310410"/>
                <a:gd name="connsiteY10309" fmla="*/ 388330 h 5296383"/>
                <a:gd name="connsiteX10310" fmla="*/ 7085906 w 9310410"/>
                <a:gd name="connsiteY10310" fmla="*/ 398517 h 5296383"/>
                <a:gd name="connsiteX10311" fmla="*/ 7083509 w 9310410"/>
                <a:gd name="connsiteY10311" fmla="*/ 388330 h 5296383"/>
                <a:gd name="connsiteX10312" fmla="*/ 7076917 w 9310410"/>
                <a:gd name="connsiteY10312" fmla="*/ 384734 h 5296383"/>
                <a:gd name="connsiteX10313" fmla="*/ 7072123 w 9310410"/>
                <a:gd name="connsiteY10313" fmla="*/ 391326 h 5296383"/>
                <a:gd name="connsiteX10314" fmla="*/ 7063733 w 9310410"/>
                <a:gd name="connsiteY10314" fmla="*/ 399116 h 5296383"/>
                <a:gd name="connsiteX10315" fmla="*/ 7060737 w 9310410"/>
                <a:gd name="connsiteY10315" fmla="*/ 390127 h 5296383"/>
                <a:gd name="connsiteX10316" fmla="*/ 7067928 w 9310410"/>
                <a:gd name="connsiteY10316" fmla="*/ 381738 h 5296383"/>
                <a:gd name="connsiteX10317" fmla="*/ 7065531 w 9310410"/>
                <a:gd name="connsiteY10317" fmla="*/ 376344 h 5296383"/>
                <a:gd name="connsiteX10318" fmla="*/ 7057141 w 9310410"/>
                <a:gd name="connsiteY10318" fmla="*/ 375146 h 5296383"/>
                <a:gd name="connsiteX10319" fmla="*/ 7032571 w 9310410"/>
                <a:gd name="connsiteY10319" fmla="*/ 372748 h 5296383"/>
                <a:gd name="connsiteX10320" fmla="*/ 7027777 w 9310410"/>
                <a:gd name="connsiteY10320" fmla="*/ 378142 h 5296383"/>
                <a:gd name="connsiteX10321" fmla="*/ 7033170 w 9310410"/>
                <a:gd name="connsiteY10321" fmla="*/ 387131 h 5296383"/>
                <a:gd name="connsiteX10322" fmla="*/ 7021784 w 9310410"/>
                <a:gd name="connsiteY10322" fmla="*/ 390727 h 5296383"/>
                <a:gd name="connsiteX10323" fmla="*/ 7017589 w 9310410"/>
                <a:gd name="connsiteY10323" fmla="*/ 382337 h 5296383"/>
                <a:gd name="connsiteX10324" fmla="*/ 6997213 w 9310410"/>
                <a:gd name="connsiteY10324" fmla="*/ 376943 h 5296383"/>
                <a:gd name="connsiteX10325" fmla="*/ 7000210 w 9310410"/>
                <a:gd name="connsiteY10325" fmla="*/ 390727 h 5296383"/>
                <a:gd name="connsiteX10326" fmla="*/ 6994217 w 9310410"/>
                <a:gd name="connsiteY10326" fmla="*/ 388330 h 5296383"/>
                <a:gd name="connsiteX10327" fmla="*/ 6987026 w 9310410"/>
                <a:gd name="connsiteY10327" fmla="*/ 385932 h 5296383"/>
                <a:gd name="connsiteX10328" fmla="*/ 6985228 w 9310410"/>
                <a:gd name="connsiteY10328" fmla="*/ 380539 h 5296383"/>
                <a:gd name="connsiteX10329" fmla="*/ 6987625 w 9310410"/>
                <a:gd name="connsiteY10329" fmla="*/ 370351 h 5296383"/>
                <a:gd name="connsiteX10330" fmla="*/ 6976839 w 9310410"/>
                <a:gd name="connsiteY10330" fmla="*/ 361961 h 5296383"/>
                <a:gd name="connsiteX10331" fmla="*/ 6969647 w 9310410"/>
                <a:gd name="connsiteY10331" fmla="*/ 366156 h 5296383"/>
                <a:gd name="connsiteX10332" fmla="*/ 6961857 w 9310410"/>
                <a:gd name="connsiteY10332" fmla="*/ 371550 h 5296383"/>
                <a:gd name="connsiteX10333" fmla="*/ 6959460 w 9310410"/>
                <a:gd name="connsiteY10333" fmla="*/ 369153 h 5296383"/>
                <a:gd name="connsiteX10334" fmla="*/ 6971445 w 9310410"/>
                <a:gd name="connsiteY10334" fmla="*/ 361362 h 5296383"/>
                <a:gd name="connsiteX10335" fmla="*/ 6963654 w 9310410"/>
                <a:gd name="connsiteY10335" fmla="*/ 351774 h 5296383"/>
                <a:gd name="connsiteX10336" fmla="*/ 6943879 w 9310410"/>
                <a:gd name="connsiteY10336" fmla="*/ 354171 h 5296383"/>
                <a:gd name="connsiteX10337" fmla="*/ 6920507 w 9310410"/>
                <a:gd name="connsiteY10337" fmla="*/ 357767 h 5296383"/>
                <a:gd name="connsiteX10338" fmla="*/ 6902529 w 9310410"/>
                <a:gd name="connsiteY10338" fmla="*/ 361961 h 5296383"/>
                <a:gd name="connsiteX10339" fmla="*/ 6901929 w 9310410"/>
                <a:gd name="connsiteY10339" fmla="*/ 378142 h 5296383"/>
                <a:gd name="connsiteX10340" fmla="*/ 6910319 w 9310410"/>
                <a:gd name="connsiteY10340" fmla="*/ 385333 h 5296383"/>
                <a:gd name="connsiteX10341" fmla="*/ 6900131 w 9310410"/>
                <a:gd name="connsiteY10341" fmla="*/ 388929 h 5296383"/>
                <a:gd name="connsiteX10342" fmla="*/ 6892940 w 9310410"/>
                <a:gd name="connsiteY10342" fmla="*/ 378142 h 5296383"/>
                <a:gd name="connsiteX10343" fmla="*/ 6877958 w 9310410"/>
                <a:gd name="connsiteY10343" fmla="*/ 379940 h 5296383"/>
                <a:gd name="connsiteX10344" fmla="*/ 6871366 w 9310410"/>
                <a:gd name="connsiteY10344" fmla="*/ 384734 h 5296383"/>
                <a:gd name="connsiteX10345" fmla="*/ 6869568 w 9310410"/>
                <a:gd name="connsiteY10345" fmla="*/ 390127 h 5296383"/>
                <a:gd name="connsiteX10346" fmla="*/ 6868369 w 9310410"/>
                <a:gd name="connsiteY10346" fmla="*/ 397918 h 5296383"/>
                <a:gd name="connsiteX10347" fmla="*/ 6860579 w 9310410"/>
                <a:gd name="connsiteY10347" fmla="*/ 397918 h 5296383"/>
                <a:gd name="connsiteX10348" fmla="*/ 6859980 w 9310410"/>
                <a:gd name="connsiteY10348" fmla="*/ 393124 h 5296383"/>
                <a:gd name="connsiteX10349" fmla="*/ 6862377 w 9310410"/>
                <a:gd name="connsiteY10349" fmla="*/ 390727 h 5296383"/>
                <a:gd name="connsiteX10350" fmla="*/ 6860579 w 9310410"/>
                <a:gd name="connsiteY10350" fmla="*/ 385932 h 5296383"/>
                <a:gd name="connsiteX10351" fmla="*/ 6848594 w 9310410"/>
                <a:gd name="connsiteY10351" fmla="*/ 371550 h 5296383"/>
                <a:gd name="connsiteX10352" fmla="*/ 6831814 w 9310410"/>
                <a:gd name="connsiteY10352" fmla="*/ 358366 h 5296383"/>
                <a:gd name="connsiteX10353" fmla="*/ 6814435 w 9310410"/>
                <a:gd name="connsiteY10353" fmla="*/ 345182 h 5296383"/>
                <a:gd name="connsiteX10354" fmla="*/ 6791663 w 9310410"/>
                <a:gd name="connsiteY10354" fmla="*/ 348777 h 5296383"/>
                <a:gd name="connsiteX10355" fmla="*/ 6783872 w 9310410"/>
                <a:gd name="connsiteY10355" fmla="*/ 354770 h 5296383"/>
                <a:gd name="connsiteX10356" fmla="*/ 6766493 w 9310410"/>
                <a:gd name="connsiteY10356" fmla="*/ 366156 h 5296383"/>
                <a:gd name="connsiteX10357" fmla="*/ 6768291 w 9310410"/>
                <a:gd name="connsiteY10357" fmla="*/ 370351 h 5296383"/>
                <a:gd name="connsiteX10358" fmla="*/ 6780876 w 9310410"/>
                <a:gd name="connsiteY10358" fmla="*/ 369752 h 5296383"/>
                <a:gd name="connsiteX10359" fmla="*/ 6783273 w 9310410"/>
                <a:gd name="connsiteY10359" fmla="*/ 378741 h 5296383"/>
                <a:gd name="connsiteX10360" fmla="*/ 6773685 w 9310410"/>
                <a:gd name="connsiteY10360" fmla="*/ 382936 h 5296383"/>
                <a:gd name="connsiteX10361" fmla="*/ 6765894 w 9310410"/>
                <a:gd name="connsiteY10361" fmla="*/ 386532 h 5296383"/>
                <a:gd name="connsiteX10362" fmla="*/ 6774284 w 9310410"/>
                <a:gd name="connsiteY10362" fmla="*/ 394922 h 5296383"/>
                <a:gd name="connsiteX10363" fmla="*/ 6784471 w 9310410"/>
                <a:gd name="connsiteY10363" fmla="*/ 396120 h 5296383"/>
                <a:gd name="connsiteX10364" fmla="*/ 6801251 w 9310410"/>
                <a:gd name="connsiteY10364" fmla="*/ 399716 h 5296383"/>
                <a:gd name="connsiteX10365" fmla="*/ 6795857 w 9310410"/>
                <a:gd name="connsiteY10365" fmla="*/ 401514 h 5296383"/>
                <a:gd name="connsiteX10366" fmla="*/ 6785071 w 9310410"/>
                <a:gd name="connsiteY10366" fmla="*/ 403911 h 5296383"/>
                <a:gd name="connsiteX10367" fmla="*/ 6794060 w 9310410"/>
                <a:gd name="connsiteY10367" fmla="*/ 417095 h 5296383"/>
                <a:gd name="connsiteX10368" fmla="*/ 6809042 w 9310410"/>
                <a:gd name="connsiteY10368" fmla="*/ 418893 h 5296383"/>
                <a:gd name="connsiteX10369" fmla="*/ 6819229 w 9310410"/>
                <a:gd name="connsiteY10369" fmla="*/ 423087 h 5296383"/>
                <a:gd name="connsiteX10370" fmla="*/ 6823424 w 9310410"/>
                <a:gd name="connsiteY10370" fmla="*/ 429679 h 5296383"/>
                <a:gd name="connsiteX10371" fmla="*/ 6830616 w 9310410"/>
                <a:gd name="connsiteY10371" fmla="*/ 441665 h 5296383"/>
                <a:gd name="connsiteX10372" fmla="*/ 6823424 w 9310410"/>
                <a:gd name="connsiteY10372" fmla="*/ 440466 h 5296383"/>
                <a:gd name="connsiteX10373" fmla="*/ 6803648 w 9310410"/>
                <a:gd name="connsiteY10373" fmla="*/ 442863 h 5296383"/>
                <a:gd name="connsiteX10374" fmla="*/ 6809641 w 9310410"/>
                <a:gd name="connsiteY10374" fmla="*/ 436871 h 5296383"/>
                <a:gd name="connsiteX10375" fmla="*/ 6815035 w 9310410"/>
                <a:gd name="connsiteY10375" fmla="*/ 431477 h 5296383"/>
                <a:gd name="connsiteX10376" fmla="*/ 6804247 w 9310410"/>
                <a:gd name="connsiteY10376" fmla="*/ 426084 h 5296383"/>
                <a:gd name="connsiteX10377" fmla="*/ 6787468 w 9310410"/>
                <a:gd name="connsiteY10377" fmla="*/ 420091 h 5296383"/>
                <a:gd name="connsiteX10378" fmla="*/ 6761100 w 9310410"/>
                <a:gd name="connsiteY10378" fmla="*/ 394922 h 5296383"/>
                <a:gd name="connsiteX10379" fmla="*/ 6750313 w 9310410"/>
                <a:gd name="connsiteY10379" fmla="*/ 378142 h 5296383"/>
                <a:gd name="connsiteX10380" fmla="*/ 6757504 w 9310410"/>
                <a:gd name="connsiteY10380" fmla="*/ 357167 h 5296383"/>
                <a:gd name="connsiteX10381" fmla="*/ 6753908 w 9310410"/>
                <a:gd name="connsiteY10381" fmla="*/ 352972 h 5296383"/>
                <a:gd name="connsiteX10382" fmla="*/ 6745518 w 9310410"/>
                <a:gd name="connsiteY10382" fmla="*/ 354770 h 5296383"/>
                <a:gd name="connsiteX10383" fmla="*/ 6702371 w 9310410"/>
                <a:gd name="connsiteY10383" fmla="*/ 385932 h 5296383"/>
                <a:gd name="connsiteX10384" fmla="*/ 6699974 w 9310410"/>
                <a:gd name="connsiteY10384" fmla="*/ 404510 h 5296383"/>
                <a:gd name="connsiteX10385" fmla="*/ 6704169 w 9310410"/>
                <a:gd name="connsiteY10385" fmla="*/ 414698 h 5296383"/>
                <a:gd name="connsiteX10386" fmla="*/ 6709562 w 9310410"/>
                <a:gd name="connsiteY10386" fmla="*/ 424885 h 5296383"/>
                <a:gd name="connsiteX10387" fmla="*/ 6719151 w 9310410"/>
                <a:gd name="connsiteY10387" fmla="*/ 433275 h 5296383"/>
                <a:gd name="connsiteX10388" fmla="*/ 6726941 w 9310410"/>
                <a:gd name="connsiteY10388" fmla="*/ 442264 h 5296383"/>
                <a:gd name="connsiteX10389" fmla="*/ 6740125 w 9310410"/>
                <a:gd name="connsiteY10389" fmla="*/ 446459 h 5296383"/>
                <a:gd name="connsiteX10390" fmla="*/ 6746717 w 9310410"/>
                <a:gd name="connsiteY10390" fmla="*/ 445860 h 5296383"/>
                <a:gd name="connsiteX10391" fmla="*/ 6763497 w 9310410"/>
                <a:gd name="connsiteY10391" fmla="*/ 442863 h 5296383"/>
                <a:gd name="connsiteX10392" fmla="*/ 6774284 w 9310410"/>
                <a:gd name="connsiteY10392" fmla="*/ 442863 h 5296383"/>
                <a:gd name="connsiteX10393" fmla="*/ 6786269 w 9310410"/>
                <a:gd name="connsiteY10393" fmla="*/ 445261 h 5296383"/>
                <a:gd name="connsiteX10394" fmla="*/ 6789266 w 9310410"/>
                <a:gd name="connsiteY10394" fmla="*/ 451253 h 5296383"/>
                <a:gd name="connsiteX10395" fmla="*/ 6777280 w 9310410"/>
                <a:gd name="connsiteY10395" fmla="*/ 453650 h 5296383"/>
                <a:gd name="connsiteX10396" fmla="*/ 6752710 w 9310410"/>
                <a:gd name="connsiteY10396" fmla="*/ 453051 h 5296383"/>
                <a:gd name="connsiteX10397" fmla="*/ 6752111 w 9310410"/>
                <a:gd name="connsiteY10397" fmla="*/ 459044 h 5296383"/>
                <a:gd name="connsiteX10398" fmla="*/ 6762897 w 9310410"/>
                <a:gd name="connsiteY10398" fmla="*/ 469831 h 5296383"/>
                <a:gd name="connsiteX10399" fmla="*/ 6789266 w 9310410"/>
                <a:gd name="connsiteY10399" fmla="*/ 478221 h 5296383"/>
                <a:gd name="connsiteX10400" fmla="*/ 6795258 w 9310410"/>
                <a:gd name="connsiteY10400" fmla="*/ 477621 h 5296383"/>
                <a:gd name="connsiteX10401" fmla="*/ 6802449 w 9310410"/>
                <a:gd name="connsiteY10401" fmla="*/ 473426 h 5296383"/>
                <a:gd name="connsiteX10402" fmla="*/ 6804247 w 9310410"/>
                <a:gd name="connsiteY10402" fmla="*/ 466834 h 5296383"/>
                <a:gd name="connsiteX10403" fmla="*/ 6819229 w 9310410"/>
                <a:gd name="connsiteY10403" fmla="*/ 467434 h 5296383"/>
                <a:gd name="connsiteX10404" fmla="*/ 6844998 w 9310410"/>
                <a:gd name="connsiteY10404" fmla="*/ 471629 h 5296383"/>
                <a:gd name="connsiteX10405" fmla="*/ 6877359 w 9310410"/>
                <a:gd name="connsiteY10405" fmla="*/ 466834 h 5296383"/>
                <a:gd name="connsiteX10406" fmla="*/ 6888745 w 9310410"/>
                <a:gd name="connsiteY10406" fmla="*/ 464437 h 5296383"/>
                <a:gd name="connsiteX10407" fmla="*/ 6900730 w 9310410"/>
                <a:gd name="connsiteY10407" fmla="*/ 464437 h 5296383"/>
                <a:gd name="connsiteX10408" fmla="*/ 6902529 w 9310410"/>
                <a:gd name="connsiteY10408" fmla="*/ 459044 h 5296383"/>
                <a:gd name="connsiteX10409" fmla="*/ 6885149 w 9310410"/>
                <a:gd name="connsiteY10409" fmla="*/ 453650 h 5296383"/>
                <a:gd name="connsiteX10410" fmla="*/ 6885749 w 9310410"/>
                <a:gd name="connsiteY10410" fmla="*/ 450654 h 5296383"/>
                <a:gd name="connsiteX10411" fmla="*/ 6913315 w 9310410"/>
                <a:gd name="connsiteY10411" fmla="*/ 460842 h 5296383"/>
                <a:gd name="connsiteX10412" fmla="*/ 6931893 w 9310410"/>
                <a:gd name="connsiteY10412" fmla="*/ 460242 h 5296383"/>
                <a:gd name="connsiteX10413" fmla="*/ 6923503 w 9310410"/>
                <a:gd name="connsiteY10413" fmla="*/ 457845 h 5296383"/>
                <a:gd name="connsiteX10414" fmla="*/ 6906723 w 9310410"/>
                <a:gd name="connsiteY10414" fmla="*/ 452452 h 5296383"/>
                <a:gd name="connsiteX10415" fmla="*/ 6903727 w 9310410"/>
                <a:gd name="connsiteY10415" fmla="*/ 448257 h 5296383"/>
                <a:gd name="connsiteX10416" fmla="*/ 6913315 w 9310410"/>
                <a:gd name="connsiteY10416" fmla="*/ 450654 h 5296383"/>
                <a:gd name="connsiteX10417" fmla="*/ 6933091 w 9310410"/>
                <a:gd name="connsiteY10417" fmla="*/ 451853 h 5296383"/>
                <a:gd name="connsiteX10418" fmla="*/ 6943279 w 9310410"/>
                <a:gd name="connsiteY10418" fmla="*/ 450055 h 5296383"/>
                <a:gd name="connsiteX10419" fmla="*/ 6954066 w 9310410"/>
                <a:gd name="connsiteY10419" fmla="*/ 451853 h 5296383"/>
                <a:gd name="connsiteX10420" fmla="*/ 6956463 w 9310410"/>
                <a:gd name="connsiteY10420" fmla="*/ 441665 h 5296383"/>
                <a:gd name="connsiteX10421" fmla="*/ 6939683 w 9310410"/>
                <a:gd name="connsiteY10421" fmla="*/ 428481 h 5296383"/>
                <a:gd name="connsiteX10422" fmla="*/ 6942680 w 9310410"/>
                <a:gd name="connsiteY10422" fmla="*/ 426683 h 5296383"/>
                <a:gd name="connsiteX10423" fmla="*/ 6951669 w 9310410"/>
                <a:gd name="connsiteY10423" fmla="*/ 433275 h 5296383"/>
                <a:gd name="connsiteX10424" fmla="*/ 6964853 w 9310410"/>
                <a:gd name="connsiteY10424" fmla="*/ 433275 h 5296383"/>
                <a:gd name="connsiteX10425" fmla="*/ 6972643 w 9310410"/>
                <a:gd name="connsiteY10425" fmla="*/ 435073 h 5296383"/>
                <a:gd name="connsiteX10426" fmla="*/ 6988824 w 9310410"/>
                <a:gd name="connsiteY10426" fmla="*/ 448257 h 5296383"/>
                <a:gd name="connsiteX10427" fmla="*/ 7000810 w 9310410"/>
                <a:gd name="connsiteY10427" fmla="*/ 447658 h 5296383"/>
                <a:gd name="connsiteX10428" fmla="*/ 7019387 w 9310410"/>
                <a:gd name="connsiteY10428" fmla="*/ 444661 h 5296383"/>
                <a:gd name="connsiteX10429" fmla="*/ 7043358 w 9310410"/>
                <a:gd name="connsiteY10429" fmla="*/ 456047 h 5296383"/>
                <a:gd name="connsiteX10430" fmla="*/ 7039762 w 9310410"/>
                <a:gd name="connsiteY10430" fmla="*/ 466235 h 5296383"/>
                <a:gd name="connsiteX10431" fmla="*/ 7040362 w 9310410"/>
                <a:gd name="connsiteY10431" fmla="*/ 475824 h 5296383"/>
                <a:gd name="connsiteX10432" fmla="*/ 7049351 w 9310410"/>
                <a:gd name="connsiteY10432" fmla="*/ 478820 h 5296383"/>
                <a:gd name="connsiteX10433" fmla="*/ 7057141 w 9310410"/>
                <a:gd name="connsiteY10433" fmla="*/ 467434 h 5296383"/>
                <a:gd name="connsiteX10434" fmla="*/ 7066130 w 9310410"/>
                <a:gd name="connsiteY10434" fmla="*/ 459044 h 5296383"/>
                <a:gd name="connsiteX10435" fmla="*/ 7072123 w 9310410"/>
                <a:gd name="connsiteY10435" fmla="*/ 461441 h 5296383"/>
                <a:gd name="connsiteX10436" fmla="*/ 7074520 w 9310410"/>
                <a:gd name="connsiteY10436" fmla="*/ 466235 h 5296383"/>
                <a:gd name="connsiteX10437" fmla="*/ 7086505 w 9310410"/>
                <a:gd name="connsiteY10437" fmla="*/ 463838 h 5296383"/>
                <a:gd name="connsiteX10438" fmla="*/ 7093697 w 9310410"/>
                <a:gd name="connsiteY10438" fmla="*/ 470430 h 5296383"/>
                <a:gd name="connsiteX10439" fmla="*/ 7103285 w 9310410"/>
                <a:gd name="connsiteY10439" fmla="*/ 475824 h 5296383"/>
                <a:gd name="connsiteX10440" fmla="*/ 7138643 w 9310410"/>
                <a:gd name="connsiteY10440" fmla="*/ 500394 h 5296383"/>
                <a:gd name="connsiteX10441" fmla="*/ 7151227 w 9310410"/>
                <a:gd name="connsiteY10441" fmla="*/ 496798 h 5296383"/>
                <a:gd name="connsiteX10442" fmla="*/ 7156021 w 9310410"/>
                <a:gd name="connsiteY10442" fmla="*/ 491405 h 5296383"/>
                <a:gd name="connsiteX10443" fmla="*/ 7166808 w 9310410"/>
                <a:gd name="connsiteY10443" fmla="*/ 495600 h 5296383"/>
                <a:gd name="connsiteX10444" fmla="*/ 7161415 w 9310410"/>
                <a:gd name="connsiteY10444" fmla="*/ 497397 h 5296383"/>
                <a:gd name="connsiteX10445" fmla="*/ 7155422 w 9310410"/>
                <a:gd name="connsiteY10445" fmla="*/ 509383 h 5296383"/>
                <a:gd name="connsiteX10446" fmla="*/ 7159017 w 9310410"/>
                <a:gd name="connsiteY10446" fmla="*/ 520769 h 5296383"/>
                <a:gd name="connsiteX10447" fmla="*/ 7171603 w 9310410"/>
                <a:gd name="connsiteY10447" fmla="*/ 526163 h 5296383"/>
                <a:gd name="connsiteX10448" fmla="*/ 7189581 w 9310410"/>
                <a:gd name="connsiteY10448" fmla="*/ 524365 h 5296383"/>
                <a:gd name="connsiteX10449" fmla="*/ 7191977 w 9310410"/>
                <a:gd name="connsiteY10449" fmla="*/ 514776 h 5296383"/>
                <a:gd name="connsiteX10450" fmla="*/ 7201566 w 9310410"/>
                <a:gd name="connsiteY10450" fmla="*/ 517173 h 5296383"/>
                <a:gd name="connsiteX10451" fmla="*/ 7209956 w 9310410"/>
                <a:gd name="connsiteY10451" fmla="*/ 518372 h 5296383"/>
                <a:gd name="connsiteX10452" fmla="*/ 7220743 w 9310410"/>
                <a:gd name="connsiteY10452" fmla="*/ 517773 h 5296383"/>
                <a:gd name="connsiteX10453" fmla="*/ 7233927 w 9310410"/>
                <a:gd name="connsiteY10453" fmla="*/ 516574 h 5296383"/>
                <a:gd name="connsiteX10454" fmla="*/ 7236923 w 9310410"/>
                <a:gd name="connsiteY10454" fmla="*/ 520769 h 5296383"/>
                <a:gd name="connsiteX10455" fmla="*/ 7238721 w 9310410"/>
                <a:gd name="connsiteY10455" fmla="*/ 523765 h 5296383"/>
                <a:gd name="connsiteX10456" fmla="*/ 7244115 w 9310410"/>
                <a:gd name="connsiteY10456" fmla="*/ 526163 h 5296383"/>
                <a:gd name="connsiteX10457" fmla="*/ 7241717 w 9310410"/>
                <a:gd name="connsiteY10457" fmla="*/ 530357 h 5296383"/>
                <a:gd name="connsiteX10458" fmla="*/ 7228534 w 9310410"/>
                <a:gd name="connsiteY10458" fmla="*/ 534552 h 5296383"/>
                <a:gd name="connsiteX10459" fmla="*/ 7220144 w 9310410"/>
                <a:gd name="connsiteY10459" fmla="*/ 540545 h 5296383"/>
                <a:gd name="connsiteX10460" fmla="*/ 7212353 w 9310410"/>
                <a:gd name="connsiteY10460" fmla="*/ 539946 h 5296383"/>
                <a:gd name="connsiteX10461" fmla="*/ 7181790 w 9310410"/>
                <a:gd name="connsiteY10461" fmla="*/ 530357 h 5296383"/>
                <a:gd name="connsiteX10462" fmla="*/ 7163812 w 9310410"/>
                <a:gd name="connsiteY10462" fmla="*/ 538148 h 5296383"/>
                <a:gd name="connsiteX10463" fmla="*/ 7160815 w 9310410"/>
                <a:gd name="connsiteY10463" fmla="*/ 549534 h 5296383"/>
                <a:gd name="connsiteX10464" fmla="*/ 7178794 w 9310410"/>
                <a:gd name="connsiteY10464" fmla="*/ 564516 h 5296383"/>
                <a:gd name="connsiteX10465" fmla="*/ 7178794 w 9310410"/>
                <a:gd name="connsiteY10465" fmla="*/ 568711 h 5296383"/>
                <a:gd name="connsiteX10466" fmla="*/ 7173999 w 9310410"/>
                <a:gd name="connsiteY10466" fmla="*/ 571707 h 5296383"/>
                <a:gd name="connsiteX10467" fmla="*/ 7168606 w 9310410"/>
                <a:gd name="connsiteY10467" fmla="*/ 575902 h 5296383"/>
                <a:gd name="connsiteX10468" fmla="*/ 7163812 w 9310410"/>
                <a:gd name="connsiteY10468" fmla="*/ 578299 h 5296383"/>
                <a:gd name="connsiteX10469" fmla="*/ 7156621 w 9310410"/>
                <a:gd name="connsiteY10469" fmla="*/ 582494 h 5296383"/>
                <a:gd name="connsiteX10470" fmla="*/ 7149429 w 9310410"/>
                <a:gd name="connsiteY10470" fmla="*/ 582494 h 5296383"/>
                <a:gd name="connsiteX10471" fmla="*/ 7129054 w 9310410"/>
                <a:gd name="connsiteY10471" fmla="*/ 586689 h 5296383"/>
                <a:gd name="connsiteX10472" fmla="*/ 7126657 w 9310410"/>
                <a:gd name="connsiteY10472" fmla="*/ 595079 h 5296383"/>
                <a:gd name="connsiteX10473" fmla="*/ 7126657 w 9310410"/>
                <a:gd name="connsiteY10473" fmla="*/ 600473 h 5296383"/>
                <a:gd name="connsiteX10474" fmla="*/ 7132050 w 9310410"/>
                <a:gd name="connsiteY10474" fmla="*/ 613057 h 5296383"/>
                <a:gd name="connsiteX10475" fmla="*/ 7143436 w 9310410"/>
                <a:gd name="connsiteY10475" fmla="*/ 623245 h 5296383"/>
                <a:gd name="connsiteX10476" fmla="*/ 7152425 w 9310410"/>
                <a:gd name="connsiteY10476" fmla="*/ 626241 h 5296383"/>
                <a:gd name="connsiteX10477" fmla="*/ 7157819 w 9310410"/>
                <a:gd name="connsiteY10477" fmla="*/ 625043 h 5296383"/>
                <a:gd name="connsiteX10478" fmla="*/ 7168606 w 9310410"/>
                <a:gd name="connsiteY10478" fmla="*/ 626241 h 5296383"/>
                <a:gd name="connsiteX10479" fmla="*/ 7175198 w 9310410"/>
                <a:gd name="connsiteY10479" fmla="*/ 625043 h 5296383"/>
                <a:gd name="connsiteX10480" fmla="*/ 7180592 w 9310410"/>
                <a:gd name="connsiteY10480" fmla="*/ 620249 h 5296383"/>
                <a:gd name="connsiteX10481" fmla="*/ 7186585 w 9310410"/>
                <a:gd name="connsiteY10481" fmla="*/ 615454 h 5296383"/>
                <a:gd name="connsiteX10482" fmla="*/ 7188382 w 9310410"/>
                <a:gd name="connsiteY10482" fmla="*/ 612458 h 5296383"/>
                <a:gd name="connsiteX10483" fmla="*/ 7198570 w 9310410"/>
                <a:gd name="connsiteY10483" fmla="*/ 613057 h 5296383"/>
                <a:gd name="connsiteX10484" fmla="*/ 7203364 w 9310410"/>
                <a:gd name="connsiteY10484" fmla="*/ 605866 h 5296383"/>
                <a:gd name="connsiteX10485" fmla="*/ 7196772 w 9310410"/>
                <a:gd name="connsiteY10485" fmla="*/ 605866 h 5296383"/>
                <a:gd name="connsiteX10486" fmla="*/ 7192577 w 9310410"/>
                <a:gd name="connsiteY10486" fmla="*/ 598675 h 5296383"/>
                <a:gd name="connsiteX10487" fmla="*/ 7202166 w 9310410"/>
                <a:gd name="connsiteY10487" fmla="*/ 599274 h 5296383"/>
                <a:gd name="connsiteX10488" fmla="*/ 7209357 w 9310410"/>
                <a:gd name="connsiteY10488" fmla="*/ 598675 h 5296383"/>
                <a:gd name="connsiteX10489" fmla="*/ 7213552 w 9310410"/>
                <a:gd name="connsiteY10489" fmla="*/ 599873 h 5296383"/>
                <a:gd name="connsiteX10490" fmla="*/ 7218945 w 9310410"/>
                <a:gd name="connsiteY10490" fmla="*/ 608263 h 5296383"/>
                <a:gd name="connsiteX10491" fmla="*/ 7223140 w 9310410"/>
                <a:gd name="connsiteY10491" fmla="*/ 609462 h 5296383"/>
                <a:gd name="connsiteX10492" fmla="*/ 7226736 w 9310410"/>
                <a:gd name="connsiteY10492" fmla="*/ 605267 h 5296383"/>
                <a:gd name="connsiteX10493" fmla="*/ 7235725 w 9310410"/>
                <a:gd name="connsiteY10493" fmla="*/ 607065 h 5296383"/>
                <a:gd name="connsiteX10494" fmla="*/ 7242916 w 9310410"/>
                <a:gd name="connsiteY10494" fmla="*/ 607664 h 5296383"/>
                <a:gd name="connsiteX10495" fmla="*/ 7256100 w 9310410"/>
                <a:gd name="connsiteY10495" fmla="*/ 618451 h 5296383"/>
                <a:gd name="connsiteX10496" fmla="*/ 7262093 w 9310410"/>
                <a:gd name="connsiteY10496" fmla="*/ 620848 h 5296383"/>
                <a:gd name="connsiteX10497" fmla="*/ 7260295 w 9310410"/>
                <a:gd name="connsiteY10497" fmla="*/ 613057 h 5296383"/>
                <a:gd name="connsiteX10498" fmla="*/ 7267487 w 9310410"/>
                <a:gd name="connsiteY10498" fmla="*/ 617851 h 5296383"/>
                <a:gd name="connsiteX10499" fmla="*/ 7273479 w 9310410"/>
                <a:gd name="connsiteY10499" fmla="*/ 619050 h 5296383"/>
                <a:gd name="connsiteX10500" fmla="*/ 7278872 w 9310410"/>
                <a:gd name="connsiteY10500" fmla="*/ 615454 h 5296383"/>
                <a:gd name="connsiteX10501" fmla="*/ 7285465 w 9310410"/>
                <a:gd name="connsiteY10501" fmla="*/ 616054 h 5296383"/>
                <a:gd name="connsiteX10502" fmla="*/ 7289659 w 9310410"/>
                <a:gd name="connsiteY10502" fmla="*/ 624443 h 5296383"/>
                <a:gd name="connsiteX10503" fmla="*/ 7294454 w 9310410"/>
                <a:gd name="connsiteY10503" fmla="*/ 633433 h 5296383"/>
                <a:gd name="connsiteX10504" fmla="*/ 7310035 w 9310410"/>
                <a:gd name="connsiteY10504" fmla="*/ 636429 h 5296383"/>
                <a:gd name="connsiteX10505" fmla="*/ 7317226 w 9310410"/>
                <a:gd name="connsiteY10505" fmla="*/ 639425 h 5296383"/>
                <a:gd name="connsiteX10506" fmla="*/ 7325616 w 9310410"/>
                <a:gd name="connsiteY10506" fmla="*/ 643620 h 5296383"/>
                <a:gd name="connsiteX10507" fmla="*/ 7338800 w 9310410"/>
                <a:gd name="connsiteY10507" fmla="*/ 645418 h 5296383"/>
                <a:gd name="connsiteX10508" fmla="*/ 7347190 w 9310410"/>
                <a:gd name="connsiteY10508" fmla="*/ 640025 h 5296383"/>
                <a:gd name="connsiteX10509" fmla="*/ 7355579 w 9310410"/>
                <a:gd name="connsiteY10509" fmla="*/ 644220 h 5296383"/>
                <a:gd name="connsiteX10510" fmla="*/ 7366966 w 9310410"/>
                <a:gd name="connsiteY10510" fmla="*/ 650212 h 5296383"/>
                <a:gd name="connsiteX10511" fmla="*/ 7380749 w 9310410"/>
                <a:gd name="connsiteY10511" fmla="*/ 649014 h 5296383"/>
                <a:gd name="connsiteX10512" fmla="*/ 7405919 w 9310410"/>
                <a:gd name="connsiteY10512" fmla="*/ 646617 h 5296383"/>
                <a:gd name="connsiteX10513" fmla="*/ 7420900 w 9310410"/>
                <a:gd name="connsiteY10513" fmla="*/ 647216 h 5296383"/>
                <a:gd name="connsiteX10514" fmla="*/ 7435283 w 9310410"/>
                <a:gd name="connsiteY10514" fmla="*/ 649014 h 5296383"/>
                <a:gd name="connsiteX10515" fmla="*/ 7432287 w 9310410"/>
                <a:gd name="connsiteY10515" fmla="*/ 643620 h 5296383"/>
                <a:gd name="connsiteX10516" fmla="*/ 7429890 w 9310410"/>
                <a:gd name="connsiteY10516" fmla="*/ 638826 h 5296383"/>
                <a:gd name="connsiteX10517" fmla="*/ 7429290 w 9310410"/>
                <a:gd name="connsiteY10517" fmla="*/ 634631 h 5296383"/>
                <a:gd name="connsiteX10518" fmla="*/ 7406518 w 9310410"/>
                <a:gd name="connsiteY10518" fmla="*/ 626241 h 5296383"/>
                <a:gd name="connsiteX10519" fmla="*/ 7380150 w 9310410"/>
                <a:gd name="connsiteY10519" fmla="*/ 620848 h 5296383"/>
                <a:gd name="connsiteX10520" fmla="*/ 7365168 w 9310410"/>
                <a:gd name="connsiteY10520" fmla="*/ 616653 h 5296383"/>
                <a:gd name="connsiteX10521" fmla="*/ 7356778 w 9310410"/>
                <a:gd name="connsiteY10521" fmla="*/ 614855 h 5296383"/>
                <a:gd name="connsiteX10522" fmla="*/ 7339999 w 9310410"/>
                <a:gd name="connsiteY10522" fmla="*/ 609462 h 5296383"/>
                <a:gd name="connsiteX10523" fmla="*/ 7328013 w 9310410"/>
                <a:gd name="connsiteY10523" fmla="*/ 607664 h 5296383"/>
                <a:gd name="connsiteX10524" fmla="*/ 7329810 w 9310410"/>
                <a:gd name="connsiteY10524" fmla="*/ 603469 h 5296383"/>
                <a:gd name="connsiteX10525" fmla="*/ 7344193 w 9310410"/>
                <a:gd name="connsiteY10525" fmla="*/ 604068 h 5296383"/>
                <a:gd name="connsiteX10526" fmla="*/ 7357378 w 9310410"/>
                <a:gd name="connsiteY10526" fmla="*/ 607664 h 5296383"/>
                <a:gd name="connsiteX10527" fmla="*/ 7356778 w 9310410"/>
                <a:gd name="connsiteY10527" fmla="*/ 600473 h 5296383"/>
                <a:gd name="connsiteX10528" fmla="*/ 7365767 w 9310410"/>
                <a:gd name="connsiteY10528" fmla="*/ 601671 h 5296383"/>
                <a:gd name="connsiteX10529" fmla="*/ 4474271 w 9310410"/>
                <a:gd name="connsiteY10529" fmla="*/ 4490360 h 5296383"/>
                <a:gd name="connsiteX10530" fmla="*/ 4474870 w 9310410"/>
                <a:gd name="connsiteY10530" fmla="*/ 4480172 h 5296383"/>
                <a:gd name="connsiteX10531" fmla="*/ 4472473 w 9310410"/>
                <a:gd name="connsiteY10531" fmla="*/ 4468187 h 5296383"/>
                <a:gd name="connsiteX10532" fmla="*/ 4471873 w 9310410"/>
                <a:gd name="connsiteY10532" fmla="*/ 4460396 h 5296383"/>
                <a:gd name="connsiteX10533" fmla="*/ 4470675 w 9310410"/>
                <a:gd name="connsiteY10533" fmla="*/ 4449010 h 5296383"/>
                <a:gd name="connsiteX10534" fmla="*/ 4463484 w 9310410"/>
                <a:gd name="connsiteY10534" fmla="*/ 4446014 h 5296383"/>
                <a:gd name="connsiteX10535" fmla="*/ 4455094 w 9310410"/>
                <a:gd name="connsiteY10535" fmla="*/ 4449609 h 5296383"/>
                <a:gd name="connsiteX10536" fmla="*/ 4447902 w 9310410"/>
                <a:gd name="connsiteY10536" fmla="*/ 4450209 h 5296383"/>
                <a:gd name="connsiteX10537" fmla="*/ 4444307 w 9310410"/>
                <a:gd name="connsiteY10537" fmla="*/ 4452006 h 5296383"/>
                <a:gd name="connsiteX10538" fmla="*/ 4440112 w 9310410"/>
                <a:gd name="connsiteY10538" fmla="*/ 4452006 h 5296383"/>
                <a:gd name="connsiteX10539" fmla="*/ 4434718 w 9310410"/>
                <a:gd name="connsiteY10539" fmla="*/ 4456201 h 5296383"/>
                <a:gd name="connsiteX10540" fmla="*/ 4423332 w 9310410"/>
                <a:gd name="connsiteY10540" fmla="*/ 4458599 h 5296383"/>
                <a:gd name="connsiteX10541" fmla="*/ 4407152 w 9310410"/>
                <a:gd name="connsiteY10541" fmla="*/ 4450209 h 5296383"/>
                <a:gd name="connsiteX10542" fmla="*/ 4392170 w 9310410"/>
                <a:gd name="connsiteY10542" fmla="*/ 4443017 h 5296383"/>
                <a:gd name="connsiteX10543" fmla="*/ 4377787 w 9310410"/>
                <a:gd name="connsiteY10543" fmla="*/ 4438822 h 5296383"/>
                <a:gd name="connsiteX10544" fmla="*/ 4372394 w 9310410"/>
                <a:gd name="connsiteY10544" fmla="*/ 4442418 h 5296383"/>
                <a:gd name="connsiteX10545" fmla="*/ 4372394 w 9310410"/>
                <a:gd name="connsiteY10545" fmla="*/ 4449609 h 5296383"/>
                <a:gd name="connsiteX10546" fmla="*/ 4374791 w 9310410"/>
                <a:gd name="connsiteY10546" fmla="*/ 4459198 h 5296383"/>
                <a:gd name="connsiteX10547" fmla="*/ 4383181 w 9310410"/>
                <a:gd name="connsiteY10547" fmla="*/ 4472981 h 5296383"/>
                <a:gd name="connsiteX10548" fmla="*/ 4387975 w 9310410"/>
                <a:gd name="connsiteY10548" fmla="*/ 4481371 h 5296383"/>
                <a:gd name="connsiteX10549" fmla="*/ 4390372 w 9310410"/>
                <a:gd name="connsiteY10549" fmla="*/ 4488562 h 5296383"/>
                <a:gd name="connsiteX10550" fmla="*/ 4395765 w 9310410"/>
                <a:gd name="connsiteY10550" fmla="*/ 4492757 h 5296383"/>
                <a:gd name="connsiteX10551" fmla="*/ 4399960 w 9310410"/>
                <a:gd name="connsiteY10551" fmla="*/ 4497551 h 5296383"/>
                <a:gd name="connsiteX10552" fmla="*/ 4395765 w 9310410"/>
                <a:gd name="connsiteY10552" fmla="*/ 4498750 h 5296383"/>
                <a:gd name="connsiteX10553" fmla="*/ 4391571 w 9310410"/>
                <a:gd name="connsiteY10553" fmla="*/ 4500548 h 5296383"/>
                <a:gd name="connsiteX10554" fmla="*/ 4393369 w 9310410"/>
                <a:gd name="connsiteY10554" fmla="*/ 4507739 h 5296383"/>
                <a:gd name="connsiteX10555" fmla="*/ 4399361 w 9310410"/>
                <a:gd name="connsiteY10555" fmla="*/ 4517927 h 5296383"/>
                <a:gd name="connsiteX10556" fmla="*/ 4404155 w 9310410"/>
                <a:gd name="connsiteY10556" fmla="*/ 4521522 h 5296383"/>
                <a:gd name="connsiteX10557" fmla="*/ 4414343 w 9310410"/>
                <a:gd name="connsiteY10557" fmla="*/ 4528114 h 5296383"/>
                <a:gd name="connsiteX10558" fmla="*/ 4413744 w 9310410"/>
                <a:gd name="connsiteY10558" fmla="*/ 4530511 h 5296383"/>
                <a:gd name="connsiteX10559" fmla="*/ 4411946 w 9310410"/>
                <a:gd name="connsiteY10559" fmla="*/ 4534107 h 5296383"/>
                <a:gd name="connsiteX10560" fmla="*/ 4423332 w 9310410"/>
                <a:gd name="connsiteY10560" fmla="*/ 4535306 h 5296383"/>
                <a:gd name="connsiteX10561" fmla="*/ 4427527 w 9310410"/>
                <a:gd name="connsiteY10561" fmla="*/ 4535905 h 5296383"/>
                <a:gd name="connsiteX10562" fmla="*/ 4437115 w 9310410"/>
                <a:gd name="connsiteY10562" fmla="*/ 4535306 h 5296383"/>
                <a:gd name="connsiteX10563" fmla="*/ 4440112 w 9310410"/>
                <a:gd name="connsiteY10563" fmla="*/ 4529313 h 5296383"/>
                <a:gd name="connsiteX10564" fmla="*/ 4440112 w 9310410"/>
                <a:gd name="connsiteY10564" fmla="*/ 4537702 h 5296383"/>
                <a:gd name="connsiteX10565" fmla="*/ 4447902 w 9310410"/>
                <a:gd name="connsiteY10565" fmla="*/ 4535306 h 5296383"/>
                <a:gd name="connsiteX10566" fmla="*/ 4447303 w 9310410"/>
                <a:gd name="connsiteY10566" fmla="*/ 4523919 h 5296383"/>
                <a:gd name="connsiteX10567" fmla="*/ 4447902 w 9310410"/>
                <a:gd name="connsiteY10567" fmla="*/ 4514331 h 5296383"/>
                <a:gd name="connsiteX10568" fmla="*/ 4453895 w 9310410"/>
                <a:gd name="connsiteY10568" fmla="*/ 4516728 h 5296383"/>
                <a:gd name="connsiteX10569" fmla="*/ 4453296 w 9310410"/>
                <a:gd name="connsiteY10569" fmla="*/ 4507739 h 5296383"/>
                <a:gd name="connsiteX10570" fmla="*/ 4458689 w 9310410"/>
                <a:gd name="connsiteY10570" fmla="*/ 4517927 h 5296383"/>
                <a:gd name="connsiteX10571" fmla="*/ 4459289 w 9310410"/>
                <a:gd name="connsiteY10571" fmla="*/ 4523320 h 5296383"/>
                <a:gd name="connsiteX10572" fmla="*/ 4463484 w 9310410"/>
                <a:gd name="connsiteY10572" fmla="*/ 4525717 h 5296383"/>
                <a:gd name="connsiteX10573" fmla="*/ 4464083 w 9310410"/>
                <a:gd name="connsiteY10573" fmla="*/ 4514930 h 5296383"/>
                <a:gd name="connsiteX10574" fmla="*/ 4462285 w 9310410"/>
                <a:gd name="connsiteY10574" fmla="*/ 4509537 h 5296383"/>
                <a:gd name="connsiteX10575" fmla="*/ 4464083 w 9310410"/>
                <a:gd name="connsiteY10575" fmla="*/ 4501746 h 5296383"/>
                <a:gd name="connsiteX10576" fmla="*/ 4465881 w 9310410"/>
                <a:gd name="connsiteY10576" fmla="*/ 4492757 h 5296383"/>
                <a:gd name="connsiteX10577" fmla="*/ 4470076 w 9310410"/>
                <a:gd name="connsiteY10577" fmla="*/ 4490959 h 5296383"/>
                <a:gd name="connsiteX10578" fmla="*/ 4474271 w 9310410"/>
                <a:gd name="connsiteY10578" fmla="*/ 4490360 h 5296383"/>
                <a:gd name="connsiteX10579" fmla="*/ 4610306 w 9310410"/>
                <a:gd name="connsiteY10579" fmla="*/ 4037908 h 5296383"/>
                <a:gd name="connsiteX10580" fmla="*/ 4608508 w 9310410"/>
                <a:gd name="connsiteY10580" fmla="*/ 4033713 h 5296383"/>
                <a:gd name="connsiteX10581" fmla="*/ 4607909 w 9310410"/>
                <a:gd name="connsiteY10581" fmla="*/ 4015136 h 5296383"/>
                <a:gd name="connsiteX10582" fmla="*/ 4603714 w 9310410"/>
                <a:gd name="connsiteY10582" fmla="*/ 4002551 h 5296383"/>
                <a:gd name="connsiteX10583" fmla="*/ 4601317 w 9310410"/>
                <a:gd name="connsiteY10583" fmla="*/ 3985771 h 5296383"/>
                <a:gd name="connsiteX10584" fmla="*/ 4600118 w 9310410"/>
                <a:gd name="connsiteY10584" fmla="*/ 3973786 h 5296383"/>
                <a:gd name="connsiteX10585" fmla="*/ 4602515 w 9310410"/>
                <a:gd name="connsiteY10585" fmla="*/ 3949815 h 5296383"/>
                <a:gd name="connsiteX10586" fmla="*/ 4598320 w 9310410"/>
                <a:gd name="connsiteY10586" fmla="*/ 3949216 h 5296383"/>
                <a:gd name="connsiteX10587" fmla="*/ 4594125 w 9310410"/>
                <a:gd name="connsiteY10587" fmla="*/ 3945021 h 5296383"/>
                <a:gd name="connsiteX10588" fmla="*/ 4589331 w 9310410"/>
                <a:gd name="connsiteY10588" fmla="*/ 3930039 h 5296383"/>
                <a:gd name="connsiteX10589" fmla="*/ 4583338 w 9310410"/>
                <a:gd name="connsiteY10589" fmla="*/ 3916855 h 5296383"/>
                <a:gd name="connsiteX10590" fmla="*/ 4577945 w 9310410"/>
                <a:gd name="connsiteY10590" fmla="*/ 3907266 h 5296383"/>
                <a:gd name="connsiteX10591" fmla="*/ 4571353 w 9310410"/>
                <a:gd name="connsiteY10591" fmla="*/ 3898277 h 5296383"/>
                <a:gd name="connsiteX10592" fmla="*/ 4566559 w 9310410"/>
                <a:gd name="connsiteY10592" fmla="*/ 3888689 h 5296383"/>
                <a:gd name="connsiteX10593" fmla="*/ 4558169 w 9310410"/>
                <a:gd name="connsiteY10593" fmla="*/ 3884494 h 5296383"/>
                <a:gd name="connsiteX10594" fmla="*/ 4549779 w 9310410"/>
                <a:gd name="connsiteY10594" fmla="*/ 3881497 h 5296383"/>
                <a:gd name="connsiteX10595" fmla="*/ 4537793 w 9310410"/>
                <a:gd name="connsiteY10595" fmla="*/ 3871909 h 5296383"/>
                <a:gd name="connsiteX10596" fmla="*/ 4534797 w 9310410"/>
                <a:gd name="connsiteY10596" fmla="*/ 3862321 h 5296383"/>
                <a:gd name="connsiteX10597" fmla="*/ 4535996 w 9310410"/>
                <a:gd name="connsiteY10597" fmla="*/ 3839548 h 5296383"/>
                <a:gd name="connsiteX10598" fmla="*/ 4527606 w 9310410"/>
                <a:gd name="connsiteY10598" fmla="*/ 3833555 h 5296383"/>
                <a:gd name="connsiteX10599" fmla="*/ 4516819 w 9310410"/>
                <a:gd name="connsiteY10599" fmla="*/ 3820971 h 5296383"/>
                <a:gd name="connsiteX10600" fmla="*/ 4512025 w 9310410"/>
                <a:gd name="connsiteY10600" fmla="*/ 3825765 h 5296383"/>
                <a:gd name="connsiteX10601" fmla="*/ 4512624 w 9310410"/>
                <a:gd name="connsiteY10601" fmla="*/ 3837151 h 5296383"/>
                <a:gd name="connsiteX10602" fmla="*/ 4502436 w 9310410"/>
                <a:gd name="connsiteY10602" fmla="*/ 3820971 h 5296383"/>
                <a:gd name="connsiteX10603" fmla="*/ 4497043 w 9310410"/>
                <a:gd name="connsiteY10603" fmla="*/ 3807787 h 5296383"/>
                <a:gd name="connsiteX10604" fmla="*/ 4498242 w 9310410"/>
                <a:gd name="connsiteY10604" fmla="*/ 3802993 h 5296383"/>
                <a:gd name="connsiteX10605" fmla="*/ 4499440 w 9310410"/>
                <a:gd name="connsiteY10605" fmla="*/ 3797599 h 5296383"/>
                <a:gd name="connsiteX10606" fmla="*/ 4494047 w 9310410"/>
                <a:gd name="connsiteY10606" fmla="*/ 3791007 h 5296383"/>
                <a:gd name="connsiteX10607" fmla="*/ 4488653 w 9310410"/>
                <a:gd name="connsiteY10607" fmla="*/ 3782617 h 5296383"/>
                <a:gd name="connsiteX10608" fmla="*/ 4481462 w 9310410"/>
                <a:gd name="connsiteY10608" fmla="*/ 3775426 h 5296383"/>
                <a:gd name="connsiteX10609" fmla="*/ 4474271 w 9310410"/>
                <a:gd name="connsiteY10609" fmla="*/ 3770033 h 5296383"/>
                <a:gd name="connsiteX10610" fmla="*/ 4478466 w 9310410"/>
                <a:gd name="connsiteY10610" fmla="*/ 3767635 h 5296383"/>
                <a:gd name="connsiteX10611" fmla="*/ 4479065 w 9310410"/>
                <a:gd name="connsiteY10611" fmla="*/ 3763441 h 5296383"/>
                <a:gd name="connsiteX10612" fmla="*/ 4474870 w 9310410"/>
                <a:gd name="connsiteY10612" fmla="*/ 3758047 h 5296383"/>
                <a:gd name="connsiteX10613" fmla="*/ 4469476 w 9310410"/>
                <a:gd name="connsiteY10613" fmla="*/ 3753852 h 5296383"/>
                <a:gd name="connsiteX10614" fmla="*/ 4455094 w 9310410"/>
                <a:gd name="connsiteY10614" fmla="*/ 3740668 h 5296383"/>
                <a:gd name="connsiteX10615" fmla="*/ 4447902 w 9310410"/>
                <a:gd name="connsiteY10615" fmla="*/ 3737672 h 5296383"/>
                <a:gd name="connsiteX10616" fmla="*/ 4440711 w 9310410"/>
                <a:gd name="connsiteY10616" fmla="*/ 3734675 h 5296383"/>
                <a:gd name="connsiteX10617" fmla="*/ 4438314 w 9310410"/>
                <a:gd name="connsiteY10617" fmla="*/ 3728683 h 5296383"/>
                <a:gd name="connsiteX10618" fmla="*/ 4434119 w 9310410"/>
                <a:gd name="connsiteY10618" fmla="*/ 3725087 h 5296383"/>
                <a:gd name="connsiteX10619" fmla="*/ 4426329 w 9310410"/>
                <a:gd name="connsiteY10619" fmla="*/ 3723888 h 5296383"/>
                <a:gd name="connsiteX10620" fmla="*/ 4420935 w 9310410"/>
                <a:gd name="connsiteY10620" fmla="*/ 3721492 h 5296383"/>
                <a:gd name="connsiteX10621" fmla="*/ 4410148 w 9310410"/>
                <a:gd name="connsiteY10621" fmla="*/ 3712502 h 5296383"/>
                <a:gd name="connsiteX10622" fmla="*/ 4405953 w 9310410"/>
                <a:gd name="connsiteY10622" fmla="*/ 3702315 h 5296383"/>
                <a:gd name="connsiteX10623" fmla="*/ 4404755 w 9310410"/>
                <a:gd name="connsiteY10623" fmla="*/ 3696921 h 5296383"/>
                <a:gd name="connsiteX10624" fmla="*/ 4397564 w 9310410"/>
                <a:gd name="connsiteY10624" fmla="*/ 3689730 h 5296383"/>
                <a:gd name="connsiteX10625" fmla="*/ 4396964 w 9310410"/>
                <a:gd name="connsiteY10625" fmla="*/ 3677744 h 5296383"/>
                <a:gd name="connsiteX10626" fmla="*/ 4400560 w 9310410"/>
                <a:gd name="connsiteY10626" fmla="*/ 3669355 h 5296383"/>
                <a:gd name="connsiteX10627" fmla="*/ 4395166 w 9310410"/>
                <a:gd name="connsiteY10627" fmla="*/ 3659167 h 5296383"/>
                <a:gd name="connsiteX10628" fmla="*/ 4392170 w 9310410"/>
                <a:gd name="connsiteY10628" fmla="*/ 3645983 h 5296383"/>
                <a:gd name="connsiteX10629" fmla="*/ 4387975 w 9310410"/>
                <a:gd name="connsiteY10629" fmla="*/ 3640590 h 5296383"/>
                <a:gd name="connsiteX10630" fmla="*/ 4380784 w 9310410"/>
                <a:gd name="connsiteY10630" fmla="*/ 3632799 h 5296383"/>
                <a:gd name="connsiteX10631" fmla="*/ 4379585 w 9310410"/>
                <a:gd name="connsiteY10631" fmla="*/ 3625608 h 5296383"/>
                <a:gd name="connsiteX10632" fmla="*/ 4381982 w 9310410"/>
                <a:gd name="connsiteY10632" fmla="*/ 3618416 h 5296383"/>
                <a:gd name="connsiteX10633" fmla="*/ 4379585 w 9310410"/>
                <a:gd name="connsiteY10633" fmla="*/ 3610026 h 5296383"/>
                <a:gd name="connsiteX10634" fmla="*/ 4374791 w 9310410"/>
                <a:gd name="connsiteY10634" fmla="*/ 3594445 h 5296383"/>
                <a:gd name="connsiteX10635" fmla="*/ 4375989 w 9310410"/>
                <a:gd name="connsiteY10635" fmla="*/ 3589651 h 5296383"/>
                <a:gd name="connsiteX10636" fmla="*/ 4376589 w 9310410"/>
                <a:gd name="connsiteY10636" fmla="*/ 3584258 h 5296383"/>
                <a:gd name="connsiteX10637" fmla="*/ 4372394 w 9310410"/>
                <a:gd name="connsiteY10637" fmla="*/ 3577066 h 5296383"/>
                <a:gd name="connsiteX10638" fmla="*/ 4369997 w 9310410"/>
                <a:gd name="connsiteY10638" fmla="*/ 3571673 h 5296383"/>
                <a:gd name="connsiteX10639" fmla="*/ 4361607 w 9310410"/>
                <a:gd name="connsiteY10639" fmla="*/ 3566279 h 5296383"/>
                <a:gd name="connsiteX10640" fmla="*/ 4350820 w 9310410"/>
                <a:gd name="connsiteY10640" fmla="*/ 3557889 h 5296383"/>
                <a:gd name="connsiteX10641" fmla="*/ 4346625 w 9310410"/>
                <a:gd name="connsiteY10641" fmla="*/ 3555493 h 5296383"/>
                <a:gd name="connsiteX10642" fmla="*/ 4338235 w 9310410"/>
                <a:gd name="connsiteY10642" fmla="*/ 3557889 h 5296383"/>
                <a:gd name="connsiteX10643" fmla="*/ 4335838 w 9310410"/>
                <a:gd name="connsiteY10643" fmla="*/ 3560886 h 5296383"/>
                <a:gd name="connsiteX10644" fmla="*/ 4331643 w 9310410"/>
                <a:gd name="connsiteY10644" fmla="*/ 3565081 h 5296383"/>
                <a:gd name="connsiteX10645" fmla="*/ 4325651 w 9310410"/>
                <a:gd name="connsiteY10645" fmla="*/ 3554893 h 5296383"/>
                <a:gd name="connsiteX10646" fmla="*/ 4323253 w 9310410"/>
                <a:gd name="connsiteY10646" fmla="*/ 3545305 h 5296383"/>
                <a:gd name="connsiteX10647" fmla="*/ 4323853 w 9310410"/>
                <a:gd name="connsiteY10647" fmla="*/ 3535117 h 5296383"/>
                <a:gd name="connsiteX10648" fmla="*/ 4325051 w 9310410"/>
                <a:gd name="connsiteY10648" fmla="*/ 3529124 h 5296383"/>
                <a:gd name="connsiteX10649" fmla="*/ 4322055 w 9310410"/>
                <a:gd name="connsiteY10649" fmla="*/ 3517738 h 5296383"/>
                <a:gd name="connsiteX10650" fmla="*/ 4320856 w 9310410"/>
                <a:gd name="connsiteY10650" fmla="*/ 3511746 h 5296383"/>
                <a:gd name="connsiteX10651" fmla="*/ 4317261 w 9310410"/>
                <a:gd name="connsiteY10651" fmla="*/ 3508150 h 5296383"/>
                <a:gd name="connsiteX10652" fmla="*/ 4314863 w 9310410"/>
                <a:gd name="connsiteY10652" fmla="*/ 3502757 h 5296383"/>
                <a:gd name="connsiteX10653" fmla="*/ 4311268 w 9310410"/>
                <a:gd name="connsiteY10653" fmla="*/ 3498562 h 5296383"/>
                <a:gd name="connsiteX10654" fmla="*/ 4308871 w 9310410"/>
                <a:gd name="connsiteY10654" fmla="*/ 3493767 h 5296383"/>
                <a:gd name="connsiteX10655" fmla="*/ 4305874 w 9310410"/>
                <a:gd name="connsiteY10655" fmla="*/ 3485377 h 5296383"/>
                <a:gd name="connsiteX10656" fmla="*/ 4302878 w 9310410"/>
                <a:gd name="connsiteY10656" fmla="*/ 3479984 h 5296383"/>
                <a:gd name="connsiteX10657" fmla="*/ 4297485 w 9310410"/>
                <a:gd name="connsiteY10657" fmla="*/ 3474591 h 5296383"/>
                <a:gd name="connsiteX10658" fmla="*/ 4296885 w 9310410"/>
                <a:gd name="connsiteY10658" fmla="*/ 3466201 h 5296383"/>
                <a:gd name="connsiteX10659" fmla="*/ 4295687 w 9310410"/>
                <a:gd name="connsiteY10659" fmla="*/ 3458410 h 5296383"/>
                <a:gd name="connsiteX10660" fmla="*/ 4293290 w 9310410"/>
                <a:gd name="connsiteY10660" fmla="*/ 3451219 h 5296383"/>
                <a:gd name="connsiteX10661" fmla="*/ 4287896 w 9310410"/>
                <a:gd name="connsiteY10661" fmla="*/ 3450020 h 5296383"/>
                <a:gd name="connsiteX10662" fmla="*/ 4280705 w 9310410"/>
                <a:gd name="connsiteY10662" fmla="*/ 3450020 h 5296383"/>
                <a:gd name="connsiteX10663" fmla="*/ 4277709 w 9310410"/>
                <a:gd name="connsiteY10663" fmla="*/ 3460208 h 5296383"/>
                <a:gd name="connsiteX10664" fmla="*/ 4274712 w 9310410"/>
                <a:gd name="connsiteY10664" fmla="*/ 3471594 h 5296383"/>
                <a:gd name="connsiteX10665" fmla="*/ 4271716 w 9310410"/>
                <a:gd name="connsiteY10665" fmla="*/ 3480583 h 5296383"/>
                <a:gd name="connsiteX10666" fmla="*/ 4269918 w 9310410"/>
                <a:gd name="connsiteY10666" fmla="*/ 3486576 h 5296383"/>
                <a:gd name="connsiteX10667" fmla="*/ 4263925 w 9310410"/>
                <a:gd name="connsiteY10667" fmla="*/ 3497363 h 5296383"/>
                <a:gd name="connsiteX10668" fmla="*/ 4271117 w 9310410"/>
                <a:gd name="connsiteY10668" fmla="*/ 3506352 h 5296383"/>
                <a:gd name="connsiteX10669" fmla="*/ 4269319 w 9310410"/>
                <a:gd name="connsiteY10669" fmla="*/ 3510547 h 5296383"/>
                <a:gd name="connsiteX10670" fmla="*/ 4262127 w 9310410"/>
                <a:gd name="connsiteY10670" fmla="*/ 3517139 h 5296383"/>
                <a:gd name="connsiteX10671" fmla="*/ 4267521 w 9310410"/>
                <a:gd name="connsiteY10671" fmla="*/ 3530323 h 5296383"/>
                <a:gd name="connsiteX10672" fmla="*/ 4266322 w 9310410"/>
                <a:gd name="connsiteY10672" fmla="*/ 3535717 h 5296383"/>
                <a:gd name="connsiteX10673" fmla="*/ 4261528 w 9310410"/>
                <a:gd name="connsiteY10673" fmla="*/ 3536915 h 5296383"/>
                <a:gd name="connsiteX10674" fmla="*/ 4260929 w 9310410"/>
                <a:gd name="connsiteY10674" fmla="*/ 3550698 h 5296383"/>
                <a:gd name="connsiteX10675" fmla="*/ 4262727 w 9310410"/>
                <a:gd name="connsiteY10675" fmla="*/ 3563882 h 5296383"/>
                <a:gd name="connsiteX10676" fmla="*/ 4263326 w 9310410"/>
                <a:gd name="connsiteY10676" fmla="*/ 3581860 h 5296383"/>
                <a:gd name="connsiteX10677" fmla="*/ 4262127 w 9310410"/>
                <a:gd name="connsiteY10677" fmla="*/ 3595044 h 5296383"/>
                <a:gd name="connsiteX10678" fmla="*/ 4260330 w 9310410"/>
                <a:gd name="connsiteY10678" fmla="*/ 3609427 h 5296383"/>
                <a:gd name="connsiteX10679" fmla="*/ 4262727 w 9310410"/>
                <a:gd name="connsiteY10679" fmla="*/ 3620214 h 5296383"/>
                <a:gd name="connsiteX10680" fmla="*/ 4257333 w 9310410"/>
                <a:gd name="connsiteY10680" fmla="*/ 3632200 h 5296383"/>
                <a:gd name="connsiteX10681" fmla="*/ 4253138 w 9310410"/>
                <a:gd name="connsiteY10681" fmla="*/ 3640590 h 5296383"/>
                <a:gd name="connsiteX10682" fmla="*/ 4248943 w 9310410"/>
                <a:gd name="connsiteY10682" fmla="*/ 3655571 h 5296383"/>
                <a:gd name="connsiteX10683" fmla="*/ 4241752 w 9310410"/>
                <a:gd name="connsiteY10683" fmla="*/ 3671152 h 5296383"/>
                <a:gd name="connsiteX10684" fmla="*/ 4224972 w 9310410"/>
                <a:gd name="connsiteY10684" fmla="*/ 3672950 h 5296383"/>
                <a:gd name="connsiteX10685" fmla="*/ 4214785 w 9310410"/>
                <a:gd name="connsiteY10685" fmla="*/ 3669355 h 5296383"/>
                <a:gd name="connsiteX10686" fmla="*/ 4199803 w 9310410"/>
                <a:gd name="connsiteY10686" fmla="*/ 3652575 h 5296383"/>
                <a:gd name="connsiteX10687" fmla="*/ 4193211 w 9310410"/>
                <a:gd name="connsiteY10687" fmla="*/ 3644784 h 5296383"/>
                <a:gd name="connsiteX10688" fmla="*/ 4184821 w 9310410"/>
                <a:gd name="connsiteY10688" fmla="*/ 3641788 h 5296383"/>
                <a:gd name="connsiteX10689" fmla="*/ 4174633 w 9310410"/>
                <a:gd name="connsiteY10689" fmla="*/ 3637593 h 5296383"/>
                <a:gd name="connsiteX10690" fmla="*/ 4159052 w 9310410"/>
                <a:gd name="connsiteY10690" fmla="*/ 3630402 h 5296383"/>
                <a:gd name="connsiteX10691" fmla="*/ 4150663 w 9310410"/>
                <a:gd name="connsiteY10691" fmla="*/ 3623210 h 5296383"/>
                <a:gd name="connsiteX10692" fmla="*/ 4144070 w 9310410"/>
                <a:gd name="connsiteY10692" fmla="*/ 3620813 h 5296383"/>
                <a:gd name="connsiteX10693" fmla="*/ 4139276 w 9310410"/>
                <a:gd name="connsiteY10693" fmla="*/ 3618416 h 5296383"/>
                <a:gd name="connsiteX10694" fmla="*/ 4133283 w 9310410"/>
                <a:gd name="connsiteY10694" fmla="*/ 3617218 h 5296383"/>
                <a:gd name="connsiteX10695" fmla="*/ 4127291 w 9310410"/>
                <a:gd name="connsiteY10695" fmla="*/ 3617218 h 5296383"/>
                <a:gd name="connsiteX10696" fmla="*/ 4121897 w 9310410"/>
                <a:gd name="connsiteY10696" fmla="*/ 3615420 h 5296383"/>
                <a:gd name="connsiteX10697" fmla="*/ 4114706 w 9310410"/>
                <a:gd name="connsiteY10697" fmla="*/ 3609427 h 5296383"/>
                <a:gd name="connsiteX10698" fmla="*/ 4105117 w 9310410"/>
                <a:gd name="connsiteY10698" fmla="*/ 3600438 h 5296383"/>
                <a:gd name="connsiteX10699" fmla="*/ 4096128 w 9310410"/>
                <a:gd name="connsiteY10699" fmla="*/ 3596842 h 5296383"/>
                <a:gd name="connsiteX10700" fmla="*/ 4093731 w 9310410"/>
                <a:gd name="connsiteY10700" fmla="*/ 3592648 h 5296383"/>
                <a:gd name="connsiteX10701" fmla="*/ 4094331 w 9310410"/>
                <a:gd name="connsiteY10701" fmla="*/ 3584258 h 5296383"/>
                <a:gd name="connsiteX10702" fmla="*/ 4089536 w 9310410"/>
                <a:gd name="connsiteY10702" fmla="*/ 3578864 h 5296383"/>
                <a:gd name="connsiteX10703" fmla="*/ 4091934 w 9310410"/>
                <a:gd name="connsiteY10703" fmla="*/ 3568077 h 5296383"/>
                <a:gd name="connsiteX10704" fmla="*/ 4098526 w 9310410"/>
                <a:gd name="connsiteY10704" fmla="*/ 3556092 h 5296383"/>
                <a:gd name="connsiteX10705" fmla="*/ 4103320 w 9310410"/>
                <a:gd name="connsiteY10705" fmla="*/ 3545904 h 5296383"/>
                <a:gd name="connsiteX10706" fmla="*/ 4099724 w 9310410"/>
                <a:gd name="connsiteY10706" fmla="*/ 3543507 h 5296383"/>
                <a:gd name="connsiteX10707" fmla="*/ 4094331 w 9310410"/>
                <a:gd name="connsiteY10707" fmla="*/ 3538713 h 5296383"/>
                <a:gd name="connsiteX10708" fmla="*/ 4101522 w 9310410"/>
                <a:gd name="connsiteY10708" fmla="*/ 3528525 h 5296383"/>
                <a:gd name="connsiteX10709" fmla="*/ 4108713 w 9310410"/>
                <a:gd name="connsiteY10709" fmla="*/ 3525529 h 5296383"/>
                <a:gd name="connsiteX10710" fmla="*/ 4112309 w 9310410"/>
                <a:gd name="connsiteY10710" fmla="*/ 3526727 h 5296383"/>
                <a:gd name="connsiteX10711" fmla="*/ 4116504 w 9310410"/>
                <a:gd name="connsiteY10711" fmla="*/ 3525529 h 5296383"/>
                <a:gd name="connsiteX10712" fmla="*/ 4120699 w 9310410"/>
                <a:gd name="connsiteY10712" fmla="*/ 3519536 h 5296383"/>
                <a:gd name="connsiteX10713" fmla="*/ 4117103 w 9310410"/>
                <a:gd name="connsiteY10713" fmla="*/ 3509348 h 5296383"/>
                <a:gd name="connsiteX10714" fmla="*/ 4117702 w 9310410"/>
                <a:gd name="connsiteY10714" fmla="*/ 3502757 h 5296383"/>
                <a:gd name="connsiteX10715" fmla="*/ 4123695 w 9310410"/>
                <a:gd name="connsiteY10715" fmla="*/ 3497363 h 5296383"/>
                <a:gd name="connsiteX10716" fmla="*/ 4123695 w 9310410"/>
                <a:gd name="connsiteY10716" fmla="*/ 3493168 h 5296383"/>
                <a:gd name="connsiteX10717" fmla="*/ 4117702 w 9310410"/>
                <a:gd name="connsiteY10717" fmla="*/ 3488374 h 5296383"/>
                <a:gd name="connsiteX10718" fmla="*/ 4110511 w 9310410"/>
                <a:gd name="connsiteY10718" fmla="*/ 3487775 h 5296383"/>
                <a:gd name="connsiteX10719" fmla="*/ 4108114 w 9310410"/>
                <a:gd name="connsiteY10719" fmla="*/ 3494367 h 5296383"/>
                <a:gd name="connsiteX10720" fmla="*/ 4108713 w 9310410"/>
                <a:gd name="connsiteY10720" fmla="*/ 3501558 h 5296383"/>
                <a:gd name="connsiteX10721" fmla="*/ 4104518 w 9310410"/>
                <a:gd name="connsiteY10721" fmla="*/ 3503955 h 5296383"/>
                <a:gd name="connsiteX10722" fmla="*/ 4097926 w 9310410"/>
                <a:gd name="connsiteY10722" fmla="*/ 3501558 h 5296383"/>
                <a:gd name="connsiteX10723" fmla="*/ 4097327 w 9310410"/>
                <a:gd name="connsiteY10723" fmla="*/ 3496764 h 5296383"/>
                <a:gd name="connsiteX10724" fmla="*/ 4096728 w 9310410"/>
                <a:gd name="connsiteY10724" fmla="*/ 3491370 h 5296383"/>
                <a:gd name="connsiteX10725" fmla="*/ 4089536 w 9310410"/>
                <a:gd name="connsiteY10725" fmla="*/ 3497962 h 5296383"/>
                <a:gd name="connsiteX10726" fmla="*/ 4091934 w 9310410"/>
                <a:gd name="connsiteY10726" fmla="*/ 3493168 h 5296383"/>
                <a:gd name="connsiteX10727" fmla="*/ 4087139 w 9310410"/>
                <a:gd name="connsiteY10727" fmla="*/ 3492569 h 5296383"/>
                <a:gd name="connsiteX10728" fmla="*/ 4067963 w 9310410"/>
                <a:gd name="connsiteY10728" fmla="*/ 3491969 h 5296383"/>
                <a:gd name="connsiteX10729" fmla="*/ 4059573 w 9310410"/>
                <a:gd name="connsiteY10729" fmla="*/ 3491969 h 5296383"/>
                <a:gd name="connsiteX10730" fmla="*/ 4048786 w 9310410"/>
                <a:gd name="connsiteY10730" fmla="*/ 3490172 h 5296383"/>
                <a:gd name="connsiteX10731" fmla="*/ 4039197 w 9310410"/>
                <a:gd name="connsiteY10731" fmla="*/ 3484778 h 5296383"/>
                <a:gd name="connsiteX10732" fmla="*/ 4019421 w 9310410"/>
                <a:gd name="connsiteY10732" fmla="*/ 3473392 h 5296383"/>
                <a:gd name="connsiteX10733" fmla="*/ 4009833 w 9310410"/>
                <a:gd name="connsiteY10733" fmla="*/ 3467399 h 5296383"/>
                <a:gd name="connsiteX10734" fmla="*/ 3999645 w 9310410"/>
                <a:gd name="connsiteY10734" fmla="*/ 3462006 h 5296383"/>
                <a:gd name="connsiteX10735" fmla="*/ 3991255 w 9310410"/>
                <a:gd name="connsiteY10735" fmla="*/ 3462605 h 5296383"/>
                <a:gd name="connsiteX10736" fmla="*/ 3987660 w 9310410"/>
                <a:gd name="connsiteY10736" fmla="*/ 3463204 h 5296383"/>
                <a:gd name="connsiteX10737" fmla="*/ 3982266 w 9310410"/>
                <a:gd name="connsiteY10737" fmla="*/ 3466201 h 5296383"/>
                <a:gd name="connsiteX10738" fmla="*/ 3996649 w 9310410"/>
                <a:gd name="connsiteY10738" fmla="*/ 3469796 h 5296383"/>
                <a:gd name="connsiteX10739" fmla="*/ 4003241 w 9310410"/>
                <a:gd name="connsiteY10739" fmla="*/ 3478186 h 5296383"/>
                <a:gd name="connsiteX10740" fmla="*/ 4007436 w 9310410"/>
                <a:gd name="connsiteY10740" fmla="*/ 3491969 h 5296383"/>
                <a:gd name="connsiteX10741" fmla="*/ 4006237 w 9310410"/>
                <a:gd name="connsiteY10741" fmla="*/ 3496764 h 5296383"/>
                <a:gd name="connsiteX10742" fmla="*/ 4002642 w 9310410"/>
                <a:gd name="connsiteY10742" fmla="*/ 3500958 h 5296383"/>
                <a:gd name="connsiteX10743" fmla="*/ 3997848 w 9310410"/>
                <a:gd name="connsiteY10743" fmla="*/ 3500359 h 5296383"/>
                <a:gd name="connsiteX10744" fmla="*/ 3982866 w 9310410"/>
                <a:gd name="connsiteY10744" fmla="*/ 3494966 h 5296383"/>
                <a:gd name="connsiteX10745" fmla="*/ 3965487 w 9310410"/>
                <a:gd name="connsiteY10745" fmla="*/ 3492569 h 5296383"/>
                <a:gd name="connsiteX10746" fmla="*/ 3961292 w 9310410"/>
                <a:gd name="connsiteY10746" fmla="*/ 3493767 h 5296383"/>
                <a:gd name="connsiteX10747" fmla="*/ 3958295 w 9310410"/>
                <a:gd name="connsiteY10747" fmla="*/ 3494966 h 5296383"/>
                <a:gd name="connsiteX10748" fmla="*/ 3949906 w 9310410"/>
                <a:gd name="connsiteY10748" fmla="*/ 3502757 h 5296383"/>
                <a:gd name="connsiteX10749" fmla="*/ 3945711 w 9310410"/>
                <a:gd name="connsiteY10749" fmla="*/ 3504554 h 5296383"/>
                <a:gd name="connsiteX10750" fmla="*/ 3945112 w 9310410"/>
                <a:gd name="connsiteY10750" fmla="*/ 3499161 h 5296383"/>
                <a:gd name="connsiteX10751" fmla="*/ 3942714 w 9310410"/>
                <a:gd name="connsiteY10751" fmla="*/ 3508150 h 5296383"/>
                <a:gd name="connsiteX10752" fmla="*/ 3939718 w 9310410"/>
                <a:gd name="connsiteY10752" fmla="*/ 3511146 h 5296383"/>
                <a:gd name="connsiteX10753" fmla="*/ 3932527 w 9310410"/>
                <a:gd name="connsiteY10753" fmla="*/ 3518337 h 5296383"/>
                <a:gd name="connsiteX10754" fmla="*/ 3934924 w 9310410"/>
                <a:gd name="connsiteY10754" fmla="*/ 3529724 h 5296383"/>
                <a:gd name="connsiteX10755" fmla="*/ 3934924 w 9310410"/>
                <a:gd name="connsiteY10755" fmla="*/ 3534518 h 5296383"/>
                <a:gd name="connsiteX10756" fmla="*/ 3927133 w 9310410"/>
                <a:gd name="connsiteY10756" fmla="*/ 3538113 h 5296383"/>
                <a:gd name="connsiteX10757" fmla="*/ 3922938 w 9310410"/>
                <a:gd name="connsiteY10757" fmla="*/ 3548301 h 5296383"/>
                <a:gd name="connsiteX10758" fmla="*/ 3918743 w 9310410"/>
                <a:gd name="connsiteY10758" fmla="*/ 3557290 h 5296383"/>
                <a:gd name="connsiteX10759" fmla="*/ 3916946 w 9310410"/>
                <a:gd name="connsiteY10759" fmla="*/ 3572272 h 5296383"/>
                <a:gd name="connsiteX10760" fmla="*/ 3922339 w 9310410"/>
                <a:gd name="connsiteY10760" fmla="*/ 3577066 h 5296383"/>
                <a:gd name="connsiteX10761" fmla="*/ 3927733 w 9310410"/>
                <a:gd name="connsiteY10761" fmla="*/ 3581261 h 5296383"/>
                <a:gd name="connsiteX10762" fmla="*/ 3927133 w 9310410"/>
                <a:gd name="connsiteY10762" fmla="*/ 3585456 h 5296383"/>
                <a:gd name="connsiteX10763" fmla="*/ 3922938 w 9310410"/>
                <a:gd name="connsiteY10763" fmla="*/ 3591449 h 5296383"/>
                <a:gd name="connsiteX10764" fmla="*/ 3918743 w 9310410"/>
                <a:gd name="connsiteY10764" fmla="*/ 3590850 h 5296383"/>
                <a:gd name="connsiteX10765" fmla="*/ 3910353 w 9310410"/>
                <a:gd name="connsiteY10765" fmla="*/ 3590850 h 5296383"/>
                <a:gd name="connsiteX10766" fmla="*/ 3905559 w 9310410"/>
                <a:gd name="connsiteY10766" fmla="*/ 3592048 h 5296383"/>
                <a:gd name="connsiteX10767" fmla="*/ 3886982 w 9310410"/>
                <a:gd name="connsiteY10767" fmla="*/ 3587853 h 5296383"/>
                <a:gd name="connsiteX10768" fmla="*/ 3881588 w 9310410"/>
                <a:gd name="connsiteY10768" fmla="*/ 3595644 h 5296383"/>
                <a:gd name="connsiteX10769" fmla="*/ 3874997 w 9310410"/>
                <a:gd name="connsiteY10769" fmla="*/ 3602835 h 5296383"/>
                <a:gd name="connsiteX10770" fmla="*/ 3873199 w 9310410"/>
                <a:gd name="connsiteY10770" fmla="*/ 3589651 h 5296383"/>
                <a:gd name="connsiteX10771" fmla="*/ 3866007 w 9310410"/>
                <a:gd name="connsiteY10771" fmla="*/ 3574070 h 5296383"/>
                <a:gd name="connsiteX10772" fmla="*/ 3848029 w 9310410"/>
                <a:gd name="connsiteY10772" fmla="*/ 3557290 h 5296383"/>
                <a:gd name="connsiteX10773" fmla="*/ 3837841 w 9310410"/>
                <a:gd name="connsiteY10773" fmla="*/ 3553095 h 5296383"/>
                <a:gd name="connsiteX10774" fmla="*/ 3837242 w 9310410"/>
                <a:gd name="connsiteY10774" fmla="*/ 3557290 h 5296383"/>
                <a:gd name="connsiteX10775" fmla="*/ 3833646 w 9310410"/>
                <a:gd name="connsiteY10775" fmla="*/ 3561485 h 5296383"/>
                <a:gd name="connsiteX10776" fmla="*/ 3828253 w 9310410"/>
                <a:gd name="connsiteY10776" fmla="*/ 3560886 h 5296383"/>
                <a:gd name="connsiteX10777" fmla="*/ 3822260 w 9310410"/>
                <a:gd name="connsiteY10777" fmla="*/ 3559688 h 5296383"/>
                <a:gd name="connsiteX10778" fmla="*/ 3819863 w 9310410"/>
                <a:gd name="connsiteY10778" fmla="*/ 3566279 h 5296383"/>
                <a:gd name="connsiteX10779" fmla="*/ 3816867 w 9310410"/>
                <a:gd name="connsiteY10779" fmla="*/ 3562084 h 5296383"/>
                <a:gd name="connsiteX10780" fmla="*/ 3818065 w 9310410"/>
                <a:gd name="connsiteY10780" fmla="*/ 3557290 h 5296383"/>
                <a:gd name="connsiteX10781" fmla="*/ 3815069 w 9310410"/>
                <a:gd name="connsiteY10781" fmla="*/ 3554893 h 5296383"/>
                <a:gd name="connsiteX10782" fmla="*/ 3810874 w 9310410"/>
                <a:gd name="connsiteY10782" fmla="*/ 3562684 h 5296383"/>
                <a:gd name="connsiteX10783" fmla="*/ 3806679 w 9310410"/>
                <a:gd name="connsiteY10783" fmla="*/ 3569276 h 5296383"/>
                <a:gd name="connsiteX10784" fmla="*/ 3803084 w 9310410"/>
                <a:gd name="connsiteY10784" fmla="*/ 3574669 h 5296383"/>
                <a:gd name="connsiteX10785" fmla="*/ 3800686 w 9310410"/>
                <a:gd name="connsiteY10785" fmla="*/ 3572272 h 5296383"/>
                <a:gd name="connsiteX10786" fmla="*/ 3797091 w 9310410"/>
                <a:gd name="connsiteY10786" fmla="*/ 3572871 h 5296383"/>
                <a:gd name="connsiteX10787" fmla="*/ 3791697 w 9310410"/>
                <a:gd name="connsiteY10787" fmla="*/ 3578265 h 5296383"/>
                <a:gd name="connsiteX10788" fmla="*/ 3789300 w 9310410"/>
                <a:gd name="connsiteY10788" fmla="*/ 3589052 h 5296383"/>
                <a:gd name="connsiteX10789" fmla="*/ 3798290 w 9310410"/>
                <a:gd name="connsiteY10789" fmla="*/ 3593247 h 5296383"/>
                <a:gd name="connsiteX10790" fmla="*/ 3799488 w 9310410"/>
                <a:gd name="connsiteY10790" fmla="*/ 3597442 h 5296383"/>
                <a:gd name="connsiteX10791" fmla="*/ 3791098 w 9310410"/>
                <a:gd name="connsiteY10791" fmla="*/ 3598640 h 5296383"/>
                <a:gd name="connsiteX10792" fmla="*/ 3782708 w 9310410"/>
                <a:gd name="connsiteY10792" fmla="*/ 3601637 h 5296383"/>
                <a:gd name="connsiteX10793" fmla="*/ 3788701 w 9310410"/>
                <a:gd name="connsiteY10793" fmla="*/ 3605232 h 5296383"/>
                <a:gd name="connsiteX10794" fmla="*/ 3791098 w 9310410"/>
                <a:gd name="connsiteY10794" fmla="*/ 3609427 h 5296383"/>
                <a:gd name="connsiteX10795" fmla="*/ 3786903 w 9310410"/>
                <a:gd name="connsiteY10795" fmla="*/ 3611824 h 5296383"/>
                <a:gd name="connsiteX10796" fmla="*/ 3778513 w 9310410"/>
                <a:gd name="connsiteY10796" fmla="*/ 3612424 h 5296383"/>
                <a:gd name="connsiteX10797" fmla="*/ 3776715 w 9310410"/>
                <a:gd name="connsiteY10797" fmla="*/ 3623810 h 5296383"/>
                <a:gd name="connsiteX10798" fmla="*/ 3777315 w 9310410"/>
                <a:gd name="connsiteY10798" fmla="*/ 3628005 h 5296383"/>
                <a:gd name="connsiteX10799" fmla="*/ 3771921 w 9310410"/>
                <a:gd name="connsiteY10799" fmla="*/ 3633997 h 5296383"/>
                <a:gd name="connsiteX10800" fmla="*/ 3777914 w 9310410"/>
                <a:gd name="connsiteY10800" fmla="*/ 3638192 h 5296383"/>
                <a:gd name="connsiteX10801" fmla="*/ 3786304 w 9310410"/>
                <a:gd name="connsiteY10801" fmla="*/ 3639990 h 5296383"/>
                <a:gd name="connsiteX10802" fmla="*/ 3780910 w 9310410"/>
                <a:gd name="connsiteY10802" fmla="*/ 3642387 h 5296383"/>
                <a:gd name="connsiteX10803" fmla="*/ 3775517 w 9310410"/>
                <a:gd name="connsiteY10803" fmla="*/ 3644784 h 5296383"/>
                <a:gd name="connsiteX10804" fmla="*/ 3767726 w 9310410"/>
                <a:gd name="connsiteY10804" fmla="*/ 3644185 h 5296383"/>
                <a:gd name="connsiteX10805" fmla="*/ 3759337 w 9310410"/>
                <a:gd name="connsiteY10805" fmla="*/ 3641788 h 5296383"/>
                <a:gd name="connsiteX10806" fmla="*/ 3754542 w 9310410"/>
                <a:gd name="connsiteY10806" fmla="*/ 3637593 h 5296383"/>
                <a:gd name="connsiteX10807" fmla="*/ 3749149 w 9310410"/>
                <a:gd name="connsiteY10807" fmla="*/ 3632200 h 5296383"/>
                <a:gd name="connsiteX10808" fmla="*/ 3748549 w 9310410"/>
                <a:gd name="connsiteY10808" fmla="*/ 3638791 h 5296383"/>
                <a:gd name="connsiteX10809" fmla="*/ 3747950 w 9310410"/>
                <a:gd name="connsiteY10809" fmla="*/ 3641788 h 5296383"/>
                <a:gd name="connsiteX10810" fmla="*/ 3750947 w 9310410"/>
                <a:gd name="connsiteY10810" fmla="*/ 3649579 h 5296383"/>
                <a:gd name="connsiteX10811" fmla="*/ 3758737 w 9310410"/>
                <a:gd name="connsiteY10811" fmla="*/ 3659766 h 5296383"/>
                <a:gd name="connsiteX10812" fmla="*/ 3754542 w 9310410"/>
                <a:gd name="connsiteY10812" fmla="*/ 3662163 h 5296383"/>
                <a:gd name="connsiteX10813" fmla="*/ 3750348 w 9310410"/>
                <a:gd name="connsiteY10813" fmla="*/ 3664560 h 5296383"/>
                <a:gd name="connsiteX10814" fmla="*/ 3747351 w 9310410"/>
                <a:gd name="connsiteY10814" fmla="*/ 3666957 h 5296383"/>
                <a:gd name="connsiteX10815" fmla="*/ 3732369 w 9310410"/>
                <a:gd name="connsiteY10815" fmla="*/ 3647181 h 5296383"/>
                <a:gd name="connsiteX10816" fmla="*/ 3725777 w 9310410"/>
                <a:gd name="connsiteY10816" fmla="*/ 3643586 h 5296383"/>
                <a:gd name="connsiteX10817" fmla="*/ 3719784 w 9310410"/>
                <a:gd name="connsiteY10817" fmla="*/ 3653174 h 5296383"/>
                <a:gd name="connsiteX10818" fmla="*/ 3710196 w 9310410"/>
                <a:gd name="connsiteY10818" fmla="*/ 3663362 h 5296383"/>
                <a:gd name="connsiteX10819" fmla="*/ 3708998 w 9310410"/>
                <a:gd name="connsiteY10819" fmla="*/ 3676546 h 5296383"/>
                <a:gd name="connsiteX10820" fmla="*/ 3709597 w 9310410"/>
                <a:gd name="connsiteY10820" fmla="*/ 3685535 h 5296383"/>
                <a:gd name="connsiteX10821" fmla="*/ 3711994 w 9310410"/>
                <a:gd name="connsiteY10821" fmla="*/ 3689730 h 5296383"/>
                <a:gd name="connsiteX10822" fmla="*/ 3711994 w 9310410"/>
                <a:gd name="connsiteY10822" fmla="*/ 3696322 h 5296383"/>
                <a:gd name="connsiteX10823" fmla="*/ 3704203 w 9310410"/>
                <a:gd name="connsiteY10823" fmla="*/ 3702914 h 5296383"/>
                <a:gd name="connsiteX10824" fmla="*/ 3696413 w 9310410"/>
                <a:gd name="connsiteY10824" fmla="*/ 3715499 h 5296383"/>
                <a:gd name="connsiteX10825" fmla="*/ 3681431 w 9310410"/>
                <a:gd name="connsiteY10825" fmla="*/ 3744264 h 5296383"/>
                <a:gd name="connsiteX10826" fmla="*/ 3655662 w 9310410"/>
                <a:gd name="connsiteY10826" fmla="*/ 3758646 h 5296383"/>
                <a:gd name="connsiteX10827" fmla="*/ 3637684 w 9310410"/>
                <a:gd name="connsiteY10827" fmla="*/ 3761643 h 5296383"/>
                <a:gd name="connsiteX10828" fmla="*/ 3625099 w 9310410"/>
                <a:gd name="connsiteY10828" fmla="*/ 3768235 h 5296383"/>
                <a:gd name="connsiteX10829" fmla="*/ 3610716 w 9310410"/>
                <a:gd name="connsiteY10829" fmla="*/ 3776624 h 5296383"/>
                <a:gd name="connsiteX10830" fmla="*/ 3598731 w 9310410"/>
                <a:gd name="connsiteY10830" fmla="*/ 3782018 h 5296383"/>
                <a:gd name="connsiteX10831" fmla="*/ 3589143 w 9310410"/>
                <a:gd name="connsiteY10831" fmla="*/ 3787412 h 5296383"/>
                <a:gd name="connsiteX10832" fmla="*/ 3580753 w 9310410"/>
                <a:gd name="connsiteY10832" fmla="*/ 3787412 h 5296383"/>
                <a:gd name="connsiteX10833" fmla="*/ 3575360 w 9310410"/>
                <a:gd name="connsiteY10833" fmla="*/ 3785614 h 5296383"/>
                <a:gd name="connsiteX10834" fmla="*/ 3567569 w 9310410"/>
                <a:gd name="connsiteY10834" fmla="*/ 3782617 h 5296383"/>
                <a:gd name="connsiteX10835" fmla="*/ 3559778 w 9310410"/>
                <a:gd name="connsiteY10835" fmla="*/ 3784415 h 5296383"/>
                <a:gd name="connsiteX10836" fmla="*/ 3545396 w 9310410"/>
                <a:gd name="connsiteY10836" fmla="*/ 3794004 h 5296383"/>
                <a:gd name="connsiteX10837" fmla="*/ 3537006 w 9310410"/>
                <a:gd name="connsiteY10837" fmla="*/ 3801195 h 5296383"/>
                <a:gd name="connsiteX10838" fmla="*/ 3534009 w 9310410"/>
                <a:gd name="connsiteY10838" fmla="*/ 3808386 h 5296383"/>
                <a:gd name="connsiteX10839" fmla="*/ 3527418 w 9310410"/>
                <a:gd name="connsiteY10839" fmla="*/ 3815577 h 5296383"/>
                <a:gd name="connsiteX10840" fmla="*/ 3514234 w 9310410"/>
                <a:gd name="connsiteY10840" fmla="*/ 3822169 h 5296383"/>
                <a:gd name="connsiteX10841" fmla="*/ 3499851 w 9310410"/>
                <a:gd name="connsiteY10841" fmla="*/ 3835354 h 5296383"/>
                <a:gd name="connsiteX10842" fmla="*/ 3496854 w 9310410"/>
                <a:gd name="connsiteY10842" fmla="*/ 3852133 h 5296383"/>
                <a:gd name="connsiteX10843" fmla="*/ 3491461 w 9310410"/>
                <a:gd name="connsiteY10843" fmla="*/ 3844942 h 5296383"/>
                <a:gd name="connsiteX10844" fmla="*/ 3489064 w 9310410"/>
                <a:gd name="connsiteY10844" fmla="*/ 3831758 h 5296383"/>
                <a:gd name="connsiteX10845" fmla="*/ 3484869 w 9310410"/>
                <a:gd name="connsiteY10845" fmla="*/ 3825765 h 5296383"/>
                <a:gd name="connsiteX10846" fmla="*/ 3484270 w 9310410"/>
                <a:gd name="connsiteY10846" fmla="*/ 3843743 h 5296383"/>
                <a:gd name="connsiteX10847" fmla="*/ 3486068 w 9310410"/>
                <a:gd name="connsiteY10847" fmla="*/ 3856927 h 5296383"/>
                <a:gd name="connsiteX10848" fmla="*/ 3489064 w 9310410"/>
                <a:gd name="connsiteY10848" fmla="*/ 3873707 h 5296383"/>
                <a:gd name="connsiteX10849" fmla="*/ 3484869 w 9310410"/>
                <a:gd name="connsiteY10849" fmla="*/ 3895281 h 5296383"/>
                <a:gd name="connsiteX10850" fmla="*/ 3484270 w 9310410"/>
                <a:gd name="connsiteY10850" fmla="*/ 3919851 h 5296383"/>
                <a:gd name="connsiteX10851" fmla="*/ 3488465 w 9310410"/>
                <a:gd name="connsiteY10851" fmla="*/ 3933035 h 5296383"/>
                <a:gd name="connsiteX10852" fmla="*/ 3492660 w 9310410"/>
                <a:gd name="connsiteY10852" fmla="*/ 3940227 h 5296383"/>
                <a:gd name="connsiteX10853" fmla="*/ 3496255 w 9310410"/>
                <a:gd name="connsiteY10853" fmla="*/ 3946219 h 5296383"/>
                <a:gd name="connsiteX10854" fmla="*/ 3499252 w 9310410"/>
                <a:gd name="connsiteY10854" fmla="*/ 3951612 h 5296383"/>
                <a:gd name="connsiteX10855" fmla="*/ 3510039 w 9310410"/>
                <a:gd name="connsiteY10855" fmla="*/ 3963598 h 5296383"/>
                <a:gd name="connsiteX10856" fmla="*/ 3512436 w 9310410"/>
                <a:gd name="connsiteY10856" fmla="*/ 3976782 h 5296383"/>
                <a:gd name="connsiteX10857" fmla="*/ 3508241 w 9310410"/>
                <a:gd name="connsiteY10857" fmla="*/ 3971388 h 5296383"/>
                <a:gd name="connsiteX10858" fmla="*/ 3502847 w 9310410"/>
                <a:gd name="connsiteY10858" fmla="*/ 3968992 h 5296383"/>
                <a:gd name="connsiteX10859" fmla="*/ 3498653 w 9310410"/>
                <a:gd name="connsiteY10859" fmla="*/ 3965396 h 5296383"/>
                <a:gd name="connsiteX10860" fmla="*/ 3490263 w 9310410"/>
                <a:gd name="connsiteY10860" fmla="*/ 3952212 h 5296383"/>
                <a:gd name="connsiteX10861" fmla="*/ 3492660 w 9310410"/>
                <a:gd name="connsiteY10861" fmla="*/ 3960602 h 5296383"/>
                <a:gd name="connsiteX10862" fmla="*/ 3501049 w 9310410"/>
                <a:gd name="connsiteY10862" fmla="*/ 3976183 h 5296383"/>
                <a:gd name="connsiteX10863" fmla="*/ 3503447 w 9310410"/>
                <a:gd name="connsiteY10863" fmla="*/ 3986370 h 5296383"/>
                <a:gd name="connsiteX10864" fmla="*/ 3495057 w 9310410"/>
                <a:gd name="connsiteY10864" fmla="*/ 3977981 h 5296383"/>
                <a:gd name="connsiteX10865" fmla="*/ 3489663 w 9310410"/>
                <a:gd name="connsiteY10865" fmla="*/ 3974385 h 5296383"/>
                <a:gd name="connsiteX10866" fmla="*/ 3489663 w 9310410"/>
                <a:gd name="connsiteY10866" fmla="*/ 3979778 h 5296383"/>
                <a:gd name="connsiteX10867" fmla="*/ 3499252 w 9310410"/>
                <a:gd name="connsiteY10867" fmla="*/ 3993562 h 5296383"/>
                <a:gd name="connsiteX10868" fmla="*/ 3514833 w 9310410"/>
                <a:gd name="connsiteY10868" fmla="*/ 4013937 h 5296383"/>
                <a:gd name="connsiteX10869" fmla="*/ 3520226 w 9310410"/>
                <a:gd name="connsiteY10869" fmla="*/ 4033114 h 5296383"/>
                <a:gd name="connsiteX10870" fmla="*/ 3526219 w 9310410"/>
                <a:gd name="connsiteY10870" fmla="*/ 4049894 h 5296383"/>
                <a:gd name="connsiteX10871" fmla="*/ 3529215 w 9310410"/>
                <a:gd name="connsiteY10871" fmla="*/ 4063078 h 5296383"/>
                <a:gd name="connsiteX10872" fmla="*/ 3540002 w 9310410"/>
                <a:gd name="connsiteY10872" fmla="*/ 4077460 h 5296383"/>
                <a:gd name="connsiteX10873" fmla="*/ 3551988 w 9310410"/>
                <a:gd name="connsiteY10873" fmla="*/ 4104427 h 5296383"/>
                <a:gd name="connsiteX10874" fmla="*/ 3566370 w 9310410"/>
                <a:gd name="connsiteY10874" fmla="*/ 4141582 h 5296383"/>
                <a:gd name="connsiteX10875" fmla="*/ 3578356 w 9310410"/>
                <a:gd name="connsiteY10875" fmla="*/ 4163756 h 5296383"/>
                <a:gd name="connsiteX10876" fmla="*/ 3582551 w 9310410"/>
                <a:gd name="connsiteY10876" fmla="*/ 4182333 h 5296383"/>
                <a:gd name="connsiteX10877" fmla="*/ 3584948 w 9310410"/>
                <a:gd name="connsiteY10877" fmla="*/ 4190123 h 5296383"/>
                <a:gd name="connsiteX10878" fmla="*/ 3584349 w 9310410"/>
                <a:gd name="connsiteY10878" fmla="*/ 4192521 h 5296383"/>
                <a:gd name="connsiteX10879" fmla="*/ 3583749 w 9310410"/>
                <a:gd name="connsiteY10879" fmla="*/ 4199113 h 5296383"/>
                <a:gd name="connsiteX10880" fmla="*/ 3584349 w 9310410"/>
                <a:gd name="connsiteY10880" fmla="*/ 4220087 h 5296383"/>
                <a:gd name="connsiteX10881" fmla="*/ 3575959 w 9310410"/>
                <a:gd name="connsiteY10881" fmla="*/ 4225481 h 5296383"/>
                <a:gd name="connsiteX10882" fmla="*/ 3571764 w 9310410"/>
                <a:gd name="connsiteY10882" fmla="*/ 4226680 h 5296383"/>
                <a:gd name="connsiteX10883" fmla="*/ 3572363 w 9310410"/>
                <a:gd name="connsiteY10883" fmla="*/ 4241661 h 5296383"/>
                <a:gd name="connsiteX10884" fmla="*/ 3578356 w 9310410"/>
                <a:gd name="connsiteY10884" fmla="*/ 4251250 h 5296383"/>
                <a:gd name="connsiteX10885" fmla="*/ 3586746 w 9310410"/>
                <a:gd name="connsiteY10885" fmla="*/ 4253647 h 5296383"/>
                <a:gd name="connsiteX10886" fmla="*/ 3605323 w 9310410"/>
                <a:gd name="connsiteY10886" fmla="*/ 4264434 h 5296383"/>
                <a:gd name="connsiteX10887" fmla="*/ 3612515 w 9310410"/>
                <a:gd name="connsiteY10887" fmla="*/ 4268629 h 5296383"/>
                <a:gd name="connsiteX10888" fmla="*/ 3621504 w 9310410"/>
                <a:gd name="connsiteY10888" fmla="*/ 4271026 h 5296383"/>
                <a:gd name="connsiteX10889" fmla="*/ 3627496 w 9310410"/>
                <a:gd name="connsiteY10889" fmla="*/ 4270426 h 5296383"/>
                <a:gd name="connsiteX10890" fmla="*/ 3637684 w 9310410"/>
                <a:gd name="connsiteY10890" fmla="*/ 4272824 h 5296383"/>
                <a:gd name="connsiteX10891" fmla="*/ 3652666 w 9310410"/>
                <a:gd name="connsiteY10891" fmla="*/ 4273423 h 5296383"/>
                <a:gd name="connsiteX10892" fmla="*/ 3664651 w 9310410"/>
                <a:gd name="connsiteY10892" fmla="*/ 4269827 h 5296383"/>
                <a:gd name="connsiteX10893" fmla="*/ 3667048 w 9310410"/>
                <a:gd name="connsiteY10893" fmla="*/ 4266231 h 5296383"/>
                <a:gd name="connsiteX10894" fmla="*/ 3671243 w 9310410"/>
                <a:gd name="connsiteY10894" fmla="*/ 4259640 h 5296383"/>
                <a:gd name="connsiteX10895" fmla="*/ 3678435 w 9310410"/>
                <a:gd name="connsiteY10895" fmla="*/ 4251849 h 5296383"/>
                <a:gd name="connsiteX10896" fmla="*/ 3689222 w 9310410"/>
                <a:gd name="connsiteY10896" fmla="*/ 4249452 h 5296383"/>
                <a:gd name="connsiteX10897" fmla="*/ 3697012 w 9310410"/>
                <a:gd name="connsiteY10897" fmla="*/ 4242860 h 5296383"/>
                <a:gd name="connsiteX10898" fmla="*/ 3710795 w 9310410"/>
                <a:gd name="connsiteY10898" fmla="*/ 4232073 h 5296383"/>
                <a:gd name="connsiteX10899" fmla="*/ 3718586 w 9310410"/>
                <a:gd name="connsiteY10899" fmla="*/ 4229676 h 5296383"/>
                <a:gd name="connsiteX10900" fmla="*/ 3736564 w 9310410"/>
                <a:gd name="connsiteY10900" fmla="*/ 4229076 h 5296383"/>
                <a:gd name="connsiteX10901" fmla="*/ 3749748 w 9310410"/>
                <a:gd name="connsiteY10901" fmla="*/ 4228477 h 5296383"/>
                <a:gd name="connsiteX10902" fmla="*/ 3762932 w 9310410"/>
                <a:gd name="connsiteY10902" fmla="*/ 4227878 h 5296383"/>
                <a:gd name="connsiteX10903" fmla="*/ 3770124 w 9310410"/>
                <a:gd name="connsiteY10903" fmla="*/ 4230275 h 5296383"/>
                <a:gd name="connsiteX10904" fmla="*/ 3783907 w 9310410"/>
                <a:gd name="connsiteY10904" fmla="*/ 4223683 h 5296383"/>
                <a:gd name="connsiteX10905" fmla="*/ 3790499 w 9310410"/>
                <a:gd name="connsiteY10905" fmla="*/ 4229076 h 5296383"/>
                <a:gd name="connsiteX10906" fmla="*/ 3795892 w 9310410"/>
                <a:gd name="connsiteY10906" fmla="*/ 4229676 h 5296383"/>
                <a:gd name="connsiteX10907" fmla="*/ 3809675 w 9310410"/>
                <a:gd name="connsiteY10907" fmla="*/ 4216492 h 5296383"/>
                <a:gd name="connsiteX10908" fmla="*/ 3822260 w 9310410"/>
                <a:gd name="connsiteY10908" fmla="*/ 4191922 h 5296383"/>
                <a:gd name="connsiteX10909" fmla="*/ 3840838 w 9310410"/>
                <a:gd name="connsiteY10909" fmla="*/ 4181134 h 5296383"/>
                <a:gd name="connsiteX10910" fmla="*/ 3870202 w 9310410"/>
                <a:gd name="connsiteY10910" fmla="*/ 4169748 h 5296383"/>
                <a:gd name="connsiteX10911" fmla="*/ 3900166 w 9310410"/>
                <a:gd name="connsiteY10911" fmla="*/ 4167351 h 5296383"/>
                <a:gd name="connsiteX10912" fmla="*/ 3917545 w 9310410"/>
                <a:gd name="connsiteY10912" fmla="*/ 4161958 h 5296383"/>
                <a:gd name="connsiteX10913" fmla="*/ 3927733 w 9310410"/>
                <a:gd name="connsiteY10913" fmla="*/ 4156564 h 5296383"/>
                <a:gd name="connsiteX10914" fmla="*/ 3945711 w 9310410"/>
                <a:gd name="connsiteY10914" fmla="*/ 4144579 h 5296383"/>
                <a:gd name="connsiteX10915" fmla="*/ 3978072 w 9310410"/>
                <a:gd name="connsiteY10915" fmla="*/ 4139785 h 5296383"/>
                <a:gd name="connsiteX10916" fmla="*/ 3992454 w 9310410"/>
                <a:gd name="connsiteY10916" fmla="*/ 4137387 h 5296383"/>
                <a:gd name="connsiteX10917" fmla="*/ 4002642 w 9310410"/>
                <a:gd name="connsiteY10917" fmla="*/ 4137387 h 5296383"/>
                <a:gd name="connsiteX10918" fmla="*/ 4021219 w 9310410"/>
                <a:gd name="connsiteY10918" fmla="*/ 4154767 h 5296383"/>
                <a:gd name="connsiteX10919" fmla="*/ 4032605 w 9310410"/>
                <a:gd name="connsiteY10919" fmla="*/ 4159561 h 5296383"/>
                <a:gd name="connsiteX10920" fmla="*/ 4044591 w 9310410"/>
                <a:gd name="connsiteY10920" fmla="*/ 4159561 h 5296383"/>
                <a:gd name="connsiteX10921" fmla="*/ 4058974 w 9310410"/>
                <a:gd name="connsiteY10921" fmla="*/ 4160759 h 5296383"/>
                <a:gd name="connsiteX10922" fmla="*/ 4069161 w 9310410"/>
                <a:gd name="connsiteY10922" fmla="*/ 4164355 h 5296383"/>
                <a:gd name="connsiteX10923" fmla="*/ 4071558 w 9310410"/>
                <a:gd name="connsiteY10923" fmla="*/ 4171546 h 5296383"/>
                <a:gd name="connsiteX10924" fmla="*/ 4078150 w 9310410"/>
                <a:gd name="connsiteY10924" fmla="*/ 4174542 h 5296383"/>
                <a:gd name="connsiteX10925" fmla="*/ 4083544 w 9310410"/>
                <a:gd name="connsiteY10925" fmla="*/ 4181734 h 5296383"/>
                <a:gd name="connsiteX10926" fmla="*/ 4082945 w 9310410"/>
                <a:gd name="connsiteY10926" fmla="*/ 4188326 h 5296383"/>
                <a:gd name="connsiteX10927" fmla="*/ 4087739 w 9310410"/>
                <a:gd name="connsiteY10927" fmla="*/ 4194319 h 5296383"/>
                <a:gd name="connsiteX10928" fmla="*/ 4094331 w 9310410"/>
                <a:gd name="connsiteY10928" fmla="*/ 4196716 h 5296383"/>
                <a:gd name="connsiteX10929" fmla="*/ 4101522 w 9310410"/>
                <a:gd name="connsiteY10929" fmla="*/ 4206304 h 5296383"/>
                <a:gd name="connsiteX10930" fmla="*/ 4107515 w 9310410"/>
                <a:gd name="connsiteY10930" fmla="*/ 4213495 h 5296383"/>
                <a:gd name="connsiteX10931" fmla="*/ 4114706 w 9310410"/>
                <a:gd name="connsiteY10931" fmla="*/ 4228477 h 5296383"/>
                <a:gd name="connsiteX10932" fmla="*/ 4117103 w 9310410"/>
                <a:gd name="connsiteY10932" fmla="*/ 4240463 h 5296383"/>
                <a:gd name="connsiteX10933" fmla="*/ 4115305 w 9310410"/>
                <a:gd name="connsiteY10933" fmla="*/ 4243459 h 5296383"/>
                <a:gd name="connsiteX10934" fmla="*/ 4116504 w 9310410"/>
                <a:gd name="connsiteY10934" fmla="*/ 4247654 h 5296383"/>
                <a:gd name="connsiteX10935" fmla="*/ 4126092 w 9310410"/>
                <a:gd name="connsiteY10935" fmla="*/ 4256044 h 5296383"/>
                <a:gd name="connsiteX10936" fmla="*/ 4131486 w 9310410"/>
                <a:gd name="connsiteY10936" fmla="*/ 4248853 h 5296383"/>
                <a:gd name="connsiteX10937" fmla="*/ 4132085 w 9310410"/>
                <a:gd name="connsiteY10937" fmla="*/ 4237466 h 5296383"/>
                <a:gd name="connsiteX10938" fmla="*/ 4136280 w 9310410"/>
                <a:gd name="connsiteY10938" fmla="*/ 4234470 h 5296383"/>
                <a:gd name="connsiteX10939" fmla="*/ 4140475 w 9310410"/>
                <a:gd name="connsiteY10939" fmla="*/ 4230275 h 5296383"/>
                <a:gd name="connsiteX10940" fmla="*/ 4153059 w 9310410"/>
                <a:gd name="connsiteY10940" fmla="*/ 4217091 h 5296383"/>
                <a:gd name="connsiteX10941" fmla="*/ 4171637 w 9310410"/>
                <a:gd name="connsiteY10941" fmla="*/ 4196116 h 5296383"/>
                <a:gd name="connsiteX10942" fmla="*/ 4177030 w 9310410"/>
                <a:gd name="connsiteY10942" fmla="*/ 4185929 h 5296383"/>
                <a:gd name="connsiteX10943" fmla="*/ 4178229 w 9310410"/>
                <a:gd name="connsiteY10943" fmla="*/ 4176340 h 5296383"/>
                <a:gd name="connsiteX10944" fmla="*/ 4177030 w 9310410"/>
                <a:gd name="connsiteY10944" fmla="*/ 4163156 h 5296383"/>
                <a:gd name="connsiteX10945" fmla="*/ 4179428 w 9310410"/>
                <a:gd name="connsiteY10945" fmla="*/ 4165553 h 5296383"/>
                <a:gd name="connsiteX10946" fmla="*/ 4186019 w 9310410"/>
                <a:gd name="connsiteY10946" fmla="*/ 4184730 h 5296383"/>
                <a:gd name="connsiteX10947" fmla="*/ 4185420 w 9310410"/>
                <a:gd name="connsiteY10947" fmla="*/ 4192521 h 5296383"/>
                <a:gd name="connsiteX10948" fmla="*/ 4183623 w 9310410"/>
                <a:gd name="connsiteY10948" fmla="*/ 4200911 h 5296383"/>
                <a:gd name="connsiteX10949" fmla="*/ 4180027 w 9310410"/>
                <a:gd name="connsiteY10949" fmla="*/ 4209900 h 5296383"/>
                <a:gd name="connsiteX10950" fmla="*/ 4175832 w 9310410"/>
                <a:gd name="connsiteY10950" fmla="*/ 4222485 h 5296383"/>
                <a:gd name="connsiteX10951" fmla="*/ 4175233 w 9310410"/>
                <a:gd name="connsiteY10951" fmla="*/ 4240463 h 5296383"/>
                <a:gd name="connsiteX10952" fmla="*/ 4167442 w 9310410"/>
                <a:gd name="connsiteY10952" fmla="*/ 4251849 h 5296383"/>
                <a:gd name="connsiteX10953" fmla="*/ 4160251 w 9310410"/>
                <a:gd name="connsiteY10953" fmla="*/ 4252448 h 5296383"/>
                <a:gd name="connsiteX10954" fmla="*/ 4159052 w 9310410"/>
                <a:gd name="connsiteY10954" fmla="*/ 4259640 h 5296383"/>
                <a:gd name="connsiteX10955" fmla="*/ 4162648 w 9310410"/>
                <a:gd name="connsiteY10955" fmla="*/ 4262036 h 5296383"/>
                <a:gd name="connsiteX10956" fmla="*/ 4177630 w 9310410"/>
                <a:gd name="connsiteY10956" fmla="*/ 4257842 h 5296383"/>
                <a:gd name="connsiteX10957" fmla="*/ 4187218 w 9310410"/>
                <a:gd name="connsiteY10957" fmla="*/ 4245856 h 5296383"/>
                <a:gd name="connsiteX10958" fmla="*/ 4189615 w 9310410"/>
                <a:gd name="connsiteY10958" fmla="*/ 4228477 h 5296383"/>
                <a:gd name="connsiteX10959" fmla="*/ 4193810 w 9310410"/>
                <a:gd name="connsiteY10959" fmla="*/ 4232073 h 5296383"/>
                <a:gd name="connsiteX10960" fmla="*/ 4200402 w 9310410"/>
                <a:gd name="connsiteY10960" fmla="*/ 4238665 h 5296383"/>
                <a:gd name="connsiteX10961" fmla="*/ 4202800 w 9310410"/>
                <a:gd name="connsiteY10961" fmla="*/ 4244058 h 5296383"/>
                <a:gd name="connsiteX10962" fmla="*/ 4202200 w 9310410"/>
                <a:gd name="connsiteY10962" fmla="*/ 4253047 h 5296383"/>
                <a:gd name="connsiteX10963" fmla="*/ 4199204 w 9310410"/>
                <a:gd name="connsiteY10963" fmla="*/ 4263235 h 5296383"/>
                <a:gd name="connsiteX10964" fmla="*/ 4204597 w 9310410"/>
                <a:gd name="connsiteY10964" fmla="*/ 4272824 h 5296383"/>
                <a:gd name="connsiteX10965" fmla="*/ 4220778 w 9310410"/>
                <a:gd name="connsiteY10965" fmla="*/ 4263235 h 5296383"/>
                <a:gd name="connsiteX10966" fmla="*/ 4226770 w 9310410"/>
                <a:gd name="connsiteY10966" fmla="*/ 4262636 h 5296383"/>
                <a:gd name="connsiteX10967" fmla="*/ 4220178 w 9310410"/>
                <a:gd name="connsiteY10967" fmla="*/ 4273423 h 5296383"/>
                <a:gd name="connsiteX10968" fmla="*/ 4231565 w 9310410"/>
                <a:gd name="connsiteY10968" fmla="*/ 4283611 h 5296383"/>
                <a:gd name="connsiteX10969" fmla="*/ 4238756 w 9310410"/>
                <a:gd name="connsiteY10969" fmla="*/ 4302787 h 5296383"/>
                <a:gd name="connsiteX10970" fmla="*/ 4239355 w 9310410"/>
                <a:gd name="connsiteY10970" fmla="*/ 4324960 h 5296383"/>
                <a:gd name="connsiteX10971" fmla="*/ 4272315 w 9310410"/>
                <a:gd name="connsiteY10971" fmla="*/ 4360917 h 5296383"/>
                <a:gd name="connsiteX10972" fmla="*/ 4283102 w 9310410"/>
                <a:gd name="connsiteY10972" fmla="*/ 4362715 h 5296383"/>
                <a:gd name="connsiteX10973" fmla="*/ 4290293 w 9310410"/>
                <a:gd name="connsiteY10973" fmla="*/ 4362115 h 5296383"/>
                <a:gd name="connsiteX10974" fmla="*/ 4295687 w 9310410"/>
                <a:gd name="connsiteY10974" fmla="*/ 4363314 h 5296383"/>
                <a:gd name="connsiteX10975" fmla="*/ 4304077 w 9310410"/>
                <a:gd name="connsiteY10975" fmla="*/ 4365112 h 5296383"/>
                <a:gd name="connsiteX10976" fmla="*/ 4319058 w 9310410"/>
                <a:gd name="connsiteY10976" fmla="*/ 4369906 h 5296383"/>
                <a:gd name="connsiteX10977" fmla="*/ 4324452 w 9310410"/>
                <a:gd name="connsiteY10977" fmla="*/ 4372303 h 5296383"/>
                <a:gd name="connsiteX10978" fmla="*/ 4332842 w 9310410"/>
                <a:gd name="connsiteY10978" fmla="*/ 4375299 h 5296383"/>
                <a:gd name="connsiteX10979" fmla="*/ 4349622 w 9310410"/>
                <a:gd name="connsiteY10979" fmla="*/ 4370505 h 5296383"/>
                <a:gd name="connsiteX10980" fmla="*/ 4365802 w 9310410"/>
                <a:gd name="connsiteY10980" fmla="*/ 4360318 h 5296383"/>
                <a:gd name="connsiteX10981" fmla="*/ 4369997 w 9310410"/>
                <a:gd name="connsiteY10981" fmla="*/ 4354325 h 5296383"/>
                <a:gd name="connsiteX10982" fmla="*/ 4374791 w 9310410"/>
                <a:gd name="connsiteY10982" fmla="*/ 4345935 h 5296383"/>
                <a:gd name="connsiteX10983" fmla="*/ 4381383 w 9310410"/>
                <a:gd name="connsiteY10983" fmla="*/ 4353126 h 5296383"/>
                <a:gd name="connsiteX10984" fmla="*/ 4378986 w 9310410"/>
                <a:gd name="connsiteY10984" fmla="*/ 4363314 h 5296383"/>
                <a:gd name="connsiteX10985" fmla="*/ 4389174 w 9310410"/>
                <a:gd name="connsiteY10985" fmla="*/ 4357321 h 5296383"/>
                <a:gd name="connsiteX10986" fmla="*/ 4391571 w 9310410"/>
                <a:gd name="connsiteY10986" fmla="*/ 4364513 h 5296383"/>
                <a:gd name="connsiteX10987" fmla="*/ 4398163 w 9310410"/>
                <a:gd name="connsiteY10987" fmla="*/ 4372902 h 5296383"/>
                <a:gd name="connsiteX10988" fmla="*/ 4407152 w 9310410"/>
                <a:gd name="connsiteY10988" fmla="*/ 4380093 h 5296383"/>
                <a:gd name="connsiteX10989" fmla="*/ 4412545 w 9310410"/>
                <a:gd name="connsiteY10989" fmla="*/ 4385487 h 5296383"/>
                <a:gd name="connsiteX10990" fmla="*/ 4417340 w 9310410"/>
                <a:gd name="connsiteY10990" fmla="*/ 4389083 h 5296383"/>
                <a:gd name="connsiteX10991" fmla="*/ 4417939 w 9310410"/>
                <a:gd name="connsiteY10991" fmla="*/ 4377697 h 5296383"/>
                <a:gd name="connsiteX10992" fmla="*/ 4417939 w 9310410"/>
                <a:gd name="connsiteY10992" fmla="*/ 4368708 h 5296383"/>
                <a:gd name="connsiteX10993" fmla="*/ 4428126 w 9310410"/>
                <a:gd name="connsiteY10993" fmla="*/ 4369307 h 5296383"/>
                <a:gd name="connsiteX10994" fmla="*/ 4432921 w 9310410"/>
                <a:gd name="connsiteY10994" fmla="*/ 4367509 h 5296383"/>
                <a:gd name="connsiteX10995" fmla="*/ 4446105 w 9310410"/>
                <a:gd name="connsiteY10995" fmla="*/ 4360318 h 5296383"/>
                <a:gd name="connsiteX10996" fmla="*/ 4452097 w 9310410"/>
                <a:gd name="connsiteY10996" fmla="*/ 4351928 h 5296383"/>
                <a:gd name="connsiteX10997" fmla="*/ 4449101 w 9310410"/>
                <a:gd name="connsiteY10997" fmla="*/ 4351928 h 5296383"/>
                <a:gd name="connsiteX10998" fmla="*/ 4447303 w 9310410"/>
                <a:gd name="connsiteY10998" fmla="*/ 4348332 h 5296383"/>
                <a:gd name="connsiteX10999" fmla="*/ 4459888 w 9310410"/>
                <a:gd name="connsiteY10999" fmla="*/ 4344737 h 5296383"/>
                <a:gd name="connsiteX11000" fmla="*/ 4474271 w 9310410"/>
                <a:gd name="connsiteY11000" fmla="*/ 4342938 h 5296383"/>
                <a:gd name="connsiteX11001" fmla="*/ 4495245 w 9310410"/>
                <a:gd name="connsiteY11001" fmla="*/ 4344737 h 5296383"/>
                <a:gd name="connsiteX11002" fmla="*/ 4507830 w 9310410"/>
                <a:gd name="connsiteY11002" fmla="*/ 4339343 h 5296383"/>
                <a:gd name="connsiteX11003" fmla="*/ 4510227 w 9310410"/>
                <a:gd name="connsiteY11003" fmla="*/ 4330953 h 5296383"/>
                <a:gd name="connsiteX11004" fmla="*/ 4513822 w 9310410"/>
                <a:gd name="connsiteY11004" fmla="*/ 4326758 h 5296383"/>
                <a:gd name="connsiteX11005" fmla="*/ 4511426 w 9310410"/>
                <a:gd name="connsiteY11005" fmla="*/ 4321365 h 5296383"/>
                <a:gd name="connsiteX11006" fmla="*/ 4513822 w 9310410"/>
                <a:gd name="connsiteY11006" fmla="*/ 4300390 h 5296383"/>
                <a:gd name="connsiteX11007" fmla="*/ 4525209 w 9310410"/>
                <a:gd name="connsiteY11007" fmla="*/ 4262036 h 5296383"/>
                <a:gd name="connsiteX11008" fmla="*/ 4528205 w 9310410"/>
                <a:gd name="connsiteY11008" fmla="*/ 4250650 h 5296383"/>
                <a:gd name="connsiteX11009" fmla="*/ 4530602 w 9310410"/>
                <a:gd name="connsiteY11009" fmla="*/ 4245856 h 5296383"/>
                <a:gd name="connsiteX11010" fmla="*/ 4536595 w 9310410"/>
                <a:gd name="connsiteY11010" fmla="*/ 4225481 h 5296383"/>
                <a:gd name="connsiteX11011" fmla="*/ 4541988 w 9310410"/>
                <a:gd name="connsiteY11011" fmla="*/ 4208701 h 5296383"/>
                <a:gd name="connsiteX11012" fmla="*/ 4546183 w 9310410"/>
                <a:gd name="connsiteY11012" fmla="*/ 4203308 h 5296383"/>
                <a:gd name="connsiteX11013" fmla="*/ 4553974 w 9310410"/>
                <a:gd name="connsiteY11013" fmla="*/ 4192521 h 5296383"/>
                <a:gd name="connsiteX11014" fmla="*/ 4564761 w 9310410"/>
                <a:gd name="connsiteY11014" fmla="*/ 4181134 h 5296383"/>
                <a:gd name="connsiteX11015" fmla="*/ 4565360 w 9310410"/>
                <a:gd name="connsiteY11015" fmla="*/ 4175142 h 5296383"/>
                <a:gd name="connsiteX11016" fmla="*/ 4568357 w 9310410"/>
                <a:gd name="connsiteY11016" fmla="*/ 4170947 h 5296383"/>
                <a:gd name="connsiteX11017" fmla="*/ 4582140 w 9310410"/>
                <a:gd name="connsiteY11017" fmla="*/ 4154167 h 5296383"/>
                <a:gd name="connsiteX11018" fmla="*/ 4592328 w 9310410"/>
                <a:gd name="connsiteY11018" fmla="*/ 4122406 h 5296383"/>
                <a:gd name="connsiteX11019" fmla="*/ 4591728 w 9310410"/>
                <a:gd name="connsiteY11019" fmla="*/ 4108023 h 5296383"/>
                <a:gd name="connsiteX11020" fmla="*/ 4591728 w 9310410"/>
                <a:gd name="connsiteY11020" fmla="*/ 4097835 h 5296383"/>
                <a:gd name="connsiteX11021" fmla="*/ 4595923 w 9310410"/>
                <a:gd name="connsiteY11021" fmla="*/ 4081655 h 5296383"/>
                <a:gd name="connsiteX11022" fmla="*/ 4600717 w 9310410"/>
                <a:gd name="connsiteY11022" fmla="*/ 4067272 h 5296383"/>
                <a:gd name="connsiteX11023" fmla="*/ 4598919 w 9310410"/>
                <a:gd name="connsiteY11023" fmla="*/ 4061879 h 5296383"/>
                <a:gd name="connsiteX11024" fmla="*/ 4601317 w 9310410"/>
                <a:gd name="connsiteY11024" fmla="*/ 4051691 h 5296383"/>
                <a:gd name="connsiteX11025" fmla="*/ 4607909 w 9310410"/>
                <a:gd name="connsiteY11025" fmla="*/ 4042103 h 5296383"/>
                <a:gd name="connsiteX11026" fmla="*/ 4610306 w 9310410"/>
                <a:gd name="connsiteY11026" fmla="*/ 4037908 h 5296383"/>
                <a:gd name="connsiteX11027" fmla="*/ 4175233 w 9310410"/>
                <a:gd name="connsiteY11027" fmla="*/ 3336158 h 5296383"/>
                <a:gd name="connsiteX11028" fmla="*/ 4156056 w 9310410"/>
                <a:gd name="connsiteY11028" fmla="*/ 3342750 h 5296383"/>
                <a:gd name="connsiteX11029" fmla="*/ 4149464 w 9310410"/>
                <a:gd name="connsiteY11029" fmla="*/ 3355934 h 5296383"/>
                <a:gd name="connsiteX11030" fmla="*/ 4145269 w 9310410"/>
                <a:gd name="connsiteY11030" fmla="*/ 3363725 h 5296383"/>
                <a:gd name="connsiteX11031" fmla="*/ 4148865 w 9310410"/>
                <a:gd name="connsiteY11031" fmla="*/ 3367920 h 5296383"/>
                <a:gd name="connsiteX11032" fmla="*/ 4162648 w 9310410"/>
                <a:gd name="connsiteY11032" fmla="*/ 3366721 h 5296383"/>
                <a:gd name="connsiteX11033" fmla="*/ 4169839 w 9310410"/>
                <a:gd name="connsiteY11033" fmla="*/ 3363125 h 5296383"/>
                <a:gd name="connsiteX11034" fmla="*/ 4178229 w 9310410"/>
                <a:gd name="connsiteY11034" fmla="*/ 3358331 h 5296383"/>
                <a:gd name="connsiteX11035" fmla="*/ 4183023 w 9310410"/>
                <a:gd name="connsiteY11035" fmla="*/ 3344548 h 5296383"/>
                <a:gd name="connsiteX11036" fmla="*/ 4175233 w 9310410"/>
                <a:gd name="connsiteY11036" fmla="*/ 3336158 h 5296383"/>
                <a:gd name="connsiteX11037" fmla="*/ 4172236 w 9310410"/>
                <a:gd name="connsiteY11037" fmla="*/ 3367320 h 5296383"/>
                <a:gd name="connsiteX11038" fmla="*/ 4176431 w 9310410"/>
                <a:gd name="connsiteY11038" fmla="*/ 3370317 h 5296383"/>
                <a:gd name="connsiteX11039" fmla="*/ 4178828 w 9310410"/>
                <a:gd name="connsiteY11039" fmla="*/ 3365523 h 5296383"/>
                <a:gd name="connsiteX11040" fmla="*/ 4172236 w 9310410"/>
                <a:gd name="connsiteY11040" fmla="*/ 3367320 h 5296383"/>
                <a:gd name="connsiteX11041" fmla="*/ 3211001 w 9310410"/>
                <a:gd name="connsiteY11041" fmla="*/ 3283422 h 5296383"/>
                <a:gd name="connsiteX11042" fmla="*/ 3221788 w 9310410"/>
                <a:gd name="connsiteY11042" fmla="*/ 3285819 h 5296383"/>
                <a:gd name="connsiteX11043" fmla="*/ 3224784 w 9310410"/>
                <a:gd name="connsiteY11043" fmla="*/ 3260051 h 5296383"/>
                <a:gd name="connsiteX11044" fmla="*/ 3222987 w 9310410"/>
                <a:gd name="connsiteY11044" fmla="*/ 3242072 h 5296383"/>
                <a:gd name="connsiteX11045" fmla="*/ 3222387 w 9310410"/>
                <a:gd name="connsiteY11045" fmla="*/ 3231285 h 5296383"/>
                <a:gd name="connsiteX11046" fmla="*/ 3222387 w 9310410"/>
                <a:gd name="connsiteY11046" fmla="*/ 3216303 h 5296383"/>
                <a:gd name="connsiteX11047" fmla="*/ 3225383 w 9310410"/>
                <a:gd name="connsiteY11047" fmla="*/ 3205516 h 5296383"/>
                <a:gd name="connsiteX11048" fmla="*/ 3229578 w 9310410"/>
                <a:gd name="connsiteY11048" fmla="*/ 3200123 h 5296383"/>
                <a:gd name="connsiteX11049" fmla="*/ 3224185 w 9310410"/>
                <a:gd name="connsiteY11049" fmla="*/ 3195329 h 5296383"/>
                <a:gd name="connsiteX11050" fmla="*/ 3218792 w 9310410"/>
                <a:gd name="connsiteY11050" fmla="*/ 3188737 h 5296383"/>
                <a:gd name="connsiteX11051" fmla="*/ 3214597 w 9310410"/>
                <a:gd name="connsiteY11051" fmla="*/ 3180946 h 5296383"/>
                <a:gd name="connsiteX11052" fmla="*/ 3209802 w 9310410"/>
                <a:gd name="connsiteY11052" fmla="*/ 3174954 h 5296383"/>
                <a:gd name="connsiteX11053" fmla="*/ 3191225 w 9310410"/>
                <a:gd name="connsiteY11053" fmla="*/ 3171957 h 5296383"/>
                <a:gd name="connsiteX11054" fmla="*/ 3185831 w 9310410"/>
                <a:gd name="connsiteY11054" fmla="*/ 3174954 h 5296383"/>
                <a:gd name="connsiteX11055" fmla="*/ 3181637 w 9310410"/>
                <a:gd name="connsiteY11055" fmla="*/ 3178549 h 5296383"/>
                <a:gd name="connsiteX11056" fmla="*/ 3183434 w 9310410"/>
                <a:gd name="connsiteY11056" fmla="*/ 3167762 h 5296383"/>
                <a:gd name="connsiteX11057" fmla="*/ 3178041 w 9310410"/>
                <a:gd name="connsiteY11057" fmla="*/ 3160571 h 5296383"/>
                <a:gd name="connsiteX11058" fmla="*/ 3175644 w 9310410"/>
                <a:gd name="connsiteY11058" fmla="*/ 3153380 h 5296383"/>
                <a:gd name="connsiteX11059" fmla="*/ 3176243 w 9310410"/>
                <a:gd name="connsiteY11059" fmla="*/ 3147986 h 5296383"/>
                <a:gd name="connsiteX11060" fmla="*/ 3174445 w 9310410"/>
                <a:gd name="connsiteY11060" fmla="*/ 3137799 h 5296383"/>
                <a:gd name="connsiteX11061" fmla="*/ 3168452 w 9310410"/>
                <a:gd name="connsiteY11061" fmla="*/ 3131207 h 5296383"/>
                <a:gd name="connsiteX11062" fmla="*/ 3160662 w 9310410"/>
                <a:gd name="connsiteY11062" fmla="*/ 3127611 h 5296383"/>
                <a:gd name="connsiteX11063" fmla="*/ 3155268 w 9310410"/>
                <a:gd name="connsiteY11063" fmla="*/ 3125214 h 5296383"/>
                <a:gd name="connsiteX11064" fmla="*/ 3144481 w 9310410"/>
                <a:gd name="connsiteY11064" fmla="*/ 3119221 h 5296383"/>
                <a:gd name="connsiteX11065" fmla="*/ 3142085 w 9310410"/>
                <a:gd name="connsiteY11065" fmla="*/ 3115026 h 5296383"/>
                <a:gd name="connsiteX11066" fmla="*/ 3142085 w 9310410"/>
                <a:gd name="connsiteY11066" fmla="*/ 3107835 h 5296383"/>
                <a:gd name="connsiteX11067" fmla="*/ 3145081 w 9310410"/>
                <a:gd name="connsiteY11067" fmla="*/ 3103041 h 5296383"/>
                <a:gd name="connsiteX11068" fmla="*/ 3155268 w 9310410"/>
                <a:gd name="connsiteY11068" fmla="*/ 3097048 h 5296383"/>
                <a:gd name="connsiteX11069" fmla="*/ 3154669 w 9310410"/>
                <a:gd name="connsiteY11069" fmla="*/ 3080868 h 5296383"/>
                <a:gd name="connsiteX11070" fmla="*/ 3138489 w 9310410"/>
                <a:gd name="connsiteY11070" fmla="*/ 3081467 h 5296383"/>
                <a:gd name="connsiteX11071" fmla="*/ 3121110 w 9310410"/>
                <a:gd name="connsiteY11071" fmla="*/ 3086860 h 5296383"/>
                <a:gd name="connsiteX11072" fmla="*/ 3129500 w 9310410"/>
                <a:gd name="connsiteY11072" fmla="*/ 3080868 h 5296383"/>
                <a:gd name="connsiteX11073" fmla="*/ 3121709 w 9310410"/>
                <a:gd name="connsiteY11073" fmla="*/ 3070680 h 5296383"/>
                <a:gd name="connsiteX11074" fmla="*/ 3109724 w 9310410"/>
                <a:gd name="connsiteY11074" fmla="*/ 3053900 h 5296383"/>
                <a:gd name="connsiteX11075" fmla="*/ 3092944 w 9310410"/>
                <a:gd name="connsiteY11075" fmla="*/ 3038319 h 5296383"/>
                <a:gd name="connsiteX11076" fmla="*/ 3084554 w 9310410"/>
                <a:gd name="connsiteY11076" fmla="*/ 3029929 h 5296383"/>
                <a:gd name="connsiteX11077" fmla="*/ 3080359 w 9310410"/>
                <a:gd name="connsiteY11077" fmla="*/ 3016745 h 5296383"/>
                <a:gd name="connsiteX11078" fmla="*/ 3074366 w 9310410"/>
                <a:gd name="connsiteY11078" fmla="*/ 3022139 h 5296383"/>
                <a:gd name="connsiteX11079" fmla="*/ 3068973 w 9310410"/>
                <a:gd name="connsiteY11079" fmla="*/ 3023936 h 5296383"/>
                <a:gd name="connsiteX11080" fmla="*/ 3059385 w 9310410"/>
                <a:gd name="connsiteY11080" fmla="*/ 3007157 h 5296383"/>
                <a:gd name="connsiteX11081" fmla="*/ 3053991 w 9310410"/>
                <a:gd name="connsiteY11081" fmla="*/ 3001164 h 5296383"/>
                <a:gd name="connsiteX11082" fmla="*/ 3049197 w 9310410"/>
                <a:gd name="connsiteY11082" fmla="*/ 2998168 h 5296383"/>
                <a:gd name="connsiteX11083" fmla="*/ 3045002 w 9310410"/>
                <a:gd name="connsiteY11083" fmla="*/ 2991576 h 5296383"/>
                <a:gd name="connsiteX11084" fmla="*/ 3033017 w 9310410"/>
                <a:gd name="connsiteY11084" fmla="*/ 2979590 h 5296383"/>
                <a:gd name="connsiteX11085" fmla="*/ 3019233 w 9310410"/>
                <a:gd name="connsiteY11085" fmla="*/ 2962810 h 5296383"/>
                <a:gd name="connsiteX11086" fmla="*/ 3006049 w 9310410"/>
                <a:gd name="connsiteY11086" fmla="*/ 2953821 h 5296383"/>
                <a:gd name="connsiteX11087" fmla="*/ 3004251 w 9310410"/>
                <a:gd name="connsiteY11087" fmla="*/ 2943634 h 5296383"/>
                <a:gd name="connsiteX11088" fmla="*/ 3000057 w 9310410"/>
                <a:gd name="connsiteY11088" fmla="*/ 2939439 h 5296383"/>
                <a:gd name="connsiteX11089" fmla="*/ 2996461 w 9310410"/>
                <a:gd name="connsiteY11089" fmla="*/ 2932248 h 5296383"/>
                <a:gd name="connsiteX11090" fmla="*/ 2990468 w 9310410"/>
                <a:gd name="connsiteY11090" fmla="*/ 2921461 h 5296383"/>
                <a:gd name="connsiteX11091" fmla="*/ 2978483 w 9310410"/>
                <a:gd name="connsiteY11091" fmla="*/ 2915468 h 5296383"/>
                <a:gd name="connsiteX11092" fmla="*/ 2965299 w 9310410"/>
                <a:gd name="connsiteY11092" fmla="*/ 2913071 h 5296383"/>
                <a:gd name="connsiteX11093" fmla="*/ 2934736 w 9310410"/>
                <a:gd name="connsiteY11093" fmla="*/ 2902284 h 5296383"/>
                <a:gd name="connsiteX11094" fmla="*/ 2919754 w 9310410"/>
                <a:gd name="connsiteY11094" fmla="*/ 2901685 h 5296383"/>
                <a:gd name="connsiteX11095" fmla="*/ 2920353 w 9310410"/>
                <a:gd name="connsiteY11095" fmla="*/ 2913670 h 5296383"/>
                <a:gd name="connsiteX11096" fmla="*/ 2924548 w 9310410"/>
                <a:gd name="connsiteY11096" fmla="*/ 2925056 h 5296383"/>
                <a:gd name="connsiteX11097" fmla="*/ 2938931 w 9310410"/>
                <a:gd name="connsiteY11097" fmla="*/ 2945432 h 5296383"/>
                <a:gd name="connsiteX11098" fmla="*/ 2949717 w 9310410"/>
                <a:gd name="connsiteY11098" fmla="*/ 2959215 h 5296383"/>
                <a:gd name="connsiteX11099" fmla="*/ 2958107 w 9310410"/>
                <a:gd name="connsiteY11099" fmla="*/ 2966406 h 5296383"/>
                <a:gd name="connsiteX11100" fmla="*/ 2967696 w 9310410"/>
                <a:gd name="connsiteY11100" fmla="*/ 2973598 h 5296383"/>
                <a:gd name="connsiteX11101" fmla="*/ 2976086 w 9310410"/>
                <a:gd name="connsiteY11101" fmla="*/ 2986781 h 5296383"/>
                <a:gd name="connsiteX11102" fmla="*/ 2984475 w 9310410"/>
                <a:gd name="connsiteY11102" fmla="*/ 3012550 h 5296383"/>
                <a:gd name="connsiteX11103" fmla="*/ 2989869 w 9310410"/>
                <a:gd name="connsiteY11103" fmla="*/ 3016745 h 5296383"/>
                <a:gd name="connsiteX11104" fmla="*/ 2998259 w 9310410"/>
                <a:gd name="connsiteY11104" fmla="*/ 3020940 h 5296383"/>
                <a:gd name="connsiteX11105" fmla="*/ 3016237 w 9310410"/>
                <a:gd name="connsiteY11105" fmla="*/ 3040117 h 5296383"/>
                <a:gd name="connsiteX11106" fmla="*/ 3019233 w 9310410"/>
                <a:gd name="connsiteY11106" fmla="*/ 3058095 h 5296383"/>
                <a:gd name="connsiteX11107" fmla="*/ 3024028 w 9310410"/>
                <a:gd name="connsiteY11107" fmla="*/ 3076073 h 5296383"/>
                <a:gd name="connsiteX11108" fmla="*/ 3030619 w 9310410"/>
                <a:gd name="connsiteY11108" fmla="*/ 3084463 h 5296383"/>
                <a:gd name="connsiteX11109" fmla="*/ 3039009 w 9310410"/>
                <a:gd name="connsiteY11109" fmla="*/ 3088658 h 5296383"/>
                <a:gd name="connsiteX11110" fmla="*/ 3045601 w 9310410"/>
                <a:gd name="connsiteY11110" fmla="*/ 3097048 h 5296383"/>
                <a:gd name="connsiteX11111" fmla="*/ 3051594 w 9310410"/>
                <a:gd name="connsiteY11111" fmla="*/ 3107236 h 5296383"/>
                <a:gd name="connsiteX11112" fmla="*/ 3059385 w 9310410"/>
                <a:gd name="connsiteY11112" fmla="*/ 3124614 h 5296383"/>
                <a:gd name="connsiteX11113" fmla="*/ 3061782 w 9310410"/>
                <a:gd name="connsiteY11113" fmla="*/ 3141394 h 5296383"/>
                <a:gd name="connsiteX11114" fmla="*/ 3068374 w 9310410"/>
                <a:gd name="connsiteY11114" fmla="*/ 3151582 h 5296383"/>
                <a:gd name="connsiteX11115" fmla="*/ 3073168 w 9310410"/>
                <a:gd name="connsiteY11115" fmla="*/ 3164766 h 5296383"/>
                <a:gd name="connsiteX11116" fmla="*/ 3077363 w 9310410"/>
                <a:gd name="connsiteY11116" fmla="*/ 3179149 h 5296383"/>
                <a:gd name="connsiteX11117" fmla="*/ 3088749 w 9310410"/>
                <a:gd name="connsiteY11117" fmla="*/ 3192332 h 5296383"/>
                <a:gd name="connsiteX11118" fmla="*/ 3097738 w 9310410"/>
                <a:gd name="connsiteY11118" fmla="*/ 3207914 h 5296383"/>
                <a:gd name="connsiteX11119" fmla="*/ 3103731 w 9310410"/>
                <a:gd name="connsiteY11119" fmla="*/ 3212109 h 5296383"/>
                <a:gd name="connsiteX11120" fmla="*/ 3107926 w 9310410"/>
                <a:gd name="connsiteY11120" fmla="*/ 3216303 h 5296383"/>
                <a:gd name="connsiteX11121" fmla="*/ 3113919 w 9310410"/>
                <a:gd name="connsiteY11121" fmla="*/ 3228289 h 5296383"/>
                <a:gd name="connsiteX11122" fmla="*/ 3118114 w 9310410"/>
                <a:gd name="connsiteY11122" fmla="*/ 3237877 h 5296383"/>
                <a:gd name="connsiteX11123" fmla="*/ 3128900 w 9310410"/>
                <a:gd name="connsiteY11123" fmla="*/ 3246267 h 5296383"/>
                <a:gd name="connsiteX11124" fmla="*/ 3140886 w 9310410"/>
                <a:gd name="connsiteY11124" fmla="*/ 3255256 h 5296383"/>
                <a:gd name="connsiteX11125" fmla="*/ 3157666 w 9310410"/>
                <a:gd name="connsiteY11125" fmla="*/ 3267242 h 5296383"/>
                <a:gd name="connsiteX11126" fmla="*/ 3170850 w 9310410"/>
                <a:gd name="connsiteY11126" fmla="*/ 3280426 h 5296383"/>
                <a:gd name="connsiteX11127" fmla="*/ 3185232 w 9310410"/>
                <a:gd name="connsiteY11127" fmla="*/ 3292411 h 5296383"/>
                <a:gd name="connsiteX11128" fmla="*/ 3190626 w 9310410"/>
                <a:gd name="connsiteY11128" fmla="*/ 3285819 h 5296383"/>
                <a:gd name="connsiteX11129" fmla="*/ 3203810 w 9310410"/>
                <a:gd name="connsiteY11129" fmla="*/ 3284621 h 5296383"/>
                <a:gd name="connsiteX11130" fmla="*/ 3211001 w 9310410"/>
                <a:gd name="connsiteY11130" fmla="*/ 3283422 h 5296383"/>
                <a:gd name="connsiteX11131" fmla="*/ 3861213 w 9310410"/>
                <a:gd name="connsiteY11131" fmla="*/ 3020940 h 5296383"/>
                <a:gd name="connsiteX11132" fmla="*/ 3852823 w 9310410"/>
                <a:gd name="connsiteY11132" fmla="*/ 3057496 h 5296383"/>
                <a:gd name="connsiteX11133" fmla="*/ 3855221 w 9310410"/>
                <a:gd name="connsiteY11133" fmla="*/ 3075474 h 5296383"/>
                <a:gd name="connsiteX11134" fmla="*/ 3858816 w 9310410"/>
                <a:gd name="connsiteY11134" fmla="*/ 3100044 h 5296383"/>
                <a:gd name="connsiteX11135" fmla="*/ 3872599 w 9310410"/>
                <a:gd name="connsiteY11135" fmla="*/ 3118622 h 5296383"/>
                <a:gd name="connsiteX11136" fmla="*/ 3876794 w 9310410"/>
                <a:gd name="connsiteY11136" fmla="*/ 3115625 h 5296383"/>
                <a:gd name="connsiteX11137" fmla="*/ 3867805 w 9310410"/>
                <a:gd name="connsiteY11137" fmla="*/ 3101243 h 5296383"/>
                <a:gd name="connsiteX11138" fmla="*/ 3864809 w 9310410"/>
                <a:gd name="connsiteY11138" fmla="*/ 3090456 h 5296383"/>
                <a:gd name="connsiteX11139" fmla="*/ 3866607 w 9310410"/>
                <a:gd name="connsiteY11139" fmla="*/ 3073676 h 5296383"/>
                <a:gd name="connsiteX11140" fmla="*/ 3885783 w 9310410"/>
                <a:gd name="connsiteY11140" fmla="*/ 3081467 h 5296383"/>
                <a:gd name="connsiteX11141" fmla="*/ 3888181 w 9310410"/>
                <a:gd name="connsiteY11141" fmla="*/ 3076673 h 5296383"/>
                <a:gd name="connsiteX11142" fmla="*/ 3874397 w 9310410"/>
                <a:gd name="connsiteY11142" fmla="*/ 3066485 h 5296383"/>
                <a:gd name="connsiteX11143" fmla="*/ 3881588 w 9310410"/>
                <a:gd name="connsiteY11143" fmla="*/ 3057496 h 5296383"/>
                <a:gd name="connsiteX11144" fmla="*/ 3886982 w 9310410"/>
                <a:gd name="connsiteY11144" fmla="*/ 3047308 h 5296383"/>
                <a:gd name="connsiteX11145" fmla="*/ 3882188 w 9310410"/>
                <a:gd name="connsiteY11145" fmla="*/ 3044911 h 5296383"/>
                <a:gd name="connsiteX11146" fmla="*/ 3872000 w 9310410"/>
                <a:gd name="connsiteY11146" fmla="*/ 3046110 h 5296383"/>
                <a:gd name="connsiteX11147" fmla="*/ 3866607 w 9310410"/>
                <a:gd name="connsiteY11147" fmla="*/ 3053900 h 5296383"/>
                <a:gd name="connsiteX11148" fmla="*/ 3860015 w 9310410"/>
                <a:gd name="connsiteY11148" fmla="*/ 3056897 h 5296383"/>
                <a:gd name="connsiteX11149" fmla="*/ 3867206 w 9310410"/>
                <a:gd name="connsiteY11149" fmla="*/ 3044312 h 5296383"/>
                <a:gd name="connsiteX11150" fmla="*/ 3868404 w 9310410"/>
                <a:gd name="connsiteY11150" fmla="*/ 3032926 h 5296383"/>
                <a:gd name="connsiteX11151" fmla="*/ 3864809 w 9310410"/>
                <a:gd name="connsiteY11151" fmla="*/ 3022738 h 5296383"/>
                <a:gd name="connsiteX11152" fmla="*/ 3861213 w 9310410"/>
                <a:gd name="connsiteY11152" fmla="*/ 3020940 h 5296383"/>
                <a:gd name="connsiteX11153" fmla="*/ 3634088 w 9310410"/>
                <a:gd name="connsiteY11153" fmla="*/ 3056297 h 5296383"/>
                <a:gd name="connsiteX11154" fmla="*/ 3625099 w 9310410"/>
                <a:gd name="connsiteY11154" fmla="*/ 3071279 h 5296383"/>
                <a:gd name="connsiteX11155" fmla="*/ 3622702 w 9310410"/>
                <a:gd name="connsiteY11155" fmla="*/ 3079669 h 5296383"/>
                <a:gd name="connsiteX11156" fmla="*/ 3622702 w 9310410"/>
                <a:gd name="connsiteY11156" fmla="*/ 3083864 h 5296383"/>
                <a:gd name="connsiteX11157" fmla="*/ 3618507 w 9310410"/>
                <a:gd name="connsiteY11157" fmla="*/ 3091055 h 5296383"/>
                <a:gd name="connsiteX11158" fmla="*/ 3614911 w 9310410"/>
                <a:gd name="connsiteY11158" fmla="*/ 3096448 h 5296383"/>
                <a:gd name="connsiteX11159" fmla="*/ 3619106 w 9310410"/>
                <a:gd name="connsiteY11159" fmla="*/ 3104838 h 5296383"/>
                <a:gd name="connsiteX11160" fmla="*/ 3621504 w 9310410"/>
                <a:gd name="connsiteY11160" fmla="*/ 3113228 h 5296383"/>
                <a:gd name="connsiteX11161" fmla="*/ 3619706 w 9310410"/>
                <a:gd name="connsiteY11161" fmla="*/ 3118622 h 5296383"/>
                <a:gd name="connsiteX11162" fmla="*/ 3613713 w 9310410"/>
                <a:gd name="connsiteY11162" fmla="*/ 3122817 h 5296383"/>
                <a:gd name="connsiteX11163" fmla="*/ 3606522 w 9310410"/>
                <a:gd name="connsiteY11163" fmla="*/ 3139596 h 5296383"/>
                <a:gd name="connsiteX11164" fmla="*/ 3605922 w 9310410"/>
                <a:gd name="connsiteY11164" fmla="*/ 3155178 h 5296383"/>
                <a:gd name="connsiteX11165" fmla="*/ 3604724 w 9310410"/>
                <a:gd name="connsiteY11165" fmla="*/ 3162369 h 5296383"/>
                <a:gd name="connsiteX11166" fmla="*/ 3601128 w 9310410"/>
                <a:gd name="connsiteY11166" fmla="*/ 3168961 h 5296383"/>
                <a:gd name="connsiteX11167" fmla="*/ 3596933 w 9310410"/>
                <a:gd name="connsiteY11167" fmla="*/ 3180347 h 5296383"/>
                <a:gd name="connsiteX11168" fmla="*/ 3594536 w 9310410"/>
                <a:gd name="connsiteY11168" fmla="*/ 3189336 h 5296383"/>
                <a:gd name="connsiteX11169" fmla="*/ 3593937 w 9310410"/>
                <a:gd name="connsiteY11169" fmla="*/ 3197726 h 5296383"/>
                <a:gd name="connsiteX11170" fmla="*/ 3594536 w 9310410"/>
                <a:gd name="connsiteY11170" fmla="*/ 3206116 h 5296383"/>
                <a:gd name="connsiteX11171" fmla="*/ 3600529 w 9310410"/>
                <a:gd name="connsiteY11171" fmla="*/ 3207314 h 5296383"/>
                <a:gd name="connsiteX11172" fmla="*/ 3608320 w 9310410"/>
                <a:gd name="connsiteY11172" fmla="*/ 3207914 h 5296383"/>
                <a:gd name="connsiteX11173" fmla="*/ 3611915 w 9310410"/>
                <a:gd name="connsiteY11173" fmla="*/ 3227690 h 5296383"/>
                <a:gd name="connsiteX11174" fmla="*/ 3613114 w 9310410"/>
                <a:gd name="connsiteY11174" fmla="*/ 3237877 h 5296383"/>
                <a:gd name="connsiteX11175" fmla="*/ 3611915 w 9310410"/>
                <a:gd name="connsiteY11175" fmla="*/ 3254657 h 5296383"/>
                <a:gd name="connsiteX11176" fmla="*/ 3609518 w 9310410"/>
                <a:gd name="connsiteY11176" fmla="*/ 3268440 h 5296383"/>
                <a:gd name="connsiteX11177" fmla="*/ 3613713 w 9310410"/>
                <a:gd name="connsiteY11177" fmla="*/ 3282223 h 5296383"/>
                <a:gd name="connsiteX11178" fmla="*/ 3625698 w 9310410"/>
                <a:gd name="connsiteY11178" fmla="*/ 3281025 h 5296383"/>
                <a:gd name="connsiteX11179" fmla="*/ 3637684 w 9310410"/>
                <a:gd name="connsiteY11179" fmla="*/ 3278628 h 5296383"/>
                <a:gd name="connsiteX11180" fmla="*/ 3639482 w 9310410"/>
                <a:gd name="connsiteY11180" fmla="*/ 3271437 h 5296383"/>
                <a:gd name="connsiteX11181" fmla="*/ 3638882 w 9310410"/>
                <a:gd name="connsiteY11181" fmla="*/ 3253458 h 5296383"/>
                <a:gd name="connsiteX11182" fmla="*/ 3637085 w 9310410"/>
                <a:gd name="connsiteY11182" fmla="*/ 3236080 h 5296383"/>
                <a:gd name="connsiteX11183" fmla="*/ 3638283 w 9310410"/>
                <a:gd name="connsiteY11183" fmla="*/ 3219300 h 5296383"/>
                <a:gd name="connsiteX11184" fmla="*/ 3637684 w 9310410"/>
                <a:gd name="connsiteY11184" fmla="*/ 3205516 h 5296383"/>
                <a:gd name="connsiteX11185" fmla="*/ 3635886 w 9310410"/>
                <a:gd name="connsiteY11185" fmla="*/ 3186340 h 5296383"/>
                <a:gd name="connsiteX11186" fmla="*/ 3660457 w 9310410"/>
                <a:gd name="connsiteY11186" fmla="*/ 3183943 h 5296383"/>
                <a:gd name="connsiteX11187" fmla="*/ 3657460 w 9310410"/>
                <a:gd name="connsiteY11187" fmla="*/ 3206715 h 5296383"/>
                <a:gd name="connsiteX11188" fmla="*/ 3671842 w 9310410"/>
                <a:gd name="connsiteY11188" fmla="*/ 3228289 h 5296383"/>
                <a:gd name="connsiteX11189" fmla="*/ 3674240 w 9310410"/>
                <a:gd name="connsiteY11189" fmla="*/ 3236080 h 5296383"/>
                <a:gd name="connsiteX11190" fmla="*/ 3673041 w 9310410"/>
                <a:gd name="connsiteY11190" fmla="*/ 3243870 h 5296383"/>
                <a:gd name="connsiteX11191" fmla="*/ 3677835 w 9310410"/>
                <a:gd name="connsiteY11191" fmla="*/ 3252859 h 5296383"/>
                <a:gd name="connsiteX11192" fmla="*/ 3691019 w 9310410"/>
                <a:gd name="connsiteY11192" fmla="*/ 3257054 h 5296383"/>
                <a:gd name="connsiteX11193" fmla="*/ 3691019 w 9310410"/>
                <a:gd name="connsiteY11193" fmla="*/ 3249863 h 5296383"/>
                <a:gd name="connsiteX11194" fmla="*/ 3701806 w 9310410"/>
                <a:gd name="connsiteY11194" fmla="*/ 3234881 h 5296383"/>
                <a:gd name="connsiteX11195" fmla="*/ 3707200 w 9310410"/>
                <a:gd name="connsiteY11195" fmla="*/ 3228888 h 5296383"/>
                <a:gd name="connsiteX11196" fmla="*/ 3690420 w 9310410"/>
                <a:gd name="connsiteY11196" fmla="*/ 3209711 h 5296383"/>
                <a:gd name="connsiteX11197" fmla="*/ 3695813 w 9310410"/>
                <a:gd name="connsiteY11197" fmla="*/ 3195928 h 5296383"/>
                <a:gd name="connsiteX11198" fmla="*/ 3695214 w 9310410"/>
                <a:gd name="connsiteY11198" fmla="*/ 3190535 h 5296383"/>
                <a:gd name="connsiteX11199" fmla="*/ 3692218 w 9310410"/>
                <a:gd name="connsiteY11199" fmla="*/ 3183343 h 5296383"/>
                <a:gd name="connsiteX11200" fmla="*/ 3686824 w 9310410"/>
                <a:gd name="connsiteY11200" fmla="*/ 3179149 h 5296383"/>
                <a:gd name="connsiteX11201" fmla="*/ 3679034 w 9310410"/>
                <a:gd name="connsiteY11201" fmla="*/ 3173755 h 5296383"/>
                <a:gd name="connsiteX11202" fmla="*/ 3667648 w 9310410"/>
                <a:gd name="connsiteY11202" fmla="*/ 3165365 h 5296383"/>
                <a:gd name="connsiteX11203" fmla="*/ 3662254 w 9310410"/>
                <a:gd name="connsiteY11203" fmla="*/ 3155178 h 5296383"/>
                <a:gd name="connsiteX11204" fmla="*/ 3668846 w 9310410"/>
                <a:gd name="connsiteY11204" fmla="*/ 3157575 h 5296383"/>
                <a:gd name="connsiteX11205" fmla="*/ 3679034 w 9310410"/>
                <a:gd name="connsiteY11205" fmla="*/ 3153979 h 5296383"/>
                <a:gd name="connsiteX11206" fmla="*/ 3695813 w 9310410"/>
                <a:gd name="connsiteY11206" fmla="*/ 3143192 h 5296383"/>
                <a:gd name="connsiteX11207" fmla="*/ 3706600 w 9310410"/>
                <a:gd name="connsiteY11207" fmla="*/ 3127012 h 5296383"/>
                <a:gd name="connsiteX11208" fmla="*/ 3716788 w 9310410"/>
                <a:gd name="connsiteY11208" fmla="*/ 3121618 h 5296383"/>
                <a:gd name="connsiteX11209" fmla="*/ 3724579 w 9310410"/>
                <a:gd name="connsiteY11209" fmla="*/ 3122218 h 5296383"/>
                <a:gd name="connsiteX11210" fmla="*/ 3717388 w 9310410"/>
                <a:gd name="connsiteY11210" fmla="*/ 3111430 h 5296383"/>
                <a:gd name="connsiteX11211" fmla="*/ 3706600 w 9310410"/>
                <a:gd name="connsiteY11211" fmla="*/ 3113828 h 5296383"/>
                <a:gd name="connsiteX11212" fmla="*/ 3698810 w 9310410"/>
                <a:gd name="connsiteY11212" fmla="*/ 3116824 h 5296383"/>
                <a:gd name="connsiteX11213" fmla="*/ 3691618 w 9310410"/>
                <a:gd name="connsiteY11213" fmla="*/ 3120419 h 5296383"/>
                <a:gd name="connsiteX11214" fmla="*/ 3683229 w 9310410"/>
                <a:gd name="connsiteY11214" fmla="*/ 3124015 h 5296383"/>
                <a:gd name="connsiteX11215" fmla="*/ 3676037 w 9310410"/>
                <a:gd name="connsiteY11215" fmla="*/ 3124015 h 5296383"/>
                <a:gd name="connsiteX11216" fmla="*/ 3671842 w 9310410"/>
                <a:gd name="connsiteY11216" fmla="*/ 3128210 h 5296383"/>
                <a:gd name="connsiteX11217" fmla="*/ 3658658 w 9310410"/>
                <a:gd name="connsiteY11217" fmla="*/ 3141394 h 5296383"/>
                <a:gd name="connsiteX11218" fmla="*/ 3643677 w 9310410"/>
                <a:gd name="connsiteY11218" fmla="*/ 3136001 h 5296383"/>
                <a:gd name="connsiteX11219" fmla="*/ 3634687 w 9310410"/>
                <a:gd name="connsiteY11219" fmla="*/ 3122817 h 5296383"/>
                <a:gd name="connsiteX11220" fmla="*/ 3628096 w 9310410"/>
                <a:gd name="connsiteY11220" fmla="*/ 3101842 h 5296383"/>
                <a:gd name="connsiteX11221" fmla="*/ 3628695 w 9310410"/>
                <a:gd name="connsiteY11221" fmla="*/ 3094651 h 5296383"/>
                <a:gd name="connsiteX11222" fmla="*/ 3633489 w 9310410"/>
                <a:gd name="connsiteY11222" fmla="*/ 3078470 h 5296383"/>
                <a:gd name="connsiteX11223" fmla="*/ 3651467 w 9310410"/>
                <a:gd name="connsiteY11223" fmla="*/ 3070081 h 5296383"/>
                <a:gd name="connsiteX11224" fmla="*/ 3676637 w 9310410"/>
                <a:gd name="connsiteY11224" fmla="*/ 3067683 h 5296383"/>
                <a:gd name="connsiteX11225" fmla="*/ 3707200 w 9310410"/>
                <a:gd name="connsiteY11225" fmla="*/ 3069481 h 5296383"/>
                <a:gd name="connsiteX11226" fmla="*/ 3716788 w 9310410"/>
                <a:gd name="connsiteY11226" fmla="*/ 3073676 h 5296383"/>
                <a:gd name="connsiteX11227" fmla="*/ 3735366 w 9310410"/>
                <a:gd name="connsiteY11227" fmla="*/ 3077871 h 5296383"/>
                <a:gd name="connsiteX11228" fmla="*/ 3759337 w 9310410"/>
                <a:gd name="connsiteY11228" fmla="*/ 3065286 h 5296383"/>
                <a:gd name="connsiteX11229" fmla="*/ 3776116 w 9310410"/>
                <a:gd name="connsiteY11229" fmla="*/ 3050305 h 5296383"/>
                <a:gd name="connsiteX11230" fmla="*/ 3780311 w 9310410"/>
                <a:gd name="connsiteY11230" fmla="*/ 3042514 h 5296383"/>
                <a:gd name="connsiteX11231" fmla="*/ 3780910 w 9310410"/>
                <a:gd name="connsiteY11231" fmla="*/ 3035323 h 5296383"/>
                <a:gd name="connsiteX11232" fmla="*/ 3774918 w 9310410"/>
                <a:gd name="connsiteY11232" fmla="*/ 3031727 h 5296383"/>
                <a:gd name="connsiteX11233" fmla="*/ 3762932 w 9310410"/>
                <a:gd name="connsiteY11233" fmla="*/ 3044312 h 5296383"/>
                <a:gd name="connsiteX11234" fmla="*/ 3750348 w 9310410"/>
                <a:gd name="connsiteY11234" fmla="*/ 3055099 h 5296383"/>
                <a:gd name="connsiteX11235" fmla="*/ 3737163 w 9310410"/>
                <a:gd name="connsiteY11235" fmla="*/ 3059294 h 5296383"/>
                <a:gd name="connsiteX11236" fmla="*/ 3713792 w 9310410"/>
                <a:gd name="connsiteY11236" fmla="*/ 3060492 h 5296383"/>
                <a:gd name="connsiteX11237" fmla="*/ 3707200 w 9310410"/>
                <a:gd name="connsiteY11237" fmla="*/ 3058694 h 5296383"/>
                <a:gd name="connsiteX11238" fmla="*/ 3694615 w 9310410"/>
                <a:gd name="connsiteY11238" fmla="*/ 3054499 h 5296383"/>
                <a:gd name="connsiteX11239" fmla="*/ 3673041 w 9310410"/>
                <a:gd name="connsiteY11239" fmla="*/ 3048507 h 5296383"/>
                <a:gd name="connsiteX11240" fmla="*/ 3665850 w 9310410"/>
                <a:gd name="connsiteY11240" fmla="*/ 3047308 h 5296383"/>
                <a:gd name="connsiteX11241" fmla="*/ 3650269 w 9310410"/>
                <a:gd name="connsiteY11241" fmla="*/ 3052702 h 5296383"/>
                <a:gd name="connsiteX11242" fmla="*/ 3640680 w 9310410"/>
                <a:gd name="connsiteY11242" fmla="*/ 3058095 h 5296383"/>
                <a:gd name="connsiteX11243" fmla="*/ 3634088 w 9310410"/>
                <a:gd name="connsiteY11243" fmla="*/ 3056297 h 5296383"/>
                <a:gd name="connsiteX11244" fmla="*/ 3867805 w 9310410"/>
                <a:gd name="connsiteY11244" fmla="*/ 3205516 h 5296383"/>
                <a:gd name="connsiteX11245" fmla="*/ 3873199 w 9310410"/>
                <a:gd name="connsiteY11245" fmla="*/ 3200123 h 5296383"/>
                <a:gd name="connsiteX11246" fmla="*/ 3885184 w 9310410"/>
                <a:gd name="connsiteY11246" fmla="*/ 3202520 h 5296383"/>
                <a:gd name="connsiteX11247" fmla="*/ 3892375 w 9310410"/>
                <a:gd name="connsiteY11247" fmla="*/ 3200123 h 5296383"/>
                <a:gd name="connsiteX11248" fmla="*/ 3901364 w 9310410"/>
                <a:gd name="connsiteY11248" fmla="*/ 3200722 h 5296383"/>
                <a:gd name="connsiteX11249" fmla="*/ 3909754 w 9310410"/>
                <a:gd name="connsiteY11249" fmla="*/ 3198925 h 5296383"/>
                <a:gd name="connsiteX11250" fmla="*/ 3921141 w 9310410"/>
                <a:gd name="connsiteY11250" fmla="*/ 3201921 h 5296383"/>
                <a:gd name="connsiteX11251" fmla="*/ 3936123 w 9310410"/>
                <a:gd name="connsiteY11251" fmla="*/ 3210910 h 5296383"/>
                <a:gd name="connsiteX11252" fmla="*/ 3940917 w 9310410"/>
                <a:gd name="connsiteY11252" fmla="*/ 3203719 h 5296383"/>
                <a:gd name="connsiteX11253" fmla="*/ 3931328 w 9310410"/>
                <a:gd name="connsiteY11253" fmla="*/ 3189935 h 5296383"/>
                <a:gd name="connsiteX11254" fmla="*/ 3909155 w 9310410"/>
                <a:gd name="connsiteY11254" fmla="*/ 3185141 h 5296383"/>
                <a:gd name="connsiteX11255" fmla="*/ 3897170 w 9310410"/>
                <a:gd name="connsiteY11255" fmla="*/ 3184542 h 5296383"/>
                <a:gd name="connsiteX11256" fmla="*/ 3891776 w 9310410"/>
                <a:gd name="connsiteY11256" fmla="*/ 3183343 h 5296383"/>
                <a:gd name="connsiteX11257" fmla="*/ 3877393 w 9310410"/>
                <a:gd name="connsiteY11257" fmla="*/ 3184542 h 5296383"/>
                <a:gd name="connsiteX11258" fmla="*/ 3869004 w 9310410"/>
                <a:gd name="connsiteY11258" fmla="*/ 3190535 h 5296383"/>
                <a:gd name="connsiteX11259" fmla="*/ 3866607 w 9310410"/>
                <a:gd name="connsiteY11259" fmla="*/ 3198925 h 5296383"/>
                <a:gd name="connsiteX11260" fmla="*/ 3865408 w 9310410"/>
                <a:gd name="connsiteY11260" fmla="*/ 3204318 h 5296383"/>
                <a:gd name="connsiteX11261" fmla="*/ 3867805 w 9310410"/>
                <a:gd name="connsiteY11261" fmla="*/ 3205516 h 5296383"/>
                <a:gd name="connsiteX11262" fmla="*/ 3655063 w 9310410"/>
                <a:gd name="connsiteY11262" fmla="*/ 3415862 h 5296383"/>
                <a:gd name="connsiteX11263" fmla="*/ 3647272 w 9310410"/>
                <a:gd name="connsiteY11263" fmla="*/ 3411667 h 5296383"/>
                <a:gd name="connsiteX11264" fmla="*/ 3636486 w 9310410"/>
                <a:gd name="connsiteY11264" fmla="*/ 3406273 h 5296383"/>
                <a:gd name="connsiteX11265" fmla="*/ 3623301 w 9310410"/>
                <a:gd name="connsiteY11265" fmla="*/ 3406873 h 5296383"/>
                <a:gd name="connsiteX11266" fmla="*/ 3611316 w 9310410"/>
                <a:gd name="connsiteY11266" fmla="*/ 3411067 h 5296383"/>
                <a:gd name="connsiteX11267" fmla="*/ 3611316 w 9310410"/>
                <a:gd name="connsiteY11267" fmla="*/ 3417660 h 5296383"/>
                <a:gd name="connsiteX11268" fmla="*/ 3623301 w 9310410"/>
                <a:gd name="connsiteY11268" fmla="*/ 3418858 h 5296383"/>
                <a:gd name="connsiteX11269" fmla="*/ 3632890 w 9310410"/>
                <a:gd name="connsiteY11269" fmla="*/ 3423652 h 5296383"/>
                <a:gd name="connsiteX11270" fmla="*/ 3644875 w 9310410"/>
                <a:gd name="connsiteY11270" fmla="*/ 3432042 h 5296383"/>
                <a:gd name="connsiteX11271" fmla="*/ 3656861 w 9310410"/>
                <a:gd name="connsiteY11271" fmla="*/ 3431443 h 5296383"/>
                <a:gd name="connsiteX11272" fmla="*/ 3659258 w 9310410"/>
                <a:gd name="connsiteY11272" fmla="*/ 3421855 h 5296383"/>
                <a:gd name="connsiteX11273" fmla="*/ 3655063 w 9310410"/>
                <a:gd name="connsiteY11273" fmla="*/ 3415862 h 5296383"/>
                <a:gd name="connsiteX11274" fmla="*/ 3743156 w 9310410"/>
                <a:gd name="connsiteY11274" fmla="*/ 3436836 h 5296383"/>
                <a:gd name="connsiteX11275" fmla="*/ 3759936 w 9310410"/>
                <a:gd name="connsiteY11275" fmla="*/ 3432042 h 5296383"/>
                <a:gd name="connsiteX11276" fmla="*/ 3784506 w 9310410"/>
                <a:gd name="connsiteY11276" fmla="*/ 3413465 h 5296383"/>
                <a:gd name="connsiteX11277" fmla="*/ 3804282 w 9310410"/>
                <a:gd name="connsiteY11277" fmla="*/ 3397284 h 5296383"/>
                <a:gd name="connsiteX11278" fmla="*/ 3828253 w 9310410"/>
                <a:gd name="connsiteY11278" fmla="*/ 3384100 h 5296383"/>
                <a:gd name="connsiteX11279" fmla="*/ 3837841 w 9310410"/>
                <a:gd name="connsiteY11279" fmla="*/ 3376310 h 5296383"/>
                <a:gd name="connsiteX11280" fmla="*/ 3840239 w 9310410"/>
                <a:gd name="connsiteY11280" fmla="*/ 3370916 h 5296383"/>
                <a:gd name="connsiteX11281" fmla="*/ 3819863 w 9310410"/>
                <a:gd name="connsiteY11281" fmla="*/ 3375111 h 5296383"/>
                <a:gd name="connsiteX11282" fmla="*/ 3809675 w 9310410"/>
                <a:gd name="connsiteY11282" fmla="*/ 3374512 h 5296383"/>
                <a:gd name="connsiteX11283" fmla="*/ 3801286 w 9310410"/>
                <a:gd name="connsiteY11283" fmla="*/ 3376909 h 5296383"/>
                <a:gd name="connsiteX11284" fmla="*/ 3794095 w 9310410"/>
                <a:gd name="connsiteY11284" fmla="*/ 3379306 h 5296383"/>
                <a:gd name="connsiteX11285" fmla="*/ 3778513 w 9310410"/>
                <a:gd name="connsiteY11285" fmla="*/ 3390692 h 5296383"/>
                <a:gd name="connsiteX11286" fmla="*/ 3761734 w 9310410"/>
                <a:gd name="connsiteY11286" fmla="*/ 3400880 h 5296383"/>
                <a:gd name="connsiteX11287" fmla="*/ 3747950 w 9310410"/>
                <a:gd name="connsiteY11287" fmla="*/ 3413465 h 5296383"/>
                <a:gd name="connsiteX11288" fmla="*/ 3737763 w 9310410"/>
                <a:gd name="connsiteY11288" fmla="*/ 3425450 h 5296383"/>
                <a:gd name="connsiteX11289" fmla="*/ 3741958 w 9310410"/>
                <a:gd name="connsiteY11289" fmla="*/ 3427847 h 5296383"/>
                <a:gd name="connsiteX11290" fmla="*/ 3741358 w 9310410"/>
                <a:gd name="connsiteY11290" fmla="*/ 3433241 h 5296383"/>
                <a:gd name="connsiteX11291" fmla="*/ 3743156 w 9310410"/>
                <a:gd name="connsiteY11291" fmla="*/ 3436836 h 5296383"/>
                <a:gd name="connsiteX11292" fmla="*/ 3305087 w 9310410"/>
                <a:gd name="connsiteY11292" fmla="*/ 3076073 h 5296383"/>
                <a:gd name="connsiteX11293" fmla="*/ 3310480 w 9310410"/>
                <a:gd name="connsiteY11293" fmla="*/ 3086860 h 5296383"/>
                <a:gd name="connsiteX11294" fmla="*/ 3313477 w 9310410"/>
                <a:gd name="connsiteY11294" fmla="*/ 3098846 h 5296383"/>
                <a:gd name="connsiteX11295" fmla="*/ 3312278 w 9310410"/>
                <a:gd name="connsiteY11295" fmla="*/ 3106037 h 5296383"/>
                <a:gd name="connsiteX11296" fmla="*/ 3315275 w 9310410"/>
                <a:gd name="connsiteY11296" fmla="*/ 3113228 h 5296383"/>
                <a:gd name="connsiteX11297" fmla="*/ 3330856 w 9310410"/>
                <a:gd name="connsiteY11297" fmla="*/ 3125214 h 5296383"/>
                <a:gd name="connsiteX11298" fmla="*/ 3340444 w 9310410"/>
                <a:gd name="connsiteY11298" fmla="*/ 3141394 h 5296383"/>
                <a:gd name="connsiteX11299" fmla="*/ 3338047 w 9310410"/>
                <a:gd name="connsiteY11299" fmla="*/ 3149784 h 5296383"/>
                <a:gd name="connsiteX11300" fmla="*/ 3338646 w 9310410"/>
                <a:gd name="connsiteY11300" fmla="*/ 3155777 h 5296383"/>
                <a:gd name="connsiteX11301" fmla="*/ 3340444 w 9310410"/>
                <a:gd name="connsiteY11301" fmla="*/ 3161769 h 5296383"/>
                <a:gd name="connsiteX11302" fmla="*/ 3342841 w 9310410"/>
                <a:gd name="connsiteY11302" fmla="*/ 3165964 h 5296383"/>
                <a:gd name="connsiteX11303" fmla="*/ 3343440 w 9310410"/>
                <a:gd name="connsiteY11303" fmla="*/ 3173156 h 5296383"/>
                <a:gd name="connsiteX11304" fmla="*/ 3348834 w 9310410"/>
                <a:gd name="connsiteY11304" fmla="*/ 3193531 h 5296383"/>
                <a:gd name="connsiteX11305" fmla="*/ 3358422 w 9310410"/>
                <a:gd name="connsiteY11305" fmla="*/ 3196527 h 5296383"/>
                <a:gd name="connsiteX11306" fmla="*/ 3368610 w 9310410"/>
                <a:gd name="connsiteY11306" fmla="*/ 3197726 h 5296383"/>
                <a:gd name="connsiteX11307" fmla="*/ 3385390 w 9310410"/>
                <a:gd name="connsiteY11307" fmla="*/ 3196527 h 5296383"/>
                <a:gd name="connsiteX11308" fmla="*/ 3387787 w 9310410"/>
                <a:gd name="connsiteY11308" fmla="*/ 3190535 h 5296383"/>
                <a:gd name="connsiteX11309" fmla="*/ 3390783 w 9310410"/>
                <a:gd name="connsiteY11309" fmla="*/ 3182744 h 5296383"/>
                <a:gd name="connsiteX11310" fmla="*/ 3391982 w 9310410"/>
                <a:gd name="connsiteY11310" fmla="*/ 3202520 h 5296383"/>
                <a:gd name="connsiteX11311" fmla="*/ 3392581 w 9310410"/>
                <a:gd name="connsiteY11311" fmla="*/ 3219300 h 5296383"/>
                <a:gd name="connsiteX11312" fmla="*/ 3409960 w 9310410"/>
                <a:gd name="connsiteY11312" fmla="*/ 3210910 h 5296383"/>
                <a:gd name="connsiteX11313" fmla="*/ 3423144 w 9310410"/>
                <a:gd name="connsiteY11313" fmla="*/ 3206715 h 5296383"/>
                <a:gd name="connsiteX11314" fmla="*/ 3423743 w 9310410"/>
                <a:gd name="connsiteY11314" fmla="*/ 3204318 h 5296383"/>
                <a:gd name="connsiteX11315" fmla="*/ 3427339 w 9310410"/>
                <a:gd name="connsiteY11315" fmla="*/ 3199524 h 5296383"/>
                <a:gd name="connsiteX11316" fmla="*/ 3431534 w 9310410"/>
                <a:gd name="connsiteY11316" fmla="*/ 3198925 h 5296383"/>
                <a:gd name="connsiteX11317" fmla="*/ 3439923 w 9310410"/>
                <a:gd name="connsiteY11317" fmla="*/ 3198325 h 5296383"/>
                <a:gd name="connsiteX11318" fmla="*/ 3444718 w 9310410"/>
                <a:gd name="connsiteY11318" fmla="*/ 3201321 h 5296383"/>
                <a:gd name="connsiteX11319" fmla="*/ 3456104 w 9310410"/>
                <a:gd name="connsiteY11319" fmla="*/ 3205516 h 5296383"/>
                <a:gd name="connsiteX11320" fmla="*/ 3471086 w 9310410"/>
                <a:gd name="connsiteY11320" fmla="*/ 3204917 h 5296383"/>
                <a:gd name="connsiteX11321" fmla="*/ 3475880 w 9310410"/>
                <a:gd name="connsiteY11321" fmla="*/ 3207314 h 5296383"/>
                <a:gd name="connsiteX11322" fmla="*/ 3473483 w 9310410"/>
                <a:gd name="connsiteY11322" fmla="*/ 3223495 h 5296383"/>
                <a:gd name="connsiteX11323" fmla="*/ 3479476 w 9310410"/>
                <a:gd name="connsiteY11323" fmla="*/ 3228289 h 5296383"/>
                <a:gd name="connsiteX11324" fmla="*/ 3503447 w 9310410"/>
                <a:gd name="connsiteY11324" fmla="*/ 3216303 h 5296383"/>
                <a:gd name="connsiteX11325" fmla="*/ 3511836 w 9310410"/>
                <a:gd name="connsiteY11325" fmla="*/ 3206715 h 5296383"/>
                <a:gd name="connsiteX11326" fmla="*/ 3516631 w 9310410"/>
                <a:gd name="connsiteY11326" fmla="*/ 3194130 h 5296383"/>
                <a:gd name="connsiteX11327" fmla="*/ 3519028 w 9310410"/>
                <a:gd name="connsiteY11327" fmla="*/ 3190535 h 5296383"/>
                <a:gd name="connsiteX11328" fmla="*/ 3521425 w 9310410"/>
                <a:gd name="connsiteY11328" fmla="*/ 3181545 h 5296383"/>
                <a:gd name="connsiteX11329" fmla="*/ 3523822 w 9310410"/>
                <a:gd name="connsiteY11329" fmla="*/ 3177350 h 5296383"/>
                <a:gd name="connsiteX11330" fmla="*/ 3529215 w 9310410"/>
                <a:gd name="connsiteY11330" fmla="*/ 3167163 h 5296383"/>
                <a:gd name="connsiteX11331" fmla="*/ 3522624 w 9310410"/>
                <a:gd name="connsiteY11331" fmla="*/ 3165365 h 5296383"/>
                <a:gd name="connsiteX11332" fmla="*/ 3520226 w 9310410"/>
                <a:gd name="connsiteY11332" fmla="*/ 3161769 h 5296383"/>
                <a:gd name="connsiteX11333" fmla="*/ 3520825 w 9310410"/>
                <a:gd name="connsiteY11333" fmla="*/ 3153380 h 5296383"/>
                <a:gd name="connsiteX11334" fmla="*/ 3520825 w 9310410"/>
                <a:gd name="connsiteY11334" fmla="*/ 3147387 h 5296383"/>
                <a:gd name="connsiteX11335" fmla="*/ 3526219 w 9310410"/>
                <a:gd name="connsiteY11335" fmla="*/ 3135401 h 5296383"/>
                <a:gd name="connsiteX11336" fmla="*/ 3544197 w 9310410"/>
                <a:gd name="connsiteY11336" fmla="*/ 3116225 h 5296383"/>
                <a:gd name="connsiteX11337" fmla="*/ 3546594 w 9310410"/>
                <a:gd name="connsiteY11337" fmla="*/ 3107236 h 5296383"/>
                <a:gd name="connsiteX11338" fmla="*/ 3548392 w 9310410"/>
                <a:gd name="connsiteY11338" fmla="*/ 3096448 h 5296383"/>
                <a:gd name="connsiteX11339" fmla="*/ 3551988 w 9310410"/>
                <a:gd name="connsiteY11339" fmla="*/ 3069481 h 5296383"/>
                <a:gd name="connsiteX11340" fmla="*/ 3562175 w 9310410"/>
                <a:gd name="connsiteY11340" fmla="*/ 3061092 h 5296383"/>
                <a:gd name="connsiteX11341" fmla="*/ 3562775 w 9310410"/>
                <a:gd name="connsiteY11341" fmla="*/ 3055698 h 5296383"/>
                <a:gd name="connsiteX11342" fmla="*/ 3566970 w 9310410"/>
                <a:gd name="connsiteY11342" fmla="*/ 3055099 h 5296383"/>
                <a:gd name="connsiteX11343" fmla="*/ 3574760 w 9310410"/>
                <a:gd name="connsiteY11343" fmla="*/ 3062290 h 5296383"/>
                <a:gd name="connsiteX11344" fmla="*/ 3583749 w 9310410"/>
                <a:gd name="connsiteY11344" fmla="*/ 3063489 h 5296383"/>
                <a:gd name="connsiteX11345" fmla="*/ 3590341 w 9310410"/>
                <a:gd name="connsiteY11345" fmla="*/ 3063489 h 5296383"/>
                <a:gd name="connsiteX11346" fmla="*/ 3594536 w 9310410"/>
                <a:gd name="connsiteY11346" fmla="*/ 3059294 h 5296383"/>
                <a:gd name="connsiteX11347" fmla="*/ 3595136 w 9310410"/>
                <a:gd name="connsiteY11347" fmla="*/ 3054499 h 5296383"/>
                <a:gd name="connsiteX11348" fmla="*/ 3585547 w 9310410"/>
                <a:gd name="connsiteY11348" fmla="*/ 3046709 h 5296383"/>
                <a:gd name="connsiteX11349" fmla="*/ 3581352 w 9310410"/>
                <a:gd name="connsiteY11349" fmla="*/ 3040117 h 5296383"/>
                <a:gd name="connsiteX11350" fmla="*/ 3574760 w 9310410"/>
                <a:gd name="connsiteY11350" fmla="*/ 3036521 h 5296383"/>
                <a:gd name="connsiteX11351" fmla="*/ 3562775 w 9310410"/>
                <a:gd name="connsiteY11351" fmla="*/ 3026334 h 5296383"/>
                <a:gd name="connsiteX11352" fmla="*/ 3551389 w 9310410"/>
                <a:gd name="connsiteY11352" fmla="*/ 3017944 h 5296383"/>
                <a:gd name="connsiteX11353" fmla="*/ 3549591 w 9310410"/>
                <a:gd name="connsiteY11353" fmla="*/ 3011352 h 5296383"/>
                <a:gd name="connsiteX11354" fmla="*/ 3565172 w 9310410"/>
                <a:gd name="connsiteY11354" fmla="*/ 3013150 h 5296383"/>
                <a:gd name="connsiteX11355" fmla="*/ 3572962 w 9310410"/>
                <a:gd name="connsiteY11355" fmla="*/ 3008955 h 5296383"/>
                <a:gd name="connsiteX11356" fmla="*/ 3563374 w 9310410"/>
                <a:gd name="connsiteY11356" fmla="*/ 3001763 h 5296383"/>
                <a:gd name="connsiteX11357" fmla="*/ 3551988 w 9310410"/>
                <a:gd name="connsiteY11357" fmla="*/ 2998767 h 5296383"/>
                <a:gd name="connsiteX11358" fmla="*/ 3549591 w 9310410"/>
                <a:gd name="connsiteY11358" fmla="*/ 2993973 h 5296383"/>
                <a:gd name="connsiteX11359" fmla="*/ 3549591 w 9310410"/>
                <a:gd name="connsiteY11359" fmla="*/ 2987381 h 5296383"/>
                <a:gd name="connsiteX11360" fmla="*/ 3551988 w 9310410"/>
                <a:gd name="connsiteY11360" fmla="*/ 2983785 h 5296383"/>
                <a:gd name="connsiteX11361" fmla="*/ 3549591 w 9310410"/>
                <a:gd name="connsiteY11361" fmla="*/ 2978392 h 5296383"/>
                <a:gd name="connsiteX11362" fmla="*/ 3548392 w 9310410"/>
                <a:gd name="connsiteY11362" fmla="*/ 2970601 h 5296383"/>
                <a:gd name="connsiteX11363" fmla="*/ 3556183 w 9310410"/>
                <a:gd name="connsiteY11363" fmla="*/ 2968803 h 5296383"/>
                <a:gd name="connsiteX11364" fmla="*/ 3556183 w 9310410"/>
                <a:gd name="connsiteY11364" fmla="*/ 2960413 h 5296383"/>
                <a:gd name="connsiteX11365" fmla="*/ 3553785 w 9310410"/>
                <a:gd name="connsiteY11365" fmla="*/ 2953222 h 5296383"/>
                <a:gd name="connsiteX11366" fmla="*/ 3555584 w 9310410"/>
                <a:gd name="connsiteY11366" fmla="*/ 2946630 h 5296383"/>
                <a:gd name="connsiteX11367" fmla="*/ 3562175 w 9310410"/>
                <a:gd name="connsiteY11367" fmla="*/ 2947829 h 5296383"/>
                <a:gd name="connsiteX11368" fmla="*/ 3574161 w 9310410"/>
                <a:gd name="connsiteY11368" fmla="*/ 2948428 h 5296383"/>
                <a:gd name="connsiteX11369" fmla="*/ 3584349 w 9310410"/>
                <a:gd name="connsiteY11369" fmla="*/ 2943634 h 5296383"/>
                <a:gd name="connsiteX11370" fmla="*/ 3588544 w 9310410"/>
                <a:gd name="connsiteY11370" fmla="*/ 2939439 h 5296383"/>
                <a:gd name="connsiteX11371" fmla="*/ 3583150 w 9310410"/>
                <a:gd name="connsiteY11371" fmla="*/ 2935843 h 5296383"/>
                <a:gd name="connsiteX11372" fmla="*/ 3577157 w 9310410"/>
                <a:gd name="connsiteY11372" fmla="*/ 2934645 h 5296383"/>
                <a:gd name="connsiteX11373" fmla="*/ 3574760 w 9310410"/>
                <a:gd name="connsiteY11373" fmla="*/ 2927453 h 5296383"/>
                <a:gd name="connsiteX11374" fmla="*/ 3586746 w 9310410"/>
                <a:gd name="connsiteY11374" fmla="*/ 2926854 h 5296383"/>
                <a:gd name="connsiteX11375" fmla="*/ 3598731 w 9310410"/>
                <a:gd name="connsiteY11375" fmla="*/ 2925056 h 5296383"/>
                <a:gd name="connsiteX11376" fmla="*/ 3610716 w 9310410"/>
                <a:gd name="connsiteY11376" fmla="*/ 2914869 h 5296383"/>
                <a:gd name="connsiteX11377" fmla="*/ 3605323 w 9310410"/>
                <a:gd name="connsiteY11377" fmla="*/ 2909475 h 5296383"/>
                <a:gd name="connsiteX11378" fmla="*/ 3590341 w 9310410"/>
                <a:gd name="connsiteY11378" fmla="*/ 2904681 h 5296383"/>
                <a:gd name="connsiteX11379" fmla="*/ 3562775 w 9310410"/>
                <a:gd name="connsiteY11379" fmla="*/ 2895692 h 5296383"/>
                <a:gd name="connsiteX11380" fmla="*/ 3558580 w 9310410"/>
                <a:gd name="connsiteY11380" fmla="*/ 2890898 h 5296383"/>
                <a:gd name="connsiteX11381" fmla="*/ 3560378 w 9310410"/>
                <a:gd name="connsiteY11381" fmla="*/ 2884905 h 5296383"/>
                <a:gd name="connsiteX11382" fmla="*/ 3561576 w 9310410"/>
                <a:gd name="connsiteY11382" fmla="*/ 2880111 h 5296383"/>
                <a:gd name="connsiteX11383" fmla="*/ 3556183 w 9310410"/>
                <a:gd name="connsiteY11383" fmla="*/ 2869324 h 5296383"/>
                <a:gd name="connsiteX11384" fmla="*/ 3548991 w 9310410"/>
                <a:gd name="connsiteY11384" fmla="*/ 2862133 h 5296383"/>
                <a:gd name="connsiteX11385" fmla="*/ 3542399 w 9310410"/>
                <a:gd name="connsiteY11385" fmla="*/ 2865129 h 5296383"/>
                <a:gd name="connsiteX11386" fmla="*/ 3534609 w 9310410"/>
                <a:gd name="connsiteY11386" fmla="*/ 2865129 h 5296383"/>
                <a:gd name="connsiteX11387" fmla="*/ 3529215 w 9310410"/>
                <a:gd name="connsiteY11387" fmla="*/ 2864530 h 5296383"/>
                <a:gd name="connsiteX11388" fmla="*/ 3521425 w 9310410"/>
                <a:gd name="connsiteY11388" fmla="*/ 2876515 h 5296383"/>
                <a:gd name="connsiteX11389" fmla="*/ 3511237 w 9310410"/>
                <a:gd name="connsiteY11389" fmla="*/ 2896890 h 5296383"/>
                <a:gd name="connsiteX11390" fmla="*/ 3501049 w 9310410"/>
                <a:gd name="connsiteY11390" fmla="*/ 2908876 h 5296383"/>
                <a:gd name="connsiteX11391" fmla="*/ 3498653 w 9310410"/>
                <a:gd name="connsiteY11391" fmla="*/ 2915468 h 5296383"/>
                <a:gd name="connsiteX11392" fmla="*/ 3496255 w 9310410"/>
                <a:gd name="connsiteY11392" fmla="*/ 2922659 h 5296383"/>
                <a:gd name="connsiteX11393" fmla="*/ 3491461 w 9310410"/>
                <a:gd name="connsiteY11393" fmla="*/ 2923259 h 5296383"/>
                <a:gd name="connsiteX11394" fmla="*/ 3492060 w 9310410"/>
                <a:gd name="connsiteY11394" fmla="*/ 2921461 h 5296383"/>
                <a:gd name="connsiteX11395" fmla="*/ 3483671 w 9310410"/>
                <a:gd name="connsiteY11395" fmla="*/ 2922060 h 5296383"/>
                <a:gd name="connsiteX11396" fmla="*/ 3469288 w 9310410"/>
                <a:gd name="connsiteY11396" fmla="*/ 2931049 h 5296383"/>
                <a:gd name="connsiteX11397" fmla="*/ 3456104 w 9310410"/>
                <a:gd name="connsiteY11397" fmla="*/ 2940038 h 5296383"/>
                <a:gd name="connsiteX11398" fmla="*/ 3445916 w 9310410"/>
                <a:gd name="connsiteY11398" fmla="*/ 2955619 h 5296383"/>
                <a:gd name="connsiteX11399" fmla="*/ 3432732 w 9310410"/>
                <a:gd name="connsiteY11399" fmla="*/ 2970002 h 5296383"/>
                <a:gd name="connsiteX11400" fmla="*/ 3423144 w 9310410"/>
                <a:gd name="connsiteY11400" fmla="*/ 2986781 h 5296383"/>
                <a:gd name="connsiteX11401" fmla="*/ 3409960 w 9310410"/>
                <a:gd name="connsiteY11401" fmla="*/ 2992175 h 5296383"/>
                <a:gd name="connsiteX11402" fmla="*/ 3388985 w 9310410"/>
                <a:gd name="connsiteY11402" fmla="*/ 2998767 h 5296383"/>
                <a:gd name="connsiteX11403" fmla="*/ 3382393 w 9310410"/>
                <a:gd name="connsiteY11403" fmla="*/ 3008955 h 5296383"/>
                <a:gd name="connsiteX11404" fmla="*/ 3376401 w 9310410"/>
                <a:gd name="connsiteY11404" fmla="*/ 3013150 h 5296383"/>
                <a:gd name="connsiteX11405" fmla="*/ 3372206 w 9310410"/>
                <a:gd name="connsiteY11405" fmla="*/ 3020940 h 5296383"/>
                <a:gd name="connsiteX11406" fmla="*/ 3368011 w 9310410"/>
                <a:gd name="connsiteY11406" fmla="*/ 3028731 h 5296383"/>
                <a:gd name="connsiteX11407" fmla="*/ 3368610 w 9310410"/>
                <a:gd name="connsiteY11407" fmla="*/ 3035922 h 5296383"/>
                <a:gd name="connsiteX11408" fmla="*/ 3364415 w 9310410"/>
                <a:gd name="connsiteY11408" fmla="*/ 3038319 h 5296383"/>
                <a:gd name="connsiteX11409" fmla="*/ 3356625 w 9310410"/>
                <a:gd name="connsiteY11409" fmla="*/ 3032926 h 5296383"/>
                <a:gd name="connsiteX11410" fmla="*/ 3348235 w 9310410"/>
                <a:gd name="connsiteY11410" fmla="*/ 3028731 h 5296383"/>
                <a:gd name="connsiteX11411" fmla="*/ 3341043 w 9310410"/>
                <a:gd name="connsiteY11411" fmla="*/ 3028731 h 5296383"/>
                <a:gd name="connsiteX11412" fmla="*/ 3332054 w 9310410"/>
                <a:gd name="connsiteY11412" fmla="*/ 3025734 h 5296383"/>
                <a:gd name="connsiteX11413" fmla="*/ 3327859 w 9310410"/>
                <a:gd name="connsiteY11413" fmla="*/ 3017344 h 5296383"/>
                <a:gd name="connsiteX11414" fmla="*/ 3315874 w 9310410"/>
                <a:gd name="connsiteY11414" fmla="*/ 3029929 h 5296383"/>
                <a:gd name="connsiteX11415" fmla="*/ 3311679 w 9310410"/>
                <a:gd name="connsiteY11415" fmla="*/ 3035323 h 5296383"/>
                <a:gd name="connsiteX11416" fmla="*/ 3307484 w 9310410"/>
                <a:gd name="connsiteY11416" fmla="*/ 3046110 h 5296383"/>
                <a:gd name="connsiteX11417" fmla="*/ 3305087 w 9310410"/>
                <a:gd name="connsiteY11417" fmla="*/ 3064687 h 5296383"/>
                <a:gd name="connsiteX11418" fmla="*/ 3305087 w 9310410"/>
                <a:gd name="connsiteY11418" fmla="*/ 3076073 h 5296383"/>
                <a:gd name="connsiteX11419" fmla="*/ 3952902 w 9310410"/>
                <a:gd name="connsiteY11419" fmla="*/ 3131207 h 5296383"/>
                <a:gd name="connsiteX11420" fmla="*/ 3952902 w 9310410"/>
                <a:gd name="connsiteY11420" fmla="*/ 3139596 h 5296383"/>
                <a:gd name="connsiteX11421" fmla="*/ 3959494 w 9310410"/>
                <a:gd name="connsiteY11421" fmla="*/ 3136600 h 5296383"/>
                <a:gd name="connsiteX11422" fmla="*/ 3966086 w 9310410"/>
                <a:gd name="connsiteY11422" fmla="*/ 3133604 h 5296383"/>
                <a:gd name="connsiteX11423" fmla="*/ 3977472 w 9310410"/>
                <a:gd name="connsiteY11423" fmla="*/ 3136600 h 5296383"/>
                <a:gd name="connsiteX11424" fmla="*/ 3978671 w 9310410"/>
                <a:gd name="connsiteY11424" fmla="*/ 3140795 h 5296383"/>
                <a:gd name="connsiteX11425" fmla="*/ 3987061 w 9310410"/>
                <a:gd name="connsiteY11425" fmla="*/ 3159372 h 5296383"/>
                <a:gd name="connsiteX11426" fmla="*/ 3999046 w 9310410"/>
                <a:gd name="connsiteY11426" fmla="*/ 3159972 h 5296383"/>
                <a:gd name="connsiteX11427" fmla="*/ 4013429 w 9310410"/>
                <a:gd name="connsiteY11427" fmla="*/ 3159972 h 5296383"/>
                <a:gd name="connsiteX11428" fmla="*/ 4022418 w 9310410"/>
                <a:gd name="connsiteY11428" fmla="*/ 3159372 h 5296383"/>
                <a:gd name="connsiteX11429" fmla="*/ 4029609 w 9310410"/>
                <a:gd name="connsiteY11429" fmla="*/ 3155178 h 5296383"/>
                <a:gd name="connsiteX11430" fmla="*/ 4035602 w 9310410"/>
                <a:gd name="connsiteY11430" fmla="*/ 3157575 h 5296383"/>
                <a:gd name="connsiteX11431" fmla="*/ 4035003 w 9310410"/>
                <a:gd name="connsiteY11431" fmla="*/ 3162968 h 5296383"/>
                <a:gd name="connsiteX11432" fmla="*/ 4032605 w 9310410"/>
                <a:gd name="connsiteY11432" fmla="*/ 3168361 h 5296383"/>
                <a:gd name="connsiteX11433" fmla="*/ 4027811 w 9310410"/>
                <a:gd name="connsiteY11433" fmla="*/ 3173755 h 5296383"/>
                <a:gd name="connsiteX11434" fmla="*/ 4023616 w 9310410"/>
                <a:gd name="connsiteY11434" fmla="*/ 3174354 h 5296383"/>
                <a:gd name="connsiteX11435" fmla="*/ 4006237 w 9310410"/>
                <a:gd name="connsiteY11435" fmla="*/ 3169560 h 5296383"/>
                <a:gd name="connsiteX11436" fmla="*/ 3990656 w 9310410"/>
                <a:gd name="connsiteY11436" fmla="*/ 3171957 h 5296383"/>
                <a:gd name="connsiteX11437" fmla="*/ 3976873 w 9310410"/>
                <a:gd name="connsiteY11437" fmla="*/ 3177350 h 5296383"/>
                <a:gd name="connsiteX11438" fmla="*/ 3982866 w 9310410"/>
                <a:gd name="connsiteY11438" fmla="*/ 3181545 h 5296383"/>
                <a:gd name="connsiteX11439" fmla="*/ 3994851 w 9310410"/>
                <a:gd name="connsiteY11439" fmla="*/ 3188138 h 5296383"/>
                <a:gd name="connsiteX11440" fmla="*/ 4002043 w 9310410"/>
                <a:gd name="connsiteY11440" fmla="*/ 3192332 h 5296383"/>
                <a:gd name="connsiteX11441" fmla="*/ 4003840 w 9310410"/>
                <a:gd name="connsiteY11441" fmla="*/ 3201321 h 5296383"/>
                <a:gd name="connsiteX11442" fmla="*/ 4004440 w 9310410"/>
                <a:gd name="connsiteY11442" fmla="*/ 3213906 h 5296383"/>
                <a:gd name="connsiteX11443" fmla="*/ 4008635 w 9310410"/>
                <a:gd name="connsiteY11443" fmla="*/ 3227091 h 5296383"/>
                <a:gd name="connsiteX11444" fmla="*/ 4020620 w 9310410"/>
                <a:gd name="connsiteY11444" fmla="*/ 3210311 h 5296383"/>
                <a:gd name="connsiteX11445" fmla="*/ 4020620 w 9310410"/>
                <a:gd name="connsiteY11445" fmla="*/ 3203719 h 5296383"/>
                <a:gd name="connsiteX11446" fmla="*/ 4027811 w 9310410"/>
                <a:gd name="connsiteY11446" fmla="*/ 3196527 h 5296383"/>
                <a:gd name="connsiteX11447" fmla="*/ 4030208 w 9310410"/>
                <a:gd name="connsiteY11447" fmla="*/ 3186340 h 5296383"/>
                <a:gd name="connsiteX11448" fmla="*/ 4032605 w 9310410"/>
                <a:gd name="connsiteY11448" fmla="*/ 3190535 h 5296383"/>
                <a:gd name="connsiteX11449" fmla="*/ 4033205 w 9310410"/>
                <a:gd name="connsiteY11449" fmla="*/ 3205516 h 5296383"/>
                <a:gd name="connsiteX11450" fmla="*/ 4037999 w 9310410"/>
                <a:gd name="connsiteY11450" fmla="*/ 3212708 h 5296383"/>
                <a:gd name="connsiteX11451" fmla="*/ 4042194 w 9310410"/>
                <a:gd name="connsiteY11451" fmla="*/ 3216903 h 5296383"/>
                <a:gd name="connsiteX11452" fmla="*/ 4048786 w 9310410"/>
                <a:gd name="connsiteY11452" fmla="*/ 3219300 h 5296383"/>
                <a:gd name="connsiteX11453" fmla="*/ 4054179 w 9310410"/>
                <a:gd name="connsiteY11453" fmla="*/ 3218701 h 5296383"/>
                <a:gd name="connsiteX11454" fmla="*/ 4057775 w 9310410"/>
                <a:gd name="connsiteY11454" fmla="*/ 3221098 h 5296383"/>
                <a:gd name="connsiteX11455" fmla="*/ 4060172 w 9310410"/>
                <a:gd name="connsiteY11455" fmla="*/ 3223495 h 5296383"/>
                <a:gd name="connsiteX11456" fmla="*/ 4067363 w 9310410"/>
                <a:gd name="connsiteY11456" fmla="*/ 3231285 h 5296383"/>
                <a:gd name="connsiteX11457" fmla="*/ 4081147 w 9310410"/>
                <a:gd name="connsiteY11457" fmla="*/ 3233682 h 5296383"/>
                <a:gd name="connsiteX11458" fmla="*/ 4112908 w 9310410"/>
                <a:gd name="connsiteY11458" fmla="*/ 3242072 h 5296383"/>
                <a:gd name="connsiteX11459" fmla="*/ 4139876 w 9310410"/>
                <a:gd name="connsiteY11459" fmla="*/ 3260051 h 5296383"/>
                <a:gd name="connsiteX11460" fmla="*/ 4148865 w 9310410"/>
                <a:gd name="connsiteY11460" fmla="*/ 3266043 h 5296383"/>
                <a:gd name="connsiteX11461" fmla="*/ 4157254 w 9310410"/>
                <a:gd name="connsiteY11461" fmla="*/ 3273234 h 5296383"/>
                <a:gd name="connsiteX11462" fmla="*/ 4165644 w 9310410"/>
                <a:gd name="connsiteY11462" fmla="*/ 3272635 h 5296383"/>
                <a:gd name="connsiteX11463" fmla="*/ 4171038 w 9310410"/>
                <a:gd name="connsiteY11463" fmla="*/ 3275032 h 5296383"/>
                <a:gd name="connsiteX11464" fmla="*/ 4164446 w 9310410"/>
                <a:gd name="connsiteY11464" fmla="*/ 3281025 h 5296383"/>
                <a:gd name="connsiteX11465" fmla="*/ 4171637 w 9310410"/>
                <a:gd name="connsiteY11465" fmla="*/ 3301400 h 5296383"/>
                <a:gd name="connsiteX11466" fmla="*/ 4175233 w 9310410"/>
                <a:gd name="connsiteY11466" fmla="*/ 3312187 h 5296383"/>
                <a:gd name="connsiteX11467" fmla="*/ 4172836 w 9310410"/>
                <a:gd name="connsiteY11467" fmla="*/ 3319978 h 5296383"/>
                <a:gd name="connsiteX11468" fmla="*/ 4184821 w 9310410"/>
                <a:gd name="connsiteY11468" fmla="*/ 3325371 h 5296383"/>
                <a:gd name="connsiteX11469" fmla="*/ 4187818 w 9310410"/>
                <a:gd name="connsiteY11469" fmla="*/ 3328967 h 5296383"/>
                <a:gd name="connsiteX11470" fmla="*/ 4184821 w 9310410"/>
                <a:gd name="connsiteY11470" fmla="*/ 3335559 h 5296383"/>
                <a:gd name="connsiteX11471" fmla="*/ 4184222 w 9310410"/>
                <a:gd name="connsiteY11471" fmla="*/ 3351140 h 5296383"/>
                <a:gd name="connsiteX11472" fmla="*/ 4184821 w 9310410"/>
                <a:gd name="connsiteY11472" fmla="*/ 3363125 h 5296383"/>
                <a:gd name="connsiteX11473" fmla="*/ 4195009 w 9310410"/>
                <a:gd name="connsiteY11473" fmla="*/ 3357732 h 5296383"/>
                <a:gd name="connsiteX11474" fmla="*/ 4208193 w 9310410"/>
                <a:gd name="connsiteY11474" fmla="*/ 3357133 h 5296383"/>
                <a:gd name="connsiteX11475" fmla="*/ 4215384 w 9310410"/>
                <a:gd name="connsiteY11475" fmla="*/ 3354736 h 5296383"/>
                <a:gd name="connsiteX11476" fmla="*/ 4218980 w 9310410"/>
                <a:gd name="connsiteY11476" fmla="*/ 3356534 h 5296383"/>
                <a:gd name="connsiteX11477" fmla="*/ 4230965 w 9310410"/>
                <a:gd name="connsiteY11477" fmla="*/ 3372714 h 5296383"/>
                <a:gd name="connsiteX11478" fmla="*/ 4242951 w 9310410"/>
                <a:gd name="connsiteY11478" fmla="*/ 3385898 h 5296383"/>
                <a:gd name="connsiteX11479" fmla="*/ 4250142 w 9310410"/>
                <a:gd name="connsiteY11479" fmla="*/ 3390692 h 5296383"/>
                <a:gd name="connsiteX11480" fmla="*/ 4250142 w 9310410"/>
                <a:gd name="connsiteY11480" fmla="*/ 3389494 h 5296383"/>
                <a:gd name="connsiteX11481" fmla="*/ 4261528 w 9310410"/>
                <a:gd name="connsiteY11481" fmla="*/ 3390093 h 5296383"/>
                <a:gd name="connsiteX11482" fmla="*/ 4280106 w 9310410"/>
                <a:gd name="connsiteY11482" fmla="*/ 3390692 h 5296383"/>
                <a:gd name="connsiteX11483" fmla="*/ 4284900 w 9310410"/>
                <a:gd name="connsiteY11483" fmla="*/ 3392490 h 5296383"/>
                <a:gd name="connsiteX11484" fmla="*/ 4296885 w 9310410"/>
                <a:gd name="connsiteY11484" fmla="*/ 3394887 h 5296383"/>
                <a:gd name="connsiteX11485" fmla="*/ 4313665 w 9310410"/>
                <a:gd name="connsiteY11485" fmla="*/ 3390692 h 5296383"/>
                <a:gd name="connsiteX11486" fmla="*/ 4317261 w 9310410"/>
                <a:gd name="connsiteY11486" fmla="*/ 3378707 h 5296383"/>
                <a:gd name="connsiteX11487" fmla="*/ 4307073 w 9310410"/>
                <a:gd name="connsiteY11487" fmla="*/ 3371515 h 5296383"/>
                <a:gd name="connsiteX11488" fmla="*/ 4298683 w 9310410"/>
                <a:gd name="connsiteY11488" fmla="*/ 3366721 h 5296383"/>
                <a:gd name="connsiteX11489" fmla="*/ 4286098 w 9310410"/>
                <a:gd name="connsiteY11489" fmla="*/ 3366122 h 5296383"/>
                <a:gd name="connsiteX11490" fmla="*/ 4301080 w 9310410"/>
                <a:gd name="connsiteY11490" fmla="*/ 3363125 h 5296383"/>
                <a:gd name="connsiteX11491" fmla="*/ 4317860 w 9310410"/>
                <a:gd name="connsiteY11491" fmla="*/ 3360729 h 5296383"/>
                <a:gd name="connsiteX11492" fmla="*/ 4319658 w 9310410"/>
                <a:gd name="connsiteY11492" fmla="*/ 3356534 h 5296383"/>
                <a:gd name="connsiteX11493" fmla="*/ 4323253 w 9310410"/>
                <a:gd name="connsiteY11493" fmla="*/ 3353537 h 5296383"/>
                <a:gd name="connsiteX11494" fmla="*/ 4331643 w 9310410"/>
                <a:gd name="connsiteY11494" fmla="*/ 3347544 h 5296383"/>
                <a:gd name="connsiteX11495" fmla="*/ 4321456 w 9310410"/>
                <a:gd name="connsiteY11495" fmla="*/ 3331364 h 5296383"/>
                <a:gd name="connsiteX11496" fmla="*/ 4334040 w 9310410"/>
                <a:gd name="connsiteY11496" fmla="*/ 3338555 h 5296383"/>
                <a:gd name="connsiteX11497" fmla="*/ 4342430 w 9310410"/>
                <a:gd name="connsiteY11497" fmla="*/ 3336758 h 5296383"/>
                <a:gd name="connsiteX11498" fmla="*/ 4341831 w 9310410"/>
                <a:gd name="connsiteY11498" fmla="*/ 3330765 h 5296383"/>
                <a:gd name="connsiteX11499" fmla="*/ 4347224 w 9310410"/>
                <a:gd name="connsiteY11499" fmla="*/ 3332563 h 5296383"/>
                <a:gd name="connsiteX11500" fmla="*/ 4359809 w 9310410"/>
                <a:gd name="connsiteY11500" fmla="*/ 3339754 h 5296383"/>
                <a:gd name="connsiteX11501" fmla="*/ 4373593 w 9310410"/>
                <a:gd name="connsiteY11501" fmla="*/ 3348144 h 5296383"/>
                <a:gd name="connsiteX11502" fmla="*/ 4389174 w 9310410"/>
                <a:gd name="connsiteY11502" fmla="*/ 3354136 h 5296383"/>
                <a:gd name="connsiteX11503" fmla="*/ 4410747 w 9310410"/>
                <a:gd name="connsiteY11503" fmla="*/ 3376310 h 5296383"/>
                <a:gd name="connsiteX11504" fmla="*/ 4413744 w 9310410"/>
                <a:gd name="connsiteY11504" fmla="*/ 3382302 h 5296383"/>
                <a:gd name="connsiteX11505" fmla="*/ 4420935 w 9310410"/>
                <a:gd name="connsiteY11505" fmla="*/ 3387696 h 5296383"/>
                <a:gd name="connsiteX11506" fmla="*/ 4426329 w 9310410"/>
                <a:gd name="connsiteY11506" fmla="*/ 3392490 h 5296383"/>
                <a:gd name="connsiteX11507" fmla="*/ 4427527 w 9310410"/>
                <a:gd name="connsiteY11507" fmla="*/ 3401479 h 5296383"/>
                <a:gd name="connsiteX11508" fmla="*/ 4432921 w 9310410"/>
                <a:gd name="connsiteY11508" fmla="*/ 3403876 h 5296383"/>
                <a:gd name="connsiteX11509" fmla="*/ 4441310 w 9310410"/>
                <a:gd name="connsiteY11509" fmla="*/ 3417060 h 5296383"/>
                <a:gd name="connsiteX11510" fmla="*/ 4447303 w 9310410"/>
                <a:gd name="connsiteY11510" fmla="*/ 3422454 h 5296383"/>
                <a:gd name="connsiteX11511" fmla="*/ 4453296 w 9310410"/>
                <a:gd name="connsiteY11511" fmla="*/ 3422454 h 5296383"/>
                <a:gd name="connsiteX11512" fmla="*/ 4465281 w 9310410"/>
                <a:gd name="connsiteY11512" fmla="*/ 3425450 h 5296383"/>
                <a:gd name="connsiteX11513" fmla="*/ 4476068 w 9310410"/>
                <a:gd name="connsiteY11513" fmla="*/ 3426649 h 5296383"/>
                <a:gd name="connsiteX11514" fmla="*/ 4492249 w 9310410"/>
                <a:gd name="connsiteY11514" fmla="*/ 3427847 h 5296383"/>
                <a:gd name="connsiteX11515" fmla="*/ 4497642 w 9310410"/>
                <a:gd name="connsiteY11515" fmla="*/ 3430244 h 5296383"/>
                <a:gd name="connsiteX11516" fmla="*/ 4501837 w 9310410"/>
                <a:gd name="connsiteY11516" fmla="*/ 3432042 h 5296383"/>
                <a:gd name="connsiteX11517" fmla="*/ 4511426 w 9310410"/>
                <a:gd name="connsiteY11517" fmla="*/ 3436237 h 5296383"/>
                <a:gd name="connsiteX11518" fmla="*/ 4513223 w 9310410"/>
                <a:gd name="connsiteY11518" fmla="*/ 3440432 h 5296383"/>
                <a:gd name="connsiteX11519" fmla="*/ 4522812 w 9310410"/>
                <a:gd name="connsiteY11519" fmla="*/ 3444027 h 5296383"/>
                <a:gd name="connsiteX11520" fmla="*/ 4524010 w 9310410"/>
                <a:gd name="connsiteY11520" fmla="*/ 3434439 h 5296383"/>
                <a:gd name="connsiteX11521" fmla="*/ 4526407 w 9310410"/>
                <a:gd name="connsiteY11521" fmla="*/ 3430244 h 5296383"/>
                <a:gd name="connsiteX11522" fmla="*/ 4535996 w 9310410"/>
                <a:gd name="connsiteY11522" fmla="*/ 3430844 h 5296383"/>
                <a:gd name="connsiteX11523" fmla="*/ 4534198 w 9310410"/>
                <a:gd name="connsiteY11523" fmla="*/ 3427248 h 5296383"/>
                <a:gd name="connsiteX11524" fmla="*/ 4514422 w 9310410"/>
                <a:gd name="connsiteY11524" fmla="*/ 3420656 h 5296383"/>
                <a:gd name="connsiteX11525" fmla="*/ 4510826 w 9310410"/>
                <a:gd name="connsiteY11525" fmla="*/ 3409869 h 5296383"/>
                <a:gd name="connsiteX11526" fmla="*/ 4515620 w 9310410"/>
                <a:gd name="connsiteY11526" fmla="*/ 3405674 h 5296383"/>
                <a:gd name="connsiteX11527" fmla="*/ 4499440 w 9310410"/>
                <a:gd name="connsiteY11527" fmla="*/ 3403277 h 5296383"/>
                <a:gd name="connsiteX11528" fmla="*/ 4492848 w 9310410"/>
                <a:gd name="connsiteY11528" fmla="*/ 3390093 h 5296383"/>
                <a:gd name="connsiteX11529" fmla="*/ 4488653 w 9310410"/>
                <a:gd name="connsiteY11529" fmla="*/ 3383501 h 5296383"/>
                <a:gd name="connsiteX11530" fmla="*/ 4479664 w 9310410"/>
                <a:gd name="connsiteY11530" fmla="*/ 3386497 h 5296383"/>
                <a:gd name="connsiteX11531" fmla="*/ 4469476 w 9310410"/>
                <a:gd name="connsiteY11531" fmla="*/ 3380504 h 5296383"/>
                <a:gd name="connsiteX11532" fmla="*/ 4464083 w 9310410"/>
                <a:gd name="connsiteY11532" fmla="*/ 3369718 h 5296383"/>
                <a:gd name="connsiteX11533" fmla="*/ 4458689 w 9310410"/>
                <a:gd name="connsiteY11533" fmla="*/ 3361927 h 5296383"/>
                <a:gd name="connsiteX11534" fmla="*/ 4453296 w 9310410"/>
                <a:gd name="connsiteY11534" fmla="*/ 3352938 h 5296383"/>
                <a:gd name="connsiteX11535" fmla="*/ 4434119 w 9310410"/>
                <a:gd name="connsiteY11535" fmla="*/ 3333162 h 5296383"/>
                <a:gd name="connsiteX11536" fmla="*/ 4422134 w 9310410"/>
                <a:gd name="connsiteY11536" fmla="*/ 3314584 h 5296383"/>
                <a:gd name="connsiteX11537" fmla="*/ 4430524 w 9310410"/>
                <a:gd name="connsiteY11537" fmla="*/ 3311588 h 5296383"/>
                <a:gd name="connsiteX11538" fmla="*/ 4446704 w 9310410"/>
                <a:gd name="connsiteY11538" fmla="*/ 3307393 h 5296383"/>
                <a:gd name="connsiteX11539" fmla="*/ 4444307 w 9310410"/>
                <a:gd name="connsiteY11539" fmla="*/ 3288816 h 5296383"/>
                <a:gd name="connsiteX11540" fmla="*/ 4432921 w 9310410"/>
                <a:gd name="connsiteY11540" fmla="*/ 3280426 h 5296383"/>
                <a:gd name="connsiteX11541" fmla="*/ 4419137 w 9310410"/>
                <a:gd name="connsiteY11541" fmla="*/ 3279827 h 5296383"/>
                <a:gd name="connsiteX11542" fmla="*/ 4403556 w 9310410"/>
                <a:gd name="connsiteY11542" fmla="*/ 3270837 h 5296383"/>
                <a:gd name="connsiteX11543" fmla="*/ 4391571 w 9310410"/>
                <a:gd name="connsiteY11543" fmla="*/ 3266043 h 5296383"/>
                <a:gd name="connsiteX11544" fmla="*/ 4384979 w 9310410"/>
                <a:gd name="connsiteY11544" fmla="*/ 3255856 h 5296383"/>
                <a:gd name="connsiteX11545" fmla="*/ 4381383 w 9310410"/>
                <a:gd name="connsiteY11545" fmla="*/ 3243870 h 5296383"/>
                <a:gd name="connsiteX11546" fmla="*/ 4369398 w 9310410"/>
                <a:gd name="connsiteY11546" fmla="*/ 3231285 h 5296383"/>
                <a:gd name="connsiteX11547" fmla="*/ 4359210 w 9310410"/>
                <a:gd name="connsiteY11547" fmla="*/ 3219300 h 5296383"/>
                <a:gd name="connsiteX11548" fmla="*/ 4343629 w 9310410"/>
                <a:gd name="connsiteY11548" fmla="*/ 3206116 h 5296383"/>
                <a:gd name="connsiteX11549" fmla="*/ 4330445 w 9310410"/>
                <a:gd name="connsiteY11549" fmla="*/ 3203719 h 5296383"/>
                <a:gd name="connsiteX11550" fmla="*/ 4312467 w 9310410"/>
                <a:gd name="connsiteY11550" fmla="*/ 3198325 h 5296383"/>
                <a:gd name="connsiteX11551" fmla="*/ 4285499 w 9310410"/>
                <a:gd name="connsiteY11551" fmla="*/ 3189935 h 5296383"/>
                <a:gd name="connsiteX11552" fmla="*/ 4275312 w 9310410"/>
                <a:gd name="connsiteY11552" fmla="*/ 3183343 h 5296383"/>
                <a:gd name="connsiteX11553" fmla="*/ 4260330 w 9310410"/>
                <a:gd name="connsiteY11553" fmla="*/ 3176751 h 5296383"/>
                <a:gd name="connsiteX11554" fmla="*/ 4245348 w 9310410"/>
                <a:gd name="connsiteY11554" fmla="*/ 3171957 h 5296383"/>
                <a:gd name="connsiteX11555" fmla="*/ 4236958 w 9310410"/>
                <a:gd name="connsiteY11555" fmla="*/ 3168961 h 5296383"/>
                <a:gd name="connsiteX11556" fmla="*/ 4229767 w 9310410"/>
                <a:gd name="connsiteY11556" fmla="*/ 3164766 h 5296383"/>
                <a:gd name="connsiteX11557" fmla="*/ 4217781 w 9310410"/>
                <a:gd name="connsiteY11557" fmla="*/ 3162968 h 5296383"/>
                <a:gd name="connsiteX11558" fmla="*/ 4182424 w 9310410"/>
                <a:gd name="connsiteY11558" fmla="*/ 3149784 h 5296383"/>
                <a:gd name="connsiteX11559" fmla="*/ 4162648 w 9310410"/>
                <a:gd name="connsiteY11559" fmla="*/ 3138997 h 5296383"/>
                <a:gd name="connsiteX11560" fmla="*/ 4155457 w 9310410"/>
                <a:gd name="connsiteY11560" fmla="*/ 3138398 h 5296383"/>
                <a:gd name="connsiteX11561" fmla="*/ 4142872 w 9310410"/>
                <a:gd name="connsiteY11561" fmla="*/ 3138997 h 5296383"/>
                <a:gd name="connsiteX11562" fmla="*/ 4132684 w 9310410"/>
                <a:gd name="connsiteY11562" fmla="*/ 3150983 h 5296383"/>
                <a:gd name="connsiteX11563" fmla="*/ 4125493 w 9310410"/>
                <a:gd name="connsiteY11563" fmla="*/ 3159972 h 5296383"/>
                <a:gd name="connsiteX11564" fmla="*/ 4115305 w 9310410"/>
                <a:gd name="connsiteY11564" fmla="*/ 3162369 h 5296383"/>
                <a:gd name="connsiteX11565" fmla="*/ 4108114 w 9310410"/>
                <a:gd name="connsiteY11565" fmla="*/ 3163567 h 5296383"/>
                <a:gd name="connsiteX11566" fmla="*/ 4094930 w 9310410"/>
                <a:gd name="connsiteY11566" fmla="*/ 3176751 h 5296383"/>
                <a:gd name="connsiteX11567" fmla="*/ 4084143 w 9310410"/>
                <a:gd name="connsiteY11567" fmla="*/ 3192932 h 5296383"/>
                <a:gd name="connsiteX11568" fmla="*/ 4064367 w 9310410"/>
                <a:gd name="connsiteY11568" fmla="*/ 3195928 h 5296383"/>
                <a:gd name="connsiteX11569" fmla="*/ 4060172 w 9310410"/>
                <a:gd name="connsiteY11569" fmla="*/ 3187538 h 5296383"/>
                <a:gd name="connsiteX11570" fmla="*/ 4058974 w 9310410"/>
                <a:gd name="connsiteY11570" fmla="*/ 3182744 h 5296383"/>
                <a:gd name="connsiteX11571" fmla="*/ 4057176 w 9310410"/>
                <a:gd name="connsiteY11571" fmla="*/ 3172556 h 5296383"/>
                <a:gd name="connsiteX11572" fmla="*/ 4052381 w 9310410"/>
                <a:gd name="connsiteY11572" fmla="*/ 3170159 h 5296383"/>
                <a:gd name="connsiteX11573" fmla="*/ 4048786 w 9310410"/>
                <a:gd name="connsiteY11573" fmla="*/ 3176751 h 5296383"/>
                <a:gd name="connsiteX11574" fmla="*/ 4044591 w 9310410"/>
                <a:gd name="connsiteY11574" fmla="*/ 3159972 h 5296383"/>
                <a:gd name="connsiteX11575" fmla="*/ 4042194 w 9310410"/>
                <a:gd name="connsiteY11575" fmla="*/ 3138997 h 5296383"/>
                <a:gd name="connsiteX11576" fmla="*/ 4037400 w 9310410"/>
                <a:gd name="connsiteY11576" fmla="*/ 3116824 h 5296383"/>
                <a:gd name="connsiteX11577" fmla="*/ 4021219 w 9310410"/>
                <a:gd name="connsiteY11577" fmla="*/ 3109033 h 5296383"/>
                <a:gd name="connsiteX11578" fmla="*/ 3998447 w 9310410"/>
                <a:gd name="connsiteY11578" fmla="*/ 3101842 h 5296383"/>
                <a:gd name="connsiteX11579" fmla="*/ 3981068 w 9310410"/>
                <a:gd name="connsiteY11579" fmla="*/ 3104838 h 5296383"/>
                <a:gd name="connsiteX11580" fmla="*/ 3964888 w 9310410"/>
                <a:gd name="connsiteY11580" fmla="*/ 3111430 h 5296383"/>
                <a:gd name="connsiteX11581" fmla="*/ 3956498 w 9310410"/>
                <a:gd name="connsiteY11581" fmla="*/ 3124614 h 5296383"/>
                <a:gd name="connsiteX11582" fmla="*/ 3952902 w 9310410"/>
                <a:gd name="connsiteY11582" fmla="*/ 3131207 h 5296383"/>
                <a:gd name="connsiteX11583" fmla="*/ 1105152 w 9310410"/>
                <a:gd name="connsiteY11583" fmla="*/ 903106 h 5296383"/>
                <a:gd name="connsiteX11584" fmla="*/ 1096763 w 9310410"/>
                <a:gd name="connsiteY11584" fmla="*/ 902507 h 5296383"/>
                <a:gd name="connsiteX11585" fmla="*/ 1099160 w 9310410"/>
                <a:gd name="connsiteY11585" fmla="*/ 908499 h 5296383"/>
                <a:gd name="connsiteX11586" fmla="*/ 1105152 w 9310410"/>
                <a:gd name="connsiteY11586" fmla="*/ 903106 h 5296383"/>
                <a:gd name="connsiteX11587" fmla="*/ 1121333 w 9310410"/>
                <a:gd name="connsiteY11587" fmla="*/ 877936 h 5296383"/>
                <a:gd name="connsiteX11588" fmla="*/ 1124329 w 9310410"/>
                <a:gd name="connsiteY11588" fmla="*/ 875539 h 5296383"/>
                <a:gd name="connsiteX11589" fmla="*/ 1121932 w 9310410"/>
                <a:gd name="connsiteY11589" fmla="*/ 873142 h 5296383"/>
                <a:gd name="connsiteX11590" fmla="*/ 1121333 w 9310410"/>
                <a:gd name="connsiteY11590" fmla="*/ 877936 h 5296383"/>
                <a:gd name="connsiteX11591" fmla="*/ 1077586 w 9310410"/>
                <a:gd name="connsiteY11591" fmla="*/ 1020564 h 5296383"/>
                <a:gd name="connsiteX11592" fmla="*/ 1084178 w 9310410"/>
                <a:gd name="connsiteY11592" fmla="*/ 1021163 h 5296383"/>
                <a:gd name="connsiteX11593" fmla="*/ 1078784 w 9310410"/>
                <a:gd name="connsiteY11593" fmla="*/ 1013972 h 5296383"/>
                <a:gd name="connsiteX11594" fmla="*/ 1077586 w 9310410"/>
                <a:gd name="connsiteY11594" fmla="*/ 1020564 h 5296383"/>
                <a:gd name="connsiteX11595" fmla="*/ 1162083 w 9310410"/>
                <a:gd name="connsiteY11595" fmla="*/ 761078 h 5296383"/>
                <a:gd name="connsiteX11596" fmla="*/ 1163881 w 9310410"/>
                <a:gd name="connsiteY11596" fmla="*/ 758082 h 5296383"/>
                <a:gd name="connsiteX11597" fmla="*/ 1161484 w 9310410"/>
                <a:gd name="connsiteY11597" fmla="*/ 756284 h 5296383"/>
                <a:gd name="connsiteX11598" fmla="*/ 1162083 w 9310410"/>
                <a:gd name="connsiteY11598" fmla="*/ 761078 h 5296383"/>
                <a:gd name="connsiteX11599" fmla="*/ 1201635 w 9310410"/>
                <a:gd name="connsiteY11599" fmla="*/ 735309 h 5296383"/>
                <a:gd name="connsiteX11600" fmla="*/ 1208827 w 9310410"/>
                <a:gd name="connsiteY11600" fmla="*/ 728717 h 5296383"/>
                <a:gd name="connsiteX11601" fmla="*/ 1205830 w 9310410"/>
                <a:gd name="connsiteY11601" fmla="*/ 725721 h 5296383"/>
                <a:gd name="connsiteX11602" fmla="*/ 1197440 w 9310410"/>
                <a:gd name="connsiteY11602" fmla="*/ 728118 h 5296383"/>
                <a:gd name="connsiteX11603" fmla="*/ 1192047 w 9310410"/>
                <a:gd name="connsiteY11603" fmla="*/ 728118 h 5296383"/>
                <a:gd name="connsiteX11604" fmla="*/ 1184256 w 9310410"/>
                <a:gd name="connsiteY11604" fmla="*/ 736508 h 5296383"/>
                <a:gd name="connsiteX11605" fmla="*/ 1183058 w 9310410"/>
                <a:gd name="connsiteY11605" fmla="*/ 743100 h 5296383"/>
                <a:gd name="connsiteX11606" fmla="*/ 1193845 w 9310410"/>
                <a:gd name="connsiteY11606" fmla="*/ 740103 h 5296383"/>
                <a:gd name="connsiteX11607" fmla="*/ 1201635 w 9310410"/>
                <a:gd name="connsiteY11607" fmla="*/ 735309 h 5296383"/>
                <a:gd name="connsiteX11608" fmla="*/ 1180062 w 9310410"/>
                <a:gd name="connsiteY11608" fmla="*/ 768269 h 5296383"/>
                <a:gd name="connsiteX11609" fmla="*/ 1184256 w 9310410"/>
                <a:gd name="connsiteY11609" fmla="*/ 763475 h 5296383"/>
                <a:gd name="connsiteX11610" fmla="*/ 1187852 w 9310410"/>
                <a:gd name="connsiteY11610" fmla="*/ 755085 h 5296383"/>
                <a:gd name="connsiteX11611" fmla="*/ 1187852 w 9310410"/>
                <a:gd name="connsiteY11611" fmla="*/ 747295 h 5296383"/>
                <a:gd name="connsiteX11612" fmla="*/ 1182459 w 9310410"/>
                <a:gd name="connsiteY11612" fmla="*/ 749692 h 5296383"/>
                <a:gd name="connsiteX11613" fmla="*/ 1180062 w 9310410"/>
                <a:gd name="connsiteY11613" fmla="*/ 753887 h 5296383"/>
                <a:gd name="connsiteX11614" fmla="*/ 1178264 w 9310410"/>
                <a:gd name="connsiteY11614" fmla="*/ 764074 h 5296383"/>
                <a:gd name="connsiteX11615" fmla="*/ 1180062 w 9310410"/>
                <a:gd name="connsiteY11615" fmla="*/ 768269 h 5296383"/>
                <a:gd name="connsiteX11616" fmla="*/ 1157289 w 9310410"/>
                <a:gd name="connsiteY11616" fmla="*/ 792839 h 5296383"/>
                <a:gd name="connsiteX11617" fmla="*/ 1161484 w 9310410"/>
                <a:gd name="connsiteY11617" fmla="*/ 792240 h 5296383"/>
                <a:gd name="connsiteX11618" fmla="*/ 1160885 w 9310410"/>
                <a:gd name="connsiteY11618" fmla="*/ 786847 h 5296383"/>
                <a:gd name="connsiteX11619" fmla="*/ 1155491 w 9310410"/>
                <a:gd name="connsiteY11619" fmla="*/ 783850 h 5296383"/>
                <a:gd name="connsiteX11620" fmla="*/ 1150098 w 9310410"/>
                <a:gd name="connsiteY11620" fmla="*/ 786247 h 5296383"/>
                <a:gd name="connsiteX11621" fmla="*/ 1148300 w 9310410"/>
                <a:gd name="connsiteY11621" fmla="*/ 790442 h 5296383"/>
                <a:gd name="connsiteX11622" fmla="*/ 1157289 w 9310410"/>
                <a:gd name="connsiteY11622" fmla="*/ 792839 h 5296383"/>
                <a:gd name="connsiteX11623" fmla="*/ 1132120 w 9310410"/>
                <a:gd name="connsiteY11623" fmla="*/ 815612 h 5296383"/>
                <a:gd name="connsiteX11624" fmla="*/ 1136914 w 9310410"/>
                <a:gd name="connsiteY11624" fmla="*/ 808421 h 5296383"/>
                <a:gd name="connsiteX11625" fmla="*/ 1132120 w 9310410"/>
                <a:gd name="connsiteY11625" fmla="*/ 806023 h 5296383"/>
                <a:gd name="connsiteX11626" fmla="*/ 1129723 w 9310410"/>
                <a:gd name="connsiteY11626" fmla="*/ 812016 h 5296383"/>
                <a:gd name="connsiteX11627" fmla="*/ 1132120 w 9310410"/>
                <a:gd name="connsiteY11627" fmla="*/ 815612 h 5296383"/>
                <a:gd name="connsiteX11628" fmla="*/ 1144704 w 9310410"/>
                <a:gd name="connsiteY11628" fmla="*/ 810218 h 5296383"/>
                <a:gd name="connsiteX11629" fmla="*/ 1148300 w 9310410"/>
                <a:gd name="connsiteY11629" fmla="*/ 807821 h 5296383"/>
                <a:gd name="connsiteX11630" fmla="*/ 1141109 w 9310410"/>
                <a:gd name="connsiteY11630" fmla="*/ 806623 h 5296383"/>
                <a:gd name="connsiteX11631" fmla="*/ 1144704 w 9310410"/>
                <a:gd name="connsiteY11631" fmla="*/ 810218 h 5296383"/>
                <a:gd name="connsiteX11632" fmla="*/ 1289129 w 9310410"/>
                <a:gd name="connsiteY11632" fmla="*/ 719129 h 5296383"/>
                <a:gd name="connsiteX11633" fmla="*/ 1297519 w 9310410"/>
                <a:gd name="connsiteY11633" fmla="*/ 723923 h 5296383"/>
                <a:gd name="connsiteX11634" fmla="*/ 1293324 w 9310410"/>
                <a:gd name="connsiteY11634" fmla="*/ 716732 h 5296383"/>
                <a:gd name="connsiteX11635" fmla="*/ 1289129 w 9310410"/>
                <a:gd name="connsiteY11635" fmla="*/ 719129 h 5296383"/>
                <a:gd name="connsiteX11636" fmla="*/ 1121932 w 9310410"/>
                <a:gd name="connsiteY11636" fmla="*/ 907900 h 5296383"/>
                <a:gd name="connsiteX11637" fmla="*/ 1114741 w 9310410"/>
                <a:gd name="connsiteY11637" fmla="*/ 904304 h 5296383"/>
                <a:gd name="connsiteX11638" fmla="*/ 1108748 w 9310410"/>
                <a:gd name="connsiteY11638" fmla="*/ 908499 h 5296383"/>
                <a:gd name="connsiteX11639" fmla="*/ 1100957 w 9310410"/>
                <a:gd name="connsiteY11639" fmla="*/ 910896 h 5296383"/>
                <a:gd name="connsiteX11640" fmla="*/ 1088972 w 9310410"/>
                <a:gd name="connsiteY11640" fmla="*/ 916290 h 5296383"/>
                <a:gd name="connsiteX11641" fmla="*/ 1078784 w 9310410"/>
                <a:gd name="connsiteY11641" fmla="*/ 918687 h 5296383"/>
                <a:gd name="connsiteX11642" fmla="*/ 1085976 w 9310410"/>
                <a:gd name="connsiteY11642" fmla="*/ 922283 h 5296383"/>
                <a:gd name="connsiteX11643" fmla="*/ 1083578 w 9310410"/>
                <a:gd name="connsiteY11643" fmla="*/ 932470 h 5296383"/>
                <a:gd name="connsiteX11644" fmla="*/ 1073391 w 9310410"/>
                <a:gd name="connsiteY11644" fmla="*/ 944456 h 5296383"/>
                <a:gd name="connsiteX11645" fmla="*/ 1057810 w 9310410"/>
                <a:gd name="connsiteY11645" fmla="*/ 948651 h 5296383"/>
                <a:gd name="connsiteX11646" fmla="*/ 1051817 w 9310410"/>
                <a:gd name="connsiteY11646" fmla="*/ 949250 h 5296383"/>
                <a:gd name="connsiteX11647" fmla="*/ 1044626 w 9310410"/>
                <a:gd name="connsiteY11647" fmla="*/ 951647 h 5296383"/>
                <a:gd name="connsiteX11648" fmla="*/ 1041030 w 9310410"/>
                <a:gd name="connsiteY11648" fmla="*/ 954044 h 5296383"/>
                <a:gd name="connsiteX11649" fmla="*/ 1036236 w 9310410"/>
                <a:gd name="connsiteY11649" fmla="*/ 957640 h 5296383"/>
                <a:gd name="connsiteX11650" fmla="*/ 1049420 w 9310410"/>
                <a:gd name="connsiteY11650" fmla="*/ 963633 h 5296383"/>
                <a:gd name="connsiteX11651" fmla="*/ 1052416 w 9310410"/>
                <a:gd name="connsiteY11651" fmla="*/ 967827 h 5296383"/>
                <a:gd name="connsiteX11652" fmla="*/ 1056611 w 9310410"/>
                <a:gd name="connsiteY11652" fmla="*/ 975618 h 5296383"/>
                <a:gd name="connsiteX11653" fmla="*/ 1076387 w 9310410"/>
                <a:gd name="connsiteY11653" fmla="*/ 975019 h 5296383"/>
                <a:gd name="connsiteX11654" fmla="*/ 1086575 w 9310410"/>
                <a:gd name="connsiteY11654" fmla="*/ 975019 h 5296383"/>
                <a:gd name="connsiteX11655" fmla="*/ 1078185 w 9310410"/>
                <a:gd name="connsiteY11655" fmla="*/ 982210 h 5296383"/>
                <a:gd name="connsiteX11656" fmla="*/ 1067997 w 9310410"/>
                <a:gd name="connsiteY11656" fmla="*/ 986405 h 5296383"/>
                <a:gd name="connsiteX11657" fmla="*/ 1059607 w 9310410"/>
                <a:gd name="connsiteY11657" fmla="*/ 990001 h 5296383"/>
                <a:gd name="connsiteX11658" fmla="*/ 1047622 w 9310410"/>
                <a:gd name="connsiteY11658" fmla="*/ 984008 h 5296383"/>
                <a:gd name="connsiteX11659" fmla="*/ 1039232 w 9310410"/>
                <a:gd name="connsiteY11659" fmla="*/ 984607 h 5296383"/>
                <a:gd name="connsiteX11660" fmla="*/ 1036835 w 9310410"/>
                <a:gd name="connsiteY11660" fmla="*/ 988802 h 5296383"/>
                <a:gd name="connsiteX11661" fmla="*/ 1028445 w 9310410"/>
                <a:gd name="connsiteY11661" fmla="*/ 991798 h 5296383"/>
                <a:gd name="connsiteX11662" fmla="*/ 1019456 w 9310410"/>
                <a:gd name="connsiteY11662" fmla="*/ 999589 h 5296383"/>
                <a:gd name="connsiteX11663" fmla="*/ 1008669 w 9310410"/>
                <a:gd name="connsiteY11663" fmla="*/ 1003185 h 5296383"/>
                <a:gd name="connsiteX11664" fmla="*/ 995485 w 9310410"/>
                <a:gd name="connsiteY11664" fmla="*/ 1010376 h 5296383"/>
                <a:gd name="connsiteX11665" fmla="*/ 980503 w 9310410"/>
                <a:gd name="connsiteY11665" fmla="*/ 1013372 h 5296383"/>
                <a:gd name="connsiteX11666" fmla="*/ 981103 w 9310410"/>
                <a:gd name="connsiteY11666" fmla="*/ 1018766 h 5296383"/>
                <a:gd name="connsiteX11667" fmla="*/ 986496 w 9310410"/>
                <a:gd name="connsiteY11667" fmla="*/ 1021163 h 5296383"/>
                <a:gd name="connsiteX11668" fmla="*/ 991290 w 9310410"/>
                <a:gd name="connsiteY11668" fmla="*/ 1021762 h 5296383"/>
                <a:gd name="connsiteX11669" fmla="*/ 1000879 w 9310410"/>
                <a:gd name="connsiteY11669" fmla="*/ 1017567 h 5296383"/>
                <a:gd name="connsiteX11670" fmla="*/ 1009268 w 9310410"/>
                <a:gd name="connsiteY11670" fmla="*/ 1015170 h 5296383"/>
                <a:gd name="connsiteX11671" fmla="*/ 1020655 w 9310410"/>
                <a:gd name="connsiteY11671" fmla="*/ 1016968 h 5296383"/>
                <a:gd name="connsiteX11672" fmla="*/ 1028445 w 9310410"/>
                <a:gd name="connsiteY11672" fmla="*/ 1024159 h 5296383"/>
                <a:gd name="connsiteX11673" fmla="*/ 1035037 w 9310410"/>
                <a:gd name="connsiteY11673" fmla="*/ 1019365 h 5296383"/>
                <a:gd name="connsiteX11674" fmla="*/ 1043427 w 9310410"/>
                <a:gd name="connsiteY11674" fmla="*/ 1015170 h 5296383"/>
                <a:gd name="connsiteX11675" fmla="*/ 1053615 w 9310410"/>
                <a:gd name="connsiteY11675" fmla="*/ 1014571 h 5296383"/>
                <a:gd name="connsiteX11676" fmla="*/ 1062005 w 9310410"/>
                <a:gd name="connsiteY11676" fmla="*/ 1016369 h 5296383"/>
                <a:gd name="connsiteX11677" fmla="*/ 1066199 w 9310410"/>
                <a:gd name="connsiteY11677" fmla="*/ 1016968 h 5296383"/>
                <a:gd name="connsiteX11678" fmla="*/ 1073990 w 9310410"/>
                <a:gd name="connsiteY11678" fmla="*/ 1014571 h 5296383"/>
                <a:gd name="connsiteX11679" fmla="*/ 1082380 w 9310410"/>
                <a:gd name="connsiteY11679" fmla="*/ 1013372 h 5296383"/>
                <a:gd name="connsiteX11680" fmla="*/ 1087174 w 9310410"/>
                <a:gd name="connsiteY11680" fmla="*/ 1012773 h 5296383"/>
                <a:gd name="connsiteX11681" fmla="*/ 1099759 w 9310410"/>
                <a:gd name="connsiteY11681" fmla="*/ 1015769 h 5296383"/>
                <a:gd name="connsiteX11682" fmla="*/ 1114741 w 9310410"/>
                <a:gd name="connsiteY11682" fmla="*/ 1019964 h 5296383"/>
                <a:gd name="connsiteX11683" fmla="*/ 1133318 w 9310410"/>
                <a:gd name="connsiteY11683" fmla="*/ 1022361 h 5296383"/>
                <a:gd name="connsiteX11684" fmla="*/ 1146502 w 9310410"/>
                <a:gd name="connsiteY11684" fmla="*/ 1016369 h 5296383"/>
                <a:gd name="connsiteX11685" fmla="*/ 1148899 w 9310410"/>
                <a:gd name="connsiteY11685" fmla="*/ 1008578 h 5296383"/>
                <a:gd name="connsiteX11686" fmla="*/ 1144704 w 9310410"/>
                <a:gd name="connsiteY11686" fmla="*/ 1002585 h 5296383"/>
                <a:gd name="connsiteX11687" fmla="*/ 1147701 w 9310410"/>
                <a:gd name="connsiteY11687" fmla="*/ 995394 h 5296383"/>
                <a:gd name="connsiteX11688" fmla="*/ 1160885 w 9310410"/>
                <a:gd name="connsiteY11688" fmla="*/ 991798 h 5296383"/>
                <a:gd name="connsiteX11689" fmla="*/ 1178264 w 9310410"/>
                <a:gd name="connsiteY11689" fmla="*/ 979214 h 5296383"/>
                <a:gd name="connsiteX11690" fmla="*/ 1188451 w 9310410"/>
                <a:gd name="connsiteY11690" fmla="*/ 973221 h 5296383"/>
                <a:gd name="connsiteX11691" fmla="*/ 1199238 w 9310410"/>
                <a:gd name="connsiteY11691" fmla="*/ 961835 h 5296383"/>
                <a:gd name="connsiteX11692" fmla="*/ 1199838 w 9310410"/>
                <a:gd name="connsiteY11692" fmla="*/ 946853 h 5296383"/>
                <a:gd name="connsiteX11693" fmla="*/ 1186654 w 9310410"/>
                <a:gd name="connsiteY11693" fmla="*/ 942059 h 5296383"/>
                <a:gd name="connsiteX11694" fmla="*/ 1179462 w 9310410"/>
                <a:gd name="connsiteY11694" fmla="*/ 943856 h 5296383"/>
                <a:gd name="connsiteX11695" fmla="*/ 1187852 w 9310410"/>
                <a:gd name="connsiteY11695" fmla="*/ 933070 h 5296383"/>
                <a:gd name="connsiteX11696" fmla="*/ 1190249 w 9310410"/>
                <a:gd name="connsiteY11696" fmla="*/ 918088 h 5296383"/>
                <a:gd name="connsiteX11697" fmla="*/ 1185455 w 9310410"/>
                <a:gd name="connsiteY11697" fmla="*/ 912694 h 5296383"/>
                <a:gd name="connsiteX11698" fmla="*/ 1192646 w 9310410"/>
                <a:gd name="connsiteY11698" fmla="*/ 915091 h 5296383"/>
                <a:gd name="connsiteX11699" fmla="*/ 1197440 w 9310410"/>
                <a:gd name="connsiteY11699" fmla="*/ 912095 h 5296383"/>
                <a:gd name="connsiteX11700" fmla="*/ 1202834 w 9310410"/>
                <a:gd name="connsiteY11700" fmla="*/ 900709 h 5296383"/>
                <a:gd name="connsiteX11701" fmla="*/ 1205830 w 9310410"/>
                <a:gd name="connsiteY11701" fmla="*/ 891720 h 5296383"/>
                <a:gd name="connsiteX11702" fmla="*/ 1200437 w 9310410"/>
                <a:gd name="connsiteY11702" fmla="*/ 879734 h 5296383"/>
                <a:gd name="connsiteX11703" fmla="*/ 1199838 w 9310410"/>
                <a:gd name="connsiteY11703" fmla="*/ 872543 h 5296383"/>
                <a:gd name="connsiteX11704" fmla="*/ 1209426 w 9310410"/>
                <a:gd name="connsiteY11704" fmla="*/ 856363 h 5296383"/>
                <a:gd name="connsiteX11705" fmla="*/ 1216018 w 9310410"/>
                <a:gd name="connsiteY11705" fmla="*/ 841980 h 5296383"/>
                <a:gd name="connsiteX11706" fmla="*/ 1210625 w 9310410"/>
                <a:gd name="connsiteY11706" fmla="*/ 826998 h 5296383"/>
                <a:gd name="connsiteX11707" fmla="*/ 1195043 w 9310410"/>
                <a:gd name="connsiteY11707" fmla="*/ 821605 h 5296383"/>
                <a:gd name="connsiteX11708" fmla="*/ 1200437 w 9310410"/>
                <a:gd name="connsiteY11708" fmla="*/ 816810 h 5296383"/>
                <a:gd name="connsiteX11709" fmla="*/ 1215419 w 9310410"/>
                <a:gd name="connsiteY11709" fmla="*/ 817410 h 5296383"/>
                <a:gd name="connsiteX11710" fmla="*/ 1225007 w 9310410"/>
                <a:gd name="connsiteY11710" fmla="*/ 812016 h 5296383"/>
                <a:gd name="connsiteX11711" fmla="*/ 1232198 w 9310410"/>
                <a:gd name="connsiteY11711" fmla="*/ 804226 h 5296383"/>
                <a:gd name="connsiteX11712" fmla="*/ 1242985 w 9310410"/>
                <a:gd name="connsiteY11712" fmla="*/ 798233 h 5296383"/>
                <a:gd name="connsiteX11713" fmla="*/ 1265158 w 9310410"/>
                <a:gd name="connsiteY11713" fmla="*/ 783251 h 5296383"/>
                <a:gd name="connsiteX11714" fmla="*/ 1269353 w 9310410"/>
                <a:gd name="connsiteY11714" fmla="*/ 770666 h 5296383"/>
                <a:gd name="connsiteX11715" fmla="*/ 1259166 w 9310410"/>
                <a:gd name="connsiteY11715" fmla="*/ 768269 h 5296383"/>
                <a:gd name="connsiteX11716" fmla="*/ 1244184 w 9310410"/>
                <a:gd name="connsiteY11716" fmla="*/ 762876 h 5296383"/>
                <a:gd name="connsiteX11717" fmla="*/ 1245382 w 9310410"/>
                <a:gd name="connsiteY11717" fmla="*/ 752688 h 5296383"/>
                <a:gd name="connsiteX11718" fmla="*/ 1263960 w 9310410"/>
                <a:gd name="connsiteY11718" fmla="*/ 749092 h 5296383"/>
                <a:gd name="connsiteX11719" fmla="*/ 1277144 w 9310410"/>
                <a:gd name="connsiteY11719" fmla="*/ 740703 h 5296383"/>
                <a:gd name="connsiteX11720" fmla="*/ 1267556 w 9310410"/>
                <a:gd name="connsiteY11720" fmla="*/ 732313 h 5296383"/>
                <a:gd name="connsiteX11721" fmla="*/ 1250776 w 9310410"/>
                <a:gd name="connsiteY11721" fmla="*/ 727519 h 5296383"/>
                <a:gd name="connsiteX11722" fmla="*/ 1235195 w 9310410"/>
                <a:gd name="connsiteY11722" fmla="*/ 727519 h 5296383"/>
                <a:gd name="connsiteX11723" fmla="*/ 1222011 w 9310410"/>
                <a:gd name="connsiteY11723" fmla="*/ 736508 h 5296383"/>
                <a:gd name="connsiteX11724" fmla="*/ 1202235 w 9310410"/>
                <a:gd name="connsiteY11724" fmla="*/ 753887 h 5296383"/>
                <a:gd name="connsiteX11725" fmla="*/ 1195043 w 9310410"/>
                <a:gd name="connsiteY11725" fmla="*/ 758082 h 5296383"/>
                <a:gd name="connsiteX11726" fmla="*/ 1190848 w 9310410"/>
                <a:gd name="connsiteY11726" fmla="*/ 763475 h 5296383"/>
                <a:gd name="connsiteX11727" fmla="*/ 1191448 w 9310410"/>
                <a:gd name="connsiteY11727" fmla="*/ 767071 h 5296383"/>
                <a:gd name="connsiteX11728" fmla="*/ 1186054 w 9310410"/>
                <a:gd name="connsiteY11728" fmla="*/ 773063 h 5296383"/>
                <a:gd name="connsiteX11729" fmla="*/ 1184256 w 9310410"/>
                <a:gd name="connsiteY11729" fmla="*/ 779056 h 5296383"/>
                <a:gd name="connsiteX11730" fmla="*/ 1178863 w 9310410"/>
                <a:gd name="connsiteY11730" fmla="*/ 774861 h 5296383"/>
                <a:gd name="connsiteX11731" fmla="*/ 1174668 w 9310410"/>
                <a:gd name="connsiteY11731" fmla="*/ 779655 h 5296383"/>
                <a:gd name="connsiteX11732" fmla="*/ 1168076 w 9310410"/>
                <a:gd name="connsiteY11732" fmla="*/ 784450 h 5296383"/>
                <a:gd name="connsiteX11733" fmla="*/ 1160285 w 9310410"/>
                <a:gd name="connsiteY11733" fmla="*/ 785049 h 5296383"/>
                <a:gd name="connsiteX11734" fmla="*/ 1168675 w 9310410"/>
                <a:gd name="connsiteY11734" fmla="*/ 790442 h 5296383"/>
                <a:gd name="connsiteX11735" fmla="*/ 1174069 w 9310410"/>
                <a:gd name="connsiteY11735" fmla="*/ 792839 h 5296383"/>
                <a:gd name="connsiteX11736" fmla="*/ 1161484 w 9310410"/>
                <a:gd name="connsiteY11736" fmla="*/ 801829 h 5296383"/>
                <a:gd name="connsiteX11737" fmla="*/ 1143506 w 9310410"/>
                <a:gd name="connsiteY11737" fmla="*/ 819807 h 5296383"/>
                <a:gd name="connsiteX11738" fmla="*/ 1140509 w 9310410"/>
                <a:gd name="connsiteY11738" fmla="*/ 825200 h 5296383"/>
                <a:gd name="connsiteX11739" fmla="*/ 1151296 w 9310410"/>
                <a:gd name="connsiteY11739" fmla="*/ 817410 h 5296383"/>
                <a:gd name="connsiteX11740" fmla="*/ 1160885 w 9310410"/>
                <a:gd name="connsiteY11740" fmla="*/ 807222 h 5296383"/>
                <a:gd name="connsiteX11741" fmla="*/ 1165080 w 9310410"/>
                <a:gd name="connsiteY11741" fmla="*/ 808421 h 5296383"/>
                <a:gd name="connsiteX11742" fmla="*/ 1158488 w 9310410"/>
                <a:gd name="connsiteY11742" fmla="*/ 812616 h 5296383"/>
                <a:gd name="connsiteX11743" fmla="*/ 1163881 w 9310410"/>
                <a:gd name="connsiteY11743" fmla="*/ 816211 h 5296383"/>
                <a:gd name="connsiteX11744" fmla="*/ 1169275 w 9310410"/>
                <a:gd name="connsiteY11744" fmla="*/ 816810 h 5296383"/>
                <a:gd name="connsiteX11745" fmla="*/ 1157289 w 9310410"/>
                <a:gd name="connsiteY11745" fmla="*/ 827597 h 5296383"/>
                <a:gd name="connsiteX11746" fmla="*/ 1142307 w 9310410"/>
                <a:gd name="connsiteY11746" fmla="*/ 840781 h 5296383"/>
                <a:gd name="connsiteX11747" fmla="*/ 1128524 w 9310410"/>
                <a:gd name="connsiteY11747" fmla="*/ 850370 h 5296383"/>
                <a:gd name="connsiteX11748" fmla="*/ 1132120 w 9310410"/>
                <a:gd name="connsiteY11748" fmla="*/ 852767 h 5296383"/>
                <a:gd name="connsiteX11749" fmla="*/ 1137513 w 9310410"/>
                <a:gd name="connsiteY11749" fmla="*/ 852767 h 5296383"/>
                <a:gd name="connsiteX11750" fmla="*/ 1158488 w 9310410"/>
                <a:gd name="connsiteY11750" fmla="*/ 856363 h 5296383"/>
                <a:gd name="connsiteX11751" fmla="*/ 1162083 w 9310410"/>
                <a:gd name="connsiteY11751" fmla="*/ 859359 h 5296383"/>
                <a:gd name="connsiteX11752" fmla="*/ 1147701 w 9310410"/>
                <a:gd name="connsiteY11752" fmla="*/ 870745 h 5296383"/>
                <a:gd name="connsiteX11753" fmla="*/ 1148300 w 9310410"/>
                <a:gd name="connsiteY11753" fmla="*/ 882131 h 5296383"/>
                <a:gd name="connsiteX11754" fmla="*/ 1150098 w 9310410"/>
                <a:gd name="connsiteY11754" fmla="*/ 886326 h 5296383"/>
                <a:gd name="connsiteX11755" fmla="*/ 1141708 w 9310410"/>
                <a:gd name="connsiteY11755" fmla="*/ 891120 h 5296383"/>
                <a:gd name="connsiteX11756" fmla="*/ 1139311 w 9310410"/>
                <a:gd name="connsiteY11756" fmla="*/ 898312 h 5296383"/>
                <a:gd name="connsiteX11757" fmla="*/ 1130921 w 9310410"/>
                <a:gd name="connsiteY11757" fmla="*/ 911496 h 5296383"/>
                <a:gd name="connsiteX11758" fmla="*/ 1121932 w 9310410"/>
                <a:gd name="connsiteY11758" fmla="*/ 907900 h 5296383"/>
                <a:gd name="connsiteX11759" fmla="*/ 4510826 w 9310410"/>
                <a:gd name="connsiteY11759" fmla="*/ 3255856 h 5296383"/>
                <a:gd name="connsiteX11760" fmla="*/ 4497642 w 9310410"/>
                <a:gd name="connsiteY11760" fmla="*/ 3268440 h 5296383"/>
                <a:gd name="connsiteX11761" fmla="*/ 4468877 w 9310410"/>
                <a:gd name="connsiteY11761" fmla="*/ 3264245 h 5296383"/>
                <a:gd name="connsiteX11762" fmla="*/ 4461086 w 9310410"/>
                <a:gd name="connsiteY11762" fmla="*/ 3269040 h 5296383"/>
                <a:gd name="connsiteX11763" fmla="*/ 4469476 w 9310410"/>
                <a:gd name="connsiteY11763" fmla="*/ 3278628 h 5296383"/>
                <a:gd name="connsiteX11764" fmla="*/ 4476667 w 9310410"/>
                <a:gd name="connsiteY11764" fmla="*/ 3285220 h 5296383"/>
                <a:gd name="connsiteX11765" fmla="*/ 4489252 w 9310410"/>
                <a:gd name="connsiteY11765" fmla="*/ 3288816 h 5296383"/>
                <a:gd name="connsiteX11766" fmla="*/ 4499440 w 9310410"/>
                <a:gd name="connsiteY11766" fmla="*/ 3291213 h 5296383"/>
                <a:gd name="connsiteX11767" fmla="*/ 4512624 w 9310410"/>
                <a:gd name="connsiteY11767" fmla="*/ 3291812 h 5296383"/>
                <a:gd name="connsiteX11768" fmla="*/ 4522812 w 9310410"/>
                <a:gd name="connsiteY11768" fmla="*/ 3292411 h 5296383"/>
                <a:gd name="connsiteX11769" fmla="*/ 4538992 w 9310410"/>
                <a:gd name="connsiteY11769" fmla="*/ 3289415 h 5296383"/>
                <a:gd name="connsiteX11770" fmla="*/ 4556970 w 9310410"/>
                <a:gd name="connsiteY11770" fmla="*/ 3282223 h 5296383"/>
                <a:gd name="connsiteX11771" fmla="*/ 4561165 w 9310410"/>
                <a:gd name="connsiteY11771" fmla="*/ 3276830 h 5296383"/>
                <a:gd name="connsiteX11772" fmla="*/ 4563562 w 9310410"/>
                <a:gd name="connsiteY11772" fmla="*/ 3273234 h 5296383"/>
                <a:gd name="connsiteX11773" fmla="*/ 4576147 w 9310410"/>
                <a:gd name="connsiteY11773" fmla="*/ 3269639 h 5296383"/>
                <a:gd name="connsiteX11774" fmla="*/ 4573750 w 9310410"/>
                <a:gd name="connsiteY11774" fmla="*/ 3264845 h 5296383"/>
                <a:gd name="connsiteX11775" fmla="*/ 4573151 w 9310410"/>
                <a:gd name="connsiteY11775" fmla="*/ 3252859 h 5296383"/>
                <a:gd name="connsiteX11776" fmla="*/ 4580342 w 9310410"/>
                <a:gd name="connsiteY11776" fmla="*/ 3237877 h 5296383"/>
                <a:gd name="connsiteX11777" fmla="*/ 4576746 w 9310410"/>
                <a:gd name="connsiteY11777" fmla="*/ 3224094 h 5296383"/>
                <a:gd name="connsiteX11778" fmla="*/ 4570754 w 9310410"/>
                <a:gd name="connsiteY11778" fmla="*/ 3227690 h 5296383"/>
                <a:gd name="connsiteX11779" fmla="*/ 4565360 w 9310410"/>
                <a:gd name="connsiteY11779" fmla="*/ 3230087 h 5296383"/>
                <a:gd name="connsiteX11780" fmla="*/ 4558169 w 9310410"/>
                <a:gd name="connsiteY11780" fmla="*/ 3238476 h 5296383"/>
                <a:gd name="connsiteX11781" fmla="*/ 4553375 w 9310410"/>
                <a:gd name="connsiteY11781" fmla="*/ 3252260 h 5296383"/>
                <a:gd name="connsiteX11782" fmla="*/ 4547981 w 9310410"/>
                <a:gd name="connsiteY11782" fmla="*/ 3260051 h 5296383"/>
                <a:gd name="connsiteX11783" fmla="*/ 4539591 w 9310410"/>
                <a:gd name="connsiteY11783" fmla="*/ 3265444 h 5296383"/>
                <a:gd name="connsiteX11784" fmla="*/ 4532400 w 9310410"/>
                <a:gd name="connsiteY11784" fmla="*/ 3269639 h 5296383"/>
                <a:gd name="connsiteX11785" fmla="*/ 4528205 w 9310410"/>
                <a:gd name="connsiteY11785" fmla="*/ 3269639 h 5296383"/>
                <a:gd name="connsiteX11786" fmla="*/ 4521613 w 9310410"/>
                <a:gd name="connsiteY11786" fmla="*/ 3270238 h 5296383"/>
                <a:gd name="connsiteX11787" fmla="*/ 4513223 w 9310410"/>
                <a:gd name="connsiteY11787" fmla="*/ 3263047 h 5296383"/>
                <a:gd name="connsiteX11788" fmla="*/ 4510826 w 9310410"/>
                <a:gd name="connsiteY11788" fmla="*/ 3255856 h 5296383"/>
                <a:gd name="connsiteX11789" fmla="*/ 4591129 w 9310410"/>
                <a:gd name="connsiteY11789" fmla="*/ 3227690 h 5296383"/>
                <a:gd name="connsiteX11790" fmla="*/ 4595324 w 9310410"/>
                <a:gd name="connsiteY11790" fmla="*/ 3243271 h 5296383"/>
                <a:gd name="connsiteX11791" fmla="*/ 4602515 w 9310410"/>
                <a:gd name="connsiteY11791" fmla="*/ 3243271 h 5296383"/>
                <a:gd name="connsiteX11792" fmla="*/ 4606710 w 9310410"/>
                <a:gd name="connsiteY11792" fmla="*/ 3233682 h 5296383"/>
                <a:gd name="connsiteX11793" fmla="*/ 4604912 w 9310410"/>
                <a:gd name="connsiteY11793" fmla="*/ 3221697 h 5296383"/>
                <a:gd name="connsiteX11794" fmla="*/ 4595923 w 9310410"/>
                <a:gd name="connsiteY11794" fmla="*/ 3214506 h 5296383"/>
                <a:gd name="connsiteX11795" fmla="*/ 4586335 w 9310410"/>
                <a:gd name="connsiteY11795" fmla="*/ 3206116 h 5296383"/>
                <a:gd name="connsiteX11796" fmla="*/ 4573750 w 9310410"/>
                <a:gd name="connsiteY11796" fmla="*/ 3194730 h 5296383"/>
                <a:gd name="connsiteX11797" fmla="*/ 4558169 w 9310410"/>
                <a:gd name="connsiteY11797" fmla="*/ 3185141 h 5296383"/>
                <a:gd name="connsiteX11798" fmla="*/ 4550378 w 9310410"/>
                <a:gd name="connsiteY11798" fmla="*/ 3180946 h 5296383"/>
                <a:gd name="connsiteX11799" fmla="*/ 4546183 w 9310410"/>
                <a:gd name="connsiteY11799" fmla="*/ 3183343 h 5296383"/>
                <a:gd name="connsiteX11800" fmla="*/ 4568956 w 9310410"/>
                <a:gd name="connsiteY11800" fmla="*/ 3201921 h 5296383"/>
                <a:gd name="connsiteX11801" fmla="*/ 4591129 w 9310410"/>
                <a:gd name="connsiteY11801" fmla="*/ 3227690 h 5296383"/>
                <a:gd name="connsiteX11802" fmla="*/ 1174668 w 9310410"/>
                <a:gd name="connsiteY11802" fmla="*/ 303233 h 5296383"/>
                <a:gd name="connsiteX11803" fmla="*/ 1198040 w 9310410"/>
                <a:gd name="connsiteY11803" fmla="*/ 302633 h 5296383"/>
                <a:gd name="connsiteX11804" fmla="*/ 1202235 w 9310410"/>
                <a:gd name="connsiteY11804" fmla="*/ 303233 h 5296383"/>
                <a:gd name="connsiteX11805" fmla="*/ 1210025 w 9310410"/>
                <a:gd name="connsiteY11805" fmla="*/ 302633 h 5296383"/>
                <a:gd name="connsiteX11806" fmla="*/ 1217217 w 9310410"/>
                <a:gd name="connsiteY11806" fmla="*/ 303233 h 5296383"/>
                <a:gd name="connsiteX11807" fmla="*/ 1234596 w 9310410"/>
                <a:gd name="connsiteY11807" fmla="*/ 302034 h 5296383"/>
                <a:gd name="connsiteX11808" fmla="*/ 1266956 w 9310410"/>
                <a:gd name="connsiteY11808" fmla="*/ 297839 h 5296383"/>
                <a:gd name="connsiteX11809" fmla="*/ 1277144 w 9310410"/>
                <a:gd name="connsiteY11809" fmla="*/ 292446 h 5296383"/>
                <a:gd name="connsiteX11810" fmla="*/ 1284335 w 9310410"/>
                <a:gd name="connsiteY11810" fmla="*/ 293045 h 5296383"/>
                <a:gd name="connsiteX11811" fmla="*/ 1309505 w 9310410"/>
                <a:gd name="connsiteY11811" fmla="*/ 291247 h 5296383"/>
                <a:gd name="connsiteX11812" fmla="*/ 1332876 w 9310410"/>
                <a:gd name="connsiteY11812" fmla="*/ 288850 h 5296383"/>
                <a:gd name="connsiteX11813" fmla="*/ 1349057 w 9310410"/>
                <a:gd name="connsiteY11813" fmla="*/ 287652 h 5296383"/>
                <a:gd name="connsiteX11814" fmla="*/ 1350855 w 9310410"/>
                <a:gd name="connsiteY11814" fmla="*/ 280460 h 5296383"/>
                <a:gd name="connsiteX11815" fmla="*/ 1331079 w 9310410"/>
                <a:gd name="connsiteY11815" fmla="*/ 269074 h 5296383"/>
                <a:gd name="connsiteX11816" fmla="*/ 1320891 w 9310410"/>
                <a:gd name="connsiteY11816" fmla="*/ 264879 h 5296383"/>
                <a:gd name="connsiteX11817" fmla="*/ 1311302 w 9310410"/>
                <a:gd name="connsiteY11817" fmla="*/ 261283 h 5296383"/>
                <a:gd name="connsiteX11818" fmla="*/ 1290927 w 9310410"/>
                <a:gd name="connsiteY11818" fmla="*/ 257688 h 5296383"/>
                <a:gd name="connsiteX11819" fmla="*/ 1277743 w 9310410"/>
                <a:gd name="connsiteY11819" fmla="*/ 257089 h 5296383"/>
                <a:gd name="connsiteX11820" fmla="*/ 1269353 w 9310410"/>
                <a:gd name="connsiteY11820" fmla="*/ 253493 h 5296383"/>
                <a:gd name="connsiteX11821" fmla="*/ 1275346 w 9310410"/>
                <a:gd name="connsiteY11821" fmla="*/ 250497 h 5296383"/>
                <a:gd name="connsiteX11822" fmla="*/ 1295122 w 9310410"/>
                <a:gd name="connsiteY11822" fmla="*/ 254691 h 5296383"/>
                <a:gd name="connsiteX11823" fmla="*/ 1292126 w 9310410"/>
                <a:gd name="connsiteY11823" fmla="*/ 250497 h 5296383"/>
                <a:gd name="connsiteX11824" fmla="*/ 1276545 w 9310410"/>
                <a:gd name="connsiteY11824" fmla="*/ 243904 h 5296383"/>
                <a:gd name="connsiteX11825" fmla="*/ 1283736 w 9310410"/>
                <a:gd name="connsiteY11825" fmla="*/ 238511 h 5296383"/>
                <a:gd name="connsiteX11826" fmla="*/ 1294523 w 9310410"/>
                <a:gd name="connsiteY11826" fmla="*/ 233717 h 5296383"/>
                <a:gd name="connsiteX11827" fmla="*/ 1306508 w 9310410"/>
                <a:gd name="connsiteY11827" fmla="*/ 233717 h 5296383"/>
                <a:gd name="connsiteX11828" fmla="*/ 1316097 w 9310410"/>
                <a:gd name="connsiteY11828" fmla="*/ 237912 h 5296383"/>
                <a:gd name="connsiteX11829" fmla="*/ 1338869 w 9310410"/>
                <a:gd name="connsiteY11829" fmla="*/ 239110 h 5296383"/>
                <a:gd name="connsiteX11830" fmla="*/ 1346660 w 9310410"/>
                <a:gd name="connsiteY11830" fmla="*/ 233118 h 5296383"/>
                <a:gd name="connsiteX11831" fmla="*/ 1338270 w 9310410"/>
                <a:gd name="connsiteY11831" fmla="*/ 227724 h 5296383"/>
                <a:gd name="connsiteX11832" fmla="*/ 1334075 w 9310410"/>
                <a:gd name="connsiteY11832" fmla="*/ 215139 h 5296383"/>
                <a:gd name="connsiteX11833" fmla="*/ 1336472 w 9310410"/>
                <a:gd name="connsiteY11833" fmla="*/ 209147 h 5296383"/>
                <a:gd name="connsiteX11834" fmla="*/ 1338869 w 9310410"/>
                <a:gd name="connsiteY11834" fmla="*/ 221132 h 5296383"/>
                <a:gd name="connsiteX11835" fmla="*/ 1346060 w 9310410"/>
                <a:gd name="connsiteY11835" fmla="*/ 225327 h 5296383"/>
                <a:gd name="connsiteX11836" fmla="*/ 1352652 w 9310410"/>
                <a:gd name="connsiteY11836" fmla="*/ 234915 h 5296383"/>
                <a:gd name="connsiteX11837" fmla="*/ 1356847 w 9310410"/>
                <a:gd name="connsiteY11837" fmla="*/ 237912 h 5296383"/>
                <a:gd name="connsiteX11838" fmla="*/ 1356248 w 9310410"/>
                <a:gd name="connsiteY11838" fmla="*/ 245103 h 5296383"/>
                <a:gd name="connsiteX11839" fmla="*/ 1350855 w 9310410"/>
                <a:gd name="connsiteY11839" fmla="*/ 260085 h 5296383"/>
                <a:gd name="connsiteX11840" fmla="*/ 1356248 w 9310410"/>
                <a:gd name="connsiteY11840" fmla="*/ 272070 h 5296383"/>
                <a:gd name="connsiteX11841" fmla="*/ 1369432 w 9310410"/>
                <a:gd name="connsiteY11841" fmla="*/ 276865 h 5296383"/>
                <a:gd name="connsiteX11842" fmla="*/ 1377822 w 9310410"/>
                <a:gd name="connsiteY11842" fmla="*/ 273868 h 5296383"/>
                <a:gd name="connsiteX11843" fmla="*/ 1397598 w 9310410"/>
                <a:gd name="connsiteY11843" fmla="*/ 263081 h 5296383"/>
                <a:gd name="connsiteX11844" fmla="*/ 1403591 w 9310410"/>
                <a:gd name="connsiteY11844" fmla="*/ 251096 h 5296383"/>
                <a:gd name="connsiteX11845" fmla="*/ 1406587 w 9310410"/>
                <a:gd name="connsiteY11845" fmla="*/ 247500 h 5296383"/>
                <a:gd name="connsiteX11846" fmla="*/ 1408385 w 9310410"/>
                <a:gd name="connsiteY11846" fmla="*/ 241507 h 5296383"/>
                <a:gd name="connsiteX11847" fmla="*/ 1410782 w 9310410"/>
                <a:gd name="connsiteY11847" fmla="*/ 237312 h 5296383"/>
                <a:gd name="connsiteX11848" fmla="*/ 1408984 w 9310410"/>
                <a:gd name="connsiteY11848" fmla="*/ 225327 h 5296383"/>
                <a:gd name="connsiteX11849" fmla="*/ 1389807 w 9310410"/>
                <a:gd name="connsiteY11849" fmla="*/ 213342 h 5296383"/>
                <a:gd name="connsiteX11850" fmla="*/ 1378421 w 9310410"/>
                <a:gd name="connsiteY11850" fmla="*/ 215139 h 5296383"/>
                <a:gd name="connsiteX11851" fmla="*/ 1397598 w 9310410"/>
                <a:gd name="connsiteY11851" fmla="*/ 209746 h 5296383"/>
                <a:gd name="connsiteX11852" fmla="*/ 1401793 w 9310410"/>
                <a:gd name="connsiteY11852" fmla="*/ 207349 h 5296383"/>
                <a:gd name="connsiteX11853" fmla="*/ 1396999 w 9310410"/>
                <a:gd name="connsiteY11853" fmla="*/ 201356 h 5296383"/>
                <a:gd name="connsiteX11854" fmla="*/ 1383815 w 9310410"/>
                <a:gd name="connsiteY11854" fmla="*/ 197161 h 5296383"/>
                <a:gd name="connsiteX11855" fmla="*/ 1386811 w 9310410"/>
                <a:gd name="connsiteY11855" fmla="*/ 194764 h 5296383"/>
                <a:gd name="connsiteX11856" fmla="*/ 1399995 w 9310410"/>
                <a:gd name="connsiteY11856" fmla="*/ 195363 h 5296383"/>
                <a:gd name="connsiteX11857" fmla="*/ 1411381 w 9310410"/>
                <a:gd name="connsiteY11857" fmla="*/ 192966 h 5296383"/>
                <a:gd name="connsiteX11858" fmla="*/ 1396999 w 9310410"/>
                <a:gd name="connsiteY11858" fmla="*/ 186973 h 5296383"/>
                <a:gd name="connsiteX11859" fmla="*/ 1386212 w 9310410"/>
                <a:gd name="connsiteY11859" fmla="*/ 182779 h 5296383"/>
                <a:gd name="connsiteX11860" fmla="*/ 1401194 w 9310410"/>
                <a:gd name="connsiteY11860" fmla="*/ 177385 h 5296383"/>
                <a:gd name="connsiteX11861" fmla="*/ 1409583 w 9310410"/>
                <a:gd name="connsiteY11861" fmla="*/ 181580 h 5296383"/>
                <a:gd name="connsiteX11862" fmla="*/ 1420970 w 9310410"/>
                <a:gd name="connsiteY11862" fmla="*/ 184576 h 5296383"/>
                <a:gd name="connsiteX11863" fmla="*/ 1431157 w 9310410"/>
                <a:gd name="connsiteY11863" fmla="*/ 184576 h 5296383"/>
                <a:gd name="connsiteX11864" fmla="*/ 1435951 w 9310410"/>
                <a:gd name="connsiteY11864" fmla="*/ 178584 h 5296383"/>
                <a:gd name="connsiteX11865" fmla="*/ 1440146 w 9310410"/>
                <a:gd name="connsiteY11865" fmla="*/ 177984 h 5296383"/>
                <a:gd name="connsiteX11866" fmla="*/ 1450334 w 9310410"/>
                <a:gd name="connsiteY11866" fmla="*/ 182179 h 5296383"/>
                <a:gd name="connsiteX11867" fmla="*/ 1465316 w 9310410"/>
                <a:gd name="connsiteY11867" fmla="*/ 186973 h 5296383"/>
                <a:gd name="connsiteX11868" fmla="*/ 1470709 w 9310410"/>
                <a:gd name="connsiteY11868" fmla="*/ 194165 h 5296383"/>
                <a:gd name="connsiteX11869" fmla="*/ 1462320 w 9310410"/>
                <a:gd name="connsiteY11869" fmla="*/ 189970 h 5296383"/>
                <a:gd name="connsiteX11870" fmla="*/ 1458125 w 9310410"/>
                <a:gd name="connsiteY11870" fmla="*/ 194165 h 5296383"/>
                <a:gd name="connsiteX11871" fmla="*/ 1477301 w 9310410"/>
                <a:gd name="connsiteY11871" fmla="*/ 200757 h 5296383"/>
                <a:gd name="connsiteX11872" fmla="*/ 1490485 w 9310410"/>
                <a:gd name="connsiteY11872" fmla="*/ 203753 h 5296383"/>
                <a:gd name="connsiteX11873" fmla="*/ 1501872 w 9310410"/>
                <a:gd name="connsiteY11873" fmla="*/ 201356 h 5296383"/>
                <a:gd name="connsiteX11874" fmla="*/ 1510861 w 9310410"/>
                <a:gd name="connsiteY11874" fmla="*/ 195363 h 5296383"/>
                <a:gd name="connsiteX11875" fmla="*/ 1507265 w 9310410"/>
                <a:gd name="connsiteY11875" fmla="*/ 189970 h 5296383"/>
                <a:gd name="connsiteX11876" fmla="*/ 1498276 w 9310410"/>
                <a:gd name="connsiteY11876" fmla="*/ 192367 h 5296383"/>
                <a:gd name="connsiteX11877" fmla="*/ 1492883 w 9310410"/>
                <a:gd name="connsiteY11877" fmla="*/ 191168 h 5296383"/>
                <a:gd name="connsiteX11878" fmla="*/ 1497077 w 9310410"/>
                <a:gd name="connsiteY11878" fmla="*/ 180981 h 5296383"/>
                <a:gd name="connsiteX11879" fmla="*/ 1502471 w 9310410"/>
                <a:gd name="connsiteY11879" fmla="*/ 180981 h 5296383"/>
                <a:gd name="connsiteX11880" fmla="*/ 1516254 w 9310410"/>
                <a:gd name="connsiteY11880" fmla="*/ 174988 h 5296383"/>
                <a:gd name="connsiteX11881" fmla="*/ 1528240 w 9310410"/>
                <a:gd name="connsiteY11881" fmla="*/ 174389 h 5296383"/>
                <a:gd name="connsiteX11882" fmla="*/ 1541424 w 9310410"/>
                <a:gd name="connsiteY11882" fmla="*/ 182779 h 5296383"/>
                <a:gd name="connsiteX11883" fmla="*/ 1549814 w 9310410"/>
                <a:gd name="connsiteY11883" fmla="*/ 188771 h 5296383"/>
                <a:gd name="connsiteX11884" fmla="*/ 1551611 w 9310410"/>
                <a:gd name="connsiteY11884" fmla="*/ 181580 h 5296383"/>
                <a:gd name="connsiteX11885" fmla="*/ 1547416 w 9310410"/>
                <a:gd name="connsiteY11885" fmla="*/ 171392 h 5296383"/>
                <a:gd name="connsiteX11886" fmla="*/ 1546218 w 9310410"/>
                <a:gd name="connsiteY11886" fmla="*/ 164201 h 5296383"/>
                <a:gd name="connsiteX11887" fmla="*/ 1551611 w 9310410"/>
                <a:gd name="connsiteY11887" fmla="*/ 160006 h 5296383"/>
                <a:gd name="connsiteX11888" fmla="*/ 1560600 w 9310410"/>
                <a:gd name="connsiteY11888" fmla="*/ 156411 h 5296383"/>
                <a:gd name="connsiteX11889" fmla="*/ 1560600 w 9310410"/>
                <a:gd name="connsiteY11889" fmla="*/ 146223 h 5296383"/>
                <a:gd name="connsiteX11890" fmla="*/ 1562998 w 9310410"/>
                <a:gd name="connsiteY11890" fmla="*/ 148021 h 5296383"/>
                <a:gd name="connsiteX11891" fmla="*/ 1568391 w 9310410"/>
                <a:gd name="connsiteY11891" fmla="*/ 158808 h 5296383"/>
                <a:gd name="connsiteX11892" fmla="*/ 1580976 w 9310410"/>
                <a:gd name="connsiteY11892" fmla="*/ 165999 h 5296383"/>
                <a:gd name="connsiteX11893" fmla="*/ 1589965 w 9310410"/>
                <a:gd name="connsiteY11893" fmla="*/ 161804 h 5296383"/>
                <a:gd name="connsiteX11894" fmla="*/ 1595358 w 9310410"/>
                <a:gd name="connsiteY11894" fmla="*/ 156411 h 5296383"/>
                <a:gd name="connsiteX11895" fmla="*/ 1600752 w 9310410"/>
                <a:gd name="connsiteY11895" fmla="*/ 151017 h 5296383"/>
                <a:gd name="connsiteX11896" fmla="*/ 1589366 w 9310410"/>
                <a:gd name="connsiteY11896" fmla="*/ 144425 h 5296383"/>
                <a:gd name="connsiteX11897" fmla="*/ 1580376 w 9310410"/>
                <a:gd name="connsiteY11897" fmla="*/ 137234 h 5296383"/>
                <a:gd name="connsiteX11898" fmla="*/ 1587568 w 9310410"/>
                <a:gd name="connsiteY11898" fmla="*/ 139631 h 5296383"/>
                <a:gd name="connsiteX11899" fmla="*/ 1601950 w 9310410"/>
                <a:gd name="connsiteY11899" fmla="*/ 142028 h 5296383"/>
                <a:gd name="connsiteX11900" fmla="*/ 1600153 w 9310410"/>
                <a:gd name="connsiteY11900" fmla="*/ 136035 h 5296383"/>
                <a:gd name="connsiteX11901" fmla="*/ 1589965 w 9310410"/>
                <a:gd name="connsiteY11901" fmla="*/ 130642 h 5296383"/>
                <a:gd name="connsiteX11902" fmla="*/ 1590564 w 9310410"/>
                <a:gd name="connsiteY11902" fmla="*/ 125248 h 5296383"/>
                <a:gd name="connsiteX11903" fmla="*/ 1594160 w 9310410"/>
                <a:gd name="connsiteY11903" fmla="*/ 122851 h 5296383"/>
                <a:gd name="connsiteX11904" fmla="*/ 1602550 w 9310410"/>
                <a:gd name="connsiteY11904" fmla="*/ 118656 h 5296383"/>
                <a:gd name="connsiteX11905" fmla="*/ 1606745 w 9310410"/>
                <a:gd name="connsiteY11905" fmla="*/ 121653 h 5296383"/>
                <a:gd name="connsiteX11906" fmla="*/ 1615134 w 9310410"/>
                <a:gd name="connsiteY11906" fmla="*/ 122252 h 5296383"/>
                <a:gd name="connsiteX11907" fmla="*/ 1621127 w 9310410"/>
                <a:gd name="connsiteY11907" fmla="*/ 119855 h 5296383"/>
                <a:gd name="connsiteX11908" fmla="*/ 1627120 w 9310410"/>
                <a:gd name="connsiteY11908" fmla="*/ 119256 h 5296383"/>
                <a:gd name="connsiteX11909" fmla="*/ 1640304 w 9310410"/>
                <a:gd name="connsiteY11909" fmla="*/ 120454 h 5296383"/>
                <a:gd name="connsiteX11910" fmla="*/ 1650492 w 9310410"/>
                <a:gd name="connsiteY11910" fmla="*/ 127645 h 5296383"/>
                <a:gd name="connsiteX11911" fmla="*/ 1665473 w 9310410"/>
                <a:gd name="connsiteY11911" fmla="*/ 127645 h 5296383"/>
                <a:gd name="connsiteX11912" fmla="*/ 1667870 w 9310410"/>
                <a:gd name="connsiteY11912" fmla="*/ 120454 h 5296383"/>
                <a:gd name="connsiteX11913" fmla="*/ 1658282 w 9310410"/>
                <a:gd name="connsiteY11913" fmla="*/ 114461 h 5296383"/>
                <a:gd name="connsiteX11914" fmla="*/ 1661878 w 9310410"/>
                <a:gd name="connsiteY11914" fmla="*/ 107869 h 5296383"/>
                <a:gd name="connsiteX11915" fmla="*/ 1670867 w 9310410"/>
                <a:gd name="connsiteY11915" fmla="*/ 111465 h 5296383"/>
                <a:gd name="connsiteX11916" fmla="*/ 1676860 w 9310410"/>
                <a:gd name="connsiteY11916" fmla="*/ 110266 h 5296383"/>
                <a:gd name="connsiteX11917" fmla="*/ 1671466 w 9310410"/>
                <a:gd name="connsiteY11917" fmla="*/ 99479 h 5296383"/>
                <a:gd name="connsiteX11918" fmla="*/ 1670867 w 9310410"/>
                <a:gd name="connsiteY11918" fmla="*/ 90490 h 5296383"/>
                <a:gd name="connsiteX11919" fmla="*/ 1678658 w 9310410"/>
                <a:gd name="connsiteY11919" fmla="*/ 92887 h 5296383"/>
                <a:gd name="connsiteX11920" fmla="*/ 1685249 w 9310410"/>
                <a:gd name="connsiteY11920" fmla="*/ 97082 h 5296383"/>
                <a:gd name="connsiteX11921" fmla="*/ 1699033 w 9310410"/>
                <a:gd name="connsiteY11921" fmla="*/ 94685 h 5296383"/>
                <a:gd name="connsiteX11922" fmla="*/ 1715213 w 9310410"/>
                <a:gd name="connsiteY11922" fmla="*/ 86295 h 5296383"/>
                <a:gd name="connsiteX11923" fmla="*/ 1731993 w 9310410"/>
                <a:gd name="connsiteY11923" fmla="*/ 76108 h 5296383"/>
                <a:gd name="connsiteX11924" fmla="*/ 1734989 w 9310410"/>
                <a:gd name="connsiteY11924" fmla="*/ 73711 h 5296383"/>
                <a:gd name="connsiteX11925" fmla="*/ 1757162 w 9310410"/>
                <a:gd name="connsiteY11925" fmla="*/ 67119 h 5296383"/>
                <a:gd name="connsiteX11926" fmla="*/ 1781733 w 9310410"/>
                <a:gd name="connsiteY11926" fmla="*/ 66519 h 5296383"/>
                <a:gd name="connsiteX11927" fmla="*/ 1790722 w 9310410"/>
                <a:gd name="connsiteY11927" fmla="*/ 64122 h 5296383"/>
                <a:gd name="connsiteX11928" fmla="*/ 1778736 w 9310410"/>
                <a:gd name="connsiteY11928" fmla="*/ 54534 h 5296383"/>
                <a:gd name="connsiteX11929" fmla="*/ 1754765 w 9310410"/>
                <a:gd name="connsiteY11929" fmla="*/ 54534 h 5296383"/>
                <a:gd name="connsiteX11930" fmla="*/ 1754765 w 9310410"/>
                <a:gd name="connsiteY11930" fmla="*/ 51538 h 5296383"/>
                <a:gd name="connsiteX11931" fmla="*/ 1769148 w 9310410"/>
                <a:gd name="connsiteY11931" fmla="*/ 44346 h 5296383"/>
                <a:gd name="connsiteX11932" fmla="*/ 1782931 w 9310410"/>
                <a:gd name="connsiteY11932" fmla="*/ 49740 h 5296383"/>
                <a:gd name="connsiteX11933" fmla="*/ 1796115 w 9310410"/>
                <a:gd name="connsiteY11933" fmla="*/ 55133 h 5296383"/>
                <a:gd name="connsiteX11934" fmla="*/ 1822483 w 9310410"/>
                <a:gd name="connsiteY11934" fmla="*/ 58130 h 5296383"/>
                <a:gd name="connsiteX11935" fmla="*/ 1818288 w 9310410"/>
                <a:gd name="connsiteY11935" fmla="*/ 46743 h 5296383"/>
                <a:gd name="connsiteX11936" fmla="*/ 1796115 w 9310410"/>
                <a:gd name="connsiteY11936" fmla="*/ 41350 h 5296383"/>
                <a:gd name="connsiteX11937" fmla="*/ 1801509 w 9310410"/>
                <a:gd name="connsiteY11937" fmla="*/ 37754 h 5296383"/>
                <a:gd name="connsiteX11938" fmla="*/ 1821285 w 9310410"/>
                <a:gd name="connsiteY11938" fmla="*/ 40151 h 5296383"/>
                <a:gd name="connsiteX11939" fmla="*/ 1832071 w 9310410"/>
                <a:gd name="connsiteY11939" fmla="*/ 44346 h 5296383"/>
                <a:gd name="connsiteX11940" fmla="*/ 1844057 w 9310410"/>
                <a:gd name="connsiteY11940" fmla="*/ 49140 h 5296383"/>
                <a:gd name="connsiteX11941" fmla="*/ 1868627 w 9310410"/>
                <a:gd name="connsiteY11941" fmla="*/ 49740 h 5296383"/>
                <a:gd name="connsiteX11942" fmla="*/ 1893198 w 9310410"/>
                <a:gd name="connsiteY11942" fmla="*/ 47343 h 5296383"/>
                <a:gd name="connsiteX11943" fmla="*/ 1911176 w 9310410"/>
                <a:gd name="connsiteY11943" fmla="*/ 47942 h 5296383"/>
                <a:gd name="connsiteX11944" fmla="*/ 1926757 w 9310410"/>
                <a:gd name="connsiteY11944" fmla="*/ 45545 h 5296383"/>
                <a:gd name="connsiteX11945" fmla="*/ 1920764 w 9310410"/>
                <a:gd name="connsiteY11945" fmla="*/ 35357 h 5296383"/>
                <a:gd name="connsiteX11946" fmla="*/ 1907580 w 9310410"/>
                <a:gd name="connsiteY11946" fmla="*/ 26967 h 5296383"/>
                <a:gd name="connsiteX11947" fmla="*/ 1899190 w 9310410"/>
                <a:gd name="connsiteY11947" fmla="*/ 20375 h 5296383"/>
                <a:gd name="connsiteX11948" fmla="*/ 1880613 w 9310410"/>
                <a:gd name="connsiteY11948" fmla="*/ 2996 h 5296383"/>
                <a:gd name="connsiteX11949" fmla="*/ 1628318 w 9310410"/>
                <a:gd name="connsiteY11949" fmla="*/ 2996 h 5296383"/>
                <a:gd name="connsiteX11950" fmla="*/ 1594759 w 9310410"/>
                <a:gd name="connsiteY11950" fmla="*/ 20375 h 5296383"/>
                <a:gd name="connsiteX11951" fmla="*/ 1454529 w 9310410"/>
                <a:gd name="connsiteY11951" fmla="*/ 101277 h 5296383"/>
                <a:gd name="connsiteX11952" fmla="*/ 1309505 w 9310410"/>
                <a:gd name="connsiteY11952" fmla="*/ 192966 h 5296383"/>
                <a:gd name="connsiteX11953" fmla="*/ 1162683 w 9310410"/>
                <a:gd name="connsiteY11953" fmla="*/ 296641 h 5296383"/>
                <a:gd name="connsiteX11954" fmla="*/ 1174668 w 9310410"/>
                <a:gd name="connsiteY11954" fmla="*/ 303233 h 5296383"/>
                <a:gd name="connsiteX11955" fmla="*/ 1299916 w 9310410"/>
                <a:gd name="connsiteY11955" fmla="*/ 713136 h 5296383"/>
                <a:gd name="connsiteX11956" fmla="*/ 1298718 w 9310410"/>
                <a:gd name="connsiteY11956" fmla="*/ 710140 h 5296383"/>
                <a:gd name="connsiteX11957" fmla="*/ 1299916 w 9310410"/>
                <a:gd name="connsiteY11957" fmla="*/ 713136 h 5296383"/>
                <a:gd name="connsiteX11958" fmla="*/ 1284934 w 9310410"/>
                <a:gd name="connsiteY11958" fmla="*/ 725122 h 5296383"/>
                <a:gd name="connsiteX11959" fmla="*/ 1286133 w 9310410"/>
                <a:gd name="connsiteY11959" fmla="*/ 725122 h 5296383"/>
                <a:gd name="connsiteX11960" fmla="*/ 1286732 w 9310410"/>
                <a:gd name="connsiteY11960" fmla="*/ 724522 h 5296383"/>
                <a:gd name="connsiteX11961" fmla="*/ 1286732 w 9310410"/>
                <a:gd name="connsiteY11961" fmla="*/ 721526 h 5296383"/>
                <a:gd name="connsiteX11962" fmla="*/ 1285534 w 9310410"/>
                <a:gd name="connsiteY11962" fmla="*/ 720327 h 5296383"/>
                <a:gd name="connsiteX11963" fmla="*/ 1284934 w 9310410"/>
                <a:gd name="connsiteY11963" fmla="*/ 720327 h 5296383"/>
                <a:gd name="connsiteX11964" fmla="*/ 1284335 w 9310410"/>
                <a:gd name="connsiteY11964" fmla="*/ 720927 h 5296383"/>
                <a:gd name="connsiteX11965" fmla="*/ 1283736 w 9310410"/>
                <a:gd name="connsiteY11965" fmla="*/ 721526 h 5296383"/>
                <a:gd name="connsiteX11966" fmla="*/ 1283736 w 9310410"/>
                <a:gd name="connsiteY11966" fmla="*/ 723923 h 5296383"/>
                <a:gd name="connsiteX11967" fmla="*/ 1284934 w 9310410"/>
                <a:gd name="connsiteY11967" fmla="*/ 725122 h 5296383"/>
                <a:gd name="connsiteX11968" fmla="*/ 1173469 w 9310410"/>
                <a:gd name="connsiteY11968" fmla="*/ 745497 h 5296383"/>
                <a:gd name="connsiteX11969" fmla="*/ 1173469 w 9310410"/>
                <a:gd name="connsiteY11969" fmla="*/ 747295 h 5296383"/>
                <a:gd name="connsiteX11970" fmla="*/ 1174069 w 9310410"/>
                <a:gd name="connsiteY11970" fmla="*/ 747295 h 5296383"/>
                <a:gd name="connsiteX11971" fmla="*/ 1174668 w 9310410"/>
                <a:gd name="connsiteY11971" fmla="*/ 747295 h 5296383"/>
                <a:gd name="connsiteX11972" fmla="*/ 1174069 w 9310410"/>
                <a:gd name="connsiteY11972" fmla="*/ 744298 h 5296383"/>
                <a:gd name="connsiteX11973" fmla="*/ 1173469 w 9310410"/>
                <a:gd name="connsiteY11973" fmla="*/ 743699 h 5296383"/>
                <a:gd name="connsiteX11974" fmla="*/ 1173469 w 9310410"/>
                <a:gd name="connsiteY11974" fmla="*/ 745497 h 5296383"/>
                <a:gd name="connsiteX11975" fmla="*/ 1171072 w 9310410"/>
                <a:gd name="connsiteY11975" fmla="*/ 753287 h 5296383"/>
                <a:gd name="connsiteX11976" fmla="*/ 1171072 w 9310410"/>
                <a:gd name="connsiteY11976" fmla="*/ 753287 h 5296383"/>
                <a:gd name="connsiteX11977" fmla="*/ 1171072 w 9310410"/>
                <a:gd name="connsiteY11977" fmla="*/ 753287 h 5296383"/>
                <a:gd name="connsiteX11978" fmla="*/ 1171072 w 9310410"/>
                <a:gd name="connsiteY11978" fmla="*/ 753287 h 5296383"/>
                <a:gd name="connsiteX11979" fmla="*/ 1171672 w 9310410"/>
                <a:gd name="connsiteY11979" fmla="*/ 753287 h 5296383"/>
                <a:gd name="connsiteX11980" fmla="*/ 1170473 w 9310410"/>
                <a:gd name="connsiteY11980" fmla="*/ 750890 h 5296383"/>
                <a:gd name="connsiteX11981" fmla="*/ 1170473 w 9310410"/>
                <a:gd name="connsiteY11981" fmla="*/ 750890 h 5296383"/>
                <a:gd name="connsiteX11982" fmla="*/ 1170473 w 9310410"/>
                <a:gd name="connsiteY11982" fmla="*/ 750890 h 5296383"/>
                <a:gd name="connsiteX11983" fmla="*/ 1171072 w 9310410"/>
                <a:gd name="connsiteY11983" fmla="*/ 753287 h 5296383"/>
                <a:gd name="connsiteX11984" fmla="*/ 1151296 w 9310410"/>
                <a:gd name="connsiteY11984" fmla="*/ 766471 h 5296383"/>
                <a:gd name="connsiteX11985" fmla="*/ 1151296 w 9310410"/>
                <a:gd name="connsiteY11985" fmla="*/ 766471 h 5296383"/>
                <a:gd name="connsiteX11986" fmla="*/ 1151296 w 9310410"/>
                <a:gd name="connsiteY11986" fmla="*/ 766471 h 5296383"/>
                <a:gd name="connsiteX11987" fmla="*/ 1151896 w 9310410"/>
                <a:gd name="connsiteY11987" fmla="*/ 762276 h 5296383"/>
                <a:gd name="connsiteX11988" fmla="*/ 1151296 w 9310410"/>
                <a:gd name="connsiteY11988" fmla="*/ 762876 h 5296383"/>
                <a:gd name="connsiteX11989" fmla="*/ 1151296 w 9310410"/>
                <a:gd name="connsiteY11989" fmla="*/ 766471 h 5296383"/>
                <a:gd name="connsiteX11990" fmla="*/ 1172271 w 9310410"/>
                <a:gd name="connsiteY11990" fmla="*/ 771865 h 5296383"/>
                <a:gd name="connsiteX11991" fmla="*/ 1172271 w 9310410"/>
                <a:gd name="connsiteY11991" fmla="*/ 771865 h 5296383"/>
                <a:gd name="connsiteX11992" fmla="*/ 1172271 w 9310410"/>
                <a:gd name="connsiteY11992" fmla="*/ 771865 h 5296383"/>
                <a:gd name="connsiteX11993" fmla="*/ 1171672 w 9310410"/>
                <a:gd name="connsiteY11993" fmla="*/ 769468 h 5296383"/>
                <a:gd name="connsiteX11994" fmla="*/ 1171672 w 9310410"/>
                <a:gd name="connsiteY11994" fmla="*/ 769468 h 5296383"/>
                <a:gd name="connsiteX11995" fmla="*/ 1171672 w 9310410"/>
                <a:gd name="connsiteY11995" fmla="*/ 769468 h 5296383"/>
                <a:gd name="connsiteX11996" fmla="*/ 1172271 w 9310410"/>
                <a:gd name="connsiteY11996" fmla="*/ 771865 h 5296383"/>
                <a:gd name="connsiteX11997" fmla="*/ 1162083 w 9310410"/>
                <a:gd name="connsiteY11997" fmla="*/ 778457 h 5296383"/>
                <a:gd name="connsiteX11998" fmla="*/ 1163282 w 9310410"/>
                <a:gd name="connsiteY11998" fmla="*/ 777858 h 5296383"/>
                <a:gd name="connsiteX11999" fmla="*/ 1163282 w 9310410"/>
                <a:gd name="connsiteY11999" fmla="*/ 777258 h 5296383"/>
                <a:gd name="connsiteX12000" fmla="*/ 1162083 w 9310410"/>
                <a:gd name="connsiteY12000" fmla="*/ 776659 h 5296383"/>
                <a:gd name="connsiteX12001" fmla="*/ 1158488 w 9310410"/>
                <a:gd name="connsiteY12001" fmla="*/ 777258 h 5296383"/>
                <a:gd name="connsiteX12002" fmla="*/ 1160285 w 9310410"/>
                <a:gd name="connsiteY12002" fmla="*/ 777858 h 5296383"/>
                <a:gd name="connsiteX12003" fmla="*/ 1162083 w 9310410"/>
                <a:gd name="connsiteY12003" fmla="*/ 778457 h 5296383"/>
                <a:gd name="connsiteX12004" fmla="*/ 1151296 w 9310410"/>
                <a:gd name="connsiteY12004" fmla="*/ 779056 h 5296383"/>
                <a:gd name="connsiteX12005" fmla="*/ 1152495 w 9310410"/>
                <a:gd name="connsiteY12005" fmla="*/ 779056 h 5296383"/>
                <a:gd name="connsiteX12006" fmla="*/ 1151296 w 9310410"/>
                <a:gd name="connsiteY12006" fmla="*/ 777858 h 5296383"/>
                <a:gd name="connsiteX12007" fmla="*/ 1150098 w 9310410"/>
                <a:gd name="connsiteY12007" fmla="*/ 777858 h 5296383"/>
                <a:gd name="connsiteX12008" fmla="*/ 1149499 w 9310410"/>
                <a:gd name="connsiteY12008" fmla="*/ 777858 h 5296383"/>
                <a:gd name="connsiteX12009" fmla="*/ 1149499 w 9310410"/>
                <a:gd name="connsiteY12009" fmla="*/ 778457 h 5296383"/>
                <a:gd name="connsiteX12010" fmla="*/ 1151296 w 9310410"/>
                <a:gd name="connsiteY12010" fmla="*/ 779056 h 5296383"/>
                <a:gd name="connsiteX12011" fmla="*/ 1151296 w 9310410"/>
                <a:gd name="connsiteY12011" fmla="*/ 804226 h 5296383"/>
                <a:gd name="connsiteX12012" fmla="*/ 1151296 w 9310410"/>
                <a:gd name="connsiteY12012" fmla="*/ 804226 h 5296383"/>
                <a:gd name="connsiteX12013" fmla="*/ 1151896 w 9310410"/>
                <a:gd name="connsiteY12013" fmla="*/ 806623 h 5296383"/>
                <a:gd name="connsiteX12014" fmla="*/ 1151896 w 9310410"/>
                <a:gd name="connsiteY12014" fmla="*/ 806623 h 5296383"/>
                <a:gd name="connsiteX12015" fmla="*/ 1151896 w 9310410"/>
                <a:gd name="connsiteY12015" fmla="*/ 806623 h 5296383"/>
                <a:gd name="connsiteX12016" fmla="*/ 1152495 w 9310410"/>
                <a:gd name="connsiteY12016" fmla="*/ 806023 h 5296383"/>
                <a:gd name="connsiteX12017" fmla="*/ 1152495 w 9310410"/>
                <a:gd name="connsiteY12017" fmla="*/ 805424 h 5296383"/>
                <a:gd name="connsiteX12018" fmla="*/ 1151296 w 9310410"/>
                <a:gd name="connsiteY12018" fmla="*/ 804226 h 5296383"/>
                <a:gd name="connsiteX12019" fmla="*/ 1151296 w 9310410"/>
                <a:gd name="connsiteY12019" fmla="*/ 804226 h 5296383"/>
                <a:gd name="connsiteX12020" fmla="*/ 1471309 w 9310410"/>
                <a:gd name="connsiteY12020" fmla="*/ 729316 h 5296383"/>
                <a:gd name="connsiteX12021" fmla="*/ 1469511 w 9310410"/>
                <a:gd name="connsiteY12021" fmla="*/ 730515 h 5296383"/>
                <a:gd name="connsiteX12022" fmla="*/ 1468312 w 9310410"/>
                <a:gd name="connsiteY12022" fmla="*/ 735309 h 5296383"/>
                <a:gd name="connsiteX12023" fmla="*/ 1472507 w 9310410"/>
                <a:gd name="connsiteY12023" fmla="*/ 731114 h 5296383"/>
                <a:gd name="connsiteX12024" fmla="*/ 1472507 w 9310410"/>
                <a:gd name="connsiteY12024" fmla="*/ 728717 h 5296383"/>
                <a:gd name="connsiteX12025" fmla="*/ 1471309 w 9310410"/>
                <a:gd name="connsiteY12025" fmla="*/ 729316 h 5296383"/>
                <a:gd name="connsiteX12026" fmla="*/ 1479099 w 9310410"/>
                <a:gd name="connsiteY12026" fmla="*/ 728717 h 5296383"/>
                <a:gd name="connsiteX12027" fmla="*/ 1477901 w 9310410"/>
                <a:gd name="connsiteY12027" fmla="*/ 729316 h 5296383"/>
                <a:gd name="connsiteX12028" fmla="*/ 1476702 w 9310410"/>
                <a:gd name="connsiteY12028" fmla="*/ 733511 h 5296383"/>
                <a:gd name="connsiteX12029" fmla="*/ 1476702 w 9310410"/>
                <a:gd name="connsiteY12029" fmla="*/ 734710 h 5296383"/>
                <a:gd name="connsiteX12030" fmla="*/ 1477301 w 9310410"/>
                <a:gd name="connsiteY12030" fmla="*/ 733511 h 5296383"/>
                <a:gd name="connsiteX12031" fmla="*/ 1478500 w 9310410"/>
                <a:gd name="connsiteY12031" fmla="*/ 731714 h 5296383"/>
                <a:gd name="connsiteX12032" fmla="*/ 1479699 w 9310410"/>
                <a:gd name="connsiteY12032" fmla="*/ 729916 h 5296383"/>
                <a:gd name="connsiteX12033" fmla="*/ 1479699 w 9310410"/>
                <a:gd name="connsiteY12033" fmla="*/ 728717 h 5296383"/>
                <a:gd name="connsiteX12034" fmla="*/ 1479099 w 9310410"/>
                <a:gd name="connsiteY12034" fmla="*/ 728717 h 5296383"/>
                <a:gd name="connsiteX12035" fmla="*/ 1459922 w 9310410"/>
                <a:gd name="connsiteY12035" fmla="*/ 749092 h 5296383"/>
                <a:gd name="connsiteX12036" fmla="*/ 1460522 w 9310410"/>
                <a:gd name="connsiteY12036" fmla="*/ 746695 h 5296383"/>
                <a:gd name="connsiteX12037" fmla="*/ 1459922 w 9310410"/>
                <a:gd name="connsiteY12037" fmla="*/ 746096 h 5296383"/>
                <a:gd name="connsiteX12038" fmla="*/ 1458125 w 9310410"/>
                <a:gd name="connsiteY12038" fmla="*/ 750890 h 5296383"/>
                <a:gd name="connsiteX12039" fmla="*/ 1458125 w 9310410"/>
                <a:gd name="connsiteY12039" fmla="*/ 750890 h 5296383"/>
                <a:gd name="connsiteX12040" fmla="*/ 1458125 w 9310410"/>
                <a:gd name="connsiteY12040" fmla="*/ 750890 h 5296383"/>
                <a:gd name="connsiteX12041" fmla="*/ 1459922 w 9310410"/>
                <a:gd name="connsiteY12041" fmla="*/ 749092 h 5296383"/>
                <a:gd name="connsiteX12042" fmla="*/ 1480298 w 9310410"/>
                <a:gd name="connsiteY12042" fmla="*/ 725721 h 5296383"/>
                <a:gd name="connsiteX12043" fmla="*/ 1480298 w 9310410"/>
                <a:gd name="connsiteY12043" fmla="*/ 725721 h 5296383"/>
                <a:gd name="connsiteX12044" fmla="*/ 1480298 w 9310410"/>
                <a:gd name="connsiteY12044" fmla="*/ 725721 h 5296383"/>
                <a:gd name="connsiteX12045" fmla="*/ 1480298 w 9310410"/>
                <a:gd name="connsiteY12045" fmla="*/ 725721 h 5296383"/>
                <a:gd name="connsiteX12046" fmla="*/ 1481496 w 9310410"/>
                <a:gd name="connsiteY12046" fmla="*/ 725721 h 5296383"/>
                <a:gd name="connsiteX12047" fmla="*/ 1479699 w 9310410"/>
                <a:gd name="connsiteY12047" fmla="*/ 722724 h 5296383"/>
                <a:gd name="connsiteX12048" fmla="*/ 1479699 w 9310410"/>
                <a:gd name="connsiteY12048" fmla="*/ 722724 h 5296383"/>
                <a:gd name="connsiteX12049" fmla="*/ 1479699 w 9310410"/>
                <a:gd name="connsiteY12049" fmla="*/ 722724 h 5296383"/>
                <a:gd name="connsiteX12050" fmla="*/ 1479699 w 9310410"/>
                <a:gd name="connsiteY12050" fmla="*/ 725122 h 5296383"/>
                <a:gd name="connsiteX12051" fmla="*/ 1480298 w 9310410"/>
                <a:gd name="connsiteY12051" fmla="*/ 725721 h 5296383"/>
                <a:gd name="connsiteX12052" fmla="*/ 1509662 w 9310410"/>
                <a:gd name="connsiteY12052" fmla="*/ 681974 h 5296383"/>
                <a:gd name="connsiteX12053" fmla="*/ 1509662 w 9310410"/>
                <a:gd name="connsiteY12053" fmla="*/ 683172 h 5296383"/>
                <a:gd name="connsiteX12054" fmla="*/ 1509662 w 9310410"/>
                <a:gd name="connsiteY12054" fmla="*/ 684371 h 5296383"/>
                <a:gd name="connsiteX12055" fmla="*/ 1509662 w 9310410"/>
                <a:gd name="connsiteY12055" fmla="*/ 684970 h 5296383"/>
                <a:gd name="connsiteX12056" fmla="*/ 1510262 w 9310410"/>
                <a:gd name="connsiteY12056" fmla="*/ 684970 h 5296383"/>
                <a:gd name="connsiteX12057" fmla="*/ 1510861 w 9310410"/>
                <a:gd name="connsiteY12057" fmla="*/ 684371 h 5296383"/>
                <a:gd name="connsiteX12058" fmla="*/ 1511460 w 9310410"/>
                <a:gd name="connsiteY12058" fmla="*/ 683772 h 5296383"/>
                <a:gd name="connsiteX12059" fmla="*/ 1509662 w 9310410"/>
                <a:gd name="connsiteY12059" fmla="*/ 681974 h 5296383"/>
                <a:gd name="connsiteX12060" fmla="*/ 1509662 w 9310410"/>
                <a:gd name="connsiteY12060" fmla="*/ 681974 h 5296383"/>
                <a:gd name="connsiteX12061" fmla="*/ 1391605 w 9310410"/>
                <a:gd name="connsiteY12061" fmla="*/ 907301 h 5296383"/>
                <a:gd name="connsiteX12062" fmla="*/ 1391006 w 9310410"/>
                <a:gd name="connsiteY12062" fmla="*/ 909099 h 5296383"/>
                <a:gd name="connsiteX12063" fmla="*/ 1391605 w 9310410"/>
                <a:gd name="connsiteY12063" fmla="*/ 910896 h 5296383"/>
                <a:gd name="connsiteX12064" fmla="*/ 1392204 w 9310410"/>
                <a:gd name="connsiteY12064" fmla="*/ 909099 h 5296383"/>
                <a:gd name="connsiteX12065" fmla="*/ 1391605 w 9310410"/>
                <a:gd name="connsiteY12065" fmla="*/ 907301 h 5296383"/>
                <a:gd name="connsiteX12066" fmla="*/ 1388010 w 9310410"/>
                <a:gd name="connsiteY12066" fmla="*/ 914492 h 5296383"/>
                <a:gd name="connsiteX12067" fmla="*/ 1388010 w 9310410"/>
                <a:gd name="connsiteY12067" fmla="*/ 914492 h 5296383"/>
                <a:gd name="connsiteX12068" fmla="*/ 1387410 w 9310410"/>
                <a:gd name="connsiteY12068" fmla="*/ 914492 h 5296383"/>
                <a:gd name="connsiteX12069" fmla="*/ 1386811 w 9310410"/>
                <a:gd name="connsiteY12069" fmla="*/ 915091 h 5296383"/>
                <a:gd name="connsiteX12070" fmla="*/ 1387410 w 9310410"/>
                <a:gd name="connsiteY12070" fmla="*/ 915691 h 5296383"/>
                <a:gd name="connsiteX12071" fmla="*/ 1388010 w 9310410"/>
                <a:gd name="connsiteY12071" fmla="*/ 915691 h 5296383"/>
                <a:gd name="connsiteX12072" fmla="*/ 1388010 w 9310410"/>
                <a:gd name="connsiteY12072" fmla="*/ 915691 h 5296383"/>
                <a:gd name="connsiteX12073" fmla="*/ 1388010 w 9310410"/>
                <a:gd name="connsiteY12073" fmla="*/ 915691 h 5296383"/>
                <a:gd name="connsiteX12074" fmla="*/ 1388609 w 9310410"/>
                <a:gd name="connsiteY12074" fmla="*/ 915691 h 5296383"/>
                <a:gd name="connsiteX12075" fmla="*/ 1389208 w 9310410"/>
                <a:gd name="connsiteY12075" fmla="*/ 915091 h 5296383"/>
                <a:gd name="connsiteX12076" fmla="*/ 1388609 w 9310410"/>
                <a:gd name="connsiteY12076" fmla="*/ 914492 h 5296383"/>
                <a:gd name="connsiteX12077" fmla="*/ 1388010 w 9310410"/>
                <a:gd name="connsiteY12077" fmla="*/ 914492 h 5296383"/>
                <a:gd name="connsiteX12078" fmla="*/ 1388010 w 9310410"/>
                <a:gd name="connsiteY12078" fmla="*/ 914492 h 5296383"/>
                <a:gd name="connsiteX12079" fmla="*/ 1392804 w 9310410"/>
                <a:gd name="connsiteY12079" fmla="*/ 915691 h 5296383"/>
                <a:gd name="connsiteX12080" fmla="*/ 1392204 w 9310410"/>
                <a:gd name="connsiteY12080" fmla="*/ 914492 h 5296383"/>
                <a:gd name="connsiteX12081" fmla="*/ 1391605 w 9310410"/>
                <a:gd name="connsiteY12081" fmla="*/ 915691 h 5296383"/>
                <a:gd name="connsiteX12082" fmla="*/ 1392204 w 9310410"/>
                <a:gd name="connsiteY12082" fmla="*/ 916889 h 5296383"/>
                <a:gd name="connsiteX12083" fmla="*/ 1392804 w 9310410"/>
                <a:gd name="connsiteY12083" fmla="*/ 915691 h 5296383"/>
                <a:gd name="connsiteX12084" fmla="*/ 1030243 w 9310410"/>
                <a:gd name="connsiteY12084" fmla="*/ 1047531 h 5296383"/>
                <a:gd name="connsiteX12085" fmla="*/ 1029044 w 9310410"/>
                <a:gd name="connsiteY12085" fmla="*/ 1048130 h 5296383"/>
                <a:gd name="connsiteX12086" fmla="*/ 1028445 w 9310410"/>
                <a:gd name="connsiteY12086" fmla="*/ 1049329 h 5296383"/>
                <a:gd name="connsiteX12087" fmla="*/ 1029044 w 9310410"/>
                <a:gd name="connsiteY12087" fmla="*/ 1050527 h 5296383"/>
                <a:gd name="connsiteX12088" fmla="*/ 1030243 w 9310410"/>
                <a:gd name="connsiteY12088" fmla="*/ 1051127 h 5296383"/>
                <a:gd name="connsiteX12089" fmla="*/ 1031442 w 9310410"/>
                <a:gd name="connsiteY12089" fmla="*/ 1050527 h 5296383"/>
                <a:gd name="connsiteX12090" fmla="*/ 1032041 w 9310410"/>
                <a:gd name="connsiteY12090" fmla="*/ 1049329 h 5296383"/>
                <a:gd name="connsiteX12091" fmla="*/ 1031442 w 9310410"/>
                <a:gd name="connsiteY12091" fmla="*/ 1048130 h 5296383"/>
                <a:gd name="connsiteX12092" fmla="*/ 1030243 w 9310410"/>
                <a:gd name="connsiteY12092" fmla="*/ 1047531 h 5296383"/>
                <a:gd name="connsiteX12093" fmla="*/ 1036236 w 9310410"/>
                <a:gd name="connsiteY12093" fmla="*/ 1048130 h 5296383"/>
                <a:gd name="connsiteX12094" fmla="*/ 1035636 w 9310410"/>
                <a:gd name="connsiteY12094" fmla="*/ 1046932 h 5296383"/>
                <a:gd name="connsiteX12095" fmla="*/ 1035037 w 9310410"/>
                <a:gd name="connsiteY12095" fmla="*/ 1048130 h 5296383"/>
                <a:gd name="connsiteX12096" fmla="*/ 1035636 w 9310410"/>
                <a:gd name="connsiteY12096" fmla="*/ 1049329 h 5296383"/>
                <a:gd name="connsiteX12097" fmla="*/ 1036236 w 9310410"/>
                <a:gd name="connsiteY12097" fmla="*/ 1048130 h 5296383"/>
                <a:gd name="connsiteX12098" fmla="*/ 1033239 w 9310410"/>
                <a:gd name="connsiteY12098" fmla="*/ 1052924 h 5296383"/>
                <a:gd name="connsiteX12099" fmla="*/ 1034438 w 9310410"/>
                <a:gd name="connsiteY12099" fmla="*/ 1052325 h 5296383"/>
                <a:gd name="connsiteX12100" fmla="*/ 1035037 w 9310410"/>
                <a:gd name="connsiteY12100" fmla="*/ 1051127 h 5296383"/>
                <a:gd name="connsiteX12101" fmla="*/ 1034438 w 9310410"/>
                <a:gd name="connsiteY12101" fmla="*/ 1049928 h 5296383"/>
                <a:gd name="connsiteX12102" fmla="*/ 1033239 w 9310410"/>
                <a:gd name="connsiteY12102" fmla="*/ 1049329 h 5296383"/>
                <a:gd name="connsiteX12103" fmla="*/ 1031442 w 9310410"/>
                <a:gd name="connsiteY12103" fmla="*/ 1051127 h 5296383"/>
                <a:gd name="connsiteX12104" fmla="*/ 1033239 w 9310410"/>
                <a:gd name="connsiteY12104" fmla="*/ 1052924 h 5296383"/>
                <a:gd name="connsiteX12105" fmla="*/ 1013463 w 9310410"/>
                <a:gd name="connsiteY12105" fmla="*/ 1073300 h 5296383"/>
                <a:gd name="connsiteX12106" fmla="*/ 1013463 w 9310410"/>
                <a:gd name="connsiteY12106" fmla="*/ 1073300 h 5296383"/>
                <a:gd name="connsiteX12107" fmla="*/ 1013463 w 9310410"/>
                <a:gd name="connsiteY12107" fmla="*/ 1073300 h 5296383"/>
                <a:gd name="connsiteX12108" fmla="*/ 1013463 w 9310410"/>
                <a:gd name="connsiteY12108" fmla="*/ 1073300 h 5296383"/>
                <a:gd name="connsiteX12109" fmla="*/ 1012265 w 9310410"/>
                <a:gd name="connsiteY12109" fmla="*/ 1075098 h 5296383"/>
                <a:gd name="connsiteX12110" fmla="*/ 1012864 w 9310410"/>
                <a:gd name="connsiteY12110" fmla="*/ 1076296 h 5296383"/>
                <a:gd name="connsiteX12111" fmla="*/ 1013463 w 9310410"/>
                <a:gd name="connsiteY12111" fmla="*/ 1076296 h 5296383"/>
                <a:gd name="connsiteX12112" fmla="*/ 1013463 w 9310410"/>
                <a:gd name="connsiteY12112" fmla="*/ 1076296 h 5296383"/>
                <a:gd name="connsiteX12113" fmla="*/ 1013463 w 9310410"/>
                <a:gd name="connsiteY12113" fmla="*/ 1076296 h 5296383"/>
                <a:gd name="connsiteX12114" fmla="*/ 1014063 w 9310410"/>
                <a:gd name="connsiteY12114" fmla="*/ 1076296 h 5296383"/>
                <a:gd name="connsiteX12115" fmla="*/ 1014662 w 9310410"/>
                <a:gd name="connsiteY12115" fmla="*/ 1075098 h 5296383"/>
                <a:gd name="connsiteX12116" fmla="*/ 1013463 w 9310410"/>
                <a:gd name="connsiteY12116" fmla="*/ 1073300 h 5296383"/>
                <a:gd name="connsiteX12117" fmla="*/ 1013463 w 9310410"/>
                <a:gd name="connsiteY12117" fmla="*/ 1073300 h 5296383"/>
                <a:gd name="connsiteX12118" fmla="*/ 957132 w 9310410"/>
                <a:gd name="connsiteY12118" fmla="*/ 1111054 h 5296383"/>
                <a:gd name="connsiteX12119" fmla="*/ 955933 w 9310410"/>
                <a:gd name="connsiteY12119" fmla="*/ 1109256 h 5296383"/>
                <a:gd name="connsiteX12120" fmla="*/ 954734 w 9310410"/>
                <a:gd name="connsiteY12120" fmla="*/ 1111054 h 5296383"/>
                <a:gd name="connsiteX12121" fmla="*/ 955933 w 9310410"/>
                <a:gd name="connsiteY12121" fmla="*/ 1112852 h 5296383"/>
                <a:gd name="connsiteX12122" fmla="*/ 957132 w 9310410"/>
                <a:gd name="connsiteY12122" fmla="*/ 1111054 h 5296383"/>
                <a:gd name="connsiteX12123" fmla="*/ 971514 w 9310410"/>
                <a:gd name="connsiteY12123" fmla="*/ 1121242 h 5296383"/>
                <a:gd name="connsiteX12124" fmla="*/ 970316 w 9310410"/>
                <a:gd name="connsiteY12124" fmla="*/ 1120642 h 5296383"/>
                <a:gd name="connsiteX12125" fmla="*/ 968518 w 9310410"/>
                <a:gd name="connsiteY12125" fmla="*/ 1121841 h 5296383"/>
                <a:gd name="connsiteX12126" fmla="*/ 970316 w 9310410"/>
                <a:gd name="connsiteY12126" fmla="*/ 1123039 h 5296383"/>
                <a:gd name="connsiteX12127" fmla="*/ 971514 w 9310410"/>
                <a:gd name="connsiteY12127" fmla="*/ 1122440 h 5296383"/>
                <a:gd name="connsiteX12128" fmla="*/ 972113 w 9310410"/>
                <a:gd name="connsiteY12128" fmla="*/ 1121841 h 5296383"/>
                <a:gd name="connsiteX12129" fmla="*/ 971514 w 9310410"/>
                <a:gd name="connsiteY12129" fmla="*/ 1121242 h 5296383"/>
                <a:gd name="connsiteX12130" fmla="*/ 972113 w 9310410"/>
                <a:gd name="connsiteY12130" fmla="*/ 1172180 h 5296383"/>
                <a:gd name="connsiteX12131" fmla="*/ 972113 w 9310410"/>
                <a:gd name="connsiteY12131" fmla="*/ 1172180 h 5296383"/>
                <a:gd name="connsiteX12132" fmla="*/ 972113 w 9310410"/>
                <a:gd name="connsiteY12132" fmla="*/ 1172180 h 5296383"/>
                <a:gd name="connsiteX12133" fmla="*/ 973312 w 9310410"/>
                <a:gd name="connsiteY12133" fmla="*/ 1170382 h 5296383"/>
                <a:gd name="connsiteX12134" fmla="*/ 972113 w 9310410"/>
                <a:gd name="connsiteY12134" fmla="*/ 1168584 h 5296383"/>
                <a:gd name="connsiteX12135" fmla="*/ 972113 w 9310410"/>
                <a:gd name="connsiteY12135" fmla="*/ 1168584 h 5296383"/>
                <a:gd name="connsiteX12136" fmla="*/ 972113 w 9310410"/>
                <a:gd name="connsiteY12136" fmla="*/ 1168584 h 5296383"/>
                <a:gd name="connsiteX12137" fmla="*/ 970915 w 9310410"/>
                <a:gd name="connsiteY12137" fmla="*/ 1170382 h 5296383"/>
                <a:gd name="connsiteX12138" fmla="*/ 972113 w 9310410"/>
                <a:gd name="connsiteY12138" fmla="*/ 1172180 h 5296383"/>
                <a:gd name="connsiteX12139" fmla="*/ 969716 w 9310410"/>
                <a:gd name="connsiteY12139" fmla="*/ 1178173 h 5296383"/>
                <a:gd name="connsiteX12140" fmla="*/ 969716 w 9310410"/>
                <a:gd name="connsiteY12140" fmla="*/ 1178173 h 5296383"/>
                <a:gd name="connsiteX12141" fmla="*/ 969716 w 9310410"/>
                <a:gd name="connsiteY12141" fmla="*/ 1178173 h 5296383"/>
                <a:gd name="connsiteX12142" fmla="*/ 969117 w 9310410"/>
                <a:gd name="connsiteY12142" fmla="*/ 1180570 h 5296383"/>
                <a:gd name="connsiteX12143" fmla="*/ 969716 w 9310410"/>
                <a:gd name="connsiteY12143" fmla="*/ 1182967 h 5296383"/>
                <a:gd name="connsiteX12144" fmla="*/ 969716 w 9310410"/>
                <a:gd name="connsiteY12144" fmla="*/ 1182967 h 5296383"/>
                <a:gd name="connsiteX12145" fmla="*/ 969716 w 9310410"/>
                <a:gd name="connsiteY12145" fmla="*/ 1182967 h 5296383"/>
                <a:gd name="connsiteX12146" fmla="*/ 969716 w 9310410"/>
                <a:gd name="connsiteY12146" fmla="*/ 1182967 h 5296383"/>
                <a:gd name="connsiteX12147" fmla="*/ 970316 w 9310410"/>
                <a:gd name="connsiteY12147" fmla="*/ 1181768 h 5296383"/>
                <a:gd name="connsiteX12148" fmla="*/ 970316 w 9310410"/>
                <a:gd name="connsiteY12148" fmla="*/ 1181169 h 5296383"/>
                <a:gd name="connsiteX12149" fmla="*/ 970316 w 9310410"/>
                <a:gd name="connsiteY12149" fmla="*/ 1180570 h 5296383"/>
                <a:gd name="connsiteX12150" fmla="*/ 969716 w 9310410"/>
                <a:gd name="connsiteY12150" fmla="*/ 1178173 h 5296383"/>
                <a:gd name="connsiteX12151" fmla="*/ 969716 w 9310410"/>
                <a:gd name="connsiteY12151" fmla="*/ 1178173 h 5296383"/>
                <a:gd name="connsiteX12152" fmla="*/ 1003875 w 9310410"/>
                <a:gd name="connsiteY12152" fmla="*/ 855763 h 5296383"/>
                <a:gd name="connsiteX12153" fmla="*/ 1003875 w 9310410"/>
                <a:gd name="connsiteY12153" fmla="*/ 855763 h 5296383"/>
                <a:gd name="connsiteX12154" fmla="*/ 1003875 w 9310410"/>
                <a:gd name="connsiteY12154" fmla="*/ 855763 h 5296383"/>
                <a:gd name="connsiteX12155" fmla="*/ 1003875 w 9310410"/>
                <a:gd name="connsiteY12155" fmla="*/ 855763 h 5296383"/>
                <a:gd name="connsiteX12156" fmla="*/ 1003875 w 9310410"/>
                <a:gd name="connsiteY12156" fmla="*/ 855763 h 5296383"/>
                <a:gd name="connsiteX12157" fmla="*/ 1004474 w 9310410"/>
                <a:gd name="connsiteY12157" fmla="*/ 854565 h 5296383"/>
                <a:gd name="connsiteX12158" fmla="*/ 1004474 w 9310410"/>
                <a:gd name="connsiteY12158" fmla="*/ 853366 h 5296383"/>
                <a:gd name="connsiteX12159" fmla="*/ 1004474 w 9310410"/>
                <a:gd name="connsiteY12159" fmla="*/ 853366 h 5296383"/>
                <a:gd name="connsiteX12160" fmla="*/ 1004474 w 9310410"/>
                <a:gd name="connsiteY12160" fmla="*/ 853366 h 5296383"/>
                <a:gd name="connsiteX12161" fmla="*/ 1004474 w 9310410"/>
                <a:gd name="connsiteY12161" fmla="*/ 853366 h 5296383"/>
                <a:gd name="connsiteX12162" fmla="*/ 1004474 w 9310410"/>
                <a:gd name="connsiteY12162" fmla="*/ 853366 h 5296383"/>
                <a:gd name="connsiteX12163" fmla="*/ 1004474 w 9310410"/>
                <a:gd name="connsiteY12163" fmla="*/ 854565 h 5296383"/>
                <a:gd name="connsiteX12164" fmla="*/ 1003875 w 9310410"/>
                <a:gd name="connsiteY12164" fmla="*/ 855763 h 5296383"/>
                <a:gd name="connsiteX12165" fmla="*/ 991290 w 9310410"/>
                <a:gd name="connsiteY12165" fmla="*/ 861157 h 5296383"/>
                <a:gd name="connsiteX12166" fmla="*/ 991290 w 9310410"/>
                <a:gd name="connsiteY12166" fmla="*/ 861157 h 5296383"/>
                <a:gd name="connsiteX12167" fmla="*/ 991290 w 9310410"/>
                <a:gd name="connsiteY12167" fmla="*/ 861157 h 5296383"/>
                <a:gd name="connsiteX12168" fmla="*/ 991290 w 9310410"/>
                <a:gd name="connsiteY12168" fmla="*/ 861157 h 5296383"/>
                <a:gd name="connsiteX12169" fmla="*/ 991890 w 9310410"/>
                <a:gd name="connsiteY12169" fmla="*/ 860557 h 5296383"/>
                <a:gd name="connsiteX12170" fmla="*/ 991890 w 9310410"/>
                <a:gd name="connsiteY12170" fmla="*/ 859958 h 5296383"/>
                <a:gd name="connsiteX12171" fmla="*/ 991890 w 9310410"/>
                <a:gd name="connsiteY12171" fmla="*/ 859958 h 5296383"/>
                <a:gd name="connsiteX12172" fmla="*/ 991890 w 9310410"/>
                <a:gd name="connsiteY12172" fmla="*/ 859958 h 5296383"/>
                <a:gd name="connsiteX12173" fmla="*/ 991890 w 9310410"/>
                <a:gd name="connsiteY12173" fmla="*/ 859958 h 5296383"/>
                <a:gd name="connsiteX12174" fmla="*/ 991290 w 9310410"/>
                <a:gd name="connsiteY12174" fmla="*/ 859958 h 5296383"/>
                <a:gd name="connsiteX12175" fmla="*/ 991290 w 9310410"/>
                <a:gd name="connsiteY12175" fmla="*/ 860557 h 5296383"/>
                <a:gd name="connsiteX12176" fmla="*/ 991290 w 9310410"/>
                <a:gd name="connsiteY12176" fmla="*/ 861157 h 5296383"/>
                <a:gd name="connsiteX12177" fmla="*/ 991290 w 9310410"/>
                <a:gd name="connsiteY12177" fmla="*/ 861157 h 5296383"/>
                <a:gd name="connsiteX12178" fmla="*/ 992489 w 9310410"/>
                <a:gd name="connsiteY12178" fmla="*/ 867749 h 5296383"/>
                <a:gd name="connsiteX12179" fmla="*/ 992489 w 9310410"/>
                <a:gd name="connsiteY12179" fmla="*/ 867749 h 5296383"/>
                <a:gd name="connsiteX12180" fmla="*/ 992489 w 9310410"/>
                <a:gd name="connsiteY12180" fmla="*/ 867749 h 5296383"/>
                <a:gd name="connsiteX12181" fmla="*/ 992489 w 9310410"/>
                <a:gd name="connsiteY12181" fmla="*/ 867749 h 5296383"/>
                <a:gd name="connsiteX12182" fmla="*/ 994287 w 9310410"/>
                <a:gd name="connsiteY12182" fmla="*/ 867149 h 5296383"/>
                <a:gd name="connsiteX12183" fmla="*/ 993088 w 9310410"/>
                <a:gd name="connsiteY12183" fmla="*/ 866550 h 5296383"/>
                <a:gd name="connsiteX12184" fmla="*/ 992489 w 9310410"/>
                <a:gd name="connsiteY12184" fmla="*/ 866550 h 5296383"/>
                <a:gd name="connsiteX12185" fmla="*/ 992489 w 9310410"/>
                <a:gd name="connsiteY12185" fmla="*/ 866550 h 5296383"/>
                <a:gd name="connsiteX12186" fmla="*/ 992489 w 9310410"/>
                <a:gd name="connsiteY12186" fmla="*/ 866550 h 5296383"/>
                <a:gd name="connsiteX12187" fmla="*/ 990691 w 9310410"/>
                <a:gd name="connsiteY12187" fmla="*/ 867149 h 5296383"/>
                <a:gd name="connsiteX12188" fmla="*/ 992489 w 9310410"/>
                <a:gd name="connsiteY12188" fmla="*/ 867749 h 5296383"/>
                <a:gd name="connsiteX12189" fmla="*/ 993088 w 9310410"/>
                <a:gd name="connsiteY12189" fmla="*/ 875539 h 5296383"/>
                <a:gd name="connsiteX12190" fmla="*/ 993088 w 9310410"/>
                <a:gd name="connsiteY12190" fmla="*/ 875539 h 5296383"/>
                <a:gd name="connsiteX12191" fmla="*/ 993088 w 9310410"/>
                <a:gd name="connsiteY12191" fmla="*/ 875539 h 5296383"/>
                <a:gd name="connsiteX12192" fmla="*/ 992489 w 9310410"/>
                <a:gd name="connsiteY12192" fmla="*/ 875539 h 5296383"/>
                <a:gd name="connsiteX12193" fmla="*/ 992489 w 9310410"/>
                <a:gd name="connsiteY12193" fmla="*/ 876139 h 5296383"/>
                <a:gd name="connsiteX12194" fmla="*/ 992489 w 9310410"/>
                <a:gd name="connsiteY12194" fmla="*/ 876738 h 5296383"/>
                <a:gd name="connsiteX12195" fmla="*/ 993088 w 9310410"/>
                <a:gd name="connsiteY12195" fmla="*/ 876738 h 5296383"/>
                <a:gd name="connsiteX12196" fmla="*/ 993088 w 9310410"/>
                <a:gd name="connsiteY12196" fmla="*/ 876738 h 5296383"/>
                <a:gd name="connsiteX12197" fmla="*/ 993088 w 9310410"/>
                <a:gd name="connsiteY12197" fmla="*/ 876738 h 5296383"/>
                <a:gd name="connsiteX12198" fmla="*/ 993687 w 9310410"/>
                <a:gd name="connsiteY12198" fmla="*/ 876139 h 5296383"/>
                <a:gd name="connsiteX12199" fmla="*/ 993088 w 9310410"/>
                <a:gd name="connsiteY12199" fmla="*/ 875539 h 5296383"/>
                <a:gd name="connsiteX12200" fmla="*/ 991290 w 9310410"/>
                <a:gd name="connsiteY12200" fmla="*/ 884528 h 5296383"/>
                <a:gd name="connsiteX12201" fmla="*/ 991290 w 9310410"/>
                <a:gd name="connsiteY12201" fmla="*/ 884528 h 5296383"/>
                <a:gd name="connsiteX12202" fmla="*/ 991290 w 9310410"/>
                <a:gd name="connsiteY12202" fmla="*/ 884528 h 5296383"/>
                <a:gd name="connsiteX12203" fmla="*/ 991890 w 9310410"/>
                <a:gd name="connsiteY12203" fmla="*/ 883929 h 5296383"/>
                <a:gd name="connsiteX12204" fmla="*/ 991290 w 9310410"/>
                <a:gd name="connsiteY12204" fmla="*/ 883330 h 5296383"/>
                <a:gd name="connsiteX12205" fmla="*/ 991290 w 9310410"/>
                <a:gd name="connsiteY12205" fmla="*/ 883330 h 5296383"/>
                <a:gd name="connsiteX12206" fmla="*/ 991290 w 9310410"/>
                <a:gd name="connsiteY12206" fmla="*/ 883330 h 5296383"/>
                <a:gd name="connsiteX12207" fmla="*/ 990691 w 9310410"/>
                <a:gd name="connsiteY12207" fmla="*/ 883330 h 5296383"/>
                <a:gd name="connsiteX12208" fmla="*/ 990691 w 9310410"/>
                <a:gd name="connsiteY12208" fmla="*/ 883929 h 5296383"/>
                <a:gd name="connsiteX12209" fmla="*/ 990691 w 9310410"/>
                <a:gd name="connsiteY12209" fmla="*/ 884528 h 5296383"/>
                <a:gd name="connsiteX12210" fmla="*/ 991290 w 9310410"/>
                <a:gd name="connsiteY12210" fmla="*/ 884528 h 5296383"/>
                <a:gd name="connsiteX12211" fmla="*/ 999680 w 9310410"/>
                <a:gd name="connsiteY12211" fmla="*/ 859359 h 5296383"/>
                <a:gd name="connsiteX12212" fmla="*/ 999680 w 9310410"/>
                <a:gd name="connsiteY12212" fmla="*/ 859359 h 5296383"/>
                <a:gd name="connsiteX12213" fmla="*/ 999680 w 9310410"/>
                <a:gd name="connsiteY12213" fmla="*/ 859359 h 5296383"/>
                <a:gd name="connsiteX12214" fmla="*/ 999680 w 9310410"/>
                <a:gd name="connsiteY12214" fmla="*/ 859359 h 5296383"/>
                <a:gd name="connsiteX12215" fmla="*/ 1000279 w 9310410"/>
                <a:gd name="connsiteY12215" fmla="*/ 858160 h 5296383"/>
                <a:gd name="connsiteX12216" fmla="*/ 1000279 w 9310410"/>
                <a:gd name="connsiteY12216" fmla="*/ 857561 h 5296383"/>
                <a:gd name="connsiteX12217" fmla="*/ 999680 w 9310410"/>
                <a:gd name="connsiteY12217" fmla="*/ 856962 h 5296383"/>
                <a:gd name="connsiteX12218" fmla="*/ 999680 w 9310410"/>
                <a:gd name="connsiteY12218" fmla="*/ 856962 h 5296383"/>
                <a:gd name="connsiteX12219" fmla="*/ 999680 w 9310410"/>
                <a:gd name="connsiteY12219" fmla="*/ 856962 h 5296383"/>
                <a:gd name="connsiteX12220" fmla="*/ 999081 w 9310410"/>
                <a:gd name="connsiteY12220" fmla="*/ 857561 h 5296383"/>
                <a:gd name="connsiteX12221" fmla="*/ 999081 w 9310410"/>
                <a:gd name="connsiteY12221" fmla="*/ 858160 h 5296383"/>
                <a:gd name="connsiteX12222" fmla="*/ 999680 w 9310410"/>
                <a:gd name="connsiteY12222" fmla="*/ 859359 h 5296383"/>
                <a:gd name="connsiteX12223" fmla="*/ 999680 w 9310410"/>
                <a:gd name="connsiteY12223" fmla="*/ 859359 h 5296383"/>
                <a:gd name="connsiteX12224" fmla="*/ 664087 w 9310410"/>
                <a:gd name="connsiteY12224" fmla="*/ 4848726 h 5296383"/>
                <a:gd name="connsiteX12225" fmla="*/ 664087 w 9310410"/>
                <a:gd name="connsiteY12225" fmla="*/ 4848726 h 5296383"/>
                <a:gd name="connsiteX12226" fmla="*/ 664087 w 9310410"/>
                <a:gd name="connsiteY12226" fmla="*/ 4848726 h 5296383"/>
                <a:gd name="connsiteX12227" fmla="*/ 664087 w 9310410"/>
                <a:gd name="connsiteY12227" fmla="*/ 4848726 h 5296383"/>
                <a:gd name="connsiteX12228" fmla="*/ 663487 w 9310410"/>
                <a:gd name="connsiteY12228" fmla="*/ 4850524 h 5296383"/>
                <a:gd name="connsiteX12229" fmla="*/ 663487 w 9310410"/>
                <a:gd name="connsiteY12229" fmla="*/ 4851722 h 5296383"/>
                <a:gd name="connsiteX12230" fmla="*/ 664087 w 9310410"/>
                <a:gd name="connsiteY12230" fmla="*/ 4852321 h 5296383"/>
                <a:gd name="connsiteX12231" fmla="*/ 664087 w 9310410"/>
                <a:gd name="connsiteY12231" fmla="*/ 4852321 h 5296383"/>
                <a:gd name="connsiteX12232" fmla="*/ 664087 w 9310410"/>
                <a:gd name="connsiteY12232" fmla="*/ 4852321 h 5296383"/>
                <a:gd name="connsiteX12233" fmla="*/ 664686 w 9310410"/>
                <a:gd name="connsiteY12233" fmla="*/ 4851722 h 5296383"/>
                <a:gd name="connsiteX12234" fmla="*/ 664686 w 9310410"/>
                <a:gd name="connsiteY12234" fmla="*/ 4850524 h 5296383"/>
                <a:gd name="connsiteX12235" fmla="*/ 664087 w 9310410"/>
                <a:gd name="connsiteY12235" fmla="*/ 4848726 h 5296383"/>
                <a:gd name="connsiteX12236" fmla="*/ 664087 w 9310410"/>
                <a:gd name="connsiteY12236" fmla="*/ 4848726 h 5296383"/>
                <a:gd name="connsiteX12237" fmla="*/ 1254371 w 9310410"/>
                <a:gd name="connsiteY12237" fmla="*/ 5293986 h 5296383"/>
                <a:gd name="connsiteX12238" fmla="*/ 1254371 w 9310410"/>
                <a:gd name="connsiteY12238" fmla="*/ 5293986 h 5296383"/>
                <a:gd name="connsiteX12239" fmla="*/ 1254371 w 9310410"/>
                <a:gd name="connsiteY12239" fmla="*/ 5293986 h 5296383"/>
                <a:gd name="connsiteX12240" fmla="*/ 1252574 w 9310410"/>
                <a:gd name="connsiteY12240" fmla="*/ 5295185 h 5296383"/>
                <a:gd name="connsiteX12241" fmla="*/ 1254371 w 9310410"/>
                <a:gd name="connsiteY12241" fmla="*/ 5296384 h 5296383"/>
                <a:gd name="connsiteX12242" fmla="*/ 1254371 w 9310410"/>
                <a:gd name="connsiteY12242" fmla="*/ 5296384 h 5296383"/>
                <a:gd name="connsiteX12243" fmla="*/ 1254371 w 9310410"/>
                <a:gd name="connsiteY12243" fmla="*/ 5296384 h 5296383"/>
                <a:gd name="connsiteX12244" fmla="*/ 1255570 w 9310410"/>
                <a:gd name="connsiteY12244" fmla="*/ 5295784 h 5296383"/>
                <a:gd name="connsiteX12245" fmla="*/ 1256169 w 9310410"/>
                <a:gd name="connsiteY12245" fmla="*/ 5294586 h 5296383"/>
                <a:gd name="connsiteX12246" fmla="*/ 1255570 w 9310410"/>
                <a:gd name="connsiteY12246" fmla="*/ 5293387 h 5296383"/>
                <a:gd name="connsiteX12247" fmla="*/ 1254371 w 9310410"/>
                <a:gd name="connsiteY12247" fmla="*/ 5293986 h 5296383"/>
                <a:gd name="connsiteX12248" fmla="*/ 1391006 w 9310410"/>
                <a:gd name="connsiteY12248" fmla="*/ 3923447 h 5296383"/>
                <a:gd name="connsiteX12249" fmla="*/ 1391006 w 9310410"/>
                <a:gd name="connsiteY12249" fmla="*/ 3923447 h 5296383"/>
                <a:gd name="connsiteX12250" fmla="*/ 1391006 w 9310410"/>
                <a:gd name="connsiteY12250" fmla="*/ 3923447 h 5296383"/>
                <a:gd name="connsiteX12251" fmla="*/ 1390407 w 9310410"/>
                <a:gd name="connsiteY12251" fmla="*/ 3924046 h 5296383"/>
                <a:gd name="connsiteX12252" fmla="*/ 1394002 w 9310410"/>
                <a:gd name="connsiteY12252" fmla="*/ 3927642 h 5296383"/>
                <a:gd name="connsiteX12253" fmla="*/ 1394002 w 9310410"/>
                <a:gd name="connsiteY12253" fmla="*/ 3927642 h 5296383"/>
                <a:gd name="connsiteX12254" fmla="*/ 1394002 w 9310410"/>
                <a:gd name="connsiteY12254" fmla="*/ 3927642 h 5296383"/>
                <a:gd name="connsiteX12255" fmla="*/ 1392804 w 9310410"/>
                <a:gd name="connsiteY12255" fmla="*/ 3924645 h 5296383"/>
                <a:gd name="connsiteX12256" fmla="*/ 1392204 w 9310410"/>
                <a:gd name="connsiteY12256" fmla="*/ 3924046 h 5296383"/>
                <a:gd name="connsiteX12257" fmla="*/ 1391006 w 9310410"/>
                <a:gd name="connsiteY12257" fmla="*/ 3923447 h 5296383"/>
                <a:gd name="connsiteX12258" fmla="*/ 1419172 w 9310410"/>
                <a:gd name="connsiteY12258" fmla="*/ 3968392 h 5296383"/>
                <a:gd name="connsiteX12259" fmla="*/ 1419172 w 9310410"/>
                <a:gd name="connsiteY12259" fmla="*/ 3963598 h 5296383"/>
                <a:gd name="connsiteX12260" fmla="*/ 1418573 w 9310410"/>
                <a:gd name="connsiteY12260" fmla="*/ 3962999 h 5296383"/>
                <a:gd name="connsiteX12261" fmla="*/ 1417973 w 9310410"/>
                <a:gd name="connsiteY12261" fmla="*/ 3962999 h 5296383"/>
                <a:gd name="connsiteX12262" fmla="*/ 1417374 w 9310410"/>
                <a:gd name="connsiteY12262" fmla="*/ 3963598 h 5296383"/>
                <a:gd name="connsiteX12263" fmla="*/ 1416775 w 9310410"/>
                <a:gd name="connsiteY12263" fmla="*/ 3965995 h 5296383"/>
                <a:gd name="connsiteX12264" fmla="*/ 1417973 w 9310410"/>
                <a:gd name="connsiteY12264" fmla="*/ 3967793 h 5296383"/>
                <a:gd name="connsiteX12265" fmla="*/ 1419172 w 9310410"/>
                <a:gd name="connsiteY12265" fmla="*/ 3968392 h 5296383"/>
                <a:gd name="connsiteX12266" fmla="*/ 1419172 w 9310410"/>
                <a:gd name="connsiteY12266" fmla="*/ 3968392 h 5296383"/>
                <a:gd name="connsiteX12267" fmla="*/ 1419172 w 9310410"/>
                <a:gd name="connsiteY12267" fmla="*/ 3968392 h 5296383"/>
                <a:gd name="connsiteX12268" fmla="*/ 1420370 w 9310410"/>
                <a:gd name="connsiteY12268" fmla="*/ 3974385 h 5296383"/>
                <a:gd name="connsiteX12269" fmla="*/ 1420370 w 9310410"/>
                <a:gd name="connsiteY12269" fmla="*/ 3974385 h 5296383"/>
                <a:gd name="connsiteX12270" fmla="*/ 1420370 w 9310410"/>
                <a:gd name="connsiteY12270" fmla="*/ 3974385 h 5296383"/>
                <a:gd name="connsiteX12271" fmla="*/ 1419771 w 9310410"/>
                <a:gd name="connsiteY12271" fmla="*/ 3971988 h 5296383"/>
                <a:gd name="connsiteX12272" fmla="*/ 1419771 w 9310410"/>
                <a:gd name="connsiteY12272" fmla="*/ 3971988 h 5296383"/>
                <a:gd name="connsiteX12273" fmla="*/ 1419771 w 9310410"/>
                <a:gd name="connsiteY12273" fmla="*/ 3971988 h 5296383"/>
                <a:gd name="connsiteX12274" fmla="*/ 1420370 w 9310410"/>
                <a:gd name="connsiteY12274" fmla="*/ 3974385 h 5296383"/>
                <a:gd name="connsiteX12275" fmla="*/ 1454529 w 9310410"/>
                <a:gd name="connsiteY12275" fmla="*/ 3787412 h 5296383"/>
                <a:gd name="connsiteX12276" fmla="*/ 1454529 w 9310410"/>
                <a:gd name="connsiteY12276" fmla="*/ 3787412 h 5296383"/>
                <a:gd name="connsiteX12277" fmla="*/ 1454529 w 9310410"/>
                <a:gd name="connsiteY12277" fmla="*/ 3787412 h 5296383"/>
                <a:gd name="connsiteX12278" fmla="*/ 1453330 w 9310410"/>
                <a:gd name="connsiteY12278" fmla="*/ 3788011 h 5296383"/>
                <a:gd name="connsiteX12279" fmla="*/ 1453330 w 9310410"/>
                <a:gd name="connsiteY12279" fmla="*/ 3789209 h 5296383"/>
                <a:gd name="connsiteX12280" fmla="*/ 1454529 w 9310410"/>
                <a:gd name="connsiteY12280" fmla="*/ 3791606 h 5296383"/>
                <a:gd name="connsiteX12281" fmla="*/ 1454529 w 9310410"/>
                <a:gd name="connsiteY12281" fmla="*/ 3791606 h 5296383"/>
                <a:gd name="connsiteX12282" fmla="*/ 1454529 w 9310410"/>
                <a:gd name="connsiteY12282" fmla="*/ 3791606 h 5296383"/>
                <a:gd name="connsiteX12283" fmla="*/ 1454529 w 9310410"/>
                <a:gd name="connsiteY12283" fmla="*/ 3787412 h 5296383"/>
                <a:gd name="connsiteX12284" fmla="*/ 1475504 w 9310410"/>
                <a:gd name="connsiteY12284" fmla="*/ 3749657 h 5296383"/>
                <a:gd name="connsiteX12285" fmla="*/ 1474904 w 9310410"/>
                <a:gd name="connsiteY12285" fmla="*/ 3750856 h 5296383"/>
                <a:gd name="connsiteX12286" fmla="*/ 1475504 w 9310410"/>
                <a:gd name="connsiteY12286" fmla="*/ 3750856 h 5296383"/>
                <a:gd name="connsiteX12287" fmla="*/ 1476103 w 9310410"/>
                <a:gd name="connsiteY12287" fmla="*/ 3750856 h 5296383"/>
                <a:gd name="connsiteX12288" fmla="*/ 1476702 w 9310410"/>
                <a:gd name="connsiteY12288" fmla="*/ 3749657 h 5296383"/>
                <a:gd name="connsiteX12289" fmla="*/ 1476702 w 9310410"/>
                <a:gd name="connsiteY12289" fmla="*/ 3748459 h 5296383"/>
                <a:gd name="connsiteX12290" fmla="*/ 1475504 w 9310410"/>
                <a:gd name="connsiteY12290" fmla="*/ 3749657 h 5296383"/>
                <a:gd name="connsiteX12291" fmla="*/ 1462919 w 9310410"/>
                <a:gd name="connsiteY12291" fmla="*/ 3780220 h 5296383"/>
                <a:gd name="connsiteX12292" fmla="*/ 1462919 w 9310410"/>
                <a:gd name="connsiteY12292" fmla="*/ 3780220 h 5296383"/>
                <a:gd name="connsiteX12293" fmla="*/ 1462919 w 9310410"/>
                <a:gd name="connsiteY12293" fmla="*/ 3780220 h 5296383"/>
                <a:gd name="connsiteX12294" fmla="*/ 1462919 w 9310410"/>
                <a:gd name="connsiteY12294" fmla="*/ 3780220 h 5296383"/>
                <a:gd name="connsiteX12295" fmla="*/ 1461720 w 9310410"/>
                <a:gd name="connsiteY12295" fmla="*/ 3780220 h 5296383"/>
                <a:gd name="connsiteX12296" fmla="*/ 1461720 w 9310410"/>
                <a:gd name="connsiteY12296" fmla="*/ 3781419 h 5296383"/>
                <a:gd name="connsiteX12297" fmla="*/ 1461720 w 9310410"/>
                <a:gd name="connsiteY12297" fmla="*/ 3782617 h 5296383"/>
                <a:gd name="connsiteX12298" fmla="*/ 1462320 w 9310410"/>
                <a:gd name="connsiteY12298" fmla="*/ 3783217 h 5296383"/>
                <a:gd name="connsiteX12299" fmla="*/ 1462320 w 9310410"/>
                <a:gd name="connsiteY12299" fmla="*/ 3783217 h 5296383"/>
                <a:gd name="connsiteX12300" fmla="*/ 1462320 w 9310410"/>
                <a:gd name="connsiteY12300" fmla="*/ 3783217 h 5296383"/>
                <a:gd name="connsiteX12301" fmla="*/ 1462919 w 9310410"/>
                <a:gd name="connsiteY12301" fmla="*/ 3783217 h 5296383"/>
                <a:gd name="connsiteX12302" fmla="*/ 1463518 w 9310410"/>
                <a:gd name="connsiteY12302" fmla="*/ 3782018 h 5296383"/>
                <a:gd name="connsiteX12303" fmla="*/ 1462919 w 9310410"/>
                <a:gd name="connsiteY12303" fmla="*/ 3780220 h 5296383"/>
                <a:gd name="connsiteX12304" fmla="*/ 2170661 w 9310410"/>
                <a:gd name="connsiteY12304" fmla="*/ 698154 h 5296383"/>
                <a:gd name="connsiteX12305" fmla="*/ 2170661 w 9310410"/>
                <a:gd name="connsiteY12305" fmla="*/ 698154 h 5296383"/>
                <a:gd name="connsiteX12306" fmla="*/ 2171261 w 9310410"/>
                <a:gd name="connsiteY12306" fmla="*/ 699952 h 5296383"/>
                <a:gd name="connsiteX12307" fmla="*/ 2172459 w 9310410"/>
                <a:gd name="connsiteY12307" fmla="*/ 700551 h 5296383"/>
                <a:gd name="connsiteX12308" fmla="*/ 2170661 w 9310410"/>
                <a:gd name="connsiteY12308" fmla="*/ 698154 h 5296383"/>
                <a:gd name="connsiteX12309" fmla="*/ 2170661 w 9310410"/>
                <a:gd name="connsiteY12309" fmla="*/ 698154 h 5296383"/>
                <a:gd name="connsiteX12310" fmla="*/ 2179650 w 9310410"/>
                <a:gd name="connsiteY12310" fmla="*/ 693959 h 5296383"/>
                <a:gd name="connsiteX12311" fmla="*/ 2179650 w 9310410"/>
                <a:gd name="connsiteY12311" fmla="*/ 693959 h 5296383"/>
                <a:gd name="connsiteX12312" fmla="*/ 2179650 w 9310410"/>
                <a:gd name="connsiteY12312" fmla="*/ 693959 h 5296383"/>
                <a:gd name="connsiteX12313" fmla="*/ 2179650 w 9310410"/>
                <a:gd name="connsiteY12313" fmla="*/ 696356 h 5296383"/>
                <a:gd name="connsiteX12314" fmla="*/ 2179650 w 9310410"/>
                <a:gd name="connsiteY12314" fmla="*/ 696356 h 5296383"/>
                <a:gd name="connsiteX12315" fmla="*/ 2180250 w 9310410"/>
                <a:gd name="connsiteY12315" fmla="*/ 696356 h 5296383"/>
                <a:gd name="connsiteX12316" fmla="*/ 2180849 w 9310410"/>
                <a:gd name="connsiteY12316" fmla="*/ 695757 h 5296383"/>
                <a:gd name="connsiteX12317" fmla="*/ 2180849 w 9310410"/>
                <a:gd name="connsiteY12317" fmla="*/ 695158 h 5296383"/>
                <a:gd name="connsiteX12318" fmla="*/ 2179650 w 9310410"/>
                <a:gd name="connsiteY12318" fmla="*/ 693959 h 5296383"/>
                <a:gd name="connsiteX12319" fmla="*/ 1741581 w 9310410"/>
                <a:gd name="connsiteY12319" fmla="*/ 768868 h 5296383"/>
                <a:gd name="connsiteX12320" fmla="*/ 1740982 w 9310410"/>
                <a:gd name="connsiteY12320" fmla="*/ 768868 h 5296383"/>
                <a:gd name="connsiteX12321" fmla="*/ 1740383 w 9310410"/>
                <a:gd name="connsiteY12321" fmla="*/ 769468 h 5296383"/>
                <a:gd name="connsiteX12322" fmla="*/ 1742180 w 9310410"/>
                <a:gd name="connsiteY12322" fmla="*/ 771266 h 5296383"/>
                <a:gd name="connsiteX12323" fmla="*/ 1742180 w 9310410"/>
                <a:gd name="connsiteY12323" fmla="*/ 771266 h 5296383"/>
                <a:gd name="connsiteX12324" fmla="*/ 1742180 w 9310410"/>
                <a:gd name="connsiteY12324" fmla="*/ 771266 h 5296383"/>
                <a:gd name="connsiteX12325" fmla="*/ 1741581 w 9310410"/>
                <a:gd name="connsiteY12325" fmla="*/ 768868 h 5296383"/>
                <a:gd name="connsiteX12326" fmla="*/ 1741581 w 9310410"/>
                <a:gd name="connsiteY12326" fmla="*/ 768868 h 5296383"/>
                <a:gd name="connsiteX12327" fmla="*/ 1739783 w 9310410"/>
                <a:gd name="connsiteY12327" fmla="*/ 780255 h 5296383"/>
                <a:gd name="connsiteX12328" fmla="*/ 1739783 w 9310410"/>
                <a:gd name="connsiteY12328" fmla="*/ 780255 h 5296383"/>
                <a:gd name="connsiteX12329" fmla="*/ 1739783 w 9310410"/>
                <a:gd name="connsiteY12329" fmla="*/ 780255 h 5296383"/>
                <a:gd name="connsiteX12330" fmla="*/ 1739783 w 9310410"/>
                <a:gd name="connsiteY12330" fmla="*/ 780255 h 5296383"/>
                <a:gd name="connsiteX12331" fmla="*/ 1739184 w 9310410"/>
                <a:gd name="connsiteY12331" fmla="*/ 781453 h 5296383"/>
                <a:gd name="connsiteX12332" fmla="*/ 1739783 w 9310410"/>
                <a:gd name="connsiteY12332" fmla="*/ 788045 h 5296383"/>
                <a:gd name="connsiteX12333" fmla="*/ 1739783 w 9310410"/>
                <a:gd name="connsiteY12333" fmla="*/ 788045 h 5296383"/>
                <a:gd name="connsiteX12334" fmla="*/ 1739783 w 9310410"/>
                <a:gd name="connsiteY12334" fmla="*/ 788045 h 5296383"/>
                <a:gd name="connsiteX12335" fmla="*/ 1739783 w 9310410"/>
                <a:gd name="connsiteY12335" fmla="*/ 780255 h 5296383"/>
                <a:gd name="connsiteX12336" fmla="*/ 6466856 w 9310410"/>
                <a:gd name="connsiteY12336" fmla="*/ 620249 h 5296383"/>
                <a:gd name="connsiteX12337" fmla="*/ 6466856 w 9310410"/>
                <a:gd name="connsiteY12337" fmla="*/ 620249 h 5296383"/>
                <a:gd name="connsiteX12338" fmla="*/ 6465658 w 9310410"/>
                <a:gd name="connsiteY12338" fmla="*/ 622646 h 5296383"/>
                <a:gd name="connsiteX12339" fmla="*/ 6466856 w 9310410"/>
                <a:gd name="connsiteY12339" fmla="*/ 623245 h 5296383"/>
                <a:gd name="connsiteX12340" fmla="*/ 6466856 w 9310410"/>
                <a:gd name="connsiteY12340" fmla="*/ 623245 h 5296383"/>
                <a:gd name="connsiteX12341" fmla="*/ 6466856 w 9310410"/>
                <a:gd name="connsiteY12341" fmla="*/ 623245 h 5296383"/>
                <a:gd name="connsiteX12342" fmla="*/ 6467456 w 9310410"/>
                <a:gd name="connsiteY12342" fmla="*/ 623245 h 5296383"/>
                <a:gd name="connsiteX12343" fmla="*/ 6466856 w 9310410"/>
                <a:gd name="connsiteY12343" fmla="*/ 620249 h 5296383"/>
                <a:gd name="connsiteX12344" fmla="*/ 6466856 w 9310410"/>
                <a:gd name="connsiteY12344" fmla="*/ 620249 h 5296383"/>
                <a:gd name="connsiteX12345" fmla="*/ 6458467 w 9310410"/>
                <a:gd name="connsiteY12345" fmla="*/ 614855 h 5296383"/>
                <a:gd name="connsiteX12346" fmla="*/ 6457867 w 9310410"/>
                <a:gd name="connsiteY12346" fmla="*/ 617252 h 5296383"/>
                <a:gd name="connsiteX12347" fmla="*/ 6457867 w 9310410"/>
                <a:gd name="connsiteY12347" fmla="*/ 617252 h 5296383"/>
                <a:gd name="connsiteX12348" fmla="*/ 6457867 w 9310410"/>
                <a:gd name="connsiteY12348" fmla="*/ 617252 h 5296383"/>
                <a:gd name="connsiteX12349" fmla="*/ 6459066 w 9310410"/>
                <a:gd name="connsiteY12349" fmla="*/ 617252 h 5296383"/>
                <a:gd name="connsiteX12350" fmla="*/ 6459665 w 9310410"/>
                <a:gd name="connsiteY12350" fmla="*/ 616054 h 5296383"/>
                <a:gd name="connsiteX12351" fmla="*/ 6458467 w 9310410"/>
                <a:gd name="connsiteY12351" fmla="*/ 614855 h 5296383"/>
                <a:gd name="connsiteX12352" fmla="*/ 6458467 w 9310410"/>
                <a:gd name="connsiteY12352" fmla="*/ 614855 h 5296383"/>
                <a:gd name="connsiteX12353" fmla="*/ 6458467 w 9310410"/>
                <a:gd name="connsiteY12353" fmla="*/ 614855 h 5296383"/>
                <a:gd name="connsiteX12354" fmla="*/ 6417117 w 9310410"/>
                <a:gd name="connsiteY12354" fmla="*/ 615454 h 5296383"/>
                <a:gd name="connsiteX12355" fmla="*/ 6417117 w 9310410"/>
                <a:gd name="connsiteY12355" fmla="*/ 615454 h 5296383"/>
                <a:gd name="connsiteX12356" fmla="*/ 6417117 w 9310410"/>
                <a:gd name="connsiteY12356" fmla="*/ 615454 h 5296383"/>
                <a:gd name="connsiteX12357" fmla="*/ 6415918 w 9310410"/>
                <a:gd name="connsiteY12357" fmla="*/ 615454 h 5296383"/>
                <a:gd name="connsiteX12358" fmla="*/ 6416518 w 9310410"/>
                <a:gd name="connsiteY12358" fmla="*/ 617851 h 5296383"/>
                <a:gd name="connsiteX12359" fmla="*/ 6417117 w 9310410"/>
                <a:gd name="connsiteY12359" fmla="*/ 617851 h 5296383"/>
                <a:gd name="connsiteX12360" fmla="*/ 6417716 w 9310410"/>
                <a:gd name="connsiteY12360" fmla="*/ 617851 h 5296383"/>
                <a:gd name="connsiteX12361" fmla="*/ 6418315 w 9310410"/>
                <a:gd name="connsiteY12361" fmla="*/ 617252 h 5296383"/>
                <a:gd name="connsiteX12362" fmla="*/ 6417117 w 9310410"/>
                <a:gd name="connsiteY12362" fmla="*/ 615454 h 5296383"/>
                <a:gd name="connsiteX12363" fmla="*/ 5880767 w 9310410"/>
                <a:gd name="connsiteY12363" fmla="*/ 646017 h 5296383"/>
                <a:gd name="connsiteX12364" fmla="*/ 5883763 w 9310410"/>
                <a:gd name="connsiteY12364" fmla="*/ 646017 h 5296383"/>
                <a:gd name="connsiteX12365" fmla="*/ 5884362 w 9310410"/>
                <a:gd name="connsiteY12365" fmla="*/ 645418 h 5296383"/>
                <a:gd name="connsiteX12366" fmla="*/ 5883163 w 9310410"/>
                <a:gd name="connsiteY12366" fmla="*/ 644220 h 5296383"/>
                <a:gd name="connsiteX12367" fmla="*/ 5880767 w 9310410"/>
                <a:gd name="connsiteY12367" fmla="*/ 643620 h 5296383"/>
                <a:gd name="connsiteX12368" fmla="*/ 5879568 w 9310410"/>
                <a:gd name="connsiteY12368" fmla="*/ 643620 h 5296383"/>
                <a:gd name="connsiteX12369" fmla="*/ 5878369 w 9310410"/>
                <a:gd name="connsiteY12369" fmla="*/ 644220 h 5296383"/>
                <a:gd name="connsiteX12370" fmla="*/ 5880767 w 9310410"/>
                <a:gd name="connsiteY12370" fmla="*/ 646017 h 5296383"/>
                <a:gd name="connsiteX12371" fmla="*/ 5835821 w 9310410"/>
                <a:gd name="connsiteY12371" fmla="*/ 653209 h 5296383"/>
                <a:gd name="connsiteX12372" fmla="*/ 5837019 w 9310410"/>
                <a:gd name="connsiteY12372" fmla="*/ 652609 h 5296383"/>
                <a:gd name="connsiteX12373" fmla="*/ 5837619 w 9310410"/>
                <a:gd name="connsiteY12373" fmla="*/ 652010 h 5296383"/>
                <a:gd name="connsiteX12374" fmla="*/ 5837619 w 9310410"/>
                <a:gd name="connsiteY12374" fmla="*/ 650812 h 5296383"/>
                <a:gd name="connsiteX12375" fmla="*/ 5837619 w 9310410"/>
                <a:gd name="connsiteY12375" fmla="*/ 650812 h 5296383"/>
                <a:gd name="connsiteX12376" fmla="*/ 5837619 w 9310410"/>
                <a:gd name="connsiteY12376" fmla="*/ 650812 h 5296383"/>
                <a:gd name="connsiteX12377" fmla="*/ 5837019 w 9310410"/>
                <a:gd name="connsiteY12377" fmla="*/ 650812 h 5296383"/>
                <a:gd name="connsiteX12378" fmla="*/ 5835821 w 9310410"/>
                <a:gd name="connsiteY12378" fmla="*/ 653209 h 5296383"/>
                <a:gd name="connsiteX12379" fmla="*/ 5835821 w 9310410"/>
                <a:gd name="connsiteY12379" fmla="*/ 653209 h 5296383"/>
                <a:gd name="connsiteX12380" fmla="*/ 5835821 w 9310410"/>
                <a:gd name="connsiteY12380" fmla="*/ 653209 h 5296383"/>
                <a:gd name="connsiteX12381" fmla="*/ 5744132 w 9310410"/>
                <a:gd name="connsiteY12381" fmla="*/ 647216 h 5296383"/>
                <a:gd name="connsiteX12382" fmla="*/ 5745330 w 9310410"/>
                <a:gd name="connsiteY12382" fmla="*/ 646017 h 5296383"/>
                <a:gd name="connsiteX12383" fmla="*/ 5744132 w 9310410"/>
                <a:gd name="connsiteY12383" fmla="*/ 644819 h 5296383"/>
                <a:gd name="connsiteX12384" fmla="*/ 5742934 w 9310410"/>
                <a:gd name="connsiteY12384" fmla="*/ 646017 h 5296383"/>
                <a:gd name="connsiteX12385" fmla="*/ 5744132 w 9310410"/>
                <a:gd name="connsiteY12385" fmla="*/ 647216 h 5296383"/>
                <a:gd name="connsiteX12386" fmla="*/ 5695591 w 9310410"/>
                <a:gd name="connsiteY12386" fmla="*/ 646617 h 5296383"/>
                <a:gd name="connsiteX12387" fmla="*/ 5695591 w 9310410"/>
                <a:gd name="connsiteY12387" fmla="*/ 646617 h 5296383"/>
                <a:gd name="connsiteX12388" fmla="*/ 5695591 w 9310410"/>
                <a:gd name="connsiteY12388" fmla="*/ 646617 h 5296383"/>
                <a:gd name="connsiteX12389" fmla="*/ 5696190 w 9310410"/>
                <a:gd name="connsiteY12389" fmla="*/ 646017 h 5296383"/>
                <a:gd name="connsiteX12390" fmla="*/ 5695591 w 9310410"/>
                <a:gd name="connsiteY12390" fmla="*/ 643620 h 5296383"/>
                <a:gd name="connsiteX12391" fmla="*/ 5695591 w 9310410"/>
                <a:gd name="connsiteY12391" fmla="*/ 643620 h 5296383"/>
                <a:gd name="connsiteX12392" fmla="*/ 5695591 w 9310410"/>
                <a:gd name="connsiteY12392" fmla="*/ 643620 h 5296383"/>
                <a:gd name="connsiteX12393" fmla="*/ 5694992 w 9310410"/>
                <a:gd name="connsiteY12393" fmla="*/ 644220 h 5296383"/>
                <a:gd name="connsiteX12394" fmla="*/ 5694392 w 9310410"/>
                <a:gd name="connsiteY12394" fmla="*/ 645418 h 5296383"/>
                <a:gd name="connsiteX12395" fmla="*/ 5695591 w 9310410"/>
                <a:gd name="connsiteY12395" fmla="*/ 646617 h 5296383"/>
                <a:gd name="connsiteX12396" fmla="*/ 5658436 w 9310410"/>
                <a:gd name="connsiteY12396" fmla="*/ 652609 h 5296383"/>
                <a:gd name="connsiteX12397" fmla="*/ 5659634 w 9310410"/>
                <a:gd name="connsiteY12397" fmla="*/ 652609 h 5296383"/>
                <a:gd name="connsiteX12398" fmla="*/ 5657837 w 9310410"/>
                <a:gd name="connsiteY12398" fmla="*/ 650812 h 5296383"/>
                <a:gd name="connsiteX12399" fmla="*/ 5657237 w 9310410"/>
                <a:gd name="connsiteY12399" fmla="*/ 651411 h 5296383"/>
                <a:gd name="connsiteX12400" fmla="*/ 5658436 w 9310410"/>
                <a:gd name="connsiteY12400" fmla="*/ 652609 h 5296383"/>
                <a:gd name="connsiteX12401" fmla="*/ 7826010 w 9310410"/>
                <a:gd name="connsiteY12401" fmla="*/ 326005 h 5296383"/>
                <a:gd name="connsiteX12402" fmla="*/ 7826010 w 9310410"/>
                <a:gd name="connsiteY12402" fmla="*/ 326005 h 5296383"/>
                <a:gd name="connsiteX12403" fmla="*/ 7824811 w 9310410"/>
                <a:gd name="connsiteY12403" fmla="*/ 327204 h 5296383"/>
                <a:gd name="connsiteX12404" fmla="*/ 7826010 w 9310410"/>
                <a:gd name="connsiteY12404" fmla="*/ 328402 h 5296383"/>
                <a:gd name="connsiteX12405" fmla="*/ 7826010 w 9310410"/>
                <a:gd name="connsiteY12405" fmla="*/ 328402 h 5296383"/>
                <a:gd name="connsiteX12406" fmla="*/ 7826010 w 9310410"/>
                <a:gd name="connsiteY12406" fmla="*/ 328402 h 5296383"/>
                <a:gd name="connsiteX12407" fmla="*/ 7827208 w 9310410"/>
                <a:gd name="connsiteY12407" fmla="*/ 327204 h 5296383"/>
                <a:gd name="connsiteX12408" fmla="*/ 7826010 w 9310410"/>
                <a:gd name="connsiteY12408" fmla="*/ 326005 h 5296383"/>
                <a:gd name="connsiteX12409" fmla="*/ 7826010 w 9310410"/>
                <a:gd name="connsiteY12409" fmla="*/ 326005 h 5296383"/>
                <a:gd name="connsiteX12410" fmla="*/ 7829605 w 9310410"/>
                <a:gd name="connsiteY12410" fmla="*/ 378142 h 5296383"/>
                <a:gd name="connsiteX12411" fmla="*/ 7829605 w 9310410"/>
                <a:gd name="connsiteY12411" fmla="*/ 378142 h 5296383"/>
                <a:gd name="connsiteX12412" fmla="*/ 7829605 w 9310410"/>
                <a:gd name="connsiteY12412" fmla="*/ 378142 h 5296383"/>
                <a:gd name="connsiteX12413" fmla="*/ 7828407 w 9310410"/>
                <a:gd name="connsiteY12413" fmla="*/ 379340 h 5296383"/>
                <a:gd name="connsiteX12414" fmla="*/ 7829006 w 9310410"/>
                <a:gd name="connsiteY12414" fmla="*/ 380539 h 5296383"/>
                <a:gd name="connsiteX12415" fmla="*/ 7829605 w 9310410"/>
                <a:gd name="connsiteY12415" fmla="*/ 380539 h 5296383"/>
                <a:gd name="connsiteX12416" fmla="*/ 7829605 w 9310410"/>
                <a:gd name="connsiteY12416" fmla="*/ 380539 h 5296383"/>
                <a:gd name="connsiteX12417" fmla="*/ 7829605 w 9310410"/>
                <a:gd name="connsiteY12417" fmla="*/ 380539 h 5296383"/>
                <a:gd name="connsiteX12418" fmla="*/ 7830204 w 9310410"/>
                <a:gd name="connsiteY12418" fmla="*/ 379940 h 5296383"/>
                <a:gd name="connsiteX12419" fmla="*/ 7830804 w 9310410"/>
                <a:gd name="connsiteY12419" fmla="*/ 379340 h 5296383"/>
                <a:gd name="connsiteX12420" fmla="*/ 7830204 w 9310410"/>
                <a:gd name="connsiteY12420" fmla="*/ 378741 h 5296383"/>
                <a:gd name="connsiteX12421" fmla="*/ 7829605 w 9310410"/>
                <a:gd name="connsiteY12421" fmla="*/ 378142 h 5296383"/>
                <a:gd name="connsiteX12422" fmla="*/ 7829605 w 9310410"/>
                <a:gd name="connsiteY12422" fmla="*/ 378142 h 5296383"/>
                <a:gd name="connsiteX12423" fmla="*/ 7449665 w 9310410"/>
                <a:gd name="connsiteY12423" fmla="*/ 378142 h 5296383"/>
                <a:gd name="connsiteX12424" fmla="*/ 7449665 w 9310410"/>
                <a:gd name="connsiteY12424" fmla="*/ 378142 h 5296383"/>
                <a:gd name="connsiteX12425" fmla="*/ 7449665 w 9310410"/>
                <a:gd name="connsiteY12425" fmla="*/ 378142 h 5296383"/>
                <a:gd name="connsiteX12426" fmla="*/ 7450864 w 9310410"/>
                <a:gd name="connsiteY12426" fmla="*/ 376943 h 5296383"/>
                <a:gd name="connsiteX12427" fmla="*/ 7449665 w 9310410"/>
                <a:gd name="connsiteY12427" fmla="*/ 375745 h 5296383"/>
                <a:gd name="connsiteX12428" fmla="*/ 7449665 w 9310410"/>
                <a:gd name="connsiteY12428" fmla="*/ 375745 h 5296383"/>
                <a:gd name="connsiteX12429" fmla="*/ 7449665 w 9310410"/>
                <a:gd name="connsiteY12429" fmla="*/ 375745 h 5296383"/>
                <a:gd name="connsiteX12430" fmla="*/ 7449066 w 9310410"/>
                <a:gd name="connsiteY12430" fmla="*/ 375745 h 5296383"/>
                <a:gd name="connsiteX12431" fmla="*/ 7448467 w 9310410"/>
                <a:gd name="connsiteY12431" fmla="*/ 376943 h 5296383"/>
                <a:gd name="connsiteX12432" fmla="*/ 7449665 w 9310410"/>
                <a:gd name="connsiteY12432" fmla="*/ 378142 h 5296383"/>
                <a:gd name="connsiteX12433" fmla="*/ 7449665 w 9310410"/>
                <a:gd name="connsiteY12433" fmla="*/ 378142 h 5296383"/>
                <a:gd name="connsiteX12434" fmla="*/ 7343594 w 9310410"/>
                <a:gd name="connsiteY12434" fmla="*/ 309225 h 5296383"/>
                <a:gd name="connsiteX12435" fmla="*/ 7343594 w 9310410"/>
                <a:gd name="connsiteY12435" fmla="*/ 309225 h 5296383"/>
                <a:gd name="connsiteX12436" fmla="*/ 7343594 w 9310410"/>
                <a:gd name="connsiteY12436" fmla="*/ 309225 h 5296383"/>
                <a:gd name="connsiteX12437" fmla="*/ 7345392 w 9310410"/>
                <a:gd name="connsiteY12437" fmla="*/ 309225 h 5296383"/>
                <a:gd name="connsiteX12438" fmla="*/ 7345392 w 9310410"/>
                <a:gd name="connsiteY12438" fmla="*/ 308027 h 5296383"/>
                <a:gd name="connsiteX12439" fmla="*/ 7344193 w 9310410"/>
                <a:gd name="connsiteY12439" fmla="*/ 307428 h 5296383"/>
                <a:gd name="connsiteX12440" fmla="*/ 7339999 w 9310410"/>
                <a:gd name="connsiteY12440" fmla="*/ 308027 h 5296383"/>
                <a:gd name="connsiteX12441" fmla="*/ 7341197 w 9310410"/>
                <a:gd name="connsiteY12441" fmla="*/ 309225 h 5296383"/>
                <a:gd name="connsiteX12442" fmla="*/ 7343594 w 9310410"/>
                <a:gd name="connsiteY12442" fmla="*/ 309225 h 5296383"/>
                <a:gd name="connsiteX12443" fmla="*/ 7401124 w 9310410"/>
                <a:gd name="connsiteY12443" fmla="*/ 314020 h 5296383"/>
                <a:gd name="connsiteX12444" fmla="*/ 7401124 w 9310410"/>
                <a:gd name="connsiteY12444" fmla="*/ 314020 h 5296383"/>
                <a:gd name="connsiteX12445" fmla="*/ 7402323 w 9310410"/>
                <a:gd name="connsiteY12445" fmla="*/ 312821 h 5296383"/>
                <a:gd name="connsiteX12446" fmla="*/ 7401124 w 9310410"/>
                <a:gd name="connsiteY12446" fmla="*/ 311622 h 5296383"/>
                <a:gd name="connsiteX12447" fmla="*/ 7401124 w 9310410"/>
                <a:gd name="connsiteY12447" fmla="*/ 311622 h 5296383"/>
                <a:gd name="connsiteX12448" fmla="*/ 7401124 w 9310410"/>
                <a:gd name="connsiteY12448" fmla="*/ 311622 h 5296383"/>
                <a:gd name="connsiteX12449" fmla="*/ 7399926 w 9310410"/>
                <a:gd name="connsiteY12449" fmla="*/ 312821 h 5296383"/>
                <a:gd name="connsiteX12450" fmla="*/ 7401124 w 9310410"/>
                <a:gd name="connsiteY12450" fmla="*/ 314020 h 5296383"/>
                <a:gd name="connsiteX12451" fmla="*/ 7401124 w 9310410"/>
                <a:gd name="connsiteY12451" fmla="*/ 314020 h 5296383"/>
                <a:gd name="connsiteX12452" fmla="*/ 7338800 w 9310410"/>
                <a:gd name="connsiteY12452" fmla="*/ 296041 h 5296383"/>
                <a:gd name="connsiteX12453" fmla="*/ 7338800 w 9310410"/>
                <a:gd name="connsiteY12453" fmla="*/ 296041 h 5296383"/>
                <a:gd name="connsiteX12454" fmla="*/ 7339999 w 9310410"/>
                <a:gd name="connsiteY12454" fmla="*/ 294843 h 5296383"/>
                <a:gd name="connsiteX12455" fmla="*/ 7338800 w 9310410"/>
                <a:gd name="connsiteY12455" fmla="*/ 293644 h 5296383"/>
                <a:gd name="connsiteX12456" fmla="*/ 7338800 w 9310410"/>
                <a:gd name="connsiteY12456" fmla="*/ 293644 h 5296383"/>
                <a:gd name="connsiteX12457" fmla="*/ 7338800 w 9310410"/>
                <a:gd name="connsiteY12457" fmla="*/ 293644 h 5296383"/>
                <a:gd name="connsiteX12458" fmla="*/ 7337601 w 9310410"/>
                <a:gd name="connsiteY12458" fmla="*/ 294843 h 5296383"/>
                <a:gd name="connsiteX12459" fmla="*/ 7338800 w 9310410"/>
                <a:gd name="connsiteY12459" fmla="*/ 296041 h 5296383"/>
                <a:gd name="connsiteX12460" fmla="*/ 7338800 w 9310410"/>
                <a:gd name="connsiteY12460" fmla="*/ 296041 h 5296383"/>
                <a:gd name="connsiteX12461" fmla="*/ 7260894 w 9310410"/>
                <a:gd name="connsiteY12461" fmla="*/ 278662 h 5296383"/>
                <a:gd name="connsiteX12462" fmla="*/ 7260894 w 9310410"/>
                <a:gd name="connsiteY12462" fmla="*/ 278662 h 5296383"/>
                <a:gd name="connsiteX12463" fmla="*/ 7261494 w 9310410"/>
                <a:gd name="connsiteY12463" fmla="*/ 278063 h 5296383"/>
                <a:gd name="connsiteX12464" fmla="*/ 7262093 w 9310410"/>
                <a:gd name="connsiteY12464" fmla="*/ 277464 h 5296383"/>
                <a:gd name="connsiteX12465" fmla="*/ 7261494 w 9310410"/>
                <a:gd name="connsiteY12465" fmla="*/ 276865 h 5296383"/>
                <a:gd name="connsiteX12466" fmla="*/ 7260894 w 9310410"/>
                <a:gd name="connsiteY12466" fmla="*/ 276265 h 5296383"/>
                <a:gd name="connsiteX12467" fmla="*/ 7260894 w 9310410"/>
                <a:gd name="connsiteY12467" fmla="*/ 276265 h 5296383"/>
                <a:gd name="connsiteX12468" fmla="*/ 7260894 w 9310410"/>
                <a:gd name="connsiteY12468" fmla="*/ 276265 h 5296383"/>
                <a:gd name="connsiteX12469" fmla="*/ 7259696 w 9310410"/>
                <a:gd name="connsiteY12469" fmla="*/ 277464 h 5296383"/>
                <a:gd name="connsiteX12470" fmla="*/ 7260894 w 9310410"/>
                <a:gd name="connsiteY12470" fmla="*/ 278662 h 5296383"/>
                <a:gd name="connsiteX12471" fmla="*/ 7260894 w 9310410"/>
                <a:gd name="connsiteY12471" fmla="*/ 278662 h 5296383"/>
                <a:gd name="connsiteX12472" fmla="*/ 7221342 w 9310410"/>
                <a:gd name="connsiteY12472" fmla="*/ 256489 h 5296383"/>
                <a:gd name="connsiteX12473" fmla="*/ 7221342 w 9310410"/>
                <a:gd name="connsiteY12473" fmla="*/ 256489 h 5296383"/>
                <a:gd name="connsiteX12474" fmla="*/ 7221342 w 9310410"/>
                <a:gd name="connsiteY12474" fmla="*/ 256489 h 5296383"/>
                <a:gd name="connsiteX12475" fmla="*/ 7221342 w 9310410"/>
                <a:gd name="connsiteY12475" fmla="*/ 256489 h 5296383"/>
                <a:gd name="connsiteX12476" fmla="*/ 7222541 w 9310410"/>
                <a:gd name="connsiteY12476" fmla="*/ 255291 h 5296383"/>
                <a:gd name="connsiteX12477" fmla="*/ 7221941 w 9310410"/>
                <a:gd name="connsiteY12477" fmla="*/ 254092 h 5296383"/>
                <a:gd name="connsiteX12478" fmla="*/ 7221342 w 9310410"/>
                <a:gd name="connsiteY12478" fmla="*/ 254092 h 5296383"/>
                <a:gd name="connsiteX12479" fmla="*/ 7221342 w 9310410"/>
                <a:gd name="connsiteY12479" fmla="*/ 254092 h 5296383"/>
                <a:gd name="connsiteX12480" fmla="*/ 7221342 w 9310410"/>
                <a:gd name="connsiteY12480" fmla="*/ 254092 h 5296383"/>
                <a:gd name="connsiteX12481" fmla="*/ 7220743 w 9310410"/>
                <a:gd name="connsiteY12481" fmla="*/ 254092 h 5296383"/>
                <a:gd name="connsiteX12482" fmla="*/ 7220144 w 9310410"/>
                <a:gd name="connsiteY12482" fmla="*/ 255291 h 5296383"/>
                <a:gd name="connsiteX12483" fmla="*/ 7221342 w 9310410"/>
                <a:gd name="connsiteY12483" fmla="*/ 256489 h 5296383"/>
                <a:gd name="connsiteX12484" fmla="*/ 7221342 w 9310410"/>
                <a:gd name="connsiteY12484" fmla="*/ 256489 h 5296383"/>
                <a:gd name="connsiteX12485" fmla="*/ 7268086 w 9310410"/>
                <a:gd name="connsiteY12485" fmla="*/ 275067 h 5296383"/>
                <a:gd name="connsiteX12486" fmla="*/ 7268086 w 9310410"/>
                <a:gd name="connsiteY12486" fmla="*/ 275067 h 5296383"/>
                <a:gd name="connsiteX12487" fmla="*/ 7269284 w 9310410"/>
                <a:gd name="connsiteY12487" fmla="*/ 272670 h 5296383"/>
                <a:gd name="connsiteX12488" fmla="*/ 7268685 w 9310410"/>
                <a:gd name="connsiteY12488" fmla="*/ 270872 h 5296383"/>
                <a:gd name="connsiteX12489" fmla="*/ 7268086 w 9310410"/>
                <a:gd name="connsiteY12489" fmla="*/ 270872 h 5296383"/>
                <a:gd name="connsiteX12490" fmla="*/ 7268086 w 9310410"/>
                <a:gd name="connsiteY12490" fmla="*/ 275067 h 5296383"/>
                <a:gd name="connsiteX12491" fmla="*/ 7268086 w 9310410"/>
                <a:gd name="connsiteY12491" fmla="*/ 275067 h 5296383"/>
                <a:gd name="connsiteX12492" fmla="*/ 7289659 w 9310410"/>
                <a:gd name="connsiteY12492" fmla="*/ 298438 h 5296383"/>
                <a:gd name="connsiteX12493" fmla="*/ 7289659 w 9310410"/>
                <a:gd name="connsiteY12493" fmla="*/ 298438 h 5296383"/>
                <a:gd name="connsiteX12494" fmla="*/ 7290258 w 9310410"/>
                <a:gd name="connsiteY12494" fmla="*/ 298438 h 5296383"/>
                <a:gd name="connsiteX12495" fmla="*/ 7290258 w 9310410"/>
                <a:gd name="connsiteY12495" fmla="*/ 297839 h 5296383"/>
                <a:gd name="connsiteX12496" fmla="*/ 7289659 w 9310410"/>
                <a:gd name="connsiteY12496" fmla="*/ 296641 h 5296383"/>
                <a:gd name="connsiteX12497" fmla="*/ 7288461 w 9310410"/>
                <a:gd name="connsiteY12497" fmla="*/ 295442 h 5296383"/>
                <a:gd name="connsiteX12498" fmla="*/ 7287861 w 9310410"/>
                <a:gd name="connsiteY12498" fmla="*/ 295442 h 5296383"/>
                <a:gd name="connsiteX12499" fmla="*/ 7287262 w 9310410"/>
                <a:gd name="connsiteY12499" fmla="*/ 296041 h 5296383"/>
                <a:gd name="connsiteX12500" fmla="*/ 7287861 w 9310410"/>
                <a:gd name="connsiteY12500" fmla="*/ 297240 h 5296383"/>
                <a:gd name="connsiteX12501" fmla="*/ 7289659 w 9310410"/>
                <a:gd name="connsiteY12501" fmla="*/ 298438 h 5296383"/>
                <a:gd name="connsiteX12502" fmla="*/ 7289659 w 9310410"/>
                <a:gd name="connsiteY12502" fmla="*/ 298438 h 5296383"/>
                <a:gd name="connsiteX12503" fmla="*/ 8913092 w 9310410"/>
                <a:gd name="connsiteY12503" fmla="*/ 3037121 h 5296383"/>
                <a:gd name="connsiteX12504" fmla="*/ 8913092 w 9310410"/>
                <a:gd name="connsiteY12504" fmla="*/ 3037121 h 5296383"/>
                <a:gd name="connsiteX12505" fmla="*/ 8913092 w 9310410"/>
                <a:gd name="connsiteY12505" fmla="*/ 3037121 h 5296383"/>
                <a:gd name="connsiteX12506" fmla="*/ 8911893 w 9310410"/>
                <a:gd name="connsiteY12506" fmla="*/ 3038319 h 5296383"/>
                <a:gd name="connsiteX12507" fmla="*/ 8913092 w 9310410"/>
                <a:gd name="connsiteY12507" fmla="*/ 3039518 h 5296383"/>
                <a:gd name="connsiteX12508" fmla="*/ 8913092 w 9310410"/>
                <a:gd name="connsiteY12508" fmla="*/ 3039518 h 5296383"/>
                <a:gd name="connsiteX12509" fmla="*/ 8913092 w 9310410"/>
                <a:gd name="connsiteY12509" fmla="*/ 3039518 h 5296383"/>
                <a:gd name="connsiteX12510" fmla="*/ 8914291 w 9310410"/>
                <a:gd name="connsiteY12510" fmla="*/ 3038319 h 5296383"/>
                <a:gd name="connsiteX12511" fmla="*/ 8913092 w 9310410"/>
                <a:gd name="connsiteY12511" fmla="*/ 3037121 h 5296383"/>
                <a:gd name="connsiteX12512" fmla="*/ 8945453 w 9310410"/>
                <a:gd name="connsiteY12512" fmla="*/ 3076073 h 5296383"/>
                <a:gd name="connsiteX12513" fmla="*/ 8945453 w 9310410"/>
                <a:gd name="connsiteY12513" fmla="*/ 3076073 h 5296383"/>
                <a:gd name="connsiteX12514" fmla="*/ 8945453 w 9310410"/>
                <a:gd name="connsiteY12514" fmla="*/ 3076073 h 5296383"/>
                <a:gd name="connsiteX12515" fmla="*/ 8946052 w 9310410"/>
                <a:gd name="connsiteY12515" fmla="*/ 3075474 h 5296383"/>
                <a:gd name="connsiteX12516" fmla="*/ 8946652 w 9310410"/>
                <a:gd name="connsiteY12516" fmla="*/ 3074875 h 5296383"/>
                <a:gd name="connsiteX12517" fmla="*/ 8946052 w 9310410"/>
                <a:gd name="connsiteY12517" fmla="*/ 3074276 h 5296383"/>
                <a:gd name="connsiteX12518" fmla="*/ 8945453 w 9310410"/>
                <a:gd name="connsiteY12518" fmla="*/ 3073676 h 5296383"/>
                <a:gd name="connsiteX12519" fmla="*/ 8945453 w 9310410"/>
                <a:gd name="connsiteY12519" fmla="*/ 3073676 h 5296383"/>
                <a:gd name="connsiteX12520" fmla="*/ 8945453 w 9310410"/>
                <a:gd name="connsiteY12520" fmla="*/ 3073676 h 5296383"/>
                <a:gd name="connsiteX12521" fmla="*/ 8944254 w 9310410"/>
                <a:gd name="connsiteY12521" fmla="*/ 3074875 h 5296383"/>
                <a:gd name="connsiteX12522" fmla="*/ 8945453 w 9310410"/>
                <a:gd name="connsiteY12522" fmla="*/ 3076073 h 5296383"/>
                <a:gd name="connsiteX12523" fmla="*/ 8955641 w 9310410"/>
                <a:gd name="connsiteY12523" fmla="*/ 3076673 h 5296383"/>
                <a:gd name="connsiteX12524" fmla="*/ 8955641 w 9310410"/>
                <a:gd name="connsiteY12524" fmla="*/ 3076673 h 5296383"/>
                <a:gd name="connsiteX12525" fmla="*/ 8955641 w 9310410"/>
                <a:gd name="connsiteY12525" fmla="*/ 3076673 h 5296383"/>
                <a:gd name="connsiteX12526" fmla="*/ 8956240 w 9310410"/>
                <a:gd name="connsiteY12526" fmla="*/ 3076073 h 5296383"/>
                <a:gd name="connsiteX12527" fmla="*/ 8956839 w 9310410"/>
                <a:gd name="connsiteY12527" fmla="*/ 3075474 h 5296383"/>
                <a:gd name="connsiteX12528" fmla="*/ 8956240 w 9310410"/>
                <a:gd name="connsiteY12528" fmla="*/ 3074875 h 5296383"/>
                <a:gd name="connsiteX12529" fmla="*/ 8955641 w 9310410"/>
                <a:gd name="connsiteY12529" fmla="*/ 3074276 h 5296383"/>
                <a:gd name="connsiteX12530" fmla="*/ 8955641 w 9310410"/>
                <a:gd name="connsiteY12530" fmla="*/ 3074276 h 5296383"/>
                <a:gd name="connsiteX12531" fmla="*/ 8955641 w 9310410"/>
                <a:gd name="connsiteY12531" fmla="*/ 3074276 h 5296383"/>
                <a:gd name="connsiteX12532" fmla="*/ 8954442 w 9310410"/>
                <a:gd name="connsiteY12532" fmla="*/ 3075474 h 5296383"/>
                <a:gd name="connsiteX12533" fmla="*/ 8955641 w 9310410"/>
                <a:gd name="connsiteY12533" fmla="*/ 3076673 h 5296383"/>
                <a:gd name="connsiteX12534" fmla="*/ 8914890 w 9310410"/>
                <a:gd name="connsiteY12534" fmla="*/ 3060492 h 5296383"/>
                <a:gd name="connsiteX12535" fmla="*/ 8914890 w 9310410"/>
                <a:gd name="connsiteY12535" fmla="*/ 3060492 h 5296383"/>
                <a:gd name="connsiteX12536" fmla="*/ 8914890 w 9310410"/>
                <a:gd name="connsiteY12536" fmla="*/ 3060492 h 5296383"/>
                <a:gd name="connsiteX12537" fmla="*/ 8916089 w 9310410"/>
                <a:gd name="connsiteY12537" fmla="*/ 3059294 h 5296383"/>
                <a:gd name="connsiteX12538" fmla="*/ 8914890 w 9310410"/>
                <a:gd name="connsiteY12538" fmla="*/ 3058095 h 5296383"/>
                <a:gd name="connsiteX12539" fmla="*/ 8914890 w 9310410"/>
                <a:gd name="connsiteY12539" fmla="*/ 3058095 h 5296383"/>
                <a:gd name="connsiteX12540" fmla="*/ 8914890 w 9310410"/>
                <a:gd name="connsiteY12540" fmla="*/ 3058095 h 5296383"/>
                <a:gd name="connsiteX12541" fmla="*/ 8913691 w 9310410"/>
                <a:gd name="connsiteY12541" fmla="*/ 3059294 h 5296383"/>
                <a:gd name="connsiteX12542" fmla="*/ 8914890 w 9310410"/>
                <a:gd name="connsiteY12542" fmla="*/ 3060492 h 5296383"/>
                <a:gd name="connsiteX12543" fmla="*/ 8898110 w 9310410"/>
                <a:gd name="connsiteY12543" fmla="*/ 3080868 h 5296383"/>
                <a:gd name="connsiteX12544" fmla="*/ 8898110 w 9310410"/>
                <a:gd name="connsiteY12544" fmla="*/ 3080868 h 5296383"/>
                <a:gd name="connsiteX12545" fmla="*/ 8896911 w 9310410"/>
                <a:gd name="connsiteY12545" fmla="*/ 3082066 h 5296383"/>
                <a:gd name="connsiteX12546" fmla="*/ 8898110 w 9310410"/>
                <a:gd name="connsiteY12546" fmla="*/ 3083265 h 5296383"/>
                <a:gd name="connsiteX12547" fmla="*/ 8898110 w 9310410"/>
                <a:gd name="connsiteY12547" fmla="*/ 3083265 h 5296383"/>
                <a:gd name="connsiteX12548" fmla="*/ 8898110 w 9310410"/>
                <a:gd name="connsiteY12548" fmla="*/ 3083265 h 5296383"/>
                <a:gd name="connsiteX12549" fmla="*/ 8899309 w 9310410"/>
                <a:gd name="connsiteY12549" fmla="*/ 3082066 h 5296383"/>
                <a:gd name="connsiteX12550" fmla="*/ 8898110 w 9310410"/>
                <a:gd name="connsiteY12550" fmla="*/ 3080868 h 5296383"/>
                <a:gd name="connsiteX12551" fmla="*/ 8898110 w 9310410"/>
                <a:gd name="connsiteY12551" fmla="*/ 3080868 h 5296383"/>
                <a:gd name="connsiteX12552" fmla="*/ 8891519 w 9310410"/>
                <a:gd name="connsiteY12552" fmla="*/ 3097647 h 5296383"/>
                <a:gd name="connsiteX12553" fmla="*/ 8891519 w 9310410"/>
                <a:gd name="connsiteY12553" fmla="*/ 3097647 h 5296383"/>
                <a:gd name="connsiteX12554" fmla="*/ 8890320 w 9310410"/>
                <a:gd name="connsiteY12554" fmla="*/ 3098846 h 5296383"/>
                <a:gd name="connsiteX12555" fmla="*/ 8891519 w 9310410"/>
                <a:gd name="connsiteY12555" fmla="*/ 3100044 h 5296383"/>
                <a:gd name="connsiteX12556" fmla="*/ 8891519 w 9310410"/>
                <a:gd name="connsiteY12556" fmla="*/ 3100044 h 5296383"/>
                <a:gd name="connsiteX12557" fmla="*/ 8891519 w 9310410"/>
                <a:gd name="connsiteY12557" fmla="*/ 3100044 h 5296383"/>
                <a:gd name="connsiteX12558" fmla="*/ 8892717 w 9310410"/>
                <a:gd name="connsiteY12558" fmla="*/ 3098846 h 5296383"/>
                <a:gd name="connsiteX12559" fmla="*/ 8891519 w 9310410"/>
                <a:gd name="connsiteY12559" fmla="*/ 3097647 h 5296383"/>
                <a:gd name="connsiteX12560" fmla="*/ 8891519 w 9310410"/>
                <a:gd name="connsiteY12560" fmla="*/ 3097647 h 5296383"/>
                <a:gd name="connsiteX12561" fmla="*/ 8897511 w 9310410"/>
                <a:gd name="connsiteY12561" fmla="*/ 3068882 h 5296383"/>
                <a:gd name="connsiteX12562" fmla="*/ 8897511 w 9310410"/>
                <a:gd name="connsiteY12562" fmla="*/ 3068882 h 5296383"/>
                <a:gd name="connsiteX12563" fmla="*/ 8898710 w 9310410"/>
                <a:gd name="connsiteY12563" fmla="*/ 3067683 h 5296383"/>
                <a:gd name="connsiteX12564" fmla="*/ 8897511 w 9310410"/>
                <a:gd name="connsiteY12564" fmla="*/ 3066485 h 5296383"/>
                <a:gd name="connsiteX12565" fmla="*/ 8897511 w 9310410"/>
                <a:gd name="connsiteY12565" fmla="*/ 3066485 h 5296383"/>
                <a:gd name="connsiteX12566" fmla="*/ 8897511 w 9310410"/>
                <a:gd name="connsiteY12566" fmla="*/ 3066485 h 5296383"/>
                <a:gd name="connsiteX12567" fmla="*/ 8896312 w 9310410"/>
                <a:gd name="connsiteY12567" fmla="*/ 3067683 h 5296383"/>
                <a:gd name="connsiteX12568" fmla="*/ 8897511 w 9310410"/>
                <a:gd name="connsiteY12568" fmla="*/ 3068882 h 5296383"/>
                <a:gd name="connsiteX12569" fmla="*/ 8897511 w 9310410"/>
                <a:gd name="connsiteY12569" fmla="*/ 3068882 h 5296383"/>
                <a:gd name="connsiteX12570" fmla="*/ 8883728 w 9310410"/>
                <a:gd name="connsiteY12570" fmla="*/ 3094651 h 5296383"/>
                <a:gd name="connsiteX12571" fmla="*/ 8883728 w 9310410"/>
                <a:gd name="connsiteY12571" fmla="*/ 3094651 h 5296383"/>
                <a:gd name="connsiteX12572" fmla="*/ 8883728 w 9310410"/>
                <a:gd name="connsiteY12572" fmla="*/ 3094651 h 5296383"/>
                <a:gd name="connsiteX12573" fmla="*/ 8882529 w 9310410"/>
                <a:gd name="connsiteY12573" fmla="*/ 3095849 h 5296383"/>
                <a:gd name="connsiteX12574" fmla="*/ 8883728 w 9310410"/>
                <a:gd name="connsiteY12574" fmla="*/ 3097048 h 5296383"/>
                <a:gd name="connsiteX12575" fmla="*/ 8883728 w 9310410"/>
                <a:gd name="connsiteY12575" fmla="*/ 3097048 h 5296383"/>
                <a:gd name="connsiteX12576" fmla="*/ 8883728 w 9310410"/>
                <a:gd name="connsiteY12576" fmla="*/ 3097048 h 5296383"/>
                <a:gd name="connsiteX12577" fmla="*/ 8884327 w 9310410"/>
                <a:gd name="connsiteY12577" fmla="*/ 3097048 h 5296383"/>
                <a:gd name="connsiteX12578" fmla="*/ 8884926 w 9310410"/>
                <a:gd name="connsiteY12578" fmla="*/ 3095849 h 5296383"/>
                <a:gd name="connsiteX12579" fmla="*/ 8883728 w 9310410"/>
                <a:gd name="connsiteY12579" fmla="*/ 3094651 h 5296383"/>
                <a:gd name="connsiteX12580" fmla="*/ 8883728 w 9310410"/>
                <a:gd name="connsiteY12580" fmla="*/ 3094651 h 5296383"/>
                <a:gd name="connsiteX12581" fmla="*/ 9074896 w 9310410"/>
                <a:gd name="connsiteY12581" fmla="*/ 3180347 h 5296383"/>
                <a:gd name="connsiteX12582" fmla="*/ 9074896 w 9310410"/>
                <a:gd name="connsiteY12582" fmla="*/ 3180347 h 5296383"/>
                <a:gd name="connsiteX12583" fmla="*/ 9074896 w 9310410"/>
                <a:gd name="connsiteY12583" fmla="*/ 3180347 h 5296383"/>
                <a:gd name="connsiteX12584" fmla="*/ 9076095 w 9310410"/>
                <a:gd name="connsiteY12584" fmla="*/ 3179149 h 5296383"/>
                <a:gd name="connsiteX12585" fmla="*/ 9074896 w 9310410"/>
                <a:gd name="connsiteY12585" fmla="*/ 3177950 h 5296383"/>
                <a:gd name="connsiteX12586" fmla="*/ 9074896 w 9310410"/>
                <a:gd name="connsiteY12586" fmla="*/ 3177950 h 5296383"/>
                <a:gd name="connsiteX12587" fmla="*/ 9074896 w 9310410"/>
                <a:gd name="connsiteY12587" fmla="*/ 3177950 h 5296383"/>
                <a:gd name="connsiteX12588" fmla="*/ 9073697 w 9310410"/>
                <a:gd name="connsiteY12588" fmla="*/ 3179149 h 5296383"/>
                <a:gd name="connsiteX12589" fmla="*/ 9074896 w 9310410"/>
                <a:gd name="connsiteY12589" fmla="*/ 3180347 h 5296383"/>
                <a:gd name="connsiteX12590" fmla="*/ 9100065 w 9310410"/>
                <a:gd name="connsiteY12590" fmla="*/ 3197127 h 5296383"/>
                <a:gd name="connsiteX12591" fmla="*/ 9100065 w 9310410"/>
                <a:gd name="connsiteY12591" fmla="*/ 3197127 h 5296383"/>
                <a:gd name="connsiteX12592" fmla="*/ 9100065 w 9310410"/>
                <a:gd name="connsiteY12592" fmla="*/ 3197127 h 5296383"/>
                <a:gd name="connsiteX12593" fmla="*/ 9100065 w 9310410"/>
                <a:gd name="connsiteY12593" fmla="*/ 3197127 h 5296383"/>
                <a:gd name="connsiteX12594" fmla="*/ 9101264 w 9310410"/>
                <a:gd name="connsiteY12594" fmla="*/ 3195928 h 5296383"/>
                <a:gd name="connsiteX12595" fmla="*/ 9100065 w 9310410"/>
                <a:gd name="connsiteY12595" fmla="*/ 3194730 h 5296383"/>
                <a:gd name="connsiteX12596" fmla="*/ 9100065 w 9310410"/>
                <a:gd name="connsiteY12596" fmla="*/ 3194730 h 5296383"/>
                <a:gd name="connsiteX12597" fmla="*/ 9100065 w 9310410"/>
                <a:gd name="connsiteY12597" fmla="*/ 3194730 h 5296383"/>
                <a:gd name="connsiteX12598" fmla="*/ 9099466 w 9310410"/>
                <a:gd name="connsiteY12598" fmla="*/ 3194730 h 5296383"/>
                <a:gd name="connsiteX12599" fmla="*/ 9098867 w 9310410"/>
                <a:gd name="connsiteY12599" fmla="*/ 3195928 h 5296383"/>
                <a:gd name="connsiteX12600" fmla="*/ 9100065 w 9310410"/>
                <a:gd name="connsiteY12600" fmla="*/ 3197127 h 5296383"/>
                <a:gd name="connsiteX12601" fmla="*/ 9095272 w 9310410"/>
                <a:gd name="connsiteY12601" fmla="*/ 3191134 h 5296383"/>
                <a:gd name="connsiteX12602" fmla="*/ 9095272 w 9310410"/>
                <a:gd name="connsiteY12602" fmla="*/ 3191134 h 5296383"/>
                <a:gd name="connsiteX12603" fmla="*/ 9095272 w 9310410"/>
                <a:gd name="connsiteY12603" fmla="*/ 3191134 h 5296383"/>
                <a:gd name="connsiteX12604" fmla="*/ 9096470 w 9310410"/>
                <a:gd name="connsiteY12604" fmla="*/ 3189935 h 5296383"/>
                <a:gd name="connsiteX12605" fmla="*/ 9095272 w 9310410"/>
                <a:gd name="connsiteY12605" fmla="*/ 3188737 h 5296383"/>
                <a:gd name="connsiteX12606" fmla="*/ 9095272 w 9310410"/>
                <a:gd name="connsiteY12606" fmla="*/ 3188737 h 5296383"/>
                <a:gd name="connsiteX12607" fmla="*/ 9095272 w 9310410"/>
                <a:gd name="connsiteY12607" fmla="*/ 3188737 h 5296383"/>
                <a:gd name="connsiteX12608" fmla="*/ 9094073 w 9310410"/>
                <a:gd name="connsiteY12608" fmla="*/ 3189935 h 5296383"/>
                <a:gd name="connsiteX12609" fmla="*/ 9095272 w 9310410"/>
                <a:gd name="connsiteY12609" fmla="*/ 3191134 h 5296383"/>
                <a:gd name="connsiteX12610" fmla="*/ 9224715 w 9310410"/>
                <a:gd name="connsiteY12610" fmla="*/ 3292411 h 5296383"/>
                <a:gd name="connsiteX12611" fmla="*/ 9224715 w 9310410"/>
                <a:gd name="connsiteY12611" fmla="*/ 3292411 h 5296383"/>
                <a:gd name="connsiteX12612" fmla="*/ 9224715 w 9310410"/>
                <a:gd name="connsiteY12612" fmla="*/ 3292411 h 5296383"/>
                <a:gd name="connsiteX12613" fmla="*/ 9225314 w 9310410"/>
                <a:gd name="connsiteY12613" fmla="*/ 3291812 h 5296383"/>
                <a:gd name="connsiteX12614" fmla="*/ 9225913 w 9310410"/>
                <a:gd name="connsiteY12614" fmla="*/ 3291213 h 5296383"/>
                <a:gd name="connsiteX12615" fmla="*/ 9225314 w 9310410"/>
                <a:gd name="connsiteY12615" fmla="*/ 3290613 h 5296383"/>
                <a:gd name="connsiteX12616" fmla="*/ 9224715 w 9310410"/>
                <a:gd name="connsiteY12616" fmla="*/ 3290014 h 5296383"/>
                <a:gd name="connsiteX12617" fmla="*/ 9224715 w 9310410"/>
                <a:gd name="connsiteY12617" fmla="*/ 3290014 h 5296383"/>
                <a:gd name="connsiteX12618" fmla="*/ 9224715 w 9310410"/>
                <a:gd name="connsiteY12618" fmla="*/ 3290014 h 5296383"/>
                <a:gd name="connsiteX12619" fmla="*/ 9223516 w 9310410"/>
                <a:gd name="connsiteY12619" fmla="*/ 3291213 h 5296383"/>
                <a:gd name="connsiteX12620" fmla="*/ 9224715 w 9310410"/>
                <a:gd name="connsiteY12620" fmla="*/ 3292411 h 5296383"/>
                <a:gd name="connsiteX12621" fmla="*/ 9310410 w 9310410"/>
                <a:gd name="connsiteY12621" fmla="*/ 3266642 h 5296383"/>
                <a:gd name="connsiteX12622" fmla="*/ 9309811 w 9310410"/>
                <a:gd name="connsiteY12622" fmla="*/ 3265444 h 5296383"/>
                <a:gd name="connsiteX12623" fmla="*/ 9309212 w 9310410"/>
                <a:gd name="connsiteY12623" fmla="*/ 3265444 h 5296383"/>
                <a:gd name="connsiteX12624" fmla="*/ 9309212 w 9310410"/>
                <a:gd name="connsiteY12624" fmla="*/ 3265444 h 5296383"/>
                <a:gd name="connsiteX12625" fmla="*/ 9309212 w 9310410"/>
                <a:gd name="connsiteY12625" fmla="*/ 3265444 h 5296383"/>
                <a:gd name="connsiteX12626" fmla="*/ 9308014 w 9310410"/>
                <a:gd name="connsiteY12626" fmla="*/ 3266642 h 5296383"/>
                <a:gd name="connsiteX12627" fmla="*/ 9309212 w 9310410"/>
                <a:gd name="connsiteY12627" fmla="*/ 3267841 h 5296383"/>
                <a:gd name="connsiteX12628" fmla="*/ 9309212 w 9310410"/>
                <a:gd name="connsiteY12628" fmla="*/ 3267841 h 5296383"/>
                <a:gd name="connsiteX12629" fmla="*/ 9309212 w 9310410"/>
                <a:gd name="connsiteY12629" fmla="*/ 3267841 h 5296383"/>
                <a:gd name="connsiteX12630" fmla="*/ 9309811 w 9310410"/>
                <a:gd name="connsiteY12630" fmla="*/ 3267841 h 5296383"/>
                <a:gd name="connsiteX12631" fmla="*/ 9310410 w 9310410"/>
                <a:gd name="connsiteY12631" fmla="*/ 3266642 h 5296383"/>
                <a:gd name="connsiteX12632" fmla="*/ 9308613 w 9310410"/>
                <a:gd name="connsiteY12632" fmla="*/ 3256455 h 5296383"/>
                <a:gd name="connsiteX12633" fmla="*/ 9307414 w 9310410"/>
                <a:gd name="connsiteY12633" fmla="*/ 3255256 h 5296383"/>
                <a:gd name="connsiteX12634" fmla="*/ 9307414 w 9310410"/>
                <a:gd name="connsiteY12634" fmla="*/ 3255256 h 5296383"/>
                <a:gd name="connsiteX12635" fmla="*/ 9307414 w 9310410"/>
                <a:gd name="connsiteY12635" fmla="*/ 3255256 h 5296383"/>
                <a:gd name="connsiteX12636" fmla="*/ 9306815 w 9310410"/>
                <a:gd name="connsiteY12636" fmla="*/ 3255856 h 5296383"/>
                <a:gd name="connsiteX12637" fmla="*/ 9306216 w 9310410"/>
                <a:gd name="connsiteY12637" fmla="*/ 3256455 h 5296383"/>
                <a:gd name="connsiteX12638" fmla="*/ 9306815 w 9310410"/>
                <a:gd name="connsiteY12638" fmla="*/ 3257054 h 5296383"/>
                <a:gd name="connsiteX12639" fmla="*/ 9307414 w 9310410"/>
                <a:gd name="connsiteY12639" fmla="*/ 3257653 h 5296383"/>
                <a:gd name="connsiteX12640" fmla="*/ 9307414 w 9310410"/>
                <a:gd name="connsiteY12640" fmla="*/ 3257653 h 5296383"/>
                <a:gd name="connsiteX12641" fmla="*/ 9307414 w 9310410"/>
                <a:gd name="connsiteY12641" fmla="*/ 3257653 h 5296383"/>
                <a:gd name="connsiteX12642" fmla="*/ 9308613 w 9310410"/>
                <a:gd name="connsiteY12642" fmla="*/ 3256455 h 5296383"/>
                <a:gd name="connsiteX12643" fmla="*/ 8844176 w 9310410"/>
                <a:gd name="connsiteY12643" fmla="*/ 4143980 h 5296383"/>
                <a:gd name="connsiteX12644" fmla="*/ 8841779 w 9310410"/>
                <a:gd name="connsiteY12644" fmla="*/ 4143980 h 5296383"/>
                <a:gd name="connsiteX12645" fmla="*/ 8840580 w 9310410"/>
                <a:gd name="connsiteY12645" fmla="*/ 4143980 h 5296383"/>
                <a:gd name="connsiteX12646" fmla="*/ 8839381 w 9310410"/>
                <a:gd name="connsiteY12646" fmla="*/ 4146377 h 5296383"/>
                <a:gd name="connsiteX12647" fmla="*/ 8839381 w 9310410"/>
                <a:gd name="connsiteY12647" fmla="*/ 4146377 h 5296383"/>
                <a:gd name="connsiteX12648" fmla="*/ 8839381 w 9310410"/>
                <a:gd name="connsiteY12648" fmla="*/ 4146377 h 5296383"/>
                <a:gd name="connsiteX12649" fmla="*/ 8841779 w 9310410"/>
                <a:gd name="connsiteY12649" fmla="*/ 4146377 h 5296383"/>
                <a:gd name="connsiteX12650" fmla="*/ 8842977 w 9310410"/>
                <a:gd name="connsiteY12650" fmla="*/ 4146377 h 5296383"/>
                <a:gd name="connsiteX12651" fmla="*/ 8845374 w 9310410"/>
                <a:gd name="connsiteY12651" fmla="*/ 4145777 h 5296383"/>
                <a:gd name="connsiteX12652" fmla="*/ 8844176 w 9310410"/>
                <a:gd name="connsiteY12652" fmla="*/ 4143980 h 5296383"/>
                <a:gd name="connsiteX12653" fmla="*/ 8686566 w 9310410"/>
                <a:gd name="connsiteY12653" fmla="*/ 4268629 h 5296383"/>
                <a:gd name="connsiteX12654" fmla="*/ 8686566 w 9310410"/>
                <a:gd name="connsiteY12654" fmla="*/ 4268629 h 5296383"/>
                <a:gd name="connsiteX12655" fmla="*/ 8686566 w 9310410"/>
                <a:gd name="connsiteY12655" fmla="*/ 4268629 h 5296383"/>
                <a:gd name="connsiteX12656" fmla="*/ 8685368 w 9310410"/>
                <a:gd name="connsiteY12656" fmla="*/ 4269827 h 5296383"/>
                <a:gd name="connsiteX12657" fmla="*/ 8686566 w 9310410"/>
                <a:gd name="connsiteY12657" fmla="*/ 4271026 h 5296383"/>
                <a:gd name="connsiteX12658" fmla="*/ 8686566 w 9310410"/>
                <a:gd name="connsiteY12658" fmla="*/ 4271026 h 5296383"/>
                <a:gd name="connsiteX12659" fmla="*/ 8686566 w 9310410"/>
                <a:gd name="connsiteY12659" fmla="*/ 4271026 h 5296383"/>
                <a:gd name="connsiteX12660" fmla="*/ 8687765 w 9310410"/>
                <a:gd name="connsiteY12660" fmla="*/ 4269827 h 5296383"/>
                <a:gd name="connsiteX12661" fmla="*/ 8686566 w 9310410"/>
                <a:gd name="connsiteY12661" fmla="*/ 4268629 h 5296383"/>
                <a:gd name="connsiteX12662" fmla="*/ 8153213 w 9310410"/>
                <a:gd name="connsiteY12662" fmla="*/ 3185740 h 5296383"/>
                <a:gd name="connsiteX12663" fmla="*/ 8153213 w 9310410"/>
                <a:gd name="connsiteY12663" fmla="*/ 3185740 h 5296383"/>
                <a:gd name="connsiteX12664" fmla="*/ 8155011 w 9310410"/>
                <a:gd name="connsiteY12664" fmla="*/ 3183943 h 5296383"/>
                <a:gd name="connsiteX12665" fmla="*/ 8155011 w 9310410"/>
                <a:gd name="connsiteY12665" fmla="*/ 3180946 h 5296383"/>
                <a:gd name="connsiteX12666" fmla="*/ 8153812 w 9310410"/>
                <a:gd name="connsiteY12666" fmla="*/ 3181545 h 5296383"/>
                <a:gd name="connsiteX12667" fmla="*/ 8153213 w 9310410"/>
                <a:gd name="connsiteY12667" fmla="*/ 3185740 h 5296383"/>
                <a:gd name="connsiteX12668" fmla="*/ 8153213 w 9310410"/>
                <a:gd name="connsiteY12668" fmla="*/ 3185740 h 5296383"/>
                <a:gd name="connsiteX12669" fmla="*/ 8147220 w 9310410"/>
                <a:gd name="connsiteY12669" fmla="*/ 3182145 h 5296383"/>
                <a:gd name="connsiteX12670" fmla="*/ 8148419 w 9310410"/>
                <a:gd name="connsiteY12670" fmla="*/ 3182145 h 5296383"/>
                <a:gd name="connsiteX12671" fmla="*/ 8151416 w 9310410"/>
                <a:gd name="connsiteY12671" fmla="*/ 3179748 h 5296383"/>
                <a:gd name="connsiteX12672" fmla="*/ 8153213 w 9310410"/>
                <a:gd name="connsiteY12672" fmla="*/ 3174354 h 5296383"/>
                <a:gd name="connsiteX12673" fmla="*/ 8153213 w 9310410"/>
                <a:gd name="connsiteY12673" fmla="*/ 3174354 h 5296383"/>
                <a:gd name="connsiteX12674" fmla="*/ 8153213 w 9310410"/>
                <a:gd name="connsiteY12674" fmla="*/ 3174354 h 5296383"/>
                <a:gd name="connsiteX12675" fmla="*/ 8147220 w 9310410"/>
                <a:gd name="connsiteY12675" fmla="*/ 3182145 h 5296383"/>
                <a:gd name="connsiteX12676" fmla="*/ 1883010 w 9310410"/>
                <a:gd name="connsiteY12676" fmla="*/ 684970 h 5296383"/>
                <a:gd name="connsiteX12677" fmla="*/ 1883010 w 9310410"/>
                <a:gd name="connsiteY12677" fmla="*/ 684970 h 5296383"/>
                <a:gd name="connsiteX12678" fmla="*/ 1883010 w 9310410"/>
                <a:gd name="connsiteY12678" fmla="*/ 684970 h 5296383"/>
                <a:gd name="connsiteX12679" fmla="*/ 1881212 w 9310410"/>
                <a:gd name="connsiteY12679" fmla="*/ 681375 h 5296383"/>
                <a:gd name="connsiteX12680" fmla="*/ 1880013 w 9310410"/>
                <a:gd name="connsiteY12680" fmla="*/ 681974 h 5296383"/>
                <a:gd name="connsiteX12681" fmla="*/ 1879414 w 9310410"/>
                <a:gd name="connsiteY12681" fmla="*/ 682573 h 5296383"/>
                <a:gd name="connsiteX12682" fmla="*/ 1883010 w 9310410"/>
                <a:gd name="connsiteY12682" fmla="*/ 684970 h 5296383"/>
                <a:gd name="connsiteX12683" fmla="*/ 1308905 w 9310410"/>
                <a:gd name="connsiteY12683" fmla="*/ 720327 h 5296383"/>
                <a:gd name="connsiteX12684" fmla="*/ 1308905 w 9310410"/>
                <a:gd name="connsiteY12684" fmla="*/ 720327 h 5296383"/>
                <a:gd name="connsiteX12685" fmla="*/ 1308905 w 9310410"/>
                <a:gd name="connsiteY12685" fmla="*/ 720327 h 5296383"/>
                <a:gd name="connsiteX12686" fmla="*/ 1308905 w 9310410"/>
                <a:gd name="connsiteY12686" fmla="*/ 722724 h 5296383"/>
                <a:gd name="connsiteX12687" fmla="*/ 1308905 w 9310410"/>
                <a:gd name="connsiteY12687" fmla="*/ 723324 h 5296383"/>
                <a:gd name="connsiteX12688" fmla="*/ 1310104 w 9310410"/>
                <a:gd name="connsiteY12688" fmla="*/ 723324 h 5296383"/>
                <a:gd name="connsiteX12689" fmla="*/ 1310104 w 9310410"/>
                <a:gd name="connsiteY12689" fmla="*/ 723324 h 5296383"/>
                <a:gd name="connsiteX12690" fmla="*/ 1310104 w 9310410"/>
                <a:gd name="connsiteY12690" fmla="*/ 723324 h 5296383"/>
                <a:gd name="connsiteX12691" fmla="*/ 1308905 w 9310410"/>
                <a:gd name="connsiteY12691" fmla="*/ 720327 h 5296383"/>
                <a:gd name="connsiteX12692" fmla="*/ 9046730 w 9310410"/>
                <a:gd name="connsiteY12692" fmla="*/ 3141994 h 5296383"/>
                <a:gd name="connsiteX12693" fmla="*/ 9046730 w 9310410"/>
                <a:gd name="connsiteY12693" fmla="*/ 3141994 h 5296383"/>
                <a:gd name="connsiteX12694" fmla="*/ 9046730 w 9310410"/>
                <a:gd name="connsiteY12694" fmla="*/ 3141994 h 5296383"/>
                <a:gd name="connsiteX12695" fmla="*/ 9046730 w 9310410"/>
                <a:gd name="connsiteY12695" fmla="*/ 3141994 h 5296383"/>
                <a:gd name="connsiteX12696" fmla="*/ 9047929 w 9310410"/>
                <a:gd name="connsiteY12696" fmla="*/ 3140795 h 5296383"/>
                <a:gd name="connsiteX12697" fmla="*/ 9046730 w 9310410"/>
                <a:gd name="connsiteY12697" fmla="*/ 3139596 h 5296383"/>
                <a:gd name="connsiteX12698" fmla="*/ 9046730 w 9310410"/>
                <a:gd name="connsiteY12698" fmla="*/ 3139596 h 5296383"/>
                <a:gd name="connsiteX12699" fmla="*/ 9046730 w 9310410"/>
                <a:gd name="connsiteY12699" fmla="*/ 3139596 h 5296383"/>
                <a:gd name="connsiteX12700" fmla="*/ 9046131 w 9310410"/>
                <a:gd name="connsiteY12700" fmla="*/ 3139596 h 5296383"/>
                <a:gd name="connsiteX12701" fmla="*/ 9045532 w 9310410"/>
                <a:gd name="connsiteY12701" fmla="*/ 3140795 h 5296383"/>
                <a:gd name="connsiteX12702" fmla="*/ 9046730 w 9310410"/>
                <a:gd name="connsiteY12702" fmla="*/ 3141994 h 5296383"/>
                <a:gd name="connsiteX12703" fmla="*/ 9055120 w 9310410"/>
                <a:gd name="connsiteY12703" fmla="*/ 3156975 h 5296383"/>
                <a:gd name="connsiteX12704" fmla="*/ 9055120 w 9310410"/>
                <a:gd name="connsiteY12704" fmla="*/ 3156975 h 5296383"/>
                <a:gd name="connsiteX12705" fmla="*/ 9055120 w 9310410"/>
                <a:gd name="connsiteY12705" fmla="*/ 3156975 h 5296383"/>
                <a:gd name="connsiteX12706" fmla="*/ 9055120 w 9310410"/>
                <a:gd name="connsiteY12706" fmla="*/ 3156975 h 5296383"/>
                <a:gd name="connsiteX12707" fmla="*/ 9056319 w 9310410"/>
                <a:gd name="connsiteY12707" fmla="*/ 3155777 h 5296383"/>
                <a:gd name="connsiteX12708" fmla="*/ 9055120 w 9310410"/>
                <a:gd name="connsiteY12708" fmla="*/ 3154578 h 5296383"/>
                <a:gd name="connsiteX12709" fmla="*/ 9055120 w 9310410"/>
                <a:gd name="connsiteY12709" fmla="*/ 3154578 h 5296383"/>
                <a:gd name="connsiteX12710" fmla="*/ 9055120 w 9310410"/>
                <a:gd name="connsiteY12710" fmla="*/ 3154578 h 5296383"/>
                <a:gd name="connsiteX12711" fmla="*/ 9054521 w 9310410"/>
                <a:gd name="connsiteY12711" fmla="*/ 3154578 h 5296383"/>
                <a:gd name="connsiteX12712" fmla="*/ 9053922 w 9310410"/>
                <a:gd name="connsiteY12712" fmla="*/ 3155777 h 5296383"/>
                <a:gd name="connsiteX12713" fmla="*/ 9055120 w 9310410"/>
                <a:gd name="connsiteY12713" fmla="*/ 3156975 h 5296383"/>
                <a:gd name="connsiteX12714" fmla="*/ 9067105 w 9310410"/>
                <a:gd name="connsiteY12714" fmla="*/ 3189336 h 5296383"/>
                <a:gd name="connsiteX12715" fmla="*/ 9067105 w 9310410"/>
                <a:gd name="connsiteY12715" fmla="*/ 3189336 h 5296383"/>
                <a:gd name="connsiteX12716" fmla="*/ 9067105 w 9310410"/>
                <a:gd name="connsiteY12716" fmla="*/ 3189336 h 5296383"/>
                <a:gd name="connsiteX12717" fmla="*/ 9067105 w 9310410"/>
                <a:gd name="connsiteY12717" fmla="*/ 3189336 h 5296383"/>
                <a:gd name="connsiteX12718" fmla="*/ 9068304 w 9310410"/>
                <a:gd name="connsiteY12718" fmla="*/ 3188138 h 5296383"/>
                <a:gd name="connsiteX12719" fmla="*/ 9067705 w 9310410"/>
                <a:gd name="connsiteY12719" fmla="*/ 3186939 h 5296383"/>
                <a:gd name="connsiteX12720" fmla="*/ 9067105 w 9310410"/>
                <a:gd name="connsiteY12720" fmla="*/ 3186939 h 5296383"/>
                <a:gd name="connsiteX12721" fmla="*/ 9067105 w 9310410"/>
                <a:gd name="connsiteY12721" fmla="*/ 3186939 h 5296383"/>
                <a:gd name="connsiteX12722" fmla="*/ 9067105 w 9310410"/>
                <a:gd name="connsiteY12722" fmla="*/ 3186939 h 5296383"/>
                <a:gd name="connsiteX12723" fmla="*/ 9065907 w 9310410"/>
                <a:gd name="connsiteY12723" fmla="*/ 3188138 h 5296383"/>
                <a:gd name="connsiteX12724" fmla="*/ 9067105 w 9310410"/>
                <a:gd name="connsiteY12724" fmla="*/ 3189336 h 5296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 ang="0">
                  <a:pos x="connsiteX7005" y="connsiteY7005"/>
                </a:cxn>
                <a:cxn ang="0">
                  <a:pos x="connsiteX7006" y="connsiteY7006"/>
                </a:cxn>
                <a:cxn ang="0">
                  <a:pos x="connsiteX7007" y="connsiteY7007"/>
                </a:cxn>
                <a:cxn ang="0">
                  <a:pos x="connsiteX7008" y="connsiteY7008"/>
                </a:cxn>
                <a:cxn ang="0">
                  <a:pos x="connsiteX7009" y="connsiteY7009"/>
                </a:cxn>
                <a:cxn ang="0">
                  <a:pos x="connsiteX7010" y="connsiteY7010"/>
                </a:cxn>
                <a:cxn ang="0">
                  <a:pos x="connsiteX7011" y="connsiteY7011"/>
                </a:cxn>
                <a:cxn ang="0">
                  <a:pos x="connsiteX7012" y="connsiteY7012"/>
                </a:cxn>
                <a:cxn ang="0">
                  <a:pos x="connsiteX7013" y="connsiteY7013"/>
                </a:cxn>
                <a:cxn ang="0">
                  <a:pos x="connsiteX7014" y="connsiteY7014"/>
                </a:cxn>
                <a:cxn ang="0">
                  <a:pos x="connsiteX7015" y="connsiteY7015"/>
                </a:cxn>
                <a:cxn ang="0">
                  <a:pos x="connsiteX7016" y="connsiteY7016"/>
                </a:cxn>
                <a:cxn ang="0">
                  <a:pos x="connsiteX7017" y="connsiteY7017"/>
                </a:cxn>
                <a:cxn ang="0">
                  <a:pos x="connsiteX7018" y="connsiteY7018"/>
                </a:cxn>
                <a:cxn ang="0">
                  <a:pos x="connsiteX7019" y="connsiteY7019"/>
                </a:cxn>
                <a:cxn ang="0">
                  <a:pos x="connsiteX7020" y="connsiteY7020"/>
                </a:cxn>
                <a:cxn ang="0">
                  <a:pos x="connsiteX7021" y="connsiteY7021"/>
                </a:cxn>
                <a:cxn ang="0">
                  <a:pos x="connsiteX7022" y="connsiteY7022"/>
                </a:cxn>
                <a:cxn ang="0">
                  <a:pos x="connsiteX7023" y="connsiteY7023"/>
                </a:cxn>
                <a:cxn ang="0">
                  <a:pos x="connsiteX7024" y="connsiteY7024"/>
                </a:cxn>
                <a:cxn ang="0">
                  <a:pos x="connsiteX7025" y="connsiteY7025"/>
                </a:cxn>
                <a:cxn ang="0">
                  <a:pos x="connsiteX7026" y="connsiteY7026"/>
                </a:cxn>
                <a:cxn ang="0">
                  <a:pos x="connsiteX7027" y="connsiteY7027"/>
                </a:cxn>
                <a:cxn ang="0">
                  <a:pos x="connsiteX7028" y="connsiteY7028"/>
                </a:cxn>
                <a:cxn ang="0">
                  <a:pos x="connsiteX7029" y="connsiteY7029"/>
                </a:cxn>
                <a:cxn ang="0">
                  <a:pos x="connsiteX7030" y="connsiteY7030"/>
                </a:cxn>
                <a:cxn ang="0">
                  <a:pos x="connsiteX7031" y="connsiteY7031"/>
                </a:cxn>
                <a:cxn ang="0">
                  <a:pos x="connsiteX7032" y="connsiteY7032"/>
                </a:cxn>
                <a:cxn ang="0">
                  <a:pos x="connsiteX7033" y="connsiteY7033"/>
                </a:cxn>
                <a:cxn ang="0">
                  <a:pos x="connsiteX7034" y="connsiteY7034"/>
                </a:cxn>
                <a:cxn ang="0">
                  <a:pos x="connsiteX7035" y="connsiteY7035"/>
                </a:cxn>
                <a:cxn ang="0">
                  <a:pos x="connsiteX7036" y="connsiteY7036"/>
                </a:cxn>
                <a:cxn ang="0">
                  <a:pos x="connsiteX7037" y="connsiteY7037"/>
                </a:cxn>
                <a:cxn ang="0">
                  <a:pos x="connsiteX7038" y="connsiteY7038"/>
                </a:cxn>
                <a:cxn ang="0">
                  <a:pos x="connsiteX7039" y="connsiteY7039"/>
                </a:cxn>
                <a:cxn ang="0">
                  <a:pos x="connsiteX7040" y="connsiteY7040"/>
                </a:cxn>
                <a:cxn ang="0">
                  <a:pos x="connsiteX7041" y="connsiteY7041"/>
                </a:cxn>
                <a:cxn ang="0">
                  <a:pos x="connsiteX7042" y="connsiteY7042"/>
                </a:cxn>
                <a:cxn ang="0">
                  <a:pos x="connsiteX7043" y="connsiteY7043"/>
                </a:cxn>
                <a:cxn ang="0">
                  <a:pos x="connsiteX7044" y="connsiteY7044"/>
                </a:cxn>
                <a:cxn ang="0">
                  <a:pos x="connsiteX7045" y="connsiteY7045"/>
                </a:cxn>
                <a:cxn ang="0">
                  <a:pos x="connsiteX7046" y="connsiteY7046"/>
                </a:cxn>
                <a:cxn ang="0">
                  <a:pos x="connsiteX7047" y="connsiteY7047"/>
                </a:cxn>
                <a:cxn ang="0">
                  <a:pos x="connsiteX7048" y="connsiteY7048"/>
                </a:cxn>
                <a:cxn ang="0">
                  <a:pos x="connsiteX7049" y="connsiteY7049"/>
                </a:cxn>
                <a:cxn ang="0">
                  <a:pos x="connsiteX7050" y="connsiteY7050"/>
                </a:cxn>
                <a:cxn ang="0">
                  <a:pos x="connsiteX7051" y="connsiteY7051"/>
                </a:cxn>
                <a:cxn ang="0">
                  <a:pos x="connsiteX7052" y="connsiteY7052"/>
                </a:cxn>
                <a:cxn ang="0">
                  <a:pos x="connsiteX7053" y="connsiteY7053"/>
                </a:cxn>
                <a:cxn ang="0">
                  <a:pos x="connsiteX7054" y="connsiteY7054"/>
                </a:cxn>
                <a:cxn ang="0">
                  <a:pos x="connsiteX7055" y="connsiteY7055"/>
                </a:cxn>
                <a:cxn ang="0">
                  <a:pos x="connsiteX7056" y="connsiteY7056"/>
                </a:cxn>
                <a:cxn ang="0">
                  <a:pos x="connsiteX7057" y="connsiteY7057"/>
                </a:cxn>
                <a:cxn ang="0">
                  <a:pos x="connsiteX7058" y="connsiteY7058"/>
                </a:cxn>
                <a:cxn ang="0">
                  <a:pos x="connsiteX7059" y="connsiteY7059"/>
                </a:cxn>
                <a:cxn ang="0">
                  <a:pos x="connsiteX7060" y="connsiteY7060"/>
                </a:cxn>
                <a:cxn ang="0">
                  <a:pos x="connsiteX7061" y="connsiteY7061"/>
                </a:cxn>
                <a:cxn ang="0">
                  <a:pos x="connsiteX7062" y="connsiteY7062"/>
                </a:cxn>
                <a:cxn ang="0">
                  <a:pos x="connsiteX7063" y="connsiteY7063"/>
                </a:cxn>
                <a:cxn ang="0">
                  <a:pos x="connsiteX7064" y="connsiteY7064"/>
                </a:cxn>
                <a:cxn ang="0">
                  <a:pos x="connsiteX7065" y="connsiteY7065"/>
                </a:cxn>
                <a:cxn ang="0">
                  <a:pos x="connsiteX7066" y="connsiteY7066"/>
                </a:cxn>
                <a:cxn ang="0">
                  <a:pos x="connsiteX7067" y="connsiteY7067"/>
                </a:cxn>
                <a:cxn ang="0">
                  <a:pos x="connsiteX7068" y="connsiteY7068"/>
                </a:cxn>
                <a:cxn ang="0">
                  <a:pos x="connsiteX7069" y="connsiteY7069"/>
                </a:cxn>
                <a:cxn ang="0">
                  <a:pos x="connsiteX7070" y="connsiteY7070"/>
                </a:cxn>
                <a:cxn ang="0">
                  <a:pos x="connsiteX7071" y="connsiteY7071"/>
                </a:cxn>
                <a:cxn ang="0">
                  <a:pos x="connsiteX7072" y="connsiteY7072"/>
                </a:cxn>
                <a:cxn ang="0">
                  <a:pos x="connsiteX7073" y="connsiteY7073"/>
                </a:cxn>
                <a:cxn ang="0">
                  <a:pos x="connsiteX7074" y="connsiteY7074"/>
                </a:cxn>
                <a:cxn ang="0">
                  <a:pos x="connsiteX7075" y="connsiteY7075"/>
                </a:cxn>
                <a:cxn ang="0">
                  <a:pos x="connsiteX7076" y="connsiteY7076"/>
                </a:cxn>
                <a:cxn ang="0">
                  <a:pos x="connsiteX7077" y="connsiteY7077"/>
                </a:cxn>
                <a:cxn ang="0">
                  <a:pos x="connsiteX7078" y="connsiteY7078"/>
                </a:cxn>
                <a:cxn ang="0">
                  <a:pos x="connsiteX7079" y="connsiteY7079"/>
                </a:cxn>
                <a:cxn ang="0">
                  <a:pos x="connsiteX7080" y="connsiteY7080"/>
                </a:cxn>
                <a:cxn ang="0">
                  <a:pos x="connsiteX7081" y="connsiteY7081"/>
                </a:cxn>
                <a:cxn ang="0">
                  <a:pos x="connsiteX7082" y="connsiteY7082"/>
                </a:cxn>
                <a:cxn ang="0">
                  <a:pos x="connsiteX7083" y="connsiteY7083"/>
                </a:cxn>
                <a:cxn ang="0">
                  <a:pos x="connsiteX7084" y="connsiteY7084"/>
                </a:cxn>
                <a:cxn ang="0">
                  <a:pos x="connsiteX7085" y="connsiteY7085"/>
                </a:cxn>
                <a:cxn ang="0">
                  <a:pos x="connsiteX7086" y="connsiteY7086"/>
                </a:cxn>
                <a:cxn ang="0">
                  <a:pos x="connsiteX7087" y="connsiteY7087"/>
                </a:cxn>
                <a:cxn ang="0">
                  <a:pos x="connsiteX7088" y="connsiteY7088"/>
                </a:cxn>
                <a:cxn ang="0">
                  <a:pos x="connsiteX7089" y="connsiteY7089"/>
                </a:cxn>
                <a:cxn ang="0">
                  <a:pos x="connsiteX7090" y="connsiteY7090"/>
                </a:cxn>
                <a:cxn ang="0">
                  <a:pos x="connsiteX7091" y="connsiteY7091"/>
                </a:cxn>
                <a:cxn ang="0">
                  <a:pos x="connsiteX7092" y="connsiteY7092"/>
                </a:cxn>
                <a:cxn ang="0">
                  <a:pos x="connsiteX7093" y="connsiteY7093"/>
                </a:cxn>
                <a:cxn ang="0">
                  <a:pos x="connsiteX7094" y="connsiteY7094"/>
                </a:cxn>
                <a:cxn ang="0">
                  <a:pos x="connsiteX7095" y="connsiteY7095"/>
                </a:cxn>
                <a:cxn ang="0">
                  <a:pos x="connsiteX7096" y="connsiteY7096"/>
                </a:cxn>
                <a:cxn ang="0">
                  <a:pos x="connsiteX7097" y="connsiteY7097"/>
                </a:cxn>
                <a:cxn ang="0">
                  <a:pos x="connsiteX7098" y="connsiteY7098"/>
                </a:cxn>
                <a:cxn ang="0">
                  <a:pos x="connsiteX7099" y="connsiteY7099"/>
                </a:cxn>
                <a:cxn ang="0">
                  <a:pos x="connsiteX7100" y="connsiteY7100"/>
                </a:cxn>
                <a:cxn ang="0">
                  <a:pos x="connsiteX7101" y="connsiteY7101"/>
                </a:cxn>
                <a:cxn ang="0">
                  <a:pos x="connsiteX7102" y="connsiteY7102"/>
                </a:cxn>
                <a:cxn ang="0">
                  <a:pos x="connsiteX7103" y="connsiteY7103"/>
                </a:cxn>
                <a:cxn ang="0">
                  <a:pos x="connsiteX7104" y="connsiteY7104"/>
                </a:cxn>
                <a:cxn ang="0">
                  <a:pos x="connsiteX7105" y="connsiteY7105"/>
                </a:cxn>
                <a:cxn ang="0">
                  <a:pos x="connsiteX7106" y="connsiteY7106"/>
                </a:cxn>
                <a:cxn ang="0">
                  <a:pos x="connsiteX7107" y="connsiteY7107"/>
                </a:cxn>
                <a:cxn ang="0">
                  <a:pos x="connsiteX7108" y="connsiteY7108"/>
                </a:cxn>
                <a:cxn ang="0">
                  <a:pos x="connsiteX7109" y="connsiteY7109"/>
                </a:cxn>
                <a:cxn ang="0">
                  <a:pos x="connsiteX7110" y="connsiteY7110"/>
                </a:cxn>
                <a:cxn ang="0">
                  <a:pos x="connsiteX7111" y="connsiteY7111"/>
                </a:cxn>
                <a:cxn ang="0">
                  <a:pos x="connsiteX7112" y="connsiteY7112"/>
                </a:cxn>
                <a:cxn ang="0">
                  <a:pos x="connsiteX7113" y="connsiteY7113"/>
                </a:cxn>
                <a:cxn ang="0">
                  <a:pos x="connsiteX7114" y="connsiteY7114"/>
                </a:cxn>
                <a:cxn ang="0">
                  <a:pos x="connsiteX7115" y="connsiteY7115"/>
                </a:cxn>
                <a:cxn ang="0">
                  <a:pos x="connsiteX7116" y="connsiteY7116"/>
                </a:cxn>
                <a:cxn ang="0">
                  <a:pos x="connsiteX7117" y="connsiteY7117"/>
                </a:cxn>
                <a:cxn ang="0">
                  <a:pos x="connsiteX7118" y="connsiteY7118"/>
                </a:cxn>
                <a:cxn ang="0">
                  <a:pos x="connsiteX7119" y="connsiteY7119"/>
                </a:cxn>
                <a:cxn ang="0">
                  <a:pos x="connsiteX7120" y="connsiteY7120"/>
                </a:cxn>
                <a:cxn ang="0">
                  <a:pos x="connsiteX7121" y="connsiteY7121"/>
                </a:cxn>
                <a:cxn ang="0">
                  <a:pos x="connsiteX7122" y="connsiteY7122"/>
                </a:cxn>
                <a:cxn ang="0">
                  <a:pos x="connsiteX7123" y="connsiteY7123"/>
                </a:cxn>
                <a:cxn ang="0">
                  <a:pos x="connsiteX7124" y="connsiteY7124"/>
                </a:cxn>
                <a:cxn ang="0">
                  <a:pos x="connsiteX7125" y="connsiteY7125"/>
                </a:cxn>
                <a:cxn ang="0">
                  <a:pos x="connsiteX7126" y="connsiteY7126"/>
                </a:cxn>
                <a:cxn ang="0">
                  <a:pos x="connsiteX7127" y="connsiteY7127"/>
                </a:cxn>
                <a:cxn ang="0">
                  <a:pos x="connsiteX7128" y="connsiteY7128"/>
                </a:cxn>
                <a:cxn ang="0">
                  <a:pos x="connsiteX7129" y="connsiteY7129"/>
                </a:cxn>
                <a:cxn ang="0">
                  <a:pos x="connsiteX7130" y="connsiteY7130"/>
                </a:cxn>
                <a:cxn ang="0">
                  <a:pos x="connsiteX7131" y="connsiteY7131"/>
                </a:cxn>
                <a:cxn ang="0">
                  <a:pos x="connsiteX7132" y="connsiteY7132"/>
                </a:cxn>
                <a:cxn ang="0">
                  <a:pos x="connsiteX7133" y="connsiteY7133"/>
                </a:cxn>
                <a:cxn ang="0">
                  <a:pos x="connsiteX7134" y="connsiteY7134"/>
                </a:cxn>
                <a:cxn ang="0">
                  <a:pos x="connsiteX7135" y="connsiteY7135"/>
                </a:cxn>
                <a:cxn ang="0">
                  <a:pos x="connsiteX7136" y="connsiteY7136"/>
                </a:cxn>
                <a:cxn ang="0">
                  <a:pos x="connsiteX7137" y="connsiteY7137"/>
                </a:cxn>
                <a:cxn ang="0">
                  <a:pos x="connsiteX7138" y="connsiteY7138"/>
                </a:cxn>
                <a:cxn ang="0">
                  <a:pos x="connsiteX7139" y="connsiteY7139"/>
                </a:cxn>
                <a:cxn ang="0">
                  <a:pos x="connsiteX7140" y="connsiteY7140"/>
                </a:cxn>
                <a:cxn ang="0">
                  <a:pos x="connsiteX7141" y="connsiteY7141"/>
                </a:cxn>
                <a:cxn ang="0">
                  <a:pos x="connsiteX7142" y="connsiteY7142"/>
                </a:cxn>
                <a:cxn ang="0">
                  <a:pos x="connsiteX7143" y="connsiteY7143"/>
                </a:cxn>
                <a:cxn ang="0">
                  <a:pos x="connsiteX7144" y="connsiteY7144"/>
                </a:cxn>
                <a:cxn ang="0">
                  <a:pos x="connsiteX7145" y="connsiteY7145"/>
                </a:cxn>
                <a:cxn ang="0">
                  <a:pos x="connsiteX7146" y="connsiteY7146"/>
                </a:cxn>
                <a:cxn ang="0">
                  <a:pos x="connsiteX7147" y="connsiteY7147"/>
                </a:cxn>
                <a:cxn ang="0">
                  <a:pos x="connsiteX7148" y="connsiteY7148"/>
                </a:cxn>
                <a:cxn ang="0">
                  <a:pos x="connsiteX7149" y="connsiteY7149"/>
                </a:cxn>
                <a:cxn ang="0">
                  <a:pos x="connsiteX7150" y="connsiteY7150"/>
                </a:cxn>
                <a:cxn ang="0">
                  <a:pos x="connsiteX7151" y="connsiteY7151"/>
                </a:cxn>
                <a:cxn ang="0">
                  <a:pos x="connsiteX7152" y="connsiteY7152"/>
                </a:cxn>
                <a:cxn ang="0">
                  <a:pos x="connsiteX7153" y="connsiteY7153"/>
                </a:cxn>
                <a:cxn ang="0">
                  <a:pos x="connsiteX7154" y="connsiteY7154"/>
                </a:cxn>
                <a:cxn ang="0">
                  <a:pos x="connsiteX7155" y="connsiteY7155"/>
                </a:cxn>
                <a:cxn ang="0">
                  <a:pos x="connsiteX7156" y="connsiteY7156"/>
                </a:cxn>
                <a:cxn ang="0">
                  <a:pos x="connsiteX7157" y="connsiteY7157"/>
                </a:cxn>
                <a:cxn ang="0">
                  <a:pos x="connsiteX7158" y="connsiteY7158"/>
                </a:cxn>
                <a:cxn ang="0">
                  <a:pos x="connsiteX7159" y="connsiteY7159"/>
                </a:cxn>
                <a:cxn ang="0">
                  <a:pos x="connsiteX7160" y="connsiteY7160"/>
                </a:cxn>
                <a:cxn ang="0">
                  <a:pos x="connsiteX7161" y="connsiteY7161"/>
                </a:cxn>
                <a:cxn ang="0">
                  <a:pos x="connsiteX7162" y="connsiteY7162"/>
                </a:cxn>
                <a:cxn ang="0">
                  <a:pos x="connsiteX7163" y="connsiteY7163"/>
                </a:cxn>
                <a:cxn ang="0">
                  <a:pos x="connsiteX7164" y="connsiteY7164"/>
                </a:cxn>
                <a:cxn ang="0">
                  <a:pos x="connsiteX7165" y="connsiteY7165"/>
                </a:cxn>
                <a:cxn ang="0">
                  <a:pos x="connsiteX7166" y="connsiteY7166"/>
                </a:cxn>
                <a:cxn ang="0">
                  <a:pos x="connsiteX7167" y="connsiteY7167"/>
                </a:cxn>
                <a:cxn ang="0">
                  <a:pos x="connsiteX7168" y="connsiteY7168"/>
                </a:cxn>
                <a:cxn ang="0">
                  <a:pos x="connsiteX7169" y="connsiteY7169"/>
                </a:cxn>
                <a:cxn ang="0">
                  <a:pos x="connsiteX7170" y="connsiteY7170"/>
                </a:cxn>
                <a:cxn ang="0">
                  <a:pos x="connsiteX7171" y="connsiteY7171"/>
                </a:cxn>
                <a:cxn ang="0">
                  <a:pos x="connsiteX7172" y="connsiteY7172"/>
                </a:cxn>
                <a:cxn ang="0">
                  <a:pos x="connsiteX7173" y="connsiteY7173"/>
                </a:cxn>
                <a:cxn ang="0">
                  <a:pos x="connsiteX7174" y="connsiteY7174"/>
                </a:cxn>
                <a:cxn ang="0">
                  <a:pos x="connsiteX7175" y="connsiteY7175"/>
                </a:cxn>
                <a:cxn ang="0">
                  <a:pos x="connsiteX7176" y="connsiteY7176"/>
                </a:cxn>
                <a:cxn ang="0">
                  <a:pos x="connsiteX7177" y="connsiteY7177"/>
                </a:cxn>
                <a:cxn ang="0">
                  <a:pos x="connsiteX7178" y="connsiteY7178"/>
                </a:cxn>
                <a:cxn ang="0">
                  <a:pos x="connsiteX7179" y="connsiteY7179"/>
                </a:cxn>
                <a:cxn ang="0">
                  <a:pos x="connsiteX7180" y="connsiteY7180"/>
                </a:cxn>
                <a:cxn ang="0">
                  <a:pos x="connsiteX7181" y="connsiteY7181"/>
                </a:cxn>
                <a:cxn ang="0">
                  <a:pos x="connsiteX7182" y="connsiteY7182"/>
                </a:cxn>
                <a:cxn ang="0">
                  <a:pos x="connsiteX7183" y="connsiteY7183"/>
                </a:cxn>
                <a:cxn ang="0">
                  <a:pos x="connsiteX7184" y="connsiteY7184"/>
                </a:cxn>
                <a:cxn ang="0">
                  <a:pos x="connsiteX7185" y="connsiteY7185"/>
                </a:cxn>
                <a:cxn ang="0">
                  <a:pos x="connsiteX7186" y="connsiteY7186"/>
                </a:cxn>
                <a:cxn ang="0">
                  <a:pos x="connsiteX7187" y="connsiteY7187"/>
                </a:cxn>
                <a:cxn ang="0">
                  <a:pos x="connsiteX7188" y="connsiteY7188"/>
                </a:cxn>
                <a:cxn ang="0">
                  <a:pos x="connsiteX7189" y="connsiteY7189"/>
                </a:cxn>
                <a:cxn ang="0">
                  <a:pos x="connsiteX7190" y="connsiteY7190"/>
                </a:cxn>
                <a:cxn ang="0">
                  <a:pos x="connsiteX7191" y="connsiteY7191"/>
                </a:cxn>
                <a:cxn ang="0">
                  <a:pos x="connsiteX7192" y="connsiteY7192"/>
                </a:cxn>
                <a:cxn ang="0">
                  <a:pos x="connsiteX7193" y="connsiteY7193"/>
                </a:cxn>
                <a:cxn ang="0">
                  <a:pos x="connsiteX7194" y="connsiteY7194"/>
                </a:cxn>
                <a:cxn ang="0">
                  <a:pos x="connsiteX7195" y="connsiteY7195"/>
                </a:cxn>
                <a:cxn ang="0">
                  <a:pos x="connsiteX7196" y="connsiteY7196"/>
                </a:cxn>
                <a:cxn ang="0">
                  <a:pos x="connsiteX7197" y="connsiteY7197"/>
                </a:cxn>
                <a:cxn ang="0">
                  <a:pos x="connsiteX7198" y="connsiteY7198"/>
                </a:cxn>
                <a:cxn ang="0">
                  <a:pos x="connsiteX7199" y="connsiteY7199"/>
                </a:cxn>
                <a:cxn ang="0">
                  <a:pos x="connsiteX7200" y="connsiteY7200"/>
                </a:cxn>
                <a:cxn ang="0">
                  <a:pos x="connsiteX7201" y="connsiteY7201"/>
                </a:cxn>
                <a:cxn ang="0">
                  <a:pos x="connsiteX7202" y="connsiteY7202"/>
                </a:cxn>
                <a:cxn ang="0">
                  <a:pos x="connsiteX7203" y="connsiteY7203"/>
                </a:cxn>
                <a:cxn ang="0">
                  <a:pos x="connsiteX7204" y="connsiteY7204"/>
                </a:cxn>
                <a:cxn ang="0">
                  <a:pos x="connsiteX7205" y="connsiteY7205"/>
                </a:cxn>
                <a:cxn ang="0">
                  <a:pos x="connsiteX7206" y="connsiteY7206"/>
                </a:cxn>
                <a:cxn ang="0">
                  <a:pos x="connsiteX7207" y="connsiteY7207"/>
                </a:cxn>
                <a:cxn ang="0">
                  <a:pos x="connsiteX7208" y="connsiteY7208"/>
                </a:cxn>
                <a:cxn ang="0">
                  <a:pos x="connsiteX7209" y="connsiteY7209"/>
                </a:cxn>
                <a:cxn ang="0">
                  <a:pos x="connsiteX7210" y="connsiteY7210"/>
                </a:cxn>
                <a:cxn ang="0">
                  <a:pos x="connsiteX7211" y="connsiteY7211"/>
                </a:cxn>
                <a:cxn ang="0">
                  <a:pos x="connsiteX7212" y="connsiteY7212"/>
                </a:cxn>
                <a:cxn ang="0">
                  <a:pos x="connsiteX7213" y="connsiteY7213"/>
                </a:cxn>
                <a:cxn ang="0">
                  <a:pos x="connsiteX7214" y="connsiteY7214"/>
                </a:cxn>
                <a:cxn ang="0">
                  <a:pos x="connsiteX7215" y="connsiteY7215"/>
                </a:cxn>
                <a:cxn ang="0">
                  <a:pos x="connsiteX7216" y="connsiteY7216"/>
                </a:cxn>
                <a:cxn ang="0">
                  <a:pos x="connsiteX7217" y="connsiteY7217"/>
                </a:cxn>
                <a:cxn ang="0">
                  <a:pos x="connsiteX7218" y="connsiteY7218"/>
                </a:cxn>
                <a:cxn ang="0">
                  <a:pos x="connsiteX7219" y="connsiteY7219"/>
                </a:cxn>
                <a:cxn ang="0">
                  <a:pos x="connsiteX7220" y="connsiteY7220"/>
                </a:cxn>
                <a:cxn ang="0">
                  <a:pos x="connsiteX7221" y="connsiteY7221"/>
                </a:cxn>
                <a:cxn ang="0">
                  <a:pos x="connsiteX7222" y="connsiteY7222"/>
                </a:cxn>
                <a:cxn ang="0">
                  <a:pos x="connsiteX7223" y="connsiteY7223"/>
                </a:cxn>
                <a:cxn ang="0">
                  <a:pos x="connsiteX7224" y="connsiteY7224"/>
                </a:cxn>
                <a:cxn ang="0">
                  <a:pos x="connsiteX7225" y="connsiteY7225"/>
                </a:cxn>
                <a:cxn ang="0">
                  <a:pos x="connsiteX7226" y="connsiteY7226"/>
                </a:cxn>
                <a:cxn ang="0">
                  <a:pos x="connsiteX7227" y="connsiteY7227"/>
                </a:cxn>
                <a:cxn ang="0">
                  <a:pos x="connsiteX7228" y="connsiteY7228"/>
                </a:cxn>
                <a:cxn ang="0">
                  <a:pos x="connsiteX7229" y="connsiteY7229"/>
                </a:cxn>
                <a:cxn ang="0">
                  <a:pos x="connsiteX7230" y="connsiteY7230"/>
                </a:cxn>
                <a:cxn ang="0">
                  <a:pos x="connsiteX7231" y="connsiteY7231"/>
                </a:cxn>
                <a:cxn ang="0">
                  <a:pos x="connsiteX7232" y="connsiteY7232"/>
                </a:cxn>
                <a:cxn ang="0">
                  <a:pos x="connsiteX7233" y="connsiteY7233"/>
                </a:cxn>
                <a:cxn ang="0">
                  <a:pos x="connsiteX7234" y="connsiteY7234"/>
                </a:cxn>
                <a:cxn ang="0">
                  <a:pos x="connsiteX7235" y="connsiteY7235"/>
                </a:cxn>
                <a:cxn ang="0">
                  <a:pos x="connsiteX7236" y="connsiteY7236"/>
                </a:cxn>
                <a:cxn ang="0">
                  <a:pos x="connsiteX7237" y="connsiteY7237"/>
                </a:cxn>
                <a:cxn ang="0">
                  <a:pos x="connsiteX7238" y="connsiteY7238"/>
                </a:cxn>
                <a:cxn ang="0">
                  <a:pos x="connsiteX7239" y="connsiteY7239"/>
                </a:cxn>
                <a:cxn ang="0">
                  <a:pos x="connsiteX7240" y="connsiteY7240"/>
                </a:cxn>
                <a:cxn ang="0">
                  <a:pos x="connsiteX7241" y="connsiteY7241"/>
                </a:cxn>
                <a:cxn ang="0">
                  <a:pos x="connsiteX7242" y="connsiteY7242"/>
                </a:cxn>
                <a:cxn ang="0">
                  <a:pos x="connsiteX7243" y="connsiteY7243"/>
                </a:cxn>
                <a:cxn ang="0">
                  <a:pos x="connsiteX7244" y="connsiteY7244"/>
                </a:cxn>
                <a:cxn ang="0">
                  <a:pos x="connsiteX7245" y="connsiteY7245"/>
                </a:cxn>
                <a:cxn ang="0">
                  <a:pos x="connsiteX7246" y="connsiteY7246"/>
                </a:cxn>
                <a:cxn ang="0">
                  <a:pos x="connsiteX7247" y="connsiteY7247"/>
                </a:cxn>
                <a:cxn ang="0">
                  <a:pos x="connsiteX7248" y="connsiteY7248"/>
                </a:cxn>
                <a:cxn ang="0">
                  <a:pos x="connsiteX7249" y="connsiteY7249"/>
                </a:cxn>
                <a:cxn ang="0">
                  <a:pos x="connsiteX7250" y="connsiteY7250"/>
                </a:cxn>
                <a:cxn ang="0">
                  <a:pos x="connsiteX7251" y="connsiteY7251"/>
                </a:cxn>
                <a:cxn ang="0">
                  <a:pos x="connsiteX7252" y="connsiteY7252"/>
                </a:cxn>
                <a:cxn ang="0">
                  <a:pos x="connsiteX7253" y="connsiteY7253"/>
                </a:cxn>
                <a:cxn ang="0">
                  <a:pos x="connsiteX7254" y="connsiteY7254"/>
                </a:cxn>
                <a:cxn ang="0">
                  <a:pos x="connsiteX7255" y="connsiteY7255"/>
                </a:cxn>
                <a:cxn ang="0">
                  <a:pos x="connsiteX7256" y="connsiteY7256"/>
                </a:cxn>
                <a:cxn ang="0">
                  <a:pos x="connsiteX7257" y="connsiteY7257"/>
                </a:cxn>
                <a:cxn ang="0">
                  <a:pos x="connsiteX7258" y="connsiteY7258"/>
                </a:cxn>
                <a:cxn ang="0">
                  <a:pos x="connsiteX7259" y="connsiteY7259"/>
                </a:cxn>
                <a:cxn ang="0">
                  <a:pos x="connsiteX7260" y="connsiteY7260"/>
                </a:cxn>
                <a:cxn ang="0">
                  <a:pos x="connsiteX7261" y="connsiteY7261"/>
                </a:cxn>
                <a:cxn ang="0">
                  <a:pos x="connsiteX7262" y="connsiteY7262"/>
                </a:cxn>
                <a:cxn ang="0">
                  <a:pos x="connsiteX7263" y="connsiteY7263"/>
                </a:cxn>
                <a:cxn ang="0">
                  <a:pos x="connsiteX7264" y="connsiteY7264"/>
                </a:cxn>
                <a:cxn ang="0">
                  <a:pos x="connsiteX7265" y="connsiteY7265"/>
                </a:cxn>
                <a:cxn ang="0">
                  <a:pos x="connsiteX7266" y="connsiteY7266"/>
                </a:cxn>
                <a:cxn ang="0">
                  <a:pos x="connsiteX7267" y="connsiteY7267"/>
                </a:cxn>
                <a:cxn ang="0">
                  <a:pos x="connsiteX7268" y="connsiteY7268"/>
                </a:cxn>
                <a:cxn ang="0">
                  <a:pos x="connsiteX7269" y="connsiteY7269"/>
                </a:cxn>
                <a:cxn ang="0">
                  <a:pos x="connsiteX7270" y="connsiteY7270"/>
                </a:cxn>
                <a:cxn ang="0">
                  <a:pos x="connsiteX7271" y="connsiteY7271"/>
                </a:cxn>
                <a:cxn ang="0">
                  <a:pos x="connsiteX7272" y="connsiteY7272"/>
                </a:cxn>
                <a:cxn ang="0">
                  <a:pos x="connsiteX7273" y="connsiteY7273"/>
                </a:cxn>
                <a:cxn ang="0">
                  <a:pos x="connsiteX7274" y="connsiteY7274"/>
                </a:cxn>
                <a:cxn ang="0">
                  <a:pos x="connsiteX7275" y="connsiteY7275"/>
                </a:cxn>
                <a:cxn ang="0">
                  <a:pos x="connsiteX7276" y="connsiteY7276"/>
                </a:cxn>
                <a:cxn ang="0">
                  <a:pos x="connsiteX7277" y="connsiteY7277"/>
                </a:cxn>
                <a:cxn ang="0">
                  <a:pos x="connsiteX7278" y="connsiteY7278"/>
                </a:cxn>
                <a:cxn ang="0">
                  <a:pos x="connsiteX7279" y="connsiteY7279"/>
                </a:cxn>
                <a:cxn ang="0">
                  <a:pos x="connsiteX7280" y="connsiteY7280"/>
                </a:cxn>
                <a:cxn ang="0">
                  <a:pos x="connsiteX7281" y="connsiteY7281"/>
                </a:cxn>
                <a:cxn ang="0">
                  <a:pos x="connsiteX7282" y="connsiteY7282"/>
                </a:cxn>
                <a:cxn ang="0">
                  <a:pos x="connsiteX7283" y="connsiteY7283"/>
                </a:cxn>
                <a:cxn ang="0">
                  <a:pos x="connsiteX7284" y="connsiteY7284"/>
                </a:cxn>
                <a:cxn ang="0">
                  <a:pos x="connsiteX7285" y="connsiteY7285"/>
                </a:cxn>
                <a:cxn ang="0">
                  <a:pos x="connsiteX7286" y="connsiteY7286"/>
                </a:cxn>
                <a:cxn ang="0">
                  <a:pos x="connsiteX7287" y="connsiteY7287"/>
                </a:cxn>
                <a:cxn ang="0">
                  <a:pos x="connsiteX7288" y="connsiteY7288"/>
                </a:cxn>
                <a:cxn ang="0">
                  <a:pos x="connsiteX7289" y="connsiteY7289"/>
                </a:cxn>
                <a:cxn ang="0">
                  <a:pos x="connsiteX7290" y="connsiteY7290"/>
                </a:cxn>
                <a:cxn ang="0">
                  <a:pos x="connsiteX7291" y="connsiteY7291"/>
                </a:cxn>
                <a:cxn ang="0">
                  <a:pos x="connsiteX7292" y="connsiteY7292"/>
                </a:cxn>
                <a:cxn ang="0">
                  <a:pos x="connsiteX7293" y="connsiteY7293"/>
                </a:cxn>
                <a:cxn ang="0">
                  <a:pos x="connsiteX7294" y="connsiteY7294"/>
                </a:cxn>
                <a:cxn ang="0">
                  <a:pos x="connsiteX7295" y="connsiteY7295"/>
                </a:cxn>
                <a:cxn ang="0">
                  <a:pos x="connsiteX7296" y="connsiteY7296"/>
                </a:cxn>
                <a:cxn ang="0">
                  <a:pos x="connsiteX7297" y="connsiteY7297"/>
                </a:cxn>
                <a:cxn ang="0">
                  <a:pos x="connsiteX7298" y="connsiteY7298"/>
                </a:cxn>
                <a:cxn ang="0">
                  <a:pos x="connsiteX7299" y="connsiteY7299"/>
                </a:cxn>
                <a:cxn ang="0">
                  <a:pos x="connsiteX7300" y="connsiteY7300"/>
                </a:cxn>
                <a:cxn ang="0">
                  <a:pos x="connsiteX7301" y="connsiteY7301"/>
                </a:cxn>
                <a:cxn ang="0">
                  <a:pos x="connsiteX7302" y="connsiteY7302"/>
                </a:cxn>
                <a:cxn ang="0">
                  <a:pos x="connsiteX7303" y="connsiteY7303"/>
                </a:cxn>
                <a:cxn ang="0">
                  <a:pos x="connsiteX7304" y="connsiteY7304"/>
                </a:cxn>
                <a:cxn ang="0">
                  <a:pos x="connsiteX7305" y="connsiteY7305"/>
                </a:cxn>
                <a:cxn ang="0">
                  <a:pos x="connsiteX7306" y="connsiteY7306"/>
                </a:cxn>
                <a:cxn ang="0">
                  <a:pos x="connsiteX7307" y="connsiteY7307"/>
                </a:cxn>
                <a:cxn ang="0">
                  <a:pos x="connsiteX7308" y="connsiteY7308"/>
                </a:cxn>
                <a:cxn ang="0">
                  <a:pos x="connsiteX7309" y="connsiteY7309"/>
                </a:cxn>
                <a:cxn ang="0">
                  <a:pos x="connsiteX7310" y="connsiteY7310"/>
                </a:cxn>
                <a:cxn ang="0">
                  <a:pos x="connsiteX7311" y="connsiteY7311"/>
                </a:cxn>
                <a:cxn ang="0">
                  <a:pos x="connsiteX7312" y="connsiteY7312"/>
                </a:cxn>
                <a:cxn ang="0">
                  <a:pos x="connsiteX7313" y="connsiteY7313"/>
                </a:cxn>
                <a:cxn ang="0">
                  <a:pos x="connsiteX7314" y="connsiteY7314"/>
                </a:cxn>
                <a:cxn ang="0">
                  <a:pos x="connsiteX7315" y="connsiteY7315"/>
                </a:cxn>
                <a:cxn ang="0">
                  <a:pos x="connsiteX7316" y="connsiteY7316"/>
                </a:cxn>
                <a:cxn ang="0">
                  <a:pos x="connsiteX7317" y="connsiteY7317"/>
                </a:cxn>
                <a:cxn ang="0">
                  <a:pos x="connsiteX7318" y="connsiteY7318"/>
                </a:cxn>
                <a:cxn ang="0">
                  <a:pos x="connsiteX7319" y="connsiteY7319"/>
                </a:cxn>
                <a:cxn ang="0">
                  <a:pos x="connsiteX7320" y="connsiteY7320"/>
                </a:cxn>
                <a:cxn ang="0">
                  <a:pos x="connsiteX7321" y="connsiteY7321"/>
                </a:cxn>
                <a:cxn ang="0">
                  <a:pos x="connsiteX7322" y="connsiteY7322"/>
                </a:cxn>
                <a:cxn ang="0">
                  <a:pos x="connsiteX7323" y="connsiteY7323"/>
                </a:cxn>
                <a:cxn ang="0">
                  <a:pos x="connsiteX7324" y="connsiteY7324"/>
                </a:cxn>
                <a:cxn ang="0">
                  <a:pos x="connsiteX7325" y="connsiteY7325"/>
                </a:cxn>
                <a:cxn ang="0">
                  <a:pos x="connsiteX7326" y="connsiteY7326"/>
                </a:cxn>
                <a:cxn ang="0">
                  <a:pos x="connsiteX7327" y="connsiteY7327"/>
                </a:cxn>
                <a:cxn ang="0">
                  <a:pos x="connsiteX7328" y="connsiteY7328"/>
                </a:cxn>
                <a:cxn ang="0">
                  <a:pos x="connsiteX7329" y="connsiteY7329"/>
                </a:cxn>
                <a:cxn ang="0">
                  <a:pos x="connsiteX7330" y="connsiteY7330"/>
                </a:cxn>
                <a:cxn ang="0">
                  <a:pos x="connsiteX7331" y="connsiteY7331"/>
                </a:cxn>
                <a:cxn ang="0">
                  <a:pos x="connsiteX7332" y="connsiteY7332"/>
                </a:cxn>
                <a:cxn ang="0">
                  <a:pos x="connsiteX7333" y="connsiteY7333"/>
                </a:cxn>
                <a:cxn ang="0">
                  <a:pos x="connsiteX7334" y="connsiteY7334"/>
                </a:cxn>
                <a:cxn ang="0">
                  <a:pos x="connsiteX7335" y="connsiteY7335"/>
                </a:cxn>
                <a:cxn ang="0">
                  <a:pos x="connsiteX7336" y="connsiteY7336"/>
                </a:cxn>
                <a:cxn ang="0">
                  <a:pos x="connsiteX7337" y="connsiteY7337"/>
                </a:cxn>
                <a:cxn ang="0">
                  <a:pos x="connsiteX7338" y="connsiteY7338"/>
                </a:cxn>
                <a:cxn ang="0">
                  <a:pos x="connsiteX7339" y="connsiteY7339"/>
                </a:cxn>
                <a:cxn ang="0">
                  <a:pos x="connsiteX7340" y="connsiteY7340"/>
                </a:cxn>
                <a:cxn ang="0">
                  <a:pos x="connsiteX7341" y="connsiteY7341"/>
                </a:cxn>
                <a:cxn ang="0">
                  <a:pos x="connsiteX7342" y="connsiteY7342"/>
                </a:cxn>
                <a:cxn ang="0">
                  <a:pos x="connsiteX7343" y="connsiteY7343"/>
                </a:cxn>
                <a:cxn ang="0">
                  <a:pos x="connsiteX7344" y="connsiteY7344"/>
                </a:cxn>
                <a:cxn ang="0">
                  <a:pos x="connsiteX7345" y="connsiteY7345"/>
                </a:cxn>
                <a:cxn ang="0">
                  <a:pos x="connsiteX7346" y="connsiteY7346"/>
                </a:cxn>
                <a:cxn ang="0">
                  <a:pos x="connsiteX7347" y="connsiteY7347"/>
                </a:cxn>
                <a:cxn ang="0">
                  <a:pos x="connsiteX7348" y="connsiteY7348"/>
                </a:cxn>
                <a:cxn ang="0">
                  <a:pos x="connsiteX7349" y="connsiteY7349"/>
                </a:cxn>
                <a:cxn ang="0">
                  <a:pos x="connsiteX7350" y="connsiteY7350"/>
                </a:cxn>
                <a:cxn ang="0">
                  <a:pos x="connsiteX7351" y="connsiteY7351"/>
                </a:cxn>
                <a:cxn ang="0">
                  <a:pos x="connsiteX7352" y="connsiteY7352"/>
                </a:cxn>
                <a:cxn ang="0">
                  <a:pos x="connsiteX7353" y="connsiteY7353"/>
                </a:cxn>
                <a:cxn ang="0">
                  <a:pos x="connsiteX7354" y="connsiteY7354"/>
                </a:cxn>
                <a:cxn ang="0">
                  <a:pos x="connsiteX7355" y="connsiteY7355"/>
                </a:cxn>
                <a:cxn ang="0">
                  <a:pos x="connsiteX7356" y="connsiteY7356"/>
                </a:cxn>
                <a:cxn ang="0">
                  <a:pos x="connsiteX7357" y="connsiteY7357"/>
                </a:cxn>
                <a:cxn ang="0">
                  <a:pos x="connsiteX7358" y="connsiteY7358"/>
                </a:cxn>
                <a:cxn ang="0">
                  <a:pos x="connsiteX7359" y="connsiteY7359"/>
                </a:cxn>
                <a:cxn ang="0">
                  <a:pos x="connsiteX7360" y="connsiteY7360"/>
                </a:cxn>
                <a:cxn ang="0">
                  <a:pos x="connsiteX7361" y="connsiteY7361"/>
                </a:cxn>
                <a:cxn ang="0">
                  <a:pos x="connsiteX7362" y="connsiteY7362"/>
                </a:cxn>
                <a:cxn ang="0">
                  <a:pos x="connsiteX7363" y="connsiteY7363"/>
                </a:cxn>
                <a:cxn ang="0">
                  <a:pos x="connsiteX7364" y="connsiteY7364"/>
                </a:cxn>
                <a:cxn ang="0">
                  <a:pos x="connsiteX7365" y="connsiteY7365"/>
                </a:cxn>
                <a:cxn ang="0">
                  <a:pos x="connsiteX7366" y="connsiteY7366"/>
                </a:cxn>
                <a:cxn ang="0">
                  <a:pos x="connsiteX7367" y="connsiteY7367"/>
                </a:cxn>
                <a:cxn ang="0">
                  <a:pos x="connsiteX7368" y="connsiteY7368"/>
                </a:cxn>
                <a:cxn ang="0">
                  <a:pos x="connsiteX7369" y="connsiteY7369"/>
                </a:cxn>
                <a:cxn ang="0">
                  <a:pos x="connsiteX7370" y="connsiteY7370"/>
                </a:cxn>
                <a:cxn ang="0">
                  <a:pos x="connsiteX7371" y="connsiteY7371"/>
                </a:cxn>
                <a:cxn ang="0">
                  <a:pos x="connsiteX7372" y="connsiteY7372"/>
                </a:cxn>
                <a:cxn ang="0">
                  <a:pos x="connsiteX7373" y="connsiteY7373"/>
                </a:cxn>
                <a:cxn ang="0">
                  <a:pos x="connsiteX7374" y="connsiteY7374"/>
                </a:cxn>
                <a:cxn ang="0">
                  <a:pos x="connsiteX7375" y="connsiteY7375"/>
                </a:cxn>
                <a:cxn ang="0">
                  <a:pos x="connsiteX7376" y="connsiteY7376"/>
                </a:cxn>
                <a:cxn ang="0">
                  <a:pos x="connsiteX7377" y="connsiteY7377"/>
                </a:cxn>
                <a:cxn ang="0">
                  <a:pos x="connsiteX7378" y="connsiteY7378"/>
                </a:cxn>
                <a:cxn ang="0">
                  <a:pos x="connsiteX7379" y="connsiteY7379"/>
                </a:cxn>
                <a:cxn ang="0">
                  <a:pos x="connsiteX7380" y="connsiteY7380"/>
                </a:cxn>
                <a:cxn ang="0">
                  <a:pos x="connsiteX7381" y="connsiteY7381"/>
                </a:cxn>
                <a:cxn ang="0">
                  <a:pos x="connsiteX7382" y="connsiteY7382"/>
                </a:cxn>
                <a:cxn ang="0">
                  <a:pos x="connsiteX7383" y="connsiteY7383"/>
                </a:cxn>
                <a:cxn ang="0">
                  <a:pos x="connsiteX7384" y="connsiteY7384"/>
                </a:cxn>
                <a:cxn ang="0">
                  <a:pos x="connsiteX7385" y="connsiteY7385"/>
                </a:cxn>
                <a:cxn ang="0">
                  <a:pos x="connsiteX7386" y="connsiteY7386"/>
                </a:cxn>
                <a:cxn ang="0">
                  <a:pos x="connsiteX7387" y="connsiteY7387"/>
                </a:cxn>
                <a:cxn ang="0">
                  <a:pos x="connsiteX7388" y="connsiteY7388"/>
                </a:cxn>
                <a:cxn ang="0">
                  <a:pos x="connsiteX7389" y="connsiteY7389"/>
                </a:cxn>
                <a:cxn ang="0">
                  <a:pos x="connsiteX7390" y="connsiteY7390"/>
                </a:cxn>
                <a:cxn ang="0">
                  <a:pos x="connsiteX7391" y="connsiteY7391"/>
                </a:cxn>
                <a:cxn ang="0">
                  <a:pos x="connsiteX7392" y="connsiteY7392"/>
                </a:cxn>
                <a:cxn ang="0">
                  <a:pos x="connsiteX7393" y="connsiteY7393"/>
                </a:cxn>
                <a:cxn ang="0">
                  <a:pos x="connsiteX7394" y="connsiteY7394"/>
                </a:cxn>
                <a:cxn ang="0">
                  <a:pos x="connsiteX7395" y="connsiteY7395"/>
                </a:cxn>
                <a:cxn ang="0">
                  <a:pos x="connsiteX7396" y="connsiteY7396"/>
                </a:cxn>
                <a:cxn ang="0">
                  <a:pos x="connsiteX7397" y="connsiteY7397"/>
                </a:cxn>
                <a:cxn ang="0">
                  <a:pos x="connsiteX7398" y="connsiteY7398"/>
                </a:cxn>
                <a:cxn ang="0">
                  <a:pos x="connsiteX7399" y="connsiteY7399"/>
                </a:cxn>
                <a:cxn ang="0">
                  <a:pos x="connsiteX7400" y="connsiteY7400"/>
                </a:cxn>
                <a:cxn ang="0">
                  <a:pos x="connsiteX7401" y="connsiteY7401"/>
                </a:cxn>
                <a:cxn ang="0">
                  <a:pos x="connsiteX7402" y="connsiteY7402"/>
                </a:cxn>
                <a:cxn ang="0">
                  <a:pos x="connsiteX7403" y="connsiteY7403"/>
                </a:cxn>
                <a:cxn ang="0">
                  <a:pos x="connsiteX7404" y="connsiteY7404"/>
                </a:cxn>
                <a:cxn ang="0">
                  <a:pos x="connsiteX7405" y="connsiteY7405"/>
                </a:cxn>
                <a:cxn ang="0">
                  <a:pos x="connsiteX7406" y="connsiteY7406"/>
                </a:cxn>
                <a:cxn ang="0">
                  <a:pos x="connsiteX7407" y="connsiteY7407"/>
                </a:cxn>
                <a:cxn ang="0">
                  <a:pos x="connsiteX7408" y="connsiteY7408"/>
                </a:cxn>
                <a:cxn ang="0">
                  <a:pos x="connsiteX7409" y="connsiteY7409"/>
                </a:cxn>
                <a:cxn ang="0">
                  <a:pos x="connsiteX7410" y="connsiteY7410"/>
                </a:cxn>
                <a:cxn ang="0">
                  <a:pos x="connsiteX7411" y="connsiteY7411"/>
                </a:cxn>
                <a:cxn ang="0">
                  <a:pos x="connsiteX7412" y="connsiteY7412"/>
                </a:cxn>
                <a:cxn ang="0">
                  <a:pos x="connsiteX7413" y="connsiteY7413"/>
                </a:cxn>
                <a:cxn ang="0">
                  <a:pos x="connsiteX7414" y="connsiteY7414"/>
                </a:cxn>
                <a:cxn ang="0">
                  <a:pos x="connsiteX7415" y="connsiteY7415"/>
                </a:cxn>
                <a:cxn ang="0">
                  <a:pos x="connsiteX7416" y="connsiteY7416"/>
                </a:cxn>
                <a:cxn ang="0">
                  <a:pos x="connsiteX7417" y="connsiteY7417"/>
                </a:cxn>
                <a:cxn ang="0">
                  <a:pos x="connsiteX7418" y="connsiteY7418"/>
                </a:cxn>
                <a:cxn ang="0">
                  <a:pos x="connsiteX7419" y="connsiteY7419"/>
                </a:cxn>
                <a:cxn ang="0">
                  <a:pos x="connsiteX7420" y="connsiteY7420"/>
                </a:cxn>
                <a:cxn ang="0">
                  <a:pos x="connsiteX7421" y="connsiteY7421"/>
                </a:cxn>
                <a:cxn ang="0">
                  <a:pos x="connsiteX7422" y="connsiteY7422"/>
                </a:cxn>
                <a:cxn ang="0">
                  <a:pos x="connsiteX7423" y="connsiteY7423"/>
                </a:cxn>
                <a:cxn ang="0">
                  <a:pos x="connsiteX7424" y="connsiteY7424"/>
                </a:cxn>
                <a:cxn ang="0">
                  <a:pos x="connsiteX7425" y="connsiteY7425"/>
                </a:cxn>
                <a:cxn ang="0">
                  <a:pos x="connsiteX7426" y="connsiteY7426"/>
                </a:cxn>
                <a:cxn ang="0">
                  <a:pos x="connsiteX7427" y="connsiteY7427"/>
                </a:cxn>
                <a:cxn ang="0">
                  <a:pos x="connsiteX7428" y="connsiteY7428"/>
                </a:cxn>
                <a:cxn ang="0">
                  <a:pos x="connsiteX7429" y="connsiteY7429"/>
                </a:cxn>
                <a:cxn ang="0">
                  <a:pos x="connsiteX7430" y="connsiteY7430"/>
                </a:cxn>
                <a:cxn ang="0">
                  <a:pos x="connsiteX7431" y="connsiteY7431"/>
                </a:cxn>
                <a:cxn ang="0">
                  <a:pos x="connsiteX7432" y="connsiteY7432"/>
                </a:cxn>
                <a:cxn ang="0">
                  <a:pos x="connsiteX7433" y="connsiteY7433"/>
                </a:cxn>
                <a:cxn ang="0">
                  <a:pos x="connsiteX7434" y="connsiteY7434"/>
                </a:cxn>
                <a:cxn ang="0">
                  <a:pos x="connsiteX7435" y="connsiteY7435"/>
                </a:cxn>
                <a:cxn ang="0">
                  <a:pos x="connsiteX7436" y="connsiteY7436"/>
                </a:cxn>
                <a:cxn ang="0">
                  <a:pos x="connsiteX7437" y="connsiteY7437"/>
                </a:cxn>
                <a:cxn ang="0">
                  <a:pos x="connsiteX7438" y="connsiteY7438"/>
                </a:cxn>
                <a:cxn ang="0">
                  <a:pos x="connsiteX7439" y="connsiteY7439"/>
                </a:cxn>
                <a:cxn ang="0">
                  <a:pos x="connsiteX7440" y="connsiteY7440"/>
                </a:cxn>
                <a:cxn ang="0">
                  <a:pos x="connsiteX7441" y="connsiteY7441"/>
                </a:cxn>
                <a:cxn ang="0">
                  <a:pos x="connsiteX7442" y="connsiteY7442"/>
                </a:cxn>
                <a:cxn ang="0">
                  <a:pos x="connsiteX7443" y="connsiteY7443"/>
                </a:cxn>
                <a:cxn ang="0">
                  <a:pos x="connsiteX7444" y="connsiteY7444"/>
                </a:cxn>
                <a:cxn ang="0">
                  <a:pos x="connsiteX7445" y="connsiteY7445"/>
                </a:cxn>
                <a:cxn ang="0">
                  <a:pos x="connsiteX7446" y="connsiteY7446"/>
                </a:cxn>
                <a:cxn ang="0">
                  <a:pos x="connsiteX7447" y="connsiteY7447"/>
                </a:cxn>
                <a:cxn ang="0">
                  <a:pos x="connsiteX7448" y="connsiteY7448"/>
                </a:cxn>
                <a:cxn ang="0">
                  <a:pos x="connsiteX7449" y="connsiteY7449"/>
                </a:cxn>
                <a:cxn ang="0">
                  <a:pos x="connsiteX7450" y="connsiteY7450"/>
                </a:cxn>
                <a:cxn ang="0">
                  <a:pos x="connsiteX7451" y="connsiteY7451"/>
                </a:cxn>
                <a:cxn ang="0">
                  <a:pos x="connsiteX7452" y="connsiteY7452"/>
                </a:cxn>
                <a:cxn ang="0">
                  <a:pos x="connsiteX7453" y="connsiteY7453"/>
                </a:cxn>
                <a:cxn ang="0">
                  <a:pos x="connsiteX7454" y="connsiteY7454"/>
                </a:cxn>
                <a:cxn ang="0">
                  <a:pos x="connsiteX7455" y="connsiteY7455"/>
                </a:cxn>
                <a:cxn ang="0">
                  <a:pos x="connsiteX7456" y="connsiteY7456"/>
                </a:cxn>
                <a:cxn ang="0">
                  <a:pos x="connsiteX7457" y="connsiteY7457"/>
                </a:cxn>
                <a:cxn ang="0">
                  <a:pos x="connsiteX7458" y="connsiteY7458"/>
                </a:cxn>
                <a:cxn ang="0">
                  <a:pos x="connsiteX7459" y="connsiteY7459"/>
                </a:cxn>
                <a:cxn ang="0">
                  <a:pos x="connsiteX7460" y="connsiteY7460"/>
                </a:cxn>
                <a:cxn ang="0">
                  <a:pos x="connsiteX7461" y="connsiteY7461"/>
                </a:cxn>
                <a:cxn ang="0">
                  <a:pos x="connsiteX7462" y="connsiteY7462"/>
                </a:cxn>
                <a:cxn ang="0">
                  <a:pos x="connsiteX7463" y="connsiteY7463"/>
                </a:cxn>
                <a:cxn ang="0">
                  <a:pos x="connsiteX7464" y="connsiteY7464"/>
                </a:cxn>
                <a:cxn ang="0">
                  <a:pos x="connsiteX7465" y="connsiteY7465"/>
                </a:cxn>
                <a:cxn ang="0">
                  <a:pos x="connsiteX7466" y="connsiteY7466"/>
                </a:cxn>
                <a:cxn ang="0">
                  <a:pos x="connsiteX7467" y="connsiteY7467"/>
                </a:cxn>
                <a:cxn ang="0">
                  <a:pos x="connsiteX7468" y="connsiteY7468"/>
                </a:cxn>
                <a:cxn ang="0">
                  <a:pos x="connsiteX7469" y="connsiteY7469"/>
                </a:cxn>
                <a:cxn ang="0">
                  <a:pos x="connsiteX7470" y="connsiteY7470"/>
                </a:cxn>
                <a:cxn ang="0">
                  <a:pos x="connsiteX7471" y="connsiteY7471"/>
                </a:cxn>
                <a:cxn ang="0">
                  <a:pos x="connsiteX7472" y="connsiteY7472"/>
                </a:cxn>
                <a:cxn ang="0">
                  <a:pos x="connsiteX7473" y="connsiteY7473"/>
                </a:cxn>
                <a:cxn ang="0">
                  <a:pos x="connsiteX7474" y="connsiteY7474"/>
                </a:cxn>
                <a:cxn ang="0">
                  <a:pos x="connsiteX7475" y="connsiteY7475"/>
                </a:cxn>
                <a:cxn ang="0">
                  <a:pos x="connsiteX7476" y="connsiteY7476"/>
                </a:cxn>
                <a:cxn ang="0">
                  <a:pos x="connsiteX7477" y="connsiteY7477"/>
                </a:cxn>
                <a:cxn ang="0">
                  <a:pos x="connsiteX7478" y="connsiteY7478"/>
                </a:cxn>
                <a:cxn ang="0">
                  <a:pos x="connsiteX7479" y="connsiteY7479"/>
                </a:cxn>
                <a:cxn ang="0">
                  <a:pos x="connsiteX7480" y="connsiteY7480"/>
                </a:cxn>
                <a:cxn ang="0">
                  <a:pos x="connsiteX7481" y="connsiteY7481"/>
                </a:cxn>
                <a:cxn ang="0">
                  <a:pos x="connsiteX7482" y="connsiteY7482"/>
                </a:cxn>
                <a:cxn ang="0">
                  <a:pos x="connsiteX7483" y="connsiteY7483"/>
                </a:cxn>
                <a:cxn ang="0">
                  <a:pos x="connsiteX7484" y="connsiteY7484"/>
                </a:cxn>
                <a:cxn ang="0">
                  <a:pos x="connsiteX7485" y="connsiteY7485"/>
                </a:cxn>
                <a:cxn ang="0">
                  <a:pos x="connsiteX7486" y="connsiteY7486"/>
                </a:cxn>
                <a:cxn ang="0">
                  <a:pos x="connsiteX7487" y="connsiteY7487"/>
                </a:cxn>
                <a:cxn ang="0">
                  <a:pos x="connsiteX7488" y="connsiteY7488"/>
                </a:cxn>
                <a:cxn ang="0">
                  <a:pos x="connsiteX7489" y="connsiteY7489"/>
                </a:cxn>
                <a:cxn ang="0">
                  <a:pos x="connsiteX7490" y="connsiteY7490"/>
                </a:cxn>
                <a:cxn ang="0">
                  <a:pos x="connsiteX7491" y="connsiteY7491"/>
                </a:cxn>
                <a:cxn ang="0">
                  <a:pos x="connsiteX7492" y="connsiteY7492"/>
                </a:cxn>
                <a:cxn ang="0">
                  <a:pos x="connsiteX7493" y="connsiteY7493"/>
                </a:cxn>
                <a:cxn ang="0">
                  <a:pos x="connsiteX7494" y="connsiteY7494"/>
                </a:cxn>
                <a:cxn ang="0">
                  <a:pos x="connsiteX7495" y="connsiteY7495"/>
                </a:cxn>
                <a:cxn ang="0">
                  <a:pos x="connsiteX7496" y="connsiteY7496"/>
                </a:cxn>
                <a:cxn ang="0">
                  <a:pos x="connsiteX7497" y="connsiteY7497"/>
                </a:cxn>
                <a:cxn ang="0">
                  <a:pos x="connsiteX7498" y="connsiteY7498"/>
                </a:cxn>
                <a:cxn ang="0">
                  <a:pos x="connsiteX7499" y="connsiteY7499"/>
                </a:cxn>
                <a:cxn ang="0">
                  <a:pos x="connsiteX7500" y="connsiteY7500"/>
                </a:cxn>
                <a:cxn ang="0">
                  <a:pos x="connsiteX7501" y="connsiteY7501"/>
                </a:cxn>
                <a:cxn ang="0">
                  <a:pos x="connsiteX7502" y="connsiteY7502"/>
                </a:cxn>
                <a:cxn ang="0">
                  <a:pos x="connsiteX7503" y="connsiteY7503"/>
                </a:cxn>
                <a:cxn ang="0">
                  <a:pos x="connsiteX7504" y="connsiteY7504"/>
                </a:cxn>
                <a:cxn ang="0">
                  <a:pos x="connsiteX7505" y="connsiteY7505"/>
                </a:cxn>
                <a:cxn ang="0">
                  <a:pos x="connsiteX7506" y="connsiteY7506"/>
                </a:cxn>
                <a:cxn ang="0">
                  <a:pos x="connsiteX7507" y="connsiteY7507"/>
                </a:cxn>
                <a:cxn ang="0">
                  <a:pos x="connsiteX7508" y="connsiteY7508"/>
                </a:cxn>
                <a:cxn ang="0">
                  <a:pos x="connsiteX7509" y="connsiteY7509"/>
                </a:cxn>
                <a:cxn ang="0">
                  <a:pos x="connsiteX7510" y="connsiteY7510"/>
                </a:cxn>
                <a:cxn ang="0">
                  <a:pos x="connsiteX7511" y="connsiteY7511"/>
                </a:cxn>
                <a:cxn ang="0">
                  <a:pos x="connsiteX7512" y="connsiteY7512"/>
                </a:cxn>
                <a:cxn ang="0">
                  <a:pos x="connsiteX7513" y="connsiteY7513"/>
                </a:cxn>
                <a:cxn ang="0">
                  <a:pos x="connsiteX7514" y="connsiteY7514"/>
                </a:cxn>
                <a:cxn ang="0">
                  <a:pos x="connsiteX7515" y="connsiteY7515"/>
                </a:cxn>
                <a:cxn ang="0">
                  <a:pos x="connsiteX7516" y="connsiteY7516"/>
                </a:cxn>
                <a:cxn ang="0">
                  <a:pos x="connsiteX7517" y="connsiteY7517"/>
                </a:cxn>
                <a:cxn ang="0">
                  <a:pos x="connsiteX7518" y="connsiteY7518"/>
                </a:cxn>
                <a:cxn ang="0">
                  <a:pos x="connsiteX7519" y="connsiteY7519"/>
                </a:cxn>
                <a:cxn ang="0">
                  <a:pos x="connsiteX7520" y="connsiteY7520"/>
                </a:cxn>
                <a:cxn ang="0">
                  <a:pos x="connsiteX7521" y="connsiteY7521"/>
                </a:cxn>
                <a:cxn ang="0">
                  <a:pos x="connsiteX7522" y="connsiteY7522"/>
                </a:cxn>
                <a:cxn ang="0">
                  <a:pos x="connsiteX7523" y="connsiteY7523"/>
                </a:cxn>
                <a:cxn ang="0">
                  <a:pos x="connsiteX7524" y="connsiteY7524"/>
                </a:cxn>
                <a:cxn ang="0">
                  <a:pos x="connsiteX7525" y="connsiteY7525"/>
                </a:cxn>
                <a:cxn ang="0">
                  <a:pos x="connsiteX7526" y="connsiteY7526"/>
                </a:cxn>
                <a:cxn ang="0">
                  <a:pos x="connsiteX7527" y="connsiteY7527"/>
                </a:cxn>
                <a:cxn ang="0">
                  <a:pos x="connsiteX7528" y="connsiteY7528"/>
                </a:cxn>
                <a:cxn ang="0">
                  <a:pos x="connsiteX7529" y="connsiteY7529"/>
                </a:cxn>
                <a:cxn ang="0">
                  <a:pos x="connsiteX7530" y="connsiteY7530"/>
                </a:cxn>
                <a:cxn ang="0">
                  <a:pos x="connsiteX7531" y="connsiteY7531"/>
                </a:cxn>
                <a:cxn ang="0">
                  <a:pos x="connsiteX7532" y="connsiteY7532"/>
                </a:cxn>
                <a:cxn ang="0">
                  <a:pos x="connsiteX7533" y="connsiteY7533"/>
                </a:cxn>
                <a:cxn ang="0">
                  <a:pos x="connsiteX7534" y="connsiteY7534"/>
                </a:cxn>
                <a:cxn ang="0">
                  <a:pos x="connsiteX7535" y="connsiteY7535"/>
                </a:cxn>
                <a:cxn ang="0">
                  <a:pos x="connsiteX7536" y="connsiteY7536"/>
                </a:cxn>
                <a:cxn ang="0">
                  <a:pos x="connsiteX7537" y="connsiteY7537"/>
                </a:cxn>
                <a:cxn ang="0">
                  <a:pos x="connsiteX7538" y="connsiteY7538"/>
                </a:cxn>
                <a:cxn ang="0">
                  <a:pos x="connsiteX7539" y="connsiteY7539"/>
                </a:cxn>
                <a:cxn ang="0">
                  <a:pos x="connsiteX7540" y="connsiteY7540"/>
                </a:cxn>
                <a:cxn ang="0">
                  <a:pos x="connsiteX7541" y="connsiteY7541"/>
                </a:cxn>
                <a:cxn ang="0">
                  <a:pos x="connsiteX7542" y="connsiteY7542"/>
                </a:cxn>
                <a:cxn ang="0">
                  <a:pos x="connsiteX7543" y="connsiteY7543"/>
                </a:cxn>
                <a:cxn ang="0">
                  <a:pos x="connsiteX7544" y="connsiteY7544"/>
                </a:cxn>
                <a:cxn ang="0">
                  <a:pos x="connsiteX7545" y="connsiteY7545"/>
                </a:cxn>
                <a:cxn ang="0">
                  <a:pos x="connsiteX7546" y="connsiteY7546"/>
                </a:cxn>
                <a:cxn ang="0">
                  <a:pos x="connsiteX7547" y="connsiteY7547"/>
                </a:cxn>
                <a:cxn ang="0">
                  <a:pos x="connsiteX7548" y="connsiteY7548"/>
                </a:cxn>
                <a:cxn ang="0">
                  <a:pos x="connsiteX7549" y="connsiteY7549"/>
                </a:cxn>
                <a:cxn ang="0">
                  <a:pos x="connsiteX7550" y="connsiteY7550"/>
                </a:cxn>
                <a:cxn ang="0">
                  <a:pos x="connsiteX7551" y="connsiteY7551"/>
                </a:cxn>
                <a:cxn ang="0">
                  <a:pos x="connsiteX7552" y="connsiteY7552"/>
                </a:cxn>
                <a:cxn ang="0">
                  <a:pos x="connsiteX7553" y="connsiteY7553"/>
                </a:cxn>
                <a:cxn ang="0">
                  <a:pos x="connsiteX7554" y="connsiteY7554"/>
                </a:cxn>
                <a:cxn ang="0">
                  <a:pos x="connsiteX7555" y="connsiteY7555"/>
                </a:cxn>
                <a:cxn ang="0">
                  <a:pos x="connsiteX7556" y="connsiteY7556"/>
                </a:cxn>
                <a:cxn ang="0">
                  <a:pos x="connsiteX7557" y="connsiteY7557"/>
                </a:cxn>
                <a:cxn ang="0">
                  <a:pos x="connsiteX7558" y="connsiteY7558"/>
                </a:cxn>
                <a:cxn ang="0">
                  <a:pos x="connsiteX7559" y="connsiteY7559"/>
                </a:cxn>
                <a:cxn ang="0">
                  <a:pos x="connsiteX7560" y="connsiteY7560"/>
                </a:cxn>
                <a:cxn ang="0">
                  <a:pos x="connsiteX7561" y="connsiteY7561"/>
                </a:cxn>
                <a:cxn ang="0">
                  <a:pos x="connsiteX7562" y="connsiteY7562"/>
                </a:cxn>
                <a:cxn ang="0">
                  <a:pos x="connsiteX7563" y="connsiteY7563"/>
                </a:cxn>
                <a:cxn ang="0">
                  <a:pos x="connsiteX7564" y="connsiteY7564"/>
                </a:cxn>
                <a:cxn ang="0">
                  <a:pos x="connsiteX7565" y="connsiteY7565"/>
                </a:cxn>
                <a:cxn ang="0">
                  <a:pos x="connsiteX7566" y="connsiteY7566"/>
                </a:cxn>
                <a:cxn ang="0">
                  <a:pos x="connsiteX7567" y="connsiteY7567"/>
                </a:cxn>
                <a:cxn ang="0">
                  <a:pos x="connsiteX7568" y="connsiteY7568"/>
                </a:cxn>
                <a:cxn ang="0">
                  <a:pos x="connsiteX7569" y="connsiteY7569"/>
                </a:cxn>
                <a:cxn ang="0">
                  <a:pos x="connsiteX7570" y="connsiteY7570"/>
                </a:cxn>
                <a:cxn ang="0">
                  <a:pos x="connsiteX7571" y="connsiteY7571"/>
                </a:cxn>
                <a:cxn ang="0">
                  <a:pos x="connsiteX7572" y="connsiteY7572"/>
                </a:cxn>
                <a:cxn ang="0">
                  <a:pos x="connsiteX7573" y="connsiteY7573"/>
                </a:cxn>
                <a:cxn ang="0">
                  <a:pos x="connsiteX7574" y="connsiteY7574"/>
                </a:cxn>
                <a:cxn ang="0">
                  <a:pos x="connsiteX7575" y="connsiteY7575"/>
                </a:cxn>
                <a:cxn ang="0">
                  <a:pos x="connsiteX7576" y="connsiteY7576"/>
                </a:cxn>
                <a:cxn ang="0">
                  <a:pos x="connsiteX7577" y="connsiteY7577"/>
                </a:cxn>
                <a:cxn ang="0">
                  <a:pos x="connsiteX7578" y="connsiteY7578"/>
                </a:cxn>
                <a:cxn ang="0">
                  <a:pos x="connsiteX7579" y="connsiteY7579"/>
                </a:cxn>
                <a:cxn ang="0">
                  <a:pos x="connsiteX7580" y="connsiteY7580"/>
                </a:cxn>
                <a:cxn ang="0">
                  <a:pos x="connsiteX7581" y="connsiteY7581"/>
                </a:cxn>
                <a:cxn ang="0">
                  <a:pos x="connsiteX7582" y="connsiteY7582"/>
                </a:cxn>
                <a:cxn ang="0">
                  <a:pos x="connsiteX7583" y="connsiteY7583"/>
                </a:cxn>
                <a:cxn ang="0">
                  <a:pos x="connsiteX7584" y="connsiteY7584"/>
                </a:cxn>
                <a:cxn ang="0">
                  <a:pos x="connsiteX7585" y="connsiteY7585"/>
                </a:cxn>
                <a:cxn ang="0">
                  <a:pos x="connsiteX7586" y="connsiteY7586"/>
                </a:cxn>
                <a:cxn ang="0">
                  <a:pos x="connsiteX7587" y="connsiteY7587"/>
                </a:cxn>
                <a:cxn ang="0">
                  <a:pos x="connsiteX7588" y="connsiteY7588"/>
                </a:cxn>
                <a:cxn ang="0">
                  <a:pos x="connsiteX7589" y="connsiteY7589"/>
                </a:cxn>
                <a:cxn ang="0">
                  <a:pos x="connsiteX7590" y="connsiteY7590"/>
                </a:cxn>
                <a:cxn ang="0">
                  <a:pos x="connsiteX7591" y="connsiteY7591"/>
                </a:cxn>
                <a:cxn ang="0">
                  <a:pos x="connsiteX7592" y="connsiteY7592"/>
                </a:cxn>
                <a:cxn ang="0">
                  <a:pos x="connsiteX7593" y="connsiteY7593"/>
                </a:cxn>
                <a:cxn ang="0">
                  <a:pos x="connsiteX7594" y="connsiteY7594"/>
                </a:cxn>
                <a:cxn ang="0">
                  <a:pos x="connsiteX7595" y="connsiteY7595"/>
                </a:cxn>
                <a:cxn ang="0">
                  <a:pos x="connsiteX7596" y="connsiteY7596"/>
                </a:cxn>
                <a:cxn ang="0">
                  <a:pos x="connsiteX7597" y="connsiteY7597"/>
                </a:cxn>
                <a:cxn ang="0">
                  <a:pos x="connsiteX7598" y="connsiteY7598"/>
                </a:cxn>
                <a:cxn ang="0">
                  <a:pos x="connsiteX7599" y="connsiteY7599"/>
                </a:cxn>
                <a:cxn ang="0">
                  <a:pos x="connsiteX7600" y="connsiteY7600"/>
                </a:cxn>
                <a:cxn ang="0">
                  <a:pos x="connsiteX7601" y="connsiteY7601"/>
                </a:cxn>
                <a:cxn ang="0">
                  <a:pos x="connsiteX7602" y="connsiteY7602"/>
                </a:cxn>
                <a:cxn ang="0">
                  <a:pos x="connsiteX7603" y="connsiteY7603"/>
                </a:cxn>
                <a:cxn ang="0">
                  <a:pos x="connsiteX7604" y="connsiteY7604"/>
                </a:cxn>
                <a:cxn ang="0">
                  <a:pos x="connsiteX7605" y="connsiteY7605"/>
                </a:cxn>
                <a:cxn ang="0">
                  <a:pos x="connsiteX7606" y="connsiteY7606"/>
                </a:cxn>
                <a:cxn ang="0">
                  <a:pos x="connsiteX7607" y="connsiteY7607"/>
                </a:cxn>
                <a:cxn ang="0">
                  <a:pos x="connsiteX7608" y="connsiteY7608"/>
                </a:cxn>
                <a:cxn ang="0">
                  <a:pos x="connsiteX7609" y="connsiteY7609"/>
                </a:cxn>
                <a:cxn ang="0">
                  <a:pos x="connsiteX7610" y="connsiteY7610"/>
                </a:cxn>
                <a:cxn ang="0">
                  <a:pos x="connsiteX7611" y="connsiteY7611"/>
                </a:cxn>
                <a:cxn ang="0">
                  <a:pos x="connsiteX7612" y="connsiteY7612"/>
                </a:cxn>
                <a:cxn ang="0">
                  <a:pos x="connsiteX7613" y="connsiteY7613"/>
                </a:cxn>
                <a:cxn ang="0">
                  <a:pos x="connsiteX7614" y="connsiteY7614"/>
                </a:cxn>
                <a:cxn ang="0">
                  <a:pos x="connsiteX7615" y="connsiteY7615"/>
                </a:cxn>
                <a:cxn ang="0">
                  <a:pos x="connsiteX7616" y="connsiteY7616"/>
                </a:cxn>
                <a:cxn ang="0">
                  <a:pos x="connsiteX7617" y="connsiteY7617"/>
                </a:cxn>
                <a:cxn ang="0">
                  <a:pos x="connsiteX7618" y="connsiteY7618"/>
                </a:cxn>
                <a:cxn ang="0">
                  <a:pos x="connsiteX7619" y="connsiteY7619"/>
                </a:cxn>
                <a:cxn ang="0">
                  <a:pos x="connsiteX7620" y="connsiteY7620"/>
                </a:cxn>
                <a:cxn ang="0">
                  <a:pos x="connsiteX7621" y="connsiteY7621"/>
                </a:cxn>
                <a:cxn ang="0">
                  <a:pos x="connsiteX7622" y="connsiteY7622"/>
                </a:cxn>
                <a:cxn ang="0">
                  <a:pos x="connsiteX7623" y="connsiteY7623"/>
                </a:cxn>
                <a:cxn ang="0">
                  <a:pos x="connsiteX7624" y="connsiteY7624"/>
                </a:cxn>
                <a:cxn ang="0">
                  <a:pos x="connsiteX7625" y="connsiteY7625"/>
                </a:cxn>
                <a:cxn ang="0">
                  <a:pos x="connsiteX7626" y="connsiteY7626"/>
                </a:cxn>
                <a:cxn ang="0">
                  <a:pos x="connsiteX7627" y="connsiteY7627"/>
                </a:cxn>
                <a:cxn ang="0">
                  <a:pos x="connsiteX7628" y="connsiteY7628"/>
                </a:cxn>
                <a:cxn ang="0">
                  <a:pos x="connsiteX7629" y="connsiteY7629"/>
                </a:cxn>
                <a:cxn ang="0">
                  <a:pos x="connsiteX7630" y="connsiteY7630"/>
                </a:cxn>
                <a:cxn ang="0">
                  <a:pos x="connsiteX7631" y="connsiteY7631"/>
                </a:cxn>
                <a:cxn ang="0">
                  <a:pos x="connsiteX7632" y="connsiteY7632"/>
                </a:cxn>
                <a:cxn ang="0">
                  <a:pos x="connsiteX7633" y="connsiteY7633"/>
                </a:cxn>
                <a:cxn ang="0">
                  <a:pos x="connsiteX7634" y="connsiteY7634"/>
                </a:cxn>
                <a:cxn ang="0">
                  <a:pos x="connsiteX7635" y="connsiteY7635"/>
                </a:cxn>
                <a:cxn ang="0">
                  <a:pos x="connsiteX7636" y="connsiteY7636"/>
                </a:cxn>
                <a:cxn ang="0">
                  <a:pos x="connsiteX7637" y="connsiteY7637"/>
                </a:cxn>
                <a:cxn ang="0">
                  <a:pos x="connsiteX7638" y="connsiteY7638"/>
                </a:cxn>
                <a:cxn ang="0">
                  <a:pos x="connsiteX7639" y="connsiteY7639"/>
                </a:cxn>
                <a:cxn ang="0">
                  <a:pos x="connsiteX7640" y="connsiteY7640"/>
                </a:cxn>
                <a:cxn ang="0">
                  <a:pos x="connsiteX7641" y="connsiteY7641"/>
                </a:cxn>
                <a:cxn ang="0">
                  <a:pos x="connsiteX7642" y="connsiteY7642"/>
                </a:cxn>
                <a:cxn ang="0">
                  <a:pos x="connsiteX7643" y="connsiteY7643"/>
                </a:cxn>
                <a:cxn ang="0">
                  <a:pos x="connsiteX7644" y="connsiteY7644"/>
                </a:cxn>
                <a:cxn ang="0">
                  <a:pos x="connsiteX7645" y="connsiteY7645"/>
                </a:cxn>
                <a:cxn ang="0">
                  <a:pos x="connsiteX7646" y="connsiteY7646"/>
                </a:cxn>
                <a:cxn ang="0">
                  <a:pos x="connsiteX7647" y="connsiteY7647"/>
                </a:cxn>
                <a:cxn ang="0">
                  <a:pos x="connsiteX7648" y="connsiteY7648"/>
                </a:cxn>
                <a:cxn ang="0">
                  <a:pos x="connsiteX7649" y="connsiteY7649"/>
                </a:cxn>
                <a:cxn ang="0">
                  <a:pos x="connsiteX7650" y="connsiteY7650"/>
                </a:cxn>
                <a:cxn ang="0">
                  <a:pos x="connsiteX7651" y="connsiteY7651"/>
                </a:cxn>
                <a:cxn ang="0">
                  <a:pos x="connsiteX7652" y="connsiteY7652"/>
                </a:cxn>
                <a:cxn ang="0">
                  <a:pos x="connsiteX7653" y="connsiteY7653"/>
                </a:cxn>
                <a:cxn ang="0">
                  <a:pos x="connsiteX7654" y="connsiteY7654"/>
                </a:cxn>
                <a:cxn ang="0">
                  <a:pos x="connsiteX7655" y="connsiteY7655"/>
                </a:cxn>
                <a:cxn ang="0">
                  <a:pos x="connsiteX7656" y="connsiteY7656"/>
                </a:cxn>
                <a:cxn ang="0">
                  <a:pos x="connsiteX7657" y="connsiteY7657"/>
                </a:cxn>
                <a:cxn ang="0">
                  <a:pos x="connsiteX7658" y="connsiteY7658"/>
                </a:cxn>
                <a:cxn ang="0">
                  <a:pos x="connsiteX7659" y="connsiteY7659"/>
                </a:cxn>
                <a:cxn ang="0">
                  <a:pos x="connsiteX7660" y="connsiteY7660"/>
                </a:cxn>
                <a:cxn ang="0">
                  <a:pos x="connsiteX7661" y="connsiteY7661"/>
                </a:cxn>
                <a:cxn ang="0">
                  <a:pos x="connsiteX7662" y="connsiteY7662"/>
                </a:cxn>
                <a:cxn ang="0">
                  <a:pos x="connsiteX7663" y="connsiteY7663"/>
                </a:cxn>
                <a:cxn ang="0">
                  <a:pos x="connsiteX7664" y="connsiteY7664"/>
                </a:cxn>
                <a:cxn ang="0">
                  <a:pos x="connsiteX7665" y="connsiteY7665"/>
                </a:cxn>
                <a:cxn ang="0">
                  <a:pos x="connsiteX7666" y="connsiteY7666"/>
                </a:cxn>
                <a:cxn ang="0">
                  <a:pos x="connsiteX7667" y="connsiteY7667"/>
                </a:cxn>
                <a:cxn ang="0">
                  <a:pos x="connsiteX7668" y="connsiteY7668"/>
                </a:cxn>
                <a:cxn ang="0">
                  <a:pos x="connsiteX7669" y="connsiteY7669"/>
                </a:cxn>
                <a:cxn ang="0">
                  <a:pos x="connsiteX7670" y="connsiteY7670"/>
                </a:cxn>
                <a:cxn ang="0">
                  <a:pos x="connsiteX7671" y="connsiteY7671"/>
                </a:cxn>
                <a:cxn ang="0">
                  <a:pos x="connsiteX7672" y="connsiteY7672"/>
                </a:cxn>
                <a:cxn ang="0">
                  <a:pos x="connsiteX7673" y="connsiteY7673"/>
                </a:cxn>
                <a:cxn ang="0">
                  <a:pos x="connsiteX7674" y="connsiteY7674"/>
                </a:cxn>
                <a:cxn ang="0">
                  <a:pos x="connsiteX7675" y="connsiteY7675"/>
                </a:cxn>
                <a:cxn ang="0">
                  <a:pos x="connsiteX7676" y="connsiteY7676"/>
                </a:cxn>
                <a:cxn ang="0">
                  <a:pos x="connsiteX7677" y="connsiteY7677"/>
                </a:cxn>
                <a:cxn ang="0">
                  <a:pos x="connsiteX7678" y="connsiteY7678"/>
                </a:cxn>
                <a:cxn ang="0">
                  <a:pos x="connsiteX7679" y="connsiteY7679"/>
                </a:cxn>
                <a:cxn ang="0">
                  <a:pos x="connsiteX7680" y="connsiteY7680"/>
                </a:cxn>
                <a:cxn ang="0">
                  <a:pos x="connsiteX7681" y="connsiteY7681"/>
                </a:cxn>
                <a:cxn ang="0">
                  <a:pos x="connsiteX7682" y="connsiteY7682"/>
                </a:cxn>
                <a:cxn ang="0">
                  <a:pos x="connsiteX7683" y="connsiteY7683"/>
                </a:cxn>
                <a:cxn ang="0">
                  <a:pos x="connsiteX7684" y="connsiteY7684"/>
                </a:cxn>
                <a:cxn ang="0">
                  <a:pos x="connsiteX7685" y="connsiteY7685"/>
                </a:cxn>
                <a:cxn ang="0">
                  <a:pos x="connsiteX7686" y="connsiteY7686"/>
                </a:cxn>
                <a:cxn ang="0">
                  <a:pos x="connsiteX7687" y="connsiteY7687"/>
                </a:cxn>
                <a:cxn ang="0">
                  <a:pos x="connsiteX7688" y="connsiteY7688"/>
                </a:cxn>
                <a:cxn ang="0">
                  <a:pos x="connsiteX7689" y="connsiteY7689"/>
                </a:cxn>
                <a:cxn ang="0">
                  <a:pos x="connsiteX7690" y="connsiteY7690"/>
                </a:cxn>
                <a:cxn ang="0">
                  <a:pos x="connsiteX7691" y="connsiteY7691"/>
                </a:cxn>
                <a:cxn ang="0">
                  <a:pos x="connsiteX7692" y="connsiteY7692"/>
                </a:cxn>
                <a:cxn ang="0">
                  <a:pos x="connsiteX7693" y="connsiteY7693"/>
                </a:cxn>
                <a:cxn ang="0">
                  <a:pos x="connsiteX7694" y="connsiteY7694"/>
                </a:cxn>
                <a:cxn ang="0">
                  <a:pos x="connsiteX7695" y="connsiteY7695"/>
                </a:cxn>
                <a:cxn ang="0">
                  <a:pos x="connsiteX7696" y="connsiteY7696"/>
                </a:cxn>
                <a:cxn ang="0">
                  <a:pos x="connsiteX7697" y="connsiteY7697"/>
                </a:cxn>
                <a:cxn ang="0">
                  <a:pos x="connsiteX7698" y="connsiteY7698"/>
                </a:cxn>
                <a:cxn ang="0">
                  <a:pos x="connsiteX7699" y="connsiteY7699"/>
                </a:cxn>
                <a:cxn ang="0">
                  <a:pos x="connsiteX7700" y="connsiteY7700"/>
                </a:cxn>
                <a:cxn ang="0">
                  <a:pos x="connsiteX7701" y="connsiteY7701"/>
                </a:cxn>
                <a:cxn ang="0">
                  <a:pos x="connsiteX7702" y="connsiteY7702"/>
                </a:cxn>
                <a:cxn ang="0">
                  <a:pos x="connsiteX7703" y="connsiteY7703"/>
                </a:cxn>
                <a:cxn ang="0">
                  <a:pos x="connsiteX7704" y="connsiteY7704"/>
                </a:cxn>
                <a:cxn ang="0">
                  <a:pos x="connsiteX7705" y="connsiteY7705"/>
                </a:cxn>
                <a:cxn ang="0">
                  <a:pos x="connsiteX7706" y="connsiteY7706"/>
                </a:cxn>
                <a:cxn ang="0">
                  <a:pos x="connsiteX7707" y="connsiteY7707"/>
                </a:cxn>
                <a:cxn ang="0">
                  <a:pos x="connsiteX7708" y="connsiteY7708"/>
                </a:cxn>
                <a:cxn ang="0">
                  <a:pos x="connsiteX7709" y="connsiteY7709"/>
                </a:cxn>
                <a:cxn ang="0">
                  <a:pos x="connsiteX7710" y="connsiteY7710"/>
                </a:cxn>
                <a:cxn ang="0">
                  <a:pos x="connsiteX7711" y="connsiteY7711"/>
                </a:cxn>
                <a:cxn ang="0">
                  <a:pos x="connsiteX7712" y="connsiteY7712"/>
                </a:cxn>
                <a:cxn ang="0">
                  <a:pos x="connsiteX7713" y="connsiteY7713"/>
                </a:cxn>
                <a:cxn ang="0">
                  <a:pos x="connsiteX7714" y="connsiteY7714"/>
                </a:cxn>
                <a:cxn ang="0">
                  <a:pos x="connsiteX7715" y="connsiteY7715"/>
                </a:cxn>
                <a:cxn ang="0">
                  <a:pos x="connsiteX7716" y="connsiteY7716"/>
                </a:cxn>
                <a:cxn ang="0">
                  <a:pos x="connsiteX7717" y="connsiteY7717"/>
                </a:cxn>
                <a:cxn ang="0">
                  <a:pos x="connsiteX7718" y="connsiteY7718"/>
                </a:cxn>
                <a:cxn ang="0">
                  <a:pos x="connsiteX7719" y="connsiteY7719"/>
                </a:cxn>
                <a:cxn ang="0">
                  <a:pos x="connsiteX7720" y="connsiteY7720"/>
                </a:cxn>
                <a:cxn ang="0">
                  <a:pos x="connsiteX7721" y="connsiteY7721"/>
                </a:cxn>
                <a:cxn ang="0">
                  <a:pos x="connsiteX7722" y="connsiteY7722"/>
                </a:cxn>
                <a:cxn ang="0">
                  <a:pos x="connsiteX7723" y="connsiteY7723"/>
                </a:cxn>
                <a:cxn ang="0">
                  <a:pos x="connsiteX7724" y="connsiteY7724"/>
                </a:cxn>
                <a:cxn ang="0">
                  <a:pos x="connsiteX7725" y="connsiteY7725"/>
                </a:cxn>
                <a:cxn ang="0">
                  <a:pos x="connsiteX7726" y="connsiteY7726"/>
                </a:cxn>
                <a:cxn ang="0">
                  <a:pos x="connsiteX7727" y="connsiteY7727"/>
                </a:cxn>
                <a:cxn ang="0">
                  <a:pos x="connsiteX7728" y="connsiteY7728"/>
                </a:cxn>
                <a:cxn ang="0">
                  <a:pos x="connsiteX7729" y="connsiteY7729"/>
                </a:cxn>
                <a:cxn ang="0">
                  <a:pos x="connsiteX7730" y="connsiteY7730"/>
                </a:cxn>
                <a:cxn ang="0">
                  <a:pos x="connsiteX7731" y="connsiteY7731"/>
                </a:cxn>
                <a:cxn ang="0">
                  <a:pos x="connsiteX7732" y="connsiteY7732"/>
                </a:cxn>
                <a:cxn ang="0">
                  <a:pos x="connsiteX7733" y="connsiteY7733"/>
                </a:cxn>
                <a:cxn ang="0">
                  <a:pos x="connsiteX7734" y="connsiteY7734"/>
                </a:cxn>
                <a:cxn ang="0">
                  <a:pos x="connsiteX7735" y="connsiteY7735"/>
                </a:cxn>
                <a:cxn ang="0">
                  <a:pos x="connsiteX7736" y="connsiteY7736"/>
                </a:cxn>
                <a:cxn ang="0">
                  <a:pos x="connsiteX7737" y="connsiteY7737"/>
                </a:cxn>
                <a:cxn ang="0">
                  <a:pos x="connsiteX7738" y="connsiteY7738"/>
                </a:cxn>
                <a:cxn ang="0">
                  <a:pos x="connsiteX7739" y="connsiteY7739"/>
                </a:cxn>
                <a:cxn ang="0">
                  <a:pos x="connsiteX7740" y="connsiteY7740"/>
                </a:cxn>
                <a:cxn ang="0">
                  <a:pos x="connsiteX7741" y="connsiteY7741"/>
                </a:cxn>
                <a:cxn ang="0">
                  <a:pos x="connsiteX7742" y="connsiteY7742"/>
                </a:cxn>
                <a:cxn ang="0">
                  <a:pos x="connsiteX7743" y="connsiteY7743"/>
                </a:cxn>
                <a:cxn ang="0">
                  <a:pos x="connsiteX7744" y="connsiteY7744"/>
                </a:cxn>
                <a:cxn ang="0">
                  <a:pos x="connsiteX7745" y="connsiteY7745"/>
                </a:cxn>
                <a:cxn ang="0">
                  <a:pos x="connsiteX7746" y="connsiteY7746"/>
                </a:cxn>
                <a:cxn ang="0">
                  <a:pos x="connsiteX7747" y="connsiteY7747"/>
                </a:cxn>
                <a:cxn ang="0">
                  <a:pos x="connsiteX7748" y="connsiteY7748"/>
                </a:cxn>
                <a:cxn ang="0">
                  <a:pos x="connsiteX7749" y="connsiteY7749"/>
                </a:cxn>
                <a:cxn ang="0">
                  <a:pos x="connsiteX7750" y="connsiteY7750"/>
                </a:cxn>
                <a:cxn ang="0">
                  <a:pos x="connsiteX7751" y="connsiteY7751"/>
                </a:cxn>
                <a:cxn ang="0">
                  <a:pos x="connsiteX7752" y="connsiteY7752"/>
                </a:cxn>
                <a:cxn ang="0">
                  <a:pos x="connsiteX7753" y="connsiteY7753"/>
                </a:cxn>
                <a:cxn ang="0">
                  <a:pos x="connsiteX7754" y="connsiteY7754"/>
                </a:cxn>
                <a:cxn ang="0">
                  <a:pos x="connsiteX7755" y="connsiteY7755"/>
                </a:cxn>
                <a:cxn ang="0">
                  <a:pos x="connsiteX7756" y="connsiteY7756"/>
                </a:cxn>
                <a:cxn ang="0">
                  <a:pos x="connsiteX7757" y="connsiteY7757"/>
                </a:cxn>
                <a:cxn ang="0">
                  <a:pos x="connsiteX7758" y="connsiteY7758"/>
                </a:cxn>
                <a:cxn ang="0">
                  <a:pos x="connsiteX7759" y="connsiteY7759"/>
                </a:cxn>
                <a:cxn ang="0">
                  <a:pos x="connsiteX7760" y="connsiteY7760"/>
                </a:cxn>
                <a:cxn ang="0">
                  <a:pos x="connsiteX7761" y="connsiteY7761"/>
                </a:cxn>
                <a:cxn ang="0">
                  <a:pos x="connsiteX7762" y="connsiteY7762"/>
                </a:cxn>
                <a:cxn ang="0">
                  <a:pos x="connsiteX7763" y="connsiteY7763"/>
                </a:cxn>
                <a:cxn ang="0">
                  <a:pos x="connsiteX7764" y="connsiteY7764"/>
                </a:cxn>
                <a:cxn ang="0">
                  <a:pos x="connsiteX7765" y="connsiteY7765"/>
                </a:cxn>
                <a:cxn ang="0">
                  <a:pos x="connsiteX7766" y="connsiteY7766"/>
                </a:cxn>
                <a:cxn ang="0">
                  <a:pos x="connsiteX7767" y="connsiteY7767"/>
                </a:cxn>
                <a:cxn ang="0">
                  <a:pos x="connsiteX7768" y="connsiteY7768"/>
                </a:cxn>
                <a:cxn ang="0">
                  <a:pos x="connsiteX7769" y="connsiteY7769"/>
                </a:cxn>
                <a:cxn ang="0">
                  <a:pos x="connsiteX7770" y="connsiteY7770"/>
                </a:cxn>
                <a:cxn ang="0">
                  <a:pos x="connsiteX7771" y="connsiteY7771"/>
                </a:cxn>
                <a:cxn ang="0">
                  <a:pos x="connsiteX7772" y="connsiteY7772"/>
                </a:cxn>
                <a:cxn ang="0">
                  <a:pos x="connsiteX7773" y="connsiteY7773"/>
                </a:cxn>
                <a:cxn ang="0">
                  <a:pos x="connsiteX7774" y="connsiteY7774"/>
                </a:cxn>
                <a:cxn ang="0">
                  <a:pos x="connsiteX7775" y="connsiteY7775"/>
                </a:cxn>
                <a:cxn ang="0">
                  <a:pos x="connsiteX7776" y="connsiteY7776"/>
                </a:cxn>
                <a:cxn ang="0">
                  <a:pos x="connsiteX7777" y="connsiteY7777"/>
                </a:cxn>
                <a:cxn ang="0">
                  <a:pos x="connsiteX7778" y="connsiteY7778"/>
                </a:cxn>
                <a:cxn ang="0">
                  <a:pos x="connsiteX7779" y="connsiteY7779"/>
                </a:cxn>
                <a:cxn ang="0">
                  <a:pos x="connsiteX7780" y="connsiteY7780"/>
                </a:cxn>
                <a:cxn ang="0">
                  <a:pos x="connsiteX7781" y="connsiteY7781"/>
                </a:cxn>
                <a:cxn ang="0">
                  <a:pos x="connsiteX7782" y="connsiteY7782"/>
                </a:cxn>
                <a:cxn ang="0">
                  <a:pos x="connsiteX7783" y="connsiteY7783"/>
                </a:cxn>
                <a:cxn ang="0">
                  <a:pos x="connsiteX7784" y="connsiteY7784"/>
                </a:cxn>
                <a:cxn ang="0">
                  <a:pos x="connsiteX7785" y="connsiteY7785"/>
                </a:cxn>
                <a:cxn ang="0">
                  <a:pos x="connsiteX7786" y="connsiteY7786"/>
                </a:cxn>
                <a:cxn ang="0">
                  <a:pos x="connsiteX7787" y="connsiteY7787"/>
                </a:cxn>
                <a:cxn ang="0">
                  <a:pos x="connsiteX7788" y="connsiteY7788"/>
                </a:cxn>
                <a:cxn ang="0">
                  <a:pos x="connsiteX7789" y="connsiteY7789"/>
                </a:cxn>
                <a:cxn ang="0">
                  <a:pos x="connsiteX7790" y="connsiteY7790"/>
                </a:cxn>
                <a:cxn ang="0">
                  <a:pos x="connsiteX7791" y="connsiteY7791"/>
                </a:cxn>
                <a:cxn ang="0">
                  <a:pos x="connsiteX7792" y="connsiteY7792"/>
                </a:cxn>
                <a:cxn ang="0">
                  <a:pos x="connsiteX7793" y="connsiteY7793"/>
                </a:cxn>
                <a:cxn ang="0">
                  <a:pos x="connsiteX7794" y="connsiteY7794"/>
                </a:cxn>
                <a:cxn ang="0">
                  <a:pos x="connsiteX7795" y="connsiteY7795"/>
                </a:cxn>
                <a:cxn ang="0">
                  <a:pos x="connsiteX7796" y="connsiteY7796"/>
                </a:cxn>
                <a:cxn ang="0">
                  <a:pos x="connsiteX7797" y="connsiteY7797"/>
                </a:cxn>
                <a:cxn ang="0">
                  <a:pos x="connsiteX7798" y="connsiteY7798"/>
                </a:cxn>
                <a:cxn ang="0">
                  <a:pos x="connsiteX7799" y="connsiteY7799"/>
                </a:cxn>
                <a:cxn ang="0">
                  <a:pos x="connsiteX7800" y="connsiteY7800"/>
                </a:cxn>
                <a:cxn ang="0">
                  <a:pos x="connsiteX7801" y="connsiteY7801"/>
                </a:cxn>
                <a:cxn ang="0">
                  <a:pos x="connsiteX7802" y="connsiteY7802"/>
                </a:cxn>
                <a:cxn ang="0">
                  <a:pos x="connsiteX7803" y="connsiteY7803"/>
                </a:cxn>
                <a:cxn ang="0">
                  <a:pos x="connsiteX7804" y="connsiteY7804"/>
                </a:cxn>
                <a:cxn ang="0">
                  <a:pos x="connsiteX7805" y="connsiteY7805"/>
                </a:cxn>
                <a:cxn ang="0">
                  <a:pos x="connsiteX7806" y="connsiteY7806"/>
                </a:cxn>
                <a:cxn ang="0">
                  <a:pos x="connsiteX7807" y="connsiteY7807"/>
                </a:cxn>
                <a:cxn ang="0">
                  <a:pos x="connsiteX7808" y="connsiteY7808"/>
                </a:cxn>
                <a:cxn ang="0">
                  <a:pos x="connsiteX7809" y="connsiteY7809"/>
                </a:cxn>
                <a:cxn ang="0">
                  <a:pos x="connsiteX7810" y="connsiteY7810"/>
                </a:cxn>
                <a:cxn ang="0">
                  <a:pos x="connsiteX7811" y="connsiteY7811"/>
                </a:cxn>
                <a:cxn ang="0">
                  <a:pos x="connsiteX7812" y="connsiteY7812"/>
                </a:cxn>
                <a:cxn ang="0">
                  <a:pos x="connsiteX7813" y="connsiteY7813"/>
                </a:cxn>
                <a:cxn ang="0">
                  <a:pos x="connsiteX7814" y="connsiteY7814"/>
                </a:cxn>
                <a:cxn ang="0">
                  <a:pos x="connsiteX7815" y="connsiteY7815"/>
                </a:cxn>
                <a:cxn ang="0">
                  <a:pos x="connsiteX7816" y="connsiteY7816"/>
                </a:cxn>
                <a:cxn ang="0">
                  <a:pos x="connsiteX7817" y="connsiteY7817"/>
                </a:cxn>
                <a:cxn ang="0">
                  <a:pos x="connsiteX7818" y="connsiteY7818"/>
                </a:cxn>
                <a:cxn ang="0">
                  <a:pos x="connsiteX7819" y="connsiteY7819"/>
                </a:cxn>
                <a:cxn ang="0">
                  <a:pos x="connsiteX7820" y="connsiteY7820"/>
                </a:cxn>
                <a:cxn ang="0">
                  <a:pos x="connsiteX7821" y="connsiteY7821"/>
                </a:cxn>
                <a:cxn ang="0">
                  <a:pos x="connsiteX7822" y="connsiteY7822"/>
                </a:cxn>
                <a:cxn ang="0">
                  <a:pos x="connsiteX7823" y="connsiteY7823"/>
                </a:cxn>
                <a:cxn ang="0">
                  <a:pos x="connsiteX7824" y="connsiteY7824"/>
                </a:cxn>
                <a:cxn ang="0">
                  <a:pos x="connsiteX7825" y="connsiteY7825"/>
                </a:cxn>
                <a:cxn ang="0">
                  <a:pos x="connsiteX7826" y="connsiteY7826"/>
                </a:cxn>
                <a:cxn ang="0">
                  <a:pos x="connsiteX7827" y="connsiteY7827"/>
                </a:cxn>
                <a:cxn ang="0">
                  <a:pos x="connsiteX7828" y="connsiteY7828"/>
                </a:cxn>
                <a:cxn ang="0">
                  <a:pos x="connsiteX7829" y="connsiteY7829"/>
                </a:cxn>
                <a:cxn ang="0">
                  <a:pos x="connsiteX7830" y="connsiteY7830"/>
                </a:cxn>
                <a:cxn ang="0">
                  <a:pos x="connsiteX7831" y="connsiteY7831"/>
                </a:cxn>
                <a:cxn ang="0">
                  <a:pos x="connsiteX7832" y="connsiteY7832"/>
                </a:cxn>
                <a:cxn ang="0">
                  <a:pos x="connsiteX7833" y="connsiteY7833"/>
                </a:cxn>
                <a:cxn ang="0">
                  <a:pos x="connsiteX7834" y="connsiteY7834"/>
                </a:cxn>
                <a:cxn ang="0">
                  <a:pos x="connsiteX7835" y="connsiteY7835"/>
                </a:cxn>
                <a:cxn ang="0">
                  <a:pos x="connsiteX7836" y="connsiteY7836"/>
                </a:cxn>
                <a:cxn ang="0">
                  <a:pos x="connsiteX7837" y="connsiteY7837"/>
                </a:cxn>
                <a:cxn ang="0">
                  <a:pos x="connsiteX7838" y="connsiteY7838"/>
                </a:cxn>
                <a:cxn ang="0">
                  <a:pos x="connsiteX7839" y="connsiteY7839"/>
                </a:cxn>
                <a:cxn ang="0">
                  <a:pos x="connsiteX7840" y="connsiteY7840"/>
                </a:cxn>
                <a:cxn ang="0">
                  <a:pos x="connsiteX7841" y="connsiteY7841"/>
                </a:cxn>
                <a:cxn ang="0">
                  <a:pos x="connsiteX7842" y="connsiteY7842"/>
                </a:cxn>
                <a:cxn ang="0">
                  <a:pos x="connsiteX7843" y="connsiteY7843"/>
                </a:cxn>
                <a:cxn ang="0">
                  <a:pos x="connsiteX7844" y="connsiteY7844"/>
                </a:cxn>
                <a:cxn ang="0">
                  <a:pos x="connsiteX7845" y="connsiteY7845"/>
                </a:cxn>
                <a:cxn ang="0">
                  <a:pos x="connsiteX7846" y="connsiteY7846"/>
                </a:cxn>
                <a:cxn ang="0">
                  <a:pos x="connsiteX7847" y="connsiteY7847"/>
                </a:cxn>
                <a:cxn ang="0">
                  <a:pos x="connsiteX7848" y="connsiteY7848"/>
                </a:cxn>
                <a:cxn ang="0">
                  <a:pos x="connsiteX7849" y="connsiteY7849"/>
                </a:cxn>
                <a:cxn ang="0">
                  <a:pos x="connsiteX7850" y="connsiteY7850"/>
                </a:cxn>
                <a:cxn ang="0">
                  <a:pos x="connsiteX7851" y="connsiteY7851"/>
                </a:cxn>
                <a:cxn ang="0">
                  <a:pos x="connsiteX7852" y="connsiteY7852"/>
                </a:cxn>
                <a:cxn ang="0">
                  <a:pos x="connsiteX7853" y="connsiteY7853"/>
                </a:cxn>
                <a:cxn ang="0">
                  <a:pos x="connsiteX7854" y="connsiteY7854"/>
                </a:cxn>
                <a:cxn ang="0">
                  <a:pos x="connsiteX7855" y="connsiteY7855"/>
                </a:cxn>
                <a:cxn ang="0">
                  <a:pos x="connsiteX7856" y="connsiteY7856"/>
                </a:cxn>
                <a:cxn ang="0">
                  <a:pos x="connsiteX7857" y="connsiteY7857"/>
                </a:cxn>
                <a:cxn ang="0">
                  <a:pos x="connsiteX7858" y="connsiteY7858"/>
                </a:cxn>
                <a:cxn ang="0">
                  <a:pos x="connsiteX7859" y="connsiteY7859"/>
                </a:cxn>
                <a:cxn ang="0">
                  <a:pos x="connsiteX7860" y="connsiteY7860"/>
                </a:cxn>
                <a:cxn ang="0">
                  <a:pos x="connsiteX7861" y="connsiteY7861"/>
                </a:cxn>
                <a:cxn ang="0">
                  <a:pos x="connsiteX7862" y="connsiteY7862"/>
                </a:cxn>
                <a:cxn ang="0">
                  <a:pos x="connsiteX7863" y="connsiteY7863"/>
                </a:cxn>
                <a:cxn ang="0">
                  <a:pos x="connsiteX7864" y="connsiteY7864"/>
                </a:cxn>
                <a:cxn ang="0">
                  <a:pos x="connsiteX7865" y="connsiteY7865"/>
                </a:cxn>
                <a:cxn ang="0">
                  <a:pos x="connsiteX7866" y="connsiteY7866"/>
                </a:cxn>
                <a:cxn ang="0">
                  <a:pos x="connsiteX7867" y="connsiteY7867"/>
                </a:cxn>
                <a:cxn ang="0">
                  <a:pos x="connsiteX7868" y="connsiteY7868"/>
                </a:cxn>
                <a:cxn ang="0">
                  <a:pos x="connsiteX7869" y="connsiteY7869"/>
                </a:cxn>
                <a:cxn ang="0">
                  <a:pos x="connsiteX7870" y="connsiteY7870"/>
                </a:cxn>
                <a:cxn ang="0">
                  <a:pos x="connsiteX7871" y="connsiteY7871"/>
                </a:cxn>
                <a:cxn ang="0">
                  <a:pos x="connsiteX7872" y="connsiteY7872"/>
                </a:cxn>
                <a:cxn ang="0">
                  <a:pos x="connsiteX7873" y="connsiteY7873"/>
                </a:cxn>
                <a:cxn ang="0">
                  <a:pos x="connsiteX7874" y="connsiteY7874"/>
                </a:cxn>
                <a:cxn ang="0">
                  <a:pos x="connsiteX7875" y="connsiteY7875"/>
                </a:cxn>
                <a:cxn ang="0">
                  <a:pos x="connsiteX7876" y="connsiteY7876"/>
                </a:cxn>
                <a:cxn ang="0">
                  <a:pos x="connsiteX7877" y="connsiteY7877"/>
                </a:cxn>
                <a:cxn ang="0">
                  <a:pos x="connsiteX7878" y="connsiteY7878"/>
                </a:cxn>
                <a:cxn ang="0">
                  <a:pos x="connsiteX7879" y="connsiteY7879"/>
                </a:cxn>
                <a:cxn ang="0">
                  <a:pos x="connsiteX7880" y="connsiteY7880"/>
                </a:cxn>
                <a:cxn ang="0">
                  <a:pos x="connsiteX7881" y="connsiteY7881"/>
                </a:cxn>
                <a:cxn ang="0">
                  <a:pos x="connsiteX7882" y="connsiteY7882"/>
                </a:cxn>
                <a:cxn ang="0">
                  <a:pos x="connsiteX7883" y="connsiteY7883"/>
                </a:cxn>
                <a:cxn ang="0">
                  <a:pos x="connsiteX7884" y="connsiteY7884"/>
                </a:cxn>
                <a:cxn ang="0">
                  <a:pos x="connsiteX7885" y="connsiteY7885"/>
                </a:cxn>
                <a:cxn ang="0">
                  <a:pos x="connsiteX7886" y="connsiteY7886"/>
                </a:cxn>
                <a:cxn ang="0">
                  <a:pos x="connsiteX7887" y="connsiteY7887"/>
                </a:cxn>
                <a:cxn ang="0">
                  <a:pos x="connsiteX7888" y="connsiteY7888"/>
                </a:cxn>
                <a:cxn ang="0">
                  <a:pos x="connsiteX7889" y="connsiteY7889"/>
                </a:cxn>
                <a:cxn ang="0">
                  <a:pos x="connsiteX7890" y="connsiteY7890"/>
                </a:cxn>
                <a:cxn ang="0">
                  <a:pos x="connsiteX7891" y="connsiteY7891"/>
                </a:cxn>
                <a:cxn ang="0">
                  <a:pos x="connsiteX7892" y="connsiteY7892"/>
                </a:cxn>
                <a:cxn ang="0">
                  <a:pos x="connsiteX7893" y="connsiteY7893"/>
                </a:cxn>
                <a:cxn ang="0">
                  <a:pos x="connsiteX7894" y="connsiteY7894"/>
                </a:cxn>
                <a:cxn ang="0">
                  <a:pos x="connsiteX7895" y="connsiteY7895"/>
                </a:cxn>
                <a:cxn ang="0">
                  <a:pos x="connsiteX7896" y="connsiteY7896"/>
                </a:cxn>
                <a:cxn ang="0">
                  <a:pos x="connsiteX7897" y="connsiteY7897"/>
                </a:cxn>
                <a:cxn ang="0">
                  <a:pos x="connsiteX7898" y="connsiteY7898"/>
                </a:cxn>
                <a:cxn ang="0">
                  <a:pos x="connsiteX7899" y="connsiteY7899"/>
                </a:cxn>
                <a:cxn ang="0">
                  <a:pos x="connsiteX7900" y="connsiteY7900"/>
                </a:cxn>
                <a:cxn ang="0">
                  <a:pos x="connsiteX7901" y="connsiteY7901"/>
                </a:cxn>
                <a:cxn ang="0">
                  <a:pos x="connsiteX7902" y="connsiteY7902"/>
                </a:cxn>
                <a:cxn ang="0">
                  <a:pos x="connsiteX7903" y="connsiteY7903"/>
                </a:cxn>
                <a:cxn ang="0">
                  <a:pos x="connsiteX7904" y="connsiteY7904"/>
                </a:cxn>
                <a:cxn ang="0">
                  <a:pos x="connsiteX7905" y="connsiteY7905"/>
                </a:cxn>
                <a:cxn ang="0">
                  <a:pos x="connsiteX7906" y="connsiteY7906"/>
                </a:cxn>
                <a:cxn ang="0">
                  <a:pos x="connsiteX7907" y="connsiteY7907"/>
                </a:cxn>
                <a:cxn ang="0">
                  <a:pos x="connsiteX7908" y="connsiteY7908"/>
                </a:cxn>
                <a:cxn ang="0">
                  <a:pos x="connsiteX7909" y="connsiteY7909"/>
                </a:cxn>
                <a:cxn ang="0">
                  <a:pos x="connsiteX7910" y="connsiteY7910"/>
                </a:cxn>
                <a:cxn ang="0">
                  <a:pos x="connsiteX7911" y="connsiteY7911"/>
                </a:cxn>
                <a:cxn ang="0">
                  <a:pos x="connsiteX7912" y="connsiteY7912"/>
                </a:cxn>
                <a:cxn ang="0">
                  <a:pos x="connsiteX7913" y="connsiteY7913"/>
                </a:cxn>
                <a:cxn ang="0">
                  <a:pos x="connsiteX7914" y="connsiteY7914"/>
                </a:cxn>
                <a:cxn ang="0">
                  <a:pos x="connsiteX7915" y="connsiteY7915"/>
                </a:cxn>
                <a:cxn ang="0">
                  <a:pos x="connsiteX7916" y="connsiteY7916"/>
                </a:cxn>
                <a:cxn ang="0">
                  <a:pos x="connsiteX7917" y="connsiteY7917"/>
                </a:cxn>
                <a:cxn ang="0">
                  <a:pos x="connsiteX7918" y="connsiteY7918"/>
                </a:cxn>
                <a:cxn ang="0">
                  <a:pos x="connsiteX7919" y="connsiteY7919"/>
                </a:cxn>
                <a:cxn ang="0">
                  <a:pos x="connsiteX7920" y="connsiteY7920"/>
                </a:cxn>
                <a:cxn ang="0">
                  <a:pos x="connsiteX7921" y="connsiteY7921"/>
                </a:cxn>
                <a:cxn ang="0">
                  <a:pos x="connsiteX7922" y="connsiteY7922"/>
                </a:cxn>
                <a:cxn ang="0">
                  <a:pos x="connsiteX7923" y="connsiteY7923"/>
                </a:cxn>
                <a:cxn ang="0">
                  <a:pos x="connsiteX7924" y="connsiteY7924"/>
                </a:cxn>
                <a:cxn ang="0">
                  <a:pos x="connsiteX7925" y="connsiteY7925"/>
                </a:cxn>
                <a:cxn ang="0">
                  <a:pos x="connsiteX7926" y="connsiteY7926"/>
                </a:cxn>
                <a:cxn ang="0">
                  <a:pos x="connsiteX7927" y="connsiteY7927"/>
                </a:cxn>
                <a:cxn ang="0">
                  <a:pos x="connsiteX7928" y="connsiteY7928"/>
                </a:cxn>
                <a:cxn ang="0">
                  <a:pos x="connsiteX7929" y="connsiteY7929"/>
                </a:cxn>
                <a:cxn ang="0">
                  <a:pos x="connsiteX7930" y="connsiteY7930"/>
                </a:cxn>
                <a:cxn ang="0">
                  <a:pos x="connsiteX7931" y="connsiteY7931"/>
                </a:cxn>
                <a:cxn ang="0">
                  <a:pos x="connsiteX7932" y="connsiteY7932"/>
                </a:cxn>
                <a:cxn ang="0">
                  <a:pos x="connsiteX7933" y="connsiteY7933"/>
                </a:cxn>
                <a:cxn ang="0">
                  <a:pos x="connsiteX7934" y="connsiteY7934"/>
                </a:cxn>
                <a:cxn ang="0">
                  <a:pos x="connsiteX7935" y="connsiteY7935"/>
                </a:cxn>
                <a:cxn ang="0">
                  <a:pos x="connsiteX7936" y="connsiteY7936"/>
                </a:cxn>
                <a:cxn ang="0">
                  <a:pos x="connsiteX7937" y="connsiteY7937"/>
                </a:cxn>
                <a:cxn ang="0">
                  <a:pos x="connsiteX7938" y="connsiteY7938"/>
                </a:cxn>
                <a:cxn ang="0">
                  <a:pos x="connsiteX7939" y="connsiteY7939"/>
                </a:cxn>
                <a:cxn ang="0">
                  <a:pos x="connsiteX7940" y="connsiteY7940"/>
                </a:cxn>
                <a:cxn ang="0">
                  <a:pos x="connsiteX7941" y="connsiteY7941"/>
                </a:cxn>
                <a:cxn ang="0">
                  <a:pos x="connsiteX7942" y="connsiteY7942"/>
                </a:cxn>
                <a:cxn ang="0">
                  <a:pos x="connsiteX7943" y="connsiteY7943"/>
                </a:cxn>
                <a:cxn ang="0">
                  <a:pos x="connsiteX7944" y="connsiteY7944"/>
                </a:cxn>
                <a:cxn ang="0">
                  <a:pos x="connsiteX7945" y="connsiteY7945"/>
                </a:cxn>
                <a:cxn ang="0">
                  <a:pos x="connsiteX7946" y="connsiteY7946"/>
                </a:cxn>
                <a:cxn ang="0">
                  <a:pos x="connsiteX7947" y="connsiteY7947"/>
                </a:cxn>
                <a:cxn ang="0">
                  <a:pos x="connsiteX7948" y="connsiteY7948"/>
                </a:cxn>
                <a:cxn ang="0">
                  <a:pos x="connsiteX7949" y="connsiteY7949"/>
                </a:cxn>
                <a:cxn ang="0">
                  <a:pos x="connsiteX7950" y="connsiteY7950"/>
                </a:cxn>
                <a:cxn ang="0">
                  <a:pos x="connsiteX7951" y="connsiteY7951"/>
                </a:cxn>
                <a:cxn ang="0">
                  <a:pos x="connsiteX7952" y="connsiteY7952"/>
                </a:cxn>
                <a:cxn ang="0">
                  <a:pos x="connsiteX7953" y="connsiteY7953"/>
                </a:cxn>
                <a:cxn ang="0">
                  <a:pos x="connsiteX7954" y="connsiteY7954"/>
                </a:cxn>
                <a:cxn ang="0">
                  <a:pos x="connsiteX7955" y="connsiteY7955"/>
                </a:cxn>
                <a:cxn ang="0">
                  <a:pos x="connsiteX7956" y="connsiteY7956"/>
                </a:cxn>
                <a:cxn ang="0">
                  <a:pos x="connsiteX7957" y="connsiteY7957"/>
                </a:cxn>
                <a:cxn ang="0">
                  <a:pos x="connsiteX7958" y="connsiteY7958"/>
                </a:cxn>
                <a:cxn ang="0">
                  <a:pos x="connsiteX7959" y="connsiteY7959"/>
                </a:cxn>
                <a:cxn ang="0">
                  <a:pos x="connsiteX7960" y="connsiteY7960"/>
                </a:cxn>
                <a:cxn ang="0">
                  <a:pos x="connsiteX7961" y="connsiteY7961"/>
                </a:cxn>
                <a:cxn ang="0">
                  <a:pos x="connsiteX7962" y="connsiteY7962"/>
                </a:cxn>
                <a:cxn ang="0">
                  <a:pos x="connsiteX7963" y="connsiteY7963"/>
                </a:cxn>
                <a:cxn ang="0">
                  <a:pos x="connsiteX7964" y="connsiteY7964"/>
                </a:cxn>
                <a:cxn ang="0">
                  <a:pos x="connsiteX7965" y="connsiteY7965"/>
                </a:cxn>
                <a:cxn ang="0">
                  <a:pos x="connsiteX7966" y="connsiteY7966"/>
                </a:cxn>
                <a:cxn ang="0">
                  <a:pos x="connsiteX7967" y="connsiteY7967"/>
                </a:cxn>
                <a:cxn ang="0">
                  <a:pos x="connsiteX7968" y="connsiteY7968"/>
                </a:cxn>
                <a:cxn ang="0">
                  <a:pos x="connsiteX7969" y="connsiteY7969"/>
                </a:cxn>
                <a:cxn ang="0">
                  <a:pos x="connsiteX7970" y="connsiteY7970"/>
                </a:cxn>
                <a:cxn ang="0">
                  <a:pos x="connsiteX7971" y="connsiteY7971"/>
                </a:cxn>
                <a:cxn ang="0">
                  <a:pos x="connsiteX7972" y="connsiteY7972"/>
                </a:cxn>
                <a:cxn ang="0">
                  <a:pos x="connsiteX7973" y="connsiteY7973"/>
                </a:cxn>
                <a:cxn ang="0">
                  <a:pos x="connsiteX7974" y="connsiteY7974"/>
                </a:cxn>
                <a:cxn ang="0">
                  <a:pos x="connsiteX7975" y="connsiteY7975"/>
                </a:cxn>
                <a:cxn ang="0">
                  <a:pos x="connsiteX7976" y="connsiteY7976"/>
                </a:cxn>
                <a:cxn ang="0">
                  <a:pos x="connsiteX7977" y="connsiteY7977"/>
                </a:cxn>
                <a:cxn ang="0">
                  <a:pos x="connsiteX7978" y="connsiteY7978"/>
                </a:cxn>
                <a:cxn ang="0">
                  <a:pos x="connsiteX7979" y="connsiteY7979"/>
                </a:cxn>
                <a:cxn ang="0">
                  <a:pos x="connsiteX7980" y="connsiteY7980"/>
                </a:cxn>
                <a:cxn ang="0">
                  <a:pos x="connsiteX7981" y="connsiteY7981"/>
                </a:cxn>
                <a:cxn ang="0">
                  <a:pos x="connsiteX7982" y="connsiteY7982"/>
                </a:cxn>
                <a:cxn ang="0">
                  <a:pos x="connsiteX7983" y="connsiteY7983"/>
                </a:cxn>
                <a:cxn ang="0">
                  <a:pos x="connsiteX7984" y="connsiteY7984"/>
                </a:cxn>
                <a:cxn ang="0">
                  <a:pos x="connsiteX7985" y="connsiteY7985"/>
                </a:cxn>
                <a:cxn ang="0">
                  <a:pos x="connsiteX7986" y="connsiteY7986"/>
                </a:cxn>
                <a:cxn ang="0">
                  <a:pos x="connsiteX7987" y="connsiteY7987"/>
                </a:cxn>
                <a:cxn ang="0">
                  <a:pos x="connsiteX7988" y="connsiteY7988"/>
                </a:cxn>
                <a:cxn ang="0">
                  <a:pos x="connsiteX7989" y="connsiteY7989"/>
                </a:cxn>
                <a:cxn ang="0">
                  <a:pos x="connsiteX7990" y="connsiteY7990"/>
                </a:cxn>
                <a:cxn ang="0">
                  <a:pos x="connsiteX7991" y="connsiteY7991"/>
                </a:cxn>
                <a:cxn ang="0">
                  <a:pos x="connsiteX7992" y="connsiteY7992"/>
                </a:cxn>
                <a:cxn ang="0">
                  <a:pos x="connsiteX7993" y="connsiteY7993"/>
                </a:cxn>
                <a:cxn ang="0">
                  <a:pos x="connsiteX7994" y="connsiteY7994"/>
                </a:cxn>
                <a:cxn ang="0">
                  <a:pos x="connsiteX7995" y="connsiteY7995"/>
                </a:cxn>
                <a:cxn ang="0">
                  <a:pos x="connsiteX7996" y="connsiteY7996"/>
                </a:cxn>
                <a:cxn ang="0">
                  <a:pos x="connsiteX7997" y="connsiteY7997"/>
                </a:cxn>
                <a:cxn ang="0">
                  <a:pos x="connsiteX7998" y="connsiteY7998"/>
                </a:cxn>
                <a:cxn ang="0">
                  <a:pos x="connsiteX7999" y="connsiteY7999"/>
                </a:cxn>
                <a:cxn ang="0">
                  <a:pos x="connsiteX8000" y="connsiteY8000"/>
                </a:cxn>
                <a:cxn ang="0">
                  <a:pos x="connsiteX8001" y="connsiteY8001"/>
                </a:cxn>
                <a:cxn ang="0">
                  <a:pos x="connsiteX8002" y="connsiteY8002"/>
                </a:cxn>
                <a:cxn ang="0">
                  <a:pos x="connsiteX8003" y="connsiteY8003"/>
                </a:cxn>
                <a:cxn ang="0">
                  <a:pos x="connsiteX8004" y="connsiteY8004"/>
                </a:cxn>
                <a:cxn ang="0">
                  <a:pos x="connsiteX8005" y="connsiteY8005"/>
                </a:cxn>
                <a:cxn ang="0">
                  <a:pos x="connsiteX8006" y="connsiteY8006"/>
                </a:cxn>
                <a:cxn ang="0">
                  <a:pos x="connsiteX8007" y="connsiteY8007"/>
                </a:cxn>
                <a:cxn ang="0">
                  <a:pos x="connsiteX8008" y="connsiteY8008"/>
                </a:cxn>
                <a:cxn ang="0">
                  <a:pos x="connsiteX8009" y="connsiteY8009"/>
                </a:cxn>
                <a:cxn ang="0">
                  <a:pos x="connsiteX8010" y="connsiteY8010"/>
                </a:cxn>
                <a:cxn ang="0">
                  <a:pos x="connsiteX8011" y="connsiteY8011"/>
                </a:cxn>
                <a:cxn ang="0">
                  <a:pos x="connsiteX8012" y="connsiteY8012"/>
                </a:cxn>
                <a:cxn ang="0">
                  <a:pos x="connsiteX8013" y="connsiteY8013"/>
                </a:cxn>
                <a:cxn ang="0">
                  <a:pos x="connsiteX8014" y="connsiteY8014"/>
                </a:cxn>
                <a:cxn ang="0">
                  <a:pos x="connsiteX8015" y="connsiteY8015"/>
                </a:cxn>
                <a:cxn ang="0">
                  <a:pos x="connsiteX8016" y="connsiteY8016"/>
                </a:cxn>
                <a:cxn ang="0">
                  <a:pos x="connsiteX8017" y="connsiteY8017"/>
                </a:cxn>
                <a:cxn ang="0">
                  <a:pos x="connsiteX8018" y="connsiteY8018"/>
                </a:cxn>
                <a:cxn ang="0">
                  <a:pos x="connsiteX8019" y="connsiteY8019"/>
                </a:cxn>
                <a:cxn ang="0">
                  <a:pos x="connsiteX8020" y="connsiteY8020"/>
                </a:cxn>
                <a:cxn ang="0">
                  <a:pos x="connsiteX8021" y="connsiteY8021"/>
                </a:cxn>
                <a:cxn ang="0">
                  <a:pos x="connsiteX8022" y="connsiteY8022"/>
                </a:cxn>
                <a:cxn ang="0">
                  <a:pos x="connsiteX8023" y="connsiteY8023"/>
                </a:cxn>
                <a:cxn ang="0">
                  <a:pos x="connsiteX8024" y="connsiteY8024"/>
                </a:cxn>
                <a:cxn ang="0">
                  <a:pos x="connsiteX8025" y="connsiteY8025"/>
                </a:cxn>
                <a:cxn ang="0">
                  <a:pos x="connsiteX8026" y="connsiteY8026"/>
                </a:cxn>
                <a:cxn ang="0">
                  <a:pos x="connsiteX8027" y="connsiteY8027"/>
                </a:cxn>
                <a:cxn ang="0">
                  <a:pos x="connsiteX8028" y="connsiteY8028"/>
                </a:cxn>
                <a:cxn ang="0">
                  <a:pos x="connsiteX8029" y="connsiteY8029"/>
                </a:cxn>
                <a:cxn ang="0">
                  <a:pos x="connsiteX8030" y="connsiteY8030"/>
                </a:cxn>
                <a:cxn ang="0">
                  <a:pos x="connsiteX8031" y="connsiteY8031"/>
                </a:cxn>
                <a:cxn ang="0">
                  <a:pos x="connsiteX8032" y="connsiteY8032"/>
                </a:cxn>
                <a:cxn ang="0">
                  <a:pos x="connsiteX8033" y="connsiteY8033"/>
                </a:cxn>
                <a:cxn ang="0">
                  <a:pos x="connsiteX8034" y="connsiteY8034"/>
                </a:cxn>
                <a:cxn ang="0">
                  <a:pos x="connsiteX8035" y="connsiteY8035"/>
                </a:cxn>
                <a:cxn ang="0">
                  <a:pos x="connsiteX8036" y="connsiteY8036"/>
                </a:cxn>
                <a:cxn ang="0">
                  <a:pos x="connsiteX8037" y="connsiteY8037"/>
                </a:cxn>
                <a:cxn ang="0">
                  <a:pos x="connsiteX8038" y="connsiteY8038"/>
                </a:cxn>
                <a:cxn ang="0">
                  <a:pos x="connsiteX8039" y="connsiteY8039"/>
                </a:cxn>
                <a:cxn ang="0">
                  <a:pos x="connsiteX8040" y="connsiteY8040"/>
                </a:cxn>
                <a:cxn ang="0">
                  <a:pos x="connsiteX8041" y="connsiteY8041"/>
                </a:cxn>
                <a:cxn ang="0">
                  <a:pos x="connsiteX8042" y="connsiteY8042"/>
                </a:cxn>
                <a:cxn ang="0">
                  <a:pos x="connsiteX8043" y="connsiteY8043"/>
                </a:cxn>
                <a:cxn ang="0">
                  <a:pos x="connsiteX8044" y="connsiteY8044"/>
                </a:cxn>
                <a:cxn ang="0">
                  <a:pos x="connsiteX8045" y="connsiteY8045"/>
                </a:cxn>
                <a:cxn ang="0">
                  <a:pos x="connsiteX8046" y="connsiteY8046"/>
                </a:cxn>
                <a:cxn ang="0">
                  <a:pos x="connsiteX8047" y="connsiteY8047"/>
                </a:cxn>
                <a:cxn ang="0">
                  <a:pos x="connsiteX8048" y="connsiteY8048"/>
                </a:cxn>
                <a:cxn ang="0">
                  <a:pos x="connsiteX8049" y="connsiteY8049"/>
                </a:cxn>
                <a:cxn ang="0">
                  <a:pos x="connsiteX8050" y="connsiteY8050"/>
                </a:cxn>
                <a:cxn ang="0">
                  <a:pos x="connsiteX8051" y="connsiteY8051"/>
                </a:cxn>
                <a:cxn ang="0">
                  <a:pos x="connsiteX8052" y="connsiteY8052"/>
                </a:cxn>
                <a:cxn ang="0">
                  <a:pos x="connsiteX8053" y="connsiteY8053"/>
                </a:cxn>
                <a:cxn ang="0">
                  <a:pos x="connsiteX8054" y="connsiteY8054"/>
                </a:cxn>
                <a:cxn ang="0">
                  <a:pos x="connsiteX8055" y="connsiteY8055"/>
                </a:cxn>
                <a:cxn ang="0">
                  <a:pos x="connsiteX8056" y="connsiteY8056"/>
                </a:cxn>
                <a:cxn ang="0">
                  <a:pos x="connsiteX8057" y="connsiteY8057"/>
                </a:cxn>
                <a:cxn ang="0">
                  <a:pos x="connsiteX8058" y="connsiteY8058"/>
                </a:cxn>
                <a:cxn ang="0">
                  <a:pos x="connsiteX8059" y="connsiteY8059"/>
                </a:cxn>
                <a:cxn ang="0">
                  <a:pos x="connsiteX8060" y="connsiteY8060"/>
                </a:cxn>
                <a:cxn ang="0">
                  <a:pos x="connsiteX8061" y="connsiteY8061"/>
                </a:cxn>
                <a:cxn ang="0">
                  <a:pos x="connsiteX8062" y="connsiteY8062"/>
                </a:cxn>
                <a:cxn ang="0">
                  <a:pos x="connsiteX8063" y="connsiteY8063"/>
                </a:cxn>
                <a:cxn ang="0">
                  <a:pos x="connsiteX8064" y="connsiteY8064"/>
                </a:cxn>
                <a:cxn ang="0">
                  <a:pos x="connsiteX8065" y="connsiteY8065"/>
                </a:cxn>
                <a:cxn ang="0">
                  <a:pos x="connsiteX8066" y="connsiteY8066"/>
                </a:cxn>
                <a:cxn ang="0">
                  <a:pos x="connsiteX8067" y="connsiteY8067"/>
                </a:cxn>
                <a:cxn ang="0">
                  <a:pos x="connsiteX8068" y="connsiteY8068"/>
                </a:cxn>
                <a:cxn ang="0">
                  <a:pos x="connsiteX8069" y="connsiteY8069"/>
                </a:cxn>
                <a:cxn ang="0">
                  <a:pos x="connsiteX8070" y="connsiteY8070"/>
                </a:cxn>
                <a:cxn ang="0">
                  <a:pos x="connsiteX8071" y="connsiteY8071"/>
                </a:cxn>
                <a:cxn ang="0">
                  <a:pos x="connsiteX8072" y="connsiteY8072"/>
                </a:cxn>
                <a:cxn ang="0">
                  <a:pos x="connsiteX8073" y="connsiteY8073"/>
                </a:cxn>
                <a:cxn ang="0">
                  <a:pos x="connsiteX8074" y="connsiteY8074"/>
                </a:cxn>
                <a:cxn ang="0">
                  <a:pos x="connsiteX8075" y="connsiteY8075"/>
                </a:cxn>
                <a:cxn ang="0">
                  <a:pos x="connsiteX8076" y="connsiteY8076"/>
                </a:cxn>
                <a:cxn ang="0">
                  <a:pos x="connsiteX8077" y="connsiteY8077"/>
                </a:cxn>
                <a:cxn ang="0">
                  <a:pos x="connsiteX8078" y="connsiteY8078"/>
                </a:cxn>
                <a:cxn ang="0">
                  <a:pos x="connsiteX8079" y="connsiteY8079"/>
                </a:cxn>
                <a:cxn ang="0">
                  <a:pos x="connsiteX8080" y="connsiteY8080"/>
                </a:cxn>
                <a:cxn ang="0">
                  <a:pos x="connsiteX8081" y="connsiteY8081"/>
                </a:cxn>
                <a:cxn ang="0">
                  <a:pos x="connsiteX8082" y="connsiteY8082"/>
                </a:cxn>
                <a:cxn ang="0">
                  <a:pos x="connsiteX8083" y="connsiteY8083"/>
                </a:cxn>
                <a:cxn ang="0">
                  <a:pos x="connsiteX8084" y="connsiteY8084"/>
                </a:cxn>
                <a:cxn ang="0">
                  <a:pos x="connsiteX8085" y="connsiteY8085"/>
                </a:cxn>
                <a:cxn ang="0">
                  <a:pos x="connsiteX8086" y="connsiteY8086"/>
                </a:cxn>
                <a:cxn ang="0">
                  <a:pos x="connsiteX8087" y="connsiteY8087"/>
                </a:cxn>
                <a:cxn ang="0">
                  <a:pos x="connsiteX8088" y="connsiteY8088"/>
                </a:cxn>
                <a:cxn ang="0">
                  <a:pos x="connsiteX8089" y="connsiteY8089"/>
                </a:cxn>
                <a:cxn ang="0">
                  <a:pos x="connsiteX8090" y="connsiteY8090"/>
                </a:cxn>
                <a:cxn ang="0">
                  <a:pos x="connsiteX8091" y="connsiteY8091"/>
                </a:cxn>
                <a:cxn ang="0">
                  <a:pos x="connsiteX8092" y="connsiteY8092"/>
                </a:cxn>
                <a:cxn ang="0">
                  <a:pos x="connsiteX8093" y="connsiteY8093"/>
                </a:cxn>
                <a:cxn ang="0">
                  <a:pos x="connsiteX8094" y="connsiteY8094"/>
                </a:cxn>
                <a:cxn ang="0">
                  <a:pos x="connsiteX8095" y="connsiteY8095"/>
                </a:cxn>
                <a:cxn ang="0">
                  <a:pos x="connsiteX8096" y="connsiteY8096"/>
                </a:cxn>
                <a:cxn ang="0">
                  <a:pos x="connsiteX8097" y="connsiteY8097"/>
                </a:cxn>
                <a:cxn ang="0">
                  <a:pos x="connsiteX8098" y="connsiteY8098"/>
                </a:cxn>
                <a:cxn ang="0">
                  <a:pos x="connsiteX8099" y="connsiteY8099"/>
                </a:cxn>
                <a:cxn ang="0">
                  <a:pos x="connsiteX8100" y="connsiteY8100"/>
                </a:cxn>
                <a:cxn ang="0">
                  <a:pos x="connsiteX8101" y="connsiteY8101"/>
                </a:cxn>
                <a:cxn ang="0">
                  <a:pos x="connsiteX8102" y="connsiteY8102"/>
                </a:cxn>
                <a:cxn ang="0">
                  <a:pos x="connsiteX8103" y="connsiteY8103"/>
                </a:cxn>
                <a:cxn ang="0">
                  <a:pos x="connsiteX8104" y="connsiteY8104"/>
                </a:cxn>
                <a:cxn ang="0">
                  <a:pos x="connsiteX8105" y="connsiteY8105"/>
                </a:cxn>
                <a:cxn ang="0">
                  <a:pos x="connsiteX8106" y="connsiteY8106"/>
                </a:cxn>
                <a:cxn ang="0">
                  <a:pos x="connsiteX8107" y="connsiteY8107"/>
                </a:cxn>
                <a:cxn ang="0">
                  <a:pos x="connsiteX8108" y="connsiteY8108"/>
                </a:cxn>
                <a:cxn ang="0">
                  <a:pos x="connsiteX8109" y="connsiteY8109"/>
                </a:cxn>
                <a:cxn ang="0">
                  <a:pos x="connsiteX8110" y="connsiteY8110"/>
                </a:cxn>
                <a:cxn ang="0">
                  <a:pos x="connsiteX8111" y="connsiteY8111"/>
                </a:cxn>
                <a:cxn ang="0">
                  <a:pos x="connsiteX8112" y="connsiteY8112"/>
                </a:cxn>
                <a:cxn ang="0">
                  <a:pos x="connsiteX8113" y="connsiteY8113"/>
                </a:cxn>
                <a:cxn ang="0">
                  <a:pos x="connsiteX8114" y="connsiteY8114"/>
                </a:cxn>
                <a:cxn ang="0">
                  <a:pos x="connsiteX8115" y="connsiteY8115"/>
                </a:cxn>
                <a:cxn ang="0">
                  <a:pos x="connsiteX8116" y="connsiteY8116"/>
                </a:cxn>
                <a:cxn ang="0">
                  <a:pos x="connsiteX8117" y="connsiteY8117"/>
                </a:cxn>
                <a:cxn ang="0">
                  <a:pos x="connsiteX8118" y="connsiteY8118"/>
                </a:cxn>
                <a:cxn ang="0">
                  <a:pos x="connsiteX8119" y="connsiteY8119"/>
                </a:cxn>
                <a:cxn ang="0">
                  <a:pos x="connsiteX8120" y="connsiteY8120"/>
                </a:cxn>
                <a:cxn ang="0">
                  <a:pos x="connsiteX8121" y="connsiteY8121"/>
                </a:cxn>
                <a:cxn ang="0">
                  <a:pos x="connsiteX8122" y="connsiteY8122"/>
                </a:cxn>
                <a:cxn ang="0">
                  <a:pos x="connsiteX8123" y="connsiteY8123"/>
                </a:cxn>
                <a:cxn ang="0">
                  <a:pos x="connsiteX8124" y="connsiteY8124"/>
                </a:cxn>
                <a:cxn ang="0">
                  <a:pos x="connsiteX8125" y="connsiteY8125"/>
                </a:cxn>
                <a:cxn ang="0">
                  <a:pos x="connsiteX8126" y="connsiteY8126"/>
                </a:cxn>
                <a:cxn ang="0">
                  <a:pos x="connsiteX8127" y="connsiteY8127"/>
                </a:cxn>
                <a:cxn ang="0">
                  <a:pos x="connsiteX8128" y="connsiteY8128"/>
                </a:cxn>
                <a:cxn ang="0">
                  <a:pos x="connsiteX8129" y="connsiteY8129"/>
                </a:cxn>
                <a:cxn ang="0">
                  <a:pos x="connsiteX8130" y="connsiteY8130"/>
                </a:cxn>
                <a:cxn ang="0">
                  <a:pos x="connsiteX8131" y="connsiteY8131"/>
                </a:cxn>
                <a:cxn ang="0">
                  <a:pos x="connsiteX8132" y="connsiteY8132"/>
                </a:cxn>
                <a:cxn ang="0">
                  <a:pos x="connsiteX8133" y="connsiteY8133"/>
                </a:cxn>
                <a:cxn ang="0">
                  <a:pos x="connsiteX8134" y="connsiteY8134"/>
                </a:cxn>
                <a:cxn ang="0">
                  <a:pos x="connsiteX8135" y="connsiteY8135"/>
                </a:cxn>
                <a:cxn ang="0">
                  <a:pos x="connsiteX8136" y="connsiteY8136"/>
                </a:cxn>
                <a:cxn ang="0">
                  <a:pos x="connsiteX8137" y="connsiteY8137"/>
                </a:cxn>
                <a:cxn ang="0">
                  <a:pos x="connsiteX8138" y="connsiteY8138"/>
                </a:cxn>
                <a:cxn ang="0">
                  <a:pos x="connsiteX8139" y="connsiteY8139"/>
                </a:cxn>
                <a:cxn ang="0">
                  <a:pos x="connsiteX8140" y="connsiteY8140"/>
                </a:cxn>
                <a:cxn ang="0">
                  <a:pos x="connsiteX8141" y="connsiteY8141"/>
                </a:cxn>
                <a:cxn ang="0">
                  <a:pos x="connsiteX8142" y="connsiteY8142"/>
                </a:cxn>
                <a:cxn ang="0">
                  <a:pos x="connsiteX8143" y="connsiteY8143"/>
                </a:cxn>
                <a:cxn ang="0">
                  <a:pos x="connsiteX8144" y="connsiteY8144"/>
                </a:cxn>
                <a:cxn ang="0">
                  <a:pos x="connsiteX8145" y="connsiteY8145"/>
                </a:cxn>
                <a:cxn ang="0">
                  <a:pos x="connsiteX8146" y="connsiteY8146"/>
                </a:cxn>
                <a:cxn ang="0">
                  <a:pos x="connsiteX8147" y="connsiteY8147"/>
                </a:cxn>
                <a:cxn ang="0">
                  <a:pos x="connsiteX8148" y="connsiteY8148"/>
                </a:cxn>
                <a:cxn ang="0">
                  <a:pos x="connsiteX8149" y="connsiteY8149"/>
                </a:cxn>
                <a:cxn ang="0">
                  <a:pos x="connsiteX8150" y="connsiteY8150"/>
                </a:cxn>
                <a:cxn ang="0">
                  <a:pos x="connsiteX8151" y="connsiteY8151"/>
                </a:cxn>
                <a:cxn ang="0">
                  <a:pos x="connsiteX8152" y="connsiteY8152"/>
                </a:cxn>
                <a:cxn ang="0">
                  <a:pos x="connsiteX8153" y="connsiteY8153"/>
                </a:cxn>
                <a:cxn ang="0">
                  <a:pos x="connsiteX8154" y="connsiteY8154"/>
                </a:cxn>
                <a:cxn ang="0">
                  <a:pos x="connsiteX8155" y="connsiteY8155"/>
                </a:cxn>
                <a:cxn ang="0">
                  <a:pos x="connsiteX8156" y="connsiteY8156"/>
                </a:cxn>
                <a:cxn ang="0">
                  <a:pos x="connsiteX8157" y="connsiteY8157"/>
                </a:cxn>
                <a:cxn ang="0">
                  <a:pos x="connsiteX8158" y="connsiteY8158"/>
                </a:cxn>
                <a:cxn ang="0">
                  <a:pos x="connsiteX8159" y="connsiteY8159"/>
                </a:cxn>
                <a:cxn ang="0">
                  <a:pos x="connsiteX8160" y="connsiteY8160"/>
                </a:cxn>
                <a:cxn ang="0">
                  <a:pos x="connsiteX8161" y="connsiteY8161"/>
                </a:cxn>
                <a:cxn ang="0">
                  <a:pos x="connsiteX8162" y="connsiteY8162"/>
                </a:cxn>
                <a:cxn ang="0">
                  <a:pos x="connsiteX8163" y="connsiteY8163"/>
                </a:cxn>
                <a:cxn ang="0">
                  <a:pos x="connsiteX8164" y="connsiteY8164"/>
                </a:cxn>
                <a:cxn ang="0">
                  <a:pos x="connsiteX8165" y="connsiteY8165"/>
                </a:cxn>
                <a:cxn ang="0">
                  <a:pos x="connsiteX8166" y="connsiteY8166"/>
                </a:cxn>
                <a:cxn ang="0">
                  <a:pos x="connsiteX8167" y="connsiteY8167"/>
                </a:cxn>
                <a:cxn ang="0">
                  <a:pos x="connsiteX8168" y="connsiteY8168"/>
                </a:cxn>
                <a:cxn ang="0">
                  <a:pos x="connsiteX8169" y="connsiteY8169"/>
                </a:cxn>
                <a:cxn ang="0">
                  <a:pos x="connsiteX8170" y="connsiteY8170"/>
                </a:cxn>
                <a:cxn ang="0">
                  <a:pos x="connsiteX8171" y="connsiteY8171"/>
                </a:cxn>
                <a:cxn ang="0">
                  <a:pos x="connsiteX8172" y="connsiteY8172"/>
                </a:cxn>
                <a:cxn ang="0">
                  <a:pos x="connsiteX8173" y="connsiteY8173"/>
                </a:cxn>
                <a:cxn ang="0">
                  <a:pos x="connsiteX8174" y="connsiteY8174"/>
                </a:cxn>
                <a:cxn ang="0">
                  <a:pos x="connsiteX8175" y="connsiteY8175"/>
                </a:cxn>
                <a:cxn ang="0">
                  <a:pos x="connsiteX8176" y="connsiteY8176"/>
                </a:cxn>
                <a:cxn ang="0">
                  <a:pos x="connsiteX8177" y="connsiteY8177"/>
                </a:cxn>
                <a:cxn ang="0">
                  <a:pos x="connsiteX8178" y="connsiteY8178"/>
                </a:cxn>
                <a:cxn ang="0">
                  <a:pos x="connsiteX8179" y="connsiteY8179"/>
                </a:cxn>
                <a:cxn ang="0">
                  <a:pos x="connsiteX8180" y="connsiteY8180"/>
                </a:cxn>
                <a:cxn ang="0">
                  <a:pos x="connsiteX8181" y="connsiteY8181"/>
                </a:cxn>
                <a:cxn ang="0">
                  <a:pos x="connsiteX8182" y="connsiteY8182"/>
                </a:cxn>
                <a:cxn ang="0">
                  <a:pos x="connsiteX8183" y="connsiteY8183"/>
                </a:cxn>
                <a:cxn ang="0">
                  <a:pos x="connsiteX8184" y="connsiteY8184"/>
                </a:cxn>
                <a:cxn ang="0">
                  <a:pos x="connsiteX8185" y="connsiteY8185"/>
                </a:cxn>
                <a:cxn ang="0">
                  <a:pos x="connsiteX8186" y="connsiteY8186"/>
                </a:cxn>
                <a:cxn ang="0">
                  <a:pos x="connsiteX8187" y="connsiteY8187"/>
                </a:cxn>
                <a:cxn ang="0">
                  <a:pos x="connsiteX8188" y="connsiteY8188"/>
                </a:cxn>
                <a:cxn ang="0">
                  <a:pos x="connsiteX8189" y="connsiteY8189"/>
                </a:cxn>
                <a:cxn ang="0">
                  <a:pos x="connsiteX8190" y="connsiteY8190"/>
                </a:cxn>
                <a:cxn ang="0">
                  <a:pos x="connsiteX8191" y="connsiteY8191"/>
                </a:cxn>
                <a:cxn ang="0">
                  <a:pos x="connsiteX8192" y="connsiteY8192"/>
                </a:cxn>
                <a:cxn ang="0">
                  <a:pos x="connsiteX8193" y="connsiteY8193"/>
                </a:cxn>
                <a:cxn ang="0">
                  <a:pos x="connsiteX8194" y="connsiteY8194"/>
                </a:cxn>
                <a:cxn ang="0">
                  <a:pos x="connsiteX8195" y="connsiteY8195"/>
                </a:cxn>
                <a:cxn ang="0">
                  <a:pos x="connsiteX8196" y="connsiteY8196"/>
                </a:cxn>
                <a:cxn ang="0">
                  <a:pos x="connsiteX8197" y="connsiteY8197"/>
                </a:cxn>
                <a:cxn ang="0">
                  <a:pos x="connsiteX8198" y="connsiteY8198"/>
                </a:cxn>
                <a:cxn ang="0">
                  <a:pos x="connsiteX8199" y="connsiteY8199"/>
                </a:cxn>
                <a:cxn ang="0">
                  <a:pos x="connsiteX8200" y="connsiteY8200"/>
                </a:cxn>
                <a:cxn ang="0">
                  <a:pos x="connsiteX8201" y="connsiteY8201"/>
                </a:cxn>
                <a:cxn ang="0">
                  <a:pos x="connsiteX8202" y="connsiteY8202"/>
                </a:cxn>
                <a:cxn ang="0">
                  <a:pos x="connsiteX8203" y="connsiteY8203"/>
                </a:cxn>
                <a:cxn ang="0">
                  <a:pos x="connsiteX8204" y="connsiteY8204"/>
                </a:cxn>
                <a:cxn ang="0">
                  <a:pos x="connsiteX8205" y="connsiteY8205"/>
                </a:cxn>
                <a:cxn ang="0">
                  <a:pos x="connsiteX8206" y="connsiteY8206"/>
                </a:cxn>
                <a:cxn ang="0">
                  <a:pos x="connsiteX8207" y="connsiteY8207"/>
                </a:cxn>
                <a:cxn ang="0">
                  <a:pos x="connsiteX8208" y="connsiteY8208"/>
                </a:cxn>
                <a:cxn ang="0">
                  <a:pos x="connsiteX8209" y="connsiteY8209"/>
                </a:cxn>
                <a:cxn ang="0">
                  <a:pos x="connsiteX8210" y="connsiteY8210"/>
                </a:cxn>
                <a:cxn ang="0">
                  <a:pos x="connsiteX8211" y="connsiteY8211"/>
                </a:cxn>
                <a:cxn ang="0">
                  <a:pos x="connsiteX8212" y="connsiteY8212"/>
                </a:cxn>
                <a:cxn ang="0">
                  <a:pos x="connsiteX8213" y="connsiteY8213"/>
                </a:cxn>
                <a:cxn ang="0">
                  <a:pos x="connsiteX8214" y="connsiteY8214"/>
                </a:cxn>
                <a:cxn ang="0">
                  <a:pos x="connsiteX8215" y="connsiteY8215"/>
                </a:cxn>
                <a:cxn ang="0">
                  <a:pos x="connsiteX8216" y="connsiteY8216"/>
                </a:cxn>
                <a:cxn ang="0">
                  <a:pos x="connsiteX8217" y="connsiteY8217"/>
                </a:cxn>
                <a:cxn ang="0">
                  <a:pos x="connsiteX8218" y="connsiteY8218"/>
                </a:cxn>
                <a:cxn ang="0">
                  <a:pos x="connsiteX8219" y="connsiteY8219"/>
                </a:cxn>
                <a:cxn ang="0">
                  <a:pos x="connsiteX8220" y="connsiteY8220"/>
                </a:cxn>
                <a:cxn ang="0">
                  <a:pos x="connsiteX8221" y="connsiteY8221"/>
                </a:cxn>
                <a:cxn ang="0">
                  <a:pos x="connsiteX8222" y="connsiteY8222"/>
                </a:cxn>
                <a:cxn ang="0">
                  <a:pos x="connsiteX8223" y="connsiteY8223"/>
                </a:cxn>
                <a:cxn ang="0">
                  <a:pos x="connsiteX8224" y="connsiteY8224"/>
                </a:cxn>
                <a:cxn ang="0">
                  <a:pos x="connsiteX8225" y="connsiteY8225"/>
                </a:cxn>
                <a:cxn ang="0">
                  <a:pos x="connsiteX8226" y="connsiteY8226"/>
                </a:cxn>
                <a:cxn ang="0">
                  <a:pos x="connsiteX8227" y="connsiteY8227"/>
                </a:cxn>
                <a:cxn ang="0">
                  <a:pos x="connsiteX8228" y="connsiteY8228"/>
                </a:cxn>
                <a:cxn ang="0">
                  <a:pos x="connsiteX8229" y="connsiteY8229"/>
                </a:cxn>
                <a:cxn ang="0">
                  <a:pos x="connsiteX8230" y="connsiteY8230"/>
                </a:cxn>
                <a:cxn ang="0">
                  <a:pos x="connsiteX8231" y="connsiteY8231"/>
                </a:cxn>
                <a:cxn ang="0">
                  <a:pos x="connsiteX8232" y="connsiteY8232"/>
                </a:cxn>
                <a:cxn ang="0">
                  <a:pos x="connsiteX8233" y="connsiteY8233"/>
                </a:cxn>
                <a:cxn ang="0">
                  <a:pos x="connsiteX8234" y="connsiteY8234"/>
                </a:cxn>
                <a:cxn ang="0">
                  <a:pos x="connsiteX8235" y="connsiteY8235"/>
                </a:cxn>
                <a:cxn ang="0">
                  <a:pos x="connsiteX8236" y="connsiteY8236"/>
                </a:cxn>
                <a:cxn ang="0">
                  <a:pos x="connsiteX8237" y="connsiteY8237"/>
                </a:cxn>
                <a:cxn ang="0">
                  <a:pos x="connsiteX8238" y="connsiteY8238"/>
                </a:cxn>
                <a:cxn ang="0">
                  <a:pos x="connsiteX8239" y="connsiteY8239"/>
                </a:cxn>
                <a:cxn ang="0">
                  <a:pos x="connsiteX8240" y="connsiteY8240"/>
                </a:cxn>
                <a:cxn ang="0">
                  <a:pos x="connsiteX8241" y="connsiteY8241"/>
                </a:cxn>
                <a:cxn ang="0">
                  <a:pos x="connsiteX8242" y="connsiteY8242"/>
                </a:cxn>
                <a:cxn ang="0">
                  <a:pos x="connsiteX8243" y="connsiteY8243"/>
                </a:cxn>
                <a:cxn ang="0">
                  <a:pos x="connsiteX8244" y="connsiteY8244"/>
                </a:cxn>
                <a:cxn ang="0">
                  <a:pos x="connsiteX8245" y="connsiteY8245"/>
                </a:cxn>
                <a:cxn ang="0">
                  <a:pos x="connsiteX8246" y="connsiteY8246"/>
                </a:cxn>
                <a:cxn ang="0">
                  <a:pos x="connsiteX8247" y="connsiteY8247"/>
                </a:cxn>
                <a:cxn ang="0">
                  <a:pos x="connsiteX8248" y="connsiteY8248"/>
                </a:cxn>
                <a:cxn ang="0">
                  <a:pos x="connsiteX8249" y="connsiteY8249"/>
                </a:cxn>
                <a:cxn ang="0">
                  <a:pos x="connsiteX8250" y="connsiteY8250"/>
                </a:cxn>
                <a:cxn ang="0">
                  <a:pos x="connsiteX8251" y="connsiteY8251"/>
                </a:cxn>
                <a:cxn ang="0">
                  <a:pos x="connsiteX8252" y="connsiteY8252"/>
                </a:cxn>
                <a:cxn ang="0">
                  <a:pos x="connsiteX8253" y="connsiteY8253"/>
                </a:cxn>
                <a:cxn ang="0">
                  <a:pos x="connsiteX8254" y="connsiteY8254"/>
                </a:cxn>
                <a:cxn ang="0">
                  <a:pos x="connsiteX8255" y="connsiteY8255"/>
                </a:cxn>
                <a:cxn ang="0">
                  <a:pos x="connsiteX8256" y="connsiteY8256"/>
                </a:cxn>
                <a:cxn ang="0">
                  <a:pos x="connsiteX8257" y="connsiteY8257"/>
                </a:cxn>
                <a:cxn ang="0">
                  <a:pos x="connsiteX8258" y="connsiteY8258"/>
                </a:cxn>
                <a:cxn ang="0">
                  <a:pos x="connsiteX8259" y="connsiteY8259"/>
                </a:cxn>
                <a:cxn ang="0">
                  <a:pos x="connsiteX8260" y="connsiteY8260"/>
                </a:cxn>
                <a:cxn ang="0">
                  <a:pos x="connsiteX8261" y="connsiteY8261"/>
                </a:cxn>
                <a:cxn ang="0">
                  <a:pos x="connsiteX8262" y="connsiteY8262"/>
                </a:cxn>
                <a:cxn ang="0">
                  <a:pos x="connsiteX8263" y="connsiteY8263"/>
                </a:cxn>
                <a:cxn ang="0">
                  <a:pos x="connsiteX8264" y="connsiteY8264"/>
                </a:cxn>
                <a:cxn ang="0">
                  <a:pos x="connsiteX8265" y="connsiteY8265"/>
                </a:cxn>
                <a:cxn ang="0">
                  <a:pos x="connsiteX8266" y="connsiteY8266"/>
                </a:cxn>
                <a:cxn ang="0">
                  <a:pos x="connsiteX8267" y="connsiteY8267"/>
                </a:cxn>
                <a:cxn ang="0">
                  <a:pos x="connsiteX8268" y="connsiteY8268"/>
                </a:cxn>
                <a:cxn ang="0">
                  <a:pos x="connsiteX8269" y="connsiteY8269"/>
                </a:cxn>
                <a:cxn ang="0">
                  <a:pos x="connsiteX8270" y="connsiteY8270"/>
                </a:cxn>
                <a:cxn ang="0">
                  <a:pos x="connsiteX8271" y="connsiteY8271"/>
                </a:cxn>
                <a:cxn ang="0">
                  <a:pos x="connsiteX8272" y="connsiteY8272"/>
                </a:cxn>
                <a:cxn ang="0">
                  <a:pos x="connsiteX8273" y="connsiteY8273"/>
                </a:cxn>
                <a:cxn ang="0">
                  <a:pos x="connsiteX8274" y="connsiteY8274"/>
                </a:cxn>
                <a:cxn ang="0">
                  <a:pos x="connsiteX8275" y="connsiteY8275"/>
                </a:cxn>
                <a:cxn ang="0">
                  <a:pos x="connsiteX8276" y="connsiteY8276"/>
                </a:cxn>
                <a:cxn ang="0">
                  <a:pos x="connsiteX8277" y="connsiteY8277"/>
                </a:cxn>
                <a:cxn ang="0">
                  <a:pos x="connsiteX8278" y="connsiteY8278"/>
                </a:cxn>
                <a:cxn ang="0">
                  <a:pos x="connsiteX8279" y="connsiteY8279"/>
                </a:cxn>
                <a:cxn ang="0">
                  <a:pos x="connsiteX8280" y="connsiteY8280"/>
                </a:cxn>
                <a:cxn ang="0">
                  <a:pos x="connsiteX8281" y="connsiteY8281"/>
                </a:cxn>
                <a:cxn ang="0">
                  <a:pos x="connsiteX8282" y="connsiteY8282"/>
                </a:cxn>
                <a:cxn ang="0">
                  <a:pos x="connsiteX8283" y="connsiteY8283"/>
                </a:cxn>
                <a:cxn ang="0">
                  <a:pos x="connsiteX8284" y="connsiteY8284"/>
                </a:cxn>
                <a:cxn ang="0">
                  <a:pos x="connsiteX8285" y="connsiteY8285"/>
                </a:cxn>
                <a:cxn ang="0">
                  <a:pos x="connsiteX8286" y="connsiteY8286"/>
                </a:cxn>
                <a:cxn ang="0">
                  <a:pos x="connsiteX8287" y="connsiteY8287"/>
                </a:cxn>
                <a:cxn ang="0">
                  <a:pos x="connsiteX8288" y="connsiteY8288"/>
                </a:cxn>
                <a:cxn ang="0">
                  <a:pos x="connsiteX8289" y="connsiteY8289"/>
                </a:cxn>
                <a:cxn ang="0">
                  <a:pos x="connsiteX8290" y="connsiteY8290"/>
                </a:cxn>
                <a:cxn ang="0">
                  <a:pos x="connsiteX8291" y="connsiteY8291"/>
                </a:cxn>
                <a:cxn ang="0">
                  <a:pos x="connsiteX8292" y="connsiteY8292"/>
                </a:cxn>
                <a:cxn ang="0">
                  <a:pos x="connsiteX8293" y="connsiteY8293"/>
                </a:cxn>
                <a:cxn ang="0">
                  <a:pos x="connsiteX8294" y="connsiteY8294"/>
                </a:cxn>
                <a:cxn ang="0">
                  <a:pos x="connsiteX8295" y="connsiteY8295"/>
                </a:cxn>
                <a:cxn ang="0">
                  <a:pos x="connsiteX8296" y="connsiteY8296"/>
                </a:cxn>
                <a:cxn ang="0">
                  <a:pos x="connsiteX8297" y="connsiteY8297"/>
                </a:cxn>
                <a:cxn ang="0">
                  <a:pos x="connsiteX8298" y="connsiteY8298"/>
                </a:cxn>
                <a:cxn ang="0">
                  <a:pos x="connsiteX8299" y="connsiteY8299"/>
                </a:cxn>
                <a:cxn ang="0">
                  <a:pos x="connsiteX8300" y="connsiteY8300"/>
                </a:cxn>
                <a:cxn ang="0">
                  <a:pos x="connsiteX8301" y="connsiteY8301"/>
                </a:cxn>
                <a:cxn ang="0">
                  <a:pos x="connsiteX8302" y="connsiteY8302"/>
                </a:cxn>
                <a:cxn ang="0">
                  <a:pos x="connsiteX8303" y="connsiteY8303"/>
                </a:cxn>
                <a:cxn ang="0">
                  <a:pos x="connsiteX8304" y="connsiteY8304"/>
                </a:cxn>
                <a:cxn ang="0">
                  <a:pos x="connsiteX8305" y="connsiteY8305"/>
                </a:cxn>
                <a:cxn ang="0">
                  <a:pos x="connsiteX8306" y="connsiteY8306"/>
                </a:cxn>
                <a:cxn ang="0">
                  <a:pos x="connsiteX8307" y="connsiteY8307"/>
                </a:cxn>
                <a:cxn ang="0">
                  <a:pos x="connsiteX8308" y="connsiteY8308"/>
                </a:cxn>
                <a:cxn ang="0">
                  <a:pos x="connsiteX8309" y="connsiteY8309"/>
                </a:cxn>
                <a:cxn ang="0">
                  <a:pos x="connsiteX8310" y="connsiteY8310"/>
                </a:cxn>
                <a:cxn ang="0">
                  <a:pos x="connsiteX8311" y="connsiteY8311"/>
                </a:cxn>
                <a:cxn ang="0">
                  <a:pos x="connsiteX8312" y="connsiteY8312"/>
                </a:cxn>
                <a:cxn ang="0">
                  <a:pos x="connsiteX8313" y="connsiteY8313"/>
                </a:cxn>
                <a:cxn ang="0">
                  <a:pos x="connsiteX8314" y="connsiteY8314"/>
                </a:cxn>
                <a:cxn ang="0">
                  <a:pos x="connsiteX8315" y="connsiteY8315"/>
                </a:cxn>
                <a:cxn ang="0">
                  <a:pos x="connsiteX8316" y="connsiteY8316"/>
                </a:cxn>
                <a:cxn ang="0">
                  <a:pos x="connsiteX8317" y="connsiteY8317"/>
                </a:cxn>
                <a:cxn ang="0">
                  <a:pos x="connsiteX8318" y="connsiteY8318"/>
                </a:cxn>
                <a:cxn ang="0">
                  <a:pos x="connsiteX8319" y="connsiteY8319"/>
                </a:cxn>
                <a:cxn ang="0">
                  <a:pos x="connsiteX8320" y="connsiteY8320"/>
                </a:cxn>
                <a:cxn ang="0">
                  <a:pos x="connsiteX8321" y="connsiteY8321"/>
                </a:cxn>
                <a:cxn ang="0">
                  <a:pos x="connsiteX8322" y="connsiteY8322"/>
                </a:cxn>
                <a:cxn ang="0">
                  <a:pos x="connsiteX8323" y="connsiteY8323"/>
                </a:cxn>
                <a:cxn ang="0">
                  <a:pos x="connsiteX8324" y="connsiteY8324"/>
                </a:cxn>
                <a:cxn ang="0">
                  <a:pos x="connsiteX8325" y="connsiteY8325"/>
                </a:cxn>
                <a:cxn ang="0">
                  <a:pos x="connsiteX8326" y="connsiteY8326"/>
                </a:cxn>
                <a:cxn ang="0">
                  <a:pos x="connsiteX8327" y="connsiteY8327"/>
                </a:cxn>
                <a:cxn ang="0">
                  <a:pos x="connsiteX8328" y="connsiteY8328"/>
                </a:cxn>
                <a:cxn ang="0">
                  <a:pos x="connsiteX8329" y="connsiteY8329"/>
                </a:cxn>
                <a:cxn ang="0">
                  <a:pos x="connsiteX8330" y="connsiteY8330"/>
                </a:cxn>
                <a:cxn ang="0">
                  <a:pos x="connsiteX8331" y="connsiteY8331"/>
                </a:cxn>
                <a:cxn ang="0">
                  <a:pos x="connsiteX8332" y="connsiteY8332"/>
                </a:cxn>
                <a:cxn ang="0">
                  <a:pos x="connsiteX8333" y="connsiteY8333"/>
                </a:cxn>
                <a:cxn ang="0">
                  <a:pos x="connsiteX8334" y="connsiteY8334"/>
                </a:cxn>
                <a:cxn ang="0">
                  <a:pos x="connsiteX8335" y="connsiteY8335"/>
                </a:cxn>
                <a:cxn ang="0">
                  <a:pos x="connsiteX8336" y="connsiteY8336"/>
                </a:cxn>
                <a:cxn ang="0">
                  <a:pos x="connsiteX8337" y="connsiteY8337"/>
                </a:cxn>
                <a:cxn ang="0">
                  <a:pos x="connsiteX8338" y="connsiteY8338"/>
                </a:cxn>
                <a:cxn ang="0">
                  <a:pos x="connsiteX8339" y="connsiteY8339"/>
                </a:cxn>
                <a:cxn ang="0">
                  <a:pos x="connsiteX8340" y="connsiteY8340"/>
                </a:cxn>
                <a:cxn ang="0">
                  <a:pos x="connsiteX8341" y="connsiteY8341"/>
                </a:cxn>
                <a:cxn ang="0">
                  <a:pos x="connsiteX8342" y="connsiteY8342"/>
                </a:cxn>
                <a:cxn ang="0">
                  <a:pos x="connsiteX8343" y="connsiteY8343"/>
                </a:cxn>
                <a:cxn ang="0">
                  <a:pos x="connsiteX8344" y="connsiteY8344"/>
                </a:cxn>
                <a:cxn ang="0">
                  <a:pos x="connsiteX8345" y="connsiteY8345"/>
                </a:cxn>
                <a:cxn ang="0">
                  <a:pos x="connsiteX8346" y="connsiteY8346"/>
                </a:cxn>
                <a:cxn ang="0">
                  <a:pos x="connsiteX8347" y="connsiteY8347"/>
                </a:cxn>
                <a:cxn ang="0">
                  <a:pos x="connsiteX8348" y="connsiteY8348"/>
                </a:cxn>
                <a:cxn ang="0">
                  <a:pos x="connsiteX8349" y="connsiteY8349"/>
                </a:cxn>
                <a:cxn ang="0">
                  <a:pos x="connsiteX8350" y="connsiteY8350"/>
                </a:cxn>
                <a:cxn ang="0">
                  <a:pos x="connsiteX8351" y="connsiteY8351"/>
                </a:cxn>
                <a:cxn ang="0">
                  <a:pos x="connsiteX8352" y="connsiteY8352"/>
                </a:cxn>
                <a:cxn ang="0">
                  <a:pos x="connsiteX8353" y="connsiteY8353"/>
                </a:cxn>
                <a:cxn ang="0">
                  <a:pos x="connsiteX8354" y="connsiteY8354"/>
                </a:cxn>
                <a:cxn ang="0">
                  <a:pos x="connsiteX8355" y="connsiteY8355"/>
                </a:cxn>
                <a:cxn ang="0">
                  <a:pos x="connsiteX8356" y="connsiteY8356"/>
                </a:cxn>
                <a:cxn ang="0">
                  <a:pos x="connsiteX8357" y="connsiteY8357"/>
                </a:cxn>
                <a:cxn ang="0">
                  <a:pos x="connsiteX8358" y="connsiteY8358"/>
                </a:cxn>
                <a:cxn ang="0">
                  <a:pos x="connsiteX8359" y="connsiteY8359"/>
                </a:cxn>
                <a:cxn ang="0">
                  <a:pos x="connsiteX8360" y="connsiteY8360"/>
                </a:cxn>
                <a:cxn ang="0">
                  <a:pos x="connsiteX8361" y="connsiteY8361"/>
                </a:cxn>
                <a:cxn ang="0">
                  <a:pos x="connsiteX8362" y="connsiteY8362"/>
                </a:cxn>
                <a:cxn ang="0">
                  <a:pos x="connsiteX8363" y="connsiteY8363"/>
                </a:cxn>
                <a:cxn ang="0">
                  <a:pos x="connsiteX8364" y="connsiteY8364"/>
                </a:cxn>
                <a:cxn ang="0">
                  <a:pos x="connsiteX8365" y="connsiteY8365"/>
                </a:cxn>
                <a:cxn ang="0">
                  <a:pos x="connsiteX8366" y="connsiteY8366"/>
                </a:cxn>
                <a:cxn ang="0">
                  <a:pos x="connsiteX8367" y="connsiteY8367"/>
                </a:cxn>
                <a:cxn ang="0">
                  <a:pos x="connsiteX8368" y="connsiteY8368"/>
                </a:cxn>
                <a:cxn ang="0">
                  <a:pos x="connsiteX8369" y="connsiteY8369"/>
                </a:cxn>
                <a:cxn ang="0">
                  <a:pos x="connsiteX8370" y="connsiteY8370"/>
                </a:cxn>
                <a:cxn ang="0">
                  <a:pos x="connsiteX8371" y="connsiteY8371"/>
                </a:cxn>
                <a:cxn ang="0">
                  <a:pos x="connsiteX8372" y="connsiteY8372"/>
                </a:cxn>
                <a:cxn ang="0">
                  <a:pos x="connsiteX8373" y="connsiteY8373"/>
                </a:cxn>
                <a:cxn ang="0">
                  <a:pos x="connsiteX8374" y="connsiteY8374"/>
                </a:cxn>
                <a:cxn ang="0">
                  <a:pos x="connsiteX8375" y="connsiteY8375"/>
                </a:cxn>
                <a:cxn ang="0">
                  <a:pos x="connsiteX8376" y="connsiteY8376"/>
                </a:cxn>
                <a:cxn ang="0">
                  <a:pos x="connsiteX8377" y="connsiteY8377"/>
                </a:cxn>
                <a:cxn ang="0">
                  <a:pos x="connsiteX8378" y="connsiteY8378"/>
                </a:cxn>
                <a:cxn ang="0">
                  <a:pos x="connsiteX8379" y="connsiteY8379"/>
                </a:cxn>
                <a:cxn ang="0">
                  <a:pos x="connsiteX8380" y="connsiteY8380"/>
                </a:cxn>
                <a:cxn ang="0">
                  <a:pos x="connsiteX8381" y="connsiteY8381"/>
                </a:cxn>
                <a:cxn ang="0">
                  <a:pos x="connsiteX8382" y="connsiteY8382"/>
                </a:cxn>
                <a:cxn ang="0">
                  <a:pos x="connsiteX8383" y="connsiteY8383"/>
                </a:cxn>
                <a:cxn ang="0">
                  <a:pos x="connsiteX8384" y="connsiteY8384"/>
                </a:cxn>
                <a:cxn ang="0">
                  <a:pos x="connsiteX8385" y="connsiteY8385"/>
                </a:cxn>
                <a:cxn ang="0">
                  <a:pos x="connsiteX8386" y="connsiteY8386"/>
                </a:cxn>
                <a:cxn ang="0">
                  <a:pos x="connsiteX8387" y="connsiteY8387"/>
                </a:cxn>
                <a:cxn ang="0">
                  <a:pos x="connsiteX8388" y="connsiteY8388"/>
                </a:cxn>
                <a:cxn ang="0">
                  <a:pos x="connsiteX8389" y="connsiteY8389"/>
                </a:cxn>
                <a:cxn ang="0">
                  <a:pos x="connsiteX8390" y="connsiteY8390"/>
                </a:cxn>
                <a:cxn ang="0">
                  <a:pos x="connsiteX8391" y="connsiteY8391"/>
                </a:cxn>
                <a:cxn ang="0">
                  <a:pos x="connsiteX8392" y="connsiteY8392"/>
                </a:cxn>
                <a:cxn ang="0">
                  <a:pos x="connsiteX8393" y="connsiteY8393"/>
                </a:cxn>
                <a:cxn ang="0">
                  <a:pos x="connsiteX8394" y="connsiteY8394"/>
                </a:cxn>
                <a:cxn ang="0">
                  <a:pos x="connsiteX8395" y="connsiteY8395"/>
                </a:cxn>
                <a:cxn ang="0">
                  <a:pos x="connsiteX8396" y="connsiteY8396"/>
                </a:cxn>
                <a:cxn ang="0">
                  <a:pos x="connsiteX8397" y="connsiteY8397"/>
                </a:cxn>
                <a:cxn ang="0">
                  <a:pos x="connsiteX8398" y="connsiteY8398"/>
                </a:cxn>
                <a:cxn ang="0">
                  <a:pos x="connsiteX8399" y="connsiteY8399"/>
                </a:cxn>
                <a:cxn ang="0">
                  <a:pos x="connsiteX8400" y="connsiteY8400"/>
                </a:cxn>
                <a:cxn ang="0">
                  <a:pos x="connsiteX8401" y="connsiteY8401"/>
                </a:cxn>
                <a:cxn ang="0">
                  <a:pos x="connsiteX8402" y="connsiteY8402"/>
                </a:cxn>
                <a:cxn ang="0">
                  <a:pos x="connsiteX8403" y="connsiteY8403"/>
                </a:cxn>
                <a:cxn ang="0">
                  <a:pos x="connsiteX8404" y="connsiteY8404"/>
                </a:cxn>
                <a:cxn ang="0">
                  <a:pos x="connsiteX8405" y="connsiteY8405"/>
                </a:cxn>
                <a:cxn ang="0">
                  <a:pos x="connsiteX8406" y="connsiteY8406"/>
                </a:cxn>
                <a:cxn ang="0">
                  <a:pos x="connsiteX8407" y="connsiteY8407"/>
                </a:cxn>
                <a:cxn ang="0">
                  <a:pos x="connsiteX8408" y="connsiteY8408"/>
                </a:cxn>
                <a:cxn ang="0">
                  <a:pos x="connsiteX8409" y="connsiteY8409"/>
                </a:cxn>
                <a:cxn ang="0">
                  <a:pos x="connsiteX8410" y="connsiteY8410"/>
                </a:cxn>
                <a:cxn ang="0">
                  <a:pos x="connsiteX8411" y="connsiteY8411"/>
                </a:cxn>
                <a:cxn ang="0">
                  <a:pos x="connsiteX8412" y="connsiteY8412"/>
                </a:cxn>
                <a:cxn ang="0">
                  <a:pos x="connsiteX8413" y="connsiteY8413"/>
                </a:cxn>
                <a:cxn ang="0">
                  <a:pos x="connsiteX8414" y="connsiteY8414"/>
                </a:cxn>
                <a:cxn ang="0">
                  <a:pos x="connsiteX8415" y="connsiteY8415"/>
                </a:cxn>
                <a:cxn ang="0">
                  <a:pos x="connsiteX8416" y="connsiteY8416"/>
                </a:cxn>
                <a:cxn ang="0">
                  <a:pos x="connsiteX8417" y="connsiteY8417"/>
                </a:cxn>
                <a:cxn ang="0">
                  <a:pos x="connsiteX8418" y="connsiteY8418"/>
                </a:cxn>
                <a:cxn ang="0">
                  <a:pos x="connsiteX8419" y="connsiteY8419"/>
                </a:cxn>
                <a:cxn ang="0">
                  <a:pos x="connsiteX8420" y="connsiteY8420"/>
                </a:cxn>
                <a:cxn ang="0">
                  <a:pos x="connsiteX8421" y="connsiteY8421"/>
                </a:cxn>
                <a:cxn ang="0">
                  <a:pos x="connsiteX8422" y="connsiteY8422"/>
                </a:cxn>
                <a:cxn ang="0">
                  <a:pos x="connsiteX8423" y="connsiteY8423"/>
                </a:cxn>
                <a:cxn ang="0">
                  <a:pos x="connsiteX8424" y="connsiteY8424"/>
                </a:cxn>
                <a:cxn ang="0">
                  <a:pos x="connsiteX8425" y="connsiteY8425"/>
                </a:cxn>
                <a:cxn ang="0">
                  <a:pos x="connsiteX8426" y="connsiteY8426"/>
                </a:cxn>
                <a:cxn ang="0">
                  <a:pos x="connsiteX8427" y="connsiteY8427"/>
                </a:cxn>
                <a:cxn ang="0">
                  <a:pos x="connsiteX8428" y="connsiteY8428"/>
                </a:cxn>
                <a:cxn ang="0">
                  <a:pos x="connsiteX8429" y="connsiteY8429"/>
                </a:cxn>
                <a:cxn ang="0">
                  <a:pos x="connsiteX8430" y="connsiteY8430"/>
                </a:cxn>
                <a:cxn ang="0">
                  <a:pos x="connsiteX8431" y="connsiteY8431"/>
                </a:cxn>
                <a:cxn ang="0">
                  <a:pos x="connsiteX8432" y="connsiteY8432"/>
                </a:cxn>
                <a:cxn ang="0">
                  <a:pos x="connsiteX8433" y="connsiteY8433"/>
                </a:cxn>
                <a:cxn ang="0">
                  <a:pos x="connsiteX8434" y="connsiteY8434"/>
                </a:cxn>
                <a:cxn ang="0">
                  <a:pos x="connsiteX8435" y="connsiteY8435"/>
                </a:cxn>
                <a:cxn ang="0">
                  <a:pos x="connsiteX8436" y="connsiteY8436"/>
                </a:cxn>
                <a:cxn ang="0">
                  <a:pos x="connsiteX8437" y="connsiteY8437"/>
                </a:cxn>
                <a:cxn ang="0">
                  <a:pos x="connsiteX8438" y="connsiteY8438"/>
                </a:cxn>
                <a:cxn ang="0">
                  <a:pos x="connsiteX8439" y="connsiteY8439"/>
                </a:cxn>
                <a:cxn ang="0">
                  <a:pos x="connsiteX8440" y="connsiteY8440"/>
                </a:cxn>
                <a:cxn ang="0">
                  <a:pos x="connsiteX8441" y="connsiteY8441"/>
                </a:cxn>
                <a:cxn ang="0">
                  <a:pos x="connsiteX8442" y="connsiteY8442"/>
                </a:cxn>
                <a:cxn ang="0">
                  <a:pos x="connsiteX8443" y="connsiteY8443"/>
                </a:cxn>
                <a:cxn ang="0">
                  <a:pos x="connsiteX8444" y="connsiteY8444"/>
                </a:cxn>
                <a:cxn ang="0">
                  <a:pos x="connsiteX8445" y="connsiteY8445"/>
                </a:cxn>
                <a:cxn ang="0">
                  <a:pos x="connsiteX8446" y="connsiteY8446"/>
                </a:cxn>
                <a:cxn ang="0">
                  <a:pos x="connsiteX8447" y="connsiteY8447"/>
                </a:cxn>
                <a:cxn ang="0">
                  <a:pos x="connsiteX8448" y="connsiteY8448"/>
                </a:cxn>
                <a:cxn ang="0">
                  <a:pos x="connsiteX8449" y="connsiteY8449"/>
                </a:cxn>
                <a:cxn ang="0">
                  <a:pos x="connsiteX8450" y="connsiteY8450"/>
                </a:cxn>
                <a:cxn ang="0">
                  <a:pos x="connsiteX8451" y="connsiteY8451"/>
                </a:cxn>
                <a:cxn ang="0">
                  <a:pos x="connsiteX8452" y="connsiteY8452"/>
                </a:cxn>
                <a:cxn ang="0">
                  <a:pos x="connsiteX8453" y="connsiteY8453"/>
                </a:cxn>
                <a:cxn ang="0">
                  <a:pos x="connsiteX8454" y="connsiteY8454"/>
                </a:cxn>
                <a:cxn ang="0">
                  <a:pos x="connsiteX8455" y="connsiteY8455"/>
                </a:cxn>
                <a:cxn ang="0">
                  <a:pos x="connsiteX8456" y="connsiteY8456"/>
                </a:cxn>
                <a:cxn ang="0">
                  <a:pos x="connsiteX8457" y="connsiteY8457"/>
                </a:cxn>
                <a:cxn ang="0">
                  <a:pos x="connsiteX8458" y="connsiteY8458"/>
                </a:cxn>
                <a:cxn ang="0">
                  <a:pos x="connsiteX8459" y="connsiteY8459"/>
                </a:cxn>
                <a:cxn ang="0">
                  <a:pos x="connsiteX8460" y="connsiteY8460"/>
                </a:cxn>
                <a:cxn ang="0">
                  <a:pos x="connsiteX8461" y="connsiteY8461"/>
                </a:cxn>
                <a:cxn ang="0">
                  <a:pos x="connsiteX8462" y="connsiteY8462"/>
                </a:cxn>
                <a:cxn ang="0">
                  <a:pos x="connsiteX8463" y="connsiteY8463"/>
                </a:cxn>
                <a:cxn ang="0">
                  <a:pos x="connsiteX8464" y="connsiteY8464"/>
                </a:cxn>
                <a:cxn ang="0">
                  <a:pos x="connsiteX8465" y="connsiteY8465"/>
                </a:cxn>
                <a:cxn ang="0">
                  <a:pos x="connsiteX8466" y="connsiteY8466"/>
                </a:cxn>
                <a:cxn ang="0">
                  <a:pos x="connsiteX8467" y="connsiteY8467"/>
                </a:cxn>
                <a:cxn ang="0">
                  <a:pos x="connsiteX8468" y="connsiteY8468"/>
                </a:cxn>
                <a:cxn ang="0">
                  <a:pos x="connsiteX8469" y="connsiteY8469"/>
                </a:cxn>
                <a:cxn ang="0">
                  <a:pos x="connsiteX8470" y="connsiteY8470"/>
                </a:cxn>
                <a:cxn ang="0">
                  <a:pos x="connsiteX8471" y="connsiteY8471"/>
                </a:cxn>
                <a:cxn ang="0">
                  <a:pos x="connsiteX8472" y="connsiteY8472"/>
                </a:cxn>
                <a:cxn ang="0">
                  <a:pos x="connsiteX8473" y="connsiteY8473"/>
                </a:cxn>
                <a:cxn ang="0">
                  <a:pos x="connsiteX8474" y="connsiteY8474"/>
                </a:cxn>
                <a:cxn ang="0">
                  <a:pos x="connsiteX8475" y="connsiteY8475"/>
                </a:cxn>
                <a:cxn ang="0">
                  <a:pos x="connsiteX8476" y="connsiteY8476"/>
                </a:cxn>
                <a:cxn ang="0">
                  <a:pos x="connsiteX8477" y="connsiteY8477"/>
                </a:cxn>
                <a:cxn ang="0">
                  <a:pos x="connsiteX8478" y="connsiteY8478"/>
                </a:cxn>
                <a:cxn ang="0">
                  <a:pos x="connsiteX8479" y="connsiteY8479"/>
                </a:cxn>
                <a:cxn ang="0">
                  <a:pos x="connsiteX8480" y="connsiteY8480"/>
                </a:cxn>
                <a:cxn ang="0">
                  <a:pos x="connsiteX8481" y="connsiteY8481"/>
                </a:cxn>
                <a:cxn ang="0">
                  <a:pos x="connsiteX8482" y="connsiteY8482"/>
                </a:cxn>
                <a:cxn ang="0">
                  <a:pos x="connsiteX8483" y="connsiteY8483"/>
                </a:cxn>
                <a:cxn ang="0">
                  <a:pos x="connsiteX8484" y="connsiteY8484"/>
                </a:cxn>
                <a:cxn ang="0">
                  <a:pos x="connsiteX8485" y="connsiteY8485"/>
                </a:cxn>
                <a:cxn ang="0">
                  <a:pos x="connsiteX8486" y="connsiteY8486"/>
                </a:cxn>
                <a:cxn ang="0">
                  <a:pos x="connsiteX8487" y="connsiteY8487"/>
                </a:cxn>
                <a:cxn ang="0">
                  <a:pos x="connsiteX8488" y="connsiteY8488"/>
                </a:cxn>
                <a:cxn ang="0">
                  <a:pos x="connsiteX8489" y="connsiteY8489"/>
                </a:cxn>
                <a:cxn ang="0">
                  <a:pos x="connsiteX8490" y="connsiteY8490"/>
                </a:cxn>
                <a:cxn ang="0">
                  <a:pos x="connsiteX8491" y="connsiteY8491"/>
                </a:cxn>
                <a:cxn ang="0">
                  <a:pos x="connsiteX8492" y="connsiteY8492"/>
                </a:cxn>
                <a:cxn ang="0">
                  <a:pos x="connsiteX8493" y="connsiteY8493"/>
                </a:cxn>
                <a:cxn ang="0">
                  <a:pos x="connsiteX8494" y="connsiteY8494"/>
                </a:cxn>
                <a:cxn ang="0">
                  <a:pos x="connsiteX8495" y="connsiteY8495"/>
                </a:cxn>
                <a:cxn ang="0">
                  <a:pos x="connsiteX8496" y="connsiteY8496"/>
                </a:cxn>
                <a:cxn ang="0">
                  <a:pos x="connsiteX8497" y="connsiteY8497"/>
                </a:cxn>
                <a:cxn ang="0">
                  <a:pos x="connsiteX8498" y="connsiteY8498"/>
                </a:cxn>
                <a:cxn ang="0">
                  <a:pos x="connsiteX8499" y="connsiteY8499"/>
                </a:cxn>
                <a:cxn ang="0">
                  <a:pos x="connsiteX8500" y="connsiteY8500"/>
                </a:cxn>
                <a:cxn ang="0">
                  <a:pos x="connsiteX8501" y="connsiteY8501"/>
                </a:cxn>
                <a:cxn ang="0">
                  <a:pos x="connsiteX8502" y="connsiteY8502"/>
                </a:cxn>
                <a:cxn ang="0">
                  <a:pos x="connsiteX8503" y="connsiteY8503"/>
                </a:cxn>
                <a:cxn ang="0">
                  <a:pos x="connsiteX8504" y="connsiteY8504"/>
                </a:cxn>
                <a:cxn ang="0">
                  <a:pos x="connsiteX8505" y="connsiteY8505"/>
                </a:cxn>
                <a:cxn ang="0">
                  <a:pos x="connsiteX8506" y="connsiteY8506"/>
                </a:cxn>
                <a:cxn ang="0">
                  <a:pos x="connsiteX8507" y="connsiteY8507"/>
                </a:cxn>
                <a:cxn ang="0">
                  <a:pos x="connsiteX8508" y="connsiteY8508"/>
                </a:cxn>
                <a:cxn ang="0">
                  <a:pos x="connsiteX8509" y="connsiteY8509"/>
                </a:cxn>
                <a:cxn ang="0">
                  <a:pos x="connsiteX8510" y="connsiteY8510"/>
                </a:cxn>
                <a:cxn ang="0">
                  <a:pos x="connsiteX8511" y="connsiteY8511"/>
                </a:cxn>
                <a:cxn ang="0">
                  <a:pos x="connsiteX8512" y="connsiteY8512"/>
                </a:cxn>
                <a:cxn ang="0">
                  <a:pos x="connsiteX8513" y="connsiteY8513"/>
                </a:cxn>
                <a:cxn ang="0">
                  <a:pos x="connsiteX8514" y="connsiteY8514"/>
                </a:cxn>
                <a:cxn ang="0">
                  <a:pos x="connsiteX8515" y="connsiteY8515"/>
                </a:cxn>
                <a:cxn ang="0">
                  <a:pos x="connsiteX8516" y="connsiteY8516"/>
                </a:cxn>
                <a:cxn ang="0">
                  <a:pos x="connsiteX8517" y="connsiteY8517"/>
                </a:cxn>
                <a:cxn ang="0">
                  <a:pos x="connsiteX8518" y="connsiteY8518"/>
                </a:cxn>
                <a:cxn ang="0">
                  <a:pos x="connsiteX8519" y="connsiteY8519"/>
                </a:cxn>
                <a:cxn ang="0">
                  <a:pos x="connsiteX8520" y="connsiteY8520"/>
                </a:cxn>
                <a:cxn ang="0">
                  <a:pos x="connsiteX8521" y="connsiteY8521"/>
                </a:cxn>
                <a:cxn ang="0">
                  <a:pos x="connsiteX8522" y="connsiteY8522"/>
                </a:cxn>
                <a:cxn ang="0">
                  <a:pos x="connsiteX8523" y="connsiteY8523"/>
                </a:cxn>
                <a:cxn ang="0">
                  <a:pos x="connsiteX8524" y="connsiteY8524"/>
                </a:cxn>
                <a:cxn ang="0">
                  <a:pos x="connsiteX8525" y="connsiteY8525"/>
                </a:cxn>
                <a:cxn ang="0">
                  <a:pos x="connsiteX8526" y="connsiteY8526"/>
                </a:cxn>
                <a:cxn ang="0">
                  <a:pos x="connsiteX8527" y="connsiteY8527"/>
                </a:cxn>
                <a:cxn ang="0">
                  <a:pos x="connsiteX8528" y="connsiteY8528"/>
                </a:cxn>
                <a:cxn ang="0">
                  <a:pos x="connsiteX8529" y="connsiteY8529"/>
                </a:cxn>
                <a:cxn ang="0">
                  <a:pos x="connsiteX8530" y="connsiteY8530"/>
                </a:cxn>
                <a:cxn ang="0">
                  <a:pos x="connsiteX8531" y="connsiteY8531"/>
                </a:cxn>
                <a:cxn ang="0">
                  <a:pos x="connsiteX8532" y="connsiteY8532"/>
                </a:cxn>
                <a:cxn ang="0">
                  <a:pos x="connsiteX8533" y="connsiteY8533"/>
                </a:cxn>
                <a:cxn ang="0">
                  <a:pos x="connsiteX8534" y="connsiteY8534"/>
                </a:cxn>
                <a:cxn ang="0">
                  <a:pos x="connsiteX8535" y="connsiteY8535"/>
                </a:cxn>
                <a:cxn ang="0">
                  <a:pos x="connsiteX8536" y="connsiteY8536"/>
                </a:cxn>
                <a:cxn ang="0">
                  <a:pos x="connsiteX8537" y="connsiteY8537"/>
                </a:cxn>
                <a:cxn ang="0">
                  <a:pos x="connsiteX8538" y="connsiteY8538"/>
                </a:cxn>
                <a:cxn ang="0">
                  <a:pos x="connsiteX8539" y="connsiteY8539"/>
                </a:cxn>
                <a:cxn ang="0">
                  <a:pos x="connsiteX8540" y="connsiteY8540"/>
                </a:cxn>
                <a:cxn ang="0">
                  <a:pos x="connsiteX8541" y="connsiteY8541"/>
                </a:cxn>
                <a:cxn ang="0">
                  <a:pos x="connsiteX8542" y="connsiteY8542"/>
                </a:cxn>
                <a:cxn ang="0">
                  <a:pos x="connsiteX8543" y="connsiteY8543"/>
                </a:cxn>
                <a:cxn ang="0">
                  <a:pos x="connsiteX8544" y="connsiteY8544"/>
                </a:cxn>
                <a:cxn ang="0">
                  <a:pos x="connsiteX8545" y="connsiteY8545"/>
                </a:cxn>
                <a:cxn ang="0">
                  <a:pos x="connsiteX8546" y="connsiteY8546"/>
                </a:cxn>
                <a:cxn ang="0">
                  <a:pos x="connsiteX8547" y="connsiteY8547"/>
                </a:cxn>
                <a:cxn ang="0">
                  <a:pos x="connsiteX8548" y="connsiteY8548"/>
                </a:cxn>
                <a:cxn ang="0">
                  <a:pos x="connsiteX8549" y="connsiteY8549"/>
                </a:cxn>
                <a:cxn ang="0">
                  <a:pos x="connsiteX8550" y="connsiteY8550"/>
                </a:cxn>
                <a:cxn ang="0">
                  <a:pos x="connsiteX8551" y="connsiteY8551"/>
                </a:cxn>
                <a:cxn ang="0">
                  <a:pos x="connsiteX8552" y="connsiteY8552"/>
                </a:cxn>
                <a:cxn ang="0">
                  <a:pos x="connsiteX8553" y="connsiteY8553"/>
                </a:cxn>
                <a:cxn ang="0">
                  <a:pos x="connsiteX8554" y="connsiteY8554"/>
                </a:cxn>
                <a:cxn ang="0">
                  <a:pos x="connsiteX8555" y="connsiteY8555"/>
                </a:cxn>
                <a:cxn ang="0">
                  <a:pos x="connsiteX8556" y="connsiteY8556"/>
                </a:cxn>
                <a:cxn ang="0">
                  <a:pos x="connsiteX8557" y="connsiteY8557"/>
                </a:cxn>
                <a:cxn ang="0">
                  <a:pos x="connsiteX8558" y="connsiteY8558"/>
                </a:cxn>
                <a:cxn ang="0">
                  <a:pos x="connsiteX8559" y="connsiteY8559"/>
                </a:cxn>
                <a:cxn ang="0">
                  <a:pos x="connsiteX8560" y="connsiteY8560"/>
                </a:cxn>
                <a:cxn ang="0">
                  <a:pos x="connsiteX8561" y="connsiteY8561"/>
                </a:cxn>
                <a:cxn ang="0">
                  <a:pos x="connsiteX8562" y="connsiteY8562"/>
                </a:cxn>
                <a:cxn ang="0">
                  <a:pos x="connsiteX8563" y="connsiteY8563"/>
                </a:cxn>
                <a:cxn ang="0">
                  <a:pos x="connsiteX8564" y="connsiteY8564"/>
                </a:cxn>
                <a:cxn ang="0">
                  <a:pos x="connsiteX8565" y="connsiteY8565"/>
                </a:cxn>
                <a:cxn ang="0">
                  <a:pos x="connsiteX8566" y="connsiteY8566"/>
                </a:cxn>
                <a:cxn ang="0">
                  <a:pos x="connsiteX8567" y="connsiteY8567"/>
                </a:cxn>
                <a:cxn ang="0">
                  <a:pos x="connsiteX8568" y="connsiteY8568"/>
                </a:cxn>
                <a:cxn ang="0">
                  <a:pos x="connsiteX8569" y="connsiteY8569"/>
                </a:cxn>
                <a:cxn ang="0">
                  <a:pos x="connsiteX8570" y="connsiteY8570"/>
                </a:cxn>
                <a:cxn ang="0">
                  <a:pos x="connsiteX8571" y="connsiteY8571"/>
                </a:cxn>
                <a:cxn ang="0">
                  <a:pos x="connsiteX8572" y="connsiteY8572"/>
                </a:cxn>
                <a:cxn ang="0">
                  <a:pos x="connsiteX8573" y="connsiteY8573"/>
                </a:cxn>
                <a:cxn ang="0">
                  <a:pos x="connsiteX8574" y="connsiteY8574"/>
                </a:cxn>
                <a:cxn ang="0">
                  <a:pos x="connsiteX8575" y="connsiteY8575"/>
                </a:cxn>
                <a:cxn ang="0">
                  <a:pos x="connsiteX8576" y="connsiteY8576"/>
                </a:cxn>
                <a:cxn ang="0">
                  <a:pos x="connsiteX8577" y="connsiteY8577"/>
                </a:cxn>
                <a:cxn ang="0">
                  <a:pos x="connsiteX8578" y="connsiteY8578"/>
                </a:cxn>
                <a:cxn ang="0">
                  <a:pos x="connsiteX8579" y="connsiteY8579"/>
                </a:cxn>
                <a:cxn ang="0">
                  <a:pos x="connsiteX8580" y="connsiteY8580"/>
                </a:cxn>
                <a:cxn ang="0">
                  <a:pos x="connsiteX8581" y="connsiteY8581"/>
                </a:cxn>
                <a:cxn ang="0">
                  <a:pos x="connsiteX8582" y="connsiteY8582"/>
                </a:cxn>
                <a:cxn ang="0">
                  <a:pos x="connsiteX8583" y="connsiteY8583"/>
                </a:cxn>
                <a:cxn ang="0">
                  <a:pos x="connsiteX8584" y="connsiteY8584"/>
                </a:cxn>
                <a:cxn ang="0">
                  <a:pos x="connsiteX8585" y="connsiteY8585"/>
                </a:cxn>
                <a:cxn ang="0">
                  <a:pos x="connsiteX8586" y="connsiteY8586"/>
                </a:cxn>
                <a:cxn ang="0">
                  <a:pos x="connsiteX8587" y="connsiteY8587"/>
                </a:cxn>
                <a:cxn ang="0">
                  <a:pos x="connsiteX8588" y="connsiteY8588"/>
                </a:cxn>
                <a:cxn ang="0">
                  <a:pos x="connsiteX8589" y="connsiteY8589"/>
                </a:cxn>
                <a:cxn ang="0">
                  <a:pos x="connsiteX8590" y="connsiteY8590"/>
                </a:cxn>
                <a:cxn ang="0">
                  <a:pos x="connsiteX8591" y="connsiteY8591"/>
                </a:cxn>
                <a:cxn ang="0">
                  <a:pos x="connsiteX8592" y="connsiteY8592"/>
                </a:cxn>
                <a:cxn ang="0">
                  <a:pos x="connsiteX8593" y="connsiteY8593"/>
                </a:cxn>
                <a:cxn ang="0">
                  <a:pos x="connsiteX8594" y="connsiteY8594"/>
                </a:cxn>
                <a:cxn ang="0">
                  <a:pos x="connsiteX8595" y="connsiteY8595"/>
                </a:cxn>
                <a:cxn ang="0">
                  <a:pos x="connsiteX8596" y="connsiteY8596"/>
                </a:cxn>
                <a:cxn ang="0">
                  <a:pos x="connsiteX8597" y="connsiteY8597"/>
                </a:cxn>
                <a:cxn ang="0">
                  <a:pos x="connsiteX8598" y="connsiteY8598"/>
                </a:cxn>
                <a:cxn ang="0">
                  <a:pos x="connsiteX8599" y="connsiteY8599"/>
                </a:cxn>
                <a:cxn ang="0">
                  <a:pos x="connsiteX8600" y="connsiteY8600"/>
                </a:cxn>
                <a:cxn ang="0">
                  <a:pos x="connsiteX8601" y="connsiteY8601"/>
                </a:cxn>
                <a:cxn ang="0">
                  <a:pos x="connsiteX8602" y="connsiteY8602"/>
                </a:cxn>
                <a:cxn ang="0">
                  <a:pos x="connsiteX8603" y="connsiteY8603"/>
                </a:cxn>
                <a:cxn ang="0">
                  <a:pos x="connsiteX8604" y="connsiteY8604"/>
                </a:cxn>
                <a:cxn ang="0">
                  <a:pos x="connsiteX8605" y="connsiteY8605"/>
                </a:cxn>
                <a:cxn ang="0">
                  <a:pos x="connsiteX8606" y="connsiteY8606"/>
                </a:cxn>
                <a:cxn ang="0">
                  <a:pos x="connsiteX8607" y="connsiteY8607"/>
                </a:cxn>
                <a:cxn ang="0">
                  <a:pos x="connsiteX8608" y="connsiteY8608"/>
                </a:cxn>
                <a:cxn ang="0">
                  <a:pos x="connsiteX8609" y="connsiteY8609"/>
                </a:cxn>
                <a:cxn ang="0">
                  <a:pos x="connsiteX8610" y="connsiteY8610"/>
                </a:cxn>
                <a:cxn ang="0">
                  <a:pos x="connsiteX8611" y="connsiteY8611"/>
                </a:cxn>
                <a:cxn ang="0">
                  <a:pos x="connsiteX8612" y="connsiteY8612"/>
                </a:cxn>
                <a:cxn ang="0">
                  <a:pos x="connsiteX8613" y="connsiteY8613"/>
                </a:cxn>
                <a:cxn ang="0">
                  <a:pos x="connsiteX8614" y="connsiteY8614"/>
                </a:cxn>
                <a:cxn ang="0">
                  <a:pos x="connsiteX8615" y="connsiteY8615"/>
                </a:cxn>
                <a:cxn ang="0">
                  <a:pos x="connsiteX8616" y="connsiteY8616"/>
                </a:cxn>
                <a:cxn ang="0">
                  <a:pos x="connsiteX8617" y="connsiteY8617"/>
                </a:cxn>
                <a:cxn ang="0">
                  <a:pos x="connsiteX8618" y="connsiteY8618"/>
                </a:cxn>
                <a:cxn ang="0">
                  <a:pos x="connsiteX8619" y="connsiteY8619"/>
                </a:cxn>
                <a:cxn ang="0">
                  <a:pos x="connsiteX8620" y="connsiteY8620"/>
                </a:cxn>
                <a:cxn ang="0">
                  <a:pos x="connsiteX8621" y="connsiteY8621"/>
                </a:cxn>
                <a:cxn ang="0">
                  <a:pos x="connsiteX8622" y="connsiteY8622"/>
                </a:cxn>
                <a:cxn ang="0">
                  <a:pos x="connsiteX8623" y="connsiteY8623"/>
                </a:cxn>
                <a:cxn ang="0">
                  <a:pos x="connsiteX8624" y="connsiteY8624"/>
                </a:cxn>
                <a:cxn ang="0">
                  <a:pos x="connsiteX8625" y="connsiteY8625"/>
                </a:cxn>
                <a:cxn ang="0">
                  <a:pos x="connsiteX8626" y="connsiteY8626"/>
                </a:cxn>
                <a:cxn ang="0">
                  <a:pos x="connsiteX8627" y="connsiteY8627"/>
                </a:cxn>
                <a:cxn ang="0">
                  <a:pos x="connsiteX8628" y="connsiteY8628"/>
                </a:cxn>
                <a:cxn ang="0">
                  <a:pos x="connsiteX8629" y="connsiteY8629"/>
                </a:cxn>
                <a:cxn ang="0">
                  <a:pos x="connsiteX8630" y="connsiteY8630"/>
                </a:cxn>
                <a:cxn ang="0">
                  <a:pos x="connsiteX8631" y="connsiteY8631"/>
                </a:cxn>
                <a:cxn ang="0">
                  <a:pos x="connsiteX8632" y="connsiteY8632"/>
                </a:cxn>
                <a:cxn ang="0">
                  <a:pos x="connsiteX8633" y="connsiteY8633"/>
                </a:cxn>
                <a:cxn ang="0">
                  <a:pos x="connsiteX8634" y="connsiteY8634"/>
                </a:cxn>
                <a:cxn ang="0">
                  <a:pos x="connsiteX8635" y="connsiteY8635"/>
                </a:cxn>
                <a:cxn ang="0">
                  <a:pos x="connsiteX8636" y="connsiteY8636"/>
                </a:cxn>
                <a:cxn ang="0">
                  <a:pos x="connsiteX8637" y="connsiteY8637"/>
                </a:cxn>
                <a:cxn ang="0">
                  <a:pos x="connsiteX8638" y="connsiteY8638"/>
                </a:cxn>
                <a:cxn ang="0">
                  <a:pos x="connsiteX8639" y="connsiteY8639"/>
                </a:cxn>
                <a:cxn ang="0">
                  <a:pos x="connsiteX8640" y="connsiteY8640"/>
                </a:cxn>
                <a:cxn ang="0">
                  <a:pos x="connsiteX8641" y="connsiteY8641"/>
                </a:cxn>
                <a:cxn ang="0">
                  <a:pos x="connsiteX8642" y="connsiteY8642"/>
                </a:cxn>
                <a:cxn ang="0">
                  <a:pos x="connsiteX8643" y="connsiteY8643"/>
                </a:cxn>
                <a:cxn ang="0">
                  <a:pos x="connsiteX8644" y="connsiteY8644"/>
                </a:cxn>
                <a:cxn ang="0">
                  <a:pos x="connsiteX8645" y="connsiteY8645"/>
                </a:cxn>
                <a:cxn ang="0">
                  <a:pos x="connsiteX8646" y="connsiteY8646"/>
                </a:cxn>
                <a:cxn ang="0">
                  <a:pos x="connsiteX8647" y="connsiteY8647"/>
                </a:cxn>
                <a:cxn ang="0">
                  <a:pos x="connsiteX8648" y="connsiteY8648"/>
                </a:cxn>
                <a:cxn ang="0">
                  <a:pos x="connsiteX8649" y="connsiteY8649"/>
                </a:cxn>
                <a:cxn ang="0">
                  <a:pos x="connsiteX8650" y="connsiteY8650"/>
                </a:cxn>
                <a:cxn ang="0">
                  <a:pos x="connsiteX8651" y="connsiteY8651"/>
                </a:cxn>
                <a:cxn ang="0">
                  <a:pos x="connsiteX8652" y="connsiteY8652"/>
                </a:cxn>
                <a:cxn ang="0">
                  <a:pos x="connsiteX8653" y="connsiteY8653"/>
                </a:cxn>
                <a:cxn ang="0">
                  <a:pos x="connsiteX8654" y="connsiteY8654"/>
                </a:cxn>
                <a:cxn ang="0">
                  <a:pos x="connsiteX8655" y="connsiteY8655"/>
                </a:cxn>
                <a:cxn ang="0">
                  <a:pos x="connsiteX8656" y="connsiteY8656"/>
                </a:cxn>
                <a:cxn ang="0">
                  <a:pos x="connsiteX8657" y="connsiteY8657"/>
                </a:cxn>
                <a:cxn ang="0">
                  <a:pos x="connsiteX8658" y="connsiteY8658"/>
                </a:cxn>
                <a:cxn ang="0">
                  <a:pos x="connsiteX8659" y="connsiteY8659"/>
                </a:cxn>
                <a:cxn ang="0">
                  <a:pos x="connsiteX8660" y="connsiteY8660"/>
                </a:cxn>
                <a:cxn ang="0">
                  <a:pos x="connsiteX8661" y="connsiteY8661"/>
                </a:cxn>
                <a:cxn ang="0">
                  <a:pos x="connsiteX8662" y="connsiteY8662"/>
                </a:cxn>
                <a:cxn ang="0">
                  <a:pos x="connsiteX8663" y="connsiteY8663"/>
                </a:cxn>
                <a:cxn ang="0">
                  <a:pos x="connsiteX8664" y="connsiteY8664"/>
                </a:cxn>
                <a:cxn ang="0">
                  <a:pos x="connsiteX8665" y="connsiteY8665"/>
                </a:cxn>
                <a:cxn ang="0">
                  <a:pos x="connsiteX8666" y="connsiteY8666"/>
                </a:cxn>
                <a:cxn ang="0">
                  <a:pos x="connsiteX8667" y="connsiteY8667"/>
                </a:cxn>
                <a:cxn ang="0">
                  <a:pos x="connsiteX8668" y="connsiteY8668"/>
                </a:cxn>
                <a:cxn ang="0">
                  <a:pos x="connsiteX8669" y="connsiteY8669"/>
                </a:cxn>
                <a:cxn ang="0">
                  <a:pos x="connsiteX8670" y="connsiteY8670"/>
                </a:cxn>
                <a:cxn ang="0">
                  <a:pos x="connsiteX8671" y="connsiteY8671"/>
                </a:cxn>
                <a:cxn ang="0">
                  <a:pos x="connsiteX8672" y="connsiteY8672"/>
                </a:cxn>
                <a:cxn ang="0">
                  <a:pos x="connsiteX8673" y="connsiteY8673"/>
                </a:cxn>
                <a:cxn ang="0">
                  <a:pos x="connsiteX8674" y="connsiteY8674"/>
                </a:cxn>
                <a:cxn ang="0">
                  <a:pos x="connsiteX8675" y="connsiteY8675"/>
                </a:cxn>
                <a:cxn ang="0">
                  <a:pos x="connsiteX8676" y="connsiteY8676"/>
                </a:cxn>
                <a:cxn ang="0">
                  <a:pos x="connsiteX8677" y="connsiteY8677"/>
                </a:cxn>
                <a:cxn ang="0">
                  <a:pos x="connsiteX8678" y="connsiteY8678"/>
                </a:cxn>
                <a:cxn ang="0">
                  <a:pos x="connsiteX8679" y="connsiteY8679"/>
                </a:cxn>
                <a:cxn ang="0">
                  <a:pos x="connsiteX8680" y="connsiteY8680"/>
                </a:cxn>
                <a:cxn ang="0">
                  <a:pos x="connsiteX8681" y="connsiteY8681"/>
                </a:cxn>
                <a:cxn ang="0">
                  <a:pos x="connsiteX8682" y="connsiteY8682"/>
                </a:cxn>
                <a:cxn ang="0">
                  <a:pos x="connsiteX8683" y="connsiteY8683"/>
                </a:cxn>
                <a:cxn ang="0">
                  <a:pos x="connsiteX8684" y="connsiteY8684"/>
                </a:cxn>
                <a:cxn ang="0">
                  <a:pos x="connsiteX8685" y="connsiteY8685"/>
                </a:cxn>
                <a:cxn ang="0">
                  <a:pos x="connsiteX8686" y="connsiteY8686"/>
                </a:cxn>
                <a:cxn ang="0">
                  <a:pos x="connsiteX8687" y="connsiteY8687"/>
                </a:cxn>
                <a:cxn ang="0">
                  <a:pos x="connsiteX8688" y="connsiteY8688"/>
                </a:cxn>
                <a:cxn ang="0">
                  <a:pos x="connsiteX8689" y="connsiteY8689"/>
                </a:cxn>
                <a:cxn ang="0">
                  <a:pos x="connsiteX8690" y="connsiteY8690"/>
                </a:cxn>
                <a:cxn ang="0">
                  <a:pos x="connsiteX8691" y="connsiteY8691"/>
                </a:cxn>
                <a:cxn ang="0">
                  <a:pos x="connsiteX8692" y="connsiteY8692"/>
                </a:cxn>
                <a:cxn ang="0">
                  <a:pos x="connsiteX8693" y="connsiteY8693"/>
                </a:cxn>
                <a:cxn ang="0">
                  <a:pos x="connsiteX8694" y="connsiteY8694"/>
                </a:cxn>
                <a:cxn ang="0">
                  <a:pos x="connsiteX8695" y="connsiteY8695"/>
                </a:cxn>
                <a:cxn ang="0">
                  <a:pos x="connsiteX8696" y="connsiteY8696"/>
                </a:cxn>
                <a:cxn ang="0">
                  <a:pos x="connsiteX8697" y="connsiteY8697"/>
                </a:cxn>
                <a:cxn ang="0">
                  <a:pos x="connsiteX8698" y="connsiteY8698"/>
                </a:cxn>
                <a:cxn ang="0">
                  <a:pos x="connsiteX8699" y="connsiteY8699"/>
                </a:cxn>
                <a:cxn ang="0">
                  <a:pos x="connsiteX8700" y="connsiteY8700"/>
                </a:cxn>
                <a:cxn ang="0">
                  <a:pos x="connsiteX8701" y="connsiteY8701"/>
                </a:cxn>
                <a:cxn ang="0">
                  <a:pos x="connsiteX8702" y="connsiteY8702"/>
                </a:cxn>
                <a:cxn ang="0">
                  <a:pos x="connsiteX8703" y="connsiteY8703"/>
                </a:cxn>
                <a:cxn ang="0">
                  <a:pos x="connsiteX8704" y="connsiteY8704"/>
                </a:cxn>
                <a:cxn ang="0">
                  <a:pos x="connsiteX8705" y="connsiteY8705"/>
                </a:cxn>
                <a:cxn ang="0">
                  <a:pos x="connsiteX8706" y="connsiteY8706"/>
                </a:cxn>
                <a:cxn ang="0">
                  <a:pos x="connsiteX8707" y="connsiteY8707"/>
                </a:cxn>
                <a:cxn ang="0">
                  <a:pos x="connsiteX8708" y="connsiteY8708"/>
                </a:cxn>
                <a:cxn ang="0">
                  <a:pos x="connsiteX8709" y="connsiteY8709"/>
                </a:cxn>
                <a:cxn ang="0">
                  <a:pos x="connsiteX8710" y="connsiteY8710"/>
                </a:cxn>
                <a:cxn ang="0">
                  <a:pos x="connsiteX8711" y="connsiteY8711"/>
                </a:cxn>
                <a:cxn ang="0">
                  <a:pos x="connsiteX8712" y="connsiteY8712"/>
                </a:cxn>
                <a:cxn ang="0">
                  <a:pos x="connsiteX8713" y="connsiteY8713"/>
                </a:cxn>
                <a:cxn ang="0">
                  <a:pos x="connsiteX8714" y="connsiteY8714"/>
                </a:cxn>
                <a:cxn ang="0">
                  <a:pos x="connsiteX8715" y="connsiteY8715"/>
                </a:cxn>
                <a:cxn ang="0">
                  <a:pos x="connsiteX8716" y="connsiteY8716"/>
                </a:cxn>
                <a:cxn ang="0">
                  <a:pos x="connsiteX8717" y="connsiteY8717"/>
                </a:cxn>
                <a:cxn ang="0">
                  <a:pos x="connsiteX8718" y="connsiteY8718"/>
                </a:cxn>
                <a:cxn ang="0">
                  <a:pos x="connsiteX8719" y="connsiteY8719"/>
                </a:cxn>
                <a:cxn ang="0">
                  <a:pos x="connsiteX8720" y="connsiteY8720"/>
                </a:cxn>
                <a:cxn ang="0">
                  <a:pos x="connsiteX8721" y="connsiteY8721"/>
                </a:cxn>
                <a:cxn ang="0">
                  <a:pos x="connsiteX8722" y="connsiteY8722"/>
                </a:cxn>
                <a:cxn ang="0">
                  <a:pos x="connsiteX8723" y="connsiteY8723"/>
                </a:cxn>
                <a:cxn ang="0">
                  <a:pos x="connsiteX8724" y="connsiteY8724"/>
                </a:cxn>
                <a:cxn ang="0">
                  <a:pos x="connsiteX8725" y="connsiteY8725"/>
                </a:cxn>
                <a:cxn ang="0">
                  <a:pos x="connsiteX8726" y="connsiteY8726"/>
                </a:cxn>
                <a:cxn ang="0">
                  <a:pos x="connsiteX8727" y="connsiteY8727"/>
                </a:cxn>
                <a:cxn ang="0">
                  <a:pos x="connsiteX8728" y="connsiteY8728"/>
                </a:cxn>
                <a:cxn ang="0">
                  <a:pos x="connsiteX8729" y="connsiteY8729"/>
                </a:cxn>
                <a:cxn ang="0">
                  <a:pos x="connsiteX8730" y="connsiteY8730"/>
                </a:cxn>
                <a:cxn ang="0">
                  <a:pos x="connsiteX8731" y="connsiteY8731"/>
                </a:cxn>
                <a:cxn ang="0">
                  <a:pos x="connsiteX8732" y="connsiteY8732"/>
                </a:cxn>
                <a:cxn ang="0">
                  <a:pos x="connsiteX8733" y="connsiteY8733"/>
                </a:cxn>
                <a:cxn ang="0">
                  <a:pos x="connsiteX8734" y="connsiteY8734"/>
                </a:cxn>
                <a:cxn ang="0">
                  <a:pos x="connsiteX8735" y="connsiteY8735"/>
                </a:cxn>
                <a:cxn ang="0">
                  <a:pos x="connsiteX8736" y="connsiteY8736"/>
                </a:cxn>
                <a:cxn ang="0">
                  <a:pos x="connsiteX8737" y="connsiteY8737"/>
                </a:cxn>
                <a:cxn ang="0">
                  <a:pos x="connsiteX8738" y="connsiteY8738"/>
                </a:cxn>
                <a:cxn ang="0">
                  <a:pos x="connsiteX8739" y="connsiteY8739"/>
                </a:cxn>
                <a:cxn ang="0">
                  <a:pos x="connsiteX8740" y="connsiteY8740"/>
                </a:cxn>
                <a:cxn ang="0">
                  <a:pos x="connsiteX8741" y="connsiteY8741"/>
                </a:cxn>
                <a:cxn ang="0">
                  <a:pos x="connsiteX8742" y="connsiteY8742"/>
                </a:cxn>
                <a:cxn ang="0">
                  <a:pos x="connsiteX8743" y="connsiteY8743"/>
                </a:cxn>
                <a:cxn ang="0">
                  <a:pos x="connsiteX8744" y="connsiteY8744"/>
                </a:cxn>
                <a:cxn ang="0">
                  <a:pos x="connsiteX8745" y="connsiteY8745"/>
                </a:cxn>
                <a:cxn ang="0">
                  <a:pos x="connsiteX8746" y="connsiteY8746"/>
                </a:cxn>
                <a:cxn ang="0">
                  <a:pos x="connsiteX8747" y="connsiteY8747"/>
                </a:cxn>
                <a:cxn ang="0">
                  <a:pos x="connsiteX8748" y="connsiteY8748"/>
                </a:cxn>
                <a:cxn ang="0">
                  <a:pos x="connsiteX8749" y="connsiteY8749"/>
                </a:cxn>
                <a:cxn ang="0">
                  <a:pos x="connsiteX8750" y="connsiteY8750"/>
                </a:cxn>
                <a:cxn ang="0">
                  <a:pos x="connsiteX8751" y="connsiteY8751"/>
                </a:cxn>
                <a:cxn ang="0">
                  <a:pos x="connsiteX8752" y="connsiteY8752"/>
                </a:cxn>
                <a:cxn ang="0">
                  <a:pos x="connsiteX8753" y="connsiteY8753"/>
                </a:cxn>
                <a:cxn ang="0">
                  <a:pos x="connsiteX8754" y="connsiteY8754"/>
                </a:cxn>
                <a:cxn ang="0">
                  <a:pos x="connsiteX8755" y="connsiteY8755"/>
                </a:cxn>
                <a:cxn ang="0">
                  <a:pos x="connsiteX8756" y="connsiteY8756"/>
                </a:cxn>
                <a:cxn ang="0">
                  <a:pos x="connsiteX8757" y="connsiteY8757"/>
                </a:cxn>
                <a:cxn ang="0">
                  <a:pos x="connsiteX8758" y="connsiteY8758"/>
                </a:cxn>
                <a:cxn ang="0">
                  <a:pos x="connsiteX8759" y="connsiteY8759"/>
                </a:cxn>
                <a:cxn ang="0">
                  <a:pos x="connsiteX8760" y="connsiteY8760"/>
                </a:cxn>
                <a:cxn ang="0">
                  <a:pos x="connsiteX8761" y="connsiteY8761"/>
                </a:cxn>
                <a:cxn ang="0">
                  <a:pos x="connsiteX8762" y="connsiteY8762"/>
                </a:cxn>
                <a:cxn ang="0">
                  <a:pos x="connsiteX8763" y="connsiteY8763"/>
                </a:cxn>
                <a:cxn ang="0">
                  <a:pos x="connsiteX8764" y="connsiteY8764"/>
                </a:cxn>
                <a:cxn ang="0">
                  <a:pos x="connsiteX8765" y="connsiteY8765"/>
                </a:cxn>
                <a:cxn ang="0">
                  <a:pos x="connsiteX8766" y="connsiteY8766"/>
                </a:cxn>
                <a:cxn ang="0">
                  <a:pos x="connsiteX8767" y="connsiteY8767"/>
                </a:cxn>
                <a:cxn ang="0">
                  <a:pos x="connsiteX8768" y="connsiteY8768"/>
                </a:cxn>
                <a:cxn ang="0">
                  <a:pos x="connsiteX8769" y="connsiteY8769"/>
                </a:cxn>
                <a:cxn ang="0">
                  <a:pos x="connsiteX8770" y="connsiteY8770"/>
                </a:cxn>
                <a:cxn ang="0">
                  <a:pos x="connsiteX8771" y="connsiteY8771"/>
                </a:cxn>
                <a:cxn ang="0">
                  <a:pos x="connsiteX8772" y="connsiteY8772"/>
                </a:cxn>
                <a:cxn ang="0">
                  <a:pos x="connsiteX8773" y="connsiteY8773"/>
                </a:cxn>
                <a:cxn ang="0">
                  <a:pos x="connsiteX8774" y="connsiteY8774"/>
                </a:cxn>
                <a:cxn ang="0">
                  <a:pos x="connsiteX8775" y="connsiteY8775"/>
                </a:cxn>
                <a:cxn ang="0">
                  <a:pos x="connsiteX8776" y="connsiteY8776"/>
                </a:cxn>
                <a:cxn ang="0">
                  <a:pos x="connsiteX8777" y="connsiteY8777"/>
                </a:cxn>
                <a:cxn ang="0">
                  <a:pos x="connsiteX8778" y="connsiteY8778"/>
                </a:cxn>
                <a:cxn ang="0">
                  <a:pos x="connsiteX8779" y="connsiteY8779"/>
                </a:cxn>
                <a:cxn ang="0">
                  <a:pos x="connsiteX8780" y="connsiteY8780"/>
                </a:cxn>
                <a:cxn ang="0">
                  <a:pos x="connsiteX8781" y="connsiteY8781"/>
                </a:cxn>
                <a:cxn ang="0">
                  <a:pos x="connsiteX8782" y="connsiteY8782"/>
                </a:cxn>
                <a:cxn ang="0">
                  <a:pos x="connsiteX8783" y="connsiteY8783"/>
                </a:cxn>
                <a:cxn ang="0">
                  <a:pos x="connsiteX8784" y="connsiteY8784"/>
                </a:cxn>
                <a:cxn ang="0">
                  <a:pos x="connsiteX8785" y="connsiteY8785"/>
                </a:cxn>
                <a:cxn ang="0">
                  <a:pos x="connsiteX8786" y="connsiteY8786"/>
                </a:cxn>
                <a:cxn ang="0">
                  <a:pos x="connsiteX8787" y="connsiteY8787"/>
                </a:cxn>
                <a:cxn ang="0">
                  <a:pos x="connsiteX8788" y="connsiteY8788"/>
                </a:cxn>
                <a:cxn ang="0">
                  <a:pos x="connsiteX8789" y="connsiteY8789"/>
                </a:cxn>
                <a:cxn ang="0">
                  <a:pos x="connsiteX8790" y="connsiteY8790"/>
                </a:cxn>
                <a:cxn ang="0">
                  <a:pos x="connsiteX8791" y="connsiteY8791"/>
                </a:cxn>
                <a:cxn ang="0">
                  <a:pos x="connsiteX8792" y="connsiteY8792"/>
                </a:cxn>
                <a:cxn ang="0">
                  <a:pos x="connsiteX8793" y="connsiteY8793"/>
                </a:cxn>
                <a:cxn ang="0">
                  <a:pos x="connsiteX8794" y="connsiteY8794"/>
                </a:cxn>
                <a:cxn ang="0">
                  <a:pos x="connsiteX8795" y="connsiteY8795"/>
                </a:cxn>
                <a:cxn ang="0">
                  <a:pos x="connsiteX8796" y="connsiteY8796"/>
                </a:cxn>
                <a:cxn ang="0">
                  <a:pos x="connsiteX8797" y="connsiteY8797"/>
                </a:cxn>
                <a:cxn ang="0">
                  <a:pos x="connsiteX8798" y="connsiteY8798"/>
                </a:cxn>
                <a:cxn ang="0">
                  <a:pos x="connsiteX8799" y="connsiteY8799"/>
                </a:cxn>
                <a:cxn ang="0">
                  <a:pos x="connsiteX8800" y="connsiteY8800"/>
                </a:cxn>
                <a:cxn ang="0">
                  <a:pos x="connsiteX8801" y="connsiteY8801"/>
                </a:cxn>
                <a:cxn ang="0">
                  <a:pos x="connsiteX8802" y="connsiteY8802"/>
                </a:cxn>
                <a:cxn ang="0">
                  <a:pos x="connsiteX8803" y="connsiteY8803"/>
                </a:cxn>
                <a:cxn ang="0">
                  <a:pos x="connsiteX8804" y="connsiteY8804"/>
                </a:cxn>
                <a:cxn ang="0">
                  <a:pos x="connsiteX8805" y="connsiteY8805"/>
                </a:cxn>
                <a:cxn ang="0">
                  <a:pos x="connsiteX8806" y="connsiteY8806"/>
                </a:cxn>
                <a:cxn ang="0">
                  <a:pos x="connsiteX8807" y="connsiteY8807"/>
                </a:cxn>
                <a:cxn ang="0">
                  <a:pos x="connsiteX8808" y="connsiteY8808"/>
                </a:cxn>
                <a:cxn ang="0">
                  <a:pos x="connsiteX8809" y="connsiteY8809"/>
                </a:cxn>
                <a:cxn ang="0">
                  <a:pos x="connsiteX8810" y="connsiteY8810"/>
                </a:cxn>
                <a:cxn ang="0">
                  <a:pos x="connsiteX8811" y="connsiteY8811"/>
                </a:cxn>
                <a:cxn ang="0">
                  <a:pos x="connsiteX8812" y="connsiteY8812"/>
                </a:cxn>
                <a:cxn ang="0">
                  <a:pos x="connsiteX8813" y="connsiteY8813"/>
                </a:cxn>
                <a:cxn ang="0">
                  <a:pos x="connsiteX8814" y="connsiteY8814"/>
                </a:cxn>
                <a:cxn ang="0">
                  <a:pos x="connsiteX8815" y="connsiteY8815"/>
                </a:cxn>
                <a:cxn ang="0">
                  <a:pos x="connsiteX8816" y="connsiteY8816"/>
                </a:cxn>
                <a:cxn ang="0">
                  <a:pos x="connsiteX8817" y="connsiteY8817"/>
                </a:cxn>
                <a:cxn ang="0">
                  <a:pos x="connsiteX8818" y="connsiteY8818"/>
                </a:cxn>
                <a:cxn ang="0">
                  <a:pos x="connsiteX8819" y="connsiteY8819"/>
                </a:cxn>
                <a:cxn ang="0">
                  <a:pos x="connsiteX8820" y="connsiteY8820"/>
                </a:cxn>
                <a:cxn ang="0">
                  <a:pos x="connsiteX8821" y="connsiteY8821"/>
                </a:cxn>
                <a:cxn ang="0">
                  <a:pos x="connsiteX8822" y="connsiteY8822"/>
                </a:cxn>
                <a:cxn ang="0">
                  <a:pos x="connsiteX8823" y="connsiteY8823"/>
                </a:cxn>
                <a:cxn ang="0">
                  <a:pos x="connsiteX8824" y="connsiteY8824"/>
                </a:cxn>
                <a:cxn ang="0">
                  <a:pos x="connsiteX8825" y="connsiteY8825"/>
                </a:cxn>
                <a:cxn ang="0">
                  <a:pos x="connsiteX8826" y="connsiteY8826"/>
                </a:cxn>
                <a:cxn ang="0">
                  <a:pos x="connsiteX8827" y="connsiteY8827"/>
                </a:cxn>
                <a:cxn ang="0">
                  <a:pos x="connsiteX8828" y="connsiteY8828"/>
                </a:cxn>
                <a:cxn ang="0">
                  <a:pos x="connsiteX8829" y="connsiteY8829"/>
                </a:cxn>
                <a:cxn ang="0">
                  <a:pos x="connsiteX8830" y="connsiteY8830"/>
                </a:cxn>
                <a:cxn ang="0">
                  <a:pos x="connsiteX8831" y="connsiteY8831"/>
                </a:cxn>
                <a:cxn ang="0">
                  <a:pos x="connsiteX8832" y="connsiteY8832"/>
                </a:cxn>
                <a:cxn ang="0">
                  <a:pos x="connsiteX8833" y="connsiteY8833"/>
                </a:cxn>
                <a:cxn ang="0">
                  <a:pos x="connsiteX8834" y="connsiteY8834"/>
                </a:cxn>
                <a:cxn ang="0">
                  <a:pos x="connsiteX8835" y="connsiteY8835"/>
                </a:cxn>
                <a:cxn ang="0">
                  <a:pos x="connsiteX8836" y="connsiteY8836"/>
                </a:cxn>
                <a:cxn ang="0">
                  <a:pos x="connsiteX8837" y="connsiteY8837"/>
                </a:cxn>
                <a:cxn ang="0">
                  <a:pos x="connsiteX8838" y="connsiteY8838"/>
                </a:cxn>
                <a:cxn ang="0">
                  <a:pos x="connsiteX8839" y="connsiteY8839"/>
                </a:cxn>
                <a:cxn ang="0">
                  <a:pos x="connsiteX8840" y="connsiteY8840"/>
                </a:cxn>
                <a:cxn ang="0">
                  <a:pos x="connsiteX8841" y="connsiteY8841"/>
                </a:cxn>
                <a:cxn ang="0">
                  <a:pos x="connsiteX8842" y="connsiteY8842"/>
                </a:cxn>
                <a:cxn ang="0">
                  <a:pos x="connsiteX8843" y="connsiteY8843"/>
                </a:cxn>
                <a:cxn ang="0">
                  <a:pos x="connsiteX8844" y="connsiteY8844"/>
                </a:cxn>
                <a:cxn ang="0">
                  <a:pos x="connsiteX8845" y="connsiteY8845"/>
                </a:cxn>
                <a:cxn ang="0">
                  <a:pos x="connsiteX8846" y="connsiteY8846"/>
                </a:cxn>
                <a:cxn ang="0">
                  <a:pos x="connsiteX8847" y="connsiteY8847"/>
                </a:cxn>
                <a:cxn ang="0">
                  <a:pos x="connsiteX8848" y="connsiteY8848"/>
                </a:cxn>
                <a:cxn ang="0">
                  <a:pos x="connsiteX8849" y="connsiteY8849"/>
                </a:cxn>
                <a:cxn ang="0">
                  <a:pos x="connsiteX8850" y="connsiteY8850"/>
                </a:cxn>
                <a:cxn ang="0">
                  <a:pos x="connsiteX8851" y="connsiteY8851"/>
                </a:cxn>
                <a:cxn ang="0">
                  <a:pos x="connsiteX8852" y="connsiteY8852"/>
                </a:cxn>
                <a:cxn ang="0">
                  <a:pos x="connsiteX8853" y="connsiteY8853"/>
                </a:cxn>
                <a:cxn ang="0">
                  <a:pos x="connsiteX8854" y="connsiteY8854"/>
                </a:cxn>
                <a:cxn ang="0">
                  <a:pos x="connsiteX8855" y="connsiteY8855"/>
                </a:cxn>
                <a:cxn ang="0">
                  <a:pos x="connsiteX8856" y="connsiteY8856"/>
                </a:cxn>
                <a:cxn ang="0">
                  <a:pos x="connsiteX8857" y="connsiteY8857"/>
                </a:cxn>
                <a:cxn ang="0">
                  <a:pos x="connsiteX8858" y="connsiteY8858"/>
                </a:cxn>
                <a:cxn ang="0">
                  <a:pos x="connsiteX8859" y="connsiteY8859"/>
                </a:cxn>
                <a:cxn ang="0">
                  <a:pos x="connsiteX8860" y="connsiteY8860"/>
                </a:cxn>
                <a:cxn ang="0">
                  <a:pos x="connsiteX8861" y="connsiteY8861"/>
                </a:cxn>
                <a:cxn ang="0">
                  <a:pos x="connsiteX8862" y="connsiteY8862"/>
                </a:cxn>
                <a:cxn ang="0">
                  <a:pos x="connsiteX8863" y="connsiteY8863"/>
                </a:cxn>
                <a:cxn ang="0">
                  <a:pos x="connsiteX8864" y="connsiteY8864"/>
                </a:cxn>
                <a:cxn ang="0">
                  <a:pos x="connsiteX8865" y="connsiteY8865"/>
                </a:cxn>
                <a:cxn ang="0">
                  <a:pos x="connsiteX8866" y="connsiteY8866"/>
                </a:cxn>
                <a:cxn ang="0">
                  <a:pos x="connsiteX8867" y="connsiteY8867"/>
                </a:cxn>
                <a:cxn ang="0">
                  <a:pos x="connsiteX8868" y="connsiteY8868"/>
                </a:cxn>
                <a:cxn ang="0">
                  <a:pos x="connsiteX8869" y="connsiteY8869"/>
                </a:cxn>
                <a:cxn ang="0">
                  <a:pos x="connsiteX8870" y="connsiteY8870"/>
                </a:cxn>
                <a:cxn ang="0">
                  <a:pos x="connsiteX8871" y="connsiteY8871"/>
                </a:cxn>
                <a:cxn ang="0">
                  <a:pos x="connsiteX8872" y="connsiteY8872"/>
                </a:cxn>
                <a:cxn ang="0">
                  <a:pos x="connsiteX8873" y="connsiteY8873"/>
                </a:cxn>
                <a:cxn ang="0">
                  <a:pos x="connsiteX8874" y="connsiteY8874"/>
                </a:cxn>
                <a:cxn ang="0">
                  <a:pos x="connsiteX8875" y="connsiteY8875"/>
                </a:cxn>
                <a:cxn ang="0">
                  <a:pos x="connsiteX8876" y="connsiteY8876"/>
                </a:cxn>
                <a:cxn ang="0">
                  <a:pos x="connsiteX8877" y="connsiteY8877"/>
                </a:cxn>
                <a:cxn ang="0">
                  <a:pos x="connsiteX8878" y="connsiteY8878"/>
                </a:cxn>
                <a:cxn ang="0">
                  <a:pos x="connsiteX8879" y="connsiteY8879"/>
                </a:cxn>
                <a:cxn ang="0">
                  <a:pos x="connsiteX8880" y="connsiteY8880"/>
                </a:cxn>
                <a:cxn ang="0">
                  <a:pos x="connsiteX8881" y="connsiteY8881"/>
                </a:cxn>
                <a:cxn ang="0">
                  <a:pos x="connsiteX8882" y="connsiteY8882"/>
                </a:cxn>
                <a:cxn ang="0">
                  <a:pos x="connsiteX8883" y="connsiteY8883"/>
                </a:cxn>
                <a:cxn ang="0">
                  <a:pos x="connsiteX8884" y="connsiteY8884"/>
                </a:cxn>
                <a:cxn ang="0">
                  <a:pos x="connsiteX8885" y="connsiteY8885"/>
                </a:cxn>
                <a:cxn ang="0">
                  <a:pos x="connsiteX8886" y="connsiteY8886"/>
                </a:cxn>
                <a:cxn ang="0">
                  <a:pos x="connsiteX8887" y="connsiteY8887"/>
                </a:cxn>
                <a:cxn ang="0">
                  <a:pos x="connsiteX8888" y="connsiteY8888"/>
                </a:cxn>
                <a:cxn ang="0">
                  <a:pos x="connsiteX8889" y="connsiteY8889"/>
                </a:cxn>
                <a:cxn ang="0">
                  <a:pos x="connsiteX8890" y="connsiteY8890"/>
                </a:cxn>
                <a:cxn ang="0">
                  <a:pos x="connsiteX8891" y="connsiteY8891"/>
                </a:cxn>
                <a:cxn ang="0">
                  <a:pos x="connsiteX8892" y="connsiteY8892"/>
                </a:cxn>
                <a:cxn ang="0">
                  <a:pos x="connsiteX8893" y="connsiteY8893"/>
                </a:cxn>
                <a:cxn ang="0">
                  <a:pos x="connsiteX8894" y="connsiteY8894"/>
                </a:cxn>
                <a:cxn ang="0">
                  <a:pos x="connsiteX8895" y="connsiteY8895"/>
                </a:cxn>
                <a:cxn ang="0">
                  <a:pos x="connsiteX8896" y="connsiteY8896"/>
                </a:cxn>
                <a:cxn ang="0">
                  <a:pos x="connsiteX8897" y="connsiteY8897"/>
                </a:cxn>
                <a:cxn ang="0">
                  <a:pos x="connsiteX8898" y="connsiteY8898"/>
                </a:cxn>
                <a:cxn ang="0">
                  <a:pos x="connsiteX8899" y="connsiteY8899"/>
                </a:cxn>
                <a:cxn ang="0">
                  <a:pos x="connsiteX8900" y="connsiteY8900"/>
                </a:cxn>
                <a:cxn ang="0">
                  <a:pos x="connsiteX8901" y="connsiteY8901"/>
                </a:cxn>
                <a:cxn ang="0">
                  <a:pos x="connsiteX8902" y="connsiteY8902"/>
                </a:cxn>
                <a:cxn ang="0">
                  <a:pos x="connsiteX8903" y="connsiteY8903"/>
                </a:cxn>
                <a:cxn ang="0">
                  <a:pos x="connsiteX8904" y="connsiteY8904"/>
                </a:cxn>
                <a:cxn ang="0">
                  <a:pos x="connsiteX8905" y="connsiteY8905"/>
                </a:cxn>
                <a:cxn ang="0">
                  <a:pos x="connsiteX8906" y="connsiteY8906"/>
                </a:cxn>
                <a:cxn ang="0">
                  <a:pos x="connsiteX8907" y="connsiteY8907"/>
                </a:cxn>
                <a:cxn ang="0">
                  <a:pos x="connsiteX8908" y="connsiteY8908"/>
                </a:cxn>
                <a:cxn ang="0">
                  <a:pos x="connsiteX8909" y="connsiteY8909"/>
                </a:cxn>
                <a:cxn ang="0">
                  <a:pos x="connsiteX8910" y="connsiteY8910"/>
                </a:cxn>
                <a:cxn ang="0">
                  <a:pos x="connsiteX8911" y="connsiteY8911"/>
                </a:cxn>
                <a:cxn ang="0">
                  <a:pos x="connsiteX8912" y="connsiteY8912"/>
                </a:cxn>
                <a:cxn ang="0">
                  <a:pos x="connsiteX8913" y="connsiteY8913"/>
                </a:cxn>
                <a:cxn ang="0">
                  <a:pos x="connsiteX8914" y="connsiteY8914"/>
                </a:cxn>
                <a:cxn ang="0">
                  <a:pos x="connsiteX8915" y="connsiteY8915"/>
                </a:cxn>
                <a:cxn ang="0">
                  <a:pos x="connsiteX8916" y="connsiteY8916"/>
                </a:cxn>
                <a:cxn ang="0">
                  <a:pos x="connsiteX8917" y="connsiteY8917"/>
                </a:cxn>
                <a:cxn ang="0">
                  <a:pos x="connsiteX8918" y="connsiteY8918"/>
                </a:cxn>
                <a:cxn ang="0">
                  <a:pos x="connsiteX8919" y="connsiteY8919"/>
                </a:cxn>
                <a:cxn ang="0">
                  <a:pos x="connsiteX8920" y="connsiteY8920"/>
                </a:cxn>
                <a:cxn ang="0">
                  <a:pos x="connsiteX8921" y="connsiteY8921"/>
                </a:cxn>
                <a:cxn ang="0">
                  <a:pos x="connsiteX8922" y="connsiteY8922"/>
                </a:cxn>
                <a:cxn ang="0">
                  <a:pos x="connsiteX8923" y="connsiteY8923"/>
                </a:cxn>
                <a:cxn ang="0">
                  <a:pos x="connsiteX8924" y="connsiteY8924"/>
                </a:cxn>
                <a:cxn ang="0">
                  <a:pos x="connsiteX8925" y="connsiteY8925"/>
                </a:cxn>
                <a:cxn ang="0">
                  <a:pos x="connsiteX8926" y="connsiteY8926"/>
                </a:cxn>
                <a:cxn ang="0">
                  <a:pos x="connsiteX8927" y="connsiteY8927"/>
                </a:cxn>
                <a:cxn ang="0">
                  <a:pos x="connsiteX8928" y="connsiteY8928"/>
                </a:cxn>
                <a:cxn ang="0">
                  <a:pos x="connsiteX8929" y="connsiteY8929"/>
                </a:cxn>
                <a:cxn ang="0">
                  <a:pos x="connsiteX8930" y="connsiteY8930"/>
                </a:cxn>
                <a:cxn ang="0">
                  <a:pos x="connsiteX8931" y="connsiteY8931"/>
                </a:cxn>
                <a:cxn ang="0">
                  <a:pos x="connsiteX8932" y="connsiteY8932"/>
                </a:cxn>
                <a:cxn ang="0">
                  <a:pos x="connsiteX8933" y="connsiteY8933"/>
                </a:cxn>
                <a:cxn ang="0">
                  <a:pos x="connsiteX8934" y="connsiteY8934"/>
                </a:cxn>
                <a:cxn ang="0">
                  <a:pos x="connsiteX8935" y="connsiteY8935"/>
                </a:cxn>
                <a:cxn ang="0">
                  <a:pos x="connsiteX8936" y="connsiteY8936"/>
                </a:cxn>
                <a:cxn ang="0">
                  <a:pos x="connsiteX8937" y="connsiteY8937"/>
                </a:cxn>
                <a:cxn ang="0">
                  <a:pos x="connsiteX8938" y="connsiteY8938"/>
                </a:cxn>
                <a:cxn ang="0">
                  <a:pos x="connsiteX8939" y="connsiteY8939"/>
                </a:cxn>
                <a:cxn ang="0">
                  <a:pos x="connsiteX8940" y="connsiteY8940"/>
                </a:cxn>
                <a:cxn ang="0">
                  <a:pos x="connsiteX8941" y="connsiteY8941"/>
                </a:cxn>
                <a:cxn ang="0">
                  <a:pos x="connsiteX8942" y="connsiteY8942"/>
                </a:cxn>
                <a:cxn ang="0">
                  <a:pos x="connsiteX8943" y="connsiteY8943"/>
                </a:cxn>
                <a:cxn ang="0">
                  <a:pos x="connsiteX8944" y="connsiteY8944"/>
                </a:cxn>
                <a:cxn ang="0">
                  <a:pos x="connsiteX8945" y="connsiteY8945"/>
                </a:cxn>
                <a:cxn ang="0">
                  <a:pos x="connsiteX8946" y="connsiteY8946"/>
                </a:cxn>
                <a:cxn ang="0">
                  <a:pos x="connsiteX8947" y="connsiteY8947"/>
                </a:cxn>
                <a:cxn ang="0">
                  <a:pos x="connsiteX8948" y="connsiteY8948"/>
                </a:cxn>
                <a:cxn ang="0">
                  <a:pos x="connsiteX8949" y="connsiteY8949"/>
                </a:cxn>
                <a:cxn ang="0">
                  <a:pos x="connsiteX8950" y="connsiteY8950"/>
                </a:cxn>
                <a:cxn ang="0">
                  <a:pos x="connsiteX8951" y="connsiteY8951"/>
                </a:cxn>
                <a:cxn ang="0">
                  <a:pos x="connsiteX8952" y="connsiteY8952"/>
                </a:cxn>
                <a:cxn ang="0">
                  <a:pos x="connsiteX8953" y="connsiteY8953"/>
                </a:cxn>
                <a:cxn ang="0">
                  <a:pos x="connsiteX8954" y="connsiteY8954"/>
                </a:cxn>
                <a:cxn ang="0">
                  <a:pos x="connsiteX8955" y="connsiteY8955"/>
                </a:cxn>
                <a:cxn ang="0">
                  <a:pos x="connsiteX8956" y="connsiteY8956"/>
                </a:cxn>
                <a:cxn ang="0">
                  <a:pos x="connsiteX8957" y="connsiteY8957"/>
                </a:cxn>
                <a:cxn ang="0">
                  <a:pos x="connsiteX8958" y="connsiteY8958"/>
                </a:cxn>
                <a:cxn ang="0">
                  <a:pos x="connsiteX8959" y="connsiteY8959"/>
                </a:cxn>
                <a:cxn ang="0">
                  <a:pos x="connsiteX8960" y="connsiteY8960"/>
                </a:cxn>
                <a:cxn ang="0">
                  <a:pos x="connsiteX8961" y="connsiteY8961"/>
                </a:cxn>
                <a:cxn ang="0">
                  <a:pos x="connsiteX8962" y="connsiteY8962"/>
                </a:cxn>
                <a:cxn ang="0">
                  <a:pos x="connsiteX8963" y="connsiteY8963"/>
                </a:cxn>
                <a:cxn ang="0">
                  <a:pos x="connsiteX8964" y="connsiteY8964"/>
                </a:cxn>
                <a:cxn ang="0">
                  <a:pos x="connsiteX8965" y="connsiteY8965"/>
                </a:cxn>
                <a:cxn ang="0">
                  <a:pos x="connsiteX8966" y="connsiteY8966"/>
                </a:cxn>
                <a:cxn ang="0">
                  <a:pos x="connsiteX8967" y="connsiteY8967"/>
                </a:cxn>
                <a:cxn ang="0">
                  <a:pos x="connsiteX8968" y="connsiteY8968"/>
                </a:cxn>
                <a:cxn ang="0">
                  <a:pos x="connsiteX8969" y="connsiteY8969"/>
                </a:cxn>
                <a:cxn ang="0">
                  <a:pos x="connsiteX8970" y="connsiteY8970"/>
                </a:cxn>
                <a:cxn ang="0">
                  <a:pos x="connsiteX8971" y="connsiteY8971"/>
                </a:cxn>
                <a:cxn ang="0">
                  <a:pos x="connsiteX8972" y="connsiteY8972"/>
                </a:cxn>
                <a:cxn ang="0">
                  <a:pos x="connsiteX8973" y="connsiteY8973"/>
                </a:cxn>
                <a:cxn ang="0">
                  <a:pos x="connsiteX8974" y="connsiteY8974"/>
                </a:cxn>
                <a:cxn ang="0">
                  <a:pos x="connsiteX8975" y="connsiteY8975"/>
                </a:cxn>
                <a:cxn ang="0">
                  <a:pos x="connsiteX8976" y="connsiteY8976"/>
                </a:cxn>
                <a:cxn ang="0">
                  <a:pos x="connsiteX8977" y="connsiteY8977"/>
                </a:cxn>
                <a:cxn ang="0">
                  <a:pos x="connsiteX8978" y="connsiteY8978"/>
                </a:cxn>
                <a:cxn ang="0">
                  <a:pos x="connsiteX8979" y="connsiteY8979"/>
                </a:cxn>
                <a:cxn ang="0">
                  <a:pos x="connsiteX8980" y="connsiteY8980"/>
                </a:cxn>
                <a:cxn ang="0">
                  <a:pos x="connsiteX8981" y="connsiteY8981"/>
                </a:cxn>
                <a:cxn ang="0">
                  <a:pos x="connsiteX8982" y="connsiteY8982"/>
                </a:cxn>
                <a:cxn ang="0">
                  <a:pos x="connsiteX8983" y="connsiteY8983"/>
                </a:cxn>
                <a:cxn ang="0">
                  <a:pos x="connsiteX8984" y="connsiteY8984"/>
                </a:cxn>
                <a:cxn ang="0">
                  <a:pos x="connsiteX8985" y="connsiteY8985"/>
                </a:cxn>
                <a:cxn ang="0">
                  <a:pos x="connsiteX8986" y="connsiteY8986"/>
                </a:cxn>
                <a:cxn ang="0">
                  <a:pos x="connsiteX8987" y="connsiteY8987"/>
                </a:cxn>
                <a:cxn ang="0">
                  <a:pos x="connsiteX8988" y="connsiteY8988"/>
                </a:cxn>
                <a:cxn ang="0">
                  <a:pos x="connsiteX8989" y="connsiteY8989"/>
                </a:cxn>
                <a:cxn ang="0">
                  <a:pos x="connsiteX8990" y="connsiteY8990"/>
                </a:cxn>
                <a:cxn ang="0">
                  <a:pos x="connsiteX8991" y="connsiteY8991"/>
                </a:cxn>
                <a:cxn ang="0">
                  <a:pos x="connsiteX8992" y="connsiteY8992"/>
                </a:cxn>
                <a:cxn ang="0">
                  <a:pos x="connsiteX8993" y="connsiteY8993"/>
                </a:cxn>
                <a:cxn ang="0">
                  <a:pos x="connsiteX8994" y="connsiteY8994"/>
                </a:cxn>
                <a:cxn ang="0">
                  <a:pos x="connsiteX8995" y="connsiteY8995"/>
                </a:cxn>
                <a:cxn ang="0">
                  <a:pos x="connsiteX8996" y="connsiteY8996"/>
                </a:cxn>
                <a:cxn ang="0">
                  <a:pos x="connsiteX8997" y="connsiteY8997"/>
                </a:cxn>
                <a:cxn ang="0">
                  <a:pos x="connsiteX8998" y="connsiteY8998"/>
                </a:cxn>
                <a:cxn ang="0">
                  <a:pos x="connsiteX8999" y="connsiteY8999"/>
                </a:cxn>
                <a:cxn ang="0">
                  <a:pos x="connsiteX9000" y="connsiteY9000"/>
                </a:cxn>
                <a:cxn ang="0">
                  <a:pos x="connsiteX9001" y="connsiteY9001"/>
                </a:cxn>
                <a:cxn ang="0">
                  <a:pos x="connsiteX9002" y="connsiteY9002"/>
                </a:cxn>
                <a:cxn ang="0">
                  <a:pos x="connsiteX9003" y="connsiteY9003"/>
                </a:cxn>
                <a:cxn ang="0">
                  <a:pos x="connsiteX9004" y="connsiteY9004"/>
                </a:cxn>
                <a:cxn ang="0">
                  <a:pos x="connsiteX9005" y="connsiteY9005"/>
                </a:cxn>
                <a:cxn ang="0">
                  <a:pos x="connsiteX9006" y="connsiteY9006"/>
                </a:cxn>
                <a:cxn ang="0">
                  <a:pos x="connsiteX9007" y="connsiteY9007"/>
                </a:cxn>
                <a:cxn ang="0">
                  <a:pos x="connsiteX9008" y="connsiteY9008"/>
                </a:cxn>
                <a:cxn ang="0">
                  <a:pos x="connsiteX9009" y="connsiteY9009"/>
                </a:cxn>
                <a:cxn ang="0">
                  <a:pos x="connsiteX9010" y="connsiteY9010"/>
                </a:cxn>
                <a:cxn ang="0">
                  <a:pos x="connsiteX9011" y="connsiteY9011"/>
                </a:cxn>
                <a:cxn ang="0">
                  <a:pos x="connsiteX9012" y="connsiteY9012"/>
                </a:cxn>
                <a:cxn ang="0">
                  <a:pos x="connsiteX9013" y="connsiteY9013"/>
                </a:cxn>
                <a:cxn ang="0">
                  <a:pos x="connsiteX9014" y="connsiteY9014"/>
                </a:cxn>
                <a:cxn ang="0">
                  <a:pos x="connsiteX9015" y="connsiteY9015"/>
                </a:cxn>
                <a:cxn ang="0">
                  <a:pos x="connsiteX9016" y="connsiteY9016"/>
                </a:cxn>
                <a:cxn ang="0">
                  <a:pos x="connsiteX9017" y="connsiteY9017"/>
                </a:cxn>
                <a:cxn ang="0">
                  <a:pos x="connsiteX9018" y="connsiteY9018"/>
                </a:cxn>
                <a:cxn ang="0">
                  <a:pos x="connsiteX9019" y="connsiteY9019"/>
                </a:cxn>
                <a:cxn ang="0">
                  <a:pos x="connsiteX9020" y="connsiteY9020"/>
                </a:cxn>
                <a:cxn ang="0">
                  <a:pos x="connsiteX9021" y="connsiteY9021"/>
                </a:cxn>
                <a:cxn ang="0">
                  <a:pos x="connsiteX9022" y="connsiteY9022"/>
                </a:cxn>
                <a:cxn ang="0">
                  <a:pos x="connsiteX9023" y="connsiteY9023"/>
                </a:cxn>
                <a:cxn ang="0">
                  <a:pos x="connsiteX9024" y="connsiteY9024"/>
                </a:cxn>
                <a:cxn ang="0">
                  <a:pos x="connsiteX9025" y="connsiteY9025"/>
                </a:cxn>
                <a:cxn ang="0">
                  <a:pos x="connsiteX9026" y="connsiteY9026"/>
                </a:cxn>
                <a:cxn ang="0">
                  <a:pos x="connsiteX9027" y="connsiteY9027"/>
                </a:cxn>
                <a:cxn ang="0">
                  <a:pos x="connsiteX9028" y="connsiteY9028"/>
                </a:cxn>
                <a:cxn ang="0">
                  <a:pos x="connsiteX9029" y="connsiteY9029"/>
                </a:cxn>
                <a:cxn ang="0">
                  <a:pos x="connsiteX9030" y="connsiteY9030"/>
                </a:cxn>
                <a:cxn ang="0">
                  <a:pos x="connsiteX9031" y="connsiteY9031"/>
                </a:cxn>
                <a:cxn ang="0">
                  <a:pos x="connsiteX9032" y="connsiteY9032"/>
                </a:cxn>
                <a:cxn ang="0">
                  <a:pos x="connsiteX9033" y="connsiteY9033"/>
                </a:cxn>
                <a:cxn ang="0">
                  <a:pos x="connsiteX9034" y="connsiteY9034"/>
                </a:cxn>
                <a:cxn ang="0">
                  <a:pos x="connsiteX9035" y="connsiteY9035"/>
                </a:cxn>
                <a:cxn ang="0">
                  <a:pos x="connsiteX9036" y="connsiteY9036"/>
                </a:cxn>
                <a:cxn ang="0">
                  <a:pos x="connsiteX9037" y="connsiteY9037"/>
                </a:cxn>
                <a:cxn ang="0">
                  <a:pos x="connsiteX9038" y="connsiteY9038"/>
                </a:cxn>
                <a:cxn ang="0">
                  <a:pos x="connsiteX9039" y="connsiteY9039"/>
                </a:cxn>
                <a:cxn ang="0">
                  <a:pos x="connsiteX9040" y="connsiteY9040"/>
                </a:cxn>
                <a:cxn ang="0">
                  <a:pos x="connsiteX9041" y="connsiteY9041"/>
                </a:cxn>
                <a:cxn ang="0">
                  <a:pos x="connsiteX9042" y="connsiteY9042"/>
                </a:cxn>
                <a:cxn ang="0">
                  <a:pos x="connsiteX9043" y="connsiteY9043"/>
                </a:cxn>
                <a:cxn ang="0">
                  <a:pos x="connsiteX9044" y="connsiteY9044"/>
                </a:cxn>
                <a:cxn ang="0">
                  <a:pos x="connsiteX9045" y="connsiteY9045"/>
                </a:cxn>
                <a:cxn ang="0">
                  <a:pos x="connsiteX9046" y="connsiteY9046"/>
                </a:cxn>
                <a:cxn ang="0">
                  <a:pos x="connsiteX9047" y="connsiteY9047"/>
                </a:cxn>
                <a:cxn ang="0">
                  <a:pos x="connsiteX9048" y="connsiteY9048"/>
                </a:cxn>
                <a:cxn ang="0">
                  <a:pos x="connsiteX9049" y="connsiteY9049"/>
                </a:cxn>
                <a:cxn ang="0">
                  <a:pos x="connsiteX9050" y="connsiteY9050"/>
                </a:cxn>
                <a:cxn ang="0">
                  <a:pos x="connsiteX9051" y="connsiteY9051"/>
                </a:cxn>
                <a:cxn ang="0">
                  <a:pos x="connsiteX9052" y="connsiteY9052"/>
                </a:cxn>
                <a:cxn ang="0">
                  <a:pos x="connsiteX9053" y="connsiteY9053"/>
                </a:cxn>
                <a:cxn ang="0">
                  <a:pos x="connsiteX9054" y="connsiteY9054"/>
                </a:cxn>
                <a:cxn ang="0">
                  <a:pos x="connsiteX9055" y="connsiteY9055"/>
                </a:cxn>
                <a:cxn ang="0">
                  <a:pos x="connsiteX9056" y="connsiteY9056"/>
                </a:cxn>
                <a:cxn ang="0">
                  <a:pos x="connsiteX9057" y="connsiteY9057"/>
                </a:cxn>
                <a:cxn ang="0">
                  <a:pos x="connsiteX9058" y="connsiteY9058"/>
                </a:cxn>
                <a:cxn ang="0">
                  <a:pos x="connsiteX9059" y="connsiteY9059"/>
                </a:cxn>
                <a:cxn ang="0">
                  <a:pos x="connsiteX9060" y="connsiteY9060"/>
                </a:cxn>
                <a:cxn ang="0">
                  <a:pos x="connsiteX9061" y="connsiteY9061"/>
                </a:cxn>
                <a:cxn ang="0">
                  <a:pos x="connsiteX9062" y="connsiteY9062"/>
                </a:cxn>
                <a:cxn ang="0">
                  <a:pos x="connsiteX9063" y="connsiteY9063"/>
                </a:cxn>
                <a:cxn ang="0">
                  <a:pos x="connsiteX9064" y="connsiteY9064"/>
                </a:cxn>
                <a:cxn ang="0">
                  <a:pos x="connsiteX9065" y="connsiteY9065"/>
                </a:cxn>
                <a:cxn ang="0">
                  <a:pos x="connsiteX9066" y="connsiteY9066"/>
                </a:cxn>
                <a:cxn ang="0">
                  <a:pos x="connsiteX9067" y="connsiteY9067"/>
                </a:cxn>
                <a:cxn ang="0">
                  <a:pos x="connsiteX9068" y="connsiteY9068"/>
                </a:cxn>
                <a:cxn ang="0">
                  <a:pos x="connsiteX9069" y="connsiteY9069"/>
                </a:cxn>
                <a:cxn ang="0">
                  <a:pos x="connsiteX9070" y="connsiteY9070"/>
                </a:cxn>
                <a:cxn ang="0">
                  <a:pos x="connsiteX9071" y="connsiteY9071"/>
                </a:cxn>
                <a:cxn ang="0">
                  <a:pos x="connsiteX9072" y="connsiteY9072"/>
                </a:cxn>
                <a:cxn ang="0">
                  <a:pos x="connsiteX9073" y="connsiteY9073"/>
                </a:cxn>
                <a:cxn ang="0">
                  <a:pos x="connsiteX9074" y="connsiteY9074"/>
                </a:cxn>
                <a:cxn ang="0">
                  <a:pos x="connsiteX9075" y="connsiteY9075"/>
                </a:cxn>
                <a:cxn ang="0">
                  <a:pos x="connsiteX9076" y="connsiteY9076"/>
                </a:cxn>
                <a:cxn ang="0">
                  <a:pos x="connsiteX9077" y="connsiteY9077"/>
                </a:cxn>
                <a:cxn ang="0">
                  <a:pos x="connsiteX9078" y="connsiteY9078"/>
                </a:cxn>
                <a:cxn ang="0">
                  <a:pos x="connsiteX9079" y="connsiteY9079"/>
                </a:cxn>
                <a:cxn ang="0">
                  <a:pos x="connsiteX9080" y="connsiteY9080"/>
                </a:cxn>
                <a:cxn ang="0">
                  <a:pos x="connsiteX9081" y="connsiteY9081"/>
                </a:cxn>
                <a:cxn ang="0">
                  <a:pos x="connsiteX9082" y="connsiteY9082"/>
                </a:cxn>
                <a:cxn ang="0">
                  <a:pos x="connsiteX9083" y="connsiteY9083"/>
                </a:cxn>
                <a:cxn ang="0">
                  <a:pos x="connsiteX9084" y="connsiteY9084"/>
                </a:cxn>
                <a:cxn ang="0">
                  <a:pos x="connsiteX9085" y="connsiteY9085"/>
                </a:cxn>
                <a:cxn ang="0">
                  <a:pos x="connsiteX9086" y="connsiteY9086"/>
                </a:cxn>
                <a:cxn ang="0">
                  <a:pos x="connsiteX9087" y="connsiteY9087"/>
                </a:cxn>
                <a:cxn ang="0">
                  <a:pos x="connsiteX9088" y="connsiteY9088"/>
                </a:cxn>
                <a:cxn ang="0">
                  <a:pos x="connsiteX9089" y="connsiteY9089"/>
                </a:cxn>
                <a:cxn ang="0">
                  <a:pos x="connsiteX9090" y="connsiteY9090"/>
                </a:cxn>
                <a:cxn ang="0">
                  <a:pos x="connsiteX9091" y="connsiteY9091"/>
                </a:cxn>
                <a:cxn ang="0">
                  <a:pos x="connsiteX9092" y="connsiteY9092"/>
                </a:cxn>
                <a:cxn ang="0">
                  <a:pos x="connsiteX9093" y="connsiteY9093"/>
                </a:cxn>
                <a:cxn ang="0">
                  <a:pos x="connsiteX9094" y="connsiteY9094"/>
                </a:cxn>
                <a:cxn ang="0">
                  <a:pos x="connsiteX9095" y="connsiteY9095"/>
                </a:cxn>
                <a:cxn ang="0">
                  <a:pos x="connsiteX9096" y="connsiteY9096"/>
                </a:cxn>
                <a:cxn ang="0">
                  <a:pos x="connsiteX9097" y="connsiteY9097"/>
                </a:cxn>
                <a:cxn ang="0">
                  <a:pos x="connsiteX9098" y="connsiteY9098"/>
                </a:cxn>
                <a:cxn ang="0">
                  <a:pos x="connsiteX9099" y="connsiteY9099"/>
                </a:cxn>
                <a:cxn ang="0">
                  <a:pos x="connsiteX9100" y="connsiteY9100"/>
                </a:cxn>
                <a:cxn ang="0">
                  <a:pos x="connsiteX9101" y="connsiteY9101"/>
                </a:cxn>
                <a:cxn ang="0">
                  <a:pos x="connsiteX9102" y="connsiteY9102"/>
                </a:cxn>
                <a:cxn ang="0">
                  <a:pos x="connsiteX9103" y="connsiteY9103"/>
                </a:cxn>
                <a:cxn ang="0">
                  <a:pos x="connsiteX9104" y="connsiteY9104"/>
                </a:cxn>
                <a:cxn ang="0">
                  <a:pos x="connsiteX9105" y="connsiteY9105"/>
                </a:cxn>
                <a:cxn ang="0">
                  <a:pos x="connsiteX9106" y="connsiteY9106"/>
                </a:cxn>
                <a:cxn ang="0">
                  <a:pos x="connsiteX9107" y="connsiteY9107"/>
                </a:cxn>
                <a:cxn ang="0">
                  <a:pos x="connsiteX9108" y="connsiteY9108"/>
                </a:cxn>
                <a:cxn ang="0">
                  <a:pos x="connsiteX9109" y="connsiteY9109"/>
                </a:cxn>
                <a:cxn ang="0">
                  <a:pos x="connsiteX9110" y="connsiteY9110"/>
                </a:cxn>
                <a:cxn ang="0">
                  <a:pos x="connsiteX9111" y="connsiteY9111"/>
                </a:cxn>
                <a:cxn ang="0">
                  <a:pos x="connsiteX9112" y="connsiteY9112"/>
                </a:cxn>
                <a:cxn ang="0">
                  <a:pos x="connsiteX9113" y="connsiteY9113"/>
                </a:cxn>
                <a:cxn ang="0">
                  <a:pos x="connsiteX9114" y="connsiteY9114"/>
                </a:cxn>
                <a:cxn ang="0">
                  <a:pos x="connsiteX9115" y="connsiteY9115"/>
                </a:cxn>
                <a:cxn ang="0">
                  <a:pos x="connsiteX9116" y="connsiteY9116"/>
                </a:cxn>
                <a:cxn ang="0">
                  <a:pos x="connsiteX9117" y="connsiteY9117"/>
                </a:cxn>
                <a:cxn ang="0">
                  <a:pos x="connsiteX9118" y="connsiteY9118"/>
                </a:cxn>
                <a:cxn ang="0">
                  <a:pos x="connsiteX9119" y="connsiteY9119"/>
                </a:cxn>
                <a:cxn ang="0">
                  <a:pos x="connsiteX9120" y="connsiteY9120"/>
                </a:cxn>
                <a:cxn ang="0">
                  <a:pos x="connsiteX9121" y="connsiteY9121"/>
                </a:cxn>
                <a:cxn ang="0">
                  <a:pos x="connsiteX9122" y="connsiteY9122"/>
                </a:cxn>
                <a:cxn ang="0">
                  <a:pos x="connsiteX9123" y="connsiteY9123"/>
                </a:cxn>
                <a:cxn ang="0">
                  <a:pos x="connsiteX9124" y="connsiteY9124"/>
                </a:cxn>
                <a:cxn ang="0">
                  <a:pos x="connsiteX9125" y="connsiteY9125"/>
                </a:cxn>
                <a:cxn ang="0">
                  <a:pos x="connsiteX9126" y="connsiteY9126"/>
                </a:cxn>
                <a:cxn ang="0">
                  <a:pos x="connsiteX9127" y="connsiteY9127"/>
                </a:cxn>
                <a:cxn ang="0">
                  <a:pos x="connsiteX9128" y="connsiteY9128"/>
                </a:cxn>
                <a:cxn ang="0">
                  <a:pos x="connsiteX9129" y="connsiteY9129"/>
                </a:cxn>
                <a:cxn ang="0">
                  <a:pos x="connsiteX9130" y="connsiteY9130"/>
                </a:cxn>
                <a:cxn ang="0">
                  <a:pos x="connsiteX9131" y="connsiteY9131"/>
                </a:cxn>
                <a:cxn ang="0">
                  <a:pos x="connsiteX9132" y="connsiteY9132"/>
                </a:cxn>
                <a:cxn ang="0">
                  <a:pos x="connsiteX9133" y="connsiteY9133"/>
                </a:cxn>
                <a:cxn ang="0">
                  <a:pos x="connsiteX9134" y="connsiteY9134"/>
                </a:cxn>
                <a:cxn ang="0">
                  <a:pos x="connsiteX9135" y="connsiteY9135"/>
                </a:cxn>
                <a:cxn ang="0">
                  <a:pos x="connsiteX9136" y="connsiteY9136"/>
                </a:cxn>
                <a:cxn ang="0">
                  <a:pos x="connsiteX9137" y="connsiteY9137"/>
                </a:cxn>
                <a:cxn ang="0">
                  <a:pos x="connsiteX9138" y="connsiteY9138"/>
                </a:cxn>
                <a:cxn ang="0">
                  <a:pos x="connsiteX9139" y="connsiteY9139"/>
                </a:cxn>
                <a:cxn ang="0">
                  <a:pos x="connsiteX9140" y="connsiteY9140"/>
                </a:cxn>
                <a:cxn ang="0">
                  <a:pos x="connsiteX9141" y="connsiteY9141"/>
                </a:cxn>
                <a:cxn ang="0">
                  <a:pos x="connsiteX9142" y="connsiteY9142"/>
                </a:cxn>
                <a:cxn ang="0">
                  <a:pos x="connsiteX9143" y="connsiteY9143"/>
                </a:cxn>
                <a:cxn ang="0">
                  <a:pos x="connsiteX9144" y="connsiteY9144"/>
                </a:cxn>
                <a:cxn ang="0">
                  <a:pos x="connsiteX9145" y="connsiteY9145"/>
                </a:cxn>
                <a:cxn ang="0">
                  <a:pos x="connsiteX9146" y="connsiteY9146"/>
                </a:cxn>
                <a:cxn ang="0">
                  <a:pos x="connsiteX9147" y="connsiteY9147"/>
                </a:cxn>
                <a:cxn ang="0">
                  <a:pos x="connsiteX9148" y="connsiteY9148"/>
                </a:cxn>
                <a:cxn ang="0">
                  <a:pos x="connsiteX9149" y="connsiteY9149"/>
                </a:cxn>
                <a:cxn ang="0">
                  <a:pos x="connsiteX9150" y="connsiteY9150"/>
                </a:cxn>
                <a:cxn ang="0">
                  <a:pos x="connsiteX9151" y="connsiteY9151"/>
                </a:cxn>
                <a:cxn ang="0">
                  <a:pos x="connsiteX9152" y="connsiteY9152"/>
                </a:cxn>
                <a:cxn ang="0">
                  <a:pos x="connsiteX9153" y="connsiteY9153"/>
                </a:cxn>
                <a:cxn ang="0">
                  <a:pos x="connsiteX9154" y="connsiteY9154"/>
                </a:cxn>
                <a:cxn ang="0">
                  <a:pos x="connsiteX9155" y="connsiteY9155"/>
                </a:cxn>
                <a:cxn ang="0">
                  <a:pos x="connsiteX9156" y="connsiteY9156"/>
                </a:cxn>
                <a:cxn ang="0">
                  <a:pos x="connsiteX9157" y="connsiteY9157"/>
                </a:cxn>
                <a:cxn ang="0">
                  <a:pos x="connsiteX9158" y="connsiteY9158"/>
                </a:cxn>
                <a:cxn ang="0">
                  <a:pos x="connsiteX9159" y="connsiteY9159"/>
                </a:cxn>
                <a:cxn ang="0">
                  <a:pos x="connsiteX9160" y="connsiteY9160"/>
                </a:cxn>
                <a:cxn ang="0">
                  <a:pos x="connsiteX9161" y="connsiteY9161"/>
                </a:cxn>
                <a:cxn ang="0">
                  <a:pos x="connsiteX9162" y="connsiteY9162"/>
                </a:cxn>
                <a:cxn ang="0">
                  <a:pos x="connsiteX9163" y="connsiteY9163"/>
                </a:cxn>
                <a:cxn ang="0">
                  <a:pos x="connsiteX9164" y="connsiteY9164"/>
                </a:cxn>
                <a:cxn ang="0">
                  <a:pos x="connsiteX9165" y="connsiteY9165"/>
                </a:cxn>
                <a:cxn ang="0">
                  <a:pos x="connsiteX9166" y="connsiteY9166"/>
                </a:cxn>
                <a:cxn ang="0">
                  <a:pos x="connsiteX9167" y="connsiteY9167"/>
                </a:cxn>
                <a:cxn ang="0">
                  <a:pos x="connsiteX9168" y="connsiteY9168"/>
                </a:cxn>
                <a:cxn ang="0">
                  <a:pos x="connsiteX9169" y="connsiteY9169"/>
                </a:cxn>
                <a:cxn ang="0">
                  <a:pos x="connsiteX9170" y="connsiteY9170"/>
                </a:cxn>
                <a:cxn ang="0">
                  <a:pos x="connsiteX9171" y="connsiteY9171"/>
                </a:cxn>
                <a:cxn ang="0">
                  <a:pos x="connsiteX9172" y="connsiteY9172"/>
                </a:cxn>
                <a:cxn ang="0">
                  <a:pos x="connsiteX9173" y="connsiteY9173"/>
                </a:cxn>
                <a:cxn ang="0">
                  <a:pos x="connsiteX9174" y="connsiteY9174"/>
                </a:cxn>
                <a:cxn ang="0">
                  <a:pos x="connsiteX9175" y="connsiteY9175"/>
                </a:cxn>
                <a:cxn ang="0">
                  <a:pos x="connsiteX9176" y="connsiteY9176"/>
                </a:cxn>
                <a:cxn ang="0">
                  <a:pos x="connsiteX9177" y="connsiteY9177"/>
                </a:cxn>
                <a:cxn ang="0">
                  <a:pos x="connsiteX9178" y="connsiteY9178"/>
                </a:cxn>
                <a:cxn ang="0">
                  <a:pos x="connsiteX9179" y="connsiteY9179"/>
                </a:cxn>
                <a:cxn ang="0">
                  <a:pos x="connsiteX9180" y="connsiteY9180"/>
                </a:cxn>
                <a:cxn ang="0">
                  <a:pos x="connsiteX9181" y="connsiteY9181"/>
                </a:cxn>
                <a:cxn ang="0">
                  <a:pos x="connsiteX9182" y="connsiteY9182"/>
                </a:cxn>
                <a:cxn ang="0">
                  <a:pos x="connsiteX9183" y="connsiteY9183"/>
                </a:cxn>
                <a:cxn ang="0">
                  <a:pos x="connsiteX9184" y="connsiteY9184"/>
                </a:cxn>
                <a:cxn ang="0">
                  <a:pos x="connsiteX9185" y="connsiteY9185"/>
                </a:cxn>
                <a:cxn ang="0">
                  <a:pos x="connsiteX9186" y="connsiteY9186"/>
                </a:cxn>
                <a:cxn ang="0">
                  <a:pos x="connsiteX9187" y="connsiteY9187"/>
                </a:cxn>
                <a:cxn ang="0">
                  <a:pos x="connsiteX9188" y="connsiteY9188"/>
                </a:cxn>
                <a:cxn ang="0">
                  <a:pos x="connsiteX9189" y="connsiteY9189"/>
                </a:cxn>
                <a:cxn ang="0">
                  <a:pos x="connsiteX9190" y="connsiteY9190"/>
                </a:cxn>
                <a:cxn ang="0">
                  <a:pos x="connsiteX9191" y="connsiteY9191"/>
                </a:cxn>
                <a:cxn ang="0">
                  <a:pos x="connsiteX9192" y="connsiteY9192"/>
                </a:cxn>
                <a:cxn ang="0">
                  <a:pos x="connsiteX9193" y="connsiteY9193"/>
                </a:cxn>
                <a:cxn ang="0">
                  <a:pos x="connsiteX9194" y="connsiteY9194"/>
                </a:cxn>
                <a:cxn ang="0">
                  <a:pos x="connsiteX9195" y="connsiteY9195"/>
                </a:cxn>
                <a:cxn ang="0">
                  <a:pos x="connsiteX9196" y="connsiteY9196"/>
                </a:cxn>
                <a:cxn ang="0">
                  <a:pos x="connsiteX9197" y="connsiteY9197"/>
                </a:cxn>
                <a:cxn ang="0">
                  <a:pos x="connsiteX9198" y="connsiteY9198"/>
                </a:cxn>
                <a:cxn ang="0">
                  <a:pos x="connsiteX9199" y="connsiteY9199"/>
                </a:cxn>
                <a:cxn ang="0">
                  <a:pos x="connsiteX9200" y="connsiteY9200"/>
                </a:cxn>
                <a:cxn ang="0">
                  <a:pos x="connsiteX9201" y="connsiteY9201"/>
                </a:cxn>
                <a:cxn ang="0">
                  <a:pos x="connsiteX9202" y="connsiteY9202"/>
                </a:cxn>
                <a:cxn ang="0">
                  <a:pos x="connsiteX9203" y="connsiteY9203"/>
                </a:cxn>
                <a:cxn ang="0">
                  <a:pos x="connsiteX9204" y="connsiteY9204"/>
                </a:cxn>
                <a:cxn ang="0">
                  <a:pos x="connsiteX9205" y="connsiteY9205"/>
                </a:cxn>
                <a:cxn ang="0">
                  <a:pos x="connsiteX9206" y="connsiteY9206"/>
                </a:cxn>
                <a:cxn ang="0">
                  <a:pos x="connsiteX9207" y="connsiteY9207"/>
                </a:cxn>
                <a:cxn ang="0">
                  <a:pos x="connsiteX9208" y="connsiteY9208"/>
                </a:cxn>
                <a:cxn ang="0">
                  <a:pos x="connsiteX9209" y="connsiteY9209"/>
                </a:cxn>
                <a:cxn ang="0">
                  <a:pos x="connsiteX9210" y="connsiteY9210"/>
                </a:cxn>
                <a:cxn ang="0">
                  <a:pos x="connsiteX9211" y="connsiteY9211"/>
                </a:cxn>
                <a:cxn ang="0">
                  <a:pos x="connsiteX9212" y="connsiteY9212"/>
                </a:cxn>
                <a:cxn ang="0">
                  <a:pos x="connsiteX9213" y="connsiteY9213"/>
                </a:cxn>
                <a:cxn ang="0">
                  <a:pos x="connsiteX9214" y="connsiteY9214"/>
                </a:cxn>
                <a:cxn ang="0">
                  <a:pos x="connsiteX9215" y="connsiteY9215"/>
                </a:cxn>
                <a:cxn ang="0">
                  <a:pos x="connsiteX9216" y="connsiteY9216"/>
                </a:cxn>
                <a:cxn ang="0">
                  <a:pos x="connsiteX9217" y="connsiteY9217"/>
                </a:cxn>
                <a:cxn ang="0">
                  <a:pos x="connsiteX9218" y="connsiteY9218"/>
                </a:cxn>
                <a:cxn ang="0">
                  <a:pos x="connsiteX9219" y="connsiteY9219"/>
                </a:cxn>
                <a:cxn ang="0">
                  <a:pos x="connsiteX9220" y="connsiteY9220"/>
                </a:cxn>
                <a:cxn ang="0">
                  <a:pos x="connsiteX9221" y="connsiteY9221"/>
                </a:cxn>
                <a:cxn ang="0">
                  <a:pos x="connsiteX9222" y="connsiteY9222"/>
                </a:cxn>
                <a:cxn ang="0">
                  <a:pos x="connsiteX9223" y="connsiteY9223"/>
                </a:cxn>
                <a:cxn ang="0">
                  <a:pos x="connsiteX9224" y="connsiteY9224"/>
                </a:cxn>
                <a:cxn ang="0">
                  <a:pos x="connsiteX9225" y="connsiteY9225"/>
                </a:cxn>
                <a:cxn ang="0">
                  <a:pos x="connsiteX9226" y="connsiteY9226"/>
                </a:cxn>
                <a:cxn ang="0">
                  <a:pos x="connsiteX9227" y="connsiteY9227"/>
                </a:cxn>
                <a:cxn ang="0">
                  <a:pos x="connsiteX9228" y="connsiteY9228"/>
                </a:cxn>
                <a:cxn ang="0">
                  <a:pos x="connsiteX9229" y="connsiteY9229"/>
                </a:cxn>
                <a:cxn ang="0">
                  <a:pos x="connsiteX9230" y="connsiteY9230"/>
                </a:cxn>
                <a:cxn ang="0">
                  <a:pos x="connsiteX9231" y="connsiteY9231"/>
                </a:cxn>
                <a:cxn ang="0">
                  <a:pos x="connsiteX9232" y="connsiteY9232"/>
                </a:cxn>
                <a:cxn ang="0">
                  <a:pos x="connsiteX9233" y="connsiteY9233"/>
                </a:cxn>
                <a:cxn ang="0">
                  <a:pos x="connsiteX9234" y="connsiteY9234"/>
                </a:cxn>
                <a:cxn ang="0">
                  <a:pos x="connsiteX9235" y="connsiteY9235"/>
                </a:cxn>
                <a:cxn ang="0">
                  <a:pos x="connsiteX9236" y="connsiteY9236"/>
                </a:cxn>
                <a:cxn ang="0">
                  <a:pos x="connsiteX9237" y="connsiteY9237"/>
                </a:cxn>
                <a:cxn ang="0">
                  <a:pos x="connsiteX9238" y="connsiteY9238"/>
                </a:cxn>
                <a:cxn ang="0">
                  <a:pos x="connsiteX9239" y="connsiteY9239"/>
                </a:cxn>
                <a:cxn ang="0">
                  <a:pos x="connsiteX9240" y="connsiteY9240"/>
                </a:cxn>
                <a:cxn ang="0">
                  <a:pos x="connsiteX9241" y="connsiteY9241"/>
                </a:cxn>
                <a:cxn ang="0">
                  <a:pos x="connsiteX9242" y="connsiteY9242"/>
                </a:cxn>
                <a:cxn ang="0">
                  <a:pos x="connsiteX9243" y="connsiteY9243"/>
                </a:cxn>
                <a:cxn ang="0">
                  <a:pos x="connsiteX9244" y="connsiteY9244"/>
                </a:cxn>
                <a:cxn ang="0">
                  <a:pos x="connsiteX9245" y="connsiteY9245"/>
                </a:cxn>
                <a:cxn ang="0">
                  <a:pos x="connsiteX9246" y="connsiteY9246"/>
                </a:cxn>
                <a:cxn ang="0">
                  <a:pos x="connsiteX9247" y="connsiteY9247"/>
                </a:cxn>
                <a:cxn ang="0">
                  <a:pos x="connsiteX9248" y="connsiteY9248"/>
                </a:cxn>
                <a:cxn ang="0">
                  <a:pos x="connsiteX9249" y="connsiteY9249"/>
                </a:cxn>
                <a:cxn ang="0">
                  <a:pos x="connsiteX9250" y="connsiteY9250"/>
                </a:cxn>
                <a:cxn ang="0">
                  <a:pos x="connsiteX9251" y="connsiteY9251"/>
                </a:cxn>
                <a:cxn ang="0">
                  <a:pos x="connsiteX9252" y="connsiteY9252"/>
                </a:cxn>
                <a:cxn ang="0">
                  <a:pos x="connsiteX9253" y="connsiteY9253"/>
                </a:cxn>
                <a:cxn ang="0">
                  <a:pos x="connsiteX9254" y="connsiteY9254"/>
                </a:cxn>
                <a:cxn ang="0">
                  <a:pos x="connsiteX9255" y="connsiteY9255"/>
                </a:cxn>
                <a:cxn ang="0">
                  <a:pos x="connsiteX9256" y="connsiteY9256"/>
                </a:cxn>
                <a:cxn ang="0">
                  <a:pos x="connsiteX9257" y="connsiteY9257"/>
                </a:cxn>
                <a:cxn ang="0">
                  <a:pos x="connsiteX9258" y="connsiteY9258"/>
                </a:cxn>
                <a:cxn ang="0">
                  <a:pos x="connsiteX9259" y="connsiteY9259"/>
                </a:cxn>
                <a:cxn ang="0">
                  <a:pos x="connsiteX9260" y="connsiteY9260"/>
                </a:cxn>
                <a:cxn ang="0">
                  <a:pos x="connsiteX9261" y="connsiteY9261"/>
                </a:cxn>
                <a:cxn ang="0">
                  <a:pos x="connsiteX9262" y="connsiteY9262"/>
                </a:cxn>
                <a:cxn ang="0">
                  <a:pos x="connsiteX9263" y="connsiteY9263"/>
                </a:cxn>
                <a:cxn ang="0">
                  <a:pos x="connsiteX9264" y="connsiteY9264"/>
                </a:cxn>
                <a:cxn ang="0">
                  <a:pos x="connsiteX9265" y="connsiteY9265"/>
                </a:cxn>
                <a:cxn ang="0">
                  <a:pos x="connsiteX9266" y="connsiteY9266"/>
                </a:cxn>
                <a:cxn ang="0">
                  <a:pos x="connsiteX9267" y="connsiteY9267"/>
                </a:cxn>
                <a:cxn ang="0">
                  <a:pos x="connsiteX9268" y="connsiteY9268"/>
                </a:cxn>
                <a:cxn ang="0">
                  <a:pos x="connsiteX9269" y="connsiteY9269"/>
                </a:cxn>
                <a:cxn ang="0">
                  <a:pos x="connsiteX9270" y="connsiteY9270"/>
                </a:cxn>
                <a:cxn ang="0">
                  <a:pos x="connsiteX9271" y="connsiteY9271"/>
                </a:cxn>
                <a:cxn ang="0">
                  <a:pos x="connsiteX9272" y="connsiteY9272"/>
                </a:cxn>
                <a:cxn ang="0">
                  <a:pos x="connsiteX9273" y="connsiteY9273"/>
                </a:cxn>
                <a:cxn ang="0">
                  <a:pos x="connsiteX9274" y="connsiteY9274"/>
                </a:cxn>
                <a:cxn ang="0">
                  <a:pos x="connsiteX9275" y="connsiteY9275"/>
                </a:cxn>
                <a:cxn ang="0">
                  <a:pos x="connsiteX9276" y="connsiteY9276"/>
                </a:cxn>
                <a:cxn ang="0">
                  <a:pos x="connsiteX9277" y="connsiteY9277"/>
                </a:cxn>
                <a:cxn ang="0">
                  <a:pos x="connsiteX9278" y="connsiteY9278"/>
                </a:cxn>
                <a:cxn ang="0">
                  <a:pos x="connsiteX9279" y="connsiteY9279"/>
                </a:cxn>
                <a:cxn ang="0">
                  <a:pos x="connsiteX9280" y="connsiteY9280"/>
                </a:cxn>
                <a:cxn ang="0">
                  <a:pos x="connsiteX9281" y="connsiteY9281"/>
                </a:cxn>
                <a:cxn ang="0">
                  <a:pos x="connsiteX9282" y="connsiteY9282"/>
                </a:cxn>
                <a:cxn ang="0">
                  <a:pos x="connsiteX9283" y="connsiteY9283"/>
                </a:cxn>
                <a:cxn ang="0">
                  <a:pos x="connsiteX9284" y="connsiteY9284"/>
                </a:cxn>
                <a:cxn ang="0">
                  <a:pos x="connsiteX9285" y="connsiteY9285"/>
                </a:cxn>
                <a:cxn ang="0">
                  <a:pos x="connsiteX9286" y="connsiteY9286"/>
                </a:cxn>
                <a:cxn ang="0">
                  <a:pos x="connsiteX9287" y="connsiteY9287"/>
                </a:cxn>
                <a:cxn ang="0">
                  <a:pos x="connsiteX9288" y="connsiteY9288"/>
                </a:cxn>
                <a:cxn ang="0">
                  <a:pos x="connsiteX9289" y="connsiteY9289"/>
                </a:cxn>
                <a:cxn ang="0">
                  <a:pos x="connsiteX9290" y="connsiteY9290"/>
                </a:cxn>
                <a:cxn ang="0">
                  <a:pos x="connsiteX9291" y="connsiteY9291"/>
                </a:cxn>
                <a:cxn ang="0">
                  <a:pos x="connsiteX9292" y="connsiteY9292"/>
                </a:cxn>
                <a:cxn ang="0">
                  <a:pos x="connsiteX9293" y="connsiteY9293"/>
                </a:cxn>
                <a:cxn ang="0">
                  <a:pos x="connsiteX9294" y="connsiteY9294"/>
                </a:cxn>
                <a:cxn ang="0">
                  <a:pos x="connsiteX9295" y="connsiteY9295"/>
                </a:cxn>
                <a:cxn ang="0">
                  <a:pos x="connsiteX9296" y="connsiteY9296"/>
                </a:cxn>
                <a:cxn ang="0">
                  <a:pos x="connsiteX9297" y="connsiteY9297"/>
                </a:cxn>
                <a:cxn ang="0">
                  <a:pos x="connsiteX9298" y="connsiteY9298"/>
                </a:cxn>
                <a:cxn ang="0">
                  <a:pos x="connsiteX9299" y="connsiteY9299"/>
                </a:cxn>
                <a:cxn ang="0">
                  <a:pos x="connsiteX9300" y="connsiteY9300"/>
                </a:cxn>
                <a:cxn ang="0">
                  <a:pos x="connsiteX9301" y="connsiteY9301"/>
                </a:cxn>
                <a:cxn ang="0">
                  <a:pos x="connsiteX9302" y="connsiteY9302"/>
                </a:cxn>
                <a:cxn ang="0">
                  <a:pos x="connsiteX9303" y="connsiteY9303"/>
                </a:cxn>
                <a:cxn ang="0">
                  <a:pos x="connsiteX9304" y="connsiteY9304"/>
                </a:cxn>
                <a:cxn ang="0">
                  <a:pos x="connsiteX9305" y="connsiteY9305"/>
                </a:cxn>
                <a:cxn ang="0">
                  <a:pos x="connsiteX9306" y="connsiteY9306"/>
                </a:cxn>
                <a:cxn ang="0">
                  <a:pos x="connsiteX9307" y="connsiteY9307"/>
                </a:cxn>
                <a:cxn ang="0">
                  <a:pos x="connsiteX9308" y="connsiteY9308"/>
                </a:cxn>
                <a:cxn ang="0">
                  <a:pos x="connsiteX9309" y="connsiteY9309"/>
                </a:cxn>
                <a:cxn ang="0">
                  <a:pos x="connsiteX9310" y="connsiteY9310"/>
                </a:cxn>
                <a:cxn ang="0">
                  <a:pos x="connsiteX9311" y="connsiteY9311"/>
                </a:cxn>
                <a:cxn ang="0">
                  <a:pos x="connsiteX9312" y="connsiteY9312"/>
                </a:cxn>
                <a:cxn ang="0">
                  <a:pos x="connsiteX9313" y="connsiteY9313"/>
                </a:cxn>
                <a:cxn ang="0">
                  <a:pos x="connsiteX9314" y="connsiteY9314"/>
                </a:cxn>
                <a:cxn ang="0">
                  <a:pos x="connsiteX9315" y="connsiteY9315"/>
                </a:cxn>
                <a:cxn ang="0">
                  <a:pos x="connsiteX9316" y="connsiteY9316"/>
                </a:cxn>
                <a:cxn ang="0">
                  <a:pos x="connsiteX9317" y="connsiteY9317"/>
                </a:cxn>
                <a:cxn ang="0">
                  <a:pos x="connsiteX9318" y="connsiteY9318"/>
                </a:cxn>
                <a:cxn ang="0">
                  <a:pos x="connsiteX9319" y="connsiteY9319"/>
                </a:cxn>
                <a:cxn ang="0">
                  <a:pos x="connsiteX9320" y="connsiteY9320"/>
                </a:cxn>
                <a:cxn ang="0">
                  <a:pos x="connsiteX9321" y="connsiteY9321"/>
                </a:cxn>
                <a:cxn ang="0">
                  <a:pos x="connsiteX9322" y="connsiteY9322"/>
                </a:cxn>
                <a:cxn ang="0">
                  <a:pos x="connsiteX9323" y="connsiteY9323"/>
                </a:cxn>
                <a:cxn ang="0">
                  <a:pos x="connsiteX9324" y="connsiteY9324"/>
                </a:cxn>
                <a:cxn ang="0">
                  <a:pos x="connsiteX9325" y="connsiteY9325"/>
                </a:cxn>
                <a:cxn ang="0">
                  <a:pos x="connsiteX9326" y="connsiteY9326"/>
                </a:cxn>
                <a:cxn ang="0">
                  <a:pos x="connsiteX9327" y="connsiteY9327"/>
                </a:cxn>
                <a:cxn ang="0">
                  <a:pos x="connsiteX9328" y="connsiteY9328"/>
                </a:cxn>
                <a:cxn ang="0">
                  <a:pos x="connsiteX9329" y="connsiteY9329"/>
                </a:cxn>
                <a:cxn ang="0">
                  <a:pos x="connsiteX9330" y="connsiteY9330"/>
                </a:cxn>
                <a:cxn ang="0">
                  <a:pos x="connsiteX9331" y="connsiteY9331"/>
                </a:cxn>
                <a:cxn ang="0">
                  <a:pos x="connsiteX9332" y="connsiteY9332"/>
                </a:cxn>
                <a:cxn ang="0">
                  <a:pos x="connsiteX9333" y="connsiteY9333"/>
                </a:cxn>
                <a:cxn ang="0">
                  <a:pos x="connsiteX9334" y="connsiteY9334"/>
                </a:cxn>
                <a:cxn ang="0">
                  <a:pos x="connsiteX9335" y="connsiteY9335"/>
                </a:cxn>
                <a:cxn ang="0">
                  <a:pos x="connsiteX9336" y="connsiteY9336"/>
                </a:cxn>
                <a:cxn ang="0">
                  <a:pos x="connsiteX9337" y="connsiteY9337"/>
                </a:cxn>
                <a:cxn ang="0">
                  <a:pos x="connsiteX9338" y="connsiteY9338"/>
                </a:cxn>
                <a:cxn ang="0">
                  <a:pos x="connsiteX9339" y="connsiteY9339"/>
                </a:cxn>
                <a:cxn ang="0">
                  <a:pos x="connsiteX9340" y="connsiteY9340"/>
                </a:cxn>
                <a:cxn ang="0">
                  <a:pos x="connsiteX9341" y="connsiteY9341"/>
                </a:cxn>
                <a:cxn ang="0">
                  <a:pos x="connsiteX9342" y="connsiteY9342"/>
                </a:cxn>
                <a:cxn ang="0">
                  <a:pos x="connsiteX9343" y="connsiteY9343"/>
                </a:cxn>
                <a:cxn ang="0">
                  <a:pos x="connsiteX9344" y="connsiteY9344"/>
                </a:cxn>
                <a:cxn ang="0">
                  <a:pos x="connsiteX9345" y="connsiteY9345"/>
                </a:cxn>
                <a:cxn ang="0">
                  <a:pos x="connsiteX9346" y="connsiteY9346"/>
                </a:cxn>
                <a:cxn ang="0">
                  <a:pos x="connsiteX9347" y="connsiteY9347"/>
                </a:cxn>
                <a:cxn ang="0">
                  <a:pos x="connsiteX9348" y="connsiteY9348"/>
                </a:cxn>
                <a:cxn ang="0">
                  <a:pos x="connsiteX9349" y="connsiteY9349"/>
                </a:cxn>
                <a:cxn ang="0">
                  <a:pos x="connsiteX9350" y="connsiteY9350"/>
                </a:cxn>
                <a:cxn ang="0">
                  <a:pos x="connsiteX9351" y="connsiteY9351"/>
                </a:cxn>
                <a:cxn ang="0">
                  <a:pos x="connsiteX9352" y="connsiteY9352"/>
                </a:cxn>
                <a:cxn ang="0">
                  <a:pos x="connsiteX9353" y="connsiteY9353"/>
                </a:cxn>
                <a:cxn ang="0">
                  <a:pos x="connsiteX9354" y="connsiteY9354"/>
                </a:cxn>
                <a:cxn ang="0">
                  <a:pos x="connsiteX9355" y="connsiteY9355"/>
                </a:cxn>
                <a:cxn ang="0">
                  <a:pos x="connsiteX9356" y="connsiteY9356"/>
                </a:cxn>
                <a:cxn ang="0">
                  <a:pos x="connsiteX9357" y="connsiteY9357"/>
                </a:cxn>
                <a:cxn ang="0">
                  <a:pos x="connsiteX9358" y="connsiteY9358"/>
                </a:cxn>
                <a:cxn ang="0">
                  <a:pos x="connsiteX9359" y="connsiteY9359"/>
                </a:cxn>
                <a:cxn ang="0">
                  <a:pos x="connsiteX9360" y="connsiteY9360"/>
                </a:cxn>
                <a:cxn ang="0">
                  <a:pos x="connsiteX9361" y="connsiteY9361"/>
                </a:cxn>
                <a:cxn ang="0">
                  <a:pos x="connsiteX9362" y="connsiteY9362"/>
                </a:cxn>
                <a:cxn ang="0">
                  <a:pos x="connsiteX9363" y="connsiteY9363"/>
                </a:cxn>
                <a:cxn ang="0">
                  <a:pos x="connsiteX9364" y="connsiteY9364"/>
                </a:cxn>
                <a:cxn ang="0">
                  <a:pos x="connsiteX9365" y="connsiteY9365"/>
                </a:cxn>
                <a:cxn ang="0">
                  <a:pos x="connsiteX9366" y="connsiteY9366"/>
                </a:cxn>
                <a:cxn ang="0">
                  <a:pos x="connsiteX9367" y="connsiteY9367"/>
                </a:cxn>
                <a:cxn ang="0">
                  <a:pos x="connsiteX9368" y="connsiteY9368"/>
                </a:cxn>
                <a:cxn ang="0">
                  <a:pos x="connsiteX9369" y="connsiteY9369"/>
                </a:cxn>
                <a:cxn ang="0">
                  <a:pos x="connsiteX9370" y="connsiteY9370"/>
                </a:cxn>
                <a:cxn ang="0">
                  <a:pos x="connsiteX9371" y="connsiteY9371"/>
                </a:cxn>
                <a:cxn ang="0">
                  <a:pos x="connsiteX9372" y="connsiteY9372"/>
                </a:cxn>
                <a:cxn ang="0">
                  <a:pos x="connsiteX9373" y="connsiteY9373"/>
                </a:cxn>
                <a:cxn ang="0">
                  <a:pos x="connsiteX9374" y="connsiteY9374"/>
                </a:cxn>
                <a:cxn ang="0">
                  <a:pos x="connsiteX9375" y="connsiteY9375"/>
                </a:cxn>
                <a:cxn ang="0">
                  <a:pos x="connsiteX9376" y="connsiteY9376"/>
                </a:cxn>
                <a:cxn ang="0">
                  <a:pos x="connsiteX9377" y="connsiteY9377"/>
                </a:cxn>
                <a:cxn ang="0">
                  <a:pos x="connsiteX9378" y="connsiteY9378"/>
                </a:cxn>
                <a:cxn ang="0">
                  <a:pos x="connsiteX9379" y="connsiteY9379"/>
                </a:cxn>
                <a:cxn ang="0">
                  <a:pos x="connsiteX9380" y="connsiteY9380"/>
                </a:cxn>
                <a:cxn ang="0">
                  <a:pos x="connsiteX9381" y="connsiteY9381"/>
                </a:cxn>
                <a:cxn ang="0">
                  <a:pos x="connsiteX9382" y="connsiteY9382"/>
                </a:cxn>
                <a:cxn ang="0">
                  <a:pos x="connsiteX9383" y="connsiteY9383"/>
                </a:cxn>
                <a:cxn ang="0">
                  <a:pos x="connsiteX9384" y="connsiteY9384"/>
                </a:cxn>
                <a:cxn ang="0">
                  <a:pos x="connsiteX9385" y="connsiteY9385"/>
                </a:cxn>
                <a:cxn ang="0">
                  <a:pos x="connsiteX9386" y="connsiteY9386"/>
                </a:cxn>
                <a:cxn ang="0">
                  <a:pos x="connsiteX9387" y="connsiteY9387"/>
                </a:cxn>
                <a:cxn ang="0">
                  <a:pos x="connsiteX9388" y="connsiteY9388"/>
                </a:cxn>
                <a:cxn ang="0">
                  <a:pos x="connsiteX9389" y="connsiteY9389"/>
                </a:cxn>
                <a:cxn ang="0">
                  <a:pos x="connsiteX9390" y="connsiteY9390"/>
                </a:cxn>
                <a:cxn ang="0">
                  <a:pos x="connsiteX9391" y="connsiteY9391"/>
                </a:cxn>
                <a:cxn ang="0">
                  <a:pos x="connsiteX9392" y="connsiteY9392"/>
                </a:cxn>
                <a:cxn ang="0">
                  <a:pos x="connsiteX9393" y="connsiteY9393"/>
                </a:cxn>
                <a:cxn ang="0">
                  <a:pos x="connsiteX9394" y="connsiteY9394"/>
                </a:cxn>
                <a:cxn ang="0">
                  <a:pos x="connsiteX9395" y="connsiteY9395"/>
                </a:cxn>
                <a:cxn ang="0">
                  <a:pos x="connsiteX9396" y="connsiteY9396"/>
                </a:cxn>
                <a:cxn ang="0">
                  <a:pos x="connsiteX9397" y="connsiteY9397"/>
                </a:cxn>
                <a:cxn ang="0">
                  <a:pos x="connsiteX9398" y="connsiteY9398"/>
                </a:cxn>
                <a:cxn ang="0">
                  <a:pos x="connsiteX9399" y="connsiteY9399"/>
                </a:cxn>
                <a:cxn ang="0">
                  <a:pos x="connsiteX9400" y="connsiteY9400"/>
                </a:cxn>
                <a:cxn ang="0">
                  <a:pos x="connsiteX9401" y="connsiteY9401"/>
                </a:cxn>
                <a:cxn ang="0">
                  <a:pos x="connsiteX9402" y="connsiteY9402"/>
                </a:cxn>
                <a:cxn ang="0">
                  <a:pos x="connsiteX9403" y="connsiteY9403"/>
                </a:cxn>
                <a:cxn ang="0">
                  <a:pos x="connsiteX9404" y="connsiteY9404"/>
                </a:cxn>
                <a:cxn ang="0">
                  <a:pos x="connsiteX9405" y="connsiteY9405"/>
                </a:cxn>
                <a:cxn ang="0">
                  <a:pos x="connsiteX9406" y="connsiteY9406"/>
                </a:cxn>
                <a:cxn ang="0">
                  <a:pos x="connsiteX9407" y="connsiteY9407"/>
                </a:cxn>
                <a:cxn ang="0">
                  <a:pos x="connsiteX9408" y="connsiteY9408"/>
                </a:cxn>
                <a:cxn ang="0">
                  <a:pos x="connsiteX9409" y="connsiteY9409"/>
                </a:cxn>
                <a:cxn ang="0">
                  <a:pos x="connsiteX9410" y="connsiteY9410"/>
                </a:cxn>
                <a:cxn ang="0">
                  <a:pos x="connsiteX9411" y="connsiteY9411"/>
                </a:cxn>
                <a:cxn ang="0">
                  <a:pos x="connsiteX9412" y="connsiteY9412"/>
                </a:cxn>
                <a:cxn ang="0">
                  <a:pos x="connsiteX9413" y="connsiteY9413"/>
                </a:cxn>
                <a:cxn ang="0">
                  <a:pos x="connsiteX9414" y="connsiteY9414"/>
                </a:cxn>
                <a:cxn ang="0">
                  <a:pos x="connsiteX9415" y="connsiteY9415"/>
                </a:cxn>
                <a:cxn ang="0">
                  <a:pos x="connsiteX9416" y="connsiteY9416"/>
                </a:cxn>
                <a:cxn ang="0">
                  <a:pos x="connsiteX9417" y="connsiteY9417"/>
                </a:cxn>
                <a:cxn ang="0">
                  <a:pos x="connsiteX9418" y="connsiteY9418"/>
                </a:cxn>
                <a:cxn ang="0">
                  <a:pos x="connsiteX9419" y="connsiteY9419"/>
                </a:cxn>
                <a:cxn ang="0">
                  <a:pos x="connsiteX9420" y="connsiteY9420"/>
                </a:cxn>
                <a:cxn ang="0">
                  <a:pos x="connsiteX9421" y="connsiteY9421"/>
                </a:cxn>
                <a:cxn ang="0">
                  <a:pos x="connsiteX9422" y="connsiteY9422"/>
                </a:cxn>
                <a:cxn ang="0">
                  <a:pos x="connsiteX9423" y="connsiteY9423"/>
                </a:cxn>
                <a:cxn ang="0">
                  <a:pos x="connsiteX9424" y="connsiteY9424"/>
                </a:cxn>
                <a:cxn ang="0">
                  <a:pos x="connsiteX9425" y="connsiteY9425"/>
                </a:cxn>
                <a:cxn ang="0">
                  <a:pos x="connsiteX9426" y="connsiteY9426"/>
                </a:cxn>
                <a:cxn ang="0">
                  <a:pos x="connsiteX9427" y="connsiteY9427"/>
                </a:cxn>
                <a:cxn ang="0">
                  <a:pos x="connsiteX9428" y="connsiteY9428"/>
                </a:cxn>
                <a:cxn ang="0">
                  <a:pos x="connsiteX9429" y="connsiteY9429"/>
                </a:cxn>
                <a:cxn ang="0">
                  <a:pos x="connsiteX9430" y="connsiteY9430"/>
                </a:cxn>
                <a:cxn ang="0">
                  <a:pos x="connsiteX9431" y="connsiteY9431"/>
                </a:cxn>
                <a:cxn ang="0">
                  <a:pos x="connsiteX9432" y="connsiteY9432"/>
                </a:cxn>
                <a:cxn ang="0">
                  <a:pos x="connsiteX9433" y="connsiteY9433"/>
                </a:cxn>
                <a:cxn ang="0">
                  <a:pos x="connsiteX9434" y="connsiteY9434"/>
                </a:cxn>
                <a:cxn ang="0">
                  <a:pos x="connsiteX9435" y="connsiteY9435"/>
                </a:cxn>
                <a:cxn ang="0">
                  <a:pos x="connsiteX9436" y="connsiteY9436"/>
                </a:cxn>
                <a:cxn ang="0">
                  <a:pos x="connsiteX9437" y="connsiteY9437"/>
                </a:cxn>
                <a:cxn ang="0">
                  <a:pos x="connsiteX9438" y="connsiteY9438"/>
                </a:cxn>
                <a:cxn ang="0">
                  <a:pos x="connsiteX9439" y="connsiteY9439"/>
                </a:cxn>
                <a:cxn ang="0">
                  <a:pos x="connsiteX9440" y="connsiteY9440"/>
                </a:cxn>
                <a:cxn ang="0">
                  <a:pos x="connsiteX9441" y="connsiteY9441"/>
                </a:cxn>
                <a:cxn ang="0">
                  <a:pos x="connsiteX9442" y="connsiteY9442"/>
                </a:cxn>
                <a:cxn ang="0">
                  <a:pos x="connsiteX9443" y="connsiteY9443"/>
                </a:cxn>
                <a:cxn ang="0">
                  <a:pos x="connsiteX9444" y="connsiteY9444"/>
                </a:cxn>
                <a:cxn ang="0">
                  <a:pos x="connsiteX9445" y="connsiteY9445"/>
                </a:cxn>
                <a:cxn ang="0">
                  <a:pos x="connsiteX9446" y="connsiteY9446"/>
                </a:cxn>
                <a:cxn ang="0">
                  <a:pos x="connsiteX9447" y="connsiteY9447"/>
                </a:cxn>
                <a:cxn ang="0">
                  <a:pos x="connsiteX9448" y="connsiteY9448"/>
                </a:cxn>
                <a:cxn ang="0">
                  <a:pos x="connsiteX9449" y="connsiteY9449"/>
                </a:cxn>
                <a:cxn ang="0">
                  <a:pos x="connsiteX9450" y="connsiteY9450"/>
                </a:cxn>
                <a:cxn ang="0">
                  <a:pos x="connsiteX9451" y="connsiteY9451"/>
                </a:cxn>
                <a:cxn ang="0">
                  <a:pos x="connsiteX9452" y="connsiteY9452"/>
                </a:cxn>
                <a:cxn ang="0">
                  <a:pos x="connsiteX9453" y="connsiteY9453"/>
                </a:cxn>
                <a:cxn ang="0">
                  <a:pos x="connsiteX9454" y="connsiteY9454"/>
                </a:cxn>
                <a:cxn ang="0">
                  <a:pos x="connsiteX9455" y="connsiteY9455"/>
                </a:cxn>
                <a:cxn ang="0">
                  <a:pos x="connsiteX9456" y="connsiteY9456"/>
                </a:cxn>
                <a:cxn ang="0">
                  <a:pos x="connsiteX9457" y="connsiteY9457"/>
                </a:cxn>
                <a:cxn ang="0">
                  <a:pos x="connsiteX9458" y="connsiteY9458"/>
                </a:cxn>
                <a:cxn ang="0">
                  <a:pos x="connsiteX9459" y="connsiteY9459"/>
                </a:cxn>
                <a:cxn ang="0">
                  <a:pos x="connsiteX9460" y="connsiteY9460"/>
                </a:cxn>
                <a:cxn ang="0">
                  <a:pos x="connsiteX9461" y="connsiteY9461"/>
                </a:cxn>
                <a:cxn ang="0">
                  <a:pos x="connsiteX9462" y="connsiteY9462"/>
                </a:cxn>
                <a:cxn ang="0">
                  <a:pos x="connsiteX9463" y="connsiteY9463"/>
                </a:cxn>
                <a:cxn ang="0">
                  <a:pos x="connsiteX9464" y="connsiteY9464"/>
                </a:cxn>
                <a:cxn ang="0">
                  <a:pos x="connsiteX9465" y="connsiteY9465"/>
                </a:cxn>
                <a:cxn ang="0">
                  <a:pos x="connsiteX9466" y="connsiteY9466"/>
                </a:cxn>
                <a:cxn ang="0">
                  <a:pos x="connsiteX9467" y="connsiteY9467"/>
                </a:cxn>
                <a:cxn ang="0">
                  <a:pos x="connsiteX9468" y="connsiteY9468"/>
                </a:cxn>
                <a:cxn ang="0">
                  <a:pos x="connsiteX9469" y="connsiteY9469"/>
                </a:cxn>
                <a:cxn ang="0">
                  <a:pos x="connsiteX9470" y="connsiteY9470"/>
                </a:cxn>
                <a:cxn ang="0">
                  <a:pos x="connsiteX9471" y="connsiteY9471"/>
                </a:cxn>
                <a:cxn ang="0">
                  <a:pos x="connsiteX9472" y="connsiteY9472"/>
                </a:cxn>
                <a:cxn ang="0">
                  <a:pos x="connsiteX9473" y="connsiteY9473"/>
                </a:cxn>
                <a:cxn ang="0">
                  <a:pos x="connsiteX9474" y="connsiteY9474"/>
                </a:cxn>
                <a:cxn ang="0">
                  <a:pos x="connsiteX9475" y="connsiteY9475"/>
                </a:cxn>
                <a:cxn ang="0">
                  <a:pos x="connsiteX9476" y="connsiteY9476"/>
                </a:cxn>
                <a:cxn ang="0">
                  <a:pos x="connsiteX9477" y="connsiteY9477"/>
                </a:cxn>
                <a:cxn ang="0">
                  <a:pos x="connsiteX9478" y="connsiteY9478"/>
                </a:cxn>
                <a:cxn ang="0">
                  <a:pos x="connsiteX9479" y="connsiteY9479"/>
                </a:cxn>
                <a:cxn ang="0">
                  <a:pos x="connsiteX9480" y="connsiteY9480"/>
                </a:cxn>
                <a:cxn ang="0">
                  <a:pos x="connsiteX9481" y="connsiteY9481"/>
                </a:cxn>
                <a:cxn ang="0">
                  <a:pos x="connsiteX9482" y="connsiteY9482"/>
                </a:cxn>
                <a:cxn ang="0">
                  <a:pos x="connsiteX9483" y="connsiteY9483"/>
                </a:cxn>
                <a:cxn ang="0">
                  <a:pos x="connsiteX9484" y="connsiteY9484"/>
                </a:cxn>
                <a:cxn ang="0">
                  <a:pos x="connsiteX9485" y="connsiteY9485"/>
                </a:cxn>
                <a:cxn ang="0">
                  <a:pos x="connsiteX9486" y="connsiteY9486"/>
                </a:cxn>
                <a:cxn ang="0">
                  <a:pos x="connsiteX9487" y="connsiteY9487"/>
                </a:cxn>
                <a:cxn ang="0">
                  <a:pos x="connsiteX9488" y="connsiteY9488"/>
                </a:cxn>
                <a:cxn ang="0">
                  <a:pos x="connsiteX9489" y="connsiteY9489"/>
                </a:cxn>
                <a:cxn ang="0">
                  <a:pos x="connsiteX9490" y="connsiteY9490"/>
                </a:cxn>
                <a:cxn ang="0">
                  <a:pos x="connsiteX9491" y="connsiteY9491"/>
                </a:cxn>
                <a:cxn ang="0">
                  <a:pos x="connsiteX9492" y="connsiteY9492"/>
                </a:cxn>
                <a:cxn ang="0">
                  <a:pos x="connsiteX9493" y="connsiteY9493"/>
                </a:cxn>
                <a:cxn ang="0">
                  <a:pos x="connsiteX9494" y="connsiteY9494"/>
                </a:cxn>
                <a:cxn ang="0">
                  <a:pos x="connsiteX9495" y="connsiteY9495"/>
                </a:cxn>
                <a:cxn ang="0">
                  <a:pos x="connsiteX9496" y="connsiteY9496"/>
                </a:cxn>
                <a:cxn ang="0">
                  <a:pos x="connsiteX9497" y="connsiteY9497"/>
                </a:cxn>
                <a:cxn ang="0">
                  <a:pos x="connsiteX9498" y="connsiteY9498"/>
                </a:cxn>
                <a:cxn ang="0">
                  <a:pos x="connsiteX9499" y="connsiteY9499"/>
                </a:cxn>
                <a:cxn ang="0">
                  <a:pos x="connsiteX9500" y="connsiteY9500"/>
                </a:cxn>
                <a:cxn ang="0">
                  <a:pos x="connsiteX9501" y="connsiteY9501"/>
                </a:cxn>
                <a:cxn ang="0">
                  <a:pos x="connsiteX9502" y="connsiteY9502"/>
                </a:cxn>
                <a:cxn ang="0">
                  <a:pos x="connsiteX9503" y="connsiteY9503"/>
                </a:cxn>
                <a:cxn ang="0">
                  <a:pos x="connsiteX9504" y="connsiteY9504"/>
                </a:cxn>
                <a:cxn ang="0">
                  <a:pos x="connsiteX9505" y="connsiteY9505"/>
                </a:cxn>
                <a:cxn ang="0">
                  <a:pos x="connsiteX9506" y="connsiteY9506"/>
                </a:cxn>
                <a:cxn ang="0">
                  <a:pos x="connsiteX9507" y="connsiteY9507"/>
                </a:cxn>
                <a:cxn ang="0">
                  <a:pos x="connsiteX9508" y="connsiteY9508"/>
                </a:cxn>
                <a:cxn ang="0">
                  <a:pos x="connsiteX9509" y="connsiteY9509"/>
                </a:cxn>
                <a:cxn ang="0">
                  <a:pos x="connsiteX9510" y="connsiteY9510"/>
                </a:cxn>
                <a:cxn ang="0">
                  <a:pos x="connsiteX9511" y="connsiteY9511"/>
                </a:cxn>
                <a:cxn ang="0">
                  <a:pos x="connsiteX9512" y="connsiteY9512"/>
                </a:cxn>
                <a:cxn ang="0">
                  <a:pos x="connsiteX9513" y="connsiteY9513"/>
                </a:cxn>
                <a:cxn ang="0">
                  <a:pos x="connsiteX9514" y="connsiteY9514"/>
                </a:cxn>
                <a:cxn ang="0">
                  <a:pos x="connsiteX9515" y="connsiteY9515"/>
                </a:cxn>
                <a:cxn ang="0">
                  <a:pos x="connsiteX9516" y="connsiteY9516"/>
                </a:cxn>
                <a:cxn ang="0">
                  <a:pos x="connsiteX9517" y="connsiteY9517"/>
                </a:cxn>
                <a:cxn ang="0">
                  <a:pos x="connsiteX9518" y="connsiteY9518"/>
                </a:cxn>
                <a:cxn ang="0">
                  <a:pos x="connsiteX9519" y="connsiteY9519"/>
                </a:cxn>
                <a:cxn ang="0">
                  <a:pos x="connsiteX9520" y="connsiteY9520"/>
                </a:cxn>
                <a:cxn ang="0">
                  <a:pos x="connsiteX9521" y="connsiteY9521"/>
                </a:cxn>
                <a:cxn ang="0">
                  <a:pos x="connsiteX9522" y="connsiteY9522"/>
                </a:cxn>
                <a:cxn ang="0">
                  <a:pos x="connsiteX9523" y="connsiteY9523"/>
                </a:cxn>
                <a:cxn ang="0">
                  <a:pos x="connsiteX9524" y="connsiteY9524"/>
                </a:cxn>
                <a:cxn ang="0">
                  <a:pos x="connsiteX9525" y="connsiteY9525"/>
                </a:cxn>
                <a:cxn ang="0">
                  <a:pos x="connsiteX9526" y="connsiteY9526"/>
                </a:cxn>
                <a:cxn ang="0">
                  <a:pos x="connsiteX9527" y="connsiteY9527"/>
                </a:cxn>
                <a:cxn ang="0">
                  <a:pos x="connsiteX9528" y="connsiteY9528"/>
                </a:cxn>
                <a:cxn ang="0">
                  <a:pos x="connsiteX9529" y="connsiteY9529"/>
                </a:cxn>
                <a:cxn ang="0">
                  <a:pos x="connsiteX9530" y="connsiteY9530"/>
                </a:cxn>
                <a:cxn ang="0">
                  <a:pos x="connsiteX9531" y="connsiteY9531"/>
                </a:cxn>
                <a:cxn ang="0">
                  <a:pos x="connsiteX9532" y="connsiteY9532"/>
                </a:cxn>
                <a:cxn ang="0">
                  <a:pos x="connsiteX9533" y="connsiteY9533"/>
                </a:cxn>
                <a:cxn ang="0">
                  <a:pos x="connsiteX9534" y="connsiteY9534"/>
                </a:cxn>
                <a:cxn ang="0">
                  <a:pos x="connsiteX9535" y="connsiteY9535"/>
                </a:cxn>
                <a:cxn ang="0">
                  <a:pos x="connsiteX9536" y="connsiteY9536"/>
                </a:cxn>
                <a:cxn ang="0">
                  <a:pos x="connsiteX9537" y="connsiteY9537"/>
                </a:cxn>
                <a:cxn ang="0">
                  <a:pos x="connsiteX9538" y="connsiteY9538"/>
                </a:cxn>
                <a:cxn ang="0">
                  <a:pos x="connsiteX9539" y="connsiteY9539"/>
                </a:cxn>
                <a:cxn ang="0">
                  <a:pos x="connsiteX9540" y="connsiteY9540"/>
                </a:cxn>
                <a:cxn ang="0">
                  <a:pos x="connsiteX9541" y="connsiteY9541"/>
                </a:cxn>
                <a:cxn ang="0">
                  <a:pos x="connsiteX9542" y="connsiteY9542"/>
                </a:cxn>
                <a:cxn ang="0">
                  <a:pos x="connsiteX9543" y="connsiteY9543"/>
                </a:cxn>
                <a:cxn ang="0">
                  <a:pos x="connsiteX9544" y="connsiteY9544"/>
                </a:cxn>
                <a:cxn ang="0">
                  <a:pos x="connsiteX9545" y="connsiteY9545"/>
                </a:cxn>
                <a:cxn ang="0">
                  <a:pos x="connsiteX9546" y="connsiteY9546"/>
                </a:cxn>
                <a:cxn ang="0">
                  <a:pos x="connsiteX9547" y="connsiteY9547"/>
                </a:cxn>
                <a:cxn ang="0">
                  <a:pos x="connsiteX9548" y="connsiteY9548"/>
                </a:cxn>
                <a:cxn ang="0">
                  <a:pos x="connsiteX9549" y="connsiteY9549"/>
                </a:cxn>
                <a:cxn ang="0">
                  <a:pos x="connsiteX9550" y="connsiteY9550"/>
                </a:cxn>
                <a:cxn ang="0">
                  <a:pos x="connsiteX9551" y="connsiteY9551"/>
                </a:cxn>
                <a:cxn ang="0">
                  <a:pos x="connsiteX9552" y="connsiteY9552"/>
                </a:cxn>
                <a:cxn ang="0">
                  <a:pos x="connsiteX9553" y="connsiteY9553"/>
                </a:cxn>
                <a:cxn ang="0">
                  <a:pos x="connsiteX9554" y="connsiteY9554"/>
                </a:cxn>
                <a:cxn ang="0">
                  <a:pos x="connsiteX9555" y="connsiteY9555"/>
                </a:cxn>
                <a:cxn ang="0">
                  <a:pos x="connsiteX9556" y="connsiteY9556"/>
                </a:cxn>
                <a:cxn ang="0">
                  <a:pos x="connsiteX9557" y="connsiteY9557"/>
                </a:cxn>
                <a:cxn ang="0">
                  <a:pos x="connsiteX9558" y="connsiteY9558"/>
                </a:cxn>
                <a:cxn ang="0">
                  <a:pos x="connsiteX9559" y="connsiteY9559"/>
                </a:cxn>
                <a:cxn ang="0">
                  <a:pos x="connsiteX9560" y="connsiteY9560"/>
                </a:cxn>
                <a:cxn ang="0">
                  <a:pos x="connsiteX9561" y="connsiteY9561"/>
                </a:cxn>
                <a:cxn ang="0">
                  <a:pos x="connsiteX9562" y="connsiteY9562"/>
                </a:cxn>
                <a:cxn ang="0">
                  <a:pos x="connsiteX9563" y="connsiteY9563"/>
                </a:cxn>
                <a:cxn ang="0">
                  <a:pos x="connsiteX9564" y="connsiteY9564"/>
                </a:cxn>
                <a:cxn ang="0">
                  <a:pos x="connsiteX9565" y="connsiteY9565"/>
                </a:cxn>
                <a:cxn ang="0">
                  <a:pos x="connsiteX9566" y="connsiteY9566"/>
                </a:cxn>
                <a:cxn ang="0">
                  <a:pos x="connsiteX9567" y="connsiteY9567"/>
                </a:cxn>
                <a:cxn ang="0">
                  <a:pos x="connsiteX9568" y="connsiteY9568"/>
                </a:cxn>
                <a:cxn ang="0">
                  <a:pos x="connsiteX9569" y="connsiteY9569"/>
                </a:cxn>
                <a:cxn ang="0">
                  <a:pos x="connsiteX9570" y="connsiteY9570"/>
                </a:cxn>
                <a:cxn ang="0">
                  <a:pos x="connsiteX9571" y="connsiteY9571"/>
                </a:cxn>
                <a:cxn ang="0">
                  <a:pos x="connsiteX9572" y="connsiteY9572"/>
                </a:cxn>
                <a:cxn ang="0">
                  <a:pos x="connsiteX9573" y="connsiteY9573"/>
                </a:cxn>
                <a:cxn ang="0">
                  <a:pos x="connsiteX9574" y="connsiteY9574"/>
                </a:cxn>
                <a:cxn ang="0">
                  <a:pos x="connsiteX9575" y="connsiteY9575"/>
                </a:cxn>
                <a:cxn ang="0">
                  <a:pos x="connsiteX9576" y="connsiteY9576"/>
                </a:cxn>
                <a:cxn ang="0">
                  <a:pos x="connsiteX9577" y="connsiteY9577"/>
                </a:cxn>
                <a:cxn ang="0">
                  <a:pos x="connsiteX9578" y="connsiteY9578"/>
                </a:cxn>
                <a:cxn ang="0">
                  <a:pos x="connsiteX9579" y="connsiteY9579"/>
                </a:cxn>
                <a:cxn ang="0">
                  <a:pos x="connsiteX9580" y="connsiteY9580"/>
                </a:cxn>
                <a:cxn ang="0">
                  <a:pos x="connsiteX9581" y="connsiteY9581"/>
                </a:cxn>
                <a:cxn ang="0">
                  <a:pos x="connsiteX9582" y="connsiteY9582"/>
                </a:cxn>
                <a:cxn ang="0">
                  <a:pos x="connsiteX9583" y="connsiteY9583"/>
                </a:cxn>
                <a:cxn ang="0">
                  <a:pos x="connsiteX9584" y="connsiteY9584"/>
                </a:cxn>
                <a:cxn ang="0">
                  <a:pos x="connsiteX9585" y="connsiteY9585"/>
                </a:cxn>
                <a:cxn ang="0">
                  <a:pos x="connsiteX9586" y="connsiteY9586"/>
                </a:cxn>
                <a:cxn ang="0">
                  <a:pos x="connsiteX9587" y="connsiteY9587"/>
                </a:cxn>
                <a:cxn ang="0">
                  <a:pos x="connsiteX9588" y="connsiteY9588"/>
                </a:cxn>
                <a:cxn ang="0">
                  <a:pos x="connsiteX9589" y="connsiteY9589"/>
                </a:cxn>
                <a:cxn ang="0">
                  <a:pos x="connsiteX9590" y="connsiteY9590"/>
                </a:cxn>
                <a:cxn ang="0">
                  <a:pos x="connsiteX9591" y="connsiteY9591"/>
                </a:cxn>
                <a:cxn ang="0">
                  <a:pos x="connsiteX9592" y="connsiteY9592"/>
                </a:cxn>
                <a:cxn ang="0">
                  <a:pos x="connsiteX9593" y="connsiteY9593"/>
                </a:cxn>
                <a:cxn ang="0">
                  <a:pos x="connsiteX9594" y="connsiteY9594"/>
                </a:cxn>
                <a:cxn ang="0">
                  <a:pos x="connsiteX9595" y="connsiteY9595"/>
                </a:cxn>
                <a:cxn ang="0">
                  <a:pos x="connsiteX9596" y="connsiteY9596"/>
                </a:cxn>
                <a:cxn ang="0">
                  <a:pos x="connsiteX9597" y="connsiteY9597"/>
                </a:cxn>
                <a:cxn ang="0">
                  <a:pos x="connsiteX9598" y="connsiteY9598"/>
                </a:cxn>
                <a:cxn ang="0">
                  <a:pos x="connsiteX9599" y="connsiteY9599"/>
                </a:cxn>
                <a:cxn ang="0">
                  <a:pos x="connsiteX9600" y="connsiteY9600"/>
                </a:cxn>
                <a:cxn ang="0">
                  <a:pos x="connsiteX9601" y="connsiteY9601"/>
                </a:cxn>
                <a:cxn ang="0">
                  <a:pos x="connsiteX9602" y="connsiteY9602"/>
                </a:cxn>
                <a:cxn ang="0">
                  <a:pos x="connsiteX9603" y="connsiteY9603"/>
                </a:cxn>
                <a:cxn ang="0">
                  <a:pos x="connsiteX9604" y="connsiteY9604"/>
                </a:cxn>
                <a:cxn ang="0">
                  <a:pos x="connsiteX9605" y="connsiteY9605"/>
                </a:cxn>
                <a:cxn ang="0">
                  <a:pos x="connsiteX9606" y="connsiteY9606"/>
                </a:cxn>
                <a:cxn ang="0">
                  <a:pos x="connsiteX9607" y="connsiteY9607"/>
                </a:cxn>
                <a:cxn ang="0">
                  <a:pos x="connsiteX9608" y="connsiteY9608"/>
                </a:cxn>
                <a:cxn ang="0">
                  <a:pos x="connsiteX9609" y="connsiteY9609"/>
                </a:cxn>
                <a:cxn ang="0">
                  <a:pos x="connsiteX9610" y="connsiteY9610"/>
                </a:cxn>
                <a:cxn ang="0">
                  <a:pos x="connsiteX9611" y="connsiteY9611"/>
                </a:cxn>
                <a:cxn ang="0">
                  <a:pos x="connsiteX9612" y="connsiteY9612"/>
                </a:cxn>
                <a:cxn ang="0">
                  <a:pos x="connsiteX9613" y="connsiteY9613"/>
                </a:cxn>
                <a:cxn ang="0">
                  <a:pos x="connsiteX9614" y="connsiteY9614"/>
                </a:cxn>
                <a:cxn ang="0">
                  <a:pos x="connsiteX9615" y="connsiteY9615"/>
                </a:cxn>
                <a:cxn ang="0">
                  <a:pos x="connsiteX9616" y="connsiteY9616"/>
                </a:cxn>
                <a:cxn ang="0">
                  <a:pos x="connsiteX9617" y="connsiteY9617"/>
                </a:cxn>
                <a:cxn ang="0">
                  <a:pos x="connsiteX9618" y="connsiteY9618"/>
                </a:cxn>
                <a:cxn ang="0">
                  <a:pos x="connsiteX9619" y="connsiteY9619"/>
                </a:cxn>
                <a:cxn ang="0">
                  <a:pos x="connsiteX9620" y="connsiteY9620"/>
                </a:cxn>
                <a:cxn ang="0">
                  <a:pos x="connsiteX9621" y="connsiteY9621"/>
                </a:cxn>
                <a:cxn ang="0">
                  <a:pos x="connsiteX9622" y="connsiteY9622"/>
                </a:cxn>
                <a:cxn ang="0">
                  <a:pos x="connsiteX9623" y="connsiteY9623"/>
                </a:cxn>
                <a:cxn ang="0">
                  <a:pos x="connsiteX9624" y="connsiteY9624"/>
                </a:cxn>
                <a:cxn ang="0">
                  <a:pos x="connsiteX9625" y="connsiteY9625"/>
                </a:cxn>
                <a:cxn ang="0">
                  <a:pos x="connsiteX9626" y="connsiteY9626"/>
                </a:cxn>
                <a:cxn ang="0">
                  <a:pos x="connsiteX9627" y="connsiteY9627"/>
                </a:cxn>
                <a:cxn ang="0">
                  <a:pos x="connsiteX9628" y="connsiteY9628"/>
                </a:cxn>
                <a:cxn ang="0">
                  <a:pos x="connsiteX9629" y="connsiteY9629"/>
                </a:cxn>
                <a:cxn ang="0">
                  <a:pos x="connsiteX9630" y="connsiteY9630"/>
                </a:cxn>
                <a:cxn ang="0">
                  <a:pos x="connsiteX9631" y="connsiteY9631"/>
                </a:cxn>
                <a:cxn ang="0">
                  <a:pos x="connsiteX9632" y="connsiteY9632"/>
                </a:cxn>
                <a:cxn ang="0">
                  <a:pos x="connsiteX9633" y="connsiteY9633"/>
                </a:cxn>
                <a:cxn ang="0">
                  <a:pos x="connsiteX9634" y="connsiteY9634"/>
                </a:cxn>
                <a:cxn ang="0">
                  <a:pos x="connsiteX9635" y="connsiteY9635"/>
                </a:cxn>
                <a:cxn ang="0">
                  <a:pos x="connsiteX9636" y="connsiteY9636"/>
                </a:cxn>
                <a:cxn ang="0">
                  <a:pos x="connsiteX9637" y="connsiteY9637"/>
                </a:cxn>
                <a:cxn ang="0">
                  <a:pos x="connsiteX9638" y="connsiteY9638"/>
                </a:cxn>
                <a:cxn ang="0">
                  <a:pos x="connsiteX9639" y="connsiteY9639"/>
                </a:cxn>
                <a:cxn ang="0">
                  <a:pos x="connsiteX9640" y="connsiteY9640"/>
                </a:cxn>
                <a:cxn ang="0">
                  <a:pos x="connsiteX9641" y="connsiteY9641"/>
                </a:cxn>
                <a:cxn ang="0">
                  <a:pos x="connsiteX9642" y="connsiteY9642"/>
                </a:cxn>
                <a:cxn ang="0">
                  <a:pos x="connsiteX9643" y="connsiteY9643"/>
                </a:cxn>
                <a:cxn ang="0">
                  <a:pos x="connsiteX9644" y="connsiteY9644"/>
                </a:cxn>
                <a:cxn ang="0">
                  <a:pos x="connsiteX9645" y="connsiteY9645"/>
                </a:cxn>
                <a:cxn ang="0">
                  <a:pos x="connsiteX9646" y="connsiteY9646"/>
                </a:cxn>
                <a:cxn ang="0">
                  <a:pos x="connsiteX9647" y="connsiteY9647"/>
                </a:cxn>
                <a:cxn ang="0">
                  <a:pos x="connsiteX9648" y="connsiteY9648"/>
                </a:cxn>
                <a:cxn ang="0">
                  <a:pos x="connsiteX9649" y="connsiteY9649"/>
                </a:cxn>
                <a:cxn ang="0">
                  <a:pos x="connsiteX9650" y="connsiteY9650"/>
                </a:cxn>
                <a:cxn ang="0">
                  <a:pos x="connsiteX9651" y="connsiteY9651"/>
                </a:cxn>
                <a:cxn ang="0">
                  <a:pos x="connsiteX9652" y="connsiteY9652"/>
                </a:cxn>
                <a:cxn ang="0">
                  <a:pos x="connsiteX9653" y="connsiteY9653"/>
                </a:cxn>
                <a:cxn ang="0">
                  <a:pos x="connsiteX9654" y="connsiteY9654"/>
                </a:cxn>
                <a:cxn ang="0">
                  <a:pos x="connsiteX9655" y="connsiteY9655"/>
                </a:cxn>
                <a:cxn ang="0">
                  <a:pos x="connsiteX9656" y="connsiteY9656"/>
                </a:cxn>
                <a:cxn ang="0">
                  <a:pos x="connsiteX9657" y="connsiteY9657"/>
                </a:cxn>
                <a:cxn ang="0">
                  <a:pos x="connsiteX9658" y="connsiteY9658"/>
                </a:cxn>
                <a:cxn ang="0">
                  <a:pos x="connsiteX9659" y="connsiteY9659"/>
                </a:cxn>
                <a:cxn ang="0">
                  <a:pos x="connsiteX9660" y="connsiteY9660"/>
                </a:cxn>
                <a:cxn ang="0">
                  <a:pos x="connsiteX9661" y="connsiteY9661"/>
                </a:cxn>
                <a:cxn ang="0">
                  <a:pos x="connsiteX9662" y="connsiteY9662"/>
                </a:cxn>
                <a:cxn ang="0">
                  <a:pos x="connsiteX9663" y="connsiteY9663"/>
                </a:cxn>
                <a:cxn ang="0">
                  <a:pos x="connsiteX9664" y="connsiteY9664"/>
                </a:cxn>
                <a:cxn ang="0">
                  <a:pos x="connsiteX9665" y="connsiteY9665"/>
                </a:cxn>
                <a:cxn ang="0">
                  <a:pos x="connsiteX9666" y="connsiteY9666"/>
                </a:cxn>
                <a:cxn ang="0">
                  <a:pos x="connsiteX9667" y="connsiteY9667"/>
                </a:cxn>
                <a:cxn ang="0">
                  <a:pos x="connsiteX9668" y="connsiteY9668"/>
                </a:cxn>
                <a:cxn ang="0">
                  <a:pos x="connsiteX9669" y="connsiteY9669"/>
                </a:cxn>
                <a:cxn ang="0">
                  <a:pos x="connsiteX9670" y="connsiteY9670"/>
                </a:cxn>
                <a:cxn ang="0">
                  <a:pos x="connsiteX9671" y="connsiteY9671"/>
                </a:cxn>
                <a:cxn ang="0">
                  <a:pos x="connsiteX9672" y="connsiteY9672"/>
                </a:cxn>
                <a:cxn ang="0">
                  <a:pos x="connsiteX9673" y="connsiteY9673"/>
                </a:cxn>
                <a:cxn ang="0">
                  <a:pos x="connsiteX9674" y="connsiteY9674"/>
                </a:cxn>
                <a:cxn ang="0">
                  <a:pos x="connsiteX9675" y="connsiteY9675"/>
                </a:cxn>
                <a:cxn ang="0">
                  <a:pos x="connsiteX9676" y="connsiteY9676"/>
                </a:cxn>
                <a:cxn ang="0">
                  <a:pos x="connsiteX9677" y="connsiteY9677"/>
                </a:cxn>
                <a:cxn ang="0">
                  <a:pos x="connsiteX9678" y="connsiteY9678"/>
                </a:cxn>
                <a:cxn ang="0">
                  <a:pos x="connsiteX9679" y="connsiteY9679"/>
                </a:cxn>
                <a:cxn ang="0">
                  <a:pos x="connsiteX9680" y="connsiteY9680"/>
                </a:cxn>
                <a:cxn ang="0">
                  <a:pos x="connsiteX9681" y="connsiteY9681"/>
                </a:cxn>
                <a:cxn ang="0">
                  <a:pos x="connsiteX9682" y="connsiteY9682"/>
                </a:cxn>
                <a:cxn ang="0">
                  <a:pos x="connsiteX9683" y="connsiteY9683"/>
                </a:cxn>
                <a:cxn ang="0">
                  <a:pos x="connsiteX9684" y="connsiteY9684"/>
                </a:cxn>
                <a:cxn ang="0">
                  <a:pos x="connsiteX9685" y="connsiteY9685"/>
                </a:cxn>
                <a:cxn ang="0">
                  <a:pos x="connsiteX9686" y="connsiteY9686"/>
                </a:cxn>
                <a:cxn ang="0">
                  <a:pos x="connsiteX9687" y="connsiteY9687"/>
                </a:cxn>
                <a:cxn ang="0">
                  <a:pos x="connsiteX9688" y="connsiteY9688"/>
                </a:cxn>
                <a:cxn ang="0">
                  <a:pos x="connsiteX9689" y="connsiteY9689"/>
                </a:cxn>
                <a:cxn ang="0">
                  <a:pos x="connsiteX9690" y="connsiteY9690"/>
                </a:cxn>
                <a:cxn ang="0">
                  <a:pos x="connsiteX9691" y="connsiteY9691"/>
                </a:cxn>
                <a:cxn ang="0">
                  <a:pos x="connsiteX9692" y="connsiteY9692"/>
                </a:cxn>
                <a:cxn ang="0">
                  <a:pos x="connsiteX9693" y="connsiteY9693"/>
                </a:cxn>
                <a:cxn ang="0">
                  <a:pos x="connsiteX9694" y="connsiteY9694"/>
                </a:cxn>
                <a:cxn ang="0">
                  <a:pos x="connsiteX9695" y="connsiteY9695"/>
                </a:cxn>
                <a:cxn ang="0">
                  <a:pos x="connsiteX9696" y="connsiteY9696"/>
                </a:cxn>
                <a:cxn ang="0">
                  <a:pos x="connsiteX9697" y="connsiteY9697"/>
                </a:cxn>
                <a:cxn ang="0">
                  <a:pos x="connsiteX9698" y="connsiteY9698"/>
                </a:cxn>
                <a:cxn ang="0">
                  <a:pos x="connsiteX9699" y="connsiteY9699"/>
                </a:cxn>
                <a:cxn ang="0">
                  <a:pos x="connsiteX9700" y="connsiteY9700"/>
                </a:cxn>
                <a:cxn ang="0">
                  <a:pos x="connsiteX9701" y="connsiteY9701"/>
                </a:cxn>
                <a:cxn ang="0">
                  <a:pos x="connsiteX9702" y="connsiteY9702"/>
                </a:cxn>
                <a:cxn ang="0">
                  <a:pos x="connsiteX9703" y="connsiteY9703"/>
                </a:cxn>
                <a:cxn ang="0">
                  <a:pos x="connsiteX9704" y="connsiteY9704"/>
                </a:cxn>
                <a:cxn ang="0">
                  <a:pos x="connsiteX9705" y="connsiteY9705"/>
                </a:cxn>
                <a:cxn ang="0">
                  <a:pos x="connsiteX9706" y="connsiteY9706"/>
                </a:cxn>
                <a:cxn ang="0">
                  <a:pos x="connsiteX9707" y="connsiteY9707"/>
                </a:cxn>
                <a:cxn ang="0">
                  <a:pos x="connsiteX9708" y="connsiteY9708"/>
                </a:cxn>
                <a:cxn ang="0">
                  <a:pos x="connsiteX9709" y="connsiteY9709"/>
                </a:cxn>
                <a:cxn ang="0">
                  <a:pos x="connsiteX9710" y="connsiteY9710"/>
                </a:cxn>
                <a:cxn ang="0">
                  <a:pos x="connsiteX9711" y="connsiteY9711"/>
                </a:cxn>
                <a:cxn ang="0">
                  <a:pos x="connsiteX9712" y="connsiteY9712"/>
                </a:cxn>
                <a:cxn ang="0">
                  <a:pos x="connsiteX9713" y="connsiteY9713"/>
                </a:cxn>
                <a:cxn ang="0">
                  <a:pos x="connsiteX9714" y="connsiteY9714"/>
                </a:cxn>
                <a:cxn ang="0">
                  <a:pos x="connsiteX9715" y="connsiteY9715"/>
                </a:cxn>
                <a:cxn ang="0">
                  <a:pos x="connsiteX9716" y="connsiteY9716"/>
                </a:cxn>
                <a:cxn ang="0">
                  <a:pos x="connsiteX9717" y="connsiteY9717"/>
                </a:cxn>
                <a:cxn ang="0">
                  <a:pos x="connsiteX9718" y="connsiteY9718"/>
                </a:cxn>
                <a:cxn ang="0">
                  <a:pos x="connsiteX9719" y="connsiteY9719"/>
                </a:cxn>
                <a:cxn ang="0">
                  <a:pos x="connsiteX9720" y="connsiteY9720"/>
                </a:cxn>
                <a:cxn ang="0">
                  <a:pos x="connsiteX9721" y="connsiteY9721"/>
                </a:cxn>
                <a:cxn ang="0">
                  <a:pos x="connsiteX9722" y="connsiteY9722"/>
                </a:cxn>
                <a:cxn ang="0">
                  <a:pos x="connsiteX9723" y="connsiteY9723"/>
                </a:cxn>
                <a:cxn ang="0">
                  <a:pos x="connsiteX9724" y="connsiteY9724"/>
                </a:cxn>
                <a:cxn ang="0">
                  <a:pos x="connsiteX9725" y="connsiteY9725"/>
                </a:cxn>
                <a:cxn ang="0">
                  <a:pos x="connsiteX9726" y="connsiteY9726"/>
                </a:cxn>
                <a:cxn ang="0">
                  <a:pos x="connsiteX9727" y="connsiteY9727"/>
                </a:cxn>
                <a:cxn ang="0">
                  <a:pos x="connsiteX9728" y="connsiteY9728"/>
                </a:cxn>
                <a:cxn ang="0">
                  <a:pos x="connsiteX9729" y="connsiteY9729"/>
                </a:cxn>
                <a:cxn ang="0">
                  <a:pos x="connsiteX9730" y="connsiteY9730"/>
                </a:cxn>
                <a:cxn ang="0">
                  <a:pos x="connsiteX9731" y="connsiteY9731"/>
                </a:cxn>
                <a:cxn ang="0">
                  <a:pos x="connsiteX9732" y="connsiteY9732"/>
                </a:cxn>
                <a:cxn ang="0">
                  <a:pos x="connsiteX9733" y="connsiteY9733"/>
                </a:cxn>
                <a:cxn ang="0">
                  <a:pos x="connsiteX9734" y="connsiteY9734"/>
                </a:cxn>
                <a:cxn ang="0">
                  <a:pos x="connsiteX9735" y="connsiteY9735"/>
                </a:cxn>
                <a:cxn ang="0">
                  <a:pos x="connsiteX9736" y="connsiteY9736"/>
                </a:cxn>
                <a:cxn ang="0">
                  <a:pos x="connsiteX9737" y="connsiteY9737"/>
                </a:cxn>
                <a:cxn ang="0">
                  <a:pos x="connsiteX9738" y="connsiteY9738"/>
                </a:cxn>
                <a:cxn ang="0">
                  <a:pos x="connsiteX9739" y="connsiteY9739"/>
                </a:cxn>
                <a:cxn ang="0">
                  <a:pos x="connsiteX9740" y="connsiteY9740"/>
                </a:cxn>
                <a:cxn ang="0">
                  <a:pos x="connsiteX9741" y="connsiteY9741"/>
                </a:cxn>
                <a:cxn ang="0">
                  <a:pos x="connsiteX9742" y="connsiteY9742"/>
                </a:cxn>
                <a:cxn ang="0">
                  <a:pos x="connsiteX9743" y="connsiteY9743"/>
                </a:cxn>
                <a:cxn ang="0">
                  <a:pos x="connsiteX9744" y="connsiteY9744"/>
                </a:cxn>
                <a:cxn ang="0">
                  <a:pos x="connsiteX9745" y="connsiteY9745"/>
                </a:cxn>
                <a:cxn ang="0">
                  <a:pos x="connsiteX9746" y="connsiteY9746"/>
                </a:cxn>
                <a:cxn ang="0">
                  <a:pos x="connsiteX9747" y="connsiteY9747"/>
                </a:cxn>
                <a:cxn ang="0">
                  <a:pos x="connsiteX9748" y="connsiteY9748"/>
                </a:cxn>
                <a:cxn ang="0">
                  <a:pos x="connsiteX9749" y="connsiteY9749"/>
                </a:cxn>
                <a:cxn ang="0">
                  <a:pos x="connsiteX9750" y="connsiteY9750"/>
                </a:cxn>
                <a:cxn ang="0">
                  <a:pos x="connsiteX9751" y="connsiteY9751"/>
                </a:cxn>
                <a:cxn ang="0">
                  <a:pos x="connsiteX9752" y="connsiteY9752"/>
                </a:cxn>
                <a:cxn ang="0">
                  <a:pos x="connsiteX9753" y="connsiteY9753"/>
                </a:cxn>
                <a:cxn ang="0">
                  <a:pos x="connsiteX9754" y="connsiteY9754"/>
                </a:cxn>
                <a:cxn ang="0">
                  <a:pos x="connsiteX9755" y="connsiteY9755"/>
                </a:cxn>
                <a:cxn ang="0">
                  <a:pos x="connsiteX9756" y="connsiteY9756"/>
                </a:cxn>
                <a:cxn ang="0">
                  <a:pos x="connsiteX9757" y="connsiteY9757"/>
                </a:cxn>
                <a:cxn ang="0">
                  <a:pos x="connsiteX9758" y="connsiteY9758"/>
                </a:cxn>
                <a:cxn ang="0">
                  <a:pos x="connsiteX9759" y="connsiteY9759"/>
                </a:cxn>
                <a:cxn ang="0">
                  <a:pos x="connsiteX9760" y="connsiteY9760"/>
                </a:cxn>
                <a:cxn ang="0">
                  <a:pos x="connsiteX9761" y="connsiteY9761"/>
                </a:cxn>
                <a:cxn ang="0">
                  <a:pos x="connsiteX9762" y="connsiteY9762"/>
                </a:cxn>
                <a:cxn ang="0">
                  <a:pos x="connsiteX9763" y="connsiteY9763"/>
                </a:cxn>
                <a:cxn ang="0">
                  <a:pos x="connsiteX9764" y="connsiteY9764"/>
                </a:cxn>
                <a:cxn ang="0">
                  <a:pos x="connsiteX9765" y="connsiteY9765"/>
                </a:cxn>
                <a:cxn ang="0">
                  <a:pos x="connsiteX9766" y="connsiteY9766"/>
                </a:cxn>
                <a:cxn ang="0">
                  <a:pos x="connsiteX9767" y="connsiteY9767"/>
                </a:cxn>
                <a:cxn ang="0">
                  <a:pos x="connsiteX9768" y="connsiteY9768"/>
                </a:cxn>
                <a:cxn ang="0">
                  <a:pos x="connsiteX9769" y="connsiteY9769"/>
                </a:cxn>
                <a:cxn ang="0">
                  <a:pos x="connsiteX9770" y="connsiteY9770"/>
                </a:cxn>
                <a:cxn ang="0">
                  <a:pos x="connsiteX9771" y="connsiteY9771"/>
                </a:cxn>
                <a:cxn ang="0">
                  <a:pos x="connsiteX9772" y="connsiteY9772"/>
                </a:cxn>
                <a:cxn ang="0">
                  <a:pos x="connsiteX9773" y="connsiteY9773"/>
                </a:cxn>
                <a:cxn ang="0">
                  <a:pos x="connsiteX9774" y="connsiteY9774"/>
                </a:cxn>
                <a:cxn ang="0">
                  <a:pos x="connsiteX9775" y="connsiteY9775"/>
                </a:cxn>
                <a:cxn ang="0">
                  <a:pos x="connsiteX9776" y="connsiteY9776"/>
                </a:cxn>
                <a:cxn ang="0">
                  <a:pos x="connsiteX9777" y="connsiteY9777"/>
                </a:cxn>
                <a:cxn ang="0">
                  <a:pos x="connsiteX9778" y="connsiteY9778"/>
                </a:cxn>
                <a:cxn ang="0">
                  <a:pos x="connsiteX9779" y="connsiteY9779"/>
                </a:cxn>
                <a:cxn ang="0">
                  <a:pos x="connsiteX9780" y="connsiteY9780"/>
                </a:cxn>
                <a:cxn ang="0">
                  <a:pos x="connsiteX9781" y="connsiteY9781"/>
                </a:cxn>
                <a:cxn ang="0">
                  <a:pos x="connsiteX9782" y="connsiteY9782"/>
                </a:cxn>
                <a:cxn ang="0">
                  <a:pos x="connsiteX9783" y="connsiteY9783"/>
                </a:cxn>
                <a:cxn ang="0">
                  <a:pos x="connsiteX9784" y="connsiteY9784"/>
                </a:cxn>
                <a:cxn ang="0">
                  <a:pos x="connsiteX9785" y="connsiteY9785"/>
                </a:cxn>
                <a:cxn ang="0">
                  <a:pos x="connsiteX9786" y="connsiteY9786"/>
                </a:cxn>
                <a:cxn ang="0">
                  <a:pos x="connsiteX9787" y="connsiteY9787"/>
                </a:cxn>
                <a:cxn ang="0">
                  <a:pos x="connsiteX9788" y="connsiteY9788"/>
                </a:cxn>
                <a:cxn ang="0">
                  <a:pos x="connsiteX9789" y="connsiteY9789"/>
                </a:cxn>
                <a:cxn ang="0">
                  <a:pos x="connsiteX9790" y="connsiteY9790"/>
                </a:cxn>
                <a:cxn ang="0">
                  <a:pos x="connsiteX9791" y="connsiteY9791"/>
                </a:cxn>
                <a:cxn ang="0">
                  <a:pos x="connsiteX9792" y="connsiteY9792"/>
                </a:cxn>
                <a:cxn ang="0">
                  <a:pos x="connsiteX9793" y="connsiteY9793"/>
                </a:cxn>
                <a:cxn ang="0">
                  <a:pos x="connsiteX9794" y="connsiteY9794"/>
                </a:cxn>
                <a:cxn ang="0">
                  <a:pos x="connsiteX9795" y="connsiteY9795"/>
                </a:cxn>
                <a:cxn ang="0">
                  <a:pos x="connsiteX9796" y="connsiteY9796"/>
                </a:cxn>
                <a:cxn ang="0">
                  <a:pos x="connsiteX9797" y="connsiteY9797"/>
                </a:cxn>
                <a:cxn ang="0">
                  <a:pos x="connsiteX9798" y="connsiteY9798"/>
                </a:cxn>
                <a:cxn ang="0">
                  <a:pos x="connsiteX9799" y="connsiteY9799"/>
                </a:cxn>
                <a:cxn ang="0">
                  <a:pos x="connsiteX9800" y="connsiteY9800"/>
                </a:cxn>
                <a:cxn ang="0">
                  <a:pos x="connsiteX9801" y="connsiteY9801"/>
                </a:cxn>
                <a:cxn ang="0">
                  <a:pos x="connsiteX9802" y="connsiteY9802"/>
                </a:cxn>
                <a:cxn ang="0">
                  <a:pos x="connsiteX9803" y="connsiteY9803"/>
                </a:cxn>
                <a:cxn ang="0">
                  <a:pos x="connsiteX9804" y="connsiteY9804"/>
                </a:cxn>
                <a:cxn ang="0">
                  <a:pos x="connsiteX9805" y="connsiteY9805"/>
                </a:cxn>
                <a:cxn ang="0">
                  <a:pos x="connsiteX9806" y="connsiteY9806"/>
                </a:cxn>
                <a:cxn ang="0">
                  <a:pos x="connsiteX9807" y="connsiteY9807"/>
                </a:cxn>
                <a:cxn ang="0">
                  <a:pos x="connsiteX9808" y="connsiteY9808"/>
                </a:cxn>
                <a:cxn ang="0">
                  <a:pos x="connsiteX9809" y="connsiteY9809"/>
                </a:cxn>
                <a:cxn ang="0">
                  <a:pos x="connsiteX9810" y="connsiteY9810"/>
                </a:cxn>
                <a:cxn ang="0">
                  <a:pos x="connsiteX9811" y="connsiteY9811"/>
                </a:cxn>
                <a:cxn ang="0">
                  <a:pos x="connsiteX9812" y="connsiteY9812"/>
                </a:cxn>
                <a:cxn ang="0">
                  <a:pos x="connsiteX9813" y="connsiteY9813"/>
                </a:cxn>
                <a:cxn ang="0">
                  <a:pos x="connsiteX9814" y="connsiteY9814"/>
                </a:cxn>
                <a:cxn ang="0">
                  <a:pos x="connsiteX9815" y="connsiteY9815"/>
                </a:cxn>
                <a:cxn ang="0">
                  <a:pos x="connsiteX9816" y="connsiteY9816"/>
                </a:cxn>
                <a:cxn ang="0">
                  <a:pos x="connsiteX9817" y="connsiteY9817"/>
                </a:cxn>
                <a:cxn ang="0">
                  <a:pos x="connsiteX9818" y="connsiteY9818"/>
                </a:cxn>
                <a:cxn ang="0">
                  <a:pos x="connsiteX9819" y="connsiteY9819"/>
                </a:cxn>
                <a:cxn ang="0">
                  <a:pos x="connsiteX9820" y="connsiteY9820"/>
                </a:cxn>
                <a:cxn ang="0">
                  <a:pos x="connsiteX9821" y="connsiteY9821"/>
                </a:cxn>
                <a:cxn ang="0">
                  <a:pos x="connsiteX9822" y="connsiteY9822"/>
                </a:cxn>
                <a:cxn ang="0">
                  <a:pos x="connsiteX9823" y="connsiteY9823"/>
                </a:cxn>
                <a:cxn ang="0">
                  <a:pos x="connsiteX9824" y="connsiteY9824"/>
                </a:cxn>
                <a:cxn ang="0">
                  <a:pos x="connsiteX9825" y="connsiteY9825"/>
                </a:cxn>
                <a:cxn ang="0">
                  <a:pos x="connsiteX9826" y="connsiteY9826"/>
                </a:cxn>
                <a:cxn ang="0">
                  <a:pos x="connsiteX9827" y="connsiteY9827"/>
                </a:cxn>
                <a:cxn ang="0">
                  <a:pos x="connsiteX9828" y="connsiteY9828"/>
                </a:cxn>
                <a:cxn ang="0">
                  <a:pos x="connsiteX9829" y="connsiteY9829"/>
                </a:cxn>
                <a:cxn ang="0">
                  <a:pos x="connsiteX9830" y="connsiteY9830"/>
                </a:cxn>
                <a:cxn ang="0">
                  <a:pos x="connsiteX9831" y="connsiteY9831"/>
                </a:cxn>
                <a:cxn ang="0">
                  <a:pos x="connsiteX9832" y="connsiteY9832"/>
                </a:cxn>
                <a:cxn ang="0">
                  <a:pos x="connsiteX9833" y="connsiteY9833"/>
                </a:cxn>
                <a:cxn ang="0">
                  <a:pos x="connsiteX9834" y="connsiteY9834"/>
                </a:cxn>
                <a:cxn ang="0">
                  <a:pos x="connsiteX9835" y="connsiteY9835"/>
                </a:cxn>
                <a:cxn ang="0">
                  <a:pos x="connsiteX9836" y="connsiteY9836"/>
                </a:cxn>
                <a:cxn ang="0">
                  <a:pos x="connsiteX9837" y="connsiteY9837"/>
                </a:cxn>
                <a:cxn ang="0">
                  <a:pos x="connsiteX9838" y="connsiteY9838"/>
                </a:cxn>
                <a:cxn ang="0">
                  <a:pos x="connsiteX9839" y="connsiteY9839"/>
                </a:cxn>
                <a:cxn ang="0">
                  <a:pos x="connsiteX9840" y="connsiteY9840"/>
                </a:cxn>
                <a:cxn ang="0">
                  <a:pos x="connsiteX9841" y="connsiteY9841"/>
                </a:cxn>
                <a:cxn ang="0">
                  <a:pos x="connsiteX9842" y="connsiteY9842"/>
                </a:cxn>
                <a:cxn ang="0">
                  <a:pos x="connsiteX9843" y="connsiteY9843"/>
                </a:cxn>
                <a:cxn ang="0">
                  <a:pos x="connsiteX9844" y="connsiteY9844"/>
                </a:cxn>
                <a:cxn ang="0">
                  <a:pos x="connsiteX9845" y="connsiteY9845"/>
                </a:cxn>
                <a:cxn ang="0">
                  <a:pos x="connsiteX9846" y="connsiteY9846"/>
                </a:cxn>
                <a:cxn ang="0">
                  <a:pos x="connsiteX9847" y="connsiteY9847"/>
                </a:cxn>
                <a:cxn ang="0">
                  <a:pos x="connsiteX9848" y="connsiteY9848"/>
                </a:cxn>
                <a:cxn ang="0">
                  <a:pos x="connsiteX9849" y="connsiteY9849"/>
                </a:cxn>
                <a:cxn ang="0">
                  <a:pos x="connsiteX9850" y="connsiteY9850"/>
                </a:cxn>
                <a:cxn ang="0">
                  <a:pos x="connsiteX9851" y="connsiteY9851"/>
                </a:cxn>
                <a:cxn ang="0">
                  <a:pos x="connsiteX9852" y="connsiteY9852"/>
                </a:cxn>
                <a:cxn ang="0">
                  <a:pos x="connsiteX9853" y="connsiteY9853"/>
                </a:cxn>
                <a:cxn ang="0">
                  <a:pos x="connsiteX9854" y="connsiteY9854"/>
                </a:cxn>
                <a:cxn ang="0">
                  <a:pos x="connsiteX9855" y="connsiteY9855"/>
                </a:cxn>
                <a:cxn ang="0">
                  <a:pos x="connsiteX9856" y="connsiteY9856"/>
                </a:cxn>
                <a:cxn ang="0">
                  <a:pos x="connsiteX9857" y="connsiteY9857"/>
                </a:cxn>
                <a:cxn ang="0">
                  <a:pos x="connsiteX9858" y="connsiteY9858"/>
                </a:cxn>
                <a:cxn ang="0">
                  <a:pos x="connsiteX9859" y="connsiteY9859"/>
                </a:cxn>
                <a:cxn ang="0">
                  <a:pos x="connsiteX9860" y="connsiteY9860"/>
                </a:cxn>
                <a:cxn ang="0">
                  <a:pos x="connsiteX9861" y="connsiteY9861"/>
                </a:cxn>
                <a:cxn ang="0">
                  <a:pos x="connsiteX9862" y="connsiteY9862"/>
                </a:cxn>
                <a:cxn ang="0">
                  <a:pos x="connsiteX9863" y="connsiteY9863"/>
                </a:cxn>
                <a:cxn ang="0">
                  <a:pos x="connsiteX9864" y="connsiteY9864"/>
                </a:cxn>
                <a:cxn ang="0">
                  <a:pos x="connsiteX9865" y="connsiteY9865"/>
                </a:cxn>
                <a:cxn ang="0">
                  <a:pos x="connsiteX9866" y="connsiteY9866"/>
                </a:cxn>
                <a:cxn ang="0">
                  <a:pos x="connsiteX9867" y="connsiteY9867"/>
                </a:cxn>
                <a:cxn ang="0">
                  <a:pos x="connsiteX9868" y="connsiteY9868"/>
                </a:cxn>
                <a:cxn ang="0">
                  <a:pos x="connsiteX9869" y="connsiteY9869"/>
                </a:cxn>
                <a:cxn ang="0">
                  <a:pos x="connsiteX9870" y="connsiteY9870"/>
                </a:cxn>
                <a:cxn ang="0">
                  <a:pos x="connsiteX9871" y="connsiteY9871"/>
                </a:cxn>
                <a:cxn ang="0">
                  <a:pos x="connsiteX9872" y="connsiteY9872"/>
                </a:cxn>
                <a:cxn ang="0">
                  <a:pos x="connsiteX9873" y="connsiteY9873"/>
                </a:cxn>
                <a:cxn ang="0">
                  <a:pos x="connsiteX9874" y="connsiteY9874"/>
                </a:cxn>
                <a:cxn ang="0">
                  <a:pos x="connsiteX9875" y="connsiteY9875"/>
                </a:cxn>
                <a:cxn ang="0">
                  <a:pos x="connsiteX9876" y="connsiteY9876"/>
                </a:cxn>
                <a:cxn ang="0">
                  <a:pos x="connsiteX9877" y="connsiteY9877"/>
                </a:cxn>
                <a:cxn ang="0">
                  <a:pos x="connsiteX9878" y="connsiteY9878"/>
                </a:cxn>
                <a:cxn ang="0">
                  <a:pos x="connsiteX9879" y="connsiteY9879"/>
                </a:cxn>
                <a:cxn ang="0">
                  <a:pos x="connsiteX9880" y="connsiteY9880"/>
                </a:cxn>
                <a:cxn ang="0">
                  <a:pos x="connsiteX9881" y="connsiteY9881"/>
                </a:cxn>
                <a:cxn ang="0">
                  <a:pos x="connsiteX9882" y="connsiteY9882"/>
                </a:cxn>
                <a:cxn ang="0">
                  <a:pos x="connsiteX9883" y="connsiteY9883"/>
                </a:cxn>
                <a:cxn ang="0">
                  <a:pos x="connsiteX9884" y="connsiteY9884"/>
                </a:cxn>
                <a:cxn ang="0">
                  <a:pos x="connsiteX9885" y="connsiteY9885"/>
                </a:cxn>
                <a:cxn ang="0">
                  <a:pos x="connsiteX9886" y="connsiteY9886"/>
                </a:cxn>
                <a:cxn ang="0">
                  <a:pos x="connsiteX9887" y="connsiteY9887"/>
                </a:cxn>
                <a:cxn ang="0">
                  <a:pos x="connsiteX9888" y="connsiteY9888"/>
                </a:cxn>
                <a:cxn ang="0">
                  <a:pos x="connsiteX9889" y="connsiteY9889"/>
                </a:cxn>
                <a:cxn ang="0">
                  <a:pos x="connsiteX9890" y="connsiteY9890"/>
                </a:cxn>
                <a:cxn ang="0">
                  <a:pos x="connsiteX9891" y="connsiteY9891"/>
                </a:cxn>
                <a:cxn ang="0">
                  <a:pos x="connsiteX9892" y="connsiteY9892"/>
                </a:cxn>
                <a:cxn ang="0">
                  <a:pos x="connsiteX9893" y="connsiteY9893"/>
                </a:cxn>
                <a:cxn ang="0">
                  <a:pos x="connsiteX9894" y="connsiteY9894"/>
                </a:cxn>
                <a:cxn ang="0">
                  <a:pos x="connsiteX9895" y="connsiteY9895"/>
                </a:cxn>
                <a:cxn ang="0">
                  <a:pos x="connsiteX9896" y="connsiteY9896"/>
                </a:cxn>
                <a:cxn ang="0">
                  <a:pos x="connsiteX9897" y="connsiteY9897"/>
                </a:cxn>
                <a:cxn ang="0">
                  <a:pos x="connsiteX9898" y="connsiteY9898"/>
                </a:cxn>
                <a:cxn ang="0">
                  <a:pos x="connsiteX9899" y="connsiteY9899"/>
                </a:cxn>
                <a:cxn ang="0">
                  <a:pos x="connsiteX9900" y="connsiteY9900"/>
                </a:cxn>
                <a:cxn ang="0">
                  <a:pos x="connsiteX9901" y="connsiteY9901"/>
                </a:cxn>
                <a:cxn ang="0">
                  <a:pos x="connsiteX9902" y="connsiteY9902"/>
                </a:cxn>
                <a:cxn ang="0">
                  <a:pos x="connsiteX9903" y="connsiteY9903"/>
                </a:cxn>
                <a:cxn ang="0">
                  <a:pos x="connsiteX9904" y="connsiteY9904"/>
                </a:cxn>
                <a:cxn ang="0">
                  <a:pos x="connsiteX9905" y="connsiteY9905"/>
                </a:cxn>
                <a:cxn ang="0">
                  <a:pos x="connsiteX9906" y="connsiteY9906"/>
                </a:cxn>
                <a:cxn ang="0">
                  <a:pos x="connsiteX9907" y="connsiteY9907"/>
                </a:cxn>
                <a:cxn ang="0">
                  <a:pos x="connsiteX9908" y="connsiteY9908"/>
                </a:cxn>
                <a:cxn ang="0">
                  <a:pos x="connsiteX9909" y="connsiteY9909"/>
                </a:cxn>
                <a:cxn ang="0">
                  <a:pos x="connsiteX9910" y="connsiteY9910"/>
                </a:cxn>
                <a:cxn ang="0">
                  <a:pos x="connsiteX9911" y="connsiteY9911"/>
                </a:cxn>
                <a:cxn ang="0">
                  <a:pos x="connsiteX9912" y="connsiteY9912"/>
                </a:cxn>
                <a:cxn ang="0">
                  <a:pos x="connsiteX9913" y="connsiteY9913"/>
                </a:cxn>
                <a:cxn ang="0">
                  <a:pos x="connsiteX9914" y="connsiteY9914"/>
                </a:cxn>
                <a:cxn ang="0">
                  <a:pos x="connsiteX9915" y="connsiteY9915"/>
                </a:cxn>
                <a:cxn ang="0">
                  <a:pos x="connsiteX9916" y="connsiteY9916"/>
                </a:cxn>
                <a:cxn ang="0">
                  <a:pos x="connsiteX9917" y="connsiteY9917"/>
                </a:cxn>
                <a:cxn ang="0">
                  <a:pos x="connsiteX9918" y="connsiteY9918"/>
                </a:cxn>
                <a:cxn ang="0">
                  <a:pos x="connsiteX9919" y="connsiteY9919"/>
                </a:cxn>
                <a:cxn ang="0">
                  <a:pos x="connsiteX9920" y="connsiteY9920"/>
                </a:cxn>
                <a:cxn ang="0">
                  <a:pos x="connsiteX9921" y="connsiteY9921"/>
                </a:cxn>
                <a:cxn ang="0">
                  <a:pos x="connsiteX9922" y="connsiteY9922"/>
                </a:cxn>
                <a:cxn ang="0">
                  <a:pos x="connsiteX9923" y="connsiteY9923"/>
                </a:cxn>
                <a:cxn ang="0">
                  <a:pos x="connsiteX9924" y="connsiteY9924"/>
                </a:cxn>
                <a:cxn ang="0">
                  <a:pos x="connsiteX9925" y="connsiteY9925"/>
                </a:cxn>
                <a:cxn ang="0">
                  <a:pos x="connsiteX9926" y="connsiteY9926"/>
                </a:cxn>
                <a:cxn ang="0">
                  <a:pos x="connsiteX9927" y="connsiteY9927"/>
                </a:cxn>
                <a:cxn ang="0">
                  <a:pos x="connsiteX9928" y="connsiteY9928"/>
                </a:cxn>
                <a:cxn ang="0">
                  <a:pos x="connsiteX9929" y="connsiteY9929"/>
                </a:cxn>
                <a:cxn ang="0">
                  <a:pos x="connsiteX9930" y="connsiteY9930"/>
                </a:cxn>
                <a:cxn ang="0">
                  <a:pos x="connsiteX9931" y="connsiteY9931"/>
                </a:cxn>
                <a:cxn ang="0">
                  <a:pos x="connsiteX9932" y="connsiteY9932"/>
                </a:cxn>
                <a:cxn ang="0">
                  <a:pos x="connsiteX9933" y="connsiteY9933"/>
                </a:cxn>
                <a:cxn ang="0">
                  <a:pos x="connsiteX9934" y="connsiteY9934"/>
                </a:cxn>
                <a:cxn ang="0">
                  <a:pos x="connsiteX9935" y="connsiteY9935"/>
                </a:cxn>
                <a:cxn ang="0">
                  <a:pos x="connsiteX9936" y="connsiteY9936"/>
                </a:cxn>
                <a:cxn ang="0">
                  <a:pos x="connsiteX9937" y="connsiteY9937"/>
                </a:cxn>
                <a:cxn ang="0">
                  <a:pos x="connsiteX9938" y="connsiteY9938"/>
                </a:cxn>
                <a:cxn ang="0">
                  <a:pos x="connsiteX9939" y="connsiteY9939"/>
                </a:cxn>
                <a:cxn ang="0">
                  <a:pos x="connsiteX9940" y="connsiteY9940"/>
                </a:cxn>
                <a:cxn ang="0">
                  <a:pos x="connsiteX9941" y="connsiteY9941"/>
                </a:cxn>
                <a:cxn ang="0">
                  <a:pos x="connsiteX9942" y="connsiteY9942"/>
                </a:cxn>
                <a:cxn ang="0">
                  <a:pos x="connsiteX9943" y="connsiteY9943"/>
                </a:cxn>
                <a:cxn ang="0">
                  <a:pos x="connsiteX9944" y="connsiteY9944"/>
                </a:cxn>
                <a:cxn ang="0">
                  <a:pos x="connsiteX9945" y="connsiteY9945"/>
                </a:cxn>
                <a:cxn ang="0">
                  <a:pos x="connsiteX9946" y="connsiteY9946"/>
                </a:cxn>
                <a:cxn ang="0">
                  <a:pos x="connsiteX9947" y="connsiteY9947"/>
                </a:cxn>
                <a:cxn ang="0">
                  <a:pos x="connsiteX9948" y="connsiteY9948"/>
                </a:cxn>
                <a:cxn ang="0">
                  <a:pos x="connsiteX9949" y="connsiteY9949"/>
                </a:cxn>
                <a:cxn ang="0">
                  <a:pos x="connsiteX9950" y="connsiteY9950"/>
                </a:cxn>
                <a:cxn ang="0">
                  <a:pos x="connsiteX9951" y="connsiteY9951"/>
                </a:cxn>
                <a:cxn ang="0">
                  <a:pos x="connsiteX9952" y="connsiteY9952"/>
                </a:cxn>
                <a:cxn ang="0">
                  <a:pos x="connsiteX9953" y="connsiteY9953"/>
                </a:cxn>
                <a:cxn ang="0">
                  <a:pos x="connsiteX9954" y="connsiteY9954"/>
                </a:cxn>
                <a:cxn ang="0">
                  <a:pos x="connsiteX9955" y="connsiteY9955"/>
                </a:cxn>
                <a:cxn ang="0">
                  <a:pos x="connsiteX9956" y="connsiteY9956"/>
                </a:cxn>
                <a:cxn ang="0">
                  <a:pos x="connsiteX9957" y="connsiteY9957"/>
                </a:cxn>
                <a:cxn ang="0">
                  <a:pos x="connsiteX9958" y="connsiteY9958"/>
                </a:cxn>
                <a:cxn ang="0">
                  <a:pos x="connsiteX9959" y="connsiteY9959"/>
                </a:cxn>
                <a:cxn ang="0">
                  <a:pos x="connsiteX9960" y="connsiteY9960"/>
                </a:cxn>
                <a:cxn ang="0">
                  <a:pos x="connsiteX9961" y="connsiteY9961"/>
                </a:cxn>
                <a:cxn ang="0">
                  <a:pos x="connsiteX9962" y="connsiteY9962"/>
                </a:cxn>
                <a:cxn ang="0">
                  <a:pos x="connsiteX9963" y="connsiteY9963"/>
                </a:cxn>
                <a:cxn ang="0">
                  <a:pos x="connsiteX9964" y="connsiteY9964"/>
                </a:cxn>
                <a:cxn ang="0">
                  <a:pos x="connsiteX9965" y="connsiteY9965"/>
                </a:cxn>
                <a:cxn ang="0">
                  <a:pos x="connsiteX9966" y="connsiteY9966"/>
                </a:cxn>
                <a:cxn ang="0">
                  <a:pos x="connsiteX9967" y="connsiteY9967"/>
                </a:cxn>
                <a:cxn ang="0">
                  <a:pos x="connsiteX9968" y="connsiteY9968"/>
                </a:cxn>
                <a:cxn ang="0">
                  <a:pos x="connsiteX9969" y="connsiteY9969"/>
                </a:cxn>
                <a:cxn ang="0">
                  <a:pos x="connsiteX9970" y="connsiteY9970"/>
                </a:cxn>
                <a:cxn ang="0">
                  <a:pos x="connsiteX9971" y="connsiteY9971"/>
                </a:cxn>
                <a:cxn ang="0">
                  <a:pos x="connsiteX9972" y="connsiteY9972"/>
                </a:cxn>
                <a:cxn ang="0">
                  <a:pos x="connsiteX9973" y="connsiteY9973"/>
                </a:cxn>
                <a:cxn ang="0">
                  <a:pos x="connsiteX9974" y="connsiteY9974"/>
                </a:cxn>
                <a:cxn ang="0">
                  <a:pos x="connsiteX9975" y="connsiteY9975"/>
                </a:cxn>
                <a:cxn ang="0">
                  <a:pos x="connsiteX9976" y="connsiteY9976"/>
                </a:cxn>
                <a:cxn ang="0">
                  <a:pos x="connsiteX9977" y="connsiteY9977"/>
                </a:cxn>
                <a:cxn ang="0">
                  <a:pos x="connsiteX9978" y="connsiteY9978"/>
                </a:cxn>
                <a:cxn ang="0">
                  <a:pos x="connsiteX9979" y="connsiteY9979"/>
                </a:cxn>
                <a:cxn ang="0">
                  <a:pos x="connsiteX9980" y="connsiteY9980"/>
                </a:cxn>
                <a:cxn ang="0">
                  <a:pos x="connsiteX9981" y="connsiteY9981"/>
                </a:cxn>
                <a:cxn ang="0">
                  <a:pos x="connsiteX9982" y="connsiteY9982"/>
                </a:cxn>
                <a:cxn ang="0">
                  <a:pos x="connsiteX9983" y="connsiteY9983"/>
                </a:cxn>
                <a:cxn ang="0">
                  <a:pos x="connsiteX9984" y="connsiteY9984"/>
                </a:cxn>
                <a:cxn ang="0">
                  <a:pos x="connsiteX9985" y="connsiteY9985"/>
                </a:cxn>
                <a:cxn ang="0">
                  <a:pos x="connsiteX9986" y="connsiteY9986"/>
                </a:cxn>
                <a:cxn ang="0">
                  <a:pos x="connsiteX9987" y="connsiteY9987"/>
                </a:cxn>
                <a:cxn ang="0">
                  <a:pos x="connsiteX9988" y="connsiteY9988"/>
                </a:cxn>
                <a:cxn ang="0">
                  <a:pos x="connsiteX9989" y="connsiteY9989"/>
                </a:cxn>
                <a:cxn ang="0">
                  <a:pos x="connsiteX9990" y="connsiteY9990"/>
                </a:cxn>
                <a:cxn ang="0">
                  <a:pos x="connsiteX9991" y="connsiteY9991"/>
                </a:cxn>
                <a:cxn ang="0">
                  <a:pos x="connsiteX9992" y="connsiteY9992"/>
                </a:cxn>
                <a:cxn ang="0">
                  <a:pos x="connsiteX9993" y="connsiteY9993"/>
                </a:cxn>
                <a:cxn ang="0">
                  <a:pos x="connsiteX9994" y="connsiteY9994"/>
                </a:cxn>
                <a:cxn ang="0">
                  <a:pos x="connsiteX9995" y="connsiteY9995"/>
                </a:cxn>
                <a:cxn ang="0">
                  <a:pos x="connsiteX9996" y="connsiteY9996"/>
                </a:cxn>
                <a:cxn ang="0">
                  <a:pos x="connsiteX9997" y="connsiteY9997"/>
                </a:cxn>
                <a:cxn ang="0">
                  <a:pos x="connsiteX9998" y="connsiteY9998"/>
                </a:cxn>
                <a:cxn ang="0">
                  <a:pos x="connsiteX9999" y="connsiteY9999"/>
                </a:cxn>
                <a:cxn ang="0">
                  <a:pos x="connsiteX10000" y="connsiteY10000"/>
                </a:cxn>
                <a:cxn ang="0">
                  <a:pos x="connsiteX10001" y="connsiteY10001"/>
                </a:cxn>
                <a:cxn ang="0">
                  <a:pos x="connsiteX10002" y="connsiteY10002"/>
                </a:cxn>
                <a:cxn ang="0">
                  <a:pos x="connsiteX10003" y="connsiteY10003"/>
                </a:cxn>
                <a:cxn ang="0">
                  <a:pos x="connsiteX10004" y="connsiteY10004"/>
                </a:cxn>
                <a:cxn ang="0">
                  <a:pos x="connsiteX10005" y="connsiteY10005"/>
                </a:cxn>
                <a:cxn ang="0">
                  <a:pos x="connsiteX10006" y="connsiteY10006"/>
                </a:cxn>
                <a:cxn ang="0">
                  <a:pos x="connsiteX10007" y="connsiteY10007"/>
                </a:cxn>
                <a:cxn ang="0">
                  <a:pos x="connsiteX10008" y="connsiteY10008"/>
                </a:cxn>
                <a:cxn ang="0">
                  <a:pos x="connsiteX10009" y="connsiteY10009"/>
                </a:cxn>
                <a:cxn ang="0">
                  <a:pos x="connsiteX10010" y="connsiteY10010"/>
                </a:cxn>
                <a:cxn ang="0">
                  <a:pos x="connsiteX10011" y="connsiteY10011"/>
                </a:cxn>
                <a:cxn ang="0">
                  <a:pos x="connsiteX10012" y="connsiteY10012"/>
                </a:cxn>
                <a:cxn ang="0">
                  <a:pos x="connsiteX10013" y="connsiteY10013"/>
                </a:cxn>
                <a:cxn ang="0">
                  <a:pos x="connsiteX10014" y="connsiteY10014"/>
                </a:cxn>
                <a:cxn ang="0">
                  <a:pos x="connsiteX10015" y="connsiteY10015"/>
                </a:cxn>
                <a:cxn ang="0">
                  <a:pos x="connsiteX10016" y="connsiteY10016"/>
                </a:cxn>
                <a:cxn ang="0">
                  <a:pos x="connsiteX10017" y="connsiteY10017"/>
                </a:cxn>
                <a:cxn ang="0">
                  <a:pos x="connsiteX10018" y="connsiteY10018"/>
                </a:cxn>
                <a:cxn ang="0">
                  <a:pos x="connsiteX10019" y="connsiteY10019"/>
                </a:cxn>
                <a:cxn ang="0">
                  <a:pos x="connsiteX10020" y="connsiteY10020"/>
                </a:cxn>
                <a:cxn ang="0">
                  <a:pos x="connsiteX10021" y="connsiteY10021"/>
                </a:cxn>
                <a:cxn ang="0">
                  <a:pos x="connsiteX10022" y="connsiteY10022"/>
                </a:cxn>
                <a:cxn ang="0">
                  <a:pos x="connsiteX10023" y="connsiteY10023"/>
                </a:cxn>
                <a:cxn ang="0">
                  <a:pos x="connsiteX10024" y="connsiteY10024"/>
                </a:cxn>
                <a:cxn ang="0">
                  <a:pos x="connsiteX10025" y="connsiteY10025"/>
                </a:cxn>
                <a:cxn ang="0">
                  <a:pos x="connsiteX10026" y="connsiteY10026"/>
                </a:cxn>
                <a:cxn ang="0">
                  <a:pos x="connsiteX10027" y="connsiteY10027"/>
                </a:cxn>
                <a:cxn ang="0">
                  <a:pos x="connsiteX10028" y="connsiteY10028"/>
                </a:cxn>
                <a:cxn ang="0">
                  <a:pos x="connsiteX10029" y="connsiteY10029"/>
                </a:cxn>
                <a:cxn ang="0">
                  <a:pos x="connsiteX10030" y="connsiteY10030"/>
                </a:cxn>
                <a:cxn ang="0">
                  <a:pos x="connsiteX10031" y="connsiteY10031"/>
                </a:cxn>
                <a:cxn ang="0">
                  <a:pos x="connsiteX10032" y="connsiteY10032"/>
                </a:cxn>
                <a:cxn ang="0">
                  <a:pos x="connsiteX10033" y="connsiteY10033"/>
                </a:cxn>
                <a:cxn ang="0">
                  <a:pos x="connsiteX10034" y="connsiteY10034"/>
                </a:cxn>
                <a:cxn ang="0">
                  <a:pos x="connsiteX10035" y="connsiteY10035"/>
                </a:cxn>
                <a:cxn ang="0">
                  <a:pos x="connsiteX10036" y="connsiteY10036"/>
                </a:cxn>
                <a:cxn ang="0">
                  <a:pos x="connsiteX10037" y="connsiteY10037"/>
                </a:cxn>
                <a:cxn ang="0">
                  <a:pos x="connsiteX10038" y="connsiteY10038"/>
                </a:cxn>
                <a:cxn ang="0">
                  <a:pos x="connsiteX10039" y="connsiteY10039"/>
                </a:cxn>
                <a:cxn ang="0">
                  <a:pos x="connsiteX10040" y="connsiteY10040"/>
                </a:cxn>
                <a:cxn ang="0">
                  <a:pos x="connsiteX10041" y="connsiteY10041"/>
                </a:cxn>
                <a:cxn ang="0">
                  <a:pos x="connsiteX10042" y="connsiteY10042"/>
                </a:cxn>
                <a:cxn ang="0">
                  <a:pos x="connsiteX10043" y="connsiteY10043"/>
                </a:cxn>
                <a:cxn ang="0">
                  <a:pos x="connsiteX10044" y="connsiteY10044"/>
                </a:cxn>
                <a:cxn ang="0">
                  <a:pos x="connsiteX10045" y="connsiteY10045"/>
                </a:cxn>
                <a:cxn ang="0">
                  <a:pos x="connsiteX10046" y="connsiteY10046"/>
                </a:cxn>
                <a:cxn ang="0">
                  <a:pos x="connsiteX10047" y="connsiteY10047"/>
                </a:cxn>
                <a:cxn ang="0">
                  <a:pos x="connsiteX10048" y="connsiteY10048"/>
                </a:cxn>
                <a:cxn ang="0">
                  <a:pos x="connsiteX10049" y="connsiteY10049"/>
                </a:cxn>
                <a:cxn ang="0">
                  <a:pos x="connsiteX10050" y="connsiteY10050"/>
                </a:cxn>
                <a:cxn ang="0">
                  <a:pos x="connsiteX10051" y="connsiteY10051"/>
                </a:cxn>
                <a:cxn ang="0">
                  <a:pos x="connsiteX10052" y="connsiteY10052"/>
                </a:cxn>
                <a:cxn ang="0">
                  <a:pos x="connsiteX10053" y="connsiteY10053"/>
                </a:cxn>
                <a:cxn ang="0">
                  <a:pos x="connsiteX10054" y="connsiteY10054"/>
                </a:cxn>
                <a:cxn ang="0">
                  <a:pos x="connsiteX10055" y="connsiteY10055"/>
                </a:cxn>
                <a:cxn ang="0">
                  <a:pos x="connsiteX10056" y="connsiteY10056"/>
                </a:cxn>
                <a:cxn ang="0">
                  <a:pos x="connsiteX10057" y="connsiteY10057"/>
                </a:cxn>
                <a:cxn ang="0">
                  <a:pos x="connsiteX10058" y="connsiteY10058"/>
                </a:cxn>
                <a:cxn ang="0">
                  <a:pos x="connsiteX10059" y="connsiteY10059"/>
                </a:cxn>
                <a:cxn ang="0">
                  <a:pos x="connsiteX10060" y="connsiteY10060"/>
                </a:cxn>
                <a:cxn ang="0">
                  <a:pos x="connsiteX10061" y="connsiteY10061"/>
                </a:cxn>
                <a:cxn ang="0">
                  <a:pos x="connsiteX10062" y="connsiteY10062"/>
                </a:cxn>
                <a:cxn ang="0">
                  <a:pos x="connsiteX10063" y="connsiteY10063"/>
                </a:cxn>
                <a:cxn ang="0">
                  <a:pos x="connsiteX10064" y="connsiteY10064"/>
                </a:cxn>
                <a:cxn ang="0">
                  <a:pos x="connsiteX10065" y="connsiteY10065"/>
                </a:cxn>
                <a:cxn ang="0">
                  <a:pos x="connsiteX10066" y="connsiteY10066"/>
                </a:cxn>
                <a:cxn ang="0">
                  <a:pos x="connsiteX10067" y="connsiteY10067"/>
                </a:cxn>
                <a:cxn ang="0">
                  <a:pos x="connsiteX10068" y="connsiteY10068"/>
                </a:cxn>
                <a:cxn ang="0">
                  <a:pos x="connsiteX10069" y="connsiteY10069"/>
                </a:cxn>
                <a:cxn ang="0">
                  <a:pos x="connsiteX10070" y="connsiteY10070"/>
                </a:cxn>
                <a:cxn ang="0">
                  <a:pos x="connsiteX10071" y="connsiteY10071"/>
                </a:cxn>
                <a:cxn ang="0">
                  <a:pos x="connsiteX10072" y="connsiteY10072"/>
                </a:cxn>
                <a:cxn ang="0">
                  <a:pos x="connsiteX10073" y="connsiteY10073"/>
                </a:cxn>
                <a:cxn ang="0">
                  <a:pos x="connsiteX10074" y="connsiteY10074"/>
                </a:cxn>
                <a:cxn ang="0">
                  <a:pos x="connsiteX10075" y="connsiteY10075"/>
                </a:cxn>
                <a:cxn ang="0">
                  <a:pos x="connsiteX10076" y="connsiteY10076"/>
                </a:cxn>
                <a:cxn ang="0">
                  <a:pos x="connsiteX10077" y="connsiteY10077"/>
                </a:cxn>
                <a:cxn ang="0">
                  <a:pos x="connsiteX10078" y="connsiteY10078"/>
                </a:cxn>
                <a:cxn ang="0">
                  <a:pos x="connsiteX10079" y="connsiteY10079"/>
                </a:cxn>
                <a:cxn ang="0">
                  <a:pos x="connsiteX10080" y="connsiteY10080"/>
                </a:cxn>
                <a:cxn ang="0">
                  <a:pos x="connsiteX10081" y="connsiteY10081"/>
                </a:cxn>
                <a:cxn ang="0">
                  <a:pos x="connsiteX10082" y="connsiteY10082"/>
                </a:cxn>
                <a:cxn ang="0">
                  <a:pos x="connsiteX10083" y="connsiteY10083"/>
                </a:cxn>
                <a:cxn ang="0">
                  <a:pos x="connsiteX10084" y="connsiteY10084"/>
                </a:cxn>
                <a:cxn ang="0">
                  <a:pos x="connsiteX10085" y="connsiteY10085"/>
                </a:cxn>
                <a:cxn ang="0">
                  <a:pos x="connsiteX10086" y="connsiteY10086"/>
                </a:cxn>
                <a:cxn ang="0">
                  <a:pos x="connsiteX10087" y="connsiteY10087"/>
                </a:cxn>
                <a:cxn ang="0">
                  <a:pos x="connsiteX10088" y="connsiteY10088"/>
                </a:cxn>
                <a:cxn ang="0">
                  <a:pos x="connsiteX10089" y="connsiteY10089"/>
                </a:cxn>
                <a:cxn ang="0">
                  <a:pos x="connsiteX10090" y="connsiteY10090"/>
                </a:cxn>
                <a:cxn ang="0">
                  <a:pos x="connsiteX10091" y="connsiteY10091"/>
                </a:cxn>
                <a:cxn ang="0">
                  <a:pos x="connsiteX10092" y="connsiteY10092"/>
                </a:cxn>
                <a:cxn ang="0">
                  <a:pos x="connsiteX10093" y="connsiteY10093"/>
                </a:cxn>
                <a:cxn ang="0">
                  <a:pos x="connsiteX10094" y="connsiteY10094"/>
                </a:cxn>
                <a:cxn ang="0">
                  <a:pos x="connsiteX10095" y="connsiteY10095"/>
                </a:cxn>
                <a:cxn ang="0">
                  <a:pos x="connsiteX10096" y="connsiteY10096"/>
                </a:cxn>
                <a:cxn ang="0">
                  <a:pos x="connsiteX10097" y="connsiteY10097"/>
                </a:cxn>
                <a:cxn ang="0">
                  <a:pos x="connsiteX10098" y="connsiteY10098"/>
                </a:cxn>
                <a:cxn ang="0">
                  <a:pos x="connsiteX10099" y="connsiteY10099"/>
                </a:cxn>
                <a:cxn ang="0">
                  <a:pos x="connsiteX10100" y="connsiteY10100"/>
                </a:cxn>
                <a:cxn ang="0">
                  <a:pos x="connsiteX10101" y="connsiteY10101"/>
                </a:cxn>
                <a:cxn ang="0">
                  <a:pos x="connsiteX10102" y="connsiteY10102"/>
                </a:cxn>
                <a:cxn ang="0">
                  <a:pos x="connsiteX10103" y="connsiteY10103"/>
                </a:cxn>
                <a:cxn ang="0">
                  <a:pos x="connsiteX10104" y="connsiteY10104"/>
                </a:cxn>
                <a:cxn ang="0">
                  <a:pos x="connsiteX10105" y="connsiteY10105"/>
                </a:cxn>
                <a:cxn ang="0">
                  <a:pos x="connsiteX10106" y="connsiteY10106"/>
                </a:cxn>
                <a:cxn ang="0">
                  <a:pos x="connsiteX10107" y="connsiteY10107"/>
                </a:cxn>
                <a:cxn ang="0">
                  <a:pos x="connsiteX10108" y="connsiteY10108"/>
                </a:cxn>
                <a:cxn ang="0">
                  <a:pos x="connsiteX10109" y="connsiteY10109"/>
                </a:cxn>
                <a:cxn ang="0">
                  <a:pos x="connsiteX10110" y="connsiteY10110"/>
                </a:cxn>
                <a:cxn ang="0">
                  <a:pos x="connsiteX10111" y="connsiteY10111"/>
                </a:cxn>
                <a:cxn ang="0">
                  <a:pos x="connsiteX10112" y="connsiteY10112"/>
                </a:cxn>
                <a:cxn ang="0">
                  <a:pos x="connsiteX10113" y="connsiteY10113"/>
                </a:cxn>
                <a:cxn ang="0">
                  <a:pos x="connsiteX10114" y="connsiteY10114"/>
                </a:cxn>
                <a:cxn ang="0">
                  <a:pos x="connsiteX10115" y="connsiteY10115"/>
                </a:cxn>
                <a:cxn ang="0">
                  <a:pos x="connsiteX10116" y="connsiteY10116"/>
                </a:cxn>
                <a:cxn ang="0">
                  <a:pos x="connsiteX10117" y="connsiteY10117"/>
                </a:cxn>
                <a:cxn ang="0">
                  <a:pos x="connsiteX10118" y="connsiteY10118"/>
                </a:cxn>
                <a:cxn ang="0">
                  <a:pos x="connsiteX10119" y="connsiteY10119"/>
                </a:cxn>
                <a:cxn ang="0">
                  <a:pos x="connsiteX10120" y="connsiteY10120"/>
                </a:cxn>
                <a:cxn ang="0">
                  <a:pos x="connsiteX10121" y="connsiteY10121"/>
                </a:cxn>
                <a:cxn ang="0">
                  <a:pos x="connsiteX10122" y="connsiteY10122"/>
                </a:cxn>
                <a:cxn ang="0">
                  <a:pos x="connsiteX10123" y="connsiteY10123"/>
                </a:cxn>
                <a:cxn ang="0">
                  <a:pos x="connsiteX10124" y="connsiteY10124"/>
                </a:cxn>
                <a:cxn ang="0">
                  <a:pos x="connsiteX10125" y="connsiteY10125"/>
                </a:cxn>
                <a:cxn ang="0">
                  <a:pos x="connsiteX10126" y="connsiteY10126"/>
                </a:cxn>
                <a:cxn ang="0">
                  <a:pos x="connsiteX10127" y="connsiteY10127"/>
                </a:cxn>
                <a:cxn ang="0">
                  <a:pos x="connsiteX10128" y="connsiteY10128"/>
                </a:cxn>
                <a:cxn ang="0">
                  <a:pos x="connsiteX10129" y="connsiteY10129"/>
                </a:cxn>
                <a:cxn ang="0">
                  <a:pos x="connsiteX10130" y="connsiteY10130"/>
                </a:cxn>
                <a:cxn ang="0">
                  <a:pos x="connsiteX10131" y="connsiteY10131"/>
                </a:cxn>
                <a:cxn ang="0">
                  <a:pos x="connsiteX10132" y="connsiteY10132"/>
                </a:cxn>
                <a:cxn ang="0">
                  <a:pos x="connsiteX10133" y="connsiteY10133"/>
                </a:cxn>
                <a:cxn ang="0">
                  <a:pos x="connsiteX10134" y="connsiteY10134"/>
                </a:cxn>
                <a:cxn ang="0">
                  <a:pos x="connsiteX10135" y="connsiteY10135"/>
                </a:cxn>
                <a:cxn ang="0">
                  <a:pos x="connsiteX10136" y="connsiteY10136"/>
                </a:cxn>
                <a:cxn ang="0">
                  <a:pos x="connsiteX10137" y="connsiteY10137"/>
                </a:cxn>
                <a:cxn ang="0">
                  <a:pos x="connsiteX10138" y="connsiteY10138"/>
                </a:cxn>
                <a:cxn ang="0">
                  <a:pos x="connsiteX10139" y="connsiteY10139"/>
                </a:cxn>
                <a:cxn ang="0">
                  <a:pos x="connsiteX10140" y="connsiteY10140"/>
                </a:cxn>
                <a:cxn ang="0">
                  <a:pos x="connsiteX10141" y="connsiteY10141"/>
                </a:cxn>
                <a:cxn ang="0">
                  <a:pos x="connsiteX10142" y="connsiteY10142"/>
                </a:cxn>
                <a:cxn ang="0">
                  <a:pos x="connsiteX10143" y="connsiteY10143"/>
                </a:cxn>
                <a:cxn ang="0">
                  <a:pos x="connsiteX10144" y="connsiteY10144"/>
                </a:cxn>
                <a:cxn ang="0">
                  <a:pos x="connsiteX10145" y="connsiteY10145"/>
                </a:cxn>
                <a:cxn ang="0">
                  <a:pos x="connsiteX10146" y="connsiteY10146"/>
                </a:cxn>
                <a:cxn ang="0">
                  <a:pos x="connsiteX10147" y="connsiteY10147"/>
                </a:cxn>
                <a:cxn ang="0">
                  <a:pos x="connsiteX10148" y="connsiteY10148"/>
                </a:cxn>
                <a:cxn ang="0">
                  <a:pos x="connsiteX10149" y="connsiteY10149"/>
                </a:cxn>
                <a:cxn ang="0">
                  <a:pos x="connsiteX10150" y="connsiteY10150"/>
                </a:cxn>
                <a:cxn ang="0">
                  <a:pos x="connsiteX10151" y="connsiteY10151"/>
                </a:cxn>
                <a:cxn ang="0">
                  <a:pos x="connsiteX10152" y="connsiteY10152"/>
                </a:cxn>
                <a:cxn ang="0">
                  <a:pos x="connsiteX10153" y="connsiteY10153"/>
                </a:cxn>
                <a:cxn ang="0">
                  <a:pos x="connsiteX10154" y="connsiteY10154"/>
                </a:cxn>
                <a:cxn ang="0">
                  <a:pos x="connsiteX10155" y="connsiteY10155"/>
                </a:cxn>
                <a:cxn ang="0">
                  <a:pos x="connsiteX10156" y="connsiteY10156"/>
                </a:cxn>
                <a:cxn ang="0">
                  <a:pos x="connsiteX10157" y="connsiteY10157"/>
                </a:cxn>
                <a:cxn ang="0">
                  <a:pos x="connsiteX10158" y="connsiteY10158"/>
                </a:cxn>
                <a:cxn ang="0">
                  <a:pos x="connsiteX10159" y="connsiteY10159"/>
                </a:cxn>
                <a:cxn ang="0">
                  <a:pos x="connsiteX10160" y="connsiteY10160"/>
                </a:cxn>
                <a:cxn ang="0">
                  <a:pos x="connsiteX10161" y="connsiteY10161"/>
                </a:cxn>
                <a:cxn ang="0">
                  <a:pos x="connsiteX10162" y="connsiteY10162"/>
                </a:cxn>
                <a:cxn ang="0">
                  <a:pos x="connsiteX10163" y="connsiteY10163"/>
                </a:cxn>
                <a:cxn ang="0">
                  <a:pos x="connsiteX10164" y="connsiteY10164"/>
                </a:cxn>
                <a:cxn ang="0">
                  <a:pos x="connsiteX10165" y="connsiteY10165"/>
                </a:cxn>
                <a:cxn ang="0">
                  <a:pos x="connsiteX10166" y="connsiteY10166"/>
                </a:cxn>
                <a:cxn ang="0">
                  <a:pos x="connsiteX10167" y="connsiteY10167"/>
                </a:cxn>
                <a:cxn ang="0">
                  <a:pos x="connsiteX10168" y="connsiteY10168"/>
                </a:cxn>
                <a:cxn ang="0">
                  <a:pos x="connsiteX10169" y="connsiteY10169"/>
                </a:cxn>
                <a:cxn ang="0">
                  <a:pos x="connsiteX10170" y="connsiteY10170"/>
                </a:cxn>
                <a:cxn ang="0">
                  <a:pos x="connsiteX10171" y="connsiteY10171"/>
                </a:cxn>
                <a:cxn ang="0">
                  <a:pos x="connsiteX10172" y="connsiteY10172"/>
                </a:cxn>
                <a:cxn ang="0">
                  <a:pos x="connsiteX10173" y="connsiteY10173"/>
                </a:cxn>
                <a:cxn ang="0">
                  <a:pos x="connsiteX10174" y="connsiteY10174"/>
                </a:cxn>
                <a:cxn ang="0">
                  <a:pos x="connsiteX10175" y="connsiteY10175"/>
                </a:cxn>
                <a:cxn ang="0">
                  <a:pos x="connsiteX10176" y="connsiteY10176"/>
                </a:cxn>
                <a:cxn ang="0">
                  <a:pos x="connsiteX10177" y="connsiteY10177"/>
                </a:cxn>
                <a:cxn ang="0">
                  <a:pos x="connsiteX10178" y="connsiteY10178"/>
                </a:cxn>
                <a:cxn ang="0">
                  <a:pos x="connsiteX10179" y="connsiteY10179"/>
                </a:cxn>
                <a:cxn ang="0">
                  <a:pos x="connsiteX10180" y="connsiteY10180"/>
                </a:cxn>
                <a:cxn ang="0">
                  <a:pos x="connsiteX10181" y="connsiteY10181"/>
                </a:cxn>
                <a:cxn ang="0">
                  <a:pos x="connsiteX10182" y="connsiteY10182"/>
                </a:cxn>
                <a:cxn ang="0">
                  <a:pos x="connsiteX10183" y="connsiteY10183"/>
                </a:cxn>
                <a:cxn ang="0">
                  <a:pos x="connsiteX10184" y="connsiteY10184"/>
                </a:cxn>
                <a:cxn ang="0">
                  <a:pos x="connsiteX10185" y="connsiteY10185"/>
                </a:cxn>
                <a:cxn ang="0">
                  <a:pos x="connsiteX10186" y="connsiteY10186"/>
                </a:cxn>
                <a:cxn ang="0">
                  <a:pos x="connsiteX10187" y="connsiteY10187"/>
                </a:cxn>
                <a:cxn ang="0">
                  <a:pos x="connsiteX10188" y="connsiteY10188"/>
                </a:cxn>
                <a:cxn ang="0">
                  <a:pos x="connsiteX10189" y="connsiteY10189"/>
                </a:cxn>
                <a:cxn ang="0">
                  <a:pos x="connsiteX10190" y="connsiteY10190"/>
                </a:cxn>
                <a:cxn ang="0">
                  <a:pos x="connsiteX10191" y="connsiteY10191"/>
                </a:cxn>
                <a:cxn ang="0">
                  <a:pos x="connsiteX10192" y="connsiteY10192"/>
                </a:cxn>
                <a:cxn ang="0">
                  <a:pos x="connsiteX10193" y="connsiteY10193"/>
                </a:cxn>
                <a:cxn ang="0">
                  <a:pos x="connsiteX10194" y="connsiteY10194"/>
                </a:cxn>
                <a:cxn ang="0">
                  <a:pos x="connsiteX10195" y="connsiteY10195"/>
                </a:cxn>
                <a:cxn ang="0">
                  <a:pos x="connsiteX10196" y="connsiteY10196"/>
                </a:cxn>
                <a:cxn ang="0">
                  <a:pos x="connsiteX10197" y="connsiteY10197"/>
                </a:cxn>
                <a:cxn ang="0">
                  <a:pos x="connsiteX10198" y="connsiteY10198"/>
                </a:cxn>
                <a:cxn ang="0">
                  <a:pos x="connsiteX10199" y="connsiteY10199"/>
                </a:cxn>
                <a:cxn ang="0">
                  <a:pos x="connsiteX10200" y="connsiteY10200"/>
                </a:cxn>
                <a:cxn ang="0">
                  <a:pos x="connsiteX10201" y="connsiteY10201"/>
                </a:cxn>
                <a:cxn ang="0">
                  <a:pos x="connsiteX10202" y="connsiteY10202"/>
                </a:cxn>
                <a:cxn ang="0">
                  <a:pos x="connsiteX10203" y="connsiteY10203"/>
                </a:cxn>
                <a:cxn ang="0">
                  <a:pos x="connsiteX10204" y="connsiteY10204"/>
                </a:cxn>
                <a:cxn ang="0">
                  <a:pos x="connsiteX10205" y="connsiteY10205"/>
                </a:cxn>
                <a:cxn ang="0">
                  <a:pos x="connsiteX10206" y="connsiteY10206"/>
                </a:cxn>
                <a:cxn ang="0">
                  <a:pos x="connsiteX10207" y="connsiteY10207"/>
                </a:cxn>
                <a:cxn ang="0">
                  <a:pos x="connsiteX10208" y="connsiteY10208"/>
                </a:cxn>
                <a:cxn ang="0">
                  <a:pos x="connsiteX10209" y="connsiteY10209"/>
                </a:cxn>
                <a:cxn ang="0">
                  <a:pos x="connsiteX10210" y="connsiteY10210"/>
                </a:cxn>
                <a:cxn ang="0">
                  <a:pos x="connsiteX10211" y="connsiteY10211"/>
                </a:cxn>
                <a:cxn ang="0">
                  <a:pos x="connsiteX10212" y="connsiteY10212"/>
                </a:cxn>
                <a:cxn ang="0">
                  <a:pos x="connsiteX10213" y="connsiteY10213"/>
                </a:cxn>
                <a:cxn ang="0">
                  <a:pos x="connsiteX10214" y="connsiteY10214"/>
                </a:cxn>
                <a:cxn ang="0">
                  <a:pos x="connsiteX10215" y="connsiteY10215"/>
                </a:cxn>
                <a:cxn ang="0">
                  <a:pos x="connsiteX10216" y="connsiteY10216"/>
                </a:cxn>
                <a:cxn ang="0">
                  <a:pos x="connsiteX10217" y="connsiteY10217"/>
                </a:cxn>
                <a:cxn ang="0">
                  <a:pos x="connsiteX10218" y="connsiteY10218"/>
                </a:cxn>
                <a:cxn ang="0">
                  <a:pos x="connsiteX10219" y="connsiteY10219"/>
                </a:cxn>
                <a:cxn ang="0">
                  <a:pos x="connsiteX10220" y="connsiteY10220"/>
                </a:cxn>
                <a:cxn ang="0">
                  <a:pos x="connsiteX10221" y="connsiteY10221"/>
                </a:cxn>
                <a:cxn ang="0">
                  <a:pos x="connsiteX10222" y="connsiteY10222"/>
                </a:cxn>
                <a:cxn ang="0">
                  <a:pos x="connsiteX10223" y="connsiteY10223"/>
                </a:cxn>
                <a:cxn ang="0">
                  <a:pos x="connsiteX10224" y="connsiteY10224"/>
                </a:cxn>
                <a:cxn ang="0">
                  <a:pos x="connsiteX10225" y="connsiteY10225"/>
                </a:cxn>
                <a:cxn ang="0">
                  <a:pos x="connsiteX10226" y="connsiteY10226"/>
                </a:cxn>
                <a:cxn ang="0">
                  <a:pos x="connsiteX10227" y="connsiteY10227"/>
                </a:cxn>
                <a:cxn ang="0">
                  <a:pos x="connsiteX10228" y="connsiteY10228"/>
                </a:cxn>
                <a:cxn ang="0">
                  <a:pos x="connsiteX10229" y="connsiteY10229"/>
                </a:cxn>
                <a:cxn ang="0">
                  <a:pos x="connsiteX10230" y="connsiteY10230"/>
                </a:cxn>
                <a:cxn ang="0">
                  <a:pos x="connsiteX10231" y="connsiteY10231"/>
                </a:cxn>
                <a:cxn ang="0">
                  <a:pos x="connsiteX10232" y="connsiteY10232"/>
                </a:cxn>
                <a:cxn ang="0">
                  <a:pos x="connsiteX10233" y="connsiteY10233"/>
                </a:cxn>
                <a:cxn ang="0">
                  <a:pos x="connsiteX10234" y="connsiteY10234"/>
                </a:cxn>
                <a:cxn ang="0">
                  <a:pos x="connsiteX10235" y="connsiteY10235"/>
                </a:cxn>
                <a:cxn ang="0">
                  <a:pos x="connsiteX10236" y="connsiteY10236"/>
                </a:cxn>
                <a:cxn ang="0">
                  <a:pos x="connsiteX10237" y="connsiteY10237"/>
                </a:cxn>
                <a:cxn ang="0">
                  <a:pos x="connsiteX10238" y="connsiteY10238"/>
                </a:cxn>
                <a:cxn ang="0">
                  <a:pos x="connsiteX10239" y="connsiteY10239"/>
                </a:cxn>
                <a:cxn ang="0">
                  <a:pos x="connsiteX10240" y="connsiteY10240"/>
                </a:cxn>
                <a:cxn ang="0">
                  <a:pos x="connsiteX10241" y="connsiteY10241"/>
                </a:cxn>
                <a:cxn ang="0">
                  <a:pos x="connsiteX10242" y="connsiteY10242"/>
                </a:cxn>
                <a:cxn ang="0">
                  <a:pos x="connsiteX10243" y="connsiteY10243"/>
                </a:cxn>
                <a:cxn ang="0">
                  <a:pos x="connsiteX10244" y="connsiteY10244"/>
                </a:cxn>
                <a:cxn ang="0">
                  <a:pos x="connsiteX10245" y="connsiteY10245"/>
                </a:cxn>
                <a:cxn ang="0">
                  <a:pos x="connsiteX10246" y="connsiteY10246"/>
                </a:cxn>
                <a:cxn ang="0">
                  <a:pos x="connsiteX10247" y="connsiteY10247"/>
                </a:cxn>
                <a:cxn ang="0">
                  <a:pos x="connsiteX10248" y="connsiteY10248"/>
                </a:cxn>
                <a:cxn ang="0">
                  <a:pos x="connsiteX10249" y="connsiteY10249"/>
                </a:cxn>
                <a:cxn ang="0">
                  <a:pos x="connsiteX10250" y="connsiteY10250"/>
                </a:cxn>
                <a:cxn ang="0">
                  <a:pos x="connsiteX10251" y="connsiteY10251"/>
                </a:cxn>
                <a:cxn ang="0">
                  <a:pos x="connsiteX10252" y="connsiteY10252"/>
                </a:cxn>
                <a:cxn ang="0">
                  <a:pos x="connsiteX10253" y="connsiteY10253"/>
                </a:cxn>
                <a:cxn ang="0">
                  <a:pos x="connsiteX10254" y="connsiteY10254"/>
                </a:cxn>
                <a:cxn ang="0">
                  <a:pos x="connsiteX10255" y="connsiteY10255"/>
                </a:cxn>
                <a:cxn ang="0">
                  <a:pos x="connsiteX10256" y="connsiteY10256"/>
                </a:cxn>
                <a:cxn ang="0">
                  <a:pos x="connsiteX10257" y="connsiteY10257"/>
                </a:cxn>
                <a:cxn ang="0">
                  <a:pos x="connsiteX10258" y="connsiteY10258"/>
                </a:cxn>
                <a:cxn ang="0">
                  <a:pos x="connsiteX10259" y="connsiteY10259"/>
                </a:cxn>
                <a:cxn ang="0">
                  <a:pos x="connsiteX10260" y="connsiteY10260"/>
                </a:cxn>
                <a:cxn ang="0">
                  <a:pos x="connsiteX10261" y="connsiteY10261"/>
                </a:cxn>
                <a:cxn ang="0">
                  <a:pos x="connsiteX10262" y="connsiteY10262"/>
                </a:cxn>
                <a:cxn ang="0">
                  <a:pos x="connsiteX10263" y="connsiteY10263"/>
                </a:cxn>
                <a:cxn ang="0">
                  <a:pos x="connsiteX10264" y="connsiteY10264"/>
                </a:cxn>
                <a:cxn ang="0">
                  <a:pos x="connsiteX10265" y="connsiteY10265"/>
                </a:cxn>
                <a:cxn ang="0">
                  <a:pos x="connsiteX10266" y="connsiteY10266"/>
                </a:cxn>
                <a:cxn ang="0">
                  <a:pos x="connsiteX10267" y="connsiteY10267"/>
                </a:cxn>
                <a:cxn ang="0">
                  <a:pos x="connsiteX10268" y="connsiteY10268"/>
                </a:cxn>
                <a:cxn ang="0">
                  <a:pos x="connsiteX10269" y="connsiteY10269"/>
                </a:cxn>
                <a:cxn ang="0">
                  <a:pos x="connsiteX10270" y="connsiteY10270"/>
                </a:cxn>
                <a:cxn ang="0">
                  <a:pos x="connsiteX10271" y="connsiteY10271"/>
                </a:cxn>
                <a:cxn ang="0">
                  <a:pos x="connsiteX10272" y="connsiteY10272"/>
                </a:cxn>
                <a:cxn ang="0">
                  <a:pos x="connsiteX10273" y="connsiteY10273"/>
                </a:cxn>
                <a:cxn ang="0">
                  <a:pos x="connsiteX10274" y="connsiteY10274"/>
                </a:cxn>
                <a:cxn ang="0">
                  <a:pos x="connsiteX10275" y="connsiteY10275"/>
                </a:cxn>
                <a:cxn ang="0">
                  <a:pos x="connsiteX10276" y="connsiteY10276"/>
                </a:cxn>
                <a:cxn ang="0">
                  <a:pos x="connsiteX10277" y="connsiteY10277"/>
                </a:cxn>
                <a:cxn ang="0">
                  <a:pos x="connsiteX10278" y="connsiteY10278"/>
                </a:cxn>
                <a:cxn ang="0">
                  <a:pos x="connsiteX10279" y="connsiteY10279"/>
                </a:cxn>
                <a:cxn ang="0">
                  <a:pos x="connsiteX10280" y="connsiteY10280"/>
                </a:cxn>
                <a:cxn ang="0">
                  <a:pos x="connsiteX10281" y="connsiteY10281"/>
                </a:cxn>
                <a:cxn ang="0">
                  <a:pos x="connsiteX10282" y="connsiteY10282"/>
                </a:cxn>
                <a:cxn ang="0">
                  <a:pos x="connsiteX10283" y="connsiteY10283"/>
                </a:cxn>
                <a:cxn ang="0">
                  <a:pos x="connsiteX10284" y="connsiteY10284"/>
                </a:cxn>
                <a:cxn ang="0">
                  <a:pos x="connsiteX10285" y="connsiteY10285"/>
                </a:cxn>
                <a:cxn ang="0">
                  <a:pos x="connsiteX10286" y="connsiteY10286"/>
                </a:cxn>
                <a:cxn ang="0">
                  <a:pos x="connsiteX10287" y="connsiteY10287"/>
                </a:cxn>
                <a:cxn ang="0">
                  <a:pos x="connsiteX10288" y="connsiteY10288"/>
                </a:cxn>
                <a:cxn ang="0">
                  <a:pos x="connsiteX10289" y="connsiteY10289"/>
                </a:cxn>
                <a:cxn ang="0">
                  <a:pos x="connsiteX10290" y="connsiteY10290"/>
                </a:cxn>
                <a:cxn ang="0">
                  <a:pos x="connsiteX10291" y="connsiteY10291"/>
                </a:cxn>
                <a:cxn ang="0">
                  <a:pos x="connsiteX10292" y="connsiteY10292"/>
                </a:cxn>
                <a:cxn ang="0">
                  <a:pos x="connsiteX10293" y="connsiteY10293"/>
                </a:cxn>
                <a:cxn ang="0">
                  <a:pos x="connsiteX10294" y="connsiteY10294"/>
                </a:cxn>
                <a:cxn ang="0">
                  <a:pos x="connsiteX10295" y="connsiteY10295"/>
                </a:cxn>
                <a:cxn ang="0">
                  <a:pos x="connsiteX10296" y="connsiteY10296"/>
                </a:cxn>
                <a:cxn ang="0">
                  <a:pos x="connsiteX10297" y="connsiteY10297"/>
                </a:cxn>
                <a:cxn ang="0">
                  <a:pos x="connsiteX10298" y="connsiteY10298"/>
                </a:cxn>
                <a:cxn ang="0">
                  <a:pos x="connsiteX10299" y="connsiteY10299"/>
                </a:cxn>
                <a:cxn ang="0">
                  <a:pos x="connsiteX10300" y="connsiteY10300"/>
                </a:cxn>
                <a:cxn ang="0">
                  <a:pos x="connsiteX10301" y="connsiteY10301"/>
                </a:cxn>
                <a:cxn ang="0">
                  <a:pos x="connsiteX10302" y="connsiteY10302"/>
                </a:cxn>
                <a:cxn ang="0">
                  <a:pos x="connsiteX10303" y="connsiteY10303"/>
                </a:cxn>
                <a:cxn ang="0">
                  <a:pos x="connsiteX10304" y="connsiteY10304"/>
                </a:cxn>
                <a:cxn ang="0">
                  <a:pos x="connsiteX10305" y="connsiteY10305"/>
                </a:cxn>
                <a:cxn ang="0">
                  <a:pos x="connsiteX10306" y="connsiteY10306"/>
                </a:cxn>
                <a:cxn ang="0">
                  <a:pos x="connsiteX10307" y="connsiteY10307"/>
                </a:cxn>
                <a:cxn ang="0">
                  <a:pos x="connsiteX10308" y="connsiteY10308"/>
                </a:cxn>
                <a:cxn ang="0">
                  <a:pos x="connsiteX10309" y="connsiteY10309"/>
                </a:cxn>
                <a:cxn ang="0">
                  <a:pos x="connsiteX10310" y="connsiteY10310"/>
                </a:cxn>
                <a:cxn ang="0">
                  <a:pos x="connsiteX10311" y="connsiteY10311"/>
                </a:cxn>
                <a:cxn ang="0">
                  <a:pos x="connsiteX10312" y="connsiteY10312"/>
                </a:cxn>
                <a:cxn ang="0">
                  <a:pos x="connsiteX10313" y="connsiteY10313"/>
                </a:cxn>
                <a:cxn ang="0">
                  <a:pos x="connsiteX10314" y="connsiteY10314"/>
                </a:cxn>
                <a:cxn ang="0">
                  <a:pos x="connsiteX10315" y="connsiteY10315"/>
                </a:cxn>
                <a:cxn ang="0">
                  <a:pos x="connsiteX10316" y="connsiteY10316"/>
                </a:cxn>
                <a:cxn ang="0">
                  <a:pos x="connsiteX10317" y="connsiteY10317"/>
                </a:cxn>
                <a:cxn ang="0">
                  <a:pos x="connsiteX10318" y="connsiteY10318"/>
                </a:cxn>
                <a:cxn ang="0">
                  <a:pos x="connsiteX10319" y="connsiteY10319"/>
                </a:cxn>
                <a:cxn ang="0">
                  <a:pos x="connsiteX10320" y="connsiteY10320"/>
                </a:cxn>
                <a:cxn ang="0">
                  <a:pos x="connsiteX10321" y="connsiteY10321"/>
                </a:cxn>
                <a:cxn ang="0">
                  <a:pos x="connsiteX10322" y="connsiteY10322"/>
                </a:cxn>
                <a:cxn ang="0">
                  <a:pos x="connsiteX10323" y="connsiteY10323"/>
                </a:cxn>
                <a:cxn ang="0">
                  <a:pos x="connsiteX10324" y="connsiteY10324"/>
                </a:cxn>
                <a:cxn ang="0">
                  <a:pos x="connsiteX10325" y="connsiteY10325"/>
                </a:cxn>
                <a:cxn ang="0">
                  <a:pos x="connsiteX10326" y="connsiteY10326"/>
                </a:cxn>
                <a:cxn ang="0">
                  <a:pos x="connsiteX10327" y="connsiteY10327"/>
                </a:cxn>
                <a:cxn ang="0">
                  <a:pos x="connsiteX10328" y="connsiteY10328"/>
                </a:cxn>
                <a:cxn ang="0">
                  <a:pos x="connsiteX10329" y="connsiteY10329"/>
                </a:cxn>
                <a:cxn ang="0">
                  <a:pos x="connsiteX10330" y="connsiteY10330"/>
                </a:cxn>
                <a:cxn ang="0">
                  <a:pos x="connsiteX10331" y="connsiteY10331"/>
                </a:cxn>
                <a:cxn ang="0">
                  <a:pos x="connsiteX10332" y="connsiteY10332"/>
                </a:cxn>
                <a:cxn ang="0">
                  <a:pos x="connsiteX10333" y="connsiteY10333"/>
                </a:cxn>
                <a:cxn ang="0">
                  <a:pos x="connsiteX10334" y="connsiteY10334"/>
                </a:cxn>
                <a:cxn ang="0">
                  <a:pos x="connsiteX10335" y="connsiteY10335"/>
                </a:cxn>
                <a:cxn ang="0">
                  <a:pos x="connsiteX10336" y="connsiteY10336"/>
                </a:cxn>
                <a:cxn ang="0">
                  <a:pos x="connsiteX10337" y="connsiteY10337"/>
                </a:cxn>
                <a:cxn ang="0">
                  <a:pos x="connsiteX10338" y="connsiteY10338"/>
                </a:cxn>
                <a:cxn ang="0">
                  <a:pos x="connsiteX10339" y="connsiteY10339"/>
                </a:cxn>
                <a:cxn ang="0">
                  <a:pos x="connsiteX10340" y="connsiteY10340"/>
                </a:cxn>
                <a:cxn ang="0">
                  <a:pos x="connsiteX10341" y="connsiteY10341"/>
                </a:cxn>
                <a:cxn ang="0">
                  <a:pos x="connsiteX10342" y="connsiteY10342"/>
                </a:cxn>
                <a:cxn ang="0">
                  <a:pos x="connsiteX10343" y="connsiteY10343"/>
                </a:cxn>
                <a:cxn ang="0">
                  <a:pos x="connsiteX10344" y="connsiteY10344"/>
                </a:cxn>
                <a:cxn ang="0">
                  <a:pos x="connsiteX10345" y="connsiteY10345"/>
                </a:cxn>
                <a:cxn ang="0">
                  <a:pos x="connsiteX10346" y="connsiteY10346"/>
                </a:cxn>
                <a:cxn ang="0">
                  <a:pos x="connsiteX10347" y="connsiteY10347"/>
                </a:cxn>
                <a:cxn ang="0">
                  <a:pos x="connsiteX10348" y="connsiteY10348"/>
                </a:cxn>
                <a:cxn ang="0">
                  <a:pos x="connsiteX10349" y="connsiteY10349"/>
                </a:cxn>
                <a:cxn ang="0">
                  <a:pos x="connsiteX10350" y="connsiteY10350"/>
                </a:cxn>
                <a:cxn ang="0">
                  <a:pos x="connsiteX10351" y="connsiteY10351"/>
                </a:cxn>
                <a:cxn ang="0">
                  <a:pos x="connsiteX10352" y="connsiteY10352"/>
                </a:cxn>
                <a:cxn ang="0">
                  <a:pos x="connsiteX10353" y="connsiteY10353"/>
                </a:cxn>
                <a:cxn ang="0">
                  <a:pos x="connsiteX10354" y="connsiteY10354"/>
                </a:cxn>
                <a:cxn ang="0">
                  <a:pos x="connsiteX10355" y="connsiteY10355"/>
                </a:cxn>
                <a:cxn ang="0">
                  <a:pos x="connsiteX10356" y="connsiteY10356"/>
                </a:cxn>
                <a:cxn ang="0">
                  <a:pos x="connsiteX10357" y="connsiteY10357"/>
                </a:cxn>
                <a:cxn ang="0">
                  <a:pos x="connsiteX10358" y="connsiteY10358"/>
                </a:cxn>
                <a:cxn ang="0">
                  <a:pos x="connsiteX10359" y="connsiteY10359"/>
                </a:cxn>
                <a:cxn ang="0">
                  <a:pos x="connsiteX10360" y="connsiteY10360"/>
                </a:cxn>
                <a:cxn ang="0">
                  <a:pos x="connsiteX10361" y="connsiteY10361"/>
                </a:cxn>
                <a:cxn ang="0">
                  <a:pos x="connsiteX10362" y="connsiteY10362"/>
                </a:cxn>
                <a:cxn ang="0">
                  <a:pos x="connsiteX10363" y="connsiteY10363"/>
                </a:cxn>
                <a:cxn ang="0">
                  <a:pos x="connsiteX10364" y="connsiteY10364"/>
                </a:cxn>
                <a:cxn ang="0">
                  <a:pos x="connsiteX10365" y="connsiteY10365"/>
                </a:cxn>
                <a:cxn ang="0">
                  <a:pos x="connsiteX10366" y="connsiteY10366"/>
                </a:cxn>
                <a:cxn ang="0">
                  <a:pos x="connsiteX10367" y="connsiteY10367"/>
                </a:cxn>
                <a:cxn ang="0">
                  <a:pos x="connsiteX10368" y="connsiteY10368"/>
                </a:cxn>
                <a:cxn ang="0">
                  <a:pos x="connsiteX10369" y="connsiteY10369"/>
                </a:cxn>
                <a:cxn ang="0">
                  <a:pos x="connsiteX10370" y="connsiteY10370"/>
                </a:cxn>
                <a:cxn ang="0">
                  <a:pos x="connsiteX10371" y="connsiteY10371"/>
                </a:cxn>
                <a:cxn ang="0">
                  <a:pos x="connsiteX10372" y="connsiteY10372"/>
                </a:cxn>
                <a:cxn ang="0">
                  <a:pos x="connsiteX10373" y="connsiteY10373"/>
                </a:cxn>
                <a:cxn ang="0">
                  <a:pos x="connsiteX10374" y="connsiteY10374"/>
                </a:cxn>
                <a:cxn ang="0">
                  <a:pos x="connsiteX10375" y="connsiteY10375"/>
                </a:cxn>
                <a:cxn ang="0">
                  <a:pos x="connsiteX10376" y="connsiteY10376"/>
                </a:cxn>
                <a:cxn ang="0">
                  <a:pos x="connsiteX10377" y="connsiteY10377"/>
                </a:cxn>
                <a:cxn ang="0">
                  <a:pos x="connsiteX10378" y="connsiteY10378"/>
                </a:cxn>
                <a:cxn ang="0">
                  <a:pos x="connsiteX10379" y="connsiteY10379"/>
                </a:cxn>
                <a:cxn ang="0">
                  <a:pos x="connsiteX10380" y="connsiteY10380"/>
                </a:cxn>
                <a:cxn ang="0">
                  <a:pos x="connsiteX10381" y="connsiteY10381"/>
                </a:cxn>
                <a:cxn ang="0">
                  <a:pos x="connsiteX10382" y="connsiteY10382"/>
                </a:cxn>
                <a:cxn ang="0">
                  <a:pos x="connsiteX10383" y="connsiteY10383"/>
                </a:cxn>
                <a:cxn ang="0">
                  <a:pos x="connsiteX10384" y="connsiteY10384"/>
                </a:cxn>
                <a:cxn ang="0">
                  <a:pos x="connsiteX10385" y="connsiteY10385"/>
                </a:cxn>
                <a:cxn ang="0">
                  <a:pos x="connsiteX10386" y="connsiteY10386"/>
                </a:cxn>
                <a:cxn ang="0">
                  <a:pos x="connsiteX10387" y="connsiteY10387"/>
                </a:cxn>
                <a:cxn ang="0">
                  <a:pos x="connsiteX10388" y="connsiteY10388"/>
                </a:cxn>
                <a:cxn ang="0">
                  <a:pos x="connsiteX10389" y="connsiteY10389"/>
                </a:cxn>
                <a:cxn ang="0">
                  <a:pos x="connsiteX10390" y="connsiteY10390"/>
                </a:cxn>
                <a:cxn ang="0">
                  <a:pos x="connsiteX10391" y="connsiteY10391"/>
                </a:cxn>
                <a:cxn ang="0">
                  <a:pos x="connsiteX10392" y="connsiteY10392"/>
                </a:cxn>
                <a:cxn ang="0">
                  <a:pos x="connsiteX10393" y="connsiteY10393"/>
                </a:cxn>
                <a:cxn ang="0">
                  <a:pos x="connsiteX10394" y="connsiteY10394"/>
                </a:cxn>
                <a:cxn ang="0">
                  <a:pos x="connsiteX10395" y="connsiteY10395"/>
                </a:cxn>
                <a:cxn ang="0">
                  <a:pos x="connsiteX10396" y="connsiteY10396"/>
                </a:cxn>
                <a:cxn ang="0">
                  <a:pos x="connsiteX10397" y="connsiteY10397"/>
                </a:cxn>
                <a:cxn ang="0">
                  <a:pos x="connsiteX10398" y="connsiteY10398"/>
                </a:cxn>
                <a:cxn ang="0">
                  <a:pos x="connsiteX10399" y="connsiteY10399"/>
                </a:cxn>
                <a:cxn ang="0">
                  <a:pos x="connsiteX10400" y="connsiteY10400"/>
                </a:cxn>
                <a:cxn ang="0">
                  <a:pos x="connsiteX10401" y="connsiteY10401"/>
                </a:cxn>
                <a:cxn ang="0">
                  <a:pos x="connsiteX10402" y="connsiteY10402"/>
                </a:cxn>
                <a:cxn ang="0">
                  <a:pos x="connsiteX10403" y="connsiteY10403"/>
                </a:cxn>
                <a:cxn ang="0">
                  <a:pos x="connsiteX10404" y="connsiteY10404"/>
                </a:cxn>
                <a:cxn ang="0">
                  <a:pos x="connsiteX10405" y="connsiteY10405"/>
                </a:cxn>
                <a:cxn ang="0">
                  <a:pos x="connsiteX10406" y="connsiteY10406"/>
                </a:cxn>
                <a:cxn ang="0">
                  <a:pos x="connsiteX10407" y="connsiteY10407"/>
                </a:cxn>
                <a:cxn ang="0">
                  <a:pos x="connsiteX10408" y="connsiteY10408"/>
                </a:cxn>
                <a:cxn ang="0">
                  <a:pos x="connsiteX10409" y="connsiteY10409"/>
                </a:cxn>
                <a:cxn ang="0">
                  <a:pos x="connsiteX10410" y="connsiteY10410"/>
                </a:cxn>
                <a:cxn ang="0">
                  <a:pos x="connsiteX10411" y="connsiteY10411"/>
                </a:cxn>
                <a:cxn ang="0">
                  <a:pos x="connsiteX10412" y="connsiteY10412"/>
                </a:cxn>
                <a:cxn ang="0">
                  <a:pos x="connsiteX10413" y="connsiteY10413"/>
                </a:cxn>
                <a:cxn ang="0">
                  <a:pos x="connsiteX10414" y="connsiteY10414"/>
                </a:cxn>
                <a:cxn ang="0">
                  <a:pos x="connsiteX10415" y="connsiteY10415"/>
                </a:cxn>
                <a:cxn ang="0">
                  <a:pos x="connsiteX10416" y="connsiteY10416"/>
                </a:cxn>
                <a:cxn ang="0">
                  <a:pos x="connsiteX10417" y="connsiteY10417"/>
                </a:cxn>
                <a:cxn ang="0">
                  <a:pos x="connsiteX10418" y="connsiteY10418"/>
                </a:cxn>
                <a:cxn ang="0">
                  <a:pos x="connsiteX10419" y="connsiteY10419"/>
                </a:cxn>
                <a:cxn ang="0">
                  <a:pos x="connsiteX10420" y="connsiteY10420"/>
                </a:cxn>
                <a:cxn ang="0">
                  <a:pos x="connsiteX10421" y="connsiteY10421"/>
                </a:cxn>
                <a:cxn ang="0">
                  <a:pos x="connsiteX10422" y="connsiteY10422"/>
                </a:cxn>
                <a:cxn ang="0">
                  <a:pos x="connsiteX10423" y="connsiteY10423"/>
                </a:cxn>
                <a:cxn ang="0">
                  <a:pos x="connsiteX10424" y="connsiteY10424"/>
                </a:cxn>
                <a:cxn ang="0">
                  <a:pos x="connsiteX10425" y="connsiteY10425"/>
                </a:cxn>
                <a:cxn ang="0">
                  <a:pos x="connsiteX10426" y="connsiteY10426"/>
                </a:cxn>
                <a:cxn ang="0">
                  <a:pos x="connsiteX10427" y="connsiteY10427"/>
                </a:cxn>
                <a:cxn ang="0">
                  <a:pos x="connsiteX10428" y="connsiteY10428"/>
                </a:cxn>
                <a:cxn ang="0">
                  <a:pos x="connsiteX10429" y="connsiteY10429"/>
                </a:cxn>
                <a:cxn ang="0">
                  <a:pos x="connsiteX10430" y="connsiteY10430"/>
                </a:cxn>
                <a:cxn ang="0">
                  <a:pos x="connsiteX10431" y="connsiteY10431"/>
                </a:cxn>
                <a:cxn ang="0">
                  <a:pos x="connsiteX10432" y="connsiteY10432"/>
                </a:cxn>
                <a:cxn ang="0">
                  <a:pos x="connsiteX10433" y="connsiteY10433"/>
                </a:cxn>
                <a:cxn ang="0">
                  <a:pos x="connsiteX10434" y="connsiteY10434"/>
                </a:cxn>
                <a:cxn ang="0">
                  <a:pos x="connsiteX10435" y="connsiteY10435"/>
                </a:cxn>
                <a:cxn ang="0">
                  <a:pos x="connsiteX10436" y="connsiteY10436"/>
                </a:cxn>
                <a:cxn ang="0">
                  <a:pos x="connsiteX10437" y="connsiteY10437"/>
                </a:cxn>
                <a:cxn ang="0">
                  <a:pos x="connsiteX10438" y="connsiteY10438"/>
                </a:cxn>
                <a:cxn ang="0">
                  <a:pos x="connsiteX10439" y="connsiteY10439"/>
                </a:cxn>
                <a:cxn ang="0">
                  <a:pos x="connsiteX10440" y="connsiteY10440"/>
                </a:cxn>
                <a:cxn ang="0">
                  <a:pos x="connsiteX10441" y="connsiteY10441"/>
                </a:cxn>
                <a:cxn ang="0">
                  <a:pos x="connsiteX10442" y="connsiteY10442"/>
                </a:cxn>
                <a:cxn ang="0">
                  <a:pos x="connsiteX10443" y="connsiteY10443"/>
                </a:cxn>
                <a:cxn ang="0">
                  <a:pos x="connsiteX10444" y="connsiteY10444"/>
                </a:cxn>
                <a:cxn ang="0">
                  <a:pos x="connsiteX10445" y="connsiteY10445"/>
                </a:cxn>
                <a:cxn ang="0">
                  <a:pos x="connsiteX10446" y="connsiteY10446"/>
                </a:cxn>
                <a:cxn ang="0">
                  <a:pos x="connsiteX10447" y="connsiteY10447"/>
                </a:cxn>
                <a:cxn ang="0">
                  <a:pos x="connsiteX10448" y="connsiteY10448"/>
                </a:cxn>
                <a:cxn ang="0">
                  <a:pos x="connsiteX10449" y="connsiteY10449"/>
                </a:cxn>
                <a:cxn ang="0">
                  <a:pos x="connsiteX10450" y="connsiteY10450"/>
                </a:cxn>
                <a:cxn ang="0">
                  <a:pos x="connsiteX10451" y="connsiteY10451"/>
                </a:cxn>
                <a:cxn ang="0">
                  <a:pos x="connsiteX10452" y="connsiteY10452"/>
                </a:cxn>
                <a:cxn ang="0">
                  <a:pos x="connsiteX10453" y="connsiteY10453"/>
                </a:cxn>
                <a:cxn ang="0">
                  <a:pos x="connsiteX10454" y="connsiteY10454"/>
                </a:cxn>
                <a:cxn ang="0">
                  <a:pos x="connsiteX10455" y="connsiteY10455"/>
                </a:cxn>
                <a:cxn ang="0">
                  <a:pos x="connsiteX10456" y="connsiteY10456"/>
                </a:cxn>
                <a:cxn ang="0">
                  <a:pos x="connsiteX10457" y="connsiteY10457"/>
                </a:cxn>
                <a:cxn ang="0">
                  <a:pos x="connsiteX10458" y="connsiteY10458"/>
                </a:cxn>
                <a:cxn ang="0">
                  <a:pos x="connsiteX10459" y="connsiteY10459"/>
                </a:cxn>
                <a:cxn ang="0">
                  <a:pos x="connsiteX10460" y="connsiteY10460"/>
                </a:cxn>
                <a:cxn ang="0">
                  <a:pos x="connsiteX10461" y="connsiteY10461"/>
                </a:cxn>
                <a:cxn ang="0">
                  <a:pos x="connsiteX10462" y="connsiteY10462"/>
                </a:cxn>
                <a:cxn ang="0">
                  <a:pos x="connsiteX10463" y="connsiteY10463"/>
                </a:cxn>
                <a:cxn ang="0">
                  <a:pos x="connsiteX10464" y="connsiteY10464"/>
                </a:cxn>
                <a:cxn ang="0">
                  <a:pos x="connsiteX10465" y="connsiteY10465"/>
                </a:cxn>
                <a:cxn ang="0">
                  <a:pos x="connsiteX10466" y="connsiteY10466"/>
                </a:cxn>
                <a:cxn ang="0">
                  <a:pos x="connsiteX10467" y="connsiteY10467"/>
                </a:cxn>
                <a:cxn ang="0">
                  <a:pos x="connsiteX10468" y="connsiteY10468"/>
                </a:cxn>
                <a:cxn ang="0">
                  <a:pos x="connsiteX10469" y="connsiteY10469"/>
                </a:cxn>
                <a:cxn ang="0">
                  <a:pos x="connsiteX10470" y="connsiteY10470"/>
                </a:cxn>
                <a:cxn ang="0">
                  <a:pos x="connsiteX10471" y="connsiteY10471"/>
                </a:cxn>
                <a:cxn ang="0">
                  <a:pos x="connsiteX10472" y="connsiteY10472"/>
                </a:cxn>
                <a:cxn ang="0">
                  <a:pos x="connsiteX10473" y="connsiteY10473"/>
                </a:cxn>
                <a:cxn ang="0">
                  <a:pos x="connsiteX10474" y="connsiteY10474"/>
                </a:cxn>
                <a:cxn ang="0">
                  <a:pos x="connsiteX10475" y="connsiteY10475"/>
                </a:cxn>
                <a:cxn ang="0">
                  <a:pos x="connsiteX10476" y="connsiteY10476"/>
                </a:cxn>
                <a:cxn ang="0">
                  <a:pos x="connsiteX10477" y="connsiteY10477"/>
                </a:cxn>
                <a:cxn ang="0">
                  <a:pos x="connsiteX10478" y="connsiteY10478"/>
                </a:cxn>
                <a:cxn ang="0">
                  <a:pos x="connsiteX10479" y="connsiteY10479"/>
                </a:cxn>
                <a:cxn ang="0">
                  <a:pos x="connsiteX10480" y="connsiteY10480"/>
                </a:cxn>
                <a:cxn ang="0">
                  <a:pos x="connsiteX10481" y="connsiteY10481"/>
                </a:cxn>
                <a:cxn ang="0">
                  <a:pos x="connsiteX10482" y="connsiteY10482"/>
                </a:cxn>
                <a:cxn ang="0">
                  <a:pos x="connsiteX10483" y="connsiteY10483"/>
                </a:cxn>
                <a:cxn ang="0">
                  <a:pos x="connsiteX10484" y="connsiteY10484"/>
                </a:cxn>
                <a:cxn ang="0">
                  <a:pos x="connsiteX10485" y="connsiteY10485"/>
                </a:cxn>
                <a:cxn ang="0">
                  <a:pos x="connsiteX10486" y="connsiteY10486"/>
                </a:cxn>
                <a:cxn ang="0">
                  <a:pos x="connsiteX10487" y="connsiteY10487"/>
                </a:cxn>
                <a:cxn ang="0">
                  <a:pos x="connsiteX10488" y="connsiteY10488"/>
                </a:cxn>
                <a:cxn ang="0">
                  <a:pos x="connsiteX10489" y="connsiteY10489"/>
                </a:cxn>
                <a:cxn ang="0">
                  <a:pos x="connsiteX10490" y="connsiteY10490"/>
                </a:cxn>
                <a:cxn ang="0">
                  <a:pos x="connsiteX10491" y="connsiteY10491"/>
                </a:cxn>
                <a:cxn ang="0">
                  <a:pos x="connsiteX10492" y="connsiteY10492"/>
                </a:cxn>
                <a:cxn ang="0">
                  <a:pos x="connsiteX10493" y="connsiteY10493"/>
                </a:cxn>
                <a:cxn ang="0">
                  <a:pos x="connsiteX10494" y="connsiteY10494"/>
                </a:cxn>
                <a:cxn ang="0">
                  <a:pos x="connsiteX10495" y="connsiteY10495"/>
                </a:cxn>
                <a:cxn ang="0">
                  <a:pos x="connsiteX10496" y="connsiteY10496"/>
                </a:cxn>
                <a:cxn ang="0">
                  <a:pos x="connsiteX10497" y="connsiteY10497"/>
                </a:cxn>
                <a:cxn ang="0">
                  <a:pos x="connsiteX10498" y="connsiteY10498"/>
                </a:cxn>
                <a:cxn ang="0">
                  <a:pos x="connsiteX10499" y="connsiteY10499"/>
                </a:cxn>
                <a:cxn ang="0">
                  <a:pos x="connsiteX10500" y="connsiteY10500"/>
                </a:cxn>
                <a:cxn ang="0">
                  <a:pos x="connsiteX10501" y="connsiteY10501"/>
                </a:cxn>
                <a:cxn ang="0">
                  <a:pos x="connsiteX10502" y="connsiteY10502"/>
                </a:cxn>
                <a:cxn ang="0">
                  <a:pos x="connsiteX10503" y="connsiteY10503"/>
                </a:cxn>
                <a:cxn ang="0">
                  <a:pos x="connsiteX10504" y="connsiteY10504"/>
                </a:cxn>
                <a:cxn ang="0">
                  <a:pos x="connsiteX10505" y="connsiteY10505"/>
                </a:cxn>
                <a:cxn ang="0">
                  <a:pos x="connsiteX10506" y="connsiteY10506"/>
                </a:cxn>
                <a:cxn ang="0">
                  <a:pos x="connsiteX10507" y="connsiteY10507"/>
                </a:cxn>
                <a:cxn ang="0">
                  <a:pos x="connsiteX10508" y="connsiteY10508"/>
                </a:cxn>
                <a:cxn ang="0">
                  <a:pos x="connsiteX10509" y="connsiteY10509"/>
                </a:cxn>
                <a:cxn ang="0">
                  <a:pos x="connsiteX10510" y="connsiteY10510"/>
                </a:cxn>
                <a:cxn ang="0">
                  <a:pos x="connsiteX10511" y="connsiteY10511"/>
                </a:cxn>
                <a:cxn ang="0">
                  <a:pos x="connsiteX10512" y="connsiteY10512"/>
                </a:cxn>
                <a:cxn ang="0">
                  <a:pos x="connsiteX10513" y="connsiteY10513"/>
                </a:cxn>
                <a:cxn ang="0">
                  <a:pos x="connsiteX10514" y="connsiteY10514"/>
                </a:cxn>
                <a:cxn ang="0">
                  <a:pos x="connsiteX10515" y="connsiteY10515"/>
                </a:cxn>
                <a:cxn ang="0">
                  <a:pos x="connsiteX10516" y="connsiteY10516"/>
                </a:cxn>
                <a:cxn ang="0">
                  <a:pos x="connsiteX10517" y="connsiteY10517"/>
                </a:cxn>
                <a:cxn ang="0">
                  <a:pos x="connsiteX10518" y="connsiteY10518"/>
                </a:cxn>
                <a:cxn ang="0">
                  <a:pos x="connsiteX10519" y="connsiteY10519"/>
                </a:cxn>
                <a:cxn ang="0">
                  <a:pos x="connsiteX10520" y="connsiteY10520"/>
                </a:cxn>
                <a:cxn ang="0">
                  <a:pos x="connsiteX10521" y="connsiteY10521"/>
                </a:cxn>
                <a:cxn ang="0">
                  <a:pos x="connsiteX10522" y="connsiteY10522"/>
                </a:cxn>
                <a:cxn ang="0">
                  <a:pos x="connsiteX10523" y="connsiteY10523"/>
                </a:cxn>
                <a:cxn ang="0">
                  <a:pos x="connsiteX10524" y="connsiteY10524"/>
                </a:cxn>
                <a:cxn ang="0">
                  <a:pos x="connsiteX10525" y="connsiteY10525"/>
                </a:cxn>
                <a:cxn ang="0">
                  <a:pos x="connsiteX10526" y="connsiteY10526"/>
                </a:cxn>
                <a:cxn ang="0">
                  <a:pos x="connsiteX10527" y="connsiteY10527"/>
                </a:cxn>
                <a:cxn ang="0">
                  <a:pos x="connsiteX10528" y="connsiteY10528"/>
                </a:cxn>
                <a:cxn ang="0">
                  <a:pos x="connsiteX10529" y="connsiteY10529"/>
                </a:cxn>
                <a:cxn ang="0">
                  <a:pos x="connsiteX10530" y="connsiteY10530"/>
                </a:cxn>
                <a:cxn ang="0">
                  <a:pos x="connsiteX10531" y="connsiteY10531"/>
                </a:cxn>
                <a:cxn ang="0">
                  <a:pos x="connsiteX10532" y="connsiteY10532"/>
                </a:cxn>
                <a:cxn ang="0">
                  <a:pos x="connsiteX10533" y="connsiteY10533"/>
                </a:cxn>
                <a:cxn ang="0">
                  <a:pos x="connsiteX10534" y="connsiteY10534"/>
                </a:cxn>
                <a:cxn ang="0">
                  <a:pos x="connsiteX10535" y="connsiteY10535"/>
                </a:cxn>
                <a:cxn ang="0">
                  <a:pos x="connsiteX10536" y="connsiteY10536"/>
                </a:cxn>
                <a:cxn ang="0">
                  <a:pos x="connsiteX10537" y="connsiteY10537"/>
                </a:cxn>
                <a:cxn ang="0">
                  <a:pos x="connsiteX10538" y="connsiteY10538"/>
                </a:cxn>
                <a:cxn ang="0">
                  <a:pos x="connsiteX10539" y="connsiteY10539"/>
                </a:cxn>
                <a:cxn ang="0">
                  <a:pos x="connsiteX10540" y="connsiteY10540"/>
                </a:cxn>
                <a:cxn ang="0">
                  <a:pos x="connsiteX10541" y="connsiteY10541"/>
                </a:cxn>
                <a:cxn ang="0">
                  <a:pos x="connsiteX10542" y="connsiteY10542"/>
                </a:cxn>
                <a:cxn ang="0">
                  <a:pos x="connsiteX10543" y="connsiteY10543"/>
                </a:cxn>
                <a:cxn ang="0">
                  <a:pos x="connsiteX10544" y="connsiteY10544"/>
                </a:cxn>
                <a:cxn ang="0">
                  <a:pos x="connsiteX10545" y="connsiteY10545"/>
                </a:cxn>
                <a:cxn ang="0">
                  <a:pos x="connsiteX10546" y="connsiteY10546"/>
                </a:cxn>
                <a:cxn ang="0">
                  <a:pos x="connsiteX10547" y="connsiteY10547"/>
                </a:cxn>
                <a:cxn ang="0">
                  <a:pos x="connsiteX10548" y="connsiteY10548"/>
                </a:cxn>
                <a:cxn ang="0">
                  <a:pos x="connsiteX10549" y="connsiteY10549"/>
                </a:cxn>
                <a:cxn ang="0">
                  <a:pos x="connsiteX10550" y="connsiteY10550"/>
                </a:cxn>
                <a:cxn ang="0">
                  <a:pos x="connsiteX10551" y="connsiteY10551"/>
                </a:cxn>
                <a:cxn ang="0">
                  <a:pos x="connsiteX10552" y="connsiteY10552"/>
                </a:cxn>
                <a:cxn ang="0">
                  <a:pos x="connsiteX10553" y="connsiteY10553"/>
                </a:cxn>
                <a:cxn ang="0">
                  <a:pos x="connsiteX10554" y="connsiteY10554"/>
                </a:cxn>
                <a:cxn ang="0">
                  <a:pos x="connsiteX10555" y="connsiteY10555"/>
                </a:cxn>
                <a:cxn ang="0">
                  <a:pos x="connsiteX10556" y="connsiteY10556"/>
                </a:cxn>
                <a:cxn ang="0">
                  <a:pos x="connsiteX10557" y="connsiteY10557"/>
                </a:cxn>
                <a:cxn ang="0">
                  <a:pos x="connsiteX10558" y="connsiteY10558"/>
                </a:cxn>
                <a:cxn ang="0">
                  <a:pos x="connsiteX10559" y="connsiteY10559"/>
                </a:cxn>
                <a:cxn ang="0">
                  <a:pos x="connsiteX10560" y="connsiteY10560"/>
                </a:cxn>
                <a:cxn ang="0">
                  <a:pos x="connsiteX10561" y="connsiteY10561"/>
                </a:cxn>
                <a:cxn ang="0">
                  <a:pos x="connsiteX10562" y="connsiteY10562"/>
                </a:cxn>
                <a:cxn ang="0">
                  <a:pos x="connsiteX10563" y="connsiteY10563"/>
                </a:cxn>
                <a:cxn ang="0">
                  <a:pos x="connsiteX10564" y="connsiteY10564"/>
                </a:cxn>
                <a:cxn ang="0">
                  <a:pos x="connsiteX10565" y="connsiteY10565"/>
                </a:cxn>
                <a:cxn ang="0">
                  <a:pos x="connsiteX10566" y="connsiteY10566"/>
                </a:cxn>
                <a:cxn ang="0">
                  <a:pos x="connsiteX10567" y="connsiteY10567"/>
                </a:cxn>
                <a:cxn ang="0">
                  <a:pos x="connsiteX10568" y="connsiteY10568"/>
                </a:cxn>
                <a:cxn ang="0">
                  <a:pos x="connsiteX10569" y="connsiteY10569"/>
                </a:cxn>
                <a:cxn ang="0">
                  <a:pos x="connsiteX10570" y="connsiteY10570"/>
                </a:cxn>
                <a:cxn ang="0">
                  <a:pos x="connsiteX10571" y="connsiteY10571"/>
                </a:cxn>
                <a:cxn ang="0">
                  <a:pos x="connsiteX10572" y="connsiteY10572"/>
                </a:cxn>
                <a:cxn ang="0">
                  <a:pos x="connsiteX10573" y="connsiteY10573"/>
                </a:cxn>
                <a:cxn ang="0">
                  <a:pos x="connsiteX10574" y="connsiteY10574"/>
                </a:cxn>
                <a:cxn ang="0">
                  <a:pos x="connsiteX10575" y="connsiteY10575"/>
                </a:cxn>
                <a:cxn ang="0">
                  <a:pos x="connsiteX10576" y="connsiteY10576"/>
                </a:cxn>
                <a:cxn ang="0">
                  <a:pos x="connsiteX10577" y="connsiteY10577"/>
                </a:cxn>
                <a:cxn ang="0">
                  <a:pos x="connsiteX10578" y="connsiteY10578"/>
                </a:cxn>
                <a:cxn ang="0">
                  <a:pos x="connsiteX10579" y="connsiteY10579"/>
                </a:cxn>
                <a:cxn ang="0">
                  <a:pos x="connsiteX10580" y="connsiteY10580"/>
                </a:cxn>
                <a:cxn ang="0">
                  <a:pos x="connsiteX10581" y="connsiteY10581"/>
                </a:cxn>
                <a:cxn ang="0">
                  <a:pos x="connsiteX10582" y="connsiteY10582"/>
                </a:cxn>
                <a:cxn ang="0">
                  <a:pos x="connsiteX10583" y="connsiteY10583"/>
                </a:cxn>
                <a:cxn ang="0">
                  <a:pos x="connsiteX10584" y="connsiteY10584"/>
                </a:cxn>
                <a:cxn ang="0">
                  <a:pos x="connsiteX10585" y="connsiteY10585"/>
                </a:cxn>
                <a:cxn ang="0">
                  <a:pos x="connsiteX10586" y="connsiteY10586"/>
                </a:cxn>
                <a:cxn ang="0">
                  <a:pos x="connsiteX10587" y="connsiteY10587"/>
                </a:cxn>
                <a:cxn ang="0">
                  <a:pos x="connsiteX10588" y="connsiteY10588"/>
                </a:cxn>
                <a:cxn ang="0">
                  <a:pos x="connsiteX10589" y="connsiteY10589"/>
                </a:cxn>
                <a:cxn ang="0">
                  <a:pos x="connsiteX10590" y="connsiteY10590"/>
                </a:cxn>
                <a:cxn ang="0">
                  <a:pos x="connsiteX10591" y="connsiteY10591"/>
                </a:cxn>
                <a:cxn ang="0">
                  <a:pos x="connsiteX10592" y="connsiteY10592"/>
                </a:cxn>
                <a:cxn ang="0">
                  <a:pos x="connsiteX10593" y="connsiteY10593"/>
                </a:cxn>
                <a:cxn ang="0">
                  <a:pos x="connsiteX10594" y="connsiteY10594"/>
                </a:cxn>
                <a:cxn ang="0">
                  <a:pos x="connsiteX10595" y="connsiteY10595"/>
                </a:cxn>
                <a:cxn ang="0">
                  <a:pos x="connsiteX10596" y="connsiteY10596"/>
                </a:cxn>
                <a:cxn ang="0">
                  <a:pos x="connsiteX10597" y="connsiteY10597"/>
                </a:cxn>
                <a:cxn ang="0">
                  <a:pos x="connsiteX10598" y="connsiteY10598"/>
                </a:cxn>
                <a:cxn ang="0">
                  <a:pos x="connsiteX10599" y="connsiteY10599"/>
                </a:cxn>
                <a:cxn ang="0">
                  <a:pos x="connsiteX10600" y="connsiteY10600"/>
                </a:cxn>
                <a:cxn ang="0">
                  <a:pos x="connsiteX10601" y="connsiteY10601"/>
                </a:cxn>
                <a:cxn ang="0">
                  <a:pos x="connsiteX10602" y="connsiteY10602"/>
                </a:cxn>
                <a:cxn ang="0">
                  <a:pos x="connsiteX10603" y="connsiteY10603"/>
                </a:cxn>
                <a:cxn ang="0">
                  <a:pos x="connsiteX10604" y="connsiteY10604"/>
                </a:cxn>
                <a:cxn ang="0">
                  <a:pos x="connsiteX10605" y="connsiteY10605"/>
                </a:cxn>
                <a:cxn ang="0">
                  <a:pos x="connsiteX10606" y="connsiteY10606"/>
                </a:cxn>
                <a:cxn ang="0">
                  <a:pos x="connsiteX10607" y="connsiteY10607"/>
                </a:cxn>
                <a:cxn ang="0">
                  <a:pos x="connsiteX10608" y="connsiteY10608"/>
                </a:cxn>
                <a:cxn ang="0">
                  <a:pos x="connsiteX10609" y="connsiteY10609"/>
                </a:cxn>
                <a:cxn ang="0">
                  <a:pos x="connsiteX10610" y="connsiteY10610"/>
                </a:cxn>
                <a:cxn ang="0">
                  <a:pos x="connsiteX10611" y="connsiteY10611"/>
                </a:cxn>
                <a:cxn ang="0">
                  <a:pos x="connsiteX10612" y="connsiteY10612"/>
                </a:cxn>
                <a:cxn ang="0">
                  <a:pos x="connsiteX10613" y="connsiteY10613"/>
                </a:cxn>
                <a:cxn ang="0">
                  <a:pos x="connsiteX10614" y="connsiteY10614"/>
                </a:cxn>
                <a:cxn ang="0">
                  <a:pos x="connsiteX10615" y="connsiteY10615"/>
                </a:cxn>
                <a:cxn ang="0">
                  <a:pos x="connsiteX10616" y="connsiteY10616"/>
                </a:cxn>
                <a:cxn ang="0">
                  <a:pos x="connsiteX10617" y="connsiteY10617"/>
                </a:cxn>
                <a:cxn ang="0">
                  <a:pos x="connsiteX10618" y="connsiteY10618"/>
                </a:cxn>
                <a:cxn ang="0">
                  <a:pos x="connsiteX10619" y="connsiteY10619"/>
                </a:cxn>
                <a:cxn ang="0">
                  <a:pos x="connsiteX10620" y="connsiteY10620"/>
                </a:cxn>
                <a:cxn ang="0">
                  <a:pos x="connsiteX10621" y="connsiteY10621"/>
                </a:cxn>
                <a:cxn ang="0">
                  <a:pos x="connsiteX10622" y="connsiteY10622"/>
                </a:cxn>
                <a:cxn ang="0">
                  <a:pos x="connsiteX10623" y="connsiteY10623"/>
                </a:cxn>
                <a:cxn ang="0">
                  <a:pos x="connsiteX10624" y="connsiteY10624"/>
                </a:cxn>
                <a:cxn ang="0">
                  <a:pos x="connsiteX10625" y="connsiteY10625"/>
                </a:cxn>
                <a:cxn ang="0">
                  <a:pos x="connsiteX10626" y="connsiteY10626"/>
                </a:cxn>
                <a:cxn ang="0">
                  <a:pos x="connsiteX10627" y="connsiteY10627"/>
                </a:cxn>
                <a:cxn ang="0">
                  <a:pos x="connsiteX10628" y="connsiteY10628"/>
                </a:cxn>
                <a:cxn ang="0">
                  <a:pos x="connsiteX10629" y="connsiteY10629"/>
                </a:cxn>
                <a:cxn ang="0">
                  <a:pos x="connsiteX10630" y="connsiteY10630"/>
                </a:cxn>
                <a:cxn ang="0">
                  <a:pos x="connsiteX10631" y="connsiteY10631"/>
                </a:cxn>
                <a:cxn ang="0">
                  <a:pos x="connsiteX10632" y="connsiteY10632"/>
                </a:cxn>
                <a:cxn ang="0">
                  <a:pos x="connsiteX10633" y="connsiteY10633"/>
                </a:cxn>
                <a:cxn ang="0">
                  <a:pos x="connsiteX10634" y="connsiteY10634"/>
                </a:cxn>
                <a:cxn ang="0">
                  <a:pos x="connsiteX10635" y="connsiteY10635"/>
                </a:cxn>
                <a:cxn ang="0">
                  <a:pos x="connsiteX10636" y="connsiteY10636"/>
                </a:cxn>
                <a:cxn ang="0">
                  <a:pos x="connsiteX10637" y="connsiteY10637"/>
                </a:cxn>
                <a:cxn ang="0">
                  <a:pos x="connsiteX10638" y="connsiteY10638"/>
                </a:cxn>
                <a:cxn ang="0">
                  <a:pos x="connsiteX10639" y="connsiteY10639"/>
                </a:cxn>
                <a:cxn ang="0">
                  <a:pos x="connsiteX10640" y="connsiteY10640"/>
                </a:cxn>
                <a:cxn ang="0">
                  <a:pos x="connsiteX10641" y="connsiteY10641"/>
                </a:cxn>
                <a:cxn ang="0">
                  <a:pos x="connsiteX10642" y="connsiteY10642"/>
                </a:cxn>
                <a:cxn ang="0">
                  <a:pos x="connsiteX10643" y="connsiteY10643"/>
                </a:cxn>
                <a:cxn ang="0">
                  <a:pos x="connsiteX10644" y="connsiteY10644"/>
                </a:cxn>
                <a:cxn ang="0">
                  <a:pos x="connsiteX10645" y="connsiteY10645"/>
                </a:cxn>
                <a:cxn ang="0">
                  <a:pos x="connsiteX10646" y="connsiteY10646"/>
                </a:cxn>
                <a:cxn ang="0">
                  <a:pos x="connsiteX10647" y="connsiteY10647"/>
                </a:cxn>
                <a:cxn ang="0">
                  <a:pos x="connsiteX10648" y="connsiteY10648"/>
                </a:cxn>
                <a:cxn ang="0">
                  <a:pos x="connsiteX10649" y="connsiteY10649"/>
                </a:cxn>
                <a:cxn ang="0">
                  <a:pos x="connsiteX10650" y="connsiteY10650"/>
                </a:cxn>
                <a:cxn ang="0">
                  <a:pos x="connsiteX10651" y="connsiteY10651"/>
                </a:cxn>
                <a:cxn ang="0">
                  <a:pos x="connsiteX10652" y="connsiteY10652"/>
                </a:cxn>
                <a:cxn ang="0">
                  <a:pos x="connsiteX10653" y="connsiteY10653"/>
                </a:cxn>
                <a:cxn ang="0">
                  <a:pos x="connsiteX10654" y="connsiteY10654"/>
                </a:cxn>
                <a:cxn ang="0">
                  <a:pos x="connsiteX10655" y="connsiteY10655"/>
                </a:cxn>
                <a:cxn ang="0">
                  <a:pos x="connsiteX10656" y="connsiteY10656"/>
                </a:cxn>
                <a:cxn ang="0">
                  <a:pos x="connsiteX10657" y="connsiteY10657"/>
                </a:cxn>
                <a:cxn ang="0">
                  <a:pos x="connsiteX10658" y="connsiteY10658"/>
                </a:cxn>
                <a:cxn ang="0">
                  <a:pos x="connsiteX10659" y="connsiteY10659"/>
                </a:cxn>
                <a:cxn ang="0">
                  <a:pos x="connsiteX10660" y="connsiteY10660"/>
                </a:cxn>
                <a:cxn ang="0">
                  <a:pos x="connsiteX10661" y="connsiteY10661"/>
                </a:cxn>
                <a:cxn ang="0">
                  <a:pos x="connsiteX10662" y="connsiteY10662"/>
                </a:cxn>
                <a:cxn ang="0">
                  <a:pos x="connsiteX10663" y="connsiteY10663"/>
                </a:cxn>
                <a:cxn ang="0">
                  <a:pos x="connsiteX10664" y="connsiteY10664"/>
                </a:cxn>
                <a:cxn ang="0">
                  <a:pos x="connsiteX10665" y="connsiteY10665"/>
                </a:cxn>
                <a:cxn ang="0">
                  <a:pos x="connsiteX10666" y="connsiteY10666"/>
                </a:cxn>
                <a:cxn ang="0">
                  <a:pos x="connsiteX10667" y="connsiteY10667"/>
                </a:cxn>
                <a:cxn ang="0">
                  <a:pos x="connsiteX10668" y="connsiteY10668"/>
                </a:cxn>
                <a:cxn ang="0">
                  <a:pos x="connsiteX10669" y="connsiteY10669"/>
                </a:cxn>
                <a:cxn ang="0">
                  <a:pos x="connsiteX10670" y="connsiteY10670"/>
                </a:cxn>
                <a:cxn ang="0">
                  <a:pos x="connsiteX10671" y="connsiteY10671"/>
                </a:cxn>
                <a:cxn ang="0">
                  <a:pos x="connsiteX10672" y="connsiteY10672"/>
                </a:cxn>
                <a:cxn ang="0">
                  <a:pos x="connsiteX10673" y="connsiteY10673"/>
                </a:cxn>
                <a:cxn ang="0">
                  <a:pos x="connsiteX10674" y="connsiteY10674"/>
                </a:cxn>
                <a:cxn ang="0">
                  <a:pos x="connsiteX10675" y="connsiteY10675"/>
                </a:cxn>
                <a:cxn ang="0">
                  <a:pos x="connsiteX10676" y="connsiteY10676"/>
                </a:cxn>
                <a:cxn ang="0">
                  <a:pos x="connsiteX10677" y="connsiteY10677"/>
                </a:cxn>
                <a:cxn ang="0">
                  <a:pos x="connsiteX10678" y="connsiteY10678"/>
                </a:cxn>
                <a:cxn ang="0">
                  <a:pos x="connsiteX10679" y="connsiteY10679"/>
                </a:cxn>
                <a:cxn ang="0">
                  <a:pos x="connsiteX10680" y="connsiteY10680"/>
                </a:cxn>
                <a:cxn ang="0">
                  <a:pos x="connsiteX10681" y="connsiteY10681"/>
                </a:cxn>
                <a:cxn ang="0">
                  <a:pos x="connsiteX10682" y="connsiteY10682"/>
                </a:cxn>
                <a:cxn ang="0">
                  <a:pos x="connsiteX10683" y="connsiteY10683"/>
                </a:cxn>
                <a:cxn ang="0">
                  <a:pos x="connsiteX10684" y="connsiteY10684"/>
                </a:cxn>
                <a:cxn ang="0">
                  <a:pos x="connsiteX10685" y="connsiteY10685"/>
                </a:cxn>
                <a:cxn ang="0">
                  <a:pos x="connsiteX10686" y="connsiteY10686"/>
                </a:cxn>
                <a:cxn ang="0">
                  <a:pos x="connsiteX10687" y="connsiteY10687"/>
                </a:cxn>
                <a:cxn ang="0">
                  <a:pos x="connsiteX10688" y="connsiteY10688"/>
                </a:cxn>
                <a:cxn ang="0">
                  <a:pos x="connsiteX10689" y="connsiteY10689"/>
                </a:cxn>
                <a:cxn ang="0">
                  <a:pos x="connsiteX10690" y="connsiteY10690"/>
                </a:cxn>
                <a:cxn ang="0">
                  <a:pos x="connsiteX10691" y="connsiteY10691"/>
                </a:cxn>
                <a:cxn ang="0">
                  <a:pos x="connsiteX10692" y="connsiteY10692"/>
                </a:cxn>
                <a:cxn ang="0">
                  <a:pos x="connsiteX10693" y="connsiteY10693"/>
                </a:cxn>
                <a:cxn ang="0">
                  <a:pos x="connsiteX10694" y="connsiteY10694"/>
                </a:cxn>
                <a:cxn ang="0">
                  <a:pos x="connsiteX10695" y="connsiteY10695"/>
                </a:cxn>
                <a:cxn ang="0">
                  <a:pos x="connsiteX10696" y="connsiteY10696"/>
                </a:cxn>
                <a:cxn ang="0">
                  <a:pos x="connsiteX10697" y="connsiteY10697"/>
                </a:cxn>
                <a:cxn ang="0">
                  <a:pos x="connsiteX10698" y="connsiteY10698"/>
                </a:cxn>
                <a:cxn ang="0">
                  <a:pos x="connsiteX10699" y="connsiteY10699"/>
                </a:cxn>
                <a:cxn ang="0">
                  <a:pos x="connsiteX10700" y="connsiteY10700"/>
                </a:cxn>
                <a:cxn ang="0">
                  <a:pos x="connsiteX10701" y="connsiteY10701"/>
                </a:cxn>
                <a:cxn ang="0">
                  <a:pos x="connsiteX10702" y="connsiteY10702"/>
                </a:cxn>
                <a:cxn ang="0">
                  <a:pos x="connsiteX10703" y="connsiteY10703"/>
                </a:cxn>
                <a:cxn ang="0">
                  <a:pos x="connsiteX10704" y="connsiteY10704"/>
                </a:cxn>
                <a:cxn ang="0">
                  <a:pos x="connsiteX10705" y="connsiteY10705"/>
                </a:cxn>
                <a:cxn ang="0">
                  <a:pos x="connsiteX10706" y="connsiteY10706"/>
                </a:cxn>
                <a:cxn ang="0">
                  <a:pos x="connsiteX10707" y="connsiteY10707"/>
                </a:cxn>
                <a:cxn ang="0">
                  <a:pos x="connsiteX10708" y="connsiteY10708"/>
                </a:cxn>
                <a:cxn ang="0">
                  <a:pos x="connsiteX10709" y="connsiteY10709"/>
                </a:cxn>
                <a:cxn ang="0">
                  <a:pos x="connsiteX10710" y="connsiteY10710"/>
                </a:cxn>
                <a:cxn ang="0">
                  <a:pos x="connsiteX10711" y="connsiteY10711"/>
                </a:cxn>
                <a:cxn ang="0">
                  <a:pos x="connsiteX10712" y="connsiteY10712"/>
                </a:cxn>
                <a:cxn ang="0">
                  <a:pos x="connsiteX10713" y="connsiteY10713"/>
                </a:cxn>
                <a:cxn ang="0">
                  <a:pos x="connsiteX10714" y="connsiteY10714"/>
                </a:cxn>
                <a:cxn ang="0">
                  <a:pos x="connsiteX10715" y="connsiteY10715"/>
                </a:cxn>
                <a:cxn ang="0">
                  <a:pos x="connsiteX10716" y="connsiteY10716"/>
                </a:cxn>
                <a:cxn ang="0">
                  <a:pos x="connsiteX10717" y="connsiteY10717"/>
                </a:cxn>
                <a:cxn ang="0">
                  <a:pos x="connsiteX10718" y="connsiteY10718"/>
                </a:cxn>
                <a:cxn ang="0">
                  <a:pos x="connsiteX10719" y="connsiteY10719"/>
                </a:cxn>
                <a:cxn ang="0">
                  <a:pos x="connsiteX10720" y="connsiteY10720"/>
                </a:cxn>
                <a:cxn ang="0">
                  <a:pos x="connsiteX10721" y="connsiteY10721"/>
                </a:cxn>
                <a:cxn ang="0">
                  <a:pos x="connsiteX10722" y="connsiteY10722"/>
                </a:cxn>
                <a:cxn ang="0">
                  <a:pos x="connsiteX10723" y="connsiteY10723"/>
                </a:cxn>
                <a:cxn ang="0">
                  <a:pos x="connsiteX10724" y="connsiteY10724"/>
                </a:cxn>
                <a:cxn ang="0">
                  <a:pos x="connsiteX10725" y="connsiteY10725"/>
                </a:cxn>
                <a:cxn ang="0">
                  <a:pos x="connsiteX10726" y="connsiteY10726"/>
                </a:cxn>
                <a:cxn ang="0">
                  <a:pos x="connsiteX10727" y="connsiteY10727"/>
                </a:cxn>
                <a:cxn ang="0">
                  <a:pos x="connsiteX10728" y="connsiteY10728"/>
                </a:cxn>
                <a:cxn ang="0">
                  <a:pos x="connsiteX10729" y="connsiteY10729"/>
                </a:cxn>
                <a:cxn ang="0">
                  <a:pos x="connsiteX10730" y="connsiteY10730"/>
                </a:cxn>
                <a:cxn ang="0">
                  <a:pos x="connsiteX10731" y="connsiteY10731"/>
                </a:cxn>
                <a:cxn ang="0">
                  <a:pos x="connsiteX10732" y="connsiteY10732"/>
                </a:cxn>
                <a:cxn ang="0">
                  <a:pos x="connsiteX10733" y="connsiteY10733"/>
                </a:cxn>
                <a:cxn ang="0">
                  <a:pos x="connsiteX10734" y="connsiteY10734"/>
                </a:cxn>
                <a:cxn ang="0">
                  <a:pos x="connsiteX10735" y="connsiteY10735"/>
                </a:cxn>
                <a:cxn ang="0">
                  <a:pos x="connsiteX10736" y="connsiteY10736"/>
                </a:cxn>
                <a:cxn ang="0">
                  <a:pos x="connsiteX10737" y="connsiteY10737"/>
                </a:cxn>
                <a:cxn ang="0">
                  <a:pos x="connsiteX10738" y="connsiteY10738"/>
                </a:cxn>
                <a:cxn ang="0">
                  <a:pos x="connsiteX10739" y="connsiteY10739"/>
                </a:cxn>
                <a:cxn ang="0">
                  <a:pos x="connsiteX10740" y="connsiteY10740"/>
                </a:cxn>
                <a:cxn ang="0">
                  <a:pos x="connsiteX10741" y="connsiteY10741"/>
                </a:cxn>
                <a:cxn ang="0">
                  <a:pos x="connsiteX10742" y="connsiteY10742"/>
                </a:cxn>
                <a:cxn ang="0">
                  <a:pos x="connsiteX10743" y="connsiteY10743"/>
                </a:cxn>
                <a:cxn ang="0">
                  <a:pos x="connsiteX10744" y="connsiteY10744"/>
                </a:cxn>
                <a:cxn ang="0">
                  <a:pos x="connsiteX10745" y="connsiteY10745"/>
                </a:cxn>
                <a:cxn ang="0">
                  <a:pos x="connsiteX10746" y="connsiteY10746"/>
                </a:cxn>
                <a:cxn ang="0">
                  <a:pos x="connsiteX10747" y="connsiteY10747"/>
                </a:cxn>
                <a:cxn ang="0">
                  <a:pos x="connsiteX10748" y="connsiteY10748"/>
                </a:cxn>
                <a:cxn ang="0">
                  <a:pos x="connsiteX10749" y="connsiteY10749"/>
                </a:cxn>
                <a:cxn ang="0">
                  <a:pos x="connsiteX10750" y="connsiteY10750"/>
                </a:cxn>
                <a:cxn ang="0">
                  <a:pos x="connsiteX10751" y="connsiteY10751"/>
                </a:cxn>
                <a:cxn ang="0">
                  <a:pos x="connsiteX10752" y="connsiteY10752"/>
                </a:cxn>
                <a:cxn ang="0">
                  <a:pos x="connsiteX10753" y="connsiteY10753"/>
                </a:cxn>
                <a:cxn ang="0">
                  <a:pos x="connsiteX10754" y="connsiteY10754"/>
                </a:cxn>
                <a:cxn ang="0">
                  <a:pos x="connsiteX10755" y="connsiteY10755"/>
                </a:cxn>
                <a:cxn ang="0">
                  <a:pos x="connsiteX10756" y="connsiteY10756"/>
                </a:cxn>
                <a:cxn ang="0">
                  <a:pos x="connsiteX10757" y="connsiteY10757"/>
                </a:cxn>
                <a:cxn ang="0">
                  <a:pos x="connsiteX10758" y="connsiteY10758"/>
                </a:cxn>
                <a:cxn ang="0">
                  <a:pos x="connsiteX10759" y="connsiteY10759"/>
                </a:cxn>
                <a:cxn ang="0">
                  <a:pos x="connsiteX10760" y="connsiteY10760"/>
                </a:cxn>
                <a:cxn ang="0">
                  <a:pos x="connsiteX10761" y="connsiteY10761"/>
                </a:cxn>
                <a:cxn ang="0">
                  <a:pos x="connsiteX10762" y="connsiteY10762"/>
                </a:cxn>
                <a:cxn ang="0">
                  <a:pos x="connsiteX10763" y="connsiteY10763"/>
                </a:cxn>
                <a:cxn ang="0">
                  <a:pos x="connsiteX10764" y="connsiteY10764"/>
                </a:cxn>
                <a:cxn ang="0">
                  <a:pos x="connsiteX10765" y="connsiteY10765"/>
                </a:cxn>
                <a:cxn ang="0">
                  <a:pos x="connsiteX10766" y="connsiteY10766"/>
                </a:cxn>
                <a:cxn ang="0">
                  <a:pos x="connsiteX10767" y="connsiteY10767"/>
                </a:cxn>
                <a:cxn ang="0">
                  <a:pos x="connsiteX10768" y="connsiteY10768"/>
                </a:cxn>
                <a:cxn ang="0">
                  <a:pos x="connsiteX10769" y="connsiteY10769"/>
                </a:cxn>
                <a:cxn ang="0">
                  <a:pos x="connsiteX10770" y="connsiteY10770"/>
                </a:cxn>
                <a:cxn ang="0">
                  <a:pos x="connsiteX10771" y="connsiteY10771"/>
                </a:cxn>
                <a:cxn ang="0">
                  <a:pos x="connsiteX10772" y="connsiteY10772"/>
                </a:cxn>
                <a:cxn ang="0">
                  <a:pos x="connsiteX10773" y="connsiteY10773"/>
                </a:cxn>
                <a:cxn ang="0">
                  <a:pos x="connsiteX10774" y="connsiteY10774"/>
                </a:cxn>
                <a:cxn ang="0">
                  <a:pos x="connsiteX10775" y="connsiteY10775"/>
                </a:cxn>
                <a:cxn ang="0">
                  <a:pos x="connsiteX10776" y="connsiteY10776"/>
                </a:cxn>
                <a:cxn ang="0">
                  <a:pos x="connsiteX10777" y="connsiteY10777"/>
                </a:cxn>
                <a:cxn ang="0">
                  <a:pos x="connsiteX10778" y="connsiteY10778"/>
                </a:cxn>
                <a:cxn ang="0">
                  <a:pos x="connsiteX10779" y="connsiteY10779"/>
                </a:cxn>
                <a:cxn ang="0">
                  <a:pos x="connsiteX10780" y="connsiteY10780"/>
                </a:cxn>
                <a:cxn ang="0">
                  <a:pos x="connsiteX10781" y="connsiteY10781"/>
                </a:cxn>
                <a:cxn ang="0">
                  <a:pos x="connsiteX10782" y="connsiteY10782"/>
                </a:cxn>
                <a:cxn ang="0">
                  <a:pos x="connsiteX10783" y="connsiteY10783"/>
                </a:cxn>
                <a:cxn ang="0">
                  <a:pos x="connsiteX10784" y="connsiteY10784"/>
                </a:cxn>
                <a:cxn ang="0">
                  <a:pos x="connsiteX10785" y="connsiteY10785"/>
                </a:cxn>
                <a:cxn ang="0">
                  <a:pos x="connsiteX10786" y="connsiteY10786"/>
                </a:cxn>
                <a:cxn ang="0">
                  <a:pos x="connsiteX10787" y="connsiteY10787"/>
                </a:cxn>
                <a:cxn ang="0">
                  <a:pos x="connsiteX10788" y="connsiteY10788"/>
                </a:cxn>
                <a:cxn ang="0">
                  <a:pos x="connsiteX10789" y="connsiteY10789"/>
                </a:cxn>
                <a:cxn ang="0">
                  <a:pos x="connsiteX10790" y="connsiteY10790"/>
                </a:cxn>
                <a:cxn ang="0">
                  <a:pos x="connsiteX10791" y="connsiteY10791"/>
                </a:cxn>
                <a:cxn ang="0">
                  <a:pos x="connsiteX10792" y="connsiteY10792"/>
                </a:cxn>
                <a:cxn ang="0">
                  <a:pos x="connsiteX10793" y="connsiteY10793"/>
                </a:cxn>
                <a:cxn ang="0">
                  <a:pos x="connsiteX10794" y="connsiteY10794"/>
                </a:cxn>
                <a:cxn ang="0">
                  <a:pos x="connsiteX10795" y="connsiteY10795"/>
                </a:cxn>
                <a:cxn ang="0">
                  <a:pos x="connsiteX10796" y="connsiteY10796"/>
                </a:cxn>
                <a:cxn ang="0">
                  <a:pos x="connsiteX10797" y="connsiteY10797"/>
                </a:cxn>
                <a:cxn ang="0">
                  <a:pos x="connsiteX10798" y="connsiteY10798"/>
                </a:cxn>
                <a:cxn ang="0">
                  <a:pos x="connsiteX10799" y="connsiteY10799"/>
                </a:cxn>
                <a:cxn ang="0">
                  <a:pos x="connsiteX10800" y="connsiteY10800"/>
                </a:cxn>
                <a:cxn ang="0">
                  <a:pos x="connsiteX10801" y="connsiteY10801"/>
                </a:cxn>
                <a:cxn ang="0">
                  <a:pos x="connsiteX10802" y="connsiteY10802"/>
                </a:cxn>
                <a:cxn ang="0">
                  <a:pos x="connsiteX10803" y="connsiteY10803"/>
                </a:cxn>
                <a:cxn ang="0">
                  <a:pos x="connsiteX10804" y="connsiteY10804"/>
                </a:cxn>
                <a:cxn ang="0">
                  <a:pos x="connsiteX10805" y="connsiteY10805"/>
                </a:cxn>
                <a:cxn ang="0">
                  <a:pos x="connsiteX10806" y="connsiteY10806"/>
                </a:cxn>
                <a:cxn ang="0">
                  <a:pos x="connsiteX10807" y="connsiteY10807"/>
                </a:cxn>
                <a:cxn ang="0">
                  <a:pos x="connsiteX10808" y="connsiteY10808"/>
                </a:cxn>
                <a:cxn ang="0">
                  <a:pos x="connsiteX10809" y="connsiteY10809"/>
                </a:cxn>
                <a:cxn ang="0">
                  <a:pos x="connsiteX10810" y="connsiteY10810"/>
                </a:cxn>
                <a:cxn ang="0">
                  <a:pos x="connsiteX10811" y="connsiteY10811"/>
                </a:cxn>
                <a:cxn ang="0">
                  <a:pos x="connsiteX10812" y="connsiteY10812"/>
                </a:cxn>
                <a:cxn ang="0">
                  <a:pos x="connsiteX10813" y="connsiteY10813"/>
                </a:cxn>
                <a:cxn ang="0">
                  <a:pos x="connsiteX10814" y="connsiteY10814"/>
                </a:cxn>
                <a:cxn ang="0">
                  <a:pos x="connsiteX10815" y="connsiteY10815"/>
                </a:cxn>
                <a:cxn ang="0">
                  <a:pos x="connsiteX10816" y="connsiteY10816"/>
                </a:cxn>
                <a:cxn ang="0">
                  <a:pos x="connsiteX10817" y="connsiteY10817"/>
                </a:cxn>
                <a:cxn ang="0">
                  <a:pos x="connsiteX10818" y="connsiteY10818"/>
                </a:cxn>
                <a:cxn ang="0">
                  <a:pos x="connsiteX10819" y="connsiteY10819"/>
                </a:cxn>
                <a:cxn ang="0">
                  <a:pos x="connsiteX10820" y="connsiteY10820"/>
                </a:cxn>
                <a:cxn ang="0">
                  <a:pos x="connsiteX10821" y="connsiteY10821"/>
                </a:cxn>
                <a:cxn ang="0">
                  <a:pos x="connsiteX10822" y="connsiteY10822"/>
                </a:cxn>
                <a:cxn ang="0">
                  <a:pos x="connsiteX10823" y="connsiteY10823"/>
                </a:cxn>
                <a:cxn ang="0">
                  <a:pos x="connsiteX10824" y="connsiteY10824"/>
                </a:cxn>
                <a:cxn ang="0">
                  <a:pos x="connsiteX10825" y="connsiteY10825"/>
                </a:cxn>
                <a:cxn ang="0">
                  <a:pos x="connsiteX10826" y="connsiteY10826"/>
                </a:cxn>
                <a:cxn ang="0">
                  <a:pos x="connsiteX10827" y="connsiteY10827"/>
                </a:cxn>
                <a:cxn ang="0">
                  <a:pos x="connsiteX10828" y="connsiteY10828"/>
                </a:cxn>
                <a:cxn ang="0">
                  <a:pos x="connsiteX10829" y="connsiteY10829"/>
                </a:cxn>
                <a:cxn ang="0">
                  <a:pos x="connsiteX10830" y="connsiteY10830"/>
                </a:cxn>
                <a:cxn ang="0">
                  <a:pos x="connsiteX10831" y="connsiteY10831"/>
                </a:cxn>
                <a:cxn ang="0">
                  <a:pos x="connsiteX10832" y="connsiteY10832"/>
                </a:cxn>
                <a:cxn ang="0">
                  <a:pos x="connsiteX10833" y="connsiteY10833"/>
                </a:cxn>
                <a:cxn ang="0">
                  <a:pos x="connsiteX10834" y="connsiteY10834"/>
                </a:cxn>
                <a:cxn ang="0">
                  <a:pos x="connsiteX10835" y="connsiteY10835"/>
                </a:cxn>
                <a:cxn ang="0">
                  <a:pos x="connsiteX10836" y="connsiteY10836"/>
                </a:cxn>
                <a:cxn ang="0">
                  <a:pos x="connsiteX10837" y="connsiteY10837"/>
                </a:cxn>
                <a:cxn ang="0">
                  <a:pos x="connsiteX10838" y="connsiteY10838"/>
                </a:cxn>
                <a:cxn ang="0">
                  <a:pos x="connsiteX10839" y="connsiteY10839"/>
                </a:cxn>
                <a:cxn ang="0">
                  <a:pos x="connsiteX10840" y="connsiteY10840"/>
                </a:cxn>
                <a:cxn ang="0">
                  <a:pos x="connsiteX10841" y="connsiteY10841"/>
                </a:cxn>
                <a:cxn ang="0">
                  <a:pos x="connsiteX10842" y="connsiteY10842"/>
                </a:cxn>
                <a:cxn ang="0">
                  <a:pos x="connsiteX10843" y="connsiteY10843"/>
                </a:cxn>
                <a:cxn ang="0">
                  <a:pos x="connsiteX10844" y="connsiteY10844"/>
                </a:cxn>
                <a:cxn ang="0">
                  <a:pos x="connsiteX10845" y="connsiteY10845"/>
                </a:cxn>
                <a:cxn ang="0">
                  <a:pos x="connsiteX10846" y="connsiteY10846"/>
                </a:cxn>
                <a:cxn ang="0">
                  <a:pos x="connsiteX10847" y="connsiteY10847"/>
                </a:cxn>
                <a:cxn ang="0">
                  <a:pos x="connsiteX10848" y="connsiteY10848"/>
                </a:cxn>
                <a:cxn ang="0">
                  <a:pos x="connsiteX10849" y="connsiteY10849"/>
                </a:cxn>
                <a:cxn ang="0">
                  <a:pos x="connsiteX10850" y="connsiteY10850"/>
                </a:cxn>
                <a:cxn ang="0">
                  <a:pos x="connsiteX10851" y="connsiteY10851"/>
                </a:cxn>
                <a:cxn ang="0">
                  <a:pos x="connsiteX10852" y="connsiteY10852"/>
                </a:cxn>
                <a:cxn ang="0">
                  <a:pos x="connsiteX10853" y="connsiteY10853"/>
                </a:cxn>
                <a:cxn ang="0">
                  <a:pos x="connsiteX10854" y="connsiteY10854"/>
                </a:cxn>
                <a:cxn ang="0">
                  <a:pos x="connsiteX10855" y="connsiteY10855"/>
                </a:cxn>
                <a:cxn ang="0">
                  <a:pos x="connsiteX10856" y="connsiteY10856"/>
                </a:cxn>
                <a:cxn ang="0">
                  <a:pos x="connsiteX10857" y="connsiteY10857"/>
                </a:cxn>
                <a:cxn ang="0">
                  <a:pos x="connsiteX10858" y="connsiteY10858"/>
                </a:cxn>
                <a:cxn ang="0">
                  <a:pos x="connsiteX10859" y="connsiteY10859"/>
                </a:cxn>
                <a:cxn ang="0">
                  <a:pos x="connsiteX10860" y="connsiteY10860"/>
                </a:cxn>
                <a:cxn ang="0">
                  <a:pos x="connsiteX10861" y="connsiteY10861"/>
                </a:cxn>
                <a:cxn ang="0">
                  <a:pos x="connsiteX10862" y="connsiteY10862"/>
                </a:cxn>
                <a:cxn ang="0">
                  <a:pos x="connsiteX10863" y="connsiteY10863"/>
                </a:cxn>
                <a:cxn ang="0">
                  <a:pos x="connsiteX10864" y="connsiteY10864"/>
                </a:cxn>
                <a:cxn ang="0">
                  <a:pos x="connsiteX10865" y="connsiteY10865"/>
                </a:cxn>
                <a:cxn ang="0">
                  <a:pos x="connsiteX10866" y="connsiteY10866"/>
                </a:cxn>
                <a:cxn ang="0">
                  <a:pos x="connsiteX10867" y="connsiteY10867"/>
                </a:cxn>
                <a:cxn ang="0">
                  <a:pos x="connsiteX10868" y="connsiteY10868"/>
                </a:cxn>
                <a:cxn ang="0">
                  <a:pos x="connsiteX10869" y="connsiteY10869"/>
                </a:cxn>
                <a:cxn ang="0">
                  <a:pos x="connsiteX10870" y="connsiteY10870"/>
                </a:cxn>
                <a:cxn ang="0">
                  <a:pos x="connsiteX10871" y="connsiteY10871"/>
                </a:cxn>
                <a:cxn ang="0">
                  <a:pos x="connsiteX10872" y="connsiteY10872"/>
                </a:cxn>
                <a:cxn ang="0">
                  <a:pos x="connsiteX10873" y="connsiteY10873"/>
                </a:cxn>
                <a:cxn ang="0">
                  <a:pos x="connsiteX10874" y="connsiteY10874"/>
                </a:cxn>
                <a:cxn ang="0">
                  <a:pos x="connsiteX10875" y="connsiteY10875"/>
                </a:cxn>
                <a:cxn ang="0">
                  <a:pos x="connsiteX10876" y="connsiteY10876"/>
                </a:cxn>
                <a:cxn ang="0">
                  <a:pos x="connsiteX10877" y="connsiteY10877"/>
                </a:cxn>
                <a:cxn ang="0">
                  <a:pos x="connsiteX10878" y="connsiteY10878"/>
                </a:cxn>
                <a:cxn ang="0">
                  <a:pos x="connsiteX10879" y="connsiteY10879"/>
                </a:cxn>
                <a:cxn ang="0">
                  <a:pos x="connsiteX10880" y="connsiteY10880"/>
                </a:cxn>
                <a:cxn ang="0">
                  <a:pos x="connsiteX10881" y="connsiteY10881"/>
                </a:cxn>
                <a:cxn ang="0">
                  <a:pos x="connsiteX10882" y="connsiteY10882"/>
                </a:cxn>
                <a:cxn ang="0">
                  <a:pos x="connsiteX10883" y="connsiteY10883"/>
                </a:cxn>
                <a:cxn ang="0">
                  <a:pos x="connsiteX10884" y="connsiteY10884"/>
                </a:cxn>
                <a:cxn ang="0">
                  <a:pos x="connsiteX10885" y="connsiteY10885"/>
                </a:cxn>
                <a:cxn ang="0">
                  <a:pos x="connsiteX10886" y="connsiteY10886"/>
                </a:cxn>
                <a:cxn ang="0">
                  <a:pos x="connsiteX10887" y="connsiteY10887"/>
                </a:cxn>
                <a:cxn ang="0">
                  <a:pos x="connsiteX10888" y="connsiteY10888"/>
                </a:cxn>
                <a:cxn ang="0">
                  <a:pos x="connsiteX10889" y="connsiteY10889"/>
                </a:cxn>
                <a:cxn ang="0">
                  <a:pos x="connsiteX10890" y="connsiteY10890"/>
                </a:cxn>
                <a:cxn ang="0">
                  <a:pos x="connsiteX10891" y="connsiteY10891"/>
                </a:cxn>
                <a:cxn ang="0">
                  <a:pos x="connsiteX10892" y="connsiteY10892"/>
                </a:cxn>
                <a:cxn ang="0">
                  <a:pos x="connsiteX10893" y="connsiteY10893"/>
                </a:cxn>
                <a:cxn ang="0">
                  <a:pos x="connsiteX10894" y="connsiteY10894"/>
                </a:cxn>
                <a:cxn ang="0">
                  <a:pos x="connsiteX10895" y="connsiteY10895"/>
                </a:cxn>
                <a:cxn ang="0">
                  <a:pos x="connsiteX10896" y="connsiteY10896"/>
                </a:cxn>
                <a:cxn ang="0">
                  <a:pos x="connsiteX10897" y="connsiteY10897"/>
                </a:cxn>
                <a:cxn ang="0">
                  <a:pos x="connsiteX10898" y="connsiteY10898"/>
                </a:cxn>
                <a:cxn ang="0">
                  <a:pos x="connsiteX10899" y="connsiteY10899"/>
                </a:cxn>
                <a:cxn ang="0">
                  <a:pos x="connsiteX10900" y="connsiteY10900"/>
                </a:cxn>
                <a:cxn ang="0">
                  <a:pos x="connsiteX10901" y="connsiteY10901"/>
                </a:cxn>
                <a:cxn ang="0">
                  <a:pos x="connsiteX10902" y="connsiteY10902"/>
                </a:cxn>
                <a:cxn ang="0">
                  <a:pos x="connsiteX10903" y="connsiteY10903"/>
                </a:cxn>
                <a:cxn ang="0">
                  <a:pos x="connsiteX10904" y="connsiteY10904"/>
                </a:cxn>
                <a:cxn ang="0">
                  <a:pos x="connsiteX10905" y="connsiteY10905"/>
                </a:cxn>
                <a:cxn ang="0">
                  <a:pos x="connsiteX10906" y="connsiteY10906"/>
                </a:cxn>
                <a:cxn ang="0">
                  <a:pos x="connsiteX10907" y="connsiteY10907"/>
                </a:cxn>
                <a:cxn ang="0">
                  <a:pos x="connsiteX10908" y="connsiteY10908"/>
                </a:cxn>
                <a:cxn ang="0">
                  <a:pos x="connsiteX10909" y="connsiteY10909"/>
                </a:cxn>
                <a:cxn ang="0">
                  <a:pos x="connsiteX10910" y="connsiteY10910"/>
                </a:cxn>
                <a:cxn ang="0">
                  <a:pos x="connsiteX10911" y="connsiteY10911"/>
                </a:cxn>
                <a:cxn ang="0">
                  <a:pos x="connsiteX10912" y="connsiteY10912"/>
                </a:cxn>
                <a:cxn ang="0">
                  <a:pos x="connsiteX10913" y="connsiteY10913"/>
                </a:cxn>
                <a:cxn ang="0">
                  <a:pos x="connsiteX10914" y="connsiteY10914"/>
                </a:cxn>
                <a:cxn ang="0">
                  <a:pos x="connsiteX10915" y="connsiteY10915"/>
                </a:cxn>
                <a:cxn ang="0">
                  <a:pos x="connsiteX10916" y="connsiteY10916"/>
                </a:cxn>
                <a:cxn ang="0">
                  <a:pos x="connsiteX10917" y="connsiteY10917"/>
                </a:cxn>
                <a:cxn ang="0">
                  <a:pos x="connsiteX10918" y="connsiteY10918"/>
                </a:cxn>
                <a:cxn ang="0">
                  <a:pos x="connsiteX10919" y="connsiteY10919"/>
                </a:cxn>
                <a:cxn ang="0">
                  <a:pos x="connsiteX10920" y="connsiteY10920"/>
                </a:cxn>
                <a:cxn ang="0">
                  <a:pos x="connsiteX10921" y="connsiteY10921"/>
                </a:cxn>
                <a:cxn ang="0">
                  <a:pos x="connsiteX10922" y="connsiteY10922"/>
                </a:cxn>
                <a:cxn ang="0">
                  <a:pos x="connsiteX10923" y="connsiteY10923"/>
                </a:cxn>
                <a:cxn ang="0">
                  <a:pos x="connsiteX10924" y="connsiteY10924"/>
                </a:cxn>
                <a:cxn ang="0">
                  <a:pos x="connsiteX10925" y="connsiteY10925"/>
                </a:cxn>
                <a:cxn ang="0">
                  <a:pos x="connsiteX10926" y="connsiteY10926"/>
                </a:cxn>
                <a:cxn ang="0">
                  <a:pos x="connsiteX10927" y="connsiteY10927"/>
                </a:cxn>
                <a:cxn ang="0">
                  <a:pos x="connsiteX10928" y="connsiteY10928"/>
                </a:cxn>
                <a:cxn ang="0">
                  <a:pos x="connsiteX10929" y="connsiteY10929"/>
                </a:cxn>
                <a:cxn ang="0">
                  <a:pos x="connsiteX10930" y="connsiteY10930"/>
                </a:cxn>
                <a:cxn ang="0">
                  <a:pos x="connsiteX10931" y="connsiteY10931"/>
                </a:cxn>
                <a:cxn ang="0">
                  <a:pos x="connsiteX10932" y="connsiteY10932"/>
                </a:cxn>
                <a:cxn ang="0">
                  <a:pos x="connsiteX10933" y="connsiteY10933"/>
                </a:cxn>
                <a:cxn ang="0">
                  <a:pos x="connsiteX10934" y="connsiteY10934"/>
                </a:cxn>
                <a:cxn ang="0">
                  <a:pos x="connsiteX10935" y="connsiteY10935"/>
                </a:cxn>
                <a:cxn ang="0">
                  <a:pos x="connsiteX10936" y="connsiteY10936"/>
                </a:cxn>
                <a:cxn ang="0">
                  <a:pos x="connsiteX10937" y="connsiteY10937"/>
                </a:cxn>
                <a:cxn ang="0">
                  <a:pos x="connsiteX10938" y="connsiteY10938"/>
                </a:cxn>
                <a:cxn ang="0">
                  <a:pos x="connsiteX10939" y="connsiteY10939"/>
                </a:cxn>
                <a:cxn ang="0">
                  <a:pos x="connsiteX10940" y="connsiteY10940"/>
                </a:cxn>
                <a:cxn ang="0">
                  <a:pos x="connsiteX10941" y="connsiteY10941"/>
                </a:cxn>
                <a:cxn ang="0">
                  <a:pos x="connsiteX10942" y="connsiteY10942"/>
                </a:cxn>
                <a:cxn ang="0">
                  <a:pos x="connsiteX10943" y="connsiteY10943"/>
                </a:cxn>
                <a:cxn ang="0">
                  <a:pos x="connsiteX10944" y="connsiteY10944"/>
                </a:cxn>
                <a:cxn ang="0">
                  <a:pos x="connsiteX10945" y="connsiteY10945"/>
                </a:cxn>
                <a:cxn ang="0">
                  <a:pos x="connsiteX10946" y="connsiteY10946"/>
                </a:cxn>
                <a:cxn ang="0">
                  <a:pos x="connsiteX10947" y="connsiteY10947"/>
                </a:cxn>
                <a:cxn ang="0">
                  <a:pos x="connsiteX10948" y="connsiteY10948"/>
                </a:cxn>
                <a:cxn ang="0">
                  <a:pos x="connsiteX10949" y="connsiteY10949"/>
                </a:cxn>
                <a:cxn ang="0">
                  <a:pos x="connsiteX10950" y="connsiteY10950"/>
                </a:cxn>
                <a:cxn ang="0">
                  <a:pos x="connsiteX10951" y="connsiteY10951"/>
                </a:cxn>
                <a:cxn ang="0">
                  <a:pos x="connsiteX10952" y="connsiteY10952"/>
                </a:cxn>
                <a:cxn ang="0">
                  <a:pos x="connsiteX10953" y="connsiteY10953"/>
                </a:cxn>
                <a:cxn ang="0">
                  <a:pos x="connsiteX10954" y="connsiteY10954"/>
                </a:cxn>
                <a:cxn ang="0">
                  <a:pos x="connsiteX10955" y="connsiteY10955"/>
                </a:cxn>
                <a:cxn ang="0">
                  <a:pos x="connsiteX10956" y="connsiteY10956"/>
                </a:cxn>
                <a:cxn ang="0">
                  <a:pos x="connsiteX10957" y="connsiteY10957"/>
                </a:cxn>
                <a:cxn ang="0">
                  <a:pos x="connsiteX10958" y="connsiteY10958"/>
                </a:cxn>
                <a:cxn ang="0">
                  <a:pos x="connsiteX10959" y="connsiteY10959"/>
                </a:cxn>
                <a:cxn ang="0">
                  <a:pos x="connsiteX10960" y="connsiteY10960"/>
                </a:cxn>
                <a:cxn ang="0">
                  <a:pos x="connsiteX10961" y="connsiteY10961"/>
                </a:cxn>
                <a:cxn ang="0">
                  <a:pos x="connsiteX10962" y="connsiteY10962"/>
                </a:cxn>
                <a:cxn ang="0">
                  <a:pos x="connsiteX10963" y="connsiteY10963"/>
                </a:cxn>
                <a:cxn ang="0">
                  <a:pos x="connsiteX10964" y="connsiteY10964"/>
                </a:cxn>
                <a:cxn ang="0">
                  <a:pos x="connsiteX10965" y="connsiteY10965"/>
                </a:cxn>
                <a:cxn ang="0">
                  <a:pos x="connsiteX10966" y="connsiteY10966"/>
                </a:cxn>
                <a:cxn ang="0">
                  <a:pos x="connsiteX10967" y="connsiteY10967"/>
                </a:cxn>
                <a:cxn ang="0">
                  <a:pos x="connsiteX10968" y="connsiteY10968"/>
                </a:cxn>
                <a:cxn ang="0">
                  <a:pos x="connsiteX10969" y="connsiteY10969"/>
                </a:cxn>
                <a:cxn ang="0">
                  <a:pos x="connsiteX10970" y="connsiteY10970"/>
                </a:cxn>
                <a:cxn ang="0">
                  <a:pos x="connsiteX10971" y="connsiteY10971"/>
                </a:cxn>
                <a:cxn ang="0">
                  <a:pos x="connsiteX10972" y="connsiteY10972"/>
                </a:cxn>
                <a:cxn ang="0">
                  <a:pos x="connsiteX10973" y="connsiteY10973"/>
                </a:cxn>
                <a:cxn ang="0">
                  <a:pos x="connsiteX10974" y="connsiteY10974"/>
                </a:cxn>
                <a:cxn ang="0">
                  <a:pos x="connsiteX10975" y="connsiteY10975"/>
                </a:cxn>
                <a:cxn ang="0">
                  <a:pos x="connsiteX10976" y="connsiteY10976"/>
                </a:cxn>
                <a:cxn ang="0">
                  <a:pos x="connsiteX10977" y="connsiteY10977"/>
                </a:cxn>
                <a:cxn ang="0">
                  <a:pos x="connsiteX10978" y="connsiteY10978"/>
                </a:cxn>
                <a:cxn ang="0">
                  <a:pos x="connsiteX10979" y="connsiteY10979"/>
                </a:cxn>
                <a:cxn ang="0">
                  <a:pos x="connsiteX10980" y="connsiteY10980"/>
                </a:cxn>
                <a:cxn ang="0">
                  <a:pos x="connsiteX10981" y="connsiteY10981"/>
                </a:cxn>
                <a:cxn ang="0">
                  <a:pos x="connsiteX10982" y="connsiteY10982"/>
                </a:cxn>
                <a:cxn ang="0">
                  <a:pos x="connsiteX10983" y="connsiteY10983"/>
                </a:cxn>
                <a:cxn ang="0">
                  <a:pos x="connsiteX10984" y="connsiteY10984"/>
                </a:cxn>
                <a:cxn ang="0">
                  <a:pos x="connsiteX10985" y="connsiteY10985"/>
                </a:cxn>
                <a:cxn ang="0">
                  <a:pos x="connsiteX10986" y="connsiteY10986"/>
                </a:cxn>
                <a:cxn ang="0">
                  <a:pos x="connsiteX10987" y="connsiteY10987"/>
                </a:cxn>
                <a:cxn ang="0">
                  <a:pos x="connsiteX10988" y="connsiteY10988"/>
                </a:cxn>
                <a:cxn ang="0">
                  <a:pos x="connsiteX10989" y="connsiteY10989"/>
                </a:cxn>
                <a:cxn ang="0">
                  <a:pos x="connsiteX10990" y="connsiteY10990"/>
                </a:cxn>
                <a:cxn ang="0">
                  <a:pos x="connsiteX10991" y="connsiteY10991"/>
                </a:cxn>
                <a:cxn ang="0">
                  <a:pos x="connsiteX10992" y="connsiteY10992"/>
                </a:cxn>
                <a:cxn ang="0">
                  <a:pos x="connsiteX10993" y="connsiteY10993"/>
                </a:cxn>
                <a:cxn ang="0">
                  <a:pos x="connsiteX10994" y="connsiteY10994"/>
                </a:cxn>
                <a:cxn ang="0">
                  <a:pos x="connsiteX10995" y="connsiteY10995"/>
                </a:cxn>
                <a:cxn ang="0">
                  <a:pos x="connsiteX10996" y="connsiteY10996"/>
                </a:cxn>
                <a:cxn ang="0">
                  <a:pos x="connsiteX10997" y="connsiteY10997"/>
                </a:cxn>
                <a:cxn ang="0">
                  <a:pos x="connsiteX10998" y="connsiteY10998"/>
                </a:cxn>
                <a:cxn ang="0">
                  <a:pos x="connsiteX10999" y="connsiteY10999"/>
                </a:cxn>
                <a:cxn ang="0">
                  <a:pos x="connsiteX11000" y="connsiteY11000"/>
                </a:cxn>
                <a:cxn ang="0">
                  <a:pos x="connsiteX11001" y="connsiteY11001"/>
                </a:cxn>
                <a:cxn ang="0">
                  <a:pos x="connsiteX11002" y="connsiteY11002"/>
                </a:cxn>
                <a:cxn ang="0">
                  <a:pos x="connsiteX11003" y="connsiteY11003"/>
                </a:cxn>
                <a:cxn ang="0">
                  <a:pos x="connsiteX11004" y="connsiteY11004"/>
                </a:cxn>
                <a:cxn ang="0">
                  <a:pos x="connsiteX11005" y="connsiteY11005"/>
                </a:cxn>
                <a:cxn ang="0">
                  <a:pos x="connsiteX11006" y="connsiteY11006"/>
                </a:cxn>
                <a:cxn ang="0">
                  <a:pos x="connsiteX11007" y="connsiteY11007"/>
                </a:cxn>
                <a:cxn ang="0">
                  <a:pos x="connsiteX11008" y="connsiteY11008"/>
                </a:cxn>
                <a:cxn ang="0">
                  <a:pos x="connsiteX11009" y="connsiteY11009"/>
                </a:cxn>
                <a:cxn ang="0">
                  <a:pos x="connsiteX11010" y="connsiteY11010"/>
                </a:cxn>
                <a:cxn ang="0">
                  <a:pos x="connsiteX11011" y="connsiteY11011"/>
                </a:cxn>
                <a:cxn ang="0">
                  <a:pos x="connsiteX11012" y="connsiteY11012"/>
                </a:cxn>
                <a:cxn ang="0">
                  <a:pos x="connsiteX11013" y="connsiteY11013"/>
                </a:cxn>
                <a:cxn ang="0">
                  <a:pos x="connsiteX11014" y="connsiteY11014"/>
                </a:cxn>
                <a:cxn ang="0">
                  <a:pos x="connsiteX11015" y="connsiteY11015"/>
                </a:cxn>
                <a:cxn ang="0">
                  <a:pos x="connsiteX11016" y="connsiteY11016"/>
                </a:cxn>
                <a:cxn ang="0">
                  <a:pos x="connsiteX11017" y="connsiteY11017"/>
                </a:cxn>
                <a:cxn ang="0">
                  <a:pos x="connsiteX11018" y="connsiteY11018"/>
                </a:cxn>
                <a:cxn ang="0">
                  <a:pos x="connsiteX11019" y="connsiteY11019"/>
                </a:cxn>
                <a:cxn ang="0">
                  <a:pos x="connsiteX11020" y="connsiteY11020"/>
                </a:cxn>
                <a:cxn ang="0">
                  <a:pos x="connsiteX11021" y="connsiteY11021"/>
                </a:cxn>
                <a:cxn ang="0">
                  <a:pos x="connsiteX11022" y="connsiteY11022"/>
                </a:cxn>
                <a:cxn ang="0">
                  <a:pos x="connsiteX11023" y="connsiteY11023"/>
                </a:cxn>
                <a:cxn ang="0">
                  <a:pos x="connsiteX11024" y="connsiteY11024"/>
                </a:cxn>
                <a:cxn ang="0">
                  <a:pos x="connsiteX11025" y="connsiteY11025"/>
                </a:cxn>
                <a:cxn ang="0">
                  <a:pos x="connsiteX11026" y="connsiteY11026"/>
                </a:cxn>
                <a:cxn ang="0">
                  <a:pos x="connsiteX11027" y="connsiteY11027"/>
                </a:cxn>
                <a:cxn ang="0">
                  <a:pos x="connsiteX11028" y="connsiteY11028"/>
                </a:cxn>
                <a:cxn ang="0">
                  <a:pos x="connsiteX11029" y="connsiteY11029"/>
                </a:cxn>
                <a:cxn ang="0">
                  <a:pos x="connsiteX11030" y="connsiteY11030"/>
                </a:cxn>
                <a:cxn ang="0">
                  <a:pos x="connsiteX11031" y="connsiteY11031"/>
                </a:cxn>
                <a:cxn ang="0">
                  <a:pos x="connsiteX11032" y="connsiteY11032"/>
                </a:cxn>
                <a:cxn ang="0">
                  <a:pos x="connsiteX11033" y="connsiteY11033"/>
                </a:cxn>
                <a:cxn ang="0">
                  <a:pos x="connsiteX11034" y="connsiteY11034"/>
                </a:cxn>
                <a:cxn ang="0">
                  <a:pos x="connsiteX11035" y="connsiteY11035"/>
                </a:cxn>
                <a:cxn ang="0">
                  <a:pos x="connsiteX11036" y="connsiteY11036"/>
                </a:cxn>
                <a:cxn ang="0">
                  <a:pos x="connsiteX11037" y="connsiteY11037"/>
                </a:cxn>
                <a:cxn ang="0">
                  <a:pos x="connsiteX11038" y="connsiteY11038"/>
                </a:cxn>
                <a:cxn ang="0">
                  <a:pos x="connsiteX11039" y="connsiteY11039"/>
                </a:cxn>
                <a:cxn ang="0">
                  <a:pos x="connsiteX11040" y="connsiteY11040"/>
                </a:cxn>
                <a:cxn ang="0">
                  <a:pos x="connsiteX11041" y="connsiteY11041"/>
                </a:cxn>
                <a:cxn ang="0">
                  <a:pos x="connsiteX11042" y="connsiteY11042"/>
                </a:cxn>
                <a:cxn ang="0">
                  <a:pos x="connsiteX11043" y="connsiteY11043"/>
                </a:cxn>
                <a:cxn ang="0">
                  <a:pos x="connsiteX11044" y="connsiteY11044"/>
                </a:cxn>
                <a:cxn ang="0">
                  <a:pos x="connsiteX11045" y="connsiteY11045"/>
                </a:cxn>
                <a:cxn ang="0">
                  <a:pos x="connsiteX11046" y="connsiteY11046"/>
                </a:cxn>
                <a:cxn ang="0">
                  <a:pos x="connsiteX11047" y="connsiteY11047"/>
                </a:cxn>
                <a:cxn ang="0">
                  <a:pos x="connsiteX11048" y="connsiteY11048"/>
                </a:cxn>
                <a:cxn ang="0">
                  <a:pos x="connsiteX11049" y="connsiteY11049"/>
                </a:cxn>
                <a:cxn ang="0">
                  <a:pos x="connsiteX11050" y="connsiteY11050"/>
                </a:cxn>
                <a:cxn ang="0">
                  <a:pos x="connsiteX11051" y="connsiteY11051"/>
                </a:cxn>
                <a:cxn ang="0">
                  <a:pos x="connsiteX11052" y="connsiteY11052"/>
                </a:cxn>
                <a:cxn ang="0">
                  <a:pos x="connsiteX11053" y="connsiteY11053"/>
                </a:cxn>
                <a:cxn ang="0">
                  <a:pos x="connsiteX11054" y="connsiteY11054"/>
                </a:cxn>
                <a:cxn ang="0">
                  <a:pos x="connsiteX11055" y="connsiteY11055"/>
                </a:cxn>
                <a:cxn ang="0">
                  <a:pos x="connsiteX11056" y="connsiteY11056"/>
                </a:cxn>
                <a:cxn ang="0">
                  <a:pos x="connsiteX11057" y="connsiteY11057"/>
                </a:cxn>
                <a:cxn ang="0">
                  <a:pos x="connsiteX11058" y="connsiteY11058"/>
                </a:cxn>
                <a:cxn ang="0">
                  <a:pos x="connsiteX11059" y="connsiteY11059"/>
                </a:cxn>
                <a:cxn ang="0">
                  <a:pos x="connsiteX11060" y="connsiteY11060"/>
                </a:cxn>
                <a:cxn ang="0">
                  <a:pos x="connsiteX11061" y="connsiteY11061"/>
                </a:cxn>
                <a:cxn ang="0">
                  <a:pos x="connsiteX11062" y="connsiteY11062"/>
                </a:cxn>
                <a:cxn ang="0">
                  <a:pos x="connsiteX11063" y="connsiteY11063"/>
                </a:cxn>
                <a:cxn ang="0">
                  <a:pos x="connsiteX11064" y="connsiteY11064"/>
                </a:cxn>
                <a:cxn ang="0">
                  <a:pos x="connsiteX11065" y="connsiteY11065"/>
                </a:cxn>
                <a:cxn ang="0">
                  <a:pos x="connsiteX11066" y="connsiteY11066"/>
                </a:cxn>
                <a:cxn ang="0">
                  <a:pos x="connsiteX11067" y="connsiteY11067"/>
                </a:cxn>
                <a:cxn ang="0">
                  <a:pos x="connsiteX11068" y="connsiteY11068"/>
                </a:cxn>
                <a:cxn ang="0">
                  <a:pos x="connsiteX11069" y="connsiteY11069"/>
                </a:cxn>
                <a:cxn ang="0">
                  <a:pos x="connsiteX11070" y="connsiteY11070"/>
                </a:cxn>
                <a:cxn ang="0">
                  <a:pos x="connsiteX11071" y="connsiteY11071"/>
                </a:cxn>
                <a:cxn ang="0">
                  <a:pos x="connsiteX11072" y="connsiteY11072"/>
                </a:cxn>
                <a:cxn ang="0">
                  <a:pos x="connsiteX11073" y="connsiteY11073"/>
                </a:cxn>
                <a:cxn ang="0">
                  <a:pos x="connsiteX11074" y="connsiteY11074"/>
                </a:cxn>
                <a:cxn ang="0">
                  <a:pos x="connsiteX11075" y="connsiteY11075"/>
                </a:cxn>
                <a:cxn ang="0">
                  <a:pos x="connsiteX11076" y="connsiteY11076"/>
                </a:cxn>
                <a:cxn ang="0">
                  <a:pos x="connsiteX11077" y="connsiteY11077"/>
                </a:cxn>
                <a:cxn ang="0">
                  <a:pos x="connsiteX11078" y="connsiteY11078"/>
                </a:cxn>
                <a:cxn ang="0">
                  <a:pos x="connsiteX11079" y="connsiteY11079"/>
                </a:cxn>
                <a:cxn ang="0">
                  <a:pos x="connsiteX11080" y="connsiteY11080"/>
                </a:cxn>
                <a:cxn ang="0">
                  <a:pos x="connsiteX11081" y="connsiteY11081"/>
                </a:cxn>
                <a:cxn ang="0">
                  <a:pos x="connsiteX11082" y="connsiteY11082"/>
                </a:cxn>
                <a:cxn ang="0">
                  <a:pos x="connsiteX11083" y="connsiteY11083"/>
                </a:cxn>
                <a:cxn ang="0">
                  <a:pos x="connsiteX11084" y="connsiteY11084"/>
                </a:cxn>
                <a:cxn ang="0">
                  <a:pos x="connsiteX11085" y="connsiteY11085"/>
                </a:cxn>
                <a:cxn ang="0">
                  <a:pos x="connsiteX11086" y="connsiteY11086"/>
                </a:cxn>
                <a:cxn ang="0">
                  <a:pos x="connsiteX11087" y="connsiteY11087"/>
                </a:cxn>
                <a:cxn ang="0">
                  <a:pos x="connsiteX11088" y="connsiteY11088"/>
                </a:cxn>
                <a:cxn ang="0">
                  <a:pos x="connsiteX11089" y="connsiteY11089"/>
                </a:cxn>
                <a:cxn ang="0">
                  <a:pos x="connsiteX11090" y="connsiteY11090"/>
                </a:cxn>
                <a:cxn ang="0">
                  <a:pos x="connsiteX11091" y="connsiteY11091"/>
                </a:cxn>
                <a:cxn ang="0">
                  <a:pos x="connsiteX11092" y="connsiteY11092"/>
                </a:cxn>
                <a:cxn ang="0">
                  <a:pos x="connsiteX11093" y="connsiteY11093"/>
                </a:cxn>
                <a:cxn ang="0">
                  <a:pos x="connsiteX11094" y="connsiteY11094"/>
                </a:cxn>
                <a:cxn ang="0">
                  <a:pos x="connsiteX11095" y="connsiteY11095"/>
                </a:cxn>
                <a:cxn ang="0">
                  <a:pos x="connsiteX11096" y="connsiteY11096"/>
                </a:cxn>
                <a:cxn ang="0">
                  <a:pos x="connsiteX11097" y="connsiteY11097"/>
                </a:cxn>
                <a:cxn ang="0">
                  <a:pos x="connsiteX11098" y="connsiteY11098"/>
                </a:cxn>
                <a:cxn ang="0">
                  <a:pos x="connsiteX11099" y="connsiteY11099"/>
                </a:cxn>
                <a:cxn ang="0">
                  <a:pos x="connsiteX11100" y="connsiteY11100"/>
                </a:cxn>
                <a:cxn ang="0">
                  <a:pos x="connsiteX11101" y="connsiteY11101"/>
                </a:cxn>
                <a:cxn ang="0">
                  <a:pos x="connsiteX11102" y="connsiteY11102"/>
                </a:cxn>
                <a:cxn ang="0">
                  <a:pos x="connsiteX11103" y="connsiteY11103"/>
                </a:cxn>
                <a:cxn ang="0">
                  <a:pos x="connsiteX11104" y="connsiteY11104"/>
                </a:cxn>
                <a:cxn ang="0">
                  <a:pos x="connsiteX11105" y="connsiteY11105"/>
                </a:cxn>
                <a:cxn ang="0">
                  <a:pos x="connsiteX11106" y="connsiteY11106"/>
                </a:cxn>
                <a:cxn ang="0">
                  <a:pos x="connsiteX11107" y="connsiteY11107"/>
                </a:cxn>
                <a:cxn ang="0">
                  <a:pos x="connsiteX11108" y="connsiteY11108"/>
                </a:cxn>
                <a:cxn ang="0">
                  <a:pos x="connsiteX11109" y="connsiteY11109"/>
                </a:cxn>
                <a:cxn ang="0">
                  <a:pos x="connsiteX11110" y="connsiteY11110"/>
                </a:cxn>
                <a:cxn ang="0">
                  <a:pos x="connsiteX11111" y="connsiteY11111"/>
                </a:cxn>
                <a:cxn ang="0">
                  <a:pos x="connsiteX11112" y="connsiteY11112"/>
                </a:cxn>
                <a:cxn ang="0">
                  <a:pos x="connsiteX11113" y="connsiteY11113"/>
                </a:cxn>
                <a:cxn ang="0">
                  <a:pos x="connsiteX11114" y="connsiteY11114"/>
                </a:cxn>
                <a:cxn ang="0">
                  <a:pos x="connsiteX11115" y="connsiteY11115"/>
                </a:cxn>
                <a:cxn ang="0">
                  <a:pos x="connsiteX11116" y="connsiteY11116"/>
                </a:cxn>
                <a:cxn ang="0">
                  <a:pos x="connsiteX11117" y="connsiteY11117"/>
                </a:cxn>
                <a:cxn ang="0">
                  <a:pos x="connsiteX11118" y="connsiteY11118"/>
                </a:cxn>
                <a:cxn ang="0">
                  <a:pos x="connsiteX11119" y="connsiteY11119"/>
                </a:cxn>
                <a:cxn ang="0">
                  <a:pos x="connsiteX11120" y="connsiteY11120"/>
                </a:cxn>
                <a:cxn ang="0">
                  <a:pos x="connsiteX11121" y="connsiteY11121"/>
                </a:cxn>
                <a:cxn ang="0">
                  <a:pos x="connsiteX11122" y="connsiteY11122"/>
                </a:cxn>
                <a:cxn ang="0">
                  <a:pos x="connsiteX11123" y="connsiteY11123"/>
                </a:cxn>
                <a:cxn ang="0">
                  <a:pos x="connsiteX11124" y="connsiteY11124"/>
                </a:cxn>
                <a:cxn ang="0">
                  <a:pos x="connsiteX11125" y="connsiteY11125"/>
                </a:cxn>
                <a:cxn ang="0">
                  <a:pos x="connsiteX11126" y="connsiteY11126"/>
                </a:cxn>
                <a:cxn ang="0">
                  <a:pos x="connsiteX11127" y="connsiteY11127"/>
                </a:cxn>
                <a:cxn ang="0">
                  <a:pos x="connsiteX11128" y="connsiteY11128"/>
                </a:cxn>
                <a:cxn ang="0">
                  <a:pos x="connsiteX11129" y="connsiteY11129"/>
                </a:cxn>
                <a:cxn ang="0">
                  <a:pos x="connsiteX11130" y="connsiteY11130"/>
                </a:cxn>
                <a:cxn ang="0">
                  <a:pos x="connsiteX11131" y="connsiteY11131"/>
                </a:cxn>
                <a:cxn ang="0">
                  <a:pos x="connsiteX11132" y="connsiteY11132"/>
                </a:cxn>
                <a:cxn ang="0">
                  <a:pos x="connsiteX11133" y="connsiteY11133"/>
                </a:cxn>
                <a:cxn ang="0">
                  <a:pos x="connsiteX11134" y="connsiteY11134"/>
                </a:cxn>
                <a:cxn ang="0">
                  <a:pos x="connsiteX11135" y="connsiteY11135"/>
                </a:cxn>
                <a:cxn ang="0">
                  <a:pos x="connsiteX11136" y="connsiteY11136"/>
                </a:cxn>
                <a:cxn ang="0">
                  <a:pos x="connsiteX11137" y="connsiteY11137"/>
                </a:cxn>
                <a:cxn ang="0">
                  <a:pos x="connsiteX11138" y="connsiteY11138"/>
                </a:cxn>
                <a:cxn ang="0">
                  <a:pos x="connsiteX11139" y="connsiteY11139"/>
                </a:cxn>
                <a:cxn ang="0">
                  <a:pos x="connsiteX11140" y="connsiteY11140"/>
                </a:cxn>
                <a:cxn ang="0">
                  <a:pos x="connsiteX11141" y="connsiteY11141"/>
                </a:cxn>
                <a:cxn ang="0">
                  <a:pos x="connsiteX11142" y="connsiteY11142"/>
                </a:cxn>
                <a:cxn ang="0">
                  <a:pos x="connsiteX11143" y="connsiteY11143"/>
                </a:cxn>
                <a:cxn ang="0">
                  <a:pos x="connsiteX11144" y="connsiteY11144"/>
                </a:cxn>
                <a:cxn ang="0">
                  <a:pos x="connsiteX11145" y="connsiteY11145"/>
                </a:cxn>
                <a:cxn ang="0">
                  <a:pos x="connsiteX11146" y="connsiteY11146"/>
                </a:cxn>
                <a:cxn ang="0">
                  <a:pos x="connsiteX11147" y="connsiteY11147"/>
                </a:cxn>
                <a:cxn ang="0">
                  <a:pos x="connsiteX11148" y="connsiteY11148"/>
                </a:cxn>
                <a:cxn ang="0">
                  <a:pos x="connsiteX11149" y="connsiteY11149"/>
                </a:cxn>
                <a:cxn ang="0">
                  <a:pos x="connsiteX11150" y="connsiteY11150"/>
                </a:cxn>
                <a:cxn ang="0">
                  <a:pos x="connsiteX11151" y="connsiteY11151"/>
                </a:cxn>
                <a:cxn ang="0">
                  <a:pos x="connsiteX11152" y="connsiteY11152"/>
                </a:cxn>
                <a:cxn ang="0">
                  <a:pos x="connsiteX11153" y="connsiteY11153"/>
                </a:cxn>
                <a:cxn ang="0">
                  <a:pos x="connsiteX11154" y="connsiteY11154"/>
                </a:cxn>
                <a:cxn ang="0">
                  <a:pos x="connsiteX11155" y="connsiteY11155"/>
                </a:cxn>
                <a:cxn ang="0">
                  <a:pos x="connsiteX11156" y="connsiteY11156"/>
                </a:cxn>
                <a:cxn ang="0">
                  <a:pos x="connsiteX11157" y="connsiteY11157"/>
                </a:cxn>
                <a:cxn ang="0">
                  <a:pos x="connsiteX11158" y="connsiteY11158"/>
                </a:cxn>
                <a:cxn ang="0">
                  <a:pos x="connsiteX11159" y="connsiteY11159"/>
                </a:cxn>
                <a:cxn ang="0">
                  <a:pos x="connsiteX11160" y="connsiteY11160"/>
                </a:cxn>
                <a:cxn ang="0">
                  <a:pos x="connsiteX11161" y="connsiteY11161"/>
                </a:cxn>
                <a:cxn ang="0">
                  <a:pos x="connsiteX11162" y="connsiteY11162"/>
                </a:cxn>
                <a:cxn ang="0">
                  <a:pos x="connsiteX11163" y="connsiteY11163"/>
                </a:cxn>
                <a:cxn ang="0">
                  <a:pos x="connsiteX11164" y="connsiteY11164"/>
                </a:cxn>
                <a:cxn ang="0">
                  <a:pos x="connsiteX11165" y="connsiteY11165"/>
                </a:cxn>
                <a:cxn ang="0">
                  <a:pos x="connsiteX11166" y="connsiteY11166"/>
                </a:cxn>
                <a:cxn ang="0">
                  <a:pos x="connsiteX11167" y="connsiteY11167"/>
                </a:cxn>
                <a:cxn ang="0">
                  <a:pos x="connsiteX11168" y="connsiteY11168"/>
                </a:cxn>
                <a:cxn ang="0">
                  <a:pos x="connsiteX11169" y="connsiteY11169"/>
                </a:cxn>
                <a:cxn ang="0">
                  <a:pos x="connsiteX11170" y="connsiteY11170"/>
                </a:cxn>
                <a:cxn ang="0">
                  <a:pos x="connsiteX11171" y="connsiteY11171"/>
                </a:cxn>
                <a:cxn ang="0">
                  <a:pos x="connsiteX11172" y="connsiteY11172"/>
                </a:cxn>
                <a:cxn ang="0">
                  <a:pos x="connsiteX11173" y="connsiteY11173"/>
                </a:cxn>
                <a:cxn ang="0">
                  <a:pos x="connsiteX11174" y="connsiteY11174"/>
                </a:cxn>
                <a:cxn ang="0">
                  <a:pos x="connsiteX11175" y="connsiteY11175"/>
                </a:cxn>
                <a:cxn ang="0">
                  <a:pos x="connsiteX11176" y="connsiteY11176"/>
                </a:cxn>
                <a:cxn ang="0">
                  <a:pos x="connsiteX11177" y="connsiteY11177"/>
                </a:cxn>
                <a:cxn ang="0">
                  <a:pos x="connsiteX11178" y="connsiteY11178"/>
                </a:cxn>
                <a:cxn ang="0">
                  <a:pos x="connsiteX11179" y="connsiteY11179"/>
                </a:cxn>
                <a:cxn ang="0">
                  <a:pos x="connsiteX11180" y="connsiteY11180"/>
                </a:cxn>
                <a:cxn ang="0">
                  <a:pos x="connsiteX11181" y="connsiteY11181"/>
                </a:cxn>
                <a:cxn ang="0">
                  <a:pos x="connsiteX11182" y="connsiteY11182"/>
                </a:cxn>
                <a:cxn ang="0">
                  <a:pos x="connsiteX11183" y="connsiteY11183"/>
                </a:cxn>
                <a:cxn ang="0">
                  <a:pos x="connsiteX11184" y="connsiteY11184"/>
                </a:cxn>
                <a:cxn ang="0">
                  <a:pos x="connsiteX11185" y="connsiteY11185"/>
                </a:cxn>
                <a:cxn ang="0">
                  <a:pos x="connsiteX11186" y="connsiteY11186"/>
                </a:cxn>
                <a:cxn ang="0">
                  <a:pos x="connsiteX11187" y="connsiteY11187"/>
                </a:cxn>
                <a:cxn ang="0">
                  <a:pos x="connsiteX11188" y="connsiteY11188"/>
                </a:cxn>
                <a:cxn ang="0">
                  <a:pos x="connsiteX11189" y="connsiteY11189"/>
                </a:cxn>
                <a:cxn ang="0">
                  <a:pos x="connsiteX11190" y="connsiteY11190"/>
                </a:cxn>
                <a:cxn ang="0">
                  <a:pos x="connsiteX11191" y="connsiteY11191"/>
                </a:cxn>
                <a:cxn ang="0">
                  <a:pos x="connsiteX11192" y="connsiteY11192"/>
                </a:cxn>
                <a:cxn ang="0">
                  <a:pos x="connsiteX11193" y="connsiteY11193"/>
                </a:cxn>
                <a:cxn ang="0">
                  <a:pos x="connsiteX11194" y="connsiteY11194"/>
                </a:cxn>
                <a:cxn ang="0">
                  <a:pos x="connsiteX11195" y="connsiteY11195"/>
                </a:cxn>
                <a:cxn ang="0">
                  <a:pos x="connsiteX11196" y="connsiteY11196"/>
                </a:cxn>
                <a:cxn ang="0">
                  <a:pos x="connsiteX11197" y="connsiteY11197"/>
                </a:cxn>
                <a:cxn ang="0">
                  <a:pos x="connsiteX11198" y="connsiteY11198"/>
                </a:cxn>
                <a:cxn ang="0">
                  <a:pos x="connsiteX11199" y="connsiteY11199"/>
                </a:cxn>
                <a:cxn ang="0">
                  <a:pos x="connsiteX11200" y="connsiteY11200"/>
                </a:cxn>
                <a:cxn ang="0">
                  <a:pos x="connsiteX11201" y="connsiteY11201"/>
                </a:cxn>
                <a:cxn ang="0">
                  <a:pos x="connsiteX11202" y="connsiteY11202"/>
                </a:cxn>
                <a:cxn ang="0">
                  <a:pos x="connsiteX11203" y="connsiteY11203"/>
                </a:cxn>
                <a:cxn ang="0">
                  <a:pos x="connsiteX11204" y="connsiteY11204"/>
                </a:cxn>
                <a:cxn ang="0">
                  <a:pos x="connsiteX11205" y="connsiteY11205"/>
                </a:cxn>
                <a:cxn ang="0">
                  <a:pos x="connsiteX11206" y="connsiteY11206"/>
                </a:cxn>
                <a:cxn ang="0">
                  <a:pos x="connsiteX11207" y="connsiteY11207"/>
                </a:cxn>
                <a:cxn ang="0">
                  <a:pos x="connsiteX11208" y="connsiteY11208"/>
                </a:cxn>
                <a:cxn ang="0">
                  <a:pos x="connsiteX11209" y="connsiteY11209"/>
                </a:cxn>
                <a:cxn ang="0">
                  <a:pos x="connsiteX11210" y="connsiteY11210"/>
                </a:cxn>
                <a:cxn ang="0">
                  <a:pos x="connsiteX11211" y="connsiteY11211"/>
                </a:cxn>
                <a:cxn ang="0">
                  <a:pos x="connsiteX11212" y="connsiteY11212"/>
                </a:cxn>
                <a:cxn ang="0">
                  <a:pos x="connsiteX11213" y="connsiteY11213"/>
                </a:cxn>
                <a:cxn ang="0">
                  <a:pos x="connsiteX11214" y="connsiteY11214"/>
                </a:cxn>
                <a:cxn ang="0">
                  <a:pos x="connsiteX11215" y="connsiteY11215"/>
                </a:cxn>
                <a:cxn ang="0">
                  <a:pos x="connsiteX11216" y="connsiteY11216"/>
                </a:cxn>
                <a:cxn ang="0">
                  <a:pos x="connsiteX11217" y="connsiteY11217"/>
                </a:cxn>
                <a:cxn ang="0">
                  <a:pos x="connsiteX11218" y="connsiteY11218"/>
                </a:cxn>
                <a:cxn ang="0">
                  <a:pos x="connsiteX11219" y="connsiteY11219"/>
                </a:cxn>
                <a:cxn ang="0">
                  <a:pos x="connsiteX11220" y="connsiteY11220"/>
                </a:cxn>
                <a:cxn ang="0">
                  <a:pos x="connsiteX11221" y="connsiteY11221"/>
                </a:cxn>
                <a:cxn ang="0">
                  <a:pos x="connsiteX11222" y="connsiteY11222"/>
                </a:cxn>
                <a:cxn ang="0">
                  <a:pos x="connsiteX11223" y="connsiteY11223"/>
                </a:cxn>
                <a:cxn ang="0">
                  <a:pos x="connsiteX11224" y="connsiteY11224"/>
                </a:cxn>
                <a:cxn ang="0">
                  <a:pos x="connsiteX11225" y="connsiteY11225"/>
                </a:cxn>
                <a:cxn ang="0">
                  <a:pos x="connsiteX11226" y="connsiteY11226"/>
                </a:cxn>
                <a:cxn ang="0">
                  <a:pos x="connsiteX11227" y="connsiteY11227"/>
                </a:cxn>
                <a:cxn ang="0">
                  <a:pos x="connsiteX11228" y="connsiteY11228"/>
                </a:cxn>
                <a:cxn ang="0">
                  <a:pos x="connsiteX11229" y="connsiteY11229"/>
                </a:cxn>
                <a:cxn ang="0">
                  <a:pos x="connsiteX11230" y="connsiteY11230"/>
                </a:cxn>
                <a:cxn ang="0">
                  <a:pos x="connsiteX11231" y="connsiteY11231"/>
                </a:cxn>
                <a:cxn ang="0">
                  <a:pos x="connsiteX11232" y="connsiteY11232"/>
                </a:cxn>
                <a:cxn ang="0">
                  <a:pos x="connsiteX11233" y="connsiteY11233"/>
                </a:cxn>
                <a:cxn ang="0">
                  <a:pos x="connsiteX11234" y="connsiteY11234"/>
                </a:cxn>
                <a:cxn ang="0">
                  <a:pos x="connsiteX11235" y="connsiteY11235"/>
                </a:cxn>
                <a:cxn ang="0">
                  <a:pos x="connsiteX11236" y="connsiteY11236"/>
                </a:cxn>
                <a:cxn ang="0">
                  <a:pos x="connsiteX11237" y="connsiteY11237"/>
                </a:cxn>
                <a:cxn ang="0">
                  <a:pos x="connsiteX11238" y="connsiteY11238"/>
                </a:cxn>
                <a:cxn ang="0">
                  <a:pos x="connsiteX11239" y="connsiteY11239"/>
                </a:cxn>
                <a:cxn ang="0">
                  <a:pos x="connsiteX11240" y="connsiteY11240"/>
                </a:cxn>
                <a:cxn ang="0">
                  <a:pos x="connsiteX11241" y="connsiteY11241"/>
                </a:cxn>
                <a:cxn ang="0">
                  <a:pos x="connsiteX11242" y="connsiteY11242"/>
                </a:cxn>
                <a:cxn ang="0">
                  <a:pos x="connsiteX11243" y="connsiteY11243"/>
                </a:cxn>
                <a:cxn ang="0">
                  <a:pos x="connsiteX11244" y="connsiteY11244"/>
                </a:cxn>
                <a:cxn ang="0">
                  <a:pos x="connsiteX11245" y="connsiteY11245"/>
                </a:cxn>
                <a:cxn ang="0">
                  <a:pos x="connsiteX11246" y="connsiteY11246"/>
                </a:cxn>
                <a:cxn ang="0">
                  <a:pos x="connsiteX11247" y="connsiteY11247"/>
                </a:cxn>
                <a:cxn ang="0">
                  <a:pos x="connsiteX11248" y="connsiteY11248"/>
                </a:cxn>
                <a:cxn ang="0">
                  <a:pos x="connsiteX11249" y="connsiteY11249"/>
                </a:cxn>
                <a:cxn ang="0">
                  <a:pos x="connsiteX11250" y="connsiteY11250"/>
                </a:cxn>
                <a:cxn ang="0">
                  <a:pos x="connsiteX11251" y="connsiteY11251"/>
                </a:cxn>
                <a:cxn ang="0">
                  <a:pos x="connsiteX11252" y="connsiteY11252"/>
                </a:cxn>
                <a:cxn ang="0">
                  <a:pos x="connsiteX11253" y="connsiteY11253"/>
                </a:cxn>
                <a:cxn ang="0">
                  <a:pos x="connsiteX11254" y="connsiteY11254"/>
                </a:cxn>
                <a:cxn ang="0">
                  <a:pos x="connsiteX11255" y="connsiteY11255"/>
                </a:cxn>
                <a:cxn ang="0">
                  <a:pos x="connsiteX11256" y="connsiteY11256"/>
                </a:cxn>
                <a:cxn ang="0">
                  <a:pos x="connsiteX11257" y="connsiteY11257"/>
                </a:cxn>
                <a:cxn ang="0">
                  <a:pos x="connsiteX11258" y="connsiteY11258"/>
                </a:cxn>
                <a:cxn ang="0">
                  <a:pos x="connsiteX11259" y="connsiteY11259"/>
                </a:cxn>
                <a:cxn ang="0">
                  <a:pos x="connsiteX11260" y="connsiteY11260"/>
                </a:cxn>
                <a:cxn ang="0">
                  <a:pos x="connsiteX11261" y="connsiteY11261"/>
                </a:cxn>
                <a:cxn ang="0">
                  <a:pos x="connsiteX11262" y="connsiteY11262"/>
                </a:cxn>
                <a:cxn ang="0">
                  <a:pos x="connsiteX11263" y="connsiteY11263"/>
                </a:cxn>
                <a:cxn ang="0">
                  <a:pos x="connsiteX11264" y="connsiteY11264"/>
                </a:cxn>
                <a:cxn ang="0">
                  <a:pos x="connsiteX11265" y="connsiteY11265"/>
                </a:cxn>
                <a:cxn ang="0">
                  <a:pos x="connsiteX11266" y="connsiteY11266"/>
                </a:cxn>
                <a:cxn ang="0">
                  <a:pos x="connsiteX11267" y="connsiteY11267"/>
                </a:cxn>
                <a:cxn ang="0">
                  <a:pos x="connsiteX11268" y="connsiteY11268"/>
                </a:cxn>
                <a:cxn ang="0">
                  <a:pos x="connsiteX11269" y="connsiteY11269"/>
                </a:cxn>
                <a:cxn ang="0">
                  <a:pos x="connsiteX11270" y="connsiteY11270"/>
                </a:cxn>
                <a:cxn ang="0">
                  <a:pos x="connsiteX11271" y="connsiteY11271"/>
                </a:cxn>
                <a:cxn ang="0">
                  <a:pos x="connsiteX11272" y="connsiteY11272"/>
                </a:cxn>
                <a:cxn ang="0">
                  <a:pos x="connsiteX11273" y="connsiteY11273"/>
                </a:cxn>
                <a:cxn ang="0">
                  <a:pos x="connsiteX11274" y="connsiteY11274"/>
                </a:cxn>
                <a:cxn ang="0">
                  <a:pos x="connsiteX11275" y="connsiteY11275"/>
                </a:cxn>
                <a:cxn ang="0">
                  <a:pos x="connsiteX11276" y="connsiteY11276"/>
                </a:cxn>
                <a:cxn ang="0">
                  <a:pos x="connsiteX11277" y="connsiteY11277"/>
                </a:cxn>
                <a:cxn ang="0">
                  <a:pos x="connsiteX11278" y="connsiteY11278"/>
                </a:cxn>
                <a:cxn ang="0">
                  <a:pos x="connsiteX11279" y="connsiteY11279"/>
                </a:cxn>
                <a:cxn ang="0">
                  <a:pos x="connsiteX11280" y="connsiteY11280"/>
                </a:cxn>
                <a:cxn ang="0">
                  <a:pos x="connsiteX11281" y="connsiteY11281"/>
                </a:cxn>
                <a:cxn ang="0">
                  <a:pos x="connsiteX11282" y="connsiteY11282"/>
                </a:cxn>
                <a:cxn ang="0">
                  <a:pos x="connsiteX11283" y="connsiteY11283"/>
                </a:cxn>
                <a:cxn ang="0">
                  <a:pos x="connsiteX11284" y="connsiteY11284"/>
                </a:cxn>
                <a:cxn ang="0">
                  <a:pos x="connsiteX11285" y="connsiteY11285"/>
                </a:cxn>
                <a:cxn ang="0">
                  <a:pos x="connsiteX11286" y="connsiteY11286"/>
                </a:cxn>
                <a:cxn ang="0">
                  <a:pos x="connsiteX11287" y="connsiteY11287"/>
                </a:cxn>
                <a:cxn ang="0">
                  <a:pos x="connsiteX11288" y="connsiteY11288"/>
                </a:cxn>
                <a:cxn ang="0">
                  <a:pos x="connsiteX11289" y="connsiteY11289"/>
                </a:cxn>
                <a:cxn ang="0">
                  <a:pos x="connsiteX11290" y="connsiteY11290"/>
                </a:cxn>
                <a:cxn ang="0">
                  <a:pos x="connsiteX11291" y="connsiteY11291"/>
                </a:cxn>
                <a:cxn ang="0">
                  <a:pos x="connsiteX11292" y="connsiteY11292"/>
                </a:cxn>
                <a:cxn ang="0">
                  <a:pos x="connsiteX11293" y="connsiteY11293"/>
                </a:cxn>
                <a:cxn ang="0">
                  <a:pos x="connsiteX11294" y="connsiteY11294"/>
                </a:cxn>
                <a:cxn ang="0">
                  <a:pos x="connsiteX11295" y="connsiteY11295"/>
                </a:cxn>
                <a:cxn ang="0">
                  <a:pos x="connsiteX11296" y="connsiteY11296"/>
                </a:cxn>
                <a:cxn ang="0">
                  <a:pos x="connsiteX11297" y="connsiteY11297"/>
                </a:cxn>
                <a:cxn ang="0">
                  <a:pos x="connsiteX11298" y="connsiteY11298"/>
                </a:cxn>
                <a:cxn ang="0">
                  <a:pos x="connsiteX11299" y="connsiteY11299"/>
                </a:cxn>
                <a:cxn ang="0">
                  <a:pos x="connsiteX11300" y="connsiteY11300"/>
                </a:cxn>
                <a:cxn ang="0">
                  <a:pos x="connsiteX11301" y="connsiteY11301"/>
                </a:cxn>
                <a:cxn ang="0">
                  <a:pos x="connsiteX11302" y="connsiteY11302"/>
                </a:cxn>
                <a:cxn ang="0">
                  <a:pos x="connsiteX11303" y="connsiteY11303"/>
                </a:cxn>
                <a:cxn ang="0">
                  <a:pos x="connsiteX11304" y="connsiteY11304"/>
                </a:cxn>
                <a:cxn ang="0">
                  <a:pos x="connsiteX11305" y="connsiteY11305"/>
                </a:cxn>
                <a:cxn ang="0">
                  <a:pos x="connsiteX11306" y="connsiteY11306"/>
                </a:cxn>
                <a:cxn ang="0">
                  <a:pos x="connsiteX11307" y="connsiteY11307"/>
                </a:cxn>
                <a:cxn ang="0">
                  <a:pos x="connsiteX11308" y="connsiteY11308"/>
                </a:cxn>
                <a:cxn ang="0">
                  <a:pos x="connsiteX11309" y="connsiteY11309"/>
                </a:cxn>
                <a:cxn ang="0">
                  <a:pos x="connsiteX11310" y="connsiteY11310"/>
                </a:cxn>
                <a:cxn ang="0">
                  <a:pos x="connsiteX11311" y="connsiteY11311"/>
                </a:cxn>
                <a:cxn ang="0">
                  <a:pos x="connsiteX11312" y="connsiteY11312"/>
                </a:cxn>
                <a:cxn ang="0">
                  <a:pos x="connsiteX11313" y="connsiteY11313"/>
                </a:cxn>
                <a:cxn ang="0">
                  <a:pos x="connsiteX11314" y="connsiteY11314"/>
                </a:cxn>
                <a:cxn ang="0">
                  <a:pos x="connsiteX11315" y="connsiteY11315"/>
                </a:cxn>
                <a:cxn ang="0">
                  <a:pos x="connsiteX11316" y="connsiteY11316"/>
                </a:cxn>
                <a:cxn ang="0">
                  <a:pos x="connsiteX11317" y="connsiteY11317"/>
                </a:cxn>
                <a:cxn ang="0">
                  <a:pos x="connsiteX11318" y="connsiteY11318"/>
                </a:cxn>
                <a:cxn ang="0">
                  <a:pos x="connsiteX11319" y="connsiteY11319"/>
                </a:cxn>
                <a:cxn ang="0">
                  <a:pos x="connsiteX11320" y="connsiteY11320"/>
                </a:cxn>
                <a:cxn ang="0">
                  <a:pos x="connsiteX11321" y="connsiteY11321"/>
                </a:cxn>
                <a:cxn ang="0">
                  <a:pos x="connsiteX11322" y="connsiteY11322"/>
                </a:cxn>
                <a:cxn ang="0">
                  <a:pos x="connsiteX11323" y="connsiteY11323"/>
                </a:cxn>
                <a:cxn ang="0">
                  <a:pos x="connsiteX11324" y="connsiteY11324"/>
                </a:cxn>
                <a:cxn ang="0">
                  <a:pos x="connsiteX11325" y="connsiteY11325"/>
                </a:cxn>
                <a:cxn ang="0">
                  <a:pos x="connsiteX11326" y="connsiteY11326"/>
                </a:cxn>
                <a:cxn ang="0">
                  <a:pos x="connsiteX11327" y="connsiteY11327"/>
                </a:cxn>
                <a:cxn ang="0">
                  <a:pos x="connsiteX11328" y="connsiteY11328"/>
                </a:cxn>
                <a:cxn ang="0">
                  <a:pos x="connsiteX11329" y="connsiteY11329"/>
                </a:cxn>
                <a:cxn ang="0">
                  <a:pos x="connsiteX11330" y="connsiteY11330"/>
                </a:cxn>
                <a:cxn ang="0">
                  <a:pos x="connsiteX11331" y="connsiteY11331"/>
                </a:cxn>
                <a:cxn ang="0">
                  <a:pos x="connsiteX11332" y="connsiteY11332"/>
                </a:cxn>
                <a:cxn ang="0">
                  <a:pos x="connsiteX11333" y="connsiteY11333"/>
                </a:cxn>
                <a:cxn ang="0">
                  <a:pos x="connsiteX11334" y="connsiteY11334"/>
                </a:cxn>
                <a:cxn ang="0">
                  <a:pos x="connsiteX11335" y="connsiteY11335"/>
                </a:cxn>
                <a:cxn ang="0">
                  <a:pos x="connsiteX11336" y="connsiteY11336"/>
                </a:cxn>
                <a:cxn ang="0">
                  <a:pos x="connsiteX11337" y="connsiteY11337"/>
                </a:cxn>
                <a:cxn ang="0">
                  <a:pos x="connsiteX11338" y="connsiteY11338"/>
                </a:cxn>
                <a:cxn ang="0">
                  <a:pos x="connsiteX11339" y="connsiteY11339"/>
                </a:cxn>
                <a:cxn ang="0">
                  <a:pos x="connsiteX11340" y="connsiteY11340"/>
                </a:cxn>
                <a:cxn ang="0">
                  <a:pos x="connsiteX11341" y="connsiteY11341"/>
                </a:cxn>
                <a:cxn ang="0">
                  <a:pos x="connsiteX11342" y="connsiteY11342"/>
                </a:cxn>
                <a:cxn ang="0">
                  <a:pos x="connsiteX11343" y="connsiteY11343"/>
                </a:cxn>
                <a:cxn ang="0">
                  <a:pos x="connsiteX11344" y="connsiteY11344"/>
                </a:cxn>
                <a:cxn ang="0">
                  <a:pos x="connsiteX11345" y="connsiteY11345"/>
                </a:cxn>
                <a:cxn ang="0">
                  <a:pos x="connsiteX11346" y="connsiteY11346"/>
                </a:cxn>
                <a:cxn ang="0">
                  <a:pos x="connsiteX11347" y="connsiteY11347"/>
                </a:cxn>
                <a:cxn ang="0">
                  <a:pos x="connsiteX11348" y="connsiteY11348"/>
                </a:cxn>
                <a:cxn ang="0">
                  <a:pos x="connsiteX11349" y="connsiteY11349"/>
                </a:cxn>
                <a:cxn ang="0">
                  <a:pos x="connsiteX11350" y="connsiteY11350"/>
                </a:cxn>
                <a:cxn ang="0">
                  <a:pos x="connsiteX11351" y="connsiteY11351"/>
                </a:cxn>
                <a:cxn ang="0">
                  <a:pos x="connsiteX11352" y="connsiteY11352"/>
                </a:cxn>
                <a:cxn ang="0">
                  <a:pos x="connsiteX11353" y="connsiteY11353"/>
                </a:cxn>
                <a:cxn ang="0">
                  <a:pos x="connsiteX11354" y="connsiteY11354"/>
                </a:cxn>
                <a:cxn ang="0">
                  <a:pos x="connsiteX11355" y="connsiteY11355"/>
                </a:cxn>
                <a:cxn ang="0">
                  <a:pos x="connsiteX11356" y="connsiteY11356"/>
                </a:cxn>
                <a:cxn ang="0">
                  <a:pos x="connsiteX11357" y="connsiteY11357"/>
                </a:cxn>
                <a:cxn ang="0">
                  <a:pos x="connsiteX11358" y="connsiteY11358"/>
                </a:cxn>
                <a:cxn ang="0">
                  <a:pos x="connsiteX11359" y="connsiteY11359"/>
                </a:cxn>
                <a:cxn ang="0">
                  <a:pos x="connsiteX11360" y="connsiteY11360"/>
                </a:cxn>
                <a:cxn ang="0">
                  <a:pos x="connsiteX11361" y="connsiteY11361"/>
                </a:cxn>
                <a:cxn ang="0">
                  <a:pos x="connsiteX11362" y="connsiteY11362"/>
                </a:cxn>
                <a:cxn ang="0">
                  <a:pos x="connsiteX11363" y="connsiteY11363"/>
                </a:cxn>
                <a:cxn ang="0">
                  <a:pos x="connsiteX11364" y="connsiteY11364"/>
                </a:cxn>
                <a:cxn ang="0">
                  <a:pos x="connsiteX11365" y="connsiteY11365"/>
                </a:cxn>
                <a:cxn ang="0">
                  <a:pos x="connsiteX11366" y="connsiteY11366"/>
                </a:cxn>
                <a:cxn ang="0">
                  <a:pos x="connsiteX11367" y="connsiteY11367"/>
                </a:cxn>
                <a:cxn ang="0">
                  <a:pos x="connsiteX11368" y="connsiteY11368"/>
                </a:cxn>
                <a:cxn ang="0">
                  <a:pos x="connsiteX11369" y="connsiteY11369"/>
                </a:cxn>
                <a:cxn ang="0">
                  <a:pos x="connsiteX11370" y="connsiteY11370"/>
                </a:cxn>
                <a:cxn ang="0">
                  <a:pos x="connsiteX11371" y="connsiteY11371"/>
                </a:cxn>
                <a:cxn ang="0">
                  <a:pos x="connsiteX11372" y="connsiteY11372"/>
                </a:cxn>
                <a:cxn ang="0">
                  <a:pos x="connsiteX11373" y="connsiteY11373"/>
                </a:cxn>
                <a:cxn ang="0">
                  <a:pos x="connsiteX11374" y="connsiteY11374"/>
                </a:cxn>
                <a:cxn ang="0">
                  <a:pos x="connsiteX11375" y="connsiteY11375"/>
                </a:cxn>
                <a:cxn ang="0">
                  <a:pos x="connsiteX11376" y="connsiteY11376"/>
                </a:cxn>
                <a:cxn ang="0">
                  <a:pos x="connsiteX11377" y="connsiteY11377"/>
                </a:cxn>
                <a:cxn ang="0">
                  <a:pos x="connsiteX11378" y="connsiteY11378"/>
                </a:cxn>
                <a:cxn ang="0">
                  <a:pos x="connsiteX11379" y="connsiteY11379"/>
                </a:cxn>
                <a:cxn ang="0">
                  <a:pos x="connsiteX11380" y="connsiteY11380"/>
                </a:cxn>
                <a:cxn ang="0">
                  <a:pos x="connsiteX11381" y="connsiteY11381"/>
                </a:cxn>
                <a:cxn ang="0">
                  <a:pos x="connsiteX11382" y="connsiteY11382"/>
                </a:cxn>
                <a:cxn ang="0">
                  <a:pos x="connsiteX11383" y="connsiteY11383"/>
                </a:cxn>
                <a:cxn ang="0">
                  <a:pos x="connsiteX11384" y="connsiteY11384"/>
                </a:cxn>
                <a:cxn ang="0">
                  <a:pos x="connsiteX11385" y="connsiteY11385"/>
                </a:cxn>
                <a:cxn ang="0">
                  <a:pos x="connsiteX11386" y="connsiteY11386"/>
                </a:cxn>
                <a:cxn ang="0">
                  <a:pos x="connsiteX11387" y="connsiteY11387"/>
                </a:cxn>
                <a:cxn ang="0">
                  <a:pos x="connsiteX11388" y="connsiteY11388"/>
                </a:cxn>
                <a:cxn ang="0">
                  <a:pos x="connsiteX11389" y="connsiteY11389"/>
                </a:cxn>
                <a:cxn ang="0">
                  <a:pos x="connsiteX11390" y="connsiteY11390"/>
                </a:cxn>
                <a:cxn ang="0">
                  <a:pos x="connsiteX11391" y="connsiteY11391"/>
                </a:cxn>
                <a:cxn ang="0">
                  <a:pos x="connsiteX11392" y="connsiteY11392"/>
                </a:cxn>
                <a:cxn ang="0">
                  <a:pos x="connsiteX11393" y="connsiteY11393"/>
                </a:cxn>
                <a:cxn ang="0">
                  <a:pos x="connsiteX11394" y="connsiteY11394"/>
                </a:cxn>
                <a:cxn ang="0">
                  <a:pos x="connsiteX11395" y="connsiteY11395"/>
                </a:cxn>
                <a:cxn ang="0">
                  <a:pos x="connsiteX11396" y="connsiteY11396"/>
                </a:cxn>
                <a:cxn ang="0">
                  <a:pos x="connsiteX11397" y="connsiteY11397"/>
                </a:cxn>
                <a:cxn ang="0">
                  <a:pos x="connsiteX11398" y="connsiteY11398"/>
                </a:cxn>
                <a:cxn ang="0">
                  <a:pos x="connsiteX11399" y="connsiteY11399"/>
                </a:cxn>
                <a:cxn ang="0">
                  <a:pos x="connsiteX11400" y="connsiteY11400"/>
                </a:cxn>
                <a:cxn ang="0">
                  <a:pos x="connsiteX11401" y="connsiteY11401"/>
                </a:cxn>
                <a:cxn ang="0">
                  <a:pos x="connsiteX11402" y="connsiteY11402"/>
                </a:cxn>
                <a:cxn ang="0">
                  <a:pos x="connsiteX11403" y="connsiteY11403"/>
                </a:cxn>
                <a:cxn ang="0">
                  <a:pos x="connsiteX11404" y="connsiteY11404"/>
                </a:cxn>
                <a:cxn ang="0">
                  <a:pos x="connsiteX11405" y="connsiteY11405"/>
                </a:cxn>
                <a:cxn ang="0">
                  <a:pos x="connsiteX11406" y="connsiteY11406"/>
                </a:cxn>
                <a:cxn ang="0">
                  <a:pos x="connsiteX11407" y="connsiteY11407"/>
                </a:cxn>
                <a:cxn ang="0">
                  <a:pos x="connsiteX11408" y="connsiteY11408"/>
                </a:cxn>
                <a:cxn ang="0">
                  <a:pos x="connsiteX11409" y="connsiteY11409"/>
                </a:cxn>
                <a:cxn ang="0">
                  <a:pos x="connsiteX11410" y="connsiteY11410"/>
                </a:cxn>
                <a:cxn ang="0">
                  <a:pos x="connsiteX11411" y="connsiteY11411"/>
                </a:cxn>
                <a:cxn ang="0">
                  <a:pos x="connsiteX11412" y="connsiteY11412"/>
                </a:cxn>
                <a:cxn ang="0">
                  <a:pos x="connsiteX11413" y="connsiteY11413"/>
                </a:cxn>
                <a:cxn ang="0">
                  <a:pos x="connsiteX11414" y="connsiteY11414"/>
                </a:cxn>
                <a:cxn ang="0">
                  <a:pos x="connsiteX11415" y="connsiteY11415"/>
                </a:cxn>
                <a:cxn ang="0">
                  <a:pos x="connsiteX11416" y="connsiteY11416"/>
                </a:cxn>
                <a:cxn ang="0">
                  <a:pos x="connsiteX11417" y="connsiteY11417"/>
                </a:cxn>
                <a:cxn ang="0">
                  <a:pos x="connsiteX11418" y="connsiteY11418"/>
                </a:cxn>
                <a:cxn ang="0">
                  <a:pos x="connsiteX11419" y="connsiteY11419"/>
                </a:cxn>
                <a:cxn ang="0">
                  <a:pos x="connsiteX11420" y="connsiteY11420"/>
                </a:cxn>
                <a:cxn ang="0">
                  <a:pos x="connsiteX11421" y="connsiteY11421"/>
                </a:cxn>
                <a:cxn ang="0">
                  <a:pos x="connsiteX11422" y="connsiteY11422"/>
                </a:cxn>
                <a:cxn ang="0">
                  <a:pos x="connsiteX11423" y="connsiteY11423"/>
                </a:cxn>
                <a:cxn ang="0">
                  <a:pos x="connsiteX11424" y="connsiteY11424"/>
                </a:cxn>
                <a:cxn ang="0">
                  <a:pos x="connsiteX11425" y="connsiteY11425"/>
                </a:cxn>
                <a:cxn ang="0">
                  <a:pos x="connsiteX11426" y="connsiteY11426"/>
                </a:cxn>
                <a:cxn ang="0">
                  <a:pos x="connsiteX11427" y="connsiteY11427"/>
                </a:cxn>
                <a:cxn ang="0">
                  <a:pos x="connsiteX11428" y="connsiteY11428"/>
                </a:cxn>
                <a:cxn ang="0">
                  <a:pos x="connsiteX11429" y="connsiteY11429"/>
                </a:cxn>
                <a:cxn ang="0">
                  <a:pos x="connsiteX11430" y="connsiteY11430"/>
                </a:cxn>
                <a:cxn ang="0">
                  <a:pos x="connsiteX11431" y="connsiteY11431"/>
                </a:cxn>
                <a:cxn ang="0">
                  <a:pos x="connsiteX11432" y="connsiteY11432"/>
                </a:cxn>
                <a:cxn ang="0">
                  <a:pos x="connsiteX11433" y="connsiteY11433"/>
                </a:cxn>
                <a:cxn ang="0">
                  <a:pos x="connsiteX11434" y="connsiteY11434"/>
                </a:cxn>
                <a:cxn ang="0">
                  <a:pos x="connsiteX11435" y="connsiteY11435"/>
                </a:cxn>
                <a:cxn ang="0">
                  <a:pos x="connsiteX11436" y="connsiteY11436"/>
                </a:cxn>
                <a:cxn ang="0">
                  <a:pos x="connsiteX11437" y="connsiteY11437"/>
                </a:cxn>
                <a:cxn ang="0">
                  <a:pos x="connsiteX11438" y="connsiteY11438"/>
                </a:cxn>
                <a:cxn ang="0">
                  <a:pos x="connsiteX11439" y="connsiteY11439"/>
                </a:cxn>
                <a:cxn ang="0">
                  <a:pos x="connsiteX11440" y="connsiteY11440"/>
                </a:cxn>
                <a:cxn ang="0">
                  <a:pos x="connsiteX11441" y="connsiteY11441"/>
                </a:cxn>
                <a:cxn ang="0">
                  <a:pos x="connsiteX11442" y="connsiteY11442"/>
                </a:cxn>
                <a:cxn ang="0">
                  <a:pos x="connsiteX11443" y="connsiteY11443"/>
                </a:cxn>
                <a:cxn ang="0">
                  <a:pos x="connsiteX11444" y="connsiteY11444"/>
                </a:cxn>
                <a:cxn ang="0">
                  <a:pos x="connsiteX11445" y="connsiteY11445"/>
                </a:cxn>
                <a:cxn ang="0">
                  <a:pos x="connsiteX11446" y="connsiteY11446"/>
                </a:cxn>
                <a:cxn ang="0">
                  <a:pos x="connsiteX11447" y="connsiteY11447"/>
                </a:cxn>
                <a:cxn ang="0">
                  <a:pos x="connsiteX11448" y="connsiteY11448"/>
                </a:cxn>
                <a:cxn ang="0">
                  <a:pos x="connsiteX11449" y="connsiteY11449"/>
                </a:cxn>
                <a:cxn ang="0">
                  <a:pos x="connsiteX11450" y="connsiteY11450"/>
                </a:cxn>
                <a:cxn ang="0">
                  <a:pos x="connsiteX11451" y="connsiteY11451"/>
                </a:cxn>
                <a:cxn ang="0">
                  <a:pos x="connsiteX11452" y="connsiteY11452"/>
                </a:cxn>
                <a:cxn ang="0">
                  <a:pos x="connsiteX11453" y="connsiteY11453"/>
                </a:cxn>
                <a:cxn ang="0">
                  <a:pos x="connsiteX11454" y="connsiteY11454"/>
                </a:cxn>
                <a:cxn ang="0">
                  <a:pos x="connsiteX11455" y="connsiteY11455"/>
                </a:cxn>
                <a:cxn ang="0">
                  <a:pos x="connsiteX11456" y="connsiteY11456"/>
                </a:cxn>
                <a:cxn ang="0">
                  <a:pos x="connsiteX11457" y="connsiteY11457"/>
                </a:cxn>
                <a:cxn ang="0">
                  <a:pos x="connsiteX11458" y="connsiteY11458"/>
                </a:cxn>
                <a:cxn ang="0">
                  <a:pos x="connsiteX11459" y="connsiteY11459"/>
                </a:cxn>
                <a:cxn ang="0">
                  <a:pos x="connsiteX11460" y="connsiteY11460"/>
                </a:cxn>
                <a:cxn ang="0">
                  <a:pos x="connsiteX11461" y="connsiteY11461"/>
                </a:cxn>
                <a:cxn ang="0">
                  <a:pos x="connsiteX11462" y="connsiteY11462"/>
                </a:cxn>
                <a:cxn ang="0">
                  <a:pos x="connsiteX11463" y="connsiteY11463"/>
                </a:cxn>
                <a:cxn ang="0">
                  <a:pos x="connsiteX11464" y="connsiteY11464"/>
                </a:cxn>
                <a:cxn ang="0">
                  <a:pos x="connsiteX11465" y="connsiteY11465"/>
                </a:cxn>
                <a:cxn ang="0">
                  <a:pos x="connsiteX11466" y="connsiteY11466"/>
                </a:cxn>
                <a:cxn ang="0">
                  <a:pos x="connsiteX11467" y="connsiteY11467"/>
                </a:cxn>
                <a:cxn ang="0">
                  <a:pos x="connsiteX11468" y="connsiteY11468"/>
                </a:cxn>
                <a:cxn ang="0">
                  <a:pos x="connsiteX11469" y="connsiteY11469"/>
                </a:cxn>
                <a:cxn ang="0">
                  <a:pos x="connsiteX11470" y="connsiteY11470"/>
                </a:cxn>
                <a:cxn ang="0">
                  <a:pos x="connsiteX11471" y="connsiteY11471"/>
                </a:cxn>
                <a:cxn ang="0">
                  <a:pos x="connsiteX11472" y="connsiteY11472"/>
                </a:cxn>
                <a:cxn ang="0">
                  <a:pos x="connsiteX11473" y="connsiteY11473"/>
                </a:cxn>
                <a:cxn ang="0">
                  <a:pos x="connsiteX11474" y="connsiteY11474"/>
                </a:cxn>
                <a:cxn ang="0">
                  <a:pos x="connsiteX11475" y="connsiteY11475"/>
                </a:cxn>
                <a:cxn ang="0">
                  <a:pos x="connsiteX11476" y="connsiteY11476"/>
                </a:cxn>
                <a:cxn ang="0">
                  <a:pos x="connsiteX11477" y="connsiteY11477"/>
                </a:cxn>
                <a:cxn ang="0">
                  <a:pos x="connsiteX11478" y="connsiteY11478"/>
                </a:cxn>
                <a:cxn ang="0">
                  <a:pos x="connsiteX11479" y="connsiteY11479"/>
                </a:cxn>
                <a:cxn ang="0">
                  <a:pos x="connsiteX11480" y="connsiteY11480"/>
                </a:cxn>
                <a:cxn ang="0">
                  <a:pos x="connsiteX11481" y="connsiteY11481"/>
                </a:cxn>
                <a:cxn ang="0">
                  <a:pos x="connsiteX11482" y="connsiteY11482"/>
                </a:cxn>
                <a:cxn ang="0">
                  <a:pos x="connsiteX11483" y="connsiteY11483"/>
                </a:cxn>
                <a:cxn ang="0">
                  <a:pos x="connsiteX11484" y="connsiteY11484"/>
                </a:cxn>
                <a:cxn ang="0">
                  <a:pos x="connsiteX11485" y="connsiteY11485"/>
                </a:cxn>
                <a:cxn ang="0">
                  <a:pos x="connsiteX11486" y="connsiteY11486"/>
                </a:cxn>
                <a:cxn ang="0">
                  <a:pos x="connsiteX11487" y="connsiteY11487"/>
                </a:cxn>
                <a:cxn ang="0">
                  <a:pos x="connsiteX11488" y="connsiteY11488"/>
                </a:cxn>
                <a:cxn ang="0">
                  <a:pos x="connsiteX11489" y="connsiteY11489"/>
                </a:cxn>
                <a:cxn ang="0">
                  <a:pos x="connsiteX11490" y="connsiteY11490"/>
                </a:cxn>
                <a:cxn ang="0">
                  <a:pos x="connsiteX11491" y="connsiteY11491"/>
                </a:cxn>
                <a:cxn ang="0">
                  <a:pos x="connsiteX11492" y="connsiteY11492"/>
                </a:cxn>
                <a:cxn ang="0">
                  <a:pos x="connsiteX11493" y="connsiteY11493"/>
                </a:cxn>
                <a:cxn ang="0">
                  <a:pos x="connsiteX11494" y="connsiteY11494"/>
                </a:cxn>
                <a:cxn ang="0">
                  <a:pos x="connsiteX11495" y="connsiteY11495"/>
                </a:cxn>
                <a:cxn ang="0">
                  <a:pos x="connsiteX11496" y="connsiteY11496"/>
                </a:cxn>
                <a:cxn ang="0">
                  <a:pos x="connsiteX11497" y="connsiteY11497"/>
                </a:cxn>
                <a:cxn ang="0">
                  <a:pos x="connsiteX11498" y="connsiteY11498"/>
                </a:cxn>
                <a:cxn ang="0">
                  <a:pos x="connsiteX11499" y="connsiteY11499"/>
                </a:cxn>
                <a:cxn ang="0">
                  <a:pos x="connsiteX11500" y="connsiteY11500"/>
                </a:cxn>
                <a:cxn ang="0">
                  <a:pos x="connsiteX11501" y="connsiteY11501"/>
                </a:cxn>
                <a:cxn ang="0">
                  <a:pos x="connsiteX11502" y="connsiteY11502"/>
                </a:cxn>
                <a:cxn ang="0">
                  <a:pos x="connsiteX11503" y="connsiteY11503"/>
                </a:cxn>
                <a:cxn ang="0">
                  <a:pos x="connsiteX11504" y="connsiteY11504"/>
                </a:cxn>
                <a:cxn ang="0">
                  <a:pos x="connsiteX11505" y="connsiteY11505"/>
                </a:cxn>
                <a:cxn ang="0">
                  <a:pos x="connsiteX11506" y="connsiteY11506"/>
                </a:cxn>
                <a:cxn ang="0">
                  <a:pos x="connsiteX11507" y="connsiteY11507"/>
                </a:cxn>
                <a:cxn ang="0">
                  <a:pos x="connsiteX11508" y="connsiteY11508"/>
                </a:cxn>
                <a:cxn ang="0">
                  <a:pos x="connsiteX11509" y="connsiteY11509"/>
                </a:cxn>
                <a:cxn ang="0">
                  <a:pos x="connsiteX11510" y="connsiteY11510"/>
                </a:cxn>
                <a:cxn ang="0">
                  <a:pos x="connsiteX11511" y="connsiteY11511"/>
                </a:cxn>
                <a:cxn ang="0">
                  <a:pos x="connsiteX11512" y="connsiteY11512"/>
                </a:cxn>
                <a:cxn ang="0">
                  <a:pos x="connsiteX11513" y="connsiteY11513"/>
                </a:cxn>
                <a:cxn ang="0">
                  <a:pos x="connsiteX11514" y="connsiteY11514"/>
                </a:cxn>
                <a:cxn ang="0">
                  <a:pos x="connsiteX11515" y="connsiteY11515"/>
                </a:cxn>
                <a:cxn ang="0">
                  <a:pos x="connsiteX11516" y="connsiteY11516"/>
                </a:cxn>
                <a:cxn ang="0">
                  <a:pos x="connsiteX11517" y="connsiteY11517"/>
                </a:cxn>
                <a:cxn ang="0">
                  <a:pos x="connsiteX11518" y="connsiteY11518"/>
                </a:cxn>
                <a:cxn ang="0">
                  <a:pos x="connsiteX11519" y="connsiteY11519"/>
                </a:cxn>
                <a:cxn ang="0">
                  <a:pos x="connsiteX11520" y="connsiteY11520"/>
                </a:cxn>
                <a:cxn ang="0">
                  <a:pos x="connsiteX11521" y="connsiteY11521"/>
                </a:cxn>
                <a:cxn ang="0">
                  <a:pos x="connsiteX11522" y="connsiteY11522"/>
                </a:cxn>
                <a:cxn ang="0">
                  <a:pos x="connsiteX11523" y="connsiteY11523"/>
                </a:cxn>
                <a:cxn ang="0">
                  <a:pos x="connsiteX11524" y="connsiteY11524"/>
                </a:cxn>
                <a:cxn ang="0">
                  <a:pos x="connsiteX11525" y="connsiteY11525"/>
                </a:cxn>
                <a:cxn ang="0">
                  <a:pos x="connsiteX11526" y="connsiteY11526"/>
                </a:cxn>
                <a:cxn ang="0">
                  <a:pos x="connsiteX11527" y="connsiteY11527"/>
                </a:cxn>
                <a:cxn ang="0">
                  <a:pos x="connsiteX11528" y="connsiteY11528"/>
                </a:cxn>
                <a:cxn ang="0">
                  <a:pos x="connsiteX11529" y="connsiteY11529"/>
                </a:cxn>
                <a:cxn ang="0">
                  <a:pos x="connsiteX11530" y="connsiteY11530"/>
                </a:cxn>
                <a:cxn ang="0">
                  <a:pos x="connsiteX11531" y="connsiteY11531"/>
                </a:cxn>
                <a:cxn ang="0">
                  <a:pos x="connsiteX11532" y="connsiteY11532"/>
                </a:cxn>
                <a:cxn ang="0">
                  <a:pos x="connsiteX11533" y="connsiteY11533"/>
                </a:cxn>
                <a:cxn ang="0">
                  <a:pos x="connsiteX11534" y="connsiteY11534"/>
                </a:cxn>
                <a:cxn ang="0">
                  <a:pos x="connsiteX11535" y="connsiteY11535"/>
                </a:cxn>
                <a:cxn ang="0">
                  <a:pos x="connsiteX11536" y="connsiteY11536"/>
                </a:cxn>
                <a:cxn ang="0">
                  <a:pos x="connsiteX11537" y="connsiteY11537"/>
                </a:cxn>
                <a:cxn ang="0">
                  <a:pos x="connsiteX11538" y="connsiteY11538"/>
                </a:cxn>
                <a:cxn ang="0">
                  <a:pos x="connsiteX11539" y="connsiteY11539"/>
                </a:cxn>
                <a:cxn ang="0">
                  <a:pos x="connsiteX11540" y="connsiteY11540"/>
                </a:cxn>
                <a:cxn ang="0">
                  <a:pos x="connsiteX11541" y="connsiteY11541"/>
                </a:cxn>
                <a:cxn ang="0">
                  <a:pos x="connsiteX11542" y="connsiteY11542"/>
                </a:cxn>
                <a:cxn ang="0">
                  <a:pos x="connsiteX11543" y="connsiteY11543"/>
                </a:cxn>
                <a:cxn ang="0">
                  <a:pos x="connsiteX11544" y="connsiteY11544"/>
                </a:cxn>
                <a:cxn ang="0">
                  <a:pos x="connsiteX11545" y="connsiteY11545"/>
                </a:cxn>
                <a:cxn ang="0">
                  <a:pos x="connsiteX11546" y="connsiteY11546"/>
                </a:cxn>
                <a:cxn ang="0">
                  <a:pos x="connsiteX11547" y="connsiteY11547"/>
                </a:cxn>
                <a:cxn ang="0">
                  <a:pos x="connsiteX11548" y="connsiteY11548"/>
                </a:cxn>
                <a:cxn ang="0">
                  <a:pos x="connsiteX11549" y="connsiteY11549"/>
                </a:cxn>
                <a:cxn ang="0">
                  <a:pos x="connsiteX11550" y="connsiteY11550"/>
                </a:cxn>
                <a:cxn ang="0">
                  <a:pos x="connsiteX11551" y="connsiteY11551"/>
                </a:cxn>
                <a:cxn ang="0">
                  <a:pos x="connsiteX11552" y="connsiteY11552"/>
                </a:cxn>
                <a:cxn ang="0">
                  <a:pos x="connsiteX11553" y="connsiteY11553"/>
                </a:cxn>
                <a:cxn ang="0">
                  <a:pos x="connsiteX11554" y="connsiteY11554"/>
                </a:cxn>
                <a:cxn ang="0">
                  <a:pos x="connsiteX11555" y="connsiteY11555"/>
                </a:cxn>
                <a:cxn ang="0">
                  <a:pos x="connsiteX11556" y="connsiteY11556"/>
                </a:cxn>
                <a:cxn ang="0">
                  <a:pos x="connsiteX11557" y="connsiteY11557"/>
                </a:cxn>
                <a:cxn ang="0">
                  <a:pos x="connsiteX11558" y="connsiteY11558"/>
                </a:cxn>
                <a:cxn ang="0">
                  <a:pos x="connsiteX11559" y="connsiteY11559"/>
                </a:cxn>
                <a:cxn ang="0">
                  <a:pos x="connsiteX11560" y="connsiteY11560"/>
                </a:cxn>
                <a:cxn ang="0">
                  <a:pos x="connsiteX11561" y="connsiteY11561"/>
                </a:cxn>
                <a:cxn ang="0">
                  <a:pos x="connsiteX11562" y="connsiteY11562"/>
                </a:cxn>
                <a:cxn ang="0">
                  <a:pos x="connsiteX11563" y="connsiteY11563"/>
                </a:cxn>
                <a:cxn ang="0">
                  <a:pos x="connsiteX11564" y="connsiteY11564"/>
                </a:cxn>
                <a:cxn ang="0">
                  <a:pos x="connsiteX11565" y="connsiteY11565"/>
                </a:cxn>
                <a:cxn ang="0">
                  <a:pos x="connsiteX11566" y="connsiteY11566"/>
                </a:cxn>
                <a:cxn ang="0">
                  <a:pos x="connsiteX11567" y="connsiteY11567"/>
                </a:cxn>
                <a:cxn ang="0">
                  <a:pos x="connsiteX11568" y="connsiteY11568"/>
                </a:cxn>
                <a:cxn ang="0">
                  <a:pos x="connsiteX11569" y="connsiteY11569"/>
                </a:cxn>
                <a:cxn ang="0">
                  <a:pos x="connsiteX11570" y="connsiteY11570"/>
                </a:cxn>
                <a:cxn ang="0">
                  <a:pos x="connsiteX11571" y="connsiteY11571"/>
                </a:cxn>
                <a:cxn ang="0">
                  <a:pos x="connsiteX11572" y="connsiteY11572"/>
                </a:cxn>
                <a:cxn ang="0">
                  <a:pos x="connsiteX11573" y="connsiteY11573"/>
                </a:cxn>
                <a:cxn ang="0">
                  <a:pos x="connsiteX11574" y="connsiteY11574"/>
                </a:cxn>
                <a:cxn ang="0">
                  <a:pos x="connsiteX11575" y="connsiteY11575"/>
                </a:cxn>
                <a:cxn ang="0">
                  <a:pos x="connsiteX11576" y="connsiteY11576"/>
                </a:cxn>
                <a:cxn ang="0">
                  <a:pos x="connsiteX11577" y="connsiteY11577"/>
                </a:cxn>
                <a:cxn ang="0">
                  <a:pos x="connsiteX11578" y="connsiteY11578"/>
                </a:cxn>
                <a:cxn ang="0">
                  <a:pos x="connsiteX11579" y="connsiteY11579"/>
                </a:cxn>
                <a:cxn ang="0">
                  <a:pos x="connsiteX11580" y="connsiteY11580"/>
                </a:cxn>
                <a:cxn ang="0">
                  <a:pos x="connsiteX11581" y="connsiteY11581"/>
                </a:cxn>
                <a:cxn ang="0">
                  <a:pos x="connsiteX11582" y="connsiteY11582"/>
                </a:cxn>
                <a:cxn ang="0">
                  <a:pos x="connsiteX11583" y="connsiteY11583"/>
                </a:cxn>
                <a:cxn ang="0">
                  <a:pos x="connsiteX11584" y="connsiteY11584"/>
                </a:cxn>
                <a:cxn ang="0">
                  <a:pos x="connsiteX11585" y="connsiteY11585"/>
                </a:cxn>
                <a:cxn ang="0">
                  <a:pos x="connsiteX11586" y="connsiteY11586"/>
                </a:cxn>
                <a:cxn ang="0">
                  <a:pos x="connsiteX11587" y="connsiteY11587"/>
                </a:cxn>
                <a:cxn ang="0">
                  <a:pos x="connsiteX11588" y="connsiteY11588"/>
                </a:cxn>
                <a:cxn ang="0">
                  <a:pos x="connsiteX11589" y="connsiteY11589"/>
                </a:cxn>
                <a:cxn ang="0">
                  <a:pos x="connsiteX11590" y="connsiteY11590"/>
                </a:cxn>
                <a:cxn ang="0">
                  <a:pos x="connsiteX11591" y="connsiteY11591"/>
                </a:cxn>
                <a:cxn ang="0">
                  <a:pos x="connsiteX11592" y="connsiteY11592"/>
                </a:cxn>
                <a:cxn ang="0">
                  <a:pos x="connsiteX11593" y="connsiteY11593"/>
                </a:cxn>
                <a:cxn ang="0">
                  <a:pos x="connsiteX11594" y="connsiteY11594"/>
                </a:cxn>
                <a:cxn ang="0">
                  <a:pos x="connsiteX11595" y="connsiteY11595"/>
                </a:cxn>
                <a:cxn ang="0">
                  <a:pos x="connsiteX11596" y="connsiteY11596"/>
                </a:cxn>
                <a:cxn ang="0">
                  <a:pos x="connsiteX11597" y="connsiteY11597"/>
                </a:cxn>
                <a:cxn ang="0">
                  <a:pos x="connsiteX11598" y="connsiteY11598"/>
                </a:cxn>
                <a:cxn ang="0">
                  <a:pos x="connsiteX11599" y="connsiteY11599"/>
                </a:cxn>
                <a:cxn ang="0">
                  <a:pos x="connsiteX11600" y="connsiteY11600"/>
                </a:cxn>
                <a:cxn ang="0">
                  <a:pos x="connsiteX11601" y="connsiteY11601"/>
                </a:cxn>
                <a:cxn ang="0">
                  <a:pos x="connsiteX11602" y="connsiteY11602"/>
                </a:cxn>
                <a:cxn ang="0">
                  <a:pos x="connsiteX11603" y="connsiteY11603"/>
                </a:cxn>
                <a:cxn ang="0">
                  <a:pos x="connsiteX11604" y="connsiteY11604"/>
                </a:cxn>
                <a:cxn ang="0">
                  <a:pos x="connsiteX11605" y="connsiteY11605"/>
                </a:cxn>
                <a:cxn ang="0">
                  <a:pos x="connsiteX11606" y="connsiteY11606"/>
                </a:cxn>
                <a:cxn ang="0">
                  <a:pos x="connsiteX11607" y="connsiteY11607"/>
                </a:cxn>
                <a:cxn ang="0">
                  <a:pos x="connsiteX11608" y="connsiteY11608"/>
                </a:cxn>
                <a:cxn ang="0">
                  <a:pos x="connsiteX11609" y="connsiteY11609"/>
                </a:cxn>
                <a:cxn ang="0">
                  <a:pos x="connsiteX11610" y="connsiteY11610"/>
                </a:cxn>
                <a:cxn ang="0">
                  <a:pos x="connsiteX11611" y="connsiteY11611"/>
                </a:cxn>
                <a:cxn ang="0">
                  <a:pos x="connsiteX11612" y="connsiteY11612"/>
                </a:cxn>
                <a:cxn ang="0">
                  <a:pos x="connsiteX11613" y="connsiteY11613"/>
                </a:cxn>
                <a:cxn ang="0">
                  <a:pos x="connsiteX11614" y="connsiteY11614"/>
                </a:cxn>
                <a:cxn ang="0">
                  <a:pos x="connsiteX11615" y="connsiteY11615"/>
                </a:cxn>
                <a:cxn ang="0">
                  <a:pos x="connsiteX11616" y="connsiteY11616"/>
                </a:cxn>
                <a:cxn ang="0">
                  <a:pos x="connsiteX11617" y="connsiteY11617"/>
                </a:cxn>
                <a:cxn ang="0">
                  <a:pos x="connsiteX11618" y="connsiteY11618"/>
                </a:cxn>
                <a:cxn ang="0">
                  <a:pos x="connsiteX11619" y="connsiteY11619"/>
                </a:cxn>
                <a:cxn ang="0">
                  <a:pos x="connsiteX11620" y="connsiteY11620"/>
                </a:cxn>
                <a:cxn ang="0">
                  <a:pos x="connsiteX11621" y="connsiteY11621"/>
                </a:cxn>
                <a:cxn ang="0">
                  <a:pos x="connsiteX11622" y="connsiteY11622"/>
                </a:cxn>
                <a:cxn ang="0">
                  <a:pos x="connsiteX11623" y="connsiteY11623"/>
                </a:cxn>
                <a:cxn ang="0">
                  <a:pos x="connsiteX11624" y="connsiteY11624"/>
                </a:cxn>
                <a:cxn ang="0">
                  <a:pos x="connsiteX11625" y="connsiteY11625"/>
                </a:cxn>
                <a:cxn ang="0">
                  <a:pos x="connsiteX11626" y="connsiteY11626"/>
                </a:cxn>
                <a:cxn ang="0">
                  <a:pos x="connsiteX11627" y="connsiteY11627"/>
                </a:cxn>
                <a:cxn ang="0">
                  <a:pos x="connsiteX11628" y="connsiteY11628"/>
                </a:cxn>
                <a:cxn ang="0">
                  <a:pos x="connsiteX11629" y="connsiteY11629"/>
                </a:cxn>
                <a:cxn ang="0">
                  <a:pos x="connsiteX11630" y="connsiteY11630"/>
                </a:cxn>
                <a:cxn ang="0">
                  <a:pos x="connsiteX11631" y="connsiteY11631"/>
                </a:cxn>
                <a:cxn ang="0">
                  <a:pos x="connsiteX11632" y="connsiteY11632"/>
                </a:cxn>
                <a:cxn ang="0">
                  <a:pos x="connsiteX11633" y="connsiteY11633"/>
                </a:cxn>
                <a:cxn ang="0">
                  <a:pos x="connsiteX11634" y="connsiteY11634"/>
                </a:cxn>
                <a:cxn ang="0">
                  <a:pos x="connsiteX11635" y="connsiteY11635"/>
                </a:cxn>
                <a:cxn ang="0">
                  <a:pos x="connsiteX11636" y="connsiteY11636"/>
                </a:cxn>
                <a:cxn ang="0">
                  <a:pos x="connsiteX11637" y="connsiteY11637"/>
                </a:cxn>
                <a:cxn ang="0">
                  <a:pos x="connsiteX11638" y="connsiteY11638"/>
                </a:cxn>
                <a:cxn ang="0">
                  <a:pos x="connsiteX11639" y="connsiteY11639"/>
                </a:cxn>
                <a:cxn ang="0">
                  <a:pos x="connsiteX11640" y="connsiteY11640"/>
                </a:cxn>
                <a:cxn ang="0">
                  <a:pos x="connsiteX11641" y="connsiteY11641"/>
                </a:cxn>
                <a:cxn ang="0">
                  <a:pos x="connsiteX11642" y="connsiteY11642"/>
                </a:cxn>
                <a:cxn ang="0">
                  <a:pos x="connsiteX11643" y="connsiteY11643"/>
                </a:cxn>
                <a:cxn ang="0">
                  <a:pos x="connsiteX11644" y="connsiteY11644"/>
                </a:cxn>
                <a:cxn ang="0">
                  <a:pos x="connsiteX11645" y="connsiteY11645"/>
                </a:cxn>
                <a:cxn ang="0">
                  <a:pos x="connsiteX11646" y="connsiteY11646"/>
                </a:cxn>
                <a:cxn ang="0">
                  <a:pos x="connsiteX11647" y="connsiteY11647"/>
                </a:cxn>
                <a:cxn ang="0">
                  <a:pos x="connsiteX11648" y="connsiteY11648"/>
                </a:cxn>
                <a:cxn ang="0">
                  <a:pos x="connsiteX11649" y="connsiteY11649"/>
                </a:cxn>
                <a:cxn ang="0">
                  <a:pos x="connsiteX11650" y="connsiteY11650"/>
                </a:cxn>
                <a:cxn ang="0">
                  <a:pos x="connsiteX11651" y="connsiteY11651"/>
                </a:cxn>
                <a:cxn ang="0">
                  <a:pos x="connsiteX11652" y="connsiteY11652"/>
                </a:cxn>
                <a:cxn ang="0">
                  <a:pos x="connsiteX11653" y="connsiteY11653"/>
                </a:cxn>
                <a:cxn ang="0">
                  <a:pos x="connsiteX11654" y="connsiteY11654"/>
                </a:cxn>
                <a:cxn ang="0">
                  <a:pos x="connsiteX11655" y="connsiteY11655"/>
                </a:cxn>
                <a:cxn ang="0">
                  <a:pos x="connsiteX11656" y="connsiteY11656"/>
                </a:cxn>
                <a:cxn ang="0">
                  <a:pos x="connsiteX11657" y="connsiteY11657"/>
                </a:cxn>
                <a:cxn ang="0">
                  <a:pos x="connsiteX11658" y="connsiteY11658"/>
                </a:cxn>
                <a:cxn ang="0">
                  <a:pos x="connsiteX11659" y="connsiteY11659"/>
                </a:cxn>
                <a:cxn ang="0">
                  <a:pos x="connsiteX11660" y="connsiteY11660"/>
                </a:cxn>
                <a:cxn ang="0">
                  <a:pos x="connsiteX11661" y="connsiteY11661"/>
                </a:cxn>
                <a:cxn ang="0">
                  <a:pos x="connsiteX11662" y="connsiteY11662"/>
                </a:cxn>
                <a:cxn ang="0">
                  <a:pos x="connsiteX11663" y="connsiteY11663"/>
                </a:cxn>
                <a:cxn ang="0">
                  <a:pos x="connsiteX11664" y="connsiteY11664"/>
                </a:cxn>
                <a:cxn ang="0">
                  <a:pos x="connsiteX11665" y="connsiteY11665"/>
                </a:cxn>
                <a:cxn ang="0">
                  <a:pos x="connsiteX11666" y="connsiteY11666"/>
                </a:cxn>
                <a:cxn ang="0">
                  <a:pos x="connsiteX11667" y="connsiteY11667"/>
                </a:cxn>
                <a:cxn ang="0">
                  <a:pos x="connsiteX11668" y="connsiteY11668"/>
                </a:cxn>
                <a:cxn ang="0">
                  <a:pos x="connsiteX11669" y="connsiteY11669"/>
                </a:cxn>
                <a:cxn ang="0">
                  <a:pos x="connsiteX11670" y="connsiteY11670"/>
                </a:cxn>
                <a:cxn ang="0">
                  <a:pos x="connsiteX11671" y="connsiteY11671"/>
                </a:cxn>
                <a:cxn ang="0">
                  <a:pos x="connsiteX11672" y="connsiteY11672"/>
                </a:cxn>
                <a:cxn ang="0">
                  <a:pos x="connsiteX11673" y="connsiteY11673"/>
                </a:cxn>
                <a:cxn ang="0">
                  <a:pos x="connsiteX11674" y="connsiteY11674"/>
                </a:cxn>
                <a:cxn ang="0">
                  <a:pos x="connsiteX11675" y="connsiteY11675"/>
                </a:cxn>
                <a:cxn ang="0">
                  <a:pos x="connsiteX11676" y="connsiteY11676"/>
                </a:cxn>
                <a:cxn ang="0">
                  <a:pos x="connsiteX11677" y="connsiteY11677"/>
                </a:cxn>
                <a:cxn ang="0">
                  <a:pos x="connsiteX11678" y="connsiteY11678"/>
                </a:cxn>
                <a:cxn ang="0">
                  <a:pos x="connsiteX11679" y="connsiteY11679"/>
                </a:cxn>
                <a:cxn ang="0">
                  <a:pos x="connsiteX11680" y="connsiteY11680"/>
                </a:cxn>
                <a:cxn ang="0">
                  <a:pos x="connsiteX11681" y="connsiteY11681"/>
                </a:cxn>
                <a:cxn ang="0">
                  <a:pos x="connsiteX11682" y="connsiteY11682"/>
                </a:cxn>
                <a:cxn ang="0">
                  <a:pos x="connsiteX11683" y="connsiteY11683"/>
                </a:cxn>
                <a:cxn ang="0">
                  <a:pos x="connsiteX11684" y="connsiteY11684"/>
                </a:cxn>
                <a:cxn ang="0">
                  <a:pos x="connsiteX11685" y="connsiteY11685"/>
                </a:cxn>
                <a:cxn ang="0">
                  <a:pos x="connsiteX11686" y="connsiteY11686"/>
                </a:cxn>
                <a:cxn ang="0">
                  <a:pos x="connsiteX11687" y="connsiteY11687"/>
                </a:cxn>
                <a:cxn ang="0">
                  <a:pos x="connsiteX11688" y="connsiteY11688"/>
                </a:cxn>
                <a:cxn ang="0">
                  <a:pos x="connsiteX11689" y="connsiteY11689"/>
                </a:cxn>
                <a:cxn ang="0">
                  <a:pos x="connsiteX11690" y="connsiteY11690"/>
                </a:cxn>
                <a:cxn ang="0">
                  <a:pos x="connsiteX11691" y="connsiteY11691"/>
                </a:cxn>
                <a:cxn ang="0">
                  <a:pos x="connsiteX11692" y="connsiteY11692"/>
                </a:cxn>
                <a:cxn ang="0">
                  <a:pos x="connsiteX11693" y="connsiteY11693"/>
                </a:cxn>
                <a:cxn ang="0">
                  <a:pos x="connsiteX11694" y="connsiteY11694"/>
                </a:cxn>
                <a:cxn ang="0">
                  <a:pos x="connsiteX11695" y="connsiteY11695"/>
                </a:cxn>
                <a:cxn ang="0">
                  <a:pos x="connsiteX11696" y="connsiteY11696"/>
                </a:cxn>
                <a:cxn ang="0">
                  <a:pos x="connsiteX11697" y="connsiteY11697"/>
                </a:cxn>
                <a:cxn ang="0">
                  <a:pos x="connsiteX11698" y="connsiteY11698"/>
                </a:cxn>
                <a:cxn ang="0">
                  <a:pos x="connsiteX11699" y="connsiteY11699"/>
                </a:cxn>
                <a:cxn ang="0">
                  <a:pos x="connsiteX11700" y="connsiteY11700"/>
                </a:cxn>
                <a:cxn ang="0">
                  <a:pos x="connsiteX11701" y="connsiteY11701"/>
                </a:cxn>
                <a:cxn ang="0">
                  <a:pos x="connsiteX11702" y="connsiteY11702"/>
                </a:cxn>
                <a:cxn ang="0">
                  <a:pos x="connsiteX11703" y="connsiteY11703"/>
                </a:cxn>
                <a:cxn ang="0">
                  <a:pos x="connsiteX11704" y="connsiteY11704"/>
                </a:cxn>
                <a:cxn ang="0">
                  <a:pos x="connsiteX11705" y="connsiteY11705"/>
                </a:cxn>
                <a:cxn ang="0">
                  <a:pos x="connsiteX11706" y="connsiteY11706"/>
                </a:cxn>
                <a:cxn ang="0">
                  <a:pos x="connsiteX11707" y="connsiteY11707"/>
                </a:cxn>
                <a:cxn ang="0">
                  <a:pos x="connsiteX11708" y="connsiteY11708"/>
                </a:cxn>
                <a:cxn ang="0">
                  <a:pos x="connsiteX11709" y="connsiteY11709"/>
                </a:cxn>
                <a:cxn ang="0">
                  <a:pos x="connsiteX11710" y="connsiteY11710"/>
                </a:cxn>
                <a:cxn ang="0">
                  <a:pos x="connsiteX11711" y="connsiteY11711"/>
                </a:cxn>
                <a:cxn ang="0">
                  <a:pos x="connsiteX11712" y="connsiteY11712"/>
                </a:cxn>
                <a:cxn ang="0">
                  <a:pos x="connsiteX11713" y="connsiteY11713"/>
                </a:cxn>
                <a:cxn ang="0">
                  <a:pos x="connsiteX11714" y="connsiteY11714"/>
                </a:cxn>
                <a:cxn ang="0">
                  <a:pos x="connsiteX11715" y="connsiteY11715"/>
                </a:cxn>
                <a:cxn ang="0">
                  <a:pos x="connsiteX11716" y="connsiteY11716"/>
                </a:cxn>
                <a:cxn ang="0">
                  <a:pos x="connsiteX11717" y="connsiteY11717"/>
                </a:cxn>
                <a:cxn ang="0">
                  <a:pos x="connsiteX11718" y="connsiteY11718"/>
                </a:cxn>
                <a:cxn ang="0">
                  <a:pos x="connsiteX11719" y="connsiteY11719"/>
                </a:cxn>
                <a:cxn ang="0">
                  <a:pos x="connsiteX11720" y="connsiteY11720"/>
                </a:cxn>
                <a:cxn ang="0">
                  <a:pos x="connsiteX11721" y="connsiteY11721"/>
                </a:cxn>
                <a:cxn ang="0">
                  <a:pos x="connsiteX11722" y="connsiteY11722"/>
                </a:cxn>
                <a:cxn ang="0">
                  <a:pos x="connsiteX11723" y="connsiteY11723"/>
                </a:cxn>
                <a:cxn ang="0">
                  <a:pos x="connsiteX11724" y="connsiteY11724"/>
                </a:cxn>
                <a:cxn ang="0">
                  <a:pos x="connsiteX11725" y="connsiteY11725"/>
                </a:cxn>
                <a:cxn ang="0">
                  <a:pos x="connsiteX11726" y="connsiteY11726"/>
                </a:cxn>
                <a:cxn ang="0">
                  <a:pos x="connsiteX11727" y="connsiteY11727"/>
                </a:cxn>
                <a:cxn ang="0">
                  <a:pos x="connsiteX11728" y="connsiteY11728"/>
                </a:cxn>
                <a:cxn ang="0">
                  <a:pos x="connsiteX11729" y="connsiteY11729"/>
                </a:cxn>
                <a:cxn ang="0">
                  <a:pos x="connsiteX11730" y="connsiteY11730"/>
                </a:cxn>
                <a:cxn ang="0">
                  <a:pos x="connsiteX11731" y="connsiteY11731"/>
                </a:cxn>
                <a:cxn ang="0">
                  <a:pos x="connsiteX11732" y="connsiteY11732"/>
                </a:cxn>
                <a:cxn ang="0">
                  <a:pos x="connsiteX11733" y="connsiteY11733"/>
                </a:cxn>
                <a:cxn ang="0">
                  <a:pos x="connsiteX11734" y="connsiteY11734"/>
                </a:cxn>
                <a:cxn ang="0">
                  <a:pos x="connsiteX11735" y="connsiteY11735"/>
                </a:cxn>
                <a:cxn ang="0">
                  <a:pos x="connsiteX11736" y="connsiteY11736"/>
                </a:cxn>
                <a:cxn ang="0">
                  <a:pos x="connsiteX11737" y="connsiteY11737"/>
                </a:cxn>
                <a:cxn ang="0">
                  <a:pos x="connsiteX11738" y="connsiteY11738"/>
                </a:cxn>
                <a:cxn ang="0">
                  <a:pos x="connsiteX11739" y="connsiteY11739"/>
                </a:cxn>
                <a:cxn ang="0">
                  <a:pos x="connsiteX11740" y="connsiteY11740"/>
                </a:cxn>
                <a:cxn ang="0">
                  <a:pos x="connsiteX11741" y="connsiteY11741"/>
                </a:cxn>
                <a:cxn ang="0">
                  <a:pos x="connsiteX11742" y="connsiteY11742"/>
                </a:cxn>
                <a:cxn ang="0">
                  <a:pos x="connsiteX11743" y="connsiteY11743"/>
                </a:cxn>
                <a:cxn ang="0">
                  <a:pos x="connsiteX11744" y="connsiteY11744"/>
                </a:cxn>
                <a:cxn ang="0">
                  <a:pos x="connsiteX11745" y="connsiteY11745"/>
                </a:cxn>
                <a:cxn ang="0">
                  <a:pos x="connsiteX11746" y="connsiteY11746"/>
                </a:cxn>
                <a:cxn ang="0">
                  <a:pos x="connsiteX11747" y="connsiteY11747"/>
                </a:cxn>
                <a:cxn ang="0">
                  <a:pos x="connsiteX11748" y="connsiteY11748"/>
                </a:cxn>
                <a:cxn ang="0">
                  <a:pos x="connsiteX11749" y="connsiteY11749"/>
                </a:cxn>
                <a:cxn ang="0">
                  <a:pos x="connsiteX11750" y="connsiteY11750"/>
                </a:cxn>
                <a:cxn ang="0">
                  <a:pos x="connsiteX11751" y="connsiteY11751"/>
                </a:cxn>
                <a:cxn ang="0">
                  <a:pos x="connsiteX11752" y="connsiteY11752"/>
                </a:cxn>
                <a:cxn ang="0">
                  <a:pos x="connsiteX11753" y="connsiteY11753"/>
                </a:cxn>
                <a:cxn ang="0">
                  <a:pos x="connsiteX11754" y="connsiteY11754"/>
                </a:cxn>
                <a:cxn ang="0">
                  <a:pos x="connsiteX11755" y="connsiteY11755"/>
                </a:cxn>
                <a:cxn ang="0">
                  <a:pos x="connsiteX11756" y="connsiteY11756"/>
                </a:cxn>
                <a:cxn ang="0">
                  <a:pos x="connsiteX11757" y="connsiteY11757"/>
                </a:cxn>
                <a:cxn ang="0">
                  <a:pos x="connsiteX11758" y="connsiteY11758"/>
                </a:cxn>
                <a:cxn ang="0">
                  <a:pos x="connsiteX11759" y="connsiteY11759"/>
                </a:cxn>
                <a:cxn ang="0">
                  <a:pos x="connsiteX11760" y="connsiteY11760"/>
                </a:cxn>
                <a:cxn ang="0">
                  <a:pos x="connsiteX11761" y="connsiteY11761"/>
                </a:cxn>
                <a:cxn ang="0">
                  <a:pos x="connsiteX11762" y="connsiteY11762"/>
                </a:cxn>
                <a:cxn ang="0">
                  <a:pos x="connsiteX11763" y="connsiteY11763"/>
                </a:cxn>
                <a:cxn ang="0">
                  <a:pos x="connsiteX11764" y="connsiteY11764"/>
                </a:cxn>
                <a:cxn ang="0">
                  <a:pos x="connsiteX11765" y="connsiteY11765"/>
                </a:cxn>
                <a:cxn ang="0">
                  <a:pos x="connsiteX11766" y="connsiteY11766"/>
                </a:cxn>
                <a:cxn ang="0">
                  <a:pos x="connsiteX11767" y="connsiteY11767"/>
                </a:cxn>
                <a:cxn ang="0">
                  <a:pos x="connsiteX11768" y="connsiteY11768"/>
                </a:cxn>
                <a:cxn ang="0">
                  <a:pos x="connsiteX11769" y="connsiteY11769"/>
                </a:cxn>
                <a:cxn ang="0">
                  <a:pos x="connsiteX11770" y="connsiteY11770"/>
                </a:cxn>
                <a:cxn ang="0">
                  <a:pos x="connsiteX11771" y="connsiteY11771"/>
                </a:cxn>
                <a:cxn ang="0">
                  <a:pos x="connsiteX11772" y="connsiteY11772"/>
                </a:cxn>
                <a:cxn ang="0">
                  <a:pos x="connsiteX11773" y="connsiteY11773"/>
                </a:cxn>
                <a:cxn ang="0">
                  <a:pos x="connsiteX11774" y="connsiteY11774"/>
                </a:cxn>
                <a:cxn ang="0">
                  <a:pos x="connsiteX11775" y="connsiteY11775"/>
                </a:cxn>
                <a:cxn ang="0">
                  <a:pos x="connsiteX11776" y="connsiteY11776"/>
                </a:cxn>
                <a:cxn ang="0">
                  <a:pos x="connsiteX11777" y="connsiteY11777"/>
                </a:cxn>
                <a:cxn ang="0">
                  <a:pos x="connsiteX11778" y="connsiteY11778"/>
                </a:cxn>
                <a:cxn ang="0">
                  <a:pos x="connsiteX11779" y="connsiteY11779"/>
                </a:cxn>
                <a:cxn ang="0">
                  <a:pos x="connsiteX11780" y="connsiteY11780"/>
                </a:cxn>
                <a:cxn ang="0">
                  <a:pos x="connsiteX11781" y="connsiteY11781"/>
                </a:cxn>
                <a:cxn ang="0">
                  <a:pos x="connsiteX11782" y="connsiteY11782"/>
                </a:cxn>
                <a:cxn ang="0">
                  <a:pos x="connsiteX11783" y="connsiteY11783"/>
                </a:cxn>
                <a:cxn ang="0">
                  <a:pos x="connsiteX11784" y="connsiteY11784"/>
                </a:cxn>
                <a:cxn ang="0">
                  <a:pos x="connsiteX11785" y="connsiteY11785"/>
                </a:cxn>
                <a:cxn ang="0">
                  <a:pos x="connsiteX11786" y="connsiteY11786"/>
                </a:cxn>
                <a:cxn ang="0">
                  <a:pos x="connsiteX11787" y="connsiteY11787"/>
                </a:cxn>
                <a:cxn ang="0">
                  <a:pos x="connsiteX11788" y="connsiteY11788"/>
                </a:cxn>
                <a:cxn ang="0">
                  <a:pos x="connsiteX11789" y="connsiteY11789"/>
                </a:cxn>
                <a:cxn ang="0">
                  <a:pos x="connsiteX11790" y="connsiteY11790"/>
                </a:cxn>
                <a:cxn ang="0">
                  <a:pos x="connsiteX11791" y="connsiteY11791"/>
                </a:cxn>
                <a:cxn ang="0">
                  <a:pos x="connsiteX11792" y="connsiteY11792"/>
                </a:cxn>
                <a:cxn ang="0">
                  <a:pos x="connsiteX11793" y="connsiteY11793"/>
                </a:cxn>
                <a:cxn ang="0">
                  <a:pos x="connsiteX11794" y="connsiteY11794"/>
                </a:cxn>
                <a:cxn ang="0">
                  <a:pos x="connsiteX11795" y="connsiteY11795"/>
                </a:cxn>
                <a:cxn ang="0">
                  <a:pos x="connsiteX11796" y="connsiteY11796"/>
                </a:cxn>
                <a:cxn ang="0">
                  <a:pos x="connsiteX11797" y="connsiteY11797"/>
                </a:cxn>
                <a:cxn ang="0">
                  <a:pos x="connsiteX11798" y="connsiteY11798"/>
                </a:cxn>
                <a:cxn ang="0">
                  <a:pos x="connsiteX11799" y="connsiteY11799"/>
                </a:cxn>
                <a:cxn ang="0">
                  <a:pos x="connsiteX11800" y="connsiteY11800"/>
                </a:cxn>
                <a:cxn ang="0">
                  <a:pos x="connsiteX11801" y="connsiteY11801"/>
                </a:cxn>
                <a:cxn ang="0">
                  <a:pos x="connsiteX11802" y="connsiteY11802"/>
                </a:cxn>
                <a:cxn ang="0">
                  <a:pos x="connsiteX11803" y="connsiteY11803"/>
                </a:cxn>
                <a:cxn ang="0">
                  <a:pos x="connsiteX11804" y="connsiteY11804"/>
                </a:cxn>
                <a:cxn ang="0">
                  <a:pos x="connsiteX11805" y="connsiteY11805"/>
                </a:cxn>
                <a:cxn ang="0">
                  <a:pos x="connsiteX11806" y="connsiteY11806"/>
                </a:cxn>
                <a:cxn ang="0">
                  <a:pos x="connsiteX11807" y="connsiteY11807"/>
                </a:cxn>
                <a:cxn ang="0">
                  <a:pos x="connsiteX11808" y="connsiteY11808"/>
                </a:cxn>
                <a:cxn ang="0">
                  <a:pos x="connsiteX11809" y="connsiteY11809"/>
                </a:cxn>
                <a:cxn ang="0">
                  <a:pos x="connsiteX11810" y="connsiteY11810"/>
                </a:cxn>
                <a:cxn ang="0">
                  <a:pos x="connsiteX11811" y="connsiteY11811"/>
                </a:cxn>
                <a:cxn ang="0">
                  <a:pos x="connsiteX11812" y="connsiteY11812"/>
                </a:cxn>
                <a:cxn ang="0">
                  <a:pos x="connsiteX11813" y="connsiteY11813"/>
                </a:cxn>
                <a:cxn ang="0">
                  <a:pos x="connsiteX11814" y="connsiteY11814"/>
                </a:cxn>
                <a:cxn ang="0">
                  <a:pos x="connsiteX11815" y="connsiteY11815"/>
                </a:cxn>
                <a:cxn ang="0">
                  <a:pos x="connsiteX11816" y="connsiteY11816"/>
                </a:cxn>
                <a:cxn ang="0">
                  <a:pos x="connsiteX11817" y="connsiteY11817"/>
                </a:cxn>
                <a:cxn ang="0">
                  <a:pos x="connsiteX11818" y="connsiteY11818"/>
                </a:cxn>
                <a:cxn ang="0">
                  <a:pos x="connsiteX11819" y="connsiteY11819"/>
                </a:cxn>
                <a:cxn ang="0">
                  <a:pos x="connsiteX11820" y="connsiteY11820"/>
                </a:cxn>
                <a:cxn ang="0">
                  <a:pos x="connsiteX11821" y="connsiteY11821"/>
                </a:cxn>
                <a:cxn ang="0">
                  <a:pos x="connsiteX11822" y="connsiteY11822"/>
                </a:cxn>
                <a:cxn ang="0">
                  <a:pos x="connsiteX11823" y="connsiteY11823"/>
                </a:cxn>
                <a:cxn ang="0">
                  <a:pos x="connsiteX11824" y="connsiteY11824"/>
                </a:cxn>
                <a:cxn ang="0">
                  <a:pos x="connsiteX11825" y="connsiteY11825"/>
                </a:cxn>
                <a:cxn ang="0">
                  <a:pos x="connsiteX11826" y="connsiteY11826"/>
                </a:cxn>
                <a:cxn ang="0">
                  <a:pos x="connsiteX11827" y="connsiteY11827"/>
                </a:cxn>
                <a:cxn ang="0">
                  <a:pos x="connsiteX11828" y="connsiteY11828"/>
                </a:cxn>
                <a:cxn ang="0">
                  <a:pos x="connsiteX11829" y="connsiteY11829"/>
                </a:cxn>
                <a:cxn ang="0">
                  <a:pos x="connsiteX11830" y="connsiteY11830"/>
                </a:cxn>
                <a:cxn ang="0">
                  <a:pos x="connsiteX11831" y="connsiteY11831"/>
                </a:cxn>
                <a:cxn ang="0">
                  <a:pos x="connsiteX11832" y="connsiteY11832"/>
                </a:cxn>
                <a:cxn ang="0">
                  <a:pos x="connsiteX11833" y="connsiteY11833"/>
                </a:cxn>
                <a:cxn ang="0">
                  <a:pos x="connsiteX11834" y="connsiteY11834"/>
                </a:cxn>
                <a:cxn ang="0">
                  <a:pos x="connsiteX11835" y="connsiteY11835"/>
                </a:cxn>
                <a:cxn ang="0">
                  <a:pos x="connsiteX11836" y="connsiteY11836"/>
                </a:cxn>
                <a:cxn ang="0">
                  <a:pos x="connsiteX11837" y="connsiteY11837"/>
                </a:cxn>
                <a:cxn ang="0">
                  <a:pos x="connsiteX11838" y="connsiteY11838"/>
                </a:cxn>
                <a:cxn ang="0">
                  <a:pos x="connsiteX11839" y="connsiteY11839"/>
                </a:cxn>
                <a:cxn ang="0">
                  <a:pos x="connsiteX11840" y="connsiteY11840"/>
                </a:cxn>
                <a:cxn ang="0">
                  <a:pos x="connsiteX11841" y="connsiteY11841"/>
                </a:cxn>
                <a:cxn ang="0">
                  <a:pos x="connsiteX11842" y="connsiteY11842"/>
                </a:cxn>
                <a:cxn ang="0">
                  <a:pos x="connsiteX11843" y="connsiteY11843"/>
                </a:cxn>
                <a:cxn ang="0">
                  <a:pos x="connsiteX11844" y="connsiteY11844"/>
                </a:cxn>
                <a:cxn ang="0">
                  <a:pos x="connsiteX11845" y="connsiteY11845"/>
                </a:cxn>
                <a:cxn ang="0">
                  <a:pos x="connsiteX11846" y="connsiteY11846"/>
                </a:cxn>
                <a:cxn ang="0">
                  <a:pos x="connsiteX11847" y="connsiteY11847"/>
                </a:cxn>
                <a:cxn ang="0">
                  <a:pos x="connsiteX11848" y="connsiteY11848"/>
                </a:cxn>
                <a:cxn ang="0">
                  <a:pos x="connsiteX11849" y="connsiteY11849"/>
                </a:cxn>
                <a:cxn ang="0">
                  <a:pos x="connsiteX11850" y="connsiteY11850"/>
                </a:cxn>
                <a:cxn ang="0">
                  <a:pos x="connsiteX11851" y="connsiteY11851"/>
                </a:cxn>
                <a:cxn ang="0">
                  <a:pos x="connsiteX11852" y="connsiteY11852"/>
                </a:cxn>
                <a:cxn ang="0">
                  <a:pos x="connsiteX11853" y="connsiteY11853"/>
                </a:cxn>
                <a:cxn ang="0">
                  <a:pos x="connsiteX11854" y="connsiteY11854"/>
                </a:cxn>
                <a:cxn ang="0">
                  <a:pos x="connsiteX11855" y="connsiteY11855"/>
                </a:cxn>
                <a:cxn ang="0">
                  <a:pos x="connsiteX11856" y="connsiteY11856"/>
                </a:cxn>
                <a:cxn ang="0">
                  <a:pos x="connsiteX11857" y="connsiteY11857"/>
                </a:cxn>
                <a:cxn ang="0">
                  <a:pos x="connsiteX11858" y="connsiteY11858"/>
                </a:cxn>
                <a:cxn ang="0">
                  <a:pos x="connsiteX11859" y="connsiteY11859"/>
                </a:cxn>
                <a:cxn ang="0">
                  <a:pos x="connsiteX11860" y="connsiteY11860"/>
                </a:cxn>
                <a:cxn ang="0">
                  <a:pos x="connsiteX11861" y="connsiteY11861"/>
                </a:cxn>
                <a:cxn ang="0">
                  <a:pos x="connsiteX11862" y="connsiteY11862"/>
                </a:cxn>
                <a:cxn ang="0">
                  <a:pos x="connsiteX11863" y="connsiteY11863"/>
                </a:cxn>
                <a:cxn ang="0">
                  <a:pos x="connsiteX11864" y="connsiteY11864"/>
                </a:cxn>
                <a:cxn ang="0">
                  <a:pos x="connsiteX11865" y="connsiteY11865"/>
                </a:cxn>
                <a:cxn ang="0">
                  <a:pos x="connsiteX11866" y="connsiteY11866"/>
                </a:cxn>
                <a:cxn ang="0">
                  <a:pos x="connsiteX11867" y="connsiteY11867"/>
                </a:cxn>
                <a:cxn ang="0">
                  <a:pos x="connsiteX11868" y="connsiteY11868"/>
                </a:cxn>
                <a:cxn ang="0">
                  <a:pos x="connsiteX11869" y="connsiteY11869"/>
                </a:cxn>
                <a:cxn ang="0">
                  <a:pos x="connsiteX11870" y="connsiteY11870"/>
                </a:cxn>
                <a:cxn ang="0">
                  <a:pos x="connsiteX11871" y="connsiteY11871"/>
                </a:cxn>
                <a:cxn ang="0">
                  <a:pos x="connsiteX11872" y="connsiteY11872"/>
                </a:cxn>
                <a:cxn ang="0">
                  <a:pos x="connsiteX11873" y="connsiteY11873"/>
                </a:cxn>
                <a:cxn ang="0">
                  <a:pos x="connsiteX11874" y="connsiteY11874"/>
                </a:cxn>
                <a:cxn ang="0">
                  <a:pos x="connsiteX11875" y="connsiteY11875"/>
                </a:cxn>
                <a:cxn ang="0">
                  <a:pos x="connsiteX11876" y="connsiteY11876"/>
                </a:cxn>
                <a:cxn ang="0">
                  <a:pos x="connsiteX11877" y="connsiteY11877"/>
                </a:cxn>
                <a:cxn ang="0">
                  <a:pos x="connsiteX11878" y="connsiteY11878"/>
                </a:cxn>
                <a:cxn ang="0">
                  <a:pos x="connsiteX11879" y="connsiteY11879"/>
                </a:cxn>
                <a:cxn ang="0">
                  <a:pos x="connsiteX11880" y="connsiteY11880"/>
                </a:cxn>
                <a:cxn ang="0">
                  <a:pos x="connsiteX11881" y="connsiteY11881"/>
                </a:cxn>
                <a:cxn ang="0">
                  <a:pos x="connsiteX11882" y="connsiteY11882"/>
                </a:cxn>
                <a:cxn ang="0">
                  <a:pos x="connsiteX11883" y="connsiteY11883"/>
                </a:cxn>
                <a:cxn ang="0">
                  <a:pos x="connsiteX11884" y="connsiteY11884"/>
                </a:cxn>
                <a:cxn ang="0">
                  <a:pos x="connsiteX11885" y="connsiteY11885"/>
                </a:cxn>
                <a:cxn ang="0">
                  <a:pos x="connsiteX11886" y="connsiteY11886"/>
                </a:cxn>
                <a:cxn ang="0">
                  <a:pos x="connsiteX11887" y="connsiteY11887"/>
                </a:cxn>
                <a:cxn ang="0">
                  <a:pos x="connsiteX11888" y="connsiteY11888"/>
                </a:cxn>
                <a:cxn ang="0">
                  <a:pos x="connsiteX11889" y="connsiteY11889"/>
                </a:cxn>
                <a:cxn ang="0">
                  <a:pos x="connsiteX11890" y="connsiteY11890"/>
                </a:cxn>
                <a:cxn ang="0">
                  <a:pos x="connsiteX11891" y="connsiteY11891"/>
                </a:cxn>
                <a:cxn ang="0">
                  <a:pos x="connsiteX11892" y="connsiteY11892"/>
                </a:cxn>
                <a:cxn ang="0">
                  <a:pos x="connsiteX11893" y="connsiteY11893"/>
                </a:cxn>
                <a:cxn ang="0">
                  <a:pos x="connsiteX11894" y="connsiteY11894"/>
                </a:cxn>
                <a:cxn ang="0">
                  <a:pos x="connsiteX11895" y="connsiteY11895"/>
                </a:cxn>
                <a:cxn ang="0">
                  <a:pos x="connsiteX11896" y="connsiteY11896"/>
                </a:cxn>
                <a:cxn ang="0">
                  <a:pos x="connsiteX11897" y="connsiteY11897"/>
                </a:cxn>
                <a:cxn ang="0">
                  <a:pos x="connsiteX11898" y="connsiteY11898"/>
                </a:cxn>
                <a:cxn ang="0">
                  <a:pos x="connsiteX11899" y="connsiteY11899"/>
                </a:cxn>
                <a:cxn ang="0">
                  <a:pos x="connsiteX11900" y="connsiteY11900"/>
                </a:cxn>
                <a:cxn ang="0">
                  <a:pos x="connsiteX11901" y="connsiteY11901"/>
                </a:cxn>
                <a:cxn ang="0">
                  <a:pos x="connsiteX11902" y="connsiteY11902"/>
                </a:cxn>
                <a:cxn ang="0">
                  <a:pos x="connsiteX11903" y="connsiteY11903"/>
                </a:cxn>
                <a:cxn ang="0">
                  <a:pos x="connsiteX11904" y="connsiteY11904"/>
                </a:cxn>
                <a:cxn ang="0">
                  <a:pos x="connsiteX11905" y="connsiteY11905"/>
                </a:cxn>
                <a:cxn ang="0">
                  <a:pos x="connsiteX11906" y="connsiteY11906"/>
                </a:cxn>
                <a:cxn ang="0">
                  <a:pos x="connsiteX11907" y="connsiteY11907"/>
                </a:cxn>
                <a:cxn ang="0">
                  <a:pos x="connsiteX11908" y="connsiteY11908"/>
                </a:cxn>
                <a:cxn ang="0">
                  <a:pos x="connsiteX11909" y="connsiteY11909"/>
                </a:cxn>
                <a:cxn ang="0">
                  <a:pos x="connsiteX11910" y="connsiteY11910"/>
                </a:cxn>
                <a:cxn ang="0">
                  <a:pos x="connsiteX11911" y="connsiteY11911"/>
                </a:cxn>
                <a:cxn ang="0">
                  <a:pos x="connsiteX11912" y="connsiteY11912"/>
                </a:cxn>
                <a:cxn ang="0">
                  <a:pos x="connsiteX11913" y="connsiteY11913"/>
                </a:cxn>
                <a:cxn ang="0">
                  <a:pos x="connsiteX11914" y="connsiteY11914"/>
                </a:cxn>
                <a:cxn ang="0">
                  <a:pos x="connsiteX11915" y="connsiteY11915"/>
                </a:cxn>
                <a:cxn ang="0">
                  <a:pos x="connsiteX11916" y="connsiteY11916"/>
                </a:cxn>
                <a:cxn ang="0">
                  <a:pos x="connsiteX11917" y="connsiteY11917"/>
                </a:cxn>
                <a:cxn ang="0">
                  <a:pos x="connsiteX11918" y="connsiteY11918"/>
                </a:cxn>
                <a:cxn ang="0">
                  <a:pos x="connsiteX11919" y="connsiteY11919"/>
                </a:cxn>
                <a:cxn ang="0">
                  <a:pos x="connsiteX11920" y="connsiteY11920"/>
                </a:cxn>
                <a:cxn ang="0">
                  <a:pos x="connsiteX11921" y="connsiteY11921"/>
                </a:cxn>
                <a:cxn ang="0">
                  <a:pos x="connsiteX11922" y="connsiteY11922"/>
                </a:cxn>
                <a:cxn ang="0">
                  <a:pos x="connsiteX11923" y="connsiteY11923"/>
                </a:cxn>
                <a:cxn ang="0">
                  <a:pos x="connsiteX11924" y="connsiteY11924"/>
                </a:cxn>
                <a:cxn ang="0">
                  <a:pos x="connsiteX11925" y="connsiteY11925"/>
                </a:cxn>
                <a:cxn ang="0">
                  <a:pos x="connsiteX11926" y="connsiteY11926"/>
                </a:cxn>
                <a:cxn ang="0">
                  <a:pos x="connsiteX11927" y="connsiteY11927"/>
                </a:cxn>
                <a:cxn ang="0">
                  <a:pos x="connsiteX11928" y="connsiteY11928"/>
                </a:cxn>
                <a:cxn ang="0">
                  <a:pos x="connsiteX11929" y="connsiteY11929"/>
                </a:cxn>
                <a:cxn ang="0">
                  <a:pos x="connsiteX11930" y="connsiteY11930"/>
                </a:cxn>
                <a:cxn ang="0">
                  <a:pos x="connsiteX11931" y="connsiteY11931"/>
                </a:cxn>
                <a:cxn ang="0">
                  <a:pos x="connsiteX11932" y="connsiteY11932"/>
                </a:cxn>
                <a:cxn ang="0">
                  <a:pos x="connsiteX11933" y="connsiteY11933"/>
                </a:cxn>
                <a:cxn ang="0">
                  <a:pos x="connsiteX11934" y="connsiteY11934"/>
                </a:cxn>
                <a:cxn ang="0">
                  <a:pos x="connsiteX11935" y="connsiteY11935"/>
                </a:cxn>
                <a:cxn ang="0">
                  <a:pos x="connsiteX11936" y="connsiteY11936"/>
                </a:cxn>
                <a:cxn ang="0">
                  <a:pos x="connsiteX11937" y="connsiteY11937"/>
                </a:cxn>
                <a:cxn ang="0">
                  <a:pos x="connsiteX11938" y="connsiteY11938"/>
                </a:cxn>
                <a:cxn ang="0">
                  <a:pos x="connsiteX11939" y="connsiteY11939"/>
                </a:cxn>
                <a:cxn ang="0">
                  <a:pos x="connsiteX11940" y="connsiteY11940"/>
                </a:cxn>
                <a:cxn ang="0">
                  <a:pos x="connsiteX11941" y="connsiteY11941"/>
                </a:cxn>
                <a:cxn ang="0">
                  <a:pos x="connsiteX11942" y="connsiteY11942"/>
                </a:cxn>
                <a:cxn ang="0">
                  <a:pos x="connsiteX11943" y="connsiteY11943"/>
                </a:cxn>
                <a:cxn ang="0">
                  <a:pos x="connsiteX11944" y="connsiteY11944"/>
                </a:cxn>
                <a:cxn ang="0">
                  <a:pos x="connsiteX11945" y="connsiteY11945"/>
                </a:cxn>
                <a:cxn ang="0">
                  <a:pos x="connsiteX11946" y="connsiteY11946"/>
                </a:cxn>
                <a:cxn ang="0">
                  <a:pos x="connsiteX11947" y="connsiteY11947"/>
                </a:cxn>
                <a:cxn ang="0">
                  <a:pos x="connsiteX11948" y="connsiteY11948"/>
                </a:cxn>
                <a:cxn ang="0">
                  <a:pos x="connsiteX11949" y="connsiteY11949"/>
                </a:cxn>
                <a:cxn ang="0">
                  <a:pos x="connsiteX11950" y="connsiteY11950"/>
                </a:cxn>
                <a:cxn ang="0">
                  <a:pos x="connsiteX11951" y="connsiteY11951"/>
                </a:cxn>
                <a:cxn ang="0">
                  <a:pos x="connsiteX11952" y="connsiteY11952"/>
                </a:cxn>
                <a:cxn ang="0">
                  <a:pos x="connsiteX11953" y="connsiteY11953"/>
                </a:cxn>
                <a:cxn ang="0">
                  <a:pos x="connsiteX11954" y="connsiteY11954"/>
                </a:cxn>
                <a:cxn ang="0">
                  <a:pos x="connsiteX11955" y="connsiteY11955"/>
                </a:cxn>
                <a:cxn ang="0">
                  <a:pos x="connsiteX11956" y="connsiteY11956"/>
                </a:cxn>
                <a:cxn ang="0">
                  <a:pos x="connsiteX11957" y="connsiteY11957"/>
                </a:cxn>
                <a:cxn ang="0">
                  <a:pos x="connsiteX11958" y="connsiteY11958"/>
                </a:cxn>
                <a:cxn ang="0">
                  <a:pos x="connsiteX11959" y="connsiteY11959"/>
                </a:cxn>
                <a:cxn ang="0">
                  <a:pos x="connsiteX11960" y="connsiteY11960"/>
                </a:cxn>
                <a:cxn ang="0">
                  <a:pos x="connsiteX11961" y="connsiteY11961"/>
                </a:cxn>
                <a:cxn ang="0">
                  <a:pos x="connsiteX11962" y="connsiteY11962"/>
                </a:cxn>
                <a:cxn ang="0">
                  <a:pos x="connsiteX11963" y="connsiteY11963"/>
                </a:cxn>
                <a:cxn ang="0">
                  <a:pos x="connsiteX11964" y="connsiteY11964"/>
                </a:cxn>
                <a:cxn ang="0">
                  <a:pos x="connsiteX11965" y="connsiteY11965"/>
                </a:cxn>
                <a:cxn ang="0">
                  <a:pos x="connsiteX11966" y="connsiteY11966"/>
                </a:cxn>
                <a:cxn ang="0">
                  <a:pos x="connsiteX11967" y="connsiteY11967"/>
                </a:cxn>
                <a:cxn ang="0">
                  <a:pos x="connsiteX11968" y="connsiteY11968"/>
                </a:cxn>
                <a:cxn ang="0">
                  <a:pos x="connsiteX11969" y="connsiteY11969"/>
                </a:cxn>
                <a:cxn ang="0">
                  <a:pos x="connsiteX11970" y="connsiteY11970"/>
                </a:cxn>
                <a:cxn ang="0">
                  <a:pos x="connsiteX11971" y="connsiteY11971"/>
                </a:cxn>
                <a:cxn ang="0">
                  <a:pos x="connsiteX11972" y="connsiteY11972"/>
                </a:cxn>
                <a:cxn ang="0">
                  <a:pos x="connsiteX11973" y="connsiteY11973"/>
                </a:cxn>
                <a:cxn ang="0">
                  <a:pos x="connsiteX11974" y="connsiteY11974"/>
                </a:cxn>
                <a:cxn ang="0">
                  <a:pos x="connsiteX11975" y="connsiteY11975"/>
                </a:cxn>
                <a:cxn ang="0">
                  <a:pos x="connsiteX11976" y="connsiteY11976"/>
                </a:cxn>
                <a:cxn ang="0">
                  <a:pos x="connsiteX11977" y="connsiteY11977"/>
                </a:cxn>
                <a:cxn ang="0">
                  <a:pos x="connsiteX11978" y="connsiteY11978"/>
                </a:cxn>
                <a:cxn ang="0">
                  <a:pos x="connsiteX11979" y="connsiteY11979"/>
                </a:cxn>
                <a:cxn ang="0">
                  <a:pos x="connsiteX11980" y="connsiteY11980"/>
                </a:cxn>
                <a:cxn ang="0">
                  <a:pos x="connsiteX11981" y="connsiteY11981"/>
                </a:cxn>
                <a:cxn ang="0">
                  <a:pos x="connsiteX11982" y="connsiteY11982"/>
                </a:cxn>
                <a:cxn ang="0">
                  <a:pos x="connsiteX11983" y="connsiteY11983"/>
                </a:cxn>
                <a:cxn ang="0">
                  <a:pos x="connsiteX11984" y="connsiteY11984"/>
                </a:cxn>
                <a:cxn ang="0">
                  <a:pos x="connsiteX11985" y="connsiteY11985"/>
                </a:cxn>
                <a:cxn ang="0">
                  <a:pos x="connsiteX11986" y="connsiteY11986"/>
                </a:cxn>
                <a:cxn ang="0">
                  <a:pos x="connsiteX11987" y="connsiteY11987"/>
                </a:cxn>
                <a:cxn ang="0">
                  <a:pos x="connsiteX11988" y="connsiteY11988"/>
                </a:cxn>
                <a:cxn ang="0">
                  <a:pos x="connsiteX11989" y="connsiteY11989"/>
                </a:cxn>
                <a:cxn ang="0">
                  <a:pos x="connsiteX11990" y="connsiteY11990"/>
                </a:cxn>
                <a:cxn ang="0">
                  <a:pos x="connsiteX11991" y="connsiteY11991"/>
                </a:cxn>
                <a:cxn ang="0">
                  <a:pos x="connsiteX11992" y="connsiteY11992"/>
                </a:cxn>
                <a:cxn ang="0">
                  <a:pos x="connsiteX11993" y="connsiteY11993"/>
                </a:cxn>
                <a:cxn ang="0">
                  <a:pos x="connsiteX11994" y="connsiteY11994"/>
                </a:cxn>
                <a:cxn ang="0">
                  <a:pos x="connsiteX11995" y="connsiteY11995"/>
                </a:cxn>
                <a:cxn ang="0">
                  <a:pos x="connsiteX11996" y="connsiteY11996"/>
                </a:cxn>
                <a:cxn ang="0">
                  <a:pos x="connsiteX11997" y="connsiteY11997"/>
                </a:cxn>
                <a:cxn ang="0">
                  <a:pos x="connsiteX11998" y="connsiteY11998"/>
                </a:cxn>
                <a:cxn ang="0">
                  <a:pos x="connsiteX11999" y="connsiteY11999"/>
                </a:cxn>
                <a:cxn ang="0">
                  <a:pos x="connsiteX12000" y="connsiteY12000"/>
                </a:cxn>
                <a:cxn ang="0">
                  <a:pos x="connsiteX12001" y="connsiteY12001"/>
                </a:cxn>
                <a:cxn ang="0">
                  <a:pos x="connsiteX12002" y="connsiteY12002"/>
                </a:cxn>
                <a:cxn ang="0">
                  <a:pos x="connsiteX12003" y="connsiteY12003"/>
                </a:cxn>
                <a:cxn ang="0">
                  <a:pos x="connsiteX12004" y="connsiteY12004"/>
                </a:cxn>
                <a:cxn ang="0">
                  <a:pos x="connsiteX12005" y="connsiteY12005"/>
                </a:cxn>
                <a:cxn ang="0">
                  <a:pos x="connsiteX12006" y="connsiteY12006"/>
                </a:cxn>
                <a:cxn ang="0">
                  <a:pos x="connsiteX12007" y="connsiteY12007"/>
                </a:cxn>
                <a:cxn ang="0">
                  <a:pos x="connsiteX12008" y="connsiteY12008"/>
                </a:cxn>
                <a:cxn ang="0">
                  <a:pos x="connsiteX12009" y="connsiteY12009"/>
                </a:cxn>
                <a:cxn ang="0">
                  <a:pos x="connsiteX12010" y="connsiteY12010"/>
                </a:cxn>
                <a:cxn ang="0">
                  <a:pos x="connsiteX12011" y="connsiteY12011"/>
                </a:cxn>
                <a:cxn ang="0">
                  <a:pos x="connsiteX12012" y="connsiteY12012"/>
                </a:cxn>
                <a:cxn ang="0">
                  <a:pos x="connsiteX12013" y="connsiteY12013"/>
                </a:cxn>
                <a:cxn ang="0">
                  <a:pos x="connsiteX12014" y="connsiteY12014"/>
                </a:cxn>
                <a:cxn ang="0">
                  <a:pos x="connsiteX12015" y="connsiteY12015"/>
                </a:cxn>
                <a:cxn ang="0">
                  <a:pos x="connsiteX12016" y="connsiteY12016"/>
                </a:cxn>
                <a:cxn ang="0">
                  <a:pos x="connsiteX12017" y="connsiteY12017"/>
                </a:cxn>
                <a:cxn ang="0">
                  <a:pos x="connsiteX12018" y="connsiteY12018"/>
                </a:cxn>
                <a:cxn ang="0">
                  <a:pos x="connsiteX12019" y="connsiteY12019"/>
                </a:cxn>
                <a:cxn ang="0">
                  <a:pos x="connsiteX12020" y="connsiteY12020"/>
                </a:cxn>
                <a:cxn ang="0">
                  <a:pos x="connsiteX12021" y="connsiteY12021"/>
                </a:cxn>
                <a:cxn ang="0">
                  <a:pos x="connsiteX12022" y="connsiteY12022"/>
                </a:cxn>
                <a:cxn ang="0">
                  <a:pos x="connsiteX12023" y="connsiteY12023"/>
                </a:cxn>
                <a:cxn ang="0">
                  <a:pos x="connsiteX12024" y="connsiteY12024"/>
                </a:cxn>
                <a:cxn ang="0">
                  <a:pos x="connsiteX12025" y="connsiteY12025"/>
                </a:cxn>
                <a:cxn ang="0">
                  <a:pos x="connsiteX12026" y="connsiteY12026"/>
                </a:cxn>
                <a:cxn ang="0">
                  <a:pos x="connsiteX12027" y="connsiteY12027"/>
                </a:cxn>
                <a:cxn ang="0">
                  <a:pos x="connsiteX12028" y="connsiteY12028"/>
                </a:cxn>
                <a:cxn ang="0">
                  <a:pos x="connsiteX12029" y="connsiteY12029"/>
                </a:cxn>
                <a:cxn ang="0">
                  <a:pos x="connsiteX12030" y="connsiteY12030"/>
                </a:cxn>
                <a:cxn ang="0">
                  <a:pos x="connsiteX12031" y="connsiteY12031"/>
                </a:cxn>
                <a:cxn ang="0">
                  <a:pos x="connsiteX12032" y="connsiteY12032"/>
                </a:cxn>
                <a:cxn ang="0">
                  <a:pos x="connsiteX12033" y="connsiteY12033"/>
                </a:cxn>
                <a:cxn ang="0">
                  <a:pos x="connsiteX12034" y="connsiteY12034"/>
                </a:cxn>
                <a:cxn ang="0">
                  <a:pos x="connsiteX12035" y="connsiteY12035"/>
                </a:cxn>
                <a:cxn ang="0">
                  <a:pos x="connsiteX12036" y="connsiteY12036"/>
                </a:cxn>
                <a:cxn ang="0">
                  <a:pos x="connsiteX12037" y="connsiteY12037"/>
                </a:cxn>
                <a:cxn ang="0">
                  <a:pos x="connsiteX12038" y="connsiteY12038"/>
                </a:cxn>
                <a:cxn ang="0">
                  <a:pos x="connsiteX12039" y="connsiteY12039"/>
                </a:cxn>
                <a:cxn ang="0">
                  <a:pos x="connsiteX12040" y="connsiteY12040"/>
                </a:cxn>
                <a:cxn ang="0">
                  <a:pos x="connsiteX12041" y="connsiteY12041"/>
                </a:cxn>
                <a:cxn ang="0">
                  <a:pos x="connsiteX12042" y="connsiteY12042"/>
                </a:cxn>
                <a:cxn ang="0">
                  <a:pos x="connsiteX12043" y="connsiteY12043"/>
                </a:cxn>
                <a:cxn ang="0">
                  <a:pos x="connsiteX12044" y="connsiteY12044"/>
                </a:cxn>
                <a:cxn ang="0">
                  <a:pos x="connsiteX12045" y="connsiteY12045"/>
                </a:cxn>
                <a:cxn ang="0">
                  <a:pos x="connsiteX12046" y="connsiteY12046"/>
                </a:cxn>
                <a:cxn ang="0">
                  <a:pos x="connsiteX12047" y="connsiteY12047"/>
                </a:cxn>
                <a:cxn ang="0">
                  <a:pos x="connsiteX12048" y="connsiteY12048"/>
                </a:cxn>
                <a:cxn ang="0">
                  <a:pos x="connsiteX12049" y="connsiteY12049"/>
                </a:cxn>
                <a:cxn ang="0">
                  <a:pos x="connsiteX12050" y="connsiteY12050"/>
                </a:cxn>
                <a:cxn ang="0">
                  <a:pos x="connsiteX12051" y="connsiteY12051"/>
                </a:cxn>
                <a:cxn ang="0">
                  <a:pos x="connsiteX12052" y="connsiteY12052"/>
                </a:cxn>
                <a:cxn ang="0">
                  <a:pos x="connsiteX12053" y="connsiteY12053"/>
                </a:cxn>
                <a:cxn ang="0">
                  <a:pos x="connsiteX12054" y="connsiteY12054"/>
                </a:cxn>
                <a:cxn ang="0">
                  <a:pos x="connsiteX12055" y="connsiteY12055"/>
                </a:cxn>
                <a:cxn ang="0">
                  <a:pos x="connsiteX12056" y="connsiteY12056"/>
                </a:cxn>
                <a:cxn ang="0">
                  <a:pos x="connsiteX12057" y="connsiteY12057"/>
                </a:cxn>
                <a:cxn ang="0">
                  <a:pos x="connsiteX12058" y="connsiteY12058"/>
                </a:cxn>
                <a:cxn ang="0">
                  <a:pos x="connsiteX12059" y="connsiteY12059"/>
                </a:cxn>
                <a:cxn ang="0">
                  <a:pos x="connsiteX12060" y="connsiteY12060"/>
                </a:cxn>
                <a:cxn ang="0">
                  <a:pos x="connsiteX12061" y="connsiteY12061"/>
                </a:cxn>
                <a:cxn ang="0">
                  <a:pos x="connsiteX12062" y="connsiteY12062"/>
                </a:cxn>
                <a:cxn ang="0">
                  <a:pos x="connsiteX12063" y="connsiteY12063"/>
                </a:cxn>
                <a:cxn ang="0">
                  <a:pos x="connsiteX12064" y="connsiteY12064"/>
                </a:cxn>
                <a:cxn ang="0">
                  <a:pos x="connsiteX12065" y="connsiteY12065"/>
                </a:cxn>
                <a:cxn ang="0">
                  <a:pos x="connsiteX12066" y="connsiteY12066"/>
                </a:cxn>
                <a:cxn ang="0">
                  <a:pos x="connsiteX12067" y="connsiteY12067"/>
                </a:cxn>
                <a:cxn ang="0">
                  <a:pos x="connsiteX12068" y="connsiteY12068"/>
                </a:cxn>
                <a:cxn ang="0">
                  <a:pos x="connsiteX12069" y="connsiteY12069"/>
                </a:cxn>
                <a:cxn ang="0">
                  <a:pos x="connsiteX12070" y="connsiteY12070"/>
                </a:cxn>
                <a:cxn ang="0">
                  <a:pos x="connsiteX12071" y="connsiteY12071"/>
                </a:cxn>
                <a:cxn ang="0">
                  <a:pos x="connsiteX12072" y="connsiteY12072"/>
                </a:cxn>
                <a:cxn ang="0">
                  <a:pos x="connsiteX12073" y="connsiteY12073"/>
                </a:cxn>
                <a:cxn ang="0">
                  <a:pos x="connsiteX12074" y="connsiteY12074"/>
                </a:cxn>
                <a:cxn ang="0">
                  <a:pos x="connsiteX12075" y="connsiteY12075"/>
                </a:cxn>
                <a:cxn ang="0">
                  <a:pos x="connsiteX12076" y="connsiteY12076"/>
                </a:cxn>
                <a:cxn ang="0">
                  <a:pos x="connsiteX12077" y="connsiteY12077"/>
                </a:cxn>
                <a:cxn ang="0">
                  <a:pos x="connsiteX12078" y="connsiteY12078"/>
                </a:cxn>
                <a:cxn ang="0">
                  <a:pos x="connsiteX12079" y="connsiteY12079"/>
                </a:cxn>
                <a:cxn ang="0">
                  <a:pos x="connsiteX12080" y="connsiteY12080"/>
                </a:cxn>
                <a:cxn ang="0">
                  <a:pos x="connsiteX12081" y="connsiteY12081"/>
                </a:cxn>
                <a:cxn ang="0">
                  <a:pos x="connsiteX12082" y="connsiteY12082"/>
                </a:cxn>
                <a:cxn ang="0">
                  <a:pos x="connsiteX12083" y="connsiteY12083"/>
                </a:cxn>
                <a:cxn ang="0">
                  <a:pos x="connsiteX12084" y="connsiteY12084"/>
                </a:cxn>
                <a:cxn ang="0">
                  <a:pos x="connsiteX12085" y="connsiteY12085"/>
                </a:cxn>
                <a:cxn ang="0">
                  <a:pos x="connsiteX12086" y="connsiteY12086"/>
                </a:cxn>
                <a:cxn ang="0">
                  <a:pos x="connsiteX12087" y="connsiteY12087"/>
                </a:cxn>
                <a:cxn ang="0">
                  <a:pos x="connsiteX12088" y="connsiteY12088"/>
                </a:cxn>
                <a:cxn ang="0">
                  <a:pos x="connsiteX12089" y="connsiteY12089"/>
                </a:cxn>
                <a:cxn ang="0">
                  <a:pos x="connsiteX12090" y="connsiteY12090"/>
                </a:cxn>
                <a:cxn ang="0">
                  <a:pos x="connsiteX12091" y="connsiteY12091"/>
                </a:cxn>
                <a:cxn ang="0">
                  <a:pos x="connsiteX12092" y="connsiteY12092"/>
                </a:cxn>
                <a:cxn ang="0">
                  <a:pos x="connsiteX12093" y="connsiteY12093"/>
                </a:cxn>
                <a:cxn ang="0">
                  <a:pos x="connsiteX12094" y="connsiteY12094"/>
                </a:cxn>
                <a:cxn ang="0">
                  <a:pos x="connsiteX12095" y="connsiteY12095"/>
                </a:cxn>
                <a:cxn ang="0">
                  <a:pos x="connsiteX12096" y="connsiteY12096"/>
                </a:cxn>
                <a:cxn ang="0">
                  <a:pos x="connsiteX12097" y="connsiteY12097"/>
                </a:cxn>
                <a:cxn ang="0">
                  <a:pos x="connsiteX12098" y="connsiteY12098"/>
                </a:cxn>
                <a:cxn ang="0">
                  <a:pos x="connsiteX12099" y="connsiteY12099"/>
                </a:cxn>
                <a:cxn ang="0">
                  <a:pos x="connsiteX12100" y="connsiteY12100"/>
                </a:cxn>
                <a:cxn ang="0">
                  <a:pos x="connsiteX12101" y="connsiteY12101"/>
                </a:cxn>
                <a:cxn ang="0">
                  <a:pos x="connsiteX12102" y="connsiteY12102"/>
                </a:cxn>
                <a:cxn ang="0">
                  <a:pos x="connsiteX12103" y="connsiteY12103"/>
                </a:cxn>
                <a:cxn ang="0">
                  <a:pos x="connsiteX12104" y="connsiteY12104"/>
                </a:cxn>
                <a:cxn ang="0">
                  <a:pos x="connsiteX12105" y="connsiteY12105"/>
                </a:cxn>
                <a:cxn ang="0">
                  <a:pos x="connsiteX12106" y="connsiteY12106"/>
                </a:cxn>
                <a:cxn ang="0">
                  <a:pos x="connsiteX12107" y="connsiteY12107"/>
                </a:cxn>
                <a:cxn ang="0">
                  <a:pos x="connsiteX12108" y="connsiteY12108"/>
                </a:cxn>
                <a:cxn ang="0">
                  <a:pos x="connsiteX12109" y="connsiteY12109"/>
                </a:cxn>
                <a:cxn ang="0">
                  <a:pos x="connsiteX12110" y="connsiteY12110"/>
                </a:cxn>
                <a:cxn ang="0">
                  <a:pos x="connsiteX12111" y="connsiteY12111"/>
                </a:cxn>
                <a:cxn ang="0">
                  <a:pos x="connsiteX12112" y="connsiteY12112"/>
                </a:cxn>
                <a:cxn ang="0">
                  <a:pos x="connsiteX12113" y="connsiteY12113"/>
                </a:cxn>
                <a:cxn ang="0">
                  <a:pos x="connsiteX12114" y="connsiteY12114"/>
                </a:cxn>
                <a:cxn ang="0">
                  <a:pos x="connsiteX12115" y="connsiteY12115"/>
                </a:cxn>
                <a:cxn ang="0">
                  <a:pos x="connsiteX12116" y="connsiteY12116"/>
                </a:cxn>
                <a:cxn ang="0">
                  <a:pos x="connsiteX12117" y="connsiteY12117"/>
                </a:cxn>
                <a:cxn ang="0">
                  <a:pos x="connsiteX12118" y="connsiteY12118"/>
                </a:cxn>
                <a:cxn ang="0">
                  <a:pos x="connsiteX12119" y="connsiteY12119"/>
                </a:cxn>
                <a:cxn ang="0">
                  <a:pos x="connsiteX12120" y="connsiteY12120"/>
                </a:cxn>
                <a:cxn ang="0">
                  <a:pos x="connsiteX12121" y="connsiteY12121"/>
                </a:cxn>
                <a:cxn ang="0">
                  <a:pos x="connsiteX12122" y="connsiteY12122"/>
                </a:cxn>
                <a:cxn ang="0">
                  <a:pos x="connsiteX12123" y="connsiteY12123"/>
                </a:cxn>
                <a:cxn ang="0">
                  <a:pos x="connsiteX12124" y="connsiteY12124"/>
                </a:cxn>
                <a:cxn ang="0">
                  <a:pos x="connsiteX12125" y="connsiteY12125"/>
                </a:cxn>
                <a:cxn ang="0">
                  <a:pos x="connsiteX12126" y="connsiteY12126"/>
                </a:cxn>
                <a:cxn ang="0">
                  <a:pos x="connsiteX12127" y="connsiteY12127"/>
                </a:cxn>
                <a:cxn ang="0">
                  <a:pos x="connsiteX12128" y="connsiteY12128"/>
                </a:cxn>
                <a:cxn ang="0">
                  <a:pos x="connsiteX12129" y="connsiteY12129"/>
                </a:cxn>
                <a:cxn ang="0">
                  <a:pos x="connsiteX12130" y="connsiteY12130"/>
                </a:cxn>
                <a:cxn ang="0">
                  <a:pos x="connsiteX12131" y="connsiteY12131"/>
                </a:cxn>
                <a:cxn ang="0">
                  <a:pos x="connsiteX12132" y="connsiteY12132"/>
                </a:cxn>
                <a:cxn ang="0">
                  <a:pos x="connsiteX12133" y="connsiteY12133"/>
                </a:cxn>
                <a:cxn ang="0">
                  <a:pos x="connsiteX12134" y="connsiteY12134"/>
                </a:cxn>
                <a:cxn ang="0">
                  <a:pos x="connsiteX12135" y="connsiteY12135"/>
                </a:cxn>
                <a:cxn ang="0">
                  <a:pos x="connsiteX12136" y="connsiteY12136"/>
                </a:cxn>
                <a:cxn ang="0">
                  <a:pos x="connsiteX12137" y="connsiteY12137"/>
                </a:cxn>
                <a:cxn ang="0">
                  <a:pos x="connsiteX12138" y="connsiteY12138"/>
                </a:cxn>
                <a:cxn ang="0">
                  <a:pos x="connsiteX12139" y="connsiteY12139"/>
                </a:cxn>
                <a:cxn ang="0">
                  <a:pos x="connsiteX12140" y="connsiteY12140"/>
                </a:cxn>
                <a:cxn ang="0">
                  <a:pos x="connsiteX12141" y="connsiteY12141"/>
                </a:cxn>
                <a:cxn ang="0">
                  <a:pos x="connsiteX12142" y="connsiteY12142"/>
                </a:cxn>
                <a:cxn ang="0">
                  <a:pos x="connsiteX12143" y="connsiteY12143"/>
                </a:cxn>
                <a:cxn ang="0">
                  <a:pos x="connsiteX12144" y="connsiteY12144"/>
                </a:cxn>
                <a:cxn ang="0">
                  <a:pos x="connsiteX12145" y="connsiteY12145"/>
                </a:cxn>
                <a:cxn ang="0">
                  <a:pos x="connsiteX12146" y="connsiteY12146"/>
                </a:cxn>
                <a:cxn ang="0">
                  <a:pos x="connsiteX12147" y="connsiteY12147"/>
                </a:cxn>
                <a:cxn ang="0">
                  <a:pos x="connsiteX12148" y="connsiteY12148"/>
                </a:cxn>
                <a:cxn ang="0">
                  <a:pos x="connsiteX12149" y="connsiteY12149"/>
                </a:cxn>
                <a:cxn ang="0">
                  <a:pos x="connsiteX12150" y="connsiteY12150"/>
                </a:cxn>
                <a:cxn ang="0">
                  <a:pos x="connsiteX12151" y="connsiteY12151"/>
                </a:cxn>
                <a:cxn ang="0">
                  <a:pos x="connsiteX12152" y="connsiteY12152"/>
                </a:cxn>
                <a:cxn ang="0">
                  <a:pos x="connsiteX12153" y="connsiteY12153"/>
                </a:cxn>
                <a:cxn ang="0">
                  <a:pos x="connsiteX12154" y="connsiteY12154"/>
                </a:cxn>
                <a:cxn ang="0">
                  <a:pos x="connsiteX12155" y="connsiteY12155"/>
                </a:cxn>
                <a:cxn ang="0">
                  <a:pos x="connsiteX12156" y="connsiteY12156"/>
                </a:cxn>
                <a:cxn ang="0">
                  <a:pos x="connsiteX12157" y="connsiteY12157"/>
                </a:cxn>
                <a:cxn ang="0">
                  <a:pos x="connsiteX12158" y="connsiteY12158"/>
                </a:cxn>
                <a:cxn ang="0">
                  <a:pos x="connsiteX12159" y="connsiteY12159"/>
                </a:cxn>
                <a:cxn ang="0">
                  <a:pos x="connsiteX12160" y="connsiteY12160"/>
                </a:cxn>
                <a:cxn ang="0">
                  <a:pos x="connsiteX12161" y="connsiteY12161"/>
                </a:cxn>
                <a:cxn ang="0">
                  <a:pos x="connsiteX12162" y="connsiteY12162"/>
                </a:cxn>
                <a:cxn ang="0">
                  <a:pos x="connsiteX12163" y="connsiteY12163"/>
                </a:cxn>
                <a:cxn ang="0">
                  <a:pos x="connsiteX12164" y="connsiteY12164"/>
                </a:cxn>
                <a:cxn ang="0">
                  <a:pos x="connsiteX12165" y="connsiteY12165"/>
                </a:cxn>
                <a:cxn ang="0">
                  <a:pos x="connsiteX12166" y="connsiteY12166"/>
                </a:cxn>
                <a:cxn ang="0">
                  <a:pos x="connsiteX12167" y="connsiteY12167"/>
                </a:cxn>
                <a:cxn ang="0">
                  <a:pos x="connsiteX12168" y="connsiteY12168"/>
                </a:cxn>
                <a:cxn ang="0">
                  <a:pos x="connsiteX12169" y="connsiteY12169"/>
                </a:cxn>
                <a:cxn ang="0">
                  <a:pos x="connsiteX12170" y="connsiteY12170"/>
                </a:cxn>
                <a:cxn ang="0">
                  <a:pos x="connsiteX12171" y="connsiteY12171"/>
                </a:cxn>
                <a:cxn ang="0">
                  <a:pos x="connsiteX12172" y="connsiteY12172"/>
                </a:cxn>
                <a:cxn ang="0">
                  <a:pos x="connsiteX12173" y="connsiteY12173"/>
                </a:cxn>
                <a:cxn ang="0">
                  <a:pos x="connsiteX12174" y="connsiteY12174"/>
                </a:cxn>
                <a:cxn ang="0">
                  <a:pos x="connsiteX12175" y="connsiteY12175"/>
                </a:cxn>
                <a:cxn ang="0">
                  <a:pos x="connsiteX12176" y="connsiteY12176"/>
                </a:cxn>
                <a:cxn ang="0">
                  <a:pos x="connsiteX12177" y="connsiteY12177"/>
                </a:cxn>
                <a:cxn ang="0">
                  <a:pos x="connsiteX12178" y="connsiteY12178"/>
                </a:cxn>
                <a:cxn ang="0">
                  <a:pos x="connsiteX12179" y="connsiteY12179"/>
                </a:cxn>
                <a:cxn ang="0">
                  <a:pos x="connsiteX12180" y="connsiteY12180"/>
                </a:cxn>
                <a:cxn ang="0">
                  <a:pos x="connsiteX12181" y="connsiteY12181"/>
                </a:cxn>
                <a:cxn ang="0">
                  <a:pos x="connsiteX12182" y="connsiteY12182"/>
                </a:cxn>
                <a:cxn ang="0">
                  <a:pos x="connsiteX12183" y="connsiteY12183"/>
                </a:cxn>
                <a:cxn ang="0">
                  <a:pos x="connsiteX12184" y="connsiteY12184"/>
                </a:cxn>
                <a:cxn ang="0">
                  <a:pos x="connsiteX12185" y="connsiteY12185"/>
                </a:cxn>
                <a:cxn ang="0">
                  <a:pos x="connsiteX12186" y="connsiteY12186"/>
                </a:cxn>
                <a:cxn ang="0">
                  <a:pos x="connsiteX12187" y="connsiteY12187"/>
                </a:cxn>
                <a:cxn ang="0">
                  <a:pos x="connsiteX12188" y="connsiteY12188"/>
                </a:cxn>
                <a:cxn ang="0">
                  <a:pos x="connsiteX12189" y="connsiteY12189"/>
                </a:cxn>
                <a:cxn ang="0">
                  <a:pos x="connsiteX12190" y="connsiteY12190"/>
                </a:cxn>
                <a:cxn ang="0">
                  <a:pos x="connsiteX12191" y="connsiteY12191"/>
                </a:cxn>
                <a:cxn ang="0">
                  <a:pos x="connsiteX12192" y="connsiteY12192"/>
                </a:cxn>
                <a:cxn ang="0">
                  <a:pos x="connsiteX12193" y="connsiteY12193"/>
                </a:cxn>
                <a:cxn ang="0">
                  <a:pos x="connsiteX12194" y="connsiteY12194"/>
                </a:cxn>
                <a:cxn ang="0">
                  <a:pos x="connsiteX12195" y="connsiteY12195"/>
                </a:cxn>
                <a:cxn ang="0">
                  <a:pos x="connsiteX12196" y="connsiteY12196"/>
                </a:cxn>
                <a:cxn ang="0">
                  <a:pos x="connsiteX12197" y="connsiteY12197"/>
                </a:cxn>
                <a:cxn ang="0">
                  <a:pos x="connsiteX12198" y="connsiteY12198"/>
                </a:cxn>
                <a:cxn ang="0">
                  <a:pos x="connsiteX12199" y="connsiteY12199"/>
                </a:cxn>
                <a:cxn ang="0">
                  <a:pos x="connsiteX12200" y="connsiteY12200"/>
                </a:cxn>
                <a:cxn ang="0">
                  <a:pos x="connsiteX12201" y="connsiteY12201"/>
                </a:cxn>
                <a:cxn ang="0">
                  <a:pos x="connsiteX12202" y="connsiteY12202"/>
                </a:cxn>
                <a:cxn ang="0">
                  <a:pos x="connsiteX12203" y="connsiteY12203"/>
                </a:cxn>
                <a:cxn ang="0">
                  <a:pos x="connsiteX12204" y="connsiteY12204"/>
                </a:cxn>
                <a:cxn ang="0">
                  <a:pos x="connsiteX12205" y="connsiteY12205"/>
                </a:cxn>
                <a:cxn ang="0">
                  <a:pos x="connsiteX12206" y="connsiteY12206"/>
                </a:cxn>
                <a:cxn ang="0">
                  <a:pos x="connsiteX12207" y="connsiteY12207"/>
                </a:cxn>
                <a:cxn ang="0">
                  <a:pos x="connsiteX12208" y="connsiteY12208"/>
                </a:cxn>
                <a:cxn ang="0">
                  <a:pos x="connsiteX12209" y="connsiteY12209"/>
                </a:cxn>
                <a:cxn ang="0">
                  <a:pos x="connsiteX12210" y="connsiteY12210"/>
                </a:cxn>
                <a:cxn ang="0">
                  <a:pos x="connsiteX12211" y="connsiteY12211"/>
                </a:cxn>
                <a:cxn ang="0">
                  <a:pos x="connsiteX12212" y="connsiteY12212"/>
                </a:cxn>
                <a:cxn ang="0">
                  <a:pos x="connsiteX12213" y="connsiteY12213"/>
                </a:cxn>
                <a:cxn ang="0">
                  <a:pos x="connsiteX12214" y="connsiteY12214"/>
                </a:cxn>
                <a:cxn ang="0">
                  <a:pos x="connsiteX12215" y="connsiteY12215"/>
                </a:cxn>
                <a:cxn ang="0">
                  <a:pos x="connsiteX12216" y="connsiteY12216"/>
                </a:cxn>
                <a:cxn ang="0">
                  <a:pos x="connsiteX12217" y="connsiteY12217"/>
                </a:cxn>
                <a:cxn ang="0">
                  <a:pos x="connsiteX12218" y="connsiteY12218"/>
                </a:cxn>
                <a:cxn ang="0">
                  <a:pos x="connsiteX12219" y="connsiteY12219"/>
                </a:cxn>
                <a:cxn ang="0">
                  <a:pos x="connsiteX12220" y="connsiteY12220"/>
                </a:cxn>
                <a:cxn ang="0">
                  <a:pos x="connsiteX12221" y="connsiteY12221"/>
                </a:cxn>
                <a:cxn ang="0">
                  <a:pos x="connsiteX12222" y="connsiteY12222"/>
                </a:cxn>
                <a:cxn ang="0">
                  <a:pos x="connsiteX12223" y="connsiteY12223"/>
                </a:cxn>
                <a:cxn ang="0">
                  <a:pos x="connsiteX12224" y="connsiteY12224"/>
                </a:cxn>
                <a:cxn ang="0">
                  <a:pos x="connsiteX12225" y="connsiteY12225"/>
                </a:cxn>
                <a:cxn ang="0">
                  <a:pos x="connsiteX12226" y="connsiteY12226"/>
                </a:cxn>
                <a:cxn ang="0">
                  <a:pos x="connsiteX12227" y="connsiteY12227"/>
                </a:cxn>
                <a:cxn ang="0">
                  <a:pos x="connsiteX12228" y="connsiteY12228"/>
                </a:cxn>
                <a:cxn ang="0">
                  <a:pos x="connsiteX12229" y="connsiteY12229"/>
                </a:cxn>
                <a:cxn ang="0">
                  <a:pos x="connsiteX12230" y="connsiteY12230"/>
                </a:cxn>
                <a:cxn ang="0">
                  <a:pos x="connsiteX12231" y="connsiteY12231"/>
                </a:cxn>
                <a:cxn ang="0">
                  <a:pos x="connsiteX12232" y="connsiteY12232"/>
                </a:cxn>
                <a:cxn ang="0">
                  <a:pos x="connsiteX12233" y="connsiteY12233"/>
                </a:cxn>
                <a:cxn ang="0">
                  <a:pos x="connsiteX12234" y="connsiteY12234"/>
                </a:cxn>
                <a:cxn ang="0">
                  <a:pos x="connsiteX12235" y="connsiteY12235"/>
                </a:cxn>
                <a:cxn ang="0">
                  <a:pos x="connsiteX12236" y="connsiteY12236"/>
                </a:cxn>
                <a:cxn ang="0">
                  <a:pos x="connsiteX12237" y="connsiteY12237"/>
                </a:cxn>
                <a:cxn ang="0">
                  <a:pos x="connsiteX12238" y="connsiteY12238"/>
                </a:cxn>
                <a:cxn ang="0">
                  <a:pos x="connsiteX12239" y="connsiteY12239"/>
                </a:cxn>
                <a:cxn ang="0">
                  <a:pos x="connsiteX12240" y="connsiteY12240"/>
                </a:cxn>
                <a:cxn ang="0">
                  <a:pos x="connsiteX12241" y="connsiteY12241"/>
                </a:cxn>
                <a:cxn ang="0">
                  <a:pos x="connsiteX12242" y="connsiteY12242"/>
                </a:cxn>
                <a:cxn ang="0">
                  <a:pos x="connsiteX12243" y="connsiteY12243"/>
                </a:cxn>
                <a:cxn ang="0">
                  <a:pos x="connsiteX12244" y="connsiteY12244"/>
                </a:cxn>
                <a:cxn ang="0">
                  <a:pos x="connsiteX12245" y="connsiteY12245"/>
                </a:cxn>
                <a:cxn ang="0">
                  <a:pos x="connsiteX12246" y="connsiteY12246"/>
                </a:cxn>
                <a:cxn ang="0">
                  <a:pos x="connsiteX12247" y="connsiteY12247"/>
                </a:cxn>
                <a:cxn ang="0">
                  <a:pos x="connsiteX12248" y="connsiteY12248"/>
                </a:cxn>
                <a:cxn ang="0">
                  <a:pos x="connsiteX12249" y="connsiteY12249"/>
                </a:cxn>
                <a:cxn ang="0">
                  <a:pos x="connsiteX12250" y="connsiteY12250"/>
                </a:cxn>
                <a:cxn ang="0">
                  <a:pos x="connsiteX12251" y="connsiteY12251"/>
                </a:cxn>
                <a:cxn ang="0">
                  <a:pos x="connsiteX12252" y="connsiteY12252"/>
                </a:cxn>
                <a:cxn ang="0">
                  <a:pos x="connsiteX12253" y="connsiteY12253"/>
                </a:cxn>
                <a:cxn ang="0">
                  <a:pos x="connsiteX12254" y="connsiteY12254"/>
                </a:cxn>
                <a:cxn ang="0">
                  <a:pos x="connsiteX12255" y="connsiteY12255"/>
                </a:cxn>
                <a:cxn ang="0">
                  <a:pos x="connsiteX12256" y="connsiteY12256"/>
                </a:cxn>
                <a:cxn ang="0">
                  <a:pos x="connsiteX12257" y="connsiteY12257"/>
                </a:cxn>
                <a:cxn ang="0">
                  <a:pos x="connsiteX12258" y="connsiteY12258"/>
                </a:cxn>
                <a:cxn ang="0">
                  <a:pos x="connsiteX12259" y="connsiteY12259"/>
                </a:cxn>
                <a:cxn ang="0">
                  <a:pos x="connsiteX12260" y="connsiteY12260"/>
                </a:cxn>
                <a:cxn ang="0">
                  <a:pos x="connsiteX12261" y="connsiteY12261"/>
                </a:cxn>
                <a:cxn ang="0">
                  <a:pos x="connsiteX12262" y="connsiteY12262"/>
                </a:cxn>
                <a:cxn ang="0">
                  <a:pos x="connsiteX12263" y="connsiteY12263"/>
                </a:cxn>
                <a:cxn ang="0">
                  <a:pos x="connsiteX12264" y="connsiteY12264"/>
                </a:cxn>
                <a:cxn ang="0">
                  <a:pos x="connsiteX12265" y="connsiteY12265"/>
                </a:cxn>
                <a:cxn ang="0">
                  <a:pos x="connsiteX12266" y="connsiteY12266"/>
                </a:cxn>
                <a:cxn ang="0">
                  <a:pos x="connsiteX12267" y="connsiteY12267"/>
                </a:cxn>
                <a:cxn ang="0">
                  <a:pos x="connsiteX12268" y="connsiteY12268"/>
                </a:cxn>
                <a:cxn ang="0">
                  <a:pos x="connsiteX12269" y="connsiteY12269"/>
                </a:cxn>
                <a:cxn ang="0">
                  <a:pos x="connsiteX12270" y="connsiteY12270"/>
                </a:cxn>
                <a:cxn ang="0">
                  <a:pos x="connsiteX12271" y="connsiteY12271"/>
                </a:cxn>
                <a:cxn ang="0">
                  <a:pos x="connsiteX12272" y="connsiteY12272"/>
                </a:cxn>
                <a:cxn ang="0">
                  <a:pos x="connsiteX12273" y="connsiteY12273"/>
                </a:cxn>
                <a:cxn ang="0">
                  <a:pos x="connsiteX12274" y="connsiteY12274"/>
                </a:cxn>
                <a:cxn ang="0">
                  <a:pos x="connsiteX12275" y="connsiteY12275"/>
                </a:cxn>
                <a:cxn ang="0">
                  <a:pos x="connsiteX12276" y="connsiteY12276"/>
                </a:cxn>
                <a:cxn ang="0">
                  <a:pos x="connsiteX12277" y="connsiteY12277"/>
                </a:cxn>
                <a:cxn ang="0">
                  <a:pos x="connsiteX12278" y="connsiteY12278"/>
                </a:cxn>
                <a:cxn ang="0">
                  <a:pos x="connsiteX12279" y="connsiteY12279"/>
                </a:cxn>
                <a:cxn ang="0">
                  <a:pos x="connsiteX12280" y="connsiteY12280"/>
                </a:cxn>
                <a:cxn ang="0">
                  <a:pos x="connsiteX12281" y="connsiteY12281"/>
                </a:cxn>
                <a:cxn ang="0">
                  <a:pos x="connsiteX12282" y="connsiteY12282"/>
                </a:cxn>
                <a:cxn ang="0">
                  <a:pos x="connsiteX12283" y="connsiteY12283"/>
                </a:cxn>
                <a:cxn ang="0">
                  <a:pos x="connsiteX12284" y="connsiteY12284"/>
                </a:cxn>
                <a:cxn ang="0">
                  <a:pos x="connsiteX12285" y="connsiteY12285"/>
                </a:cxn>
                <a:cxn ang="0">
                  <a:pos x="connsiteX12286" y="connsiteY12286"/>
                </a:cxn>
                <a:cxn ang="0">
                  <a:pos x="connsiteX12287" y="connsiteY12287"/>
                </a:cxn>
                <a:cxn ang="0">
                  <a:pos x="connsiteX12288" y="connsiteY12288"/>
                </a:cxn>
                <a:cxn ang="0">
                  <a:pos x="connsiteX12289" y="connsiteY12289"/>
                </a:cxn>
                <a:cxn ang="0">
                  <a:pos x="connsiteX12290" y="connsiteY12290"/>
                </a:cxn>
                <a:cxn ang="0">
                  <a:pos x="connsiteX12291" y="connsiteY12291"/>
                </a:cxn>
                <a:cxn ang="0">
                  <a:pos x="connsiteX12292" y="connsiteY12292"/>
                </a:cxn>
                <a:cxn ang="0">
                  <a:pos x="connsiteX12293" y="connsiteY12293"/>
                </a:cxn>
                <a:cxn ang="0">
                  <a:pos x="connsiteX12294" y="connsiteY12294"/>
                </a:cxn>
                <a:cxn ang="0">
                  <a:pos x="connsiteX12295" y="connsiteY12295"/>
                </a:cxn>
                <a:cxn ang="0">
                  <a:pos x="connsiteX12296" y="connsiteY12296"/>
                </a:cxn>
                <a:cxn ang="0">
                  <a:pos x="connsiteX12297" y="connsiteY12297"/>
                </a:cxn>
                <a:cxn ang="0">
                  <a:pos x="connsiteX12298" y="connsiteY12298"/>
                </a:cxn>
                <a:cxn ang="0">
                  <a:pos x="connsiteX12299" y="connsiteY12299"/>
                </a:cxn>
                <a:cxn ang="0">
                  <a:pos x="connsiteX12300" y="connsiteY12300"/>
                </a:cxn>
                <a:cxn ang="0">
                  <a:pos x="connsiteX12301" y="connsiteY12301"/>
                </a:cxn>
                <a:cxn ang="0">
                  <a:pos x="connsiteX12302" y="connsiteY12302"/>
                </a:cxn>
                <a:cxn ang="0">
                  <a:pos x="connsiteX12303" y="connsiteY12303"/>
                </a:cxn>
                <a:cxn ang="0">
                  <a:pos x="connsiteX12304" y="connsiteY12304"/>
                </a:cxn>
                <a:cxn ang="0">
                  <a:pos x="connsiteX12305" y="connsiteY12305"/>
                </a:cxn>
                <a:cxn ang="0">
                  <a:pos x="connsiteX12306" y="connsiteY12306"/>
                </a:cxn>
                <a:cxn ang="0">
                  <a:pos x="connsiteX12307" y="connsiteY12307"/>
                </a:cxn>
                <a:cxn ang="0">
                  <a:pos x="connsiteX12308" y="connsiteY12308"/>
                </a:cxn>
                <a:cxn ang="0">
                  <a:pos x="connsiteX12309" y="connsiteY12309"/>
                </a:cxn>
                <a:cxn ang="0">
                  <a:pos x="connsiteX12310" y="connsiteY12310"/>
                </a:cxn>
                <a:cxn ang="0">
                  <a:pos x="connsiteX12311" y="connsiteY12311"/>
                </a:cxn>
                <a:cxn ang="0">
                  <a:pos x="connsiteX12312" y="connsiteY12312"/>
                </a:cxn>
                <a:cxn ang="0">
                  <a:pos x="connsiteX12313" y="connsiteY12313"/>
                </a:cxn>
                <a:cxn ang="0">
                  <a:pos x="connsiteX12314" y="connsiteY12314"/>
                </a:cxn>
                <a:cxn ang="0">
                  <a:pos x="connsiteX12315" y="connsiteY12315"/>
                </a:cxn>
                <a:cxn ang="0">
                  <a:pos x="connsiteX12316" y="connsiteY12316"/>
                </a:cxn>
                <a:cxn ang="0">
                  <a:pos x="connsiteX12317" y="connsiteY12317"/>
                </a:cxn>
                <a:cxn ang="0">
                  <a:pos x="connsiteX12318" y="connsiteY12318"/>
                </a:cxn>
                <a:cxn ang="0">
                  <a:pos x="connsiteX12319" y="connsiteY12319"/>
                </a:cxn>
                <a:cxn ang="0">
                  <a:pos x="connsiteX12320" y="connsiteY12320"/>
                </a:cxn>
                <a:cxn ang="0">
                  <a:pos x="connsiteX12321" y="connsiteY12321"/>
                </a:cxn>
                <a:cxn ang="0">
                  <a:pos x="connsiteX12322" y="connsiteY12322"/>
                </a:cxn>
                <a:cxn ang="0">
                  <a:pos x="connsiteX12323" y="connsiteY12323"/>
                </a:cxn>
                <a:cxn ang="0">
                  <a:pos x="connsiteX12324" y="connsiteY12324"/>
                </a:cxn>
                <a:cxn ang="0">
                  <a:pos x="connsiteX12325" y="connsiteY12325"/>
                </a:cxn>
                <a:cxn ang="0">
                  <a:pos x="connsiteX12326" y="connsiteY12326"/>
                </a:cxn>
                <a:cxn ang="0">
                  <a:pos x="connsiteX12327" y="connsiteY12327"/>
                </a:cxn>
                <a:cxn ang="0">
                  <a:pos x="connsiteX12328" y="connsiteY12328"/>
                </a:cxn>
                <a:cxn ang="0">
                  <a:pos x="connsiteX12329" y="connsiteY12329"/>
                </a:cxn>
                <a:cxn ang="0">
                  <a:pos x="connsiteX12330" y="connsiteY12330"/>
                </a:cxn>
                <a:cxn ang="0">
                  <a:pos x="connsiteX12331" y="connsiteY12331"/>
                </a:cxn>
                <a:cxn ang="0">
                  <a:pos x="connsiteX12332" y="connsiteY12332"/>
                </a:cxn>
                <a:cxn ang="0">
                  <a:pos x="connsiteX12333" y="connsiteY12333"/>
                </a:cxn>
                <a:cxn ang="0">
                  <a:pos x="connsiteX12334" y="connsiteY12334"/>
                </a:cxn>
                <a:cxn ang="0">
                  <a:pos x="connsiteX12335" y="connsiteY12335"/>
                </a:cxn>
                <a:cxn ang="0">
                  <a:pos x="connsiteX12336" y="connsiteY12336"/>
                </a:cxn>
                <a:cxn ang="0">
                  <a:pos x="connsiteX12337" y="connsiteY12337"/>
                </a:cxn>
                <a:cxn ang="0">
                  <a:pos x="connsiteX12338" y="connsiteY12338"/>
                </a:cxn>
                <a:cxn ang="0">
                  <a:pos x="connsiteX12339" y="connsiteY12339"/>
                </a:cxn>
                <a:cxn ang="0">
                  <a:pos x="connsiteX12340" y="connsiteY12340"/>
                </a:cxn>
                <a:cxn ang="0">
                  <a:pos x="connsiteX12341" y="connsiteY12341"/>
                </a:cxn>
                <a:cxn ang="0">
                  <a:pos x="connsiteX12342" y="connsiteY12342"/>
                </a:cxn>
                <a:cxn ang="0">
                  <a:pos x="connsiteX12343" y="connsiteY12343"/>
                </a:cxn>
                <a:cxn ang="0">
                  <a:pos x="connsiteX12344" y="connsiteY12344"/>
                </a:cxn>
                <a:cxn ang="0">
                  <a:pos x="connsiteX12345" y="connsiteY12345"/>
                </a:cxn>
                <a:cxn ang="0">
                  <a:pos x="connsiteX12346" y="connsiteY12346"/>
                </a:cxn>
                <a:cxn ang="0">
                  <a:pos x="connsiteX12347" y="connsiteY12347"/>
                </a:cxn>
                <a:cxn ang="0">
                  <a:pos x="connsiteX12348" y="connsiteY12348"/>
                </a:cxn>
                <a:cxn ang="0">
                  <a:pos x="connsiteX12349" y="connsiteY12349"/>
                </a:cxn>
                <a:cxn ang="0">
                  <a:pos x="connsiteX12350" y="connsiteY12350"/>
                </a:cxn>
                <a:cxn ang="0">
                  <a:pos x="connsiteX12351" y="connsiteY12351"/>
                </a:cxn>
                <a:cxn ang="0">
                  <a:pos x="connsiteX12352" y="connsiteY12352"/>
                </a:cxn>
                <a:cxn ang="0">
                  <a:pos x="connsiteX12353" y="connsiteY12353"/>
                </a:cxn>
                <a:cxn ang="0">
                  <a:pos x="connsiteX12354" y="connsiteY12354"/>
                </a:cxn>
                <a:cxn ang="0">
                  <a:pos x="connsiteX12355" y="connsiteY12355"/>
                </a:cxn>
                <a:cxn ang="0">
                  <a:pos x="connsiteX12356" y="connsiteY12356"/>
                </a:cxn>
                <a:cxn ang="0">
                  <a:pos x="connsiteX12357" y="connsiteY12357"/>
                </a:cxn>
                <a:cxn ang="0">
                  <a:pos x="connsiteX12358" y="connsiteY12358"/>
                </a:cxn>
                <a:cxn ang="0">
                  <a:pos x="connsiteX12359" y="connsiteY12359"/>
                </a:cxn>
                <a:cxn ang="0">
                  <a:pos x="connsiteX12360" y="connsiteY12360"/>
                </a:cxn>
                <a:cxn ang="0">
                  <a:pos x="connsiteX12361" y="connsiteY12361"/>
                </a:cxn>
                <a:cxn ang="0">
                  <a:pos x="connsiteX12362" y="connsiteY12362"/>
                </a:cxn>
                <a:cxn ang="0">
                  <a:pos x="connsiteX12363" y="connsiteY12363"/>
                </a:cxn>
                <a:cxn ang="0">
                  <a:pos x="connsiteX12364" y="connsiteY12364"/>
                </a:cxn>
                <a:cxn ang="0">
                  <a:pos x="connsiteX12365" y="connsiteY12365"/>
                </a:cxn>
                <a:cxn ang="0">
                  <a:pos x="connsiteX12366" y="connsiteY12366"/>
                </a:cxn>
                <a:cxn ang="0">
                  <a:pos x="connsiteX12367" y="connsiteY12367"/>
                </a:cxn>
                <a:cxn ang="0">
                  <a:pos x="connsiteX12368" y="connsiteY12368"/>
                </a:cxn>
                <a:cxn ang="0">
                  <a:pos x="connsiteX12369" y="connsiteY12369"/>
                </a:cxn>
                <a:cxn ang="0">
                  <a:pos x="connsiteX12370" y="connsiteY12370"/>
                </a:cxn>
                <a:cxn ang="0">
                  <a:pos x="connsiteX12371" y="connsiteY12371"/>
                </a:cxn>
                <a:cxn ang="0">
                  <a:pos x="connsiteX12372" y="connsiteY12372"/>
                </a:cxn>
                <a:cxn ang="0">
                  <a:pos x="connsiteX12373" y="connsiteY12373"/>
                </a:cxn>
                <a:cxn ang="0">
                  <a:pos x="connsiteX12374" y="connsiteY12374"/>
                </a:cxn>
                <a:cxn ang="0">
                  <a:pos x="connsiteX12375" y="connsiteY12375"/>
                </a:cxn>
                <a:cxn ang="0">
                  <a:pos x="connsiteX12376" y="connsiteY12376"/>
                </a:cxn>
                <a:cxn ang="0">
                  <a:pos x="connsiteX12377" y="connsiteY12377"/>
                </a:cxn>
                <a:cxn ang="0">
                  <a:pos x="connsiteX12378" y="connsiteY12378"/>
                </a:cxn>
                <a:cxn ang="0">
                  <a:pos x="connsiteX12379" y="connsiteY12379"/>
                </a:cxn>
                <a:cxn ang="0">
                  <a:pos x="connsiteX12380" y="connsiteY12380"/>
                </a:cxn>
                <a:cxn ang="0">
                  <a:pos x="connsiteX12381" y="connsiteY12381"/>
                </a:cxn>
                <a:cxn ang="0">
                  <a:pos x="connsiteX12382" y="connsiteY12382"/>
                </a:cxn>
                <a:cxn ang="0">
                  <a:pos x="connsiteX12383" y="connsiteY12383"/>
                </a:cxn>
                <a:cxn ang="0">
                  <a:pos x="connsiteX12384" y="connsiteY12384"/>
                </a:cxn>
                <a:cxn ang="0">
                  <a:pos x="connsiteX12385" y="connsiteY12385"/>
                </a:cxn>
                <a:cxn ang="0">
                  <a:pos x="connsiteX12386" y="connsiteY12386"/>
                </a:cxn>
                <a:cxn ang="0">
                  <a:pos x="connsiteX12387" y="connsiteY12387"/>
                </a:cxn>
                <a:cxn ang="0">
                  <a:pos x="connsiteX12388" y="connsiteY12388"/>
                </a:cxn>
                <a:cxn ang="0">
                  <a:pos x="connsiteX12389" y="connsiteY12389"/>
                </a:cxn>
                <a:cxn ang="0">
                  <a:pos x="connsiteX12390" y="connsiteY12390"/>
                </a:cxn>
                <a:cxn ang="0">
                  <a:pos x="connsiteX12391" y="connsiteY12391"/>
                </a:cxn>
                <a:cxn ang="0">
                  <a:pos x="connsiteX12392" y="connsiteY12392"/>
                </a:cxn>
                <a:cxn ang="0">
                  <a:pos x="connsiteX12393" y="connsiteY12393"/>
                </a:cxn>
                <a:cxn ang="0">
                  <a:pos x="connsiteX12394" y="connsiteY12394"/>
                </a:cxn>
                <a:cxn ang="0">
                  <a:pos x="connsiteX12395" y="connsiteY12395"/>
                </a:cxn>
                <a:cxn ang="0">
                  <a:pos x="connsiteX12396" y="connsiteY12396"/>
                </a:cxn>
                <a:cxn ang="0">
                  <a:pos x="connsiteX12397" y="connsiteY12397"/>
                </a:cxn>
                <a:cxn ang="0">
                  <a:pos x="connsiteX12398" y="connsiteY12398"/>
                </a:cxn>
                <a:cxn ang="0">
                  <a:pos x="connsiteX12399" y="connsiteY12399"/>
                </a:cxn>
                <a:cxn ang="0">
                  <a:pos x="connsiteX12400" y="connsiteY12400"/>
                </a:cxn>
                <a:cxn ang="0">
                  <a:pos x="connsiteX12401" y="connsiteY12401"/>
                </a:cxn>
                <a:cxn ang="0">
                  <a:pos x="connsiteX12402" y="connsiteY12402"/>
                </a:cxn>
                <a:cxn ang="0">
                  <a:pos x="connsiteX12403" y="connsiteY12403"/>
                </a:cxn>
                <a:cxn ang="0">
                  <a:pos x="connsiteX12404" y="connsiteY12404"/>
                </a:cxn>
                <a:cxn ang="0">
                  <a:pos x="connsiteX12405" y="connsiteY12405"/>
                </a:cxn>
                <a:cxn ang="0">
                  <a:pos x="connsiteX12406" y="connsiteY12406"/>
                </a:cxn>
                <a:cxn ang="0">
                  <a:pos x="connsiteX12407" y="connsiteY12407"/>
                </a:cxn>
                <a:cxn ang="0">
                  <a:pos x="connsiteX12408" y="connsiteY12408"/>
                </a:cxn>
                <a:cxn ang="0">
                  <a:pos x="connsiteX12409" y="connsiteY12409"/>
                </a:cxn>
                <a:cxn ang="0">
                  <a:pos x="connsiteX12410" y="connsiteY12410"/>
                </a:cxn>
                <a:cxn ang="0">
                  <a:pos x="connsiteX12411" y="connsiteY12411"/>
                </a:cxn>
                <a:cxn ang="0">
                  <a:pos x="connsiteX12412" y="connsiteY12412"/>
                </a:cxn>
                <a:cxn ang="0">
                  <a:pos x="connsiteX12413" y="connsiteY12413"/>
                </a:cxn>
                <a:cxn ang="0">
                  <a:pos x="connsiteX12414" y="connsiteY12414"/>
                </a:cxn>
                <a:cxn ang="0">
                  <a:pos x="connsiteX12415" y="connsiteY12415"/>
                </a:cxn>
                <a:cxn ang="0">
                  <a:pos x="connsiteX12416" y="connsiteY12416"/>
                </a:cxn>
                <a:cxn ang="0">
                  <a:pos x="connsiteX12417" y="connsiteY12417"/>
                </a:cxn>
                <a:cxn ang="0">
                  <a:pos x="connsiteX12418" y="connsiteY12418"/>
                </a:cxn>
                <a:cxn ang="0">
                  <a:pos x="connsiteX12419" y="connsiteY12419"/>
                </a:cxn>
                <a:cxn ang="0">
                  <a:pos x="connsiteX12420" y="connsiteY12420"/>
                </a:cxn>
                <a:cxn ang="0">
                  <a:pos x="connsiteX12421" y="connsiteY12421"/>
                </a:cxn>
                <a:cxn ang="0">
                  <a:pos x="connsiteX12422" y="connsiteY12422"/>
                </a:cxn>
                <a:cxn ang="0">
                  <a:pos x="connsiteX12423" y="connsiteY12423"/>
                </a:cxn>
                <a:cxn ang="0">
                  <a:pos x="connsiteX12424" y="connsiteY12424"/>
                </a:cxn>
                <a:cxn ang="0">
                  <a:pos x="connsiteX12425" y="connsiteY12425"/>
                </a:cxn>
                <a:cxn ang="0">
                  <a:pos x="connsiteX12426" y="connsiteY12426"/>
                </a:cxn>
                <a:cxn ang="0">
                  <a:pos x="connsiteX12427" y="connsiteY12427"/>
                </a:cxn>
                <a:cxn ang="0">
                  <a:pos x="connsiteX12428" y="connsiteY12428"/>
                </a:cxn>
                <a:cxn ang="0">
                  <a:pos x="connsiteX12429" y="connsiteY12429"/>
                </a:cxn>
                <a:cxn ang="0">
                  <a:pos x="connsiteX12430" y="connsiteY12430"/>
                </a:cxn>
                <a:cxn ang="0">
                  <a:pos x="connsiteX12431" y="connsiteY12431"/>
                </a:cxn>
                <a:cxn ang="0">
                  <a:pos x="connsiteX12432" y="connsiteY12432"/>
                </a:cxn>
                <a:cxn ang="0">
                  <a:pos x="connsiteX12433" y="connsiteY12433"/>
                </a:cxn>
                <a:cxn ang="0">
                  <a:pos x="connsiteX12434" y="connsiteY12434"/>
                </a:cxn>
                <a:cxn ang="0">
                  <a:pos x="connsiteX12435" y="connsiteY12435"/>
                </a:cxn>
                <a:cxn ang="0">
                  <a:pos x="connsiteX12436" y="connsiteY12436"/>
                </a:cxn>
                <a:cxn ang="0">
                  <a:pos x="connsiteX12437" y="connsiteY12437"/>
                </a:cxn>
                <a:cxn ang="0">
                  <a:pos x="connsiteX12438" y="connsiteY12438"/>
                </a:cxn>
                <a:cxn ang="0">
                  <a:pos x="connsiteX12439" y="connsiteY12439"/>
                </a:cxn>
                <a:cxn ang="0">
                  <a:pos x="connsiteX12440" y="connsiteY12440"/>
                </a:cxn>
                <a:cxn ang="0">
                  <a:pos x="connsiteX12441" y="connsiteY12441"/>
                </a:cxn>
                <a:cxn ang="0">
                  <a:pos x="connsiteX12442" y="connsiteY12442"/>
                </a:cxn>
                <a:cxn ang="0">
                  <a:pos x="connsiteX12443" y="connsiteY12443"/>
                </a:cxn>
                <a:cxn ang="0">
                  <a:pos x="connsiteX12444" y="connsiteY12444"/>
                </a:cxn>
                <a:cxn ang="0">
                  <a:pos x="connsiteX12445" y="connsiteY12445"/>
                </a:cxn>
                <a:cxn ang="0">
                  <a:pos x="connsiteX12446" y="connsiteY12446"/>
                </a:cxn>
                <a:cxn ang="0">
                  <a:pos x="connsiteX12447" y="connsiteY12447"/>
                </a:cxn>
                <a:cxn ang="0">
                  <a:pos x="connsiteX12448" y="connsiteY12448"/>
                </a:cxn>
                <a:cxn ang="0">
                  <a:pos x="connsiteX12449" y="connsiteY12449"/>
                </a:cxn>
                <a:cxn ang="0">
                  <a:pos x="connsiteX12450" y="connsiteY12450"/>
                </a:cxn>
                <a:cxn ang="0">
                  <a:pos x="connsiteX12451" y="connsiteY12451"/>
                </a:cxn>
                <a:cxn ang="0">
                  <a:pos x="connsiteX12452" y="connsiteY12452"/>
                </a:cxn>
                <a:cxn ang="0">
                  <a:pos x="connsiteX12453" y="connsiteY12453"/>
                </a:cxn>
                <a:cxn ang="0">
                  <a:pos x="connsiteX12454" y="connsiteY12454"/>
                </a:cxn>
                <a:cxn ang="0">
                  <a:pos x="connsiteX12455" y="connsiteY12455"/>
                </a:cxn>
                <a:cxn ang="0">
                  <a:pos x="connsiteX12456" y="connsiteY12456"/>
                </a:cxn>
                <a:cxn ang="0">
                  <a:pos x="connsiteX12457" y="connsiteY12457"/>
                </a:cxn>
                <a:cxn ang="0">
                  <a:pos x="connsiteX12458" y="connsiteY12458"/>
                </a:cxn>
                <a:cxn ang="0">
                  <a:pos x="connsiteX12459" y="connsiteY12459"/>
                </a:cxn>
                <a:cxn ang="0">
                  <a:pos x="connsiteX12460" y="connsiteY12460"/>
                </a:cxn>
                <a:cxn ang="0">
                  <a:pos x="connsiteX12461" y="connsiteY12461"/>
                </a:cxn>
                <a:cxn ang="0">
                  <a:pos x="connsiteX12462" y="connsiteY12462"/>
                </a:cxn>
                <a:cxn ang="0">
                  <a:pos x="connsiteX12463" y="connsiteY12463"/>
                </a:cxn>
                <a:cxn ang="0">
                  <a:pos x="connsiteX12464" y="connsiteY12464"/>
                </a:cxn>
                <a:cxn ang="0">
                  <a:pos x="connsiteX12465" y="connsiteY12465"/>
                </a:cxn>
                <a:cxn ang="0">
                  <a:pos x="connsiteX12466" y="connsiteY12466"/>
                </a:cxn>
                <a:cxn ang="0">
                  <a:pos x="connsiteX12467" y="connsiteY12467"/>
                </a:cxn>
                <a:cxn ang="0">
                  <a:pos x="connsiteX12468" y="connsiteY12468"/>
                </a:cxn>
                <a:cxn ang="0">
                  <a:pos x="connsiteX12469" y="connsiteY12469"/>
                </a:cxn>
                <a:cxn ang="0">
                  <a:pos x="connsiteX12470" y="connsiteY12470"/>
                </a:cxn>
                <a:cxn ang="0">
                  <a:pos x="connsiteX12471" y="connsiteY12471"/>
                </a:cxn>
                <a:cxn ang="0">
                  <a:pos x="connsiteX12472" y="connsiteY12472"/>
                </a:cxn>
                <a:cxn ang="0">
                  <a:pos x="connsiteX12473" y="connsiteY12473"/>
                </a:cxn>
                <a:cxn ang="0">
                  <a:pos x="connsiteX12474" y="connsiteY12474"/>
                </a:cxn>
                <a:cxn ang="0">
                  <a:pos x="connsiteX12475" y="connsiteY12475"/>
                </a:cxn>
                <a:cxn ang="0">
                  <a:pos x="connsiteX12476" y="connsiteY12476"/>
                </a:cxn>
                <a:cxn ang="0">
                  <a:pos x="connsiteX12477" y="connsiteY12477"/>
                </a:cxn>
                <a:cxn ang="0">
                  <a:pos x="connsiteX12478" y="connsiteY12478"/>
                </a:cxn>
                <a:cxn ang="0">
                  <a:pos x="connsiteX12479" y="connsiteY12479"/>
                </a:cxn>
                <a:cxn ang="0">
                  <a:pos x="connsiteX12480" y="connsiteY12480"/>
                </a:cxn>
                <a:cxn ang="0">
                  <a:pos x="connsiteX12481" y="connsiteY12481"/>
                </a:cxn>
                <a:cxn ang="0">
                  <a:pos x="connsiteX12482" y="connsiteY12482"/>
                </a:cxn>
                <a:cxn ang="0">
                  <a:pos x="connsiteX12483" y="connsiteY12483"/>
                </a:cxn>
                <a:cxn ang="0">
                  <a:pos x="connsiteX12484" y="connsiteY12484"/>
                </a:cxn>
                <a:cxn ang="0">
                  <a:pos x="connsiteX12485" y="connsiteY12485"/>
                </a:cxn>
                <a:cxn ang="0">
                  <a:pos x="connsiteX12486" y="connsiteY12486"/>
                </a:cxn>
                <a:cxn ang="0">
                  <a:pos x="connsiteX12487" y="connsiteY12487"/>
                </a:cxn>
                <a:cxn ang="0">
                  <a:pos x="connsiteX12488" y="connsiteY12488"/>
                </a:cxn>
                <a:cxn ang="0">
                  <a:pos x="connsiteX12489" y="connsiteY12489"/>
                </a:cxn>
                <a:cxn ang="0">
                  <a:pos x="connsiteX12490" y="connsiteY12490"/>
                </a:cxn>
                <a:cxn ang="0">
                  <a:pos x="connsiteX12491" y="connsiteY12491"/>
                </a:cxn>
                <a:cxn ang="0">
                  <a:pos x="connsiteX12492" y="connsiteY12492"/>
                </a:cxn>
                <a:cxn ang="0">
                  <a:pos x="connsiteX12493" y="connsiteY12493"/>
                </a:cxn>
                <a:cxn ang="0">
                  <a:pos x="connsiteX12494" y="connsiteY12494"/>
                </a:cxn>
                <a:cxn ang="0">
                  <a:pos x="connsiteX12495" y="connsiteY12495"/>
                </a:cxn>
                <a:cxn ang="0">
                  <a:pos x="connsiteX12496" y="connsiteY12496"/>
                </a:cxn>
                <a:cxn ang="0">
                  <a:pos x="connsiteX12497" y="connsiteY12497"/>
                </a:cxn>
                <a:cxn ang="0">
                  <a:pos x="connsiteX12498" y="connsiteY12498"/>
                </a:cxn>
                <a:cxn ang="0">
                  <a:pos x="connsiteX12499" y="connsiteY12499"/>
                </a:cxn>
                <a:cxn ang="0">
                  <a:pos x="connsiteX12500" y="connsiteY12500"/>
                </a:cxn>
                <a:cxn ang="0">
                  <a:pos x="connsiteX12501" y="connsiteY12501"/>
                </a:cxn>
                <a:cxn ang="0">
                  <a:pos x="connsiteX12502" y="connsiteY12502"/>
                </a:cxn>
                <a:cxn ang="0">
                  <a:pos x="connsiteX12503" y="connsiteY12503"/>
                </a:cxn>
                <a:cxn ang="0">
                  <a:pos x="connsiteX12504" y="connsiteY12504"/>
                </a:cxn>
                <a:cxn ang="0">
                  <a:pos x="connsiteX12505" y="connsiteY12505"/>
                </a:cxn>
                <a:cxn ang="0">
                  <a:pos x="connsiteX12506" y="connsiteY12506"/>
                </a:cxn>
                <a:cxn ang="0">
                  <a:pos x="connsiteX12507" y="connsiteY12507"/>
                </a:cxn>
                <a:cxn ang="0">
                  <a:pos x="connsiteX12508" y="connsiteY12508"/>
                </a:cxn>
                <a:cxn ang="0">
                  <a:pos x="connsiteX12509" y="connsiteY12509"/>
                </a:cxn>
                <a:cxn ang="0">
                  <a:pos x="connsiteX12510" y="connsiteY12510"/>
                </a:cxn>
                <a:cxn ang="0">
                  <a:pos x="connsiteX12511" y="connsiteY12511"/>
                </a:cxn>
                <a:cxn ang="0">
                  <a:pos x="connsiteX12512" y="connsiteY12512"/>
                </a:cxn>
                <a:cxn ang="0">
                  <a:pos x="connsiteX12513" y="connsiteY12513"/>
                </a:cxn>
                <a:cxn ang="0">
                  <a:pos x="connsiteX12514" y="connsiteY12514"/>
                </a:cxn>
                <a:cxn ang="0">
                  <a:pos x="connsiteX12515" y="connsiteY12515"/>
                </a:cxn>
                <a:cxn ang="0">
                  <a:pos x="connsiteX12516" y="connsiteY12516"/>
                </a:cxn>
                <a:cxn ang="0">
                  <a:pos x="connsiteX12517" y="connsiteY12517"/>
                </a:cxn>
                <a:cxn ang="0">
                  <a:pos x="connsiteX12518" y="connsiteY12518"/>
                </a:cxn>
                <a:cxn ang="0">
                  <a:pos x="connsiteX12519" y="connsiteY12519"/>
                </a:cxn>
                <a:cxn ang="0">
                  <a:pos x="connsiteX12520" y="connsiteY12520"/>
                </a:cxn>
                <a:cxn ang="0">
                  <a:pos x="connsiteX12521" y="connsiteY12521"/>
                </a:cxn>
                <a:cxn ang="0">
                  <a:pos x="connsiteX12522" y="connsiteY12522"/>
                </a:cxn>
                <a:cxn ang="0">
                  <a:pos x="connsiteX12523" y="connsiteY12523"/>
                </a:cxn>
                <a:cxn ang="0">
                  <a:pos x="connsiteX12524" y="connsiteY12524"/>
                </a:cxn>
                <a:cxn ang="0">
                  <a:pos x="connsiteX12525" y="connsiteY12525"/>
                </a:cxn>
                <a:cxn ang="0">
                  <a:pos x="connsiteX12526" y="connsiteY12526"/>
                </a:cxn>
                <a:cxn ang="0">
                  <a:pos x="connsiteX12527" y="connsiteY12527"/>
                </a:cxn>
                <a:cxn ang="0">
                  <a:pos x="connsiteX12528" y="connsiteY12528"/>
                </a:cxn>
                <a:cxn ang="0">
                  <a:pos x="connsiteX12529" y="connsiteY12529"/>
                </a:cxn>
                <a:cxn ang="0">
                  <a:pos x="connsiteX12530" y="connsiteY12530"/>
                </a:cxn>
                <a:cxn ang="0">
                  <a:pos x="connsiteX12531" y="connsiteY12531"/>
                </a:cxn>
                <a:cxn ang="0">
                  <a:pos x="connsiteX12532" y="connsiteY12532"/>
                </a:cxn>
                <a:cxn ang="0">
                  <a:pos x="connsiteX12533" y="connsiteY12533"/>
                </a:cxn>
                <a:cxn ang="0">
                  <a:pos x="connsiteX12534" y="connsiteY12534"/>
                </a:cxn>
                <a:cxn ang="0">
                  <a:pos x="connsiteX12535" y="connsiteY12535"/>
                </a:cxn>
                <a:cxn ang="0">
                  <a:pos x="connsiteX12536" y="connsiteY12536"/>
                </a:cxn>
                <a:cxn ang="0">
                  <a:pos x="connsiteX12537" y="connsiteY12537"/>
                </a:cxn>
                <a:cxn ang="0">
                  <a:pos x="connsiteX12538" y="connsiteY12538"/>
                </a:cxn>
                <a:cxn ang="0">
                  <a:pos x="connsiteX12539" y="connsiteY12539"/>
                </a:cxn>
                <a:cxn ang="0">
                  <a:pos x="connsiteX12540" y="connsiteY12540"/>
                </a:cxn>
                <a:cxn ang="0">
                  <a:pos x="connsiteX12541" y="connsiteY12541"/>
                </a:cxn>
                <a:cxn ang="0">
                  <a:pos x="connsiteX12542" y="connsiteY12542"/>
                </a:cxn>
                <a:cxn ang="0">
                  <a:pos x="connsiteX12543" y="connsiteY12543"/>
                </a:cxn>
                <a:cxn ang="0">
                  <a:pos x="connsiteX12544" y="connsiteY12544"/>
                </a:cxn>
                <a:cxn ang="0">
                  <a:pos x="connsiteX12545" y="connsiteY12545"/>
                </a:cxn>
                <a:cxn ang="0">
                  <a:pos x="connsiteX12546" y="connsiteY12546"/>
                </a:cxn>
                <a:cxn ang="0">
                  <a:pos x="connsiteX12547" y="connsiteY12547"/>
                </a:cxn>
                <a:cxn ang="0">
                  <a:pos x="connsiteX12548" y="connsiteY12548"/>
                </a:cxn>
                <a:cxn ang="0">
                  <a:pos x="connsiteX12549" y="connsiteY12549"/>
                </a:cxn>
                <a:cxn ang="0">
                  <a:pos x="connsiteX12550" y="connsiteY12550"/>
                </a:cxn>
                <a:cxn ang="0">
                  <a:pos x="connsiteX12551" y="connsiteY12551"/>
                </a:cxn>
                <a:cxn ang="0">
                  <a:pos x="connsiteX12552" y="connsiteY12552"/>
                </a:cxn>
                <a:cxn ang="0">
                  <a:pos x="connsiteX12553" y="connsiteY12553"/>
                </a:cxn>
                <a:cxn ang="0">
                  <a:pos x="connsiteX12554" y="connsiteY12554"/>
                </a:cxn>
                <a:cxn ang="0">
                  <a:pos x="connsiteX12555" y="connsiteY12555"/>
                </a:cxn>
                <a:cxn ang="0">
                  <a:pos x="connsiteX12556" y="connsiteY12556"/>
                </a:cxn>
                <a:cxn ang="0">
                  <a:pos x="connsiteX12557" y="connsiteY12557"/>
                </a:cxn>
                <a:cxn ang="0">
                  <a:pos x="connsiteX12558" y="connsiteY12558"/>
                </a:cxn>
                <a:cxn ang="0">
                  <a:pos x="connsiteX12559" y="connsiteY12559"/>
                </a:cxn>
                <a:cxn ang="0">
                  <a:pos x="connsiteX12560" y="connsiteY12560"/>
                </a:cxn>
                <a:cxn ang="0">
                  <a:pos x="connsiteX12561" y="connsiteY12561"/>
                </a:cxn>
                <a:cxn ang="0">
                  <a:pos x="connsiteX12562" y="connsiteY12562"/>
                </a:cxn>
                <a:cxn ang="0">
                  <a:pos x="connsiteX12563" y="connsiteY12563"/>
                </a:cxn>
                <a:cxn ang="0">
                  <a:pos x="connsiteX12564" y="connsiteY12564"/>
                </a:cxn>
                <a:cxn ang="0">
                  <a:pos x="connsiteX12565" y="connsiteY12565"/>
                </a:cxn>
                <a:cxn ang="0">
                  <a:pos x="connsiteX12566" y="connsiteY12566"/>
                </a:cxn>
                <a:cxn ang="0">
                  <a:pos x="connsiteX12567" y="connsiteY12567"/>
                </a:cxn>
                <a:cxn ang="0">
                  <a:pos x="connsiteX12568" y="connsiteY12568"/>
                </a:cxn>
                <a:cxn ang="0">
                  <a:pos x="connsiteX12569" y="connsiteY12569"/>
                </a:cxn>
                <a:cxn ang="0">
                  <a:pos x="connsiteX12570" y="connsiteY12570"/>
                </a:cxn>
                <a:cxn ang="0">
                  <a:pos x="connsiteX12571" y="connsiteY12571"/>
                </a:cxn>
                <a:cxn ang="0">
                  <a:pos x="connsiteX12572" y="connsiteY12572"/>
                </a:cxn>
                <a:cxn ang="0">
                  <a:pos x="connsiteX12573" y="connsiteY12573"/>
                </a:cxn>
                <a:cxn ang="0">
                  <a:pos x="connsiteX12574" y="connsiteY12574"/>
                </a:cxn>
                <a:cxn ang="0">
                  <a:pos x="connsiteX12575" y="connsiteY12575"/>
                </a:cxn>
                <a:cxn ang="0">
                  <a:pos x="connsiteX12576" y="connsiteY12576"/>
                </a:cxn>
                <a:cxn ang="0">
                  <a:pos x="connsiteX12577" y="connsiteY12577"/>
                </a:cxn>
                <a:cxn ang="0">
                  <a:pos x="connsiteX12578" y="connsiteY12578"/>
                </a:cxn>
                <a:cxn ang="0">
                  <a:pos x="connsiteX12579" y="connsiteY12579"/>
                </a:cxn>
                <a:cxn ang="0">
                  <a:pos x="connsiteX12580" y="connsiteY12580"/>
                </a:cxn>
                <a:cxn ang="0">
                  <a:pos x="connsiteX12581" y="connsiteY12581"/>
                </a:cxn>
                <a:cxn ang="0">
                  <a:pos x="connsiteX12582" y="connsiteY12582"/>
                </a:cxn>
                <a:cxn ang="0">
                  <a:pos x="connsiteX12583" y="connsiteY12583"/>
                </a:cxn>
                <a:cxn ang="0">
                  <a:pos x="connsiteX12584" y="connsiteY12584"/>
                </a:cxn>
                <a:cxn ang="0">
                  <a:pos x="connsiteX12585" y="connsiteY12585"/>
                </a:cxn>
                <a:cxn ang="0">
                  <a:pos x="connsiteX12586" y="connsiteY12586"/>
                </a:cxn>
                <a:cxn ang="0">
                  <a:pos x="connsiteX12587" y="connsiteY12587"/>
                </a:cxn>
                <a:cxn ang="0">
                  <a:pos x="connsiteX12588" y="connsiteY12588"/>
                </a:cxn>
                <a:cxn ang="0">
                  <a:pos x="connsiteX12589" y="connsiteY12589"/>
                </a:cxn>
                <a:cxn ang="0">
                  <a:pos x="connsiteX12590" y="connsiteY12590"/>
                </a:cxn>
                <a:cxn ang="0">
                  <a:pos x="connsiteX12591" y="connsiteY12591"/>
                </a:cxn>
                <a:cxn ang="0">
                  <a:pos x="connsiteX12592" y="connsiteY12592"/>
                </a:cxn>
                <a:cxn ang="0">
                  <a:pos x="connsiteX12593" y="connsiteY12593"/>
                </a:cxn>
                <a:cxn ang="0">
                  <a:pos x="connsiteX12594" y="connsiteY12594"/>
                </a:cxn>
                <a:cxn ang="0">
                  <a:pos x="connsiteX12595" y="connsiteY12595"/>
                </a:cxn>
                <a:cxn ang="0">
                  <a:pos x="connsiteX12596" y="connsiteY12596"/>
                </a:cxn>
                <a:cxn ang="0">
                  <a:pos x="connsiteX12597" y="connsiteY12597"/>
                </a:cxn>
                <a:cxn ang="0">
                  <a:pos x="connsiteX12598" y="connsiteY12598"/>
                </a:cxn>
                <a:cxn ang="0">
                  <a:pos x="connsiteX12599" y="connsiteY12599"/>
                </a:cxn>
                <a:cxn ang="0">
                  <a:pos x="connsiteX12600" y="connsiteY12600"/>
                </a:cxn>
                <a:cxn ang="0">
                  <a:pos x="connsiteX12601" y="connsiteY12601"/>
                </a:cxn>
                <a:cxn ang="0">
                  <a:pos x="connsiteX12602" y="connsiteY12602"/>
                </a:cxn>
                <a:cxn ang="0">
                  <a:pos x="connsiteX12603" y="connsiteY12603"/>
                </a:cxn>
                <a:cxn ang="0">
                  <a:pos x="connsiteX12604" y="connsiteY12604"/>
                </a:cxn>
                <a:cxn ang="0">
                  <a:pos x="connsiteX12605" y="connsiteY12605"/>
                </a:cxn>
                <a:cxn ang="0">
                  <a:pos x="connsiteX12606" y="connsiteY12606"/>
                </a:cxn>
                <a:cxn ang="0">
                  <a:pos x="connsiteX12607" y="connsiteY12607"/>
                </a:cxn>
                <a:cxn ang="0">
                  <a:pos x="connsiteX12608" y="connsiteY12608"/>
                </a:cxn>
                <a:cxn ang="0">
                  <a:pos x="connsiteX12609" y="connsiteY12609"/>
                </a:cxn>
                <a:cxn ang="0">
                  <a:pos x="connsiteX12610" y="connsiteY12610"/>
                </a:cxn>
                <a:cxn ang="0">
                  <a:pos x="connsiteX12611" y="connsiteY12611"/>
                </a:cxn>
                <a:cxn ang="0">
                  <a:pos x="connsiteX12612" y="connsiteY12612"/>
                </a:cxn>
                <a:cxn ang="0">
                  <a:pos x="connsiteX12613" y="connsiteY12613"/>
                </a:cxn>
                <a:cxn ang="0">
                  <a:pos x="connsiteX12614" y="connsiteY12614"/>
                </a:cxn>
                <a:cxn ang="0">
                  <a:pos x="connsiteX12615" y="connsiteY12615"/>
                </a:cxn>
                <a:cxn ang="0">
                  <a:pos x="connsiteX12616" y="connsiteY12616"/>
                </a:cxn>
                <a:cxn ang="0">
                  <a:pos x="connsiteX12617" y="connsiteY12617"/>
                </a:cxn>
                <a:cxn ang="0">
                  <a:pos x="connsiteX12618" y="connsiteY12618"/>
                </a:cxn>
                <a:cxn ang="0">
                  <a:pos x="connsiteX12619" y="connsiteY12619"/>
                </a:cxn>
                <a:cxn ang="0">
                  <a:pos x="connsiteX12620" y="connsiteY12620"/>
                </a:cxn>
                <a:cxn ang="0">
                  <a:pos x="connsiteX12621" y="connsiteY12621"/>
                </a:cxn>
                <a:cxn ang="0">
                  <a:pos x="connsiteX12622" y="connsiteY12622"/>
                </a:cxn>
                <a:cxn ang="0">
                  <a:pos x="connsiteX12623" y="connsiteY12623"/>
                </a:cxn>
                <a:cxn ang="0">
                  <a:pos x="connsiteX12624" y="connsiteY12624"/>
                </a:cxn>
                <a:cxn ang="0">
                  <a:pos x="connsiteX12625" y="connsiteY12625"/>
                </a:cxn>
                <a:cxn ang="0">
                  <a:pos x="connsiteX12626" y="connsiteY12626"/>
                </a:cxn>
                <a:cxn ang="0">
                  <a:pos x="connsiteX12627" y="connsiteY12627"/>
                </a:cxn>
                <a:cxn ang="0">
                  <a:pos x="connsiteX12628" y="connsiteY12628"/>
                </a:cxn>
                <a:cxn ang="0">
                  <a:pos x="connsiteX12629" y="connsiteY12629"/>
                </a:cxn>
                <a:cxn ang="0">
                  <a:pos x="connsiteX12630" y="connsiteY12630"/>
                </a:cxn>
                <a:cxn ang="0">
                  <a:pos x="connsiteX12631" y="connsiteY12631"/>
                </a:cxn>
                <a:cxn ang="0">
                  <a:pos x="connsiteX12632" y="connsiteY12632"/>
                </a:cxn>
                <a:cxn ang="0">
                  <a:pos x="connsiteX12633" y="connsiteY12633"/>
                </a:cxn>
                <a:cxn ang="0">
                  <a:pos x="connsiteX12634" y="connsiteY12634"/>
                </a:cxn>
                <a:cxn ang="0">
                  <a:pos x="connsiteX12635" y="connsiteY12635"/>
                </a:cxn>
                <a:cxn ang="0">
                  <a:pos x="connsiteX12636" y="connsiteY12636"/>
                </a:cxn>
                <a:cxn ang="0">
                  <a:pos x="connsiteX12637" y="connsiteY12637"/>
                </a:cxn>
                <a:cxn ang="0">
                  <a:pos x="connsiteX12638" y="connsiteY12638"/>
                </a:cxn>
                <a:cxn ang="0">
                  <a:pos x="connsiteX12639" y="connsiteY12639"/>
                </a:cxn>
                <a:cxn ang="0">
                  <a:pos x="connsiteX12640" y="connsiteY12640"/>
                </a:cxn>
                <a:cxn ang="0">
                  <a:pos x="connsiteX12641" y="connsiteY12641"/>
                </a:cxn>
                <a:cxn ang="0">
                  <a:pos x="connsiteX12642" y="connsiteY12642"/>
                </a:cxn>
                <a:cxn ang="0">
                  <a:pos x="connsiteX12643" y="connsiteY12643"/>
                </a:cxn>
                <a:cxn ang="0">
                  <a:pos x="connsiteX12644" y="connsiteY12644"/>
                </a:cxn>
                <a:cxn ang="0">
                  <a:pos x="connsiteX12645" y="connsiteY12645"/>
                </a:cxn>
                <a:cxn ang="0">
                  <a:pos x="connsiteX12646" y="connsiteY12646"/>
                </a:cxn>
                <a:cxn ang="0">
                  <a:pos x="connsiteX12647" y="connsiteY12647"/>
                </a:cxn>
                <a:cxn ang="0">
                  <a:pos x="connsiteX12648" y="connsiteY12648"/>
                </a:cxn>
                <a:cxn ang="0">
                  <a:pos x="connsiteX12649" y="connsiteY12649"/>
                </a:cxn>
                <a:cxn ang="0">
                  <a:pos x="connsiteX12650" y="connsiteY12650"/>
                </a:cxn>
                <a:cxn ang="0">
                  <a:pos x="connsiteX12651" y="connsiteY12651"/>
                </a:cxn>
                <a:cxn ang="0">
                  <a:pos x="connsiteX12652" y="connsiteY12652"/>
                </a:cxn>
                <a:cxn ang="0">
                  <a:pos x="connsiteX12653" y="connsiteY12653"/>
                </a:cxn>
                <a:cxn ang="0">
                  <a:pos x="connsiteX12654" y="connsiteY12654"/>
                </a:cxn>
                <a:cxn ang="0">
                  <a:pos x="connsiteX12655" y="connsiteY12655"/>
                </a:cxn>
                <a:cxn ang="0">
                  <a:pos x="connsiteX12656" y="connsiteY12656"/>
                </a:cxn>
                <a:cxn ang="0">
                  <a:pos x="connsiteX12657" y="connsiteY12657"/>
                </a:cxn>
                <a:cxn ang="0">
                  <a:pos x="connsiteX12658" y="connsiteY12658"/>
                </a:cxn>
                <a:cxn ang="0">
                  <a:pos x="connsiteX12659" y="connsiteY12659"/>
                </a:cxn>
                <a:cxn ang="0">
                  <a:pos x="connsiteX12660" y="connsiteY12660"/>
                </a:cxn>
                <a:cxn ang="0">
                  <a:pos x="connsiteX12661" y="connsiteY12661"/>
                </a:cxn>
                <a:cxn ang="0">
                  <a:pos x="connsiteX12662" y="connsiteY12662"/>
                </a:cxn>
                <a:cxn ang="0">
                  <a:pos x="connsiteX12663" y="connsiteY12663"/>
                </a:cxn>
                <a:cxn ang="0">
                  <a:pos x="connsiteX12664" y="connsiteY12664"/>
                </a:cxn>
                <a:cxn ang="0">
                  <a:pos x="connsiteX12665" y="connsiteY12665"/>
                </a:cxn>
                <a:cxn ang="0">
                  <a:pos x="connsiteX12666" y="connsiteY12666"/>
                </a:cxn>
                <a:cxn ang="0">
                  <a:pos x="connsiteX12667" y="connsiteY12667"/>
                </a:cxn>
                <a:cxn ang="0">
                  <a:pos x="connsiteX12668" y="connsiteY12668"/>
                </a:cxn>
                <a:cxn ang="0">
                  <a:pos x="connsiteX12669" y="connsiteY12669"/>
                </a:cxn>
                <a:cxn ang="0">
                  <a:pos x="connsiteX12670" y="connsiteY12670"/>
                </a:cxn>
                <a:cxn ang="0">
                  <a:pos x="connsiteX12671" y="connsiteY12671"/>
                </a:cxn>
                <a:cxn ang="0">
                  <a:pos x="connsiteX12672" y="connsiteY12672"/>
                </a:cxn>
                <a:cxn ang="0">
                  <a:pos x="connsiteX12673" y="connsiteY12673"/>
                </a:cxn>
                <a:cxn ang="0">
                  <a:pos x="connsiteX12674" y="connsiteY12674"/>
                </a:cxn>
                <a:cxn ang="0">
                  <a:pos x="connsiteX12675" y="connsiteY12675"/>
                </a:cxn>
                <a:cxn ang="0">
                  <a:pos x="connsiteX12676" y="connsiteY12676"/>
                </a:cxn>
                <a:cxn ang="0">
                  <a:pos x="connsiteX12677" y="connsiteY12677"/>
                </a:cxn>
                <a:cxn ang="0">
                  <a:pos x="connsiteX12678" y="connsiteY12678"/>
                </a:cxn>
                <a:cxn ang="0">
                  <a:pos x="connsiteX12679" y="connsiteY12679"/>
                </a:cxn>
                <a:cxn ang="0">
                  <a:pos x="connsiteX12680" y="connsiteY12680"/>
                </a:cxn>
                <a:cxn ang="0">
                  <a:pos x="connsiteX12681" y="connsiteY12681"/>
                </a:cxn>
                <a:cxn ang="0">
                  <a:pos x="connsiteX12682" y="connsiteY12682"/>
                </a:cxn>
                <a:cxn ang="0">
                  <a:pos x="connsiteX12683" y="connsiteY12683"/>
                </a:cxn>
                <a:cxn ang="0">
                  <a:pos x="connsiteX12684" y="connsiteY12684"/>
                </a:cxn>
                <a:cxn ang="0">
                  <a:pos x="connsiteX12685" y="connsiteY12685"/>
                </a:cxn>
                <a:cxn ang="0">
                  <a:pos x="connsiteX12686" y="connsiteY12686"/>
                </a:cxn>
                <a:cxn ang="0">
                  <a:pos x="connsiteX12687" y="connsiteY12687"/>
                </a:cxn>
                <a:cxn ang="0">
                  <a:pos x="connsiteX12688" y="connsiteY12688"/>
                </a:cxn>
                <a:cxn ang="0">
                  <a:pos x="connsiteX12689" y="connsiteY12689"/>
                </a:cxn>
                <a:cxn ang="0">
                  <a:pos x="connsiteX12690" y="connsiteY12690"/>
                </a:cxn>
                <a:cxn ang="0">
                  <a:pos x="connsiteX12691" y="connsiteY12691"/>
                </a:cxn>
                <a:cxn ang="0">
                  <a:pos x="connsiteX12692" y="connsiteY12692"/>
                </a:cxn>
                <a:cxn ang="0">
                  <a:pos x="connsiteX12693" y="connsiteY12693"/>
                </a:cxn>
                <a:cxn ang="0">
                  <a:pos x="connsiteX12694" y="connsiteY12694"/>
                </a:cxn>
                <a:cxn ang="0">
                  <a:pos x="connsiteX12695" y="connsiteY12695"/>
                </a:cxn>
                <a:cxn ang="0">
                  <a:pos x="connsiteX12696" y="connsiteY12696"/>
                </a:cxn>
                <a:cxn ang="0">
                  <a:pos x="connsiteX12697" y="connsiteY12697"/>
                </a:cxn>
                <a:cxn ang="0">
                  <a:pos x="connsiteX12698" y="connsiteY12698"/>
                </a:cxn>
                <a:cxn ang="0">
                  <a:pos x="connsiteX12699" y="connsiteY12699"/>
                </a:cxn>
                <a:cxn ang="0">
                  <a:pos x="connsiteX12700" y="connsiteY12700"/>
                </a:cxn>
                <a:cxn ang="0">
                  <a:pos x="connsiteX12701" y="connsiteY12701"/>
                </a:cxn>
                <a:cxn ang="0">
                  <a:pos x="connsiteX12702" y="connsiteY12702"/>
                </a:cxn>
                <a:cxn ang="0">
                  <a:pos x="connsiteX12703" y="connsiteY12703"/>
                </a:cxn>
                <a:cxn ang="0">
                  <a:pos x="connsiteX12704" y="connsiteY12704"/>
                </a:cxn>
                <a:cxn ang="0">
                  <a:pos x="connsiteX12705" y="connsiteY12705"/>
                </a:cxn>
                <a:cxn ang="0">
                  <a:pos x="connsiteX12706" y="connsiteY12706"/>
                </a:cxn>
                <a:cxn ang="0">
                  <a:pos x="connsiteX12707" y="connsiteY12707"/>
                </a:cxn>
                <a:cxn ang="0">
                  <a:pos x="connsiteX12708" y="connsiteY12708"/>
                </a:cxn>
                <a:cxn ang="0">
                  <a:pos x="connsiteX12709" y="connsiteY12709"/>
                </a:cxn>
                <a:cxn ang="0">
                  <a:pos x="connsiteX12710" y="connsiteY12710"/>
                </a:cxn>
                <a:cxn ang="0">
                  <a:pos x="connsiteX12711" y="connsiteY12711"/>
                </a:cxn>
                <a:cxn ang="0">
                  <a:pos x="connsiteX12712" y="connsiteY12712"/>
                </a:cxn>
                <a:cxn ang="0">
                  <a:pos x="connsiteX12713" y="connsiteY12713"/>
                </a:cxn>
                <a:cxn ang="0">
                  <a:pos x="connsiteX12714" y="connsiteY12714"/>
                </a:cxn>
                <a:cxn ang="0">
                  <a:pos x="connsiteX12715" y="connsiteY12715"/>
                </a:cxn>
                <a:cxn ang="0">
                  <a:pos x="connsiteX12716" y="connsiteY12716"/>
                </a:cxn>
                <a:cxn ang="0">
                  <a:pos x="connsiteX12717" y="connsiteY12717"/>
                </a:cxn>
                <a:cxn ang="0">
                  <a:pos x="connsiteX12718" y="connsiteY12718"/>
                </a:cxn>
                <a:cxn ang="0">
                  <a:pos x="connsiteX12719" y="connsiteY12719"/>
                </a:cxn>
                <a:cxn ang="0">
                  <a:pos x="connsiteX12720" y="connsiteY12720"/>
                </a:cxn>
                <a:cxn ang="0">
                  <a:pos x="connsiteX12721" y="connsiteY12721"/>
                </a:cxn>
                <a:cxn ang="0">
                  <a:pos x="connsiteX12722" y="connsiteY12722"/>
                </a:cxn>
                <a:cxn ang="0">
                  <a:pos x="connsiteX12723" y="connsiteY12723"/>
                </a:cxn>
                <a:cxn ang="0">
                  <a:pos x="connsiteX12724" y="connsiteY12724"/>
                </a:cxn>
              </a:cxnLst>
              <a:rect l="l" t="t" r="r" b="b"/>
              <a:pathLst>
                <a:path w="9310410" h="5296383">
                  <a:moveTo>
                    <a:pt x="3474682" y="3391291"/>
                  </a:moveTo>
                  <a:cubicBezTo>
                    <a:pt x="3472284" y="3386497"/>
                    <a:pt x="3454306" y="3382902"/>
                    <a:pt x="3448913" y="3377508"/>
                  </a:cubicBezTo>
                  <a:cubicBezTo>
                    <a:pt x="3443519" y="3372115"/>
                    <a:pt x="3433931" y="3372714"/>
                    <a:pt x="3431534" y="3375710"/>
                  </a:cubicBezTo>
                  <a:cubicBezTo>
                    <a:pt x="3429137" y="3378707"/>
                    <a:pt x="3423144" y="3378707"/>
                    <a:pt x="3423144" y="3378707"/>
                  </a:cubicBezTo>
                  <a:cubicBezTo>
                    <a:pt x="3423144" y="3378707"/>
                    <a:pt x="3410559" y="3376909"/>
                    <a:pt x="3398574" y="3375111"/>
                  </a:cubicBezTo>
                  <a:cubicBezTo>
                    <a:pt x="3386588" y="3373313"/>
                    <a:pt x="3385989" y="3372115"/>
                    <a:pt x="3378198" y="3372115"/>
                  </a:cubicBezTo>
                  <a:cubicBezTo>
                    <a:pt x="3370408" y="3372115"/>
                    <a:pt x="3369809" y="3369718"/>
                    <a:pt x="3364415" y="3367320"/>
                  </a:cubicBezTo>
                  <a:cubicBezTo>
                    <a:pt x="3359021" y="3364924"/>
                    <a:pt x="3356025" y="3360729"/>
                    <a:pt x="3345238" y="3360129"/>
                  </a:cubicBezTo>
                  <a:cubicBezTo>
                    <a:pt x="3334451" y="3359530"/>
                    <a:pt x="3333253" y="3357732"/>
                    <a:pt x="3329058" y="3354736"/>
                  </a:cubicBezTo>
                  <a:cubicBezTo>
                    <a:pt x="3324863" y="3352339"/>
                    <a:pt x="3321867" y="3351140"/>
                    <a:pt x="3318870" y="3352938"/>
                  </a:cubicBezTo>
                  <a:cubicBezTo>
                    <a:pt x="3315874" y="3354736"/>
                    <a:pt x="3313477" y="3355335"/>
                    <a:pt x="3309282" y="3354736"/>
                  </a:cubicBezTo>
                  <a:cubicBezTo>
                    <a:pt x="3305087" y="3354136"/>
                    <a:pt x="3304488" y="3355335"/>
                    <a:pt x="3302090" y="3357133"/>
                  </a:cubicBezTo>
                  <a:cubicBezTo>
                    <a:pt x="3299694" y="3358931"/>
                    <a:pt x="3297296" y="3357732"/>
                    <a:pt x="3290704" y="3356534"/>
                  </a:cubicBezTo>
                  <a:cubicBezTo>
                    <a:pt x="3284112" y="3355335"/>
                    <a:pt x="3280517" y="3350541"/>
                    <a:pt x="3274524" y="3348144"/>
                  </a:cubicBezTo>
                  <a:cubicBezTo>
                    <a:pt x="3269130" y="3345747"/>
                    <a:pt x="3269130" y="3346945"/>
                    <a:pt x="3260141" y="3345747"/>
                  </a:cubicBezTo>
                  <a:cubicBezTo>
                    <a:pt x="3251752" y="3345147"/>
                    <a:pt x="3239766" y="3343949"/>
                    <a:pt x="3242763" y="3337357"/>
                  </a:cubicBezTo>
                  <a:cubicBezTo>
                    <a:pt x="3245759" y="3330765"/>
                    <a:pt x="3249954" y="3328368"/>
                    <a:pt x="3240965" y="3328967"/>
                  </a:cubicBezTo>
                  <a:cubicBezTo>
                    <a:pt x="3231976" y="3329566"/>
                    <a:pt x="3227781" y="3327768"/>
                    <a:pt x="3218792" y="3328368"/>
                  </a:cubicBezTo>
                  <a:cubicBezTo>
                    <a:pt x="3210402" y="3328967"/>
                    <a:pt x="3205607" y="3328368"/>
                    <a:pt x="3205607" y="3325971"/>
                  </a:cubicBezTo>
                  <a:cubicBezTo>
                    <a:pt x="3206207" y="3323573"/>
                    <a:pt x="3206806" y="3323573"/>
                    <a:pt x="3211001" y="3323573"/>
                  </a:cubicBezTo>
                  <a:cubicBezTo>
                    <a:pt x="3215196" y="3323573"/>
                    <a:pt x="3221188" y="3321776"/>
                    <a:pt x="3222987" y="3312187"/>
                  </a:cubicBezTo>
                  <a:cubicBezTo>
                    <a:pt x="3224784" y="3302599"/>
                    <a:pt x="3226582" y="3295408"/>
                    <a:pt x="3231376" y="3293011"/>
                  </a:cubicBezTo>
                  <a:cubicBezTo>
                    <a:pt x="3236170" y="3290613"/>
                    <a:pt x="3240965" y="3293610"/>
                    <a:pt x="3248156" y="3293610"/>
                  </a:cubicBezTo>
                  <a:cubicBezTo>
                    <a:pt x="3255347" y="3293011"/>
                    <a:pt x="3267333" y="3292411"/>
                    <a:pt x="3270928" y="3295408"/>
                  </a:cubicBezTo>
                  <a:cubicBezTo>
                    <a:pt x="3275123" y="3298404"/>
                    <a:pt x="3278119" y="3300202"/>
                    <a:pt x="3281116" y="3300801"/>
                  </a:cubicBezTo>
                  <a:cubicBezTo>
                    <a:pt x="3284112" y="3301400"/>
                    <a:pt x="3287109" y="3304397"/>
                    <a:pt x="3288907" y="3306194"/>
                  </a:cubicBezTo>
                  <a:cubicBezTo>
                    <a:pt x="3290704" y="3308592"/>
                    <a:pt x="3295499" y="3308592"/>
                    <a:pt x="3293101" y="3303797"/>
                  </a:cubicBezTo>
                  <a:cubicBezTo>
                    <a:pt x="3290704" y="3299003"/>
                    <a:pt x="3292502" y="3299603"/>
                    <a:pt x="3296697" y="3302000"/>
                  </a:cubicBezTo>
                  <a:cubicBezTo>
                    <a:pt x="3300892" y="3304397"/>
                    <a:pt x="3302090" y="3307992"/>
                    <a:pt x="3304488" y="3312187"/>
                  </a:cubicBezTo>
                  <a:cubicBezTo>
                    <a:pt x="3306885" y="3316382"/>
                    <a:pt x="3312278" y="3320577"/>
                    <a:pt x="3319470" y="3320577"/>
                  </a:cubicBezTo>
                  <a:cubicBezTo>
                    <a:pt x="3326661" y="3320577"/>
                    <a:pt x="3329657" y="3320577"/>
                    <a:pt x="3335050" y="3322375"/>
                  </a:cubicBezTo>
                  <a:cubicBezTo>
                    <a:pt x="3340444" y="3324173"/>
                    <a:pt x="3344639" y="3322974"/>
                    <a:pt x="3347635" y="3320577"/>
                  </a:cubicBezTo>
                  <a:cubicBezTo>
                    <a:pt x="3350632" y="3318180"/>
                    <a:pt x="3353029" y="3319378"/>
                    <a:pt x="3356025" y="3319378"/>
                  </a:cubicBezTo>
                  <a:cubicBezTo>
                    <a:pt x="3359021" y="3319378"/>
                    <a:pt x="3360220" y="3318180"/>
                    <a:pt x="3361419" y="3312187"/>
                  </a:cubicBezTo>
                  <a:cubicBezTo>
                    <a:pt x="3362617" y="3306794"/>
                    <a:pt x="3374003" y="3308592"/>
                    <a:pt x="3377599" y="3310989"/>
                  </a:cubicBezTo>
                  <a:cubicBezTo>
                    <a:pt x="3381195" y="3313386"/>
                    <a:pt x="3383592" y="3315183"/>
                    <a:pt x="3387787" y="3315183"/>
                  </a:cubicBezTo>
                  <a:cubicBezTo>
                    <a:pt x="3391982" y="3314584"/>
                    <a:pt x="3394978" y="3314584"/>
                    <a:pt x="3397974" y="3316382"/>
                  </a:cubicBezTo>
                  <a:cubicBezTo>
                    <a:pt x="3400971" y="3318779"/>
                    <a:pt x="3415952" y="3319978"/>
                    <a:pt x="3417751" y="3324173"/>
                  </a:cubicBezTo>
                  <a:cubicBezTo>
                    <a:pt x="3419548" y="3328368"/>
                    <a:pt x="3423144" y="3335559"/>
                    <a:pt x="3423144" y="3335559"/>
                  </a:cubicBezTo>
                  <a:cubicBezTo>
                    <a:pt x="3423144" y="3335559"/>
                    <a:pt x="3420747" y="3346945"/>
                    <a:pt x="3423743" y="3346346"/>
                  </a:cubicBezTo>
                  <a:cubicBezTo>
                    <a:pt x="3426740" y="3345747"/>
                    <a:pt x="3439923" y="3345147"/>
                    <a:pt x="3438126" y="3349942"/>
                  </a:cubicBezTo>
                  <a:cubicBezTo>
                    <a:pt x="3436328" y="3354736"/>
                    <a:pt x="3442321" y="3353537"/>
                    <a:pt x="3447714" y="3352339"/>
                  </a:cubicBezTo>
                  <a:cubicBezTo>
                    <a:pt x="3453108" y="3351739"/>
                    <a:pt x="3456703" y="3351739"/>
                    <a:pt x="3462097" y="3351739"/>
                  </a:cubicBezTo>
                  <a:cubicBezTo>
                    <a:pt x="3467490" y="3351739"/>
                    <a:pt x="3478876" y="3354736"/>
                    <a:pt x="3475281" y="3363125"/>
                  </a:cubicBezTo>
                  <a:cubicBezTo>
                    <a:pt x="3471685" y="3371515"/>
                    <a:pt x="3471086" y="3378107"/>
                    <a:pt x="3477678" y="3381104"/>
                  </a:cubicBezTo>
                  <a:cubicBezTo>
                    <a:pt x="3482472" y="3385898"/>
                    <a:pt x="3477078" y="3396085"/>
                    <a:pt x="3474682" y="3391291"/>
                  </a:cubicBezTo>
                  <a:close/>
                  <a:moveTo>
                    <a:pt x="5341420" y="832392"/>
                  </a:moveTo>
                  <a:cubicBezTo>
                    <a:pt x="5342618" y="838384"/>
                    <a:pt x="5339023" y="838384"/>
                    <a:pt x="5334229" y="838384"/>
                  </a:cubicBezTo>
                  <a:cubicBezTo>
                    <a:pt x="5330034" y="838384"/>
                    <a:pt x="5328236" y="843778"/>
                    <a:pt x="5327037" y="846774"/>
                  </a:cubicBezTo>
                  <a:cubicBezTo>
                    <a:pt x="5325839" y="856363"/>
                    <a:pt x="5316850" y="848572"/>
                    <a:pt x="5309059" y="844377"/>
                  </a:cubicBezTo>
                  <a:cubicBezTo>
                    <a:pt x="5308460" y="843778"/>
                    <a:pt x="5314453" y="855164"/>
                    <a:pt x="5310258" y="855763"/>
                  </a:cubicBezTo>
                  <a:cubicBezTo>
                    <a:pt x="5306662" y="856363"/>
                    <a:pt x="5301868" y="855763"/>
                    <a:pt x="5301868" y="856363"/>
                  </a:cubicBezTo>
                  <a:cubicBezTo>
                    <a:pt x="5301269" y="859359"/>
                    <a:pt x="5296474" y="857561"/>
                    <a:pt x="5292279" y="856363"/>
                  </a:cubicBezTo>
                  <a:cubicBezTo>
                    <a:pt x="5288684" y="852168"/>
                    <a:pt x="5283290" y="853965"/>
                    <a:pt x="5288684" y="859958"/>
                  </a:cubicBezTo>
                  <a:cubicBezTo>
                    <a:pt x="5294676" y="865951"/>
                    <a:pt x="5286287" y="867149"/>
                    <a:pt x="5291680" y="870745"/>
                  </a:cubicBezTo>
                  <a:cubicBezTo>
                    <a:pt x="5297673" y="874341"/>
                    <a:pt x="5292279" y="883929"/>
                    <a:pt x="5287485" y="882131"/>
                  </a:cubicBezTo>
                  <a:cubicBezTo>
                    <a:pt x="5280893" y="879734"/>
                    <a:pt x="5270106" y="879734"/>
                    <a:pt x="5270106" y="885128"/>
                  </a:cubicBezTo>
                  <a:cubicBezTo>
                    <a:pt x="5270106" y="888124"/>
                    <a:pt x="5282092" y="879734"/>
                    <a:pt x="5289283" y="888124"/>
                  </a:cubicBezTo>
                  <a:cubicBezTo>
                    <a:pt x="5292879" y="892319"/>
                    <a:pt x="5305464" y="891720"/>
                    <a:pt x="5300070" y="895915"/>
                  </a:cubicBezTo>
                  <a:cubicBezTo>
                    <a:pt x="5298272" y="897113"/>
                    <a:pt x="5287485" y="891720"/>
                    <a:pt x="5287485" y="898911"/>
                  </a:cubicBezTo>
                  <a:cubicBezTo>
                    <a:pt x="5287485" y="900110"/>
                    <a:pt x="5261117" y="900110"/>
                    <a:pt x="5255724" y="894716"/>
                  </a:cubicBezTo>
                  <a:cubicBezTo>
                    <a:pt x="5252128" y="891120"/>
                    <a:pt x="5234150" y="885128"/>
                    <a:pt x="5228756" y="886326"/>
                  </a:cubicBezTo>
                  <a:cubicBezTo>
                    <a:pt x="5223363" y="887525"/>
                    <a:pt x="5213175" y="883330"/>
                    <a:pt x="5214374" y="871344"/>
                  </a:cubicBezTo>
                  <a:cubicBezTo>
                    <a:pt x="5215572" y="859958"/>
                    <a:pt x="5204186" y="858160"/>
                    <a:pt x="5198193" y="858160"/>
                  </a:cubicBezTo>
                  <a:cubicBezTo>
                    <a:pt x="5192201" y="858160"/>
                    <a:pt x="5179017" y="857561"/>
                    <a:pt x="5176620" y="861157"/>
                  </a:cubicBezTo>
                  <a:cubicBezTo>
                    <a:pt x="5174222" y="864752"/>
                    <a:pt x="5163436" y="864752"/>
                    <a:pt x="5161638" y="860557"/>
                  </a:cubicBezTo>
                  <a:cubicBezTo>
                    <a:pt x="5158042" y="853366"/>
                    <a:pt x="5141861" y="856962"/>
                    <a:pt x="5150851" y="848572"/>
                  </a:cubicBezTo>
                  <a:cubicBezTo>
                    <a:pt x="5159241" y="840182"/>
                    <a:pt x="5155046" y="832392"/>
                    <a:pt x="5150251" y="837785"/>
                  </a:cubicBezTo>
                  <a:cubicBezTo>
                    <a:pt x="5147255" y="840781"/>
                    <a:pt x="5137667" y="847973"/>
                    <a:pt x="5133472" y="845576"/>
                  </a:cubicBezTo>
                  <a:cubicBezTo>
                    <a:pt x="5129876" y="843179"/>
                    <a:pt x="5120887" y="847973"/>
                    <a:pt x="5130475" y="856363"/>
                  </a:cubicBezTo>
                  <a:cubicBezTo>
                    <a:pt x="5136468" y="861756"/>
                    <a:pt x="5141262" y="880333"/>
                    <a:pt x="5128078" y="888124"/>
                  </a:cubicBezTo>
                  <a:cubicBezTo>
                    <a:pt x="5120288" y="892319"/>
                    <a:pt x="5104107" y="906702"/>
                    <a:pt x="5093920" y="898312"/>
                  </a:cubicBezTo>
                  <a:cubicBezTo>
                    <a:pt x="5083732" y="889922"/>
                    <a:pt x="5084930" y="891720"/>
                    <a:pt x="5075941" y="889323"/>
                  </a:cubicBezTo>
                  <a:cubicBezTo>
                    <a:pt x="5066952" y="886925"/>
                    <a:pt x="5059162" y="891120"/>
                    <a:pt x="5074144" y="892319"/>
                  </a:cubicBezTo>
                  <a:cubicBezTo>
                    <a:pt x="5082534" y="892918"/>
                    <a:pt x="5075342" y="899510"/>
                    <a:pt x="5068151" y="895315"/>
                  </a:cubicBezTo>
                  <a:cubicBezTo>
                    <a:pt x="5063357" y="892918"/>
                    <a:pt x="5051970" y="895315"/>
                    <a:pt x="5061559" y="903705"/>
                  </a:cubicBezTo>
                  <a:cubicBezTo>
                    <a:pt x="5069349" y="910297"/>
                    <a:pt x="5069349" y="903705"/>
                    <a:pt x="5076541" y="902507"/>
                  </a:cubicBezTo>
                  <a:cubicBezTo>
                    <a:pt x="5083732" y="901308"/>
                    <a:pt x="5086129" y="903106"/>
                    <a:pt x="5087328" y="906702"/>
                  </a:cubicBezTo>
                  <a:cubicBezTo>
                    <a:pt x="5088526" y="910297"/>
                    <a:pt x="5090324" y="912095"/>
                    <a:pt x="5096317" y="910896"/>
                  </a:cubicBezTo>
                  <a:cubicBezTo>
                    <a:pt x="5102310" y="910297"/>
                    <a:pt x="5105905" y="913893"/>
                    <a:pt x="5108901" y="920485"/>
                  </a:cubicBezTo>
                  <a:cubicBezTo>
                    <a:pt x="5108901" y="920485"/>
                    <a:pt x="5114295" y="927077"/>
                    <a:pt x="5108901" y="927077"/>
                  </a:cubicBezTo>
                  <a:cubicBezTo>
                    <a:pt x="5103508" y="927077"/>
                    <a:pt x="5108302" y="930672"/>
                    <a:pt x="5114295" y="930672"/>
                  </a:cubicBezTo>
                  <a:cubicBezTo>
                    <a:pt x="5120288" y="930672"/>
                    <a:pt x="5117291" y="938463"/>
                    <a:pt x="5116093" y="938463"/>
                  </a:cubicBezTo>
                  <a:cubicBezTo>
                    <a:pt x="5107703" y="939062"/>
                    <a:pt x="5120288" y="949250"/>
                    <a:pt x="5130475" y="949849"/>
                  </a:cubicBezTo>
                  <a:cubicBezTo>
                    <a:pt x="5149652" y="951647"/>
                    <a:pt x="5137667" y="957041"/>
                    <a:pt x="5142461" y="964232"/>
                  </a:cubicBezTo>
                  <a:cubicBezTo>
                    <a:pt x="5142461" y="964232"/>
                    <a:pt x="5143660" y="970824"/>
                    <a:pt x="5140663" y="972022"/>
                  </a:cubicBezTo>
                  <a:cubicBezTo>
                    <a:pt x="5137667" y="973221"/>
                    <a:pt x="5134071" y="982210"/>
                    <a:pt x="5129277" y="978015"/>
                  </a:cubicBezTo>
                  <a:cubicBezTo>
                    <a:pt x="5122685" y="971423"/>
                    <a:pt x="5114295" y="976817"/>
                    <a:pt x="5109501" y="972022"/>
                  </a:cubicBezTo>
                  <a:cubicBezTo>
                    <a:pt x="5104107" y="967827"/>
                    <a:pt x="5102310" y="970824"/>
                    <a:pt x="5101111" y="972022"/>
                  </a:cubicBezTo>
                  <a:cubicBezTo>
                    <a:pt x="5099912" y="973221"/>
                    <a:pt x="5095718" y="972622"/>
                    <a:pt x="5096916" y="967827"/>
                  </a:cubicBezTo>
                  <a:cubicBezTo>
                    <a:pt x="5098714" y="959438"/>
                    <a:pt x="5095118" y="964232"/>
                    <a:pt x="5092721" y="964232"/>
                  </a:cubicBezTo>
                  <a:cubicBezTo>
                    <a:pt x="5090324" y="964232"/>
                    <a:pt x="5083133" y="962434"/>
                    <a:pt x="5089725" y="969625"/>
                  </a:cubicBezTo>
                  <a:cubicBezTo>
                    <a:pt x="5094519" y="975019"/>
                    <a:pt x="5089125" y="975618"/>
                    <a:pt x="5084930" y="975618"/>
                  </a:cubicBezTo>
                  <a:cubicBezTo>
                    <a:pt x="5076541" y="975618"/>
                    <a:pt x="5072346" y="986405"/>
                    <a:pt x="5064555" y="987603"/>
                  </a:cubicBezTo>
                  <a:cubicBezTo>
                    <a:pt x="5056765" y="988802"/>
                    <a:pt x="5042382" y="1009177"/>
                    <a:pt x="5029198" y="1007979"/>
                  </a:cubicBezTo>
                  <a:cubicBezTo>
                    <a:pt x="5017213" y="1006780"/>
                    <a:pt x="5027999" y="1022961"/>
                    <a:pt x="5013617" y="1019365"/>
                  </a:cubicBezTo>
                  <a:cubicBezTo>
                    <a:pt x="5002231" y="1016369"/>
                    <a:pt x="5016613" y="1029553"/>
                    <a:pt x="5002231" y="1027755"/>
                  </a:cubicBezTo>
                  <a:cubicBezTo>
                    <a:pt x="4993242" y="1026556"/>
                    <a:pt x="4987848" y="1047531"/>
                    <a:pt x="4972867" y="1052325"/>
                  </a:cubicBezTo>
                  <a:cubicBezTo>
                    <a:pt x="4971668" y="1052924"/>
                    <a:pt x="4970469" y="1051127"/>
                    <a:pt x="4969271" y="1052325"/>
                  </a:cubicBezTo>
                  <a:cubicBezTo>
                    <a:pt x="4966274" y="1054123"/>
                    <a:pt x="4960881" y="1065509"/>
                    <a:pt x="4960881" y="1067307"/>
                  </a:cubicBezTo>
                  <a:cubicBezTo>
                    <a:pt x="4962679" y="1073899"/>
                    <a:pt x="4955487" y="1076296"/>
                    <a:pt x="4953090" y="1064910"/>
                  </a:cubicBezTo>
                  <a:cubicBezTo>
                    <a:pt x="4950693" y="1054722"/>
                    <a:pt x="4940506" y="1055321"/>
                    <a:pt x="4938108" y="1048729"/>
                  </a:cubicBezTo>
                  <a:cubicBezTo>
                    <a:pt x="4935112" y="1041538"/>
                    <a:pt x="4923726" y="1044535"/>
                    <a:pt x="4910542" y="1046332"/>
                  </a:cubicBezTo>
                  <a:cubicBezTo>
                    <a:pt x="4897358" y="1048130"/>
                    <a:pt x="4885372" y="1046932"/>
                    <a:pt x="4881177" y="1059516"/>
                  </a:cubicBezTo>
                  <a:cubicBezTo>
                    <a:pt x="4875185" y="1075697"/>
                    <a:pt x="4864398" y="1085285"/>
                    <a:pt x="4866195" y="1060715"/>
                  </a:cubicBezTo>
                  <a:cubicBezTo>
                    <a:pt x="4867994" y="1036145"/>
                    <a:pt x="4858405" y="1048729"/>
                    <a:pt x="4849416" y="1058318"/>
                  </a:cubicBezTo>
                  <a:cubicBezTo>
                    <a:pt x="4842824" y="1065509"/>
                    <a:pt x="4844023" y="1070303"/>
                    <a:pt x="4840427" y="1076296"/>
                  </a:cubicBezTo>
                  <a:cubicBezTo>
                    <a:pt x="4836831" y="1082289"/>
                    <a:pt x="4832037" y="1080491"/>
                    <a:pt x="4831438" y="1078094"/>
                  </a:cubicBezTo>
                  <a:cubicBezTo>
                    <a:pt x="4830839" y="1075697"/>
                    <a:pt x="4826644" y="1073899"/>
                    <a:pt x="4823647" y="1078094"/>
                  </a:cubicBezTo>
                  <a:cubicBezTo>
                    <a:pt x="4821849" y="1081090"/>
                    <a:pt x="4817654" y="1079892"/>
                    <a:pt x="4814658" y="1076895"/>
                  </a:cubicBezTo>
                  <a:cubicBezTo>
                    <a:pt x="4809264" y="1071502"/>
                    <a:pt x="4803272" y="1078693"/>
                    <a:pt x="4803871" y="1087682"/>
                  </a:cubicBezTo>
                  <a:cubicBezTo>
                    <a:pt x="4803871" y="1098469"/>
                    <a:pt x="4804470" y="1109855"/>
                    <a:pt x="4798478" y="1105061"/>
                  </a:cubicBezTo>
                  <a:cubicBezTo>
                    <a:pt x="4794283" y="1102065"/>
                    <a:pt x="4791886" y="1107458"/>
                    <a:pt x="4794283" y="1111054"/>
                  </a:cubicBezTo>
                  <a:cubicBezTo>
                    <a:pt x="4796081" y="1114050"/>
                    <a:pt x="4784095" y="1121841"/>
                    <a:pt x="4782297" y="1131429"/>
                  </a:cubicBezTo>
                  <a:cubicBezTo>
                    <a:pt x="4781099" y="1141617"/>
                    <a:pt x="4768514" y="1154801"/>
                    <a:pt x="4778702" y="1151805"/>
                  </a:cubicBezTo>
                  <a:cubicBezTo>
                    <a:pt x="4782897" y="1150606"/>
                    <a:pt x="4787691" y="1160794"/>
                    <a:pt x="4790088" y="1149407"/>
                  </a:cubicBezTo>
                  <a:cubicBezTo>
                    <a:pt x="4792485" y="1136223"/>
                    <a:pt x="4808665" y="1151805"/>
                    <a:pt x="4800875" y="1159595"/>
                  </a:cubicBezTo>
                  <a:cubicBezTo>
                    <a:pt x="4799676" y="1160794"/>
                    <a:pt x="4797279" y="1167985"/>
                    <a:pt x="4797279" y="1173978"/>
                  </a:cubicBezTo>
                  <a:cubicBezTo>
                    <a:pt x="4797279" y="1180570"/>
                    <a:pt x="4796680" y="1188360"/>
                    <a:pt x="4804470" y="1185364"/>
                  </a:cubicBezTo>
                  <a:cubicBezTo>
                    <a:pt x="4811063" y="1182967"/>
                    <a:pt x="4807467" y="1194353"/>
                    <a:pt x="4810463" y="1199747"/>
                  </a:cubicBezTo>
                  <a:cubicBezTo>
                    <a:pt x="4814658" y="1207537"/>
                    <a:pt x="4798478" y="1216526"/>
                    <a:pt x="4801474" y="1200945"/>
                  </a:cubicBezTo>
                  <a:cubicBezTo>
                    <a:pt x="4804470" y="1185364"/>
                    <a:pt x="4792485" y="1195552"/>
                    <a:pt x="4791886" y="1199147"/>
                  </a:cubicBezTo>
                  <a:cubicBezTo>
                    <a:pt x="4791286" y="1202743"/>
                    <a:pt x="4790088" y="1203941"/>
                    <a:pt x="4788889" y="1206339"/>
                  </a:cubicBezTo>
                  <a:cubicBezTo>
                    <a:pt x="4782897" y="1206339"/>
                    <a:pt x="4786492" y="1209335"/>
                    <a:pt x="4783496" y="1211732"/>
                  </a:cubicBezTo>
                  <a:cubicBezTo>
                    <a:pt x="4778702" y="1215927"/>
                    <a:pt x="4771510" y="1229111"/>
                    <a:pt x="4779301" y="1240497"/>
                  </a:cubicBezTo>
                  <a:cubicBezTo>
                    <a:pt x="4787092" y="1251883"/>
                    <a:pt x="4787691" y="1259674"/>
                    <a:pt x="4777503" y="1260872"/>
                  </a:cubicBezTo>
                  <a:cubicBezTo>
                    <a:pt x="4773308" y="1261472"/>
                    <a:pt x="4766716" y="1261472"/>
                    <a:pt x="4764319" y="1259075"/>
                  </a:cubicBezTo>
                  <a:cubicBezTo>
                    <a:pt x="4759525" y="1254880"/>
                    <a:pt x="4755929" y="1258475"/>
                    <a:pt x="4751135" y="1265667"/>
                  </a:cubicBezTo>
                  <a:cubicBezTo>
                    <a:pt x="4745742" y="1272858"/>
                    <a:pt x="4746940" y="1274056"/>
                    <a:pt x="4741547" y="1277053"/>
                  </a:cubicBezTo>
                  <a:cubicBezTo>
                    <a:pt x="4733157" y="1282446"/>
                    <a:pt x="4734355" y="1292634"/>
                    <a:pt x="4739749" y="1299825"/>
                  </a:cubicBezTo>
                  <a:cubicBezTo>
                    <a:pt x="4745142" y="1307616"/>
                    <a:pt x="4745142" y="1317804"/>
                    <a:pt x="4737951" y="1308814"/>
                  </a:cubicBezTo>
                  <a:cubicBezTo>
                    <a:pt x="4733756" y="1303421"/>
                    <a:pt x="4724168" y="1309414"/>
                    <a:pt x="4721771" y="1311811"/>
                  </a:cubicBezTo>
                  <a:cubicBezTo>
                    <a:pt x="4718175" y="1316006"/>
                    <a:pt x="4711583" y="1319002"/>
                    <a:pt x="4711583" y="1315406"/>
                  </a:cubicBezTo>
                  <a:cubicBezTo>
                    <a:pt x="4711583" y="1311811"/>
                    <a:pt x="4706789" y="1313609"/>
                    <a:pt x="4706789" y="1319601"/>
                  </a:cubicBezTo>
                  <a:cubicBezTo>
                    <a:pt x="4706789" y="1325594"/>
                    <a:pt x="4706190" y="1341175"/>
                    <a:pt x="4704392" y="1343572"/>
                  </a:cubicBezTo>
                  <a:cubicBezTo>
                    <a:pt x="4700796" y="1347767"/>
                    <a:pt x="4703792" y="1362749"/>
                    <a:pt x="4691807" y="1363948"/>
                  </a:cubicBezTo>
                  <a:cubicBezTo>
                    <a:pt x="4679821" y="1365146"/>
                    <a:pt x="4672630" y="1395110"/>
                    <a:pt x="4665439" y="1378929"/>
                  </a:cubicBezTo>
                  <a:cubicBezTo>
                    <a:pt x="4658248" y="1362150"/>
                    <a:pt x="4654053" y="1341175"/>
                    <a:pt x="4654053" y="1332785"/>
                  </a:cubicBezTo>
                  <a:cubicBezTo>
                    <a:pt x="4654053" y="1324395"/>
                    <a:pt x="4635475" y="1268064"/>
                    <a:pt x="4637872" y="1253681"/>
                  </a:cubicBezTo>
                  <a:cubicBezTo>
                    <a:pt x="4640269" y="1239299"/>
                    <a:pt x="4625887" y="1194353"/>
                    <a:pt x="4645064" y="1181169"/>
                  </a:cubicBezTo>
                  <a:cubicBezTo>
                    <a:pt x="4655251" y="1173978"/>
                    <a:pt x="4652255" y="1173978"/>
                    <a:pt x="4657648" y="1172779"/>
                  </a:cubicBezTo>
                  <a:cubicBezTo>
                    <a:pt x="4663641" y="1171581"/>
                    <a:pt x="4661244" y="1166187"/>
                    <a:pt x="4660045" y="1159595"/>
                  </a:cubicBezTo>
                  <a:cubicBezTo>
                    <a:pt x="4658847" y="1152404"/>
                    <a:pt x="4654652" y="1150007"/>
                    <a:pt x="4663641" y="1148209"/>
                  </a:cubicBezTo>
                  <a:cubicBezTo>
                    <a:pt x="4670832" y="1147010"/>
                    <a:pt x="4672630" y="1151805"/>
                    <a:pt x="4678623" y="1141617"/>
                  </a:cubicBezTo>
                  <a:cubicBezTo>
                    <a:pt x="4685814" y="1129032"/>
                    <a:pt x="4690009" y="1152404"/>
                    <a:pt x="4706789" y="1135624"/>
                  </a:cubicBezTo>
                  <a:cubicBezTo>
                    <a:pt x="4723568" y="1118845"/>
                    <a:pt x="4725966" y="1107458"/>
                    <a:pt x="4734955" y="1102664"/>
                  </a:cubicBezTo>
                  <a:cubicBezTo>
                    <a:pt x="4743944" y="1097271"/>
                    <a:pt x="4759525" y="1084686"/>
                    <a:pt x="4757727" y="1078693"/>
                  </a:cubicBezTo>
                  <a:cubicBezTo>
                    <a:pt x="4756528" y="1072700"/>
                    <a:pt x="4760124" y="1070303"/>
                    <a:pt x="4764918" y="1070303"/>
                  </a:cubicBezTo>
                  <a:cubicBezTo>
                    <a:pt x="4769713" y="1070303"/>
                    <a:pt x="4767915" y="1063112"/>
                    <a:pt x="4765518" y="1060715"/>
                  </a:cubicBezTo>
                  <a:cubicBezTo>
                    <a:pt x="4763121" y="1058318"/>
                    <a:pt x="4770911" y="1049329"/>
                    <a:pt x="4776304" y="1051726"/>
                  </a:cubicBezTo>
                  <a:cubicBezTo>
                    <a:pt x="4779301" y="1053524"/>
                    <a:pt x="4784694" y="1049928"/>
                    <a:pt x="4787092" y="1045134"/>
                  </a:cubicBezTo>
                  <a:cubicBezTo>
                    <a:pt x="4788889" y="1040939"/>
                    <a:pt x="4793683" y="1040939"/>
                    <a:pt x="4800275" y="1042137"/>
                  </a:cubicBezTo>
                  <a:cubicBezTo>
                    <a:pt x="4806868" y="1043336"/>
                    <a:pt x="4811662" y="1037943"/>
                    <a:pt x="4808066" y="1034347"/>
                  </a:cubicBezTo>
                  <a:cubicBezTo>
                    <a:pt x="4800875" y="1028953"/>
                    <a:pt x="4812860" y="1029553"/>
                    <a:pt x="4808066" y="1019964"/>
                  </a:cubicBezTo>
                  <a:cubicBezTo>
                    <a:pt x="4803272" y="1010376"/>
                    <a:pt x="4814658" y="1012174"/>
                    <a:pt x="4810463" y="1003185"/>
                  </a:cubicBezTo>
                  <a:cubicBezTo>
                    <a:pt x="4807467" y="996593"/>
                    <a:pt x="4812860" y="986405"/>
                    <a:pt x="4826044" y="986405"/>
                  </a:cubicBezTo>
                  <a:cubicBezTo>
                    <a:pt x="4839228" y="987004"/>
                    <a:pt x="4829640" y="982210"/>
                    <a:pt x="4821250" y="978015"/>
                  </a:cubicBezTo>
                  <a:cubicBezTo>
                    <a:pt x="4812860" y="973820"/>
                    <a:pt x="4806868" y="976217"/>
                    <a:pt x="4803871" y="979813"/>
                  </a:cubicBezTo>
                  <a:cubicBezTo>
                    <a:pt x="4802073" y="982210"/>
                    <a:pt x="4796081" y="983409"/>
                    <a:pt x="4793683" y="984008"/>
                  </a:cubicBezTo>
                  <a:cubicBezTo>
                    <a:pt x="4791286" y="984607"/>
                    <a:pt x="4788290" y="987603"/>
                    <a:pt x="4791886" y="991199"/>
                  </a:cubicBezTo>
                  <a:cubicBezTo>
                    <a:pt x="4796081" y="995394"/>
                    <a:pt x="4787691" y="998390"/>
                    <a:pt x="4792485" y="1003185"/>
                  </a:cubicBezTo>
                  <a:cubicBezTo>
                    <a:pt x="4799676" y="1009777"/>
                    <a:pt x="4793084" y="1016369"/>
                    <a:pt x="4788889" y="1012174"/>
                  </a:cubicBezTo>
                  <a:cubicBezTo>
                    <a:pt x="4784694" y="1007979"/>
                    <a:pt x="4778102" y="1014571"/>
                    <a:pt x="4775705" y="1018166"/>
                  </a:cubicBezTo>
                  <a:cubicBezTo>
                    <a:pt x="4773308" y="1021762"/>
                    <a:pt x="4764319" y="1024758"/>
                    <a:pt x="4761323" y="1027156"/>
                  </a:cubicBezTo>
                  <a:cubicBezTo>
                    <a:pt x="4758326" y="1029553"/>
                    <a:pt x="4753532" y="1030751"/>
                    <a:pt x="4746341" y="1043935"/>
                  </a:cubicBezTo>
                  <a:cubicBezTo>
                    <a:pt x="4739150" y="1057119"/>
                    <a:pt x="4732557" y="1049928"/>
                    <a:pt x="4736752" y="1042137"/>
                  </a:cubicBezTo>
                  <a:cubicBezTo>
                    <a:pt x="4740947" y="1034347"/>
                    <a:pt x="4730161" y="1036145"/>
                    <a:pt x="4726565" y="1040340"/>
                  </a:cubicBezTo>
                  <a:cubicBezTo>
                    <a:pt x="4721171" y="1048130"/>
                    <a:pt x="4717576" y="1037943"/>
                    <a:pt x="4724767" y="1027755"/>
                  </a:cubicBezTo>
                  <a:cubicBezTo>
                    <a:pt x="4731958" y="1017567"/>
                    <a:pt x="4726565" y="1015769"/>
                    <a:pt x="4727164" y="1012773"/>
                  </a:cubicBezTo>
                  <a:cubicBezTo>
                    <a:pt x="4727763" y="1009777"/>
                    <a:pt x="4722370" y="1003784"/>
                    <a:pt x="4717576" y="1007979"/>
                  </a:cubicBezTo>
                  <a:cubicBezTo>
                    <a:pt x="4711583" y="1013372"/>
                    <a:pt x="4706190" y="1001387"/>
                    <a:pt x="4693605" y="1006780"/>
                  </a:cubicBezTo>
                  <a:cubicBezTo>
                    <a:pt x="4681020" y="1012174"/>
                    <a:pt x="4673829" y="1010975"/>
                    <a:pt x="4670832" y="1010975"/>
                  </a:cubicBezTo>
                  <a:cubicBezTo>
                    <a:pt x="4667237" y="1010975"/>
                    <a:pt x="4660645" y="1014571"/>
                    <a:pt x="4658847" y="1019365"/>
                  </a:cubicBezTo>
                  <a:cubicBezTo>
                    <a:pt x="4656450" y="1025358"/>
                    <a:pt x="4650457" y="1020564"/>
                    <a:pt x="4646861" y="1031351"/>
                  </a:cubicBezTo>
                  <a:cubicBezTo>
                    <a:pt x="4644464" y="1040340"/>
                    <a:pt x="4640869" y="1036145"/>
                    <a:pt x="4636674" y="1045134"/>
                  </a:cubicBezTo>
                  <a:cubicBezTo>
                    <a:pt x="4633078" y="1053524"/>
                    <a:pt x="4619894" y="1058318"/>
                    <a:pt x="4611504" y="1061914"/>
                  </a:cubicBezTo>
                  <a:cubicBezTo>
                    <a:pt x="4603114" y="1064910"/>
                    <a:pt x="4594724" y="1072101"/>
                    <a:pt x="4597122" y="1082888"/>
                  </a:cubicBezTo>
                  <a:cubicBezTo>
                    <a:pt x="4597721" y="1087083"/>
                    <a:pt x="4591728" y="1091278"/>
                    <a:pt x="4599519" y="1090679"/>
                  </a:cubicBezTo>
                  <a:cubicBezTo>
                    <a:pt x="4606710" y="1090079"/>
                    <a:pt x="4607309" y="1092476"/>
                    <a:pt x="4612104" y="1091278"/>
                  </a:cubicBezTo>
                  <a:cubicBezTo>
                    <a:pt x="4616898" y="1090679"/>
                    <a:pt x="4619295" y="1094874"/>
                    <a:pt x="4620493" y="1098469"/>
                  </a:cubicBezTo>
                  <a:cubicBezTo>
                    <a:pt x="4621093" y="1102664"/>
                    <a:pt x="4625288" y="1103863"/>
                    <a:pt x="4619894" y="1105061"/>
                  </a:cubicBezTo>
                  <a:cubicBezTo>
                    <a:pt x="4614500" y="1106260"/>
                    <a:pt x="4611504" y="1110455"/>
                    <a:pt x="4609107" y="1108058"/>
                  </a:cubicBezTo>
                  <a:cubicBezTo>
                    <a:pt x="4606710" y="1105660"/>
                    <a:pt x="4601916" y="1108058"/>
                    <a:pt x="4598919" y="1106260"/>
                  </a:cubicBezTo>
                  <a:cubicBezTo>
                    <a:pt x="4595923" y="1104462"/>
                    <a:pt x="4590529" y="1105660"/>
                    <a:pt x="4588732" y="1103863"/>
                  </a:cubicBezTo>
                  <a:cubicBezTo>
                    <a:pt x="4586335" y="1101466"/>
                    <a:pt x="4580342" y="1104462"/>
                    <a:pt x="4575548" y="1108058"/>
                  </a:cubicBezTo>
                  <a:cubicBezTo>
                    <a:pt x="4570754" y="1111054"/>
                    <a:pt x="4558768" y="1114050"/>
                    <a:pt x="4556970" y="1109256"/>
                  </a:cubicBezTo>
                  <a:cubicBezTo>
                    <a:pt x="4555173" y="1104462"/>
                    <a:pt x="4551577" y="1107458"/>
                    <a:pt x="4546783" y="1113451"/>
                  </a:cubicBezTo>
                  <a:cubicBezTo>
                    <a:pt x="4543187" y="1117646"/>
                    <a:pt x="4532400" y="1117047"/>
                    <a:pt x="4530003" y="1112253"/>
                  </a:cubicBezTo>
                  <a:cubicBezTo>
                    <a:pt x="4527606" y="1107458"/>
                    <a:pt x="4535397" y="1105061"/>
                    <a:pt x="4540191" y="1105061"/>
                  </a:cubicBezTo>
                  <a:cubicBezTo>
                    <a:pt x="4544985" y="1105061"/>
                    <a:pt x="4545584" y="1105660"/>
                    <a:pt x="4545584" y="1102664"/>
                  </a:cubicBezTo>
                  <a:cubicBezTo>
                    <a:pt x="4545584" y="1100267"/>
                    <a:pt x="4543187" y="1100866"/>
                    <a:pt x="4540191" y="1100866"/>
                  </a:cubicBezTo>
                  <a:cubicBezTo>
                    <a:pt x="4537194" y="1100866"/>
                    <a:pt x="4534797" y="1100267"/>
                    <a:pt x="4537194" y="1097870"/>
                  </a:cubicBezTo>
                  <a:cubicBezTo>
                    <a:pt x="4539591" y="1095473"/>
                    <a:pt x="4528205" y="1088881"/>
                    <a:pt x="4522812" y="1093675"/>
                  </a:cubicBezTo>
                  <a:cubicBezTo>
                    <a:pt x="4518617" y="1097271"/>
                    <a:pt x="4510826" y="1095473"/>
                    <a:pt x="4514422" y="1090079"/>
                  </a:cubicBezTo>
                  <a:cubicBezTo>
                    <a:pt x="4517418" y="1085885"/>
                    <a:pt x="4508429" y="1084686"/>
                    <a:pt x="4503635" y="1086484"/>
                  </a:cubicBezTo>
                  <a:cubicBezTo>
                    <a:pt x="4499440" y="1088282"/>
                    <a:pt x="4493447" y="1084087"/>
                    <a:pt x="4491050" y="1083487"/>
                  </a:cubicBezTo>
                  <a:cubicBezTo>
                    <a:pt x="4488653" y="1082888"/>
                    <a:pt x="4482061" y="1082888"/>
                    <a:pt x="4481462" y="1085285"/>
                  </a:cubicBezTo>
                  <a:cubicBezTo>
                    <a:pt x="4480862" y="1087682"/>
                    <a:pt x="4477866" y="1087682"/>
                    <a:pt x="4476068" y="1087682"/>
                  </a:cubicBezTo>
                  <a:cubicBezTo>
                    <a:pt x="4473671" y="1087682"/>
                    <a:pt x="4470675" y="1090679"/>
                    <a:pt x="4474870" y="1095473"/>
                  </a:cubicBezTo>
                  <a:cubicBezTo>
                    <a:pt x="4479065" y="1100267"/>
                    <a:pt x="4465881" y="1103863"/>
                    <a:pt x="4462884" y="1097870"/>
                  </a:cubicBezTo>
                  <a:cubicBezTo>
                    <a:pt x="4460487" y="1091278"/>
                    <a:pt x="4458689" y="1094274"/>
                    <a:pt x="4456292" y="1095473"/>
                  </a:cubicBezTo>
                  <a:cubicBezTo>
                    <a:pt x="4453895" y="1096671"/>
                    <a:pt x="4447902" y="1091278"/>
                    <a:pt x="4446105" y="1094874"/>
                  </a:cubicBezTo>
                  <a:cubicBezTo>
                    <a:pt x="4444307" y="1098469"/>
                    <a:pt x="4440711" y="1103863"/>
                    <a:pt x="4434718" y="1099069"/>
                  </a:cubicBezTo>
                  <a:cubicBezTo>
                    <a:pt x="4429325" y="1094274"/>
                    <a:pt x="4427527" y="1096671"/>
                    <a:pt x="4422134" y="1094874"/>
                  </a:cubicBezTo>
                  <a:cubicBezTo>
                    <a:pt x="4416740" y="1093076"/>
                    <a:pt x="4410747" y="1089480"/>
                    <a:pt x="4413744" y="1096072"/>
                  </a:cubicBezTo>
                  <a:cubicBezTo>
                    <a:pt x="4414942" y="1099668"/>
                    <a:pt x="4405354" y="1109256"/>
                    <a:pt x="4405354" y="1101466"/>
                  </a:cubicBezTo>
                  <a:cubicBezTo>
                    <a:pt x="4405354" y="1093076"/>
                    <a:pt x="4411347" y="1090679"/>
                    <a:pt x="4404755" y="1089480"/>
                  </a:cubicBezTo>
                  <a:cubicBezTo>
                    <a:pt x="4397564" y="1088881"/>
                    <a:pt x="4375989" y="1095473"/>
                    <a:pt x="4363405" y="1094874"/>
                  </a:cubicBezTo>
                  <a:cubicBezTo>
                    <a:pt x="4350221" y="1094274"/>
                    <a:pt x="4337636" y="1088881"/>
                    <a:pt x="4318459" y="1108058"/>
                  </a:cubicBezTo>
                  <a:cubicBezTo>
                    <a:pt x="4309470" y="1117646"/>
                    <a:pt x="4306474" y="1120043"/>
                    <a:pt x="4301680" y="1122440"/>
                  </a:cubicBezTo>
                  <a:cubicBezTo>
                    <a:pt x="4296885" y="1124837"/>
                    <a:pt x="4286698" y="1133826"/>
                    <a:pt x="4284900" y="1141018"/>
                  </a:cubicBezTo>
                  <a:cubicBezTo>
                    <a:pt x="4283102" y="1148209"/>
                    <a:pt x="4272914" y="1154202"/>
                    <a:pt x="4263925" y="1157797"/>
                  </a:cubicBezTo>
                  <a:cubicBezTo>
                    <a:pt x="4254936" y="1161393"/>
                    <a:pt x="4247146" y="1170981"/>
                    <a:pt x="4239355" y="1175176"/>
                  </a:cubicBezTo>
                  <a:cubicBezTo>
                    <a:pt x="4231565" y="1179371"/>
                    <a:pt x="4236958" y="1180570"/>
                    <a:pt x="4230366" y="1181768"/>
                  </a:cubicBezTo>
                  <a:cubicBezTo>
                    <a:pt x="4223774" y="1182368"/>
                    <a:pt x="4218381" y="1191956"/>
                    <a:pt x="4214785" y="1193754"/>
                  </a:cubicBezTo>
                  <a:cubicBezTo>
                    <a:pt x="4210590" y="1195552"/>
                    <a:pt x="4207594" y="1201544"/>
                    <a:pt x="4205196" y="1206938"/>
                  </a:cubicBezTo>
                  <a:cubicBezTo>
                    <a:pt x="4202800" y="1212331"/>
                    <a:pt x="4199204" y="1214728"/>
                    <a:pt x="4196207" y="1216526"/>
                  </a:cubicBezTo>
                  <a:cubicBezTo>
                    <a:pt x="4193211" y="1218324"/>
                    <a:pt x="4188417" y="1222519"/>
                    <a:pt x="4185420" y="1221320"/>
                  </a:cubicBezTo>
                  <a:cubicBezTo>
                    <a:pt x="4182424" y="1220721"/>
                    <a:pt x="4178828" y="1226714"/>
                    <a:pt x="4177030" y="1229111"/>
                  </a:cubicBezTo>
                  <a:cubicBezTo>
                    <a:pt x="4175233" y="1231508"/>
                    <a:pt x="4171038" y="1237501"/>
                    <a:pt x="4165644" y="1237501"/>
                  </a:cubicBezTo>
                  <a:cubicBezTo>
                    <a:pt x="4158453" y="1238100"/>
                    <a:pt x="4155457" y="1243493"/>
                    <a:pt x="4153659" y="1246490"/>
                  </a:cubicBezTo>
                  <a:cubicBezTo>
                    <a:pt x="4151861" y="1249486"/>
                    <a:pt x="4151262" y="1252483"/>
                    <a:pt x="4155457" y="1250685"/>
                  </a:cubicBezTo>
                  <a:cubicBezTo>
                    <a:pt x="4159652" y="1248887"/>
                    <a:pt x="4163847" y="1254880"/>
                    <a:pt x="4168641" y="1256678"/>
                  </a:cubicBezTo>
                  <a:cubicBezTo>
                    <a:pt x="4173435" y="1258475"/>
                    <a:pt x="4181225" y="1257277"/>
                    <a:pt x="4183623" y="1254880"/>
                  </a:cubicBezTo>
                  <a:cubicBezTo>
                    <a:pt x="4186019" y="1252483"/>
                    <a:pt x="4190814" y="1251883"/>
                    <a:pt x="4187818" y="1257277"/>
                  </a:cubicBezTo>
                  <a:cubicBezTo>
                    <a:pt x="4185420" y="1262670"/>
                    <a:pt x="4185420" y="1270461"/>
                    <a:pt x="4185420" y="1276454"/>
                  </a:cubicBezTo>
                  <a:cubicBezTo>
                    <a:pt x="4185420" y="1281847"/>
                    <a:pt x="4186619" y="1284244"/>
                    <a:pt x="4192012" y="1281248"/>
                  </a:cubicBezTo>
                  <a:cubicBezTo>
                    <a:pt x="4197406" y="1278251"/>
                    <a:pt x="4191413" y="1274056"/>
                    <a:pt x="4192612" y="1271060"/>
                  </a:cubicBezTo>
                  <a:cubicBezTo>
                    <a:pt x="4193211" y="1268064"/>
                    <a:pt x="4193211" y="1264468"/>
                    <a:pt x="4200402" y="1263869"/>
                  </a:cubicBezTo>
                  <a:cubicBezTo>
                    <a:pt x="4207594" y="1263270"/>
                    <a:pt x="4202200" y="1268663"/>
                    <a:pt x="4200402" y="1269262"/>
                  </a:cubicBezTo>
                  <a:cubicBezTo>
                    <a:pt x="4196807" y="1271060"/>
                    <a:pt x="4197406" y="1275854"/>
                    <a:pt x="4203998" y="1275854"/>
                  </a:cubicBezTo>
                  <a:cubicBezTo>
                    <a:pt x="4210590" y="1275854"/>
                    <a:pt x="4208193" y="1279450"/>
                    <a:pt x="4203998" y="1283046"/>
                  </a:cubicBezTo>
                  <a:cubicBezTo>
                    <a:pt x="4199803" y="1287240"/>
                    <a:pt x="4195608" y="1290836"/>
                    <a:pt x="4198005" y="1293833"/>
                  </a:cubicBezTo>
                  <a:cubicBezTo>
                    <a:pt x="4200402" y="1296829"/>
                    <a:pt x="4207594" y="1290237"/>
                    <a:pt x="4211189" y="1289638"/>
                  </a:cubicBezTo>
                  <a:cubicBezTo>
                    <a:pt x="4215384" y="1289038"/>
                    <a:pt x="4219579" y="1284843"/>
                    <a:pt x="4221377" y="1280649"/>
                  </a:cubicBezTo>
                  <a:cubicBezTo>
                    <a:pt x="4223175" y="1276454"/>
                    <a:pt x="4231565" y="1273457"/>
                    <a:pt x="4227969" y="1278251"/>
                  </a:cubicBezTo>
                  <a:cubicBezTo>
                    <a:pt x="4224373" y="1283046"/>
                    <a:pt x="4222576" y="1295630"/>
                    <a:pt x="4230366" y="1285443"/>
                  </a:cubicBezTo>
                  <a:cubicBezTo>
                    <a:pt x="4236359" y="1277053"/>
                    <a:pt x="4230965" y="1277053"/>
                    <a:pt x="4235760" y="1270461"/>
                  </a:cubicBezTo>
                  <a:cubicBezTo>
                    <a:pt x="4238156" y="1266865"/>
                    <a:pt x="4232763" y="1256078"/>
                    <a:pt x="4241153" y="1265067"/>
                  </a:cubicBezTo>
                  <a:cubicBezTo>
                    <a:pt x="4248943" y="1273457"/>
                    <a:pt x="4254337" y="1270461"/>
                    <a:pt x="4257932" y="1268663"/>
                  </a:cubicBezTo>
                  <a:cubicBezTo>
                    <a:pt x="4262127" y="1266266"/>
                    <a:pt x="4262127" y="1267464"/>
                    <a:pt x="4266322" y="1270461"/>
                  </a:cubicBezTo>
                  <a:cubicBezTo>
                    <a:pt x="4270517" y="1273457"/>
                    <a:pt x="4268720" y="1274056"/>
                    <a:pt x="4269918" y="1278251"/>
                  </a:cubicBezTo>
                  <a:cubicBezTo>
                    <a:pt x="4270517" y="1282446"/>
                    <a:pt x="4275312" y="1286641"/>
                    <a:pt x="4279507" y="1289038"/>
                  </a:cubicBezTo>
                  <a:cubicBezTo>
                    <a:pt x="4281304" y="1290237"/>
                    <a:pt x="4284900" y="1295031"/>
                    <a:pt x="4287297" y="1297428"/>
                  </a:cubicBezTo>
                  <a:cubicBezTo>
                    <a:pt x="4290293" y="1301024"/>
                    <a:pt x="4292091" y="1302822"/>
                    <a:pt x="4291492" y="1305219"/>
                  </a:cubicBezTo>
                  <a:cubicBezTo>
                    <a:pt x="4289694" y="1310013"/>
                    <a:pt x="4289694" y="1310612"/>
                    <a:pt x="4286098" y="1310612"/>
                  </a:cubicBezTo>
                  <a:cubicBezTo>
                    <a:pt x="4281903" y="1310612"/>
                    <a:pt x="4280705" y="1310612"/>
                    <a:pt x="4282503" y="1316006"/>
                  </a:cubicBezTo>
                  <a:cubicBezTo>
                    <a:pt x="4284301" y="1321399"/>
                    <a:pt x="4287896" y="1321399"/>
                    <a:pt x="4289694" y="1323796"/>
                  </a:cubicBezTo>
                  <a:cubicBezTo>
                    <a:pt x="4292091" y="1326193"/>
                    <a:pt x="4292091" y="1327392"/>
                    <a:pt x="4290293" y="1329190"/>
                  </a:cubicBezTo>
                  <a:cubicBezTo>
                    <a:pt x="4288496" y="1330988"/>
                    <a:pt x="4290893" y="1333385"/>
                    <a:pt x="4294488" y="1336381"/>
                  </a:cubicBezTo>
                  <a:cubicBezTo>
                    <a:pt x="4298683" y="1338778"/>
                    <a:pt x="4296885" y="1347767"/>
                    <a:pt x="4290293" y="1352561"/>
                  </a:cubicBezTo>
                  <a:cubicBezTo>
                    <a:pt x="4283102" y="1357356"/>
                    <a:pt x="4275312" y="1365745"/>
                    <a:pt x="4277109" y="1368742"/>
                  </a:cubicBezTo>
                  <a:cubicBezTo>
                    <a:pt x="4278907" y="1371738"/>
                    <a:pt x="4277709" y="1372937"/>
                    <a:pt x="4276510" y="1374135"/>
                  </a:cubicBezTo>
                  <a:cubicBezTo>
                    <a:pt x="4274712" y="1375334"/>
                    <a:pt x="4272315" y="1376532"/>
                    <a:pt x="4273514" y="1382525"/>
                  </a:cubicBezTo>
                  <a:cubicBezTo>
                    <a:pt x="4274113" y="1387919"/>
                    <a:pt x="4271117" y="1392713"/>
                    <a:pt x="4269319" y="1396308"/>
                  </a:cubicBezTo>
                  <a:cubicBezTo>
                    <a:pt x="4267521" y="1400503"/>
                    <a:pt x="4265124" y="1408294"/>
                    <a:pt x="4267521" y="1409492"/>
                  </a:cubicBezTo>
                  <a:cubicBezTo>
                    <a:pt x="4269918" y="1411290"/>
                    <a:pt x="4269319" y="1413687"/>
                    <a:pt x="4266922" y="1416684"/>
                  </a:cubicBezTo>
                  <a:cubicBezTo>
                    <a:pt x="4264525" y="1419081"/>
                    <a:pt x="4265723" y="1425074"/>
                    <a:pt x="4267521" y="1429868"/>
                  </a:cubicBezTo>
                  <a:cubicBezTo>
                    <a:pt x="4269319" y="1434662"/>
                    <a:pt x="4266322" y="1441853"/>
                    <a:pt x="4265124" y="1443651"/>
                  </a:cubicBezTo>
                  <a:cubicBezTo>
                    <a:pt x="4263925" y="1446048"/>
                    <a:pt x="4263326" y="1452041"/>
                    <a:pt x="4263326" y="1455637"/>
                  </a:cubicBezTo>
                  <a:cubicBezTo>
                    <a:pt x="4263326" y="1459831"/>
                    <a:pt x="4259131" y="1474813"/>
                    <a:pt x="4249543" y="1479607"/>
                  </a:cubicBezTo>
                  <a:cubicBezTo>
                    <a:pt x="4239954" y="1484402"/>
                    <a:pt x="4236359" y="1497586"/>
                    <a:pt x="4235160" y="1499384"/>
                  </a:cubicBezTo>
                  <a:cubicBezTo>
                    <a:pt x="4234561" y="1501181"/>
                    <a:pt x="4226770" y="1511369"/>
                    <a:pt x="4221976" y="1513167"/>
                  </a:cubicBezTo>
                  <a:cubicBezTo>
                    <a:pt x="4217182" y="1514965"/>
                    <a:pt x="4209391" y="1526950"/>
                    <a:pt x="4206994" y="1535939"/>
                  </a:cubicBezTo>
                  <a:cubicBezTo>
                    <a:pt x="4204597" y="1544928"/>
                    <a:pt x="4195009" y="1554517"/>
                    <a:pt x="4184821" y="1560509"/>
                  </a:cubicBezTo>
                  <a:cubicBezTo>
                    <a:pt x="4174633" y="1565903"/>
                    <a:pt x="4162048" y="1589275"/>
                    <a:pt x="4156056" y="1593469"/>
                  </a:cubicBezTo>
                  <a:cubicBezTo>
                    <a:pt x="4150663" y="1597664"/>
                    <a:pt x="4151861" y="1600061"/>
                    <a:pt x="4149464" y="1601260"/>
                  </a:cubicBezTo>
                  <a:cubicBezTo>
                    <a:pt x="4145868" y="1603657"/>
                    <a:pt x="4142273" y="1606654"/>
                    <a:pt x="4140475" y="1611448"/>
                  </a:cubicBezTo>
                  <a:cubicBezTo>
                    <a:pt x="4138677" y="1616242"/>
                    <a:pt x="4132684" y="1626429"/>
                    <a:pt x="4124894" y="1631224"/>
                  </a:cubicBezTo>
                  <a:cubicBezTo>
                    <a:pt x="4117103" y="1636018"/>
                    <a:pt x="4111710" y="1643209"/>
                    <a:pt x="4106316" y="1644408"/>
                  </a:cubicBezTo>
                  <a:cubicBezTo>
                    <a:pt x="4100923" y="1645606"/>
                    <a:pt x="4096728" y="1656993"/>
                    <a:pt x="4086540" y="1656393"/>
                  </a:cubicBezTo>
                  <a:cubicBezTo>
                    <a:pt x="4076352" y="1655794"/>
                    <a:pt x="4070959" y="1665982"/>
                    <a:pt x="4063168" y="1658191"/>
                  </a:cubicBezTo>
                  <a:cubicBezTo>
                    <a:pt x="4055378" y="1650400"/>
                    <a:pt x="4051183" y="1659989"/>
                    <a:pt x="4046389" y="1646206"/>
                  </a:cubicBezTo>
                  <a:cubicBezTo>
                    <a:pt x="4044591" y="1640812"/>
                    <a:pt x="4042793" y="1639614"/>
                    <a:pt x="4039797" y="1639614"/>
                  </a:cubicBezTo>
                  <a:cubicBezTo>
                    <a:pt x="4035602" y="1639614"/>
                    <a:pt x="4031407" y="1640213"/>
                    <a:pt x="4030208" y="1645606"/>
                  </a:cubicBezTo>
                  <a:cubicBezTo>
                    <a:pt x="4028410" y="1653397"/>
                    <a:pt x="4022418" y="1654595"/>
                    <a:pt x="4022418" y="1657592"/>
                  </a:cubicBezTo>
                  <a:cubicBezTo>
                    <a:pt x="4022418" y="1660588"/>
                    <a:pt x="4021219" y="1661787"/>
                    <a:pt x="4017024" y="1661187"/>
                  </a:cubicBezTo>
                  <a:cubicBezTo>
                    <a:pt x="4013429" y="1660588"/>
                    <a:pt x="4009234" y="1662386"/>
                    <a:pt x="4009234" y="1665982"/>
                  </a:cubicBezTo>
                  <a:cubicBezTo>
                    <a:pt x="4009234" y="1666581"/>
                    <a:pt x="4009833" y="1666581"/>
                    <a:pt x="4009833" y="1667180"/>
                  </a:cubicBezTo>
                  <a:cubicBezTo>
                    <a:pt x="4010432" y="1669577"/>
                    <a:pt x="4008635" y="1671375"/>
                    <a:pt x="4008635" y="1671375"/>
                  </a:cubicBezTo>
                  <a:cubicBezTo>
                    <a:pt x="4008635" y="1671375"/>
                    <a:pt x="4006237" y="1673772"/>
                    <a:pt x="4003241" y="1671375"/>
                  </a:cubicBezTo>
                  <a:cubicBezTo>
                    <a:pt x="4000844" y="1668978"/>
                    <a:pt x="3996050" y="1671974"/>
                    <a:pt x="3996050" y="1674371"/>
                  </a:cubicBezTo>
                  <a:cubicBezTo>
                    <a:pt x="3995450" y="1676769"/>
                    <a:pt x="3993054" y="1679765"/>
                    <a:pt x="3988859" y="1681563"/>
                  </a:cubicBezTo>
                  <a:cubicBezTo>
                    <a:pt x="3984664" y="1683361"/>
                    <a:pt x="3985862" y="1686956"/>
                    <a:pt x="3983465" y="1689953"/>
                  </a:cubicBezTo>
                  <a:cubicBezTo>
                    <a:pt x="3981068" y="1692949"/>
                    <a:pt x="3978072" y="1698342"/>
                    <a:pt x="3979270" y="1704934"/>
                  </a:cubicBezTo>
                  <a:cubicBezTo>
                    <a:pt x="3979869" y="1712126"/>
                    <a:pt x="3981667" y="1720516"/>
                    <a:pt x="3971479" y="1722913"/>
                  </a:cubicBezTo>
                  <a:cubicBezTo>
                    <a:pt x="3961292" y="1725310"/>
                    <a:pt x="3953501" y="1734898"/>
                    <a:pt x="3952303" y="1739692"/>
                  </a:cubicBezTo>
                  <a:cubicBezTo>
                    <a:pt x="3951104" y="1743887"/>
                    <a:pt x="3935523" y="1749880"/>
                    <a:pt x="3931928" y="1751079"/>
                  </a:cubicBezTo>
                  <a:cubicBezTo>
                    <a:pt x="3927733" y="1752277"/>
                    <a:pt x="3922339" y="1755873"/>
                    <a:pt x="3922339" y="1765461"/>
                  </a:cubicBezTo>
                  <a:cubicBezTo>
                    <a:pt x="3922339" y="1775050"/>
                    <a:pt x="3911552" y="1775649"/>
                    <a:pt x="3919343" y="1778046"/>
                  </a:cubicBezTo>
                  <a:cubicBezTo>
                    <a:pt x="3921740" y="1778645"/>
                    <a:pt x="3928931" y="1787634"/>
                    <a:pt x="3929530" y="1790031"/>
                  </a:cubicBezTo>
                  <a:cubicBezTo>
                    <a:pt x="3931328" y="1793627"/>
                    <a:pt x="3929530" y="1794826"/>
                    <a:pt x="3933725" y="1794226"/>
                  </a:cubicBezTo>
                  <a:cubicBezTo>
                    <a:pt x="3935523" y="1793627"/>
                    <a:pt x="3937321" y="1794226"/>
                    <a:pt x="3938519" y="1796623"/>
                  </a:cubicBezTo>
                  <a:cubicBezTo>
                    <a:pt x="3939119" y="1797822"/>
                    <a:pt x="3939119" y="1799021"/>
                    <a:pt x="3938519" y="1800818"/>
                  </a:cubicBezTo>
                  <a:cubicBezTo>
                    <a:pt x="3937920" y="1805013"/>
                    <a:pt x="3963689" y="1836175"/>
                    <a:pt x="3962490" y="1862544"/>
                  </a:cubicBezTo>
                  <a:cubicBezTo>
                    <a:pt x="3961891" y="1878724"/>
                    <a:pt x="3960693" y="1879323"/>
                    <a:pt x="3958295" y="1881121"/>
                  </a:cubicBezTo>
                  <a:cubicBezTo>
                    <a:pt x="3955898" y="1882919"/>
                    <a:pt x="3956498" y="1883518"/>
                    <a:pt x="3958295" y="1885316"/>
                  </a:cubicBezTo>
                  <a:cubicBezTo>
                    <a:pt x="3960093" y="1887713"/>
                    <a:pt x="3958895" y="1902695"/>
                    <a:pt x="3954101" y="1903294"/>
                  </a:cubicBezTo>
                  <a:cubicBezTo>
                    <a:pt x="3949306" y="1903893"/>
                    <a:pt x="3951703" y="1913482"/>
                    <a:pt x="3942115" y="1914081"/>
                  </a:cubicBezTo>
                  <a:cubicBezTo>
                    <a:pt x="3931928" y="1914680"/>
                    <a:pt x="3931328" y="1918276"/>
                    <a:pt x="3929530" y="1920673"/>
                  </a:cubicBezTo>
                  <a:cubicBezTo>
                    <a:pt x="3927733" y="1923070"/>
                    <a:pt x="3924137" y="1923070"/>
                    <a:pt x="3919942" y="1923070"/>
                  </a:cubicBezTo>
                  <a:cubicBezTo>
                    <a:pt x="3915747" y="1922471"/>
                    <a:pt x="3911552" y="1923070"/>
                    <a:pt x="3913350" y="1925467"/>
                  </a:cubicBezTo>
                  <a:cubicBezTo>
                    <a:pt x="3915148" y="1927864"/>
                    <a:pt x="3909754" y="1932059"/>
                    <a:pt x="3907357" y="1926066"/>
                  </a:cubicBezTo>
                  <a:cubicBezTo>
                    <a:pt x="3906159" y="1923070"/>
                    <a:pt x="3902563" y="1925467"/>
                    <a:pt x="3903162" y="1930261"/>
                  </a:cubicBezTo>
                  <a:cubicBezTo>
                    <a:pt x="3903762" y="1934456"/>
                    <a:pt x="3902563" y="1935056"/>
                    <a:pt x="3899567" y="1937453"/>
                  </a:cubicBezTo>
                  <a:cubicBezTo>
                    <a:pt x="3896570" y="1939850"/>
                    <a:pt x="3894173" y="1935655"/>
                    <a:pt x="3897170" y="1933857"/>
                  </a:cubicBezTo>
                  <a:cubicBezTo>
                    <a:pt x="3900166" y="1931460"/>
                    <a:pt x="3896570" y="1926666"/>
                    <a:pt x="3892375" y="1933258"/>
                  </a:cubicBezTo>
                  <a:cubicBezTo>
                    <a:pt x="3889978" y="1937453"/>
                    <a:pt x="3888181" y="1940449"/>
                    <a:pt x="3885783" y="1938651"/>
                  </a:cubicBezTo>
                  <a:cubicBezTo>
                    <a:pt x="3883386" y="1936254"/>
                    <a:pt x="3880989" y="1939251"/>
                    <a:pt x="3879191" y="1941048"/>
                  </a:cubicBezTo>
                  <a:cubicBezTo>
                    <a:pt x="3877393" y="1942846"/>
                    <a:pt x="3874997" y="1942247"/>
                    <a:pt x="3874997" y="1939850"/>
                  </a:cubicBezTo>
                  <a:cubicBezTo>
                    <a:pt x="3874997" y="1937453"/>
                    <a:pt x="3870202" y="1929662"/>
                    <a:pt x="3871401" y="1923070"/>
                  </a:cubicBezTo>
                  <a:cubicBezTo>
                    <a:pt x="3872599" y="1916478"/>
                    <a:pt x="3868404" y="1914680"/>
                    <a:pt x="3870802" y="1912883"/>
                  </a:cubicBezTo>
                  <a:cubicBezTo>
                    <a:pt x="3873199" y="1910485"/>
                    <a:pt x="3874997" y="1920074"/>
                    <a:pt x="3876195" y="1912283"/>
                  </a:cubicBezTo>
                  <a:cubicBezTo>
                    <a:pt x="3876794" y="1907489"/>
                    <a:pt x="3878592" y="1906890"/>
                    <a:pt x="3881588" y="1903893"/>
                  </a:cubicBezTo>
                  <a:cubicBezTo>
                    <a:pt x="3886382" y="1899698"/>
                    <a:pt x="3876794" y="1901496"/>
                    <a:pt x="3883386" y="1893706"/>
                  </a:cubicBezTo>
                  <a:cubicBezTo>
                    <a:pt x="3888181" y="1888312"/>
                    <a:pt x="3883386" y="1890110"/>
                    <a:pt x="3886382" y="1886515"/>
                  </a:cubicBezTo>
                  <a:cubicBezTo>
                    <a:pt x="3889379" y="1882320"/>
                    <a:pt x="3886982" y="1881720"/>
                    <a:pt x="3883986" y="1882320"/>
                  </a:cubicBezTo>
                  <a:cubicBezTo>
                    <a:pt x="3881588" y="1882919"/>
                    <a:pt x="3881588" y="1879323"/>
                    <a:pt x="3882188" y="1876926"/>
                  </a:cubicBezTo>
                  <a:cubicBezTo>
                    <a:pt x="3882787" y="1874529"/>
                    <a:pt x="3878592" y="1869135"/>
                    <a:pt x="3879791" y="1864941"/>
                  </a:cubicBezTo>
                  <a:cubicBezTo>
                    <a:pt x="3880989" y="1860746"/>
                    <a:pt x="3879791" y="1859547"/>
                    <a:pt x="3876794" y="1860146"/>
                  </a:cubicBezTo>
                  <a:cubicBezTo>
                    <a:pt x="3873798" y="1860746"/>
                    <a:pt x="3869603" y="1858948"/>
                    <a:pt x="3874397" y="1852356"/>
                  </a:cubicBezTo>
                  <a:cubicBezTo>
                    <a:pt x="3879191" y="1845764"/>
                    <a:pt x="3881588" y="1849359"/>
                    <a:pt x="3882787" y="1840370"/>
                  </a:cubicBezTo>
                  <a:cubicBezTo>
                    <a:pt x="3883386" y="1833179"/>
                    <a:pt x="3879791" y="1830183"/>
                    <a:pt x="3880989" y="1827186"/>
                  </a:cubicBezTo>
                  <a:cubicBezTo>
                    <a:pt x="3881588" y="1825988"/>
                    <a:pt x="3881588" y="1823591"/>
                    <a:pt x="3880989" y="1822392"/>
                  </a:cubicBezTo>
                  <a:cubicBezTo>
                    <a:pt x="3880989" y="1822392"/>
                    <a:pt x="3880989" y="1822392"/>
                    <a:pt x="3880989" y="1822392"/>
                  </a:cubicBezTo>
                  <a:cubicBezTo>
                    <a:pt x="3880989" y="1822392"/>
                    <a:pt x="3880390" y="1822392"/>
                    <a:pt x="3880390" y="1822392"/>
                  </a:cubicBezTo>
                  <a:cubicBezTo>
                    <a:pt x="3879191" y="1820594"/>
                    <a:pt x="3877993" y="1819995"/>
                    <a:pt x="3874397" y="1820594"/>
                  </a:cubicBezTo>
                  <a:cubicBezTo>
                    <a:pt x="3872000" y="1821194"/>
                    <a:pt x="3869004" y="1819396"/>
                    <a:pt x="3867206" y="1817598"/>
                  </a:cubicBezTo>
                  <a:cubicBezTo>
                    <a:pt x="3864809" y="1815800"/>
                    <a:pt x="3862412" y="1815800"/>
                    <a:pt x="3860614" y="1820594"/>
                  </a:cubicBezTo>
                  <a:cubicBezTo>
                    <a:pt x="3858816" y="1825389"/>
                    <a:pt x="3852224" y="1820594"/>
                    <a:pt x="3849228" y="1818796"/>
                  </a:cubicBezTo>
                  <a:cubicBezTo>
                    <a:pt x="3846831" y="1816999"/>
                    <a:pt x="3846231" y="1813403"/>
                    <a:pt x="3849228" y="1811605"/>
                  </a:cubicBezTo>
                  <a:cubicBezTo>
                    <a:pt x="3852224" y="1809807"/>
                    <a:pt x="3850426" y="1806212"/>
                    <a:pt x="3845632" y="1808609"/>
                  </a:cubicBezTo>
                  <a:cubicBezTo>
                    <a:pt x="3840838" y="1811006"/>
                    <a:pt x="3839040" y="1808010"/>
                    <a:pt x="3842636" y="1805013"/>
                  </a:cubicBezTo>
                  <a:cubicBezTo>
                    <a:pt x="3846231" y="1802017"/>
                    <a:pt x="3841437" y="1801418"/>
                    <a:pt x="3844433" y="1796024"/>
                  </a:cubicBezTo>
                  <a:cubicBezTo>
                    <a:pt x="3848029" y="1789432"/>
                    <a:pt x="3855820" y="1788233"/>
                    <a:pt x="3851026" y="1787634"/>
                  </a:cubicBezTo>
                  <a:cubicBezTo>
                    <a:pt x="3847430" y="1787035"/>
                    <a:pt x="3848628" y="1774450"/>
                    <a:pt x="3855820" y="1776248"/>
                  </a:cubicBezTo>
                  <a:cubicBezTo>
                    <a:pt x="3861812" y="1777447"/>
                    <a:pt x="3863610" y="1760667"/>
                    <a:pt x="3857018" y="1760667"/>
                  </a:cubicBezTo>
                  <a:cubicBezTo>
                    <a:pt x="3854621" y="1760667"/>
                    <a:pt x="3848628" y="1752277"/>
                    <a:pt x="3846231" y="1757071"/>
                  </a:cubicBezTo>
                  <a:cubicBezTo>
                    <a:pt x="3841437" y="1761266"/>
                    <a:pt x="3838441" y="1754075"/>
                    <a:pt x="3833646" y="1752277"/>
                  </a:cubicBezTo>
                  <a:lnTo>
                    <a:pt x="3833646" y="1751678"/>
                  </a:lnTo>
                  <a:cubicBezTo>
                    <a:pt x="3831849" y="1752277"/>
                    <a:pt x="3829451" y="1753476"/>
                    <a:pt x="3829451" y="1754075"/>
                  </a:cubicBezTo>
                  <a:cubicBezTo>
                    <a:pt x="3826455" y="1757071"/>
                    <a:pt x="3811473" y="1748682"/>
                    <a:pt x="3810275" y="1754674"/>
                  </a:cubicBezTo>
                  <a:cubicBezTo>
                    <a:pt x="3809675" y="1757071"/>
                    <a:pt x="3800087" y="1757071"/>
                    <a:pt x="3796491" y="1757071"/>
                  </a:cubicBezTo>
                  <a:cubicBezTo>
                    <a:pt x="3792297" y="1757071"/>
                    <a:pt x="3780311" y="1764263"/>
                    <a:pt x="3776715" y="1770255"/>
                  </a:cubicBezTo>
                  <a:cubicBezTo>
                    <a:pt x="3772520" y="1776248"/>
                    <a:pt x="3763531" y="1782241"/>
                    <a:pt x="3756939" y="1783439"/>
                  </a:cubicBezTo>
                  <a:cubicBezTo>
                    <a:pt x="3750947" y="1784638"/>
                    <a:pt x="3744954" y="1786436"/>
                    <a:pt x="3749748" y="1777447"/>
                  </a:cubicBezTo>
                  <a:cubicBezTo>
                    <a:pt x="3755142" y="1769057"/>
                    <a:pt x="3764730" y="1775649"/>
                    <a:pt x="3768326" y="1766060"/>
                  </a:cubicBezTo>
                  <a:cubicBezTo>
                    <a:pt x="3772520" y="1756472"/>
                    <a:pt x="3760535" y="1765461"/>
                    <a:pt x="3764131" y="1758869"/>
                  </a:cubicBezTo>
                  <a:cubicBezTo>
                    <a:pt x="3768326" y="1751678"/>
                    <a:pt x="3763531" y="1746884"/>
                    <a:pt x="3772520" y="1745685"/>
                  </a:cubicBezTo>
                  <a:cubicBezTo>
                    <a:pt x="3781510" y="1743887"/>
                    <a:pt x="3775517" y="1740292"/>
                    <a:pt x="3782708" y="1734299"/>
                  </a:cubicBezTo>
                  <a:cubicBezTo>
                    <a:pt x="3791697" y="1725909"/>
                    <a:pt x="3780311" y="1724711"/>
                    <a:pt x="3780910" y="1715122"/>
                  </a:cubicBezTo>
                  <a:cubicBezTo>
                    <a:pt x="3781510" y="1704934"/>
                    <a:pt x="3780910" y="1703736"/>
                    <a:pt x="3775517" y="1707931"/>
                  </a:cubicBezTo>
                  <a:cubicBezTo>
                    <a:pt x="3770124" y="1712725"/>
                    <a:pt x="3767127" y="1710328"/>
                    <a:pt x="3764131" y="1710927"/>
                  </a:cubicBezTo>
                  <a:cubicBezTo>
                    <a:pt x="3761134" y="1711526"/>
                    <a:pt x="3750947" y="1712126"/>
                    <a:pt x="3742557" y="1726508"/>
                  </a:cubicBezTo>
                  <a:cubicBezTo>
                    <a:pt x="3735366" y="1738494"/>
                    <a:pt x="3727575" y="1737295"/>
                    <a:pt x="3722781" y="1738494"/>
                  </a:cubicBezTo>
                  <a:cubicBezTo>
                    <a:pt x="3717987" y="1739093"/>
                    <a:pt x="3702406" y="1745685"/>
                    <a:pt x="3701806" y="1753476"/>
                  </a:cubicBezTo>
                  <a:cubicBezTo>
                    <a:pt x="3701207" y="1760667"/>
                    <a:pt x="3688622" y="1764263"/>
                    <a:pt x="3685626" y="1764263"/>
                  </a:cubicBezTo>
                  <a:cubicBezTo>
                    <a:pt x="3682629" y="1764263"/>
                    <a:pt x="3678435" y="1767259"/>
                    <a:pt x="3677236" y="1769656"/>
                  </a:cubicBezTo>
                  <a:cubicBezTo>
                    <a:pt x="3676037" y="1772053"/>
                    <a:pt x="3670644" y="1770855"/>
                    <a:pt x="3670644" y="1767259"/>
                  </a:cubicBezTo>
                  <a:cubicBezTo>
                    <a:pt x="3670644" y="1763663"/>
                    <a:pt x="3667048" y="1757671"/>
                    <a:pt x="3663453" y="1761266"/>
                  </a:cubicBezTo>
                  <a:cubicBezTo>
                    <a:pt x="3659258" y="1764862"/>
                    <a:pt x="3663453" y="1772652"/>
                    <a:pt x="3658658" y="1776847"/>
                  </a:cubicBezTo>
                  <a:cubicBezTo>
                    <a:pt x="3653864" y="1781042"/>
                    <a:pt x="3651467" y="1791230"/>
                    <a:pt x="3657460" y="1798421"/>
                  </a:cubicBezTo>
                  <a:cubicBezTo>
                    <a:pt x="3662853" y="1805613"/>
                    <a:pt x="3663453" y="1805613"/>
                    <a:pt x="3670644" y="1804414"/>
                  </a:cubicBezTo>
                  <a:cubicBezTo>
                    <a:pt x="3681431" y="1802017"/>
                    <a:pt x="3676037" y="1811006"/>
                    <a:pt x="3684427" y="1809807"/>
                  </a:cubicBezTo>
                  <a:cubicBezTo>
                    <a:pt x="3688622" y="1809208"/>
                    <a:pt x="3692817" y="1815201"/>
                    <a:pt x="3688023" y="1819995"/>
                  </a:cubicBezTo>
                  <a:cubicBezTo>
                    <a:pt x="3683229" y="1824190"/>
                    <a:pt x="3677835" y="1831381"/>
                    <a:pt x="3689222" y="1836775"/>
                  </a:cubicBezTo>
                  <a:cubicBezTo>
                    <a:pt x="3700608" y="1842168"/>
                    <a:pt x="3708398" y="1839172"/>
                    <a:pt x="3710795" y="1831981"/>
                  </a:cubicBezTo>
                  <a:cubicBezTo>
                    <a:pt x="3713193" y="1824789"/>
                    <a:pt x="3719185" y="1831381"/>
                    <a:pt x="3723380" y="1824190"/>
                  </a:cubicBezTo>
                  <a:cubicBezTo>
                    <a:pt x="3727575" y="1816999"/>
                    <a:pt x="3729373" y="1816399"/>
                    <a:pt x="3735366" y="1816399"/>
                  </a:cubicBezTo>
                  <a:cubicBezTo>
                    <a:pt x="3741358" y="1816399"/>
                    <a:pt x="3739560" y="1816999"/>
                    <a:pt x="3742557" y="1818796"/>
                  </a:cubicBezTo>
                  <a:cubicBezTo>
                    <a:pt x="3744954" y="1820594"/>
                    <a:pt x="3746752" y="1822392"/>
                    <a:pt x="3749149" y="1820594"/>
                  </a:cubicBezTo>
                  <a:cubicBezTo>
                    <a:pt x="3753344" y="1818197"/>
                    <a:pt x="3753344" y="1820594"/>
                    <a:pt x="3753344" y="1823591"/>
                  </a:cubicBezTo>
                  <a:cubicBezTo>
                    <a:pt x="3753344" y="1826587"/>
                    <a:pt x="3754542" y="1828984"/>
                    <a:pt x="3760535" y="1825988"/>
                  </a:cubicBezTo>
                  <a:cubicBezTo>
                    <a:pt x="3765929" y="1822991"/>
                    <a:pt x="3767726" y="1826587"/>
                    <a:pt x="3772520" y="1826587"/>
                  </a:cubicBezTo>
                  <a:cubicBezTo>
                    <a:pt x="3777914" y="1826587"/>
                    <a:pt x="3784506" y="1825389"/>
                    <a:pt x="3780910" y="1830183"/>
                  </a:cubicBezTo>
                  <a:cubicBezTo>
                    <a:pt x="3776715" y="1834977"/>
                    <a:pt x="3779113" y="1838573"/>
                    <a:pt x="3775517" y="1840970"/>
                  </a:cubicBezTo>
                  <a:cubicBezTo>
                    <a:pt x="3771322" y="1843367"/>
                    <a:pt x="3771322" y="1845164"/>
                    <a:pt x="3776116" y="1844565"/>
                  </a:cubicBezTo>
                  <a:cubicBezTo>
                    <a:pt x="3780910" y="1843966"/>
                    <a:pt x="3780311" y="1846962"/>
                    <a:pt x="3775517" y="1848760"/>
                  </a:cubicBezTo>
                  <a:cubicBezTo>
                    <a:pt x="3770723" y="1850558"/>
                    <a:pt x="3770124" y="1848161"/>
                    <a:pt x="3767127" y="1849359"/>
                  </a:cubicBezTo>
                  <a:cubicBezTo>
                    <a:pt x="3764131" y="1849959"/>
                    <a:pt x="3759337" y="1848760"/>
                    <a:pt x="3758138" y="1851157"/>
                  </a:cubicBezTo>
                  <a:cubicBezTo>
                    <a:pt x="3756939" y="1853554"/>
                    <a:pt x="3749748" y="1851757"/>
                    <a:pt x="3747351" y="1854154"/>
                  </a:cubicBezTo>
                  <a:cubicBezTo>
                    <a:pt x="3744954" y="1856551"/>
                    <a:pt x="3739560" y="1855352"/>
                    <a:pt x="3736564" y="1853554"/>
                  </a:cubicBezTo>
                  <a:cubicBezTo>
                    <a:pt x="3733568" y="1851757"/>
                    <a:pt x="3722182" y="1856551"/>
                    <a:pt x="3720384" y="1862544"/>
                  </a:cubicBezTo>
                  <a:cubicBezTo>
                    <a:pt x="3718586" y="1868536"/>
                    <a:pt x="3724579" y="1877525"/>
                    <a:pt x="3717987" y="1877525"/>
                  </a:cubicBezTo>
                  <a:cubicBezTo>
                    <a:pt x="3711395" y="1877525"/>
                    <a:pt x="3707799" y="1881121"/>
                    <a:pt x="3707200" y="1882919"/>
                  </a:cubicBezTo>
                  <a:cubicBezTo>
                    <a:pt x="3706600" y="1885316"/>
                    <a:pt x="3703604" y="1885316"/>
                    <a:pt x="3701207" y="1885316"/>
                  </a:cubicBezTo>
                  <a:cubicBezTo>
                    <a:pt x="3698810" y="1885316"/>
                    <a:pt x="3691618" y="1891309"/>
                    <a:pt x="3689222" y="1895504"/>
                  </a:cubicBezTo>
                  <a:cubicBezTo>
                    <a:pt x="3686824" y="1899698"/>
                    <a:pt x="3686824" y="1903294"/>
                    <a:pt x="3683828" y="1907489"/>
                  </a:cubicBezTo>
                  <a:cubicBezTo>
                    <a:pt x="3680832" y="1911684"/>
                    <a:pt x="3676637" y="1924269"/>
                    <a:pt x="3692218" y="1928464"/>
                  </a:cubicBezTo>
                  <a:cubicBezTo>
                    <a:pt x="3707200" y="1932659"/>
                    <a:pt x="3717388" y="1960225"/>
                    <a:pt x="3719185" y="1975207"/>
                  </a:cubicBezTo>
                  <a:cubicBezTo>
                    <a:pt x="3720983" y="1990189"/>
                    <a:pt x="3716189" y="1994384"/>
                    <a:pt x="3720983" y="1996182"/>
                  </a:cubicBezTo>
                  <a:cubicBezTo>
                    <a:pt x="3725777" y="1997979"/>
                    <a:pt x="3728174" y="2005171"/>
                    <a:pt x="3729373" y="2008167"/>
                  </a:cubicBezTo>
                  <a:cubicBezTo>
                    <a:pt x="3731770" y="2013561"/>
                    <a:pt x="3733568" y="2013561"/>
                    <a:pt x="3737763" y="2016557"/>
                  </a:cubicBezTo>
                  <a:cubicBezTo>
                    <a:pt x="3740759" y="2018954"/>
                    <a:pt x="3744355" y="2028542"/>
                    <a:pt x="3735366" y="2024947"/>
                  </a:cubicBezTo>
                  <a:cubicBezTo>
                    <a:pt x="3726976" y="2020752"/>
                    <a:pt x="3720384" y="2020153"/>
                    <a:pt x="3717987" y="2018355"/>
                  </a:cubicBezTo>
                  <a:cubicBezTo>
                    <a:pt x="3717987" y="2018355"/>
                    <a:pt x="3706001" y="2015958"/>
                    <a:pt x="3712593" y="2022550"/>
                  </a:cubicBezTo>
                  <a:cubicBezTo>
                    <a:pt x="3719185" y="2028542"/>
                    <a:pt x="3724579" y="2027943"/>
                    <a:pt x="3729972" y="2035734"/>
                  </a:cubicBezTo>
                  <a:cubicBezTo>
                    <a:pt x="3735366" y="2043524"/>
                    <a:pt x="3735366" y="2045921"/>
                    <a:pt x="3735366" y="2050716"/>
                  </a:cubicBezTo>
                  <a:cubicBezTo>
                    <a:pt x="3735366" y="2055510"/>
                    <a:pt x="3732369" y="2056109"/>
                    <a:pt x="3729972" y="2056109"/>
                  </a:cubicBezTo>
                  <a:cubicBezTo>
                    <a:pt x="3727575" y="2056109"/>
                    <a:pt x="3726976" y="2056708"/>
                    <a:pt x="3725178" y="2057907"/>
                  </a:cubicBezTo>
                  <a:cubicBezTo>
                    <a:pt x="3723380" y="2059105"/>
                    <a:pt x="3720983" y="2060304"/>
                    <a:pt x="3718586" y="2059105"/>
                  </a:cubicBezTo>
                  <a:cubicBezTo>
                    <a:pt x="3716189" y="2058506"/>
                    <a:pt x="3714391" y="2060903"/>
                    <a:pt x="3713193" y="2062701"/>
                  </a:cubicBezTo>
                  <a:cubicBezTo>
                    <a:pt x="3711395" y="2064499"/>
                    <a:pt x="3709597" y="2064499"/>
                    <a:pt x="3706600" y="2063899"/>
                  </a:cubicBezTo>
                  <a:cubicBezTo>
                    <a:pt x="3703604" y="2063300"/>
                    <a:pt x="3701207" y="2064499"/>
                    <a:pt x="3702406" y="2067495"/>
                  </a:cubicBezTo>
                  <a:cubicBezTo>
                    <a:pt x="3703604" y="2069892"/>
                    <a:pt x="3703604" y="2068694"/>
                    <a:pt x="3703604" y="2071690"/>
                  </a:cubicBezTo>
                  <a:cubicBezTo>
                    <a:pt x="3703604" y="2074087"/>
                    <a:pt x="3705402" y="2076484"/>
                    <a:pt x="3708998" y="2072289"/>
                  </a:cubicBezTo>
                  <a:cubicBezTo>
                    <a:pt x="3713193" y="2068094"/>
                    <a:pt x="3722182" y="2068694"/>
                    <a:pt x="3723380" y="2074687"/>
                  </a:cubicBezTo>
                  <a:cubicBezTo>
                    <a:pt x="3723979" y="2080080"/>
                    <a:pt x="3723380" y="2086073"/>
                    <a:pt x="3731770" y="2084874"/>
                  </a:cubicBezTo>
                  <a:cubicBezTo>
                    <a:pt x="3740160" y="2084275"/>
                    <a:pt x="3740160" y="2088470"/>
                    <a:pt x="3732969" y="2089069"/>
                  </a:cubicBezTo>
                  <a:cubicBezTo>
                    <a:pt x="3725777" y="2089668"/>
                    <a:pt x="3722781" y="2101055"/>
                    <a:pt x="3731770" y="2095062"/>
                  </a:cubicBezTo>
                  <a:cubicBezTo>
                    <a:pt x="3740160" y="2089668"/>
                    <a:pt x="3733568" y="2100455"/>
                    <a:pt x="3731770" y="2102253"/>
                  </a:cubicBezTo>
                  <a:cubicBezTo>
                    <a:pt x="3729972" y="2104051"/>
                    <a:pt x="3731171" y="2109444"/>
                    <a:pt x="3725178" y="2107047"/>
                  </a:cubicBezTo>
                  <a:cubicBezTo>
                    <a:pt x="3719784" y="2104650"/>
                    <a:pt x="3718586" y="2109444"/>
                    <a:pt x="3723380" y="2111242"/>
                  </a:cubicBezTo>
                  <a:cubicBezTo>
                    <a:pt x="3728174" y="2113040"/>
                    <a:pt x="3723979" y="2120831"/>
                    <a:pt x="3719784" y="2120831"/>
                  </a:cubicBezTo>
                  <a:cubicBezTo>
                    <a:pt x="3715589" y="2120831"/>
                    <a:pt x="3712593" y="2120831"/>
                    <a:pt x="3716189" y="2126224"/>
                  </a:cubicBezTo>
                  <a:cubicBezTo>
                    <a:pt x="3719784" y="2131618"/>
                    <a:pt x="3728174" y="2135812"/>
                    <a:pt x="3721582" y="2136412"/>
                  </a:cubicBezTo>
                  <a:cubicBezTo>
                    <a:pt x="3715589" y="2137011"/>
                    <a:pt x="3716189" y="2147798"/>
                    <a:pt x="3713193" y="2138210"/>
                  </a:cubicBezTo>
                  <a:cubicBezTo>
                    <a:pt x="3710196" y="2128621"/>
                    <a:pt x="3707799" y="2135213"/>
                    <a:pt x="3707799" y="2137610"/>
                  </a:cubicBezTo>
                  <a:cubicBezTo>
                    <a:pt x="3707200" y="2140007"/>
                    <a:pt x="3704803" y="2141805"/>
                    <a:pt x="3701207" y="2143004"/>
                  </a:cubicBezTo>
                  <a:cubicBezTo>
                    <a:pt x="3697611" y="2144202"/>
                    <a:pt x="3697012" y="2144802"/>
                    <a:pt x="3697012" y="2147798"/>
                  </a:cubicBezTo>
                  <a:cubicBezTo>
                    <a:pt x="3697012" y="2150794"/>
                    <a:pt x="3692817" y="2154989"/>
                    <a:pt x="3695214" y="2157986"/>
                  </a:cubicBezTo>
                  <a:cubicBezTo>
                    <a:pt x="3697611" y="2160982"/>
                    <a:pt x="3695813" y="2162780"/>
                    <a:pt x="3694016" y="2163379"/>
                  </a:cubicBezTo>
                  <a:cubicBezTo>
                    <a:pt x="3692218" y="2163978"/>
                    <a:pt x="3690420" y="2166375"/>
                    <a:pt x="3690420" y="2168173"/>
                  </a:cubicBezTo>
                  <a:cubicBezTo>
                    <a:pt x="3690420" y="2169971"/>
                    <a:pt x="3682629" y="2177762"/>
                    <a:pt x="3679034" y="2180159"/>
                  </a:cubicBezTo>
                  <a:cubicBezTo>
                    <a:pt x="3676037" y="2181957"/>
                    <a:pt x="3676037" y="2185552"/>
                    <a:pt x="3674240" y="2189148"/>
                  </a:cubicBezTo>
                  <a:cubicBezTo>
                    <a:pt x="3672442" y="2192743"/>
                    <a:pt x="3668247" y="2191545"/>
                    <a:pt x="3670644" y="2187949"/>
                  </a:cubicBezTo>
                  <a:cubicBezTo>
                    <a:pt x="3673041" y="2184354"/>
                    <a:pt x="3669446" y="2184354"/>
                    <a:pt x="3665850" y="2187350"/>
                  </a:cubicBezTo>
                  <a:cubicBezTo>
                    <a:pt x="3662254" y="2189747"/>
                    <a:pt x="3656262" y="2189148"/>
                    <a:pt x="3663453" y="2192743"/>
                  </a:cubicBezTo>
                  <a:cubicBezTo>
                    <a:pt x="3670644" y="2196938"/>
                    <a:pt x="3665850" y="2197538"/>
                    <a:pt x="3664052" y="2196938"/>
                  </a:cubicBezTo>
                  <a:cubicBezTo>
                    <a:pt x="3661655" y="2196339"/>
                    <a:pt x="3659857" y="2204130"/>
                    <a:pt x="3664651" y="2202332"/>
                  </a:cubicBezTo>
                  <a:cubicBezTo>
                    <a:pt x="3668846" y="2200534"/>
                    <a:pt x="3670045" y="2204729"/>
                    <a:pt x="3665251" y="2205928"/>
                  </a:cubicBezTo>
                  <a:cubicBezTo>
                    <a:pt x="3660457" y="2207126"/>
                    <a:pt x="3661056" y="2211321"/>
                    <a:pt x="3662853" y="2211920"/>
                  </a:cubicBezTo>
                  <a:cubicBezTo>
                    <a:pt x="3664651" y="2212520"/>
                    <a:pt x="3665251" y="2217314"/>
                    <a:pt x="3662853" y="2219112"/>
                  </a:cubicBezTo>
                  <a:cubicBezTo>
                    <a:pt x="3660457" y="2221509"/>
                    <a:pt x="3659258" y="2225704"/>
                    <a:pt x="3662254" y="2229899"/>
                  </a:cubicBezTo>
                  <a:cubicBezTo>
                    <a:pt x="3664052" y="2233494"/>
                    <a:pt x="3662853" y="2235292"/>
                    <a:pt x="3661056" y="2235891"/>
                  </a:cubicBezTo>
                  <a:cubicBezTo>
                    <a:pt x="3658658" y="2237090"/>
                    <a:pt x="3655662" y="2236491"/>
                    <a:pt x="3656861" y="2231696"/>
                  </a:cubicBezTo>
                  <a:cubicBezTo>
                    <a:pt x="3658059" y="2223306"/>
                    <a:pt x="3641280" y="2238288"/>
                    <a:pt x="3648471" y="2237689"/>
                  </a:cubicBezTo>
                  <a:cubicBezTo>
                    <a:pt x="3653864" y="2237090"/>
                    <a:pt x="3653864" y="2242483"/>
                    <a:pt x="3649669" y="2242483"/>
                  </a:cubicBezTo>
                  <a:cubicBezTo>
                    <a:pt x="3646074" y="2242483"/>
                    <a:pt x="3644875" y="2243083"/>
                    <a:pt x="3644276" y="2240086"/>
                  </a:cubicBezTo>
                  <a:cubicBezTo>
                    <a:pt x="3643677" y="2237090"/>
                    <a:pt x="3638283" y="2237689"/>
                    <a:pt x="3640081" y="2240685"/>
                  </a:cubicBezTo>
                  <a:cubicBezTo>
                    <a:pt x="3641879" y="2243682"/>
                    <a:pt x="3641280" y="2244880"/>
                    <a:pt x="3639482" y="2244880"/>
                  </a:cubicBezTo>
                  <a:cubicBezTo>
                    <a:pt x="3637684" y="2245480"/>
                    <a:pt x="3637684" y="2249075"/>
                    <a:pt x="3642478" y="2249674"/>
                  </a:cubicBezTo>
                  <a:cubicBezTo>
                    <a:pt x="3647272" y="2250274"/>
                    <a:pt x="3643077" y="2255667"/>
                    <a:pt x="3637085" y="2253270"/>
                  </a:cubicBezTo>
                  <a:cubicBezTo>
                    <a:pt x="3631691" y="2250873"/>
                    <a:pt x="3631691" y="2254469"/>
                    <a:pt x="3631691" y="2255667"/>
                  </a:cubicBezTo>
                  <a:cubicBezTo>
                    <a:pt x="3631691" y="2256866"/>
                    <a:pt x="3638283" y="2255667"/>
                    <a:pt x="3636486" y="2260462"/>
                  </a:cubicBezTo>
                  <a:cubicBezTo>
                    <a:pt x="3634687" y="2265256"/>
                    <a:pt x="3629294" y="2264057"/>
                    <a:pt x="3630493" y="2262259"/>
                  </a:cubicBezTo>
                  <a:cubicBezTo>
                    <a:pt x="3631092" y="2260462"/>
                    <a:pt x="3621504" y="2258664"/>
                    <a:pt x="3619706" y="2265256"/>
                  </a:cubicBezTo>
                  <a:cubicBezTo>
                    <a:pt x="3618507" y="2270050"/>
                    <a:pt x="3618507" y="2273046"/>
                    <a:pt x="3611316" y="2277840"/>
                  </a:cubicBezTo>
                  <a:cubicBezTo>
                    <a:pt x="3604125" y="2282635"/>
                    <a:pt x="3598132" y="2285032"/>
                    <a:pt x="3595735" y="2289826"/>
                  </a:cubicBezTo>
                  <a:cubicBezTo>
                    <a:pt x="3593338" y="2294620"/>
                    <a:pt x="3584349" y="2298216"/>
                    <a:pt x="3582551" y="2295819"/>
                  </a:cubicBezTo>
                  <a:cubicBezTo>
                    <a:pt x="3580753" y="2293422"/>
                    <a:pt x="3578356" y="2294021"/>
                    <a:pt x="3576558" y="2296418"/>
                  </a:cubicBezTo>
                  <a:cubicBezTo>
                    <a:pt x="3574161" y="2305407"/>
                    <a:pt x="3571165" y="2308403"/>
                    <a:pt x="3570565" y="2308403"/>
                  </a:cubicBezTo>
                  <a:cubicBezTo>
                    <a:pt x="3568168" y="2308403"/>
                    <a:pt x="3564573" y="2313797"/>
                    <a:pt x="3564573" y="2316194"/>
                  </a:cubicBezTo>
                  <a:cubicBezTo>
                    <a:pt x="3564573" y="2318591"/>
                    <a:pt x="3563374" y="2320389"/>
                    <a:pt x="3558580" y="2319790"/>
                  </a:cubicBezTo>
                  <a:cubicBezTo>
                    <a:pt x="3553785" y="2319190"/>
                    <a:pt x="3551389" y="2326981"/>
                    <a:pt x="3548392" y="2323985"/>
                  </a:cubicBezTo>
                  <a:cubicBezTo>
                    <a:pt x="3543598" y="2319190"/>
                    <a:pt x="3547793" y="2328779"/>
                    <a:pt x="3540602" y="2327580"/>
                  </a:cubicBezTo>
                  <a:cubicBezTo>
                    <a:pt x="3536407" y="2326981"/>
                    <a:pt x="3533410" y="2326382"/>
                    <a:pt x="3532811" y="2323385"/>
                  </a:cubicBezTo>
                  <a:cubicBezTo>
                    <a:pt x="3532212" y="2320988"/>
                    <a:pt x="3530414" y="2321587"/>
                    <a:pt x="3529215" y="2323985"/>
                  </a:cubicBezTo>
                  <a:cubicBezTo>
                    <a:pt x="3528616" y="2326382"/>
                    <a:pt x="3524421" y="2324584"/>
                    <a:pt x="3524421" y="2324584"/>
                  </a:cubicBezTo>
                  <a:cubicBezTo>
                    <a:pt x="3524421" y="2324584"/>
                    <a:pt x="3522024" y="2326981"/>
                    <a:pt x="3520226" y="2329378"/>
                  </a:cubicBezTo>
                  <a:cubicBezTo>
                    <a:pt x="3518429" y="2331775"/>
                    <a:pt x="3516031" y="2328179"/>
                    <a:pt x="3517829" y="2325183"/>
                  </a:cubicBezTo>
                  <a:cubicBezTo>
                    <a:pt x="3520226" y="2322786"/>
                    <a:pt x="3519028" y="2317393"/>
                    <a:pt x="3511237" y="2325183"/>
                  </a:cubicBezTo>
                  <a:cubicBezTo>
                    <a:pt x="3508241" y="2328179"/>
                    <a:pt x="3521425" y="2331176"/>
                    <a:pt x="3510638" y="2332374"/>
                  </a:cubicBezTo>
                  <a:cubicBezTo>
                    <a:pt x="3506443" y="2332974"/>
                    <a:pt x="3507042" y="2340165"/>
                    <a:pt x="3505244" y="2343161"/>
                  </a:cubicBezTo>
                  <a:cubicBezTo>
                    <a:pt x="3502847" y="2346158"/>
                    <a:pt x="3500450" y="2352750"/>
                    <a:pt x="3493259" y="2347356"/>
                  </a:cubicBezTo>
                  <a:cubicBezTo>
                    <a:pt x="3486068" y="2341963"/>
                    <a:pt x="3487865" y="2342562"/>
                    <a:pt x="3482472" y="2345558"/>
                  </a:cubicBezTo>
                  <a:cubicBezTo>
                    <a:pt x="3477078" y="2348555"/>
                    <a:pt x="3472883" y="2349753"/>
                    <a:pt x="3471086" y="2344959"/>
                  </a:cubicBezTo>
                  <a:cubicBezTo>
                    <a:pt x="3469288" y="2340165"/>
                    <a:pt x="3468689" y="2340165"/>
                    <a:pt x="3466292" y="2342562"/>
                  </a:cubicBezTo>
                  <a:cubicBezTo>
                    <a:pt x="3463894" y="2344959"/>
                    <a:pt x="3462097" y="2346757"/>
                    <a:pt x="3463894" y="2349753"/>
                  </a:cubicBezTo>
                  <a:cubicBezTo>
                    <a:pt x="3466292" y="2352150"/>
                    <a:pt x="3463894" y="2355746"/>
                    <a:pt x="3459100" y="2356945"/>
                  </a:cubicBezTo>
                  <a:cubicBezTo>
                    <a:pt x="3454306" y="2357544"/>
                    <a:pt x="3451310" y="2355147"/>
                    <a:pt x="3451310" y="2355147"/>
                  </a:cubicBezTo>
                  <a:cubicBezTo>
                    <a:pt x="3450711" y="2352750"/>
                    <a:pt x="3448913" y="2353948"/>
                    <a:pt x="3447115" y="2355746"/>
                  </a:cubicBezTo>
                  <a:cubicBezTo>
                    <a:pt x="3445916" y="2357544"/>
                    <a:pt x="3438725" y="2357544"/>
                    <a:pt x="3435129" y="2354547"/>
                  </a:cubicBezTo>
                  <a:cubicBezTo>
                    <a:pt x="3431534" y="2351551"/>
                    <a:pt x="3428537" y="2353948"/>
                    <a:pt x="3429736" y="2355746"/>
                  </a:cubicBezTo>
                  <a:cubicBezTo>
                    <a:pt x="3430335" y="2358143"/>
                    <a:pt x="3423743" y="2362338"/>
                    <a:pt x="3419548" y="2361139"/>
                  </a:cubicBezTo>
                  <a:cubicBezTo>
                    <a:pt x="3419548" y="2361139"/>
                    <a:pt x="3413556" y="2359342"/>
                    <a:pt x="3410559" y="2361739"/>
                  </a:cubicBezTo>
                  <a:cubicBezTo>
                    <a:pt x="3407563" y="2364136"/>
                    <a:pt x="3406364" y="2365934"/>
                    <a:pt x="3403368" y="2366533"/>
                  </a:cubicBezTo>
                  <a:cubicBezTo>
                    <a:pt x="3400971" y="2367132"/>
                    <a:pt x="3399173" y="2368930"/>
                    <a:pt x="3395577" y="2371327"/>
                  </a:cubicBezTo>
                  <a:cubicBezTo>
                    <a:pt x="3391382" y="2373724"/>
                    <a:pt x="3384791" y="2375522"/>
                    <a:pt x="3382992" y="2379118"/>
                  </a:cubicBezTo>
                  <a:cubicBezTo>
                    <a:pt x="3381195" y="2383313"/>
                    <a:pt x="3381794" y="2386309"/>
                    <a:pt x="3384191" y="2388107"/>
                  </a:cubicBezTo>
                  <a:cubicBezTo>
                    <a:pt x="3386588" y="2389905"/>
                    <a:pt x="3386588" y="2392302"/>
                    <a:pt x="3384191" y="2392901"/>
                  </a:cubicBezTo>
                  <a:cubicBezTo>
                    <a:pt x="3381794" y="2393500"/>
                    <a:pt x="3382992" y="2395298"/>
                    <a:pt x="3385390" y="2396497"/>
                  </a:cubicBezTo>
                  <a:cubicBezTo>
                    <a:pt x="3387787" y="2397096"/>
                    <a:pt x="3388985" y="2401291"/>
                    <a:pt x="3386588" y="2404287"/>
                  </a:cubicBezTo>
                  <a:cubicBezTo>
                    <a:pt x="3384191" y="2407284"/>
                    <a:pt x="3379397" y="2408482"/>
                    <a:pt x="3374603" y="2407883"/>
                  </a:cubicBezTo>
                  <a:cubicBezTo>
                    <a:pt x="3369809" y="2407284"/>
                    <a:pt x="3369209" y="2404887"/>
                    <a:pt x="3371007" y="2403688"/>
                  </a:cubicBezTo>
                  <a:cubicBezTo>
                    <a:pt x="3372805" y="2402489"/>
                    <a:pt x="3371007" y="2398295"/>
                    <a:pt x="3368011" y="2392302"/>
                  </a:cubicBezTo>
                  <a:cubicBezTo>
                    <a:pt x="3365014" y="2386908"/>
                    <a:pt x="3363816" y="2382114"/>
                    <a:pt x="3366213" y="2379118"/>
                  </a:cubicBezTo>
                  <a:cubicBezTo>
                    <a:pt x="3368610" y="2375522"/>
                    <a:pt x="3369209" y="2369529"/>
                    <a:pt x="3373404" y="2367132"/>
                  </a:cubicBezTo>
                  <a:cubicBezTo>
                    <a:pt x="3377599" y="2364735"/>
                    <a:pt x="3378798" y="2362937"/>
                    <a:pt x="3374603" y="2362937"/>
                  </a:cubicBezTo>
                  <a:cubicBezTo>
                    <a:pt x="3370408" y="2362937"/>
                    <a:pt x="3371007" y="2361739"/>
                    <a:pt x="3370408" y="2359342"/>
                  </a:cubicBezTo>
                  <a:cubicBezTo>
                    <a:pt x="3369809" y="2356945"/>
                    <a:pt x="3368610" y="2358742"/>
                    <a:pt x="3366213" y="2360540"/>
                  </a:cubicBezTo>
                  <a:cubicBezTo>
                    <a:pt x="3363816" y="2362937"/>
                    <a:pt x="3360820" y="2364735"/>
                    <a:pt x="3357823" y="2364735"/>
                  </a:cubicBezTo>
                  <a:cubicBezTo>
                    <a:pt x="3354827" y="2364735"/>
                    <a:pt x="3354227" y="2365934"/>
                    <a:pt x="3354227" y="2362937"/>
                  </a:cubicBezTo>
                  <a:cubicBezTo>
                    <a:pt x="3354227" y="2359941"/>
                    <a:pt x="3351830" y="2358742"/>
                    <a:pt x="3348834" y="2358742"/>
                  </a:cubicBezTo>
                  <a:cubicBezTo>
                    <a:pt x="3345838" y="2358143"/>
                    <a:pt x="3341643" y="2359941"/>
                    <a:pt x="3341643" y="2356345"/>
                  </a:cubicBezTo>
                  <a:cubicBezTo>
                    <a:pt x="3341643" y="2352150"/>
                    <a:pt x="3339845" y="2350952"/>
                    <a:pt x="3339245" y="2353948"/>
                  </a:cubicBezTo>
                  <a:cubicBezTo>
                    <a:pt x="3338646" y="2357544"/>
                    <a:pt x="3336849" y="2359342"/>
                    <a:pt x="3334451" y="2358143"/>
                  </a:cubicBezTo>
                  <a:cubicBezTo>
                    <a:pt x="3332054" y="2356945"/>
                    <a:pt x="3326661" y="2357544"/>
                    <a:pt x="3324264" y="2360540"/>
                  </a:cubicBezTo>
                  <a:cubicBezTo>
                    <a:pt x="3321867" y="2363537"/>
                    <a:pt x="3320668" y="2362937"/>
                    <a:pt x="3317072" y="2362937"/>
                  </a:cubicBezTo>
                  <a:cubicBezTo>
                    <a:pt x="3313477" y="2362937"/>
                    <a:pt x="3306885" y="2365334"/>
                    <a:pt x="3303889" y="2367732"/>
                  </a:cubicBezTo>
                  <a:cubicBezTo>
                    <a:pt x="3301491" y="2370129"/>
                    <a:pt x="3301491" y="2376121"/>
                    <a:pt x="3295499" y="2379118"/>
                  </a:cubicBezTo>
                  <a:cubicBezTo>
                    <a:pt x="3289506" y="2382114"/>
                    <a:pt x="3279918" y="2381515"/>
                    <a:pt x="3278719" y="2383912"/>
                  </a:cubicBezTo>
                  <a:cubicBezTo>
                    <a:pt x="3277520" y="2386309"/>
                    <a:pt x="3278119" y="2394100"/>
                    <a:pt x="3277520" y="2396497"/>
                  </a:cubicBezTo>
                  <a:cubicBezTo>
                    <a:pt x="3276921" y="2398894"/>
                    <a:pt x="3276322" y="2401890"/>
                    <a:pt x="3273325" y="2402489"/>
                  </a:cubicBezTo>
                  <a:cubicBezTo>
                    <a:pt x="3270329" y="2403089"/>
                    <a:pt x="3269130" y="2404887"/>
                    <a:pt x="3268531" y="2407883"/>
                  </a:cubicBezTo>
                  <a:cubicBezTo>
                    <a:pt x="3267932" y="2410879"/>
                    <a:pt x="3269130" y="2412078"/>
                    <a:pt x="3262538" y="2415074"/>
                  </a:cubicBezTo>
                  <a:cubicBezTo>
                    <a:pt x="3255947" y="2417471"/>
                    <a:pt x="3248755" y="2426460"/>
                    <a:pt x="3246958" y="2434850"/>
                  </a:cubicBezTo>
                  <a:cubicBezTo>
                    <a:pt x="3245159" y="2443240"/>
                    <a:pt x="3244560" y="2448633"/>
                    <a:pt x="3244560" y="2450431"/>
                  </a:cubicBezTo>
                  <a:cubicBezTo>
                    <a:pt x="3243961" y="2452229"/>
                    <a:pt x="3245159" y="2454027"/>
                    <a:pt x="3246958" y="2454626"/>
                  </a:cubicBezTo>
                  <a:cubicBezTo>
                    <a:pt x="3249354" y="2455226"/>
                    <a:pt x="3249354" y="2458222"/>
                    <a:pt x="3249354" y="2461818"/>
                  </a:cubicBezTo>
                  <a:cubicBezTo>
                    <a:pt x="3249354" y="2466012"/>
                    <a:pt x="3249954" y="2473204"/>
                    <a:pt x="3254748" y="2474402"/>
                  </a:cubicBezTo>
                  <a:cubicBezTo>
                    <a:pt x="3259542" y="2475601"/>
                    <a:pt x="3261340" y="2477399"/>
                    <a:pt x="3258943" y="2478597"/>
                  </a:cubicBezTo>
                  <a:cubicBezTo>
                    <a:pt x="3256546" y="2479796"/>
                    <a:pt x="3259542" y="2488785"/>
                    <a:pt x="3263138" y="2492980"/>
                  </a:cubicBezTo>
                  <a:cubicBezTo>
                    <a:pt x="3267333" y="2497175"/>
                    <a:pt x="3272726" y="2504965"/>
                    <a:pt x="3278119" y="2506763"/>
                  </a:cubicBezTo>
                  <a:cubicBezTo>
                    <a:pt x="3283513" y="2508561"/>
                    <a:pt x="3282914" y="2511557"/>
                    <a:pt x="3282914" y="2515153"/>
                  </a:cubicBezTo>
                  <a:cubicBezTo>
                    <a:pt x="3282914" y="2518749"/>
                    <a:pt x="3284712" y="2521146"/>
                    <a:pt x="3286509" y="2524741"/>
                  </a:cubicBezTo>
                  <a:cubicBezTo>
                    <a:pt x="3288307" y="2528337"/>
                    <a:pt x="3291304" y="2540922"/>
                    <a:pt x="3294899" y="2537925"/>
                  </a:cubicBezTo>
                  <a:cubicBezTo>
                    <a:pt x="3299094" y="2535528"/>
                    <a:pt x="3300293" y="2537326"/>
                    <a:pt x="3302690" y="2539723"/>
                  </a:cubicBezTo>
                  <a:cubicBezTo>
                    <a:pt x="3305087" y="2542120"/>
                    <a:pt x="3309881" y="2543918"/>
                    <a:pt x="3309282" y="2547514"/>
                  </a:cubicBezTo>
                  <a:cubicBezTo>
                    <a:pt x="3308683" y="2551709"/>
                    <a:pt x="3309881" y="2550510"/>
                    <a:pt x="3311679" y="2551709"/>
                  </a:cubicBezTo>
                  <a:cubicBezTo>
                    <a:pt x="3314076" y="2552907"/>
                    <a:pt x="3315874" y="2566691"/>
                    <a:pt x="3318870" y="2569687"/>
                  </a:cubicBezTo>
                  <a:cubicBezTo>
                    <a:pt x="3321867" y="2572683"/>
                    <a:pt x="3322466" y="2573882"/>
                    <a:pt x="3321267" y="2576878"/>
                  </a:cubicBezTo>
                  <a:cubicBezTo>
                    <a:pt x="3320668" y="2579275"/>
                    <a:pt x="3321867" y="2584069"/>
                    <a:pt x="3323664" y="2585867"/>
                  </a:cubicBezTo>
                  <a:cubicBezTo>
                    <a:pt x="3326061" y="2587665"/>
                    <a:pt x="3327859" y="2590661"/>
                    <a:pt x="3326061" y="2593059"/>
                  </a:cubicBezTo>
                  <a:cubicBezTo>
                    <a:pt x="3324264" y="2595456"/>
                    <a:pt x="3325462" y="2603246"/>
                    <a:pt x="3326061" y="2605044"/>
                  </a:cubicBezTo>
                  <a:cubicBezTo>
                    <a:pt x="3326661" y="2607441"/>
                    <a:pt x="3331455" y="2617030"/>
                    <a:pt x="3330256" y="2619427"/>
                  </a:cubicBezTo>
                  <a:cubicBezTo>
                    <a:pt x="3329058" y="2621824"/>
                    <a:pt x="3329657" y="2624221"/>
                    <a:pt x="3330856" y="2626618"/>
                  </a:cubicBezTo>
                  <a:cubicBezTo>
                    <a:pt x="3331455" y="2629015"/>
                    <a:pt x="3331455" y="2633210"/>
                    <a:pt x="3328459" y="2633210"/>
                  </a:cubicBezTo>
                  <a:cubicBezTo>
                    <a:pt x="3325462" y="2633210"/>
                    <a:pt x="3324863" y="2635607"/>
                    <a:pt x="3327859" y="2638004"/>
                  </a:cubicBezTo>
                  <a:cubicBezTo>
                    <a:pt x="3330256" y="2640401"/>
                    <a:pt x="3329657" y="2642199"/>
                    <a:pt x="3329657" y="2645195"/>
                  </a:cubicBezTo>
                  <a:cubicBezTo>
                    <a:pt x="3329657" y="2648192"/>
                    <a:pt x="3330256" y="2650589"/>
                    <a:pt x="3331455" y="2652387"/>
                  </a:cubicBezTo>
                  <a:cubicBezTo>
                    <a:pt x="3332654" y="2654184"/>
                    <a:pt x="3333253" y="2658379"/>
                    <a:pt x="3330856" y="2658979"/>
                  </a:cubicBezTo>
                  <a:cubicBezTo>
                    <a:pt x="3328459" y="2659578"/>
                    <a:pt x="3326661" y="2661376"/>
                    <a:pt x="3328459" y="2663173"/>
                  </a:cubicBezTo>
                  <a:cubicBezTo>
                    <a:pt x="3330256" y="2665571"/>
                    <a:pt x="3328459" y="2666769"/>
                    <a:pt x="3326061" y="2664971"/>
                  </a:cubicBezTo>
                  <a:cubicBezTo>
                    <a:pt x="3323664" y="2663173"/>
                    <a:pt x="3323065" y="2667368"/>
                    <a:pt x="3323664" y="2669166"/>
                  </a:cubicBezTo>
                  <a:cubicBezTo>
                    <a:pt x="3324264" y="2671563"/>
                    <a:pt x="3324264" y="2676957"/>
                    <a:pt x="3323065" y="2676358"/>
                  </a:cubicBezTo>
                  <a:cubicBezTo>
                    <a:pt x="3321267" y="2675758"/>
                    <a:pt x="3321867" y="2679953"/>
                    <a:pt x="3323664" y="2682350"/>
                  </a:cubicBezTo>
                  <a:cubicBezTo>
                    <a:pt x="3325462" y="2684747"/>
                    <a:pt x="3325462" y="2687144"/>
                    <a:pt x="3323065" y="2686545"/>
                  </a:cubicBezTo>
                  <a:cubicBezTo>
                    <a:pt x="3320668" y="2685946"/>
                    <a:pt x="3320668" y="2690740"/>
                    <a:pt x="3322466" y="2691939"/>
                  </a:cubicBezTo>
                  <a:cubicBezTo>
                    <a:pt x="3324264" y="2693137"/>
                    <a:pt x="3326661" y="2694336"/>
                    <a:pt x="3324264" y="2696733"/>
                  </a:cubicBezTo>
                  <a:cubicBezTo>
                    <a:pt x="3321867" y="2699130"/>
                    <a:pt x="3321867" y="2699130"/>
                    <a:pt x="3318870" y="2698531"/>
                  </a:cubicBezTo>
                  <a:cubicBezTo>
                    <a:pt x="3315874" y="2697931"/>
                    <a:pt x="3316473" y="2701527"/>
                    <a:pt x="3316473" y="2704524"/>
                  </a:cubicBezTo>
                  <a:cubicBezTo>
                    <a:pt x="3316473" y="2707520"/>
                    <a:pt x="3317072" y="2712913"/>
                    <a:pt x="3312278" y="2714711"/>
                  </a:cubicBezTo>
                  <a:cubicBezTo>
                    <a:pt x="3308083" y="2716509"/>
                    <a:pt x="3298495" y="2718906"/>
                    <a:pt x="3294300" y="2723101"/>
                  </a:cubicBezTo>
                  <a:cubicBezTo>
                    <a:pt x="3290105" y="2727296"/>
                    <a:pt x="3287109" y="2730292"/>
                    <a:pt x="3283513" y="2729693"/>
                  </a:cubicBezTo>
                  <a:cubicBezTo>
                    <a:pt x="3279918" y="2729094"/>
                    <a:pt x="3277520" y="2732090"/>
                    <a:pt x="3275123" y="2734487"/>
                  </a:cubicBezTo>
                  <a:cubicBezTo>
                    <a:pt x="3272726" y="2736884"/>
                    <a:pt x="3266733" y="2742877"/>
                    <a:pt x="3261340" y="2739881"/>
                  </a:cubicBezTo>
                  <a:cubicBezTo>
                    <a:pt x="3255947" y="2736884"/>
                    <a:pt x="3252950" y="2737484"/>
                    <a:pt x="3251152" y="2735686"/>
                  </a:cubicBezTo>
                  <a:cubicBezTo>
                    <a:pt x="3248755" y="2733888"/>
                    <a:pt x="3246358" y="2735686"/>
                    <a:pt x="3247557" y="2738083"/>
                  </a:cubicBezTo>
                  <a:cubicBezTo>
                    <a:pt x="3248755" y="2740480"/>
                    <a:pt x="3246958" y="2742278"/>
                    <a:pt x="3243362" y="2742278"/>
                  </a:cubicBezTo>
                  <a:cubicBezTo>
                    <a:pt x="3243362" y="2742278"/>
                    <a:pt x="3242763" y="2742278"/>
                    <a:pt x="3242763" y="2742278"/>
                  </a:cubicBezTo>
                  <a:lnTo>
                    <a:pt x="3243362" y="2747671"/>
                  </a:lnTo>
                  <a:cubicBezTo>
                    <a:pt x="3247557" y="2750068"/>
                    <a:pt x="3250553" y="2752465"/>
                    <a:pt x="3248755" y="2753065"/>
                  </a:cubicBezTo>
                  <a:cubicBezTo>
                    <a:pt x="3246358" y="2753664"/>
                    <a:pt x="3239766" y="2768646"/>
                    <a:pt x="3236170" y="2766249"/>
                  </a:cubicBezTo>
                  <a:cubicBezTo>
                    <a:pt x="3232575" y="2763852"/>
                    <a:pt x="3232575" y="2766848"/>
                    <a:pt x="3231976" y="2769245"/>
                  </a:cubicBezTo>
                  <a:cubicBezTo>
                    <a:pt x="3231376" y="2771642"/>
                    <a:pt x="3230777" y="2774638"/>
                    <a:pt x="3224784" y="2776436"/>
                  </a:cubicBezTo>
                  <a:cubicBezTo>
                    <a:pt x="3218792" y="2778234"/>
                    <a:pt x="3210402" y="2782429"/>
                    <a:pt x="3206806" y="2788422"/>
                  </a:cubicBezTo>
                  <a:cubicBezTo>
                    <a:pt x="3202611" y="2794415"/>
                    <a:pt x="3198416" y="2798609"/>
                    <a:pt x="3194221" y="2798609"/>
                  </a:cubicBezTo>
                  <a:cubicBezTo>
                    <a:pt x="3190026" y="2798609"/>
                    <a:pt x="3187030" y="2798010"/>
                    <a:pt x="3192423" y="2795014"/>
                  </a:cubicBezTo>
                  <a:cubicBezTo>
                    <a:pt x="3197817" y="2792617"/>
                    <a:pt x="3196019" y="2792017"/>
                    <a:pt x="3192423" y="2790819"/>
                  </a:cubicBezTo>
                  <a:cubicBezTo>
                    <a:pt x="3188828" y="2789620"/>
                    <a:pt x="3190026" y="2787223"/>
                    <a:pt x="3191225" y="2784826"/>
                  </a:cubicBezTo>
                  <a:cubicBezTo>
                    <a:pt x="3191824" y="2782429"/>
                    <a:pt x="3192423" y="2777635"/>
                    <a:pt x="3192423" y="2772841"/>
                  </a:cubicBezTo>
                  <a:cubicBezTo>
                    <a:pt x="3192423" y="2768046"/>
                    <a:pt x="3194821" y="2761455"/>
                    <a:pt x="3196618" y="2758458"/>
                  </a:cubicBezTo>
                  <a:cubicBezTo>
                    <a:pt x="3199016" y="2755462"/>
                    <a:pt x="3203210" y="2746473"/>
                    <a:pt x="3199016" y="2744675"/>
                  </a:cubicBezTo>
                  <a:cubicBezTo>
                    <a:pt x="3194821" y="2742877"/>
                    <a:pt x="3194221" y="2743476"/>
                    <a:pt x="3190626" y="2745274"/>
                  </a:cubicBezTo>
                  <a:cubicBezTo>
                    <a:pt x="3187030" y="2747072"/>
                    <a:pt x="3185831" y="2745873"/>
                    <a:pt x="3185831" y="2742877"/>
                  </a:cubicBezTo>
                  <a:cubicBezTo>
                    <a:pt x="3185831" y="2741678"/>
                    <a:pt x="3183434" y="2738083"/>
                    <a:pt x="3181037" y="2735086"/>
                  </a:cubicBezTo>
                  <a:cubicBezTo>
                    <a:pt x="3178041" y="2731491"/>
                    <a:pt x="3174445" y="2728495"/>
                    <a:pt x="3172647" y="2727895"/>
                  </a:cubicBezTo>
                  <a:cubicBezTo>
                    <a:pt x="3168452" y="2726697"/>
                    <a:pt x="3162460" y="2723700"/>
                    <a:pt x="3164857" y="2720704"/>
                  </a:cubicBezTo>
                  <a:cubicBezTo>
                    <a:pt x="3167254" y="2717707"/>
                    <a:pt x="3166056" y="2714112"/>
                    <a:pt x="3164257" y="2712314"/>
                  </a:cubicBezTo>
                  <a:cubicBezTo>
                    <a:pt x="3162460" y="2710516"/>
                    <a:pt x="3160063" y="2709917"/>
                    <a:pt x="3158265" y="2714711"/>
                  </a:cubicBezTo>
                  <a:cubicBezTo>
                    <a:pt x="3156467" y="2719505"/>
                    <a:pt x="3154070" y="2720704"/>
                    <a:pt x="3151673" y="2720105"/>
                  </a:cubicBezTo>
                  <a:cubicBezTo>
                    <a:pt x="3149276" y="2719505"/>
                    <a:pt x="3149276" y="2717707"/>
                    <a:pt x="3149276" y="2713513"/>
                  </a:cubicBezTo>
                  <a:cubicBezTo>
                    <a:pt x="3149276" y="2709318"/>
                    <a:pt x="3149875" y="2706321"/>
                    <a:pt x="3146879" y="2704524"/>
                  </a:cubicBezTo>
                  <a:cubicBezTo>
                    <a:pt x="3144481" y="2702126"/>
                    <a:pt x="3146279" y="2699130"/>
                    <a:pt x="3143882" y="2694336"/>
                  </a:cubicBezTo>
                  <a:cubicBezTo>
                    <a:pt x="3141485" y="2688942"/>
                    <a:pt x="3139687" y="2684148"/>
                    <a:pt x="3139687" y="2679354"/>
                  </a:cubicBezTo>
                  <a:cubicBezTo>
                    <a:pt x="3139687" y="2675159"/>
                    <a:pt x="3135492" y="2673361"/>
                    <a:pt x="3135492" y="2676358"/>
                  </a:cubicBezTo>
                  <a:cubicBezTo>
                    <a:pt x="3134893" y="2679354"/>
                    <a:pt x="3131897" y="2679354"/>
                    <a:pt x="3130099" y="2675758"/>
                  </a:cubicBezTo>
                  <a:cubicBezTo>
                    <a:pt x="3128301" y="2672163"/>
                    <a:pt x="3130099" y="2666769"/>
                    <a:pt x="3125904" y="2663773"/>
                  </a:cubicBezTo>
                  <a:cubicBezTo>
                    <a:pt x="3121709" y="2661376"/>
                    <a:pt x="3117514" y="2661975"/>
                    <a:pt x="3116315" y="2659578"/>
                  </a:cubicBezTo>
                  <a:cubicBezTo>
                    <a:pt x="3115716" y="2657181"/>
                    <a:pt x="3112121" y="2654184"/>
                    <a:pt x="3109724" y="2657181"/>
                  </a:cubicBezTo>
                  <a:cubicBezTo>
                    <a:pt x="3107326" y="2659578"/>
                    <a:pt x="3105529" y="2658379"/>
                    <a:pt x="3103132" y="2657181"/>
                  </a:cubicBezTo>
                  <a:cubicBezTo>
                    <a:pt x="3100735" y="2655982"/>
                    <a:pt x="3093543" y="2657780"/>
                    <a:pt x="3093543" y="2657780"/>
                  </a:cubicBezTo>
                  <a:cubicBezTo>
                    <a:pt x="3093543" y="2657780"/>
                    <a:pt x="3089948" y="2658379"/>
                    <a:pt x="3089348" y="2651188"/>
                  </a:cubicBezTo>
                  <a:cubicBezTo>
                    <a:pt x="3088749" y="2643997"/>
                    <a:pt x="3088150" y="2636805"/>
                    <a:pt x="3088749" y="2633210"/>
                  </a:cubicBezTo>
                  <a:cubicBezTo>
                    <a:pt x="3089348" y="2629614"/>
                    <a:pt x="3089348" y="2627816"/>
                    <a:pt x="3086352" y="2626019"/>
                  </a:cubicBezTo>
                  <a:cubicBezTo>
                    <a:pt x="3082756" y="2624221"/>
                    <a:pt x="3082157" y="2620625"/>
                    <a:pt x="3078561" y="2623622"/>
                  </a:cubicBezTo>
                  <a:cubicBezTo>
                    <a:pt x="3074966" y="2626019"/>
                    <a:pt x="3064778" y="2622423"/>
                    <a:pt x="3065377" y="2629015"/>
                  </a:cubicBezTo>
                  <a:cubicBezTo>
                    <a:pt x="3065977" y="2636206"/>
                    <a:pt x="3068374" y="2647593"/>
                    <a:pt x="3065977" y="2649990"/>
                  </a:cubicBezTo>
                  <a:cubicBezTo>
                    <a:pt x="3063579" y="2652387"/>
                    <a:pt x="3063579" y="2657181"/>
                    <a:pt x="3062381" y="2661975"/>
                  </a:cubicBezTo>
                  <a:cubicBezTo>
                    <a:pt x="3061182" y="2666769"/>
                    <a:pt x="3059984" y="2674560"/>
                    <a:pt x="3056988" y="2676957"/>
                  </a:cubicBezTo>
                  <a:cubicBezTo>
                    <a:pt x="3053991" y="2679354"/>
                    <a:pt x="3055190" y="2681152"/>
                    <a:pt x="3056388" y="2684148"/>
                  </a:cubicBezTo>
                  <a:cubicBezTo>
                    <a:pt x="3056988" y="2687744"/>
                    <a:pt x="3058785" y="2689542"/>
                    <a:pt x="3054590" y="2693737"/>
                  </a:cubicBezTo>
                  <a:cubicBezTo>
                    <a:pt x="3050396" y="2697931"/>
                    <a:pt x="3046800" y="2710516"/>
                    <a:pt x="3046201" y="2713513"/>
                  </a:cubicBezTo>
                  <a:cubicBezTo>
                    <a:pt x="3045601" y="2716509"/>
                    <a:pt x="3040208" y="2726097"/>
                    <a:pt x="3039609" y="2730292"/>
                  </a:cubicBezTo>
                  <a:cubicBezTo>
                    <a:pt x="3039009" y="2734487"/>
                    <a:pt x="3037211" y="2738682"/>
                    <a:pt x="3035414" y="2740480"/>
                  </a:cubicBezTo>
                  <a:cubicBezTo>
                    <a:pt x="3033616" y="2742877"/>
                    <a:pt x="3033017" y="2751267"/>
                    <a:pt x="3033017" y="2756061"/>
                  </a:cubicBezTo>
                  <a:cubicBezTo>
                    <a:pt x="3033017" y="2760855"/>
                    <a:pt x="3031818" y="2772241"/>
                    <a:pt x="3035414" y="2774039"/>
                  </a:cubicBezTo>
                  <a:cubicBezTo>
                    <a:pt x="3039609" y="2775837"/>
                    <a:pt x="3041406" y="2774638"/>
                    <a:pt x="3046201" y="2774039"/>
                  </a:cubicBezTo>
                  <a:cubicBezTo>
                    <a:pt x="3050995" y="2773440"/>
                    <a:pt x="3054590" y="2773440"/>
                    <a:pt x="3053392" y="2778833"/>
                  </a:cubicBezTo>
                  <a:cubicBezTo>
                    <a:pt x="3052193" y="2784227"/>
                    <a:pt x="3050396" y="2789021"/>
                    <a:pt x="3053392" y="2792617"/>
                  </a:cubicBezTo>
                  <a:cubicBezTo>
                    <a:pt x="3056388" y="2796812"/>
                    <a:pt x="3059984" y="2802804"/>
                    <a:pt x="3061782" y="2798609"/>
                  </a:cubicBezTo>
                  <a:cubicBezTo>
                    <a:pt x="3063579" y="2794415"/>
                    <a:pt x="3065977" y="2799209"/>
                    <a:pt x="3064778" y="2805801"/>
                  </a:cubicBezTo>
                  <a:cubicBezTo>
                    <a:pt x="3064179" y="2811794"/>
                    <a:pt x="3063579" y="2827974"/>
                    <a:pt x="3065377" y="2830970"/>
                  </a:cubicBezTo>
                  <a:cubicBezTo>
                    <a:pt x="3067774" y="2833967"/>
                    <a:pt x="3069572" y="2842956"/>
                    <a:pt x="3065977" y="2841158"/>
                  </a:cubicBezTo>
                  <a:cubicBezTo>
                    <a:pt x="3062980" y="2839360"/>
                    <a:pt x="3061782" y="2836364"/>
                    <a:pt x="3061782" y="2833967"/>
                  </a:cubicBezTo>
                  <a:cubicBezTo>
                    <a:pt x="3061782" y="2831570"/>
                    <a:pt x="3061182" y="2825577"/>
                    <a:pt x="3059385" y="2826775"/>
                  </a:cubicBezTo>
                  <a:cubicBezTo>
                    <a:pt x="3057587" y="2827375"/>
                    <a:pt x="3059984" y="2841158"/>
                    <a:pt x="3062980" y="2843555"/>
                  </a:cubicBezTo>
                  <a:cubicBezTo>
                    <a:pt x="3065977" y="2845952"/>
                    <a:pt x="3070172" y="2844154"/>
                    <a:pt x="3070771" y="2848349"/>
                  </a:cubicBezTo>
                  <a:cubicBezTo>
                    <a:pt x="3071370" y="2852544"/>
                    <a:pt x="3076164" y="2857338"/>
                    <a:pt x="3082756" y="2856739"/>
                  </a:cubicBezTo>
                  <a:cubicBezTo>
                    <a:pt x="3088749" y="2856140"/>
                    <a:pt x="3092345" y="2854342"/>
                    <a:pt x="3095940" y="2861533"/>
                  </a:cubicBezTo>
                  <a:cubicBezTo>
                    <a:pt x="3099536" y="2868725"/>
                    <a:pt x="3104330" y="2880111"/>
                    <a:pt x="3106128" y="2880710"/>
                  </a:cubicBezTo>
                  <a:cubicBezTo>
                    <a:pt x="3108525" y="2881309"/>
                    <a:pt x="3113919" y="2883107"/>
                    <a:pt x="3116915" y="2890898"/>
                  </a:cubicBezTo>
                  <a:cubicBezTo>
                    <a:pt x="3119911" y="2898089"/>
                    <a:pt x="3122308" y="2902883"/>
                    <a:pt x="3130099" y="2907078"/>
                  </a:cubicBezTo>
                  <a:cubicBezTo>
                    <a:pt x="3137290" y="2911273"/>
                    <a:pt x="3142684" y="2916067"/>
                    <a:pt x="3143882" y="2923858"/>
                  </a:cubicBezTo>
                  <a:cubicBezTo>
                    <a:pt x="3145081" y="2931648"/>
                    <a:pt x="3143283" y="2975995"/>
                    <a:pt x="3143283" y="2981388"/>
                  </a:cubicBezTo>
                  <a:cubicBezTo>
                    <a:pt x="3143283" y="2986781"/>
                    <a:pt x="3143882" y="2999366"/>
                    <a:pt x="3149276" y="3003561"/>
                  </a:cubicBezTo>
                  <a:cubicBezTo>
                    <a:pt x="3154669" y="3007756"/>
                    <a:pt x="3158265" y="3015547"/>
                    <a:pt x="3161261" y="3023337"/>
                  </a:cubicBezTo>
                  <a:cubicBezTo>
                    <a:pt x="3164257" y="3030529"/>
                    <a:pt x="3168452" y="3037121"/>
                    <a:pt x="3168452" y="3042514"/>
                  </a:cubicBezTo>
                  <a:cubicBezTo>
                    <a:pt x="3168452" y="3061092"/>
                    <a:pt x="3164257" y="3038319"/>
                    <a:pt x="3159463" y="3038319"/>
                  </a:cubicBezTo>
                  <a:cubicBezTo>
                    <a:pt x="3154669" y="3037720"/>
                    <a:pt x="3148077" y="3038918"/>
                    <a:pt x="3143283" y="3043712"/>
                  </a:cubicBezTo>
                  <a:cubicBezTo>
                    <a:pt x="3137890" y="3047907"/>
                    <a:pt x="3139088" y="3043712"/>
                    <a:pt x="3134893" y="3040117"/>
                  </a:cubicBezTo>
                  <a:cubicBezTo>
                    <a:pt x="3130698" y="3036521"/>
                    <a:pt x="3124705" y="3031727"/>
                    <a:pt x="3119911" y="3030529"/>
                  </a:cubicBezTo>
                  <a:cubicBezTo>
                    <a:pt x="3115716" y="3029929"/>
                    <a:pt x="3113319" y="3028131"/>
                    <a:pt x="3113319" y="3025734"/>
                  </a:cubicBezTo>
                  <a:cubicBezTo>
                    <a:pt x="3113319" y="3023337"/>
                    <a:pt x="3112121" y="3023337"/>
                    <a:pt x="3107926" y="3023337"/>
                  </a:cubicBezTo>
                  <a:cubicBezTo>
                    <a:pt x="3103731" y="3023337"/>
                    <a:pt x="3100735" y="3022139"/>
                    <a:pt x="3098937" y="3020341"/>
                  </a:cubicBezTo>
                  <a:cubicBezTo>
                    <a:pt x="3097139" y="3018543"/>
                    <a:pt x="3094742" y="3015547"/>
                    <a:pt x="3095940" y="3013150"/>
                  </a:cubicBezTo>
                  <a:cubicBezTo>
                    <a:pt x="3096540" y="3010752"/>
                    <a:pt x="3096540" y="3008955"/>
                    <a:pt x="3092944" y="3007756"/>
                  </a:cubicBezTo>
                  <a:cubicBezTo>
                    <a:pt x="3089348" y="3007157"/>
                    <a:pt x="3082756" y="3000565"/>
                    <a:pt x="3083955" y="2996370"/>
                  </a:cubicBezTo>
                  <a:cubicBezTo>
                    <a:pt x="3084554" y="2992175"/>
                    <a:pt x="3086352" y="2989179"/>
                    <a:pt x="3082157" y="2983186"/>
                  </a:cubicBezTo>
                  <a:cubicBezTo>
                    <a:pt x="3077962" y="2976594"/>
                    <a:pt x="3071969" y="2971200"/>
                    <a:pt x="3067175" y="2967005"/>
                  </a:cubicBezTo>
                  <a:cubicBezTo>
                    <a:pt x="3062381" y="2962810"/>
                    <a:pt x="3064778" y="2956818"/>
                    <a:pt x="3067774" y="2955619"/>
                  </a:cubicBezTo>
                  <a:cubicBezTo>
                    <a:pt x="3070172" y="2955020"/>
                    <a:pt x="3068973" y="2953222"/>
                    <a:pt x="3066576" y="2951424"/>
                  </a:cubicBezTo>
                  <a:cubicBezTo>
                    <a:pt x="3064179" y="2949027"/>
                    <a:pt x="3062381" y="2943634"/>
                    <a:pt x="3063579" y="2938840"/>
                  </a:cubicBezTo>
                  <a:cubicBezTo>
                    <a:pt x="3064179" y="2934045"/>
                    <a:pt x="3063579" y="2931648"/>
                    <a:pt x="3062381" y="2929251"/>
                  </a:cubicBezTo>
                  <a:cubicBezTo>
                    <a:pt x="3061182" y="2926854"/>
                    <a:pt x="3060583" y="2920262"/>
                    <a:pt x="3062381" y="2913071"/>
                  </a:cubicBezTo>
                  <a:cubicBezTo>
                    <a:pt x="3064179" y="2905879"/>
                    <a:pt x="3061782" y="2902284"/>
                    <a:pt x="3061182" y="2898089"/>
                  </a:cubicBezTo>
                  <a:cubicBezTo>
                    <a:pt x="3060583" y="2893894"/>
                    <a:pt x="3059385" y="2893295"/>
                    <a:pt x="3060583" y="2890898"/>
                  </a:cubicBezTo>
                  <a:cubicBezTo>
                    <a:pt x="3061782" y="2888501"/>
                    <a:pt x="3061182" y="2886103"/>
                    <a:pt x="3058186" y="2877714"/>
                  </a:cubicBezTo>
                  <a:cubicBezTo>
                    <a:pt x="3055789" y="2871721"/>
                    <a:pt x="3058186" y="2867526"/>
                    <a:pt x="3057587" y="2865728"/>
                  </a:cubicBezTo>
                  <a:cubicBezTo>
                    <a:pt x="3057587" y="2865728"/>
                    <a:pt x="3056988" y="2865728"/>
                    <a:pt x="3056988" y="2865728"/>
                  </a:cubicBezTo>
                  <a:lnTo>
                    <a:pt x="3055789" y="2863930"/>
                  </a:lnTo>
                  <a:cubicBezTo>
                    <a:pt x="3050396" y="2862732"/>
                    <a:pt x="3040208" y="2858537"/>
                    <a:pt x="3040807" y="2853143"/>
                  </a:cubicBezTo>
                  <a:cubicBezTo>
                    <a:pt x="3041406" y="2847750"/>
                    <a:pt x="3040807" y="2838162"/>
                    <a:pt x="3036013" y="2838162"/>
                  </a:cubicBezTo>
                  <a:cubicBezTo>
                    <a:pt x="3031219" y="2838162"/>
                    <a:pt x="3033017" y="2834566"/>
                    <a:pt x="3033616" y="2831570"/>
                  </a:cubicBezTo>
                  <a:cubicBezTo>
                    <a:pt x="3034215" y="2828573"/>
                    <a:pt x="3027623" y="2823180"/>
                    <a:pt x="3026425" y="2819584"/>
                  </a:cubicBezTo>
                  <a:cubicBezTo>
                    <a:pt x="3025825" y="2816588"/>
                    <a:pt x="3024028" y="2814191"/>
                    <a:pt x="3021031" y="2811794"/>
                  </a:cubicBezTo>
                  <a:cubicBezTo>
                    <a:pt x="3018634" y="2809396"/>
                    <a:pt x="3016836" y="2808198"/>
                    <a:pt x="3017435" y="2806400"/>
                  </a:cubicBezTo>
                  <a:cubicBezTo>
                    <a:pt x="3018035" y="2804003"/>
                    <a:pt x="3012042" y="2798609"/>
                    <a:pt x="3012042" y="2804003"/>
                  </a:cubicBezTo>
                  <a:cubicBezTo>
                    <a:pt x="3012042" y="2809396"/>
                    <a:pt x="3010843" y="2812393"/>
                    <a:pt x="3006648" y="2808198"/>
                  </a:cubicBezTo>
                  <a:cubicBezTo>
                    <a:pt x="3002454" y="2804003"/>
                    <a:pt x="3001854" y="2798010"/>
                    <a:pt x="3004251" y="2796212"/>
                  </a:cubicBezTo>
                  <a:cubicBezTo>
                    <a:pt x="3006648" y="2793815"/>
                    <a:pt x="3008446" y="2789021"/>
                    <a:pt x="3009645" y="2783028"/>
                  </a:cubicBezTo>
                  <a:cubicBezTo>
                    <a:pt x="3010244" y="2777036"/>
                    <a:pt x="3010244" y="2771043"/>
                    <a:pt x="3012641" y="2767447"/>
                  </a:cubicBezTo>
                  <a:cubicBezTo>
                    <a:pt x="3015038" y="2763252"/>
                    <a:pt x="3012641" y="2763252"/>
                    <a:pt x="3016237" y="2755462"/>
                  </a:cubicBezTo>
                  <a:cubicBezTo>
                    <a:pt x="3019833" y="2747671"/>
                    <a:pt x="3026425" y="2736884"/>
                    <a:pt x="3022829" y="2736285"/>
                  </a:cubicBezTo>
                  <a:cubicBezTo>
                    <a:pt x="3022829" y="2736285"/>
                    <a:pt x="3022829" y="2736285"/>
                    <a:pt x="3022230" y="2736285"/>
                  </a:cubicBezTo>
                  <a:cubicBezTo>
                    <a:pt x="3019233" y="2736285"/>
                    <a:pt x="3019233" y="2743476"/>
                    <a:pt x="3016836" y="2742278"/>
                  </a:cubicBezTo>
                  <a:cubicBezTo>
                    <a:pt x="3014439" y="2741678"/>
                    <a:pt x="3016237" y="2733888"/>
                    <a:pt x="3016237" y="2730292"/>
                  </a:cubicBezTo>
                  <a:cubicBezTo>
                    <a:pt x="3016836" y="2726097"/>
                    <a:pt x="3021630" y="2724899"/>
                    <a:pt x="3022230" y="2720105"/>
                  </a:cubicBezTo>
                  <a:cubicBezTo>
                    <a:pt x="3022829" y="2715910"/>
                    <a:pt x="3025226" y="2694336"/>
                    <a:pt x="3027623" y="2693137"/>
                  </a:cubicBezTo>
                  <a:cubicBezTo>
                    <a:pt x="3030020" y="2691939"/>
                    <a:pt x="3031219" y="2685946"/>
                    <a:pt x="3028822" y="2682950"/>
                  </a:cubicBezTo>
                  <a:cubicBezTo>
                    <a:pt x="3026425" y="2679953"/>
                    <a:pt x="3024627" y="2675758"/>
                    <a:pt x="3025825" y="2667968"/>
                  </a:cubicBezTo>
                  <a:cubicBezTo>
                    <a:pt x="3027024" y="2660177"/>
                    <a:pt x="3030020" y="2663773"/>
                    <a:pt x="3029421" y="2653585"/>
                  </a:cubicBezTo>
                  <a:cubicBezTo>
                    <a:pt x="3028822" y="2643398"/>
                    <a:pt x="3027623" y="2638603"/>
                    <a:pt x="3025825" y="2633809"/>
                  </a:cubicBezTo>
                  <a:cubicBezTo>
                    <a:pt x="3024028" y="2628416"/>
                    <a:pt x="3023428" y="2625419"/>
                    <a:pt x="3024028" y="2621224"/>
                  </a:cubicBezTo>
                  <a:cubicBezTo>
                    <a:pt x="3024627" y="2617030"/>
                    <a:pt x="3021630" y="2608640"/>
                    <a:pt x="3021031" y="2618228"/>
                  </a:cubicBezTo>
                  <a:cubicBezTo>
                    <a:pt x="3020432" y="2627816"/>
                    <a:pt x="3017435" y="2633210"/>
                    <a:pt x="3016836" y="2625419"/>
                  </a:cubicBezTo>
                  <a:cubicBezTo>
                    <a:pt x="3016237" y="2618228"/>
                    <a:pt x="3016237" y="2600849"/>
                    <a:pt x="3016237" y="2597853"/>
                  </a:cubicBezTo>
                  <a:cubicBezTo>
                    <a:pt x="3015638" y="2594856"/>
                    <a:pt x="3015038" y="2593658"/>
                    <a:pt x="3016836" y="2589463"/>
                  </a:cubicBezTo>
                  <a:cubicBezTo>
                    <a:pt x="3018634" y="2585268"/>
                    <a:pt x="3017435" y="2585268"/>
                    <a:pt x="3016237" y="2581073"/>
                  </a:cubicBezTo>
                  <a:cubicBezTo>
                    <a:pt x="3014439" y="2576279"/>
                    <a:pt x="3014439" y="2563694"/>
                    <a:pt x="3015638" y="2557701"/>
                  </a:cubicBezTo>
                  <a:cubicBezTo>
                    <a:pt x="3016237" y="2551709"/>
                    <a:pt x="3015038" y="2549911"/>
                    <a:pt x="3012641" y="2544517"/>
                  </a:cubicBezTo>
                  <a:cubicBezTo>
                    <a:pt x="3010244" y="2539124"/>
                    <a:pt x="3010843" y="2536727"/>
                    <a:pt x="3013240" y="2534330"/>
                  </a:cubicBezTo>
                  <a:cubicBezTo>
                    <a:pt x="3015638" y="2531933"/>
                    <a:pt x="3015638" y="2524142"/>
                    <a:pt x="3011443" y="2523543"/>
                  </a:cubicBezTo>
                  <a:cubicBezTo>
                    <a:pt x="3007248" y="2522943"/>
                    <a:pt x="3009046" y="2512756"/>
                    <a:pt x="3006648" y="2504965"/>
                  </a:cubicBezTo>
                  <a:cubicBezTo>
                    <a:pt x="3004251" y="2497175"/>
                    <a:pt x="2997659" y="2482792"/>
                    <a:pt x="2995262" y="2491182"/>
                  </a:cubicBezTo>
                  <a:cubicBezTo>
                    <a:pt x="2992865" y="2499572"/>
                    <a:pt x="2991067" y="2510958"/>
                    <a:pt x="2981479" y="2515752"/>
                  </a:cubicBezTo>
                  <a:cubicBezTo>
                    <a:pt x="2971891" y="2519947"/>
                    <a:pt x="2958707" y="2525940"/>
                    <a:pt x="2958707" y="2534929"/>
                  </a:cubicBezTo>
                  <a:cubicBezTo>
                    <a:pt x="2958107" y="2543319"/>
                    <a:pt x="2954512" y="2543918"/>
                    <a:pt x="2953313" y="2541521"/>
                  </a:cubicBezTo>
                  <a:cubicBezTo>
                    <a:pt x="2952115" y="2539124"/>
                    <a:pt x="2948519" y="2537925"/>
                    <a:pt x="2946721" y="2539124"/>
                  </a:cubicBezTo>
                  <a:cubicBezTo>
                    <a:pt x="2944923" y="2540322"/>
                    <a:pt x="2945523" y="2540922"/>
                    <a:pt x="2944324" y="2537326"/>
                  </a:cubicBezTo>
                  <a:cubicBezTo>
                    <a:pt x="2943126" y="2533730"/>
                    <a:pt x="2941328" y="2535528"/>
                    <a:pt x="2939530" y="2540322"/>
                  </a:cubicBezTo>
                  <a:cubicBezTo>
                    <a:pt x="2937732" y="2545117"/>
                    <a:pt x="2931739" y="2548712"/>
                    <a:pt x="2934136" y="2544517"/>
                  </a:cubicBezTo>
                  <a:cubicBezTo>
                    <a:pt x="2936534" y="2540322"/>
                    <a:pt x="2934736" y="2533131"/>
                    <a:pt x="2932339" y="2534929"/>
                  </a:cubicBezTo>
                  <a:cubicBezTo>
                    <a:pt x="2929941" y="2536727"/>
                    <a:pt x="2928144" y="2532532"/>
                    <a:pt x="2928144" y="2532532"/>
                  </a:cubicBezTo>
                  <a:cubicBezTo>
                    <a:pt x="2928144" y="2532532"/>
                    <a:pt x="2922750" y="2531933"/>
                    <a:pt x="2920952" y="2536727"/>
                  </a:cubicBezTo>
                  <a:cubicBezTo>
                    <a:pt x="2918555" y="2541521"/>
                    <a:pt x="2915559" y="2542720"/>
                    <a:pt x="2916757" y="2536727"/>
                  </a:cubicBezTo>
                  <a:cubicBezTo>
                    <a:pt x="2917357" y="2530734"/>
                    <a:pt x="2916757" y="2525340"/>
                    <a:pt x="2919754" y="2523543"/>
                  </a:cubicBezTo>
                  <a:cubicBezTo>
                    <a:pt x="2922750" y="2521146"/>
                    <a:pt x="2923349" y="2520546"/>
                    <a:pt x="2925147" y="2512157"/>
                  </a:cubicBezTo>
                  <a:cubicBezTo>
                    <a:pt x="2926945" y="2503767"/>
                    <a:pt x="2927544" y="2497175"/>
                    <a:pt x="2932339" y="2496575"/>
                  </a:cubicBezTo>
                  <a:cubicBezTo>
                    <a:pt x="2937133" y="2495976"/>
                    <a:pt x="2934736" y="2495377"/>
                    <a:pt x="2935335" y="2491182"/>
                  </a:cubicBezTo>
                  <a:cubicBezTo>
                    <a:pt x="2935934" y="2486987"/>
                    <a:pt x="2932938" y="2464215"/>
                    <a:pt x="2934736" y="2458821"/>
                  </a:cubicBezTo>
                  <a:cubicBezTo>
                    <a:pt x="2937133" y="2453428"/>
                    <a:pt x="2933537" y="2448633"/>
                    <a:pt x="2933537" y="2444439"/>
                  </a:cubicBezTo>
                  <a:cubicBezTo>
                    <a:pt x="2933537" y="2440244"/>
                    <a:pt x="2931739" y="2432453"/>
                    <a:pt x="2932938" y="2429457"/>
                  </a:cubicBezTo>
                  <a:cubicBezTo>
                    <a:pt x="2934136" y="2426460"/>
                    <a:pt x="2932339" y="2416273"/>
                    <a:pt x="2928144" y="2416273"/>
                  </a:cubicBezTo>
                  <a:cubicBezTo>
                    <a:pt x="2923949" y="2416273"/>
                    <a:pt x="2925147" y="2412677"/>
                    <a:pt x="2925746" y="2409681"/>
                  </a:cubicBezTo>
                  <a:cubicBezTo>
                    <a:pt x="2926346" y="2406684"/>
                    <a:pt x="2925746" y="2397695"/>
                    <a:pt x="2920952" y="2396497"/>
                  </a:cubicBezTo>
                  <a:cubicBezTo>
                    <a:pt x="2916158" y="2395298"/>
                    <a:pt x="2918555" y="2388107"/>
                    <a:pt x="2913761" y="2390504"/>
                  </a:cubicBezTo>
                  <a:cubicBezTo>
                    <a:pt x="2908967" y="2392901"/>
                    <a:pt x="2899978" y="2395897"/>
                    <a:pt x="2896981" y="2385710"/>
                  </a:cubicBezTo>
                  <a:cubicBezTo>
                    <a:pt x="2894584" y="2375522"/>
                    <a:pt x="2890389" y="2373125"/>
                    <a:pt x="2890989" y="2368930"/>
                  </a:cubicBezTo>
                  <a:cubicBezTo>
                    <a:pt x="2891588" y="2364735"/>
                    <a:pt x="2893985" y="2359342"/>
                    <a:pt x="2891588" y="2358143"/>
                  </a:cubicBezTo>
                  <a:cubicBezTo>
                    <a:pt x="2890989" y="2358143"/>
                    <a:pt x="2890389" y="2358143"/>
                    <a:pt x="2889790" y="2358143"/>
                  </a:cubicBezTo>
                  <a:cubicBezTo>
                    <a:pt x="2887992" y="2359342"/>
                    <a:pt x="2886794" y="2362937"/>
                    <a:pt x="2886794" y="2362937"/>
                  </a:cubicBezTo>
                  <a:cubicBezTo>
                    <a:pt x="2886794" y="2362937"/>
                    <a:pt x="2886195" y="2365334"/>
                    <a:pt x="2884397" y="2357544"/>
                  </a:cubicBezTo>
                  <a:cubicBezTo>
                    <a:pt x="2882599" y="2350353"/>
                    <a:pt x="2880202" y="2342562"/>
                    <a:pt x="2882599" y="2340165"/>
                  </a:cubicBezTo>
                  <a:cubicBezTo>
                    <a:pt x="2884996" y="2337768"/>
                    <a:pt x="2883198" y="2338966"/>
                    <a:pt x="2884996" y="2329977"/>
                  </a:cubicBezTo>
                  <a:cubicBezTo>
                    <a:pt x="2886794" y="2320988"/>
                    <a:pt x="2883198" y="2298815"/>
                    <a:pt x="2877805" y="2298216"/>
                  </a:cubicBezTo>
                  <a:cubicBezTo>
                    <a:pt x="2872411" y="2297616"/>
                    <a:pt x="2858029" y="2300014"/>
                    <a:pt x="2857429" y="2289227"/>
                  </a:cubicBezTo>
                  <a:cubicBezTo>
                    <a:pt x="2856830" y="2278440"/>
                    <a:pt x="2856231" y="2275443"/>
                    <a:pt x="2856830" y="2271248"/>
                  </a:cubicBezTo>
                  <a:cubicBezTo>
                    <a:pt x="2857429" y="2268252"/>
                    <a:pt x="2856830" y="2266454"/>
                    <a:pt x="2855632" y="2265855"/>
                  </a:cubicBezTo>
                  <a:lnTo>
                    <a:pt x="2852036" y="2268851"/>
                  </a:lnTo>
                  <a:lnTo>
                    <a:pt x="2851437" y="2268252"/>
                  </a:lnTo>
                  <a:cubicBezTo>
                    <a:pt x="2850238" y="2270050"/>
                    <a:pt x="2851437" y="2272447"/>
                    <a:pt x="2851437" y="2277840"/>
                  </a:cubicBezTo>
                  <a:cubicBezTo>
                    <a:pt x="2851437" y="2285032"/>
                    <a:pt x="2850837" y="2289826"/>
                    <a:pt x="2849039" y="2291624"/>
                  </a:cubicBezTo>
                  <a:cubicBezTo>
                    <a:pt x="2847242" y="2294021"/>
                    <a:pt x="2849039" y="2298815"/>
                    <a:pt x="2849639" y="2303010"/>
                  </a:cubicBezTo>
                  <a:cubicBezTo>
                    <a:pt x="2850238" y="2307205"/>
                    <a:pt x="2852036" y="2314995"/>
                    <a:pt x="2849639" y="2316194"/>
                  </a:cubicBezTo>
                  <a:cubicBezTo>
                    <a:pt x="2847242" y="2317992"/>
                    <a:pt x="2844844" y="2320988"/>
                    <a:pt x="2844844" y="2325183"/>
                  </a:cubicBezTo>
                  <a:cubicBezTo>
                    <a:pt x="2844844" y="2329378"/>
                    <a:pt x="2840650" y="2331775"/>
                    <a:pt x="2838852" y="2328779"/>
                  </a:cubicBezTo>
                  <a:cubicBezTo>
                    <a:pt x="2836455" y="2325782"/>
                    <a:pt x="2832260" y="2323985"/>
                    <a:pt x="2833458" y="2316793"/>
                  </a:cubicBezTo>
                  <a:cubicBezTo>
                    <a:pt x="2834058" y="2309602"/>
                    <a:pt x="2832260" y="2301811"/>
                    <a:pt x="2829264" y="2311400"/>
                  </a:cubicBezTo>
                  <a:cubicBezTo>
                    <a:pt x="2826866" y="2321587"/>
                    <a:pt x="2826267" y="2325183"/>
                    <a:pt x="2822072" y="2324584"/>
                  </a:cubicBezTo>
                  <a:cubicBezTo>
                    <a:pt x="2817877" y="2323985"/>
                    <a:pt x="2819076" y="2326981"/>
                    <a:pt x="2817877" y="2328779"/>
                  </a:cubicBezTo>
                  <a:cubicBezTo>
                    <a:pt x="2817278" y="2330576"/>
                    <a:pt x="2816679" y="2331176"/>
                    <a:pt x="2813682" y="2328179"/>
                  </a:cubicBezTo>
                  <a:cubicBezTo>
                    <a:pt x="2812484" y="2326981"/>
                    <a:pt x="2810686" y="2325782"/>
                    <a:pt x="2808888" y="2324584"/>
                  </a:cubicBezTo>
                  <a:cubicBezTo>
                    <a:pt x="2807090" y="2323385"/>
                    <a:pt x="2804693" y="2322786"/>
                    <a:pt x="2802296" y="2322187"/>
                  </a:cubicBezTo>
                  <a:cubicBezTo>
                    <a:pt x="2797502" y="2321587"/>
                    <a:pt x="2796903" y="2323385"/>
                    <a:pt x="2796303" y="2326981"/>
                  </a:cubicBezTo>
                  <a:cubicBezTo>
                    <a:pt x="2795704" y="2330576"/>
                    <a:pt x="2793906" y="2332974"/>
                    <a:pt x="2791509" y="2331176"/>
                  </a:cubicBezTo>
                  <a:cubicBezTo>
                    <a:pt x="2789112" y="2328779"/>
                    <a:pt x="2784318" y="2325782"/>
                    <a:pt x="2784318" y="2320988"/>
                  </a:cubicBezTo>
                  <a:cubicBezTo>
                    <a:pt x="2784318" y="2316194"/>
                    <a:pt x="2780722" y="2310800"/>
                    <a:pt x="2778924" y="2319190"/>
                  </a:cubicBezTo>
                  <a:cubicBezTo>
                    <a:pt x="2777127" y="2327580"/>
                    <a:pt x="2774730" y="2329977"/>
                    <a:pt x="2769336" y="2329977"/>
                  </a:cubicBezTo>
                  <a:cubicBezTo>
                    <a:pt x="2763943" y="2329977"/>
                    <a:pt x="2753755" y="2331176"/>
                    <a:pt x="2748362" y="2337169"/>
                  </a:cubicBezTo>
                  <a:cubicBezTo>
                    <a:pt x="2742968" y="2343161"/>
                    <a:pt x="2736376" y="2347956"/>
                    <a:pt x="2738773" y="2350952"/>
                  </a:cubicBezTo>
                  <a:cubicBezTo>
                    <a:pt x="2741170" y="2353948"/>
                    <a:pt x="2743567" y="2362338"/>
                    <a:pt x="2739372" y="2364735"/>
                  </a:cubicBezTo>
                  <a:cubicBezTo>
                    <a:pt x="2735177" y="2367132"/>
                    <a:pt x="2735777" y="2371927"/>
                    <a:pt x="2735177" y="2374923"/>
                  </a:cubicBezTo>
                  <a:cubicBezTo>
                    <a:pt x="2734578" y="2377320"/>
                    <a:pt x="2721993" y="2392901"/>
                    <a:pt x="2714203" y="2392901"/>
                  </a:cubicBezTo>
                  <a:cubicBezTo>
                    <a:pt x="2706412" y="2393500"/>
                    <a:pt x="2701618" y="2398295"/>
                    <a:pt x="2696824" y="2396497"/>
                  </a:cubicBezTo>
                  <a:cubicBezTo>
                    <a:pt x="2692030" y="2394100"/>
                    <a:pt x="2689633" y="2392302"/>
                    <a:pt x="2685438" y="2396497"/>
                  </a:cubicBezTo>
                  <a:cubicBezTo>
                    <a:pt x="2681243" y="2400692"/>
                    <a:pt x="2680643" y="2403089"/>
                    <a:pt x="2685438" y="2400692"/>
                  </a:cubicBezTo>
                  <a:cubicBezTo>
                    <a:pt x="2690232" y="2398295"/>
                    <a:pt x="2690831" y="2400092"/>
                    <a:pt x="2687236" y="2403688"/>
                  </a:cubicBezTo>
                  <a:cubicBezTo>
                    <a:pt x="2683041" y="2407284"/>
                    <a:pt x="2675849" y="2413276"/>
                    <a:pt x="2672254" y="2413876"/>
                  </a:cubicBezTo>
                  <a:cubicBezTo>
                    <a:pt x="2668059" y="2414475"/>
                    <a:pt x="2666860" y="2415074"/>
                    <a:pt x="2666860" y="2418670"/>
                  </a:cubicBezTo>
                  <a:cubicBezTo>
                    <a:pt x="2666860" y="2422265"/>
                    <a:pt x="2666261" y="2424063"/>
                    <a:pt x="2662665" y="2424663"/>
                  </a:cubicBezTo>
                  <a:cubicBezTo>
                    <a:pt x="2659669" y="2425262"/>
                    <a:pt x="2654875" y="2434251"/>
                    <a:pt x="2652478" y="2438446"/>
                  </a:cubicBezTo>
                  <a:cubicBezTo>
                    <a:pt x="2650080" y="2442641"/>
                    <a:pt x="2647084" y="2445637"/>
                    <a:pt x="2644088" y="2446236"/>
                  </a:cubicBezTo>
                  <a:cubicBezTo>
                    <a:pt x="2641091" y="2446836"/>
                    <a:pt x="2635698" y="2450431"/>
                    <a:pt x="2632102" y="2456424"/>
                  </a:cubicBezTo>
                  <a:cubicBezTo>
                    <a:pt x="2629106" y="2461818"/>
                    <a:pt x="2624312" y="2466012"/>
                    <a:pt x="2618918" y="2467211"/>
                  </a:cubicBezTo>
                  <a:cubicBezTo>
                    <a:pt x="2613525" y="2468409"/>
                    <a:pt x="2602139" y="2474402"/>
                    <a:pt x="2597344" y="2480395"/>
                  </a:cubicBezTo>
                  <a:cubicBezTo>
                    <a:pt x="2591951" y="2485789"/>
                    <a:pt x="2590153" y="2488186"/>
                    <a:pt x="2593149" y="2488785"/>
                  </a:cubicBezTo>
                  <a:cubicBezTo>
                    <a:pt x="2595547" y="2489384"/>
                    <a:pt x="2594947" y="2495377"/>
                    <a:pt x="2591951" y="2499572"/>
                  </a:cubicBezTo>
                  <a:cubicBezTo>
                    <a:pt x="2588955" y="2503767"/>
                    <a:pt x="2585359" y="2516351"/>
                    <a:pt x="2575171" y="2516351"/>
                  </a:cubicBezTo>
                  <a:cubicBezTo>
                    <a:pt x="2564984" y="2516951"/>
                    <a:pt x="2560189" y="2513954"/>
                    <a:pt x="2557792" y="2519348"/>
                  </a:cubicBezTo>
                  <a:cubicBezTo>
                    <a:pt x="2555395" y="2524741"/>
                    <a:pt x="2551200" y="2533131"/>
                    <a:pt x="2545208" y="2530135"/>
                  </a:cubicBezTo>
                  <a:cubicBezTo>
                    <a:pt x="2539215" y="2527138"/>
                    <a:pt x="2529027" y="2530135"/>
                    <a:pt x="2527229" y="2540922"/>
                  </a:cubicBezTo>
                  <a:cubicBezTo>
                    <a:pt x="2525432" y="2551709"/>
                    <a:pt x="2522435" y="2567889"/>
                    <a:pt x="2521836" y="2573282"/>
                  </a:cubicBezTo>
                  <a:cubicBezTo>
                    <a:pt x="2521237" y="2578676"/>
                    <a:pt x="2516442" y="2590062"/>
                    <a:pt x="2518840" y="2593059"/>
                  </a:cubicBezTo>
                  <a:cubicBezTo>
                    <a:pt x="2521237" y="2596055"/>
                    <a:pt x="2522435" y="2603246"/>
                    <a:pt x="2520038" y="2603845"/>
                  </a:cubicBezTo>
                  <a:cubicBezTo>
                    <a:pt x="2517641" y="2604445"/>
                    <a:pt x="2517641" y="2603246"/>
                    <a:pt x="2515843" y="2600250"/>
                  </a:cubicBezTo>
                  <a:cubicBezTo>
                    <a:pt x="2514645" y="2597853"/>
                    <a:pt x="2511648" y="2597853"/>
                    <a:pt x="2513446" y="2603246"/>
                  </a:cubicBezTo>
                  <a:cubicBezTo>
                    <a:pt x="2515244" y="2608640"/>
                    <a:pt x="2518840" y="2610437"/>
                    <a:pt x="2521237" y="2612235"/>
                  </a:cubicBezTo>
                  <a:cubicBezTo>
                    <a:pt x="2523634" y="2614033"/>
                    <a:pt x="2531424" y="2624221"/>
                    <a:pt x="2522435" y="2630213"/>
                  </a:cubicBezTo>
                  <a:cubicBezTo>
                    <a:pt x="2513446" y="2636206"/>
                    <a:pt x="2509251" y="2646993"/>
                    <a:pt x="2505656" y="2654784"/>
                  </a:cubicBezTo>
                  <a:cubicBezTo>
                    <a:pt x="2502060" y="2663173"/>
                    <a:pt x="2496666" y="2670964"/>
                    <a:pt x="2497266" y="2684747"/>
                  </a:cubicBezTo>
                  <a:cubicBezTo>
                    <a:pt x="2497865" y="2698531"/>
                    <a:pt x="2499663" y="2702726"/>
                    <a:pt x="2496666" y="2706921"/>
                  </a:cubicBezTo>
                  <a:cubicBezTo>
                    <a:pt x="2493670" y="2711115"/>
                    <a:pt x="2494869" y="2716509"/>
                    <a:pt x="2494269" y="2720105"/>
                  </a:cubicBezTo>
                  <a:cubicBezTo>
                    <a:pt x="2493670" y="2724300"/>
                    <a:pt x="2491872" y="2726697"/>
                    <a:pt x="2485879" y="2724300"/>
                  </a:cubicBezTo>
                  <a:cubicBezTo>
                    <a:pt x="2479887" y="2721902"/>
                    <a:pt x="2477490" y="2726697"/>
                    <a:pt x="2475692" y="2735686"/>
                  </a:cubicBezTo>
                  <a:cubicBezTo>
                    <a:pt x="2473894" y="2744675"/>
                    <a:pt x="2470298" y="2750668"/>
                    <a:pt x="2473894" y="2753664"/>
                  </a:cubicBezTo>
                  <a:cubicBezTo>
                    <a:pt x="2477490" y="2757260"/>
                    <a:pt x="2479887" y="2765050"/>
                    <a:pt x="2474493" y="2762054"/>
                  </a:cubicBezTo>
                  <a:cubicBezTo>
                    <a:pt x="2469100" y="2759057"/>
                    <a:pt x="2466103" y="2756660"/>
                    <a:pt x="2459511" y="2759657"/>
                  </a:cubicBezTo>
                  <a:cubicBezTo>
                    <a:pt x="2453519" y="2763252"/>
                    <a:pt x="2447526" y="2765649"/>
                    <a:pt x="2446327" y="2772841"/>
                  </a:cubicBezTo>
                  <a:cubicBezTo>
                    <a:pt x="2445728" y="2780032"/>
                    <a:pt x="2443930" y="2783628"/>
                    <a:pt x="2438537" y="2789620"/>
                  </a:cubicBezTo>
                  <a:cubicBezTo>
                    <a:pt x="2433143" y="2795014"/>
                    <a:pt x="2421757" y="2801007"/>
                    <a:pt x="2417562" y="2795613"/>
                  </a:cubicBezTo>
                  <a:cubicBezTo>
                    <a:pt x="2413367" y="2790220"/>
                    <a:pt x="2400183" y="2777036"/>
                    <a:pt x="2403779" y="2772241"/>
                  </a:cubicBezTo>
                  <a:cubicBezTo>
                    <a:pt x="2407375" y="2767447"/>
                    <a:pt x="2406775" y="2766848"/>
                    <a:pt x="2401981" y="2766848"/>
                  </a:cubicBezTo>
                  <a:cubicBezTo>
                    <a:pt x="2397187" y="2767447"/>
                    <a:pt x="2395988" y="2767447"/>
                    <a:pt x="2397187" y="2758458"/>
                  </a:cubicBezTo>
                  <a:cubicBezTo>
                    <a:pt x="2398385" y="2748870"/>
                    <a:pt x="2391794" y="2715310"/>
                    <a:pt x="2390595" y="2703924"/>
                  </a:cubicBezTo>
                  <a:cubicBezTo>
                    <a:pt x="2389396" y="2691939"/>
                    <a:pt x="2387599" y="2685946"/>
                    <a:pt x="2385201" y="2679354"/>
                  </a:cubicBezTo>
                  <a:cubicBezTo>
                    <a:pt x="2382804" y="2672163"/>
                    <a:pt x="2381007" y="2664372"/>
                    <a:pt x="2379808" y="2657181"/>
                  </a:cubicBezTo>
                  <a:cubicBezTo>
                    <a:pt x="2378609" y="2649990"/>
                    <a:pt x="2372017" y="2643398"/>
                    <a:pt x="2370819" y="2632611"/>
                  </a:cubicBezTo>
                  <a:cubicBezTo>
                    <a:pt x="2369620" y="2621824"/>
                    <a:pt x="2366624" y="2601448"/>
                    <a:pt x="2370220" y="2599051"/>
                  </a:cubicBezTo>
                  <a:cubicBezTo>
                    <a:pt x="2373216" y="2596654"/>
                    <a:pt x="2370819" y="2594856"/>
                    <a:pt x="2370819" y="2591860"/>
                  </a:cubicBezTo>
                  <a:cubicBezTo>
                    <a:pt x="2370220" y="2588864"/>
                    <a:pt x="2369021" y="2569687"/>
                    <a:pt x="2367223" y="2565492"/>
                  </a:cubicBezTo>
                  <a:cubicBezTo>
                    <a:pt x="2365425" y="2561297"/>
                    <a:pt x="2366624" y="2546315"/>
                    <a:pt x="2360631" y="2540322"/>
                  </a:cubicBezTo>
                  <a:cubicBezTo>
                    <a:pt x="2355837" y="2534929"/>
                    <a:pt x="2349844" y="2507362"/>
                    <a:pt x="2350443" y="2495976"/>
                  </a:cubicBezTo>
                  <a:cubicBezTo>
                    <a:pt x="2351043" y="2484590"/>
                    <a:pt x="2354638" y="2454626"/>
                    <a:pt x="2353440" y="2449832"/>
                  </a:cubicBezTo>
                  <a:cubicBezTo>
                    <a:pt x="2352841" y="2445038"/>
                    <a:pt x="2350443" y="2436049"/>
                    <a:pt x="2354039" y="2434850"/>
                  </a:cubicBezTo>
                  <a:cubicBezTo>
                    <a:pt x="2357635" y="2434251"/>
                    <a:pt x="2353440" y="2430655"/>
                    <a:pt x="2352241" y="2427659"/>
                  </a:cubicBezTo>
                  <a:cubicBezTo>
                    <a:pt x="2351043" y="2424663"/>
                    <a:pt x="2349844" y="2420468"/>
                    <a:pt x="2353440" y="2420468"/>
                  </a:cubicBezTo>
                  <a:cubicBezTo>
                    <a:pt x="2357635" y="2420468"/>
                    <a:pt x="2356436" y="2417471"/>
                    <a:pt x="2355238" y="2415673"/>
                  </a:cubicBezTo>
                  <a:cubicBezTo>
                    <a:pt x="2354039" y="2413876"/>
                    <a:pt x="2337260" y="2410280"/>
                    <a:pt x="2340256" y="2403688"/>
                  </a:cubicBezTo>
                  <a:cubicBezTo>
                    <a:pt x="2343252" y="2396497"/>
                    <a:pt x="2342653" y="2395298"/>
                    <a:pt x="2348646" y="2394100"/>
                  </a:cubicBezTo>
                  <a:cubicBezTo>
                    <a:pt x="2355238" y="2393500"/>
                    <a:pt x="2357036" y="2390504"/>
                    <a:pt x="2355837" y="2386908"/>
                  </a:cubicBezTo>
                  <a:cubicBezTo>
                    <a:pt x="2354039" y="2383313"/>
                    <a:pt x="2354039" y="2377320"/>
                    <a:pt x="2356436" y="2375522"/>
                  </a:cubicBezTo>
                  <a:cubicBezTo>
                    <a:pt x="2358833" y="2373724"/>
                    <a:pt x="2357635" y="2367732"/>
                    <a:pt x="2357635" y="2362937"/>
                  </a:cubicBezTo>
                  <a:cubicBezTo>
                    <a:pt x="2357635" y="2358143"/>
                    <a:pt x="2356436" y="2358143"/>
                    <a:pt x="2359433" y="2354547"/>
                  </a:cubicBezTo>
                  <a:cubicBezTo>
                    <a:pt x="2362429" y="2350952"/>
                    <a:pt x="2362429" y="2347956"/>
                    <a:pt x="2363628" y="2343161"/>
                  </a:cubicBezTo>
                  <a:cubicBezTo>
                    <a:pt x="2364227" y="2338367"/>
                    <a:pt x="2365425" y="2333573"/>
                    <a:pt x="2364227" y="2327580"/>
                  </a:cubicBezTo>
                  <a:cubicBezTo>
                    <a:pt x="2363628" y="2321587"/>
                    <a:pt x="2363028" y="2316793"/>
                    <a:pt x="2366624" y="2310800"/>
                  </a:cubicBezTo>
                  <a:cubicBezTo>
                    <a:pt x="2370819" y="2305407"/>
                    <a:pt x="2367223" y="2304208"/>
                    <a:pt x="2367823" y="2301212"/>
                  </a:cubicBezTo>
                  <a:cubicBezTo>
                    <a:pt x="2368422" y="2298216"/>
                    <a:pt x="2364227" y="2294021"/>
                    <a:pt x="2368422" y="2289227"/>
                  </a:cubicBezTo>
                  <a:cubicBezTo>
                    <a:pt x="2372617" y="2285032"/>
                    <a:pt x="2375613" y="2283833"/>
                    <a:pt x="2370819" y="2279638"/>
                  </a:cubicBezTo>
                  <a:cubicBezTo>
                    <a:pt x="2366624" y="2275443"/>
                    <a:pt x="2362429" y="2270649"/>
                    <a:pt x="2360631" y="2277840"/>
                  </a:cubicBezTo>
                  <a:cubicBezTo>
                    <a:pt x="2359433" y="2285032"/>
                    <a:pt x="2356436" y="2286230"/>
                    <a:pt x="2356436" y="2292822"/>
                  </a:cubicBezTo>
                  <a:cubicBezTo>
                    <a:pt x="2357036" y="2299414"/>
                    <a:pt x="2354039" y="2309003"/>
                    <a:pt x="2351043" y="2313198"/>
                  </a:cubicBezTo>
                  <a:cubicBezTo>
                    <a:pt x="2348646" y="2317393"/>
                    <a:pt x="2342653" y="2324584"/>
                    <a:pt x="2332465" y="2330576"/>
                  </a:cubicBezTo>
                  <a:cubicBezTo>
                    <a:pt x="2322278" y="2336569"/>
                    <a:pt x="2314487" y="2350353"/>
                    <a:pt x="2303101" y="2334771"/>
                  </a:cubicBezTo>
                  <a:cubicBezTo>
                    <a:pt x="2291715" y="2319190"/>
                    <a:pt x="2286321" y="2310800"/>
                    <a:pt x="2283924" y="2303010"/>
                  </a:cubicBezTo>
                  <a:cubicBezTo>
                    <a:pt x="2281527" y="2295219"/>
                    <a:pt x="2278531" y="2291624"/>
                    <a:pt x="2274935" y="2285631"/>
                  </a:cubicBezTo>
                  <a:cubicBezTo>
                    <a:pt x="2270740" y="2279638"/>
                    <a:pt x="2267744" y="2277241"/>
                    <a:pt x="2273737" y="2275443"/>
                  </a:cubicBezTo>
                  <a:cubicBezTo>
                    <a:pt x="2279130" y="2274245"/>
                    <a:pt x="2279729" y="2277840"/>
                    <a:pt x="2280928" y="2279638"/>
                  </a:cubicBezTo>
                  <a:cubicBezTo>
                    <a:pt x="2281527" y="2282035"/>
                    <a:pt x="2286321" y="2282635"/>
                    <a:pt x="2288718" y="2279039"/>
                  </a:cubicBezTo>
                  <a:cubicBezTo>
                    <a:pt x="2291115" y="2275443"/>
                    <a:pt x="2290516" y="2273046"/>
                    <a:pt x="2294112" y="2273645"/>
                  </a:cubicBezTo>
                  <a:cubicBezTo>
                    <a:pt x="2298307" y="2274245"/>
                    <a:pt x="2299505" y="2273046"/>
                    <a:pt x="2303101" y="2270050"/>
                  </a:cubicBezTo>
                  <a:cubicBezTo>
                    <a:pt x="2307296" y="2267054"/>
                    <a:pt x="2308494" y="2268252"/>
                    <a:pt x="2310892" y="2267653"/>
                  </a:cubicBezTo>
                  <a:cubicBezTo>
                    <a:pt x="2313289" y="2267054"/>
                    <a:pt x="2315086" y="2265256"/>
                    <a:pt x="2316285" y="2260462"/>
                  </a:cubicBezTo>
                  <a:cubicBezTo>
                    <a:pt x="2318083" y="2255068"/>
                    <a:pt x="2319281" y="2257465"/>
                    <a:pt x="2321678" y="2256267"/>
                  </a:cubicBezTo>
                  <a:cubicBezTo>
                    <a:pt x="2324075" y="2255667"/>
                    <a:pt x="2323476" y="2250274"/>
                    <a:pt x="2318083" y="2252072"/>
                  </a:cubicBezTo>
                  <a:cubicBezTo>
                    <a:pt x="2312689" y="2253869"/>
                    <a:pt x="2294112" y="2262259"/>
                    <a:pt x="2285722" y="2254469"/>
                  </a:cubicBezTo>
                  <a:cubicBezTo>
                    <a:pt x="2277332" y="2246079"/>
                    <a:pt x="2267144" y="2239487"/>
                    <a:pt x="2273737" y="2232296"/>
                  </a:cubicBezTo>
                  <a:cubicBezTo>
                    <a:pt x="2280329" y="2225104"/>
                    <a:pt x="2282126" y="2220310"/>
                    <a:pt x="2274935" y="2224505"/>
                  </a:cubicBezTo>
                  <a:cubicBezTo>
                    <a:pt x="2267744" y="2228700"/>
                    <a:pt x="2267144" y="2228700"/>
                    <a:pt x="2266545" y="2225104"/>
                  </a:cubicBezTo>
                  <a:cubicBezTo>
                    <a:pt x="2266545" y="2224505"/>
                    <a:pt x="2265946" y="2223306"/>
                    <a:pt x="2264747" y="2222707"/>
                  </a:cubicBezTo>
                  <a:cubicBezTo>
                    <a:pt x="2264747" y="2222707"/>
                    <a:pt x="2264747" y="2222707"/>
                    <a:pt x="2264747" y="2222707"/>
                  </a:cubicBezTo>
                  <a:cubicBezTo>
                    <a:pt x="2264148" y="2222108"/>
                    <a:pt x="2264148" y="2222108"/>
                    <a:pt x="2263549" y="2221509"/>
                  </a:cubicBezTo>
                  <a:cubicBezTo>
                    <a:pt x="2261751" y="2220310"/>
                    <a:pt x="2259953" y="2219112"/>
                    <a:pt x="2258755" y="2217913"/>
                  </a:cubicBezTo>
                  <a:cubicBezTo>
                    <a:pt x="2258755" y="2217913"/>
                    <a:pt x="2258755" y="2217913"/>
                    <a:pt x="2258755" y="2217314"/>
                  </a:cubicBezTo>
                  <a:cubicBezTo>
                    <a:pt x="2255758" y="2214917"/>
                    <a:pt x="2253361" y="2213119"/>
                    <a:pt x="2252163" y="2215516"/>
                  </a:cubicBezTo>
                  <a:cubicBezTo>
                    <a:pt x="2249766" y="2219711"/>
                    <a:pt x="2248567" y="2216115"/>
                    <a:pt x="2247968" y="2211321"/>
                  </a:cubicBezTo>
                  <a:cubicBezTo>
                    <a:pt x="2247368" y="2207126"/>
                    <a:pt x="2247368" y="2202931"/>
                    <a:pt x="2248567" y="2195740"/>
                  </a:cubicBezTo>
                  <a:cubicBezTo>
                    <a:pt x="2250365" y="2188549"/>
                    <a:pt x="2252163" y="2186152"/>
                    <a:pt x="2244971" y="2184953"/>
                  </a:cubicBezTo>
                  <a:cubicBezTo>
                    <a:pt x="2237780" y="2183754"/>
                    <a:pt x="2237780" y="2182556"/>
                    <a:pt x="2239578" y="2177762"/>
                  </a:cubicBezTo>
                  <a:cubicBezTo>
                    <a:pt x="2241376" y="2172967"/>
                    <a:pt x="2241975" y="2166975"/>
                    <a:pt x="2236581" y="2165776"/>
                  </a:cubicBezTo>
                  <a:cubicBezTo>
                    <a:pt x="2231188" y="2165177"/>
                    <a:pt x="2223997" y="2161581"/>
                    <a:pt x="2218603" y="2162780"/>
                  </a:cubicBezTo>
                  <a:cubicBezTo>
                    <a:pt x="2213210" y="2163379"/>
                    <a:pt x="2201824" y="2158585"/>
                    <a:pt x="2195831" y="2160982"/>
                  </a:cubicBezTo>
                  <a:cubicBezTo>
                    <a:pt x="2189838" y="2163379"/>
                    <a:pt x="2180849" y="2163978"/>
                    <a:pt x="2177853" y="2162181"/>
                  </a:cubicBezTo>
                  <a:cubicBezTo>
                    <a:pt x="2175456" y="2160383"/>
                    <a:pt x="2173658" y="2159783"/>
                    <a:pt x="2170661" y="2162181"/>
                  </a:cubicBezTo>
                  <a:cubicBezTo>
                    <a:pt x="2167665" y="2164578"/>
                    <a:pt x="2147889" y="2164578"/>
                    <a:pt x="2141896" y="2162780"/>
                  </a:cubicBezTo>
                  <a:cubicBezTo>
                    <a:pt x="2135904" y="2160982"/>
                    <a:pt x="2129911" y="2160383"/>
                    <a:pt x="2124517" y="2163379"/>
                  </a:cubicBezTo>
                  <a:cubicBezTo>
                    <a:pt x="2119124" y="2166375"/>
                    <a:pt x="2115528" y="2163978"/>
                    <a:pt x="2114330" y="2160383"/>
                  </a:cubicBezTo>
                  <a:cubicBezTo>
                    <a:pt x="2113730" y="2158585"/>
                    <a:pt x="2112532" y="2157986"/>
                    <a:pt x="2111933" y="2157386"/>
                  </a:cubicBezTo>
                  <a:lnTo>
                    <a:pt x="2106539" y="2158585"/>
                  </a:lnTo>
                  <a:cubicBezTo>
                    <a:pt x="2102943" y="2160982"/>
                    <a:pt x="2099348" y="2160383"/>
                    <a:pt x="2096351" y="2157986"/>
                  </a:cubicBezTo>
                  <a:cubicBezTo>
                    <a:pt x="2093355" y="2155589"/>
                    <a:pt x="2086164" y="2154989"/>
                    <a:pt x="2084366" y="2152592"/>
                  </a:cubicBezTo>
                  <a:cubicBezTo>
                    <a:pt x="2082568" y="2150195"/>
                    <a:pt x="2080770" y="2150195"/>
                    <a:pt x="2077175" y="2152592"/>
                  </a:cubicBezTo>
                  <a:cubicBezTo>
                    <a:pt x="2073579" y="2154989"/>
                    <a:pt x="2066987" y="2153192"/>
                    <a:pt x="2062193" y="2150195"/>
                  </a:cubicBezTo>
                  <a:cubicBezTo>
                    <a:pt x="2057998" y="2147199"/>
                    <a:pt x="2052005" y="2145401"/>
                    <a:pt x="2047810" y="2146000"/>
                  </a:cubicBezTo>
                  <a:cubicBezTo>
                    <a:pt x="2043615" y="2146599"/>
                    <a:pt x="2043615" y="2146599"/>
                    <a:pt x="2041817" y="2143603"/>
                  </a:cubicBezTo>
                  <a:cubicBezTo>
                    <a:pt x="2040020" y="2141206"/>
                    <a:pt x="2034027" y="2138809"/>
                    <a:pt x="2028633" y="2135213"/>
                  </a:cubicBezTo>
                  <a:cubicBezTo>
                    <a:pt x="2023240" y="2131618"/>
                    <a:pt x="2019045" y="2129820"/>
                    <a:pt x="2016648" y="2132217"/>
                  </a:cubicBezTo>
                  <a:cubicBezTo>
                    <a:pt x="2014251" y="2134614"/>
                    <a:pt x="2013652" y="2135812"/>
                    <a:pt x="2010056" y="2129221"/>
                  </a:cubicBezTo>
                  <a:cubicBezTo>
                    <a:pt x="2006460" y="2122629"/>
                    <a:pt x="2005262" y="2116036"/>
                    <a:pt x="2007659" y="2102852"/>
                  </a:cubicBezTo>
                  <a:cubicBezTo>
                    <a:pt x="2010056" y="2089668"/>
                    <a:pt x="2014850" y="2083076"/>
                    <a:pt x="2008258" y="2078881"/>
                  </a:cubicBezTo>
                  <a:cubicBezTo>
                    <a:pt x="2001067" y="2074687"/>
                    <a:pt x="1999868" y="2078282"/>
                    <a:pt x="1996273" y="2078282"/>
                  </a:cubicBezTo>
                  <a:cubicBezTo>
                    <a:pt x="1992078" y="2078282"/>
                    <a:pt x="1987883" y="2075286"/>
                    <a:pt x="1978294" y="2078282"/>
                  </a:cubicBezTo>
                  <a:cubicBezTo>
                    <a:pt x="1968706" y="2081279"/>
                    <a:pt x="1961515" y="2084275"/>
                    <a:pt x="1957320" y="2086672"/>
                  </a:cubicBezTo>
                  <a:cubicBezTo>
                    <a:pt x="1953125" y="2089069"/>
                    <a:pt x="1947132" y="2089069"/>
                    <a:pt x="1942937" y="2086073"/>
                  </a:cubicBezTo>
                  <a:cubicBezTo>
                    <a:pt x="1938742" y="2082477"/>
                    <a:pt x="1930353" y="2083076"/>
                    <a:pt x="1924959" y="2081878"/>
                  </a:cubicBezTo>
                  <a:cubicBezTo>
                    <a:pt x="1919566" y="2081279"/>
                    <a:pt x="1917768" y="2075885"/>
                    <a:pt x="1912374" y="2069892"/>
                  </a:cubicBezTo>
                  <a:cubicBezTo>
                    <a:pt x="1906981" y="2064499"/>
                    <a:pt x="1899190" y="2056708"/>
                    <a:pt x="1903984" y="2056708"/>
                  </a:cubicBezTo>
                  <a:cubicBezTo>
                    <a:pt x="1908779" y="2056708"/>
                    <a:pt x="1906981" y="2055510"/>
                    <a:pt x="1903385" y="2050116"/>
                  </a:cubicBezTo>
                  <a:cubicBezTo>
                    <a:pt x="1899190" y="2044723"/>
                    <a:pt x="1894396" y="2038131"/>
                    <a:pt x="1889602" y="2038131"/>
                  </a:cubicBezTo>
                  <a:cubicBezTo>
                    <a:pt x="1884808" y="2038131"/>
                    <a:pt x="1881212" y="2037531"/>
                    <a:pt x="1879414" y="2030340"/>
                  </a:cubicBezTo>
                  <a:cubicBezTo>
                    <a:pt x="1877017" y="2023149"/>
                    <a:pt x="1877616" y="2020153"/>
                    <a:pt x="1878815" y="2015358"/>
                  </a:cubicBezTo>
                  <a:cubicBezTo>
                    <a:pt x="1880013" y="2009965"/>
                    <a:pt x="1880013" y="2005171"/>
                    <a:pt x="1880013" y="2002174"/>
                  </a:cubicBezTo>
                  <a:cubicBezTo>
                    <a:pt x="1880013" y="1998579"/>
                    <a:pt x="1877017" y="1996781"/>
                    <a:pt x="1877616" y="1993185"/>
                  </a:cubicBezTo>
                  <a:cubicBezTo>
                    <a:pt x="1878216" y="1988990"/>
                    <a:pt x="1877616" y="1988391"/>
                    <a:pt x="1874620" y="1987192"/>
                  </a:cubicBezTo>
                  <a:cubicBezTo>
                    <a:pt x="1871624" y="1985994"/>
                    <a:pt x="1872223" y="1985395"/>
                    <a:pt x="1873422" y="1982398"/>
                  </a:cubicBezTo>
                  <a:cubicBezTo>
                    <a:pt x="1874620" y="1979402"/>
                    <a:pt x="1875819" y="1974008"/>
                    <a:pt x="1874021" y="1967417"/>
                  </a:cubicBezTo>
                  <a:cubicBezTo>
                    <a:pt x="1872223" y="1960824"/>
                    <a:pt x="1871024" y="1959027"/>
                    <a:pt x="1871624" y="1955431"/>
                  </a:cubicBezTo>
                  <a:cubicBezTo>
                    <a:pt x="1872223" y="1951236"/>
                    <a:pt x="1871024" y="1950637"/>
                    <a:pt x="1867429" y="1949438"/>
                  </a:cubicBezTo>
                  <a:cubicBezTo>
                    <a:pt x="1863234" y="1948240"/>
                    <a:pt x="1855443" y="1946442"/>
                    <a:pt x="1857241" y="1942846"/>
                  </a:cubicBezTo>
                  <a:cubicBezTo>
                    <a:pt x="1859638" y="1939251"/>
                    <a:pt x="1854844" y="1930861"/>
                    <a:pt x="1853645" y="1938052"/>
                  </a:cubicBezTo>
                  <a:cubicBezTo>
                    <a:pt x="1852447" y="1945243"/>
                    <a:pt x="1852447" y="1947041"/>
                    <a:pt x="1848851" y="1950637"/>
                  </a:cubicBezTo>
                  <a:cubicBezTo>
                    <a:pt x="1845256" y="1954232"/>
                    <a:pt x="1841660" y="1954832"/>
                    <a:pt x="1836866" y="1953633"/>
                  </a:cubicBezTo>
                  <a:cubicBezTo>
                    <a:pt x="1835068" y="1953034"/>
                    <a:pt x="1833869" y="1953034"/>
                    <a:pt x="1832671" y="1953633"/>
                  </a:cubicBezTo>
                  <a:lnTo>
                    <a:pt x="1830873" y="1954232"/>
                  </a:lnTo>
                  <a:cubicBezTo>
                    <a:pt x="1829674" y="1954832"/>
                    <a:pt x="1828476" y="1956030"/>
                    <a:pt x="1828476" y="1956629"/>
                  </a:cubicBezTo>
                  <a:cubicBezTo>
                    <a:pt x="1827877" y="1959027"/>
                    <a:pt x="1823682" y="1959027"/>
                    <a:pt x="1824281" y="1956030"/>
                  </a:cubicBezTo>
                  <a:cubicBezTo>
                    <a:pt x="1824281" y="1954232"/>
                    <a:pt x="1824880" y="1953034"/>
                    <a:pt x="1824880" y="1951835"/>
                  </a:cubicBezTo>
                  <a:cubicBezTo>
                    <a:pt x="1824880" y="1951835"/>
                    <a:pt x="1824880" y="1951236"/>
                    <a:pt x="1824281" y="1951236"/>
                  </a:cubicBezTo>
                  <a:cubicBezTo>
                    <a:pt x="1823682" y="1950637"/>
                    <a:pt x="1823082" y="1950637"/>
                    <a:pt x="1821884" y="1950637"/>
                  </a:cubicBezTo>
                  <a:cubicBezTo>
                    <a:pt x="1817689" y="1951236"/>
                    <a:pt x="1820086" y="1953633"/>
                    <a:pt x="1820086" y="1956629"/>
                  </a:cubicBezTo>
                  <a:cubicBezTo>
                    <a:pt x="1820086" y="1959626"/>
                    <a:pt x="1819487" y="1963222"/>
                    <a:pt x="1813494" y="1961424"/>
                  </a:cubicBezTo>
                  <a:cubicBezTo>
                    <a:pt x="1808101" y="1959626"/>
                    <a:pt x="1805104" y="1962622"/>
                    <a:pt x="1811097" y="1964420"/>
                  </a:cubicBezTo>
                  <a:cubicBezTo>
                    <a:pt x="1817090" y="1966218"/>
                    <a:pt x="1818288" y="1966218"/>
                    <a:pt x="1816491" y="1979402"/>
                  </a:cubicBezTo>
                  <a:cubicBezTo>
                    <a:pt x="1815292" y="1992586"/>
                    <a:pt x="1813494" y="1997380"/>
                    <a:pt x="1813494" y="2002174"/>
                  </a:cubicBezTo>
                  <a:cubicBezTo>
                    <a:pt x="1813494" y="2003373"/>
                    <a:pt x="1812296" y="2005171"/>
                    <a:pt x="1811696" y="2006369"/>
                  </a:cubicBezTo>
                  <a:lnTo>
                    <a:pt x="1812296" y="2006968"/>
                  </a:lnTo>
                  <a:cubicBezTo>
                    <a:pt x="1811097" y="2009965"/>
                    <a:pt x="1809898" y="2012961"/>
                    <a:pt x="1811696" y="2015358"/>
                  </a:cubicBezTo>
                  <a:cubicBezTo>
                    <a:pt x="1814093" y="2019553"/>
                    <a:pt x="1815292" y="2025546"/>
                    <a:pt x="1812296" y="2028542"/>
                  </a:cubicBezTo>
                  <a:cubicBezTo>
                    <a:pt x="1809898" y="2032138"/>
                    <a:pt x="1808101" y="2036333"/>
                    <a:pt x="1814693" y="2038730"/>
                  </a:cubicBezTo>
                  <a:cubicBezTo>
                    <a:pt x="1821285" y="2041127"/>
                    <a:pt x="1827277" y="2042326"/>
                    <a:pt x="1824281" y="2045322"/>
                  </a:cubicBezTo>
                  <a:cubicBezTo>
                    <a:pt x="1821285" y="2048319"/>
                    <a:pt x="1822483" y="2050116"/>
                    <a:pt x="1824281" y="2052513"/>
                  </a:cubicBezTo>
                  <a:cubicBezTo>
                    <a:pt x="1826079" y="2054910"/>
                    <a:pt x="1824281" y="2059705"/>
                    <a:pt x="1827877" y="2062701"/>
                  </a:cubicBezTo>
                  <a:cubicBezTo>
                    <a:pt x="1831472" y="2065697"/>
                    <a:pt x="1827877" y="2069892"/>
                    <a:pt x="1830873" y="2072889"/>
                  </a:cubicBezTo>
                  <a:cubicBezTo>
                    <a:pt x="1833869" y="2075885"/>
                    <a:pt x="1827277" y="2074087"/>
                    <a:pt x="1830274" y="2080080"/>
                  </a:cubicBezTo>
                  <a:cubicBezTo>
                    <a:pt x="1833270" y="2085473"/>
                    <a:pt x="1832071" y="2098658"/>
                    <a:pt x="1827877" y="2095661"/>
                  </a:cubicBezTo>
                  <a:cubicBezTo>
                    <a:pt x="1823682" y="2092665"/>
                    <a:pt x="1824880" y="2098058"/>
                    <a:pt x="1825480" y="2102253"/>
                  </a:cubicBezTo>
                  <a:cubicBezTo>
                    <a:pt x="1826079" y="2106448"/>
                    <a:pt x="1826079" y="2111242"/>
                    <a:pt x="1823682" y="2110643"/>
                  </a:cubicBezTo>
                  <a:cubicBezTo>
                    <a:pt x="1821285" y="2110044"/>
                    <a:pt x="1821285" y="2111242"/>
                    <a:pt x="1824281" y="2114239"/>
                  </a:cubicBezTo>
                  <a:cubicBezTo>
                    <a:pt x="1826678" y="2116636"/>
                    <a:pt x="1828476" y="2119632"/>
                    <a:pt x="1828476" y="2124426"/>
                  </a:cubicBezTo>
                  <a:cubicBezTo>
                    <a:pt x="1828476" y="2129221"/>
                    <a:pt x="1828476" y="2131618"/>
                    <a:pt x="1829075" y="2134015"/>
                  </a:cubicBezTo>
                  <a:cubicBezTo>
                    <a:pt x="1829674" y="2136412"/>
                    <a:pt x="1830274" y="2140007"/>
                    <a:pt x="1829674" y="2143603"/>
                  </a:cubicBezTo>
                  <a:cubicBezTo>
                    <a:pt x="1829674" y="2144802"/>
                    <a:pt x="1829674" y="2146599"/>
                    <a:pt x="1829674" y="2147199"/>
                  </a:cubicBezTo>
                  <a:lnTo>
                    <a:pt x="1832671" y="2146599"/>
                  </a:lnTo>
                  <a:cubicBezTo>
                    <a:pt x="1835068" y="2142404"/>
                    <a:pt x="1832071" y="2135213"/>
                    <a:pt x="1833270" y="2129820"/>
                  </a:cubicBezTo>
                  <a:cubicBezTo>
                    <a:pt x="1833869" y="2124426"/>
                    <a:pt x="1836866" y="2113639"/>
                    <a:pt x="1841061" y="2110643"/>
                  </a:cubicBezTo>
                  <a:cubicBezTo>
                    <a:pt x="1845256" y="2107647"/>
                    <a:pt x="1849451" y="2101055"/>
                    <a:pt x="1854245" y="2101654"/>
                  </a:cubicBezTo>
                  <a:cubicBezTo>
                    <a:pt x="1859638" y="2102253"/>
                    <a:pt x="1861436" y="2107047"/>
                    <a:pt x="1861436" y="2111841"/>
                  </a:cubicBezTo>
                  <a:cubicBezTo>
                    <a:pt x="1860837" y="2116636"/>
                    <a:pt x="1858440" y="2118434"/>
                    <a:pt x="1857241" y="2122629"/>
                  </a:cubicBezTo>
                  <a:cubicBezTo>
                    <a:pt x="1856042" y="2126823"/>
                    <a:pt x="1856642" y="2126823"/>
                    <a:pt x="1856642" y="2131018"/>
                  </a:cubicBezTo>
                  <a:cubicBezTo>
                    <a:pt x="1856642" y="2135213"/>
                    <a:pt x="1852447" y="2139408"/>
                    <a:pt x="1850649" y="2144202"/>
                  </a:cubicBezTo>
                  <a:cubicBezTo>
                    <a:pt x="1848252" y="2148997"/>
                    <a:pt x="1838664" y="2156188"/>
                    <a:pt x="1841061" y="2157386"/>
                  </a:cubicBezTo>
                  <a:cubicBezTo>
                    <a:pt x="1843458" y="2158585"/>
                    <a:pt x="1843458" y="2159783"/>
                    <a:pt x="1841061" y="2162780"/>
                  </a:cubicBezTo>
                  <a:cubicBezTo>
                    <a:pt x="1838664" y="2165776"/>
                    <a:pt x="1834469" y="2170570"/>
                    <a:pt x="1839263" y="2169971"/>
                  </a:cubicBezTo>
                  <a:cubicBezTo>
                    <a:pt x="1844057" y="2169372"/>
                    <a:pt x="1845855" y="2169372"/>
                    <a:pt x="1845855" y="2174166"/>
                  </a:cubicBezTo>
                  <a:cubicBezTo>
                    <a:pt x="1845855" y="2178960"/>
                    <a:pt x="1847053" y="2178960"/>
                    <a:pt x="1850649" y="2179560"/>
                  </a:cubicBezTo>
                  <a:cubicBezTo>
                    <a:pt x="1854245" y="2180159"/>
                    <a:pt x="1862035" y="2182556"/>
                    <a:pt x="1865032" y="2179560"/>
                  </a:cubicBezTo>
                  <a:cubicBezTo>
                    <a:pt x="1868028" y="2176563"/>
                    <a:pt x="1870425" y="2174166"/>
                    <a:pt x="1874620" y="2175964"/>
                  </a:cubicBezTo>
                  <a:cubicBezTo>
                    <a:pt x="1878815" y="2178361"/>
                    <a:pt x="1880013" y="2177162"/>
                    <a:pt x="1881811" y="2175365"/>
                  </a:cubicBezTo>
                  <a:cubicBezTo>
                    <a:pt x="1884208" y="2173567"/>
                    <a:pt x="1886605" y="2174765"/>
                    <a:pt x="1889602" y="2177762"/>
                  </a:cubicBezTo>
                  <a:cubicBezTo>
                    <a:pt x="1892598" y="2180159"/>
                    <a:pt x="1899790" y="2180159"/>
                    <a:pt x="1903385" y="2179560"/>
                  </a:cubicBezTo>
                  <a:cubicBezTo>
                    <a:pt x="1907580" y="2178960"/>
                    <a:pt x="1907580" y="2175964"/>
                    <a:pt x="1909977" y="2178960"/>
                  </a:cubicBezTo>
                  <a:cubicBezTo>
                    <a:pt x="1912374" y="2181357"/>
                    <a:pt x="1911775" y="2180159"/>
                    <a:pt x="1912374" y="2177162"/>
                  </a:cubicBezTo>
                  <a:cubicBezTo>
                    <a:pt x="1912973" y="2174166"/>
                    <a:pt x="1914771" y="2173567"/>
                    <a:pt x="1917768" y="2175365"/>
                  </a:cubicBezTo>
                  <a:cubicBezTo>
                    <a:pt x="1920165" y="2177162"/>
                    <a:pt x="1921363" y="2172967"/>
                    <a:pt x="1921363" y="2172967"/>
                  </a:cubicBezTo>
                  <a:cubicBezTo>
                    <a:pt x="1921363" y="2172967"/>
                    <a:pt x="1917768" y="2169372"/>
                    <a:pt x="1927955" y="2160982"/>
                  </a:cubicBezTo>
                  <a:cubicBezTo>
                    <a:pt x="1938143" y="2152592"/>
                    <a:pt x="1953724" y="2132217"/>
                    <a:pt x="1960316" y="2130419"/>
                  </a:cubicBezTo>
                  <a:cubicBezTo>
                    <a:pt x="1966908" y="2129221"/>
                    <a:pt x="1967507" y="2129820"/>
                    <a:pt x="1973500" y="2118434"/>
                  </a:cubicBezTo>
                  <a:cubicBezTo>
                    <a:pt x="1974099" y="2116636"/>
                    <a:pt x="1975298" y="2115437"/>
                    <a:pt x="1975897" y="2114239"/>
                  </a:cubicBezTo>
                  <a:lnTo>
                    <a:pt x="1975897" y="2114838"/>
                  </a:lnTo>
                  <a:cubicBezTo>
                    <a:pt x="1980092" y="2107647"/>
                    <a:pt x="1981890" y="2104051"/>
                    <a:pt x="1985486" y="2104051"/>
                  </a:cubicBezTo>
                  <a:cubicBezTo>
                    <a:pt x="1989681" y="2104051"/>
                    <a:pt x="1990280" y="2105849"/>
                    <a:pt x="1987883" y="2108246"/>
                  </a:cubicBezTo>
                  <a:cubicBezTo>
                    <a:pt x="1985486" y="2110643"/>
                    <a:pt x="1982489" y="2115437"/>
                    <a:pt x="1980092" y="2126224"/>
                  </a:cubicBezTo>
                  <a:cubicBezTo>
                    <a:pt x="1979493" y="2128022"/>
                    <a:pt x="1979493" y="2129221"/>
                    <a:pt x="1978894" y="2130419"/>
                  </a:cubicBezTo>
                  <a:lnTo>
                    <a:pt x="1978894" y="2131018"/>
                  </a:lnTo>
                  <a:cubicBezTo>
                    <a:pt x="1977695" y="2137610"/>
                    <a:pt x="1977096" y="2138210"/>
                    <a:pt x="1975298" y="2143004"/>
                  </a:cubicBezTo>
                  <a:cubicBezTo>
                    <a:pt x="1973500" y="2146599"/>
                    <a:pt x="1972901" y="2150195"/>
                    <a:pt x="1973500" y="2155589"/>
                  </a:cubicBezTo>
                  <a:cubicBezTo>
                    <a:pt x="1973500" y="2159184"/>
                    <a:pt x="1974699" y="2163978"/>
                    <a:pt x="1975897" y="2169971"/>
                  </a:cubicBezTo>
                  <a:cubicBezTo>
                    <a:pt x="1979493" y="2184953"/>
                    <a:pt x="1978294" y="2199935"/>
                    <a:pt x="1992677" y="2200534"/>
                  </a:cubicBezTo>
                  <a:cubicBezTo>
                    <a:pt x="2006460" y="2201133"/>
                    <a:pt x="2020244" y="2200534"/>
                    <a:pt x="2020244" y="2212520"/>
                  </a:cubicBezTo>
                  <a:cubicBezTo>
                    <a:pt x="2020244" y="2224505"/>
                    <a:pt x="2024438" y="2241285"/>
                    <a:pt x="2030431" y="2244880"/>
                  </a:cubicBezTo>
                  <a:cubicBezTo>
                    <a:pt x="2036424" y="2248476"/>
                    <a:pt x="2040020" y="2249075"/>
                    <a:pt x="2035825" y="2256267"/>
                  </a:cubicBezTo>
                  <a:cubicBezTo>
                    <a:pt x="2031630" y="2263458"/>
                    <a:pt x="2029233" y="2270649"/>
                    <a:pt x="2026836" y="2274844"/>
                  </a:cubicBezTo>
                  <a:cubicBezTo>
                    <a:pt x="2024438" y="2279039"/>
                    <a:pt x="2011255" y="2290425"/>
                    <a:pt x="2005861" y="2294620"/>
                  </a:cubicBezTo>
                  <a:cubicBezTo>
                    <a:pt x="2000468" y="2298815"/>
                    <a:pt x="1996872" y="2303609"/>
                    <a:pt x="1995673" y="2307804"/>
                  </a:cubicBezTo>
                  <a:cubicBezTo>
                    <a:pt x="1995074" y="2311999"/>
                    <a:pt x="1992078" y="2314995"/>
                    <a:pt x="1989081" y="2316793"/>
                  </a:cubicBezTo>
                  <a:cubicBezTo>
                    <a:pt x="1986085" y="2319190"/>
                    <a:pt x="1984287" y="2321587"/>
                    <a:pt x="1983688" y="2323985"/>
                  </a:cubicBezTo>
                  <a:cubicBezTo>
                    <a:pt x="1983089" y="2326382"/>
                    <a:pt x="1974099" y="2328179"/>
                    <a:pt x="1976497" y="2323985"/>
                  </a:cubicBezTo>
                  <a:cubicBezTo>
                    <a:pt x="1978894" y="2319790"/>
                    <a:pt x="1978894" y="2316793"/>
                    <a:pt x="1974699" y="2318591"/>
                  </a:cubicBezTo>
                  <a:cubicBezTo>
                    <a:pt x="1970504" y="2320389"/>
                    <a:pt x="1969904" y="2322786"/>
                    <a:pt x="1969904" y="2326981"/>
                  </a:cubicBezTo>
                  <a:cubicBezTo>
                    <a:pt x="1969904" y="2331176"/>
                    <a:pt x="1967507" y="2333573"/>
                    <a:pt x="1965710" y="2335371"/>
                  </a:cubicBezTo>
                  <a:cubicBezTo>
                    <a:pt x="1963313" y="2337169"/>
                    <a:pt x="1958518" y="2349154"/>
                    <a:pt x="1958518" y="2353349"/>
                  </a:cubicBezTo>
                  <a:cubicBezTo>
                    <a:pt x="1959118" y="2357544"/>
                    <a:pt x="1957320" y="2364136"/>
                    <a:pt x="1954923" y="2366533"/>
                  </a:cubicBezTo>
                  <a:cubicBezTo>
                    <a:pt x="1952526" y="2368930"/>
                    <a:pt x="1954324" y="2370728"/>
                    <a:pt x="1954923" y="2373724"/>
                  </a:cubicBezTo>
                  <a:cubicBezTo>
                    <a:pt x="1955522" y="2376721"/>
                    <a:pt x="1954324" y="2379717"/>
                    <a:pt x="1948331" y="2380916"/>
                  </a:cubicBezTo>
                  <a:cubicBezTo>
                    <a:pt x="1942338" y="2381515"/>
                    <a:pt x="1917168" y="2386309"/>
                    <a:pt x="1917768" y="2397096"/>
                  </a:cubicBezTo>
                  <a:cubicBezTo>
                    <a:pt x="1918367" y="2407883"/>
                    <a:pt x="1918367" y="2410280"/>
                    <a:pt x="1914771" y="2412677"/>
                  </a:cubicBezTo>
                  <a:cubicBezTo>
                    <a:pt x="1911176" y="2415074"/>
                    <a:pt x="1911176" y="2421666"/>
                    <a:pt x="1905782" y="2420468"/>
                  </a:cubicBezTo>
                  <a:cubicBezTo>
                    <a:pt x="1900389" y="2419269"/>
                    <a:pt x="1887205" y="2413876"/>
                    <a:pt x="1881212" y="2419868"/>
                  </a:cubicBezTo>
                  <a:cubicBezTo>
                    <a:pt x="1875819" y="2425861"/>
                    <a:pt x="1871624" y="2427060"/>
                    <a:pt x="1871624" y="2433052"/>
                  </a:cubicBezTo>
                  <a:cubicBezTo>
                    <a:pt x="1871624" y="2439045"/>
                    <a:pt x="1869826" y="2440843"/>
                    <a:pt x="1867429" y="2443839"/>
                  </a:cubicBezTo>
                  <a:cubicBezTo>
                    <a:pt x="1865032" y="2446836"/>
                    <a:pt x="1862635" y="2451630"/>
                    <a:pt x="1857840" y="2451031"/>
                  </a:cubicBezTo>
                  <a:cubicBezTo>
                    <a:pt x="1853046" y="2450431"/>
                    <a:pt x="1845256" y="2448034"/>
                    <a:pt x="1842259" y="2451630"/>
                  </a:cubicBezTo>
                  <a:cubicBezTo>
                    <a:pt x="1839263" y="2455226"/>
                    <a:pt x="1835667" y="2455825"/>
                    <a:pt x="1832071" y="2455226"/>
                  </a:cubicBezTo>
                  <a:cubicBezTo>
                    <a:pt x="1828476" y="2454626"/>
                    <a:pt x="1826678" y="2457023"/>
                    <a:pt x="1823682" y="2458821"/>
                  </a:cubicBezTo>
                  <a:cubicBezTo>
                    <a:pt x="1821884" y="2460020"/>
                    <a:pt x="1818888" y="2459420"/>
                    <a:pt x="1815292" y="2460020"/>
                  </a:cubicBezTo>
                  <a:cubicBezTo>
                    <a:pt x="1813494" y="2460020"/>
                    <a:pt x="1811097" y="2460619"/>
                    <a:pt x="1808700" y="2461218"/>
                  </a:cubicBezTo>
                  <a:cubicBezTo>
                    <a:pt x="1802108" y="2463615"/>
                    <a:pt x="1790722" y="2467211"/>
                    <a:pt x="1787725" y="2472604"/>
                  </a:cubicBezTo>
                  <a:cubicBezTo>
                    <a:pt x="1785328" y="2477998"/>
                    <a:pt x="1782332" y="2482792"/>
                    <a:pt x="1783530" y="2486388"/>
                  </a:cubicBezTo>
                  <a:cubicBezTo>
                    <a:pt x="1784130" y="2490583"/>
                    <a:pt x="1788325" y="2500770"/>
                    <a:pt x="1783530" y="2501370"/>
                  </a:cubicBezTo>
                  <a:cubicBezTo>
                    <a:pt x="1778736" y="2501969"/>
                    <a:pt x="1773942" y="2502568"/>
                    <a:pt x="1767949" y="2506763"/>
                  </a:cubicBezTo>
                  <a:cubicBezTo>
                    <a:pt x="1761957" y="2510958"/>
                    <a:pt x="1755964" y="2514554"/>
                    <a:pt x="1749372" y="2516951"/>
                  </a:cubicBezTo>
                  <a:cubicBezTo>
                    <a:pt x="1742780" y="2519348"/>
                    <a:pt x="1733191" y="2524142"/>
                    <a:pt x="1726599" y="2521745"/>
                  </a:cubicBezTo>
                  <a:cubicBezTo>
                    <a:pt x="1726599" y="2521745"/>
                    <a:pt x="1719408" y="2523543"/>
                    <a:pt x="1710419" y="2526539"/>
                  </a:cubicBezTo>
                  <a:cubicBezTo>
                    <a:pt x="1702029" y="2529535"/>
                    <a:pt x="1687647" y="2536128"/>
                    <a:pt x="1682852" y="2544517"/>
                  </a:cubicBezTo>
                  <a:cubicBezTo>
                    <a:pt x="1678058" y="2552907"/>
                    <a:pt x="1674463" y="2557102"/>
                    <a:pt x="1668470" y="2555304"/>
                  </a:cubicBezTo>
                  <a:cubicBezTo>
                    <a:pt x="1662477" y="2553506"/>
                    <a:pt x="1663676" y="2557102"/>
                    <a:pt x="1656484" y="2555304"/>
                  </a:cubicBezTo>
                  <a:cubicBezTo>
                    <a:pt x="1649293" y="2553506"/>
                    <a:pt x="1645697" y="2554705"/>
                    <a:pt x="1640903" y="2562496"/>
                  </a:cubicBezTo>
                  <a:cubicBezTo>
                    <a:pt x="1636109" y="2570286"/>
                    <a:pt x="1628318" y="2571485"/>
                    <a:pt x="1618131" y="2574481"/>
                  </a:cubicBezTo>
                  <a:cubicBezTo>
                    <a:pt x="1607943" y="2577477"/>
                    <a:pt x="1600153" y="2573882"/>
                    <a:pt x="1592362" y="2576878"/>
                  </a:cubicBezTo>
                  <a:cubicBezTo>
                    <a:pt x="1585171" y="2579874"/>
                    <a:pt x="1580976" y="2581672"/>
                    <a:pt x="1576182" y="2588864"/>
                  </a:cubicBezTo>
                  <a:cubicBezTo>
                    <a:pt x="1571387" y="2596055"/>
                    <a:pt x="1567792" y="2600849"/>
                    <a:pt x="1562398" y="2599051"/>
                  </a:cubicBezTo>
                  <a:cubicBezTo>
                    <a:pt x="1557005" y="2597853"/>
                    <a:pt x="1557005" y="2596654"/>
                    <a:pt x="1552810" y="2599651"/>
                  </a:cubicBezTo>
                  <a:cubicBezTo>
                    <a:pt x="1548615" y="2602647"/>
                    <a:pt x="1544420" y="2601448"/>
                    <a:pt x="1535431" y="2599051"/>
                  </a:cubicBezTo>
                  <a:cubicBezTo>
                    <a:pt x="1527041" y="2596654"/>
                    <a:pt x="1526442" y="2594856"/>
                    <a:pt x="1527041" y="2589463"/>
                  </a:cubicBezTo>
                  <a:cubicBezTo>
                    <a:pt x="1527640" y="2584069"/>
                    <a:pt x="1525843" y="2584069"/>
                    <a:pt x="1524644" y="2577477"/>
                  </a:cubicBezTo>
                  <a:cubicBezTo>
                    <a:pt x="1524045" y="2570885"/>
                    <a:pt x="1525843" y="2571485"/>
                    <a:pt x="1527041" y="2564293"/>
                  </a:cubicBezTo>
                  <a:cubicBezTo>
                    <a:pt x="1527640" y="2557102"/>
                    <a:pt x="1529438" y="2554106"/>
                    <a:pt x="1526442" y="2548712"/>
                  </a:cubicBezTo>
                  <a:cubicBezTo>
                    <a:pt x="1522846" y="2543319"/>
                    <a:pt x="1522247" y="2543319"/>
                    <a:pt x="1522247" y="2539124"/>
                  </a:cubicBezTo>
                  <a:cubicBezTo>
                    <a:pt x="1522247" y="2534929"/>
                    <a:pt x="1521648" y="2531933"/>
                    <a:pt x="1524644" y="2531333"/>
                  </a:cubicBezTo>
                  <a:cubicBezTo>
                    <a:pt x="1527041" y="2530734"/>
                    <a:pt x="1526442" y="2530734"/>
                    <a:pt x="1527041" y="2524142"/>
                  </a:cubicBezTo>
                  <a:cubicBezTo>
                    <a:pt x="1527640" y="2517550"/>
                    <a:pt x="1527640" y="2513954"/>
                    <a:pt x="1527640" y="2509760"/>
                  </a:cubicBezTo>
                  <a:cubicBezTo>
                    <a:pt x="1528240" y="2505565"/>
                    <a:pt x="1533034" y="2505565"/>
                    <a:pt x="1529438" y="2501969"/>
                  </a:cubicBezTo>
                  <a:cubicBezTo>
                    <a:pt x="1525243" y="2498373"/>
                    <a:pt x="1523446" y="2497774"/>
                    <a:pt x="1527041" y="2497774"/>
                  </a:cubicBezTo>
                  <a:cubicBezTo>
                    <a:pt x="1530637" y="2497774"/>
                    <a:pt x="1530037" y="2498373"/>
                    <a:pt x="1529438" y="2494778"/>
                  </a:cubicBezTo>
                  <a:cubicBezTo>
                    <a:pt x="1528839" y="2490583"/>
                    <a:pt x="1532435" y="2488785"/>
                    <a:pt x="1533633" y="2484590"/>
                  </a:cubicBezTo>
                  <a:cubicBezTo>
                    <a:pt x="1534232" y="2480395"/>
                    <a:pt x="1531236" y="2479197"/>
                    <a:pt x="1534232" y="2476200"/>
                  </a:cubicBezTo>
                  <a:cubicBezTo>
                    <a:pt x="1537229" y="2473204"/>
                    <a:pt x="1536630" y="2469009"/>
                    <a:pt x="1538427" y="2461218"/>
                  </a:cubicBezTo>
                  <a:cubicBezTo>
                    <a:pt x="1539027" y="2455825"/>
                    <a:pt x="1539626" y="2452828"/>
                    <a:pt x="1539027" y="2448633"/>
                  </a:cubicBezTo>
                  <a:cubicBezTo>
                    <a:pt x="1539027" y="2446236"/>
                    <a:pt x="1538427" y="2444439"/>
                    <a:pt x="1537828" y="2441442"/>
                  </a:cubicBezTo>
                  <a:cubicBezTo>
                    <a:pt x="1536030" y="2434251"/>
                    <a:pt x="1538427" y="2428858"/>
                    <a:pt x="1534232" y="2424063"/>
                  </a:cubicBezTo>
                  <a:cubicBezTo>
                    <a:pt x="1530037" y="2419269"/>
                    <a:pt x="1530037" y="2418670"/>
                    <a:pt x="1530037" y="2411478"/>
                  </a:cubicBezTo>
                  <a:cubicBezTo>
                    <a:pt x="1530037" y="2404287"/>
                    <a:pt x="1530637" y="2405486"/>
                    <a:pt x="1528240" y="2400092"/>
                  </a:cubicBezTo>
                  <a:cubicBezTo>
                    <a:pt x="1525843" y="2394699"/>
                    <a:pt x="1524045" y="2389305"/>
                    <a:pt x="1521048" y="2381515"/>
                  </a:cubicBezTo>
                  <a:cubicBezTo>
                    <a:pt x="1518052" y="2373724"/>
                    <a:pt x="1518052" y="2366533"/>
                    <a:pt x="1516853" y="2349154"/>
                  </a:cubicBezTo>
                  <a:cubicBezTo>
                    <a:pt x="1516254" y="2331775"/>
                    <a:pt x="1514456" y="2325782"/>
                    <a:pt x="1515056" y="2319190"/>
                  </a:cubicBezTo>
                  <a:cubicBezTo>
                    <a:pt x="1515655" y="2312598"/>
                    <a:pt x="1511460" y="2311400"/>
                    <a:pt x="1509662" y="2306605"/>
                  </a:cubicBezTo>
                  <a:cubicBezTo>
                    <a:pt x="1507265" y="2301811"/>
                    <a:pt x="1508464" y="2301212"/>
                    <a:pt x="1502471" y="2295819"/>
                  </a:cubicBezTo>
                  <a:cubicBezTo>
                    <a:pt x="1497077" y="2290425"/>
                    <a:pt x="1495280" y="2285631"/>
                    <a:pt x="1495280" y="2280837"/>
                  </a:cubicBezTo>
                  <a:cubicBezTo>
                    <a:pt x="1495280" y="2276043"/>
                    <a:pt x="1494081" y="2272447"/>
                    <a:pt x="1492283" y="2266454"/>
                  </a:cubicBezTo>
                  <a:cubicBezTo>
                    <a:pt x="1490485" y="2261061"/>
                    <a:pt x="1491085" y="2256267"/>
                    <a:pt x="1493482" y="2253869"/>
                  </a:cubicBezTo>
                  <a:cubicBezTo>
                    <a:pt x="1495879" y="2251472"/>
                    <a:pt x="1496478" y="2240086"/>
                    <a:pt x="1496478" y="2234693"/>
                  </a:cubicBezTo>
                  <a:cubicBezTo>
                    <a:pt x="1496478" y="2229299"/>
                    <a:pt x="1495280" y="2226303"/>
                    <a:pt x="1497077" y="2222707"/>
                  </a:cubicBezTo>
                  <a:cubicBezTo>
                    <a:pt x="1498875" y="2219112"/>
                    <a:pt x="1499475" y="2210722"/>
                    <a:pt x="1499475" y="2202332"/>
                  </a:cubicBezTo>
                  <a:cubicBezTo>
                    <a:pt x="1500074" y="2193942"/>
                    <a:pt x="1497677" y="2189148"/>
                    <a:pt x="1500673" y="2185552"/>
                  </a:cubicBezTo>
                  <a:cubicBezTo>
                    <a:pt x="1503669" y="2181957"/>
                    <a:pt x="1502471" y="2180159"/>
                    <a:pt x="1501872" y="2170570"/>
                  </a:cubicBezTo>
                  <a:cubicBezTo>
                    <a:pt x="1501272" y="2160982"/>
                    <a:pt x="1498875" y="2163978"/>
                    <a:pt x="1497677" y="2160383"/>
                  </a:cubicBezTo>
                  <a:cubicBezTo>
                    <a:pt x="1496478" y="2156188"/>
                    <a:pt x="1495879" y="2154390"/>
                    <a:pt x="1495879" y="2148397"/>
                  </a:cubicBezTo>
                  <a:cubicBezTo>
                    <a:pt x="1495879" y="2143004"/>
                    <a:pt x="1492283" y="2140007"/>
                    <a:pt x="1488088" y="2135812"/>
                  </a:cubicBezTo>
                  <a:cubicBezTo>
                    <a:pt x="1483893" y="2131618"/>
                    <a:pt x="1480897" y="2129221"/>
                    <a:pt x="1480897" y="2125625"/>
                  </a:cubicBezTo>
                  <a:cubicBezTo>
                    <a:pt x="1480897" y="2121430"/>
                    <a:pt x="1479699" y="2114838"/>
                    <a:pt x="1483893" y="2107647"/>
                  </a:cubicBezTo>
                  <a:cubicBezTo>
                    <a:pt x="1488088" y="2100455"/>
                    <a:pt x="1483294" y="2091466"/>
                    <a:pt x="1482096" y="2087870"/>
                  </a:cubicBezTo>
                  <a:cubicBezTo>
                    <a:pt x="1480897" y="2084275"/>
                    <a:pt x="1480897" y="2077683"/>
                    <a:pt x="1480298" y="2071690"/>
                  </a:cubicBezTo>
                  <a:cubicBezTo>
                    <a:pt x="1479699" y="2065697"/>
                    <a:pt x="1482695" y="2065697"/>
                    <a:pt x="1480298" y="2062701"/>
                  </a:cubicBezTo>
                  <a:cubicBezTo>
                    <a:pt x="1477901" y="2059705"/>
                    <a:pt x="1477901" y="2060304"/>
                    <a:pt x="1477901" y="2055510"/>
                  </a:cubicBezTo>
                  <a:cubicBezTo>
                    <a:pt x="1477901" y="2050716"/>
                    <a:pt x="1476103" y="2053113"/>
                    <a:pt x="1478500" y="2049517"/>
                  </a:cubicBezTo>
                  <a:cubicBezTo>
                    <a:pt x="1480897" y="2045921"/>
                    <a:pt x="1479099" y="2043524"/>
                    <a:pt x="1477901" y="2039929"/>
                  </a:cubicBezTo>
                  <a:cubicBezTo>
                    <a:pt x="1476702" y="2036333"/>
                    <a:pt x="1478500" y="2035734"/>
                    <a:pt x="1477301" y="2032138"/>
                  </a:cubicBezTo>
                  <a:cubicBezTo>
                    <a:pt x="1476103" y="2027943"/>
                    <a:pt x="1475504" y="2028542"/>
                    <a:pt x="1477301" y="2023748"/>
                  </a:cubicBezTo>
                  <a:cubicBezTo>
                    <a:pt x="1479099" y="2018954"/>
                    <a:pt x="1477901" y="2015358"/>
                    <a:pt x="1477301" y="2007568"/>
                  </a:cubicBezTo>
                  <a:cubicBezTo>
                    <a:pt x="1476702" y="2000377"/>
                    <a:pt x="1473106" y="1994384"/>
                    <a:pt x="1474904" y="1989590"/>
                  </a:cubicBezTo>
                  <a:cubicBezTo>
                    <a:pt x="1477301" y="1984795"/>
                    <a:pt x="1472507" y="1986593"/>
                    <a:pt x="1469511" y="1985395"/>
                  </a:cubicBezTo>
                  <a:cubicBezTo>
                    <a:pt x="1466514" y="1984795"/>
                    <a:pt x="1467114" y="1982997"/>
                    <a:pt x="1464117" y="1982997"/>
                  </a:cubicBezTo>
                  <a:cubicBezTo>
                    <a:pt x="1461121" y="1982997"/>
                    <a:pt x="1459922" y="1981799"/>
                    <a:pt x="1462320" y="1979402"/>
                  </a:cubicBezTo>
                  <a:cubicBezTo>
                    <a:pt x="1464717" y="1977005"/>
                    <a:pt x="1464717" y="1976406"/>
                    <a:pt x="1467713" y="1967417"/>
                  </a:cubicBezTo>
                  <a:cubicBezTo>
                    <a:pt x="1470110" y="1959027"/>
                    <a:pt x="1476702" y="1948240"/>
                    <a:pt x="1484493" y="1936854"/>
                  </a:cubicBezTo>
                  <a:cubicBezTo>
                    <a:pt x="1487489" y="1932659"/>
                    <a:pt x="1488088" y="1929662"/>
                    <a:pt x="1488688" y="1928464"/>
                  </a:cubicBezTo>
                  <a:lnTo>
                    <a:pt x="1488688" y="1927265"/>
                  </a:lnTo>
                  <a:lnTo>
                    <a:pt x="1488688" y="1927265"/>
                  </a:lnTo>
                  <a:cubicBezTo>
                    <a:pt x="1488688" y="1927265"/>
                    <a:pt x="1488688" y="1927265"/>
                    <a:pt x="1488688" y="1927265"/>
                  </a:cubicBezTo>
                  <a:lnTo>
                    <a:pt x="1489287" y="1927265"/>
                  </a:lnTo>
                  <a:lnTo>
                    <a:pt x="1492283" y="1922471"/>
                  </a:lnTo>
                  <a:lnTo>
                    <a:pt x="1486890" y="1927265"/>
                  </a:lnTo>
                  <a:lnTo>
                    <a:pt x="1486890" y="1928464"/>
                  </a:lnTo>
                  <a:cubicBezTo>
                    <a:pt x="1486291" y="1930861"/>
                    <a:pt x="1486291" y="1930861"/>
                    <a:pt x="1478500" y="1938651"/>
                  </a:cubicBezTo>
                  <a:cubicBezTo>
                    <a:pt x="1471309" y="1947041"/>
                    <a:pt x="1467713" y="1953034"/>
                    <a:pt x="1465316" y="1959027"/>
                  </a:cubicBezTo>
                  <a:cubicBezTo>
                    <a:pt x="1462919" y="1965019"/>
                    <a:pt x="1464717" y="1967417"/>
                    <a:pt x="1461121" y="1972211"/>
                  </a:cubicBezTo>
                  <a:cubicBezTo>
                    <a:pt x="1457525" y="1977604"/>
                    <a:pt x="1455728" y="1979402"/>
                    <a:pt x="1453930" y="1985395"/>
                  </a:cubicBezTo>
                  <a:cubicBezTo>
                    <a:pt x="1451533" y="1990788"/>
                    <a:pt x="1446738" y="1995582"/>
                    <a:pt x="1444941" y="1991387"/>
                  </a:cubicBezTo>
                  <a:cubicBezTo>
                    <a:pt x="1442544" y="1987192"/>
                    <a:pt x="1440746" y="1984196"/>
                    <a:pt x="1440746" y="1976406"/>
                  </a:cubicBezTo>
                  <a:cubicBezTo>
                    <a:pt x="1440746" y="1968615"/>
                    <a:pt x="1437749" y="1963821"/>
                    <a:pt x="1437749" y="1956629"/>
                  </a:cubicBezTo>
                  <a:cubicBezTo>
                    <a:pt x="1437749" y="1949438"/>
                    <a:pt x="1439547" y="1938052"/>
                    <a:pt x="1438349" y="1933857"/>
                  </a:cubicBezTo>
                  <a:cubicBezTo>
                    <a:pt x="1437150" y="1929662"/>
                    <a:pt x="1433554" y="1926066"/>
                    <a:pt x="1433554" y="1923070"/>
                  </a:cubicBezTo>
                  <a:cubicBezTo>
                    <a:pt x="1433554" y="1920074"/>
                    <a:pt x="1438349" y="1912883"/>
                    <a:pt x="1438948" y="1909886"/>
                  </a:cubicBezTo>
                  <a:cubicBezTo>
                    <a:pt x="1439547" y="1906890"/>
                    <a:pt x="1437749" y="1899698"/>
                    <a:pt x="1441345" y="1888912"/>
                  </a:cubicBezTo>
                  <a:cubicBezTo>
                    <a:pt x="1444941" y="1878125"/>
                    <a:pt x="1434154" y="1889511"/>
                    <a:pt x="1434154" y="1897301"/>
                  </a:cubicBezTo>
                  <a:cubicBezTo>
                    <a:pt x="1433554" y="1905092"/>
                    <a:pt x="1432356" y="1912283"/>
                    <a:pt x="1429959" y="1917077"/>
                  </a:cubicBezTo>
                  <a:cubicBezTo>
                    <a:pt x="1427562" y="1921872"/>
                    <a:pt x="1427562" y="1921272"/>
                    <a:pt x="1427562" y="1925467"/>
                  </a:cubicBezTo>
                  <a:cubicBezTo>
                    <a:pt x="1427562" y="1929662"/>
                    <a:pt x="1428760" y="1935655"/>
                    <a:pt x="1428161" y="1942247"/>
                  </a:cubicBezTo>
                  <a:cubicBezTo>
                    <a:pt x="1427562" y="1948240"/>
                    <a:pt x="1423966" y="1950637"/>
                    <a:pt x="1425165" y="1959027"/>
                  </a:cubicBezTo>
                  <a:cubicBezTo>
                    <a:pt x="1425764" y="1966817"/>
                    <a:pt x="1428161" y="1974008"/>
                    <a:pt x="1432356" y="1980001"/>
                  </a:cubicBezTo>
                  <a:cubicBezTo>
                    <a:pt x="1436551" y="1986593"/>
                    <a:pt x="1432955" y="1988391"/>
                    <a:pt x="1431757" y="1988391"/>
                  </a:cubicBezTo>
                  <a:cubicBezTo>
                    <a:pt x="1429959" y="1988391"/>
                    <a:pt x="1428760" y="1988391"/>
                    <a:pt x="1429360" y="1990788"/>
                  </a:cubicBezTo>
                  <a:cubicBezTo>
                    <a:pt x="1429959" y="1993185"/>
                    <a:pt x="1431757" y="1996781"/>
                    <a:pt x="1428760" y="1996182"/>
                  </a:cubicBezTo>
                  <a:cubicBezTo>
                    <a:pt x="1426363" y="1995582"/>
                    <a:pt x="1426363" y="1995582"/>
                    <a:pt x="1428760" y="2000976"/>
                  </a:cubicBezTo>
                  <a:cubicBezTo>
                    <a:pt x="1431157" y="2006369"/>
                    <a:pt x="1430558" y="2005770"/>
                    <a:pt x="1430558" y="2012362"/>
                  </a:cubicBezTo>
                  <a:cubicBezTo>
                    <a:pt x="1430558" y="2018954"/>
                    <a:pt x="1431157" y="2025546"/>
                    <a:pt x="1428161" y="2029741"/>
                  </a:cubicBezTo>
                  <a:cubicBezTo>
                    <a:pt x="1425165" y="2033936"/>
                    <a:pt x="1426363" y="2039329"/>
                    <a:pt x="1427562" y="2045921"/>
                  </a:cubicBezTo>
                  <a:cubicBezTo>
                    <a:pt x="1428161" y="2052513"/>
                    <a:pt x="1426962" y="2057907"/>
                    <a:pt x="1428161" y="2062701"/>
                  </a:cubicBezTo>
                  <a:cubicBezTo>
                    <a:pt x="1429959" y="2067495"/>
                    <a:pt x="1430558" y="2080080"/>
                    <a:pt x="1429959" y="2090268"/>
                  </a:cubicBezTo>
                  <a:cubicBezTo>
                    <a:pt x="1429360" y="2100455"/>
                    <a:pt x="1431157" y="2117235"/>
                    <a:pt x="1429360" y="2123827"/>
                  </a:cubicBezTo>
                  <a:cubicBezTo>
                    <a:pt x="1427562" y="2131018"/>
                    <a:pt x="1427562" y="2132217"/>
                    <a:pt x="1429959" y="2132217"/>
                  </a:cubicBezTo>
                  <a:cubicBezTo>
                    <a:pt x="1432356" y="2132816"/>
                    <a:pt x="1432955" y="2134614"/>
                    <a:pt x="1432955" y="2139408"/>
                  </a:cubicBezTo>
                  <a:cubicBezTo>
                    <a:pt x="1432955" y="2144202"/>
                    <a:pt x="1433554" y="2144802"/>
                    <a:pt x="1430558" y="2143603"/>
                  </a:cubicBezTo>
                  <a:cubicBezTo>
                    <a:pt x="1427562" y="2143004"/>
                    <a:pt x="1425764" y="2143004"/>
                    <a:pt x="1425764" y="2148997"/>
                  </a:cubicBezTo>
                  <a:cubicBezTo>
                    <a:pt x="1425764" y="2154989"/>
                    <a:pt x="1423367" y="2163978"/>
                    <a:pt x="1423367" y="2174765"/>
                  </a:cubicBezTo>
                  <a:cubicBezTo>
                    <a:pt x="1422767" y="2184953"/>
                    <a:pt x="1424565" y="2189747"/>
                    <a:pt x="1428760" y="2192144"/>
                  </a:cubicBezTo>
                  <a:cubicBezTo>
                    <a:pt x="1432955" y="2194541"/>
                    <a:pt x="1435951" y="2197538"/>
                    <a:pt x="1435951" y="2201133"/>
                  </a:cubicBezTo>
                  <a:cubicBezTo>
                    <a:pt x="1435951" y="2205328"/>
                    <a:pt x="1435352" y="2209523"/>
                    <a:pt x="1436551" y="2213119"/>
                  </a:cubicBezTo>
                  <a:cubicBezTo>
                    <a:pt x="1437749" y="2216714"/>
                    <a:pt x="1439547" y="2217913"/>
                    <a:pt x="1438349" y="2225104"/>
                  </a:cubicBezTo>
                  <a:cubicBezTo>
                    <a:pt x="1437150" y="2232296"/>
                    <a:pt x="1437749" y="2241884"/>
                    <a:pt x="1438948" y="2250873"/>
                  </a:cubicBezTo>
                  <a:cubicBezTo>
                    <a:pt x="1440146" y="2260462"/>
                    <a:pt x="1440746" y="2258064"/>
                    <a:pt x="1436551" y="2255667"/>
                  </a:cubicBezTo>
                  <a:cubicBezTo>
                    <a:pt x="1432356" y="2253270"/>
                    <a:pt x="1435951" y="2259862"/>
                    <a:pt x="1435352" y="2270649"/>
                  </a:cubicBezTo>
                  <a:cubicBezTo>
                    <a:pt x="1434753" y="2281436"/>
                    <a:pt x="1435352" y="2282635"/>
                    <a:pt x="1431757" y="2287429"/>
                  </a:cubicBezTo>
                  <a:cubicBezTo>
                    <a:pt x="1428161" y="2292822"/>
                    <a:pt x="1427562" y="2296418"/>
                    <a:pt x="1428760" y="2303609"/>
                  </a:cubicBezTo>
                  <a:cubicBezTo>
                    <a:pt x="1429360" y="2310800"/>
                    <a:pt x="1428760" y="2319190"/>
                    <a:pt x="1426962" y="2328179"/>
                  </a:cubicBezTo>
                  <a:cubicBezTo>
                    <a:pt x="1425165" y="2337169"/>
                    <a:pt x="1425165" y="2341363"/>
                    <a:pt x="1427562" y="2345558"/>
                  </a:cubicBezTo>
                  <a:cubicBezTo>
                    <a:pt x="1429959" y="2349753"/>
                    <a:pt x="1431757" y="2351551"/>
                    <a:pt x="1431757" y="2356945"/>
                  </a:cubicBezTo>
                  <a:cubicBezTo>
                    <a:pt x="1431157" y="2362338"/>
                    <a:pt x="1434154" y="2365934"/>
                    <a:pt x="1438948" y="2369529"/>
                  </a:cubicBezTo>
                  <a:cubicBezTo>
                    <a:pt x="1440746" y="2370728"/>
                    <a:pt x="1441944" y="2373125"/>
                    <a:pt x="1443143" y="2375522"/>
                  </a:cubicBezTo>
                  <a:lnTo>
                    <a:pt x="1443143" y="2375522"/>
                  </a:lnTo>
                  <a:cubicBezTo>
                    <a:pt x="1444941" y="2379717"/>
                    <a:pt x="1446738" y="2385710"/>
                    <a:pt x="1446738" y="2389305"/>
                  </a:cubicBezTo>
                  <a:cubicBezTo>
                    <a:pt x="1447338" y="2394699"/>
                    <a:pt x="1444341" y="2406085"/>
                    <a:pt x="1446139" y="2415673"/>
                  </a:cubicBezTo>
                  <a:cubicBezTo>
                    <a:pt x="1447937" y="2425262"/>
                    <a:pt x="1447937" y="2440843"/>
                    <a:pt x="1446738" y="2446236"/>
                  </a:cubicBezTo>
                  <a:cubicBezTo>
                    <a:pt x="1446139" y="2451630"/>
                    <a:pt x="1443742" y="2457623"/>
                    <a:pt x="1444341" y="2463615"/>
                  </a:cubicBezTo>
                  <a:cubicBezTo>
                    <a:pt x="1444941" y="2469608"/>
                    <a:pt x="1443742" y="2476799"/>
                    <a:pt x="1443742" y="2476799"/>
                  </a:cubicBezTo>
                  <a:cubicBezTo>
                    <a:pt x="1446738" y="2473803"/>
                    <a:pt x="1447937" y="2476799"/>
                    <a:pt x="1447937" y="2486987"/>
                  </a:cubicBezTo>
                  <a:cubicBezTo>
                    <a:pt x="1448536" y="2497175"/>
                    <a:pt x="1452731" y="2492380"/>
                    <a:pt x="1452731" y="2488785"/>
                  </a:cubicBezTo>
                  <a:cubicBezTo>
                    <a:pt x="1452731" y="2484590"/>
                    <a:pt x="1452132" y="2483391"/>
                    <a:pt x="1455128" y="2483391"/>
                  </a:cubicBezTo>
                  <a:cubicBezTo>
                    <a:pt x="1458125" y="2483991"/>
                    <a:pt x="1459323" y="2485789"/>
                    <a:pt x="1459323" y="2495377"/>
                  </a:cubicBezTo>
                  <a:cubicBezTo>
                    <a:pt x="1458724" y="2504366"/>
                    <a:pt x="1461720" y="2504965"/>
                    <a:pt x="1468312" y="2506763"/>
                  </a:cubicBezTo>
                  <a:cubicBezTo>
                    <a:pt x="1474904" y="2508561"/>
                    <a:pt x="1472507" y="2513355"/>
                    <a:pt x="1475504" y="2516951"/>
                  </a:cubicBezTo>
                  <a:cubicBezTo>
                    <a:pt x="1479099" y="2521146"/>
                    <a:pt x="1480298" y="2522943"/>
                    <a:pt x="1480897" y="2525340"/>
                  </a:cubicBezTo>
                  <a:cubicBezTo>
                    <a:pt x="1481496" y="2527738"/>
                    <a:pt x="1481496" y="2532532"/>
                    <a:pt x="1485092" y="2539124"/>
                  </a:cubicBezTo>
                  <a:cubicBezTo>
                    <a:pt x="1489287" y="2545716"/>
                    <a:pt x="1493482" y="2555304"/>
                    <a:pt x="1497677" y="2556503"/>
                  </a:cubicBezTo>
                  <a:cubicBezTo>
                    <a:pt x="1501872" y="2557701"/>
                    <a:pt x="1500074" y="2558900"/>
                    <a:pt x="1500673" y="2567290"/>
                  </a:cubicBezTo>
                  <a:cubicBezTo>
                    <a:pt x="1501272" y="2575680"/>
                    <a:pt x="1501272" y="2579874"/>
                    <a:pt x="1504868" y="2580474"/>
                  </a:cubicBezTo>
                  <a:cubicBezTo>
                    <a:pt x="1508464" y="2581073"/>
                    <a:pt x="1507265" y="2581073"/>
                    <a:pt x="1509662" y="2584669"/>
                  </a:cubicBezTo>
                  <a:cubicBezTo>
                    <a:pt x="1512059" y="2588264"/>
                    <a:pt x="1515056" y="2591261"/>
                    <a:pt x="1516853" y="2595456"/>
                  </a:cubicBezTo>
                  <a:cubicBezTo>
                    <a:pt x="1517453" y="2597253"/>
                    <a:pt x="1519251" y="2599051"/>
                    <a:pt x="1520449" y="2602048"/>
                  </a:cubicBezTo>
                  <a:cubicBezTo>
                    <a:pt x="1521648" y="2605044"/>
                    <a:pt x="1522846" y="2608640"/>
                    <a:pt x="1522846" y="2614632"/>
                  </a:cubicBezTo>
                  <a:cubicBezTo>
                    <a:pt x="1523446" y="2626618"/>
                    <a:pt x="1517453" y="2627816"/>
                    <a:pt x="1514456" y="2631412"/>
                  </a:cubicBezTo>
                  <a:cubicBezTo>
                    <a:pt x="1511460" y="2635607"/>
                    <a:pt x="1502471" y="2632011"/>
                    <a:pt x="1497677" y="2637405"/>
                  </a:cubicBezTo>
                  <a:cubicBezTo>
                    <a:pt x="1492283" y="2642798"/>
                    <a:pt x="1496478" y="2641600"/>
                    <a:pt x="1504269" y="2639203"/>
                  </a:cubicBezTo>
                  <a:cubicBezTo>
                    <a:pt x="1512059" y="2636805"/>
                    <a:pt x="1514456" y="2636805"/>
                    <a:pt x="1516853" y="2639802"/>
                  </a:cubicBezTo>
                  <a:cubicBezTo>
                    <a:pt x="1519251" y="2642199"/>
                    <a:pt x="1518651" y="2644596"/>
                    <a:pt x="1518651" y="2647593"/>
                  </a:cubicBezTo>
                  <a:cubicBezTo>
                    <a:pt x="1518651" y="2648192"/>
                    <a:pt x="1518651" y="2648791"/>
                    <a:pt x="1518651" y="2648791"/>
                  </a:cubicBezTo>
                  <a:cubicBezTo>
                    <a:pt x="1519251" y="2652387"/>
                    <a:pt x="1518651" y="2655982"/>
                    <a:pt x="1521048" y="2658979"/>
                  </a:cubicBezTo>
                  <a:cubicBezTo>
                    <a:pt x="1523446" y="2661376"/>
                    <a:pt x="1523446" y="2663773"/>
                    <a:pt x="1527640" y="2676358"/>
                  </a:cubicBezTo>
                  <a:cubicBezTo>
                    <a:pt x="1531835" y="2688942"/>
                    <a:pt x="1539626" y="2688343"/>
                    <a:pt x="1546817" y="2688942"/>
                  </a:cubicBezTo>
                  <a:cubicBezTo>
                    <a:pt x="1554008" y="2689542"/>
                    <a:pt x="1554608" y="2690740"/>
                    <a:pt x="1555207" y="2688343"/>
                  </a:cubicBezTo>
                  <a:cubicBezTo>
                    <a:pt x="1555806" y="2685946"/>
                    <a:pt x="1559402" y="2684148"/>
                    <a:pt x="1563597" y="2682950"/>
                  </a:cubicBezTo>
                  <a:cubicBezTo>
                    <a:pt x="1567792" y="2681751"/>
                    <a:pt x="1568990" y="2683549"/>
                    <a:pt x="1570788" y="2680553"/>
                  </a:cubicBezTo>
                  <a:cubicBezTo>
                    <a:pt x="1572586" y="2678155"/>
                    <a:pt x="1579777" y="2675159"/>
                    <a:pt x="1582774" y="2678155"/>
                  </a:cubicBezTo>
                  <a:cubicBezTo>
                    <a:pt x="1585171" y="2681751"/>
                    <a:pt x="1586968" y="2682350"/>
                    <a:pt x="1589965" y="2682350"/>
                  </a:cubicBezTo>
                  <a:cubicBezTo>
                    <a:pt x="1593561" y="2681751"/>
                    <a:pt x="1598355" y="2680553"/>
                    <a:pt x="1603149" y="2675159"/>
                  </a:cubicBezTo>
                  <a:cubicBezTo>
                    <a:pt x="1608542" y="2669766"/>
                    <a:pt x="1612737" y="2661975"/>
                    <a:pt x="1622925" y="2662574"/>
                  </a:cubicBezTo>
                  <a:cubicBezTo>
                    <a:pt x="1633113" y="2663173"/>
                    <a:pt x="1634910" y="2666769"/>
                    <a:pt x="1641502" y="2664971"/>
                  </a:cubicBezTo>
                  <a:cubicBezTo>
                    <a:pt x="1648095" y="2663173"/>
                    <a:pt x="1648694" y="2661975"/>
                    <a:pt x="1656484" y="2661975"/>
                  </a:cubicBezTo>
                  <a:cubicBezTo>
                    <a:pt x="1664275" y="2661975"/>
                    <a:pt x="1672665" y="2663773"/>
                    <a:pt x="1676260" y="2660776"/>
                  </a:cubicBezTo>
                  <a:cubicBezTo>
                    <a:pt x="1679856" y="2657780"/>
                    <a:pt x="1683452" y="2658979"/>
                    <a:pt x="1691242" y="2656582"/>
                  </a:cubicBezTo>
                  <a:cubicBezTo>
                    <a:pt x="1698433" y="2654184"/>
                    <a:pt x="1704426" y="2654184"/>
                    <a:pt x="1708022" y="2646394"/>
                  </a:cubicBezTo>
                  <a:cubicBezTo>
                    <a:pt x="1712217" y="2639203"/>
                    <a:pt x="1713415" y="2638603"/>
                    <a:pt x="1721206" y="2638603"/>
                  </a:cubicBezTo>
                  <a:cubicBezTo>
                    <a:pt x="1728996" y="2638603"/>
                    <a:pt x="1727798" y="2639203"/>
                    <a:pt x="1727798" y="2639203"/>
                  </a:cubicBezTo>
                  <a:lnTo>
                    <a:pt x="1733191" y="2642798"/>
                  </a:lnTo>
                  <a:cubicBezTo>
                    <a:pt x="1733191" y="2646394"/>
                    <a:pt x="1725401" y="2658379"/>
                    <a:pt x="1725401" y="2662574"/>
                  </a:cubicBezTo>
                  <a:cubicBezTo>
                    <a:pt x="1725401" y="2666769"/>
                    <a:pt x="1727798" y="2666769"/>
                    <a:pt x="1727798" y="2669766"/>
                  </a:cubicBezTo>
                  <a:cubicBezTo>
                    <a:pt x="1727798" y="2672762"/>
                    <a:pt x="1727798" y="2676957"/>
                    <a:pt x="1724801" y="2682350"/>
                  </a:cubicBezTo>
                  <a:cubicBezTo>
                    <a:pt x="1721805" y="2687744"/>
                    <a:pt x="1725401" y="2687744"/>
                    <a:pt x="1725401" y="2687744"/>
                  </a:cubicBezTo>
                  <a:cubicBezTo>
                    <a:pt x="1725401" y="2687744"/>
                    <a:pt x="1724801" y="2691939"/>
                    <a:pt x="1718209" y="2693137"/>
                  </a:cubicBezTo>
                  <a:cubicBezTo>
                    <a:pt x="1711018" y="2693737"/>
                    <a:pt x="1711018" y="2700329"/>
                    <a:pt x="1711018" y="2706321"/>
                  </a:cubicBezTo>
                  <a:cubicBezTo>
                    <a:pt x="1711018" y="2712314"/>
                    <a:pt x="1708621" y="2717707"/>
                    <a:pt x="1708022" y="2723700"/>
                  </a:cubicBezTo>
                  <a:cubicBezTo>
                    <a:pt x="1707423" y="2729693"/>
                    <a:pt x="1709220" y="2730292"/>
                    <a:pt x="1705026" y="2736884"/>
                  </a:cubicBezTo>
                  <a:cubicBezTo>
                    <a:pt x="1700831" y="2744075"/>
                    <a:pt x="1699632" y="2747671"/>
                    <a:pt x="1694238" y="2754263"/>
                  </a:cubicBezTo>
                  <a:cubicBezTo>
                    <a:pt x="1688845" y="2760855"/>
                    <a:pt x="1690643" y="2766249"/>
                    <a:pt x="1685849" y="2770444"/>
                  </a:cubicBezTo>
                  <a:cubicBezTo>
                    <a:pt x="1681055" y="2774638"/>
                    <a:pt x="1681055" y="2777635"/>
                    <a:pt x="1678658" y="2780631"/>
                  </a:cubicBezTo>
                  <a:cubicBezTo>
                    <a:pt x="1676260" y="2783628"/>
                    <a:pt x="1673863" y="2786025"/>
                    <a:pt x="1673863" y="2791418"/>
                  </a:cubicBezTo>
                  <a:cubicBezTo>
                    <a:pt x="1673863" y="2796812"/>
                    <a:pt x="1674463" y="2797411"/>
                    <a:pt x="1671466" y="2798609"/>
                  </a:cubicBezTo>
                  <a:cubicBezTo>
                    <a:pt x="1668470" y="2799808"/>
                    <a:pt x="1667271" y="2807599"/>
                    <a:pt x="1665473" y="2808797"/>
                  </a:cubicBezTo>
                  <a:cubicBezTo>
                    <a:pt x="1663076" y="2809396"/>
                    <a:pt x="1661278" y="2814191"/>
                    <a:pt x="1655286" y="2823180"/>
                  </a:cubicBezTo>
                  <a:cubicBezTo>
                    <a:pt x="1649293" y="2832169"/>
                    <a:pt x="1646896" y="2844154"/>
                    <a:pt x="1646896" y="2848948"/>
                  </a:cubicBezTo>
                  <a:cubicBezTo>
                    <a:pt x="1646297" y="2853143"/>
                    <a:pt x="1647495" y="2855540"/>
                    <a:pt x="1644499" y="2860335"/>
                  </a:cubicBezTo>
                  <a:cubicBezTo>
                    <a:pt x="1640903" y="2865129"/>
                    <a:pt x="1640304" y="2868725"/>
                    <a:pt x="1639705" y="2876515"/>
                  </a:cubicBezTo>
                  <a:cubicBezTo>
                    <a:pt x="1639105" y="2884306"/>
                    <a:pt x="1636708" y="2888501"/>
                    <a:pt x="1628918" y="2897490"/>
                  </a:cubicBezTo>
                  <a:cubicBezTo>
                    <a:pt x="1621127" y="2907078"/>
                    <a:pt x="1618131" y="2917865"/>
                    <a:pt x="1610939" y="2926255"/>
                  </a:cubicBezTo>
                  <a:cubicBezTo>
                    <a:pt x="1603748" y="2934645"/>
                    <a:pt x="1594160" y="2950825"/>
                    <a:pt x="1588167" y="2965208"/>
                  </a:cubicBezTo>
                  <a:cubicBezTo>
                    <a:pt x="1582174" y="2979590"/>
                    <a:pt x="1568990" y="2989778"/>
                    <a:pt x="1561799" y="2997568"/>
                  </a:cubicBezTo>
                  <a:cubicBezTo>
                    <a:pt x="1554608" y="3005359"/>
                    <a:pt x="1538427" y="3016146"/>
                    <a:pt x="1531835" y="3017944"/>
                  </a:cubicBezTo>
                  <a:cubicBezTo>
                    <a:pt x="1525243" y="3019741"/>
                    <a:pt x="1516853" y="3033525"/>
                    <a:pt x="1513857" y="3038918"/>
                  </a:cubicBezTo>
                  <a:cubicBezTo>
                    <a:pt x="1510262" y="3044312"/>
                    <a:pt x="1499475" y="3053900"/>
                    <a:pt x="1495280" y="3058694"/>
                  </a:cubicBezTo>
                  <a:cubicBezTo>
                    <a:pt x="1491085" y="3063489"/>
                    <a:pt x="1485691" y="3074276"/>
                    <a:pt x="1479699" y="3084463"/>
                  </a:cubicBezTo>
                  <a:cubicBezTo>
                    <a:pt x="1473706" y="3094651"/>
                    <a:pt x="1467713" y="3101842"/>
                    <a:pt x="1465316" y="3101842"/>
                  </a:cubicBezTo>
                  <a:cubicBezTo>
                    <a:pt x="1462919" y="3101842"/>
                    <a:pt x="1461121" y="3101243"/>
                    <a:pt x="1460522" y="3106636"/>
                  </a:cubicBezTo>
                  <a:cubicBezTo>
                    <a:pt x="1459922" y="3112030"/>
                    <a:pt x="1459323" y="3114427"/>
                    <a:pt x="1453330" y="3123416"/>
                  </a:cubicBezTo>
                  <a:cubicBezTo>
                    <a:pt x="1447338" y="3131806"/>
                    <a:pt x="1448536" y="3137799"/>
                    <a:pt x="1446139" y="3138398"/>
                  </a:cubicBezTo>
                  <a:cubicBezTo>
                    <a:pt x="1443742" y="3138997"/>
                    <a:pt x="1441944" y="3138997"/>
                    <a:pt x="1441944" y="3142593"/>
                  </a:cubicBezTo>
                  <a:cubicBezTo>
                    <a:pt x="1441944" y="3146189"/>
                    <a:pt x="1443143" y="3144990"/>
                    <a:pt x="1438349" y="3158174"/>
                  </a:cubicBezTo>
                  <a:cubicBezTo>
                    <a:pt x="1433554" y="3171358"/>
                    <a:pt x="1425764" y="3177950"/>
                    <a:pt x="1421569" y="3174954"/>
                  </a:cubicBezTo>
                  <a:cubicBezTo>
                    <a:pt x="1417374" y="3172556"/>
                    <a:pt x="1416175" y="3170759"/>
                    <a:pt x="1417374" y="3181545"/>
                  </a:cubicBezTo>
                  <a:cubicBezTo>
                    <a:pt x="1418573" y="3191733"/>
                    <a:pt x="1414378" y="3195928"/>
                    <a:pt x="1411981" y="3196527"/>
                  </a:cubicBezTo>
                  <a:cubicBezTo>
                    <a:pt x="1409583" y="3197127"/>
                    <a:pt x="1404789" y="3199524"/>
                    <a:pt x="1404789" y="3199524"/>
                  </a:cubicBezTo>
                  <a:cubicBezTo>
                    <a:pt x="1404789" y="3199524"/>
                    <a:pt x="1399995" y="3203719"/>
                    <a:pt x="1401194" y="3207314"/>
                  </a:cubicBezTo>
                  <a:cubicBezTo>
                    <a:pt x="1402392" y="3210910"/>
                    <a:pt x="1403591" y="3209711"/>
                    <a:pt x="1401793" y="3214506"/>
                  </a:cubicBezTo>
                  <a:cubicBezTo>
                    <a:pt x="1399396" y="3219300"/>
                    <a:pt x="1397598" y="3222896"/>
                    <a:pt x="1397598" y="3222896"/>
                  </a:cubicBezTo>
                  <a:cubicBezTo>
                    <a:pt x="1397598" y="3222896"/>
                    <a:pt x="1393403" y="3222296"/>
                    <a:pt x="1393403" y="3228888"/>
                  </a:cubicBezTo>
                  <a:cubicBezTo>
                    <a:pt x="1393403" y="3235480"/>
                    <a:pt x="1392204" y="3241473"/>
                    <a:pt x="1389208" y="3257653"/>
                  </a:cubicBezTo>
                  <a:cubicBezTo>
                    <a:pt x="1386212" y="3273834"/>
                    <a:pt x="1388609" y="3274433"/>
                    <a:pt x="1385013" y="3275032"/>
                  </a:cubicBezTo>
                  <a:cubicBezTo>
                    <a:pt x="1381418" y="3275632"/>
                    <a:pt x="1380818" y="3275632"/>
                    <a:pt x="1380219" y="3282223"/>
                  </a:cubicBezTo>
                  <a:lnTo>
                    <a:pt x="1379020" y="3281025"/>
                  </a:lnTo>
                  <a:cubicBezTo>
                    <a:pt x="1378421" y="3286418"/>
                    <a:pt x="1377223" y="3286418"/>
                    <a:pt x="1377822" y="3296606"/>
                  </a:cubicBezTo>
                  <a:cubicBezTo>
                    <a:pt x="1378421" y="3307393"/>
                    <a:pt x="1375425" y="3313386"/>
                    <a:pt x="1372429" y="3331364"/>
                  </a:cubicBezTo>
                  <a:cubicBezTo>
                    <a:pt x="1368833" y="3349342"/>
                    <a:pt x="1382017" y="3354736"/>
                    <a:pt x="1390407" y="3361328"/>
                  </a:cubicBezTo>
                  <a:cubicBezTo>
                    <a:pt x="1398797" y="3368519"/>
                    <a:pt x="1399396" y="3371515"/>
                    <a:pt x="1395800" y="3379306"/>
                  </a:cubicBezTo>
                  <a:cubicBezTo>
                    <a:pt x="1392204" y="3387096"/>
                    <a:pt x="1398197" y="3388295"/>
                    <a:pt x="1395201" y="3397284"/>
                  </a:cubicBezTo>
                  <a:cubicBezTo>
                    <a:pt x="1392804" y="3406273"/>
                    <a:pt x="1394002" y="3405075"/>
                    <a:pt x="1396399" y="3408071"/>
                  </a:cubicBezTo>
                  <a:cubicBezTo>
                    <a:pt x="1398797" y="3411067"/>
                    <a:pt x="1399995" y="3414663"/>
                    <a:pt x="1396999" y="3415262"/>
                  </a:cubicBezTo>
                  <a:cubicBezTo>
                    <a:pt x="1394002" y="3415862"/>
                    <a:pt x="1397598" y="3417660"/>
                    <a:pt x="1396999" y="3423652"/>
                  </a:cubicBezTo>
                  <a:cubicBezTo>
                    <a:pt x="1396399" y="3429046"/>
                    <a:pt x="1399396" y="3432641"/>
                    <a:pt x="1404190" y="3439233"/>
                  </a:cubicBezTo>
                  <a:cubicBezTo>
                    <a:pt x="1408984" y="3445825"/>
                    <a:pt x="1408984" y="3448222"/>
                    <a:pt x="1405389" y="3448822"/>
                  </a:cubicBezTo>
                  <a:cubicBezTo>
                    <a:pt x="1401793" y="3449421"/>
                    <a:pt x="1401194" y="3450620"/>
                    <a:pt x="1405389" y="3454215"/>
                  </a:cubicBezTo>
                  <a:cubicBezTo>
                    <a:pt x="1409583" y="3458410"/>
                    <a:pt x="1412580" y="3459609"/>
                    <a:pt x="1411381" y="3465002"/>
                  </a:cubicBezTo>
                  <a:cubicBezTo>
                    <a:pt x="1410183" y="3470396"/>
                    <a:pt x="1408385" y="3467399"/>
                    <a:pt x="1410782" y="3470396"/>
                  </a:cubicBezTo>
                  <a:cubicBezTo>
                    <a:pt x="1413179" y="3473392"/>
                    <a:pt x="1417374" y="3472793"/>
                    <a:pt x="1413179" y="3483580"/>
                  </a:cubicBezTo>
                  <a:cubicBezTo>
                    <a:pt x="1409583" y="3493767"/>
                    <a:pt x="1416775" y="3490771"/>
                    <a:pt x="1421569" y="3495565"/>
                  </a:cubicBezTo>
                  <a:cubicBezTo>
                    <a:pt x="1425764" y="3499760"/>
                    <a:pt x="1426962" y="3502157"/>
                    <a:pt x="1431157" y="3502157"/>
                  </a:cubicBezTo>
                  <a:cubicBezTo>
                    <a:pt x="1435352" y="3502157"/>
                    <a:pt x="1437150" y="3501558"/>
                    <a:pt x="1437150" y="3504554"/>
                  </a:cubicBezTo>
                  <a:cubicBezTo>
                    <a:pt x="1437150" y="3507551"/>
                    <a:pt x="1438948" y="3511146"/>
                    <a:pt x="1438948" y="3511146"/>
                  </a:cubicBezTo>
                  <a:lnTo>
                    <a:pt x="1439547" y="3515341"/>
                  </a:lnTo>
                  <a:lnTo>
                    <a:pt x="1436551" y="3518937"/>
                  </a:lnTo>
                  <a:cubicBezTo>
                    <a:pt x="1436551" y="3518937"/>
                    <a:pt x="1431157" y="3521334"/>
                    <a:pt x="1428161" y="3527327"/>
                  </a:cubicBezTo>
                  <a:cubicBezTo>
                    <a:pt x="1431157" y="3521933"/>
                    <a:pt x="1436551" y="3518937"/>
                    <a:pt x="1436551" y="3518937"/>
                  </a:cubicBezTo>
                  <a:lnTo>
                    <a:pt x="1440746" y="3515940"/>
                  </a:lnTo>
                  <a:cubicBezTo>
                    <a:pt x="1440746" y="3515940"/>
                    <a:pt x="1438948" y="3518937"/>
                    <a:pt x="1441345" y="3523132"/>
                  </a:cubicBezTo>
                  <a:cubicBezTo>
                    <a:pt x="1443742" y="3527327"/>
                    <a:pt x="1445540" y="3524330"/>
                    <a:pt x="1445540" y="3532121"/>
                  </a:cubicBezTo>
                  <a:cubicBezTo>
                    <a:pt x="1444941" y="3539911"/>
                    <a:pt x="1447937" y="3542908"/>
                    <a:pt x="1444341" y="3543507"/>
                  </a:cubicBezTo>
                  <a:cubicBezTo>
                    <a:pt x="1440146" y="3544106"/>
                    <a:pt x="1439547" y="3545904"/>
                    <a:pt x="1442544" y="3546503"/>
                  </a:cubicBezTo>
                  <a:cubicBezTo>
                    <a:pt x="1445540" y="3547103"/>
                    <a:pt x="1446738" y="3547702"/>
                    <a:pt x="1447937" y="3559688"/>
                  </a:cubicBezTo>
                  <a:cubicBezTo>
                    <a:pt x="1448536" y="3571673"/>
                    <a:pt x="1452132" y="3568077"/>
                    <a:pt x="1450334" y="3575868"/>
                  </a:cubicBezTo>
                  <a:cubicBezTo>
                    <a:pt x="1448536" y="3583059"/>
                    <a:pt x="1450334" y="3583059"/>
                    <a:pt x="1450334" y="3583059"/>
                  </a:cubicBezTo>
                  <a:cubicBezTo>
                    <a:pt x="1450334" y="3583059"/>
                    <a:pt x="1453930" y="3581860"/>
                    <a:pt x="1453930" y="3584857"/>
                  </a:cubicBezTo>
                  <a:cubicBezTo>
                    <a:pt x="1453930" y="3587853"/>
                    <a:pt x="1454529" y="3590250"/>
                    <a:pt x="1456327" y="3594445"/>
                  </a:cubicBezTo>
                  <a:cubicBezTo>
                    <a:pt x="1458724" y="3598640"/>
                    <a:pt x="1458125" y="3599839"/>
                    <a:pt x="1453930" y="3599839"/>
                  </a:cubicBezTo>
                  <a:cubicBezTo>
                    <a:pt x="1449735" y="3600438"/>
                    <a:pt x="1449735" y="3602835"/>
                    <a:pt x="1453330" y="3605232"/>
                  </a:cubicBezTo>
                  <a:cubicBezTo>
                    <a:pt x="1456926" y="3607629"/>
                    <a:pt x="1457525" y="3609427"/>
                    <a:pt x="1459323" y="3619015"/>
                  </a:cubicBezTo>
                  <a:cubicBezTo>
                    <a:pt x="1461720" y="3629203"/>
                    <a:pt x="1459323" y="3635196"/>
                    <a:pt x="1464117" y="3641788"/>
                  </a:cubicBezTo>
                  <a:cubicBezTo>
                    <a:pt x="1468912" y="3648979"/>
                    <a:pt x="1469511" y="3653773"/>
                    <a:pt x="1466514" y="3653773"/>
                  </a:cubicBezTo>
                  <a:cubicBezTo>
                    <a:pt x="1462919" y="3653773"/>
                    <a:pt x="1462320" y="3654373"/>
                    <a:pt x="1467713" y="3657968"/>
                  </a:cubicBezTo>
                  <a:cubicBezTo>
                    <a:pt x="1473106" y="3660965"/>
                    <a:pt x="1474904" y="3660365"/>
                    <a:pt x="1474904" y="3668156"/>
                  </a:cubicBezTo>
                  <a:cubicBezTo>
                    <a:pt x="1475504" y="3675347"/>
                    <a:pt x="1475504" y="3681340"/>
                    <a:pt x="1472507" y="3678344"/>
                  </a:cubicBezTo>
                  <a:cubicBezTo>
                    <a:pt x="1468912" y="3675347"/>
                    <a:pt x="1470110" y="3674748"/>
                    <a:pt x="1469511" y="3682539"/>
                  </a:cubicBezTo>
                  <a:cubicBezTo>
                    <a:pt x="1468912" y="3689730"/>
                    <a:pt x="1467114" y="3699917"/>
                    <a:pt x="1472507" y="3695123"/>
                  </a:cubicBezTo>
                  <a:cubicBezTo>
                    <a:pt x="1477901" y="3690329"/>
                    <a:pt x="1477901" y="3701116"/>
                    <a:pt x="1476702" y="3712502"/>
                  </a:cubicBezTo>
                  <a:cubicBezTo>
                    <a:pt x="1474904" y="3723888"/>
                    <a:pt x="1474305" y="3732278"/>
                    <a:pt x="1470709" y="3735874"/>
                  </a:cubicBezTo>
                  <a:cubicBezTo>
                    <a:pt x="1466514" y="3740069"/>
                    <a:pt x="1465316" y="3738271"/>
                    <a:pt x="1467114" y="3741867"/>
                  </a:cubicBezTo>
                  <a:cubicBezTo>
                    <a:pt x="1468912" y="3746062"/>
                    <a:pt x="1468912" y="3746062"/>
                    <a:pt x="1465915" y="3750856"/>
                  </a:cubicBezTo>
                  <a:cubicBezTo>
                    <a:pt x="1462919" y="3756249"/>
                    <a:pt x="1459323" y="3756848"/>
                    <a:pt x="1457525" y="3766437"/>
                  </a:cubicBezTo>
                  <a:cubicBezTo>
                    <a:pt x="1455728" y="3776025"/>
                    <a:pt x="1453330" y="3775426"/>
                    <a:pt x="1446738" y="3774827"/>
                  </a:cubicBezTo>
                  <a:cubicBezTo>
                    <a:pt x="1440146" y="3774228"/>
                    <a:pt x="1438948" y="3782018"/>
                    <a:pt x="1434753" y="3780220"/>
                  </a:cubicBezTo>
                  <a:cubicBezTo>
                    <a:pt x="1430558" y="3779022"/>
                    <a:pt x="1431157" y="3776624"/>
                    <a:pt x="1431157" y="3780819"/>
                  </a:cubicBezTo>
                  <a:cubicBezTo>
                    <a:pt x="1431157" y="3785014"/>
                    <a:pt x="1431157" y="3786213"/>
                    <a:pt x="1431157" y="3786213"/>
                  </a:cubicBezTo>
                  <a:cubicBezTo>
                    <a:pt x="1431157" y="3786213"/>
                    <a:pt x="1431157" y="3786213"/>
                    <a:pt x="1425764" y="3789209"/>
                  </a:cubicBezTo>
                  <a:cubicBezTo>
                    <a:pt x="1420370" y="3792206"/>
                    <a:pt x="1417374" y="3796401"/>
                    <a:pt x="1413778" y="3802993"/>
                  </a:cubicBezTo>
                  <a:cubicBezTo>
                    <a:pt x="1410183" y="3809584"/>
                    <a:pt x="1410782" y="3811982"/>
                    <a:pt x="1407786" y="3807787"/>
                  </a:cubicBezTo>
                  <a:cubicBezTo>
                    <a:pt x="1404789" y="3803592"/>
                    <a:pt x="1405389" y="3810184"/>
                    <a:pt x="1404190" y="3816776"/>
                  </a:cubicBezTo>
                  <a:cubicBezTo>
                    <a:pt x="1402991" y="3823368"/>
                    <a:pt x="1399995" y="3828761"/>
                    <a:pt x="1399995" y="3834754"/>
                  </a:cubicBezTo>
                  <a:cubicBezTo>
                    <a:pt x="1400594" y="3840747"/>
                    <a:pt x="1402392" y="3844942"/>
                    <a:pt x="1398797" y="3846740"/>
                  </a:cubicBezTo>
                  <a:cubicBezTo>
                    <a:pt x="1394602" y="3848537"/>
                    <a:pt x="1391605" y="3849736"/>
                    <a:pt x="1390407" y="3856927"/>
                  </a:cubicBezTo>
                  <a:cubicBezTo>
                    <a:pt x="1389208" y="3864119"/>
                    <a:pt x="1388010" y="3871310"/>
                    <a:pt x="1383215" y="3880898"/>
                  </a:cubicBezTo>
                  <a:cubicBezTo>
                    <a:pt x="1377822" y="3890486"/>
                    <a:pt x="1375425" y="3896479"/>
                    <a:pt x="1376024" y="3901873"/>
                  </a:cubicBezTo>
                  <a:cubicBezTo>
                    <a:pt x="1376623" y="3907266"/>
                    <a:pt x="1377822" y="3909663"/>
                    <a:pt x="1376623" y="3912061"/>
                  </a:cubicBezTo>
                  <a:cubicBezTo>
                    <a:pt x="1376024" y="3914457"/>
                    <a:pt x="1376623" y="3920450"/>
                    <a:pt x="1382017" y="3924046"/>
                  </a:cubicBezTo>
                  <a:cubicBezTo>
                    <a:pt x="1387410" y="3927642"/>
                    <a:pt x="1390407" y="3926443"/>
                    <a:pt x="1390407" y="3930638"/>
                  </a:cubicBezTo>
                  <a:cubicBezTo>
                    <a:pt x="1390407" y="3934833"/>
                    <a:pt x="1390407" y="3937829"/>
                    <a:pt x="1395800" y="3939028"/>
                  </a:cubicBezTo>
                  <a:cubicBezTo>
                    <a:pt x="1401194" y="3940826"/>
                    <a:pt x="1400594" y="3944421"/>
                    <a:pt x="1402991" y="3954010"/>
                  </a:cubicBezTo>
                  <a:cubicBezTo>
                    <a:pt x="1405389" y="3964197"/>
                    <a:pt x="1409583" y="3963598"/>
                    <a:pt x="1410183" y="3974385"/>
                  </a:cubicBezTo>
                  <a:cubicBezTo>
                    <a:pt x="1410782" y="3985172"/>
                    <a:pt x="1414378" y="3986370"/>
                    <a:pt x="1414977" y="3979778"/>
                  </a:cubicBezTo>
                  <a:cubicBezTo>
                    <a:pt x="1415576" y="3972587"/>
                    <a:pt x="1420370" y="3977981"/>
                    <a:pt x="1419771" y="3985172"/>
                  </a:cubicBezTo>
                  <a:cubicBezTo>
                    <a:pt x="1419172" y="3992363"/>
                    <a:pt x="1426962" y="3998356"/>
                    <a:pt x="1426363" y="4007944"/>
                  </a:cubicBezTo>
                  <a:cubicBezTo>
                    <a:pt x="1425764" y="4018132"/>
                    <a:pt x="1426363" y="4021728"/>
                    <a:pt x="1428760" y="4027121"/>
                  </a:cubicBezTo>
                  <a:cubicBezTo>
                    <a:pt x="1431157" y="4032514"/>
                    <a:pt x="1435951" y="4039107"/>
                    <a:pt x="1433554" y="4039107"/>
                  </a:cubicBezTo>
                  <a:cubicBezTo>
                    <a:pt x="1431157" y="4039107"/>
                    <a:pt x="1428161" y="4037309"/>
                    <a:pt x="1431157" y="4040904"/>
                  </a:cubicBezTo>
                  <a:cubicBezTo>
                    <a:pt x="1434154" y="4044500"/>
                    <a:pt x="1433554" y="4046897"/>
                    <a:pt x="1436551" y="4049294"/>
                  </a:cubicBezTo>
                  <a:cubicBezTo>
                    <a:pt x="1438948" y="4051691"/>
                    <a:pt x="1442544" y="4052290"/>
                    <a:pt x="1436551" y="4071467"/>
                  </a:cubicBezTo>
                  <a:cubicBezTo>
                    <a:pt x="1430558" y="4090644"/>
                    <a:pt x="1420370" y="4091843"/>
                    <a:pt x="1410183" y="4097236"/>
                  </a:cubicBezTo>
                  <a:cubicBezTo>
                    <a:pt x="1399995" y="4102630"/>
                    <a:pt x="1394602" y="4103828"/>
                    <a:pt x="1393403" y="4114016"/>
                  </a:cubicBezTo>
                  <a:cubicBezTo>
                    <a:pt x="1392804" y="4124203"/>
                    <a:pt x="1391006" y="4130796"/>
                    <a:pt x="1392804" y="4134991"/>
                  </a:cubicBezTo>
                  <a:cubicBezTo>
                    <a:pt x="1394602" y="4139785"/>
                    <a:pt x="1395201" y="4140983"/>
                    <a:pt x="1398197" y="4137387"/>
                  </a:cubicBezTo>
                  <a:cubicBezTo>
                    <a:pt x="1401194" y="4133792"/>
                    <a:pt x="1402392" y="4135590"/>
                    <a:pt x="1403591" y="4142182"/>
                  </a:cubicBezTo>
                  <a:cubicBezTo>
                    <a:pt x="1404789" y="4147575"/>
                    <a:pt x="1406587" y="4152969"/>
                    <a:pt x="1408385" y="4158962"/>
                  </a:cubicBezTo>
                  <a:cubicBezTo>
                    <a:pt x="1408385" y="4158962"/>
                    <a:pt x="1408984" y="4158962"/>
                    <a:pt x="1408984" y="4158962"/>
                  </a:cubicBezTo>
                  <a:cubicBezTo>
                    <a:pt x="1408984" y="4160160"/>
                    <a:pt x="1409583" y="4161358"/>
                    <a:pt x="1409583" y="4161958"/>
                  </a:cubicBezTo>
                  <a:cubicBezTo>
                    <a:pt x="1410782" y="4169149"/>
                    <a:pt x="1405988" y="4167351"/>
                    <a:pt x="1408984" y="4170347"/>
                  </a:cubicBezTo>
                  <a:cubicBezTo>
                    <a:pt x="1411981" y="4173344"/>
                    <a:pt x="1413179" y="4169748"/>
                    <a:pt x="1413179" y="4178138"/>
                  </a:cubicBezTo>
                  <a:cubicBezTo>
                    <a:pt x="1412580" y="4186528"/>
                    <a:pt x="1417374" y="4185329"/>
                    <a:pt x="1417973" y="4197914"/>
                  </a:cubicBezTo>
                  <a:cubicBezTo>
                    <a:pt x="1418573" y="4210499"/>
                    <a:pt x="1422767" y="4203308"/>
                    <a:pt x="1423367" y="4217690"/>
                  </a:cubicBezTo>
                  <a:cubicBezTo>
                    <a:pt x="1423966" y="4232073"/>
                    <a:pt x="1420970" y="4220087"/>
                    <a:pt x="1416775" y="4214095"/>
                  </a:cubicBezTo>
                  <a:cubicBezTo>
                    <a:pt x="1412580" y="4208102"/>
                    <a:pt x="1412580" y="4208102"/>
                    <a:pt x="1411981" y="4211698"/>
                  </a:cubicBezTo>
                  <a:cubicBezTo>
                    <a:pt x="1411381" y="4215893"/>
                    <a:pt x="1412580" y="4215893"/>
                    <a:pt x="1418573" y="4224282"/>
                  </a:cubicBezTo>
                  <a:cubicBezTo>
                    <a:pt x="1423966" y="4232672"/>
                    <a:pt x="1425165" y="4237466"/>
                    <a:pt x="1420370" y="4248253"/>
                  </a:cubicBezTo>
                  <a:cubicBezTo>
                    <a:pt x="1415576" y="4259040"/>
                    <a:pt x="1415576" y="4260838"/>
                    <a:pt x="1413778" y="4271026"/>
                  </a:cubicBezTo>
                  <a:cubicBezTo>
                    <a:pt x="1411981" y="4281213"/>
                    <a:pt x="1410183" y="4297394"/>
                    <a:pt x="1406587" y="4312376"/>
                  </a:cubicBezTo>
                  <a:cubicBezTo>
                    <a:pt x="1402991" y="4327357"/>
                    <a:pt x="1394602" y="4371704"/>
                    <a:pt x="1390407" y="4385487"/>
                  </a:cubicBezTo>
                  <a:cubicBezTo>
                    <a:pt x="1386212" y="4398671"/>
                    <a:pt x="1379020" y="4415451"/>
                    <a:pt x="1376623" y="4426837"/>
                  </a:cubicBezTo>
                  <a:cubicBezTo>
                    <a:pt x="1374226" y="4438822"/>
                    <a:pt x="1368234" y="4448411"/>
                    <a:pt x="1357447" y="4448411"/>
                  </a:cubicBezTo>
                  <a:cubicBezTo>
                    <a:pt x="1346660" y="4448411"/>
                    <a:pt x="1341865" y="4452006"/>
                    <a:pt x="1343064" y="4457400"/>
                  </a:cubicBezTo>
                  <a:cubicBezTo>
                    <a:pt x="1344263" y="4462793"/>
                    <a:pt x="1348458" y="4463393"/>
                    <a:pt x="1340667" y="4461595"/>
                  </a:cubicBezTo>
                  <a:cubicBezTo>
                    <a:pt x="1332876" y="4459797"/>
                    <a:pt x="1328681" y="4457999"/>
                    <a:pt x="1325685" y="4464591"/>
                  </a:cubicBezTo>
                  <a:cubicBezTo>
                    <a:pt x="1322089" y="4471183"/>
                    <a:pt x="1323887" y="4469985"/>
                    <a:pt x="1317295" y="4468786"/>
                  </a:cubicBezTo>
                  <a:cubicBezTo>
                    <a:pt x="1310703" y="4467588"/>
                    <a:pt x="1307108" y="4470584"/>
                    <a:pt x="1302913" y="4469385"/>
                  </a:cubicBezTo>
                  <a:cubicBezTo>
                    <a:pt x="1298718" y="4468786"/>
                    <a:pt x="1289129" y="4465190"/>
                    <a:pt x="1290927" y="4468786"/>
                  </a:cubicBezTo>
                  <a:cubicBezTo>
                    <a:pt x="1292725" y="4472981"/>
                    <a:pt x="1289729" y="4472382"/>
                    <a:pt x="1281938" y="4472981"/>
                  </a:cubicBezTo>
                  <a:cubicBezTo>
                    <a:pt x="1274148" y="4473580"/>
                    <a:pt x="1268155" y="4474180"/>
                    <a:pt x="1268155" y="4480172"/>
                  </a:cubicBezTo>
                  <a:cubicBezTo>
                    <a:pt x="1268155" y="4486165"/>
                    <a:pt x="1266956" y="4485566"/>
                    <a:pt x="1260964" y="4487364"/>
                  </a:cubicBezTo>
                  <a:cubicBezTo>
                    <a:pt x="1255570" y="4488562"/>
                    <a:pt x="1252574" y="4489161"/>
                    <a:pt x="1245982" y="4491559"/>
                  </a:cubicBezTo>
                  <a:cubicBezTo>
                    <a:pt x="1239390" y="4493956"/>
                    <a:pt x="1237592" y="4493956"/>
                    <a:pt x="1232198" y="4501746"/>
                  </a:cubicBezTo>
                  <a:cubicBezTo>
                    <a:pt x="1226805" y="4509537"/>
                    <a:pt x="1228003" y="4510136"/>
                    <a:pt x="1220213" y="4510735"/>
                  </a:cubicBezTo>
                  <a:cubicBezTo>
                    <a:pt x="1212422" y="4511335"/>
                    <a:pt x="1213022" y="4513132"/>
                    <a:pt x="1209426" y="4511335"/>
                  </a:cubicBezTo>
                  <a:cubicBezTo>
                    <a:pt x="1205231" y="4508937"/>
                    <a:pt x="1202834" y="4508937"/>
                    <a:pt x="1205830" y="4504143"/>
                  </a:cubicBezTo>
                  <a:cubicBezTo>
                    <a:pt x="1208827" y="4499349"/>
                    <a:pt x="1205231" y="4495753"/>
                    <a:pt x="1199838" y="4494555"/>
                  </a:cubicBezTo>
                  <a:cubicBezTo>
                    <a:pt x="1194444" y="4493956"/>
                    <a:pt x="1192646" y="4492158"/>
                    <a:pt x="1189051" y="4495154"/>
                  </a:cubicBezTo>
                  <a:cubicBezTo>
                    <a:pt x="1184856" y="4497551"/>
                    <a:pt x="1181859" y="4500548"/>
                    <a:pt x="1183657" y="4494555"/>
                  </a:cubicBezTo>
                  <a:cubicBezTo>
                    <a:pt x="1185455" y="4488562"/>
                    <a:pt x="1185455" y="4489161"/>
                    <a:pt x="1183058" y="4489161"/>
                  </a:cubicBezTo>
                  <a:cubicBezTo>
                    <a:pt x="1180661" y="4489761"/>
                    <a:pt x="1177664" y="4488562"/>
                    <a:pt x="1176466" y="4494555"/>
                  </a:cubicBezTo>
                  <a:cubicBezTo>
                    <a:pt x="1175267" y="4500548"/>
                    <a:pt x="1172271" y="4496353"/>
                    <a:pt x="1169874" y="4484966"/>
                  </a:cubicBezTo>
                  <a:cubicBezTo>
                    <a:pt x="1167477" y="4473580"/>
                    <a:pt x="1161484" y="4469385"/>
                    <a:pt x="1153094" y="4464591"/>
                  </a:cubicBezTo>
                  <a:cubicBezTo>
                    <a:pt x="1144704" y="4459797"/>
                    <a:pt x="1145903" y="4456800"/>
                    <a:pt x="1150098" y="4459198"/>
                  </a:cubicBezTo>
                  <a:cubicBezTo>
                    <a:pt x="1154293" y="4461595"/>
                    <a:pt x="1150697" y="4453804"/>
                    <a:pt x="1143506" y="4453205"/>
                  </a:cubicBezTo>
                  <a:cubicBezTo>
                    <a:pt x="1136315" y="4452606"/>
                    <a:pt x="1136914" y="4446014"/>
                    <a:pt x="1141109" y="4444815"/>
                  </a:cubicBezTo>
                  <a:cubicBezTo>
                    <a:pt x="1145304" y="4443617"/>
                    <a:pt x="1148300" y="4437025"/>
                    <a:pt x="1143506" y="4428035"/>
                  </a:cubicBezTo>
                  <a:cubicBezTo>
                    <a:pt x="1138712" y="4419046"/>
                    <a:pt x="1139311" y="4414252"/>
                    <a:pt x="1139311" y="4414252"/>
                  </a:cubicBezTo>
                  <a:cubicBezTo>
                    <a:pt x="1139311" y="4414252"/>
                    <a:pt x="1135116" y="4411855"/>
                    <a:pt x="1133917" y="4408859"/>
                  </a:cubicBezTo>
                  <a:cubicBezTo>
                    <a:pt x="1132719" y="4405862"/>
                    <a:pt x="1133318" y="4401668"/>
                    <a:pt x="1120733" y="4391480"/>
                  </a:cubicBezTo>
                  <a:cubicBezTo>
                    <a:pt x="1108149" y="4381292"/>
                    <a:pt x="1102156" y="4373502"/>
                    <a:pt x="1090770" y="4359119"/>
                  </a:cubicBezTo>
                  <a:cubicBezTo>
                    <a:pt x="1079384" y="4345336"/>
                    <a:pt x="1072792" y="4326758"/>
                    <a:pt x="1063802" y="4318368"/>
                  </a:cubicBezTo>
                  <a:cubicBezTo>
                    <a:pt x="1055413" y="4309978"/>
                    <a:pt x="1046423" y="4304585"/>
                    <a:pt x="1041030" y="4296195"/>
                  </a:cubicBezTo>
                  <a:cubicBezTo>
                    <a:pt x="1035636" y="4287806"/>
                    <a:pt x="1036835" y="4284210"/>
                    <a:pt x="1032041" y="4283011"/>
                  </a:cubicBezTo>
                  <a:cubicBezTo>
                    <a:pt x="1026647" y="4281813"/>
                    <a:pt x="1020055" y="4277618"/>
                    <a:pt x="1011066" y="4269827"/>
                  </a:cubicBezTo>
                  <a:cubicBezTo>
                    <a:pt x="1002077" y="4261437"/>
                    <a:pt x="992489" y="4241661"/>
                    <a:pt x="987095" y="4232073"/>
                  </a:cubicBezTo>
                  <a:cubicBezTo>
                    <a:pt x="981702" y="4222485"/>
                    <a:pt x="971514" y="4216492"/>
                    <a:pt x="973911" y="4211698"/>
                  </a:cubicBezTo>
                  <a:cubicBezTo>
                    <a:pt x="976308" y="4206904"/>
                    <a:pt x="975709" y="4206304"/>
                    <a:pt x="968518" y="4199712"/>
                  </a:cubicBezTo>
                  <a:cubicBezTo>
                    <a:pt x="961327" y="4193120"/>
                    <a:pt x="956532" y="4191322"/>
                    <a:pt x="953536" y="4181734"/>
                  </a:cubicBezTo>
                  <a:cubicBezTo>
                    <a:pt x="949940" y="4172745"/>
                    <a:pt x="948742" y="4170347"/>
                    <a:pt x="943348" y="4157763"/>
                  </a:cubicBezTo>
                  <a:cubicBezTo>
                    <a:pt x="937955" y="4145178"/>
                    <a:pt x="937955" y="4143380"/>
                    <a:pt x="934959" y="4136189"/>
                  </a:cubicBezTo>
                  <a:cubicBezTo>
                    <a:pt x="931962" y="4128998"/>
                    <a:pt x="929565" y="4130196"/>
                    <a:pt x="927767" y="4125402"/>
                  </a:cubicBezTo>
                  <a:cubicBezTo>
                    <a:pt x="926569" y="4120608"/>
                    <a:pt x="925969" y="4118211"/>
                    <a:pt x="922374" y="4113416"/>
                  </a:cubicBezTo>
                  <a:cubicBezTo>
                    <a:pt x="918179" y="4108023"/>
                    <a:pt x="916381" y="4105626"/>
                    <a:pt x="915782" y="4100232"/>
                  </a:cubicBezTo>
                  <a:cubicBezTo>
                    <a:pt x="915182" y="4094839"/>
                    <a:pt x="912785" y="4087049"/>
                    <a:pt x="906193" y="4074464"/>
                  </a:cubicBezTo>
                  <a:cubicBezTo>
                    <a:pt x="899601" y="4061879"/>
                    <a:pt x="901399" y="4061280"/>
                    <a:pt x="903796" y="4063078"/>
                  </a:cubicBezTo>
                  <a:cubicBezTo>
                    <a:pt x="906193" y="4065475"/>
                    <a:pt x="907392" y="4063078"/>
                    <a:pt x="905594" y="4057684"/>
                  </a:cubicBezTo>
                  <a:cubicBezTo>
                    <a:pt x="903796" y="4052290"/>
                    <a:pt x="901998" y="4049294"/>
                    <a:pt x="895406" y="4040904"/>
                  </a:cubicBezTo>
                  <a:cubicBezTo>
                    <a:pt x="888814" y="4032514"/>
                    <a:pt x="883421" y="4022327"/>
                    <a:pt x="875031" y="4013338"/>
                  </a:cubicBezTo>
                  <a:cubicBezTo>
                    <a:pt x="866641" y="4004948"/>
                    <a:pt x="858851" y="4000154"/>
                    <a:pt x="855854" y="3992963"/>
                  </a:cubicBezTo>
                  <a:cubicBezTo>
                    <a:pt x="852858" y="3985771"/>
                    <a:pt x="847464" y="3980977"/>
                    <a:pt x="843869" y="3972587"/>
                  </a:cubicBezTo>
                  <a:cubicBezTo>
                    <a:pt x="840273" y="3964197"/>
                    <a:pt x="841472" y="3961800"/>
                    <a:pt x="835479" y="3957605"/>
                  </a:cubicBezTo>
                  <a:cubicBezTo>
                    <a:pt x="828887" y="3953410"/>
                    <a:pt x="825291" y="3946219"/>
                    <a:pt x="820497" y="3941425"/>
                  </a:cubicBezTo>
                  <a:cubicBezTo>
                    <a:pt x="816302" y="3936631"/>
                    <a:pt x="811508" y="3926443"/>
                    <a:pt x="811508" y="3926443"/>
                  </a:cubicBezTo>
                  <a:cubicBezTo>
                    <a:pt x="811508" y="3926443"/>
                    <a:pt x="810909" y="3918652"/>
                    <a:pt x="805515" y="3914457"/>
                  </a:cubicBezTo>
                  <a:cubicBezTo>
                    <a:pt x="800122" y="3910263"/>
                    <a:pt x="789335" y="3900674"/>
                    <a:pt x="781544" y="3892285"/>
                  </a:cubicBezTo>
                  <a:cubicBezTo>
                    <a:pt x="773754" y="3883895"/>
                    <a:pt x="763566" y="3868913"/>
                    <a:pt x="760570" y="3860523"/>
                  </a:cubicBezTo>
                  <a:cubicBezTo>
                    <a:pt x="758173" y="3853931"/>
                    <a:pt x="755176" y="3843743"/>
                    <a:pt x="753978" y="3836552"/>
                  </a:cubicBezTo>
                  <a:cubicBezTo>
                    <a:pt x="753978" y="3834754"/>
                    <a:pt x="753378" y="3832956"/>
                    <a:pt x="753378" y="3831758"/>
                  </a:cubicBezTo>
                  <a:cubicBezTo>
                    <a:pt x="752779" y="3825166"/>
                    <a:pt x="750981" y="3820372"/>
                    <a:pt x="746187" y="3814978"/>
                  </a:cubicBezTo>
                  <a:cubicBezTo>
                    <a:pt x="741393" y="3809584"/>
                    <a:pt x="741393" y="3805390"/>
                    <a:pt x="746786" y="3810184"/>
                  </a:cubicBezTo>
                  <a:cubicBezTo>
                    <a:pt x="752180" y="3814978"/>
                    <a:pt x="750382" y="3804191"/>
                    <a:pt x="747386" y="3796401"/>
                  </a:cubicBezTo>
                  <a:cubicBezTo>
                    <a:pt x="744989" y="3788610"/>
                    <a:pt x="747386" y="3788011"/>
                    <a:pt x="744989" y="3786213"/>
                  </a:cubicBezTo>
                  <a:cubicBezTo>
                    <a:pt x="742592" y="3783816"/>
                    <a:pt x="740794" y="3781419"/>
                    <a:pt x="739595" y="3776025"/>
                  </a:cubicBezTo>
                  <a:cubicBezTo>
                    <a:pt x="738996" y="3770632"/>
                    <a:pt x="739595" y="3767635"/>
                    <a:pt x="741393" y="3770033"/>
                  </a:cubicBezTo>
                  <a:cubicBezTo>
                    <a:pt x="743191" y="3772430"/>
                    <a:pt x="743191" y="3772430"/>
                    <a:pt x="745588" y="3767635"/>
                  </a:cubicBezTo>
                  <a:cubicBezTo>
                    <a:pt x="747985" y="3762242"/>
                    <a:pt x="750382" y="3760444"/>
                    <a:pt x="746786" y="3755650"/>
                  </a:cubicBezTo>
                  <a:cubicBezTo>
                    <a:pt x="743191" y="3750257"/>
                    <a:pt x="741393" y="3750257"/>
                    <a:pt x="741393" y="3746062"/>
                  </a:cubicBezTo>
                  <a:cubicBezTo>
                    <a:pt x="740794" y="3741867"/>
                    <a:pt x="743790" y="3735275"/>
                    <a:pt x="741992" y="3720892"/>
                  </a:cubicBezTo>
                  <a:cubicBezTo>
                    <a:pt x="740194" y="3706510"/>
                    <a:pt x="736000" y="3702914"/>
                    <a:pt x="738996" y="3698719"/>
                  </a:cubicBezTo>
                  <a:cubicBezTo>
                    <a:pt x="741992" y="3694524"/>
                    <a:pt x="739595" y="3687932"/>
                    <a:pt x="739595" y="3678943"/>
                  </a:cubicBezTo>
                  <a:cubicBezTo>
                    <a:pt x="738996" y="3669954"/>
                    <a:pt x="740194" y="3668156"/>
                    <a:pt x="741992" y="3662762"/>
                  </a:cubicBezTo>
                  <a:cubicBezTo>
                    <a:pt x="743191" y="3657369"/>
                    <a:pt x="744989" y="3651976"/>
                    <a:pt x="743191" y="3646582"/>
                  </a:cubicBezTo>
                  <a:cubicBezTo>
                    <a:pt x="741393" y="3641189"/>
                    <a:pt x="744389" y="3641189"/>
                    <a:pt x="749783" y="3638192"/>
                  </a:cubicBezTo>
                  <a:cubicBezTo>
                    <a:pt x="755176" y="3635795"/>
                    <a:pt x="755176" y="3632799"/>
                    <a:pt x="758173" y="3626207"/>
                  </a:cubicBezTo>
                  <a:cubicBezTo>
                    <a:pt x="760570" y="3620214"/>
                    <a:pt x="759371" y="3617817"/>
                    <a:pt x="756974" y="3610026"/>
                  </a:cubicBezTo>
                  <a:cubicBezTo>
                    <a:pt x="754577" y="3602835"/>
                    <a:pt x="753978" y="3598640"/>
                    <a:pt x="753378" y="3587254"/>
                  </a:cubicBezTo>
                  <a:cubicBezTo>
                    <a:pt x="752779" y="3575868"/>
                    <a:pt x="750382" y="3561485"/>
                    <a:pt x="744389" y="3549500"/>
                  </a:cubicBezTo>
                  <a:cubicBezTo>
                    <a:pt x="738397" y="3537514"/>
                    <a:pt x="737797" y="3544106"/>
                    <a:pt x="736000" y="3537514"/>
                  </a:cubicBezTo>
                  <a:cubicBezTo>
                    <a:pt x="734202" y="3530323"/>
                    <a:pt x="733003" y="3529124"/>
                    <a:pt x="731805" y="3522532"/>
                  </a:cubicBezTo>
                  <a:cubicBezTo>
                    <a:pt x="730606" y="3515940"/>
                    <a:pt x="731205" y="3514143"/>
                    <a:pt x="729408" y="3508150"/>
                  </a:cubicBezTo>
                  <a:cubicBezTo>
                    <a:pt x="727010" y="3502157"/>
                    <a:pt x="728209" y="3499161"/>
                    <a:pt x="723415" y="3493767"/>
                  </a:cubicBezTo>
                  <a:cubicBezTo>
                    <a:pt x="718621" y="3488374"/>
                    <a:pt x="715025" y="3485377"/>
                    <a:pt x="713227" y="3481182"/>
                  </a:cubicBezTo>
                  <a:cubicBezTo>
                    <a:pt x="711429" y="3476987"/>
                    <a:pt x="712628" y="3471594"/>
                    <a:pt x="713826" y="3473991"/>
                  </a:cubicBezTo>
                  <a:cubicBezTo>
                    <a:pt x="715624" y="3476388"/>
                    <a:pt x="716223" y="3476388"/>
                    <a:pt x="719819" y="3473991"/>
                  </a:cubicBezTo>
                  <a:cubicBezTo>
                    <a:pt x="723415" y="3471594"/>
                    <a:pt x="722216" y="3465002"/>
                    <a:pt x="720418" y="3462006"/>
                  </a:cubicBezTo>
                  <a:cubicBezTo>
                    <a:pt x="718621" y="3459009"/>
                    <a:pt x="719220" y="3453616"/>
                    <a:pt x="715025" y="3444627"/>
                  </a:cubicBezTo>
                  <a:cubicBezTo>
                    <a:pt x="710830" y="3436237"/>
                    <a:pt x="709032" y="3432641"/>
                    <a:pt x="706635" y="3424851"/>
                  </a:cubicBezTo>
                  <a:cubicBezTo>
                    <a:pt x="704238" y="3417060"/>
                    <a:pt x="705437" y="3416461"/>
                    <a:pt x="704238" y="3412865"/>
                  </a:cubicBezTo>
                  <a:cubicBezTo>
                    <a:pt x="703039" y="3409270"/>
                    <a:pt x="699444" y="3405674"/>
                    <a:pt x="700043" y="3399681"/>
                  </a:cubicBezTo>
                  <a:cubicBezTo>
                    <a:pt x="700642" y="3394288"/>
                    <a:pt x="698845" y="3389494"/>
                    <a:pt x="696447" y="3386497"/>
                  </a:cubicBezTo>
                  <a:cubicBezTo>
                    <a:pt x="694050" y="3382902"/>
                    <a:pt x="689256" y="3378107"/>
                    <a:pt x="683263" y="3368519"/>
                  </a:cubicBezTo>
                  <a:cubicBezTo>
                    <a:pt x="677870" y="3358931"/>
                    <a:pt x="677271" y="3355335"/>
                    <a:pt x="682065" y="3357732"/>
                  </a:cubicBezTo>
                  <a:cubicBezTo>
                    <a:pt x="686859" y="3360129"/>
                    <a:pt x="686260" y="3360129"/>
                    <a:pt x="687458" y="3358331"/>
                  </a:cubicBezTo>
                  <a:cubicBezTo>
                    <a:pt x="689256" y="3356534"/>
                    <a:pt x="690455" y="3354736"/>
                    <a:pt x="698845" y="3354136"/>
                  </a:cubicBezTo>
                  <a:cubicBezTo>
                    <a:pt x="702440" y="3354136"/>
                    <a:pt x="703639" y="3352938"/>
                    <a:pt x="702440" y="3351140"/>
                  </a:cubicBezTo>
                  <a:cubicBezTo>
                    <a:pt x="701242" y="3349942"/>
                    <a:pt x="697646" y="3348144"/>
                    <a:pt x="692852" y="3348144"/>
                  </a:cubicBezTo>
                  <a:cubicBezTo>
                    <a:pt x="684462" y="3347544"/>
                    <a:pt x="683863" y="3347544"/>
                    <a:pt x="680267" y="3343949"/>
                  </a:cubicBezTo>
                  <a:cubicBezTo>
                    <a:pt x="676671" y="3339754"/>
                    <a:pt x="674874" y="3335559"/>
                    <a:pt x="674274" y="3328967"/>
                  </a:cubicBezTo>
                  <a:cubicBezTo>
                    <a:pt x="673675" y="3322375"/>
                    <a:pt x="675473" y="3321776"/>
                    <a:pt x="671877" y="3316982"/>
                  </a:cubicBezTo>
                  <a:cubicBezTo>
                    <a:pt x="667682" y="3311588"/>
                    <a:pt x="666484" y="3306794"/>
                    <a:pt x="663487" y="3301400"/>
                  </a:cubicBezTo>
                  <a:cubicBezTo>
                    <a:pt x="660491" y="3296007"/>
                    <a:pt x="657495" y="3296007"/>
                    <a:pt x="658094" y="3292411"/>
                  </a:cubicBezTo>
                  <a:cubicBezTo>
                    <a:pt x="658693" y="3288216"/>
                    <a:pt x="655697" y="3285220"/>
                    <a:pt x="652700" y="3280426"/>
                  </a:cubicBezTo>
                  <a:cubicBezTo>
                    <a:pt x="650303" y="3276830"/>
                    <a:pt x="647307" y="3271437"/>
                    <a:pt x="644311" y="3266642"/>
                  </a:cubicBezTo>
                  <a:lnTo>
                    <a:pt x="644311" y="3265444"/>
                  </a:lnTo>
                  <a:cubicBezTo>
                    <a:pt x="643112" y="3264245"/>
                    <a:pt x="641914" y="3263047"/>
                    <a:pt x="640715" y="3261848"/>
                  </a:cubicBezTo>
                  <a:cubicBezTo>
                    <a:pt x="636520" y="3257653"/>
                    <a:pt x="633524" y="3260051"/>
                    <a:pt x="635322" y="3257653"/>
                  </a:cubicBezTo>
                  <a:cubicBezTo>
                    <a:pt x="636520" y="3255256"/>
                    <a:pt x="635921" y="3254058"/>
                    <a:pt x="629329" y="3242072"/>
                  </a:cubicBezTo>
                  <a:cubicBezTo>
                    <a:pt x="622137" y="3230087"/>
                    <a:pt x="612549" y="3221697"/>
                    <a:pt x="606556" y="3215704"/>
                  </a:cubicBezTo>
                  <a:cubicBezTo>
                    <a:pt x="600564" y="3209711"/>
                    <a:pt x="601762" y="3207314"/>
                    <a:pt x="607156" y="3207314"/>
                  </a:cubicBezTo>
                  <a:cubicBezTo>
                    <a:pt x="612549" y="3207914"/>
                    <a:pt x="611950" y="3209112"/>
                    <a:pt x="610751" y="3206116"/>
                  </a:cubicBezTo>
                  <a:cubicBezTo>
                    <a:pt x="609553" y="3203120"/>
                    <a:pt x="604759" y="3201921"/>
                    <a:pt x="600564" y="3199524"/>
                  </a:cubicBezTo>
                  <a:cubicBezTo>
                    <a:pt x="596369" y="3197127"/>
                    <a:pt x="597567" y="3194130"/>
                    <a:pt x="595170" y="3187538"/>
                  </a:cubicBezTo>
                  <a:cubicBezTo>
                    <a:pt x="592773" y="3180946"/>
                    <a:pt x="594571" y="3181545"/>
                    <a:pt x="599365" y="3182145"/>
                  </a:cubicBezTo>
                  <a:cubicBezTo>
                    <a:pt x="604159" y="3182744"/>
                    <a:pt x="599964" y="3179149"/>
                    <a:pt x="596968" y="3176751"/>
                  </a:cubicBezTo>
                  <a:cubicBezTo>
                    <a:pt x="593972" y="3174354"/>
                    <a:pt x="586780" y="3177350"/>
                    <a:pt x="583784" y="3162369"/>
                  </a:cubicBezTo>
                  <a:cubicBezTo>
                    <a:pt x="580788" y="3147387"/>
                    <a:pt x="583784" y="3152181"/>
                    <a:pt x="586780" y="3158174"/>
                  </a:cubicBezTo>
                  <a:cubicBezTo>
                    <a:pt x="589777" y="3163567"/>
                    <a:pt x="591575" y="3165365"/>
                    <a:pt x="596369" y="3165964"/>
                  </a:cubicBezTo>
                  <a:cubicBezTo>
                    <a:pt x="601163" y="3166564"/>
                    <a:pt x="601762" y="3161170"/>
                    <a:pt x="596968" y="3161170"/>
                  </a:cubicBezTo>
                  <a:cubicBezTo>
                    <a:pt x="592174" y="3161170"/>
                    <a:pt x="592174" y="3160571"/>
                    <a:pt x="589777" y="3155777"/>
                  </a:cubicBezTo>
                  <a:cubicBezTo>
                    <a:pt x="587380" y="3151582"/>
                    <a:pt x="585582" y="3150383"/>
                    <a:pt x="580188" y="3146189"/>
                  </a:cubicBezTo>
                  <a:cubicBezTo>
                    <a:pt x="574795" y="3141994"/>
                    <a:pt x="577791" y="3140795"/>
                    <a:pt x="578390" y="3136001"/>
                  </a:cubicBezTo>
                  <a:cubicBezTo>
                    <a:pt x="578990" y="3130607"/>
                    <a:pt x="578990" y="3125813"/>
                    <a:pt x="582585" y="3124015"/>
                  </a:cubicBezTo>
                  <a:cubicBezTo>
                    <a:pt x="585582" y="3121618"/>
                    <a:pt x="587979" y="3119221"/>
                    <a:pt x="589777" y="3113228"/>
                  </a:cubicBezTo>
                  <a:cubicBezTo>
                    <a:pt x="591575" y="3107236"/>
                    <a:pt x="590376" y="3088658"/>
                    <a:pt x="589777" y="3080868"/>
                  </a:cubicBezTo>
                  <a:cubicBezTo>
                    <a:pt x="589177" y="3072478"/>
                    <a:pt x="589777" y="3070680"/>
                    <a:pt x="592773" y="3071279"/>
                  </a:cubicBezTo>
                  <a:cubicBezTo>
                    <a:pt x="595769" y="3071878"/>
                    <a:pt x="596369" y="3073676"/>
                    <a:pt x="596369" y="3068882"/>
                  </a:cubicBezTo>
                  <a:cubicBezTo>
                    <a:pt x="596369" y="3064088"/>
                    <a:pt x="593972" y="3059294"/>
                    <a:pt x="595769" y="3055698"/>
                  </a:cubicBezTo>
                  <a:cubicBezTo>
                    <a:pt x="596369" y="3054499"/>
                    <a:pt x="596968" y="3053301"/>
                    <a:pt x="598167" y="3051503"/>
                  </a:cubicBezTo>
                  <a:lnTo>
                    <a:pt x="595769" y="3050305"/>
                  </a:lnTo>
                  <a:cubicBezTo>
                    <a:pt x="591575" y="3049106"/>
                    <a:pt x="593372" y="3044911"/>
                    <a:pt x="593372" y="3044911"/>
                  </a:cubicBezTo>
                  <a:cubicBezTo>
                    <a:pt x="593372" y="3044911"/>
                    <a:pt x="594571" y="3042514"/>
                    <a:pt x="594571" y="3037121"/>
                  </a:cubicBezTo>
                  <a:cubicBezTo>
                    <a:pt x="594571" y="3031727"/>
                    <a:pt x="595170" y="3029929"/>
                    <a:pt x="597567" y="3025135"/>
                  </a:cubicBezTo>
                  <a:cubicBezTo>
                    <a:pt x="599964" y="3019741"/>
                    <a:pt x="599964" y="3014348"/>
                    <a:pt x="600564" y="3005958"/>
                  </a:cubicBezTo>
                  <a:cubicBezTo>
                    <a:pt x="600564" y="3001164"/>
                    <a:pt x="601762" y="2998767"/>
                    <a:pt x="602361" y="2996969"/>
                  </a:cubicBezTo>
                  <a:cubicBezTo>
                    <a:pt x="602361" y="2996969"/>
                    <a:pt x="602361" y="2996969"/>
                    <a:pt x="602961" y="2996969"/>
                  </a:cubicBezTo>
                  <a:cubicBezTo>
                    <a:pt x="603560" y="2995171"/>
                    <a:pt x="603560" y="2993373"/>
                    <a:pt x="603560" y="2990976"/>
                  </a:cubicBezTo>
                  <a:cubicBezTo>
                    <a:pt x="602961" y="2986182"/>
                    <a:pt x="602361" y="2977792"/>
                    <a:pt x="603560" y="2974197"/>
                  </a:cubicBezTo>
                  <a:cubicBezTo>
                    <a:pt x="604759" y="2970002"/>
                    <a:pt x="605957" y="2968204"/>
                    <a:pt x="605957" y="2962810"/>
                  </a:cubicBezTo>
                  <a:cubicBezTo>
                    <a:pt x="605358" y="2957417"/>
                    <a:pt x="604759" y="2952024"/>
                    <a:pt x="604159" y="2947229"/>
                  </a:cubicBezTo>
                  <a:cubicBezTo>
                    <a:pt x="603560" y="2942435"/>
                    <a:pt x="603560" y="2938840"/>
                    <a:pt x="601762" y="2934645"/>
                  </a:cubicBezTo>
                  <a:cubicBezTo>
                    <a:pt x="599964" y="2930450"/>
                    <a:pt x="600564" y="2927453"/>
                    <a:pt x="602361" y="2928053"/>
                  </a:cubicBezTo>
                  <a:cubicBezTo>
                    <a:pt x="604759" y="2928652"/>
                    <a:pt x="605358" y="2928053"/>
                    <a:pt x="605957" y="2925656"/>
                  </a:cubicBezTo>
                  <a:cubicBezTo>
                    <a:pt x="606556" y="2923259"/>
                    <a:pt x="606556" y="2922060"/>
                    <a:pt x="601762" y="2920262"/>
                  </a:cubicBezTo>
                  <a:cubicBezTo>
                    <a:pt x="596968" y="2918464"/>
                    <a:pt x="594571" y="2917865"/>
                    <a:pt x="591575" y="2914869"/>
                  </a:cubicBezTo>
                  <a:cubicBezTo>
                    <a:pt x="588578" y="2911273"/>
                    <a:pt x="590975" y="2907677"/>
                    <a:pt x="587979" y="2903482"/>
                  </a:cubicBezTo>
                  <a:cubicBezTo>
                    <a:pt x="584982" y="2899288"/>
                    <a:pt x="584982" y="2898089"/>
                    <a:pt x="586780" y="2895093"/>
                  </a:cubicBezTo>
                  <a:cubicBezTo>
                    <a:pt x="588578" y="2891497"/>
                    <a:pt x="587380" y="2890898"/>
                    <a:pt x="582585" y="2890898"/>
                  </a:cubicBezTo>
                  <a:cubicBezTo>
                    <a:pt x="579589" y="2890898"/>
                    <a:pt x="578390" y="2890898"/>
                    <a:pt x="577791" y="2889699"/>
                  </a:cubicBezTo>
                  <a:cubicBezTo>
                    <a:pt x="577192" y="2888501"/>
                    <a:pt x="576593" y="2886703"/>
                    <a:pt x="575993" y="2883706"/>
                  </a:cubicBezTo>
                  <a:cubicBezTo>
                    <a:pt x="574196" y="2875916"/>
                    <a:pt x="574795" y="2875317"/>
                    <a:pt x="572398" y="2883107"/>
                  </a:cubicBezTo>
                  <a:cubicBezTo>
                    <a:pt x="570001" y="2890298"/>
                    <a:pt x="572997" y="2891497"/>
                    <a:pt x="568203" y="2891497"/>
                  </a:cubicBezTo>
                  <a:cubicBezTo>
                    <a:pt x="563409" y="2891497"/>
                    <a:pt x="561611" y="2893295"/>
                    <a:pt x="556217" y="2895692"/>
                  </a:cubicBezTo>
                  <a:cubicBezTo>
                    <a:pt x="550824" y="2898089"/>
                    <a:pt x="547828" y="2899887"/>
                    <a:pt x="547228" y="2895093"/>
                  </a:cubicBezTo>
                  <a:cubicBezTo>
                    <a:pt x="546629" y="2890298"/>
                    <a:pt x="547828" y="2889699"/>
                    <a:pt x="542434" y="2894493"/>
                  </a:cubicBezTo>
                  <a:cubicBezTo>
                    <a:pt x="537041" y="2899288"/>
                    <a:pt x="538239" y="2899887"/>
                    <a:pt x="530449" y="2898688"/>
                  </a:cubicBezTo>
                  <a:cubicBezTo>
                    <a:pt x="522658" y="2897490"/>
                    <a:pt x="517265" y="2899887"/>
                    <a:pt x="510073" y="2895692"/>
                  </a:cubicBezTo>
                  <a:cubicBezTo>
                    <a:pt x="502882" y="2891497"/>
                    <a:pt x="501683" y="2887302"/>
                    <a:pt x="502882" y="2881908"/>
                  </a:cubicBezTo>
                  <a:cubicBezTo>
                    <a:pt x="504080" y="2876515"/>
                    <a:pt x="501683" y="2873519"/>
                    <a:pt x="499886" y="2866328"/>
                  </a:cubicBezTo>
                  <a:cubicBezTo>
                    <a:pt x="498088" y="2859136"/>
                    <a:pt x="499286" y="2858537"/>
                    <a:pt x="504080" y="2857938"/>
                  </a:cubicBezTo>
                  <a:cubicBezTo>
                    <a:pt x="509474" y="2857338"/>
                    <a:pt x="508875" y="2858537"/>
                    <a:pt x="508875" y="2854941"/>
                  </a:cubicBezTo>
                  <a:cubicBezTo>
                    <a:pt x="508875" y="2851346"/>
                    <a:pt x="508875" y="2851945"/>
                    <a:pt x="503481" y="2852544"/>
                  </a:cubicBezTo>
                  <a:cubicBezTo>
                    <a:pt x="498088" y="2853143"/>
                    <a:pt x="499286" y="2851945"/>
                    <a:pt x="498088" y="2845952"/>
                  </a:cubicBezTo>
                  <a:cubicBezTo>
                    <a:pt x="497488" y="2840559"/>
                    <a:pt x="498088" y="2841158"/>
                    <a:pt x="498687" y="2837562"/>
                  </a:cubicBezTo>
                  <a:cubicBezTo>
                    <a:pt x="498687" y="2836963"/>
                    <a:pt x="498687" y="2836364"/>
                    <a:pt x="499286" y="2835765"/>
                  </a:cubicBezTo>
                  <a:cubicBezTo>
                    <a:pt x="499286" y="2835765"/>
                    <a:pt x="499286" y="2835765"/>
                    <a:pt x="499286" y="2835765"/>
                  </a:cubicBezTo>
                  <a:lnTo>
                    <a:pt x="493893" y="2829172"/>
                  </a:lnTo>
                  <a:cubicBezTo>
                    <a:pt x="489099" y="2824977"/>
                    <a:pt x="484904" y="2818985"/>
                    <a:pt x="480709" y="2817786"/>
                  </a:cubicBezTo>
                  <a:cubicBezTo>
                    <a:pt x="476514" y="2817187"/>
                    <a:pt x="475315" y="2818985"/>
                    <a:pt x="474716" y="2815389"/>
                  </a:cubicBezTo>
                  <a:cubicBezTo>
                    <a:pt x="474117" y="2811194"/>
                    <a:pt x="481907" y="2813591"/>
                    <a:pt x="481907" y="2809996"/>
                  </a:cubicBezTo>
                  <a:cubicBezTo>
                    <a:pt x="482507" y="2805801"/>
                    <a:pt x="479510" y="2806400"/>
                    <a:pt x="468124" y="2807599"/>
                  </a:cubicBezTo>
                  <a:cubicBezTo>
                    <a:pt x="456738" y="2808198"/>
                    <a:pt x="459734" y="2813591"/>
                    <a:pt x="453742" y="2814191"/>
                  </a:cubicBezTo>
                  <a:cubicBezTo>
                    <a:pt x="447749" y="2814790"/>
                    <a:pt x="445352" y="2813591"/>
                    <a:pt x="440557" y="2814790"/>
                  </a:cubicBezTo>
                  <a:lnTo>
                    <a:pt x="440557" y="2816588"/>
                  </a:lnTo>
                  <a:cubicBezTo>
                    <a:pt x="440557" y="2815988"/>
                    <a:pt x="440557" y="2814790"/>
                    <a:pt x="441157" y="2812992"/>
                  </a:cubicBezTo>
                  <a:cubicBezTo>
                    <a:pt x="441157" y="2815389"/>
                    <a:pt x="440557" y="2817187"/>
                    <a:pt x="440557" y="2817187"/>
                  </a:cubicBezTo>
                  <a:cubicBezTo>
                    <a:pt x="435164" y="2818386"/>
                    <a:pt x="433366" y="2818985"/>
                    <a:pt x="434565" y="2815389"/>
                  </a:cubicBezTo>
                  <a:cubicBezTo>
                    <a:pt x="435164" y="2811194"/>
                    <a:pt x="434565" y="2810595"/>
                    <a:pt x="430969" y="2812992"/>
                  </a:cubicBezTo>
                  <a:cubicBezTo>
                    <a:pt x="427373" y="2815389"/>
                    <a:pt x="421980" y="2817187"/>
                    <a:pt x="412991" y="2819584"/>
                  </a:cubicBezTo>
                  <a:cubicBezTo>
                    <a:pt x="411792" y="2819584"/>
                    <a:pt x="410594" y="2820183"/>
                    <a:pt x="409395" y="2820183"/>
                  </a:cubicBezTo>
                  <a:cubicBezTo>
                    <a:pt x="409395" y="2820183"/>
                    <a:pt x="409395" y="2818386"/>
                    <a:pt x="409395" y="2815389"/>
                  </a:cubicBezTo>
                  <a:cubicBezTo>
                    <a:pt x="408796" y="2818386"/>
                    <a:pt x="408197" y="2820183"/>
                    <a:pt x="408197" y="2820183"/>
                  </a:cubicBezTo>
                  <a:lnTo>
                    <a:pt x="397410" y="2824378"/>
                  </a:lnTo>
                  <a:cubicBezTo>
                    <a:pt x="395612" y="2825577"/>
                    <a:pt x="393814" y="2826775"/>
                    <a:pt x="392616" y="2828573"/>
                  </a:cubicBezTo>
                  <a:cubicBezTo>
                    <a:pt x="387821" y="2833367"/>
                    <a:pt x="387222" y="2832768"/>
                    <a:pt x="388421" y="2827974"/>
                  </a:cubicBezTo>
                  <a:cubicBezTo>
                    <a:pt x="389619" y="2823180"/>
                    <a:pt x="389020" y="2821382"/>
                    <a:pt x="387222" y="2824977"/>
                  </a:cubicBezTo>
                  <a:cubicBezTo>
                    <a:pt x="385424" y="2828573"/>
                    <a:pt x="386024" y="2829172"/>
                    <a:pt x="383626" y="2827974"/>
                  </a:cubicBezTo>
                  <a:cubicBezTo>
                    <a:pt x="381229" y="2827375"/>
                    <a:pt x="381229" y="2823779"/>
                    <a:pt x="380630" y="2827974"/>
                  </a:cubicBezTo>
                  <a:cubicBezTo>
                    <a:pt x="380031" y="2832169"/>
                    <a:pt x="381829" y="2833367"/>
                    <a:pt x="376435" y="2835165"/>
                  </a:cubicBezTo>
                  <a:cubicBezTo>
                    <a:pt x="371042" y="2837562"/>
                    <a:pt x="369843" y="2837562"/>
                    <a:pt x="364450" y="2844154"/>
                  </a:cubicBezTo>
                  <a:cubicBezTo>
                    <a:pt x="359056" y="2850746"/>
                    <a:pt x="351266" y="2856739"/>
                    <a:pt x="344674" y="2856739"/>
                  </a:cubicBezTo>
                  <a:cubicBezTo>
                    <a:pt x="338082" y="2856739"/>
                    <a:pt x="334486" y="2863331"/>
                    <a:pt x="334486" y="2863331"/>
                  </a:cubicBezTo>
                  <a:cubicBezTo>
                    <a:pt x="334486" y="2863331"/>
                    <a:pt x="327295" y="2867526"/>
                    <a:pt x="323100" y="2871122"/>
                  </a:cubicBezTo>
                  <a:cubicBezTo>
                    <a:pt x="318905" y="2875317"/>
                    <a:pt x="310515" y="2875317"/>
                    <a:pt x="306919" y="2873519"/>
                  </a:cubicBezTo>
                  <a:cubicBezTo>
                    <a:pt x="303324" y="2871721"/>
                    <a:pt x="298530" y="2868125"/>
                    <a:pt x="293735" y="2868125"/>
                  </a:cubicBezTo>
                  <a:lnTo>
                    <a:pt x="288342" y="2865728"/>
                  </a:lnTo>
                  <a:lnTo>
                    <a:pt x="281151" y="2869923"/>
                  </a:lnTo>
                  <a:cubicBezTo>
                    <a:pt x="281151" y="2869923"/>
                    <a:pt x="291938" y="2860934"/>
                    <a:pt x="285346" y="2858537"/>
                  </a:cubicBezTo>
                  <a:cubicBezTo>
                    <a:pt x="282948" y="2857938"/>
                    <a:pt x="281151" y="2853743"/>
                    <a:pt x="279952" y="2858537"/>
                  </a:cubicBezTo>
                  <a:cubicBezTo>
                    <a:pt x="278754" y="2863331"/>
                    <a:pt x="279353" y="2863331"/>
                    <a:pt x="275757" y="2862732"/>
                  </a:cubicBezTo>
                  <a:cubicBezTo>
                    <a:pt x="272761" y="2862133"/>
                    <a:pt x="270963" y="2860335"/>
                    <a:pt x="273360" y="2854941"/>
                  </a:cubicBezTo>
                  <a:cubicBezTo>
                    <a:pt x="275757" y="2849548"/>
                    <a:pt x="274559" y="2847151"/>
                    <a:pt x="270963" y="2851346"/>
                  </a:cubicBezTo>
                  <a:cubicBezTo>
                    <a:pt x="267367" y="2855540"/>
                    <a:pt x="263772" y="2853143"/>
                    <a:pt x="252385" y="2853743"/>
                  </a:cubicBezTo>
                  <a:cubicBezTo>
                    <a:pt x="240999" y="2854342"/>
                    <a:pt x="246393" y="2857938"/>
                    <a:pt x="254783" y="2857938"/>
                  </a:cubicBezTo>
                  <a:cubicBezTo>
                    <a:pt x="263172" y="2857938"/>
                    <a:pt x="264970" y="2860335"/>
                    <a:pt x="256580" y="2860335"/>
                  </a:cubicBezTo>
                  <a:cubicBezTo>
                    <a:pt x="248191" y="2860335"/>
                    <a:pt x="248191" y="2862732"/>
                    <a:pt x="244595" y="2860335"/>
                  </a:cubicBezTo>
                  <a:cubicBezTo>
                    <a:pt x="240400" y="2857938"/>
                    <a:pt x="240999" y="2856739"/>
                    <a:pt x="234407" y="2856140"/>
                  </a:cubicBezTo>
                  <a:cubicBezTo>
                    <a:pt x="227815" y="2855540"/>
                    <a:pt x="230212" y="2856739"/>
                    <a:pt x="235007" y="2860335"/>
                  </a:cubicBezTo>
                  <a:cubicBezTo>
                    <a:pt x="239801" y="2863930"/>
                    <a:pt x="237404" y="2863930"/>
                    <a:pt x="230212" y="2863930"/>
                  </a:cubicBezTo>
                  <a:cubicBezTo>
                    <a:pt x="223021" y="2863930"/>
                    <a:pt x="224819" y="2863331"/>
                    <a:pt x="216429" y="2868125"/>
                  </a:cubicBezTo>
                  <a:cubicBezTo>
                    <a:pt x="208039" y="2872320"/>
                    <a:pt x="190061" y="2880111"/>
                    <a:pt x="177476" y="2886703"/>
                  </a:cubicBezTo>
                  <a:cubicBezTo>
                    <a:pt x="175678" y="2887901"/>
                    <a:pt x="173881" y="2888501"/>
                    <a:pt x="172682" y="2889100"/>
                  </a:cubicBezTo>
                  <a:cubicBezTo>
                    <a:pt x="172682" y="2889100"/>
                    <a:pt x="172083" y="2888501"/>
                    <a:pt x="172083" y="2887901"/>
                  </a:cubicBezTo>
                  <a:cubicBezTo>
                    <a:pt x="164292" y="2890898"/>
                    <a:pt x="161296" y="2888501"/>
                    <a:pt x="153505" y="2883107"/>
                  </a:cubicBezTo>
                  <a:cubicBezTo>
                    <a:pt x="143917" y="2875916"/>
                    <a:pt x="135527" y="2862133"/>
                    <a:pt x="128935" y="2851346"/>
                  </a:cubicBezTo>
                  <a:cubicBezTo>
                    <a:pt x="121744" y="2841158"/>
                    <a:pt x="120545" y="2833367"/>
                    <a:pt x="116950" y="2829172"/>
                  </a:cubicBezTo>
                  <a:cubicBezTo>
                    <a:pt x="113354" y="2824977"/>
                    <a:pt x="109758" y="2818985"/>
                    <a:pt x="108560" y="2814191"/>
                  </a:cubicBezTo>
                  <a:cubicBezTo>
                    <a:pt x="106762" y="2809396"/>
                    <a:pt x="109159" y="2806999"/>
                    <a:pt x="106163" y="2807599"/>
                  </a:cubicBezTo>
                  <a:cubicBezTo>
                    <a:pt x="103166" y="2808198"/>
                    <a:pt x="101968" y="2807599"/>
                    <a:pt x="101368" y="2804003"/>
                  </a:cubicBezTo>
                  <a:cubicBezTo>
                    <a:pt x="100769" y="2800407"/>
                    <a:pt x="98971" y="2796812"/>
                    <a:pt x="94776" y="2790819"/>
                  </a:cubicBezTo>
                  <a:cubicBezTo>
                    <a:pt x="90581" y="2784227"/>
                    <a:pt x="88784" y="2786624"/>
                    <a:pt x="88184" y="2783028"/>
                  </a:cubicBezTo>
                  <a:cubicBezTo>
                    <a:pt x="87585" y="2778833"/>
                    <a:pt x="86986" y="2777036"/>
                    <a:pt x="82791" y="2775238"/>
                  </a:cubicBezTo>
                  <a:cubicBezTo>
                    <a:pt x="81592" y="2774638"/>
                    <a:pt x="80394" y="2773440"/>
                    <a:pt x="79795" y="2772841"/>
                  </a:cubicBezTo>
                  <a:cubicBezTo>
                    <a:pt x="78596" y="2770444"/>
                    <a:pt x="78596" y="2767447"/>
                    <a:pt x="76199" y="2764451"/>
                  </a:cubicBezTo>
                  <a:cubicBezTo>
                    <a:pt x="72603" y="2760256"/>
                    <a:pt x="68408" y="2761455"/>
                    <a:pt x="62416" y="2757859"/>
                  </a:cubicBezTo>
                  <a:cubicBezTo>
                    <a:pt x="56423" y="2754263"/>
                    <a:pt x="58221" y="2751267"/>
                    <a:pt x="63614" y="2752465"/>
                  </a:cubicBezTo>
                  <a:cubicBezTo>
                    <a:pt x="69008" y="2753664"/>
                    <a:pt x="71405" y="2754263"/>
                    <a:pt x="65412" y="2748870"/>
                  </a:cubicBezTo>
                  <a:cubicBezTo>
                    <a:pt x="59419" y="2743476"/>
                    <a:pt x="69607" y="2744675"/>
                    <a:pt x="69607" y="2742877"/>
                  </a:cubicBezTo>
                  <a:cubicBezTo>
                    <a:pt x="70206" y="2741079"/>
                    <a:pt x="64813" y="2733888"/>
                    <a:pt x="59419" y="2732689"/>
                  </a:cubicBezTo>
                  <a:cubicBezTo>
                    <a:pt x="54026" y="2731491"/>
                    <a:pt x="54026" y="2729094"/>
                    <a:pt x="55224" y="2727296"/>
                  </a:cubicBezTo>
                  <a:cubicBezTo>
                    <a:pt x="55824" y="2724899"/>
                    <a:pt x="58820" y="2718307"/>
                    <a:pt x="54625" y="2714112"/>
                  </a:cubicBezTo>
                  <a:cubicBezTo>
                    <a:pt x="50430" y="2709917"/>
                    <a:pt x="49831" y="2708718"/>
                    <a:pt x="52228" y="2708718"/>
                  </a:cubicBezTo>
                  <a:cubicBezTo>
                    <a:pt x="54625" y="2708119"/>
                    <a:pt x="57022" y="2703924"/>
                    <a:pt x="58221" y="2698531"/>
                  </a:cubicBezTo>
                  <a:cubicBezTo>
                    <a:pt x="59419" y="2693137"/>
                    <a:pt x="60019" y="2690141"/>
                    <a:pt x="54625" y="2691339"/>
                  </a:cubicBezTo>
                  <a:cubicBezTo>
                    <a:pt x="49232" y="2692538"/>
                    <a:pt x="48033" y="2687144"/>
                    <a:pt x="50430" y="2682950"/>
                  </a:cubicBezTo>
                  <a:cubicBezTo>
                    <a:pt x="52228" y="2680553"/>
                    <a:pt x="51029" y="2678755"/>
                    <a:pt x="51029" y="2676957"/>
                  </a:cubicBezTo>
                  <a:cubicBezTo>
                    <a:pt x="51029" y="2675159"/>
                    <a:pt x="51029" y="2673361"/>
                    <a:pt x="52827" y="2670964"/>
                  </a:cubicBezTo>
                  <a:cubicBezTo>
                    <a:pt x="57022" y="2664971"/>
                    <a:pt x="54625" y="2662574"/>
                    <a:pt x="53427" y="2656582"/>
                  </a:cubicBezTo>
                  <a:cubicBezTo>
                    <a:pt x="52827" y="2650589"/>
                    <a:pt x="52827" y="2644596"/>
                    <a:pt x="51029" y="2638603"/>
                  </a:cubicBezTo>
                  <a:cubicBezTo>
                    <a:pt x="49232" y="2633210"/>
                    <a:pt x="50430" y="2633210"/>
                    <a:pt x="48033" y="2634408"/>
                  </a:cubicBezTo>
                  <a:cubicBezTo>
                    <a:pt x="45636" y="2635008"/>
                    <a:pt x="43838" y="2635008"/>
                    <a:pt x="43239" y="2632011"/>
                  </a:cubicBezTo>
                  <a:cubicBezTo>
                    <a:pt x="42640" y="2628416"/>
                    <a:pt x="43838" y="2625419"/>
                    <a:pt x="40242" y="2626019"/>
                  </a:cubicBezTo>
                  <a:cubicBezTo>
                    <a:pt x="36048" y="2626618"/>
                    <a:pt x="35448" y="2623622"/>
                    <a:pt x="32452" y="2621824"/>
                  </a:cubicBezTo>
                  <a:cubicBezTo>
                    <a:pt x="29456" y="2619427"/>
                    <a:pt x="30055" y="2619427"/>
                    <a:pt x="32452" y="2615831"/>
                  </a:cubicBezTo>
                  <a:cubicBezTo>
                    <a:pt x="34849" y="2612235"/>
                    <a:pt x="32452" y="2610437"/>
                    <a:pt x="34250" y="2605643"/>
                  </a:cubicBezTo>
                  <a:cubicBezTo>
                    <a:pt x="36048" y="2600250"/>
                    <a:pt x="34849" y="2599651"/>
                    <a:pt x="37246" y="2594257"/>
                  </a:cubicBezTo>
                  <a:cubicBezTo>
                    <a:pt x="39643" y="2588864"/>
                    <a:pt x="41441" y="2584669"/>
                    <a:pt x="37845" y="2586467"/>
                  </a:cubicBezTo>
                  <a:cubicBezTo>
                    <a:pt x="34849" y="2588264"/>
                    <a:pt x="32452" y="2590661"/>
                    <a:pt x="33051" y="2588264"/>
                  </a:cubicBezTo>
                  <a:cubicBezTo>
                    <a:pt x="33650" y="2585867"/>
                    <a:pt x="32452" y="2583470"/>
                    <a:pt x="30055" y="2584069"/>
                  </a:cubicBezTo>
                  <a:cubicBezTo>
                    <a:pt x="28856" y="2584669"/>
                    <a:pt x="27658" y="2584069"/>
                    <a:pt x="27058" y="2583470"/>
                  </a:cubicBezTo>
                  <a:cubicBezTo>
                    <a:pt x="27058" y="2583470"/>
                    <a:pt x="27658" y="2582871"/>
                    <a:pt x="28257" y="2581672"/>
                  </a:cubicBezTo>
                  <a:cubicBezTo>
                    <a:pt x="27658" y="2581073"/>
                    <a:pt x="26459" y="2581073"/>
                    <a:pt x="26459" y="2579275"/>
                  </a:cubicBezTo>
                  <a:cubicBezTo>
                    <a:pt x="27058" y="2575680"/>
                    <a:pt x="27058" y="2572683"/>
                    <a:pt x="22264" y="2575680"/>
                  </a:cubicBezTo>
                  <a:cubicBezTo>
                    <a:pt x="17470" y="2578676"/>
                    <a:pt x="17470" y="2573282"/>
                    <a:pt x="18069" y="2565492"/>
                  </a:cubicBezTo>
                  <a:cubicBezTo>
                    <a:pt x="18669" y="2557701"/>
                    <a:pt x="15672" y="2556503"/>
                    <a:pt x="15073" y="2552308"/>
                  </a:cubicBezTo>
                  <a:cubicBezTo>
                    <a:pt x="14474" y="2548113"/>
                    <a:pt x="15672" y="2545117"/>
                    <a:pt x="26459" y="2545117"/>
                  </a:cubicBezTo>
                  <a:cubicBezTo>
                    <a:pt x="37845" y="2544517"/>
                    <a:pt x="30654" y="2539723"/>
                    <a:pt x="19867" y="2542120"/>
                  </a:cubicBezTo>
                  <a:cubicBezTo>
                    <a:pt x="12077" y="2543918"/>
                    <a:pt x="13275" y="2542720"/>
                    <a:pt x="15672" y="2540322"/>
                  </a:cubicBezTo>
                  <a:cubicBezTo>
                    <a:pt x="18069" y="2537925"/>
                    <a:pt x="16871" y="2536128"/>
                    <a:pt x="10878" y="2535528"/>
                  </a:cubicBezTo>
                  <a:cubicBezTo>
                    <a:pt x="4885" y="2534929"/>
                    <a:pt x="3087" y="2528936"/>
                    <a:pt x="11477" y="2527738"/>
                  </a:cubicBezTo>
                  <a:cubicBezTo>
                    <a:pt x="25261" y="2525940"/>
                    <a:pt x="17470" y="2520546"/>
                    <a:pt x="7282" y="2523543"/>
                  </a:cubicBezTo>
                  <a:cubicBezTo>
                    <a:pt x="690" y="2525340"/>
                    <a:pt x="690" y="2522344"/>
                    <a:pt x="91" y="2516351"/>
                  </a:cubicBezTo>
                  <a:cubicBezTo>
                    <a:pt x="-508" y="2510359"/>
                    <a:pt x="1889" y="2509760"/>
                    <a:pt x="6084" y="2509160"/>
                  </a:cubicBezTo>
                  <a:cubicBezTo>
                    <a:pt x="10279" y="2508561"/>
                    <a:pt x="9080" y="2504965"/>
                    <a:pt x="9080" y="2501969"/>
                  </a:cubicBezTo>
                  <a:cubicBezTo>
                    <a:pt x="9080" y="2498972"/>
                    <a:pt x="9680" y="2495976"/>
                    <a:pt x="6084" y="2496575"/>
                  </a:cubicBezTo>
                  <a:cubicBezTo>
                    <a:pt x="2488" y="2497175"/>
                    <a:pt x="2488" y="2494778"/>
                    <a:pt x="4885" y="2491182"/>
                  </a:cubicBezTo>
                  <a:cubicBezTo>
                    <a:pt x="6084" y="2489384"/>
                    <a:pt x="7282" y="2486388"/>
                    <a:pt x="7882" y="2483391"/>
                  </a:cubicBezTo>
                  <a:cubicBezTo>
                    <a:pt x="7882" y="2483391"/>
                    <a:pt x="9680" y="2482792"/>
                    <a:pt x="12077" y="2481594"/>
                  </a:cubicBezTo>
                  <a:cubicBezTo>
                    <a:pt x="9080" y="2481594"/>
                    <a:pt x="7882" y="2483391"/>
                    <a:pt x="7882" y="2483391"/>
                  </a:cubicBezTo>
                  <a:cubicBezTo>
                    <a:pt x="8481" y="2480994"/>
                    <a:pt x="9080" y="2477998"/>
                    <a:pt x="9680" y="2475601"/>
                  </a:cubicBezTo>
                  <a:cubicBezTo>
                    <a:pt x="10279" y="2470807"/>
                    <a:pt x="16272" y="2470207"/>
                    <a:pt x="19867" y="2470207"/>
                  </a:cubicBezTo>
                  <a:cubicBezTo>
                    <a:pt x="24062" y="2469608"/>
                    <a:pt x="25261" y="2466612"/>
                    <a:pt x="19867" y="2462417"/>
                  </a:cubicBezTo>
                  <a:cubicBezTo>
                    <a:pt x="18669" y="2461818"/>
                    <a:pt x="18669" y="2460619"/>
                    <a:pt x="18669" y="2460020"/>
                  </a:cubicBezTo>
                  <a:cubicBezTo>
                    <a:pt x="16871" y="2458821"/>
                    <a:pt x="16871" y="2458821"/>
                    <a:pt x="16871" y="2458821"/>
                  </a:cubicBezTo>
                  <a:cubicBezTo>
                    <a:pt x="15672" y="2456424"/>
                    <a:pt x="17470" y="2454027"/>
                    <a:pt x="19867" y="2451630"/>
                  </a:cubicBezTo>
                  <a:cubicBezTo>
                    <a:pt x="23463" y="2448034"/>
                    <a:pt x="23463" y="2446236"/>
                    <a:pt x="20466" y="2446236"/>
                  </a:cubicBezTo>
                  <a:cubicBezTo>
                    <a:pt x="17470" y="2445637"/>
                    <a:pt x="15672" y="2444439"/>
                    <a:pt x="21066" y="2442041"/>
                  </a:cubicBezTo>
                  <a:cubicBezTo>
                    <a:pt x="26459" y="2439644"/>
                    <a:pt x="25261" y="2437847"/>
                    <a:pt x="21665" y="2437847"/>
                  </a:cubicBezTo>
                  <a:cubicBezTo>
                    <a:pt x="17470" y="2437847"/>
                    <a:pt x="16272" y="2435449"/>
                    <a:pt x="14474" y="2419868"/>
                  </a:cubicBezTo>
                  <a:cubicBezTo>
                    <a:pt x="12676" y="2403688"/>
                    <a:pt x="13874" y="2400692"/>
                    <a:pt x="22864" y="2395298"/>
                  </a:cubicBezTo>
                  <a:cubicBezTo>
                    <a:pt x="31853" y="2389905"/>
                    <a:pt x="36048" y="2385110"/>
                    <a:pt x="38445" y="2374324"/>
                  </a:cubicBezTo>
                  <a:cubicBezTo>
                    <a:pt x="40842" y="2363537"/>
                    <a:pt x="45037" y="2353948"/>
                    <a:pt x="47434" y="2349753"/>
                  </a:cubicBezTo>
                  <a:cubicBezTo>
                    <a:pt x="49831" y="2345558"/>
                    <a:pt x="49831" y="2347356"/>
                    <a:pt x="48632" y="2344360"/>
                  </a:cubicBezTo>
                  <a:cubicBezTo>
                    <a:pt x="47434" y="2341963"/>
                    <a:pt x="47434" y="2340165"/>
                    <a:pt x="48632" y="2335371"/>
                  </a:cubicBezTo>
                  <a:cubicBezTo>
                    <a:pt x="49831" y="2330576"/>
                    <a:pt x="52827" y="2325183"/>
                    <a:pt x="56423" y="2315595"/>
                  </a:cubicBezTo>
                  <a:cubicBezTo>
                    <a:pt x="60019" y="2306006"/>
                    <a:pt x="71405" y="2285032"/>
                    <a:pt x="79195" y="2273046"/>
                  </a:cubicBezTo>
                  <a:cubicBezTo>
                    <a:pt x="86986" y="2261061"/>
                    <a:pt x="88184" y="2245480"/>
                    <a:pt x="89383" y="2233494"/>
                  </a:cubicBezTo>
                  <a:cubicBezTo>
                    <a:pt x="90581" y="2221509"/>
                    <a:pt x="95975" y="2205928"/>
                    <a:pt x="93578" y="2201733"/>
                  </a:cubicBezTo>
                  <a:cubicBezTo>
                    <a:pt x="91181" y="2197538"/>
                    <a:pt x="89383" y="2194541"/>
                    <a:pt x="97174" y="2193343"/>
                  </a:cubicBezTo>
                  <a:cubicBezTo>
                    <a:pt x="104365" y="2192743"/>
                    <a:pt x="105563" y="2189747"/>
                    <a:pt x="101968" y="2189747"/>
                  </a:cubicBezTo>
                  <a:cubicBezTo>
                    <a:pt x="97773" y="2189747"/>
                    <a:pt x="100170" y="2186152"/>
                    <a:pt x="102567" y="2183754"/>
                  </a:cubicBezTo>
                  <a:cubicBezTo>
                    <a:pt x="104964" y="2181357"/>
                    <a:pt x="107361" y="2178361"/>
                    <a:pt x="106762" y="2175365"/>
                  </a:cubicBezTo>
                  <a:cubicBezTo>
                    <a:pt x="106163" y="2171769"/>
                    <a:pt x="104964" y="2169971"/>
                    <a:pt x="110358" y="2162780"/>
                  </a:cubicBezTo>
                  <a:cubicBezTo>
                    <a:pt x="115751" y="2155589"/>
                    <a:pt x="114552" y="2150794"/>
                    <a:pt x="115751" y="2144202"/>
                  </a:cubicBezTo>
                  <a:cubicBezTo>
                    <a:pt x="117549" y="2137610"/>
                    <a:pt x="116350" y="2134015"/>
                    <a:pt x="113354" y="2135812"/>
                  </a:cubicBezTo>
                  <a:cubicBezTo>
                    <a:pt x="110358" y="2137011"/>
                    <a:pt x="109159" y="2135213"/>
                    <a:pt x="107960" y="2129221"/>
                  </a:cubicBezTo>
                  <a:cubicBezTo>
                    <a:pt x="106762" y="2123228"/>
                    <a:pt x="105563" y="2122029"/>
                    <a:pt x="101968" y="2126823"/>
                  </a:cubicBezTo>
                  <a:cubicBezTo>
                    <a:pt x="98372" y="2132217"/>
                    <a:pt x="99571" y="2120231"/>
                    <a:pt x="104964" y="2114239"/>
                  </a:cubicBezTo>
                  <a:cubicBezTo>
                    <a:pt x="104964" y="2114239"/>
                    <a:pt x="116950" y="2110044"/>
                    <a:pt x="127736" y="2107647"/>
                  </a:cubicBezTo>
                  <a:cubicBezTo>
                    <a:pt x="117549" y="2110044"/>
                    <a:pt x="108560" y="2113040"/>
                    <a:pt x="108560" y="2113040"/>
                  </a:cubicBezTo>
                  <a:cubicBezTo>
                    <a:pt x="113953" y="2107047"/>
                    <a:pt x="110358" y="2103452"/>
                    <a:pt x="117549" y="2095062"/>
                  </a:cubicBezTo>
                  <a:cubicBezTo>
                    <a:pt x="124740" y="2086672"/>
                    <a:pt x="121144" y="2085473"/>
                    <a:pt x="124740" y="2078282"/>
                  </a:cubicBezTo>
                  <a:cubicBezTo>
                    <a:pt x="128935" y="2071091"/>
                    <a:pt x="130733" y="2066297"/>
                    <a:pt x="136126" y="2063899"/>
                  </a:cubicBezTo>
                  <a:cubicBezTo>
                    <a:pt x="141520" y="2061502"/>
                    <a:pt x="142119" y="2062102"/>
                    <a:pt x="146913" y="2055510"/>
                  </a:cubicBezTo>
                  <a:cubicBezTo>
                    <a:pt x="151707" y="2048918"/>
                    <a:pt x="154704" y="2048918"/>
                    <a:pt x="155303" y="2041726"/>
                  </a:cubicBezTo>
                  <a:cubicBezTo>
                    <a:pt x="155902" y="2034535"/>
                    <a:pt x="163094" y="2033936"/>
                    <a:pt x="163693" y="2029142"/>
                  </a:cubicBezTo>
                  <a:cubicBezTo>
                    <a:pt x="164292" y="2024348"/>
                    <a:pt x="161895" y="2021950"/>
                    <a:pt x="166090" y="2019553"/>
                  </a:cubicBezTo>
                  <a:cubicBezTo>
                    <a:pt x="170285" y="2017156"/>
                    <a:pt x="175079" y="2011163"/>
                    <a:pt x="182870" y="2002774"/>
                  </a:cubicBezTo>
                  <a:cubicBezTo>
                    <a:pt x="190660" y="1994983"/>
                    <a:pt x="191260" y="1996781"/>
                    <a:pt x="187065" y="1996781"/>
                  </a:cubicBezTo>
                  <a:cubicBezTo>
                    <a:pt x="182270" y="1996781"/>
                    <a:pt x="184668" y="1994983"/>
                    <a:pt x="189462" y="1988391"/>
                  </a:cubicBezTo>
                  <a:cubicBezTo>
                    <a:pt x="194256" y="1981799"/>
                    <a:pt x="200848" y="1974008"/>
                    <a:pt x="208638" y="1970413"/>
                  </a:cubicBezTo>
                  <a:cubicBezTo>
                    <a:pt x="216429" y="1966218"/>
                    <a:pt x="215230" y="1964420"/>
                    <a:pt x="219425" y="1961424"/>
                  </a:cubicBezTo>
                  <a:cubicBezTo>
                    <a:pt x="223620" y="1958427"/>
                    <a:pt x="224220" y="1959027"/>
                    <a:pt x="223021" y="1956030"/>
                  </a:cubicBezTo>
                  <a:cubicBezTo>
                    <a:pt x="221822" y="1953034"/>
                    <a:pt x="223620" y="1950637"/>
                    <a:pt x="228415" y="1947640"/>
                  </a:cubicBezTo>
                  <a:cubicBezTo>
                    <a:pt x="233209" y="1944045"/>
                    <a:pt x="236804" y="1941048"/>
                    <a:pt x="245194" y="1932059"/>
                  </a:cubicBezTo>
                  <a:cubicBezTo>
                    <a:pt x="253584" y="1923070"/>
                    <a:pt x="257180" y="1911085"/>
                    <a:pt x="264371" y="1901496"/>
                  </a:cubicBezTo>
                  <a:cubicBezTo>
                    <a:pt x="271562" y="1891908"/>
                    <a:pt x="282349" y="1890709"/>
                    <a:pt x="287743" y="1887713"/>
                  </a:cubicBezTo>
                  <a:cubicBezTo>
                    <a:pt x="293136" y="1884717"/>
                    <a:pt x="294934" y="1873330"/>
                    <a:pt x="299129" y="1863143"/>
                  </a:cubicBezTo>
                  <a:cubicBezTo>
                    <a:pt x="303324" y="1852955"/>
                    <a:pt x="308717" y="1848161"/>
                    <a:pt x="315908" y="1842767"/>
                  </a:cubicBezTo>
                  <a:lnTo>
                    <a:pt x="365648" y="1849959"/>
                  </a:lnTo>
                  <a:lnTo>
                    <a:pt x="359056" y="1848161"/>
                  </a:lnTo>
                  <a:lnTo>
                    <a:pt x="351266" y="1846962"/>
                  </a:lnTo>
                  <a:lnTo>
                    <a:pt x="315908" y="1842168"/>
                  </a:lnTo>
                  <a:cubicBezTo>
                    <a:pt x="323100" y="1836775"/>
                    <a:pt x="325497" y="1832580"/>
                    <a:pt x="327295" y="1827786"/>
                  </a:cubicBezTo>
                  <a:cubicBezTo>
                    <a:pt x="329093" y="1822991"/>
                    <a:pt x="331490" y="1822392"/>
                    <a:pt x="339280" y="1821793"/>
                  </a:cubicBezTo>
                  <a:cubicBezTo>
                    <a:pt x="346471" y="1821194"/>
                    <a:pt x="351266" y="1821194"/>
                    <a:pt x="357258" y="1816399"/>
                  </a:cubicBezTo>
                  <a:cubicBezTo>
                    <a:pt x="363850" y="1811006"/>
                    <a:pt x="366847" y="1814002"/>
                    <a:pt x="370442" y="1808609"/>
                  </a:cubicBezTo>
                  <a:cubicBezTo>
                    <a:pt x="374637" y="1803215"/>
                    <a:pt x="377634" y="1802017"/>
                    <a:pt x="387222" y="1798421"/>
                  </a:cubicBezTo>
                  <a:cubicBezTo>
                    <a:pt x="396810" y="1794226"/>
                    <a:pt x="400406" y="1791230"/>
                    <a:pt x="406998" y="1784039"/>
                  </a:cubicBezTo>
                  <a:cubicBezTo>
                    <a:pt x="412991" y="1776847"/>
                    <a:pt x="413590" y="1773252"/>
                    <a:pt x="422579" y="1771454"/>
                  </a:cubicBezTo>
                  <a:cubicBezTo>
                    <a:pt x="431568" y="1769656"/>
                    <a:pt x="435763" y="1765461"/>
                    <a:pt x="441756" y="1758869"/>
                  </a:cubicBezTo>
                  <a:cubicBezTo>
                    <a:pt x="447149" y="1752277"/>
                    <a:pt x="449547" y="1746884"/>
                    <a:pt x="449547" y="1739692"/>
                  </a:cubicBezTo>
                  <a:cubicBezTo>
                    <a:pt x="449547" y="1732501"/>
                    <a:pt x="448947" y="1731302"/>
                    <a:pt x="451944" y="1728905"/>
                  </a:cubicBezTo>
                  <a:cubicBezTo>
                    <a:pt x="454940" y="1726508"/>
                    <a:pt x="457337" y="1720516"/>
                    <a:pt x="460334" y="1712725"/>
                  </a:cubicBezTo>
                  <a:cubicBezTo>
                    <a:pt x="463330" y="1705534"/>
                    <a:pt x="464528" y="1704335"/>
                    <a:pt x="465727" y="1695945"/>
                  </a:cubicBezTo>
                  <a:cubicBezTo>
                    <a:pt x="466926" y="1687556"/>
                    <a:pt x="469922" y="1684559"/>
                    <a:pt x="475315" y="1682761"/>
                  </a:cubicBezTo>
                  <a:cubicBezTo>
                    <a:pt x="480709" y="1680364"/>
                    <a:pt x="483106" y="1674971"/>
                    <a:pt x="488499" y="1671375"/>
                  </a:cubicBezTo>
                  <a:cubicBezTo>
                    <a:pt x="493893" y="1667780"/>
                    <a:pt x="493294" y="1664184"/>
                    <a:pt x="493893" y="1658191"/>
                  </a:cubicBezTo>
                  <a:cubicBezTo>
                    <a:pt x="494492" y="1652198"/>
                    <a:pt x="498088" y="1647404"/>
                    <a:pt x="508875" y="1645007"/>
                  </a:cubicBezTo>
                  <a:cubicBezTo>
                    <a:pt x="519662" y="1642610"/>
                    <a:pt x="522059" y="1636617"/>
                    <a:pt x="526853" y="1631823"/>
                  </a:cubicBezTo>
                  <a:cubicBezTo>
                    <a:pt x="531647" y="1627029"/>
                    <a:pt x="537041" y="1624032"/>
                    <a:pt x="543633" y="1623433"/>
                  </a:cubicBezTo>
                  <a:cubicBezTo>
                    <a:pt x="549625" y="1622834"/>
                    <a:pt x="556817" y="1621036"/>
                    <a:pt x="565806" y="1616242"/>
                  </a:cubicBezTo>
                  <a:cubicBezTo>
                    <a:pt x="574196" y="1612047"/>
                    <a:pt x="583784" y="1605455"/>
                    <a:pt x="593372" y="1597065"/>
                  </a:cubicBezTo>
                  <a:cubicBezTo>
                    <a:pt x="602961" y="1588675"/>
                    <a:pt x="603560" y="1580885"/>
                    <a:pt x="610152" y="1572495"/>
                  </a:cubicBezTo>
                  <a:cubicBezTo>
                    <a:pt x="617343" y="1564105"/>
                    <a:pt x="619740" y="1555715"/>
                    <a:pt x="626932" y="1546127"/>
                  </a:cubicBezTo>
                  <a:cubicBezTo>
                    <a:pt x="634123" y="1535939"/>
                    <a:pt x="634722" y="1532943"/>
                    <a:pt x="645509" y="1532344"/>
                  </a:cubicBezTo>
                  <a:cubicBezTo>
                    <a:pt x="656296" y="1531744"/>
                    <a:pt x="656296" y="1532943"/>
                    <a:pt x="652700" y="1537138"/>
                  </a:cubicBezTo>
                  <a:cubicBezTo>
                    <a:pt x="648506" y="1541333"/>
                    <a:pt x="647906" y="1539535"/>
                    <a:pt x="649105" y="1552719"/>
                  </a:cubicBezTo>
                  <a:cubicBezTo>
                    <a:pt x="650303" y="1565903"/>
                    <a:pt x="661690" y="1564704"/>
                    <a:pt x="665884" y="1565903"/>
                  </a:cubicBezTo>
                  <a:cubicBezTo>
                    <a:pt x="670079" y="1567101"/>
                    <a:pt x="674874" y="1565304"/>
                    <a:pt x="679069" y="1567701"/>
                  </a:cubicBezTo>
                  <a:cubicBezTo>
                    <a:pt x="683263" y="1570098"/>
                    <a:pt x="684462" y="1571296"/>
                    <a:pt x="689855" y="1567701"/>
                  </a:cubicBezTo>
                  <a:cubicBezTo>
                    <a:pt x="695249" y="1564105"/>
                    <a:pt x="695249" y="1564704"/>
                    <a:pt x="697646" y="1570098"/>
                  </a:cubicBezTo>
                  <a:cubicBezTo>
                    <a:pt x="700043" y="1575491"/>
                    <a:pt x="705437" y="1576091"/>
                    <a:pt x="712628" y="1577289"/>
                  </a:cubicBezTo>
                  <a:lnTo>
                    <a:pt x="710231" y="1578488"/>
                  </a:lnTo>
                  <a:cubicBezTo>
                    <a:pt x="717422" y="1579686"/>
                    <a:pt x="720418" y="1576091"/>
                    <a:pt x="725213" y="1574892"/>
                  </a:cubicBezTo>
                  <a:cubicBezTo>
                    <a:pt x="730606" y="1574293"/>
                    <a:pt x="734801" y="1572495"/>
                    <a:pt x="736000" y="1567701"/>
                  </a:cubicBezTo>
                  <a:cubicBezTo>
                    <a:pt x="737198" y="1563506"/>
                    <a:pt x="737198" y="1561109"/>
                    <a:pt x="743790" y="1561109"/>
                  </a:cubicBezTo>
                  <a:cubicBezTo>
                    <a:pt x="750382" y="1561109"/>
                    <a:pt x="754577" y="1561109"/>
                    <a:pt x="758173" y="1558712"/>
                  </a:cubicBezTo>
                  <a:cubicBezTo>
                    <a:pt x="761768" y="1556315"/>
                    <a:pt x="762368" y="1554517"/>
                    <a:pt x="765364" y="1558112"/>
                  </a:cubicBezTo>
                  <a:cubicBezTo>
                    <a:pt x="768960" y="1562307"/>
                    <a:pt x="772555" y="1561109"/>
                    <a:pt x="777349" y="1556914"/>
                  </a:cubicBezTo>
                  <a:cubicBezTo>
                    <a:pt x="782144" y="1552719"/>
                    <a:pt x="783342" y="1549723"/>
                    <a:pt x="789335" y="1545528"/>
                  </a:cubicBezTo>
                  <a:cubicBezTo>
                    <a:pt x="794728" y="1541333"/>
                    <a:pt x="798923" y="1539535"/>
                    <a:pt x="809111" y="1537138"/>
                  </a:cubicBezTo>
                  <a:cubicBezTo>
                    <a:pt x="819299" y="1534741"/>
                    <a:pt x="818100" y="1534141"/>
                    <a:pt x="824692" y="1532943"/>
                  </a:cubicBezTo>
                  <a:cubicBezTo>
                    <a:pt x="831284" y="1532344"/>
                    <a:pt x="843270" y="1532344"/>
                    <a:pt x="855854" y="1534141"/>
                  </a:cubicBezTo>
                  <a:cubicBezTo>
                    <a:pt x="868439" y="1535939"/>
                    <a:pt x="869638" y="1536538"/>
                    <a:pt x="873832" y="1534741"/>
                  </a:cubicBezTo>
                  <a:cubicBezTo>
                    <a:pt x="878027" y="1532344"/>
                    <a:pt x="880425" y="1532344"/>
                    <a:pt x="885818" y="1534141"/>
                  </a:cubicBezTo>
                  <a:cubicBezTo>
                    <a:pt x="891211" y="1535340"/>
                    <a:pt x="893609" y="1535340"/>
                    <a:pt x="897803" y="1538336"/>
                  </a:cubicBezTo>
                  <a:cubicBezTo>
                    <a:pt x="901998" y="1541333"/>
                    <a:pt x="913385" y="1547925"/>
                    <a:pt x="918179" y="1546726"/>
                  </a:cubicBezTo>
                  <a:cubicBezTo>
                    <a:pt x="922973" y="1546127"/>
                    <a:pt x="925969" y="1543730"/>
                    <a:pt x="932561" y="1542531"/>
                  </a:cubicBezTo>
                  <a:cubicBezTo>
                    <a:pt x="939153" y="1541932"/>
                    <a:pt x="937955" y="1537138"/>
                    <a:pt x="944547" y="1540134"/>
                  </a:cubicBezTo>
                  <a:cubicBezTo>
                    <a:pt x="951139" y="1542531"/>
                    <a:pt x="945146" y="1545528"/>
                    <a:pt x="956532" y="1546726"/>
                  </a:cubicBezTo>
                  <a:cubicBezTo>
                    <a:pt x="967319" y="1547925"/>
                    <a:pt x="958929" y="1541333"/>
                    <a:pt x="960727" y="1541333"/>
                  </a:cubicBezTo>
                  <a:cubicBezTo>
                    <a:pt x="962525" y="1541333"/>
                    <a:pt x="966121" y="1541932"/>
                    <a:pt x="967919" y="1544329"/>
                  </a:cubicBezTo>
                  <a:cubicBezTo>
                    <a:pt x="969716" y="1546726"/>
                    <a:pt x="972713" y="1551520"/>
                    <a:pt x="979904" y="1548524"/>
                  </a:cubicBezTo>
                  <a:cubicBezTo>
                    <a:pt x="985897" y="1546127"/>
                    <a:pt x="988294" y="1547925"/>
                    <a:pt x="992489" y="1548524"/>
                  </a:cubicBezTo>
                  <a:cubicBezTo>
                    <a:pt x="997283" y="1547325"/>
                    <a:pt x="999680" y="1543730"/>
                    <a:pt x="1008070" y="1543130"/>
                  </a:cubicBezTo>
                  <a:cubicBezTo>
                    <a:pt x="1016460" y="1542531"/>
                    <a:pt x="1022452" y="1542531"/>
                    <a:pt x="1028445" y="1545528"/>
                  </a:cubicBezTo>
                  <a:cubicBezTo>
                    <a:pt x="1034438" y="1549123"/>
                    <a:pt x="1033239" y="1549723"/>
                    <a:pt x="1029644" y="1555715"/>
                  </a:cubicBezTo>
                  <a:cubicBezTo>
                    <a:pt x="1026048" y="1561708"/>
                    <a:pt x="1027247" y="1563506"/>
                    <a:pt x="1031442" y="1563506"/>
                  </a:cubicBezTo>
                  <a:cubicBezTo>
                    <a:pt x="1035636" y="1563506"/>
                    <a:pt x="1038633" y="1561708"/>
                    <a:pt x="1043427" y="1558112"/>
                  </a:cubicBezTo>
                  <a:cubicBezTo>
                    <a:pt x="1048821" y="1553917"/>
                    <a:pt x="1049420" y="1552719"/>
                    <a:pt x="1049420" y="1557513"/>
                  </a:cubicBezTo>
                  <a:cubicBezTo>
                    <a:pt x="1049420" y="1562307"/>
                    <a:pt x="1052416" y="1565903"/>
                    <a:pt x="1047622" y="1565903"/>
                  </a:cubicBezTo>
                  <a:cubicBezTo>
                    <a:pt x="1036835" y="1567101"/>
                    <a:pt x="1040431" y="1571296"/>
                    <a:pt x="1028445" y="1580286"/>
                  </a:cubicBezTo>
                  <a:cubicBezTo>
                    <a:pt x="1016460" y="1589275"/>
                    <a:pt x="1018258" y="1598264"/>
                    <a:pt x="1023052" y="1605455"/>
                  </a:cubicBezTo>
                  <a:cubicBezTo>
                    <a:pt x="1027846" y="1612646"/>
                    <a:pt x="1022452" y="1615043"/>
                    <a:pt x="1022452" y="1619838"/>
                  </a:cubicBezTo>
                  <a:cubicBezTo>
                    <a:pt x="1023052" y="1624632"/>
                    <a:pt x="1021254" y="1627029"/>
                    <a:pt x="1017658" y="1630025"/>
                  </a:cubicBezTo>
                  <a:cubicBezTo>
                    <a:pt x="1014063" y="1633621"/>
                    <a:pt x="1008669" y="1637217"/>
                    <a:pt x="1004474" y="1645606"/>
                  </a:cubicBezTo>
                  <a:cubicBezTo>
                    <a:pt x="1000279" y="1653996"/>
                    <a:pt x="988893" y="1657592"/>
                    <a:pt x="979904" y="1659390"/>
                  </a:cubicBezTo>
                  <a:cubicBezTo>
                    <a:pt x="970915" y="1661187"/>
                    <a:pt x="972713" y="1672574"/>
                    <a:pt x="974511" y="1675570"/>
                  </a:cubicBezTo>
                  <a:cubicBezTo>
                    <a:pt x="976308" y="1677967"/>
                    <a:pt x="981702" y="1679166"/>
                    <a:pt x="978106" y="1683960"/>
                  </a:cubicBezTo>
                  <a:cubicBezTo>
                    <a:pt x="974511" y="1689353"/>
                    <a:pt x="973911" y="1692350"/>
                    <a:pt x="983500" y="1689353"/>
                  </a:cubicBezTo>
                  <a:cubicBezTo>
                    <a:pt x="992489" y="1686357"/>
                    <a:pt x="988893" y="1692350"/>
                    <a:pt x="988294" y="1696545"/>
                  </a:cubicBezTo>
                  <a:cubicBezTo>
                    <a:pt x="987695" y="1700740"/>
                    <a:pt x="985897" y="1700740"/>
                    <a:pt x="990092" y="1704934"/>
                  </a:cubicBezTo>
                  <a:cubicBezTo>
                    <a:pt x="994287" y="1709129"/>
                    <a:pt x="997283" y="1710927"/>
                    <a:pt x="999680" y="1716920"/>
                  </a:cubicBezTo>
                  <a:cubicBezTo>
                    <a:pt x="1002077" y="1722313"/>
                    <a:pt x="1007471" y="1725310"/>
                    <a:pt x="1013463" y="1725310"/>
                  </a:cubicBezTo>
                  <a:cubicBezTo>
                    <a:pt x="1019456" y="1724711"/>
                    <a:pt x="1023651" y="1724711"/>
                    <a:pt x="1025449" y="1727707"/>
                  </a:cubicBezTo>
                  <a:cubicBezTo>
                    <a:pt x="1026647" y="1731302"/>
                    <a:pt x="1030842" y="1733100"/>
                    <a:pt x="1033839" y="1734898"/>
                  </a:cubicBezTo>
                  <a:cubicBezTo>
                    <a:pt x="1037434" y="1736696"/>
                    <a:pt x="1042229" y="1735497"/>
                    <a:pt x="1042828" y="1739093"/>
                  </a:cubicBezTo>
                  <a:cubicBezTo>
                    <a:pt x="1043427" y="1742689"/>
                    <a:pt x="1046423" y="1747483"/>
                    <a:pt x="1051218" y="1749281"/>
                  </a:cubicBezTo>
                  <a:cubicBezTo>
                    <a:pt x="1056611" y="1751678"/>
                    <a:pt x="1054813" y="1754674"/>
                    <a:pt x="1052416" y="1754674"/>
                  </a:cubicBezTo>
                  <a:cubicBezTo>
                    <a:pt x="1050019" y="1754674"/>
                    <a:pt x="1050618" y="1757671"/>
                    <a:pt x="1054214" y="1761865"/>
                  </a:cubicBezTo>
                  <a:cubicBezTo>
                    <a:pt x="1057810" y="1766060"/>
                    <a:pt x="1056012" y="1769057"/>
                    <a:pt x="1054813" y="1776847"/>
                  </a:cubicBezTo>
                  <a:cubicBezTo>
                    <a:pt x="1053615" y="1785237"/>
                    <a:pt x="1057210" y="1794826"/>
                    <a:pt x="1062604" y="1797822"/>
                  </a:cubicBezTo>
                  <a:cubicBezTo>
                    <a:pt x="1067997" y="1800818"/>
                    <a:pt x="1082979" y="1803815"/>
                    <a:pt x="1086575" y="1806212"/>
                  </a:cubicBezTo>
                  <a:cubicBezTo>
                    <a:pt x="1090170" y="1808609"/>
                    <a:pt x="1103354" y="1819396"/>
                    <a:pt x="1104553" y="1828984"/>
                  </a:cubicBezTo>
                  <a:cubicBezTo>
                    <a:pt x="1106950" y="1844565"/>
                    <a:pt x="1108748" y="1846962"/>
                    <a:pt x="1120733" y="1849959"/>
                  </a:cubicBezTo>
                  <a:cubicBezTo>
                    <a:pt x="1132719" y="1852356"/>
                    <a:pt x="1132120" y="1849359"/>
                    <a:pt x="1137513" y="1841569"/>
                  </a:cubicBezTo>
                  <a:cubicBezTo>
                    <a:pt x="1142907" y="1833778"/>
                    <a:pt x="1147101" y="1828385"/>
                    <a:pt x="1155491" y="1822991"/>
                  </a:cubicBezTo>
                  <a:cubicBezTo>
                    <a:pt x="1163881" y="1817598"/>
                    <a:pt x="1160885" y="1805013"/>
                    <a:pt x="1160885" y="1793028"/>
                  </a:cubicBezTo>
                  <a:cubicBezTo>
                    <a:pt x="1161484" y="1781042"/>
                    <a:pt x="1163881" y="1779844"/>
                    <a:pt x="1171072" y="1775050"/>
                  </a:cubicBezTo>
                  <a:cubicBezTo>
                    <a:pt x="1178264" y="1769656"/>
                    <a:pt x="1181260" y="1766660"/>
                    <a:pt x="1189650" y="1760068"/>
                  </a:cubicBezTo>
                  <a:cubicBezTo>
                    <a:pt x="1198040" y="1753476"/>
                    <a:pt x="1204632" y="1754674"/>
                    <a:pt x="1214220" y="1754075"/>
                  </a:cubicBezTo>
                  <a:cubicBezTo>
                    <a:pt x="1223809" y="1753476"/>
                    <a:pt x="1228003" y="1753476"/>
                    <a:pt x="1231000" y="1755873"/>
                  </a:cubicBezTo>
                  <a:cubicBezTo>
                    <a:pt x="1233397" y="1758270"/>
                    <a:pt x="1238191" y="1760667"/>
                    <a:pt x="1245982" y="1765461"/>
                  </a:cubicBezTo>
                  <a:cubicBezTo>
                    <a:pt x="1253772" y="1770255"/>
                    <a:pt x="1251974" y="1775649"/>
                    <a:pt x="1246581" y="1775649"/>
                  </a:cubicBezTo>
                  <a:cubicBezTo>
                    <a:pt x="1241187" y="1775050"/>
                    <a:pt x="1244184" y="1778046"/>
                    <a:pt x="1247780" y="1782840"/>
                  </a:cubicBezTo>
                  <a:cubicBezTo>
                    <a:pt x="1251974" y="1788233"/>
                    <a:pt x="1251375" y="1790031"/>
                    <a:pt x="1253173" y="1788233"/>
                  </a:cubicBezTo>
                  <a:cubicBezTo>
                    <a:pt x="1254971" y="1786436"/>
                    <a:pt x="1258566" y="1788833"/>
                    <a:pt x="1259166" y="1791230"/>
                  </a:cubicBezTo>
                  <a:cubicBezTo>
                    <a:pt x="1259765" y="1793627"/>
                    <a:pt x="1262162" y="1797822"/>
                    <a:pt x="1266956" y="1798421"/>
                  </a:cubicBezTo>
                  <a:cubicBezTo>
                    <a:pt x="1271750" y="1799021"/>
                    <a:pt x="1272350" y="1798421"/>
                    <a:pt x="1277144" y="1800818"/>
                  </a:cubicBezTo>
                  <a:cubicBezTo>
                    <a:pt x="1281339" y="1803215"/>
                    <a:pt x="1285534" y="1806212"/>
                    <a:pt x="1285534" y="1811006"/>
                  </a:cubicBezTo>
                  <a:cubicBezTo>
                    <a:pt x="1285534" y="1816399"/>
                    <a:pt x="1285534" y="1817598"/>
                    <a:pt x="1291527" y="1818796"/>
                  </a:cubicBezTo>
                  <a:cubicBezTo>
                    <a:pt x="1297519" y="1819995"/>
                    <a:pt x="1299916" y="1821793"/>
                    <a:pt x="1311302" y="1827786"/>
                  </a:cubicBezTo>
                  <a:cubicBezTo>
                    <a:pt x="1322089" y="1833778"/>
                    <a:pt x="1324487" y="1833778"/>
                    <a:pt x="1324487" y="1837973"/>
                  </a:cubicBezTo>
                  <a:cubicBezTo>
                    <a:pt x="1325086" y="1842168"/>
                    <a:pt x="1326884" y="1842168"/>
                    <a:pt x="1331079" y="1842767"/>
                  </a:cubicBezTo>
                  <a:cubicBezTo>
                    <a:pt x="1335273" y="1843367"/>
                    <a:pt x="1336472" y="1840370"/>
                    <a:pt x="1338869" y="1843966"/>
                  </a:cubicBezTo>
                  <a:cubicBezTo>
                    <a:pt x="1341266" y="1847562"/>
                    <a:pt x="1341266" y="1847562"/>
                    <a:pt x="1349057" y="1848161"/>
                  </a:cubicBezTo>
                  <a:cubicBezTo>
                    <a:pt x="1357447" y="1848760"/>
                    <a:pt x="1356248" y="1849359"/>
                    <a:pt x="1359844" y="1853554"/>
                  </a:cubicBezTo>
                  <a:cubicBezTo>
                    <a:pt x="1363439" y="1857749"/>
                    <a:pt x="1368234" y="1860146"/>
                    <a:pt x="1376024" y="1858948"/>
                  </a:cubicBezTo>
                  <a:cubicBezTo>
                    <a:pt x="1383815" y="1858349"/>
                    <a:pt x="1391006" y="1846363"/>
                    <a:pt x="1394002" y="1843367"/>
                  </a:cubicBezTo>
                  <a:cubicBezTo>
                    <a:pt x="1397598" y="1840370"/>
                    <a:pt x="1396399" y="1838573"/>
                    <a:pt x="1401194" y="1839172"/>
                  </a:cubicBezTo>
                  <a:cubicBezTo>
                    <a:pt x="1405988" y="1839771"/>
                    <a:pt x="1405988" y="1836175"/>
                    <a:pt x="1407186" y="1838573"/>
                  </a:cubicBezTo>
                  <a:cubicBezTo>
                    <a:pt x="1408385" y="1840970"/>
                    <a:pt x="1407786" y="1842168"/>
                    <a:pt x="1411381" y="1842168"/>
                  </a:cubicBezTo>
                  <a:cubicBezTo>
                    <a:pt x="1414977" y="1842168"/>
                    <a:pt x="1416775" y="1844565"/>
                    <a:pt x="1420370" y="1842168"/>
                  </a:cubicBezTo>
                  <a:cubicBezTo>
                    <a:pt x="1423966" y="1839771"/>
                    <a:pt x="1423966" y="1839172"/>
                    <a:pt x="1426363" y="1841569"/>
                  </a:cubicBezTo>
                  <a:cubicBezTo>
                    <a:pt x="1428760" y="1843966"/>
                    <a:pt x="1429959" y="1843966"/>
                    <a:pt x="1434753" y="1842767"/>
                  </a:cubicBezTo>
                  <a:cubicBezTo>
                    <a:pt x="1440146" y="1842168"/>
                    <a:pt x="1440146" y="1843367"/>
                    <a:pt x="1438948" y="1845164"/>
                  </a:cubicBezTo>
                  <a:cubicBezTo>
                    <a:pt x="1437150" y="1847562"/>
                    <a:pt x="1437749" y="1846363"/>
                    <a:pt x="1437150" y="1852356"/>
                  </a:cubicBezTo>
                  <a:cubicBezTo>
                    <a:pt x="1436551" y="1857749"/>
                    <a:pt x="1438349" y="1860746"/>
                    <a:pt x="1442544" y="1857749"/>
                  </a:cubicBezTo>
                  <a:cubicBezTo>
                    <a:pt x="1446738" y="1854753"/>
                    <a:pt x="1449735" y="1852356"/>
                    <a:pt x="1451533" y="1854753"/>
                  </a:cubicBezTo>
                  <a:cubicBezTo>
                    <a:pt x="1453330" y="1857150"/>
                    <a:pt x="1456926" y="1860746"/>
                    <a:pt x="1466514" y="1863143"/>
                  </a:cubicBezTo>
                  <a:cubicBezTo>
                    <a:pt x="1474904" y="1865540"/>
                    <a:pt x="1477901" y="1865540"/>
                    <a:pt x="1489287" y="1859547"/>
                  </a:cubicBezTo>
                  <a:cubicBezTo>
                    <a:pt x="1491085" y="1857749"/>
                    <a:pt x="1492283" y="1857150"/>
                    <a:pt x="1492283" y="1857150"/>
                  </a:cubicBezTo>
                  <a:cubicBezTo>
                    <a:pt x="1505467" y="1849959"/>
                    <a:pt x="1508464" y="1840370"/>
                    <a:pt x="1513857" y="1831381"/>
                  </a:cubicBezTo>
                  <a:cubicBezTo>
                    <a:pt x="1519251" y="1822392"/>
                    <a:pt x="1521048" y="1815201"/>
                    <a:pt x="1525843" y="1811605"/>
                  </a:cubicBezTo>
                  <a:cubicBezTo>
                    <a:pt x="1530637" y="1807410"/>
                    <a:pt x="1534232" y="1804414"/>
                    <a:pt x="1540225" y="1795425"/>
                  </a:cubicBezTo>
                  <a:cubicBezTo>
                    <a:pt x="1542023" y="1792428"/>
                    <a:pt x="1544420" y="1789432"/>
                    <a:pt x="1546218" y="1787035"/>
                  </a:cubicBezTo>
                  <a:lnTo>
                    <a:pt x="1546218" y="1787035"/>
                  </a:lnTo>
                  <a:cubicBezTo>
                    <a:pt x="1546218" y="1787035"/>
                    <a:pt x="1546218" y="1787035"/>
                    <a:pt x="1546218" y="1787035"/>
                  </a:cubicBezTo>
                  <a:cubicBezTo>
                    <a:pt x="1546218" y="1787035"/>
                    <a:pt x="1546218" y="1787035"/>
                    <a:pt x="1546218" y="1787035"/>
                  </a:cubicBezTo>
                  <a:cubicBezTo>
                    <a:pt x="1546218" y="1787035"/>
                    <a:pt x="1546218" y="1787035"/>
                    <a:pt x="1546218" y="1787035"/>
                  </a:cubicBezTo>
                  <a:cubicBezTo>
                    <a:pt x="1551012" y="1781642"/>
                    <a:pt x="1555806" y="1776847"/>
                    <a:pt x="1560001" y="1772652"/>
                  </a:cubicBezTo>
                  <a:cubicBezTo>
                    <a:pt x="1565395" y="1766660"/>
                    <a:pt x="1567193" y="1757671"/>
                    <a:pt x="1573185" y="1751079"/>
                  </a:cubicBezTo>
                  <a:cubicBezTo>
                    <a:pt x="1578579" y="1743887"/>
                    <a:pt x="1580976" y="1741490"/>
                    <a:pt x="1581575" y="1736097"/>
                  </a:cubicBezTo>
                  <a:cubicBezTo>
                    <a:pt x="1582174" y="1730703"/>
                    <a:pt x="1581575" y="1727707"/>
                    <a:pt x="1587568" y="1722313"/>
                  </a:cubicBezTo>
                  <a:cubicBezTo>
                    <a:pt x="1593561" y="1716920"/>
                    <a:pt x="1593561" y="1716321"/>
                    <a:pt x="1592362" y="1711526"/>
                  </a:cubicBezTo>
                  <a:cubicBezTo>
                    <a:pt x="1591163" y="1706732"/>
                    <a:pt x="1592961" y="1701938"/>
                    <a:pt x="1599553" y="1690552"/>
                  </a:cubicBezTo>
                  <a:cubicBezTo>
                    <a:pt x="1605546" y="1679166"/>
                    <a:pt x="1603149" y="1680364"/>
                    <a:pt x="1616333" y="1671974"/>
                  </a:cubicBezTo>
                  <a:cubicBezTo>
                    <a:pt x="1629517" y="1663585"/>
                    <a:pt x="1620528" y="1659390"/>
                    <a:pt x="1613936" y="1661187"/>
                  </a:cubicBezTo>
                  <a:cubicBezTo>
                    <a:pt x="1607344" y="1662985"/>
                    <a:pt x="1603748" y="1660588"/>
                    <a:pt x="1594160" y="1658191"/>
                  </a:cubicBezTo>
                  <a:cubicBezTo>
                    <a:pt x="1584571" y="1655794"/>
                    <a:pt x="1579178" y="1656393"/>
                    <a:pt x="1572586" y="1667780"/>
                  </a:cubicBezTo>
                  <a:cubicBezTo>
                    <a:pt x="1565994" y="1679166"/>
                    <a:pt x="1562398" y="1677368"/>
                    <a:pt x="1561799" y="1674971"/>
                  </a:cubicBezTo>
                  <a:cubicBezTo>
                    <a:pt x="1561200" y="1672574"/>
                    <a:pt x="1558803" y="1671974"/>
                    <a:pt x="1556405" y="1674371"/>
                  </a:cubicBezTo>
                  <a:cubicBezTo>
                    <a:pt x="1554008" y="1676769"/>
                    <a:pt x="1550413" y="1676769"/>
                    <a:pt x="1540225" y="1674971"/>
                  </a:cubicBezTo>
                  <a:cubicBezTo>
                    <a:pt x="1530037" y="1673772"/>
                    <a:pt x="1529438" y="1675570"/>
                    <a:pt x="1525243" y="1664783"/>
                  </a:cubicBezTo>
                  <a:cubicBezTo>
                    <a:pt x="1521048" y="1654595"/>
                    <a:pt x="1512659" y="1651599"/>
                    <a:pt x="1501872" y="1646805"/>
                  </a:cubicBezTo>
                  <a:cubicBezTo>
                    <a:pt x="1491085" y="1642610"/>
                    <a:pt x="1488088" y="1646805"/>
                    <a:pt x="1483893" y="1655195"/>
                  </a:cubicBezTo>
                  <a:cubicBezTo>
                    <a:pt x="1479699" y="1663585"/>
                    <a:pt x="1474904" y="1665382"/>
                    <a:pt x="1473706" y="1662386"/>
                  </a:cubicBezTo>
                  <a:cubicBezTo>
                    <a:pt x="1473106" y="1659390"/>
                    <a:pt x="1473706" y="1658790"/>
                    <a:pt x="1471309" y="1658191"/>
                  </a:cubicBezTo>
                  <a:cubicBezTo>
                    <a:pt x="1468912" y="1657592"/>
                    <a:pt x="1465915" y="1659390"/>
                    <a:pt x="1460522" y="1658790"/>
                  </a:cubicBezTo>
                  <a:cubicBezTo>
                    <a:pt x="1455128" y="1658191"/>
                    <a:pt x="1453330" y="1658191"/>
                    <a:pt x="1452731" y="1651000"/>
                  </a:cubicBezTo>
                  <a:cubicBezTo>
                    <a:pt x="1452132" y="1643809"/>
                    <a:pt x="1450334" y="1642610"/>
                    <a:pt x="1448536" y="1642610"/>
                  </a:cubicBezTo>
                  <a:cubicBezTo>
                    <a:pt x="1446738" y="1642610"/>
                    <a:pt x="1444941" y="1642011"/>
                    <a:pt x="1443143" y="1640812"/>
                  </a:cubicBezTo>
                  <a:cubicBezTo>
                    <a:pt x="1440746" y="1639614"/>
                    <a:pt x="1442544" y="1637816"/>
                    <a:pt x="1438349" y="1638415"/>
                  </a:cubicBezTo>
                  <a:cubicBezTo>
                    <a:pt x="1434154" y="1639014"/>
                    <a:pt x="1434154" y="1639614"/>
                    <a:pt x="1432955" y="1637816"/>
                  </a:cubicBezTo>
                  <a:cubicBezTo>
                    <a:pt x="1432356" y="1635419"/>
                    <a:pt x="1431157" y="1635419"/>
                    <a:pt x="1424565" y="1633022"/>
                  </a:cubicBezTo>
                  <a:cubicBezTo>
                    <a:pt x="1417374" y="1630624"/>
                    <a:pt x="1424565" y="1628827"/>
                    <a:pt x="1432955" y="1628227"/>
                  </a:cubicBezTo>
                  <a:cubicBezTo>
                    <a:pt x="1441345" y="1627628"/>
                    <a:pt x="1438948" y="1624032"/>
                    <a:pt x="1434753" y="1624032"/>
                  </a:cubicBezTo>
                  <a:cubicBezTo>
                    <a:pt x="1430558" y="1624032"/>
                    <a:pt x="1425165" y="1624632"/>
                    <a:pt x="1419771" y="1623433"/>
                  </a:cubicBezTo>
                  <a:cubicBezTo>
                    <a:pt x="1414378" y="1622235"/>
                    <a:pt x="1415576" y="1619838"/>
                    <a:pt x="1421569" y="1619238"/>
                  </a:cubicBezTo>
                  <a:cubicBezTo>
                    <a:pt x="1426962" y="1618639"/>
                    <a:pt x="1425764" y="1616841"/>
                    <a:pt x="1420970" y="1615043"/>
                  </a:cubicBezTo>
                  <a:cubicBezTo>
                    <a:pt x="1415576" y="1613845"/>
                    <a:pt x="1416775" y="1612646"/>
                    <a:pt x="1420370" y="1609650"/>
                  </a:cubicBezTo>
                  <a:cubicBezTo>
                    <a:pt x="1423367" y="1606654"/>
                    <a:pt x="1424565" y="1604856"/>
                    <a:pt x="1425764" y="1600061"/>
                  </a:cubicBezTo>
                  <a:cubicBezTo>
                    <a:pt x="1426962" y="1595267"/>
                    <a:pt x="1425165" y="1595867"/>
                    <a:pt x="1428161" y="1595267"/>
                  </a:cubicBezTo>
                  <a:cubicBezTo>
                    <a:pt x="1431757" y="1594668"/>
                    <a:pt x="1429360" y="1592271"/>
                    <a:pt x="1428760" y="1588076"/>
                  </a:cubicBezTo>
                  <a:cubicBezTo>
                    <a:pt x="1428161" y="1583881"/>
                    <a:pt x="1428161" y="1582683"/>
                    <a:pt x="1424565" y="1582683"/>
                  </a:cubicBezTo>
                  <a:cubicBezTo>
                    <a:pt x="1420970" y="1582083"/>
                    <a:pt x="1421569" y="1581484"/>
                    <a:pt x="1418573" y="1579087"/>
                  </a:cubicBezTo>
                  <a:cubicBezTo>
                    <a:pt x="1415576" y="1576690"/>
                    <a:pt x="1414977" y="1578488"/>
                    <a:pt x="1414977" y="1575491"/>
                  </a:cubicBezTo>
                  <a:cubicBezTo>
                    <a:pt x="1414977" y="1573094"/>
                    <a:pt x="1413778" y="1569498"/>
                    <a:pt x="1417374" y="1568300"/>
                  </a:cubicBezTo>
                  <a:cubicBezTo>
                    <a:pt x="1420970" y="1567101"/>
                    <a:pt x="1419771" y="1565903"/>
                    <a:pt x="1420370" y="1561708"/>
                  </a:cubicBezTo>
                  <a:cubicBezTo>
                    <a:pt x="1420970" y="1557513"/>
                    <a:pt x="1425764" y="1556315"/>
                    <a:pt x="1426363" y="1562307"/>
                  </a:cubicBezTo>
                  <a:cubicBezTo>
                    <a:pt x="1426962" y="1568300"/>
                    <a:pt x="1430558" y="1567101"/>
                    <a:pt x="1430558" y="1562907"/>
                  </a:cubicBezTo>
                  <a:cubicBezTo>
                    <a:pt x="1431157" y="1558712"/>
                    <a:pt x="1429360" y="1557513"/>
                    <a:pt x="1433554" y="1556315"/>
                  </a:cubicBezTo>
                  <a:cubicBezTo>
                    <a:pt x="1437749" y="1555116"/>
                    <a:pt x="1438349" y="1553318"/>
                    <a:pt x="1438349" y="1550921"/>
                  </a:cubicBezTo>
                  <a:cubicBezTo>
                    <a:pt x="1438349" y="1548524"/>
                    <a:pt x="1437749" y="1546726"/>
                    <a:pt x="1438948" y="1543730"/>
                  </a:cubicBezTo>
                  <a:cubicBezTo>
                    <a:pt x="1440746" y="1541333"/>
                    <a:pt x="1443742" y="1538336"/>
                    <a:pt x="1440146" y="1534741"/>
                  </a:cubicBezTo>
                  <a:cubicBezTo>
                    <a:pt x="1436551" y="1530546"/>
                    <a:pt x="1434753" y="1525152"/>
                    <a:pt x="1434753" y="1517961"/>
                  </a:cubicBezTo>
                  <a:cubicBezTo>
                    <a:pt x="1434753" y="1510770"/>
                    <a:pt x="1445540" y="1507174"/>
                    <a:pt x="1453930" y="1501781"/>
                  </a:cubicBezTo>
                  <a:cubicBezTo>
                    <a:pt x="1462320" y="1496387"/>
                    <a:pt x="1468912" y="1497586"/>
                    <a:pt x="1474305" y="1499983"/>
                  </a:cubicBezTo>
                  <a:cubicBezTo>
                    <a:pt x="1479699" y="1502380"/>
                    <a:pt x="1480897" y="1502380"/>
                    <a:pt x="1481496" y="1499384"/>
                  </a:cubicBezTo>
                  <a:cubicBezTo>
                    <a:pt x="1482096" y="1496387"/>
                    <a:pt x="1485092" y="1495189"/>
                    <a:pt x="1489287" y="1495189"/>
                  </a:cubicBezTo>
                  <a:cubicBezTo>
                    <a:pt x="1493482" y="1495788"/>
                    <a:pt x="1492283" y="1499384"/>
                    <a:pt x="1500673" y="1499983"/>
                  </a:cubicBezTo>
                  <a:cubicBezTo>
                    <a:pt x="1509063" y="1500582"/>
                    <a:pt x="1515655" y="1499983"/>
                    <a:pt x="1510861" y="1496986"/>
                  </a:cubicBezTo>
                  <a:cubicBezTo>
                    <a:pt x="1506067" y="1493990"/>
                    <a:pt x="1510262" y="1493391"/>
                    <a:pt x="1511460" y="1490394"/>
                  </a:cubicBezTo>
                  <a:cubicBezTo>
                    <a:pt x="1513258" y="1487398"/>
                    <a:pt x="1521648" y="1489795"/>
                    <a:pt x="1532435" y="1491593"/>
                  </a:cubicBezTo>
                  <a:cubicBezTo>
                    <a:pt x="1543222" y="1493990"/>
                    <a:pt x="1540825" y="1488597"/>
                    <a:pt x="1533633" y="1487398"/>
                  </a:cubicBezTo>
                  <a:cubicBezTo>
                    <a:pt x="1526442" y="1486199"/>
                    <a:pt x="1531236" y="1479607"/>
                    <a:pt x="1536030" y="1478409"/>
                  </a:cubicBezTo>
                  <a:cubicBezTo>
                    <a:pt x="1541424" y="1477210"/>
                    <a:pt x="1544420" y="1478409"/>
                    <a:pt x="1552810" y="1477810"/>
                  </a:cubicBezTo>
                  <a:cubicBezTo>
                    <a:pt x="1560600" y="1477210"/>
                    <a:pt x="1564196" y="1477810"/>
                    <a:pt x="1568990" y="1480207"/>
                  </a:cubicBezTo>
                  <a:cubicBezTo>
                    <a:pt x="1573785" y="1482604"/>
                    <a:pt x="1579178" y="1482604"/>
                    <a:pt x="1580376" y="1479607"/>
                  </a:cubicBezTo>
                  <a:cubicBezTo>
                    <a:pt x="1581575" y="1477210"/>
                    <a:pt x="1582774" y="1475413"/>
                    <a:pt x="1587568" y="1475413"/>
                  </a:cubicBezTo>
                  <a:cubicBezTo>
                    <a:pt x="1592362" y="1475413"/>
                    <a:pt x="1596557" y="1472416"/>
                    <a:pt x="1601950" y="1470019"/>
                  </a:cubicBezTo>
                  <a:cubicBezTo>
                    <a:pt x="1607344" y="1467622"/>
                    <a:pt x="1618131" y="1466423"/>
                    <a:pt x="1631914" y="1461629"/>
                  </a:cubicBezTo>
                  <a:cubicBezTo>
                    <a:pt x="1645697" y="1456835"/>
                    <a:pt x="1652889" y="1460431"/>
                    <a:pt x="1659481" y="1461629"/>
                  </a:cubicBezTo>
                  <a:cubicBezTo>
                    <a:pt x="1666073" y="1462828"/>
                    <a:pt x="1676260" y="1463427"/>
                    <a:pt x="1679257" y="1461030"/>
                  </a:cubicBezTo>
                  <a:cubicBezTo>
                    <a:pt x="1682852" y="1458633"/>
                    <a:pt x="1684650" y="1456835"/>
                    <a:pt x="1687047" y="1460431"/>
                  </a:cubicBezTo>
                  <a:cubicBezTo>
                    <a:pt x="1689444" y="1464026"/>
                    <a:pt x="1687047" y="1465824"/>
                    <a:pt x="1682852" y="1471218"/>
                  </a:cubicBezTo>
                  <a:cubicBezTo>
                    <a:pt x="1678658" y="1476611"/>
                    <a:pt x="1687647" y="1480207"/>
                    <a:pt x="1694838" y="1478409"/>
                  </a:cubicBezTo>
                  <a:cubicBezTo>
                    <a:pt x="1702029" y="1476611"/>
                    <a:pt x="1702029" y="1474813"/>
                    <a:pt x="1702029" y="1479008"/>
                  </a:cubicBezTo>
                  <a:cubicBezTo>
                    <a:pt x="1702628" y="1483203"/>
                    <a:pt x="1700831" y="1482604"/>
                    <a:pt x="1699632" y="1486799"/>
                  </a:cubicBezTo>
                  <a:cubicBezTo>
                    <a:pt x="1698433" y="1490994"/>
                    <a:pt x="1700831" y="1498784"/>
                    <a:pt x="1705026" y="1498784"/>
                  </a:cubicBezTo>
                  <a:cubicBezTo>
                    <a:pt x="1709220" y="1498784"/>
                    <a:pt x="1715812" y="1502380"/>
                    <a:pt x="1720007" y="1505975"/>
                  </a:cubicBezTo>
                  <a:cubicBezTo>
                    <a:pt x="1724202" y="1510170"/>
                    <a:pt x="1727798" y="1507773"/>
                    <a:pt x="1727798" y="1507773"/>
                  </a:cubicBezTo>
                  <a:cubicBezTo>
                    <a:pt x="1732592" y="1507174"/>
                    <a:pt x="1733791" y="1508373"/>
                    <a:pt x="1735589" y="1511369"/>
                  </a:cubicBezTo>
                  <a:cubicBezTo>
                    <a:pt x="1737386" y="1514365"/>
                    <a:pt x="1736787" y="1516163"/>
                    <a:pt x="1739783" y="1516762"/>
                  </a:cubicBezTo>
                  <a:cubicBezTo>
                    <a:pt x="1742780" y="1517362"/>
                    <a:pt x="1746975" y="1517961"/>
                    <a:pt x="1748772" y="1516163"/>
                  </a:cubicBezTo>
                  <a:cubicBezTo>
                    <a:pt x="1751170" y="1513766"/>
                    <a:pt x="1752368" y="1512568"/>
                    <a:pt x="1760758" y="1512568"/>
                  </a:cubicBezTo>
                  <a:cubicBezTo>
                    <a:pt x="1769148" y="1512568"/>
                    <a:pt x="1769148" y="1517961"/>
                    <a:pt x="1772743" y="1519759"/>
                  </a:cubicBezTo>
                  <a:cubicBezTo>
                    <a:pt x="1776339" y="1521557"/>
                    <a:pt x="1781733" y="1523354"/>
                    <a:pt x="1785928" y="1520957"/>
                  </a:cubicBezTo>
                  <a:cubicBezTo>
                    <a:pt x="1790122" y="1518560"/>
                    <a:pt x="1799711" y="1516163"/>
                    <a:pt x="1808700" y="1515564"/>
                  </a:cubicBezTo>
                  <a:cubicBezTo>
                    <a:pt x="1815292" y="1514965"/>
                    <a:pt x="1821285" y="1511369"/>
                    <a:pt x="1824880" y="1506575"/>
                  </a:cubicBezTo>
                  <a:cubicBezTo>
                    <a:pt x="1824880" y="1506575"/>
                    <a:pt x="1825480" y="1506575"/>
                    <a:pt x="1825480" y="1506575"/>
                  </a:cubicBezTo>
                  <a:cubicBezTo>
                    <a:pt x="1825480" y="1506575"/>
                    <a:pt x="1824880" y="1506575"/>
                    <a:pt x="1824880" y="1505975"/>
                  </a:cubicBezTo>
                  <a:cubicBezTo>
                    <a:pt x="1826079" y="1504178"/>
                    <a:pt x="1827277" y="1502380"/>
                    <a:pt x="1827877" y="1499983"/>
                  </a:cubicBezTo>
                  <a:cubicBezTo>
                    <a:pt x="1830274" y="1491593"/>
                    <a:pt x="1836266" y="1478409"/>
                    <a:pt x="1836866" y="1470019"/>
                  </a:cubicBezTo>
                  <a:cubicBezTo>
                    <a:pt x="1837465" y="1461629"/>
                    <a:pt x="1832671" y="1453239"/>
                    <a:pt x="1828476" y="1449644"/>
                  </a:cubicBezTo>
                  <a:cubicBezTo>
                    <a:pt x="1824281" y="1446048"/>
                    <a:pt x="1820685" y="1444850"/>
                    <a:pt x="1818888" y="1440055"/>
                  </a:cubicBezTo>
                  <a:cubicBezTo>
                    <a:pt x="1817090" y="1435261"/>
                    <a:pt x="1816491" y="1433463"/>
                    <a:pt x="1814093" y="1429868"/>
                  </a:cubicBezTo>
                  <a:cubicBezTo>
                    <a:pt x="1814093" y="1429868"/>
                    <a:pt x="1814693" y="1429868"/>
                    <a:pt x="1814693" y="1429868"/>
                  </a:cubicBezTo>
                  <a:cubicBezTo>
                    <a:pt x="1812895" y="1428669"/>
                    <a:pt x="1811696" y="1428070"/>
                    <a:pt x="1811696" y="1428070"/>
                  </a:cubicBezTo>
                  <a:cubicBezTo>
                    <a:pt x="1809299" y="1424474"/>
                    <a:pt x="1809898" y="1422676"/>
                    <a:pt x="1809299" y="1414886"/>
                  </a:cubicBezTo>
                  <a:cubicBezTo>
                    <a:pt x="1808700" y="1407695"/>
                    <a:pt x="1805104" y="1404698"/>
                    <a:pt x="1800310" y="1399904"/>
                  </a:cubicBezTo>
                  <a:cubicBezTo>
                    <a:pt x="1795516" y="1395110"/>
                    <a:pt x="1791920" y="1387919"/>
                    <a:pt x="1787126" y="1381326"/>
                  </a:cubicBezTo>
                  <a:cubicBezTo>
                    <a:pt x="1782332" y="1374735"/>
                    <a:pt x="1782332" y="1373536"/>
                    <a:pt x="1782931" y="1368142"/>
                  </a:cubicBezTo>
                  <a:cubicBezTo>
                    <a:pt x="1783530" y="1362749"/>
                    <a:pt x="1783530" y="1358554"/>
                    <a:pt x="1780534" y="1353760"/>
                  </a:cubicBezTo>
                  <a:cubicBezTo>
                    <a:pt x="1777538" y="1348966"/>
                    <a:pt x="1784130" y="1349565"/>
                    <a:pt x="1786527" y="1347168"/>
                  </a:cubicBezTo>
                  <a:cubicBezTo>
                    <a:pt x="1788924" y="1344771"/>
                    <a:pt x="1793718" y="1346569"/>
                    <a:pt x="1794317" y="1349565"/>
                  </a:cubicBezTo>
                  <a:cubicBezTo>
                    <a:pt x="1794917" y="1352561"/>
                    <a:pt x="1794917" y="1352561"/>
                    <a:pt x="1797913" y="1350764"/>
                  </a:cubicBezTo>
                  <a:cubicBezTo>
                    <a:pt x="1800310" y="1348966"/>
                    <a:pt x="1800310" y="1347767"/>
                    <a:pt x="1805104" y="1347767"/>
                  </a:cubicBezTo>
                  <a:cubicBezTo>
                    <a:pt x="1809898" y="1347767"/>
                    <a:pt x="1814093" y="1337580"/>
                    <a:pt x="1816491" y="1331587"/>
                  </a:cubicBezTo>
                  <a:cubicBezTo>
                    <a:pt x="1818888" y="1325594"/>
                    <a:pt x="1826678" y="1324995"/>
                    <a:pt x="1828476" y="1329190"/>
                  </a:cubicBezTo>
                  <a:cubicBezTo>
                    <a:pt x="1830274" y="1333385"/>
                    <a:pt x="1832071" y="1332785"/>
                    <a:pt x="1832671" y="1328590"/>
                  </a:cubicBezTo>
                  <a:cubicBezTo>
                    <a:pt x="1833270" y="1324395"/>
                    <a:pt x="1831472" y="1321399"/>
                    <a:pt x="1827277" y="1318403"/>
                  </a:cubicBezTo>
                  <a:cubicBezTo>
                    <a:pt x="1823082" y="1315406"/>
                    <a:pt x="1824281" y="1316006"/>
                    <a:pt x="1824880" y="1311211"/>
                  </a:cubicBezTo>
                  <a:cubicBezTo>
                    <a:pt x="1825480" y="1306417"/>
                    <a:pt x="1835667" y="1307616"/>
                    <a:pt x="1837465" y="1310013"/>
                  </a:cubicBezTo>
                  <a:cubicBezTo>
                    <a:pt x="1839263" y="1312410"/>
                    <a:pt x="1841061" y="1312410"/>
                    <a:pt x="1844057" y="1308814"/>
                  </a:cubicBezTo>
                  <a:cubicBezTo>
                    <a:pt x="1847053" y="1305219"/>
                    <a:pt x="1856642" y="1304619"/>
                    <a:pt x="1862035" y="1304020"/>
                  </a:cubicBezTo>
                  <a:cubicBezTo>
                    <a:pt x="1867429" y="1303421"/>
                    <a:pt x="1867429" y="1301024"/>
                    <a:pt x="1866230" y="1298627"/>
                  </a:cubicBezTo>
                  <a:cubicBezTo>
                    <a:pt x="1865032" y="1296829"/>
                    <a:pt x="1860837" y="1296230"/>
                    <a:pt x="1857840" y="1296829"/>
                  </a:cubicBezTo>
                  <a:cubicBezTo>
                    <a:pt x="1855443" y="1297428"/>
                    <a:pt x="1851848" y="1299226"/>
                    <a:pt x="1849451" y="1297428"/>
                  </a:cubicBezTo>
                  <a:lnTo>
                    <a:pt x="1848851" y="1293833"/>
                  </a:lnTo>
                  <a:cubicBezTo>
                    <a:pt x="1848252" y="1295031"/>
                    <a:pt x="1848252" y="1295630"/>
                    <a:pt x="1848252" y="1295630"/>
                  </a:cubicBezTo>
                  <a:lnTo>
                    <a:pt x="1849451" y="1297428"/>
                  </a:lnTo>
                  <a:cubicBezTo>
                    <a:pt x="1847053" y="1296230"/>
                    <a:pt x="1843458" y="1296829"/>
                    <a:pt x="1839862" y="1298027"/>
                  </a:cubicBezTo>
                  <a:cubicBezTo>
                    <a:pt x="1836266" y="1299226"/>
                    <a:pt x="1837465" y="1297428"/>
                    <a:pt x="1834469" y="1293833"/>
                  </a:cubicBezTo>
                  <a:cubicBezTo>
                    <a:pt x="1831472" y="1290237"/>
                    <a:pt x="1827277" y="1296230"/>
                    <a:pt x="1822483" y="1299226"/>
                  </a:cubicBezTo>
                  <a:cubicBezTo>
                    <a:pt x="1818288" y="1302222"/>
                    <a:pt x="1817090" y="1302822"/>
                    <a:pt x="1817090" y="1299825"/>
                  </a:cubicBezTo>
                  <a:cubicBezTo>
                    <a:pt x="1817689" y="1296829"/>
                    <a:pt x="1812895" y="1298027"/>
                    <a:pt x="1805104" y="1304020"/>
                  </a:cubicBezTo>
                  <a:cubicBezTo>
                    <a:pt x="1797314" y="1310013"/>
                    <a:pt x="1797913" y="1309414"/>
                    <a:pt x="1797913" y="1306417"/>
                  </a:cubicBezTo>
                  <a:cubicBezTo>
                    <a:pt x="1798512" y="1303421"/>
                    <a:pt x="1798512" y="1304619"/>
                    <a:pt x="1795516" y="1305219"/>
                  </a:cubicBezTo>
                  <a:cubicBezTo>
                    <a:pt x="1791920" y="1305818"/>
                    <a:pt x="1791920" y="1307017"/>
                    <a:pt x="1789523" y="1310013"/>
                  </a:cubicBezTo>
                  <a:cubicBezTo>
                    <a:pt x="1787725" y="1313009"/>
                    <a:pt x="1785328" y="1313009"/>
                    <a:pt x="1785328" y="1309414"/>
                  </a:cubicBezTo>
                  <a:cubicBezTo>
                    <a:pt x="1785328" y="1305818"/>
                    <a:pt x="1781733" y="1306417"/>
                    <a:pt x="1778736" y="1308215"/>
                  </a:cubicBezTo>
                  <a:cubicBezTo>
                    <a:pt x="1775140" y="1309414"/>
                    <a:pt x="1769747" y="1314807"/>
                    <a:pt x="1764354" y="1316006"/>
                  </a:cubicBezTo>
                  <a:cubicBezTo>
                    <a:pt x="1758960" y="1317204"/>
                    <a:pt x="1757162" y="1314807"/>
                    <a:pt x="1760758" y="1313009"/>
                  </a:cubicBezTo>
                  <a:cubicBezTo>
                    <a:pt x="1764354" y="1311211"/>
                    <a:pt x="1767350" y="1311811"/>
                    <a:pt x="1766151" y="1308215"/>
                  </a:cubicBezTo>
                  <a:cubicBezTo>
                    <a:pt x="1764953" y="1304619"/>
                    <a:pt x="1759559" y="1308215"/>
                    <a:pt x="1756563" y="1310013"/>
                  </a:cubicBezTo>
                  <a:cubicBezTo>
                    <a:pt x="1752967" y="1311811"/>
                    <a:pt x="1742780" y="1314208"/>
                    <a:pt x="1739184" y="1313009"/>
                  </a:cubicBezTo>
                  <a:cubicBezTo>
                    <a:pt x="1735589" y="1311811"/>
                    <a:pt x="1731993" y="1314208"/>
                    <a:pt x="1737386" y="1316006"/>
                  </a:cubicBezTo>
                  <a:cubicBezTo>
                    <a:pt x="1742780" y="1317804"/>
                    <a:pt x="1744578" y="1322598"/>
                    <a:pt x="1745177" y="1327392"/>
                  </a:cubicBezTo>
                  <a:cubicBezTo>
                    <a:pt x="1745776" y="1332186"/>
                    <a:pt x="1743978" y="1336381"/>
                    <a:pt x="1746375" y="1338179"/>
                  </a:cubicBezTo>
                  <a:cubicBezTo>
                    <a:pt x="1748772" y="1339977"/>
                    <a:pt x="1748173" y="1341774"/>
                    <a:pt x="1755365" y="1340576"/>
                  </a:cubicBezTo>
                  <a:cubicBezTo>
                    <a:pt x="1761957" y="1339377"/>
                    <a:pt x="1766151" y="1338778"/>
                    <a:pt x="1772743" y="1339977"/>
                  </a:cubicBezTo>
                  <a:cubicBezTo>
                    <a:pt x="1779335" y="1341175"/>
                    <a:pt x="1778137" y="1341774"/>
                    <a:pt x="1776339" y="1346569"/>
                  </a:cubicBezTo>
                  <a:cubicBezTo>
                    <a:pt x="1775140" y="1350764"/>
                    <a:pt x="1772743" y="1354359"/>
                    <a:pt x="1768549" y="1355558"/>
                  </a:cubicBezTo>
                  <a:cubicBezTo>
                    <a:pt x="1764354" y="1356756"/>
                    <a:pt x="1761357" y="1359753"/>
                    <a:pt x="1755964" y="1357356"/>
                  </a:cubicBezTo>
                  <a:cubicBezTo>
                    <a:pt x="1750570" y="1354958"/>
                    <a:pt x="1744578" y="1354359"/>
                    <a:pt x="1739184" y="1360951"/>
                  </a:cubicBezTo>
                  <a:cubicBezTo>
                    <a:pt x="1733791" y="1367543"/>
                    <a:pt x="1727199" y="1367543"/>
                    <a:pt x="1727199" y="1367543"/>
                  </a:cubicBezTo>
                  <a:cubicBezTo>
                    <a:pt x="1721805" y="1363948"/>
                    <a:pt x="1715213" y="1366345"/>
                    <a:pt x="1710419" y="1371139"/>
                  </a:cubicBezTo>
                  <a:cubicBezTo>
                    <a:pt x="1705625" y="1375933"/>
                    <a:pt x="1700231" y="1379529"/>
                    <a:pt x="1694838" y="1377132"/>
                  </a:cubicBezTo>
                  <a:cubicBezTo>
                    <a:pt x="1689444" y="1374735"/>
                    <a:pt x="1687647" y="1365146"/>
                    <a:pt x="1696636" y="1355558"/>
                  </a:cubicBezTo>
                  <a:cubicBezTo>
                    <a:pt x="1705026" y="1345969"/>
                    <a:pt x="1698433" y="1344172"/>
                    <a:pt x="1697834" y="1339377"/>
                  </a:cubicBezTo>
                  <a:cubicBezTo>
                    <a:pt x="1697235" y="1334583"/>
                    <a:pt x="1697834" y="1331587"/>
                    <a:pt x="1694838" y="1330388"/>
                  </a:cubicBezTo>
                  <a:cubicBezTo>
                    <a:pt x="1691841" y="1329190"/>
                    <a:pt x="1688246" y="1327392"/>
                    <a:pt x="1690643" y="1324995"/>
                  </a:cubicBezTo>
                  <a:cubicBezTo>
                    <a:pt x="1693040" y="1322598"/>
                    <a:pt x="1699632" y="1319601"/>
                    <a:pt x="1708022" y="1321399"/>
                  </a:cubicBezTo>
                  <a:cubicBezTo>
                    <a:pt x="1716412" y="1323796"/>
                    <a:pt x="1714015" y="1325594"/>
                    <a:pt x="1721206" y="1316006"/>
                  </a:cubicBezTo>
                  <a:cubicBezTo>
                    <a:pt x="1728397" y="1306417"/>
                    <a:pt x="1719408" y="1310612"/>
                    <a:pt x="1711018" y="1308814"/>
                  </a:cubicBezTo>
                  <a:cubicBezTo>
                    <a:pt x="1702628" y="1306417"/>
                    <a:pt x="1698433" y="1303421"/>
                    <a:pt x="1696036" y="1300425"/>
                  </a:cubicBezTo>
                  <a:cubicBezTo>
                    <a:pt x="1693639" y="1296829"/>
                    <a:pt x="1688845" y="1296230"/>
                    <a:pt x="1691242" y="1294432"/>
                  </a:cubicBezTo>
                  <a:cubicBezTo>
                    <a:pt x="1693639" y="1292035"/>
                    <a:pt x="1692441" y="1284843"/>
                    <a:pt x="1687647" y="1283645"/>
                  </a:cubicBezTo>
                  <a:cubicBezTo>
                    <a:pt x="1682852" y="1282446"/>
                    <a:pt x="1674463" y="1283645"/>
                    <a:pt x="1669069" y="1289038"/>
                  </a:cubicBezTo>
                  <a:cubicBezTo>
                    <a:pt x="1663676" y="1294432"/>
                    <a:pt x="1660679" y="1298627"/>
                    <a:pt x="1657084" y="1297428"/>
                  </a:cubicBezTo>
                  <a:cubicBezTo>
                    <a:pt x="1654087" y="1296829"/>
                    <a:pt x="1650492" y="1295031"/>
                    <a:pt x="1651690" y="1298027"/>
                  </a:cubicBezTo>
                  <a:cubicBezTo>
                    <a:pt x="1652289" y="1301024"/>
                    <a:pt x="1654687" y="1304619"/>
                    <a:pt x="1646297" y="1306417"/>
                  </a:cubicBezTo>
                  <a:cubicBezTo>
                    <a:pt x="1637907" y="1308215"/>
                    <a:pt x="1635510" y="1312410"/>
                    <a:pt x="1630116" y="1312410"/>
                  </a:cubicBezTo>
                  <a:cubicBezTo>
                    <a:pt x="1624723" y="1312410"/>
                    <a:pt x="1622925" y="1311811"/>
                    <a:pt x="1624723" y="1318403"/>
                  </a:cubicBezTo>
                  <a:cubicBezTo>
                    <a:pt x="1624723" y="1319002"/>
                    <a:pt x="1624723" y="1319601"/>
                    <a:pt x="1624723" y="1319601"/>
                  </a:cubicBezTo>
                  <a:cubicBezTo>
                    <a:pt x="1625322" y="1321399"/>
                    <a:pt x="1622925" y="1325594"/>
                    <a:pt x="1622925" y="1325594"/>
                  </a:cubicBezTo>
                  <a:cubicBezTo>
                    <a:pt x="1621127" y="1327392"/>
                    <a:pt x="1619329" y="1329789"/>
                    <a:pt x="1616333" y="1334583"/>
                  </a:cubicBezTo>
                  <a:cubicBezTo>
                    <a:pt x="1610340" y="1344771"/>
                    <a:pt x="1608542" y="1342374"/>
                    <a:pt x="1601351" y="1344172"/>
                  </a:cubicBezTo>
                  <a:cubicBezTo>
                    <a:pt x="1594160" y="1345969"/>
                    <a:pt x="1594160" y="1344771"/>
                    <a:pt x="1596557" y="1339977"/>
                  </a:cubicBezTo>
                  <a:cubicBezTo>
                    <a:pt x="1598954" y="1334583"/>
                    <a:pt x="1598355" y="1330988"/>
                    <a:pt x="1595958" y="1332785"/>
                  </a:cubicBezTo>
                  <a:cubicBezTo>
                    <a:pt x="1593561" y="1335182"/>
                    <a:pt x="1593561" y="1336980"/>
                    <a:pt x="1590564" y="1338778"/>
                  </a:cubicBezTo>
                  <a:cubicBezTo>
                    <a:pt x="1588167" y="1340576"/>
                    <a:pt x="1583373" y="1341175"/>
                    <a:pt x="1586369" y="1344172"/>
                  </a:cubicBezTo>
                  <a:cubicBezTo>
                    <a:pt x="1589366" y="1347168"/>
                    <a:pt x="1587568" y="1349565"/>
                    <a:pt x="1582174" y="1350164"/>
                  </a:cubicBezTo>
                  <a:cubicBezTo>
                    <a:pt x="1576781" y="1350764"/>
                    <a:pt x="1574983" y="1361551"/>
                    <a:pt x="1568990" y="1372337"/>
                  </a:cubicBezTo>
                  <a:cubicBezTo>
                    <a:pt x="1567792" y="1374735"/>
                    <a:pt x="1565994" y="1377132"/>
                    <a:pt x="1564795" y="1379529"/>
                  </a:cubicBezTo>
                  <a:cubicBezTo>
                    <a:pt x="1560600" y="1386121"/>
                    <a:pt x="1555806" y="1390316"/>
                    <a:pt x="1551012" y="1389716"/>
                  </a:cubicBezTo>
                  <a:cubicBezTo>
                    <a:pt x="1544420" y="1389117"/>
                    <a:pt x="1537828" y="1390915"/>
                    <a:pt x="1534832" y="1396908"/>
                  </a:cubicBezTo>
                  <a:cubicBezTo>
                    <a:pt x="1531835" y="1402900"/>
                    <a:pt x="1534832" y="1407095"/>
                    <a:pt x="1528839" y="1407095"/>
                  </a:cubicBezTo>
                  <a:cubicBezTo>
                    <a:pt x="1522846" y="1407695"/>
                    <a:pt x="1516853" y="1412489"/>
                    <a:pt x="1519850" y="1414287"/>
                  </a:cubicBezTo>
                  <a:cubicBezTo>
                    <a:pt x="1522247" y="1416084"/>
                    <a:pt x="1524045" y="1416684"/>
                    <a:pt x="1521648" y="1422077"/>
                  </a:cubicBezTo>
                  <a:cubicBezTo>
                    <a:pt x="1519251" y="1426871"/>
                    <a:pt x="1522846" y="1432864"/>
                    <a:pt x="1521648" y="1441254"/>
                  </a:cubicBezTo>
                  <a:cubicBezTo>
                    <a:pt x="1521648" y="1442453"/>
                    <a:pt x="1521048" y="1443651"/>
                    <a:pt x="1521048" y="1444850"/>
                  </a:cubicBezTo>
                  <a:cubicBezTo>
                    <a:pt x="1518651" y="1455037"/>
                    <a:pt x="1516254" y="1461030"/>
                    <a:pt x="1524045" y="1464626"/>
                  </a:cubicBezTo>
                  <a:cubicBezTo>
                    <a:pt x="1531835" y="1468821"/>
                    <a:pt x="1532435" y="1467622"/>
                    <a:pt x="1528839" y="1471218"/>
                  </a:cubicBezTo>
                  <a:cubicBezTo>
                    <a:pt x="1525243" y="1474813"/>
                    <a:pt x="1513857" y="1474813"/>
                    <a:pt x="1509662" y="1476012"/>
                  </a:cubicBezTo>
                  <a:cubicBezTo>
                    <a:pt x="1505467" y="1477210"/>
                    <a:pt x="1500673" y="1479008"/>
                    <a:pt x="1498276" y="1476012"/>
                  </a:cubicBezTo>
                  <a:cubicBezTo>
                    <a:pt x="1495879" y="1473015"/>
                    <a:pt x="1491684" y="1473615"/>
                    <a:pt x="1485691" y="1476611"/>
                  </a:cubicBezTo>
                  <a:cubicBezTo>
                    <a:pt x="1479699" y="1479607"/>
                    <a:pt x="1477301" y="1486799"/>
                    <a:pt x="1471309" y="1487398"/>
                  </a:cubicBezTo>
                  <a:cubicBezTo>
                    <a:pt x="1465915" y="1487997"/>
                    <a:pt x="1462919" y="1489196"/>
                    <a:pt x="1457525" y="1491593"/>
                  </a:cubicBezTo>
                  <a:cubicBezTo>
                    <a:pt x="1452132" y="1493990"/>
                    <a:pt x="1444341" y="1499983"/>
                    <a:pt x="1444941" y="1495788"/>
                  </a:cubicBezTo>
                  <a:cubicBezTo>
                    <a:pt x="1445540" y="1491593"/>
                    <a:pt x="1451533" y="1488597"/>
                    <a:pt x="1458125" y="1486199"/>
                  </a:cubicBezTo>
                  <a:cubicBezTo>
                    <a:pt x="1464717" y="1483802"/>
                    <a:pt x="1461121" y="1480806"/>
                    <a:pt x="1457525" y="1480806"/>
                  </a:cubicBezTo>
                  <a:cubicBezTo>
                    <a:pt x="1453930" y="1480806"/>
                    <a:pt x="1452132" y="1481405"/>
                    <a:pt x="1450933" y="1477210"/>
                  </a:cubicBezTo>
                  <a:lnTo>
                    <a:pt x="1450933" y="1474813"/>
                  </a:lnTo>
                  <a:cubicBezTo>
                    <a:pt x="1450933" y="1474813"/>
                    <a:pt x="1450933" y="1474813"/>
                    <a:pt x="1450933" y="1474813"/>
                  </a:cubicBezTo>
                  <a:cubicBezTo>
                    <a:pt x="1450334" y="1474813"/>
                    <a:pt x="1450334" y="1473615"/>
                    <a:pt x="1450334" y="1473015"/>
                  </a:cubicBezTo>
                  <a:cubicBezTo>
                    <a:pt x="1449735" y="1471218"/>
                    <a:pt x="1448536" y="1470019"/>
                    <a:pt x="1445540" y="1468221"/>
                  </a:cubicBezTo>
                  <a:cubicBezTo>
                    <a:pt x="1440146" y="1464626"/>
                    <a:pt x="1441345" y="1465225"/>
                    <a:pt x="1437749" y="1466423"/>
                  </a:cubicBezTo>
                  <a:cubicBezTo>
                    <a:pt x="1433554" y="1467622"/>
                    <a:pt x="1430558" y="1469420"/>
                    <a:pt x="1426962" y="1466423"/>
                  </a:cubicBezTo>
                  <a:cubicBezTo>
                    <a:pt x="1423367" y="1463427"/>
                    <a:pt x="1421569" y="1462228"/>
                    <a:pt x="1418573" y="1465824"/>
                  </a:cubicBezTo>
                  <a:cubicBezTo>
                    <a:pt x="1416175" y="1469420"/>
                    <a:pt x="1413179" y="1471218"/>
                    <a:pt x="1410183" y="1471218"/>
                  </a:cubicBezTo>
                  <a:cubicBezTo>
                    <a:pt x="1407186" y="1471218"/>
                    <a:pt x="1402392" y="1468221"/>
                    <a:pt x="1399396" y="1471817"/>
                  </a:cubicBezTo>
                  <a:cubicBezTo>
                    <a:pt x="1396399" y="1476012"/>
                    <a:pt x="1394002" y="1476012"/>
                    <a:pt x="1399995" y="1483203"/>
                  </a:cubicBezTo>
                  <a:cubicBezTo>
                    <a:pt x="1405988" y="1490394"/>
                    <a:pt x="1404789" y="1491593"/>
                    <a:pt x="1399396" y="1487398"/>
                  </a:cubicBezTo>
                  <a:cubicBezTo>
                    <a:pt x="1394002" y="1483203"/>
                    <a:pt x="1391006" y="1483203"/>
                    <a:pt x="1394002" y="1490994"/>
                  </a:cubicBezTo>
                  <a:cubicBezTo>
                    <a:pt x="1397598" y="1498185"/>
                    <a:pt x="1394602" y="1499384"/>
                    <a:pt x="1389807" y="1492192"/>
                  </a:cubicBezTo>
                  <a:cubicBezTo>
                    <a:pt x="1385013" y="1485001"/>
                    <a:pt x="1383215" y="1487997"/>
                    <a:pt x="1385613" y="1493391"/>
                  </a:cubicBezTo>
                  <a:cubicBezTo>
                    <a:pt x="1388010" y="1498784"/>
                    <a:pt x="1385613" y="1498784"/>
                    <a:pt x="1381418" y="1493990"/>
                  </a:cubicBezTo>
                  <a:cubicBezTo>
                    <a:pt x="1377223" y="1489196"/>
                    <a:pt x="1381418" y="1485001"/>
                    <a:pt x="1378421" y="1480806"/>
                  </a:cubicBezTo>
                  <a:cubicBezTo>
                    <a:pt x="1375425" y="1476611"/>
                    <a:pt x="1376623" y="1477810"/>
                    <a:pt x="1380818" y="1471218"/>
                  </a:cubicBezTo>
                  <a:cubicBezTo>
                    <a:pt x="1385013" y="1464626"/>
                    <a:pt x="1376623" y="1469420"/>
                    <a:pt x="1370631" y="1471817"/>
                  </a:cubicBezTo>
                  <a:cubicBezTo>
                    <a:pt x="1365237" y="1474214"/>
                    <a:pt x="1366436" y="1477210"/>
                    <a:pt x="1363439" y="1483802"/>
                  </a:cubicBezTo>
                  <a:cubicBezTo>
                    <a:pt x="1361042" y="1490394"/>
                    <a:pt x="1359844" y="1494589"/>
                    <a:pt x="1361642" y="1503578"/>
                  </a:cubicBezTo>
                  <a:cubicBezTo>
                    <a:pt x="1363439" y="1511968"/>
                    <a:pt x="1364039" y="1516762"/>
                    <a:pt x="1362840" y="1521557"/>
                  </a:cubicBezTo>
                  <a:cubicBezTo>
                    <a:pt x="1362840" y="1523354"/>
                    <a:pt x="1361642" y="1523954"/>
                    <a:pt x="1359844" y="1524553"/>
                  </a:cubicBezTo>
                  <a:cubicBezTo>
                    <a:pt x="1359844" y="1524553"/>
                    <a:pt x="1359844" y="1524553"/>
                    <a:pt x="1358645" y="1519159"/>
                  </a:cubicBezTo>
                  <a:cubicBezTo>
                    <a:pt x="1357447" y="1513766"/>
                    <a:pt x="1357447" y="1513766"/>
                    <a:pt x="1354450" y="1517961"/>
                  </a:cubicBezTo>
                  <a:cubicBezTo>
                    <a:pt x="1352053" y="1522156"/>
                    <a:pt x="1355050" y="1525752"/>
                    <a:pt x="1355050" y="1525752"/>
                  </a:cubicBezTo>
                  <a:cubicBezTo>
                    <a:pt x="1351454" y="1526950"/>
                    <a:pt x="1350255" y="1525752"/>
                    <a:pt x="1346060" y="1525752"/>
                  </a:cubicBezTo>
                  <a:cubicBezTo>
                    <a:pt x="1340068" y="1525752"/>
                    <a:pt x="1334674" y="1529946"/>
                    <a:pt x="1338270" y="1530546"/>
                  </a:cubicBezTo>
                  <a:cubicBezTo>
                    <a:pt x="1341865" y="1531145"/>
                    <a:pt x="1344263" y="1534741"/>
                    <a:pt x="1348458" y="1534741"/>
                  </a:cubicBezTo>
                  <a:cubicBezTo>
                    <a:pt x="1352652" y="1535340"/>
                    <a:pt x="1355050" y="1541932"/>
                    <a:pt x="1357447" y="1546726"/>
                  </a:cubicBezTo>
                  <a:cubicBezTo>
                    <a:pt x="1359844" y="1551520"/>
                    <a:pt x="1364638" y="1560509"/>
                    <a:pt x="1361642" y="1562307"/>
                  </a:cubicBezTo>
                  <a:cubicBezTo>
                    <a:pt x="1359244" y="1564105"/>
                    <a:pt x="1359844" y="1568300"/>
                    <a:pt x="1356248" y="1577289"/>
                  </a:cubicBezTo>
                  <a:cubicBezTo>
                    <a:pt x="1352652" y="1586278"/>
                    <a:pt x="1350255" y="1583881"/>
                    <a:pt x="1346660" y="1579686"/>
                  </a:cubicBezTo>
                  <a:cubicBezTo>
                    <a:pt x="1343064" y="1575491"/>
                    <a:pt x="1342465" y="1572495"/>
                    <a:pt x="1336472" y="1573094"/>
                  </a:cubicBezTo>
                  <a:cubicBezTo>
                    <a:pt x="1330479" y="1573693"/>
                    <a:pt x="1328082" y="1576690"/>
                    <a:pt x="1332277" y="1583282"/>
                  </a:cubicBezTo>
                  <a:cubicBezTo>
                    <a:pt x="1336472" y="1589874"/>
                    <a:pt x="1339468" y="1593469"/>
                    <a:pt x="1334674" y="1595267"/>
                  </a:cubicBezTo>
                  <a:cubicBezTo>
                    <a:pt x="1329880" y="1597065"/>
                    <a:pt x="1327483" y="1594069"/>
                    <a:pt x="1324487" y="1587477"/>
                  </a:cubicBezTo>
                  <a:cubicBezTo>
                    <a:pt x="1321490" y="1580885"/>
                    <a:pt x="1320891" y="1582683"/>
                    <a:pt x="1320292" y="1585679"/>
                  </a:cubicBezTo>
                  <a:cubicBezTo>
                    <a:pt x="1319692" y="1588675"/>
                    <a:pt x="1319692" y="1589874"/>
                    <a:pt x="1320292" y="1599462"/>
                  </a:cubicBezTo>
                  <a:cubicBezTo>
                    <a:pt x="1320891" y="1609051"/>
                    <a:pt x="1319093" y="1607852"/>
                    <a:pt x="1314898" y="1617440"/>
                  </a:cubicBezTo>
                  <a:cubicBezTo>
                    <a:pt x="1310703" y="1627029"/>
                    <a:pt x="1309505" y="1627628"/>
                    <a:pt x="1309505" y="1618040"/>
                  </a:cubicBezTo>
                  <a:cubicBezTo>
                    <a:pt x="1309505" y="1608451"/>
                    <a:pt x="1306508" y="1612646"/>
                    <a:pt x="1300516" y="1622834"/>
                  </a:cubicBezTo>
                  <a:cubicBezTo>
                    <a:pt x="1294523" y="1633022"/>
                    <a:pt x="1292725" y="1622235"/>
                    <a:pt x="1295122" y="1618639"/>
                  </a:cubicBezTo>
                  <a:cubicBezTo>
                    <a:pt x="1297519" y="1614444"/>
                    <a:pt x="1297519" y="1613246"/>
                    <a:pt x="1296920" y="1610249"/>
                  </a:cubicBezTo>
                  <a:cubicBezTo>
                    <a:pt x="1296321" y="1607852"/>
                    <a:pt x="1293324" y="1607852"/>
                    <a:pt x="1296920" y="1602459"/>
                  </a:cubicBezTo>
                  <a:cubicBezTo>
                    <a:pt x="1300516" y="1597065"/>
                    <a:pt x="1294523" y="1598264"/>
                    <a:pt x="1291527" y="1603058"/>
                  </a:cubicBezTo>
                  <a:cubicBezTo>
                    <a:pt x="1287931" y="1607253"/>
                    <a:pt x="1287931" y="1610849"/>
                    <a:pt x="1286133" y="1607253"/>
                  </a:cubicBezTo>
                  <a:cubicBezTo>
                    <a:pt x="1283736" y="1603058"/>
                    <a:pt x="1283736" y="1598863"/>
                    <a:pt x="1285534" y="1596466"/>
                  </a:cubicBezTo>
                  <a:cubicBezTo>
                    <a:pt x="1287332" y="1594069"/>
                    <a:pt x="1289729" y="1592271"/>
                    <a:pt x="1289729" y="1592271"/>
                  </a:cubicBezTo>
                  <a:cubicBezTo>
                    <a:pt x="1289729" y="1592271"/>
                    <a:pt x="1287332" y="1589275"/>
                    <a:pt x="1290328" y="1586878"/>
                  </a:cubicBezTo>
                  <a:cubicBezTo>
                    <a:pt x="1293324" y="1584480"/>
                    <a:pt x="1294523" y="1581484"/>
                    <a:pt x="1292126" y="1574892"/>
                  </a:cubicBezTo>
                  <a:cubicBezTo>
                    <a:pt x="1289729" y="1568300"/>
                    <a:pt x="1289129" y="1566502"/>
                    <a:pt x="1292126" y="1562907"/>
                  </a:cubicBezTo>
                  <a:cubicBezTo>
                    <a:pt x="1295122" y="1559910"/>
                    <a:pt x="1298118" y="1551520"/>
                    <a:pt x="1304111" y="1554517"/>
                  </a:cubicBezTo>
                  <a:cubicBezTo>
                    <a:pt x="1309505" y="1557513"/>
                    <a:pt x="1308306" y="1559910"/>
                    <a:pt x="1313700" y="1556914"/>
                  </a:cubicBezTo>
                  <a:cubicBezTo>
                    <a:pt x="1319093" y="1553917"/>
                    <a:pt x="1319692" y="1553318"/>
                    <a:pt x="1323288" y="1558712"/>
                  </a:cubicBezTo>
                  <a:cubicBezTo>
                    <a:pt x="1326884" y="1564105"/>
                    <a:pt x="1331678" y="1561109"/>
                    <a:pt x="1332876" y="1565304"/>
                  </a:cubicBezTo>
                  <a:cubicBezTo>
                    <a:pt x="1334075" y="1569498"/>
                    <a:pt x="1334075" y="1568300"/>
                    <a:pt x="1340068" y="1569498"/>
                  </a:cubicBezTo>
                  <a:cubicBezTo>
                    <a:pt x="1346060" y="1570697"/>
                    <a:pt x="1340667" y="1565903"/>
                    <a:pt x="1337671" y="1561109"/>
                  </a:cubicBezTo>
                  <a:cubicBezTo>
                    <a:pt x="1334674" y="1556315"/>
                    <a:pt x="1333476" y="1555715"/>
                    <a:pt x="1331678" y="1554517"/>
                  </a:cubicBezTo>
                  <a:cubicBezTo>
                    <a:pt x="1329281" y="1553917"/>
                    <a:pt x="1327483" y="1550322"/>
                    <a:pt x="1325086" y="1550921"/>
                  </a:cubicBezTo>
                  <a:cubicBezTo>
                    <a:pt x="1322689" y="1551520"/>
                    <a:pt x="1322689" y="1552120"/>
                    <a:pt x="1319692" y="1550322"/>
                  </a:cubicBezTo>
                  <a:cubicBezTo>
                    <a:pt x="1316696" y="1547925"/>
                    <a:pt x="1314299" y="1547925"/>
                    <a:pt x="1312501" y="1547325"/>
                  </a:cubicBezTo>
                  <a:cubicBezTo>
                    <a:pt x="1310703" y="1546726"/>
                    <a:pt x="1310703" y="1544928"/>
                    <a:pt x="1307108" y="1544928"/>
                  </a:cubicBezTo>
                  <a:cubicBezTo>
                    <a:pt x="1303512" y="1544928"/>
                    <a:pt x="1302913" y="1542531"/>
                    <a:pt x="1301714" y="1535939"/>
                  </a:cubicBezTo>
                  <a:cubicBezTo>
                    <a:pt x="1300516" y="1529347"/>
                    <a:pt x="1299317" y="1513167"/>
                    <a:pt x="1298718" y="1501781"/>
                  </a:cubicBezTo>
                  <a:cubicBezTo>
                    <a:pt x="1298118" y="1494589"/>
                    <a:pt x="1299317" y="1492192"/>
                    <a:pt x="1299916" y="1490994"/>
                  </a:cubicBezTo>
                  <a:lnTo>
                    <a:pt x="1299317" y="1490394"/>
                  </a:lnTo>
                  <a:cubicBezTo>
                    <a:pt x="1299317" y="1490394"/>
                    <a:pt x="1302313" y="1486199"/>
                    <a:pt x="1299317" y="1480207"/>
                  </a:cubicBezTo>
                  <a:cubicBezTo>
                    <a:pt x="1296321" y="1474214"/>
                    <a:pt x="1296321" y="1474214"/>
                    <a:pt x="1296321" y="1474214"/>
                  </a:cubicBezTo>
                  <a:cubicBezTo>
                    <a:pt x="1296321" y="1474214"/>
                    <a:pt x="1297519" y="1469420"/>
                    <a:pt x="1299317" y="1463427"/>
                  </a:cubicBezTo>
                  <a:cubicBezTo>
                    <a:pt x="1301115" y="1458034"/>
                    <a:pt x="1300516" y="1455637"/>
                    <a:pt x="1304111" y="1451442"/>
                  </a:cubicBezTo>
                  <a:cubicBezTo>
                    <a:pt x="1308306" y="1447247"/>
                    <a:pt x="1311302" y="1442453"/>
                    <a:pt x="1311902" y="1436460"/>
                  </a:cubicBezTo>
                  <a:cubicBezTo>
                    <a:pt x="1312501" y="1430467"/>
                    <a:pt x="1314898" y="1426272"/>
                    <a:pt x="1322089" y="1421478"/>
                  </a:cubicBezTo>
                  <a:cubicBezTo>
                    <a:pt x="1329281" y="1416684"/>
                    <a:pt x="1329281" y="1413687"/>
                    <a:pt x="1327483" y="1410691"/>
                  </a:cubicBezTo>
                  <a:cubicBezTo>
                    <a:pt x="1325685" y="1408294"/>
                    <a:pt x="1325086" y="1407095"/>
                    <a:pt x="1325086" y="1404099"/>
                  </a:cubicBezTo>
                  <a:cubicBezTo>
                    <a:pt x="1325086" y="1403500"/>
                    <a:pt x="1325086" y="1402900"/>
                    <a:pt x="1325086" y="1402301"/>
                  </a:cubicBezTo>
                  <a:cubicBezTo>
                    <a:pt x="1325086" y="1399305"/>
                    <a:pt x="1325086" y="1398705"/>
                    <a:pt x="1322689" y="1396308"/>
                  </a:cubicBezTo>
                  <a:cubicBezTo>
                    <a:pt x="1322689" y="1396308"/>
                    <a:pt x="1322689" y="1396308"/>
                    <a:pt x="1322689" y="1396308"/>
                  </a:cubicBezTo>
                  <a:cubicBezTo>
                    <a:pt x="1322689" y="1396308"/>
                    <a:pt x="1322089" y="1396308"/>
                    <a:pt x="1322089" y="1395709"/>
                  </a:cubicBezTo>
                  <a:cubicBezTo>
                    <a:pt x="1322089" y="1395709"/>
                    <a:pt x="1321490" y="1395110"/>
                    <a:pt x="1321490" y="1394511"/>
                  </a:cubicBezTo>
                  <a:cubicBezTo>
                    <a:pt x="1321490" y="1394511"/>
                    <a:pt x="1321490" y="1394511"/>
                    <a:pt x="1321490" y="1394511"/>
                  </a:cubicBezTo>
                  <a:cubicBezTo>
                    <a:pt x="1321490" y="1393911"/>
                    <a:pt x="1320891" y="1393312"/>
                    <a:pt x="1320891" y="1392713"/>
                  </a:cubicBezTo>
                  <a:cubicBezTo>
                    <a:pt x="1320292" y="1390915"/>
                    <a:pt x="1320292" y="1389716"/>
                    <a:pt x="1320292" y="1389716"/>
                  </a:cubicBezTo>
                  <a:lnTo>
                    <a:pt x="1320292" y="1386121"/>
                  </a:lnTo>
                  <a:cubicBezTo>
                    <a:pt x="1320292" y="1384323"/>
                    <a:pt x="1320292" y="1382525"/>
                    <a:pt x="1320292" y="1380727"/>
                  </a:cubicBezTo>
                  <a:cubicBezTo>
                    <a:pt x="1319692" y="1372937"/>
                    <a:pt x="1315497" y="1372337"/>
                    <a:pt x="1312501" y="1368742"/>
                  </a:cubicBezTo>
                  <a:cubicBezTo>
                    <a:pt x="1309505" y="1365745"/>
                    <a:pt x="1306508" y="1360951"/>
                    <a:pt x="1302913" y="1357955"/>
                  </a:cubicBezTo>
                  <a:cubicBezTo>
                    <a:pt x="1299317" y="1354958"/>
                    <a:pt x="1296321" y="1354359"/>
                    <a:pt x="1299916" y="1353161"/>
                  </a:cubicBezTo>
                  <a:cubicBezTo>
                    <a:pt x="1303512" y="1351962"/>
                    <a:pt x="1304711" y="1354359"/>
                    <a:pt x="1311302" y="1359153"/>
                  </a:cubicBezTo>
                  <a:cubicBezTo>
                    <a:pt x="1317895" y="1363948"/>
                    <a:pt x="1314299" y="1358554"/>
                    <a:pt x="1312501" y="1354958"/>
                  </a:cubicBezTo>
                  <a:cubicBezTo>
                    <a:pt x="1310703" y="1350764"/>
                    <a:pt x="1310104" y="1350764"/>
                    <a:pt x="1307108" y="1346569"/>
                  </a:cubicBezTo>
                  <a:cubicBezTo>
                    <a:pt x="1304111" y="1342374"/>
                    <a:pt x="1299916" y="1338179"/>
                    <a:pt x="1293324" y="1336980"/>
                  </a:cubicBezTo>
                  <a:cubicBezTo>
                    <a:pt x="1286133" y="1335782"/>
                    <a:pt x="1287332" y="1333385"/>
                    <a:pt x="1289129" y="1331587"/>
                  </a:cubicBezTo>
                  <a:cubicBezTo>
                    <a:pt x="1291527" y="1329190"/>
                    <a:pt x="1290927" y="1326193"/>
                    <a:pt x="1289129" y="1323197"/>
                  </a:cubicBezTo>
                  <a:cubicBezTo>
                    <a:pt x="1287332" y="1320201"/>
                    <a:pt x="1284934" y="1316006"/>
                    <a:pt x="1283137" y="1311211"/>
                  </a:cubicBezTo>
                  <a:cubicBezTo>
                    <a:pt x="1281339" y="1306417"/>
                    <a:pt x="1283736" y="1301024"/>
                    <a:pt x="1287332" y="1300425"/>
                  </a:cubicBezTo>
                  <a:cubicBezTo>
                    <a:pt x="1290927" y="1299825"/>
                    <a:pt x="1291527" y="1299825"/>
                    <a:pt x="1288530" y="1295031"/>
                  </a:cubicBezTo>
                  <a:cubicBezTo>
                    <a:pt x="1286133" y="1290237"/>
                    <a:pt x="1286133" y="1289638"/>
                    <a:pt x="1292725" y="1281847"/>
                  </a:cubicBezTo>
                  <a:cubicBezTo>
                    <a:pt x="1299317" y="1274056"/>
                    <a:pt x="1295122" y="1272858"/>
                    <a:pt x="1290328" y="1267464"/>
                  </a:cubicBezTo>
                  <a:cubicBezTo>
                    <a:pt x="1286133" y="1262071"/>
                    <a:pt x="1283137" y="1267464"/>
                    <a:pt x="1278342" y="1274056"/>
                  </a:cubicBezTo>
                  <a:cubicBezTo>
                    <a:pt x="1272949" y="1280649"/>
                    <a:pt x="1269953" y="1278851"/>
                    <a:pt x="1268155" y="1274656"/>
                  </a:cubicBezTo>
                  <a:cubicBezTo>
                    <a:pt x="1266357" y="1270461"/>
                    <a:pt x="1266357" y="1265067"/>
                    <a:pt x="1268754" y="1257277"/>
                  </a:cubicBezTo>
                  <a:lnTo>
                    <a:pt x="1268754" y="1259674"/>
                  </a:lnTo>
                  <a:lnTo>
                    <a:pt x="1269353" y="1257277"/>
                  </a:lnTo>
                  <a:cubicBezTo>
                    <a:pt x="1269353" y="1257277"/>
                    <a:pt x="1269353" y="1257277"/>
                    <a:pt x="1269353" y="1257277"/>
                  </a:cubicBezTo>
                  <a:cubicBezTo>
                    <a:pt x="1269353" y="1257277"/>
                    <a:pt x="1269353" y="1256678"/>
                    <a:pt x="1269353" y="1256678"/>
                  </a:cubicBezTo>
                  <a:lnTo>
                    <a:pt x="1270552" y="1250685"/>
                  </a:lnTo>
                  <a:lnTo>
                    <a:pt x="1270552" y="1250685"/>
                  </a:lnTo>
                  <a:cubicBezTo>
                    <a:pt x="1270552" y="1247688"/>
                    <a:pt x="1268754" y="1246490"/>
                    <a:pt x="1265758" y="1247688"/>
                  </a:cubicBezTo>
                  <a:cubicBezTo>
                    <a:pt x="1260364" y="1248887"/>
                    <a:pt x="1257368" y="1248288"/>
                    <a:pt x="1251974" y="1248288"/>
                  </a:cubicBezTo>
                  <a:cubicBezTo>
                    <a:pt x="1246581" y="1248887"/>
                    <a:pt x="1247180" y="1247089"/>
                    <a:pt x="1242985" y="1250685"/>
                  </a:cubicBezTo>
                  <a:cubicBezTo>
                    <a:pt x="1238790" y="1254280"/>
                    <a:pt x="1235195" y="1258475"/>
                    <a:pt x="1239989" y="1257876"/>
                  </a:cubicBezTo>
                  <a:cubicBezTo>
                    <a:pt x="1244783" y="1257277"/>
                    <a:pt x="1244184" y="1257277"/>
                    <a:pt x="1241787" y="1260273"/>
                  </a:cubicBezTo>
                  <a:cubicBezTo>
                    <a:pt x="1239390" y="1263869"/>
                    <a:pt x="1244184" y="1265667"/>
                    <a:pt x="1234596" y="1272259"/>
                  </a:cubicBezTo>
                  <a:cubicBezTo>
                    <a:pt x="1225606" y="1278851"/>
                    <a:pt x="1226805" y="1280649"/>
                    <a:pt x="1225007" y="1292634"/>
                  </a:cubicBezTo>
                  <a:cubicBezTo>
                    <a:pt x="1223209" y="1304619"/>
                    <a:pt x="1229202" y="1308814"/>
                    <a:pt x="1232198" y="1317204"/>
                  </a:cubicBezTo>
                  <a:cubicBezTo>
                    <a:pt x="1235794" y="1325594"/>
                    <a:pt x="1231599" y="1330388"/>
                    <a:pt x="1231599" y="1336980"/>
                  </a:cubicBezTo>
                  <a:cubicBezTo>
                    <a:pt x="1231599" y="1344172"/>
                    <a:pt x="1232798" y="1346569"/>
                    <a:pt x="1230401" y="1349565"/>
                  </a:cubicBezTo>
                  <a:cubicBezTo>
                    <a:pt x="1228003" y="1352561"/>
                    <a:pt x="1227404" y="1359753"/>
                    <a:pt x="1229202" y="1372937"/>
                  </a:cubicBezTo>
                  <a:cubicBezTo>
                    <a:pt x="1231000" y="1386121"/>
                    <a:pt x="1242985" y="1392713"/>
                    <a:pt x="1251974" y="1393312"/>
                  </a:cubicBezTo>
                  <a:cubicBezTo>
                    <a:pt x="1260364" y="1393911"/>
                    <a:pt x="1259166" y="1397507"/>
                    <a:pt x="1256169" y="1397507"/>
                  </a:cubicBezTo>
                  <a:cubicBezTo>
                    <a:pt x="1253173" y="1397507"/>
                    <a:pt x="1253173" y="1399904"/>
                    <a:pt x="1251974" y="1403500"/>
                  </a:cubicBezTo>
                  <a:cubicBezTo>
                    <a:pt x="1251375" y="1407095"/>
                    <a:pt x="1252574" y="1411889"/>
                    <a:pt x="1255570" y="1419680"/>
                  </a:cubicBezTo>
                  <a:cubicBezTo>
                    <a:pt x="1258566" y="1427471"/>
                    <a:pt x="1264559" y="1429868"/>
                    <a:pt x="1267556" y="1436460"/>
                  </a:cubicBezTo>
                  <a:cubicBezTo>
                    <a:pt x="1270552" y="1443651"/>
                    <a:pt x="1275945" y="1444850"/>
                    <a:pt x="1275945" y="1449044"/>
                  </a:cubicBezTo>
                  <a:cubicBezTo>
                    <a:pt x="1275945" y="1453239"/>
                    <a:pt x="1277144" y="1456236"/>
                    <a:pt x="1279541" y="1461030"/>
                  </a:cubicBezTo>
                  <a:cubicBezTo>
                    <a:pt x="1281938" y="1465824"/>
                    <a:pt x="1275945" y="1469420"/>
                    <a:pt x="1271151" y="1475413"/>
                  </a:cubicBezTo>
                  <a:cubicBezTo>
                    <a:pt x="1265758" y="1481405"/>
                    <a:pt x="1266956" y="1481405"/>
                    <a:pt x="1263960" y="1480806"/>
                  </a:cubicBezTo>
                  <a:cubicBezTo>
                    <a:pt x="1260964" y="1480207"/>
                    <a:pt x="1262162" y="1476611"/>
                    <a:pt x="1264559" y="1472416"/>
                  </a:cubicBezTo>
                  <a:cubicBezTo>
                    <a:pt x="1266956" y="1468221"/>
                    <a:pt x="1265158" y="1464626"/>
                    <a:pt x="1262761" y="1464026"/>
                  </a:cubicBezTo>
                  <a:cubicBezTo>
                    <a:pt x="1260364" y="1463427"/>
                    <a:pt x="1257967" y="1463427"/>
                    <a:pt x="1253772" y="1458034"/>
                  </a:cubicBezTo>
                  <a:cubicBezTo>
                    <a:pt x="1249577" y="1452640"/>
                    <a:pt x="1247780" y="1455637"/>
                    <a:pt x="1240588" y="1457434"/>
                  </a:cubicBezTo>
                  <a:cubicBezTo>
                    <a:pt x="1233397" y="1459232"/>
                    <a:pt x="1236393" y="1465225"/>
                    <a:pt x="1232198" y="1468221"/>
                  </a:cubicBezTo>
                  <a:cubicBezTo>
                    <a:pt x="1228003" y="1471218"/>
                    <a:pt x="1225007" y="1476611"/>
                    <a:pt x="1229202" y="1486199"/>
                  </a:cubicBezTo>
                  <a:cubicBezTo>
                    <a:pt x="1233397" y="1495788"/>
                    <a:pt x="1229202" y="1498784"/>
                    <a:pt x="1226206" y="1505975"/>
                  </a:cubicBezTo>
                  <a:cubicBezTo>
                    <a:pt x="1223209" y="1513167"/>
                    <a:pt x="1220213" y="1513167"/>
                    <a:pt x="1214220" y="1511369"/>
                  </a:cubicBezTo>
                  <a:cubicBezTo>
                    <a:pt x="1208827" y="1510170"/>
                    <a:pt x="1207029" y="1513766"/>
                    <a:pt x="1205830" y="1519759"/>
                  </a:cubicBezTo>
                  <a:cubicBezTo>
                    <a:pt x="1204032" y="1525752"/>
                    <a:pt x="1204632" y="1525752"/>
                    <a:pt x="1199838" y="1527549"/>
                  </a:cubicBezTo>
                  <a:cubicBezTo>
                    <a:pt x="1195043" y="1529347"/>
                    <a:pt x="1193845" y="1531145"/>
                    <a:pt x="1188451" y="1537737"/>
                  </a:cubicBezTo>
                  <a:cubicBezTo>
                    <a:pt x="1183058" y="1544329"/>
                    <a:pt x="1177065" y="1542531"/>
                    <a:pt x="1175267" y="1540134"/>
                  </a:cubicBezTo>
                  <a:cubicBezTo>
                    <a:pt x="1172870" y="1537737"/>
                    <a:pt x="1172870" y="1533542"/>
                    <a:pt x="1178264" y="1531145"/>
                  </a:cubicBezTo>
                  <a:cubicBezTo>
                    <a:pt x="1183657" y="1528748"/>
                    <a:pt x="1182459" y="1527549"/>
                    <a:pt x="1186054" y="1521557"/>
                  </a:cubicBezTo>
                  <a:cubicBezTo>
                    <a:pt x="1189650" y="1515564"/>
                    <a:pt x="1191448" y="1511968"/>
                    <a:pt x="1198040" y="1510170"/>
                  </a:cubicBezTo>
                  <a:cubicBezTo>
                    <a:pt x="1205231" y="1508373"/>
                    <a:pt x="1202235" y="1502979"/>
                    <a:pt x="1204032" y="1498185"/>
                  </a:cubicBezTo>
                  <a:cubicBezTo>
                    <a:pt x="1206430" y="1493391"/>
                    <a:pt x="1206430" y="1489795"/>
                    <a:pt x="1206430" y="1482005"/>
                  </a:cubicBezTo>
                  <a:cubicBezTo>
                    <a:pt x="1205830" y="1474214"/>
                    <a:pt x="1209426" y="1474214"/>
                    <a:pt x="1210625" y="1468821"/>
                  </a:cubicBezTo>
                  <a:cubicBezTo>
                    <a:pt x="1211823" y="1463427"/>
                    <a:pt x="1205231" y="1461629"/>
                    <a:pt x="1201635" y="1461030"/>
                  </a:cubicBezTo>
                  <a:cubicBezTo>
                    <a:pt x="1197440" y="1460431"/>
                    <a:pt x="1196242" y="1456835"/>
                    <a:pt x="1194444" y="1452640"/>
                  </a:cubicBezTo>
                  <a:cubicBezTo>
                    <a:pt x="1193246" y="1448445"/>
                    <a:pt x="1198639" y="1444250"/>
                    <a:pt x="1200437" y="1441853"/>
                  </a:cubicBezTo>
                  <a:cubicBezTo>
                    <a:pt x="1202235" y="1439456"/>
                    <a:pt x="1199838" y="1434662"/>
                    <a:pt x="1193246" y="1436460"/>
                  </a:cubicBezTo>
                  <a:cubicBezTo>
                    <a:pt x="1187253" y="1437658"/>
                    <a:pt x="1190848" y="1434063"/>
                    <a:pt x="1196841" y="1430467"/>
                  </a:cubicBezTo>
                  <a:cubicBezTo>
                    <a:pt x="1202834" y="1426871"/>
                    <a:pt x="1197440" y="1420879"/>
                    <a:pt x="1194444" y="1415485"/>
                  </a:cubicBezTo>
                  <a:cubicBezTo>
                    <a:pt x="1190848" y="1410092"/>
                    <a:pt x="1184856" y="1408294"/>
                    <a:pt x="1180661" y="1407095"/>
                  </a:cubicBezTo>
                  <a:cubicBezTo>
                    <a:pt x="1176466" y="1405297"/>
                    <a:pt x="1173469" y="1404099"/>
                    <a:pt x="1173469" y="1401702"/>
                  </a:cubicBezTo>
                  <a:cubicBezTo>
                    <a:pt x="1173469" y="1399305"/>
                    <a:pt x="1173469" y="1395110"/>
                    <a:pt x="1171072" y="1391514"/>
                  </a:cubicBezTo>
                  <a:cubicBezTo>
                    <a:pt x="1168675" y="1387319"/>
                    <a:pt x="1166878" y="1386121"/>
                    <a:pt x="1166878" y="1381326"/>
                  </a:cubicBezTo>
                  <a:cubicBezTo>
                    <a:pt x="1166878" y="1377132"/>
                    <a:pt x="1167477" y="1373536"/>
                    <a:pt x="1164480" y="1371139"/>
                  </a:cubicBezTo>
                  <a:cubicBezTo>
                    <a:pt x="1161484" y="1368742"/>
                    <a:pt x="1163282" y="1362749"/>
                    <a:pt x="1162683" y="1358554"/>
                  </a:cubicBezTo>
                  <a:cubicBezTo>
                    <a:pt x="1162083" y="1354359"/>
                    <a:pt x="1162083" y="1354958"/>
                    <a:pt x="1163282" y="1350764"/>
                  </a:cubicBezTo>
                  <a:cubicBezTo>
                    <a:pt x="1164480" y="1346569"/>
                    <a:pt x="1165080" y="1343572"/>
                    <a:pt x="1161484" y="1339977"/>
                  </a:cubicBezTo>
                  <a:cubicBezTo>
                    <a:pt x="1157888" y="1336381"/>
                    <a:pt x="1156091" y="1330388"/>
                    <a:pt x="1157888" y="1328590"/>
                  </a:cubicBezTo>
                  <a:cubicBezTo>
                    <a:pt x="1159686" y="1326793"/>
                    <a:pt x="1160885" y="1326193"/>
                    <a:pt x="1160285" y="1321399"/>
                  </a:cubicBezTo>
                  <a:cubicBezTo>
                    <a:pt x="1159686" y="1316605"/>
                    <a:pt x="1159686" y="1313009"/>
                    <a:pt x="1163881" y="1304020"/>
                  </a:cubicBezTo>
                  <a:cubicBezTo>
                    <a:pt x="1168076" y="1295031"/>
                    <a:pt x="1165080" y="1292035"/>
                    <a:pt x="1160285" y="1284244"/>
                  </a:cubicBezTo>
                  <a:cubicBezTo>
                    <a:pt x="1155491" y="1276454"/>
                    <a:pt x="1153094" y="1274056"/>
                    <a:pt x="1148300" y="1274656"/>
                  </a:cubicBezTo>
                  <a:cubicBezTo>
                    <a:pt x="1143506" y="1275255"/>
                    <a:pt x="1135116" y="1278251"/>
                    <a:pt x="1129123" y="1282446"/>
                  </a:cubicBezTo>
                  <a:cubicBezTo>
                    <a:pt x="1123131" y="1286641"/>
                    <a:pt x="1108149" y="1292634"/>
                    <a:pt x="1100358" y="1295031"/>
                  </a:cubicBezTo>
                  <a:cubicBezTo>
                    <a:pt x="1100358" y="1295031"/>
                    <a:pt x="1100358" y="1295031"/>
                    <a:pt x="1099759" y="1295031"/>
                  </a:cubicBezTo>
                  <a:cubicBezTo>
                    <a:pt x="1099759" y="1295031"/>
                    <a:pt x="1099759" y="1295031"/>
                    <a:pt x="1099759" y="1295031"/>
                  </a:cubicBezTo>
                  <a:cubicBezTo>
                    <a:pt x="1091968" y="1297428"/>
                    <a:pt x="1085376" y="1298627"/>
                    <a:pt x="1080582" y="1303421"/>
                  </a:cubicBezTo>
                  <a:cubicBezTo>
                    <a:pt x="1075788" y="1308814"/>
                    <a:pt x="1070994" y="1310013"/>
                    <a:pt x="1067398" y="1308814"/>
                  </a:cubicBezTo>
                  <a:cubicBezTo>
                    <a:pt x="1063802" y="1308215"/>
                    <a:pt x="1061405" y="1304619"/>
                    <a:pt x="1059607" y="1307616"/>
                  </a:cubicBezTo>
                  <a:cubicBezTo>
                    <a:pt x="1057810" y="1310612"/>
                    <a:pt x="1054214" y="1307616"/>
                    <a:pt x="1051817" y="1300425"/>
                  </a:cubicBezTo>
                  <a:cubicBezTo>
                    <a:pt x="1049420" y="1293233"/>
                    <a:pt x="1046423" y="1292035"/>
                    <a:pt x="1042229" y="1292035"/>
                  </a:cubicBezTo>
                  <a:cubicBezTo>
                    <a:pt x="1038034" y="1292035"/>
                    <a:pt x="1033839" y="1291435"/>
                    <a:pt x="1030243" y="1286042"/>
                  </a:cubicBezTo>
                  <a:cubicBezTo>
                    <a:pt x="1026647" y="1280649"/>
                    <a:pt x="1021853" y="1280649"/>
                    <a:pt x="1018258" y="1283046"/>
                  </a:cubicBezTo>
                  <a:cubicBezTo>
                    <a:pt x="1014662" y="1285443"/>
                    <a:pt x="1008669" y="1288439"/>
                    <a:pt x="1001478" y="1289638"/>
                  </a:cubicBezTo>
                  <a:cubicBezTo>
                    <a:pt x="994287" y="1290237"/>
                    <a:pt x="993687" y="1290237"/>
                    <a:pt x="990691" y="1295031"/>
                  </a:cubicBezTo>
                  <a:cubicBezTo>
                    <a:pt x="987695" y="1299825"/>
                    <a:pt x="980503" y="1310013"/>
                    <a:pt x="982301" y="1317804"/>
                  </a:cubicBezTo>
                  <a:cubicBezTo>
                    <a:pt x="984099" y="1325594"/>
                    <a:pt x="984698" y="1330988"/>
                    <a:pt x="980503" y="1329190"/>
                  </a:cubicBezTo>
                  <a:cubicBezTo>
                    <a:pt x="976308" y="1327392"/>
                    <a:pt x="976308" y="1326193"/>
                    <a:pt x="975110" y="1335182"/>
                  </a:cubicBezTo>
                  <a:cubicBezTo>
                    <a:pt x="973312" y="1344172"/>
                    <a:pt x="970915" y="1343572"/>
                    <a:pt x="961926" y="1345370"/>
                  </a:cubicBezTo>
                  <a:cubicBezTo>
                    <a:pt x="953536" y="1347767"/>
                    <a:pt x="946345" y="1348966"/>
                    <a:pt x="943948" y="1352561"/>
                  </a:cubicBezTo>
                  <a:cubicBezTo>
                    <a:pt x="941550" y="1356756"/>
                    <a:pt x="938554" y="1358554"/>
                    <a:pt x="932561" y="1358554"/>
                  </a:cubicBezTo>
                  <a:cubicBezTo>
                    <a:pt x="927168" y="1358554"/>
                    <a:pt x="923572" y="1361551"/>
                    <a:pt x="915182" y="1362150"/>
                  </a:cubicBezTo>
                  <a:cubicBezTo>
                    <a:pt x="906793" y="1362749"/>
                    <a:pt x="906793" y="1359753"/>
                    <a:pt x="898403" y="1366944"/>
                  </a:cubicBezTo>
                  <a:cubicBezTo>
                    <a:pt x="890013" y="1374135"/>
                    <a:pt x="898403" y="1374735"/>
                    <a:pt x="893009" y="1378929"/>
                  </a:cubicBezTo>
                  <a:cubicBezTo>
                    <a:pt x="887616" y="1383124"/>
                    <a:pt x="885818" y="1382525"/>
                    <a:pt x="888814" y="1379529"/>
                  </a:cubicBezTo>
                  <a:cubicBezTo>
                    <a:pt x="891811" y="1376532"/>
                    <a:pt x="886417" y="1378929"/>
                    <a:pt x="881623" y="1381926"/>
                  </a:cubicBezTo>
                  <a:cubicBezTo>
                    <a:pt x="876829" y="1384922"/>
                    <a:pt x="869038" y="1393312"/>
                    <a:pt x="858851" y="1398705"/>
                  </a:cubicBezTo>
                  <a:cubicBezTo>
                    <a:pt x="848663" y="1404099"/>
                    <a:pt x="843869" y="1408294"/>
                    <a:pt x="840872" y="1416084"/>
                  </a:cubicBezTo>
                  <a:cubicBezTo>
                    <a:pt x="837876" y="1423875"/>
                    <a:pt x="837876" y="1429868"/>
                    <a:pt x="838475" y="1435860"/>
                  </a:cubicBezTo>
                  <a:cubicBezTo>
                    <a:pt x="839075" y="1441853"/>
                    <a:pt x="840273" y="1445449"/>
                    <a:pt x="837277" y="1446048"/>
                  </a:cubicBezTo>
                  <a:cubicBezTo>
                    <a:pt x="834280" y="1446647"/>
                    <a:pt x="833082" y="1449644"/>
                    <a:pt x="828887" y="1450243"/>
                  </a:cubicBezTo>
                  <a:cubicBezTo>
                    <a:pt x="824093" y="1450842"/>
                    <a:pt x="823494" y="1450842"/>
                    <a:pt x="818100" y="1455637"/>
                  </a:cubicBezTo>
                  <a:cubicBezTo>
                    <a:pt x="812707" y="1460431"/>
                    <a:pt x="804916" y="1472416"/>
                    <a:pt x="800122" y="1474813"/>
                  </a:cubicBezTo>
                  <a:cubicBezTo>
                    <a:pt x="795328" y="1477210"/>
                    <a:pt x="794728" y="1479008"/>
                    <a:pt x="794728" y="1482005"/>
                  </a:cubicBezTo>
                  <a:cubicBezTo>
                    <a:pt x="794728" y="1485001"/>
                    <a:pt x="795328" y="1486199"/>
                    <a:pt x="790533" y="1486199"/>
                  </a:cubicBezTo>
                  <a:cubicBezTo>
                    <a:pt x="786339" y="1486199"/>
                    <a:pt x="783941" y="1485600"/>
                    <a:pt x="778548" y="1486799"/>
                  </a:cubicBezTo>
                  <a:cubicBezTo>
                    <a:pt x="773155" y="1487398"/>
                    <a:pt x="774353" y="1485001"/>
                    <a:pt x="770158" y="1488597"/>
                  </a:cubicBezTo>
                  <a:cubicBezTo>
                    <a:pt x="765364" y="1492192"/>
                    <a:pt x="764765" y="1493990"/>
                    <a:pt x="756974" y="1502979"/>
                  </a:cubicBezTo>
                  <a:cubicBezTo>
                    <a:pt x="748584" y="1511369"/>
                    <a:pt x="739595" y="1514965"/>
                    <a:pt x="737198" y="1511369"/>
                  </a:cubicBezTo>
                  <a:cubicBezTo>
                    <a:pt x="734801" y="1507773"/>
                    <a:pt x="731805" y="1505975"/>
                    <a:pt x="728808" y="1508972"/>
                  </a:cubicBezTo>
                  <a:cubicBezTo>
                    <a:pt x="725812" y="1511369"/>
                    <a:pt x="724613" y="1511369"/>
                    <a:pt x="721617" y="1508373"/>
                  </a:cubicBezTo>
                  <a:cubicBezTo>
                    <a:pt x="719220" y="1504777"/>
                    <a:pt x="717422" y="1504178"/>
                    <a:pt x="709631" y="1504178"/>
                  </a:cubicBezTo>
                  <a:cubicBezTo>
                    <a:pt x="701841" y="1504777"/>
                    <a:pt x="688058" y="1502380"/>
                    <a:pt x="683863" y="1505975"/>
                  </a:cubicBezTo>
                  <a:cubicBezTo>
                    <a:pt x="679668" y="1509571"/>
                    <a:pt x="674274" y="1506575"/>
                    <a:pt x="670679" y="1510770"/>
                  </a:cubicBezTo>
                  <a:cubicBezTo>
                    <a:pt x="666484" y="1514965"/>
                    <a:pt x="662888" y="1517961"/>
                    <a:pt x="656296" y="1520358"/>
                  </a:cubicBezTo>
                  <a:cubicBezTo>
                    <a:pt x="649704" y="1522755"/>
                    <a:pt x="649105" y="1518560"/>
                    <a:pt x="646108" y="1511968"/>
                  </a:cubicBezTo>
                  <a:cubicBezTo>
                    <a:pt x="643711" y="1505376"/>
                    <a:pt x="646708" y="1498784"/>
                    <a:pt x="648506" y="1492791"/>
                  </a:cubicBezTo>
                  <a:cubicBezTo>
                    <a:pt x="649704" y="1487398"/>
                    <a:pt x="651502" y="1486799"/>
                    <a:pt x="651502" y="1486799"/>
                  </a:cubicBezTo>
                  <a:cubicBezTo>
                    <a:pt x="651502" y="1486799"/>
                    <a:pt x="649704" y="1484402"/>
                    <a:pt x="649105" y="1481405"/>
                  </a:cubicBezTo>
                  <a:cubicBezTo>
                    <a:pt x="648506" y="1477810"/>
                    <a:pt x="647307" y="1479008"/>
                    <a:pt x="643711" y="1477210"/>
                  </a:cubicBezTo>
                  <a:cubicBezTo>
                    <a:pt x="640116" y="1476012"/>
                    <a:pt x="638318" y="1473015"/>
                    <a:pt x="632325" y="1473015"/>
                  </a:cubicBezTo>
                  <a:lnTo>
                    <a:pt x="633524" y="1450842"/>
                  </a:lnTo>
                  <a:lnTo>
                    <a:pt x="710830" y="1324995"/>
                  </a:lnTo>
                  <a:lnTo>
                    <a:pt x="708433" y="1287240"/>
                  </a:lnTo>
                  <a:cubicBezTo>
                    <a:pt x="709631" y="1284244"/>
                    <a:pt x="711429" y="1280649"/>
                    <a:pt x="713227" y="1278251"/>
                  </a:cubicBezTo>
                  <a:cubicBezTo>
                    <a:pt x="717422" y="1271060"/>
                    <a:pt x="721018" y="1269262"/>
                    <a:pt x="722216" y="1265667"/>
                  </a:cubicBezTo>
                  <a:cubicBezTo>
                    <a:pt x="725213" y="1257277"/>
                    <a:pt x="724014" y="1252483"/>
                    <a:pt x="727010" y="1239299"/>
                  </a:cubicBezTo>
                  <a:cubicBezTo>
                    <a:pt x="729408" y="1233905"/>
                    <a:pt x="735400" y="1232107"/>
                    <a:pt x="746786" y="1232107"/>
                  </a:cubicBezTo>
                  <a:cubicBezTo>
                    <a:pt x="757573" y="1232107"/>
                    <a:pt x="756375" y="1234504"/>
                    <a:pt x="757573" y="1230909"/>
                  </a:cubicBezTo>
                  <a:cubicBezTo>
                    <a:pt x="758772" y="1227313"/>
                    <a:pt x="759970" y="1225515"/>
                    <a:pt x="767162" y="1223118"/>
                  </a:cubicBezTo>
                  <a:cubicBezTo>
                    <a:pt x="774353" y="1220721"/>
                    <a:pt x="774353" y="1224916"/>
                    <a:pt x="777349" y="1225515"/>
                  </a:cubicBezTo>
                  <a:cubicBezTo>
                    <a:pt x="780346" y="1226115"/>
                    <a:pt x="781544" y="1224916"/>
                    <a:pt x="783342" y="1228512"/>
                  </a:cubicBezTo>
                  <a:cubicBezTo>
                    <a:pt x="785739" y="1232107"/>
                    <a:pt x="792931" y="1234504"/>
                    <a:pt x="806115" y="1236302"/>
                  </a:cubicBezTo>
                  <a:cubicBezTo>
                    <a:pt x="819299" y="1238100"/>
                    <a:pt x="816302" y="1234504"/>
                    <a:pt x="819898" y="1239299"/>
                  </a:cubicBezTo>
                  <a:cubicBezTo>
                    <a:pt x="823494" y="1244093"/>
                    <a:pt x="827688" y="1244692"/>
                    <a:pt x="837876" y="1247688"/>
                  </a:cubicBezTo>
                  <a:cubicBezTo>
                    <a:pt x="848064" y="1250685"/>
                    <a:pt x="853457" y="1248887"/>
                    <a:pt x="858851" y="1253082"/>
                  </a:cubicBezTo>
                  <a:cubicBezTo>
                    <a:pt x="864244" y="1257277"/>
                    <a:pt x="867241" y="1254880"/>
                    <a:pt x="870836" y="1257876"/>
                  </a:cubicBezTo>
                  <a:cubicBezTo>
                    <a:pt x="874432" y="1260872"/>
                    <a:pt x="876230" y="1262670"/>
                    <a:pt x="882222" y="1263270"/>
                  </a:cubicBezTo>
                  <a:cubicBezTo>
                    <a:pt x="885219" y="1263270"/>
                    <a:pt x="888814" y="1263270"/>
                    <a:pt x="891811" y="1262071"/>
                  </a:cubicBezTo>
                  <a:cubicBezTo>
                    <a:pt x="894208" y="1261472"/>
                    <a:pt x="896605" y="1260273"/>
                    <a:pt x="897803" y="1258475"/>
                  </a:cubicBezTo>
                  <a:cubicBezTo>
                    <a:pt x="900800" y="1254280"/>
                    <a:pt x="906193" y="1251883"/>
                    <a:pt x="910988" y="1246490"/>
                  </a:cubicBezTo>
                  <a:cubicBezTo>
                    <a:pt x="916381" y="1241096"/>
                    <a:pt x="922973" y="1236302"/>
                    <a:pt x="925969" y="1230309"/>
                  </a:cubicBezTo>
                  <a:cubicBezTo>
                    <a:pt x="928366" y="1224317"/>
                    <a:pt x="931363" y="1222519"/>
                    <a:pt x="935558" y="1221320"/>
                  </a:cubicBezTo>
                  <a:cubicBezTo>
                    <a:pt x="939753" y="1220122"/>
                    <a:pt x="937955" y="1216526"/>
                    <a:pt x="934959" y="1215927"/>
                  </a:cubicBezTo>
                  <a:cubicBezTo>
                    <a:pt x="931962" y="1215328"/>
                    <a:pt x="935558" y="1212331"/>
                    <a:pt x="942749" y="1206938"/>
                  </a:cubicBezTo>
                  <a:cubicBezTo>
                    <a:pt x="949940" y="1201544"/>
                    <a:pt x="948742" y="1197349"/>
                    <a:pt x="952937" y="1192555"/>
                  </a:cubicBezTo>
                  <a:cubicBezTo>
                    <a:pt x="957132" y="1187761"/>
                    <a:pt x="957132" y="1185364"/>
                    <a:pt x="956532" y="1196151"/>
                  </a:cubicBezTo>
                  <a:cubicBezTo>
                    <a:pt x="955933" y="1206339"/>
                    <a:pt x="957731" y="1203342"/>
                    <a:pt x="960727" y="1198548"/>
                  </a:cubicBezTo>
                  <a:cubicBezTo>
                    <a:pt x="963124" y="1193754"/>
                    <a:pt x="963124" y="1188360"/>
                    <a:pt x="961327" y="1183566"/>
                  </a:cubicBezTo>
                  <a:cubicBezTo>
                    <a:pt x="960128" y="1178772"/>
                    <a:pt x="959529" y="1178173"/>
                    <a:pt x="965521" y="1173978"/>
                  </a:cubicBezTo>
                  <a:cubicBezTo>
                    <a:pt x="970915" y="1169783"/>
                    <a:pt x="969117" y="1161992"/>
                    <a:pt x="970316" y="1158996"/>
                  </a:cubicBezTo>
                  <a:cubicBezTo>
                    <a:pt x="971514" y="1155400"/>
                    <a:pt x="971514" y="1153602"/>
                    <a:pt x="968518" y="1152404"/>
                  </a:cubicBezTo>
                  <a:cubicBezTo>
                    <a:pt x="965521" y="1151205"/>
                    <a:pt x="964922" y="1148808"/>
                    <a:pt x="965521" y="1145213"/>
                  </a:cubicBezTo>
                  <a:cubicBezTo>
                    <a:pt x="966121" y="1141018"/>
                    <a:pt x="966720" y="1135025"/>
                    <a:pt x="968518" y="1127234"/>
                  </a:cubicBezTo>
                  <a:cubicBezTo>
                    <a:pt x="970316" y="1119444"/>
                    <a:pt x="972713" y="1119444"/>
                    <a:pt x="978705" y="1119444"/>
                  </a:cubicBezTo>
                  <a:cubicBezTo>
                    <a:pt x="984698" y="1119444"/>
                    <a:pt x="982900" y="1116447"/>
                    <a:pt x="978106" y="1114650"/>
                  </a:cubicBezTo>
                  <a:cubicBezTo>
                    <a:pt x="970316" y="1112253"/>
                    <a:pt x="979305" y="1102664"/>
                    <a:pt x="967919" y="1101466"/>
                  </a:cubicBezTo>
                  <a:cubicBezTo>
                    <a:pt x="963724" y="1100866"/>
                    <a:pt x="961926" y="1097271"/>
                    <a:pt x="957132" y="1092476"/>
                  </a:cubicBezTo>
                  <a:cubicBezTo>
                    <a:pt x="952337" y="1087083"/>
                    <a:pt x="952337" y="1087682"/>
                    <a:pt x="950540" y="1085885"/>
                  </a:cubicBezTo>
                  <a:cubicBezTo>
                    <a:pt x="948143" y="1084087"/>
                    <a:pt x="948143" y="1083487"/>
                    <a:pt x="943948" y="1081690"/>
                  </a:cubicBezTo>
                  <a:cubicBezTo>
                    <a:pt x="939753" y="1079892"/>
                    <a:pt x="946345" y="1079292"/>
                    <a:pt x="949341" y="1080491"/>
                  </a:cubicBezTo>
                  <a:cubicBezTo>
                    <a:pt x="952937" y="1081690"/>
                    <a:pt x="954734" y="1081090"/>
                    <a:pt x="954734" y="1078094"/>
                  </a:cubicBezTo>
                  <a:cubicBezTo>
                    <a:pt x="954734" y="1073899"/>
                    <a:pt x="956532" y="1072700"/>
                    <a:pt x="955933" y="1070903"/>
                  </a:cubicBezTo>
                  <a:cubicBezTo>
                    <a:pt x="955933" y="1070303"/>
                    <a:pt x="957132" y="1069704"/>
                    <a:pt x="953536" y="1067906"/>
                  </a:cubicBezTo>
                  <a:cubicBezTo>
                    <a:pt x="949341" y="1065509"/>
                    <a:pt x="957132" y="1060715"/>
                    <a:pt x="961926" y="1059516"/>
                  </a:cubicBezTo>
                  <a:cubicBezTo>
                    <a:pt x="967319" y="1058318"/>
                    <a:pt x="969716" y="1061314"/>
                    <a:pt x="976908" y="1061914"/>
                  </a:cubicBezTo>
                  <a:cubicBezTo>
                    <a:pt x="984099" y="1062513"/>
                    <a:pt x="985297" y="1062513"/>
                    <a:pt x="986496" y="1061314"/>
                  </a:cubicBezTo>
                  <a:cubicBezTo>
                    <a:pt x="987095" y="1059516"/>
                    <a:pt x="987695" y="1057119"/>
                    <a:pt x="991890" y="1057119"/>
                  </a:cubicBezTo>
                  <a:cubicBezTo>
                    <a:pt x="996084" y="1057119"/>
                    <a:pt x="996084" y="1056520"/>
                    <a:pt x="996084" y="1062513"/>
                  </a:cubicBezTo>
                  <a:cubicBezTo>
                    <a:pt x="996084" y="1068506"/>
                    <a:pt x="997882" y="1069105"/>
                    <a:pt x="1006871" y="1068506"/>
                  </a:cubicBezTo>
                  <a:cubicBezTo>
                    <a:pt x="1015860" y="1067906"/>
                    <a:pt x="1014662" y="1067906"/>
                    <a:pt x="1017059" y="1070903"/>
                  </a:cubicBezTo>
                  <a:cubicBezTo>
                    <a:pt x="1019456" y="1073899"/>
                    <a:pt x="1020055" y="1075098"/>
                    <a:pt x="1024250" y="1075697"/>
                  </a:cubicBezTo>
                  <a:cubicBezTo>
                    <a:pt x="1028445" y="1076296"/>
                    <a:pt x="1028445" y="1075098"/>
                    <a:pt x="1024850" y="1072101"/>
                  </a:cubicBezTo>
                  <a:cubicBezTo>
                    <a:pt x="1021853" y="1069704"/>
                    <a:pt x="1022452" y="1068506"/>
                    <a:pt x="1024850" y="1065509"/>
                  </a:cubicBezTo>
                  <a:cubicBezTo>
                    <a:pt x="1027247" y="1062513"/>
                    <a:pt x="1027247" y="1058318"/>
                    <a:pt x="1032640" y="1054123"/>
                  </a:cubicBezTo>
                  <a:cubicBezTo>
                    <a:pt x="1038034" y="1049928"/>
                    <a:pt x="1036835" y="1045733"/>
                    <a:pt x="1039232" y="1037343"/>
                  </a:cubicBezTo>
                  <a:cubicBezTo>
                    <a:pt x="1041629" y="1028953"/>
                    <a:pt x="1043427" y="1030152"/>
                    <a:pt x="1049420" y="1033148"/>
                  </a:cubicBezTo>
                  <a:cubicBezTo>
                    <a:pt x="1055413" y="1036145"/>
                    <a:pt x="1054813" y="1037343"/>
                    <a:pt x="1053615" y="1042137"/>
                  </a:cubicBezTo>
                  <a:cubicBezTo>
                    <a:pt x="1051817" y="1046932"/>
                    <a:pt x="1057810" y="1048729"/>
                    <a:pt x="1066199" y="1052325"/>
                  </a:cubicBezTo>
                  <a:cubicBezTo>
                    <a:pt x="1074589" y="1055921"/>
                    <a:pt x="1076387" y="1054123"/>
                    <a:pt x="1082979" y="1050527"/>
                  </a:cubicBezTo>
                  <a:cubicBezTo>
                    <a:pt x="1090170" y="1046932"/>
                    <a:pt x="1090170" y="1042137"/>
                    <a:pt x="1101557" y="1040340"/>
                  </a:cubicBezTo>
                  <a:cubicBezTo>
                    <a:pt x="1113542" y="1038542"/>
                    <a:pt x="1118336" y="1035545"/>
                    <a:pt x="1128524" y="1023560"/>
                  </a:cubicBezTo>
                  <a:cubicBezTo>
                    <a:pt x="1138712" y="1011574"/>
                    <a:pt x="1142907" y="1009177"/>
                    <a:pt x="1154293" y="1009177"/>
                  </a:cubicBezTo>
                  <a:cubicBezTo>
                    <a:pt x="1157888" y="1009177"/>
                    <a:pt x="1161484" y="1008578"/>
                    <a:pt x="1164480" y="1007979"/>
                  </a:cubicBezTo>
                  <a:cubicBezTo>
                    <a:pt x="1164480" y="1007979"/>
                    <a:pt x="1164480" y="1008578"/>
                    <a:pt x="1165080" y="1008578"/>
                  </a:cubicBezTo>
                  <a:cubicBezTo>
                    <a:pt x="1171672" y="1006780"/>
                    <a:pt x="1178863" y="1002585"/>
                    <a:pt x="1186054" y="1000188"/>
                  </a:cubicBezTo>
                  <a:cubicBezTo>
                    <a:pt x="1186054" y="1000188"/>
                    <a:pt x="1186054" y="1000188"/>
                    <a:pt x="1186654" y="1000188"/>
                  </a:cubicBezTo>
                  <a:cubicBezTo>
                    <a:pt x="1198040" y="996593"/>
                    <a:pt x="1199238" y="1000188"/>
                    <a:pt x="1206430" y="1001387"/>
                  </a:cubicBezTo>
                  <a:cubicBezTo>
                    <a:pt x="1213621" y="1001986"/>
                    <a:pt x="1210625" y="997192"/>
                    <a:pt x="1205830" y="997192"/>
                  </a:cubicBezTo>
                  <a:cubicBezTo>
                    <a:pt x="1201036" y="997192"/>
                    <a:pt x="1199238" y="995394"/>
                    <a:pt x="1199838" y="992398"/>
                  </a:cubicBezTo>
                  <a:cubicBezTo>
                    <a:pt x="1200437" y="989401"/>
                    <a:pt x="1207029" y="990600"/>
                    <a:pt x="1214819" y="994795"/>
                  </a:cubicBezTo>
                  <a:cubicBezTo>
                    <a:pt x="1222011" y="998990"/>
                    <a:pt x="1219014" y="992997"/>
                    <a:pt x="1214220" y="988802"/>
                  </a:cubicBezTo>
                  <a:cubicBezTo>
                    <a:pt x="1208827" y="984607"/>
                    <a:pt x="1214819" y="985206"/>
                    <a:pt x="1221411" y="987603"/>
                  </a:cubicBezTo>
                  <a:cubicBezTo>
                    <a:pt x="1228003" y="990001"/>
                    <a:pt x="1228003" y="988802"/>
                    <a:pt x="1225606" y="984607"/>
                  </a:cubicBezTo>
                  <a:cubicBezTo>
                    <a:pt x="1223209" y="980412"/>
                    <a:pt x="1223209" y="979214"/>
                    <a:pt x="1228003" y="976217"/>
                  </a:cubicBezTo>
                  <a:cubicBezTo>
                    <a:pt x="1232798" y="973221"/>
                    <a:pt x="1235195" y="970824"/>
                    <a:pt x="1242386" y="968427"/>
                  </a:cubicBezTo>
                  <a:cubicBezTo>
                    <a:pt x="1249577" y="966030"/>
                    <a:pt x="1251375" y="961835"/>
                    <a:pt x="1256169" y="955842"/>
                  </a:cubicBezTo>
                  <a:cubicBezTo>
                    <a:pt x="1260964" y="949849"/>
                    <a:pt x="1263960" y="948051"/>
                    <a:pt x="1266357" y="947452"/>
                  </a:cubicBezTo>
                  <a:cubicBezTo>
                    <a:pt x="1268754" y="946853"/>
                    <a:pt x="1270552" y="949849"/>
                    <a:pt x="1270552" y="954044"/>
                  </a:cubicBezTo>
                  <a:cubicBezTo>
                    <a:pt x="1270552" y="958239"/>
                    <a:pt x="1270552" y="962434"/>
                    <a:pt x="1265758" y="962434"/>
                  </a:cubicBezTo>
                  <a:cubicBezTo>
                    <a:pt x="1260964" y="962434"/>
                    <a:pt x="1261563" y="967827"/>
                    <a:pt x="1263361" y="970824"/>
                  </a:cubicBezTo>
                  <a:cubicBezTo>
                    <a:pt x="1265158" y="973820"/>
                    <a:pt x="1269353" y="975019"/>
                    <a:pt x="1271750" y="973221"/>
                  </a:cubicBezTo>
                  <a:cubicBezTo>
                    <a:pt x="1274148" y="971423"/>
                    <a:pt x="1274148" y="970225"/>
                    <a:pt x="1278942" y="970824"/>
                  </a:cubicBezTo>
                  <a:cubicBezTo>
                    <a:pt x="1284335" y="971423"/>
                    <a:pt x="1282537" y="968427"/>
                    <a:pt x="1279541" y="965430"/>
                  </a:cubicBezTo>
                  <a:cubicBezTo>
                    <a:pt x="1276545" y="962434"/>
                    <a:pt x="1277144" y="960037"/>
                    <a:pt x="1278942" y="955243"/>
                  </a:cubicBezTo>
                  <a:cubicBezTo>
                    <a:pt x="1280740" y="951048"/>
                    <a:pt x="1284335" y="945654"/>
                    <a:pt x="1287332" y="940860"/>
                  </a:cubicBezTo>
                  <a:cubicBezTo>
                    <a:pt x="1290328" y="936066"/>
                    <a:pt x="1295721" y="933070"/>
                    <a:pt x="1301115" y="932470"/>
                  </a:cubicBezTo>
                  <a:cubicBezTo>
                    <a:pt x="1306508" y="931871"/>
                    <a:pt x="1312501" y="933669"/>
                    <a:pt x="1316097" y="934268"/>
                  </a:cubicBezTo>
                  <a:cubicBezTo>
                    <a:pt x="1320292" y="934867"/>
                    <a:pt x="1322689" y="934268"/>
                    <a:pt x="1322689" y="941459"/>
                  </a:cubicBezTo>
                  <a:cubicBezTo>
                    <a:pt x="1322689" y="944456"/>
                    <a:pt x="1323288" y="945654"/>
                    <a:pt x="1324487" y="945654"/>
                  </a:cubicBezTo>
                  <a:cubicBezTo>
                    <a:pt x="1325685" y="945654"/>
                    <a:pt x="1327483" y="943257"/>
                    <a:pt x="1327483" y="940261"/>
                  </a:cubicBezTo>
                  <a:cubicBezTo>
                    <a:pt x="1328082" y="935467"/>
                    <a:pt x="1332876" y="934268"/>
                    <a:pt x="1337671" y="933070"/>
                  </a:cubicBezTo>
                  <a:cubicBezTo>
                    <a:pt x="1342465" y="932470"/>
                    <a:pt x="1348458" y="933669"/>
                    <a:pt x="1347259" y="937864"/>
                  </a:cubicBezTo>
                  <a:cubicBezTo>
                    <a:pt x="1346060" y="942059"/>
                    <a:pt x="1343064" y="942658"/>
                    <a:pt x="1344263" y="945055"/>
                  </a:cubicBezTo>
                  <a:cubicBezTo>
                    <a:pt x="1344862" y="947452"/>
                    <a:pt x="1346660" y="948651"/>
                    <a:pt x="1348458" y="944456"/>
                  </a:cubicBezTo>
                  <a:cubicBezTo>
                    <a:pt x="1350255" y="940261"/>
                    <a:pt x="1352652" y="937265"/>
                    <a:pt x="1352652" y="940860"/>
                  </a:cubicBezTo>
                  <a:cubicBezTo>
                    <a:pt x="1352652" y="944456"/>
                    <a:pt x="1355050" y="943257"/>
                    <a:pt x="1356847" y="939662"/>
                  </a:cubicBezTo>
                  <a:cubicBezTo>
                    <a:pt x="1359244" y="936066"/>
                    <a:pt x="1361042" y="936066"/>
                    <a:pt x="1365836" y="934268"/>
                  </a:cubicBezTo>
                  <a:cubicBezTo>
                    <a:pt x="1371230" y="932470"/>
                    <a:pt x="1371829" y="933669"/>
                    <a:pt x="1371829" y="931272"/>
                  </a:cubicBezTo>
                  <a:cubicBezTo>
                    <a:pt x="1371829" y="928875"/>
                    <a:pt x="1373627" y="927077"/>
                    <a:pt x="1376024" y="927077"/>
                  </a:cubicBezTo>
                  <a:cubicBezTo>
                    <a:pt x="1378421" y="926478"/>
                    <a:pt x="1380219" y="926478"/>
                    <a:pt x="1378421" y="924680"/>
                  </a:cubicBezTo>
                  <a:cubicBezTo>
                    <a:pt x="1376623" y="922882"/>
                    <a:pt x="1377223" y="921084"/>
                    <a:pt x="1380818" y="917488"/>
                  </a:cubicBezTo>
                  <a:cubicBezTo>
                    <a:pt x="1385013" y="913893"/>
                    <a:pt x="1383215" y="913893"/>
                    <a:pt x="1380219" y="913294"/>
                  </a:cubicBezTo>
                  <a:cubicBezTo>
                    <a:pt x="1377223" y="912694"/>
                    <a:pt x="1376024" y="910896"/>
                    <a:pt x="1382017" y="909698"/>
                  </a:cubicBezTo>
                  <a:cubicBezTo>
                    <a:pt x="1382017" y="909698"/>
                    <a:pt x="1382017" y="909698"/>
                    <a:pt x="1382017" y="909698"/>
                  </a:cubicBezTo>
                  <a:cubicBezTo>
                    <a:pt x="1382017" y="909698"/>
                    <a:pt x="1382017" y="909099"/>
                    <a:pt x="1382017" y="907900"/>
                  </a:cubicBezTo>
                  <a:cubicBezTo>
                    <a:pt x="1382017" y="906702"/>
                    <a:pt x="1382017" y="906102"/>
                    <a:pt x="1382017" y="906102"/>
                  </a:cubicBezTo>
                  <a:lnTo>
                    <a:pt x="1382017" y="906102"/>
                  </a:lnTo>
                  <a:lnTo>
                    <a:pt x="1382017" y="906102"/>
                  </a:lnTo>
                  <a:cubicBezTo>
                    <a:pt x="1382017" y="906102"/>
                    <a:pt x="1382017" y="906102"/>
                    <a:pt x="1382017" y="906702"/>
                  </a:cubicBezTo>
                  <a:cubicBezTo>
                    <a:pt x="1382017" y="907301"/>
                    <a:pt x="1382017" y="907301"/>
                    <a:pt x="1382017" y="907900"/>
                  </a:cubicBezTo>
                  <a:cubicBezTo>
                    <a:pt x="1382017" y="908499"/>
                    <a:pt x="1382017" y="909099"/>
                    <a:pt x="1382017" y="909099"/>
                  </a:cubicBezTo>
                  <a:cubicBezTo>
                    <a:pt x="1382017" y="909099"/>
                    <a:pt x="1382017" y="909698"/>
                    <a:pt x="1382017" y="909698"/>
                  </a:cubicBezTo>
                  <a:cubicBezTo>
                    <a:pt x="1387410" y="909099"/>
                    <a:pt x="1386811" y="908499"/>
                    <a:pt x="1387410" y="904304"/>
                  </a:cubicBezTo>
                  <a:cubicBezTo>
                    <a:pt x="1388010" y="900110"/>
                    <a:pt x="1389807" y="897113"/>
                    <a:pt x="1394602" y="894117"/>
                  </a:cubicBezTo>
                  <a:cubicBezTo>
                    <a:pt x="1398797" y="891120"/>
                    <a:pt x="1403591" y="885128"/>
                    <a:pt x="1404789" y="880333"/>
                  </a:cubicBezTo>
                  <a:cubicBezTo>
                    <a:pt x="1405389" y="875539"/>
                    <a:pt x="1407186" y="871944"/>
                    <a:pt x="1404190" y="873741"/>
                  </a:cubicBezTo>
                  <a:cubicBezTo>
                    <a:pt x="1401194" y="876139"/>
                    <a:pt x="1401793" y="877936"/>
                    <a:pt x="1399995" y="874341"/>
                  </a:cubicBezTo>
                  <a:cubicBezTo>
                    <a:pt x="1398197" y="870745"/>
                    <a:pt x="1402991" y="868947"/>
                    <a:pt x="1408385" y="862355"/>
                  </a:cubicBezTo>
                  <a:cubicBezTo>
                    <a:pt x="1413778" y="856363"/>
                    <a:pt x="1413778" y="855164"/>
                    <a:pt x="1413179" y="859958"/>
                  </a:cubicBezTo>
                  <a:cubicBezTo>
                    <a:pt x="1412580" y="864752"/>
                    <a:pt x="1414977" y="865352"/>
                    <a:pt x="1416175" y="863554"/>
                  </a:cubicBezTo>
                  <a:cubicBezTo>
                    <a:pt x="1417374" y="861157"/>
                    <a:pt x="1418573" y="859359"/>
                    <a:pt x="1416775" y="855763"/>
                  </a:cubicBezTo>
                  <a:cubicBezTo>
                    <a:pt x="1414977" y="851568"/>
                    <a:pt x="1415576" y="850370"/>
                    <a:pt x="1417374" y="847973"/>
                  </a:cubicBezTo>
                  <a:cubicBezTo>
                    <a:pt x="1419771" y="845576"/>
                    <a:pt x="1421569" y="844377"/>
                    <a:pt x="1424565" y="843179"/>
                  </a:cubicBezTo>
                  <a:cubicBezTo>
                    <a:pt x="1427562" y="841980"/>
                    <a:pt x="1428161" y="844377"/>
                    <a:pt x="1428760" y="840781"/>
                  </a:cubicBezTo>
                  <a:cubicBezTo>
                    <a:pt x="1429360" y="837186"/>
                    <a:pt x="1429360" y="835388"/>
                    <a:pt x="1429360" y="835388"/>
                  </a:cubicBezTo>
                  <a:cubicBezTo>
                    <a:pt x="1429360" y="835388"/>
                    <a:pt x="1432955" y="831792"/>
                    <a:pt x="1436551" y="832392"/>
                  </a:cubicBezTo>
                  <a:cubicBezTo>
                    <a:pt x="1436551" y="831792"/>
                    <a:pt x="1437150" y="830594"/>
                    <a:pt x="1438948" y="829395"/>
                  </a:cubicBezTo>
                  <a:cubicBezTo>
                    <a:pt x="1439547" y="828796"/>
                    <a:pt x="1439547" y="828796"/>
                    <a:pt x="1440146" y="828197"/>
                  </a:cubicBezTo>
                  <a:cubicBezTo>
                    <a:pt x="1441944" y="826399"/>
                    <a:pt x="1443742" y="825200"/>
                    <a:pt x="1443742" y="825200"/>
                  </a:cubicBezTo>
                  <a:cubicBezTo>
                    <a:pt x="1444341" y="824601"/>
                    <a:pt x="1445540" y="823402"/>
                    <a:pt x="1446139" y="822803"/>
                  </a:cubicBezTo>
                  <a:cubicBezTo>
                    <a:pt x="1447937" y="821605"/>
                    <a:pt x="1449735" y="821605"/>
                    <a:pt x="1452132" y="821005"/>
                  </a:cubicBezTo>
                  <a:cubicBezTo>
                    <a:pt x="1452731" y="821005"/>
                    <a:pt x="1453330" y="821005"/>
                    <a:pt x="1454529" y="821005"/>
                  </a:cubicBezTo>
                  <a:cubicBezTo>
                    <a:pt x="1456327" y="821005"/>
                    <a:pt x="1458125" y="821005"/>
                    <a:pt x="1459922" y="821605"/>
                  </a:cubicBezTo>
                  <a:cubicBezTo>
                    <a:pt x="1464117" y="822204"/>
                    <a:pt x="1466514" y="822204"/>
                    <a:pt x="1469511" y="821005"/>
                  </a:cubicBezTo>
                  <a:cubicBezTo>
                    <a:pt x="1470709" y="820406"/>
                    <a:pt x="1472507" y="819807"/>
                    <a:pt x="1473706" y="819208"/>
                  </a:cubicBezTo>
                  <a:cubicBezTo>
                    <a:pt x="1475504" y="818608"/>
                    <a:pt x="1476702" y="817410"/>
                    <a:pt x="1478500" y="816810"/>
                  </a:cubicBezTo>
                  <a:cubicBezTo>
                    <a:pt x="1480298" y="816211"/>
                    <a:pt x="1481496" y="815612"/>
                    <a:pt x="1482695" y="815013"/>
                  </a:cubicBezTo>
                  <a:cubicBezTo>
                    <a:pt x="1483294" y="814413"/>
                    <a:pt x="1483893" y="813814"/>
                    <a:pt x="1484493" y="813814"/>
                  </a:cubicBezTo>
                  <a:cubicBezTo>
                    <a:pt x="1485092" y="813215"/>
                    <a:pt x="1485092" y="813215"/>
                    <a:pt x="1485691" y="813215"/>
                  </a:cubicBezTo>
                  <a:cubicBezTo>
                    <a:pt x="1486291" y="813215"/>
                    <a:pt x="1486890" y="812616"/>
                    <a:pt x="1487489" y="812616"/>
                  </a:cubicBezTo>
                  <a:cubicBezTo>
                    <a:pt x="1488088" y="812616"/>
                    <a:pt x="1489287" y="812616"/>
                    <a:pt x="1489886" y="812616"/>
                  </a:cubicBezTo>
                  <a:cubicBezTo>
                    <a:pt x="1490485" y="812616"/>
                    <a:pt x="1491085" y="812616"/>
                    <a:pt x="1491085" y="812616"/>
                  </a:cubicBezTo>
                  <a:cubicBezTo>
                    <a:pt x="1492883" y="812616"/>
                    <a:pt x="1495280" y="813215"/>
                    <a:pt x="1498875" y="813215"/>
                  </a:cubicBezTo>
                  <a:cubicBezTo>
                    <a:pt x="1499475" y="813215"/>
                    <a:pt x="1500673" y="813215"/>
                    <a:pt x="1501272" y="813215"/>
                  </a:cubicBezTo>
                  <a:cubicBezTo>
                    <a:pt x="1503070" y="813215"/>
                    <a:pt x="1504269" y="813215"/>
                    <a:pt x="1504868" y="813215"/>
                  </a:cubicBezTo>
                  <a:cubicBezTo>
                    <a:pt x="1505467" y="813215"/>
                    <a:pt x="1506067" y="813814"/>
                    <a:pt x="1506067" y="813814"/>
                  </a:cubicBezTo>
                  <a:cubicBezTo>
                    <a:pt x="1506067" y="814413"/>
                    <a:pt x="1504269" y="815612"/>
                    <a:pt x="1501872" y="816810"/>
                  </a:cubicBezTo>
                  <a:cubicBezTo>
                    <a:pt x="1500673" y="817410"/>
                    <a:pt x="1500074" y="818608"/>
                    <a:pt x="1498875" y="819208"/>
                  </a:cubicBezTo>
                  <a:cubicBezTo>
                    <a:pt x="1498276" y="819807"/>
                    <a:pt x="1497077" y="821005"/>
                    <a:pt x="1496478" y="821605"/>
                  </a:cubicBezTo>
                  <a:lnTo>
                    <a:pt x="1523446" y="816810"/>
                  </a:lnTo>
                  <a:cubicBezTo>
                    <a:pt x="1524045" y="815013"/>
                    <a:pt x="1525243" y="813215"/>
                    <a:pt x="1526442" y="810818"/>
                  </a:cubicBezTo>
                  <a:cubicBezTo>
                    <a:pt x="1528839" y="807222"/>
                    <a:pt x="1531835" y="805424"/>
                    <a:pt x="1534832" y="804226"/>
                  </a:cubicBezTo>
                  <a:cubicBezTo>
                    <a:pt x="1535431" y="803626"/>
                    <a:pt x="1536630" y="803626"/>
                    <a:pt x="1537229" y="803626"/>
                  </a:cubicBezTo>
                  <a:cubicBezTo>
                    <a:pt x="1539626" y="803027"/>
                    <a:pt x="1542023" y="802428"/>
                    <a:pt x="1543821" y="801229"/>
                  </a:cubicBezTo>
                  <a:cubicBezTo>
                    <a:pt x="1545619" y="800031"/>
                    <a:pt x="1546218" y="799432"/>
                    <a:pt x="1545619" y="798233"/>
                  </a:cubicBezTo>
                  <a:cubicBezTo>
                    <a:pt x="1545019" y="797034"/>
                    <a:pt x="1543222" y="795836"/>
                    <a:pt x="1542622" y="794637"/>
                  </a:cubicBezTo>
                  <a:cubicBezTo>
                    <a:pt x="1542622" y="794637"/>
                    <a:pt x="1542023" y="794038"/>
                    <a:pt x="1542023" y="794038"/>
                  </a:cubicBezTo>
                  <a:cubicBezTo>
                    <a:pt x="1542023" y="793439"/>
                    <a:pt x="1542023" y="792839"/>
                    <a:pt x="1542023" y="792240"/>
                  </a:cubicBezTo>
                  <a:cubicBezTo>
                    <a:pt x="1542023" y="791641"/>
                    <a:pt x="1542622" y="791042"/>
                    <a:pt x="1542023" y="790442"/>
                  </a:cubicBezTo>
                  <a:cubicBezTo>
                    <a:pt x="1542023" y="789843"/>
                    <a:pt x="1541424" y="789244"/>
                    <a:pt x="1540225" y="789244"/>
                  </a:cubicBezTo>
                  <a:cubicBezTo>
                    <a:pt x="1539626" y="789244"/>
                    <a:pt x="1539626" y="789244"/>
                    <a:pt x="1539027" y="789244"/>
                  </a:cubicBezTo>
                  <a:cubicBezTo>
                    <a:pt x="1538427" y="789244"/>
                    <a:pt x="1537828" y="788645"/>
                    <a:pt x="1537229" y="788645"/>
                  </a:cubicBezTo>
                  <a:cubicBezTo>
                    <a:pt x="1536630" y="788045"/>
                    <a:pt x="1536630" y="787446"/>
                    <a:pt x="1538427" y="785648"/>
                  </a:cubicBezTo>
                  <a:cubicBezTo>
                    <a:pt x="1540825" y="783850"/>
                    <a:pt x="1542023" y="782652"/>
                    <a:pt x="1542622" y="780255"/>
                  </a:cubicBezTo>
                  <a:cubicBezTo>
                    <a:pt x="1542622" y="779655"/>
                    <a:pt x="1543222" y="778457"/>
                    <a:pt x="1543222" y="777258"/>
                  </a:cubicBezTo>
                  <a:cubicBezTo>
                    <a:pt x="1543821" y="774262"/>
                    <a:pt x="1543821" y="772464"/>
                    <a:pt x="1546218" y="770067"/>
                  </a:cubicBezTo>
                  <a:cubicBezTo>
                    <a:pt x="1546817" y="769468"/>
                    <a:pt x="1546817" y="769468"/>
                    <a:pt x="1547416" y="768868"/>
                  </a:cubicBezTo>
                  <a:cubicBezTo>
                    <a:pt x="1548016" y="768269"/>
                    <a:pt x="1548615" y="768269"/>
                    <a:pt x="1549214" y="767670"/>
                  </a:cubicBezTo>
                  <a:cubicBezTo>
                    <a:pt x="1550413" y="766471"/>
                    <a:pt x="1551611" y="765872"/>
                    <a:pt x="1552211" y="764674"/>
                  </a:cubicBezTo>
                  <a:cubicBezTo>
                    <a:pt x="1552810" y="763475"/>
                    <a:pt x="1553409" y="762876"/>
                    <a:pt x="1554008" y="761677"/>
                  </a:cubicBezTo>
                  <a:cubicBezTo>
                    <a:pt x="1555207" y="759879"/>
                    <a:pt x="1555806" y="757482"/>
                    <a:pt x="1557604" y="754486"/>
                  </a:cubicBezTo>
                  <a:cubicBezTo>
                    <a:pt x="1560001" y="750890"/>
                    <a:pt x="1560600" y="749092"/>
                    <a:pt x="1560001" y="748493"/>
                  </a:cubicBezTo>
                  <a:cubicBezTo>
                    <a:pt x="1559402" y="748493"/>
                    <a:pt x="1559402" y="748493"/>
                    <a:pt x="1558203" y="749092"/>
                  </a:cubicBezTo>
                  <a:cubicBezTo>
                    <a:pt x="1557604" y="749092"/>
                    <a:pt x="1557604" y="749692"/>
                    <a:pt x="1557005" y="749692"/>
                  </a:cubicBezTo>
                  <a:cubicBezTo>
                    <a:pt x="1555806" y="750291"/>
                    <a:pt x="1555207" y="750291"/>
                    <a:pt x="1554608" y="750291"/>
                  </a:cubicBezTo>
                  <a:cubicBezTo>
                    <a:pt x="1554008" y="750291"/>
                    <a:pt x="1553409" y="750291"/>
                    <a:pt x="1552810" y="750291"/>
                  </a:cubicBezTo>
                  <a:cubicBezTo>
                    <a:pt x="1552211" y="750291"/>
                    <a:pt x="1551611" y="750291"/>
                    <a:pt x="1551012" y="750890"/>
                  </a:cubicBezTo>
                  <a:cubicBezTo>
                    <a:pt x="1550413" y="750890"/>
                    <a:pt x="1550413" y="751490"/>
                    <a:pt x="1549814" y="752089"/>
                  </a:cubicBezTo>
                  <a:cubicBezTo>
                    <a:pt x="1549214" y="752688"/>
                    <a:pt x="1549214" y="753287"/>
                    <a:pt x="1548615" y="753887"/>
                  </a:cubicBezTo>
                  <a:cubicBezTo>
                    <a:pt x="1544420" y="759879"/>
                    <a:pt x="1543222" y="761078"/>
                    <a:pt x="1536030" y="764674"/>
                  </a:cubicBezTo>
                  <a:cubicBezTo>
                    <a:pt x="1532435" y="766471"/>
                    <a:pt x="1530037" y="767670"/>
                    <a:pt x="1528240" y="767670"/>
                  </a:cubicBezTo>
                  <a:cubicBezTo>
                    <a:pt x="1526442" y="767670"/>
                    <a:pt x="1525843" y="767071"/>
                    <a:pt x="1525843" y="765273"/>
                  </a:cubicBezTo>
                  <a:cubicBezTo>
                    <a:pt x="1525843" y="763475"/>
                    <a:pt x="1525843" y="762276"/>
                    <a:pt x="1525243" y="761677"/>
                  </a:cubicBezTo>
                  <a:cubicBezTo>
                    <a:pt x="1525243" y="761677"/>
                    <a:pt x="1524644" y="761677"/>
                    <a:pt x="1524045" y="761677"/>
                  </a:cubicBezTo>
                  <a:cubicBezTo>
                    <a:pt x="1523446" y="761677"/>
                    <a:pt x="1522846" y="762276"/>
                    <a:pt x="1522247" y="762876"/>
                  </a:cubicBezTo>
                  <a:cubicBezTo>
                    <a:pt x="1520449" y="764674"/>
                    <a:pt x="1520449" y="765872"/>
                    <a:pt x="1519251" y="765872"/>
                  </a:cubicBezTo>
                  <a:cubicBezTo>
                    <a:pt x="1519251" y="765872"/>
                    <a:pt x="1518651" y="765872"/>
                    <a:pt x="1518651" y="765872"/>
                  </a:cubicBezTo>
                  <a:cubicBezTo>
                    <a:pt x="1518651" y="765872"/>
                    <a:pt x="1518052" y="765872"/>
                    <a:pt x="1517453" y="765273"/>
                  </a:cubicBezTo>
                  <a:cubicBezTo>
                    <a:pt x="1516853" y="764674"/>
                    <a:pt x="1516254" y="764674"/>
                    <a:pt x="1515056" y="764674"/>
                  </a:cubicBezTo>
                  <a:cubicBezTo>
                    <a:pt x="1513857" y="764674"/>
                    <a:pt x="1513258" y="764674"/>
                    <a:pt x="1512659" y="765273"/>
                  </a:cubicBezTo>
                  <a:cubicBezTo>
                    <a:pt x="1512659" y="765273"/>
                    <a:pt x="1512659" y="765872"/>
                    <a:pt x="1512659" y="765872"/>
                  </a:cubicBezTo>
                  <a:cubicBezTo>
                    <a:pt x="1512659" y="766471"/>
                    <a:pt x="1512659" y="767071"/>
                    <a:pt x="1512659" y="768269"/>
                  </a:cubicBezTo>
                  <a:cubicBezTo>
                    <a:pt x="1512659" y="768868"/>
                    <a:pt x="1512659" y="769468"/>
                    <a:pt x="1512659" y="769468"/>
                  </a:cubicBezTo>
                  <a:cubicBezTo>
                    <a:pt x="1512659" y="771266"/>
                    <a:pt x="1509662" y="771865"/>
                    <a:pt x="1504868" y="772464"/>
                  </a:cubicBezTo>
                  <a:cubicBezTo>
                    <a:pt x="1503669" y="772464"/>
                    <a:pt x="1501872" y="773063"/>
                    <a:pt x="1500074" y="773063"/>
                  </a:cubicBezTo>
                  <a:cubicBezTo>
                    <a:pt x="1497677" y="773663"/>
                    <a:pt x="1495280" y="774262"/>
                    <a:pt x="1493482" y="774861"/>
                  </a:cubicBezTo>
                  <a:cubicBezTo>
                    <a:pt x="1492283" y="774861"/>
                    <a:pt x="1491085" y="775461"/>
                    <a:pt x="1490485" y="776060"/>
                  </a:cubicBezTo>
                  <a:cubicBezTo>
                    <a:pt x="1486291" y="777258"/>
                    <a:pt x="1481496" y="779655"/>
                    <a:pt x="1475504" y="782053"/>
                  </a:cubicBezTo>
                  <a:cubicBezTo>
                    <a:pt x="1473706" y="782652"/>
                    <a:pt x="1472507" y="783251"/>
                    <a:pt x="1470709" y="784450"/>
                  </a:cubicBezTo>
                  <a:cubicBezTo>
                    <a:pt x="1462320" y="788645"/>
                    <a:pt x="1455128" y="789244"/>
                    <a:pt x="1450933" y="788045"/>
                  </a:cubicBezTo>
                  <a:cubicBezTo>
                    <a:pt x="1448536" y="787446"/>
                    <a:pt x="1446738" y="786247"/>
                    <a:pt x="1445540" y="785049"/>
                  </a:cubicBezTo>
                  <a:cubicBezTo>
                    <a:pt x="1444941" y="783850"/>
                    <a:pt x="1444341" y="783251"/>
                    <a:pt x="1443742" y="782053"/>
                  </a:cubicBezTo>
                  <a:cubicBezTo>
                    <a:pt x="1443143" y="781453"/>
                    <a:pt x="1442544" y="780854"/>
                    <a:pt x="1441944" y="781453"/>
                  </a:cubicBezTo>
                  <a:cubicBezTo>
                    <a:pt x="1441345" y="781453"/>
                    <a:pt x="1441345" y="782053"/>
                    <a:pt x="1440746" y="782652"/>
                  </a:cubicBezTo>
                  <a:cubicBezTo>
                    <a:pt x="1438948" y="784450"/>
                    <a:pt x="1438948" y="785648"/>
                    <a:pt x="1438349" y="785648"/>
                  </a:cubicBezTo>
                  <a:cubicBezTo>
                    <a:pt x="1438349" y="785648"/>
                    <a:pt x="1437749" y="785648"/>
                    <a:pt x="1437150" y="785049"/>
                  </a:cubicBezTo>
                  <a:cubicBezTo>
                    <a:pt x="1437150" y="785049"/>
                    <a:pt x="1436551" y="784450"/>
                    <a:pt x="1436551" y="784450"/>
                  </a:cubicBezTo>
                  <a:cubicBezTo>
                    <a:pt x="1435352" y="783251"/>
                    <a:pt x="1435352" y="782652"/>
                    <a:pt x="1437749" y="778457"/>
                  </a:cubicBezTo>
                  <a:cubicBezTo>
                    <a:pt x="1438349" y="777258"/>
                    <a:pt x="1438948" y="776060"/>
                    <a:pt x="1438948" y="774861"/>
                  </a:cubicBezTo>
                  <a:cubicBezTo>
                    <a:pt x="1438948" y="773663"/>
                    <a:pt x="1438948" y="772464"/>
                    <a:pt x="1438349" y="771266"/>
                  </a:cubicBezTo>
                  <a:cubicBezTo>
                    <a:pt x="1437749" y="770067"/>
                    <a:pt x="1437749" y="768868"/>
                    <a:pt x="1437150" y="767670"/>
                  </a:cubicBezTo>
                  <a:cubicBezTo>
                    <a:pt x="1437150" y="767071"/>
                    <a:pt x="1436551" y="766471"/>
                    <a:pt x="1436551" y="765872"/>
                  </a:cubicBezTo>
                  <a:cubicBezTo>
                    <a:pt x="1436551" y="765273"/>
                    <a:pt x="1435951" y="764674"/>
                    <a:pt x="1435951" y="764074"/>
                  </a:cubicBezTo>
                  <a:cubicBezTo>
                    <a:pt x="1435951" y="762876"/>
                    <a:pt x="1435951" y="761677"/>
                    <a:pt x="1435951" y="760479"/>
                  </a:cubicBezTo>
                  <a:cubicBezTo>
                    <a:pt x="1436551" y="759280"/>
                    <a:pt x="1436551" y="758082"/>
                    <a:pt x="1437749" y="757482"/>
                  </a:cubicBezTo>
                  <a:cubicBezTo>
                    <a:pt x="1439547" y="755684"/>
                    <a:pt x="1441944" y="753887"/>
                    <a:pt x="1444941" y="752089"/>
                  </a:cubicBezTo>
                  <a:cubicBezTo>
                    <a:pt x="1449135" y="749692"/>
                    <a:pt x="1451533" y="750291"/>
                    <a:pt x="1453330" y="750291"/>
                  </a:cubicBezTo>
                  <a:cubicBezTo>
                    <a:pt x="1453930" y="750291"/>
                    <a:pt x="1453930" y="750291"/>
                    <a:pt x="1454529" y="750291"/>
                  </a:cubicBezTo>
                  <a:cubicBezTo>
                    <a:pt x="1455128" y="750291"/>
                    <a:pt x="1455728" y="749692"/>
                    <a:pt x="1456327" y="748493"/>
                  </a:cubicBezTo>
                  <a:cubicBezTo>
                    <a:pt x="1456926" y="747295"/>
                    <a:pt x="1458125" y="746096"/>
                    <a:pt x="1458724" y="744898"/>
                  </a:cubicBezTo>
                  <a:cubicBezTo>
                    <a:pt x="1460522" y="743100"/>
                    <a:pt x="1462320" y="741901"/>
                    <a:pt x="1465915" y="741901"/>
                  </a:cubicBezTo>
                  <a:cubicBezTo>
                    <a:pt x="1471309" y="741302"/>
                    <a:pt x="1473106" y="740103"/>
                    <a:pt x="1474305" y="738306"/>
                  </a:cubicBezTo>
                  <a:cubicBezTo>
                    <a:pt x="1474305" y="737706"/>
                    <a:pt x="1474305" y="737706"/>
                    <a:pt x="1474305" y="737107"/>
                  </a:cubicBezTo>
                  <a:cubicBezTo>
                    <a:pt x="1473106" y="735908"/>
                    <a:pt x="1469511" y="735908"/>
                    <a:pt x="1463518" y="737107"/>
                  </a:cubicBezTo>
                  <a:cubicBezTo>
                    <a:pt x="1461720" y="737706"/>
                    <a:pt x="1459922" y="737706"/>
                    <a:pt x="1458724" y="737706"/>
                  </a:cubicBezTo>
                  <a:cubicBezTo>
                    <a:pt x="1456327" y="737706"/>
                    <a:pt x="1455128" y="737107"/>
                    <a:pt x="1454529" y="735309"/>
                  </a:cubicBezTo>
                  <a:cubicBezTo>
                    <a:pt x="1454529" y="734710"/>
                    <a:pt x="1454529" y="734710"/>
                    <a:pt x="1453930" y="734111"/>
                  </a:cubicBezTo>
                  <a:cubicBezTo>
                    <a:pt x="1453930" y="733511"/>
                    <a:pt x="1453930" y="732912"/>
                    <a:pt x="1453930" y="732313"/>
                  </a:cubicBezTo>
                  <a:cubicBezTo>
                    <a:pt x="1453330" y="728118"/>
                    <a:pt x="1455728" y="727519"/>
                    <a:pt x="1460522" y="727519"/>
                  </a:cubicBezTo>
                  <a:cubicBezTo>
                    <a:pt x="1462320" y="727519"/>
                    <a:pt x="1464117" y="727519"/>
                    <a:pt x="1465915" y="727519"/>
                  </a:cubicBezTo>
                  <a:cubicBezTo>
                    <a:pt x="1467114" y="727519"/>
                    <a:pt x="1467713" y="727519"/>
                    <a:pt x="1468912" y="727519"/>
                  </a:cubicBezTo>
                  <a:cubicBezTo>
                    <a:pt x="1469511" y="727519"/>
                    <a:pt x="1470709" y="727519"/>
                    <a:pt x="1471309" y="727519"/>
                  </a:cubicBezTo>
                  <a:cubicBezTo>
                    <a:pt x="1475504" y="726919"/>
                    <a:pt x="1476702" y="725122"/>
                    <a:pt x="1474305" y="724522"/>
                  </a:cubicBezTo>
                  <a:cubicBezTo>
                    <a:pt x="1473106" y="723923"/>
                    <a:pt x="1472507" y="723923"/>
                    <a:pt x="1472507" y="722724"/>
                  </a:cubicBezTo>
                  <a:cubicBezTo>
                    <a:pt x="1472507" y="722724"/>
                    <a:pt x="1472507" y="722125"/>
                    <a:pt x="1473106" y="721526"/>
                  </a:cubicBezTo>
                  <a:cubicBezTo>
                    <a:pt x="1473706" y="720927"/>
                    <a:pt x="1474305" y="720327"/>
                    <a:pt x="1474904" y="719728"/>
                  </a:cubicBezTo>
                  <a:cubicBezTo>
                    <a:pt x="1475504" y="719129"/>
                    <a:pt x="1476103" y="719129"/>
                    <a:pt x="1476103" y="718530"/>
                  </a:cubicBezTo>
                  <a:cubicBezTo>
                    <a:pt x="1477301" y="717930"/>
                    <a:pt x="1477901" y="717331"/>
                    <a:pt x="1479099" y="717331"/>
                  </a:cubicBezTo>
                  <a:cubicBezTo>
                    <a:pt x="1480298" y="716732"/>
                    <a:pt x="1481496" y="716732"/>
                    <a:pt x="1483294" y="716732"/>
                  </a:cubicBezTo>
                  <a:cubicBezTo>
                    <a:pt x="1484493" y="716732"/>
                    <a:pt x="1485691" y="716132"/>
                    <a:pt x="1486890" y="715533"/>
                  </a:cubicBezTo>
                  <a:cubicBezTo>
                    <a:pt x="1489886" y="713136"/>
                    <a:pt x="1494081" y="710140"/>
                    <a:pt x="1499475" y="709540"/>
                  </a:cubicBezTo>
                  <a:cubicBezTo>
                    <a:pt x="1500074" y="709540"/>
                    <a:pt x="1500673" y="709540"/>
                    <a:pt x="1501272" y="709540"/>
                  </a:cubicBezTo>
                  <a:cubicBezTo>
                    <a:pt x="1503669" y="709540"/>
                    <a:pt x="1504269" y="711338"/>
                    <a:pt x="1504868" y="711338"/>
                  </a:cubicBezTo>
                  <a:cubicBezTo>
                    <a:pt x="1505467" y="711338"/>
                    <a:pt x="1505467" y="711338"/>
                    <a:pt x="1506067" y="710739"/>
                  </a:cubicBezTo>
                  <a:cubicBezTo>
                    <a:pt x="1507265" y="709540"/>
                    <a:pt x="1508464" y="708941"/>
                    <a:pt x="1509662" y="708342"/>
                  </a:cubicBezTo>
                  <a:cubicBezTo>
                    <a:pt x="1510262" y="708342"/>
                    <a:pt x="1510861" y="707743"/>
                    <a:pt x="1512059" y="707743"/>
                  </a:cubicBezTo>
                  <a:cubicBezTo>
                    <a:pt x="1512659" y="707143"/>
                    <a:pt x="1513857" y="707143"/>
                    <a:pt x="1515056" y="706544"/>
                  </a:cubicBezTo>
                  <a:cubicBezTo>
                    <a:pt x="1520449" y="704147"/>
                    <a:pt x="1520449" y="702948"/>
                    <a:pt x="1517453" y="702948"/>
                  </a:cubicBezTo>
                  <a:cubicBezTo>
                    <a:pt x="1516254" y="702948"/>
                    <a:pt x="1513857" y="702948"/>
                    <a:pt x="1511460" y="703548"/>
                  </a:cubicBezTo>
                  <a:cubicBezTo>
                    <a:pt x="1509662" y="703548"/>
                    <a:pt x="1507265" y="704147"/>
                    <a:pt x="1504868" y="704746"/>
                  </a:cubicBezTo>
                  <a:cubicBezTo>
                    <a:pt x="1498875" y="705945"/>
                    <a:pt x="1494081" y="707143"/>
                    <a:pt x="1490485" y="708941"/>
                  </a:cubicBezTo>
                  <a:cubicBezTo>
                    <a:pt x="1489886" y="709540"/>
                    <a:pt x="1488688" y="709540"/>
                    <a:pt x="1488088" y="710140"/>
                  </a:cubicBezTo>
                  <a:cubicBezTo>
                    <a:pt x="1485691" y="711338"/>
                    <a:pt x="1483893" y="712537"/>
                    <a:pt x="1482096" y="713735"/>
                  </a:cubicBezTo>
                  <a:cubicBezTo>
                    <a:pt x="1481496" y="714335"/>
                    <a:pt x="1480897" y="714335"/>
                    <a:pt x="1480298" y="714335"/>
                  </a:cubicBezTo>
                  <a:cubicBezTo>
                    <a:pt x="1477301" y="714934"/>
                    <a:pt x="1477901" y="708342"/>
                    <a:pt x="1479099" y="701750"/>
                  </a:cubicBezTo>
                  <a:cubicBezTo>
                    <a:pt x="1480298" y="695158"/>
                    <a:pt x="1483294" y="693360"/>
                    <a:pt x="1484493" y="690963"/>
                  </a:cubicBezTo>
                  <a:cubicBezTo>
                    <a:pt x="1484493" y="690364"/>
                    <a:pt x="1485092" y="690364"/>
                    <a:pt x="1485092" y="689764"/>
                  </a:cubicBezTo>
                  <a:cubicBezTo>
                    <a:pt x="1485092" y="689165"/>
                    <a:pt x="1485092" y="689165"/>
                    <a:pt x="1485691" y="688566"/>
                  </a:cubicBezTo>
                  <a:cubicBezTo>
                    <a:pt x="1486291" y="687367"/>
                    <a:pt x="1486890" y="686169"/>
                    <a:pt x="1487489" y="686169"/>
                  </a:cubicBezTo>
                  <a:cubicBezTo>
                    <a:pt x="1488088" y="685569"/>
                    <a:pt x="1488088" y="685569"/>
                    <a:pt x="1488688" y="685569"/>
                  </a:cubicBezTo>
                  <a:cubicBezTo>
                    <a:pt x="1489287" y="685569"/>
                    <a:pt x="1489886" y="685569"/>
                    <a:pt x="1490485" y="686169"/>
                  </a:cubicBezTo>
                  <a:cubicBezTo>
                    <a:pt x="1491085" y="686768"/>
                    <a:pt x="1491684" y="686768"/>
                    <a:pt x="1491684" y="687367"/>
                  </a:cubicBezTo>
                  <a:cubicBezTo>
                    <a:pt x="1492283" y="687967"/>
                    <a:pt x="1492283" y="687967"/>
                    <a:pt x="1492883" y="687967"/>
                  </a:cubicBezTo>
                  <a:cubicBezTo>
                    <a:pt x="1492883" y="687967"/>
                    <a:pt x="1493482" y="687967"/>
                    <a:pt x="1493482" y="687967"/>
                  </a:cubicBezTo>
                  <a:cubicBezTo>
                    <a:pt x="1494081" y="687967"/>
                    <a:pt x="1495280" y="688566"/>
                    <a:pt x="1497077" y="688566"/>
                  </a:cubicBezTo>
                  <a:cubicBezTo>
                    <a:pt x="1500673" y="688566"/>
                    <a:pt x="1500673" y="687367"/>
                    <a:pt x="1499475" y="686169"/>
                  </a:cubicBezTo>
                  <a:cubicBezTo>
                    <a:pt x="1498875" y="685569"/>
                    <a:pt x="1498276" y="685569"/>
                    <a:pt x="1497677" y="684970"/>
                  </a:cubicBezTo>
                  <a:cubicBezTo>
                    <a:pt x="1497077" y="684970"/>
                    <a:pt x="1497077" y="684970"/>
                    <a:pt x="1496478" y="684970"/>
                  </a:cubicBezTo>
                  <a:cubicBezTo>
                    <a:pt x="1495879" y="684970"/>
                    <a:pt x="1495879" y="684371"/>
                    <a:pt x="1495280" y="684371"/>
                  </a:cubicBezTo>
                  <a:cubicBezTo>
                    <a:pt x="1494680" y="684371"/>
                    <a:pt x="1494680" y="683772"/>
                    <a:pt x="1494680" y="683172"/>
                  </a:cubicBezTo>
                  <a:cubicBezTo>
                    <a:pt x="1494680" y="682573"/>
                    <a:pt x="1494680" y="682573"/>
                    <a:pt x="1494680" y="681375"/>
                  </a:cubicBezTo>
                  <a:cubicBezTo>
                    <a:pt x="1494680" y="680775"/>
                    <a:pt x="1494680" y="680176"/>
                    <a:pt x="1494680" y="680176"/>
                  </a:cubicBezTo>
                  <a:cubicBezTo>
                    <a:pt x="1494680" y="679577"/>
                    <a:pt x="1495280" y="679577"/>
                    <a:pt x="1495280" y="679577"/>
                  </a:cubicBezTo>
                  <a:cubicBezTo>
                    <a:pt x="1495879" y="679577"/>
                    <a:pt x="1497677" y="679577"/>
                    <a:pt x="1500673" y="680176"/>
                  </a:cubicBezTo>
                  <a:cubicBezTo>
                    <a:pt x="1505467" y="681375"/>
                    <a:pt x="1506067" y="682573"/>
                    <a:pt x="1512059" y="682573"/>
                  </a:cubicBezTo>
                  <a:cubicBezTo>
                    <a:pt x="1512659" y="682573"/>
                    <a:pt x="1513857" y="682573"/>
                    <a:pt x="1515056" y="682573"/>
                  </a:cubicBezTo>
                  <a:cubicBezTo>
                    <a:pt x="1516254" y="682573"/>
                    <a:pt x="1516853" y="682573"/>
                    <a:pt x="1518052" y="682573"/>
                  </a:cubicBezTo>
                  <a:cubicBezTo>
                    <a:pt x="1522247" y="682573"/>
                    <a:pt x="1521048" y="684371"/>
                    <a:pt x="1522846" y="684371"/>
                  </a:cubicBezTo>
                  <a:cubicBezTo>
                    <a:pt x="1522846" y="684371"/>
                    <a:pt x="1523446" y="684371"/>
                    <a:pt x="1524045" y="684371"/>
                  </a:cubicBezTo>
                  <a:cubicBezTo>
                    <a:pt x="1525843" y="683772"/>
                    <a:pt x="1527041" y="683172"/>
                    <a:pt x="1528240" y="683772"/>
                  </a:cubicBezTo>
                  <a:cubicBezTo>
                    <a:pt x="1528839" y="684371"/>
                    <a:pt x="1529438" y="685569"/>
                    <a:pt x="1529438" y="689165"/>
                  </a:cubicBezTo>
                  <a:cubicBezTo>
                    <a:pt x="1529438" y="691562"/>
                    <a:pt x="1529438" y="693360"/>
                    <a:pt x="1530037" y="693959"/>
                  </a:cubicBezTo>
                  <a:cubicBezTo>
                    <a:pt x="1530037" y="693959"/>
                    <a:pt x="1530037" y="694559"/>
                    <a:pt x="1530037" y="694559"/>
                  </a:cubicBezTo>
                  <a:cubicBezTo>
                    <a:pt x="1530037" y="694559"/>
                    <a:pt x="1530037" y="694559"/>
                    <a:pt x="1530037" y="694559"/>
                  </a:cubicBezTo>
                  <a:cubicBezTo>
                    <a:pt x="1530037" y="694559"/>
                    <a:pt x="1530037" y="694559"/>
                    <a:pt x="1530637" y="693959"/>
                  </a:cubicBezTo>
                  <a:cubicBezTo>
                    <a:pt x="1531236" y="693360"/>
                    <a:pt x="1531236" y="692761"/>
                    <a:pt x="1531835" y="692161"/>
                  </a:cubicBezTo>
                  <a:cubicBezTo>
                    <a:pt x="1532435" y="691562"/>
                    <a:pt x="1532435" y="691562"/>
                    <a:pt x="1532435" y="690963"/>
                  </a:cubicBezTo>
                  <a:cubicBezTo>
                    <a:pt x="1533633" y="689165"/>
                    <a:pt x="1533633" y="688566"/>
                    <a:pt x="1536030" y="688566"/>
                  </a:cubicBezTo>
                  <a:cubicBezTo>
                    <a:pt x="1537229" y="688566"/>
                    <a:pt x="1538427" y="688566"/>
                    <a:pt x="1540825" y="687967"/>
                  </a:cubicBezTo>
                  <a:cubicBezTo>
                    <a:pt x="1543222" y="687967"/>
                    <a:pt x="1544420" y="687967"/>
                    <a:pt x="1545619" y="687367"/>
                  </a:cubicBezTo>
                  <a:cubicBezTo>
                    <a:pt x="1546817" y="687367"/>
                    <a:pt x="1546817" y="686768"/>
                    <a:pt x="1547416" y="686768"/>
                  </a:cubicBezTo>
                  <a:cubicBezTo>
                    <a:pt x="1548016" y="686169"/>
                    <a:pt x="1547416" y="685569"/>
                    <a:pt x="1548016" y="684371"/>
                  </a:cubicBezTo>
                  <a:cubicBezTo>
                    <a:pt x="1548016" y="683772"/>
                    <a:pt x="1548615" y="683172"/>
                    <a:pt x="1548615" y="682573"/>
                  </a:cubicBezTo>
                  <a:cubicBezTo>
                    <a:pt x="1549214" y="681375"/>
                    <a:pt x="1549814" y="680775"/>
                    <a:pt x="1550413" y="680176"/>
                  </a:cubicBezTo>
                  <a:cubicBezTo>
                    <a:pt x="1551012" y="679577"/>
                    <a:pt x="1551611" y="679577"/>
                    <a:pt x="1552211" y="678977"/>
                  </a:cubicBezTo>
                  <a:cubicBezTo>
                    <a:pt x="1552810" y="678378"/>
                    <a:pt x="1553409" y="678378"/>
                    <a:pt x="1554008" y="677779"/>
                  </a:cubicBezTo>
                  <a:cubicBezTo>
                    <a:pt x="1554608" y="677180"/>
                    <a:pt x="1554608" y="677180"/>
                    <a:pt x="1554608" y="677180"/>
                  </a:cubicBezTo>
                  <a:cubicBezTo>
                    <a:pt x="1554608" y="676580"/>
                    <a:pt x="1554608" y="676580"/>
                    <a:pt x="1553409" y="676580"/>
                  </a:cubicBezTo>
                  <a:cubicBezTo>
                    <a:pt x="1552810" y="676580"/>
                    <a:pt x="1552211" y="676580"/>
                    <a:pt x="1551611" y="676580"/>
                  </a:cubicBezTo>
                  <a:cubicBezTo>
                    <a:pt x="1551611" y="676580"/>
                    <a:pt x="1551012" y="676580"/>
                    <a:pt x="1551012" y="676580"/>
                  </a:cubicBezTo>
                  <a:cubicBezTo>
                    <a:pt x="1550413" y="676580"/>
                    <a:pt x="1549214" y="677180"/>
                    <a:pt x="1547416" y="678977"/>
                  </a:cubicBezTo>
                  <a:cubicBezTo>
                    <a:pt x="1546817" y="679577"/>
                    <a:pt x="1546218" y="680176"/>
                    <a:pt x="1545619" y="680775"/>
                  </a:cubicBezTo>
                  <a:cubicBezTo>
                    <a:pt x="1545019" y="681375"/>
                    <a:pt x="1544420" y="681974"/>
                    <a:pt x="1543821" y="682573"/>
                  </a:cubicBezTo>
                  <a:cubicBezTo>
                    <a:pt x="1540825" y="684970"/>
                    <a:pt x="1537229" y="684371"/>
                    <a:pt x="1533633" y="683772"/>
                  </a:cubicBezTo>
                  <a:cubicBezTo>
                    <a:pt x="1532435" y="683172"/>
                    <a:pt x="1530637" y="682573"/>
                    <a:pt x="1529438" y="682573"/>
                  </a:cubicBezTo>
                  <a:cubicBezTo>
                    <a:pt x="1525843" y="681375"/>
                    <a:pt x="1524045" y="679577"/>
                    <a:pt x="1521648" y="678977"/>
                  </a:cubicBezTo>
                  <a:cubicBezTo>
                    <a:pt x="1521048" y="678977"/>
                    <a:pt x="1520449" y="678977"/>
                    <a:pt x="1519850" y="678378"/>
                  </a:cubicBezTo>
                  <a:cubicBezTo>
                    <a:pt x="1519251" y="678378"/>
                    <a:pt x="1518651" y="678378"/>
                    <a:pt x="1517453" y="678378"/>
                  </a:cubicBezTo>
                  <a:cubicBezTo>
                    <a:pt x="1516853" y="678378"/>
                    <a:pt x="1515655" y="678378"/>
                    <a:pt x="1514456" y="678378"/>
                  </a:cubicBezTo>
                  <a:cubicBezTo>
                    <a:pt x="1508464" y="678977"/>
                    <a:pt x="1506666" y="678378"/>
                    <a:pt x="1506067" y="676580"/>
                  </a:cubicBezTo>
                  <a:cubicBezTo>
                    <a:pt x="1505467" y="675382"/>
                    <a:pt x="1505467" y="673584"/>
                    <a:pt x="1506067" y="671786"/>
                  </a:cubicBezTo>
                  <a:cubicBezTo>
                    <a:pt x="1506067" y="669389"/>
                    <a:pt x="1506067" y="668190"/>
                    <a:pt x="1506666" y="667591"/>
                  </a:cubicBezTo>
                  <a:cubicBezTo>
                    <a:pt x="1506666" y="666992"/>
                    <a:pt x="1507265" y="666992"/>
                    <a:pt x="1507864" y="666992"/>
                  </a:cubicBezTo>
                  <a:cubicBezTo>
                    <a:pt x="1508464" y="666992"/>
                    <a:pt x="1510262" y="667591"/>
                    <a:pt x="1512059" y="668190"/>
                  </a:cubicBezTo>
                  <a:cubicBezTo>
                    <a:pt x="1512659" y="668190"/>
                    <a:pt x="1513258" y="668790"/>
                    <a:pt x="1513857" y="668790"/>
                  </a:cubicBezTo>
                  <a:cubicBezTo>
                    <a:pt x="1514456" y="668790"/>
                    <a:pt x="1515056" y="668190"/>
                    <a:pt x="1515056" y="667591"/>
                  </a:cubicBezTo>
                  <a:cubicBezTo>
                    <a:pt x="1515056" y="666992"/>
                    <a:pt x="1515056" y="666992"/>
                    <a:pt x="1515056" y="666393"/>
                  </a:cubicBezTo>
                  <a:cubicBezTo>
                    <a:pt x="1515056" y="664595"/>
                    <a:pt x="1514456" y="662198"/>
                    <a:pt x="1514456" y="659801"/>
                  </a:cubicBezTo>
                  <a:cubicBezTo>
                    <a:pt x="1515056" y="655606"/>
                    <a:pt x="1520449" y="656205"/>
                    <a:pt x="1524045" y="655606"/>
                  </a:cubicBezTo>
                  <a:cubicBezTo>
                    <a:pt x="1524644" y="655606"/>
                    <a:pt x="1525243" y="655606"/>
                    <a:pt x="1525843" y="655006"/>
                  </a:cubicBezTo>
                  <a:cubicBezTo>
                    <a:pt x="1527041" y="654407"/>
                    <a:pt x="1527640" y="654407"/>
                    <a:pt x="1528240" y="654407"/>
                  </a:cubicBezTo>
                  <a:cubicBezTo>
                    <a:pt x="1529438" y="654407"/>
                    <a:pt x="1530637" y="655006"/>
                    <a:pt x="1532435" y="655606"/>
                  </a:cubicBezTo>
                  <a:cubicBezTo>
                    <a:pt x="1533034" y="656205"/>
                    <a:pt x="1534232" y="656804"/>
                    <a:pt x="1535431" y="657404"/>
                  </a:cubicBezTo>
                  <a:cubicBezTo>
                    <a:pt x="1539626" y="660400"/>
                    <a:pt x="1540825" y="662797"/>
                    <a:pt x="1544420" y="663996"/>
                  </a:cubicBezTo>
                  <a:cubicBezTo>
                    <a:pt x="1548615" y="664595"/>
                    <a:pt x="1548016" y="661598"/>
                    <a:pt x="1545619" y="661598"/>
                  </a:cubicBezTo>
                  <a:cubicBezTo>
                    <a:pt x="1545019" y="661598"/>
                    <a:pt x="1544420" y="661598"/>
                    <a:pt x="1544420" y="660999"/>
                  </a:cubicBezTo>
                  <a:cubicBezTo>
                    <a:pt x="1543222" y="660400"/>
                    <a:pt x="1543222" y="658602"/>
                    <a:pt x="1540225" y="656804"/>
                  </a:cubicBezTo>
                  <a:cubicBezTo>
                    <a:pt x="1537229" y="654407"/>
                    <a:pt x="1536630" y="653209"/>
                    <a:pt x="1532435" y="652609"/>
                  </a:cubicBezTo>
                  <a:cubicBezTo>
                    <a:pt x="1531835" y="652609"/>
                    <a:pt x="1531236" y="652609"/>
                    <a:pt x="1530637" y="652609"/>
                  </a:cubicBezTo>
                  <a:cubicBezTo>
                    <a:pt x="1530037" y="652609"/>
                    <a:pt x="1529438" y="652609"/>
                    <a:pt x="1528839" y="652609"/>
                  </a:cubicBezTo>
                  <a:cubicBezTo>
                    <a:pt x="1525243" y="652010"/>
                    <a:pt x="1526442" y="649613"/>
                    <a:pt x="1528839" y="649014"/>
                  </a:cubicBezTo>
                  <a:cubicBezTo>
                    <a:pt x="1529438" y="649014"/>
                    <a:pt x="1530037" y="649014"/>
                    <a:pt x="1530637" y="648414"/>
                  </a:cubicBezTo>
                  <a:cubicBezTo>
                    <a:pt x="1531835" y="647815"/>
                    <a:pt x="1531835" y="647216"/>
                    <a:pt x="1531835" y="646017"/>
                  </a:cubicBezTo>
                  <a:cubicBezTo>
                    <a:pt x="1531835" y="645418"/>
                    <a:pt x="1531835" y="645418"/>
                    <a:pt x="1531835" y="644819"/>
                  </a:cubicBezTo>
                  <a:cubicBezTo>
                    <a:pt x="1531835" y="643620"/>
                    <a:pt x="1533034" y="642422"/>
                    <a:pt x="1535431" y="641223"/>
                  </a:cubicBezTo>
                  <a:cubicBezTo>
                    <a:pt x="1536030" y="641223"/>
                    <a:pt x="1536030" y="641223"/>
                    <a:pt x="1536630" y="641223"/>
                  </a:cubicBezTo>
                  <a:cubicBezTo>
                    <a:pt x="1537828" y="641223"/>
                    <a:pt x="1538427" y="641822"/>
                    <a:pt x="1540225" y="643021"/>
                  </a:cubicBezTo>
                  <a:cubicBezTo>
                    <a:pt x="1540825" y="643620"/>
                    <a:pt x="1542023" y="644220"/>
                    <a:pt x="1543222" y="645418"/>
                  </a:cubicBezTo>
                  <a:cubicBezTo>
                    <a:pt x="1544420" y="646017"/>
                    <a:pt x="1546218" y="647216"/>
                    <a:pt x="1548016" y="648414"/>
                  </a:cubicBezTo>
                  <a:cubicBezTo>
                    <a:pt x="1548615" y="649014"/>
                    <a:pt x="1549814" y="649014"/>
                    <a:pt x="1550413" y="649613"/>
                  </a:cubicBezTo>
                  <a:cubicBezTo>
                    <a:pt x="1550413" y="649613"/>
                    <a:pt x="1551012" y="649613"/>
                    <a:pt x="1551012" y="649613"/>
                  </a:cubicBezTo>
                  <a:cubicBezTo>
                    <a:pt x="1551611" y="649613"/>
                    <a:pt x="1551611" y="650212"/>
                    <a:pt x="1552211" y="650212"/>
                  </a:cubicBezTo>
                  <a:cubicBezTo>
                    <a:pt x="1552211" y="650212"/>
                    <a:pt x="1552810" y="650212"/>
                    <a:pt x="1552810" y="650812"/>
                  </a:cubicBezTo>
                  <a:cubicBezTo>
                    <a:pt x="1552810" y="650812"/>
                    <a:pt x="1552810" y="650812"/>
                    <a:pt x="1553409" y="650812"/>
                  </a:cubicBezTo>
                  <a:cubicBezTo>
                    <a:pt x="1553409" y="650812"/>
                    <a:pt x="1553409" y="650812"/>
                    <a:pt x="1554008" y="651411"/>
                  </a:cubicBezTo>
                  <a:cubicBezTo>
                    <a:pt x="1554008" y="651411"/>
                    <a:pt x="1554008" y="651411"/>
                    <a:pt x="1554008" y="651411"/>
                  </a:cubicBezTo>
                  <a:cubicBezTo>
                    <a:pt x="1554008" y="651411"/>
                    <a:pt x="1554008" y="650812"/>
                    <a:pt x="1554008" y="650212"/>
                  </a:cubicBezTo>
                  <a:cubicBezTo>
                    <a:pt x="1554608" y="647815"/>
                    <a:pt x="1555207" y="646017"/>
                    <a:pt x="1557604" y="646017"/>
                  </a:cubicBezTo>
                  <a:cubicBezTo>
                    <a:pt x="1557604" y="646017"/>
                    <a:pt x="1558203" y="646017"/>
                    <a:pt x="1558203" y="646017"/>
                  </a:cubicBezTo>
                  <a:cubicBezTo>
                    <a:pt x="1558803" y="646017"/>
                    <a:pt x="1560001" y="645418"/>
                    <a:pt x="1560600" y="645418"/>
                  </a:cubicBezTo>
                  <a:cubicBezTo>
                    <a:pt x="1561799" y="644819"/>
                    <a:pt x="1563597" y="643620"/>
                    <a:pt x="1565395" y="641822"/>
                  </a:cubicBezTo>
                  <a:cubicBezTo>
                    <a:pt x="1565994" y="641223"/>
                    <a:pt x="1566593" y="641223"/>
                    <a:pt x="1566593" y="640624"/>
                  </a:cubicBezTo>
                  <a:cubicBezTo>
                    <a:pt x="1567193" y="640025"/>
                    <a:pt x="1567792" y="640025"/>
                    <a:pt x="1568391" y="640025"/>
                  </a:cubicBezTo>
                  <a:cubicBezTo>
                    <a:pt x="1569590" y="640025"/>
                    <a:pt x="1570189" y="640624"/>
                    <a:pt x="1571987" y="641822"/>
                  </a:cubicBezTo>
                  <a:cubicBezTo>
                    <a:pt x="1572586" y="641822"/>
                    <a:pt x="1572586" y="642422"/>
                    <a:pt x="1573185" y="642422"/>
                  </a:cubicBezTo>
                  <a:cubicBezTo>
                    <a:pt x="1573785" y="642422"/>
                    <a:pt x="1573785" y="643021"/>
                    <a:pt x="1574384" y="643021"/>
                  </a:cubicBezTo>
                  <a:cubicBezTo>
                    <a:pt x="1574983" y="643021"/>
                    <a:pt x="1574983" y="643620"/>
                    <a:pt x="1574983" y="643620"/>
                  </a:cubicBezTo>
                  <a:cubicBezTo>
                    <a:pt x="1575582" y="644220"/>
                    <a:pt x="1575582" y="644819"/>
                    <a:pt x="1574983" y="645418"/>
                  </a:cubicBezTo>
                  <a:cubicBezTo>
                    <a:pt x="1574384" y="646617"/>
                    <a:pt x="1573185" y="648414"/>
                    <a:pt x="1570788" y="650812"/>
                  </a:cubicBezTo>
                  <a:cubicBezTo>
                    <a:pt x="1568990" y="652609"/>
                    <a:pt x="1567792" y="653808"/>
                    <a:pt x="1566593" y="655006"/>
                  </a:cubicBezTo>
                  <a:cubicBezTo>
                    <a:pt x="1564795" y="656804"/>
                    <a:pt x="1564196" y="656804"/>
                    <a:pt x="1565994" y="656804"/>
                  </a:cubicBezTo>
                  <a:cubicBezTo>
                    <a:pt x="1567193" y="656804"/>
                    <a:pt x="1568391" y="656804"/>
                    <a:pt x="1568990" y="656804"/>
                  </a:cubicBezTo>
                  <a:cubicBezTo>
                    <a:pt x="1569590" y="656804"/>
                    <a:pt x="1570189" y="656205"/>
                    <a:pt x="1571387" y="655606"/>
                  </a:cubicBezTo>
                  <a:cubicBezTo>
                    <a:pt x="1571387" y="655606"/>
                    <a:pt x="1571987" y="655006"/>
                    <a:pt x="1571987" y="655006"/>
                  </a:cubicBezTo>
                  <a:cubicBezTo>
                    <a:pt x="1572586" y="654407"/>
                    <a:pt x="1572586" y="653808"/>
                    <a:pt x="1573185" y="653209"/>
                  </a:cubicBezTo>
                  <a:cubicBezTo>
                    <a:pt x="1573785" y="652010"/>
                    <a:pt x="1574983" y="651411"/>
                    <a:pt x="1576182" y="651411"/>
                  </a:cubicBezTo>
                  <a:cubicBezTo>
                    <a:pt x="1576781" y="651411"/>
                    <a:pt x="1577380" y="651411"/>
                    <a:pt x="1577979" y="651411"/>
                  </a:cubicBezTo>
                  <a:cubicBezTo>
                    <a:pt x="1578579" y="651411"/>
                    <a:pt x="1578579" y="651411"/>
                    <a:pt x="1579178" y="651411"/>
                  </a:cubicBezTo>
                  <a:cubicBezTo>
                    <a:pt x="1579777" y="651411"/>
                    <a:pt x="1579777" y="651411"/>
                    <a:pt x="1579777" y="651411"/>
                  </a:cubicBezTo>
                  <a:cubicBezTo>
                    <a:pt x="1580376" y="651411"/>
                    <a:pt x="1580376" y="650812"/>
                    <a:pt x="1580976" y="650812"/>
                  </a:cubicBezTo>
                  <a:cubicBezTo>
                    <a:pt x="1581575" y="650212"/>
                    <a:pt x="1580976" y="649014"/>
                    <a:pt x="1579178" y="648414"/>
                  </a:cubicBezTo>
                  <a:cubicBezTo>
                    <a:pt x="1578579" y="648414"/>
                    <a:pt x="1578579" y="647815"/>
                    <a:pt x="1577979" y="647815"/>
                  </a:cubicBezTo>
                  <a:cubicBezTo>
                    <a:pt x="1577380" y="647216"/>
                    <a:pt x="1577380" y="646617"/>
                    <a:pt x="1577380" y="646617"/>
                  </a:cubicBezTo>
                  <a:cubicBezTo>
                    <a:pt x="1577380" y="645418"/>
                    <a:pt x="1577380" y="644220"/>
                    <a:pt x="1576781" y="642422"/>
                  </a:cubicBezTo>
                  <a:cubicBezTo>
                    <a:pt x="1576781" y="641822"/>
                    <a:pt x="1576182" y="641822"/>
                    <a:pt x="1576182" y="641223"/>
                  </a:cubicBezTo>
                  <a:cubicBezTo>
                    <a:pt x="1576182" y="640624"/>
                    <a:pt x="1575582" y="640025"/>
                    <a:pt x="1575582" y="640025"/>
                  </a:cubicBezTo>
                  <a:cubicBezTo>
                    <a:pt x="1575582" y="639425"/>
                    <a:pt x="1574983" y="639425"/>
                    <a:pt x="1574983" y="638826"/>
                  </a:cubicBezTo>
                  <a:cubicBezTo>
                    <a:pt x="1573785" y="637028"/>
                    <a:pt x="1572586" y="636429"/>
                    <a:pt x="1575582" y="634631"/>
                  </a:cubicBezTo>
                  <a:cubicBezTo>
                    <a:pt x="1575582" y="634631"/>
                    <a:pt x="1575582" y="634631"/>
                    <a:pt x="1575582" y="634631"/>
                  </a:cubicBezTo>
                  <a:cubicBezTo>
                    <a:pt x="1579178" y="632234"/>
                    <a:pt x="1580976" y="636429"/>
                    <a:pt x="1583972" y="640624"/>
                  </a:cubicBezTo>
                  <a:cubicBezTo>
                    <a:pt x="1583972" y="640624"/>
                    <a:pt x="1583972" y="640624"/>
                    <a:pt x="1583972" y="640624"/>
                  </a:cubicBezTo>
                  <a:cubicBezTo>
                    <a:pt x="1586369" y="643620"/>
                    <a:pt x="1588167" y="644220"/>
                    <a:pt x="1589366" y="644220"/>
                  </a:cubicBezTo>
                  <a:cubicBezTo>
                    <a:pt x="1589366" y="643620"/>
                    <a:pt x="1589366" y="643620"/>
                    <a:pt x="1588766" y="643021"/>
                  </a:cubicBezTo>
                  <a:cubicBezTo>
                    <a:pt x="1586968" y="638826"/>
                    <a:pt x="1589965" y="640624"/>
                    <a:pt x="1593561" y="643620"/>
                  </a:cubicBezTo>
                  <a:cubicBezTo>
                    <a:pt x="1595958" y="646017"/>
                    <a:pt x="1597156" y="647216"/>
                    <a:pt x="1598355" y="646617"/>
                  </a:cubicBezTo>
                  <a:cubicBezTo>
                    <a:pt x="1598355" y="646617"/>
                    <a:pt x="1598954" y="646017"/>
                    <a:pt x="1598954" y="645418"/>
                  </a:cubicBezTo>
                  <a:cubicBezTo>
                    <a:pt x="1599553" y="643620"/>
                    <a:pt x="1598355" y="642422"/>
                    <a:pt x="1595358" y="640025"/>
                  </a:cubicBezTo>
                  <a:cubicBezTo>
                    <a:pt x="1594759" y="639425"/>
                    <a:pt x="1594759" y="639425"/>
                    <a:pt x="1594160" y="638826"/>
                  </a:cubicBezTo>
                  <a:cubicBezTo>
                    <a:pt x="1592961" y="638227"/>
                    <a:pt x="1592362" y="637628"/>
                    <a:pt x="1591763" y="636429"/>
                  </a:cubicBezTo>
                  <a:cubicBezTo>
                    <a:pt x="1590564" y="635230"/>
                    <a:pt x="1589366" y="633433"/>
                    <a:pt x="1589366" y="632234"/>
                  </a:cubicBezTo>
                  <a:cubicBezTo>
                    <a:pt x="1589366" y="631635"/>
                    <a:pt x="1589366" y="630436"/>
                    <a:pt x="1589366" y="629837"/>
                  </a:cubicBezTo>
                  <a:cubicBezTo>
                    <a:pt x="1589366" y="629238"/>
                    <a:pt x="1589366" y="628638"/>
                    <a:pt x="1589366" y="628638"/>
                  </a:cubicBezTo>
                  <a:cubicBezTo>
                    <a:pt x="1589366" y="628039"/>
                    <a:pt x="1589366" y="628039"/>
                    <a:pt x="1589965" y="628039"/>
                  </a:cubicBezTo>
                  <a:cubicBezTo>
                    <a:pt x="1590564" y="627440"/>
                    <a:pt x="1590564" y="627440"/>
                    <a:pt x="1591163" y="627440"/>
                  </a:cubicBezTo>
                  <a:cubicBezTo>
                    <a:pt x="1592362" y="627440"/>
                    <a:pt x="1594759" y="628039"/>
                    <a:pt x="1597756" y="628638"/>
                  </a:cubicBezTo>
                  <a:cubicBezTo>
                    <a:pt x="1599553" y="629238"/>
                    <a:pt x="1600752" y="629238"/>
                    <a:pt x="1601351" y="629837"/>
                  </a:cubicBezTo>
                  <a:cubicBezTo>
                    <a:pt x="1603748" y="631035"/>
                    <a:pt x="1602550" y="632833"/>
                    <a:pt x="1602550" y="640025"/>
                  </a:cubicBezTo>
                  <a:cubicBezTo>
                    <a:pt x="1602550" y="646017"/>
                    <a:pt x="1603149" y="647815"/>
                    <a:pt x="1603748" y="647216"/>
                  </a:cubicBezTo>
                  <a:cubicBezTo>
                    <a:pt x="1604347" y="647216"/>
                    <a:pt x="1604947" y="645418"/>
                    <a:pt x="1605546" y="643620"/>
                  </a:cubicBezTo>
                  <a:cubicBezTo>
                    <a:pt x="1606145" y="642422"/>
                    <a:pt x="1606145" y="641223"/>
                    <a:pt x="1606745" y="640025"/>
                  </a:cubicBezTo>
                  <a:cubicBezTo>
                    <a:pt x="1607344" y="638227"/>
                    <a:pt x="1607344" y="636429"/>
                    <a:pt x="1608542" y="635230"/>
                  </a:cubicBezTo>
                  <a:cubicBezTo>
                    <a:pt x="1609142" y="634631"/>
                    <a:pt x="1609741" y="633433"/>
                    <a:pt x="1610340" y="632833"/>
                  </a:cubicBezTo>
                  <a:cubicBezTo>
                    <a:pt x="1613936" y="628638"/>
                    <a:pt x="1613936" y="628638"/>
                    <a:pt x="1610939" y="637028"/>
                  </a:cubicBezTo>
                  <a:cubicBezTo>
                    <a:pt x="1610340" y="638227"/>
                    <a:pt x="1610340" y="638826"/>
                    <a:pt x="1610340" y="640025"/>
                  </a:cubicBezTo>
                  <a:cubicBezTo>
                    <a:pt x="1610340" y="640624"/>
                    <a:pt x="1609741" y="641822"/>
                    <a:pt x="1609741" y="642422"/>
                  </a:cubicBezTo>
                  <a:cubicBezTo>
                    <a:pt x="1609142" y="645418"/>
                    <a:pt x="1609741" y="646617"/>
                    <a:pt x="1610340" y="646617"/>
                  </a:cubicBezTo>
                  <a:cubicBezTo>
                    <a:pt x="1610340" y="646617"/>
                    <a:pt x="1610939" y="646017"/>
                    <a:pt x="1610939" y="645418"/>
                  </a:cubicBezTo>
                  <a:cubicBezTo>
                    <a:pt x="1610939" y="643620"/>
                    <a:pt x="1612138" y="641822"/>
                    <a:pt x="1612737" y="640025"/>
                  </a:cubicBezTo>
                  <a:cubicBezTo>
                    <a:pt x="1613936" y="638227"/>
                    <a:pt x="1615134" y="636429"/>
                    <a:pt x="1615734" y="634631"/>
                  </a:cubicBezTo>
                  <a:cubicBezTo>
                    <a:pt x="1616333" y="634032"/>
                    <a:pt x="1616932" y="632833"/>
                    <a:pt x="1617532" y="632833"/>
                  </a:cubicBezTo>
                  <a:cubicBezTo>
                    <a:pt x="1618131" y="632833"/>
                    <a:pt x="1618730" y="631635"/>
                    <a:pt x="1619329" y="631635"/>
                  </a:cubicBezTo>
                  <a:cubicBezTo>
                    <a:pt x="1620528" y="631035"/>
                    <a:pt x="1621726" y="630436"/>
                    <a:pt x="1623524" y="630436"/>
                  </a:cubicBezTo>
                  <a:cubicBezTo>
                    <a:pt x="1624124" y="630436"/>
                    <a:pt x="1624124" y="630436"/>
                    <a:pt x="1624723" y="630436"/>
                  </a:cubicBezTo>
                  <a:cubicBezTo>
                    <a:pt x="1626521" y="630436"/>
                    <a:pt x="1627719" y="630436"/>
                    <a:pt x="1628318" y="630436"/>
                  </a:cubicBezTo>
                  <a:cubicBezTo>
                    <a:pt x="1628918" y="630436"/>
                    <a:pt x="1628918" y="629837"/>
                    <a:pt x="1628318" y="628638"/>
                  </a:cubicBezTo>
                  <a:cubicBezTo>
                    <a:pt x="1628318" y="628039"/>
                    <a:pt x="1628318" y="628039"/>
                    <a:pt x="1627719" y="627440"/>
                  </a:cubicBezTo>
                  <a:cubicBezTo>
                    <a:pt x="1627120" y="625642"/>
                    <a:pt x="1627719" y="626241"/>
                    <a:pt x="1629517" y="625642"/>
                  </a:cubicBezTo>
                  <a:cubicBezTo>
                    <a:pt x="1630116" y="625642"/>
                    <a:pt x="1630116" y="625642"/>
                    <a:pt x="1630716" y="625642"/>
                  </a:cubicBezTo>
                  <a:cubicBezTo>
                    <a:pt x="1632513" y="625642"/>
                    <a:pt x="1632513" y="625642"/>
                    <a:pt x="1633113" y="625642"/>
                  </a:cubicBezTo>
                  <a:cubicBezTo>
                    <a:pt x="1633113" y="625642"/>
                    <a:pt x="1633712" y="625642"/>
                    <a:pt x="1633712" y="625642"/>
                  </a:cubicBezTo>
                  <a:cubicBezTo>
                    <a:pt x="1633712" y="625642"/>
                    <a:pt x="1634311" y="625043"/>
                    <a:pt x="1634910" y="624443"/>
                  </a:cubicBezTo>
                  <a:cubicBezTo>
                    <a:pt x="1635510" y="623844"/>
                    <a:pt x="1635510" y="623245"/>
                    <a:pt x="1636109" y="623245"/>
                  </a:cubicBezTo>
                  <a:cubicBezTo>
                    <a:pt x="1636109" y="622646"/>
                    <a:pt x="1636708" y="622646"/>
                    <a:pt x="1636708" y="622646"/>
                  </a:cubicBezTo>
                  <a:cubicBezTo>
                    <a:pt x="1636708" y="622646"/>
                    <a:pt x="1636708" y="622646"/>
                    <a:pt x="1637307" y="622646"/>
                  </a:cubicBezTo>
                  <a:cubicBezTo>
                    <a:pt x="1637907" y="622646"/>
                    <a:pt x="1639105" y="622646"/>
                    <a:pt x="1640903" y="623844"/>
                  </a:cubicBezTo>
                  <a:cubicBezTo>
                    <a:pt x="1645098" y="625642"/>
                    <a:pt x="1645697" y="626841"/>
                    <a:pt x="1647495" y="626841"/>
                  </a:cubicBezTo>
                  <a:cubicBezTo>
                    <a:pt x="1648095" y="626841"/>
                    <a:pt x="1648095" y="626841"/>
                    <a:pt x="1648694" y="626841"/>
                  </a:cubicBezTo>
                  <a:cubicBezTo>
                    <a:pt x="1650492" y="626241"/>
                    <a:pt x="1651690" y="625642"/>
                    <a:pt x="1652889" y="625642"/>
                  </a:cubicBezTo>
                  <a:cubicBezTo>
                    <a:pt x="1654087" y="625642"/>
                    <a:pt x="1655286" y="626241"/>
                    <a:pt x="1657084" y="626841"/>
                  </a:cubicBezTo>
                  <a:cubicBezTo>
                    <a:pt x="1659481" y="628039"/>
                    <a:pt x="1660679" y="629238"/>
                    <a:pt x="1661278" y="630436"/>
                  </a:cubicBezTo>
                  <a:cubicBezTo>
                    <a:pt x="1661878" y="631035"/>
                    <a:pt x="1661878" y="631635"/>
                    <a:pt x="1662477" y="632234"/>
                  </a:cubicBezTo>
                  <a:cubicBezTo>
                    <a:pt x="1663076" y="632833"/>
                    <a:pt x="1663076" y="632833"/>
                    <a:pt x="1663676" y="632833"/>
                  </a:cubicBezTo>
                  <a:cubicBezTo>
                    <a:pt x="1666073" y="632833"/>
                    <a:pt x="1667870" y="635830"/>
                    <a:pt x="1670268" y="634032"/>
                  </a:cubicBezTo>
                  <a:cubicBezTo>
                    <a:pt x="1670867" y="634032"/>
                    <a:pt x="1670867" y="633433"/>
                    <a:pt x="1671466" y="632833"/>
                  </a:cubicBezTo>
                  <a:cubicBezTo>
                    <a:pt x="1673863" y="629837"/>
                    <a:pt x="1678058" y="628039"/>
                    <a:pt x="1682852" y="626241"/>
                  </a:cubicBezTo>
                  <a:cubicBezTo>
                    <a:pt x="1683452" y="626241"/>
                    <a:pt x="1684051" y="625642"/>
                    <a:pt x="1684650" y="625642"/>
                  </a:cubicBezTo>
                  <a:cubicBezTo>
                    <a:pt x="1685249" y="625642"/>
                    <a:pt x="1685849" y="625043"/>
                    <a:pt x="1686448" y="625043"/>
                  </a:cubicBezTo>
                  <a:cubicBezTo>
                    <a:pt x="1690643" y="623844"/>
                    <a:pt x="1691841" y="624443"/>
                    <a:pt x="1691242" y="622646"/>
                  </a:cubicBezTo>
                  <a:cubicBezTo>
                    <a:pt x="1691242" y="622046"/>
                    <a:pt x="1691242" y="621447"/>
                    <a:pt x="1692441" y="620848"/>
                  </a:cubicBezTo>
                  <a:cubicBezTo>
                    <a:pt x="1693040" y="620249"/>
                    <a:pt x="1693639" y="619649"/>
                    <a:pt x="1694838" y="619649"/>
                  </a:cubicBezTo>
                  <a:cubicBezTo>
                    <a:pt x="1696636" y="619050"/>
                    <a:pt x="1698433" y="617851"/>
                    <a:pt x="1700831" y="616653"/>
                  </a:cubicBezTo>
                  <a:cubicBezTo>
                    <a:pt x="1701430" y="616054"/>
                    <a:pt x="1702029" y="616054"/>
                    <a:pt x="1702628" y="615454"/>
                  </a:cubicBezTo>
                  <a:cubicBezTo>
                    <a:pt x="1704426" y="614256"/>
                    <a:pt x="1703827" y="613057"/>
                    <a:pt x="1702628" y="613657"/>
                  </a:cubicBezTo>
                  <a:cubicBezTo>
                    <a:pt x="1701430" y="613657"/>
                    <a:pt x="1699632" y="614256"/>
                    <a:pt x="1698433" y="615454"/>
                  </a:cubicBezTo>
                  <a:cubicBezTo>
                    <a:pt x="1694838" y="617851"/>
                    <a:pt x="1692441" y="617252"/>
                    <a:pt x="1689444" y="619050"/>
                  </a:cubicBezTo>
                  <a:cubicBezTo>
                    <a:pt x="1688845" y="619050"/>
                    <a:pt x="1688845" y="619649"/>
                    <a:pt x="1688246" y="620249"/>
                  </a:cubicBezTo>
                  <a:cubicBezTo>
                    <a:pt x="1685249" y="623245"/>
                    <a:pt x="1685249" y="624443"/>
                    <a:pt x="1681654" y="624443"/>
                  </a:cubicBezTo>
                  <a:cubicBezTo>
                    <a:pt x="1678058" y="625043"/>
                    <a:pt x="1678058" y="625642"/>
                    <a:pt x="1670268" y="627440"/>
                  </a:cubicBezTo>
                  <a:cubicBezTo>
                    <a:pt x="1668470" y="628039"/>
                    <a:pt x="1666672" y="628039"/>
                    <a:pt x="1665473" y="628039"/>
                  </a:cubicBezTo>
                  <a:cubicBezTo>
                    <a:pt x="1661878" y="628039"/>
                    <a:pt x="1661278" y="625642"/>
                    <a:pt x="1661278" y="622046"/>
                  </a:cubicBezTo>
                  <a:cubicBezTo>
                    <a:pt x="1661278" y="617851"/>
                    <a:pt x="1665473" y="617252"/>
                    <a:pt x="1670867" y="616653"/>
                  </a:cubicBezTo>
                  <a:cubicBezTo>
                    <a:pt x="1671466" y="616653"/>
                    <a:pt x="1672065" y="616653"/>
                    <a:pt x="1673264" y="616653"/>
                  </a:cubicBezTo>
                  <a:cubicBezTo>
                    <a:pt x="1679257" y="616054"/>
                    <a:pt x="1681654" y="614855"/>
                    <a:pt x="1679257" y="614855"/>
                  </a:cubicBezTo>
                  <a:cubicBezTo>
                    <a:pt x="1676860" y="614855"/>
                    <a:pt x="1675062" y="614256"/>
                    <a:pt x="1674463" y="612458"/>
                  </a:cubicBezTo>
                  <a:cubicBezTo>
                    <a:pt x="1674463" y="612458"/>
                    <a:pt x="1674463" y="611859"/>
                    <a:pt x="1673863" y="611859"/>
                  </a:cubicBezTo>
                  <a:cubicBezTo>
                    <a:pt x="1673863" y="611859"/>
                    <a:pt x="1673863" y="611259"/>
                    <a:pt x="1673863" y="611259"/>
                  </a:cubicBezTo>
                  <a:cubicBezTo>
                    <a:pt x="1673863" y="610660"/>
                    <a:pt x="1673863" y="610061"/>
                    <a:pt x="1675062" y="609462"/>
                  </a:cubicBezTo>
                  <a:cubicBezTo>
                    <a:pt x="1675661" y="608862"/>
                    <a:pt x="1676860" y="608862"/>
                    <a:pt x="1678658" y="608263"/>
                  </a:cubicBezTo>
                  <a:cubicBezTo>
                    <a:pt x="1679257" y="608263"/>
                    <a:pt x="1680455" y="608263"/>
                    <a:pt x="1681654" y="607664"/>
                  </a:cubicBezTo>
                  <a:cubicBezTo>
                    <a:pt x="1682852" y="607664"/>
                    <a:pt x="1684051" y="607664"/>
                    <a:pt x="1684650" y="607065"/>
                  </a:cubicBezTo>
                  <a:cubicBezTo>
                    <a:pt x="1686448" y="607065"/>
                    <a:pt x="1688246" y="606465"/>
                    <a:pt x="1690044" y="605866"/>
                  </a:cubicBezTo>
                  <a:cubicBezTo>
                    <a:pt x="1690643" y="605866"/>
                    <a:pt x="1691841" y="605267"/>
                    <a:pt x="1692441" y="605267"/>
                  </a:cubicBezTo>
                  <a:cubicBezTo>
                    <a:pt x="1693639" y="604667"/>
                    <a:pt x="1695437" y="604068"/>
                    <a:pt x="1697235" y="603469"/>
                  </a:cubicBezTo>
                  <a:cubicBezTo>
                    <a:pt x="1699033" y="602870"/>
                    <a:pt x="1700831" y="602270"/>
                    <a:pt x="1703228" y="601072"/>
                  </a:cubicBezTo>
                  <a:cubicBezTo>
                    <a:pt x="1713415" y="597476"/>
                    <a:pt x="1711618" y="598075"/>
                    <a:pt x="1714614" y="601671"/>
                  </a:cubicBezTo>
                  <a:cubicBezTo>
                    <a:pt x="1715213" y="602270"/>
                    <a:pt x="1715812" y="602870"/>
                    <a:pt x="1716412" y="602870"/>
                  </a:cubicBezTo>
                  <a:cubicBezTo>
                    <a:pt x="1717011" y="602870"/>
                    <a:pt x="1717610" y="601671"/>
                    <a:pt x="1718209" y="600473"/>
                  </a:cubicBezTo>
                  <a:cubicBezTo>
                    <a:pt x="1718209" y="599873"/>
                    <a:pt x="1718809" y="598675"/>
                    <a:pt x="1718809" y="598075"/>
                  </a:cubicBezTo>
                  <a:cubicBezTo>
                    <a:pt x="1719408" y="596278"/>
                    <a:pt x="1719408" y="595079"/>
                    <a:pt x="1719408" y="594480"/>
                  </a:cubicBezTo>
                  <a:cubicBezTo>
                    <a:pt x="1720007" y="593881"/>
                    <a:pt x="1720007" y="594480"/>
                    <a:pt x="1721805" y="595678"/>
                  </a:cubicBezTo>
                  <a:cubicBezTo>
                    <a:pt x="1722404" y="596278"/>
                    <a:pt x="1723004" y="596877"/>
                    <a:pt x="1723603" y="596877"/>
                  </a:cubicBezTo>
                  <a:cubicBezTo>
                    <a:pt x="1724801" y="596877"/>
                    <a:pt x="1725401" y="595678"/>
                    <a:pt x="1725401" y="595678"/>
                  </a:cubicBezTo>
                  <a:cubicBezTo>
                    <a:pt x="1725401" y="595678"/>
                    <a:pt x="1727798" y="592083"/>
                    <a:pt x="1730794" y="590285"/>
                  </a:cubicBezTo>
                  <a:cubicBezTo>
                    <a:pt x="1731394" y="589686"/>
                    <a:pt x="1732592" y="589686"/>
                    <a:pt x="1733791" y="589686"/>
                  </a:cubicBezTo>
                  <a:cubicBezTo>
                    <a:pt x="1734390" y="589686"/>
                    <a:pt x="1734989" y="589686"/>
                    <a:pt x="1735589" y="589686"/>
                  </a:cubicBezTo>
                  <a:cubicBezTo>
                    <a:pt x="1736787" y="589686"/>
                    <a:pt x="1738585" y="590285"/>
                    <a:pt x="1739783" y="590884"/>
                  </a:cubicBezTo>
                  <a:cubicBezTo>
                    <a:pt x="1740982" y="591483"/>
                    <a:pt x="1742780" y="591483"/>
                    <a:pt x="1743978" y="591483"/>
                  </a:cubicBezTo>
                  <a:cubicBezTo>
                    <a:pt x="1744578" y="591483"/>
                    <a:pt x="1745177" y="591483"/>
                    <a:pt x="1745776" y="591483"/>
                  </a:cubicBezTo>
                  <a:cubicBezTo>
                    <a:pt x="1747574" y="591483"/>
                    <a:pt x="1746975" y="590285"/>
                    <a:pt x="1745177" y="589086"/>
                  </a:cubicBezTo>
                  <a:cubicBezTo>
                    <a:pt x="1743978" y="588487"/>
                    <a:pt x="1742780" y="587888"/>
                    <a:pt x="1741581" y="587888"/>
                  </a:cubicBezTo>
                  <a:cubicBezTo>
                    <a:pt x="1740383" y="587289"/>
                    <a:pt x="1739184" y="587289"/>
                    <a:pt x="1737986" y="587289"/>
                  </a:cubicBezTo>
                  <a:cubicBezTo>
                    <a:pt x="1736787" y="587289"/>
                    <a:pt x="1736188" y="587289"/>
                    <a:pt x="1734989" y="586689"/>
                  </a:cubicBezTo>
                  <a:cubicBezTo>
                    <a:pt x="1733791" y="586090"/>
                    <a:pt x="1733791" y="585491"/>
                    <a:pt x="1733791" y="584891"/>
                  </a:cubicBezTo>
                  <a:cubicBezTo>
                    <a:pt x="1733791" y="584292"/>
                    <a:pt x="1734390" y="584292"/>
                    <a:pt x="1734390" y="584292"/>
                  </a:cubicBezTo>
                  <a:cubicBezTo>
                    <a:pt x="1734390" y="584292"/>
                    <a:pt x="1734989" y="584292"/>
                    <a:pt x="1734989" y="584292"/>
                  </a:cubicBezTo>
                  <a:cubicBezTo>
                    <a:pt x="1737386" y="584292"/>
                    <a:pt x="1740982" y="583094"/>
                    <a:pt x="1746375" y="581895"/>
                  </a:cubicBezTo>
                  <a:cubicBezTo>
                    <a:pt x="1748173" y="581296"/>
                    <a:pt x="1749372" y="581296"/>
                    <a:pt x="1749971" y="581296"/>
                  </a:cubicBezTo>
                  <a:cubicBezTo>
                    <a:pt x="1751170" y="581296"/>
                    <a:pt x="1751170" y="581895"/>
                    <a:pt x="1750570" y="584292"/>
                  </a:cubicBezTo>
                  <a:cubicBezTo>
                    <a:pt x="1749971" y="585491"/>
                    <a:pt x="1751170" y="586090"/>
                    <a:pt x="1752967" y="586090"/>
                  </a:cubicBezTo>
                  <a:cubicBezTo>
                    <a:pt x="1753567" y="586090"/>
                    <a:pt x="1754166" y="586090"/>
                    <a:pt x="1754765" y="586090"/>
                  </a:cubicBezTo>
                  <a:cubicBezTo>
                    <a:pt x="1755964" y="586090"/>
                    <a:pt x="1757762" y="585491"/>
                    <a:pt x="1759559" y="585491"/>
                  </a:cubicBezTo>
                  <a:cubicBezTo>
                    <a:pt x="1761357" y="585491"/>
                    <a:pt x="1762556" y="584891"/>
                    <a:pt x="1763754" y="584891"/>
                  </a:cubicBezTo>
                  <a:cubicBezTo>
                    <a:pt x="1768549" y="584292"/>
                    <a:pt x="1763155" y="580697"/>
                    <a:pt x="1758960" y="582494"/>
                  </a:cubicBezTo>
                  <a:cubicBezTo>
                    <a:pt x="1757762" y="583094"/>
                    <a:pt x="1757162" y="583094"/>
                    <a:pt x="1756563" y="583094"/>
                  </a:cubicBezTo>
                  <a:cubicBezTo>
                    <a:pt x="1755964" y="583094"/>
                    <a:pt x="1755365" y="582494"/>
                    <a:pt x="1754765" y="582494"/>
                  </a:cubicBezTo>
                  <a:cubicBezTo>
                    <a:pt x="1753567" y="581895"/>
                    <a:pt x="1752967" y="580097"/>
                    <a:pt x="1752368" y="578899"/>
                  </a:cubicBezTo>
                  <a:cubicBezTo>
                    <a:pt x="1752368" y="578299"/>
                    <a:pt x="1752368" y="578299"/>
                    <a:pt x="1751769" y="577700"/>
                  </a:cubicBezTo>
                  <a:cubicBezTo>
                    <a:pt x="1751170" y="576502"/>
                    <a:pt x="1751170" y="575902"/>
                    <a:pt x="1751769" y="575303"/>
                  </a:cubicBezTo>
                  <a:cubicBezTo>
                    <a:pt x="1752368" y="574704"/>
                    <a:pt x="1752967" y="574704"/>
                    <a:pt x="1754166" y="574104"/>
                  </a:cubicBezTo>
                  <a:cubicBezTo>
                    <a:pt x="1754765" y="574104"/>
                    <a:pt x="1755365" y="574104"/>
                    <a:pt x="1755964" y="574104"/>
                  </a:cubicBezTo>
                  <a:cubicBezTo>
                    <a:pt x="1757162" y="574104"/>
                    <a:pt x="1758361" y="574104"/>
                    <a:pt x="1758960" y="574104"/>
                  </a:cubicBezTo>
                  <a:cubicBezTo>
                    <a:pt x="1760758" y="573505"/>
                    <a:pt x="1761957" y="572906"/>
                    <a:pt x="1763155" y="571707"/>
                  </a:cubicBezTo>
                  <a:cubicBezTo>
                    <a:pt x="1763754" y="571108"/>
                    <a:pt x="1764354" y="570509"/>
                    <a:pt x="1765552" y="569910"/>
                  </a:cubicBezTo>
                  <a:cubicBezTo>
                    <a:pt x="1767949" y="568112"/>
                    <a:pt x="1769747" y="566913"/>
                    <a:pt x="1771545" y="566913"/>
                  </a:cubicBezTo>
                  <a:cubicBezTo>
                    <a:pt x="1772144" y="566913"/>
                    <a:pt x="1772743" y="566913"/>
                    <a:pt x="1773343" y="566913"/>
                  </a:cubicBezTo>
                  <a:cubicBezTo>
                    <a:pt x="1773942" y="566913"/>
                    <a:pt x="1774541" y="566913"/>
                    <a:pt x="1775140" y="567512"/>
                  </a:cubicBezTo>
                  <a:cubicBezTo>
                    <a:pt x="1775740" y="567512"/>
                    <a:pt x="1776339" y="567512"/>
                    <a:pt x="1776938" y="567512"/>
                  </a:cubicBezTo>
                  <a:cubicBezTo>
                    <a:pt x="1778137" y="567512"/>
                    <a:pt x="1778736" y="566913"/>
                    <a:pt x="1779935" y="566314"/>
                  </a:cubicBezTo>
                  <a:cubicBezTo>
                    <a:pt x="1782332" y="564516"/>
                    <a:pt x="1779935" y="562718"/>
                    <a:pt x="1784130" y="562119"/>
                  </a:cubicBezTo>
                  <a:cubicBezTo>
                    <a:pt x="1784729" y="562119"/>
                    <a:pt x="1785328" y="562119"/>
                    <a:pt x="1786527" y="562119"/>
                  </a:cubicBezTo>
                  <a:cubicBezTo>
                    <a:pt x="1788325" y="562119"/>
                    <a:pt x="1789523" y="562119"/>
                    <a:pt x="1790722" y="561520"/>
                  </a:cubicBezTo>
                  <a:cubicBezTo>
                    <a:pt x="1791920" y="561520"/>
                    <a:pt x="1792520" y="560920"/>
                    <a:pt x="1793119" y="560321"/>
                  </a:cubicBezTo>
                  <a:cubicBezTo>
                    <a:pt x="1794317" y="559123"/>
                    <a:pt x="1794317" y="557924"/>
                    <a:pt x="1794317" y="556126"/>
                  </a:cubicBezTo>
                  <a:cubicBezTo>
                    <a:pt x="1794317" y="555527"/>
                    <a:pt x="1794317" y="555527"/>
                    <a:pt x="1794317" y="554928"/>
                  </a:cubicBezTo>
                  <a:cubicBezTo>
                    <a:pt x="1794317" y="554328"/>
                    <a:pt x="1794917" y="554328"/>
                    <a:pt x="1794917" y="553729"/>
                  </a:cubicBezTo>
                  <a:cubicBezTo>
                    <a:pt x="1795516" y="553130"/>
                    <a:pt x="1796714" y="552531"/>
                    <a:pt x="1798512" y="552531"/>
                  </a:cubicBezTo>
                  <a:cubicBezTo>
                    <a:pt x="1799111" y="552531"/>
                    <a:pt x="1799111" y="552531"/>
                    <a:pt x="1799711" y="552531"/>
                  </a:cubicBezTo>
                  <a:cubicBezTo>
                    <a:pt x="1800310" y="552531"/>
                    <a:pt x="1801509" y="553130"/>
                    <a:pt x="1802108" y="553729"/>
                  </a:cubicBezTo>
                  <a:cubicBezTo>
                    <a:pt x="1802707" y="554328"/>
                    <a:pt x="1803306" y="555527"/>
                    <a:pt x="1804505" y="555527"/>
                  </a:cubicBezTo>
                  <a:cubicBezTo>
                    <a:pt x="1805104" y="556126"/>
                    <a:pt x="1805703" y="556126"/>
                    <a:pt x="1806303" y="556126"/>
                  </a:cubicBezTo>
                  <a:cubicBezTo>
                    <a:pt x="1806902" y="556126"/>
                    <a:pt x="1806902" y="556126"/>
                    <a:pt x="1807501" y="556126"/>
                  </a:cubicBezTo>
                  <a:cubicBezTo>
                    <a:pt x="1808101" y="556126"/>
                    <a:pt x="1809299" y="555527"/>
                    <a:pt x="1810498" y="555527"/>
                  </a:cubicBezTo>
                  <a:cubicBezTo>
                    <a:pt x="1811696" y="554928"/>
                    <a:pt x="1812895" y="554928"/>
                    <a:pt x="1812895" y="554328"/>
                  </a:cubicBezTo>
                  <a:cubicBezTo>
                    <a:pt x="1812895" y="553729"/>
                    <a:pt x="1813494" y="553729"/>
                    <a:pt x="1812895" y="553729"/>
                  </a:cubicBezTo>
                  <a:cubicBezTo>
                    <a:pt x="1812895" y="553729"/>
                    <a:pt x="1812296" y="553130"/>
                    <a:pt x="1811696" y="553130"/>
                  </a:cubicBezTo>
                  <a:cubicBezTo>
                    <a:pt x="1811097" y="553130"/>
                    <a:pt x="1809898" y="552531"/>
                    <a:pt x="1809299" y="552531"/>
                  </a:cubicBezTo>
                  <a:cubicBezTo>
                    <a:pt x="1808101" y="552531"/>
                    <a:pt x="1807501" y="551931"/>
                    <a:pt x="1806902" y="551931"/>
                  </a:cubicBezTo>
                  <a:cubicBezTo>
                    <a:pt x="1805703" y="551332"/>
                    <a:pt x="1805703" y="550134"/>
                    <a:pt x="1806303" y="548935"/>
                  </a:cubicBezTo>
                  <a:cubicBezTo>
                    <a:pt x="1806303" y="548336"/>
                    <a:pt x="1806902" y="547736"/>
                    <a:pt x="1807501" y="547137"/>
                  </a:cubicBezTo>
                  <a:cubicBezTo>
                    <a:pt x="1809299" y="545339"/>
                    <a:pt x="1811097" y="544141"/>
                    <a:pt x="1812895" y="544740"/>
                  </a:cubicBezTo>
                  <a:cubicBezTo>
                    <a:pt x="1813494" y="544740"/>
                    <a:pt x="1814693" y="545339"/>
                    <a:pt x="1815292" y="545939"/>
                  </a:cubicBezTo>
                  <a:cubicBezTo>
                    <a:pt x="1815891" y="545939"/>
                    <a:pt x="1816491" y="546538"/>
                    <a:pt x="1816491" y="546538"/>
                  </a:cubicBezTo>
                  <a:cubicBezTo>
                    <a:pt x="1817090" y="546538"/>
                    <a:pt x="1817090" y="546538"/>
                    <a:pt x="1817689" y="547137"/>
                  </a:cubicBezTo>
                  <a:cubicBezTo>
                    <a:pt x="1818288" y="547137"/>
                    <a:pt x="1818288" y="547137"/>
                    <a:pt x="1818288" y="547137"/>
                  </a:cubicBezTo>
                  <a:cubicBezTo>
                    <a:pt x="1819487" y="547137"/>
                    <a:pt x="1820086" y="545339"/>
                    <a:pt x="1820086" y="543541"/>
                  </a:cubicBezTo>
                  <a:cubicBezTo>
                    <a:pt x="1820086" y="541144"/>
                    <a:pt x="1821285" y="538747"/>
                    <a:pt x="1824281" y="536949"/>
                  </a:cubicBezTo>
                  <a:cubicBezTo>
                    <a:pt x="1825480" y="536350"/>
                    <a:pt x="1826678" y="536350"/>
                    <a:pt x="1827877" y="535751"/>
                  </a:cubicBezTo>
                  <a:cubicBezTo>
                    <a:pt x="1828476" y="535751"/>
                    <a:pt x="1829075" y="535751"/>
                    <a:pt x="1829674" y="535751"/>
                  </a:cubicBezTo>
                  <a:cubicBezTo>
                    <a:pt x="1830274" y="535751"/>
                    <a:pt x="1830274" y="535751"/>
                    <a:pt x="1830873" y="535751"/>
                  </a:cubicBezTo>
                  <a:cubicBezTo>
                    <a:pt x="1832671" y="535152"/>
                    <a:pt x="1832671" y="534552"/>
                    <a:pt x="1833270" y="532755"/>
                  </a:cubicBezTo>
                  <a:cubicBezTo>
                    <a:pt x="1833270" y="531556"/>
                    <a:pt x="1835068" y="530957"/>
                    <a:pt x="1836866" y="530357"/>
                  </a:cubicBezTo>
                  <a:cubicBezTo>
                    <a:pt x="1839862" y="529159"/>
                    <a:pt x="1844656" y="529159"/>
                    <a:pt x="1847053" y="530357"/>
                  </a:cubicBezTo>
                  <a:cubicBezTo>
                    <a:pt x="1849451" y="531556"/>
                    <a:pt x="1851248" y="532755"/>
                    <a:pt x="1853645" y="532155"/>
                  </a:cubicBezTo>
                  <a:cubicBezTo>
                    <a:pt x="1854245" y="532155"/>
                    <a:pt x="1854844" y="531556"/>
                    <a:pt x="1856042" y="530957"/>
                  </a:cubicBezTo>
                  <a:cubicBezTo>
                    <a:pt x="1857241" y="530357"/>
                    <a:pt x="1857840" y="529758"/>
                    <a:pt x="1858440" y="529758"/>
                  </a:cubicBezTo>
                  <a:cubicBezTo>
                    <a:pt x="1859039" y="529758"/>
                    <a:pt x="1860237" y="529159"/>
                    <a:pt x="1861436" y="529159"/>
                  </a:cubicBezTo>
                  <a:cubicBezTo>
                    <a:pt x="1863234" y="529159"/>
                    <a:pt x="1865032" y="529159"/>
                    <a:pt x="1866829" y="529758"/>
                  </a:cubicBezTo>
                  <a:cubicBezTo>
                    <a:pt x="1869227" y="530957"/>
                    <a:pt x="1873422" y="533354"/>
                    <a:pt x="1877017" y="533953"/>
                  </a:cubicBezTo>
                  <a:cubicBezTo>
                    <a:pt x="1877616" y="533953"/>
                    <a:pt x="1878216" y="533953"/>
                    <a:pt x="1878815" y="533953"/>
                  </a:cubicBezTo>
                  <a:cubicBezTo>
                    <a:pt x="1879414" y="533953"/>
                    <a:pt x="1879414" y="533953"/>
                    <a:pt x="1880013" y="533953"/>
                  </a:cubicBezTo>
                  <a:cubicBezTo>
                    <a:pt x="1881212" y="533354"/>
                    <a:pt x="1880613" y="531556"/>
                    <a:pt x="1878815" y="529758"/>
                  </a:cubicBezTo>
                  <a:cubicBezTo>
                    <a:pt x="1878216" y="529159"/>
                    <a:pt x="1877616" y="529159"/>
                    <a:pt x="1877017" y="528560"/>
                  </a:cubicBezTo>
                  <a:cubicBezTo>
                    <a:pt x="1875819" y="527960"/>
                    <a:pt x="1874021" y="527361"/>
                    <a:pt x="1872223" y="526762"/>
                  </a:cubicBezTo>
                  <a:cubicBezTo>
                    <a:pt x="1865032" y="524964"/>
                    <a:pt x="1868627" y="518372"/>
                    <a:pt x="1872822" y="517173"/>
                  </a:cubicBezTo>
                  <a:cubicBezTo>
                    <a:pt x="1874620" y="516574"/>
                    <a:pt x="1875819" y="516574"/>
                    <a:pt x="1877017" y="516574"/>
                  </a:cubicBezTo>
                  <a:cubicBezTo>
                    <a:pt x="1877616" y="516574"/>
                    <a:pt x="1878815" y="516574"/>
                    <a:pt x="1879414" y="516574"/>
                  </a:cubicBezTo>
                  <a:cubicBezTo>
                    <a:pt x="1880613" y="517173"/>
                    <a:pt x="1881212" y="517773"/>
                    <a:pt x="1881811" y="518971"/>
                  </a:cubicBezTo>
                  <a:cubicBezTo>
                    <a:pt x="1881811" y="519571"/>
                    <a:pt x="1882411" y="519571"/>
                    <a:pt x="1882411" y="520170"/>
                  </a:cubicBezTo>
                  <a:cubicBezTo>
                    <a:pt x="1882411" y="520769"/>
                    <a:pt x="1882411" y="520769"/>
                    <a:pt x="1883010" y="521368"/>
                  </a:cubicBezTo>
                  <a:cubicBezTo>
                    <a:pt x="1883609" y="522567"/>
                    <a:pt x="1883609" y="523765"/>
                    <a:pt x="1884808" y="524365"/>
                  </a:cubicBezTo>
                  <a:cubicBezTo>
                    <a:pt x="1884808" y="524365"/>
                    <a:pt x="1885407" y="524365"/>
                    <a:pt x="1886006" y="524964"/>
                  </a:cubicBezTo>
                  <a:cubicBezTo>
                    <a:pt x="1886605" y="524964"/>
                    <a:pt x="1886605" y="524964"/>
                    <a:pt x="1887205" y="524964"/>
                  </a:cubicBezTo>
                  <a:cubicBezTo>
                    <a:pt x="1887804" y="524964"/>
                    <a:pt x="1887804" y="524964"/>
                    <a:pt x="1887804" y="524365"/>
                  </a:cubicBezTo>
                  <a:cubicBezTo>
                    <a:pt x="1887804" y="524365"/>
                    <a:pt x="1887804" y="523765"/>
                    <a:pt x="1887804" y="523765"/>
                  </a:cubicBezTo>
                  <a:cubicBezTo>
                    <a:pt x="1887804" y="522567"/>
                    <a:pt x="1887205" y="520170"/>
                    <a:pt x="1886605" y="517773"/>
                  </a:cubicBezTo>
                  <a:cubicBezTo>
                    <a:pt x="1886006" y="515376"/>
                    <a:pt x="1887205" y="512979"/>
                    <a:pt x="1889003" y="511181"/>
                  </a:cubicBezTo>
                  <a:cubicBezTo>
                    <a:pt x="1890201" y="510581"/>
                    <a:pt x="1891400" y="509383"/>
                    <a:pt x="1892598" y="508784"/>
                  </a:cubicBezTo>
                  <a:cubicBezTo>
                    <a:pt x="1893797" y="508184"/>
                    <a:pt x="1895595" y="507585"/>
                    <a:pt x="1897392" y="507585"/>
                  </a:cubicBezTo>
                  <a:cubicBezTo>
                    <a:pt x="1899190" y="507585"/>
                    <a:pt x="1900389" y="507585"/>
                    <a:pt x="1901587" y="507585"/>
                  </a:cubicBezTo>
                  <a:cubicBezTo>
                    <a:pt x="1904584" y="507585"/>
                    <a:pt x="1905782" y="508784"/>
                    <a:pt x="1906981" y="511181"/>
                  </a:cubicBezTo>
                  <a:cubicBezTo>
                    <a:pt x="1908179" y="513578"/>
                    <a:pt x="1909977" y="510581"/>
                    <a:pt x="1910576" y="507585"/>
                  </a:cubicBezTo>
                  <a:cubicBezTo>
                    <a:pt x="1910576" y="506387"/>
                    <a:pt x="1910576" y="505787"/>
                    <a:pt x="1909977" y="504589"/>
                  </a:cubicBezTo>
                  <a:cubicBezTo>
                    <a:pt x="1909977" y="503989"/>
                    <a:pt x="1909977" y="503989"/>
                    <a:pt x="1909378" y="503390"/>
                  </a:cubicBezTo>
                  <a:cubicBezTo>
                    <a:pt x="1908779" y="500993"/>
                    <a:pt x="1911176" y="499795"/>
                    <a:pt x="1913573" y="500394"/>
                  </a:cubicBezTo>
                  <a:cubicBezTo>
                    <a:pt x="1915970" y="500993"/>
                    <a:pt x="1917768" y="499195"/>
                    <a:pt x="1920165" y="497397"/>
                  </a:cubicBezTo>
                  <a:cubicBezTo>
                    <a:pt x="1921963" y="496199"/>
                    <a:pt x="1924360" y="495000"/>
                    <a:pt x="1925558" y="495600"/>
                  </a:cubicBezTo>
                  <a:cubicBezTo>
                    <a:pt x="1926158" y="495600"/>
                    <a:pt x="1926158" y="496199"/>
                    <a:pt x="1926158" y="496199"/>
                  </a:cubicBezTo>
                  <a:cubicBezTo>
                    <a:pt x="1926757" y="497997"/>
                    <a:pt x="1923761" y="500394"/>
                    <a:pt x="1921363" y="501592"/>
                  </a:cubicBezTo>
                  <a:cubicBezTo>
                    <a:pt x="1918966" y="503390"/>
                    <a:pt x="1917168" y="503989"/>
                    <a:pt x="1917168" y="506986"/>
                  </a:cubicBezTo>
                  <a:cubicBezTo>
                    <a:pt x="1917168" y="507585"/>
                    <a:pt x="1917168" y="507585"/>
                    <a:pt x="1917168" y="508184"/>
                  </a:cubicBezTo>
                  <a:cubicBezTo>
                    <a:pt x="1917168" y="509383"/>
                    <a:pt x="1917168" y="509982"/>
                    <a:pt x="1917768" y="509982"/>
                  </a:cubicBezTo>
                  <a:cubicBezTo>
                    <a:pt x="1917768" y="509982"/>
                    <a:pt x="1917768" y="509982"/>
                    <a:pt x="1918367" y="509982"/>
                  </a:cubicBezTo>
                  <a:cubicBezTo>
                    <a:pt x="1918966" y="509982"/>
                    <a:pt x="1919566" y="509383"/>
                    <a:pt x="1920165" y="508184"/>
                  </a:cubicBezTo>
                  <a:cubicBezTo>
                    <a:pt x="1920764" y="507585"/>
                    <a:pt x="1921363" y="506986"/>
                    <a:pt x="1921963" y="506387"/>
                  </a:cubicBezTo>
                  <a:cubicBezTo>
                    <a:pt x="1922562" y="505787"/>
                    <a:pt x="1923161" y="505188"/>
                    <a:pt x="1923761" y="504589"/>
                  </a:cubicBezTo>
                  <a:cubicBezTo>
                    <a:pt x="1924959" y="503390"/>
                    <a:pt x="1926158" y="502791"/>
                    <a:pt x="1927356" y="502791"/>
                  </a:cubicBezTo>
                  <a:cubicBezTo>
                    <a:pt x="1927955" y="502791"/>
                    <a:pt x="1928555" y="502791"/>
                    <a:pt x="1929154" y="502791"/>
                  </a:cubicBezTo>
                  <a:cubicBezTo>
                    <a:pt x="1931551" y="503390"/>
                    <a:pt x="1931551" y="500394"/>
                    <a:pt x="1929753" y="497997"/>
                  </a:cubicBezTo>
                  <a:cubicBezTo>
                    <a:pt x="1929154" y="497397"/>
                    <a:pt x="1929154" y="496798"/>
                    <a:pt x="1929154" y="496199"/>
                  </a:cubicBezTo>
                  <a:cubicBezTo>
                    <a:pt x="1929154" y="494401"/>
                    <a:pt x="1930952" y="493202"/>
                    <a:pt x="1934547" y="494401"/>
                  </a:cubicBezTo>
                  <a:cubicBezTo>
                    <a:pt x="1938742" y="495000"/>
                    <a:pt x="1939941" y="495000"/>
                    <a:pt x="1939342" y="499795"/>
                  </a:cubicBezTo>
                  <a:cubicBezTo>
                    <a:pt x="1939342" y="500394"/>
                    <a:pt x="1939342" y="500993"/>
                    <a:pt x="1939342" y="500993"/>
                  </a:cubicBezTo>
                  <a:cubicBezTo>
                    <a:pt x="1939342" y="501592"/>
                    <a:pt x="1939941" y="502192"/>
                    <a:pt x="1940540" y="502192"/>
                  </a:cubicBezTo>
                  <a:cubicBezTo>
                    <a:pt x="1941739" y="502192"/>
                    <a:pt x="1944735" y="500394"/>
                    <a:pt x="1947731" y="498596"/>
                  </a:cubicBezTo>
                  <a:cubicBezTo>
                    <a:pt x="1948331" y="497997"/>
                    <a:pt x="1948930" y="497997"/>
                    <a:pt x="1949529" y="497397"/>
                  </a:cubicBezTo>
                  <a:cubicBezTo>
                    <a:pt x="1950129" y="496798"/>
                    <a:pt x="1950129" y="496798"/>
                    <a:pt x="1950129" y="496798"/>
                  </a:cubicBezTo>
                  <a:cubicBezTo>
                    <a:pt x="1951327" y="495600"/>
                    <a:pt x="1948930" y="495000"/>
                    <a:pt x="1947132" y="495000"/>
                  </a:cubicBezTo>
                  <a:cubicBezTo>
                    <a:pt x="1945334" y="495000"/>
                    <a:pt x="1943536" y="495000"/>
                    <a:pt x="1943536" y="493802"/>
                  </a:cubicBezTo>
                  <a:cubicBezTo>
                    <a:pt x="1943536" y="493802"/>
                    <a:pt x="1943536" y="493202"/>
                    <a:pt x="1943536" y="493202"/>
                  </a:cubicBezTo>
                  <a:cubicBezTo>
                    <a:pt x="1943536" y="493202"/>
                    <a:pt x="1943536" y="492603"/>
                    <a:pt x="1944136" y="492004"/>
                  </a:cubicBezTo>
                  <a:cubicBezTo>
                    <a:pt x="1945934" y="489008"/>
                    <a:pt x="1948331" y="488408"/>
                    <a:pt x="1951926" y="489607"/>
                  </a:cubicBezTo>
                  <a:cubicBezTo>
                    <a:pt x="1954324" y="490805"/>
                    <a:pt x="1956121" y="490206"/>
                    <a:pt x="1957919" y="489607"/>
                  </a:cubicBezTo>
                  <a:cubicBezTo>
                    <a:pt x="1958518" y="489607"/>
                    <a:pt x="1959118" y="489008"/>
                    <a:pt x="1959717" y="489008"/>
                  </a:cubicBezTo>
                  <a:cubicBezTo>
                    <a:pt x="1960316" y="488408"/>
                    <a:pt x="1960915" y="488408"/>
                    <a:pt x="1961515" y="488408"/>
                  </a:cubicBezTo>
                  <a:cubicBezTo>
                    <a:pt x="1962713" y="488408"/>
                    <a:pt x="1963313" y="488408"/>
                    <a:pt x="1964511" y="489008"/>
                  </a:cubicBezTo>
                  <a:cubicBezTo>
                    <a:pt x="1965110" y="489607"/>
                    <a:pt x="1965110" y="490206"/>
                    <a:pt x="1965710" y="490805"/>
                  </a:cubicBezTo>
                  <a:cubicBezTo>
                    <a:pt x="1966309" y="491405"/>
                    <a:pt x="1966908" y="492004"/>
                    <a:pt x="1966908" y="492004"/>
                  </a:cubicBezTo>
                  <a:cubicBezTo>
                    <a:pt x="1966908" y="492004"/>
                    <a:pt x="1967507" y="492004"/>
                    <a:pt x="1967507" y="492004"/>
                  </a:cubicBezTo>
                  <a:cubicBezTo>
                    <a:pt x="1968107" y="491405"/>
                    <a:pt x="1968706" y="489008"/>
                    <a:pt x="1967507" y="486011"/>
                  </a:cubicBezTo>
                  <a:cubicBezTo>
                    <a:pt x="1966309" y="482416"/>
                    <a:pt x="1975298" y="478221"/>
                    <a:pt x="1980692" y="478221"/>
                  </a:cubicBezTo>
                  <a:cubicBezTo>
                    <a:pt x="1981291" y="478221"/>
                    <a:pt x="1981890" y="478221"/>
                    <a:pt x="1982489" y="478221"/>
                  </a:cubicBezTo>
                  <a:cubicBezTo>
                    <a:pt x="1983089" y="478221"/>
                    <a:pt x="1983688" y="478221"/>
                    <a:pt x="1984287" y="478221"/>
                  </a:cubicBezTo>
                  <a:cubicBezTo>
                    <a:pt x="1987883" y="477621"/>
                    <a:pt x="1992677" y="474625"/>
                    <a:pt x="1995673" y="473426"/>
                  </a:cubicBezTo>
                  <a:cubicBezTo>
                    <a:pt x="1996273" y="473426"/>
                    <a:pt x="1996872" y="472827"/>
                    <a:pt x="1996872" y="472827"/>
                  </a:cubicBezTo>
                  <a:cubicBezTo>
                    <a:pt x="1997471" y="472827"/>
                    <a:pt x="1997471" y="472827"/>
                    <a:pt x="1998070" y="472827"/>
                  </a:cubicBezTo>
                  <a:cubicBezTo>
                    <a:pt x="1999269" y="472827"/>
                    <a:pt x="1999269" y="472827"/>
                    <a:pt x="1999868" y="473426"/>
                  </a:cubicBezTo>
                  <a:cubicBezTo>
                    <a:pt x="1999868" y="474026"/>
                    <a:pt x="1999868" y="474026"/>
                    <a:pt x="1999868" y="474625"/>
                  </a:cubicBezTo>
                  <a:cubicBezTo>
                    <a:pt x="1999868" y="475224"/>
                    <a:pt x="1999269" y="475824"/>
                    <a:pt x="1999269" y="476423"/>
                  </a:cubicBezTo>
                  <a:cubicBezTo>
                    <a:pt x="1998670" y="477621"/>
                    <a:pt x="1998070" y="478221"/>
                    <a:pt x="1998070" y="478820"/>
                  </a:cubicBezTo>
                  <a:cubicBezTo>
                    <a:pt x="1998070" y="480018"/>
                    <a:pt x="1998670" y="480618"/>
                    <a:pt x="2001666" y="482416"/>
                  </a:cubicBezTo>
                  <a:cubicBezTo>
                    <a:pt x="2002865" y="483015"/>
                    <a:pt x="2003464" y="483614"/>
                    <a:pt x="2004063" y="483614"/>
                  </a:cubicBezTo>
                  <a:cubicBezTo>
                    <a:pt x="2004063" y="483614"/>
                    <a:pt x="2004662" y="483614"/>
                    <a:pt x="2004662" y="483614"/>
                  </a:cubicBezTo>
                  <a:cubicBezTo>
                    <a:pt x="2005262" y="483015"/>
                    <a:pt x="2005262" y="481816"/>
                    <a:pt x="2004662" y="480618"/>
                  </a:cubicBezTo>
                  <a:cubicBezTo>
                    <a:pt x="2004662" y="479419"/>
                    <a:pt x="2004063" y="478221"/>
                    <a:pt x="2003464" y="477022"/>
                  </a:cubicBezTo>
                  <a:cubicBezTo>
                    <a:pt x="2002865" y="475824"/>
                    <a:pt x="2002865" y="475224"/>
                    <a:pt x="2003464" y="474625"/>
                  </a:cubicBezTo>
                  <a:cubicBezTo>
                    <a:pt x="2004063" y="474026"/>
                    <a:pt x="2004662" y="474026"/>
                    <a:pt x="2005262" y="474026"/>
                  </a:cubicBezTo>
                  <a:cubicBezTo>
                    <a:pt x="2006460" y="474026"/>
                    <a:pt x="2007659" y="474625"/>
                    <a:pt x="2008258" y="475824"/>
                  </a:cubicBezTo>
                  <a:cubicBezTo>
                    <a:pt x="2008258" y="476423"/>
                    <a:pt x="2008857" y="476423"/>
                    <a:pt x="2008857" y="477022"/>
                  </a:cubicBezTo>
                  <a:cubicBezTo>
                    <a:pt x="2008857" y="478820"/>
                    <a:pt x="2008857" y="480618"/>
                    <a:pt x="2008857" y="481816"/>
                  </a:cubicBezTo>
                  <a:cubicBezTo>
                    <a:pt x="2008857" y="483015"/>
                    <a:pt x="2008857" y="483614"/>
                    <a:pt x="2010056" y="483614"/>
                  </a:cubicBezTo>
                  <a:cubicBezTo>
                    <a:pt x="2010655" y="483614"/>
                    <a:pt x="2010655" y="483614"/>
                    <a:pt x="2011255" y="483015"/>
                  </a:cubicBezTo>
                  <a:cubicBezTo>
                    <a:pt x="2011854" y="482416"/>
                    <a:pt x="2011854" y="481217"/>
                    <a:pt x="2011255" y="479419"/>
                  </a:cubicBezTo>
                  <a:cubicBezTo>
                    <a:pt x="2011255" y="478820"/>
                    <a:pt x="2011255" y="477621"/>
                    <a:pt x="2011255" y="476423"/>
                  </a:cubicBezTo>
                  <a:cubicBezTo>
                    <a:pt x="2011255" y="474026"/>
                    <a:pt x="2011255" y="472827"/>
                    <a:pt x="2010655" y="471029"/>
                  </a:cubicBezTo>
                  <a:cubicBezTo>
                    <a:pt x="2010056" y="469831"/>
                    <a:pt x="2008258" y="468033"/>
                    <a:pt x="2005861" y="466834"/>
                  </a:cubicBezTo>
                  <a:cubicBezTo>
                    <a:pt x="2005262" y="466235"/>
                    <a:pt x="2004662" y="466235"/>
                    <a:pt x="2004662" y="465636"/>
                  </a:cubicBezTo>
                  <a:cubicBezTo>
                    <a:pt x="2004063" y="464437"/>
                    <a:pt x="2005262" y="463838"/>
                    <a:pt x="2007060" y="463239"/>
                  </a:cubicBezTo>
                  <a:cubicBezTo>
                    <a:pt x="2008258" y="462639"/>
                    <a:pt x="2008857" y="462639"/>
                    <a:pt x="2010056" y="462639"/>
                  </a:cubicBezTo>
                  <a:cubicBezTo>
                    <a:pt x="2012453" y="462040"/>
                    <a:pt x="2014251" y="462040"/>
                    <a:pt x="2015449" y="462040"/>
                  </a:cubicBezTo>
                  <a:cubicBezTo>
                    <a:pt x="2016049" y="462040"/>
                    <a:pt x="2016648" y="462040"/>
                    <a:pt x="2017247" y="462040"/>
                  </a:cubicBezTo>
                  <a:cubicBezTo>
                    <a:pt x="2019045" y="462040"/>
                    <a:pt x="2021442" y="462040"/>
                    <a:pt x="2021442" y="464437"/>
                  </a:cubicBezTo>
                  <a:cubicBezTo>
                    <a:pt x="2021442" y="466235"/>
                    <a:pt x="2022041" y="466834"/>
                    <a:pt x="2023839" y="467434"/>
                  </a:cubicBezTo>
                  <a:cubicBezTo>
                    <a:pt x="2025038" y="468033"/>
                    <a:pt x="2026836" y="468033"/>
                    <a:pt x="2028633" y="468632"/>
                  </a:cubicBezTo>
                  <a:cubicBezTo>
                    <a:pt x="2034626" y="469232"/>
                    <a:pt x="2028034" y="472228"/>
                    <a:pt x="2025637" y="474625"/>
                  </a:cubicBezTo>
                  <a:cubicBezTo>
                    <a:pt x="2024438" y="475824"/>
                    <a:pt x="2024438" y="477022"/>
                    <a:pt x="2025038" y="477022"/>
                  </a:cubicBezTo>
                  <a:cubicBezTo>
                    <a:pt x="2025038" y="477022"/>
                    <a:pt x="2025637" y="477022"/>
                    <a:pt x="2026236" y="477022"/>
                  </a:cubicBezTo>
                  <a:cubicBezTo>
                    <a:pt x="2026836" y="477022"/>
                    <a:pt x="2027435" y="476423"/>
                    <a:pt x="2028034" y="475824"/>
                  </a:cubicBezTo>
                  <a:cubicBezTo>
                    <a:pt x="2029832" y="474026"/>
                    <a:pt x="2033428" y="472228"/>
                    <a:pt x="2037023" y="471029"/>
                  </a:cubicBezTo>
                  <a:cubicBezTo>
                    <a:pt x="2038222" y="470430"/>
                    <a:pt x="2039420" y="470430"/>
                    <a:pt x="2040619" y="470430"/>
                  </a:cubicBezTo>
                  <a:lnTo>
                    <a:pt x="2040619" y="470430"/>
                  </a:lnTo>
                  <a:lnTo>
                    <a:pt x="2040619" y="470430"/>
                  </a:lnTo>
                  <a:cubicBezTo>
                    <a:pt x="2041817" y="470430"/>
                    <a:pt x="2042417" y="470430"/>
                    <a:pt x="2043016" y="471029"/>
                  </a:cubicBezTo>
                  <a:cubicBezTo>
                    <a:pt x="2043016" y="471029"/>
                    <a:pt x="2043615" y="471629"/>
                    <a:pt x="2043615" y="471629"/>
                  </a:cubicBezTo>
                  <a:cubicBezTo>
                    <a:pt x="2043615" y="472228"/>
                    <a:pt x="2043615" y="472827"/>
                    <a:pt x="2043016" y="473426"/>
                  </a:cubicBezTo>
                  <a:cubicBezTo>
                    <a:pt x="2042417" y="474026"/>
                    <a:pt x="2042417" y="474625"/>
                    <a:pt x="2041817" y="474625"/>
                  </a:cubicBezTo>
                  <a:cubicBezTo>
                    <a:pt x="2041817" y="474625"/>
                    <a:pt x="2041218" y="475224"/>
                    <a:pt x="2040619" y="475224"/>
                  </a:cubicBezTo>
                  <a:cubicBezTo>
                    <a:pt x="2040020" y="475224"/>
                    <a:pt x="2039420" y="475824"/>
                    <a:pt x="2038821" y="476423"/>
                  </a:cubicBezTo>
                  <a:cubicBezTo>
                    <a:pt x="2037023" y="477621"/>
                    <a:pt x="2034626" y="479419"/>
                    <a:pt x="2032229" y="481816"/>
                  </a:cubicBezTo>
                  <a:cubicBezTo>
                    <a:pt x="2030431" y="483614"/>
                    <a:pt x="2029233" y="484213"/>
                    <a:pt x="2029832" y="484213"/>
                  </a:cubicBezTo>
                  <a:cubicBezTo>
                    <a:pt x="2029832" y="484213"/>
                    <a:pt x="2030431" y="484213"/>
                    <a:pt x="2030431" y="484213"/>
                  </a:cubicBezTo>
                  <a:cubicBezTo>
                    <a:pt x="2031031" y="484213"/>
                    <a:pt x="2031630" y="484813"/>
                    <a:pt x="2032828" y="484813"/>
                  </a:cubicBezTo>
                  <a:cubicBezTo>
                    <a:pt x="2033428" y="484813"/>
                    <a:pt x="2034027" y="484813"/>
                    <a:pt x="2034626" y="484813"/>
                  </a:cubicBezTo>
                  <a:cubicBezTo>
                    <a:pt x="2035825" y="484813"/>
                    <a:pt x="2037023" y="484213"/>
                    <a:pt x="2038222" y="483614"/>
                  </a:cubicBezTo>
                  <a:cubicBezTo>
                    <a:pt x="2039420" y="482416"/>
                    <a:pt x="2040619" y="481217"/>
                    <a:pt x="2042417" y="479419"/>
                  </a:cubicBezTo>
                  <a:cubicBezTo>
                    <a:pt x="2045413" y="477022"/>
                    <a:pt x="2046612" y="474026"/>
                    <a:pt x="2050806" y="474026"/>
                  </a:cubicBezTo>
                  <a:cubicBezTo>
                    <a:pt x="2053803" y="474026"/>
                    <a:pt x="2055001" y="472827"/>
                    <a:pt x="2056200" y="471629"/>
                  </a:cubicBezTo>
                  <a:cubicBezTo>
                    <a:pt x="2056799" y="471029"/>
                    <a:pt x="2056799" y="470430"/>
                    <a:pt x="2057399" y="469831"/>
                  </a:cubicBezTo>
                  <a:cubicBezTo>
                    <a:pt x="2057998" y="468632"/>
                    <a:pt x="2058597" y="468033"/>
                    <a:pt x="2059196" y="467434"/>
                  </a:cubicBezTo>
                  <a:cubicBezTo>
                    <a:pt x="2059196" y="467434"/>
                    <a:pt x="2059796" y="466834"/>
                    <a:pt x="2059796" y="466834"/>
                  </a:cubicBezTo>
                  <a:cubicBezTo>
                    <a:pt x="2059796" y="466834"/>
                    <a:pt x="2060395" y="466834"/>
                    <a:pt x="2060395" y="466834"/>
                  </a:cubicBezTo>
                  <a:cubicBezTo>
                    <a:pt x="2060994" y="466834"/>
                    <a:pt x="2062193" y="467434"/>
                    <a:pt x="2063391" y="468033"/>
                  </a:cubicBezTo>
                  <a:cubicBezTo>
                    <a:pt x="2064590" y="468632"/>
                    <a:pt x="2065189" y="469232"/>
                    <a:pt x="2065189" y="470430"/>
                  </a:cubicBezTo>
                  <a:cubicBezTo>
                    <a:pt x="2065788" y="471629"/>
                    <a:pt x="2065788" y="473426"/>
                    <a:pt x="2065788" y="475824"/>
                  </a:cubicBezTo>
                  <a:cubicBezTo>
                    <a:pt x="2065788" y="477621"/>
                    <a:pt x="2065788" y="480018"/>
                    <a:pt x="2065788" y="481816"/>
                  </a:cubicBezTo>
                  <a:cubicBezTo>
                    <a:pt x="2066388" y="487210"/>
                    <a:pt x="2068785" y="485412"/>
                    <a:pt x="2068785" y="482416"/>
                  </a:cubicBezTo>
                  <a:cubicBezTo>
                    <a:pt x="2068785" y="480018"/>
                    <a:pt x="2069384" y="475824"/>
                    <a:pt x="2071182" y="475824"/>
                  </a:cubicBezTo>
                  <a:cubicBezTo>
                    <a:pt x="2071781" y="475824"/>
                    <a:pt x="2072380" y="475824"/>
                    <a:pt x="2072380" y="475224"/>
                  </a:cubicBezTo>
                  <a:cubicBezTo>
                    <a:pt x="2072980" y="474026"/>
                    <a:pt x="2072980" y="471629"/>
                    <a:pt x="2072380" y="468632"/>
                  </a:cubicBezTo>
                  <a:cubicBezTo>
                    <a:pt x="2072380" y="467434"/>
                    <a:pt x="2072380" y="466235"/>
                    <a:pt x="2072380" y="465636"/>
                  </a:cubicBezTo>
                  <a:cubicBezTo>
                    <a:pt x="2072380" y="464437"/>
                    <a:pt x="2072980" y="463838"/>
                    <a:pt x="2074178" y="463239"/>
                  </a:cubicBezTo>
                  <a:cubicBezTo>
                    <a:pt x="2074777" y="463239"/>
                    <a:pt x="2075377" y="462639"/>
                    <a:pt x="2075976" y="462639"/>
                  </a:cubicBezTo>
                  <a:cubicBezTo>
                    <a:pt x="2076575" y="462639"/>
                    <a:pt x="2077774" y="462639"/>
                    <a:pt x="2078373" y="462040"/>
                  </a:cubicBezTo>
                  <a:cubicBezTo>
                    <a:pt x="2078972" y="462040"/>
                    <a:pt x="2079572" y="462040"/>
                    <a:pt x="2080171" y="462040"/>
                  </a:cubicBezTo>
                  <a:cubicBezTo>
                    <a:pt x="2080770" y="462040"/>
                    <a:pt x="2081369" y="462040"/>
                    <a:pt x="2081969" y="462040"/>
                  </a:cubicBezTo>
                  <a:cubicBezTo>
                    <a:pt x="2083767" y="462040"/>
                    <a:pt x="2084965" y="462639"/>
                    <a:pt x="2086164" y="462639"/>
                  </a:cubicBezTo>
                  <a:cubicBezTo>
                    <a:pt x="2087362" y="463239"/>
                    <a:pt x="2087962" y="463838"/>
                    <a:pt x="2087362" y="465037"/>
                  </a:cubicBezTo>
                  <a:cubicBezTo>
                    <a:pt x="2087362" y="466235"/>
                    <a:pt x="2087362" y="467434"/>
                    <a:pt x="2088561" y="467434"/>
                  </a:cubicBezTo>
                  <a:cubicBezTo>
                    <a:pt x="2089160" y="467434"/>
                    <a:pt x="2089759" y="468033"/>
                    <a:pt x="2090359" y="468033"/>
                  </a:cubicBezTo>
                  <a:cubicBezTo>
                    <a:pt x="2090958" y="468033"/>
                    <a:pt x="2091557" y="468033"/>
                    <a:pt x="2092157" y="468033"/>
                  </a:cubicBezTo>
                  <a:lnTo>
                    <a:pt x="2092157" y="468033"/>
                  </a:lnTo>
                  <a:lnTo>
                    <a:pt x="2092157" y="468033"/>
                  </a:lnTo>
                  <a:cubicBezTo>
                    <a:pt x="2092756" y="468033"/>
                    <a:pt x="2093355" y="468033"/>
                    <a:pt x="2093954" y="468033"/>
                  </a:cubicBezTo>
                  <a:cubicBezTo>
                    <a:pt x="2095752" y="468632"/>
                    <a:pt x="2096951" y="470430"/>
                    <a:pt x="2096951" y="473426"/>
                  </a:cubicBezTo>
                  <a:cubicBezTo>
                    <a:pt x="2097550" y="477621"/>
                    <a:pt x="2095752" y="478221"/>
                    <a:pt x="2098748" y="480018"/>
                  </a:cubicBezTo>
                  <a:cubicBezTo>
                    <a:pt x="2099348" y="480618"/>
                    <a:pt x="2099947" y="480618"/>
                    <a:pt x="2099947" y="480618"/>
                  </a:cubicBezTo>
                  <a:cubicBezTo>
                    <a:pt x="2099947" y="480618"/>
                    <a:pt x="2099947" y="480618"/>
                    <a:pt x="2100546" y="480618"/>
                  </a:cubicBezTo>
                  <a:cubicBezTo>
                    <a:pt x="2100546" y="480618"/>
                    <a:pt x="2101146" y="480618"/>
                    <a:pt x="2101146" y="480618"/>
                  </a:cubicBezTo>
                  <a:cubicBezTo>
                    <a:pt x="2101146" y="480618"/>
                    <a:pt x="2101146" y="480618"/>
                    <a:pt x="2101745" y="480018"/>
                  </a:cubicBezTo>
                  <a:cubicBezTo>
                    <a:pt x="2102344" y="479419"/>
                    <a:pt x="2102344" y="478221"/>
                    <a:pt x="2102344" y="477022"/>
                  </a:cubicBezTo>
                  <a:cubicBezTo>
                    <a:pt x="2102344" y="474625"/>
                    <a:pt x="2104142" y="473426"/>
                    <a:pt x="2107738" y="471629"/>
                  </a:cubicBezTo>
                  <a:cubicBezTo>
                    <a:pt x="2108337" y="471629"/>
                    <a:pt x="2108936" y="471029"/>
                    <a:pt x="2109535" y="471029"/>
                  </a:cubicBezTo>
                  <a:cubicBezTo>
                    <a:pt x="2114330" y="469232"/>
                    <a:pt x="2121521" y="466834"/>
                    <a:pt x="2125716" y="466235"/>
                  </a:cubicBezTo>
                  <a:cubicBezTo>
                    <a:pt x="2128113" y="466235"/>
                    <a:pt x="2129311" y="465636"/>
                    <a:pt x="2130510" y="465037"/>
                  </a:cubicBezTo>
                  <a:cubicBezTo>
                    <a:pt x="2131109" y="464437"/>
                    <a:pt x="2131709" y="464437"/>
                    <a:pt x="2132308" y="463838"/>
                  </a:cubicBezTo>
                  <a:cubicBezTo>
                    <a:pt x="2132907" y="463239"/>
                    <a:pt x="2133506" y="462639"/>
                    <a:pt x="2133506" y="462639"/>
                  </a:cubicBezTo>
                  <a:cubicBezTo>
                    <a:pt x="2134705" y="460842"/>
                    <a:pt x="2135304" y="460242"/>
                    <a:pt x="2137102" y="460242"/>
                  </a:cubicBezTo>
                  <a:cubicBezTo>
                    <a:pt x="2137701" y="460242"/>
                    <a:pt x="2138301" y="460242"/>
                    <a:pt x="2139499" y="460242"/>
                  </a:cubicBezTo>
                  <a:cubicBezTo>
                    <a:pt x="2140698" y="460242"/>
                    <a:pt x="2141297" y="460242"/>
                    <a:pt x="2141896" y="460242"/>
                  </a:cubicBezTo>
                  <a:cubicBezTo>
                    <a:pt x="2142496" y="460242"/>
                    <a:pt x="2142496" y="460242"/>
                    <a:pt x="2142496" y="459643"/>
                  </a:cubicBezTo>
                  <a:cubicBezTo>
                    <a:pt x="2142496" y="459643"/>
                    <a:pt x="2142496" y="459044"/>
                    <a:pt x="2142496" y="459044"/>
                  </a:cubicBezTo>
                  <a:cubicBezTo>
                    <a:pt x="2142496" y="459044"/>
                    <a:pt x="2142496" y="459044"/>
                    <a:pt x="2142496" y="459044"/>
                  </a:cubicBezTo>
                  <a:cubicBezTo>
                    <a:pt x="2142496" y="459044"/>
                    <a:pt x="2140698" y="457845"/>
                    <a:pt x="2140098" y="456047"/>
                  </a:cubicBezTo>
                  <a:cubicBezTo>
                    <a:pt x="2140098" y="456047"/>
                    <a:pt x="2140098" y="455448"/>
                    <a:pt x="2140098" y="455448"/>
                  </a:cubicBezTo>
                  <a:cubicBezTo>
                    <a:pt x="2140098" y="455448"/>
                    <a:pt x="2140098" y="454849"/>
                    <a:pt x="2140098" y="454849"/>
                  </a:cubicBezTo>
                  <a:cubicBezTo>
                    <a:pt x="2140698" y="453650"/>
                    <a:pt x="2143694" y="453051"/>
                    <a:pt x="2146690" y="453051"/>
                  </a:cubicBezTo>
                  <a:cubicBezTo>
                    <a:pt x="2150286" y="453051"/>
                    <a:pt x="2153882" y="454250"/>
                    <a:pt x="2156878" y="456047"/>
                  </a:cubicBezTo>
                  <a:cubicBezTo>
                    <a:pt x="2157477" y="456647"/>
                    <a:pt x="2158077" y="457246"/>
                    <a:pt x="2158676" y="457246"/>
                  </a:cubicBezTo>
                  <a:cubicBezTo>
                    <a:pt x="2159275" y="457246"/>
                    <a:pt x="2159275" y="457845"/>
                    <a:pt x="2159275" y="458445"/>
                  </a:cubicBezTo>
                  <a:cubicBezTo>
                    <a:pt x="2159275" y="459044"/>
                    <a:pt x="2159275" y="459643"/>
                    <a:pt x="2158676" y="460242"/>
                  </a:cubicBezTo>
                  <a:cubicBezTo>
                    <a:pt x="2158676" y="460242"/>
                    <a:pt x="2158077" y="460842"/>
                    <a:pt x="2157477" y="460842"/>
                  </a:cubicBezTo>
                  <a:cubicBezTo>
                    <a:pt x="2156279" y="461441"/>
                    <a:pt x="2154481" y="462040"/>
                    <a:pt x="2153282" y="462639"/>
                  </a:cubicBezTo>
                  <a:cubicBezTo>
                    <a:pt x="2149687" y="463838"/>
                    <a:pt x="2144893" y="468632"/>
                    <a:pt x="2141297" y="472228"/>
                  </a:cubicBezTo>
                  <a:cubicBezTo>
                    <a:pt x="2140698" y="472827"/>
                    <a:pt x="2140698" y="473426"/>
                    <a:pt x="2140098" y="473426"/>
                  </a:cubicBezTo>
                  <a:cubicBezTo>
                    <a:pt x="2138301" y="475224"/>
                    <a:pt x="2138900" y="476423"/>
                    <a:pt x="2140098" y="477621"/>
                  </a:cubicBezTo>
                  <a:cubicBezTo>
                    <a:pt x="2140698" y="478221"/>
                    <a:pt x="2141297" y="478221"/>
                    <a:pt x="2141896" y="478221"/>
                  </a:cubicBezTo>
                  <a:cubicBezTo>
                    <a:pt x="2142496" y="478221"/>
                    <a:pt x="2143095" y="478221"/>
                    <a:pt x="2143694" y="477621"/>
                  </a:cubicBezTo>
                  <a:cubicBezTo>
                    <a:pt x="2144893" y="475824"/>
                    <a:pt x="2147889" y="472827"/>
                    <a:pt x="2151485" y="470430"/>
                  </a:cubicBezTo>
                  <a:cubicBezTo>
                    <a:pt x="2152683" y="469831"/>
                    <a:pt x="2153882" y="469232"/>
                    <a:pt x="2155080" y="468632"/>
                  </a:cubicBezTo>
                  <a:cubicBezTo>
                    <a:pt x="2156878" y="468033"/>
                    <a:pt x="2159275" y="466834"/>
                    <a:pt x="2162272" y="465636"/>
                  </a:cubicBezTo>
                  <a:cubicBezTo>
                    <a:pt x="2164069" y="465037"/>
                    <a:pt x="2165867" y="463838"/>
                    <a:pt x="2167665" y="463239"/>
                  </a:cubicBezTo>
                  <a:cubicBezTo>
                    <a:pt x="2170661" y="462040"/>
                    <a:pt x="2173059" y="460842"/>
                    <a:pt x="2176055" y="460242"/>
                  </a:cubicBezTo>
                  <a:cubicBezTo>
                    <a:pt x="2176654" y="460242"/>
                    <a:pt x="2177853" y="459643"/>
                    <a:pt x="2178452" y="459643"/>
                  </a:cubicBezTo>
                  <a:cubicBezTo>
                    <a:pt x="2181448" y="459643"/>
                    <a:pt x="2182048" y="461441"/>
                    <a:pt x="2180849" y="463239"/>
                  </a:cubicBezTo>
                  <a:cubicBezTo>
                    <a:pt x="2180849" y="463838"/>
                    <a:pt x="2180250" y="463838"/>
                    <a:pt x="2180250" y="464437"/>
                  </a:cubicBezTo>
                  <a:cubicBezTo>
                    <a:pt x="2180250" y="465037"/>
                    <a:pt x="2179650" y="465037"/>
                    <a:pt x="2179650" y="465636"/>
                  </a:cubicBezTo>
                  <a:cubicBezTo>
                    <a:pt x="2177253" y="468033"/>
                    <a:pt x="2172459" y="470430"/>
                    <a:pt x="2170661" y="475224"/>
                  </a:cubicBezTo>
                  <a:cubicBezTo>
                    <a:pt x="2169463" y="478221"/>
                    <a:pt x="2170062" y="478820"/>
                    <a:pt x="2171860" y="478820"/>
                  </a:cubicBezTo>
                  <a:cubicBezTo>
                    <a:pt x="2173059" y="478820"/>
                    <a:pt x="2174257" y="478820"/>
                    <a:pt x="2175456" y="478820"/>
                  </a:cubicBezTo>
                  <a:lnTo>
                    <a:pt x="2175456" y="478820"/>
                  </a:lnTo>
                  <a:lnTo>
                    <a:pt x="2175456" y="478820"/>
                  </a:lnTo>
                  <a:cubicBezTo>
                    <a:pt x="2176055" y="478820"/>
                    <a:pt x="2177253" y="478820"/>
                    <a:pt x="2177853" y="478820"/>
                  </a:cubicBezTo>
                  <a:cubicBezTo>
                    <a:pt x="2178452" y="478820"/>
                    <a:pt x="2179051" y="478820"/>
                    <a:pt x="2179650" y="478820"/>
                  </a:cubicBezTo>
                  <a:cubicBezTo>
                    <a:pt x="2180849" y="478820"/>
                    <a:pt x="2181448" y="478221"/>
                    <a:pt x="2182048" y="477621"/>
                  </a:cubicBezTo>
                  <a:cubicBezTo>
                    <a:pt x="2182647" y="476423"/>
                    <a:pt x="2184445" y="475224"/>
                    <a:pt x="2186242" y="474026"/>
                  </a:cubicBezTo>
                  <a:cubicBezTo>
                    <a:pt x="2187441" y="473426"/>
                    <a:pt x="2188040" y="472827"/>
                    <a:pt x="2189239" y="472228"/>
                  </a:cubicBezTo>
                  <a:cubicBezTo>
                    <a:pt x="2190437" y="471629"/>
                    <a:pt x="2191037" y="471029"/>
                    <a:pt x="2192235" y="471029"/>
                  </a:cubicBezTo>
                  <a:cubicBezTo>
                    <a:pt x="2192835" y="471029"/>
                    <a:pt x="2192835" y="470430"/>
                    <a:pt x="2193434" y="470430"/>
                  </a:cubicBezTo>
                  <a:cubicBezTo>
                    <a:pt x="2194632" y="469831"/>
                    <a:pt x="2195232" y="469232"/>
                    <a:pt x="2195232" y="468632"/>
                  </a:cubicBezTo>
                  <a:cubicBezTo>
                    <a:pt x="2195232" y="468033"/>
                    <a:pt x="2195232" y="467434"/>
                    <a:pt x="2195232" y="466235"/>
                  </a:cubicBezTo>
                  <a:cubicBezTo>
                    <a:pt x="2195232" y="465636"/>
                    <a:pt x="2195232" y="465037"/>
                    <a:pt x="2195232" y="464437"/>
                  </a:cubicBezTo>
                  <a:cubicBezTo>
                    <a:pt x="2195232" y="462639"/>
                    <a:pt x="2196430" y="461441"/>
                    <a:pt x="2197629" y="460842"/>
                  </a:cubicBezTo>
                  <a:cubicBezTo>
                    <a:pt x="2198827" y="460242"/>
                    <a:pt x="2200026" y="460242"/>
                    <a:pt x="2201224" y="460242"/>
                  </a:cubicBezTo>
                  <a:cubicBezTo>
                    <a:pt x="2201824" y="460242"/>
                    <a:pt x="2202423" y="460242"/>
                    <a:pt x="2203621" y="460242"/>
                  </a:cubicBezTo>
                  <a:cubicBezTo>
                    <a:pt x="2205419" y="460242"/>
                    <a:pt x="2206618" y="460842"/>
                    <a:pt x="2208416" y="461441"/>
                  </a:cubicBezTo>
                  <a:cubicBezTo>
                    <a:pt x="2211412" y="462639"/>
                    <a:pt x="2210813" y="465037"/>
                    <a:pt x="2209614" y="467434"/>
                  </a:cubicBezTo>
                  <a:cubicBezTo>
                    <a:pt x="2209015" y="468632"/>
                    <a:pt x="2207816" y="470430"/>
                    <a:pt x="2206618" y="471629"/>
                  </a:cubicBezTo>
                  <a:cubicBezTo>
                    <a:pt x="2205419" y="473426"/>
                    <a:pt x="2203621" y="474625"/>
                    <a:pt x="2203022" y="475824"/>
                  </a:cubicBezTo>
                  <a:cubicBezTo>
                    <a:pt x="2201224" y="478221"/>
                    <a:pt x="2200026" y="479419"/>
                    <a:pt x="2200625" y="480618"/>
                  </a:cubicBezTo>
                  <a:cubicBezTo>
                    <a:pt x="2200625" y="481217"/>
                    <a:pt x="2201224" y="481816"/>
                    <a:pt x="2201824" y="482416"/>
                  </a:cubicBezTo>
                  <a:cubicBezTo>
                    <a:pt x="2202423" y="483614"/>
                    <a:pt x="2203621" y="483614"/>
                    <a:pt x="2204820" y="483015"/>
                  </a:cubicBezTo>
                  <a:cubicBezTo>
                    <a:pt x="2205419" y="482416"/>
                    <a:pt x="2206618" y="481816"/>
                    <a:pt x="2207816" y="480618"/>
                  </a:cubicBezTo>
                  <a:cubicBezTo>
                    <a:pt x="2208416" y="480018"/>
                    <a:pt x="2209015" y="479419"/>
                    <a:pt x="2209614" y="478820"/>
                  </a:cubicBezTo>
                  <a:cubicBezTo>
                    <a:pt x="2210813" y="477621"/>
                    <a:pt x="2212011" y="476423"/>
                    <a:pt x="2213809" y="474625"/>
                  </a:cubicBezTo>
                  <a:cubicBezTo>
                    <a:pt x="2216206" y="472228"/>
                    <a:pt x="2218603" y="471629"/>
                    <a:pt x="2220401" y="472228"/>
                  </a:cubicBezTo>
                  <a:cubicBezTo>
                    <a:pt x="2223398" y="472228"/>
                    <a:pt x="2225795" y="475224"/>
                    <a:pt x="2226394" y="477022"/>
                  </a:cubicBezTo>
                  <a:cubicBezTo>
                    <a:pt x="2226993" y="479419"/>
                    <a:pt x="2225795" y="481217"/>
                    <a:pt x="2228192" y="481217"/>
                  </a:cubicBezTo>
                  <a:cubicBezTo>
                    <a:pt x="2228791" y="481217"/>
                    <a:pt x="2228791" y="481217"/>
                    <a:pt x="2229390" y="481217"/>
                  </a:cubicBezTo>
                  <a:cubicBezTo>
                    <a:pt x="2233585" y="480618"/>
                    <a:pt x="2234784" y="483614"/>
                    <a:pt x="2234784" y="483614"/>
                  </a:cubicBezTo>
                  <a:cubicBezTo>
                    <a:pt x="2234784" y="483614"/>
                    <a:pt x="2234184" y="486011"/>
                    <a:pt x="2237181" y="490805"/>
                  </a:cubicBezTo>
                  <a:cubicBezTo>
                    <a:pt x="2237780" y="492004"/>
                    <a:pt x="2238979" y="493202"/>
                    <a:pt x="2238979" y="493802"/>
                  </a:cubicBezTo>
                  <a:cubicBezTo>
                    <a:pt x="2239578" y="495000"/>
                    <a:pt x="2238979" y="496798"/>
                    <a:pt x="2237780" y="497397"/>
                  </a:cubicBezTo>
                  <a:cubicBezTo>
                    <a:pt x="2236581" y="498596"/>
                    <a:pt x="2233585" y="499195"/>
                    <a:pt x="2229390" y="500394"/>
                  </a:cubicBezTo>
                  <a:cubicBezTo>
                    <a:pt x="2228192" y="500394"/>
                    <a:pt x="2226394" y="500993"/>
                    <a:pt x="2225195" y="500993"/>
                  </a:cubicBezTo>
                  <a:cubicBezTo>
                    <a:pt x="2222798" y="500993"/>
                    <a:pt x="2221000" y="500394"/>
                    <a:pt x="2219802" y="499795"/>
                  </a:cubicBezTo>
                  <a:cubicBezTo>
                    <a:pt x="2218603" y="499195"/>
                    <a:pt x="2217405" y="497997"/>
                    <a:pt x="2216206" y="496798"/>
                  </a:cubicBezTo>
                  <a:cubicBezTo>
                    <a:pt x="2215607" y="496199"/>
                    <a:pt x="2215008" y="495600"/>
                    <a:pt x="2214408" y="495000"/>
                  </a:cubicBezTo>
                  <a:cubicBezTo>
                    <a:pt x="2213210" y="493802"/>
                    <a:pt x="2212011" y="493202"/>
                    <a:pt x="2210813" y="492603"/>
                  </a:cubicBezTo>
                  <a:cubicBezTo>
                    <a:pt x="2209614" y="492004"/>
                    <a:pt x="2208416" y="492004"/>
                    <a:pt x="2208416" y="492004"/>
                  </a:cubicBezTo>
                  <a:cubicBezTo>
                    <a:pt x="2207217" y="492603"/>
                    <a:pt x="2210213" y="495000"/>
                    <a:pt x="2210813" y="497997"/>
                  </a:cubicBezTo>
                  <a:cubicBezTo>
                    <a:pt x="2211412" y="499195"/>
                    <a:pt x="2210813" y="500394"/>
                    <a:pt x="2210813" y="500993"/>
                  </a:cubicBezTo>
                  <a:cubicBezTo>
                    <a:pt x="2210213" y="501592"/>
                    <a:pt x="2209614" y="502192"/>
                    <a:pt x="2210213" y="502192"/>
                  </a:cubicBezTo>
                  <a:cubicBezTo>
                    <a:pt x="2210213" y="502192"/>
                    <a:pt x="2210813" y="502192"/>
                    <a:pt x="2210813" y="502192"/>
                  </a:cubicBezTo>
                  <a:cubicBezTo>
                    <a:pt x="2212011" y="502192"/>
                    <a:pt x="2213210" y="502791"/>
                    <a:pt x="2213210" y="503390"/>
                  </a:cubicBezTo>
                  <a:cubicBezTo>
                    <a:pt x="2213210" y="503989"/>
                    <a:pt x="2213809" y="503989"/>
                    <a:pt x="2213809" y="504589"/>
                  </a:cubicBezTo>
                  <a:cubicBezTo>
                    <a:pt x="2213809" y="505188"/>
                    <a:pt x="2213809" y="505787"/>
                    <a:pt x="2213210" y="506387"/>
                  </a:cubicBezTo>
                  <a:cubicBezTo>
                    <a:pt x="2212610" y="508184"/>
                    <a:pt x="2213210" y="508784"/>
                    <a:pt x="2214408" y="509383"/>
                  </a:cubicBezTo>
                  <a:cubicBezTo>
                    <a:pt x="2215008" y="509383"/>
                    <a:pt x="2215008" y="509383"/>
                    <a:pt x="2215607" y="509383"/>
                  </a:cubicBezTo>
                  <a:cubicBezTo>
                    <a:pt x="2217405" y="509383"/>
                    <a:pt x="2219203" y="508184"/>
                    <a:pt x="2222199" y="506986"/>
                  </a:cubicBezTo>
                  <a:cubicBezTo>
                    <a:pt x="2222199" y="506986"/>
                    <a:pt x="2222199" y="506986"/>
                    <a:pt x="2222199" y="506986"/>
                  </a:cubicBezTo>
                  <a:cubicBezTo>
                    <a:pt x="2223398" y="506387"/>
                    <a:pt x="2223997" y="506387"/>
                    <a:pt x="2225195" y="506387"/>
                  </a:cubicBezTo>
                  <a:cubicBezTo>
                    <a:pt x="2225195" y="506387"/>
                    <a:pt x="2225195" y="506387"/>
                    <a:pt x="2225195" y="506387"/>
                  </a:cubicBezTo>
                  <a:cubicBezTo>
                    <a:pt x="2225795" y="506387"/>
                    <a:pt x="2226993" y="506387"/>
                    <a:pt x="2227592" y="506387"/>
                  </a:cubicBezTo>
                  <a:cubicBezTo>
                    <a:pt x="2227592" y="506387"/>
                    <a:pt x="2227592" y="506387"/>
                    <a:pt x="2227592" y="506387"/>
                  </a:cubicBezTo>
                  <a:cubicBezTo>
                    <a:pt x="2228192" y="506387"/>
                    <a:pt x="2228791" y="506986"/>
                    <a:pt x="2229390" y="507585"/>
                  </a:cubicBezTo>
                  <a:cubicBezTo>
                    <a:pt x="2229390" y="507585"/>
                    <a:pt x="2229390" y="507585"/>
                    <a:pt x="2229390" y="507585"/>
                  </a:cubicBezTo>
                  <a:cubicBezTo>
                    <a:pt x="2229990" y="508184"/>
                    <a:pt x="2230589" y="508784"/>
                    <a:pt x="2231188" y="508784"/>
                  </a:cubicBezTo>
                  <a:cubicBezTo>
                    <a:pt x="2231188" y="508784"/>
                    <a:pt x="2231188" y="508784"/>
                    <a:pt x="2231188" y="508784"/>
                  </a:cubicBezTo>
                  <a:cubicBezTo>
                    <a:pt x="2231188" y="508784"/>
                    <a:pt x="2231188" y="508784"/>
                    <a:pt x="2231188" y="509383"/>
                  </a:cubicBezTo>
                  <a:lnTo>
                    <a:pt x="2232387" y="509383"/>
                  </a:lnTo>
                  <a:cubicBezTo>
                    <a:pt x="2231787" y="509383"/>
                    <a:pt x="2231787" y="509982"/>
                    <a:pt x="2231787" y="509982"/>
                  </a:cubicBezTo>
                  <a:cubicBezTo>
                    <a:pt x="2231787" y="509982"/>
                    <a:pt x="2231787" y="509982"/>
                    <a:pt x="2231787" y="509982"/>
                  </a:cubicBezTo>
                  <a:cubicBezTo>
                    <a:pt x="2231787" y="510581"/>
                    <a:pt x="2232387" y="510581"/>
                    <a:pt x="2232387" y="510581"/>
                  </a:cubicBezTo>
                  <a:cubicBezTo>
                    <a:pt x="2232387" y="511181"/>
                    <a:pt x="2232986" y="511181"/>
                    <a:pt x="2232986" y="511780"/>
                  </a:cubicBezTo>
                  <a:cubicBezTo>
                    <a:pt x="2232986" y="511780"/>
                    <a:pt x="2232986" y="512379"/>
                    <a:pt x="2233585" y="512379"/>
                  </a:cubicBezTo>
                  <a:cubicBezTo>
                    <a:pt x="2233585" y="512979"/>
                    <a:pt x="2233585" y="513578"/>
                    <a:pt x="2233585" y="513578"/>
                  </a:cubicBezTo>
                  <a:cubicBezTo>
                    <a:pt x="2233585" y="513578"/>
                    <a:pt x="2233585" y="514177"/>
                    <a:pt x="2233585" y="514177"/>
                  </a:cubicBezTo>
                  <a:cubicBezTo>
                    <a:pt x="2233585" y="514776"/>
                    <a:pt x="2233585" y="515376"/>
                    <a:pt x="2233585" y="515975"/>
                  </a:cubicBezTo>
                  <a:cubicBezTo>
                    <a:pt x="2233585" y="515975"/>
                    <a:pt x="2233585" y="515975"/>
                    <a:pt x="2233585" y="515975"/>
                  </a:cubicBezTo>
                  <a:cubicBezTo>
                    <a:pt x="2233585" y="517173"/>
                    <a:pt x="2233585" y="517773"/>
                    <a:pt x="2233585" y="517773"/>
                  </a:cubicBezTo>
                  <a:cubicBezTo>
                    <a:pt x="2233585" y="517773"/>
                    <a:pt x="2233585" y="518372"/>
                    <a:pt x="2234184" y="518372"/>
                  </a:cubicBezTo>
                  <a:cubicBezTo>
                    <a:pt x="2234784" y="518372"/>
                    <a:pt x="2234784" y="518372"/>
                    <a:pt x="2235383" y="518372"/>
                  </a:cubicBezTo>
                  <a:cubicBezTo>
                    <a:pt x="2235982" y="518372"/>
                    <a:pt x="2237181" y="518372"/>
                    <a:pt x="2238379" y="518372"/>
                  </a:cubicBezTo>
                  <a:cubicBezTo>
                    <a:pt x="2241376" y="518372"/>
                    <a:pt x="2243174" y="517773"/>
                    <a:pt x="2243174" y="517773"/>
                  </a:cubicBezTo>
                  <a:cubicBezTo>
                    <a:pt x="2243174" y="517773"/>
                    <a:pt x="2243174" y="513578"/>
                    <a:pt x="2245571" y="514177"/>
                  </a:cubicBezTo>
                  <a:lnTo>
                    <a:pt x="2245571" y="514177"/>
                  </a:lnTo>
                  <a:lnTo>
                    <a:pt x="2245571" y="514177"/>
                  </a:lnTo>
                  <a:cubicBezTo>
                    <a:pt x="2246170" y="514177"/>
                    <a:pt x="2246769" y="514177"/>
                    <a:pt x="2246769" y="514177"/>
                  </a:cubicBezTo>
                  <a:cubicBezTo>
                    <a:pt x="2247368" y="514177"/>
                    <a:pt x="2247368" y="514177"/>
                    <a:pt x="2247968" y="514177"/>
                  </a:cubicBezTo>
                  <a:cubicBezTo>
                    <a:pt x="2248567" y="514177"/>
                    <a:pt x="2249166" y="513578"/>
                    <a:pt x="2249766" y="512379"/>
                  </a:cubicBezTo>
                  <a:cubicBezTo>
                    <a:pt x="2250365" y="511780"/>
                    <a:pt x="2250365" y="511181"/>
                    <a:pt x="2250964" y="511181"/>
                  </a:cubicBezTo>
                  <a:cubicBezTo>
                    <a:pt x="2251563" y="511181"/>
                    <a:pt x="2252163" y="511181"/>
                    <a:pt x="2252163" y="511181"/>
                  </a:cubicBezTo>
                  <a:cubicBezTo>
                    <a:pt x="2253361" y="511181"/>
                    <a:pt x="2254560" y="512379"/>
                    <a:pt x="2255758" y="514177"/>
                  </a:cubicBezTo>
                  <a:cubicBezTo>
                    <a:pt x="2256358" y="514776"/>
                    <a:pt x="2256957" y="515975"/>
                    <a:pt x="2258155" y="517173"/>
                  </a:cubicBezTo>
                  <a:cubicBezTo>
                    <a:pt x="2258755" y="517773"/>
                    <a:pt x="2258755" y="518372"/>
                    <a:pt x="2259354" y="518971"/>
                  </a:cubicBezTo>
                  <a:cubicBezTo>
                    <a:pt x="2261152" y="521368"/>
                    <a:pt x="2262350" y="523765"/>
                    <a:pt x="2259354" y="524964"/>
                  </a:cubicBezTo>
                  <a:cubicBezTo>
                    <a:pt x="2258755" y="524964"/>
                    <a:pt x="2258155" y="525563"/>
                    <a:pt x="2257556" y="525563"/>
                  </a:cubicBezTo>
                  <a:cubicBezTo>
                    <a:pt x="2254560" y="525563"/>
                    <a:pt x="2252163" y="523166"/>
                    <a:pt x="2249766" y="520769"/>
                  </a:cubicBezTo>
                  <a:cubicBezTo>
                    <a:pt x="2249166" y="520170"/>
                    <a:pt x="2249166" y="520170"/>
                    <a:pt x="2248567" y="519571"/>
                  </a:cubicBezTo>
                  <a:cubicBezTo>
                    <a:pt x="2247968" y="518971"/>
                    <a:pt x="2247368" y="518971"/>
                    <a:pt x="2246769" y="519571"/>
                  </a:cubicBezTo>
                  <a:cubicBezTo>
                    <a:pt x="2246170" y="520170"/>
                    <a:pt x="2246170" y="520769"/>
                    <a:pt x="2246170" y="521368"/>
                  </a:cubicBezTo>
                  <a:cubicBezTo>
                    <a:pt x="2246170" y="521968"/>
                    <a:pt x="2246170" y="523166"/>
                    <a:pt x="2246769" y="523765"/>
                  </a:cubicBezTo>
                  <a:cubicBezTo>
                    <a:pt x="2246769" y="524365"/>
                    <a:pt x="2247368" y="524964"/>
                    <a:pt x="2247968" y="524964"/>
                  </a:cubicBezTo>
                  <a:cubicBezTo>
                    <a:pt x="2249166" y="524964"/>
                    <a:pt x="2249766" y="524964"/>
                    <a:pt x="2250964" y="524964"/>
                  </a:cubicBezTo>
                  <a:cubicBezTo>
                    <a:pt x="2251563" y="524964"/>
                    <a:pt x="2252163" y="525563"/>
                    <a:pt x="2252762" y="526762"/>
                  </a:cubicBezTo>
                  <a:cubicBezTo>
                    <a:pt x="2252762" y="527361"/>
                    <a:pt x="2253361" y="527960"/>
                    <a:pt x="2253361" y="527960"/>
                  </a:cubicBezTo>
                  <a:cubicBezTo>
                    <a:pt x="2253961" y="529159"/>
                    <a:pt x="2254560" y="530357"/>
                    <a:pt x="2256957" y="530357"/>
                  </a:cubicBezTo>
                  <a:cubicBezTo>
                    <a:pt x="2257556" y="530357"/>
                    <a:pt x="2258155" y="530357"/>
                    <a:pt x="2258755" y="530957"/>
                  </a:cubicBezTo>
                  <a:cubicBezTo>
                    <a:pt x="2259354" y="531556"/>
                    <a:pt x="2259354" y="532155"/>
                    <a:pt x="2258155" y="533953"/>
                  </a:cubicBezTo>
                  <a:cubicBezTo>
                    <a:pt x="2257556" y="534552"/>
                    <a:pt x="2256957" y="535152"/>
                    <a:pt x="2256358" y="536350"/>
                  </a:cubicBezTo>
                  <a:cubicBezTo>
                    <a:pt x="2255758" y="536949"/>
                    <a:pt x="2255159" y="538148"/>
                    <a:pt x="2255159" y="538148"/>
                  </a:cubicBezTo>
                  <a:cubicBezTo>
                    <a:pt x="2255159" y="538747"/>
                    <a:pt x="2255758" y="538747"/>
                    <a:pt x="2256358" y="538747"/>
                  </a:cubicBezTo>
                  <a:cubicBezTo>
                    <a:pt x="2257556" y="538747"/>
                    <a:pt x="2259953" y="538148"/>
                    <a:pt x="2262350" y="536949"/>
                  </a:cubicBezTo>
                  <a:cubicBezTo>
                    <a:pt x="2263549" y="536350"/>
                    <a:pt x="2264747" y="535751"/>
                    <a:pt x="2266545" y="535751"/>
                  </a:cubicBezTo>
                  <a:cubicBezTo>
                    <a:pt x="2271339" y="535751"/>
                    <a:pt x="2277932" y="538148"/>
                    <a:pt x="2281527" y="539946"/>
                  </a:cubicBezTo>
                  <a:cubicBezTo>
                    <a:pt x="2284523" y="541744"/>
                    <a:pt x="2285722" y="542942"/>
                    <a:pt x="2286921" y="542942"/>
                  </a:cubicBezTo>
                  <a:cubicBezTo>
                    <a:pt x="2286921" y="542942"/>
                    <a:pt x="2287520" y="542942"/>
                    <a:pt x="2287520" y="542942"/>
                  </a:cubicBezTo>
                  <a:cubicBezTo>
                    <a:pt x="2288119" y="542942"/>
                    <a:pt x="2288718" y="542343"/>
                    <a:pt x="2289917" y="541744"/>
                  </a:cubicBezTo>
                  <a:cubicBezTo>
                    <a:pt x="2290516" y="541144"/>
                    <a:pt x="2291115" y="541144"/>
                    <a:pt x="2291715" y="541144"/>
                  </a:cubicBezTo>
                  <a:cubicBezTo>
                    <a:pt x="2295310" y="541144"/>
                    <a:pt x="2300704" y="548935"/>
                    <a:pt x="2304899" y="553130"/>
                  </a:cubicBezTo>
                  <a:cubicBezTo>
                    <a:pt x="2305498" y="553729"/>
                    <a:pt x="2306097" y="554328"/>
                    <a:pt x="2307296" y="555527"/>
                  </a:cubicBezTo>
                  <a:cubicBezTo>
                    <a:pt x="2313289" y="562119"/>
                    <a:pt x="2324075" y="575902"/>
                    <a:pt x="2327072" y="581296"/>
                  </a:cubicBezTo>
                  <a:cubicBezTo>
                    <a:pt x="2328870" y="584292"/>
                    <a:pt x="2329469" y="585491"/>
                    <a:pt x="2330068" y="584891"/>
                  </a:cubicBezTo>
                  <a:cubicBezTo>
                    <a:pt x="2330068" y="584891"/>
                    <a:pt x="2330068" y="584891"/>
                    <a:pt x="2330068" y="584292"/>
                  </a:cubicBezTo>
                  <a:cubicBezTo>
                    <a:pt x="2330068" y="583693"/>
                    <a:pt x="2330068" y="583094"/>
                    <a:pt x="2330068" y="582494"/>
                  </a:cubicBezTo>
                  <a:cubicBezTo>
                    <a:pt x="2330068" y="581895"/>
                    <a:pt x="2330068" y="581895"/>
                    <a:pt x="2330068" y="581296"/>
                  </a:cubicBezTo>
                  <a:cubicBezTo>
                    <a:pt x="2330068" y="580697"/>
                    <a:pt x="2330068" y="580697"/>
                    <a:pt x="2330668" y="580697"/>
                  </a:cubicBezTo>
                  <a:cubicBezTo>
                    <a:pt x="2330668" y="580697"/>
                    <a:pt x="2331267" y="580697"/>
                    <a:pt x="2331267" y="580697"/>
                  </a:cubicBezTo>
                  <a:cubicBezTo>
                    <a:pt x="2333065" y="581296"/>
                    <a:pt x="2336061" y="586689"/>
                    <a:pt x="2336061" y="589086"/>
                  </a:cubicBezTo>
                  <a:cubicBezTo>
                    <a:pt x="2336061" y="592682"/>
                    <a:pt x="2335462" y="594480"/>
                    <a:pt x="2337260" y="594480"/>
                  </a:cubicBezTo>
                  <a:cubicBezTo>
                    <a:pt x="2338458" y="594480"/>
                    <a:pt x="2339057" y="593881"/>
                    <a:pt x="2339657" y="593881"/>
                  </a:cubicBezTo>
                  <a:cubicBezTo>
                    <a:pt x="2339657" y="593881"/>
                    <a:pt x="2339657" y="593881"/>
                    <a:pt x="2340256" y="593881"/>
                  </a:cubicBezTo>
                  <a:cubicBezTo>
                    <a:pt x="2340256" y="593881"/>
                    <a:pt x="2340256" y="593881"/>
                    <a:pt x="2340855" y="594480"/>
                  </a:cubicBezTo>
                  <a:cubicBezTo>
                    <a:pt x="2341454" y="594480"/>
                    <a:pt x="2341454" y="595079"/>
                    <a:pt x="2342054" y="596278"/>
                  </a:cubicBezTo>
                  <a:cubicBezTo>
                    <a:pt x="2342653" y="596877"/>
                    <a:pt x="2343252" y="597476"/>
                    <a:pt x="2343252" y="598075"/>
                  </a:cubicBezTo>
                  <a:cubicBezTo>
                    <a:pt x="2343252" y="598075"/>
                    <a:pt x="2343852" y="598675"/>
                    <a:pt x="2343852" y="598675"/>
                  </a:cubicBezTo>
                  <a:cubicBezTo>
                    <a:pt x="2344451" y="599873"/>
                    <a:pt x="2344451" y="601072"/>
                    <a:pt x="2343252" y="603469"/>
                  </a:cubicBezTo>
                  <a:cubicBezTo>
                    <a:pt x="2342653" y="604068"/>
                    <a:pt x="2342653" y="604667"/>
                    <a:pt x="2342653" y="604667"/>
                  </a:cubicBezTo>
                  <a:cubicBezTo>
                    <a:pt x="2342653" y="605267"/>
                    <a:pt x="2342054" y="605267"/>
                    <a:pt x="2342054" y="605866"/>
                  </a:cubicBezTo>
                  <a:cubicBezTo>
                    <a:pt x="2341454" y="607664"/>
                    <a:pt x="2342653" y="608263"/>
                    <a:pt x="2343852" y="607664"/>
                  </a:cubicBezTo>
                  <a:cubicBezTo>
                    <a:pt x="2343852" y="607664"/>
                    <a:pt x="2344451" y="607664"/>
                    <a:pt x="2345050" y="607664"/>
                  </a:cubicBezTo>
                  <a:lnTo>
                    <a:pt x="2345050" y="607664"/>
                  </a:lnTo>
                  <a:lnTo>
                    <a:pt x="2345050" y="607664"/>
                  </a:lnTo>
                  <a:cubicBezTo>
                    <a:pt x="2346848" y="607065"/>
                    <a:pt x="2347447" y="609462"/>
                    <a:pt x="2346249" y="611859"/>
                  </a:cubicBezTo>
                  <a:cubicBezTo>
                    <a:pt x="2346249" y="612458"/>
                    <a:pt x="2346249" y="612458"/>
                    <a:pt x="2345649" y="613057"/>
                  </a:cubicBezTo>
                  <a:cubicBezTo>
                    <a:pt x="2345649" y="613657"/>
                    <a:pt x="2345050" y="614256"/>
                    <a:pt x="2345050" y="614256"/>
                  </a:cubicBezTo>
                  <a:cubicBezTo>
                    <a:pt x="2343852" y="617252"/>
                    <a:pt x="2343852" y="621447"/>
                    <a:pt x="2342054" y="626241"/>
                  </a:cubicBezTo>
                  <a:cubicBezTo>
                    <a:pt x="2341454" y="628039"/>
                    <a:pt x="2340855" y="629837"/>
                    <a:pt x="2340256" y="631635"/>
                  </a:cubicBezTo>
                  <a:cubicBezTo>
                    <a:pt x="2339657" y="633433"/>
                    <a:pt x="2338458" y="635230"/>
                    <a:pt x="2337260" y="636429"/>
                  </a:cubicBezTo>
                  <a:cubicBezTo>
                    <a:pt x="2334863" y="638826"/>
                    <a:pt x="2331866" y="640025"/>
                    <a:pt x="2329469" y="641223"/>
                  </a:cubicBezTo>
                  <a:cubicBezTo>
                    <a:pt x="2328270" y="641822"/>
                    <a:pt x="2327072" y="642422"/>
                    <a:pt x="2325873" y="642422"/>
                  </a:cubicBezTo>
                  <a:cubicBezTo>
                    <a:pt x="2321678" y="644220"/>
                    <a:pt x="2307895" y="650812"/>
                    <a:pt x="2287520" y="655606"/>
                  </a:cubicBezTo>
                  <a:cubicBezTo>
                    <a:pt x="2282126" y="656804"/>
                    <a:pt x="2277332" y="656804"/>
                    <a:pt x="2273137" y="656804"/>
                  </a:cubicBezTo>
                  <a:cubicBezTo>
                    <a:pt x="2270740" y="656804"/>
                    <a:pt x="2268942" y="656804"/>
                    <a:pt x="2266545" y="656205"/>
                  </a:cubicBezTo>
                  <a:cubicBezTo>
                    <a:pt x="2256358" y="655006"/>
                    <a:pt x="2249166" y="650812"/>
                    <a:pt x="2245571" y="649014"/>
                  </a:cubicBezTo>
                  <a:cubicBezTo>
                    <a:pt x="2241975" y="647216"/>
                    <a:pt x="2236581" y="644819"/>
                    <a:pt x="2231787" y="643620"/>
                  </a:cubicBezTo>
                  <a:cubicBezTo>
                    <a:pt x="2229990" y="643021"/>
                    <a:pt x="2228192" y="642422"/>
                    <a:pt x="2226394" y="642422"/>
                  </a:cubicBezTo>
                  <a:cubicBezTo>
                    <a:pt x="2225795" y="642422"/>
                    <a:pt x="2225195" y="642422"/>
                    <a:pt x="2224596" y="641822"/>
                  </a:cubicBezTo>
                  <a:cubicBezTo>
                    <a:pt x="2222199" y="641822"/>
                    <a:pt x="2219203" y="638826"/>
                    <a:pt x="2216206" y="636429"/>
                  </a:cubicBezTo>
                  <a:cubicBezTo>
                    <a:pt x="2215607" y="635830"/>
                    <a:pt x="2214408" y="635230"/>
                    <a:pt x="2213809" y="634032"/>
                  </a:cubicBezTo>
                  <a:cubicBezTo>
                    <a:pt x="2212610" y="632833"/>
                    <a:pt x="2210813" y="631035"/>
                    <a:pt x="2209614" y="630436"/>
                  </a:cubicBezTo>
                  <a:cubicBezTo>
                    <a:pt x="2209015" y="629837"/>
                    <a:pt x="2208416" y="629837"/>
                    <a:pt x="2207816" y="629238"/>
                  </a:cubicBezTo>
                  <a:cubicBezTo>
                    <a:pt x="2206618" y="628638"/>
                    <a:pt x="2206019" y="628039"/>
                    <a:pt x="2204820" y="627440"/>
                  </a:cubicBezTo>
                  <a:cubicBezTo>
                    <a:pt x="2202423" y="626241"/>
                    <a:pt x="2201224" y="624443"/>
                    <a:pt x="2201224" y="623245"/>
                  </a:cubicBezTo>
                  <a:cubicBezTo>
                    <a:pt x="2201224" y="623245"/>
                    <a:pt x="2201224" y="622646"/>
                    <a:pt x="2201224" y="622646"/>
                  </a:cubicBezTo>
                  <a:cubicBezTo>
                    <a:pt x="2201224" y="622646"/>
                    <a:pt x="2201224" y="622046"/>
                    <a:pt x="2201224" y="622046"/>
                  </a:cubicBezTo>
                  <a:cubicBezTo>
                    <a:pt x="2201824" y="620848"/>
                    <a:pt x="2201824" y="619050"/>
                    <a:pt x="2200625" y="618451"/>
                  </a:cubicBezTo>
                  <a:cubicBezTo>
                    <a:pt x="2200625" y="618451"/>
                    <a:pt x="2200026" y="618451"/>
                    <a:pt x="2200026" y="618451"/>
                  </a:cubicBezTo>
                  <a:cubicBezTo>
                    <a:pt x="2200026" y="618451"/>
                    <a:pt x="2199427" y="618451"/>
                    <a:pt x="2198827" y="618451"/>
                  </a:cubicBezTo>
                  <a:cubicBezTo>
                    <a:pt x="2198228" y="618451"/>
                    <a:pt x="2198228" y="618451"/>
                    <a:pt x="2197629" y="618451"/>
                  </a:cubicBezTo>
                  <a:cubicBezTo>
                    <a:pt x="2195232" y="617851"/>
                    <a:pt x="2192235" y="614256"/>
                    <a:pt x="2189239" y="614256"/>
                  </a:cubicBezTo>
                  <a:cubicBezTo>
                    <a:pt x="2186842" y="614256"/>
                    <a:pt x="2185044" y="612458"/>
                    <a:pt x="2183246" y="610660"/>
                  </a:cubicBezTo>
                  <a:cubicBezTo>
                    <a:pt x="2182647" y="610061"/>
                    <a:pt x="2182048" y="609462"/>
                    <a:pt x="2181448" y="608263"/>
                  </a:cubicBezTo>
                  <a:cubicBezTo>
                    <a:pt x="2179650" y="606465"/>
                    <a:pt x="2177253" y="604068"/>
                    <a:pt x="2175456" y="603469"/>
                  </a:cubicBezTo>
                  <a:cubicBezTo>
                    <a:pt x="2174257" y="602870"/>
                    <a:pt x="2173658" y="602870"/>
                    <a:pt x="2172459" y="604068"/>
                  </a:cubicBezTo>
                  <a:cubicBezTo>
                    <a:pt x="2171261" y="605267"/>
                    <a:pt x="2173059" y="608862"/>
                    <a:pt x="2176654" y="612458"/>
                  </a:cubicBezTo>
                  <a:cubicBezTo>
                    <a:pt x="2177253" y="613057"/>
                    <a:pt x="2177853" y="613657"/>
                    <a:pt x="2179051" y="614855"/>
                  </a:cubicBezTo>
                  <a:cubicBezTo>
                    <a:pt x="2180250" y="616054"/>
                    <a:pt x="2182048" y="617851"/>
                    <a:pt x="2183845" y="619050"/>
                  </a:cubicBezTo>
                  <a:cubicBezTo>
                    <a:pt x="2185643" y="620249"/>
                    <a:pt x="2186842" y="621447"/>
                    <a:pt x="2187441" y="622646"/>
                  </a:cubicBezTo>
                  <a:cubicBezTo>
                    <a:pt x="2188640" y="623844"/>
                    <a:pt x="2188640" y="625043"/>
                    <a:pt x="2189239" y="626241"/>
                  </a:cubicBezTo>
                  <a:cubicBezTo>
                    <a:pt x="2189838" y="628638"/>
                    <a:pt x="2189239" y="630436"/>
                    <a:pt x="2187441" y="631035"/>
                  </a:cubicBezTo>
                  <a:cubicBezTo>
                    <a:pt x="2180250" y="632833"/>
                    <a:pt x="2183246" y="633433"/>
                    <a:pt x="2186242" y="636429"/>
                  </a:cubicBezTo>
                  <a:cubicBezTo>
                    <a:pt x="2187441" y="637628"/>
                    <a:pt x="2188040" y="639425"/>
                    <a:pt x="2188040" y="641822"/>
                  </a:cubicBezTo>
                  <a:cubicBezTo>
                    <a:pt x="2188640" y="645418"/>
                    <a:pt x="2188640" y="649613"/>
                    <a:pt x="2188040" y="651411"/>
                  </a:cubicBezTo>
                  <a:cubicBezTo>
                    <a:pt x="2187441" y="653808"/>
                    <a:pt x="2180849" y="659201"/>
                    <a:pt x="2178452" y="661598"/>
                  </a:cubicBezTo>
                  <a:cubicBezTo>
                    <a:pt x="2176654" y="663396"/>
                    <a:pt x="2174856" y="665194"/>
                    <a:pt x="2173658" y="667591"/>
                  </a:cubicBezTo>
                  <a:cubicBezTo>
                    <a:pt x="2173059" y="668190"/>
                    <a:pt x="2173059" y="669389"/>
                    <a:pt x="2173059" y="669988"/>
                  </a:cubicBezTo>
                  <a:cubicBezTo>
                    <a:pt x="2173059" y="670588"/>
                    <a:pt x="2173059" y="670588"/>
                    <a:pt x="2172459" y="671187"/>
                  </a:cubicBezTo>
                  <a:cubicBezTo>
                    <a:pt x="2171261" y="673584"/>
                    <a:pt x="2168864" y="677779"/>
                    <a:pt x="2167066" y="680176"/>
                  </a:cubicBezTo>
                  <a:cubicBezTo>
                    <a:pt x="2166467" y="681375"/>
                    <a:pt x="2165268" y="681974"/>
                    <a:pt x="2164669" y="681974"/>
                  </a:cubicBezTo>
                  <a:cubicBezTo>
                    <a:pt x="2162871" y="682573"/>
                    <a:pt x="2161672" y="685569"/>
                    <a:pt x="2161073" y="688566"/>
                  </a:cubicBezTo>
                  <a:cubicBezTo>
                    <a:pt x="2160474" y="689764"/>
                    <a:pt x="2160474" y="690364"/>
                    <a:pt x="2159874" y="690963"/>
                  </a:cubicBezTo>
                  <a:cubicBezTo>
                    <a:pt x="2159275" y="692761"/>
                    <a:pt x="2159275" y="693360"/>
                    <a:pt x="2159275" y="693959"/>
                  </a:cubicBezTo>
                  <a:cubicBezTo>
                    <a:pt x="2159275" y="694559"/>
                    <a:pt x="2159874" y="695158"/>
                    <a:pt x="2161073" y="695757"/>
                  </a:cubicBezTo>
                  <a:cubicBezTo>
                    <a:pt x="2163470" y="698154"/>
                    <a:pt x="2164069" y="700551"/>
                    <a:pt x="2166467" y="699952"/>
                  </a:cubicBezTo>
                  <a:cubicBezTo>
                    <a:pt x="2167066" y="699952"/>
                    <a:pt x="2167066" y="699952"/>
                    <a:pt x="2167066" y="699952"/>
                  </a:cubicBezTo>
                  <a:cubicBezTo>
                    <a:pt x="2167066" y="699952"/>
                    <a:pt x="2167665" y="700551"/>
                    <a:pt x="2167665" y="700551"/>
                  </a:cubicBezTo>
                  <a:cubicBezTo>
                    <a:pt x="2168264" y="701151"/>
                    <a:pt x="2168264" y="702349"/>
                    <a:pt x="2168264" y="704147"/>
                  </a:cubicBezTo>
                  <a:lnTo>
                    <a:pt x="2197629" y="698753"/>
                  </a:lnTo>
                  <a:cubicBezTo>
                    <a:pt x="2197629" y="699952"/>
                    <a:pt x="2197629" y="700551"/>
                    <a:pt x="2197629" y="701151"/>
                  </a:cubicBezTo>
                  <a:cubicBezTo>
                    <a:pt x="2197629" y="700551"/>
                    <a:pt x="2197629" y="699353"/>
                    <a:pt x="2197629" y="698753"/>
                  </a:cubicBezTo>
                  <a:lnTo>
                    <a:pt x="2197629" y="698753"/>
                  </a:lnTo>
                  <a:cubicBezTo>
                    <a:pt x="2197629" y="698753"/>
                    <a:pt x="2197629" y="698753"/>
                    <a:pt x="2197629" y="698154"/>
                  </a:cubicBezTo>
                  <a:cubicBezTo>
                    <a:pt x="2197629" y="696956"/>
                    <a:pt x="2197629" y="696356"/>
                    <a:pt x="2197629" y="695158"/>
                  </a:cubicBezTo>
                  <a:cubicBezTo>
                    <a:pt x="2197629" y="694559"/>
                    <a:pt x="2197030" y="693360"/>
                    <a:pt x="2197030" y="692761"/>
                  </a:cubicBezTo>
                  <a:cubicBezTo>
                    <a:pt x="2196430" y="690963"/>
                    <a:pt x="2195232" y="689764"/>
                    <a:pt x="2195232" y="688566"/>
                  </a:cubicBezTo>
                  <a:cubicBezTo>
                    <a:pt x="2195232" y="687967"/>
                    <a:pt x="2195232" y="687967"/>
                    <a:pt x="2195232" y="687367"/>
                  </a:cubicBezTo>
                  <a:cubicBezTo>
                    <a:pt x="2195232" y="685569"/>
                    <a:pt x="2196430" y="683772"/>
                    <a:pt x="2197629" y="683772"/>
                  </a:cubicBezTo>
                  <a:cubicBezTo>
                    <a:pt x="2197629" y="683772"/>
                    <a:pt x="2198228" y="683772"/>
                    <a:pt x="2198228" y="684371"/>
                  </a:cubicBezTo>
                  <a:cubicBezTo>
                    <a:pt x="2198827" y="684970"/>
                    <a:pt x="2200026" y="686169"/>
                    <a:pt x="2200625" y="686169"/>
                  </a:cubicBezTo>
                  <a:cubicBezTo>
                    <a:pt x="2201224" y="686169"/>
                    <a:pt x="2201824" y="686169"/>
                    <a:pt x="2202423" y="684970"/>
                  </a:cubicBezTo>
                  <a:cubicBezTo>
                    <a:pt x="2202423" y="684970"/>
                    <a:pt x="2203022" y="684371"/>
                    <a:pt x="2203022" y="684371"/>
                  </a:cubicBezTo>
                  <a:cubicBezTo>
                    <a:pt x="2204221" y="682573"/>
                    <a:pt x="2206618" y="680775"/>
                    <a:pt x="2210213" y="680176"/>
                  </a:cubicBezTo>
                  <a:lnTo>
                    <a:pt x="2210213" y="680176"/>
                  </a:lnTo>
                  <a:lnTo>
                    <a:pt x="2210213" y="680176"/>
                  </a:lnTo>
                  <a:cubicBezTo>
                    <a:pt x="2211412" y="680176"/>
                    <a:pt x="2212610" y="680775"/>
                    <a:pt x="2213210" y="681974"/>
                  </a:cubicBezTo>
                  <a:cubicBezTo>
                    <a:pt x="2214408" y="683772"/>
                    <a:pt x="2215607" y="686768"/>
                    <a:pt x="2219203" y="689165"/>
                  </a:cubicBezTo>
                  <a:cubicBezTo>
                    <a:pt x="2222199" y="690963"/>
                    <a:pt x="2222798" y="692761"/>
                    <a:pt x="2222798" y="693959"/>
                  </a:cubicBezTo>
                  <a:lnTo>
                    <a:pt x="2268942" y="685569"/>
                  </a:lnTo>
                  <a:cubicBezTo>
                    <a:pt x="2268343" y="686768"/>
                    <a:pt x="2268343" y="688566"/>
                    <a:pt x="2268343" y="690364"/>
                  </a:cubicBezTo>
                  <a:cubicBezTo>
                    <a:pt x="2268942" y="693360"/>
                    <a:pt x="2270141" y="696956"/>
                    <a:pt x="2270740" y="699353"/>
                  </a:cubicBezTo>
                  <a:cubicBezTo>
                    <a:pt x="2270141" y="696956"/>
                    <a:pt x="2269542" y="693360"/>
                    <a:pt x="2268343" y="690364"/>
                  </a:cubicBezTo>
                  <a:cubicBezTo>
                    <a:pt x="2267744" y="688566"/>
                    <a:pt x="2268343" y="686768"/>
                    <a:pt x="2268942" y="685569"/>
                  </a:cubicBezTo>
                  <a:lnTo>
                    <a:pt x="2268942" y="685569"/>
                  </a:lnTo>
                  <a:cubicBezTo>
                    <a:pt x="2269542" y="684371"/>
                    <a:pt x="2270141" y="683172"/>
                    <a:pt x="2271339" y="681974"/>
                  </a:cubicBezTo>
                  <a:cubicBezTo>
                    <a:pt x="2271939" y="681375"/>
                    <a:pt x="2271939" y="681375"/>
                    <a:pt x="2272538" y="680775"/>
                  </a:cubicBezTo>
                  <a:cubicBezTo>
                    <a:pt x="2273137" y="680176"/>
                    <a:pt x="2274336" y="679577"/>
                    <a:pt x="2274935" y="678977"/>
                  </a:cubicBezTo>
                  <a:cubicBezTo>
                    <a:pt x="2275534" y="678378"/>
                    <a:pt x="2276733" y="678378"/>
                    <a:pt x="2277332" y="677779"/>
                  </a:cubicBezTo>
                  <a:cubicBezTo>
                    <a:pt x="2280329" y="676580"/>
                    <a:pt x="2282726" y="675981"/>
                    <a:pt x="2285722" y="673584"/>
                  </a:cubicBezTo>
                  <a:cubicBezTo>
                    <a:pt x="2288119" y="671187"/>
                    <a:pt x="2292913" y="669389"/>
                    <a:pt x="2298307" y="668790"/>
                  </a:cubicBezTo>
                  <a:cubicBezTo>
                    <a:pt x="2300105" y="668790"/>
                    <a:pt x="2301902" y="668790"/>
                    <a:pt x="2303700" y="668790"/>
                  </a:cubicBezTo>
                  <a:cubicBezTo>
                    <a:pt x="2304899" y="668790"/>
                    <a:pt x="2305498" y="668790"/>
                    <a:pt x="2306697" y="668790"/>
                  </a:cubicBezTo>
                  <a:cubicBezTo>
                    <a:pt x="2307895" y="668790"/>
                    <a:pt x="2309094" y="668790"/>
                    <a:pt x="2309693" y="668190"/>
                  </a:cubicBezTo>
                  <a:cubicBezTo>
                    <a:pt x="2314487" y="666992"/>
                    <a:pt x="2319281" y="665194"/>
                    <a:pt x="2322877" y="662797"/>
                  </a:cubicBezTo>
                  <a:cubicBezTo>
                    <a:pt x="2324675" y="661598"/>
                    <a:pt x="2326473" y="660999"/>
                    <a:pt x="2327671" y="660400"/>
                  </a:cubicBezTo>
                  <a:cubicBezTo>
                    <a:pt x="2330668" y="658602"/>
                    <a:pt x="2333664" y="656804"/>
                    <a:pt x="2336061" y="656804"/>
                  </a:cubicBezTo>
                  <a:cubicBezTo>
                    <a:pt x="2337260" y="656804"/>
                    <a:pt x="2339057" y="656804"/>
                    <a:pt x="2339657" y="658602"/>
                  </a:cubicBezTo>
                  <a:cubicBezTo>
                    <a:pt x="2340855" y="660400"/>
                    <a:pt x="2342054" y="660999"/>
                    <a:pt x="2343852" y="661598"/>
                  </a:cubicBezTo>
                  <a:cubicBezTo>
                    <a:pt x="2344451" y="661598"/>
                    <a:pt x="2345649" y="661598"/>
                    <a:pt x="2346848" y="662198"/>
                  </a:cubicBezTo>
                  <a:cubicBezTo>
                    <a:pt x="2348046" y="662198"/>
                    <a:pt x="2349245" y="662198"/>
                    <a:pt x="2350443" y="662198"/>
                  </a:cubicBezTo>
                  <a:cubicBezTo>
                    <a:pt x="2352841" y="662198"/>
                    <a:pt x="2354638" y="663396"/>
                    <a:pt x="2355837" y="665194"/>
                  </a:cubicBezTo>
                  <a:cubicBezTo>
                    <a:pt x="2356436" y="665793"/>
                    <a:pt x="2356436" y="666992"/>
                    <a:pt x="2357036" y="668190"/>
                  </a:cubicBezTo>
                  <a:cubicBezTo>
                    <a:pt x="2357036" y="668790"/>
                    <a:pt x="2357036" y="668790"/>
                    <a:pt x="2357036" y="669389"/>
                  </a:cubicBezTo>
                  <a:lnTo>
                    <a:pt x="2357036" y="669389"/>
                  </a:lnTo>
                  <a:cubicBezTo>
                    <a:pt x="2357036" y="669988"/>
                    <a:pt x="2357036" y="671187"/>
                    <a:pt x="2357036" y="671786"/>
                  </a:cubicBezTo>
                  <a:cubicBezTo>
                    <a:pt x="2356436" y="674783"/>
                    <a:pt x="2357036" y="675382"/>
                    <a:pt x="2358833" y="675382"/>
                  </a:cubicBezTo>
                  <a:cubicBezTo>
                    <a:pt x="2357036" y="675382"/>
                    <a:pt x="2356436" y="674783"/>
                    <a:pt x="2357036" y="671786"/>
                  </a:cubicBezTo>
                  <a:cubicBezTo>
                    <a:pt x="2357036" y="671187"/>
                    <a:pt x="2357036" y="669988"/>
                    <a:pt x="2357036" y="669389"/>
                  </a:cubicBezTo>
                  <a:lnTo>
                    <a:pt x="2369620" y="666992"/>
                  </a:lnTo>
                  <a:cubicBezTo>
                    <a:pt x="2369620" y="666992"/>
                    <a:pt x="2369620" y="666992"/>
                    <a:pt x="2369620" y="666992"/>
                  </a:cubicBezTo>
                  <a:cubicBezTo>
                    <a:pt x="2369620" y="666992"/>
                    <a:pt x="2369620" y="666992"/>
                    <a:pt x="2369620" y="666992"/>
                  </a:cubicBezTo>
                  <a:lnTo>
                    <a:pt x="2369620" y="666992"/>
                  </a:lnTo>
                  <a:cubicBezTo>
                    <a:pt x="2371418" y="665194"/>
                    <a:pt x="2373815" y="663996"/>
                    <a:pt x="2376212" y="662797"/>
                  </a:cubicBezTo>
                  <a:cubicBezTo>
                    <a:pt x="2376812" y="662198"/>
                    <a:pt x="2377411" y="662198"/>
                    <a:pt x="2378010" y="662198"/>
                  </a:cubicBezTo>
                  <a:cubicBezTo>
                    <a:pt x="2382205" y="659801"/>
                    <a:pt x="2383404" y="658602"/>
                    <a:pt x="2385801" y="653808"/>
                  </a:cubicBezTo>
                  <a:cubicBezTo>
                    <a:pt x="2386400" y="653209"/>
                    <a:pt x="2386400" y="652609"/>
                    <a:pt x="2386400" y="652010"/>
                  </a:cubicBezTo>
                  <a:cubicBezTo>
                    <a:pt x="2386999" y="650812"/>
                    <a:pt x="2386999" y="650212"/>
                    <a:pt x="2387599" y="649613"/>
                  </a:cubicBezTo>
                  <a:cubicBezTo>
                    <a:pt x="2388198" y="648414"/>
                    <a:pt x="2388198" y="647815"/>
                    <a:pt x="2388198" y="646617"/>
                  </a:cubicBezTo>
                  <a:cubicBezTo>
                    <a:pt x="2388198" y="646017"/>
                    <a:pt x="2388198" y="646017"/>
                    <a:pt x="2388198" y="645418"/>
                  </a:cubicBezTo>
                  <a:cubicBezTo>
                    <a:pt x="2388198" y="644819"/>
                    <a:pt x="2388198" y="644220"/>
                    <a:pt x="2388198" y="643620"/>
                  </a:cubicBezTo>
                  <a:cubicBezTo>
                    <a:pt x="2387599" y="638227"/>
                    <a:pt x="2394191" y="631035"/>
                    <a:pt x="2400783" y="625043"/>
                  </a:cubicBezTo>
                  <a:cubicBezTo>
                    <a:pt x="2401382" y="624443"/>
                    <a:pt x="2402580" y="623844"/>
                    <a:pt x="2403180" y="623245"/>
                  </a:cubicBezTo>
                  <a:cubicBezTo>
                    <a:pt x="2404977" y="621447"/>
                    <a:pt x="2406176" y="620249"/>
                    <a:pt x="2406775" y="619050"/>
                  </a:cubicBezTo>
                  <a:cubicBezTo>
                    <a:pt x="2407375" y="618451"/>
                    <a:pt x="2407974" y="617851"/>
                    <a:pt x="2408573" y="617252"/>
                  </a:cubicBezTo>
                  <a:cubicBezTo>
                    <a:pt x="2409172" y="616653"/>
                    <a:pt x="2410371" y="616653"/>
                    <a:pt x="2411570" y="616054"/>
                  </a:cubicBezTo>
                  <a:cubicBezTo>
                    <a:pt x="2412169" y="616054"/>
                    <a:pt x="2412768" y="615454"/>
                    <a:pt x="2413367" y="615454"/>
                  </a:cubicBezTo>
                  <a:cubicBezTo>
                    <a:pt x="2415765" y="614256"/>
                    <a:pt x="2416364" y="611259"/>
                    <a:pt x="2417562" y="606465"/>
                  </a:cubicBezTo>
                  <a:cubicBezTo>
                    <a:pt x="2418162" y="605267"/>
                    <a:pt x="2418162" y="604068"/>
                    <a:pt x="2418761" y="602270"/>
                  </a:cubicBezTo>
                  <a:cubicBezTo>
                    <a:pt x="2419959" y="598075"/>
                    <a:pt x="2418761" y="595079"/>
                    <a:pt x="2416963" y="592682"/>
                  </a:cubicBezTo>
                  <a:cubicBezTo>
                    <a:pt x="2415765" y="590285"/>
                    <a:pt x="2414566" y="588487"/>
                    <a:pt x="2415165" y="587289"/>
                  </a:cubicBezTo>
                  <a:cubicBezTo>
                    <a:pt x="2415765" y="586689"/>
                    <a:pt x="2416364" y="586090"/>
                    <a:pt x="2416963" y="586090"/>
                  </a:cubicBezTo>
                  <a:cubicBezTo>
                    <a:pt x="2418162" y="586090"/>
                    <a:pt x="2419959" y="587289"/>
                    <a:pt x="2421757" y="588487"/>
                  </a:cubicBezTo>
                  <a:cubicBezTo>
                    <a:pt x="2422956" y="589086"/>
                    <a:pt x="2423555" y="590285"/>
                    <a:pt x="2424754" y="590884"/>
                  </a:cubicBezTo>
                  <a:cubicBezTo>
                    <a:pt x="2427750" y="593281"/>
                    <a:pt x="2428948" y="594480"/>
                    <a:pt x="2431345" y="595079"/>
                  </a:cubicBezTo>
                  <a:cubicBezTo>
                    <a:pt x="2432544" y="595678"/>
                    <a:pt x="2434342" y="595678"/>
                    <a:pt x="2437338" y="595678"/>
                  </a:cubicBezTo>
                  <a:cubicBezTo>
                    <a:pt x="2439735" y="595678"/>
                    <a:pt x="2441533" y="595079"/>
                    <a:pt x="2443331" y="595678"/>
                  </a:cubicBezTo>
                  <a:cubicBezTo>
                    <a:pt x="2446327" y="595678"/>
                    <a:pt x="2448725" y="596877"/>
                    <a:pt x="2453519" y="599873"/>
                  </a:cubicBezTo>
                  <a:cubicBezTo>
                    <a:pt x="2454717" y="600473"/>
                    <a:pt x="2455316" y="601072"/>
                    <a:pt x="2455916" y="602270"/>
                  </a:cubicBezTo>
                  <a:cubicBezTo>
                    <a:pt x="2457114" y="604667"/>
                    <a:pt x="2457114" y="607664"/>
                    <a:pt x="2457114" y="611259"/>
                  </a:cubicBezTo>
                  <a:cubicBezTo>
                    <a:pt x="2456515" y="614256"/>
                    <a:pt x="2455916" y="616653"/>
                    <a:pt x="2455316" y="619649"/>
                  </a:cubicBezTo>
                  <a:cubicBezTo>
                    <a:pt x="2455316" y="620249"/>
                    <a:pt x="2454717" y="620848"/>
                    <a:pt x="2454717" y="621447"/>
                  </a:cubicBezTo>
                  <a:cubicBezTo>
                    <a:pt x="2454118" y="622646"/>
                    <a:pt x="2454118" y="623844"/>
                    <a:pt x="2453519" y="625043"/>
                  </a:cubicBezTo>
                  <a:cubicBezTo>
                    <a:pt x="2453519" y="626241"/>
                    <a:pt x="2452919" y="627440"/>
                    <a:pt x="2452919" y="628039"/>
                  </a:cubicBezTo>
                  <a:cubicBezTo>
                    <a:pt x="2452919" y="629837"/>
                    <a:pt x="2452320" y="631035"/>
                    <a:pt x="2452320" y="631635"/>
                  </a:cubicBezTo>
                  <a:cubicBezTo>
                    <a:pt x="2452320" y="632234"/>
                    <a:pt x="2451721" y="632833"/>
                    <a:pt x="2451721" y="632833"/>
                  </a:cubicBezTo>
                  <a:cubicBezTo>
                    <a:pt x="2451721" y="632833"/>
                    <a:pt x="2451122" y="632833"/>
                    <a:pt x="2451122" y="632833"/>
                  </a:cubicBezTo>
                  <a:cubicBezTo>
                    <a:pt x="2451122" y="632833"/>
                    <a:pt x="2450522" y="632234"/>
                    <a:pt x="2450522" y="632234"/>
                  </a:cubicBezTo>
                  <a:cubicBezTo>
                    <a:pt x="2449923" y="631635"/>
                    <a:pt x="2449923" y="631035"/>
                    <a:pt x="2449324" y="630436"/>
                  </a:cubicBezTo>
                  <a:cubicBezTo>
                    <a:pt x="2448725" y="628638"/>
                    <a:pt x="2447526" y="628039"/>
                    <a:pt x="2446327" y="627440"/>
                  </a:cubicBezTo>
                  <a:cubicBezTo>
                    <a:pt x="2445728" y="627440"/>
                    <a:pt x="2445129" y="626841"/>
                    <a:pt x="2443930" y="626841"/>
                  </a:cubicBezTo>
                  <a:cubicBezTo>
                    <a:pt x="2442732" y="626841"/>
                    <a:pt x="2442133" y="626841"/>
                    <a:pt x="2440335" y="627440"/>
                  </a:cubicBezTo>
                  <a:cubicBezTo>
                    <a:pt x="2439136" y="628039"/>
                    <a:pt x="2437338" y="628039"/>
                    <a:pt x="2436140" y="628039"/>
                  </a:cubicBezTo>
                  <a:cubicBezTo>
                    <a:pt x="2433743" y="628039"/>
                    <a:pt x="2431945" y="627440"/>
                    <a:pt x="2430147" y="627440"/>
                  </a:cubicBezTo>
                  <a:cubicBezTo>
                    <a:pt x="2428349" y="627440"/>
                    <a:pt x="2427151" y="628039"/>
                    <a:pt x="2426551" y="629238"/>
                  </a:cubicBezTo>
                  <a:cubicBezTo>
                    <a:pt x="2425952" y="631035"/>
                    <a:pt x="2425353" y="632234"/>
                    <a:pt x="2424754" y="632833"/>
                  </a:cubicBezTo>
                  <a:cubicBezTo>
                    <a:pt x="2424154" y="633433"/>
                    <a:pt x="2422956" y="632833"/>
                    <a:pt x="2421757" y="632234"/>
                  </a:cubicBezTo>
                  <a:cubicBezTo>
                    <a:pt x="2420559" y="631635"/>
                    <a:pt x="2419360" y="631635"/>
                    <a:pt x="2418162" y="632234"/>
                  </a:cubicBezTo>
                  <a:cubicBezTo>
                    <a:pt x="2416364" y="633433"/>
                    <a:pt x="2415765" y="637028"/>
                    <a:pt x="2416963" y="640025"/>
                  </a:cubicBezTo>
                  <a:cubicBezTo>
                    <a:pt x="2417562" y="641822"/>
                    <a:pt x="2418162" y="643021"/>
                    <a:pt x="2418162" y="644220"/>
                  </a:cubicBezTo>
                  <a:cubicBezTo>
                    <a:pt x="2418761" y="646017"/>
                    <a:pt x="2418761" y="647815"/>
                    <a:pt x="2418761" y="652010"/>
                  </a:cubicBezTo>
                  <a:cubicBezTo>
                    <a:pt x="2418761" y="655606"/>
                    <a:pt x="2419360" y="657404"/>
                    <a:pt x="2420559" y="658602"/>
                  </a:cubicBezTo>
                  <a:lnTo>
                    <a:pt x="2463107" y="650812"/>
                  </a:lnTo>
                  <a:cubicBezTo>
                    <a:pt x="2465504" y="649014"/>
                    <a:pt x="2467302" y="647216"/>
                    <a:pt x="2469100" y="644819"/>
                  </a:cubicBezTo>
                  <a:cubicBezTo>
                    <a:pt x="2469699" y="644220"/>
                    <a:pt x="2470298" y="643620"/>
                    <a:pt x="2470298" y="643021"/>
                  </a:cubicBezTo>
                  <a:cubicBezTo>
                    <a:pt x="2470898" y="642422"/>
                    <a:pt x="2470898" y="641822"/>
                    <a:pt x="2471497" y="641223"/>
                  </a:cubicBezTo>
                  <a:cubicBezTo>
                    <a:pt x="2472096" y="640624"/>
                    <a:pt x="2472696" y="640624"/>
                    <a:pt x="2473295" y="640025"/>
                  </a:cubicBezTo>
                  <a:cubicBezTo>
                    <a:pt x="2474493" y="639425"/>
                    <a:pt x="2475692" y="639425"/>
                    <a:pt x="2476291" y="639425"/>
                  </a:cubicBezTo>
                  <a:cubicBezTo>
                    <a:pt x="2478089" y="639425"/>
                    <a:pt x="2479287" y="640025"/>
                    <a:pt x="2481085" y="640624"/>
                  </a:cubicBezTo>
                  <a:cubicBezTo>
                    <a:pt x="2481685" y="640624"/>
                    <a:pt x="2482284" y="640624"/>
                    <a:pt x="2482284" y="640624"/>
                  </a:cubicBezTo>
                  <a:cubicBezTo>
                    <a:pt x="2482883" y="640624"/>
                    <a:pt x="2484082" y="640624"/>
                    <a:pt x="2484681" y="640624"/>
                  </a:cubicBezTo>
                  <a:cubicBezTo>
                    <a:pt x="2486479" y="640624"/>
                    <a:pt x="2487677" y="640624"/>
                    <a:pt x="2488876" y="641822"/>
                  </a:cubicBezTo>
                  <a:cubicBezTo>
                    <a:pt x="2489475" y="642422"/>
                    <a:pt x="2490074" y="642422"/>
                    <a:pt x="2490074" y="643021"/>
                  </a:cubicBezTo>
                  <a:cubicBezTo>
                    <a:pt x="2490074" y="643620"/>
                    <a:pt x="2490674" y="643620"/>
                    <a:pt x="2490674" y="643620"/>
                  </a:cubicBezTo>
                  <a:cubicBezTo>
                    <a:pt x="2490674" y="643620"/>
                    <a:pt x="2491273" y="644220"/>
                    <a:pt x="2491273" y="644220"/>
                  </a:cubicBezTo>
                  <a:cubicBezTo>
                    <a:pt x="2491273" y="644220"/>
                    <a:pt x="2491872" y="644220"/>
                    <a:pt x="2491872" y="644220"/>
                  </a:cubicBezTo>
                  <a:cubicBezTo>
                    <a:pt x="2492471" y="644220"/>
                    <a:pt x="2493071" y="643021"/>
                    <a:pt x="2493670" y="640624"/>
                  </a:cubicBezTo>
                  <a:cubicBezTo>
                    <a:pt x="2493670" y="640025"/>
                    <a:pt x="2493670" y="639425"/>
                    <a:pt x="2493670" y="638826"/>
                  </a:cubicBezTo>
                  <a:cubicBezTo>
                    <a:pt x="2493670" y="635830"/>
                    <a:pt x="2494269" y="633433"/>
                    <a:pt x="2495468" y="632234"/>
                  </a:cubicBezTo>
                  <a:cubicBezTo>
                    <a:pt x="2496067" y="631635"/>
                    <a:pt x="2496666" y="631635"/>
                    <a:pt x="2497865" y="631635"/>
                  </a:cubicBezTo>
                  <a:cubicBezTo>
                    <a:pt x="2498464" y="631635"/>
                    <a:pt x="2499064" y="631635"/>
                    <a:pt x="2499663" y="631635"/>
                  </a:cubicBezTo>
                  <a:cubicBezTo>
                    <a:pt x="2500262" y="631635"/>
                    <a:pt x="2500861" y="631635"/>
                    <a:pt x="2502060" y="631635"/>
                  </a:cubicBezTo>
                  <a:cubicBezTo>
                    <a:pt x="2505656" y="631635"/>
                    <a:pt x="2511648" y="631035"/>
                    <a:pt x="2517641" y="629238"/>
                  </a:cubicBezTo>
                  <a:cubicBezTo>
                    <a:pt x="2522435" y="628039"/>
                    <a:pt x="2527229" y="626841"/>
                    <a:pt x="2531424" y="625043"/>
                  </a:cubicBezTo>
                  <a:cubicBezTo>
                    <a:pt x="2540413" y="622046"/>
                    <a:pt x="2544009" y="620848"/>
                    <a:pt x="2547605" y="620848"/>
                  </a:cubicBezTo>
                  <a:cubicBezTo>
                    <a:pt x="2548803" y="620848"/>
                    <a:pt x="2549403" y="620848"/>
                    <a:pt x="2550601" y="621447"/>
                  </a:cubicBezTo>
                  <a:cubicBezTo>
                    <a:pt x="2552998" y="622046"/>
                    <a:pt x="2554796" y="622646"/>
                    <a:pt x="2555995" y="622646"/>
                  </a:cubicBezTo>
                  <a:cubicBezTo>
                    <a:pt x="2557193" y="622646"/>
                    <a:pt x="2557792" y="622046"/>
                    <a:pt x="2558991" y="621447"/>
                  </a:cubicBezTo>
                  <a:cubicBezTo>
                    <a:pt x="2558991" y="621447"/>
                    <a:pt x="2559590" y="620848"/>
                    <a:pt x="2559590" y="620848"/>
                  </a:cubicBezTo>
                  <a:cubicBezTo>
                    <a:pt x="2560189" y="620249"/>
                    <a:pt x="2560789" y="619649"/>
                    <a:pt x="2561388" y="619649"/>
                  </a:cubicBezTo>
                  <a:cubicBezTo>
                    <a:pt x="2563785" y="618451"/>
                    <a:pt x="2567381" y="617252"/>
                    <a:pt x="2571576" y="617252"/>
                  </a:cubicBezTo>
                  <a:lnTo>
                    <a:pt x="2571576" y="617252"/>
                  </a:lnTo>
                  <a:lnTo>
                    <a:pt x="2571576" y="617252"/>
                  </a:lnTo>
                  <a:cubicBezTo>
                    <a:pt x="2573973" y="617252"/>
                    <a:pt x="2573973" y="618451"/>
                    <a:pt x="2573973" y="620848"/>
                  </a:cubicBezTo>
                  <a:cubicBezTo>
                    <a:pt x="2573973" y="621447"/>
                    <a:pt x="2573373" y="622046"/>
                    <a:pt x="2573373" y="623245"/>
                  </a:cubicBezTo>
                  <a:cubicBezTo>
                    <a:pt x="2572175" y="625642"/>
                    <a:pt x="2570377" y="628039"/>
                    <a:pt x="2569178" y="629837"/>
                  </a:cubicBezTo>
                  <a:lnTo>
                    <a:pt x="2569178" y="629837"/>
                  </a:lnTo>
                  <a:cubicBezTo>
                    <a:pt x="2568579" y="630436"/>
                    <a:pt x="2568579" y="630436"/>
                    <a:pt x="2568579" y="631035"/>
                  </a:cubicBezTo>
                  <a:cubicBezTo>
                    <a:pt x="2568579" y="631635"/>
                    <a:pt x="2567980" y="631635"/>
                    <a:pt x="2567980" y="632234"/>
                  </a:cubicBezTo>
                  <a:cubicBezTo>
                    <a:pt x="2567381" y="632833"/>
                    <a:pt x="2567980" y="633433"/>
                    <a:pt x="2568579" y="634032"/>
                  </a:cubicBezTo>
                  <a:cubicBezTo>
                    <a:pt x="2567980" y="634032"/>
                    <a:pt x="2567381" y="632833"/>
                    <a:pt x="2567980" y="632234"/>
                  </a:cubicBezTo>
                  <a:cubicBezTo>
                    <a:pt x="2567980" y="632234"/>
                    <a:pt x="2567980" y="631635"/>
                    <a:pt x="2568579" y="631035"/>
                  </a:cubicBezTo>
                  <a:cubicBezTo>
                    <a:pt x="2568579" y="631035"/>
                    <a:pt x="2569178" y="630436"/>
                    <a:pt x="2569178" y="629837"/>
                  </a:cubicBezTo>
                  <a:lnTo>
                    <a:pt x="2575771" y="628638"/>
                  </a:lnTo>
                  <a:cubicBezTo>
                    <a:pt x="2576370" y="626841"/>
                    <a:pt x="2576969" y="624443"/>
                    <a:pt x="2576969" y="620848"/>
                  </a:cubicBezTo>
                  <a:cubicBezTo>
                    <a:pt x="2576969" y="619649"/>
                    <a:pt x="2577568" y="618451"/>
                    <a:pt x="2578767" y="617252"/>
                  </a:cubicBezTo>
                  <a:cubicBezTo>
                    <a:pt x="2579366" y="616653"/>
                    <a:pt x="2580565" y="616054"/>
                    <a:pt x="2581763" y="615454"/>
                  </a:cubicBezTo>
                  <a:cubicBezTo>
                    <a:pt x="2582363" y="615454"/>
                    <a:pt x="2582962" y="614855"/>
                    <a:pt x="2583561" y="614855"/>
                  </a:cubicBezTo>
                  <a:cubicBezTo>
                    <a:pt x="2590153" y="612458"/>
                    <a:pt x="2600341" y="611259"/>
                    <a:pt x="2607532" y="610061"/>
                  </a:cubicBezTo>
                  <a:cubicBezTo>
                    <a:pt x="2611727" y="609462"/>
                    <a:pt x="2614723" y="608862"/>
                    <a:pt x="2617120" y="608862"/>
                  </a:cubicBezTo>
                  <a:cubicBezTo>
                    <a:pt x="2619518" y="608862"/>
                    <a:pt x="2620716" y="608862"/>
                    <a:pt x="2621915" y="609462"/>
                  </a:cubicBezTo>
                  <a:cubicBezTo>
                    <a:pt x="2622514" y="610061"/>
                    <a:pt x="2623113" y="610061"/>
                    <a:pt x="2623113" y="611259"/>
                  </a:cubicBezTo>
                  <a:cubicBezTo>
                    <a:pt x="2623712" y="613657"/>
                    <a:pt x="2621915" y="613657"/>
                    <a:pt x="2617720" y="613657"/>
                  </a:cubicBezTo>
                  <a:cubicBezTo>
                    <a:pt x="2617120" y="613657"/>
                    <a:pt x="2616521" y="613657"/>
                    <a:pt x="2615922" y="613657"/>
                  </a:cubicBezTo>
                  <a:cubicBezTo>
                    <a:pt x="2614723" y="613657"/>
                    <a:pt x="2614124" y="613657"/>
                    <a:pt x="2612926" y="613657"/>
                  </a:cubicBezTo>
                  <a:cubicBezTo>
                    <a:pt x="2610529" y="614256"/>
                    <a:pt x="2608731" y="615454"/>
                    <a:pt x="2607532" y="621447"/>
                  </a:cubicBezTo>
                  <a:cubicBezTo>
                    <a:pt x="2607532" y="622046"/>
                    <a:pt x="2606933" y="622646"/>
                    <a:pt x="2606933" y="622646"/>
                  </a:cubicBezTo>
                  <a:lnTo>
                    <a:pt x="2906570" y="567512"/>
                  </a:lnTo>
                  <a:cubicBezTo>
                    <a:pt x="2909566" y="566314"/>
                    <a:pt x="2912563" y="565115"/>
                    <a:pt x="2915559" y="564516"/>
                  </a:cubicBezTo>
                  <a:cubicBezTo>
                    <a:pt x="2920353" y="563318"/>
                    <a:pt x="2926346" y="562119"/>
                    <a:pt x="2931739" y="561520"/>
                  </a:cubicBezTo>
                  <a:cubicBezTo>
                    <a:pt x="2933537" y="561520"/>
                    <a:pt x="2935335" y="560920"/>
                    <a:pt x="2937133" y="560321"/>
                  </a:cubicBezTo>
                  <a:cubicBezTo>
                    <a:pt x="2938931" y="559722"/>
                    <a:pt x="2940728" y="558523"/>
                    <a:pt x="2941927" y="557924"/>
                  </a:cubicBezTo>
                  <a:cubicBezTo>
                    <a:pt x="2951515" y="551931"/>
                    <a:pt x="2958107" y="541144"/>
                    <a:pt x="2961104" y="536949"/>
                  </a:cubicBezTo>
                  <a:cubicBezTo>
                    <a:pt x="2963501" y="532155"/>
                    <a:pt x="2971291" y="526762"/>
                    <a:pt x="2977883" y="522567"/>
                  </a:cubicBezTo>
                  <a:cubicBezTo>
                    <a:pt x="2979082" y="521968"/>
                    <a:pt x="2979681" y="521368"/>
                    <a:pt x="2980880" y="520769"/>
                  </a:cubicBezTo>
                  <a:cubicBezTo>
                    <a:pt x="2982078" y="520170"/>
                    <a:pt x="2982677" y="519571"/>
                    <a:pt x="2983277" y="518971"/>
                  </a:cubicBezTo>
                  <a:cubicBezTo>
                    <a:pt x="2985674" y="517773"/>
                    <a:pt x="2987472" y="517173"/>
                    <a:pt x="2988670" y="516574"/>
                  </a:cubicBezTo>
                  <a:cubicBezTo>
                    <a:pt x="2989270" y="516574"/>
                    <a:pt x="2989270" y="516574"/>
                    <a:pt x="2989869" y="516574"/>
                  </a:cubicBezTo>
                  <a:cubicBezTo>
                    <a:pt x="2991067" y="517173"/>
                    <a:pt x="2991067" y="518372"/>
                    <a:pt x="2989869" y="519571"/>
                  </a:cubicBezTo>
                  <a:cubicBezTo>
                    <a:pt x="2987472" y="522567"/>
                    <a:pt x="2986872" y="523765"/>
                    <a:pt x="2992865" y="524964"/>
                  </a:cubicBezTo>
                  <a:cubicBezTo>
                    <a:pt x="2994663" y="525563"/>
                    <a:pt x="2997060" y="525563"/>
                    <a:pt x="3001255" y="526163"/>
                  </a:cubicBezTo>
                  <a:cubicBezTo>
                    <a:pt x="3004251" y="526762"/>
                    <a:pt x="3007248" y="527361"/>
                    <a:pt x="3010244" y="527960"/>
                  </a:cubicBezTo>
                  <a:cubicBezTo>
                    <a:pt x="3012641" y="528560"/>
                    <a:pt x="3014439" y="528560"/>
                    <a:pt x="3016836" y="529159"/>
                  </a:cubicBezTo>
                  <a:cubicBezTo>
                    <a:pt x="3019233" y="529758"/>
                    <a:pt x="3021630" y="529758"/>
                    <a:pt x="3023428" y="530357"/>
                  </a:cubicBezTo>
                  <a:cubicBezTo>
                    <a:pt x="3028822" y="531556"/>
                    <a:pt x="3033616" y="532755"/>
                    <a:pt x="3036612" y="533953"/>
                  </a:cubicBezTo>
                  <a:cubicBezTo>
                    <a:pt x="3039609" y="535152"/>
                    <a:pt x="3039009" y="537549"/>
                    <a:pt x="3036612" y="540545"/>
                  </a:cubicBezTo>
                  <a:cubicBezTo>
                    <a:pt x="3036013" y="541744"/>
                    <a:pt x="3034814" y="542942"/>
                    <a:pt x="3034215" y="544740"/>
                  </a:cubicBezTo>
                  <a:lnTo>
                    <a:pt x="3034215" y="544740"/>
                  </a:lnTo>
                  <a:cubicBezTo>
                    <a:pt x="3033017" y="546538"/>
                    <a:pt x="3031219" y="548935"/>
                    <a:pt x="3030619" y="551332"/>
                  </a:cubicBezTo>
                  <a:cubicBezTo>
                    <a:pt x="3027024" y="559722"/>
                    <a:pt x="3025226" y="560920"/>
                    <a:pt x="3020432" y="567512"/>
                  </a:cubicBezTo>
                  <a:cubicBezTo>
                    <a:pt x="3019233" y="569310"/>
                    <a:pt x="3018634" y="570509"/>
                    <a:pt x="3017435" y="571108"/>
                  </a:cubicBezTo>
                  <a:cubicBezTo>
                    <a:pt x="3018035" y="570509"/>
                    <a:pt x="3019233" y="569310"/>
                    <a:pt x="3020432" y="567512"/>
                  </a:cubicBezTo>
                  <a:cubicBezTo>
                    <a:pt x="3025226" y="560920"/>
                    <a:pt x="3027024" y="559722"/>
                    <a:pt x="3030619" y="551332"/>
                  </a:cubicBezTo>
                  <a:cubicBezTo>
                    <a:pt x="3031818" y="548935"/>
                    <a:pt x="3033017" y="546538"/>
                    <a:pt x="3034215" y="544740"/>
                  </a:cubicBezTo>
                  <a:lnTo>
                    <a:pt x="3078561" y="536350"/>
                  </a:lnTo>
                  <a:cubicBezTo>
                    <a:pt x="3078561" y="535751"/>
                    <a:pt x="3079161" y="535751"/>
                    <a:pt x="3079161" y="535152"/>
                  </a:cubicBezTo>
                  <a:cubicBezTo>
                    <a:pt x="3079760" y="534552"/>
                    <a:pt x="3080359" y="533354"/>
                    <a:pt x="3080959" y="533354"/>
                  </a:cubicBezTo>
                  <a:cubicBezTo>
                    <a:pt x="3081558" y="533354"/>
                    <a:pt x="3082157" y="533354"/>
                    <a:pt x="3082756" y="533953"/>
                  </a:cubicBezTo>
                  <a:cubicBezTo>
                    <a:pt x="3082756" y="533953"/>
                    <a:pt x="3083355" y="534552"/>
                    <a:pt x="3083355" y="534552"/>
                  </a:cubicBezTo>
                  <a:lnTo>
                    <a:pt x="3083355" y="534552"/>
                  </a:lnTo>
                  <a:cubicBezTo>
                    <a:pt x="3083955" y="535751"/>
                    <a:pt x="3083955" y="536949"/>
                    <a:pt x="3084554" y="538747"/>
                  </a:cubicBezTo>
                  <a:cubicBezTo>
                    <a:pt x="3084554" y="540545"/>
                    <a:pt x="3083955" y="542942"/>
                    <a:pt x="3083355" y="545339"/>
                  </a:cubicBezTo>
                  <a:cubicBezTo>
                    <a:pt x="3084554" y="542942"/>
                    <a:pt x="3084554" y="540545"/>
                    <a:pt x="3084554" y="538747"/>
                  </a:cubicBezTo>
                  <a:cubicBezTo>
                    <a:pt x="3084554" y="536949"/>
                    <a:pt x="3083955" y="535751"/>
                    <a:pt x="3083355" y="534552"/>
                  </a:cubicBezTo>
                  <a:lnTo>
                    <a:pt x="3338047" y="487809"/>
                  </a:lnTo>
                  <a:cubicBezTo>
                    <a:pt x="3337448" y="487809"/>
                    <a:pt x="3337448" y="487210"/>
                    <a:pt x="3336849" y="487210"/>
                  </a:cubicBezTo>
                  <a:cubicBezTo>
                    <a:pt x="3335650" y="486610"/>
                    <a:pt x="3334451" y="486011"/>
                    <a:pt x="3333253" y="485412"/>
                  </a:cubicBezTo>
                  <a:cubicBezTo>
                    <a:pt x="3330256" y="484213"/>
                    <a:pt x="3332054" y="482416"/>
                    <a:pt x="3335650" y="482416"/>
                  </a:cubicBezTo>
                  <a:cubicBezTo>
                    <a:pt x="3338047" y="482416"/>
                    <a:pt x="3341043" y="483015"/>
                    <a:pt x="3344040" y="484213"/>
                  </a:cubicBezTo>
                  <a:cubicBezTo>
                    <a:pt x="3345238" y="484813"/>
                    <a:pt x="3346437" y="485412"/>
                    <a:pt x="3347635" y="485412"/>
                  </a:cubicBezTo>
                  <a:lnTo>
                    <a:pt x="3361419" y="483015"/>
                  </a:lnTo>
                  <a:cubicBezTo>
                    <a:pt x="3360220" y="483614"/>
                    <a:pt x="3358422" y="484213"/>
                    <a:pt x="3357224" y="484813"/>
                  </a:cubicBezTo>
                  <a:cubicBezTo>
                    <a:pt x="3355426" y="485412"/>
                    <a:pt x="3353628" y="486011"/>
                    <a:pt x="3351830" y="486011"/>
                  </a:cubicBezTo>
                  <a:cubicBezTo>
                    <a:pt x="3353628" y="486011"/>
                    <a:pt x="3355426" y="485412"/>
                    <a:pt x="3357224" y="484813"/>
                  </a:cubicBezTo>
                  <a:cubicBezTo>
                    <a:pt x="3358422" y="484213"/>
                    <a:pt x="3359621" y="483614"/>
                    <a:pt x="3361419" y="483015"/>
                  </a:cubicBezTo>
                  <a:lnTo>
                    <a:pt x="3361419" y="483015"/>
                  </a:lnTo>
                  <a:cubicBezTo>
                    <a:pt x="3363216" y="482416"/>
                    <a:pt x="3365014" y="481217"/>
                    <a:pt x="3366812" y="480618"/>
                  </a:cubicBezTo>
                  <a:cubicBezTo>
                    <a:pt x="3372805" y="477621"/>
                    <a:pt x="3377599" y="477022"/>
                    <a:pt x="3381195" y="477022"/>
                  </a:cubicBezTo>
                  <a:cubicBezTo>
                    <a:pt x="3382992" y="477022"/>
                    <a:pt x="3384791" y="477621"/>
                    <a:pt x="3385390" y="478221"/>
                  </a:cubicBezTo>
                  <a:cubicBezTo>
                    <a:pt x="3385989" y="478221"/>
                    <a:pt x="3385989" y="478820"/>
                    <a:pt x="3386588" y="478820"/>
                  </a:cubicBezTo>
                  <a:lnTo>
                    <a:pt x="3390184" y="478221"/>
                  </a:lnTo>
                  <a:cubicBezTo>
                    <a:pt x="3390184" y="478221"/>
                    <a:pt x="3390184" y="478221"/>
                    <a:pt x="3390184" y="478221"/>
                  </a:cubicBezTo>
                  <a:cubicBezTo>
                    <a:pt x="3388985" y="478820"/>
                    <a:pt x="3387787" y="478820"/>
                    <a:pt x="3386588" y="478820"/>
                  </a:cubicBezTo>
                  <a:cubicBezTo>
                    <a:pt x="3387787" y="478820"/>
                    <a:pt x="3388985" y="478820"/>
                    <a:pt x="3390184" y="478221"/>
                  </a:cubicBezTo>
                  <a:cubicBezTo>
                    <a:pt x="3390184" y="478221"/>
                    <a:pt x="3390184" y="478221"/>
                    <a:pt x="3390184" y="478221"/>
                  </a:cubicBezTo>
                  <a:lnTo>
                    <a:pt x="3390184" y="478221"/>
                  </a:lnTo>
                  <a:cubicBezTo>
                    <a:pt x="3393780" y="477022"/>
                    <a:pt x="3397974" y="474625"/>
                    <a:pt x="3400971" y="474026"/>
                  </a:cubicBezTo>
                  <a:cubicBezTo>
                    <a:pt x="3401570" y="474026"/>
                    <a:pt x="3402169" y="473426"/>
                    <a:pt x="3402769" y="473426"/>
                  </a:cubicBezTo>
                  <a:cubicBezTo>
                    <a:pt x="3403967" y="472827"/>
                    <a:pt x="3405166" y="472228"/>
                    <a:pt x="3405765" y="472228"/>
                  </a:cubicBezTo>
                  <a:cubicBezTo>
                    <a:pt x="3405765" y="472228"/>
                    <a:pt x="3406364" y="472228"/>
                    <a:pt x="3406364" y="472228"/>
                  </a:cubicBezTo>
                  <a:cubicBezTo>
                    <a:pt x="3406963" y="472228"/>
                    <a:pt x="3408162" y="472827"/>
                    <a:pt x="3409361" y="473426"/>
                  </a:cubicBezTo>
                  <a:cubicBezTo>
                    <a:pt x="3409361" y="473426"/>
                    <a:pt x="3409361" y="473426"/>
                    <a:pt x="3409361" y="473426"/>
                  </a:cubicBezTo>
                  <a:cubicBezTo>
                    <a:pt x="3412956" y="475824"/>
                    <a:pt x="3416552" y="472827"/>
                    <a:pt x="3416552" y="472827"/>
                  </a:cubicBezTo>
                  <a:cubicBezTo>
                    <a:pt x="3416552" y="472827"/>
                    <a:pt x="3429137" y="466834"/>
                    <a:pt x="3438725" y="469831"/>
                  </a:cubicBezTo>
                  <a:cubicBezTo>
                    <a:pt x="3449512" y="473426"/>
                    <a:pt x="3454306" y="467434"/>
                    <a:pt x="3463295" y="469831"/>
                  </a:cubicBezTo>
                  <a:cubicBezTo>
                    <a:pt x="3472284" y="472228"/>
                    <a:pt x="3472284" y="466235"/>
                    <a:pt x="3462097" y="466834"/>
                  </a:cubicBezTo>
                  <a:cubicBezTo>
                    <a:pt x="3451909" y="467434"/>
                    <a:pt x="3446516" y="465636"/>
                    <a:pt x="3453108" y="461441"/>
                  </a:cubicBezTo>
                  <a:cubicBezTo>
                    <a:pt x="3459700" y="457845"/>
                    <a:pt x="3480674" y="462639"/>
                    <a:pt x="3490862" y="461441"/>
                  </a:cubicBezTo>
                  <a:cubicBezTo>
                    <a:pt x="3501049" y="460242"/>
                    <a:pt x="3511836" y="463239"/>
                    <a:pt x="3504046" y="467434"/>
                  </a:cubicBezTo>
                  <a:cubicBezTo>
                    <a:pt x="3496255" y="471029"/>
                    <a:pt x="3498653" y="477022"/>
                    <a:pt x="3505844" y="471029"/>
                  </a:cubicBezTo>
                  <a:cubicBezTo>
                    <a:pt x="3513035" y="465037"/>
                    <a:pt x="3514234" y="467434"/>
                    <a:pt x="3513035" y="470430"/>
                  </a:cubicBezTo>
                  <a:cubicBezTo>
                    <a:pt x="3511836" y="472827"/>
                    <a:pt x="3515432" y="474026"/>
                    <a:pt x="3518429" y="471029"/>
                  </a:cubicBezTo>
                  <a:cubicBezTo>
                    <a:pt x="3520825" y="468033"/>
                    <a:pt x="3521425" y="469232"/>
                    <a:pt x="3525620" y="469831"/>
                  </a:cubicBezTo>
                  <a:cubicBezTo>
                    <a:pt x="3528616" y="469831"/>
                    <a:pt x="3537006" y="466235"/>
                    <a:pt x="3542399" y="461441"/>
                  </a:cubicBezTo>
                  <a:cubicBezTo>
                    <a:pt x="3547793" y="457246"/>
                    <a:pt x="3564573" y="457845"/>
                    <a:pt x="3564573" y="462639"/>
                  </a:cubicBezTo>
                  <a:cubicBezTo>
                    <a:pt x="3565172" y="470430"/>
                    <a:pt x="3570565" y="465037"/>
                    <a:pt x="3572363" y="469831"/>
                  </a:cubicBezTo>
                  <a:cubicBezTo>
                    <a:pt x="3575959" y="480018"/>
                    <a:pt x="3579555" y="471629"/>
                    <a:pt x="3573562" y="462639"/>
                  </a:cubicBezTo>
                  <a:cubicBezTo>
                    <a:pt x="3567569" y="453650"/>
                    <a:pt x="3559778" y="454849"/>
                    <a:pt x="3563374" y="451253"/>
                  </a:cubicBezTo>
                  <a:cubicBezTo>
                    <a:pt x="3568168" y="446459"/>
                    <a:pt x="3569966" y="456047"/>
                    <a:pt x="3585547" y="454849"/>
                  </a:cubicBezTo>
                  <a:cubicBezTo>
                    <a:pt x="3596933" y="454250"/>
                    <a:pt x="3605323" y="463239"/>
                    <a:pt x="3616110" y="464437"/>
                  </a:cubicBezTo>
                  <a:cubicBezTo>
                    <a:pt x="3626897" y="465636"/>
                    <a:pt x="3621504" y="460242"/>
                    <a:pt x="3611915" y="459044"/>
                  </a:cubicBezTo>
                  <a:cubicBezTo>
                    <a:pt x="3604724" y="457845"/>
                    <a:pt x="3601128" y="445261"/>
                    <a:pt x="3609518" y="439268"/>
                  </a:cubicBezTo>
                  <a:cubicBezTo>
                    <a:pt x="3618507" y="432676"/>
                    <a:pt x="3621504" y="432676"/>
                    <a:pt x="3643677" y="421889"/>
                  </a:cubicBezTo>
                  <a:cubicBezTo>
                    <a:pt x="3659857" y="414098"/>
                    <a:pt x="3677835" y="416495"/>
                    <a:pt x="3681431" y="420091"/>
                  </a:cubicBezTo>
                  <a:cubicBezTo>
                    <a:pt x="3686824" y="425485"/>
                    <a:pt x="3690420" y="420690"/>
                    <a:pt x="3694615" y="425485"/>
                  </a:cubicBezTo>
                  <a:cubicBezTo>
                    <a:pt x="3695813" y="426683"/>
                    <a:pt x="3701207" y="432077"/>
                    <a:pt x="3693417" y="432077"/>
                  </a:cubicBezTo>
                  <a:cubicBezTo>
                    <a:pt x="3690420" y="435073"/>
                    <a:pt x="3685626" y="437470"/>
                    <a:pt x="3680832" y="438069"/>
                  </a:cubicBezTo>
                  <a:cubicBezTo>
                    <a:pt x="3673640" y="439268"/>
                    <a:pt x="3667648" y="444062"/>
                    <a:pt x="3680832" y="444062"/>
                  </a:cubicBezTo>
                  <a:cubicBezTo>
                    <a:pt x="3688622" y="444062"/>
                    <a:pt x="3686824" y="444062"/>
                    <a:pt x="3691019" y="440466"/>
                  </a:cubicBezTo>
                  <a:cubicBezTo>
                    <a:pt x="3695214" y="437470"/>
                    <a:pt x="3696413" y="441665"/>
                    <a:pt x="3694016" y="444062"/>
                  </a:cubicBezTo>
                  <a:cubicBezTo>
                    <a:pt x="3690420" y="447658"/>
                    <a:pt x="3695214" y="447658"/>
                    <a:pt x="3704803" y="446459"/>
                  </a:cubicBezTo>
                  <a:cubicBezTo>
                    <a:pt x="3714391" y="445261"/>
                    <a:pt x="3718586" y="449455"/>
                    <a:pt x="3710795" y="457845"/>
                  </a:cubicBezTo>
                  <a:cubicBezTo>
                    <a:pt x="3700008" y="469232"/>
                    <a:pt x="3706600" y="468632"/>
                    <a:pt x="3713792" y="468632"/>
                  </a:cubicBezTo>
                  <a:cubicBezTo>
                    <a:pt x="3721582" y="468632"/>
                    <a:pt x="3722781" y="469831"/>
                    <a:pt x="3725178" y="462040"/>
                  </a:cubicBezTo>
                  <a:cubicBezTo>
                    <a:pt x="3726377" y="459044"/>
                    <a:pt x="3731171" y="459044"/>
                    <a:pt x="3735366" y="460242"/>
                  </a:cubicBezTo>
                  <a:cubicBezTo>
                    <a:pt x="3739560" y="461441"/>
                    <a:pt x="3750947" y="457246"/>
                    <a:pt x="3755142" y="460242"/>
                  </a:cubicBezTo>
                  <a:cubicBezTo>
                    <a:pt x="3759337" y="463239"/>
                    <a:pt x="3766528" y="457845"/>
                    <a:pt x="3777315" y="460242"/>
                  </a:cubicBezTo>
                  <a:cubicBezTo>
                    <a:pt x="3790499" y="463239"/>
                    <a:pt x="3784506" y="463239"/>
                    <a:pt x="3784506" y="465636"/>
                  </a:cubicBezTo>
                  <a:cubicBezTo>
                    <a:pt x="3784506" y="468033"/>
                    <a:pt x="3796491" y="468033"/>
                    <a:pt x="3798889" y="474625"/>
                  </a:cubicBezTo>
                  <a:cubicBezTo>
                    <a:pt x="3804282" y="493202"/>
                    <a:pt x="3803084" y="466834"/>
                    <a:pt x="3808477" y="484813"/>
                  </a:cubicBezTo>
                  <a:cubicBezTo>
                    <a:pt x="3810275" y="490805"/>
                    <a:pt x="3812672" y="500394"/>
                    <a:pt x="3804881" y="493202"/>
                  </a:cubicBezTo>
                  <a:cubicBezTo>
                    <a:pt x="3799488" y="487809"/>
                    <a:pt x="3787502" y="492603"/>
                    <a:pt x="3804881" y="497997"/>
                  </a:cubicBezTo>
                  <a:cubicBezTo>
                    <a:pt x="3813870" y="500394"/>
                    <a:pt x="3798290" y="533354"/>
                    <a:pt x="3788701" y="529758"/>
                  </a:cubicBezTo>
                  <a:cubicBezTo>
                    <a:pt x="3773719" y="524365"/>
                    <a:pt x="3779113" y="536949"/>
                    <a:pt x="3766528" y="533354"/>
                  </a:cubicBezTo>
                  <a:cubicBezTo>
                    <a:pt x="3753943" y="529758"/>
                    <a:pt x="3755741" y="539946"/>
                    <a:pt x="3740160" y="536949"/>
                  </a:cubicBezTo>
                  <a:cubicBezTo>
                    <a:pt x="3731171" y="535152"/>
                    <a:pt x="3730571" y="538148"/>
                    <a:pt x="3735366" y="541144"/>
                  </a:cubicBezTo>
                  <a:cubicBezTo>
                    <a:pt x="3735965" y="543541"/>
                    <a:pt x="3735366" y="545939"/>
                    <a:pt x="3728174" y="547736"/>
                  </a:cubicBezTo>
                  <a:cubicBezTo>
                    <a:pt x="3713792" y="551332"/>
                    <a:pt x="3709597" y="557924"/>
                    <a:pt x="3706001" y="560920"/>
                  </a:cubicBezTo>
                  <a:cubicBezTo>
                    <a:pt x="3702406" y="563917"/>
                    <a:pt x="3700008" y="566314"/>
                    <a:pt x="3692817" y="562718"/>
                  </a:cubicBezTo>
                  <a:cubicBezTo>
                    <a:pt x="3688023" y="560321"/>
                    <a:pt x="3683229" y="562718"/>
                    <a:pt x="3678435" y="565715"/>
                  </a:cubicBezTo>
                  <a:cubicBezTo>
                    <a:pt x="3676037" y="566913"/>
                    <a:pt x="3672442" y="575303"/>
                    <a:pt x="3667048" y="572307"/>
                  </a:cubicBezTo>
                  <a:cubicBezTo>
                    <a:pt x="3661655" y="569310"/>
                    <a:pt x="3658059" y="575303"/>
                    <a:pt x="3653265" y="581296"/>
                  </a:cubicBezTo>
                  <a:cubicBezTo>
                    <a:pt x="3647872" y="588487"/>
                    <a:pt x="3641280" y="590285"/>
                    <a:pt x="3629294" y="593281"/>
                  </a:cubicBezTo>
                  <a:cubicBezTo>
                    <a:pt x="3622103" y="595079"/>
                    <a:pt x="3618507" y="601671"/>
                    <a:pt x="3609518" y="601671"/>
                  </a:cubicBezTo>
                  <a:cubicBezTo>
                    <a:pt x="3602926" y="601671"/>
                    <a:pt x="3592139" y="615454"/>
                    <a:pt x="3613114" y="607065"/>
                  </a:cubicBezTo>
                  <a:cubicBezTo>
                    <a:pt x="3616709" y="605866"/>
                    <a:pt x="3623901" y="605866"/>
                    <a:pt x="3626298" y="603469"/>
                  </a:cubicBezTo>
                  <a:cubicBezTo>
                    <a:pt x="3631691" y="598075"/>
                    <a:pt x="3639482" y="600473"/>
                    <a:pt x="3644276" y="596877"/>
                  </a:cubicBezTo>
                  <a:cubicBezTo>
                    <a:pt x="3649070" y="593281"/>
                    <a:pt x="3649070" y="592083"/>
                    <a:pt x="3652067" y="591483"/>
                  </a:cubicBezTo>
                  <a:cubicBezTo>
                    <a:pt x="3655662" y="590884"/>
                    <a:pt x="3656262" y="588487"/>
                    <a:pt x="3658059" y="583094"/>
                  </a:cubicBezTo>
                  <a:cubicBezTo>
                    <a:pt x="3659857" y="577700"/>
                    <a:pt x="3667648" y="577700"/>
                    <a:pt x="3672442" y="580097"/>
                  </a:cubicBezTo>
                  <a:cubicBezTo>
                    <a:pt x="3679633" y="584292"/>
                    <a:pt x="3695813" y="581895"/>
                    <a:pt x="3698810" y="580097"/>
                  </a:cubicBezTo>
                  <a:cubicBezTo>
                    <a:pt x="3702406" y="577700"/>
                    <a:pt x="3711994" y="581296"/>
                    <a:pt x="3716189" y="574704"/>
                  </a:cubicBezTo>
                  <a:cubicBezTo>
                    <a:pt x="3720384" y="568112"/>
                    <a:pt x="3719784" y="571707"/>
                    <a:pt x="3720983" y="574704"/>
                  </a:cubicBezTo>
                  <a:cubicBezTo>
                    <a:pt x="3722182" y="577700"/>
                    <a:pt x="3727575" y="574104"/>
                    <a:pt x="3730571" y="571108"/>
                  </a:cubicBezTo>
                  <a:cubicBezTo>
                    <a:pt x="3732369" y="569910"/>
                    <a:pt x="3737163" y="569910"/>
                    <a:pt x="3738961" y="568711"/>
                  </a:cubicBezTo>
                  <a:cubicBezTo>
                    <a:pt x="3744355" y="566913"/>
                    <a:pt x="3744355" y="562718"/>
                    <a:pt x="3737163" y="563917"/>
                  </a:cubicBezTo>
                  <a:cubicBezTo>
                    <a:pt x="3724579" y="566314"/>
                    <a:pt x="3726976" y="560321"/>
                    <a:pt x="3734167" y="556126"/>
                  </a:cubicBezTo>
                  <a:cubicBezTo>
                    <a:pt x="3742557" y="551332"/>
                    <a:pt x="3743755" y="560321"/>
                    <a:pt x="3752744" y="559123"/>
                  </a:cubicBezTo>
                  <a:cubicBezTo>
                    <a:pt x="3755741" y="558523"/>
                    <a:pt x="3761734" y="562119"/>
                    <a:pt x="3765929" y="563318"/>
                  </a:cubicBezTo>
                  <a:cubicBezTo>
                    <a:pt x="3769524" y="564516"/>
                    <a:pt x="3786304" y="569310"/>
                    <a:pt x="3788102" y="562119"/>
                  </a:cubicBezTo>
                  <a:cubicBezTo>
                    <a:pt x="3791697" y="549534"/>
                    <a:pt x="3795892" y="555527"/>
                    <a:pt x="3792297" y="564516"/>
                  </a:cubicBezTo>
                  <a:cubicBezTo>
                    <a:pt x="3789300" y="574104"/>
                    <a:pt x="3797091" y="580697"/>
                    <a:pt x="3798889" y="575902"/>
                  </a:cubicBezTo>
                  <a:cubicBezTo>
                    <a:pt x="3800686" y="571108"/>
                    <a:pt x="3789900" y="562718"/>
                    <a:pt x="3806080" y="566913"/>
                  </a:cubicBezTo>
                  <a:cubicBezTo>
                    <a:pt x="3818665" y="569910"/>
                    <a:pt x="3826455" y="563917"/>
                    <a:pt x="3834845" y="567512"/>
                  </a:cubicBezTo>
                  <a:cubicBezTo>
                    <a:pt x="3842036" y="570509"/>
                    <a:pt x="3846231" y="572906"/>
                    <a:pt x="3854022" y="572906"/>
                  </a:cubicBezTo>
                  <a:cubicBezTo>
                    <a:pt x="3861812" y="572906"/>
                    <a:pt x="3870202" y="572307"/>
                    <a:pt x="3875596" y="574704"/>
                  </a:cubicBezTo>
                  <a:cubicBezTo>
                    <a:pt x="3881588" y="577101"/>
                    <a:pt x="3885184" y="576502"/>
                    <a:pt x="3892375" y="575303"/>
                  </a:cubicBezTo>
                  <a:cubicBezTo>
                    <a:pt x="3899567" y="574104"/>
                    <a:pt x="3907957" y="575902"/>
                    <a:pt x="3896570" y="581895"/>
                  </a:cubicBezTo>
                  <a:cubicBezTo>
                    <a:pt x="3887581" y="586689"/>
                    <a:pt x="3899567" y="591483"/>
                    <a:pt x="3903762" y="592682"/>
                  </a:cubicBezTo>
                  <a:cubicBezTo>
                    <a:pt x="3907357" y="593881"/>
                    <a:pt x="3909155" y="595678"/>
                    <a:pt x="3912152" y="599873"/>
                  </a:cubicBezTo>
                  <a:cubicBezTo>
                    <a:pt x="3914548" y="603469"/>
                    <a:pt x="3920541" y="606465"/>
                    <a:pt x="3916946" y="601671"/>
                  </a:cubicBezTo>
                  <a:cubicBezTo>
                    <a:pt x="3914548" y="597476"/>
                    <a:pt x="3922938" y="598675"/>
                    <a:pt x="3928931" y="599873"/>
                  </a:cubicBezTo>
                  <a:cubicBezTo>
                    <a:pt x="3934924" y="601072"/>
                    <a:pt x="3948108" y="600473"/>
                    <a:pt x="3952902" y="599274"/>
                  </a:cubicBezTo>
                  <a:cubicBezTo>
                    <a:pt x="3957097" y="598075"/>
                    <a:pt x="3968483" y="598075"/>
                    <a:pt x="3973277" y="599274"/>
                  </a:cubicBezTo>
                  <a:cubicBezTo>
                    <a:pt x="3978671" y="600473"/>
                    <a:pt x="3986461" y="596278"/>
                    <a:pt x="3985862" y="586090"/>
                  </a:cubicBezTo>
                  <a:cubicBezTo>
                    <a:pt x="3985263" y="575902"/>
                    <a:pt x="3987660" y="578299"/>
                    <a:pt x="3991255" y="579498"/>
                  </a:cubicBezTo>
                  <a:cubicBezTo>
                    <a:pt x="3997848" y="581296"/>
                    <a:pt x="3998447" y="572307"/>
                    <a:pt x="4004440" y="576502"/>
                  </a:cubicBezTo>
                  <a:cubicBezTo>
                    <a:pt x="4009234" y="580097"/>
                    <a:pt x="4012230" y="576502"/>
                    <a:pt x="4019421" y="582494"/>
                  </a:cubicBezTo>
                  <a:cubicBezTo>
                    <a:pt x="4026613" y="588487"/>
                    <a:pt x="4032605" y="586689"/>
                    <a:pt x="4036201" y="586689"/>
                  </a:cubicBezTo>
                  <a:cubicBezTo>
                    <a:pt x="4039197" y="586689"/>
                    <a:pt x="4039797" y="587289"/>
                    <a:pt x="4042793" y="589086"/>
                  </a:cubicBezTo>
                  <a:cubicBezTo>
                    <a:pt x="4045790" y="590884"/>
                    <a:pt x="4052381" y="585491"/>
                    <a:pt x="4051183" y="590285"/>
                  </a:cubicBezTo>
                  <a:cubicBezTo>
                    <a:pt x="4049385" y="597476"/>
                    <a:pt x="4054179" y="592682"/>
                    <a:pt x="4059573" y="589686"/>
                  </a:cubicBezTo>
                  <a:cubicBezTo>
                    <a:pt x="4064966" y="586689"/>
                    <a:pt x="4069161" y="591483"/>
                    <a:pt x="4070959" y="591483"/>
                  </a:cubicBezTo>
                  <a:cubicBezTo>
                    <a:pt x="4072757" y="591483"/>
                    <a:pt x="4072757" y="588487"/>
                    <a:pt x="4076952" y="593281"/>
                  </a:cubicBezTo>
                  <a:cubicBezTo>
                    <a:pt x="4080547" y="597476"/>
                    <a:pt x="4088937" y="591483"/>
                    <a:pt x="4088937" y="598675"/>
                  </a:cubicBezTo>
                  <a:cubicBezTo>
                    <a:pt x="4088937" y="605866"/>
                    <a:pt x="4091334" y="602870"/>
                    <a:pt x="4095529" y="606465"/>
                  </a:cubicBezTo>
                  <a:cubicBezTo>
                    <a:pt x="4099724" y="610061"/>
                    <a:pt x="4090136" y="608862"/>
                    <a:pt x="4096728" y="611859"/>
                  </a:cubicBezTo>
                  <a:cubicBezTo>
                    <a:pt x="4103320" y="614256"/>
                    <a:pt x="4093132" y="616054"/>
                    <a:pt x="4089536" y="619050"/>
                  </a:cubicBezTo>
                  <a:cubicBezTo>
                    <a:pt x="4086540" y="621447"/>
                    <a:pt x="4082345" y="624443"/>
                    <a:pt x="4078150" y="621447"/>
                  </a:cubicBezTo>
                  <a:cubicBezTo>
                    <a:pt x="4073956" y="619050"/>
                    <a:pt x="4072157" y="623245"/>
                    <a:pt x="4079349" y="625642"/>
                  </a:cubicBezTo>
                  <a:cubicBezTo>
                    <a:pt x="4086540" y="628039"/>
                    <a:pt x="4093731" y="624443"/>
                    <a:pt x="4091934" y="632234"/>
                  </a:cubicBezTo>
                  <a:cubicBezTo>
                    <a:pt x="4090735" y="637028"/>
                    <a:pt x="4087139" y="641223"/>
                    <a:pt x="4083544" y="640624"/>
                  </a:cubicBezTo>
                  <a:cubicBezTo>
                    <a:pt x="4076352" y="639425"/>
                    <a:pt x="4083544" y="644220"/>
                    <a:pt x="4083544" y="649014"/>
                  </a:cubicBezTo>
                  <a:cubicBezTo>
                    <a:pt x="4083544" y="653209"/>
                    <a:pt x="4089536" y="653209"/>
                    <a:pt x="4090735" y="650812"/>
                  </a:cubicBezTo>
                  <a:cubicBezTo>
                    <a:pt x="4091934" y="648414"/>
                    <a:pt x="4096128" y="650212"/>
                    <a:pt x="4094331" y="655006"/>
                  </a:cubicBezTo>
                  <a:cubicBezTo>
                    <a:pt x="4093132" y="660400"/>
                    <a:pt x="4075154" y="653808"/>
                    <a:pt x="4087139" y="662198"/>
                  </a:cubicBezTo>
                  <a:cubicBezTo>
                    <a:pt x="4097327" y="669389"/>
                    <a:pt x="4087139" y="677779"/>
                    <a:pt x="4099125" y="676580"/>
                  </a:cubicBezTo>
                  <a:cubicBezTo>
                    <a:pt x="4103320" y="675981"/>
                    <a:pt x="4101522" y="687367"/>
                    <a:pt x="4109912" y="681974"/>
                  </a:cubicBezTo>
                  <a:cubicBezTo>
                    <a:pt x="4114706" y="678977"/>
                    <a:pt x="4112908" y="681375"/>
                    <a:pt x="4112908" y="685569"/>
                  </a:cubicBezTo>
                  <a:cubicBezTo>
                    <a:pt x="4112908" y="690963"/>
                    <a:pt x="4118901" y="693959"/>
                    <a:pt x="4126092" y="684371"/>
                  </a:cubicBezTo>
                  <a:cubicBezTo>
                    <a:pt x="4135081" y="672385"/>
                    <a:pt x="4141673" y="672985"/>
                    <a:pt x="4141673" y="667591"/>
                  </a:cubicBezTo>
                  <a:cubicBezTo>
                    <a:pt x="4141673" y="660999"/>
                    <a:pt x="4148265" y="655006"/>
                    <a:pt x="4151861" y="649014"/>
                  </a:cubicBezTo>
                  <a:cubicBezTo>
                    <a:pt x="4157254" y="640624"/>
                    <a:pt x="4159652" y="647216"/>
                    <a:pt x="4157254" y="651411"/>
                  </a:cubicBezTo>
                  <a:cubicBezTo>
                    <a:pt x="4154857" y="655606"/>
                    <a:pt x="4174633" y="669389"/>
                    <a:pt x="4183023" y="668190"/>
                  </a:cubicBezTo>
                  <a:cubicBezTo>
                    <a:pt x="4191413" y="666992"/>
                    <a:pt x="4193211" y="669389"/>
                    <a:pt x="4199803" y="663996"/>
                  </a:cubicBezTo>
                  <a:cubicBezTo>
                    <a:pt x="4206395" y="658003"/>
                    <a:pt x="4214785" y="662797"/>
                    <a:pt x="4221976" y="666393"/>
                  </a:cubicBezTo>
                  <a:cubicBezTo>
                    <a:pt x="4227969" y="669389"/>
                    <a:pt x="4232763" y="670588"/>
                    <a:pt x="4238756" y="672385"/>
                  </a:cubicBezTo>
                  <a:cubicBezTo>
                    <a:pt x="4244749" y="673584"/>
                    <a:pt x="4245947" y="677779"/>
                    <a:pt x="4250741" y="678378"/>
                  </a:cubicBezTo>
                  <a:cubicBezTo>
                    <a:pt x="4259731" y="679577"/>
                    <a:pt x="4245947" y="672985"/>
                    <a:pt x="4253738" y="672385"/>
                  </a:cubicBezTo>
                  <a:cubicBezTo>
                    <a:pt x="4259731" y="671786"/>
                    <a:pt x="4249543" y="663396"/>
                    <a:pt x="4257932" y="662797"/>
                  </a:cubicBezTo>
                  <a:cubicBezTo>
                    <a:pt x="4266922" y="662198"/>
                    <a:pt x="4267521" y="660400"/>
                    <a:pt x="4272914" y="665194"/>
                  </a:cubicBezTo>
                  <a:cubicBezTo>
                    <a:pt x="4278308" y="670588"/>
                    <a:pt x="4278907" y="670588"/>
                    <a:pt x="4281903" y="667591"/>
                  </a:cubicBezTo>
                  <a:cubicBezTo>
                    <a:pt x="4284900" y="665194"/>
                    <a:pt x="4289095" y="665194"/>
                    <a:pt x="4291492" y="666393"/>
                  </a:cubicBezTo>
                  <a:cubicBezTo>
                    <a:pt x="4293889" y="667591"/>
                    <a:pt x="4291492" y="659201"/>
                    <a:pt x="4292091" y="655606"/>
                  </a:cubicBezTo>
                  <a:cubicBezTo>
                    <a:pt x="4292691" y="652010"/>
                    <a:pt x="4293290" y="649014"/>
                    <a:pt x="4290893" y="649014"/>
                  </a:cubicBezTo>
                  <a:cubicBezTo>
                    <a:pt x="4288496" y="649014"/>
                    <a:pt x="4283702" y="647815"/>
                    <a:pt x="4292691" y="641223"/>
                  </a:cubicBezTo>
                  <a:cubicBezTo>
                    <a:pt x="4301680" y="634631"/>
                    <a:pt x="4293889" y="632234"/>
                    <a:pt x="4289095" y="637028"/>
                  </a:cubicBezTo>
                  <a:cubicBezTo>
                    <a:pt x="4283702" y="641223"/>
                    <a:pt x="4278308" y="634032"/>
                    <a:pt x="4286698" y="628638"/>
                  </a:cubicBezTo>
                  <a:cubicBezTo>
                    <a:pt x="4295087" y="623245"/>
                    <a:pt x="4303477" y="625642"/>
                    <a:pt x="4308272" y="626241"/>
                  </a:cubicBezTo>
                  <a:cubicBezTo>
                    <a:pt x="4316662" y="627440"/>
                    <a:pt x="4320856" y="626241"/>
                    <a:pt x="4317261" y="622646"/>
                  </a:cubicBezTo>
                  <a:cubicBezTo>
                    <a:pt x="4313665" y="619050"/>
                    <a:pt x="4320257" y="617252"/>
                    <a:pt x="4331643" y="622646"/>
                  </a:cubicBezTo>
                  <a:cubicBezTo>
                    <a:pt x="4342430" y="628039"/>
                    <a:pt x="4359809" y="625642"/>
                    <a:pt x="4370596" y="626841"/>
                  </a:cubicBezTo>
                  <a:cubicBezTo>
                    <a:pt x="4381383" y="628039"/>
                    <a:pt x="4407152" y="631035"/>
                    <a:pt x="4416141" y="629837"/>
                  </a:cubicBezTo>
                  <a:cubicBezTo>
                    <a:pt x="4432921" y="627440"/>
                    <a:pt x="4425130" y="630436"/>
                    <a:pt x="4411946" y="632833"/>
                  </a:cubicBezTo>
                  <a:cubicBezTo>
                    <a:pt x="4398762" y="635230"/>
                    <a:pt x="4386776" y="631035"/>
                    <a:pt x="4383181" y="633433"/>
                  </a:cubicBezTo>
                  <a:cubicBezTo>
                    <a:pt x="4379585" y="635830"/>
                    <a:pt x="4369997" y="637628"/>
                    <a:pt x="4379585" y="641822"/>
                  </a:cubicBezTo>
                  <a:cubicBezTo>
                    <a:pt x="4387975" y="645418"/>
                    <a:pt x="4393968" y="638826"/>
                    <a:pt x="4398163" y="637628"/>
                  </a:cubicBezTo>
                  <a:cubicBezTo>
                    <a:pt x="4402358" y="636429"/>
                    <a:pt x="4415542" y="635830"/>
                    <a:pt x="4422733" y="634631"/>
                  </a:cubicBezTo>
                  <a:cubicBezTo>
                    <a:pt x="4433520" y="632234"/>
                    <a:pt x="4429325" y="636429"/>
                    <a:pt x="4424531" y="638826"/>
                  </a:cubicBezTo>
                  <a:cubicBezTo>
                    <a:pt x="4420336" y="641223"/>
                    <a:pt x="4418538" y="645418"/>
                    <a:pt x="4414942" y="648414"/>
                  </a:cubicBezTo>
                  <a:cubicBezTo>
                    <a:pt x="4411946" y="651411"/>
                    <a:pt x="4408950" y="649014"/>
                    <a:pt x="4413145" y="645418"/>
                  </a:cubicBezTo>
                  <a:cubicBezTo>
                    <a:pt x="4416740" y="641822"/>
                    <a:pt x="4418538" y="638826"/>
                    <a:pt x="4411347" y="641822"/>
                  </a:cubicBezTo>
                  <a:cubicBezTo>
                    <a:pt x="4406553" y="643620"/>
                    <a:pt x="4407152" y="640624"/>
                    <a:pt x="4407751" y="644220"/>
                  </a:cubicBezTo>
                  <a:cubicBezTo>
                    <a:pt x="4408350" y="650212"/>
                    <a:pt x="4404155" y="650812"/>
                    <a:pt x="4398163" y="649613"/>
                  </a:cubicBezTo>
                  <a:cubicBezTo>
                    <a:pt x="4392769" y="648414"/>
                    <a:pt x="4386776" y="650812"/>
                    <a:pt x="4392769" y="653209"/>
                  </a:cubicBezTo>
                  <a:cubicBezTo>
                    <a:pt x="4396964" y="655006"/>
                    <a:pt x="4396365" y="658003"/>
                    <a:pt x="4392769" y="659201"/>
                  </a:cubicBezTo>
                  <a:cubicBezTo>
                    <a:pt x="4389773" y="660400"/>
                    <a:pt x="4395765" y="662198"/>
                    <a:pt x="4402957" y="660999"/>
                  </a:cubicBezTo>
                  <a:cubicBezTo>
                    <a:pt x="4410148" y="659801"/>
                    <a:pt x="4420336" y="653209"/>
                    <a:pt x="4426928" y="644220"/>
                  </a:cubicBezTo>
                  <a:cubicBezTo>
                    <a:pt x="4438314" y="629837"/>
                    <a:pt x="4454495" y="629238"/>
                    <a:pt x="4464682" y="631035"/>
                  </a:cubicBezTo>
                  <a:cubicBezTo>
                    <a:pt x="4474870" y="632234"/>
                    <a:pt x="4487455" y="635230"/>
                    <a:pt x="4498841" y="647815"/>
                  </a:cubicBezTo>
                  <a:cubicBezTo>
                    <a:pt x="4506032" y="656205"/>
                    <a:pt x="4497043" y="657404"/>
                    <a:pt x="4490451" y="655606"/>
                  </a:cubicBezTo>
                  <a:cubicBezTo>
                    <a:pt x="4486256" y="654407"/>
                    <a:pt x="4479664" y="658602"/>
                    <a:pt x="4475469" y="662797"/>
                  </a:cubicBezTo>
                  <a:cubicBezTo>
                    <a:pt x="4471873" y="666393"/>
                    <a:pt x="4467678" y="669389"/>
                    <a:pt x="4485657" y="668790"/>
                  </a:cubicBezTo>
                  <a:cubicBezTo>
                    <a:pt x="4501238" y="668190"/>
                    <a:pt x="4507231" y="669988"/>
                    <a:pt x="4509627" y="671786"/>
                  </a:cubicBezTo>
                  <a:cubicBezTo>
                    <a:pt x="4512025" y="674183"/>
                    <a:pt x="4518617" y="675382"/>
                    <a:pt x="4525209" y="675382"/>
                  </a:cubicBezTo>
                  <a:cubicBezTo>
                    <a:pt x="4534797" y="675382"/>
                    <a:pt x="4537194" y="679577"/>
                    <a:pt x="4544386" y="688566"/>
                  </a:cubicBezTo>
                  <a:cubicBezTo>
                    <a:pt x="4552176" y="698154"/>
                    <a:pt x="4530003" y="692161"/>
                    <a:pt x="4544386" y="699353"/>
                  </a:cubicBezTo>
                  <a:cubicBezTo>
                    <a:pt x="4558768" y="706544"/>
                    <a:pt x="4574349" y="695158"/>
                    <a:pt x="4586934" y="693360"/>
                  </a:cubicBezTo>
                  <a:cubicBezTo>
                    <a:pt x="4598919" y="692161"/>
                    <a:pt x="4630681" y="686768"/>
                    <a:pt x="4636674" y="692161"/>
                  </a:cubicBezTo>
                  <a:cubicBezTo>
                    <a:pt x="4643266" y="697555"/>
                    <a:pt x="4645663" y="695158"/>
                    <a:pt x="4649858" y="692161"/>
                  </a:cubicBezTo>
                  <a:cubicBezTo>
                    <a:pt x="4654053" y="689165"/>
                    <a:pt x="4669634" y="689764"/>
                    <a:pt x="4680421" y="699952"/>
                  </a:cubicBezTo>
                  <a:cubicBezTo>
                    <a:pt x="4686413" y="705345"/>
                    <a:pt x="4703193" y="711937"/>
                    <a:pt x="4693006" y="720927"/>
                  </a:cubicBezTo>
                  <a:cubicBezTo>
                    <a:pt x="4682818" y="729916"/>
                    <a:pt x="4695402" y="737706"/>
                    <a:pt x="4703792" y="737107"/>
                  </a:cubicBezTo>
                  <a:cubicBezTo>
                    <a:pt x="4712182" y="736508"/>
                    <a:pt x="4719373" y="739504"/>
                    <a:pt x="4718175" y="746695"/>
                  </a:cubicBezTo>
                  <a:cubicBezTo>
                    <a:pt x="4716976" y="753887"/>
                    <a:pt x="4720572" y="755684"/>
                    <a:pt x="4724767" y="746096"/>
                  </a:cubicBezTo>
                  <a:cubicBezTo>
                    <a:pt x="4728362" y="736508"/>
                    <a:pt x="4735554" y="741901"/>
                    <a:pt x="4730161" y="750291"/>
                  </a:cubicBezTo>
                  <a:cubicBezTo>
                    <a:pt x="4724168" y="759280"/>
                    <a:pt x="4730161" y="768868"/>
                    <a:pt x="4732557" y="753287"/>
                  </a:cubicBezTo>
                  <a:cubicBezTo>
                    <a:pt x="4734955" y="737706"/>
                    <a:pt x="4743344" y="744298"/>
                    <a:pt x="4748738" y="739504"/>
                  </a:cubicBezTo>
                  <a:cubicBezTo>
                    <a:pt x="4754132" y="735309"/>
                    <a:pt x="4773908" y="737107"/>
                    <a:pt x="4784694" y="740103"/>
                  </a:cubicBezTo>
                  <a:cubicBezTo>
                    <a:pt x="4795481" y="742500"/>
                    <a:pt x="4833235" y="743699"/>
                    <a:pt x="4837430" y="735908"/>
                  </a:cubicBezTo>
                  <a:cubicBezTo>
                    <a:pt x="4841026" y="728118"/>
                    <a:pt x="4854809" y="734111"/>
                    <a:pt x="4856607" y="739504"/>
                  </a:cubicBezTo>
                  <a:cubicBezTo>
                    <a:pt x="4858405" y="745497"/>
                    <a:pt x="4867994" y="745497"/>
                    <a:pt x="4875185" y="746695"/>
                  </a:cubicBezTo>
                  <a:cubicBezTo>
                    <a:pt x="4882376" y="747894"/>
                    <a:pt x="4890166" y="750291"/>
                    <a:pt x="4890166" y="756883"/>
                  </a:cubicBezTo>
                  <a:cubicBezTo>
                    <a:pt x="4890166" y="763475"/>
                    <a:pt x="4900954" y="764074"/>
                    <a:pt x="4908744" y="760479"/>
                  </a:cubicBezTo>
                  <a:cubicBezTo>
                    <a:pt x="4913538" y="758082"/>
                    <a:pt x="4918332" y="755684"/>
                    <a:pt x="4916535" y="749092"/>
                  </a:cubicBezTo>
                  <a:cubicBezTo>
                    <a:pt x="4910542" y="730515"/>
                    <a:pt x="4912340" y="728717"/>
                    <a:pt x="4908744" y="722724"/>
                  </a:cubicBezTo>
                  <a:cubicBezTo>
                    <a:pt x="4905148" y="716732"/>
                    <a:pt x="4906946" y="706544"/>
                    <a:pt x="4921329" y="713735"/>
                  </a:cubicBezTo>
                  <a:cubicBezTo>
                    <a:pt x="4935711" y="720927"/>
                    <a:pt x="4948896" y="719728"/>
                    <a:pt x="4951892" y="722125"/>
                  </a:cubicBezTo>
                  <a:cubicBezTo>
                    <a:pt x="4954888" y="724522"/>
                    <a:pt x="4964477" y="720927"/>
                    <a:pt x="4968072" y="723324"/>
                  </a:cubicBezTo>
                  <a:cubicBezTo>
                    <a:pt x="4971068" y="725721"/>
                    <a:pt x="4975263" y="724522"/>
                    <a:pt x="4978859" y="722724"/>
                  </a:cubicBezTo>
                  <a:cubicBezTo>
                    <a:pt x="4982455" y="720927"/>
                    <a:pt x="4999834" y="723923"/>
                    <a:pt x="5004628" y="721526"/>
                  </a:cubicBezTo>
                  <a:cubicBezTo>
                    <a:pt x="5008823" y="719129"/>
                    <a:pt x="5019610" y="718530"/>
                    <a:pt x="5025003" y="722724"/>
                  </a:cubicBezTo>
                  <a:cubicBezTo>
                    <a:pt x="5030996" y="726320"/>
                    <a:pt x="5035191" y="729916"/>
                    <a:pt x="5039985" y="727519"/>
                  </a:cubicBezTo>
                  <a:cubicBezTo>
                    <a:pt x="5044180" y="725122"/>
                    <a:pt x="5051970" y="728118"/>
                    <a:pt x="5055566" y="730515"/>
                  </a:cubicBezTo>
                  <a:cubicBezTo>
                    <a:pt x="5058563" y="732912"/>
                    <a:pt x="5060360" y="732912"/>
                    <a:pt x="5063956" y="732313"/>
                  </a:cubicBezTo>
                  <a:cubicBezTo>
                    <a:pt x="5072945" y="729916"/>
                    <a:pt x="5075941" y="737706"/>
                    <a:pt x="5083732" y="738905"/>
                  </a:cubicBezTo>
                  <a:cubicBezTo>
                    <a:pt x="5092122" y="740103"/>
                    <a:pt x="5090324" y="744898"/>
                    <a:pt x="5093920" y="747295"/>
                  </a:cubicBezTo>
                  <a:cubicBezTo>
                    <a:pt x="5097515" y="749692"/>
                    <a:pt x="5102310" y="753287"/>
                    <a:pt x="5108302" y="751490"/>
                  </a:cubicBezTo>
                  <a:cubicBezTo>
                    <a:pt x="5114295" y="750291"/>
                    <a:pt x="5119689" y="750890"/>
                    <a:pt x="5127479" y="756883"/>
                  </a:cubicBezTo>
                  <a:cubicBezTo>
                    <a:pt x="5135270" y="762876"/>
                    <a:pt x="5140663" y="759879"/>
                    <a:pt x="5143660" y="759879"/>
                  </a:cubicBezTo>
                  <a:cubicBezTo>
                    <a:pt x="5146056" y="759879"/>
                    <a:pt x="5159840" y="762876"/>
                    <a:pt x="5161038" y="768868"/>
                  </a:cubicBezTo>
                  <a:cubicBezTo>
                    <a:pt x="5162237" y="777858"/>
                    <a:pt x="5172425" y="769468"/>
                    <a:pt x="5175421" y="775461"/>
                  </a:cubicBezTo>
                  <a:cubicBezTo>
                    <a:pt x="5177818" y="781453"/>
                    <a:pt x="5182013" y="782053"/>
                    <a:pt x="5186208" y="780854"/>
                  </a:cubicBezTo>
                  <a:cubicBezTo>
                    <a:pt x="5190403" y="779655"/>
                    <a:pt x="5191602" y="784450"/>
                    <a:pt x="5191602" y="788045"/>
                  </a:cubicBezTo>
                  <a:cubicBezTo>
                    <a:pt x="5191602" y="792240"/>
                    <a:pt x="5197594" y="794038"/>
                    <a:pt x="5195796" y="786847"/>
                  </a:cubicBezTo>
                  <a:cubicBezTo>
                    <a:pt x="5194598" y="779655"/>
                    <a:pt x="5219767" y="788045"/>
                    <a:pt x="5216771" y="795836"/>
                  </a:cubicBezTo>
                  <a:cubicBezTo>
                    <a:pt x="5214374" y="803626"/>
                    <a:pt x="5224562" y="803626"/>
                    <a:pt x="5222763" y="812016"/>
                  </a:cubicBezTo>
                  <a:cubicBezTo>
                    <a:pt x="5220367" y="819807"/>
                    <a:pt x="5237146" y="825800"/>
                    <a:pt x="5230554" y="829395"/>
                  </a:cubicBezTo>
                  <a:cubicBezTo>
                    <a:pt x="5215572" y="837186"/>
                    <a:pt x="5253926" y="837785"/>
                    <a:pt x="5241940" y="828796"/>
                  </a:cubicBezTo>
                  <a:cubicBezTo>
                    <a:pt x="5234749" y="823402"/>
                    <a:pt x="5239543" y="822803"/>
                    <a:pt x="5239543" y="819208"/>
                  </a:cubicBezTo>
                  <a:cubicBezTo>
                    <a:pt x="5239543" y="815612"/>
                    <a:pt x="5238345" y="812616"/>
                    <a:pt x="5235348" y="809619"/>
                  </a:cubicBezTo>
                  <a:cubicBezTo>
                    <a:pt x="5232352" y="806623"/>
                    <a:pt x="5232352" y="795237"/>
                    <a:pt x="5244338" y="800630"/>
                  </a:cubicBezTo>
                  <a:cubicBezTo>
                    <a:pt x="5256323" y="806023"/>
                    <a:pt x="5251529" y="812616"/>
                    <a:pt x="5255124" y="813814"/>
                  </a:cubicBezTo>
                  <a:cubicBezTo>
                    <a:pt x="5258720" y="815013"/>
                    <a:pt x="5256922" y="806023"/>
                    <a:pt x="5263514" y="807222"/>
                  </a:cubicBezTo>
                  <a:cubicBezTo>
                    <a:pt x="5267110" y="807821"/>
                    <a:pt x="5271305" y="795836"/>
                    <a:pt x="5282691" y="806023"/>
                  </a:cubicBezTo>
                  <a:cubicBezTo>
                    <a:pt x="5297074" y="818608"/>
                    <a:pt x="5312655" y="818009"/>
                    <a:pt x="5316250" y="825200"/>
                  </a:cubicBezTo>
                  <a:cubicBezTo>
                    <a:pt x="5319247" y="832392"/>
                    <a:pt x="5320445" y="827597"/>
                    <a:pt x="5324640" y="825800"/>
                  </a:cubicBezTo>
                  <a:cubicBezTo>
                    <a:pt x="5330633" y="826998"/>
                    <a:pt x="5340221" y="826399"/>
                    <a:pt x="5341420" y="832392"/>
                  </a:cubicBezTo>
                  <a:close/>
                  <a:moveTo>
                    <a:pt x="326695" y="2664971"/>
                  </a:moveTo>
                  <a:cubicBezTo>
                    <a:pt x="326695" y="2664372"/>
                    <a:pt x="327295" y="2663773"/>
                    <a:pt x="327295" y="2663173"/>
                  </a:cubicBezTo>
                  <a:cubicBezTo>
                    <a:pt x="326695" y="2663773"/>
                    <a:pt x="326096" y="2664372"/>
                    <a:pt x="326096" y="2664372"/>
                  </a:cubicBezTo>
                  <a:lnTo>
                    <a:pt x="326695" y="2664971"/>
                  </a:lnTo>
                  <a:close/>
                  <a:moveTo>
                    <a:pt x="898403" y="1821194"/>
                  </a:moveTo>
                  <a:cubicBezTo>
                    <a:pt x="899002" y="1821194"/>
                    <a:pt x="899601" y="1821194"/>
                    <a:pt x="900201" y="1820594"/>
                  </a:cubicBezTo>
                  <a:cubicBezTo>
                    <a:pt x="901998" y="1819995"/>
                    <a:pt x="903796" y="1819995"/>
                    <a:pt x="905594" y="1819396"/>
                  </a:cubicBezTo>
                  <a:cubicBezTo>
                    <a:pt x="903796" y="1818796"/>
                    <a:pt x="901998" y="1818197"/>
                    <a:pt x="901399" y="1817598"/>
                  </a:cubicBezTo>
                  <a:cubicBezTo>
                    <a:pt x="901998" y="1818197"/>
                    <a:pt x="902598" y="1818796"/>
                    <a:pt x="903796" y="1819396"/>
                  </a:cubicBezTo>
                  <a:cubicBezTo>
                    <a:pt x="901399" y="1819995"/>
                    <a:pt x="900201" y="1820594"/>
                    <a:pt x="898403" y="1821194"/>
                  </a:cubicBezTo>
                  <a:close/>
                  <a:moveTo>
                    <a:pt x="1151296" y="2200534"/>
                  </a:moveTo>
                  <a:cubicBezTo>
                    <a:pt x="1151296" y="2200534"/>
                    <a:pt x="1151896" y="2200534"/>
                    <a:pt x="1152495" y="2200534"/>
                  </a:cubicBezTo>
                  <a:cubicBezTo>
                    <a:pt x="1151896" y="2200534"/>
                    <a:pt x="1151896" y="2200534"/>
                    <a:pt x="1151296" y="2200534"/>
                  </a:cubicBezTo>
                  <a:lnTo>
                    <a:pt x="1151296" y="2200534"/>
                  </a:lnTo>
                  <a:close/>
                  <a:moveTo>
                    <a:pt x="916980" y="2133415"/>
                  </a:moveTo>
                  <a:lnTo>
                    <a:pt x="947543" y="2117834"/>
                  </a:lnTo>
                  <a:lnTo>
                    <a:pt x="896605" y="2144202"/>
                  </a:lnTo>
                  <a:lnTo>
                    <a:pt x="916980" y="2133415"/>
                  </a:lnTo>
                  <a:close/>
                  <a:moveTo>
                    <a:pt x="1332876" y="2216714"/>
                  </a:moveTo>
                  <a:lnTo>
                    <a:pt x="1337071" y="2217913"/>
                  </a:lnTo>
                  <a:lnTo>
                    <a:pt x="1337071" y="2215516"/>
                  </a:lnTo>
                  <a:lnTo>
                    <a:pt x="1332876" y="2216714"/>
                  </a:lnTo>
                  <a:close/>
                  <a:moveTo>
                    <a:pt x="1248379" y="2940637"/>
                  </a:moveTo>
                  <a:cubicBezTo>
                    <a:pt x="1248379" y="2937042"/>
                    <a:pt x="1245982" y="2934045"/>
                    <a:pt x="1244783" y="2932248"/>
                  </a:cubicBezTo>
                  <a:cubicBezTo>
                    <a:pt x="1245982" y="2934645"/>
                    <a:pt x="1247780" y="2937641"/>
                    <a:pt x="1248379" y="2940637"/>
                  </a:cubicBezTo>
                  <a:close/>
                  <a:moveTo>
                    <a:pt x="1242985" y="2930450"/>
                  </a:moveTo>
                  <a:cubicBezTo>
                    <a:pt x="1242985" y="2930450"/>
                    <a:pt x="1242985" y="2930450"/>
                    <a:pt x="1242985" y="2930450"/>
                  </a:cubicBezTo>
                  <a:cubicBezTo>
                    <a:pt x="1242985" y="2930450"/>
                    <a:pt x="1242985" y="2930450"/>
                    <a:pt x="1242985" y="2930450"/>
                  </a:cubicBezTo>
                  <a:cubicBezTo>
                    <a:pt x="1242985" y="2930450"/>
                    <a:pt x="1242985" y="2930450"/>
                    <a:pt x="1242985" y="2930450"/>
                  </a:cubicBezTo>
                  <a:close/>
                  <a:moveTo>
                    <a:pt x="1256769" y="2762653"/>
                  </a:moveTo>
                  <a:cubicBezTo>
                    <a:pt x="1256769" y="2762054"/>
                    <a:pt x="1256769" y="2761455"/>
                    <a:pt x="1257368" y="2760855"/>
                  </a:cubicBezTo>
                  <a:cubicBezTo>
                    <a:pt x="1256769" y="2761455"/>
                    <a:pt x="1256169" y="2762054"/>
                    <a:pt x="1256769" y="2762653"/>
                  </a:cubicBezTo>
                  <a:cubicBezTo>
                    <a:pt x="1256169" y="2762653"/>
                    <a:pt x="1256769" y="2762653"/>
                    <a:pt x="1256769" y="2762653"/>
                  </a:cubicBezTo>
                  <a:cubicBezTo>
                    <a:pt x="1256769" y="2764451"/>
                    <a:pt x="1257368" y="2763852"/>
                    <a:pt x="1256769" y="2762653"/>
                  </a:cubicBezTo>
                  <a:close/>
                  <a:moveTo>
                    <a:pt x="1250776" y="2760855"/>
                  </a:moveTo>
                  <a:cubicBezTo>
                    <a:pt x="1248379" y="2760256"/>
                    <a:pt x="1244783" y="2759657"/>
                    <a:pt x="1238790" y="2760855"/>
                  </a:cubicBezTo>
                  <a:cubicBezTo>
                    <a:pt x="1240588" y="2760855"/>
                    <a:pt x="1244184" y="2760256"/>
                    <a:pt x="1248379" y="2760855"/>
                  </a:cubicBezTo>
                  <a:cubicBezTo>
                    <a:pt x="1249577" y="2760855"/>
                    <a:pt x="1250177" y="2760855"/>
                    <a:pt x="1250776" y="2760855"/>
                  </a:cubicBezTo>
                  <a:close/>
                  <a:moveTo>
                    <a:pt x="1305909" y="3569276"/>
                  </a:moveTo>
                  <a:lnTo>
                    <a:pt x="1305310" y="3569276"/>
                  </a:lnTo>
                  <a:cubicBezTo>
                    <a:pt x="1305310" y="3569276"/>
                    <a:pt x="1305310" y="3569276"/>
                    <a:pt x="1305310" y="3569875"/>
                  </a:cubicBezTo>
                  <a:cubicBezTo>
                    <a:pt x="1305310" y="3569276"/>
                    <a:pt x="1305909" y="3569276"/>
                    <a:pt x="1305909" y="3569276"/>
                  </a:cubicBezTo>
                  <a:close/>
                  <a:moveTo>
                    <a:pt x="1263361" y="3488973"/>
                  </a:moveTo>
                  <a:cubicBezTo>
                    <a:pt x="1262761" y="3488374"/>
                    <a:pt x="1262761" y="3487775"/>
                    <a:pt x="1262761" y="3487775"/>
                  </a:cubicBezTo>
                  <a:cubicBezTo>
                    <a:pt x="1262761" y="3487775"/>
                    <a:pt x="1259765" y="3487175"/>
                    <a:pt x="1256169" y="3485977"/>
                  </a:cubicBezTo>
                  <a:cubicBezTo>
                    <a:pt x="1256169" y="3486576"/>
                    <a:pt x="1256769" y="3486576"/>
                    <a:pt x="1256769" y="3487175"/>
                  </a:cubicBezTo>
                  <a:lnTo>
                    <a:pt x="1263361" y="3488973"/>
                  </a:lnTo>
                  <a:close/>
                  <a:moveTo>
                    <a:pt x="987695" y="3566879"/>
                  </a:moveTo>
                  <a:cubicBezTo>
                    <a:pt x="981702" y="3568077"/>
                    <a:pt x="979305" y="3570474"/>
                    <a:pt x="977507" y="3571074"/>
                  </a:cubicBezTo>
                  <a:cubicBezTo>
                    <a:pt x="978705" y="3571074"/>
                    <a:pt x="979904" y="3570474"/>
                    <a:pt x="982301" y="3569276"/>
                  </a:cubicBezTo>
                  <a:cubicBezTo>
                    <a:pt x="984698" y="3568077"/>
                    <a:pt x="988893" y="3566879"/>
                    <a:pt x="993687" y="3565680"/>
                  </a:cubicBezTo>
                  <a:cubicBezTo>
                    <a:pt x="991290" y="3565680"/>
                    <a:pt x="989492" y="3566279"/>
                    <a:pt x="987695" y="3566879"/>
                  </a:cubicBezTo>
                  <a:close/>
                  <a:moveTo>
                    <a:pt x="970915" y="3558489"/>
                  </a:moveTo>
                  <a:cubicBezTo>
                    <a:pt x="971514" y="3559688"/>
                    <a:pt x="971514" y="3560287"/>
                    <a:pt x="971514" y="3560886"/>
                  </a:cubicBezTo>
                  <a:cubicBezTo>
                    <a:pt x="970316" y="3556092"/>
                    <a:pt x="968518" y="3550698"/>
                    <a:pt x="967919" y="3548301"/>
                  </a:cubicBezTo>
                  <a:cubicBezTo>
                    <a:pt x="968518" y="3550698"/>
                    <a:pt x="969117" y="3554294"/>
                    <a:pt x="970915" y="3558489"/>
                  </a:cubicBezTo>
                  <a:close/>
                  <a:moveTo>
                    <a:pt x="974511" y="3568677"/>
                  </a:moveTo>
                  <a:cubicBezTo>
                    <a:pt x="974511" y="3568677"/>
                    <a:pt x="974511" y="3568077"/>
                    <a:pt x="974511" y="3568077"/>
                  </a:cubicBezTo>
                  <a:cubicBezTo>
                    <a:pt x="973911" y="3568077"/>
                    <a:pt x="974511" y="3568077"/>
                    <a:pt x="974511" y="3568677"/>
                  </a:cubicBezTo>
                  <a:close/>
                  <a:moveTo>
                    <a:pt x="1317895" y="3567478"/>
                  </a:moveTo>
                  <a:lnTo>
                    <a:pt x="1322089" y="3565081"/>
                  </a:lnTo>
                  <a:lnTo>
                    <a:pt x="1322089" y="3565081"/>
                  </a:lnTo>
                  <a:lnTo>
                    <a:pt x="1317895" y="3567478"/>
                  </a:lnTo>
                  <a:lnTo>
                    <a:pt x="1313700" y="3567478"/>
                  </a:lnTo>
                  <a:lnTo>
                    <a:pt x="1312501" y="3567478"/>
                  </a:lnTo>
                  <a:lnTo>
                    <a:pt x="1314299" y="3567478"/>
                  </a:lnTo>
                  <a:lnTo>
                    <a:pt x="1317895" y="3567478"/>
                  </a:lnTo>
                  <a:close/>
                  <a:moveTo>
                    <a:pt x="1314898" y="2214917"/>
                  </a:moveTo>
                  <a:lnTo>
                    <a:pt x="1314898" y="2215516"/>
                  </a:lnTo>
                  <a:lnTo>
                    <a:pt x="1319093" y="2216115"/>
                  </a:lnTo>
                  <a:lnTo>
                    <a:pt x="1314898" y="2214917"/>
                  </a:lnTo>
                  <a:close/>
                  <a:moveTo>
                    <a:pt x="761169" y="2519947"/>
                  </a:moveTo>
                  <a:lnTo>
                    <a:pt x="778548" y="2515153"/>
                  </a:lnTo>
                  <a:cubicBezTo>
                    <a:pt x="778548" y="2515153"/>
                    <a:pt x="778548" y="2515153"/>
                    <a:pt x="778548" y="2514554"/>
                  </a:cubicBezTo>
                  <a:lnTo>
                    <a:pt x="761169" y="2519947"/>
                  </a:lnTo>
                  <a:close/>
                  <a:moveTo>
                    <a:pt x="649105" y="2249674"/>
                  </a:moveTo>
                  <a:cubicBezTo>
                    <a:pt x="648506" y="2250274"/>
                    <a:pt x="647906" y="2250873"/>
                    <a:pt x="647307" y="2251472"/>
                  </a:cubicBezTo>
                  <a:cubicBezTo>
                    <a:pt x="647906" y="2250873"/>
                    <a:pt x="648506" y="2250274"/>
                    <a:pt x="649105" y="2249674"/>
                  </a:cubicBezTo>
                  <a:close/>
                  <a:moveTo>
                    <a:pt x="601762" y="2265256"/>
                  </a:moveTo>
                  <a:cubicBezTo>
                    <a:pt x="601762" y="2265855"/>
                    <a:pt x="601762" y="2265855"/>
                    <a:pt x="601762" y="2265256"/>
                  </a:cubicBezTo>
                  <a:cubicBezTo>
                    <a:pt x="601762" y="2265855"/>
                    <a:pt x="601762" y="2265855"/>
                    <a:pt x="601762" y="2265256"/>
                  </a:cubicBezTo>
                  <a:lnTo>
                    <a:pt x="601762" y="2265256"/>
                  </a:lnTo>
                  <a:close/>
                  <a:moveTo>
                    <a:pt x="497488" y="2573282"/>
                  </a:moveTo>
                  <a:lnTo>
                    <a:pt x="497488" y="2573282"/>
                  </a:lnTo>
                  <a:lnTo>
                    <a:pt x="497488" y="2573282"/>
                  </a:lnTo>
                  <a:cubicBezTo>
                    <a:pt x="497488" y="2573282"/>
                    <a:pt x="497488" y="2573282"/>
                    <a:pt x="497488" y="2573282"/>
                  </a:cubicBezTo>
                  <a:lnTo>
                    <a:pt x="497488" y="2573282"/>
                  </a:lnTo>
                  <a:cubicBezTo>
                    <a:pt x="497488" y="2573282"/>
                    <a:pt x="497488" y="2573282"/>
                    <a:pt x="497488" y="2573282"/>
                  </a:cubicBezTo>
                  <a:close/>
                  <a:moveTo>
                    <a:pt x="598167" y="2277241"/>
                  </a:moveTo>
                  <a:cubicBezTo>
                    <a:pt x="598167" y="2276642"/>
                    <a:pt x="598766" y="2276043"/>
                    <a:pt x="598766" y="2275443"/>
                  </a:cubicBezTo>
                  <a:cubicBezTo>
                    <a:pt x="598167" y="2276043"/>
                    <a:pt x="598167" y="2276642"/>
                    <a:pt x="598167" y="2277241"/>
                  </a:cubicBezTo>
                  <a:close/>
                  <a:moveTo>
                    <a:pt x="599964" y="2271248"/>
                  </a:moveTo>
                  <a:cubicBezTo>
                    <a:pt x="600564" y="2270050"/>
                    <a:pt x="600564" y="2268851"/>
                    <a:pt x="601163" y="2268252"/>
                  </a:cubicBezTo>
                  <a:cubicBezTo>
                    <a:pt x="600564" y="2268851"/>
                    <a:pt x="600564" y="2270050"/>
                    <a:pt x="599964" y="2271248"/>
                  </a:cubicBezTo>
                  <a:close/>
                  <a:moveTo>
                    <a:pt x="599365" y="2273645"/>
                  </a:moveTo>
                  <a:cubicBezTo>
                    <a:pt x="599365" y="2273046"/>
                    <a:pt x="599964" y="2272447"/>
                    <a:pt x="599964" y="2272447"/>
                  </a:cubicBezTo>
                  <a:cubicBezTo>
                    <a:pt x="599365" y="2272447"/>
                    <a:pt x="599365" y="2273046"/>
                    <a:pt x="599365" y="2273645"/>
                  </a:cubicBezTo>
                  <a:close/>
                  <a:moveTo>
                    <a:pt x="595170" y="2284432"/>
                  </a:moveTo>
                  <a:cubicBezTo>
                    <a:pt x="595170" y="2285032"/>
                    <a:pt x="595170" y="2285032"/>
                    <a:pt x="594571" y="2285631"/>
                  </a:cubicBezTo>
                  <a:cubicBezTo>
                    <a:pt x="595170" y="2285631"/>
                    <a:pt x="595170" y="2285032"/>
                    <a:pt x="595170" y="2284432"/>
                  </a:cubicBezTo>
                  <a:close/>
                  <a:moveTo>
                    <a:pt x="596968" y="2279638"/>
                  </a:moveTo>
                  <a:cubicBezTo>
                    <a:pt x="596968" y="2280237"/>
                    <a:pt x="596369" y="2280837"/>
                    <a:pt x="596369" y="2281436"/>
                  </a:cubicBezTo>
                  <a:cubicBezTo>
                    <a:pt x="596369" y="2280837"/>
                    <a:pt x="596968" y="2280237"/>
                    <a:pt x="596968" y="2279638"/>
                  </a:cubicBezTo>
                  <a:close/>
                  <a:moveTo>
                    <a:pt x="619141" y="2262259"/>
                  </a:moveTo>
                  <a:cubicBezTo>
                    <a:pt x="618542" y="2262259"/>
                    <a:pt x="618542" y="2262259"/>
                    <a:pt x="617943" y="2262259"/>
                  </a:cubicBezTo>
                  <a:cubicBezTo>
                    <a:pt x="617943" y="2262859"/>
                    <a:pt x="618542" y="2262859"/>
                    <a:pt x="619141" y="2262259"/>
                  </a:cubicBezTo>
                  <a:close/>
                  <a:moveTo>
                    <a:pt x="622737" y="2261660"/>
                  </a:moveTo>
                  <a:cubicBezTo>
                    <a:pt x="622137" y="2261660"/>
                    <a:pt x="621538" y="2261660"/>
                    <a:pt x="621538" y="2262259"/>
                  </a:cubicBezTo>
                  <a:cubicBezTo>
                    <a:pt x="621538" y="2261660"/>
                    <a:pt x="622137" y="2261660"/>
                    <a:pt x="622737" y="2261660"/>
                  </a:cubicBezTo>
                  <a:close/>
                  <a:moveTo>
                    <a:pt x="626332" y="2261061"/>
                  </a:moveTo>
                  <a:cubicBezTo>
                    <a:pt x="625733" y="2261061"/>
                    <a:pt x="625134" y="2261061"/>
                    <a:pt x="624535" y="2261660"/>
                  </a:cubicBezTo>
                  <a:cubicBezTo>
                    <a:pt x="625134" y="2261061"/>
                    <a:pt x="625733" y="2261061"/>
                    <a:pt x="626332" y="2261061"/>
                  </a:cubicBezTo>
                  <a:close/>
                  <a:moveTo>
                    <a:pt x="629329" y="2259862"/>
                  </a:moveTo>
                  <a:cubicBezTo>
                    <a:pt x="628730" y="2259862"/>
                    <a:pt x="628130" y="2260462"/>
                    <a:pt x="627531" y="2260462"/>
                  </a:cubicBezTo>
                  <a:cubicBezTo>
                    <a:pt x="628730" y="2259862"/>
                    <a:pt x="628730" y="2259862"/>
                    <a:pt x="629329" y="2259862"/>
                  </a:cubicBezTo>
                  <a:close/>
                  <a:moveTo>
                    <a:pt x="632924" y="2258664"/>
                  </a:moveTo>
                  <a:cubicBezTo>
                    <a:pt x="632325" y="2258664"/>
                    <a:pt x="631726" y="2259263"/>
                    <a:pt x="631127" y="2259263"/>
                  </a:cubicBezTo>
                  <a:cubicBezTo>
                    <a:pt x="631726" y="2259263"/>
                    <a:pt x="632325" y="2258664"/>
                    <a:pt x="632924" y="2258664"/>
                  </a:cubicBezTo>
                  <a:close/>
                  <a:moveTo>
                    <a:pt x="635921" y="2257465"/>
                  </a:moveTo>
                  <a:cubicBezTo>
                    <a:pt x="635322" y="2257465"/>
                    <a:pt x="634722" y="2258064"/>
                    <a:pt x="634123" y="2258064"/>
                  </a:cubicBezTo>
                  <a:cubicBezTo>
                    <a:pt x="635322" y="2258064"/>
                    <a:pt x="635921" y="2257465"/>
                    <a:pt x="635921" y="2257465"/>
                  </a:cubicBezTo>
                  <a:close/>
                  <a:moveTo>
                    <a:pt x="639516" y="2256267"/>
                  </a:moveTo>
                  <a:cubicBezTo>
                    <a:pt x="638917" y="2256267"/>
                    <a:pt x="638318" y="2256866"/>
                    <a:pt x="637719" y="2256866"/>
                  </a:cubicBezTo>
                  <a:cubicBezTo>
                    <a:pt x="638318" y="2256866"/>
                    <a:pt x="638917" y="2256267"/>
                    <a:pt x="639516" y="2256267"/>
                  </a:cubicBezTo>
                  <a:close/>
                  <a:moveTo>
                    <a:pt x="641914" y="2255068"/>
                  </a:moveTo>
                  <a:cubicBezTo>
                    <a:pt x="641314" y="2255068"/>
                    <a:pt x="640715" y="2255667"/>
                    <a:pt x="640116" y="2255667"/>
                  </a:cubicBezTo>
                  <a:cubicBezTo>
                    <a:pt x="641314" y="2255667"/>
                    <a:pt x="641314" y="2255068"/>
                    <a:pt x="641914" y="2255068"/>
                  </a:cubicBezTo>
                  <a:close/>
                  <a:moveTo>
                    <a:pt x="644311" y="2253270"/>
                  </a:moveTo>
                  <a:cubicBezTo>
                    <a:pt x="643711" y="2253270"/>
                    <a:pt x="643112" y="2253869"/>
                    <a:pt x="643112" y="2253869"/>
                  </a:cubicBezTo>
                  <a:cubicBezTo>
                    <a:pt x="643711" y="2253869"/>
                    <a:pt x="644311" y="2253869"/>
                    <a:pt x="644311" y="2253270"/>
                  </a:cubicBezTo>
                  <a:close/>
                  <a:moveTo>
                    <a:pt x="646708" y="2252072"/>
                  </a:moveTo>
                  <a:cubicBezTo>
                    <a:pt x="646108" y="2252671"/>
                    <a:pt x="646108" y="2252671"/>
                    <a:pt x="645509" y="2253270"/>
                  </a:cubicBezTo>
                  <a:cubicBezTo>
                    <a:pt x="646108" y="2252671"/>
                    <a:pt x="646708" y="2252072"/>
                    <a:pt x="646708" y="2252072"/>
                  </a:cubicBezTo>
                  <a:close/>
                  <a:moveTo>
                    <a:pt x="828887" y="3438634"/>
                  </a:moveTo>
                  <a:cubicBezTo>
                    <a:pt x="828887" y="3441631"/>
                    <a:pt x="828887" y="3442230"/>
                    <a:pt x="830086" y="3444027"/>
                  </a:cubicBezTo>
                  <a:cubicBezTo>
                    <a:pt x="829486" y="3441631"/>
                    <a:pt x="828887" y="3439833"/>
                    <a:pt x="828887" y="3438634"/>
                  </a:cubicBezTo>
                  <a:close/>
                  <a:moveTo>
                    <a:pt x="840872" y="3447623"/>
                  </a:moveTo>
                  <a:cubicBezTo>
                    <a:pt x="842071" y="3447024"/>
                    <a:pt x="843270" y="3447024"/>
                    <a:pt x="845067" y="3445825"/>
                  </a:cubicBezTo>
                  <a:cubicBezTo>
                    <a:pt x="845667" y="3445825"/>
                    <a:pt x="845667" y="3445226"/>
                    <a:pt x="846266" y="3445226"/>
                  </a:cubicBezTo>
                  <a:cubicBezTo>
                    <a:pt x="845067" y="3445825"/>
                    <a:pt x="843869" y="3445825"/>
                    <a:pt x="842670" y="3445825"/>
                  </a:cubicBezTo>
                  <a:lnTo>
                    <a:pt x="840872" y="3447623"/>
                  </a:lnTo>
                  <a:close/>
                  <a:moveTo>
                    <a:pt x="833681" y="3448822"/>
                  </a:moveTo>
                  <a:cubicBezTo>
                    <a:pt x="833681" y="3448822"/>
                    <a:pt x="834280" y="3449421"/>
                    <a:pt x="836678" y="3449421"/>
                  </a:cubicBezTo>
                  <a:lnTo>
                    <a:pt x="833681" y="3448822"/>
                  </a:lnTo>
                  <a:close/>
                  <a:moveTo>
                    <a:pt x="858251" y="3439833"/>
                  </a:moveTo>
                  <a:cubicBezTo>
                    <a:pt x="858851" y="3439833"/>
                    <a:pt x="860049" y="3439833"/>
                    <a:pt x="861248" y="3440432"/>
                  </a:cubicBezTo>
                  <a:cubicBezTo>
                    <a:pt x="860049" y="3439833"/>
                    <a:pt x="859450" y="3439833"/>
                    <a:pt x="858251" y="3439833"/>
                  </a:cubicBezTo>
                  <a:close/>
                  <a:moveTo>
                    <a:pt x="872634" y="3433840"/>
                  </a:moveTo>
                  <a:cubicBezTo>
                    <a:pt x="872634" y="3436237"/>
                    <a:pt x="873233" y="3438634"/>
                    <a:pt x="873233" y="3439833"/>
                  </a:cubicBezTo>
                  <a:cubicBezTo>
                    <a:pt x="873832" y="3438035"/>
                    <a:pt x="873233" y="3436237"/>
                    <a:pt x="872634" y="3433840"/>
                  </a:cubicBezTo>
                  <a:close/>
                  <a:moveTo>
                    <a:pt x="879825" y="3396085"/>
                  </a:moveTo>
                  <a:cubicBezTo>
                    <a:pt x="877428" y="3396085"/>
                    <a:pt x="875630" y="3396685"/>
                    <a:pt x="875630" y="3397884"/>
                  </a:cubicBezTo>
                  <a:cubicBezTo>
                    <a:pt x="875031" y="3400280"/>
                    <a:pt x="875630" y="3405075"/>
                    <a:pt x="877428" y="3409270"/>
                  </a:cubicBezTo>
                  <a:cubicBezTo>
                    <a:pt x="876829" y="3406873"/>
                    <a:pt x="876829" y="3404475"/>
                    <a:pt x="876230" y="3402678"/>
                  </a:cubicBezTo>
                  <a:cubicBezTo>
                    <a:pt x="875630" y="3399681"/>
                    <a:pt x="876230" y="3397284"/>
                    <a:pt x="879825" y="3396085"/>
                  </a:cubicBezTo>
                  <a:close/>
                  <a:moveTo>
                    <a:pt x="900201" y="3394887"/>
                  </a:moveTo>
                  <a:cubicBezTo>
                    <a:pt x="901399" y="3395486"/>
                    <a:pt x="902598" y="3396685"/>
                    <a:pt x="903197" y="3399082"/>
                  </a:cubicBezTo>
                  <a:cubicBezTo>
                    <a:pt x="903197" y="3398483"/>
                    <a:pt x="903197" y="3397884"/>
                    <a:pt x="903197" y="3397884"/>
                  </a:cubicBezTo>
                  <a:cubicBezTo>
                    <a:pt x="902598" y="3394887"/>
                    <a:pt x="901998" y="3394288"/>
                    <a:pt x="900201" y="3394887"/>
                  </a:cubicBezTo>
                  <a:close/>
                  <a:moveTo>
                    <a:pt x="903197" y="3403277"/>
                  </a:moveTo>
                  <a:cubicBezTo>
                    <a:pt x="903197" y="3403277"/>
                    <a:pt x="903197" y="3403876"/>
                    <a:pt x="903197" y="3403876"/>
                  </a:cubicBezTo>
                  <a:cubicBezTo>
                    <a:pt x="903197" y="3403876"/>
                    <a:pt x="903197" y="3403876"/>
                    <a:pt x="903197" y="3404475"/>
                  </a:cubicBezTo>
                  <a:cubicBezTo>
                    <a:pt x="903197" y="3403876"/>
                    <a:pt x="903197" y="3403876"/>
                    <a:pt x="903197" y="3403277"/>
                  </a:cubicBezTo>
                  <a:close/>
                  <a:moveTo>
                    <a:pt x="928966" y="3407472"/>
                  </a:moveTo>
                  <a:cubicBezTo>
                    <a:pt x="930164" y="3407472"/>
                    <a:pt x="931363" y="3407472"/>
                    <a:pt x="932561" y="3407472"/>
                  </a:cubicBezTo>
                  <a:lnTo>
                    <a:pt x="932561" y="3406273"/>
                  </a:lnTo>
                  <a:lnTo>
                    <a:pt x="928966" y="3407472"/>
                  </a:lnTo>
                  <a:close/>
                  <a:moveTo>
                    <a:pt x="936157" y="3408071"/>
                  </a:moveTo>
                  <a:cubicBezTo>
                    <a:pt x="937356" y="3408071"/>
                    <a:pt x="937955" y="3407472"/>
                    <a:pt x="937955" y="3407472"/>
                  </a:cubicBezTo>
                  <a:lnTo>
                    <a:pt x="936157" y="3408071"/>
                  </a:lnTo>
                  <a:close/>
                  <a:moveTo>
                    <a:pt x="937955" y="3429645"/>
                  </a:moveTo>
                  <a:cubicBezTo>
                    <a:pt x="936157" y="3422454"/>
                    <a:pt x="939753" y="3418259"/>
                    <a:pt x="939153" y="3410468"/>
                  </a:cubicBezTo>
                  <a:cubicBezTo>
                    <a:pt x="939153" y="3416461"/>
                    <a:pt x="935558" y="3421255"/>
                    <a:pt x="937955" y="3429645"/>
                  </a:cubicBezTo>
                  <a:close/>
                  <a:moveTo>
                    <a:pt x="967919" y="3533319"/>
                  </a:moveTo>
                  <a:cubicBezTo>
                    <a:pt x="968518" y="3536316"/>
                    <a:pt x="967919" y="3539312"/>
                    <a:pt x="967919" y="3541709"/>
                  </a:cubicBezTo>
                  <a:cubicBezTo>
                    <a:pt x="968518" y="3539911"/>
                    <a:pt x="968518" y="3536915"/>
                    <a:pt x="967919" y="3533319"/>
                  </a:cubicBezTo>
                  <a:close/>
                  <a:moveTo>
                    <a:pt x="1331678" y="3563882"/>
                  </a:moveTo>
                  <a:lnTo>
                    <a:pt x="1326884" y="3562684"/>
                  </a:lnTo>
                  <a:lnTo>
                    <a:pt x="1326284" y="3562684"/>
                  </a:lnTo>
                  <a:lnTo>
                    <a:pt x="1331678" y="3563882"/>
                  </a:lnTo>
                  <a:close/>
                  <a:moveTo>
                    <a:pt x="1365836" y="2530135"/>
                  </a:moveTo>
                  <a:cubicBezTo>
                    <a:pt x="1365836" y="2530135"/>
                    <a:pt x="1365836" y="2530135"/>
                    <a:pt x="1365836" y="2530135"/>
                  </a:cubicBezTo>
                  <a:cubicBezTo>
                    <a:pt x="1365836" y="2530135"/>
                    <a:pt x="1365836" y="2530734"/>
                    <a:pt x="1368234" y="2530135"/>
                  </a:cubicBezTo>
                  <a:lnTo>
                    <a:pt x="1365836" y="2530135"/>
                  </a:lnTo>
                  <a:cubicBezTo>
                    <a:pt x="1365836" y="2530135"/>
                    <a:pt x="1365836" y="2530135"/>
                    <a:pt x="1365836" y="2530135"/>
                  </a:cubicBezTo>
                  <a:cubicBezTo>
                    <a:pt x="1365836" y="2530135"/>
                    <a:pt x="1365836" y="2530135"/>
                    <a:pt x="1365836" y="2530135"/>
                  </a:cubicBezTo>
                  <a:close/>
                  <a:moveTo>
                    <a:pt x="1364638" y="2534929"/>
                  </a:moveTo>
                  <a:cubicBezTo>
                    <a:pt x="1364638" y="2534929"/>
                    <a:pt x="1364638" y="2534330"/>
                    <a:pt x="1364638" y="2534330"/>
                  </a:cubicBezTo>
                  <a:cubicBezTo>
                    <a:pt x="1364638" y="2534330"/>
                    <a:pt x="1364638" y="2534929"/>
                    <a:pt x="1364638" y="2534929"/>
                  </a:cubicBezTo>
                  <a:close/>
                  <a:moveTo>
                    <a:pt x="1366436" y="2519348"/>
                  </a:moveTo>
                  <a:cubicBezTo>
                    <a:pt x="1366436" y="2518749"/>
                    <a:pt x="1366436" y="2518749"/>
                    <a:pt x="1366436" y="2518149"/>
                  </a:cubicBezTo>
                  <a:cubicBezTo>
                    <a:pt x="1366436" y="2518749"/>
                    <a:pt x="1366436" y="2519348"/>
                    <a:pt x="1366436" y="2519348"/>
                  </a:cubicBezTo>
                  <a:close/>
                  <a:moveTo>
                    <a:pt x="1365836" y="2522943"/>
                  </a:moveTo>
                  <a:cubicBezTo>
                    <a:pt x="1365836" y="2522344"/>
                    <a:pt x="1365836" y="2522344"/>
                    <a:pt x="1365836" y="2521745"/>
                  </a:cubicBezTo>
                  <a:cubicBezTo>
                    <a:pt x="1365836" y="2522344"/>
                    <a:pt x="1365836" y="2522943"/>
                    <a:pt x="1365836" y="2522943"/>
                  </a:cubicBezTo>
                  <a:close/>
                  <a:moveTo>
                    <a:pt x="1365836" y="2527138"/>
                  </a:moveTo>
                  <a:cubicBezTo>
                    <a:pt x="1365836" y="2526539"/>
                    <a:pt x="1365836" y="2526539"/>
                    <a:pt x="1365836" y="2525940"/>
                  </a:cubicBezTo>
                  <a:cubicBezTo>
                    <a:pt x="1365836" y="2525940"/>
                    <a:pt x="1365836" y="2526539"/>
                    <a:pt x="1365836" y="2527138"/>
                  </a:cubicBezTo>
                  <a:close/>
                  <a:moveTo>
                    <a:pt x="1179462" y="2201733"/>
                  </a:moveTo>
                  <a:cubicBezTo>
                    <a:pt x="1178863" y="2201733"/>
                    <a:pt x="1178863" y="2201733"/>
                    <a:pt x="1178264" y="2201733"/>
                  </a:cubicBezTo>
                  <a:cubicBezTo>
                    <a:pt x="1178863" y="2201733"/>
                    <a:pt x="1178863" y="2201733"/>
                    <a:pt x="1179462" y="2201733"/>
                  </a:cubicBezTo>
                  <a:close/>
                  <a:moveTo>
                    <a:pt x="1182459" y="2201733"/>
                  </a:moveTo>
                  <a:cubicBezTo>
                    <a:pt x="1181859" y="2201733"/>
                    <a:pt x="1181859" y="2201733"/>
                    <a:pt x="1181260" y="2201733"/>
                  </a:cubicBezTo>
                  <a:cubicBezTo>
                    <a:pt x="1181859" y="2201733"/>
                    <a:pt x="1182459" y="2201733"/>
                    <a:pt x="1182459" y="2201733"/>
                  </a:cubicBezTo>
                  <a:close/>
                  <a:moveTo>
                    <a:pt x="1186054" y="2202332"/>
                  </a:moveTo>
                  <a:cubicBezTo>
                    <a:pt x="1185455" y="2202332"/>
                    <a:pt x="1185455" y="2202332"/>
                    <a:pt x="1184856" y="2202332"/>
                  </a:cubicBezTo>
                  <a:cubicBezTo>
                    <a:pt x="1184856" y="2202332"/>
                    <a:pt x="1185455" y="2202332"/>
                    <a:pt x="1186054" y="2202332"/>
                  </a:cubicBezTo>
                  <a:close/>
                  <a:moveTo>
                    <a:pt x="1189051" y="2202332"/>
                  </a:moveTo>
                  <a:cubicBezTo>
                    <a:pt x="1188451" y="2202332"/>
                    <a:pt x="1188451" y="2202332"/>
                    <a:pt x="1187852" y="2202332"/>
                  </a:cubicBezTo>
                  <a:cubicBezTo>
                    <a:pt x="1187852" y="2202332"/>
                    <a:pt x="1188451" y="2202332"/>
                    <a:pt x="1189051" y="2202332"/>
                  </a:cubicBezTo>
                  <a:close/>
                  <a:moveTo>
                    <a:pt x="1191448" y="2202332"/>
                  </a:moveTo>
                  <a:cubicBezTo>
                    <a:pt x="1191448" y="2202332"/>
                    <a:pt x="1190848" y="2202332"/>
                    <a:pt x="1190848" y="2202332"/>
                  </a:cubicBezTo>
                  <a:cubicBezTo>
                    <a:pt x="1190848" y="2202332"/>
                    <a:pt x="1191448" y="2202332"/>
                    <a:pt x="1191448" y="2202332"/>
                  </a:cubicBezTo>
                  <a:close/>
                  <a:moveTo>
                    <a:pt x="1175867" y="2201733"/>
                  </a:moveTo>
                  <a:cubicBezTo>
                    <a:pt x="1175267" y="2201733"/>
                    <a:pt x="1175267" y="2201733"/>
                    <a:pt x="1174668" y="2201733"/>
                  </a:cubicBezTo>
                  <a:cubicBezTo>
                    <a:pt x="1175267" y="2201733"/>
                    <a:pt x="1175267" y="2201733"/>
                    <a:pt x="1175867" y="2201733"/>
                  </a:cubicBezTo>
                  <a:close/>
                  <a:moveTo>
                    <a:pt x="1169275" y="2201133"/>
                  </a:moveTo>
                  <a:cubicBezTo>
                    <a:pt x="1168675" y="2201133"/>
                    <a:pt x="1168076" y="2201133"/>
                    <a:pt x="1167477" y="2201133"/>
                  </a:cubicBezTo>
                  <a:cubicBezTo>
                    <a:pt x="1168076" y="2201133"/>
                    <a:pt x="1168675" y="2201133"/>
                    <a:pt x="1169275" y="2201133"/>
                  </a:cubicBezTo>
                  <a:close/>
                  <a:moveTo>
                    <a:pt x="1172271" y="2201133"/>
                  </a:moveTo>
                  <a:cubicBezTo>
                    <a:pt x="1171672" y="2201133"/>
                    <a:pt x="1171672" y="2201133"/>
                    <a:pt x="1171072" y="2201133"/>
                  </a:cubicBezTo>
                  <a:cubicBezTo>
                    <a:pt x="1171672" y="2201133"/>
                    <a:pt x="1171672" y="2201133"/>
                    <a:pt x="1172271" y="2201133"/>
                  </a:cubicBezTo>
                  <a:close/>
                  <a:moveTo>
                    <a:pt x="1162683" y="2201133"/>
                  </a:moveTo>
                  <a:cubicBezTo>
                    <a:pt x="1162083" y="2201133"/>
                    <a:pt x="1161484" y="2201133"/>
                    <a:pt x="1160285" y="2201133"/>
                  </a:cubicBezTo>
                  <a:cubicBezTo>
                    <a:pt x="1161484" y="2200534"/>
                    <a:pt x="1162083" y="2201133"/>
                    <a:pt x="1162683" y="2201133"/>
                  </a:cubicBezTo>
                  <a:close/>
                  <a:moveTo>
                    <a:pt x="1165080" y="2201133"/>
                  </a:moveTo>
                  <a:cubicBezTo>
                    <a:pt x="1165080" y="2201133"/>
                    <a:pt x="1164480" y="2201133"/>
                    <a:pt x="1164480" y="2201133"/>
                  </a:cubicBezTo>
                  <a:cubicBezTo>
                    <a:pt x="1165080" y="2201133"/>
                    <a:pt x="1165080" y="2201133"/>
                    <a:pt x="1165080" y="2201133"/>
                  </a:cubicBezTo>
                  <a:close/>
                  <a:moveTo>
                    <a:pt x="1157888" y="2200534"/>
                  </a:moveTo>
                  <a:cubicBezTo>
                    <a:pt x="1156690" y="2200534"/>
                    <a:pt x="1155491" y="2200534"/>
                    <a:pt x="1154293" y="2200534"/>
                  </a:cubicBezTo>
                  <a:cubicBezTo>
                    <a:pt x="1155491" y="2200534"/>
                    <a:pt x="1156690" y="2200534"/>
                    <a:pt x="1157888" y="2200534"/>
                  </a:cubicBezTo>
                  <a:close/>
                  <a:moveTo>
                    <a:pt x="1154293" y="2200534"/>
                  </a:moveTo>
                  <a:cubicBezTo>
                    <a:pt x="1153694" y="2200534"/>
                    <a:pt x="1153694" y="2200534"/>
                    <a:pt x="1153094" y="2200534"/>
                  </a:cubicBezTo>
                  <a:cubicBezTo>
                    <a:pt x="1153094" y="2200534"/>
                    <a:pt x="1153694" y="2200534"/>
                    <a:pt x="1154293" y="2200534"/>
                  </a:cubicBezTo>
                  <a:close/>
                  <a:moveTo>
                    <a:pt x="755176" y="2519348"/>
                  </a:moveTo>
                  <a:cubicBezTo>
                    <a:pt x="752779" y="2519947"/>
                    <a:pt x="749783" y="2522344"/>
                    <a:pt x="745588" y="2527138"/>
                  </a:cubicBezTo>
                  <a:cubicBezTo>
                    <a:pt x="744989" y="2528337"/>
                    <a:pt x="744389" y="2529535"/>
                    <a:pt x="743790" y="2530734"/>
                  </a:cubicBezTo>
                  <a:cubicBezTo>
                    <a:pt x="744989" y="2529535"/>
                    <a:pt x="746187" y="2527738"/>
                    <a:pt x="747985" y="2525940"/>
                  </a:cubicBezTo>
                  <a:cubicBezTo>
                    <a:pt x="750981" y="2522344"/>
                    <a:pt x="753378" y="2519947"/>
                    <a:pt x="755176" y="2519348"/>
                  </a:cubicBezTo>
                  <a:close/>
                  <a:moveTo>
                    <a:pt x="398009" y="1920074"/>
                  </a:moveTo>
                  <a:lnTo>
                    <a:pt x="417785" y="1874529"/>
                  </a:lnTo>
                  <a:lnTo>
                    <a:pt x="443554" y="1930261"/>
                  </a:lnTo>
                  <a:lnTo>
                    <a:pt x="417785" y="1873930"/>
                  </a:lnTo>
                  <a:lnTo>
                    <a:pt x="398009" y="1920074"/>
                  </a:lnTo>
                  <a:close/>
                  <a:moveTo>
                    <a:pt x="147513" y="2539723"/>
                  </a:moveTo>
                  <a:cubicBezTo>
                    <a:pt x="148711" y="2540322"/>
                    <a:pt x="148711" y="2542720"/>
                    <a:pt x="151108" y="2540322"/>
                  </a:cubicBezTo>
                  <a:cubicBezTo>
                    <a:pt x="151108" y="2540322"/>
                    <a:pt x="151707" y="2539723"/>
                    <a:pt x="152307" y="2539723"/>
                  </a:cubicBezTo>
                  <a:cubicBezTo>
                    <a:pt x="152307" y="2539723"/>
                    <a:pt x="151707" y="2539723"/>
                    <a:pt x="151707" y="2539723"/>
                  </a:cubicBezTo>
                  <a:lnTo>
                    <a:pt x="147513" y="2539723"/>
                  </a:lnTo>
                  <a:close/>
                  <a:moveTo>
                    <a:pt x="160097" y="2539723"/>
                  </a:moveTo>
                  <a:cubicBezTo>
                    <a:pt x="163094" y="2540322"/>
                    <a:pt x="166090" y="2541521"/>
                    <a:pt x="167289" y="2542120"/>
                  </a:cubicBezTo>
                  <a:cubicBezTo>
                    <a:pt x="164891" y="2540922"/>
                    <a:pt x="162494" y="2540322"/>
                    <a:pt x="160097" y="2539723"/>
                  </a:cubicBezTo>
                  <a:close/>
                  <a:moveTo>
                    <a:pt x="143917" y="2537925"/>
                  </a:moveTo>
                  <a:cubicBezTo>
                    <a:pt x="142718" y="2536128"/>
                    <a:pt x="141520" y="2535528"/>
                    <a:pt x="137924" y="2541521"/>
                  </a:cubicBezTo>
                  <a:cubicBezTo>
                    <a:pt x="140921" y="2537326"/>
                    <a:pt x="142119" y="2537326"/>
                    <a:pt x="143917" y="2537925"/>
                  </a:cubicBezTo>
                  <a:close/>
                  <a:moveTo>
                    <a:pt x="396810" y="2603246"/>
                  </a:moveTo>
                  <a:cubicBezTo>
                    <a:pt x="398009" y="2602048"/>
                    <a:pt x="399208" y="2601448"/>
                    <a:pt x="400406" y="2600849"/>
                  </a:cubicBezTo>
                  <a:cubicBezTo>
                    <a:pt x="399208" y="2600849"/>
                    <a:pt x="398009" y="2601448"/>
                    <a:pt x="396810" y="2603246"/>
                  </a:cubicBezTo>
                  <a:close/>
                  <a:moveTo>
                    <a:pt x="469323" y="2569088"/>
                  </a:moveTo>
                  <a:cubicBezTo>
                    <a:pt x="469922" y="2569088"/>
                    <a:pt x="470521" y="2569088"/>
                    <a:pt x="470521" y="2569088"/>
                  </a:cubicBezTo>
                  <a:cubicBezTo>
                    <a:pt x="470521" y="2566691"/>
                    <a:pt x="468723" y="2565492"/>
                    <a:pt x="467525" y="2562496"/>
                  </a:cubicBezTo>
                  <a:cubicBezTo>
                    <a:pt x="468124" y="2565492"/>
                    <a:pt x="468723" y="2566691"/>
                    <a:pt x="469323" y="2569088"/>
                  </a:cubicBezTo>
                  <a:close/>
                  <a:moveTo>
                    <a:pt x="593372" y="2291025"/>
                  </a:moveTo>
                  <a:cubicBezTo>
                    <a:pt x="593372" y="2290425"/>
                    <a:pt x="593972" y="2289826"/>
                    <a:pt x="593972" y="2289227"/>
                  </a:cubicBezTo>
                  <a:cubicBezTo>
                    <a:pt x="593972" y="2289826"/>
                    <a:pt x="593372" y="2290425"/>
                    <a:pt x="593372" y="2291025"/>
                  </a:cubicBezTo>
                  <a:close/>
                  <a:moveTo>
                    <a:pt x="591575" y="2295819"/>
                  </a:moveTo>
                  <a:cubicBezTo>
                    <a:pt x="591575" y="2295219"/>
                    <a:pt x="592174" y="2294620"/>
                    <a:pt x="592174" y="2294021"/>
                  </a:cubicBezTo>
                  <a:cubicBezTo>
                    <a:pt x="592174" y="2294620"/>
                    <a:pt x="592174" y="2295219"/>
                    <a:pt x="591575" y="2295819"/>
                  </a:cubicBezTo>
                  <a:close/>
                  <a:moveTo>
                    <a:pt x="590376" y="2300613"/>
                  </a:moveTo>
                  <a:cubicBezTo>
                    <a:pt x="590376" y="2300014"/>
                    <a:pt x="590975" y="2299414"/>
                    <a:pt x="590975" y="2298815"/>
                  </a:cubicBezTo>
                  <a:cubicBezTo>
                    <a:pt x="590376" y="2299414"/>
                    <a:pt x="590376" y="2300014"/>
                    <a:pt x="590376" y="2300613"/>
                  </a:cubicBezTo>
                  <a:close/>
                  <a:moveTo>
                    <a:pt x="588578" y="2304808"/>
                  </a:moveTo>
                  <a:cubicBezTo>
                    <a:pt x="588578" y="2304208"/>
                    <a:pt x="589177" y="2303609"/>
                    <a:pt x="589177" y="2303010"/>
                  </a:cubicBezTo>
                  <a:cubicBezTo>
                    <a:pt x="589177" y="2304208"/>
                    <a:pt x="588578" y="2304208"/>
                    <a:pt x="588578" y="2304808"/>
                  </a:cubicBezTo>
                  <a:close/>
                  <a:moveTo>
                    <a:pt x="587380" y="2309602"/>
                  </a:moveTo>
                  <a:cubicBezTo>
                    <a:pt x="587380" y="2309003"/>
                    <a:pt x="587979" y="2308403"/>
                    <a:pt x="587979" y="2307804"/>
                  </a:cubicBezTo>
                  <a:cubicBezTo>
                    <a:pt x="587380" y="2308403"/>
                    <a:pt x="587380" y="2309003"/>
                    <a:pt x="587380" y="2309602"/>
                  </a:cubicBezTo>
                  <a:close/>
                  <a:moveTo>
                    <a:pt x="586181" y="2313198"/>
                  </a:moveTo>
                  <a:cubicBezTo>
                    <a:pt x="586181" y="2312598"/>
                    <a:pt x="586181" y="2311999"/>
                    <a:pt x="586780" y="2311999"/>
                  </a:cubicBezTo>
                  <a:cubicBezTo>
                    <a:pt x="586181" y="2312598"/>
                    <a:pt x="586181" y="2313198"/>
                    <a:pt x="586181" y="2313198"/>
                  </a:cubicBezTo>
                  <a:close/>
                  <a:moveTo>
                    <a:pt x="584982" y="2316793"/>
                  </a:moveTo>
                  <a:cubicBezTo>
                    <a:pt x="584982" y="2316194"/>
                    <a:pt x="584982" y="2316194"/>
                    <a:pt x="585582" y="2315595"/>
                  </a:cubicBezTo>
                  <a:cubicBezTo>
                    <a:pt x="584982" y="2316194"/>
                    <a:pt x="584982" y="2316793"/>
                    <a:pt x="584982" y="2316793"/>
                  </a:cubicBezTo>
                  <a:close/>
                  <a:moveTo>
                    <a:pt x="584383" y="2319790"/>
                  </a:moveTo>
                  <a:cubicBezTo>
                    <a:pt x="584383" y="2319790"/>
                    <a:pt x="584383" y="2319190"/>
                    <a:pt x="584383" y="2319190"/>
                  </a:cubicBezTo>
                  <a:cubicBezTo>
                    <a:pt x="584383" y="2319190"/>
                    <a:pt x="584383" y="2319790"/>
                    <a:pt x="584383" y="2319790"/>
                  </a:cubicBezTo>
                  <a:close/>
                  <a:moveTo>
                    <a:pt x="797126" y="3366122"/>
                  </a:moveTo>
                  <a:cubicBezTo>
                    <a:pt x="797126" y="3364924"/>
                    <a:pt x="797126" y="3363725"/>
                    <a:pt x="796526" y="3362526"/>
                  </a:cubicBezTo>
                  <a:cubicBezTo>
                    <a:pt x="797126" y="3363125"/>
                    <a:pt x="797126" y="3364324"/>
                    <a:pt x="797126" y="3366122"/>
                  </a:cubicBezTo>
                  <a:cubicBezTo>
                    <a:pt x="797126" y="3370317"/>
                    <a:pt x="797126" y="3372714"/>
                    <a:pt x="798324" y="3375111"/>
                  </a:cubicBezTo>
                  <a:cubicBezTo>
                    <a:pt x="797725" y="3372115"/>
                    <a:pt x="797126" y="3369118"/>
                    <a:pt x="797126" y="3366122"/>
                  </a:cubicBezTo>
                  <a:close/>
                  <a:moveTo>
                    <a:pt x="795927" y="3360129"/>
                  </a:moveTo>
                  <a:cubicBezTo>
                    <a:pt x="795927" y="3360729"/>
                    <a:pt x="796526" y="3361328"/>
                    <a:pt x="796526" y="3361927"/>
                  </a:cubicBezTo>
                  <a:cubicBezTo>
                    <a:pt x="796526" y="3361328"/>
                    <a:pt x="796526" y="3360729"/>
                    <a:pt x="795927" y="3360129"/>
                  </a:cubicBezTo>
                  <a:close/>
                  <a:moveTo>
                    <a:pt x="1322689" y="4000154"/>
                  </a:moveTo>
                  <a:cubicBezTo>
                    <a:pt x="1322689" y="4000154"/>
                    <a:pt x="1324487" y="4001952"/>
                    <a:pt x="1328082" y="4005547"/>
                  </a:cubicBezTo>
                  <a:cubicBezTo>
                    <a:pt x="1328082" y="4004349"/>
                    <a:pt x="1328082" y="4002551"/>
                    <a:pt x="1328082" y="4000753"/>
                  </a:cubicBezTo>
                  <a:cubicBezTo>
                    <a:pt x="1328082" y="4000753"/>
                    <a:pt x="1328082" y="4001352"/>
                    <a:pt x="1328082" y="4001352"/>
                  </a:cubicBezTo>
                  <a:lnTo>
                    <a:pt x="1326884" y="4002551"/>
                  </a:lnTo>
                  <a:cubicBezTo>
                    <a:pt x="1325685" y="4001952"/>
                    <a:pt x="1324487" y="4000753"/>
                    <a:pt x="1322689" y="4000154"/>
                  </a:cubicBezTo>
                  <a:close/>
                  <a:moveTo>
                    <a:pt x="1338270" y="3225892"/>
                  </a:moveTo>
                  <a:cubicBezTo>
                    <a:pt x="1338270" y="3231285"/>
                    <a:pt x="1339468" y="3234881"/>
                    <a:pt x="1340068" y="3237278"/>
                  </a:cubicBezTo>
                  <a:cubicBezTo>
                    <a:pt x="1339468" y="3234881"/>
                    <a:pt x="1338869" y="3231885"/>
                    <a:pt x="1338869" y="3228888"/>
                  </a:cubicBezTo>
                  <a:cubicBezTo>
                    <a:pt x="1338869" y="3226491"/>
                    <a:pt x="1338270" y="3224693"/>
                    <a:pt x="1337671" y="3222896"/>
                  </a:cubicBezTo>
                  <a:cubicBezTo>
                    <a:pt x="1337671" y="3223495"/>
                    <a:pt x="1338270" y="3224693"/>
                    <a:pt x="1338270" y="3225892"/>
                  </a:cubicBezTo>
                  <a:close/>
                  <a:moveTo>
                    <a:pt x="1421569" y="2186751"/>
                  </a:moveTo>
                  <a:cubicBezTo>
                    <a:pt x="1421569" y="2187350"/>
                    <a:pt x="1420970" y="2187949"/>
                    <a:pt x="1420970" y="2189148"/>
                  </a:cubicBezTo>
                  <a:cubicBezTo>
                    <a:pt x="1420970" y="2187949"/>
                    <a:pt x="1420970" y="2187350"/>
                    <a:pt x="1421569" y="2186751"/>
                  </a:cubicBezTo>
                  <a:close/>
                  <a:moveTo>
                    <a:pt x="1423966" y="2184354"/>
                  </a:moveTo>
                  <a:cubicBezTo>
                    <a:pt x="1424565" y="2184354"/>
                    <a:pt x="1424565" y="2184354"/>
                    <a:pt x="1425165" y="2184953"/>
                  </a:cubicBezTo>
                  <a:cubicBezTo>
                    <a:pt x="1425165" y="2184354"/>
                    <a:pt x="1424565" y="2184354"/>
                    <a:pt x="1423966" y="2184354"/>
                  </a:cubicBezTo>
                  <a:close/>
                  <a:moveTo>
                    <a:pt x="1422767" y="2184953"/>
                  </a:moveTo>
                  <a:cubicBezTo>
                    <a:pt x="1423367" y="2184354"/>
                    <a:pt x="1423367" y="2184354"/>
                    <a:pt x="1423966" y="2184354"/>
                  </a:cubicBezTo>
                  <a:cubicBezTo>
                    <a:pt x="1423367" y="2184354"/>
                    <a:pt x="1422767" y="2184354"/>
                    <a:pt x="1422767" y="2184953"/>
                  </a:cubicBezTo>
                  <a:close/>
                  <a:moveTo>
                    <a:pt x="1421569" y="2186751"/>
                  </a:moveTo>
                  <a:cubicBezTo>
                    <a:pt x="1421569" y="2186152"/>
                    <a:pt x="1422168" y="2185552"/>
                    <a:pt x="1422767" y="2185552"/>
                  </a:cubicBezTo>
                  <a:cubicBezTo>
                    <a:pt x="1422168" y="2185552"/>
                    <a:pt x="1421569" y="2186152"/>
                    <a:pt x="1421569" y="2186751"/>
                  </a:cubicBezTo>
                  <a:close/>
                  <a:moveTo>
                    <a:pt x="1166878" y="2152592"/>
                  </a:moveTo>
                  <a:cubicBezTo>
                    <a:pt x="1167477" y="2151394"/>
                    <a:pt x="1168076" y="2150195"/>
                    <a:pt x="1168076" y="2148997"/>
                  </a:cubicBezTo>
                  <a:cubicBezTo>
                    <a:pt x="1167477" y="2150195"/>
                    <a:pt x="1167477" y="2151394"/>
                    <a:pt x="1166878" y="2152592"/>
                  </a:cubicBezTo>
                  <a:close/>
                  <a:moveTo>
                    <a:pt x="1163282" y="2162780"/>
                  </a:moveTo>
                  <a:cubicBezTo>
                    <a:pt x="1163282" y="2162181"/>
                    <a:pt x="1163881" y="2161581"/>
                    <a:pt x="1163881" y="2160383"/>
                  </a:cubicBezTo>
                  <a:cubicBezTo>
                    <a:pt x="1163282" y="2161581"/>
                    <a:pt x="1163282" y="2162181"/>
                    <a:pt x="1163282" y="2162780"/>
                  </a:cubicBezTo>
                  <a:close/>
                  <a:moveTo>
                    <a:pt x="1165080" y="2157386"/>
                  </a:moveTo>
                  <a:cubicBezTo>
                    <a:pt x="1165080" y="2156787"/>
                    <a:pt x="1165679" y="2156188"/>
                    <a:pt x="1165679" y="2154989"/>
                  </a:cubicBezTo>
                  <a:cubicBezTo>
                    <a:pt x="1165679" y="2156188"/>
                    <a:pt x="1165080" y="2156787"/>
                    <a:pt x="1165080" y="2157386"/>
                  </a:cubicBezTo>
                  <a:close/>
                  <a:moveTo>
                    <a:pt x="1160885" y="2169372"/>
                  </a:moveTo>
                  <a:cubicBezTo>
                    <a:pt x="1160885" y="2168772"/>
                    <a:pt x="1161484" y="2168173"/>
                    <a:pt x="1161484" y="2167574"/>
                  </a:cubicBezTo>
                  <a:cubicBezTo>
                    <a:pt x="1161484" y="2168173"/>
                    <a:pt x="1160885" y="2168772"/>
                    <a:pt x="1160885" y="2169372"/>
                  </a:cubicBezTo>
                  <a:close/>
                  <a:moveTo>
                    <a:pt x="1158488" y="2176563"/>
                  </a:moveTo>
                  <a:cubicBezTo>
                    <a:pt x="1158488" y="2175964"/>
                    <a:pt x="1159087" y="2175365"/>
                    <a:pt x="1159087" y="2174765"/>
                  </a:cubicBezTo>
                  <a:cubicBezTo>
                    <a:pt x="1159087" y="2175365"/>
                    <a:pt x="1158488" y="2175964"/>
                    <a:pt x="1158488" y="2176563"/>
                  </a:cubicBezTo>
                  <a:close/>
                  <a:moveTo>
                    <a:pt x="1156091" y="2183754"/>
                  </a:moveTo>
                  <a:cubicBezTo>
                    <a:pt x="1156091" y="2183155"/>
                    <a:pt x="1156690" y="2181957"/>
                    <a:pt x="1156690" y="2181357"/>
                  </a:cubicBezTo>
                  <a:cubicBezTo>
                    <a:pt x="1156690" y="2181957"/>
                    <a:pt x="1156091" y="2183155"/>
                    <a:pt x="1156091" y="2183754"/>
                  </a:cubicBezTo>
                  <a:close/>
                  <a:moveTo>
                    <a:pt x="1153694" y="2191545"/>
                  </a:moveTo>
                  <a:cubicBezTo>
                    <a:pt x="1154293" y="2190346"/>
                    <a:pt x="1154293" y="2189148"/>
                    <a:pt x="1154892" y="2187949"/>
                  </a:cubicBezTo>
                  <a:cubicBezTo>
                    <a:pt x="1154293" y="2189747"/>
                    <a:pt x="1153694" y="2190346"/>
                    <a:pt x="1153694" y="2191545"/>
                  </a:cubicBezTo>
                  <a:close/>
                  <a:moveTo>
                    <a:pt x="1150697" y="2200534"/>
                  </a:moveTo>
                  <a:cubicBezTo>
                    <a:pt x="1151296" y="2198736"/>
                    <a:pt x="1151896" y="2197538"/>
                    <a:pt x="1151896" y="2195740"/>
                  </a:cubicBezTo>
                  <a:cubicBezTo>
                    <a:pt x="1151296" y="2196938"/>
                    <a:pt x="1151296" y="2198137"/>
                    <a:pt x="1150697" y="2199935"/>
                  </a:cubicBezTo>
                  <a:cubicBezTo>
                    <a:pt x="1150697" y="2199935"/>
                    <a:pt x="1150697" y="2199935"/>
                    <a:pt x="1150697" y="2200534"/>
                  </a:cubicBezTo>
                  <a:close/>
                  <a:moveTo>
                    <a:pt x="1138712" y="2242483"/>
                  </a:moveTo>
                  <a:cubicBezTo>
                    <a:pt x="1141708" y="2233494"/>
                    <a:pt x="1145903" y="2219112"/>
                    <a:pt x="1150697" y="2204130"/>
                  </a:cubicBezTo>
                  <a:cubicBezTo>
                    <a:pt x="1145903" y="2219112"/>
                    <a:pt x="1141109" y="2233494"/>
                    <a:pt x="1138712" y="2242483"/>
                  </a:cubicBezTo>
                  <a:close/>
                  <a:moveTo>
                    <a:pt x="1097961" y="2297616"/>
                  </a:moveTo>
                  <a:lnTo>
                    <a:pt x="1099759" y="2294021"/>
                  </a:lnTo>
                  <a:lnTo>
                    <a:pt x="1103954" y="2274844"/>
                  </a:lnTo>
                  <a:lnTo>
                    <a:pt x="1097961" y="2297616"/>
                  </a:lnTo>
                  <a:close/>
                  <a:moveTo>
                    <a:pt x="982301" y="1572495"/>
                  </a:moveTo>
                  <a:cubicBezTo>
                    <a:pt x="982301" y="1571896"/>
                    <a:pt x="982900" y="1571296"/>
                    <a:pt x="982900" y="1570697"/>
                  </a:cubicBezTo>
                  <a:cubicBezTo>
                    <a:pt x="982900" y="1571296"/>
                    <a:pt x="982301" y="1571896"/>
                    <a:pt x="982301" y="1572495"/>
                  </a:cubicBezTo>
                  <a:close/>
                  <a:moveTo>
                    <a:pt x="409395" y="1861345"/>
                  </a:moveTo>
                  <a:lnTo>
                    <a:pt x="421381" y="1863143"/>
                  </a:lnTo>
                  <a:lnTo>
                    <a:pt x="421381" y="1863143"/>
                  </a:lnTo>
                  <a:lnTo>
                    <a:pt x="416587" y="1861944"/>
                  </a:lnTo>
                  <a:lnTo>
                    <a:pt x="409395" y="1861345"/>
                  </a:lnTo>
                  <a:close/>
                  <a:moveTo>
                    <a:pt x="226017" y="2635607"/>
                  </a:moveTo>
                  <a:lnTo>
                    <a:pt x="226017" y="2634408"/>
                  </a:lnTo>
                  <a:lnTo>
                    <a:pt x="221223" y="2635008"/>
                  </a:lnTo>
                  <a:cubicBezTo>
                    <a:pt x="221223" y="2635008"/>
                    <a:pt x="219425" y="2635607"/>
                    <a:pt x="217028" y="2634408"/>
                  </a:cubicBezTo>
                  <a:cubicBezTo>
                    <a:pt x="217628" y="2635008"/>
                    <a:pt x="218826" y="2635008"/>
                    <a:pt x="219425" y="2635008"/>
                  </a:cubicBezTo>
                  <a:cubicBezTo>
                    <a:pt x="221822" y="2635607"/>
                    <a:pt x="223620" y="2635607"/>
                    <a:pt x="226017" y="2635607"/>
                  </a:cubicBezTo>
                  <a:close/>
                  <a:moveTo>
                    <a:pt x="446550" y="2788422"/>
                  </a:moveTo>
                  <a:cubicBezTo>
                    <a:pt x="446550" y="2789021"/>
                    <a:pt x="446550" y="2789620"/>
                    <a:pt x="446550" y="2790220"/>
                  </a:cubicBezTo>
                  <a:cubicBezTo>
                    <a:pt x="446550" y="2789021"/>
                    <a:pt x="446550" y="2788422"/>
                    <a:pt x="446550" y="2788422"/>
                  </a:cubicBezTo>
                  <a:close/>
                  <a:moveTo>
                    <a:pt x="445352" y="2808797"/>
                  </a:moveTo>
                  <a:cubicBezTo>
                    <a:pt x="444752" y="2812393"/>
                    <a:pt x="444752" y="2815988"/>
                    <a:pt x="444153" y="2818386"/>
                  </a:cubicBezTo>
                  <a:cubicBezTo>
                    <a:pt x="444752" y="2815988"/>
                    <a:pt x="444752" y="2812393"/>
                    <a:pt x="445352" y="2808797"/>
                  </a:cubicBezTo>
                  <a:close/>
                  <a:moveTo>
                    <a:pt x="445352" y="2805801"/>
                  </a:moveTo>
                  <a:cubicBezTo>
                    <a:pt x="445352" y="2806400"/>
                    <a:pt x="445352" y="2807599"/>
                    <a:pt x="445352" y="2808198"/>
                  </a:cubicBezTo>
                  <a:cubicBezTo>
                    <a:pt x="445352" y="2807599"/>
                    <a:pt x="445352" y="2806999"/>
                    <a:pt x="445352" y="2805801"/>
                  </a:cubicBezTo>
                  <a:close/>
                  <a:moveTo>
                    <a:pt x="445951" y="2803404"/>
                  </a:moveTo>
                  <a:cubicBezTo>
                    <a:pt x="445951" y="2804003"/>
                    <a:pt x="445951" y="2804602"/>
                    <a:pt x="445951" y="2805801"/>
                  </a:cubicBezTo>
                  <a:cubicBezTo>
                    <a:pt x="445951" y="2804602"/>
                    <a:pt x="445951" y="2804003"/>
                    <a:pt x="445951" y="2803404"/>
                  </a:cubicBezTo>
                  <a:close/>
                  <a:moveTo>
                    <a:pt x="445951" y="2800407"/>
                  </a:moveTo>
                  <a:cubicBezTo>
                    <a:pt x="445951" y="2801007"/>
                    <a:pt x="445951" y="2801606"/>
                    <a:pt x="445951" y="2802205"/>
                  </a:cubicBezTo>
                  <a:cubicBezTo>
                    <a:pt x="445951" y="2801606"/>
                    <a:pt x="445951" y="2801007"/>
                    <a:pt x="445951" y="2800407"/>
                  </a:cubicBezTo>
                  <a:close/>
                  <a:moveTo>
                    <a:pt x="445951" y="2798010"/>
                  </a:moveTo>
                  <a:cubicBezTo>
                    <a:pt x="445951" y="2798609"/>
                    <a:pt x="445951" y="2799209"/>
                    <a:pt x="445951" y="2799808"/>
                  </a:cubicBezTo>
                  <a:cubicBezTo>
                    <a:pt x="445951" y="2798609"/>
                    <a:pt x="445951" y="2798609"/>
                    <a:pt x="445951" y="2798010"/>
                  </a:cubicBezTo>
                  <a:close/>
                  <a:moveTo>
                    <a:pt x="446550" y="2795014"/>
                  </a:moveTo>
                  <a:cubicBezTo>
                    <a:pt x="446550" y="2795613"/>
                    <a:pt x="446550" y="2796212"/>
                    <a:pt x="446550" y="2796812"/>
                  </a:cubicBezTo>
                  <a:cubicBezTo>
                    <a:pt x="446550" y="2796212"/>
                    <a:pt x="446550" y="2795613"/>
                    <a:pt x="446550" y="2795014"/>
                  </a:cubicBezTo>
                  <a:close/>
                  <a:moveTo>
                    <a:pt x="446550" y="2794415"/>
                  </a:moveTo>
                  <a:cubicBezTo>
                    <a:pt x="446550" y="2793815"/>
                    <a:pt x="446550" y="2793216"/>
                    <a:pt x="446550" y="2792617"/>
                  </a:cubicBezTo>
                  <a:cubicBezTo>
                    <a:pt x="446550" y="2793216"/>
                    <a:pt x="446550" y="2793815"/>
                    <a:pt x="446550" y="2794415"/>
                  </a:cubicBezTo>
                  <a:close/>
                  <a:moveTo>
                    <a:pt x="446550" y="2790819"/>
                  </a:moveTo>
                  <a:cubicBezTo>
                    <a:pt x="446550" y="2791418"/>
                    <a:pt x="446550" y="2791418"/>
                    <a:pt x="446550" y="2792017"/>
                  </a:cubicBezTo>
                  <a:cubicBezTo>
                    <a:pt x="446550" y="2791418"/>
                    <a:pt x="446550" y="2790819"/>
                    <a:pt x="446550" y="2790819"/>
                  </a:cubicBezTo>
                  <a:close/>
                  <a:moveTo>
                    <a:pt x="607755" y="3004161"/>
                  </a:moveTo>
                  <a:cubicBezTo>
                    <a:pt x="609553" y="3005359"/>
                    <a:pt x="612549" y="3007157"/>
                    <a:pt x="615545" y="3007756"/>
                  </a:cubicBezTo>
                  <a:lnTo>
                    <a:pt x="612549" y="3005958"/>
                  </a:lnTo>
                  <a:cubicBezTo>
                    <a:pt x="610152" y="3004760"/>
                    <a:pt x="608953" y="3004161"/>
                    <a:pt x="607755" y="3004161"/>
                  </a:cubicBezTo>
                  <a:close/>
                  <a:moveTo>
                    <a:pt x="791732" y="3357133"/>
                  </a:moveTo>
                  <a:lnTo>
                    <a:pt x="740794" y="3357133"/>
                  </a:lnTo>
                  <a:lnTo>
                    <a:pt x="729408" y="3357732"/>
                  </a:lnTo>
                  <a:lnTo>
                    <a:pt x="791732" y="3357133"/>
                  </a:lnTo>
                  <a:close/>
                  <a:moveTo>
                    <a:pt x="1417973" y="3544706"/>
                  </a:moveTo>
                  <a:cubicBezTo>
                    <a:pt x="1417973" y="3544706"/>
                    <a:pt x="1417973" y="3544706"/>
                    <a:pt x="1417973" y="3544706"/>
                  </a:cubicBezTo>
                  <a:cubicBezTo>
                    <a:pt x="1418573" y="3544706"/>
                    <a:pt x="1419172" y="3544106"/>
                    <a:pt x="1419771" y="3542908"/>
                  </a:cubicBezTo>
                  <a:lnTo>
                    <a:pt x="1417973" y="3544706"/>
                  </a:lnTo>
                  <a:close/>
                  <a:moveTo>
                    <a:pt x="1404190" y="3552496"/>
                  </a:moveTo>
                  <a:cubicBezTo>
                    <a:pt x="1404190" y="3552496"/>
                    <a:pt x="1404789" y="3551897"/>
                    <a:pt x="1404789" y="3551897"/>
                  </a:cubicBezTo>
                  <a:cubicBezTo>
                    <a:pt x="1404190" y="3551897"/>
                    <a:pt x="1404190" y="3551897"/>
                    <a:pt x="1404190" y="3552496"/>
                  </a:cubicBezTo>
                  <a:close/>
                  <a:moveTo>
                    <a:pt x="1364638" y="3565081"/>
                  </a:moveTo>
                  <a:cubicBezTo>
                    <a:pt x="1357447" y="3565680"/>
                    <a:pt x="1357447" y="3565081"/>
                    <a:pt x="1353851" y="3566879"/>
                  </a:cubicBezTo>
                  <a:cubicBezTo>
                    <a:pt x="1352053" y="3567478"/>
                    <a:pt x="1350855" y="3568677"/>
                    <a:pt x="1348458" y="3568677"/>
                  </a:cubicBezTo>
                  <a:cubicBezTo>
                    <a:pt x="1351454" y="3568677"/>
                    <a:pt x="1352652" y="3568077"/>
                    <a:pt x="1355050" y="3566879"/>
                  </a:cubicBezTo>
                  <a:cubicBezTo>
                    <a:pt x="1359244" y="3565081"/>
                    <a:pt x="1359244" y="3565680"/>
                    <a:pt x="1365836" y="3565081"/>
                  </a:cubicBezTo>
                  <a:cubicBezTo>
                    <a:pt x="1373028" y="3564482"/>
                    <a:pt x="1374226" y="3564482"/>
                    <a:pt x="1377822" y="3559688"/>
                  </a:cubicBezTo>
                  <a:cubicBezTo>
                    <a:pt x="1382017" y="3555493"/>
                    <a:pt x="1383215" y="3554294"/>
                    <a:pt x="1384414" y="3551897"/>
                  </a:cubicBezTo>
                  <a:cubicBezTo>
                    <a:pt x="1385013" y="3550698"/>
                    <a:pt x="1385613" y="3550099"/>
                    <a:pt x="1386811" y="3550698"/>
                  </a:cubicBezTo>
                  <a:cubicBezTo>
                    <a:pt x="1385013" y="3550099"/>
                    <a:pt x="1383815" y="3550698"/>
                    <a:pt x="1383215" y="3551897"/>
                  </a:cubicBezTo>
                  <a:cubicBezTo>
                    <a:pt x="1382616" y="3554294"/>
                    <a:pt x="1380818" y="3555493"/>
                    <a:pt x="1376623" y="3559688"/>
                  </a:cubicBezTo>
                  <a:cubicBezTo>
                    <a:pt x="1373028" y="3564482"/>
                    <a:pt x="1371230" y="3565081"/>
                    <a:pt x="1364638" y="3565081"/>
                  </a:cubicBezTo>
                  <a:close/>
                  <a:moveTo>
                    <a:pt x="1464117" y="2934645"/>
                  </a:moveTo>
                  <a:cubicBezTo>
                    <a:pt x="1464117" y="2934645"/>
                    <a:pt x="1464117" y="2933446"/>
                    <a:pt x="1464717" y="2932248"/>
                  </a:cubicBezTo>
                  <a:cubicBezTo>
                    <a:pt x="1464117" y="2932248"/>
                    <a:pt x="1464117" y="2932248"/>
                    <a:pt x="1463518" y="2932248"/>
                  </a:cubicBezTo>
                  <a:lnTo>
                    <a:pt x="1462919" y="2935843"/>
                  </a:lnTo>
                  <a:lnTo>
                    <a:pt x="1464117" y="2934645"/>
                  </a:lnTo>
                  <a:close/>
                  <a:moveTo>
                    <a:pt x="1523446" y="2649990"/>
                  </a:moveTo>
                  <a:lnTo>
                    <a:pt x="1522846" y="2650589"/>
                  </a:lnTo>
                  <a:cubicBezTo>
                    <a:pt x="1523446" y="2650589"/>
                    <a:pt x="1524045" y="2651188"/>
                    <a:pt x="1524045" y="2651787"/>
                  </a:cubicBezTo>
                  <a:lnTo>
                    <a:pt x="1523446" y="2649990"/>
                  </a:lnTo>
                  <a:close/>
                  <a:moveTo>
                    <a:pt x="1504269" y="2607441"/>
                  </a:moveTo>
                  <a:cubicBezTo>
                    <a:pt x="1504269" y="2607441"/>
                    <a:pt x="1504269" y="2607441"/>
                    <a:pt x="1504269" y="2608040"/>
                  </a:cubicBezTo>
                  <a:cubicBezTo>
                    <a:pt x="1504868" y="2608040"/>
                    <a:pt x="1504868" y="2607441"/>
                    <a:pt x="1505467" y="2607441"/>
                  </a:cubicBezTo>
                  <a:lnTo>
                    <a:pt x="1504269" y="2607441"/>
                  </a:lnTo>
                  <a:close/>
                  <a:moveTo>
                    <a:pt x="3065377" y="2865728"/>
                  </a:moveTo>
                  <a:lnTo>
                    <a:pt x="3068973" y="2866927"/>
                  </a:lnTo>
                  <a:cubicBezTo>
                    <a:pt x="3068374" y="2866328"/>
                    <a:pt x="3067175" y="2865728"/>
                    <a:pt x="3065377" y="2865728"/>
                  </a:cubicBezTo>
                  <a:close/>
                  <a:moveTo>
                    <a:pt x="1477901" y="1448445"/>
                  </a:moveTo>
                  <a:cubicBezTo>
                    <a:pt x="1478500" y="1448445"/>
                    <a:pt x="1478500" y="1448445"/>
                    <a:pt x="1479099" y="1448445"/>
                  </a:cubicBezTo>
                  <a:cubicBezTo>
                    <a:pt x="1478500" y="1448445"/>
                    <a:pt x="1477901" y="1448445"/>
                    <a:pt x="1477301" y="1448445"/>
                  </a:cubicBezTo>
                  <a:cubicBezTo>
                    <a:pt x="1477901" y="1448445"/>
                    <a:pt x="1477901" y="1448445"/>
                    <a:pt x="1478500" y="1449644"/>
                  </a:cubicBezTo>
                  <a:lnTo>
                    <a:pt x="1477901" y="1448445"/>
                  </a:lnTo>
                  <a:close/>
                  <a:moveTo>
                    <a:pt x="1448536" y="845576"/>
                  </a:moveTo>
                  <a:cubicBezTo>
                    <a:pt x="1448536" y="845576"/>
                    <a:pt x="1448536" y="845576"/>
                    <a:pt x="1448536" y="845576"/>
                  </a:cubicBezTo>
                  <a:cubicBezTo>
                    <a:pt x="1448536" y="845576"/>
                    <a:pt x="1448536" y="845576"/>
                    <a:pt x="1448536" y="845576"/>
                  </a:cubicBezTo>
                  <a:cubicBezTo>
                    <a:pt x="1449135" y="846175"/>
                    <a:pt x="1449735" y="847373"/>
                    <a:pt x="1450334" y="849171"/>
                  </a:cubicBezTo>
                  <a:cubicBezTo>
                    <a:pt x="1450933" y="850370"/>
                    <a:pt x="1451533" y="850969"/>
                    <a:pt x="1452132" y="851568"/>
                  </a:cubicBezTo>
                  <a:cubicBezTo>
                    <a:pt x="1451533" y="851568"/>
                    <a:pt x="1450933" y="850969"/>
                    <a:pt x="1450334" y="849171"/>
                  </a:cubicBezTo>
                  <a:cubicBezTo>
                    <a:pt x="1450334" y="847373"/>
                    <a:pt x="1449735" y="846175"/>
                    <a:pt x="1448536" y="845576"/>
                  </a:cubicBezTo>
                  <a:close/>
                  <a:moveTo>
                    <a:pt x="1514456" y="916290"/>
                  </a:moveTo>
                  <a:cubicBezTo>
                    <a:pt x="1516853" y="916290"/>
                    <a:pt x="1519251" y="916889"/>
                    <a:pt x="1521648" y="917488"/>
                  </a:cubicBezTo>
                  <a:cubicBezTo>
                    <a:pt x="1522247" y="917488"/>
                    <a:pt x="1522846" y="918088"/>
                    <a:pt x="1523446" y="918088"/>
                  </a:cubicBezTo>
                  <a:cubicBezTo>
                    <a:pt x="1522846" y="918088"/>
                    <a:pt x="1522247" y="918088"/>
                    <a:pt x="1521648" y="917488"/>
                  </a:cubicBezTo>
                  <a:cubicBezTo>
                    <a:pt x="1519251" y="916889"/>
                    <a:pt x="1516853" y="916290"/>
                    <a:pt x="1514456" y="916290"/>
                  </a:cubicBezTo>
                  <a:close/>
                  <a:moveTo>
                    <a:pt x="1529438" y="854565"/>
                  </a:moveTo>
                  <a:cubicBezTo>
                    <a:pt x="1529438" y="853366"/>
                    <a:pt x="1529438" y="852168"/>
                    <a:pt x="1528839" y="850370"/>
                  </a:cubicBezTo>
                  <a:cubicBezTo>
                    <a:pt x="1528839" y="849770"/>
                    <a:pt x="1528240" y="849171"/>
                    <a:pt x="1528240" y="848572"/>
                  </a:cubicBezTo>
                  <a:cubicBezTo>
                    <a:pt x="1528240" y="849171"/>
                    <a:pt x="1528839" y="849770"/>
                    <a:pt x="1528839" y="850370"/>
                  </a:cubicBezTo>
                  <a:cubicBezTo>
                    <a:pt x="1529438" y="852168"/>
                    <a:pt x="1529438" y="853366"/>
                    <a:pt x="1529438" y="854565"/>
                  </a:cubicBezTo>
                  <a:close/>
                  <a:moveTo>
                    <a:pt x="1528839" y="859359"/>
                  </a:moveTo>
                  <a:cubicBezTo>
                    <a:pt x="1528839" y="858760"/>
                    <a:pt x="1529438" y="857561"/>
                    <a:pt x="1529438" y="856962"/>
                  </a:cubicBezTo>
                  <a:cubicBezTo>
                    <a:pt x="1529438" y="857561"/>
                    <a:pt x="1528839" y="858160"/>
                    <a:pt x="1528839" y="859359"/>
                  </a:cubicBezTo>
                  <a:close/>
                  <a:moveTo>
                    <a:pt x="1527640" y="872543"/>
                  </a:moveTo>
                  <a:cubicBezTo>
                    <a:pt x="1527640" y="871944"/>
                    <a:pt x="1527640" y="870745"/>
                    <a:pt x="1527640" y="869547"/>
                  </a:cubicBezTo>
                  <a:cubicBezTo>
                    <a:pt x="1527640" y="870745"/>
                    <a:pt x="1527640" y="871344"/>
                    <a:pt x="1527640" y="872543"/>
                  </a:cubicBezTo>
                  <a:close/>
                  <a:moveTo>
                    <a:pt x="2859227" y="734111"/>
                  </a:moveTo>
                  <a:lnTo>
                    <a:pt x="2859227" y="734111"/>
                  </a:lnTo>
                  <a:lnTo>
                    <a:pt x="2859227" y="734111"/>
                  </a:lnTo>
                  <a:cubicBezTo>
                    <a:pt x="2859826" y="734710"/>
                    <a:pt x="2860426" y="735309"/>
                    <a:pt x="2861025" y="735309"/>
                  </a:cubicBezTo>
                  <a:cubicBezTo>
                    <a:pt x="2860426" y="735309"/>
                    <a:pt x="2859826" y="734710"/>
                    <a:pt x="2859227" y="734111"/>
                  </a:cubicBezTo>
                  <a:cubicBezTo>
                    <a:pt x="2858628" y="733511"/>
                    <a:pt x="2858029" y="732912"/>
                    <a:pt x="2858029" y="732912"/>
                  </a:cubicBezTo>
                  <a:cubicBezTo>
                    <a:pt x="2858029" y="732912"/>
                    <a:pt x="2858029" y="732313"/>
                    <a:pt x="2858029" y="732313"/>
                  </a:cubicBezTo>
                  <a:cubicBezTo>
                    <a:pt x="2858029" y="732313"/>
                    <a:pt x="2857429" y="732912"/>
                    <a:pt x="2858029" y="732912"/>
                  </a:cubicBezTo>
                  <a:cubicBezTo>
                    <a:pt x="2858029" y="733511"/>
                    <a:pt x="2858628" y="733511"/>
                    <a:pt x="2859227" y="734111"/>
                  </a:cubicBezTo>
                  <a:close/>
                  <a:moveTo>
                    <a:pt x="2886195" y="631635"/>
                  </a:moveTo>
                  <a:cubicBezTo>
                    <a:pt x="2886794" y="631635"/>
                    <a:pt x="2887393" y="631635"/>
                    <a:pt x="2887992" y="632234"/>
                  </a:cubicBezTo>
                  <a:cubicBezTo>
                    <a:pt x="2889191" y="632833"/>
                    <a:pt x="2890389" y="633433"/>
                    <a:pt x="2891588" y="634631"/>
                  </a:cubicBezTo>
                  <a:cubicBezTo>
                    <a:pt x="2892187" y="635230"/>
                    <a:pt x="2892786" y="635230"/>
                    <a:pt x="2893386" y="635830"/>
                  </a:cubicBezTo>
                  <a:cubicBezTo>
                    <a:pt x="2892786" y="635830"/>
                    <a:pt x="2892187" y="635230"/>
                    <a:pt x="2891588" y="634631"/>
                  </a:cubicBezTo>
                  <a:cubicBezTo>
                    <a:pt x="2890389" y="633433"/>
                    <a:pt x="2889191" y="632833"/>
                    <a:pt x="2887992" y="632234"/>
                  </a:cubicBezTo>
                  <a:cubicBezTo>
                    <a:pt x="2887992" y="631635"/>
                    <a:pt x="2887393" y="631635"/>
                    <a:pt x="2886195" y="631635"/>
                  </a:cubicBezTo>
                  <a:close/>
                  <a:moveTo>
                    <a:pt x="2899378" y="589086"/>
                  </a:moveTo>
                  <a:cubicBezTo>
                    <a:pt x="2899378" y="589686"/>
                    <a:pt x="2899978" y="589686"/>
                    <a:pt x="2899978" y="590285"/>
                  </a:cubicBezTo>
                  <a:cubicBezTo>
                    <a:pt x="2899978" y="590285"/>
                    <a:pt x="2899978" y="590884"/>
                    <a:pt x="2900577" y="591483"/>
                  </a:cubicBezTo>
                  <a:cubicBezTo>
                    <a:pt x="2900577" y="590884"/>
                    <a:pt x="2900577" y="590884"/>
                    <a:pt x="2899978" y="590285"/>
                  </a:cubicBezTo>
                  <a:cubicBezTo>
                    <a:pt x="2899978" y="589686"/>
                    <a:pt x="2899978" y="589086"/>
                    <a:pt x="2899378" y="589086"/>
                  </a:cubicBezTo>
                  <a:close/>
                  <a:moveTo>
                    <a:pt x="3074966" y="573505"/>
                  </a:moveTo>
                  <a:cubicBezTo>
                    <a:pt x="3074366" y="574104"/>
                    <a:pt x="3074366" y="575303"/>
                    <a:pt x="3074966" y="576502"/>
                  </a:cubicBezTo>
                  <a:cubicBezTo>
                    <a:pt x="3074966" y="575303"/>
                    <a:pt x="3074966" y="574104"/>
                    <a:pt x="3074966" y="573505"/>
                  </a:cubicBezTo>
                  <a:close/>
                  <a:moveTo>
                    <a:pt x="3068973" y="589086"/>
                  </a:moveTo>
                  <a:cubicBezTo>
                    <a:pt x="3069572" y="588487"/>
                    <a:pt x="3070172" y="587888"/>
                    <a:pt x="3071370" y="587289"/>
                  </a:cubicBezTo>
                  <a:cubicBezTo>
                    <a:pt x="3070771" y="587888"/>
                    <a:pt x="3069572" y="588487"/>
                    <a:pt x="3068973" y="589086"/>
                  </a:cubicBezTo>
                  <a:cubicBezTo>
                    <a:pt x="3062980" y="593281"/>
                    <a:pt x="3090547" y="599873"/>
                    <a:pt x="3099536" y="601671"/>
                  </a:cubicBezTo>
                  <a:cubicBezTo>
                    <a:pt x="3090547" y="599873"/>
                    <a:pt x="3062980" y="593281"/>
                    <a:pt x="3068973" y="589086"/>
                  </a:cubicBezTo>
                  <a:close/>
                  <a:moveTo>
                    <a:pt x="3121709" y="566913"/>
                  </a:moveTo>
                  <a:cubicBezTo>
                    <a:pt x="3121709" y="567512"/>
                    <a:pt x="3122308" y="568112"/>
                    <a:pt x="3122908" y="568711"/>
                  </a:cubicBezTo>
                  <a:cubicBezTo>
                    <a:pt x="3122308" y="568112"/>
                    <a:pt x="3122308" y="567512"/>
                    <a:pt x="3121709" y="566913"/>
                  </a:cubicBezTo>
                  <a:close/>
                  <a:moveTo>
                    <a:pt x="3179839" y="627440"/>
                  </a:moveTo>
                  <a:cubicBezTo>
                    <a:pt x="3179839" y="627440"/>
                    <a:pt x="3180438" y="626841"/>
                    <a:pt x="3180438" y="626841"/>
                  </a:cubicBezTo>
                  <a:cubicBezTo>
                    <a:pt x="3181637" y="625642"/>
                    <a:pt x="3182236" y="625043"/>
                    <a:pt x="3182835" y="624443"/>
                  </a:cubicBezTo>
                  <a:cubicBezTo>
                    <a:pt x="3182236" y="625043"/>
                    <a:pt x="3181637" y="626241"/>
                    <a:pt x="3180438" y="626841"/>
                  </a:cubicBezTo>
                  <a:cubicBezTo>
                    <a:pt x="3180438" y="626841"/>
                    <a:pt x="3179839" y="626841"/>
                    <a:pt x="3179839" y="627440"/>
                  </a:cubicBezTo>
                  <a:close/>
                  <a:moveTo>
                    <a:pt x="3299094" y="539347"/>
                  </a:moveTo>
                  <a:cubicBezTo>
                    <a:pt x="3293701" y="539946"/>
                    <a:pt x="3297896" y="541144"/>
                    <a:pt x="3304488" y="541744"/>
                  </a:cubicBezTo>
                  <a:cubicBezTo>
                    <a:pt x="3301491" y="540545"/>
                    <a:pt x="3299694" y="539347"/>
                    <a:pt x="3304488" y="538747"/>
                  </a:cubicBezTo>
                  <a:cubicBezTo>
                    <a:pt x="3312878" y="537549"/>
                    <a:pt x="3315275" y="535152"/>
                    <a:pt x="3314675" y="532755"/>
                  </a:cubicBezTo>
                  <a:cubicBezTo>
                    <a:pt x="3314675" y="535152"/>
                    <a:pt x="3307484" y="538148"/>
                    <a:pt x="3299094" y="539347"/>
                  </a:cubicBezTo>
                  <a:close/>
                  <a:moveTo>
                    <a:pt x="3313477" y="541144"/>
                  </a:moveTo>
                  <a:cubicBezTo>
                    <a:pt x="3323664" y="539946"/>
                    <a:pt x="3321867" y="533953"/>
                    <a:pt x="3322466" y="523765"/>
                  </a:cubicBezTo>
                  <a:cubicBezTo>
                    <a:pt x="3323065" y="514776"/>
                    <a:pt x="3320069" y="511780"/>
                    <a:pt x="3317672" y="511780"/>
                  </a:cubicBezTo>
                  <a:cubicBezTo>
                    <a:pt x="3320069" y="512379"/>
                    <a:pt x="3323664" y="515376"/>
                    <a:pt x="3322466" y="523765"/>
                  </a:cubicBezTo>
                  <a:cubicBezTo>
                    <a:pt x="3321867" y="533953"/>
                    <a:pt x="3322466" y="535751"/>
                    <a:pt x="3313477" y="541144"/>
                  </a:cubicBezTo>
                  <a:close/>
                  <a:moveTo>
                    <a:pt x="3328459" y="512379"/>
                  </a:moveTo>
                  <a:cubicBezTo>
                    <a:pt x="3329058" y="512379"/>
                    <a:pt x="3329058" y="512379"/>
                    <a:pt x="3328459" y="512379"/>
                  </a:cubicBezTo>
                  <a:cubicBezTo>
                    <a:pt x="3329058" y="512379"/>
                    <a:pt x="3329058" y="512379"/>
                    <a:pt x="3328459" y="512379"/>
                  </a:cubicBezTo>
                  <a:close/>
                  <a:moveTo>
                    <a:pt x="1233397" y="1167386"/>
                  </a:moveTo>
                  <a:cubicBezTo>
                    <a:pt x="1231000" y="1163191"/>
                    <a:pt x="1228003" y="1167985"/>
                    <a:pt x="1226206" y="1169184"/>
                  </a:cubicBezTo>
                  <a:cubicBezTo>
                    <a:pt x="1226805" y="1169184"/>
                    <a:pt x="1227404" y="1167985"/>
                    <a:pt x="1228603" y="1167386"/>
                  </a:cubicBezTo>
                  <a:cubicBezTo>
                    <a:pt x="1231000" y="1165588"/>
                    <a:pt x="1232198" y="1166187"/>
                    <a:pt x="1233397" y="1167386"/>
                  </a:cubicBezTo>
                  <a:close/>
                  <a:moveTo>
                    <a:pt x="1225007" y="1072700"/>
                  </a:moveTo>
                  <a:cubicBezTo>
                    <a:pt x="1225606" y="1075697"/>
                    <a:pt x="1225007" y="1078693"/>
                    <a:pt x="1223209" y="1081090"/>
                  </a:cubicBezTo>
                  <a:lnTo>
                    <a:pt x="1223809" y="1080491"/>
                  </a:lnTo>
                  <a:cubicBezTo>
                    <a:pt x="1225007" y="1079292"/>
                    <a:pt x="1225606" y="1078094"/>
                    <a:pt x="1225606" y="1076296"/>
                  </a:cubicBezTo>
                  <a:cubicBezTo>
                    <a:pt x="1225606" y="1075098"/>
                    <a:pt x="1225606" y="1073899"/>
                    <a:pt x="1225606" y="1072101"/>
                  </a:cubicBezTo>
                  <a:cubicBezTo>
                    <a:pt x="1225007" y="1072700"/>
                    <a:pt x="1225007" y="1072700"/>
                    <a:pt x="1225007" y="1072700"/>
                  </a:cubicBezTo>
                  <a:close/>
                  <a:moveTo>
                    <a:pt x="1219614" y="1160794"/>
                  </a:moveTo>
                  <a:cubicBezTo>
                    <a:pt x="1221411" y="1158996"/>
                    <a:pt x="1222610" y="1159595"/>
                    <a:pt x="1223809" y="1164389"/>
                  </a:cubicBezTo>
                  <a:cubicBezTo>
                    <a:pt x="1223209" y="1162591"/>
                    <a:pt x="1223209" y="1160794"/>
                    <a:pt x="1222610" y="1160194"/>
                  </a:cubicBezTo>
                  <a:cubicBezTo>
                    <a:pt x="1221411" y="1158397"/>
                    <a:pt x="1220812" y="1159595"/>
                    <a:pt x="1219614" y="1160794"/>
                  </a:cubicBezTo>
                  <a:close/>
                  <a:moveTo>
                    <a:pt x="1235195" y="1173978"/>
                  </a:moveTo>
                  <a:cubicBezTo>
                    <a:pt x="1235794" y="1175776"/>
                    <a:pt x="1236993" y="1176375"/>
                    <a:pt x="1239390" y="1175776"/>
                  </a:cubicBezTo>
                  <a:cubicBezTo>
                    <a:pt x="1236393" y="1177573"/>
                    <a:pt x="1235794" y="1174577"/>
                    <a:pt x="1234596" y="1171581"/>
                  </a:cubicBezTo>
                  <a:cubicBezTo>
                    <a:pt x="1235195" y="1172180"/>
                    <a:pt x="1235195" y="1173978"/>
                    <a:pt x="1235195" y="1173978"/>
                  </a:cubicBezTo>
                  <a:close/>
                  <a:moveTo>
                    <a:pt x="1486291" y="844377"/>
                  </a:moveTo>
                  <a:cubicBezTo>
                    <a:pt x="1488088" y="845576"/>
                    <a:pt x="1487489" y="847373"/>
                    <a:pt x="1487489" y="849171"/>
                  </a:cubicBezTo>
                  <a:cubicBezTo>
                    <a:pt x="1487489" y="852767"/>
                    <a:pt x="1486291" y="854565"/>
                    <a:pt x="1483294" y="856962"/>
                  </a:cubicBezTo>
                  <a:cubicBezTo>
                    <a:pt x="1485691" y="854565"/>
                    <a:pt x="1487489" y="852767"/>
                    <a:pt x="1487489" y="849171"/>
                  </a:cubicBezTo>
                  <a:cubicBezTo>
                    <a:pt x="1487489" y="846774"/>
                    <a:pt x="1488088" y="844976"/>
                    <a:pt x="1486291" y="844377"/>
                  </a:cubicBezTo>
                  <a:close/>
                  <a:moveTo>
                    <a:pt x="1501272" y="900110"/>
                  </a:moveTo>
                  <a:cubicBezTo>
                    <a:pt x="1500673" y="900709"/>
                    <a:pt x="1500673" y="900709"/>
                    <a:pt x="1500673" y="900709"/>
                  </a:cubicBezTo>
                  <a:cubicBezTo>
                    <a:pt x="1500673" y="900110"/>
                    <a:pt x="1501272" y="900110"/>
                    <a:pt x="1501272" y="900110"/>
                  </a:cubicBezTo>
                  <a:cubicBezTo>
                    <a:pt x="1503070" y="898312"/>
                    <a:pt x="1504269" y="897113"/>
                    <a:pt x="1504269" y="895915"/>
                  </a:cubicBezTo>
                  <a:cubicBezTo>
                    <a:pt x="1504269" y="897113"/>
                    <a:pt x="1503669" y="897712"/>
                    <a:pt x="1501272" y="900110"/>
                  </a:cubicBezTo>
                  <a:close/>
                  <a:moveTo>
                    <a:pt x="1659481" y="821005"/>
                  </a:moveTo>
                  <a:cubicBezTo>
                    <a:pt x="1660080" y="820406"/>
                    <a:pt x="1660080" y="819208"/>
                    <a:pt x="1660080" y="819208"/>
                  </a:cubicBezTo>
                  <a:cubicBezTo>
                    <a:pt x="1660080" y="819208"/>
                    <a:pt x="1660679" y="818608"/>
                    <a:pt x="1661878" y="818009"/>
                  </a:cubicBezTo>
                  <a:cubicBezTo>
                    <a:pt x="1660679" y="818009"/>
                    <a:pt x="1660080" y="819208"/>
                    <a:pt x="1660080" y="819208"/>
                  </a:cubicBezTo>
                  <a:cubicBezTo>
                    <a:pt x="1660080" y="819208"/>
                    <a:pt x="1660080" y="819807"/>
                    <a:pt x="1659481" y="821005"/>
                  </a:cubicBezTo>
                  <a:close/>
                  <a:moveTo>
                    <a:pt x="1794317" y="858160"/>
                  </a:moveTo>
                  <a:cubicBezTo>
                    <a:pt x="1794317" y="853965"/>
                    <a:pt x="1801509" y="841381"/>
                    <a:pt x="1804505" y="837785"/>
                  </a:cubicBezTo>
                  <a:cubicBezTo>
                    <a:pt x="1800310" y="843778"/>
                    <a:pt x="1794317" y="854565"/>
                    <a:pt x="1794317" y="858160"/>
                  </a:cubicBezTo>
                  <a:close/>
                  <a:moveTo>
                    <a:pt x="2894584" y="748493"/>
                  </a:moveTo>
                  <a:cubicBezTo>
                    <a:pt x="2895184" y="748493"/>
                    <a:pt x="2895783" y="748493"/>
                    <a:pt x="2896382" y="747894"/>
                  </a:cubicBezTo>
                  <a:cubicBezTo>
                    <a:pt x="2898180" y="747295"/>
                    <a:pt x="2900577" y="746695"/>
                    <a:pt x="2902375" y="746096"/>
                  </a:cubicBezTo>
                  <a:cubicBezTo>
                    <a:pt x="2900577" y="746695"/>
                    <a:pt x="2898180" y="747295"/>
                    <a:pt x="2896382" y="747894"/>
                  </a:cubicBezTo>
                  <a:cubicBezTo>
                    <a:pt x="2895783" y="747894"/>
                    <a:pt x="2895184" y="747894"/>
                    <a:pt x="2894584" y="748493"/>
                  </a:cubicBezTo>
                  <a:close/>
                  <a:moveTo>
                    <a:pt x="2890389" y="754486"/>
                  </a:moveTo>
                  <a:cubicBezTo>
                    <a:pt x="2896382" y="755085"/>
                    <a:pt x="2902974" y="755085"/>
                    <a:pt x="2908368" y="756284"/>
                  </a:cubicBezTo>
                  <a:cubicBezTo>
                    <a:pt x="2911963" y="756883"/>
                    <a:pt x="2914360" y="758082"/>
                    <a:pt x="2916757" y="758082"/>
                  </a:cubicBezTo>
                  <a:cubicBezTo>
                    <a:pt x="2914360" y="758082"/>
                    <a:pt x="2911364" y="757482"/>
                    <a:pt x="2908368" y="756284"/>
                  </a:cubicBezTo>
                  <a:cubicBezTo>
                    <a:pt x="2902974" y="755085"/>
                    <a:pt x="2896382" y="755085"/>
                    <a:pt x="2890389" y="754486"/>
                  </a:cubicBezTo>
                  <a:close/>
                  <a:moveTo>
                    <a:pt x="2950916" y="741901"/>
                  </a:moveTo>
                  <a:cubicBezTo>
                    <a:pt x="2949118" y="743100"/>
                    <a:pt x="2946721" y="743699"/>
                    <a:pt x="2944324" y="744298"/>
                  </a:cubicBezTo>
                  <a:cubicBezTo>
                    <a:pt x="2946122" y="743699"/>
                    <a:pt x="2948519" y="743100"/>
                    <a:pt x="2950916" y="741901"/>
                  </a:cubicBezTo>
                  <a:close/>
                  <a:moveTo>
                    <a:pt x="1796714" y="874940"/>
                  </a:moveTo>
                  <a:cubicBezTo>
                    <a:pt x="1797913" y="873741"/>
                    <a:pt x="1799711" y="873142"/>
                    <a:pt x="1800909" y="871944"/>
                  </a:cubicBezTo>
                  <a:cubicBezTo>
                    <a:pt x="1802108" y="871344"/>
                    <a:pt x="1802707" y="870146"/>
                    <a:pt x="1803306" y="869547"/>
                  </a:cubicBezTo>
                  <a:cubicBezTo>
                    <a:pt x="1802707" y="870146"/>
                    <a:pt x="1802108" y="871344"/>
                    <a:pt x="1800909" y="871944"/>
                  </a:cubicBezTo>
                  <a:cubicBezTo>
                    <a:pt x="1799111" y="873142"/>
                    <a:pt x="1797913" y="873741"/>
                    <a:pt x="1796714" y="874940"/>
                  </a:cubicBezTo>
                  <a:close/>
                  <a:moveTo>
                    <a:pt x="1798512" y="864752"/>
                  </a:moveTo>
                  <a:lnTo>
                    <a:pt x="1798512" y="864752"/>
                  </a:lnTo>
                  <a:cubicBezTo>
                    <a:pt x="1797913" y="864752"/>
                    <a:pt x="1797314" y="864752"/>
                    <a:pt x="1796714" y="864752"/>
                  </a:cubicBezTo>
                  <a:cubicBezTo>
                    <a:pt x="1797913" y="864752"/>
                    <a:pt x="1797913" y="864752"/>
                    <a:pt x="1798512" y="864752"/>
                  </a:cubicBezTo>
                  <a:close/>
                  <a:moveTo>
                    <a:pt x="1803306" y="868348"/>
                  </a:moveTo>
                  <a:cubicBezTo>
                    <a:pt x="1803306" y="867749"/>
                    <a:pt x="1803306" y="866550"/>
                    <a:pt x="1802707" y="865951"/>
                  </a:cubicBezTo>
                  <a:cubicBezTo>
                    <a:pt x="1803306" y="866550"/>
                    <a:pt x="1803306" y="867749"/>
                    <a:pt x="1803306" y="868348"/>
                  </a:cubicBezTo>
                  <a:close/>
                  <a:moveTo>
                    <a:pt x="3013240" y="675981"/>
                  </a:moveTo>
                  <a:cubicBezTo>
                    <a:pt x="3009046" y="676580"/>
                    <a:pt x="3005450" y="677779"/>
                    <a:pt x="3004251" y="680176"/>
                  </a:cubicBezTo>
                  <a:cubicBezTo>
                    <a:pt x="3002454" y="683172"/>
                    <a:pt x="3001854" y="685569"/>
                    <a:pt x="3001255" y="687367"/>
                  </a:cubicBezTo>
                  <a:cubicBezTo>
                    <a:pt x="3001854" y="684970"/>
                    <a:pt x="3002454" y="683172"/>
                    <a:pt x="3004251" y="680176"/>
                  </a:cubicBezTo>
                  <a:cubicBezTo>
                    <a:pt x="3006049" y="677779"/>
                    <a:pt x="3009046" y="676580"/>
                    <a:pt x="3013240" y="675981"/>
                  </a:cubicBezTo>
                  <a:cubicBezTo>
                    <a:pt x="3015038" y="675981"/>
                    <a:pt x="3017435" y="675981"/>
                    <a:pt x="3019833" y="675981"/>
                  </a:cubicBezTo>
                  <a:cubicBezTo>
                    <a:pt x="3017435" y="675981"/>
                    <a:pt x="3015638" y="675981"/>
                    <a:pt x="3013240" y="675981"/>
                  </a:cubicBezTo>
                  <a:close/>
                  <a:moveTo>
                    <a:pt x="2496666" y="1665982"/>
                  </a:moveTo>
                  <a:cubicBezTo>
                    <a:pt x="2495468" y="1666581"/>
                    <a:pt x="2494869" y="1666581"/>
                    <a:pt x="2493670" y="1665382"/>
                  </a:cubicBezTo>
                  <a:cubicBezTo>
                    <a:pt x="2494869" y="1666581"/>
                    <a:pt x="2495468" y="1666581"/>
                    <a:pt x="2496666" y="1665982"/>
                  </a:cubicBezTo>
                  <a:close/>
                  <a:moveTo>
                    <a:pt x="2503258" y="1659989"/>
                  </a:moveTo>
                  <a:cubicBezTo>
                    <a:pt x="2502060" y="1658790"/>
                    <a:pt x="2500861" y="1657592"/>
                    <a:pt x="2500861" y="1657592"/>
                  </a:cubicBezTo>
                  <a:cubicBezTo>
                    <a:pt x="2500861" y="1657592"/>
                    <a:pt x="2500861" y="1658191"/>
                    <a:pt x="2500262" y="1658790"/>
                  </a:cubicBezTo>
                  <a:cubicBezTo>
                    <a:pt x="2501461" y="1659390"/>
                    <a:pt x="2502060" y="1659989"/>
                    <a:pt x="2503258" y="1659989"/>
                  </a:cubicBezTo>
                  <a:close/>
                  <a:moveTo>
                    <a:pt x="1814693" y="805424"/>
                  </a:moveTo>
                  <a:cubicBezTo>
                    <a:pt x="1815292" y="804825"/>
                    <a:pt x="1816491" y="804226"/>
                    <a:pt x="1817090" y="803626"/>
                  </a:cubicBezTo>
                  <a:cubicBezTo>
                    <a:pt x="1816491" y="804226"/>
                    <a:pt x="1815891" y="804825"/>
                    <a:pt x="1814693" y="805424"/>
                  </a:cubicBezTo>
                  <a:cubicBezTo>
                    <a:pt x="1814093" y="806023"/>
                    <a:pt x="1813494" y="806623"/>
                    <a:pt x="1812895" y="807222"/>
                  </a:cubicBezTo>
                  <a:cubicBezTo>
                    <a:pt x="1813494" y="806623"/>
                    <a:pt x="1814093" y="806023"/>
                    <a:pt x="1814693" y="805424"/>
                  </a:cubicBezTo>
                  <a:close/>
                  <a:moveTo>
                    <a:pt x="1838664" y="827597"/>
                  </a:moveTo>
                  <a:cubicBezTo>
                    <a:pt x="1837465" y="828197"/>
                    <a:pt x="1835667" y="828197"/>
                    <a:pt x="1833869" y="828796"/>
                  </a:cubicBezTo>
                  <a:cubicBezTo>
                    <a:pt x="1835667" y="828197"/>
                    <a:pt x="1837465" y="827597"/>
                    <a:pt x="1838664" y="827597"/>
                  </a:cubicBezTo>
                  <a:cubicBezTo>
                    <a:pt x="1839862" y="826998"/>
                    <a:pt x="1841061" y="826998"/>
                    <a:pt x="1841660" y="826998"/>
                  </a:cubicBezTo>
                  <a:cubicBezTo>
                    <a:pt x="1841061" y="826998"/>
                    <a:pt x="1839862" y="826998"/>
                    <a:pt x="1838664" y="827597"/>
                  </a:cubicBezTo>
                  <a:close/>
                  <a:moveTo>
                    <a:pt x="1845256" y="826998"/>
                  </a:moveTo>
                  <a:cubicBezTo>
                    <a:pt x="1844656" y="826998"/>
                    <a:pt x="1844057" y="826399"/>
                    <a:pt x="1843458" y="826399"/>
                  </a:cubicBezTo>
                  <a:cubicBezTo>
                    <a:pt x="1844057" y="826399"/>
                    <a:pt x="1844656" y="826399"/>
                    <a:pt x="1845256" y="826998"/>
                  </a:cubicBezTo>
                  <a:close/>
                  <a:moveTo>
                    <a:pt x="1933948" y="816211"/>
                  </a:moveTo>
                  <a:cubicBezTo>
                    <a:pt x="1933948" y="819208"/>
                    <a:pt x="1933948" y="821005"/>
                    <a:pt x="1935746" y="822803"/>
                  </a:cubicBezTo>
                  <a:cubicBezTo>
                    <a:pt x="1933948" y="821005"/>
                    <a:pt x="1933948" y="819208"/>
                    <a:pt x="1933948" y="816211"/>
                  </a:cubicBezTo>
                  <a:cubicBezTo>
                    <a:pt x="1933948" y="815013"/>
                    <a:pt x="1933948" y="814413"/>
                    <a:pt x="1933948" y="813215"/>
                  </a:cubicBezTo>
                  <a:cubicBezTo>
                    <a:pt x="1933349" y="814413"/>
                    <a:pt x="1933349" y="815013"/>
                    <a:pt x="1933948" y="816211"/>
                  </a:cubicBezTo>
                  <a:close/>
                  <a:moveTo>
                    <a:pt x="1939342" y="807222"/>
                  </a:moveTo>
                  <a:cubicBezTo>
                    <a:pt x="1939941" y="806623"/>
                    <a:pt x="1939941" y="806023"/>
                    <a:pt x="1940540" y="805424"/>
                  </a:cubicBezTo>
                  <a:cubicBezTo>
                    <a:pt x="1939941" y="806023"/>
                    <a:pt x="1939941" y="806623"/>
                    <a:pt x="1939342" y="807222"/>
                  </a:cubicBezTo>
                  <a:cubicBezTo>
                    <a:pt x="1938742" y="807821"/>
                    <a:pt x="1938143" y="808421"/>
                    <a:pt x="1938143" y="809020"/>
                  </a:cubicBezTo>
                  <a:cubicBezTo>
                    <a:pt x="1938143" y="808421"/>
                    <a:pt x="1938742" y="807821"/>
                    <a:pt x="1939342" y="807222"/>
                  </a:cubicBezTo>
                  <a:close/>
                  <a:moveTo>
                    <a:pt x="1937544" y="803626"/>
                  </a:moveTo>
                  <a:cubicBezTo>
                    <a:pt x="1936345" y="804226"/>
                    <a:pt x="1935746" y="804825"/>
                    <a:pt x="1934547" y="805424"/>
                  </a:cubicBezTo>
                  <a:cubicBezTo>
                    <a:pt x="1930952" y="808421"/>
                    <a:pt x="1927356" y="809020"/>
                    <a:pt x="1923161" y="809020"/>
                  </a:cubicBezTo>
                  <a:lnTo>
                    <a:pt x="1923161" y="809020"/>
                  </a:lnTo>
                  <a:cubicBezTo>
                    <a:pt x="1927356" y="809020"/>
                    <a:pt x="1930952" y="808421"/>
                    <a:pt x="1934547" y="805424"/>
                  </a:cubicBezTo>
                  <a:cubicBezTo>
                    <a:pt x="1935147" y="804825"/>
                    <a:pt x="1936345" y="804226"/>
                    <a:pt x="1937544" y="803626"/>
                  </a:cubicBezTo>
                  <a:close/>
                  <a:moveTo>
                    <a:pt x="1920165" y="808421"/>
                  </a:moveTo>
                  <a:cubicBezTo>
                    <a:pt x="1920764" y="808421"/>
                    <a:pt x="1920764" y="808421"/>
                    <a:pt x="1921363" y="808421"/>
                  </a:cubicBezTo>
                  <a:cubicBezTo>
                    <a:pt x="1920764" y="808421"/>
                    <a:pt x="1920764" y="808421"/>
                    <a:pt x="1920165" y="808421"/>
                  </a:cubicBezTo>
                  <a:close/>
                  <a:moveTo>
                    <a:pt x="1908779" y="832991"/>
                  </a:moveTo>
                  <a:cubicBezTo>
                    <a:pt x="1908779" y="832991"/>
                    <a:pt x="1908179" y="832991"/>
                    <a:pt x="1908179" y="832991"/>
                  </a:cubicBezTo>
                  <a:cubicBezTo>
                    <a:pt x="1908179" y="832991"/>
                    <a:pt x="1908179" y="832991"/>
                    <a:pt x="1908779" y="832991"/>
                  </a:cubicBezTo>
                  <a:close/>
                  <a:moveTo>
                    <a:pt x="1903984" y="840182"/>
                  </a:moveTo>
                  <a:cubicBezTo>
                    <a:pt x="1903984" y="840781"/>
                    <a:pt x="1903385" y="841381"/>
                    <a:pt x="1903385" y="841980"/>
                  </a:cubicBezTo>
                  <a:cubicBezTo>
                    <a:pt x="1903385" y="841381"/>
                    <a:pt x="1903984" y="840781"/>
                    <a:pt x="1903984" y="840182"/>
                  </a:cubicBezTo>
                  <a:close/>
                  <a:moveTo>
                    <a:pt x="1904584" y="838384"/>
                  </a:moveTo>
                  <a:cubicBezTo>
                    <a:pt x="1904584" y="838984"/>
                    <a:pt x="1903984" y="838984"/>
                    <a:pt x="1903984" y="839583"/>
                  </a:cubicBezTo>
                  <a:cubicBezTo>
                    <a:pt x="1904584" y="838984"/>
                    <a:pt x="1904584" y="838384"/>
                    <a:pt x="1904584" y="838384"/>
                  </a:cubicBezTo>
                  <a:close/>
                  <a:moveTo>
                    <a:pt x="1905183" y="835987"/>
                  </a:moveTo>
                  <a:cubicBezTo>
                    <a:pt x="1905183" y="836586"/>
                    <a:pt x="1904584" y="837186"/>
                    <a:pt x="1904584" y="837785"/>
                  </a:cubicBezTo>
                  <a:cubicBezTo>
                    <a:pt x="1905183" y="837186"/>
                    <a:pt x="1905183" y="836586"/>
                    <a:pt x="1905183" y="835987"/>
                  </a:cubicBezTo>
                  <a:close/>
                  <a:moveTo>
                    <a:pt x="1903385" y="841980"/>
                  </a:moveTo>
                  <a:cubicBezTo>
                    <a:pt x="1903385" y="842579"/>
                    <a:pt x="1902786" y="842579"/>
                    <a:pt x="1902786" y="843179"/>
                  </a:cubicBezTo>
                  <a:cubicBezTo>
                    <a:pt x="1902786" y="843179"/>
                    <a:pt x="1902786" y="843179"/>
                    <a:pt x="1902786" y="843179"/>
                  </a:cubicBezTo>
                  <a:cubicBezTo>
                    <a:pt x="1902786" y="842579"/>
                    <a:pt x="1903385" y="841980"/>
                    <a:pt x="1903385" y="841980"/>
                  </a:cubicBezTo>
                  <a:close/>
                  <a:moveTo>
                    <a:pt x="1947731" y="831792"/>
                  </a:moveTo>
                  <a:cubicBezTo>
                    <a:pt x="1949529" y="832991"/>
                    <a:pt x="1948331" y="834189"/>
                    <a:pt x="1945934" y="834189"/>
                  </a:cubicBezTo>
                  <a:cubicBezTo>
                    <a:pt x="1948331" y="834789"/>
                    <a:pt x="1949529" y="833590"/>
                    <a:pt x="1947731" y="831792"/>
                  </a:cubicBezTo>
                  <a:close/>
                  <a:moveTo>
                    <a:pt x="1918966" y="808421"/>
                  </a:moveTo>
                  <a:cubicBezTo>
                    <a:pt x="1918367" y="808421"/>
                    <a:pt x="1917768" y="808421"/>
                    <a:pt x="1917768" y="808421"/>
                  </a:cubicBezTo>
                  <a:cubicBezTo>
                    <a:pt x="1917768" y="808421"/>
                    <a:pt x="1918367" y="808421"/>
                    <a:pt x="1918966" y="808421"/>
                  </a:cubicBezTo>
                  <a:close/>
                  <a:moveTo>
                    <a:pt x="1915371" y="807821"/>
                  </a:moveTo>
                  <a:cubicBezTo>
                    <a:pt x="1914771" y="807821"/>
                    <a:pt x="1914771" y="807821"/>
                    <a:pt x="1914172" y="807821"/>
                  </a:cubicBezTo>
                  <a:cubicBezTo>
                    <a:pt x="1914172" y="807821"/>
                    <a:pt x="1914771" y="807821"/>
                    <a:pt x="1915371" y="807821"/>
                  </a:cubicBezTo>
                  <a:close/>
                  <a:moveTo>
                    <a:pt x="1909977" y="806623"/>
                  </a:moveTo>
                  <a:cubicBezTo>
                    <a:pt x="1909378" y="806623"/>
                    <a:pt x="1908779" y="806623"/>
                    <a:pt x="1908179" y="806023"/>
                  </a:cubicBezTo>
                  <a:cubicBezTo>
                    <a:pt x="1908779" y="806623"/>
                    <a:pt x="1909378" y="806623"/>
                    <a:pt x="1909977" y="806623"/>
                  </a:cubicBezTo>
                  <a:close/>
                  <a:moveTo>
                    <a:pt x="1900389" y="804825"/>
                  </a:moveTo>
                  <a:cubicBezTo>
                    <a:pt x="1899790" y="804825"/>
                    <a:pt x="1899190" y="804825"/>
                    <a:pt x="1898591" y="804226"/>
                  </a:cubicBezTo>
                  <a:cubicBezTo>
                    <a:pt x="1899190" y="804825"/>
                    <a:pt x="1899790" y="804825"/>
                    <a:pt x="1900389" y="804825"/>
                  </a:cubicBezTo>
                  <a:close/>
                  <a:moveTo>
                    <a:pt x="1904584" y="806023"/>
                  </a:moveTo>
                  <a:cubicBezTo>
                    <a:pt x="1903984" y="806023"/>
                    <a:pt x="1903385" y="806023"/>
                    <a:pt x="1902187" y="805424"/>
                  </a:cubicBezTo>
                  <a:cubicBezTo>
                    <a:pt x="1903385" y="805424"/>
                    <a:pt x="1903984" y="805424"/>
                    <a:pt x="1904584" y="806023"/>
                  </a:cubicBezTo>
                  <a:close/>
                  <a:moveTo>
                    <a:pt x="1897392" y="804226"/>
                  </a:moveTo>
                  <a:cubicBezTo>
                    <a:pt x="1896194" y="804226"/>
                    <a:pt x="1895595" y="803626"/>
                    <a:pt x="1894995" y="803626"/>
                  </a:cubicBezTo>
                  <a:cubicBezTo>
                    <a:pt x="1889003" y="803027"/>
                    <a:pt x="1882411" y="801829"/>
                    <a:pt x="1877017" y="802428"/>
                  </a:cubicBezTo>
                  <a:cubicBezTo>
                    <a:pt x="1881212" y="801829"/>
                    <a:pt x="1889602" y="803027"/>
                    <a:pt x="1894995" y="803626"/>
                  </a:cubicBezTo>
                  <a:cubicBezTo>
                    <a:pt x="1895595" y="804226"/>
                    <a:pt x="1896194" y="804226"/>
                    <a:pt x="1897392" y="804226"/>
                  </a:cubicBezTo>
                  <a:close/>
                  <a:moveTo>
                    <a:pt x="1896793" y="844377"/>
                  </a:moveTo>
                  <a:cubicBezTo>
                    <a:pt x="1894396" y="842579"/>
                    <a:pt x="1892598" y="841381"/>
                    <a:pt x="1890201" y="840182"/>
                  </a:cubicBezTo>
                  <a:cubicBezTo>
                    <a:pt x="1892598" y="841381"/>
                    <a:pt x="1894396" y="842579"/>
                    <a:pt x="1896793" y="844377"/>
                  </a:cubicBezTo>
                  <a:cubicBezTo>
                    <a:pt x="1896793" y="844377"/>
                    <a:pt x="1896793" y="844377"/>
                    <a:pt x="1896793" y="844377"/>
                  </a:cubicBezTo>
                  <a:cubicBezTo>
                    <a:pt x="1896793" y="844377"/>
                    <a:pt x="1896793" y="844377"/>
                    <a:pt x="1896793" y="844377"/>
                  </a:cubicBezTo>
                  <a:close/>
                  <a:moveTo>
                    <a:pt x="1874620" y="803027"/>
                  </a:moveTo>
                  <a:cubicBezTo>
                    <a:pt x="1872822" y="803626"/>
                    <a:pt x="1871624" y="803626"/>
                    <a:pt x="1869227" y="804226"/>
                  </a:cubicBezTo>
                  <a:cubicBezTo>
                    <a:pt x="1867429" y="804825"/>
                    <a:pt x="1865032" y="804825"/>
                    <a:pt x="1862035" y="805424"/>
                  </a:cubicBezTo>
                  <a:cubicBezTo>
                    <a:pt x="1865032" y="805424"/>
                    <a:pt x="1867429" y="804825"/>
                    <a:pt x="1869227" y="804226"/>
                  </a:cubicBezTo>
                  <a:cubicBezTo>
                    <a:pt x="1871624" y="804226"/>
                    <a:pt x="1873422" y="803626"/>
                    <a:pt x="1874620" y="803027"/>
                  </a:cubicBezTo>
                  <a:close/>
                  <a:moveTo>
                    <a:pt x="1859039" y="828197"/>
                  </a:moveTo>
                  <a:cubicBezTo>
                    <a:pt x="1861436" y="828197"/>
                    <a:pt x="1865032" y="829395"/>
                    <a:pt x="1868627" y="831193"/>
                  </a:cubicBezTo>
                  <a:cubicBezTo>
                    <a:pt x="1864432" y="829395"/>
                    <a:pt x="1860837" y="828197"/>
                    <a:pt x="1859039" y="828197"/>
                  </a:cubicBezTo>
                  <a:close/>
                  <a:moveTo>
                    <a:pt x="1828476" y="804825"/>
                  </a:moveTo>
                  <a:cubicBezTo>
                    <a:pt x="1827277" y="804825"/>
                    <a:pt x="1826079" y="804825"/>
                    <a:pt x="1824880" y="805424"/>
                  </a:cubicBezTo>
                  <a:cubicBezTo>
                    <a:pt x="1826079" y="804825"/>
                    <a:pt x="1827277" y="804825"/>
                    <a:pt x="1828476" y="804825"/>
                  </a:cubicBezTo>
                  <a:close/>
                  <a:moveTo>
                    <a:pt x="1818888" y="782652"/>
                  </a:moveTo>
                  <a:cubicBezTo>
                    <a:pt x="1817090" y="780854"/>
                    <a:pt x="1815891" y="780255"/>
                    <a:pt x="1814093" y="780255"/>
                  </a:cubicBezTo>
                  <a:cubicBezTo>
                    <a:pt x="1815292" y="779655"/>
                    <a:pt x="1817090" y="780255"/>
                    <a:pt x="1818888" y="782652"/>
                  </a:cubicBezTo>
                  <a:cubicBezTo>
                    <a:pt x="1821285" y="785049"/>
                    <a:pt x="1821285" y="791042"/>
                    <a:pt x="1820685" y="796435"/>
                  </a:cubicBezTo>
                  <a:cubicBezTo>
                    <a:pt x="1820685" y="798832"/>
                    <a:pt x="1820086" y="800630"/>
                    <a:pt x="1818888" y="802428"/>
                  </a:cubicBezTo>
                  <a:cubicBezTo>
                    <a:pt x="1820086" y="801229"/>
                    <a:pt x="1820086" y="799432"/>
                    <a:pt x="1820685" y="796435"/>
                  </a:cubicBezTo>
                  <a:cubicBezTo>
                    <a:pt x="1820685" y="791042"/>
                    <a:pt x="1820685" y="785049"/>
                    <a:pt x="1818888" y="782652"/>
                  </a:cubicBezTo>
                  <a:close/>
                  <a:moveTo>
                    <a:pt x="1814093" y="810218"/>
                  </a:moveTo>
                  <a:cubicBezTo>
                    <a:pt x="1814093" y="810218"/>
                    <a:pt x="1814693" y="810218"/>
                    <a:pt x="1815292" y="810218"/>
                  </a:cubicBezTo>
                  <a:cubicBezTo>
                    <a:pt x="1815891" y="810218"/>
                    <a:pt x="1816491" y="810218"/>
                    <a:pt x="1817090" y="810218"/>
                  </a:cubicBezTo>
                  <a:cubicBezTo>
                    <a:pt x="1816491" y="810218"/>
                    <a:pt x="1815891" y="810218"/>
                    <a:pt x="1815292" y="810218"/>
                  </a:cubicBezTo>
                  <a:cubicBezTo>
                    <a:pt x="1814693" y="810218"/>
                    <a:pt x="1814693" y="810218"/>
                    <a:pt x="1814093" y="810218"/>
                  </a:cubicBezTo>
                  <a:close/>
                  <a:moveTo>
                    <a:pt x="3045601" y="680775"/>
                  </a:moveTo>
                  <a:cubicBezTo>
                    <a:pt x="3045601" y="680176"/>
                    <a:pt x="3045002" y="679577"/>
                    <a:pt x="3045002" y="678977"/>
                  </a:cubicBezTo>
                  <a:cubicBezTo>
                    <a:pt x="3045002" y="678378"/>
                    <a:pt x="3045002" y="677779"/>
                    <a:pt x="3044403" y="677779"/>
                  </a:cubicBezTo>
                  <a:cubicBezTo>
                    <a:pt x="3044403" y="678378"/>
                    <a:pt x="3044403" y="678378"/>
                    <a:pt x="3045002" y="678977"/>
                  </a:cubicBezTo>
                  <a:cubicBezTo>
                    <a:pt x="3045601" y="679577"/>
                    <a:pt x="3045601" y="680176"/>
                    <a:pt x="3045601" y="680775"/>
                  </a:cubicBezTo>
                  <a:close/>
                  <a:moveTo>
                    <a:pt x="3041406" y="675981"/>
                  </a:moveTo>
                  <a:cubicBezTo>
                    <a:pt x="3040208" y="675981"/>
                    <a:pt x="3039009" y="675981"/>
                    <a:pt x="3037211" y="675981"/>
                  </a:cubicBezTo>
                  <a:cubicBezTo>
                    <a:pt x="3039009" y="675981"/>
                    <a:pt x="3040208" y="675981"/>
                    <a:pt x="3041406" y="675981"/>
                  </a:cubicBezTo>
                  <a:close/>
                  <a:moveTo>
                    <a:pt x="3033017" y="675981"/>
                  </a:moveTo>
                  <a:cubicBezTo>
                    <a:pt x="3031818" y="675981"/>
                    <a:pt x="3030619" y="675981"/>
                    <a:pt x="3029421" y="675981"/>
                  </a:cubicBezTo>
                  <a:cubicBezTo>
                    <a:pt x="3030020" y="675981"/>
                    <a:pt x="3031818" y="675981"/>
                    <a:pt x="3033017" y="675981"/>
                  </a:cubicBezTo>
                  <a:close/>
                  <a:moveTo>
                    <a:pt x="3011443" y="661598"/>
                  </a:moveTo>
                  <a:cubicBezTo>
                    <a:pt x="3009046" y="660999"/>
                    <a:pt x="3006648" y="660400"/>
                    <a:pt x="3004851" y="659801"/>
                  </a:cubicBezTo>
                  <a:cubicBezTo>
                    <a:pt x="3004251" y="659801"/>
                    <a:pt x="3003652" y="659801"/>
                    <a:pt x="3003652" y="659201"/>
                  </a:cubicBezTo>
                  <a:cubicBezTo>
                    <a:pt x="3004251" y="659201"/>
                    <a:pt x="3004851" y="659201"/>
                    <a:pt x="3004851" y="659801"/>
                  </a:cubicBezTo>
                  <a:cubicBezTo>
                    <a:pt x="3006648" y="660400"/>
                    <a:pt x="3009046" y="660400"/>
                    <a:pt x="3011443" y="661598"/>
                  </a:cubicBezTo>
                  <a:close/>
                  <a:moveTo>
                    <a:pt x="2991667" y="715533"/>
                  </a:moveTo>
                  <a:cubicBezTo>
                    <a:pt x="2990468" y="717331"/>
                    <a:pt x="2988670" y="718530"/>
                    <a:pt x="2987472" y="719129"/>
                  </a:cubicBezTo>
                  <a:cubicBezTo>
                    <a:pt x="2983876" y="720927"/>
                    <a:pt x="2983277" y="722125"/>
                    <a:pt x="2980280" y="723324"/>
                  </a:cubicBezTo>
                  <a:cubicBezTo>
                    <a:pt x="2982677" y="722125"/>
                    <a:pt x="2983876" y="720927"/>
                    <a:pt x="2987472" y="719129"/>
                  </a:cubicBezTo>
                  <a:cubicBezTo>
                    <a:pt x="2988670" y="718530"/>
                    <a:pt x="2989869" y="717331"/>
                    <a:pt x="2991667" y="715533"/>
                  </a:cubicBezTo>
                  <a:close/>
                  <a:moveTo>
                    <a:pt x="2983876" y="676580"/>
                  </a:moveTo>
                  <a:cubicBezTo>
                    <a:pt x="2983277" y="675382"/>
                    <a:pt x="2982078" y="673584"/>
                    <a:pt x="2981479" y="672385"/>
                  </a:cubicBezTo>
                  <a:cubicBezTo>
                    <a:pt x="2980280" y="669988"/>
                    <a:pt x="2979082" y="668190"/>
                    <a:pt x="2978483" y="666393"/>
                  </a:cubicBezTo>
                  <a:cubicBezTo>
                    <a:pt x="2979082" y="668190"/>
                    <a:pt x="2979681" y="670588"/>
                    <a:pt x="2981479" y="672385"/>
                  </a:cubicBezTo>
                  <a:cubicBezTo>
                    <a:pt x="2982078" y="673584"/>
                    <a:pt x="2983277" y="675382"/>
                    <a:pt x="2983876" y="676580"/>
                  </a:cubicBezTo>
                  <a:close/>
                  <a:moveTo>
                    <a:pt x="2867018" y="742500"/>
                  </a:moveTo>
                  <a:cubicBezTo>
                    <a:pt x="2866418" y="741901"/>
                    <a:pt x="2865819" y="741302"/>
                    <a:pt x="2865819" y="740703"/>
                  </a:cubicBezTo>
                  <a:cubicBezTo>
                    <a:pt x="2865819" y="741302"/>
                    <a:pt x="2866418" y="741901"/>
                    <a:pt x="2867018" y="742500"/>
                  </a:cubicBezTo>
                  <a:cubicBezTo>
                    <a:pt x="2868216" y="744298"/>
                    <a:pt x="2868815" y="745497"/>
                    <a:pt x="2870014" y="746695"/>
                  </a:cubicBezTo>
                  <a:cubicBezTo>
                    <a:pt x="2868815" y="745497"/>
                    <a:pt x="2868216" y="744298"/>
                    <a:pt x="2867018" y="742500"/>
                  </a:cubicBezTo>
                  <a:close/>
                  <a:moveTo>
                    <a:pt x="1809898" y="833590"/>
                  </a:moveTo>
                  <a:cubicBezTo>
                    <a:pt x="1811097" y="832991"/>
                    <a:pt x="1812296" y="832392"/>
                    <a:pt x="1813494" y="832392"/>
                  </a:cubicBezTo>
                  <a:cubicBezTo>
                    <a:pt x="1812296" y="832392"/>
                    <a:pt x="1811097" y="832991"/>
                    <a:pt x="1809898" y="833590"/>
                  </a:cubicBezTo>
                  <a:close/>
                  <a:moveTo>
                    <a:pt x="1791920" y="878536"/>
                  </a:moveTo>
                  <a:cubicBezTo>
                    <a:pt x="1793718" y="877337"/>
                    <a:pt x="1794917" y="876139"/>
                    <a:pt x="1796714" y="874940"/>
                  </a:cubicBezTo>
                  <a:cubicBezTo>
                    <a:pt x="1794917" y="876139"/>
                    <a:pt x="1793119" y="877337"/>
                    <a:pt x="1791920" y="878536"/>
                  </a:cubicBezTo>
                  <a:close/>
                  <a:moveTo>
                    <a:pt x="1619329" y="970824"/>
                  </a:moveTo>
                  <a:cubicBezTo>
                    <a:pt x="1619329" y="970225"/>
                    <a:pt x="1619929" y="970225"/>
                    <a:pt x="1619929" y="969625"/>
                  </a:cubicBezTo>
                  <a:cubicBezTo>
                    <a:pt x="1619929" y="969625"/>
                    <a:pt x="1619929" y="970225"/>
                    <a:pt x="1619329" y="970824"/>
                  </a:cubicBezTo>
                  <a:lnTo>
                    <a:pt x="1619329" y="970824"/>
                  </a:lnTo>
                  <a:close/>
                  <a:moveTo>
                    <a:pt x="1627120" y="959438"/>
                  </a:moveTo>
                  <a:cubicBezTo>
                    <a:pt x="1625921" y="961235"/>
                    <a:pt x="1624723" y="963033"/>
                    <a:pt x="1623524" y="964831"/>
                  </a:cubicBezTo>
                  <a:cubicBezTo>
                    <a:pt x="1624723" y="963033"/>
                    <a:pt x="1625921" y="960636"/>
                    <a:pt x="1627120" y="959438"/>
                  </a:cubicBezTo>
                  <a:close/>
                  <a:moveTo>
                    <a:pt x="1667271" y="951647"/>
                  </a:moveTo>
                  <a:cubicBezTo>
                    <a:pt x="1665473" y="955243"/>
                    <a:pt x="1663076" y="958838"/>
                    <a:pt x="1660679" y="962434"/>
                  </a:cubicBezTo>
                  <a:cubicBezTo>
                    <a:pt x="1660080" y="963633"/>
                    <a:pt x="1658881" y="964831"/>
                    <a:pt x="1657683" y="964831"/>
                  </a:cubicBezTo>
                  <a:cubicBezTo>
                    <a:pt x="1658881" y="964232"/>
                    <a:pt x="1659481" y="963633"/>
                    <a:pt x="1660679" y="962434"/>
                  </a:cubicBezTo>
                  <a:cubicBezTo>
                    <a:pt x="1662477" y="958838"/>
                    <a:pt x="1663676" y="958239"/>
                    <a:pt x="1665473" y="954643"/>
                  </a:cubicBezTo>
                  <a:cubicBezTo>
                    <a:pt x="1666672" y="953445"/>
                    <a:pt x="1667271" y="952846"/>
                    <a:pt x="1667271" y="951647"/>
                  </a:cubicBezTo>
                  <a:close/>
                  <a:moveTo>
                    <a:pt x="1641502" y="958239"/>
                  </a:moveTo>
                  <a:cubicBezTo>
                    <a:pt x="1639705" y="957041"/>
                    <a:pt x="1638506" y="956441"/>
                    <a:pt x="1637307" y="955842"/>
                  </a:cubicBezTo>
                  <a:cubicBezTo>
                    <a:pt x="1638506" y="956441"/>
                    <a:pt x="1640304" y="957041"/>
                    <a:pt x="1641502" y="958239"/>
                  </a:cubicBezTo>
                  <a:cubicBezTo>
                    <a:pt x="1643300" y="959438"/>
                    <a:pt x="1644499" y="960636"/>
                    <a:pt x="1646297" y="961835"/>
                  </a:cubicBezTo>
                  <a:cubicBezTo>
                    <a:pt x="1645098" y="960037"/>
                    <a:pt x="1643300" y="958838"/>
                    <a:pt x="1641502" y="958239"/>
                  </a:cubicBezTo>
                  <a:close/>
                  <a:moveTo>
                    <a:pt x="1633712" y="955243"/>
                  </a:moveTo>
                  <a:cubicBezTo>
                    <a:pt x="1631914" y="955243"/>
                    <a:pt x="1630116" y="956441"/>
                    <a:pt x="1628918" y="957640"/>
                  </a:cubicBezTo>
                  <a:cubicBezTo>
                    <a:pt x="1630116" y="956441"/>
                    <a:pt x="1631914" y="955243"/>
                    <a:pt x="1633712" y="955243"/>
                  </a:cubicBezTo>
                  <a:close/>
                  <a:moveTo>
                    <a:pt x="1598954" y="972022"/>
                  </a:moveTo>
                  <a:cubicBezTo>
                    <a:pt x="1600752" y="972622"/>
                    <a:pt x="1601950" y="973221"/>
                    <a:pt x="1602550" y="973820"/>
                  </a:cubicBezTo>
                  <a:cubicBezTo>
                    <a:pt x="1601950" y="973221"/>
                    <a:pt x="1600153" y="972622"/>
                    <a:pt x="1598954" y="972022"/>
                  </a:cubicBezTo>
                  <a:close/>
                  <a:moveTo>
                    <a:pt x="1682852" y="923481"/>
                  </a:moveTo>
                  <a:cubicBezTo>
                    <a:pt x="1683452" y="921084"/>
                    <a:pt x="1684650" y="918687"/>
                    <a:pt x="1685849" y="916889"/>
                  </a:cubicBezTo>
                  <a:cubicBezTo>
                    <a:pt x="1687647" y="914492"/>
                    <a:pt x="1688845" y="912095"/>
                    <a:pt x="1690643" y="910297"/>
                  </a:cubicBezTo>
                  <a:cubicBezTo>
                    <a:pt x="1688845" y="912095"/>
                    <a:pt x="1687047" y="913893"/>
                    <a:pt x="1685849" y="916889"/>
                  </a:cubicBezTo>
                  <a:cubicBezTo>
                    <a:pt x="1684650" y="918687"/>
                    <a:pt x="1683452" y="920485"/>
                    <a:pt x="1682852" y="923481"/>
                  </a:cubicBezTo>
                  <a:cubicBezTo>
                    <a:pt x="1681654" y="927077"/>
                    <a:pt x="1679856" y="929474"/>
                    <a:pt x="1678658" y="931272"/>
                  </a:cubicBezTo>
                  <a:cubicBezTo>
                    <a:pt x="1677459" y="932470"/>
                    <a:pt x="1676860" y="933669"/>
                    <a:pt x="1675661" y="934268"/>
                  </a:cubicBezTo>
                  <a:cubicBezTo>
                    <a:pt x="1676260" y="933070"/>
                    <a:pt x="1677459" y="932470"/>
                    <a:pt x="1678658" y="931272"/>
                  </a:cubicBezTo>
                  <a:cubicBezTo>
                    <a:pt x="1679856" y="929474"/>
                    <a:pt x="1681654" y="927077"/>
                    <a:pt x="1682852" y="923481"/>
                  </a:cubicBezTo>
                  <a:close/>
                  <a:moveTo>
                    <a:pt x="1751769" y="881532"/>
                  </a:moveTo>
                  <a:cubicBezTo>
                    <a:pt x="1751170" y="882731"/>
                    <a:pt x="1751170" y="883330"/>
                    <a:pt x="1750570" y="883929"/>
                  </a:cubicBezTo>
                  <a:cubicBezTo>
                    <a:pt x="1751170" y="883330"/>
                    <a:pt x="1751170" y="882731"/>
                    <a:pt x="1751769" y="881532"/>
                  </a:cubicBezTo>
                  <a:cubicBezTo>
                    <a:pt x="1751769" y="880933"/>
                    <a:pt x="1751769" y="880933"/>
                    <a:pt x="1751769" y="880333"/>
                  </a:cubicBezTo>
                  <a:cubicBezTo>
                    <a:pt x="1752368" y="880333"/>
                    <a:pt x="1752368" y="880933"/>
                    <a:pt x="1751769" y="881532"/>
                  </a:cubicBezTo>
                  <a:close/>
                  <a:moveTo>
                    <a:pt x="1770346" y="784450"/>
                  </a:moveTo>
                  <a:cubicBezTo>
                    <a:pt x="1770346" y="784450"/>
                    <a:pt x="1768549" y="784450"/>
                    <a:pt x="1767350" y="785049"/>
                  </a:cubicBezTo>
                  <a:lnTo>
                    <a:pt x="1770346" y="784450"/>
                  </a:lnTo>
                  <a:cubicBezTo>
                    <a:pt x="1770346" y="784450"/>
                    <a:pt x="1770346" y="784450"/>
                    <a:pt x="1770346" y="784450"/>
                  </a:cubicBezTo>
                  <a:close/>
                  <a:moveTo>
                    <a:pt x="1754166" y="898312"/>
                  </a:moveTo>
                  <a:cubicBezTo>
                    <a:pt x="1755964" y="901907"/>
                    <a:pt x="1758361" y="904904"/>
                    <a:pt x="1761957" y="907301"/>
                  </a:cubicBezTo>
                  <a:cubicBezTo>
                    <a:pt x="1763155" y="907900"/>
                    <a:pt x="1763754" y="907900"/>
                    <a:pt x="1764953" y="907900"/>
                  </a:cubicBezTo>
                  <a:cubicBezTo>
                    <a:pt x="1763754" y="907900"/>
                    <a:pt x="1763155" y="907900"/>
                    <a:pt x="1761957" y="907301"/>
                  </a:cubicBezTo>
                  <a:cubicBezTo>
                    <a:pt x="1758361" y="904904"/>
                    <a:pt x="1755964" y="901308"/>
                    <a:pt x="1754166" y="898312"/>
                  </a:cubicBezTo>
                  <a:close/>
                  <a:moveTo>
                    <a:pt x="1774541" y="901907"/>
                  </a:moveTo>
                  <a:cubicBezTo>
                    <a:pt x="1775740" y="900709"/>
                    <a:pt x="1776339" y="899510"/>
                    <a:pt x="1777538" y="898312"/>
                  </a:cubicBezTo>
                  <a:cubicBezTo>
                    <a:pt x="1779935" y="895315"/>
                    <a:pt x="1781733" y="892319"/>
                    <a:pt x="1783530" y="889323"/>
                  </a:cubicBezTo>
                  <a:cubicBezTo>
                    <a:pt x="1782332" y="891720"/>
                    <a:pt x="1779935" y="895315"/>
                    <a:pt x="1777538" y="898312"/>
                  </a:cubicBezTo>
                  <a:cubicBezTo>
                    <a:pt x="1776339" y="899510"/>
                    <a:pt x="1775140" y="900709"/>
                    <a:pt x="1774541" y="901907"/>
                  </a:cubicBezTo>
                  <a:close/>
                  <a:moveTo>
                    <a:pt x="1785328" y="885727"/>
                  </a:moveTo>
                  <a:cubicBezTo>
                    <a:pt x="1785328" y="885128"/>
                    <a:pt x="1785328" y="885128"/>
                    <a:pt x="1785328" y="885727"/>
                  </a:cubicBezTo>
                  <a:cubicBezTo>
                    <a:pt x="1785328" y="885128"/>
                    <a:pt x="1785328" y="885128"/>
                    <a:pt x="1785328" y="885727"/>
                  </a:cubicBezTo>
                  <a:close/>
                  <a:moveTo>
                    <a:pt x="1787725" y="882131"/>
                  </a:moveTo>
                  <a:cubicBezTo>
                    <a:pt x="1787725" y="882131"/>
                    <a:pt x="1787126" y="882731"/>
                    <a:pt x="1787126" y="882731"/>
                  </a:cubicBezTo>
                  <a:cubicBezTo>
                    <a:pt x="1787126" y="882731"/>
                    <a:pt x="1787725" y="882731"/>
                    <a:pt x="1787725" y="882131"/>
                  </a:cubicBezTo>
                  <a:close/>
                  <a:moveTo>
                    <a:pt x="1789523" y="880933"/>
                  </a:moveTo>
                  <a:cubicBezTo>
                    <a:pt x="1789523" y="880933"/>
                    <a:pt x="1790122" y="880333"/>
                    <a:pt x="1790122" y="880333"/>
                  </a:cubicBezTo>
                  <a:cubicBezTo>
                    <a:pt x="1790122" y="880333"/>
                    <a:pt x="1789523" y="880333"/>
                    <a:pt x="1789523" y="880933"/>
                  </a:cubicBezTo>
                  <a:close/>
                  <a:moveTo>
                    <a:pt x="1746975" y="877337"/>
                  </a:moveTo>
                  <a:cubicBezTo>
                    <a:pt x="1746375" y="877337"/>
                    <a:pt x="1745776" y="877337"/>
                    <a:pt x="1745177" y="877337"/>
                  </a:cubicBezTo>
                  <a:cubicBezTo>
                    <a:pt x="1743978" y="877337"/>
                    <a:pt x="1742780" y="877337"/>
                    <a:pt x="1740982" y="877337"/>
                  </a:cubicBezTo>
                  <a:cubicBezTo>
                    <a:pt x="1742180" y="877337"/>
                    <a:pt x="1743978" y="877337"/>
                    <a:pt x="1745177" y="877337"/>
                  </a:cubicBezTo>
                  <a:cubicBezTo>
                    <a:pt x="1745776" y="877337"/>
                    <a:pt x="1746375" y="877337"/>
                    <a:pt x="1746975" y="877337"/>
                  </a:cubicBezTo>
                  <a:close/>
                  <a:moveTo>
                    <a:pt x="1731993" y="877337"/>
                  </a:moveTo>
                  <a:lnTo>
                    <a:pt x="1731993" y="877337"/>
                  </a:lnTo>
                  <a:cubicBezTo>
                    <a:pt x="1731993" y="877337"/>
                    <a:pt x="1731993" y="877936"/>
                    <a:pt x="1725401" y="880933"/>
                  </a:cubicBezTo>
                  <a:cubicBezTo>
                    <a:pt x="1718809" y="883929"/>
                    <a:pt x="1715812" y="891120"/>
                    <a:pt x="1709820" y="893517"/>
                  </a:cubicBezTo>
                  <a:cubicBezTo>
                    <a:pt x="1707423" y="894117"/>
                    <a:pt x="1705625" y="895315"/>
                    <a:pt x="1704426" y="896514"/>
                  </a:cubicBezTo>
                  <a:cubicBezTo>
                    <a:pt x="1703228" y="897712"/>
                    <a:pt x="1702628" y="898312"/>
                    <a:pt x="1701430" y="899510"/>
                  </a:cubicBezTo>
                  <a:cubicBezTo>
                    <a:pt x="1702628" y="898312"/>
                    <a:pt x="1703228" y="897113"/>
                    <a:pt x="1704426" y="896514"/>
                  </a:cubicBezTo>
                  <a:cubicBezTo>
                    <a:pt x="1706224" y="895315"/>
                    <a:pt x="1707423" y="894117"/>
                    <a:pt x="1709820" y="893517"/>
                  </a:cubicBezTo>
                  <a:cubicBezTo>
                    <a:pt x="1715812" y="891120"/>
                    <a:pt x="1718809" y="883929"/>
                    <a:pt x="1725401" y="880933"/>
                  </a:cubicBezTo>
                  <a:cubicBezTo>
                    <a:pt x="1731993" y="877936"/>
                    <a:pt x="1731993" y="877337"/>
                    <a:pt x="1731993" y="877337"/>
                  </a:cubicBezTo>
                  <a:close/>
                  <a:moveTo>
                    <a:pt x="1715812" y="804825"/>
                  </a:moveTo>
                  <a:cubicBezTo>
                    <a:pt x="1715812" y="806023"/>
                    <a:pt x="1715812" y="807222"/>
                    <a:pt x="1715213" y="808421"/>
                  </a:cubicBezTo>
                  <a:cubicBezTo>
                    <a:pt x="1714614" y="809619"/>
                    <a:pt x="1714015" y="810818"/>
                    <a:pt x="1712816" y="811417"/>
                  </a:cubicBezTo>
                  <a:cubicBezTo>
                    <a:pt x="1714015" y="810818"/>
                    <a:pt x="1714614" y="809619"/>
                    <a:pt x="1715213" y="808421"/>
                  </a:cubicBezTo>
                  <a:cubicBezTo>
                    <a:pt x="1715812" y="806623"/>
                    <a:pt x="1715812" y="806023"/>
                    <a:pt x="1715812" y="804825"/>
                  </a:cubicBezTo>
                  <a:cubicBezTo>
                    <a:pt x="1715812" y="803626"/>
                    <a:pt x="1715812" y="803027"/>
                    <a:pt x="1715812" y="802428"/>
                  </a:cubicBezTo>
                  <a:cubicBezTo>
                    <a:pt x="1715812" y="803027"/>
                    <a:pt x="1715812" y="803626"/>
                    <a:pt x="1715812" y="804825"/>
                  </a:cubicBezTo>
                  <a:close/>
                  <a:moveTo>
                    <a:pt x="1692441" y="816211"/>
                  </a:moveTo>
                  <a:cubicBezTo>
                    <a:pt x="1691841" y="816211"/>
                    <a:pt x="1691242" y="816211"/>
                    <a:pt x="1691242" y="816211"/>
                  </a:cubicBezTo>
                  <a:cubicBezTo>
                    <a:pt x="1691242" y="816810"/>
                    <a:pt x="1691841" y="816810"/>
                    <a:pt x="1692441" y="816211"/>
                  </a:cubicBezTo>
                  <a:close/>
                  <a:moveTo>
                    <a:pt x="1692441" y="809619"/>
                  </a:moveTo>
                  <a:cubicBezTo>
                    <a:pt x="1692441" y="809619"/>
                    <a:pt x="1692441" y="809619"/>
                    <a:pt x="1692441" y="809619"/>
                  </a:cubicBezTo>
                  <a:cubicBezTo>
                    <a:pt x="1692441" y="809619"/>
                    <a:pt x="1692441" y="809619"/>
                    <a:pt x="1692441" y="809619"/>
                  </a:cubicBezTo>
                  <a:close/>
                  <a:moveTo>
                    <a:pt x="1679856" y="816810"/>
                  </a:moveTo>
                  <a:cubicBezTo>
                    <a:pt x="1687047" y="812616"/>
                    <a:pt x="1688246" y="809619"/>
                    <a:pt x="1691242" y="809619"/>
                  </a:cubicBezTo>
                  <a:cubicBezTo>
                    <a:pt x="1688246" y="810218"/>
                    <a:pt x="1686448" y="813215"/>
                    <a:pt x="1679856" y="816810"/>
                  </a:cubicBezTo>
                  <a:close/>
                  <a:moveTo>
                    <a:pt x="1669668" y="819807"/>
                  </a:moveTo>
                  <a:cubicBezTo>
                    <a:pt x="1666672" y="819807"/>
                    <a:pt x="1664275" y="819208"/>
                    <a:pt x="1663676" y="818608"/>
                  </a:cubicBezTo>
                  <a:cubicBezTo>
                    <a:pt x="1663076" y="818009"/>
                    <a:pt x="1663076" y="818009"/>
                    <a:pt x="1662477" y="818009"/>
                  </a:cubicBezTo>
                  <a:cubicBezTo>
                    <a:pt x="1663076" y="818009"/>
                    <a:pt x="1663076" y="818009"/>
                    <a:pt x="1663676" y="818608"/>
                  </a:cubicBezTo>
                  <a:cubicBezTo>
                    <a:pt x="1664275" y="819807"/>
                    <a:pt x="1666672" y="820406"/>
                    <a:pt x="1669668" y="819807"/>
                  </a:cubicBezTo>
                  <a:close/>
                  <a:moveTo>
                    <a:pt x="1649892" y="823402"/>
                  </a:moveTo>
                  <a:cubicBezTo>
                    <a:pt x="1649293" y="823402"/>
                    <a:pt x="1649892" y="824002"/>
                    <a:pt x="1650492" y="824601"/>
                  </a:cubicBezTo>
                  <a:cubicBezTo>
                    <a:pt x="1651091" y="825200"/>
                    <a:pt x="1651690" y="825200"/>
                    <a:pt x="1651690" y="825800"/>
                  </a:cubicBezTo>
                  <a:cubicBezTo>
                    <a:pt x="1651690" y="825200"/>
                    <a:pt x="1651091" y="825200"/>
                    <a:pt x="1650492" y="824601"/>
                  </a:cubicBezTo>
                  <a:cubicBezTo>
                    <a:pt x="1649293" y="824601"/>
                    <a:pt x="1649293" y="824002"/>
                    <a:pt x="1649892" y="823402"/>
                  </a:cubicBezTo>
                  <a:close/>
                  <a:moveTo>
                    <a:pt x="1644499" y="834789"/>
                  </a:moveTo>
                  <a:cubicBezTo>
                    <a:pt x="1643900" y="835388"/>
                    <a:pt x="1643300" y="835987"/>
                    <a:pt x="1643300" y="836586"/>
                  </a:cubicBezTo>
                  <a:cubicBezTo>
                    <a:pt x="1643300" y="837186"/>
                    <a:pt x="1642701" y="837186"/>
                    <a:pt x="1642701" y="837785"/>
                  </a:cubicBezTo>
                  <a:cubicBezTo>
                    <a:pt x="1642102" y="838384"/>
                    <a:pt x="1642102" y="839583"/>
                    <a:pt x="1642102" y="840182"/>
                  </a:cubicBezTo>
                  <a:cubicBezTo>
                    <a:pt x="1642102" y="839583"/>
                    <a:pt x="1642701" y="838984"/>
                    <a:pt x="1642701" y="837785"/>
                  </a:cubicBezTo>
                  <a:cubicBezTo>
                    <a:pt x="1642701" y="837186"/>
                    <a:pt x="1643300" y="837186"/>
                    <a:pt x="1643300" y="836586"/>
                  </a:cubicBezTo>
                  <a:cubicBezTo>
                    <a:pt x="1643900" y="835987"/>
                    <a:pt x="1643900" y="835388"/>
                    <a:pt x="1644499" y="834789"/>
                  </a:cubicBezTo>
                  <a:close/>
                  <a:moveTo>
                    <a:pt x="1637907" y="837785"/>
                  </a:moveTo>
                  <a:cubicBezTo>
                    <a:pt x="1637307" y="837785"/>
                    <a:pt x="1637307" y="837785"/>
                    <a:pt x="1637307" y="838384"/>
                  </a:cubicBezTo>
                  <a:cubicBezTo>
                    <a:pt x="1637307" y="838984"/>
                    <a:pt x="1636708" y="839583"/>
                    <a:pt x="1636708" y="841381"/>
                  </a:cubicBezTo>
                  <a:cubicBezTo>
                    <a:pt x="1636708" y="840182"/>
                    <a:pt x="1636708" y="838984"/>
                    <a:pt x="1637307" y="838384"/>
                  </a:cubicBezTo>
                  <a:cubicBezTo>
                    <a:pt x="1637307" y="837785"/>
                    <a:pt x="1637307" y="837785"/>
                    <a:pt x="1637907" y="837785"/>
                  </a:cubicBezTo>
                  <a:close/>
                  <a:moveTo>
                    <a:pt x="1636109" y="843179"/>
                  </a:moveTo>
                  <a:cubicBezTo>
                    <a:pt x="1636109" y="847373"/>
                    <a:pt x="1636109" y="847973"/>
                    <a:pt x="1633113" y="850370"/>
                  </a:cubicBezTo>
                  <a:cubicBezTo>
                    <a:pt x="1632513" y="850969"/>
                    <a:pt x="1631315" y="852168"/>
                    <a:pt x="1630716" y="852767"/>
                  </a:cubicBezTo>
                  <a:cubicBezTo>
                    <a:pt x="1631315" y="852168"/>
                    <a:pt x="1632513" y="850969"/>
                    <a:pt x="1633113" y="850370"/>
                  </a:cubicBezTo>
                  <a:cubicBezTo>
                    <a:pt x="1636109" y="847973"/>
                    <a:pt x="1636109" y="847373"/>
                    <a:pt x="1636109" y="843179"/>
                  </a:cubicBezTo>
                  <a:close/>
                  <a:moveTo>
                    <a:pt x="1596557" y="884528"/>
                  </a:moveTo>
                  <a:cubicBezTo>
                    <a:pt x="1594160" y="886326"/>
                    <a:pt x="1592362" y="888124"/>
                    <a:pt x="1589965" y="890521"/>
                  </a:cubicBezTo>
                  <a:cubicBezTo>
                    <a:pt x="1588766" y="891720"/>
                    <a:pt x="1586968" y="893517"/>
                    <a:pt x="1584571" y="894716"/>
                  </a:cubicBezTo>
                  <a:cubicBezTo>
                    <a:pt x="1586369" y="892918"/>
                    <a:pt x="1588167" y="891720"/>
                    <a:pt x="1589965" y="890521"/>
                  </a:cubicBezTo>
                  <a:cubicBezTo>
                    <a:pt x="1592362" y="888124"/>
                    <a:pt x="1594160" y="886326"/>
                    <a:pt x="1596557" y="884528"/>
                  </a:cubicBezTo>
                  <a:close/>
                  <a:moveTo>
                    <a:pt x="1481496" y="859958"/>
                  </a:moveTo>
                  <a:cubicBezTo>
                    <a:pt x="1481496" y="861157"/>
                    <a:pt x="1482096" y="862355"/>
                    <a:pt x="1483893" y="865352"/>
                  </a:cubicBezTo>
                  <a:cubicBezTo>
                    <a:pt x="1482096" y="862954"/>
                    <a:pt x="1481496" y="861157"/>
                    <a:pt x="1481496" y="859958"/>
                  </a:cubicBezTo>
                  <a:close/>
                  <a:moveTo>
                    <a:pt x="1450933" y="945654"/>
                  </a:moveTo>
                  <a:cubicBezTo>
                    <a:pt x="1451533" y="944456"/>
                    <a:pt x="1452731" y="942658"/>
                    <a:pt x="1453930" y="941459"/>
                  </a:cubicBezTo>
                  <a:cubicBezTo>
                    <a:pt x="1452132" y="942658"/>
                    <a:pt x="1451533" y="944456"/>
                    <a:pt x="1450933" y="945654"/>
                  </a:cubicBezTo>
                  <a:cubicBezTo>
                    <a:pt x="1450334" y="946254"/>
                    <a:pt x="1450334" y="946853"/>
                    <a:pt x="1449735" y="946853"/>
                  </a:cubicBezTo>
                  <a:cubicBezTo>
                    <a:pt x="1449735" y="946853"/>
                    <a:pt x="1450334" y="946254"/>
                    <a:pt x="1450933" y="945654"/>
                  </a:cubicBezTo>
                  <a:close/>
                  <a:moveTo>
                    <a:pt x="1483893" y="964232"/>
                  </a:moveTo>
                  <a:cubicBezTo>
                    <a:pt x="1484493" y="964831"/>
                    <a:pt x="1485092" y="965430"/>
                    <a:pt x="1486291" y="966030"/>
                  </a:cubicBezTo>
                  <a:cubicBezTo>
                    <a:pt x="1486291" y="966030"/>
                    <a:pt x="1486291" y="966030"/>
                    <a:pt x="1486291" y="966030"/>
                  </a:cubicBezTo>
                  <a:cubicBezTo>
                    <a:pt x="1486291" y="966030"/>
                    <a:pt x="1486291" y="966030"/>
                    <a:pt x="1486291" y="966030"/>
                  </a:cubicBezTo>
                  <a:cubicBezTo>
                    <a:pt x="1485092" y="966030"/>
                    <a:pt x="1484493" y="965430"/>
                    <a:pt x="1483893" y="964232"/>
                  </a:cubicBezTo>
                  <a:close/>
                  <a:moveTo>
                    <a:pt x="1485092" y="956441"/>
                  </a:moveTo>
                  <a:cubicBezTo>
                    <a:pt x="1485092" y="956441"/>
                    <a:pt x="1485691" y="955842"/>
                    <a:pt x="1485691" y="955842"/>
                  </a:cubicBezTo>
                  <a:cubicBezTo>
                    <a:pt x="1486291" y="955243"/>
                    <a:pt x="1486291" y="954643"/>
                    <a:pt x="1486890" y="954643"/>
                  </a:cubicBezTo>
                  <a:cubicBezTo>
                    <a:pt x="1486890" y="955243"/>
                    <a:pt x="1486291" y="955842"/>
                    <a:pt x="1485691" y="955842"/>
                  </a:cubicBezTo>
                  <a:cubicBezTo>
                    <a:pt x="1485691" y="956441"/>
                    <a:pt x="1485092" y="956441"/>
                    <a:pt x="1485092" y="956441"/>
                  </a:cubicBezTo>
                  <a:cubicBezTo>
                    <a:pt x="1485092" y="956441"/>
                    <a:pt x="1484493" y="957041"/>
                    <a:pt x="1484493" y="957041"/>
                  </a:cubicBezTo>
                  <a:cubicBezTo>
                    <a:pt x="1484493" y="957041"/>
                    <a:pt x="1484493" y="957041"/>
                    <a:pt x="1485092" y="956441"/>
                  </a:cubicBezTo>
                  <a:close/>
                  <a:moveTo>
                    <a:pt x="1486890" y="952246"/>
                  </a:moveTo>
                  <a:cubicBezTo>
                    <a:pt x="1486890" y="951647"/>
                    <a:pt x="1486291" y="951048"/>
                    <a:pt x="1485691" y="950449"/>
                  </a:cubicBezTo>
                  <a:cubicBezTo>
                    <a:pt x="1486291" y="951048"/>
                    <a:pt x="1486890" y="951647"/>
                    <a:pt x="1486890" y="952246"/>
                  </a:cubicBezTo>
                  <a:close/>
                  <a:moveTo>
                    <a:pt x="1480897" y="937265"/>
                  </a:moveTo>
                  <a:cubicBezTo>
                    <a:pt x="1482096" y="937265"/>
                    <a:pt x="1482695" y="939062"/>
                    <a:pt x="1482695" y="942059"/>
                  </a:cubicBezTo>
                  <a:cubicBezTo>
                    <a:pt x="1483294" y="936665"/>
                    <a:pt x="1482695" y="936066"/>
                    <a:pt x="1480897" y="937265"/>
                  </a:cubicBezTo>
                  <a:close/>
                  <a:moveTo>
                    <a:pt x="1479699" y="937864"/>
                  </a:moveTo>
                  <a:cubicBezTo>
                    <a:pt x="1479099" y="937864"/>
                    <a:pt x="1478500" y="936665"/>
                    <a:pt x="1477301" y="936066"/>
                  </a:cubicBezTo>
                  <a:cubicBezTo>
                    <a:pt x="1478500" y="936665"/>
                    <a:pt x="1478500" y="939062"/>
                    <a:pt x="1479699" y="937864"/>
                  </a:cubicBezTo>
                  <a:close/>
                  <a:moveTo>
                    <a:pt x="1489287" y="967228"/>
                  </a:moveTo>
                  <a:cubicBezTo>
                    <a:pt x="1489287" y="967228"/>
                    <a:pt x="1489287" y="967228"/>
                    <a:pt x="1489287" y="967228"/>
                  </a:cubicBezTo>
                  <a:cubicBezTo>
                    <a:pt x="1489287" y="967228"/>
                    <a:pt x="1488688" y="967228"/>
                    <a:pt x="1489287" y="967228"/>
                  </a:cubicBezTo>
                  <a:cubicBezTo>
                    <a:pt x="1488688" y="967228"/>
                    <a:pt x="1488688" y="967228"/>
                    <a:pt x="1489287" y="967228"/>
                  </a:cubicBezTo>
                  <a:close/>
                  <a:moveTo>
                    <a:pt x="1491684" y="967827"/>
                  </a:moveTo>
                  <a:cubicBezTo>
                    <a:pt x="1492283" y="967827"/>
                    <a:pt x="1492283" y="967827"/>
                    <a:pt x="1491684" y="967827"/>
                  </a:cubicBezTo>
                  <a:cubicBezTo>
                    <a:pt x="1492283" y="967827"/>
                    <a:pt x="1492283" y="967827"/>
                    <a:pt x="1491684" y="967827"/>
                  </a:cubicBezTo>
                  <a:close/>
                  <a:moveTo>
                    <a:pt x="1494680" y="968427"/>
                  </a:moveTo>
                  <a:cubicBezTo>
                    <a:pt x="1494680" y="968427"/>
                    <a:pt x="1495280" y="968427"/>
                    <a:pt x="1494680" y="968427"/>
                  </a:cubicBezTo>
                  <a:cubicBezTo>
                    <a:pt x="1495280" y="968427"/>
                    <a:pt x="1494680" y="968427"/>
                    <a:pt x="1494680" y="968427"/>
                  </a:cubicBezTo>
                  <a:close/>
                  <a:moveTo>
                    <a:pt x="1497677" y="967827"/>
                  </a:moveTo>
                  <a:cubicBezTo>
                    <a:pt x="1497677" y="967827"/>
                    <a:pt x="1498276" y="967827"/>
                    <a:pt x="1497677" y="967827"/>
                  </a:cubicBezTo>
                  <a:cubicBezTo>
                    <a:pt x="1498276" y="967827"/>
                    <a:pt x="1497677" y="967827"/>
                    <a:pt x="1497677" y="967827"/>
                  </a:cubicBezTo>
                  <a:close/>
                  <a:moveTo>
                    <a:pt x="1500673" y="906102"/>
                  </a:moveTo>
                  <a:cubicBezTo>
                    <a:pt x="1500074" y="906102"/>
                    <a:pt x="1498875" y="905503"/>
                    <a:pt x="1498875" y="904304"/>
                  </a:cubicBezTo>
                  <a:cubicBezTo>
                    <a:pt x="1498875" y="905503"/>
                    <a:pt x="1500074" y="905503"/>
                    <a:pt x="1500673" y="906102"/>
                  </a:cubicBezTo>
                  <a:close/>
                  <a:moveTo>
                    <a:pt x="1479099" y="874341"/>
                  </a:moveTo>
                  <a:cubicBezTo>
                    <a:pt x="1478500" y="874341"/>
                    <a:pt x="1478500" y="874940"/>
                    <a:pt x="1477901" y="874940"/>
                  </a:cubicBezTo>
                  <a:lnTo>
                    <a:pt x="1477901" y="874940"/>
                  </a:lnTo>
                  <a:cubicBezTo>
                    <a:pt x="1477901" y="874940"/>
                    <a:pt x="1477901" y="874940"/>
                    <a:pt x="1477901" y="874940"/>
                  </a:cubicBezTo>
                  <a:cubicBezTo>
                    <a:pt x="1478500" y="874940"/>
                    <a:pt x="1479099" y="874341"/>
                    <a:pt x="1479099" y="874341"/>
                  </a:cubicBezTo>
                  <a:close/>
                  <a:moveTo>
                    <a:pt x="1420970" y="1162591"/>
                  </a:moveTo>
                  <a:cubicBezTo>
                    <a:pt x="1420370" y="1161992"/>
                    <a:pt x="1420370" y="1161393"/>
                    <a:pt x="1419771" y="1161393"/>
                  </a:cubicBezTo>
                  <a:lnTo>
                    <a:pt x="1419771" y="1161393"/>
                  </a:lnTo>
                  <a:cubicBezTo>
                    <a:pt x="1420370" y="1161393"/>
                    <a:pt x="1420970" y="1161992"/>
                    <a:pt x="1420970" y="1162591"/>
                  </a:cubicBezTo>
                  <a:close/>
                  <a:moveTo>
                    <a:pt x="1422168" y="1164989"/>
                  </a:moveTo>
                  <a:cubicBezTo>
                    <a:pt x="1422168" y="1164389"/>
                    <a:pt x="1421569" y="1163790"/>
                    <a:pt x="1421569" y="1163191"/>
                  </a:cubicBezTo>
                  <a:cubicBezTo>
                    <a:pt x="1421569" y="1163191"/>
                    <a:pt x="1422168" y="1163790"/>
                    <a:pt x="1422168" y="1164989"/>
                  </a:cubicBezTo>
                  <a:close/>
                  <a:moveTo>
                    <a:pt x="1405988" y="1185963"/>
                  </a:moveTo>
                  <a:cubicBezTo>
                    <a:pt x="1411981" y="1188360"/>
                    <a:pt x="1413179" y="1191357"/>
                    <a:pt x="1414977" y="1194952"/>
                  </a:cubicBezTo>
                  <a:cubicBezTo>
                    <a:pt x="1413179" y="1191357"/>
                    <a:pt x="1411981" y="1188360"/>
                    <a:pt x="1405988" y="1185963"/>
                  </a:cubicBezTo>
                  <a:lnTo>
                    <a:pt x="1405988" y="1185963"/>
                  </a:lnTo>
                  <a:close/>
                  <a:moveTo>
                    <a:pt x="1406587" y="1184765"/>
                  </a:moveTo>
                  <a:cubicBezTo>
                    <a:pt x="1406587" y="1184765"/>
                    <a:pt x="1406587" y="1184765"/>
                    <a:pt x="1406587" y="1184765"/>
                  </a:cubicBezTo>
                  <a:cubicBezTo>
                    <a:pt x="1406587" y="1184765"/>
                    <a:pt x="1406587" y="1184765"/>
                    <a:pt x="1406587" y="1184765"/>
                  </a:cubicBezTo>
                  <a:close/>
                  <a:moveTo>
                    <a:pt x="1407786" y="1181768"/>
                  </a:moveTo>
                  <a:cubicBezTo>
                    <a:pt x="1407786" y="1181768"/>
                    <a:pt x="1407786" y="1181768"/>
                    <a:pt x="1407786" y="1181768"/>
                  </a:cubicBezTo>
                  <a:cubicBezTo>
                    <a:pt x="1407786" y="1181768"/>
                    <a:pt x="1407786" y="1181768"/>
                    <a:pt x="1407786" y="1181768"/>
                  </a:cubicBezTo>
                  <a:close/>
                  <a:moveTo>
                    <a:pt x="1408385" y="1181169"/>
                  </a:moveTo>
                  <a:cubicBezTo>
                    <a:pt x="1408385" y="1181169"/>
                    <a:pt x="1408385" y="1181169"/>
                    <a:pt x="1408385" y="1181169"/>
                  </a:cubicBezTo>
                  <a:cubicBezTo>
                    <a:pt x="1408385" y="1181169"/>
                    <a:pt x="1408385" y="1181169"/>
                    <a:pt x="1408385" y="1181169"/>
                  </a:cubicBezTo>
                  <a:close/>
                  <a:moveTo>
                    <a:pt x="1408984" y="1179970"/>
                  </a:moveTo>
                  <a:cubicBezTo>
                    <a:pt x="1408984" y="1179970"/>
                    <a:pt x="1408984" y="1179970"/>
                    <a:pt x="1408984" y="1179970"/>
                  </a:cubicBezTo>
                  <a:cubicBezTo>
                    <a:pt x="1408984" y="1179970"/>
                    <a:pt x="1408984" y="1179970"/>
                    <a:pt x="1408984" y="1179970"/>
                  </a:cubicBezTo>
                  <a:close/>
                  <a:moveTo>
                    <a:pt x="1409583" y="1178772"/>
                  </a:moveTo>
                  <a:cubicBezTo>
                    <a:pt x="1409583" y="1179371"/>
                    <a:pt x="1409583" y="1179371"/>
                    <a:pt x="1409583" y="1178772"/>
                  </a:cubicBezTo>
                  <a:cubicBezTo>
                    <a:pt x="1409583" y="1179371"/>
                    <a:pt x="1409583" y="1179371"/>
                    <a:pt x="1409583" y="1178772"/>
                  </a:cubicBezTo>
                  <a:close/>
                  <a:moveTo>
                    <a:pt x="1405389" y="1188960"/>
                  </a:moveTo>
                  <a:cubicBezTo>
                    <a:pt x="1405988" y="1187761"/>
                    <a:pt x="1405988" y="1187162"/>
                    <a:pt x="1405988" y="1185963"/>
                  </a:cubicBezTo>
                  <a:cubicBezTo>
                    <a:pt x="1405988" y="1187162"/>
                    <a:pt x="1405389" y="1187761"/>
                    <a:pt x="1405389" y="1188960"/>
                  </a:cubicBezTo>
                  <a:close/>
                  <a:moveTo>
                    <a:pt x="1363439" y="1241096"/>
                  </a:moveTo>
                  <a:cubicBezTo>
                    <a:pt x="1363439" y="1241096"/>
                    <a:pt x="1363439" y="1241096"/>
                    <a:pt x="1363439" y="1241096"/>
                  </a:cubicBezTo>
                  <a:cubicBezTo>
                    <a:pt x="1363439" y="1241096"/>
                    <a:pt x="1364039" y="1241096"/>
                    <a:pt x="1364039" y="1241696"/>
                  </a:cubicBezTo>
                  <a:cubicBezTo>
                    <a:pt x="1364039" y="1241696"/>
                    <a:pt x="1364039" y="1240497"/>
                    <a:pt x="1364039" y="1239299"/>
                  </a:cubicBezTo>
                  <a:cubicBezTo>
                    <a:pt x="1364039" y="1239299"/>
                    <a:pt x="1364039" y="1240497"/>
                    <a:pt x="1363439" y="1241096"/>
                  </a:cubicBezTo>
                  <a:close/>
                  <a:moveTo>
                    <a:pt x="1364039" y="1236302"/>
                  </a:moveTo>
                  <a:cubicBezTo>
                    <a:pt x="1364039" y="1235104"/>
                    <a:pt x="1364039" y="1233306"/>
                    <a:pt x="1363439" y="1231508"/>
                  </a:cubicBezTo>
                  <a:cubicBezTo>
                    <a:pt x="1362840" y="1226714"/>
                    <a:pt x="1362840" y="1226115"/>
                    <a:pt x="1362840" y="1226115"/>
                  </a:cubicBezTo>
                  <a:cubicBezTo>
                    <a:pt x="1362840" y="1226115"/>
                    <a:pt x="1362840" y="1226115"/>
                    <a:pt x="1362840" y="1226115"/>
                  </a:cubicBezTo>
                  <a:lnTo>
                    <a:pt x="1362840" y="1233306"/>
                  </a:lnTo>
                  <a:cubicBezTo>
                    <a:pt x="1363439" y="1232707"/>
                    <a:pt x="1364039" y="1234504"/>
                    <a:pt x="1364039" y="1236302"/>
                  </a:cubicBezTo>
                  <a:close/>
                  <a:moveTo>
                    <a:pt x="1370631" y="1245891"/>
                  </a:moveTo>
                  <a:cubicBezTo>
                    <a:pt x="1372429" y="1247688"/>
                    <a:pt x="1374226" y="1248887"/>
                    <a:pt x="1374826" y="1250086"/>
                  </a:cubicBezTo>
                  <a:cubicBezTo>
                    <a:pt x="1374226" y="1248887"/>
                    <a:pt x="1372429" y="1247688"/>
                    <a:pt x="1370631" y="1245891"/>
                  </a:cubicBezTo>
                  <a:close/>
                  <a:moveTo>
                    <a:pt x="1364638" y="1225515"/>
                  </a:moveTo>
                  <a:cubicBezTo>
                    <a:pt x="1364039" y="1225515"/>
                    <a:pt x="1363439" y="1225515"/>
                    <a:pt x="1363439" y="1226115"/>
                  </a:cubicBezTo>
                  <a:cubicBezTo>
                    <a:pt x="1364039" y="1225515"/>
                    <a:pt x="1364039" y="1225515"/>
                    <a:pt x="1364638" y="1225515"/>
                  </a:cubicBezTo>
                  <a:close/>
                  <a:moveTo>
                    <a:pt x="1367634" y="1224916"/>
                  </a:moveTo>
                  <a:cubicBezTo>
                    <a:pt x="1366436" y="1224916"/>
                    <a:pt x="1365836" y="1225515"/>
                    <a:pt x="1365237" y="1225515"/>
                  </a:cubicBezTo>
                  <a:cubicBezTo>
                    <a:pt x="1365836" y="1224916"/>
                    <a:pt x="1367035" y="1224916"/>
                    <a:pt x="1367634" y="1224916"/>
                  </a:cubicBezTo>
                  <a:close/>
                  <a:moveTo>
                    <a:pt x="1358645" y="1228512"/>
                  </a:moveTo>
                  <a:cubicBezTo>
                    <a:pt x="1358645" y="1228512"/>
                    <a:pt x="1358645" y="1228512"/>
                    <a:pt x="1358645" y="1228512"/>
                  </a:cubicBezTo>
                  <a:cubicBezTo>
                    <a:pt x="1358645" y="1228512"/>
                    <a:pt x="1358645" y="1228512"/>
                    <a:pt x="1358645" y="1228512"/>
                  </a:cubicBezTo>
                  <a:close/>
                  <a:moveTo>
                    <a:pt x="1361042" y="1226714"/>
                  </a:moveTo>
                  <a:cubicBezTo>
                    <a:pt x="1360443" y="1227313"/>
                    <a:pt x="1359844" y="1227313"/>
                    <a:pt x="1359244" y="1227912"/>
                  </a:cubicBezTo>
                  <a:cubicBezTo>
                    <a:pt x="1360443" y="1227313"/>
                    <a:pt x="1360443" y="1227313"/>
                    <a:pt x="1361042" y="1226714"/>
                  </a:cubicBezTo>
                  <a:close/>
                  <a:moveTo>
                    <a:pt x="1362840" y="1226115"/>
                  </a:moveTo>
                  <a:cubicBezTo>
                    <a:pt x="1362241" y="1226115"/>
                    <a:pt x="1361642" y="1226714"/>
                    <a:pt x="1361642" y="1226714"/>
                  </a:cubicBezTo>
                  <a:cubicBezTo>
                    <a:pt x="1361642" y="1226714"/>
                    <a:pt x="1362241" y="1226115"/>
                    <a:pt x="1362840" y="1226115"/>
                  </a:cubicBezTo>
                  <a:close/>
                  <a:moveTo>
                    <a:pt x="1441944" y="1268663"/>
                  </a:moveTo>
                  <a:lnTo>
                    <a:pt x="1437749" y="1270461"/>
                  </a:lnTo>
                  <a:lnTo>
                    <a:pt x="1437749" y="1270461"/>
                  </a:lnTo>
                  <a:lnTo>
                    <a:pt x="1441944" y="1268663"/>
                  </a:lnTo>
                  <a:close/>
                  <a:moveTo>
                    <a:pt x="1549814" y="956441"/>
                  </a:moveTo>
                  <a:cubicBezTo>
                    <a:pt x="1551012" y="955842"/>
                    <a:pt x="1551611" y="955243"/>
                    <a:pt x="1552810" y="954044"/>
                  </a:cubicBezTo>
                  <a:cubicBezTo>
                    <a:pt x="1554008" y="953445"/>
                    <a:pt x="1555207" y="952246"/>
                    <a:pt x="1557005" y="952246"/>
                  </a:cubicBezTo>
                  <a:cubicBezTo>
                    <a:pt x="1555207" y="952846"/>
                    <a:pt x="1553409" y="953445"/>
                    <a:pt x="1552810" y="954044"/>
                  </a:cubicBezTo>
                  <a:cubicBezTo>
                    <a:pt x="1551611" y="954643"/>
                    <a:pt x="1550413" y="955842"/>
                    <a:pt x="1549814" y="956441"/>
                  </a:cubicBezTo>
                  <a:close/>
                  <a:moveTo>
                    <a:pt x="1571387" y="898911"/>
                  </a:moveTo>
                  <a:cubicBezTo>
                    <a:pt x="1572586" y="899510"/>
                    <a:pt x="1573185" y="900110"/>
                    <a:pt x="1574384" y="900110"/>
                  </a:cubicBezTo>
                  <a:cubicBezTo>
                    <a:pt x="1573185" y="900110"/>
                    <a:pt x="1571987" y="900110"/>
                    <a:pt x="1571387" y="898911"/>
                  </a:cubicBezTo>
                  <a:cubicBezTo>
                    <a:pt x="1570189" y="897712"/>
                    <a:pt x="1567792" y="895915"/>
                    <a:pt x="1564795" y="894117"/>
                  </a:cubicBezTo>
                  <a:cubicBezTo>
                    <a:pt x="1561200" y="891720"/>
                    <a:pt x="1558803" y="891120"/>
                    <a:pt x="1557005" y="891120"/>
                  </a:cubicBezTo>
                  <a:cubicBezTo>
                    <a:pt x="1558803" y="891120"/>
                    <a:pt x="1561200" y="891720"/>
                    <a:pt x="1564795" y="894117"/>
                  </a:cubicBezTo>
                  <a:cubicBezTo>
                    <a:pt x="1567792" y="896514"/>
                    <a:pt x="1569590" y="898312"/>
                    <a:pt x="1571387" y="898911"/>
                  </a:cubicBezTo>
                  <a:close/>
                  <a:moveTo>
                    <a:pt x="1552810" y="898312"/>
                  </a:moveTo>
                  <a:cubicBezTo>
                    <a:pt x="1552211" y="898312"/>
                    <a:pt x="1551012" y="897712"/>
                    <a:pt x="1549814" y="897113"/>
                  </a:cubicBezTo>
                  <a:cubicBezTo>
                    <a:pt x="1546817" y="895915"/>
                    <a:pt x="1545619" y="895315"/>
                    <a:pt x="1545019" y="895315"/>
                  </a:cubicBezTo>
                  <a:cubicBezTo>
                    <a:pt x="1546218" y="895315"/>
                    <a:pt x="1547416" y="895915"/>
                    <a:pt x="1549814" y="897113"/>
                  </a:cubicBezTo>
                  <a:cubicBezTo>
                    <a:pt x="1551012" y="897712"/>
                    <a:pt x="1552211" y="898312"/>
                    <a:pt x="1552810" y="898312"/>
                  </a:cubicBezTo>
                  <a:close/>
                  <a:moveTo>
                    <a:pt x="1526442" y="961835"/>
                  </a:moveTo>
                  <a:cubicBezTo>
                    <a:pt x="1532435" y="960636"/>
                    <a:pt x="1537229" y="960037"/>
                    <a:pt x="1539626" y="960037"/>
                  </a:cubicBezTo>
                  <a:cubicBezTo>
                    <a:pt x="1540825" y="960037"/>
                    <a:pt x="1542023" y="960037"/>
                    <a:pt x="1542622" y="959438"/>
                  </a:cubicBezTo>
                  <a:cubicBezTo>
                    <a:pt x="1541424" y="959438"/>
                    <a:pt x="1540225" y="960037"/>
                    <a:pt x="1539626" y="960037"/>
                  </a:cubicBezTo>
                  <a:cubicBezTo>
                    <a:pt x="1537229" y="959438"/>
                    <a:pt x="1532435" y="960636"/>
                    <a:pt x="1526442" y="961835"/>
                  </a:cubicBezTo>
                  <a:close/>
                  <a:moveTo>
                    <a:pt x="1503669" y="964831"/>
                  </a:moveTo>
                  <a:cubicBezTo>
                    <a:pt x="1503070" y="965430"/>
                    <a:pt x="1501872" y="965430"/>
                    <a:pt x="1501272" y="966030"/>
                  </a:cubicBezTo>
                  <a:cubicBezTo>
                    <a:pt x="1500673" y="966030"/>
                    <a:pt x="1500673" y="966629"/>
                    <a:pt x="1500074" y="966629"/>
                  </a:cubicBezTo>
                  <a:cubicBezTo>
                    <a:pt x="1500074" y="966629"/>
                    <a:pt x="1500074" y="966629"/>
                    <a:pt x="1500074" y="966629"/>
                  </a:cubicBezTo>
                  <a:cubicBezTo>
                    <a:pt x="1500074" y="966629"/>
                    <a:pt x="1500074" y="966629"/>
                    <a:pt x="1500074" y="966629"/>
                  </a:cubicBezTo>
                  <a:cubicBezTo>
                    <a:pt x="1500673" y="966030"/>
                    <a:pt x="1500673" y="966030"/>
                    <a:pt x="1501272" y="966030"/>
                  </a:cubicBezTo>
                  <a:cubicBezTo>
                    <a:pt x="1501872" y="965430"/>
                    <a:pt x="1502471" y="965430"/>
                    <a:pt x="1503669" y="964831"/>
                  </a:cubicBezTo>
                  <a:close/>
                  <a:moveTo>
                    <a:pt x="1468312" y="873741"/>
                  </a:moveTo>
                  <a:cubicBezTo>
                    <a:pt x="1469511" y="872543"/>
                    <a:pt x="1470709" y="872543"/>
                    <a:pt x="1471908" y="873142"/>
                  </a:cubicBezTo>
                  <a:cubicBezTo>
                    <a:pt x="1473106" y="870745"/>
                    <a:pt x="1470709" y="870745"/>
                    <a:pt x="1468312" y="873741"/>
                  </a:cubicBezTo>
                  <a:close/>
                  <a:moveTo>
                    <a:pt x="1461720" y="882731"/>
                  </a:moveTo>
                  <a:cubicBezTo>
                    <a:pt x="1461121" y="882731"/>
                    <a:pt x="1461121" y="883330"/>
                    <a:pt x="1460522" y="883330"/>
                  </a:cubicBezTo>
                  <a:cubicBezTo>
                    <a:pt x="1461121" y="882731"/>
                    <a:pt x="1461720" y="882731"/>
                    <a:pt x="1461720" y="882731"/>
                  </a:cubicBezTo>
                  <a:close/>
                  <a:moveTo>
                    <a:pt x="1458125" y="882131"/>
                  </a:moveTo>
                  <a:cubicBezTo>
                    <a:pt x="1457525" y="882131"/>
                    <a:pt x="1456926" y="882131"/>
                    <a:pt x="1456327" y="882131"/>
                  </a:cubicBezTo>
                  <a:cubicBezTo>
                    <a:pt x="1457525" y="882131"/>
                    <a:pt x="1457525" y="882131"/>
                    <a:pt x="1458125" y="882131"/>
                  </a:cubicBezTo>
                  <a:close/>
                  <a:moveTo>
                    <a:pt x="1437749" y="955243"/>
                  </a:moveTo>
                  <a:cubicBezTo>
                    <a:pt x="1438948" y="955243"/>
                    <a:pt x="1439547" y="953445"/>
                    <a:pt x="1441345" y="951048"/>
                  </a:cubicBezTo>
                  <a:cubicBezTo>
                    <a:pt x="1439547" y="953445"/>
                    <a:pt x="1438349" y="955243"/>
                    <a:pt x="1437749" y="955243"/>
                  </a:cubicBezTo>
                  <a:close/>
                  <a:moveTo>
                    <a:pt x="1432356" y="943257"/>
                  </a:moveTo>
                  <a:cubicBezTo>
                    <a:pt x="1433554" y="942658"/>
                    <a:pt x="1434753" y="942059"/>
                    <a:pt x="1435352" y="941459"/>
                  </a:cubicBezTo>
                  <a:cubicBezTo>
                    <a:pt x="1434154" y="942059"/>
                    <a:pt x="1433554" y="942658"/>
                    <a:pt x="1432356" y="943257"/>
                  </a:cubicBezTo>
                  <a:close/>
                  <a:moveTo>
                    <a:pt x="1425165" y="948051"/>
                  </a:moveTo>
                  <a:cubicBezTo>
                    <a:pt x="1424565" y="949250"/>
                    <a:pt x="1425165" y="949849"/>
                    <a:pt x="1426962" y="951048"/>
                  </a:cubicBezTo>
                  <a:cubicBezTo>
                    <a:pt x="1429360" y="952246"/>
                    <a:pt x="1430558" y="952246"/>
                    <a:pt x="1431757" y="952846"/>
                  </a:cubicBezTo>
                  <a:cubicBezTo>
                    <a:pt x="1432356" y="952846"/>
                    <a:pt x="1432955" y="952846"/>
                    <a:pt x="1433554" y="953445"/>
                  </a:cubicBezTo>
                  <a:cubicBezTo>
                    <a:pt x="1432955" y="953445"/>
                    <a:pt x="1432356" y="952846"/>
                    <a:pt x="1431757" y="952846"/>
                  </a:cubicBezTo>
                  <a:cubicBezTo>
                    <a:pt x="1430558" y="952846"/>
                    <a:pt x="1429360" y="952246"/>
                    <a:pt x="1426962" y="951048"/>
                  </a:cubicBezTo>
                  <a:cubicBezTo>
                    <a:pt x="1425165" y="949849"/>
                    <a:pt x="1424565" y="948651"/>
                    <a:pt x="1425165" y="948051"/>
                  </a:cubicBezTo>
                  <a:close/>
                  <a:moveTo>
                    <a:pt x="1411381" y="1160194"/>
                  </a:moveTo>
                  <a:cubicBezTo>
                    <a:pt x="1414378" y="1160194"/>
                    <a:pt x="1417374" y="1160794"/>
                    <a:pt x="1419172" y="1161393"/>
                  </a:cubicBezTo>
                  <a:cubicBezTo>
                    <a:pt x="1419172" y="1161393"/>
                    <a:pt x="1419172" y="1161393"/>
                    <a:pt x="1419172" y="1161393"/>
                  </a:cubicBezTo>
                  <a:lnTo>
                    <a:pt x="1419172" y="1161393"/>
                  </a:lnTo>
                  <a:lnTo>
                    <a:pt x="1419172" y="1161393"/>
                  </a:lnTo>
                  <a:lnTo>
                    <a:pt x="1419172" y="1161393"/>
                  </a:lnTo>
                  <a:cubicBezTo>
                    <a:pt x="1416775" y="1160194"/>
                    <a:pt x="1414378" y="1160194"/>
                    <a:pt x="1411381" y="1160194"/>
                  </a:cubicBezTo>
                  <a:close/>
                  <a:moveTo>
                    <a:pt x="1525243" y="1193155"/>
                  </a:moveTo>
                  <a:lnTo>
                    <a:pt x="1523446" y="1192555"/>
                  </a:lnTo>
                  <a:lnTo>
                    <a:pt x="1523446" y="1192555"/>
                  </a:lnTo>
                  <a:lnTo>
                    <a:pt x="1525243" y="1193155"/>
                  </a:lnTo>
                  <a:close/>
                  <a:moveTo>
                    <a:pt x="1533034" y="1212931"/>
                  </a:moveTo>
                  <a:cubicBezTo>
                    <a:pt x="1533034" y="1212931"/>
                    <a:pt x="1533034" y="1212931"/>
                    <a:pt x="1533034" y="1212931"/>
                  </a:cubicBezTo>
                  <a:cubicBezTo>
                    <a:pt x="1531835" y="1212931"/>
                    <a:pt x="1530637" y="1212931"/>
                    <a:pt x="1530637" y="1213530"/>
                  </a:cubicBezTo>
                  <a:cubicBezTo>
                    <a:pt x="1530637" y="1213530"/>
                    <a:pt x="1531835" y="1212931"/>
                    <a:pt x="1533034" y="1212931"/>
                  </a:cubicBezTo>
                  <a:close/>
                  <a:moveTo>
                    <a:pt x="1542622" y="1213530"/>
                  </a:moveTo>
                  <a:cubicBezTo>
                    <a:pt x="1542622" y="1213530"/>
                    <a:pt x="1543222" y="1214129"/>
                    <a:pt x="1543222" y="1214728"/>
                  </a:cubicBezTo>
                  <a:cubicBezTo>
                    <a:pt x="1543222" y="1214129"/>
                    <a:pt x="1542622" y="1214129"/>
                    <a:pt x="1542622" y="1213530"/>
                  </a:cubicBezTo>
                  <a:close/>
                  <a:moveTo>
                    <a:pt x="1570788" y="951048"/>
                  </a:moveTo>
                  <a:cubicBezTo>
                    <a:pt x="1569590" y="951048"/>
                    <a:pt x="1568391" y="951048"/>
                    <a:pt x="1567193" y="951048"/>
                  </a:cubicBezTo>
                  <a:cubicBezTo>
                    <a:pt x="1568391" y="951048"/>
                    <a:pt x="1569590" y="951048"/>
                    <a:pt x="1570788" y="951048"/>
                  </a:cubicBezTo>
                  <a:close/>
                  <a:moveTo>
                    <a:pt x="1592362" y="966030"/>
                  </a:moveTo>
                  <a:cubicBezTo>
                    <a:pt x="1592362" y="966629"/>
                    <a:pt x="1592362" y="967228"/>
                    <a:pt x="1592961" y="968427"/>
                  </a:cubicBezTo>
                  <a:cubicBezTo>
                    <a:pt x="1592362" y="967827"/>
                    <a:pt x="1591763" y="966629"/>
                    <a:pt x="1592362" y="966030"/>
                  </a:cubicBezTo>
                  <a:cubicBezTo>
                    <a:pt x="1592362" y="964831"/>
                    <a:pt x="1594160" y="963633"/>
                    <a:pt x="1595958" y="963033"/>
                  </a:cubicBezTo>
                  <a:cubicBezTo>
                    <a:pt x="1596557" y="963033"/>
                    <a:pt x="1596557" y="963033"/>
                    <a:pt x="1597156" y="963033"/>
                  </a:cubicBezTo>
                  <a:cubicBezTo>
                    <a:pt x="1596557" y="963033"/>
                    <a:pt x="1596557" y="963033"/>
                    <a:pt x="1595958" y="963033"/>
                  </a:cubicBezTo>
                  <a:cubicBezTo>
                    <a:pt x="1594160" y="963633"/>
                    <a:pt x="1592362" y="964831"/>
                    <a:pt x="1592362" y="966030"/>
                  </a:cubicBezTo>
                  <a:close/>
                  <a:moveTo>
                    <a:pt x="1907580" y="1533542"/>
                  </a:moveTo>
                  <a:cubicBezTo>
                    <a:pt x="1904584" y="1534141"/>
                    <a:pt x="1902187" y="1534741"/>
                    <a:pt x="1899790" y="1535340"/>
                  </a:cubicBezTo>
                  <a:lnTo>
                    <a:pt x="1905183" y="1534741"/>
                  </a:lnTo>
                  <a:lnTo>
                    <a:pt x="1907580" y="1533542"/>
                  </a:lnTo>
                  <a:close/>
                  <a:moveTo>
                    <a:pt x="3184633" y="641223"/>
                  </a:moveTo>
                  <a:cubicBezTo>
                    <a:pt x="3183434" y="641822"/>
                    <a:pt x="3182835" y="643021"/>
                    <a:pt x="3182236" y="643620"/>
                  </a:cubicBezTo>
                  <a:cubicBezTo>
                    <a:pt x="3182236" y="643021"/>
                    <a:pt x="3183434" y="642422"/>
                    <a:pt x="3184633" y="641223"/>
                  </a:cubicBezTo>
                  <a:cubicBezTo>
                    <a:pt x="3187030" y="639425"/>
                    <a:pt x="3188828" y="637628"/>
                    <a:pt x="3190626" y="635230"/>
                  </a:cubicBezTo>
                  <a:cubicBezTo>
                    <a:pt x="3188828" y="637628"/>
                    <a:pt x="3186431" y="640025"/>
                    <a:pt x="3184633" y="641223"/>
                  </a:cubicBezTo>
                  <a:close/>
                  <a:moveTo>
                    <a:pt x="3191824" y="643021"/>
                  </a:moveTo>
                  <a:cubicBezTo>
                    <a:pt x="3192423" y="643021"/>
                    <a:pt x="3193023" y="643021"/>
                    <a:pt x="3193023" y="643620"/>
                  </a:cubicBezTo>
                  <a:cubicBezTo>
                    <a:pt x="3193622" y="643620"/>
                    <a:pt x="3194221" y="644220"/>
                    <a:pt x="3194221" y="644220"/>
                  </a:cubicBezTo>
                  <a:cubicBezTo>
                    <a:pt x="3193622" y="644220"/>
                    <a:pt x="3193622" y="643620"/>
                    <a:pt x="3193023" y="643620"/>
                  </a:cubicBezTo>
                  <a:cubicBezTo>
                    <a:pt x="3192423" y="643021"/>
                    <a:pt x="3192423" y="643021"/>
                    <a:pt x="3191824" y="643021"/>
                  </a:cubicBezTo>
                  <a:close/>
                  <a:moveTo>
                    <a:pt x="3200813" y="669988"/>
                  </a:moveTo>
                  <a:cubicBezTo>
                    <a:pt x="3202012" y="669988"/>
                    <a:pt x="3202012" y="668790"/>
                    <a:pt x="3202012" y="668190"/>
                  </a:cubicBezTo>
                  <a:cubicBezTo>
                    <a:pt x="3202611" y="669389"/>
                    <a:pt x="3202012" y="669988"/>
                    <a:pt x="3200813" y="669988"/>
                  </a:cubicBezTo>
                  <a:close/>
                  <a:moveTo>
                    <a:pt x="3203810" y="641223"/>
                  </a:moveTo>
                  <a:cubicBezTo>
                    <a:pt x="3204409" y="640624"/>
                    <a:pt x="3204409" y="640025"/>
                    <a:pt x="3204409" y="638826"/>
                  </a:cubicBezTo>
                  <a:cubicBezTo>
                    <a:pt x="3204409" y="639425"/>
                    <a:pt x="3203810" y="640624"/>
                    <a:pt x="3203810" y="641223"/>
                  </a:cubicBezTo>
                  <a:close/>
                  <a:moveTo>
                    <a:pt x="3211600" y="593881"/>
                  </a:moveTo>
                  <a:cubicBezTo>
                    <a:pt x="3211600" y="594480"/>
                    <a:pt x="3211001" y="595678"/>
                    <a:pt x="3209802" y="596877"/>
                  </a:cubicBezTo>
                  <a:cubicBezTo>
                    <a:pt x="3208604" y="598675"/>
                    <a:pt x="3207405" y="599873"/>
                    <a:pt x="3205607" y="601072"/>
                  </a:cubicBezTo>
                  <a:cubicBezTo>
                    <a:pt x="3206806" y="599873"/>
                    <a:pt x="3208604" y="598675"/>
                    <a:pt x="3209802" y="596877"/>
                  </a:cubicBezTo>
                  <a:cubicBezTo>
                    <a:pt x="3211001" y="595678"/>
                    <a:pt x="3211600" y="594480"/>
                    <a:pt x="3211600" y="593881"/>
                  </a:cubicBezTo>
                  <a:close/>
                  <a:moveTo>
                    <a:pt x="3199615" y="602870"/>
                  </a:moveTo>
                  <a:cubicBezTo>
                    <a:pt x="3199016" y="602870"/>
                    <a:pt x="3198416" y="602870"/>
                    <a:pt x="3197817" y="602870"/>
                  </a:cubicBezTo>
                  <a:cubicBezTo>
                    <a:pt x="3196618" y="602870"/>
                    <a:pt x="3195420" y="602870"/>
                    <a:pt x="3194821" y="603469"/>
                  </a:cubicBezTo>
                  <a:cubicBezTo>
                    <a:pt x="3195420" y="603469"/>
                    <a:pt x="3196618" y="602870"/>
                    <a:pt x="3197817" y="602870"/>
                  </a:cubicBezTo>
                  <a:cubicBezTo>
                    <a:pt x="3198416" y="603469"/>
                    <a:pt x="3199016" y="603469"/>
                    <a:pt x="3199615" y="602870"/>
                  </a:cubicBezTo>
                  <a:cubicBezTo>
                    <a:pt x="3201412" y="602870"/>
                    <a:pt x="3203210" y="602270"/>
                    <a:pt x="3204409" y="601671"/>
                  </a:cubicBezTo>
                  <a:cubicBezTo>
                    <a:pt x="3203210" y="602270"/>
                    <a:pt x="3201412" y="602870"/>
                    <a:pt x="3199615" y="602870"/>
                  </a:cubicBezTo>
                  <a:close/>
                  <a:moveTo>
                    <a:pt x="3208604" y="592083"/>
                  </a:moveTo>
                  <a:cubicBezTo>
                    <a:pt x="3210402" y="592083"/>
                    <a:pt x="3211001" y="592083"/>
                    <a:pt x="3211600" y="593281"/>
                  </a:cubicBezTo>
                  <a:cubicBezTo>
                    <a:pt x="3211600" y="592083"/>
                    <a:pt x="3210402" y="592083"/>
                    <a:pt x="3208604" y="592083"/>
                  </a:cubicBezTo>
                  <a:close/>
                  <a:moveTo>
                    <a:pt x="3182236" y="629837"/>
                  </a:moveTo>
                  <a:cubicBezTo>
                    <a:pt x="3181037" y="631635"/>
                    <a:pt x="3179839" y="632833"/>
                    <a:pt x="3179239" y="632833"/>
                  </a:cubicBezTo>
                  <a:cubicBezTo>
                    <a:pt x="3180438" y="632833"/>
                    <a:pt x="3181037" y="631635"/>
                    <a:pt x="3182236" y="629837"/>
                  </a:cubicBezTo>
                  <a:close/>
                  <a:moveTo>
                    <a:pt x="3180438" y="648414"/>
                  </a:moveTo>
                  <a:cubicBezTo>
                    <a:pt x="3180438" y="649613"/>
                    <a:pt x="3181637" y="650812"/>
                    <a:pt x="3182835" y="652010"/>
                  </a:cubicBezTo>
                  <a:cubicBezTo>
                    <a:pt x="3184633" y="653209"/>
                    <a:pt x="3185831" y="654407"/>
                    <a:pt x="3186431" y="655606"/>
                  </a:cubicBezTo>
                  <a:cubicBezTo>
                    <a:pt x="3185831" y="654407"/>
                    <a:pt x="3184633" y="652609"/>
                    <a:pt x="3182835" y="652010"/>
                  </a:cubicBezTo>
                  <a:cubicBezTo>
                    <a:pt x="3181637" y="650812"/>
                    <a:pt x="3181037" y="649613"/>
                    <a:pt x="3180438" y="648414"/>
                  </a:cubicBezTo>
                  <a:close/>
                  <a:moveTo>
                    <a:pt x="3205008" y="575303"/>
                  </a:moveTo>
                  <a:cubicBezTo>
                    <a:pt x="3205008" y="572307"/>
                    <a:pt x="3203210" y="570509"/>
                    <a:pt x="3200813" y="569310"/>
                  </a:cubicBezTo>
                  <a:cubicBezTo>
                    <a:pt x="3203210" y="570509"/>
                    <a:pt x="3205008" y="572307"/>
                    <a:pt x="3205008" y="575303"/>
                  </a:cubicBezTo>
                  <a:cubicBezTo>
                    <a:pt x="3205008" y="580697"/>
                    <a:pt x="3206207" y="583094"/>
                    <a:pt x="3209802" y="584292"/>
                  </a:cubicBezTo>
                  <a:cubicBezTo>
                    <a:pt x="3205607" y="583094"/>
                    <a:pt x="3205008" y="580697"/>
                    <a:pt x="3205008" y="575303"/>
                  </a:cubicBezTo>
                  <a:close/>
                  <a:moveTo>
                    <a:pt x="3183434" y="618451"/>
                  </a:moveTo>
                  <a:cubicBezTo>
                    <a:pt x="3182835" y="619649"/>
                    <a:pt x="3183434" y="620249"/>
                    <a:pt x="3183434" y="621447"/>
                  </a:cubicBezTo>
                  <a:cubicBezTo>
                    <a:pt x="3182835" y="620249"/>
                    <a:pt x="3182835" y="619649"/>
                    <a:pt x="3183434" y="618451"/>
                  </a:cubicBezTo>
                  <a:cubicBezTo>
                    <a:pt x="3184034" y="617252"/>
                    <a:pt x="3185831" y="615454"/>
                    <a:pt x="3188228" y="613057"/>
                  </a:cubicBezTo>
                  <a:cubicBezTo>
                    <a:pt x="3189427" y="611859"/>
                    <a:pt x="3190626" y="611259"/>
                    <a:pt x="3191225" y="610061"/>
                  </a:cubicBezTo>
                  <a:cubicBezTo>
                    <a:pt x="3190626" y="611259"/>
                    <a:pt x="3189427" y="611859"/>
                    <a:pt x="3188228" y="613057"/>
                  </a:cubicBezTo>
                  <a:cubicBezTo>
                    <a:pt x="3185831" y="615454"/>
                    <a:pt x="3183434" y="617252"/>
                    <a:pt x="3183434" y="618451"/>
                  </a:cubicBezTo>
                  <a:close/>
                  <a:moveTo>
                    <a:pt x="3116315" y="610061"/>
                  </a:moveTo>
                  <a:cubicBezTo>
                    <a:pt x="3114518" y="609462"/>
                    <a:pt x="3113319" y="608862"/>
                    <a:pt x="3112121" y="607664"/>
                  </a:cubicBezTo>
                  <a:cubicBezTo>
                    <a:pt x="3113319" y="608862"/>
                    <a:pt x="3114518" y="609462"/>
                    <a:pt x="3116315" y="610061"/>
                  </a:cubicBezTo>
                  <a:close/>
                  <a:moveTo>
                    <a:pt x="3121110" y="610061"/>
                  </a:moveTo>
                  <a:cubicBezTo>
                    <a:pt x="3121110" y="610660"/>
                    <a:pt x="3120510" y="610660"/>
                    <a:pt x="3119911" y="611259"/>
                  </a:cubicBezTo>
                  <a:cubicBezTo>
                    <a:pt x="3120510" y="610660"/>
                    <a:pt x="3121110" y="610660"/>
                    <a:pt x="3121110" y="610061"/>
                  </a:cubicBezTo>
                  <a:close/>
                  <a:moveTo>
                    <a:pt x="3093543" y="584891"/>
                  </a:moveTo>
                  <a:cubicBezTo>
                    <a:pt x="3096540" y="586689"/>
                    <a:pt x="3098937" y="589086"/>
                    <a:pt x="3101334" y="590884"/>
                  </a:cubicBezTo>
                  <a:cubicBezTo>
                    <a:pt x="3098937" y="588487"/>
                    <a:pt x="3096540" y="586689"/>
                    <a:pt x="3093543" y="584891"/>
                  </a:cubicBezTo>
                  <a:cubicBezTo>
                    <a:pt x="3092345" y="584292"/>
                    <a:pt x="3091745" y="583693"/>
                    <a:pt x="3091146" y="583094"/>
                  </a:cubicBezTo>
                  <a:cubicBezTo>
                    <a:pt x="3091745" y="583094"/>
                    <a:pt x="3092345" y="583693"/>
                    <a:pt x="3093543" y="584891"/>
                  </a:cubicBezTo>
                  <a:close/>
                  <a:moveTo>
                    <a:pt x="3064179" y="720327"/>
                  </a:moveTo>
                  <a:cubicBezTo>
                    <a:pt x="3062381" y="720327"/>
                    <a:pt x="3061182" y="720327"/>
                    <a:pt x="3059385" y="720327"/>
                  </a:cubicBezTo>
                  <a:cubicBezTo>
                    <a:pt x="3060583" y="720327"/>
                    <a:pt x="3062381" y="720327"/>
                    <a:pt x="3064179" y="720327"/>
                  </a:cubicBezTo>
                  <a:close/>
                  <a:moveTo>
                    <a:pt x="3065977" y="719129"/>
                  </a:moveTo>
                  <a:cubicBezTo>
                    <a:pt x="3064778" y="717930"/>
                    <a:pt x="3061182" y="716132"/>
                    <a:pt x="3056988" y="715533"/>
                  </a:cubicBezTo>
                  <a:cubicBezTo>
                    <a:pt x="3056388" y="715533"/>
                    <a:pt x="3055190" y="714934"/>
                    <a:pt x="3054590" y="714934"/>
                  </a:cubicBezTo>
                  <a:cubicBezTo>
                    <a:pt x="3053392" y="714335"/>
                    <a:pt x="3052793" y="714335"/>
                    <a:pt x="3052193" y="713735"/>
                  </a:cubicBezTo>
                  <a:cubicBezTo>
                    <a:pt x="3051594" y="713136"/>
                    <a:pt x="3050995" y="711937"/>
                    <a:pt x="3050995" y="710140"/>
                  </a:cubicBezTo>
                  <a:cubicBezTo>
                    <a:pt x="3050995" y="711937"/>
                    <a:pt x="3050995" y="712537"/>
                    <a:pt x="3052193" y="713735"/>
                  </a:cubicBezTo>
                  <a:cubicBezTo>
                    <a:pt x="3052793" y="714335"/>
                    <a:pt x="3053392" y="714934"/>
                    <a:pt x="3054590" y="714934"/>
                  </a:cubicBezTo>
                  <a:cubicBezTo>
                    <a:pt x="3055190" y="714934"/>
                    <a:pt x="3055789" y="715533"/>
                    <a:pt x="3056988" y="715533"/>
                  </a:cubicBezTo>
                  <a:cubicBezTo>
                    <a:pt x="3061182" y="716732"/>
                    <a:pt x="3065377" y="717930"/>
                    <a:pt x="3065977" y="719129"/>
                  </a:cubicBezTo>
                  <a:close/>
                  <a:moveTo>
                    <a:pt x="3065977" y="698154"/>
                  </a:moveTo>
                  <a:cubicBezTo>
                    <a:pt x="3065977" y="699353"/>
                    <a:pt x="3065377" y="699952"/>
                    <a:pt x="3064179" y="699952"/>
                  </a:cubicBezTo>
                  <a:cubicBezTo>
                    <a:pt x="3065377" y="699952"/>
                    <a:pt x="3065377" y="699353"/>
                    <a:pt x="3065977" y="698154"/>
                  </a:cubicBezTo>
                  <a:close/>
                  <a:moveTo>
                    <a:pt x="3065377" y="689764"/>
                  </a:moveTo>
                  <a:cubicBezTo>
                    <a:pt x="3065377" y="686768"/>
                    <a:pt x="3063579" y="682573"/>
                    <a:pt x="3061782" y="679577"/>
                  </a:cubicBezTo>
                  <a:cubicBezTo>
                    <a:pt x="3063579" y="682573"/>
                    <a:pt x="3064778" y="686169"/>
                    <a:pt x="3065377" y="689764"/>
                  </a:cubicBezTo>
                  <a:close/>
                  <a:moveTo>
                    <a:pt x="3057587" y="674783"/>
                  </a:moveTo>
                  <a:cubicBezTo>
                    <a:pt x="3056988" y="674183"/>
                    <a:pt x="3056388" y="674183"/>
                    <a:pt x="3055789" y="674183"/>
                  </a:cubicBezTo>
                  <a:cubicBezTo>
                    <a:pt x="3052793" y="673584"/>
                    <a:pt x="3050995" y="674183"/>
                    <a:pt x="3049197" y="673584"/>
                  </a:cubicBezTo>
                  <a:cubicBezTo>
                    <a:pt x="3047998" y="672985"/>
                    <a:pt x="3046800" y="672385"/>
                    <a:pt x="3045002" y="671187"/>
                  </a:cubicBezTo>
                  <a:cubicBezTo>
                    <a:pt x="3046201" y="672385"/>
                    <a:pt x="3047998" y="673584"/>
                    <a:pt x="3049197" y="673584"/>
                  </a:cubicBezTo>
                  <a:cubicBezTo>
                    <a:pt x="3050995" y="674183"/>
                    <a:pt x="3053392" y="674183"/>
                    <a:pt x="3055789" y="674183"/>
                  </a:cubicBezTo>
                  <a:cubicBezTo>
                    <a:pt x="3056388" y="674183"/>
                    <a:pt x="3056988" y="674183"/>
                    <a:pt x="3057587" y="674783"/>
                  </a:cubicBezTo>
                  <a:close/>
                  <a:moveTo>
                    <a:pt x="3034814" y="666393"/>
                  </a:moveTo>
                  <a:cubicBezTo>
                    <a:pt x="3033616" y="666393"/>
                    <a:pt x="3032417" y="666393"/>
                    <a:pt x="3031818" y="666992"/>
                  </a:cubicBezTo>
                  <a:cubicBezTo>
                    <a:pt x="3031219" y="666992"/>
                    <a:pt x="3030619" y="666992"/>
                    <a:pt x="3030020" y="666992"/>
                  </a:cubicBezTo>
                  <a:cubicBezTo>
                    <a:pt x="3030619" y="666992"/>
                    <a:pt x="3031219" y="666992"/>
                    <a:pt x="3031818" y="666992"/>
                  </a:cubicBezTo>
                  <a:cubicBezTo>
                    <a:pt x="3033017" y="666992"/>
                    <a:pt x="3033616" y="666393"/>
                    <a:pt x="3034814" y="666393"/>
                  </a:cubicBezTo>
                  <a:close/>
                  <a:moveTo>
                    <a:pt x="3009046" y="607664"/>
                  </a:moveTo>
                  <a:cubicBezTo>
                    <a:pt x="3007847" y="609462"/>
                    <a:pt x="3007248" y="611859"/>
                    <a:pt x="3006049" y="613657"/>
                  </a:cubicBezTo>
                  <a:cubicBezTo>
                    <a:pt x="3005450" y="614855"/>
                    <a:pt x="3004851" y="615454"/>
                    <a:pt x="3004251" y="616653"/>
                  </a:cubicBezTo>
                  <a:cubicBezTo>
                    <a:pt x="3004851" y="616054"/>
                    <a:pt x="3005450" y="614855"/>
                    <a:pt x="3006049" y="613657"/>
                  </a:cubicBezTo>
                  <a:cubicBezTo>
                    <a:pt x="3007248" y="611259"/>
                    <a:pt x="3008446" y="609462"/>
                    <a:pt x="3009046" y="607664"/>
                  </a:cubicBezTo>
                  <a:cubicBezTo>
                    <a:pt x="3010843" y="604068"/>
                    <a:pt x="3012042" y="600473"/>
                    <a:pt x="3012042" y="596278"/>
                  </a:cubicBezTo>
                  <a:cubicBezTo>
                    <a:pt x="3012641" y="600473"/>
                    <a:pt x="3011443" y="603469"/>
                    <a:pt x="3009046" y="607664"/>
                  </a:cubicBezTo>
                  <a:close/>
                  <a:moveTo>
                    <a:pt x="2992865" y="639425"/>
                  </a:moveTo>
                  <a:cubicBezTo>
                    <a:pt x="2990468" y="645418"/>
                    <a:pt x="2988071" y="645418"/>
                    <a:pt x="2985075" y="648414"/>
                  </a:cubicBezTo>
                  <a:cubicBezTo>
                    <a:pt x="2984475" y="649014"/>
                    <a:pt x="2983876" y="649613"/>
                    <a:pt x="2983277" y="650812"/>
                  </a:cubicBezTo>
                  <a:cubicBezTo>
                    <a:pt x="2983876" y="649613"/>
                    <a:pt x="2984475" y="649014"/>
                    <a:pt x="2985075" y="648414"/>
                  </a:cubicBezTo>
                  <a:cubicBezTo>
                    <a:pt x="2988071" y="645418"/>
                    <a:pt x="2990468" y="646017"/>
                    <a:pt x="2992865" y="639425"/>
                  </a:cubicBezTo>
                  <a:close/>
                  <a:moveTo>
                    <a:pt x="2980280" y="656205"/>
                  </a:moveTo>
                  <a:cubicBezTo>
                    <a:pt x="2979082" y="658003"/>
                    <a:pt x="2979082" y="660400"/>
                    <a:pt x="2978483" y="661598"/>
                  </a:cubicBezTo>
                  <a:cubicBezTo>
                    <a:pt x="2979082" y="659801"/>
                    <a:pt x="2979082" y="658003"/>
                    <a:pt x="2980280" y="656205"/>
                  </a:cubicBezTo>
                  <a:close/>
                  <a:moveTo>
                    <a:pt x="2967097" y="702948"/>
                  </a:moveTo>
                  <a:cubicBezTo>
                    <a:pt x="2965898" y="704746"/>
                    <a:pt x="2964699" y="706544"/>
                    <a:pt x="2964100" y="708342"/>
                  </a:cubicBezTo>
                  <a:cubicBezTo>
                    <a:pt x="2961703" y="711937"/>
                    <a:pt x="2958107" y="713735"/>
                    <a:pt x="2953912" y="714934"/>
                  </a:cubicBezTo>
                  <a:cubicBezTo>
                    <a:pt x="2952115" y="715533"/>
                    <a:pt x="2950317" y="716132"/>
                    <a:pt x="2948519" y="716732"/>
                  </a:cubicBezTo>
                  <a:cubicBezTo>
                    <a:pt x="2950317" y="716132"/>
                    <a:pt x="2952115" y="715533"/>
                    <a:pt x="2953912" y="714934"/>
                  </a:cubicBezTo>
                  <a:cubicBezTo>
                    <a:pt x="2958107" y="713735"/>
                    <a:pt x="2961703" y="711937"/>
                    <a:pt x="2964100" y="708342"/>
                  </a:cubicBezTo>
                  <a:cubicBezTo>
                    <a:pt x="2964699" y="707143"/>
                    <a:pt x="2965898" y="704746"/>
                    <a:pt x="2967097" y="702948"/>
                  </a:cubicBezTo>
                  <a:close/>
                  <a:moveTo>
                    <a:pt x="2941328" y="721526"/>
                  </a:moveTo>
                  <a:cubicBezTo>
                    <a:pt x="2940728" y="721526"/>
                    <a:pt x="2939530" y="721526"/>
                    <a:pt x="2937732" y="722125"/>
                  </a:cubicBezTo>
                  <a:cubicBezTo>
                    <a:pt x="2937133" y="722125"/>
                    <a:pt x="2936534" y="722125"/>
                    <a:pt x="2936534" y="722125"/>
                  </a:cubicBezTo>
                  <a:cubicBezTo>
                    <a:pt x="2937133" y="722125"/>
                    <a:pt x="2937133" y="722125"/>
                    <a:pt x="2937732" y="722125"/>
                  </a:cubicBezTo>
                  <a:cubicBezTo>
                    <a:pt x="2939530" y="722125"/>
                    <a:pt x="2940129" y="722125"/>
                    <a:pt x="2941328" y="721526"/>
                  </a:cubicBezTo>
                  <a:close/>
                  <a:moveTo>
                    <a:pt x="2913761" y="735908"/>
                  </a:moveTo>
                  <a:cubicBezTo>
                    <a:pt x="2913162" y="735908"/>
                    <a:pt x="2912563" y="735908"/>
                    <a:pt x="2911963" y="735908"/>
                  </a:cubicBezTo>
                  <a:cubicBezTo>
                    <a:pt x="2912563" y="735908"/>
                    <a:pt x="2913162" y="735908"/>
                    <a:pt x="2913761" y="735908"/>
                  </a:cubicBezTo>
                  <a:close/>
                  <a:moveTo>
                    <a:pt x="2907768" y="735309"/>
                  </a:moveTo>
                  <a:cubicBezTo>
                    <a:pt x="2905970" y="735309"/>
                    <a:pt x="2905371" y="735908"/>
                    <a:pt x="2906570" y="738306"/>
                  </a:cubicBezTo>
                  <a:cubicBezTo>
                    <a:pt x="2905371" y="735908"/>
                    <a:pt x="2905970" y="735309"/>
                    <a:pt x="2907768" y="735309"/>
                  </a:cubicBezTo>
                  <a:close/>
                  <a:moveTo>
                    <a:pt x="2898180" y="635230"/>
                  </a:moveTo>
                  <a:lnTo>
                    <a:pt x="2898180" y="635230"/>
                  </a:lnTo>
                  <a:cubicBezTo>
                    <a:pt x="2899978" y="635230"/>
                    <a:pt x="2899978" y="637028"/>
                    <a:pt x="2899378" y="638227"/>
                  </a:cubicBezTo>
                  <a:cubicBezTo>
                    <a:pt x="2899978" y="637028"/>
                    <a:pt x="2899978" y="635230"/>
                    <a:pt x="2898180" y="635230"/>
                  </a:cubicBezTo>
                  <a:close/>
                  <a:moveTo>
                    <a:pt x="2890989" y="675981"/>
                  </a:moveTo>
                  <a:cubicBezTo>
                    <a:pt x="2890989" y="677180"/>
                    <a:pt x="2890389" y="677779"/>
                    <a:pt x="2890389" y="678378"/>
                  </a:cubicBezTo>
                  <a:cubicBezTo>
                    <a:pt x="2890989" y="677779"/>
                    <a:pt x="2890989" y="677180"/>
                    <a:pt x="2890989" y="675981"/>
                  </a:cubicBezTo>
                  <a:cubicBezTo>
                    <a:pt x="2890989" y="674783"/>
                    <a:pt x="2892187" y="672985"/>
                    <a:pt x="2893386" y="671187"/>
                  </a:cubicBezTo>
                  <a:cubicBezTo>
                    <a:pt x="2892187" y="672985"/>
                    <a:pt x="2891588" y="674783"/>
                    <a:pt x="2890989" y="675981"/>
                  </a:cubicBezTo>
                  <a:close/>
                  <a:moveTo>
                    <a:pt x="2884996" y="743100"/>
                  </a:moveTo>
                  <a:cubicBezTo>
                    <a:pt x="2884397" y="742500"/>
                    <a:pt x="2884397" y="741901"/>
                    <a:pt x="2883797" y="740703"/>
                  </a:cubicBezTo>
                  <a:cubicBezTo>
                    <a:pt x="2883198" y="740103"/>
                    <a:pt x="2883198" y="738905"/>
                    <a:pt x="2882000" y="738306"/>
                  </a:cubicBezTo>
                  <a:cubicBezTo>
                    <a:pt x="2880202" y="735908"/>
                    <a:pt x="2877205" y="734710"/>
                    <a:pt x="2874209" y="733511"/>
                  </a:cubicBezTo>
                  <a:cubicBezTo>
                    <a:pt x="2877205" y="734710"/>
                    <a:pt x="2880202" y="735908"/>
                    <a:pt x="2882000" y="738306"/>
                  </a:cubicBezTo>
                  <a:cubicBezTo>
                    <a:pt x="2882599" y="738905"/>
                    <a:pt x="2883198" y="740103"/>
                    <a:pt x="2883797" y="740703"/>
                  </a:cubicBezTo>
                  <a:cubicBezTo>
                    <a:pt x="2883797" y="741901"/>
                    <a:pt x="2884397" y="742500"/>
                    <a:pt x="2884996" y="743100"/>
                  </a:cubicBezTo>
                  <a:close/>
                  <a:moveTo>
                    <a:pt x="2871213" y="732912"/>
                  </a:moveTo>
                  <a:cubicBezTo>
                    <a:pt x="2868216" y="732313"/>
                    <a:pt x="2865220" y="731714"/>
                    <a:pt x="2862823" y="731714"/>
                  </a:cubicBezTo>
                  <a:cubicBezTo>
                    <a:pt x="2862224" y="731714"/>
                    <a:pt x="2861624" y="731714"/>
                    <a:pt x="2861025" y="731714"/>
                  </a:cubicBezTo>
                  <a:cubicBezTo>
                    <a:pt x="2861624" y="731714"/>
                    <a:pt x="2862224" y="731714"/>
                    <a:pt x="2862823" y="731714"/>
                  </a:cubicBezTo>
                  <a:cubicBezTo>
                    <a:pt x="2865220" y="731714"/>
                    <a:pt x="2868216" y="732313"/>
                    <a:pt x="2871213" y="732912"/>
                  </a:cubicBezTo>
                  <a:close/>
                  <a:moveTo>
                    <a:pt x="2721993" y="641223"/>
                  </a:moveTo>
                  <a:cubicBezTo>
                    <a:pt x="2721394" y="641822"/>
                    <a:pt x="2720795" y="641822"/>
                    <a:pt x="2720196" y="642422"/>
                  </a:cubicBezTo>
                  <a:cubicBezTo>
                    <a:pt x="2720795" y="642422"/>
                    <a:pt x="2721394" y="641822"/>
                    <a:pt x="2721993" y="641223"/>
                  </a:cubicBezTo>
                  <a:cubicBezTo>
                    <a:pt x="2723192" y="640624"/>
                    <a:pt x="2724391" y="639425"/>
                    <a:pt x="2724391" y="637628"/>
                  </a:cubicBezTo>
                  <a:cubicBezTo>
                    <a:pt x="2724391" y="639425"/>
                    <a:pt x="2723192" y="641223"/>
                    <a:pt x="2721993" y="641223"/>
                  </a:cubicBezTo>
                  <a:close/>
                  <a:moveTo>
                    <a:pt x="2606334" y="633433"/>
                  </a:moveTo>
                  <a:cubicBezTo>
                    <a:pt x="2605734" y="633433"/>
                    <a:pt x="2605135" y="633433"/>
                    <a:pt x="2604536" y="633433"/>
                  </a:cubicBezTo>
                  <a:cubicBezTo>
                    <a:pt x="2603337" y="633433"/>
                    <a:pt x="2602738" y="634032"/>
                    <a:pt x="2603337" y="634631"/>
                  </a:cubicBezTo>
                  <a:cubicBezTo>
                    <a:pt x="2603337" y="634032"/>
                    <a:pt x="2603936" y="633433"/>
                    <a:pt x="2604536" y="633433"/>
                  </a:cubicBezTo>
                  <a:cubicBezTo>
                    <a:pt x="2605734" y="633433"/>
                    <a:pt x="2606334" y="633433"/>
                    <a:pt x="2606334" y="633433"/>
                  </a:cubicBezTo>
                  <a:close/>
                  <a:moveTo>
                    <a:pt x="2212610" y="712537"/>
                  </a:moveTo>
                  <a:cubicBezTo>
                    <a:pt x="2214408" y="713735"/>
                    <a:pt x="2215008" y="716132"/>
                    <a:pt x="2213809" y="718530"/>
                  </a:cubicBezTo>
                  <a:cubicBezTo>
                    <a:pt x="2214408" y="716132"/>
                    <a:pt x="2213809" y="713136"/>
                    <a:pt x="2212610" y="712537"/>
                  </a:cubicBezTo>
                  <a:close/>
                  <a:moveTo>
                    <a:pt x="1729596" y="792240"/>
                  </a:moveTo>
                  <a:lnTo>
                    <a:pt x="1759559" y="786847"/>
                  </a:lnTo>
                  <a:cubicBezTo>
                    <a:pt x="1759559" y="783850"/>
                    <a:pt x="1760758" y="781453"/>
                    <a:pt x="1762556" y="780854"/>
                  </a:cubicBezTo>
                  <a:cubicBezTo>
                    <a:pt x="1763155" y="780854"/>
                    <a:pt x="1763754" y="780854"/>
                    <a:pt x="1764354" y="780854"/>
                  </a:cubicBezTo>
                  <a:cubicBezTo>
                    <a:pt x="1765552" y="780854"/>
                    <a:pt x="1766751" y="780854"/>
                    <a:pt x="1766751" y="777858"/>
                  </a:cubicBezTo>
                  <a:cubicBezTo>
                    <a:pt x="1766751" y="775461"/>
                    <a:pt x="1767949" y="773663"/>
                    <a:pt x="1769747" y="773663"/>
                  </a:cubicBezTo>
                  <a:cubicBezTo>
                    <a:pt x="1770346" y="773663"/>
                    <a:pt x="1771545" y="774262"/>
                    <a:pt x="1772144" y="776060"/>
                  </a:cubicBezTo>
                  <a:cubicBezTo>
                    <a:pt x="1772743" y="777858"/>
                    <a:pt x="1773942" y="779655"/>
                    <a:pt x="1774541" y="781453"/>
                  </a:cubicBezTo>
                  <a:cubicBezTo>
                    <a:pt x="1775140" y="782053"/>
                    <a:pt x="1775140" y="782652"/>
                    <a:pt x="1775140" y="783850"/>
                  </a:cubicBezTo>
                  <a:cubicBezTo>
                    <a:pt x="1775140" y="783850"/>
                    <a:pt x="1775140" y="784450"/>
                    <a:pt x="1775140" y="784450"/>
                  </a:cubicBezTo>
                  <a:lnTo>
                    <a:pt x="1785928" y="782652"/>
                  </a:lnTo>
                  <a:cubicBezTo>
                    <a:pt x="1785928" y="782652"/>
                    <a:pt x="1785928" y="782652"/>
                    <a:pt x="1785928" y="782652"/>
                  </a:cubicBezTo>
                  <a:cubicBezTo>
                    <a:pt x="1785928" y="782652"/>
                    <a:pt x="1785928" y="782652"/>
                    <a:pt x="1785328" y="782652"/>
                  </a:cubicBezTo>
                  <a:cubicBezTo>
                    <a:pt x="1785328" y="782652"/>
                    <a:pt x="1784729" y="782053"/>
                    <a:pt x="1784729" y="782053"/>
                  </a:cubicBezTo>
                  <a:cubicBezTo>
                    <a:pt x="1784729" y="781453"/>
                    <a:pt x="1784729" y="781453"/>
                    <a:pt x="1785328" y="780854"/>
                  </a:cubicBezTo>
                  <a:cubicBezTo>
                    <a:pt x="1785928" y="780854"/>
                    <a:pt x="1785928" y="780854"/>
                    <a:pt x="1785928" y="780854"/>
                  </a:cubicBezTo>
                  <a:cubicBezTo>
                    <a:pt x="1786527" y="780854"/>
                    <a:pt x="1786527" y="782053"/>
                    <a:pt x="1786527" y="782652"/>
                  </a:cubicBezTo>
                  <a:cubicBezTo>
                    <a:pt x="1786527" y="782652"/>
                    <a:pt x="1786527" y="782652"/>
                    <a:pt x="1786527" y="783251"/>
                  </a:cubicBezTo>
                  <a:lnTo>
                    <a:pt x="1809898" y="779056"/>
                  </a:lnTo>
                  <a:cubicBezTo>
                    <a:pt x="1809898" y="780255"/>
                    <a:pt x="1810498" y="781453"/>
                    <a:pt x="1811097" y="782053"/>
                  </a:cubicBezTo>
                  <a:cubicBezTo>
                    <a:pt x="1810498" y="782053"/>
                    <a:pt x="1809898" y="780854"/>
                    <a:pt x="1809898" y="779056"/>
                  </a:cubicBezTo>
                  <a:lnTo>
                    <a:pt x="1809898" y="779056"/>
                  </a:lnTo>
                  <a:cubicBezTo>
                    <a:pt x="1809898" y="777858"/>
                    <a:pt x="1809898" y="776659"/>
                    <a:pt x="1809898" y="775461"/>
                  </a:cubicBezTo>
                  <a:cubicBezTo>
                    <a:pt x="1810498" y="771266"/>
                    <a:pt x="1811696" y="768868"/>
                    <a:pt x="1814093" y="766471"/>
                  </a:cubicBezTo>
                  <a:cubicBezTo>
                    <a:pt x="1814693" y="765872"/>
                    <a:pt x="1815891" y="765273"/>
                    <a:pt x="1816491" y="764074"/>
                  </a:cubicBezTo>
                  <a:cubicBezTo>
                    <a:pt x="1817689" y="763475"/>
                    <a:pt x="1818288" y="762276"/>
                    <a:pt x="1819487" y="761078"/>
                  </a:cubicBezTo>
                  <a:cubicBezTo>
                    <a:pt x="1820086" y="760479"/>
                    <a:pt x="1820685" y="759879"/>
                    <a:pt x="1821285" y="759280"/>
                  </a:cubicBezTo>
                  <a:cubicBezTo>
                    <a:pt x="1822483" y="758082"/>
                    <a:pt x="1823082" y="756284"/>
                    <a:pt x="1824281" y="755085"/>
                  </a:cubicBezTo>
                  <a:cubicBezTo>
                    <a:pt x="1825480" y="752688"/>
                    <a:pt x="1826678" y="750890"/>
                    <a:pt x="1827277" y="749092"/>
                  </a:cubicBezTo>
                  <a:cubicBezTo>
                    <a:pt x="1828476" y="744298"/>
                    <a:pt x="1827877" y="743699"/>
                    <a:pt x="1833869" y="737706"/>
                  </a:cubicBezTo>
                  <a:cubicBezTo>
                    <a:pt x="1835667" y="735908"/>
                    <a:pt x="1844057" y="725122"/>
                    <a:pt x="1847653" y="722125"/>
                  </a:cubicBezTo>
                  <a:cubicBezTo>
                    <a:pt x="1848252" y="721526"/>
                    <a:pt x="1848252" y="721526"/>
                    <a:pt x="1848851" y="721526"/>
                  </a:cubicBezTo>
                  <a:cubicBezTo>
                    <a:pt x="1848851" y="721526"/>
                    <a:pt x="1848851" y="721526"/>
                    <a:pt x="1848851" y="721526"/>
                  </a:cubicBezTo>
                  <a:cubicBezTo>
                    <a:pt x="1849451" y="721526"/>
                    <a:pt x="1849451" y="720927"/>
                    <a:pt x="1850050" y="720927"/>
                  </a:cubicBezTo>
                  <a:cubicBezTo>
                    <a:pt x="1850649" y="720927"/>
                    <a:pt x="1850649" y="720327"/>
                    <a:pt x="1851248" y="720327"/>
                  </a:cubicBezTo>
                  <a:cubicBezTo>
                    <a:pt x="1852447" y="719728"/>
                    <a:pt x="1853046" y="719129"/>
                    <a:pt x="1853046" y="718530"/>
                  </a:cubicBezTo>
                  <a:cubicBezTo>
                    <a:pt x="1853046" y="718530"/>
                    <a:pt x="1853046" y="717930"/>
                    <a:pt x="1853046" y="717331"/>
                  </a:cubicBezTo>
                  <a:cubicBezTo>
                    <a:pt x="1853046" y="716732"/>
                    <a:pt x="1853046" y="715533"/>
                    <a:pt x="1852447" y="714934"/>
                  </a:cubicBezTo>
                  <a:cubicBezTo>
                    <a:pt x="1852447" y="714335"/>
                    <a:pt x="1852447" y="713136"/>
                    <a:pt x="1853645" y="712537"/>
                  </a:cubicBezTo>
                  <a:cubicBezTo>
                    <a:pt x="1853645" y="711937"/>
                    <a:pt x="1854245" y="711937"/>
                    <a:pt x="1854844" y="711338"/>
                  </a:cubicBezTo>
                  <a:cubicBezTo>
                    <a:pt x="1856642" y="709540"/>
                    <a:pt x="1859039" y="707743"/>
                    <a:pt x="1862035" y="706544"/>
                  </a:cubicBezTo>
                  <a:cubicBezTo>
                    <a:pt x="1863234" y="705945"/>
                    <a:pt x="1864432" y="705345"/>
                    <a:pt x="1865631" y="704746"/>
                  </a:cubicBezTo>
                  <a:cubicBezTo>
                    <a:pt x="1866829" y="704147"/>
                    <a:pt x="1868028" y="703548"/>
                    <a:pt x="1868627" y="702948"/>
                  </a:cubicBezTo>
                  <a:cubicBezTo>
                    <a:pt x="1869826" y="702349"/>
                    <a:pt x="1871024" y="701750"/>
                    <a:pt x="1872223" y="701151"/>
                  </a:cubicBezTo>
                  <a:cubicBezTo>
                    <a:pt x="1873422" y="700551"/>
                    <a:pt x="1874620" y="699952"/>
                    <a:pt x="1875819" y="698753"/>
                  </a:cubicBezTo>
                  <a:cubicBezTo>
                    <a:pt x="1878216" y="696956"/>
                    <a:pt x="1881212" y="695158"/>
                    <a:pt x="1883010" y="693360"/>
                  </a:cubicBezTo>
                  <a:cubicBezTo>
                    <a:pt x="1884208" y="692161"/>
                    <a:pt x="1884808" y="691562"/>
                    <a:pt x="1884808" y="690364"/>
                  </a:cubicBezTo>
                  <a:cubicBezTo>
                    <a:pt x="1886006" y="687967"/>
                    <a:pt x="1886605" y="687367"/>
                    <a:pt x="1887804" y="687367"/>
                  </a:cubicBezTo>
                  <a:cubicBezTo>
                    <a:pt x="1888403" y="687367"/>
                    <a:pt x="1889602" y="687967"/>
                    <a:pt x="1890800" y="689165"/>
                  </a:cubicBezTo>
                  <a:cubicBezTo>
                    <a:pt x="1892598" y="690364"/>
                    <a:pt x="1893797" y="690963"/>
                    <a:pt x="1894995" y="690963"/>
                  </a:cubicBezTo>
                  <a:cubicBezTo>
                    <a:pt x="1895595" y="690963"/>
                    <a:pt x="1896194" y="690963"/>
                    <a:pt x="1896793" y="690963"/>
                  </a:cubicBezTo>
                  <a:cubicBezTo>
                    <a:pt x="1897392" y="690963"/>
                    <a:pt x="1898591" y="690963"/>
                    <a:pt x="1899190" y="690364"/>
                  </a:cubicBezTo>
                  <a:cubicBezTo>
                    <a:pt x="1899790" y="690364"/>
                    <a:pt x="1900389" y="690364"/>
                    <a:pt x="1900389" y="689764"/>
                  </a:cubicBezTo>
                  <a:cubicBezTo>
                    <a:pt x="1903385" y="687967"/>
                    <a:pt x="1906382" y="683772"/>
                    <a:pt x="1906981" y="681375"/>
                  </a:cubicBezTo>
                  <a:cubicBezTo>
                    <a:pt x="1907580" y="678378"/>
                    <a:pt x="1926757" y="675981"/>
                    <a:pt x="1929753" y="675981"/>
                  </a:cubicBezTo>
                  <a:cubicBezTo>
                    <a:pt x="1930353" y="675981"/>
                    <a:pt x="1931551" y="675981"/>
                    <a:pt x="1932150" y="675981"/>
                  </a:cubicBezTo>
                  <a:cubicBezTo>
                    <a:pt x="1934547" y="675981"/>
                    <a:pt x="1936944" y="675382"/>
                    <a:pt x="1938143" y="673584"/>
                  </a:cubicBezTo>
                  <a:cubicBezTo>
                    <a:pt x="1938742" y="672985"/>
                    <a:pt x="1938742" y="672385"/>
                    <a:pt x="1939342" y="672385"/>
                  </a:cubicBezTo>
                  <a:cubicBezTo>
                    <a:pt x="1939941" y="671786"/>
                    <a:pt x="1940540" y="671187"/>
                    <a:pt x="1941139" y="670588"/>
                  </a:cubicBezTo>
                  <a:cubicBezTo>
                    <a:pt x="1941739" y="670588"/>
                    <a:pt x="1942338" y="670588"/>
                    <a:pt x="1942937" y="670588"/>
                  </a:cubicBezTo>
                  <a:cubicBezTo>
                    <a:pt x="1943536" y="670588"/>
                    <a:pt x="1943536" y="670588"/>
                    <a:pt x="1944136" y="670588"/>
                  </a:cubicBezTo>
                  <a:cubicBezTo>
                    <a:pt x="1945334" y="670588"/>
                    <a:pt x="1946533" y="669988"/>
                    <a:pt x="1948331" y="668190"/>
                  </a:cubicBezTo>
                  <a:cubicBezTo>
                    <a:pt x="1948930" y="667591"/>
                    <a:pt x="1949529" y="666393"/>
                    <a:pt x="1950129" y="665194"/>
                  </a:cubicBezTo>
                  <a:cubicBezTo>
                    <a:pt x="1951327" y="663396"/>
                    <a:pt x="1954324" y="662198"/>
                    <a:pt x="1957320" y="660999"/>
                  </a:cubicBezTo>
                  <a:cubicBezTo>
                    <a:pt x="1960316" y="659801"/>
                    <a:pt x="1964511" y="658602"/>
                    <a:pt x="1967507" y="657404"/>
                  </a:cubicBezTo>
                  <a:cubicBezTo>
                    <a:pt x="1969904" y="656804"/>
                    <a:pt x="1971702" y="656205"/>
                    <a:pt x="1972901" y="655006"/>
                  </a:cubicBezTo>
                  <a:cubicBezTo>
                    <a:pt x="1974099" y="654407"/>
                    <a:pt x="1975298" y="653808"/>
                    <a:pt x="1976497" y="653209"/>
                  </a:cubicBezTo>
                  <a:cubicBezTo>
                    <a:pt x="1977695" y="652609"/>
                    <a:pt x="1978894" y="652010"/>
                    <a:pt x="1980092" y="652010"/>
                  </a:cubicBezTo>
                  <a:cubicBezTo>
                    <a:pt x="1982489" y="651411"/>
                    <a:pt x="1984287" y="650812"/>
                    <a:pt x="1986684" y="650812"/>
                  </a:cubicBezTo>
                  <a:cubicBezTo>
                    <a:pt x="1989081" y="650812"/>
                    <a:pt x="1992078" y="650212"/>
                    <a:pt x="1994475" y="649613"/>
                  </a:cubicBezTo>
                  <a:cubicBezTo>
                    <a:pt x="1995673" y="649014"/>
                    <a:pt x="1996872" y="648414"/>
                    <a:pt x="1998070" y="647815"/>
                  </a:cubicBezTo>
                  <a:cubicBezTo>
                    <a:pt x="1999269" y="647216"/>
                    <a:pt x="1999868" y="646617"/>
                    <a:pt x="2000468" y="645418"/>
                  </a:cubicBezTo>
                  <a:cubicBezTo>
                    <a:pt x="2001067" y="644220"/>
                    <a:pt x="2002265" y="642422"/>
                    <a:pt x="2002865" y="641223"/>
                  </a:cubicBezTo>
                  <a:cubicBezTo>
                    <a:pt x="2004662" y="638826"/>
                    <a:pt x="2007060" y="637028"/>
                    <a:pt x="2009457" y="634032"/>
                  </a:cubicBezTo>
                  <a:cubicBezTo>
                    <a:pt x="2010056" y="633433"/>
                    <a:pt x="2010056" y="632833"/>
                    <a:pt x="2010655" y="632234"/>
                  </a:cubicBezTo>
                  <a:cubicBezTo>
                    <a:pt x="2010655" y="631635"/>
                    <a:pt x="2011255" y="631035"/>
                    <a:pt x="2011255" y="630436"/>
                  </a:cubicBezTo>
                  <a:cubicBezTo>
                    <a:pt x="2011255" y="629238"/>
                    <a:pt x="2010655" y="628039"/>
                    <a:pt x="2010056" y="626841"/>
                  </a:cubicBezTo>
                  <a:cubicBezTo>
                    <a:pt x="2008857" y="624443"/>
                    <a:pt x="2006460" y="622646"/>
                    <a:pt x="2004063" y="620848"/>
                  </a:cubicBezTo>
                  <a:cubicBezTo>
                    <a:pt x="2002865" y="620249"/>
                    <a:pt x="2002265" y="619649"/>
                    <a:pt x="2001067" y="619050"/>
                  </a:cubicBezTo>
                  <a:cubicBezTo>
                    <a:pt x="2000468" y="619050"/>
                    <a:pt x="2000468" y="618451"/>
                    <a:pt x="1999868" y="618451"/>
                  </a:cubicBezTo>
                  <a:cubicBezTo>
                    <a:pt x="1999269" y="617851"/>
                    <a:pt x="1998070" y="617851"/>
                    <a:pt x="1997471" y="617252"/>
                  </a:cubicBezTo>
                  <a:cubicBezTo>
                    <a:pt x="1996872" y="617252"/>
                    <a:pt x="1996872" y="616653"/>
                    <a:pt x="1996273" y="616653"/>
                  </a:cubicBezTo>
                  <a:cubicBezTo>
                    <a:pt x="1995673" y="616653"/>
                    <a:pt x="1994475" y="616054"/>
                    <a:pt x="1993875" y="616054"/>
                  </a:cubicBezTo>
                  <a:cubicBezTo>
                    <a:pt x="1993276" y="616054"/>
                    <a:pt x="1993276" y="616054"/>
                    <a:pt x="1992677" y="616054"/>
                  </a:cubicBezTo>
                  <a:cubicBezTo>
                    <a:pt x="1991478" y="616054"/>
                    <a:pt x="1990879" y="615454"/>
                    <a:pt x="1989681" y="615454"/>
                  </a:cubicBezTo>
                  <a:cubicBezTo>
                    <a:pt x="1989681" y="615454"/>
                    <a:pt x="1989681" y="615454"/>
                    <a:pt x="1989681" y="615454"/>
                  </a:cubicBezTo>
                  <a:cubicBezTo>
                    <a:pt x="1987883" y="615454"/>
                    <a:pt x="1986085" y="616054"/>
                    <a:pt x="1984886" y="616054"/>
                  </a:cubicBezTo>
                  <a:cubicBezTo>
                    <a:pt x="1984287" y="616054"/>
                    <a:pt x="1984287" y="616054"/>
                    <a:pt x="1983688" y="616054"/>
                  </a:cubicBezTo>
                  <a:cubicBezTo>
                    <a:pt x="1982489" y="616054"/>
                    <a:pt x="1981890" y="615454"/>
                    <a:pt x="1981890" y="614256"/>
                  </a:cubicBezTo>
                  <a:cubicBezTo>
                    <a:pt x="1981291" y="612458"/>
                    <a:pt x="1980692" y="611259"/>
                    <a:pt x="1980092" y="611859"/>
                  </a:cubicBezTo>
                  <a:cubicBezTo>
                    <a:pt x="1979493" y="611859"/>
                    <a:pt x="1978894" y="612458"/>
                    <a:pt x="1977695" y="613657"/>
                  </a:cubicBezTo>
                  <a:cubicBezTo>
                    <a:pt x="1977096" y="614256"/>
                    <a:pt x="1977096" y="614256"/>
                    <a:pt x="1976497" y="614256"/>
                  </a:cubicBezTo>
                  <a:cubicBezTo>
                    <a:pt x="1974699" y="614855"/>
                    <a:pt x="1971702" y="613057"/>
                    <a:pt x="1968107" y="611259"/>
                  </a:cubicBezTo>
                  <a:cubicBezTo>
                    <a:pt x="1967507" y="610660"/>
                    <a:pt x="1966309" y="610660"/>
                    <a:pt x="1965710" y="610061"/>
                  </a:cubicBezTo>
                  <a:cubicBezTo>
                    <a:pt x="1963912" y="609462"/>
                    <a:pt x="1962114" y="608263"/>
                    <a:pt x="1960316" y="608263"/>
                  </a:cubicBezTo>
                  <a:cubicBezTo>
                    <a:pt x="1959118" y="608263"/>
                    <a:pt x="1958518" y="607664"/>
                    <a:pt x="1957919" y="607664"/>
                  </a:cubicBezTo>
                  <a:cubicBezTo>
                    <a:pt x="1956121" y="607664"/>
                    <a:pt x="1954923" y="608263"/>
                    <a:pt x="1954324" y="608862"/>
                  </a:cubicBezTo>
                  <a:cubicBezTo>
                    <a:pt x="1953724" y="608862"/>
                    <a:pt x="1953125" y="609462"/>
                    <a:pt x="1953125" y="610061"/>
                  </a:cubicBezTo>
                  <a:cubicBezTo>
                    <a:pt x="1951327" y="611859"/>
                    <a:pt x="1950728" y="614256"/>
                    <a:pt x="1949529" y="616054"/>
                  </a:cubicBezTo>
                  <a:cubicBezTo>
                    <a:pt x="1948930" y="617252"/>
                    <a:pt x="1948930" y="617851"/>
                    <a:pt x="1948331" y="618451"/>
                  </a:cubicBezTo>
                  <a:cubicBezTo>
                    <a:pt x="1948331" y="619050"/>
                    <a:pt x="1947731" y="619050"/>
                    <a:pt x="1947731" y="619050"/>
                  </a:cubicBezTo>
                  <a:cubicBezTo>
                    <a:pt x="1946533" y="620249"/>
                    <a:pt x="1945934" y="620249"/>
                    <a:pt x="1944136" y="620848"/>
                  </a:cubicBezTo>
                  <a:cubicBezTo>
                    <a:pt x="1941139" y="621447"/>
                    <a:pt x="1939941" y="621447"/>
                    <a:pt x="1935746" y="626241"/>
                  </a:cubicBezTo>
                  <a:cubicBezTo>
                    <a:pt x="1933948" y="628638"/>
                    <a:pt x="1930952" y="630436"/>
                    <a:pt x="1928555" y="631635"/>
                  </a:cubicBezTo>
                  <a:cubicBezTo>
                    <a:pt x="1925558" y="632833"/>
                    <a:pt x="1922562" y="634032"/>
                    <a:pt x="1920165" y="635230"/>
                  </a:cubicBezTo>
                  <a:cubicBezTo>
                    <a:pt x="1918966" y="635830"/>
                    <a:pt x="1918367" y="636429"/>
                    <a:pt x="1918367" y="637028"/>
                  </a:cubicBezTo>
                  <a:cubicBezTo>
                    <a:pt x="1917768" y="638826"/>
                    <a:pt x="1920764" y="640624"/>
                    <a:pt x="1918367" y="641822"/>
                  </a:cubicBezTo>
                  <a:cubicBezTo>
                    <a:pt x="1917768" y="642422"/>
                    <a:pt x="1917168" y="642422"/>
                    <a:pt x="1917168" y="642422"/>
                  </a:cubicBezTo>
                  <a:cubicBezTo>
                    <a:pt x="1917168" y="642422"/>
                    <a:pt x="1916569" y="642422"/>
                    <a:pt x="1916569" y="643021"/>
                  </a:cubicBezTo>
                  <a:cubicBezTo>
                    <a:pt x="1916569" y="643021"/>
                    <a:pt x="1916569" y="643021"/>
                    <a:pt x="1916569" y="643620"/>
                  </a:cubicBezTo>
                  <a:cubicBezTo>
                    <a:pt x="1916569" y="644220"/>
                    <a:pt x="1917168" y="644220"/>
                    <a:pt x="1917168" y="645418"/>
                  </a:cubicBezTo>
                  <a:cubicBezTo>
                    <a:pt x="1917168" y="646017"/>
                    <a:pt x="1917168" y="646017"/>
                    <a:pt x="1917768" y="646617"/>
                  </a:cubicBezTo>
                  <a:cubicBezTo>
                    <a:pt x="1918367" y="648414"/>
                    <a:pt x="1915970" y="649613"/>
                    <a:pt x="1912374" y="651411"/>
                  </a:cubicBezTo>
                  <a:cubicBezTo>
                    <a:pt x="1906981" y="653808"/>
                    <a:pt x="1897992" y="656804"/>
                    <a:pt x="1893198" y="659801"/>
                  </a:cubicBezTo>
                  <a:cubicBezTo>
                    <a:pt x="1893198" y="659801"/>
                    <a:pt x="1893198" y="659801"/>
                    <a:pt x="1893198" y="659801"/>
                  </a:cubicBezTo>
                  <a:cubicBezTo>
                    <a:pt x="1886006" y="665194"/>
                    <a:pt x="1878815" y="668790"/>
                    <a:pt x="1875219" y="668790"/>
                  </a:cubicBezTo>
                  <a:cubicBezTo>
                    <a:pt x="1869227" y="669389"/>
                    <a:pt x="1862035" y="674183"/>
                    <a:pt x="1859039" y="671187"/>
                  </a:cubicBezTo>
                  <a:cubicBezTo>
                    <a:pt x="1858440" y="671187"/>
                    <a:pt x="1858440" y="670588"/>
                    <a:pt x="1858440" y="669988"/>
                  </a:cubicBezTo>
                  <a:cubicBezTo>
                    <a:pt x="1858440" y="669988"/>
                    <a:pt x="1858440" y="669988"/>
                    <a:pt x="1858440" y="669988"/>
                  </a:cubicBezTo>
                  <a:cubicBezTo>
                    <a:pt x="1858440" y="669389"/>
                    <a:pt x="1857840" y="668790"/>
                    <a:pt x="1857241" y="668790"/>
                  </a:cubicBezTo>
                  <a:cubicBezTo>
                    <a:pt x="1854844" y="668790"/>
                    <a:pt x="1848851" y="671786"/>
                    <a:pt x="1844057" y="674783"/>
                  </a:cubicBezTo>
                  <a:cubicBezTo>
                    <a:pt x="1842859" y="675382"/>
                    <a:pt x="1842259" y="675981"/>
                    <a:pt x="1841061" y="676580"/>
                  </a:cubicBezTo>
                  <a:cubicBezTo>
                    <a:pt x="1840461" y="677180"/>
                    <a:pt x="1839263" y="677779"/>
                    <a:pt x="1838664" y="677779"/>
                  </a:cubicBezTo>
                  <a:cubicBezTo>
                    <a:pt x="1836866" y="678977"/>
                    <a:pt x="1835667" y="678977"/>
                    <a:pt x="1834469" y="678977"/>
                  </a:cubicBezTo>
                  <a:cubicBezTo>
                    <a:pt x="1833869" y="678977"/>
                    <a:pt x="1833270" y="678977"/>
                    <a:pt x="1833270" y="678378"/>
                  </a:cubicBezTo>
                  <a:cubicBezTo>
                    <a:pt x="1833270" y="677779"/>
                    <a:pt x="1832671" y="677779"/>
                    <a:pt x="1832671" y="677180"/>
                  </a:cubicBezTo>
                  <a:cubicBezTo>
                    <a:pt x="1832671" y="677180"/>
                    <a:pt x="1832671" y="676580"/>
                    <a:pt x="1832671" y="675981"/>
                  </a:cubicBezTo>
                  <a:cubicBezTo>
                    <a:pt x="1832671" y="675382"/>
                    <a:pt x="1832671" y="675382"/>
                    <a:pt x="1832671" y="675382"/>
                  </a:cubicBezTo>
                  <a:cubicBezTo>
                    <a:pt x="1832671" y="674783"/>
                    <a:pt x="1832071" y="674783"/>
                    <a:pt x="1831472" y="674783"/>
                  </a:cubicBezTo>
                  <a:cubicBezTo>
                    <a:pt x="1830873" y="674783"/>
                    <a:pt x="1829674" y="675382"/>
                    <a:pt x="1829075" y="675382"/>
                  </a:cubicBezTo>
                  <a:cubicBezTo>
                    <a:pt x="1828476" y="675382"/>
                    <a:pt x="1827877" y="675981"/>
                    <a:pt x="1827277" y="675981"/>
                  </a:cubicBezTo>
                  <a:cubicBezTo>
                    <a:pt x="1826079" y="676580"/>
                    <a:pt x="1824880" y="676580"/>
                    <a:pt x="1823082" y="677180"/>
                  </a:cubicBezTo>
                  <a:cubicBezTo>
                    <a:pt x="1822483" y="677180"/>
                    <a:pt x="1821884" y="677779"/>
                    <a:pt x="1821285" y="677779"/>
                  </a:cubicBezTo>
                  <a:cubicBezTo>
                    <a:pt x="1820685" y="677779"/>
                    <a:pt x="1820086" y="678378"/>
                    <a:pt x="1820086" y="678378"/>
                  </a:cubicBezTo>
                  <a:cubicBezTo>
                    <a:pt x="1817689" y="679577"/>
                    <a:pt x="1818888" y="680176"/>
                    <a:pt x="1820086" y="680176"/>
                  </a:cubicBezTo>
                  <a:cubicBezTo>
                    <a:pt x="1821285" y="680176"/>
                    <a:pt x="1821884" y="680775"/>
                    <a:pt x="1821285" y="681974"/>
                  </a:cubicBezTo>
                  <a:cubicBezTo>
                    <a:pt x="1821285" y="681974"/>
                    <a:pt x="1820685" y="682573"/>
                    <a:pt x="1820685" y="682573"/>
                  </a:cubicBezTo>
                  <a:cubicBezTo>
                    <a:pt x="1820086" y="683172"/>
                    <a:pt x="1819487" y="683772"/>
                    <a:pt x="1817689" y="684371"/>
                  </a:cubicBezTo>
                  <a:cubicBezTo>
                    <a:pt x="1817090" y="684970"/>
                    <a:pt x="1816491" y="684970"/>
                    <a:pt x="1815891" y="685569"/>
                  </a:cubicBezTo>
                  <a:cubicBezTo>
                    <a:pt x="1814093" y="686768"/>
                    <a:pt x="1812296" y="686768"/>
                    <a:pt x="1811097" y="686768"/>
                  </a:cubicBezTo>
                  <a:cubicBezTo>
                    <a:pt x="1809299" y="686768"/>
                    <a:pt x="1807501" y="686169"/>
                    <a:pt x="1806303" y="685569"/>
                  </a:cubicBezTo>
                  <a:cubicBezTo>
                    <a:pt x="1805703" y="684970"/>
                    <a:pt x="1805104" y="684970"/>
                    <a:pt x="1805104" y="684970"/>
                  </a:cubicBezTo>
                  <a:cubicBezTo>
                    <a:pt x="1805104" y="684970"/>
                    <a:pt x="1805104" y="684970"/>
                    <a:pt x="1804505" y="684970"/>
                  </a:cubicBezTo>
                  <a:cubicBezTo>
                    <a:pt x="1803906" y="685569"/>
                    <a:pt x="1803306" y="686768"/>
                    <a:pt x="1802707" y="689764"/>
                  </a:cubicBezTo>
                  <a:cubicBezTo>
                    <a:pt x="1802707" y="690364"/>
                    <a:pt x="1802108" y="690963"/>
                    <a:pt x="1802108" y="691562"/>
                  </a:cubicBezTo>
                  <a:cubicBezTo>
                    <a:pt x="1802108" y="692161"/>
                    <a:pt x="1801509" y="692761"/>
                    <a:pt x="1800909" y="692761"/>
                  </a:cubicBezTo>
                  <a:cubicBezTo>
                    <a:pt x="1799711" y="693959"/>
                    <a:pt x="1798512" y="694559"/>
                    <a:pt x="1797314" y="695158"/>
                  </a:cubicBezTo>
                  <a:cubicBezTo>
                    <a:pt x="1796115" y="695158"/>
                    <a:pt x="1795516" y="695757"/>
                    <a:pt x="1794317" y="695158"/>
                  </a:cubicBezTo>
                  <a:cubicBezTo>
                    <a:pt x="1793718" y="695158"/>
                    <a:pt x="1793119" y="695158"/>
                    <a:pt x="1793119" y="695158"/>
                  </a:cubicBezTo>
                  <a:cubicBezTo>
                    <a:pt x="1792520" y="695158"/>
                    <a:pt x="1792520" y="695158"/>
                    <a:pt x="1791920" y="695158"/>
                  </a:cubicBezTo>
                  <a:cubicBezTo>
                    <a:pt x="1791321" y="695158"/>
                    <a:pt x="1791321" y="695158"/>
                    <a:pt x="1791321" y="695158"/>
                  </a:cubicBezTo>
                  <a:cubicBezTo>
                    <a:pt x="1790122" y="695158"/>
                    <a:pt x="1790122" y="696356"/>
                    <a:pt x="1790122" y="699353"/>
                  </a:cubicBezTo>
                  <a:cubicBezTo>
                    <a:pt x="1790122" y="701750"/>
                    <a:pt x="1790122" y="703548"/>
                    <a:pt x="1788924" y="704746"/>
                  </a:cubicBezTo>
                  <a:cubicBezTo>
                    <a:pt x="1788325" y="705345"/>
                    <a:pt x="1787725" y="705945"/>
                    <a:pt x="1786527" y="706544"/>
                  </a:cubicBezTo>
                  <a:cubicBezTo>
                    <a:pt x="1785328" y="707143"/>
                    <a:pt x="1784130" y="707743"/>
                    <a:pt x="1782332" y="708342"/>
                  </a:cubicBezTo>
                  <a:cubicBezTo>
                    <a:pt x="1780534" y="708941"/>
                    <a:pt x="1778736" y="709540"/>
                    <a:pt x="1776938" y="710739"/>
                  </a:cubicBezTo>
                  <a:cubicBezTo>
                    <a:pt x="1771545" y="713735"/>
                    <a:pt x="1767949" y="717331"/>
                    <a:pt x="1766751" y="719728"/>
                  </a:cubicBezTo>
                  <a:cubicBezTo>
                    <a:pt x="1765552" y="722724"/>
                    <a:pt x="1763155" y="723923"/>
                    <a:pt x="1761957" y="721526"/>
                  </a:cubicBezTo>
                  <a:cubicBezTo>
                    <a:pt x="1761357" y="720927"/>
                    <a:pt x="1761357" y="720327"/>
                    <a:pt x="1760758" y="720327"/>
                  </a:cubicBezTo>
                  <a:cubicBezTo>
                    <a:pt x="1760159" y="720327"/>
                    <a:pt x="1759559" y="720327"/>
                    <a:pt x="1758960" y="720327"/>
                  </a:cubicBezTo>
                  <a:cubicBezTo>
                    <a:pt x="1757762" y="720327"/>
                    <a:pt x="1756563" y="721526"/>
                    <a:pt x="1756563" y="722724"/>
                  </a:cubicBezTo>
                  <a:cubicBezTo>
                    <a:pt x="1756563" y="723324"/>
                    <a:pt x="1755964" y="723923"/>
                    <a:pt x="1755964" y="724522"/>
                  </a:cubicBezTo>
                  <a:cubicBezTo>
                    <a:pt x="1755365" y="725721"/>
                    <a:pt x="1754765" y="726320"/>
                    <a:pt x="1753567" y="727519"/>
                  </a:cubicBezTo>
                  <a:cubicBezTo>
                    <a:pt x="1752967" y="728118"/>
                    <a:pt x="1752368" y="728717"/>
                    <a:pt x="1751170" y="729916"/>
                  </a:cubicBezTo>
                  <a:cubicBezTo>
                    <a:pt x="1749971" y="730515"/>
                    <a:pt x="1748772" y="732313"/>
                    <a:pt x="1746975" y="734111"/>
                  </a:cubicBezTo>
                  <a:cubicBezTo>
                    <a:pt x="1746375" y="734710"/>
                    <a:pt x="1745177" y="735908"/>
                    <a:pt x="1744578" y="736508"/>
                  </a:cubicBezTo>
                  <a:cubicBezTo>
                    <a:pt x="1740383" y="741302"/>
                    <a:pt x="1736188" y="746096"/>
                    <a:pt x="1736188" y="746096"/>
                  </a:cubicBezTo>
                  <a:cubicBezTo>
                    <a:pt x="1736188" y="746096"/>
                    <a:pt x="1734989" y="748493"/>
                    <a:pt x="1734989" y="753287"/>
                  </a:cubicBezTo>
                  <a:cubicBezTo>
                    <a:pt x="1734989" y="756883"/>
                    <a:pt x="1734989" y="758681"/>
                    <a:pt x="1734989" y="759879"/>
                  </a:cubicBezTo>
                  <a:cubicBezTo>
                    <a:pt x="1734989" y="759879"/>
                    <a:pt x="1734989" y="760479"/>
                    <a:pt x="1734989" y="760479"/>
                  </a:cubicBezTo>
                  <a:cubicBezTo>
                    <a:pt x="1734989" y="760479"/>
                    <a:pt x="1735589" y="760479"/>
                    <a:pt x="1736787" y="760479"/>
                  </a:cubicBezTo>
                  <a:cubicBezTo>
                    <a:pt x="1738585" y="760479"/>
                    <a:pt x="1741581" y="761677"/>
                    <a:pt x="1742180" y="765273"/>
                  </a:cubicBezTo>
                  <a:cubicBezTo>
                    <a:pt x="1743379" y="770067"/>
                    <a:pt x="1743379" y="770666"/>
                    <a:pt x="1742180" y="771865"/>
                  </a:cubicBezTo>
                  <a:cubicBezTo>
                    <a:pt x="1741581" y="772464"/>
                    <a:pt x="1740982" y="772464"/>
                    <a:pt x="1739783" y="773063"/>
                  </a:cubicBezTo>
                  <a:cubicBezTo>
                    <a:pt x="1737986" y="774262"/>
                    <a:pt x="1737386" y="774861"/>
                    <a:pt x="1737386" y="776060"/>
                  </a:cubicBezTo>
                  <a:cubicBezTo>
                    <a:pt x="1737386" y="776659"/>
                    <a:pt x="1737986" y="777258"/>
                    <a:pt x="1739184" y="777858"/>
                  </a:cubicBezTo>
                  <a:cubicBezTo>
                    <a:pt x="1739783" y="778457"/>
                    <a:pt x="1739783" y="779056"/>
                    <a:pt x="1739783" y="780255"/>
                  </a:cubicBezTo>
                  <a:cubicBezTo>
                    <a:pt x="1739783" y="781453"/>
                    <a:pt x="1739783" y="782652"/>
                    <a:pt x="1739184" y="783850"/>
                  </a:cubicBezTo>
                  <a:cubicBezTo>
                    <a:pt x="1738585" y="786847"/>
                    <a:pt x="1737386" y="789843"/>
                    <a:pt x="1736188" y="791641"/>
                  </a:cubicBezTo>
                  <a:lnTo>
                    <a:pt x="1736188" y="791641"/>
                  </a:lnTo>
                  <a:lnTo>
                    <a:pt x="1736188" y="791641"/>
                  </a:lnTo>
                  <a:cubicBezTo>
                    <a:pt x="1734390" y="789843"/>
                    <a:pt x="1733191" y="789244"/>
                    <a:pt x="1731394" y="789244"/>
                  </a:cubicBezTo>
                  <a:cubicBezTo>
                    <a:pt x="1730794" y="789244"/>
                    <a:pt x="1730794" y="789244"/>
                    <a:pt x="1730195" y="789244"/>
                  </a:cubicBezTo>
                  <a:cubicBezTo>
                    <a:pt x="1728996" y="789843"/>
                    <a:pt x="1728996" y="790442"/>
                    <a:pt x="1730195" y="791641"/>
                  </a:cubicBezTo>
                  <a:cubicBezTo>
                    <a:pt x="1728397" y="791042"/>
                    <a:pt x="1728996" y="791641"/>
                    <a:pt x="1729596" y="792240"/>
                  </a:cubicBezTo>
                  <a:cubicBezTo>
                    <a:pt x="1729596" y="792240"/>
                    <a:pt x="1729596" y="792240"/>
                    <a:pt x="1729596" y="792240"/>
                  </a:cubicBezTo>
                  <a:close/>
                  <a:moveTo>
                    <a:pt x="1534832" y="910297"/>
                  </a:moveTo>
                  <a:cubicBezTo>
                    <a:pt x="1534232" y="912694"/>
                    <a:pt x="1533034" y="914492"/>
                    <a:pt x="1531236" y="915691"/>
                  </a:cubicBezTo>
                  <a:cubicBezTo>
                    <a:pt x="1533034" y="913893"/>
                    <a:pt x="1534232" y="912095"/>
                    <a:pt x="1534832" y="910297"/>
                  </a:cubicBezTo>
                  <a:cubicBezTo>
                    <a:pt x="1535431" y="909099"/>
                    <a:pt x="1535431" y="907900"/>
                    <a:pt x="1536030" y="906702"/>
                  </a:cubicBezTo>
                  <a:cubicBezTo>
                    <a:pt x="1535431" y="907301"/>
                    <a:pt x="1535431" y="909099"/>
                    <a:pt x="1534832" y="910297"/>
                  </a:cubicBezTo>
                  <a:close/>
                  <a:moveTo>
                    <a:pt x="1487489" y="840781"/>
                  </a:moveTo>
                  <a:lnTo>
                    <a:pt x="1487489" y="840781"/>
                  </a:lnTo>
                  <a:cubicBezTo>
                    <a:pt x="1486890" y="840781"/>
                    <a:pt x="1486890" y="840781"/>
                    <a:pt x="1486291" y="840781"/>
                  </a:cubicBezTo>
                  <a:cubicBezTo>
                    <a:pt x="1486890" y="840781"/>
                    <a:pt x="1487489" y="840781"/>
                    <a:pt x="1487489" y="840781"/>
                  </a:cubicBezTo>
                  <a:close/>
                  <a:moveTo>
                    <a:pt x="1474904" y="841980"/>
                  </a:moveTo>
                  <a:cubicBezTo>
                    <a:pt x="1474305" y="841980"/>
                    <a:pt x="1473706" y="841980"/>
                    <a:pt x="1473106" y="842579"/>
                  </a:cubicBezTo>
                  <a:cubicBezTo>
                    <a:pt x="1473706" y="841980"/>
                    <a:pt x="1474305" y="841381"/>
                    <a:pt x="1474904" y="841980"/>
                  </a:cubicBezTo>
                  <a:close/>
                  <a:moveTo>
                    <a:pt x="1460522" y="849770"/>
                  </a:moveTo>
                  <a:cubicBezTo>
                    <a:pt x="1460522" y="850370"/>
                    <a:pt x="1461121" y="850969"/>
                    <a:pt x="1462320" y="850969"/>
                  </a:cubicBezTo>
                  <a:cubicBezTo>
                    <a:pt x="1461720" y="850370"/>
                    <a:pt x="1461121" y="849770"/>
                    <a:pt x="1460522" y="849770"/>
                  </a:cubicBezTo>
                  <a:close/>
                  <a:moveTo>
                    <a:pt x="1458724" y="848572"/>
                  </a:moveTo>
                  <a:cubicBezTo>
                    <a:pt x="1458125" y="848572"/>
                    <a:pt x="1457525" y="848572"/>
                    <a:pt x="1456327" y="849171"/>
                  </a:cubicBezTo>
                  <a:cubicBezTo>
                    <a:pt x="1457525" y="848572"/>
                    <a:pt x="1458125" y="848572"/>
                    <a:pt x="1458724" y="848572"/>
                  </a:cubicBezTo>
                  <a:close/>
                  <a:moveTo>
                    <a:pt x="1450334" y="885727"/>
                  </a:moveTo>
                  <a:cubicBezTo>
                    <a:pt x="1450933" y="885128"/>
                    <a:pt x="1452132" y="884528"/>
                    <a:pt x="1452731" y="883929"/>
                  </a:cubicBezTo>
                  <a:cubicBezTo>
                    <a:pt x="1453930" y="882731"/>
                    <a:pt x="1455128" y="882131"/>
                    <a:pt x="1455728" y="882131"/>
                  </a:cubicBezTo>
                  <a:cubicBezTo>
                    <a:pt x="1454529" y="882731"/>
                    <a:pt x="1453930" y="882731"/>
                    <a:pt x="1452731" y="883929"/>
                  </a:cubicBezTo>
                  <a:cubicBezTo>
                    <a:pt x="1451533" y="885128"/>
                    <a:pt x="1450933" y="885727"/>
                    <a:pt x="1450334" y="885727"/>
                  </a:cubicBezTo>
                  <a:close/>
                  <a:moveTo>
                    <a:pt x="1432356" y="936066"/>
                  </a:moveTo>
                  <a:cubicBezTo>
                    <a:pt x="1431757" y="936066"/>
                    <a:pt x="1430558" y="936066"/>
                    <a:pt x="1430558" y="936066"/>
                  </a:cubicBezTo>
                  <a:cubicBezTo>
                    <a:pt x="1431157" y="935467"/>
                    <a:pt x="1431757" y="936066"/>
                    <a:pt x="1432356" y="936066"/>
                  </a:cubicBezTo>
                  <a:cubicBezTo>
                    <a:pt x="1434753" y="936066"/>
                    <a:pt x="1435951" y="937265"/>
                    <a:pt x="1436551" y="937864"/>
                  </a:cubicBezTo>
                  <a:cubicBezTo>
                    <a:pt x="1436551" y="938463"/>
                    <a:pt x="1436551" y="939062"/>
                    <a:pt x="1435951" y="940261"/>
                  </a:cubicBezTo>
                  <a:cubicBezTo>
                    <a:pt x="1436551" y="939662"/>
                    <a:pt x="1436551" y="938463"/>
                    <a:pt x="1436551" y="937864"/>
                  </a:cubicBezTo>
                  <a:cubicBezTo>
                    <a:pt x="1435951" y="936665"/>
                    <a:pt x="1434753" y="936066"/>
                    <a:pt x="1432356" y="936066"/>
                  </a:cubicBezTo>
                  <a:close/>
                  <a:moveTo>
                    <a:pt x="1426363" y="934867"/>
                  </a:moveTo>
                  <a:cubicBezTo>
                    <a:pt x="1425764" y="934867"/>
                    <a:pt x="1425764" y="934867"/>
                    <a:pt x="1426363" y="934867"/>
                  </a:cubicBezTo>
                  <a:cubicBezTo>
                    <a:pt x="1425165" y="934268"/>
                    <a:pt x="1425165" y="933669"/>
                    <a:pt x="1425165" y="933070"/>
                  </a:cubicBezTo>
                  <a:cubicBezTo>
                    <a:pt x="1425165" y="933669"/>
                    <a:pt x="1425165" y="934268"/>
                    <a:pt x="1426363" y="934867"/>
                  </a:cubicBezTo>
                  <a:cubicBezTo>
                    <a:pt x="1425764" y="934867"/>
                    <a:pt x="1425764" y="934867"/>
                    <a:pt x="1426363" y="934867"/>
                  </a:cubicBezTo>
                  <a:close/>
                  <a:moveTo>
                    <a:pt x="1423367" y="920485"/>
                  </a:moveTo>
                  <a:cubicBezTo>
                    <a:pt x="1423367" y="919286"/>
                    <a:pt x="1422767" y="918687"/>
                    <a:pt x="1421569" y="918687"/>
                  </a:cubicBezTo>
                  <a:cubicBezTo>
                    <a:pt x="1422767" y="918687"/>
                    <a:pt x="1423367" y="919286"/>
                    <a:pt x="1423367" y="920485"/>
                  </a:cubicBezTo>
                  <a:close/>
                  <a:moveTo>
                    <a:pt x="1361042" y="1416084"/>
                  </a:moveTo>
                  <a:cubicBezTo>
                    <a:pt x="1361042" y="1415485"/>
                    <a:pt x="1361042" y="1415485"/>
                    <a:pt x="1361042" y="1414886"/>
                  </a:cubicBezTo>
                  <a:cubicBezTo>
                    <a:pt x="1361042" y="1415485"/>
                    <a:pt x="1361042" y="1416084"/>
                    <a:pt x="1361042" y="1416084"/>
                  </a:cubicBezTo>
                  <a:close/>
                  <a:moveTo>
                    <a:pt x="1360443" y="1419081"/>
                  </a:moveTo>
                  <a:cubicBezTo>
                    <a:pt x="1360443" y="1418482"/>
                    <a:pt x="1360443" y="1418482"/>
                    <a:pt x="1361042" y="1417882"/>
                  </a:cubicBezTo>
                  <a:cubicBezTo>
                    <a:pt x="1360443" y="1418482"/>
                    <a:pt x="1360443" y="1418482"/>
                    <a:pt x="1360443" y="1419081"/>
                  </a:cubicBezTo>
                  <a:close/>
                  <a:moveTo>
                    <a:pt x="1358645" y="1422077"/>
                  </a:moveTo>
                  <a:cubicBezTo>
                    <a:pt x="1358645" y="1421478"/>
                    <a:pt x="1358645" y="1421478"/>
                    <a:pt x="1359244" y="1420879"/>
                  </a:cubicBezTo>
                  <a:cubicBezTo>
                    <a:pt x="1359244" y="1421478"/>
                    <a:pt x="1359244" y="1421478"/>
                    <a:pt x="1358645" y="1422077"/>
                  </a:cubicBezTo>
                  <a:close/>
                  <a:moveTo>
                    <a:pt x="1409583" y="1416084"/>
                  </a:moveTo>
                  <a:lnTo>
                    <a:pt x="1409583" y="1414886"/>
                  </a:lnTo>
                  <a:cubicBezTo>
                    <a:pt x="1409583" y="1414287"/>
                    <a:pt x="1409583" y="1413687"/>
                    <a:pt x="1409583" y="1413687"/>
                  </a:cubicBezTo>
                  <a:lnTo>
                    <a:pt x="1409583" y="1414886"/>
                  </a:lnTo>
                  <a:cubicBezTo>
                    <a:pt x="1409583" y="1416084"/>
                    <a:pt x="1407786" y="1417283"/>
                    <a:pt x="1402392" y="1415485"/>
                  </a:cubicBezTo>
                  <a:cubicBezTo>
                    <a:pt x="1407186" y="1417283"/>
                    <a:pt x="1408984" y="1417283"/>
                    <a:pt x="1409583" y="1416084"/>
                  </a:cubicBezTo>
                  <a:cubicBezTo>
                    <a:pt x="1409583" y="1416684"/>
                    <a:pt x="1409583" y="1416684"/>
                    <a:pt x="1409583" y="1416084"/>
                  </a:cubicBezTo>
                  <a:close/>
                  <a:moveTo>
                    <a:pt x="1459323" y="1483203"/>
                  </a:moveTo>
                  <a:cubicBezTo>
                    <a:pt x="1459922" y="1483203"/>
                    <a:pt x="1460522" y="1482604"/>
                    <a:pt x="1461121" y="1482005"/>
                  </a:cubicBezTo>
                  <a:cubicBezTo>
                    <a:pt x="1460522" y="1482604"/>
                    <a:pt x="1459922" y="1483203"/>
                    <a:pt x="1459323" y="1483203"/>
                  </a:cubicBezTo>
                  <a:close/>
                  <a:moveTo>
                    <a:pt x="1464717" y="1479008"/>
                  </a:moveTo>
                  <a:cubicBezTo>
                    <a:pt x="1465316" y="1478409"/>
                    <a:pt x="1466514" y="1477210"/>
                    <a:pt x="1467114" y="1476611"/>
                  </a:cubicBezTo>
                  <a:cubicBezTo>
                    <a:pt x="1465915" y="1477810"/>
                    <a:pt x="1465316" y="1478409"/>
                    <a:pt x="1464717" y="1479008"/>
                  </a:cubicBezTo>
                  <a:close/>
                  <a:moveTo>
                    <a:pt x="1461720" y="1481405"/>
                  </a:moveTo>
                  <a:cubicBezTo>
                    <a:pt x="1462320" y="1480806"/>
                    <a:pt x="1462919" y="1480207"/>
                    <a:pt x="1463518" y="1479607"/>
                  </a:cubicBezTo>
                  <a:cubicBezTo>
                    <a:pt x="1462919" y="1480806"/>
                    <a:pt x="1462320" y="1481405"/>
                    <a:pt x="1461720" y="1481405"/>
                  </a:cubicBezTo>
                  <a:close/>
                  <a:moveTo>
                    <a:pt x="1470110" y="1455637"/>
                  </a:moveTo>
                  <a:cubicBezTo>
                    <a:pt x="1470709" y="1455037"/>
                    <a:pt x="1470709" y="1454438"/>
                    <a:pt x="1471309" y="1453839"/>
                  </a:cubicBezTo>
                  <a:cubicBezTo>
                    <a:pt x="1470709" y="1454438"/>
                    <a:pt x="1470709" y="1455037"/>
                    <a:pt x="1470110" y="1455637"/>
                  </a:cubicBezTo>
                  <a:close/>
                  <a:moveTo>
                    <a:pt x="1468912" y="1458633"/>
                  </a:moveTo>
                  <a:cubicBezTo>
                    <a:pt x="1468912" y="1458034"/>
                    <a:pt x="1469511" y="1457434"/>
                    <a:pt x="1470110" y="1456236"/>
                  </a:cubicBezTo>
                  <a:cubicBezTo>
                    <a:pt x="1469511" y="1456835"/>
                    <a:pt x="1468912" y="1458034"/>
                    <a:pt x="1468912" y="1458633"/>
                  </a:cubicBezTo>
                  <a:close/>
                  <a:moveTo>
                    <a:pt x="1471908" y="1453239"/>
                  </a:moveTo>
                  <a:cubicBezTo>
                    <a:pt x="1472507" y="1452640"/>
                    <a:pt x="1473106" y="1451442"/>
                    <a:pt x="1473706" y="1450842"/>
                  </a:cubicBezTo>
                  <a:cubicBezTo>
                    <a:pt x="1473106" y="1451442"/>
                    <a:pt x="1472507" y="1452041"/>
                    <a:pt x="1471908" y="1453239"/>
                  </a:cubicBezTo>
                  <a:close/>
                  <a:moveTo>
                    <a:pt x="1476702" y="1448445"/>
                  </a:moveTo>
                  <a:cubicBezTo>
                    <a:pt x="1476702" y="1448445"/>
                    <a:pt x="1476702" y="1448445"/>
                    <a:pt x="1476702" y="1448445"/>
                  </a:cubicBezTo>
                  <a:cubicBezTo>
                    <a:pt x="1476702" y="1448445"/>
                    <a:pt x="1476702" y="1448445"/>
                    <a:pt x="1476702" y="1448445"/>
                  </a:cubicBezTo>
                  <a:close/>
                  <a:moveTo>
                    <a:pt x="1473706" y="1450243"/>
                  </a:moveTo>
                  <a:cubicBezTo>
                    <a:pt x="1474305" y="1449644"/>
                    <a:pt x="1474904" y="1449044"/>
                    <a:pt x="1475504" y="1449044"/>
                  </a:cubicBezTo>
                  <a:cubicBezTo>
                    <a:pt x="1474904" y="1449044"/>
                    <a:pt x="1474305" y="1449644"/>
                    <a:pt x="1473706" y="1450243"/>
                  </a:cubicBezTo>
                  <a:close/>
                  <a:moveTo>
                    <a:pt x="1524644" y="1216526"/>
                  </a:moveTo>
                  <a:cubicBezTo>
                    <a:pt x="1524644" y="1216526"/>
                    <a:pt x="1525243" y="1216526"/>
                    <a:pt x="1525243" y="1215927"/>
                  </a:cubicBezTo>
                  <a:cubicBezTo>
                    <a:pt x="1524644" y="1216526"/>
                    <a:pt x="1524644" y="1216526"/>
                    <a:pt x="1524644" y="1216526"/>
                  </a:cubicBezTo>
                  <a:close/>
                  <a:moveTo>
                    <a:pt x="1522846" y="1217725"/>
                  </a:moveTo>
                  <a:cubicBezTo>
                    <a:pt x="1522846" y="1217725"/>
                    <a:pt x="1522846" y="1217725"/>
                    <a:pt x="1522846" y="1217725"/>
                  </a:cubicBezTo>
                  <a:cubicBezTo>
                    <a:pt x="1522846" y="1217725"/>
                    <a:pt x="1522846" y="1217725"/>
                    <a:pt x="1522846" y="1217725"/>
                  </a:cubicBezTo>
                  <a:close/>
                  <a:moveTo>
                    <a:pt x="1521048" y="1218324"/>
                  </a:moveTo>
                  <a:cubicBezTo>
                    <a:pt x="1521648" y="1218324"/>
                    <a:pt x="1521648" y="1218324"/>
                    <a:pt x="1521048" y="1218324"/>
                  </a:cubicBezTo>
                  <a:cubicBezTo>
                    <a:pt x="1521648" y="1218324"/>
                    <a:pt x="1521648" y="1218324"/>
                    <a:pt x="1521048" y="1218324"/>
                  </a:cubicBezTo>
                  <a:close/>
                  <a:moveTo>
                    <a:pt x="1519850" y="1218923"/>
                  </a:moveTo>
                  <a:cubicBezTo>
                    <a:pt x="1519850" y="1218923"/>
                    <a:pt x="1519850" y="1218923"/>
                    <a:pt x="1519850" y="1218923"/>
                  </a:cubicBezTo>
                  <a:cubicBezTo>
                    <a:pt x="1519850" y="1218923"/>
                    <a:pt x="1519850" y="1218923"/>
                    <a:pt x="1519850" y="1218923"/>
                  </a:cubicBezTo>
                  <a:close/>
                  <a:moveTo>
                    <a:pt x="1528240" y="1214728"/>
                  </a:moveTo>
                  <a:cubicBezTo>
                    <a:pt x="1528839" y="1214728"/>
                    <a:pt x="1528839" y="1214129"/>
                    <a:pt x="1529438" y="1214129"/>
                  </a:cubicBezTo>
                  <a:cubicBezTo>
                    <a:pt x="1528839" y="1214129"/>
                    <a:pt x="1528240" y="1214728"/>
                    <a:pt x="1528240" y="1214728"/>
                  </a:cubicBezTo>
                  <a:close/>
                  <a:moveTo>
                    <a:pt x="1526442" y="1215927"/>
                  </a:moveTo>
                  <a:cubicBezTo>
                    <a:pt x="1526442" y="1215927"/>
                    <a:pt x="1527041" y="1215927"/>
                    <a:pt x="1527041" y="1215328"/>
                  </a:cubicBezTo>
                  <a:cubicBezTo>
                    <a:pt x="1527041" y="1215328"/>
                    <a:pt x="1526442" y="1215328"/>
                    <a:pt x="1526442" y="1215927"/>
                  </a:cubicBezTo>
                  <a:close/>
                  <a:moveTo>
                    <a:pt x="1549814" y="1218923"/>
                  </a:moveTo>
                  <a:cubicBezTo>
                    <a:pt x="1551611" y="1219523"/>
                    <a:pt x="1552810" y="1219523"/>
                    <a:pt x="1554608" y="1220122"/>
                  </a:cubicBezTo>
                  <a:cubicBezTo>
                    <a:pt x="1552810" y="1218923"/>
                    <a:pt x="1551611" y="1218923"/>
                    <a:pt x="1549814" y="1218923"/>
                  </a:cubicBezTo>
                  <a:close/>
                  <a:moveTo>
                    <a:pt x="3341043" y="498596"/>
                  </a:moveTo>
                  <a:cubicBezTo>
                    <a:pt x="3341643" y="498596"/>
                    <a:pt x="3342242" y="498596"/>
                    <a:pt x="3342841" y="497997"/>
                  </a:cubicBezTo>
                  <a:cubicBezTo>
                    <a:pt x="3344639" y="497997"/>
                    <a:pt x="3345238" y="497397"/>
                    <a:pt x="3345238" y="496798"/>
                  </a:cubicBezTo>
                  <a:cubicBezTo>
                    <a:pt x="3344639" y="497397"/>
                    <a:pt x="3344040" y="497397"/>
                    <a:pt x="3342841" y="497997"/>
                  </a:cubicBezTo>
                  <a:cubicBezTo>
                    <a:pt x="3342242" y="498596"/>
                    <a:pt x="3341643" y="498596"/>
                    <a:pt x="3341043" y="498596"/>
                  </a:cubicBezTo>
                  <a:close/>
                  <a:moveTo>
                    <a:pt x="3332054" y="504589"/>
                  </a:moveTo>
                  <a:cubicBezTo>
                    <a:pt x="3332654" y="504589"/>
                    <a:pt x="3333852" y="503989"/>
                    <a:pt x="3334451" y="503390"/>
                  </a:cubicBezTo>
                  <a:cubicBezTo>
                    <a:pt x="3335050" y="502791"/>
                    <a:pt x="3335050" y="502791"/>
                    <a:pt x="3335050" y="502192"/>
                  </a:cubicBezTo>
                  <a:cubicBezTo>
                    <a:pt x="3335050" y="502192"/>
                    <a:pt x="3334451" y="502791"/>
                    <a:pt x="3334451" y="503390"/>
                  </a:cubicBezTo>
                  <a:cubicBezTo>
                    <a:pt x="3333253" y="503989"/>
                    <a:pt x="3332654" y="503989"/>
                    <a:pt x="3332054" y="504589"/>
                  </a:cubicBezTo>
                  <a:close/>
                  <a:moveTo>
                    <a:pt x="3318271" y="499795"/>
                  </a:moveTo>
                  <a:cubicBezTo>
                    <a:pt x="3318870" y="499795"/>
                    <a:pt x="3319470" y="499795"/>
                    <a:pt x="3320668" y="500394"/>
                  </a:cubicBezTo>
                  <a:cubicBezTo>
                    <a:pt x="3320069" y="499795"/>
                    <a:pt x="3318870" y="499795"/>
                    <a:pt x="3318271" y="499795"/>
                  </a:cubicBezTo>
                  <a:close/>
                  <a:moveTo>
                    <a:pt x="3316473" y="506986"/>
                  </a:moveTo>
                  <a:cubicBezTo>
                    <a:pt x="3318870" y="507585"/>
                    <a:pt x="3321267" y="508784"/>
                    <a:pt x="3323065" y="509383"/>
                  </a:cubicBezTo>
                  <a:cubicBezTo>
                    <a:pt x="3323664" y="509383"/>
                    <a:pt x="3323664" y="509982"/>
                    <a:pt x="3324264" y="509982"/>
                  </a:cubicBezTo>
                  <a:cubicBezTo>
                    <a:pt x="3323664" y="509982"/>
                    <a:pt x="3323664" y="509383"/>
                    <a:pt x="3323065" y="509383"/>
                  </a:cubicBezTo>
                  <a:cubicBezTo>
                    <a:pt x="3321267" y="508784"/>
                    <a:pt x="3318870" y="507585"/>
                    <a:pt x="3316473" y="506986"/>
                  </a:cubicBezTo>
                  <a:close/>
                  <a:moveTo>
                    <a:pt x="3311080" y="508784"/>
                  </a:moveTo>
                  <a:cubicBezTo>
                    <a:pt x="3311080" y="510581"/>
                    <a:pt x="3313477" y="511780"/>
                    <a:pt x="3315874" y="511780"/>
                  </a:cubicBezTo>
                  <a:cubicBezTo>
                    <a:pt x="3313477" y="511780"/>
                    <a:pt x="3311080" y="510581"/>
                    <a:pt x="3311080" y="508784"/>
                  </a:cubicBezTo>
                  <a:close/>
                  <a:moveTo>
                    <a:pt x="3291903" y="535152"/>
                  </a:moveTo>
                  <a:cubicBezTo>
                    <a:pt x="3294300" y="533354"/>
                    <a:pt x="3298495" y="531556"/>
                    <a:pt x="3302690" y="530957"/>
                  </a:cubicBezTo>
                  <a:cubicBezTo>
                    <a:pt x="3305087" y="530357"/>
                    <a:pt x="3306885" y="530357"/>
                    <a:pt x="3308683" y="530357"/>
                  </a:cubicBezTo>
                  <a:cubicBezTo>
                    <a:pt x="3306885" y="530357"/>
                    <a:pt x="3305087" y="530357"/>
                    <a:pt x="3302690" y="530957"/>
                  </a:cubicBezTo>
                  <a:cubicBezTo>
                    <a:pt x="3298495" y="531556"/>
                    <a:pt x="3294300" y="533354"/>
                    <a:pt x="3291903" y="535152"/>
                  </a:cubicBezTo>
                  <a:close/>
                  <a:moveTo>
                    <a:pt x="3288307" y="537549"/>
                  </a:moveTo>
                  <a:cubicBezTo>
                    <a:pt x="3287708" y="537549"/>
                    <a:pt x="3287109" y="537549"/>
                    <a:pt x="3285910" y="537549"/>
                  </a:cubicBezTo>
                  <a:cubicBezTo>
                    <a:pt x="3286509" y="537549"/>
                    <a:pt x="3287708" y="537549"/>
                    <a:pt x="3288307" y="537549"/>
                  </a:cubicBezTo>
                  <a:close/>
                  <a:moveTo>
                    <a:pt x="3190026" y="542343"/>
                  </a:moveTo>
                  <a:cubicBezTo>
                    <a:pt x="3190026" y="542942"/>
                    <a:pt x="3190026" y="543541"/>
                    <a:pt x="3190626" y="544141"/>
                  </a:cubicBezTo>
                  <a:cubicBezTo>
                    <a:pt x="3191225" y="546538"/>
                    <a:pt x="3191225" y="547736"/>
                    <a:pt x="3191225" y="548935"/>
                  </a:cubicBezTo>
                  <a:cubicBezTo>
                    <a:pt x="3191225" y="547736"/>
                    <a:pt x="3191225" y="546538"/>
                    <a:pt x="3190626" y="544141"/>
                  </a:cubicBezTo>
                  <a:cubicBezTo>
                    <a:pt x="3190026" y="543541"/>
                    <a:pt x="3190026" y="542942"/>
                    <a:pt x="3190026" y="542343"/>
                  </a:cubicBezTo>
                  <a:close/>
                  <a:moveTo>
                    <a:pt x="3176243" y="576502"/>
                  </a:moveTo>
                  <a:cubicBezTo>
                    <a:pt x="3177442" y="577101"/>
                    <a:pt x="3177442" y="577700"/>
                    <a:pt x="3177442" y="578899"/>
                  </a:cubicBezTo>
                  <a:cubicBezTo>
                    <a:pt x="3176842" y="580697"/>
                    <a:pt x="3175644" y="581296"/>
                    <a:pt x="3176243" y="581895"/>
                  </a:cubicBezTo>
                  <a:cubicBezTo>
                    <a:pt x="3175644" y="581296"/>
                    <a:pt x="3176842" y="580697"/>
                    <a:pt x="3177442" y="578899"/>
                  </a:cubicBezTo>
                  <a:cubicBezTo>
                    <a:pt x="3178041" y="577700"/>
                    <a:pt x="3177442" y="577101"/>
                    <a:pt x="3176243" y="576502"/>
                  </a:cubicBezTo>
                  <a:close/>
                  <a:moveTo>
                    <a:pt x="3157666" y="565715"/>
                  </a:moveTo>
                  <a:cubicBezTo>
                    <a:pt x="3160063" y="566913"/>
                    <a:pt x="3161861" y="567512"/>
                    <a:pt x="3163059" y="568711"/>
                  </a:cubicBezTo>
                  <a:cubicBezTo>
                    <a:pt x="3163658" y="569310"/>
                    <a:pt x="3164257" y="569910"/>
                    <a:pt x="3164257" y="570509"/>
                  </a:cubicBezTo>
                  <a:cubicBezTo>
                    <a:pt x="3164257" y="570509"/>
                    <a:pt x="3164857" y="571108"/>
                    <a:pt x="3164857" y="571108"/>
                  </a:cubicBezTo>
                  <a:cubicBezTo>
                    <a:pt x="3164857" y="571108"/>
                    <a:pt x="3164257" y="570509"/>
                    <a:pt x="3164257" y="570509"/>
                  </a:cubicBezTo>
                  <a:cubicBezTo>
                    <a:pt x="3164257" y="569910"/>
                    <a:pt x="3163658" y="569310"/>
                    <a:pt x="3163059" y="568711"/>
                  </a:cubicBezTo>
                  <a:cubicBezTo>
                    <a:pt x="3161861" y="568112"/>
                    <a:pt x="3160063" y="566913"/>
                    <a:pt x="3157666" y="565715"/>
                  </a:cubicBezTo>
                  <a:close/>
                  <a:moveTo>
                    <a:pt x="3134294" y="560920"/>
                  </a:moveTo>
                  <a:cubicBezTo>
                    <a:pt x="3134893" y="560321"/>
                    <a:pt x="3136092" y="560321"/>
                    <a:pt x="3136691" y="560321"/>
                  </a:cubicBezTo>
                  <a:cubicBezTo>
                    <a:pt x="3135492" y="560920"/>
                    <a:pt x="3134893" y="560920"/>
                    <a:pt x="3134294" y="560920"/>
                  </a:cubicBezTo>
                  <a:close/>
                  <a:moveTo>
                    <a:pt x="3125904" y="565115"/>
                  </a:moveTo>
                  <a:cubicBezTo>
                    <a:pt x="3127702" y="565115"/>
                    <a:pt x="3129500" y="564516"/>
                    <a:pt x="3131897" y="562718"/>
                  </a:cubicBezTo>
                  <a:cubicBezTo>
                    <a:pt x="3129500" y="564516"/>
                    <a:pt x="3127702" y="565115"/>
                    <a:pt x="3125904" y="565115"/>
                  </a:cubicBezTo>
                  <a:close/>
                  <a:moveTo>
                    <a:pt x="3127103" y="570509"/>
                  </a:moveTo>
                  <a:cubicBezTo>
                    <a:pt x="3128301" y="571108"/>
                    <a:pt x="3128900" y="572307"/>
                    <a:pt x="3130099" y="572906"/>
                  </a:cubicBezTo>
                  <a:cubicBezTo>
                    <a:pt x="3128900" y="572307"/>
                    <a:pt x="3127702" y="571108"/>
                    <a:pt x="3127103" y="570509"/>
                  </a:cubicBezTo>
                  <a:close/>
                  <a:moveTo>
                    <a:pt x="3112720" y="572307"/>
                  </a:moveTo>
                  <a:cubicBezTo>
                    <a:pt x="3113919" y="572906"/>
                    <a:pt x="3114518" y="574104"/>
                    <a:pt x="3115716" y="574704"/>
                  </a:cubicBezTo>
                  <a:cubicBezTo>
                    <a:pt x="3118713" y="577101"/>
                    <a:pt x="3123507" y="578899"/>
                    <a:pt x="3127103" y="578899"/>
                  </a:cubicBezTo>
                  <a:cubicBezTo>
                    <a:pt x="3123507" y="578299"/>
                    <a:pt x="3118713" y="576502"/>
                    <a:pt x="3115716" y="574704"/>
                  </a:cubicBezTo>
                  <a:cubicBezTo>
                    <a:pt x="3115117" y="574104"/>
                    <a:pt x="3113919" y="572906"/>
                    <a:pt x="3112720" y="572307"/>
                  </a:cubicBezTo>
                  <a:close/>
                  <a:moveTo>
                    <a:pt x="3089948" y="578299"/>
                  </a:moveTo>
                  <a:cubicBezTo>
                    <a:pt x="3091146" y="576502"/>
                    <a:pt x="3095341" y="574704"/>
                    <a:pt x="3100135" y="572307"/>
                  </a:cubicBezTo>
                  <a:cubicBezTo>
                    <a:pt x="3103731" y="570509"/>
                    <a:pt x="3106128" y="569910"/>
                    <a:pt x="3108525" y="569910"/>
                  </a:cubicBezTo>
                  <a:cubicBezTo>
                    <a:pt x="3106727" y="569910"/>
                    <a:pt x="3103731" y="570509"/>
                    <a:pt x="3100135" y="572307"/>
                  </a:cubicBezTo>
                  <a:cubicBezTo>
                    <a:pt x="3095341" y="575303"/>
                    <a:pt x="3091146" y="577101"/>
                    <a:pt x="3089948" y="578299"/>
                  </a:cubicBezTo>
                  <a:close/>
                  <a:moveTo>
                    <a:pt x="3083355" y="563318"/>
                  </a:moveTo>
                  <a:cubicBezTo>
                    <a:pt x="3082756" y="563917"/>
                    <a:pt x="3082157" y="565115"/>
                    <a:pt x="3081558" y="565715"/>
                  </a:cubicBezTo>
                  <a:cubicBezTo>
                    <a:pt x="3080959" y="566314"/>
                    <a:pt x="3080359" y="566913"/>
                    <a:pt x="3079760" y="567512"/>
                  </a:cubicBezTo>
                  <a:cubicBezTo>
                    <a:pt x="3080359" y="566913"/>
                    <a:pt x="3080959" y="566314"/>
                    <a:pt x="3081558" y="565715"/>
                  </a:cubicBezTo>
                  <a:cubicBezTo>
                    <a:pt x="3082157" y="565115"/>
                    <a:pt x="3082756" y="563917"/>
                    <a:pt x="3083355" y="563318"/>
                  </a:cubicBezTo>
                  <a:close/>
                  <a:moveTo>
                    <a:pt x="3043204" y="578899"/>
                  </a:moveTo>
                  <a:cubicBezTo>
                    <a:pt x="3045002" y="577101"/>
                    <a:pt x="3046201" y="575902"/>
                    <a:pt x="3049197" y="574704"/>
                  </a:cubicBezTo>
                  <a:cubicBezTo>
                    <a:pt x="3050995" y="574104"/>
                    <a:pt x="3052793" y="573505"/>
                    <a:pt x="3055190" y="572307"/>
                  </a:cubicBezTo>
                  <a:cubicBezTo>
                    <a:pt x="3058785" y="570509"/>
                    <a:pt x="3062980" y="568112"/>
                    <a:pt x="3069572" y="564516"/>
                  </a:cubicBezTo>
                  <a:cubicBezTo>
                    <a:pt x="3070771" y="563917"/>
                    <a:pt x="3071969" y="563318"/>
                    <a:pt x="3073168" y="562718"/>
                  </a:cubicBezTo>
                  <a:cubicBezTo>
                    <a:pt x="3071969" y="563318"/>
                    <a:pt x="3070771" y="563917"/>
                    <a:pt x="3069572" y="564516"/>
                  </a:cubicBezTo>
                  <a:cubicBezTo>
                    <a:pt x="3062980" y="568112"/>
                    <a:pt x="3058785" y="570509"/>
                    <a:pt x="3055190" y="572307"/>
                  </a:cubicBezTo>
                  <a:cubicBezTo>
                    <a:pt x="3053392" y="573505"/>
                    <a:pt x="3050995" y="574104"/>
                    <a:pt x="3049197" y="574704"/>
                  </a:cubicBezTo>
                  <a:cubicBezTo>
                    <a:pt x="3046201" y="575902"/>
                    <a:pt x="3045002" y="577101"/>
                    <a:pt x="3043204" y="578899"/>
                  </a:cubicBezTo>
                  <a:close/>
                  <a:moveTo>
                    <a:pt x="3028822" y="589686"/>
                  </a:moveTo>
                  <a:cubicBezTo>
                    <a:pt x="3031818" y="587289"/>
                    <a:pt x="3037211" y="584891"/>
                    <a:pt x="3039609" y="582494"/>
                  </a:cubicBezTo>
                  <a:cubicBezTo>
                    <a:pt x="3040807" y="581296"/>
                    <a:pt x="3041406" y="580697"/>
                    <a:pt x="3042006" y="580097"/>
                  </a:cubicBezTo>
                  <a:cubicBezTo>
                    <a:pt x="3041406" y="580697"/>
                    <a:pt x="3040807" y="581895"/>
                    <a:pt x="3039609" y="582494"/>
                  </a:cubicBezTo>
                  <a:cubicBezTo>
                    <a:pt x="3037811" y="585491"/>
                    <a:pt x="3031818" y="587888"/>
                    <a:pt x="3028822" y="589686"/>
                  </a:cubicBezTo>
                  <a:close/>
                  <a:moveTo>
                    <a:pt x="3027024" y="593881"/>
                  </a:moveTo>
                  <a:cubicBezTo>
                    <a:pt x="3027024" y="593881"/>
                    <a:pt x="3027623" y="594480"/>
                    <a:pt x="3027623" y="595079"/>
                  </a:cubicBezTo>
                  <a:cubicBezTo>
                    <a:pt x="3028222" y="595678"/>
                    <a:pt x="3028222" y="596877"/>
                    <a:pt x="3028822" y="598075"/>
                  </a:cubicBezTo>
                  <a:cubicBezTo>
                    <a:pt x="3029421" y="599274"/>
                    <a:pt x="3030020" y="600473"/>
                    <a:pt x="3030619" y="601671"/>
                  </a:cubicBezTo>
                  <a:cubicBezTo>
                    <a:pt x="3030020" y="600473"/>
                    <a:pt x="3029421" y="599274"/>
                    <a:pt x="3028822" y="598075"/>
                  </a:cubicBezTo>
                  <a:cubicBezTo>
                    <a:pt x="3028222" y="596877"/>
                    <a:pt x="3027623" y="596278"/>
                    <a:pt x="3027623" y="595079"/>
                  </a:cubicBezTo>
                  <a:cubicBezTo>
                    <a:pt x="3027623" y="594480"/>
                    <a:pt x="3027024" y="594480"/>
                    <a:pt x="3027024" y="593881"/>
                  </a:cubicBezTo>
                  <a:cubicBezTo>
                    <a:pt x="3026425" y="592682"/>
                    <a:pt x="3026425" y="592083"/>
                    <a:pt x="3027623" y="590884"/>
                  </a:cubicBezTo>
                  <a:cubicBezTo>
                    <a:pt x="3026425" y="592083"/>
                    <a:pt x="3026425" y="593281"/>
                    <a:pt x="3027024" y="593881"/>
                  </a:cubicBezTo>
                  <a:close/>
                  <a:moveTo>
                    <a:pt x="3023428" y="577700"/>
                  </a:moveTo>
                  <a:cubicBezTo>
                    <a:pt x="3022230" y="578899"/>
                    <a:pt x="3021031" y="578299"/>
                    <a:pt x="3018035" y="579498"/>
                  </a:cubicBezTo>
                  <a:cubicBezTo>
                    <a:pt x="3016836" y="580097"/>
                    <a:pt x="3015638" y="580097"/>
                    <a:pt x="3014439" y="581296"/>
                  </a:cubicBezTo>
                  <a:cubicBezTo>
                    <a:pt x="3015638" y="580697"/>
                    <a:pt x="3016836" y="580097"/>
                    <a:pt x="3018035" y="579498"/>
                  </a:cubicBezTo>
                  <a:cubicBezTo>
                    <a:pt x="3021031" y="578899"/>
                    <a:pt x="3022230" y="578899"/>
                    <a:pt x="3023428" y="577700"/>
                  </a:cubicBezTo>
                  <a:close/>
                  <a:moveTo>
                    <a:pt x="2902375" y="583094"/>
                  </a:moveTo>
                  <a:cubicBezTo>
                    <a:pt x="2902974" y="582494"/>
                    <a:pt x="2903573" y="581296"/>
                    <a:pt x="2904173" y="580697"/>
                  </a:cubicBezTo>
                  <a:cubicBezTo>
                    <a:pt x="2906570" y="577700"/>
                    <a:pt x="2909566" y="575902"/>
                    <a:pt x="2913761" y="574104"/>
                  </a:cubicBezTo>
                  <a:cubicBezTo>
                    <a:pt x="2909566" y="575902"/>
                    <a:pt x="2905970" y="578299"/>
                    <a:pt x="2904173" y="580697"/>
                  </a:cubicBezTo>
                  <a:cubicBezTo>
                    <a:pt x="2903573" y="581895"/>
                    <a:pt x="2902974" y="582494"/>
                    <a:pt x="2902375" y="583094"/>
                  </a:cubicBezTo>
                  <a:close/>
                  <a:moveTo>
                    <a:pt x="2891588" y="615454"/>
                  </a:moveTo>
                  <a:cubicBezTo>
                    <a:pt x="2892786" y="615454"/>
                    <a:pt x="2893386" y="613657"/>
                    <a:pt x="2892786" y="611859"/>
                  </a:cubicBezTo>
                  <a:cubicBezTo>
                    <a:pt x="2892187" y="609462"/>
                    <a:pt x="2892786" y="607664"/>
                    <a:pt x="2894584" y="605866"/>
                  </a:cubicBezTo>
                  <a:cubicBezTo>
                    <a:pt x="2892786" y="607664"/>
                    <a:pt x="2892187" y="609462"/>
                    <a:pt x="2892786" y="611859"/>
                  </a:cubicBezTo>
                  <a:cubicBezTo>
                    <a:pt x="2893386" y="613657"/>
                    <a:pt x="2892786" y="615454"/>
                    <a:pt x="2891588" y="615454"/>
                  </a:cubicBezTo>
                  <a:close/>
                  <a:moveTo>
                    <a:pt x="2885595" y="614855"/>
                  </a:moveTo>
                  <a:cubicBezTo>
                    <a:pt x="2885595" y="615454"/>
                    <a:pt x="2885595" y="616653"/>
                    <a:pt x="2885595" y="617851"/>
                  </a:cubicBezTo>
                  <a:cubicBezTo>
                    <a:pt x="2885595" y="618451"/>
                    <a:pt x="2885595" y="619050"/>
                    <a:pt x="2885595" y="619649"/>
                  </a:cubicBezTo>
                  <a:cubicBezTo>
                    <a:pt x="2885595" y="619050"/>
                    <a:pt x="2885595" y="618451"/>
                    <a:pt x="2885595" y="617851"/>
                  </a:cubicBezTo>
                  <a:cubicBezTo>
                    <a:pt x="2885595" y="616653"/>
                    <a:pt x="2885595" y="615454"/>
                    <a:pt x="2885595" y="614855"/>
                  </a:cubicBezTo>
                  <a:close/>
                  <a:moveTo>
                    <a:pt x="2883198" y="631635"/>
                  </a:moveTo>
                  <a:cubicBezTo>
                    <a:pt x="2880801" y="631635"/>
                    <a:pt x="2879003" y="629238"/>
                    <a:pt x="2882000" y="627440"/>
                  </a:cubicBezTo>
                  <a:cubicBezTo>
                    <a:pt x="2884397" y="625642"/>
                    <a:pt x="2885595" y="624443"/>
                    <a:pt x="2885595" y="622646"/>
                  </a:cubicBezTo>
                  <a:cubicBezTo>
                    <a:pt x="2884996" y="624443"/>
                    <a:pt x="2884397" y="625642"/>
                    <a:pt x="2882000" y="627440"/>
                  </a:cubicBezTo>
                  <a:cubicBezTo>
                    <a:pt x="2879003" y="629238"/>
                    <a:pt x="2880801" y="631635"/>
                    <a:pt x="2883198" y="631635"/>
                  </a:cubicBezTo>
                  <a:close/>
                  <a:moveTo>
                    <a:pt x="2880202" y="684970"/>
                  </a:moveTo>
                  <a:cubicBezTo>
                    <a:pt x="2880801" y="684371"/>
                    <a:pt x="2881400" y="684371"/>
                    <a:pt x="2882000" y="683772"/>
                  </a:cubicBezTo>
                  <a:cubicBezTo>
                    <a:pt x="2883198" y="683172"/>
                    <a:pt x="2883797" y="681974"/>
                    <a:pt x="2884996" y="681974"/>
                  </a:cubicBezTo>
                  <a:cubicBezTo>
                    <a:pt x="2886195" y="681974"/>
                    <a:pt x="2886794" y="681375"/>
                    <a:pt x="2887393" y="681375"/>
                  </a:cubicBezTo>
                  <a:cubicBezTo>
                    <a:pt x="2886794" y="681375"/>
                    <a:pt x="2885595" y="681974"/>
                    <a:pt x="2884996" y="681974"/>
                  </a:cubicBezTo>
                  <a:cubicBezTo>
                    <a:pt x="2884397" y="681974"/>
                    <a:pt x="2883198" y="683172"/>
                    <a:pt x="2882000" y="683772"/>
                  </a:cubicBezTo>
                  <a:cubicBezTo>
                    <a:pt x="2881400" y="683772"/>
                    <a:pt x="2880801" y="684371"/>
                    <a:pt x="2880202" y="684970"/>
                  </a:cubicBezTo>
                  <a:close/>
                  <a:moveTo>
                    <a:pt x="2876007" y="675981"/>
                  </a:moveTo>
                  <a:cubicBezTo>
                    <a:pt x="2876606" y="678378"/>
                    <a:pt x="2876606" y="680775"/>
                    <a:pt x="2876007" y="683172"/>
                  </a:cubicBezTo>
                  <a:cubicBezTo>
                    <a:pt x="2876007" y="684371"/>
                    <a:pt x="2876007" y="684970"/>
                    <a:pt x="2876007" y="684970"/>
                  </a:cubicBezTo>
                  <a:cubicBezTo>
                    <a:pt x="2876007" y="685569"/>
                    <a:pt x="2876606" y="686169"/>
                    <a:pt x="2877205" y="686169"/>
                  </a:cubicBezTo>
                  <a:cubicBezTo>
                    <a:pt x="2876606" y="686169"/>
                    <a:pt x="2876606" y="686169"/>
                    <a:pt x="2876007" y="684970"/>
                  </a:cubicBezTo>
                  <a:cubicBezTo>
                    <a:pt x="2876007" y="684371"/>
                    <a:pt x="2876007" y="683772"/>
                    <a:pt x="2876007" y="683172"/>
                  </a:cubicBezTo>
                  <a:cubicBezTo>
                    <a:pt x="2876606" y="680775"/>
                    <a:pt x="2876606" y="678378"/>
                    <a:pt x="2876007" y="675981"/>
                  </a:cubicBezTo>
                  <a:close/>
                  <a:moveTo>
                    <a:pt x="2856231" y="653209"/>
                  </a:moveTo>
                  <a:cubicBezTo>
                    <a:pt x="2857429" y="653808"/>
                    <a:pt x="2858628" y="654407"/>
                    <a:pt x="2859826" y="655006"/>
                  </a:cubicBezTo>
                  <a:cubicBezTo>
                    <a:pt x="2862224" y="656205"/>
                    <a:pt x="2865220" y="658602"/>
                    <a:pt x="2868815" y="662797"/>
                  </a:cubicBezTo>
                  <a:cubicBezTo>
                    <a:pt x="2871213" y="665793"/>
                    <a:pt x="2873010" y="668790"/>
                    <a:pt x="2874808" y="671187"/>
                  </a:cubicBezTo>
                  <a:cubicBezTo>
                    <a:pt x="2873610" y="668790"/>
                    <a:pt x="2871812" y="666393"/>
                    <a:pt x="2868815" y="662797"/>
                  </a:cubicBezTo>
                  <a:cubicBezTo>
                    <a:pt x="2865220" y="658602"/>
                    <a:pt x="2862823" y="656205"/>
                    <a:pt x="2859826" y="655006"/>
                  </a:cubicBezTo>
                  <a:cubicBezTo>
                    <a:pt x="2858029" y="654407"/>
                    <a:pt x="2856830" y="653808"/>
                    <a:pt x="2856231" y="653209"/>
                  </a:cubicBezTo>
                  <a:close/>
                  <a:moveTo>
                    <a:pt x="2848440" y="645418"/>
                  </a:moveTo>
                  <a:cubicBezTo>
                    <a:pt x="2849639" y="646017"/>
                    <a:pt x="2850238" y="647216"/>
                    <a:pt x="2850238" y="647815"/>
                  </a:cubicBezTo>
                  <a:cubicBezTo>
                    <a:pt x="2850238" y="648414"/>
                    <a:pt x="2850238" y="648414"/>
                    <a:pt x="2850238" y="649014"/>
                  </a:cubicBezTo>
                  <a:cubicBezTo>
                    <a:pt x="2850238" y="649014"/>
                    <a:pt x="2850238" y="648414"/>
                    <a:pt x="2850238" y="647815"/>
                  </a:cubicBezTo>
                  <a:cubicBezTo>
                    <a:pt x="2850238" y="647216"/>
                    <a:pt x="2849639" y="646617"/>
                    <a:pt x="2848440" y="645418"/>
                  </a:cubicBezTo>
                  <a:close/>
                  <a:moveTo>
                    <a:pt x="2836455" y="641223"/>
                  </a:moveTo>
                  <a:cubicBezTo>
                    <a:pt x="2835855" y="641223"/>
                    <a:pt x="2835256" y="641223"/>
                    <a:pt x="2835256" y="641223"/>
                  </a:cubicBezTo>
                  <a:cubicBezTo>
                    <a:pt x="2835855" y="641223"/>
                    <a:pt x="2835855" y="641223"/>
                    <a:pt x="2836455" y="641223"/>
                  </a:cubicBezTo>
                  <a:cubicBezTo>
                    <a:pt x="2837054" y="641223"/>
                    <a:pt x="2837653" y="641223"/>
                    <a:pt x="2838253" y="641223"/>
                  </a:cubicBezTo>
                  <a:cubicBezTo>
                    <a:pt x="2837653" y="640624"/>
                    <a:pt x="2837054" y="640624"/>
                    <a:pt x="2836455" y="641223"/>
                  </a:cubicBezTo>
                  <a:close/>
                  <a:moveTo>
                    <a:pt x="2828065" y="631035"/>
                  </a:moveTo>
                  <a:cubicBezTo>
                    <a:pt x="2830462" y="632234"/>
                    <a:pt x="2832260" y="632833"/>
                    <a:pt x="2832859" y="634032"/>
                  </a:cubicBezTo>
                  <a:cubicBezTo>
                    <a:pt x="2832260" y="632833"/>
                    <a:pt x="2830462" y="632234"/>
                    <a:pt x="2828065" y="631035"/>
                  </a:cubicBezTo>
                  <a:close/>
                  <a:moveTo>
                    <a:pt x="2754354" y="628039"/>
                  </a:moveTo>
                  <a:cubicBezTo>
                    <a:pt x="2753755" y="627440"/>
                    <a:pt x="2753755" y="625642"/>
                    <a:pt x="2753755" y="623245"/>
                  </a:cubicBezTo>
                  <a:cubicBezTo>
                    <a:pt x="2753755" y="625642"/>
                    <a:pt x="2753755" y="627440"/>
                    <a:pt x="2754354" y="628039"/>
                  </a:cubicBezTo>
                  <a:close/>
                  <a:moveTo>
                    <a:pt x="2745365" y="642422"/>
                  </a:moveTo>
                  <a:cubicBezTo>
                    <a:pt x="2743567" y="642422"/>
                    <a:pt x="2741769" y="642422"/>
                    <a:pt x="2739972" y="642422"/>
                  </a:cubicBezTo>
                  <a:cubicBezTo>
                    <a:pt x="2742369" y="642422"/>
                    <a:pt x="2743567" y="642422"/>
                    <a:pt x="2745365" y="642422"/>
                  </a:cubicBezTo>
                  <a:cubicBezTo>
                    <a:pt x="2750759" y="641822"/>
                    <a:pt x="2753755" y="638826"/>
                    <a:pt x="2756152" y="635830"/>
                  </a:cubicBezTo>
                  <a:cubicBezTo>
                    <a:pt x="2753755" y="638826"/>
                    <a:pt x="2750759" y="641822"/>
                    <a:pt x="2745365" y="642422"/>
                  </a:cubicBezTo>
                  <a:close/>
                  <a:moveTo>
                    <a:pt x="2727387" y="647216"/>
                  </a:moveTo>
                  <a:cubicBezTo>
                    <a:pt x="2727986" y="646617"/>
                    <a:pt x="2728585" y="646017"/>
                    <a:pt x="2728585" y="645418"/>
                  </a:cubicBezTo>
                  <a:cubicBezTo>
                    <a:pt x="2730383" y="642422"/>
                    <a:pt x="2733979" y="642422"/>
                    <a:pt x="2738174" y="642422"/>
                  </a:cubicBezTo>
                  <a:cubicBezTo>
                    <a:pt x="2733979" y="642422"/>
                    <a:pt x="2730982" y="642422"/>
                    <a:pt x="2728585" y="645418"/>
                  </a:cubicBezTo>
                  <a:cubicBezTo>
                    <a:pt x="2727986" y="646617"/>
                    <a:pt x="2727986" y="647216"/>
                    <a:pt x="2727387" y="647216"/>
                  </a:cubicBezTo>
                  <a:close/>
                  <a:moveTo>
                    <a:pt x="2714203" y="631635"/>
                  </a:moveTo>
                  <a:cubicBezTo>
                    <a:pt x="2716001" y="631635"/>
                    <a:pt x="2718398" y="631635"/>
                    <a:pt x="2720196" y="631635"/>
                  </a:cubicBezTo>
                  <a:cubicBezTo>
                    <a:pt x="2721993" y="631635"/>
                    <a:pt x="2723192" y="632234"/>
                    <a:pt x="2723791" y="632833"/>
                  </a:cubicBezTo>
                  <a:cubicBezTo>
                    <a:pt x="2723192" y="632234"/>
                    <a:pt x="2721993" y="631635"/>
                    <a:pt x="2720196" y="631635"/>
                  </a:cubicBezTo>
                  <a:cubicBezTo>
                    <a:pt x="2718398" y="631635"/>
                    <a:pt x="2716001" y="631635"/>
                    <a:pt x="2714203" y="631635"/>
                  </a:cubicBezTo>
                  <a:close/>
                  <a:moveTo>
                    <a:pt x="2644687" y="632234"/>
                  </a:moveTo>
                  <a:cubicBezTo>
                    <a:pt x="2641091" y="632833"/>
                    <a:pt x="2638694" y="633433"/>
                    <a:pt x="2636297" y="634032"/>
                  </a:cubicBezTo>
                  <a:cubicBezTo>
                    <a:pt x="2638694" y="633433"/>
                    <a:pt x="2641691" y="633433"/>
                    <a:pt x="2644687" y="632234"/>
                  </a:cubicBezTo>
                  <a:cubicBezTo>
                    <a:pt x="2645886" y="631635"/>
                    <a:pt x="2647084" y="631635"/>
                    <a:pt x="2648283" y="631635"/>
                  </a:cubicBezTo>
                  <a:cubicBezTo>
                    <a:pt x="2647683" y="631635"/>
                    <a:pt x="2646485" y="632234"/>
                    <a:pt x="2644687" y="632234"/>
                  </a:cubicBezTo>
                  <a:close/>
                  <a:moveTo>
                    <a:pt x="2627308" y="643620"/>
                  </a:moveTo>
                  <a:cubicBezTo>
                    <a:pt x="2627308" y="643620"/>
                    <a:pt x="2626709" y="643620"/>
                    <a:pt x="2627308" y="643620"/>
                  </a:cubicBezTo>
                  <a:cubicBezTo>
                    <a:pt x="2626709" y="643620"/>
                    <a:pt x="2627308" y="643620"/>
                    <a:pt x="2627308" y="643620"/>
                  </a:cubicBezTo>
                  <a:close/>
                  <a:moveTo>
                    <a:pt x="2615922" y="639425"/>
                  </a:moveTo>
                  <a:cubicBezTo>
                    <a:pt x="2614723" y="639425"/>
                    <a:pt x="2613525" y="639425"/>
                    <a:pt x="2612326" y="639425"/>
                  </a:cubicBezTo>
                  <a:lnTo>
                    <a:pt x="2612326" y="639425"/>
                  </a:lnTo>
                  <a:cubicBezTo>
                    <a:pt x="2613525" y="639425"/>
                    <a:pt x="2615323" y="639425"/>
                    <a:pt x="2615922" y="639425"/>
                  </a:cubicBezTo>
                  <a:close/>
                  <a:moveTo>
                    <a:pt x="2613525" y="632234"/>
                  </a:moveTo>
                  <a:cubicBezTo>
                    <a:pt x="2612926" y="633433"/>
                    <a:pt x="2611727" y="633433"/>
                    <a:pt x="2611128" y="634032"/>
                  </a:cubicBezTo>
                  <a:cubicBezTo>
                    <a:pt x="2611727" y="633433"/>
                    <a:pt x="2612326" y="633433"/>
                    <a:pt x="2613525" y="632234"/>
                  </a:cubicBezTo>
                  <a:close/>
                  <a:moveTo>
                    <a:pt x="2459511" y="670588"/>
                  </a:moveTo>
                  <a:cubicBezTo>
                    <a:pt x="2458912" y="671187"/>
                    <a:pt x="2458313" y="671187"/>
                    <a:pt x="2457114" y="671187"/>
                  </a:cubicBezTo>
                  <a:cubicBezTo>
                    <a:pt x="2457714" y="671786"/>
                    <a:pt x="2458313" y="671187"/>
                    <a:pt x="2459511" y="670588"/>
                  </a:cubicBezTo>
                  <a:close/>
                  <a:moveTo>
                    <a:pt x="2439136" y="669389"/>
                  </a:moveTo>
                  <a:cubicBezTo>
                    <a:pt x="2436140" y="669389"/>
                    <a:pt x="2433743" y="669389"/>
                    <a:pt x="2433143" y="669389"/>
                  </a:cubicBezTo>
                  <a:cubicBezTo>
                    <a:pt x="2434342" y="669389"/>
                    <a:pt x="2436140" y="669389"/>
                    <a:pt x="2439136" y="669389"/>
                  </a:cubicBezTo>
                  <a:cubicBezTo>
                    <a:pt x="2440934" y="669389"/>
                    <a:pt x="2442133" y="669389"/>
                    <a:pt x="2443930" y="669389"/>
                  </a:cubicBezTo>
                  <a:cubicBezTo>
                    <a:pt x="2442732" y="669389"/>
                    <a:pt x="2440934" y="669389"/>
                    <a:pt x="2439136" y="669389"/>
                  </a:cubicBezTo>
                  <a:close/>
                  <a:moveTo>
                    <a:pt x="2373815" y="678977"/>
                  </a:moveTo>
                  <a:cubicBezTo>
                    <a:pt x="2373216" y="680775"/>
                    <a:pt x="2373216" y="681375"/>
                    <a:pt x="2372017" y="681375"/>
                  </a:cubicBezTo>
                  <a:cubicBezTo>
                    <a:pt x="2373216" y="681375"/>
                    <a:pt x="2373216" y="680775"/>
                    <a:pt x="2373815" y="678977"/>
                  </a:cubicBezTo>
                  <a:close/>
                  <a:moveTo>
                    <a:pt x="2272538" y="708342"/>
                  </a:moveTo>
                  <a:cubicBezTo>
                    <a:pt x="2273137" y="708342"/>
                    <a:pt x="2273137" y="707743"/>
                    <a:pt x="2273737" y="707743"/>
                  </a:cubicBezTo>
                  <a:cubicBezTo>
                    <a:pt x="2273137" y="708342"/>
                    <a:pt x="2272538" y="708342"/>
                    <a:pt x="2272538" y="708342"/>
                  </a:cubicBezTo>
                  <a:close/>
                  <a:moveTo>
                    <a:pt x="2263549" y="712537"/>
                  </a:moveTo>
                  <a:cubicBezTo>
                    <a:pt x="2264148" y="712537"/>
                    <a:pt x="2264148" y="713136"/>
                    <a:pt x="2264747" y="713136"/>
                  </a:cubicBezTo>
                  <a:cubicBezTo>
                    <a:pt x="2264747" y="713136"/>
                    <a:pt x="2265347" y="713735"/>
                    <a:pt x="2265347" y="713735"/>
                  </a:cubicBezTo>
                  <a:cubicBezTo>
                    <a:pt x="2265347" y="713735"/>
                    <a:pt x="2264747" y="713136"/>
                    <a:pt x="2264747" y="713136"/>
                  </a:cubicBezTo>
                  <a:cubicBezTo>
                    <a:pt x="2264747" y="713136"/>
                    <a:pt x="2264148" y="712537"/>
                    <a:pt x="2263549" y="712537"/>
                  </a:cubicBezTo>
                  <a:close/>
                  <a:moveTo>
                    <a:pt x="2258755" y="716732"/>
                  </a:moveTo>
                  <a:cubicBezTo>
                    <a:pt x="2258155" y="716732"/>
                    <a:pt x="2258155" y="716732"/>
                    <a:pt x="2257556" y="716732"/>
                  </a:cubicBezTo>
                  <a:cubicBezTo>
                    <a:pt x="2257556" y="716732"/>
                    <a:pt x="2258155" y="716732"/>
                    <a:pt x="2258755" y="716732"/>
                  </a:cubicBezTo>
                  <a:cubicBezTo>
                    <a:pt x="2259354" y="716732"/>
                    <a:pt x="2259953" y="716132"/>
                    <a:pt x="2260552" y="715533"/>
                  </a:cubicBezTo>
                  <a:cubicBezTo>
                    <a:pt x="2259953" y="716132"/>
                    <a:pt x="2259354" y="716732"/>
                    <a:pt x="2258755" y="716732"/>
                  </a:cubicBezTo>
                  <a:close/>
                  <a:moveTo>
                    <a:pt x="2232387" y="705345"/>
                  </a:moveTo>
                  <a:cubicBezTo>
                    <a:pt x="2231787" y="705945"/>
                    <a:pt x="2230589" y="705945"/>
                    <a:pt x="2229990" y="705945"/>
                  </a:cubicBezTo>
                  <a:cubicBezTo>
                    <a:pt x="2228791" y="706544"/>
                    <a:pt x="2227592" y="706544"/>
                    <a:pt x="2226993" y="706544"/>
                  </a:cubicBezTo>
                  <a:cubicBezTo>
                    <a:pt x="2227592" y="706544"/>
                    <a:pt x="2228791" y="706544"/>
                    <a:pt x="2229990" y="705945"/>
                  </a:cubicBezTo>
                  <a:cubicBezTo>
                    <a:pt x="2230589" y="705945"/>
                    <a:pt x="2231787" y="705345"/>
                    <a:pt x="2232387" y="705345"/>
                  </a:cubicBezTo>
                  <a:cubicBezTo>
                    <a:pt x="2232986" y="704746"/>
                    <a:pt x="2234184" y="704746"/>
                    <a:pt x="2234784" y="704746"/>
                  </a:cubicBezTo>
                  <a:cubicBezTo>
                    <a:pt x="2234184" y="704746"/>
                    <a:pt x="2233585" y="704746"/>
                    <a:pt x="2232387" y="705345"/>
                  </a:cubicBezTo>
                  <a:close/>
                  <a:moveTo>
                    <a:pt x="2230589" y="700551"/>
                  </a:moveTo>
                  <a:cubicBezTo>
                    <a:pt x="2229990" y="701151"/>
                    <a:pt x="2229390" y="701750"/>
                    <a:pt x="2228791" y="702349"/>
                  </a:cubicBezTo>
                  <a:cubicBezTo>
                    <a:pt x="2229990" y="701750"/>
                    <a:pt x="2230589" y="701151"/>
                    <a:pt x="2230589" y="700551"/>
                  </a:cubicBezTo>
                  <a:close/>
                  <a:moveTo>
                    <a:pt x="2197030" y="734111"/>
                  </a:moveTo>
                  <a:cubicBezTo>
                    <a:pt x="2196430" y="735309"/>
                    <a:pt x="2195232" y="735908"/>
                    <a:pt x="2194632" y="735309"/>
                  </a:cubicBezTo>
                  <a:cubicBezTo>
                    <a:pt x="2195232" y="735309"/>
                    <a:pt x="2195831" y="734710"/>
                    <a:pt x="2197030" y="734111"/>
                  </a:cubicBezTo>
                  <a:cubicBezTo>
                    <a:pt x="2197629" y="732912"/>
                    <a:pt x="2198827" y="732912"/>
                    <a:pt x="2200026" y="732313"/>
                  </a:cubicBezTo>
                  <a:cubicBezTo>
                    <a:pt x="2198827" y="732313"/>
                    <a:pt x="2197629" y="732912"/>
                    <a:pt x="2197030" y="734111"/>
                  </a:cubicBezTo>
                  <a:close/>
                  <a:moveTo>
                    <a:pt x="1528240" y="841980"/>
                  </a:moveTo>
                  <a:cubicBezTo>
                    <a:pt x="1528240" y="841980"/>
                    <a:pt x="1528839" y="841381"/>
                    <a:pt x="1528839" y="840781"/>
                  </a:cubicBezTo>
                  <a:cubicBezTo>
                    <a:pt x="1530637" y="838384"/>
                    <a:pt x="1531236" y="837186"/>
                    <a:pt x="1530637" y="834789"/>
                  </a:cubicBezTo>
                  <a:cubicBezTo>
                    <a:pt x="1530637" y="833590"/>
                    <a:pt x="1530637" y="832392"/>
                    <a:pt x="1531236" y="829994"/>
                  </a:cubicBezTo>
                  <a:cubicBezTo>
                    <a:pt x="1530637" y="831792"/>
                    <a:pt x="1530637" y="832991"/>
                    <a:pt x="1530637" y="834789"/>
                  </a:cubicBezTo>
                  <a:cubicBezTo>
                    <a:pt x="1531236" y="837186"/>
                    <a:pt x="1530637" y="838384"/>
                    <a:pt x="1528839" y="840781"/>
                  </a:cubicBezTo>
                  <a:cubicBezTo>
                    <a:pt x="1528839" y="841381"/>
                    <a:pt x="1528240" y="841980"/>
                    <a:pt x="1528240" y="841980"/>
                  </a:cubicBezTo>
                  <a:close/>
                  <a:moveTo>
                    <a:pt x="1524045" y="874341"/>
                  </a:moveTo>
                  <a:cubicBezTo>
                    <a:pt x="1524644" y="874341"/>
                    <a:pt x="1525243" y="874940"/>
                    <a:pt x="1525243" y="874940"/>
                  </a:cubicBezTo>
                  <a:cubicBezTo>
                    <a:pt x="1525243" y="874341"/>
                    <a:pt x="1524644" y="874341"/>
                    <a:pt x="1524045" y="874341"/>
                  </a:cubicBezTo>
                  <a:close/>
                  <a:moveTo>
                    <a:pt x="1519251" y="873741"/>
                  </a:moveTo>
                  <a:cubicBezTo>
                    <a:pt x="1519251" y="872543"/>
                    <a:pt x="1518651" y="871944"/>
                    <a:pt x="1519251" y="871944"/>
                  </a:cubicBezTo>
                  <a:cubicBezTo>
                    <a:pt x="1518651" y="871944"/>
                    <a:pt x="1519251" y="872543"/>
                    <a:pt x="1519251" y="873741"/>
                  </a:cubicBezTo>
                  <a:close/>
                  <a:moveTo>
                    <a:pt x="1516853" y="877936"/>
                  </a:moveTo>
                  <a:cubicBezTo>
                    <a:pt x="1518052" y="879135"/>
                    <a:pt x="1519251" y="880333"/>
                    <a:pt x="1519251" y="880933"/>
                  </a:cubicBezTo>
                  <a:cubicBezTo>
                    <a:pt x="1519251" y="880933"/>
                    <a:pt x="1519251" y="880933"/>
                    <a:pt x="1519850" y="880933"/>
                  </a:cubicBezTo>
                  <a:cubicBezTo>
                    <a:pt x="1519850" y="880933"/>
                    <a:pt x="1519850" y="880933"/>
                    <a:pt x="1519251" y="880933"/>
                  </a:cubicBezTo>
                  <a:cubicBezTo>
                    <a:pt x="1519251" y="880333"/>
                    <a:pt x="1518052" y="879135"/>
                    <a:pt x="1516853" y="877936"/>
                  </a:cubicBezTo>
                  <a:close/>
                  <a:moveTo>
                    <a:pt x="1512059" y="875539"/>
                  </a:moveTo>
                  <a:cubicBezTo>
                    <a:pt x="1512059" y="875539"/>
                    <a:pt x="1512659" y="874940"/>
                    <a:pt x="1512659" y="874940"/>
                  </a:cubicBezTo>
                  <a:cubicBezTo>
                    <a:pt x="1512659" y="874940"/>
                    <a:pt x="1512659" y="875539"/>
                    <a:pt x="1512059" y="875539"/>
                  </a:cubicBezTo>
                  <a:close/>
                  <a:moveTo>
                    <a:pt x="1510262" y="883929"/>
                  </a:moveTo>
                  <a:cubicBezTo>
                    <a:pt x="1510262" y="883330"/>
                    <a:pt x="1510861" y="882731"/>
                    <a:pt x="1510861" y="882131"/>
                  </a:cubicBezTo>
                  <a:cubicBezTo>
                    <a:pt x="1511460" y="880933"/>
                    <a:pt x="1511460" y="880333"/>
                    <a:pt x="1511460" y="879135"/>
                  </a:cubicBezTo>
                  <a:cubicBezTo>
                    <a:pt x="1511460" y="880333"/>
                    <a:pt x="1510861" y="881532"/>
                    <a:pt x="1510861" y="882131"/>
                  </a:cubicBezTo>
                  <a:cubicBezTo>
                    <a:pt x="1510262" y="882731"/>
                    <a:pt x="1510262" y="883330"/>
                    <a:pt x="1510262" y="883929"/>
                  </a:cubicBezTo>
                  <a:close/>
                  <a:moveTo>
                    <a:pt x="1508464" y="888124"/>
                  </a:moveTo>
                  <a:cubicBezTo>
                    <a:pt x="1509063" y="887525"/>
                    <a:pt x="1509063" y="886326"/>
                    <a:pt x="1509662" y="885128"/>
                  </a:cubicBezTo>
                  <a:cubicBezTo>
                    <a:pt x="1509063" y="886326"/>
                    <a:pt x="1509063" y="887525"/>
                    <a:pt x="1508464" y="888124"/>
                  </a:cubicBezTo>
                  <a:close/>
                  <a:moveTo>
                    <a:pt x="1506666" y="890521"/>
                  </a:moveTo>
                  <a:cubicBezTo>
                    <a:pt x="1507265" y="890521"/>
                    <a:pt x="1507265" y="889922"/>
                    <a:pt x="1507864" y="889323"/>
                  </a:cubicBezTo>
                  <a:cubicBezTo>
                    <a:pt x="1507864" y="889922"/>
                    <a:pt x="1507265" y="890521"/>
                    <a:pt x="1506666" y="890521"/>
                  </a:cubicBezTo>
                  <a:close/>
                  <a:moveTo>
                    <a:pt x="1450334" y="843778"/>
                  </a:moveTo>
                  <a:lnTo>
                    <a:pt x="1450334" y="843778"/>
                  </a:lnTo>
                  <a:cubicBezTo>
                    <a:pt x="1450334" y="843778"/>
                    <a:pt x="1449735" y="844377"/>
                    <a:pt x="1449735" y="844377"/>
                  </a:cubicBezTo>
                  <a:cubicBezTo>
                    <a:pt x="1449735" y="844377"/>
                    <a:pt x="1450334" y="843778"/>
                    <a:pt x="1450334" y="843778"/>
                  </a:cubicBezTo>
                  <a:lnTo>
                    <a:pt x="1474904" y="838984"/>
                  </a:lnTo>
                  <a:cubicBezTo>
                    <a:pt x="1474904" y="838984"/>
                    <a:pt x="1474904" y="838984"/>
                    <a:pt x="1474904" y="838984"/>
                  </a:cubicBezTo>
                  <a:cubicBezTo>
                    <a:pt x="1474904" y="838984"/>
                    <a:pt x="1474904" y="838984"/>
                    <a:pt x="1474904" y="838984"/>
                  </a:cubicBezTo>
                  <a:lnTo>
                    <a:pt x="1474904" y="838984"/>
                  </a:lnTo>
                  <a:cubicBezTo>
                    <a:pt x="1471309" y="838984"/>
                    <a:pt x="1468312" y="838984"/>
                    <a:pt x="1465316" y="838984"/>
                  </a:cubicBezTo>
                  <a:cubicBezTo>
                    <a:pt x="1463518" y="838984"/>
                    <a:pt x="1462320" y="838984"/>
                    <a:pt x="1460522" y="839583"/>
                  </a:cubicBezTo>
                  <a:cubicBezTo>
                    <a:pt x="1458724" y="839583"/>
                    <a:pt x="1457525" y="840182"/>
                    <a:pt x="1456327" y="840781"/>
                  </a:cubicBezTo>
                  <a:cubicBezTo>
                    <a:pt x="1456327" y="840781"/>
                    <a:pt x="1456327" y="840781"/>
                    <a:pt x="1453330" y="842579"/>
                  </a:cubicBezTo>
                  <a:cubicBezTo>
                    <a:pt x="1452132" y="842579"/>
                    <a:pt x="1450933" y="843179"/>
                    <a:pt x="1450334" y="843778"/>
                  </a:cubicBezTo>
                  <a:close/>
                  <a:moveTo>
                    <a:pt x="1443742" y="887525"/>
                  </a:moveTo>
                  <a:cubicBezTo>
                    <a:pt x="1443143" y="887525"/>
                    <a:pt x="1443143" y="887525"/>
                    <a:pt x="1443143" y="887525"/>
                  </a:cubicBezTo>
                  <a:cubicBezTo>
                    <a:pt x="1443143" y="887525"/>
                    <a:pt x="1443742" y="887525"/>
                    <a:pt x="1443742" y="887525"/>
                  </a:cubicBezTo>
                  <a:cubicBezTo>
                    <a:pt x="1444341" y="887525"/>
                    <a:pt x="1444341" y="887525"/>
                    <a:pt x="1444941" y="887525"/>
                  </a:cubicBezTo>
                  <a:cubicBezTo>
                    <a:pt x="1444341" y="887525"/>
                    <a:pt x="1444341" y="887525"/>
                    <a:pt x="1443742" y="887525"/>
                  </a:cubicBezTo>
                  <a:close/>
                  <a:moveTo>
                    <a:pt x="1439547" y="890521"/>
                  </a:moveTo>
                  <a:cubicBezTo>
                    <a:pt x="1439547" y="891120"/>
                    <a:pt x="1438948" y="891120"/>
                    <a:pt x="1438948" y="891720"/>
                  </a:cubicBezTo>
                  <a:cubicBezTo>
                    <a:pt x="1438948" y="891120"/>
                    <a:pt x="1439547" y="891120"/>
                    <a:pt x="1439547" y="890521"/>
                  </a:cubicBezTo>
                  <a:cubicBezTo>
                    <a:pt x="1439547" y="889922"/>
                    <a:pt x="1439547" y="889922"/>
                    <a:pt x="1440146" y="889922"/>
                  </a:cubicBezTo>
                  <a:cubicBezTo>
                    <a:pt x="1439547" y="889922"/>
                    <a:pt x="1439547" y="890521"/>
                    <a:pt x="1439547" y="890521"/>
                  </a:cubicBezTo>
                  <a:close/>
                  <a:moveTo>
                    <a:pt x="1414378" y="918088"/>
                  </a:moveTo>
                  <a:cubicBezTo>
                    <a:pt x="1414378" y="918687"/>
                    <a:pt x="1414378" y="918687"/>
                    <a:pt x="1414977" y="919286"/>
                  </a:cubicBezTo>
                  <a:cubicBezTo>
                    <a:pt x="1414378" y="918687"/>
                    <a:pt x="1414378" y="918687"/>
                    <a:pt x="1414378" y="918088"/>
                  </a:cubicBezTo>
                  <a:cubicBezTo>
                    <a:pt x="1414378" y="916290"/>
                    <a:pt x="1423367" y="910297"/>
                    <a:pt x="1428760" y="905503"/>
                  </a:cubicBezTo>
                  <a:cubicBezTo>
                    <a:pt x="1426363" y="906102"/>
                    <a:pt x="1432356" y="901907"/>
                    <a:pt x="1422168" y="910297"/>
                  </a:cubicBezTo>
                  <a:cubicBezTo>
                    <a:pt x="1417374" y="914492"/>
                    <a:pt x="1414378" y="915691"/>
                    <a:pt x="1414378" y="918088"/>
                  </a:cubicBezTo>
                  <a:close/>
                  <a:moveTo>
                    <a:pt x="1195043" y="1011574"/>
                  </a:moveTo>
                  <a:cubicBezTo>
                    <a:pt x="1195643" y="1011574"/>
                    <a:pt x="1195643" y="1011574"/>
                    <a:pt x="1196242" y="1011574"/>
                  </a:cubicBezTo>
                  <a:cubicBezTo>
                    <a:pt x="1196242" y="1011574"/>
                    <a:pt x="1196242" y="1011574"/>
                    <a:pt x="1196242" y="1011574"/>
                  </a:cubicBezTo>
                  <a:lnTo>
                    <a:pt x="1195043" y="1011574"/>
                  </a:lnTo>
                  <a:close/>
                  <a:moveTo>
                    <a:pt x="1596557" y="1320201"/>
                  </a:moveTo>
                  <a:lnTo>
                    <a:pt x="1597156" y="1318403"/>
                  </a:lnTo>
                  <a:cubicBezTo>
                    <a:pt x="1597156" y="1318403"/>
                    <a:pt x="1596557" y="1318403"/>
                    <a:pt x="1596557" y="1318403"/>
                  </a:cubicBezTo>
                  <a:lnTo>
                    <a:pt x="1595958" y="1318403"/>
                  </a:lnTo>
                  <a:lnTo>
                    <a:pt x="1596557" y="1320201"/>
                  </a:lnTo>
                  <a:close/>
                  <a:moveTo>
                    <a:pt x="1598355" y="1323197"/>
                  </a:moveTo>
                  <a:cubicBezTo>
                    <a:pt x="1598355" y="1323197"/>
                    <a:pt x="1598355" y="1323197"/>
                    <a:pt x="1598355" y="1323197"/>
                  </a:cubicBezTo>
                  <a:cubicBezTo>
                    <a:pt x="1598355" y="1323197"/>
                    <a:pt x="1598355" y="1323197"/>
                    <a:pt x="1598355" y="1323197"/>
                  </a:cubicBezTo>
                  <a:lnTo>
                    <a:pt x="1598355" y="1323197"/>
                  </a:lnTo>
                  <a:close/>
                  <a:moveTo>
                    <a:pt x="1604947" y="1326193"/>
                  </a:moveTo>
                  <a:cubicBezTo>
                    <a:pt x="1604347" y="1325594"/>
                    <a:pt x="1603748" y="1325594"/>
                    <a:pt x="1602550" y="1324995"/>
                  </a:cubicBezTo>
                  <a:cubicBezTo>
                    <a:pt x="1603149" y="1324995"/>
                    <a:pt x="1603748" y="1325594"/>
                    <a:pt x="1604947" y="1326193"/>
                  </a:cubicBezTo>
                  <a:close/>
                  <a:moveTo>
                    <a:pt x="1624124" y="1327392"/>
                  </a:moveTo>
                  <a:cubicBezTo>
                    <a:pt x="1622326" y="1326793"/>
                    <a:pt x="1619929" y="1326193"/>
                    <a:pt x="1616932" y="1326793"/>
                  </a:cubicBezTo>
                  <a:cubicBezTo>
                    <a:pt x="1615734" y="1326793"/>
                    <a:pt x="1615134" y="1327392"/>
                    <a:pt x="1614535" y="1327392"/>
                  </a:cubicBezTo>
                  <a:cubicBezTo>
                    <a:pt x="1618131" y="1327392"/>
                    <a:pt x="1621726" y="1327392"/>
                    <a:pt x="1624124" y="1327392"/>
                  </a:cubicBezTo>
                  <a:close/>
                  <a:moveTo>
                    <a:pt x="1553409" y="1797223"/>
                  </a:moveTo>
                  <a:cubicBezTo>
                    <a:pt x="1554008" y="1798421"/>
                    <a:pt x="1555207" y="1800219"/>
                    <a:pt x="1555806" y="1800818"/>
                  </a:cubicBezTo>
                  <a:cubicBezTo>
                    <a:pt x="1555806" y="1800818"/>
                    <a:pt x="1555806" y="1800818"/>
                    <a:pt x="1555806" y="1800818"/>
                  </a:cubicBezTo>
                  <a:cubicBezTo>
                    <a:pt x="1555207" y="1799021"/>
                    <a:pt x="1554008" y="1797822"/>
                    <a:pt x="1553409" y="1797223"/>
                  </a:cubicBezTo>
                  <a:close/>
                  <a:moveTo>
                    <a:pt x="4006837" y="1662985"/>
                  </a:moveTo>
                  <a:cubicBezTo>
                    <a:pt x="4006837" y="1662985"/>
                    <a:pt x="4006837" y="1662386"/>
                    <a:pt x="4006237" y="1662386"/>
                  </a:cubicBezTo>
                  <a:cubicBezTo>
                    <a:pt x="4006237" y="1662386"/>
                    <a:pt x="4006237" y="1662386"/>
                    <a:pt x="4006237" y="1662386"/>
                  </a:cubicBezTo>
                  <a:lnTo>
                    <a:pt x="4006237" y="1662386"/>
                  </a:lnTo>
                  <a:cubicBezTo>
                    <a:pt x="4006237" y="1662386"/>
                    <a:pt x="4006237" y="1662386"/>
                    <a:pt x="4006237" y="1662386"/>
                  </a:cubicBezTo>
                  <a:cubicBezTo>
                    <a:pt x="4006237" y="1662386"/>
                    <a:pt x="4006237" y="1662386"/>
                    <a:pt x="4006237" y="1662386"/>
                  </a:cubicBezTo>
                  <a:cubicBezTo>
                    <a:pt x="4006237" y="1662386"/>
                    <a:pt x="4006237" y="1662985"/>
                    <a:pt x="4006837" y="1662985"/>
                  </a:cubicBezTo>
                  <a:close/>
                  <a:moveTo>
                    <a:pt x="4299282" y="1547925"/>
                  </a:moveTo>
                  <a:cubicBezTo>
                    <a:pt x="4301080" y="1552120"/>
                    <a:pt x="4299882" y="1556914"/>
                    <a:pt x="4304077" y="1553318"/>
                  </a:cubicBezTo>
                  <a:cubicBezTo>
                    <a:pt x="4308272" y="1549123"/>
                    <a:pt x="4301080" y="1543130"/>
                    <a:pt x="4308272" y="1533542"/>
                  </a:cubicBezTo>
                  <a:cubicBezTo>
                    <a:pt x="4313066" y="1526950"/>
                    <a:pt x="4323253" y="1531145"/>
                    <a:pt x="4326849" y="1531145"/>
                  </a:cubicBezTo>
                  <a:cubicBezTo>
                    <a:pt x="4331044" y="1531744"/>
                    <a:pt x="4335838" y="1535939"/>
                    <a:pt x="4337037" y="1541333"/>
                  </a:cubicBezTo>
                  <a:cubicBezTo>
                    <a:pt x="4338235" y="1546726"/>
                    <a:pt x="4343629" y="1550322"/>
                    <a:pt x="4343029" y="1541932"/>
                  </a:cubicBezTo>
                  <a:cubicBezTo>
                    <a:pt x="4342430" y="1531744"/>
                    <a:pt x="4334640" y="1521557"/>
                    <a:pt x="4334640" y="1528149"/>
                  </a:cubicBezTo>
                  <a:cubicBezTo>
                    <a:pt x="4334640" y="1534741"/>
                    <a:pt x="4329246" y="1527549"/>
                    <a:pt x="4329845" y="1522755"/>
                  </a:cubicBezTo>
                  <a:cubicBezTo>
                    <a:pt x="4330445" y="1517961"/>
                    <a:pt x="4324452" y="1511369"/>
                    <a:pt x="4321456" y="1507773"/>
                  </a:cubicBezTo>
                  <a:cubicBezTo>
                    <a:pt x="4316062" y="1502380"/>
                    <a:pt x="4317860" y="1480207"/>
                    <a:pt x="4323853" y="1470618"/>
                  </a:cubicBezTo>
                  <a:cubicBezTo>
                    <a:pt x="4329845" y="1461030"/>
                    <a:pt x="4332842" y="1454438"/>
                    <a:pt x="4332243" y="1450243"/>
                  </a:cubicBezTo>
                  <a:cubicBezTo>
                    <a:pt x="4331643" y="1446048"/>
                    <a:pt x="4332243" y="1445449"/>
                    <a:pt x="4335239" y="1444850"/>
                  </a:cubicBezTo>
                  <a:cubicBezTo>
                    <a:pt x="4338235" y="1444250"/>
                    <a:pt x="4337636" y="1441254"/>
                    <a:pt x="4341831" y="1440655"/>
                  </a:cubicBezTo>
                  <a:cubicBezTo>
                    <a:pt x="4349022" y="1439456"/>
                    <a:pt x="4348423" y="1444250"/>
                    <a:pt x="4352618" y="1444850"/>
                  </a:cubicBezTo>
                  <a:cubicBezTo>
                    <a:pt x="4356813" y="1445449"/>
                    <a:pt x="4367600" y="1453239"/>
                    <a:pt x="4370596" y="1461629"/>
                  </a:cubicBezTo>
                  <a:cubicBezTo>
                    <a:pt x="4372993" y="1470019"/>
                    <a:pt x="4377787" y="1468821"/>
                    <a:pt x="4374192" y="1459232"/>
                  </a:cubicBezTo>
                  <a:cubicBezTo>
                    <a:pt x="4370596" y="1449644"/>
                    <a:pt x="4361008" y="1446048"/>
                    <a:pt x="4360409" y="1433463"/>
                  </a:cubicBezTo>
                  <a:cubicBezTo>
                    <a:pt x="4359809" y="1420879"/>
                    <a:pt x="4348423" y="1411889"/>
                    <a:pt x="4348423" y="1401702"/>
                  </a:cubicBezTo>
                  <a:cubicBezTo>
                    <a:pt x="4348423" y="1391514"/>
                    <a:pt x="4343029" y="1381926"/>
                    <a:pt x="4343029" y="1374135"/>
                  </a:cubicBezTo>
                  <a:cubicBezTo>
                    <a:pt x="4343629" y="1366944"/>
                    <a:pt x="4341232" y="1366944"/>
                    <a:pt x="4340033" y="1369341"/>
                  </a:cubicBezTo>
                  <a:cubicBezTo>
                    <a:pt x="4338834" y="1371738"/>
                    <a:pt x="4337636" y="1369341"/>
                    <a:pt x="4339434" y="1364547"/>
                  </a:cubicBezTo>
                  <a:cubicBezTo>
                    <a:pt x="4341232" y="1359753"/>
                    <a:pt x="4340033" y="1356157"/>
                    <a:pt x="4338235" y="1356157"/>
                  </a:cubicBezTo>
                  <a:cubicBezTo>
                    <a:pt x="4336438" y="1356157"/>
                    <a:pt x="4335838" y="1347767"/>
                    <a:pt x="4338235" y="1347767"/>
                  </a:cubicBezTo>
                  <a:cubicBezTo>
                    <a:pt x="4340633" y="1347767"/>
                    <a:pt x="4340633" y="1347168"/>
                    <a:pt x="4338834" y="1342973"/>
                  </a:cubicBezTo>
                  <a:cubicBezTo>
                    <a:pt x="4337636" y="1338778"/>
                    <a:pt x="4338235" y="1333385"/>
                    <a:pt x="4340633" y="1336381"/>
                  </a:cubicBezTo>
                  <a:cubicBezTo>
                    <a:pt x="4343029" y="1339377"/>
                    <a:pt x="4344827" y="1338179"/>
                    <a:pt x="4343029" y="1331587"/>
                  </a:cubicBezTo>
                  <a:cubicBezTo>
                    <a:pt x="4340633" y="1324995"/>
                    <a:pt x="4344228" y="1318403"/>
                    <a:pt x="4340633" y="1316006"/>
                  </a:cubicBezTo>
                  <a:cubicBezTo>
                    <a:pt x="4335239" y="1313009"/>
                    <a:pt x="4335838" y="1298627"/>
                    <a:pt x="4340633" y="1308814"/>
                  </a:cubicBezTo>
                  <a:cubicBezTo>
                    <a:pt x="4344827" y="1318403"/>
                    <a:pt x="4343029" y="1311211"/>
                    <a:pt x="4343629" y="1307616"/>
                  </a:cubicBezTo>
                  <a:cubicBezTo>
                    <a:pt x="4344228" y="1303421"/>
                    <a:pt x="4336438" y="1296829"/>
                    <a:pt x="4335838" y="1292634"/>
                  </a:cubicBezTo>
                  <a:cubicBezTo>
                    <a:pt x="4335239" y="1288439"/>
                    <a:pt x="4333441" y="1284244"/>
                    <a:pt x="4333441" y="1281248"/>
                  </a:cubicBezTo>
                  <a:cubicBezTo>
                    <a:pt x="4334040" y="1278251"/>
                    <a:pt x="4332842" y="1277053"/>
                    <a:pt x="4331044" y="1274656"/>
                  </a:cubicBezTo>
                  <a:cubicBezTo>
                    <a:pt x="4329845" y="1272259"/>
                    <a:pt x="4329246" y="1268663"/>
                    <a:pt x="4330445" y="1266266"/>
                  </a:cubicBezTo>
                  <a:cubicBezTo>
                    <a:pt x="4331044" y="1263869"/>
                    <a:pt x="4329845" y="1260273"/>
                    <a:pt x="4325051" y="1263270"/>
                  </a:cubicBezTo>
                  <a:cubicBezTo>
                    <a:pt x="4320856" y="1266266"/>
                    <a:pt x="4318459" y="1267464"/>
                    <a:pt x="4322654" y="1271659"/>
                  </a:cubicBezTo>
                  <a:cubicBezTo>
                    <a:pt x="4328048" y="1277053"/>
                    <a:pt x="4323253" y="1281847"/>
                    <a:pt x="4326849" y="1286641"/>
                  </a:cubicBezTo>
                  <a:cubicBezTo>
                    <a:pt x="4329246" y="1290237"/>
                    <a:pt x="4318459" y="1311211"/>
                    <a:pt x="4313665" y="1300425"/>
                  </a:cubicBezTo>
                  <a:cubicBezTo>
                    <a:pt x="4311268" y="1295630"/>
                    <a:pt x="4303477" y="1302822"/>
                    <a:pt x="4307073" y="1312410"/>
                  </a:cubicBezTo>
                  <a:cubicBezTo>
                    <a:pt x="4311867" y="1324995"/>
                    <a:pt x="4302878" y="1326793"/>
                    <a:pt x="4305275" y="1335782"/>
                  </a:cubicBezTo>
                  <a:cubicBezTo>
                    <a:pt x="4307672" y="1344771"/>
                    <a:pt x="4305874" y="1349565"/>
                    <a:pt x="4308272" y="1353161"/>
                  </a:cubicBezTo>
                  <a:cubicBezTo>
                    <a:pt x="4313665" y="1361551"/>
                    <a:pt x="4301080" y="1352561"/>
                    <a:pt x="4308272" y="1362749"/>
                  </a:cubicBezTo>
                  <a:cubicBezTo>
                    <a:pt x="4312467" y="1368142"/>
                    <a:pt x="4313665" y="1378929"/>
                    <a:pt x="4313066" y="1387319"/>
                  </a:cubicBezTo>
                  <a:cubicBezTo>
                    <a:pt x="4312467" y="1395709"/>
                    <a:pt x="4313066" y="1414287"/>
                    <a:pt x="4311867" y="1416684"/>
                  </a:cubicBezTo>
                  <a:cubicBezTo>
                    <a:pt x="4310669" y="1419081"/>
                    <a:pt x="4311268" y="1425074"/>
                    <a:pt x="4311268" y="1428669"/>
                  </a:cubicBezTo>
                  <a:cubicBezTo>
                    <a:pt x="4311268" y="1431666"/>
                    <a:pt x="4307672" y="1442453"/>
                    <a:pt x="4307672" y="1442453"/>
                  </a:cubicBezTo>
                  <a:cubicBezTo>
                    <a:pt x="4307672" y="1442453"/>
                    <a:pt x="4301080" y="1453239"/>
                    <a:pt x="4304676" y="1466423"/>
                  </a:cubicBezTo>
                  <a:cubicBezTo>
                    <a:pt x="4309470" y="1483203"/>
                    <a:pt x="4301680" y="1498784"/>
                    <a:pt x="4302279" y="1507773"/>
                  </a:cubicBezTo>
                  <a:cubicBezTo>
                    <a:pt x="4302878" y="1516762"/>
                    <a:pt x="4301080" y="1525152"/>
                    <a:pt x="4298683" y="1528149"/>
                  </a:cubicBezTo>
                  <a:cubicBezTo>
                    <a:pt x="4297485" y="1529946"/>
                    <a:pt x="4297485" y="1543730"/>
                    <a:pt x="4299282" y="1547925"/>
                  </a:cubicBezTo>
                  <a:close/>
                  <a:moveTo>
                    <a:pt x="2735177" y="462040"/>
                  </a:moveTo>
                  <a:cubicBezTo>
                    <a:pt x="2740571" y="460842"/>
                    <a:pt x="2741170" y="460842"/>
                    <a:pt x="2747762" y="462639"/>
                  </a:cubicBezTo>
                  <a:cubicBezTo>
                    <a:pt x="2754354" y="464437"/>
                    <a:pt x="2750159" y="467434"/>
                    <a:pt x="2747163" y="466235"/>
                  </a:cubicBezTo>
                  <a:cubicBezTo>
                    <a:pt x="2744167" y="465037"/>
                    <a:pt x="2741769" y="465636"/>
                    <a:pt x="2736975" y="467434"/>
                  </a:cubicBezTo>
                  <a:cubicBezTo>
                    <a:pt x="2732181" y="469232"/>
                    <a:pt x="2732780" y="471029"/>
                    <a:pt x="2736376" y="471629"/>
                  </a:cubicBezTo>
                  <a:cubicBezTo>
                    <a:pt x="2739372" y="472228"/>
                    <a:pt x="2742369" y="471029"/>
                    <a:pt x="2746564" y="473426"/>
                  </a:cubicBezTo>
                  <a:cubicBezTo>
                    <a:pt x="2750759" y="475824"/>
                    <a:pt x="2751957" y="477621"/>
                    <a:pt x="2761545" y="478820"/>
                  </a:cubicBezTo>
                  <a:cubicBezTo>
                    <a:pt x="2771134" y="479419"/>
                    <a:pt x="2774730" y="482416"/>
                    <a:pt x="2779524" y="481217"/>
                  </a:cubicBezTo>
                  <a:cubicBezTo>
                    <a:pt x="2784318" y="480618"/>
                    <a:pt x="2783719" y="477621"/>
                    <a:pt x="2783119" y="474026"/>
                  </a:cubicBezTo>
                  <a:cubicBezTo>
                    <a:pt x="2782520" y="470430"/>
                    <a:pt x="2782520" y="467434"/>
                    <a:pt x="2785516" y="471029"/>
                  </a:cubicBezTo>
                  <a:cubicBezTo>
                    <a:pt x="2786715" y="472827"/>
                    <a:pt x="2787913" y="475824"/>
                    <a:pt x="2792108" y="474625"/>
                  </a:cubicBezTo>
                  <a:cubicBezTo>
                    <a:pt x="2796303" y="473426"/>
                    <a:pt x="2792108" y="469232"/>
                    <a:pt x="2787913" y="465037"/>
                  </a:cubicBezTo>
                  <a:cubicBezTo>
                    <a:pt x="2783719" y="460842"/>
                    <a:pt x="2790311" y="461441"/>
                    <a:pt x="2793906" y="463838"/>
                  </a:cubicBezTo>
                  <a:cubicBezTo>
                    <a:pt x="2798101" y="466235"/>
                    <a:pt x="2796303" y="468632"/>
                    <a:pt x="2800498" y="469232"/>
                  </a:cubicBezTo>
                  <a:cubicBezTo>
                    <a:pt x="2804693" y="469831"/>
                    <a:pt x="2803495" y="463838"/>
                    <a:pt x="2801098" y="460842"/>
                  </a:cubicBezTo>
                  <a:cubicBezTo>
                    <a:pt x="2798701" y="457845"/>
                    <a:pt x="2799899" y="456047"/>
                    <a:pt x="2803495" y="456647"/>
                  </a:cubicBezTo>
                  <a:cubicBezTo>
                    <a:pt x="2807090" y="457246"/>
                    <a:pt x="2807690" y="455448"/>
                    <a:pt x="2808888" y="462040"/>
                  </a:cubicBezTo>
                  <a:cubicBezTo>
                    <a:pt x="2810686" y="469232"/>
                    <a:pt x="2816679" y="462639"/>
                    <a:pt x="2825069" y="457845"/>
                  </a:cubicBezTo>
                  <a:cubicBezTo>
                    <a:pt x="2833458" y="453650"/>
                    <a:pt x="2829264" y="451253"/>
                    <a:pt x="2828664" y="447658"/>
                  </a:cubicBezTo>
                  <a:cubicBezTo>
                    <a:pt x="2827466" y="442264"/>
                    <a:pt x="2830462" y="444661"/>
                    <a:pt x="2833458" y="447058"/>
                  </a:cubicBezTo>
                  <a:cubicBezTo>
                    <a:pt x="2836455" y="449455"/>
                    <a:pt x="2840650" y="448856"/>
                    <a:pt x="2843646" y="447058"/>
                  </a:cubicBezTo>
                  <a:cubicBezTo>
                    <a:pt x="2846043" y="445261"/>
                    <a:pt x="2847841" y="445261"/>
                    <a:pt x="2849039" y="448257"/>
                  </a:cubicBezTo>
                  <a:cubicBezTo>
                    <a:pt x="2850238" y="451253"/>
                    <a:pt x="2854433" y="451853"/>
                    <a:pt x="2864621" y="448856"/>
                  </a:cubicBezTo>
                  <a:cubicBezTo>
                    <a:pt x="2874808" y="445860"/>
                    <a:pt x="2868815" y="444062"/>
                    <a:pt x="2868815" y="440466"/>
                  </a:cubicBezTo>
                  <a:cubicBezTo>
                    <a:pt x="2868815" y="436871"/>
                    <a:pt x="2877805" y="435073"/>
                    <a:pt x="2882599" y="435672"/>
                  </a:cubicBezTo>
                  <a:cubicBezTo>
                    <a:pt x="2887393" y="436271"/>
                    <a:pt x="2887393" y="436871"/>
                    <a:pt x="2889790" y="435073"/>
                  </a:cubicBezTo>
                  <a:cubicBezTo>
                    <a:pt x="2892187" y="432676"/>
                    <a:pt x="2895184" y="430878"/>
                    <a:pt x="2898779" y="433874"/>
                  </a:cubicBezTo>
                  <a:cubicBezTo>
                    <a:pt x="2902974" y="436871"/>
                    <a:pt x="2904772" y="435672"/>
                    <a:pt x="2912563" y="432077"/>
                  </a:cubicBezTo>
                  <a:cubicBezTo>
                    <a:pt x="2920353" y="428481"/>
                    <a:pt x="2932339" y="429679"/>
                    <a:pt x="2935335" y="428481"/>
                  </a:cubicBezTo>
                  <a:cubicBezTo>
                    <a:pt x="2937732" y="427282"/>
                    <a:pt x="2939530" y="425485"/>
                    <a:pt x="2942526" y="427282"/>
                  </a:cubicBezTo>
                  <a:cubicBezTo>
                    <a:pt x="2944923" y="429080"/>
                    <a:pt x="2946122" y="429080"/>
                    <a:pt x="2952714" y="429679"/>
                  </a:cubicBezTo>
                  <a:cubicBezTo>
                    <a:pt x="2959306" y="430279"/>
                    <a:pt x="2965299" y="429679"/>
                    <a:pt x="2972490" y="426683"/>
                  </a:cubicBezTo>
                  <a:cubicBezTo>
                    <a:pt x="2979681" y="423687"/>
                    <a:pt x="3003053" y="421290"/>
                    <a:pt x="3012641" y="421290"/>
                  </a:cubicBezTo>
                  <a:cubicBezTo>
                    <a:pt x="3022230" y="421290"/>
                    <a:pt x="3034215" y="417095"/>
                    <a:pt x="3043204" y="413499"/>
                  </a:cubicBezTo>
                  <a:cubicBezTo>
                    <a:pt x="3051594" y="409304"/>
                    <a:pt x="3048598" y="405109"/>
                    <a:pt x="3047399" y="398517"/>
                  </a:cubicBezTo>
                  <a:cubicBezTo>
                    <a:pt x="3046201" y="391925"/>
                    <a:pt x="3034215" y="391326"/>
                    <a:pt x="3028222" y="393124"/>
                  </a:cubicBezTo>
                  <a:cubicBezTo>
                    <a:pt x="3022829" y="394922"/>
                    <a:pt x="3016836" y="396719"/>
                    <a:pt x="3012042" y="396719"/>
                  </a:cubicBezTo>
                  <a:cubicBezTo>
                    <a:pt x="3007248" y="396719"/>
                    <a:pt x="3004851" y="396120"/>
                    <a:pt x="3000656" y="400315"/>
                  </a:cubicBezTo>
                  <a:cubicBezTo>
                    <a:pt x="2996461" y="404510"/>
                    <a:pt x="2990468" y="402712"/>
                    <a:pt x="2986872" y="402113"/>
                  </a:cubicBezTo>
                  <a:cubicBezTo>
                    <a:pt x="2982677" y="401514"/>
                    <a:pt x="2977284" y="402712"/>
                    <a:pt x="2970093" y="405109"/>
                  </a:cubicBezTo>
                  <a:cubicBezTo>
                    <a:pt x="2962902" y="407506"/>
                    <a:pt x="2961703" y="409304"/>
                    <a:pt x="2958707" y="406308"/>
                  </a:cubicBezTo>
                  <a:cubicBezTo>
                    <a:pt x="2955710" y="403911"/>
                    <a:pt x="2950916" y="404510"/>
                    <a:pt x="2941927" y="406907"/>
                  </a:cubicBezTo>
                  <a:cubicBezTo>
                    <a:pt x="2933537" y="409304"/>
                    <a:pt x="2932938" y="408106"/>
                    <a:pt x="2932938" y="404510"/>
                  </a:cubicBezTo>
                  <a:cubicBezTo>
                    <a:pt x="2932938" y="400914"/>
                    <a:pt x="2926945" y="400315"/>
                    <a:pt x="2918555" y="399116"/>
                  </a:cubicBezTo>
                  <a:cubicBezTo>
                    <a:pt x="2910165" y="397918"/>
                    <a:pt x="2908368" y="402113"/>
                    <a:pt x="2907768" y="405708"/>
                  </a:cubicBezTo>
                  <a:cubicBezTo>
                    <a:pt x="2907169" y="409304"/>
                    <a:pt x="2903573" y="409304"/>
                    <a:pt x="2899978" y="409903"/>
                  </a:cubicBezTo>
                  <a:cubicBezTo>
                    <a:pt x="2895783" y="410503"/>
                    <a:pt x="2895783" y="409304"/>
                    <a:pt x="2897581" y="406308"/>
                  </a:cubicBezTo>
                  <a:cubicBezTo>
                    <a:pt x="2899978" y="403311"/>
                    <a:pt x="2895783" y="400914"/>
                    <a:pt x="2892786" y="406907"/>
                  </a:cubicBezTo>
                  <a:cubicBezTo>
                    <a:pt x="2889790" y="413499"/>
                    <a:pt x="2880801" y="412300"/>
                    <a:pt x="2876606" y="411701"/>
                  </a:cubicBezTo>
                  <a:cubicBezTo>
                    <a:pt x="2872411" y="411102"/>
                    <a:pt x="2864621" y="413499"/>
                    <a:pt x="2858029" y="414098"/>
                  </a:cubicBezTo>
                  <a:cubicBezTo>
                    <a:pt x="2851437" y="414698"/>
                    <a:pt x="2850837" y="412300"/>
                    <a:pt x="2847841" y="411102"/>
                  </a:cubicBezTo>
                  <a:cubicBezTo>
                    <a:pt x="2844844" y="409903"/>
                    <a:pt x="2840650" y="408106"/>
                    <a:pt x="2844844" y="414098"/>
                  </a:cubicBezTo>
                  <a:cubicBezTo>
                    <a:pt x="2849039" y="420091"/>
                    <a:pt x="2839451" y="416495"/>
                    <a:pt x="2835855" y="415896"/>
                  </a:cubicBezTo>
                  <a:cubicBezTo>
                    <a:pt x="2831661" y="415297"/>
                    <a:pt x="2829264" y="416495"/>
                    <a:pt x="2832260" y="422488"/>
                  </a:cubicBezTo>
                  <a:cubicBezTo>
                    <a:pt x="2835256" y="427882"/>
                    <a:pt x="2829863" y="424885"/>
                    <a:pt x="2828065" y="420690"/>
                  </a:cubicBezTo>
                  <a:cubicBezTo>
                    <a:pt x="2825668" y="416495"/>
                    <a:pt x="2820274" y="418893"/>
                    <a:pt x="2817877" y="423087"/>
                  </a:cubicBezTo>
                  <a:cubicBezTo>
                    <a:pt x="2815480" y="427282"/>
                    <a:pt x="2804693" y="427282"/>
                    <a:pt x="2804693" y="427282"/>
                  </a:cubicBezTo>
                  <a:cubicBezTo>
                    <a:pt x="2804693" y="427282"/>
                    <a:pt x="2800498" y="424885"/>
                    <a:pt x="2797502" y="425485"/>
                  </a:cubicBezTo>
                  <a:cubicBezTo>
                    <a:pt x="2793906" y="426084"/>
                    <a:pt x="2790311" y="427882"/>
                    <a:pt x="2796903" y="430279"/>
                  </a:cubicBezTo>
                  <a:cubicBezTo>
                    <a:pt x="2803495" y="432676"/>
                    <a:pt x="2798701" y="433874"/>
                    <a:pt x="2793307" y="433275"/>
                  </a:cubicBezTo>
                  <a:cubicBezTo>
                    <a:pt x="2787913" y="432676"/>
                    <a:pt x="2785516" y="435672"/>
                    <a:pt x="2789112" y="436271"/>
                  </a:cubicBezTo>
                  <a:cubicBezTo>
                    <a:pt x="2793307" y="436871"/>
                    <a:pt x="2797502" y="437470"/>
                    <a:pt x="2799300" y="441066"/>
                  </a:cubicBezTo>
                  <a:cubicBezTo>
                    <a:pt x="2801697" y="444661"/>
                    <a:pt x="2795105" y="442863"/>
                    <a:pt x="2790910" y="441665"/>
                  </a:cubicBezTo>
                  <a:cubicBezTo>
                    <a:pt x="2786116" y="440466"/>
                    <a:pt x="2783119" y="439268"/>
                    <a:pt x="2780123" y="439867"/>
                  </a:cubicBezTo>
                  <a:cubicBezTo>
                    <a:pt x="2777127" y="440466"/>
                    <a:pt x="2774730" y="440466"/>
                    <a:pt x="2778924" y="445860"/>
                  </a:cubicBezTo>
                  <a:cubicBezTo>
                    <a:pt x="2781322" y="449455"/>
                    <a:pt x="2782520" y="451253"/>
                    <a:pt x="2773531" y="447058"/>
                  </a:cubicBezTo>
                  <a:cubicBezTo>
                    <a:pt x="2766939" y="444062"/>
                    <a:pt x="2773531" y="451253"/>
                    <a:pt x="2768137" y="450055"/>
                  </a:cubicBezTo>
                  <a:cubicBezTo>
                    <a:pt x="2762744" y="448856"/>
                    <a:pt x="2765141" y="451853"/>
                    <a:pt x="2770535" y="456047"/>
                  </a:cubicBezTo>
                  <a:cubicBezTo>
                    <a:pt x="2775928" y="460242"/>
                    <a:pt x="2769935" y="460242"/>
                    <a:pt x="2765740" y="457246"/>
                  </a:cubicBezTo>
                  <a:cubicBezTo>
                    <a:pt x="2761545" y="454250"/>
                    <a:pt x="2759748" y="455448"/>
                    <a:pt x="2755553" y="457845"/>
                  </a:cubicBezTo>
                  <a:cubicBezTo>
                    <a:pt x="2751358" y="460242"/>
                    <a:pt x="2745964" y="459643"/>
                    <a:pt x="2736975" y="459044"/>
                  </a:cubicBezTo>
                  <a:cubicBezTo>
                    <a:pt x="2727986" y="458445"/>
                    <a:pt x="2729784" y="459643"/>
                    <a:pt x="2729784" y="462040"/>
                  </a:cubicBezTo>
                  <a:cubicBezTo>
                    <a:pt x="2729784" y="462639"/>
                    <a:pt x="2729784" y="463838"/>
                    <a:pt x="2735177" y="462040"/>
                  </a:cubicBezTo>
                  <a:close/>
                  <a:moveTo>
                    <a:pt x="3519627" y="352373"/>
                  </a:moveTo>
                  <a:cubicBezTo>
                    <a:pt x="3528017" y="348777"/>
                    <a:pt x="3530414" y="354171"/>
                    <a:pt x="3529215" y="358366"/>
                  </a:cubicBezTo>
                  <a:cubicBezTo>
                    <a:pt x="3528017" y="362561"/>
                    <a:pt x="3531013" y="367954"/>
                    <a:pt x="3538204" y="366756"/>
                  </a:cubicBezTo>
                  <a:cubicBezTo>
                    <a:pt x="3545396" y="365557"/>
                    <a:pt x="3547194" y="376344"/>
                    <a:pt x="3557381" y="375146"/>
                  </a:cubicBezTo>
                  <a:cubicBezTo>
                    <a:pt x="3567569" y="373947"/>
                    <a:pt x="3570565" y="378741"/>
                    <a:pt x="3575360" y="382337"/>
                  </a:cubicBezTo>
                  <a:cubicBezTo>
                    <a:pt x="3579555" y="385333"/>
                    <a:pt x="3592139" y="385932"/>
                    <a:pt x="3604724" y="384734"/>
                  </a:cubicBezTo>
                  <a:cubicBezTo>
                    <a:pt x="3617309" y="383535"/>
                    <a:pt x="3620904" y="377543"/>
                    <a:pt x="3613713" y="370351"/>
                  </a:cubicBezTo>
                  <a:cubicBezTo>
                    <a:pt x="3606522" y="363160"/>
                    <a:pt x="3610716" y="363160"/>
                    <a:pt x="3614911" y="363160"/>
                  </a:cubicBezTo>
                  <a:cubicBezTo>
                    <a:pt x="3619106" y="363160"/>
                    <a:pt x="3622103" y="357767"/>
                    <a:pt x="3623301" y="352972"/>
                  </a:cubicBezTo>
                  <a:cubicBezTo>
                    <a:pt x="3624500" y="347579"/>
                    <a:pt x="3629893" y="341586"/>
                    <a:pt x="3622702" y="340388"/>
                  </a:cubicBezTo>
                  <a:cubicBezTo>
                    <a:pt x="3615511" y="339189"/>
                    <a:pt x="3609518" y="339189"/>
                    <a:pt x="3606522" y="341586"/>
                  </a:cubicBezTo>
                  <a:cubicBezTo>
                    <a:pt x="3603525" y="343983"/>
                    <a:pt x="3602327" y="343983"/>
                    <a:pt x="3599330" y="343983"/>
                  </a:cubicBezTo>
                  <a:cubicBezTo>
                    <a:pt x="3596933" y="343983"/>
                    <a:pt x="3593338" y="344583"/>
                    <a:pt x="3590941" y="348178"/>
                  </a:cubicBezTo>
                  <a:cubicBezTo>
                    <a:pt x="3588544" y="351774"/>
                    <a:pt x="3572962" y="353572"/>
                    <a:pt x="3584948" y="346980"/>
                  </a:cubicBezTo>
                  <a:cubicBezTo>
                    <a:pt x="3595735" y="340987"/>
                    <a:pt x="3607121" y="328402"/>
                    <a:pt x="3593338" y="330799"/>
                  </a:cubicBezTo>
                  <a:cubicBezTo>
                    <a:pt x="3576558" y="333796"/>
                    <a:pt x="3553785" y="331998"/>
                    <a:pt x="3553785" y="331998"/>
                  </a:cubicBezTo>
                  <a:cubicBezTo>
                    <a:pt x="3553785" y="331998"/>
                    <a:pt x="3542399" y="331399"/>
                    <a:pt x="3539403" y="334994"/>
                  </a:cubicBezTo>
                  <a:cubicBezTo>
                    <a:pt x="3537006" y="338590"/>
                    <a:pt x="3535208" y="339788"/>
                    <a:pt x="3538804" y="341586"/>
                  </a:cubicBezTo>
                  <a:cubicBezTo>
                    <a:pt x="3541800" y="343384"/>
                    <a:pt x="3536407" y="342785"/>
                    <a:pt x="3532212" y="341586"/>
                  </a:cubicBezTo>
                  <a:cubicBezTo>
                    <a:pt x="3527418" y="339788"/>
                    <a:pt x="3524421" y="348777"/>
                    <a:pt x="3514234" y="347579"/>
                  </a:cubicBezTo>
                  <a:cubicBezTo>
                    <a:pt x="3505244" y="347579"/>
                    <a:pt x="3511237" y="356568"/>
                    <a:pt x="3519627" y="352373"/>
                  </a:cubicBezTo>
                  <a:close/>
                  <a:moveTo>
                    <a:pt x="4278907" y="560321"/>
                  </a:moveTo>
                  <a:cubicBezTo>
                    <a:pt x="4284301" y="564516"/>
                    <a:pt x="4292691" y="567512"/>
                    <a:pt x="4296885" y="558523"/>
                  </a:cubicBezTo>
                  <a:cubicBezTo>
                    <a:pt x="4301080" y="550134"/>
                    <a:pt x="4304676" y="551332"/>
                    <a:pt x="4307073" y="556126"/>
                  </a:cubicBezTo>
                  <a:cubicBezTo>
                    <a:pt x="4309470" y="560920"/>
                    <a:pt x="4314264" y="559123"/>
                    <a:pt x="4317261" y="558523"/>
                  </a:cubicBezTo>
                  <a:cubicBezTo>
                    <a:pt x="4320257" y="557924"/>
                    <a:pt x="4332243" y="557924"/>
                    <a:pt x="4338235" y="554328"/>
                  </a:cubicBezTo>
                  <a:cubicBezTo>
                    <a:pt x="4344228" y="550134"/>
                    <a:pt x="4354416" y="551931"/>
                    <a:pt x="4348423" y="554928"/>
                  </a:cubicBezTo>
                  <a:cubicBezTo>
                    <a:pt x="4343029" y="557924"/>
                    <a:pt x="4349622" y="560920"/>
                    <a:pt x="4358011" y="558523"/>
                  </a:cubicBezTo>
                  <a:cubicBezTo>
                    <a:pt x="4366401" y="556126"/>
                    <a:pt x="4367600" y="560920"/>
                    <a:pt x="4371195" y="554928"/>
                  </a:cubicBezTo>
                  <a:cubicBezTo>
                    <a:pt x="4374791" y="548336"/>
                    <a:pt x="4362206" y="548935"/>
                    <a:pt x="4357412" y="547736"/>
                  </a:cubicBezTo>
                  <a:cubicBezTo>
                    <a:pt x="4352618" y="547137"/>
                    <a:pt x="4346026" y="537549"/>
                    <a:pt x="4350221" y="530357"/>
                  </a:cubicBezTo>
                  <a:cubicBezTo>
                    <a:pt x="4354416" y="523166"/>
                    <a:pt x="4362206" y="526163"/>
                    <a:pt x="4363405" y="529159"/>
                  </a:cubicBezTo>
                  <a:cubicBezTo>
                    <a:pt x="4364603" y="531556"/>
                    <a:pt x="4364004" y="533354"/>
                    <a:pt x="4359809" y="534552"/>
                  </a:cubicBezTo>
                  <a:cubicBezTo>
                    <a:pt x="4355614" y="536350"/>
                    <a:pt x="4356813" y="539347"/>
                    <a:pt x="4363405" y="542942"/>
                  </a:cubicBezTo>
                  <a:cubicBezTo>
                    <a:pt x="4369997" y="546538"/>
                    <a:pt x="4376589" y="545939"/>
                    <a:pt x="4380184" y="548336"/>
                  </a:cubicBezTo>
                  <a:cubicBezTo>
                    <a:pt x="4384379" y="550733"/>
                    <a:pt x="4388574" y="548935"/>
                    <a:pt x="4393968" y="547736"/>
                  </a:cubicBezTo>
                  <a:cubicBezTo>
                    <a:pt x="4399361" y="545939"/>
                    <a:pt x="4402358" y="542343"/>
                    <a:pt x="4401758" y="539946"/>
                  </a:cubicBezTo>
                  <a:cubicBezTo>
                    <a:pt x="4401159" y="537549"/>
                    <a:pt x="4407751" y="532755"/>
                    <a:pt x="4401159" y="530957"/>
                  </a:cubicBezTo>
                  <a:cubicBezTo>
                    <a:pt x="4393968" y="528560"/>
                    <a:pt x="4382582" y="519571"/>
                    <a:pt x="4373593" y="523166"/>
                  </a:cubicBezTo>
                  <a:cubicBezTo>
                    <a:pt x="4365203" y="526762"/>
                    <a:pt x="4358011" y="518971"/>
                    <a:pt x="4355015" y="517773"/>
                  </a:cubicBezTo>
                  <a:cubicBezTo>
                    <a:pt x="4352019" y="515975"/>
                    <a:pt x="4350221" y="518372"/>
                    <a:pt x="4343629" y="512379"/>
                  </a:cubicBezTo>
                  <a:cubicBezTo>
                    <a:pt x="4338834" y="508784"/>
                    <a:pt x="4329845" y="508184"/>
                    <a:pt x="4336438" y="513578"/>
                  </a:cubicBezTo>
                  <a:cubicBezTo>
                    <a:pt x="4343029" y="518971"/>
                    <a:pt x="4334040" y="517773"/>
                    <a:pt x="4331643" y="514776"/>
                  </a:cubicBezTo>
                  <a:cubicBezTo>
                    <a:pt x="4329246" y="512379"/>
                    <a:pt x="4323253" y="517773"/>
                    <a:pt x="4326849" y="521968"/>
                  </a:cubicBezTo>
                  <a:cubicBezTo>
                    <a:pt x="4332243" y="528560"/>
                    <a:pt x="4320257" y="529758"/>
                    <a:pt x="4318459" y="525563"/>
                  </a:cubicBezTo>
                  <a:cubicBezTo>
                    <a:pt x="4316062" y="519571"/>
                    <a:pt x="4308272" y="521368"/>
                    <a:pt x="4307672" y="518372"/>
                  </a:cubicBezTo>
                  <a:cubicBezTo>
                    <a:pt x="4307073" y="515376"/>
                    <a:pt x="4299882" y="512979"/>
                    <a:pt x="4297485" y="512979"/>
                  </a:cubicBezTo>
                  <a:cubicBezTo>
                    <a:pt x="4295087" y="512979"/>
                    <a:pt x="4291492" y="506986"/>
                    <a:pt x="4292091" y="504589"/>
                  </a:cubicBezTo>
                  <a:cubicBezTo>
                    <a:pt x="4292691" y="502192"/>
                    <a:pt x="4283702" y="502192"/>
                    <a:pt x="4281903" y="505787"/>
                  </a:cubicBezTo>
                  <a:cubicBezTo>
                    <a:pt x="4280106" y="509982"/>
                    <a:pt x="4279507" y="509982"/>
                    <a:pt x="4277109" y="508784"/>
                  </a:cubicBezTo>
                  <a:cubicBezTo>
                    <a:pt x="4274712" y="508184"/>
                    <a:pt x="4272315" y="511181"/>
                    <a:pt x="4271716" y="513578"/>
                  </a:cubicBezTo>
                  <a:cubicBezTo>
                    <a:pt x="4271117" y="515975"/>
                    <a:pt x="4267521" y="517173"/>
                    <a:pt x="4266322" y="517173"/>
                  </a:cubicBezTo>
                  <a:cubicBezTo>
                    <a:pt x="4265124" y="517173"/>
                    <a:pt x="4262127" y="517773"/>
                    <a:pt x="4265723" y="521368"/>
                  </a:cubicBezTo>
                  <a:cubicBezTo>
                    <a:pt x="4268720" y="524365"/>
                    <a:pt x="4266322" y="524964"/>
                    <a:pt x="4263326" y="523765"/>
                  </a:cubicBezTo>
                  <a:cubicBezTo>
                    <a:pt x="4259731" y="523166"/>
                    <a:pt x="4254936" y="529159"/>
                    <a:pt x="4257333" y="532755"/>
                  </a:cubicBezTo>
                  <a:cubicBezTo>
                    <a:pt x="4259731" y="536350"/>
                    <a:pt x="4257932" y="536350"/>
                    <a:pt x="4256135" y="535152"/>
                  </a:cubicBezTo>
                  <a:cubicBezTo>
                    <a:pt x="4254337" y="534552"/>
                    <a:pt x="4250741" y="538747"/>
                    <a:pt x="4257932" y="545939"/>
                  </a:cubicBezTo>
                  <a:cubicBezTo>
                    <a:pt x="4263925" y="553130"/>
                    <a:pt x="4274113" y="556126"/>
                    <a:pt x="4278907" y="560321"/>
                  </a:cubicBezTo>
                  <a:close/>
                  <a:moveTo>
                    <a:pt x="1492883" y="1934456"/>
                  </a:moveTo>
                  <a:lnTo>
                    <a:pt x="1494680" y="1933258"/>
                  </a:lnTo>
                  <a:cubicBezTo>
                    <a:pt x="1494081" y="1932659"/>
                    <a:pt x="1493482" y="1933258"/>
                    <a:pt x="1492883" y="1934456"/>
                  </a:cubicBezTo>
                  <a:close/>
                  <a:moveTo>
                    <a:pt x="940951" y="924680"/>
                  </a:moveTo>
                  <a:cubicBezTo>
                    <a:pt x="943348" y="924680"/>
                    <a:pt x="945146" y="926478"/>
                    <a:pt x="942150" y="928875"/>
                  </a:cubicBezTo>
                  <a:cubicBezTo>
                    <a:pt x="939153" y="931272"/>
                    <a:pt x="939753" y="931871"/>
                    <a:pt x="942749" y="933070"/>
                  </a:cubicBezTo>
                  <a:cubicBezTo>
                    <a:pt x="945745" y="933669"/>
                    <a:pt x="946944" y="934268"/>
                    <a:pt x="943948" y="936066"/>
                  </a:cubicBezTo>
                  <a:cubicBezTo>
                    <a:pt x="941550" y="937864"/>
                    <a:pt x="944547" y="939662"/>
                    <a:pt x="948143" y="939662"/>
                  </a:cubicBezTo>
                  <a:cubicBezTo>
                    <a:pt x="952337" y="939662"/>
                    <a:pt x="958929" y="942658"/>
                    <a:pt x="958929" y="942658"/>
                  </a:cubicBezTo>
                  <a:cubicBezTo>
                    <a:pt x="958929" y="942658"/>
                    <a:pt x="966121" y="944456"/>
                    <a:pt x="969716" y="943257"/>
                  </a:cubicBezTo>
                  <a:cubicBezTo>
                    <a:pt x="973312" y="942658"/>
                    <a:pt x="973911" y="942658"/>
                    <a:pt x="973911" y="938463"/>
                  </a:cubicBezTo>
                  <a:cubicBezTo>
                    <a:pt x="973312" y="934268"/>
                    <a:pt x="978705" y="939662"/>
                    <a:pt x="982301" y="940860"/>
                  </a:cubicBezTo>
                  <a:cubicBezTo>
                    <a:pt x="986496" y="941459"/>
                    <a:pt x="990092" y="940261"/>
                    <a:pt x="994886" y="935467"/>
                  </a:cubicBezTo>
                  <a:cubicBezTo>
                    <a:pt x="999680" y="931272"/>
                    <a:pt x="1007471" y="931272"/>
                    <a:pt x="1014662" y="933070"/>
                  </a:cubicBezTo>
                  <a:cubicBezTo>
                    <a:pt x="1021853" y="934867"/>
                    <a:pt x="1029044" y="937864"/>
                    <a:pt x="1029644" y="931871"/>
                  </a:cubicBezTo>
                  <a:cubicBezTo>
                    <a:pt x="1030243" y="925878"/>
                    <a:pt x="1033239" y="927676"/>
                    <a:pt x="1038034" y="923481"/>
                  </a:cubicBezTo>
                  <a:cubicBezTo>
                    <a:pt x="1043427" y="919286"/>
                    <a:pt x="1046423" y="916290"/>
                    <a:pt x="1051218" y="914492"/>
                  </a:cubicBezTo>
                  <a:cubicBezTo>
                    <a:pt x="1056012" y="912694"/>
                    <a:pt x="1054214" y="909099"/>
                    <a:pt x="1055413" y="904304"/>
                  </a:cubicBezTo>
                  <a:cubicBezTo>
                    <a:pt x="1056611" y="899510"/>
                    <a:pt x="1057210" y="899510"/>
                    <a:pt x="1059607" y="900110"/>
                  </a:cubicBezTo>
                  <a:cubicBezTo>
                    <a:pt x="1062005" y="900709"/>
                    <a:pt x="1063802" y="895915"/>
                    <a:pt x="1068597" y="888723"/>
                  </a:cubicBezTo>
                  <a:cubicBezTo>
                    <a:pt x="1073990" y="881532"/>
                    <a:pt x="1075788" y="876738"/>
                    <a:pt x="1082380" y="873741"/>
                  </a:cubicBezTo>
                  <a:cubicBezTo>
                    <a:pt x="1083578" y="873142"/>
                    <a:pt x="1084777" y="872543"/>
                    <a:pt x="1085376" y="871944"/>
                  </a:cubicBezTo>
                  <a:cubicBezTo>
                    <a:pt x="1090770" y="868947"/>
                    <a:pt x="1094965" y="867149"/>
                    <a:pt x="1099759" y="867749"/>
                  </a:cubicBezTo>
                  <a:cubicBezTo>
                    <a:pt x="1105152" y="868348"/>
                    <a:pt x="1105152" y="864752"/>
                    <a:pt x="1106351" y="862355"/>
                  </a:cubicBezTo>
                  <a:cubicBezTo>
                    <a:pt x="1106950" y="859958"/>
                    <a:pt x="1109347" y="861157"/>
                    <a:pt x="1108748" y="864153"/>
                  </a:cubicBezTo>
                  <a:cubicBezTo>
                    <a:pt x="1108149" y="867149"/>
                    <a:pt x="1112943" y="864752"/>
                    <a:pt x="1112943" y="856962"/>
                  </a:cubicBezTo>
                  <a:cubicBezTo>
                    <a:pt x="1112943" y="849770"/>
                    <a:pt x="1112344" y="852767"/>
                    <a:pt x="1115340" y="845576"/>
                  </a:cubicBezTo>
                  <a:cubicBezTo>
                    <a:pt x="1118936" y="838384"/>
                    <a:pt x="1117138" y="832991"/>
                    <a:pt x="1110546" y="832392"/>
                  </a:cubicBezTo>
                  <a:cubicBezTo>
                    <a:pt x="1105752" y="831792"/>
                    <a:pt x="1099759" y="831193"/>
                    <a:pt x="1098560" y="829395"/>
                  </a:cubicBezTo>
                  <a:cubicBezTo>
                    <a:pt x="1098560" y="829395"/>
                    <a:pt x="1098560" y="829395"/>
                    <a:pt x="1097961" y="829395"/>
                  </a:cubicBezTo>
                  <a:lnTo>
                    <a:pt x="1097961" y="829395"/>
                  </a:lnTo>
                  <a:cubicBezTo>
                    <a:pt x="1097362" y="828796"/>
                    <a:pt x="1097961" y="828197"/>
                    <a:pt x="1099160" y="827597"/>
                  </a:cubicBezTo>
                  <a:cubicBezTo>
                    <a:pt x="1104553" y="825200"/>
                    <a:pt x="1103354" y="821005"/>
                    <a:pt x="1096763" y="822803"/>
                  </a:cubicBezTo>
                  <a:cubicBezTo>
                    <a:pt x="1090170" y="824601"/>
                    <a:pt x="1088373" y="829395"/>
                    <a:pt x="1083578" y="829395"/>
                  </a:cubicBezTo>
                  <a:cubicBezTo>
                    <a:pt x="1079384" y="829395"/>
                    <a:pt x="1076986" y="829395"/>
                    <a:pt x="1083578" y="825800"/>
                  </a:cubicBezTo>
                  <a:cubicBezTo>
                    <a:pt x="1090170" y="822204"/>
                    <a:pt x="1088972" y="820406"/>
                    <a:pt x="1084777" y="821605"/>
                  </a:cubicBezTo>
                  <a:cubicBezTo>
                    <a:pt x="1080582" y="822803"/>
                    <a:pt x="1073990" y="816211"/>
                    <a:pt x="1070394" y="822204"/>
                  </a:cubicBezTo>
                  <a:cubicBezTo>
                    <a:pt x="1066799" y="828197"/>
                    <a:pt x="1062604" y="832991"/>
                    <a:pt x="1057210" y="833590"/>
                  </a:cubicBezTo>
                  <a:cubicBezTo>
                    <a:pt x="1051817" y="834189"/>
                    <a:pt x="1052416" y="834189"/>
                    <a:pt x="1052416" y="836586"/>
                  </a:cubicBezTo>
                  <a:cubicBezTo>
                    <a:pt x="1052416" y="838984"/>
                    <a:pt x="1054813" y="837186"/>
                    <a:pt x="1056611" y="839583"/>
                  </a:cubicBezTo>
                  <a:cubicBezTo>
                    <a:pt x="1059008" y="841980"/>
                    <a:pt x="1060806" y="844976"/>
                    <a:pt x="1052416" y="846774"/>
                  </a:cubicBezTo>
                  <a:cubicBezTo>
                    <a:pt x="1044026" y="849171"/>
                    <a:pt x="1043427" y="847973"/>
                    <a:pt x="1042229" y="851568"/>
                  </a:cubicBezTo>
                  <a:cubicBezTo>
                    <a:pt x="1041030" y="855164"/>
                    <a:pt x="1039831" y="855164"/>
                    <a:pt x="1036835" y="852168"/>
                  </a:cubicBezTo>
                  <a:cubicBezTo>
                    <a:pt x="1033239" y="849770"/>
                    <a:pt x="1030842" y="851568"/>
                    <a:pt x="1027247" y="846774"/>
                  </a:cubicBezTo>
                  <a:cubicBezTo>
                    <a:pt x="1023651" y="842579"/>
                    <a:pt x="1021254" y="841381"/>
                    <a:pt x="1015860" y="841381"/>
                  </a:cubicBezTo>
                  <a:cubicBezTo>
                    <a:pt x="1010467" y="841980"/>
                    <a:pt x="1008669" y="843778"/>
                    <a:pt x="1011666" y="845576"/>
                  </a:cubicBezTo>
                  <a:cubicBezTo>
                    <a:pt x="1014662" y="846774"/>
                    <a:pt x="1012864" y="847973"/>
                    <a:pt x="1011066" y="849770"/>
                  </a:cubicBezTo>
                  <a:cubicBezTo>
                    <a:pt x="1009268" y="852168"/>
                    <a:pt x="1006871" y="853965"/>
                    <a:pt x="1006871" y="856962"/>
                  </a:cubicBezTo>
                  <a:cubicBezTo>
                    <a:pt x="1007471" y="859958"/>
                    <a:pt x="1007471" y="861157"/>
                    <a:pt x="1005074" y="860557"/>
                  </a:cubicBezTo>
                  <a:cubicBezTo>
                    <a:pt x="1002676" y="859958"/>
                    <a:pt x="1002676" y="862355"/>
                    <a:pt x="1002077" y="862954"/>
                  </a:cubicBezTo>
                  <a:cubicBezTo>
                    <a:pt x="1001478" y="863554"/>
                    <a:pt x="1000879" y="863554"/>
                    <a:pt x="997882" y="862954"/>
                  </a:cubicBezTo>
                  <a:cubicBezTo>
                    <a:pt x="995485" y="862355"/>
                    <a:pt x="993088" y="868348"/>
                    <a:pt x="994287" y="873142"/>
                  </a:cubicBezTo>
                  <a:cubicBezTo>
                    <a:pt x="995485" y="877936"/>
                    <a:pt x="1000279" y="885128"/>
                    <a:pt x="994287" y="885128"/>
                  </a:cubicBezTo>
                  <a:cubicBezTo>
                    <a:pt x="988294" y="885128"/>
                    <a:pt x="987095" y="888124"/>
                    <a:pt x="982900" y="892319"/>
                  </a:cubicBezTo>
                  <a:cubicBezTo>
                    <a:pt x="978705" y="896514"/>
                    <a:pt x="973911" y="900709"/>
                    <a:pt x="970915" y="902507"/>
                  </a:cubicBezTo>
                  <a:cubicBezTo>
                    <a:pt x="968518" y="903705"/>
                    <a:pt x="973312" y="906702"/>
                    <a:pt x="976308" y="907301"/>
                  </a:cubicBezTo>
                  <a:cubicBezTo>
                    <a:pt x="979305" y="907900"/>
                    <a:pt x="986496" y="912095"/>
                    <a:pt x="973911" y="910297"/>
                  </a:cubicBezTo>
                  <a:cubicBezTo>
                    <a:pt x="961327" y="908499"/>
                    <a:pt x="960727" y="907900"/>
                    <a:pt x="958929" y="912694"/>
                  </a:cubicBezTo>
                  <a:cubicBezTo>
                    <a:pt x="957132" y="916889"/>
                    <a:pt x="955334" y="919286"/>
                    <a:pt x="950540" y="915691"/>
                  </a:cubicBezTo>
                  <a:cubicBezTo>
                    <a:pt x="945146" y="912095"/>
                    <a:pt x="943948" y="908499"/>
                    <a:pt x="941550" y="911496"/>
                  </a:cubicBezTo>
                  <a:cubicBezTo>
                    <a:pt x="939153" y="913893"/>
                    <a:pt x="939753" y="915091"/>
                    <a:pt x="942150" y="916290"/>
                  </a:cubicBezTo>
                  <a:cubicBezTo>
                    <a:pt x="944547" y="917488"/>
                    <a:pt x="943948" y="918687"/>
                    <a:pt x="939753" y="920485"/>
                  </a:cubicBezTo>
                  <a:cubicBezTo>
                    <a:pt x="937955" y="921683"/>
                    <a:pt x="938554" y="924680"/>
                    <a:pt x="940951" y="924680"/>
                  </a:cubicBezTo>
                  <a:close/>
                  <a:moveTo>
                    <a:pt x="1275346" y="978614"/>
                  </a:moveTo>
                  <a:cubicBezTo>
                    <a:pt x="1271151" y="980412"/>
                    <a:pt x="1275945" y="982809"/>
                    <a:pt x="1275945" y="982809"/>
                  </a:cubicBezTo>
                  <a:cubicBezTo>
                    <a:pt x="1275945" y="982809"/>
                    <a:pt x="1275945" y="982809"/>
                    <a:pt x="1278942" y="980412"/>
                  </a:cubicBezTo>
                  <a:cubicBezTo>
                    <a:pt x="1282537" y="978015"/>
                    <a:pt x="1280140" y="976817"/>
                    <a:pt x="1275346" y="978614"/>
                  </a:cubicBezTo>
                  <a:close/>
                  <a:moveTo>
                    <a:pt x="1278342" y="949250"/>
                  </a:moveTo>
                  <a:cubicBezTo>
                    <a:pt x="1274148" y="953445"/>
                    <a:pt x="1278342" y="953445"/>
                    <a:pt x="1278342" y="953445"/>
                  </a:cubicBezTo>
                  <a:cubicBezTo>
                    <a:pt x="1278342" y="953445"/>
                    <a:pt x="1278342" y="953445"/>
                    <a:pt x="1282537" y="950449"/>
                  </a:cubicBezTo>
                  <a:cubicBezTo>
                    <a:pt x="1286133" y="947452"/>
                    <a:pt x="1283137" y="945055"/>
                    <a:pt x="1278342" y="949250"/>
                  </a:cubicBezTo>
                  <a:close/>
                  <a:moveTo>
                    <a:pt x="8089091" y="2772241"/>
                  </a:moveTo>
                  <a:cubicBezTo>
                    <a:pt x="8086095" y="2768646"/>
                    <a:pt x="8087293" y="2766848"/>
                    <a:pt x="8084296" y="2768646"/>
                  </a:cubicBezTo>
                  <a:cubicBezTo>
                    <a:pt x="8081300" y="2770444"/>
                    <a:pt x="8081300" y="2770444"/>
                    <a:pt x="8081300" y="2770444"/>
                  </a:cubicBezTo>
                  <a:cubicBezTo>
                    <a:pt x="8081300" y="2770444"/>
                    <a:pt x="8078304" y="2773440"/>
                    <a:pt x="8083098" y="2774638"/>
                  </a:cubicBezTo>
                  <a:cubicBezTo>
                    <a:pt x="8087293" y="2775238"/>
                    <a:pt x="8092087" y="2775837"/>
                    <a:pt x="8089091" y="2772241"/>
                  </a:cubicBezTo>
                  <a:close/>
                  <a:moveTo>
                    <a:pt x="8806421" y="4170947"/>
                  </a:moveTo>
                  <a:cubicBezTo>
                    <a:pt x="8802826" y="4172745"/>
                    <a:pt x="8802826" y="4172745"/>
                    <a:pt x="8802826" y="4172745"/>
                  </a:cubicBezTo>
                  <a:cubicBezTo>
                    <a:pt x="8802826" y="4172745"/>
                    <a:pt x="8800429" y="4177539"/>
                    <a:pt x="8805223" y="4176940"/>
                  </a:cubicBezTo>
                  <a:cubicBezTo>
                    <a:pt x="8810617" y="4176340"/>
                    <a:pt x="8810017" y="4174542"/>
                    <a:pt x="8810017" y="4172745"/>
                  </a:cubicBezTo>
                  <a:cubicBezTo>
                    <a:pt x="8810617" y="4170347"/>
                    <a:pt x="8810017" y="4169149"/>
                    <a:pt x="8806421" y="4170947"/>
                  </a:cubicBezTo>
                  <a:close/>
                  <a:moveTo>
                    <a:pt x="8911893" y="3069481"/>
                  </a:moveTo>
                  <a:cubicBezTo>
                    <a:pt x="8911893" y="3069481"/>
                    <a:pt x="8916089" y="3071279"/>
                    <a:pt x="8919684" y="3073676"/>
                  </a:cubicBezTo>
                  <a:cubicBezTo>
                    <a:pt x="8923879" y="3076073"/>
                    <a:pt x="8924479" y="3074276"/>
                    <a:pt x="8927475" y="3068882"/>
                  </a:cubicBezTo>
                  <a:cubicBezTo>
                    <a:pt x="8930471" y="3063489"/>
                    <a:pt x="8922081" y="3064687"/>
                    <a:pt x="8913691" y="3064687"/>
                  </a:cubicBezTo>
                  <a:cubicBezTo>
                    <a:pt x="8905301" y="3065286"/>
                    <a:pt x="8911893" y="3069481"/>
                    <a:pt x="8911893" y="3069481"/>
                  </a:cubicBezTo>
                  <a:close/>
                  <a:moveTo>
                    <a:pt x="8932269" y="3073676"/>
                  </a:moveTo>
                  <a:cubicBezTo>
                    <a:pt x="8937063" y="3076073"/>
                    <a:pt x="8938861" y="3074875"/>
                    <a:pt x="8940659" y="3073077"/>
                  </a:cubicBezTo>
                  <a:cubicBezTo>
                    <a:pt x="8942457" y="3070680"/>
                    <a:pt x="8941258" y="3068882"/>
                    <a:pt x="8938262" y="3068283"/>
                  </a:cubicBezTo>
                  <a:cubicBezTo>
                    <a:pt x="8935864" y="3067683"/>
                    <a:pt x="8931670" y="3068283"/>
                    <a:pt x="8931670" y="3068283"/>
                  </a:cubicBezTo>
                  <a:cubicBezTo>
                    <a:pt x="8931670" y="3068283"/>
                    <a:pt x="8927475" y="3071279"/>
                    <a:pt x="8932269" y="3073676"/>
                  </a:cubicBezTo>
                  <a:close/>
                  <a:moveTo>
                    <a:pt x="8905901" y="2977792"/>
                  </a:moveTo>
                  <a:cubicBezTo>
                    <a:pt x="8907100" y="2980789"/>
                    <a:pt x="8907100" y="2981987"/>
                    <a:pt x="8910096" y="2979590"/>
                  </a:cubicBezTo>
                  <a:cubicBezTo>
                    <a:pt x="8913092" y="2977193"/>
                    <a:pt x="8911294" y="2972998"/>
                    <a:pt x="8910695" y="2971200"/>
                  </a:cubicBezTo>
                  <a:cubicBezTo>
                    <a:pt x="8910096" y="2968803"/>
                    <a:pt x="8910695" y="2965807"/>
                    <a:pt x="8906500" y="2967005"/>
                  </a:cubicBezTo>
                  <a:cubicBezTo>
                    <a:pt x="8902305" y="2967605"/>
                    <a:pt x="8903504" y="2971800"/>
                    <a:pt x="8903504" y="2971800"/>
                  </a:cubicBezTo>
                  <a:cubicBezTo>
                    <a:pt x="8903504" y="2971800"/>
                    <a:pt x="8904702" y="2974796"/>
                    <a:pt x="8905901" y="2977792"/>
                  </a:cubicBezTo>
                  <a:close/>
                  <a:moveTo>
                    <a:pt x="8889720" y="3081467"/>
                  </a:moveTo>
                  <a:cubicBezTo>
                    <a:pt x="8889720" y="3081467"/>
                    <a:pt x="8889121" y="3083864"/>
                    <a:pt x="8887323" y="3088658"/>
                  </a:cubicBezTo>
                  <a:cubicBezTo>
                    <a:pt x="8884926" y="3093452"/>
                    <a:pt x="8886724" y="3092254"/>
                    <a:pt x="8889121" y="3089857"/>
                  </a:cubicBezTo>
                  <a:cubicBezTo>
                    <a:pt x="8891519" y="3087459"/>
                    <a:pt x="8891519" y="3088658"/>
                    <a:pt x="8893316" y="3084463"/>
                  </a:cubicBezTo>
                  <a:cubicBezTo>
                    <a:pt x="8894515" y="3079669"/>
                    <a:pt x="8889720" y="3081467"/>
                    <a:pt x="8889720" y="3081467"/>
                  </a:cubicBezTo>
                  <a:close/>
                  <a:moveTo>
                    <a:pt x="8901706" y="3073676"/>
                  </a:moveTo>
                  <a:cubicBezTo>
                    <a:pt x="8897511" y="3073676"/>
                    <a:pt x="8895713" y="3076673"/>
                    <a:pt x="8895713" y="3076673"/>
                  </a:cubicBezTo>
                  <a:cubicBezTo>
                    <a:pt x="8895713" y="3076673"/>
                    <a:pt x="8892118" y="3080868"/>
                    <a:pt x="8896911" y="3079070"/>
                  </a:cubicBezTo>
                  <a:cubicBezTo>
                    <a:pt x="8901706" y="3077272"/>
                    <a:pt x="8905301" y="3073676"/>
                    <a:pt x="8901706" y="3073676"/>
                  </a:cubicBezTo>
                  <a:close/>
                  <a:moveTo>
                    <a:pt x="8907699" y="3059294"/>
                  </a:moveTo>
                  <a:cubicBezTo>
                    <a:pt x="8907699" y="3059294"/>
                    <a:pt x="8903504" y="3061691"/>
                    <a:pt x="8905301" y="3063489"/>
                  </a:cubicBezTo>
                  <a:cubicBezTo>
                    <a:pt x="8906500" y="3065886"/>
                    <a:pt x="8908897" y="3064088"/>
                    <a:pt x="8909497" y="3062290"/>
                  </a:cubicBezTo>
                  <a:cubicBezTo>
                    <a:pt x="8910096" y="3060492"/>
                    <a:pt x="8907699" y="3059294"/>
                    <a:pt x="8907699" y="3059294"/>
                  </a:cubicBezTo>
                  <a:close/>
                  <a:moveTo>
                    <a:pt x="8667989" y="4312376"/>
                  </a:moveTo>
                  <a:lnTo>
                    <a:pt x="8666791" y="4318368"/>
                  </a:lnTo>
                  <a:cubicBezTo>
                    <a:pt x="8666791" y="4318368"/>
                    <a:pt x="8664394" y="4329155"/>
                    <a:pt x="8664993" y="4331552"/>
                  </a:cubicBezTo>
                  <a:cubicBezTo>
                    <a:pt x="8665592" y="4333949"/>
                    <a:pt x="8667390" y="4327357"/>
                    <a:pt x="8669787" y="4319567"/>
                  </a:cubicBezTo>
                  <a:cubicBezTo>
                    <a:pt x="8672184" y="4311776"/>
                    <a:pt x="8667989" y="4312376"/>
                    <a:pt x="8667989" y="4312376"/>
                  </a:cubicBezTo>
                  <a:close/>
                  <a:moveTo>
                    <a:pt x="9277450" y="3420656"/>
                  </a:moveTo>
                  <a:cubicBezTo>
                    <a:pt x="9276851" y="3424851"/>
                    <a:pt x="9273256" y="3436836"/>
                    <a:pt x="9269660" y="3440432"/>
                  </a:cubicBezTo>
                  <a:cubicBezTo>
                    <a:pt x="9266065" y="3444627"/>
                    <a:pt x="9266664" y="3448822"/>
                    <a:pt x="9267263" y="3453616"/>
                  </a:cubicBezTo>
                  <a:cubicBezTo>
                    <a:pt x="9267862" y="3457811"/>
                    <a:pt x="9270859" y="3459009"/>
                    <a:pt x="9254079" y="3498562"/>
                  </a:cubicBezTo>
                  <a:cubicBezTo>
                    <a:pt x="9237299" y="3538113"/>
                    <a:pt x="9231307" y="3539911"/>
                    <a:pt x="9228909" y="3547702"/>
                  </a:cubicBezTo>
                  <a:cubicBezTo>
                    <a:pt x="9226512" y="3554893"/>
                    <a:pt x="9217523" y="3565680"/>
                    <a:pt x="9213328" y="3573471"/>
                  </a:cubicBezTo>
                  <a:cubicBezTo>
                    <a:pt x="9209134" y="3581860"/>
                    <a:pt x="9206137" y="3579464"/>
                    <a:pt x="9202541" y="3586055"/>
                  </a:cubicBezTo>
                  <a:cubicBezTo>
                    <a:pt x="9198347" y="3592648"/>
                    <a:pt x="9196548" y="3592648"/>
                    <a:pt x="9194152" y="3592648"/>
                  </a:cubicBezTo>
                  <a:cubicBezTo>
                    <a:pt x="9191755" y="3592648"/>
                    <a:pt x="9189957" y="3595044"/>
                    <a:pt x="9186361" y="3599839"/>
                  </a:cubicBezTo>
                  <a:cubicBezTo>
                    <a:pt x="9182166" y="3604034"/>
                    <a:pt x="9179769" y="3602236"/>
                    <a:pt x="9182166" y="3607030"/>
                  </a:cubicBezTo>
                  <a:cubicBezTo>
                    <a:pt x="9184563" y="3611824"/>
                    <a:pt x="9181567" y="3614820"/>
                    <a:pt x="9177971" y="3620214"/>
                  </a:cubicBezTo>
                  <a:cubicBezTo>
                    <a:pt x="9173776" y="3625608"/>
                    <a:pt x="9171379" y="3630402"/>
                    <a:pt x="9171379" y="3633997"/>
                  </a:cubicBezTo>
                  <a:cubicBezTo>
                    <a:pt x="9171379" y="3637593"/>
                    <a:pt x="9170181" y="3644185"/>
                    <a:pt x="9165386" y="3650777"/>
                  </a:cubicBezTo>
                  <a:cubicBezTo>
                    <a:pt x="9160592" y="3657369"/>
                    <a:pt x="9156997" y="3666358"/>
                    <a:pt x="9152802" y="3675347"/>
                  </a:cubicBezTo>
                  <a:cubicBezTo>
                    <a:pt x="9148607" y="3684336"/>
                    <a:pt x="9145610" y="3677744"/>
                    <a:pt x="9143214" y="3674149"/>
                  </a:cubicBezTo>
                  <a:cubicBezTo>
                    <a:pt x="9140816" y="3670553"/>
                    <a:pt x="9134225" y="3671152"/>
                    <a:pt x="9133026" y="3673550"/>
                  </a:cubicBezTo>
                  <a:cubicBezTo>
                    <a:pt x="9131827" y="3675946"/>
                    <a:pt x="9131228" y="3676546"/>
                    <a:pt x="9128232" y="3674748"/>
                  </a:cubicBezTo>
                  <a:cubicBezTo>
                    <a:pt x="9125235" y="3672950"/>
                    <a:pt x="9126434" y="3675347"/>
                    <a:pt x="9128232" y="3679542"/>
                  </a:cubicBezTo>
                  <a:cubicBezTo>
                    <a:pt x="9130029" y="3683737"/>
                    <a:pt x="9131827" y="3684936"/>
                    <a:pt x="9128831" y="3685535"/>
                  </a:cubicBezTo>
                  <a:cubicBezTo>
                    <a:pt x="9125835" y="3686134"/>
                    <a:pt x="9126434" y="3685535"/>
                    <a:pt x="9126434" y="3689131"/>
                  </a:cubicBezTo>
                  <a:cubicBezTo>
                    <a:pt x="9126434" y="3692726"/>
                    <a:pt x="9125835" y="3693326"/>
                    <a:pt x="9124036" y="3693326"/>
                  </a:cubicBezTo>
                  <a:cubicBezTo>
                    <a:pt x="9122239" y="3693925"/>
                    <a:pt x="9119842" y="3696322"/>
                    <a:pt x="9120441" y="3698719"/>
                  </a:cubicBezTo>
                  <a:cubicBezTo>
                    <a:pt x="9121040" y="3701116"/>
                    <a:pt x="9119243" y="3702914"/>
                    <a:pt x="9118044" y="3704712"/>
                  </a:cubicBezTo>
                  <a:cubicBezTo>
                    <a:pt x="9116845" y="3707109"/>
                    <a:pt x="9118643" y="3710105"/>
                    <a:pt x="9117445" y="3717896"/>
                  </a:cubicBezTo>
                  <a:cubicBezTo>
                    <a:pt x="9116246" y="3725087"/>
                    <a:pt x="9110853" y="3728083"/>
                    <a:pt x="9107257" y="3726286"/>
                  </a:cubicBezTo>
                  <a:cubicBezTo>
                    <a:pt x="9103661" y="3724488"/>
                    <a:pt x="9104860" y="3725686"/>
                    <a:pt x="9103661" y="3729282"/>
                  </a:cubicBezTo>
                  <a:cubicBezTo>
                    <a:pt x="9103062" y="3733477"/>
                    <a:pt x="9105459" y="3733477"/>
                    <a:pt x="9106058" y="3737672"/>
                  </a:cubicBezTo>
                  <a:cubicBezTo>
                    <a:pt x="9106657" y="3742466"/>
                    <a:pt x="9105459" y="3740069"/>
                    <a:pt x="9109055" y="3741267"/>
                  </a:cubicBezTo>
                  <a:cubicBezTo>
                    <a:pt x="9112650" y="3742466"/>
                    <a:pt x="9112051" y="3740668"/>
                    <a:pt x="9113250" y="3737072"/>
                  </a:cubicBezTo>
                  <a:cubicBezTo>
                    <a:pt x="9113849" y="3732878"/>
                    <a:pt x="9117445" y="3732878"/>
                    <a:pt x="9117445" y="3737072"/>
                  </a:cubicBezTo>
                  <a:cubicBezTo>
                    <a:pt x="9117445" y="3741267"/>
                    <a:pt x="9110254" y="3753253"/>
                    <a:pt x="9107856" y="3757448"/>
                  </a:cubicBezTo>
                  <a:cubicBezTo>
                    <a:pt x="9105459" y="3761643"/>
                    <a:pt x="9100665" y="3772430"/>
                    <a:pt x="9100665" y="3777224"/>
                  </a:cubicBezTo>
                  <a:cubicBezTo>
                    <a:pt x="9100665" y="3782018"/>
                    <a:pt x="9098867" y="3794004"/>
                    <a:pt x="9094073" y="3802993"/>
                  </a:cubicBezTo>
                  <a:cubicBezTo>
                    <a:pt x="9089279" y="3811383"/>
                    <a:pt x="9089878" y="3820372"/>
                    <a:pt x="9089878" y="3826364"/>
                  </a:cubicBezTo>
                  <a:cubicBezTo>
                    <a:pt x="9089878" y="3832357"/>
                    <a:pt x="9084485" y="3842545"/>
                    <a:pt x="9079690" y="3847339"/>
                  </a:cubicBezTo>
                  <a:cubicBezTo>
                    <a:pt x="9075495" y="3852133"/>
                    <a:pt x="9064708" y="3880898"/>
                    <a:pt x="9061113" y="3889288"/>
                  </a:cubicBezTo>
                  <a:cubicBezTo>
                    <a:pt x="9056918" y="3897678"/>
                    <a:pt x="9055719" y="3912061"/>
                    <a:pt x="9055719" y="3912061"/>
                  </a:cubicBezTo>
                  <a:cubicBezTo>
                    <a:pt x="9055719" y="3912061"/>
                    <a:pt x="9052124" y="3916855"/>
                    <a:pt x="9043734" y="3924046"/>
                  </a:cubicBezTo>
                  <a:cubicBezTo>
                    <a:pt x="9035344" y="3931237"/>
                    <a:pt x="9029352" y="3964197"/>
                    <a:pt x="9024557" y="3977981"/>
                  </a:cubicBezTo>
                  <a:cubicBezTo>
                    <a:pt x="9019763" y="3991764"/>
                    <a:pt x="9016766" y="3992363"/>
                    <a:pt x="9014969" y="3995359"/>
                  </a:cubicBezTo>
                  <a:cubicBezTo>
                    <a:pt x="9010774" y="4001952"/>
                    <a:pt x="9004781" y="4006746"/>
                    <a:pt x="8998788" y="4012739"/>
                  </a:cubicBezTo>
                  <a:cubicBezTo>
                    <a:pt x="8992795" y="4018132"/>
                    <a:pt x="8983806" y="4036110"/>
                    <a:pt x="8983207" y="4041504"/>
                  </a:cubicBezTo>
                  <a:cubicBezTo>
                    <a:pt x="8982608" y="4046897"/>
                    <a:pt x="8976016" y="4053489"/>
                    <a:pt x="8973020" y="4052890"/>
                  </a:cubicBezTo>
                  <a:cubicBezTo>
                    <a:pt x="8970622" y="4052290"/>
                    <a:pt x="8966428" y="4057085"/>
                    <a:pt x="8965229" y="4060680"/>
                  </a:cubicBezTo>
                  <a:cubicBezTo>
                    <a:pt x="8964031" y="4064875"/>
                    <a:pt x="8961034" y="4069070"/>
                    <a:pt x="8956839" y="4072666"/>
                  </a:cubicBezTo>
                  <a:cubicBezTo>
                    <a:pt x="8952644" y="4075662"/>
                    <a:pt x="8946652" y="4082854"/>
                    <a:pt x="8945453" y="4096637"/>
                  </a:cubicBezTo>
                  <a:cubicBezTo>
                    <a:pt x="8944853" y="4109821"/>
                    <a:pt x="8929272" y="4116413"/>
                    <a:pt x="8916089" y="4122406"/>
                  </a:cubicBezTo>
                  <a:cubicBezTo>
                    <a:pt x="8902904" y="4128998"/>
                    <a:pt x="8904702" y="4130796"/>
                    <a:pt x="8905901" y="4136788"/>
                  </a:cubicBezTo>
                  <a:cubicBezTo>
                    <a:pt x="8906500" y="4142781"/>
                    <a:pt x="8906500" y="4141582"/>
                    <a:pt x="8903504" y="4144579"/>
                  </a:cubicBezTo>
                  <a:cubicBezTo>
                    <a:pt x="8900508" y="4147575"/>
                    <a:pt x="8896312" y="4143980"/>
                    <a:pt x="8887922" y="4143980"/>
                  </a:cubicBezTo>
                  <a:cubicBezTo>
                    <a:pt x="8879533" y="4143380"/>
                    <a:pt x="8878334" y="4138586"/>
                    <a:pt x="8875937" y="4140384"/>
                  </a:cubicBezTo>
                  <a:cubicBezTo>
                    <a:pt x="8873540" y="4142781"/>
                    <a:pt x="8865750" y="4145777"/>
                    <a:pt x="8859158" y="4145777"/>
                  </a:cubicBezTo>
                  <a:cubicBezTo>
                    <a:pt x="8852566" y="4145178"/>
                    <a:pt x="8853764" y="4143380"/>
                    <a:pt x="8857360" y="4141582"/>
                  </a:cubicBezTo>
                  <a:cubicBezTo>
                    <a:pt x="8861555" y="4139785"/>
                    <a:pt x="8860955" y="4137387"/>
                    <a:pt x="8854962" y="4138586"/>
                  </a:cubicBezTo>
                  <a:cubicBezTo>
                    <a:pt x="8849569" y="4139185"/>
                    <a:pt x="8847771" y="4140983"/>
                    <a:pt x="8842977" y="4138586"/>
                  </a:cubicBezTo>
                  <a:cubicBezTo>
                    <a:pt x="8838183" y="4136189"/>
                    <a:pt x="8838183" y="4140384"/>
                    <a:pt x="8833988" y="4142781"/>
                  </a:cubicBezTo>
                  <a:cubicBezTo>
                    <a:pt x="8829793" y="4145178"/>
                    <a:pt x="8831591" y="4146976"/>
                    <a:pt x="8830991" y="4152969"/>
                  </a:cubicBezTo>
                  <a:cubicBezTo>
                    <a:pt x="8830392" y="4158962"/>
                    <a:pt x="8815410" y="4166152"/>
                    <a:pt x="8811216" y="4165553"/>
                  </a:cubicBezTo>
                  <a:cubicBezTo>
                    <a:pt x="8807020" y="4164954"/>
                    <a:pt x="8807020" y="4169748"/>
                    <a:pt x="8804024" y="4170947"/>
                  </a:cubicBezTo>
                  <a:cubicBezTo>
                    <a:pt x="8801028" y="4172145"/>
                    <a:pt x="8797432" y="4170347"/>
                    <a:pt x="8788443" y="4178737"/>
                  </a:cubicBezTo>
                  <a:cubicBezTo>
                    <a:pt x="8779454" y="4187127"/>
                    <a:pt x="8780653" y="4182333"/>
                    <a:pt x="8775259" y="4182932"/>
                  </a:cubicBezTo>
                  <a:cubicBezTo>
                    <a:pt x="8769866" y="4183532"/>
                    <a:pt x="8763274" y="4188326"/>
                    <a:pt x="8758479" y="4193120"/>
                  </a:cubicBezTo>
                  <a:cubicBezTo>
                    <a:pt x="8753686" y="4197914"/>
                    <a:pt x="8742299" y="4208701"/>
                    <a:pt x="8735707" y="4211698"/>
                  </a:cubicBezTo>
                  <a:cubicBezTo>
                    <a:pt x="8728516" y="4214694"/>
                    <a:pt x="8724321" y="4218889"/>
                    <a:pt x="8720726" y="4224882"/>
                  </a:cubicBezTo>
                  <a:cubicBezTo>
                    <a:pt x="8716530" y="4230275"/>
                    <a:pt x="8713534" y="4233271"/>
                    <a:pt x="8712935" y="4229676"/>
                  </a:cubicBezTo>
                  <a:cubicBezTo>
                    <a:pt x="8712336" y="4225481"/>
                    <a:pt x="8707541" y="4227279"/>
                    <a:pt x="8703946" y="4227279"/>
                  </a:cubicBezTo>
                  <a:cubicBezTo>
                    <a:pt x="8700350" y="4226680"/>
                    <a:pt x="8701548" y="4227279"/>
                    <a:pt x="8702147" y="4232672"/>
                  </a:cubicBezTo>
                  <a:cubicBezTo>
                    <a:pt x="8702747" y="4238065"/>
                    <a:pt x="8702147" y="4242260"/>
                    <a:pt x="8699151" y="4242860"/>
                  </a:cubicBezTo>
                  <a:cubicBezTo>
                    <a:pt x="8696155" y="4243459"/>
                    <a:pt x="8696755" y="4245257"/>
                    <a:pt x="8696755" y="4247654"/>
                  </a:cubicBezTo>
                  <a:cubicBezTo>
                    <a:pt x="8696155" y="4250051"/>
                    <a:pt x="8696755" y="4250650"/>
                    <a:pt x="8695556" y="4256044"/>
                  </a:cubicBezTo>
                  <a:cubicBezTo>
                    <a:pt x="8694357" y="4261437"/>
                    <a:pt x="8692559" y="4263235"/>
                    <a:pt x="8688365" y="4262036"/>
                  </a:cubicBezTo>
                  <a:cubicBezTo>
                    <a:pt x="8684169" y="4260838"/>
                    <a:pt x="8684169" y="4266231"/>
                    <a:pt x="8682971" y="4274022"/>
                  </a:cubicBezTo>
                  <a:cubicBezTo>
                    <a:pt x="8681773" y="4281813"/>
                    <a:pt x="8678176" y="4287806"/>
                    <a:pt x="8673982" y="4293199"/>
                  </a:cubicBezTo>
                  <a:cubicBezTo>
                    <a:pt x="8669787" y="4298592"/>
                    <a:pt x="8668588" y="4303387"/>
                    <a:pt x="8670386" y="4305184"/>
                  </a:cubicBezTo>
                  <a:cubicBezTo>
                    <a:pt x="8672184" y="4306383"/>
                    <a:pt x="8674581" y="4308780"/>
                    <a:pt x="8670985" y="4309379"/>
                  </a:cubicBezTo>
                  <a:cubicBezTo>
                    <a:pt x="8667390" y="4309978"/>
                    <a:pt x="8668588" y="4312975"/>
                    <a:pt x="8666791" y="4315372"/>
                  </a:cubicBezTo>
                  <a:cubicBezTo>
                    <a:pt x="8665592" y="4317769"/>
                    <a:pt x="8659599" y="4326159"/>
                    <a:pt x="8659000" y="4334549"/>
                  </a:cubicBezTo>
                  <a:cubicBezTo>
                    <a:pt x="8658401" y="4342938"/>
                    <a:pt x="8651809" y="4349531"/>
                    <a:pt x="8650011" y="4354924"/>
                  </a:cubicBezTo>
                  <a:cubicBezTo>
                    <a:pt x="8648213" y="4360318"/>
                    <a:pt x="8647015" y="4359119"/>
                    <a:pt x="8646415" y="4356722"/>
                  </a:cubicBezTo>
                  <a:cubicBezTo>
                    <a:pt x="8645816" y="4354325"/>
                    <a:pt x="8644018" y="4352527"/>
                    <a:pt x="8644018" y="4356722"/>
                  </a:cubicBezTo>
                  <a:cubicBezTo>
                    <a:pt x="8644617" y="4360917"/>
                    <a:pt x="8643419" y="4360318"/>
                    <a:pt x="8639824" y="4362115"/>
                  </a:cubicBezTo>
                  <a:cubicBezTo>
                    <a:pt x="8636227" y="4364513"/>
                    <a:pt x="8635628" y="4366310"/>
                    <a:pt x="8620646" y="4378296"/>
                  </a:cubicBezTo>
                  <a:cubicBezTo>
                    <a:pt x="8598473" y="4395675"/>
                    <a:pt x="8572105" y="4435826"/>
                    <a:pt x="8559521" y="4455003"/>
                  </a:cubicBezTo>
                  <a:cubicBezTo>
                    <a:pt x="8546936" y="4474180"/>
                    <a:pt x="8508582" y="4494555"/>
                    <a:pt x="8500792" y="4496353"/>
                  </a:cubicBezTo>
                  <a:cubicBezTo>
                    <a:pt x="8496597" y="4496952"/>
                    <a:pt x="8496597" y="4492158"/>
                    <a:pt x="8492402" y="4496353"/>
                  </a:cubicBezTo>
                  <a:cubicBezTo>
                    <a:pt x="8490005" y="4498750"/>
                    <a:pt x="8487009" y="4502945"/>
                    <a:pt x="8487009" y="4502945"/>
                  </a:cubicBezTo>
                  <a:cubicBezTo>
                    <a:pt x="8484012" y="4506541"/>
                    <a:pt x="8478619" y="4512533"/>
                    <a:pt x="8473225" y="4523919"/>
                  </a:cubicBezTo>
                  <a:cubicBezTo>
                    <a:pt x="8467831" y="4535905"/>
                    <a:pt x="8452850" y="4549688"/>
                    <a:pt x="8446857" y="4552085"/>
                  </a:cubicBezTo>
                  <a:cubicBezTo>
                    <a:pt x="8443861" y="4553284"/>
                    <a:pt x="8439067" y="4555681"/>
                    <a:pt x="8434871" y="4558677"/>
                  </a:cubicBezTo>
                  <a:cubicBezTo>
                    <a:pt x="8434871" y="4558677"/>
                    <a:pt x="8434871" y="4558677"/>
                    <a:pt x="8434871" y="4558078"/>
                  </a:cubicBezTo>
                  <a:cubicBezTo>
                    <a:pt x="8434871" y="4558677"/>
                    <a:pt x="8434871" y="4558677"/>
                    <a:pt x="8435471" y="4559277"/>
                  </a:cubicBezTo>
                  <a:cubicBezTo>
                    <a:pt x="8430677" y="4562273"/>
                    <a:pt x="8426481" y="4565868"/>
                    <a:pt x="8423485" y="4569464"/>
                  </a:cubicBezTo>
                  <a:cubicBezTo>
                    <a:pt x="8418092" y="4576655"/>
                    <a:pt x="8414496" y="4582648"/>
                    <a:pt x="8408503" y="4583248"/>
                  </a:cubicBezTo>
                  <a:cubicBezTo>
                    <a:pt x="8402510" y="4583847"/>
                    <a:pt x="8401911" y="4586244"/>
                    <a:pt x="8392323" y="4593435"/>
                  </a:cubicBezTo>
                  <a:cubicBezTo>
                    <a:pt x="8382735" y="4600626"/>
                    <a:pt x="8375543" y="4598828"/>
                    <a:pt x="8373147" y="4597031"/>
                  </a:cubicBezTo>
                  <a:cubicBezTo>
                    <a:pt x="8370750" y="4594633"/>
                    <a:pt x="8371349" y="4594034"/>
                    <a:pt x="8362360" y="4593435"/>
                  </a:cubicBezTo>
                  <a:cubicBezTo>
                    <a:pt x="8353371" y="4592836"/>
                    <a:pt x="8341385" y="4580251"/>
                    <a:pt x="8338988" y="4575457"/>
                  </a:cubicBezTo>
                  <a:cubicBezTo>
                    <a:pt x="8336591" y="4571262"/>
                    <a:pt x="8329400" y="4570063"/>
                    <a:pt x="8322808" y="4567067"/>
                  </a:cubicBezTo>
                  <a:cubicBezTo>
                    <a:pt x="8316216" y="4564071"/>
                    <a:pt x="8317414" y="4557479"/>
                    <a:pt x="8316216" y="4552085"/>
                  </a:cubicBezTo>
                  <a:cubicBezTo>
                    <a:pt x="8315616" y="4546692"/>
                    <a:pt x="8315616" y="4542497"/>
                    <a:pt x="8318013" y="4540100"/>
                  </a:cubicBezTo>
                  <a:cubicBezTo>
                    <a:pt x="8320411" y="4537702"/>
                    <a:pt x="8324605" y="4528713"/>
                    <a:pt x="8325804" y="4525118"/>
                  </a:cubicBezTo>
                  <a:cubicBezTo>
                    <a:pt x="8327002" y="4520923"/>
                    <a:pt x="8330598" y="4514930"/>
                    <a:pt x="8327601" y="4514930"/>
                  </a:cubicBezTo>
                  <a:cubicBezTo>
                    <a:pt x="8324605" y="4515530"/>
                    <a:pt x="8322209" y="4522121"/>
                    <a:pt x="8321609" y="4526316"/>
                  </a:cubicBezTo>
                  <a:cubicBezTo>
                    <a:pt x="8321010" y="4530511"/>
                    <a:pt x="8316815" y="4537702"/>
                    <a:pt x="8313819" y="4539501"/>
                  </a:cubicBezTo>
                  <a:cubicBezTo>
                    <a:pt x="8310822" y="4541298"/>
                    <a:pt x="8310822" y="4543695"/>
                    <a:pt x="8309623" y="4547890"/>
                  </a:cubicBezTo>
                  <a:cubicBezTo>
                    <a:pt x="8309024" y="4552684"/>
                    <a:pt x="8306627" y="4556280"/>
                    <a:pt x="8304230" y="4562872"/>
                  </a:cubicBezTo>
                  <a:cubicBezTo>
                    <a:pt x="8301833" y="4569464"/>
                    <a:pt x="8307826" y="4585644"/>
                    <a:pt x="8312620" y="4590439"/>
                  </a:cubicBezTo>
                  <a:cubicBezTo>
                    <a:pt x="8317414" y="4595233"/>
                    <a:pt x="8317414" y="4600626"/>
                    <a:pt x="8316216" y="4602424"/>
                  </a:cubicBezTo>
                  <a:cubicBezTo>
                    <a:pt x="8315017" y="4604222"/>
                    <a:pt x="8311421" y="4610215"/>
                    <a:pt x="8304830" y="4616807"/>
                  </a:cubicBezTo>
                  <a:cubicBezTo>
                    <a:pt x="8297638" y="4623399"/>
                    <a:pt x="8297638" y="4625197"/>
                    <a:pt x="8296440" y="4629392"/>
                  </a:cubicBezTo>
                  <a:cubicBezTo>
                    <a:pt x="8295840" y="4633586"/>
                    <a:pt x="8297039" y="4643774"/>
                    <a:pt x="8302432" y="4645572"/>
                  </a:cubicBezTo>
                  <a:cubicBezTo>
                    <a:pt x="8307826" y="4647370"/>
                    <a:pt x="8307826" y="4649168"/>
                    <a:pt x="8306028" y="4651565"/>
                  </a:cubicBezTo>
                  <a:cubicBezTo>
                    <a:pt x="8303631" y="4653962"/>
                    <a:pt x="8305429" y="4653363"/>
                    <a:pt x="8303631" y="4659355"/>
                  </a:cubicBezTo>
                  <a:cubicBezTo>
                    <a:pt x="8301833" y="4665348"/>
                    <a:pt x="8295241" y="4672539"/>
                    <a:pt x="8290447" y="4677334"/>
                  </a:cubicBezTo>
                  <a:cubicBezTo>
                    <a:pt x="8285652" y="4681528"/>
                    <a:pt x="8270670" y="4693514"/>
                    <a:pt x="8265877" y="4698308"/>
                  </a:cubicBezTo>
                  <a:cubicBezTo>
                    <a:pt x="8261082" y="4703701"/>
                    <a:pt x="8256888" y="4705499"/>
                    <a:pt x="8249097" y="4713290"/>
                  </a:cubicBezTo>
                  <a:cubicBezTo>
                    <a:pt x="8241906" y="4721081"/>
                    <a:pt x="8225126" y="4726474"/>
                    <a:pt x="8218534" y="4727073"/>
                  </a:cubicBezTo>
                  <a:cubicBezTo>
                    <a:pt x="8211942" y="4727672"/>
                    <a:pt x="8199357" y="4732467"/>
                    <a:pt x="8188570" y="4731867"/>
                  </a:cubicBezTo>
                  <a:cubicBezTo>
                    <a:pt x="8177783" y="4731268"/>
                    <a:pt x="8171191" y="4730070"/>
                    <a:pt x="8158007" y="4731867"/>
                  </a:cubicBezTo>
                  <a:cubicBezTo>
                    <a:pt x="8144823" y="4733665"/>
                    <a:pt x="8142426" y="4731268"/>
                    <a:pt x="8138231" y="4726474"/>
                  </a:cubicBezTo>
                  <a:cubicBezTo>
                    <a:pt x="8134036" y="4722279"/>
                    <a:pt x="8131639" y="4719882"/>
                    <a:pt x="8126246" y="4724077"/>
                  </a:cubicBezTo>
                  <a:cubicBezTo>
                    <a:pt x="8120852" y="4728272"/>
                    <a:pt x="8122051" y="4731268"/>
                    <a:pt x="8123848" y="4736661"/>
                  </a:cubicBezTo>
                  <a:cubicBezTo>
                    <a:pt x="8125646" y="4742055"/>
                    <a:pt x="8111863" y="4754640"/>
                    <a:pt x="8108267" y="4754041"/>
                  </a:cubicBezTo>
                  <a:cubicBezTo>
                    <a:pt x="8104073" y="4753441"/>
                    <a:pt x="8100477" y="4769022"/>
                    <a:pt x="8096881" y="4773817"/>
                  </a:cubicBezTo>
                  <a:cubicBezTo>
                    <a:pt x="8093286" y="4778611"/>
                    <a:pt x="8091488" y="4781008"/>
                    <a:pt x="8092686" y="4784004"/>
                  </a:cubicBezTo>
                  <a:cubicBezTo>
                    <a:pt x="8094485" y="4787600"/>
                    <a:pt x="8093286" y="4788199"/>
                    <a:pt x="8090289" y="4791795"/>
                  </a:cubicBezTo>
                  <a:cubicBezTo>
                    <a:pt x="8087293" y="4795990"/>
                    <a:pt x="8084896" y="4797188"/>
                    <a:pt x="8066318" y="4796589"/>
                  </a:cubicBezTo>
                  <a:cubicBezTo>
                    <a:pt x="8048340" y="4795990"/>
                    <a:pt x="8046543" y="4789398"/>
                    <a:pt x="8038752" y="4785802"/>
                  </a:cubicBezTo>
                  <a:cubicBezTo>
                    <a:pt x="8030961" y="4782207"/>
                    <a:pt x="8025568" y="4783405"/>
                    <a:pt x="8030362" y="4782207"/>
                  </a:cubicBezTo>
                  <a:cubicBezTo>
                    <a:pt x="8035156" y="4781607"/>
                    <a:pt x="8032759" y="4778012"/>
                    <a:pt x="8024968" y="4781008"/>
                  </a:cubicBezTo>
                  <a:cubicBezTo>
                    <a:pt x="8017178" y="4784004"/>
                    <a:pt x="8017777" y="4794791"/>
                    <a:pt x="8015979" y="4799585"/>
                  </a:cubicBezTo>
                  <a:cubicBezTo>
                    <a:pt x="8014182" y="4804379"/>
                    <a:pt x="8009986" y="4815766"/>
                    <a:pt x="8005792" y="4821159"/>
                  </a:cubicBezTo>
                  <a:cubicBezTo>
                    <a:pt x="8001597" y="4826553"/>
                    <a:pt x="8001597" y="4831347"/>
                    <a:pt x="8005193" y="4833744"/>
                  </a:cubicBezTo>
                  <a:cubicBezTo>
                    <a:pt x="8008788" y="4836141"/>
                    <a:pt x="8011784" y="4834343"/>
                    <a:pt x="8009986" y="4841534"/>
                  </a:cubicBezTo>
                  <a:cubicBezTo>
                    <a:pt x="8008189" y="4848726"/>
                    <a:pt x="8009387" y="4846928"/>
                    <a:pt x="8014182" y="4844531"/>
                  </a:cubicBezTo>
                  <a:cubicBezTo>
                    <a:pt x="8018376" y="4842134"/>
                    <a:pt x="8016579" y="4840935"/>
                    <a:pt x="8016579" y="4836740"/>
                  </a:cubicBezTo>
                  <a:cubicBezTo>
                    <a:pt x="8016579" y="4832545"/>
                    <a:pt x="8017777" y="4834343"/>
                    <a:pt x="8023171" y="4833744"/>
                  </a:cubicBezTo>
                  <a:cubicBezTo>
                    <a:pt x="8028564" y="4833145"/>
                    <a:pt x="8028564" y="4833145"/>
                    <a:pt x="8029763" y="4836141"/>
                  </a:cubicBezTo>
                  <a:cubicBezTo>
                    <a:pt x="8030362" y="4839138"/>
                    <a:pt x="8029164" y="4843332"/>
                    <a:pt x="8026167" y="4845729"/>
                  </a:cubicBezTo>
                  <a:cubicBezTo>
                    <a:pt x="8023770" y="4848127"/>
                    <a:pt x="8022572" y="4855318"/>
                    <a:pt x="8018376" y="4860112"/>
                  </a:cubicBezTo>
                  <a:cubicBezTo>
                    <a:pt x="8014182" y="4864906"/>
                    <a:pt x="8005193" y="4860112"/>
                    <a:pt x="8003394" y="4854719"/>
                  </a:cubicBezTo>
                  <a:cubicBezTo>
                    <a:pt x="8002196" y="4849325"/>
                    <a:pt x="7998601" y="4846928"/>
                    <a:pt x="7993806" y="4849924"/>
                  </a:cubicBezTo>
                  <a:cubicBezTo>
                    <a:pt x="7989012" y="4852921"/>
                    <a:pt x="7990810" y="4855917"/>
                    <a:pt x="7996203" y="4861310"/>
                  </a:cubicBezTo>
                  <a:cubicBezTo>
                    <a:pt x="8001597" y="4866704"/>
                    <a:pt x="7993207" y="4867903"/>
                    <a:pt x="7987214" y="4868502"/>
                  </a:cubicBezTo>
                  <a:cubicBezTo>
                    <a:pt x="7972832" y="4870300"/>
                    <a:pt x="7959048" y="4884682"/>
                    <a:pt x="7957251" y="4889476"/>
                  </a:cubicBezTo>
                  <a:cubicBezTo>
                    <a:pt x="7955453" y="4894870"/>
                    <a:pt x="7953655" y="4901462"/>
                    <a:pt x="7951258" y="4903859"/>
                  </a:cubicBezTo>
                  <a:cubicBezTo>
                    <a:pt x="7948861" y="4906256"/>
                    <a:pt x="7947662" y="4908054"/>
                    <a:pt x="7947063" y="4911050"/>
                  </a:cubicBezTo>
                  <a:cubicBezTo>
                    <a:pt x="7946463" y="4913447"/>
                    <a:pt x="7944666" y="4914646"/>
                    <a:pt x="7943467" y="4918241"/>
                  </a:cubicBezTo>
                  <a:cubicBezTo>
                    <a:pt x="7942269" y="4921837"/>
                    <a:pt x="7941670" y="4920639"/>
                    <a:pt x="7937474" y="4920639"/>
                  </a:cubicBezTo>
                  <a:cubicBezTo>
                    <a:pt x="7933280" y="4921238"/>
                    <a:pt x="7932681" y="4923036"/>
                    <a:pt x="7932081" y="4926631"/>
                  </a:cubicBezTo>
                  <a:cubicBezTo>
                    <a:pt x="7931482" y="4930227"/>
                    <a:pt x="7929684" y="4932025"/>
                    <a:pt x="7920695" y="4930826"/>
                  </a:cubicBezTo>
                  <a:cubicBezTo>
                    <a:pt x="7911706" y="4929628"/>
                    <a:pt x="7908710" y="4931426"/>
                    <a:pt x="7908110" y="4935021"/>
                  </a:cubicBezTo>
                  <a:cubicBezTo>
                    <a:pt x="7907511" y="4938617"/>
                    <a:pt x="7902717" y="4940415"/>
                    <a:pt x="7899121" y="4936819"/>
                  </a:cubicBezTo>
                  <a:cubicBezTo>
                    <a:pt x="7895525" y="4932624"/>
                    <a:pt x="7874551" y="4948805"/>
                    <a:pt x="7859569" y="4966183"/>
                  </a:cubicBezTo>
                  <a:cubicBezTo>
                    <a:pt x="7844587" y="4984162"/>
                    <a:pt x="7853576" y="4987158"/>
                    <a:pt x="7854775" y="4994949"/>
                  </a:cubicBezTo>
                  <a:cubicBezTo>
                    <a:pt x="7855973" y="5002739"/>
                    <a:pt x="7855973" y="5002140"/>
                    <a:pt x="7857771" y="5002739"/>
                  </a:cubicBezTo>
                  <a:cubicBezTo>
                    <a:pt x="7859569" y="5003338"/>
                    <a:pt x="7860168" y="5004537"/>
                    <a:pt x="7865561" y="5006335"/>
                  </a:cubicBezTo>
                  <a:cubicBezTo>
                    <a:pt x="7870955" y="5008133"/>
                    <a:pt x="7873951" y="5014725"/>
                    <a:pt x="7869757" y="5016523"/>
                  </a:cubicBezTo>
                  <a:cubicBezTo>
                    <a:pt x="7865561" y="5018320"/>
                    <a:pt x="7863764" y="5031504"/>
                    <a:pt x="7855374" y="5032703"/>
                  </a:cubicBezTo>
                  <a:cubicBezTo>
                    <a:pt x="7846984" y="5033902"/>
                    <a:pt x="7851179" y="5035100"/>
                    <a:pt x="7852977" y="5036898"/>
                  </a:cubicBezTo>
                  <a:cubicBezTo>
                    <a:pt x="7855374" y="5038096"/>
                    <a:pt x="7855374" y="5039894"/>
                    <a:pt x="7851779" y="5041093"/>
                  </a:cubicBezTo>
                  <a:cubicBezTo>
                    <a:pt x="7847583" y="5042291"/>
                    <a:pt x="7849381" y="5044089"/>
                    <a:pt x="7846385" y="5044688"/>
                  </a:cubicBezTo>
                  <a:cubicBezTo>
                    <a:pt x="7843389" y="5045288"/>
                    <a:pt x="7843988" y="5045288"/>
                    <a:pt x="7840392" y="5047685"/>
                  </a:cubicBezTo>
                  <a:cubicBezTo>
                    <a:pt x="7836797" y="5050082"/>
                    <a:pt x="7834999" y="5050681"/>
                    <a:pt x="7832601" y="5051280"/>
                  </a:cubicBezTo>
                  <a:cubicBezTo>
                    <a:pt x="7830204" y="5051880"/>
                    <a:pt x="7817620" y="5056074"/>
                    <a:pt x="7814623" y="5056674"/>
                  </a:cubicBezTo>
                  <a:cubicBezTo>
                    <a:pt x="7811028" y="5057273"/>
                    <a:pt x="7804436" y="5062067"/>
                    <a:pt x="7801439" y="5063266"/>
                  </a:cubicBezTo>
                  <a:cubicBezTo>
                    <a:pt x="7798443" y="5063865"/>
                    <a:pt x="7794248" y="5067461"/>
                    <a:pt x="7788255" y="5070457"/>
                  </a:cubicBezTo>
                  <a:cubicBezTo>
                    <a:pt x="7782862" y="5073454"/>
                    <a:pt x="7778068" y="5077649"/>
                    <a:pt x="7783461" y="5077649"/>
                  </a:cubicBezTo>
                  <a:cubicBezTo>
                    <a:pt x="7788855" y="5077049"/>
                    <a:pt x="7784659" y="5081244"/>
                    <a:pt x="7784659" y="5081244"/>
                  </a:cubicBezTo>
                  <a:cubicBezTo>
                    <a:pt x="7784659" y="5081244"/>
                    <a:pt x="7776269" y="5087836"/>
                    <a:pt x="7768479" y="5094428"/>
                  </a:cubicBezTo>
                  <a:cubicBezTo>
                    <a:pt x="7760689" y="5101619"/>
                    <a:pt x="7753498" y="5100421"/>
                    <a:pt x="7748703" y="5096226"/>
                  </a:cubicBezTo>
                  <a:cubicBezTo>
                    <a:pt x="7743909" y="5092031"/>
                    <a:pt x="7745108" y="5096825"/>
                    <a:pt x="7745108" y="5099822"/>
                  </a:cubicBezTo>
                  <a:cubicBezTo>
                    <a:pt x="7745108" y="5102818"/>
                    <a:pt x="7742710" y="5107013"/>
                    <a:pt x="7734320" y="5109410"/>
                  </a:cubicBezTo>
                  <a:cubicBezTo>
                    <a:pt x="7725931" y="5111807"/>
                    <a:pt x="7721137" y="5117800"/>
                    <a:pt x="7718140" y="5121395"/>
                  </a:cubicBezTo>
                  <a:cubicBezTo>
                    <a:pt x="7715144" y="5124991"/>
                    <a:pt x="7712747" y="5127388"/>
                    <a:pt x="7707353" y="5127987"/>
                  </a:cubicBezTo>
                  <a:cubicBezTo>
                    <a:pt x="7701960" y="5128587"/>
                    <a:pt x="7703757" y="5132182"/>
                    <a:pt x="7706754" y="5132182"/>
                  </a:cubicBezTo>
                  <a:cubicBezTo>
                    <a:pt x="7709151" y="5132182"/>
                    <a:pt x="7708552" y="5135179"/>
                    <a:pt x="7708552" y="5135179"/>
                  </a:cubicBezTo>
                  <a:cubicBezTo>
                    <a:pt x="7708552" y="5135179"/>
                    <a:pt x="7707953" y="5137576"/>
                    <a:pt x="7705556" y="5144168"/>
                  </a:cubicBezTo>
                  <a:cubicBezTo>
                    <a:pt x="7703158" y="5151359"/>
                    <a:pt x="7703158" y="5150760"/>
                    <a:pt x="7699563" y="5150760"/>
                  </a:cubicBezTo>
                  <a:cubicBezTo>
                    <a:pt x="7695967" y="5150760"/>
                    <a:pt x="7683382" y="5151359"/>
                    <a:pt x="7683382" y="5151359"/>
                  </a:cubicBezTo>
                  <a:cubicBezTo>
                    <a:pt x="7683382" y="5151359"/>
                    <a:pt x="7686378" y="5152558"/>
                    <a:pt x="7691772" y="5154356"/>
                  </a:cubicBezTo>
                  <a:cubicBezTo>
                    <a:pt x="7697166" y="5156153"/>
                    <a:pt x="7697166" y="5159749"/>
                    <a:pt x="7695368" y="5163345"/>
                  </a:cubicBezTo>
                  <a:cubicBezTo>
                    <a:pt x="7693570" y="5166940"/>
                    <a:pt x="7693570" y="5171135"/>
                    <a:pt x="7695368" y="5175330"/>
                  </a:cubicBezTo>
                  <a:cubicBezTo>
                    <a:pt x="7697166" y="5178326"/>
                    <a:pt x="7697166" y="5180724"/>
                    <a:pt x="7695368" y="5181922"/>
                  </a:cubicBezTo>
                  <a:cubicBezTo>
                    <a:pt x="7695368" y="5181922"/>
                    <a:pt x="7694768" y="5181323"/>
                    <a:pt x="7694768" y="5180724"/>
                  </a:cubicBezTo>
                  <a:cubicBezTo>
                    <a:pt x="7694768" y="5181323"/>
                    <a:pt x="7694768" y="5181922"/>
                    <a:pt x="7694768" y="5181922"/>
                  </a:cubicBezTo>
                  <a:cubicBezTo>
                    <a:pt x="7695368" y="5181922"/>
                    <a:pt x="7695368" y="5181922"/>
                    <a:pt x="7695967" y="5181323"/>
                  </a:cubicBezTo>
                  <a:cubicBezTo>
                    <a:pt x="7695967" y="5181922"/>
                    <a:pt x="7696566" y="5181922"/>
                    <a:pt x="7696566" y="5181922"/>
                  </a:cubicBezTo>
                  <a:lnTo>
                    <a:pt x="7694768" y="5181922"/>
                  </a:lnTo>
                  <a:cubicBezTo>
                    <a:pt x="7694169" y="5182521"/>
                    <a:pt x="7693570" y="5181922"/>
                    <a:pt x="7693570" y="5181922"/>
                  </a:cubicBezTo>
                  <a:cubicBezTo>
                    <a:pt x="7688776" y="5182521"/>
                    <a:pt x="7688776" y="5182521"/>
                    <a:pt x="7685779" y="5177727"/>
                  </a:cubicBezTo>
                  <a:cubicBezTo>
                    <a:pt x="7682783" y="5172933"/>
                    <a:pt x="7678588" y="5172334"/>
                    <a:pt x="7673794" y="5175929"/>
                  </a:cubicBezTo>
                  <a:cubicBezTo>
                    <a:pt x="7669599" y="5179525"/>
                    <a:pt x="7669599" y="5178926"/>
                    <a:pt x="7664805" y="5178926"/>
                  </a:cubicBezTo>
                  <a:cubicBezTo>
                    <a:pt x="7660011" y="5178926"/>
                    <a:pt x="7657614" y="5180124"/>
                    <a:pt x="7654018" y="5178326"/>
                  </a:cubicBezTo>
                  <a:cubicBezTo>
                    <a:pt x="7649823" y="5176529"/>
                    <a:pt x="7647426" y="5181922"/>
                    <a:pt x="7643830" y="5178926"/>
                  </a:cubicBezTo>
                  <a:cubicBezTo>
                    <a:pt x="7639635" y="5175929"/>
                    <a:pt x="7633643" y="5184918"/>
                    <a:pt x="7630646" y="5187915"/>
                  </a:cubicBezTo>
                  <a:cubicBezTo>
                    <a:pt x="7627051" y="5190911"/>
                    <a:pt x="7618062" y="5204695"/>
                    <a:pt x="7612668" y="5213684"/>
                  </a:cubicBezTo>
                  <a:cubicBezTo>
                    <a:pt x="7607275" y="5223272"/>
                    <a:pt x="7599484" y="5222073"/>
                    <a:pt x="7589296" y="5219077"/>
                  </a:cubicBezTo>
                  <a:cubicBezTo>
                    <a:pt x="7579109" y="5216680"/>
                    <a:pt x="7583903" y="5211287"/>
                    <a:pt x="7585102" y="5202897"/>
                  </a:cubicBezTo>
                  <a:cubicBezTo>
                    <a:pt x="7586899" y="5194507"/>
                    <a:pt x="7592293" y="5195706"/>
                    <a:pt x="7590495" y="5202297"/>
                  </a:cubicBezTo>
                  <a:cubicBezTo>
                    <a:pt x="7589296" y="5208290"/>
                    <a:pt x="7591694" y="5205893"/>
                    <a:pt x="7593491" y="5201698"/>
                  </a:cubicBezTo>
                  <a:cubicBezTo>
                    <a:pt x="7595289" y="5197503"/>
                    <a:pt x="7596487" y="5195706"/>
                    <a:pt x="7597686" y="5197503"/>
                  </a:cubicBezTo>
                  <a:cubicBezTo>
                    <a:pt x="7598885" y="5199900"/>
                    <a:pt x="7598285" y="5201698"/>
                    <a:pt x="7594690" y="5205294"/>
                  </a:cubicBezTo>
                  <a:cubicBezTo>
                    <a:pt x="7591094" y="5208889"/>
                    <a:pt x="7589296" y="5210687"/>
                    <a:pt x="7594091" y="5211886"/>
                  </a:cubicBezTo>
                  <a:cubicBezTo>
                    <a:pt x="7598885" y="5213084"/>
                    <a:pt x="7600683" y="5203496"/>
                    <a:pt x="7602480" y="5198702"/>
                  </a:cubicBezTo>
                  <a:cubicBezTo>
                    <a:pt x="7604278" y="5194507"/>
                    <a:pt x="7606675" y="5194507"/>
                    <a:pt x="7613267" y="5192709"/>
                  </a:cubicBezTo>
                  <a:cubicBezTo>
                    <a:pt x="7619859" y="5190312"/>
                    <a:pt x="7618661" y="5186716"/>
                    <a:pt x="7621657" y="5180724"/>
                  </a:cubicBezTo>
                  <a:cubicBezTo>
                    <a:pt x="7625253" y="5175330"/>
                    <a:pt x="7625253" y="5172933"/>
                    <a:pt x="7621657" y="5171735"/>
                  </a:cubicBezTo>
                  <a:cubicBezTo>
                    <a:pt x="7618062" y="5170536"/>
                    <a:pt x="7615665" y="5168139"/>
                    <a:pt x="7611469" y="5169936"/>
                  </a:cubicBezTo>
                  <a:cubicBezTo>
                    <a:pt x="7607275" y="5171735"/>
                    <a:pt x="7606675" y="5170536"/>
                    <a:pt x="7603080" y="5169337"/>
                  </a:cubicBezTo>
                  <a:cubicBezTo>
                    <a:pt x="7598885" y="5168738"/>
                    <a:pt x="7598285" y="5168139"/>
                    <a:pt x="7592892" y="5168738"/>
                  </a:cubicBezTo>
                  <a:cubicBezTo>
                    <a:pt x="7587498" y="5169337"/>
                    <a:pt x="7592293" y="5174731"/>
                    <a:pt x="7592293" y="5174731"/>
                  </a:cubicBezTo>
                  <a:cubicBezTo>
                    <a:pt x="7592293" y="5174731"/>
                    <a:pt x="7591094" y="5175330"/>
                    <a:pt x="7586300" y="5181922"/>
                  </a:cubicBezTo>
                  <a:cubicBezTo>
                    <a:pt x="7581505" y="5187915"/>
                    <a:pt x="7580307" y="5184319"/>
                    <a:pt x="7576712" y="5184918"/>
                  </a:cubicBezTo>
                  <a:cubicBezTo>
                    <a:pt x="7573116" y="5185518"/>
                    <a:pt x="7573715" y="5182521"/>
                    <a:pt x="7577311" y="5179525"/>
                  </a:cubicBezTo>
                  <a:cubicBezTo>
                    <a:pt x="7581505" y="5175929"/>
                    <a:pt x="7582704" y="5172334"/>
                    <a:pt x="7582704" y="5169337"/>
                  </a:cubicBezTo>
                  <a:cubicBezTo>
                    <a:pt x="7583304" y="5166940"/>
                    <a:pt x="7583903" y="5166341"/>
                    <a:pt x="7588098" y="5162745"/>
                  </a:cubicBezTo>
                  <a:cubicBezTo>
                    <a:pt x="7592293" y="5159150"/>
                    <a:pt x="7591094" y="5157352"/>
                    <a:pt x="7590495" y="5151359"/>
                  </a:cubicBezTo>
                  <a:cubicBezTo>
                    <a:pt x="7589895" y="5145366"/>
                    <a:pt x="7594690" y="5148962"/>
                    <a:pt x="7594690" y="5152558"/>
                  </a:cubicBezTo>
                  <a:cubicBezTo>
                    <a:pt x="7594690" y="5156153"/>
                    <a:pt x="7597087" y="5155554"/>
                    <a:pt x="7597087" y="5155554"/>
                  </a:cubicBezTo>
                  <a:cubicBezTo>
                    <a:pt x="7597087" y="5155554"/>
                    <a:pt x="7600683" y="5153157"/>
                    <a:pt x="7604877" y="5152558"/>
                  </a:cubicBezTo>
                  <a:cubicBezTo>
                    <a:pt x="7609073" y="5151958"/>
                    <a:pt x="7609672" y="5156753"/>
                    <a:pt x="7610271" y="5153756"/>
                  </a:cubicBezTo>
                  <a:cubicBezTo>
                    <a:pt x="7610870" y="5151359"/>
                    <a:pt x="7610870" y="5148962"/>
                    <a:pt x="7613866" y="5151359"/>
                  </a:cubicBezTo>
                  <a:cubicBezTo>
                    <a:pt x="7616863" y="5153756"/>
                    <a:pt x="7613267" y="5155554"/>
                    <a:pt x="7609672" y="5161547"/>
                  </a:cubicBezTo>
                  <a:cubicBezTo>
                    <a:pt x="7606076" y="5166940"/>
                    <a:pt x="7611469" y="5163944"/>
                    <a:pt x="7613866" y="5162745"/>
                  </a:cubicBezTo>
                  <a:cubicBezTo>
                    <a:pt x="7616264" y="5162146"/>
                    <a:pt x="7621058" y="5158551"/>
                    <a:pt x="7620458" y="5156153"/>
                  </a:cubicBezTo>
                  <a:cubicBezTo>
                    <a:pt x="7619859" y="5153756"/>
                    <a:pt x="7619859" y="5151958"/>
                    <a:pt x="7622856" y="5146565"/>
                  </a:cubicBezTo>
                  <a:cubicBezTo>
                    <a:pt x="7625852" y="5141171"/>
                    <a:pt x="7628249" y="5132782"/>
                    <a:pt x="7625253" y="5129186"/>
                  </a:cubicBezTo>
                  <a:cubicBezTo>
                    <a:pt x="7621657" y="5125590"/>
                    <a:pt x="7618661" y="5126190"/>
                    <a:pt x="7619859" y="5128587"/>
                  </a:cubicBezTo>
                  <a:cubicBezTo>
                    <a:pt x="7621058" y="5130984"/>
                    <a:pt x="7620458" y="5131583"/>
                    <a:pt x="7615665" y="5133980"/>
                  </a:cubicBezTo>
                  <a:cubicBezTo>
                    <a:pt x="7610271" y="5136377"/>
                    <a:pt x="7612069" y="5134580"/>
                    <a:pt x="7612668" y="5138175"/>
                  </a:cubicBezTo>
                  <a:cubicBezTo>
                    <a:pt x="7613267" y="5141771"/>
                    <a:pt x="7610870" y="5143569"/>
                    <a:pt x="7607874" y="5145366"/>
                  </a:cubicBezTo>
                  <a:cubicBezTo>
                    <a:pt x="7604877" y="5147164"/>
                    <a:pt x="7605476" y="5144168"/>
                    <a:pt x="7607275" y="5139973"/>
                  </a:cubicBezTo>
                  <a:cubicBezTo>
                    <a:pt x="7609672" y="5135778"/>
                    <a:pt x="7607874" y="5136976"/>
                    <a:pt x="7604877" y="5138175"/>
                  </a:cubicBezTo>
                  <a:cubicBezTo>
                    <a:pt x="7601881" y="5139374"/>
                    <a:pt x="7601881" y="5145966"/>
                    <a:pt x="7598885" y="5149561"/>
                  </a:cubicBezTo>
                  <a:cubicBezTo>
                    <a:pt x="7595888" y="5153157"/>
                    <a:pt x="7596487" y="5145966"/>
                    <a:pt x="7598885" y="5142969"/>
                  </a:cubicBezTo>
                  <a:cubicBezTo>
                    <a:pt x="7601282" y="5139973"/>
                    <a:pt x="7600084" y="5136976"/>
                    <a:pt x="7600084" y="5132182"/>
                  </a:cubicBezTo>
                  <a:cubicBezTo>
                    <a:pt x="7600084" y="5127388"/>
                    <a:pt x="7601282" y="5127987"/>
                    <a:pt x="7604877" y="5129785"/>
                  </a:cubicBezTo>
                  <a:cubicBezTo>
                    <a:pt x="7607275" y="5130385"/>
                    <a:pt x="7607874" y="5130984"/>
                    <a:pt x="7607874" y="5131583"/>
                  </a:cubicBezTo>
                  <a:cubicBezTo>
                    <a:pt x="7607874" y="5130984"/>
                    <a:pt x="7607275" y="5124991"/>
                    <a:pt x="7607275" y="5121995"/>
                  </a:cubicBezTo>
                  <a:cubicBezTo>
                    <a:pt x="7607275" y="5118399"/>
                    <a:pt x="7609073" y="5114804"/>
                    <a:pt x="7610271" y="5110009"/>
                  </a:cubicBezTo>
                  <a:cubicBezTo>
                    <a:pt x="7611469" y="5105215"/>
                    <a:pt x="7612668" y="5105215"/>
                    <a:pt x="7619859" y="5104616"/>
                  </a:cubicBezTo>
                  <a:cubicBezTo>
                    <a:pt x="7627051" y="5104016"/>
                    <a:pt x="7624054" y="5104016"/>
                    <a:pt x="7628249" y="5101619"/>
                  </a:cubicBezTo>
                  <a:cubicBezTo>
                    <a:pt x="7632444" y="5099222"/>
                    <a:pt x="7630646" y="5094428"/>
                    <a:pt x="7627650" y="5096825"/>
                  </a:cubicBezTo>
                  <a:cubicBezTo>
                    <a:pt x="7624654" y="5099222"/>
                    <a:pt x="7625253" y="5098623"/>
                    <a:pt x="7624654" y="5094428"/>
                  </a:cubicBezTo>
                  <a:cubicBezTo>
                    <a:pt x="7624054" y="5090233"/>
                    <a:pt x="7625253" y="5089035"/>
                    <a:pt x="7628848" y="5089035"/>
                  </a:cubicBezTo>
                  <a:cubicBezTo>
                    <a:pt x="7632444" y="5089035"/>
                    <a:pt x="7633044" y="5086038"/>
                    <a:pt x="7629447" y="5078847"/>
                  </a:cubicBezTo>
                  <a:cubicBezTo>
                    <a:pt x="7625253" y="5071656"/>
                    <a:pt x="7635440" y="5066862"/>
                    <a:pt x="7639036" y="5062067"/>
                  </a:cubicBezTo>
                  <a:cubicBezTo>
                    <a:pt x="7642632" y="5056674"/>
                    <a:pt x="7643231" y="5056674"/>
                    <a:pt x="7649224" y="5056674"/>
                  </a:cubicBezTo>
                  <a:cubicBezTo>
                    <a:pt x="7654617" y="5057273"/>
                    <a:pt x="7653418" y="5057273"/>
                    <a:pt x="7653418" y="5054277"/>
                  </a:cubicBezTo>
                  <a:cubicBezTo>
                    <a:pt x="7653418" y="5051880"/>
                    <a:pt x="7653418" y="5050681"/>
                    <a:pt x="7657614" y="5045887"/>
                  </a:cubicBezTo>
                  <a:cubicBezTo>
                    <a:pt x="7661808" y="5040493"/>
                    <a:pt x="7657614" y="5038096"/>
                    <a:pt x="7654018" y="5042891"/>
                  </a:cubicBezTo>
                  <a:cubicBezTo>
                    <a:pt x="7650422" y="5047685"/>
                    <a:pt x="7648625" y="5047085"/>
                    <a:pt x="7648625" y="5047085"/>
                  </a:cubicBezTo>
                  <a:cubicBezTo>
                    <a:pt x="7648625" y="5047085"/>
                    <a:pt x="7654018" y="5036898"/>
                    <a:pt x="7657015" y="5033302"/>
                  </a:cubicBezTo>
                  <a:cubicBezTo>
                    <a:pt x="7660011" y="5029107"/>
                    <a:pt x="7663007" y="5024313"/>
                    <a:pt x="7670198" y="5020118"/>
                  </a:cubicBezTo>
                  <a:cubicBezTo>
                    <a:pt x="7677389" y="5015923"/>
                    <a:pt x="7676191" y="5017721"/>
                    <a:pt x="7672596" y="5015324"/>
                  </a:cubicBezTo>
                  <a:cubicBezTo>
                    <a:pt x="7668400" y="5012927"/>
                    <a:pt x="7664805" y="5008133"/>
                    <a:pt x="7667202" y="5003338"/>
                  </a:cubicBezTo>
                  <a:cubicBezTo>
                    <a:pt x="7669599" y="4997945"/>
                    <a:pt x="7671397" y="5000942"/>
                    <a:pt x="7671397" y="5005736"/>
                  </a:cubicBezTo>
                  <a:cubicBezTo>
                    <a:pt x="7671397" y="5009931"/>
                    <a:pt x="7670198" y="5011728"/>
                    <a:pt x="7675592" y="5007533"/>
                  </a:cubicBezTo>
                  <a:cubicBezTo>
                    <a:pt x="7680986" y="5003338"/>
                    <a:pt x="7681585" y="5006934"/>
                    <a:pt x="7686978" y="5011728"/>
                  </a:cubicBezTo>
                  <a:cubicBezTo>
                    <a:pt x="7692371" y="5017122"/>
                    <a:pt x="7691173" y="5012328"/>
                    <a:pt x="7690574" y="5009331"/>
                  </a:cubicBezTo>
                  <a:cubicBezTo>
                    <a:pt x="7689975" y="5006335"/>
                    <a:pt x="7691173" y="5003938"/>
                    <a:pt x="7694768" y="5003938"/>
                  </a:cubicBezTo>
                  <a:cubicBezTo>
                    <a:pt x="7698364" y="5003938"/>
                    <a:pt x="7698964" y="5003938"/>
                    <a:pt x="7698964" y="5000942"/>
                  </a:cubicBezTo>
                  <a:cubicBezTo>
                    <a:pt x="7698364" y="4997945"/>
                    <a:pt x="7686378" y="4995548"/>
                    <a:pt x="7680986" y="4992552"/>
                  </a:cubicBezTo>
                  <a:cubicBezTo>
                    <a:pt x="7675592" y="4989555"/>
                    <a:pt x="7680986" y="4987757"/>
                    <a:pt x="7689375" y="4988357"/>
                  </a:cubicBezTo>
                  <a:cubicBezTo>
                    <a:pt x="7697765" y="4988956"/>
                    <a:pt x="7691772" y="4985960"/>
                    <a:pt x="7687577" y="4983562"/>
                  </a:cubicBezTo>
                  <a:cubicBezTo>
                    <a:pt x="7683382" y="4981165"/>
                    <a:pt x="7687577" y="4976971"/>
                    <a:pt x="7691173" y="4976971"/>
                  </a:cubicBezTo>
                  <a:cubicBezTo>
                    <a:pt x="7694768" y="4976971"/>
                    <a:pt x="7694768" y="4976371"/>
                    <a:pt x="7699563" y="4975772"/>
                  </a:cubicBezTo>
                  <a:cubicBezTo>
                    <a:pt x="7704956" y="4975172"/>
                    <a:pt x="7704956" y="4972176"/>
                    <a:pt x="7704357" y="4968581"/>
                  </a:cubicBezTo>
                  <a:cubicBezTo>
                    <a:pt x="7703757" y="4964386"/>
                    <a:pt x="7703158" y="4966183"/>
                    <a:pt x="7703757" y="4961989"/>
                  </a:cubicBezTo>
                  <a:cubicBezTo>
                    <a:pt x="7704357" y="4957794"/>
                    <a:pt x="7704357" y="4956595"/>
                    <a:pt x="7701360" y="4956595"/>
                  </a:cubicBezTo>
                  <a:cubicBezTo>
                    <a:pt x="7697765" y="4956595"/>
                    <a:pt x="7697765" y="4952400"/>
                    <a:pt x="7697765" y="4949404"/>
                  </a:cubicBezTo>
                  <a:cubicBezTo>
                    <a:pt x="7697765" y="4946407"/>
                    <a:pt x="7695967" y="4944610"/>
                    <a:pt x="7693570" y="4946407"/>
                  </a:cubicBezTo>
                  <a:cubicBezTo>
                    <a:pt x="7691173" y="4948205"/>
                    <a:pt x="7690574" y="4947606"/>
                    <a:pt x="7685180" y="4948805"/>
                  </a:cubicBezTo>
                  <a:cubicBezTo>
                    <a:pt x="7679787" y="4950003"/>
                    <a:pt x="7678588" y="4951201"/>
                    <a:pt x="7678588" y="4956595"/>
                  </a:cubicBezTo>
                  <a:cubicBezTo>
                    <a:pt x="7678588" y="4961989"/>
                    <a:pt x="7674393" y="4961989"/>
                    <a:pt x="7673794" y="4957794"/>
                  </a:cubicBezTo>
                  <a:cubicBezTo>
                    <a:pt x="7673195" y="4953599"/>
                    <a:pt x="7676191" y="4947606"/>
                    <a:pt x="7678588" y="4945209"/>
                  </a:cubicBezTo>
                  <a:cubicBezTo>
                    <a:pt x="7680986" y="4942812"/>
                    <a:pt x="7683982" y="4942812"/>
                    <a:pt x="7687577" y="4939816"/>
                  </a:cubicBezTo>
                  <a:cubicBezTo>
                    <a:pt x="7691772" y="4937418"/>
                    <a:pt x="7694169" y="4937418"/>
                    <a:pt x="7700761" y="4937418"/>
                  </a:cubicBezTo>
                  <a:cubicBezTo>
                    <a:pt x="7707353" y="4936819"/>
                    <a:pt x="7706754" y="4933223"/>
                    <a:pt x="7705556" y="4931426"/>
                  </a:cubicBezTo>
                  <a:cubicBezTo>
                    <a:pt x="7704357" y="4929029"/>
                    <a:pt x="7703158" y="4929029"/>
                    <a:pt x="7702559" y="4926032"/>
                  </a:cubicBezTo>
                  <a:cubicBezTo>
                    <a:pt x="7701960" y="4922436"/>
                    <a:pt x="7707353" y="4921238"/>
                    <a:pt x="7717541" y="4920639"/>
                  </a:cubicBezTo>
                  <a:cubicBezTo>
                    <a:pt x="7727728" y="4920040"/>
                    <a:pt x="7724133" y="4923635"/>
                    <a:pt x="7724133" y="4929029"/>
                  </a:cubicBezTo>
                  <a:cubicBezTo>
                    <a:pt x="7723534" y="4934422"/>
                    <a:pt x="7713946" y="4939816"/>
                    <a:pt x="7713946" y="4939816"/>
                  </a:cubicBezTo>
                  <a:cubicBezTo>
                    <a:pt x="7713946" y="4939816"/>
                    <a:pt x="7716342" y="4943411"/>
                    <a:pt x="7721137" y="4938018"/>
                  </a:cubicBezTo>
                  <a:cubicBezTo>
                    <a:pt x="7725331" y="4932624"/>
                    <a:pt x="7727129" y="4934422"/>
                    <a:pt x="7725331" y="4938617"/>
                  </a:cubicBezTo>
                  <a:cubicBezTo>
                    <a:pt x="7723534" y="4942812"/>
                    <a:pt x="7720537" y="4944011"/>
                    <a:pt x="7715144" y="4948805"/>
                  </a:cubicBezTo>
                  <a:cubicBezTo>
                    <a:pt x="7709750" y="4953599"/>
                    <a:pt x="7715743" y="4952400"/>
                    <a:pt x="7718739" y="4952400"/>
                  </a:cubicBezTo>
                  <a:cubicBezTo>
                    <a:pt x="7721736" y="4952400"/>
                    <a:pt x="7722935" y="4951801"/>
                    <a:pt x="7724133" y="4950003"/>
                  </a:cubicBezTo>
                  <a:cubicBezTo>
                    <a:pt x="7725331" y="4947606"/>
                    <a:pt x="7727728" y="4945209"/>
                    <a:pt x="7734320" y="4942812"/>
                  </a:cubicBezTo>
                  <a:cubicBezTo>
                    <a:pt x="7740913" y="4940415"/>
                    <a:pt x="7740313" y="4937418"/>
                    <a:pt x="7736118" y="4938617"/>
                  </a:cubicBezTo>
                  <a:cubicBezTo>
                    <a:pt x="7731924" y="4939816"/>
                    <a:pt x="7733122" y="4937418"/>
                    <a:pt x="7734920" y="4934422"/>
                  </a:cubicBezTo>
                  <a:cubicBezTo>
                    <a:pt x="7736718" y="4931426"/>
                    <a:pt x="7737317" y="4927830"/>
                    <a:pt x="7743909" y="4924834"/>
                  </a:cubicBezTo>
                  <a:cubicBezTo>
                    <a:pt x="7750501" y="4921837"/>
                    <a:pt x="7748703" y="4921837"/>
                    <a:pt x="7748104" y="4919440"/>
                  </a:cubicBezTo>
                  <a:cubicBezTo>
                    <a:pt x="7747505" y="4917043"/>
                    <a:pt x="7747505" y="4912249"/>
                    <a:pt x="7753498" y="4912848"/>
                  </a:cubicBezTo>
                  <a:cubicBezTo>
                    <a:pt x="7759490" y="4913447"/>
                    <a:pt x="7760689" y="4912848"/>
                    <a:pt x="7757692" y="4909852"/>
                  </a:cubicBezTo>
                  <a:cubicBezTo>
                    <a:pt x="7754696" y="4906855"/>
                    <a:pt x="7755895" y="4905657"/>
                    <a:pt x="7758291" y="4902660"/>
                  </a:cubicBezTo>
                  <a:cubicBezTo>
                    <a:pt x="7760689" y="4900263"/>
                    <a:pt x="7773273" y="4896668"/>
                    <a:pt x="7779266" y="4894270"/>
                  </a:cubicBezTo>
                  <a:cubicBezTo>
                    <a:pt x="7784659" y="4891874"/>
                    <a:pt x="7788855" y="4891874"/>
                    <a:pt x="7789454" y="4888877"/>
                  </a:cubicBezTo>
                  <a:cubicBezTo>
                    <a:pt x="7790053" y="4886480"/>
                    <a:pt x="7788855" y="4887079"/>
                    <a:pt x="7793049" y="4882285"/>
                  </a:cubicBezTo>
                  <a:cubicBezTo>
                    <a:pt x="7797244" y="4877491"/>
                    <a:pt x="7793649" y="4878090"/>
                    <a:pt x="7791851" y="4876292"/>
                  </a:cubicBezTo>
                  <a:cubicBezTo>
                    <a:pt x="7790053" y="4874495"/>
                    <a:pt x="7790053" y="4875693"/>
                    <a:pt x="7783461" y="4871498"/>
                  </a:cubicBezTo>
                  <a:cubicBezTo>
                    <a:pt x="7776869" y="4867303"/>
                    <a:pt x="7788255" y="4862509"/>
                    <a:pt x="7793049" y="4859513"/>
                  </a:cubicBezTo>
                  <a:cubicBezTo>
                    <a:pt x="7797844" y="4857116"/>
                    <a:pt x="7796645" y="4857116"/>
                    <a:pt x="7798443" y="4854119"/>
                  </a:cubicBezTo>
                  <a:cubicBezTo>
                    <a:pt x="7800240" y="4851722"/>
                    <a:pt x="7800840" y="4849325"/>
                    <a:pt x="7800240" y="4845729"/>
                  </a:cubicBezTo>
                  <a:cubicBezTo>
                    <a:pt x="7799641" y="4841534"/>
                    <a:pt x="7801439" y="4839737"/>
                    <a:pt x="7805634" y="4838538"/>
                  </a:cubicBezTo>
                  <a:cubicBezTo>
                    <a:pt x="7809829" y="4837339"/>
                    <a:pt x="7815222" y="4832545"/>
                    <a:pt x="7818219" y="4821758"/>
                  </a:cubicBezTo>
                  <a:cubicBezTo>
                    <a:pt x="7821215" y="4811571"/>
                    <a:pt x="7823612" y="4810972"/>
                    <a:pt x="7827208" y="4811571"/>
                  </a:cubicBezTo>
                  <a:cubicBezTo>
                    <a:pt x="7830804" y="4812170"/>
                    <a:pt x="7830204" y="4809773"/>
                    <a:pt x="7830204" y="4804979"/>
                  </a:cubicBezTo>
                  <a:cubicBezTo>
                    <a:pt x="7830204" y="4800185"/>
                    <a:pt x="7834999" y="4800784"/>
                    <a:pt x="7834999" y="4805578"/>
                  </a:cubicBezTo>
                  <a:cubicBezTo>
                    <a:pt x="7834999" y="4810372"/>
                    <a:pt x="7837995" y="4804979"/>
                    <a:pt x="7839193" y="4801383"/>
                  </a:cubicBezTo>
                  <a:cubicBezTo>
                    <a:pt x="7840392" y="4797788"/>
                    <a:pt x="7843389" y="4795990"/>
                    <a:pt x="7840991" y="4791196"/>
                  </a:cubicBezTo>
                  <a:cubicBezTo>
                    <a:pt x="7838594" y="4786401"/>
                    <a:pt x="7841590" y="4785203"/>
                    <a:pt x="7845186" y="4784603"/>
                  </a:cubicBezTo>
                  <a:cubicBezTo>
                    <a:pt x="7848182" y="4784004"/>
                    <a:pt x="7847583" y="4785203"/>
                    <a:pt x="7852977" y="4781008"/>
                  </a:cubicBezTo>
                  <a:cubicBezTo>
                    <a:pt x="7858370" y="4776813"/>
                    <a:pt x="7855374" y="4773817"/>
                    <a:pt x="7851779" y="4776813"/>
                  </a:cubicBezTo>
                  <a:cubicBezTo>
                    <a:pt x="7848182" y="4779809"/>
                    <a:pt x="7848782" y="4778611"/>
                    <a:pt x="7846984" y="4773817"/>
                  </a:cubicBezTo>
                  <a:cubicBezTo>
                    <a:pt x="7845186" y="4769022"/>
                    <a:pt x="7839793" y="4772618"/>
                    <a:pt x="7838594" y="4778012"/>
                  </a:cubicBezTo>
                  <a:cubicBezTo>
                    <a:pt x="7837396" y="4783405"/>
                    <a:pt x="7830204" y="4780408"/>
                    <a:pt x="7825410" y="4779809"/>
                  </a:cubicBezTo>
                  <a:cubicBezTo>
                    <a:pt x="7820616" y="4779210"/>
                    <a:pt x="7823013" y="4774416"/>
                    <a:pt x="7826010" y="4772618"/>
                  </a:cubicBezTo>
                  <a:cubicBezTo>
                    <a:pt x="7829006" y="4770820"/>
                    <a:pt x="7828407" y="4770820"/>
                    <a:pt x="7827208" y="4764827"/>
                  </a:cubicBezTo>
                  <a:cubicBezTo>
                    <a:pt x="7826010" y="4758835"/>
                    <a:pt x="7837396" y="4749246"/>
                    <a:pt x="7840392" y="4741456"/>
                  </a:cubicBezTo>
                  <a:cubicBezTo>
                    <a:pt x="7842789" y="4733665"/>
                    <a:pt x="7848782" y="4727672"/>
                    <a:pt x="7851779" y="4724077"/>
                  </a:cubicBezTo>
                  <a:cubicBezTo>
                    <a:pt x="7854775" y="4720481"/>
                    <a:pt x="7857771" y="4709694"/>
                    <a:pt x="7862565" y="4707297"/>
                  </a:cubicBezTo>
                  <a:cubicBezTo>
                    <a:pt x="7867360" y="4704900"/>
                    <a:pt x="7869757" y="4700705"/>
                    <a:pt x="7874551" y="4695911"/>
                  </a:cubicBezTo>
                  <a:cubicBezTo>
                    <a:pt x="7879345" y="4691117"/>
                    <a:pt x="7883540" y="4680929"/>
                    <a:pt x="7884739" y="4672539"/>
                  </a:cubicBezTo>
                  <a:cubicBezTo>
                    <a:pt x="7885937" y="4664149"/>
                    <a:pt x="7889532" y="4656359"/>
                    <a:pt x="7894327" y="4649767"/>
                  </a:cubicBezTo>
                  <a:cubicBezTo>
                    <a:pt x="7899121" y="4643175"/>
                    <a:pt x="7905713" y="4623998"/>
                    <a:pt x="7909309" y="4614410"/>
                  </a:cubicBezTo>
                  <a:cubicBezTo>
                    <a:pt x="7912904" y="4604821"/>
                    <a:pt x="7917099" y="4609016"/>
                    <a:pt x="7920695" y="4610215"/>
                  </a:cubicBezTo>
                  <a:cubicBezTo>
                    <a:pt x="7924291" y="4610814"/>
                    <a:pt x="7926688" y="4606020"/>
                    <a:pt x="7928485" y="4601825"/>
                  </a:cubicBezTo>
                  <a:cubicBezTo>
                    <a:pt x="7930283" y="4597630"/>
                    <a:pt x="7933879" y="4592836"/>
                    <a:pt x="7936875" y="4589839"/>
                  </a:cubicBezTo>
                  <a:cubicBezTo>
                    <a:pt x="7940471" y="4587443"/>
                    <a:pt x="7948861" y="4576056"/>
                    <a:pt x="7952456" y="4570063"/>
                  </a:cubicBezTo>
                  <a:cubicBezTo>
                    <a:pt x="7956652" y="4564670"/>
                    <a:pt x="7962644" y="4559277"/>
                    <a:pt x="7963843" y="4555681"/>
                  </a:cubicBezTo>
                  <a:cubicBezTo>
                    <a:pt x="7964442" y="4552085"/>
                    <a:pt x="7963243" y="4548490"/>
                    <a:pt x="7965041" y="4547890"/>
                  </a:cubicBezTo>
                  <a:cubicBezTo>
                    <a:pt x="7966839" y="4547291"/>
                    <a:pt x="7967438" y="4547291"/>
                    <a:pt x="7970434" y="4544894"/>
                  </a:cubicBezTo>
                  <a:cubicBezTo>
                    <a:pt x="7972832" y="4542497"/>
                    <a:pt x="7974630" y="4540699"/>
                    <a:pt x="7981821" y="4536504"/>
                  </a:cubicBezTo>
                  <a:cubicBezTo>
                    <a:pt x="7989012" y="4531710"/>
                    <a:pt x="7989012" y="4528114"/>
                    <a:pt x="7990810" y="4524519"/>
                  </a:cubicBezTo>
                  <a:cubicBezTo>
                    <a:pt x="7992608" y="4521522"/>
                    <a:pt x="7998601" y="4511335"/>
                    <a:pt x="8002795" y="4505342"/>
                  </a:cubicBezTo>
                  <a:cubicBezTo>
                    <a:pt x="8006990" y="4499948"/>
                    <a:pt x="8005193" y="4493956"/>
                    <a:pt x="8006990" y="4493356"/>
                  </a:cubicBezTo>
                  <a:cubicBezTo>
                    <a:pt x="8008788" y="4492757"/>
                    <a:pt x="8011185" y="4492158"/>
                    <a:pt x="8012384" y="4489161"/>
                  </a:cubicBezTo>
                  <a:cubicBezTo>
                    <a:pt x="8014182" y="4486764"/>
                    <a:pt x="8014182" y="4487963"/>
                    <a:pt x="8020774" y="4481371"/>
                  </a:cubicBezTo>
                  <a:cubicBezTo>
                    <a:pt x="8027365" y="4474779"/>
                    <a:pt x="8036355" y="4452006"/>
                    <a:pt x="8040550" y="4446613"/>
                  </a:cubicBezTo>
                  <a:cubicBezTo>
                    <a:pt x="8044744" y="4441220"/>
                    <a:pt x="8045943" y="4433429"/>
                    <a:pt x="8047741" y="4428635"/>
                  </a:cubicBezTo>
                  <a:cubicBezTo>
                    <a:pt x="8049539" y="4423840"/>
                    <a:pt x="8050138" y="4418447"/>
                    <a:pt x="8057928" y="4404664"/>
                  </a:cubicBezTo>
                  <a:cubicBezTo>
                    <a:pt x="8065719" y="4391480"/>
                    <a:pt x="8066318" y="4379494"/>
                    <a:pt x="8068116" y="4375899"/>
                  </a:cubicBezTo>
                  <a:cubicBezTo>
                    <a:pt x="8069914" y="4371704"/>
                    <a:pt x="8072311" y="4359718"/>
                    <a:pt x="8075906" y="4351928"/>
                  </a:cubicBezTo>
                  <a:cubicBezTo>
                    <a:pt x="8079503" y="4344137"/>
                    <a:pt x="8081300" y="4344737"/>
                    <a:pt x="8084896" y="4344737"/>
                  </a:cubicBezTo>
                  <a:cubicBezTo>
                    <a:pt x="8088492" y="4345336"/>
                    <a:pt x="8090289" y="4342339"/>
                    <a:pt x="8090289" y="4339343"/>
                  </a:cubicBezTo>
                  <a:cubicBezTo>
                    <a:pt x="8090888" y="4336946"/>
                    <a:pt x="8093286" y="4329155"/>
                    <a:pt x="8096282" y="4328556"/>
                  </a:cubicBezTo>
                  <a:cubicBezTo>
                    <a:pt x="8101676" y="4326758"/>
                    <a:pt x="8099278" y="4320166"/>
                    <a:pt x="8099877" y="4315372"/>
                  </a:cubicBezTo>
                  <a:cubicBezTo>
                    <a:pt x="8100477" y="4311177"/>
                    <a:pt x="8101076" y="4298592"/>
                    <a:pt x="8102275" y="4295596"/>
                  </a:cubicBezTo>
                  <a:cubicBezTo>
                    <a:pt x="8102874" y="4292000"/>
                    <a:pt x="8112463" y="4276419"/>
                    <a:pt x="8119055" y="4271026"/>
                  </a:cubicBezTo>
                  <a:cubicBezTo>
                    <a:pt x="8125646" y="4265632"/>
                    <a:pt x="8120253" y="4260838"/>
                    <a:pt x="8134036" y="4249452"/>
                  </a:cubicBezTo>
                  <a:cubicBezTo>
                    <a:pt x="8147220" y="4237466"/>
                    <a:pt x="8146022" y="4232672"/>
                    <a:pt x="8146022" y="4229676"/>
                  </a:cubicBezTo>
                  <a:cubicBezTo>
                    <a:pt x="8146022" y="4226680"/>
                    <a:pt x="8149018" y="4226080"/>
                    <a:pt x="8152614" y="4224282"/>
                  </a:cubicBezTo>
                  <a:cubicBezTo>
                    <a:pt x="8156209" y="4222485"/>
                    <a:pt x="8156808" y="4217091"/>
                    <a:pt x="8161004" y="4209900"/>
                  </a:cubicBezTo>
                  <a:cubicBezTo>
                    <a:pt x="8165798" y="4202709"/>
                    <a:pt x="8169993" y="4190723"/>
                    <a:pt x="8171191" y="4185329"/>
                  </a:cubicBezTo>
                  <a:cubicBezTo>
                    <a:pt x="8171790" y="4179936"/>
                    <a:pt x="8175387" y="4168550"/>
                    <a:pt x="8183177" y="4160759"/>
                  </a:cubicBezTo>
                  <a:cubicBezTo>
                    <a:pt x="8190967" y="4153568"/>
                    <a:pt x="8193365" y="4139185"/>
                    <a:pt x="8193964" y="4135590"/>
                  </a:cubicBezTo>
                  <a:cubicBezTo>
                    <a:pt x="8194563" y="4131994"/>
                    <a:pt x="8201754" y="4095438"/>
                    <a:pt x="8211343" y="4088247"/>
                  </a:cubicBezTo>
                  <a:cubicBezTo>
                    <a:pt x="8220931" y="4081056"/>
                    <a:pt x="8218534" y="4082254"/>
                    <a:pt x="8213739" y="4081056"/>
                  </a:cubicBezTo>
                  <a:cubicBezTo>
                    <a:pt x="8208946" y="4079857"/>
                    <a:pt x="8210144" y="4073865"/>
                    <a:pt x="8212541" y="4068471"/>
                  </a:cubicBezTo>
                  <a:cubicBezTo>
                    <a:pt x="8214938" y="4063078"/>
                    <a:pt x="8215538" y="4063078"/>
                    <a:pt x="8219732" y="4064276"/>
                  </a:cubicBezTo>
                  <a:cubicBezTo>
                    <a:pt x="8223928" y="4064875"/>
                    <a:pt x="8224527" y="4058283"/>
                    <a:pt x="8226325" y="4056485"/>
                  </a:cubicBezTo>
                  <a:cubicBezTo>
                    <a:pt x="8229920" y="4052890"/>
                    <a:pt x="8228122" y="4046897"/>
                    <a:pt x="8232318" y="4039706"/>
                  </a:cubicBezTo>
                  <a:cubicBezTo>
                    <a:pt x="8236512" y="4032514"/>
                    <a:pt x="8240108" y="4019330"/>
                    <a:pt x="8243703" y="4012739"/>
                  </a:cubicBezTo>
                  <a:cubicBezTo>
                    <a:pt x="8247299" y="4006147"/>
                    <a:pt x="8249097" y="3996558"/>
                    <a:pt x="8249696" y="3992963"/>
                  </a:cubicBezTo>
                  <a:cubicBezTo>
                    <a:pt x="8250296" y="3988768"/>
                    <a:pt x="8253891" y="3964797"/>
                    <a:pt x="8264079" y="3952212"/>
                  </a:cubicBezTo>
                  <a:cubicBezTo>
                    <a:pt x="8274267" y="3939627"/>
                    <a:pt x="8269472" y="3927642"/>
                    <a:pt x="8274866" y="3919851"/>
                  </a:cubicBezTo>
                  <a:cubicBezTo>
                    <a:pt x="8280259" y="3912660"/>
                    <a:pt x="8278461" y="3904869"/>
                    <a:pt x="8277862" y="3898876"/>
                  </a:cubicBezTo>
                  <a:cubicBezTo>
                    <a:pt x="8277263" y="3893483"/>
                    <a:pt x="8279660" y="3885692"/>
                    <a:pt x="8284454" y="3880898"/>
                  </a:cubicBezTo>
                  <a:cubicBezTo>
                    <a:pt x="8289249" y="3876703"/>
                    <a:pt x="8288649" y="3869512"/>
                    <a:pt x="8285053" y="3864718"/>
                  </a:cubicBezTo>
                  <a:cubicBezTo>
                    <a:pt x="8281458" y="3859924"/>
                    <a:pt x="8280859" y="3857526"/>
                    <a:pt x="8280859" y="3852732"/>
                  </a:cubicBezTo>
                  <a:cubicBezTo>
                    <a:pt x="8280259" y="3847938"/>
                    <a:pt x="8278461" y="3846140"/>
                    <a:pt x="8273068" y="3843144"/>
                  </a:cubicBezTo>
                  <a:cubicBezTo>
                    <a:pt x="8267674" y="3840148"/>
                    <a:pt x="8267674" y="3834754"/>
                    <a:pt x="8267674" y="3827563"/>
                  </a:cubicBezTo>
                  <a:cubicBezTo>
                    <a:pt x="8267674" y="3820372"/>
                    <a:pt x="8263479" y="3812581"/>
                    <a:pt x="8259884" y="3803592"/>
                  </a:cubicBezTo>
                  <a:cubicBezTo>
                    <a:pt x="8256288" y="3795202"/>
                    <a:pt x="8246700" y="3789209"/>
                    <a:pt x="8241906" y="3786213"/>
                  </a:cubicBezTo>
                  <a:cubicBezTo>
                    <a:pt x="8237710" y="3783217"/>
                    <a:pt x="8237111" y="3777224"/>
                    <a:pt x="8234714" y="3774228"/>
                  </a:cubicBezTo>
                  <a:cubicBezTo>
                    <a:pt x="8232318" y="3771830"/>
                    <a:pt x="8231718" y="3770632"/>
                    <a:pt x="8229321" y="3766437"/>
                  </a:cubicBezTo>
                  <a:cubicBezTo>
                    <a:pt x="8226924" y="3762242"/>
                    <a:pt x="8225126" y="3756249"/>
                    <a:pt x="8219133" y="3753852"/>
                  </a:cubicBezTo>
                  <a:cubicBezTo>
                    <a:pt x="8212541" y="3751455"/>
                    <a:pt x="8207747" y="3738271"/>
                    <a:pt x="8203552" y="3735275"/>
                  </a:cubicBezTo>
                  <a:cubicBezTo>
                    <a:pt x="8199357" y="3732278"/>
                    <a:pt x="8198158" y="3730481"/>
                    <a:pt x="8198158" y="3727484"/>
                  </a:cubicBezTo>
                  <a:cubicBezTo>
                    <a:pt x="8198158" y="3724488"/>
                    <a:pt x="8196361" y="3722091"/>
                    <a:pt x="8193964" y="3711304"/>
                  </a:cubicBezTo>
                  <a:cubicBezTo>
                    <a:pt x="8191567" y="3701116"/>
                    <a:pt x="8189768" y="3703513"/>
                    <a:pt x="8189768" y="3699318"/>
                  </a:cubicBezTo>
                  <a:cubicBezTo>
                    <a:pt x="8190368" y="3695123"/>
                    <a:pt x="8189169" y="3695123"/>
                    <a:pt x="8187372" y="3692726"/>
                  </a:cubicBezTo>
                  <a:cubicBezTo>
                    <a:pt x="8184975" y="3690329"/>
                    <a:pt x="8183776" y="3689730"/>
                    <a:pt x="8184975" y="3687333"/>
                  </a:cubicBezTo>
                  <a:cubicBezTo>
                    <a:pt x="8186173" y="3684936"/>
                    <a:pt x="8186772" y="3677145"/>
                    <a:pt x="8182578" y="3675946"/>
                  </a:cubicBezTo>
                  <a:cubicBezTo>
                    <a:pt x="8178383" y="3674748"/>
                    <a:pt x="8178982" y="3673550"/>
                    <a:pt x="8178383" y="3668156"/>
                  </a:cubicBezTo>
                  <a:cubicBezTo>
                    <a:pt x="8177783" y="3662762"/>
                    <a:pt x="8177783" y="3661564"/>
                    <a:pt x="8180779" y="3661564"/>
                  </a:cubicBezTo>
                  <a:cubicBezTo>
                    <a:pt x="8183776" y="3661564"/>
                    <a:pt x="8184376" y="3662163"/>
                    <a:pt x="8186173" y="3654373"/>
                  </a:cubicBezTo>
                  <a:cubicBezTo>
                    <a:pt x="8188570" y="3647181"/>
                    <a:pt x="8186772" y="3635196"/>
                    <a:pt x="8186173" y="3631001"/>
                  </a:cubicBezTo>
                  <a:cubicBezTo>
                    <a:pt x="8185574" y="3626806"/>
                    <a:pt x="8184975" y="3624409"/>
                    <a:pt x="8185574" y="3617817"/>
                  </a:cubicBezTo>
                  <a:cubicBezTo>
                    <a:pt x="8186173" y="3611225"/>
                    <a:pt x="8184975" y="3608229"/>
                    <a:pt x="8183177" y="3602835"/>
                  </a:cubicBezTo>
                  <a:cubicBezTo>
                    <a:pt x="8180779" y="3597442"/>
                    <a:pt x="8178982" y="3594445"/>
                    <a:pt x="8178982" y="3586055"/>
                  </a:cubicBezTo>
                  <a:cubicBezTo>
                    <a:pt x="8179581" y="3577666"/>
                    <a:pt x="8177783" y="3568077"/>
                    <a:pt x="8175986" y="3562684"/>
                  </a:cubicBezTo>
                  <a:cubicBezTo>
                    <a:pt x="8174188" y="3557290"/>
                    <a:pt x="8172390" y="3552496"/>
                    <a:pt x="8175387" y="3547702"/>
                  </a:cubicBezTo>
                  <a:cubicBezTo>
                    <a:pt x="8178383" y="3542908"/>
                    <a:pt x="8175986" y="3541709"/>
                    <a:pt x="8174787" y="3538713"/>
                  </a:cubicBezTo>
                  <a:cubicBezTo>
                    <a:pt x="8172989" y="3535717"/>
                    <a:pt x="8173588" y="3532121"/>
                    <a:pt x="8172989" y="3527926"/>
                  </a:cubicBezTo>
                  <a:cubicBezTo>
                    <a:pt x="8172390" y="3523731"/>
                    <a:pt x="8171191" y="3517738"/>
                    <a:pt x="8167596" y="3512345"/>
                  </a:cubicBezTo>
                  <a:cubicBezTo>
                    <a:pt x="8164000" y="3506951"/>
                    <a:pt x="8162801" y="3497962"/>
                    <a:pt x="8165198" y="3491370"/>
                  </a:cubicBezTo>
                  <a:cubicBezTo>
                    <a:pt x="8167596" y="3484179"/>
                    <a:pt x="8164599" y="3481182"/>
                    <a:pt x="8164599" y="3476388"/>
                  </a:cubicBezTo>
                  <a:cubicBezTo>
                    <a:pt x="8164599" y="3471594"/>
                    <a:pt x="8162202" y="3461406"/>
                    <a:pt x="8160405" y="3455414"/>
                  </a:cubicBezTo>
                  <a:cubicBezTo>
                    <a:pt x="8158607" y="3450020"/>
                    <a:pt x="8158007" y="3451219"/>
                    <a:pt x="8159805" y="3446425"/>
                  </a:cubicBezTo>
                  <a:cubicBezTo>
                    <a:pt x="8161603" y="3441031"/>
                    <a:pt x="8159805" y="3436836"/>
                    <a:pt x="8160405" y="3430244"/>
                  </a:cubicBezTo>
                  <a:cubicBezTo>
                    <a:pt x="8161004" y="3423652"/>
                    <a:pt x="8159206" y="3422454"/>
                    <a:pt x="8156209" y="3419457"/>
                  </a:cubicBezTo>
                  <a:cubicBezTo>
                    <a:pt x="8153213" y="3416461"/>
                    <a:pt x="8153812" y="3415262"/>
                    <a:pt x="8149018" y="3409270"/>
                  </a:cubicBezTo>
                  <a:cubicBezTo>
                    <a:pt x="8144224" y="3403277"/>
                    <a:pt x="8143625" y="3402678"/>
                    <a:pt x="8146621" y="3399082"/>
                  </a:cubicBezTo>
                  <a:cubicBezTo>
                    <a:pt x="8149617" y="3395486"/>
                    <a:pt x="8149018" y="3392490"/>
                    <a:pt x="8149617" y="3385898"/>
                  </a:cubicBezTo>
                  <a:cubicBezTo>
                    <a:pt x="8150217" y="3379306"/>
                    <a:pt x="8146022" y="3375111"/>
                    <a:pt x="8144224" y="3370317"/>
                  </a:cubicBezTo>
                  <a:cubicBezTo>
                    <a:pt x="8142426" y="3365523"/>
                    <a:pt x="8133437" y="3354736"/>
                    <a:pt x="8129242" y="3348743"/>
                  </a:cubicBezTo>
                  <a:cubicBezTo>
                    <a:pt x="8125047" y="3342750"/>
                    <a:pt x="8114260" y="3340953"/>
                    <a:pt x="8109466" y="3340353"/>
                  </a:cubicBezTo>
                  <a:cubicBezTo>
                    <a:pt x="8104073" y="3339754"/>
                    <a:pt x="8109466" y="3334360"/>
                    <a:pt x="8109466" y="3323573"/>
                  </a:cubicBezTo>
                  <a:cubicBezTo>
                    <a:pt x="8109466" y="3313386"/>
                    <a:pt x="8111863" y="3321776"/>
                    <a:pt x="8117256" y="3323573"/>
                  </a:cubicBezTo>
                  <a:cubicBezTo>
                    <a:pt x="8122650" y="3325371"/>
                    <a:pt x="8124448" y="3319978"/>
                    <a:pt x="8124448" y="3315183"/>
                  </a:cubicBezTo>
                  <a:cubicBezTo>
                    <a:pt x="8125047" y="3310389"/>
                    <a:pt x="8119055" y="3306794"/>
                    <a:pt x="8115459" y="3304996"/>
                  </a:cubicBezTo>
                  <a:cubicBezTo>
                    <a:pt x="8111264" y="3303198"/>
                    <a:pt x="8110066" y="3296606"/>
                    <a:pt x="8111863" y="3292411"/>
                  </a:cubicBezTo>
                  <a:cubicBezTo>
                    <a:pt x="8113661" y="3288216"/>
                    <a:pt x="8109466" y="3276830"/>
                    <a:pt x="8111264" y="3270837"/>
                  </a:cubicBezTo>
                  <a:cubicBezTo>
                    <a:pt x="8113062" y="3264845"/>
                    <a:pt x="8113661" y="3263646"/>
                    <a:pt x="8113661" y="3259451"/>
                  </a:cubicBezTo>
                  <a:cubicBezTo>
                    <a:pt x="8114260" y="3255256"/>
                    <a:pt x="8119055" y="3252260"/>
                    <a:pt x="8120852" y="3247466"/>
                  </a:cubicBezTo>
                  <a:cubicBezTo>
                    <a:pt x="8122650" y="3242671"/>
                    <a:pt x="8124448" y="3241473"/>
                    <a:pt x="8128044" y="3239076"/>
                  </a:cubicBezTo>
                  <a:cubicBezTo>
                    <a:pt x="8131639" y="3236679"/>
                    <a:pt x="8132238" y="3231285"/>
                    <a:pt x="8133437" y="3226491"/>
                  </a:cubicBezTo>
                  <a:cubicBezTo>
                    <a:pt x="8134636" y="3221697"/>
                    <a:pt x="8138231" y="3221098"/>
                    <a:pt x="8140029" y="3216303"/>
                  </a:cubicBezTo>
                  <a:cubicBezTo>
                    <a:pt x="8140628" y="3213906"/>
                    <a:pt x="8141227" y="3212708"/>
                    <a:pt x="8141827" y="3212109"/>
                  </a:cubicBezTo>
                  <a:cubicBezTo>
                    <a:pt x="8142426" y="3211509"/>
                    <a:pt x="8143625" y="3211509"/>
                    <a:pt x="8146022" y="3211509"/>
                  </a:cubicBezTo>
                  <a:cubicBezTo>
                    <a:pt x="8150217" y="3210910"/>
                    <a:pt x="8150816" y="3209711"/>
                    <a:pt x="8152614" y="3206116"/>
                  </a:cubicBezTo>
                  <a:cubicBezTo>
                    <a:pt x="8154412" y="3201921"/>
                    <a:pt x="8153812" y="3200722"/>
                    <a:pt x="8158007" y="3194130"/>
                  </a:cubicBezTo>
                  <a:cubicBezTo>
                    <a:pt x="8162202" y="3186939"/>
                    <a:pt x="8162202" y="3180946"/>
                    <a:pt x="8159206" y="3172556"/>
                  </a:cubicBezTo>
                  <a:cubicBezTo>
                    <a:pt x="8156808" y="3164167"/>
                    <a:pt x="8156209" y="3173156"/>
                    <a:pt x="8152015" y="3176751"/>
                  </a:cubicBezTo>
                  <a:cubicBezTo>
                    <a:pt x="8147819" y="3180347"/>
                    <a:pt x="8144224" y="3183343"/>
                    <a:pt x="8142426" y="3188737"/>
                  </a:cubicBezTo>
                  <a:cubicBezTo>
                    <a:pt x="8140628" y="3194130"/>
                    <a:pt x="8138231" y="3192332"/>
                    <a:pt x="8135834" y="3189336"/>
                  </a:cubicBezTo>
                  <a:cubicBezTo>
                    <a:pt x="8133437" y="3186939"/>
                    <a:pt x="8135235" y="3182744"/>
                    <a:pt x="8130441" y="3177350"/>
                  </a:cubicBezTo>
                  <a:cubicBezTo>
                    <a:pt x="8125646" y="3171957"/>
                    <a:pt x="8128044" y="3170759"/>
                    <a:pt x="8131639" y="3167163"/>
                  </a:cubicBezTo>
                  <a:cubicBezTo>
                    <a:pt x="8135834" y="3162968"/>
                    <a:pt x="8134036" y="3159972"/>
                    <a:pt x="8132837" y="3155178"/>
                  </a:cubicBezTo>
                  <a:cubicBezTo>
                    <a:pt x="8131639" y="3150383"/>
                    <a:pt x="8132238" y="3146788"/>
                    <a:pt x="8133437" y="3143192"/>
                  </a:cubicBezTo>
                  <a:cubicBezTo>
                    <a:pt x="8134636" y="3139596"/>
                    <a:pt x="8134636" y="3136001"/>
                    <a:pt x="8132837" y="3133004"/>
                  </a:cubicBezTo>
                  <a:cubicBezTo>
                    <a:pt x="8130441" y="3130008"/>
                    <a:pt x="8130441" y="3127611"/>
                    <a:pt x="8130441" y="3123416"/>
                  </a:cubicBezTo>
                  <a:cubicBezTo>
                    <a:pt x="8131040" y="3119221"/>
                    <a:pt x="8132238" y="3118023"/>
                    <a:pt x="8136434" y="3117423"/>
                  </a:cubicBezTo>
                  <a:cubicBezTo>
                    <a:pt x="8140628" y="3116824"/>
                    <a:pt x="8140628" y="3113228"/>
                    <a:pt x="8141827" y="3109033"/>
                  </a:cubicBezTo>
                  <a:cubicBezTo>
                    <a:pt x="8143026" y="3104838"/>
                    <a:pt x="8142426" y="3104838"/>
                    <a:pt x="8140029" y="3102441"/>
                  </a:cubicBezTo>
                  <a:cubicBezTo>
                    <a:pt x="8137632" y="3100044"/>
                    <a:pt x="8138830" y="3097647"/>
                    <a:pt x="8140029" y="3094651"/>
                  </a:cubicBezTo>
                  <a:cubicBezTo>
                    <a:pt x="8141227" y="3091654"/>
                    <a:pt x="8138830" y="3088059"/>
                    <a:pt x="8143625" y="3085063"/>
                  </a:cubicBezTo>
                  <a:cubicBezTo>
                    <a:pt x="8148419" y="3082066"/>
                    <a:pt x="8147819" y="3073676"/>
                    <a:pt x="8147819" y="3068882"/>
                  </a:cubicBezTo>
                  <a:cubicBezTo>
                    <a:pt x="8148419" y="3064088"/>
                    <a:pt x="8147819" y="3061691"/>
                    <a:pt x="8152614" y="3061092"/>
                  </a:cubicBezTo>
                  <a:cubicBezTo>
                    <a:pt x="8157408" y="3060492"/>
                    <a:pt x="8155610" y="3058694"/>
                    <a:pt x="8152015" y="3056297"/>
                  </a:cubicBezTo>
                  <a:cubicBezTo>
                    <a:pt x="8148419" y="3053900"/>
                    <a:pt x="8150217" y="3051503"/>
                    <a:pt x="8148419" y="3047308"/>
                  </a:cubicBezTo>
                  <a:cubicBezTo>
                    <a:pt x="8146621" y="3043113"/>
                    <a:pt x="8147220" y="3035922"/>
                    <a:pt x="8152614" y="3035922"/>
                  </a:cubicBezTo>
                  <a:cubicBezTo>
                    <a:pt x="8158007" y="3035922"/>
                    <a:pt x="8160405" y="3031727"/>
                    <a:pt x="8163401" y="3030529"/>
                  </a:cubicBezTo>
                  <a:cubicBezTo>
                    <a:pt x="8166397" y="3028731"/>
                    <a:pt x="8169993" y="3025135"/>
                    <a:pt x="8175387" y="3021539"/>
                  </a:cubicBezTo>
                  <a:cubicBezTo>
                    <a:pt x="8180779" y="3017344"/>
                    <a:pt x="8178982" y="3015547"/>
                    <a:pt x="8177783" y="3013150"/>
                  </a:cubicBezTo>
                  <a:cubicBezTo>
                    <a:pt x="8176585" y="3010752"/>
                    <a:pt x="8175387" y="3009554"/>
                    <a:pt x="8177783" y="3005359"/>
                  </a:cubicBezTo>
                  <a:cubicBezTo>
                    <a:pt x="8180180" y="3001164"/>
                    <a:pt x="8180180" y="3004161"/>
                    <a:pt x="8186772" y="3004760"/>
                  </a:cubicBezTo>
                  <a:cubicBezTo>
                    <a:pt x="8193365" y="3005359"/>
                    <a:pt x="8186772" y="2999966"/>
                    <a:pt x="8183177" y="2996370"/>
                  </a:cubicBezTo>
                  <a:cubicBezTo>
                    <a:pt x="8179581" y="2992774"/>
                    <a:pt x="8182578" y="2975395"/>
                    <a:pt x="8188570" y="2970601"/>
                  </a:cubicBezTo>
                  <a:cubicBezTo>
                    <a:pt x="8193964" y="2966406"/>
                    <a:pt x="8198158" y="2968204"/>
                    <a:pt x="8198158" y="2968204"/>
                  </a:cubicBezTo>
                  <a:cubicBezTo>
                    <a:pt x="8198158" y="2968204"/>
                    <a:pt x="8198758" y="2975395"/>
                    <a:pt x="8201754" y="2972399"/>
                  </a:cubicBezTo>
                  <a:cubicBezTo>
                    <a:pt x="8204750" y="2969403"/>
                    <a:pt x="8206548" y="2972399"/>
                    <a:pt x="8210144" y="2974197"/>
                  </a:cubicBezTo>
                  <a:cubicBezTo>
                    <a:pt x="8214339" y="2975995"/>
                    <a:pt x="8210743" y="2973598"/>
                    <a:pt x="8209545" y="2970002"/>
                  </a:cubicBezTo>
                  <a:cubicBezTo>
                    <a:pt x="8207747" y="2967005"/>
                    <a:pt x="8208946" y="2964608"/>
                    <a:pt x="8211343" y="2962211"/>
                  </a:cubicBezTo>
                  <a:cubicBezTo>
                    <a:pt x="8213739" y="2959814"/>
                    <a:pt x="8211942" y="2959215"/>
                    <a:pt x="8211343" y="2955020"/>
                  </a:cubicBezTo>
                  <a:cubicBezTo>
                    <a:pt x="8210743" y="2950825"/>
                    <a:pt x="8211343" y="2947829"/>
                    <a:pt x="8213739" y="2944832"/>
                  </a:cubicBezTo>
                  <a:cubicBezTo>
                    <a:pt x="8216137" y="2941836"/>
                    <a:pt x="8214339" y="2940637"/>
                    <a:pt x="8214938" y="2936442"/>
                  </a:cubicBezTo>
                  <a:cubicBezTo>
                    <a:pt x="8215538" y="2931648"/>
                    <a:pt x="8214938" y="2927453"/>
                    <a:pt x="8217935" y="2922659"/>
                  </a:cubicBezTo>
                  <a:cubicBezTo>
                    <a:pt x="8220931" y="2917865"/>
                    <a:pt x="8219133" y="2914869"/>
                    <a:pt x="8217336" y="2914269"/>
                  </a:cubicBezTo>
                  <a:cubicBezTo>
                    <a:pt x="8214938" y="2913670"/>
                    <a:pt x="8214339" y="2911872"/>
                    <a:pt x="8216736" y="2908876"/>
                  </a:cubicBezTo>
                  <a:cubicBezTo>
                    <a:pt x="8219133" y="2905280"/>
                    <a:pt x="8215538" y="2907677"/>
                    <a:pt x="8210743" y="2904681"/>
                  </a:cubicBezTo>
                  <a:cubicBezTo>
                    <a:pt x="8205949" y="2902284"/>
                    <a:pt x="8211343" y="2892096"/>
                    <a:pt x="8213739" y="2887901"/>
                  </a:cubicBezTo>
                  <a:cubicBezTo>
                    <a:pt x="8216137" y="2883706"/>
                    <a:pt x="8213140" y="2872320"/>
                    <a:pt x="8210743" y="2866328"/>
                  </a:cubicBezTo>
                  <a:cubicBezTo>
                    <a:pt x="8208347" y="2860335"/>
                    <a:pt x="8208347" y="2861533"/>
                    <a:pt x="8208347" y="2856140"/>
                  </a:cubicBezTo>
                  <a:cubicBezTo>
                    <a:pt x="8208946" y="2850746"/>
                    <a:pt x="8205949" y="2847750"/>
                    <a:pt x="8201754" y="2844754"/>
                  </a:cubicBezTo>
                  <a:cubicBezTo>
                    <a:pt x="8197559" y="2841757"/>
                    <a:pt x="8198758" y="2840559"/>
                    <a:pt x="8202953" y="2839959"/>
                  </a:cubicBezTo>
                  <a:cubicBezTo>
                    <a:pt x="8207148" y="2839360"/>
                    <a:pt x="8207148" y="2837562"/>
                    <a:pt x="8207747" y="2832768"/>
                  </a:cubicBezTo>
                  <a:cubicBezTo>
                    <a:pt x="8208347" y="2828573"/>
                    <a:pt x="8208347" y="2824378"/>
                    <a:pt x="8204750" y="2818985"/>
                  </a:cubicBezTo>
                  <a:cubicBezTo>
                    <a:pt x="8200556" y="2813591"/>
                    <a:pt x="8202354" y="2809996"/>
                    <a:pt x="8202953" y="2806400"/>
                  </a:cubicBezTo>
                  <a:cubicBezTo>
                    <a:pt x="8203552" y="2802804"/>
                    <a:pt x="8202953" y="2799209"/>
                    <a:pt x="8200556" y="2798010"/>
                  </a:cubicBezTo>
                  <a:cubicBezTo>
                    <a:pt x="8198158" y="2796212"/>
                    <a:pt x="8198158" y="2792617"/>
                    <a:pt x="8195162" y="2790220"/>
                  </a:cubicBezTo>
                  <a:cubicBezTo>
                    <a:pt x="8192765" y="2787823"/>
                    <a:pt x="8191567" y="2787223"/>
                    <a:pt x="8191567" y="2784227"/>
                  </a:cubicBezTo>
                  <a:cubicBezTo>
                    <a:pt x="8191567" y="2782429"/>
                    <a:pt x="8190967" y="2781231"/>
                    <a:pt x="8189768" y="2779433"/>
                  </a:cubicBezTo>
                  <a:cubicBezTo>
                    <a:pt x="8188570" y="2778234"/>
                    <a:pt x="8187372" y="2776436"/>
                    <a:pt x="8186173" y="2774039"/>
                  </a:cubicBezTo>
                  <a:cubicBezTo>
                    <a:pt x="8182578" y="2768646"/>
                    <a:pt x="8177184" y="2760855"/>
                    <a:pt x="8175986" y="2756061"/>
                  </a:cubicBezTo>
                  <a:cubicBezTo>
                    <a:pt x="8175387" y="2751267"/>
                    <a:pt x="8174787" y="2748870"/>
                    <a:pt x="8172390" y="2745274"/>
                  </a:cubicBezTo>
                  <a:cubicBezTo>
                    <a:pt x="8169993" y="2741079"/>
                    <a:pt x="8168794" y="2736884"/>
                    <a:pt x="8171191" y="2735086"/>
                  </a:cubicBezTo>
                  <a:cubicBezTo>
                    <a:pt x="8173588" y="2733289"/>
                    <a:pt x="8172390" y="2733888"/>
                    <a:pt x="8172390" y="2729693"/>
                  </a:cubicBezTo>
                  <a:cubicBezTo>
                    <a:pt x="8172390" y="2725498"/>
                    <a:pt x="8174188" y="2723101"/>
                    <a:pt x="8175387" y="2725498"/>
                  </a:cubicBezTo>
                  <a:cubicBezTo>
                    <a:pt x="8176585" y="2727895"/>
                    <a:pt x="8177783" y="2726697"/>
                    <a:pt x="8177783" y="2721902"/>
                  </a:cubicBezTo>
                  <a:cubicBezTo>
                    <a:pt x="8177184" y="2717108"/>
                    <a:pt x="8174188" y="2713513"/>
                    <a:pt x="8174188" y="2715910"/>
                  </a:cubicBezTo>
                  <a:cubicBezTo>
                    <a:pt x="8174188" y="2718307"/>
                    <a:pt x="8176585" y="2719505"/>
                    <a:pt x="8169993" y="2719505"/>
                  </a:cubicBezTo>
                  <a:cubicBezTo>
                    <a:pt x="8163401" y="2719505"/>
                    <a:pt x="8168794" y="2718307"/>
                    <a:pt x="8164000" y="2714711"/>
                  </a:cubicBezTo>
                  <a:cubicBezTo>
                    <a:pt x="8159206" y="2711115"/>
                    <a:pt x="8163401" y="2706321"/>
                    <a:pt x="8158007" y="2706921"/>
                  </a:cubicBezTo>
                  <a:cubicBezTo>
                    <a:pt x="8152614" y="2707520"/>
                    <a:pt x="8150816" y="2702726"/>
                    <a:pt x="8145423" y="2698531"/>
                  </a:cubicBezTo>
                  <a:cubicBezTo>
                    <a:pt x="8140029" y="2693737"/>
                    <a:pt x="8133437" y="2702726"/>
                    <a:pt x="8133437" y="2706321"/>
                  </a:cubicBezTo>
                  <a:cubicBezTo>
                    <a:pt x="8132837" y="2710516"/>
                    <a:pt x="8131040" y="2717108"/>
                    <a:pt x="8133437" y="2720704"/>
                  </a:cubicBezTo>
                  <a:cubicBezTo>
                    <a:pt x="8135834" y="2724300"/>
                    <a:pt x="8135235" y="2724300"/>
                    <a:pt x="8132837" y="2724300"/>
                  </a:cubicBezTo>
                  <a:cubicBezTo>
                    <a:pt x="8130441" y="2724300"/>
                    <a:pt x="8127445" y="2727296"/>
                    <a:pt x="8120253" y="2733888"/>
                  </a:cubicBezTo>
                  <a:cubicBezTo>
                    <a:pt x="8113062" y="2740480"/>
                    <a:pt x="8117856" y="2744075"/>
                    <a:pt x="8120852" y="2743476"/>
                  </a:cubicBezTo>
                  <a:cubicBezTo>
                    <a:pt x="8123848" y="2742877"/>
                    <a:pt x="8124448" y="2742278"/>
                    <a:pt x="8123848" y="2747671"/>
                  </a:cubicBezTo>
                  <a:cubicBezTo>
                    <a:pt x="8123249" y="2753065"/>
                    <a:pt x="8128044" y="2757859"/>
                    <a:pt x="8131040" y="2762653"/>
                  </a:cubicBezTo>
                  <a:cubicBezTo>
                    <a:pt x="8134636" y="2766848"/>
                    <a:pt x="8132837" y="2771043"/>
                    <a:pt x="8130441" y="2770444"/>
                  </a:cubicBezTo>
                  <a:cubicBezTo>
                    <a:pt x="8128044" y="2769844"/>
                    <a:pt x="8127445" y="2771043"/>
                    <a:pt x="8125646" y="2774039"/>
                  </a:cubicBezTo>
                  <a:cubicBezTo>
                    <a:pt x="8123848" y="2776436"/>
                    <a:pt x="8124448" y="2776436"/>
                    <a:pt x="8117256" y="2779433"/>
                  </a:cubicBezTo>
                  <a:cubicBezTo>
                    <a:pt x="8110066" y="2783028"/>
                    <a:pt x="8110665" y="2772241"/>
                    <a:pt x="8108267" y="2768646"/>
                  </a:cubicBezTo>
                  <a:cubicBezTo>
                    <a:pt x="8105870" y="2764451"/>
                    <a:pt x="8100477" y="2763852"/>
                    <a:pt x="8099877" y="2753664"/>
                  </a:cubicBezTo>
                  <a:cubicBezTo>
                    <a:pt x="8099278" y="2745873"/>
                    <a:pt x="8094485" y="2751267"/>
                    <a:pt x="8095084" y="2754863"/>
                  </a:cubicBezTo>
                  <a:cubicBezTo>
                    <a:pt x="8095683" y="2759057"/>
                    <a:pt x="8095683" y="2762054"/>
                    <a:pt x="8092087" y="2762054"/>
                  </a:cubicBezTo>
                  <a:cubicBezTo>
                    <a:pt x="8088492" y="2762054"/>
                    <a:pt x="8088492" y="2752465"/>
                    <a:pt x="8086694" y="2744075"/>
                  </a:cubicBezTo>
                  <a:cubicBezTo>
                    <a:pt x="8084896" y="2735686"/>
                    <a:pt x="8082499" y="2738682"/>
                    <a:pt x="8077705" y="2739881"/>
                  </a:cubicBezTo>
                  <a:cubicBezTo>
                    <a:pt x="8072910" y="2741079"/>
                    <a:pt x="8070514" y="2741079"/>
                    <a:pt x="8069914" y="2737484"/>
                  </a:cubicBezTo>
                  <a:cubicBezTo>
                    <a:pt x="8069315" y="2733888"/>
                    <a:pt x="8066318" y="2733888"/>
                    <a:pt x="8065719" y="2735686"/>
                  </a:cubicBezTo>
                  <a:cubicBezTo>
                    <a:pt x="8065120" y="2737484"/>
                    <a:pt x="8062124" y="2736884"/>
                    <a:pt x="8058528" y="2736285"/>
                  </a:cubicBezTo>
                  <a:cubicBezTo>
                    <a:pt x="8054333" y="2735686"/>
                    <a:pt x="8053734" y="2736285"/>
                    <a:pt x="8054333" y="2740480"/>
                  </a:cubicBezTo>
                  <a:cubicBezTo>
                    <a:pt x="8054932" y="2744675"/>
                    <a:pt x="8053734" y="2745873"/>
                    <a:pt x="8050138" y="2744675"/>
                  </a:cubicBezTo>
                  <a:cubicBezTo>
                    <a:pt x="8046543" y="2742877"/>
                    <a:pt x="8049539" y="2738083"/>
                    <a:pt x="8045943" y="2734487"/>
                  </a:cubicBezTo>
                  <a:cubicBezTo>
                    <a:pt x="8042347" y="2730892"/>
                    <a:pt x="8042347" y="2731491"/>
                    <a:pt x="8042347" y="2724899"/>
                  </a:cubicBezTo>
                  <a:cubicBezTo>
                    <a:pt x="8042347" y="2718307"/>
                    <a:pt x="8038752" y="2718307"/>
                    <a:pt x="8035755" y="2718307"/>
                  </a:cubicBezTo>
                  <a:cubicBezTo>
                    <a:pt x="8032759" y="2718307"/>
                    <a:pt x="8034557" y="2719505"/>
                    <a:pt x="8036954" y="2724899"/>
                  </a:cubicBezTo>
                  <a:cubicBezTo>
                    <a:pt x="8039351" y="2730292"/>
                    <a:pt x="8037554" y="2730892"/>
                    <a:pt x="8030961" y="2730292"/>
                  </a:cubicBezTo>
                  <a:cubicBezTo>
                    <a:pt x="8023770" y="2729693"/>
                    <a:pt x="8026766" y="2724300"/>
                    <a:pt x="8026766" y="2720704"/>
                  </a:cubicBezTo>
                  <a:cubicBezTo>
                    <a:pt x="8027365" y="2717108"/>
                    <a:pt x="8027365" y="2713513"/>
                    <a:pt x="8026766" y="2707520"/>
                  </a:cubicBezTo>
                  <a:cubicBezTo>
                    <a:pt x="8026167" y="2701527"/>
                    <a:pt x="8022572" y="2697332"/>
                    <a:pt x="8019575" y="2695534"/>
                  </a:cubicBezTo>
                  <a:cubicBezTo>
                    <a:pt x="8015979" y="2693737"/>
                    <a:pt x="8012983" y="2687144"/>
                    <a:pt x="8007590" y="2683549"/>
                  </a:cubicBezTo>
                  <a:cubicBezTo>
                    <a:pt x="8002196" y="2680553"/>
                    <a:pt x="8000398" y="2678155"/>
                    <a:pt x="7999200" y="2672163"/>
                  </a:cubicBezTo>
                  <a:cubicBezTo>
                    <a:pt x="7998001" y="2666769"/>
                    <a:pt x="7995004" y="2664971"/>
                    <a:pt x="7989012" y="2661975"/>
                  </a:cubicBezTo>
                  <a:cubicBezTo>
                    <a:pt x="7983019" y="2658979"/>
                    <a:pt x="7978824" y="2657780"/>
                    <a:pt x="7978824" y="2661376"/>
                  </a:cubicBezTo>
                  <a:cubicBezTo>
                    <a:pt x="7978225" y="2665571"/>
                    <a:pt x="7987214" y="2669766"/>
                    <a:pt x="7990211" y="2669766"/>
                  </a:cubicBezTo>
                  <a:cubicBezTo>
                    <a:pt x="7992608" y="2670365"/>
                    <a:pt x="7994405" y="2675159"/>
                    <a:pt x="7992608" y="2676957"/>
                  </a:cubicBezTo>
                  <a:cubicBezTo>
                    <a:pt x="7990810" y="2678155"/>
                    <a:pt x="7992008" y="2678155"/>
                    <a:pt x="7990211" y="2682950"/>
                  </a:cubicBezTo>
                  <a:cubicBezTo>
                    <a:pt x="7989012" y="2687744"/>
                    <a:pt x="7987813" y="2690141"/>
                    <a:pt x="7986015" y="2686545"/>
                  </a:cubicBezTo>
                  <a:cubicBezTo>
                    <a:pt x="7984218" y="2682350"/>
                    <a:pt x="7985416" y="2678155"/>
                    <a:pt x="7977626" y="2675758"/>
                  </a:cubicBezTo>
                  <a:cubicBezTo>
                    <a:pt x="7970434" y="2673361"/>
                    <a:pt x="7971034" y="2671563"/>
                    <a:pt x="7969835" y="2668567"/>
                  </a:cubicBezTo>
                  <a:cubicBezTo>
                    <a:pt x="7968637" y="2666170"/>
                    <a:pt x="7967438" y="2665571"/>
                    <a:pt x="7965641" y="2661975"/>
                  </a:cubicBezTo>
                  <a:cubicBezTo>
                    <a:pt x="7963843" y="2658379"/>
                    <a:pt x="7961445" y="2657181"/>
                    <a:pt x="7963843" y="2648791"/>
                  </a:cubicBezTo>
                  <a:cubicBezTo>
                    <a:pt x="7966240" y="2640401"/>
                    <a:pt x="7963243" y="2636206"/>
                    <a:pt x="7960247" y="2634408"/>
                  </a:cubicBezTo>
                  <a:cubicBezTo>
                    <a:pt x="7957850" y="2632611"/>
                    <a:pt x="7957850" y="2629614"/>
                    <a:pt x="7958449" y="2626019"/>
                  </a:cubicBezTo>
                  <a:cubicBezTo>
                    <a:pt x="7958449" y="2624221"/>
                    <a:pt x="7958449" y="2622423"/>
                    <a:pt x="7957850" y="2621224"/>
                  </a:cubicBezTo>
                  <a:lnTo>
                    <a:pt x="7959048" y="2620026"/>
                  </a:lnTo>
                  <a:cubicBezTo>
                    <a:pt x="7957850" y="2616430"/>
                    <a:pt x="7954853" y="2614632"/>
                    <a:pt x="7952456" y="2613434"/>
                  </a:cubicBezTo>
                  <a:cubicBezTo>
                    <a:pt x="7949460" y="2611636"/>
                    <a:pt x="7942269" y="2603845"/>
                    <a:pt x="7935677" y="2600250"/>
                  </a:cubicBezTo>
                  <a:cubicBezTo>
                    <a:pt x="7929084" y="2596654"/>
                    <a:pt x="7923691" y="2583470"/>
                    <a:pt x="7921294" y="2581073"/>
                  </a:cubicBezTo>
                  <a:cubicBezTo>
                    <a:pt x="7918897" y="2578676"/>
                    <a:pt x="7911106" y="2573282"/>
                    <a:pt x="7908710" y="2569088"/>
                  </a:cubicBezTo>
                  <a:cubicBezTo>
                    <a:pt x="7906312" y="2564893"/>
                    <a:pt x="7904514" y="2564293"/>
                    <a:pt x="7900320" y="2560698"/>
                  </a:cubicBezTo>
                  <a:cubicBezTo>
                    <a:pt x="7896124" y="2557102"/>
                    <a:pt x="7890731" y="2552907"/>
                    <a:pt x="7890731" y="2549311"/>
                  </a:cubicBezTo>
                  <a:cubicBezTo>
                    <a:pt x="7890731" y="2545716"/>
                    <a:pt x="7895525" y="2547514"/>
                    <a:pt x="7897922" y="2548113"/>
                  </a:cubicBezTo>
                  <a:cubicBezTo>
                    <a:pt x="7897922" y="2548113"/>
                    <a:pt x="7898522" y="2547514"/>
                    <a:pt x="7898522" y="2546315"/>
                  </a:cubicBezTo>
                  <a:cubicBezTo>
                    <a:pt x="7898522" y="2545117"/>
                    <a:pt x="7897323" y="2542720"/>
                    <a:pt x="7897323" y="2540322"/>
                  </a:cubicBezTo>
                  <a:cubicBezTo>
                    <a:pt x="7896724" y="2535528"/>
                    <a:pt x="7896724" y="2533730"/>
                    <a:pt x="7894327" y="2537326"/>
                  </a:cubicBezTo>
                  <a:cubicBezTo>
                    <a:pt x="7891930" y="2540922"/>
                    <a:pt x="7892529" y="2541521"/>
                    <a:pt x="7891331" y="2537925"/>
                  </a:cubicBezTo>
                  <a:cubicBezTo>
                    <a:pt x="7890132" y="2534330"/>
                    <a:pt x="7890731" y="2533730"/>
                    <a:pt x="7887135" y="2534929"/>
                  </a:cubicBezTo>
                  <a:cubicBezTo>
                    <a:pt x="7884139" y="2535528"/>
                    <a:pt x="7885338" y="2536727"/>
                    <a:pt x="7886536" y="2539124"/>
                  </a:cubicBezTo>
                  <a:cubicBezTo>
                    <a:pt x="7887135" y="2541521"/>
                    <a:pt x="7885338" y="2543319"/>
                    <a:pt x="7879345" y="2542120"/>
                  </a:cubicBezTo>
                  <a:cubicBezTo>
                    <a:pt x="7873951" y="2541521"/>
                    <a:pt x="7872753" y="2539124"/>
                    <a:pt x="7871554" y="2542720"/>
                  </a:cubicBezTo>
                  <a:cubicBezTo>
                    <a:pt x="7870356" y="2546315"/>
                    <a:pt x="7867360" y="2543918"/>
                    <a:pt x="7863764" y="2543918"/>
                  </a:cubicBezTo>
                  <a:cubicBezTo>
                    <a:pt x="7859569" y="2543918"/>
                    <a:pt x="7860168" y="2544517"/>
                    <a:pt x="7860168" y="2541521"/>
                  </a:cubicBezTo>
                  <a:cubicBezTo>
                    <a:pt x="7860168" y="2539124"/>
                    <a:pt x="7858970" y="2539124"/>
                    <a:pt x="7852977" y="2536128"/>
                  </a:cubicBezTo>
                  <a:cubicBezTo>
                    <a:pt x="7847583" y="2533131"/>
                    <a:pt x="7839793" y="2537326"/>
                    <a:pt x="7828407" y="2530135"/>
                  </a:cubicBezTo>
                  <a:cubicBezTo>
                    <a:pt x="7827208" y="2529535"/>
                    <a:pt x="7824811" y="2527738"/>
                    <a:pt x="7823013" y="2525940"/>
                  </a:cubicBezTo>
                  <a:cubicBezTo>
                    <a:pt x="7823013" y="2525940"/>
                    <a:pt x="7823013" y="2525940"/>
                    <a:pt x="7823013" y="2525940"/>
                  </a:cubicBezTo>
                  <a:cubicBezTo>
                    <a:pt x="7815222" y="2521146"/>
                    <a:pt x="7808630" y="2519348"/>
                    <a:pt x="7802039" y="2519348"/>
                  </a:cubicBezTo>
                  <a:cubicBezTo>
                    <a:pt x="7793649" y="2519348"/>
                    <a:pt x="7790053" y="2519947"/>
                    <a:pt x="7786458" y="2515752"/>
                  </a:cubicBezTo>
                  <a:cubicBezTo>
                    <a:pt x="7782862" y="2511557"/>
                    <a:pt x="7781663" y="2510958"/>
                    <a:pt x="7775670" y="2508561"/>
                  </a:cubicBezTo>
                  <a:cubicBezTo>
                    <a:pt x="7769678" y="2506164"/>
                    <a:pt x="7764884" y="2501370"/>
                    <a:pt x="7763685" y="2497774"/>
                  </a:cubicBezTo>
                  <a:lnTo>
                    <a:pt x="7763685" y="2497774"/>
                  </a:lnTo>
                  <a:cubicBezTo>
                    <a:pt x="7760089" y="2493579"/>
                    <a:pt x="7753498" y="2487586"/>
                    <a:pt x="7745108" y="2477399"/>
                  </a:cubicBezTo>
                  <a:cubicBezTo>
                    <a:pt x="7732523" y="2462417"/>
                    <a:pt x="7717541" y="2451630"/>
                    <a:pt x="7711548" y="2448034"/>
                  </a:cubicBezTo>
                  <a:cubicBezTo>
                    <a:pt x="7705556" y="2443839"/>
                    <a:pt x="7710349" y="2440843"/>
                    <a:pt x="7706754" y="2439045"/>
                  </a:cubicBezTo>
                  <a:cubicBezTo>
                    <a:pt x="7703158" y="2436648"/>
                    <a:pt x="7702559" y="2433652"/>
                    <a:pt x="7696566" y="2431255"/>
                  </a:cubicBezTo>
                  <a:cubicBezTo>
                    <a:pt x="7691173" y="2428858"/>
                    <a:pt x="7691173" y="2430056"/>
                    <a:pt x="7696566" y="2434251"/>
                  </a:cubicBezTo>
                  <a:cubicBezTo>
                    <a:pt x="7701960" y="2438446"/>
                    <a:pt x="7694768" y="2436648"/>
                    <a:pt x="7688776" y="2434251"/>
                  </a:cubicBezTo>
                  <a:cubicBezTo>
                    <a:pt x="7682783" y="2431854"/>
                    <a:pt x="7683382" y="2431255"/>
                    <a:pt x="7685180" y="2431255"/>
                  </a:cubicBezTo>
                  <a:cubicBezTo>
                    <a:pt x="7687577" y="2431255"/>
                    <a:pt x="7688177" y="2427060"/>
                    <a:pt x="7684581" y="2426460"/>
                  </a:cubicBezTo>
                  <a:cubicBezTo>
                    <a:pt x="7680986" y="2425861"/>
                    <a:pt x="7681585" y="2426460"/>
                    <a:pt x="7680386" y="2423464"/>
                  </a:cubicBezTo>
                  <a:cubicBezTo>
                    <a:pt x="7679187" y="2420468"/>
                    <a:pt x="7677389" y="2422865"/>
                    <a:pt x="7673794" y="2425861"/>
                  </a:cubicBezTo>
                  <a:cubicBezTo>
                    <a:pt x="7670198" y="2428858"/>
                    <a:pt x="7671397" y="2431255"/>
                    <a:pt x="7674393" y="2433052"/>
                  </a:cubicBezTo>
                  <a:cubicBezTo>
                    <a:pt x="7677389" y="2434251"/>
                    <a:pt x="7674993" y="2436049"/>
                    <a:pt x="7673195" y="2437247"/>
                  </a:cubicBezTo>
                  <a:cubicBezTo>
                    <a:pt x="7671397" y="2438446"/>
                    <a:pt x="7662407" y="2444439"/>
                    <a:pt x="7656415" y="2448633"/>
                  </a:cubicBezTo>
                  <a:cubicBezTo>
                    <a:pt x="7651022" y="2452828"/>
                    <a:pt x="7645628" y="2454027"/>
                    <a:pt x="7643231" y="2454027"/>
                  </a:cubicBezTo>
                  <a:cubicBezTo>
                    <a:pt x="7640834" y="2453428"/>
                    <a:pt x="7636040" y="2453428"/>
                    <a:pt x="7624054" y="2452828"/>
                  </a:cubicBezTo>
                  <a:cubicBezTo>
                    <a:pt x="7612069" y="2452229"/>
                    <a:pt x="7607275" y="2446236"/>
                    <a:pt x="7597087" y="2444439"/>
                  </a:cubicBezTo>
                  <a:cubicBezTo>
                    <a:pt x="7586899" y="2442641"/>
                    <a:pt x="7583903" y="2440244"/>
                    <a:pt x="7581505" y="2436049"/>
                  </a:cubicBezTo>
                  <a:cubicBezTo>
                    <a:pt x="7579109" y="2431255"/>
                    <a:pt x="7576113" y="2431255"/>
                    <a:pt x="7569520" y="2430655"/>
                  </a:cubicBezTo>
                  <a:cubicBezTo>
                    <a:pt x="7563527" y="2430056"/>
                    <a:pt x="7551542" y="2425262"/>
                    <a:pt x="7547946" y="2424063"/>
                  </a:cubicBezTo>
                  <a:cubicBezTo>
                    <a:pt x="7544351" y="2423464"/>
                    <a:pt x="7540755" y="2423464"/>
                    <a:pt x="7537759" y="2419868"/>
                  </a:cubicBezTo>
                  <a:cubicBezTo>
                    <a:pt x="7535362" y="2416273"/>
                    <a:pt x="7525773" y="2411478"/>
                    <a:pt x="7516185" y="2407883"/>
                  </a:cubicBezTo>
                  <a:cubicBezTo>
                    <a:pt x="7505997" y="2404887"/>
                    <a:pt x="7504200" y="2403089"/>
                    <a:pt x="7498207" y="2399493"/>
                  </a:cubicBezTo>
                  <a:cubicBezTo>
                    <a:pt x="7492813" y="2395298"/>
                    <a:pt x="7489817" y="2395298"/>
                    <a:pt x="7488019" y="2389305"/>
                  </a:cubicBezTo>
                  <a:cubicBezTo>
                    <a:pt x="7486221" y="2383313"/>
                    <a:pt x="7480828" y="2382114"/>
                    <a:pt x="7477232" y="2382114"/>
                  </a:cubicBezTo>
                  <a:cubicBezTo>
                    <a:pt x="7473037" y="2381515"/>
                    <a:pt x="7467044" y="2379717"/>
                    <a:pt x="7462251" y="2376721"/>
                  </a:cubicBezTo>
                  <a:cubicBezTo>
                    <a:pt x="7457456" y="2373724"/>
                    <a:pt x="7449066" y="2371327"/>
                    <a:pt x="7446669" y="2371327"/>
                  </a:cubicBezTo>
                  <a:cubicBezTo>
                    <a:pt x="7444272" y="2371327"/>
                    <a:pt x="7430489" y="2366533"/>
                    <a:pt x="7426893" y="2357544"/>
                  </a:cubicBezTo>
                  <a:cubicBezTo>
                    <a:pt x="7422698" y="2348555"/>
                    <a:pt x="7414908" y="2349154"/>
                    <a:pt x="7408915" y="2346158"/>
                  </a:cubicBezTo>
                  <a:cubicBezTo>
                    <a:pt x="7402323" y="2343761"/>
                    <a:pt x="7399327" y="2335970"/>
                    <a:pt x="7389139" y="2332374"/>
                  </a:cubicBezTo>
                  <a:cubicBezTo>
                    <a:pt x="7378951" y="2328179"/>
                    <a:pt x="7367565" y="2307205"/>
                    <a:pt x="7362770" y="2300613"/>
                  </a:cubicBezTo>
                  <a:cubicBezTo>
                    <a:pt x="7357977" y="2294021"/>
                    <a:pt x="7355579" y="2288627"/>
                    <a:pt x="7360973" y="2288028"/>
                  </a:cubicBezTo>
                  <a:cubicBezTo>
                    <a:pt x="7366367" y="2287429"/>
                    <a:pt x="7366966" y="2288028"/>
                    <a:pt x="7367565" y="2285032"/>
                  </a:cubicBezTo>
                  <a:cubicBezTo>
                    <a:pt x="7368164" y="2282035"/>
                    <a:pt x="7366367" y="2282635"/>
                    <a:pt x="7362171" y="2280837"/>
                  </a:cubicBezTo>
                  <a:cubicBezTo>
                    <a:pt x="7357977" y="2279638"/>
                    <a:pt x="7357977" y="2275443"/>
                    <a:pt x="7362770" y="2272447"/>
                  </a:cubicBezTo>
                  <a:cubicBezTo>
                    <a:pt x="7367565" y="2270050"/>
                    <a:pt x="7364569" y="2270050"/>
                    <a:pt x="7365767" y="2265855"/>
                  </a:cubicBezTo>
                  <a:cubicBezTo>
                    <a:pt x="7366966" y="2261660"/>
                    <a:pt x="7365767" y="2255667"/>
                    <a:pt x="7358576" y="2252072"/>
                  </a:cubicBezTo>
                  <a:cubicBezTo>
                    <a:pt x="7351385" y="2247877"/>
                    <a:pt x="7353182" y="2246079"/>
                    <a:pt x="7348988" y="2241884"/>
                  </a:cubicBezTo>
                  <a:cubicBezTo>
                    <a:pt x="7344792" y="2237689"/>
                    <a:pt x="7343594" y="2226303"/>
                    <a:pt x="7341796" y="2220909"/>
                  </a:cubicBezTo>
                  <a:cubicBezTo>
                    <a:pt x="7340598" y="2215516"/>
                    <a:pt x="7331609" y="2210123"/>
                    <a:pt x="7322619" y="2205928"/>
                  </a:cubicBezTo>
                  <a:cubicBezTo>
                    <a:pt x="7314229" y="2201733"/>
                    <a:pt x="7316627" y="2200534"/>
                    <a:pt x="7322020" y="2201133"/>
                  </a:cubicBezTo>
                  <a:cubicBezTo>
                    <a:pt x="7327414" y="2201733"/>
                    <a:pt x="7324418" y="2200534"/>
                    <a:pt x="7321421" y="2198137"/>
                  </a:cubicBezTo>
                  <a:cubicBezTo>
                    <a:pt x="7318425" y="2195740"/>
                    <a:pt x="7317226" y="2193343"/>
                    <a:pt x="7313630" y="2192743"/>
                  </a:cubicBezTo>
                  <a:cubicBezTo>
                    <a:pt x="7309436" y="2192144"/>
                    <a:pt x="7306439" y="2190346"/>
                    <a:pt x="7301046" y="2181957"/>
                  </a:cubicBezTo>
                  <a:cubicBezTo>
                    <a:pt x="7295652" y="2173567"/>
                    <a:pt x="7287861" y="2168772"/>
                    <a:pt x="7281269" y="2166375"/>
                  </a:cubicBezTo>
                  <a:cubicBezTo>
                    <a:pt x="7275277" y="2163978"/>
                    <a:pt x="7280071" y="2159184"/>
                    <a:pt x="7275876" y="2156188"/>
                  </a:cubicBezTo>
                  <a:cubicBezTo>
                    <a:pt x="7271681" y="2152592"/>
                    <a:pt x="7269284" y="2153192"/>
                    <a:pt x="7269883" y="2150794"/>
                  </a:cubicBezTo>
                  <a:cubicBezTo>
                    <a:pt x="7270483" y="2148397"/>
                    <a:pt x="7271681" y="2146000"/>
                    <a:pt x="7264490" y="2146000"/>
                  </a:cubicBezTo>
                  <a:cubicBezTo>
                    <a:pt x="7257298" y="2146000"/>
                    <a:pt x="7257898" y="2141805"/>
                    <a:pt x="7255501" y="2138809"/>
                  </a:cubicBezTo>
                  <a:cubicBezTo>
                    <a:pt x="7253104" y="2135812"/>
                    <a:pt x="7250707" y="2134614"/>
                    <a:pt x="7251306" y="2131618"/>
                  </a:cubicBezTo>
                  <a:cubicBezTo>
                    <a:pt x="7251905" y="2128022"/>
                    <a:pt x="7247710" y="2123228"/>
                    <a:pt x="7242317" y="2119632"/>
                  </a:cubicBezTo>
                  <a:cubicBezTo>
                    <a:pt x="7236923" y="2115437"/>
                    <a:pt x="7236324" y="2116036"/>
                    <a:pt x="7234526" y="2112441"/>
                  </a:cubicBezTo>
                  <a:cubicBezTo>
                    <a:pt x="7232728" y="2108246"/>
                    <a:pt x="7229133" y="2107047"/>
                    <a:pt x="7224338" y="2110044"/>
                  </a:cubicBezTo>
                  <a:cubicBezTo>
                    <a:pt x="7219545" y="2113040"/>
                    <a:pt x="7218945" y="2108246"/>
                    <a:pt x="7221342" y="2105250"/>
                  </a:cubicBezTo>
                  <a:cubicBezTo>
                    <a:pt x="7223739" y="2102253"/>
                    <a:pt x="7220743" y="2099257"/>
                    <a:pt x="7217746" y="2102253"/>
                  </a:cubicBezTo>
                  <a:cubicBezTo>
                    <a:pt x="7215349" y="2105250"/>
                    <a:pt x="7213552" y="2104650"/>
                    <a:pt x="7207559" y="2102852"/>
                  </a:cubicBezTo>
                  <a:cubicBezTo>
                    <a:pt x="7201566" y="2101055"/>
                    <a:pt x="7202765" y="2097459"/>
                    <a:pt x="7202166" y="2093863"/>
                  </a:cubicBezTo>
                  <a:cubicBezTo>
                    <a:pt x="7201566" y="2090268"/>
                    <a:pt x="7199768" y="2087870"/>
                    <a:pt x="7200367" y="2083676"/>
                  </a:cubicBezTo>
                  <a:cubicBezTo>
                    <a:pt x="7200967" y="2079481"/>
                    <a:pt x="7202765" y="2083076"/>
                    <a:pt x="7206959" y="2085473"/>
                  </a:cubicBezTo>
                  <a:cubicBezTo>
                    <a:pt x="7211155" y="2087870"/>
                    <a:pt x="7209956" y="2083676"/>
                    <a:pt x="7208757" y="2081279"/>
                  </a:cubicBezTo>
                  <a:cubicBezTo>
                    <a:pt x="7207559" y="2078881"/>
                    <a:pt x="7208158" y="2075885"/>
                    <a:pt x="7202765" y="2076484"/>
                  </a:cubicBezTo>
                  <a:cubicBezTo>
                    <a:pt x="7197371" y="2077084"/>
                    <a:pt x="7199768" y="2075286"/>
                    <a:pt x="7197970" y="2068694"/>
                  </a:cubicBezTo>
                  <a:cubicBezTo>
                    <a:pt x="7196173" y="2062102"/>
                    <a:pt x="7190779" y="2062701"/>
                    <a:pt x="7187184" y="2063300"/>
                  </a:cubicBezTo>
                  <a:cubicBezTo>
                    <a:pt x="7182988" y="2063899"/>
                    <a:pt x="7179393" y="2063300"/>
                    <a:pt x="7176996" y="2056109"/>
                  </a:cubicBezTo>
                  <a:cubicBezTo>
                    <a:pt x="7174599" y="2048918"/>
                    <a:pt x="7172801" y="2050716"/>
                    <a:pt x="7168606" y="2050716"/>
                  </a:cubicBezTo>
                  <a:cubicBezTo>
                    <a:pt x="7164411" y="2051315"/>
                    <a:pt x="7163213" y="2043524"/>
                    <a:pt x="7159017" y="2042326"/>
                  </a:cubicBezTo>
                  <a:cubicBezTo>
                    <a:pt x="7154823" y="2041127"/>
                    <a:pt x="7157220" y="2037531"/>
                    <a:pt x="7157819" y="2029142"/>
                  </a:cubicBezTo>
                  <a:cubicBezTo>
                    <a:pt x="7158418" y="2020752"/>
                    <a:pt x="7144036" y="2024348"/>
                    <a:pt x="7138643" y="2023748"/>
                  </a:cubicBezTo>
                  <a:cubicBezTo>
                    <a:pt x="7133249" y="2023149"/>
                    <a:pt x="7132650" y="2021351"/>
                    <a:pt x="7129654" y="2016557"/>
                  </a:cubicBezTo>
                  <a:cubicBezTo>
                    <a:pt x="7126657" y="2011163"/>
                    <a:pt x="7121863" y="2009965"/>
                    <a:pt x="7116469" y="2006968"/>
                  </a:cubicBezTo>
                  <a:cubicBezTo>
                    <a:pt x="7111075" y="2003972"/>
                    <a:pt x="7115870" y="1997979"/>
                    <a:pt x="7110476" y="1997979"/>
                  </a:cubicBezTo>
                  <a:cubicBezTo>
                    <a:pt x="7105083" y="1997979"/>
                    <a:pt x="7098491" y="1993785"/>
                    <a:pt x="7097892" y="1987792"/>
                  </a:cubicBezTo>
                  <a:cubicBezTo>
                    <a:pt x="7097293" y="1981200"/>
                    <a:pt x="7094296" y="1979402"/>
                    <a:pt x="7091300" y="1978803"/>
                  </a:cubicBezTo>
                  <a:cubicBezTo>
                    <a:pt x="7088303" y="1978203"/>
                    <a:pt x="7087704" y="1977604"/>
                    <a:pt x="7088903" y="1974608"/>
                  </a:cubicBezTo>
                  <a:cubicBezTo>
                    <a:pt x="7089502" y="1972211"/>
                    <a:pt x="7088303" y="1970413"/>
                    <a:pt x="7083509" y="1967417"/>
                  </a:cubicBezTo>
                  <a:cubicBezTo>
                    <a:pt x="7078115" y="1964420"/>
                    <a:pt x="7073921" y="1957229"/>
                    <a:pt x="7074520" y="1953034"/>
                  </a:cubicBezTo>
                  <a:cubicBezTo>
                    <a:pt x="7075119" y="1948839"/>
                    <a:pt x="7072123" y="1946442"/>
                    <a:pt x="7068527" y="1944644"/>
                  </a:cubicBezTo>
                  <a:cubicBezTo>
                    <a:pt x="7064333" y="1942247"/>
                    <a:pt x="7066130" y="1940449"/>
                    <a:pt x="7055343" y="1933258"/>
                  </a:cubicBezTo>
                  <a:cubicBezTo>
                    <a:pt x="7044556" y="1926066"/>
                    <a:pt x="7048152" y="1921872"/>
                    <a:pt x="7051148" y="1916478"/>
                  </a:cubicBezTo>
                  <a:cubicBezTo>
                    <a:pt x="7053545" y="1911085"/>
                    <a:pt x="7043957" y="1908088"/>
                    <a:pt x="7039762" y="1907489"/>
                  </a:cubicBezTo>
                  <a:cubicBezTo>
                    <a:pt x="7035567" y="1906890"/>
                    <a:pt x="7027177" y="1897301"/>
                    <a:pt x="7023582" y="1901496"/>
                  </a:cubicBezTo>
                  <a:cubicBezTo>
                    <a:pt x="7019986" y="1905691"/>
                    <a:pt x="7015192" y="1902096"/>
                    <a:pt x="7007401" y="1897301"/>
                  </a:cubicBezTo>
                  <a:cubicBezTo>
                    <a:pt x="6999611" y="1893106"/>
                    <a:pt x="6997213" y="1894904"/>
                    <a:pt x="7002008" y="1898500"/>
                  </a:cubicBezTo>
                  <a:cubicBezTo>
                    <a:pt x="7006802" y="1902695"/>
                    <a:pt x="7007401" y="1916478"/>
                    <a:pt x="7013993" y="1924269"/>
                  </a:cubicBezTo>
                  <a:cubicBezTo>
                    <a:pt x="7020585" y="1932059"/>
                    <a:pt x="7015192" y="1948839"/>
                    <a:pt x="7025979" y="1956629"/>
                  </a:cubicBezTo>
                  <a:cubicBezTo>
                    <a:pt x="7036766" y="1963821"/>
                    <a:pt x="7030173" y="1970413"/>
                    <a:pt x="7036166" y="1969814"/>
                  </a:cubicBezTo>
                  <a:cubicBezTo>
                    <a:pt x="7045155" y="1968615"/>
                    <a:pt x="7043957" y="1974008"/>
                    <a:pt x="7052946" y="1975207"/>
                  </a:cubicBezTo>
                  <a:cubicBezTo>
                    <a:pt x="7061336" y="1977005"/>
                    <a:pt x="7067329" y="1993785"/>
                    <a:pt x="7066130" y="1997979"/>
                  </a:cubicBezTo>
                  <a:cubicBezTo>
                    <a:pt x="7065531" y="2002174"/>
                    <a:pt x="7067928" y="2002174"/>
                    <a:pt x="7072722" y="2000377"/>
                  </a:cubicBezTo>
                  <a:cubicBezTo>
                    <a:pt x="7077516" y="1999178"/>
                    <a:pt x="7079913" y="1999777"/>
                    <a:pt x="7079913" y="2005770"/>
                  </a:cubicBezTo>
                  <a:cubicBezTo>
                    <a:pt x="7080513" y="2011763"/>
                    <a:pt x="7082311" y="2014759"/>
                    <a:pt x="7087104" y="2013561"/>
                  </a:cubicBezTo>
                  <a:cubicBezTo>
                    <a:pt x="7092498" y="2012362"/>
                    <a:pt x="7093697" y="2014160"/>
                    <a:pt x="7095494" y="2018355"/>
                  </a:cubicBezTo>
                  <a:cubicBezTo>
                    <a:pt x="7097892" y="2022550"/>
                    <a:pt x="7097892" y="2024348"/>
                    <a:pt x="7096693" y="2027943"/>
                  </a:cubicBezTo>
                  <a:cubicBezTo>
                    <a:pt x="7095494" y="2031539"/>
                    <a:pt x="7097293" y="2032737"/>
                    <a:pt x="7099090" y="2038131"/>
                  </a:cubicBezTo>
                  <a:cubicBezTo>
                    <a:pt x="7101487" y="2043524"/>
                    <a:pt x="7106282" y="2047120"/>
                    <a:pt x="7109278" y="2046521"/>
                  </a:cubicBezTo>
                  <a:cubicBezTo>
                    <a:pt x="7112274" y="2045921"/>
                    <a:pt x="7114672" y="2047719"/>
                    <a:pt x="7116469" y="2050716"/>
                  </a:cubicBezTo>
                  <a:cubicBezTo>
                    <a:pt x="7118866" y="2053113"/>
                    <a:pt x="7123661" y="2057907"/>
                    <a:pt x="7123661" y="2059705"/>
                  </a:cubicBezTo>
                  <a:cubicBezTo>
                    <a:pt x="7123661" y="2062102"/>
                    <a:pt x="7126057" y="2064499"/>
                    <a:pt x="7129054" y="2065697"/>
                  </a:cubicBezTo>
                  <a:cubicBezTo>
                    <a:pt x="7131451" y="2066896"/>
                    <a:pt x="7135046" y="2072889"/>
                    <a:pt x="7138043" y="2074087"/>
                  </a:cubicBezTo>
                  <a:cubicBezTo>
                    <a:pt x="7141039" y="2075885"/>
                    <a:pt x="7139841" y="2071690"/>
                    <a:pt x="7137444" y="2068094"/>
                  </a:cubicBezTo>
                  <a:cubicBezTo>
                    <a:pt x="7135046" y="2064499"/>
                    <a:pt x="7132050" y="2062701"/>
                    <a:pt x="7135046" y="2062701"/>
                  </a:cubicBezTo>
                  <a:cubicBezTo>
                    <a:pt x="7137444" y="2062102"/>
                    <a:pt x="7139242" y="2064499"/>
                    <a:pt x="7144036" y="2069293"/>
                  </a:cubicBezTo>
                  <a:cubicBezTo>
                    <a:pt x="7148830" y="2074087"/>
                    <a:pt x="7151227" y="2086073"/>
                    <a:pt x="7152425" y="2098058"/>
                  </a:cubicBezTo>
                  <a:cubicBezTo>
                    <a:pt x="7154224" y="2110044"/>
                    <a:pt x="7166209" y="2119632"/>
                    <a:pt x="7175198" y="2127423"/>
                  </a:cubicBezTo>
                  <a:cubicBezTo>
                    <a:pt x="7183588" y="2134614"/>
                    <a:pt x="7185386" y="2138809"/>
                    <a:pt x="7185386" y="2144202"/>
                  </a:cubicBezTo>
                  <a:cubicBezTo>
                    <a:pt x="7184786" y="2149596"/>
                    <a:pt x="7193176" y="2160982"/>
                    <a:pt x="7197371" y="2166975"/>
                  </a:cubicBezTo>
                  <a:cubicBezTo>
                    <a:pt x="7201566" y="2172967"/>
                    <a:pt x="7199768" y="2165177"/>
                    <a:pt x="7199768" y="2160383"/>
                  </a:cubicBezTo>
                  <a:cubicBezTo>
                    <a:pt x="7199768" y="2155589"/>
                    <a:pt x="7199169" y="2156188"/>
                    <a:pt x="7202166" y="2156188"/>
                  </a:cubicBezTo>
                  <a:cubicBezTo>
                    <a:pt x="7205162" y="2155589"/>
                    <a:pt x="7210555" y="2161581"/>
                    <a:pt x="7213552" y="2165776"/>
                  </a:cubicBezTo>
                  <a:cubicBezTo>
                    <a:pt x="7215948" y="2169971"/>
                    <a:pt x="7220743" y="2171170"/>
                    <a:pt x="7223739" y="2177762"/>
                  </a:cubicBezTo>
                  <a:cubicBezTo>
                    <a:pt x="7226736" y="2183754"/>
                    <a:pt x="7230930" y="2184953"/>
                    <a:pt x="7233327" y="2190946"/>
                  </a:cubicBezTo>
                  <a:cubicBezTo>
                    <a:pt x="7235725" y="2196938"/>
                    <a:pt x="7238721" y="2204130"/>
                    <a:pt x="7230930" y="2215516"/>
                  </a:cubicBezTo>
                  <a:cubicBezTo>
                    <a:pt x="7223140" y="2226902"/>
                    <a:pt x="7212952" y="2205328"/>
                    <a:pt x="7209956" y="2195141"/>
                  </a:cubicBezTo>
                  <a:cubicBezTo>
                    <a:pt x="7207559" y="2184953"/>
                    <a:pt x="7202765" y="2185552"/>
                    <a:pt x="7197970" y="2184354"/>
                  </a:cubicBezTo>
                  <a:cubicBezTo>
                    <a:pt x="7192577" y="2183155"/>
                    <a:pt x="7190180" y="2174166"/>
                    <a:pt x="7187184" y="2172368"/>
                  </a:cubicBezTo>
                  <a:cubicBezTo>
                    <a:pt x="7184187" y="2170570"/>
                    <a:pt x="7180592" y="2165776"/>
                    <a:pt x="7174599" y="2163379"/>
                  </a:cubicBezTo>
                  <a:cubicBezTo>
                    <a:pt x="7168606" y="2160982"/>
                    <a:pt x="7167407" y="2157986"/>
                    <a:pt x="7166808" y="2154390"/>
                  </a:cubicBezTo>
                  <a:cubicBezTo>
                    <a:pt x="7166209" y="2150195"/>
                    <a:pt x="7165610" y="2151394"/>
                    <a:pt x="7162614" y="2150794"/>
                  </a:cubicBezTo>
                  <a:cubicBezTo>
                    <a:pt x="7160216" y="2150195"/>
                    <a:pt x="7158418" y="2148997"/>
                    <a:pt x="7155422" y="2144802"/>
                  </a:cubicBezTo>
                  <a:cubicBezTo>
                    <a:pt x="7152425" y="2140607"/>
                    <a:pt x="7151227" y="2140607"/>
                    <a:pt x="7151227" y="2143603"/>
                  </a:cubicBezTo>
                  <a:cubicBezTo>
                    <a:pt x="7150628" y="2146000"/>
                    <a:pt x="7149429" y="2146000"/>
                    <a:pt x="7145234" y="2144802"/>
                  </a:cubicBezTo>
                  <a:cubicBezTo>
                    <a:pt x="7141039" y="2144202"/>
                    <a:pt x="7144635" y="2139408"/>
                    <a:pt x="7145234" y="2135213"/>
                  </a:cubicBezTo>
                  <a:cubicBezTo>
                    <a:pt x="7145834" y="2131018"/>
                    <a:pt x="7142837" y="2120231"/>
                    <a:pt x="7140440" y="2116636"/>
                  </a:cubicBezTo>
                  <a:cubicBezTo>
                    <a:pt x="7138043" y="2113040"/>
                    <a:pt x="7131451" y="2101055"/>
                    <a:pt x="7131451" y="2098058"/>
                  </a:cubicBezTo>
                  <a:cubicBezTo>
                    <a:pt x="7131451" y="2095062"/>
                    <a:pt x="7129654" y="2092665"/>
                    <a:pt x="7127256" y="2092065"/>
                  </a:cubicBezTo>
                  <a:cubicBezTo>
                    <a:pt x="7124859" y="2091466"/>
                    <a:pt x="7118866" y="2086672"/>
                    <a:pt x="7109278" y="2082477"/>
                  </a:cubicBezTo>
                  <a:cubicBezTo>
                    <a:pt x="7099690" y="2078282"/>
                    <a:pt x="7098491" y="2072889"/>
                    <a:pt x="7098491" y="2066896"/>
                  </a:cubicBezTo>
                  <a:cubicBezTo>
                    <a:pt x="7098491" y="2060903"/>
                    <a:pt x="7094895" y="2062701"/>
                    <a:pt x="7094296" y="2065697"/>
                  </a:cubicBezTo>
                  <a:cubicBezTo>
                    <a:pt x="7093697" y="2068094"/>
                    <a:pt x="7094895" y="2072289"/>
                    <a:pt x="7093697" y="2071091"/>
                  </a:cubicBezTo>
                  <a:cubicBezTo>
                    <a:pt x="7091899" y="2070492"/>
                    <a:pt x="7091300" y="2070492"/>
                    <a:pt x="7087104" y="2072289"/>
                  </a:cubicBezTo>
                  <a:cubicBezTo>
                    <a:pt x="7082910" y="2074687"/>
                    <a:pt x="7079913" y="2071690"/>
                    <a:pt x="7082311" y="2066896"/>
                  </a:cubicBezTo>
                  <a:cubicBezTo>
                    <a:pt x="7084708" y="2062102"/>
                    <a:pt x="7081712" y="2062701"/>
                    <a:pt x="7076917" y="2063300"/>
                  </a:cubicBezTo>
                  <a:cubicBezTo>
                    <a:pt x="7072123" y="2063899"/>
                    <a:pt x="7069726" y="2059705"/>
                    <a:pt x="7066130" y="2057907"/>
                  </a:cubicBezTo>
                  <a:cubicBezTo>
                    <a:pt x="7061935" y="2055510"/>
                    <a:pt x="7058939" y="2053712"/>
                    <a:pt x="7055343" y="2049517"/>
                  </a:cubicBezTo>
                  <a:cubicBezTo>
                    <a:pt x="7051748" y="2044723"/>
                    <a:pt x="7043957" y="2043524"/>
                    <a:pt x="7039762" y="2038730"/>
                  </a:cubicBezTo>
                  <a:cubicBezTo>
                    <a:pt x="7035567" y="2033936"/>
                    <a:pt x="7043957" y="2036932"/>
                    <a:pt x="7047553" y="2036932"/>
                  </a:cubicBezTo>
                  <a:cubicBezTo>
                    <a:pt x="7051148" y="2036932"/>
                    <a:pt x="7052946" y="2036932"/>
                    <a:pt x="7053545" y="2039329"/>
                  </a:cubicBezTo>
                  <a:cubicBezTo>
                    <a:pt x="7054144" y="2041726"/>
                    <a:pt x="7055343" y="2041726"/>
                    <a:pt x="7058340" y="2040528"/>
                  </a:cubicBezTo>
                  <a:cubicBezTo>
                    <a:pt x="7061336" y="2039929"/>
                    <a:pt x="7060137" y="2036932"/>
                    <a:pt x="7060137" y="2036932"/>
                  </a:cubicBezTo>
                  <a:cubicBezTo>
                    <a:pt x="7060137" y="2036932"/>
                    <a:pt x="7058340" y="2034535"/>
                    <a:pt x="7058340" y="2032138"/>
                  </a:cubicBezTo>
                  <a:cubicBezTo>
                    <a:pt x="7058340" y="2029741"/>
                    <a:pt x="7060137" y="2026745"/>
                    <a:pt x="7060737" y="2028542"/>
                  </a:cubicBezTo>
                  <a:cubicBezTo>
                    <a:pt x="7061336" y="2030340"/>
                    <a:pt x="7063134" y="2030340"/>
                    <a:pt x="7064333" y="2028542"/>
                  </a:cubicBezTo>
                  <a:cubicBezTo>
                    <a:pt x="7065531" y="2026745"/>
                    <a:pt x="7064932" y="2024348"/>
                    <a:pt x="7061935" y="2021950"/>
                  </a:cubicBezTo>
                  <a:cubicBezTo>
                    <a:pt x="7058939" y="2019553"/>
                    <a:pt x="7054744" y="2011163"/>
                    <a:pt x="7049351" y="2006369"/>
                  </a:cubicBezTo>
                  <a:cubicBezTo>
                    <a:pt x="7043957" y="2001575"/>
                    <a:pt x="7038563" y="1997979"/>
                    <a:pt x="7039163" y="1994384"/>
                  </a:cubicBezTo>
                  <a:cubicBezTo>
                    <a:pt x="7039762" y="1990189"/>
                    <a:pt x="7037365" y="1991387"/>
                    <a:pt x="7034369" y="1989590"/>
                  </a:cubicBezTo>
                  <a:cubicBezTo>
                    <a:pt x="7031372" y="1987792"/>
                    <a:pt x="7026578" y="1984196"/>
                    <a:pt x="7019986" y="1982398"/>
                  </a:cubicBezTo>
                  <a:cubicBezTo>
                    <a:pt x="7013394" y="1981200"/>
                    <a:pt x="7010398" y="1975207"/>
                    <a:pt x="7005603" y="1972211"/>
                  </a:cubicBezTo>
                  <a:cubicBezTo>
                    <a:pt x="7000810" y="1969814"/>
                    <a:pt x="6997813" y="1960824"/>
                    <a:pt x="6995416" y="1956030"/>
                  </a:cubicBezTo>
                  <a:cubicBezTo>
                    <a:pt x="6993019" y="1951236"/>
                    <a:pt x="6992420" y="1948839"/>
                    <a:pt x="6988224" y="1950637"/>
                  </a:cubicBezTo>
                  <a:cubicBezTo>
                    <a:pt x="6984030" y="1952435"/>
                    <a:pt x="6982831" y="1948240"/>
                    <a:pt x="6982831" y="1945243"/>
                  </a:cubicBezTo>
                  <a:cubicBezTo>
                    <a:pt x="6982232" y="1941648"/>
                    <a:pt x="6981033" y="1933258"/>
                    <a:pt x="6978636" y="1933258"/>
                  </a:cubicBezTo>
                  <a:cubicBezTo>
                    <a:pt x="6976239" y="1932659"/>
                    <a:pt x="6973242" y="1932059"/>
                    <a:pt x="6973242" y="1927265"/>
                  </a:cubicBezTo>
                  <a:cubicBezTo>
                    <a:pt x="6972643" y="1922471"/>
                    <a:pt x="6969048" y="1916478"/>
                    <a:pt x="6964853" y="1912283"/>
                  </a:cubicBezTo>
                  <a:cubicBezTo>
                    <a:pt x="6960658" y="1908088"/>
                    <a:pt x="6957661" y="1903893"/>
                    <a:pt x="6959460" y="1902695"/>
                  </a:cubicBezTo>
                  <a:cubicBezTo>
                    <a:pt x="6961257" y="1901496"/>
                    <a:pt x="6964253" y="1898500"/>
                    <a:pt x="6955264" y="1897301"/>
                  </a:cubicBezTo>
                  <a:cubicBezTo>
                    <a:pt x="6950470" y="1896702"/>
                    <a:pt x="6943279" y="1888312"/>
                    <a:pt x="6936088" y="1878125"/>
                  </a:cubicBezTo>
                  <a:lnTo>
                    <a:pt x="6942080" y="1874529"/>
                  </a:lnTo>
                  <a:cubicBezTo>
                    <a:pt x="6939084" y="1875128"/>
                    <a:pt x="6937286" y="1875727"/>
                    <a:pt x="6937286" y="1875727"/>
                  </a:cubicBezTo>
                  <a:cubicBezTo>
                    <a:pt x="6930095" y="1866139"/>
                    <a:pt x="6922904" y="1858349"/>
                    <a:pt x="6919908" y="1852955"/>
                  </a:cubicBezTo>
                  <a:cubicBezTo>
                    <a:pt x="6914514" y="1842168"/>
                    <a:pt x="6903128" y="1840370"/>
                    <a:pt x="6897135" y="1837973"/>
                  </a:cubicBezTo>
                  <a:cubicBezTo>
                    <a:pt x="6891741" y="1835576"/>
                    <a:pt x="6868969" y="1825988"/>
                    <a:pt x="6861179" y="1820594"/>
                  </a:cubicBezTo>
                  <a:cubicBezTo>
                    <a:pt x="6853388" y="1815201"/>
                    <a:pt x="6843200" y="1816399"/>
                    <a:pt x="6836009" y="1815800"/>
                  </a:cubicBezTo>
                  <a:cubicBezTo>
                    <a:pt x="6828818" y="1815201"/>
                    <a:pt x="6826420" y="1814002"/>
                    <a:pt x="6824623" y="1804414"/>
                  </a:cubicBezTo>
                  <a:cubicBezTo>
                    <a:pt x="6822825" y="1794826"/>
                    <a:pt x="6817431" y="1791829"/>
                    <a:pt x="6814435" y="1788233"/>
                  </a:cubicBezTo>
                  <a:cubicBezTo>
                    <a:pt x="6810839" y="1784039"/>
                    <a:pt x="6796457" y="1772652"/>
                    <a:pt x="6792262" y="1770255"/>
                  </a:cubicBezTo>
                  <a:cubicBezTo>
                    <a:pt x="6788067" y="1767858"/>
                    <a:pt x="6779078" y="1752876"/>
                    <a:pt x="6773685" y="1748682"/>
                  </a:cubicBezTo>
                  <a:cubicBezTo>
                    <a:pt x="6768291" y="1744487"/>
                    <a:pt x="6766493" y="1738494"/>
                    <a:pt x="6769489" y="1734898"/>
                  </a:cubicBezTo>
                  <a:cubicBezTo>
                    <a:pt x="6772486" y="1730703"/>
                    <a:pt x="6767093" y="1725909"/>
                    <a:pt x="6761699" y="1726508"/>
                  </a:cubicBezTo>
                  <a:cubicBezTo>
                    <a:pt x="6756306" y="1727108"/>
                    <a:pt x="6749714" y="1721714"/>
                    <a:pt x="6749714" y="1721714"/>
                  </a:cubicBezTo>
                  <a:cubicBezTo>
                    <a:pt x="6736529" y="1706732"/>
                    <a:pt x="6746717" y="1706732"/>
                    <a:pt x="6745518" y="1701938"/>
                  </a:cubicBezTo>
                  <a:cubicBezTo>
                    <a:pt x="6744919" y="1697144"/>
                    <a:pt x="6749714" y="1692350"/>
                    <a:pt x="6749714" y="1692350"/>
                  </a:cubicBezTo>
                  <a:lnTo>
                    <a:pt x="6749714" y="1688155"/>
                  </a:lnTo>
                  <a:cubicBezTo>
                    <a:pt x="6741923" y="1685758"/>
                    <a:pt x="6738327" y="1688754"/>
                    <a:pt x="6738327" y="1694747"/>
                  </a:cubicBezTo>
                  <a:cubicBezTo>
                    <a:pt x="6738327" y="1700140"/>
                    <a:pt x="6734732" y="1698342"/>
                    <a:pt x="6733533" y="1695945"/>
                  </a:cubicBezTo>
                  <a:cubicBezTo>
                    <a:pt x="6732335" y="1693548"/>
                    <a:pt x="6729338" y="1687556"/>
                    <a:pt x="6726342" y="1692949"/>
                  </a:cubicBezTo>
                  <a:cubicBezTo>
                    <a:pt x="6722746" y="1698342"/>
                    <a:pt x="6721547" y="1694148"/>
                    <a:pt x="6722147" y="1689353"/>
                  </a:cubicBezTo>
                  <a:cubicBezTo>
                    <a:pt x="6722746" y="1684559"/>
                    <a:pt x="6719750" y="1682162"/>
                    <a:pt x="6716754" y="1679166"/>
                  </a:cubicBezTo>
                  <a:cubicBezTo>
                    <a:pt x="6713757" y="1675570"/>
                    <a:pt x="6695779" y="1654595"/>
                    <a:pt x="6692184" y="1650400"/>
                  </a:cubicBezTo>
                  <a:cubicBezTo>
                    <a:pt x="6689187" y="1646206"/>
                    <a:pt x="6687988" y="1643209"/>
                    <a:pt x="6678999" y="1637217"/>
                  </a:cubicBezTo>
                  <a:cubicBezTo>
                    <a:pt x="6670010" y="1631224"/>
                    <a:pt x="6660422" y="1620437"/>
                    <a:pt x="6661620" y="1613246"/>
                  </a:cubicBezTo>
                  <a:cubicBezTo>
                    <a:pt x="6663418" y="1603657"/>
                    <a:pt x="6657425" y="1607253"/>
                    <a:pt x="6656826" y="1598264"/>
                  </a:cubicBezTo>
                  <a:cubicBezTo>
                    <a:pt x="6656826" y="1594069"/>
                    <a:pt x="6653231" y="1585080"/>
                    <a:pt x="6650834" y="1582083"/>
                  </a:cubicBezTo>
                  <a:cubicBezTo>
                    <a:pt x="6648436" y="1579686"/>
                    <a:pt x="6643642" y="1574293"/>
                    <a:pt x="6642444" y="1568899"/>
                  </a:cubicBezTo>
                  <a:cubicBezTo>
                    <a:pt x="6641245" y="1563506"/>
                    <a:pt x="6637050" y="1558712"/>
                    <a:pt x="6632256" y="1552120"/>
                  </a:cubicBezTo>
                  <a:cubicBezTo>
                    <a:pt x="6627462" y="1546127"/>
                    <a:pt x="6623866" y="1534141"/>
                    <a:pt x="6623866" y="1526351"/>
                  </a:cubicBezTo>
                  <a:cubicBezTo>
                    <a:pt x="6623866" y="1518560"/>
                    <a:pt x="6618473" y="1486199"/>
                    <a:pt x="6613678" y="1477810"/>
                  </a:cubicBezTo>
                  <a:cubicBezTo>
                    <a:pt x="6608884" y="1469420"/>
                    <a:pt x="6606487" y="1462228"/>
                    <a:pt x="6606487" y="1459232"/>
                  </a:cubicBezTo>
                  <a:cubicBezTo>
                    <a:pt x="6606487" y="1456236"/>
                    <a:pt x="6605888" y="1452041"/>
                    <a:pt x="6599296" y="1444850"/>
                  </a:cubicBezTo>
                  <a:cubicBezTo>
                    <a:pt x="6592703" y="1437658"/>
                    <a:pt x="6607685" y="1443052"/>
                    <a:pt x="6601093" y="1437059"/>
                  </a:cubicBezTo>
                  <a:cubicBezTo>
                    <a:pt x="6596899" y="1433463"/>
                    <a:pt x="6599296" y="1429868"/>
                    <a:pt x="6593902" y="1429268"/>
                  </a:cubicBezTo>
                  <a:cubicBezTo>
                    <a:pt x="6587910" y="1428669"/>
                    <a:pt x="6594502" y="1425673"/>
                    <a:pt x="6591505" y="1419680"/>
                  </a:cubicBezTo>
                  <a:cubicBezTo>
                    <a:pt x="6588509" y="1413687"/>
                    <a:pt x="6595700" y="1414886"/>
                    <a:pt x="6599895" y="1414287"/>
                  </a:cubicBezTo>
                  <a:cubicBezTo>
                    <a:pt x="6604689" y="1413687"/>
                    <a:pt x="6611881" y="1414287"/>
                    <a:pt x="6605289" y="1410092"/>
                  </a:cubicBezTo>
                  <a:cubicBezTo>
                    <a:pt x="6598696" y="1405897"/>
                    <a:pt x="6597498" y="1413088"/>
                    <a:pt x="6590307" y="1410691"/>
                  </a:cubicBezTo>
                  <a:cubicBezTo>
                    <a:pt x="6583115" y="1408294"/>
                    <a:pt x="6586112" y="1404099"/>
                    <a:pt x="6587910" y="1405297"/>
                  </a:cubicBezTo>
                  <a:cubicBezTo>
                    <a:pt x="6589707" y="1405897"/>
                    <a:pt x="6591505" y="1404698"/>
                    <a:pt x="6591505" y="1402900"/>
                  </a:cubicBezTo>
                  <a:cubicBezTo>
                    <a:pt x="6591505" y="1400503"/>
                    <a:pt x="6587910" y="1395709"/>
                    <a:pt x="6584913" y="1396908"/>
                  </a:cubicBezTo>
                  <a:cubicBezTo>
                    <a:pt x="6582516" y="1397507"/>
                    <a:pt x="6579520" y="1393312"/>
                    <a:pt x="6580119" y="1390915"/>
                  </a:cubicBezTo>
                  <a:cubicBezTo>
                    <a:pt x="6580718" y="1388518"/>
                    <a:pt x="6580718" y="1384922"/>
                    <a:pt x="6577722" y="1385521"/>
                  </a:cubicBezTo>
                  <a:cubicBezTo>
                    <a:pt x="6575325" y="1386121"/>
                    <a:pt x="6573527" y="1386121"/>
                    <a:pt x="6573527" y="1383724"/>
                  </a:cubicBezTo>
                  <a:cubicBezTo>
                    <a:pt x="6573527" y="1381326"/>
                    <a:pt x="6569332" y="1375933"/>
                    <a:pt x="6563939" y="1371738"/>
                  </a:cubicBezTo>
                  <a:cubicBezTo>
                    <a:pt x="6558545" y="1367543"/>
                    <a:pt x="6551953" y="1359153"/>
                    <a:pt x="6544162" y="1350764"/>
                  </a:cubicBezTo>
                  <a:cubicBezTo>
                    <a:pt x="6536372" y="1342374"/>
                    <a:pt x="6543563" y="1343572"/>
                    <a:pt x="6546560" y="1345370"/>
                  </a:cubicBezTo>
                  <a:cubicBezTo>
                    <a:pt x="6549556" y="1347168"/>
                    <a:pt x="6568133" y="1348366"/>
                    <a:pt x="6573527" y="1345969"/>
                  </a:cubicBezTo>
                  <a:cubicBezTo>
                    <a:pt x="6578921" y="1343572"/>
                    <a:pt x="6581917" y="1347168"/>
                    <a:pt x="6586711" y="1347168"/>
                  </a:cubicBezTo>
                  <a:cubicBezTo>
                    <a:pt x="6591505" y="1347168"/>
                    <a:pt x="6590906" y="1354958"/>
                    <a:pt x="6590307" y="1363348"/>
                  </a:cubicBezTo>
                  <a:cubicBezTo>
                    <a:pt x="6589707" y="1371738"/>
                    <a:pt x="6592104" y="1368742"/>
                    <a:pt x="6592703" y="1363948"/>
                  </a:cubicBezTo>
                  <a:cubicBezTo>
                    <a:pt x="6593303" y="1358554"/>
                    <a:pt x="6595700" y="1361551"/>
                    <a:pt x="6596899" y="1356756"/>
                  </a:cubicBezTo>
                  <a:cubicBezTo>
                    <a:pt x="6598097" y="1347168"/>
                    <a:pt x="6601093" y="1357955"/>
                    <a:pt x="6601693" y="1361551"/>
                  </a:cubicBezTo>
                  <a:cubicBezTo>
                    <a:pt x="6602292" y="1365146"/>
                    <a:pt x="6602292" y="1372337"/>
                    <a:pt x="6598097" y="1371738"/>
                  </a:cubicBezTo>
                  <a:cubicBezTo>
                    <a:pt x="6593902" y="1371139"/>
                    <a:pt x="6595700" y="1375933"/>
                    <a:pt x="6598696" y="1378929"/>
                  </a:cubicBezTo>
                  <a:cubicBezTo>
                    <a:pt x="6601693" y="1381326"/>
                    <a:pt x="6602892" y="1379529"/>
                    <a:pt x="6604689" y="1377731"/>
                  </a:cubicBezTo>
                  <a:cubicBezTo>
                    <a:pt x="6607086" y="1375334"/>
                    <a:pt x="6608285" y="1370540"/>
                    <a:pt x="6608285" y="1367543"/>
                  </a:cubicBezTo>
                  <a:cubicBezTo>
                    <a:pt x="6608285" y="1365146"/>
                    <a:pt x="6605888" y="1359153"/>
                    <a:pt x="6608884" y="1352561"/>
                  </a:cubicBezTo>
                  <a:cubicBezTo>
                    <a:pt x="6611282" y="1345969"/>
                    <a:pt x="6608285" y="1347168"/>
                    <a:pt x="6606487" y="1347168"/>
                  </a:cubicBezTo>
                  <a:cubicBezTo>
                    <a:pt x="6604689" y="1347168"/>
                    <a:pt x="6600494" y="1347168"/>
                    <a:pt x="6601093" y="1344771"/>
                  </a:cubicBezTo>
                  <a:cubicBezTo>
                    <a:pt x="6601693" y="1340576"/>
                    <a:pt x="6596899" y="1340576"/>
                    <a:pt x="6596899" y="1340576"/>
                  </a:cubicBezTo>
                  <a:cubicBezTo>
                    <a:pt x="6594502" y="1342374"/>
                    <a:pt x="6593303" y="1335182"/>
                    <a:pt x="6596899" y="1334583"/>
                  </a:cubicBezTo>
                  <a:cubicBezTo>
                    <a:pt x="6600494" y="1333984"/>
                    <a:pt x="6598696" y="1331587"/>
                    <a:pt x="6593902" y="1332186"/>
                  </a:cubicBezTo>
                  <a:cubicBezTo>
                    <a:pt x="6589108" y="1332785"/>
                    <a:pt x="6587910" y="1329789"/>
                    <a:pt x="6590906" y="1327991"/>
                  </a:cubicBezTo>
                  <a:cubicBezTo>
                    <a:pt x="6593902" y="1326793"/>
                    <a:pt x="6592703" y="1323796"/>
                    <a:pt x="6592703" y="1322598"/>
                  </a:cubicBezTo>
                  <a:cubicBezTo>
                    <a:pt x="6592703" y="1320800"/>
                    <a:pt x="6592703" y="1317204"/>
                    <a:pt x="6586711" y="1318403"/>
                  </a:cubicBezTo>
                  <a:cubicBezTo>
                    <a:pt x="6580718" y="1320201"/>
                    <a:pt x="6578921" y="1316006"/>
                    <a:pt x="6580718" y="1313009"/>
                  </a:cubicBezTo>
                  <a:cubicBezTo>
                    <a:pt x="6581318" y="1311811"/>
                    <a:pt x="6581917" y="1311211"/>
                    <a:pt x="6581917" y="1310612"/>
                  </a:cubicBezTo>
                  <a:cubicBezTo>
                    <a:pt x="6580718" y="1311211"/>
                    <a:pt x="6578921" y="1311211"/>
                    <a:pt x="6577722" y="1311811"/>
                  </a:cubicBezTo>
                  <a:lnTo>
                    <a:pt x="6578322" y="1308814"/>
                  </a:lnTo>
                  <a:cubicBezTo>
                    <a:pt x="6577123" y="1308814"/>
                    <a:pt x="6574725" y="1309414"/>
                    <a:pt x="6572329" y="1310013"/>
                  </a:cubicBezTo>
                  <a:cubicBezTo>
                    <a:pt x="6559743" y="1313609"/>
                    <a:pt x="6573527" y="1303421"/>
                    <a:pt x="6571130" y="1298627"/>
                  </a:cubicBezTo>
                  <a:cubicBezTo>
                    <a:pt x="6566336" y="1290237"/>
                    <a:pt x="6563939" y="1292035"/>
                    <a:pt x="6562740" y="1295630"/>
                  </a:cubicBezTo>
                  <a:cubicBezTo>
                    <a:pt x="6561542" y="1299226"/>
                    <a:pt x="6555549" y="1298027"/>
                    <a:pt x="6556148" y="1301024"/>
                  </a:cubicBezTo>
                  <a:cubicBezTo>
                    <a:pt x="6556747" y="1304619"/>
                    <a:pt x="6553751" y="1304020"/>
                    <a:pt x="6545961" y="1301024"/>
                  </a:cubicBezTo>
                  <a:cubicBezTo>
                    <a:pt x="6538769" y="1298027"/>
                    <a:pt x="6540567" y="1294432"/>
                    <a:pt x="6544162" y="1295630"/>
                  </a:cubicBezTo>
                  <a:cubicBezTo>
                    <a:pt x="6548358" y="1296829"/>
                    <a:pt x="6551354" y="1296230"/>
                    <a:pt x="6545961" y="1292035"/>
                  </a:cubicBezTo>
                  <a:cubicBezTo>
                    <a:pt x="6540567" y="1287840"/>
                    <a:pt x="6545361" y="1275255"/>
                    <a:pt x="6541166" y="1275854"/>
                  </a:cubicBezTo>
                  <a:cubicBezTo>
                    <a:pt x="6536971" y="1276454"/>
                    <a:pt x="6540567" y="1282446"/>
                    <a:pt x="6535772" y="1288439"/>
                  </a:cubicBezTo>
                  <a:cubicBezTo>
                    <a:pt x="6530979" y="1294432"/>
                    <a:pt x="6526184" y="1289038"/>
                    <a:pt x="6523787" y="1286042"/>
                  </a:cubicBezTo>
                  <a:cubicBezTo>
                    <a:pt x="6521390" y="1283046"/>
                    <a:pt x="6520791" y="1278851"/>
                    <a:pt x="6521990" y="1269262"/>
                  </a:cubicBezTo>
                  <a:cubicBezTo>
                    <a:pt x="6523188" y="1259674"/>
                    <a:pt x="6518993" y="1262071"/>
                    <a:pt x="6517794" y="1263869"/>
                  </a:cubicBezTo>
                  <a:cubicBezTo>
                    <a:pt x="6517195" y="1265667"/>
                    <a:pt x="6514798" y="1269862"/>
                    <a:pt x="6510603" y="1268663"/>
                  </a:cubicBezTo>
                  <a:cubicBezTo>
                    <a:pt x="6504611" y="1266865"/>
                    <a:pt x="6505210" y="1266266"/>
                    <a:pt x="6501614" y="1265667"/>
                  </a:cubicBezTo>
                  <a:cubicBezTo>
                    <a:pt x="6497420" y="1265067"/>
                    <a:pt x="6493224" y="1269262"/>
                    <a:pt x="6490827" y="1268064"/>
                  </a:cubicBezTo>
                  <a:cubicBezTo>
                    <a:pt x="6488430" y="1267464"/>
                    <a:pt x="6487831" y="1267464"/>
                    <a:pt x="6480640" y="1268663"/>
                  </a:cubicBezTo>
                  <a:cubicBezTo>
                    <a:pt x="6473449" y="1269262"/>
                    <a:pt x="6477643" y="1263270"/>
                    <a:pt x="6481838" y="1262071"/>
                  </a:cubicBezTo>
                  <a:cubicBezTo>
                    <a:pt x="6486033" y="1260872"/>
                    <a:pt x="6489030" y="1254280"/>
                    <a:pt x="6490228" y="1250086"/>
                  </a:cubicBezTo>
                  <a:cubicBezTo>
                    <a:pt x="6490827" y="1245891"/>
                    <a:pt x="6483037" y="1242295"/>
                    <a:pt x="6483037" y="1236902"/>
                  </a:cubicBezTo>
                  <a:cubicBezTo>
                    <a:pt x="6483037" y="1231508"/>
                    <a:pt x="6479441" y="1232707"/>
                    <a:pt x="6478841" y="1236302"/>
                  </a:cubicBezTo>
                  <a:cubicBezTo>
                    <a:pt x="6478242" y="1239898"/>
                    <a:pt x="6483037" y="1241096"/>
                    <a:pt x="6486033" y="1248887"/>
                  </a:cubicBezTo>
                  <a:cubicBezTo>
                    <a:pt x="6488430" y="1256678"/>
                    <a:pt x="6478242" y="1259674"/>
                    <a:pt x="6476445" y="1257876"/>
                  </a:cubicBezTo>
                  <a:cubicBezTo>
                    <a:pt x="6474647" y="1256078"/>
                    <a:pt x="6472849" y="1255479"/>
                    <a:pt x="6471051" y="1257277"/>
                  </a:cubicBezTo>
                  <a:cubicBezTo>
                    <a:pt x="6468654" y="1259075"/>
                    <a:pt x="6464459" y="1260273"/>
                    <a:pt x="6463260" y="1257277"/>
                  </a:cubicBezTo>
                  <a:cubicBezTo>
                    <a:pt x="6462062" y="1254280"/>
                    <a:pt x="6459066" y="1253681"/>
                    <a:pt x="6457268" y="1255479"/>
                  </a:cubicBezTo>
                  <a:cubicBezTo>
                    <a:pt x="6455470" y="1257277"/>
                    <a:pt x="6453073" y="1260273"/>
                    <a:pt x="6447679" y="1256078"/>
                  </a:cubicBezTo>
                  <a:cubicBezTo>
                    <a:pt x="6442286" y="1251883"/>
                    <a:pt x="6439889" y="1254280"/>
                    <a:pt x="6434496" y="1250685"/>
                  </a:cubicBezTo>
                  <a:cubicBezTo>
                    <a:pt x="6429102" y="1247089"/>
                    <a:pt x="6437492" y="1245291"/>
                    <a:pt x="6444683" y="1248288"/>
                  </a:cubicBezTo>
                  <a:cubicBezTo>
                    <a:pt x="6451874" y="1251883"/>
                    <a:pt x="6455470" y="1249486"/>
                    <a:pt x="6454271" y="1246490"/>
                  </a:cubicBezTo>
                  <a:cubicBezTo>
                    <a:pt x="6453073" y="1243493"/>
                    <a:pt x="6447679" y="1244093"/>
                    <a:pt x="6437492" y="1244093"/>
                  </a:cubicBezTo>
                  <a:cubicBezTo>
                    <a:pt x="6427304" y="1244093"/>
                    <a:pt x="6429102" y="1239898"/>
                    <a:pt x="6431499" y="1238699"/>
                  </a:cubicBezTo>
                  <a:cubicBezTo>
                    <a:pt x="6433896" y="1238100"/>
                    <a:pt x="6433896" y="1236902"/>
                    <a:pt x="6435694" y="1232707"/>
                  </a:cubicBezTo>
                  <a:cubicBezTo>
                    <a:pt x="6436892" y="1228512"/>
                    <a:pt x="6439889" y="1222519"/>
                    <a:pt x="6429701" y="1230909"/>
                  </a:cubicBezTo>
                  <a:cubicBezTo>
                    <a:pt x="6422510" y="1236902"/>
                    <a:pt x="6423109" y="1220122"/>
                    <a:pt x="6425507" y="1218324"/>
                  </a:cubicBezTo>
                  <a:cubicBezTo>
                    <a:pt x="6427903" y="1216526"/>
                    <a:pt x="6430300" y="1211133"/>
                    <a:pt x="6427903" y="1203941"/>
                  </a:cubicBezTo>
                  <a:cubicBezTo>
                    <a:pt x="6425507" y="1196750"/>
                    <a:pt x="6423109" y="1199147"/>
                    <a:pt x="6420712" y="1204541"/>
                  </a:cubicBezTo>
                  <a:cubicBezTo>
                    <a:pt x="6418315" y="1209934"/>
                    <a:pt x="6412921" y="1211732"/>
                    <a:pt x="6411124" y="1209934"/>
                  </a:cubicBezTo>
                  <a:cubicBezTo>
                    <a:pt x="6409326" y="1207537"/>
                    <a:pt x="6409326" y="1204541"/>
                    <a:pt x="6405730" y="1209335"/>
                  </a:cubicBezTo>
                  <a:cubicBezTo>
                    <a:pt x="6402135" y="1214129"/>
                    <a:pt x="6400337" y="1209934"/>
                    <a:pt x="6401536" y="1207537"/>
                  </a:cubicBezTo>
                  <a:cubicBezTo>
                    <a:pt x="6402734" y="1205140"/>
                    <a:pt x="6402734" y="1204541"/>
                    <a:pt x="6400936" y="1195552"/>
                  </a:cubicBezTo>
                  <a:cubicBezTo>
                    <a:pt x="6399138" y="1186562"/>
                    <a:pt x="6395543" y="1187162"/>
                    <a:pt x="6394943" y="1189559"/>
                  </a:cubicBezTo>
                  <a:cubicBezTo>
                    <a:pt x="6394344" y="1191956"/>
                    <a:pt x="6390748" y="1191956"/>
                    <a:pt x="6388950" y="1189559"/>
                  </a:cubicBezTo>
                  <a:cubicBezTo>
                    <a:pt x="6386554" y="1187162"/>
                    <a:pt x="6382958" y="1185364"/>
                    <a:pt x="6375167" y="1182368"/>
                  </a:cubicBezTo>
                  <a:cubicBezTo>
                    <a:pt x="6363182" y="1177573"/>
                    <a:pt x="6372770" y="1175176"/>
                    <a:pt x="6382358" y="1177573"/>
                  </a:cubicBezTo>
                  <a:cubicBezTo>
                    <a:pt x="6387752" y="1178173"/>
                    <a:pt x="6393146" y="1177573"/>
                    <a:pt x="6394943" y="1178173"/>
                  </a:cubicBezTo>
                  <a:cubicBezTo>
                    <a:pt x="6405131" y="1181169"/>
                    <a:pt x="6400337" y="1177573"/>
                    <a:pt x="6397340" y="1175776"/>
                  </a:cubicBezTo>
                  <a:cubicBezTo>
                    <a:pt x="6393745" y="1173978"/>
                    <a:pt x="6394344" y="1172180"/>
                    <a:pt x="6384157" y="1173378"/>
                  </a:cubicBezTo>
                  <a:cubicBezTo>
                    <a:pt x="6373969" y="1174577"/>
                    <a:pt x="6367976" y="1167985"/>
                    <a:pt x="6367976" y="1157198"/>
                  </a:cubicBezTo>
                  <a:cubicBezTo>
                    <a:pt x="6367377" y="1144613"/>
                    <a:pt x="6364979" y="1150007"/>
                    <a:pt x="6363781" y="1155400"/>
                  </a:cubicBezTo>
                  <a:cubicBezTo>
                    <a:pt x="6362583" y="1160794"/>
                    <a:pt x="6358388" y="1163790"/>
                    <a:pt x="6359587" y="1168584"/>
                  </a:cubicBezTo>
                  <a:cubicBezTo>
                    <a:pt x="6360785" y="1173978"/>
                    <a:pt x="6355391" y="1169783"/>
                    <a:pt x="6353594" y="1166786"/>
                  </a:cubicBezTo>
                  <a:cubicBezTo>
                    <a:pt x="6351796" y="1164389"/>
                    <a:pt x="6352395" y="1164389"/>
                    <a:pt x="6345803" y="1161393"/>
                  </a:cubicBezTo>
                  <a:cubicBezTo>
                    <a:pt x="6339211" y="1158397"/>
                    <a:pt x="6341608" y="1151805"/>
                    <a:pt x="6336814" y="1150606"/>
                  </a:cubicBezTo>
                  <a:cubicBezTo>
                    <a:pt x="6332019" y="1150007"/>
                    <a:pt x="6333817" y="1143415"/>
                    <a:pt x="6325427" y="1139819"/>
                  </a:cubicBezTo>
                  <a:cubicBezTo>
                    <a:pt x="6318836" y="1136823"/>
                    <a:pt x="6326027" y="1130830"/>
                    <a:pt x="6324828" y="1127834"/>
                  </a:cubicBezTo>
                  <a:cubicBezTo>
                    <a:pt x="6323630" y="1125437"/>
                    <a:pt x="6320634" y="1124837"/>
                    <a:pt x="6320634" y="1117047"/>
                  </a:cubicBezTo>
                  <a:cubicBezTo>
                    <a:pt x="6320634" y="1112253"/>
                    <a:pt x="6319435" y="1111653"/>
                    <a:pt x="6318236" y="1112253"/>
                  </a:cubicBezTo>
                  <a:cubicBezTo>
                    <a:pt x="6318236" y="1112253"/>
                    <a:pt x="6293666" y="1086484"/>
                    <a:pt x="6284677" y="1087083"/>
                  </a:cubicBezTo>
                  <a:cubicBezTo>
                    <a:pt x="6275088" y="1087682"/>
                    <a:pt x="6237334" y="1069704"/>
                    <a:pt x="6222353" y="1046332"/>
                  </a:cubicBezTo>
                  <a:cubicBezTo>
                    <a:pt x="6202576" y="1015170"/>
                    <a:pt x="6207371" y="1037943"/>
                    <a:pt x="6192988" y="1019365"/>
                  </a:cubicBezTo>
                  <a:cubicBezTo>
                    <a:pt x="6178006" y="1001387"/>
                    <a:pt x="6172013" y="1013372"/>
                    <a:pt x="6154634" y="1000188"/>
                  </a:cubicBezTo>
                  <a:cubicBezTo>
                    <a:pt x="6137256" y="987004"/>
                    <a:pt x="6130064" y="987004"/>
                    <a:pt x="6119277" y="1006181"/>
                  </a:cubicBezTo>
                  <a:cubicBezTo>
                    <a:pt x="6107891" y="1025358"/>
                    <a:pt x="6091112" y="1000787"/>
                    <a:pt x="6091112" y="1000787"/>
                  </a:cubicBezTo>
                  <a:cubicBezTo>
                    <a:pt x="6096505" y="992398"/>
                    <a:pt x="6090512" y="992398"/>
                    <a:pt x="6085718" y="987004"/>
                  </a:cubicBezTo>
                  <a:cubicBezTo>
                    <a:pt x="6080325" y="981611"/>
                    <a:pt x="6078527" y="987603"/>
                    <a:pt x="6083321" y="990600"/>
                  </a:cubicBezTo>
                  <a:cubicBezTo>
                    <a:pt x="6086317" y="992398"/>
                    <a:pt x="6087516" y="994795"/>
                    <a:pt x="6086917" y="998390"/>
                  </a:cubicBezTo>
                  <a:cubicBezTo>
                    <a:pt x="6086917" y="998390"/>
                    <a:pt x="6086917" y="998390"/>
                    <a:pt x="6086917" y="998390"/>
                  </a:cubicBezTo>
                  <a:cubicBezTo>
                    <a:pt x="6086317" y="1000787"/>
                    <a:pt x="6084520" y="1003185"/>
                    <a:pt x="6081523" y="1006181"/>
                  </a:cubicBezTo>
                  <a:cubicBezTo>
                    <a:pt x="6073732" y="1013972"/>
                    <a:pt x="6068339" y="1009777"/>
                    <a:pt x="6070137" y="1006181"/>
                  </a:cubicBezTo>
                  <a:cubicBezTo>
                    <a:pt x="6071935" y="1002585"/>
                    <a:pt x="6068938" y="998390"/>
                    <a:pt x="6063545" y="1004982"/>
                  </a:cubicBezTo>
                  <a:cubicBezTo>
                    <a:pt x="6058151" y="1011574"/>
                    <a:pt x="6052159" y="1006780"/>
                    <a:pt x="6052159" y="1004383"/>
                  </a:cubicBezTo>
                  <a:cubicBezTo>
                    <a:pt x="6052159" y="1001986"/>
                    <a:pt x="6053357" y="998990"/>
                    <a:pt x="6049162" y="995993"/>
                  </a:cubicBezTo>
                  <a:cubicBezTo>
                    <a:pt x="6044967" y="993596"/>
                    <a:pt x="6044967" y="988802"/>
                    <a:pt x="6048563" y="988802"/>
                  </a:cubicBezTo>
                  <a:cubicBezTo>
                    <a:pt x="6052159" y="988203"/>
                    <a:pt x="6053357" y="990600"/>
                    <a:pt x="6055754" y="997192"/>
                  </a:cubicBezTo>
                  <a:cubicBezTo>
                    <a:pt x="6058151" y="1003784"/>
                    <a:pt x="6066541" y="997791"/>
                    <a:pt x="6059949" y="994795"/>
                  </a:cubicBezTo>
                  <a:cubicBezTo>
                    <a:pt x="6056953" y="993596"/>
                    <a:pt x="6055155" y="991798"/>
                    <a:pt x="6059350" y="990600"/>
                  </a:cubicBezTo>
                  <a:cubicBezTo>
                    <a:pt x="6063545" y="990001"/>
                    <a:pt x="6061747" y="987004"/>
                    <a:pt x="6059350" y="986405"/>
                  </a:cubicBezTo>
                  <a:cubicBezTo>
                    <a:pt x="6056953" y="985806"/>
                    <a:pt x="6053357" y="986405"/>
                    <a:pt x="6047964" y="981012"/>
                  </a:cubicBezTo>
                  <a:cubicBezTo>
                    <a:pt x="6042570" y="975618"/>
                    <a:pt x="6039574" y="981012"/>
                    <a:pt x="6040772" y="985206"/>
                  </a:cubicBezTo>
                  <a:cubicBezTo>
                    <a:pt x="6041372" y="989401"/>
                    <a:pt x="6040173" y="990600"/>
                    <a:pt x="6038375" y="992398"/>
                  </a:cubicBezTo>
                  <a:cubicBezTo>
                    <a:pt x="6036578" y="994196"/>
                    <a:pt x="6031783" y="1001387"/>
                    <a:pt x="6025191" y="997791"/>
                  </a:cubicBezTo>
                  <a:cubicBezTo>
                    <a:pt x="6018600" y="994196"/>
                    <a:pt x="6018000" y="999589"/>
                    <a:pt x="6013206" y="997192"/>
                  </a:cubicBezTo>
                  <a:cubicBezTo>
                    <a:pt x="6006015" y="993596"/>
                    <a:pt x="6012607" y="990001"/>
                    <a:pt x="6010809" y="987004"/>
                  </a:cubicBezTo>
                  <a:cubicBezTo>
                    <a:pt x="6007812" y="981012"/>
                    <a:pt x="6006614" y="983409"/>
                    <a:pt x="6004816" y="987603"/>
                  </a:cubicBezTo>
                  <a:cubicBezTo>
                    <a:pt x="6003018" y="991798"/>
                    <a:pt x="5996426" y="991798"/>
                    <a:pt x="5992830" y="988802"/>
                  </a:cubicBezTo>
                  <a:cubicBezTo>
                    <a:pt x="5988636" y="986405"/>
                    <a:pt x="5979647" y="985206"/>
                    <a:pt x="5975452" y="988203"/>
                  </a:cubicBezTo>
                  <a:cubicBezTo>
                    <a:pt x="5971257" y="990600"/>
                    <a:pt x="5954477" y="993596"/>
                    <a:pt x="5952679" y="992398"/>
                  </a:cubicBezTo>
                  <a:cubicBezTo>
                    <a:pt x="5950282" y="990600"/>
                    <a:pt x="5948484" y="988203"/>
                    <a:pt x="5944289" y="988203"/>
                  </a:cubicBezTo>
                  <a:cubicBezTo>
                    <a:pt x="5940094" y="988203"/>
                    <a:pt x="5935300" y="986405"/>
                    <a:pt x="5938297" y="981012"/>
                  </a:cubicBezTo>
                  <a:cubicBezTo>
                    <a:pt x="5941293" y="975618"/>
                    <a:pt x="5932903" y="977416"/>
                    <a:pt x="5931105" y="980412"/>
                  </a:cubicBezTo>
                  <a:cubicBezTo>
                    <a:pt x="5929308" y="982809"/>
                    <a:pt x="5925712" y="985806"/>
                    <a:pt x="5922716" y="985206"/>
                  </a:cubicBezTo>
                  <a:cubicBezTo>
                    <a:pt x="5920318" y="984607"/>
                    <a:pt x="5913127" y="985206"/>
                    <a:pt x="5910730" y="985806"/>
                  </a:cubicBezTo>
                  <a:cubicBezTo>
                    <a:pt x="5908333" y="986405"/>
                    <a:pt x="5902939" y="988802"/>
                    <a:pt x="5907134" y="980412"/>
                  </a:cubicBezTo>
                  <a:cubicBezTo>
                    <a:pt x="5911928" y="972022"/>
                    <a:pt x="5904737" y="974419"/>
                    <a:pt x="5901741" y="979813"/>
                  </a:cubicBezTo>
                  <a:cubicBezTo>
                    <a:pt x="5899344" y="983409"/>
                    <a:pt x="5889756" y="979214"/>
                    <a:pt x="5894550" y="974419"/>
                  </a:cubicBezTo>
                  <a:cubicBezTo>
                    <a:pt x="5897546" y="971423"/>
                    <a:pt x="5888557" y="977416"/>
                    <a:pt x="5889156" y="972022"/>
                  </a:cubicBezTo>
                  <a:cubicBezTo>
                    <a:pt x="5889756" y="968427"/>
                    <a:pt x="5885561" y="961235"/>
                    <a:pt x="5887958" y="959438"/>
                  </a:cubicBezTo>
                  <a:cubicBezTo>
                    <a:pt x="5892752" y="955842"/>
                    <a:pt x="5885561" y="955842"/>
                    <a:pt x="5882564" y="960636"/>
                  </a:cubicBezTo>
                  <a:cubicBezTo>
                    <a:pt x="5880167" y="965430"/>
                    <a:pt x="5879568" y="962434"/>
                    <a:pt x="5873575" y="966629"/>
                  </a:cubicBezTo>
                  <a:cubicBezTo>
                    <a:pt x="5868182" y="970225"/>
                    <a:pt x="5868182" y="967827"/>
                    <a:pt x="5868182" y="967228"/>
                  </a:cubicBezTo>
                  <a:cubicBezTo>
                    <a:pt x="5868781" y="973221"/>
                    <a:pt x="5860990" y="972622"/>
                    <a:pt x="5856796" y="970225"/>
                  </a:cubicBezTo>
                  <a:cubicBezTo>
                    <a:pt x="5852601" y="967827"/>
                    <a:pt x="5854398" y="966030"/>
                    <a:pt x="5856196" y="961235"/>
                  </a:cubicBezTo>
                  <a:cubicBezTo>
                    <a:pt x="5857994" y="955842"/>
                    <a:pt x="5854398" y="955842"/>
                    <a:pt x="5853200" y="958838"/>
                  </a:cubicBezTo>
                  <a:cubicBezTo>
                    <a:pt x="5852001" y="961235"/>
                    <a:pt x="5852601" y="963033"/>
                    <a:pt x="5846008" y="960636"/>
                  </a:cubicBezTo>
                  <a:cubicBezTo>
                    <a:pt x="5839416" y="958239"/>
                    <a:pt x="5843012" y="963633"/>
                    <a:pt x="5843012" y="963633"/>
                  </a:cubicBezTo>
                  <a:cubicBezTo>
                    <a:pt x="5843012" y="963633"/>
                    <a:pt x="5846008" y="967228"/>
                    <a:pt x="5842413" y="968427"/>
                  </a:cubicBezTo>
                  <a:cubicBezTo>
                    <a:pt x="5842413" y="968427"/>
                    <a:pt x="5839416" y="970824"/>
                    <a:pt x="5839416" y="976817"/>
                  </a:cubicBezTo>
                  <a:cubicBezTo>
                    <a:pt x="5838817" y="987004"/>
                    <a:pt x="5847806" y="969625"/>
                    <a:pt x="5850803" y="976817"/>
                  </a:cubicBezTo>
                  <a:cubicBezTo>
                    <a:pt x="5853799" y="984008"/>
                    <a:pt x="5850203" y="981012"/>
                    <a:pt x="5844810" y="987004"/>
                  </a:cubicBezTo>
                  <a:cubicBezTo>
                    <a:pt x="5839416" y="992997"/>
                    <a:pt x="5844211" y="994196"/>
                    <a:pt x="5846008" y="991199"/>
                  </a:cubicBezTo>
                  <a:cubicBezTo>
                    <a:pt x="5847806" y="988802"/>
                    <a:pt x="5850803" y="988203"/>
                    <a:pt x="5854398" y="984607"/>
                  </a:cubicBezTo>
                  <a:cubicBezTo>
                    <a:pt x="5857994" y="981012"/>
                    <a:pt x="5859792" y="986405"/>
                    <a:pt x="5858593" y="988802"/>
                  </a:cubicBezTo>
                  <a:cubicBezTo>
                    <a:pt x="5856796" y="991199"/>
                    <a:pt x="5856196" y="993596"/>
                    <a:pt x="5857395" y="1000787"/>
                  </a:cubicBezTo>
                  <a:cubicBezTo>
                    <a:pt x="5858593" y="1007979"/>
                    <a:pt x="5853799" y="1008578"/>
                    <a:pt x="5847806" y="1011574"/>
                  </a:cubicBezTo>
                  <a:cubicBezTo>
                    <a:pt x="5841814" y="1014571"/>
                    <a:pt x="5843012" y="1006181"/>
                    <a:pt x="5837619" y="1001986"/>
                  </a:cubicBezTo>
                  <a:cubicBezTo>
                    <a:pt x="5832225" y="997791"/>
                    <a:pt x="5835221" y="1006181"/>
                    <a:pt x="5837019" y="1009777"/>
                  </a:cubicBezTo>
                  <a:cubicBezTo>
                    <a:pt x="5838817" y="1014571"/>
                    <a:pt x="5833424" y="1019964"/>
                    <a:pt x="5832225" y="1015170"/>
                  </a:cubicBezTo>
                  <a:cubicBezTo>
                    <a:pt x="5830427" y="1007979"/>
                    <a:pt x="5826832" y="1018166"/>
                    <a:pt x="5826832" y="1018166"/>
                  </a:cubicBezTo>
                  <a:cubicBezTo>
                    <a:pt x="5826832" y="1021762"/>
                    <a:pt x="5824435" y="1027156"/>
                    <a:pt x="5821438" y="1022361"/>
                  </a:cubicBezTo>
                  <a:cubicBezTo>
                    <a:pt x="5818442" y="1017567"/>
                    <a:pt x="5817243" y="1024758"/>
                    <a:pt x="5818442" y="1028354"/>
                  </a:cubicBezTo>
                  <a:cubicBezTo>
                    <a:pt x="5819041" y="1031950"/>
                    <a:pt x="5819041" y="1036744"/>
                    <a:pt x="5814846" y="1033748"/>
                  </a:cubicBezTo>
                  <a:cubicBezTo>
                    <a:pt x="5810651" y="1030152"/>
                    <a:pt x="5808254" y="1038542"/>
                    <a:pt x="5801662" y="1039141"/>
                  </a:cubicBezTo>
                  <a:cubicBezTo>
                    <a:pt x="5794471" y="1039740"/>
                    <a:pt x="5795070" y="1034946"/>
                    <a:pt x="5799265" y="1033148"/>
                  </a:cubicBezTo>
                  <a:cubicBezTo>
                    <a:pt x="5803460" y="1031351"/>
                    <a:pt x="5802861" y="1025957"/>
                    <a:pt x="5807655" y="1021163"/>
                  </a:cubicBezTo>
                  <a:cubicBezTo>
                    <a:pt x="5813048" y="1016968"/>
                    <a:pt x="5810052" y="1015170"/>
                    <a:pt x="5801063" y="1022961"/>
                  </a:cubicBezTo>
                  <a:cubicBezTo>
                    <a:pt x="5792673" y="1030751"/>
                    <a:pt x="5787879" y="1014571"/>
                    <a:pt x="5789677" y="1011574"/>
                  </a:cubicBezTo>
                  <a:cubicBezTo>
                    <a:pt x="5791475" y="1008578"/>
                    <a:pt x="5791475" y="1000787"/>
                    <a:pt x="5789077" y="994795"/>
                  </a:cubicBezTo>
                  <a:cubicBezTo>
                    <a:pt x="5786680" y="988802"/>
                    <a:pt x="5789677" y="985206"/>
                    <a:pt x="5792074" y="978614"/>
                  </a:cubicBezTo>
                  <a:cubicBezTo>
                    <a:pt x="5794471" y="972022"/>
                    <a:pt x="5800464" y="973221"/>
                    <a:pt x="5802261" y="973221"/>
                  </a:cubicBezTo>
                  <a:cubicBezTo>
                    <a:pt x="5803460" y="973221"/>
                    <a:pt x="5807056" y="975618"/>
                    <a:pt x="5809453" y="973820"/>
                  </a:cubicBezTo>
                  <a:cubicBezTo>
                    <a:pt x="5811850" y="972622"/>
                    <a:pt x="5816644" y="972622"/>
                    <a:pt x="5819641" y="973820"/>
                  </a:cubicBezTo>
                  <a:cubicBezTo>
                    <a:pt x="5822637" y="975019"/>
                    <a:pt x="5826832" y="975019"/>
                    <a:pt x="5828030" y="973221"/>
                  </a:cubicBezTo>
                  <a:cubicBezTo>
                    <a:pt x="5829229" y="971423"/>
                    <a:pt x="5823835" y="967827"/>
                    <a:pt x="5817843" y="969625"/>
                  </a:cubicBezTo>
                  <a:cubicBezTo>
                    <a:pt x="5811251" y="971423"/>
                    <a:pt x="5813648" y="968427"/>
                    <a:pt x="5817243" y="960037"/>
                  </a:cubicBezTo>
                  <a:cubicBezTo>
                    <a:pt x="5820839" y="951647"/>
                    <a:pt x="5816644" y="949250"/>
                    <a:pt x="5813648" y="957640"/>
                  </a:cubicBezTo>
                  <a:cubicBezTo>
                    <a:pt x="5810651" y="966030"/>
                    <a:pt x="5808254" y="961235"/>
                    <a:pt x="5801662" y="964232"/>
                  </a:cubicBezTo>
                  <a:cubicBezTo>
                    <a:pt x="5794471" y="967228"/>
                    <a:pt x="5800464" y="960037"/>
                    <a:pt x="5796868" y="955842"/>
                  </a:cubicBezTo>
                  <a:cubicBezTo>
                    <a:pt x="5793872" y="951647"/>
                    <a:pt x="5793272" y="952846"/>
                    <a:pt x="5792673" y="955243"/>
                  </a:cubicBezTo>
                  <a:cubicBezTo>
                    <a:pt x="5792074" y="957640"/>
                    <a:pt x="5790276" y="959438"/>
                    <a:pt x="5787280" y="962434"/>
                  </a:cubicBezTo>
                  <a:cubicBezTo>
                    <a:pt x="5782485" y="967228"/>
                    <a:pt x="5777092" y="975019"/>
                    <a:pt x="5779489" y="979813"/>
                  </a:cubicBezTo>
                  <a:cubicBezTo>
                    <a:pt x="5781886" y="984607"/>
                    <a:pt x="5780088" y="987004"/>
                    <a:pt x="5777691" y="987603"/>
                  </a:cubicBezTo>
                  <a:cubicBezTo>
                    <a:pt x="5775294" y="988203"/>
                    <a:pt x="5773496" y="990001"/>
                    <a:pt x="5772298" y="991798"/>
                  </a:cubicBezTo>
                  <a:cubicBezTo>
                    <a:pt x="5771699" y="993596"/>
                    <a:pt x="5774095" y="1000188"/>
                    <a:pt x="5763908" y="996593"/>
                  </a:cubicBezTo>
                  <a:cubicBezTo>
                    <a:pt x="5753720" y="992398"/>
                    <a:pt x="5762110" y="1000787"/>
                    <a:pt x="5766305" y="1002585"/>
                  </a:cubicBezTo>
                  <a:cubicBezTo>
                    <a:pt x="5770500" y="1004383"/>
                    <a:pt x="5774695" y="1013972"/>
                    <a:pt x="5772298" y="1016369"/>
                  </a:cubicBezTo>
                  <a:cubicBezTo>
                    <a:pt x="5769901" y="1018766"/>
                    <a:pt x="5769901" y="1025957"/>
                    <a:pt x="5768103" y="1028354"/>
                  </a:cubicBezTo>
                  <a:cubicBezTo>
                    <a:pt x="5764507" y="1035545"/>
                    <a:pt x="5759713" y="1031950"/>
                    <a:pt x="5757316" y="1031950"/>
                  </a:cubicBezTo>
                  <a:cubicBezTo>
                    <a:pt x="5751923" y="1031950"/>
                    <a:pt x="5756117" y="1032549"/>
                    <a:pt x="5750724" y="1031351"/>
                  </a:cubicBezTo>
                  <a:cubicBezTo>
                    <a:pt x="5750125" y="1031351"/>
                    <a:pt x="5749525" y="1030751"/>
                    <a:pt x="5749525" y="1030751"/>
                  </a:cubicBezTo>
                  <a:cubicBezTo>
                    <a:pt x="5750125" y="1029553"/>
                    <a:pt x="5749525" y="1030152"/>
                    <a:pt x="5749525" y="1030751"/>
                  </a:cubicBezTo>
                  <a:cubicBezTo>
                    <a:pt x="5749525" y="1031351"/>
                    <a:pt x="5748926" y="1031351"/>
                    <a:pt x="5747728" y="1031950"/>
                  </a:cubicBezTo>
                  <a:cubicBezTo>
                    <a:pt x="5742934" y="1035545"/>
                    <a:pt x="5745930" y="1039141"/>
                    <a:pt x="5747728" y="1037943"/>
                  </a:cubicBezTo>
                  <a:cubicBezTo>
                    <a:pt x="5749525" y="1037343"/>
                    <a:pt x="5754919" y="1036145"/>
                    <a:pt x="5750724" y="1041538"/>
                  </a:cubicBezTo>
                  <a:cubicBezTo>
                    <a:pt x="5746529" y="1046932"/>
                    <a:pt x="5750724" y="1046932"/>
                    <a:pt x="5753121" y="1046332"/>
                  </a:cubicBezTo>
                  <a:cubicBezTo>
                    <a:pt x="5755518" y="1045733"/>
                    <a:pt x="5760312" y="1045733"/>
                    <a:pt x="5765106" y="1048729"/>
                  </a:cubicBezTo>
                  <a:cubicBezTo>
                    <a:pt x="5771699" y="1052924"/>
                    <a:pt x="5766904" y="1063711"/>
                    <a:pt x="5760912" y="1063711"/>
                  </a:cubicBezTo>
                  <a:cubicBezTo>
                    <a:pt x="5754919" y="1063711"/>
                    <a:pt x="5757316" y="1074498"/>
                    <a:pt x="5760312" y="1077495"/>
                  </a:cubicBezTo>
                  <a:cubicBezTo>
                    <a:pt x="5762709" y="1080491"/>
                    <a:pt x="5758514" y="1082888"/>
                    <a:pt x="5756117" y="1079892"/>
                  </a:cubicBezTo>
                  <a:cubicBezTo>
                    <a:pt x="5753720" y="1077495"/>
                    <a:pt x="5751323" y="1079292"/>
                    <a:pt x="5751323" y="1080491"/>
                  </a:cubicBezTo>
                  <a:cubicBezTo>
                    <a:pt x="5751323" y="1082289"/>
                    <a:pt x="5750724" y="1084686"/>
                    <a:pt x="5746529" y="1087682"/>
                  </a:cubicBezTo>
                  <a:cubicBezTo>
                    <a:pt x="5741735" y="1091278"/>
                    <a:pt x="5747128" y="1096072"/>
                    <a:pt x="5741135" y="1094874"/>
                  </a:cubicBezTo>
                  <a:cubicBezTo>
                    <a:pt x="5737540" y="1094274"/>
                    <a:pt x="5735143" y="1100267"/>
                    <a:pt x="5729150" y="1100866"/>
                  </a:cubicBezTo>
                  <a:cubicBezTo>
                    <a:pt x="5723757" y="1101466"/>
                    <a:pt x="5719562" y="1106260"/>
                    <a:pt x="5722558" y="1109256"/>
                  </a:cubicBezTo>
                  <a:cubicBezTo>
                    <a:pt x="5725554" y="1112852"/>
                    <a:pt x="5723157" y="1121242"/>
                    <a:pt x="5717164" y="1126635"/>
                  </a:cubicBezTo>
                  <a:cubicBezTo>
                    <a:pt x="5711771" y="1132029"/>
                    <a:pt x="5708775" y="1130830"/>
                    <a:pt x="5705179" y="1127234"/>
                  </a:cubicBezTo>
                  <a:cubicBezTo>
                    <a:pt x="5701583" y="1123039"/>
                    <a:pt x="5698587" y="1130231"/>
                    <a:pt x="5700984" y="1132628"/>
                  </a:cubicBezTo>
                  <a:cubicBezTo>
                    <a:pt x="5703381" y="1135025"/>
                    <a:pt x="5700385" y="1136823"/>
                    <a:pt x="5698587" y="1135624"/>
                  </a:cubicBezTo>
                  <a:cubicBezTo>
                    <a:pt x="5696789" y="1134426"/>
                    <a:pt x="5691396" y="1133227"/>
                    <a:pt x="5688399" y="1135025"/>
                  </a:cubicBezTo>
                  <a:cubicBezTo>
                    <a:pt x="5683605" y="1137422"/>
                    <a:pt x="5685403" y="1139819"/>
                    <a:pt x="5690797" y="1139819"/>
                  </a:cubicBezTo>
                  <a:cubicBezTo>
                    <a:pt x="5696190" y="1139819"/>
                    <a:pt x="5696190" y="1144014"/>
                    <a:pt x="5691396" y="1143415"/>
                  </a:cubicBezTo>
                  <a:cubicBezTo>
                    <a:pt x="5687201" y="1142816"/>
                    <a:pt x="5685403" y="1146411"/>
                    <a:pt x="5686002" y="1150606"/>
                  </a:cubicBezTo>
                  <a:cubicBezTo>
                    <a:pt x="5686602" y="1154801"/>
                    <a:pt x="5686002" y="1158397"/>
                    <a:pt x="5683006" y="1157797"/>
                  </a:cubicBezTo>
                  <a:cubicBezTo>
                    <a:pt x="5680010" y="1157198"/>
                    <a:pt x="5678212" y="1161992"/>
                    <a:pt x="5672818" y="1164989"/>
                  </a:cubicBezTo>
                  <a:cubicBezTo>
                    <a:pt x="5667425" y="1168584"/>
                    <a:pt x="5670421" y="1170981"/>
                    <a:pt x="5671021" y="1173978"/>
                  </a:cubicBezTo>
                  <a:cubicBezTo>
                    <a:pt x="5672219" y="1180570"/>
                    <a:pt x="5667425" y="1178772"/>
                    <a:pt x="5667425" y="1176375"/>
                  </a:cubicBezTo>
                  <a:cubicBezTo>
                    <a:pt x="5667425" y="1173978"/>
                    <a:pt x="5666226" y="1169783"/>
                    <a:pt x="5663230" y="1166187"/>
                  </a:cubicBezTo>
                  <a:cubicBezTo>
                    <a:pt x="5660233" y="1161992"/>
                    <a:pt x="5659035" y="1173378"/>
                    <a:pt x="5656039" y="1174577"/>
                  </a:cubicBezTo>
                  <a:cubicBezTo>
                    <a:pt x="5652443" y="1176375"/>
                    <a:pt x="5649447" y="1176974"/>
                    <a:pt x="5648847" y="1180570"/>
                  </a:cubicBezTo>
                  <a:cubicBezTo>
                    <a:pt x="5648248" y="1184165"/>
                    <a:pt x="5643454" y="1186562"/>
                    <a:pt x="5641057" y="1186562"/>
                  </a:cubicBezTo>
                  <a:cubicBezTo>
                    <a:pt x="5638660" y="1186562"/>
                    <a:pt x="5636862" y="1185963"/>
                    <a:pt x="5634465" y="1188360"/>
                  </a:cubicBezTo>
                  <a:cubicBezTo>
                    <a:pt x="5632068" y="1190757"/>
                    <a:pt x="5625476" y="1190757"/>
                    <a:pt x="5627273" y="1184765"/>
                  </a:cubicBezTo>
                  <a:cubicBezTo>
                    <a:pt x="5629671" y="1178772"/>
                    <a:pt x="5625476" y="1178772"/>
                    <a:pt x="5622479" y="1180570"/>
                  </a:cubicBezTo>
                  <a:cubicBezTo>
                    <a:pt x="5619483" y="1182368"/>
                    <a:pt x="5615288" y="1188360"/>
                    <a:pt x="5617086" y="1191956"/>
                  </a:cubicBezTo>
                  <a:cubicBezTo>
                    <a:pt x="5618284" y="1195552"/>
                    <a:pt x="5617685" y="1197349"/>
                    <a:pt x="5614689" y="1197349"/>
                  </a:cubicBezTo>
                  <a:cubicBezTo>
                    <a:pt x="5611692" y="1197349"/>
                    <a:pt x="5614090" y="1199747"/>
                    <a:pt x="5609895" y="1200945"/>
                  </a:cubicBezTo>
                  <a:cubicBezTo>
                    <a:pt x="5607497" y="1201544"/>
                    <a:pt x="5606898" y="1202743"/>
                    <a:pt x="5600906" y="1201544"/>
                  </a:cubicBezTo>
                  <a:cubicBezTo>
                    <a:pt x="5594913" y="1199747"/>
                    <a:pt x="5594313" y="1202743"/>
                    <a:pt x="5595512" y="1204541"/>
                  </a:cubicBezTo>
                  <a:cubicBezTo>
                    <a:pt x="5596711" y="1206339"/>
                    <a:pt x="5598508" y="1209934"/>
                    <a:pt x="5596111" y="1211732"/>
                  </a:cubicBezTo>
                  <a:cubicBezTo>
                    <a:pt x="5593714" y="1213530"/>
                    <a:pt x="5592516" y="1208136"/>
                    <a:pt x="5588920" y="1205140"/>
                  </a:cubicBezTo>
                  <a:cubicBezTo>
                    <a:pt x="5585324" y="1202144"/>
                    <a:pt x="5588920" y="1199747"/>
                    <a:pt x="5588321" y="1196750"/>
                  </a:cubicBezTo>
                  <a:cubicBezTo>
                    <a:pt x="5587721" y="1193754"/>
                    <a:pt x="5591916" y="1191956"/>
                    <a:pt x="5591916" y="1194353"/>
                  </a:cubicBezTo>
                  <a:cubicBezTo>
                    <a:pt x="5591916" y="1196750"/>
                    <a:pt x="5594913" y="1196750"/>
                    <a:pt x="5596111" y="1194353"/>
                  </a:cubicBezTo>
                  <a:cubicBezTo>
                    <a:pt x="5596711" y="1191956"/>
                    <a:pt x="5598508" y="1190158"/>
                    <a:pt x="5600906" y="1189559"/>
                  </a:cubicBezTo>
                  <a:cubicBezTo>
                    <a:pt x="5603302" y="1188960"/>
                    <a:pt x="5605700" y="1187162"/>
                    <a:pt x="5606299" y="1183566"/>
                  </a:cubicBezTo>
                  <a:cubicBezTo>
                    <a:pt x="5606898" y="1179371"/>
                    <a:pt x="5611692" y="1176974"/>
                    <a:pt x="5615288" y="1170382"/>
                  </a:cubicBezTo>
                  <a:cubicBezTo>
                    <a:pt x="5619483" y="1163191"/>
                    <a:pt x="5623678" y="1167985"/>
                    <a:pt x="5627873" y="1164989"/>
                  </a:cubicBezTo>
                  <a:cubicBezTo>
                    <a:pt x="5632068" y="1162591"/>
                    <a:pt x="5633266" y="1167386"/>
                    <a:pt x="5632068" y="1173378"/>
                  </a:cubicBezTo>
                  <a:cubicBezTo>
                    <a:pt x="5630869" y="1179371"/>
                    <a:pt x="5638660" y="1177573"/>
                    <a:pt x="5638061" y="1175776"/>
                  </a:cubicBezTo>
                  <a:cubicBezTo>
                    <a:pt x="5637461" y="1173978"/>
                    <a:pt x="5638660" y="1169783"/>
                    <a:pt x="5642855" y="1170382"/>
                  </a:cubicBezTo>
                  <a:cubicBezTo>
                    <a:pt x="5647050" y="1170981"/>
                    <a:pt x="5650046" y="1166187"/>
                    <a:pt x="5644053" y="1167386"/>
                  </a:cubicBezTo>
                  <a:cubicBezTo>
                    <a:pt x="5635663" y="1168584"/>
                    <a:pt x="5639259" y="1162591"/>
                    <a:pt x="5642855" y="1160194"/>
                  </a:cubicBezTo>
                  <a:cubicBezTo>
                    <a:pt x="5646450" y="1157797"/>
                    <a:pt x="5652443" y="1151805"/>
                    <a:pt x="5656039" y="1151205"/>
                  </a:cubicBezTo>
                  <a:cubicBezTo>
                    <a:pt x="5659634" y="1150606"/>
                    <a:pt x="5666826" y="1147010"/>
                    <a:pt x="5668024" y="1142816"/>
                  </a:cubicBezTo>
                  <a:cubicBezTo>
                    <a:pt x="5668623" y="1138021"/>
                    <a:pt x="5671021" y="1134426"/>
                    <a:pt x="5674616" y="1139819"/>
                  </a:cubicBezTo>
                  <a:cubicBezTo>
                    <a:pt x="5678212" y="1145213"/>
                    <a:pt x="5681208" y="1135624"/>
                    <a:pt x="5676414" y="1134426"/>
                  </a:cubicBezTo>
                  <a:cubicBezTo>
                    <a:pt x="5671620" y="1133227"/>
                    <a:pt x="5669223" y="1124238"/>
                    <a:pt x="5674616" y="1121841"/>
                  </a:cubicBezTo>
                  <a:cubicBezTo>
                    <a:pt x="5680010" y="1119444"/>
                    <a:pt x="5676414" y="1118245"/>
                    <a:pt x="5677613" y="1114650"/>
                  </a:cubicBezTo>
                  <a:cubicBezTo>
                    <a:pt x="5678811" y="1111054"/>
                    <a:pt x="5681807" y="1104462"/>
                    <a:pt x="5688999" y="1111653"/>
                  </a:cubicBezTo>
                  <a:cubicBezTo>
                    <a:pt x="5696190" y="1118845"/>
                    <a:pt x="5693193" y="1109855"/>
                    <a:pt x="5688999" y="1106260"/>
                  </a:cubicBezTo>
                  <a:cubicBezTo>
                    <a:pt x="5684804" y="1102065"/>
                    <a:pt x="5681807" y="1091877"/>
                    <a:pt x="5684204" y="1087682"/>
                  </a:cubicBezTo>
                  <a:cubicBezTo>
                    <a:pt x="5686602" y="1083487"/>
                    <a:pt x="5685403" y="1085885"/>
                    <a:pt x="5681807" y="1083487"/>
                  </a:cubicBezTo>
                  <a:cubicBezTo>
                    <a:pt x="5676414" y="1080491"/>
                    <a:pt x="5684204" y="1071502"/>
                    <a:pt x="5688999" y="1065509"/>
                  </a:cubicBezTo>
                  <a:cubicBezTo>
                    <a:pt x="5693793" y="1060116"/>
                    <a:pt x="5691995" y="1055921"/>
                    <a:pt x="5687800" y="1057719"/>
                  </a:cubicBezTo>
                  <a:cubicBezTo>
                    <a:pt x="5683605" y="1059516"/>
                    <a:pt x="5683605" y="1061914"/>
                    <a:pt x="5674616" y="1067906"/>
                  </a:cubicBezTo>
                  <a:cubicBezTo>
                    <a:pt x="5666226" y="1073899"/>
                    <a:pt x="5663829" y="1068506"/>
                    <a:pt x="5659634" y="1065509"/>
                  </a:cubicBezTo>
                  <a:cubicBezTo>
                    <a:pt x="5655439" y="1061914"/>
                    <a:pt x="5655439" y="1060116"/>
                    <a:pt x="5659035" y="1057719"/>
                  </a:cubicBezTo>
                  <a:cubicBezTo>
                    <a:pt x="5662032" y="1055321"/>
                    <a:pt x="5664428" y="1051726"/>
                    <a:pt x="5658436" y="1049329"/>
                  </a:cubicBezTo>
                  <a:cubicBezTo>
                    <a:pt x="5648847" y="1046332"/>
                    <a:pt x="5651244" y="1051726"/>
                    <a:pt x="5653042" y="1053524"/>
                  </a:cubicBezTo>
                  <a:cubicBezTo>
                    <a:pt x="5654241" y="1055921"/>
                    <a:pt x="5653042" y="1063711"/>
                    <a:pt x="5653042" y="1063711"/>
                  </a:cubicBezTo>
                  <a:cubicBezTo>
                    <a:pt x="5650645" y="1066108"/>
                    <a:pt x="5651844" y="1067906"/>
                    <a:pt x="5657237" y="1077495"/>
                  </a:cubicBezTo>
                  <a:cubicBezTo>
                    <a:pt x="5662631" y="1087083"/>
                    <a:pt x="5651844" y="1082289"/>
                    <a:pt x="5648847" y="1075697"/>
                  </a:cubicBezTo>
                  <a:cubicBezTo>
                    <a:pt x="5645851" y="1069105"/>
                    <a:pt x="5638061" y="1068506"/>
                    <a:pt x="5636862" y="1064910"/>
                  </a:cubicBezTo>
                  <a:cubicBezTo>
                    <a:pt x="5636262" y="1061314"/>
                    <a:pt x="5633866" y="1057719"/>
                    <a:pt x="5632068" y="1066108"/>
                  </a:cubicBezTo>
                  <a:cubicBezTo>
                    <a:pt x="5630869" y="1072101"/>
                    <a:pt x="5626075" y="1064910"/>
                    <a:pt x="5623079" y="1063711"/>
                  </a:cubicBezTo>
                  <a:cubicBezTo>
                    <a:pt x="5620082" y="1062513"/>
                    <a:pt x="5618884" y="1061314"/>
                    <a:pt x="5619483" y="1056520"/>
                  </a:cubicBezTo>
                  <a:cubicBezTo>
                    <a:pt x="5620082" y="1051726"/>
                    <a:pt x="5615887" y="1054123"/>
                    <a:pt x="5615887" y="1055921"/>
                  </a:cubicBezTo>
                  <a:cubicBezTo>
                    <a:pt x="5615887" y="1057719"/>
                    <a:pt x="5615887" y="1059516"/>
                    <a:pt x="5612891" y="1060715"/>
                  </a:cubicBezTo>
                  <a:cubicBezTo>
                    <a:pt x="5608696" y="1062513"/>
                    <a:pt x="5608696" y="1066708"/>
                    <a:pt x="5608696" y="1066708"/>
                  </a:cubicBezTo>
                  <a:cubicBezTo>
                    <a:pt x="5608696" y="1066708"/>
                    <a:pt x="5608696" y="1069704"/>
                    <a:pt x="5605101" y="1070303"/>
                  </a:cubicBezTo>
                  <a:cubicBezTo>
                    <a:pt x="5601505" y="1070903"/>
                    <a:pt x="5599108" y="1074498"/>
                    <a:pt x="5597909" y="1076296"/>
                  </a:cubicBezTo>
                  <a:cubicBezTo>
                    <a:pt x="5596711" y="1078094"/>
                    <a:pt x="5594913" y="1084087"/>
                    <a:pt x="5587721" y="1081690"/>
                  </a:cubicBezTo>
                  <a:cubicBezTo>
                    <a:pt x="5580530" y="1079292"/>
                    <a:pt x="5581130" y="1076895"/>
                    <a:pt x="5585324" y="1078094"/>
                  </a:cubicBezTo>
                  <a:cubicBezTo>
                    <a:pt x="5589519" y="1078693"/>
                    <a:pt x="5588920" y="1075098"/>
                    <a:pt x="5584725" y="1070903"/>
                  </a:cubicBezTo>
                  <a:cubicBezTo>
                    <a:pt x="5578732" y="1064910"/>
                    <a:pt x="5591916" y="1058917"/>
                    <a:pt x="5580530" y="1060715"/>
                  </a:cubicBezTo>
                  <a:cubicBezTo>
                    <a:pt x="5572140" y="1061914"/>
                    <a:pt x="5571541" y="1050527"/>
                    <a:pt x="5575137" y="1051726"/>
                  </a:cubicBezTo>
                  <a:cubicBezTo>
                    <a:pt x="5579331" y="1052924"/>
                    <a:pt x="5577534" y="1042137"/>
                    <a:pt x="5569743" y="1034946"/>
                  </a:cubicBezTo>
                  <a:cubicBezTo>
                    <a:pt x="5558956" y="1025358"/>
                    <a:pt x="5554761" y="1014571"/>
                    <a:pt x="5558956" y="1010376"/>
                  </a:cubicBezTo>
                  <a:cubicBezTo>
                    <a:pt x="5563151" y="1006181"/>
                    <a:pt x="5561353" y="1000787"/>
                    <a:pt x="5554162" y="1007979"/>
                  </a:cubicBezTo>
                  <a:cubicBezTo>
                    <a:pt x="5546971" y="1015170"/>
                    <a:pt x="5553563" y="1023560"/>
                    <a:pt x="5553563" y="1033148"/>
                  </a:cubicBezTo>
                  <a:cubicBezTo>
                    <a:pt x="5552964" y="1042737"/>
                    <a:pt x="5544574" y="1042137"/>
                    <a:pt x="5534985" y="1042737"/>
                  </a:cubicBezTo>
                  <a:cubicBezTo>
                    <a:pt x="5525397" y="1043336"/>
                    <a:pt x="5518206" y="1040340"/>
                    <a:pt x="5521202" y="1038542"/>
                  </a:cubicBezTo>
                  <a:cubicBezTo>
                    <a:pt x="5523599" y="1036744"/>
                    <a:pt x="5522400" y="1034946"/>
                    <a:pt x="5518805" y="1034946"/>
                  </a:cubicBezTo>
                  <a:cubicBezTo>
                    <a:pt x="5514610" y="1034946"/>
                    <a:pt x="5512812" y="1033748"/>
                    <a:pt x="5511614" y="1031351"/>
                  </a:cubicBezTo>
                  <a:cubicBezTo>
                    <a:pt x="5510415" y="1028953"/>
                    <a:pt x="5508018" y="1026556"/>
                    <a:pt x="5506819" y="1028354"/>
                  </a:cubicBezTo>
                  <a:cubicBezTo>
                    <a:pt x="5505621" y="1030152"/>
                    <a:pt x="5504422" y="1030751"/>
                    <a:pt x="5497231" y="1027156"/>
                  </a:cubicBezTo>
                  <a:cubicBezTo>
                    <a:pt x="5490040" y="1022961"/>
                    <a:pt x="5493036" y="1020564"/>
                    <a:pt x="5495433" y="1018166"/>
                  </a:cubicBezTo>
                  <a:cubicBezTo>
                    <a:pt x="5497830" y="1015769"/>
                    <a:pt x="5496632" y="1012174"/>
                    <a:pt x="5494834" y="1010975"/>
                  </a:cubicBezTo>
                  <a:cubicBezTo>
                    <a:pt x="5492437" y="1009777"/>
                    <a:pt x="5490639" y="1009177"/>
                    <a:pt x="5490639" y="1004982"/>
                  </a:cubicBezTo>
                  <a:cubicBezTo>
                    <a:pt x="5490639" y="1000787"/>
                    <a:pt x="5481650" y="995394"/>
                    <a:pt x="5478653" y="1000787"/>
                  </a:cubicBezTo>
                  <a:cubicBezTo>
                    <a:pt x="5476856" y="1004982"/>
                    <a:pt x="5469065" y="992398"/>
                    <a:pt x="5471462" y="990600"/>
                  </a:cubicBezTo>
                  <a:cubicBezTo>
                    <a:pt x="5473859" y="988802"/>
                    <a:pt x="5472661" y="987004"/>
                    <a:pt x="5467268" y="987004"/>
                  </a:cubicBezTo>
                  <a:cubicBezTo>
                    <a:pt x="5461874" y="987004"/>
                    <a:pt x="5464271" y="975019"/>
                    <a:pt x="5466668" y="975019"/>
                  </a:cubicBezTo>
                  <a:cubicBezTo>
                    <a:pt x="5469065" y="975618"/>
                    <a:pt x="5470264" y="974419"/>
                    <a:pt x="5468466" y="970225"/>
                  </a:cubicBezTo>
                  <a:cubicBezTo>
                    <a:pt x="5466668" y="966030"/>
                    <a:pt x="5473859" y="960037"/>
                    <a:pt x="5473859" y="957041"/>
                  </a:cubicBezTo>
                  <a:cubicBezTo>
                    <a:pt x="5474459" y="954044"/>
                    <a:pt x="5476856" y="947452"/>
                    <a:pt x="5481650" y="949250"/>
                  </a:cubicBezTo>
                  <a:cubicBezTo>
                    <a:pt x="5489440" y="952246"/>
                    <a:pt x="5482249" y="945654"/>
                    <a:pt x="5485845" y="943856"/>
                  </a:cubicBezTo>
                  <a:cubicBezTo>
                    <a:pt x="5490639" y="941459"/>
                    <a:pt x="5488841" y="938463"/>
                    <a:pt x="5482249" y="941459"/>
                  </a:cubicBezTo>
                  <a:cubicBezTo>
                    <a:pt x="5476257" y="943856"/>
                    <a:pt x="5479852" y="933070"/>
                    <a:pt x="5482848" y="933070"/>
                  </a:cubicBezTo>
                  <a:cubicBezTo>
                    <a:pt x="5486444" y="933070"/>
                    <a:pt x="5488242" y="932470"/>
                    <a:pt x="5483448" y="927676"/>
                  </a:cubicBezTo>
                  <a:cubicBezTo>
                    <a:pt x="5479253" y="922882"/>
                    <a:pt x="5492437" y="922283"/>
                    <a:pt x="5498429" y="926478"/>
                  </a:cubicBezTo>
                  <a:cubicBezTo>
                    <a:pt x="5504422" y="930672"/>
                    <a:pt x="5513411" y="930672"/>
                    <a:pt x="5516408" y="922882"/>
                  </a:cubicBezTo>
                  <a:cubicBezTo>
                    <a:pt x="5518805" y="915691"/>
                    <a:pt x="5524199" y="913294"/>
                    <a:pt x="5527195" y="916290"/>
                  </a:cubicBezTo>
                  <a:cubicBezTo>
                    <a:pt x="5530191" y="919286"/>
                    <a:pt x="5539780" y="916290"/>
                    <a:pt x="5545173" y="913893"/>
                  </a:cubicBezTo>
                  <a:cubicBezTo>
                    <a:pt x="5550566" y="911496"/>
                    <a:pt x="5560155" y="900110"/>
                    <a:pt x="5550566" y="894716"/>
                  </a:cubicBezTo>
                  <a:cubicBezTo>
                    <a:pt x="5540978" y="889323"/>
                    <a:pt x="5546371" y="882731"/>
                    <a:pt x="5537382" y="881532"/>
                  </a:cubicBezTo>
                  <a:cubicBezTo>
                    <a:pt x="5528393" y="879734"/>
                    <a:pt x="5531989" y="874940"/>
                    <a:pt x="5535585" y="875539"/>
                  </a:cubicBezTo>
                  <a:cubicBezTo>
                    <a:pt x="5539780" y="876139"/>
                    <a:pt x="5545173" y="877936"/>
                    <a:pt x="5543375" y="870146"/>
                  </a:cubicBezTo>
                  <a:cubicBezTo>
                    <a:pt x="5541577" y="862355"/>
                    <a:pt x="5534386" y="859958"/>
                    <a:pt x="5531390" y="862954"/>
                  </a:cubicBezTo>
                  <a:cubicBezTo>
                    <a:pt x="5528993" y="866550"/>
                    <a:pt x="5525996" y="867749"/>
                    <a:pt x="5523599" y="867149"/>
                  </a:cubicBezTo>
                  <a:cubicBezTo>
                    <a:pt x="5521202" y="866550"/>
                    <a:pt x="5515209" y="866550"/>
                    <a:pt x="5511614" y="873741"/>
                  </a:cubicBezTo>
                  <a:cubicBezTo>
                    <a:pt x="5508617" y="880933"/>
                    <a:pt x="5504422" y="883929"/>
                    <a:pt x="5500827" y="877936"/>
                  </a:cubicBezTo>
                  <a:cubicBezTo>
                    <a:pt x="5496632" y="871944"/>
                    <a:pt x="5494834" y="875539"/>
                    <a:pt x="5496632" y="878536"/>
                  </a:cubicBezTo>
                  <a:cubicBezTo>
                    <a:pt x="5498429" y="881532"/>
                    <a:pt x="5496033" y="885727"/>
                    <a:pt x="5491838" y="880933"/>
                  </a:cubicBezTo>
                  <a:cubicBezTo>
                    <a:pt x="5487643" y="876139"/>
                    <a:pt x="5472062" y="878536"/>
                    <a:pt x="5463672" y="882131"/>
                  </a:cubicBezTo>
                  <a:cubicBezTo>
                    <a:pt x="5455282" y="885727"/>
                    <a:pt x="5451087" y="881532"/>
                    <a:pt x="5448091" y="882731"/>
                  </a:cubicBezTo>
                  <a:cubicBezTo>
                    <a:pt x="5445094" y="883330"/>
                    <a:pt x="5427116" y="885128"/>
                    <a:pt x="5424719" y="877337"/>
                  </a:cubicBezTo>
                  <a:cubicBezTo>
                    <a:pt x="5422322" y="869547"/>
                    <a:pt x="5419326" y="873142"/>
                    <a:pt x="5414531" y="866550"/>
                  </a:cubicBezTo>
                  <a:cubicBezTo>
                    <a:pt x="5409737" y="859958"/>
                    <a:pt x="5413932" y="859958"/>
                    <a:pt x="5415730" y="861157"/>
                  </a:cubicBezTo>
                  <a:cubicBezTo>
                    <a:pt x="5418127" y="862954"/>
                    <a:pt x="5438502" y="861756"/>
                    <a:pt x="5440300" y="861157"/>
                  </a:cubicBezTo>
                  <a:cubicBezTo>
                    <a:pt x="5442697" y="860557"/>
                    <a:pt x="5445693" y="858760"/>
                    <a:pt x="5449289" y="860557"/>
                  </a:cubicBezTo>
                  <a:cubicBezTo>
                    <a:pt x="5452885" y="862954"/>
                    <a:pt x="5454683" y="862355"/>
                    <a:pt x="5452885" y="859359"/>
                  </a:cubicBezTo>
                  <a:cubicBezTo>
                    <a:pt x="5450488" y="856363"/>
                    <a:pt x="5447491" y="855763"/>
                    <a:pt x="5443896" y="855164"/>
                  </a:cubicBezTo>
                  <a:cubicBezTo>
                    <a:pt x="5440300" y="854565"/>
                    <a:pt x="5428315" y="855164"/>
                    <a:pt x="5422322" y="853366"/>
                  </a:cubicBezTo>
                  <a:cubicBezTo>
                    <a:pt x="5416329" y="851568"/>
                    <a:pt x="5407340" y="849770"/>
                    <a:pt x="5402546" y="850969"/>
                  </a:cubicBezTo>
                  <a:cubicBezTo>
                    <a:pt x="5397752" y="851568"/>
                    <a:pt x="5394156" y="851568"/>
                    <a:pt x="5386965" y="845576"/>
                  </a:cubicBezTo>
                  <a:cubicBezTo>
                    <a:pt x="5379773" y="840182"/>
                    <a:pt x="5382171" y="838984"/>
                    <a:pt x="5387564" y="840781"/>
                  </a:cubicBezTo>
                  <a:cubicBezTo>
                    <a:pt x="5388163" y="840781"/>
                    <a:pt x="5390560" y="840781"/>
                    <a:pt x="5391759" y="835987"/>
                  </a:cubicBezTo>
                  <a:cubicBezTo>
                    <a:pt x="5392358" y="832991"/>
                    <a:pt x="5399549" y="835388"/>
                    <a:pt x="5401947" y="829994"/>
                  </a:cubicBezTo>
                  <a:cubicBezTo>
                    <a:pt x="5404344" y="823402"/>
                    <a:pt x="5411535" y="822204"/>
                    <a:pt x="5414531" y="824002"/>
                  </a:cubicBezTo>
                  <a:cubicBezTo>
                    <a:pt x="5417527" y="825800"/>
                    <a:pt x="5422921" y="826998"/>
                    <a:pt x="5422322" y="823402"/>
                  </a:cubicBezTo>
                  <a:cubicBezTo>
                    <a:pt x="5421722" y="819807"/>
                    <a:pt x="5427715" y="816211"/>
                    <a:pt x="5432509" y="819208"/>
                  </a:cubicBezTo>
                  <a:cubicBezTo>
                    <a:pt x="5437304" y="821605"/>
                    <a:pt x="5442697" y="819807"/>
                    <a:pt x="5445693" y="816810"/>
                  </a:cubicBezTo>
                  <a:cubicBezTo>
                    <a:pt x="5448690" y="813814"/>
                    <a:pt x="5454083" y="812616"/>
                    <a:pt x="5457679" y="812016"/>
                  </a:cubicBezTo>
                  <a:cubicBezTo>
                    <a:pt x="5461275" y="811417"/>
                    <a:pt x="5466668" y="810818"/>
                    <a:pt x="5458878" y="818608"/>
                  </a:cubicBezTo>
                  <a:cubicBezTo>
                    <a:pt x="5451087" y="826399"/>
                    <a:pt x="5463672" y="820406"/>
                    <a:pt x="5472062" y="822803"/>
                  </a:cubicBezTo>
                  <a:cubicBezTo>
                    <a:pt x="5478054" y="824601"/>
                    <a:pt x="5493635" y="819807"/>
                    <a:pt x="5498429" y="821005"/>
                  </a:cubicBezTo>
                  <a:cubicBezTo>
                    <a:pt x="5503224" y="822204"/>
                    <a:pt x="5506819" y="816211"/>
                    <a:pt x="5512812" y="819807"/>
                  </a:cubicBezTo>
                  <a:cubicBezTo>
                    <a:pt x="5518206" y="822803"/>
                    <a:pt x="5523000" y="822204"/>
                    <a:pt x="5517606" y="818608"/>
                  </a:cubicBezTo>
                  <a:cubicBezTo>
                    <a:pt x="5515209" y="816810"/>
                    <a:pt x="5511014" y="814413"/>
                    <a:pt x="5507419" y="815612"/>
                  </a:cubicBezTo>
                  <a:cubicBezTo>
                    <a:pt x="5503823" y="816211"/>
                    <a:pt x="5500228" y="815612"/>
                    <a:pt x="5499628" y="813215"/>
                  </a:cubicBezTo>
                  <a:cubicBezTo>
                    <a:pt x="5499029" y="810818"/>
                    <a:pt x="5494235" y="803626"/>
                    <a:pt x="5486444" y="803027"/>
                  </a:cubicBezTo>
                  <a:cubicBezTo>
                    <a:pt x="5478653" y="802428"/>
                    <a:pt x="5483448" y="797034"/>
                    <a:pt x="5488242" y="798832"/>
                  </a:cubicBezTo>
                  <a:cubicBezTo>
                    <a:pt x="5493036" y="800630"/>
                    <a:pt x="5498429" y="805424"/>
                    <a:pt x="5502025" y="809020"/>
                  </a:cubicBezTo>
                  <a:cubicBezTo>
                    <a:pt x="5505621" y="813215"/>
                    <a:pt x="5517007" y="812016"/>
                    <a:pt x="5521801" y="813215"/>
                  </a:cubicBezTo>
                  <a:cubicBezTo>
                    <a:pt x="5528993" y="815013"/>
                    <a:pt x="5527195" y="804825"/>
                    <a:pt x="5537382" y="812016"/>
                  </a:cubicBezTo>
                  <a:cubicBezTo>
                    <a:pt x="5543974" y="816211"/>
                    <a:pt x="5544574" y="812616"/>
                    <a:pt x="5540978" y="810218"/>
                  </a:cubicBezTo>
                  <a:cubicBezTo>
                    <a:pt x="5537382" y="807821"/>
                    <a:pt x="5536783" y="806023"/>
                    <a:pt x="5541577" y="804226"/>
                  </a:cubicBezTo>
                  <a:cubicBezTo>
                    <a:pt x="5549368" y="801229"/>
                    <a:pt x="5531390" y="800031"/>
                    <a:pt x="5529592" y="803626"/>
                  </a:cubicBezTo>
                  <a:cubicBezTo>
                    <a:pt x="5524798" y="810218"/>
                    <a:pt x="5520004" y="801229"/>
                    <a:pt x="5513411" y="806023"/>
                  </a:cubicBezTo>
                  <a:cubicBezTo>
                    <a:pt x="5506819" y="810818"/>
                    <a:pt x="5495433" y="801229"/>
                    <a:pt x="5497830" y="795836"/>
                  </a:cubicBezTo>
                  <a:cubicBezTo>
                    <a:pt x="5500228" y="790442"/>
                    <a:pt x="5492437" y="788645"/>
                    <a:pt x="5487643" y="791641"/>
                  </a:cubicBezTo>
                  <a:cubicBezTo>
                    <a:pt x="5482249" y="794637"/>
                    <a:pt x="5475657" y="792240"/>
                    <a:pt x="5472661" y="792240"/>
                  </a:cubicBezTo>
                  <a:cubicBezTo>
                    <a:pt x="5469664" y="792240"/>
                    <a:pt x="5457679" y="797634"/>
                    <a:pt x="5451686" y="788045"/>
                  </a:cubicBezTo>
                  <a:cubicBezTo>
                    <a:pt x="5445693" y="778457"/>
                    <a:pt x="5436105" y="777858"/>
                    <a:pt x="5433109" y="776060"/>
                  </a:cubicBezTo>
                  <a:cubicBezTo>
                    <a:pt x="5430112" y="774861"/>
                    <a:pt x="5421123" y="774861"/>
                    <a:pt x="5415131" y="768868"/>
                  </a:cubicBezTo>
                  <a:cubicBezTo>
                    <a:pt x="5411535" y="765273"/>
                    <a:pt x="5405542" y="762876"/>
                    <a:pt x="5403145" y="762876"/>
                  </a:cubicBezTo>
                  <a:cubicBezTo>
                    <a:pt x="5400748" y="762876"/>
                    <a:pt x="5394755" y="762876"/>
                    <a:pt x="5391759" y="760479"/>
                  </a:cubicBezTo>
                  <a:cubicBezTo>
                    <a:pt x="5388762" y="758082"/>
                    <a:pt x="5382171" y="758681"/>
                    <a:pt x="5382770" y="756284"/>
                  </a:cubicBezTo>
                  <a:cubicBezTo>
                    <a:pt x="5383369" y="753887"/>
                    <a:pt x="5394156" y="754486"/>
                    <a:pt x="5391160" y="747894"/>
                  </a:cubicBezTo>
                  <a:cubicBezTo>
                    <a:pt x="5388163" y="740703"/>
                    <a:pt x="5391759" y="738905"/>
                    <a:pt x="5406141" y="737706"/>
                  </a:cubicBezTo>
                  <a:cubicBezTo>
                    <a:pt x="5421123" y="737107"/>
                    <a:pt x="5434907" y="721526"/>
                    <a:pt x="5435506" y="716732"/>
                  </a:cubicBezTo>
                  <a:cubicBezTo>
                    <a:pt x="5436105" y="710739"/>
                    <a:pt x="5440899" y="693959"/>
                    <a:pt x="5445693" y="691562"/>
                  </a:cubicBezTo>
                  <a:cubicBezTo>
                    <a:pt x="5449888" y="689165"/>
                    <a:pt x="5449289" y="686169"/>
                    <a:pt x="5448091" y="684371"/>
                  </a:cubicBezTo>
                  <a:cubicBezTo>
                    <a:pt x="5447491" y="681974"/>
                    <a:pt x="5446892" y="679577"/>
                    <a:pt x="5449289" y="675981"/>
                  </a:cubicBezTo>
                  <a:cubicBezTo>
                    <a:pt x="5451686" y="671786"/>
                    <a:pt x="5455282" y="674183"/>
                    <a:pt x="5454683" y="678378"/>
                  </a:cubicBezTo>
                  <a:cubicBezTo>
                    <a:pt x="5454083" y="682573"/>
                    <a:pt x="5454083" y="684371"/>
                    <a:pt x="5457080" y="681375"/>
                  </a:cubicBezTo>
                  <a:cubicBezTo>
                    <a:pt x="5460076" y="678378"/>
                    <a:pt x="5462473" y="674183"/>
                    <a:pt x="5465469" y="673584"/>
                  </a:cubicBezTo>
                  <a:cubicBezTo>
                    <a:pt x="5468466" y="672985"/>
                    <a:pt x="5470863" y="666992"/>
                    <a:pt x="5480451" y="661598"/>
                  </a:cubicBezTo>
                  <a:cubicBezTo>
                    <a:pt x="5489440" y="656205"/>
                    <a:pt x="5493036" y="668790"/>
                    <a:pt x="5493635" y="677180"/>
                  </a:cubicBezTo>
                  <a:cubicBezTo>
                    <a:pt x="5494235" y="685569"/>
                    <a:pt x="5500228" y="682573"/>
                    <a:pt x="5498429" y="676580"/>
                  </a:cubicBezTo>
                  <a:cubicBezTo>
                    <a:pt x="5497830" y="673584"/>
                    <a:pt x="5496033" y="671187"/>
                    <a:pt x="5500228" y="668190"/>
                  </a:cubicBezTo>
                  <a:cubicBezTo>
                    <a:pt x="5504422" y="664595"/>
                    <a:pt x="5496033" y="665793"/>
                    <a:pt x="5493036" y="661598"/>
                  </a:cubicBezTo>
                  <a:cubicBezTo>
                    <a:pt x="5489440" y="657404"/>
                    <a:pt x="5499029" y="650812"/>
                    <a:pt x="5499628" y="654407"/>
                  </a:cubicBezTo>
                  <a:cubicBezTo>
                    <a:pt x="5500228" y="658003"/>
                    <a:pt x="5508018" y="658003"/>
                    <a:pt x="5512812" y="656804"/>
                  </a:cubicBezTo>
                  <a:cubicBezTo>
                    <a:pt x="5517007" y="655606"/>
                    <a:pt x="5530790" y="644819"/>
                    <a:pt x="5535585" y="637628"/>
                  </a:cubicBezTo>
                  <a:cubicBezTo>
                    <a:pt x="5539780" y="630436"/>
                    <a:pt x="5542177" y="630436"/>
                    <a:pt x="5554761" y="630436"/>
                  </a:cubicBezTo>
                  <a:cubicBezTo>
                    <a:pt x="5567346" y="630436"/>
                    <a:pt x="5561953" y="641822"/>
                    <a:pt x="5554162" y="646017"/>
                  </a:cubicBezTo>
                  <a:cubicBezTo>
                    <a:pt x="5546971" y="650212"/>
                    <a:pt x="5548769" y="652010"/>
                    <a:pt x="5551765" y="651411"/>
                  </a:cubicBezTo>
                  <a:cubicBezTo>
                    <a:pt x="5554162" y="650812"/>
                    <a:pt x="5558357" y="646617"/>
                    <a:pt x="5564949" y="649014"/>
                  </a:cubicBezTo>
                  <a:cubicBezTo>
                    <a:pt x="5573938" y="652609"/>
                    <a:pt x="5572140" y="647216"/>
                    <a:pt x="5569144" y="646017"/>
                  </a:cubicBezTo>
                  <a:cubicBezTo>
                    <a:pt x="5566747" y="644819"/>
                    <a:pt x="5563750" y="640624"/>
                    <a:pt x="5570342" y="634032"/>
                  </a:cubicBezTo>
                  <a:cubicBezTo>
                    <a:pt x="5576935" y="628039"/>
                    <a:pt x="5583526" y="646017"/>
                    <a:pt x="5587122" y="651411"/>
                  </a:cubicBezTo>
                  <a:cubicBezTo>
                    <a:pt x="5590119" y="656804"/>
                    <a:pt x="5595512" y="652609"/>
                    <a:pt x="5598508" y="656804"/>
                  </a:cubicBezTo>
                  <a:cubicBezTo>
                    <a:pt x="5600306" y="659201"/>
                    <a:pt x="5605700" y="657404"/>
                    <a:pt x="5608696" y="656205"/>
                  </a:cubicBezTo>
                  <a:cubicBezTo>
                    <a:pt x="5611692" y="654407"/>
                    <a:pt x="5620082" y="653209"/>
                    <a:pt x="5615288" y="651411"/>
                  </a:cubicBezTo>
                  <a:cubicBezTo>
                    <a:pt x="5610494" y="649613"/>
                    <a:pt x="5611692" y="652010"/>
                    <a:pt x="5602104" y="653209"/>
                  </a:cubicBezTo>
                  <a:cubicBezTo>
                    <a:pt x="5591916" y="654407"/>
                    <a:pt x="5593115" y="647815"/>
                    <a:pt x="5597310" y="647216"/>
                  </a:cubicBezTo>
                  <a:cubicBezTo>
                    <a:pt x="5601505" y="646617"/>
                    <a:pt x="5603302" y="646017"/>
                    <a:pt x="5612292" y="641223"/>
                  </a:cubicBezTo>
                  <a:cubicBezTo>
                    <a:pt x="5620681" y="637028"/>
                    <a:pt x="5642855" y="641223"/>
                    <a:pt x="5636862" y="649014"/>
                  </a:cubicBezTo>
                  <a:cubicBezTo>
                    <a:pt x="5633866" y="653209"/>
                    <a:pt x="5636262" y="653209"/>
                    <a:pt x="5639259" y="652609"/>
                  </a:cubicBezTo>
                  <a:cubicBezTo>
                    <a:pt x="5641656" y="652010"/>
                    <a:pt x="5650046" y="649014"/>
                    <a:pt x="5645851" y="655006"/>
                  </a:cubicBezTo>
                  <a:cubicBezTo>
                    <a:pt x="5641656" y="660400"/>
                    <a:pt x="5657837" y="653808"/>
                    <a:pt x="5662032" y="657404"/>
                  </a:cubicBezTo>
                  <a:cubicBezTo>
                    <a:pt x="5666226" y="660999"/>
                    <a:pt x="5673418" y="658602"/>
                    <a:pt x="5679410" y="655006"/>
                  </a:cubicBezTo>
                  <a:cubicBezTo>
                    <a:pt x="5685403" y="650812"/>
                    <a:pt x="5694392" y="650812"/>
                    <a:pt x="5696190" y="652609"/>
                  </a:cubicBezTo>
                  <a:cubicBezTo>
                    <a:pt x="5697988" y="654407"/>
                    <a:pt x="5703381" y="653209"/>
                    <a:pt x="5704580" y="652609"/>
                  </a:cubicBezTo>
                  <a:cubicBezTo>
                    <a:pt x="5706378" y="652010"/>
                    <a:pt x="5712370" y="650812"/>
                    <a:pt x="5714168" y="652609"/>
                  </a:cubicBezTo>
                  <a:cubicBezTo>
                    <a:pt x="5715966" y="654407"/>
                    <a:pt x="5719562" y="656205"/>
                    <a:pt x="5721359" y="654407"/>
                  </a:cubicBezTo>
                  <a:cubicBezTo>
                    <a:pt x="5723157" y="652609"/>
                    <a:pt x="5730948" y="651411"/>
                    <a:pt x="5733345" y="654407"/>
                  </a:cubicBezTo>
                  <a:cubicBezTo>
                    <a:pt x="5735742" y="657404"/>
                    <a:pt x="5738739" y="658602"/>
                    <a:pt x="5741135" y="656205"/>
                  </a:cubicBezTo>
                  <a:cubicBezTo>
                    <a:pt x="5743533" y="653808"/>
                    <a:pt x="5760912" y="650212"/>
                    <a:pt x="5768702" y="655606"/>
                  </a:cubicBezTo>
                  <a:cubicBezTo>
                    <a:pt x="5776493" y="660999"/>
                    <a:pt x="5787280" y="662797"/>
                    <a:pt x="5790276" y="656205"/>
                  </a:cubicBezTo>
                  <a:cubicBezTo>
                    <a:pt x="5793272" y="649014"/>
                    <a:pt x="5807056" y="649014"/>
                    <a:pt x="5826832" y="656205"/>
                  </a:cubicBezTo>
                  <a:cubicBezTo>
                    <a:pt x="5841214" y="660999"/>
                    <a:pt x="5850803" y="658602"/>
                    <a:pt x="5859192" y="656205"/>
                  </a:cubicBezTo>
                  <a:lnTo>
                    <a:pt x="5859792" y="655606"/>
                  </a:lnTo>
                  <a:cubicBezTo>
                    <a:pt x="5862788" y="655006"/>
                    <a:pt x="5865185" y="653808"/>
                    <a:pt x="5868182" y="653209"/>
                  </a:cubicBezTo>
                  <a:cubicBezTo>
                    <a:pt x="5880167" y="651411"/>
                    <a:pt x="5889156" y="654407"/>
                    <a:pt x="5895748" y="657404"/>
                  </a:cubicBezTo>
                  <a:cubicBezTo>
                    <a:pt x="5902340" y="660400"/>
                    <a:pt x="5913727" y="667591"/>
                    <a:pt x="5912528" y="660999"/>
                  </a:cubicBezTo>
                  <a:cubicBezTo>
                    <a:pt x="5911928" y="653808"/>
                    <a:pt x="5927510" y="663996"/>
                    <a:pt x="5932304" y="667591"/>
                  </a:cubicBezTo>
                  <a:cubicBezTo>
                    <a:pt x="5937098" y="671187"/>
                    <a:pt x="5958672" y="677779"/>
                    <a:pt x="5962867" y="676580"/>
                  </a:cubicBezTo>
                  <a:cubicBezTo>
                    <a:pt x="5967062" y="675981"/>
                    <a:pt x="5970058" y="678977"/>
                    <a:pt x="5976051" y="678977"/>
                  </a:cubicBezTo>
                  <a:cubicBezTo>
                    <a:pt x="5982044" y="678977"/>
                    <a:pt x="5983242" y="676580"/>
                    <a:pt x="5977849" y="674783"/>
                  </a:cubicBezTo>
                  <a:cubicBezTo>
                    <a:pt x="5972455" y="672385"/>
                    <a:pt x="5971856" y="666992"/>
                    <a:pt x="5976650" y="667591"/>
                  </a:cubicBezTo>
                  <a:cubicBezTo>
                    <a:pt x="5981444" y="668190"/>
                    <a:pt x="5983841" y="666393"/>
                    <a:pt x="5981444" y="665194"/>
                  </a:cubicBezTo>
                  <a:cubicBezTo>
                    <a:pt x="5979047" y="664595"/>
                    <a:pt x="5977849" y="663396"/>
                    <a:pt x="5974253" y="663396"/>
                  </a:cubicBezTo>
                  <a:cubicBezTo>
                    <a:pt x="5970058" y="663396"/>
                    <a:pt x="5961668" y="662797"/>
                    <a:pt x="5958672" y="657404"/>
                  </a:cubicBezTo>
                  <a:cubicBezTo>
                    <a:pt x="5953878" y="648414"/>
                    <a:pt x="5968859" y="647216"/>
                    <a:pt x="5968859" y="647216"/>
                  </a:cubicBezTo>
                  <a:cubicBezTo>
                    <a:pt x="5972455" y="652010"/>
                    <a:pt x="5976051" y="644819"/>
                    <a:pt x="5975452" y="649613"/>
                  </a:cubicBezTo>
                  <a:cubicBezTo>
                    <a:pt x="5974852" y="654407"/>
                    <a:pt x="5982643" y="650812"/>
                    <a:pt x="5982044" y="643021"/>
                  </a:cubicBezTo>
                  <a:cubicBezTo>
                    <a:pt x="5981444" y="635230"/>
                    <a:pt x="5984441" y="635830"/>
                    <a:pt x="5986838" y="638826"/>
                  </a:cubicBezTo>
                  <a:cubicBezTo>
                    <a:pt x="5989235" y="641822"/>
                    <a:pt x="5989235" y="647216"/>
                    <a:pt x="5989235" y="658602"/>
                  </a:cubicBezTo>
                  <a:cubicBezTo>
                    <a:pt x="5989235" y="669389"/>
                    <a:pt x="5995827" y="665793"/>
                    <a:pt x="5994029" y="663996"/>
                  </a:cubicBezTo>
                  <a:cubicBezTo>
                    <a:pt x="5992231" y="662198"/>
                    <a:pt x="5993430" y="660999"/>
                    <a:pt x="5993430" y="655606"/>
                  </a:cubicBezTo>
                  <a:cubicBezTo>
                    <a:pt x="5993430" y="650212"/>
                    <a:pt x="5997625" y="649014"/>
                    <a:pt x="6001820" y="650212"/>
                  </a:cubicBezTo>
                  <a:cubicBezTo>
                    <a:pt x="6006614" y="650812"/>
                    <a:pt x="6009011" y="644819"/>
                    <a:pt x="6014405" y="644819"/>
                  </a:cubicBezTo>
                  <a:cubicBezTo>
                    <a:pt x="6019798" y="644819"/>
                    <a:pt x="6022794" y="641223"/>
                    <a:pt x="6013805" y="641223"/>
                  </a:cubicBezTo>
                  <a:cubicBezTo>
                    <a:pt x="6005415" y="641223"/>
                    <a:pt x="6011408" y="636429"/>
                    <a:pt x="6015004" y="636429"/>
                  </a:cubicBezTo>
                  <a:cubicBezTo>
                    <a:pt x="6019199" y="636429"/>
                    <a:pt x="6021596" y="632833"/>
                    <a:pt x="6025191" y="632833"/>
                  </a:cubicBezTo>
                  <a:cubicBezTo>
                    <a:pt x="6028188" y="632833"/>
                    <a:pt x="6034780" y="623245"/>
                    <a:pt x="6039574" y="622046"/>
                  </a:cubicBezTo>
                  <a:cubicBezTo>
                    <a:pt x="6039574" y="622046"/>
                    <a:pt x="6043769" y="615454"/>
                    <a:pt x="6046765" y="616054"/>
                  </a:cubicBezTo>
                  <a:cubicBezTo>
                    <a:pt x="6049162" y="616653"/>
                    <a:pt x="6054556" y="618451"/>
                    <a:pt x="6055754" y="614256"/>
                  </a:cubicBezTo>
                  <a:cubicBezTo>
                    <a:pt x="6056354" y="611259"/>
                    <a:pt x="6059350" y="607065"/>
                    <a:pt x="6064144" y="614855"/>
                  </a:cubicBezTo>
                  <a:cubicBezTo>
                    <a:pt x="6068938" y="622046"/>
                    <a:pt x="6055155" y="631035"/>
                    <a:pt x="6048563" y="632833"/>
                  </a:cubicBezTo>
                  <a:cubicBezTo>
                    <a:pt x="6041971" y="634631"/>
                    <a:pt x="6041372" y="636429"/>
                    <a:pt x="6031783" y="650212"/>
                  </a:cubicBezTo>
                  <a:cubicBezTo>
                    <a:pt x="6022195" y="663996"/>
                    <a:pt x="6019798" y="654407"/>
                    <a:pt x="6015004" y="659801"/>
                  </a:cubicBezTo>
                  <a:cubicBezTo>
                    <a:pt x="6007812" y="668790"/>
                    <a:pt x="6015004" y="665793"/>
                    <a:pt x="6016801" y="667591"/>
                  </a:cubicBezTo>
                  <a:cubicBezTo>
                    <a:pt x="6018600" y="669389"/>
                    <a:pt x="6021596" y="669389"/>
                    <a:pt x="6022195" y="664595"/>
                  </a:cubicBezTo>
                  <a:cubicBezTo>
                    <a:pt x="6022794" y="659801"/>
                    <a:pt x="6031184" y="655006"/>
                    <a:pt x="6034180" y="654407"/>
                  </a:cubicBezTo>
                  <a:cubicBezTo>
                    <a:pt x="6037177" y="653808"/>
                    <a:pt x="6045567" y="649014"/>
                    <a:pt x="6044967" y="644220"/>
                  </a:cubicBezTo>
                  <a:cubicBezTo>
                    <a:pt x="6044368" y="637028"/>
                    <a:pt x="6052159" y="638826"/>
                    <a:pt x="6050361" y="642422"/>
                  </a:cubicBezTo>
                  <a:cubicBezTo>
                    <a:pt x="6047964" y="647216"/>
                    <a:pt x="6056354" y="647815"/>
                    <a:pt x="6056354" y="637028"/>
                  </a:cubicBezTo>
                  <a:cubicBezTo>
                    <a:pt x="6056354" y="626841"/>
                    <a:pt x="6064743" y="629238"/>
                    <a:pt x="6068339" y="625642"/>
                  </a:cubicBezTo>
                  <a:cubicBezTo>
                    <a:pt x="6070736" y="623245"/>
                    <a:pt x="6074931" y="617851"/>
                    <a:pt x="6076729" y="624443"/>
                  </a:cubicBezTo>
                  <a:cubicBezTo>
                    <a:pt x="6078527" y="631635"/>
                    <a:pt x="6082122" y="636429"/>
                    <a:pt x="6082722" y="625043"/>
                  </a:cubicBezTo>
                  <a:cubicBezTo>
                    <a:pt x="6083920" y="613057"/>
                    <a:pt x="6072534" y="610061"/>
                    <a:pt x="6071935" y="607065"/>
                  </a:cubicBezTo>
                  <a:cubicBezTo>
                    <a:pt x="6067740" y="595079"/>
                    <a:pt x="6076130" y="608862"/>
                    <a:pt x="6077328" y="595079"/>
                  </a:cubicBezTo>
                  <a:cubicBezTo>
                    <a:pt x="6077927" y="581895"/>
                    <a:pt x="6084520" y="600473"/>
                    <a:pt x="6101898" y="605866"/>
                  </a:cubicBezTo>
                  <a:cubicBezTo>
                    <a:pt x="6118678" y="611259"/>
                    <a:pt x="6122873" y="628638"/>
                    <a:pt x="6136057" y="626841"/>
                  </a:cubicBezTo>
                  <a:cubicBezTo>
                    <a:pt x="6149241" y="625642"/>
                    <a:pt x="6148043" y="632234"/>
                    <a:pt x="6157032" y="630436"/>
                  </a:cubicBezTo>
                  <a:cubicBezTo>
                    <a:pt x="6166021" y="628638"/>
                    <a:pt x="6167219" y="625043"/>
                    <a:pt x="6159429" y="626841"/>
                  </a:cubicBezTo>
                  <a:cubicBezTo>
                    <a:pt x="6153436" y="628039"/>
                    <a:pt x="6153436" y="622646"/>
                    <a:pt x="6154035" y="620848"/>
                  </a:cubicBezTo>
                  <a:cubicBezTo>
                    <a:pt x="6154634" y="618451"/>
                    <a:pt x="6154634" y="616653"/>
                    <a:pt x="6151039" y="610660"/>
                  </a:cubicBezTo>
                  <a:cubicBezTo>
                    <a:pt x="6146844" y="604667"/>
                    <a:pt x="6150440" y="605866"/>
                    <a:pt x="6152237" y="602270"/>
                  </a:cubicBezTo>
                  <a:cubicBezTo>
                    <a:pt x="6157032" y="594480"/>
                    <a:pt x="6158830" y="603469"/>
                    <a:pt x="6159429" y="606465"/>
                  </a:cubicBezTo>
                  <a:cubicBezTo>
                    <a:pt x="6160028" y="609462"/>
                    <a:pt x="6161226" y="618451"/>
                    <a:pt x="6167819" y="616653"/>
                  </a:cubicBezTo>
                  <a:cubicBezTo>
                    <a:pt x="6175010" y="614855"/>
                    <a:pt x="6179804" y="622646"/>
                    <a:pt x="6175010" y="626241"/>
                  </a:cubicBezTo>
                  <a:cubicBezTo>
                    <a:pt x="6170215" y="629837"/>
                    <a:pt x="6167819" y="633433"/>
                    <a:pt x="6172613" y="633433"/>
                  </a:cubicBezTo>
                  <a:cubicBezTo>
                    <a:pt x="6177407" y="633433"/>
                    <a:pt x="6179804" y="629837"/>
                    <a:pt x="6184598" y="628039"/>
                  </a:cubicBezTo>
                  <a:cubicBezTo>
                    <a:pt x="6189393" y="625642"/>
                    <a:pt x="6194786" y="619649"/>
                    <a:pt x="6191790" y="614855"/>
                  </a:cubicBezTo>
                  <a:cubicBezTo>
                    <a:pt x="6188793" y="610061"/>
                    <a:pt x="6191190" y="608263"/>
                    <a:pt x="6194186" y="608263"/>
                  </a:cubicBezTo>
                  <a:cubicBezTo>
                    <a:pt x="6197183" y="608263"/>
                    <a:pt x="6203175" y="607664"/>
                    <a:pt x="6207970" y="605866"/>
                  </a:cubicBezTo>
                  <a:cubicBezTo>
                    <a:pt x="6212764" y="603469"/>
                    <a:pt x="6228945" y="602870"/>
                    <a:pt x="6236735" y="608263"/>
                  </a:cubicBezTo>
                  <a:cubicBezTo>
                    <a:pt x="6244525" y="613657"/>
                    <a:pt x="6254714" y="611859"/>
                    <a:pt x="6259507" y="610660"/>
                  </a:cubicBezTo>
                  <a:cubicBezTo>
                    <a:pt x="6264302" y="609462"/>
                    <a:pt x="6282280" y="610061"/>
                    <a:pt x="6287674" y="613057"/>
                  </a:cubicBezTo>
                  <a:cubicBezTo>
                    <a:pt x="6293067" y="615454"/>
                    <a:pt x="6300857" y="618451"/>
                    <a:pt x="6307449" y="617851"/>
                  </a:cubicBezTo>
                  <a:cubicBezTo>
                    <a:pt x="6314641" y="617252"/>
                    <a:pt x="6322431" y="619050"/>
                    <a:pt x="6327825" y="620848"/>
                  </a:cubicBezTo>
                  <a:cubicBezTo>
                    <a:pt x="6333218" y="622646"/>
                    <a:pt x="6347001" y="626841"/>
                    <a:pt x="6338012" y="617252"/>
                  </a:cubicBezTo>
                  <a:cubicBezTo>
                    <a:pt x="6329023" y="607664"/>
                    <a:pt x="6357788" y="611859"/>
                    <a:pt x="6362583" y="615454"/>
                  </a:cubicBezTo>
                  <a:cubicBezTo>
                    <a:pt x="6367377" y="619649"/>
                    <a:pt x="6378164" y="615454"/>
                    <a:pt x="6384756" y="625642"/>
                  </a:cubicBezTo>
                  <a:cubicBezTo>
                    <a:pt x="6391348" y="635830"/>
                    <a:pt x="6380561" y="632833"/>
                    <a:pt x="6372770" y="628638"/>
                  </a:cubicBezTo>
                  <a:cubicBezTo>
                    <a:pt x="6364979" y="624443"/>
                    <a:pt x="6367976" y="634032"/>
                    <a:pt x="6370972" y="638227"/>
                  </a:cubicBezTo>
                  <a:cubicBezTo>
                    <a:pt x="6373969" y="642422"/>
                    <a:pt x="6373369" y="646617"/>
                    <a:pt x="6370373" y="645418"/>
                  </a:cubicBezTo>
                  <a:cubicBezTo>
                    <a:pt x="6367377" y="643620"/>
                    <a:pt x="6366178" y="646017"/>
                    <a:pt x="6370373" y="648414"/>
                  </a:cubicBezTo>
                  <a:cubicBezTo>
                    <a:pt x="6374568" y="650812"/>
                    <a:pt x="6377565" y="652010"/>
                    <a:pt x="6381759" y="650812"/>
                  </a:cubicBezTo>
                  <a:cubicBezTo>
                    <a:pt x="6385954" y="650212"/>
                    <a:pt x="6390149" y="649014"/>
                    <a:pt x="6396741" y="649613"/>
                  </a:cubicBezTo>
                  <a:cubicBezTo>
                    <a:pt x="6403932" y="650212"/>
                    <a:pt x="6418315" y="645418"/>
                    <a:pt x="6423709" y="642422"/>
                  </a:cubicBezTo>
                  <a:cubicBezTo>
                    <a:pt x="6429102" y="639425"/>
                    <a:pt x="6436892" y="635830"/>
                    <a:pt x="6439889" y="635830"/>
                  </a:cubicBezTo>
                  <a:cubicBezTo>
                    <a:pt x="6442885" y="635830"/>
                    <a:pt x="6448279" y="637028"/>
                    <a:pt x="6451874" y="628638"/>
                  </a:cubicBezTo>
                  <a:cubicBezTo>
                    <a:pt x="6456069" y="620249"/>
                    <a:pt x="6462062" y="624443"/>
                    <a:pt x="6460264" y="628039"/>
                  </a:cubicBezTo>
                  <a:cubicBezTo>
                    <a:pt x="6459066" y="631635"/>
                    <a:pt x="6460863" y="635230"/>
                    <a:pt x="6465658" y="632833"/>
                  </a:cubicBezTo>
                  <a:cubicBezTo>
                    <a:pt x="6469852" y="630436"/>
                    <a:pt x="6475246" y="634631"/>
                    <a:pt x="6478242" y="635230"/>
                  </a:cubicBezTo>
                  <a:cubicBezTo>
                    <a:pt x="6481838" y="635830"/>
                    <a:pt x="6493823" y="635230"/>
                    <a:pt x="6496221" y="643021"/>
                  </a:cubicBezTo>
                  <a:cubicBezTo>
                    <a:pt x="6498618" y="650812"/>
                    <a:pt x="6510603" y="647815"/>
                    <a:pt x="6518394" y="645418"/>
                  </a:cubicBezTo>
                  <a:cubicBezTo>
                    <a:pt x="6526184" y="643021"/>
                    <a:pt x="6530380" y="652609"/>
                    <a:pt x="6526184" y="652609"/>
                  </a:cubicBezTo>
                  <a:cubicBezTo>
                    <a:pt x="6521990" y="652609"/>
                    <a:pt x="6522589" y="656804"/>
                    <a:pt x="6526184" y="658003"/>
                  </a:cubicBezTo>
                  <a:cubicBezTo>
                    <a:pt x="6529780" y="659801"/>
                    <a:pt x="6531578" y="662198"/>
                    <a:pt x="6538769" y="666393"/>
                  </a:cubicBezTo>
                  <a:cubicBezTo>
                    <a:pt x="6545961" y="671187"/>
                    <a:pt x="6549556" y="666992"/>
                    <a:pt x="6541166" y="662198"/>
                  </a:cubicBezTo>
                  <a:cubicBezTo>
                    <a:pt x="6532776" y="657404"/>
                    <a:pt x="6533376" y="653808"/>
                    <a:pt x="6536372" y="653209"/>
                  </a:cubicBezTo>
                  <a:cubicBezTo>
                    <a:pt x="6538170" y="652609"/>
                    <a:pt x="6535772" y="652010"/>
                    <a:pt x="6532776" y="648414"/>
                  </a:cubicBezTo>
                  <a:cubicBezTo>
                    <a:pt x="6530380" y="645418"/>
                    <a:pt x="6515997" y="632833"/>
                    <a:pt x="6511802" y="626841"/>
                  </a:cubicBezTo>
                  <a:cubicBezTo>
                    <a:pt x="6507607" y="620848"/>
                    <a:pt x="6514199" y="614855"/>
                    <a:pt x="6518394" y="616054"/>
                  </a:cubicBezTo>
                  <a:cubicBezTo>
                    <a:pt x="6522589" y="617252"/>
                    <a:pt x="6523787" y="615454"/>
                    <a:pt x="6524986" y="613057"/>
                  </a:cubicBezTo>
                  <a:cubicBezTo>
                    <a:pt x="6525585" y="610660"/>
                    <a:pt x="6527383" y="605267"/>
                    <a:pt x="6532776" y="604667"/>
                  </a:cubicBezTo>
                  <a:cubicBezTo>
                    <a:pt x="6538170" y="604068"/>
                    <a:pt x="6541765" y="604068"/>
                    <a:pt x="6541166" y="599274"/>
                  </a:cubicBezTo>
                  <a:cubicBezTo>
                    <a:pt x="6540567" y="595079"/>
                    <a:pt x="6529181" y="597476"/>
                    <a:pt x="6528581" y="595079"/>
                  </a:cubicBezTo>
                  <a:cubicBezTo>
                    <a:pt x="6527982" y="592682"/>
                    <a:pt x="6526184" y="594480"/>
                    <a:pt x="6525585" y="596877"/>
                  </a:cubicBezTo>
                  <a:cubicBezTo>
                    <a:pt x="6524986" y="599274"/>
                    <a:pt x="6521390" y="604068"/>
                    <a:pt x="6517195" y="607664"/>
                  </a:cubicBezTo>
                  <a:cubicBezTo>
                    <a:pt x="6510004" y="614256"/>
                    <a:pt x="6493224" y="612458"/>
                    <a:pt x="6490827" y="612458"/>
                  </a:cubicBezTo>
                  <a:cubicBezTo>
                    <a:pt x="6488430" y="612458"/>
                    <a:pt x="6486632" y="614855"/>
                    <a:pt x="6485434" y="610660"/>
                  </a:cubicBezTo>
                  <a:cubicBezTo>
                    <a:pt x="6484834" y="606465"/>
                    <a:pt x="6491427" y="595079"/>
                    <a:pt x="6496820" y="597476"/>
                  </a:cubicBezTo>
                  <a:cubicBezTo>
                    <a:pt x="6502213" y="599873"/>
                    <a:pt x="6508206" y="599274"/>
                    <a:pt x="6513001" y="592083"/>
                  </a:cubicBezTo>
                  <a:cubicBezTo>
                    <a:pt x="6517794" y="584891"/>
                    <a:pt x="6529780" y="584891"/>
                    <a:pt x="6532776" y="587888"/>
                  </a:cubicBezTo>
                  <a:cubicBezTo>
                    <a:pt x="6535772" y="590884"/>
                    <a:pt x="6542964" y="593281"/>
                    <a:pt x="6547758" y="593281"/>
                  </a:cubicBezTo>
                  <a:cubicBezTo>
                    <a:pt x="6551953" y="592682"/>
                    <a:pt x="6564538" y="593881"/>
                    <a:pt x="6556747" y="598075"/>
                  </a:cubicBezTo>
                  <a:cubicBezTo>
                    <a:pt x="6547159" y="603469"/>
                    <a:pt x="6563939" y="603469"/>
                    <a:pt x="6566935" y="599873"/>
                  </a:cubicBezTo>
                  <a:cubicBezTo>
                    <a:pt x="6569932" y="595678"/>
                    <a:pt x="6571729" y="596278"/>
                    <a:pt x="6574126" y="599873"/>
                  </a:cubicBezTo>
                  <a:cubicBezTo>
                    <a:pt x="6576523" y="603469"/>
                    <a:pt x="6607685" y="605866"/>
                    <a:pt x="6611282" y="605267"/>
                  </a:cubicBezTo>
                  <a:cubicBezTo>
                    <a:pt x="6618473" y="603469"/>
                    <a:pt x="6629260" y="607664"/>
                    <a:pt x="6637050" y="613057"/>
                  </a:cubicBezTo>
                  <a:cubicBezTo>
                    <a:pt x="6645440" y="618451"/>
                    <a:pt x="6653231" y="613657"/>
                    <a:pt x="6656227" y="614855"/>
                  </a:cubicBezTo>
                  <a:cubicBezTo>
                    <a:pt x="6659223" y="616054"/>
                    <a:pt x="6665216" y="614855"/>
                    <a:pt x="6670010" y="612458"/>
                  </a:cubicBezTo>
                  <a:cubicBezTo>
                    <a:pt x="6674804" y="610061"/>
                    <a:pt x="6683194" y="604667"/>
                    <a:pt x="6674804" y="596278"/>
                  </a:cubicBezTo>
                  <a:cubicBezTo>
                    <a:pt x="6666414" y="587888"/>
                    <a:pt x="6675404" y="586689"/>
                    <a:pt x="6677202" y="590884"/>
                  </a:cubicBezTo>
                  <a:cubicBezTo>
                    <a:pt x="6678999" y="595079"/>
                    <a:pt x="6684992" y="596278"/>
                    <a:pt x="6690385" y="598675"/>
                  </a:cubicBezTo>
                  <a:cubicBezTo>
                    <a:pt x="6695779" y="601072"/>
                    <a:pt x="6700573" y="597476"/>
                    <a:pt x="6697576" y="591483"/>
                  </a:cubicBezTo>
                  <a:cubicBezTo>
                    <a:pt x="6694580" y="586090"/>
                    <a:pt x="6690985" y="588487"/>
                    <a:pt x="6686790" y="587289"/>
                  </a:cubicBezTo>
                  <a:cubicBezTo>
                    <a:pt x="6681396" y="585491"/>
                    <a:pt x="6677202" y="583693"/>
                    <a:pt x="6667613" y="583094"/>
                  </a:cubicBezTo>
                  <a:cubicBezTo>
                    <a:pt x="6658024" y="582494"/>
                    <a:pt x="6660422" y="575902"/>
                    <a:pt x="6663418" y="576502"/>
                  </a:cubicBezTo>
                  <a:cubicBezTo>
                    <a:pt x="6666414" y="577101"/>
                    <a:pt x="6670010" y="577101"/>
                    <a:pt x="6670609" y="575303"/>
                  </a:cubicBezTo>
                  <a:cubicBezTo>
                    <a:pt x="6671209" y="572906"/>
                    <a:pt x="6672407" y="570509"/>
                    <a:pt x="6677801" y="571108"/>
                  </a:cubicBezTo>
                  <a:cubicBezTo>
                    <a:pt x="6683194" y="571707"/>
                    <a:pt x="6693981" y="573505"/>
                    <a:pt x="6695779" y="575303"/>
                  </a:cubicBezTo>
                  <a:cubicBezTo>
                    <a:pt x="6698176" y="577101"/>
                    <a:pt x="6710761" y="572906"/>
                    <a:pt x="6711959" y="575902"/>
                  </a:cubicBezTo>
                  <a:cubicBezTo>
                    <a:pt x="6712558" y="578299"/>
                    <a:pt x="6712558" y="583693"/>
                    <a:pt x="6710162" y="586689"/>
                  </a:cubicBezTo>
                  <a:cubicBezTo>
                    <a:pt x="6707765" y="589686"/>
                    <a:pt x="6708963" y="592083"/>
                    <a:pt x="6713757" y="595079"/>
                  </a:cubicBezTo>
                  <a:cubicBezTo>
                    <a:pt x="6718551" y="597476"/>
                    <a:pt x="6720349" y="605267"/>
                    <a:pt x="6723945" y="604667"/>
                  </a:cubicBezTo>
                  <a:cubicBezTo>
                    <a:pt x="6728140" y="604068"/>
                    <a:pt x="6723945" y="604667"/>
                    <a:pt x="6729338" y="607664"/>
                  </a:cubicBezTo>
                  <a:cubicBezTo>
                    <a:pt x="6732335" y="609462"/>
                    <a:pt x="6737129" y="610061"/>
                    <a:pt x="6740125" y="611859"/>
                  </a:cubicBezTo>
                  <a:cubicBezTo>
                    <a:pt x="6743122" y="613657"/>
                    <a:pt x="6737728" y="619050"/>
                    <a:pt x="6742522" y="621447"/>
                  </a:cubicBezTo>
                  <a:cubicBezTo>
                    <a:pt x="6747316" y="623844"/>
                    <a:pt x="6752111" y="619649"/>
                    <a:pt x="6752111" y="619649"/>
                  </a:cubicBezTo>
                  <a:cubicBezTo>
                    <a:pt x="6752111" y="619649"/>
                    <a:pt x="6757504" y="605866"/>
                    <a:pt x="6752111" y="606465"/>
                  </a:cubicBezTo>
                  <a:cubicBezTo>
                    <a:pt x="6752111" y="606465"/>
                    <a:pt x="6740125" y="603469"/>
                    <a:pt x="6737728" y="602270"/>
                  </a:cubicBezTo>
                  <a:cubicBezTo>
                    <a:pt x="6734732" y="600473"/>
                    <a:pt x="6735331" y="599274"/>
                    <a:pt x="6731735" y="598675"/>
                  </a:cubicBezTo>
                  <a:cubicBezTo>
                    <a:pt x="6727540" y="598075"/>
                    <a:pt x="6727540" y="595678"/>
                    <a:pt x="6728140" y="592682"/>
                  </a:cubicBezTo>
                  <a:cubicBezTo>
                    <a:pt x="6728739" y="589686"/>
                    <a:pt x="6731136" y="583693"/>
                    <a:pt x="6728140" y="580697"/>
                  </a:cubicBezTo>
                  <a:cubicBezTo>
                    <a:pt x="6722746" y="576502"/>
                    <a:pt x="6728140" y="575303"/>
                    <a:pt x="6732934" y="575303"/>
                  </a:cubicBezTo>
                  <a:cubicBezTo>
                    <a:pt x="6737728" y="575303"/>
                    <a:pt x="6740125" y="574104"/>
                    <a:pt x="6743721" y="566913"/>
                  </a:cubicBezTo>
                  <a:cubicBezTo>
                    <a:pt x="6747316" y="559722"/>
                    <a:pt x="6752111" y="562119"/>
                    <a:pt x="6752111" y="562119"/>
                  </a:cubicBezTo>
                  <a:cubicBezTo>
                    <a:pt x="6752111" y="562119"/>
                    <a:pt x="6753908" y="560920"/>
                    <a:pt x="6752111" y="556726"/>
                  </a:cubicBezTo>
                  <a:cubicBezTo>
                    <a:pt x="6752111" y="556726"/>
                    <a:pt x="6749714" y="556726"/>
                    <a:pt x="6747916" y="550134"/>
                  </a:cubicBezTo>
                  <a:cubicBezTo>
                    <a:pt x="6746118" y="543541"/>
                    <a:pt x="6743721" y="544141"/>
                    <a:pt x="6737129" y="539946"/>
                  </a:cubicBezTo>
                  <a:cubicBezTo>
                    <a:pt x="6730536" y="535751"/>
                    <a:pt x="6729937" y="542343"/>
                    <a:pt x="6732934" y="542343"/>
                  </a:cubicBezTo>
                  <a:cubicBezTo>
                    <a:pt x="6736529" y="542942"/>
                    <a:pt x="6735930" y="547736"/>
                    <a:pt x="6731735" y="549534"/>
                  </a:cubicBezTo>
                  <a:cubicBezTo>
                    <a:pt x="6727540" y="550733"/>
                    <a:pt x="6726342" y="555527"/>
                    <a:pt x="6723945" y="553729"/>
                  </a:cubicBezTo>
                  <a:cubicBezTo>
                    <a:pt x="6721547" y="551931"/>
                    <a:pt x="6724544" y="548336"/>
                    <a:pt x="6721547" y="545339"/>
                  </a:cubicBezTo>
                  <a:cubicBezTo>
                    <a:pt x="6718551" y="542942"/>
                    <a:pt x="6720948" y="538148"/>
                    <a:pt x="6722746" y="536949"/>
                  </a:cubicBezTo>
                  <a:cubicBezTo>
                    <a:pt x="6725144" y="536350"/>
                    <a:pt x="6726342" y="534552"/>
                    <a:pt x="6726342" y="531556"/>
                  </a:cubicBezTo>
                  <a:cubicBezTo>
                    <a:pt x="6726342" y="529159"/>
                    <a:pt x="6729937" y="526163"/>
                    <a:pt x="6734732" y="527960"/>
                  </a:cubicBezTo>
                  <a:cubicBezTo>
                    <a:pt x="6739526" y="529758"/>
                    <a:pt x="6741923" y="528560"/>
                    <a:pt x="6736529" y="525563"/>
                  </a:cubicBezTo>
                  <a:cubicBezTo>
                    <a:pt x="6731136" y="521968"/>
                    <a:pt x="6726342" y="521368"/>
                    <a:pt x="6725144" y="523765"/>
                  </a:cubicBezTo>
                  <a:cubicBezTo>
                    <a:pt x="6724544" y="526163"/>
                    <a:pt x="6724544" y="529159"/>
                    <a:pt x="6719750" y="530957"/>
                  </a:cubicBezTo>
                  <a:cubicBezTo>
                    <a:pt x="6714956" y="532755"/>
                    <a:pt x="6715555" y="528560"/>
                    <a:pt x="6711360" y="523166"/>
                  </a:cubicBezTo>
                  <a:cubicBezTo>
                    <a:pt x="6707165" y="517773"/>
                    <a:pt x="6701772" y="518971"/>
                    <a:pt x="6703569" y="521968"/>
                  </a:cubicBezTo>
                  <a:cubicBezTo>
                    <a:pt x="6705367" y="524365"/>
                    <a:pt x="6705367" y="526762"/>
                    <a:pt x="6699974" y="524365"/>
                  </a:cubicBezTo>
                  <a:cubicBezTo>
                    <a:pt x="6694580" y="521968"/>
                    <a:pt x="6692184" y="525563"/>
                    <a:pt x="6689786" y="523765"/>
                  </a:cubicBezTo>
                  <a:cubicBezTo>
                    <a:pt x="6687389" y="521368"/>
                    <a:pt x="6681396" y="520170"/>
                    <a:pt x="6676602" y="520170"/>
                  </a:cubicBezTo>
                  <a:cubicBezTo>
                    <a:pt x="6673006" y="520170"/>
                    <a:pt x="6654429" y="512379"/>
                    <a:pt x="6650234" y="509383"/>
                  </a:cubicBezTo>
                  <a:cubicBezTo>
                    <a:pt x="6642444" y="503989"/>
                    <a:pt x="6645440" y="502192"/>
                    <a:pt x="6652032" y="500394"/>
                  </a:cubicBezTo>
                  <a:cubicBezTo>
                    <a:pt x="6658624" y="497997"/>
                    <a:pt x="6652631" y="495000"/>
                    <a:pt x="6644841" y="496798"/>
                  </a:cubicBezTo>
                  <a:cubicBezTo>
                    <a:pt x="6635253" y="499195"/>
                    <a:pt x="6641245" y="489607"/>
                    <a:pt x="6635253" y="484813"/>
                  </a:cubicBezTo>
                  <a:cubicBezTo>
                    <a:pt x="6628061" y="478820"/>
                    <a:pt x="6637649" y="458445"/>
                    <a:pt x="6641844" y="469232"/>
                  </a:cubicBezTo>
                  <a:cubicBezTo>
                    <a:pt x="6644841" y="476423"/>
                    <a:pt x="6650234" y="461441"/>
                    <a:pt x="6643642" y="463239"/>
                  </a:cubicBezTo>
                  <a:cubicBezTo>
                    <a:pt x="6635253" y="465636"/>
                    <a:pt x="6640046" y="456647"/>
                    <a:pt x="6644841" y="450055"/>
                  </a:cubicBezTo>
                  <a:cubicBezTo>
                    <a:pt x="6649635" y="443463"/>
                    <a:pt x="6655028" y="452452"/>
                    <a:pt x="6659223" y="446459"/>
                  </a:cubicBezTo>
                  <a:cubicBezTo>
                    <a:pt x="6663418" y="441066"/>
                    <a:pt x="6666414" y="448856"/>
                    <a:pt x="6667613" y="450654"/>
                  </a:cubicBezTo>
                  <a:cubicBezTo>
                    <a:pt x="6669411" y="452452"/>
                    <a:pt x="6674804" y="453650"/>
                    <a:pt x="6668812" y="457845"/>
                  </a:cubicBezTo>
                  <a:cubicBezTo>
                    <a:pt x="6662819" y="462040"/>
                    <a:pt x="6667613" y="465037"/>
                    <a:pt x="6671808" y="462040"/>
                  </a:cubicBezTo>
                  <a:cubicBezTo>
                    <a:pt x="6674804" y="459643"/>
                    <a:pt x="6696378" y="466834"/>
                    <a:pt x="6696378" y="469831"/>
                  </a:cubicBezTo>
                  <a:cubicBezTo>
                    <a:pt x="6696378" y="472827"/>
                    <a:pt x="6701173" y="476423"/>
                    <a:pt x="6706566" y="475224"/>
                  </a:cubicBezTo>
                  <a:cubicBezTo>
                    <a:pt x="6711959" y="474625"/>
                    <a:pt x="6723346" y="477022"/>
                    <a:pt x="6724544" y="475824"/>
                  </a:cubicBezTo>
                  <a:cubicBezTo>
                    <a:pt x="6726342" y="475224"/>
                    <a:pt x="6732934" y="475824"/>
                    <a:pt x="6734732" y="478221"/>
                  </a:cubicBezTo>
                  <a:cubicBezTo>
                    <a:pt x="6736529" y="480618"/>
                    <a:pt x="6737728" y="481816"/>
                    <a:pt x="6740725" y="483015"/>
                  </a:cubicBezTo>
                  <a:cubicBezTo>
                    <a:pt x="6743721" y="484213"/>
                    <a:pt x="6749115" y="487210"/>
                    <a:pt x="6738327" y="489008"/>
                  </a:cubicBezTo>
                  <a:cubicBezTo>
                    <a:pt x="6728140" y="490805"/>
                    <a:pt x="6735930" y="495600"/>
                    <a:pt x="6731136" y="499195"/>
                  </a:cubicBezTo>
                  <a:cubicBezTo>
                    <a:pt x="6725144" y="503390"/>
                    <a:pt x="6729338" y="508184"/>
                    <a:pt x="6723346" y="510581"/>
                  </a:cubicBezTo>
                  <a:cubicBezTo>
                    <a:pt x="6718551" y="512979"/>
                    <a:pt x="6722147" y="515376"/>
                    <a:pt x="6725144" y="513578"/>
                  </a:cubicBezTo>
                  <a:cubicBezTo>
                    <a:pt x="6727540" y="512379"/>
                    <a:pt x="6729937" y="509982"/>
                    <a:pt x="6729937" y="506986"/>
                  </a:cubicBezTo>
                  <a:cubicBezTo>
                    <a:pt x="6729937" y="503989"/>
                    <a:pt x="6737129" y="493202"/>
                    <a:pt x="6742522" y="494401"/>
                  </a:cubicBezTo>
                  <a:cubicBezTo>
                    <a:pt x="6746118" y="495000"/>
                    <a:pt x="6746717" y="495000"/>
                    <a:pt x="6742522" y="500394"/>
                  </a:cubicBezTo>
                  <a:cubicBezTo>
                    <a:pt x="6738327" y="505787"/>
                    <a:pt x="6740125" y="512379"/>
                    <a:pt x="6744919" y="509383"/>
                  </a:cubicBezTo>
                  <a:cubicBezTo>
                    <a:pt x="6746717" y="508184"/>
                    <a:pt x="6752111" y="509383"/>
                    <a:pt x="6752111" y="509383"/>
                  </a:cubicBezTo>
                  <a:cubicBezTo>
                    <a:pt x="6752111" y="509383"/>
                    <a:pt x="6755706" y="508184"/>
                    <a:pt x="6758104" y="509383"/>
                  </a:cubicBezTo>
                  <a:cubicBezTo>
                    <a:pt x="6760500" y="510581"/>
                    <a:pt x="6761699" y="509383"/>
                    <a:pt x="6761699" y="506986"/>
                  </a:cubicBezTo>
                  <a:cubicBezTo>
                    <a:pt x="6761699" y="504589"/>
                    <a:pt x="6764096" y="506387"/>
                    <a:pt x="6768890" y="506387"/>
                  </a:cubicBezTo>
                  <a:cubicBezTo>
                    <a:pt x="6773685" y="506387"/>
                    <a:pt x="6779078" y="508184"/>
                    <a:pt x="6771887" y="510581"/>
                  </a:cubicBezTo>
                  <a:cubicBezTo>
                    <a:pt x="6764696" y="512979"/>
                    <a:pt x="6766493" y="515376"/>
                    <a:pt x="6772486" y="515975"/>
                  </a:cubicBezTo>
                  <a:cubicBezTo>
                    <a:pt x="6778478" y="516574"/>
                    <a:pt x="6780277" y="516574"/>
                    <a:pt x="6784471" y="521368"/>
                  </a:cubicBezTo>
                  <a:cubicBezTo>
                    <a:pt x="6788667" y="526163"/>
                    <a:pt x="6791663" y="527960"/>
                    <a:pt x="6794659" y="529758"/>
                  </a:cubicBezTo>
                  <a:cubicBezTo>
                    <a:pt x="6797056" y="531556"/>
                    <a:pt x="6806645" y="533953"/>
                    <a:pt x="6809641" y="537549"/>
                  </a:cubicBezTo>
                  <a:cubicBezTo>
                    <a:pt x="6813237" y="541144"/>
                    <a:pt x="6819828" y="547736"/>
                    <a:pt x="6825821" y="547736"/>
                  </a:cubicBezTo>
                  <a:cubicBezTo>
                    <a:pt x="6831215" y="548336"/>
                    <a:pt x="6831215" y="548336"/>
                    <a:pt x="6833612" y="548935"/>
                  </a:cubicBezTo>
                  <a:cubicBezTo>
                    <a:pt x="6836009" y="549534"/>
                    <a:pt x="6839605" y="548336"/>
                    <a:pt x="6834211" y="545339"/>
                  </a:cubicBezTo>
                  <a:cubicBezTo>
                    <a:pt x="6828818" y="542343"/>
                    <a:pt x="6827020" y="542942"/>
                    <a:pt x="6825821" y="536949"/>
                  </a:cubicBezTo>
                  <a:cubicBezTo>
                    <a:pt x="6824623" y="530957"/>
                    <a:pt x="6825222" y="529159"/>
                    <a:pt x="6819229" y="527960"/>
                  </a:cubicBezTo>
                  <a:cubicBezTo>
                    <a:pt x="6813237" y="526762"/>
                    <a:pt x="6812038" y="520769"/>
                    <a:pt x="6810839" y="515975"/>
                  </a:cubicBezTo>
                  <a:cubicBezTo>
                    <a:pt x="6809641" y="511780"/>
                    <a:pt x="6806645" y="503390"/>
                    <a:pt x="6814435" y="507585"/>
                  </a:cubicBezTo>
                  <a:cubicBezTo>
                    <a:pt x="6821627" y="511780"/>
                    <a:pt x="6831215" y="518971"/>
                    <a:pt x="6839006" y="518372"/>
                  </a:cubicBezTo>
                  <a:cubicBezTo>
                    <a:pt x="6846197" y="517773"/>
                    <a:pt x="6852189" y="519571"/>
                    <a:pt x="6855186" y="526163"/>
                  </a:cubicBezTo>
                  <a:cubicBezTo>
                    <a:pt x="6858182" y="532755"/>
                    <a:pt x="6857583" y="532755"/>
                    <a:pt x="6859380" y="534552"/>
                  </a:cubicBezTo>
                  <a:cubicBezTo>
                    <a:pt x="6861179" y="536949"/>
                    <a:pt x="6862377" y="539347"/>
                    <a:pt x="6858182" y="539347"/>
                  </a:cubicBezTo>
                  <a:cubicBezTo>
                    <a:pt x="6853988" y="539347"/>
                    <a:pt x="6853988" y="541744"/>
                    <a:pt x="6857583" y="547137"/>
                  </a:cubicBezTo>
                  <a:cubicBezTo>
                    <a:pt x="6861179" y="552531"/>
                    <a:pt x="6860579" y="551332"/>
                    <a:pt x="6866572" y="552531"/>
                  </a:cubicBezTo>
                  <a:cubicBezTo>
                    <a:pt x="6872565" y="553729"/>
                    <a:pt x="6873763" y="552531"/>
                    <a:pt x="6884550" y="560920"/>
                  </a:cubicBezTo>
                  <a:cubicBezTo>
                    <a:pt x="6886948" y="562718"/>
                    <a:pt x="6894738" y="565715"/>
                    <a:pt x="6897734" y="569310"/>
                  </a:cubicBezTo>
                  <a:cubicBezTo>
                    <a:pt x="6900131" y="572906"/>
                    <a:pt x="6907922" y="577700"/>
                    <a:pt x="6910319" y="569910"/>
                  </a:cubicBezTo>
                  <a:cubicBezTo>
                    <a:pt x="6912716" y="562119"/>
                    <a:pt x="6912117" y="554928"/>
                    <a:pt x="6904326" y="553130"/>
                  </a:cubicBezTo>
                  <a:cubicBezTo>
                    <a:pt x="6896536" y="550733"/>
                    <a:pt x="6895937" y="543541"/>
                    <a:pt x="6898933" y="539347"/>
                  </a:cubicBezTo>
                  <a:cubicBezTo>
                    <a:pt x="6901929" y="535152"/>
                    <a:pt x="6904326" y="538747"/>
                    <a:pt x="6909120" y="540545"/>
                  </a:cubicBezTo>
                  <a:cubicBezTo>
                    <a:pt x="6914514" y="542942"/>
                    <a:pt x="6917510" y="542343"/>
                    <a:pt x="6913315" y="538148"/>
                  </a:cubicBezTo>
                  <a:cubicBezTo>
                    <a:pt x="6908521" y="533953"/>
                    <a:pt x="6903128" y="532755"/>
                    <a:pt x="6901330" y="527361"/>
                  </a:cubicBezTo>
                  <a:cubicBezTo>
                    <a:pt x="6899532" y="521968"/>
                    <a:pt x="6892340" y="519571"/>
                    <a:pt x="6892940" y="514776"/>
                  </a:cubicBezTo>
                  <a:cubicBezTo>
                    <a:pt x="6893539" y="509982"/>
                    <a:pt x="6895337" y="510581"/>
                    <a:pt x="6898333" y="510581"/>
                  </a:cubicBezTo>
                  <a:cubicBezTo>
                    <a:pt x="6901929" y="510581"/>
                    <a:pt x="6903727" y="509383"/>
                    <a:pt x="6898933" y="506387"/>
                  </a:cubicBezTo>
                  <a:cubicBezTo>
                    <a:pt x="6894139" y="503390"/>
                    <a:pt x="6893539" y="501592"/>
                    <a:pt x="6894139" y="498596"/>
                  </a:cubicBezTo>
                  <a:cubicBezTo>
                    <a:pt x="6894738" y="495600"/>
                    <a:pt x="6894738" y="493202"/>
                    <a:pt x="6890543" y="497997"/>
                  </a:cubicBezTo>
                  <a:cubicBezTo>
                    <a:pt x="6886348" y="502791"/>
                    <a:pt x="6886348" y="503989"/>
                    <a:pt x="6882153" y="501592"/>
                  </a:cubicBezTo>
                  <a:cubicBezTo>
                    <a:pt x="6877359" y="499195"/>
                    <a:pt x="6873763" y="499195"/>
                    <a:pt x="6873763" y="496199"/>
                  </a:cubicBezTo>
                  <a:cubicBezTo>
                    <a:pt x="6874362" y="493202"/>
                    <a:pt x="6873164" y="493802"/>
                    <a:pt x="6868969" y="493802"/>
                  </a:cubicBezTo>
                  <a:cubicBezTo>
                    <a:pt x="6864774" y="493802"/>
                    <a:pt x="6863576" y="491405"/>
                    <a:pt x="6860579" y="488408"/>
                  </a:cubicBezTo>
                  <a:cubicBezTo>
                    <a:pt x="6858182" y="485412"/>
                    <a:pt x="6856384" y="480618"/>
                    <a:pt x="6861179" y="481816"/>
                  </a:cubicBezTo>
                  <a:cubicBezTo>
                    <a:pt x="6866572" y="483015"/>
                    <a:pt x="6868369" y="485412"/>
                    <a:pt x="6878558" y="484213"/>
                  </a:cubicBezTo>
                  <a:cubicBezTo>
                    <a:pt x="6888745" y="483614"/>
                    <a:pt x="6889944" y="484213"/>
                    <a:pt x="6892340" y="480018"/>
                  </a:cubicBezTo>
                  <a:cubicBezTo>
                    <a:pt x="6894738" y="475824"/>
                    <a:pt x="6902529" y="474625"/>
                    <a:pt x="6907322" y="474625"/>
                  </a:cubicBezTo>
                  <a:cubicBezTo>
                    <a:pt x="6912716" y="474026"/>
                    <a:pt x="6922304" y="477022"/>
                    <a:pt x="6913915" y="481816"/>
                  </a:cubicBezTo>
                  <a:cubicBezTo>
                    <a:pt x="6905525" y="486011"/>
                    <a:pt x="6909120" y="486610"/>
                    <a:pt x="6915712" y="486610"/>
                  </a:cubicBezTo>
                  <a:cubicBezTo>
                    <a:pt x="6922304" y="486610"/>
                    <a:pt x="6923503" y="484813"/>
                    <a:pt x="6927099" y="486610"/>
                  </a:cubicBezTo>
                  <a:cubicBezTo>
                    <a:pt x="6930694" y="488408"/>
                    <a:pt x="6931893" y="489008"/>
                    <a:pt x="6934290" y="484813"/>
                  </a:cubicBezTo>
                  <a:cubicBezTo>
                    <a:pt x="6936687" y="480618"/>
                    <a:pt x="6939084" y="478820"/>
                    <a:pt x="6944478" y="480018"/>
                  </a:cubicBezTo>
                  <a:cubicBezTo>
                    <a:pt x="6949871" y="481217"/>
                    <a:pt x="6952868" y="484213"/>
                    <a:pt x="6951669" y="488408"/>
                  </a:cubicBezTo>
                  <a:cubicBezTo>
                    <a:pt x="6950470" y="492603"/>
                    <a:pt x="6949271" y="493802"/>
                    <a:pt x="6954665" y="496798"/>
                  </a:cubicBezTo>
                  <a:cubicBezTo>
                    <a:pt x="6960059" y="499195"/>
                    <a:pt x="6963055" y="505188"/>
                    <a:pt x="6959460" y="507585"/>
                  </a:cubicBezTo>
                  <a:cubicBezTo>
                    <a:pt x="6955264" y="509982"/>
                    <a:pt x="6952868" y="511780"/>
                    <a:pt x="6952268" y="505188"/>
                  </a:cubicBezTo>
                  <a:cubicBezTo>
                    <a:pt x="6951669" y="498596"/>
                    <a:pt x="6946875" y="499795"/>
                    <a:pt x="6946875" y="499795"/>
                  </a:cubicBezTo>
                  <a:cubicBezTo>
                    <a:pt x="6946875" y="499795"/>
                    <a:pt x="6948672" y="505188"/>
                    <a:pt x="6946275" y="509383"/>
                  </a:cubicBezTo>
                  <a:cubicBezTo>
                    <a:pt x="6943879" y="513578"/>
                    <a:pt x="6946875" y="521968"/>
                    <a:pt x="6951669" y="516574"/>
                  </a:cubicBezTo>
                  <a:cubicBezTo>
                    <a:pt x="6956463" y="511181"/>
                    <a:pt x="6962456" y="512379"/>
                    <a:pt x="6959460" y="517173"/>
                  </a:cubicBezTo>
                  <a:cubicBezTo>
                    <a:pt x="6956463" y="521968"/>
                    <a:pt x="6960658" y="518372"/>
                    <a:pt x="6962456" y="522567"/>
                  </a:cubicBezTo>
                  <a:cubicBezTo>
                    <a:pt x="6964253" y="526762"/>
                    <a:pt x="6966051" y="524964"/>
                    <a:pt x="6967850" y="523166"/>
                  </a:cubicBezTo>
                  <a:cubicBezTo>
                    <a:pt x="6969647" y="520769"/>
                    <a:pt x="6972044" y="523166"/>
                    <a:pt x="6973242" y="527361"/>
                  </a:cubicBezTo>
                  <a:cubicBezTo>
                    <a:pt x="6973842" y="531556"/>
                    <a:pt x="6980434" y="538148"/>
                    <a:pt x="6988224" y="532755"/>
                  </a:cubicBezTo>
                  <a:cubicBezTo>
                    <a:pt x="6993618" y="529159"/>
                    <a:pt x="7005603" y="532755"/>
                    <a:pt x="7008600" y="536949"/>
                  </a:cubicBezTo>
                  <a:cubicBezTo>
                    <a:pt x="7011596" y="541144"/>
                    <a:pt x="7015791" y="544141"/>
                    <a:pt x="7015791" y="547137"/>
                  </a:cubicBezTo>
                  <a:cubicBezTo>
                    <a:pt x="7015192" y="550134"/>
                    <a:pt x="7016990" y="552531"/>
                    <a:pt x="7018188" y="555527"/>
                  </a:cubicBezTo>
                  <a:cubicBezTo>
                    <a:pt x="7018788" y="557924"/>
                    <a:pt x="7016391" y="559123"/>
                    <a:pt x="7014592" y="562119"/>
                  </a:cubicBezTo>
                  <a:cubicBezTo>
                    <a:pt x="7012795" y="565115"/>
                    <a:pt x="7012195" y="564516"/>
                    <a:pt x="7012795" y="566314"/>
                  </a:cubicBezTo>
                  <a:cubicBezTo>
                    <a:pt x="7013394" y="568711"/>
                    <a:pt x="7012195" y="569310"/>
                    <a:pt x="7008600" y="568711"/>
                  </a:cubicBezTo>
                  <a:cubicBezTo>
                    <a:pt x="7005004" y="568112"/>
                    <a:pt x="7005004" y="568711"/>
                    <a:pt x="7003206" y="572906"/>
                  </a:cubicBezTo>
                  <a:cubicBezTo>
                    <a:pt x="7001409" y="577101"/>
                    <a:pt x="7000210" y="581296"/>
                    <a:pt x="7000210" y="581296"/>
                  </a:cubicBezTo>
                  <a:cubicBezTo>
                    <a:pt x="7000210" y="581296"/>
                    <a:pt x="6997813" y="585491"/>
                    <a:pt x="6993019" y="579498"/>
                  </a:cubicBezTo>
                  <a:cubicBezTo>
                    <a:pt x="6988224" y="573505"/>
                    <a:pt x="6988224" y="575303"/>
                    <a:pt x="6985828" y="573505"/>
                  </a:cubicBezTo>
                  <a:cubicBezTo>
                    <a:pt x="6983431" y="571707"/>
                    <a:pt x="6982232" y="570509"/>
                    <a:pt x="6982831" y="568112"/>
                  </a:cubicBezTo>
                  <a:cubicBezTo>
                    <a:pt x="6983431" y="565715"/>
                    <a:pt x="6982232" y="563917"/>
                    <a:pt x="6977438" y="569310"/>
                  </a:cubicBezTo>
                  <a:cubicBezTo>
                    <a:pt x="6973242" y="574704"/>
                    <a:pt x="6968449" y="571707"/>
                    <a:pt x="6972044" y="574704"/>
                  </a:cubicBezTo>
                  <a:cubicBezTo>
                    <a:pt x="6975640" y="578299"/>
                    <a:pt x="6977438" y="577700"/>
                    <a:pt x="6983431" y="579498"/>
                  </a:cubicBezTo>
                  <a:cubicBezTo>
                    <a:pt x="6989423" y="581296"/>
                    <a:pt x="6992420" y="583094"/>
                    <a:pt x="6993618" y="586090"/>
                  </a:cubicBezTo>
                  <a:cubicBezTo>
                    <a:pt x="6994217" y="589086"/>
                    <a:pt x="6994217" y="590884"/>
                    <a:pt x="6989423" y="587888"/>
                  </a:cubicBezTo>
                  <a:cubicBezTo>
                    <a:pt x="6984629" y="584891"/>
                    <a:pt x="6984030" y="584292"/>
                    <a:pt x="6979835" y="584891"/>
                  </a:cubicBezTo>
                  <a:cubicBezTo>
                    <a:pt x="6975640" y="585491"/>
                    <a:pt x="6975041" y="586689"/>
                    <a:pt x="6979235" y="589086"/>
                  </a:cubicBezTo>
                  <a:cubicBezTo>
                    <a:pt x="6983431" y="591483"/>
                    <a:pt x="6984629" y="594480"/>
                    <a:pt x="6975640" y="594480"/>
                  </a:cubicBezTo>
                  <a:cubicBezTo>
                    <a:pt x="6967250" y="594480"/>
                    <a:pt x="6964853" y="594480"/>
                    <a:pt x="6960658" y="592083"/>
                  </a:cubicBezTo>
                  <a:cubicBezTo>
                    <a:pt x="6956463" y="589686"/>
                    <a:pt x="6956463" y="587289"/>
                    <a:pt x="6948672" y="590884"/>
                  </a:cubicBezTo>
                  <a:cubicBezTo>
                    <a:pt x="6940882" y="594480"/>
                    <a:pt x="6939084" y="591483"/>
                    <a:pt x="6936687" y="593281"/>
                  </a:cubicBezTo>
                  <a:cubicBezTo>
                    <a:pt x="6934290" y="595079"/>
                    <a:pt x="6931893" y="597476"/>
                    <a:pt x="6942080" y="596877"/>
                  </a:cubicBezTo>
                  <a:cubicBezTo>
                    <a:pt x="6952268" y="596278"/>
                    <a:pt x="6958261" y="594480"/>
                    <a:pt x="6957661" y="599873"/>
                  </a:cubicBezTo>
                  <a:cubicBezTo>
                    <a:pt x="6957062" y="605267"/>
                    <a:pt x="6956463" y="607065"/>
                    <a:pt x="6957062" y="610061"/>
                  </a:cubicBezTo>
                  <a:cubicBezTo>
                    <a:pt x="6957661" y="613057"/>
                    <a:pt x="6957062" y="615454"/>
                    <a:pt x="6954665" y="618451"/>
                  </a:cubicBezTo>
                  <a:cubicBezTo>
                    <a:pt x="6952268" y="622046"/>
                    <a:pt x="6952868" y="628638"/>
                    <a:pt x="6947474" y="629837"/>
                  </a:cubicBezTo>
                  <a:cubicBezTo>
                    <a:pt x="6942080" y="630436"/>
                    <a:pt x="6940282" y="629238"/>
                    <a:pt x="6932492" y="626241"/>
                  </a:cubicBezTo>
                  <a:cubicBezTo>
                    <a:pt x="6924701" y="623245"/>
                    <a:pt x="6921106" y="624443"/>
                    <a:pt x="6917510" y="623245"/>
                  </a:cubicBezTo>
                  <a:cubicBezTo>
                    <a:pt x="6913915" y="622046"/>
                    <a:pt x="6907922" y="617851"/>
                    <a:pt x="6900730" y="619050"/>
                  </a:cubicBezTo>
                  <a:cubicBezTo>
                    <a:pt x="6893539" y="619649"/>
                    <a:pt x="6892940" y="616653"/>
                    <a:pt x="6891741" y="619649"/>
                  </a:cubicBezTo>
                  <a:cubicBezTo>
                    <a:pt x="6890543" y="622646"/>
                    <a:pt x="6888745" y="622046"/>
                    <a:pt x="6885749" y="622046"/>
                  </a:cubicBezTo>
                  <a:cubicBezTo>
                    <a:pt x="6882752" y="622646"/>
                    <a:pt x="6877958" y="623844"/>
                    <a:pt x="6887547" y="625043"/>
                  </a:cubicBezTo>
                  <a:cubicBezTo>
                    <a:pt x="6897135" y="626241"/>
                    <a:pt x="6906124" y="624443"/>
                    <a:pt x="6909720" y="629837"/>
                  </a:cubicBezTo>
                  <a:cubicBezTo>
                    <a:pt x="6913315" y="635230"/>
                    <a:pt x="6921106" y="641822"/>
                    <a:pt x="6927698" y="637028"/>
                  </a:cubicBezTo>
                  <a:cubicBezTo>
                    <a:pt x="6934290" y="632833"/>
                    <a:pt x="6945077" y="634631"/>
                    <a:pt x="6951070" y="631635"/>
                  </a:cubicBezTo>
                  <a:cubicBezTo>
                    <a:pt x="6957062" y="628638"/>
                    <a:pt x="6972044" y="626841"/>
                    <a:pt x="6970846" y="634032"/>
                  </a:cubicBezTo>
                  <a:cubicBezTo>
                    <a:pt x="6970246" y="641223"/>
                    <a:pt x="6972044" y="650812"/>
                    <a:pt x="6974441" y="657404"/>
                  </a:cubicBezTo>
                  <a:cubicBezTo>
                    <a:pt x="6976839" y="663996"/>
                    <a:pt x="6978037" y="666992"/>
                    <a:pt x="6973842" y="669389"/>
                  </a:cubicBezTo>
                  <a:cubicBezTo>
                    <a:pt x="6969647" y="671786"/>
                    <a:pt x="6968449" y="671187"/>
                    <a:pt x="6971445" y="674783"/>
                  </a:cubicBezTo>
                  <a:cubicBezTo>
                    <a:pt x="6974441" y="678378"/>
                    <a:pt x="6972044" y="679577"/>
                    <a:pt x="6972044" y="681974"/>
                  </a:cubicBezTo>
                  <a:cubicBezTo>
                    <a:pt x="6971445" y="684371"/>
                    <a:pt x="6970846" y="686169"/>
                    <a:pt x="6967850" y="684970"/>
                  </a:cubicBezTo>
                  <a:cubicBezTo>
                    <a:pt x="6964853" y="684371"/>
                    <a:pt x="6966051" y="688566"/>
                    <a:pt x="6961257" y="685569"/>
                  </a:cubicBezTo>
                  <a:cubicBezTo>
                    <a:pt x="6956463" y="682573"/>
                    <a:pt x="6951070" y="681375"/>
                    <a:pt x="6948672" y="679577"/>
                  </a:cubicBezTo>
                  <a:cubicBezTo>
                    <a:pt x="6946275" y="677779"/>
                    <a:pt x="6946275" y="678977"/>
                    <a:pt x="6946875" y="681974"/>
                  </a:cubicBezTo>
                  <a:cubicBezTo>
                    <a:pt x="6947474" y="685569"/>
                    <a:pt x="6946875" y="686169"/>
                    <a:pt x="6944478" y="685569"/>
                  </a:cubicBezTo>
                  <a:cubicBezTo>
                    <a:pt x="6942080" y="684970"/>
                    <a:pt x="6940282" y="687967"/>
                    <a:pt x="6943879" y="689764"/>
                  </a:cubicBezTo>
                  <a:cubicBezTo>
                    <a:pt x="6948073" y="692161"/>
                    <a:pt x="6954066" y="691562"/>
                    <a:pt x="6952268" y="696356"/>
                  </a:cubicBezTo>
                  <a:cubicBezTo>
                    <a:pt x="6951070" y="701151"/>
                    <a:pt x="6950470" y="701151"/>
                    <a:pt x="6951070" y="703548"/>
                  </a:cubicBezTo>
                  <a:cubicBezTo>
                    <a:pt x="6951669" y="705945"/>
                    <a:pt x="6952868" y="708941"/>
                    <a:pt x="6946875" y="707143"/>
                  </a:cubicBezTo>
                  <a:cubicBezTo>
                    <a:pt x="6941481" y="704746"/>
                    <a:pt x="6925900" y="699353"/>
                    <a:pt x="6918110" y="699952"/>
                  </a:cubicBezTo>
                  <a:cubicBezTo>
                    <a:pt x="6910319" y="700551"/>
                    <a:pt x="6894738" y="699952"/>
                    <a:pt x="6891142" y="699353"/>
                  </a:cubicBezTo>
                  <a:cubicBezTo>
                    <a:pt x="6887547" y="698753"/>
                    <a:pt x="6883951" y="698154"/>
                    <a:pt x="6882752" y="698753"/>
                  </a:cubicBezTo>
                  <a:cubicBezTo>
                    <a:pt x="6880955" y="699353"/>
                    <a:pt x="6880955" y="700551"/>
                    <a:pt x="6885149" y="702948"/>
                  </a:cubicBezTo>
                  <a:cubicBezTo>
                    <a:pt x="6889344" y="705345"/>
                    <a:pt x="6901929" y="701750"/>
                    <a:pt x="6909120" y="705345"/>
                  </a:cubicBezTo>
                  <a:cubicBezTo>
                    <a:pt x="6916311" y="708941"/>
                    <a:pt x="6920507" y="710739"/>
                    <a:pt x="6922304" y="707743"/>
                  </a:cubicBezTo>
                  <a:cubicBezTo>
                    <a:pt x="6924102" y="705345"/>
                    <a:pt x="6929496" y="704746"/>
                    <a:pt x="6940882" y="707743"/>
                  </a:cubicBezTo>
                  <a:cubicBezTo>
                    <a:pt x="6952268" y="710739"/>
                    <a:pt x="6963654" y="720327"/>
                    <a:pt x="6955864" y="723923"/>
                  </a:cubicBezTo>
                  <a:cubicBezTo>
                    <a:pt x="6947474" y="727519"/>
                    <a:pt x="6943879" y="726919"/>
                    <a:pt x="6941481" y="728118"/>
                  </a:cubicBezTo>
                  <a:cubicBezTo>
                    <a:pt x="6939084" y="728717"/>
                    <a:pt x="6935489" y="732313"/>
                    <a:pt x="6943279" y="732912"/>
                  </a:cubicBezTo>
                  <a:cubicBezTo>
                    <a:pt x="6951070" y="733511"/>
                    <a:pt x="6951070" y="731714"/>
                    <a:pt x="6951669" y="734710"/>
                  </a:cubicBezTo>
                  <a:cubicBezTo>
                    <a:pt x="6952268" y="737706"/>
                    <a:pt x="6950470" y="737706"/>
                    <a:pt x="6946275" y="737107"/>
                  </a:cubicBezTo>
                  <a:cubicBezTo>
                    <a:pt x="6942080" y="736508"/>
                    <a:pt x="6942680" y="739504"/>
                    <a:pt x="6942080" y="741302"/>
                  </a:cubicBezTo>
                  <a:cubicBezTo>
                    <a:pt x="6941481" y="743100"/>
                    <a:pt x="6941481" y="745497"/>
                    <a:pt x="6946275" y="747295"/>
                  </a:cubicBezTo>
                  <a:cubicBezTo>
                    <a:pt x="6950470" y="749692"/>
                    <a:pt x="6950470" y="750890"/>
                    <a:pt x="6949271" y="752688"/>
                  </a:cubicBezTo>
                  <a:cubicBezTo>
                    <a:pt x="6948672" y="754486"/>
                    <a:pt x="6943879" y="756284"/>
                    <a:pt x="6940882" y="757482"/>
                  </a:cubicBezTo>
                  <a:cubicBezTo>
                    <a:pt x="6937886" y="758681"/>
                    <a:pt x="6943279" y="759879"/>
                    <a:pt x="6942080" y="761677"/>
                  </a:cubicBezTo>
                  <a:cubicBezTo>
                    <a:pt x="6940882" y="764074"/>
                    <a:pt x="6940882" y="764074"/>
                    <a:pt x="6938485" y="763475"/>
                  </a:cubicBezTo>
                  <a:cubicBezTo>
                    <a:pt x="6936088" y="762876"/>
                    <a:pt x="6934290" y="765872"/>
                    <a:pt x="6937886" y="767670"/>
                  </a:cubicBezTo>
                  <a:cubicBezTo>
                    <a:pt x="6942080" y="769468"/>
                    <a:pt x="6944478" y="768868"/>
                    <a:pt x="6944478" y="771865"/>
                  </a:cubicBezTo>
                  <a:cubicBezTo>
                    <a:pt x="6944478" y="774861"/>
                    <a:pt x="6943279" y="776060"/>
                    <a:pt x="6944478" y="778457"/>
                  </a:cubicBezTo>
                  <a:cubicBezTo>
                    <a:pt x="6945676" y="780854"/>
                    <a:pt x="6946275" y="783850"/>
                    <a:pt x="6943279" y="785049"/>
                  </a:cubicBezTo>
                  <a:cubicBezTo>
                    <a:pt x="6940282" y="785648"/>
                    <a:pt x="6937286" y="785049"/>
                    <a:pt x="6942680" y="791641"/>
                  </a:cubicBezTo>
                  <a:cubicBezTo>
                    <a:pt x="6948073" y="798233"/>
                    <a:pt x="6949871" y="803626"/>
                    <a:pt x="6947474" y="808421"/>
                  </a:cubicBezTo>
                  <a:cubicBezTo>
                    <a:pt x="6945077" y="813215"/>
                    <a:pt x="6946875" y="813814"/>
                    <a:pt x="6943879" y="815612"/>
                  </a:cubicBezTo>
                  <a:cubicBezTo>
                    <a:pt x="6941481" y="817410"/>
                    <a:pt x="6941481" y="817410"/>
                    <a:pt x="6947474" y="819208"/>
                  </a:cubicBezTo>
                  <a:cubicBezTo>
                    <a:pt x="6953467" y="821005"/>
                    <a:pt x="6957062" y="826399"/>
                    <a:pt x="6963055" y="838984"/>
                  </a:cubicBezTo>
                  <a:cubicBezTo>
                    <a:pt x="6969048" y="850969"/>
                    <a:pt x="6972044" y="851568"/>
                    <a:pt x="6976839" y="853965"/>
                  </a:cubicBezTo>
                  <a:cubicBezTo>
                    <a:pt x="6981632" y="856363"/>
                    <a:pt x="6982232" y="861157"/>
                    <a:pt x="6982831" y="864153"/>
                  </a:cubicBezTo>
                  <a:cubicBezTo>
                    <a:pt x="6983431" y="867749"/>
                    <a:pt x="6983431" y="869547"/>
                    <a:pt x="6988224" y="873741"/>
                  </a:cubicBezTo>
                  <a:cubicBezTo>
                    <a:pt x="6992420" y="877936"/>
                    <a:pt x="6993019" y="883929"/>
                    <a:pt x="6996015" y="880333"/>
                  </a:cubicBezTo>
                  <a:cubicBezTo>
                    <a:pt x="6999012" y="876738"/>
                    <a:pt x="7001409" y="879135"/>
                    <a:pt x="7002607" y="882731"/>
                  </a:cubicBezTo>
                  <a:cubicBezTo>
                    <a:pt x="7003806" y="886925"/>
                    <a:pt x="7008001" y="888124"/>
                    <a:pt x="7008001" y="883330"/>
                  </a:cubicBezTo>
                  <a:cubicBezTo>
                    <a:pt x="7008600" y="878536"/>
                    <a:pt x="7008600" y="876139"/>
                    <a:pt x="7013993" y="873741"/>
                  </a:cubicBezTo>
                  <a:cubicBezTo>
                    <a:pt x="7019387" y="871344"/>
                    <a:pt x="7028975" y="865352"/>
                    <a:pt x="7033770" y="873142"/>
                  </a:cubicBezTo>
                  <a:cubicBezTo>
                    <a:pt x="7038563" y="880333"/>
                    <a:pt x="7037964" y="882131"/>
                    <a:pt x="7043957" y="885128"/>
                  </a:cubicBezTo>
                  <a:cubicBezTo>
                    <a:pt x="7049950" y="888124"/>
                    <a:pt x="7054744" y="897712"/>
                    <a:pt x="7057741" y="901308"/>
                  </a:cubicBezTo>
                  <a:cubicBezTo>
                    <a:pt x="7060737" y="904904"/>
                    <a:pt x="7058939" y="905503"/>
                    <a:pt x="7064932" y="907900"/>
                  </a:cubicBezTo>
                  <a:cubicBezTo>
                    <a:pt x="7070924" y="910297"/>
                    <a:pt x="7075719" y="915091"/>
                    <a:pt x="7075119" y="921084"/>
                  </a:cubicBezTo>
                  <a:cubicBezTo>
                    <a:pt x="7074520" y="927077"/>
                    <a:pt x="7072722" y="934268"/>
                    <a:pt x="7077516" y="927077"/>
                  </a:cubicBezTo>
                  <a:cubicBezTo>
                    <a:pt x="7082910" y="919886"/>
                    <a:pt x="7081712" y="921683"/>
                    <a:pt x="7082910" y="924680"/>
                  </a:cubicBezTo>
                  <a:cubicBezTo>
                    <a:pt x="7084708" y="927676"/>
                    <a:pt x="7086505" y="927077"/>
                    <a:pt x="7091300" y="919286"/>
                  </a:cubicBezTo>
                  <a:cubicBezTo>
                    <a:pt x="7096693" y="911496"/>
                    <a:pt x="7096693" y="905503"/>
                    <a:pt x="7114072" y="912095"/>
                  </a:cubicBezTo>
                  <a:cubicBezTo>
                    <a:pt x="7130852" y="918687"/>
                    <a:pt x="7135046" y="921683"/>
                    <a:pt x="7155422" y="921084"/>
                  </a:cubicBezTo>
                  <a:cubicBezTo>
                    <a:pt x="7175797" y="920485"/>
                    <a:pt x="7194375" y="928875"/>
                    <a:pt x="7196173" y="935467"/>
                  </a:cubicBezTo>
                  <a:cubicBezTo>
                    <a:pt x="7197970" y="942059"/>
                    <a:pt x="7199169" y="941459"/>
                    <a:pt x="7203364" y="937864"/>
                  </a:cubicBezTo>
                  <a:cubicBezTo>
                    <a:pt x="7207559" y="933669"/>
                    <a:pt x="7216548" y="943856"/>
                    <a:pt x="7230930" y="941459"/>
                  </a:cubicBezTo>
                  <a:cubicBezTo>
                    <a:pt x="7245912" y="939062"/>
                    <a:pt x="7252505" y="948651"/>
                    <a:pt x="7259097" y="948651"/>
                  </a:cubicBezTo>
                  <a:cubicBezTo>
                    <a:pt x="7264490" y="948651"/>
                    <a:pt x="7263291" y="951048"/>
                    <a:pt x="7263291" y="952846"/>
                  </a:cubicBezTo>
                  <a:cubicBezTo>
                    <a:pt x="7263291" y="955243"/>
                    <a:pt x="7263890" y="953445"/>
                    <a:pt x="7267487" y="952246"/>
                  </a:cubicBezTo>
                  <a:cubicBezTo>
                    <a:pt x="7271082" y="951048"/>
                    <a:pt x="7310634" y="951048"/>
                    <a:pt x="7315428" y="948051"/>
                  </a:cubicBezTo>
                  <a:cubicBezTo>
                    <a:pt x="7320222" y="945055"/>
                    <a:pt x="7328612" y="942658"/>
                    <a:pt x="7335204" y="955243"/>
                  </a:cubicBezTo>
                  <a:cubicBezTo>
                    <a:pt x="7341796" y="967827"/>
                    <a:pt x="7344193" y="978614"/>
                    <a:pt x="7354381" y="982809"/>
                  </a:cubicBezTo>
                  <a:cubicBezTo>
                    <a:pt x="7364569" y="987004"/>
                    <a:pt x="7364569" y="991199"/>
                    <a:pt x="7367565" y="995394"/>
                  </a:cubicBezTo>
                  <a:cubicBezTo>
                    <a:pt x="7369962" y="999589"/>
                    <a:pt x="7371760" y="1000188"/>
                    <a:pt x="7375356" y="1002585"/>
                  </a:cubicBezTo>
                  <a:cubicBezTo>
                    <a:pt x="7379550" y="1004982"/>
                    <a:pt x="7378951" y="1007979"/>
                    <a:pt x="7377752" y="1010376"/>
                  </a:cubicBezTo>
                  <a:cubicBezTo>
                    <a:pt x="7376554" y="1012773"/>
                    <a:pt x="7372359" y="1013972"/>
                    <a:pt x="7377153" y="1017567"/>
                  </a:cubicBezTo>
                  <a:cubicBezTo>
                    <a:pt x="7381948" y="1021762"/>
                    <a:pt x="7383146" y="1022361"/>
                    <a:pt x="7389139" y="1025358"/>
                  </a:cubicBezTo>
                  <a:cubicBezTo>
                    <a:pt x="7394532" y="1028354"/>
                    <a:pt x="7408915" y="1035545"/>
                    <a:pt x="7409514" y="1042137"/>
                  </a:cubicBezTo>
                  <a:cubicBezTo>
                    <a:pt x="7410113" y="1048130"/>
                    <a:pt x="7408915" y="1048729"/>
                    <a:pt x="7413709" y="1044535"/>
                  </a:cubicBezTo>
                  <a:cubicBezTo>
                    <a:pt x="7417904" y="1040340"/>
                    <a:pt x="7443073" y="1052325"/>
                    <a:pt x="7447269" y="1057719"/>
                  </a:cubicBezTo>
                  <a:cubicBezTo>
                    <a:pt x="7451463" y="1063112"/>
                    <a:pt x="7453861" y="1066708"/>
                    <a:pt x="7454460" y="1069704"/>
                  </a:cubicBezTo>
                  <a:cubicBezTo>
                    <a:pt x="7455059" y="1072101"/>
                    <a:pt x="7458055" y="1075098"/>
                    <a:pt x="7462251" y="1073899"/>
                  </a:cubicBezTo>
                  <a:cubicBezTo>
                    <a:pt x="7466445" y="1073300"/>
                    <a:pt x="7469442" y="1074498"/>
                    <a:pt x="7472438" y="1075098"/>
                  </a:cubicBezTo>
                  <a:cubicBezTo>
                    <a:pt x="7474835" y="1075697"/>
                    <a:pt x="7475434" y="1073899"/>
                    <a:pt x="7474835" y="1069105"/>
                  </a:cubicBezTo>
                  <a:cubicBezTo>
                    <a:pt x="7474236" y="1064311"/>
                    <a:pt x="7479030" y="1058917"/>
                    <a:pt x="7480229" y="1063112"/>
                  </a:cubicBezTo>
                  <a:cubicBezTo>
                    <a:pt x="7481427" y="1067307"/>
                    <a:pt x="7478431" y="1066108"/>
                    <a:pt x="7484423" y="1067906"/>
                  </a:cubicBezTo>
                  <a:cubicBezTo>
                    <a:pt x="7489817" y="1069704"/>
                    <a:pt x="7491015" y="1068506"/>
                    <a:pt x="7491614" y="1065509"/>
                  </a:cubicBezTo>
                  <a:cubicBezTo>
                    <a:pt x="7492214" y="1062513"/>
                    <a:pt x="7491614" y="1061314"/>
                    <a:pt x="7487420" y="1058318"/>
                  </a:cubicBezTo>
                  <a:cubicBezTo>
                    <a:pt x="7483225" y="1054722"/>
                    <a:pt x="7477232" y="1051127"/>
                    <a:pt x="7477232" y="1040340"/>
                  </a:cubicBezTo>
                  <a:cubicBezTo>
                    <a:pt x="7477232" y="1029553"/>
                    <a:pt x="7473636" y="1027156"/>
                    <a:pt x="7468842" y="1024159"/>
                  </a:cubicBezTo>
                  <a:cubicBezTo>
                    <a:pt x="7464048" y="1021163"/>
                    <a:pt x="7459254" y="1020564"/>
                    <a:pt x="7459254" y="1015170"/>
                  </a:cubicBezTo>
                  <a:cubicBezTo>
                    <a:pt x="7459254" y="1009777"/>
                    <a:pt x="7455658" y="1005582"/>
                    <a:pt x="7452062" y="1003185"/>
                  </a:cubicBezTo>
                  <a:cubicBezTo>
                    <a:pt x="7447868" y="1000787"/>
                    <a:pt x="7441875" y="999589"/>
                    <a:pt x="7440077" y="995394"/>
                  </a:cubicBezTo>
                  <a:cubicBezTo>
                    <a:pt x="7437680" y="991199"/>
                    <a:pt x="7437081" y="991199"/>
                    <a:pt x="7434683" y="990001"/>
                  </a:cubicBezTo>
                  <a:cubicBezTo>
                    <a:pt x="7432287" y="988802"/>
                    <a:pt x="7431088" y="988203"/>
                    <a:pt x="7431088" y="984607"/>
                  </a:cubicBezTo>
                  <a:cubicBezTo>
                    <a:pt x="7431088" y="981012"/>
                    <a:pt x="7429290" y="980412"/>
                    <a:pt x="7425694" y="976217"/>
                  </a:cubicBezTo>
                  <a:cubicBezTo>
                    <a:pt x="7422099" y="972022"/>
                    <a:pt x="7418503" y="970824"/>
                    <a:pt x="7419102" y="968427"/>
                  </a:cubicBezTo>
                  <a:cubicBezTo>
                    <a:pt x="7419702" y="966030"/>
                    <a:pt x="7418503" y="964232"/>
                    <a:pt x="7413709" y="964831"/>
                  </a:cubicBezTo>
                  <a:cubicBezTo>
                    <a:pt x="7408915" y="965430"/>
                    <a:pt x="7408316" y="962434"/>
                    <a:pt x="7405919" y="960037"/>
                  </a:cubicBezTo>
                  <a:cubicBezTo>
                    <a:pt x="7403521" y="957640"/>
                    <a:pt x="7402323" y="956441"/>
                    <a:pt x="7399327" y="955842"/>
                  </a:cubicBezTo>
                  <a:cubicBezTo>
                    <a:pt x="7396330" y="955243"/>
                    <a:pt x="7393933" y="951647"/>
                    <a:pt x="7397529" y="946254"/>
                  </a:cubicBezTo>
                  <a:cubicBezTo>
                    <a:pt x="7401124" y="940860"/>
                    <a:pt x="7402922" y="937864"/>
                    <a:pt x="7404121" y="932470"/>
                  </a:cubicBezTo>
                  <a:cubicBezTo>
                    <a:pt x="7405320" y="927077"/>
                    <a:pt x="7413110" y="919886"/>
                    <a:pt x="7413110" y="909698"/>
                  </a:cubicBezTo>
                  <a:cubicBezTo>
                    <a:pt x="7413110" y="899510"/>
                    <a:pt x="7410113" y="888124"/>
                    <a:pt x="7414309" y="888124"/>
                  </a:cubicBezTo>
                  <a:cubicBezTo>
                    <a:pt x="7418503" y="888124"/>
                    <a:pt x="7420301" y="882731"/>
                    <a:pt x="7417305" y="882131"/>
                  </a:cubicBezTo>
                  <a:cubicBezTo>
                    <a:pt x="7414309" y="881532"/>
                    <a:pt x="7410712" y="879734"/>
                    <a:pt x="7410113" y="882131"/>
                  </a:cubicBezTo>
                  <a:cubicBezTo>
                    <a:pt x="7409514" y="884528"/>
                    <a:pt x="7410113" y="888723"/>
                    <a:pt x="7407716" y="887525"/>
                  </a:cubicBezTo>
                  <a:cubicBezTo>
                    <a:pt x="7405320" y="886925"/>
                    <a:pt x="7401124" y="882131"/>
                    <a:pt x="7397529" y="874341"/>
                  </a:cubicBezTo>
                  <a:cubicBezTo>
                    <a:pt x="7393933" y="866550"/>
                    <a:pt x="7386741" y="856363"/>
                    <a:pt x="7381349" y="855763"/>
                  </a:cubicBezTo>
                  <a:cubicBezTo>
                    <a:pt x="7375955" y="855164"/>
                    <a:pt x="7369363" y="847373"/>
                    <a:pt x="7363370" y="842579"/>
                  </a:cubicBezTo>
                  <a:cubicBezTo>
                    <a:pt x="7357977" y="837785"/>
                    <a:pt x="7351385" y="834189"/>
                    <a:pt x="7347789" y="830594"/>
                  </a:cubicBezTo>
                  <a:cubicBezTo>
                    <a:pt x="7343594" y="826399"/>
                    <a:pt x="7340598" y="822204"/>
                    <a:pt x="7332208" y="821005"/>
                  </a:cubicBezTo>
                  <a:cubicBezTo>
                    <a:pt x="7323818" y="820406"/>
                    <a:pt x="7319024" y="817410"/>
                    <a:pt x="7314229" y="815013"/>
                  </a:cubicBezTo>
                  <a:cubicBezTo>
                    <a:pt x="7309436" y="812616"/>
                    <a:pt x="7311233" y="814413"/>
                    <a:pt x="7307038" y="813215"/>
                  </a:cubicBezTo>
                  <a:cubicBezTo>
                    <a:pt x="7302843" y="812616"/>
                    <a:pt x="7300447" y="810818"/>
                    <a:pt x="7298049" y="807821"/>
                  </a:cubicBezTo>
                  <a:cubicBezTo>
                    <a:pt x="7295652" y="804825"/>
                    <a:pt x="7293854" y="802428"/>
                    <a:pt x="7297450" y="798832"/>
                  </a:cubicBezTo>
                  <a:cubicBezTo>
                    <a:pt x="7301645" y="795237"/>
                    <a:pt x="7308836" y="786847"/>
                    <a:pt x="7302843" y="782652"/>
                  </a:cubicBezTo>
                  <a:cubicBezTo>
                    <a:pt x="7297450" y="778457"/>
                    <a:pt x="7298648" y="777258"/>
                    <a:pt x="7304042" y="777258"/>
                  </a:cubicBezTo>
                  <a:cubicBezTo>
                    <a:pt x="7309436" y="777258"/>
                    <a:pt x="7310035" y="774861"/>
                    <a:pt x="7310035" y="774861"/>
                  </a:cubicBezTo>
                  <a:cubicBezTo>
                    <a:pt x="7310035" y="774861"/>
                    <a:pt x="7310035" y="774262"/>
                    <a:pt x="7306439" y="774262"/>
                  </a:cubicBezTo>
                  <a:cubicBezTo>
                    <a:pt x="7302843" y="774262"/>
                    <a:pt x="7299248" y="770666"/>
                    <a:pt x="7300447" y="764674"/>
                  </a:cubicBezTo>
                  <a:cubicBezTo>
                    <a:pt x="7301046" y="758681"/>
                    <a:pt x="7299248" y="758681"/>
                    <a:pt x="7297450" y="757482"/>
                  </a:cubicBezTo>
                  <a:cubicBezTo>
                    <a:pt x="7295652" y="756284"/>
                    <a:pt x="7284865" y="753287"/>
                    <a:pt x="7281869" y="752688"/>
                  </a:cubicBezTo>
                  <a:cubicBezTo>
                    <a:pt x="7278872" y="752089"/>
                    <a:pt x="7275876" y="750291"/>
                    <a:pt x="7272879" y="747894"/>
                  </a:cubicBezTo>
                  <a:cubicBezTo>
                    <a:pt x="7269883" y="745497"/>
                    <a:pt x="7257898" y="745497"/>
                    <a:pt x="7256100" y="737706"/>
                  </a:cubicBezTo>
                  <a:cubicBezTo>
                    <a:pt x="7254901" y="729916"/>
                    <a:pt x="7252505" y="729316"/>
                    <a:pt x="7249508" y="725721"/>
                  </a:cubicBezTo>
                  <a:cubicBezTo>
                    <a:pt x="7246512" y="722724"/>
                    <a:pt x="7245912" y="719129"/>
                    <a:pt x="7245313" y="716132"/>
                  </a:cubicBezTo>
                  <a:cubicBezTo>
                    <a:pt x="7244714" y="713136"/>
                    <a:pt x="7242916" y="710739"/>
                    <a:pt x="7236324" y="708941"/>
                  </a:cubicBezTo>
                  <a:cubicBezTo>
                    <a:pt x="7229732" y="707743"/>
                    <a:pt x="7230331" y="705345"/>
                    <a:pt x="7223140" y="698753"/>
                  </a:cubicBezTo>
                  <a:cubicBezTo>
                    <a:pt x="7215948" y="692161"/>
                    <a:pt x="7206959" y="688566"/>
                    <a:pt x="7212952" y="681974"/>
                  </a:cubicBezTo>
                  <a:cubicBezTo>
                    <a:pt x="7218346" y="675382"/>
                    <a:pt x="7220743" y="671786"/>
                    <a:pt x="7234526" y="675382"/>
                  </a:cubicBezTo>
                  <a:cubicBezTo>
                    <a:pt x="7248309" y="678977"/>
                    <a:pt x="7252505" y="680176"/>
                    <a:pt x="7257298" y="679577"/>
                  </a:cubicBezTo>
                  <a:cubicBezTo>
                    <a:pt x="7262093" y="678977"/>
                    <a:pt x="7273479" y="677779"/>
                    <a:pt x="7277674" y="680176"/>
                  </a:cubicBezTo>
                  <a:cubicBezTo>
                    <a:pt x="7281869" y="682573"/>
                    <a:pt x="7283067" y="679577"/>
                    <a:pt x="7285465" y="674783"/>
                  </a:cubicBezTo>
                  <a:cubicBezTo>
                    <a:pt x="7287861" y="669988"/>
                    <a:pt x="7292656" y="669389"/>
                    <a:pt x="7298648" y="669988"/>
                  </a:cubicBezTo>
                  <a:cubicBezTo>
                    <a:pt x="7304641" y="670588"/>
                    <a:pt x="7304042" y="669988"/>
                    <a:pt x="7308237" y="672385"/>
                  </a:cubicBezTo>
                  <a:cubicBezTo>
                    <a:pt x="7312432" y="674783"/>
                    <a:pt x="7313031" y="672985"/>
                    <a:pt x="7316627" y="672985"/>
                  </a:cubicBezTo>
                  <a:cubicBezTo>
                    <a:pt x="7320222" y="673584"/>
                    <a:pt x="7324418" y="671187"/>
                    <a:pt x="7325616" y="676580"/>
                  </a:cubicBezTo>
                  <a:cubicBezTo>
                    <a:pt x="7326814" y="682573"/>
                    <a:pt x="7342396" y="682573"/>
                    <a:pt x="7343594" y="687367"/>
                  </a:cubicBezTo>
                  <a:cubicBezTo>
                    <a:pt x="7342995" y="690364"/>
                    <a:pt x="7341796" y="691562"/>
                    <a:pt x="7344193" y="692161"/>
                  </a:cubicBezTo>
                  <a:cubicBezTo>
                    <a:pt x="7346590" y="692761"/>
                    <a:pt x="7347190" y="681375"/>
                    <a:pt x="7354980" y="685569"/>
                  </a:cubicBezTo>
                  <a:cubicBezTo>
                    <a:pt x="7362770" y="689764"/>
                    <a:pt x="7360973" y="703548"/>
                    <a:pt x="7371160" y="698753"/>
                  </a:cubicBezTo>
                  <a:cubicBezTo>
                    <a:pt x="7381349" y="694559"/>
                    <a:pt x="7380749" y="699353"/>
                    <a:pt x="7386741" y="696356"/>
                  </a:cubicBezTo>
                  <a:cubicBezTo>
                    <a:pt x="7392734" y="693360"/>
                    <a:pt x="7397529" y="696956"/>
                    <a:pt x="7400525" y="699353"/>
                  </a:cubicBezTo>
                  <a:cubicBezTo>
                    <a:pt x="7403521" y="701750"/>
                    <a:pt x="7408316" y="705345"/>
                    <a:pt x="7408915" y="698154"/>
                  </a:cubicBezTo>
                  <a:cubicBezTo>
                    <a:pt x="7409514" y="690963"/>
                    <a:pt x="7407117" y="686768"/>
                    <a:pt x="7413110" y="690364"/>
                  </a:cubicBezTo>
                  <a:cubicBezTo>
                    <a:pt x="7418503" y="693959"/>
                    <a:pt x="7422099" y="713136"/>
                    <a:pt x="7430489" y="716732"/>
                  </a:cubicBezTo>
                  <a:cubicBezTo>
                    <a:pt x="7438879" y="720927"/>
                    <a:pt x="7441276" y="721526"/>
                    <a:pt x="7440676" y="723923"/>
                  </a:cubicBezTo>
                  <a:cubicBezTo>
                    <a:pt x="7440077" y="726320"/>
                    <a:pt x="7441875" y="729316"/>
                    <a:pt x="7437081" y="729316"/>
                  </a:cubicBezTo>
                  <a:cubicBezTo>
                    <a:pt x="7432287" y="728717"/>
                    <a:pt x="7428691" y="728717"/>
                    <a:pt x="7426893" y="730515"/>
                  </a:cubicBezTo>
                  <a:cubicBezTo>
                    <a:pt x="7425095" y="732313"/>
                    <a:pt x="7420900" y="735908"/>
                    <a:pt x="7416106" y="734710"/>
                  </a:cubicBezTo>
                  <a:cubicBezTo>
                    <a:pt x="7411312" y="733511"/>
                    <a:pt x="7426893" y="740103"/>
                    <a:pt x="7432886" y="737706"/>
                  </a:cubicBezTo>
                  <a:cubicBezTo>
                    <a:pt x="7438280" y="735309"/>
                    <a:pt x="7455658" y="728717"/>
                    <a:pt x="7455658" y="738306"/>
                  </a:cubicBezTo>
                  <a:cubicBezTo>
                    <a:pt x="7455059" y="748493"/>
                    <a:pt x="7453861" y="764674"/>
                    <a:pt x="7459853" y="753287"/>
                  </a:cubicBezTo>
                  <a:cubicBezTo>
                    <a:pt x="7462850" y="746695"/>
                    <a:pt x="7468243" y="746096"/>
                    <a:pt x="7470041" y="749692"/>
                  </a:cubicBezTo>
                  <a:cubicBezTo>
                    <a:pt x="7472438" y="753287"/>
                    <a:pt x="7473037" y="752089"/>
                    <a:pt x="7477232" y="753287"/>
                  </a:cubicBezTo>
                  <a:cubicBezTo>
                    <a:pt x="7481427" y="753887"/>
                    <a:pt x="7481427" y="755684"/>
                    <a:pt x="7480828" y="758681"/>
                  </a:cubicBezTo>
                  <a:cubicBezTo>
                    <a:pt x="7480229" y="761078"/>
                    <a:pt x="7480828" y="762276"/>
                    <a:pt x="7476033" y="760479"/>
                  </a:cubicBezTo>
                  <a:cubicBezTo>
                    <a:pt x="7471240" y="758681"/>
                    <a:pt x="7465247" y="759879"/>
                    <a:pt x="7470041" y="763475"/>
                  </a:cubicBezTo>
                  <a:cubicBezTo>
                    <a:pt x="7474835" y="767071"/>
                    <a:pt x="7477232" y="768269"/>
                    <a:pt x="7473636" y="771865"/>
                  </a:cubicBezTo>
                  <a:cubicBezTo>
                    <a:pt x="7470041" y="776060"/>
                    <a:pt x="7471240" y="775461"/>
                    <a:pt x="7474835" y="774262"/>
                  </a:cubicBezTo>
                  <a:cubicBezTo>
                    <a:pt x="7478431" y="773663"/>
                    <a:pt x="7480828" y="776659"/>
                    <a:pt x="7482625" y="773063"/>
                  </a:cubicBezTo>
                  <a:cubicBezTo>
                    <a:pt x="7484423" y="768868"/>
                    <a:pt x="7483225" y="767670"/>
                    <a:pt x="7490416" y="767071"/>
                  </a:cubicBezTo>
                  <a:cubicBezTo>
                    <a:pt x="7497607" y="766471"/>
                    <a:pt x="7502402" y="765872"/>
                    <a:pt x="7506596" y="767071"/>
                  </a:cubicBezTo>
                  <a:cubicBezTo>
                    <a:pt x="7510792" y="768269"/>
                    <a:pt x="7513788" y="769468"/>
                    <a:pt x="7514387" y="774262"/>
                  </a:cubicBezTo>
                  <a:cubicBezTo>
                    <a:pt x="7514986" y="779056"/>
                    <a:pt x="7519182" y="783850"/>
                    <a:pt x="7518582" y="787446"/>
                  </a:cubicBezTo>
                  <a:cubicBezTo>
                    <a:pt x="7517983" y="791641"/>
                    <a:pt x="7520979" y="789843"/>
                    <a:pt x="7520979" y="785049"/>
                  </a:cubicBezTo>
                  <a:cubicBezTo>
                    <a:pt x="7520380" y="779655"/>
                    <a:pt x="7516784" y="772464"/>
                    <a:pt x="7525773" y="777858"/>
                  </a:cubicBezTo>
                  <a:cubicBezTo>
                    <a:pt x="7534163" y="783251"/>
                    <a:pt x="7539556" y="788045"/>
                    <a:pt x="7540755" y="792240"/>
                  </a:cubicBezTo>
                  <a:cubicBezTo>
                    <a:pt x="7541354" y="796435"/>
                    <a:pt x="7544950" y="795237"/>
                    <a:pt x="7544351" y="792240"/>
                  </a:cubicBezTo>
                  <a:cubicBezTo>
                    <a:pt x="7543752" y="789244"/>
                    <a:pt x="7536560" y="783850"/>
                    <a:pt x="7537759" y="777858"/>
                  </a:cubicBezTo>
                  <a:cubicBezTo>
                    <a:pt x="7538957" y="772464"/>
                    <a:pt x="7541354" y="774861"/>
                    <a:pt x="7546149" y="776659"/>
                  </a:cubicBezTo>
                  <a:cubicBezTo>
                    <a:pt x="7551542" y="778457"/>
                    <a:pt x="7554538" y="777258"/>
                    <a:pt x="7550344" y="772464"/>
                  </a:cubicBezTo>
                  <a:cubicBezTo>
                    <a:pt x="7545549" y="767670"/>
                    <a:pt x="7548545" y="764074"/>
                    <a:pt x="7553939" y="766471"/>
                  </a:cubicBezTo>
                  <a:cubicBezTo>
                    <a:pt x="7559333" y="768868"/>
                    <a:pt x="7563527" y="773663"/>
                    <a:pt x="7562329" y="770067"/>
                  </a:cubicBezTo>
                  <a:cubicBezTo>
                    <a:pt x="7561730" y="765872"/>
                    <a:pt x="7558733" y="764674"/>
                    <a:pt x="7555737" y="763475"/>
                  </a:cubicBezTo>
                  <a:cubicBezTo>
                    <a:pt x="7552741" y="762276"/>
                    <a:pt x="7550943" y="762876"/>
                    <a:pt x="7551542" y="758082"/>
                  </a:cubicBezTo>
                  <a:cubicBezTo>
                    <a:pt x="7552142" y="753887"/>
                    <a:pt x="7550943" y="755684"/>
                    <a:pt x="7549145" y="752688"/>
                  </a:cubicBezTo>
                  <a:cubicBezTo>
                    <a:pt x="7547347" y="750291"/>
                    <a:pt x="7547946" y="747295"/>
                    <a:pt x="7549744" y="745497"/>
                  </a:cubicBezTo>
                  <a:cubicBezTo>
                    <a:pt x="7552142" y="743699"/>
                    <a:pt x="7553939" y="742500"/>
                    <a:pt x="7548545" y="741302"/>
                  </a:cubicBezTo>
                  <a:cubicBezTo>
                    <a:pt x="7543153" y="740103"/>
                    <a:pt x="7543153" y="739504"/>
                    <a:pt x="7543752" y="737107"/>
                  </a:cubicBezTo>
                  <a:cubicBezTo>
                    <a:pt x="7544351" y="734710"/>
                    <a:pt x="7541354" y="731714"/>
                    <a:pt x="7538358" y="731714"/>
                  </a:cubicBezTo>
                  <a:cubicBezTo>
                    <a:pt x="7535362" y="731714"/>
                    <a:pt x="7532964" y="731114"/>
                    <a:pt x="7533564" y="728717"/>
                  </a:cubicBezTo>
                  <a:cubicBezTo>
                    <a:pt x="7534163" y="726320"/>
                    <a:pt x="7536560" y="727519"/>
                    <a:pt x="7541954" y="728118"/>
                  </a:cubicBezTo>
                  <a:cubicBezTo>
                    <a:pt x="7547347" y="728717"/>
                    <a:pt x="7547946" y="725721"/>
                    <a:pt x="7541354" y="725721"/>
                  </a:cubicBezTo>
                  <a:cubicBezTo>
                    <a:pt x="7534163" y="725122"/>
                    <a:pt x="7530567" y="721526"/>
                    <a:pt x="7529968" y="718530"/>
                  </a:cubicBezTo>
                  <a:cubicBezTo>
                    <a:pt x="7529369" y="716132"/>
                    <a:pt x="7528770" y="713136"/>
                    <a:pt x="7526972" y="711937"/>
                  </a:cubicBezTo>
                  <a:cubicBezTo>
                    <a:pt x="7525174" y="710739"/>
                    <a:pt x="7525773" y="709540"/>
                    <a:pt x="7526373" y="706544"/>
                  </a:cubicBezTo>
                  <a:cubicBezTo>
                    <a:pt x="7526972" y="702948"/>
                    <a:pt x="7526972" y="702948"/>
                    <a:pt x="7525773" y="701151"/>
                  </a:cubicBezTo>
                  <a:cubicBezTo>
                    <a:pt x="7523975" y="698753"/>
                    <a:pt x="7523975" y="695757"/>
                    <a:pt x="7526972" y="695757"/>
                  </a:cubicBezTo>
                  <a:cubicBezTo>
                    <a:pt x="7529968" y="696356"/>
                    <a:pt x="7532365" y="696956"/>
                    <a:pt x="7534163" y="701151"/>
                  </a:cubicBezTo>
                  <a:cubicBezTo>
                    <a:pt x="7536560" y="705345"/>
                    <a:pt x="7538358" y="705345"/>
                    <a:pt x="7543153" y="705945"/>
                  </a:cubicBezTo>
                  <a:cubicBezTo>
                    <a:pt x="7548545" y="706544"/>
                    <a:pt x="7551542" y="708342"/>
                    <a:pt x="7552741" y="711937"/>
                  </a:cubicBezTo>
                  <a:cubicBezTo>
                    <a:pt x="7553340" y="715533"/>
                    <a:pt x="7554538" y="717331"/>
                    <a:pt x="7559932" y="716132"/>
                  </a:cubicBezTo>
                  <a:cubicBezTo>
                    <a:pt x="7565325" y="714335"/>
                    <a:pt x="7571917" y="717930"/>
                    <a:pt x="7571318" y="722125"/>
                  </a:cubicBezTo>
                  <a:cubicBezTo>
                    <a:pt x="7570719" y="726320"/>
                    <a:pt x="7571318" y="728717"/>
                    <a:pt x="7577311" y="725122"/>
                  </a:cubicBezTo>
                  <a:cubicBezTo>
                    <a:pt x="7583304" y="721526"/>
                    <a:pt x="7584502" y="722125"/>
                    <a:pt x="7585701" y="725122"/>
                  </a:cubicBezTo>
                  <a:cubicBezTo>
                    <a:pt x="7587498" y="728118"/>
                    <a:pt x="7598885" y="729316"/>
                    <a:pt x="7600683" y="736508"/>
                  </a:cubicBezTo>
                  <a:cubicBezTo>
                    <a:pt x="7603080" y="743699"/>
                    <a:pt x="7604877" y="744898"/>
                    <a:pt x="7606076" y="740703"/>
                  </a:cubicBezTo>
                  <a:cubicBezTo>
                    <a:pt x="7607275" y="736508"/>
                    <a:pt x="7608473" y="738306"/>
                    <a:pt x="7611469" y="741302"/>
                  </a:cubicBezTo>
                  <a:cubicBezTo>
                    <a:pt x="7613866" y="743699"/>
                    <a:pt x="7613866" y="747894"/>
                    <a:pt x="7610870" y="749092"/>
                  </a:cubicBezTo>
                  <a:cubicBezTo>
                    <a:pt x="7607275" y="750291"/>
                    <a:pt x="7604877" y="748493"/>
                    <a:pt x="7607275" y="752688"/>
                  </a:cubicBezTo>
                  <a:cubicBezTo>
                    <a:pt x="7609672" y="756883"/>
                    <a:pt x="7612069" y="755085"/>
                    <a:pt x="7615665" y="751490"/>
                  </a:cubicBezTo>
                  <a:cubicBezTo>
                    <a:pt x="7619260" y="747295"/>
                    <a:pt x="7621058" y="745497"/>
                    <a:pt x="7624054" y="747295"/>
                  </a:cubicBezTo>
                  <a:cubicBezTo>
                    <a:pt x="7626451" y="749692"/>
                    <a:pt x="7625852" y="752688"/>
                    <a:pt x="7623455" y="755684"/>
                  </a:cubicBezTo>
                  <a:cubicBezTo>
                    <a:pt x="7621058" y="758681"/>
                    <a:pt x="7620458" y="764074"/>
                    <a:pt x="7624654" y="758681"/>
                  </a:cubicBezTo>
                  <a:cubicBezTo>
                    <a:pt x="7628848" y="753287"/>
                    <a:pt x="7641433" y="753887"/>
                    <a:pt x="7641433" y="757482"/>
                  </a:cubicBezTo>
                  <a:cubicBezTo>
                    <a:pt x="7641433" y="761078"/>
                    <a:pt x="7640834" y="761677"/>
                    <a:pt x="7645628" y="759879"/>
                  </a:cubicBezTo>
                  <a:cubicBezTo>
                    <a:pt x="7650422" y="757482"/>
                    <a:pt x="7654617" y="759879"/>
                    <a:pt x="7654018" y="762876"/>
                  </a:cubicBezTo>
                  <a:cubicBezTo>
                    <a:pt x="7653418" y="765872"/>
                    <a:pt x="7653418" y="764074"/>
                    <a:pt x="7656415" y="764074"/>
                  </a:cubicBezTo>
                  <a:cubicBezTo>
                    <a:pt x="7659411" y="764074"/>
                    <a:pt x="7662407" y="765273"/>
                    <a:pt x="7657614" y="771266"/>
                  </a:cubicBezTo>
                  <a:cubicBezTo>
                    <a:pt x="7652819" y="777258"/>
                    <a:pt x="7651022" y="780255"/>
                    <a:pt x="7655216" y="779655"/>
                  </a:cubicBezTo>
                  <a:cubicBezTo>
                    <a:pt x="7659411" y="779056"/>
                    <a:pt x="7663606" y="773663"/>
                    <a:pt x="7667202" y="775461"/>
                  </a:cubicBezTo>
                  <a:cubicBezTo>
                    <a:pt x="7670797" y="777258"/>
                    <a:pt x="7673794" y="776060"/>
                    <a:pt x="7673794" y="779655"/>
                  </a:cubicBezTo>
                  <a:cubicBezTo>
                    <a:pt x="7673794" y="782652"/>
                    <a:pt x="7674993" y="783850"/>
                    <a:pt x="7679187" y="782652"/>
                  </a:cubicBezTo>
                  <a:cubicBezTo>
                    <a:pt x="7683382" y="782053"/>
                    <a:pt x="7691173" y="783251"/>
                    <a:pt x="7689975" y="787446"/>
                  </a:cubicBezTo>
                  <a:cubicBezTo>
                    <a:pt x="7688776" y="791641"/>
                    <a:pt x="7686978" y="792839"/>
                    <a:pt x="7688177" y="795237"/>
                  </a:cubicBezTo>
                  <a:cubicBezTo>
                    <a:pt x="7689375" y="797634"/>
                    <a:pt x="7692371" y="800031"/>
                    <a:pt x="7686978" y="799432"/>
                  </a:cubicBezTo>
                  <a:cubicBezTo>
                    <a:pt x="7681585" y="798832"/>
                    <a:pt x="7682184" y="798832"/>
                    <a:pt x="7679787" y="798832"/>
                  </a:cubicBezTo>
                  <a:cubicBezTo>
                    <a:pt x="7677389" y="798832"/>
                    <a:pt x="7677389" y="798233"/>
                    <a:pt x="7675592" y="795836"/>
                  </a:cubicBezTo>
                  <a:cubicBezTo>
                    <a:pt x="7673794" y="793439"/>
                    <a:pt x="7670198" y="791641"/>
                    <a:pt x="7670797" y="795836"/>
                  </a:cubicBezTo>
                  <a:cubicBezTo>
                    <a:pt x="7671397" y="800031"/>
                    <a:pt x="7673195" y="801229"/>
                    <a:pt x="7680386" y="802428"/>
                  </a:cubicBezTo>
                  <a:cubicBezTo>
                    <a:pt x="7687577" y="803027"/>
                    <a:pt x="7692371" y="806623"/>
                    <a:pt x="7694768" y="809020"/>
                  </a:cubicBezTo>
                  <a:cubicBezTo>
                    <a:pt x="7697166" y="811417"/>
                    <a:pt x="7699563" y="810818"/>
                    <a:pt x="7701960" y="810818"/>
                  </a:cubicBezTo>
                  <a:cubicBezTo>
                    <a:pt x="7704357" y="810818"/>
                    <a:pt x="7706155" y="812016"/>
                    <a:pt x="7699563" y="815612"/>
                  </a:cubicBezTo>
                  <a:cubicBezTo>
                    <a:pt x="7693570" y="819208"/>
                    <a:pt x="7696566" y="821005"/>
                    <a:pt x="7698964" y="819208"/>
                  </a:cubicBezTo>
                  <a:cubicBezTo>
                    <a:pt x="7701360" y="816810"/>
                    <a:pt x="7707953" y="817410"/>
                    <a:pt x="7710949" y="815612"/>
                  </a:cubicBezTo>
                  <a:cubicBezTo>
                    <a:pt x="7713946" y="813814"/>
                    <a:pt x="7717541" y="815013"/>
                    <a:pt x="7718140" y="818608"/>
                  </a:cubicBezTo>
                  <a:cubicBezTo>
                    <a:pt x="7718739" y="822803"/>
                    <a:pt x="7719338" y="824002"/>
                    <a:pt x="7722935" y="823402"/>
                  </a:cubicBezTo>
                  <a:cubicBezTo>
                    <a:pt x="7726530" y="822803"/>
                    <a:pt x="7727728" y="822803"/>
                    <a:pt x="7728328" y="825800"/>
                  </a:cubicBezTo>
                  <a:cubicBezTo>
                    <a:pt x="7728927" y="828197"/>
                    <a:pt x="7728927" y="826399"/>
                    <a:pt x="7736118" y="825200"/>
                  </a:cubicBezTo>
                  <a:cubicBezTo>
                    <a:pt x="7743309" y="824601"/>
                    <a:pt x="7748104" y="824601"/>
                    <a:pt x="7748104" y="829395"/>
                  </a:cubicBezTo>
                  <a:cubicBezTo>
                    <a:pt x="7748104" y="834189"/>
                    <a:pt x="7748703" y="834789"/>
                    <a:pt x="7751100" y="832991"/>
                  </a:cubicBezTo>
                  <a:cubicBezTo>
                    <a:pt x="7753498" y="831193"/>
                    <a:pt x="7755295" y="833590"/>
                    <a:pt x="7756494" y="838984"/>
                  </a:cubicBezTo>
                  <a:cubicBezTo>
                    <a:pt x="7758291" y="844377"/>
                    <a:pt x="7762487" y="853366"/>
                    <a:pt x="7763086" y="846175"/>
                  </a:cubicBezTo>
                  <a:cubicBezTo>
                    <a:pt x="7763685" y="838984"/>
                    <a:pt x="7762487" y="835388"/>
                    <a:pt x="7765483" y="838984"/>
                  </a:cubicBezTo>
                  <a:cubicBezTo>
                    <a:pt x="7768479" y="843179"/>
                    <a:pt x="7773873" y="841381"/>
                    <a:pt x="7778068" y="842579"/>
                  </a:cubicBezTo>
                  <a:cubicBezTo>
                    <a:pt x="7782262" y="843778"/>
                    <a:pt x="7782262" y="846175"/>
                    <a:pt x="7781663" y="850370"/>
                  </a:cubicBezTo>
                  <a:cubicBezTo>
                    <a:pt x="7781064" y="854565"/>
                    <a:pt x="7784060" y="858160"/>
                    <a:pt x="7785259" y="850969"/>
                  </a:cubicBezTo>
                  <a:cubicBezTo>
                    <a:pt x="7786458" y="843778"/>
                    <a:pt x="7786458" y="837785"/>
                    <a:pt x="7791851" y="843179"/>
                  </a:cubicBezTo>
                  <a:cubicBezTo>
                    <a:pt x="7797244" y="848572"/>
                    <a:pt x="7800840" y="849770"/>
                    <a:pt x="7806233" y="849171"/>
                  </a:cubicBezTo>
                  <a:cubicBezTo>
                    <a:pt x="7811627" y="848572"/>
                    <a:pt x="7827208" y="852168"/>
                    <a:pt x="7832002" y="849770"/>
                  </a:cubicBezTo>
                  <a:cubicBezTo>
                    <a:pt x="7836797" y="847373"/>
                    <a:pt x="7844587" y="848572"/>
                    <a:pt x="7840991" y="852168"/>
                  </a:cubicBezTo>
                  <a:cubicBezTo>
                    <a:pt x="7837396" y="856363"/>
                    <a:pt x="7830204" y="858160"/>
                    <a:pt x="7832601" y="861756"/>
                  </a:cubicBezTo>
                  <a:cubicBezTo>
                    <a:pt x="7834999" y="865352"/>
                    <a:pt x="7835598" y="867149"/>
                    <a:pt x="7833201" y="873741"/>
                  </a:cubicBezTo>
                  <a:cubicBezTo>
                    <a:pt x="7830804" y="880933"/>
                    <a:pt x="7825410" y="883929"/>
                    <a:pt x="7821215" y="885727"/>
                  </a:cubicBezTo>
                  <a:cubicBezTo>
                    <a:pt x="7817020" y="888124"/>
                    <a:pt x="7814024" y="891120"/>
                    <a:pt x="7811028" y="890521"/>
                  </a:cubicBezTo>
                  <a:cubicBezTo>
                    <a:pt x="7807432" y="889922"/>
                    <a:pt x="7808630" y="888124"/>
                    <a:pt x="7807432" y="891720"/>
                  </a:cubicBezTo>
                  <a:cubicBezTo>
                    <a:pt x="7806833" y="895315"/>
                    <a:pt x="7802638" y="895915"/>
                    <a:pt x="7806833" y="897113"/>
                  </a:cubicBezTo>
                  <a:cubicBezTo>
                    <a:pt x="7811028" y="897712"/>
                    <a:pt x="7816421" y="897712"/>
                    <a:pt x="7818219" y="902507"/>
                  </a:cubicBezTo>
                  <a:cubicBezTo>
                    <a:pt x="7820017" y="907301"/>
                    <a:pt x="7823013" y="909698"/>
                    <a:pt x="7824811" y="901907"/>
                  </a:cubicBezTo>
                  <a:cubicBezTo>
                    <a:pt x="7826609" y="894117"/>
                    <a:pt x="7828407" y="892319"/>
                    <a:pt x="7832601" y="889323"/>
                  </a:cubicBezTo>
                  <a:cubicBezTo>
                    <a:pt x="7836797" y="886326"/>
                    <a:pt x="7840392" y="879734"/>
                    <a:pt x="7840991" y="876139"/>
                  </a:cubicBezTo>
                  <a:cubicBezTo>
                    <a:pt x="7841590" y="871944"/>
                    <a:pt x="7841590" y="870745"/>
                    <a:pt x="7846385" y="868947"/>
                  </a:cubicBezTo>
                  <a:cubicBezTo>
                    <a:pt x="7850580" y="867149"/>
                    <a:pt x="7850580" y="858760"/>
                    <a:pt x="7854175" y="862954"/>
                  </a:cubicBezTo>
                  <a:cubicBezTo>
                    <a:pt x="7857771" y="867149"/>
                    <a:pt x="7858970" y="867749"/>
                    <a:pt x="7862565" y="868947"/>
                  </a:cubicBezTo>
                  <a:cubicBezTo>
                    <a:pt x="7866161" y="870146"/>
                    <a:pt x="7870955" y="875539"/>
                    <a:pt x="7870955" y="881532"/>
                  </a:cubicBezTo>
                  <a:cubicBezTo>
                    <a:pt x="7870356" y="887525"/>
                    <a:pt x="7870356" y="889922"/>
                    <a:pt x="7873352" y="889922"/>
                  </a:cubicBezTo>
                  <a:cubicBezTo>
                    <a:pt x="7876349" y="889922"/>
                    <a:pt x="7875750" y="885727"/>
                    <a:pt x="7876349" y="880333"/>
                  </a:cubicBezTo>
                  <a:cubicBezTo>
                    <a:pt x="7876948" y="874940"/>
                    <a:pt x="7878746" y="874341"/>
                    <a:pt x="7882941" y="873142"/>
                  </a:cubicBezTo>
                  <a:cubicBezTo>
                    <a:pt x="7887135" y="872543"/>
                    <a:pt x="7898522" y="875539"/>
                    <a:pt x="7901518" y="876139"/>
                  </a:cubicBezTo>
                  <a:cubicBezTo>
                    <a:pt x="7905713" y="879135"/>
                    <a:pt x="7900320" y="880933"/>
                    <a:pt x="7906911" y="883330"/>
                  </a:cubicBezTo>
                  <a:cubicBezTo>
                    <a:pt x="7914102" y="884528"/>
                    <a:pt x="7913503" y="889323"/>
                    <a:pt x="7914102" y="891720"/>
                  </a:cubicBezTo>
                  <a:cubicBezTo>
                    <a:pt x="7914702" y="894117"/>
                    <a:pt x="7916500" y="894117"/>
                    <a:pt x="7920095" y="895315"/>
                  </a:cubicBezTo>
                  <a:cubicBezTo>
                    <a:pt x="7924291" y="895915"/>
                    <a:pt x="7927287" y="901308"/>
                    <a:pt x="7924291" y="902507"/>
                  </a:cubicBezTo>
                  <a:cubicBezTo>
                    <a:pt x="7920695" y="904304"/>
                    <a:pt x="7932081" y="915091"/>
                    <a:pt x="7935077" y="915691"/>
                  </a:cubicBezTo>
                  <a:cubicBezTo>
                    <a:pt x="7935077" y="915691"/>
                    <a:pt x="7941070" y="916290"/>
                    <a:pt x="7943467" y="916889"/>
                  </a:cubicBezTo>
                  <a:cubicBezTo>
                    <a:pt x="7945864" y="917488"/>
                    <a:pt x="7944666" y="925279"/>
                    <a:pt x="7943467" y="928275"/>
                  </a:cubicBezTo>
                  <a:cubicBezTo>
                    <a:pt x="7942269" y="930672"/>
                    <a:pt x="7941670" y="933070"/>
                    <a:pt x="7941070" y="936665"/>
                  </a:cubicBezTo>
                  <a:cubicBezTo>
                    <a:pt x="7940471" y="940261"/>
                    <a:pt x="7940471" y="945055"/>
                    <a:pt x="7935677" y="944456"/>
                  </a:cubicBezTo>
                  <a:cubicBezTo>
                    <a:pt x="7931482" y="943856"/>
                    <a:pt x="7932681" y="943856"/>
                    <a:pt x="7933280" y="946853"/>
                  </a:cubicBezTo>
                  <a:cubicBezTo>
                    <a:pt x="7933879" y="949849"/>
                    <a:pt x="7932681" y="951647"/>
                    <a:pt x="7927287" y="952246"/>
                  </a:cubicBezTo>
                  <a:cubicBezTo>
                    <a:pt x="7921893" y="952846"/>
                    <a:pt x="7915301" y="964232"/>
                    <a:pt x="7911106" y="968427"/>
                  </a:cubicBezTo>
                  <a:cubicBezTo>
                    <a:pt x="7906911" y="972622"/>
                    <a:pt x="7910507" y="974419"/>
                    <a:pt x="7911106" y="978614"/>
                  </a:cubicBezTo>
                  <a:cubicBezTo>
                    <a:pt x="7911706" y="982809"/>
                    <a:pt x="7915301" y="988802"/>
                    <a:pt x="7912305" y="990600"/>
                  </a:cubicBezTo>
                  <a:cubicBezTo>
                    <a:pt x="7909309" y="992997"/>
                    <a:pt x="7910507" y="991798"/>
                    <a:pt x="7909908" y="995993"/>
                  </a:cubicBezTo>
                  <a:cubicBezTo>
                    <a:pt x="7909309" y="1000188"/>
                    <a:pt x="7909309" y="999589"/>
                    <a:pt x="7907511" y="1006780"/>
                  </a:cubicBezTo>
                  <a:cubicBezTo>
                    <a:pt x="7905713" y="1013972"/>
                    <a:pt x="7903915" y="1016968"/>
                    <a:pt x="7902117" y="1017567"/>
                  </a:cubicBezTo>
                  <a:cubicBezTo>
                    <a:pt x="7899721" y="1018166"/>
                    <a:pt x="7896724" y="1020564"/>
                    <a:pt x="7893128" y="1022961"/>
                  </a:cubicBezTo>
                  <a:cubicBezTo>
                    <a:pt x="7888933" y="1025358"/>
                    <a:pt x="7878146" y="1025957"/>
                    <a:pt x="7871554" y="1025358"/>
                  </a:cubicBezTo>
                  <a:cubicBezTo>
                    <a:pt x="7865561" y="1024758"/>
                    <a:pt x="7854175" y="1030152"/>
                    <a:pt x="7845786" y="1030152"/>
                  </a:cubicBezTo>
                  <a:cubicBezTo>
                    <a:pt x="7837396" y="1030152"/>
                    <a:pt x="7826010" y="1033148"/>
                    <a:pt x="7820017" y="1035545"/>
                  </a:cubicBezTo>
                  <a:cubicBezTo>
                    <a:pt x="7813425" y="1037943"/>
                    <a:pt x="7793649" y="1043336"/>
                    <a:pt x="7782862" y="1042737"/>
                  </a:cubicBezTo>
                  <a:cubicBezTo>
                    <a:pt x="7772075" y="1042137"/>
                    <a:pt x="7772674" y="1057719"/>
                    <a:pt x="7774472" y="1065509"/>
                  </a:cubicBezTo>
                  <a:cubicBezTo>
                    <a:pt x="7776869" y="1073300"/>
                    <a:pt x="7772075" y="1081090"/>
                    <a:pt x="7766082" y="1089480"/>
                  </a:cubicBezTo>
                  <a:cubicBezTo>
                    <a:pt x="7760089" y="1097870"/>
                    <a:pt x="7761288" y="1121841"/>
                    <a:pt x="7762487" y="1135025"/>
                  </a:cubicBezTo>
                  <a:cubicBezTo>
                    <a:pt x="7763685" y="1148209"/>
                    <a:pt x="7759490" y="1168584"/>
                    <a:pt x="7757692" y="1177573"/>
                  </a:cubicBezTo>
                  <a:cubicBezTo>
                    <a:pt x="7755895" y="1185963"/>
                    <a:pt x="7760089" y="1184765"/>
                    <a:pt x="7763086" y="1182967"/>
                  </a:cubicBezTo>
                  <a:lnTo>
                    <a:pt x="7763086" y="1182967"/>
                  </a:lnTo>
                  <a:lnTo>
                    <a:pt x="7763086" y="1182967"/>
                  </a:lnTo>
                  <a:lnTo>
                    <a:pt x="7763086" y="1182967"/>
                  </a:lnTo>
                  <a:cubicBezTo>
                    <a:pt x="7765483" y="1181768"/>
                    <a:pt x="7764284" y="1178173"/>
                    <a:pt x="7766082" y="1173978"/>
                  </a:cubicBezTo>
                  <a:cubicBezTo>
                    <a:pt x="7767880" y="1169783"/>
                    <a:pt x="7766681" y="1154801"/>
                    <a:pt x="7768479" y="1152404"/>
                  </a:cubicBezTo>
                  <a:cubicBezTo>
                    <a:pt x="7770277" y="1150007"/>
                    <a:pt x="7772674" y="1144014"/>
                    <a:pt x="7773273" y="1127834"/>
                  </a:cubicBezTo>
                  <a:cubicBezTo>
                    <a:pt x="7773873" y="1111653"/>
                    <a:pt x="7780465" y="1099069"/>
                    <a:pt x="7786458" y="1096072"/>
                  </a:cubicBezTo>
                  <a:cubicBezTo>
                    <a:pt x="7792450" y="1093675"/>
                    <a:pt x="7797244" y="1085285"/>
                    <a:pt x="7806233" y="1076296"/>
                  </a:cubicBezTo>
                  <a:cubicBezTo>
                    <a:pt x="7814623" y="1067906"/>
                    <a:pt x="7832601" y="1073300"/>
                    <a:pt x="7834999" y="1073899"/>
                  </a:cubicBezTo>
                  <a:cubicBezTo>
                    <a:pt x="7837396" y="1074498"/>
                    <a:pt x="7848782" y="1077495"/>
                    <a:pt x="7855973" y="1079292"/>
                  </a:cubicBezTo>
                  <a:cubicBezTo>
                    <a:pt x="7863164" y="1081090"/>
                    <a:pt x="7858370" y="1086484"/>
                    <a:pt x="7861966" y="1088282"/>
                  </a:cubicBezTo>
                  <a:cubicBezTo>
                    <a:pt x="7866161" y="1090679"/>
                    <a:pt x="7867360" y="1098469"/>
                    <a:pt x="7864962" y="1100267"/>
                  </a:cubicBezTo>
                  <a:cubicBezTo>
                    <a:pt x="7862565" y="1102664"/>
                    <a:pt x="7860168" y="1103263"/>
                    <a:pt x="7860768" y="1105660"/>
                  </a:cubicBezTo>
                  <a:cubicBezTo>
                    <a:pt x="7861367" y="1108058"/>
                    <a:pt x="7858370" y="1110455"/>
                    <a:pt x="7855374" y="1112852"/>
                  </a:cubicBezTo>
                  <a:cubicBezTo>
                    <a:pt x="7852378" y="1115249"/>
                    <a:pt x="7849980" y="1118245"/>
                    <a:pt x="7847583" y="1115249"/>
                  </a:cubicBezTo>
                  <a:cubicBezTo>
                    <a:pt x="7845186" y="1112852"/>
                    <a:pt x="7843389" y="1114650"/>
                    <a:pt x="7840392" y="1112852"/>
                  </a:cubicBezTo>
                  <a:cubicBezTo>
                    <a:pt x="7837396" y="1111054"/>
                    <a:pt x="7836197" y="1111054"/>
                    <a:pt x="7835598" y="1115249"/>
                  </a:cubicBezTo>
                  <a:cubicBezTo>
                    <a:pt x="7834999" y="1119444"/>
                    <a:pt x="7834399" y="1116447"/>
                    <a:pt x="7830804" y="1120642"/>
                  </a:cubicBezTo>
                  <a:cubicBezTo>
                    <a:pt x="7827208" y="1124837"/>
                    <a:pt x="7831403" y="1124837"/>
                    <a:pt x="7834999" y="1123639"/>
                  </a:cubicBezTo>
                  <a:cubicBezTo>
                    <a:pt x="7839193" y="1123039"/>
                    <a:pt x="7844587" y="1123039"/>
                    <a:pt x="7852977" y="1126036"/>
                  </a:cubicBezTo>
                  <a:cubicBezTo>
                    <a:pt x="7861367" y="1128433"/>
                    <a:pt x="7858970" y="1124238"/>
                    <a:pt x="7864363" y="1120043"/>
                  </a:cubicBezTo>
                  <a:cubicBezTo>
                    <a:pt x="7869757" y="1115848"/>
                    <a:pt x="7875750" y="1119444"/>
                    <a:pt x="7877547" y="1128433"/>
                  </a:cubicBezTo>
                  <a:cubicBezTo>
                    <a:pt x="7879345" y="1137422"/>
                    <a:pt x="7878746" y="1140418"/>
                    <a:pt x="7876948" y="1144014"/>
                  </a:cubicBezTo>
                  <a:cubicBezTo>
                    <a:pt x="7875150" y="1148209"/>
                    <a:pt x="7873951" y="1148209"/>
                    <a:pt x="7877547" y="1150007"/>
                  </a:cubicBezTo>
                  <a:cubicBezTo>
                    <a:pt x="7881142" y="1151805"/>
                    <a:pt x="7878146" y="1151805"/>
                    <a:pt x="7882941" y="1147610"/>
                  </a:cubicBezTo>
                  <a:cubicBezTo>
                    <a:pt x="7887135" y="1143415"/>
                    <a:pt x="7890132" y="1147610"/>
                    <a:pt x="7890731" y="1151805"/>
                  </a:cubicBezTo>
                  <a:cubicBezTo>
                    <a:pt x="7891331" y="1156000"/>
                    <a:pt x="7894327" y="1158996"/>
                    <a:pt x="7893728" y="1161393"/>
                  </a:cubicBezTo>
                  <a:cubicBezTo>
                    <a:pt x="7893128" y="1163790"/>
                    <a:pt x="7897922" y="1166187"/>
                    <a:pt x="7899121" y="1163790"/>
                  </a:cubicBezTo>
                  <a:cubicBezTo>
                    <a:pt x="7902717" y="1158397"/>
                    <a:pt x="7903316" y="1164389"/>
                    <a:pt x="7908710" y="1169184"/>
                  </a:cubicBezTo>
                  <a:cubicBezTo>
                    <a:pt x="7914102" y="1173378"/>
                    <a:pt x="7926688" y="1177573"/>
                    <a:pt x="7931482" y="1178173"/>
                  </a:cubicBezTo>
                  <a:cubicBezTo>
                    <a:pt x="7936276" y="1178772"/>
                    <a:pt x="7935077" y="1179970"/>
                    <a:pt x="7939872" y="1181169"/>
                  </a:cubicBezTo>
                  <a:cubicBezTo>
                    <a:pt x="7945265" y="1182368"/>
                    <a:pt x="7944066" y="1183566"/>
                    <a:pt x="7947063" y="1184165"/>
                  </a:cubicBezTo>
                  <a:cubicBezTo>
                    <a:pt x="7950059" y="1184765"/>
                    <a:pt x="7950659" y="1184765"/>
                    <a:pt x="7951258" y="1181768"/>
                  </a:cubicBezTo>
                  <a:cubicBezTo>
                    <a:pt x="7951857" y="1178772"/>
                    <a:pt x="7951857" y="1180570"/>
                    <a:pt x="7954853" y="1179970"/>
                  </a:cubicBezTo>
                  <a:cubicBezTo>
                    <a:pt x="7957251" y="1179371"/>
                    <a:pt x="7958449" y="1180570"/>
                    <a:pt x="7960846" y="1183566"/>
                  </a:cubicBezTo>
                  <a:cubicBezTo>
                    <a:pt x="7963243" y="1186562"/>
                    <a:pt x="7965041" y="1182368"/>
                    <a:pt x="7968037" y="1178173"/>
                  </a:cubicBezTo>
                  <a:cubicBezTo>
                    <a:pt x="7970434" y="1173978"/>
                    <a:pt x="7974030" y="1174577"/>
                    <a:pt x="7974030" y="1178772"/>
                  </a:cubicBezTo>
                  <a:cubicBezTo>
                    <a:pt x="7974030" y="1182967"/>
                    <a:pt x="7977026" y="1182967"/>
                    <a:pt x="7980622" y="1179371"/>
                  </a:cubicBezTo>
                  <a:cubicBezTo>
                    <a:pt x="7984218" y="1175776"/>
                    <a:pt x="7986015" y="1177573"/>
                    <a:pt x="7989612" y="1178772"/>
                  </a:cubicBezTo>
                  <a:cubicBezTo>
                    <a:pt x="7993806" y="1179371"/>
                    <a:pt x="7998001" y="1182368"/>
                    <a:pt x="7996803" y="1185963"/>
                  </a:cubicBezTo>
                  <a:cubicBezTo>
                    <a:pt x="7995004" y="1189559"/>
                    <a:pt x="7996803" y="1188360"/>
                    <a:pt x="8002196" y="1188360"/>
                  </a:cubicBezTo>
                  <a:cubicBezTo>
                    <a:pt x="8007590" y="1187761"/>
                    <a:pt x="8000997" y="1197949"/>
                    <a:pt x="7996803" y="1201544"/>
                  </a:cubicBezTo>
                  <a:cubicBezTo>
                    <a:pt x="7992608" y="1205140"/>
                    <a:pt x="7983619" y="1212331"/>
                    <a:pt x="7982420" y="1216526"/>
                  </a:cubicBezTo>
                  <a:cubicBezTo>
                    <a:pt x="7981821" y="1220721"/>
                    <a:pt x="7979423" y="1220721"/>
                    <a:pt x="7976427" y="1223718"/>
                  </a:cubicBezTo>
                  <a:cubicBezTo>
                    <a:pt x="7973431" y="1226714"/>
                    <a:pt x="7967438" y="1233306"/>
                    <a:pt x="7966240" y="1236902"/>
                  </a:cubicBezTo>
                  <a:cubicBezTo>
                    <a:pt x="7965641" y="1241096"/>
                    <a:pt x="7966839" y="1242295"/>
                    <a:pt x="7963843" y="1241096"/>
                  </a:cubicBezTo>
                  <a:cubicBezTo>
                    <a:pt x="7961445" y="1239898"/>
                    <a:pt x="7961445" y="1239299"/>
                    <a:pt x="7959648" y="1241096"/>
                  </a:cubicBezTo>
                  <a:cubicBezTo>
                    <a:pt x="7957251" y="1242894"/>
                    <a:pt x="7961445" y="1244093"/>
                    <a:pt x="7963843" y="1246490"/>
                  </a:cubicBezTo>
                  <a:cubicBezTo>
                    <a:pt x="7966240" y="1248887"/>
                    <a:pt x="7966240" y="1253681"/>
                    <a:pt x="7963243" y="1251883"/>
                  </a:cubicBezTo>
                  <a:cubicBezTo>
                    <a:pt x="7959648" y="1250685"/>
                    <a:pt x="7959648" y="1253082"/>
                    <a:pt x="7960846" y="1259674"/>
                  </a:cubicBezTo>
                  <a:cubicBezTo>
                    <a:pt x="7961445" y="1266266"/>
                    <a:pt x="7959048" y="1268064"/>
                    <a:pt x="7953055" y="1268663"/>
                  </a:cubicBezTo>
                  <a:cubicBezTo>
                    <a:pt x="7947063" y="1269262"/>
                    <a:pt x="7950659" y="1272858"/>
                    <a:pt x="7953655" y="1272858"/>
                  </a:cubicBezTo>
                  <a:cubicBezTo>
                    <a:pt x="7956652" y="1272858"/>
                    <a:pt x="7957850" y="1275854"/>
                    <a:pt x="7954254" y="1279450"/>
                  </a:cubicBezTo>
                  <a:cubicBezTo>
                    <a:pt x="7950659" y="1283046"/>
                    <a:pt x="7945265" y="1280049"/>
                    <a:pt x="7941070" y="1277053"/>
                  </a:cubicBezTo>
                  <a:cubicBezTo>
                    <a:pt x="7936875" y="1273457"/>
                    <a:pt x="7937474" y="1272858"/>
                    <a:pt x="7932681" y="1272858"/>
                  </a:cubicBezTo>
                  <a:cubicBezTo>
                    <a:pt x="7927886" y="1272858"/>
                    <a:pt x="7930283" y="1268663"/>
                    <a:pt x="7929084" y="1265667"/>
                  </a:cubicBezTo>
                  <a:cubicBezTo>
                    <a:pt x="7927886" y="1263270"/>
                    <a:pt x="7924890" y="1257876"/>
                    <a:pt x="7927287" y="1252483"/>
                  </a:cubicBezTo>
                  <a:cubicBezTo>
                    <a:pt x="7929684" y="1247089"/>
                    <a:pt x="7928485" y="1245291"/>
                    <a:pt x="7924890" y="1248288"/>
                  </a:cubicBezTo>
                  <a:cubicBezTo>
                    <a:pt x="7921294" y="1251284"/>
                    <a:pt x="7922492" y="1250086"/>
                    <a:pt x="7922492" y="1250086"/>
                  </a:cubicBezTo>
                  <a:cubicBezTo>
                    <a:pt x="7922492" y="1250086"/>
                    <a:pt x="7921893" y="1244692"/>
                    <a:pt x="7921893" y="1239898"/>
                  </a:cubicBezTo>
                  <a:cubicBezTo>
                    <a:pt x="7921893" y="1235104"/>
                    <a:pt x="7928485" y="1223118"/>
                    <a:pt x="7932681" y="1218324"/>
                  </a:cubicBezTo>
                  <a:cubicBezTo>
                    <a:pt x="7936875" y="1213530"/>
                    <a:pt x="7938673" y="1211732"/>
                    <a:pt x="7936276" y="1210533"/>
                  </a:cubicBezTo>
                  <a:cubicBezTo>
                    <a:pt x="7933879" y="1209335"/>
                    <a:pt x="7932081" y="1209934"/>
                    <a:pt x="7933879" y="1207537"/>
                  </a:cubicBezTo>
                  <a:cubicBezTo>
                    <a:pt x="7935677" y="1205140"/>
                    <a:pt x="7939272" y="1208136"/>
                    <a:pt x="7942269" y="1210533"/>
                  </a:cubicBezTo>
                  <a:cubicBezTo>
                    <a:pt x="7945864" y="1212931"/>
                    <a:pt x="7947063" y="1211133"/>
                    <a:pt x="7950059" y="1206339"/>
                  </a:cubicBezTo>
                  <a:cubicBezTo>
                    <a:pt x="7953055" y="1201544"/>
                    <a:pt x="7956652" y="1202144"/>
                    <a:pt x="7955453" y="1200346"/>
                  </a:cubicBezTo>
                  <a:cubicBezTo>
                    <a:pt x="7954853" y="1197949"/>
                    <a:pt x="7952456" y="1197949"/>
                    <a:pt x="7950059" y="1199747"/>
                  </a:cubicBezTo>
                  <a:cubicBezTo>
                    <a:pt x="7947662" y="1202144"/>
                    <a:pt x="7946463" y="1202743"/>
                    <a:pt x="7939872" y="1200346"/>
                  </a:cubicBezTo>
                  <a:cubicBezTo>
                    <a:pt x="7932681" y="1197949"/>
                    <a:pt x="7930882" y="1199747"/>
                    <a:pt x="7926088" y="1202743"/>
                  </a:cubicBezTo>
                  <a:cubicBezTo>
                    <a:pt x="7921294" y="1206339"/>
                    <a:pt x="7922492" y="1198548"/>
                    <a:pt x="7924890" y="1193754"/>
                  </a:cubicBezTo>
                  <a:cubicBezTo>
                    <a:pt x="7927287" y="1188360"/>
                    <a:pt x="7924890" y="1185364"/>
                    <a:pt x="7921893" y="1185364"/>
                  </a:cubicBezTo>
                  <a:cubicBezTo>
                    <a:pt x="7918897" y="1184765"/>
                    <a:pt x="7919496" y="1187162"/>
                    <a:pt x="7918298" y="1192555"/>
                  </a:cubicBezTo>
                  <a:cubicBezTo>
                    <a:pt x="7917699" y="1197949"/>
                    <a:pt x="7914702" y="1202743"/>
                    <a:pt x="7911106" y="1204541"/>
                  </a:cubicBezTo>
                  <a:cubicBezTo>
                    <a:pt x="7907511" y="1205739"/>
                    <a:pt x="7905713" y="1208736"/>
                    <a:pt x="7902117" y="1211732"/>
                  </a:cubicBezTo>
                  <a:cubicBezTo>
                    <a:pt x="7898522" y="1215328"/>
                    <a:pt x="7899721" y="1215927"/>
                    <a:pt x="7899721" y="1219523"/>
                  </a:cubicBezTo>
                  <a:cubicBezTo>
                    <a:pt x="7899721" y="1223118"/>
                    <a:pt x="7893728" y="1227313"/>
                    <a:pt x="7890731" y="1225515"/>
                  </a:cubicBezTo>
                  <a:cubicBezTo>
                    <a:pt x="7887735" y="1223718"/>
                    <a:pt x="7890132" y="1226714"/>
                    <a:pt x="7883540" y="1227313"/>
                  </a:cubicBezTo>
                  <a:cubicBezTo>
                    <a:pt x="7879944" y="1227313"/>
                    <a:pt x="7878746" y="1227912"/>
                    <a:pt x="7878746" y="1227912"/>
                  </a:cubicBezTo>
                  <a:cubicBezTo>
                    <a:pt x="7878746" y="1227912"/>
                    <a:pt x="7878746" y="1227912"/>
                    <a:pt x="7878746" y="1227912"/>
                  </a:cubicBezTo>
                  <a:cubicBezTo>
                    <a:pt x="7878746" y="1227912"/>
                    <a:pt x="7881742" y="1232107"/>
                    <a:pt x="7885937" y="1232707"/>
                  </a:cubicBezTo>
                  <a:cubicBezTo>
                    <a:pt x="7890132" y="1233306"/>
                    <a:pt x="7888334" y="1237501"/>
                    <a:pt x="7890731" y="1237501"/>
                  </a:cubicBezTo>
                  <a:cubicBezTo>
                    <a:pt x="7893128" y="1237501"/>
                    <a:pt x="7892529" y="1236902"/>
                    <a:pt x="7891331" y="1241096"/>
                  </a:cubicBezTo>
                  <a:cubicBezTo>
                    <a:pt x="7890132" y="1245291"/>
                    <a:pt x="7888334" y="1245291"/>
                    <a:pt x="7888933" y="1248887"/>
                  </a:cubicBezTo>
                  <a:cubicBezTo>
                    <a:pt x="7889532" y="1252483"/>
                    <a:pt x="7887735" y="1251284"/>
                    <a:pt x="7882941" y="1249486"/>
                  </a:cubicBezTo>
                  <a:cubicBezTo>
                    <a:pt x="7878146" y="1248288"/>
                    <a:pt x="7879944" y="1253082"/>
                    <a:pt x="7875750" y="1254280"/>
                  </a:cubicBezTo>
                  <a:cubicBezTo>
                    <a:pt x="7874551" y="1254880"/>
                    <a:pt x="7874551" y="1256078"/>
                    <a:pt x="7872153" y="1256078"/>
                  </a:cubicBezTo>
                  <a:cubicBezTo>
                    <a:pt x="7867959" y="1255479"/>
                    <a:pt x="7867959" y="1256078"/>
                    <a:pt x="7868558" y="1260273"/>
                  </a:cubicBezTo>
                  <a:cubicBezTo>
                    <a:pt x="7869157" y="1264468"/>
                    <a:pt x="7861367" y="1251284"/>
                    <a:pt x="7860168" y="1254280"/>
                  </a:cubicBezTo>
                  <a:cubicBezTo>
                    <a:pt x="7858970" y="1257277"/>
                    <a:pt x="7859569" y="1263270"/>
                    <a:pt x="7861367" y="1271060"/>
                  </a:cubicBezTo>
                  <a:cubicBezTo>
                    <a:pt x="7863764" y="1278251"/>
                    <a:pt x="7858970" y="1283645"/>
                    <a:pt x="7854175" y="1284843"/>
                  </a:cubicBezTo>
                  <a:cubicBezTo>
                    <a:pt x="7849381" y="1286042"/>
                    <a:pt x="7855374" y="1286641"/>
                    <a:pt x="7852977" y="1291435"/>
                  </a:cubicBezTo>
                  <a:cubicBezTo>
                    <a:pt x="7850580" y="1296230"/>
                    <a:pt x="7849381" y="1293833"/>
                    <a:pt x="7846984" y="1292035"/>
                  </a:cubicBezTo>
                  <a:cubicBezTo>
                    <a:pt x="7844587" y="1290836"/>
                    <a:pt x="7845186" y="1291435"/>
                    <a:pt x="7844587" y="1304619"/>
                  </a:cubicBezTo>
                  <a:cubicBezTo>
                    <a:pt x="7843988" y="1317804"/>
                    <a:pt x="7847583" y="1325594"/>
                    <a:pt x="7854175" y="1325594"/>
                  </a:cubicBezTo>
                  <a:cubicBezTo>
                    <a:pt x="7860768" y="1325594"/>
                    <a:pt x="7858370" y="1326793"/>
                    <a:pt x="7856572" y="1329789"/>
                  </a:cubicBezTo>
                  <a:cubicBezTo>
                    <a:pt x="7854775" y="1332186"/>
                    <a:pt x="7855973" y="1332186"/>
                    <a:pt x="7854175" y="1336980"/>
                  </a:cubicBezTo>
                  <a:cubicBezTo>
                    <a:pt x="7852378" y="1341774"/>
                    <a:pt x="7857771" y="1344172"/>
                    <a:pt x="7862565" y="1341175"/>
                  </a:cubicBezTo>
                  <a:cubicBezTo>
                    <a:pt x="7867959" y="1338179"/>
                    <a:pt x="7865561" y="1339977"/>
                    <a:pt x="7866760" y="1341774"/>
                  </a:cubicBezTo>
                  <a:cubicBezTo>
                    <a:pt x="7867959" y="1344172"/>
                    <a:pt x="7869157" y="1347168"/>
                    <a:pt x="7874551" y="1351962"/>
                  </a:cubicBezTo>
                  <a:cubicBezTo>
                    <a:pt x="7879944" y="1356756"/>
                    <a:pt x="7885338" y="1360352"/>
                    <a:pt x="7888933" y="1358554"/>
                  </a:cubicBezTo>
                  <a:cubicBezTo>
                    <a:pt x="7892529" y="1356756"/>
                    <a:pt x="7890731" y="1352561"/>
                    <a:pt x="7885937" y="1348366"/>
                  </a:cubicBezTo>
                  <a:cubicBezTo>
                    <a:pt x="7881142" y="1344172"/>
                    <a:pt x="7883540" y="1344172"/>
                    <a:pt x="7886536" y="1344771"/>
                  </a:cubicBezTo>
                  <a:cubicBezTo>
                    <a:pt x="7890132" y="1345370"/>
                    <a:pt x="7893728" y="1351363"/>
                    <a:pt x="7896724" y="1356756"/>
                  </a:cubicBezTo>
                  <a:cubicBezTo>
                    <a:pt x="7899721" y="1362150"/>
                    <a:pt x="7897323" y="1362749"/>
                    <a:pt x="7894327" y="1362749"/>
                  </a:cubicBezTo>
                  <a:cubicBezTo>
                    <a:pt x="7891331" y="1362749"/>
                    <a:pt x="7890132" y="1363948"/>
                    <a:pt x="7888933" y="1366944"/>
                  </a:cubicBezTo>
                  <a:cubicBezTo>
                    <a:pt x="7887735" y="1369940"/>
                    <a:pt x="7884139" y="1375334"/>
                    <a:pt x="7880543" y="1372337"/>
                  </a:cubicBezTo>
                  <a:cubicBezTo>
                    <a:pt x="7876948" y="1369940"/>
                    <a:pt x="7876349" y="1371738"/>
                    <a:pt x="7876349" y="1378330"/>
                  </a:cubicBezTo>
                  <a:cubicBezTo>
                    <a:pt x="7876349" y="1384922"/>
                    <a:pt x="7869757" y="1373536"/>
                    <a:pt x="7867360" y="1369940"/>
                  </a:cubicBezTo>
                  <a:cubicBezTo>
                    <a:pt x="7864962" y="1366345"/>
                    <a:pt x="7861367" y="1372337"/>
                    <a:pt x="7861367" y="1372337"/>
                  </a:cubicBezTo>
                  <a:cubicBezTo>
                    <a:pt x="7861367" y="1372337"/>
                    <a:pt x="7863764" y="1374135"/>
                    <a:pt x="7868558" y="1381326"/>
                  </a:cubicBezTo>
                  <a:cubicBezTo>
                    <a:pt x="7873951" y="1388518"/>
                    <a:pt x="7866161" y="1389716"/>
                    <a:pt x="7861966" y="1391514"/>
                  </a:cubicBezTo>
                  <a:cubicBezTo>
                    <a:pt x="7857771" y="1393312"/>
                    <a:pt x="7852378" y="1397507"/>
                    <a:pt x="7845186" y="1398106"/>
                  </a:cubicBezTo>
                  <a:cubicBezTo>
                    <a:pt x="7837995" y="1398705"/>
                    <a:pt x="7836797" y="1404099"/>
                    <a:pt x="7832002" y="1411290"/>
                  </a:cubicBezTo>
                  <a:cubicBezTo>
                    <a:pt x="7827208" y="1418482"/>
                    <a:pt x="7834399" y="1414886"/>
                    <a:pt x="7840392" y="1413687"/>
                  </a:cubicBezTo>
                  <a:cubicBezTo>
                    <a:pt x="7846385" y="1413088"/>
                    <a:pt x="7849980" y="1411889"/>
                    <a:pt x="7855374" y="1408294"/>
                  </a:cubicBezTo>
                  <a:cubicBezTo>
                    <a:pt x="7860768" y="1404698"/>
                    <a:pt x="7861367" y="1404099"/>
                    <a:pt x="7861367" y="1407695"/>
                  </a:cubicBezTo>
                  <a:cubicBezTo>
                    <a:pt x="7861367" y="1411290"/>
                    <a:pt x="7863764" y="1409492"/>
                    <a:pt x="7866161" y="1407695"/>
                  </a:cubicBezTo>
                  <a:cubicBezTo>
                    <a:pt x="7868558" y="1405897"/>
                    <a:pt x="7870955" y="1408294"/>
                    <a:pt x="7867360" y="1411290"/>
                  </a:cubicBezTo>
                  <a:cubicBezTo>
                    <a:pt x="7863764" y="1414287"/>
                    <a:pt x="7860768" y="1414287"/>
                    <a:pt x="7857171" y="1415485"/>
                  </a:cubicBezTo>
                  <a:cubicBezTo>
                    <a:pt x="7852977" y="1416084"/>
                    <a:pt x="7833800" y="1426272"/>
                    <a:pt x="7826010" y="1430467"/>
                  </a:cubicBezTo>
                  <a:cubicBezTo>
                    <a:pt x="7818219" y="1434662"/>
                    <a:pt x="7821815" y="1434662"/>
                    <a:pt x="7825410" y="1435261"/>
                  </a:cubicBezTo>
                  <a:cubicBezTo>
                    <a:pt x="7828407" y="1435860"/>
                    <a:pt x="7832002" y="1439456"/>
                    <a:pt x="7833800" y="1443651"/>
                  </a:cubicBezTo>
                  <a:cubicBezTo>
                    <a:pt x="7836197" y="1447846"/>
                    <a:pt x="7839193" y="1455037"/>
                    <a:pt x="7837995" y="1460431"/>
                  </a:cubicBezTo>
                  <a:cubicBezTo>
                    <a:pt x="7837396" y="1465824"/>
                    <a:pt x="7838594" y="1465824"/>
                    <a:pt x="7842190" y="1470019"/>
                  </a:cubicBezTo>
                  <a:cubicBezTo>
                    <a:pt x="7845786" y="1474214"/>
                    <a:pt x="7845786" y="1480806"/>
                    <a:pt x="7842789" y="1487997"/>
                  </a:cubicBezTo>
                  <a:cubicBezTo>
                    <a:pt x="7839793" y="1495189"/>
                    <a:pt x="7839193" y="1490394"/>
                    <a:pt x="7839193" y="1484402"/>
                  </a:cubicBezTo>
                  <a:cubicBezTo>
                    <a:pt x="7839193" y="1478409"/>
                    <a:pt x="7833201" y="1475413"/>
                    <a:pt x="7825410" y="1472416"/>
                  </a:cubicBezTo>
                  <a:cubicBezTo>
                    <a:pt x="7817620" y="1470019"/>
                    <a:pt x="7815822" y="1466423"/>
                    <a:pt x="7813425" y="1459232"/>
                  </a:cubicBezTo>
                  <a:cubicBezTo>
                    <a:pt x="7811028" y="1452041"/>
                    <a:pt x="7811028" y="1456835"/>
                    <a:pt x="7811028" y="1461629"/>
                  </a:cubicBezTo>
                  <a:cubicBezTo>
                    <a:pt x="7810429" y="1467023"/>
                    <a:pt x="7815822" y="1474813"/>
                    <a:pt x="7817620" y="1477210"/>
                  </a:cubicBezTo>
                  <a:cubicBezTo>
                    <a:pt x="7819418" y="1479607"/>
                    <a:pt x="7824811" y="1482005"/>
                    <a:pt x="7829605" y="1489196"/>
                  </a:cubicBezTo>
                  <a:cubicBezTo>
                    <a:pt x="7834399" y="1496387"/>
                    <a:pt x="7835598" y="1497586"/>
                    <a:pt x="7837995" y="1497586"/>
                  </a:cubicBezTo>
                  <a:cubicBezTo>
                    <a:pt x="7840392" y="1497586"/>
                    <a:pt x="7842190" y="1499983"/>
                    <a:pt x="7845786" y="1508373"/>
                  </a:cubicBezTo>
                  <a:cubicBezTo>
                    <a:pt x="7849980" y="1516762"/>
                    <a:pt x="7849381" y="1531145"/>
                    <a:pt x="7846385" y="1540134"/>
                  </a:cubicBezTo>
                  <a:cubicBezTo>
                    <a:pt x="7843389" y="1548524"/>
                    <a:pt x="7851179" y="1557513"/>
                    <a:pt x="7847583" y="1559910"/>
                  </a:cubicBezTo>
                  <a:cubicBezTo>
                    <a:pt x="7843988" y="1562307"/>
                    <a:pt x="7845786" y="1560509"/>
                    <a:pt x="7845186" y="1555715"/>
                  </a:cubicBezTo>
                  <a:cubicBezTo>
                    <a:pt x="7844587" y="1550921"/>
                    <a:pt x="7840991" y="1548524"/>
                    <a:pt x="7837995" y="1545528"/>
                  </a:cubicBezTo>
                  <a:cubicBezTo>
                    <a:pt x="7835598" y="1541932"/>
                    <a:pt x="7836197" y="1535340"/>
                    <a:pt x="7836197" y="1528149"/>
                  </a:cubicBezTo>
                  <a:cubicBezTo>
                    <a:pt x="7836197" y="1520957"/>
                    <a:pt x="7833800" y="1523954"/>
                    <a:pt x="7832601" y="1521557"/>
                  </a:cubicBezTo>
                  <a:cubicBezTo>
                    <a:pt x="7831403" y="1519159"/>
                    <a:pt x="7830204" y="1513167"/>
                    <a:pt x="7827208" y="1509571"/>
                  </a:cubicBezTo>
                  <a:cubicBezTo>
                    <a:pt x="7823612" y="1505975"/>
                    <a:pt x="7821815" y="1507174"/>
                    <a:pt x="7821815" y="1510170"/>
                  </a:cubicBezTo>
                  <a:cubicBezTo>
                    <a:pt x="7821215" y="1513167"/>
                    <a:pt x="7819418" y="1511369"/>
                    <a:pt x="7814623" y="1508972"/>
                  </a:cubicBezTo>
                  <a:cubicBezTo>
                    <a:pt x="7810429" y="1506575"/>
                    <a:pt x="7810429" y="1503578"/>
                    <a:pt x="7814623" y="1501781"/>
                  </a:cubicBezTo>
                  <a:cubicBezTo>
                    <a:pt x="7818819" y="1499983"/>
                    <a:pt x="7821215" y="1496387"/>
                    <a:pt x="7819418" y="1495788"/>
                  </a:cubicBezTo>
                  <a:cubicBezTo>
                    <a:pt x="7817620" y="1495189"/>
                    <a:pt x="7820017" y="1496387"/>
                    <a:pt x="7814024" y="1498185"/>
                  </a:cubicBezTo>
                  <a:cubicBezTo>
                    <a:pt x="7808630" y="1500582"/>
                    <a:pt x="7805634" y="1498784"/>
                    <a:pt x="7803237" y="1497586"/>
                  </a:cubicBezTo>
                  <a:cubicBezTo>
                    <a:pt x="7800840" y="1496387"/>
                    <a:pt x="7802039" y="1490394"/>
                    <a:pt x="7800840" y="1486799"/>
                  </a:cubicBezTo>
                  <a:cubicBezTo>
                    <a:pt x="7799641" y="1483203"/>
                    <a:pt x="7797844" y="1482604"/>
                    <a:pt x="7798443" y="1473015"/>
                  </a:cubicBezTo>
                  <a:cubicBezTo>
                    <a:pt x="7799042" y="1462828"/>
                    <a:pt x="7797844" y="1462228"/>
                    <a:pt x="7795447" y="1462828"/>
                  </a:cubicBezTo>
                  <a:cubicBezTo>
                    <a:pt x="7793049" y="1463427"/>
                    <a:pt x="7795447" y="1465824"/>
                    <a:pt x="7794848" y="1470618"/>
                  </a:cubicBezTo>
                  <a:cubicBezTo>
                    <a:pt x="7794248" y="1475413"/>
                    <a:pt x="7795447" y="1478409"/>
                    <a:pt x="7791851" y="1478409"/>
                  </a:cubicBezTo>
                  <a:cubicBezTo>
                    <a:pt x="7787656" y="1478409"/>
                    <a:pt x="7790053" y="1479607"/>
                    <a:pt x="7792450" y="1483203"/>
                  </a:cubicBezTo>
                  <a:cubicBezTo>
                    <a:pt x="7794848" y="1486799"/>
                    <a:pt x="7794848" y="1485600"/>
                    <a:pt x="7794848" y="1488597"/>
                  </a:cubicBezTo>
                  <a:cubicBezTo>
                    <a:pt x="7795447" y="1491593"/>
                    <a:pt x="7794848" y="1495788"/>
                    <a:pt x="7797244" y="1496986"/>
                  </a:cubicBezTo>
                  <a:cubicBezTo>
                    <a:pt x="7799641" y="1498185"/>
                    <a:pt x="7800840" y="1501181"/>
                    <a:pt x="7802039" y="1504777"/>
                  </a:cubicBezTo>
                  <a:cubicBezTo>
                    <a:pt x="7803237" y="1508373"/>
                    <a:pt x="7803237" y="1509571"/>
                    <a:pt x="7809230" y="1511968"/>
                  </a:cubicBezTo>
                  <a:cubicBezTo>
                    <a:pt x="7815222" y="1514365"/>
                    <a:pt x="7815822" y="1517961"/>
                    <a:pt x="7815822" y="1517961"/>
                  </a:cubicBezTo>
                  <a:cubicBezTo>
                    <a:pt x="7815822" y="1517961"/>
                    <a:pt x="7809829" y="1517362"/>
                    <a:pt x="7803837" y="1516762"/>
                  </a:cubicBezTo>
                  <a:cubicBezTo>
                    <a:pt x="7797844" y="1516163"/>
                    <a:pt x="7797244" y="1512568"/>
                    <a:pt x="7791851" y="1512568"/>
                  </a:cubicBezTo>
                  <a:cubicBezTo>
                    <a:pt x="7786458" y="1511968"/>
                    <a:pt x="7788255" y="1511369"/>
                    <a:pt x="7788255" y="1508373"/>
                  </a:cubicBezTo>
                  <a:cubicBezTo>
                    <a:pt x="7788255" y="1505376"/>
                    <a:pt x="7787656" y="1500582"/>
                    <a:pt x="7785259" y="1501781"/>
                  </a:cubicBezTo>
                  <a:cubicBezTo>
                    <a:pt x="7782862" y="1502979"/>
                    <a:pt x="7784060" y="1503578"/>
                    <a:pt x="7784659" y="1509571"/>
                  </a:cubicBezTo>
                  <a:cubicBezTo>
                    <a:pt x="7785259" y="1515564"/>
                    <a:pt x="7790053" y="1517961"/>
                    <a:pt x="7794248" y="1519759"/>
                  </a:cubicBezTo>
                  <a:cubicBezTo>
                    <a:pt x="7798443" y="1521557"/>
                    <a:pt x="7801439" y="1520957"/>
                    <a:pt x="7815222" y="1523954"/>
                  </a:cubicBezTo>
                  <a:cubicBezTo>
                    <a:pt x="7828407" y="1526351"/>
                    <a:pt x="7829605" y="1534741"/>
                    <a:pt x="7829605" y="1538936"/>
                  </a:cubicBezTo>
                  <a:cubicBezTo>
                    <a:pt x="7829605" y="1543130"/>
                    <a:pt x="7821815" y="1538336"/>
                    <a:pt x="7817020" y="1534141"/>
                  </a:cubicBezTo>
                  <a:cubicBezTo>
                    <a:pt x="7812226" y="1529946"/>
                    <a:pt x="7811627" y="1530546"/>
                    <a:pt x="7811627" y="1532943"/>
                  </a:cubicBezTo>
                  <a:cubicBezTo>
                    <a:pt x="7811627" y="1535340"/>
                    <a:pt x="7817020" y="1540134"/>
                    <a:pt x="7822414" y="1542531"/>
                  </a:cubicBezTo>
                  <a:cubicBezTo>
                    <a:pt x="7827808" y="1544928"/>
                    <a:pt x="7830204" y="1547925"/>
                    <a:pt x="7829605" y="1550921"/>
                  </a:cubicBezTo>
                  <a:cubicBezTo>
                    <a:pt x="7829006" y="1553917"/>
                    <a:pt x="7831403" y="1556315"/>
                    <a:pt x="7834999" y="1560509"/>
                  </a:cubicBezTo>
                  <a:cubicBezTo>
                    <a:pt x="7838594" y="1564704"/>
                    <a:pt x="7837396" y="1566502"/>
                    <a:pt x="7834399" y="1563506"/>
                  </a:cubicBezTo>
                  <a:cubicBezTo>
                    <a:pt x="7831403" y="1560509"/>
                    <a:pt x="7831403" y="1559910"/>
                    <a:pt x="7829006" y="1561109"/>
                  </a:cubicBezTo>
                  <a:cubicBezTo>
                    <a:pt x="7826609" y="1562307"/>
                    <a:pt x="7827808" y="1563506"/>
                    <a:pt x="7831403" y="1568300"/>
                  </a:cubicBezTo>
                  <a:cubicBezTo>
                    <a:pt x="7835598" y="1573094"/>
                    <a:pt x="7846984" y="1576690"/>
                    <a:pt x="7855374" y="1578488"/>
                  </a:cubicBezTo>
                  <a:cubicBezTo>
                    <a:pt x="7863764" y="1580286"/>
                    <a:pt x="7860768" y="1582683"/>
                    <a:pt x="7860768" y="1586878"/>
                  </a:cubicBezTo>
                  <a:cubicBezTo>
                    <a:pt x="7860768" y="1591072"/>
                    <a:pt x="7863164" y="1592271"/>
                    <a:pt x="7865561" y="1592271"/>
                  </a:cubicBezTo>
                  <a:cubicBezTo>
                    <a:pt x="7867959" y="1592870"/>
                    <a:pt x="7868558" y="1592870"/>
                    <a:pt x="7870955" y="1594668"/>
                  </a:cubicBezTo>
                  <a:cubicBezTo>
                    <a:pt x="7873352" y="1597065"/>
                    <a:pt x="7870955" y="1597065"/>
                    <a:pt x="7863764" y="1595867"/>
                  </a:cubicBezTo>
                  <a:cubicBezTo>
                    <a:pt x="7856572" y="1594668"/>
                    <a:pt x="7858370" y="1595867"/>
                    <a:pt x="7858370" y="1598863"/>
                  </a:cubicBezTo>
                  <a:cubicBezTo>
                    <a:pt x="7858370" y="1601859"/>
                    <a:pt x="7858370" y="1601859"/>
                    <a:pt x="7861966" y="1602459"/>
                  </a:cubicBezTo>
                  <a:cubicBezTo>
                    <a:pt x="7865561" y="1603058"/>
                    <a:pt x="7866760" y="1603058"/>
                    <a:pt x="7869757" y="1606654"/>
                  </a:cubicBezTo>
                  <a:cubicBezTo>
                    <a:pt x="7872753" y="1610249"/>
                    <a:pt x="7872753" y="1612646"/>
                    <a:pt x="7874551" y="1613246"/>
                  </a:cubicBezTo>
                  <a:cubicBezTo>
                    <a:pt x="7876349" y="1613845"/>
                    <a:pt x="7875150" y="1607852"/>
                    <a:pt x="7875150" y="1604256"/>
                  </a:cubicBezTo>
                  <a:cubicBezTo>
                    <a:pt x="7875750" y="1600661"/>
                    <a:pt x="7877547" y="1604856"/>
                    <a:pt x="7880543" y="1609650"/>
                  </a:cubicBezTo>
                  <a:cubicBezTo>
                    <a:pt x="7884139" y="1614444"/>
                    <a:pt x="7882941" y="1619838"/>
                    <a:pt x="7880543" y="1619238"/>
                  </a:cubicBezTo>
                  <a:cubicBezTo>
                    <a:pt x="7878146" y="1618639"/>
                    <a:pt x="7878146" y="1618639"/>
                    <a:pt x="7878146" y="1622235"/>
                  </a:cubicBezTo>
                  <a:cubicBezTo>
                    <a:pt x="7877547" y="1625830"/>
                    <a:pt x="7876948" y="1626429"/>
                    <a:pt x="7870955" y="1626429"/>
                  </a:cubicBezTo>
                  <a:cubicBezTo>
                    <a:pt x="7864962" y="1626429"/>
                    <a:pt x="7869157" y="1616242"/>
                    <a:pt x="7866161" y="1616242"/>
                  </a:cubicBezTo>
                  <a:cubicBezTo>
                    <a:pt x="7863164" y="1615643"/>
                    <a:pt x="7865561" y="1615043"/>
                    <a:pt x="7863764" y="1621036"/>
                  </a:cubicBezTo>
                  <a:cubicBezTo>
                    <a:pt x="7862565" y="1627029"/>
                    <a:pt x="7860168" y="1624632"/>
                    <a:pt x="7856572" y="1625830"/>
                  </a:cubicBezTo>
                  <a:cubicBezTo>
                    <a:pt x="7852977" y="1627029"/>
                    <a:pt x="7854775" y="1628227"/>
                    <a:pt x="7857771" y="1628227"/>
                  </a:cubicBezTo>
                  <a:cubicBezTo>
                    <a:pt x="7860768" y="1628227"/>
                    <a:pt x="7862565" y="1628827"/>
                    <a:pt x="7866760" y="1631224"/>
                  </a:cubicBezTo>
                  <a:cubicBezTo>
                    <a:pt x="7870955" y="1633621"/>
                    <a:pt x="7872153" y="1640213"/>
                    <a:pt x="7867360" y="1645007"/>
                  </a:cubicBezTo>
                  <a:cubicBezTo>
                    <a:pt x="7863164" y="1649801"/>
                    <a:pt x="7864962" y="1648603"/>
                    <a:pt x="7869757" y="1649202"/>
                  </a:cubicBezTo>
                  <a:cubicBezTo>
                    <a:pt x="7875150" y="1649801"/>
                    <a:pt x="7873951" y="1648003"/>
                    <a:pt x="7876948" y="1644408"/>
                  </a:cubicBezTo>
                  <a:cubicBezTo>
                    <a:pt x="7880543" y="1640812"/>
                    <a:pt x="7879944" y="1644408"/>
                    <a:pt x="7882341" y="1646805"/>
                  </a:cubicBezTo>
                  <a:cubicBezTo>
                    <a:pt x="7884739" y="1649202"/>
                    <a:pt x="7883540" y="1651000"/>
                    <a:pt x="7882341" y="1653996"/>
                  </a:cubicBezTo>
                  <a:cubicBezTo>
                    <a:pt x="7881142" y="1656393"/>
                    <a:pt x="7879944" y="1658191"/>
                    <a:pt x="7877547" y="1656993"/>
                  </a:cubicBezTo>
                  <a:cubicBezTo>
                    <a:pt x="7875150" y="1655794"/>
                    <a:pt x="7873951" y="1656393"/>
                    <a:pt x="7872153" y="1658790"/>
                  </a:cubicBezTo>
                  <a:cubicBezTo>
                    <a:pt x="7870356" y="1661187"/>
                    <a:pt x="7867360" y="1662985"/>
                    <a:pt x="7860168" y="1659390"/>
                  </a:cubicBezTo>
                  <a:cubicBezTo>
                    <a:pt x="7852977" y="1655794"/>
                    <a:pt x="7857771" y="1659989"/>
                    <a:pt x="7860768" y="1663585"/>
                  </a:cubicBezTo>
                  <a:cubicBezTo>
                    <a:pt x="7863764" y="1667180"/>
                    <a:pt x="7864363" y="1665382"/>
                    <a:pt x="7863164" y="1671974"/>
                  </a:cubicBezTo>
                  <a:cubicBezTo>
                    <a:pt x="7861966" y="1679166"/>
                    <a:pt x="7862565" y="1680364"/>
                    <a:pt x="7862565" y="1686956"/>
                  </a:cubicBezTo>
                  <a:cubicBezTo>
                    <a:pt x="7863164" y="1692949"/>
                    <a:pt x="7863764" y="1694747"/>
                    <a:pt x="7855374" y="1702537"/>
                  </a:cubicBezTo>
                  <a:cubicBezTo>
                    <a:pt x="7846984" y="1710328"/>
                    <a:pt x="7848182" y="1722313"/>
                    <a:pt x="7845786" y="1731302"/>
                  </a:cubicBezTo>
                  <a:cubicBezTo>
                    <a:pt x="7843389" y="1739692"/>
                    <a:pt x="7843988" y="1739692"/>
                    <a:pt x="7845186" y="1743288"/>
                  </a:cubicBezTo>
                  <a:cubicBezTo>
                    <a:pt x="7845786" y="1746284"/>
                    <a:pt x="7846385" y="1745086"/>
                    <a:pt x="7844587" y="1748682"/>
                  </a:cubicBezTo>
                  <a:cubicBezTo>
                    <a:pt x="7842789" y="1752277"/>
                    <a:pt x="7840392" y="1752876"/>
                    <a:pt x="7834999" y="1756472"/>
                  </a:cubicBezTo>
                  <a:cubicBezTo>
                    <a:pt x="7829605" y="1760068"/>
                    <a:pt x="7825410" y="1762465"/>
                    <a:pt x="7829605" y="1767858"/>
                  </a:cubicBezTo>
                  <a:cubicBezTo>
                    <a:pt x="7833800" y="1773252"/>
                    <a:pt x="7832002" y="1779244"/>
                    <a:pt x="7826609" y="1781042"/>
                  </a:cubicBezTo>
                  <a:cubicBezTo>
                    <a:pt x="7821215" y="1783439"/>
                    <a:pt x="7821815" y="1783439"/>
                    <a:pt x="7820616" y="1788833"/>
                  </a:cubicBezTo>
                  <a:cubicBezTo>
                    <a:pt x="7819418" y="1794226"/>
                    <a:pt x="7821215" y="1799021"/>
                    <a:pt x="7824811" y="1802017"/>
                  </a:cubicBezTo>
                  <a:cubicBezTo>
                    <a:pt x="7829006" y="1805013"/>
                    <a:pt x="7829605" y="1806811"/>
                    <a:pt x="7827208" y="1812204"/>
                  </a:cubicBezTo>
                  <a:cubicBezTo>
                    <a:pt x="7824811" y="1817598"/>
                    <a:pt x="7826010" y="1820594"/>
                    <a:pt x="7828407" y="1824190"/>
                  </a:cubicBezTo>
                  <a:cubicBezTo>
                    <a:pt x="7830804" y="1827786"/>
                    <a:pt x="7830804" y="1832580"/>
                    <a:pt x="7830804" y="1836175"/>
                  </a:cubicBezTo>
                  <a:cubicBezTo>
                    <a:pt x="7830804" y="1839771"/>
                    <a:pt x="7837396" y="1842767"/>
                    <a:pt x="7842789" y="1854753"/>
                  </a:cubicBezTo>
                  <a:cubicBezTo>
                    <a:pt x="7848182" y="1866738"/>
                    <a:pt x="7857171" y="1871533"/>
                    <a:pt x="7859569" y="1872132"/>
                  </a:cubicBezTo>
                  <a:cubicBezTo>
                    <a:pt x="7861966" y="1872731"/>
                    <a:pt x="7866161" y="1877525"/>
                    <a:pt x="7866161" y="1877525"/>
                  </a:cubicBezTo>
                  <a:cubicBezTo>
                    <a:pt x="7866161" y="1877525"/>
                    <a:pt x="7861966" y="1876327"/>
                    <a:pt x="7858970" y="1876926"/>
                  </a:cubicBezTo>
                  <a:cubicBezTo>
                    <a:pt x="7855973" y="1877525"/>
                    <a:pt x="7861966" y="1880522"/>
                    <a:pt x="7866760" y="1883518"/>
                  </a:cubicBezTo>
                  <a:cubicBezTo>
                    <a:pt x="7871554" y="1886515"/>
                    <a:pt x="7872753" y="1888912"/>
                    <a:pt x="7873951" y="1892507"/>
                  </a:cubicBezTo>
                  <a:cubicBezTo>
                    <a:pt x="7874551" y="1896103"/>
                    <a:pt x="7878146" y="1901496"/>
                    <a:pt x="7882341" y="1902695"/>
                  </a:cubicBezTo>
                  <a:cubicBezTo>
                    <a:pt x="7886536" y="1903893"/>
                    <a:pt x="7887735" y="1905092"/>
                    <a:pt x="7889532" y="1908088"/>
                  </a:cubicBezTo>
                  <a:cubicBezTo>
                    <a:pt x="7891331" y="1911085"/>
                    <a:pt x="7897323" y="1921272"/>
                    <a:pt x="7896724" y="1923070"/>
                  </a:cubicBezTo>
                  <a:cubicBezTo>
                    <a:pt x="7896124" y="1925467"/>
                    <a:pt x="7891331" y="1918875"/>
                    <a:pt x="7888933" y="1914680"/>
                  </a:cubicBezTo>
                  <a:cubicBezTo>
                    <a:pt x="7886536" y="1910485"/>
                    <a:pt x="7885338" y="1910485"/>
                    <a:pt x="7884139" y="1913482"/>
                  </a:cubicBezTo>
                  <a:cubicBezTo>
                    <a:pt x="7882941" y="1916478"/>
                    <a:pt x="7887135" y="1920673"/>
                    <a:pt x="7890132" y="1923669"/>
                  </a:cubicBezTo>
                  <a:cubicBezTo>
                    <a:pt x="7893128" y="1926666"/>
                    <a:pt x="7896124" y="1932059"/>
                    <a:pt x="7897323" y="1935655"/>
                  </a:cubicBezTo>
                  <a:cubicBezTo>
                    <a:pt x="7897922" y="1939850"/>
                    <a:pt x="7903316" y="1945243"/>
                    <a:pt x="7905113" y="1950637"/>
                  </a:cubicBezTo>
                  <a:cubicBezTo>
                    <a:pt x="7906911" y="1956030"/>
                    <a:pt x="7911706" y="1958427"/>
                    <a:pt x="7917699" y="1964420"/>
                  </a:cubicBezTo>
                  <a:cubicBezTo>
                    <a:pt x="7923691" y="1970413"/>
                    <a:pt x="7923092" y="1971611"/>
                    <a:pt x="7921893" y="1978203"/>
                  </a:cubicBezTo>
                  <a:cubicBezTo>
                    <a:pt x="7921294" y="1984795"/>
                    <a:pt x="7922492" y="1985994"/>
                    <a:pt x="7927287" y="1991387"/>
                  </a:cubicBezTo>
                  <a:cubicBezTo>
                    <a:pt x="7931482" y="1996781"/>
                    <a:pt x="7933879" y="2000377"/>
                    <a:pt x="7933280" y="2004571"/>
                  </a:cubicBezTo>
                  <a:cubicBezTo>
                    <a:pt x="7932681" y="2008766"/>
                    <a:pt x="7932681" y="2009965"/>
                    <a:pt x="7935677" y="2013561"/>
                  </a:cubicBezTo>
                  <a:cubicBezTo>
                    <a:pt x="7938073" y="2017156"/>
                    <a:pt x="7938073" y="2017156"/>
                    <a:pt x="7938673" y="2021351"/>
                  </a:cubicBezTo>
                  <a:cubicBezTo>
                    <a:pt x="7939272" y="2025546"/>
                    <a:pt x="7939872" y="2027943"/>
                    <a:pt x="7940471" y="2032138"/>
                  </a:cubicBezTo>
                  <a:cubicBezTo>
                    <a:pt x="7941070" y="2036333"/>
                    <a:pt x="7942269" y="2038730"/>
                    <a:pt x="7937474" y="2037531"/>
                  </a:cubicBezTo>
                  <a:cubicBezTo>
                    <a:pt x="7932681" y="2036932"/>
                    <a:pt x="7933280" y="2037531"/>
                    <a:pt x="7929684" y="2039929"/>
                  </a:cubicBezTo>
                  <a:cubicBezTo>
                    <a:pt x="7925489" y="2042326"/>
                    <a:pt x="7920695" y="2042326"/>
                    <a:pt x="7917699" y="2039329"/>
                  </a:cubicBezTo>
                  <a:cubicBezTo>
                    <a:pt x="7915301" y="2036333"/>
                    <a:pt x="7918897" y="2037531"/>
                    <a:pt x="7923092" y="2037531"/>
                  </a:cubicBezTo>
                  <a:cubicBezTo>
                    <a:pt x="7927287" y="2037531"/>
                    <a:pt x="7923691" y="2035734"/>
                    <a:pt x="7918897" y="2033337"/>
                  </a:cubicBezTo>
                  <a:cubicBezTo>
                    <a:pt x="7914702" y="2030939"/>
                    <a:pt x="7914702" y="2029142"/>
                    <a:pt x="7915901" y="2026145"/>
                  </a:cubicBezTo>
                  <a:cubicBezTo>
                    <a:pt x="7917099" y="2023748"/>
                    <a:pt x="7915901" y="2022550"/>
                    <a:pt x="7913503" y="2022550"/>
                  </a:cubicBezTo>
                  <a:cubicBezTo>
                    <a:pt x="7911106" y="2022550"/>
                    <a:pt x="7908710" y="2020153"/>
                    <a:pt x="7906312" y="2017156"/>
                  </a:cubicBezTo>
                  <a:cubicBezTo>
                    <a:pt x="7903915" y="2014160"/>
                    <a:pt x="7897922" y="2008766"/>
                    <a:pt x="7893128" y="2003972"/>
                  </a:cubicBezTo>
                  <a:cubicBezTo>
                    <a:pt x="7887735" y="1998579"/>
                    <a:pt x="7885937" y="1989590"/>
                    <a:pt x="7882941" y="1985994"/>
                  </a:cubicBezTo>
                  <a:cubicBezTo>
                    <a:pt x="7879944" y="1982398"/>
                    <a:pt x="7878746" y="1981200"/>
                    <a:pt x="7879944" y="1977005"/>
                  </a:cubicBezTo>
                  <a:cubicBezTo>
                    <a:pt x="7881142" y="1972810"/>
                    <a:pt x="7877547" y="1971611"/>
                    <a:pt x="7874551" y="1975806"/>
                  </a:cubicBezTo>
                  <a:cubicBezTo>
                    <a:pt x="7871554" y="1980001"/>
                    <a:pt x="7869157" y="1980001"/>
                    <a:pt x="7867959" y="1975806"/>
                  </a:cubicBezTo>
                  <a:cubicBezTo>
                    <a:pt x="7866760" y="1971611"/>
                    <a:pt x="7863764" y="1967417"/>
                    <a:pt x="7859569" y="1963222"/>
                  </a:cubicBezTo>
                  <a:cubicBezTo>
                    <a:pt x="7855374" y="1959027"/>
                    <a:pt x="7855973" y="1957828"/>
                    <a:pt x="7858970" y="1956030"/>
                  </a:cubicBezTo>
                  <a:cubicBezTo>
                    <a:pt x="7861367" y="1954832"/>
                    <a:pt x="7861367" y="1954232"/>
                    <a:pt x="7861367" y="1951835"/>
                  </a:cubicBezTo>
                  <a:cubicBezTo>
                    <a:pt x="7861367" y="1949438"/>
                    <a:pt x="7861966" y="1944644"/>
                    <a:pt x="7859569" y="1940449"/>
                  </a:cubicBezTo>
                  <a:cubicBezTo>
                    <a:pt x="7857171" y="1936254"/>
                    <a:pt x="7854775" y="1936254"/>
                    <a:pt x="7850580" y="1936254"/>
                  </a:cubicBezTo>
                  <a:cubicBezTo>
                    <a:pt x="7846385" y="1936254"/>
                    <a:pt x="7846385" y="1936854"/>
                    <a:pt x="7848782" y="1941048"/>
                  </a:cubicBezTo>
                  <a:cubicBezTo>
                    <a:pt x="7851179" y="1945243"/>
                    <a:pt x="7851179" y="1947041"/>
                    <a:pt x="7846385" y="1944644"/>
                  </a:cubicBezTo>
                  <a:cubicBezTo>
                    <a:pt x="7842190" y="1942247"/>
                    <a:pt x="7842190" y="1939850"/>
                    <a:pt x="7841590" y="1935056"/>
                  </a:cubicBezTo>
                  <a:cubicBezTo>
                    <a:pt x="7840991" y="1930261"/>
                    <a:pt x="7840991" y="1921872"/>
                    <a:pt x="7837396" y="1917077"/>
                  </a:cubicBezTo>
                  <a:cubicBezTo>
                    <a:pt x="7833800" y="1911684"/>
                    <a:pt x="7832601" y="1909886"/>
                    <a:pt x="7834399" y="1906890"/>
                  </a:cubicBezTo>
                  <a:cubicBezTo>
                    <a:pt x="7836197" y="1903893"/>
                    <a:pt x="7834999" y="1902695"/>
                    <a:pt x="7832002" y="1900298"/>
                  </a:cubicBezTo>
                  <a:cubicBezTo>
                    <a:pt x="7828407" y="1897901"/>
                    <a:pt x="7829006" y="1896702"/>
                    <a:pt x="7827808" y="1891908"/>
                  </a:cubicBezTo>
                  <a:cubicBezTo>
                    <a:pt x="7827208" y="1887114"/>
                    <a:pt x="7825410" y="1888312"/>
                    <a:pt x="7821815" y="1890709"/>
                  </a:cubicBezTo>
                  <a:cubicBezTo>
                    <a:pt x="7818219" y="1893106"/>
                    <a:pt x="7817620" y="1893106"/>
                    <a:pt x="7815222" y="1888912"/>
                  </a:cubicBezTo>
                  <a:cubicBezTo>
                    <a:pt x="7812826" y="1884717"/>
                    <a:pt x="7811627" y="1884717"/>
                    <a:pt x="7805634" y="1883518"/>
                  </a:cubicBezTo>
                  <a:cubicBezTo>
                    <a:pt x="7799641" y="1882919"/>
                    <a:pt x="7802638" y="1875128"/>
                    <a:pt x="7798443" y="1873330"/>
                  </a:cubicBezTo>
                  <a:cubicBezTo>
                    <a:pt x="7794248" y="1871533"/>
                    <a:pt x="7794248" y="1865540"/>
                    <a:pt x="7786458" y="1861944"/>
                  </a:cubicBezTo>
                  <a:cubicBezTo>
                    <a:pt x="7778667" y="1858349"/>
                    <a:pt x="7778068" y="1857150"/>
                    <a:pt x="7775670" y="1864341"/>
                  </a:cubicBezTo>
                  <a:cubicBezTo>
                    <a:pt x="7773273" y="1871533"/>
                    <a:pt x="7761888" y="1869735"/>
                    <a:pt x="7761288" y="1871533"/>
                  </a:cubicBezTo>
                  <a:cubicBezTo>
                    <a:pt x="7760689" y="1873330"/>
                    <a:pt x="7761888" y="1874529"/>
                    <a:pt x="7756494" y="1873930"/>
                  </a:cubicBezTo>
                  <a:cubicBezTo>
                    <a:pt x="7751100" y="1873330"/>
                    <a:pt x="7752898" y="1874529"/>
                    <a:pt x="7752299" y="1872731"/>
                  </a:cubicBezTo>
                  <a:cubicBezTo>
                    <a:pt x="7751699" y="1870334"/>
                    <a:pt x="7749902" y="1869735"/>
                    <a:pt x="7745707" y="1867338"/>
                  </a:cubicBezTo>
                  <a:cubicBezTo>
                    <a:pt x="7741512" y="1864941"/>
                    <a:pt x="7742710" y="1862544"/>
                    <a:pt x="7746306" y="1861944"/>
                  </a:cubicBezTo>
                  <a:cubicBezTo>
                    <a:pt x="7750501" y="1861345"/>
                    <a:pt x="7746906" y="1859547"/>
                    <a:pt x="7743909" y="1859547"/>
                  </a:cubicBezTo>
                  <a:cubicBezTo>
                    <a:pt x="7740913" y="1858948"/>
                    <a:pt x="7736718" y="1852356"/>
                    <a:pt x="7733122" y="1851757"/>
                  </a:cubicBezTo>
                  <a:cubicBezTo>
                    <a:pt x="7728927" y="1851157"/>
                    <a:pt x="7734320" y="1857150"/>
                    <a:pt x="7734320" y="1857150"/>
                  </a:cubicBezTo>
                  <a:cubicBezTo>
                    <a:pt x="7734320" y="1857150"/>
                    <a:pt x="7729527" y="1856551"/>
                    <a:pt x="7722335" y="1855952"/>
                  </a:cubicBezTo>
                  <a:cubicBezTo>
                    <a:pt x="7715144" y="1855352"/>
                    <a:pt x="7717541" y="1854753"/>
                    <a:pt x="7721137" y="1852955"/>
                  </a:cubicBezTo>
                  <a:cubicBezTo>
                    <a:pt x="7724732" y="1851157"/>
                    <a:pt x="7724732" y="1849359"/>
                    <a:pt x="7722335" y="1848760"/>
                  </a:cubicBezTo>
                  <a:cubicBezTo>
                    <a:pt x="7719938" y="1848161"/>
                    <a:pt x="7718140" y="1848161"/>
                    <a:pt x="7712147" y="1851757"/>
                  </a:cubicBezTo>
                  <a:cubicBezTo>
                    <a:pt x="7706754" y="1855352"/>
                    <a:pt x="7700162" y="1857749"/>
                    <a:pt x="7700761" y="1852955"/>
                  </a:cubicBezTo>
                  <a:cubicBezTo>
                    <a:pt x="7701360" y="1848161"/>
                    <a:pt x="7699563" y="1847562"/>
                    <a:pt x="7696566" y="1852356"/>
                  </a:cubicBezTo>
                  <a:cubicBezTo>
                    <a:pt x="7694169" y="1857749"/>
                    <a:pt x="7682783" y="1853554"/>
                    <a:pt x="7675592" y="1848161"/>
                  </a:cubicBezTo>
                  <a:cubicBezTo>
                    <a:pt x="7668400" y="1842767"/>
                    <a:pt x="7670797" y="1847562"/>
                    <a:pt x="7670797" y="1850558"/>
                  </a:cubicBezTo>
                  <a:cubicBezTo>
                    <a:pt x="7670797" y="1854154"/>
                    <a:pt x="7668400" y="1853554"/>
                    <a:pt x="7658213" y="1858349"/>
                  </a:cubicBezTo>
                  <a:cubicBezTo>
                    <a:pt x="7648025" y="1863143"/>
                    <a:pt x="7643231" y="1873330"/>
                    <a:pt x="7641433" y="1879922"/>
                  </a:cubicBezTo>
                  <a:cubicBezTo>
                    <a:pt x="7639036" y="1886515"/>
                    <a:pt x="7645628" y="1885316"/>
                    <a:pt x="7648625" y="1881720"/>
                  </a:cubicBezTo>
                  <a:cubicBezTo>
                    <a:pt x="7651621" y="1878125"/>
                    <a:pt x="7653418" y="1881121"/>
                    <a:pt x="7651621" y="1887713"/>
                  </a:cubicBezTo>
                  <a:cubicBezTo>
                    <a:pt x="7649823" y="1894904"/>
                    <a:pt x="7656415" y="1897901"/>
                    <a:pt x="7661808" y="1900298"/>
                  </a:cubicBezTo>
                  <a:cubicBezTo>
                    <a:pt x="7667202" y="1902695"/>
                    <a:pt x="7668400" y="1899099"/>
                    <a:pt x="7669000" y="1902096"/>
                  </a:cubicBezTo>
                  <a:cubicBezTo>
                    <a:pt x="7669599" y="1905092"/>
                    <a:pt x="7671397" y="1904493"/>
                    <a:pt x="7671996" y="1908688"/>
                  </a:cubicBezTo>
                  <a:cubicBezTo>
                    <a:pt x="7672596" y="1912883"/>
                    <a:pt x="7671397" y="1914081"/>
                    <a:pt x="7667801" y="1914680"/>
                  </a:cubicBezTo>
                  <a:cubicBezTo>
                    <a:pt x="7664206" y="1915280"/>
                    <a:pt x="7667202" y="1915280"/>
                    <a:pt x="7664206" y="1919475"/>
                  </a:cubicBezTo>
                  <a:cubicBezTo>
                    <a:pt x="7661808" y="1923669"/>
                    <a:pt x="7661209" y="1917077"/>
                    <a:pt x="7661209" y="1913482"/>
                  </a:cubicBezTo>
                  <a:cubicBezTo>
                    <a:pt x="7661209" y="1909287"/>
                    <a:pt x="7654617" y="1908688"/>
                    <a:pt x="7651022" y="1905092"/>
                  </a:cubicBezTo>
                  <a:cubicBezTo>
                    <a:pt x="7646826" y="1901496"/>
                    <a:pt x="7645628" y="1899099"/>
                    <a:pt x="7642033" y="1899099"/>
                  </a:cubicBezTo>
                  <a:cubicBezTo>
                    <a:pt x="7637837" y="1899099"/>
                    <a:pt x="7641433" y="1903294"/>
                    <a:pt x="7642632" y="1907489"/>
                  </a:cubicBezTo>
                  <a:cubicBezTo>
                    <a:pt x="7643830" y="1911684"/>
                    <a:pt x="7641433" y="1913482"/>
                    <a:pt x="7637837" y="1910485"/>
                  </a:cubicBezTo>
                  <a:cubicBezTo>
                    <a:pt x="7634242" y="1907489"/>
                    <a:pt x="7630646" y="1910485"/>
                    <a:pt x="7630047" y="1913482"/>
                  </a:cubicBezTo>
                  <a:cubicBezTo>
                    <a:pt x="7629447" y="1916478"/>
                    <a:pt x="7624054" y="1915879"/>
                    <a:pt x="7621058" y="1913482"/>
                  </a:cubicBezTo>
                  <a:cubicBezTo>
                    <a:pt x="7618062" y="1911085"/>
                    <a:pt x="7612668" y="1907489"/>
                    <a:pt x="7607874" y="1905092"/>
                  </a:cubicBezTo>
                  <a:cubicBezTo>
                    <a:pt x="7603080" y="1902695"/>
                    <a:pt x="7603679" y="1898500"/>
                    <a:pt x="7602480" y="1895504"/>
                  </a:cubicBezTo>
                  <a:cubicBezTo>
                    <a:pt x="7601881" y="1892507"/>
                    <a:pt x="7598285" y="1893706"/>
                    <a:pt x="7593491" y="1893106"/>
                  </a:cubicBezTo>
                  <a:cubicBezTo>
                    <a:pt x="7588697" y="1892507"/>
                    <a:pt x="7587498" y="1894305"/>
                    <a:pt x="7590495" y="1896103"/>
                  </a:cubicBezTo>
                  <a:cubicBezTo>
                    <a:pt x="7593491" y="1897901"/>
                    <a:pt x="7592892" y="1898500"/>
                    <a:pt x="7592892" y="1901496"/>
                  </a:cubicBezTo>
                  <a:cubicBezTo>
                    <a:pt x="7593491" y="1904493"/>
                    <a:pt x="7588697" y="1905092"/>
                    <a:pt x="7583903" y="1904493"/>
                  </a:cubicBezTo>
                  <a:cubicBezTo>
                    <a:pt x="7578509" y="1903893"/>
                    <a:pt x="7573715" y="1902695"/>
                    <a:pt x="7564726" y="1905092"/>
                  </a:cubicBezTo>
                  <a:cubicBezTo>
                    <a:pt x="7556336" y="1907489"/>
                    <a:pt x="7547946" y="1915280"/>
                    <a:pt x="7546149" y="1915879"/>
                  </a:cubicBezTo>
                  <a:cubicBezTo>
                    <a:pt x="7544351" y="1916478"/>
                    <a:pt x="7541954" y="1919475"/>
                    <a:pt x="7537759" y="1926066"/>
                  </a:cubicBezTo>
                  <a:cubicBezTo>
                    <a:pt x="7533564" y="1933258"/>
                    <a:pt x="7532365" y="1928464"/>
                    <a:pt x="7534763" y="1925467"/>
                  </a:cubicBezTo>
                  <a:cubicBezTo>
                    <a:pt x="7537160" y="1922471"/>
                    <a:pt x="7537160" y="1920074"/>
                    <a:pt x="7535362" y="1921272"/>
                  </a:cubicBezTo>
                  <a:cubicBezTo>
                    <a:pt x="7533564" y="1922471"/>
                    <a:pt x="7533564" y="1923669"/>
                    <a:pt x="7531766" y="1921272"/>
                  </a:cubicBezTo>
                  <a:cubicBezTo>
                    <a:pt x="7529968" y="1918875"/>
                    <a:pt x="7529369" y="1918875"/>
                    <a:pt x="7526972" y="1921272"/>
                  </a:cubicBezTo>
                  <a:cubicBezTo>
                    <a:pt x="7524574" y="1923669"/>
                    <a:pt x="7524574" y="1924269"/>
                    <a:pt x="7526373" y="1927265"/>
                  </a:cubicBezTo>
                  <a:cubicBezTo>
                    <a:pt x="7528770" y="1930261"/>
                    <a:pt x="7528171" y="1932659"/>
                    <a:pt x="7526972" y="1934456"/>
                  </a:cubicBezTo>
                  <a:cubicBezTo>
                    <a:pt x="7525773" y="1936254"/>
                    <a:pt x="7522777" y="1944045"/>
                    <a:pt x="7520380" y="1946442"/>
                  </a:cubicBezTo>
                  <a:cubicBezTo>
                    <a:pt x="7517983" y="1948839"/>
                    <a:pt x="7516784" y="1948839"/>
                    <a:pt x="7516185" y="1952435"/>
                  </a:cubicBezTo>
                  <a:cubicBezTo>
                    <a:pt x="7515585" y="1956629"/>
                    <a:pt x="7510192" y="1956030"/>
                    <a:pt x="7507795" y="1953034"/>
                  </a:cubicBezTo>
                  <a:cubicBezTo>
                    <a:pt x="7505398" y="1950037"/>
                    <a:pt x="7503001" y="1954832"/>
                    <a:pt x="7498207" y="1954832"/>
                  </a:cubicBezTo>
                  <a:cubicBezTo>
                    <a:pt x="7493412" y="1954832"/>
                    <a:pt x="7495211" y="1957828"/>
                    <a:pt x="7498207" y="1958427"/>
                  </a:cubicBezTo>
                  <a:cubicBezTo>
                    <a:pt x="7501203" y="1959027"/>
                    <a:pt x="7503001" y="1963821"/>
                    <a:pt x="7503001" y="1963821"/>
                  </a:cubicBezTo>
                  <a:cubicBezTo>
                    <a:pt x="7503001" y="1963821"/>
                    <a:pt x="7500004" y="1968016"/>
                    <a:pt x="7496409" y="1966218"/>
                  </a:cubicBezTo>
                  <a:cubicBezTo>
                    <a:pt x="7492813" y="1963821"/>
                    <a:pt x="7492813" y="1963821"/>
                    <a:pt x="7495211" y="1970413"/>
                  </a:cubicBezTo>
                  <a:cubicBezTo>
                    <a:pt x="7497607" y="1977005"/>
                    <a:pt x="7494611" y="1977005"/>
                    <a:pt x="7494012" y="1974008"/>
                  </a:cubicBezTo>
                  <a:cubicBezTo>
                    <a:pt x="7493412" y="1971012"/>
                    <a:pt x="7491614" y="1970413"/>
                    <a:pt x="7489817" y="1974608"/>
                  </a:cubicBezTo>
                  <a:cubicBezTo>
                    <a:pt x="7488019" y="1978803"/>
                    <a:pt x="7491015" y="1980001"/>
                    <a:pt x="7492214" y="1982398"/>
                  </a:cubicBezTo>
                  <a:cubicBezTo>
                    <a:pt x="7493412" y="1984795"/>
                    <a:pt x="7491614" y="1984795"/>
                    <a:pt x="7488019" y="1984795"/>
                  </a:cubicBezTo>
                  <a:cubicBezTo>
                    <a:pt x="7485023" y="1984795"/>
                    <a:pt x="7484423" y="1988391"/>
                    <a:pt x="7488019" y="1990788"/>
                  </a:cubicBezTo>
                  <a:cubicBezTo>
                    <a:pt x="7491614" y="1993185"/>
                    <a:pt x="7492813" y="1996182"/>
                    <a:pt x="7492214" y="2000976"/>
                  </a:cubicBezTo>
                  <a:cubicBezTo>
                    <a:pt x="7491614" y="2005770"/>
                    <a:pt x="7488019" y="2005171"/>
                    <a:pt x="7484423" y="2003373"/>
                  </a:cubicBezTo>
                  <a:cubicBezTo>
                    <a:pt x="7480229" y="2002174"/>
                    <a:pt x="7480229" y="2002774"/>
                    <a:pt x="7480229" y="2004571"/>
                  </a:cubicBezTo>
                  <a:cubicBezTo>
                    <a:pt x="7480229" y="2006369"/>
                    <a:pt x="7479629" y="2007568"/>
                    <a:pt x="7485023" y="2008167"/>
                  </a:cubicBezTo>
                  <a:cubicBezTo>
                    <a:pt x="7490416" y="2008766"/>
                    <a:pt x="7491015" y="2008766"/>
                    <a:pt x="7493412" y="2012362"/>
                  </a:cubicBezTo>
                  <a:cubicBezTo>
                    <a:pt x="7495810" y="2015958"/>
                    <a:pt x="7495810" y="2019553"/>
                    <a:pt x="7494611" y="2022550"/>
                  </a:cubicBezTo>
                  <a:cubicBezTo>
                    <a:pt x="7494012" y="2025546"/>
                    <a:pt x="7493412" y="2025546"/>
                    <a:pt x="7497008" y="2029741"/>
                  </a:cubicBezTo>
                  <a:cubicBezTo>
                    <a:pt x="7501203" y="2033936"/>
                    <a:pt x="7502402" y="2038131"/>
                    <a:pt x="7503600" y="2042925"/>
                  </a:cubicBezTo>
                  <a:cubicBezTo>
                    <a:pt x="7504200" y="2048319"/>
                    <a:pt x="7504200" y="2049517"/>
                    <a:pt x="7505997" y="2049517"/>
                  </a:cubicBezTo>
                  <a:cubicBezTo>
                    <a:pt x="7507795" y="2049517"/>
                    <a:pt x="7510192" y="2050716"/>
                    <a:pt x="7511990" y="2053712"/>
                  </a:cubicBezTo>
                  <a:cubicBezTo>
                    <a:pt x="7513788" y="2056109"/>
                    <a:pt x="7516784" y="2062701"/>
                    <a:pt x="7516185" y="2065697"/>
                  </a:cubicBezTo>
                  <a:cubicBezTo>
                    <a:pt x="7515585" y="2068694"/>
                    <a:pt x="7518582" y="2069892"/>
                    <a:pt x="7519182" y="2075286"/>
                  </a:cubicBezTo>
                  <a:cubicBezTo>
                    <a:pt x="7519781" y="2080679"/>
                    <a:pt x="7514986" y="2080679"/>
                    <a:pt x="7513189" y="2080080"/>
                  </a:cubicBezTo>
                  <a:cubicBezTo>
                    <a:pt x="7510792" y="2079481"/>
                    <a:pt x="7505997" y="2079481"/>
                    <a:pt x="7508993" y="2084275"/>
                  </a:cubicBezTo>
                  <a:cubicBezTo>
                    <a:pt x="7511990" y="2089069"/>
                    <a:pt x="7513189" y="2090867"/>
                    <a:pt x="7510792" y="2095062"/>
                  </a:cubicBezTo>
                  <a:cubicBezTo>
                    <a:pt x="7508394" y="2099257"/>
                    <a:pt x="7510792" y="2100455"/>
                    <a:pt x="7513788" y="2099257"/>
                  </a:cubicBezTo>
                  <a:cubicBezTo>
                    <a:pt x="7516784" y="2098658"/>
                    <a:pt x="7517983" y="2101654"/>
                    <a:pt x="7518582" y="2105250"/>
                  </a:cubicBezTo>
                  <a:cubicBezTo>
                    <a:pt x="7519182" y="2109444"/>
                    <a:pt x="7520380" y="2111841"/>
                    <a:pt x="7517983" y="2113639"/>
                  </a:cubicBezTo>
                  <a:cubicBezTo>
                    <a:pt x="7515585" y="2116036"/>
                    <a:pt x="7516185" y="2116636"/>
                    <a:pt x="7518582" y="2119033"/>
                  </a:cubicBezTo>
                  <a:cubicBezTo>
                    <a:pt x="7520979" y="2121430"/>
                    <a:pt x="7522777" y="2122629"/>
                    <a:pt x="7522777" y="2126823"/>
                  </a:cubicBezTo>
                  <a:cubicBezTo>
                    <a:pt x="7522777" y="2131018"/>
                    <a:pt x="7526972" y="2147798"/>
                    <a:pt x="7534763" y="2158585"/>
                  </a:cubicBezTo>
                  <a:cubicBezTo>
                    <a:pt x="7543153" y="2168772"/>
                    <a:pt x="7535961" y="2172368"/>
                    <a:pt x="7540156" y="2175365"/>
                  </a:cubicBezTo>
                  <a:cubicBezTo>
                    <a:pt x="7544351" y="2177762"/>
                    <a:pt x="7544351" y="2183754"/>
                    <a:pt x="7543752" y="2192144"/>
                  </a:cubicBezTo>
                  <a:cubicBezTo>
                    <a:pt x="7543153" y="2200534"/>
                    <a:pt x="7555138" y="2217913"/>
                    <a:pt x="7559932" y="2222707"/>
                  </a:cubicBezTo>
                  <a:cubicBezTo>
                    <a:pt x="7564726" y="2227501"/>
                    <a:pt x="7567123" y="2236491"/>
                    <a:pt x="7567123" y="2241884"/>
                  </a:cubicBezTo>
                  <a:cubicBezTo>
                    <a:pt x="7567123" y="2247277"/>
                    <a:pt x="7573116" y="2253869"/>
                    <a:pt x="7577311" y="2259263"/>
                  </a:cubicBezTo>
                  <a:cubicBezTo>
                    <a:pt x="7581505" y="2264656"/>
                    <a:pt x="7582105" y="2268252"/>
                    <a:pt x="7592293" y="2273645"/>
                  </a:cubicBezTo>
                  <a:cubicBezTo>
                    <a:pt x="7602480" y="2279039"/>
                    <a:pt x="7605476" y="2286830"/>
                    <a:pt x="7605476" y="2288627"/>
                  </a:cubicBezTo>
                  <a:cubicBezTo>
                    <a:pt x="7605476" y="2290425"/>
                    <a:pt x="7610870" y="2298815"/>
                    <a:pt x="7613267" y="2308403"/>
                  </a:cubicBezTo>
                  <a:cubicBezTo>
                    <a:pt x="7615665" y="2317393"/>
                    <a:pt x="7624654" y="2322187"/>
                    <a:pt x="7628249" y="2323985"/>
                  </a:cubicBezTo>
                  <a:cubicBezTo>
                    <a:pt x="7631845" y="2325782"/>
                    <a:pt x="7633643" y="2330576"/>
                    <a:pt x="7635440" y="2332374"/>
                  </a:cubicBezTo>
                  <a:cubicBezTo>
                    <a:pt x="7637238" y="2334771"/>
                    <a:pt x="7636040" y="2332974"/>
                    <a:pt x="7634841" y="2336569"/>
                  </a:cubicBezTo>
                  <a:cubicBezTo>
                    <a:pt x="7633643" y="2339566"/>
                    <a:pt x="7636040" y="2340165"/>
                    <a:pt x="7640235" y="2340764"/>
                  </a:cubicBezTo>
                  <a:cubicBezTo>
                    <a:pt x="7644429" y="2341363"/>
                    <a:pt x="7642632" y="2338367"/>
                    <a:pt x="7641433" y="2336569"/>
                  </a:cubicBezTo>
                  <a:cubicBezTo>
                    <a:pt x="7640834" y="2334172"/>
                    <a:pt x="7645628" y="2335970"/>
                    <a:pt x="7648625" y="2337169"/>
                  </a:cubicBezTo>
                  <a:cubicBezTo>
                    <a:pt x="7652220" y="2338367"/>
                    <a:pt x="7656415" y="2338966"/>
                    <a:pt x="7660610" y="2336569"/>
                  </a:cubicBezTo>
                  <a:cubicBezTo>
                    <a:pt x="7664805" y="2334172"/>
                    <a:pt x="7666603" y="2341963"/>
                    <a:pt x="7668400" y="2349154"/>
                  </a:cubicBezTo>
                  <a:cubicBezTo>
                    <a:pt x="7670198" y="2356345"/>
                    <a:pt x="7676191" y="2353349"/>
                    <a:pt x="7680986" y="2349154"/>
                  </a:cubicBezTo>
                  <a:cubicBezTo>
                    <a:pt x="7685779" y="2344959"/>
                    <a:pt x="7686378" y="2347356"/>
                    <a:pt x="7686378" y="2349753"/>
                  </a:cubicBezTo>
                  <a:cubicBezTo>
                    <a:pt x="7686378" y="2352150"/>
                    <a:pt x="7688177" y="2353349"/>
                    <a:pt x="7693570" y="2350353"/>
                  </a:cubicBezTo>
                  <a:cubicBezTo>
                    <a:pt x="7698964" y="2347956"/>
                    <a:pt x="7697166" y="2344959"/>
                    <a:pt x="7694169" y="2344959"/>
                  </a:cubicBezTo>
                  <a:cubicBezTo>
                    <a:pt x="7691173" y="2344360"/>
                    <a:pt x="7693570" y="2342562"/>
                    <a:pt x="7693570" y="2342562"/>
                  </a:cubicBezTo>
                  <a:cubicBezTo>
                    <a:pt x="7693570" y="2342562"/>
                    <a:pt x="7697765" y="2341363"/>
                    <a:pt x="7704956" y="2339566"/>
                  </a:cubicBezTo>
                  <a:cubicBezTo>
                    <a:pt x="7712147" y="2337768"/>
                    <a:pt x="7712147" y="2337768"/>
                    <a:pt x="7714545" y="2334172"/>
                  </a:cubicBezTo>
                  <a:cubicBezTo>
                    <a:pt x="7716942" y="2330576"/>
                    <a:pt x="7719938" y="2330576"/>
                    <a:pt x="7722935" y="2329977"/>
                  </a:cubicBezTo>
                  <a:cubicBezTo>
                    <a:pt x="7725331" y="2329378"/>
                    <a:pt x="7731324" y="2330576"/>
                    <a:pt x="7736718" y="2329977"/>
                  </a:cubicBezTo>
                  <a:cubicBezTo>
                    <a:pt x="7742111" y="2329378"/>
                    <a:pt x="7743309" y="2334172"/>
                    <a:pt x="7738516" y="2334172"/>
                  </a:cubicBezTo>
                  <a:cubicBezTo>
                    <a:pt x="7733721" y="2333573"/>
                    <a:pt x="7738516" y="2335970"/>
                    <a:pt x="7743309" y="2339566"/>
                  </a:cubicBezTo>
                  <a:cubicBezTo>
                    <a:pt x="7748104" y="2343161"/>
                    <a:pt x="7748104" y="2341963"/>
                    <a:pt x="7748703" y="2338966"/>
                  </a:cubicBezTo>
                  <a:cubicBezTo>
                    <a:pt x="7749302" y="2335970"/>
                    <a:pt x="7749302" y="2335970"/>
                    <a:pt x="7751699" y="2334771"/>
                  </a:cubicBezTo>
                  <a:cubicBezTo>
                    <a:pt x="7754097" y="2334172"/>
                    <a:pt x="7755895" y="2332374"/>
                    <a:pt x="7753498" y="2329977"/>
                  </a:cubicBezTo>
                  <a:cubicBezTo>
                    <a:pt x="7751100" y="2327580"/>
                    <a:pt x="7752898" y="2325183"/>
                    <a:pt x="7748104" y="2322786"/>
                  </a:cubicBezTo>
                  <a:cubicBezTo>
                    <a:pt x="7742710" y="2320389"/>
                    <a:pt x="7745707" y="2314396"/>
                    <a:pt x="7752299" y="2306605"/>
                  </a:cubicBezTo>
                  <a:cubicBezTo>
                    <a:pt x="7758891" y="2299414"/>
                    <a:pt x="7755295" y="2291624"/>
                    <a:pt x="7754696" y="2288627"/>
                  </a:cubicBezTo>
                  <a:cubicBezTo>
                    <a:pt x="7754097" y="2286230"/>
                    <a:pt x="7754696" y="2280837"/>
                    <a:pt x="7755295" y="2276642"/>
                  </a:cubicBezTo>
                  <a:cubicBezTo>
                    <a:pt x="7755895" y="2272447"/>
                    <a:pt x="7753498" y="2263458"/>
                    <a:pt x="7751699" y="2259862"/>
                  </a:cubicBezTo>
                  <a:cubicBezTo>
                    <a:pt x="7749902" y="2256267"/>
                    <a:pt x="7749902" y="2251472"/>
                    <a:pt x="7750501" y="2247277"/>
                  </a:cubicBezTo>
                  <a:cubicBezTo>
                    <a:pt x="7751100" y="2243083"/>
                    <a:pt x="7746306" y="2232895"/>
                    <a:pt x="7749302" y="2226902"/>
                  </a:cubicBezTo>
                  <a:cubicBezTo>
                    <a:pt x="7752299" y="2220909"/>
                    <a:pt x="7762487" y="2219112"/>
                    <a:pt x="7772674" y="2219112"/>
                  </a:cubicBezTo>
                  <a:cubicBezTo>
                    <a:pt x="7782862" y="2219112"/>
                    <a:pt x="7784060" y="2213119"/>
                    <a:pt x="7786458" y="2210123"/>
                  </a:cubicBezTo>
                  <a:cubicBezTo>
                    <a:pt x="7788855" y="2207126"/>
                    <a:pt x="7791251" y="2206527"/>
                    <a:pt x="7796645" y="2206527"/>
                  </a:cubicBezTo>
                  <a:cubicBezTo>
                    <a:pt x="7802039" y="2206527"/>
                    <a:pt x="7809829" y="2207126"/>
                    <a:pt x="7813425" y="2209523"/>
                  </a:cubicBezTo>
                  <a:cubicBezTo>
                    <a:pt x="7816421" y="2211920"/>
                    <a:pt x="7818219" y="2213119"/>
                    <a:pt x="7818219" y="2211321"/>
                  </a:cubicBezTo>
                  <a:cubicBezTo>
                    <a:pt x="7818219" y="2209523"/>
                    <a:pt x="7820616" y="2208325"/>
                    <a:pt x="7815222" y="2207126"/>
                  </a:cubicBezTo>
                  <a:cubicBezTo>
                    <a:pt x="7809829" y="2205928"/>
                    <a:pt x="7806833" y="2204729"/>
                    <a:pt x="7810429" y="2204130"/>
                  </a:cubicBezTo>
                  <a:cubicBezTo>
                    <a:pt x="7814623" y="2203530"/>
                    <a:pt x="7815822" y="2203530"/>
                    <a:pt x="7818819" y="2204130"/>
                  </a:cubicBezTo>
                  <a:cubicBezTo>
                    <a:pt x="7821815" y="2204729"/>
                    <a:pt x="7826010" y="2206527"/>
                    <a:pt x="7829006" y="2204130"/>
                  </a:cubicBezTo>
                  <a:cubicBezTo>
                    <a:pt x="7832601" y="2201733"/>
                    <a:pt x="7836797" y="2205928"/>
                    <a:pt x="7836797" y="2208924"/>
                  </a:cubicBezTo>
                  <a:cubicBezTo>
                    <a:pt x="7836797" y="2211920"/>
                    <a:pt x="7838594" y="2219711"/>
                    <a:pt x="7840392" y="2224505"/>
                  </a:cubicBezTo>
                  <a:cubicBezTo>
                    <a:pt x="7842190" y="2229299"/>
                    <a:pt x="7839793" y="2239487"/>
                    <a:pt x="7836197" y="2245480"/>
                  </a:cubicBezTo>
                  <a:cubicBezTo>
                    <a:pt x="7833201" y="2251472"/>
                    <a:pt x="7833800" y="2261660"/>
                    <a:pt x="7836197" y="2266454"/>
                  </a:cubicBezTo>
                  <a:cubicBezTo>
                    <a:pt x="7838594" y="2271248"/>
                    <a:pt x="7838594" y="2275443"/>
                    <a:pt x="7834999" y="2280837"/>
                  </a:cubicBezTo>
                  <a:cubicBezTo>
                    <a:pt x="7830804" y="2286230"/>
                    <a:pt x="7834999" y="2286230"/>
                    <a:pt x="7837396" y="2285032"/>
                  </a:cubicBezTo>
                  <a:cubicBezTo>
                    <a:pt x="7839793" y="2283833"/>
                    <a:pt x="7840392" y="2282635"/>
                    <a:pt x="7841590" y="2284432"/>
                  </a:cubicBezTo>
                  <a:cubicBezTo>
                    <a:pt x="7842789" y="2286230"/>
                    <a:pt x="7842190" y="2287429"/>
                    <a:pt x="7838594" y="2292822"/>
                  </a:cubicBezTo>
                  <a:cubicBezTo>
                    <a:pt x="7834999" y="2298216"/>
                    <a:pt x="7837995" y="2298815"/>
                    <a:pt x="7839793" y="2297017"/>
                  </a:cubicBezTo>
                  <a:cubicBezTo>
                    <a:pt x="7842190" y="2295219"/>
                    <a:pt x="7842789" y="2293422"/>
                    <a:pt x="7842789" y="2296418"/>
                  </a:cubicBezTo>
                  <a:cubicBezTo>
                    <a:pt x="7842789" y="2298815"/>
                    <a:pt x="7842190" y="2303609"/>
                    <a:pt x="7840392" y="2310201"/>
                  </a:cubicBezTo>
                  <a:cubicBezTo>
                    <a:pt x="7839193" y="2317393"/>
                    <a:pt x="7843988" y="2328179"/>
                    <a:pt x="7845786" y="2332974"/>
                  </a:cubicBezTo>
                  <a:cubicBezTo>
                    <a:pt x="7847583" y="2337768"/>
                    <a:pt x="7843988" y="2334172"/>
                    <a:pt x="7839793" y="2331176"/>
                  </a:cubicBezTo>
                  <a:cubicBezTo>
                    <a:pt x="7835598" y="2328179"/>
                    <a:pt x="7837396" y="2327580"/>
                    <a:pt x="7837995" y="2323985"/>
                  </a:cubicBezTo>
                  <a:cubicBezTo>
                    <a:pt x="7838594" y="2320389"/>
                    <a:pt x="7835598" y="2316793"/>
                    <a:pt x="7832601" y="2316194"/>
                  </a:cubicBezTo>
                  <a:cubicBezTo>
                    <a:pt x="7830204" y="2315595"/>
                    <a:pt x="7831403" y="2319190"/>
                    <a:pt x="7831403" y="2322187"/>
                  </a:cubicBezTo>
                  <a:cubicBezTo>
                    <a:pt x="7831403" y="2325183"/>
                    <a:pt x="7830804" y="2327580"/>
                    <a:pt x="7830804" y="2334172"/>
                  </a:cubicBezTo>
                  <a:cubicBezTo>
                    <a:pt x="7830204" y="2340165"/>
                    <a:pt x="7833201" y="2341363"/>
                    <a:pt x="7837995" y="2342562"/>
                  </a:cubicBezTo>
                  <a:cubicBezTo>
                    <a:pt x="7842789" y="2343761"/>
                    <a:pt x="7842190" y="2356945"/>
                    <a:pt x="7842190" y="2360540"/>
                  </a:cubicBezTo>
                  <a:cubicBezTo>
                    <a:pt x="7842190" y="2364735"/>
                    <a:pt x="7843988" y="2381515"/>
                    <a:pt x="7847583" y="2387507"/>
                  </a:cubicBezTo>
                  <a:cubicBezTo>
                    <a:pt x="7851779" y="2392901"/>
                    <a:pt x="7849980" y="2400692"/>
                    <a:pt x="7849381" y="2406085"/>
                  </a:cubicBezTo>
                  <a:cubicBezTo>
                    <a:pt x="7848782" y="2411478"/>
                    <a:pt x="7848782" y="2418070"/>
                    <a:pt x="7845786" y="2425262"/>
                  </a:cubicBezTo>
                  <a:cubicBezTo>
                    <a:pt x="7844587" y="2428858"/>
                    <a:pt x="7845186" y="2431255"/>
                    <a:pt x="7846385" y="2432453"/>
                  </a:cubicBezTo>
                  <a:cubicBezTo>
                    <a:pt x="7847583" y="2434251"/>
                    <a:pt x="7848182" y="2431854"/>
                    <a:pt x="7851179" y="2431255"/>
                  </a:cubicBezTo>
                  <a:cubicBezTo>
                    <a:pt x="7854175" y="2430655"/>
                    <a:pt x="7855374" y="2432453"/>
                    <a:pt x="7859569" y="2435449"/>
                  </a:cubicBezTo>
                  <a:cubicBezTo>
                    <a:pt x="7863764" y="2437847"/>
                    <a:pt x="7867959" y="2437847"/>
                    <a:pt x="7869757" y="2436049"/>
                  </a:cubicBezTo>
                  <a:cubicBezTo>
                    <a:pt x="7871554" y="2434251"/>
                    <a:pt x="7872753" y="2431854"/>
                    <a:pt x="7875750" y="2431854"/>
                  </a:cubicBezTo>
                  <a:cubicBezTo>
                    <a:pt x="7878746" y="2431854"/>
                    <a:pt x="7879944" y="2430655"/>
                    <a:pt x="7881142" y="2432453"/>
                  </a:cubicBezTo>
                  <a:cubicBezTo>
                    <a:pt x="7882341" y="2434850"/>
                    <a:pt x="7881742" y="2434850"/>
                    <a:pt x="7884139" y="2434251"/>
                  </a:cubicBezTo>
                  <a:cubicBezTo>
                    <a:pt x="7886536" y="2433652"/>
                    <a:pt x="7887135" y="2433052"/>
                    <a:pt x="7889532" y="2433052"/>
                  </a:cubicBezTo>
                  <a:cubicBezTo>
                    <a:pt x="7891930" y="2433052"/>
                    <a:pt x="7894327" y="2433652"/>
                    <a:pt x="7897323" y="2432453"/>
                  </a:cubicBezTo>
                  <a:cubicBezTo>
                    <a:pt x="7900320" y="2431255"/>
                    <a:pt x="7904514" y="2431255"/>
                    <a:pt x="7909309" y="2430655"/>
                  </a:cubicBezTo>
                  <a:cubicBezTo>
                    <a:pt x="7914102" y="2430056"/>
                    <a:pt x="7914702" y="2427659"/>
                    <a:pt x="7912904" y="2424663"/>
                  </a:cubicBezTo>
                  <a:cubicBezTo>
                    <a:pt x="7911106" y="2421666"/>
                    <a:pt x="7915301" y="2422265"/>
                    <a:pt x="7918298" y="2424063"/>
                  </a:cubicBezTo>
                  <a:cubicBezTo>
                    <a:pt x="7921893" y="2426460"/>
                    <a:pt x="7928485" y="2427060"/>
                    <a:pt x="7935077" y="2424663"/>
                  </a:cubicBezTo>
                  <a:cubicBezTo>
                    <a:pt x="7942269" y="2422265"/>
                    <a:pt x="7943467" y="2424063"/>
                    <a:pt x="7946463" y="2425262"/>
                  </a:cubicBezTo>
                  <a:cubicBezTo>
                    <a:pt x="7948861" y="2426460"/>
                    <a:pt x="7948861" y="2427659"/>
                    <a:pt x="7954853" y="2425861"/>
                  </a:cubicBezTo>
                  <a:cubicBezTo>
                    <a:pt x="7960247" y="2424663"/>
                    <a:pt x="7964442" y="2428258"/>
                    <a:pt x="7966839" y="2431255"/>
                  </a:cubicBezTo>
                  <a:cubicBezTo>
                    <a:pt x="7969236" y="2434251"/>
                    <a:pt x="7972832" y="2436049"/>
                    <a:pt x="7975229" y="2439644"/>
                  </a:cubicBezTo>
                  <a:cubicBezTo>
                    <a:pt x="7977626" y="2443240"/>
                    <a:pt x="7971633" y="2439644"/>
                    <a:pt x="7965041" y="2435449"/>
                  </a:cubicBezTo>
                  <a:cubicBezTo>
                    <a:pt x="7957850" y="2431255"/>
                    <a:pt x="7960247" y="2434850"/>
                    <a:pt x="7962644" y="2437847"/>
                  </a:cubicBezTo>
                  <a:cubicBezTo>
                    <a:pt x="7965041" y="2440843"/>
                    <a:pt x="7962644" y="2441442"/>
                    <a:pt x="7960247" y="2441442"/>
                  </a:cubicBezTo>
                  <a:cubicBezTo>
                    <a:pt x="7957850" y="2441442"/>
                    <a:pt x="7959648" y="2442041"/>
                    <a:pt x="7964442" y="2446836"/>
                  </a:cubicBezTo>
                  <a:cubicBezTo>
                    <a:pt x="7968637" y="2451031"/>
                    <a:pt x="7976427" y="2454027"/>
                    <a:pt x="7981222" y="2455226"/>
                  </a:cubicBezTo>
                  <a:cubicBezTo>
                    <a:pt x="7986615" y="2457023"/>
                    <a:pt x="7985416" y="2453428"/>
                    <a:pt x="7983019" y="2450431"/>
                  </a:cubicBezTo>
                  <a:cubicBezTo>
                    <a:pt x="7980622" y="2447435"/>
                    <a:pt x="7979423" y="2448034"/>
                    <a:pt x="7983619" y="2448034"/>
                  </a:cubicBezTo>
                  <a:cubicBezTo>
                    <a:pt x="7987813" y="2448034"/>
                    <a:pt x="7990810" y="2450431"/>
                    <a:pt x="7995604" y="2455226"/>
                  </a:cubicBezTo>
                  <a:cubicBezTo>
                    <a:pt x="7996803" y="2456424"/>
                    <a:pt x="7998001" y="2457623"/>
                    <a:pt x="7998601" y="2458821"/>
                  </a:cubicBezTo>
                  <a:cubicBezTo>
                    <a:pt x="7999799" y="2461218"/>
                    <a:pt x="7998601" y="2461818"/>
                    <a:pt x="7996203" y="2464814"/>
                  </a:cubicBezTo>
                  <a:cubicBezTo>
                    <a:pt x="7993207" y="2469009"/>
                    <a:pt x="7995604" y="2471406"/>
                    <a:pt x="7998601" y="2473803"/>
                  </a:cubicBezTo>
                  <a:cubicBezTo>
                    <a:pt x="8002196" y="2476200"/>
                    <a:pt x="8002795" y="2485189"/>
                    <a:pt x="8002795" y="2488785"/>
                  </a:cubicBezTo>
                  <a:cubicBezTo>
                    <a:pt x="8002196" y="2492980"/>
                    <a:pt x="8000398" y="2509760"/>
                    <a:pt x="8001597" y="2515752"/>
                  </a:cubicBezTo>
                  <a:cubicBezTo>
                    <a:pt x="8002196" y="2521146"/>
                    <a:pt x="8000997" y="2522344"/>
                    <a:pt x="8003394" y="2524741"/>
                  </a:cubicBezTo>
                  <a:cubicBezTo>
                    <a:pt x="8005792" y="2527138"/>
                    <a:pt x="8007590" y="2531333"/>
                    <a:pt x="8007590" y="2542120"/>
                  </a:cubicBezTo>
                  <a:cubicBezTo>
                    <a:pt x="8006990" y="2552907"/>
                    <a:pt x="8009986" y="2557102"/>
                    <a:pt x="8012384" y="2560098"/>
                  </a:cubicBezTo>
                  <a:cubicBezTo>
                    <a:pt x="8014781" y="2563095"/>
                    <a:pt x="8016579" y="2569687"/>
                    <a:pt x="8012983" y="2570286"/>
                  </a:cubicBezTo>
                  <a:cubicBezTo>
                    <a:pt x="8009986" y="2570885"/>
                    <a:pt x="8010586" y="2564293"/>
                    <a:pt x="8009387" y="2561297"/>
                  </a:cubicBezTo>
                  <a:cubicBezTo>
                    <a:pt x="8008189" y="2558301"/>
                    <a:pt x="8003394" y="2549911"/>
                    <a:pt x="8002196" y="2551709"/>
                  </a:cubicBezTo>
                  <a:cubicBezTo>
                    <a:pt x="8001597" y="2553506"/>
                    <a:pt x="8002196" y="2555903"/>
                    <a:pt x="8004593" y="2559499"/>
                  </a:cubicBezTo>
                  <a:cubicBezTo>
                    <a:pt x="8006990" y="2563095"/>
                    <a:pt x="8008189" y="2567889"/>
                    <a:pt x="8006990" y="2571485"/>
                  </a:cubicBezTo>
                  <a:cubicBezTo>
                    <a:pt x="8005792" y="2574481"/>
                    <a:pt x="8006990" y="2575080"/>
                    <a:pt x="8009986" y="2575680"/>
                  </a:cubicBezTo>
                  <a:cubicBezTo>
                    <a:pt x="8012983" y="2576279"/>
                    <a:pt x="8012983" y="2576279"/>
                    <a:pt x="8014182" y="2581073"/>
                  </a:cubicBezTo>
                  <a:cubicBezTo>
                    <a:pt x="8015380" y="2585867"/>
                    <a:pt x="8010586" y="2591261"/>
                    <a:pt x="8015380" y="2592459"/>
                  </a:cubicBezTo>
                  <a:cubicBezTo>
                    <a:pt x="8020174" y="2593658"/>
                    <a:pt x="8019575" y="2604445"/>
                    <a:pt x="8015979" y="2613434"/>
                  </a:cubicBezTo>
                  <a:cubicBezTo>
                    <a:pt x="8014182" y="2618827"/>
                    <a:pt x="8016579" y="2623022"/>
                    <a:pt x="8018975" y="2624820"/>
                  </a:cubicBezTo>
                  <a:lnTo>
                    <a:pt x="8020174" y="2625419"/>
                  </a:lnTo>
                  <a:cubicBezTo>
                    <a:pt x="8020174" y="2625419"/>
                    <a:pt x="8020174" y="2625419"/>
                    <a:pt x="8020174" y="2625419"/>
                  </a:cubicBezTo>
                  <a:cubicBezTo>
                    <a:pt x="8021373" y="2626618"/>
                    <a:pt x="8022572" y="2626618"/>
                    <a:pt x="8022572" y="2626618"/>
                  </a:cubicBezTo>
                  <a:cubicBezTo>
                    <a:pt x="8026167" y="2629614"/>
                    <a:pt x="8029763" y="2636206"/>
                    <a:pt x="8029763" y="2641600"/>
                  </a:cubicBezTo>
                  <a:cubicBezTo>
                    <a:pt x="8029763" y="2646993"/>
                    <a:pt x="8041149" y="2654784"/>
                    <a:pt x="8042347" y="2660776"/>
                  </a:cubicBezTo>
                  <a:cubicBezTo>
                    <a:pt x="8043546" y="2666170"/>
                    <a:pt x="8054932" y="2672762"/>
                    <a:pt x="8056131" y="2676358"/>
                  </a:cubicBezTo>
                  <a:cubicBezTo>
                    <a:pt x="8057329" y="2679953"/>
                    <a:pt x="8059127" y="2681751"/>
                    <a:pt x="8063322" y="2685347"/>
                  </a:cubicBezTo>
                  <a:cubicBezTo>
                    <a:pt x="8067517" y="2689542"/>
                    <a:pt x="8068715" y="2694935"/>
                    <a:pt x="8067517" y="2700928"/>
                  </a:cubicBezTo>
                  <a:cubicBezTo>
                    <a:pt x="8066318" y="2706921"/>
                    <a:pt x="8073510" y="2708119"/>
                    <a:pt x="8077705" y="2706921"/>
                  </a:cubicBezTo>
                  <a:cubicBezTo>
                    <a:pt x="8081899" y="2706321"/>
                    <a:pt x="8081899" y="2705722"/>
                    <a:pt x="8078304" y="2701527"/>
                  </a:cubicBezTo>
                  <a:cubicBezTo>
                    <a:pt x="8075307" y="2697332"/>
                    <a:pt x="8078304" y="2699130"/>
                    <a:pt x="8080701" y="2699729"/>
                  </a:cubicBezTo>
                  <a:cubicBezTo>
                    <a:pt x="8083098" y="2700329"/>
                    <a:pt x="8084896" y="2698531"/>
                    <a:pt x="8086095" y="2705722"/>
                  </a:cubicBezTo>
                  <a:cubicBezTo>
                    <a:pt x="8087293" y="2712913"/>
                    <a:pt x="8096881" y="2709917"/>
                    <a:pt x="8104672" y="2708119"/>
                  </a:cubicBezTo>
                  <a:cubicBezTo>
                    <a:pt x="8112463" y="2706321"/>
                    <a:pt x="8108867" y="2704524"/>
                    <a:pt x="8110665" y="2700329"/>
                  </a:cubicBezTo>
                  <a:cubicBezTo>
                    <a:pt x="8112463" y="2696134"/>
                    <a:pt x="8116058" y="2695534"/>
                    <a:pt x="8119055" y="2690740"/>
                  </a:cubicBezTo>
                  <a:cubicBezTo>
                    <a:pt x="8122051" y="2685946"/>
                    <a:pt x="8123249" y="2684747"/>
                    <a:pt x="8126246" y="2684747"/>
                  </a:cubicBezTo>
                  <a:cubicBezTo>
                    <a:pt x="8129242" y="2684747"/>
                    <a:pt x="8128643" y="2691339"/>
                    <a:pt x="8126845" y="2697931"/>
                  </a:cubicBezTo>
                  <a:cubicBezTo>
                    <a:pt x="8125047" y="2704524"/>
                    <a:pt x="8128044" y="2702126"/>
                    <a:pt x="8131040" y="2699729"/>
                  </a:cubicBezTo>
                  <a:cubicBezTo>
                    <a:pt x="8133437" y="2697332"/>
                    <a:pt x="8134636" y="2688343"/>
                    <a:pt x="8133437" y="2684148"/>
                  </a:cubicBezTo>
                  <a:cubicBezTo>
                    <a:pt x="8132238" y="2679953"/>
                    <a:pt x="8131040" y="2674560"/>
                    <a:pt x="8131040" y="2670964"/>
                  </a:cubicBezTo>
                  <a:cubicBezTo>
                    <a:pt x="8131040" y="2666769"/>
                    <a:pt x="8135235" y="2667968"/>
                    <a:pt x="8137632" y="2668567"/>
                  </a:cubicBezTo>
                  <a:cubicBezTo>
                    <a:pt x="8140029" y="2669166"/>
                    <a:pt x="8146621" y="2670365"/>
                    <a:pt x="8152015" y="2669166"/>
                  </a:cubicBezTo>
                  <a:cubicBezTo>
                    <a:pt x="8161004" y="2667368"/>
                    <a:pt x="8158607" y="2669166"/>
                    <a:pt x="8152015" y="2673361"/>
                  </a:cubicBezTo>
                  <a:cubicBezTo>
                    <a:pt x="8145423" y="2677556"/>
                    <a:pt x="8152614" y="2678155"/>
                    <a:pt x="8157408" y="2677556"/>
                  </a:cubicBezTo>
                  <a:cubicBezTo>
                    <a:pt x="8162801" y="2676957"/>
                    <a:pt x="8164000" y="2675758"/>
                    <a:pt x="8167596" y="2675758"/>
                  </a:cubicBezTo>
                  <a:cubicBezTo>
                    <a:pt x="8171191" y="2675758"/>
                    <a:pt x="8182578" y="2682950"/>
                    <a:pt x="8181978" y="2685347"/>
                  </a:cubicBezTo>
                  <a:cubicBezTo>
                    <a:pt x="8181379" y="2687744"/>
                    <a:pt x="8181978" y="2689542"/>
                    <a:pt x="8186173" y="2690740"/>
                  </a:cubicBezTo>
                  <a:cubicBezTo>
                    <a:pt x="8190368" y="2691939"/>
                    <a:pt x="8193365" y="2699130"/>
                    <a:pt x="8196361" y="2701527"/>
                  </a:cubicBezTo>
                  <a:cubicBezTo>
                    <a:pt x="8197559" y="2702726"/>
                    <a:pt x="8199957" y="2705123"/>
                    <a:pt x="8202354" y="2707520"/>
                  </a:cubicBezTo>
                  <a:cubicBezTo>
                    <a:pt x="8202354" y="2706921"/>
                    <a:pt x="8202354" y="2706921"/>
                    <a:pt x="8202354" y="2706921"/>
                  </a:cubicBezTo>
                  <a:cubicBezTo>
                    <a:pt x="8204151" y="2708718"/>
                    <a:pt x="8205949" y="2711715"/>
                    <a:pt x="8207148" y="2714711"/>
                  </a:cubicBezTo>
                  <a:cubicBezTo>
                    <a:pt x="8210743" y="2724899"/>
                    <a:pt x="8219732" y="2727296"/>
                    <a:pt x="8219732" y="2734487"/>
                  </a:cubicBezTo>
                  <a:cubicBezTo>
                    <a:pt x="8219732" y="2738682"/>
                    <a:pt x="8217935" y="2745274"/>
                    <a:pt x="8221530" y="2744075"/>
                  </a:cubicBezTo>
                  <a:cubicBezTo>
                    <a:pt x="8225126" y="2742877"/>
                    <a:pt x="8225725" y="2736285"/>
                    <a:pt x="8225126" y="2729094"/>
                  </a:cubicBezTo>
                  <a:cubicBezTo>
                    <a:pt x="8224527" y="2721902"/>
                    <a:pt x="8220332" y="2719505"/>
                    <a:pt x="8216736" y="2717108"/>
                  </a:cubicBezTo>
                  <a:cubicBezTo>
                    <a:pt x="8213140" y="2714711"/>
                    <a:pt x="8215538" y="2712913"/>
                    <a:pt x="8216736" y="2709917"/>
                  </a:cubicBezTo>
                  <a:cubicBezTo>
                    <a:pt x="8217935" y="2706921"/>
                    <a:pt x="8220931" y="2700329"/>
                    <a:pt x="8223928" y="2697931"/>
                  </a:cubicBezTo>
                  <a:cubicBezTo>
                    <a:pt x="8226325" y="2695534"/>
                    <a:pt x="8227523" y="2691339"/>
                    <a:pt x="8229920" y="2685946"/>
                  </a:cubicBezTo>
                  <a:cubicBezTo>
                    <a:pt x="8232318" y="2680553"/>
                    <a:pt x="8234115" y="2679354"/>
                    <a:pt x="8235314" y="2681751"/>
                  </a:cubicBezTo>
                  <a:cubicBezTo>
                    <a:pt x="8236512" y="2684148"/>
                    <a:pt x="8236512" y="2684747"/>
                    <a:pt x="8241906" y="2681751"/>
                  </a:cubicBezTo>
                  <a:cubicBezTo>
                    <a:pt x="8247299" y="2678755"/>
                    <a:pt x="8243104" y="2676358"/>
                    <a:pt x="8239509" y="2674560"/>
                  </a:cubicBezTo>
                  <a:cubicBezTo>
                    <a:pt x="8235913" y="2672762"/>
                    <a:pt x="8237111" y="2670365"/>
                    <a:pt x="8240108" y="2669166"/>
                  </a:cubicBezTo>
                  <a:cubicBezTo>
                    <a:pt x="8243104" y="2667968"/>
                    <a:pt x="8243104" y="2661975"/>
                    <a:pt x="8244303" y="2655982"/>
                  </a:cubicBezTo>
                  <a:cubicBezTo>
                    <a:pt x="8244902" y="2650589"/>
                    <a:pt x="8241906" y="2649390"/>
                    <a:pt x="8238909" y="2649390"/>
                  </a:cubicBezTo>
                  <a:cubicBezTo>
                    <a:pt x="8235314" y="2649390"/>
                    <a:pt x="8237111" y="2645795"/>
                    <a:pt x="8236512" y="2642199"/>
                  </a:cubicBezTo>
                  <a:cubicBezTo>
                    <a:pt x="8235913" y="2638004"/>
                    <a:pt x="8237710" y="2638004"/>
                    <a:pt x="8239509" y="2630213"/>
                  </a:cubicBezTo>
                  <a:cubicBezTo>
                    <a:pt x="8241307" y="2621824"/>
                    <a:pt x="8243703" y="2618228"/>
                    <a:pt x="8247899" y="2613434"/>
                  </a:cubicBezTo>
                  <a:cubicBezTo>
                    <a:pt x="8252093" y="2608040"/>
                    <a:pt x="8252692" y="2611037"/>
                    <a:pt x="8256288" y="2612235"/>
                  </a:cubicBezTo>
                  <a:cubicBezTo>
                    <a:pt x="8260483" y="2612835"/>
                    <a:pt x="8258685" y="2613434"/>
                    <a:pt x="8258685" y="2617629"/>
                  </a:cubicBezTo>
                  <a:cubicBezTo>
                    <a:pt x="8258086" y="2621824"/>
                    <a:pt x="8259285" y="2622423"/>
                    <a:pt x="8261082" y="2622423"/>
                  </a:cubicBezTo>
                  <a:cubicBezTo>
                    <a:pt x="8262880" y="2622423"/>
                    <a:pt x="8263479" y="2620026"/>
                    <a:pt x="8266476" y="2610437"/>
                  </a:cubicBezTo>
                  <a:cubicBezTo>
                    <a:pt x="8269472" y="2600849"/>
                    <a:pt x="8271869" y="2603246"/>
                    <a:pt x="8282656" y="2600250"/>
                  </a:cubicBezTo>
                  <a:cubicBezTo>
                    <a:pt x="8292844" y="2597253"/>
                    <a:pt x="8294641" y="2588264"/>
                    <a:pt x="8297638" y="2582871"/>
                  </a:cubicBezTo>
                  <a:cubicBezTo>
                    <a:pt x="8300634" y="2577477"/>
                    <a:pt x="8303631" y="2573882"/>
                    <a:pt x="8306028" y="2572084"/>
                  </a:cubicBezTo>
                  <a:cubicBezTo>
                    <a:pt x="8308425" y="2570286"/>
                    <a:pt x="8309623" y="2561297"/>
                    <a:pt x="8305429" y="2557102"/>
                  </a:cubicBezTo>
                  <a:cubicBezTo>
                    <a:pt x="8301234" y="2552907"/>
                    <a:pt x="8301833" y="2552308"/>
                    <a:pt x="8306028" y="2551709"/>
                  </a:cubicBezTo>
                  <a:cubicBezTo>
                    <a:pt x="8310223" y="2551109"/>
                    <a:pt x="8308425" y="2551109"/>
                    <a:pt x="8312021" y="2554106"/>
                  </a:cubicBezTo>
                  <a:cubicBezTo>
                    <a:pt x="8315616" y="2556503"/>
                    <a:pt x="8315616" y="2556503"/>
                    <a:pt x="8317414" y="2554705"/>
                  </a:cubicBezTo>
                  <a:cubicBezTo>
                    <a:pt x="8319811" y="2552907"/>
                    <a:pt x="8320411" y="2550510"/>
                    <a:pt x="8320411" y="2547514"/>
                  </a:cubicBezTo>
                  <a:cubicBezTo>
                    <a:pt x="8320411" y="2543918"/>
                    <a:pt x="8320411" y="2543319"/>
                    <a:pt x="8322808" y="2543319"/>
                  </a:cubicBezTo>
                  <a:cubicBezTo>
                    <a:pt x="8325205" y="2543319"/>
                    <a:pt x="8328201" y="2548712"/>
                    <a:pt x="8331797" y="2552907"/>
                  </a:cubicBezTo>
                  <a:cubicBezTo>
                    <a:pt x="8335991" y="2557102"/>
                    <a:pt x="8335991" y="2563095"/>
                    <a:pt x="8332995" y="2566091"/>
                  </a:cubicBezTo>
                  <a:cubicBezTo>
                    <a:pt x="8329999" y="2569088"/>
                    <a:pt x="8332396" y="2569088"/>
                    <a:pt x="8324006" y="2578077"/>
                  </a:cubicBezTo>
                  <a:cubicBezTo>
                    <a:pt x="8315616" y="2587066"/>
                    <a:pt x="8321609" y="2594856"/>
                    <a:pt x="8324605" y="2600849"/>
                  </a:cubicBezTo>
                  <a:cubicBezTo>
                    <a:pt x="8328201" y="2606842"/>
                    <a:pt x="8328800" y="2609838"/>
                    <a:pt x="8325804" y="2609239"/>
                  </a:cubicBezTo>
                  <a:cubicBezTo>
                    <a:pt x="8323407" y="2608640"/>
                    <a:pt x="8325205" y="2611636"/>
                    <a:pt x="8325205" y="2611636"/>
                  </a:cubicBezTo>
                  <a:cubicBezTo>
                    <a:pt x="8325205" y="2611636"/>
                    <a:pt x="8326403" y="2612835"/>
                    <a:pt x="8329400" y="2614033"/>
                  </a:cubicBezTo>
                  <a:cubicBezTo>
                    <a:pt x="8332396" y="2617629"/>
                    <a:pt x="8330598" y="2626019"/>
                    <a:pt x="8330598" y="2626019"/>
                  </a:cubicBezTo>
                  <a:cubicBezTo>
                    <a:pt x="8330598" y="2630813"/>
                    <a:pt x="8329999" y="2634408"/>
                    <a:pt x="8328800" y="2636206"/>
                  </a:cubicBezTo>
                  <a:cubicBezTo>
                    <a:pt x="8327601" y="2638004"/>
                    <a:pt x="8326403" y="2642199"/>
                    <a:pt x="8326403" y="2642199"/>
                  </a:cubicBezTo>
                  <a:cubicBezTo>
                    <a:pt x="8326403" y="2642199"/>
                    <a:pt x="8319212" y="2654184"/>
                    <a:pt x="8330598" y="2663173"/>
                  </a:cubicBezTo>
                  <a:cubicBezTo>
                    <a:pt x="8342583" y="2671563"/>
                    <a:pt x="8337190" y="2673361"/>
                    <a:pt x="8335991" y="2676358"/>
                  </a:cubicBezTo>
                  <a:cubicBezTo>
                    <a:pt x="8335392" y="2678755"/>
                    <a:pt x="8336591" y="2684747"/>
                    <a:pt x="8343183" y="2684747"/>
                  </a:cubicBezTo>
                  <a:cubicBezTo>
                    <a:pt x="8349176" y="2684747"/>
                    <a:pt x="8355169" y="2682350"/>
                    <a:pt x="8355768" y="2675758"/>
                  </a:cubicBezTo>
                  <a:cubicBezTo>
                    <a:pt x="8356367" y="2668567"/>
                    <a:pt x="8354569" y="2651787"/>
                    <a:pt x="8351572" y="2646394"/>
                  </a:cubicBezTo>
                  <a:cubicBezTo>
                    <a:pt x="8348576" y="2641000"/>
                    <a:pt x="8340187" y="2630213"/>
                    <a:pt x="8338389" y="2626019"/>
                  </a:cubicBezTo>
                  <a:cubicBezTo>
                    <a:pt x="8338389" y="2626019"/>
                    <a:pt x="8335991" y="2619427"/>
                    <a:pt x="8335991" y="2615831"/>
                  </a:cubicBezTo>
                  <a:cubicBezTo>
                    <a:pt x="8336591" y="2614632"/>
                    <a:pt x="8335991" y="2611037"/>
                    <a:pt x="8336591" y="2608640"/>
                  </a:cubicBezTo>
                  <a:cubicBezTo>
                    <a:pt x="8337190" y="2604445"/>
                    <a:pt x="8337790" y="2605643"/>
                    <a:pt x="8340786" y="2604445"/>
                  </a:cubicBezTo>
                  <a:cubicBezTo>
                    <a:pt x="8343183" y="2603845"/>
                    <a:pt x="8345580" y="2602647"/>
                    <a:pt x="8347977" y="2600849"/>
                  </a:cubicBezTo>
                  <a:cubicBezTo>
                    <a:pt x="8350374" y="2599051"/>
                    <a:pt x="8350374" y="2599051"/>
                    <a:pt x="8357565" y="2593059"/>
                  </a:cubicBezTo>
                  <a:cubicBezTo>
                    <a:pt x="8364757" y="2587066"/>
                    <a:pt x="8364757" y="2589463"/>
                    <a:pt x="8362959" y="2584669"/>
                  </a:cubicBezTo>
                  <a:cubicBezTo>
                    <a:pt x="8361161" y="2579874"/>
                    <a:pt x="8362360" y="2581672"/>
                    <a:pt x="8368952" y="2582272"/>
                  </a:cubicBezTo>
                  <a:cubicBezTo>
                    <a:pt x="8375543" y="2582871"/>
                    <a:pt x="8373746" y="2580474"/>
                    <a:pt x="8370750" y="2578077"/>
                  </a:cubicBezTo>
                  <a:cubicBezTo>
                    <a:pt x="8367753" y="2575680"/>
                    <a:pt x="8365356" y="2573882"/>
                    <a:pt x="8361761" y="2575680"/>
                  </a:cubicBezTo>
                  <a:cubicBezTo>
                    <a:pt x="8358165" y="2577477"/>
                    <a:pt x="8358764" y="2576279"/>
                    <a:pt x="8356367" y="2572683"/>
                  </a:cubicBezTo>
                  <a:cubicBezTo>
                    <a:pt x="8353970" y="2568488"/>
                    <a:pt x="8352172" y="2566691"/>
                    <a:pt x="8355169" y="2558301"/>
                  </a:cubicBezTo>
                  <a:cubicBezTo>
                    <a:pt x="8357565" y="2549911"/>
                    <a:pt x="8359962" y="2549911"/>
                    <a:pt x="8364757" y="2549911"/>
                  </a:cubicBezTo>
                  <a:cubicBezTo>
                    <a:pt x="8369551" y="2550510"/>
                    <a:pt x="8375543" y="2561896"/>
                    <a:pt x="8375543" y="2572683"/>
                  </a:cubicBezTo>
                  <a:cubicBezTo>
                    <a:pt x="8375543" y="2583470"/>
                    <a:pt x="8380338" y="2585268"/>
                    <a:pt x="8385732" y="2584669"/>
                  </a:cubicBezTo>
                  <a:cubicBezTo>
                    <a:pt x="8391125" y="2584069"/>
                    <a:pt x="8399514" y="2582871"/>
                    <a:pt x="8406107" y="2591860"/>
                  </a:cubicBezTo>
                  <a:cubicBezTo>
                    <a:pt x="8417492" y="2607441"/>
                    <a:pt x="8413897" y="2604445"/>
                    <a:pt x="8416893" y="2614632"/>
                  </a:cubicBezTo>
                  <a:cubicBezTo>
                    <a:pt x="8419890" y="2624820"/>
                    <a:pt x="8427081" y="2624221"/>
                    <a:pt x="8430078" y="2623022"/>
                  </a:cubicBezTo>
                  <a:cubicBezTo>
                    <a:pt x="8433074" y="2622423"/>
                    <a:pt x="8442063" y="2618228"/>
                    <a:pt x="8446857" y="2617629"/>
                  </a:cubicBezTo>
                  <a:cubicBezTo>
                    <a:pt x="8451651" y="2617030"/>
                    <a:pt x="8458243" y="2617030"/>
                    <a:pt x="8466633" y="2615232"/>
                  </a:cubicBezTo>
                  <a:cubicBezTo>
                    <a:pt x="8475023" y="2613434"/>
                    <a:pt x="8474423" y="2617629"/>
                    <a:pt x="8474423" y="2620625"/>
                  </a:cubicBezTo>
                  <a:cubicBezTo>
                    <a:pt x="8474423" y="2623622"/>
                    <a:pt x="8478020" y="2623022"/>
                    <a:pt x="8481615" y="2626019"/>
                  </a:cubicBezTo>
                  <a:cubicBezTo>
                    <a:pt x="8485211" y="2629015"/>
                    <a:pt x="8488207" y="2629614"/>
                    <a:pt x="8488806" y="2627816"/>
                  </a:cubicBezTo>
                  <a:cubicBezTo>
                    <a:pt x="8489405" y="2626019"/>
                    <a:pt x="8489405" y="2626019"/>
                    <a:pt x="8493601" y="2627816"/>
                  </a:cubicBezTo>
                  <a:cubicBezTo>
                    <a:pt x="8497795" y="2629614"/>
                    <a:pt x="8507383" y="2627217"/>
                    <a:pt x="8510980" y="2624820"/>
                  </a:cubicBezTo>
                  <a:cubicBezTo>
                    <a:pt x="8514575" y="2622423"/>
                    <a:pt x="8522965" y="2617030"/>
                    <a:pt x="8533152" y="2613434"/>
                  </a:cubicBezTo>
                  <a:cubicBezTo>
                    <a:pt x="8543340" y="2609838"/>
                    <a:pt x="8541542" y="2609838"/>
                    <a:pt x="8537347" y="2609239"/>
                  </a:cubicBezTo>
                  <a:cubicBezTo>
                    <a:pt x="8533152" y="2608640"/>
                    <a:pt x="8527759" y="2608640"/>
                    <a:pt x="8524763" y="2609838"/>
                  </a:cubicBezTo>
                  <a:cubicBezTo>
                    <a:pt x="8521766" y="2611636"/>
                    <a:pt x="8521167" y="2609239"/>
                    <a:pt x="8520568" y="2606242"/>
                  </a:cubicBezTo>
                  <a:cubicBezTo>
                    <a:pt x="8519969" y="2603246"/>
                    <a:pt x="8524763" y="2603845"/>
                    <a:pt x="8530755" y="2604445"/>
                  </a:cubicBezTo>
                  <a:cubicBezTo>
                    <a:pt x="8536149" y="2605044"/>
                    <a:pt x="8542142" y="2603246"/>
                    <a:pt x="8543940" y="2602048"/>
                  </a:cubicBezTo>
                  <a:cubicBezTo>
                    <a:pt x="8546336" y="2600849"/>
                    <a:pt x="8561918" y="2599051"/>
                    <a:pt x="8570307" y="2597253"/>
                  </a:cubicBezTo>
                  <a:cubicBezTo>
                    <a:pt x="8578697" y="2595456"/>
                    <a:pt x="8579896" y="2597853"/>
                    <a:pt x="8577499" y="2600849"/>
                  </a:cubicBezTo>
                  <a:cubicBezTo>
                    <a:pt x="8575102" y="2603845"/>
                    <a:pt x="8570307" y="2605044"/>
                    <a:pt x="8563715" y="2606242"/>
                  </a:cubicBezTo>
                  <a:cubicBezTo>
                    <a:pt x="8557123" y="2606842"/>
                    <a:pt x="8559521" y="2611636"/>
                    <a:pt x="8561918" y="2612835"/>
                  </a:cubicBezTo>
                  <a:cubicBezTo>
                    <a:pt x="8564314" y="2614033"/>
                    <a:pt x="8564314" y="2613434"/>
                    <a:pt x="8566113" y="2617629"/>
                  </a:cubicBezTo>
                  <a:cubicBezTo>
                    <a:pt x="8567911" y="2621824"/>
                    <a:pt x="8569708" y="2623022"/>
                    <a:pt x="8569708" y="2625419"/>
                  </a:cubicBezTo>
                  <a:cubicBezTo>
                    <a:pt x="8569708" y="2627816"/>
                    <a:pt x="8571506" y="2630813"/>
                    <a:pt x="8572105" y="2635607"/>
                  </a:cubicBezTo>
                  <a:cubicBezTo>
                    <a:pt x="8572704" y="2640401"/>
                    <a:pt x="8573903" y="2640401"/>
                    <a:pt x="8576300" y="2638004"/>
                  </a:cubicBezTo>
                  <a:cubicBezTo>
                    <a:pt x="8578697" y="2635607"/>
                    <a:pt x="8580495" y="2636805"/>
                    <a:pt x="8584091" y="2638603"/>
                  </a:cubicBezTo>
                  <a:cubicBezTo>
                    <a:pt x="8587686" y="2640401"/>
                    <a:pt x="8591282" y="2640401"/>
                    <a:pt x="8594878" y="2641000"/>
                  </a:cubicBezTo>
                  <a:cubicBezTo>
                    <a:pt x="8599073" y="2641600"/>
                    <a:pt x="8600271" y="2641600"/>
                    <a:pt x="8599672" y="2639203"/>
                  </a:cubicBezTo>
                  <a:cubicBezTo>
                    <a:pt x="8599073" y="2636805"/>
                    <a:pt x="8601470" y="2637405"/>
                    <a:pt x="8601470" y="2637405"/>
                  </a:cubicBezTo>
                  <a:cubicBezTo>
                    <a:pt x="8601470" y="2637405"/>
                    <a:pt x="8605664" y="2639802"/>
                    <a:pt x="8609860" y="2643398"/>
                  </a:cubicBezTo>
                  <a:cubicBezTo>
                    <a:pt x="8614054" y="2647593"/>
                    <a:pt x="8618249" y="2648192"/>
                    <a:pt x="8621845" y="2648791"/>
                  </a:cubicBezTo>
                  <a:cubicBezTo>
                    <a:pt x="8624842" y="2649390"/>
                    <a:pt x="8630235" y="2654184"/>
                    <a:pt x="8627838" y="2655982"/>
                  </a:cubicBezTo>
                  <a:cubicBezTo>
                    <a:pt x="8625441" y="2657780"/>
                    <a:pt x="8623643" y="2660776"/>
                    <a:pt x="8626040" y="2661975"/>
                  </a:cubicBezTo>
                  <a:cubicBezTo>
                    <a:pt x="8628437" y="2663173"/>
                    <a:pt x="8630235" y="2664971"/>
                    <a:pt x="8628437" y="2669766"/>
                  </a:cubicBezTo>
                  <a:cubicBezTo>
                    <a:pt x="8626040" y="2674560"/>
                    <a:pt x="8626639" y="2675159"/>
                    <a:pt x="8627838" y="2678155"/>
                  </a:cubicBezTo>
                  <a:cubicBezTo>
                    <a:pt x="8628437" y="2680553"/>
                    <a:pt x="8632033" y="2684148"/>
                    <a:pt x="8630235" y="2687144"/>
                  </a:cubicBezTo>
                  <a:cubicBezTo>
                    <a:pt x="8628437" y="2690141"/>
                    <a:pt x="8624842" y="2692538"/>
                    <a:pt x="8627838" y="2692538"/>
                  </a:cubicBezTo>
                  <a:cubicBezTo>
                    <a:pt x="8630235" y="2692538"/>
                    <a:pt x="8633231" y="2694336"/>
                    <a:pt x="8638625" y="2691339"/>
                  </a:cubicBezTo>
                  <a:cubicBezTo>
                    <a:pt x="8642820" y="2688942"/>
                    <a:pt x="8647614" y="2690740"/>
                    <a:pt x="8650610" y="2693137"/>
                  </a:cubicBezTo>
                  <a:cubicBezTo>
                    <a:pt x="8650610" y="2693137"/>
                    <a:pt x="8650610" y="2693137"/>
                    <a:pt x="8650610" y="2693737"/>
                  </a:cubicBezTo>
                  <a:cubicBezTo>
                    <a:pt x="8651209" y="2694336"/>
                    <a:pt x="8651809" y="2694935"/>
                    <a:pt x="8652408" y="2695534"/>
                  </a:cubicBezTo>
                  <a:cubicBezTo>
                    <a:pt x="8654805" y="2699130"/>
                    <a:pt x="8662596" y="2703924"/>
                    <a:pt x="8667390" y="2706921"/>
                  </a:cubicBezTo>
                  <a:cubicBezTo>
                    <a:pt x="8672184" y="2709318"/>
                    <a:pt x="8674581" y="2718307"/>
                    <a:pt x="8679975" y="2721902"/>
                  </a:cubicBezTo>
                  <a:cubicBezTo>
                    <a:pt x="8685368" y="2726097"/>
                    <a:pt x="8684769" y="2726097"/>
                    <a:pt x="8690162" y="2732689"/>
                  </a:cubicBezTo>
                  <a:cubicBezTo>
                    <a:pt x="8695556" y="2739881"/>
                    <a:pt x="8694357" y="2756660"/>
                    <a:pt x="8692559" y="2769844"/>
                  </a:cubicBezTo>
                  <a:cubicBezTo>
                    <a:pt x="8690762" y="2783028"/>
                    <a:pt x="8694956" y="2786624"/>
                    <a:pt x="8696755" y="2786624"/>
                  </a:cubicBezTo>
                  <a:cubicBezTo>
                    <a:pt x="8698552" y="2787223"/>
                    <a:pt x="8698552" y="2781231"/>
                    <a:pt x="8697953" y="2775837"/>
                  </a:cubicBezTo>
                  <a:cubicBezTo>
                    <a:pt x="8697354" y="2770444"/>
                    <a:pt x="8697354" y="2769245"/>
                    <a:pt x="8701548" y="2765649"/>
                  </a:cubicBezTo>
                  <a:cubicBezTo>
                    <a:pt x="8705744" y="2761455"/>
                    <a:pt x="8709938" y="2769245"/>
                    <a:pt x="8713534" y="2772241"/>
                  </a:cubicBezTo>
                  <a:cubicBezTo>
                    <a:pt x="8717129" y="2775238"/>
                    <a:pt x="8718927" y="2792617"/>
                    <a:pt x="8727317" y="2798010"/>
                  </a:cubicBezTo>
                  <a:cubicBezTo>
                    <a:pt x="8738104" y="2805201"/>
                    <a:pt x="8735108" y="2814790"/>
                    <a:pt x="8735108" y="2814191"/>
                  </a:cubicBezTo>
                  <a:cubicBezTo>
                    <a:pt x="8737505" y="2805801"/>
                    <a:pt x="8741100" y="2806999"/>
                    <a:pt x="8743497" y="2805801"/>
                  </a:cubicBezTo>
                  <a:cubicBezTo>
                    <a:pt x="8746494" y="2804003"/>
                    <a:pt x="8752487" y="2806400"/>
                    <a:pt x="8759078" y="2809996"/>
                  </a:cubicBezTo>
                  <a:cubicBezTo>
                    <a:pt x="8765671" y="2812992"/>
                    <a:pt x="8764472" y="2809996"/>
                    <a:pt x="8765671" y="2807599"/>
                  </a:cubicBezTo>
                  <a:cubicBezTo>
                    <a:pt x="8766869" y="2805201"/>
                    <a:pt x="8767468" y="2805201"/>
                    <a:pt x="8769866" y="2803404"/>
                  </a:cubicBezTo>
                  <a:cubicBezTo>
                    <a:pt x="8772263" y="2802205"/>
                    <a:pt x="8775858" y="2802804"/>
                    <a:pt x="8778256" y="2805801"/>
                  </a:cubicBezTo>
                  <a:cubicBezTo>
                    <a:pt x="8780653" y="2808198"/>
                    <a:pt x="8782450" y="2809996"/>
                    <a:pt x="8782450" y="2806400"/>
                  </a:cubicBezTo>
                  <a:cubicBezTo>
                    <a:pt x="8782450" y="2802804"/>
                    <a:pt x="8784848" y="2804003"/>
                    <a:pt x="8787844" y="2804602"/>
                  </a:cubicBezTo>
                  <a:cubicBezTo>
                    <a:pt x="8790840" y="2805201"/>
                    <a:pt x="8795035" y="2807599"/>
                    <a:pt x="8799829" y="2808797"/>
                  </a:cubicBezTo>
                  <a:cubicBezTo>
                    <a:pt x="8804624" y="2809396"/>
                    <a:pt x="8808818" y="2810595"/>
                    <a:pt x="8811815" y="2812992"/>
                  </a:cubicBezTo>
                  <a:cubicBezTo>
                    <a:pt x="8814212" y="2815389"/>
                    <a:pt x="8816009" y="2817187"/>
                    <a:pt x="8818407" y="2816588"/>
                  </a:cubicBezTo>
                  <a:cubicBezTo>
                    <a:pt x="8820804" y="2815988"/>
                    <a:pt x="8824999" y="2818985"/>
                    <a:pt x="8826797" y="2820783"/>
                  </a:cubicBezTo>
                  <a:cubicBezTo>
                    <a:pt x="8829194" y="2821981"/>
                    <a:pt x="8839381" y="2826775"/>
                    <a:pt x="8844775" y="2826775"/>
                  </a:cubicBezTo>
                  <a:cubicBezTo>
                    <a:pt x="8850169" y="2826775"/>
                    <a:pt x="8853764" y="2830970"/>
                    <a:pt x="8853764" y="2833967"/>
                  </a:cubicBezTo>
                  <a:cubicBezTo>
                    <a:pt x="8853764" y="2836963"/>
                    <a:pt x="8855562" y="2838162"/>
                    <a:pt x="8857360" y="2840559"/>
                  </a:cubicBezTo>
                  <a:cubicBezTo>
                    <a:pt x="8859158" y="2842956"/>
                    <a:pt x="8862753" y="2844154"/>
                    <a:pt x="8862154" y="2847151"/>
                  </a:cubicBezTo>
                  <a:cubicBezTo>
                    <a:pt x="8861555" y="2850147"/>
                    <a:pt x="8866948" y="2857338"/>
                    <a:pt x="8868746" y="2860335"/>
                  </a:cubicBezTo>
                  <a:cubicBezTo>
                    <a:pt x="8870544" y="2863331"/>
                    <a:pt x="8869345" y="2872320"/>
                    <a:pt x="8868147" y="2875317"/>
                  </a:cubicBezTo>
                  <a:cubicBezTo>
                    <a:pt x="8866948" y="2878912"/>
                    <a:pt x="8866948" y="2883706"/>
                    <a:pt x="8868746" y="2883706"/>
                  </a:cubicBezTo>
                  <a:cubicBezTo>
                    <a:pt x="8870544" y="2883706"/>
                    <a:pt x="8871742" y="2880710"/>
                    <a:pt x="8872941" y="2878313"/>
                  </a:cubicBezTo>
                  <a:cubicBezTo>
                    <a:pt x="8874140" y="2875916"/>
                    <a:pt x="8872941" y="2870522"/>
                    <a:pt x="8874140" y="2866328"/>
                  </a:cubicBezTo>
                  <a:cubicBezTo>
                    <a:pt x="8875338" y="2862133"/>
                    <a:pt x="8878933" y="2865728"/>
                    <a:pt x="8881330" y="2868725"/>
                  </a:cubicBezTo>
                  <a:cubicBezTo>
                    <a:pt x="8883728" y="2871721"/>
                    <a:pt x="8883129" y="2874118"/>
                    <a:pt x="8882529" y="2876515"/>
                  </a:cubicBezTo>
                  <a:cubicBezTo>
                    <a:pt x="8881930" y="2878912"/>
                    <a:pt x="8882529" y="2883107"/>
                    <a:pt x="8881330" y="2886703"/>
                  </a:cubicBezTo>
                  <a:cubicBezTo>
                    <a:pt x="8880132" y="2889699"/>
                    <a:pt x="8880132" y="2891497"/>
                    <a:pt x="8880731" y="2892096"/>
                  </a:cubicBezTo>
                  <a:lnTo>
                    <a:pt x="8880132" y="2892096"/>
                  </a:lnTo>
                  <a:cubicBezTo>
                    <a:pt x="8880132" y="2892096"/>
                    <a:pt x="8879533" y="2892696"/>
                    <a:pt x="8878334" y="2893894"/>
                  </a:cubicBezTo>
                  <a:lnTo>
                    <a:pt x="8881930" y="2892096"/>
                  </a:lnTo>
                  <a:cubicBezTo>
                    <a:pt x="8884327" y="2891497"/>
                    <a:pt x="8884327" y="2887901"/>
                    <a:pt x="8886125" y="2882508"/>
                  </a:cubicBezTo>
                  <a:cubicBezTo>
                    <a:pt x="8887323" y="2877114"/>
                    <a:pt x="8889121" y="2878313"/>
                    <a:pt x="8893316" y="2881908"/>
                  </a:cubicBezTo>
                  <a:cubicBezTo>
                    <a:pt x="8897511" y="2886103"/>
                    <a:pt x="8895713" y="2891497"/>
                    <a:pt x="8894515" y="2898089"/>
                  </a:cubicBezTo>
                  <a:cubicBezTo>
                    <a:pt x="8893915" y="2904681"/>
                    <a:pt x="8897511" y="2907677"/>
                    <a:pt x="8897511" y="2907677"/>
                  </a:cubicBezTo>
                  <a:cubicBezTo>
                    <a:pt x="8897511" y="2907677"/>
                    <a:pt x="8897511" y="2914869"/>
                    <a:pt x="8896911" y="2921461"/>
                  </a:cubicBezTo>
                  <a:cubicBezTo>
                    <a:pt x="8896312" y="2928053"/>
                    <a:pt x="8898110" y="2928652"/>
                    <a:pt x="8902305" y="2935244"/>
                  </a:cubicBezTo>
                  <a:cubicBezTo>
                    <a:pt x="8906500" y="2941836"/>
                    <a:pt x="8910695" y="2952623"/>
                    <a:pt x="8910695" y="2955020"/>
                  </a:cubicBezTo>
                  <a:cubicBezTo>
                    <a:pt x="8910695" y="2957417"/>
                    <a:pt x="8911294" y="2960413"/>
                    <a:pt x="8914890" y="2967005"/>
                  </a:cubicBezTo>
                  <a:cubicBezTo>
                    <a:pt x="8918486" y="2973598"/>
                    <a:pt x="8917287" y="2982587"/>
                    <a:pt x="8916089" y="2987381"/>
                  </a:cubicBezTo>
                  <a:cubicBezTo>
                    <a:pt x="8914890" y="2992175"/>
                    <a:pt x="8917886" y="2991576"/>
                    <a:pt x="8920882" y="2990377"/>
                  </a:cubicBezTo>
                  <a:cubicBezTo>
                    <a:pt x="8923879" y="2989778"/>
                    <a:pt x="8925078" y="2989778"/>
                    <a:pt x="8931071" y="2990377"/>
                  </a:cubicBezTo>
                  <a:cubicBezTo>
                    <a:pt x="8936464" y="2990976"/>
                    <a:pt x="8934067" y="2997568"/>
                    <a:pt x="8935265" y="3003561"/>
                  </a:cubicBezTo>
                  <a:cubicBezTo>
                    <a:pt x="8935864" y="3009554"/>
                    <a:pt x="8936464" y="3015547"/>
                    <a:pt x="8932269" y="3014947"/>
                  </a:cubicBezTo>
                  <a:cubicBezTo>
                    <a:pt x="8924479" y="3013150"/>
                    <a:pt x="8926875" y="3014947"/>
                    <a:pt x="8931670" y="3020341"/>
                  </a:cubicBezTo>
                  <a:cubicBezTo>
                    <a:pt x="8936464" y="3025734"/>
                    <a:pt x="8929272" y="3032326"/>
                    <a:pt x="8926276" y="3037121"/>
                  </a:cubicBezTo>
                  <a:cubicBezTo>
                    <a:pt x="8923280" y="3041915"/>
                    <a:pt x="8920283" y="3043712"/>
                    <a:pt x="8921482" y="3050305"/>
                  </a:cubicBezTo>
                  <a:cubicBezTo>
                    <a:pt x="8922681" y="3057496"/>
                    <a:pt x="8919085" y="3060492"/>
                    <a:pt x="8915490" y="3063489"/>
                  </a:cubicBezTo>
                  <a:cubicBezTo>
                    <a:pt x="8911893" y="3067084"/>
                    <a:pt x="8908298" y="3067683"/>
                    <a:pt x="8907699" y="3074875"/>
                  </a:cubicBezTo>
                  <a:cubicBezTo>
                    <a:pt x="8907100" y="3082066"/>
                    <a:pt x="8899309" y="3090456"/>
                    <a:pt x="8895713" y="3094052"/>
                  </a:cubicBezTo>
                  <a:cubicBezTo>
                    <a:pt x="8892717" y="3097647"/>
                    <a:pt x="8888522" y="3100643"/>
                    <a:pt x="8889720" y="3107236"/>
                  </a:cubicBezTo>
                  <a:cubicBezTo>
                    <a:pt x="8890919" y="3113828"/>
                    <a:pt x="8889121" y="3117423"/>
                    <a:pt x="8886724" y="3125214"/>
                  </a:cubicBezTo>
                  <a:cubicBezTo>
                    <a:pt x="8884327" y="3133004"/>
                    <a:pt x="8863951" y="3137799"/>
                    <a:pt x="8860955" y="3144990"/>
                  </a:cubicBezTo>
                  <a:cubicBezTo>
                    <a:pt x="8857959" y="3152181"/>
                    <a:pt x="8852566" y="3153380"/>
                    <a:pt x="8847172" y="3156975"/>
                  </a:cubicBezTo>
                  <a:cubicBezTo>
                    <a:pt x="8845374" y="3158174"/>
                    <a:pt x="8845374" y="3158773"/>
                    <a:pt x="8845973" y="3158773"/>
                  </a:cubicBezTo>
                  <a:lnTo>
                    <a:pt x="8846573" y="3158773"/>
                  </a:lnTo>
                  <a:cubicBezTo>
                    <a:pt x="8846573" y="3158773"/>
                    <a:pt x="8846573" y="3158773"/>
                    <a:pt x="8845973" y="3158773"/>
                  </a:cubicBezTo>
                  <a:cubicBezTo>
                    <a:pt x="8847771" y="3159372"/>
                    <a:pt x="8851966" y="3158773"/>
                    <a:pt x="8854363" y="3157575"/>
                  </a:cubicBezTo>
                  <a:cubicBezTo>
                    <a:pt x="8858559" y="3156376"/>
                    <a:pt x="8859757" y="3153380"/>
                    <a:pt x="8862753" y="3148585"/>
                  </a:cubicBezTo>
                  <a:cubicBezTo>
                    <a:pt x="8865750" y="3143791"/>
                    <a:pt x="8869345" y="3140795"/>
                    <a:pt x="8874140" y="3140196"/>
                  </a:cubicBezTo>
                  <a:cubicBezTo>
                    <a:pt x="8878933" y="3139596"/>
                    <a:pt x="8878334" y="3139596"/>
                    <a:pt x="8886724" y="3132405"/>
                  </a:cubicBezTo>
                  <a:cubicBezTo>
                    <a:pt x="8895114" y="3125214"/>
                    <a:pt x="8893915" y="3111430"/>
                    <a:pt x="8893915" y="3106037"/>
                  </a:cubicBezTo>
                  <a:cubicBezTo>
                    <a:pt x="8894515" y="3100643"/>
                    <a:pt x="8899309" y="3105438"/>
                    <a:pt x="8898110" y="3108434"/>
                  </a:cubicBezTo>
                  <a:cubicBezTo>
                    <a:pt x="8896911" y="3111430"/>
                    <a:pt x="8899908" y="3119221"/>
                    <a:pt x="8896911" y="3129409"/>
                  </a:cubicBezTo>
                  <a:cubicBezTo>
                    <a:pt x="8893316" y="3141994"/>
                    <a:pt x="8883129" y="3144390"/>
                    <a:pt x="8877136" y="3146189"/>
                  </a:cubicBezTo>
                  <a:cubicBezTo>
                    <a:pt x="8871143" y="3147986"/>
                    <a:pt x="8871742" y="3155777"/>
                    <a:pt x="8871742" y="3161769"/>
                  </a:cubicBezTo>
                  <a:cubicBezTo>
                    <a:pt x="8871742" y="3167762"/>
                    <a:pt x="8874140" y="3189336"/>
                    <a:pt x="8877136" y="3198325"/>
                  </a:cubicBezTo>
                  <a:cubicBezTo>
                    <a:pt x="8880132" y="3206715"/>
                    <a:pt x="8879533" y="3200722"/>
                    <a:pt x="8879533" y="3197127"/>
                  </a:cubicBezTo>
                  <a:cubicBezTo>
                    <a:pt x="8879533" y="3193531"/>
                    <a:pt x="8877136" y="3173755"/>
                    <a:pt x="8875338" y="3161769"/>
                  </a:cubicBezTo>
                  <a:cubicBezTo>
                    <a:pt x="8874140" y="3149784"/>
                    <a:pt x="8881330" y="3149784"/>
                    <a:pt x="8892118" y="3144390"/>
                  </a:cubicBezTo>
                  <a:cubicBezTo>
                    <a:pt x="8902904" y="3138997"/>
                    <a:pt x="8904103" y="3119820"/>
                    <a:pt x="8904702" y="3112629"/>
                  </a:cubicBezTo>
                  <a:cubicBezTo>
                    <a:pt x="8905301" y="3105438"/>
                    <a:pt x="8905301" y="3106037"/>
                    <a:pt x="8908897" y="3108434"/>
                  </a:cubicBezTo>
                  <a:cubicBezTo>
                    <a:pt x="8912493" y="3110831"/>
                    <a:pt x="8909497" y="3116824"/>
                    <a:pt x="8911294" y="3119221"/>
                  </a:cubicBezTo>
                  <a:cubicBezTo>
                    <a:pt x="8912493" y="3121618"/>
                    <a:pt x="8916688" y="3106636"/>
                    <a:pt x="8917287" y="3110831"/>
                  </a:cubicBezTo>
                  <a:cubicBezTo>
                    <a:pt x="8917886" y="3115026"/>
                    <a:pt x="8919684" y="3100643"/>
                    <a:pt x="8917287" y="3095849"/>
                  </a:cubicBezTo>
                  <a:cubicBezTo>
                    <a:pt x="8914890" y="3090456"/>
                    <a:pt x="8922681" y="3085662"/>
                    <a:pt x="8927475" y="3085063"/>
                  </a:cubicBezTo>
                  <a:cubicBezTo>
                    <a:pt x="8932269" y="3084463"/>
                    <a:pt x="8952045" y="3084463"/>
                    <a:pt x="8956240" y="3082665"/>
                  </a:cubicBezTo>
                  <a:cubicBezTo>
                    <a:pt x="8960435" y="3080868"/>
                    <a:pt x="8966428" y="3082066"/>
                    <a:pt x="8971222" y="3083265"/>
                  </a:cubicBezTo>
                  <a:cubicBezTo>
                    <a:pt x="8976615" y="3083864"/>
                    <a:pt x="8975417" y="3085063"/>
                    <a:pt x="8973619" y="3087459"/>
                  </a:cubicBezTo>
                  <a:cubicBezTo>
                    <a:pt x="8971821" y="3089857"/>
                    <a:pt x="8970622" y="3093452"/>
                    <a:pt x="8970023" y="3096448"/>
                  </a:cubicBezTo>
                  <a:cubicBezTo>
                    <a:pt x="8969424" y="3099445"/>
                    <a:pt x="8967626" y="3106636"/>
                    <a:pt x="8968824" y="3110232"/>
                  </a:cubicBezTo>
                  <a:cubicBezTo>
                    <a:pt x="8969424" y="3114427"/>
                    <a:pt x="8967027" y="3120419"/>
                    <a:pt x="8964031" y="3123416"/>
                  </a:cubicBezTo>
                  <a:cubicBezTo>
                    <a:pt x="8961034" y="3125813"/>
                    <a:pt x="8957439" y="3140196"/>
                    <a:pt x="8957439" y="3140196"/>
                  </a:cubicBezTo>
                  <a:cubicBezTo>
                    <a:pt x="8955041" y="3146189"/>
                    <a:pt x="8942457" y="3150383"/>
                    <a:pt x="8939461" y="3152181"/>
                  </a:cubicBezTo>
                  <a:cubicBezTo>
                    <a:pt x="8936464" y="3154578"/>
                    <a:pt x="8917287" y="3161170"/>
                    <a:pt x="8913092" y="3163567"/>
                  </a:cubicBezTo>
                  <a:cubicBezTo>
                    <a:pt x="8908897" y="3165964"/>
                    <a:pt x="8915490" y="3166564"/>
                    <a:pt x="8919684" y="3165964"/>
                  </a:cubicBezTo>
                  <a:cubicBezTo>
                    <a:pt x="8923879" y="3165365"/>
                    <a:pt x="8931071" y="3164766"/>
                    <a:pt x="8941258" y="3158773"/>
                  </a:cubicBezTo>
                  <a:cubicBezTo>
                    <a:pt x="8951446" y="3152780"/>
                    <a:pt x="8948450" y="3158174"/>
                    <a:pt x="8947251" y="3159972"/>
                  </a:cubicBezTo>
                  <a:cubicBezTo>
                    <a:pt x="8946652" y="3162369"/>
                    <a:pt x="8943056" y="3168361"/>
                    <a:pt x="8943056" y="3176751"/>
                  </a:cubicBezTo>
                  <a:cubicBezTo>
                    <a:pt x="8943056" y="3184542"/>
                    <a:pt x="8946052" y="3176152"/>
                    <a:pt x="8947251" y="3170759"/>
                  </a:cubicBezTo>
                  <a:cubicBezTo>
                    <a:pt x="8948450" y="3165365"/>
                    <a:pt x="8950846" y="3159372"/>
                    <a:pt x="8957439" y="3150983"/>
                  </a:cubicBezTo>
                  <a:cubicBezTo>
                    <a:pt x="8964031" y="3142593"/>
                    <a:pt x="8967027" y="3149784"/>
                    <a:pt x="8967027" y="3154578"/>
                  </a:cubicBezTo>
                  <a:cubicBezTo>
                    <a:pt x="8967027" y="3159372"/>
                    <a:pt x="8967626" y="3158773"/>
                    <a:pt x="8974218" y="3153979"/>
                  </a:cubicBezTo>
                  <a:cubicBezTo>
                    <a:pt x="8980810" y="3149784"/>
                    <a:pt x="8976615" y="3149185"/>
                    <a:pt x="8974817" y="3146788"/>
                  </a:cubicBezTo>
                  <a:cubicBezTo>
                    <a:pt x="8972421" y="3144390"/>
                    <a:pt x="8972421" y="3142593"/>
                    <a:pt x="8971222" y="3136001"/>
                  </a:cubicBezTo>
                  <a:cubicBezTo>
                    <a:pt x="8970023" y="3129409"/>
                    <a:pt x="8971821" y="3125813"/>
                    <a:pt x="8974817" y="3126412"/>
                  </a:cubicBezTo>
                  <a:cubicBezTo>
                    <a:pt x="8977214" y="3127012"/>
                    <a:pt x="8977214" y="3124015"/>
                    <a:pt x="8977214" y="3121618"/>
                  </a:cubicBezTo>
                  <a:cubicBezTo>
                    <a:pt x="8977813" y="3119221"/>
                    <a:pt x="8977214" y="3116225"/>
                    <a:pt x="8977813" y="3111430"/>
                  </a:cubicBezTo>
                  <a:cubicBezTo>
                    <a:pt x="8978413" y="3106037"/>
                    <a:pt x="8996392" y="3102441"/>
                    <a:pt x="9001185" y="3103041"/>
                  </a:cubicBezTo>
                  <a:cubicBezTo>
                    <a:pt x="9005980" y="3103640"/>
                    <a:pt x="9019163" y="3110232"/>
                    <a:pt x="9019163" y="3113828"/>
                  </a:cubicBezTo>
                  <a:cubicBezTo>
                    <a:pt x="9019763" y="3117423"/>
                    <a:pt x="9019763" y="3121019"/>
                    <a:pt x="9023359" y="3122817"/>
                  </a:cubicBezTo>
                  <a:cubicBezTo>
                    <a:pt x="9026954" y="3125214"/>
                    <a:pt x="9030550" y="3122218"/>
                    <a:pt x="9029951" y="3128210"/>
                  </a:cubicBezTo>
                  <a:cubicBezTo>
                    <a:pt x="9029352" y="3134203"/>
                    <a:pt x="9030550" y="3132405"/>
                    <a:pt x="9037741" y="3130008"/>
                  </a:cubicBezTo>
                  <a:cubicBezTo>
                    <a:pt x="9044933" y="3127611"/>
                    <a:pt x="9043134" y="3134802"/>
                    <a:pt x="9042535" y="3141394"/>
                  </a:cubicBezTo>
                  <a:cubicBezTo>
                    <a:pt x="9041936" y="3147986"/>
                    <a:pt x="9043734" y="3155178"/>
                    <a:pt x="9046730" y="3156376"/>
                  </a:cubicBezTo>
                  <a:cubicBezTo>
                    <a:pt x="9049726" y="3157575"/>
                    <a:pt x="9050326" y="3153380"/>
                    <a:pt x="9049127" y="3150983"/>
                  </a:cubicBezTo>
                  <a:cubicBezTo>
                    <a:pt x="9048528" y="3148585"/>
                    <a:pt x="9047929" y="3146788"/>
                    <a:pt x="9049127" y="3143791"/>
                  </a:cubicBezTo>
                  <a:cubicBezTo>
                    <a:pt x="9050326" y="3141394"/>
                    <a:pt x="9052723" y="3144390"/>
                    <a:pt x="9058116" y="3147986"/>
                  </a:cubicBezTo>
                  <a:cubicBezTo>
                    <a:pt x="9068904" y="3155178"/>
                    <a:pt x="9070102" y="3168361"/>
                    <a:pt x="9068304" y="3172556"/>
                  </a:cubicBezTo>
                  <a:cubicBezTo>
                    <a:pt x="9066506" y="3176751"/>
                    <a:pt x="9060514" y="3185740"/>
                    <a:pt x="9065907" y="3184542"/>
                  </a:cubicBezTo>
                  <a:cubicBezTo>
                    <a:pt x="9071301" y="3183943"/>
                    <a:pt x="9070102" y="3188138"/>
                    <a:pt x="9064708" y="3197127"/>
                  </a:cubicBezTo>
                  <a:cubicBezTo>
                    <a:pt x="9059315" y="3206116"/>
                    <a:pt x="9063510" y="3208513"/>
                    <a:pt x="9062911" y="3214506"/>
                  </a:cubicBezTo>
                  <a:cubicBezTo>
                    <a:pt x="9062312" y="3220498"/>
                    <a:pt x="9062312" y="3221697"/>
                    <a:pt x="9065907" y="3220498"/>
                  </a:cubicBezTo>
                  <a:cubicBezTo>
                    <a:pt x="9070102" y="3219899"/>
                    <a:pt x="9066506" y="3210910"/>
                    <a:pt x="9069503" y="3203719"/>
                  </a:cubicBezTo>
                  <a:cubicBezTo>
                    <a:pt x="9071900" y="3196527"/>
                    <a:pt x="9081488" y="3196527"/>
                    <a:pt x="9083885" y="3197127"/>
                  </a:cubicBezTo>
                  <a:cubicBezTo>
                    <a:pt x="9086283" y="3197726"/>
                    <a:pt x="9089279" y="3195928"/>
                    <a:pt x="9088080" y="3192332"/>
                  </a:cubicBezTo>
                  <a:cubicBezTo>
                    <a:pt x="9086882" y="3188737"/>
                    <a:pt x="9088080" y="3188138"/>
                    <a:pt x="9092275" y="3192932"/>
                  </a:cubicBezTo>
                  <a:cubicBezTo>
                    <a:pt x="9096470" y="3197726"/>
                    <a:pt x="9097668" y="3194130"/>
                    <a:pt x="9094672" y="3190535"/>
                  </a:cubicBezTo>
                  <a:cubicBezTo>
                    <a:pt x="9091675" y="3186939"/>
                    <a:pt x="9097668" y="3183343"/>
                    <a:pt x="9105459" y="3192932"/>
                  </a:cubicBezTo>
                  <a:cubicBezTo>
                    <a:pt x="9113250" y="3203120"/>
                    <a:pt x="9115047" y="3203719"/>
                    <a:pt x="9118044" y="3202520"/>
                  </a:cubicBezTo>
                  <a:cubicBezTo>
                    <a:pt x="9121040" y="3201321"/>
                    <a:pt x="9121040" y="3199524"/>
                    <a:pt x="9122838" y="3201321"/>
                  </a:cubicBezTo>
                  <a:cubicBezTo>
                    <a:pt x="9124636" y="3203120"/>
                    <a:pt x="9124036" y="3204917"/>
                    <a:pt x="9126434" y="3203120"/>
                  </a:cubicBezTo>
                  <a:cubicBezTo>
                    <a:pt x="9128831" y="3201321"/>
                    <a:pt x="9127033" y="3199524"/>
                    <a:pt x="9136022" y="3205516"/>
                  </a:cubicBezTo>
                  <a:cubicBezTo>
                    <a:pt x="9144412" y="3210910"/>
                    <a:pt x="9152203" y="3212109"/>
                    <a:pt x="9158795" y="3209711"/>
                  </a:cubicBezTo>
                  <a:cubicBezTo>
                    <a:pt x="9165986" y="3207314"/>
                    <a:pt x="9173177" y="3210311"/>
                    <a:pt x="9174376" y="3214506"/>
                  </a:cubicBezTo>
                  <a:cubicBezTo>
                    <a:pt x="9175574" y="3218701"/>
                    <a:pt x="9182766" y="3222896"/>
                    <a:pt x="9186960" y="3223495"/>
                  </a:cubicBezTo>
                  <a:cubicBezTo>
                    <a:pt x="9191156" y="3224094"/>
                    <a:pt x="9197148" y="3226491"/>
                    <a:pt x="9197148" y="3230686"/>
                  </a:cubicBezTo>
                  <a:cubicBezTo>
                    <a:pt x="9196548" y="3234881"/>
                    <a:pt x="9197747" y="3236679"/>
                    <a:pt x="9200744" y="3237877"/>
                  </a:cubicBezTo>
                  <a:cubicBezTo>
                    <a:pt x="9203141" y="3239076"/>
                    <a:pt x="9203141" y="3242072"/>
                    <a:pt x="9204938" y="3244469"/>
                  </a:cubicBezTo>
                  <a:cubicBezTo>
                    <a:pt x="9206137" y="3246866"/>
                    <a:pt x="9214527" y="3257653"/>
                    <a:pt x="9219920" y="3264245"/>
                  </a:cubicBezTo>
                  <a:cubicBezTo>
                    <a:pt x="9225314" y="3270837"/>
                    <a:pt x="9230108" y="3285220"/>
                    <a:pt x="9233105" y="3288816"/>
                  </a:cubicBezTo>
                  <a:cubicBezTo>
                    <a:pt x="9236101" y="3292411"/>
                    <a:pt x="9239097" y="3290613"/>
                    <a:pt x="9239697" y="3300801"/>
                  </a:cubicBezTo>
                  <a:cubicBezTo>
                    <a:pt x="9240296" y="3310989"/>
                    <a:pt x="9242094" y="3312187"/>
                    <a:pt x="9244490" y="3310989"/>
                  </a:cubicBezTo>
                  <a:cubicBezTo>
                    <a:pt x="9246888" y="3310389"/>
                    <a:pt x="9248686" y="3310389"/>
                    <a:pt x="9248686" y="3315183"/>
                  </a:cubicBezTo>
                  <a:cubicBezTo>
                    <a:pt x="9248686" y="3319378"/>
                    <a:pt x="9254079" y="3319978"/>
                    <a:pt x="9257076" y="3319978"/>
                  </a:cubicBezTo>
                  <a:cubicBezTo>
                    <a:pt x="9260072" y="3319978"/>
                    <a:pt x="9266065" y="3320577"/>
                    <a:pt x="9275054" y="3321776"/>
                  </a:cubicBezTo>
                  <a:cubicBezTo>
                    <a:pt x="9284043" y="3322375"/>
                    <a:pt x="9287039" y="3333761"/>
                    <a:pt x="9285840" y="3344548"/>
                  </a:cubicBezTo>
                  <a:cubicBezTo>
                    <a:pt x="9285241" y="3355335"/>
                    <a:pt x="9288837" y="3386497"/>
                    <a:pt x="9290036" y="3393689"/>
                  </a:cubicBezTo>
                  <a:cubicBezTo>
                    <a:pt x="9290635" y="3400880"/>
                    <a:pt x="9292432" y="3404475"/>
                    <a:pt x="9287039" y="3416461"/>
                  </a:cubicBezTo>
                  <a:cubicBezTo>
                    <a:pt x="9281646" y="3428446"/>
                    <a:pt x="9284043" y="3426649"/>
                    <a:pt x="9288837" y="3420056"/>
                  </a:cubicBezTo>
                  <a:cubicBezTo>
                    <a:pt x="9277450" y="3409869"/>
                    <a:pt x="9278050" y="3416461"/>
                    <a:pt x="9277450" y="3420656"/>
                  </a:cubicBezTo>
                  <a:close/>
                  <a:moveTo>
                    <a:pt x="7983619" y="2455226"/>
                  </a:moveTo>
                  <a:lnTo>
                    <a:pt x="7986615" y="2454626"/>
                  </a:lnTo>
                  <a:cubicBezTo>
                    <a:pt x="7985416" y="2454626"/>
                    <a:pt x="7984817" y="2455226"/>
                    <a:pt x="7983619" y="2455226"/>
                  </a:cubicBezTo>
                  <a:close/>
                  <a:moveTo>
                    <a:pt x="8400114" y="4395675"/>
                  </a:moveTo>
                  <a:cubicBezTo>
                    <a:pt x="8400114" y="4395675"/>
                    <a:pt x="8401911" y="4395075"/>
                    <a:pt x="8404309" y="4394476"/>
                  </a:cubicBezTo>
                  <a:cubicBezTo>
                    <a:pt x="8404309" y="4393278"/>
                    <a:pt x="8404309" y="4392079"/>
                    <a:pt x="8404309" y="4390880"/>
                  </a:cubicBezTo>
                  <a:cubicBezTo>
                    <a:pt x="8404309" y="4390880"/>
                    <a:pt x="8404309" y="4390880"/>
                    <a:pt x="8403709" y="4390880"/>
                  </a:cubicBezTo>
                  <a:cubicBezTo>
                    <a:pt x="8402510" y="4392079"/>
                    <a:pt x="8401312" y="4393278"/>
                    <a:pt x="8398915" y="4395075"/>
                  </a:cubicBezTo>
                  <a:lnTo>
                    <a:pt x="8400114" y="4395675"/>
                  </a:lnTo>
                  <a:close/>
                  <a:moveTo>
                    <a:pt x="8010586" y="2621824"/>
                  </a:moveTo>
                  <a:lnTo>
                    <a:pt x="8012384" y="2623022"/>
                  </a:lnTo>
                  <a:cubicBezTo>
                    <a:pt x="8011784" y="2622423"/>
                    <a:pt x="8011185" y="2621824"/>
                    <a:pt x="8010586" y="2621824"/>
                  </a:cubicBezTo>
                  <a:close/>
                  <a:moveTo>
                    <a:pt x="8128643" y="2315595"/>
                  </a:moveTo>
                  <a:cubicBezTo>
                    <a:pt x="8126845" y="2311400"/>
                    <a:pt x="8118455" y="2309003"/>
                    <a:pt x="8113661" y="2305407"/>
                  </a:cubicBezTo>
                  <a:cubicBezTo>
                    <a:pt x="8108267" y="2301212"/>
                    <a:pt x="8105271" y="2303010"/>
                    <a:pt x="8099877" y="2303010"/>
                  </a:cubicBezTo>
                  <a:cubicBezTo>
                    <a:pt x="8094485" y="2303010"/>
                    <a:pt x="8084896" y="2302411"/>
                    <a:pt x="8080102" y="2310201"/>
                  </a:cubicBezTo>
                  <a:cubicBezTo>
                    <a:pt x="8075307" y="2318591"/>
                    <a:pt x="8081300" y="2317393"/>
                    <a:pt x="8081300" y="2317393"/>
                  </a:cubicBezTo>
                  <a:cubicBezTo>
                    <a:pt x="8081300" y="2317393"/>
                    <a:pt x="8083098" y="2317393"/>
                    <a:pt x="8086694" y="2316793"/>
                  </a:cubicBezTo>
                  <a:cubicBezTo>
                    <a:pt x="8090888" y="2316194"/>
                    <a:pt x="8089690" y="2319190"/>
                    <a:pt x="8093885" y="2323385"/>
                  </a:cubicBezTo>
                  <a:cubicBezTo>
                    <a:pt x="8098080" y="2327580"/>
                    <a:pt x="8098080" y="2326981"/>
                    <a:pt x="8100477" y="2327580"/>
                  </a:cubicBezTo>
                  <a:cubicBezTo>
                    <a:pt x="8102874" y="2328179"/>
                    <a:pt x="8102874" y="2325782"/>
                    <a:pt x="8107668" y="2328179"/>
                  </a:cubicBezTo>
                  <a:cubicBezTo>
                    <a:pt x="8112463" y="2330576"/>
                    <a:pt x="8112463" y="2328779"/>
                    <a:pt x="8112463" y="2328779"/>
                  </a:cubicBezTo>
                  <a:cubicBezTo>
                    <a:pt x="8112463" y="2328779"/>
                    <a:pt x="8113062" y="2324584"/>
                    <a:pt x="8114260" y="2320389"/>
                  </a:cubicBezTo>
                  <a:cubicBezTo>
                    <a:pt x="8114859" y="2315595"/>
                    <a:pt x="8118455" y="2318591"/>
                    <a:pt x="8122051" y="2323985"/>
                  </a:cubicBezTo>
                  <a:cubicBezTo>
                    <a:pt x="8125646" y="2329378"/>
                    <a:pt x="8125646" y="2326382"/>
                    <a:pt x="8130441" y="2328179"/>
                  </a:cubicBezTo>
                  <a:cubicBezTo>
                    <a:pt x="8135834" y="2329977"/>
                    <a:pt x="8134036" y="2325183"/>
                    <a:pt x="8132837" y="2323385"/>
                  </a:cubicBezTo>
                  <a:cubicBezTo>
                    <a:pt x="8132238" y="2320988"/>
                    <a:pt x="8130441" y="2319190"/>
                    <a:pt x="8128643" y="2315595"/>
                  </a:cubicBezTo>
                  <a:close/>
                  <a:moveTo>
                    <a:pt x="8352172" y="2289826"/>
                  </a:moveTo>
                  <a:cubicBezTo>
                    <a:pt x="8351572" y="2294021"/>
                    <a:pt x="8352771" y="2294620"/>
                    <a:pt x="8355768" y="2295819"/>
                  </a:cubicBezTo>
                  <a:cubicBezTo>
                    <a:pt x="8358165" y="2297017"/>
                    <a:pt x="8361161" y="2296418"/>
                    <a:pt x="8366554" y="2294021"/>
                  </a:cubicBezTo>
                  <a:cubicBezTo>
                    <a:pt x="8371948" y="2291624"/>
                    <a:pt x="8373746" y="2292822"/>
                    <a:pt x="8377342" y="2293422"/>
                  </a:cubicBezTo>
                  <a:cubicBezTo>
                    <a:pt x="8380937" y="2294021"/>
                    <a:pt x="8381536" y="2294021"/>
                    <a:pt x="8385732" y="2292223"/>
                  </a:cubicBezTo>
                  <a:cubicBezTo>
                    <a:pt x="8389926" y="2290425"/>
                    <a:pt x="8388728" y="2288028"/>
                    <a:pt x="8388728" y="2286230"/>
                  </a:cubicBezTo>
                  <a:cubicBezTo>
                    <a:pt x="8388728" y="2284432"/>
                    <a:pt x="8387529" y="2283833"/>
                    <a:pt x="8389926" y="2281436"/>
                  </a:cubicBezTo>
                  <a:cubicBezTo>
                    <a:pt x="8392323" y="2279039"/>
                    <a:pt x="8391125" y="2276043"/>
                    <a:pt x="8389327" y="2273046"/>
                  </a:cubicBezTo>
                  <a:cubicBezTo>
                    <a:pt x="8387529" y="2270050"/>
                    <a:pt x="8382136" y="2271248"/>
                    <a:pt x="8377342" y="2270649"/>
                  </a:cubicBezTo>
                  <a:cubicBezTo>
                    <a:pt x="8373147" y="2270050"/>
                    <a:pt x="8368952" y="2270050"/>
                    <a:pt x="8364757" y="2272447"/>
                  </a:cubicBezTo>
                  <a:cubicBezTo>
                    <a:pt x="8360562" y="2274844"/>
                    <a:pt x="8359962" y="2274844"/>
                    <a:pt x="8352771" y="2274844"/>
                  </a:cubicBezTo>
                  <a:cubicBezTo>
                    <a:pt x="8345580" y="2274844"/>
                    <a:pt x="8350374" y="2282035"/>
                    <a:pt x="8350374" y="2282035"/>
                  </a:cubicBezTo>
                  <a:cubicBezTo>
                    <a:pt x="8350374" y="2282035"/>
                    <a:pt x="8352771" y="2285631"/>
                    <a:pt x="8352172" y="2289826"/>
                  </a:cubicBezTo>
                  <a:close/>
                  <a:moveTo>
                    <a:pt x="8583492" y="2609239"/>
                  </a:moveTo>
                  <a:cubicBezTo>
                    <a:pt x="8585889" y="2614033"/>
                    <a:pt x="8582893" y="2617030"/>
                    <a:pt x="8576900" y="2621824"/>
                  </a:cubicBezTo>
                  <a:cubicBezTo>
                    <a:pt x="8571506" y="2626618"/>
                    <a:pt x="8579896" y="2624820"/>
                    <a:pt x="8582893" y="2624820"/>
                  </a:cubicBezTo>
                  <a:cubicBezTo>
                    <a:pt x="8585889" y="2624820"/>
                    <a:pt x="8590084" y="2622423"/>
                    <a:pt x="8593679" y="2621824"/>
                  </a:cubicBezTo>
                  <a:cubicBezTo>
                    <a:pt x="8597275" y="2621224"/>
                    <a:pt x="8596675" y="2611636"/>
                    <a:pt x="8594278" y="2606842"/>
                  </a:cubicBezTo>
                  <a:cubicBezTo>
                    <a:pt x="8591882" y="2602048"/>
                    <a:pt x="8591882" y="2594856"/>
                    <a:pt x="8593679" y="2591860"/>
                  </a:cubicBezTo>
                  <a:cubicBezTo>
                    <a:pt x="8595477" y="2589463"/>
                    <a:pt x="8593080" y="2585867"/>
                    <a:pt x="8590683" y="2587066"/>
                  </a:cubicBezTo>
                  <a:cubicBezTo>
                    <a:pt x="8588285" y="2588264"/>
                    <a:pt x="8581094" y="2587665"/>
                    <a:pt x="8576300" y="2589463"/>
                  </a:cubicBezTo>
                  <a:cubicBezTo>
                    <a:pt x="8571506" y="2591261"/>
                    <a:pt x="8575701" y="2597853"/>
                    <a:pt x="8575701" y="2597853"/>
                  </a:cubicBezTo>
                  <a:cubicBezTo>
                    <a:pt x="8575701" y="2597853"/>
                    <a:pt x="8581094" y="2604445"/>
                    <a:pt x="8583492" y="2609239"/>
                  </a:cubicBezTo>
                  <a:close/>
                  <a:moveTo>
                    <a:pt x="7896124" y="5191511"/>
                  </a:moveTo>
                  <a:cubicBezTo>
                    <a:pt x="7902717" y="5186117"/>
                    <a:pt x="7897323" y="5184319"/>
                    <a:pt x="7890731" y="5184918"/>
                  </a:cubicBezTo>
                  <a:cubicBezTo>
                    <a:pt x="7884139" y="5185518"/>
                    <a:pt x="7884739" y="5184319"/>
                    <a:pt x="7883540" y="5180724"/>
                  </a:cubicBezTo>
                  <a:cubicBezTo>
                    <a:pt x="7882341" y="5177727"/>
                    <a:pt x="7881142" y="5175929"/>
                    <a:pt x="7878146" y="5175929"/>
                  </a:cubicBezTo>
                  <a:cubicBezTo>
                    <a:pt x="7875750" y="5175929"/>
                    <a:pt x="7876349" y="5178326"/>
                    <a:pt x="7877547" y="5185518"/>
                  </a:cubicBezTo>
                  <a:cubicBezTo>
                    <a:pt x="7878146" y="5192709"/>
                    <a:pt x="7868558" y="5191511"/>
                    <a:pt x="7864962" y="5192709"/>
                  </a:cubicBezTo>
                  <a:cubicBezTo>
                    <a:pt x="7861367" y="5193308"/>
                    <a:pt x="7862565" y="5196305"/>
                    <a:pt x="7865561" y="5196305"/>
                  </a:cubicBezTo>
                  <a:cubicBezTo>
                    <a:pt x="7868558" y="5196305"/>
                    <a:pt x="7870356" y="5195706"/>
                    <a:pt x="7869157" y="5196904"/>
                  </a:cubicBezTo>
                  <a:cubicBezTo>
                    <a:pt x="7867959" y="5198702"/>
                    <a:pt x="7867959" y="5199301"/>
                    <a:pt x="7858370" y="5201099"/>
                  </a:cubicBezTo>
                  <a:cubicBezTo>
                    <a:pt x="7848782" y="5202297"/>
                    <a:pt x="7848782" y="5206492"/>
                    <a:pt x="7848782" y="5206492"/>
                  </a:cubicBezTo>
                  <a:cubicBezTo>
                    <a:pt x="7848782" y="5206492"/>
                    <a:pt x="7851179" y="5211886"/>
                    <a:pt x="7852977" y="5210687"/>
                  </a:cubicBezTo>
                  <a:cubicBezTo>
                    <a:pt x="7854775" y="5210088"/>
                    <a:pt x="7855973" y="5210088"/>
                    <a:pt x="7858370" y="5211287"/>
                  </a:cubicBezTo>
                  <a:cubicBezTo>
                    <a:pt x="7860768" y="5212485"/>
                    <a:pt x="7861367" y="5211886"/>
                    <a:pt x="7862565" y="5208889"/>
                  </a:cubicBezTo>
                  <a:cubicBezTo>
                    <a:pt x="7863764" y="5205893"/>
                    <a:pt x="7864363" y="5206492"/>
                    <a:pt x="7866760" y="5205893"/>
                  </a:cubicBezTo>
                  <a:cubicBezTo>
                    <a:pt x="7869157" y="5205294"/>
                    <a:pt x="7872753" y="5205294"/>
                    <a:pt x="7876349" y="5204695"/>
                  </a:cubicBezTo>
                  <a:cubicBezTo>
                    <a:pt x="7879944" y="5204095"/>
                    <a:pt x="7889532" y="5197503"/>
                    <a:pt x="7896124" y="5191511"/>
                  </a:cubicBezTo>
                  <a:close/>
                  <a:moveTo>
                    <a:pt x="7924291" y="5191511"/>
                  </a:moveTo>
                  <a:cubicBezTo>
                    <a:pt x="7920095" y="5190911"/>
                    <a:pt x="7920095" y="5192709"/>
                    <a:pt x="7916500" y="5196904"/>
                  </a:cubicBezTo>
                  <a:cubicBezTo>
                    <a:pt x="7912305" y="5201099"/>
                    <a:pt x="7912305" y="5192110"/>
                    <a:pt x="7916500" y="5188514"/>
                  </a:cubicBezTo>
                  <a:cubicBezTo>
                    <a:pt x="7920695" y="5184918"/>
                    <a:pt x="7920095" y="5184918"/>
                    <a:pt x="7917099" y="5183121"/>
                  </a:cubicBezTo>
                  <a:cubicBezTo>
                    <a:pt x="7914102" y="5181323"/>
                    <a:pt x="7912904" y="5182521"/>
                    <a:pt x="7910507" y="5184319"/>
                  </a:cubicBezTo>
                  <a:cubicBezTo>
                    <a:pt x="7908110" y="5186716"/>
                    <a:pt x="7906312" y="5189113"/>
                    <a:pt x="7902117" y="5192709"/>
                  </a:cubicBezTo>
                  <a:cubicBezTo>
                    <a:pt x="7897922" y="5196305"/>
                    <a:pt x="7898522" y="5199301"/>
                    <a:pt x="7896124" y="5199900"/>
                  </a:cubicBezTo>
                  <a:cubicBezTo>
                    <a:pt x="7893728" y="5200500"/>
                    <a:pt x="7893728" y="5200500"/>
                    <a:pt x="7890132" y="5202297"/>
                  </a:cubicBezTo>
                  <a:cubicBezTo>
                    <a:pt x="7885937" y="5204095"/>
                    <a:pt x="7883540" y="5203496"/>
                    <a:pt x="7881742" y="5205893"/>
                  </a:cubicBezTo>
                  <a:cubicBezTo>
                    <a:pt x="7879345" y="5208290"/>
                    <a:pt x="7879944" y="5206492"/>
                    <a:pt x="7873951" y="5210687"/>
                  </a:cubicBezTo>
                  <a:cubicBezTo>
                    <a:pt x="7867959" y="5214882"/>
                    <a:pt x="7872753" y="5218478"/>
                    <a:pt x="7872753" y="5218478"/>
                  </a:cubicBezTo>
                  <a:lnTo>
                    <a:pt x="7875150" y="5221474"/>
                  </a:lnTo>
                  <a:cubicBezTo>
                    <a:pt x="7875150" y="5221474"/>
                    <a:pt x="7881142" y="5222073"/>
                    <a:pt x="7878146" y="5219077"/>
                  </a:cubicBezTo>
                  <a:cubicBezTo>
                    <a:pt x="7875150" y="5216081"/>
                    <a:pt x="7877547" y="5216081"/>
                    <a:pt x="7879944" y="5216680"/>
                  </a:cubicBezTo>
                  <a:cubicBezTo>
                    <a:pt x="7882341" y="5217279"/>
                    <a:pt x="7881742" y="5216081"/>
                    <a:pt x="7882341" y="5212485"/>
                  </a:cubicBezTo>
                  <a:cubicBezTo>
                    <a:pt x="7882941" y="5209489"/>
                    <a:pt x="7882941" y="5211287"/>
                    <a:pt x="7886536" y="5214283"/>
                  </a:cubicBezTo>
                  <a:cubicBezTo>
                    <a:pt x="7890132" y="5217279"/>
                    <a:pt x="7890731" y="5215482"/>
                    <a:pt x="7893728" y="5216081"/>
                  </a:cubicBezTo>
                  <a:cubicBezTo>
                    <a:pt x="7897323" y="5216680"/>
                    <a:pt x="7894327" y="5211886"/>
                    <a:pt x="7893728" y="5208889"/>
                  </a:cubicBezTo>
                  <a:cubicBezTo>
                    <a:pt x="7893128" y="5205893"/>
                    <a:pt x="7894327" y="5204695"/>
                    <a:pt x="7894327" y="5204695"/>
                  </a:cubicBezTo>
                  <a:cubicBezTo>
                    <a:pt x="7894327" y="5204695"/>
                    <a:pt x="7897922" y="5207092"/>
                    <a:pt x="7900919" y="5208889"/>
                  </a:cubicBezTo>
                  <a:cubicBezTo>
                    <a:pt x="7903915" y="5211287"/>
                    <a:pt x="7909908" y="5206492"/>
                    <a:pt x="7912904" y="5204695"/>
                  </a:cubicBezTo>
                  <a:cubicBezTo>
                    <a:pt x="7915901" y="5203496"/>
                    <a:pt x="7921893" y="5198702"/>
                    <a:pt x="7927287" y="5196904"/>
                  </a:cubicBezTo>
                  <a:cubicBezTo>
                    <a:pt x="7931482" y="5195706"/>
                    <a:pt x="7928485" y="5192709"/>
                    <a:pt x="7924291" y="5191511"/>
                  </a:cubicBezTo>
                  <a:close/>
                  <a:moveTo>
                    <a:pt x="8139430" y="3197127"/>
                  </a:moveTo>
                  <a:cubicBezTo>
                    <a:pt x="8137632" y="3201921"/>
                    <a:pt x="8141827" y="3202520"/>
                    <a:pt x="8141827" y="3202520"/>
                  </a:cubicBezTo>
                  <a:lnTo>
                    <a:pt x="8144224" y="3199524"/>
                  </a:lnTo>
                  <a:cubicBezTo>
                    <a:pt x="8144224" y="3199524"/>
                    <a:pt x="8146621" y="3197726"/>
                    <a:pt x="8149617" y="3195928"/>
                  </a:cubicBezTo>
                  <a:cubicBezTo>
                    <a:pt x="8152614" y="3194130"/>
                    <a:pt x="8150816" y="3193531"/>
                    <a:pt x="8149018" y="3192932"/>
                  </a:cubicBezTo>
                  <a:cubicBezTo>
                    <a:pt x="8145423" y="3192932"/>
                    <a:pt x="8140628" y="3192332"/>
                    <a:pt x="8139430" y="3197127"/>
                  </a:cubicBezTo>
                  <a:close/>
                  <a:moveTo>
                    <a:pt x="8503189" y="2594856"/>
                  </a:moveTo>
                  <a:cubicBezTo>
                    <a:pt x="8507383" y="2596654"/>
                    <a:pt x="8516972" y="2596055"/>
                    <a:pt x="8516373" y="2589463"/>
                  </a:cubicBezTo>
                  <a:cubicBezTo>
                    <a:pt x="8515773" y="2582871"/>
                    <a:pt x="8513976" y="2581672"/>
                    <a:pt x="8512178" y="2584069"/>
                  </a:cubicBezTo>
                  <a:cubicBezTo>
                    <a:pt x="8510980" y="2586467"/>
                    <a:pt x="8510380" y="2587066"/>
                    <a:pt x="8510380" y="2588864"/>
                  </a:cubicBezTo>
                  <a:cubicBezTo>
                    <a:pt x="8510380" y="2590661"/>
                    <a:pt x="8510380" y="2591860"/>
                    <a:pt x="8507983" y="2591261"/>
                  </a:cubicBezTo>
                  <a:cubicBezTo>
                    <a:pt x="8505586" y="2590661"/>
                    <a:pt x="8503788" y="2589463"/>
                    <a:pt x="8501991" y="2589463"/>
                  </a:cubicBezTo>
                  <a:cubicBezTo>
                    <a:pt x="8500192" y="2589463"/>
                    <a:pt x="8499593" y="2591261"/>
                    <a:pt x="8499593" y="2591261"/>
                  </a:cubicBezTo>
                  <a:cubicBezTo>
                    <a:pt x="8499593" y="2591261"/>
                    <a:pt x="8499593" y="2593059"/>
                    <a:pt x="8503189" y="2594856"/>
                  </a:cubicBezTo>
                  <a:close/>
                  <a:moveTo>
                    <a:pt x="8369551" y="2542720"/>
                  </a:moveTo>
                  <a:cubicBezTo>
                    <a:pt x="8368352" y="2545117"/>
                    <a:pt x="8371948" y="2549911"/>
                    <a:pt x="8371948" y="2549911"/>
                  </a:cubicBezTo>
                  <a:cubicBezTo>
                    <a:pt x="8371948" y="2549911"/>
                    <a:pt x="8376143" y="2552907"/>
                    <a:pt x="8374944" y="2547514"/>
                  </a:cubicBezTo>
                  <a:cubicBezTo>
                    <a:pt x="8373147" y="2542120"/>
                    <a:pt x="8370750" y="2540922"/>
                    <a:pt x="8369551" y="2542720"/>
                  </a:cubicBezTo>
                  <a:close/>
                  <a:moveTo>
                    <a:pt x="8866349" y="2888501"/>
                  </a:moveTo>
                  <a:lnTo>
                    <a:pt x="8865150" y="2888501"/>
                  </a:lnTo>
                  <a:cubicBezTo>
                    <a:pt x="8865750" y="2889100"/>
                    <a:pt x="8865750" y="2889100"/>
                    <a:pt x="8866349" y="2888501"/>
                  </a:cubicBezTo>
                  <a:close/>
                  <a:moveTo>
                    <a:pt x="3393780" y="2416872"/>
                  </a:moveTo>
                  <a:cubicBezTo>
                    <a:pt x="3393180" y="2416872"/>
                    <a:pt x="3392581" y="2416872"/>
                    <a:pt x="3391382" y="2416872"/>
                  </a:cubicBezTo>
                  <a:cubicBezTo>
                    <a:pt x="3388985" y="2416872"/>
                    <a:pt x="3385390" y="2417471"/>
                    <a:pt x="3380596" y="2417471"/>
                  </a:cubicBezTo>
                  <a:cubicBezTo>
                    <a:pt x="3379996" y="2417471"/>
                    <a:pt x="3378798" y="2417471"/>
                    <a:pt x="3378198" y="2417471"/>
                  </a:cubicBezTo>
                  <a:cubicBezTo>
                    <a:pt x="3373404" y="2417471"/>
                    <a:pt x="3367411" y="2418070"/>
                    <a:pt x="3364415" y="2419269"/>
                  </a:cubicBezTo>
                  <a:cubicBezTo>
                    <a:pt x="3363816" y="2419269"/>
                    <a:pt x="3363216" y="2419868"/>
                    <a:pt x="3363216" y="2419868"/>
                  </a:cubicBezTo>
                  <a:cubicBezTo>
                    <a:pt x="3360220" y="2421666"/>
                    <a:pt x="3359621" y="2421666"/>
                    <a:pt x="3356025" y="2421067"/>
                  </a:cubicBezTo>
                  <a:cubicBezTo>
                    <a:pt x="3355426" y="2421067"/>
                    <a:pt x="3354227" y="2421067"/>
                    <a:pt x="3354227" y="2421067"/>
                  </a:cubicBezTo>
                  <a:cubicBezTo>
                    <a:pt x="3352430" y="2421067"/>
                    <a:pt x="3352430" y="2422265"/>
                    <a:pt x="3351830" y="2424663"/>
                  </a:cubicBezTo>
                  <a:cubicBezTo>
                    <a:pt x="3351231" y="2425861"/>
                    <a:pt x="3350632" y="2427060"/>
                    <a:pt x="3350032" y="2427659"/>
                  </a:cubicBezTo>
                  <a:cubicBezTo>
                    <a:pt x="3349433" y="2428258"/>
                    <a:pt x="3348834" y="2428258"/>
                    <a:pt x="3348235" y="2428858"/>
                  </a:cubicBezTo>
                  <a:cubicBezTo>
                    <a:pt x="3347635" y="2429457"/>
                    <a:pt x="3347036" y="2429457"/>
                    <a:pt x="3347036" y="2429457"/>
                  </a:cubicBezTo>
                  <a:cubicBezTo>
                    <a:pt x="3347036" y="2429457"/>
                    <a:pt x="3347036" y="2429457"/>
                    <a:pt x="3346437" y="2430056"/>
                  </a:cubicBezTo>
                  <a:cubicBezTo>
                    <a:pt x="3345838" y="2430655"/>
                    <a:pt x="3344639" y="2431854"/>
                    <a:pt x="3343440" y="2432453"/>
                  </a:cubicBezTo>
                  <a:cubicBezTo>
                    <a:pt x="3342242" y="2433652"/>
                    <a:pt x="3341043" y="2434850"/>
                    <a:pt x="3339845" y="2435449"/>
                  </a:cubicBezTo>
                  <a:cubicBezTo>
                    <a:pt x="3339245" y="2436049"/>
                    <a:pt x="3338646" y="2436648"/>
                    <a:pt x="3338047" y="2437847"/>
                  </a:cubicBezTo>
                  <a:cubicBezTo>
                    <a:pt x="3336849" y="2439644"/>
                    <a:pt x="3336249" y="2442041"/>
                    <a:pt x="3335650" y="2444439"/>
                  </a:cubicBezTo>
                  <a:cubicBezTo>
                    <a:pt x="3335650" y="2445637"/>
                    <a:pt x="3335050" y="2447435"/>
                    <a:pt x="3335050" y="2448633"/>
                  </a:cubicBezTo>
                  <a:cubicBezTo>
                    <a:pt x="3335050" y="2451630"/>
                    <a:pt x="3334451" y="2454626"/>
                    <a:pt x="3335050" y="2457023"/>
                  </a:cubicBezTo>
                  <a:cubicBezTo>
                    <a:pt x="3335050" y="2458222"/>
                    <a:pt x="3335650" y="2459420"/>
                    <a:pt x="3335650" y="2460020"/>
                  </a:cubicBezTo>
                  <a:cubicBezTo>
                    <a:pt x="3336249" y="2461218"/>
                    <a:pt x="3336849" y="2461818"/>
                    <a:pt x="3337448" y="2462417"/>
                  </a:cubicBezTo>
                  <a:cubicBezTo>
                    <a:pt x="3339245" y="2463615"/>
                    <a:pt x="3341043" y="2464814"/>
                    <a:pt x="3342841" y="2465413"/>
                  </a:cubicBezTo>
                  <a:cubicBezTo>
                    <a:pt x="3344040" y="2466012"/>
                    <a:pt x="3345238" y="2466012"/>
                    <a:pt x="3346437" y="2466612"/>
                  </a:cubicBezTo>
                  <a:cubicBezTo>
                    <a:pt x="3347635" y="2466612"/>
                    <a:pt x="3349433" y="2467211"/>
                    <a:pt x="3350632" y="2467211"/>
                  </a:cubicBezTo>
                  <a:cubicBezTo>
                    <a:pt x="3355426" y="2467810"/>
                    <a:pt x="3357823" y="2469608"/>
                    <a:pt x="3360220" y="2469009"/>
                  </a:cubicBezTo>
                  <a:cubicBezTo>
                    <a:pt x="3360820" y="2469009"/>
                    <a:pt x="3361419" y="2468409"/>
                    <a:pt x="3362018" y="2467810"/>
                  </a:cubicBezTo>
                  <a:cubicBezTo>
                    <a:pt x="3362617" y="2467211"/>
                    <a:pt x="3362617" y="2467211"/>
                    <a:pt x="3363216" y="2466612"/>
                  </a:cubicBezTo>
                  <a:cubicBezTo>
                    <a:pt x="3363816" y="2466012"/>
                    <a:pt x="3364415" y="2466012"/>
                    <a:pt x="3365014" y="2465413"/>
                  </a:cubicBezTo>
                  <a:cubicBezTo>
                    <a:pt x="3369809" y="2463615"/>
                    <a:pt x="3377000" y="2461218"/>
                    <a:pt x="3381195" y="2458222"/>
                  </a:cubicBezTo>
                  <a:cubicBezTo>
                    <a:pt x="3386588" y="2454027"/>
                    <a:pt x="3387787" y="2454027"/>
                    <a:pt x="3385390" y="2452828"/>
                  </a:cubicBezTo>
                  <a:cubicBezTo>
                    <a:pt x="3384191" y="2452229"/>
                    <a:pt x="3384191" y="2451031"/>
                    <a:pt x="3384191" y="2450431"/>
                  </a:cubicBezTo>
                  <a:cubicBezTo>
                    <a:pt x="3384191" y="2449832"/>
                    <a:pt x="3384791" y="2448633"/>
                    <a:pt x="3385989" y="2448633"/>
                  </a:cubicBezTo>
                  <a:cubicBezTo>
                    <a:pt x="3386588" y="2448034"/>
                    <a:pt x="3387787" y="2446836"/>
                    <a:pt x="3388985" y="2445637"/>
                  </a:cubicBezTo>
                  <a:cubicBezTo>
                    <a:pt x="3390184" y="2444439"/>
                    <a:pt x="3390783" y="2442041"/>
                    <a:pt x="3391382" y="2440244"/>
                  </a:cubicBezTo>
                  <a:cubicBezTo>
                    <a:pt x="3392581" y="2436049"/>
                    <a:pt x="3395577" y="2433052"/>
                    <a:pt x="3400371" y="2429457"/>
                  </a:cubicBezTo>
                  <a:cubicBezTo>
                    <a:pt x="3404566" y="2426460"/>
                    <a:pt x="3405765" y="2423464"/>
                    <a:pt x="3403967" y="2418670"/>
                  </a:cubicBezTo>
                  <a:cubicBezTo>
                    <a:pt x="3403967" y="2418070"/>
                    <a:pt x="3403368" y="2417471"/>
                    <a:pt x="3403368" y="2416872"/>
                  </a:cubicBezTo>
                  <a:cubicBezTo>
                    <a:pt x="3402169" y="2413876"/>
                    <a:pt x="3400371" y="2413276"/>
                    <a:pt x="3399173" y="2413276"/>
                  </a:cubicBezTo>
                  <a:cubicBezTo>
                    <a:pt x="3397974" y="2413276"/>
                    <a:pt x="3397375" y="2413876"/>
                    <a:pt x="3397375" y="2415074"/>
                  </a:cubicBezTo>
                  <a:cubicBezTo>
                    <a:pt x="3397375" y="2416273"/>
                    <a:pt x="3396176" y="2416872"/>
                    <a:pt x="3393780" y="2416872"/>
                  </a:cubicBezTo>
                  <a:close/>
                  <a:moveTo>
                    <a:pt x="3664651" y="2328779"/>
                  </a:moveTo>
                  <a:cubicBezTo>
                    <a:pt x="3665251" y="2333573"/>
                    <a:pt x="3667648" y="2343761"/>
                    <a:pt x="3673640" y="2343761"/>
                  </a:cubicBezTo>
                  <a:cubicBezTo>
                    <a:pt x="3677835" y="2343761"/>
                    <a:pt x="3676637" y="2347956"/>
                    <a:pt x="3676637" y="2349753"/>
                  </a:cubicBezTo>
                  <a:cubicBezTo>
                    <a:pt x="3676637" y="2352150"/>
                    <a:pt x="3676637" y="2353948"/>
                    <a:pt x="3679034" y="2356945"/>
                  </a:cubicBezTo>
                  <a:cubicBezTo>
                    <a:pt x="3681431" y="2359342"/>
                    <a:pt x="3683229" y="2358742"/>
                    <a:pt x="3682030" y="2352150"/>
                  </a:cubicBezTo>
                  <a:cubicBezTo>
                    <a:pt x="3681431" y="2345558"/>
                    <a:pt x="3683229" y="2335371"/>
                    <a:pt x="3689222" y="2329378"/>
                  </a:cubicBezTo>
                  <a:cubicBezTo>
                    <a:pt x="3695214" y="2323985"/>
                    <a:pt x="3703604" y="2314995"/>
                    <a:pt x="3705402" y="2307205"/>
                  </a:cubicBezTo>
                  <a:cubicBezTo>
                    <a:pt x="3706001" y="2303010"/>
                    <a:pt x="3708998" y="2297017"/>
                    <a:pt x="3708998" y="2292223"/>
                  </a:cubicBezTo>
                  <a:cubicBezTo>
                    <a:pt x="3708998" y="2286830"/>
                    <a:pt x="3714391" y="2275443"/>
                    <a:pt x="3716788" y="2272447"/>
                  </a:cubicBezTo>
                  <a:cubicBezTo>
                    <a:pt x="3719185" y="2269451"/>
                    <a:pt x="3720983" y="2262259"/>
                    <a:pt x="3720983" y="2258664"/>
                  </a:cubicBezTo>
                  <a:cubicBezTo>
                    <a:pt x="3721582" y="2255068"/>
                    <a:pt x="3721582" y="2254469"/>
                    <a:pt x="3722781" y="2249075"/>
                  </a:cubicBezTo>
                  <a:cubicBezTo>
                    <a:pt x="3723380" y="2243682"/>
                    <a:pt x="3721582" y="2240685"/>
                    <a:pt x="3718586" y="2241285"/>
                  </a:cubicBezTo>
                  <a:cubicBezTo>
                    <a:pt x="3714990" y="2241884"/>
                    <a:pt x="3710196" y="2235891"/>
                    <a:pt x="3706600" y="2240685"/>
                  </a:cubicBezTo>
                  <a:cubicBezTo>
                    <a:pt x="3702406" y="2245480"/>
                    <a:pt x="3691618" y="2248476"/>
                    <a:pt x="3685626" y="2262859"/>
                  </a:cubicBezTo>
                  <a:cubicBezTo>
                    <a:pt x="3679633" y="2277241"/>
                    <a:pt x="3667648" y="2294620"/>
                    <a:pt x="3667648" y="2299414"/>
                  </a:cubicBezTo>
                  <a:cubicBezTo>
                    <a:pt x="3667648" y="2304208"/>
                    <a:pt x="3668247" y="2307804"/>
                    <a:pt x="3666449" y="2310800"/>
                  </a:cubicBezTo>
                  <a:cubicBezTo>
                    <a:pt x="3665251" y="2313797"/>
                    <a:pt x="3664651" y="2323985"/>
                    <a:pt x="3664651" y="2328779"/>
                  </a:cubicBezTo>
                  <a:close/>
                  <a:moveTo>
                    <a:pt x="1545019" y="807821"/>
                  </a:moveTo>
                  <a:cubicBezTo>
                    <a:pt x="1542622" y="807821"/>
                    <a:pt x="1539626" y="810818"/>
                    <a:pt x="1545019" y="811417"/>
                  </a:cubicBezTo>
                  <a:cubicBezTo>
                    <a:pt x="1550413" y="812016"/>
                    <a:pt x="1546817" y="813215"/>
                    <a:pt x="1549214" y="809020"/>
                  </a:cubicBezTo>
                  <a:cubicBezTo>
                    <a:pt x="1551611" y="805424"/>
                    <a:pt x="1548016" y="807821"/>
                    <a:pt x="1545019" y="807821"/>
                  </a:cubicBezTo>
                  <a:close/>
                  <a:moveTo>
                    <a:pt x="1482695" y="714335"/>
                  </a:moveTo>
                  <a:cubicBezTo>
                    <a:pt x="1480298" y="717930"/>
                    <a:pt x="1482096" y="720327"/>
                    <a:pt x="1482096" y="720327"/>
                  </a:cubicBezTo>
                  <a:cubicBezTo>
                    <a:pt x="1482096" y="720327"/>
                    <a:pt x="1485092" y="718530"/>
                    <a:pt x="1486291" y="714934"/>
                  </a:cubicBezTo>
                  <a:cubicBezTo>
                    <a:pt x="1488088" y="711338"/>
                    <a:pt x="1485691" y="710739"/>
                    <a:pt x="1482695" y="714335"/>
                  </a:cubicBezTo>
                  <a:close/>
                  <a:moveTo>
                    <a:pt x="7353781" y="304431"/>
                  </a:moveTo>
                  <a:cubicBezTo>
                    <a:pt x="7353781" y="304431"/>
                    <a:pt x="7356179" y="303832"/>
                    <a:pt x="7357977" y="303832"/>
                  </a:cubicBezTo>
                  <a:cubicBezTo>
                    <a:pt x="7359774" y="303832"/>
                    <a:pt x="7359774" y="302633"/>
                    <a:pt x="7359774" y="299637"/>
                  </a:cubicBezTo>
                  <a:cubicBezTo>
                    <a:pt x="7359774" y="296641"/>
                    <a:pt x="7358576" y="295442"/>
                    <a:pt x="7352583" y="298438"/>
                  </a:cubicBezTo>
                  <a:cubicBezTo>
                    <a:pt x="7346590" y="301435"/>
                    <a:pt x="7353781" y="304431"/>
                    <a:pt x="7353781" y="304431"/>
                  </a:cubicBezTo>
                  <a:close/>
                  <a:moveTo>
                    <a:pt x="7434683" y="339189"/>
                  </a:moveTo>
                  <a:cubicBezTo>
                    <a:pt x="7437081" y="340388"/>
                    <a:pt x="7440077" y="339788"/>
                    <a:pt x="7438280" y="338590"/>
                  </a:cubicBezTo>
                  <a:cubicBezTo>
                    <a:pt x="7435882" y="337391"/>
                    <a:pt x="7436481" y="336193"/>
                    <a:pt x="7434084" y="333196"/>
                  </a:cubicBezTo>
                  <a:cubicBezTo>
                    <a:pt x="7431687" y="329601"/>
                    <a:pt x="7431088" y="333196"/>
                    <a:pt x="7431088" y="333196"/>
                  </a:cubicBezTo>
                  <a:cubicBezTo>
                    <a:pt x="7431088" y="333196"/>
                    <a:pt x="7432287" y="337991"/>
                    <a:pt x="7434683" y="339189"/>
                  </a:cubicBezTo>
                  <a:close/>
                  <a:moveTo>
                    <a:pt x="7211754" y="251695"/>
                  </a:moveTo>
                  <a:cubicBezTo>
                    <a:pt x="7211754" y="251695"/>
                    <a:pt x="7214151" y="252894"/>
                    <a:pt x="7218346" y="248099"/>
                  </a:cubicBezTo>
                  <a:cubicBezTo>
                    <a:pt x="7222541" y="243305"/>
                    <a:pt x="7217746" y="243904"/>
                    <a:pt x="7211754" y="243904"/>
                  </a:cubicBezTo>
                  <a:cubicBezTo>
                    <a:pt x="7206360" y="243904"/>
                    <a:pt x="7210555" y="248099"/>
                    <a:pt x="7210555" y="248099"/>
                  </a:cubicBezTo>
                  <a:lnTo>
                    <a:pt x="7211754" y="251695"/>
                  </a:lnTo>
                  <a:close/>
                  <a:moveTo>
                    <a:pt x="7442474" y="382936"/>
                  </a:moveTo>
                  <a:cubicBezTo>
                    <a:pt x="7447269" y="378741"/>
                    <a:pt x="7446669" y="377543"/>
                    <a:pt x="7445471" y="375146"/>
                  </a:cubicBezTo>
                  <a:cubicBezTo>
                    <a:pt x="7444871" y="372748"/>
                    <a:pt x="7444272" y="373947"/>
                    <a:pt x="7441276" y="376344"/>
                  </a:cubicBezTo>
                  <a:cubicBezTo>
                    <a:pt x="7438879" y="378741"/>
                    <a:pt x="7437680" y="381738"/>
                    <a:pt x="7437680" y="381738"/>
                  </a:cubicBezTo>
                  <a:cubicBezTo>
                    <a:pt x="7437680" y="381738"/>
                    <a:pt x="7437680" y="387131"/>
                    <a:pt x="7442474" y="382936"/>
                  </a:cubicBezTo>
                  <a:close/>
                  <a:moveTo>
                    <a:pt x="7407716" y="361362"/>
                  </a:moveTo>
                  <a:cubicBezTo>
                    <a:pt x="7415507" y="360164"/>
                    <a:pt x="7419102" y="353572"/>
                    <a:pt x="7423897" y="348178"/>
                  </a:cubicBezTo>
                  <a:cubicBezTo>
                    <a:pt x="7429290" y="342785"/>
                    <a:pt x="7427492" y="340987"/>
                    <a:pt x="7423298" y="337991"/>
                  </a:cubicBezTo>
                  <a:cubicBezTo>
                    <a:pt x="7419102" y="334994"/>
                    <a:pt x="7420301" y="336193"/>
                    <a:pt x="7414908" y="336792"/>
                  </a:cubicBezTo>
                  <a:cubicBezTo>
                    <a:pt x="7409514" y="337391"/>
                    <a:pt x="7406518" y="337391"/>
                    <a:pt x="7397529" y="335593"/>
                  </a:cubicBezTo>
                  <a:cubicBezTo>
                    <a:pt x="7389139" y="333796"/>
                    <a:pt x="7372359" y="334994"/>
                    <a:pt x="7366966" y="337991"/>
                  </a:cubicBezTo>
                  <a:cubicBezTo>
                    <a:pt x="7361572" y="340987"/>
                    <a:pt x="7368164" y="343384"/>
                    <a:pt x="7368164" y="343384"/>
                  </a:cubicBezTo>
                  <a:cubicBezTo>
                    <a:pt x="7368164" y="343384"/>
                    <a:pt x="7371160" y="345781"/>
                    <a:pt x="7370561" y="349377"/>
                  </a:cubicBezTo>
                  <a:cubicBezTo>
                    <a:pt x="7369962" y="353572"/>
                    <a:pt x="7374756" y="352373"/>
                    <a:pt x="7377752" y="352373"/>
                  </a:cubicBezTo>
                  <a:cubicBezTo>
                    <a:pt x="7381349" y="352373"/>
                    <a:pt x="7380150" y="354171"/>
                    <a:pt x="7378951" y="357167"/>
                  </a:cubicBezTo>
                  <a:cubicBezTo>
                    <a:pt x="7377752" y="360164"/>
                    <a:pt x="7380150" y="360763"/>
                    <a:pt x="7384944" y="358366"/>
                  </a:cubicBezTo>
                  <a:cubicBezTo>
                    <a:pt x="7389738" y="355969"/>
                    <a:pt x="7389738" y="355969"/>
                    <a:pt x="7395131" y="355369"/>
                  </a:cubicBezTo>
                  <a:cubicBezTo>
                    <a:pt x="7400525" y="354770"/>
                    <a:pt x="7399327" y="354770"/>
                    <a:pt x="7396930" y="358965"/>
                  </a:cubicBezTo>
                  <a:cubicBezTo>
                    <a:pt x="7395131" y="363160"/>
                    <a:pt x="7399926" y="362561"/>
                    <a:pt x="7407716" y="361362"/>
                  </a:cubicBezTo>
                  <a:close/>
                  <a:moveTo>
                    <a:pt x="6861778" y="92887"/>
                  </a:moveTo>
                  <a:cubicBezTo>
                    <a:pt x="6857583" y="91689"/>
                    <a:pt x="6848594" y="88093"/>
                    <a:pt x="6846796" y="93487"/>
                  </a:cubicBezTo>
                  <a:cubicBezTo>
                    <a:pt x="6844399" y="98880"/>
                    <a:pt x="6846197" y="99479"/>
                    <a:pt x="6841402" y="99479"/>
                  </a:cubicBezTo>
                  <a:cubicBezTo>
                    <a:pt x="6836009" y="99479"/>
                    <a:pt x="6834211" y="106671"/>
                    <a:pt x="6831215" y="110866"/>
                  </a:cubicBezTo>
                  <a:cubicBezTo>
                    <a:pt x="6828818" y="115061"/>
                    <a:pt x="6821027" y="127645"/>
                    <a:pt x="6828818" y="125848"/>
                  </a:cubicBezTo>
                  <a:cubicBezTo>
                    <a:pt x="6836009" y="124050"/>
                    <a:pt x="6838406" y="124050"/>
                    <a:pt x="6842601" y="124649"/>
                  </a:cubicBezTo>
                  <a:cubicBezTo>
                    <a:pt x="6844998" y="124649"/>
                    <a:pt x="6854587" y="119855"/>
                    <a:pt x="6862377" y="121653"/>
                  </a:cubicBezTo>
                  <a:cubicBezTo>
                    <a:pt x="6869568" y="122851"/>
                    <a:pt x="6874362" y="130642"/>
                    <a:pt x="6875561" y="131840"/>
                  </a:cubicBezTo>
                  <a:cubicBezTo>
                    <a:pt x="6877359" y="134237"/>
                    <a:pt x="6877359" y="137234"/>
                    <a:pt x="6876160" y="140230"/>
                  </a:cubicBezTo>
                  <a:cubicBezTo>
                    <a:pt x="6875561" y="143226"/>
                    <a:pt x="6875561" y="147421"/>
                    <a:pt x="6872565" y="148021"/>
                  </a:cubicBezTo>
                  <a:cubicBezTo>
                    <a:pt x="6869568" y="148620"/>
                    <a:pt x="6853988" y="160605"/>
                    <a:pt x="6845598" y="161804"/>
                  </a:cubicBezTo>
                  <a:cubicBezTo>
                    <a:pt x="6837208" y="163003"/>
                    <a:pt x="6828818" y="168995"/>
                    <a:pt x="6819828" y="168995"/>
                  </a:cubicBezTo>
                  <a:cubicBezTo>
                    <a:pt x="6811438" y="168995"/>
                    <a:pt x="6811438" y="171992"/>
                    <a:pt x="6809641" y="175587"/>
                  </a:cubicBezTo>
                  <a:cubicBezTo>
                    <a:pt x="6807843" y="179183"/>
                    <a:pt x="6805446" y="182179"/>
                    <a:pt x="6811438" y="184576"/>
                  </a:cubicBezTo>
                  <a:cubicBezTo>
                    <a:pt x="6817431" y="186973"/>
                    <a:pt x="6818031" y="186973"/>
                    <a:pt x="6821627" y="186973"/>
                  </a:cubicBezTo>
                  <a:cubicBezTo>
                    <a:pt x="6825222" y="186973"/>
                    <a:pt x="6827020" y="188771"/>
                    <a:pt x="6830017" y="191768"/>
                  </a:cubicBezTo>
                  <a:cubicBezTo>
                    <a:pt x="6830017" y="191768"/>
                    <a:pt x="6834810" y="195363"/>
                    <a:pt x="6840204" y="194764"/>
                  </a:cubicBezTo>
                  <a:cubicBezTo>
                    <a:pt x="6847995" y="194165"/>
                    <a:pt x="6862977" y="195363"/>
                    <a:pt x="6871966" y="188771"/>
                  </a:cubicBezTo>
                  <a:cubicBezTo>
                    <a:pt x="6874962" y="191768"/>
                    <a:pt x="6884550" y="195963"/>
                    <a:pt x="6888146" y="195963"/>
                  </a:cubicBezTo>
                  <a:cubicBezTo>
                    <a:pt x="6892340" y="195963"/>
                    <a:pt x="6913915" y="191168"/>
                    <a:pt x="6918110" y="188172"/>
                  </a:cubicBezTo>
                  <a:cubicBezTo>
                    <a:pt x="6922304" y="185176"/>
                    <a:pt x="6930095" y="182779"/>
                    <a:pt x="6932492" y="187573"/>
                  </a:cubicBezTo>
                  <a:cubicBezTo>
                    <a:pt x="6934889" y="191768"/>
                    <a:pt x="6937286" y="193565"/>
                    <a:pt x="6928897" y="193565"/>
                  </a:cubicBezTo>
                  <a:cubicBezTo>
                    <a:pt x="6920507" y="193565"/>
                    <a:pt x="6906124" y="195363"/>
                    <a:pt x="6905525" y="195963"/>
                  </a:cubicBezTo>
                  <a:cubicBezTo>
                    <a:pt x="6904926" y="196562"/>
                    <a:pt x="6900730" y="202555"/>
                    <a:pt x="6915712" y="200757"/>
                  </a:cubicBezTo>
                  <a:cubicBezTo>
                    <a:pt x="6930694" y="198959"/>
                    <a:pt x="6935489" y="196562"/>
                    <a:pt x="6938485" y="197161"/>
                  </a:cubicBezTo>
                  <a:cubicBezTo>
                    <a:pt x="6942080" y="197760"/>
                    <a:pt x="6946875" y="197161"/>
                    <a:pt x="6943279" y="200158"/>
                  </a:cubicBezTo>
                  <a:cubicBezTo>
                    <a:pt x="6939084" y="203154"/>
                    <a:pt x="6923503" y="205551"/>
                    <a:pt x="6919908" y="205551"/>
                  </a:cubicBezTo>
                  <a:cubicBezTo>
                    <a:pt x="6916311" y="205551"/>
                    <a:pt x="6895937" y="201356"/>
                    <a:pt x="6894139" y="207349"/>
                  </a:cubicBezTo>
                  <a:cubicBezTo>
                    <a:pt x="6892940" y="211544"/>
                    <a:pt x="6893539" y="211544"/>
                    <a:pt x="6890543" y="213941"/>
                  </a:cubicBezTo>
                  <a:cubicBezTo>
                    <a:pt x="6888146" y="216338"/>
                    <a:pt x="6887547" y="216937"/>
                    <a:pt x="6888146" y="219334"/>
                  </a:cubicBezTo>
                  <a:cubicBezTo>
                    <a:pt x="6888745" y="221731"/>
                    <a:pt x="6887547" y="222331"/>
                    <a:pt x="6892940" y="222331"/>
                  </a:cubicBezTo>
                  <a:cubicBezTo>
                    <a:pt x="6898333" y="222331"/>
                    <a:pt x="6903128" y="221132"/>
                    <a:pt x="6906124" y="218136"/>
                  </a:cubicBezTo>
                  <a:cubicBezTo>
                    <a:pt x="6909720" y="215739"/>
                    <a:pt x="6910919" y="213941"/>
                    <a:pt x="6913315" y="215739"/>
                  </a:cubicBezTo>
                  <a:cubicBezTo>
                    <a:pt x="6915712" y="217536"/>
                    <a:pt x="6918709" y="216338"/>
                    <a:pt x="6924102" y="216338"/>
                  </a:cubicBezTo>
                  <a:cubicBezTo>
                    <a:pt x="6929496" y="216937"/>
                    <a:pt x="6936088" y="215739"/>
                    <a:pt x="6931293" y="218735"/>
                  </a:cubicBezTo>
                  <a:cubicBezTo>
                    <a:pt x="6925900" y="221731"/>
                    <a:pt x="6919308" y="222930"/>
                    <a:pt x="6926500" y="225926"/>
                  </a:cubicBezTo>
                  <a:cubicBezTo>
                    <a:pt x="6933691" y="228923"/>
                    <a:pt x="6942680" y="228323"/>
                    <a:pt x="6946275" y="228923"/>
                  </a:cubicBezTo>
                  <a:cubicBezTo>
                    <a:pt x="6950470" y="229522"/>
                    <a:pt x="6951070" y="229522"/>
                    <a:pt x="6954665" y="231919"/>
                  </a:cubicBezTo>
                  <a:cubicBezTo>
                    <a:pt x="6958261" y="234316"/>
                    <a:pt x="6962456" y="232518"/>
                    <a:pt x="6965452" y="231320"/>
                  </a:cubicBezTo>
                  <a:cubicBezTo>
                    <a:pt x="6968449" y="230720"/>
                    <a:pt x="6972643" y="230121"/>
                    <a:pt x="6975041" y="230121"/>
                  </a:cubicBezTo>
                  <a:cubicBezTo>
                    <a:pt x="6977438" y="230121"/>
                    <a:pt x="6982232" y="228323"/>
                    <a:pt x="6977438" y="223529"/>
                  </a:cubicBezTo>
                  <a:cubicBezTo>
                    <a:pt x="6972643" y="218735"/>
                    <a:pt x="6973242" y="218136"/>
                    <a:pt x="6979835" y="218136"/>
                  </a:cubicBezTo>
                  <a:cubicBezTo>
                    <a:pt x="6987026" y="218735"/>
                    <a:pt x="6985228" y="216937"/>
                    <a:pt x="6990022" y="219334"/>
                  </a:cubicBezTo>
                  <a:cubicBezTo>
                    <a:pt x="6994217" y="221731"/>
                    <a:pt x="6995416" y="219934"/>
                    <a:pt x="6998412" y="218136"/>
                  </a:cubicBezTo>
                  <a:cubicBezTo>
                    <a:pt x="7000210" y="216937"/>
                    <a:pt x="7016391" y="210944"/>
                    <a:pt x="7019387" y="211544"/>
                  </a:cubicBezTo>
                  <a:cubicBezTo>
                    <a:pt x="7022383" y="212143"/>
                    <a:pt x="7030773" y="206150"/>
                    <a:pt x="7034968" y="207349"/>
                  </a:cubicBezTo>
                  <a:cubicBezTo>
                    <a:pt x="7039163" y="207948"/>
                    <a:pt x="7044556" y="207948"/>
                    <a:pt x="7048152" y="204952"/>
                  </a:cubicBezTo>
                  <a:cubicBezTo>
                    <a:pt x="7051748" y="201356"/>
                    <a:pt x="7055343" y="201356"/>
                    <a:pt x="7061336" y="204352"/>
                  </a:cubicBezTo>
                  <a:cubicBezTo>
                    <a:pt x="7067329" y="207349"/>
                    <a:pt x="7073322" y="204352"/>
                    <a:pt x="7078115" y="205551"/>
                  </a:cubicBezTo>
                  <a:cubicBezTo>
                    <a:pt x="7083509" y="206750"/>
                    <a:pt x="7088303" y="204952"/>
                    <a:pt x="7093097" y="204952"/>
                  </a:cubicBezTo>
                  <a:cubicBezTo>
                    <a:pt x="7098491" y="204952"/>
                    <a:pt x="7121264" y="203154"/>
                    <a:pt x="7123661" y="207948"/>
                  </a:cubicBezTo>
                  <a:cubicBezTo>
                    <a:pt x="7126057" y="212742"/>
                    <a:pt x="7140440" y="218136"/>
                    <a:pt x="7148231" y="219334"/>
                  </a:cubicBezTo>
                  <a:cubicBezTo>
                    <a:pt x="7156621" y="219934"/>
                    <a:pt x="7175198" y="227724"/>
                    <a:pt x="7179992" y="225327"/>
                  </a:cubicBezTo>
                  <a:cubicBezTo>
                    <a:pt x="7184786" y="222930"/>
                    <a:pt x="7191378" y="226526"/>
                    <a:pt x="7190779" y="231320"/>
                  </a:cubicBezTo>
                  <a:cubicBezTo>
                    <a:pt x="7190180" y="236114"/>
                    <a:pt x="7191977" y="235515"/>
                    <a:pt x="7191378" y="238511"/>
                  </a:cubicBezTo>
                  <a:cubicBezTo>
                    <a:pt x="7190779" y="240908"/>
                    <a:pt x="7192577" y="242706"/>
                    <a:pt x="7197371" y="237912"/>
                  </a:cubicBezTo>
                  <a:cubicBezTo>
                    <a:pt x="7202166" y="233118"/>
                    <a:pt x="7218346" y="238511"/>
                    <a:pt x="7223140" y="242107"/>
                  </a:cubicBezTo>
                  <a:cubicBezTo>
                    <a:pt x="7227934" y="246302"/>
                    <a:pt x="7236324" y="244504"/>
                    <a:pt x="7239919" y="248699"/>
                  </a:cubicBezTo>
                  <a:cubicBezTo>
                    <a:pt x="7244115" y="252894"/>
                    <a:pt x="7248309" y="262482"/>
                    <a:pt x="7254901" y="260684"/>
                  </a:cubicBezTo>
                  <a:cubicBezTo>
                    <a:pt x="7261494" y="258886"/>
                    <a:pt x="7266887" y="260085"/>
                    <a:pt x="7268086" y="264280"/>
                  </a:cubicBezTo>
                  <a:cubicBezTo>
                    <a:pt x="7269883" y="268475"/>
                    <a:pt x="7275277" y="279262"/>
                    <a:pt x="7279472" y="278662"/>
                  </a:cubicBezTo>
                  <a:cubicBezTo>
                    <a:pt x="7283667" y="278063"/>
                    <a:pt x="7289060" y="277464"/>
                    <a:pt x="7287861" y="283457"/>
                  </a:cubicBezTo>
                  <a:cubicBezTo>
                    <a:pt x="7287262" y="289449"/>
                    <a:pt x="7287861" y="290648"/>
                    <a:pt x="7290858" y="286453"/>
                  </a:cubicBezTo>
                  <a:cubicBezTo>
                    <a:pt x="7293854" y="282258"/>
                    <a:pt x="7292656" y="278063"/>
                    <a:pt x="7295053" y="279262"/>
                  </a:cubicBezTo>
                  <a:cubicBezTo>
                    <a:pt x="7297450" y="280460"/>
                    <a:pt x="7296251" y="286453"/>
                    <a:pt x="7293854" y="290049"/>
                  </a:cubicBezTo>
                  <a:cubicBezTo>
                    <a:pt x="7291457" y="294244"/>
                    <a:pt x="7292057" y="302034"/>
                    <a:pt x="7299248" y="303233"/>
                  </a:cubicBezTo>
                  <a:cubicBezTo>
                    <a:pt x="7306439" y="305030"/>
                    <a:pt x="7310634" y="307428"/>
                    <a:pt x="7314829" y="306229"/>
                  </a:cubicBezTo>
                  <a:cubicBezTo>
                    <a:pt x="7319024" y="305630"/>
                    <a:pt x="7317226" y="303832"/>
                    <a:pt x="7320821" y="303832"/>
                  </a:cubicBezTo>
                  <a:cubicBezTo>
                    <a:pt x="7324418" y="304431"/>
                    <a:pt x="7328013" y="301435"/>
                    <a:pt x="7325616" y="298438"/>
                  </a:cubicBezTo>
                  <a:cubicBezTo>
                    <a:pt x="7323219" y="295442"/>
                    <a:pt x="7320222" y="293644"/>
                    <a:pt x="7320222" y="290648"/>
                  </a:cubicBezTo>
                  <a:cubicBezTo>
                    <a:pt x="7320821" y="287652"/>
                    <a:pt x="7316028" y="284056"/>
                    <a:pt x="7312432" y="281059"/>
                  </a:cubicBezTo>
                  <a:cubicBezTo>
                    <a:pt x="7308836" y="278063"/>
                    <a:pt x="7307038" y="272670"/>
                    <a:pt x="7311832" y="275666"/>
                  </a:cubicBezTo>
                  <a:cubicBezTo>
                    <a:pt x="7316028" y="278063"/>
                    <a:pt x="7319024" y="281059"/>
                    <a:pt x="7327414" y="282857"/>
                  </a:cubicBezTo>
                  <a:cubicBezTo>
                    <a:pt x="7332208" y="284056"/>
                    <a:pt x="7334605" y="288850"/>
                    <a:pt x="7342396" y="287052"/>
                  </a:cubicBezTo>
                  <a:cubicBezTo>
                    <a:pt x="7350186" y="285254"/>
                    <a:pt x="7358576" y="290648"/>
                    <a:pt x="7360973" y="287652"/>
                  </a:cubicBezTo>
                  <a:cubicBezTo>
                    <a:pt x="7363370" y="285254"/>
                    <a:pt x="7381948" y="292446"/>
                    <a:pt x="7386142" y="293045"/>
                  </a:cubicBezTo>
                  <a:cubicBezTo>
                    <a:pt x="7390338" y="293644"/>
                    <a:pt x="7413709" y="306229"/>
                    <a:pt x="7415507" y="308027"/>
                  </a:cubicBezTo>
                  <a:cubicBezTo>
                    <a:pt x="7417305" y="310424"/>
                    <a:pt x="7413709" y="315218"/>
                    <a:pt x="7403521" y="315218"/>
                  </a:cubicBezTo>
                  <a:cubicBezTo>
                    <a:pt x="7393334" y="315218"/>
                    <a:pt x="7383146" y="315817"/>
                    <a:pt x="7378951" y="314020"/>
                  </a:cubicBezTo>
                  <a:cubicBezTo>
                    <a:pt x="7374756" y="312222"/>
                    <a:pt x="7363370" y="312821"/>
                    <a:pt x="7359175" y="315817"/>
                  </a:cubicBezTo>
                  <a:cubicBezTo>
                    <a:pt x="7354980" y="318814"/>
                    <a:pt x="7347190" y="321211"/>
                    <a:pt x="7351984" y="326005"/>
                  </a:cubicBezTo>
                  <a:cubicBezTo>
                    <a:pt x="7356778" y="331399"/>
                    <a:pt x="7364569" y="330799"/>
                    <a:pt x="7372959" y="327204"/>
                  </a:cubicBezTo>
                  <a:cubicBezTo>
                    <a:pt x="7381349" y="323608"/>
                    <a:pt x="7393334" y="324806"/>
                    <a:pt x="7399327" y="327204"/>
                  </a:cubicBezTo>
                  <a:cubicBezTo>
                    <a:pt x="7405320" y="329601"/>
                    <a:pt x="7416106" y="331399"/>
                    <a:pt x="7417904" y="327803"/>
                  </a:cubicBezTo>
                  <a:cubicBezTo>
                    <a:pt x="7419702" y="324207"/>
                    <a:pt x="7420301" y="324207"/>
                    <a:pt x="7423298" y="324806"/>
                  </a:cubicBezTo>
                  <a:cubicBezTo>
                    <a:pt x="7426294" y="325406"/>
                    <a:pt x="7427492" y="317615"/>
                    <a:pt x="7430489" y="322409"/>
                  </a:cubicBezTo>
                  <a:cubicBezTo>
                    <a:pt x="7433485" y="326604"/>
                    <a:pt x="7432886" y="324806"/>
                    <a:pt x="7434683" y="326604"/>
                  </a:cubicBezTo>
                  <a:cubicBezTo>
                    <a:pt x="7441276" y="331998"/>
                    <a:pt x="7446070" y="342785"/>
                    <a:pt x="7456258" y="345781"/>
                  </a:cubicBezTo>
                  <a:cubicBezTo>
                    <a:pt x="7463449" y="346980"/>
                    <a:pt x="7468243" y="352373"/>
                    <a:pt x="7464647" y="352373"/>
                  </a:cubicBezTo>
                  <a:cubicBezTo>
                    <a:pt x="7461052" y="352373"/>
                    <a:pt x="7458654" y="351774"/>
                    <a:pt x="7456857" y="349976"/>
                  </a:cubicBezTo>
                  <a:cubicBezTo>
                    <a:pt x="7455059" y="348777"/>
                    <a:pt x="7450265" y="350575"/>
                    <a:pt x="7453861" y="355369"/>
                  </a:cubicBezTo>
                  <a:cubicBezTo>
                    <a:pt x="7457456" y="360164"/>
                    <a:pt x="7458055" y="362561"/>
                    <a:pt x="7462251" y="360164"/>
                  </a:cubicBezTo>
                  <a:cubicBezTo>
                    <a:pt x="7466445" y="357767"/>
                    <a:pt x="7471839" y="354770"/>
                    <a:pt x="7468243" y="360763"/>
                  </a:cubicBezTo>
                  <a:cubicBezTo>
                    <a:pt x="7464647" y="366756"/>
                    <a:pt x="7452662" y="381738"/>
                    <a:pt x="7447269" y="384135"/>
                  </a:cubicBezTo>
                  <a:cubicBezTo>
                    <a:pt x="7441875" y="386532"/>
                    <a:pt x="7438280" y="391326"/>
                    <a:pt x="7443073" y="390727"/>
                  </a:cubicBezTo>
                  <a:cubicBezTo>
                    <a:pt x="7448467" y="390127"/>
                    <a:pt x="7450265" y="385932"/>
                    <a:pt x="7455059" y="385932"/>
                  </a:cubicBezTo>
                  <a:cubicBezTo>
                    <a:pt x="7459853" y="385932"/>
                    <a:pt x="7467044" y="385932"/>
                    <a:pt x="7471240" y="380539"/>
                  </a:cubicBezTo>
                  <a:cubicBezTo>
                    <a:pt x="7475434" y="375146"/>
                    <a:pt x="7473636" y="375146"/>
                    <a:pt x="7473037" y="372149"/>
                  </a:cubicBezTo>
                  <a:cubicBezTo>
                    <a:pt x="7472438" y="369153"/>
                    <a:pt x="7469442" y="368554"/>
                    <a:pt x="7473636" y="366156"/>
                  </a:cubicBezTo>
                  <a:cubicBezTo>
                    <a:pt x="7477832" y="363759"/>
                    <a:pt x="7480229" y="363160"/>
                    <a:pt x="7479030" y="367954"/>
                  </a:cubicBezTo>
                  <a:cubicBezTo>
                    <a:pt x="7477832" y="372748"/>
                    <a:pt x="7479629" y="378741"/>
                    <a:pt x="7476633" y="381138"/>
                  </a:cubicBezTo>
                  <a:cubicBezTo>
                    <a:pt x="7473037" y="383535"/>
                    <a:pt x="7473636" y="385932"/>
                    <a:pt x="7483225" y="383535"/>
                  </a:cubicBezTo>
                  <a:cubicBezTo>
                    <a:pt x="7492813" y="381138"/>
                    <a:pt x="7497607" y="379940"/>
                    <a:pt x="7503001" y="381138"/>
                  </a:cubicBezTo>
                  <a:cubicBezTo>
                    <a:pt x="7508394" y="382337"/>
                    <a:pt x="7507196" y="385333"/>
                    <a:pt x="7500603" y="385333"/>
                  </a:cubicBezTo>
                  <a:cubicBezTo>
                    <a:pt x="7494012" y="385333"/>
                    <a:pt x="7473037" y="391326"/>
                    <a:pt x="7473037" y="393723"/>
                  </a:cubicBezTo>
                  <a:cubicBezTo>
                    <a:pt x="7473037" y="396120"/>
                    <a:pt x="7468842" y="396120"/>
                    <a:pt x="7465846" y="397319"/>
                  </a:cubicBezTo>
                  <a:cubicBezTo>
                    <a:pt x="7462251" y="398517"/>
                    <a:pt x="7459853" y="402712"/>
                    <a:pt x="7462850" y="407506"/>
                  </a:cubicBezTo>
                  <a:cubicBezTo>
                    <a:pt x="7465846" y="412300"/>
                    <a:pt x="7470640" y="419492"/>
                    <a:pt x="7474835" y="411102"/>
                  </a:cubicBezTo>
                  <a:cubicBezTo>
                    <a:pt x="7486221" y="390127"/>
                    <a:pt x="7491614" y="399116"/>
                    <a:pt x="7500004" y="394922"/>
                  </a:cubicBezTo>
                  <a:cubicBezTo>
                    <a:pt x="7507196" y="389528"/>
                    <a:pt x="7508394" y="389528"/>
                    <a:pt x="7510792" y="389528"/>
                  </a:cubicBezTo>
                  <a:cubicBezTo>
                    <a:pt x="7513189" y="389528"/>
                    <a:pt x="7513189" y="389528"/>
                    <a:pt x="7510192" y="393124"/>
                  </a:cubicBezTo>
                  <a:cubicBezTo>
                    <a:pt x="7510192" y="394922"/>
                    <a:pt x="7510192" y="396719"/>
                    <a:pt x="7513189" y="397319"/>
                  </a:cubicBezTo>
                  <a:cubicBezTo>
                    <a:pt x="7518582" y="397319"/>
                    <a:pt x="7523975" y="399716"/>
                    <a:pt x="7517983" y="400914"/>
                  </a:cubicBezTo>
                  <a:cubicBezTo>
                    <a:pt x="7511990" y="401514"/>
                    <a:pt x="7494611" y="400315"/>
                    <a:pt x="7489218" y="404510"/>
                  </a:cubicBezTo>
                  <a:cubicBezTo>
                    <a:pt x="7483824" y="408705"/>
                    <a:pt x="7480828" y="411102"/>
                    <a:pt x="7479030" y="414698"/>
                  </a:cubicBezTo>
                  <a:cubicBezTo>
                    <a:pt x="7477232" y="418293"/>
                    <a:pt x="7476633" y="428481"/>
                    <a:pt x="7484423" y="429679"/>
                  </a:cubicBezTo>
                  <a:cubicBezTo>
                    <a:pt x="7491614" y="430279"/>
                    <a:pt x="7505398" y="432077"/>
                    <a:pt x="7509593" y="436271"/>
                  </a:cubicBezTo>
                  <a:cubicBezTo>
                    <a:pt x="7513788" y="440466"/>
                    <a:pt x="7517983" y="441066"/>
                    <a:pt x="7514387" y="442863"/>
                  </a:cubicBezTo>
                  <a:cubicBezTo>
                    <a:pt x="7510192" y="444661"/>
                    <a:pt x="7508993" y="446459"/>
                    <a:pt x="7511990" y="448257"/>
                  </a:cubicBezTo>
                  <a:cubicBezTo>
                    <a:pt x="7515585" y="450055"/>
                    <a:pt x="7517383" y="451853"/>
                    <a:pt x="7523376" y="441066"/>
                  </a:cubicBezTo>
                  <a:cubicBezTo>
                    <a:pt x="7529369" y="430878"/>
                    <a:pt x="7534163" y="423687"/>
                    <a:pt x="7537160" y="422488"/>
                  </a:cubicBezTo>
                  <a:cubicBezTo>
                    <a:pt x="7540156" y="421290"/>
                    <a:pt x="7544351" y="420091"/>
                    <a:pt x="7539556" y="425485"/>
                  </a:cubicBezTo>
                  <a:cubicBezTo>
                    <a:pt x="7534763" y="430878"/>
                    <a:pt x="7526373" y="440466"/>
                    <a:pt x="7523975" y="448856"/>
                  </a:cubicBezTo>
                  <a:cubicBezTo>
                    <a:pt x="7521578" y="457246"/>
                    <a:pt x="7522178" y="457246"/>
                    <a:pt x="7526373" y="458445"/>
                  </a:cubicBezTo>
                  <a:cubicBezTo>
                    <a:pt x="7530567" y="459643"/>
                    <a:pt x="7530567" y="459643"/>
                    <a:pt x="7534163" y="460842"/>
                  </a:cubicBezTo>
                  <a:cubicBezTo>
                    <a:pt x="7537759" y="462040"/>
                    <a:pt x="7541354" y="462639"/>
                    <a:pt x="7543153" y="466235"/>
                  </a:cubicBezTo>
                  <a:cubicBezTo>
                    <a:pt x="7545549" y="469831"/>
                    <a:pt x="7546748" y="468033"/>
                    <a:pt x="7550943" y="467434"/>
                  </a:cubicBezTo>
                  <a:cubicBezTo>
                    <a:pt x="7555138" y="466834"/>
                    <a:pt x="7556336" y="466834"/>
                    <a:pt x="7559333" y="469831"/>
                  </a:cubicBezTo>
                  <a:cubicBezTo>
                    <a:pt x="7562928" y="472827"/>
                    <a:pt x="7567723" y="470430"/>
                    <a:pt x="7568322" y="465636"/>
                  </a:cubicBezTo>
                  <a:cubicBezTo>
                    <a:pt x="7568921" y="461441"/>
                    <a:pt x="7571917" y="455448"/>
                    <a:pt x="7576113" y="455448"/>
                  </a:cubicBezTo>
                  <a:cubicBezTo>
                    <a:pt x="7580307" y="456047"/>
                    <a:pt x="7585701" y="456047"/>
                    <a:pt x="7581505" y="457845"/>
                  </a:cubicBezTo>
                  <a:cubicBezTo>
                    <a:pt x="7577311" y="460242"/>
                    <a:pt x="7572516" y="457845"/>
                    <a:pt x="7572516" y="463838"/>
                  </a:cubicBezTo>
                  <a:cubicBezTo>
                    <a:pt x="7572516" y="469831"/>
                    <a:pt x="7573116" y="471029"/>
                    <a:pt x="7571318" y="472827"/>
                  </a:cubicBezTo>
                  <a:cubicBezTo>
                    <a:pt x="7569520" y="475224"/>
                    <a:pt x="7570719" y="478221"/>
                    <a:pt x="7573715" y="477022"/>
                  </a:cubicBezTo>
                  <a:cubicBezTo>
                    <a:pt x="7576113" y="476423"/>
                    <a:pt x="7577311" y="475824"/>
                    <a:pt x="7578509" y="479419"/>
                  </a:cubicBezTo>
                  <a:cubicBezTo>
                    <a:pt x="7579708" y="483015"/>
                    <a:pt x="7581505" y="483015"/>
                    <a:pt x="7583903" y="483614"/>
                  </a:cubicBezTo>
                  <a:cubicBezTo>
                    <a:pt x="7586300" y="484213"/>
                    <a:pt x="7589296" y="484813"/>
                    <a:pt x="7591094" y="489008"/>
                  </a:cubicBezTo>
                  <a:cubicBezTo>
                    <a:pt x="7592892" y="493202"/>
                    <a:pt x="7599484" y="495000"/>
                    <a:pt x="7605476" y="498596"/>
                  </a:cubicBezTo>
                  <a:cubicBezTo>
                    <a:pt x="7610870" y="502192"/>
                    <a:pt x="7614466" y="503390"/>
                    <a:pt x="7616863" y="506986"/>
                  </a:cubicBezTo>
                  <a:cubicBezTo>
                    <a:pt x="7619260" y="510581"/>
                    <a:pt x="7622256" y="511181"/>
                    <a:pt x="7621657" y="506387"/>
                  </a:cubicBezTo>
                  <a:cubicBezTo>
                    <a:pt x="7621058" y="502192"/>
                    <a:pt x="7622256" y="489008"/>
                    <a:pt x="7621058" y="486011"/>
                  </a:cubicBezTo>
                  <a:cubicBezTo>
                    <a:pt x="7619260" y="483015"/>
                    <a:pt x="7618062" y="482416"/>
                    <a:pt x="7613866" y="481217"/>
                  </a:cubicBezTo>
                  <a:cubicBezTo>
                    <a:pt x="7609672" y="480018"/>
                    <a:pt x="7604278" y="478221"/>
                    <a:pt x="7605476" y="474026"/>
                  </a:cubicBezTo>
                  <a:cubicBezTo>
                    <a:pt x="7606675" y="469831"/>
                    <a:pt x="7603080" y="469232"/>
                    <a:pt x="7609672" y="474625"/>
                  </a:cubicBezTo>
                  <a:cubicBezTo>
                    <a:pt x="7616863" y="480018"/>
                    <a:pt x="7621657" y="478820"/>
                    <a:pt x="7626451" y="479419"/>
                  </a:cubicBezTo>
                  <a:cubicBezTo>
                    <a:pt x="7631245" y="480018"/>
                    <a:pt x="7633643" y="482416"/>
                    <a:pt x="7637837" y="482416"/>
                  </a:cubicBezTo>
                  <a:cubicBezTo>
                    <a:pt x="7642033" y="482416"/>
                    <a:pt x="7648025" y="483015"/>
                    <a:pt x="7640235" y="484813"/>
                  </a:cubicBezTo>
                  <a:cubicBezTo>
                    <a:pt x="7632444" y="486610"/>
                    <a:pt x="7633044" y="484213"/>
                    <a:pt x="7631845" y="487210"/>
                  </a:cubicBezTo>
                  <a:cubicBezTo>
                    <a:pt x="7631245" y="490206"/>
                    <a:pt x="7634841" y="506387"/>
                    <a:pt x="7637837" y="509982"/>
                  </a:cubicBezTo>
                  <a:cubicBezTo>
                    <a:pt x="7640834" y="514177"/>
                    <a:pt x="7647426" y="523166"/>
                    <a:pt x="7652819" y="523166"/>
                  </a:cubicBezTo>
                  <a:cubicBezTo>
                    <a:pt x="7658213" y="522567"/>
                    <a:pt x="7659411" y="520769"/>
                    <a:pt x="7660011" y="523765"/>
                  </a:cubicBezTo>
                  <a:cubicBezTo>
                    <a:pt x="7660610" y="526163"/>
                    <a:pt x="7662407" y="526163"/>
                    <a:pt x="7668400" y="523166"/>
                  </a:cubicBezTo>
                  <a:cubicBezTo>
                    <a:pt x="7673794" y="520170"/>
                    <a:pt x="7674393" y="520769"/>
                    <a:pt x="7677389" y="521968"/>
                  </a:cubicBezTo>
                  <a:cubicBezTo>
                    <a:pt x="7680386" y="522567"/>
                    <a:pt x="7680986" y="523765"/>
                    <a:pt x="7674993" y="526163"/>
                  </a:cubicBezTo>
                  <a:cubicBezTo>
                    <a:pt x="7669000" y="528560"/>
                    <a:pt x="7666603" y="527960"/>
                    <a:pt x="7666603" y="530357"/>
                  </a:cubicBezTo>
                  <a:cubicBezTo>
                    <a:pt x="7666603" y="532755"/>
                    <a:pt x="7666603" y="532755"/>
                    <a:pt x="7674993" y="532155"/>
                  </a:cubicBezTo>
                  <a:cubicBezTo>
                    <a:pt x="7683382" y="531556"/>
                    <a:pt x="7688177" y="527960"/>
                    <a:pt x="7689975" y="532755"/>
                  </a:cubicBezTo>
                  <a:cubicBezTo>
                    <a:pt x="7691772" y="537549"/>
                    <a:pt x="7695368" y="539946"/>
                    <a:pt x="7697765" y="535152"/>
                  </a:cubicBezTo>
                  <a:cubicBezTo>
                    <a:pt x="7700162" y="530357"/>
                    <a:pt x="7703158" y="529758"/>
                    <a:pt x="7702559" y="534552"/>
                  </a:cubicBezTo>
                  <a:cubicBezTo>
                    <a:pt x="7701960" y="539347"/>
                    <a:pt x="7700162" y="542942"/>
                    <a:pt x="7707353" y="546538"/>
                  </a:cubicBezTo>
                  <a:cubicBezTo>
                    <a:pt x="7714545" y="550134"/>
                    <a:pt x="7712747" y="551931"/>
                    <a:pt x="7716942" y="553729"/>
                  </a:cubicBezTo>
                  <a:cubicBezTo>
                    <a:pt x="7721137" y="556126"/>
                    <a:pt x="7722935" y="557924"/>
                    <a:pt x="7727728" y="557325"/>
                  </a:cubicBezTo>
                  <a:cubicBezTo>
                    <a:pt x="7732523" y="556726"/>
                    <a:pt x="7734920" y="555527"/>
                    <a:pt x="7740313" y="559123"/>
                  </a:cubicBezTo>
                  <a:cubicBezTo>
                    <a:pt x="7745707" y="562718"/>
                    <a:pt x="7746306" y="562119"/>
                    <a:pt x="7748703" y="562119"/>
                  </a:cubicBezTo>
                  <a:cubicBezTo>
                    <a:pt x="7751100" y="562119"/>
                    <a:pt x="7746906" y="571707"/>
                    <a:pt x="7752299" y="567512"/>
                  </a:cubicBezTo>
                  <a:cubicBezTo>
                    <a:pt x="7757692" y="563318"/>
                    <a:pt x="7759490" y="563318"/>
                    <a:pt x="7759490" y="567512"/>
                  </a:cubicBezTo>
                  <a:cubicBezTo>
                    <a:pt x="7760089" y="571707"/>
                    <a:pt x="7764884" y="577700"/>
                    <a:pt x="7770277" y="575902"/>
                  </a:cubicBezTo>
                  <a:cubicBezTo>
                    <a:pt x="7775670" y="573505"/>
                    <a:pt x="7779266" y="574104"/>
                    <a:pt x="7776869" y="577101"/>
                  </a:cubicBezTo>
                  <a:cubicBezTo>
                    <a:pt x="7774472" y="580097"/>
                    <a:pt x="7776869" y="578899"/>
                    <a:pt x="7779866" y="578899"/>
                  </a:cubicBezTo>
                  <a:cubicBezTo>
                    <a:pt x="7782862" y="578899"/>
                    <a:pt x="7784659" y="586689"/>
                    <a:pt x="7788855" y="583094"/>
                  </a:cubicBezTo>
                  <a:cubicBezTo>
                    <a:pt x="7793049" y="579498"/>
                    <a:pt x="7794848" y="581895"/>
                    <a:pt x="7799042" y="581895"/>
                  </a:cubicBezTo>
                  <a:cubicBezTo>
                    <a:pt x="7803237" y="581895"/>
                    <a:pt x="7809230" y="580697"/>
                    <a:pt x="7806233" y="585491"/>
                  </a:cubicBezTo>
                  <a:cubicBezTo>
                    <a:pt x="7802638" y="590285"/>
                    <a:pt x="7809230" y="593881"/>
                    <a:pt x="7814024" y="589686"/>
                  </a:cubicBezTo>
                  <a:cubicBezTo>
                    <a:pt x="7818819" y="585491"/>
                    <a:pt x="7827208" y="581296"/>
                    <a:pt x="7830804" y="579498"/>
                  </a:cubicBezTo>
                  <a:cubicBezTo>
                    <a:pt x="7834399" y="577700"/>
                    <a:pt x="7837396" y="575303"/>
                    <a:pt x="7837396" y="572307"/>
                  </a:cubicBezTo>
                  <a:cubicBezTo>
                    <a:pt x="7837396" y="568711"/>
                    <a:pt x="7836797" y="565115"/>
                    <a:pt x="7840991" y="568112"/>
                  </a:cubicBezTo>
                  <a:cubicBezTo>
                    <a:pt x="7845186" y="571108"/>
                    <a:pt x="7846385" y="572307"/>
                    <a:pt x="7848182" y="568711"/>
                  </a:cubicBezTo>
                  <a:cubicBezTo>
                    <a:pt x="7849980" y="565715"/>
                    <a:pt x="7852378" y="567512"/>
                    <a:pt x="7851779" y="571108"/>
                  </a:cubicBezTo>
                  <a:cubicBezTo>
                    <a:pt x="7851179" y="574704"/>
                    <a:pt x="7854175" y="580697"/>
                    <a:pt x="7857171" y="576502"/>
                  </a:cubicBezTo>
                  <a:cubicBezTo>
                    <a:pt x="7860168" y="572307"/>
                    <a:pt x="7862565" y="574104"/>
                    <a:pt x="7859569" y="579498"/>
                  </a:cubicBezTo>
                  <a:cubicBezTo>
                    <a:pt x="7857171" y="584891"/>
                    <a:pt x="7857771" y="589086"/>
                    <a:pt x="7861367" y="584891"/>
                  </a:cubicBezTo>
                  <a:cubicBezTo>
                    <a:pt x="7864962" y="580697"/>
                    <a:pt x="7878146" y="580097"/>
                    <a:pt x="7878146" y="585491"/>
                  </a:cubicBezTo>
                  <a:cubicBezTo>
                    <a:pt x="7878146" y="590884"/>
                    <a:pt x="7883540" y="602270"/>
                    <a:pt x="7884739" y="593881"/>
                  </a:cubicBezTo>
                  <a:cubicBezTo>
                    <a:pt x="7885937" y="585491"/>
                    <a:pt x="7880543" y="580697"/>
                    <a:pt x="7884739" y="578899"/>
                  </a:cubicBezTo>
                  <a:cubicBezTo>
                    <a:pt x="7888933" y="577101"/>
                    <a:pt x="7885937" y="582494"/>
                    <a:pt x="7888933" y="589086"/>
                  </a:cubicBezTo>
                  <a:cubicBezTo>
                    <a:pt x="7891331" y="595678"/>
                    <a:pt x="7891331" y="598075"/>
                    <a:pt x="7899721" y="598675"/>
                  </a:cubicBezTo>
                  <a:cubicBezTo>
                    <a:pt x="7908110" y="599274"/>
                    <a:pt x="7906911" y="597476"/>
                    <a:pt x="7905713" y="593281"/>
                  </a:cubicBezTo>
                  <a:cubicBezTo>
                    <a:pt x="7905113" y="589086"/>
                    <a:pt x="7900320" y="586689"/>
                    <a:pt x="7907511" y="589086"/>
                  </a:cubicBezTo>
                  <a:cubicBezTo>
                    <a:pt x="7912904" y="590884"/>
                    <a:pt x="7924291" y="589086"/>
                    <a:pt x="7918897" y="584891"/>
                  </a:cubicBezTo>
                  <a:cubicBezTo>
                    <a:pt x="7913503" y="580697"/>
                    <a:pt x="7909908" y="580697"/>
                    <a:pt x="7906911" y="580697"/>
                  </a:cubicBezTo>
                  <a:cubicBezTo>
                    <a:pt x="7904514" y="580697"/>
                    <a:pt x="7900320" y="580097"/>
                    <a:pt x="7900320" y="577700"/>
                  </a:cubicBezTo>
                  <a:cubicBezTo>
                    <a:pt x="7900320" y="575303"/>
                    <a:pt x="7900320" y="574704"/>
                    <a:pt x="7905113" y="576502"/>
                  </a:cubicBezTo>
                  <a:cubicBezTo>
                    <a:pt x="7909908" y="578299"/>
                    <a:pt x="7917099" y="577101"/>
                    <a:pt x="7919496" y="574104"/>
                  </a:cubicBezTo>
                  <a:cubicBezTo>
                    <a:pt x="7921893" y="570509"/>
                    <a:pt x="7920695" y="569310"/>
                    <a:pt x="7917099" y="570509"/>
                  </a:cubicBezTo>
                  <a:cubicBezTo>
                    <a:pt x="7913503" y="571707"/>
                    <a:pt x="7911706" y="571707"/>
                    <a:pt x="7909309" y="568112"/>
                  </a:cubicBezTo>
                  <a:cubicBezTo>
                    <a:pt x="7906911" y="563917"/>
                    <a:pt x="7904514" y="565715"/>
                    <a:pt x="7906312" y="562119"/>
                  </a:cubicBezTo>
                  <a:cubicBezTo>
                    <a:pt x="7908110" y="557924"/>
                    <a:pt x="7899721" y="557924"/>
                    <a:pt x="7899121" y="553729"/>
                  </a:cubicBezTo>
                  <a:cubicBezTo>
                    <a:pt x="7898522" y="549534"/>
                    <a:pt x="7891930" y="553130"/>
                    <a:pt x="7888933" y="551332"/>
                  </a:cubicBezTo>
                  <a:cubicBezTo>
                    <a:pt x="7885937" y="548935"/>
                    <a:pt x="7887735" y="548935"/>
                    <a:pt x="7889532" y="547137"/>
                  </a:cubicBezTo>
                  <a:cubicBezTo>
                    <a:pt x="7891930" y="544740"/>
                    <a:pt x="7889532" y="544740"/>
                    <a:pt x="7887135" y="541744"/>
                  </a:cubicBezTo>
                  <a:cubicBezTo>
                    <a:pt x="7884739" y="538747"/>
                    <a:pt x="7883540" y="539347"/>
                    <a:pt x="7884739" y="536949"/>
                  </a:cubicBezTo>
                  <a:cubicBezTo>
                    <a:pt x="7885338" y="534552"/>
                    <a:pt x="7877547" y="525563"/>
                    <a:pt x="7874551" y="524365"/>
                  </a:cubicBezTo>
                  <a:cubicBezTo>
                    <a:pt x="7871554" y="523166"/>
                    <a:pt x="7871554" y="522567"/>
                    <a:pt x="7870356" y="520170"/>
                  </a:cubicBezTo>
                  <a:cubicBezTo>
                    <a:pt x="7869157" y="517773"/>
                    <a:pt x="7864962" y="517773"/>
                    <a:pt x="7861367" y="515975"/>
                  </a:cubicBezTo>
                  <a:cubicBezTo>
                    <a:pt x="7857171" y="514776"/>
                    <a:pt x="7851779" y="514177"/>
                    <a:pt x="7857171" y="511780"/>
                  </a:cubicBezTo>
                  <a:cubicBezTo>
                    <a:pt x="7862565" y="509383"/>
                    <a:pt x="7856572" y="506387"/>
                    <a:pt x="7852977" y="506986"/>
                  </a:cubicBezTo>
                  <a:cubicBezTo>
                    <a:pt x="7849381" y="507585"/>
                    <a:pt x="7845786" y="509383"/>
                    <a:pt x="7846984" y="506387"/>
                  </a:cubicBezTo>
                  <a:cubicBezTo>
                    <a:pt x="7847583" y="503390"/>
                    <a:pt x="7847583" y="503989"/>
                    <a:pt x="7848782" y="501592"/>
                  </a:cubicBezTo>
                  <a:cubicBezTo>
                    <a:pt x="7849980" y="499195"/>
                    <a:pt x="7849980" y="499195"/>
                    <a:pt x="7852977" y="499195"/>
                  </a:cubicBezTo>
                  <a:cubicBezTo>
                    <a:pt x="7855374" y="499795"/>
                    <a:pt x="7855973" y="495000"/>
                    <a:pt x="7852378" y="492004"/>
                  </a:cubicBezTo>
                  <a:cubicBezTo>
                    <a:pt x="7848182" y="489008"/>
                    <a:pt x="7845186" y="488408"/>
                    <a:pt x="7843389" y="486610"/>
                  </a:cubicBezTo>
                  <a:cubicBezTo>
                    <a:pt x="7840991" y="484213"/>
                    <a:pt x="7832601" y="478221"/>
                    <a:pt x="7831403" y="474625"/>
                  </a:cubicBezTo>
                  <a:cubicBezTo>
                    <a:pt x="7830804" y="470430"/>
                    <a:pt x="7830804" y="472228"/>
                    <a:pt x="7833800" y="472827"/>
                  </a:cubicBezTo>
                  <a:cubicBezTo>
                    <a:pt x="7837396" y="473426"/>
                    <a:pt x="7836197" y="472228"/>
                    <a:pt x="7836797" y="470430"/>
                  </a:cubicBezTo>
                  <a:cubicBezTo>
                    <a:pt x="7837396" y="468033"/>
                    <a:pt x="7837396" y="469232"/>
                    <a:pt x="7840392" y="468632"/>
                  </a:cubicBezTo>
                  <a:cubicBezTo>
                    <a:pt x="7843389" y="468033"/>
                    <a:pt x="7840392" y="464437"/>
                    <a:pt x="7835598" y="465037"/>
                  </a:cubicBezTo>
                  <a:cubicBezTo>
                    <a:pt x="7830804" y="465636"/>
                    <a:pt x="7827208" y="465636"/>
                    <a:pt x="7827808" y="463239"/>
                  </a:cubicBezTo>
                  <a:cubicBezTo>
                    <a:pt x="7828407" y="460842"/>
                    <a:pt x="7827808" y="460242"/>
                    <a:pt x="7833201" y="462040"/>
                  </a:cubicBezTo>
                  <a:cubicBezTo>
                    <a:pt x="7838594" y="463838"/>
                    <a:pt x="7837396" y="461441"/>
                    <a:pt x="7835598" y="459044"/>
                  </a:cubicBezTo>
                  <a:cubicBezTo>
                    <a:pt x="7834399" y="456647"/>
                    <a:pt x="7831403" y="456047"/>
                    <a:pt x="7829605" y="453650"/>
                  </a:cubicBezTo>
                  <a:cubicBezTo>
                    <a:pt x="7827208" y="451253"/>
                    <a:pt x="7821215" y="452452"/>
                    <a:pt x="7817620" y="453051"/>
                  </a:cubicBezTo>
                  <a:cubicBezTo>
                    <a:pt x="7813425" y="453650"/>
                    <a:pt x="7808031" y="453051"/>
                    <a:pt x="7808031" y="449455"/>
                  </a:cubicBezTo>
                  <a:cubicBezTo>
                    <a:pt x="7808031" y="445860"/>
                    <a:pt x="7808630" y="444062"/>
                    <a:pt x="7812826" y="445261"/>
                  </a:cubicBezTo>
                  <a:cubicBezTo>
                    <a:pt x="7817020" y="446459"/>
                    <a:pt x="7820616" y="445860"/>
                    <a:pt x="7818819" y="443463"/>
                  </a:cubicBezTo>
                  <a:cubicBezTo>
                    <a:pt x="7817020" y="441066"/>
                    <a:pt x="7816421" y="441665"/>
                    <a:pt x="7811627" y="440466"/>
                  </a:cubicBezTo>
                  <a:cubicBezTo>
                    <a:pt x="7806833" y="439268"/>
                    <a:pt x="7803237" y="438069"/>
                    <a:pt x="7800240" y="435073"/>
                  </a:cubicBezTo>
                  <a:cubicBezTo>
                    <a:pt x="7797844" y="432676"/>
                    <a:pt x="7795447" y="431477"/>
                    <a:pt x="7790652" y="429679"/>
                  </a:cubicBezTo>
                  <a:cubicBezTo>
                    <a:pt x="7785858" y="427882"/>
                    <a:pt x="7781663" y="425485"/>
                    <a:pt x="7786458" y="423087"/>
                  </a:cubicBezTo>
                  <a:cubicBezTo>
                    <a:pt x="7791851" y="420690"/>
                    <a:pt x="7797844" y="426084"/>
                    <a:pt x="7795447" y="420690"/>
                  </a:cubicBezTo>
                  <a:cubicBezTo>
                    <a:pt x="7793049" y="415297"/>
                    <a:pt x="7793049" y="415896"/>
                    <a:pt x="7788255" y="413499"/>
                  </a:cubicBezTo>
                  <a:cubicBezTo>
                    <a:pt x="7784060" y="411102"/>
                    <a:pt x="7783461" y="411102"/>
                    <a:pt x="7786458" y="408106"/>
                  </a:cubicBezTo>
                  <a:cubicBezTo>
                    <a:pt x="7789454" y="405109"/>
                    <a:pt x="7789454" y="405109"/>
                    <a:pt x="7789454" y="402113"/>
                  </a:cubicBezTo>
                  <a:cubicBezTo>
                    <a:pt x="7789454" y="399116"/>
                    <a:pt x="7790652" y="399716"/>
                    <a:pt x="7794248" y="399716"/>
                  </a:cubicBezTo>
                  <a:cubicBezTo>
                    <a:pt x="7797844" y="399116"/>
                    <a:pt x="7797244" y="397918"/>
                    <a:pt x="7799042" y="396719"/>
                  </a:cubicBezTo>
                  <a:cubicBezTo>
                    <a:pt x="7800840" y="395521"/>
                    <a:pt x="7799641" y="393723"/>
                    <a:pt x="7796046" y="390727"/>
                  </a:cubicBezTo>
                  <a:cubicBezTo>
                    <a:pt x="7791851" y="387730"/>
                    <a:pt x="7790652" y="385333"/>
                    <a:pt x="7794248" y="386532"/>
                  </a:cubicBezTo>
                  <a:cubicBezTo>
                    <a:pt x="7797844" y="387730"/>
                    <a:pt x="7796046" y="384135"/>
                    <a:pt x="7791851" y="379940"/>
                  </a:cubicBezTo>
                  <a:cubicBezTo>
                    <a:pt x="7787656" y="375745"/>
                    <a:pt x="7783461" y="372748"/>
                    <a:pt x="7783461" y="372748"/>
                  </a:cubicBezTo>
                  <a:cubicBezTo>
                    <a:pt x="7783461" y="372748"/>
                    <a:pt x="7784659" y="366756"/>
                    <a:pt x="7790652" y="371550"/>
                  </a:cubicBezTo>
                  <a:cubicBezTo>
                    <a:pt x="7796046" y="376344"/>
                    <a:pt x="7803837" y="388929"/>
                    <a:pt x="7806833" y="381738"/>
                  </a:cubicBezTo>
                  <a:cubicBezTo>
                    <a:pt x="7807432" y="379340"/>
                    <a:pt x="7810429" y="379340"/>
                    <a:pt x="7812826" y="380539"/>
                  </a:cubicBezTo>
                  <a:cubicBezTo>
                    <a:pt x="7815222" y="381738"/>
                    <a:pt x="7816421" y="381138"/>
                    <a:pt x="7818219" y="378142"/>
                  </a:cubicBezTo>
                  <a:cubicBezTo>
                    <a:pt x="7820616" y="375146"/>
                    <a:pt x="7820017" y="373947"/>
                    <a:pt x="7822414" y="374546"/>
                  </a:cubicBezTo>
                  <a:cubicBezTo>
                    <a:pt x="7824811" y="375146"/>
                    <a:pt x="7829605" y="361961"/>
                    <a:pt x="7826609" y="355969"/>
                  </a:cubicBezTo>
                  <a:cubicBezTo>
                    <a:pt x="7823612" y="349976"/>
                    <a:pt x="7821215" y="346380"/>
                    <a:pt x="7826010" y="348777"/>
                  </a:cubicBezTo>
                  <a:cubicBezTo>
                    <a:pt x="7830804" y="351175"/>
                    <a:pt x="7830204" y="342785"/>
                    <a:pt x="7826010" y="337391"/>
                  </a:cubicBezTo>
                  <a:cubicBezTo>
                    <a:pt x="7821815" y="331998"/>
                    <a:pt x="7820616" y="329601"/>
                    <a:pt x="7818219" y="324207"/>
                  </a:cubicBezTo>
                  <a:cubicBezTo>
                    <a:pt x="7815822" y="318814"/>
                    <a:pt x="7809829" y="311622"/>
                    <a:pt x="7811028" y="306229"/>
                  </a:cubicBezTo>
                  <a:cubicBezTo>
                    <a:pt x="7812226" y="300836"/>
                    <a:pt x="7811627" y="291846"/>
                    <a:pt x="7803237" y="292446"/>
                  </a:cubicBezTo>
                  <a:cubicBezTo>
                    <a:pt x="7794848" y="293045"/>
                    <a:pt x="7798443" y="291846"/>
                    <a:pt x="7796046" y="289449"/>
                  </a:cubicBezTo>
                  <a:cubicBezTo>
                    <a:pt x="7793649" y="287052"/>
                    <a:pt x="7791851" y="286453"/>
                    <a:pt x="7787656" y="284655"/>
                  </a:cubicBezTo>
                  <a:cubicBezTo>
                    <a:pt x="7783461" y="282857"/>
                    <a:pt x="7780465" y="277464"/>
                    <a:pt x="7786458" y="279262"/>
                  </a:cubicBezTo>
                  <a:cubicBezTo>
                    <a:pt x="7791851" y="281059"/>
                    <a:pt x="7802638" y="283457"/>
                    <a:pt x="7806233" y="286453"/>
                  </a:cubicBezTo>
                  <a:cubicBezTo>
                    <a:pt x="7810429" y="288850"/>
                    <a:pt x="7812226" y="289449"/>
                    <a:pt x="7814623" y="287052"/>
                  </a:cubicBezTo>
                  <a:cubicBezTo>
                    <a:pt x="7817020" y="284655"/>
                    <a:pt x="7816421" y="284655"/>
                    <a:pt x="7820616" y="284655"/>
                  </a:cubicBezTo>
                  <a:cubicBezTo>
                    <a:pt x="7824811" y="285254"/>
                    <a:pt x="7824811" y="284655"/>
                    <a:pt x="7826010" y="282258"/>
                  </a:cubicBezTo>
                  <a:cubicBezTo>
                    <a:pt x="7827208" y="279861"/>
                    <a:pt x="7829605" y="282857"/>
                    <a:pt x="7830204" y="278662"/>
                  </a:cubicBezTo>
                  <a:cubicBezTo>
                    <a:pt x="7830804" y="274467"/>
                    <a:pt x="7832002" y="273269"/>
                    <a:pt x="7832002" y="273269"/>
                  </a:cubicBezTo>
                  <a:lnTo>
                    <a:pt x="7831403" y="271471"/>
                  </a:lnTo>
                  <a:cubicBezTo>
                    <a:pt x="7817620" y="261883"/>
                    <a:pt x="7805634" y="253493"/>
                    <a:pt x="7795447" y="246901"/>
                  </a:cubicBezTo>
                  <a:cubicBezTo>
                    <a:pt x="7760089" y="224128"/>
                    <a:pt x="7612069" y="126447"/>
                    <a:pt x="7569520" y="100678"/>
                  </a:cubicBezTo>
                  <a:cubicBezTo>
                    <a:pt x="7526972" y="74909"/>
                    <a:pt x="7390338" y="0"/>
                    <a:pt x="7390338" y="0"/>
                  </a:cubicBezTo>
                  <a:lnTo>
                    <a:pt x="7093697" y="0"/>
                  </a:lnTo>
                  <a:lnTo>
                    <a:pt x="7039163" y="0"/>
                  </a:lnTo>
                  <a:lnTo>
                    <a:pt x="6983431" y="0"/>
                  </a:lnTo>
                  <a:cubicBezTo>
                    <a:pt x="6983431" y="0"/>
                    <a:pt x="6989423" y="11386"/>
                    <a:pt x="7003206" y="10787"/>
                  </a:cubicBezTo>
                  <a:cubicBezTo>
                    <a:pt x="7016990" y="10188"/>
                    <a:pt x="7024781" y="11985"/>
                    <a:pt x="7021784" y="15581"/>
                  </a:cubicBezTo>
                  <a:cubicBezTo>
                    <a:pt x="7018788" y="19177"/>
                    <a:pt x="7012795" y="17379"/>
                    <a:pt x="7010997" y="17379"/>
                  </a:cubicBezTo>
                  <a:cubicBezTo>
                    <a:pt x="7009199" y="17379"/>
                    <a:pt x="7008600" y="16780"/>
                    <a:pt x="7008600" y="19776"/>
                  </a:cubicBezTo>
                  <a:cubicBezTo>
                    <a:pt x="7008600" y="22772"/>
                    <a:pt x="7010997" y="25769"/>
                    <a:pt x="6998412" y="25170"/>
                  </a:cubicBezTo>
                  <a:cubicBezTo>
                    <a:pt x="6986427" y="24570"/>
                    <a:pt x="6973842" y="24570"/>
                    <a:pt x="6977438" y="30563"/>
                  </a:cubicBezTo>
                  <a:cubicBezTo>
                    <a:pt x="6981632" y="36556"/>
                    <a:pt x="6982831" y="37754"/>
                    <a:pt x="6981632" y="40151"/>
                  </a:cubicBezTo>
                  <a:cubicBezTo>
                    <a:pt x="6981033" y="42548"/>
                    <a:pt x="6982232" y="43747"/>
                    <a:pt x="6977438" y="38953"/>
                  </a:cubicBezTo>
                  <a:cubicBezTo>
                    <a:pt x="6972643" y="34159"/>
                    <a:pt x="6971445" y="34159"/>
                    <a:pt x="6967850" y="32960"/>
                  </a:cubicBezTo>
                  <a:cubicBezTo>
                    <a:pt x="6964253" y="31762"/>
                    <a:pt x="6961857" y="27567"/>
                    <a:pt x="6952868" y="22772"/>
                  </a:cubicBezTo>
                  <a:cubicBezTo>
                    <a:pt x="6943879" y="18577"/>
                    <a:pt x="6939683" y="17978"/>
                    <a:pt x="6932492" y="22173"/>
                  </a:cubicBezTo>
                  <a:cubicBezTo>
                    <a:pt x="6925301" y="26368"/>
                    <a:pt x="6921705" y="25769"/>
                    <a:pt x="6917510" y="31162"/>
                  </a:cubicBezTo>
                  <a:cubicBezTo>
                    <a:pt x="6913315" y="36556"/>
                    <a:pt x="6915712" y="36556"/>
                    <a:pt x="6910919" y="34758"/>
                  </a:cubicBezTo>
                  <a:cubicBezTo>
                    <a:pt x="6906124" y="32960"/>
                    <a:pt x="6897135" y="38354"/>
                    <a:pt x="6891142" y="38953"/>
                  </a:cubicBezTo>
                  <a:cubicBezTo>
                    <a:pt x="6885749" y="39552"/>
                    <a:pt x="6880955" y="40751"/>
                    <a:pt x="6879157" y="43148"/>
                  </a:cubicBezTo>
                  <a:cubicBezTo>
                    <a:pt x="6877958" y="45545"/>
                    <a:pt x="6876160" y="47343"/>
                    <a:pt x="6885149" y="48541"/>
                  </a:cubicBezTo>
                  <a:cubicBezTo>
                    <a:pt x="6894139" y="49740"/>
                    <a:pt x="6897135" y="49140"/>
                    <a:pt x="6897734" y="52736"/>
                  </a:cubicBezTo>
                  <a:cubicBezTo>
                    <a:pt x="6898333" y="55732"/>
                    <a:pt x="6886948" y="53935"/>
                    <a:pt x="6879756" y="53335"/>
                  </a:cubicBezTo>
                  <a:cubicBezTo>
                    <a:pt x="6872565" y="52736"/>
                    <a:pt x="6865373" y="59328"/>
                    <a:pt x="6870168" y="65321"/>
                  </a:cubicBezTo>
                  <a:cubicBezTo>
                    <a:pt x="6874962" y="71314"/>
                    <a:pt x="6877359" y="75509"/>
                    <a:pt x="6880955" y="76108"/>
                  </a:cubicBezTo>
                  <a:cubicBezTo>
                    <a:pt x="6884550" y="76707"/>
                    <a:pt x="6888146" y="77906"/>
                    <a:pt x="6883951" y="80303"/>
                  </a:cubicBezTo>
                  <a:cubicBezTo>
                    <a:pt x="6879756" y="82700"/>
                    <a:pt x="6876759" y="81501"/>
                    <a:pt x="6870168" y="78505"/>
                  </a:cubicBezTo>
                  <a:cubicBezTo>
                    <a:pt x="6863576" y="75509"/>
                    <a:pt x="6855186" y="73711"/>
                    <a:pt x="6851590" y="74909"/>
                  </a:cubicBezTo>
                  <a:cubicBezTo>
                    <a:pt x="6847395" y="76108"/>
                    <a:pt x="6847395" y="79703"/>
                    <a:pt x="6853988" y="83299"/>
                  </a:cubicBezTo>
                  <a:cubicBezTo>
                    <a:pt x="6864175" y="90490"/>
                    <a:pt x="6865973" y="94086"/>
                    <a:pt x="6861778" y="92887"/>
                  </a:cubicBezTo>
                  <a:close/>
                  <a:moveTo>
                    <a:pt x="4253738" y="1659989"/>
                  </a:moveTo>
                  <a:cubicBezTo>
                    <a:pt x="4251341" y="1660588"/>
                    <a:pt x="4245348" y="1664783"/>
                    <a:pt x="4244149" y="1670776"/>
                  </a:cubicBezTo>
                  <a:cubicBezTo>
                    <a:pt x="4243550" y="1676769"/>
                    <a:pt x="4241752" y="1681563"/>
                    <a:pt x="4247146" y="1682761"/>
                  </a:cubicBezTo>
                  <a:cubicBezTo>
                    <a:pt x="4252539" y="1683361"/>
                    <a:pt x="4250142" y="1691751"/>
                    <a:pt x="4247745" y="1694148"/>
                  </a:cubicBezTo>
                  <a:cubicBezTo>
                    <a:pt x="4243550" y="1698342"/>
                    <a:pt x="4248344" y="1706133"/>
                    <a:pt x="4253738" y="1706133"/>
                  </a:cubicBezTo>
                  <a:cubicBezTo>
                    <a:pt x="4262127" y="1706133"/>
                    <a:pt x="4255536" y="1696545"/>
                    <a:pt x="4260929" y="1697743"/>
                  </a:cubicBezTo>
                  <a:cubicBezTo>
                    <a:pt x="4266322" y="1698342"/>
                    <a:pt x="4275911" y="1697743"/>
                    <a:pt x="4273514" y="1692350"/>
                  </a:cubicBezTo>
                  <a:cubicBezTo>
                    <a:pt x="4271117" y="1686956"/>
                    <a:pt x="4268120" y="1682761"/>
                    <a:pt x="4262727" y="1683361"/>
                  </a:cubicBezTo>
                  <a:cubicBezTo>
                    <a:pt x="4257333" y="1683960"/>
                    <a:pt x="4254337" y="1681563"/>
                    <a:pt x="4256135" y="1674971"/>
                  </a:cubicBezTo>
                  <a:cubicBezTo>
                    <a:pt x="4258532" y="1667780"/>
                    <a:pt x="4262727" y="1669577"/>
                    <a:pt x="4265723" y="1672574"/>
                  </a:cubicBezTo>
                  <a:cubicBezTo>
                    <a:pt x="4268720" y="1675570"/>
                    <a:pt x="4271716" y="1674971"/>
                    <a:pt x="4277109" y="1668978"/>
                  </a:cubicBezTo>
                  <a:cubicBezTo>
                    <a:pt x="4282503" y="1663585"/>
                    <a:pt x="4291492" y="1663585"/>
                    <a:pt x="4297485" y="1669577"/>
                  </a:cubicBezTo>
                  <a:cubicBezTo>
                    <a:pt x="4303477" y="1674971"/>
                    <a:pt x="4320257" y="1676769"/>
                    <a:pt x="4325051" y="1686357"/>
                  </a:cubicBezTo>
                  <a:cubicBezTo>
                    <a:pt x="4329845" y="1695945"/>
                    <a:pt x="4333441" y="1698942"/>
                    <a:pt x="4334040" y="1688155"/>
                  </a:cubicBezTo>
                  <a:cubicBezTo>
                    <a:pt x="4334640" y="1677368"/>
                    <a:pt x="4333441" y="1673173"/>
                    <a:pt x="4341232" y="1666581"/>
                  </a:cubicBezTo>
                  <a:cubicBezTo>
                    <a:pt x="4344827" y="1662985"/>
                    <a:pt x="4350820" y="1656993"/>
                    <a:pt x="4358611" y="1660588"/>
                  </a:cubicBezTo>
                  <a:cubicBezTo>
                    <a:pt x="4364603" y="1662985"/>
                    <a:pt x="4365802" y="1658191"/>
                    <a:pt x="4365203" y="1656393"/>
                  </a:cubicBezTo>
                  <a:cubicBezTo>
                    <a:pt x="4364603" y="1653996"/>
                    <a:pt x="4367000" y="1651599"/>
                    <a:pt x="4369398" y="1651000"/>
                  </a:cubicBezTo>
                  <a:cubicBezTo>
                    <a:pt x="4371794" y="1650400"/>
                    <a:pt x="4374791" y="1652798"/>
                    <a:pt x="4369997" y="1654595"/>
                  </a:cubicBezTo>
                  <a:cubicBezTo>
                    <a:pt x="4365203" y="1656393"/>
                    <a:pt x="4370596" y="1660588"/>
                    <a:pt x="4375390" y="1655794"/>
                  </a:cubicBezTo>
                  <a:cubicBezTo>
                    <a:pt x="4379585" y="1651000"/>
                    <a:pt x="4382582" y="1647404"/>
                    <a:pt x="4388574" y="1646805"/>
                  </a:cubicBezTo>
                  <a:cubicBezTo>
                    <a:pt x="4395166" y="1646206"/>
                    <a:pt x="4395166" y="1641411"/>
                    <a:pt x="4390971" y="1639614"/>
                  </a:cubicBezTo>
                  <a:cubicBezTo>
                    <a:pt x="4386776" y="1638415"/>
                    <a:pt x="4379585" y="1632422"/>
                    <a:pt x="4384379" y="1622834"/>
                  </a:cubicBezTo>
                  <a:cubicBezTo>
                    <a:pt x="4389174" y="1612646"/>
                    <a:pt x="4386177" y="1606054"/>
                    <a:pt x="4382582" y="1613845"/>
                  </a:cubicBezTo>
                  <a:cubicBezTo>
                    <a:pt x="4378986" y="1621036"/>
                    <a:pt x="4371794" y="1628827"/>
                    <a:pt x="4367000" y="1628827"/>
                  </a:cubicBezTo>
                  <a:cubicBezTo>
                    <a:pt x="4362206" y="1628227"/>
                    <a:pt x="4362206" y="1626429"/>
                    <a:pt x="4362805" y="1624032"/>
                  </a:cubicBezTo>
                  <a:cubicBezTo>
                    <a:pt x="4363405" y="1621635"/>
                    <a:pt x="4360409" y="1619838"/>
                    <a:pt x="4358011" y="1622834"/>
                  </a:cubicBezTo>
                  <a:cubicBezTo>
                    <a:pt x="4355614" y="1625231"/>
                    <a:pt x="4353816" y="1624032"/>
                    <a:pt x="4354416" y="1622235"/>
                  </a:cubicBezTo>
                  <a:cubicBezTo>
                    <a:pt x="4355015" y="1619838"/>
                    <a:pt x="4344827" y="1615043"/>
                    <a:pt x="4341232" y="1613845"/>
                  </a:cubicBezTo>
                  <a:cubicBezTo>
                    <a:pt x="4337037" y="1612646"/>
                    <a:pt x="4330445" y="1606054"/>
                    <a:pt x="4328048" y="1604256"/>
                  </a:cubicBezTo>
                  <a:cubicBezTo>
                    <a:pt x="4325651" y="1602459"/>
                    <a:pt x="4316062" y="1595867"/>
                    <a:pt x="4314264" y="1588076"/>
                  </a:cubicBezTo>
                  <a:cubicBezTo>
                    <a:pt x="4311867" y="1580885"/>
                    <a:pt x="4305874" y="1574293"/>
                    <a:pt x="4304077" y="1571296"/>
                  </a:cubicBezTo>
                  <a:cubicBezTo>
                    <a:pt x="4302279" y="1568300"/>
                    <a:pt x="4298683" y="1565304"/>
                    <a:pt x="4297485" y="1577888"/>
                  </a:cubicBezTo>
                  <a:cubicBezTo>
                    <a:pt x="4296286" y="1590473"/>
                    <a:pt x="4290893" y="1597664"/>
                    <a:pt x="4292691" y="1606654"/>
                  </a:cubicBezTo>
                  <a:cubicBezTo>
                    <a:pt x="4294488" y="1615043"/>
                    <a:pt x="4293290" y="1622235"/>
                    <a:pt x="4290293" y="1625830"/>
                  </a:cubicBezTo>
                  <a:cubicBezTo>
                    <a:pt x="4287297" y="1629426"/>
                    <a:pt x="4286098" y="1635419"/>
                    <a:pt x="4285499" y="1638415"/>
                  </a:cubicBezTo>
                  <a:cubicBezTo>
                    <a:pt x="4284900" y="1641411"/>
                    <a:pt x="4283102" y="1645606"/>
                    <a:pt x="4279507" y="1644408"/>
                  </a:cubicBezTo>
                  <a:cubicBezTo>
                    <a:pt x="4275911" y="1643209"/>
                    <a:pt x="4272315" y="1648003"/>
                    <a:pt x="4265124" y="1642011"/>
                  </a:cubicBezTo>
                  <a:cubicBezTo>
                    <a:pt x="4257932" y="1636018"/>
                    <a:pt x="4259131" y="1638415"/>
                    <a:pt x="4256734" y="1640213"/>
                  </a:cubicBezTo>
                  <a:cubicBezTo>
                    <a:pt x="4254337" y="1642011"/>
                    <a:pt x="4254337" y="1647404"/>
                    <a:pt x="4260330" y="1651000"/>
                  </a:cubicBezTo>
                  <a:cubicBezTo>
                    <a:pt x="4265723" y="1652198"/>
                    <a:pt x="4256135" y="1658790"/>
                    <a:pt x="4253738" y="1659989"/>
                  </a:cubicBezTo>
                  <a:close/>
                  <a:moveTo>
                    <a:pt x="3964888" y="1986593"/>
                  </a:moveTo>
                  <a:cubicBezTo>
                    <a:pt x="3965487" y="1988990"/>
                    <a:pt x="3965487" y="1991987"/>
                    <a:pt x="3967284" y="1994983"/>
                  </a:cubicBezTo>
                  <a:cubicBezTo>
                    <a:pt x="3968483" y="1998579"/>
                    <a:pt x="3972079" y="2000377"/>
                    <a:pt x="3972079" y="1994384"/>
                  </a:cubicBezTo>
                  <a:cubicBezTo>
                    <a:pt x="3972079" y="1988391"/>
                    <a:pt x="3971479" y="1980600"/>
                    <a:pt x="3976274" y="1985994"/>
                  </a:cubicBezTo>
                  <a:cubicBezTo>
                    <a:pt x="3981068" y="1991387"/>
                    <a:pt x="3980469" y="1994384"/>
                    <a:pt x="3978072" y="1994983"/>
                  </a:cubicBezTo>
                  <a:cubicBezTo>
                    <a:pt x="3975674" y="1995582"/>
                    <a:pt x="3975674" y="1997979"/>
                    <a:pt x="3978671" y="1999178"/>
                  </a:cubicBezTo>
                  <a:cubicBezTo>
                    <a:pt x="3981068" y="2000377"/>
                    <a:pt x="3979270" y="2005770"/>
                    <a:pt x="3976274" y="2006369"/>
                  </a:cubicBezTo>
                  <a:cubicBezTo>
                    <a:pt x="3973877" y="2006968"/>
                    <a:pt x="3973277" y="2012961"/>
                    <a:pt x="3973277" y="2014759"/>
                  </a:cubicBezTo>
                  <a:cubicBezTo>
                    <a:pt x="3973277" y="2017156"/>
                    <a:pt x="3967284" y="2014160"/>
                    <a:pt x="3968483" y="2021950"/>
                  </a:cubicBezTo>
                  <a:cubicBezTo>
                    <a:pt x="3969682" y="2030340"/>
                    <a:pt x="3969083" y="2031539"/>
                    <a:pt x="3971479" y="2035134"/>
                  </a:cubicBezTo>
                  <a:cubicBezTo>
                    <a:pt x="3971479" y="2035134"/>
                    <a:pt x="3972079" y="2042326"/>
                    <a:pt x="3970281" y="2043524"/>
                  </a:cubicBezTo>
                  <a:cubicBezTo>
                    <a:pt x="3968483" y="2044124"/>
                    <a:pt x="3966685" y="2047120"/>
                    <a:pt x="3970880" y="2048918"/>
                  </a:cubicBezTo>
                  <a:cubicBezTo>
                    <a:pt x="3975075" y="2051315"/>
                    <a:pt x="3978072" y="2048319"/>
                    <a:pt x="3976873" y="2044723"/>
                  </a:cubicBezTo>
                  <a:cubicBezTo>
                    <a:pt x="3975674" y="2041726"/>
                    <a:pt x="3973877" y="2037531"/>
                    <a:pt x="3976274" y="2035134"/>
                  </a:cubicBezTo>
                  <a:cubicBezTo>
                    <a:pt x="3978671" y="2032737"/>
                    <a:pt x="3980469" y="2029741"/>
                    <a:pt x="3983465" y="2029741"/>
                  </a:cubicBezTo>
                  <a:cubicBezTo>
                    <a:pt x="3986461" y="2030340"/>
                    <a:pt x="3985263" y="2033936"/>
                    <a:pt x="3982866" y="2035134"/>
                  </a:cubicBezTo>
                  <a:cubicBezTo>
                    <a:pt x="3980469" y="2035734"/>
                    <a:pt x="3979869" y="2039929"/>
                    <a:pt x="3981068" y="2042326"/>
                  </a:cubicBezTo>
                  <a:cubicBezTo>
                    <a:pt x="3982266" y="2044723"/>
                    <a:pt x="3981667" y="2047719"/>
                    <a:pt x="3979869" y="2049517"/>
                  </a:cubicBezTo>
                  <a:cubicBezTo>
                    <a:pt x="3977472" y="2051315"/>
                    <a:pt x="3973877" y="2059705"/>
                    <a:pt x="3979270" y="2054910"/>
                  </a:cubicBezTo>
                  <a:cubicBezTo>
                    <a:pt x="3986461" y="2047719"/>
                    <a:pt x="3994252" y="2047120"/>
                    <a:pt x="3994252" y="2042326"/>
                  </a:cubicBezTo>
                  <a:cubicBezTo>
                    <a:pt x="3994252" y="2037531"/>
                    <a:pt x="3996050" y="2033936"/>
                    <a:pt x="3999046" y="2032138"/>
                  </a:cubicBezTo>
                  <a:cubicBezTo>
                    <a:pt x="4002043" y="2030340"/>
                    <a:pt x="4003241" y="2026745"/>
                    <a:pt x="4003840" y="2020153"/>
                  </a:cubicBezTo>
                  <a:cubicBezTo>
                    <a:pt x="4004440" y="2013561"/>
                    <a:pt x="4009833" y="1995582"/>
                    <a:pt x="4015826" y="1993185"/>
                  </a:cubicBezTo>
                  <a:cubicBezTo>
                    <a:pt x="4022418" y="1990189"/>
                    <a:pt x="4016425" y="1978803"/>
                    <a:pt x="4016425" y="1978803"/>
                  </a:cubicBezTo>
                  <a:cubicBezTo>
                    <a:pt x="4017624" y="1975207"/>
                    <a:pt x="4014028" y="1975207"/>
                    <a:pt x="4012230" y="1975207"/>
                  </a:cubicBezTo>
                  <a:cubicBezTo>
                    <a:pt x="4010432" y="1975207"/>
                    <a:pt x="4008635" y="1972211"/>
                    <a:pt x="4012230" y="1971611"/>
                  </a:cubicBezTo>
                  <a:cubicBezTo>
                    <a:pt x="4015826" y="1971012"/>
                    <a:pt x="4011032" y="1963222"/>
                    <a:pt x="4008035" y="1963821"/>
                  </a:cubicBezTo>
                  <a:cubicBezTo>
                    <a:pt x="4004440" y="1962622"/>
                    <a:pt x="3995450" y="1960225"/>
                    <a:pt x="3994252" y="1958427"/>
                  </a:cubicBezTo>
                  <a:cubicBezTo>
                    <a:pt x="3994252" y="1959027"/>
                    <a:pt x="3992454" y="1959027"/>
                    <a:pt x="3986461" y="1958427"/>
                  </a:cubicBezTo>
                  <a:cubicBezTo>
                    <a:pt x="3982266" y="1955431"/>
                    <a:pt x="3966086" y="1970413"/>
                    <a:pt x="3966685" y="1972810"/>
                  </a:cubicBezTo>
                  <a:cubicBezTo>
                    <a:pt x="3966086" y="1977005"/>
                    <a:pt x="3964288" y="1984196"/>
                    <a:pt x="3964888" y="1986593"/>
                  </a:cubicBezTo>
                  <a:close/>
                  <a:moveTo>
                    <a:pt x="4105717" y="1898500"/>
                  </a:moveTo>
                  <a:cubicBezTo>
                    <a:pt x="4103919" y="1901496"/>
                    <a:pt x="4093731" y="1898500"/>
                    <a:pt x="4087739" y="1899698"/>
                  </a:cubicBezTo>
                  <a:cubicBezTo>
                    <a:pt x="4081746" y="1900897"/>
                    <a:pt x="4079349" y="1901496"/>
                    <a:pt x="4077551" y="1902695"/>
                  </a:cubicBezTo>
                  <a:cubicBezTo>
                    <a:pt x="4072157" y="1906291"/>
                    <a:pt x="4069161" y="1902695"/>
                    <a:pt x="4066764" y="1903294"/>
                  </a:cubicBezTo>
                  <a:cubicBezTo>
                    <a:pt x="4059573" y="1904493"/>
                    <a:pt x="4057176" y="1902695"/>
                    <a:pt x="4053580" y="1903893"/>
                  </a:cubicBezTo>
                  <a:cubicBezTo>
                    <a:pt x="4048786" y="1906291"/>
                    <a:pt x="4043992" y="1903893"/>
                    <a:pt x="4041595" y="1908688"/>
                  </a:cubicBezTo>
                  <a:cubicBezTo>
                    <a:pt x="4039197" y="1913482"/>
                    <a:pt x="4032006" y="1913482"/>
                    <a:pt x="4026014" y="1921872"/>
                  </a:cubicBezTo>
                  <a:cubicBezTo>
                    <a:pt x="4021219" y="1928464"/>
                    <a:pt x="4013429" y="1926666"/>
                    <a:pt x="4011032" y="1926666"/>
                  </a:cubicBezTo>
                  <a:cubicBezTo>
                    <a:pt x="4008635" y="1926666"/>
                    <a:pt x="4005638" y="1929063"/>
                    <a:pt x="4003840" y="1933857"/>
                  </a:cubicBezTo>
                  <a:cubicBezTo>
                    <a:pt x="4001443" y="1941048"/>
                    <a:pt x="3990656" y="1938052"/>
                    <a:pt x="3988259" y="1945843"/>
                  </a:cubicBezTo>
                  <a:cubicBezTo>
                    <a:pt x="3985862" y="1953034"/>
                    <a:pt x="3985862" y="1953034"/>
                    <a:pt x="3987660" y="1955431"/>
                  </a:cubicBezTo>
                  <a:cubicBezTo>
                    <a:pt x="3988859" y="1956629"/>
                    <a:pt x="3992454" y="1958427"/>
                    <a:pt x="3992454" y="1959626"/>
                  </a:cubicBezTo>
                  <a:cubicBezTo>
                    <a:pt x="3991855" y="1958427"/>
                    <a:pt x="3994252" y="1957828"/>
                    <a:pt x="4001443" y="1957229"/>
                  </a:cubicBezTo>
                  <a:cubicBezTo>
                    <a:pt x="4006237" y="1953034"/>
                    <a:pt x="4010432" y="1954232"/>
                    <a:pt x="4012830" y="1956629"/>
                  </a:cubicBezTo>
                  <a:cubicBezTo>
                    <a:pt x="4015226" y="1959027"/>
                    <a:pt x="4024215" y="1957828"/>
                    <a:pt x="4021819" y="1954832"/>
                  </a:cubicBezTo>
                  <a:cubicBezTo>
                    <a:pt x="4019421" y="1951835"/>
                    <a:pt x="4024215" y="1950037"/>
                    <a:pt x="4025414" y="1955431"/>
                  </a:cubicBezTo>
                  <a:cubicBezTo>
                    <a:pt x="4025414" y="1959626"/>
                    <a:pt x="4033205" y="1956629"/>
                    <a:pt x="4033205" y="1951835"/>
                  </a:cubicBezTo>
                  <a:cubicBezTo>
                    <a:pt x="4033205" y="1947041"/>
                    <a:pt x="4035602" y="1945243"/>
                    <a:pt x="4038598" y="1945843"/>
                  </a:cubicBezTo>
                  <a:cubicBezTo>
                    <a:pt x="4042194" y="1946442"/>
                    <a:pt x="4039197" y="1943446"/>
                    <a:pt x="4043992" y="1941048"/>
                  </a:cubicBezTo>
                  <a:cubicBezTo>
                    <a:pt x="4048786" y="1938651"/>
                    <a:pt x="4048786" y="1936854"/>
                    <a:pt x="4051782" y="1938651"/>
                  </a:cubicBezTo>
                  <a:cubicBezTo>
                    <a:pt x="4054779" y="1941048"/>
                    <a:pt x="4056576" y="1939251"/>
                    <a:pt x="4057176" y="1936254"/>
                  </a:cubicBezTo>
                  <a:cubicBezTo>
                    <a:pt x="4057775" y="1932659"/>
                    <a:pt x="4064966" y="1932059"/>
                    <a:pt x="4067363" y="1933857"/>
                  </a:cubicBezTo>
                  <a:cubicBezTo>
                    <a:pt x="4069761" y="1935655"/>
                    <a:pt x="4076352" y="1935655"/>
                    <a:pt x="4078150" y="1930861"/>
                  </a:cubicBezTo>
                  <a:cubicBezTo>
                    <a:pt x="4079948" y="1926066"/>
                    <a:pt x="4089536" y="1926066"/>
                    <a:pt x="4093132" y="1927864"/>
                  </a:cubicBezTo>
                  <a:cubicBezTo>
                    <a:pt x="4097327" y="1929662"/>
                    <a:pt x="4111710" y="1939850"/>
                    <a:pt x="4109912" y="1944045"/>
                  </a:cubicBezTo>
                  <a:cubicBezTo>
                    <a:pt x="4108114" y="1948240"/>
                    <a:pt x="4105717" y="1951835"/>
                    <a:pt x="4105117" y="1954232"/>
                  </a:cubicBezTo>
                  <a:cubicBezTo>
                    <a:pt x="4104518" y="1956629"/>
                    <a:pt x="4104518" y="1959626"/>
                    <a:pt x="4106916" y="1965619"/>
                  </a:cubicBezTo>
                  <a:cubicBezTo>
                    <a:pt x="4109312" y="1971611"/>
                    <a:pt x="4118302" y="1982398"/>
                    <a:pt x="4122497" y="1972810"/>
                  </a:cubicBezTo>
                  <a:cubicBezTo>
                    <a:pt x="4126692" y="1963821"/>
                    <a:pt x="4128489" y="1957828"/>
                    <a:pt x="4130887" y="1956030"/>
                  </a:cubicBezTo>
                  <a:cubicBezTo>
                    <a:pt x="4133283" y="1954232"/>
                    <a:pt x="4135081" y="1952435"/>
                    <a:pt x="4132684" y="1951835"/>
                  </a:cubicBezTo>
                  <a:cubicBezTo>
                    <a:pt x="4130287" y="1951236"/>
                    <a:pt x="4133283" y="1947640"/>
                    <a:pt x="4136879" y="1944644"/>
                  </a:cubicBezTo>
                  <a:cubicBezTo>
                    <a:pt x="4140475" y="1942247"/>
                    <a:pt x="4143471" y="1941048"/>
                    <a:pt x="4147666" y="1942846"/>
                  </a:cubicBezTo>
                  <a:cubicBezTo>
                    <a:pt x="4153059" y="1945243"/>
                    <a:pt x="4157854" y="1942846"/>
                    <a:pt x="4151861" y="1938052"/>
                  </a:cubicBezTo>
                  <a:cubicBezTo>
                    <a:pt x="4145868" y="1933258"/>
                    <a:pt x="4146468" y="1928464"/>
                    <a:pt x="4148865" y="1924269"/>
                  </a:cubicBezTo>
                  <a:cubicBezTo>
                    <a:pt x="4152460" y="1920673"/>
                    <a:pt x="4163247" y="1924269"/>
                    <a:pt x="4165644" y="1926066"/>
                  </a:cubicBezTo>
                  <a:cubicBezTo>
                    <a:pt x="4168041" y="1927864"/>
                    <a:pt x="4170438" y="1931460"/>
                    <a:pt x="4165045" y="1930861"/>
                  </a:cubicBezTo>
                  <a:cubicBezTo>
                    <a:pt x="4159652" y="1930261"/>
                    <a:pt x="4155457" y="1931460"/>
                    <a:pt x="4157854" y="1935056"/>
                  </a:cubicBezTo>
                  <a:cubicBezTo>
                    <a:pt x="4160251" y="1938052"/>
                    <a:pt x="4177630" y="1932659"/>
                    <a:pt x="4182424" y="1934456"/>
                  </a:cubicBezTo>
                  <a:cubicBezTo>
                    <a:pt x="4187218" y="1936854"/>
                    <a:pt x="4192612" y="1930861"/>
                    <a:pt x="4195009" y="1932059"/>
                  </a:cubicBezTo>
                  <a:cubicBezTo>
                    <a:pt x="4197406" y="1932659"/>
                    <a:pt x="4199204" y="1929662"/>
                    <a:pt x="4197406" y="1927265"/>
                  </a:cubicBezTo>
                  <a:cubicBezTo>
                    <a:pt x="4195608" y="1924868"/>
                    <a:pt x="4198605" y="1920673"/>
                    <a:pt x="4201001" y="1920673"/>
                  </a:cubicBezTo>
                  <a:cubicBezTo>
                    <a:pt x="4203399" y="1920673"/>
                    <a:pt x="4209391" y="1911684"/>
                    <a:pt x="4208792" y="1918276"/>
                  </a:cubicBezTo>
                  <a:cubicBezTo>
                    <a:pt x="4208193" y="1925467"/>
                    <a:pt x="4205796" y="1927864"/>
                    <a:pt x="4206395" y="1932059"/>
                  </a:cubicBezTo>
                  <a:cubicBezTo>
                    <a:pt x="4206994" y="1936254"/>
                    <a:pt x="4203399" y="1939251"/>
                    <a:pt x="4205196" y="1940449"/>
                  </a:cubicBezTo>
                  <a:cubicBezTo>
                    <a:pt x="4206994" y="1941648"/>
                    <a:pt x="4215384" y="1935056"/>
                    <a:pt x="4216583" y="1928464"/>
                  </a:cubicBezTo>
                  <a:cubicBezTo>
                    <a:pt x="4217182" y="1921872"/>
                    <a:pt x="4219579" y="1918875"/>
                    <a:pt x="4223175" y="1917077"/>
                  </a:cubicBezTo>
                  <a:cubicBezTo>
                    <a:pt x="4226770" y="1915280"/>
                    <a:pt x="4228568" y="1916478"/>
                    <a:pt x="4228568" y="1910485"/>
                  </a:cubicBezTo>
                  <a:cubicBezTo>
                    <a:pt x="4229167" y="1904493"/>
                    <a:pt x="4232763" y="1900298"/>
                    <a:pt x="4238756" y="1900298"/>
                  </a:cubicBezTo>
                  <a:cubicBezTo>
                    <a:pt x="4244749" y="1900298"/>
                    <a:pt x="4241153" y="1905691"/>
                    <a:pt x="4238156" y="1909886"/>
                  </a:cubicBezTo>
                  <a:cubicBezTo>
                    <a:pt x="4235160" y="1914081"/>
                    <a:pt x="4230366" y="1926666"/>
                    <a:pt x="4235160" y="1927864"/>
                  </a:cubicBezTo>
                  <a:cubicBezTo>
                    <a:pt x="4239954" y="1929063"/>
                    <a:pt x="4242351" y="1918276"/>
                    <a:pt x="4245348" y="1917677"/>
                  </a:cubicBezTo>
                  <a:cubicBezTo>
                    <a:pt x="4248344" y="1917077"/>
                    <a:pt x="4250142" y="1911085"/>
                    <a:pt x="4250142" y="1908688"/>
                  </a:cubicBezTo>
                  <a:cubicBezTo>
                    <a:pt x="4250142" y="1906291"/>
                    <a:pt x="4253738" y="1903294"/>
                    <a:pt x="4256135" y="1903294"/>
                  </a:cubicBezTo>
                  <a:cubicBezTo>
                    <a:pt x="4258532" y="1903893"/>
                    <a:pt x="4256734" y="1897301"/>
                    <a:pt x="4254936" y="1893706"/>
                  </a:cubicBezTo>
                  <a:cubicBezTo>
                    <a:pt x="4252539" y="1890110"/>
                    <a:pt x="4250741" y="1876926"/>
                    <a:pt x="4258532" y="1867338"/>
                  </a:cubicBezTo>
                  <a:cubicBezTo>
                    <a:pt x="4265124" y="1859547"/>
                    <a:pt x="4268720" y="1842767"/>
                    <a:pt x="4265723" y="1834977"/>
                  </a:cubicBezTo>
                  <a:cubicBezTo>
                    <a:pt x="4262727" y="1826587"/>
                    <a:pt x="4268720" y="1814002"/>
                    <a:pt x="4275911" y="1818796"/>
                  </a:cubicBezTo>
                  <a:cubicBezTo>
                    <a:pt x="4283102" y="1824190"/>
                    <a:pt x="4284301" y="1815800"/>
                    <a:pt x="4281304" y="1812804"/>
                  </a:cubicBezTo>
                  <a:cubicBezTo>
                    <a:pt x="4278907" y="1809807"/>
                    <a:pt x="4280705" y="1803215"/>
                    <a:pt x="4284301" y="1800818"/>
                  </a:cubicBezTo>
                  <a:cubicBezTo>
                    <a:pt x="4287896" y="1798421"/>
                    <a:pt x="4293290" y="1784039"/>
                    <a:pt x="4290893" y="1781042"/>
                  </a:cubicBezTo>
                  <a:cubicBezTo>
                    <a:pt x="4288496" y="1778645"/>
                    <a:pt x="4290293" y="1777447"/>
                    <a:pt x="4291492" y="1775649"/>
                  </a:cubicBezTo>
                  <a:cubicBezTo>
                    <a:pt x="4293290" y="1773851"/>
                    <a:pt x="4294488" y="1767858"/>
                    <a:pt x="4292691" y="1765461"/>
                  </a:cubicBezTo>
                  <a:cubicBezTo>
                    <a:pt x="4290893" y="1763064"/>
                    <a:pt x="4290893" y="1759468"/>
                    <a:pt x="4291492" y="1757671"/>
                  </a:cubicBezTo>
                  <a:cubicBezTo>
                    <a:pt x="4292091" y="1755873"/>
                    <a:pt x="4286098" y="1746884"/>
                    <a:pt x="4286098" y="1741490"/>
                  </a:cubicBezTo>
                  <a:cubicBezTo>
                    <a:pt x="4286098" y="1736097"/>
                    <a:pt x="4275312" y="1733100"/>
                    <a:pt x="4277709" y="1720516"/>
                  </a:cubicBezTo>
                  <a:cubicBezTo>
                    <a:pt x="4279507" y="1711526"/>
                    <a:pt x="4278308" y="1715122"/>
                    <a:pt x="4280106" y="1712126"/>
                  </a:cubicBezTo>
                  <a:cubicBezTo>
                    <a:pt x="4281304" y="1708530"/>
                    <a:pt x="4282503" y="1703137"/>
                    <a:pt x="4278907" y="1703736"/>
                  </a:cubicBezTo>
                  <a:cubicBezTo>
                    <a:pt x="4274712" y="1704335"/>
                    <a:pt x="4270517" y="1700140"/>
                    <a:pt x="4268120" y="1707931"/>
                  </a:cubicBezTo>
                  <a:cubicBezTo>
                    <a:pt x="4265723" y="1715122"/>
                    <a:pt x="4265723" y="1716321"/>
                    <a:pt x="4270517" y="1713324"/>
                  </a:cubicBezTo>
                  <a:cubicBezTo>
                    <a:pt x="4275911" y="1709729"/>
                    <a:pt x="4274113" y="1717519"/>
                    <a:pt x="4273514" y="1719916"/>
                  </a:cubicBezTo>
                  <a:cubicBezTo>
                    <a:pt x="4272914" y="1722313"/>
                    <a:pt x="4272315" y="1727108"/>
                    <a:pt x="4269319" y="1726508"/>
                  </a:cubicBezTo>
                  <a:cubicBezTo>
                    <a:pt x="4266322" y="1725909"/>
                    <a:pt x="4260929" y="1728306"/>
                    <a:pt x="4262727" y="1723512"/>
                  </a:cubicBezTo>
                  <a:cubicBezTo>
                    <a:pt x="4264525" y="1718718"/>
                    <a:pt x="4254337" y="1710927"/>
                    <a:pt x="4252539" y="1721115"/>
                  </a:cubicBezTo>
                  <a:cubicBezTo>
                    <a:pt x="4250741" y="1731302"/>
                    <a:pt x="4248943" y="1729505"/>
                    <a:pt x="4246546" y="1729505"/>
                  </a:cubicBezTo>
                  <a:cubicBezTo>
                    <a:pt x="4244149" y="1729505"/>
                    <a:pt x="4239355" y="1727707"/>
                    <a:pt x="4241153" y="1733700"/>
                  </a:cubicBezTo>
                  <a:cubicBezTo>
                    <a:pt x="4242951" y="1739692"/>
                    <a:pt x="4238156" y="1742689"/>
                    <a:pt x="4241153" y="1745685"/>
                  </a:cubicBezTo>
                  <a:cubicBezTo>
                    <a:pt x="4244149" y="1748682"/>
                    <a:pt x="4242951" y="1752277"/>
                    <a:pt x="4241752" y="1754075"/>
                  </a:cubicBezTo>
                  <a:cubicBezTo>
                    <a:pt x="4240554" y="1755873"/>
                    <a:pt x="4241153" y="1759468"/>
                    <a:pt x="4244149" y="1757071"/>
                  </a:cubicBezTo>
                  <a:cubicBezTo>
                    <a:pt x="4247146" y="1754674"/>
                    <a:pt x="4245348" y="1763064"/>
                    <a:pt x="4244149" y="1766060"/>
                  </a:cubicBezTo>
                  <a:cubicBezTo>
                    <a:pt x="4242951" y="1769057"/>
                    <a:pt x="4243550" y="1778046"/>
                    <a:pt x="4239954" y="1781642"/>
                  </a:cubicBezTo>
                  <a:cubicBezTo>
                    <a:pt x="4236958" y="1785836"/>
                    <a:pt x="4236958" y="1792428"/>
                    <a:pt x="4236958" y="1794826"/>
                  </a:cubicBezTo>
                  <a:cubicBezTo>
                    <a:pt x="4236958" y="1797223"/>
                    <a:pt x="4229767" y="1808609"/>
                    <a:pt x="4223774" y="1815201"/>
                  </a:cubicBezTo>
                  <a:cubicBezTo>
                    <a:pt x="4217781" y="1821793"/>
                    <a:pt x="4199803" y="1839771"/>
                    <a:pt x="4198005" y="1842767"/>
                  </a:cubicBezTo>
                  <a:cubicBezTo>
                    <a:pt x="4196207" y="1846363"/>
                    <a:pt x="4184821" y="1852955"/>
                    <a:pt x="4182424" y="1853554"/>
                  </a:cubicBezTo>
                  <a:cubicBezTo>
                    <a:pt x="4180027" y="1854154"/>
                    <a:pt x="4177030" y="1855952"/>
                    <a:pt x="4175233" y="1857749"/>
                  </a:cubicBezTo>
                  <a:cubicBezTo>
                    <a:pt x="4172836" y="1859547"/>
                    <a:pt x="4168041" y="1861944"/>
                    <a:pt x="4165644" y="1857749"/>
                  </a:cubicBezTo>
                  <a:cubicBezTo>
                    <a:pt x="4163247" y="1853554"/>
                    <a:pt x="4158453" y="1849959"/>
                    <a:pt x="4165045" y="1848760"/>
                  </a:cubicBezTo>
                  <a:cubicBezTo>
                    <a:pt x="4171637" y="1847562"/>
                    <a:pt x="4178229" y="1834977"/>
                    <a:pt x="4165644" y="1841569"/>
                  </a:cubicBezTo>
                  <a:cubicBezTo>
                    <a:pt x="4153059" y="1848161"/>
                    <a:pt x="4149464" y="1849359"/>
                    <a:pt x="4150663" y="1857150"/>
                  </a:cubicBezTo>
                  <a:cubicBezTo>
                    <a:pt x="4151262" y="1864941"/>
                    <a:pt x="4143471" y="1874529"/>
                    <a:pt x="4138677" y="1876926"/>
                  </a:cubicBezTo>
                  <a:cubicBezTo>
                    <a:pt x="4133883" y="1879323"/>
                    <a:pt x="4131486" y="1887713"/>
                    <a:pt x="4130887" y="1893706"/>
                  </a:cubicBezTo>
                  <a:cubicBezTo>
                    <a:pt x="4130287" y="1899698"/>
                    <a:pt x="4127291" y="1902096"/>
                    <a:pt x="4122497" y="1900897"/>
                  </a:cubicBezTo>
                  <a:cubicBezTo>
                    <a:pt x="4117702" y="1900298"/>
                    <a:pt x="4109312" y="1906291"/>
                    <a:pt x="4110511" y="1899698"/>
                  </a:cubicBezTo>
                  <a:cubicBezTo>
                    <a:pt x="4112908" y="1893706"/>
                    <a:pt x="4106916" y="1895504"/>
                    <a:pt x="4105717" y="1898500"/>
                  </a:cubicBezTo>
                  <a:close/>
                  <a:moveTo>
                    <a:pt x="3174445" y="2738083"/>
                  </a:moveTo>
                  <a:cubicBezTo>
                    <a:pt x="3170250" y="2738682"/>
                    <a:pt x="3171449" y="2739281"/>
                    <a:pt x="3172048" y="2746473"/>
                  </a:cubicBezTo>
                  <a:cubicBezTo>
                    <a:pt x="3172647" y="2753664"/>
                    <a:pt x="3176243" y="2747671"/>
                    <a:pt x="3176842" y="2744075"/>
                  </a:cubicBezTo>
                  <a:cubicBezTo>
                    <a:pt x="3177442" y="2739881"/>
                    <a:pt x="3178640" y="2737484"/>
                    <a:pt x="3174445" y="2738083"/>
                  </a:cubicBezTo>
                  <a:close/>
                  <a:moveTo>
                    <a:pt x="3646074" y="2549911"/>
                  </a:moveTo>
                  <a:cubicBezTo>
                    <a:pt x="3641280" y="2541521"/>
                    <a:pt x="3640081" y="2545117"/>
                    <a:pt x="3638882" y="2549311"/>
                  </a:cubicBezTo>
                  <a:cubicBezTo>
                    <a:pt x="3638283" y="2553506"/>
                    <a:pt x="3637684" y="2557102"/>
                    <a:pt x="3640680" y="2557102"/>
                  </a:cubicBezTo>
                  <a:cubicBezTo>
                    <a:pt x="3643677" y="2557102"/>
                    <a:pt x="3644276" y="2564293"/>
                    <a:pt x="3643677" y="2567290"/>
                  </a:cubicBezTo>
                  <a:cubicBezTo>
                    <a:pt x="3643077" y="2569687"/>
                    <a:pt x="3644875" y="2575680"/>
                    <a:pt x="3647872" y="2582272"/>
                  </a:cubicBezTo>
                  <a:cubicBezTo>
                    <a:pt x="3650868" y="2588264"/>
                    <a:pt x="3644875" y="2595456"/>
                    <a:pt x="3651467" y="2602048"/>
                  </a:cubicBezTo>
                  <a:cubicBezTo>
                    <a:pt x="3658059" y="2608640"/>
                    <a:pt x="3658658" y="2606242"/>
                    <a:pt x="3658658" y="2602647"/>
                  </a:cubicBezTo>
                  <a:cubicBezTo>
                    <a:pt x="3658658" y="2599651"/>
                    <a:pt x="3654464" y="2598452"/>
                    <a:pt x="3663453" y="2598452"/>
                  </a:cubicBezTo>
                  <a:cubicBezTo>
                    <a:pt x="3671842" y="2598452"/>
                    <a:pt x="3666449" y="2609838"/>
                    <a:pt x="3664651" y="2611037"/>
                  </a:cubicBezTo>
                  <a:cubicBezTo>
                    <a:pt x="3662853" y="2612235"/>
                    <a:pt x="3661655" y="2615232"/>
                    <a:pt x="3662254" y="2619427"/>
                  </a:cubicBezTo>
                  <a:cubicBezTo>
                    <a:pt x="3662853" y="2623622"/>
                    <a:pt x="3658658" y="2625419"/>
                    <a:pt x="3659857" y="2627816"/>
                  </a:cubicBezTo>
                  <a:cubicBezTo>
                    <a:pt x="3660457" y="2630213"/>
                    <a:pt x="3663453" y="2627217"/>
                    <a:pt x="3664651" y="2626618"/>
                  </a:cubicBezTo>
                  <a:cubicBezTo>
                    <a:pt x="3665850" y="2626019"/>
                    <a:pt x="3668247" y="2625419"/>
                    <a:pt x="3665850" y="2629015"/>
                  </a:cubicBezTo>
                  <a:cubicBezTo>
                    <a:pt x="3663453" y="2632611"/>
                    <a:pt x="3667648" y="2632611"/>
                    <a:pt x="3669446" y="2630813"/>
                  </a:cubicBezTo>
                  <a:cubicBezTo>
                    <a:pt x="3671243" y="2629015"/>
                    <a:pt x="3673041" y="2630213"/>
                    <a:pt x="3673640" y="2633210"/>
                  </a:cubicBezTo>
                  <a:cubicBezTo>
                    <a:pt x="3674240" y="2636206"/>
                    <a:pt x="3680832" y="2635607"/>
                    <a:pt x="3683828" y="2632611"/>
                  </a:cubicBezTo>
                  <a:cubicBezTo>
                    <a:pt x="3686824" y="2629015"/>
                    <a:pt x="3691618" y="2625419"/>
                    <a:pt x="3701207" y="2632011"/>
                  </a:cubicBezTo>
                  <a:cubicBezTo>
                    <a:pt x="3710795" y="2639203"/>
                    <a:pt x="3710196" y="2641000"/>
                    <a:pt x="3711395" y="2645195"/>
                  </a:cubicBezTo>
                  <a:cubicBezTo>
                    <a:pt x="3714990" y="2653585"/>
                    <a:pt x="3720384" y="2646993"/>
                    <a:pt x="3717987" y="2642798"/>
                  </a:cubicBezTo>
                  <a:cubicBezTo>
                    <a:pt x="3714391" y="2636805"/>
                    <a:pt x="3715589" y="2636206"/>
                    <a:pt x="3715589" y="2633210"/>
                  </a:cubicBezTo>
                  <a:cubicBezTo>
                    <a:pt x="3715589" y="2630213"/>
                    <a:pt x="3719784" y="2626019"/>
                    <a:pt x="3724579" y="2635607"/>
                  </a:cubicBezTo>
                  <a:cubicBezTo>
                    <a:pt x="3729972" y="2645195"/>
                    <a:pt x="3728774" y="2643997"/>
                    <a:pt x="3732369" y="2645795"/>
                  </a:cubicBezTo>
                  <a:cubicBezTo>
                    <a:pt x="3735965" y="2647593"/>
                    <a:pt x="3736564" y="2651188"/>
                    <a:pt x="3732969" y="2652986"/>
                  </a:cubicBezTo>
                  <a:cubicBezTo>
                    <a:pt x="3728774" y="2655383"/>
                    <a:pt x="3735366" y="2661975"/>
                    <a:pt x="3745553" y="2661975"/>
                  </a:cubicBezTo>
                  <a:cubicBezTo>
                    <a:pt x="3758737" y="2661975"/>
                    <a:pt x="3753943" y="2663773"/>
                    <a:pt x="3751546" y="2666170"/>
                  </a:cubicBezTo>
                  <a:cubicBezTo>
                    <a:pt x="3749149" y="2668567"/>
                    <a:pt x="3758737" y="2680553"/>
                    <a:pt x="3759936" y="2670964"/>
                  </a:cubicBezTo>
                  <a:cubicBezTo>
                    <a:pt x="3760535" y="2666170"/>
                    <a:pt x="3760535" y="2667968"/>
                    <a:pt x="3761734" y="2665571"/>
                  </a:cubicBezTo>
                  <a:cubicBezTo>
                    <a:pt x="3762333" y="2663173"/>
                    <a:pt x="3762333" y="2660177"/>
                    <a:pt x="3759337" y="2660177"/>
                  </a:cubicBezTo>
                  <a:cubicBezTo>
                    <a:pt x="3756340" y="2660177"/>
                    <a:pt x="3749149" y="2652986"/>
                    <a:pt x="3750947" y="2646394"/>
                  </a:cubicBezTo>
                  <a:cubicBezTo>
                    <a:pt x="3752145" y="2639203"/>
                    <a:pt x="3747950" y="2639802"/>
                    <a:pt x="3746153" y="2639802"/>
                  </a:cubicBezTo>
                  <a:cubicBezTo>
                    <a:pt x="3744355" y="2639802"/>
                    <a:pt x="3741958" y="2634408"/>
                    <a:pt x="3747950" y="2635008"/>
                  </a:cubicBezTo>
                  <a:cubicBezTo>
                    <a:pt x="3753344" y="2635607"/>
                    <a:pt x="3756340" y="2635607"/>
                    <a:pt x="3753943" y="2631412"/>
                  </a:cubicBezTo>
                  <a:cubicBezTo>
                    <a:pt x="3751546" y="2627217"/>
                    <a:pt x="3747351" y="2630813"/>
                    <a:pt x="3744355" y="2626019"/>
                  </a:cubicBezTo>
                  <a:cubicBezTo>
                    <a:pt x="3741358" y="2621224"/>
                    <a:pt x="3738961" y="2623622"/>
                    <a:pt x="3740160" y="2627217"/>
                  </a:cubicBezTo>
                  <a:cubicBezTo>
                    <a:pt x="3740759" y="2631412"/>
                    <a:pt x="3735366" y="2629614"/>
                    <a:pt x="3734766" y="2623622"/>
                  </a:cubicBezTo>
                  <a:cubicBezTo>
                    <a:pt x="3734167" y="2617629"/>
                    <a:pt x="3726377" y="2613434"/>
                    <a:pt x="3723380" y="2611636"/>
                  </a:cubicBezTo>
                  <a:cubicBezTo>
                    <a:pt x="3720384" y="2609838"/>
                    <a:pt x="3715589" y="2608040"/>
                    <a:pt x="3713792" y="2612235"/>
                  </a:cubicBezTo>
                  <a:cubicBezTo>
                    <a:pt x="3711994" y="2616430"/>
                    <a:pt x="3710795" y="2615232"/>
                    <a:pt x="3708998" y="2612835"/>
                  </a:cubicBezTo>
                  <a:cubicBezTo>
                    <a:pt x="3707200" y="2610437"/>
                    <a:pt x="3704803" y="2610437"/>
                    <a:pt x="3705402" y="2618228"/>
                  </a:cubicBezTo>
                  <a:cubicBezTo>
                    <a:pt x="3706001" y="2626019"/>
                    <a:pt x="3703005" y="2624221"/>
                    <a:pt x="3701207" y="2622423"/>
                  </a:cubicBezTo>
                  <a:cubicBezTo>
                    <a:pt x="3699409" y="2620625"/>
                    <a:pt x="3695813" y="2620026"/>
                    <a:pt x="3693417" y="2620026"/>
                  </a:cubicBezTo>
                  <a:cubicBezTo>
                    <a:pt x="3691019" y="2620026"/>
                    <a:pt x="3685626" y="2616430"/>
                    <a:pt x="3689222" y="2605643"/>
                  </a:cubicBezTo>
                  <a:cubicBezTo>
                    <a:pt x="3693417" y="2594856"/>
                    <a:pt x="3687424" y="2586467"/>
                    <a:pt x="3684427" y="2584669"/>
                  </a:cubicBezTo>
                  <a:cubicBezTo>
                    <a:pt x="3681431" y="2582871"/>
                    <a:pt x="3681431" y="2573882"/>
                    <a:pt x="3691618" y="2569088"/>
                  </a:cubicBezTo>
                  <a:cubicBezTo>
                    <a:pt x="3695813" y="2566691"/>
                    <a:pt x="3697012" y="2565492"/>
                    <a:pt x="3697611" y="2563694"/>
                  </a:cubicBezTo>
                  <a:cubicBezTo>
                    <a:pt x="3698211" y="2561297"/>
                    <a:pt x="3696413" y="2559499"/>
                    <a:pt x="3693417" y="2560698"/>
                  </a:cubicBezTo>
                  <a:cubicBezTo>
                    <a:pt x="3691019" y="2561297"/>
                    <a:pt x="3692218" y="2555304"/>
                    <a:pt x="3695813" y="2551709"/>
                  </a:cubicBezTo>
                  <a:cubicBezTo>
                    <a:pt x="3700008" y="2547514"/>
                    <a:pt x="3704803" y="2548113"/>
                    <a:pt x="3704203" y="2550510"/>
                  </a:cubicBezTo>
                  <a:cubicBezTo>
                    <a:pt x="3703005" y="2555304"/>
                    <a:pt x="3706001" y="2552308"/>
                    <a:pt x="3709597" y="2546315"/>
                  </a:cubicBezTo>
                  <a:cubicBezTo>
                    <a:pt x="3709597" y="2546315"/>
                    <a:pt x="3714990" y="2545117"/>
                    <a:pt x="3711994" y="2536727"/>
                  </a:cubicBezTo>
                  <a:cubicBezTo>
                    <a:pt x="3710795" y="2533131"/>
                    <a:pt x="3711395" y="2526539"/>
                    <a:pt x="3715589" y="2520546"/>
                  </a:cubicBezTo>
                  <a:cubicBezTo>
                    <a:pt x="3717388" y="2518149"/>
                    <a:pt x="3718586" y="2510359"/>
                    <a:pt x="3716788" y="2508561"/>
                  </a:cubicBezTo>
                  <a:cubicBezTo>
                    <a:pt x="3714990" y="2506763"/>
                    <a:pt x="3714391" y="2503167"/>
                    <a:pt x="3716788" y="2501969"/>
                  </a:cubicBezTo>
                  <a:cubicBezTo>
                    <a:pt x="3719185" y="2500770"/>
                    <a:pt x="3716189" y="2497774"/>
                    <a:pt x="3713193" y="2497774"/>
                  </a:cubicBezTo>
                  <a:cubicBezTo>
                    <a:pt x="3708998" y="2497774"/>
                    <a:pt x="3713792" y="2479796"/>
                    <a:pt x="3714391" y="2476799"/>
                  </a:cubicBezTo>
                  <a:cubicBezTo>
                    <a:pt x="3714990" y="2473803"/>
                    <a:pt x="3715589" y="2471406"/>
                    <a:pt x="3713792" y="2468409"/>
                  </a:cubicBezTo>
                  <a:cubicBezTo>
                    <a:pt x="3710795" y="2463615"/>
                    <a:pt x="3708398" y="2466012"/>
                    <a:pt x="3708398" y="2471406"/>
                  </a:cubicBezTo>
                  <a:cubicBezTo>
                    <a:pt x="3708398" y="2476799"/>
                    <a:pt x="3700008" y="2478597"/>
                    <a:pt x="3696413" y="2473803"/>
                  </a:cubicBezTo>
                  <a:cubicBezTo>
                    <a:pt x="3693417" y="2469009"/>
                    <a:pt x="3689222" y="2467810"/>
                    <a:pt x="3686225" y="2466012"/>
                  </a:cubicBezTo>
                  <a:cubicBezTo>
                    <a:pt x="3682629" y="2464215"/>
                    <a:pt x="3677236" y="2458222"/>
                    <a:pt x="3672442" y="2464215"/>
                  </a:cubicBezTo>
                  <a:cubicBezTo>
                    <a:pt x="3667648" y="2470207"/>
                    <a:pt x="3665251" y="2476799"/>
                    <a:pt x="3664052" y="2479197"/>
                  </a:cubicBezTo>
                  <a:cubicBezTo>
                    <a:pt x="3663453" y="2481594"/>
                    <a:pt x="3662254" y="2485189"/>
                    <a:pt x="3664052" y="2487586"/>
                  </a:cubicBezTo>
                  <a:cubicBezTo>
                    <a:pt x="3667048" y="2491781"/>
                    <a:pt x="3661655" y="2494778"/>
                    <a:pt x="3661655" y="2498972"/>
                  </a:cubicBezTo>
                  <a:cubicBezTo>
                    <a:pt x="3661655" y="2503167"/>
                    <a:pt x="3658059" y="2509760"/>
                    <a:pt x="3659857" y="2516951"/>
                  </a:cubicBezTo>
                  <a:cubicBezTo>
                    <a:pt x="3661655" y="2524142"/>
                    <a:pt x="3655662" y="2528936"/>
                    <a:pt x="3654464" y="2531933"/>
                  </a:cubicBezTo>
                  <a:cubicBezTo>
                    <a:pt x="3652666" y="2534929"/>
                    <a:pt x="3652067" y="2542120"/>
                    <a:pt x="3654464" y="2545716"/>
                  </a:cubicBezTo>
                  <a:cubicBezTo>
                    <a:pt x="3658658" y="2548712"/>
                    <a:pt x="3649669" y="2555304"/>
                    <a:pt x="3646074" y="2549911"/>
                  </a:cubicBezTo>
                  <a:close/>
                  <a:moveTo>
                    <a:pt x="3793495" y="2678755"/>
                  </a:moveTo>
                  <a:cubicBezTo>
                    <a:pt x="3791098" y="2676358"/>
                    <a:pt x="3789300" y="2671563"/>
                    <a:pt x="3783907" y="2673361"/>
                  </a:cubicBezTo>
                  <a:cubicBezTo>
                    <a:pt x="3778513" y="2675758"/>
                    <a:pt x="3772520" y="2673961"/>
                    <a:pt x="3772520" y="2673961"/>
                  </a:cubicBezTo>
                  <a:cubicBezTo>
                    <a:pt x="3770124" y="2671563"/>
                    <a:pt x="3764131" y="2669166"/>
                    <a:pt x="3768326" y="2676358"/>
                  </a:cubicBezTo>
                  <a:cubicBezTo>
                    <a:pt x="3770723" y="2680553"/>
                    <a:pt x="3765929" y="2686545"/>
                    <a:pt x="3775517" y="2693137"/>
                  </a:cubicBezTo>
                  <a:cubicBezTo>
                    <a:pt x="3782109" y="2697931"/>
                    <a:pt x="3782708" y="2699729"/>
                    <a:pt x="3780910" y="2702726"/>
                  </a:cubicBezTo>
                  <a:cubicBezTo>
                    <a:pt x="3779113" y="2705722"/>
                    <a:pt x="3780910" y="2709917"/>
                    <a:pt x="3783308" y="2712314"/>
                  </a:cubicBezTo>
                  <a:cubicBezTo>
                    <a:pt x="3786903" y="2716509"/>
                    <a:pt x="3783907" y="2724300"/>
                    <a:pt x="3790499" y="2723101"/>
                  </a:cubicBezTo>
                  <a:cubicBezTo>
                    <a:pt x="3797091" y="2721902"/>
                    <a:pt x="3797690" y="2722502"/>
                    <a:pt x="3799488" y="2723700"/>
                  </a:cubicBezTo>
                  <a:cubicBezTo>
                    <a:pt x="3801885" y="2724899"/>
                    <a:pt x="3804282" y="2721303"/>
                    <a:pt x="3801885" y="2720105"/>
                  </a:cubicBezTo>
                  <a:cubicBezTo>
                    <a:pt x="3799488" y="2718906"/>
                    <a:pt x="3797690" y="2716509"/>
                    <a:pt x="3799488" y="2715310"/>
                  </a:cubicBezTo>
                  <a:cubicBezTo>
                    <a:pt x="3801885" y="2714112"/>
                    <a:pt x="3800087" y="2711115"/>
                    <a:pt x="3797091" y="2709318"/>
                  </a:cubicBezTo>
                  <a:cubicBezTo>
                    <a:pt x="3794694" y="2706921"/>
                    <a:pt x="3794694" y="2695534"/>
                    <a:pt x="3796491" y="2691339"/>
                  </a:cubicBezTo>
                  <a:cubicBezTo>
                    <a:pt x="3798290" y="2688343"/>
                    <a:pt x="3795892" y="2681751"/>
                    <a:pt x="3793495" y="2678755"/>
                  </a:cubicBezTo>
                  <a:close/>
                  <a:moveTo>
                    <a:pt x="3683828" y="2651188"/>
                  </a:moveTo>
                  <a:cubicBezTo>
                    <a:pt x="3678435" y="2651188"/>
                    <a:pt x="3676637" y="2647593"/>
                    <a:pt x="3675438" y="2645195"/>
                  </a:cubicBezTo>
                  <a:cubicBezTo>
                    <a:pt x="3674240" y="2642798"/>
                    <a:pt x="3670644" y="2641000"/>
                    <a:pt x="3668247" y="2643398"/>
                  </a:cubicBezTo>
                  <a:cubicBezTo>
                    <a:pt x="3665850" y="2645795"/>
                    <a:pt x="3659258" y="2644596"/>
                    <a:pt x="3658059" y="2642798"/>
                  </a:cubicBezTo>
                  <a:cubicBezTo>
                    <a:pt x="3656262" y="2641000"/>
                    <a:pt x="3657460" y="2642199"/>
                    <a:pt x="3653864" y="2642199"/>
                  </a:cubicBezTo>
                  <a:cubicBezTo>
                    <a:pt x="3647872" y="2641600"/>
                    <a:pt x="3647272" y="2647593"/>
                    <a:pt x="3653265" y="2646993"/>
                  </a:cubicBezTo>
                  <a:cubicBezTo>
                    <a:pt x="3660457" y="2646394"/>
                    <a:pt x="3659258" y="2650589"/>
                    <a:pt x="3659258" y="2652387"/>
                  </a:cubicBezTo>
                  <a:cubicBezTo>
                    <a:pt x="3659258" y="2654784"/>
                    <a:pt x="3661655" y="2661975"/>
                    <a:pt x="3665251" y="2664372"/>
                  </a:cubicBezTo>
                  <a:cubicBezTo>
                    <a:pt x="3668846" y="2666769"/>
                    <a:pt x="3670045" y="2673361"/>
                    <a:pt x="3669446" y="2676358"/>
                  </a:cubicBezTo>
                  <a:cubicBezTo>
                    <a:pt x="3668846" y="2682950"/>
                    <a:pt x="3677835" y="2686545"/>
                    <a:pt x="3679034" y="2682350"/>
                  </a:cubicBezTo>
                  <a:cubicBezTo>
                    <a:pt x="3680832" y="2676358"/>
                    <a:pt x="3682030" y="2672762"/>
                    <a:pt x="3684427" y="2670365"/>
                  </a:cubicBezTo>
                  <a:cubicBezTo>
                    <a:pt x="3686824" y="2667968"/>
                    <a:pt x="3687424" y="2661975"/>
                    <a:pt x="3686824" y="2659578"/>
                  </a:cubicBezTo>
                  <a:cubicBezTo>
                    <a:pt x="3685027" y="2657181"/>
                    <a:pt x="3689222" y="2651188"/>
                    <a:pt x="3683828" y="2651188"/>
                  </a:cubicBezTo>
                  <a:close/>
                  <a:moveTo>
                    <a:pt x="3689821" y="2744075"/>
                  </a:moveTo>
                  <a:cubicBezTo>
                    <a:pt x="3689222" y="2747671"/>
                    <a:pt x="3691618" y="2752465"/>
                    <a:pt x="3696413" y="2745873"/>
                  </a:cubicBezTo>
                  <a:cubicBezTo>
                    <a:pt x="3701207" y="2739281"/>
                    <a:pt x="3704203" y="2735686"/>
                    <a:pt x="3707200" y="2734487"/>
                  </a:cubicBezTo>
                  <a:cubicBezTo>
                    <a:pt x="3710196" y="2733289"/>
                    <a:pt x="3713792" y="2726697"/>
                    <a:pt x="3713792" y="2723700"/>
                  </a:cubicBezTo>
                  <a:cubicBezTo>
                    <a:pt x="3713792" y="2720704"/>
                    <a:pt x="3718586" y="2716509"/>
                    <a:pt x="3721582" y="2715310"/>
                  </a:cubicBezTo>
                  <a:cubicBezTo>
                    <a:pt x="3724579" y="2713513"/>
                    <a:pt x="3726976" y="2708718"/>
                    <a:pt x="3728774" y="2703325"/>
                  </a:cubicBezTo>
                  <a:cubicBezTo>
                    <a:pt x="3730571" y="2697931"/>
                    <a:pt x="3728174" y="2694935"/>
                    <a:pt x="3725178" y="2697931"/>
                  </a:cubicBezTo>
                  <a:cubicBezTo>
                    <a:pt x="3722182" y="2700928"/>
                    <a:pt x="3717388" y="2701527"/>
                    <a:pt x="3713792" y="2701527"/>
                  </a:cubicBezTo>
                  <a:cubicBezTo>
                    <a:pt x="3710196" y="2701527"/>
                    <a:pt x="3706001" y="2700928"/>
                    <a:pt x="3700008" y="2696134"/>
                  </a:cubicBezTo>
                  <a:cubicBezTo>
                    <a:pt x="3694016" y="2691339"/>
                    <a:pt x="3688622" y="2692538"/>
                    <a:pt x="3692817" y="2697332"/>
                  </a:cubicBezTo>
                  <a:cubicBezTo>
                    <a:pt x="3697012" y="2702126"/>
                    <a:pt x="3699409" y="2702726"/>
                    <a:pt x="3697012" y="2706321"/>
                  </a:cubicBezTo>
                  <a:cubicBezTo>
                    <a:pt x="3694615" y="2709917"/>
                    <a:pt x="3694615" y="2712913"/>
                    <a:pt x="3694615" y="2718307"/>
                  </a:cubicBezTo>
                  <a:cubicBezTo>
                    <a:pt x="3694615" y="2723700"/>
                    <a:pt x="3695214" y="2731491"/>
                    <a:pt x="3692817" y="2734487"/>
                  </a:cubicBezTo>
                  <a:cubicBezTo>
                    <a:pt x="3691019" y="2736884"/>
                    <a:pt x="3691019" y="2740480"/>
                    <a:pt x="3689821" y="2744075"/>
                  </a:cubicBezTo>
                  <a:close/>
                  <a:moveTo>
                    <a:pt x="3735965" y="2735086"/>
                  </a:moveTo>
                  <a:cubicBezTo>
                    <a:pt x="3739560" y="2732689"/>
                    <a:pt x="3734766" y="2727895"/>
                    <a:pt x="3730571" y="2727895"/>
                  </a:cubicBezTo>
                  <a:cubicBezTo>
                    <a:pt x="3726377" y="2727895"/>
                    <a:pt x="3722781" y="2730892"/>
                    <a:pt x="3722182" y="2735086"/>
                  </a:cubicBezTo>
                  <a:cubicBezTo>
                    <a:pt x="3721582" y="2739281"/>
                    <a:pt x="3719784" y="2741079"/>
                    <a:pt x="3720384" y="2743476"/>
                  </a:cubicBezTo>
                  <a:cubicBezTo>
                    <a:pt x="3720983" y="2745873"/>
                    <a:pt x="3717388" y="2749469"/>
                    <a:pt x="3714391" y="2750668"/>
                  </a:cubicBezTo>
                  <a:cubicBezTo>
                    <a:pt x="3711395" y="2751866"/>
                    <a:pt x="3701806" y="2763252"/>
                    <a:pt x="3707200" y="2769245"/>
                  </a:cubicBezTo>
                  <a:cubicBezTo>
                    <a:pt x="3712593" y="2775238"/>
                    <a:pt x="3720384" y="2784227"/>
                    <a:pt x="3725178" y="2784227"/>
                  </a:cubicBezTo>
                  <a:cubicBezTo>
                    <a:pt x="3729373" y="2784227"/>
                    <a:pt x="3733568" y="2778833"/>
                    <a:pt x="3729373" y="2775238"/>
                  </a:cubicBezTo>
                  <a:cubicBezTo>
                    <a:pt x="3725178" y="2771043"/>
                    <a:pt x="3728774" y="2762054"/>
                    <a:pt x="3730571" y="2755462"/>
                  </a:cubicBezTo>
                  <a:cubicBezTo>
                    <a:pt x="3732369" y="2748870"/>
                    <a:pt x="3732369" y="2736884"/>
                    <a:pt x="3735965" y="2735086"/>
                  </a:cubicBezTo>
                  <a:close/>
                  <a:moveTo>
                    <a:pt x="3614312" y="2730892"/>
                  </a:moveTo>
                  <a:cubicBezTo>
                    <a:pt x="3611915" y="2732689"/>
                    <a:pt x="3610117" y="2738083"/>
                    <a:pt x="3608320" y="2736285"/>
                  </a:cubicBezTo>
                  <a:cubicBezTo>
                    <a:pt x="3606522" y="2733888"/>
                    <a:pt x="3604724" y="2736884"/>
                    <a:pt x="3604724" y="2740480"/>
                  </a:cubicBezTo>
                  <a:cubicBezTo>
                    <a:pt x="3604724" y="2744075"/>
                    <a:pt x="3601727" y="2751267"/>
                    <a:pt x="3599330" y="2750668"/>
                  </a:cubicBezTo>
                  <a:cubicBezTo>
                    <a:pt x="3596933" y="2750068"/>
                    <a:pt x="3596334" y="2753065"/>
                    <a:pt x="3595136" y="2755462"/>
                  </a:cubicBezTo>
                  <a:cubicBezTo>
                    <a:pt x="3594536" y="2757859"/>
                    <a:pt x="3580154" y="2774039"/>
                    <a:pt x="3574161" y="2775238"/>
                  </a:cubicBezTo>
                  <a:cubicBezTo>
                    <a:pt x="3568168" y="2776436"/>
                    <a:pt x="3556782" y="2788422"/>
                    <a:pt x="3553785" y="2797411"/>
                  </a:cubicBezTo>
                  <a:cubicBezTo>
                    <a:pt x="3550789" y="2805801"/>
                    <a:pt x="3546594" y="2814191"/>
                    <a:pt x="3553785" y="2808198"/>
                  </a:cubicBezTo>
                  <a:cubicBezTo>
                    <a:pt x="3560977" y="2802205"/>
                    <a:pt x="3559179" y="2797411"/>
                    <a:pt x="3565771" y="2796212"/>
                  </a:cubicBezTo>
                  <a:cubicBezTo>
                    <a:pt x="3572363" y="2795613"/>
                    <a:pt x="3575360" y="2787823"/>
                    <a:pt x="3575959" y="2785426"/>
                  </a:cubicBezTo>
                  <a:cubicBezTo>
                    <a:pt x="3576558" y="2783028"/>
                    <a:pt x="3582551" y="2778234"/>
                    <a:pt x="3585547" y="2777635"/>
                  </a:cubicBezTo>
                  <a:cubicBezTo>
                    <a:pt x="3588544" y="2777036"/>
                    <a:pt x="3594536" y="2769844"/>
                    <a:pt x="3597533" y="2764451"/>
                  </a:cubicBezTo>
                  <a:cubicBezTo>
                    <a:pt x="3599930" y="2759057"/>
                    <a:pt x="3602926" y="2754863"/>
                    <a:pt x="3605323" y="2754263"/>
                  </a:cubicBezTo>
                  <a:cubicBezTo>
                    <a:pt x="3607720" y="2753664"/>
                    <a:pt x="3611915" y="2748870"/>
                    <a:pt x="3614312" y="2745274"/>
                  </a:cubicBezTo>
                  <a:cubicBezTo>
                    <a:pt x="3616709" y="2741079"/>
                    <a:pt x="3619706" y="2738682"/>
                    <a:pt x="3621504" y="2739881"/>
                  </a:cubicBezTo>
                  <a:cubicBezTo>
                    <a:pt x="3623901" y="2740480"/>
                    <a:pt x="3623301" y="2737484"/>
                    <a:pt x="3622702" y="2733888"/>
                  </a:cubicBezTo>
                  <a:cubicBezTo>
                    <a:pt x="3622103" y="2730292"/>
                    <a:pt x="3622702" y="2723101"/>
                    <a:pt x="3622103" y="2721303"/>
                  </a:cubicBezTo>
                  <a:cubicBezTo>
                    <a:pt x="3621504" y="2719505"/>
                    <a:pt x="3621504" y="2720105"/>
                    <a:pt x="3622702" y="2715310"/>
                  </a:cubicBezTo>
                  <a:cubicBezTo>
                    <a:pt x="3623901" y="2710516"/>
                    <a:pt x="3620904" y="2708119"/>
                    <a:pt x="3619706" y="2712913"/>
                  </a:cubicBezTo>
                  <a:cubicBezTo>
                    <a:pt x="3618507" y="2717707"/>
                    <a:pt x="3613713" y="2720105"/>
                    <a:pt x="3615511" y="2724300"/>
                  </a:cubicBezTo>
                  <a:cubicBezTo>
                    <a:pt x="3618507" y="2727895"/>
                    <a:pt x="3616709" y="2729094"/>
                    <a:pt x="3614312" y="2730892"/>
                  </a:cubicBezTo>
                  <a:close/>
                  <a:moveTo>
                    <a:pt x="3764131" y="2801606"/>
                  </a:moveTo>
                  <a:cubicBezTo>
                    <a:pt x="3761734" y="2796812"/>
                    <a:pt x="3757539" y="2801007"/>
                    <a:pt x="3756340" y="2804003"/>
                  </a:cubicBezTo>
                  <a:cubicBezTo>
                    <a:pt x="3755142" y="2807599"/>
                    <a:pt x="3751546" y="2811794"/>
                    <a:pt x="3747950" y="2814191"/>
                  </a:cubicBezTo>
                  <a:cubicBezTo>
                    <a:pt x="3744355" y="2816588"/>
                    <a:pt x="3743156" y="2818386"/>
                    <a:pt x="3742557" y="2820783"/>
                  </a:cubicBezTo>
                  <a:cubicBezTo>
                    <a:pt x="3741958" y="2823180"/>
                    <a:pt x="3738961" y="2826176"/>
                    <a:pt x="3738362" y="2820183"/>
                  </a:cubicBezTo>
                  <a:cubicBezTo>
                    <a:pt x="3737763" y="2814191"/>
                    <a:pt x="3740759" y="2813591"/>
                    <a:pt x="3741358" y="2811194"/>
                  </a:cubicBezTo>
                  <a:cubicBezTo>
                    <a:pt x="3741958" y="2808797"/>
                    <a:pt x="3739560" y="2805801"/>
                    <a:pt x="3734766" y="2804602"/>
                  </a:cubicBezTo>
                  <a:cubicBezTo>
                    <a:pt x="3729972" y="2804003"/>
                    <a:pt x="3728774" y="2803404"/>
                    <a:pt x="3726377" y="2805201"/>
                  </a:cubicBezTo>
                  <a:cubicBezTo>
                    <a:pt x="3723979" y="2806999"/>
                    <a:pt x="3715589" y="2805801"/>
                    <a:pt x="3716788" y="2812992"/>
                  </a:cubicBezTo>
                  <a:cubicBezTo>
                    <a:pt x="3717987" y="2820183"/>
                    <a:pt x="3716788" y="2821382"/>
                    <a:pt x="3710196" y="2820183"/>
                  </a:cubicBezTo>
                  <a:cubicBezTo>
                    <a:pt x="3703604" y="2819584"/>
                    <a:pt x="3699409" y="2821382"/>
                    <a:pt x="3696413" y="2826775"/>
                  </a:cubicBezTo>
                  <a:cubicBezTo>
                    <a:pt x="3693417" y="2832169"/>
                    <a:pt x="3692218" y="2836364"/>
                    <a:pt x="3689821" y="2838162"/>
                  </a:cubicBezTo>
                  <a:cubicBezTo>
                    <a:pt x="3687424" y="2839959"/>
                    <a:pt x="3687424" y="2845353"/>
                    <a:pt x="3687424" y="2847750"/>
                  </a:cubicBezTo>
                  <a:cubicBezTo>
                    <a:pt x="3687424" y="2850147"/>
                    <a:pt x="3688622" y="2851346"/>
                    <a:pt x="3691618" y="2851945"/>
                  </a:cubicBezTo>
                  <a:cubicBezTo>
                    <a:pt x="3694615" y="2852544"/>
                    <a:pt x="3695813" y="2852544"/>
                    <a:pt x="3695214" y="2849548"/>
                  </a:cubicBezTo>
                  <a:cubicBezTo>
                    <a:pt x="3694615" y="2846551"/>
                    <a:pt x="3697012" y="2843555"/>
                    <a:pt x="3698211" y="2843555"/>
                  </a:cubicBezTo>
                  <a:cubicBezTo>
                    <a:pt x="3701806" y="2842956"/>
                    <a:pt x="3697611" y="2836963"/>
                    <a:pt x="3702406" y="2835165"/>
                  </a:cubicBezTo>
                  <a:cubicBezTo>
                    <a:pt x="3707799" y="2833367"/>
                    <a:pt x="3712593" y="2833367"/>
                    <a:pt x="3710795" y="2836963"/>
                  </a:cubicBezTo>
                  <a:cubicBezTo>
                    <a:pt x="3708998" y="2840559"/>
                    <a:pt x="3714990" y="2841158"/>
                    <a:pt x="3716788" y="2835765"/>
                  </a:cubicBezTo>
                  <a:cubicBezTo>
                    <a:pt x="3719185" y="2830371"/>
                    <a:pt x="3721582" y="2835165"/>
                    <a:pt x="3721582" y="2838162"/>
                  </a:cubicBezTo>
                  <a:cubicBezTo>
                    <a:pt x="3721582" y="2841158"/>
                    <a:pt x="3726377" y="2843555"/>
                    <a:pt x="3728774" y="2844154"/>
                  </a:cubicBezTo>
                  <a:cubicBezTo>
                    <a:pt x="3731171" y="2844754"/>
                    <a:pt x="3733568" y="2841757"/>
                    <a:pt x="3730571" y="2839360"/>
                  </a:cubicBezTo>
                  <a:cubicBezTo>
                    <a:pt x="3727575" y="2836963"/>
                    <a:pt x="3729972" y="2833967"/>
                    <a:pt x="3731770" y="2831570"/>
                  </a:cubicBezTo>
                  <a:cubicBezTo>
                    <a:pt x="3733568" y="2829172"/>
                    <a:pt x="3738362" y="2830371"/>
                    <a:pt x="3741958" y="2833367"/>
                  </a:cubicBezTo>
                  <a:cubicBezTo>
                    <a:pt x="3745553" y="2836364"/>
                    <a:pt x="3752744" y="2838761"/>
                    <a:pt x="3750348" y="2841757"/>
                  </a:cubicBezTo>
                  <a:cubicBezTo>
                    <a:pt x="3747950" y="2845353"/>
                    <a:pt x="3751546" y="2851945"/>
                    <a:pt x="3745553" y="2851346"/>
                  </a:cubicBezTo>
                  <a:cubicBezTo>
                    <a:pt x="3741358" y="2850746"/>
                    <a:pt x="3743156" y="2862732"/>
                    <a:pt x="3744355" y="2865728"/>
                  </a:cubicBezTo>
                  <a:cubicBezTo>
                    <a:pt x="3745553" y="2868725"/>
                    <a:pt x="3744954" y="2871721"/>
                    <a:pt x="3744355" y="2874118"/>
                  </a:cubicBezTo>
                  <a:cubicBezTo>
                    <a:pt x="3743755" y="2876515"/>
                    <a:pt x="3744954" y="2879511"/>
                    <a:pt x="3746752" y="2880111"/>
                  </a:cubicBezTo>
                  <a:cubicBezTo>
                    <a:pt x="3749149" y="2880710"/>
                    <a:pt x="3747351" y="2890298"/>
                    <a:pt x="3758737" y="2891497"/>
                  </a:cubicBezTo>
                  <a:cubicBezTo>
                    <a:pt x="3767726" y="2892696"/>
                    <a:pt x="3767726" y="2893295"/>
                    <a:pt x="3770124" y="2895093"/>
                  </a:cubicBezTo>
                  <a:cubicBezTo>
                    <a:pt x="3772520" y="2896890"/>
                    <a:pt x="3777914" y="2895093"/>
                    <a:pt x="3778513" y="2892696"/>
                  </a:cubicBezTo>
                  <a:cubicBezTo>
                    <a:pt x="3779113" y="2890298"/>
                    <a:pt x="3785705" y="2889699"/>
                    <a:pt x="3783308" y="2895093"/>
                  </a:cubicBezTo>
                  <a:cubicBezTo>
                    <a:pt x="3780910" y="2900486"/>
                    <a:pt x="3785705" y="2905280"/>
                    <a:pt x="3790499" y="2901085"/>
                  </a:cubicBezTo>
                  <a:cubicBezTo>
                    <a:pt x="3794694" y="2896890"/>
                    <a:pt x="3796491" y="2891497"/>
                    <a:pt x="3797690" y="2887302"/>
                  </a:cubicBezTo>
                  <a:cubicBezTo>
                    <a:pt x="3798290" y="2883107"/>
                    <a:pt x="3793495" y="2877114"/>
                    <a:pt x="3791697" y="2875317"/>
                  </a:cubicBezTo>
                  <a:cubicBezTo>
                    <a:pt x="3789300" y="2873519"/>
                    <a:pt x="3786903" y="2866927"/>
                    <a:pt x="3790499" y="2862732"/>
                  </a:cubicBezTo>
                  <a:cubicBezTo>
                    <a:pt x="3794095" y="2858537"/>
                    <a:pt x="3792896" y="2851945"/>
                    <a:pt x="3795293" y="2849548"/>
                  </a:cubicBezTo>
                  <a:cubicBezTo>
                    <a:pt x="3797690" y="2847151"/>
                    <a:pt x="3800686" y="2848948"/>
                    <a:pt x="3798889" y="2851945"/>
                  </a:cubicBezTo>
                  <a:cubicBezTo>
                    <a:pt x="3797091" y="2854941"/>
                    <a:pt x="3800686" y="2859136"/>
                    <a:pt x="3803084" y="2862133"/>
                  </a:cubicBezTo>
                  <a:cubicBezTo>
                    <a:pt x="3805481" y="2864530"/>
                    <a:pt x="3806679" y="2868725"/>
                    <a:pt x="3806080" y="2872919"/>
                  </a:cubicBezTo>
                  <a:cubicBezTo>
                    <a:pt x="3804881" y="2880111"/>
                    <a:pt x="3813271" y="2886103"/>
                    <a:pt x="3810275" y="2874118"/>
                  </a:cubicBezTo>
                  <a:cubicBezTo>
                    <a:pt x="3809076" y="2868725"/>
                    <a:pt x="3807878" y="2862133"/>
                    <a:pt x="3810874" y="2863930"/>
                  </a:cubicBezTo>
                  <a:cubicBezTo>
                    <a:pt x="3816268" y="2866328"/>
                    <a:pt x="3812672" y="2858537"/>
                    <a:pt x="3817466" y="2857938"/>
                  </a:cubicBezTo>
                  <a:cubicBezTo>
                    <a:pt x="3822860" y="2857338"/>
                    <a:pt x="3818065" y="2847750"/>
                    <a:pt x="3820462" y="2841158"/>
                  </a:cubicBezTo>
                  <a:cubicBezTo>
                    <a:pt x="3821661" y="2836963"/>
                    <a:pt x="3819863" y="2833367"/>
                    <a:pt x="3817466" y="2832768"/>
                  </a:cubicBezTo>
                  <a:cubicBezTo>
                    <a:pt x="3815069" y="2832169"/>
                    <a:pt x="3814470" y="2827974"/>
                    <a:pt x="3817466" y="2825577"/>
                  </a:cubicBezTo>
                  <a:cubicBezTo>
                    <a:pt x="3820462" y="2823180"/>
                    <a:pt x="3819863" y="2816588"/>
                    <a:pt x="3818065" y="2813591"/>
                  </a:cubicBezTo>
                  <a:cubicBezTo>
                    <a:pt x="3816867" y="2810595"/>
                    <a:pt x="3818065" y="2805201"/>
                    <a:pt x="3812672" y="2805801"/>
                  </a:cubicBezTo>
                  <a:cubicBezTo>
                    <a:pt x="3807279" y="2806400"/>
                    <a:pt x="3808477" y="2800407"/>
                    <a:pt x="3810874" y="2798609"/>
                  </a:cubicBezTo>
                  <a:cubicBezTo>
                    <a:pt x="3813271" y="2796212"/>
                    <a:pt x="3812073" y="2790220"/>
                    <a:pt x="3810874" y="2788422"/>
                  </a:cubicBezTo>
                  <a:cubicBezTo>
                    <a:pt x="3809675" y="2786624"/>
                    <a:pt x="3810275" y="2781231"/>
                    <a:pt x="3806679" y="2781830"/>
                  </a:cubicBezTo>
                  <a:cubicBezTo>
                    <a:pt x="3803084" y="2782429"/>
                    <a:pt x="3802484" y="2780631"/>
                    <a:pt x="3802484" y="2777635"/>
                  </a:cubicBezTo>
                  <a:cubicBezTo>
                    <a:pt x="3802484" y="2774638"/>
                    <a:pt x="3795892" y="2773440"/>
                    <a:pt x="3792896" y="2771642"/>
                  </a:cubicBezTo>
                  <a:cubicBezTo>
                    <a:pt x="3789900" y="2769844"/>
                    <a:pt x="3785705" y="2766249"/>
                    <a:pt x="3787502" y="2773440"/>
                  </a:cubicBezTo>
                  <a:cubicBezTo>
                    <a:pt x="3789900" y="2780631"/>
                    <a:pt x="3792297" y="2782429"/>
                    <a:pt x="3789900" y="2784826"/>
                  </a:cubicBezTo>
                  <a:cubicBezTo>
                    <a:pt x="3787502" y="2787223"/>
                    <a:pt x="3785705" y="2787223"/>
                    <a:pt x="3783907" y="2787223"/>
                  </a:cubicBezTo>
                  <a:cubicBezTo>
                    <a:pt x="3781510" y="2786624"/>
                    <a:pt x="3779712" y="2787823"/>
                    <a:pt x="3779712" y="2789620"/>
                  </a:cubicBezTo>
                  <a:cubicBezTo>
                    <a:pt x="3779712" y="2792017"/>
                    <a:pt x="3776715" y="2794415"/>
                    <a:pt x="3772520" y="2790220"/>
                  </a:cubicBezTo>
                  <a:cubicBezTo>
                    <a:pt x="3770124" y="2787823"/>
                    <a:pt x="3765929" y="2786624"/>
                    <a:pt x="3767127" y="2795014"/>
                  </a:cubicBezTo>
                  <a:cubicBezTo>
                    <a:pt x="3771322" y="2805801"/>
                    <a:pt x="3766528" y="2806400"/>
                    <a:pt x="3764131" y="2801606"/>
                  </a:cubicBezTo>
                  <a:close/>
                  <a:moveTo>
                    <a:pt x="2541612" y="2827974"/>
                  </a:moveTo>
                  <a:cubicBezTo>
                    <a:pt x="2542810" y="2819584"/>
                    <a:pt x="2539814" y="2809996"/>
                    <a:pt x="2537417" y="2806999"/>
                  </a:cubicBezTo>
                  <a:cubicBezTo>
                    <a:pt x="2535020" y="2803404"/>
                    <a:pt x="2533222" y="2802804"/>
                    <a:pt x="2533821" y="2796812"/>
                  </a:cubicBezTo>
                  <a:cubicBezTo>
                    <a:pt x="2534421" y="2790819"/>
                    <a:pt x="2529627" y="2790220"/>
                    <a:pt x="2529627" y="2786624"/>
                  </a:cubicBezTo>
                  <a:cubicBezTo>
                    <a:pt x="2529027" y="2783028"/>
                    <a:pt x="2526031" y="2776436"/>
                    <a:pt x="2523034" y="2771642"/>
                  </a:cubicBezTo>
                  <a:cubicBezTo>
                    <a:pt x="2520038" y="2766249"/>
                    <a:pt x="2518840" y="2760855"/>
                    <a:pt x="2519439" y="2757859"/>
                  </a:cubicBezTo>
                  <a:cubicBezTo>
                    <a:pt x="2520038" y="2754863"/>
                    <a:pt x="2518240" y="2753065"/>
                    <a:pt x="2516442" y="2751267"/>
                  </a:cubicBezTo>
                  <a:cubicBezTo>
                    <a:pt x="2514645" y="2749469"/>
                    <a:pt x="2514045" y="2748270"/>
                    <a:pt x="2513446" y="2744075"/>
                  </a:cubicBezTo>
                  <a:cubicBezTo>
                    <a:pt x="2512847" y="2739881"/>
                    <a:pt x="2508652" y="2739881"/>
                    <a:pt x="2503258" y="2739281"/>
                  </a:cubicBezTo>
                  <a:cubicBezTo>
                    <a:pt x="2497865" y="2738682"/>
                    <a:pt x="2497865" y="2746473"/>
                    <a:pt x="2498464" y="2751267"/>
                  </a:cubicBezTo>
                  <a:cubicBezTo>
                    <a:pt x="2499064" y="2756061"/>
                    <a:pt x="2519439" y="2753664"/>
                    <a:pt x="2505056" y="2760256"/>
                  </a:cubicBezTo>
                  <a:cubicBezTo>
                    <a:pt x="2502659" y="2761455"/>
                    <a:pt x="2502659" y="2763252"/>
                    <a:pt x="2502659" y="2769245"/>
                  </a:cubicBezTo>
                  <a:cubicBezTo>
                    <a:pt x="2503258" y="2775238"/>
                    <a:pt x="2500262" y="2773440"/>
                    <a:pt x="2497266" y="2771043"/>
                  </a:cubicBezTo>
                  <a:cubicBezTo>
                    <a:pt x="2494269" y="2768646"/>
                    <a:pt x="2493071" y="2769245"/>
                    <a:pt x="2493670" y="2772841"/>
                  </a:cubicBezTo>
                  <a:cubicBezTo>
                    <a:pt x="2494269" y="2776436"/>
                    <a:pt x="2494269" y="2782429"/>
                    <a:pt x="2493071" y="2786025"/>
                  </a:cubicBezTo>
                  <a:cubicBezTo>
                    <a:pt x="2491273" y="2789620"/>
                    <a:pt x="2491872" y="2794415"/>
                    <a:pt x="2491273" y="2800407"/>
                  </a:cubicBezTo>
                  <a:cubicBezTo>
                    <a:pt x="2490674" y="2805801"/>
                    <a:pt x="2487078" y="2804602"/>
                    <a:pt x="2487078" y="2801007"/>
                  </a:cubicBezTo>
                  <a:cubicBezTo>
                    <a:pt x="2487677" y="2796812"/>
                    <a:pt x="2485280" y="2795014"/>
                    <a:pt x="2484082" y="2798010"/>
                  </a:cubicBezTo>
                  <a:cubicBezTo>
                    <a:pt x="2482883" y="2801007"/>
                    <a:pt x="2482883" y="2805201"/>
                    <a:pt x="2484681" y="2810595"/>
                  </a:cubicBezTo>
                  <a:cubicBezTo>
                    <a:pt x="2487078" y="2815988"/>
                    <a:pt x="2485280" y="2830371"/>
                    <a:pt x="2484082" y="2837562"/>
                  </a:cubicBezTo>
                  <a:cubicBezTo>
                    <a:pt x="2482284" y="2844754"/>
                    <a:pt x="2486479" y="2860335"/>
                    <a:pt x="2488876" y="2866328"/>
                  </a:cubicBezTo>
                  <a:cubicBezTo>
                    <a:pt x="2491273" y="2872919"/>
                    <a:pt x="2495468" y="2880111"/>
                    <a:pt x="2500861" y="2881908"/>
                  </a:cubicBezTo>
                  <a:cubicBezTo>
                    <a:pt x="2506255" y="2883706"/>
                    <a:pt x="2530825" y="2874118"/>
                    <a:pt x="2537417" y="2868125"/>
                  </a:cubicBezTo>
                  <a:cubicBezTo>
                    <a:pt x="2544009" y="2862133"/>
                    <a:pt x="2542810" y="2853143"/>
                    <a:pt x="2541612" y="2850147"/>
                  </a:cubicBezTo>
                  <a:cubicBezTo>
                    <a:pt x="2541013" y="2845353"/>
                    <a:pt x="2540413" y="2836364"/>
                    <a:pt x="2541612" y="2827974"/>
                  </a:cubicBezTo>
                  <a:close/>
                  <a:moveTo>
                    <a:pt x="1733191" y="3969591"/>
                  </a:moveTo>
                  <a:cubicBezTo>
                    <a:pt x="1733191" y="3969591"/>
                    <a:pt x="1728996" y="3960602"/>
                    <a:pt x="1731993" y="3958205"/>
                  </a:cubicBezTo>
                  <a:cubicBezTo>
                    <a:pt x="1734989" y="3955807"/>
                    <a:pt x="1733191" y="3955807"/>
                    <a:pt x="1737386" y="3946219"/>
                  </a:cubicBezTo>
                  <a:cubicBezTo>
                    <a:pt x="1741581" y="3936631"/>
                    <a:pt x="1734989" y="3925245"/>
                    <a:pt x="1737386" y="3918652"/>
                  </a:cubicBezTo>
                  <a:cubicBezTo>
                    <a:pt x="1739783" y="3912061"/>
                    <a:pt x="1739783" y="3909663"/>
                    <a:pt x="1737986" y="3903071"/>
                  </a:cubicBezTo>
                  <a:cubicBezTo>
                    <a:pt x="1736188" y="3896479"/>
                    <a:pt x="1735589" y="3891086"/>
                    <a:pt x="1735589" y="3882696"/>
                  </a:cubicBezTo>
                  <a:cubicBezTo>
                    <a:pt x="1735589" y="3874306"/>
                    <a:pt x="1733791" y="3865317"/>
                    <a:pt x="1733791" y="3865317"/>
                  </a:cubicBezTo>
                  <a:cubicBezTo>
                    <a:pt x="1733791" y="3865317"/>
                    <a:pt x="1731993" y="3837750"/>
                    <a:pt x="1731993" y="3830559"/>
                  </a:cubicBezTo>
                  <a:cubicBezTo>
                    <a:pt x="1731993" y="3823368"/>
                    <a:pt x="1727199" y="3794603"/>
                    <a:pt x="1729596" y="3788610"/>
                  </a:cubicBezTo>
                  <a:cubicBezTo>
                    <a:pt x="1731993" y="3782617"/>
                    <a:pt x="1729596" y="3778423"/>
                    <a:pt x="1729596" y="3778423"/>
                  </a:cubicBezTo>
                  <a:cubicBezTo>
                    <a:pt x="1729596" y="3778423"/>
                    <a:pt x="1724202" y="3772430"/>
                    <a:pt x="1724202" y="3769433"/>
                  </a:cubicBezTo>
                  <a:cubicBezTo>
                    <a:pt x="1724202" y="3766437"/>
                    <a:pt x="1724202" y="3761643"/>
                    <a:pt x="1724801" y="3757448"/>
                  </a:cubicBezTo>
                  <a:cubicBezTo>
                    <a:pt x="1725401" y="3753253"/>
                    <a:pt x="1727798" y="3753852"/>
                    <a:pt x="1727798" y="3748459"/>
                  </a:cubicBezTo>
                  <a:cubicBezTo>
                    <a:pt x="1727798" y="3743065"/>
                    <a:pt x="1731993" y="3740668"/>
                    <a:pt x="1731993" y="3740668"/>
                  </a:cubicBezTo>
                  <a:cubicBezTo>
                    <a:pt x="1731993" y="3740668"/>
                    <a:pt x="1733791" y="3735874"/>
                    <a:pt x="1733791" y="3732278"/>
                  </a:cubicBezTo>
                  <a:cubicBezTo>
                    <a:pt x="1733791" y="3728683"/>
                    <a:pt x="1731993" y="3726286"/>
                    <a:pt x="1731993" y="3726286"/>
                  </a:cubicBezTo>
                  <a:cubicBezTo>
                    <a:pt x="1731993" y="3726286"/>
                    <a:pt x="1727199" y="3723289"/>
                    <a:pt x="1726000" y="3717896"/>
                  </a:cubicBezTo>
                  <a:cubicBezTo>
                    <a:pt x="1725401" y="3712502"/>
                    <a:pt x="1721805" y="3705910"/>
                    <a:pt x="1718809" y="3699917"/>
                  </a:cubicBezTo>
                  <a:cubicBezTo>
                    <a:pt x="1715213" y="3693925"/>
                    <a:pt x="1714614" y="3691528"/>
                    <a:pt x="1716412" y="3687932"/>
                  </a:cubicBezTo>
                  <a:cubicBezTo>
                    <a:pt x="1718209" y="3683737"/>
                    <a:pt x="1719408" y="3680741"/>
                    <a:pt x="1722404" y="3689131"/>
                  </a:cubicBezTo>
                  <a:cubicBezTo>
                    <a:pt x="1725401" y="3697521"/>
                    <a:pt x="1726000" y="3701116"/>
                    <a:pt x="1728996" y="3702914"/>
                  </a:cubicBezTo>
                  <a:cubicBezTo>
                    <a:pt x="1731993" y="3704712"/>
                    <a:pt x="1731993" y="3705311"/>
                    <a:pt x="1731993" y="3705311"/>
                  </a:cubicBezTo>
                  <a:lnTo>
                    <a:pt x="1733191" y="3708307"/>
                  </a:lnTo>
                  <a:cubicBezTo>
                    <a:pt x="1733191" y="3710105"/>
                    <a:pt x="1733191" y="3711903"/>
                    <a:pt x="1736787" y="3710704"/>
                  </a:cubicBezTo>
                  <a:cubicBezTo>
                    <a:pt x="1740383" y="3709506"/>
                    <a:pt x="1738585" y="3707109"/>
                    <a:pt x="1739184" y="3697521"/>
                  </a:cubicBezTo>
                  <a:cubicBezTo>
                    <a:pt x="1739783" y="3687333"/>
                    <a:pt x="1733191" y="3680741"/>
                    <a:pt x="1733191" y="3680741"/>
                  </a:cubicBezTo>
                  <a:lnTo>
                    <a:pt x="1731993" y="3674149"/>
                  </a:lnTo>
                  <a:cubicBezTo>
                    <a:pt x="1731993" y="3674149"/>
                    <a:pt x="1728996" y="3671751"/>
                    <a:pt x="1728996" y="3668755"/>
                  </a:cubicBezTo>
                  <a:cubicBezTo>
                    <a:pt x="1729596" y="3665759"/>
                    <a:pt x="1728397" y="3668755"/>
                    <a:pt x="1727199" y="3661564"/>
                  </a:cubicBezTo>
                  <a:cubicBezTo>
                    <a:pt x="1726000" y="3654373"/>
                    <a:pt x="1724202" y="3655571"/>
                    <a:pt x="1723004" y="3651376"/>
                  </a:cubicBezTo>
                  <a:cubicBezTo>
                    <a:pt x="1721805" y="3647181"/>
                    <a:pt x="1720007" y="3639391"/>
                    <a:pt x="1720007" y="3632799"/>
                  </a:cubicBezTo>
                  <a:cubicBezTo>
                    <a:pt x="1720007" y="3626207"/>
                    <a:pt x="1717610" y="3616619"/>
                    <a:pt x="1715213" y="3612424"/>
                  </a:cubicBezTo>
                  <a:cubicBezTo>
                    <a:pt x="1712816" y="3608229"/>
                    <a:pt x="1709820" y="3604034"/>
                    <a:pt x="1706823" y="3599839"/>
                  </a:cubicBezTo>
                  <a:cubicBezTo>
                    <a:pt x="1703827" y="3595644"/>
                    <a:pt x="1702628" y="3594445"/>
                    <a:pt x="1698433" y="3592648"/>
                  </a:cubicBezTo>
                  <a:cubicBezTo>
                    <a:pt x="1694238" y="3591449"/>
                    <a:pt x="1694238" y="3588453"/>
                    <a:pt x="1694238" y="3585456"/>
                  </a:cubicBezTo>
                  <a:cubicBezTo>
                    <a:pt x="1694238" y="3581860"/>
                    <a:pt x="1691841" y="3580662"/>
                    <a:pt x="1691841" y="3577066"/>
                  </a:cubicBezTo>
                  <a:cubicBezTo>
                    <a:pt x="1691841" y="3573471"/>
                    <a:pt x="1688845" y="3574669"/>
                    <a:pt x="1687047" y="3574070"/>
                  </a:cubicBezTo>
                  <a:cubicBezTo>
                    <a:pt x="1685249" y="3573471"/>
                    <a:pt x="1684051" y="3574070"/>
                    <a:pt x="1684051" y="3569276"/>
                  </a:cubicBezTo>
                  <a:cubicBezTo>
                    <a:pt x="1684051" y="3564482"/>
                    <a:pt x="1679856" y="3564482"/>
                    <a:pt x="1678658" y="3568677"/>
                  </a:cubicBezTo>
                  <a:cubicBezTo>
                    <a:pt x="1677459" y="3572871"/>
                    <a:pt x="1674463" y="3573471"/>
                    <a:pt x="1674463" y="3575868"/>
                  </a:cubicBezTo>
                  <a:cubicBezTo>
                    <a:pt x="1674463" y="3578265"/>
                    <a:pt x="1674463" y="3578265"/>
                    <a:pt x="1671466" y="3578864"/>
                  </a:cubicBezTo>
                  <a:cubicBezTo>
                    <a:pt x="1668470" y="3579464"/>
                    <a:pt x="1669069" y="3581261"/>
                    <a:pt x="1671466" y="3586055"/>
                  </a:cubicBezTo>
                  <a:cubicBezTo>
                    <a:pt x="1673863" y="3590250"/>
                    <a:pt x="1676260" y="3593247"/>
                    <a:pt x="1675062" y="3598041"/>
                  </a:cubicBezTo>
                  <a:cubicBezTo>
                    <a:pt x="1673863" y="3602236"/>
                    <a:pt x="1673863" y="3602236"/>
                    <a:pt x="1673863" y="3608229"/>
                  </a:cubicBezTo>
                  <a:cubicBezTo>
                    <a:pt x="1673863" y="3614221"/>
                    <a:pt x="1675062" y="3615420"/>
                    <a:pt x="1671466" y="3617218"/>
                  </a:cubicBezTo>
                  <a:cubicBezTo>
                    <a:pt x="1667870" y="3619015"/>
                    <a:pt x="1666073" y="3619015"/>
                    <a:pt x="1668470" y="3623210"/>
                  </a:cubicBezTo>
                  <a:cubicBezTo>
                    <a:pt x="1670867" y="3627405"/>
                    <a:pt x="1670867" y="3625008"/>
                    <a:pt x="1667870" y="3628604"/>
                  </a:cubicBezTo>
                  <a:cubicBezTo>
                    <a:pt x="1665473" y="3632799"/>
                    <a:pt x="1667271" y="3635196"/>
                    <a:pt x="1662477" y="3631001"/>
                  </a:cubicBezTo>
                  <a:cubicBezTo>
                    <a:pt x="1657683" y="3626806"/>
                    <a:pt x="1651690" y="3622611"/>
                    <a:pt x="1652289" y="3629203"/>
                  </a:cubicBezTo>
                  <a:cubicBezTo>
                    <a:pt x="1652889" y="3635795"/>
                    <a:pt x="1654687" y="3639391"/>
                    <a:pt x="1658282" y="3642387"/>
                  </a:cubicBezTo>
                  <a:cubicBezTo>
                    <a:pt x="1662477" y="3645384"/>
                    <a:pt x="1662477" y="3647781"/>
                    <a:pt x="1657683" y="3647781"/>
                  </a:cubicBezTo>
                  <a:cubicBezTo>
                    <a:pt x="1652889" y="3647781"/>
                    <a:pt x="1654687" y="3648979"/>
                    <a:pt x="1654687" y="3653174"/>
                  </a:cubicBezTo>
                  <a:cubicBezTo>
                    <a:pt x="1654687" y="3657369"/>
                    <a:pt x="1656484" y="3663362"/>
                    <a:pt x="1658881" y="3663362"/>
                  </a:cubicBezTo>
                  <a:cubicBezTo>
                    <a:pt x="1661278" y="3662762"/>
                    <a:pt x="1664275" y="3665160"/>
                    <a:pt x="1664275" y="3668156"/>
                  </a:cubicBezTo>
                  <a:cubicBezTo>
                    <a:pt x="1664275" y="3671152"/>
                    <a:pt x="1664275" y="3668755"/>
                    <a:pt x="1660080" y="3666957"/>
                  </a:cubicBezTo>
                  <a:cubicBezTo>
                    <a:pt x="1655885" y="3664560"/>
                    <a:pt x="1655885" y="3667557"/>
                    <a:pt x="1654687" y="3670553"/>
                  </a:cubicBezTo>
                  <a:cubicBezTo>
                    <a:pt x="1653488" y="3673550"/>
                    <a:pt x="1651690" y="3677145"/>
                    <a:pt x="1651690" y="3677145"/>
                  </a:cubicBezTo>
                  <a:cubicBezTo>
                    <a:pt x="1651690" y="3677145"/>
                    <a:pt x="1651091" y="3674748"/>
                    <a:pt x="1651091" y="3671751"/>
                  </a:cubicBezTo>
                  <a:cubicBezTo>
                    <a:pt x="1651091" y="3668156"/>
                    <a:pt x="1645697" y="3665160"/>
                    <a:pt x="1646297" y="3672950"/>
                  </a:cubicBezTo>
                  <a:cubicBezTo>
                    <a:pt x="1646896" y="3680741"/>
                    <a:pt x="1645098" y="3685535"/>
                    <a:pt x="1648694" y="3690329"/>
                  </a:cubicBezTo>
                  <a:cubicBezTo>
                    <a:pt x="1652289" y="3695123"/>
                    <a:pt x="1660080" y="3703513"/>
                    <a:pt x="1654087" y="3704712"/>
                  </a:cubicBezTo>
                  <a:cubicBezTo>
                    <a:pt x="1648095" y="3705910"/>
                    <a:pt x="1645697" y="3706510"/>
                    <a:pt x="1646297" y="3699917"/>
                  </a:cubicBezTo>
                  <a:cubicBezTo>
                    <a:pt x="1646896" y="3693326"/>
                    <a:pt x="1645697" y="3693326"/>
                    <a:pt x="1640903" y="3695722"/>
                  </a:cubicBezTo>
                  <a:cubicBezTo>
                    <a:pt x="1636708" y="3698120"/>
                    <a:pt x="1634311" y="3699917"/>
                    <a:pt x="1635510" y="3704712"/>
                  </a:cubicBezTo>
                  <a:cubicBezTo>
                    <a:pt x="1636708" y="3709506"/>
                    <a:pt x="1637907" y="3714899"/>
                    <a:pt x="1640304" y="3717297"/>
                  </a:cubicBezTo>
                  <a:cubicBezTo>
                    <a:pt x="1642701" y="3719693"/>
                    <a:pt x="1642701" y="3725686"/>
                    <a:pt x="1642701" y="3725686"/>
                  </a:cubicBezTo>
                  <a:cubicBezTo>
                    <a:pt x="1642701" y="3725686"/>
                    <a:pt x="1640304" y="3727484"/>
                    <a:pt x="1637307" y="3721492"/>
                  </a:cubicBezTo>
                  <a:cubicBezTo>
                    <a:pt x="1634910" y="3715499"/>
                    <a:pt x="1631914" y="3713102"/>
                    <a:pt x="1630116" y="3713701"/>
                  </a:cubicBezTo>
                  <a:cubicBezTo>
                    <a:pt x="1627719" y="3714300"/>
                    <a:pt x="1627719" y="3714300"/>
                    <a:pt x="1625921" y="3716697"/>
                  </a:cubicBezTo>
                  <a:cubicBezTo>
                    <a:pt x="1624124" y="3719094"/>
                    <a:pt x="1621726" y="3720892"/>
                    <a:pt x="1621726" y="3720892"/>
                  </a:cubicBezTo>
                  <a:cubicBezTo>
                    <a:pt x="1621726" y="3720892"/>
                    <a:pt x="1621127" y="3723289"/>
                    <a:pt x="1621127" y="3725686"/>
                  </a:cubicBezTo>
                  <a:cubicBezTo>
                    <a:pt x="1621127" y="3728083"/>
                    <a:pt x="1621127" y="3726286"/>
                    <a:pt x="1617532" y="3726286"/>
                  </a:cubicBezTo>
                  <a:cubicBezTo>
                    <a:pt x="1613936" y="3726286"/>
                    <a:pt x="1613936" y="3726885"/>
                    <a:pt x="1613337" y="3728683"/>
                  </a:cubicBezTo>
                  <a:cubicBezTo>
                    <a:pt x="1612737" y="3731080"/>
                    <a:pt x="1612737" y="3728683"/>
                    <a:pt x="1611539" y="3724488"/>
                  </a:cubicBezTo>
                  <a:cubicBezTo>
                    <a:pt x="1610939" y="3720293"/>
                    <a:pt x="1609142" y="3722690"/>
                    <a:pt x="1606145" y="3725087"/>
                  </a:cubicBezTo>
                  <a:cubicBezTo>
                    <a:pt x="1603748" y="3727484"/>
                    <a:pt x="1603149" y="3732878"/>
                    <a:pt x="1598355" y="3732278"/>
                  </a:cubicBezTo>
                  <a:cubicBezTo>
                    <a:pt x="1593561" y="3731679"/>
                    <a:pt x="1588766" y="3732878"/>
                    <a:pt x="1590564" y="3739470"/>
                  </a:cubicBezTo>
                  <a:cubicBezTo>
                    <a:pt x="1592362" y="3746062"/>
                    <a:pt x="1591763" y="3749058"/>
                    <a:pt x="1590564" y="3752653"/>
                  </a:cubicBezTo>
                  <a:cubicBezTo>
                    <a:pt x="1589366" y="3756249"/>
                    <a:pt x="1589965" y="3762841"/>
                    <a:pt x="1589965" y="3769433"/>
                  </a:cubicBezTo>
                  <a:cubicBezTo>
                    <a:pt x="1590564" y="3775426"/>
                    <a:pt x="1590564" y="3780220"/>
                    <a:pt x="1588167" y="3782617"/>
                  </a:cubicBezTo>
                  <a:cubicBezTo>
                    <a:pt x="1585770" y="3785014"/>
                    <a:pt x="1588766" y="3791007"/>
                    <a:pt x="1591763" y="3797599"/>
                  </a:cubicBezTo>
                  <a:cubicBezTo>
                    <a:pt x="1594759" y="3804191"/>
                    <a:pt x="1597756" y="3811982"/>
                    <a:pt x="1602550" y="3817375"/>
                  </a:cubicBezTo>
                  <a:cubicBezTo>
                    <a:pt x="1607344" y="3822769"/>
                    <a:pt x="1610939" y="3827563"/>
                    <a:pt x="1609741" y="3832357"/>
                  </a:cubicBezTo>
                  <a:cubicBezTo>
                    <a:pt x="1609142" y="3837750"/>
                    <a:pt x="1613936" y="3845541"/>
                    <a:pt x="1616932" y="3852133"/>
                  </a:cubicBezTo>
                  <a:cubicBezTo>
                    <a:pt x="1619929" y="3858725"/>
                    <a:pt x="1619929" y="3862321"/>
                    <a:pt x="1621127" y="3865317"/>
                  </a:cubicBezTo>
                  <a:cubicBezTo>
                    <a:pt x="1622326" y="3868314"/>
                    <a:pt x="1621127" y="3872508"/>
                    <a:pt x="1621726" y="3876104"/>
                  </a:cubicBezTo>
                  <a:cubicBezTo>
                    <a:pt x="1622326" y="3879700"/>
                    <a:pt x="1624723" y="3884494"/>
                    <a:pt x="1622326" y="3886891"/>
                  </a:cubicBezTo>
                  <a:cubicBezTo>
                    <a:pt x="1619929" y="3889288"/>
                    <a:pt x="1620528" y="3892884"/>
                    <a:pt x="1621127" y="3897079"/>
                  </a:cubicBezTo>
                  <a:cubicBezTo>
                    <a:pt x="1621726" y="3901274"/>
                    <a:pt x="1618730" y="3904869"/>
                    <a:pt x="1616932" y="3907266"/>
                  </a:cubicBezTo>
                  <a:cubicBezTo>
                    <a:pt x="1615734" y="3909663"/>
                    <a:pt x="1615134" y="3913858"/>
                    <a:pt x="1616932" y="3919252"/>
                  </a:cubicBezTo>
                  <a:cubicBezTo>
                    <a:pt x="1618730" y="3924645"/>
                    <a:pt x="1616333" y="3928840"/>
                    <a:pt x="1613936" y="3930039"/>
                  </a:cubicBezTo>
                  <a:cubicBezTo>
                    <a:pt x="1611539" y="3931837"/>
                    <a:pt x="1609142" y="3933634"/>
                    <a:pt x="1610340" y="3937230"/>
                  </a:cubicBezTo>
                  <a:cubicBezTo>
                    <a:pt x="1611539" y="3941425"/>
                    <a:pt x="1607943" y="3941425"/>
                    <a:pt x="1610939" y="3945620"/>
                  </a:cubicBezTo>
                  <a:cubicBezTo>
                    <a:pt x="1613936" y="3950414"/>
                    <a:pt x="1616333" y="3952811"/>
                    <a:pt x="1616333" y="3958804"/>
                  </a:cubicBezTo>
                  <a:cubicBezTo>
                    <a:pt x="1615734" y="3964797"/>
                    <a:pt x="1620528" y="3977381"/>
                    <a:pt x="1623524" y="3980977"/>
                  </a:cubicBezTo>
                  <a:cubicBezTo>
                    <a:pt x="1626521" y="3984573"/>
                    <a:pt x="1630116" y="3991165"/>
                    <a:pt x="1636109" y="3998356"/>
                  </a:cubicBezTo>
                  <a:cubicBezTo>
                    <a:pt x="1642102" y="4005547"/>
                    <a:pt x="1641502" y="4008544"/>
                    <a:pt x="1644499" y="4013338"/>
                  </a:cubicBezTo>
                  <a:cubicBezTo>
                    <a:pt x="1647495" y="4018132"/>
                    <a:pt x="1646297" y="4018731"/>
                    <a:pt x="1645697" y="4021728"/>
                  </a:cubicBezTo>
                  <a:cubicBezTo>
                    <a:pt x="1645098" y="4025323"/>
                    <a:pt x="1645098" y="4024125"/>
                    <a:pt x="1648095" y="4027720"/>
                  </a:cubicBezTo>
                  <a:cubicBezTo>
                    <a:pt x="1651091" y="4031915"/>
                    <a:pt x="1649293" y="4032514"/>
                    <a:pt x="1650492" y="4039107"/>
                  </a:cubicBezTo>
                  <a:cubicBezTo>
                    <a:pt x="1651690" y="4045699"/>
                    <a:pt x="1654687" y="4051691"/>
                    <a:pt x="1658282" y="4055287"/>
                  </a:cubicBezTo>
                  <a:cubicBezTo>
                    <a:pt x="1662477" y="4058883"/>
                    <a:pt x="1665473" y="4065475"/>
                    <a:pt x="1672665" y="4069670"/>
                  </a:cubicBezTo>
                  <a:cubicBezTo>
                    <a:pt x="1679856" y="4073865"/>
                    <a:pt x="1681055" y="4075662"/>
                    <a:pt x="1679856" y="4077460"/>
                  </a:cubicBezTo>
                  <a:cubicBezTo>
                    <a:pt x="1678058" y="4079258"/>
                    <a:pt x="1677459" y="4080456"/>
                    <a:pt x="1681654" y="4080456"/>
                  </a:cubicBezTo>
                  <a:cubicBezTo>
                    <a:pt x="1685849" y="4080456"/>
                    <a:pt x="1684051" y="4082254"/>
                    <a:pt x="1688845" y="4085251"/>
                  </a:cubicBezTo>
                  <a:cubicBezTo>
                    <a:pt x="1693040" y="4088247"/>
                    <a:pt x="1696036" y="4087648"/>
                    <a:pt x="1700831" y="4090644"/>
                  </a:cubicBezTo>
                  <a:cubicBezTo>
                    <a:pt x="1705625" y="4093640"/>
                    <a:pt x="1711018" y="4086449"/>
                    <a:pt x="1714614" y="4081655"/>
                  </a:cubicBezTo>
                  <a:cubicBezTo>
                    <a:pt x="1718209" y="4076261"/>
                    <a:pt x="1721206" y="4071467"/>
                    <a:pt x="1726000" y="4070269"/>
                  </a:cubicBezTo>
                  <a:cubicBezTo>
                    <a:pt x="1730794" y="4069670"/>
                    <a:pt x="1730794" y="4069670"/>
                    <a:pt x="1730794" y="4069670"/>
                  </a:cubicBezTo>
                  <a:cubicBezTo>
                    <a:pt x="1730794" y="4069670"/>
                    <a:pt x="1738585" y="4069670"/>
                    <a:pt x="1741581" y="4064875"/>
                  </a:cubicBezTo>
                  <a:cubicBezTo>
                    <a:pt x="1744578" y="4059482"/>
                    <a:pt x="1745177" y="4040904"/>
                    <a:pt x="1744578" y="4017533"/>
                  </a:cubicBezTo>
                  <a:cubicBezTo>
                    <a:pt x="1745177" y="3994760"/>
                    <a:pt x="1733191" y="3969591"/>
                    <a:pt x="1733191" y="3969591"/>
                  </a:cubicBezTo>
                  <a:close/>
                  <a:moveTo>
                    <a:pt x="1568990" y="1713324"/>
                  </a:moveTo>
                  <a:cubicBezTo>
                    <a:pt x="1581575" y="1707931"/>
                    <a:pt x="1574384" y="1706732"/>
                    <a:pt x="1564795" y="1709129"/>
                  </a:cubicBezTo>
                  <a:cubicBezTo>
                    <a:pt x="1555806" y="1711526"/>
                    <a:pt x="1549814" y="1712126"/>
                    <a:pt x="1542023" y="1710328"/>
                  </a:cubicBezTo>
                  <a:cubicBezTo>
                    <a:pt x="1534832" y="1708530"/>
                    <a:pt x="1528839" y="1707331"/>
                    <a:pt x="1528240" y="1710328"/>
                  </a:cubicBezTo>
                  <a:cubicBezTo>
                    <a:pt x="1527640" y="1713324"/>
                    <a:pt x="1523446" y="1715122"/>
                    <a:pt x="1515655" y="1716920"/>
                  </a:cubicBezTo>
                  <a:cubicBezTo>
                    <a:pt x="1507864" y="1718718"/>
                    <a:pt x="1510262" y="1722313"/>
                    <a:pt x="1513258" y="1724711"/>
                  </a:cubicBezTo>
                  <a:cubicBezTo>
                    <a:pt x="1516853" y="1727108"/>
                    <a:pt x="1516853" y="1733700"/>
                    <a:pt x="1516853" y="1733700"/>
                  </a:cubicBezTo>
                  <a:cubicBezTo>
                    <a:pt x="1516853" y="1733700"/>
                    <a:pt x="1516853" y="1733700"/>
                    <a:pt x="1519251" y="1737894"/>
                  </a:cubicBezTo>
                  <a:cubicBezTo>
                    <a:pt x="1521648" y="1742089"/>
                    <a:pt x="1523446" y="1737894"/>
                    <a:pt x="1531236" y="1734299"/>
                  </a:cubicBezTo>
                  <a:cubicBezTo>
                    <a:pt x="1538427" y="1730703"/>
                    <a:pt x="1533633" y="1736097"/>
                    <a:pt x="1538427" y="1731902"/>
                  </a:cubicBezTo>
                  <a:cubicBezTo>
                    <a:pt x="1543222" y="1727707"/>
                    <a:pt x="1542023" y="1728905"/>
                    <a:pt x="1547416" y="1732501"/>
                  </a:cubicBezTo>
                  <a:cubicBezTo>
                    <a:pt x="1552810" y="1736696"/>
                    <a:pt x="1554008" y="1733100"/>
                    <a:pt x="1551611" y="1725909"/>
                  </a:cubicBezTo>
                  <a:cubicBezTo>
                    <a:pt x="1549814" y="1719916"/>
                    <a:pt x="1556405" y="1718718"/>
                    <a:pt x="1568990" y="1713324"/>
                  </a:cubicBezTo>
                  <a:close/>
                  <a:moveTo>
                    <a:pt x="1830274" y="1514965"/>
                  </a:moveTo>
                  <a:cubicBezTo>
                    <a:pt x="1830274" y="1514965"/>
                    <a:pt x="1830274" y="1514365"/>
                    <a:pt x="1830274" y="1514965"/>
                  </a:cubicBezTo>
                  <a:cubicBezTo>
                    <a:pt x="1829674" y="1514365"/>
                    <a:pt x="1830274" y="1514965"/>
                    <a:pt x="1830274" y="1514965"/>
                  </a:cubicBezTo>
                  <a:close/>
                  <a:moveTo>
                    <a:pt x="5138865" y="4472382"/>
                  </a:moveTo>
                  <a:cubicBezTo>
                    <a:pt x="5142461" y="4470584"/>
                    <a:pt x="5144259" y="4463992"/>
                    <a:pt x="5141861" y="4462793"/>
                  </a:cubicBezTo>
                  <a:cubicBezTo>
                    <a:pt x="5139465" y="4461595"/>
                    <a:pt x="5137667" y="4462194"/>
                    <a:pt x="5136468" y="4467588"/>
                  </a:cubicBezTo>
                  <a:cubicBezTo>
                    <a:pt x="5135869" y="4472981"/>
                    <a:pt x="5129277" y="4473580"/>
                    <a:pt x="5131674" y="4466988"/>
                  </a:cubicBezTo>
                  <a:cubicBezTo>
                    <a:pt x="5134071" y="4460396"/>
                    <a:pt x="5132872" y="4460995"/>
                    <a:pt x="5128078" y="4463393"/>
                  </a:cubicBezTo>
                  <a:cubicBezTo>
                    <a:pt x="5122086" y="4467588"/>
                    <a:pt x="5120887" y="4475378"/>
                    <a:pt x="5114894" y="4474779"/>
                  </a:cubicBezTo>
                  <a:cubicBezTo>
                    <a:pt x="5108901" y="4474180"/>
                    <a:pt x="5109501" y="4467588"/>
                    <a:pt x="5111299" y="4460396"/>
                  </a:cubicBezTo>
                  <a:cubicBezTo>
                    <a:pt x="5113696" y="4453205"/>
                    <a:pt x="5110700" y="4451407"/>
                    <a:pt x="5107703" y="4451407"/>
                  </a:cubicBezTo>
                  <a:cubicBezTo>
                    <a:pt x="5104707" y="4451407"/>
                    <a:pt x="5102909" y="4446613"/>
                    <a:pt x="5107104" y="4444216"/>
                  </a:cubicBezTo>
                  <a:cubicBezTo>
                    <a:pt x="5111299" y="4441819"/>
                    <a:pt x="5108302" y="4439422"/>
                    <a:pt x="5103508" y="4440620"/>
                  </a:cubicBezTo>
                  <a:cubicBezTo>
                    <a:pt x="5098714" y="4441819"/>
                    <a:pt x="5098714" y="4446613"/>
                    <a:pt x="5096916" y="4449609"/>
                  </a:cubicBezTo>
                  <a:cubicBezTo>
                    <a:pt x="5095118" y="4452606"/>
                    <a:pt x="5094519" y="4456800"/>
                    <a:pt x="5089725" y="4459198"/>
                  </a:cubicBezTo>
                  <a:cubicBezTo>
                    <a:pt x="5084930" y="4461595"/>
                    <a:pt x="5080736" y="4471782"/>
                    <a:pt x="5079537" y="4474779"/>
                  </a:cubicBezTo>
                  <a:cubicBezTo>
                    <a:pt x="5078938" y="4477775"/>
                    <a:pt x="5072945" y="4486165"/>
                    <a:pt x="5068151" y="4487963"/>
                  </a:cubicBezTo>
                  <a:cubicBezTo>
                    <a:pt x="5059761" y="4491559"/>
                    <a:pt x="5059761" y="4502945"/>
                    <a:pt x="5059761" y="4505941"/>
                  </a:cubicBezTo>
                  <a:cubicBezTo>
                    <a:pt x="5059761" y="4508937"/>
                    <a:pt x="5056165" y="4520923"/>
                    <a:pt x="5046577" y="4528713"/>
                  </a:cubicBezTo>
                  <a:cubicBezTo>
                    <a:pt x="5036389" y="4536504"/>
                    <a:pt x="5035191" y="4537702"/>
                    <a:pt x="5032794" y="4537702"/>
                  </a:cubicBezTo>
                  <a:cubicBezTo>
                    <a:pt x="5030397" y="4537702"/>
                    <a:pt x="5025603" y="4541897"/>
                    <a:pt x="5023205" y="4543695"/>
                  </a:cubicBezTo>
                  <a:cubicBezTo>
                    <a:pt x="5020808" y="4546092"/>
                    <a:pt x="5014216" y="4550287"/>
                    <a:pt x="5010021" y="4550287"/>
                  </a:cubicBezTo>
                  <a:cubicBezTo>
                    <a:pt x="5005827" y="4550287"/>
                    <a:pt x="5004628" y="4554482"/>
                    <a:pt x="5009422" y="4554482"/>
                  </a:cubicBezTo>
                  <a:cubicBezTo>
                    <a:pt x="5015415" y="4553883"/>
                    <a:pt x="5015415" y="4558677"/>
                    <a:pt x="5010021" y="4558078"/>
                  </a:cubicBezTo>
                  <a:cubicBezTo>
                    <a:pt x="5004628" y="4557479"/>
                    <a:pt x="4999834" y="4557479"/>
                    <a:pt x="4996837" y="4557479"/>
                  </a:cubicBezTo>
                  <a:cubicBezTo>
                    <a:pt x="4993841" y="4556879"/>
                    <a:pt x="4989646" y="4558078"/>
                    <a:pt x="4988447" y="4560475"/>
                  </a:cubicBezTo>
                  <a:cubicBezTo>
                    <a:pt x="4986650" y="4562872"/>
                    <a:pt x="4984253" y="4564670"/>
                    <a:pt x="4982455" y="4565269"/>
                  </a:cubicBezTo>
                  <a:cubicBezTo>
                    <a:pt x="4980657" y="4565868"/>
                    <a:pt x="4977061" y="4570663"/>
                    <a:pt x="4977061" y="4574258"/>
                  </a:cubicBezTo>
                  <a:cubicBezTo>
                    <a:pt x="4977061" y="4579652"/>
                    <a:pt x="4975263" y="4579053"/>
                    <a:pt x="4972267" y="4578453"/>
                  </a:cubicBezTo>
                  <a:cubicBezTo>
                    <a:pt x="4969271" y="4577854"/>
                    <a:pt x="4968672" y="4582049"/>
                    <a:pt x="4966874" y="4583248"/>
                  </a:cubicBezTo>
                  <a:cubicBezTo>
                    <a:pt x="4965076" y="4584446"/>
                    <a:pt x="4961480" y="4585644"/>
                    <a:pt x="4961480" y="4588641"/>
                  </a:cubicBezTo>
                  <a:cubicBezTo>
                    <a:pt x="4961480" y="4591637"/>
                    <a:pt x="4957885" y="4589839"/>
                    <a:pt x="4954289" y="4592836"/>
                  </a:cubicBezTo>
                  <a:cubicBezTo>
                    <a:pt x="4950693" y="4595233"/>
                    <a:pt x="4939906" y="4600027"/>
                    <a:pt x="4945899" y="4601825"/>
                  </a:cubicBezTo>
                  <a:cubicBezTo>
                    <a:pt x="4951292" y="4603623"/>
                    <a:pt x="4947097" y="4607218"/>
                    <a:pt x="4945300" y="4607218"/>
                  </a:cubicBezTo>
                  <a:cubicBezTo>
                    <a:pt x="4942903" y="4607818"/>
                    <a:pt x="4940506" y="4613810"/>
                    <a:pt x="4943502" y="4614410"/>
                  </a:cubicBezTo>
                  <a:cubicBezTo>
                    <a:pt x="4946498" y="4615009"/>
                    <a:pt x="4945899" y="4619204"/>
                    <a:pt x="4939307" y="4618604"/>
                  </a:cubicBezTo>
                  <a:cubicBezTo>
                    <a:pt x="4933314" y="4618005"/>
                    <a:pt x="4930917" y="4621002"/>
                    <a:pt x="4929719" y="4624597"/>
                  </a:cubicBezTo>
                  <a:cubicBezTo>
                    <a:pt x="4929119" y="4628193"/>
                    <a:pt x="4927321" y="4633586"/>
                    <a:pt x="4939307" y="4631789"/>
                  </a:cubicBezTo>
                  <a:cubicBezTo>
                    <a:pt x="4951292" y="4629392"/>
                    <a:pt x="4957285" y="4629392"/>
                    <a:pt x="4958484" y="4633586"/>
                  </a:cubicBezTo>
                  <a:cubicBezTo>
                    <a:pt x="4959083" y="4635984"/>
                    <a:pt x="4962079" y="4639579"/>
                    <a:pt x="4968072" y="4640179"/>
                  </a:cubicBezTo>
                  <a:cubicBezTo>
                    <a:pt x="4971068" y="4641377"/>
                    <a:pt x="4973466" y="4643774"/>
                    <a:pt x="4974664" y="4643175"/>
                  </a:cubicBezTo>
                  <a:cubicBezTo>
                    <a:pt x="4978859" y="4642575"/>
                    <a:pt x="4980058" y="4644374"/>
                    <a:pt x="4978859" y="4647370"/>
                  </a:cubicBezTo>
                  <a:cubicBezTo>
                    <a:pt x="4977661" y="4650366"/>
                    <a:pt x="4979458" y="4654561"/>
                    <a:pt x="4986050" y="4651565"/>
                  </a:cubicBezTo>
                  <a:cubicBezTo>
                    <a:pt x="4992642" y="4648568"/>
                    <a:pt x="4995039" y="4650965"/>
                    <a:pt x="4998635" y="4650965"/>
                  </a:cubicBezTo>
                  <a:cubicBezTo>
                    <a:pt x="5002231" y="4650965"/>
                    <a:pt x="5007025" y="4648568"/>
                    <a:pt x="5009422" y="4644374"/>
                  </a:cubicBezTo>
                  <a:cubicBezTo>
                    <a:pt x="5011819" y="4640179"/>
                    <a:pt x="5014816" y="4640179"/>
                    <a:pt x="5017213" y="4640778"/>
                  </a:cubicBezTo>
                  <a:cubicBezTo>
                    <a:pt x="5019610" y="4641377"/>
                    <a:pt x="5022606" y="4638381"/>
                    <a:pt x="5025003" y="4634785"/>
                  </a:cubicBezTo>
                  <a:cubicBezTo>
                    <a:pt x="5027400" y="4631189"/>
                    <a:pt x="5029198" y="4629392"/>
                    <a:pt x="5034592" y="4629991"/>
                  </a:cubicBezTo>
                  <a:cubicBezTo>
                    <a:pt x="5039985" y="4630590"/>
                    <a:pt x="5044180" y="4625197"/>
                    <a:pt x="5042382" y="4621601"/>
                  </a:cubicBezTo>
                  <a:cubicBezTo>
                    <a:pt x="5040584" y="4617406"/>
                    <a:pt x="5044180" y="4615608"/>
                    <a:pt x="5045379" y="4609615"/>
                  </a:cubicBezTo>
                  <a:cubicBezTo>
                    <a:pt x="5046577" y="4603623"/>
                    <a:pt x="5053169" y="4597630"/>
                    <a:pt x="5053769" y="4591637"/>
                  </a:cubicBezTo>
                  <a:cubicBezTo>
                    <a:pt x="5054368" y="4586244"/>
                    <a:pt x="5056165" y="4583847"/>
                    <a:pt x="5053769" y="4581450"/>
                  </a:cubicBezTo>
                  <a:cubicBezTo>
                    <a:pt x="5051371" y="4579053"/>
                    <a:pt x="5056165" y="4577854"/>
                    <a:pt x="5056765" y="4574258"/>
                  </a:cubicBezTo>
                  <a:cubicBezTo>
                    <a:pt x="5057364" y="4570063"/>
                    <a:pt x="5058563" y="4570063"/>
                    <a:pt x="5060959" y="4572461"/>
                  </a:cubicBezTo>
                  <a:cubicBezTo>
                    <a:pt x="5064555" y="4576655"/>
                    <a:pt x="5062758" y="4567666"/>
                    <a:pt x="5068151" y="4568865"/>
                  </a:cubicBezTo>
                  <a:cubicBezTo>
                    <a:pt x="5072346" y="4569464"/>
                    <a:pt x="5078339" y="4563472"/>
                    <a:pt x="5076541" y="4561673"/>
                  </a:cubicBezTo>
                  <a:cubicBezTo>
                    <a:pt x="5074144" y="4558078"/>
                    <a:pt x="5075941" y="4554482"/>
                    <a:pt x="5079537" y="4559277"/>
                  </a:cubicBezTo>
                  <a:cubicBezTo>
                    <a:pt x="5083133" y="4564071"/>
                    <a:pt x="5085530" y="4561074"/>
                    <a:pt x="5087927" y="4560475"/>
                  </a:cubicBezTo>
                  <a:cubicBezTo>
                    <a:pt x="5090324" y="4559876"/>
                    <a:pt x="5095118" y="4559876"/>
                    <a:pt x="5098714" y="4562273"/>
                  </a:cubicBezTo>
                  <a:cubicBezTo>
                    <a:pt x="5102310" y="4564670"/>
                    <a:pt x="5113096" y="4556879"/>
                    <a:pt x="5107104" y="4554482"/>
                  </a:cubicBezTo>
                  <a:cubicBezTo>
                    <a:pt x="5101111" y="4552085"/>
                    <a:pt x="5096916" y="4552684"/>
                    <a:pt x="5098714" y="4546092"/>
                  </a:cubicBezTo>
                  <a:cubicBezTo>
                    <a:pt x="5100512" y="4538901"/>
                    <a:pt x="5102310" y="4536504"/>
                    <a:pt x="5109501" y="4532309"/>
                  </a:cubicBezTo>
                  <a:cubicBezTo>
                    <a:pt x="5116692" y="4528114"/>
                    <a:pt x="5118490" y="4515530"/>
                    <a:pt x="5124483" y="4514331"/>
                  </a:cubicBezTo>
                  <a:cubicBezTo>
                    <a:pt x="5129876" y="4513732"/>
                    <a:pt x="5129876" y="4495154"/>
                    <a:pt x="5136468" y="4497551"/>
                  </a:cubicBezTo>
                  <a:cubicBezTo>
                    <a:pt x="5140663" y="4498750"/>
                    <a:pt x="5140663" y="4493956"/>
                    <a:pt x="5134670" y="4490959"/>
                  </a:cubicBezTo>
                  <a:cubicBezTo>
                    <a:pt x="5132273" y="4489761"/>
                    <a:pt x="5132273" y="4484367"/>
                    <a:pt x="5137067" y="4484966"/>
                  </a:cubicBezTo>
                  <a:cubicBezTo>
                    <a:pt x="5141861" y="4485566"/>
                    <a:pt x="5143660" y="4478974"/>
                    <a:pt x="5137667" y="4479573"/>
                  </a:cubicBezTo>
                  <a:cubicBezTo>
                    <a:pt x="5132273" y="4477775"/>
                    <a:pt x="5135869" y="4474180"/>
                    <a:pt x="5138865" y="4472382"/>
                  </a:cubicBezTo>
                  <a:close/>
                  <a:moveTo>
                    <a:pt x="5267709" y="4348931"/>
                  </a:moveTo>
                  <a:cubicBezTo>
                    <a:pt x="5259919" y="4346534"/>
                    <a:pt x="5255124" y="4338744"/>
                    <a:pt x="5254525" y="4346534"/>
                  </a:cubicBezTo>
                  <a:cubicBezTo>
                    <a:pt x="5253926" y="4356722"/>
                    <a:pt x="5246135" y="4356722"/>
                    <a:pt x="5244338" y="4358520"/>
                  </a:cubicBezTo>
                  <a:cubicBezTo>
                    <a:pt x="5242540" y="4360318"/>
                    <a:pt x="5236547" y="4362715"/>
                    <a:pt x="5234749" y="4362115"/>
                  </a:cubicBezTo>
                  <a:cubicBezTo>
                    <a:pt x="5232951" y="4361516"/>
                    <a:pt x="5230554" y="4361516"/>
                    <a:pt x="5229955" y="4364513"/>
                  </a:cubicBezTo>
                  <a:cubicBezTo>
                    <a:pt x="5229356" y="4366909"/>
                    <a:pt x="5226359" y="4366909"/>
                    <a:pt x="5225161" y="4363913"/>
                  </a:cubicBezTo>
                  <a:cubicBezTo>
                    <a:pt x="5223962" y="4360917"/>
                    <a:pt x="5213175" y="4359718"/>
                    <a:pt x="5210778" y="4356722"/>
                  </a:cubicBezTo>
                  <a:cubicBezTo>
                    <a:pt x="5208381" y="4353726"/>
                    <a:pt x="5203587" y="4356123"/>
                    <a:pt x="5198792" y="4353726"/>
                  </a:cubicBezTo>
                  <a:cubicBezTo>
                    <a:pt x="5194598" y="4351328"/>
                    <a:pt x="5196995" y="4349531"/>
                    <a:pt x="5199991" y="4348931"/>
                  </a:cubicBezTo>
                  <a:cubicBezTo>
                    <a:pt x="5202987" y="4348332"/>
                    <a:pt x="5202388" y="4339343"/>
                    <a:pt x="5202388" y="4335747"/>
                  </a:cubicBezTo>
                  <a:cubicBezTo>
                    <a:pt x="5201789" y="4331552"/>
                    <a:pt x="5204186" y="4324960"/>
                    <a:pt x="5199991" y="4325560"/>
                  </a:cubicBezTo>
                  <a:cubicBezTo>
                    <a:pt x="5195796" y="4326159"/>
                    <a:pt x="5192800" y="4323162"/>
                    <a:pt x="5197594" y="4322563"/>
                  </a:cubicBezTo>
                  <a:cubicBezTo>
                    <a:pt x="5202388" y="4321964"/>
                    <a:pt x="5201789" y="4318967"/>
                    <a:pt x="5198193" y="4317170"/>
                  </a:cubicBezTo>
                  <a:cubicBezTo>
                    <a:pt x="5195197" y="4315372"/>
                    <a:pt x="5193998" y="4307581"/>
                    <a:pt x="5192201" y="4314773"/>
                  </a:cubicBezTo>
                  <a:cubicBezTo>
                    <a:pt x="5189803" y="4321964"/>
                    <a:pt x="5193399" y="4323162"/>
                    <a:pt x="5190403" y="4326159"/>
                  </a:cubicBezTo>
                  <a:cubicBezTo>
                    <a:pt x="5187407" y="4328556"/>
                    <a:pt x="5187407" y="4330953"/>
                    <a:pt x="5187407" y="4333350"/>
                  </a:cubicBezTo>
                  <a:cubicBezTo>
                    <a:pt x="5187407" y="4335747"/>
                    <a:pt x="5185009" y="4338744"/>
                    <a:pt x="5185009" y="4333949"/>
                  </a:cubicBezTo>
                  <a:cubicBezTo>
                    <a:pt x="5185009" y="4329155"/>
                    <a:pt x="5182612" y="4329755"/>
                    <a:pt x="5180215" y="4329155"/>
                  </a:cubicBezTo>
                  <a:cubicBezTo>
                    <a:pt x="5177818" y="4328556"/>
                    <a:pt x="5170627" y="4323762"/>
                    <a:pt x="5171226" y="4319567"/>
                  </a:cubicBezTo>
                  <a:cubicBezTo>
                    <a:pt x="5171825" y="4315372"/>
                    <a:pt x="5171825" y="4312975"/>
                    <a:pt x="5174822" y="4311177"/>
                  </a:cubicBezTo>
                  <a:cubicBezTo>
                    <a:pt x="5177219" y="4308780"/>
                    <a:pt x="5175421" y="4304585"/>
                    <a:pt x="5172425" y="4300989"/>
                  </a:cubicBezTo>
                  <a:cubicBezTo>
                    <a:pt x="5168829" y="4297394"/>
                    <a:pt x="5165832" y="4292600"/>
                    <a:pt x="5164634" y="4289004"/>
                  </a:cubicBezTo>
                  <a:cubicBezTo>
                    <a:pt x="5163436" y="4286007"/>
                    <a:pt x="5164035" y="4283611"/>
                    <a:pt x="5167031" y="4284809"/>
                  </a:cubicBezTo>
                  <a:cubicBezTo>
                    <a:pt x="5170027" y="4286007"/>
                    <a:pt x="5172425" y="4278816"/>
                    <a:pt x="5168829" y="4274621"/>
                  </a:cubicBezTo>
                  <a:cubicBezTo>
                    <a:pt x="5164634" y="4270426"/>
                    <a:pt x="5163436" y="4271625"/>
                    <a:pt x="5161638" y="4275221"/>
                  </a:cubicBezTo>
                  <a:cubicBezTo>
                    <a:pt x="5159840" y="4279416"/>
                    <a:pt x="5154446" y="4275820"/>
                    <a:pt x="5158042" y="4271625"/>
                  </a:cubicBezTo>
                  <a:cubicBezTo>
                    <a:pt x="5162237" y="4267430"/>
                    <a:pt x="5157443" y="4266231"/>
                    <a:pt x="5153847" y="4264434"/>
                  </a:cubicBezTo>
                  <a:cubicBezTo>
                    <a:pt x="5150251" y="4263235"/>
                    <a:pt x="5146656" y="4259640"/>
                    <a:pt x="5147255" y="4256643"/>
                  </a:cubicBezTo>
                  <a:cubicBezTo>
                    <a:pt x="5147854" y="4253647"/>
                    <a:pt x="5144858" y="4252448"/>
                    <a:pt x="5142461" y="4256643"/>
                  </a:cubicBezTo>
                  <a:cubicBezTo>
                    <a:pt x="5140064" y="4260838"/>
                    <a:pt x="5136468" y="4259040"/>
                    <a:pt x="5137067" y="4253047"/>
                  </a:cubicBezTo>
                  <a:cubicBezTo>
                    <a:pt x="5138266" y="4244658"/>
                    <a:pt x="5126880" y="4245856"/>
                    <a:pt x="5134670" y="4242860"/>
                  </a:cubicBezTo>
                  <a:cubicBezTo>
                    <a:pt x="5141861" y="4239864"/>
                    <a:pt x="5135869" y="4237466"/>
                    <a:pt x="5134071" y="4237466"/>
                  </a:cubicBezTo>
                  <a:cubicBezTo>
                    <a:pt x="5131674" y="4238065"/>
                    <a:pt x="5131674" y="4238065"/>
                    <a:pt x="5129277" y="4239264"/>
                  </a:cubicBezTo>
                  <a:cubicBezTo>
                    <a:pt x="5126880" y="4239864"/>
                    <a:pt x="5123284" y="4244658"/>
                    <a:pt x="5128078" y="4249452"/>
                  </a:cubicBezTo>
                  <a:cubicBezTo>
                    <a:pt x="5132872" y="4254246"/>
                    <a:pt x="5133472" y="4277018"/>
                    <a:pt x="5140064" y="4274022"/>
                  </a:cubicBezTo>
                  <a:cubicBezTo>
                    <a:pt x="5146056" y="4271625"/>
                    <a:pt x="5139465" y="4277018"/>
                    <a:pt x="5141861" y="4282412"/>
                  </a:cubicBezTo>
                  <a:cubicBezTo>
                    <a:pt x="5144259" y="4287806"/>
                    <a:pt x="5150851" y="4314173"/>
                    <a:pt x="5158641" y="4308181"/>
                  </a:cubicBezTo>
                  <a:cubicBezTo>
                    <a:pt x="5165832" y="4302188"/>
                    <a:pt x="5168230" y="4306982"/>
                    <a:pt x="5165233" y="4308780"/>
                  </a:cubicBezTo>
                  <a:cubicBezTo>
                    <a:pt x="5162237" y="4311177"/>
                    <a:pt x="5164634" y="4315372"/>
                    <a:pt x="5159840" y="4312975"/>
                  </a:cubicBezTo>
                  <a:cubicBezTo>
                    <a:pt x="5155046" y="4310578"/>
                    <a:pt x="5158042" y="4315372"/>
                    <a:pt x="5160439" y="4320166"/>
                  </a:cubicBezTo>
                  <a:cubicBezTo>
                    <a:pt x="5162836" y="4325560"/>
                    <a:pt x="5169428" y="4326159"/>
                    <a:pt x="5168829" y="4330354"/>
                  </a:cubicBezTo>
                  <a:cubicBezTo>
                    <a:pt x="5168230" y="4334549"/>
                    <a:pt x="5165233" y="4337545"/>
                    <a:pt x="5163436" y="4333350"/>
                  </a:cubicBezTo>
                  <a:cubicBezTo>
                    <a:pt x="5161638" y="4329155"/>
                    <a:pt x="5157443" y="4330354"/>
                    <a:pt x="5159840" y="4335747"/>
                  </a:cubicBezTo>
                  <a:cubicBezTo>
                    <a:pt x="5162237" y="4341141"/>
                    <a:pt x="5163436" y="4341740"/>
                    <a:pt x="5165832" y="4342938"/>
                  </a:cubicBezTo>
                  <a:cubicBezTo>
                    <a:pt x="5168230" y="4344137"/>
                    <a:pt x="5168230" y="4353126"/>
                    <a:pt x="5165233" y="4354924"/>
                  </a:cubicBezTo>
                  <a:cubicBezTo>
                    <a:pt x="5162836" y="4357321"/>
                    <a:pt x="5161638" y="4363314"/>
                    <a:pt x="5165832" y="4364513"/>
                  </a:cubicBezTo>
                  <a:cubicBezTo>
                    <a:pt x="5170027" y="4365711"/>
                    <a:pt x="5167631" y="4371104"/>
                    <a:pt x="5164634" y="4370505"/>
                  </a:cubicBezTo>
                  <a:cubicBezTo>
                    <a:pt x="5161638" y="4369906"/>
                    <a:pt x="5160439" y="4374700"/>
                    <a:pt x="5157443" y="4379494"/>
                  </a:cubicBezTo>
                  <a:cubicBezTo>
                    <a:pt x="5155046" y="4384288"/>
                    <a:pt x="5149053" y="4391480"/>
                    <a:pt x="5144259" y="4394476"/>
                  </a:cubicBezTo>
                  <a:cubicBezTo>
                    <a:pt x="5139465" y="4396873"/>
                    <a:pt x="5137067" y="4401068"/>
                    <a:pt x="5135869" y="4405263"/>
                  </a:cubicBezTo>
                  <a:cubicBezTo>
                    <a:pt x="5135270" y="4409458"/>
                    <a:pt x="5131674" y="4418447"/>
                    <a:pt x="5142461" y="4416649"/>
                  </a:cubicBezTo>
                  <a:cubicBezTo>
                    <a:pt x="5153248" y="4414851"/>
                    <a:pt x="5148454" y="4417848"/>
                    <a:pt x="5152649" y="4420844"/>
                  </a:cubicBezTo>
                  <a:cubicBezTo>
                    <a:pt x="5160439" y="4426238"/>
                    <a:pt x="5167031" y="4421444"/>
                    <a:pt x="5168829" y="4428635"/>
                  </a:cubicBezTo>
                  <a:cubicBezTo>
                    <a:pt x="5170627" y="4435826"/>
                    <a:pt x="5173024" y="4453205"/>
                    <a:pt x="5164634" y="4460396"/>
                  </a:cubicBezTo>
                  <a:cubicBezTo>
                    <a:pt x="5156244" y="4467588"/>
                    <a:pt x="5152049" y="4465190"/>
                    <a:pt x="5152049" y="4472382"/>
                  </a:cubicBezTo>
                  <a:cubicBezTo>
                    <a:pt x="5152049" y="4479573"/>
                    <a:pt x="5158641" y="4479573"/>
                    <a:pt x="5162836" y="4479573"/>
                  </a:cubicBezTo>
                  <a:cubicBezTo>
                    <a:pt x="5167031" y="4478974"/>
                    <a:pt x="5169428" y="4481371"/>
                    <a:pt x="5167631" y="4483768"/>
                  </a:cubicBezTo>
                  <a:cubicBezTo>
                    <a:pt x="5165832" y="4486165"/>
                    <a:pt x="5169428" y="4490360"/>
                    <a:pt x="5177818" y="4481371"/>
                  </a:cubicBezTo>
                  <a:cubicBezTo>
                    <a:pt x="5186208" y="4472981"/>
                    <a:pt x="5192800" y="4468187"/>
                    <a:pt x="5196396" y="4462793"/>
                  </a:cubicBezTo>
                  <a:cubicBezTo>
                    <a:pt x="5200591" y="4457400"/>
                    <a:pt x="5206583" y="4451407"/>
                    <a:pt x="5209580" y="4447811"/>
                  </a:cubicBezTo>
                  <a:cubicBezTo>
                    <a:pt x="5213774" y="4443017"/>
                    <a:pt x="5217969" y="4435826"/>
                    <a:pt x="5219767" y="4432830"/>
                  </a:cubicBezTo>
                  <a:cubicBezTo>
                    <a:pt x="5220966" y="4429833"/>
                    <a:pt x="5222164" y="4426837"/>
                    <a:pt x="5223962" y="4425039"/>
                  </a:cubicBezTo>
                  <a:cubicBezTo>
                    <a:pt x="5226359" y="4423241"/>
                    <a:pt x="5225161" y="4419046"/>
                    <a:pt x="5222164" y="4419646"/>
                  </a:cubicBezTo>
                  <a:cubicBezTo>
                    <a:pt x="5219168" y="4420245"/>
                    <a:pt x="5216172" y="4417848"/>
                    <a:pt x="5222763" y="4411256"/>
                  </a:cubicBezTo>
                  <a:cubicBezTo>
                    <a:pt x="5229955" y="4404664"/>
                    <a:pt x="5231153" y="4401668"/>
                    <a:pt x="5236547" y="4405263"/>
                  </a:cubicBezTo>
                  <a:cubicBezTo>
                    <a:pt x="5241940" y="4408859"/>
                    <a:pt x="5235948" y="4417249"/>
                    <a:pt x="5243139" y="4411256"/>
                  </a:cubicBezTo>
                  <a:cubicBezTo>
                    <a:pt x="5250330" y="4405862"/>
                    <a:pt x="5248533" y="4402866"/>
                    <a:pt x="5245536" y="4401068"/>
                  </a:cubicBezTo>
                  <a:cubicBezTo>
                    <a:pt x="5242540" y="4399869"/>
                    <a:pt x="5245536" y="4398671"/>
                    <a:pt x="5247334" y="4396274"/>
                  </a:cubicBezTo>
                  <a:cubicBezTo>
                    <a:pt x="5249132" y="4393877"/>
                    <a:pt x="5246734" y="4389682"/>
                    <a:pt x="5245536" y="4387884"/>
                  </a:cubicBezTo>
                  <a:cubicBezTo>
                    <a:pt x="5244338" y="4385487"/>
                    <a:pt x="5244338" y="4383689"/>
                    <a:pt x="5250330" y="4384288"/>
                  </a:cubicBezTo>
                  <a:cubicBezTo>
                    <a:pt x="5256323" y="4384888"/>
                    <a:pt x="5264713" y="4377097"/>
                    <a:pt x="5263514" y="4370505"/>
                  </a:cubicBezTo>
                  <a:cubicBezTo>
                    <a:pt x="5262316" y="4363913"/>
                    <a:pt x="5264713" y="4362115"/>
                    <a:pt x="5268908" y="4360917"/>
                  </a:cubicBezTo>
                  <a:cubicBezTo>
                    <a:pt x="5271305" y="4359718"/>
                    <a:pt x="5275500" y="4351328"/>
                    <a:pt x="5267709" y="4348931"/>
                  </a:cubicBezTo>
                  <a:close/>
                  <a:moveTo>
                    <a:pt x="7933280" y="987603"/>
                  </a:moveTo>
                  <a:cubicBezTo>
                    <a:pt x="7929084" y="991199"/>
                    <a:pt x="7942269" y="987004"/>
                    <a:pt x="7941070" y="991798"/>
                  </a:cubicBezTo>
                  <a:cubicBezTo>
                    <a:pt x="7939872" y="995993"/>
                    <a:pt x="7953055" y="1020564"/>
                    <a:pt x="7958449" y="1024159"/>
                  </a:cubicBezTo>
                  <a:cubicBezTo>
                    <a:pt x="7963843" y="1028354"/>
                    <a:pt x="7959648" y="1037943"/>
                    <a:pt x="7967438" y="1034946"/>
                  </a:cubicBezTo>
                  <a:cubicBezTo>
                    <a:pt x="7970434" y="1033748"/>
                    <a:pt x="7972832" y="1032549"/>
                    <a:pt x="7973431" y="1037343"/>
                  </a:cubicBezTo>
                  <a:cubicBezTo>
                    <a:pt x="7974030" y="1042137"/>
                    <a:pt x="7973431" y="1049329"/>
                    <a:pt x="7970434" y="1043935"/>
                  </a:cubicBezTo>
                  <a:cubicBezTo>
                    <a:pt x="7967438" y="1038542"/>
                    <a:pt x="7965641" y="1039740"/>
                    <a:pt x="7966240" y="1043336"/>
                  </a:cubicBezTo>
                  <a:cubicBezTo>
                    <a:pt x="7966839" y="1046332"/>
                    <a:pt x="7967438" y="1050527"/>
                    <a:pt x="7970434" y="1054722"/>
                  </a:cubicBezTo>
                  <a:cubicBezTo>
                    <a:pt x="7972832" y="1058917"/>
                    <a:pt x="7966240" y="1059516"/>
                    <a:pt x="7965041" y="1062513"/>
                  </a:cubicBezTo>
                  <a:cubicBezTo>
                    <a:pt x="7963243" y="1065509"/>
                    <a:pt x="7963843" y="1068506"/>
                    <a:pt x="7963243" y="1074498"/>
                  </a:cubicBezTo>
                  <a:cubicBezTo>
                    <a:pt x="7962644" y="1080491"/>
                    <a:pt x="7965641" y="1076895"/>
                    <a:pt x="7972233" y="1069105"/>
                  </a:cubicBezTo>
                  <a:cubicBezTo>
                    <a:pt x="7979423" y="1060715"/>
                    <a:pt x="7980023" y="1064910"/>
                    <a:pt x="7980023" y="1071502"/>
                  </a:cubicBezTo>
                  <a:cubicBezTo>
                    <a:pt x="7980023" y="1078094"/>
                    <a:pt x="7970434" y="1083487"/>
                    <a:pt x="7974030" y="1096072"/>
                  </a:cubicBezTo>
                  <a:cubicBezTo>
                    <a:pt x="7977626" y="1109256"/>
                    <a:pt x="7990810" y="1106260"/>
                    <a:pt x="7996803" y="1104462"/>
                  </a:cubicBezTo>
                  <a:cubicBezTo>
                    <a:pt x="8003394" y="1102664"/>
                    <a:pt x="8002795" y="1102065"/>
                    <a:pt x="8002795" y="1096671"/>
                  </a:cubicBezTo>
                  <a:cubicBezTo>
                    <a:pt x="8002795" y="1091278"/>
                    <a:pt x="8004593" y="1092476"/>
                    <a:pt x="8006391" y="1096072"/>
                  </a:cubicBezTo>
                  <a:cubicBezTo>
                    <a:pt x="8008189" y="1100267"/>
                    <a:pt x="8020774" y="1101466"/>
                    <a:pt x="8021373" y="1099069"/>
                  </a:cubicBezTo>
                  <a:cubicBezTo>
                    <a:pt x="8021972" y="1096671"/>
                    <a:pt x="8029763" y="1094874"/>
                    <a:pt x="8033957" y="1091877"/>
                  </a:cubicBezTo>
                  <a:cubicBezTo>
                    <a:pt x="8038153" y="1089480"/>
                    <a:pt x="8038752" y="1085885"/>
                    <a:pt x="8039950" y="1082888"/>
                  </a:cubicBezTo>
                  <a:cubicBezTo>
                    <a:pt x="8041149" y="1079892"/>
                    <a:pt x="8041149" y="1070903"/>
                    <a:pt x="8044145" y="1072101"/>
                  </a:cubicBezTo>
                  <a:cubicBezTo>
                    <a:pt x="8046543" y="1072700"/>
                    <a:pt x="8049539" y="1076296"/>
                    <a:pt x="8050138" y="1078693"/>
                  </a:cubicBezTo>
                  <a:cubicBezTo>
                    <a:pt x="8051336" y="1083487"/>
                    <a:pt x="8053134" y="1085885"/>
                    <a:pt x="8052535" y="1090679"/>
                  </a:cubicBezTo>
                  <a:cubicBezTo>
                    <a:pt x="8051935" y="1094874"/>
                    <a:pt x="8056730" y="1090079"/>
                    <a:pt x="8059726" y="1088282"/>
                  </a:cubicBezTo>
                  <a:cubicBezTo>
                    <a:pt x="8062723" y="1086484"/>
                    <a:pt x="8060925" y="1084087"/>
                    <a:pt x="8061524" y="1081090"/>
                  </a:cubicBezTo>
                  <a:cubicBezTo>
                    <a:pt x="8062124" y="1077495"/>
                    <a:pt x="8062124" y="1078693"/>
                    <a:pt x="8066917" y="1073899"/>
                  </a:cubicBezTo>
                  <a:cubicBezTo>
                    <a:pt x="8071712" y="1069704"/>
                    <a:pt x="8072311" y="1074498"/>
                    <a:pt x="8069914" y="1077495"/>
                  </a:cubicBezTo>
                  <a:cubicBezTo>
                    <a:pt x="8067517" y="1080491"/>
                    <a:pt x="8068116" y="1085285"/>
                    <a:pt x="8069315" y="1088881"/>
                  </a:cubicBezTo>
                  <a:cubicBezTo>
                    <a:pt x="8071113" y="1092476"/>
                    <a:pt x="8072311" y="1091278"/>
                    <a:pt x="8068715" y="1098469"/>
                  </a:cubicBezTo>
                  <a:cubicBezTo>
                    <a:pt x="8064521" y="1105660"/>
                    <a:pt x="8064521" y="1107458"/>
                    <a:pt x="8068715" y="1109256"/>
                  </a:cubicBezTo>
                  <a:cubicBezTo>
                    <a:pt x="8072910" y="1111054"/>
                    <a:pt x="8074109" y="1110455"/>
                    <a:pt x="8074109" y="1108657"/>
                  </a:cubicBezTo>
                  <a:cubicBezTo>
                    <a:pt x="8074708" y="1106859"/>
                    <a:pt x="8075307" y="1106260"/>
                    <a:pt x="8077705" y="1104462"/>
                  </a:cubicBezTo>
                  <a:cubicBezTo>
                    <a:pt x="8080102" y="1102664"/>
                    <a:pt x="8080102" y="1101466"/>
                    <a:pt x="8078304" y="1097271"/>
                  </a:cubicBezTo>
                  <a:cubicBezTo>
                    <a:pt x="8076506" y="1093076"/>
                    <a:pt x="8077705" y="1093076"/>
                    <a:pt x="8077705" y="1086484"/>
                  </a:cubicBezTo>
                  <a:cubicBezTo>
                    <a:pt x="8077705" y="1079892"/>
                    <a:pt x="8080102" y="1082289"/>
                    <a:pt x="8083098" y="1084087"/>
                  </a:cubicBezTo>
                  <a:cubicBezTo>
                    <a:pt x="8085495" y="1085885"/>
                    <a:pt x="8084896" y="1081690"/>
                    <a:pt x="8083697" y="1078693"/>
                  </a:cubicBezTo>
                  <a:cubicBezTo>
                    <a:pt x="8082499" y="1076296"/>
                    <a:pt x="8078903" y="1072101"/>
                    <a:pt x="8078304" y="1067307"/>
                  </a:cubicBezTo>
                  <a:cubicBezTo>
                    <a:pt x="8077705" y="1062513"/>
                    <a:pt x="8080701" y="1066708"/>
                    <a:pt x="8083697" y="1069704"/>
                  </a:cubicBezTo>
                  <a:cubicBezTo>
                    <a:pt x="8087293" y="1072700"/>
                    <a:pt x="8090888" y="1076296"/>
                    <a:pt x="8095683" y="1079892"/>
                  </a:cubicBezTo>
                  <a:cubicBezTo>
                    <a:pt x="8101076" y="1083487"/>
                    <a:pt x="8099877" y="1084087"/>
                    <a:pt x="8099278" y="1092476"/>
                  </a:cubicBezTo>
                  <a:cubicBezTo>
                    <a:pt x="8098679" y="1100866"/>
                    <a:pt x="8101076" y="1099668"/>
                    <a:pt x="8104672" y="1099668"/>
                  </a:cubicBezTo>
                  <a:cubicBezTo>
                    <a:pt x="8108867" y="1099668"/>
                    <a:pt x="8108267" y="1094274"/>
                    <a:pt x="8107668" y="1091278"/>
                  </a:cubicBezTo>
                  <a:cubicBezTo>
                    <a:pt x="8107069" y="1088282"/>
                    <a:pt x="8107069" y="1085885"/>
                    <a:pt x="8107069" y="1085885"/>
                  </a:cubicBezTo>
                  <a:cubicBezTo>
                    <a:pt x="8107069" y="1085885"/>
                    <a:pt x="8111863" y="1087682"/>
                    <a:pt x="8112463" y="1091278"/>
                  </a:cubicBezTo>
                  <a:cubicBezTo>
                    <a:pt x="8113062" y="1094874"/>
                    <a:pt x="8113661" y="1096072"/>
                    <a:pt x="8116657" y="1097271"/>
                  </a:cubicBezTo>
                  <a:cubicBezTo>
                    <a:pt x="8119055" y="1098469"/>
                    <a:pt x="8119055" y="1100267"/>
                    <a:pt x="8120852" y="1102664"/>
                  </a:cubicBezTo>
                  <a:cubicBezTo>
                    <a:pt x="8123249" y="1105061"/>
                    <a:pt x="8126246" y="1102065"/>
                    <a:pt x="8128044" y="1103263"/>
                  </a:cubicBezTo>
                  <a:cubicBezTo>
                    <a:pt x="8129841" y="1105061"/>
                    <a:pt x="8131040" y="1103263"/>
                    <a:pt x="8131040" y="1099668"/>
                  </a:cubicBezTo>
                  <a:cubicBezTo>
                    <a:pt x="8131040" y="1096072"/>
                    <a:pt x="8130441" y="1094874"/>
                    <a:pt x="8126845" y="1091278"/>
                  </a:cubicBezTo>
                  <a:cubicBezTo>
                    <a:pt x="8123848" y="1087682"/>
                    <a:pt x="8122650" y="1084087"/>
                    <a:pt x="8122650" y="1079292"/>
                  </a:cubicBezTo>
                  <a:cubicBezTo>
                    <a:pt x="8122650" y="1079292"/>
                    <a:pt x="8123848" y="1074498"/>
                    <a:pt x="8121452" y="1070303"/>
                  </a:cubicBezTo>
                  <a:cubicBezTo>
                    <a:pt x="8119055" y="1066108"/>
                    <a:pt x="8116657" y="1056520"/>
                    <a:pt x="8114859" y="1059516"/>
                  </a:cubicBezTo>
                  <a:cubicBezTo>
                    <a:pt x="8112463" y="1062513"/>
                    <a:pt x="8119055" y="1074498"/>
                    <a:pt x="8119055" y="1074498"/>
                  </a:cubicBezTo>
                  <a:cubicBezTo>
                    <a:pt x="8114859" y="1074498"/>
                    <a:pt x="8114859" y="1074498"/>
                    <a:pt x="8110066" y="1071502"/>
                  </a:cubicBezTo>
                  <a:cubicBezTo>
                    <a:pt x="8105271" y="1068506"/>
                    <a:pt x="8107668" y="1061914"/>
                    <a:pt x="8106470" y="1058318"/>
                  </a:cubicBezTo>
                  <a:cubicBezTo>
                    <a:pt x="8105870" y="1054722"/>
                    <a:pt x="8106470" y="1046332"/>
                    <a:pt x="8104073" y="1043935"/>
                  </a:cubicBezTo>
                  <a:cubicBezTo>
                    <a:pt x="8101676" y="1041538"/>
                    <a:pt x="8099877" y="1045733"/>
                    <a:pt x="8099877" y="1049329"/>
                  </a:cubicBezTo>
                  <a:cubicBezTo>
                    <a:pt x="8099877" y="1052924"/>
                    <a:pt x="8099278" y="1051726"/>
                    <a:pt x="8096881" y="1057119"/>
                  </a:cubicBezTo>
                  <a:cubicBezTo>
                    <a:pt x="8094485" y="1062513"/>
                    <a:pt x="8099278" y="1065509"/>
                    <a:pt x="8101676" y="1068506"/>
                  </a:cubicBezTo>
                  <a:cubicBezTo>
                    <a:pt x="8104073" y="1071502"/>
                    <a:pt x="8104672" y="1072700"/>
                    <a:pt x="8104073" y="1075098"/>
                  </a:cubicBezTo>
                  <a:cubicBezTo>
                    <a:pt x="8103474" y="1077495"/>
                    <a:pt x="8101676" y="1078094"/>
                    <a:pt x="8099877" y="1074498"/>
                  </a:cubicBezTo>
                  <a:cubicBezTo>
                    <a:pt x="8098080" y="1070303"/>
                    <a:pt x="8089690" y="1057719"/>
                    <a:pt x="8086694" y="1056520"/>
                  </a:cubicBezTo>
                  <a:cubicBezTo>
                    <a:pt x="8083697" y="1054722"/>
                    <a:pt x="8084296" y="1052924"/>
                    <a:pt x="8086694" y="1051127"/>
                  </a:cubicBezTo>
                  <a:cubicBezTo>
                    <a:pt x="8089091" y="1048729"/>
                    <a:pt x="8088492" y="1045134"/>
                    <a:pt x="8090888" y="1040340"/>
                  </a:cubicBezTo>
                  <a:cubicBezTo>
                    <a:pt x="8093286" y="1035545"/>
                    <a:pt x="8090888" y="1031950"/>
                    <a:pt x="8089091" y="1036145"/>
                  </a:cubicBezTo>
                  <a:cubicBezTo>
                    <a:pt x="8087293" y="1040340"/>
                    <a:pt x="8087293" y="1036744"/>
                    <a:pt x="8083697" y="1037943"/>
                  </a:cubicBezTo>
                  <a:cubicBezTo>
                    <a:pt x="8079503" y="1039141"/>
                    <a:pt x="8083697" y="1037943"/>
                    <a:pt x="8079503" y="1046332"/>
                  </a:cubicBezTo>
                  <a:cubicBezTo>
                    <a:pt x="8077705" y="1049928"/>
                    <a:pt x="8076506" y="1049329"/>
                    <a:pt x="8075307" y="1053524"/>
                  </a:cubicBezTo>
                  <a:cubicBezTo>
                    <a:pt x="8074109" y="1057719"/>
                    <a:pt x="8073510" y="1058917"/>
                    <a:pt x="8072311" y="1056520"/>
                  </a:cubicBezTo>
                  <a:cubicBezTo>
                    <a:pt x="8071113" y="1054123"/>
                    <a:pt x="8071113" y="1050527"/>
                    <a:pt x="8072910" y="1047531"/>
                  </a:cubicBezTo>
                  <a:cubicBezTo>
                    <a:pt x="8074708" y="1044535"/>
                    <a:pt x="8072311" y="1039740"/>
                    <a:pt x="8068715" y="1043336"/>
                  </a:cubicBezTo>
                  <a:cubicBezTo>
                    <a:pt x="8065120" y="1047531"/>
                    <a:pt x="8063921" y="1023560"/>
                    <a:pt x="8060325" y="1024758"/>
                  </a:cubicBezTo>
                  <a:cubicBezTo>
                    <a:pt x="8056730" y="1025358"/>
                    <a:pt x="8060325" y="1016369"/>
                    <a:pt x="8060325" y="1012773"/>
                  </a:cubicBezTo>
                  <a:cubicBezTo>
                    <a:pt x="8060325" y="1009177"/>
                    <a:pt x="8056131" y="1007380"/>
                    <a:pt x="8052535" y="1007380"/>
                  </a:cubicBezTo>
                  <a:cubicBezTo>
                    <a:pt x="8048340" y="1006780"/>
                    <a:pt x="8042347" y="1003185"/>
                    <a:pt x="8039950" y="1008578"/>
                  </a:cubicBezTo>
                  <a:cubicBezTo>
                    <a:pt x="8037554" y="1013972"/>
                    <a:pt x="8018975" y="1013972"/>
                    <a:pt x="8018975" y="1017567"/>
                  </a:cubicBezTo>
                  <a:cubicBezTo>
                    <a:pt x="8018376" y="1021163"/>
                    <a:pt x="8013583" y="1018166"/>
                    <a:pt x="8010586" y="1018766"/>
                  </a:cubicBezTo>
                  <a:cubicBezTo>
                    <a:pt x="8007590" y="1019365"/>
                    <a:pt x="8006391" y="1019964"/>
                    <a:pt x="8003994" y="1018166"/>
                  </a:cubicBezTo>
                  <a:cubicBezTo>
                    <a:pt x="8001597" y="1015769"/>
                    <a:pt x="8002196" y="1018766"/>
                    <a:pt x="8000398" y="1021762"/>
                  </a:cubicBezTo>
                  <a:cubicBezTo>
                    <a:pt x="7998601" y="1024159"/>
                    <a:pt x="8000997" y="1010376"/>
                    <a:pt x="8002795" y="1006780"/>
                  </a:cubicBezTo>
                  <a:cubicBezTo>
                    <a:pt x="8005193" y="1003185"/>
                    <a:pt x="8002196" y="996593"/>
                    <a:pt x="8000997" y="998390"/>
                  </a:cubicBezTo>
                  <a:cubicBezTo>
                    <a:pt x="7999799" y="1000188"/>
                    <a:pt x="7984817" y="1000787"/>
                    <a:pt x="7983019" y="995993"/>
                  </a:cubicBezTo>
                  <a:cubicBezTo>
                    <a:pt x="7981222" y="991199"/>
                    <a:pt x="7981821" y="990001"/>
                    <a:pt x="7980023" y="991798"/>
                  </a:cubicBezTo>
                  <a:cubicBezTo>
                    <a:pt x="7978225" y="993596"/>
                    <a:pt x="7978824" y="998390"/>
                    <a:pt x="7979423" y="1001986"/>
                  </a:cubicBezTo>
                  <a:cubicBezTo>
                    <a:pt x="7980023" y="1005582"/>
                    <a:pt x="7980023" y="1007380"/>
                    <a:pt x="7981821" y="1013972"/>
                  </a:cubicBezTo>
                  <a:cubicBezTo>
                    <a:pt x="7983019" y="1019964"/>
                    <a:pt x="7981222" y="1020564"/>
                    <a:pt x="7978225" y="1018766"/>
                  </a:cubicBezTo>
                  <a:cubicBezTo>
                    <a:pt x="7975828" y="1016968"/>
                    <a:pt x="7975828" y="1008578"/>
                    <a:pt x="7975828" y="1005582"/>
                  </a:cubicBezTo>
                  <a:cubicBezTo>
                    <a:pt x="7976427" y="1002585"/>
                    <a:pt x="7971633" y="990600"/>
                    <a:pt x="7970434" y="987603"/>
                  </a:cubicBezTo>
                  <a:cubicBezTo>
                    <a:pt x="7969236" y="985206"/>
                    <a:pt x="7968037" y="969625"/>
                    <a:pt x="7965641" y="966030"/>
                  </a:cubicBezTo>
                  <a:cubicBezTo>
                    <a:pt x="7963243" y="962434"/>
                    <a:pt x="7962644" y="958838"/>
                    <a:pt x="7961445" y="954044"/>
                  </a:cubicBezTo>
                  <a:cubicBezTo>
                    <a:pt x="7960846" y="949250"/>
                    <a:pt x="7956052" y="955243"/>
                    <a:pt x="7952456" y="956441"/>
                  </a:cubicBezTo>
                  <a:cubicBezTo>
                    <a:pt x="7948262" y="957041"/>
                    <a:pt x="7947063" y="954044"/>
                    <a:pt x="7948861" y="952246"/>
                  </a:cubicBezTo>
                  <a:cubicBezTo>
                    <a:pt x="7950659" y="950449"/>
                    <a:pt x="7956052" y="948051"/>
                    <a:pt x="7958449" y="946254"/>
                  </a:cubicBezTo>
                  <a:cubicBezTo>
                    <a:pt x="7960846" y="943856"/>
                    <a:pt x="7957850" y="938463"/>
                    <a:pt x="7953055" y="937864"/>
                  </a:cubicBezTo>
                  <a:cubicBezTo>
                    <a:pt x="7948861" y="937265"/>
                    <a:pt x="7939872" y="939062"/>
                    <a:pt x="7939872" y="939062"/>
                  </a:cubicBezTo>
                  <a:cubicBezTo>
                    <a:pt x="7939872" y="939062"/>
                    <a:pt x="7939272" y="946254"/>
                    <a:pt x="7938673" y="949849"/>
                  </a:cubicBezTo>
                  <a:cubicBezTo>
                    <a:pt x="7938073" y="954044"/>
                    <a:pt x="7939272" y="975618"/>
                    <a:pt x="7939272" y="979813"/>
                  </a:cubicBezTo>
                  <a:cubicBezTo>
                    <a:pt x="7938673" y="982809"/>
                    <a:pt x="7936875" y="984008"/>
                    <a:pt x="7933280" y="987603"/>
                  </a:cubicBezTo>
                  <a:close/>
                  <a:moveTo>
                    <a:pt x="7393933" y="1016968"/>
                  </a:moveTo>
                  <a:cubicBezTo>
                    <a:pt x="7398128" y="1016968"/>
                    <a:pt x="7399327" y="1016968"/>
                    <a:pt x="7403521" y="1017567"/>
                  </a:cubicBezTo>
                  <a:cubicBezTo>
                    <a:pt x="7407716" y="1018166"/>
                    <a:pt x="7408316" y="1016369"/>
                    <a:pt x="7407117" y="1012773"/>
                  </a:cubicBezTo>
                  <a:cubicBezTo>
                    <a:pt x="7405919" y="1009177"/>
                    <a:pt x="7402922" y="1010975"/>
                    <a:pt x="7396930" y="1005582"/>
                  </a:cubicBezTo>
                  <a:cubicBezTo>
                    <a:pt x="7391536" y="1000188"/>
                    <a:pt x="7383745" y="997192"/>
                    <a:pt x="7380150" y="1006780"/>
                  </a:cubicBezTo>
                  <a:cubicBezTo>
                    <a:pt x="7376554" y="1016369"/>
                    <a:pt x="7385543" y="1015769"/>
                    <a:pt x="7385543" y="1015769"/>
                  </a:cubicBezTo>
                  <a:cubicBezTo>
                    <a:pt x="7385543" y="1015769"/>
                    <a:pt x="7390338" y="1016968"/>
                    <a:pt x="7393933" y="1016968"/>
                  </a:cubicBezTo>
                  <a:close/>
                  <a:moveTo>
                    <a:pt x="7453261" y="1034946"/>
                  </a:moveTo>
                  <a:cubicBezTo>
                    <a:pt x="7453261" y="1034946"/>
                    <a:pt x="7449066" y="1037343"/>
                    <a:pt x="7449066" y="1039141"/>
                  </a:cubicBezTo>
                  <a:cubicBezTo>
                    <a:pt x="7449066" y="1040939"/>
                    <a:pt x="7453261" y="1040939"/>
                    <a:pt x="7453261" y="1040939"/>
                  </a:cubicBezTo>
                  <a:lnTo>
                    <a:pt x="7453261" y="1034946"/>
                  </a:lnTo>
                  <a:close/>
                  <a:moveTo>
                    <a:pt x="8119654" y="2195740"/>
                  </a:moveTo>
                  <a:cubicBezTo>
                    <a:pt x="8117256" y="2198137"/>
                    <a:pt x="8119055" y="2201133"/>
                    <a:pt x="8114859" y="2198137"/>
                  </a:cubicBezTo>
                  <a:cubicBezTo>
                    <a:pt x="8110665" y="2195141"/>
                    <a:pt x="8109466" y="2196339"/>
                    <a:pt x="8109466" y="2193343"/>
                  </a:cubicBezTo>
                  <a:cubicBezTo>
                    <a:pt x="8109466" y="2190346"/>
                    <a:pt x="8116657" y="2192743"/>
                    <a:pt x="8111264" y="2189148"/>
                  </a:cubicBezTo>
                  <a:cubicBezTo>
                    <a:pt x="8105870" y="2184953"/>
                    <a:pt x="8107668" y="2185552"/>
                    <a:pt x="8102874" y="2185552"/>
                  </a:cubicBezTo>
                  <a:cubicBezTo>
                    <a:pt x="8097481" y="2185552"/>
                    <a:pt x="8096881" y="2186152"/>
                    <a:pt x="8094485" y="2180159"/>
                  </a:cubicBezTo>
                  <a:cubicBezTo>
                    <a:pt x="8092087" y="2174166"/>
                    <a:pt x="8088492" y="2171769"/>
                    <a:pt x="8086694" y="2175365"/>
                  </a:cubicBezTo>
                  <a:cubicBezTo>
                    <a:pt x="8084896" y="2178960"/>
                    <a:pt x="8086694" y="2180758"/>
                    <a:pt x="8084296" y="2180758"/>
                  </a:cubicBezTo>
                  <a:cubicBezTo>
                    <a:pt x="8081899" y="2180758"/>
                    <a:pt x="8081300" y="2181357"/>
                    <a:pt x="8081300" y="2178361"/>
                  </a:cubicBezTo>
                  <a:cubicBezTo>
                    <a:pt x="8081300" y="2175365"/>
                    <a:pt x="8080102" y="2172368"/>
                    <a:pt x="8077105" y="2174166"/>
                  </a:cubicBezTo>
                  <a:cubicBezTo>
                    <a:pt x="8074708" y="2175964"/>
                    <a:pt x="8074109" y="2180159"/>
                    <a:pt x="8071113" y="2173567"/>
                  </a:cubicBezTo>
                  <a:cubicBezTo>
                    <a:pt x="8068116" y="2166975"/>
                    <a:pt x="8066318" y="2169372"/>
                    <a:pt x="8064521" y="2169372"/>
                  </a:cubicBezTo>
                  <a:cubicBezTo>
                    <a:pt x="8062723" y="2169372"/>
                    <a:pt x="8062124" y="2175365"/>
                    <a:pt x="8058528" y="2171769"/>
                  </a:cubicBezTo>
                  <a:cubicBezTo>
                    <a:pt x="8054932" y="2167574"/>
                    <a:pt x="8053134" y="2168173"/>
                    <a:pt x="8056131" y="2166375"/>
                  </a:cubicBezTo>
                  <a:cubicBezTo>
                    <a:pt x="8058528" y="2164578"/>
                    <a:pt x="8059726" y="2163978"/>
                    <a:pt x="8056730" y="2161581"/>
                  </a:cubicBezTo>
                  <a:cubicBezTo>
                    <a:pt x="8053734" y="2159184"/>
                    <a:pt x="8054333" y="2162181"/>
                    <a:pt x="8050737" y="2162181"/>
                  </a:cubicBezTo>
                  <a:cubicBezTo>
                    <a:pt x="8046543" y="2162181"/>
                    <a:pt x="8047142" y="2163379"/>
                    <a:pt x="8042347" y="2159783"/>
                  </a:cubicBezTo>
                  <a:cubicBezTo>
                    <a:pt x="8037554" y="2155589"/>
                    <a:pt x="8035156" y="2152592"/>
                    <a:pt x="8027365" y="2148997"/>
                  </a:cubicBezTo>
                  <a:cubicBezTo>
                    <a:pt x="8019575" y="2145401"/>
                    <a:pt x="8014781" y="2140007"/>
                    <a:pt x="8009387" y="2141805"/>
                  </a:cubicBezTo>
                  <a:cubicBezTo>
                    <a:pt x="8003994" y="2143603"/>
                    <a:pt x="8003394" y="2143004"/>
                    <a:pt x="7997402" y="2138210"/>
                  </a:cubicBezTo>
                  <a:cubicBezTo>
                    <a:pt x="7992008" y="2133415"/>
                    <a:pt x="7993207" y="2132217"/>
                    <a:pt x="7990211" y="2131618"/>
                  </a:cubicBezTo>
                  <a:cubicBezTo>
                    <a:pt x="7987813" y="2131018"/>
                    <a:pt x="7987813" y="2126823"/>
                    <a:pt x="7987813" y="2126823"/>
                  </a:cubicBezTo>
                  <a:cubicBezTo>
                    <a:pt x="7987813" y="2126823"/>
                    <a:pt x="7986015" y="2126224"/>
                    <a:pt x="7982420" y="2126224"/>
                  </a:cubicBezTo>
                  <a:cubicBezTo>
                    <a:pt x="7978824" y="2126224"/>
                    <a:pt x="7976427" y="2128621"/>
                    <a:pt x="7976427" y="2128621"/>
                  </a:cubicBezTo>
                  <a:cubicBezTo>
                    <a:pt x="7976427" y="2128621"/>
                    <a:pt x="7972233" y="2132816"/>
                    <a:pt x="7968037" y="2125026"/>
                  </a:cubicBezTo>
                  <a:cubicBezTo>
                    <a:pt x="7963843" y="2117235"/>
                    <a:pt x="7962644" y="2119632"/>
                    <a:pt x="7959648" y="2122029"/>
                  </a:cubicBezTo>
                  <a:cubicBezTo>
                    <a:pt x="7956652" y="2124426"/>
                    <a:pt x="7952456" y="2126224"/>
                    <a:pt x="7953655" y="2122629"/>
                  </a:cubicBezTo>
                  <a:cubicBezTo>
                    <a:pt x="7954254" y="2119632"/>
                    <a:pt x="7956052" y="2116636"/>
                    <a:pt x="7949460" y="2119632"/>
                  </a:cubicBezTo>
                  <a:cubicBezTo>
                    <a:pt x="7943467" y="2122629"/>
                    <a:pt x="7941070" y="2124426"/>
                    <a:pt x="7941070" y="2124426"/>
                  </a:cubicBezTo>
                  <a:cubicBezTo>
                    <a:pt x="7941070" y="2124426"/>
                    <a:pt x="7938673" y="2125026"/>
                    <a:pt x="7938673" y="2122629"/>
                  </a:cubicBezTo>
                  <a:cubicBezTo>
                    <a:pt x="7938673" y="2120231"/>
                    <a:pt x="7936276" y="2118434"/>
                    <a:pt x="7933280" y="2122629"/>
                  </a:cubicBezTo>
                  <a:cubicBezTo>
                    <a:pt x="7930283" y="2126823"/>
                    <a:pt x="7930882" y="2116636"/>
                    <a:pt x="7926088" y="2118434"/>
                  </a:cubicBezTo>
                  <a:cubicBezTo>
                    <a:pt x="7921294" y="2120831"/>
                    <a:pt x="7905713" y="2124426"/>
                    <a:pt x="7905713" y="2128621"/>
                  </a:cubicBezTo>
                  <a:cubicBezTo>
                    <a:pt x="7906312" y="2135213"/>
                    <a:pt x="7899121" y="2132816"/>
                    <a:pt x="7897323" y="2134015"/>
                  </a:cubicBezTo>
                  <a:cubicBezTo>
                    <a:pt x="7894327" y="2136412"/>
                    <a:pt x="7897922" y="2134015"/>
                    <a:pt x="7892529" y="2138210"/>
                  </a:cubicBezTo>
                  <a:cubicBezTo>
                    <a:pt x="7887135" y="2142404"/>
                    <a:pt x="7879345" y="2150794"/>
                    <a:pt x="7879345" y="2150794"/>
                  </a:cubicBezTo>
                  <a:cubicBezTo>
                    <a:pt x="7879345" y="2150794"/>
                    <a:pt x="7873951" y="2156188"/>
                    <a:pt x="7875150" y="2160383"/>
                  </a:cubicBezTo>
                  <a:cubicBezTo>
                    <a:pt x="7875750" y="2164578"/>
                    <a:pt x="7875150" y="2165776"/>
                    <a:pt x="7878146" y="2168772"/>
                  </a:cubicBezTo>
                  <a:cubicBezTo>
                    <a:pt x="7881142" y="2171769"/>
                    <a:pt x="7882941" y="2172967"/>
                    <a:pt x="7877547" y="2172967"/>
                  </a:cubicBezTo>
                  <a:cubicBezTo>
                    <a:pt x="7872153" y="2173567"/>
                    <a:pt x="7872753" y="2174765"/>
                    <a:pt x="7870356" y="2176563"/>
                  </a:cubicBezTo>
                  <a:cubicBezTo>
                    <a:pt x="7867959" y="2178361"/>
                    <a:pt x="7866161" y="2180758"/>
                    <a:pt x="7866161" y="2180758"/>
                  </a:cubicBezTo>
                  <a:cubicBezTo>
                    <a:pt x="7866161" y="2180758"/>
                    <a:pt x="7864363" y="2187350"/>
                    <a:pt x="7869157" y="2184354"/>
                  </a:cubicBezTo>
                  <a:cubicBezTo>
                    <a:pt x="7873951" y="2181357"/>
                    <a:pt x="7873352" y="2180758"/>
                    <a:pt x="7877547" y="2181357"/>
                  </a:cubicBezTo>
                  <a:cubicBezTo>
                    <a:pt x="7881742" y="2181957"/>
                    <a:pt x="7880543" y="2181357"/>
                    <a:pt x="7880543" y="2184354"/>
                  </a:cubicBezTo>
                  <a:cubicBezTo>
                    <a:pt x="7880543" y="2187350"/>
                    <a:pt x="7880543" y="2188549"/>
                    <a:pt x="7884739" y="2183754"/>
                  </a:cubicBezTo>
                  <a:cubicBezTo>
                    <a:pt x="7888933" y="2179560"/>
                    <a:pt x="7891930" y="2179560"/>
                    <a:pt x="7891331" y="2176563"/>
                  </a:cubicBezTo>
                  <a:cubicBezTo>
                    <a:pt x="7890731" y="2173567"/>
                    <a:pt x="7890731" y="2167574"/>
                    <a:pt x="7893728" y="2166375"/>
                  </a:cubicBezTo>
                  <a:cubicBezTo>
                    <a:pt x="7896724" y="2165177"/>
                    <a:pt x="7901518" y="2166975"/>
                    <a:pt x="7902117" y="2163978"/>
                  </a:cubicBezTo>
                  <a:cubicBezTo>
                    <a:pt x="7902717" y="2161581"/>
                    <a:pt x="7902117" y="2159184"/>
                    <a:pt x="7905713" y="2155589"/>
                  </a:cubicBezTo>
                  <a:cubicBezTo>
                    <a:pt x="7909309" y="2151394"/>
                    <a:pt x="7912904" y="2144802"/>
                    <a:pt x="7916500" y="2143603"/>
                  </a:cubicBezTo>
                  <a:cubicBezTo>
                    <a:pt x="7920695" y="2142404"/>
                    <a:pt x="7929684" y="2141206"/>
                    <a:pt x="7933280" y="2141206"/>
                  </a:cubicBezTo>
                  <a:cubicBezTo>
                    <a:pt x="7936875" y="2140607"/>
                    <a:pt x="7944666" y="2148997"/>
                    <a:pt x="7938673" y="2148997"/>
                  </a:cubicBezTo>
                  <a:cubicBezTo>
                    <a:pt x="7933280" y="2148997"/>
                    <a:pt x="7927287" y="2146599"/>
                    <a:pt x="7928485" y="2149596"/>
                  </a:cubicBezTo>
                  <a:cubicBezTo>
                    <a:pt x="7929684" y="2152592"/>
                    <a:pt x="7929684" y="2154390"/>
                    <a:pt x="7933879" y="2154989"/>
                  </a:cubicBezTo>
                  <a:cubicBezTo>
                    <a:pt x="7938073" y="2155589"/>
                    <a:pt x="7936875" y="2155589"/>
                    <a:pt x="7941070" y="2157386"/>
                  </a:cubicBezTo>
                  <a:cubicBezTo>
                    <a:pt x="7945265" y="2158585"/>
                    <a:pt x="7946463" y="2159184"/>
                    <a:pt x="7948262" y="2160383"/>
                  </a:cubicBezTo>
                  <a:cubicBezTo>
                    <a:pt x="7950659" y="2161581"/>
                    <a:pt x="7951258" y="2160982"/>
                    <a:pt x="7951258" y="2157986"/>
                  </a:cubicBezTo>
                  <a:cubicBezTo>
                    <a:pt x="7951258" y="2154989"/>
                    <a:pt x="7952456" y="2152592"/>
                    <a:pt x="7956052" y="2156787"/>
                  </a:cubicBezTo>
                  <a:cubicBezTo>
                    <a:pt x="7959648" y="2160982"/>
                    <a:pt x="7959648" y="2161581"/>
                    <a:pt x="7965641" y="2162780"/>
                  </a:cubicBezTo>
                  <a:cubicBezTo>
                    <a:pt x="7971633" y="2163978"/>
                    <a:pt x="7974030" y="2163379"/>
                    <a:pt x="7972832" y="2159783"/>
                  </a:cubicBezTo>
                  <a:cubicBezTo>
                    <a:pt x="7971034" y="2155589"/>
                    <a:pt x="7968637" y="2152592"/>
                    <a:pt x="7972233" y="2153791"/>
                  </a:cubicBezTo>
                  <a:cubicBezTo>
                    <a:pt x="7975828" y="2154390"/>
                    <a:pt x="7976427" y="2156787"/>
                    <a:pt x="7978225" y="2160982"/>
                  </a:cubicBezTo>
                  <a:cubicBezTo>
                    <a:pt x="7980023" y="2165177"/>
                    <a:pt x="7981222" y="2168173"/>
                    <a:pt x="7986615" y="2169971"/>
                  </a:cubicBezTo>
                  <a:cubicBezTo>
                    <a:pt x="7992008" y="2172368"/>
                    <a:pt x="7993806" y="2172368"/>
                    <a:pt x="7995604" y="2174166"/>
                  </a:cubicBezTo>
                  <a:cubicBezTo>
                    <a:pt x="7997402" y="2175964"/>
                    <a:pt x="7997402" y="2174765"/>
                    <a:pt x="8002795" y="2174765"/>
                  </a:cubicBezTo>
                  <a:cubicBezTo>
                    <a:pt x="8008189" y="2175365"/>
                    <a:pt x="8009387" y="2176563"/>
                    <a:pt x="8012983" y="2178960"/>
                  </a:cubicBezTo>
                  <a:cubicBezTo>
                    <a:pt x="8017178" y="2181357"/>
                    <a:pt x="8021972" y="2180758"/>
                    <a:pt x="8024968" y="2178361"/>
                  </a:cubicBezTo>
                  <a:cubicBezTo>
                    <a:pt x="8027965" y="2175964"/>
                    <a:pt x="8032160" y="2175365"/>
                    <a:pt x="8030362" y="2179560"/>
                  </a:cubicBezTo>
                  <a:cubicBezTo>
                    <a:pt x="8027965" y="2183754"/>
                    <a:pt x="8035755" y="2185552"/>
                    <a:pt x="8038752" y="2188549"/>
                  </a:cubicBezTo>
                  <a:cubicBezTo>
                    <a:pt x="8041149" y="2191545"/>
                    <a:pt x="8043546" y="2198137"/>
                    <a:pt x="8047142" y="2201733"/>
                  </a:cubicBezTo>
                  <a:cubicBezTo>
                    <a:pt x="8051336" y="2205328"/>
                    <a:pt x="8051935" y="2205328"/>
                    <a:pt x="8060925" y="2205328"/>
                  </a:cubicBezTo>
                  <a:cubicBezTo>
                    <a:pt x="8069914" y="2205328"/>
                    <a:pt x="8074109" y="2207725"/>
                    <a:pt x="8074708" y="2210722"/>
                  </a:cubicBezTo>
                  <a:cubicBezTo>
                    <a:pt x="8075307" y="2213718"/>
                    <a:pt x="8077705" y="2214917"/>
                    <a:pt x="8078304" y="2217913"/>
                  </a:cubicBezTo>
                  <a:cubicBezTo>
                    <a:pt x="8078903" y="2221509"/>
                    <a:pt x="8078903" y="2220909"/>
                    <a:pt x="8079503" y="2223306"/>
                  </a:cubicBezTo>
                  <a:cubicBezTo>
                    <a:pt x="8080102" y="2225704"/>
                    <a:pt x="8080102" y="2229299"/>
                    <a:pt x="8075906" y="2229899"/>
                  </a:cubicBezTo>
                  <a:cubicBezTo>
                    <a:pt x="8071712" y="2230498"/>
                    <a:pt x="8071712" y="2229899"/>
                    <a:pt x="8069914" y="2233494"/>
                  </a:cubicBezTo>
                  <a:cubicBezTo>
                    <a:pt x="8068116" y="2237090"/>
                    <a:pt x="8064521" y="2241884"/>
                    <a:pt x="8070514" y="2242483"/>
                  </a:cubicBezTo>
                  <a:cubicBezTo>
                    <a:pt x="8077105" y="2243083"/>
                    <a:pt x="8097481" y="2240086"/>
                    <a:pt x="8102874" y="2238288"/>
                  </a:cubicBezTo>
                  <a:cubicBezTo>
                    <a:pt x="8108267" y="2237090"/>
                    <a:pt x="8111264" y="2235891"/>
                    <a:pt x="8112463" y="2232895"/>
                  </a:cubicBezTo>
                  <a:cubicBezTo>
                    <a:pt x="8113062" y="2230498"/>
                    <a:pt x="8112463" y="2231696"/>
                    <a:pt x="8116058" y="2233494"/>
                  </a:cubicBezTo>
                  <a:cubicBezTo>
                    <a:pt x="8119654" y="2235891"/>
                    <a:pt x="8128044" y="2237689"/>
                    <a:pt x="8128044" y="2232895"/>
                  </a:cubicBezTo>
                  <a:cubicBezTo>
                    <a:pt x="8128044" y="2228101"/>
                    <a:pt x="8127445" y="2226902"/>
                    <a:pt x="8130441" y="2227501"/>
                  </a:cubicBezTo>
                  <a:cubicBezTo>
                    <a:pt x="8132837" y="2228101"/>
                    <a:pt x="8134636" y="2228101"/>
                    <a:pt x="8132837" y="2231696"/>
                  </a:cubicBezTo>
                  <a:cubicBezTo>
                    <a:pt x="8131040" y="2234693"/>
                    <a:pt x="8132238" y="2238888"/>
                    <a:pt x="8137033" y="2234693"/>
                  </a:cubicBezTo>
                  <a:cubicBezTo>
                    <a:pt x="8142426" y="2230498"/>
                    <a:pt x="8142426" y="2226303"/>
                    <a:pt x="8149018" y="2226902"/>
                  </a:cubicBezTo>
                  <a:cubicBezTo>
                    <a:pt x="8155610" y="2227501"/>
                    <a:pt x="8156209" y="2225704"/>
                    <a:pt x="8155610" y="2222108"/>
                  </a:cubicBezTo>
                  <a:cubicBezTo>
                    <a:pt x="8155011" y="2218512"/>
                    <a:pt x="8156209" y="2214917"/>
                    <a:pt x="8151416" y="2214917"/>
                  </a:cubicBezTo>
                  <a:cubicBezTo>
                    <a:pt x="8147220" y="2214917"/>
                    <a:pt x="8138830" y="2215516"/>
                    <a:pt x="8138231" y="2210722"/>
                  </a:cubicBezTo>
                  <a:cubicBezTo>
                    <a:pt x="8137632" y="2206527"/>
                    <a:pt x="8134036" y="2201733"/>
                    <a:pt x="8128643" y="2200534"/>
                  </a:cubicBezTo>
                  <a:cubicBezTo>
                    <a:pt x="8125646" y="2197538"/>
                    <a:pt x="8122051" y="2193942"/>
                    <a:pt x="8119654" y="2195740"/>
                  </a:cubicBezTo>
                  <a:close/>
                  <a:moveTo>
                    <a:pt x="8173588" y="2300613"/>
                  </a:moveTo>
                  <a:cubicBezTo>
                    <a:pt x="8177783" y="2301212"/>
                    <a:pt x="8179581" y="2301212"/>
                    <a:pt x="8182578" y="2303010"/>
                  </a:cubicBezTo>
                  <a:cubicBezTo>
                    <a:pt x="8185574" y="2305407"/>
                    <a:pt x="8189768" y="2308403"/>
                    <a:pt x="8192166" y="2303010"/>
                  </a:cubicBezTo>
                  <a:cubicBezTo>
                    <a:pt x="8194563" y="2297616"/>
                    <a:pt x="8199957" y="2298815"/>
                    <a:pt x="8209545" y="2298815"/>
                  </a:cubicBezTo>
                  <a:cubicBezTo>
                    <a:pt x="8219133" y="2298815"/>
                    <a:pt x="8231718" y="2296418"/>
                    <a:pt x="8235314" y="2299414"/>
                  </a:cubicBezTo>
                  <a:cubicBezTo>
                    <a:pt x="8237710" y="2301212"/>
                    <a:pt x="8241307" y="2302411"/>
                    <a:pt x="8243703" y="2304208"/>
                  </a:cubicBezTo>
                  <a:cubicBezTo>
                    <a:pt x="8245501" y="2305407"/>
                    <a:pt x="8247299" y="2307205"/>
                    <a:pt x="8247299" y="2310201"/>
                  </a:cubicBezTo>
                  <a:cubicBezTo>
                    <a:pt x="8247299" y="2316793"/>
                    <a:pt x="8249696" y="2322187"/>
                    <a:pt x="8256288" y="2319790"/>
                  </a:cubicBezTo>
                  <a:cubicBezTo>
                    <a:pt x="8263479" y="2317393"/>
                    <a:pt x="8260483" y="2303010"/>
                    <a:pt x="8259285" y="2300613"/>
                  </a:cubicBezTo>
                  <a:cubicBezTo>
                    <a:pt x="8258685" y="2298216"/>
                    <a:pt x="8256888" y="2297616"/>
                    <a:pt x="8259884" y="2295819"/>
                  </a:cubicBezTo>
                  <a:cubicBezTo>
                    <a:pt x="8262880" y="2294021"/>
                    <a:pt x="8262281" y="2294021"/>
                    <a:pt x="8264079" y="2291624"/>
                  </a:cubicBezTo>
                  <a:cubicBezTo>
                    <a:pt x="8265877" y="2289227"/>
                    <a:pt x="8270071" y="2286830"/>
                    <a:pt x="8269472" y="2293422"/>
                  </a:cubicBezTo>
                  <a:cubicBezTo>
                    <a:pt x="8268873" y="2300014"/>
                    <a:pt x="8269472" y="2298815"/>
                    <a:pt x="8271270" y="2300014"/>
                  </a:cubicBezTo>
                  <a:cubicBezTo>
                    <a:pt x="8273068" y="2300613"/>
                    <a:pt x="8273068" y="2300014"/>
                    <a:pt x="8276064" y="2297616"/>
                  </a:cubicBezTo>
                  <a:cubicBezTo>
                    <a:pt x="8279060" y="2295219"/>
                    <a:pt x="8281458" y="2292822"/>
                    <a:pt x="8281458" y="2288627"/>
                  </a:cubicBezTo>
                  <a:cubicBezTo>
                    <a:pt x="8281458" y="2284432"/>
                    <a:pt x="8284454" y="2281436"/>
                    <a:pt x="8290447" y="2281436"/>
                  </a:cubicBezTo>
                  <a:cubicBezTo>
                    <a:pt x="8296440" y="2281436"/>
                    <a:pt x="8302432" y="2276043"/>
                    <a:pt x="8306627" y="2279039"/>
                  </a:cubicBezTo>
                  <a:cubicBezTo>
                    <a:pt x="8310822" y="2282035"/>
                    <a:pt x="8312620" y="2286230"/>
                    <a:pt x="8313819" y="2288627"/>
                  </a:cubicBezTo>
                  <a:cubicBezTo>
                    <a:pt x="8315017" y="2291025"/>
                    <a:pt x="8315616" y="2294021"/>
                    <a:pt x="8317414" y="2287429"/>
                  </a:cubicBezTo>
                  <a:cubicBezTo>
                    <a:pt x="8319811" y="2280837"/>
                    <a:pt x="8318013" y="2280237"/>
                    <a:pt x="8319811" y="2279039"/>
                  </a:cubicBezTo>
                  <a:cubicBezTo>
                    <a:pt x="8321609" y="2278440"/>
                    <a:pt x="8319212" y="2277840"/>
                    <a:pt x="8318013" y="2274844"/>
                  </a:cubicBezTo>
                  <a:cubicBezTo>
                    <a:pt x="8317414" y="2271848"/>
                    <a:pt x="8317414" y="2270649"/>
                    <a:pt x="8317414" y="2267054"/>
                  </a:cubicBezTo>
                  <a:cubicBezTo>
                    <a:pt x="8318013" y="2262859"/>
                    <a:pt x="8316815" y="2261061"/>
                    <a:pt x="8310223" y="2258664"/>
                  </a:cubicBezTo>
                  <a:cubicBezTo>
                    <a:pt x="8303631" y="2256267"/>
                    <a:pt x="8303031" y="2255068"/>
                    <a:pt x="8300035" y="2255667"/>
                  </a:cubicBezTo>
                  <a:cubicBezTo>
                    <a:pt x="8296440" y="2256267"/>
                    <a:pt x="8292844" y="2252072"/>
                    <a:pt x="8285652" y="2254469"/>
                  </a:cubicBezTo>
                  <a:cubicBezTo>
                    <a:pt x="8278461" y="2256866"/>
                    <a:pt x="8276663" y="2254469"/>
                    <a:pt x="8276064" y="2252671"/>
                  </a:cubicBezTo>
                  <a:cubicBezTo>
                    <a:pt x="8275465" y="2250873"/>
                    <a:pt x="8275465" y="2250274"/>
                    <a:pt x="8280259" y="2250274"/>
                  </a:cubicBezTo>
                  <a:cubicBezTo>
                    <a:pt x="8285053" y="2250274"/>
                    <a:pt x="8288649" y="2249075"/>
                    <a:pt x="8288050" y="2246079"/>
                  </a:cubicBezTo>
                  <a:cubicBezTo>
                    <a:pt x="8287450" y="2243083"/>
                    <a:pt x="8288050" y="2243682"/>
                    <a:pt x="8282057" y="2244281"/>
                  </a:cubicBezTo>
                  <a:cubicBezTo>
                    <a:pt x="8276064" y="2244880"/>
                    <a:pt x="8271270" y="2247277"/>
                    <a:pt x="8270071" y="2241884"/>
                  </a:cubicBezTo>
                  <a:cubicBezTo>
                    <a:pt x="8269472" y="2236491"/>
                    <a:pt x="8267075" y="2229299"/>
                    <a:pt x="8264678" y="2228700"/>
                  </a:cubicBezTo>
                  <a:cubicBezTo>
                    <a:pt x="8262281" y="2228101"/>
                    <a:pt x="8254490" y="2228101"/>
                    <a:pt x="8249696" y="2227501"/>
                  </a:cubicBezTo>
                  <a:cubicBezTo>
                    <a:pt x="8244902" y="2226902"/>
                    <a:pt x="8232917" y="2225704"/>
                    <a:pt x="8229321" y="2228101"/>
                  </a:cubicBezTo>
                  <a:cubicBezTo>
                    <a:pt x="8225126" y="2230498"/>
                    <a:pt x="8222129" y="2234693"/>
                    <a:pt x="8222129" y="2234693"/>
                  </a:cubicBezTo>
                  <a:lnTo>
                    <a:pt x="8224527" y="2235891"/>
                  </a:lnTo>
                  <a:cubicBezTo>
                    <a:pt x="8224527" y="2235891"/>
                    <a:pt x="8224527" y="2235891"/>
                    <a:pt x="8224527" y="2236491"/>
                  </a:cubicBezTo>
                  <a:cubicBezTo>
                    <a:pt x="8223328" y="2235292"/>
                    <a:pt x="8222729" y="2234693"/>
                    <a:pt x="8222729" y="2234693"/>
                  </a:cubicBezTo>
                  <a:cubicBezTo>
                    <a:pt x="8222729" y="2234693"/>
                    <a:pt x="8216137" y="2230498"/>
                    <a:pt x="8204750" y="2231696"/>
                  </a:cubicBezTo>
                  <a:cubicBezTo>
                    <a:pt x="8192765" y="2232895"/>
                    <a:pt x="8187971" y="2231696"/>
                    <a:pt x="8184975" y="2234093"/>
                  </a:cubicBezTo>
                  <a:cubicBezTo>
                    <a:pt x="8181379" y="2236491"/>
                    <a:pt x="8182578" y="2235891"/>
                    <a:pt x="8181379" y="2238288"/>
                  </a:cubicBezTo>
                  <a:cubicBezTo>
                    <a:pt x="8180180" y="2240685"/>
                    <a:pt x="8181379" y="2243083"/>
                    <a:pt x="8181379" y="2243083"/>
                  </a:cubicBezTo>
                  <a:cubicBezTo>
                    <a:pt x="8181379" y="2243083"/>
                    <a:pt x="8179581" y="2247277"/>
                    <a:pt x="8185574" y="2246079"/>
                  </a:cubicBezTo>
                  <a:cubicBezTo>
                    <a:pt x="8191567" y="2245480"/>
                    <a:pt x="8205350" y="2245480"/>
                    <a:pt x="8204151" y="2249674"/>
                  </a:cubicBezTo>
                  <a:cubicBezTo>
                    <a:pt x="8203552" y="2253869"/>
                    <a:pt x="8202354" y="2255667"/>
                    <a:pt x="8204750" y="2259862"/>
                  </a:cubicBezTo>
                  <a:cubicBezTo>
                    <a:pt x="8207148" y="2264057"/>
                    <a:pt x="8208347" y="2270649"/>
                    <a:pt x="8211942" y="2273645"/>
                  </a:cubicBezTo>
                  <a:cubicBezTo>
                    <a:pt x="8215538" y="2276642"/>
                    <a:pt x="8221530" y="2277840"/>
                    <a:pt x="8220332" y="2280837"/>
                  </a:cubicBezTo>
                  <a:cubicBezTo>
                    <a:pt x="8219133" y="2283234"/>
                    <a:pt x="8221530" y="2287429"/>
                    <a:pt x="8216137" y="2288627"/>
                  </a:cubicBezTo>
                  <a:cubicBezTo>
                    <a:pt x="8210743" y="2289826"/>
                    <a:pt x="8202953" y="2289227"/>
                    <a:pt x="8199357" y="2291025"/>
                  </a:cubicBezTo>
                  <a:cubicBezTo>
                    <a:pt x="8196361" y="2292223"/>
                    <a:pt x="8192765" y="2293422"/>
                    <a:pt x="8192765" y="2293422"/>
                  </a:cubicBezTo>
                  <a:cubicBezTo>
                    <a:pt x="8192765" y="2293422"/>
                    <a:pt x="8190368" y="2295219"/>
                    <a:pt x="8191567" y="2289826"/>
                  </a:cubicBezTo>
                  <a:cubicBezTo>
                    <a:pt x="8192765" y="2284432"/>
                    <a:pt x="8190967" y="2287429"/>
                    <a:pt x="8187971" y="2288627"/>
                  </a:cubicBezTo>
                  <a:cubicBezTo>
                    <a:pt x="8184975" y="2289826"/>
                    <a:pt x="8181978" y="2289826"/>
                    <a:pt x="8177783" y="2289826"/>
                  </a:cubicBezTo>
                  <a:cubicBezTo>
                    <a:pt x="8173588" y="2289826"/>
                    <a:pt x="8171790" y="2290425"/>
                    <a:pt x="8170592" y="2294021"/>
                  </a:cubicBezTo>
                  <a:cubicBezTo>
                    <a:pt x="8170592" y="2295819"/>
                    <a:pt x="8168794" y="2299414"/>
                    <a:pt x="8173588" y="2300613"/>
                  </a:cubicBezTo>
                  <a:close/>
                  <a:moveTo>
                    <a:pt x="7579109" y="5199900"/>
                  </a:moveTo>
                  <a:cubicBezTo>
                    <a:pt x="7582105" y="5194507"/>
                    <a:pt x="7584502" y="5187915"/>
                    <a:pt x="7592293" y="5187915"/>
                  </a:cubicBezTo>
                  <a:cubicBezTo>
                    <a:pt x="7599484" y="5187915"/>
                    <a:pt x="7603679" y="5186716"/>
                    <a:pt x="7608473" y="5183720"/>
                  </a:cubicBezTo>
                  <a:cubicBezTo>
                    <a:pt x="7613267" y="5181323"/>
                    <a:pt x="7617462" y="5179525"/>
                    <a:pt x="7616863" y="5175929"/>
                  </a:cubicBezTo>
                  <a:cubicBezTo>
                    <a:pt x="7616264" y="5172334"/>
                    <a:pt x="7615065" y="5168738"/>
                    <a:pt x="7612668" y="5171135"/>
                  </a:cubicBezTo>
                  <a:cubicBezTo>
                    <a:pt x="7610271" y="5173532"/>
                    <a:pt x="7606076" y="5177727"/>
                    <a:pt x="7601282" y="5175929"/>
                  </a:cubicBezTo>
                  <a:cubicBezTo>
                    <a:pt x="7596487" y="5174131"/>
                    <a:pt x="7594091" y="5173532"/>
                    <a:pt x="7594091" y="5173532"/>
                  </a:cubicBezTo>
                  <a:cubicBezTo>
                    <a:pt x="7594091" y="5173532"/>
                    <a:pt x="7593491" y="5174131"/>
                    <a:pt x="7591094" y="5178326"/>
                  </a:cubicBezTo>
                  <a:cubicBezTo>
                    <a:pt x="7588697" y="5182521"/>
                    <a:pt x="7589296" y="5186117"/>
                    <a:pt x="7583304" y="5185518"/>
                  </a:cubicBezTo>
                  <a:cubicBezTo>
                    <a:pt x="7577311" y="5184918"/>
                    <a:pt x="7573116" y="5185518"/>
                    <a:pt x="7573116" y="5185518"/>
                  </a:cubicBezTo>
                  <a:cubicBezTo>
                    <a:pt x="7573116" y="5185518"/>
                    <a:pt x="7574914" y="5186117"/>
                    <a:pt x="7574914" y="5189113"/>
                  </a:cubicBezTo>
                  <a:cubicBezTo>
                    <a:pt x="7574914" y="5192110"/>
                    <a:pt x="7574914" y="5196305"/>
                    <a:pt x="7574914" y="5196305"/>
                  </a:cubicBezTo>
                  <a:cubicBezTo>
                    <a:pt x="7574914" y="5196305"/>
                    <a:pt x="7575513" y="5205294"/>
                    <a:pt x="7579109" y="5199900"/>
                  </a:cubicBezTo>
                  <a:close/>
                  <a:moveTo>
                    <a:pt x="7690574" y="5273012"/>
                  </a:moveTo>
                  <a:cubicBezTo>
                    <a:pt x="7688177" y="5271214"/>
                    <a:pt x="7686378" y="5268817"/>
                    <a:pt x="7682184" y="5265820"/>
                  </a:cubicBezTo>
                  <a:cubicBezTo>
                    <a:pt x="7677989" y="5262225"/>
                    <a:pt x="7679787" y="5250838"/>
                    <a:pt x="7674993" y="5247842"/>
                  </a:cubicBezTo>
                  <a:cubicBezTo>
                    <a:pt x="7670797" y="5245445"/>
                    <a:pt x="7668400" y="5235857"/>
                    <a:pt x="7664805" y="5231063"/>
                  </a:cubicBezTo>
                  <a:cubicBezTo>
                    <a:pt x="7660610" y="5225669"/>
                    <a:pt x="7667202" y="5218478"/>
                    <a:pt x="7667202" y="5214882"/>
                  </a:cubicBezTo>
                  <a:cubicBezTo>
                    <a:pt x="7667202" y="5211287"/>
                    <a:pt x="7665404" y="5210088"/>
                    <a:pt x="7671397" y="5207691"/>
                  </a:cubicBezTo>
                  <a:cubicBezTo>
                    <a:pt x="7677389" y="5205294"/>
                    <a:pt x="7676790" y="5202297"/>
                    <a:pt x="7677989" y="5195706"/>
                  </a:cubicBezTo>
                  <a:cubicBezTo>
                    <a:pt x="7678588" y="5192110"/>
                    <a:pt x="7678588" y="5190312"/>
                    <a:pt x="7677989" y="5189113"/>
                  </a:cubicBezTo>
                  <a:cubicBezTo>
                    <a:pt x="7677389" y="5188514"/>
                    <a:pt x="7675592" y="5187915"/>
                    <a:pt x="7673195" y="5187915"/>
                  </a:cubicBezTo>
                  <a:cubicBezTo>
                    <a:pt x="7666603" y="5187915"/>
                    <a:pt x="7667801" y="5187316"/>
                    <a:pt x="7665404" y="5183720"/>
                  </a:cubicBezTo>
                  <a:cubicBezTo>
                    <a:pt x="7663007" y="5180124"/>
                    <a:pt x="7658812" y="5180724"/>
                    <a:pt x="7656415" y="5185518"/>
                  </a:cubicBezTo>
                  <a:cubicBezTo>
                    <a:pt x="7654018" y="5190312"/>
                    <a:pt x="7649224" y="5188514"/>
                    <a:pt x="7644429" y="5187915"/>
                  </a:cubicBezTo>
                  <a:cubicBezTo>
                    <a:pt x="7639635" y="5187316"/>
                    <a:pt x="7639635" y="5187316"/>
                    <a:pt x="7640834" y="5190911"/>
                  </a:cubicBezTo>
                  <a:cubicBezTo>
                    <a:pt x="7642033" y="5195106"/>
                    <a:pt x="7639635" y="5195106"/>
                    <a:pt x="7635440" y="5197503"/>
                  </a:cubicBezTo>
                  <a:cubicBezTo>
                    <a:pt x="7631245" y="5199900"/>
                    <a:pt x="7629447" y="5198702"/>
                    <a:pt x="7629447" y="5205294"/>
                  </a:cubicBezTo>
                  <a:cubicBezTo>
                    <a:pt x="7629447" y="5211886"/>
                    <a:pt x="7636639" y="5209489"/>
                    <a:pt x="7639635" y="5207092"/>
                  </a:cubicBezTo>
                  <a:cubicBezTo>
                    <a:pt x="7642632" y="5204695"/>
                    <a:pt x="7644429" y="5205893"/>
                    <a:pt x="7642632" y="5209489"/>
                  </a:cubicBezTo>
                  <a:cubicBezTo>
                    <a:pt x="7640834" y="5213684"/>
                    <a:pt x="7637238" y="5217279"/>
                    <a:pt x="7627051" y="5219677"/>
                  </a:cubicBezTo>
                  <a:cubicBezTo>
                    <a:pt x="7616863" y="5222073"/>
                    <a:pt x="7615665" y="5228666"/>
                    <a:pt x="7615665" y="5237055"/>
                  </a:cubicBezTo>
                  <a:cubicBezTo>
                    <a:pt x="7615665" y="5242449"/>
                    <a:pt x="7622256" y="5248442"/>
                    <a:pt x="7630047" y="5252637"/>
                  </a:cubicBezTo>
                  <a:cubicBezTo>
                    <a:pt x="7634242" y="5255033"/>
                    <a:pt x="7639036" y="5256831"/>
                    <a:pt x="7642632" y="5257431"/>
                  </a:cubicBezTo>
                  <a:cubicBezTo>
                    <a:pt x="7652819" y="5258629"/>
                    <a:pt x="7651022" y="5261026"/>
                    <a:pt x="7648025" y="5261626"/>
                  </a:cubicBezTo>
                  <a:cubicBezTo>
                    <a:pt x="7645628" y="5262225"/>
                    <a:pt x="7639635" y="5260427"/>
                    <a:pt x="7634841" y="5258629"/>
                  </a:cubicBezTo>
                  <a:cubicBezTo>
                    <a:pt x="7633044" y="5258030"/>
                    <a:pt x="7630047" y="5257431"/>
                    <a:pt x="7627650" y="5256232"/>
                  </a:cubicBezTo>
                  <a:lnTo>
                    <a:pt x="7627650" y="5255633"/>
                  </a:lnTo>
                  <a:cubicBezTo>
                    <a:pt x="7624054" y="5254434"/>
                    <a:pt x="7619859" y="5252637"/>
                    <a:pt x="7616863" y="5251438"/>
                  </a:cubicBezTo>
                  <a:cubicBezTo>
                    <a:pt x="7611469" y="5249041"/>
                    <a:pt x="7611469" y="5250838"/>
                    <a:pt x="7615065" y="5248442"/>
                  </a:cubicBezTo>
                  <a:cubicBezTo>
                    <a:pt x="7618661" y="5246044"/>
                    <a:pt x="7612668" y="5243647"/>
                    <a:pt x="7607275" y="5244846"/>
                  </a:cubicBezTo>
                  <a:cubicBezTo>
                    <a:pt x="7601881" y="5246044"/>
                    <a:pt x="7602480" y="5244247"/>
                    <a:pt x="7601881" y="5240651"/>
                  </a:cubicBezTo>
                  <a:cubicBezTo>
                    <a:pt x="7601282" y="5237655"/>
                    <a:pt x="7601282" y="5234059"/>
                    <a:pt x="7597686" y="5235257"/>
                  </a:cubicBezTo>
                  <a:cubicBezTo>
                    <a:pt x="7594091" y="5235857"/>
                    <a:pt x="7597686" y="5237055"/>
                    <a:pt x="7599484" y="5242449"/>
                  </a:cubicBezTo>
                  <a:cubicBezTo>
                    <a:pt x="7601282" y="5247842"/>
                    <a:pt x="7598885" y="5247243"/>
                    <a:pt x="7596487" y="5245445"/>
                  </a:cubicBezTo>
                  <a:cubicBezTo>
                    <a:pt x="7594091" y="5243647"/>
                    <a:pt x="7594091" y="5243647"/>
                    <a:pt x="7592293" y="5246044"/>
                  </a:cubicBezTo>
                  <a:cubicBezTo>
                    <a:pt x="7590495" y="5248442"/>
                    <a:pt x="7588697" y="5249640"/>
                    <a:pt x="7589296" y="5244846"/>
                  </a:cubicBezTo>
                  <a:cubicBezTo>
                    <a:pt x="7589895" y="5240052"/>
                    <a:pt x="7585701" y="5241250"/>
                    <a:pt x="7582105" y="5240052"/>
                  </a:cubicBezTo>
                  <a:cubicBezTo>
                    <a:pt x="7577910" y="5238853"/>
                    <a:pt x="7577311" y="5238853"/>
                    <a:pt x="7574314" y="5240052"/>
                  </a:cubicBezTo>
                  <a:cubicBezTo>
                    <a:pt x="7571318" y="5241250"/>
                    <a:pt x="7571318" y="5241849"/>
                    <a:pt x="7568921" y="5239452"/>
                  </a:cubicBezTo>
                  <a:cubicBezTo>
                    <a:pt x="7566524" y="5237055"/>
                    <a:pt x="7566524" y="5236456"/>
                    <a:pt x="7564726" y="5238254"/>
                  </a:cubicBezTo>
                  <a:cubicBezTo>
                    <a:pt x="7562329" y="5240052"/>
                    <a:pt x="7565325" y="5243647"/>
                    <a:pt x="7565325" y="5243647"/>
                  </a:cubicBezTo>
                  <a:cubicBezTo>
                    <a:pt x="7565325" y="5243647"/>
                    <a:pt x="7568921" y="5245445"/>
                    <a:pt x="7571318" y="5246044"/>
                  </a:cubicBezTo>
                  <a:cubicBezTo>
                    <a:pt x="7573715" y="5246644"/>
                    <a:pt x="7574914" y="5246644"/>
                    <a:pt x="7578509" y="5251438"/>
                  </a:cubicBezTo>
                  <a:cubicBezTo>
                    <a:pt x="7582105" y="5256232"/>
                    <a:pt x="7596487" y="5259828"/>
                    <a:pt x="7603080" y="5260427"/>
                  </a:cubicBezTo>
                  <a:cubicBezTo>
                    <a:pt x="7609073" y="5261026"/>
                    <a:pt x="7616863" y="5264023"/>
                    <a:pt x="7619859" y="5263423"/>
                  </a:cubicBezTo>
                  <a:cubicBezTo>
                    <a:pt x="7621058" y="5263423"/>
                    <a:pt x="7622856" y="5262824"/>
                    <a:pt x="7624054" y="5262824"/>
                  </a:cubicBezTo>
                  <a:cubicBezTo>
                    <a:pt x="7625253" y="5262824"/>
                    <a:pt x="7626451" y="5263423"/>
                    <a:pt x="7627650" y="5264023"/>
                  </a:cubicBezTo>
                  <a:cubicBezTo>
                    <a:pt x="7630047" y="5265820"/>
                    <a:pt x="7633643" y="5265820"/>
                    <a:pt x="7638436" y="5267019"/>
                  </a:cubicBezTo>
                  <a:cubicBezTo>
                    <a:pt x="7643231" y="5268218"/>
                    <a:pt x="7651621" y="5276008"/>
                    <a:pt x="7654617" y="5279604"/>
                  </a:cubicBezTo>
                  <a:cubicBezTo>
                    <a:pt x="7657614" y="5283199"/>
                    <a:pt x="7671397" y="5282600"/>
                    <a:pt x="7674393" y="5280203"/>
                  </a:cubicBezTo>
                  <a:cubicBezTo>
                    <a:pt x="7677389" y="5277806"/>
                    <a:pt x="7676790" y="5279004"/>
                    <a:pt x="7679187" y="5280802"/>
                  </a:cubicBezTo>
                  <a:cubicBezTo>
                    <a:pt x="7681585" y="5283199"/>
                    <a:pt x="7684581" y="5282001"/>
                    <a:pt x="7691173" y="5280203"/>
                  </a:cubicBezTo>
                  <a:cubicBezTo>
                    <a:pt x="7697765" y="5278405"/>
                    <a:pt x="7692971" y="5274210"/>
                    <a:pt x="7690574" y="5273012"/>
                  </a:cubicBezTo>
                  <a:close/>
                  <a:moveTo>
                    <a:pt x="6452474" y="152815"/>
                  </a:moveTo>
                  <a:cubicBezTo>
                    <a:pt x="6458467" y="151616"/>
                    <a:pt x="6465658" y="142627"/>
                    <a:pt x="6481838" y="139631"/>
                  </a:cubicBezTo>
                  <a:cubicBezTo>
                    <a:pt x="6496820" y="137234"/>
                    <a:pt x="6504611" y="142028"/>
                    <a:pt x="6486632" y="143826"/>
                  </a:cubicBezTo>
                  <a:cubicBezTo>
                    <a:pt x="6471650" y="145024"/>
                    <a:pt x="6472849" y="157010"/>
                    <a:pt x="6468654" y="155811"/>
                  </a:cubicBezTo>
                  <a:cubicBezTo>
                    <a:pt x="6464459" y="155212"/>
                    <a:pt x="6460264" y="162403"/>
                    <a:pt x="6469253" y="163003"/>
                  </a:cubicBezTo>
                  <a:cubicBezTo>
                    <a:pt x="6478841" y="163602"/>
                    <a:pt x="6481838" y="152815"/>
                    <a:pt x="6489629" y="151017"/>
                  </a:cubicBezTo>
                  <a:cubicBezTo>
                    <a:pt x="6497420" y="149219"/>
                    <a:pt x="6508206" y="145624"/>
                    <a:pt x="6509405" y="142627"/>
                  </a:cubicBezTo>
                  <a:cubicBezTo>
                    <a:pt x="6511202" y="137234"/>
                    <a:pt x="6515997" y="135436"/>
                    <a:pt x="6511802" y="143826"/>
                  </a:cubicBezTo>
                  <a:cubicBezTo>
                    <a:pt x="6507607" y="152216"/>
                    <a:pt x="6502213" y="151017"/>
                    <a:pt x="6499217" y="151616"/>
                  </a:cubicBezTo>
                  <a:cubicBezTo>
                    <a:pt x="6496221" y="152216"/>
                    <a:pt x="6490827" y="152216"/>
                    <a:pt x="6486033" y="160006"/>
                  </a:cubicBezTo>
                  <a:cubicBezTo>
                    <a:pt x="6481239" y="167797"/>
                    <a:pt x="6488430" y="173789"/>
                    <a:pt x="6501614" y="172591"/>
                  </a:cubicBezTo>
                  <a:cubicBezTo>
                    <a:pt x="6514798" y="171392"/>
                    <a:pt x="6514798" y="167197"/>
                    <a:pt x="6520191" y="167797"/>
                  </a:cubicBezTo>
                  <a:cubicBezTo>
                    <a:pt x="6525585" y="168396"/>
                    <a:pt x="6527982" y="167197"/>
                    <a:pt x="6527383" y="157609"/>
                  </a:cubicBezTo>
                  <a:cubicBezTo>
                    <a:pt x="6526783" y="148021"/>
                    <a:pt x="6526783" y="147421"/>
                    <a:pt x="6527982" y="143226"/>
                  </a:cubicBezTo>
                  <a:cubicBezTo>
                    <a:pt x="6528581" y="142028"/>
                    <a:pt x="6528581" y="140829"/>
                    <a:pt x="6529181" y="139631"/>
                  </a:cubicBezTo>
                  <a:cubicBezTo>
                    <a:pt x="6526783" y="134837"/>
                    <a:pt x="6530380" y="135436"/>
                    <a:pt x="6532177" y="140230"/>
                  </a:cubicBezTo>
                  <a:cubicBezTo>
                    <a:pt x="6534574" y="147421"/>
                    <a:pt x="6526783" y="152216"/>
                    <a:pt x="6532776" y="158208"/>
                  </a:cubicBezTo>
                  <a:cubicBezTo>
                    <a:pt x="6538769" y="163602"/>
                    <a:pt x="6551354" y="160605"/>
                    <a:pt x="6548957" y="149219"/>
                  </a:cubicBezTo>
                  <a:cubicBezTo>
                    <a:pt x="6548358" y="146822"/>
                    <a:pt x="6548957" y="144425"/>
                    <a:pt x="6550155" y="142627"/>
                  </a:cubicBezTo>
                  <a:cubicBezTo>
                    <a:pt x="6551354" y="140829"/>
                    <a:pt x="6568733" y="139032"/>
                    <a:pt x="6569332" y="142028"/>
                  </a:cubicBezTo>
                  <a:cubicBezTo>
                    <a:pt x="6569932" y="145624"/>
                    <a:pt x="6562740" y="147421"/>
                    <a:pt x="6569332" y="150418"/>
                  </a:cubicBezTo>
                  <a:cubicBezTo>
                    <a:pt x="6575924" y="154013"/>
                    <a:pt x="6589108" y="140829"/>
                    <a:pt x="6599296" y="139032"/>
                  </a:cubicBezTo>
                  <a:cubicBezTo>
                    <a:pt x="6609483" y="137234"/>
                    <a:pt x="6641844" y="122851"/>
                    <a:pt x="6646638" y="118656"/>
                  </a:cubicBezTo>
                  <a:cubicBezTo>
                    <a:pt x="6651433" y="114461"/>
                    <a:pt x="6659823" y="109068"/>
                    <a:pt x="6667613" y="108469"/>
                  </a:cubicBezTo>
                  <a:cubicBezTo>
                    <a:pt x="6675404" y="107869"/>
                    <a:pt x="6671808" y="112664"/>
                    <a:pt x="6667014" y="112664"/>
                  </a:cubicBezTo>
                  <a:cubicBezTo>
                    <a:pt x="6662220" y="112664"/>
                    <a:pt x="6658624" y="115660"/>
                    <a:pt x="6656826" y="118057"/>
                  </a:cubicBezTo>
                  <a:cubicBezTo>
                    <a:pt x="6655028" y="120454"/>
                    <a:pt x="6652032" y="124050"/>
                    <a:pt x="6648436" y="125248"/>
                  </a:cubicBezTo>
                  <a:cubicBezTo>
                    <a:pt x="6644841" y="126447"/>
                    <a:pt x="6639447" y="136035"/>
                    <a:pt x="6650834" y="132440"/>
                  </a:cubicBezTo>
                  <a:cubicBezTo>
                    <a:pt x="6659223" y="130042"/>
                    <a:pt x="6663418" y="124050"/>
                    <a:pt x="6670609" y="127046"/>
                  </a:cubicBezTo>
                  <a:cubicBezTo>
                    <a:pt x="6677801" y="129443"/>
                    <a:pt x="6674804" y="132440"/>
                    <a:pt x="6669411" y="131840"/>
                  </a:cubicBezTo>
                  <a:cubicBezTo>
                    <a:pt x="6664017" y="131241"/>
                    <a:pt x="6651433" y="136634"/>
                    <a:pt x="6655028" y="139631"/>
                  </a:cubicBezTo>
                  <a:cubicBezTo>
                    <a:pt x="6659223" y="142627"/>
                    <a:pt x="6674804" y="138432"/>
                    <a:pt x="6664017" y="143826"/>
                  </a:cubicBezTo>
                  <a:cubicBezTo>
                    <a:pt x="6657425" y="147421"/>
                    <a:pt x="6650834" y="146223"/>
                    <a:pt x="6647837" y="145024"/>
                  </a:cubicBezTo>
                  <a:cubicBezTo>
                    <a:pt x="6645440" y="144425"/>
                    <a:pt x="6634653" y="144425"/>
                    <a:pt x="6631057" y="147421"/>
                  </a:cubicBezTo>
                  <a:cubicBezTo>
                    <a:pt x="6626863" y="150418"/>
                    <a:pt x="6621469" y="152216"/>
                    <a:pt x="6618473" y="152216"/>
                  </a:cubicBezTo>
                  <a:cubicBezTo>
                    <a:pt x="6615476" y="152216"/>
                    <a:pt x="6607685" y="161804"/>
                    <a:pt x="6619671" y="162403"/>
                  </a:cubicBezTo>
                  <a:cubicBezTo>
                    <a:pt x="6631656" y="163003"/>
                    <a:pt x="6626863" y="166598"/>
                    <a:pt x="6632855" y="169595"/>
                  </a:cubicBezTo>
                  <a:cubicBezTo>
                    <a:pt x="6638848" y="172591"/>
                    <a:pt x="6643043" y="172591"/>
                    <a:pt x="6647238" y="171992"/>
                  </a:cubicBezTo>
                  <a:cubicBezTo>
                    <a:pt x="6651433" y="171392"/>
                    <a:pt x="6651433" y="172591"/>
                    <a:pt x="6650234" y="176187"/>
                  </a:cubicBezTo>
                  <a:cubicBezTo>
                    <a:pt x="6649635" y="179183"/>
                    <a:pt x="6647837" y="179782"/>
                    <a:pt x="6644841" y="177385"/>
                  </a:cubicBezTo>
                  <a:cubicBezTo>
                    <a:pt x="6641844" y="174988"/>
                    <a:pt x="6632256" y="175587"/>
                    <a:pt x="6628061" y="174988"/>
                  </a:cubicBezTo>
                  <a:cubicBezTo>
                    <a:pt x="6620870" y="174389"/>
                    <a:pt x="6610083" y="168396"/>
                    <a:pt x="6605289" y="165999"/>
                  </a:cubicBezTo>
                  <a:cubicBezTo>
                    <a:pt x="6600494" y="163602"/>
                    <a:pt x="6592703" y="160006"/>
                    <a:pt x="6589108" y="163003"/>
                  </a:cubicBezTo>
                  <a:cubicBezTo>
                    <a:pt x="6584913" y="165999"/>
                    <a:pt x="6569332" y="162403"/>
                    <a:pt x="6563340" y="161804"/>
                  </a:cubicBezTo>
                  <a:cubicBezTo>
                    <a:pt x="6557946" y="161205"/>
                    <a:pt x="6544162" y="160006"/>
                    <a:pt x="6551354" y="172591"/>
                  </a:cubicBezTo>
                  <a:cubicBezTo>
                    <a:pt x="6558545" y="185176"/>
                    <a:pt x="6563340" y="182779"/>
                    <a:pt x="6569332" y="181580"/>
                  </a:cubicBezTo>
                  <a:cubicBezTo>
                    <a:pt x="6575924" y="180981"/>
                    <a:pt x="6575325" y="182179"/>
                    <a:pt x="6571729" y="183977"/>
                  </a:cubicBezTo>
                  <a:cubicBezTo>
                    <a:pt x="6568133" y="185775"/>
                    <a:pt x="6569332" y="188172"/>
                    <a:pt x="6578322" y="186374"/>
                  </a:cubicBezTo>
                  <a:cubicBezTo>
                    <a:pt x="6586711" y="184576"/>
                    <a:pt x="6605888" y="196562"/>
                    <a:pt x="6611881" y="196562"/>
                  </a:cubicBezTo>
                  <a:cubicBezTo>
                    <a:pt x="6618473" y="196562"/>
                    <a:pt x="6618473" y="202555"/>
                    <a:pt x="6612480" y="201955"/>
                  </a:cubicBezTo>
                  <a:cubicBezTo>
                    <a:pt x="6606487" y="201356"/>
                    <a:pt x="6600494" y="201955"/>
                    <a:pt x="6604090" y="206750"/>
                  </a:cubicBezTo>
                  <a:cubicBezTo>
                    <a:pt x="6607685" y="211544"/>
                    <a:pt x="6620271" y="209746"/>
                    <a:pt x="6628660" y="206150"/>
                  </a:cubicBezTo>
                  <a:cubicBezTo>
                    <a:pt x="6637050" y="201955"/>
                    <a:pt x="6644841" y="203154"/>
                    <a:pt x="6651433" y="198959"/>
                  </a:cubicBezTo>
                  <a:cubicBezTo>
                    <a:pt x="6655627" y="196562"/>
                    <a:pt x="6659823" y="198360"/>
                    <a:pt x="6663418" y="200158"/>
                  </a:cubicBezTo>
                  <a:cubicBezTo>
                    <a:pt x="6667014" y="202555"/>
                    <a:pt x="6667613" y="205551"/>
                    <a:pt x="6657425" y="204352"/>
                  </a:cubicBezTo>
                  <a:cubicBezTo>
                    <a:pt x="6647238" y="203753"/>
                    <a:pt x="6645440" y="204352"/>
                    <a:pt x="6644242" y="206150"/>
                  </a:cubicBezTo>
                  <a:cubicBezTo>
                    <a:pt x="6642444" y="207948"/>
                    <a:pt x="6645440" y="210345"/>
                    <a:pt x="6655627" y="208547"/>
                  </a:cubicBezTo>
                  <a:cubicBezTo>
                    <a:pt x="6662819" y="207349"/>
                    <a:pt x="6663418" y="213941"/>
                    <a:pt x="6653830" y="212143"/>
                  </a:cubicBezTo>
                  <a:cubicBezTo>
                    <a:pt x="6646039" y="210944"/>
                    <a:pt x="6637649" y="210345"/>
                    <a:pt x="6634054" y="209746"/>
                  </a:cubicBezTo>
                  <a:cubicBezTo>
                    <a:pt x="6629859" y="209147"/>
                    <a:pt x="6622667" y="209746"/>
                    <a:pt x="6619671" y="212742"/>
                  </a:cubicBezTo>
                  <a:cubicBezTo>
                    <a:pt x="6616674" y="215739"/>
                    <a:pt x="6608285" y="214540"/>
                    <a:pt x="6606487" y="214540"/>
                  </a:cubicBezTo>
                  <a:cubicBezTo>
                    <a:pt x="6604090" y="214540"/>
                    <a:pt x="6598097" y="215139"/>
                    <a:pt x="6595700" y="218735"/>
                  </a:cubicBezTo>
                  <a:cubicBezTo>
                    <a:pt x="6593902" y="221132"/>
                    <a:pt x="6592703" y="222930"/>
                    <a:pt x="6589707" y="224128"/>
                  </a:cubicBezTo>
                  <a:cubicBezTo>
                    <a:pt x="6586711" y="224728"/>
                    <a:pt x="6584314" y="231320"/>
                    <a:pt x="6589108" y="231919"/>
                  </a:cubicBezTo>
                  <a:cubicBezTo>
                    <a:pt x="6593902" y="232518"/>
                    <a:pt x="6593902" y="231919"/>
                    <a:pt x="6593902" y="236114"/>
                  </a:cubicBezTo>
                  <a:cubicBezTo>
                    <a:pt x="6593902" y="240309"/>
                    <a:pt x="6599895" y="243305"/>
                    <a:pt x="6607086" y="235515"/>
                  </a:cubicBezTo>
                  <a:cubicBezTo>
                    <a:pt x="6610083" y="231919"/>
                    <a:pt x="6611881" y="231320"/>
                    <a:pt x="6613079" y="228923"/>
                  </a:cubicBezTo>
                  <a:cubicBezTo>
                    <a:pt x="6614278" y="226526"/>
                    <a:pt x="6619072" y="224728"/>
                    <a:pt x="6616674" y="230720"/>
                  </a:cubicBezTo>
                  <a:cubicBezTo>
                    <a:pt x="6613678" y="237912"/>
                    <a:pt x="6620271" y="237912"/>
                    <a:pt x="6623866" y="233717"/>
                  </a:cubicBezTo>
                  <a:cubicBezTo>
                    <a:pt x="6628061" y="229522"/>
                    <a:pt x="6624465" y="225926"/>
                    <a:pt x="6623267" y="223529"/>
                  </a:cubicBezTo>
                  <a:cubicBezTo>
                    <a:pt x="6621469" y="221132"/>
                    <a:pt x="6620870" y="216338"/>
                    <a:pt x="6625664" y="220533"/>
                  </a:cubicBezTo>
                  <a:cubicBezTo>
                    <a:pt x="6630458" y="224728"/>
                    <a:pt x="6632855" y="227125"/>
                    <a:pt x="6638249" y="225926"/>
                  </a:cubicBezTo>
                  <a:cubicBezTo>
                    <a:pt x="6643642" y="225327"/>
                    <a:pt x="6645440" y="228323"/>
                    <a:pt x="6638848" y="230720"/>
                  </a:cubicBezTo>
                  <a:cubicBezTo>
                    <a:pt x="6632256" y="233118"/>
                    <a:pt x="6636451" y="239110"/>
                    <a:pt x="6641245" y="237912"/>
                  </a:cubicBezTo>
                  <a:cubicBezTo>
                    <a:pt x="6646039" y="236713"/>
                    <a:pt x="6643043" y="240908"/>
                    <a:pt x="6641844" y="243305"/>
                  </a:cubicBezTo>
                  <a:cubicBezTo>
                    <a:pt x="6641245" y="245702"/>
                    <a:pt x="6644242" y="250497"/>
                    <a:pt x="6650234" y="246302"/>
                  </a:cubicBezTo>
                  <a:cubicBezTo>
                    <a:pt x="6656227" y="242107"/>
                    <a:pt x="6654429" y="243904"/>
                    <a:pt x="6658024" y="245702"/>
                  </a:cubicBezTo>
                  <a:cubicBezTo>
                    <a:pt x="6661620" y="247500"/>
                    <a:pt x="6668213" y="248099"/>
                    <a:pt x="6671209" y="243305"/>
                  </a:cubicBezTo>
                  <a:cubicBezTo>
                    <a:pt x="6674205" y="238511"/>
                    <a:pt x="6668812" y="234915"/>
                    <a:pt x="6667014" y="233118"/>
                  </a:cubicBezTo>
                  <a:cubicBezTo>
                    <a:pt x="6665216" y="231320"/>
                    <a:pt x="6664017" y="226526"/>
                    <a:pt x="6669411" y="224728"/>
                  </a:cubicBezTo>
                  <a:cubicBezTo>
                    <a:pt x="6674804" y="222930"/>
                    <a:pt x="6674205" y="225327"/>
                    <a:pt x="6672407" y="227724"/>
                  </a:cubicBezTo>
                  <a:cubicBezTo>
                    <a:pt x="6670609" y="230121"/>
                    <a:pt x="6675404" y="237912"/>
                    <a:pt x="6679598" y="242706"/>
                  </a:cubicBezTo>
                  <a:cubicBezTo>
                    <a:pt x="6683794" y="248099"/>
                    <a:pt x="6680198" y="251096"/>
                    <a:pt x="6671209" y="251695"/>
                  </a:cubicBezTo>
                  <a:cubicBezTo>
                    <a:pt x="6662819" y="252294"/>
                    <a:pt x="6650834" y="251695"/>
                    <a:pt x="6650234" y="254092"/>
                  </a:cubicBezTo>
                  <a:cubicBezTo>
                    <a:pt x="6649635" y="256489"/>
                    <a:pt x="6641245" y="256489"/>
                    <a:pt x="6636451" y="248699"/>
                  </a:cubicBezTo>
                  <a:cubicBezTo>
                    <a:pt x="6634054" y="244504"/>
                    <a:pt x="6624465" y="236713"/>
                    <a:pt x="6614877" y="242706"/>
                  </a:cubicBezTo>
                  <a:cubicBezTo>
                    <a:pt x="6605289" y="248099"/>
                    <a:pt x="6602292" y="247500"/>
                    <a:pt x="6599296" y="247500"/>
                  </a:cubicBezTo>
                  <a:cubicBezTo>
                    <a:pt x="6596300" y="247500"/>
                    <a:pt x="6592703" y="253493"/>
                    <a:pt x="6603491" y="254691"/>
                  </a:cubicBezTo>
                  <a:cubicBezTo>
                    <a:pt x="6614278" y="255890"/>
                    <a:pt x="6614877" y="261883"/>
                    <a:pt x="6619671" y="260684"/>
                  </a:cubicBezTo>
                  <a:cubicBezTo>
                    <a:pt x="6624465" y="260085"/>
                    <a:pt x="6624465" y="261883"/>
                    <a:pt x="6620870" y="264879"/>
                  </a:cubicBezTo>
                  <a:cubicBezTo>
                    <a:pt x="6617873" y="267276"/>
                    <a:pt x="6611282" y="263081"/>
                    <a:pt x="6606487" y="267276"/>
                  </a:cubicBezTo>
                  <a:cubicBezTo>
                    <a:pt x="6601693" y="271471"/>
                    <a:pt x="6594502" y="264280"/>
                    <a:pt x="6597498" y="279262"/>
                  </a:cubicBezTo>
                  <a:cubicBezTo>
                    <a:pt x="6598097" y="283457"/>
                    <a:pt x="6602892" y="288251"/>
                    <a:pt x="6613678" y="293045"/>
                  </a:cubicBezTo>
                  <a:cubicBezTo>
                    <a:pt x="6623866" y="297839"/>
                    <a:pt x="6625064" y="290648"/>
                    <a:pt x="6620271" y="285854"/>
                  </a:cubicBezTo>
                  <a:cubicBezTo>
                    <a:pt x="6615476" y="281059"/>
                    <a:pt x="6617873" y="272670"/>
                    <a:pt x="6622667" y="281659"/>
                  </a:cubicBezTo>
                  <a:cubicBezTo>
                    <a:pt x="6627462" y="290648"/>
                    <a:pt x="6630458" y="291247"/>
                    <a:pt x="6635852" y="290049"/>
                  </a:cubicBezTo>
                  <a:cubicBezTo>
                    <a:pt x="6641245" y="289449"/>
                    <a:pt x="6642444" y="285854"/>
                    <a:pt x="6639447" y="281659"/>
                  </a:cubicBezTo>
                  <a:cubicBezTo>
                    <a:pt x="6636451" y="277464"/>
                    <a:pt x="6640046" y="273269"/>
                    <a:pt x="6643043" y="282258"/>
                  </a:cubicBezTo>
                  <a:cubicBezTo>
                    <a:pt x="6646039" y="291247"/>
                    <a:pt x="6673605" y="284056"/>
                    <a:pt x="6681995" y="282258"/>
                  </a:cubicBezTo>
                  <a:cubicBezTo>
                    <a:pt x="6690385" y="280460"/>
                    <a:pt x="6687389" y="278662"/>
                    <a:pt x="6687389" y="275666"/>
                  </a:cubicBezTo>
                  <a:cubicBezTo>
                    <a:pt x="6687389" y="272670"/>
                    <a:pt x="6686790" y="270872"/>
                    <a:pt x="6682595" y="270872"/>
                  </a:cubicBezTo>
                  <a:cubicBezTo>
                    <a:pt x="6678400" y="270872"/>
                    <a:pt x="6675404" y="267875"/>
                    <a:pt x="6683794" y="267276"/>
                  </a:cubicBezTo>
                  <a:cubicBezTo>
                    <a:pt x="6692184" y="266677"/>
                    <a:pt x="6690985" y="267875"/>
                    <a:pt x="6693981" y="271471"/>
                  </a:cubicBezTo>
                  <a:cubicBezTo>
                    <a:pt x="6696977" y="274467"/>
                    <a:pt x="6698176" y="276265"/>
                    <a:pt x="6700573" y="273868"/>
                  </a:cubicBezTo>
                  <a:cubicBezTo>
                    <a:pt x="6702970" y="271471"/>
                    <a:pt x="6703569" y="269673"/>
                    <a:pt x="6699974" y="268475"/>
                  </a:cubicBezTo>
                  <a:cubicBezTo>
                    <a:pt x="6694580" y="266078"/>
                    <a:pt x="6695779" y="263081"/>
                    <a:pt x="6701772" y="264879"/>
                  </a:cubicBezTo>
                  <a:cubicBezTo>
                    <a:pt x="6707765" y="266677"/>
                    <a:pt x="6710761" y="276265"/>
                    <a:pt x="6717952" y="273269"/>
                  </a:cubicBezTo>
                  <a:cubicBezTo>
                    <a:pt x="6725144" y="270872"/>
                    <a:pt x="6722147" y="264879"/>
                    <a:pt x="6716754" y="266078"/>
                  </a:cubicBezTo>
                  <a:cubicBezTo>
                    <a:pt x="6708963" y="267276"/>
                    <a:pt x="6703569" y="258886"/>
                    <a:pt x="6711959" y="260684"/>
                  </a:cubicBezTo>
                  <a:cubicBezTo>
                    <a:pt x="6720349" y="263081"/>
                    <a:pt x="6716754" y="263681"/>
                    <a:pt x="6724544" y="263081"/>
                  </a:cubicBezTo>
                  <a:cubicBezTo>
                    <a:pt x="6732335" y="262482"/>
                    <a:pt x="6729338" y="270273"/>
                    <a:pt x="6738926" y="270273"/>
                  </a:cubicBezTo>
                  <a:cubicBezTo>
                    <a:pt x="6748515" y="269673"/>
                    <a:pt x="6750912" y="272670"/>
                    <a:pt x="6750912" y="272670"/>
                  </a:cubicBezTo>
                  <a:cubicBezTo>
                    <a:pt x="6753908" y="273868"/>
                    <a:pt x="6756905" y="270872"/>
                    <a:pt x="6761100" y="267875"/>
                  </a:cubicBezTo>
                  <a:cubicBezTo>
                    <a:pt x="6765295" y="264879"/>
                    <a:pt x="6769489" y="262482"/>
                    <a:pt x="6770688" y="259486"/>
                  </a:cubicBezTo>
                  <a:cubicBezTo>
                    <a:pt x="6771287" y="255890"/>
                    <a:pt x="6771287" y="255291"/>
                    <a:pt x="6776681" y="257089"/>
                  </a:cubicBezTo>
                  <a:cubicBezTo>
                    <a:pt x="6782075" y="258886"/>
                    <a:pt x="6780876" y="254092"/>
                    <a:pt x="6783273" y="251096"/>
                  </a:cubicBezTo>
                  <a:cubicBezTo>
                    <a:pt x="6785670" y="248099"/>
                    <a:pt x="6790464" y="246302"/>
                    <a:pt x="6791064" y="242706"/>
                  </a:cubicBezTo>
                  <a:cubicBezTo>
                    <a:pt x="6791663" y="239110"/>
                    <a:pt x="6782674" y="238511"/>
                    <a:pt x="6777280" y="242706"/>
                  </a:cubicBezTo>
                  <a:cubicBezTo>
                    <a:pt x="6771887" y="246901"/>
                    <a:pt x="6767692" y="246901"/>
                    <a:pt x="6760500" y="242706"/>
                  </a:cubicBezTo>
                  <a:cubicBezTo>
                    <a:pt x="6755706" y="239710"/>
                    <a:pt x="6750912" y="237912"/>
                    <a:pt x="6750912" y="237912"/>
                  </a:cubicBezTo>
                  <a:cubicBezTo>
                    <a:pt x="6750912" y="237912"/>
                    <a:pt x="6742522" y="236713"/>
                    <a:pt x="6737728" y="240908"/>
                  </a:cubicBezTo>
                  <a:cubicBezTo>
                    <a:pt x="6734133" y="243904"/>
                    <a:pt x="6717952" y="245702"/>
                    <a:pt x="6707165" y="242706"/>
                  </a:cubicBezTo>
                  <a:cubicBezTo>
                    <a:pt x="6699974" y="240908"/>
                    <a:pt x="6695779" y="235515"/>
                    <a:pt x="6694580" y="232518"/>
                  </a:cubicBezTo>
                  <a:cubicBezTo>
                    <a:pt x="6691584" y="225327"/>
                    <a:pt x="6696977" y="228323"/>
                    <a:pt x="6698775" y="230121"/>
                  </a:cubicBezTo>
                  <a:cubicBezTo>
                    <a:pt x="6700573" y="231919"/>
                    <a:pt x="6705367" y="234316"/>
                    <a:pt x="6708364" y="234316"/>
                  </a:cubicBezTo>
                  <a:cubicBezTo>
                    <a:pt x="6711360" y="234316"/>
                    <a:pt x="6718551" y="236713"/>
                    <a:pt x="6731136" y="236713"/>
                  </a:cubicBezTo>
                  <a:cubicBezTo>
                    <a:pt x="6743721" y="236713"/>
                    <a:pt x="6751511" y="229522"/>
                    <a:pt x="6751511" y="229522"/>
                  </a:cubicBezTo>
                  <a:cubicBezTo>
                    <a:pt x="6755706" y="229522"/>
                    <a:pt x="6755107" y="228923"/>
                    <a:pt x="6759302" y="227724"/>
                  </a:cubicBezTo>
                  <a:cubicBezTo>
                    <a:pt x="6763497" y="227125"/>
                    <a:pt x="6763497" y="225327"/>
                    <a:pt x="6764096" y="221132"/>
                  </a:cubicBezTo>
                  <a:cubicBezTo>
                    <a:pt x="6764696" y="216937"/>
                    <a:pt x="6764696" y="216338"/>
                    <a:pt x="6760500" y="214540"/>
                  </a:cubicBezTo>
                  <a:cubicBezTo>
                    <a:pt x="6756306" y="212742"/>
                    <a:pt x="6758104" y="209746"/>
                    <a:pt x="6761100" y="209746"/>
                  </a:cubicBezTo>
                  <a:cubicBezTo>
                    <a:pt x="6764096" y="209746"/>
                    <a:pt x="6764696" y="207349"/>
                    <a:pt x="6773685" y="207349"/>
                  </a:cubicBezTo>
                  <a:cubicBezTo>
                    <a:pt x="6782674" y="207349"/>
                    <a:pt x="6784471" y="205551"/>
                    <a:pt x="6783872" y="201356"/>
                  </a:cubicBezTo>
                  <a:cubicBezTo>
                    <a:pt x="6783273" y="197161"/>
                    <a:pt x="6776681" y="194764"/>
                    <a:pt x="6776681" y="192367"/>
                  </a:cubicBezTo>
                  <a:cubicBezTo>
                    <a:pt x="6776082" y="189970"/>
                    <a:pt x="6751511" y="180981"/>
                    <a:pt x="6751511" y="180981"/>
                  </a:cubicBezTo>
                  <a:cubicBezTo>
                    <a:pt x="6751511" y="178584"/>
                    <a:pt x="6732335" y="183378"/>
                    <a:pt x="6731136" y="189371"/>
                  </a:cubicBezTo>
                  <a:cubicBezTo>
                    <a:pt x="6728739" y="192966"/>
                    <a:pt x="6726941" y="191768"/>
                    <a:pt x="6726342" y="189970"/>
                  </a:cubicBezTo>
                  <a:cubicBezTo>
                    <a:pt x="6725743" y="188771"/>
                    <a:pt x="6717353" y="186374"/>
                    <a:pt x="6717952" y="183378"/>
                  </a:cubicBezTo>
                  <a:cubicBezTo>
                    <a:pt x="6719151" y="176187"/>
                    <a:pt x="6737728" y="176786"/>
                    <a:pt x="6746118" y="176187"/>
                  </a:cubicBezTo>
                  <a:cubicBezTo>
                    <a:pt x="6758703" y="175587"/>
                    <a:pt x="6752710" y="168995"/>
                    <a:pt x="6745518" y="169595"/>
                  </a:cubicBezTo>
                  <a:cubicBezTo>
                    <a:pt x="6742522" y="170194"/>
                    <a:pt x="6740125" y="173789"/>
                    <a:pt x="6733533" y="172591"/>
                  </a:cubicBezTo>
                  <a:cubicBezTo>
                    <a:pt x="6729937" y="171992"/>
                    <a:pt x="6721547" y="170194"/>
                    <a:pt x="6716754" y="173190"/>
                  </a:cubicBezTo>
                  <a:cubicBezTo>
                    <a:pt x="6711959" y="176187"/>
                    <a:pt x="6711959" y="174988"/>
                    <a:pt x="6711959" y="171992"/>
                  </a:cubicBezTo>
                  <a:cubicBezTo>
                    <a:pt x="6711959" y="168995"/>
                    <a:pt x="6720948" y="166598"/>
                    <a:pt x="6726941" y="166598"/>
                  </a:cubicBezTo>
                  <a:cubicBezTo>
                    <a:pt x="6732934" y="167197"/>
                    <a:pt x="6741324" y="165999"/>
                    <a:pt x="6738926" y="163003"/>
                  </a:cubicBezTo>
                  <a:cubicBezTo>
                    <a:pt x="6736529" y="160006"/>
                    <a:pt x="6743122" y="160006"/>
                    <a:pt x="6746118" y="162403"/>
                  </a:cubicBezTo>
                  <a:cubicBezTo>
                    <a:pt x="6749115" y="164800"/>
                    <a:pt x="6751511" y="165999"/>
                    <a:pt x="6751511" y="165999"/>
                  </a:cubicBezTo>
                  <a:cubicBezTo>
                    <a:pt x="6751511" y="165999"/>
                    <a:pt x="6752111" y="165999"/>
                    <a:pt x="6758703" y="165999"/>
                  </a:cubicBezTo>
                  <a:cubicBezTo>
                    <a:pt x="6765894" y="165400"/>
                    <a:pt x="6766493" y="161804"/>
                    <a:pt x="6765295" y="157010"/>
                  </a:cubicBezTo>
                  <a:cubicBezTo>
                    <a:pt x="6764096" y="151616"/>
                    <a:pt x="6751511" y="154013"/>
                    <a:pt x="6751511" y="154013"/>
                  </a:cubicBezTo>
                  <a:cubicBezTo>
                    <a:pt x="6748515" y="154613"/>
                    <a:pt x="6743721" y="158208"/>
                    <a:pt x="6741923" y="154613"/>
                  </a:cubicBezTo>
                  <a:cubicBezTo>
                    <a:pt x="6739526" y="151017"/>
                    <a:pt x="6751511" y="149818"/>
                    <a:pt x="6751511" y="149818"/>
                  </a:cubicBezTo>
                  <a:cubicBezTo>
                    <a:pt x="6756905" y="146822"/>
                    <a:pt x="6763497" y="149818"/>
                    <a:pt x="6770688" y="152216"/>
                  </a:cubicBezTo>
                  <a:cubicBezTo>
                    <a:pt x="6777879" y="154613"/>
                    <a:pt x="6790464" y="140230"/>
                    <a:pt x="6793460" y="136035"/>
                  </a:cubicBezTo>
                  <a:cubicBezTo>
                    <a:pt x="6796457" y="131840"/>
                    <a:pt x="6788067" y="133039"/>
                    <a:pt x="6780277" y="135436"/>
                  </a:cubicBezTo>
                  <a:cubicBezTo>
                    <a:pt x="6771887" y="137833"/>
                    <a:pt x="6773086" y="134837"/>
                    <a:pt x="6777280" y="131840"/>
                  </a:cubicBezTo>
                  <a:cubicBezTo>
                    <a:pt x="6781475" y="128844"/>
                    <a:pt x="6788067" y="127645"/>
                    <a:pt x="6795258" y="129443"/>
                  </a:cubicBezTo>
                  <a:cubicBezTo>
                    <a:pt x="6802449" y="130642"/>
                    <a:pt x="6801251" y="126447"/>
                    <a:pt x="6797656" y="122851"/>
                  </a:cubicBezTo>
                  <a:cubicBezTo>
                    <a:pt x="6794060" y="119256"/>
                    <a:pt x="6798255" y="116858"/>
                    <a:pt x="6803049" y="121053"/>
                  </a:cubicBezTo>
                  <a:cubicBezTo>
                    <a:pt x="6807244" y="125248"/>
                    <a:pt x="6809042" y="124050"/>
                    <a:pt x="6811438" y="116858"/>
                  </a:cubicBezTo>
                  <a:cubicBezTo>
                    <a:pt x="6813836" y="109667"/>
                    <a:pt x="6817431" y="103674"/>
                    <a:pt x="6821627" y="100079"/>
                  </a:cubicBezTo>
                  <a:cubicBezTo>
                    <a:pt x="6825821" y="97082"/>
                    <a:pt x="6825821" y="92288"/>
                    <a:pt x="6828818" y="83898"/>
                  </a:cubicBezTo>
                  <a:cubicBezTo>
                    <a:pt x="6831814" y="75509"/>
                    <a:pt x="6821027" y="79104"/>
                    <a:pt x="6816832" y="83299"/>
                  </a:cubicBezTo>
                  <a:cubicBezTo>
                    <a:pt x="6812637" y="87494"/>
                    <a:pt x="6806645" y="88693"/>
                    <a:pt x="6798255" y="92288"/>
                  </a:cubicBezTo>
                  <a:cubicBezTo>
                    <a:pt x="6789865" y="96483"/>
                    <a:pt x="6786269" y="96483"/>
                    <a:pt x="6794060" y="88693"/>
                  </a:cubicBezTo>
                  <a:cubicBezTo>
                    <a:pt x="6801850" y="80902"/>
                    <a:pt x="6788667" y="86295"/>
                    <a:pt x="6779078" y="89292"/>
                  </a:cubicBezTo>
                  <a:cubicBezTo>
                    <a:pt x="6770089" y="91689"/>
                    <a:pt x="6770688" y="86295"/>
                    <a:pt x="6774284" y="83898"/>
                  </a:cubicBezTo>
                  <a:cubicBezTo>
                    <a:pt x="6777879" y="81501"/>
                    <a:pt x="6784471" y="80902"/>
                    <a:pt x="6793460" y="79703"/>
                  </a:cubicBezTo>
                  <a:cubicBezTo>
                    <a:pt x="6802449" y="78505"/>
                    <a:pt x="6809042" y="77306"/>
                    <a:pt x="6812038" y="73711"/>
                  </a:cubicBezTo>
                  <a:cubicBezTo>
                    <a:pt x="6815035" y="70115"/>
                    <a:pt x="6815035" y="71314"/>
                    <a:pt x="6820428" y="71314"/>
                  </a:cubicBezTo>
                  <a:cubicBezTo>
                    <a:pt x="6825821" y="71913"/>
                    <a:pt x="6832413" y="65920"/>
                    <a:pt x="6836009" y="63523"/>
                  </a:cubicBezTo>
                  <a:cubicBezTo>
                    <a:pt x="6839605" y="61126"/>
                    <a:pt x="6845598" y="59328"/>
                    <a:pt x="6850991" y="58130"/>
                  </a:cubicBezTo>
                  <a:cubicBezTo>
                    <a:pt x="6856384" y="57530"/>
                    <a:pt x="6853988" y="52736"/>
                    <a:pt x="6853988" y="43148"/>
                  </a:cubicBezTo>
                  <a:cubicBezTo>
                    <a:pt x="6853988" y="33559"/>
                    <a:pt x="6839006" y="36556"/>
                    <a:pt x="6835409" y="41350"/>
                  </a:cubicBezTo>
                  <a:cubicBezTo>
                    <a:pt x="6831814" y="46144"/>
                    <a:pt x="6827020" y="47343"/>
                    <a:pt x="6822226" y="46743"/>
                  </a:cubicBezTo>
                  <a:cubicBezTo>
                    <a:pt x="6816832" y="46144"/>
                    <a:pt x="6785670" y="42548"/>
                    <a:pt x="6777879" y="40751"/>
                  </a:cubicBezTo>
                  <a:cubicBezTo>
                    <a:pt x="6770089" y="38953"/>
                    <a:pt x="6769489" y="41350"/>
                    <a:pt x="6769489" y="44946"/>
                  </a:cubicBezTo>
                  <a:cubicBezTo>
                    <a:pt x="6769489" y="48541"/>
                    <a:pt x="6768291" y="48541"/>
                    <a:pt x="6764096" y="47343"/>
                  </a:cubicBezTo>
                  <a:cubicBezTo>
                    <a:pt x="6759901" y="46743"/>
                    <a:pt x="6752111" y="53335"/>
                    <a:pt x="6752111" y="53335"/>
                  </a:cubicBezTo>
                  <a:cubicBezTo>
                    <a:pt x="6752111" y="53335"/>
                    <a:pt x="6749714" y="55732"/>
                    <a:pt x="6743122" y="55732"/>
                  </a:cubicBezTo>
                  <a:cubicBezTo>
                    <a:pt x="6737728" y="55732"/>
                    <a:pt x="6729937" y="61126"/>
                    <a:pt x="6723346" y="61126"/>
                  </a:cubicBezTo>
                  <a:cubicBezTo>
                    <a:pt x="6717353" y="61126"/>
                    <a:pt x="6711360" y="57530"/>
                    <a:pt x="6728739" y="54534"/>
                  </a:cubicBezTo>
                  <a:cubicBezTo>
                    <a:pt x="6746118" y="51538"/>
                    <a:pt x="6747316" y="49740"/>
                    <a:pt x="6749714" y="47343"/>
                  </a:cubicBezTo>
                  <a:cubicBezTo>
                    <a:pt x="6752111" y="44946"/>
                    <a:pt x="6749714" y="40751"/>
                    <a:pt x="6743122" y="43148"/>
                  </a:cubicBezTo>
                  <a:cubicBezTo>
                    <a:pt x="6736529" y="45545"/>
                    <a:pt x="6722147" y="44346"/>
                    <a:pt x="6719151" y="44346"/>
                  </a:cubicBezTo>
                  <a:cubicBezTo>
                    <a:pt x="6716754" y="44346"/>
                    <a:pt x="6711959" y="44346"/>
                    <a:pt x="6709562" y="46743"/>
                  </a:cubicBezTo>
                  <a:cubicBezTo>
                    <a:pt x="6707165" y="49140"/>
                    <a:pt x="6702970" y="48541"/>
                    <a:pt x="6702371" y="47343"/>
                  </a:cubicBezTo>
                  <a:cubicBezTo>
                    <a:pt x="6701772" y="46743"/>
                    <a:pt x="6674205" y="54534"/>
                    <a:pt x="6670010" y="57530"/>
                  </a:cubicBezTo>
                  <a:cubicBezTo>
                    <a:pt x="6665815" y="59927"/>
                    <a:pt x="6665815" y="63523"/>
                    <a:pt x="6673605" y="62924"/>
                  </a:cubicBezTo>
                  <a:cubicBezTo>
                    <a:pt x="6681396" y="62324"/>
                    <a:pt x="6678999" y="68317"/>
                    <a:pt x="6671808" y="67119"/>
                  </a:cubicBezTo>
                  <a:cubicBezTo>
                    <a:pt x="6664616" y="66519"/>
                    <a:pt x="6657425" y="63523"/>
                    <a:pt x="6655028" y="62324"/>
                  </a:cubicBezTo>
                  <a:cubicBezTo>
                    <a:pt x="6652631" y="61126"/>
                    <a:pt x="6644242" y="61725"/>
                    <a:pt x="6637649" y="62924"/>
                  </a:cubicBezTo>
                  <a:cubicBezTo>
                    <a:pt x="6631057" y="64122"/>
                    <a:pt x="6628061" y="67718"/>
                    <a:pt x="6623267" y="67718"/>
                  </a:cubicBezTo>
                  <a:cubicBezTo>
                    <a:pt x="6618473" y="67718"/>
                    <a:pt x="6614877" y="70115"/>
                    <a:pt x="6625064" y="74909"/>
                  </a:cubicBezTo>
                  <a:cubicBezTo>
                    <a:pt x="6635253" y="79703"/>
                    <a:pt x="6635253" y="89891"/>
                    <a:pt x="6620870" y="78505"/>
                  </a:cubicBezTo>
                  <a:cubicBezTo>
                    <a:pt x="6602892" y="65920"/>
                    <a:pt x="6589707" y="85097"/>
                    <a:pt x="6582516" y="83299"/>
                  </a:cubicBezTo>
                  <a:cubicBezTo>
                    <a:pt x="6578322" y="80902"/>
                    <a:pt x="6564538" y="89292"/>
                    <a:pt x="6575924" y="89292"/>
                  </a:cubicBezTo>
                  <a:cubicBezTo>
                    <a:pt x="6587910" y="89292"/>
                    <a:pt x="6593902" y="86895"/>
                    <a:pt x="6598097" y="91689"/>
                  </a:cubicBezTo>
                  <a:cubicBezTo>
                    <a:pt x="6602292" y="96483"/>
                    <a:pt x="6584913" y="92887"/>
                    <a:pt x="6580119" y="92887"/>
                  </a:cubicBezTo>
                  <a:cubicBezTo>
                    <a:pt x="6574725" y="92887"/>
                    <a:pt x="6566336" y="87494"/>
                    <a:pt x="6562141" y="92288"/>
                  </a:cubicBezTo>
                  <a:cubicBezTo>
                    <a:pt x="6557946" y="97082"/>
                    <a:pt x="6566336" y="100678"/>
                    <a:pt x="6577722" y="100678"/>
                  </a:cubicBezTo>
                  <a:cubicBezTo>
                    <a:pt x="6589108" y="100678"/>
                    <a:pt x="6582516" y="106671"/>
                    <a:pt x="6574725" y="104873"/>
                  </a:cubicBezTo>
                  <a:cubicBezTo>
                    <a:pt x="6566935" y="102476"/>
                    <a:pt x="6562740" y="104274"/>
                    <a:pt x="6560942" y="106671"/>
                  </a:cubicBezTo>
                  <a:cubicBezTo>
                    <a:pt x="6559144" y="109068"/>
                    <a:pt x="6554950" y="106671"/>
                    <a:pt x="6553152" y="104873"/>
                  </a:cubicBezTo>
                  <a:cubicBezTo>
                    <a:pt x="6551354" y="103075"/>
                    <a:pt x="6535173" y="103674"/>
                    <a:pt x="6530380" y="104274"/>
                  </a:cubicBezTo>
                  <a:cubicBezTo>
                    <a:pt x="6525585" y="104873"/>
                    <a:pt x="6517195" y="104873"/>
                    <a:pt x="6515398" y="100678"/>
                  </a:cubicBezTo>
                  <a:cubicBezTo>
                    <a:pt x="6513600" y="96483"/>
                    <a:pt x="6505809" y="98281"/>
                    <a:pt x="6502812" y="98880"/>
                  </a:cubicBezTo>
                  <a:cubicBezTo>
                    <a:pt x="6499816" y="99479"/>
                    <a:pt x="6493823" y="98281"/>
                    <a:pt x="6490827" y="101277"/>
                  </a:cubicBezTo>
                  <a:cubicBezTo>
                    <a:pt x="6487831" y="104274"/>
                    <a:pt x="6495621" y="106071"/>
                    <a:pt x="6502812" y="106071"/>
                  </a:cubicBezTo>
                  <a:cubicBezTo>
                    <a:pt x="6510004" y="106071"/>
                    <a:pt x="6513600" y="108469"/>
                    <a:pt x="6513600" y="110266"/>
                  </a:cubicBezTo>
                  <a:cubicBezTo>
                    <a:pt x="6513600" y="112064"/>
                    <a:pt x="6516596" y="113862"/>
                    <a:pt x="6524387" y="112064"/>
                  </a:cubicBezTo>
                  <a:cubicBezTo>
                    <a:pt x="6532177" y="110266"/>
                    <a:pt x="6530380" y="116259"/>
                    <a:pt x="6522589" y="116858"/>
                  </a:cubicBezTo>
                  <a:cubicBezTo>
                    <a:pt x="6514798" y="117458"/>
                    <a:pt x="6502812" y="116858"/>
                    <a:pt x="6498019" y="114461"/>
                  </a:cubicBezTo>
                  <a:cubicBezTo>
                    <a:pt x="6493224" y="112064"/>
                    <a:pt x="6487831" y="113862"/>
                    <a:pt x="6487831" y="116259"/>
                  </a:cubicBezTo>
                  <a:cubicBezTo>
                    <a:pt x="6487831" y="118656"/>
                    <a:pt x="6492026" y="119855"/>
                    <a:pt x="6495621" y="119855"/>
                  </a:cubicBezTo>
                  <a:cubicBezTo>
                    <a:pt x="6499816" y="119855"/>
                    <a:pt x="6499217" y="123450"/>
                    <a:pt x="6491427" y="122252"/>
                  </a:cubicBezTo>
                  <a:cubicBezTo>
                    <a:pt x="6483636" y="121653"/>
                    <a:pt x="6478841" y="120454"/>
                    <a:pt x="6476445" y="119256"/>
                  </a:cubicBezTo>
                  <a:cubicBezTo>
                    <a:pt x="6474048" y="118057"/>
                    <a:pt x="6464459" y="117458"/>
                    <a:pt x="6463860" y="123450"/>
                  </a:cubicBezTo>
                  <a:cubicBezTo>
                    <a:pt x="6463260" y="128844"/>
                    <a:pt x="6456069" y="129443"/>
                    <a:pt x="6451874" y="130042"/>
                  </a:cubicBezTo>
                  <a:cubicBezTo>
                    <a:pt x="6447679" y="130642"/>
                    <a:pt x="6433896" y="136634"/>
                    <a:pt x="6433896" y="142028"/>
                  </a:cubicBezTo>
                  <a:cubicBezTo>
                    <a:pt x="6429102" y="151017"/>
                    <a:pt x="6444683" y="154613"/>
                    <a:pt x="6452474" y="152815"/>
                  </a:cubicBezTo>
                  <a:close/>
                  <a:moveTo>
                    <a:pt x="6375767" y="170194"/>
                  </a:moveTo>
                  <a:cubicBezTo>
                    <a:pt x="6381759" y="169595"/>
                    <a:pt x="6386554" y="168396"/>
                    <a:pt x="6390748" y="167797"/>
                  </a:cubicBezTo>
                  <a:cubicBezTo>
                    <a:pt x="6394943" y="167197"/>
                    <a:pt x="6398539" y="167197"/>
                    <a:pt x="6401536" y="165400"/>
                  </a:cubicBezTo>
                  <a:cubicBezTo>
                    <a:pt x="6405131" y="163602"/>
                    <a:pt x="6414719" y="160006"/>
                    <a:pt x="6410525" y="165999"/>
                  </a:cubicBezTo>
                  <a:cubicBezTo>
                    <a:pt x="6406329" y="171392"/>
                    <a:pt x="6389550" y="173190"/>
                    <a:pt x="6384756" y="173190"/>
                  </a:cubicBezTo>
                  <a:cubicBezTo>
                    <a:pt x="6379362" y="173190"/>
                    <a:pt x="6367377" y="173789"/>
                    <a:pt x="6375167" y="181580"/>
                  </a:cubicBezTo>
                  <a:cubicBezTo>
                    <a:pt x="6382958" y="188771"/>
                    <a:pt x="6397340" y="176187"/>
                    <a:pt x="6399738" y="180981"/>
                  </a:cubicBezTo>
                  <a:cubicBezTo>
                    <a:pt x="6402135" y="185775"/>
                    <a:pt x="6412921" y="178584"/>
                    <a:pt x="6419514" y="176786"/>
                  </a:cubicBezTo>
                  <a:cubicBezTo>
                    <a:pt x="6425507" y="174389"/>
                    <a:pt x="6426705" y="176786"/>
                    <a:pt x="6427903" y="177984"/>
                  </a:cubicBezTo>
                  <a:cubicBezTo>
                    <a:pt x="6429701" y="179183"/>
                    <a:pt x="6434496" y="178584"/>
                    <a:pt x="6438091" y="180381"/>
                  </a:cubicBezTo>
                  <a:cubicBezTo>
                    <a:pt x="6442286" y="181580"/>
                    <a:pt x="6446481" y="180981"/>
                    <a:pt x="6448878" y="180981"/>
                  </a:cubicBezTo>
                  <a:cubicBezTo>
                    <a:pt x="6451275" y="180981"/>
                    <a:pt x="6457867" y="186374"/>
                    <a:pt x="6448279" y="185176"/>
                  </a:cubicBezTo>
                  <a:cubicBezTo>
                    <a:pt x="6438091" y="183378"/>
                    <a:pt x="6429701" y="183977"/>
                    <a:pt x="6425507" y="184576"/>
                  </a:cubicBezTo>
                  <a:cubicBezTo>
                    <a:pt x="6421311" y="185176"/>
                    <a:pt x="6415319" y="186973"/>
                    <a:pt x="6411124" y="186973"/>
                  </a:cubicBezTo>
                  <a:cubicBezTo>
                    <a:pt x="6406929" y="186973"/>
                    <a:pt x="6402734" y="196562"/>
                    <a:pt x="6411723" y="192367"/>
                  </a:cubicBezTo>
                  <a:cubicBezTo>
                    <a:pt x="6421311" y="188172"/>
                    <a:pt x="6421311" y="194764"/>
                    <a:pt x="6416518" y="195363"/>
                  </a:cubicBezTo>
                  <a:cubicBezTo>
                    <a:pt x="6416518" y="195363"/>
                    <a:pt x="6409326" y="198959"/>
                    <a:pt x="6414120" y="201356"/>
                  </a:cubicBezTo>
                  <a:cubicBezTo>
                    <a:pt x="6418914" y="203753"/>
                    <a:pt x="6432099" y="200158"/>
                    <a:pt x="6436892" y="200757"/>
                  </a:cubicBezTo>
                  <a:cubicBezTo>
                    <a:pt x="6441687" y="201356"/>
                    <a:pt x="6452474" y="198360"/>
                    <a:pt x="6456669" y="195363"/>
                  </a:cubicBezTo>
                  <a:cubicBezTo>
                    <a:pt x="6460863" y="192367"/>
                    <a:pt x="6462661" y="194764"/>
                    <a:pt x="6461463" y="197760"/>
                  </a:cubicBezTo>
                  <a:cubicBezTo>
                    <a:pt x="6460863" y="200757"/>
                    <a:pt x="6462661" y="200757"/>
                    <a:pt x="6464459" y="202555"/>
                  </a:cubicBezTo>
                  <a:cubicBezTo>
                    <a:pt x="6466257" y="204352"/>
                    <a:pt x="6463860" y="207349"/>
                    <a:pt x="6459066" y="204952"/>
                  </a:cubicBezTo>
                  <a:cubicBezTo>
                    <a:pt x="6454271" y="202555"/>
                    <a:pt x="6447080" y="202555"/>
                    <a:pt x="6443485" y="204352"/>
                  </a:cubicBezTo>
                  <a:cubicBezTo>
                    <a:pt x="6439290" y="206750"/>
                    <a:pt x="6430300" y="206750"/>
                    <a:pt x="6426705" y="206750"/>
                  </a:cubicBezTo>
                  <a:cubicBezTo>
                    <a:pt x="6423709" y="206750"/>
                    <a:pt x="6414719" y="204952"/>
                    <a:pt x="6421910" y="209746"/>
                  </a:cubicBezTo>
                  <a:cubicBezTo>
                    <a:pt x="6429102" y="214540"/>
                    <a:pt x="6433896" y="214540"/>
                    <a:pt x="6436293" y="218136"/>
                  </a:cubicBezTo>
                  <a:cubicBezTo>
                    <a:pt x="6438690" y="222331"/>
                    <a:pt x="6446481" y="219934"/>
                    <a:pt x="6450676" y="217536"/>
                  </a:cubicBezTo>
                  <a:cubicBezTo>
                    <a:pt x="6454870" y="215139"/>
                    <a:pt x="6462661" y="214540"/>
                    <a:pt x="6460863" y="217536"/>
                  </a:cubicBezTo>
                  <a:cubicBezTo>
                    <a:pt x="6459066" y="220533"/>
                    <a:pt x="6453073" y="218735"/>
                    <a:pt x="6450676" y="222331"/>
                  </a:cubicBezTo>
                  <a:cubicBezTo>
                    <a:pt x="6448279" y="225926"/>
                    <a:pt x="6453073" y="227125"/>
                    <a:pt x="6457867" y="224128"/>
                  </a:cubicBezTo>
                  <a:cubicBezTo>
                    <a:pt x="6462661" y="221132"/>
                    <a:pt x="6463860" y="220533"/>
                    <a:pt x="6469253" y="221731"/>
                  </a:cubicBezTo>
                  <a:cubicBezTo>
                    <a:pt x="6474647" y="222331"/>
                    <a:pt x="6480640" y="221731"/>
                    <a:pt x="6483636" y="216937"/>
                  </a:cubicBezTo>
                  <a:cubicBezTo>
                    <a:pt x="6486632" y="212143"/>
                    <a:pt x="6489629" y="211544"/>
                    <a:pt x="6490228" y="215139"/>
                  </a:cubicBezTo>
                  <a:cubicBezTo>
                    <a:pt x="6490827" y="218735"/>
                    <a:pt x="6502812" y="219334"/>
                    <a:pt x="6507607" y="218136"/>
                  </a:cubicBezTo>
                  <a:cubicBezTo>
                    <a:pt x="6512401" y="216937"/>
                    <a:pt x="6514798" y="217536"/>
                    <a:pt x="6512401" y="220533"/>
                  </a:cubicBezTo>
                  <a:cubicBezTo>
                    <a:pt x="6510004" y="223529"/>
                    <a:pt x="6499217" y="223529"/>
                    <a:pt x="6493224" y="223529"/>
                  </a:cubicBezTo>
                  <a:cubicBezTo>
                    <a:pt x="6487231" y="223529"/>
                    <a:pt x="6479441" y="226526"/>
                    <a:pt x="6472250" y="228323"/>
                  </a:cubicBezTo>
                  <a:cubicBezTo>
                    <a:pt x="6461463" y="231320"/>
                    <a:pt x="6469253" y="238511"/>
                    <a:pt x="6476445" y="238511"/>
                  </a:cubicBezTo>
                  <a:cubicBezTo>
                    <a:pt x="6483636" y="239110"/>
                    <a:pt x="6483636" y="239710"/>
                    <a:pt x="6480040" y="241507"/>
                  </a:cubicBezTo>
                  <a:cubicBezTo>
                    <a:pt x="6476445" y="243305"/>
                    <a:pt x="6475246" y="243904"/>
                    <a:pt x="6480040" y="246302"/>
                  </a:cubicBezTo>
                  <a:cubicBezTo>
                    <a:pt x="6484834" y="248699"/>
                    <a:pt x="6492026" y="243305"/>
                    <a:pt x="6494423" y="240908"/>
                  </a:cubicBezTo>
                  <a:cubicBezTo>
                    <a:pt x="6496820" y="238511"/>
                    <a:pt x="6504611" y="240908"/>
                    <a:pt x="6506409" y="242107"/>
                  </a:cubicBezTo>
                  <a:cubicBezTo>
                    <a:pt x="6508206" y="243305"/>
                    <a:pt x="6511202" y="246302"/>
                    <a:pt x="6499217" y="248099"/>
                  </a:cubicBezTo>
                  <a:cubicBezTo>
                    <a:pt x="6487231" y="249897"/>
                    <a:pt x="6498019" y="254092"/>
                    <a:pt x="6505210" y="252294"/>
                  </a:cubicBezTo>
                  <a:cubicBezTo>
                    <a:pt x="6512401" y="250497"/>
                    <a:pt x="6521990" y="249897"/>
                    <a:pt x="6527982" y="252294"/>
                  </a:cubicBezTo>
                  <a:cubicBezTo>
                    <a:pt x="6533376" y="254691"/>
                    <a:pt x="6535173" y="253493"/>
                    <a:pt x="6535173" y="251096"/>
                  </a:cubicBezTo>
                  <a:cubicBezTo>
                    <a:pt x="6535173" y="248699"/>
                    <a:pt x="6535772" y="246901"/>
                    <a:pt x="6542964" y="248699"/>
                  </a:cubicBezTo>
                  <a:cubicBezTo>
                    <a:pt x="6550155" y="251096"/>
                    <a:pt x="6548358" y="243305"/>
                    <a:pt x="6542964" y="243305"/>
                  </a:cubicBezTo>
                  <a:cubicBezTo>
                    <a:pt x="6537571" y="243904"/>
                    <a:pt x="6532776" y="241507"/>
                    <a:pt x="6535173" y="239110"/>
                  </a:cubicBezTo>
                  <a:cubicBezTo>
                    <a:pt x="6537571" y="236713"/>
                    <a:pt x="6543563" y="238511"/>
                    <a:pt x="6548358" y="243305"/>
                  </a:cubicBezTo>
                  <a:cubicBezTo>
                    <a:pt x="6553152" y="247500"/>
                    <a:pt x="6557347" y="248699"/>
                    <a:pt x="6558545" y="244504"/>
                  </a:cubicBezTo>
                  <a:cubicBezTo>
                    <a:pt x="6559743" y="240309"/>
                    <a:pt x="6560942" y="236114"/>
                    <a:pt x="6556148" y="236114"/>
                  </a:cubicBezTo>
                  <a:cubicBezTo>
                    <a:pt x="6551354" y="236114"/>
                    <a:pt x="6551953" y="234915"/>
                    <a:pt x="6552552" y="232518"/>
                  </a:cubicBezTo>
                  <a:cubicBezTo>
                    <a:pt x="6553152" y="230121"/>
                    <a:pt x="6560343" y="233118"/>
                    <a:pt x="6566336" y="235515"/>
                  </a:cubicBezTo>
                  <a:cubicBezTo>
                    <a:pt x="6572329" y="237912"/>
                    <a:pt x="6572928" y="232518"/>
                    <a:pt x="6568733" y="231320"/>
                  </a:cubicBezTo>
                  <a:cubicBezTo>
                    <a:pt x="6564538" y="230720"/>
                    <a:pt x="6563340" y="227125"/>
                    <a:pt x="6560343" y="218735"/>
                  </a:cubicBezTo>
                  <a:cubicBezTo>
                    <a:pt x="6557347" y="210345"/>
                    <a:pt x="6567534" y="216338"/>
                    <a:pt x="6568733" y="222930"/>
                  </a:cubicBezTo>
                  <a:cubicBezTo>
                    <a:pt x="6569332" y="229522"/>
                    <a:pt x="6574725" y="227125"/>
                    <a:pt x="6572928" y="218735"/>
                  </a:cubicBezTo>
                  <a:cubicBezTo>
                    <a:pt x="6571729" y="213941"/>
                    <a:pt x="6574126" y="211544"/>
                    <a:pt x="6576523" y="211544"/>
                  </a:cubicBezTo>
                  <a:cubicBezTo>
                    <a:pt x="6578921" y="211544"/>
                    <a:pt x="6580718" y="212143"/>
                    <a:pt x="6580718" y="209746"/>
                  </a:cubicBezTo>
                  <a:cubicBezTo>
                    <a:pt x="6580718" y="207349"/>
                    <a:pt x="6582516" y="207349"/>
                    <a:pt x="6588509" y="204952"/>
                  </a:cubicBezTo>
                  <a:cubicBezTo>
                    <a:pt x="6594502" y="202555"/>
                    <a:pt x="6592703" y="194165"/>
                    <a:pt x="6587910" y="193565"/>
                  </a:cubicBezTo>
                  <a:cubicBezTo>
                    <a:pt x="6583115" y="192966"/>
                    <a:pt x="6575924" y="194165"/>
                    <a:pt x="6565137" y="190569"/>
                  </a:cubicBezTo>
                  <a:cubicBezTo>
                    <a:pt x="6554351" y="186374"/>
                    <a:pt x="6560942" y="191168"/>
                    <a:pt x="6551953" y="194764"/>
                  </a:cubicBezTo>
                  <a:cubicBezTo>
                    <a:pt x="6541166" y="198959"/>
                    <a:pt x="6550155" y="190569"/>
                    <a:pt x="6548957" y="186374"/>
                  </a:cubicBezTo>
                  <a:cubicBezTo>
                    <a:pt x="6545961" y="176786"/>
                    <a:pt x="6541765" y="179183"/>
                    <a:pt x="6541166" y="181580"/>
                  </a:cubicBezTo>
                  <a:cubicBezTo>
                    <a:pt x="6540567" y="183977"/>
                    <a:pt x="6533376" y="185775"/>
                    <a:pt x="6529181" y="182179"/>
                  </a:cubicBezTo>
                  <a:cubicBezTo>
                    <a:pt x="6524986" y="177984"/>
                    <a:pt x="6518394" y="173190"/>
                    <a:pt x="6515398" y="176187"/>
                  </a:cubicBezTo>
                  <a:cubicBezTo>
                    <a:pt x="6512401" y="179183"/>
                    <a:pt x="6510004" y="176187"/>
                    <a:pt x="6487231" y="178584"/>
                  </a:cubicBezTo>
                  <a:cubicBezTo>
                    <a:pt x="6464459" y="180981"/>
                    <a:pt x="6454870" y="168396"/>
                    <a:pt x="6454870" y="168396"/>
                  </a:cubicBezTo>
                  <a:cubicBezTo>
                    <a:pt x="6454870" y="168396"/>
                    <a:pt x="6449478" y="163003"/>
                    <a:pt x="6441687" y="163003"/>
                  </a:cubicBezTo>
                  <a:cubicBezTo>
                    <a:pt x="6433896" y="162403"/>
                    <a:pt x="6427304" y="160605"/>
                    <a:pt x="6422510" y="157010"/>
                  </a:cubicBezTo>
                  <a:cubicBezTo>
                    <a:pt x="6417716" y="152815"/>
                    <a:pt x="6404532" y="156411"/>
                    <a:pt x="6399738" y="159407"/>
                  </a:cubicBezTo>
                  <a:cubicBezTo>
                    <a:pt x="6394943" y="161804"/>
                    <a:pt x="6378164" y="165999"/>
                    <a:pt x="6375167" y="165400"/>
                  </a:cubicBezTo>
                  <a:cubicBezTo>
                    <a:pt x="6369175" y="163602"/>
                    <a:pt x="6366178" y="171392"/>
                    <a:pt x="6375767" y="170194"/>
                  </a:cubicBezTo>
                  <a:close/>
                  <a:moveTo>
                    <a:pt x="6260106" y="262482"/>
                  </a:moveTo>
                  <a:cubicBezTo>
                    <a:pt x="6270295" y="263081"/>
                    <a:pt x="6267298" y="266677"/>
                    <a:pt x="6268496" y="267875"/>
                  </a:cubicBezTo>
                  <a:cubicBezTo>
                    <a:pt x="6270295" y="269074"/>
                    <a:pt x="6274489" y="271471"/>
                    <a:pt x="6274489" y="265478"/>
                  </a:cubicBezTo>
                  <a:cubicBezTo>
                    <a:pt x="6274489" y="260085"/>
                    <a:pt x="6282879" y="261883"/>
                    <a:pt x="6287074" y="266078"/>
                  </a:cubicBezTo>
                  <a:cubicBezTo>
                    <a:pt x="6291269" y="270273"/>
                    <a:pt x="6294266" y="268475"/>
                    <a:pt x="6293666" y="264280"/>
                  </a:cubicBezTo>
                  <a:cubicBezTo>
                    <a:pt x="6293067" y="260085"/>
                    <a:pt x="6297262" y="260684"/>
                    <a:pt x="6298460" y="263681"/>
                  </a:cubicBezTo>
                  <a:cubicBezTo>
                    <a:pt x="6299659" y="266677"/>
                    <a:pt x="6308648" y="263081"/>
                    <a:pt x="6310446" y="267875"/>
                  </a:cubicBezTo>
                  <a:cubicBezTo>
                    <a:pt x="6312244" y="272670"/>
                    <a:pt x="6318836" y="267276"/>
                    <a:pt x="6315839" y="272070"/>
                  </a:cubicBezTo>
                  <a:cubicBezTo>
                    <a:pt x="6313442" y="276865"/>
                    <a:pt x="6305652" y="274467"/>
                    <a:pt x="6300857" y="275666"/>
                  </a:cubicBezTo>
                  <a:cubicBezTo>
                    <a:pt x="6296063" y="276265"/>
                    <a:pt x="6290670" y="282857"/>
                    <a:pt x="6303255" y="284056"/>
                  </a:cubicBezTo>
                  <a:cubicBezTo>
                    <a:pt x="6315839" y="285254"/>
                    <a:pt x="6319435" y="281059"/>
                    <a:pt x="6322431" y="276865"/>
                  </a:cubicBezTo>
                  <a:cubicBezTo>
                    <a:pt x="6325427" y="272670"/>
                    <a:pt x="6332019" y="272070"/>
                    <a:pt x="6333817" y="276265"/>
                  </a:cubicBezTo>
                  <a:cubicBezTo>
                    <a:pt x="6335616" y="280460"/>
                    <a:pt x="6338012" y="280460"/>
                    <a:pt x="6341008" y="276865"/>
                  </a:cubicBezTo>
                  <a:cubicBezTo>
                    <a:pt x="6343406" y="273868"/>
                    <a:pt x="6357788" y="274467"/>
                    <a:pt x="6359587" y="277464"/>
                  </a:cubicBezTo>
                  <a:cubicBezTo>
                    <a:pt x="6361384" y="280460"/>
                    <a:pt x="6366178" y="279861"/>
                    <a:pt x="6369175" y="279861"/>
                  </a:cubicBezTo>
                  <a:cubicBezTo>
                    <a:pt x="6372171" y="279861"/>
                    <a:pt x="6381759" y="282857"/>
                    <a:pt x="6387153" y="285854"/>
                  </a:cubicBezTo>
                  <a:cubicBezTo>
                    <a:pt x="6392547" y="288850"/>
                    <a:pt x="6399138" y="290049"/>
                    <a:pt x="6409925" y="288850"/>
                  </a:cubicBezTo>
                  <a:cubicBezTo>
                    <a:pt x="6420113" y="288251"/>
                    <a:pt x="6420712" y="288251"/>
                    <a:pt x="6417716" y="282857"/>
                  </a:cubicBezTo>
                  <a:cubicBezTo>
                    <a:pt x="6414719" y="277464"/>
                    <a:pt x="6415319" y="280460"/>
                    <a:pt x="6412322" y="276865"/>
                  </a:cubicBezTo>
                  <a:cubicBezTo>
                    <a:pt x="6409925" y="272670"/>
                    <a:pt x="6405131" y="270273"/>
                    <a:pt x="6397939" y="269673"/>
                  </a:cubicBezTo>
                  <a:cubicBezTo>
                    <a:pt x="6390748" y="269074"/>
                    <a:pt x="6379362" y="270273"/>
                    <a:pt x="6381160" y="265478"/>
                  </a:cubicBezTo>
                  <a:cubicBezTo>
                    <a:pt x="6383557" y="260684"/>
                    <a:pt x="6374568" y="257688"/>
                    <a:pt x="6367976" y="257688"/>
                  </a:cubicBezTo>
                  <a:cubicBezTo>
                    <a:pt x="6361384" y="257688"/>
                    <a:pt x="6354193" y="254691"/>
                    <a:pt x="6351197" y="257688"/>
                  </a:cubicBezTo>
                  <a:cubicBezTo>
                    <a:pt x="6348200" y="260684"/>
                    <a:pt x="6347001" y="259486"/>
                    <a:pt x="6348200" y="254691"/>
                  </a:cubicBezTo>
                  <a:cubicBezTo>
                    <a:pt x="6348799" y="249897"/>
                    <a:pt x="6344605" y="249897"/>
                    <a:pt x="6339211" y="250497"/>
                  </a:cubicBezTo>
                  <a:cubicBezTo>
                    <a:pt x="6333817" y="251096"/>
                    <a:pt x="6326626" y="251096"/>
                    <a:pt x="6323630" y="250497"/>
                  </a:cubicBezTo>
                  <a:cubicBezTo>
                    <a:pt x="6320634" y="249897"/>
                    <a:pt x="6318236" y="251096"/>
                    <a:pt x="6318236" y="254092"/>
                  </a:cubicBezTo>
                  <a:cubicBezTo>
                    <a:pt x="6318236" y="257089"/>
                    <a:pt x="6314041" y="257089"/>
                    <a:pt x="6311045" y="252294"/>
                  </a:cubicBezTo>
                  <a:cubicBezTo>
                    <a:pt x="6308048" y="247500"/>
                    <a:pt x="6294266" y="249897"/>
                    <a:pt x="6286475" y="249897"/>
                  </a:cubicBezTo>
                  <a:cubicBezTo>
                    <a:pt x="6279284" y="250497"/>
                    <a:pt x="6263703" y="255291"/>
                    <a:pt x="6258908" y="254092"/>
                  </a:cubicBezTo>
                  <a:cubicBezTo>
                    <a:pt x="6254114" y="253493"/>
                    <a:pt x="6249919" y="261883"/>
                    <a:pt x="6260106" y="262482"/>
                  </a:cubicBezTo>
                  <a:close/>
                  <a:moveTo>
                    <a:pt x="6449478" y="343983"/>
                  </a:moveTo>
                  <a:cubicBezTo>
                    <a:pt x="6445881" y="346380"/>
                    <a:pt x="6437492" y="345781"/>
                    <a:pt x="6429701" y="341586"/>
                  </a:cubicBezTo>
                  <a:cubicBezTo>
                    <a:pt x="6424308" y="338590"/>
                    <a:pt x="6411124" y="336193"/>
                    <a:pt x="6405730" y="333796"/>
                  </a:cubicBezTo>
                  <a:cubicBezTo>
                    <a:pt x="6400337" y="331399"/>
                    <a:pt x="6394344" y="329601"/>
                    <a:pt x="6393745" y="334994"/>
                  </a:cubicBezTo>
                  <a:cubicBezTo>
                    <a:pt x="6393146" y="343384"/>
                    <a:pt x="6406329" y="332597"/>
                    <a:pt x="6403333" y="340388"/>
                  </a:cubicBezTo>
                  <a:cubicBezTo>
                    <a:pt x="6402135" y="344583"/>
                    <a:pt x="6415319" y="350575"/>
                    <a:pt x="6420113" y="348777"/>
                  </a:cubicBezTo>
                  <a:cubicBezTo>
                    <a:pt x="6423709" y="348178"/>
                    <a:pt x="6424308" y="352972"/>
                    <a:pt x="6418315" y="352972"/>
                  </a:cubicBezTo>
                  <a:cubicBezTo>
                    <a:pt x="6412921" y="352972"/>
                    <a:pt x="6408128" y="351175"/>
                    <a:pt x="6408128" y="356568"/>
                  </a:cubicBezTo>
                  <a:cubicBezTo>
                    <a:pt x="6408128" y="361961"/>
                    <a:pt x="6401536" y="366756"/>
                    <a:pt x="6410525" y="363759"/>
                  </a:cubicBezTo>
                  <a:cubicBezTo>
                    <a:pt x="6418914" y="360763"/>
                    <a:pt x="6422510" y="357167"/>
                    <a:pt x="6428503" y="358366"/>
                  </a:cubicBezTo>
                  <a:cubicBezTo>
                    <a:pt x="6435694" y="358965"/>
                    <a:pt x="6438091" y="354171"/>
                    <a:pt x="6442885" y="352373"/>
                  </a:cubicBezTo>
                  <a:cubicBezTo>
                    <a:pt x="6447080" y="351175"/>
                    <a:pt x="6459665" y="351175"/>
                    <a:pt x="6451874" y="355969"/>
                  </a:cubicBezTo>
                  <a:cubicBezTo>
                    <a:pt x="6442286" y="361961"/>
                    <a:pt x="6449478" y="381738"/>
                    <a:pt x="6469852" y="373947"/>
                  </a:cubicBezTo>
                  <a:cubicBezTo>
                    <a:pt x="6489629" y="366756"/>
                    <a:pt x="6501614" y="364359"/>
                    <a:pt x="6503412" y="361961"/>
                  </a:cubicBezTo>
                  <a:cubicBezTo>
                    <a:pt x="6505809" y="359564"/>
                    <a:pt x="6505210" y="354770"/>
                    <a:pt x="6499217" y="355369"/>
                  </a:cubicBezTo>
                  <a:cubicBezTo>
                    <a:pt x="6490827" y="356568"/>
                    <a:pt x="6490827" y="352373"/>
                    <a:pt x="6496221" y="351175"/>
                  </a:cubicBezTo>
                  <a:cubicBezTo>
                    <a:pt x="6504611" y="348777"/>
                    <a:pt x="6493224" y="340388"/>
                    <a:pt x="6490827" y="342785"/>
                  </a:cubicBezTo>
                  <a:cubicBezTo>
                    <a:pt x="6484235" y="350575"/>
                    <a:pt x="6482438" y="348178"/>
                    <a:pt x="6485434" y="340987"/>
                  </a:cubicBezTo>
                  <a:cubicBezTo>
                    <a:pt x="6489030" y="333796"/>
                    <a:pt x="6483636" y="332597"/>
                    <a:pt x="6480640" y="330200"/>
                  </a:cubicBezTo>
                  <a:cubicBezTo>
                    <a:pt x="6477643" y="327803"/>
                    <a:pt x="6478242" y="329001"/>
                    <a:pt x="6475845" y="325406"/>
                  </a:cubicBezTo>
                  <a:cubicBezTo>
                    <a:pt x="6473449" y="321810"/>
                    <a:pt x="6469852" y="320612"/>
                    <a:pt x="6468055" y="321810"/>
                  </a:cubicBezTo>
                  <a:cubicBezTo>
                    <a:pt x="6466257" y="323009"/>
                    <a:pt x="6465658" y="320012"/>
                    <a:pt x="6466856" y="317615"/>
                  </a:cubicBezTo>
                  <a:cubicBezTo>
                    <a:pt x="6468055" y="315218"/>
                    <a:pt x="6464459" y="312821"/>
                    <a:pt x="6459665" y="314619"/>
                  </a:cubicBezTo>
                  <a:cubicBezTo>
                    <a:pt x="6454870" y="316417"/>
                    <a:pt x="6447679" y="314619"/>
                    <a:pt x="6445881" y="312821"/>
                  </a:cubicBezTo>
                  <a:cubicBezTo>
                    <a:pt x="6444084" y="311023"/>
                    <a:pt x="6432698" y="311023"/>
                    <a:pt x="6442286" y="317615"/>
                  </a:cubicBezTo>
                  <a:cubicBezTo>
                    <a:pt x="6451874" y="324207"/>
                    <a:pt x="6440489" y="324207"/>
                    <a:pt x="6435694" y="320012"/>
                  </a:cubicBezTo>
                  <a:cubicBezTo>
                    <a:pt x="6431499" y="317016"/>
                    <a:pt x="6423109" y="318814"/>
                    <a:pt x="6419514" y="319413"/>
                  </a:cubicBezTo>
                  <a:cubicBezTo>
                    <a:pt x="6412322" y="320012"/>
                    <a:pt x="6408727" y="329001"/>
                    <a:pt x="6420712" y="325406"/>
                  </a:cubicBezTo>
                  <a:cubicBezTo>
                    <a:pt x="6428503" y="323009"/>
                    <a:pt x="6427903" y="326005"/>
                    <a:pt x="6422510" y="328402"/>
                  </a:cubicBezTo>
                  <a:cubicBezTo>
                    <a:pt x="6417117" y="330799"/>
                    <a:pt x="6417716" y="333196"/>
                    <a:pt x="6425507" y="335593"/>
                  </a:cubicBezTo>
                  <a:cubicBezTo>
                    <a:pt x="6434496" y="338590"/>
                    <a:pt x="6443485" y="342785"/>
                    <a:pt x="6445881" y="340987"/>
                  </a:cubicBezTo>
                  <a:cubicBezTo>
                    <a:pt x="6449478" y="339788"/>
                    <a:pt x="6452474" y="341586"/>
                    <a:pt x="6449478" y="343983"/>
                  </a:cubicBezTo>
                  <a:close/>
                  <a:moveTo>
                    <a:pt x="6596899" y="460242"/>
                  </a:moveTo>
                  <a:cubicBezTo>
                    <a:pt x="6599895" y="456047"/>
                    <a:pt x="6605289" y="457246"/>
                    <a:pt x="6605888" y="451853"/>
                  </a:cubicBezTo>
                  <a:cubicBezTo>
                    <a:pt x="6606487" y="446459"/>
                    <a:pt x="6595700" y="446459"/>
                    <a:pt x="6592104" y="438669"/>
                  </a:cubicBezTo>
                  <a:cubicBezTo>
                    <a:pt x="6587910" y="430878"/>
                    <a:pt x="6586711" y="427882"/>
                    <a:pt x="6583714" y="425485"/>
                  </a:cubicBezTo>
                  <a:cubicBezTo>
                    <a:pt x="6581318" y="423087"/>
                    <a:pt x="6578322" y="424885"/>
                    <a:pt x="6575924" y="429679"/>
                  </a:cubicBezTo>
                  <a:cubicBezTo>
                    <a:pt x="6573527" y="434474"/>
                    <a:pt x="6569332" y="433874"/>
                    <a:pt x="6567534" y="429080"/>
                  </a:cubicBezTo>
                  <a:cubicBezTo>
                    <a:pt x="6565736" y="424286"/>
                    <a:pt x="6560343" y="424885"/>
                    <a:pt x="6560343" y="429080"/>
                  </a:cubicBezTo>
                  <a:cubicBezTo>
                    <a:pt x="6560942" y="433275"/>
                    <a:pt x="6553751" y="431477"/>
                    <a:pt x="6553152" y="424885"/>
                  </a:cubicBezTo>
                  <a:cubicBezTo>
                    <a:pt x="6552552" y="417694"/>
                    <a:pt x="6544162" y="413499"/>
                    <a:pt x="6539369" y="416495"/>
                  </a:cubicBezTo>
                  <a:cubicBezTo>
                    <a:pt x="6534574" y="418893"/>
                    <a:pt x="6532177" y="417095"/>
                    <a:pt x="6536971" y="414098"/>
                  </a:cubicBezTo>
                  <a:cubicBezTo>
                    <a:pt x="6542365" y="411102"/>
                    <a:pt x="6542365" y="411102"/>
                    <a:pt x="6542365" y="411102"/>
                  </a:cubicBezTo>
                  <a:cubicBezTo>
                    <a:pt x="6542365" y="411102"/>
                    <a:pt x="6548358" y="406308"/>
                    <a:pt x="6546560" y="404510"/>
                  </a:cubicBezTo>
                  <a:cubicBezTo>
                    <a:pt x="6544762" y="402712"/>
                    <a:pt x="6547159" y="402113"/>
                    <a:pt x="6548957" y="400315"/>
                  </a:cubicBezTo>
                  <a:cubicBezTo>
                    <a:pt x="6550754" y="398517"/>
                    <a:pt x="6550155" y="393124"/>
                    <a:pt x="6546560" y="391925"/>
                  </a:cubicBezTo>
                  <a:cubicBezTo>
                    <a:pt x="6542365" y="391326"/>
                    <a:pt x="6539369" y="391925"/>
                    <a:pt x="6533376" y="396719"/>
                  </a:cubicBezTo>
                  <a:cubicBezTo>
                    <a:pt x="6527383" y="401514"/>
                    <a:pt x="6513600" y="409903"/>
                    <a:pt x="6500416" y="405708"/>
                  </a:cubicBezTo>
                  <a:cubicBezTo>
                    <a:pt x="6492026" y="403311"/>
                    <a:pt x="6489030" y="400315"/>
                    <a:pt x="6483636" y="402712"/>
                  </a:cubicBezTo>
                  <a:cubicBezTo>
                    <a:pt x="6478242" y="405109"/>
                    <a:pt x="6471650" y="403911"/>
                    <a:pt x="6474048" y="409903"/>
                  </a:cubicBezTo>
                  <a:cubicBezTo>
                    <a:pt x="6476445" y="415896"/>
                    <a:pt x="6476445" y="424885"/>
                    <a:pt x="6486632" y="423087"/>
                  </a:cubicBezTo>
                  <a:cubicBezTo>
                    <a:pt x="6496820" y="421889"/>
                    <a:pt x="6514199" y="424286"/>
                    <a:pt x="6511802" y="428481"/>
                  </a:cubicBezTo>
                  <a:cubicBezTo>
                    <a:pt x="6510603" y="430878"/>
                    <a:pt x="6511202" y="433275"/>
                    <a:pt x="6513001" y="435073"/>
                  </a:cubicBezTo>
                  <a:cubicBezTo>
                    <a:pt x="6515398" y="436871"/>
                    <a:pt x="6513600" y="442264"/>
                    <a:pt x="6506409" y="437470"/>
                  </a:cubicBezTo>
                  <a:cubicBezTo>
                    <a:pt x="6499217" y="433275"/>
                    <a:pt x="6493224" y="436271"/>
                    <a:pt x="6489030" y="432077"/>
                  </a:cubicBezTo>
                  <a:cubicBezTo>
                    <a:pt x="6484834" y="427882"/>
                    <a:pt x="6480640" y="429679"/>
                    <a:pt x="6477643" y="431477"/>
                  </a:cubicBezTo>
                  <a:cubicBezTo>
                    <a:pt x="6474647" y="433275"/>
                    <a:pt x="6469253" y="428481"/>
                    <a:pt x="6469253" y="436271"/>
                  </a:cubicBezTo>
                  <a:cubicBezTo>
                    <a:pt x="6469253" y="444062"/>
                    <a:pt x="6479441" y="445261"/>
                    <a:pt x="6486033" y="447058"/>
                  </a:cubicBezTo>
                  <a:cubicBezTo>
                    <a:pt x="6492625" y="448856"/>
                    <a:pt x="6494423" y="449455"/>
                    <a:pt x="6497420" y="454250"/>
                  </a:cubicBezTo>
                  <a:cubicBezTo>
                    <a:pt x="6499816" y="459044"/>
                    <a:pt x="6504611" y="458445"/>
                    <a:pt x="6505210" y="455448"/>
                  </a:cubicBezTo>
                  <a:cubicBezTo>
                    <a:pt x="6505809" y="452452"/>
                    <a:pt x="6511802" y="454250"/>
                    <a:pt x="6513600" y="456047"/>
                  </a:cubicBezTo>
                  <a:cubicBezTo>
                    <a:pt x="6515997" y="458445"/>
                    <a:pt x="6520791" y="456647"/>
                    <a:pt x="6522589" y="454849"/>
                  </a:cubicBezTo>
                  <a:cubicBezTo>
                    <a:pt x="6524986" y="452452"/>
                    <a:pt x="6529780" y="454250"/>
                    <a:pt x="6530979" y="457246"/>
                  </a:cubicBezTo>
                  <a:cubicBezTo>
                    <a:pt x="6532776" y="460242"/>
                    <a:pt x="6537571" y="462639"/>
                    <a:pt x="6545361" y="462639"/>
                  </a:cubicBezTo>
                  <a:cubicBezTo>
                    <a:pt x="6553152" y="462639"/>
                    <a:pt x="6565137" y="470430"/>
                    <a:pt x="6569332" y="476423"/>
                  </a:cubicBezTo>
                  <a:cubicBezTo>
                    <a:pt x="6573527" y="482416"/>
                    <a:pt x="6577722" y="477621"/>
                    <a:pt x="6580119" y="474625"/>
                  </a:cubicBezTo>
                  <a:cubicBezTo>
                    <a:pt x="6582516" y="471629"/>
                    <a:pt x="6581917" y="468033"/>
                    <a:pt x="6579520" y="465636"/>
                  </a:cubicBezTo>
                  <a:cubicBezTo>
                    <a:pt x="6577123" y="463239"/>
                    <a:pt x="6581917" y="460842"/>
                    <a:pt x="6586711" y="461441"/>
                  </a:cubicBezTo>
                  <a:cubicBezTo>
                    <a:pt x="6592104" y="463838"/>
                    <a:pt x="6593902" y="463838"/>
                    <a:pt x="6596899" y="460242"/>
                  </a:cubicBezTo>
                  <a:close/>
                  <a:moveTo>
                    <a:pt x="6043170" y="399116"/>
                  </a:moveTo>
                  <a:cubicBezTo>
                    <a:pt x="6050361" y="402712"/>
                    <a:pt x="6055155" y="397319"/>
                    <a:pt x="6059949" y="402113"/>
                  </a:cubicBezTo>
                  <a:cubicBezTo>
                    <a:pt x="6064743" y="406907"/>
                    <a:pt x="6074931" y="400914"/>
                    <a:pt x="6076729" y="399716"/>
                  </a:cubicBezTo>
                  <a:cubicBezTo>
                    <a:pt x="6078527" y="399116"/>
                    <a:pt x="6083321" y="396719"/>
                    <a:pt x="6088115" y="403311"/>
                  </a:cubicBezTo>
                  <a:cubicBezTo>
                    <a:pt x="6092909" y="409903"/>
                    <a:pt x="6095307" y="402113"/>
                    <a:pt x="6090512" y="398517"/>
                  </a:cubicBezTo>
                  <a:cubicBezTo>
                    <a:pt x="6082722" y="393124"/>
                    <a:pt x="6089314" y="391326"/>
                    <a:pt x="6094108" y="394922"/>
                  </a:cubicBezTo>
                  <a:cubicBezTo>
                    <a:pt x="6098902" y="398517"/>
                    <a:pt x="6104895" y="406907"/>
                    <a:pt x="6111487" y="402113"/>
                  </a:cubicBezTo>
                  <a:cubicBezTo>
                    <a:pt x="6118079" y="397319"/>
                    <a:pt x="6113285" y="394322"/>
                    <a:pt x="6110288" y="391326"/>
                  </a:cubicBezTo>
                  <a:cubicBezTo>
                    <a:pt x="6107292" y="388330"/>
                    <a:pt x="6106093" y="377543"/>
                    <a:pt x="6113285" y="386532"/>
                  </a:cubicBezTo>
                  <a:cubicBezTo>
                    <a:pt x="6120476" y="395521"/>
                    <a:pt x="6124671" y="389528"/>
                    <a:pt x="6121674" y="384135"/>
                  </a:cubicBezTo>
                  <a:cubicBezTo>
                    <a:pt x="6119277" y="378741"/>
                    <a:pt x="6121075" y="376943"/>
                    <a:pt x="6124072" y="378142"/>
                  </a:cubicBezTo>
                  <a:cubicBezTo>
                    <a:pt x="6127068" y="378741"/>
                    <a:pt x="6129465" y="376344"/>
                    <a:pt x="6128866" y="374546"/>
                  </a:cubicBezTo>
                  <a:cubicBezTo>
                    <a:pt x="6128267" y="372748"/>
                    <a:pt x="6131263" y="368554"/>
                    <a:pt x="6133660" y="375146"/>
                  </a:cubicBezTo>
                  <a:cubicBezTo>
                    <a:pt x="6136057" y="381738"/>
                    <a:pt x="6149241" y="385932"/>
                    <a:pt x="6149241" y="378142"/>
                  </a:cubicBezTo>
                  <a:cubicBezTo>
                    <a:pt x="6149241" y="370351"/>
                    <a:pt x="6156433" y="373947"/>
                    <a:pt x="6154035" y="366156"/>
                  </a:cubicBezTo>
                  <a:cubicBezTo>
                    <a:pt x="6151638" y="358965"/>
                    <a:pt x="6153436" y="354171"/>
                    <a:pt x="6157032" y="356568"/>
                  </a:cubicBezTo>
                  <a:cubicBezTo>
                    <a:pt x="6160627" y="358965"/>
                    <a:pt x="6163024" y="352373"/>
                    <a:pt x="6157631" y="351175"/>
                  </a:cubicBezTo>
                  <a:cubicBezTo>
                    <a:pt x="6152237" y="350575"/>
                    <a:pt x="6153436" y="346980"/>
                    <a:pt x="6153436" y="343983"/>
                  </a:cubicBezTo>
                  <a:cubicBezTo>
                    <a:pt x="6153436" y="340987"/>
                    <a:pt x="6151638" y="338590"/>
                    <a:pt x="6148642" y="339189"/>
                  </a:cubicBezTo>
                  <a:cubicBezTo>
                    <a:pt x="6145645" y="339788"/>
                    <a:pt x="6134259" y="337991"/>
                    <a:pt x="6131862" y="336792"/>
                  </a:cubicBezTo>
                  <a:cubicBezTo>
                    <a:pt x="6129465" y="336193"/>
                    <a:pt x="6125869" y="336792"/>
                    <a:pt x="6123472" y="336193"/>
                  </a:cubicBezTo>
                  <a:cubicBezTo>
                    <a:pt x="6118079" y="333796"/>
                    <a:pt x="6117480" y="339189"/>
                    <a:pt x="6122873" y="340388"/>
                  </a:cubicBezTo>
                  <a:cubicBezTo>
                    <a:pt x="6122873" y="340388"/>
                    <a:pt x="6127068" y="352373"/>
                    <a:pt x="6114483" y="344583"/>
                  </a:cubicBezTo>
                  <a:cubicBezTo>
                    <a:pt x="6109689" y="341586"/>
                    <a:pt x="6083321" y="352373"/>
                    <a:pt x="6083321" y="358366"/>
                  </a:cubicBezTo>
                  <a:cubicBezTo>
                    <a:pt x="6083321" y="362561"/>
                    <a:pt x="6072534" y="363759"/>
                    <a:pt x="6070137" y="371550"/>
                  </a:cubicBezTo>
                  <a:cubicBezTo>
                    <a:pt x="6067740" y="379340"/>
                    <a:pt x="6062946" y="379940"/>
                    <a:pt x="6062346" y="383535"/>
                  </a:cubicBezTo>
                  <a:cubicBezTo>
                    <a:pt x="6061747" y="387730"/>
                    <a:pt x="6058751" y="387730"/>
                    <a:pt x="6056354" y="387730"/>
                  </a:cubicBezTo>
                  <a:cubicBezTo>
                    <a:pt x="6053956" y="387730"/>
                    <a:pt x="6050361" y="388330"/>
                    <a:pt x="6047365" y="390727"/>
                  </a:cubicBezTo>
                  <a:cubicBezTo>
                    <a:pt x="6043769" y="393124"/>
                    <a:pt x="6035379" y="396120"/>
                    <a:pt x="6043170" y="399116"/>
                  </a:cubicBezTo>
                  <a:close/>
                  <a:moveTo>
                    <a:pt x="6185797" y="413499"/>
                  </a:moveTo>
                  <a:cubicBezTo>
                    <a:pt x="6188793" y="411102"/>
                    <a:pt x="6192988" y="410503"/>
                    <a:pt x="6192988" y="412900"/>
                  </a:cubicBezTo>
                  <a:cubicBezTo>
                    <a:pt x="6192988" y="415297"/>
                    <a:pt x="6201378" y="412900"/>
                    <a:pt x="6201378" y="410503"/>
                  </a:cubicBezTo>
                  <a:cubicBezTo>
                    <a:pt x="6201378" y="408106"/>
                    <a:pt x="6208569" y="408106"/>
                    <a:pt x="6210966" y="411102"/>
                  </a:cubicBezTo>
                  <a:cubicBezTo>
                    <a:pt x="6213364" y="414098"/>
                    <a:pt x="6221754" y="411701"/>
                    <a:pt x="6221754" y="404510"/>
                  </a:cubicBezTo>
                  <a:cubicBezTo>
                    <a:pt x="6221754" y="397319"/>
                    <a:pt x="6227746" y="397319"/>
                    <a:pt x="6227746" y="401514"/>
                  </a:cubicBezTo>
                  <a:cubicBezTo>
                    <a:pt x="6227746" y="405708"/>
                    <a:pt x="6236136" y="410503"/>
                    <a:pt x="6241529" y="403311"/>
                  </a:cubicBezTo>
                  <a:cubicBezTo>
                    <a:pt x="6243926" y="400315"/>
                    <a:pt x="6245724" y="400315"/>
                    <a:pt x="6249919" y="401514"/>
                  </a:cubicBezTo>
                  <a:cubicBezTo>
                    <a:pt x="6254114" y="402712"/>
                    <a:pt x="6262504" y="400914"/>
                    <a:pt x="6265500" y="397319"/>
                  </a:cubicBezTo>
                  <a:cubicBezTo>
                    <a:pt x="6268496" y="393723"/>
                    <a:pt x="6276287" y="391925"/>
                    <a:pt x="6272692" y="399716"/>
                  </a:cubicBezTo>
                  <a:cubicBezTo>
                    <a:pt x="6269096" y="407506"/>
                    <a:pt x="6263703" y="408106"/>
                    <a:pt x="6260106" y="407506"/>
                  </a:cubicBezTo>
                  <a:cubicBezTo>
                    <a:pt x="6256511" y="406907"/>
                    <a:pt x="6252316" y="408705"/>
                    <a:pt x="6249919" y="412900"/>
                  </a:cubicBezTo>
                  <a:cubicBezTo>
                    <a:pt x="6247522" y="417095"/>
                    <a:pt x="6245125" y="418293"/>
                    <a:pt x="6240331" y="420091"/>
                  </a:cubicBezTo>
                  <a:cubicBezTo>
                    <a:pt x="6235536" y="421290"/>
                    <a:pt x="6232540" y="428481"/>
                    <a:pt x="6247522" y="429679"/>
                  </a:cubicBezTo>
                  <a:cubicBezTo>
                    <a:pt x="6262504" y="430279"/>
                    <a:pt x="6272092" y="425485"/>
                    <a:pt x="6278085" y="421889"/>
                  </a:cubicBezTo>
                  <a:cubicBezTo>
                    <a:pt x="6284077" y="418293"/>
                    <a:pt x="6294266" y="413499"/>
                    <a:pt x="6296063" y="409304"/>
                  </a:cubicBezTo>
                  <a:cubicBezTo>
                    <a:pt x="6297861" y="405109"/>
                    <a:pt x="6297262" y="405708"/>
                    <a:pt x="6301457" y="406308"/>
                  </a:cubicBezTo>
                  <a:cubicBezTo>
                    <a:pt x="6305652" y="406907"/>
                    <a:pt x="6311645" y="397918"/>
                    <a:pt x="6312244" y="394322"/>
                  </a:cubicBezTo>
                  <a:cubicBezTo>
                    <a:pt x="6312843" y="390127"/>
                    <a:pt x="6315240" y="388929"/>
                    <a:pt x="6320634" y="392524"/>
                  </a:cubicBezTo>
                  <a:cubicBezTo>
                    <a:pt x="6324229" y="394922"/>
                    <a:pt x="6326626" y="394322"/>
                    <a:pt x="6326626" y="397319"/>
                  </a:cubicBezTo>
                  <a:cubicBezTo>
                    <a:pt x="6326626" y="400315"/>
                    <a:pt x="6330821" y="399116"/>
                    <a:pt x="6333817" y="396120"/>
                  </a:cubicBezTo>
                  <a:cubicBezTo>
                    <a:pt x="6336814" y="393124"/>
                    <a:pt x="6338012" y="393723"/>
                    <a:pt x="6344605" y="394922"/>
                  </a:cubicBezTo>
                  <a:cubicBezTo>
                    <a:pt x="6351197" y="395521"/>
                    <a:pt x="6356590" y="390727"/>
                    <a:pt x="6358987" y="387730"/>
                  </a:cubicBezTo>
                  <a:cubicBezTo>
                    <a:pt x="6361384" y="384734"/>
                    <a:pt x="6360186" y="382337"/>
                    <a:pt x="6358388" y="381138"/>
                  </a:cubicBezTo>
                  <a:cubicBezTo>
                    <a:pt x="6355990" y="380539"/>
                    <a:pt x="6351197" y="375745"/>
                    <a:pt x="6351197" y="370951"/>
                  </a:cubicBezTo>
                  <a:cubicBezTo>
                    <a:pt x="6351197" y="366756"/>
                    <a:pt x="6333817" y="355969"/>
                    <a:pt x="6330222" y="354171"/>
                  </a:cubicBezTo>
                  <a:cubicBezTo>
                    <a:pt x="6326027" y="352373"/>
                    <a:pt x="6320634" y="356568"/>
                    <a:pt x="6327226" y="358965"/>
                  </a:cubicBezTo>
                  <a:cubicBezTo>
                    <a:pt x="6333817" y="361362"/>
                    <a:pt x="6334417" y="366156"/>
                    <a:pt x="6334417" y="370351"/>
                  </a:cubicBezTo>
                  <a:cubicBezTo>
                    <a:pt x="6334417" y="374546"/>
                    <a:pt x="6330821" y="376344"/>
                    <a:pt x="6329023" y="369752"/>
                  </a:cubicBezTo>
                  <a:cubicBezTo>
                    <a:pt x="6326626" y="361362"/>
                    <a:pt x="6320034" y="363160"/>
                    <a:pt x="6321233" y="369153"/>
                  </a:cubicBezTo>
                  <a:cubicBezTo>
                    <a:pt x="6322431" y="375745"/>
                    <a:pt x="6318236" y="374546"/>
                    <a:pt x="6317037" y="368554"/>
                  </a:cubicBezTo>
                  <a:cubicBezTo>
                    <a:pt x="6316438" y="363759"/>
                    <a:pt x="6310446" y="358366"/>
                    <a:pt x="6307449" y="360164"/>
                  </a:cubicBezTo>
                  <a:cubicBezTo>
                    <a:pt x="6304453" y="361362"/>
                    <a:pt x="6301457" y="353572"/>
                    <a:pt x="6295464" y="353572"/>
                  </a:cubicBezTo>
                  <a:cubicBezTo>
                    <a:pt x="6289471" y="353572"/>
                    <a:pt x="6285276" y="346980"/>
                    <a:pt x="6282280" y="345182"/>
                  </a:cubicBezTo>
                  <a:cubicBezTo>
                    <a:pt x="6279284" y="342785"/>
                    <a:pt x="6272092" y="343983"/>
                    <a:pt x="6269096" y="344583"/>
                  </a:cubicBezTo>
                  <a:cubicBezTo>
                    <a:pt x="6265500" y="345182"/>
                    <a:pt x="6257110" y="344583"/>
                    <a:pt x="6258908" y="351175"/>
                  </a:cubicBezTo>
                  <a:cubicBezTo>
                    <a:pt x="6260706" y="357767"/>
                    <a:pt x="6255912" y="364958"/>
                    <a:pt x="6263103" y="365557"/>
                  </a:cubicBezTo>
                  <a:cubicBezTo>
                    <a:pt x="6270295" y="366156"/>
                    <a:pt x="6270894" y="366756"/>
                    <a:pt x="6275088" y="366156"/>
                  </a:cubicBezTo>
                  <a:cubicBezTo>
                    <a:pt x="6279284" y="365557"/>
                    <a:pt x="6287074" y="369153"/>
                    <a:pt x="6280482" y="369153"/>
                  </a:cubicBezTo>
                  <a:cubicBezTo>
                    <a:pt x="6272092" y="369752"/>
                    <a:pt x="6268496" y="375146"/>
                    <a:pt x="6279883" y="375146"/>
                  </a:cubicBezTo>
                  <a:cubicBezTo>
                    <a:pt x="6291868" y="375146"/>
                    <a:pt x="6296663" y="375146"/>
                    <a:pt x="6297861" y="379940"/>
                  </a:cubicBezTo>
                  <a:cubicBezTo>
                    <a:pt x="6299059" y="384734"/>
                    <a:pt x="6290670" y="382337"/>
                    <a:pt x="6284677" y="381738"/>
                  </a:cubicBezTo>
                  <a:cubicBezTo>
                    <a:pt x="6278685" y="381138"/>
                    <a:pt x="6269695" y="379340"/>
                    <a:pt x="6266099" y="383535"/>
                  </a:cubicBezTo>
                  <a:cubicBezTo>
                    <a:pt x="6261905" y="387730"/>
                    <a:pt x="6257110" y="388929"/>
                    <a:pt x="6250518" y="382936"/>
                  </a:cubicBezTo>
                  <a:cubicBezTo>
                    <a:pt x="6246324" y="378741"/>
                    <a:pt x="6236735" y="375745"/>
                    <a:pt x="6232540" y="372748"/>
                  </a:cubicBezTo>
                  <a:cubicBezTo>
                    <a:pt x="6228345" y="369752"/>
                    <a:pt x="6220555" y="370351"/>
                    <a:pt x="6215761" y="372149"/>
                  </a:cubicBezTo>
                  <a:cubicBezTo>
                    <a:pt x="6210966" y="373348"/>
                    <a:pt x="6201378" y="373947"/>
                    <a:pt x="6195984" y="369752"/>
                  </a:cubicBezTo>
                  <a:cubicBezTo>
                    <a:pt x="6191190" y="365557"/>
                    <a:pt x="6185797" y="368554"/>
                    <a:pt x="6182201" y="369153"/>
                  </a:cubicBezTo>
                  <a:cubicBezTo>
                    <a:pt x="6178006" y="369752"/>
                    <a:pt x="6175010" y="373348"/>
                    <a:pt x="6181602" y="374546"/>
                  </a:cubicBezTo>
                  <a:cubicBezTo>
                    <a:pt x="6188793" y="376344"/>
                    <a:pt x="6184598" y="378142"/>
                    <a:pt x="6179804" y="378741"/>
                  </a:cubicBezTo>
                  <a:cubicBezTo>
                    <a:pt x="6175010" y="379340"/>
                    <a:pt x="6174411" y="387131"/>
                    <a:pt x="6179804" y="387730"/>
                  </a:cubicBezTo>
                  <a:cubicBezTo>
                    <a:pt x="6185197" y="388330"/>
                    <a:pt x="6186995" y="387730"/>
                    <a:pt x="6189393" y="387131"/>
                  </a:cubicBezTo>
                  <a:cubicBezTo>
                    <a:pt x="6191790" y="386532"/>
                    <a:pt x="6197783" y="387730"/>
                    <a:pt x="6190591" y="390727"/>
                  </a:cubicBezTo>
                  <a:cubicBezTo>
                    <a:pt x="6183400" y="393723"/>
                    <a:pt x="6179204" y="388929"/>
                    <a:pt x="6174411" y="393723"/>
                  </a:cubicBezTo>
                  <a:cubicBezTo>
                    <a:pt x="6169616" y="398517"/>
                    <a:pt x="6170215" y="400914"/>
                    <a:pt x="6176808" y="397918"/>
                  </a:cubicBezTo>
                  <a:cubicBezTo>
                    <a:pt x="6183999" y="394922"/>
                    <a:pt x="6183999" y="394322"/>
                    <a:pt x="6188793" y="394322"/>
                  </a:cubicBezTo>
                  <a:cubicBezTo>
                    <a:pt x="6193587" y="394322"/>
                    <a:pt x="6196584" y="397319"/>
                    <a:pt x="6189393" y="397918"/>
                  </a:cubicBezTo>
                  <a:cubicBezTo>
                    <a:pt x="6182201" y="398517"/>
                    <a:pt x="6179204" y="400315"/>
                    <a:pt x="6176808" y="402113"/>
                  </a:cubicBezTo>
                  <a:cubicBezTo>
                    <a:pt x="6174411" y="403911"/>
                    <a:pt x="6163624" y="402712"/>
                    <a:pt x="6169017" y="411102"/>
                  </a:cubicBezTo>
                  <a:cubicBezTo>
                    <a:pt x="6175010" y="416495"/>
                    <a:pt x="6182801" y="415896"/>
                    <a:pt x="6185797" y="413499"/>
                  </a:cubicBezTo>
                  <a:close/>
                  <a:moveTo>
                    <a:pt x="6149841" y="447658"/>
                  </a:moveTo>
                  <a:cubicBezTo>
                    <a:pt x="6141451" y="444661"/>
                    <a:pt x="6130663" y="448856"/>
                    <a:pt x="6125869" y="446459"/>
                  </a:cubicBezTo>
                  <a:cubicBezTo>
                    <a:pt x="6121075" y="444062"/>
                    <a:pt x="6112685" y="447058"/>
                    <a:pt x="6109090" y="449455"/>
                  </a:cubicBezTo>
                  <a:cubicBezTo>
                    <a:pt x="6104895" y="451853"/>
                    <a:pt x="6094707" y="456647"/>
                    <a:pt x="6087516" y="457845"/>
                  </a:cubicBezTo>
                  <a:cubicBezTo>
                    <a:pt x="6080325" y="459044"/>
                    <a:pt x="6077927" y="468632"/>
                    <a:pt x="6083920" y="474026"/>
                  </a:cubicBezTo>
                  <a:cubicBezTo>
                    <a:pt x="6089913" y="479419"/>
                    <a:pt x="6092909" y="481217"/>
                    <a:pt x="6094108" y="486011"/>
                  </a:cubicBezTo>
                  <a:cubicBezTo>
                    <a:pt x="6094707" y="491405"/>
                    <a:pt x="6095906" y="491405"/>
                    <a:pt x="6098902" y="493202"/>
                  </a:cubicBezTo>
                  <a:cubicBezTo>
                    <a:pt x="6101898" y="494401"/>
                    <a:pt x="6104296" y="497397"/>
                    <a:pt x="6100101" y="497997"/>
                  </a:cubicBezTo>
                  <a:cubicBezTo>
                    <a:pt x="6095906" y="498596"/>
                    <a:pt x="6097104" y="502192"/>
                    <a:pt x="6100700" y="504589"/>
                  </a:cubicBezTo>
                  <a:cubicBezTo>
                    <a:pt x="6104895" y="506986"/>
                    <a:pt x="6103097" y="514177"/>
                    <a:pt x="6100101" y="519571"/>
                  </a:cubicBezTo>
                  <a:cubicBezTo>
                    <a:pt x="6097104" y="524964"/>
                    <a:pt x="6095307" y="534552"/>
                    <a:pt x="6103696" y="532755"/>
                  </a:cubicBezTo>
                  <a:cubicBezTo>
                    <a:pt x="6112086" y="530957"/>
                    <a:pt x="6136057" y="542942"/>
                    <a:pt x="6142649" y="549534"/>
                  </a:cubicBezTo>
                  <a:cubicBezTo>
                    <a:pt x="6149241" y="555527"/>
                    <a:pt x="6157032" y="555527"/>
                    <a:pt x="6164223" y="551931"/>
                  </a:cubicBezTo>
                  <a:cubicBezTo>
                    <a:pt x="6171414" y="548336"/>
                    <a:pt x="6172013" y="545939"/>
                    <a:pt x="6172613" y="544141"/>
                  </a:cubicBezTo>
                  <a:cubicBezTo>
                    <a:pt x="6173212" y="542343"/>
                    <a:pt x="6175010" y="541744"/>
                    <a:pt x="6178605" y="545339"/>
                  </a:cubicBezTo>
                  <a:cubicBezTo>
                    <a:pt x="6182201" y="548935"/>
                    <a:pt x="6191790" y="544141"/>
                    <a:pt x="6194786" y="538148"/>
                  </a:cubicBezTo>
                  <a:cubicBezTo>
                    <a:pt x="6197183" y="532755"/>
                    <a:pt x="6206772" y="524365"/>
                    <a:pt x="6201977" y="521368"/>
                  </a:cubicBezTo>
                  <a:cubicBezTo>
                    <a:pt x="6194786" y="517173"/>
                    <a:pt x="6197183" y="517173"/>
                    <a:pt x="6201378" y="515975"/>
                  </a:cubicBezTo>
                  <a:cubicBezTo>
                    <a:pt x="6205573" y="514776"/>
                    <a:pt x="6206772" y="508784"/>
                    <a:pt x="6206172" y="507585"/>
                  </a:cubicBezTo>
                  <a:cubicBezTo>
                    <a:pt x="6205573" y="505787"/>
                    <a:pt x="6208569" y="499195"/>
                    <a:pt x="6212165" y="497397"/>
                  </a:cubicBezTo>
                  <a:cubicBezTo>
                    <a:pt x="6216360" y="495000"/>
                    <a:pt x="6216959" y="487210"/>
                    <a:pt x="6217558" y="484813"/>
                  </a:cubicBezTo>
                  <a:cubicBezTo>
                    <a:pt x="6218157" y="482416"/>
                    <a:pt x="6233139" y="467434"/>
                    <a:pt x="6237334" y="466235"/>
                  </a:cubicBezTo>
                  <a:cubicBezTo>
                    <a:pt x="6241529" y="465636"/>
                    <a:pt x="6249919" y="457845"/>
                    <a:pt x="6242128" y="456647"/>
                  </a:cubicBezTo>
                  <a:cubicBezTo>
                    <a:pt x="6236136" y="456047"/>
                    <a:pt x="6233739" y="439867"/>
                    <a:pt x="6213364" y="441066"/>
                  </a:cubicBezTo>
                  <a:cubicBezTo>
                    <a:pt x="6193587" y="441665"/>
                    <a:pt x="6183400" y="441066"/>
                    <a:pt x="6180403" y="444661"/>
                  </a:cubicBezTo>
                  <a:cubicBezTo>
                    <a:pt x="6177407" y="448257"/>
                    <a:pt x="6172613" y="451253"/>
                    <a:pt x="6172013" y="446459"/>
                  </a:cubicBezTo>
                  <a:cubicBezTo>
                    <a:pt x="6171414" y="441665"/>
                    <a:pt x="6163624" y="444661"/>
                    <a:pt x="6163024" y="446459"/>
                  </a:cubicBezTo>
                  <a:cubicBezTo>
                    <a:pt x="6161826" y="447058"/>
                    <a:pt x="6158230" y="450654"/>
                    <a:pt x="6149841" y="447658"/>
                  </a:cubicBezTo>
                  <a:close/>
                  <a:moveTo>
                    <a:pt x="6565736" y="535751"/>
                  </a:moveTo>
                  <a:cubicBezTo>
                    <a:pt x="6569332" y="527361"/>
                    <a:pt x="6565137" y="540545"/>
                    <a:pt x="6575325" y="538148"/>
                  </a:cubicBezTo>
                  <a:cubicBezTo>
                    <a:pt x="6580718" y="536949"/>
                    <a:pt x="6583115" y="543541"/>
                    <a:pt x="6586112" y="538747"/>
                  </a:cubicBezTo>
                  <a:cubicBezTo>
                    <a:pt x="6587910" y="536350"/>
                    <a:pt x="6578921" y="533354"/>
                    <a:pt x="6577722" y="523765"/>
                  </a:cubicBezTo>
                  <a:cubicBezTo>
                    <a:pt x="6576523" y="514177"/>
                    <a:pt x="6571729" y="512979"/>
                    <a:pt x="6568133" y="517173"/>
                  </a:cubicBezTo>
                  <a:cubicBezTo>
                    <a:pt x="6564538" y="521368"/>
                    <a:pt x="6530380" y="518372"/>
                    <a:pt x="6527982" y="512979"/>
                  </a:cubicBezTo>
                  <a:cubicBezTo>
                    <a:pt x="6525585" y="507585"/>
                    <a:pt x="6514199" y="506387"/>
                    <a:pt x="6523787" y="515376"/>
                  </a:cubicBezTo>
                  <a:cubicBezTo>
                    <a:pt x="6533975" y="524365"/>
                    <a:pt x="6521990" y="522567"/>
                    <a:pt x="6517195" y="517773"/>
                  </a:cubicBezTo>
                  <a:cubicBezTo>
                    <a:pt x="6512401" y="512979"/>
                    <a:pt x="6499217" y="509383"/>
                    <a:pt x="6493823" y="509383"/>
                  </a:cubicBezTo>
                  <a:cubicBezTo>
                    <a:pt x="6488430" y="509383"/>
                    <a:pt x="6484235" y="506986"/>
                    <a:pt x="6483636" y="500993"/>
                  </a:cubicBezTo>
                  <a:cubicBezTo>
                    <a:pt x="6483037" y="492603"/>
                    <a:pt x="6471051" y="486610"/>
                    <a:pt x="6467456" y="485412"/>
                  </a:cubicBezTo>
                  <a:cubicBezTo>
                    <a:pt x="6463860" y="484213"/>
                    <a:pt x="6460863" y="483614"/>
                    <a:pt x="6458467" y="483015"/>
                  </a:cubicBezTo>
                  <a:cubicBezTo>
                    <a:pt x="6456069" y="482416"/>
                    <a:pt x="6454271" y="480618"/>
                    <a:pt x="6457867" y="480018"/>
                  </a:cubicBezTo>
                  <a:cubicBezTo>
                    <a:pt x="6461463" y="479419"/>
                    <a:pt x="6459665" y="475824"/>
                    <a:pt x="6454870" y="473426"/>
                  </a:cubicBezTo>
                  <a:cubicBezTo>
                    <a:pt x="6450077" y="471029"/>
                    <a:pt x="6442885" y="458445"/>
                    <a:pt x="6432099" y="456047"/>
                  </a:cubicBezTo>
                  <a:cubicBezTo>
                    <a:pt x="6421311" y="453650"/>
                    <a:pt x="6411124" y="444661"/>
                    <a:pt x="6408128" y="442863"/>
                  </a:cubicBezTo>
                  <a:cubicBezTo>
                    <a:pt x="6405131" y="440466"/>
                    <a:pt x="6396142" y="438669"/>
                    <a:pt x="6393745" y="438669"/>
                  </a:cubicBezTo>
                  <a:cubicBezTo>
                    <a:pt x="6391348" y="438669"/>
                    <a:pt x="6387752" y="436871"/>
                    <a:pt x="6385355" y="439268"/>
                  </a:cubicBezTo>
                  <a:cubicBezTo>
                    <a:pt x="6382358" y="442264"/>
                    <a:pt x="6379362" y="441665"/>
                    <a:pt x="6374568" y="442863"/>
                  </a:cubicBezTo>
                  <a:cubicBezTo>
                    <a:pt x="6369774" y="443463"/>
                    <a:pt x="6369774" y="452452"/>
                    <a:pt x="6375167" y="450654"/>
                  </a:cubicBezTo>
                  <a:cubicBezTo>
                    <a:pt x="6380561" y="448856"/>
                    <a:pt x="6379961" y="453650"/>
                    <a:pt x="6379961" y="456047"/>
                  </a:cubicBezTo>
                  <a:cubicBezTo>
                    <a:pt x="6379961" y="458445"/>
                    <a:pt x="6388950" y="465037"/>
                    <a:pt x="6391947" y="465636"/>
                  </a:cubicBezTo>
                  <a:cubicBezTo>
                    <a:pt x="6394943" y="466235"/>
                    <a:pt x="6396741" y="468632"/>
                    <a:pt x="6400337" y="474625"/>
                  </a:cubicBezTo>
                  <a:cubicBezTo>
                    <a:pt x="6404532" y="480618"/>
                    <a:pt x="6411124" y="489008"/>
                    <a:pt x="6412921" y="492004"/>
                  </a:cubicBezTo>
                  <a:cubicBezTo>
                    <a:pt x="6414719" y="495000"/>
                    <a:pt x="6418914" y="500993"/>
                    <a:pt x="6411723" y="497997"/>
                  </a:cubicBezTo>
                  <a:cubicBezTo>
                    <a:pt x="6404532" y="495000"/>
                    <a:pt x="6393745" y="487210"/>
                    <a:pt x="6391947" y="481217"/>
                  </a:cubicBezTo>
                  <a:cubicBezTo>
                    <a:pt x="6390149" y="475224"/>
                    <a:pt x="6385954" y="472228"/>
                    <a:pt x="6381759" y="472827"/>
                  </a:cubicBezTo>
                  <a:cubicBezTo>
                    <a:pt x="6377565" y="473426"/>
                    <a:pt x="6371572" y="469831"/>
                    <a:pt x="6370373" y="468033"/>
                  </a:cubicBezTo>
                  <a:cubicBezTo>
                    <a:pt x="6369175" y="466235"/>
                    <a:pt x="6361983" y="463838"/>
                    <a:pt x="6355990" y="465037"/>
                  </a:cubicBezTo>
                  <a:cubicBezTo>
                    <a:pt x="6349998" y="466235"/>
                    <a:pt x="6347001" y="465636"/>
                    <a:pt x="6345803" y="469232"/>
                  </a:cubicBezTo>
                  <a:cubicBezTo>
                    <a:pt x="6345204" y="472228"/>
                    <a:pt x="6350597" y="472228"/>
                    <a:pt x="6355391" y="473426"/>
                  </a:cubicBezTo>
                  <a:cubicBezTo>
                    <a:pt x="6363781" y="474625"/>
                    <a:pt x="6353594" y="478820"/>
                    <a:pt x="6360785" y="481816"/>
                  </a:cubicBezTo>
                  <a:cubicBezTo>
                    <a:pt x="6366178" y="484213"/>
                    <a:pt x="6363182" y="489607"/>
                    <a:pt x="6356590" y="487210"/>
                  </a:cubicBezTo>
                  <a:cubicBezTo>
                    <a:pt x="6349398" y="484813"/>
                    <a:pt x="6341608" y="492603"/>
                    <a:pt x="6336215" y="493202"/>
                  </a:cubicBezTo>
                  <a:cubicBezTo>
                    <a:pt x="6330821" y="493802"/>
                    <a:pt x="6326027" y="495000"/>
                    <a:pt x="6330821" y="489008"/>
                  </a:cubicBezTo>
                  <a:cubicBezTo>
                    <a:pt x="6335616" y="483015"/>
                    <a:pt x="6325427" y="476423"/>
                    <a:pt x="6317637" y="474625"/>
                  </a:cubicBezTo>
                  <a:cubicBezTo>
                    <a:pt x="6309247" y="472827"/>
                    <a:pt x="6296063" y="470430"/>
                    <a:pt x="6291868" y="474625"/>
                  </a:cubicBezTo>
                  <a:cubicBezTo>
                    <a:pt x="6287674" y="478820"/>
                    <a:pt x="6286475" y="481217"/>
                    <a:pt x="6287074" y="484813"/>
                  </a:cubicBezTo>
                  <a:cubicBezTo>
                    <a:pt x="6287674" y="488408"/>
                    <a:pt x="6285276" y="490805"/>
                    <a:pt x="6279883" y="489008"/>
                  </a:cubicBezTo>
                  <a:cubicBezTo>
                    <a:pt x="6274489" y="487210"/>
                    <a:pt x="6270295" y="490206"/>
                    <a:pt x="6275688" y="483614"/>
                  </a:cubicBezTo>
                  <a:cubicBezTo>
                    <a:pt x="6281081" y="477022"/>
                    <a:pt x="6270894" y="472228"/>
                    <a:pt x="6267897" y="468632"/>
                  </a:cubicBezTo>
                  <a:cubicBezTo>
                    <a:pt x="6264901" y="464437"/>
                    <a:pt x="6256511" y="461441"/>
                    <a:pt x="6248721" y="469232"/>
                  </a:cubicBezTo>
                  <a:cubicBezTo>
                    <a:pt x="6240930" y="477022"/>
                    <a:pt x="6233139" y="482416"/>
                    <a:pt x="6230143" y="489008"/>
                  </a:cubicBezTo>
                  <a:cubicBezTo>
                    <a:pt x="6227146" y="496199"/>
                    <a:pt x="6221754" y="497997"/>
                    <a:pt x="6223551" y="503989"/>
                  </a:cubicBezTo>
                  <a:cubicBezTo>
                    <a:pt x="6225948" y="509383"/>
                    <a:pt x="6221754" y="512379"/>
                    <a:pt x="6217558" y="514177"/>
                  </a:cubicBezTo>
                  <a:cubicBezTo>
                    <a:pt x="6213364" y="515975"/>
                    <a:pt x="6208569" y="530957"/>
                    <a:pt x="6219955" y="527361"/>
                  </a:cubicBezTo>
                  <a:cubicBezTo>
                    <a:pt x="6231342" y="523765"/>
                    <a:pt x="6231941" y="522567"/>
                    <a:pt x="6236735" y="523166"/>
                  </a:cubicBezTo>
                  <a:cubicBezTo>
                    <a:pt x="6242128" y="523765"/>
                    <a:pt x="6233739" y="528560"/>
                    <a:pt x="6237334" y="530357"/>
                  </a:cubicBezTo>
                  <a:cubicBezTo>
                    <a:pt x="6241529" y="532155"/>
                    <a:pt x="6249919" y="524365"/>
                    <a:pt x="6257110" y="524365"/>
                  </a:cubicBezTo>
                  <a:cubicBezTo>
                    <a:pt x="6264302" y="524365"/>
                    <a:pt x="6265500" y="518971"/>
                    <a:pt x="6274489" y="520170"/>
                  </a:cubicBezTo>
                  <a:cubicBezTo>
                    <a:pt x="6281081" y="521368"/>
                    <a:pt x="6284077" y="519571"/>
                    <a:pt x="6286475" y="521368"/>
                  </a:cubicBezTo>
                  <a:cubicBezTo>
                    <a:pt x="6288872" y="523166"/>
                    <a:pt x="6284077" y="525563"/>
                    <a:pt x="6279284" y="525563"/>
                  </a:cubicBezTo>
                  <a:cubicBezTo>
                    <a:pt x="6273890" y="524964"/>
                    <a:pt x="6271493" y="526163"/>
                    <a:pt x="6276287" y="529758"/>
                  </a:cubicBezTo>
                  <a:cubicBezTo>
                    <a:pt x="6281081" y="533953"/>
                    <a:pt x="6279284" y="535152"/>
                    <a:pt x="6275088" y="533953"/>
                  </a:cubicBezTo>
                  <a:cubicBezTo>
                    <a:pt x="6270894" y="533354"/>
                    <a:pt x="6268496" y="526762"/>
                    <a:pt x="6260706" y="532755"/>
                  </a:cubicBezTo>
                  <a:cubicBezTo>
                    <a:pt x="6252915" y="538148"/>
                    <a:pt x="6250518" y="537549"/>
                    <a:pt x="6247522" y="538148"/>
                  </a:cubicBezTo>
                  <a:cubicBezTo>
                    <a:pt x="6245125" y="538747"/>
                    <a:pt x="6242128" y="543541"/>
                    <a:pt x="6248721" y="548935"/>
                  </a:cubicBezTo>
                  <a:cubicBezTo>
                    <a:pt x="6255912" y="554328"/>
                    <a:pt x="6263703" y="558523"/>
                    <a:pt x="6268496" y="553729"/>
                  </a:cubicBezTo>
                  <a:cubicBezTo>
                    <a:pt x="6273890" y="548935"/>
                    <a:pt x="6275088" y="548935"/>
                    <a:pt x="6276886" y="550733"/>
                  </a:cubicBezTo>
                  <a:cubicBezTo>
                    <a:pt x="6278685" y="552531"/>
                    <a:pt x="6289471" y="548336"/>
                    <a:pt x="6296063" y="550134"/>
                  </a:cubicBezTo>
                  <a:cubicBezTo>
                    <a:pt x="6302656" y="551332"/>
                    <a:pt x="6306251" y="548935"/>
                    <a:pt x="6308048" y="546538"/>
                  </a:cubicBezTo>
                  <a:cubicBezTo>
                    <a:pt x="6309846" y="544141"/>
                    <a:pt x="6312244" y="544740"/>
                    <a:pt x="6314041" y="545339"/>
                  </a:cubicBezTo>
                  <a:cubicBezTo>
                    <a:pt x="6316438" y="545939"/>
                    <a:pt x="6322431" y="542343"/>
                    <a:pt x="6324828" y="545339"/>
                  </a:cubicBezTo>
                  <a:cubicBezTo>
                    <a:pt x="6327226" y="548336"/>
                    <a:pt x="6342207" y="547736"/>
                    <a:pt x="6345204" y="545339"/>
                  </a:cubicBezTo>
                  <a:cubicBezTo>
                    <a:pt x="6348200" y="542942"/>
                    <a:pt x="6350597" y="539946"/>
                    <a:pt x="6354792" y="541744"/>
                  </a:cubicBezTo>
                  <a:cubicBezTo>
                    <a:pt x="6360186" y="544141"/>
                    <a:pt x="6363781" y="540545"/>
                    <a:pt x="6366778" y="544141"/>
                  </a:cubicBezTo>
                  <a:cubicBezTo>
                    <a:pt x="6369175" y="547736"/>
                    <a:pt x="6373969" y="546538"/>
                    <a:pt x="6378763" y="546538"/>
                  </a:cubicBezTo>
                  <a:cubicBezTo>
                    <a:pt x="6382958" y="546538"/>
                    <a:pt x="6386554" y="550134"/>
                    <a:pt x="6382958" y="550733"/>
                  </a:cubicBezTo>
                  <a:cubicBezTo>
                    <a:pt x="6378763" y="551332"/>
                    <a:pt x="6377565" y="554928"/>
                    <a:pt x="6375767" y="556726"/>
                  </a:cubicBezTo>
                  <a:cubicBezTo>
                    <a:pt x="6373969" y="559123"/>
                    <a:pt x="6370373" y="560920"/>
                    <a:pt x="6366778" y="560321"/>
                  </a:cubicBezTo>
                  <a:cubicBezTo>
                    <a:pt x="6361384" y="559123"/>
                    <a:pt x="6351197" y="563917"/>
                    <a:pt x="6344005" y="560920"/>
                  </a:cubicBezTo>
                  <a:cubicBezTo>
                    <a:pt x="6336814" y="558523"/>
                    <a:pt x="6330821" y="559123"/>
                    <a:pt x="6326626" y="565115"/>
                  </a:cubicBezTo>
                  <a:cubicBezTo>
                    <a:pt x="6323630" y="569910"/>
                    <a:pt x="6315839" y="568711"/>
                    <a:pt x="6313442" y="567512"/>
                  </a:cubicBezTo>
                  <a:cubicBezTo>
                    <a:pt x="6311045" y="566913"/>
                    <a:pt x="6308048" y="568112"/>
                    <a:pt x="6306850" y="568711"/>
                  </a:cubicBezTo>
                  <a:cubicBezTo>
                    <a:pt x="6305652" y="569310"/>
                    <a:pt x="6294865" y="564516"/>
                    <a:pt x="6294266" y="573505"/>
                  </a:cubicBezTo>
                  <a:cubicBezTo>
                    <a:pt x="6293666" y="581895"/>
                    <a:pt x="6299059" y="584891"/>
                    <a:pt x="6302056" y="585491"/>
                  </a:cubicBezTo>
                  <a:cubicBezTo>
                    <a:pt x="6305052" y="586090"/>
                    <a:pt x="6307449" y="586090"/>
                    <a:pt x="6309247" y="589686"/>
                  </a:cubicBezTo>
                  <a:cubicBezTo>
                    <a:pt x="6311645" y="592682"/>
                    <a:pt x="6323630" y="593281"/>
                    <a:pt x="6326626" y="592083"/>
                  </a:cubicBezTo>
                  <a:cubicBezTo>
                    <a:pt x="6329623" y="591483"/>
                    <a:pt x="6332619" y="591483"/>
                    <a:pt x="6336215" y="592682"/>
                  </a:cubicBezTo>
                  <a:cubicBezTo>
                    <a:pt x="6338612" y="593281"/>
                    <a:pt x="6348200" y="592083"/>
                    <a:pt x="6352994" y="590285"/>
                  </a:cubicBezTo>
                  <a:cubicBezTo>
                    <a:pt x="6357189" y="588487"/>
                    <a:pt x="6378164" y="588487"/>
                    <a:pt x="6376965" y="598075"/>
                  </a:cubicBezTo>
                  <a:cubicBezTo>
                    <a:pt x="6376366" y="605267"/>
                    <a:pt x="6377565" y="610061"/>
                    <a:pt x="6384157" y="608263"/>
                  </a:cubicBezTo>
                  <a:cubicBezTo>
                    <a:pt x="6390149" y="607065"/>
                    <a:pt x="6391348" y="609462"/>
                    <a:pt x="6390149" y="612458"/>
                  </a:cubicBezTo>
                  <a:cubicBezTo>
                    <a:pt x="6389550" y="614855"/>
                    <a:pt x="6391348" y="616653"/>
                    <a:pt x="6397939" y="613657"/>
                  </a:cubicBezTo>
                  <a:cubicBezTo>
                    <a:pt x="6404532" y="610660"/>
                    <a:pt x="6412921" y="612458"/>
                    <a:pt x="6415918" y="607664"/>
                  </a:cubicBezTo>
                  <a:cubicBezTo>
                    <a:pt x="6418914" y="602870"/>
                    <a:pt x="6421311" y="603469"/>
                    <a:pt x="6421311" y="605866"/>
                  </a:cubicBezTo>
                  <a:cubicBezTo>
                    <a:pt x="6421910" y="608263"/>
                    <a:pt x="6433297" y="601072"/>
                    <a:pt x="6438091" y="597476"/>
                  </a:cubicBezTo>
                  <a:cubicBezTo>
                    <a:pt x="6442885" y="593281"/>
                    <a:pt x="6456069" y="590285"/>
                    <a:pt x="6459066" y="587888"/>
                  </a:cubicBezTo>
                  <a:cubicBezTo>
                    <a:pt x="6462062" y="585491"/>
                    <a:pt x="6465059" y="587289"/>
                    <a:pt x="6471051" y="583693"/>
                  </a:cubicBezTo>
                  <a:cubicBezTo>
                    <a:pt x="6476445" y="580097"/>
                    <a:pt x="6492026" y="574704"/>
                    <a:pt x="6492026" y="570509"/>
                  </a:cubicBezTo>
                  <a:cubicBezTo>
                    <a:pt x="6492625" y="562718"/>
                    <a:pt x="6497420" y="563318"/>
                    <a:pt x="6497420" y="563318"/>
                  </a:cubicBezTo>
                  <a:cubicBezTo>
                    <a:pt x="6500416" y="561520"/>
                    <a:pt x="6502812" y="563917"/>
                    <a:pt x="6504611" y="566913"/>
                  </a:cubicBezTo>
                  <a:cubicBezTo>
                    <a:pt x="6506409" y="569910"/>
                    <a:pt x="6514798" y="571707"/>
                    <a:pt x="6521390" y="569910"/>
                  </a:cubicBezTo>
                  <a:cubicBezTo>
                    <a:pt x="6527982" y="568112"/>
                    <a:pt x="6533376" y="566314"/>
                    <a:pt x="6530979" y="572307"/>
                  </a:cubicBezTo>
                  <a:cubicBezTo>
                    <a:pt x="6528581" y="578299"/>
                    <a:pt x="6542365" y="575902"/>
                    <a:pt x="6545361" y="572906"/>
                  </a:cubicBezTo>
                  <a:cubicBezTo>
                    <a:pt x="6548358" y="570509"/>
                    <a:pt x="6550155" y="571108"/>
                    <a:pt x="6551953" y="572906"/>
                  </a:cubicBezTo>
                  <a:cubicBezTo>
                    <a:pt x="6553751" y="574704"/>
                    <a:pt x="6575325" y="575303"/>
                    <a:pt x="6580718" y="564516"/>
                  </a:cubicBezTo>
                  <a:cubicBezTo>
                    <a:pt x="6586112" y="553130"/>
                    <a:pt x="6578921" y="544740"/>
                    <a:pt x="6567534" y="547137"/>
                  </a:cubicBezTo>
                  <a:cubicBezTo>
                    <a:pt x="6559743" y="548935"/>
                    <a:pt x="6563340" y="553130"/>
                    <a:pt x="6559144" y="549534"/>
                  </a:cubicBezTo>
                  <a:cubicBezTo>
                    <a:pt x="6554950" y="545339"/>
                    <a:pt x="6548358" y="550134"/>
                    <a:pt x="6551953" y="544141"/>
                  </a:cubicBezTo>
                  <a:cubicBezTo>
                    <a:pt x="6556148" y="536350"/>
                    <a:pt x="6562740" y="544740"/>
                    <a:pt x="6565736" y="535751"/>
                  </a:cubicBezTo>
                  <a:close/>
                  <a:moveTo>
                    <a:pt x="7018188" y="678977"/>
                  </a:moveTo>
                  <a:cubicBezTo>
                    <a:pt x="7028376" y="676580"/>
                    <a:pt x="7027177" y="680176"/>
                    <a:pt x="7034968" y="686768"/>
                  </a:cubicBezTo>
                  <a:cubicBezTo>
                    <a:pt x="7042759" y="693360"/>
                    <a:pt x="7043957" y="687367"/>
                    <a:pt x="7047553" y="685569"/>
                  </a:cubicBezTo>
                  <a:cubicBezTo>
                    <a:pt x="7051148" y="683172"/>
                    <a:pt x="7049950" y="677180"/>
                    <a:pt x="7051748" y="674783"/>
                  </a:cubicBezTo>
                  <a:cubicBezTo>
                    <a:pt x="7052946" y="672385"/>
                    <a:pt x="7054144" y="661598"/>
                    <a:pt x="7057141" y="652609"/>
                  </a:cubicBezTo>
                  <a:cubicBezTo>
                    <a:pt x="7059538" y="644220"/>
                    <a:pt x="7062534" y="648414"/>
                    <a:pt x="7063733" y="652010"/>
                  </a:cubicBezTo>
                  <a:cubicBezTo>
                    <a:pt x="7064333" y="655606"/>
                    <a:pt x="7069126" y="656804"/>
                    <a:pt x="7074520" y="654407"/>
                  </a:cubicBezTo>
                  <a:cubicBezTo>
                    <a:pt x="7079913" y="652010"/>
                    <a:pt x="7081712" y="653209"/>
                    <a:pt x="7082910" y="655606"/>
                  </a:cubicBezTo>
                  <a:cubicBezTo>
                    <a:pt x="7084108" y="658003"/>
                    <a:pt x="7105083" y="660999"/>
                    <a:pt x="7109877" y="660999"/>
                  </a:cubicBezTo>
                  <a:cubicBezTo>
                    <a:pt x="7114672" y="660999"/>
                    <a:pt x="7117068" y="662797"/>
                    <a:pt x="7121863" y="662797"/>
                  </a:cubicBezTo>
                  <a:cubicBezTo>
                    <a:pt x="7126057" y="662797"/>
                    <a:pt x="7123661" y="655606"/>
                    <a:pt x="7123061" y="652010"/>
                  </a:cubicBezTo>
                  <a:cubicBezTo>
                    <a:pt x="7122462" y="648414"/>
                    <a:pt x="7119465" y="643620"/>
                    <a:pt x="7114672" y="640025"/>
                  </a:cubicBezTo>
                  <a:cubicBezTo>
                    <a:pt x="7109278" y="636429"/>
                    <a:pt x="7106282" y="636429"/>
                    <a:pt x="7107480" y="640624"/>
                  </a:cubicBezTo>
                  <a:cubicBezTo>
                    <a:pt x="7108679" y="644819"/>
                    <a:pt x="7106881" y="644819"/>
                    <a:pt x="7103285" y="643021"/>
                  </a:cubicBezTo>
                  <a:cubicBezTo>
                    <a:pt x="7099090" y="641822"/>
                    <a:pt x="7097892" y="641822"/>
                    <a:pt x="7093097" y="643620"/>
                  </a:cubicBezTo>
                  <a:cubicBezTo>
                    <a:pt x="7087704" y="646017"/>
                    <a:pt x="7088303" y="643021"/>
                    <a:pt x="7089502" y="641223"/>
                  </a:cubicBezTo>
                  <a:cubicBezTo>
                    <a:pt x="7090701" y="638826"/>
                    <a:pt x="7087104" y="634631"/>
                    <a:pt x="7082311" y="632234"/>
                  </a:cubicBezTo>
                  <a:cubicBezTo>
                    <a:pt x="7078115" y="629837"/>
                    <a:pt x="7063134" y="622046"/>
                    <a:pt x="7057141" y="625043"/>
                  </a:cubicBezTo>
                  <a:cubicBezTo>
                    <a:pt x="7051148" y="628039"/>
                    <a:pt x="7042159" y="629238"/>
                    <a:pt x="7035567" y="622646"/>
                  </a:cubicBezTo>
                  <a:cubicBezTo>
                    <a:pt x="7028376" y="616054"/>
                    <a:pt x="7021184" y="613057"/>
                    <a:pt x="7016990" y="613657"/>
                  </a:cubicBezTo>
                  <a:cubicBezTo>
                    <a:pt x="7012795" y="614256"/>
                    <a:pt x="7008600" y="614855"/>
                    <a:pt x="7003806" y="614256"/>
                  </a:cubicBezTo>
                  <a:cubicBezTo>
                    <a:pt x="6999611" y="613657"/>
                    <a:pt x="6996614" y="612458"/>
                    <a:pt x="6996015" y="616653"/>
                  </a:cubicBezTo>
                  <a:cubicBezTo>
                    <a:pt x="6995416" y="620848"/>
                    <a:pt x="6993618" y="621447"/>
                    <a:pt x="6991821" y="619050"/>
                  </a:cubicBezTo>
                  <a:cubicBezTo>
                    <a:pt x="6990622" y="616653"/>
                    <a:pt x="6988824" y="616653"/>
                    <a:pt x="6986427" y="616653"/>
                  </a:cubicBezTo>
                  <a:cubicBezTo>
                    <a:pt x="6984030" y="616653"/>
                    <a:pt x="6982831" y="614855"/>
                    <a:pt x="6981033" y="611859"/>
                  </a:cubicBezTo>
                  <a:cubicBezTo>
                    <a:pt x="6979235" y="608862"/>
                    <a:pt x="6972643" y="601671"/>
                    <a:pt x="6966051" y="599873"/>
                  </a:cubicBezTo>
                  <a:cubicBezTo>
                    <a:pt x="6959460" y="598075"/>
                    <a:pt x="6963055" y="604068"/>
                    <a:pt x="6963055" y="604068"/>
                  </a:cubicBezTo>
                  <a:cubicBezTo>
                    <a:pt x="6963055" y="604068"/>
                    <a:pt x="6966051" y="612458"/>
                    <a:pt x="6968449" y="615454"/>
                  </a:cubicBezTo>
                  <a:cubicBezTo>
                    <a:pt x="6970846" y="618451"/>
                    <a:pt x="6975041" y="630436"/>
                    <a:pt x="6978636" y="633433"/>
                  </a:cubicBezTo>
                  <a:cubicBezTo>
                    <a:pt x="6982232" y="637028"/>
                    <a:pt x="6983431" y="638826"/>
                    <a:pt x="6987625" y="642422"/>
                  </a:cubicBezTo>
                  <a:cubicBezTo>
                    <a:pt x="6991821" y="646617"/>
                    <a:pt x="6996614" y="656205"/>
                    <a:pt x="7003806" y="657404"/>
                  </a:cubicBezTo>
                  <a:cubicBezTo>
                    <a:pt x="7010997" y="658602"/>
                    <a:pt x="7010398" y="659801"/>
                    <a:pt x="7008001" y="666992"/>
                  </a:cubicBezTo>
                  <a:cubicBezTo>
                    <a:pt x="7003806" y="675382"/>
                    <a:pt x="7008600" y="681375"/>
                    <a:pt x="7018188" y="678977"/>
                  </a:cubicBezTo>
                  <a:close/>
                  <a:moveTo>
                    <a:pt x="6665216" y="335593"/>
                  </a:moveTo>
                  <a:cubicBezTo>
                    <a:pt x="6669411" y="340987"/>
                    <a:pt x="6673605" y="347579"/>
                    <a:pt x="6681396" y="343983"/>
                  </a:cubicBezTo>
                  <a:cubicBezTo>
                    <a:pt x="6689187" y="339788"/>
                    <a:pt x="6690385" y="339788"/>
                    <a:pt x="6694580" y="340388"/>
                  </a:cubicBezTo>
                  <a:cubicBezTo>
                    <a:pt x="6706566" y="335593"/>
                    <a:pt x="6741923" y="335593"/>
                    <a:pt x="6746717" y="335593"/>
                  </a:cubicBezTo>
                  <a:cubicBezTo>
                    <a:pt x="6746717" y="335593"/>
                    <a:pt x="6751511" y="330799"/>
                    <a:pt x="6743122" y="326604"/>
                  </a:cubicBezTo>
                  <a:cubicBezTo>
                    <a:pt x="6738327" y="324207"/>
                    <a:pt x="6739526" y="320012"/>
                    <a:pt x="6746717" y="323608"/>
                  </a:cubicBezTo>
                  <a:cubicBezTo>
                    <a:pt x="6746717" y="323608"/>
                    <a:pt x="6747916" y="323608"/>
                    <a:pt x="6752710" y="327204"/>
                  </a:cubicBezTo>
                  <a:cubicBezTo>
                    <a:pt x="6757504" y="330799"/>
                    <a:pt x="6761100" y="329601"/>
                    <a:pt x="6764096" y="327803"/>
                  </a:cubicBezTo>
                  <a:cubicBezTo>
                    <a:pt x="6766493" y="326005"/>
                    <a:pt x="6768291" y="325406"/>
                    <a:pt x="6774284" y="326005"/>
                  </a:cubicBezTo>
                  <a:cubicBezTo>
                    <a:pt x="6779677" y="326604"/>
                    <a:pt x="6786269" y="325406"/>
                    <a:pt x="6789266" y="323608"/>
                  </a:cubicBezTo>
                  <a:cubicBezTo>
                    <a:pt x="6792262" y="321211"/>
                    <a:pt x="6794659" y="321810"/>
                    <a:pt x="6801251" y="321211"/>
                  </a:cubicBezTo>
                  <a:cubicBezTo>
                    <a:pt x="6807843" y="320612"/>
                    <a:pt x="6804247" y="315817"/>
                    <a:pt x="6799453" y="311622"/>
                  </a:cubicBezTo>
                  <a:cubicBezTo>
                    <a:pt x="6794659" y="307428"/>
                    <a:pt x="6797056" y="306828"/>
                    <a:pt x="6801251" y="306828"/>
                  </a:cubicBezTo>
                  <a:cubicBezTo>
                    <a:pt x="6805446" y="306828"/>
                    <a:pt x="6803648" y="305030"/>
                    <a:pt x="6801850" y="302034"/>
                  </a:cubicBezTo>
                  <a:cubicBezTo>
                    <a:pt x="6800053" y="299038"/>
                    <a:pt x="6797056" y="296641"/>
                    <a:pt x="6794060" y="299637"/>
                  </a:cubicBezTo>
                  <a:cubicBezTo>
                    <a:pt x="6791064" y="303233"/>
                    <a:pt x="6790464" y="299637"/>
                    <a:pt x="6789865" y="292446"/>
                  </a:cubicBezTo>
                  <a:cubicBezTo>
                    <a:pt x="6789266" y="285254"/>
                    <a:pt x="6780876" y="285254"/>
                    <a:pt x="6777280" y="287052"/>
                  </a:cubicBezTo>
                  <a:cubicBezTo>
                    <a:pt x="6768291" y="289449"/>
                    <a:pt x="6755706" y="287052"/>
                    <a:pt x="6747316" y="287652"/>
                  </a:cubicBezTo>
                  <a:cubicBezTo>
                    <a:pt x="6735930" y="285854"/>
                    <a:pt x="6727540" y="291846"/>
                    <a:pt x="6723346" y="292446"/>
                  </a:cubicBezTo>
                  <a:cubicBezTo>
                    <a:pt x="6719750" y="296641"/>
                    <a:pt x="6713158" y="293644"/>
                    <a:pt x="6711360" y="293644"/>
                  </a:cubicBezTo>
                  <a:cubicBezTo>
                    <a:pt x="6708963" y="293644"/>
                    <a:pt x="6704169" y="294244"/>
                    <a:pt x="6704169" y="296641"/>
                  </a:cubicBezTo>
                  <a:cubicBezTo>
                    <a:pt x="6704169" y="299038"/>
                    <a:pt x="6699974" y="302633"/>
                    <a:pt x="6696378" y="302034"/>
                  </a:cubicBezTo>
                  <a:cubicBezTo>
                    <a:pt x="6691584" y="300836"/>
                    <a:pt x="6681995" y="310424"/>
                    <a:pt x="6671808" y="309225"/>
                  </a:cubicBezTo>
                  <a:cubicBezTo>
                    <a:pt x="6667613" y="305030"/>
                    <a:pt x="6656826" y="307428"/>
                    <a:pt x="6655028" y="310424"/>
                  </a:cubicBezTo>
                  <a:cubicBezTo>
                    <a:pt x="6653231" y="313420"/>
                    <a:pt x="6649035" y="311023"/>
                    <a:pt x="6641245" y="310424"/>
                  </a:cubicBezTo>
                  <a:cubicBezTo>
                    <a:pt x="6632256" y="309825"/>
                    <a:pt x="6635852" y="313420"/>
                    <a:pt x="6639447" y="315218"/>
                  </a:cubicBezTo>
                  <a:cubicBezTo>
                    <a:pt x="6643642" y="317016"/>
                    <a:pt x="6637050" y="321211"/>
                    <a:pt x="6632256" y="315218"/>
                  </a:cubicBezTo>
                  <a:cubicBezTo>
                    <a:pt x="6628660" y="311023"/>
                    <a:pt x="6625664" y="314020"/>
                    <a:pt x="6619671" y="314020"/>
                  </a:cubicBezTo>
                  <a:cubicBezTo>
                    <a:pt x="6613678" y="314020"/>
                    <a:pt x="6606487" y="314020"/>
                    <a:pt x="6604689" y="318214"/>
                  </a:cubicBezTo>
                  <a:cubicBezTo>
                    <a:pt x="6602892" y="322409"/>
                    <a:pt x="6593303" y="324806"/>
                    <a:pt x="6600494" y="316417"/>
                  </a:cubicBezTo>
                  <a:cubicBezTo>
                    <a:pt x="6607685" y="308027"/>
                    <a:pt x="6598097" y="306229"/>
                    <a:pt x="6593303" y="309225"/>
                  </a:cubicBezTo>
                  <a:cubicBezTo>
                    <a:pt x="6588509" y="311622"/>
                    <a:pt x="6578322" y="303832"/>
                    <a:pt x="6587910" y="303832"/>
                  </a:cubicBezTo>
                  <a:cubicBezTo>
                    <a:pt x="6598097" y="303832"/>
                    <a:pt x="6602892" y="302633"/>
                    <a:pt x="6605289" y="300836"/>
                  </a:cubicBezTo>
                  <a:cubicBezTo>
                    <a:pt x="6607685" y="299038"/>
                    <a:pt x="6602292" y="296641"/>
                    <a:pt x="6597498" y="296641"/>
                  </a:cubicBezTo>
                  <a:cubicBezTo>
                    <a:pt x="6592703" y="296641"/>
                    <a:pt x="6590307" y="297240"/>
                    <a:pt x="6587910" y="298438"/>
                  </a:cubicBezTo>
                  <a:cubicBezTo>
                    <a:pt x="6585512" y="299038"/>
                    <a:pt x="6582516" y="297240"/>
                    <a:pt x="6582516" y="294843"/>
                  </a:cubicBezTo>
                  <a:cubicBezTo>
                    <a:pt x="6582516" y="292446"/>
                    <a:pt x="6575325" y="288850"/>
                    <a:pt x="6569332" y="293644"/>
                  </a:cubicBezTo>
                  <a:cubicBezTo>
                    <a:pt x="6563340" y="298438"/>
                    <a:pt x="6560343" y="298438"/>
                    <a:pt x="6555549" y="297240"/>
                  </a:cubicBezTo>
                  <a:cubicBezTo>
                    <a:pt x="6550754" y="296041"/>
                    <a:pt x="6545361" y="297240"/>
                    <a:pt x="6544762" y="301435"/>
                  </a:cubicBezTo>
                  <a:cubicBezTo>
                    <a:pt x="6544162" y="305630"/>
                    <a:pt x="6542365" y="308626"/>
                    <a:pt x="6536372" y="303832"/>
                  </a:cubicBezTo>
                  <a:cubicBezTo>
                    <a:pt x="6530979" y="299038"/>
                    <a:pt x="6528581" y="303233"/>
                    <a:pt x="6524387" y="302034"/>
                  </a:cubicBezTo>
                  <a:cubicBezTo>
                    <a:pt x="6520191" y="301435"/>
                    <a:pt x="6504611" y="298438"/>
                    <a:pt x="6492026" y="293644"/>
                  </a:cubicBezTo>
                  <a:cubicBezTo>
                    <a:pt x="6481838" y="289449"/>
                    <a:pt x="6477044" y="296041"/>
                    <a:pt x="6481239" y="297839"/>
                  </a:cubicBezTo>
                  <a:cubicBezTo>
                    <a:pt x="6485434" y="299637"/>
                    <a:pt x="6484834" y="307428"/>
                    <a:pt x="6477643" y="302034"/>
                  </a:cubicBezTo>
                  <a:cubicBezTo>
                    <a:pt x="6472250" y="297839"/>
                    <a:pt x="6473449" y="310424"/>
                    <a:pt x="6481838" y="309225"/>
                  </a:cubicBezTo>
                  <a:cubicBezTo>
                    <a:pt x="6490228" y="307428"/>
                    <a:pt x="6493224" y="309825"/>
                    <a:pt x="6492026" y="312222"/>
                  </a:cubicBezTo>
                  <a:cubicBezTo>
                    <a:pt x="6491427" y="314619"/>
                    <a:pt x="6519592" y="317016"/>
                    <a:pt x="6520791" y="317016"/>
                  </a:cubicBezTo>
                  <a:cubicBezTo>
                    <a:pt x="6526184" y="315218"/>
                    <a:pt x="6534574" y="317615"/>
                    <a:pt x="6538170" y="312821"/>
                  </a:cubicBezTo>
                  <a:cubicBezTo>
                    <a:pt x="6541765" y="308027"/>
                    <a:pt x="6542365" y="315218"/>
                    <a:pt x="6548358" y="314619"/>
                  </a:cubicBezTo>
                  <a:cubicBezTo>
                    <a:pt x="6553751" y="314020"/>
                    <a:pt x="6557946" y="314020"/>
                    <a:pt x="6561542" y="312222"/>
                  </a:cubicBezTo>
                  <a:cubicBezTo>
                    <a:pt x="6565736" y="310424"/>
                    <a:pt x="6573527" y="311622"/>
                    <a:pt x="6574725" y="315218"/>
                  </a:cubicBezTo>
                  <a:cubicBezTo>
                    <a:pt x="6575924" y="319413"/>
                    <a:pt x="6580718" y="320012"/>
                    <a:pt x="6581318" y="320012"/>
                  </a:cubicBezTo>
                  <a:cubicBezTo>
                    <a:pt x="6581917" y="320012"/>
                    <a:pt x="6585512" y="319413"/>
                    <a:pt x="6585512" y="324806"/>
                  </a:cubicBezTo>
                  <a:cubicBezTo>
                    <a:pt x="6585512" y="330200"/>
                    <a:pt x="6593303" y="334395"/>
                    <a:pt x="6596300" y="334994"/>
                  </a:cubicBezTo>
                  <a:cubicBezTo>
                    <a:pt x="6599296" y="335593"/>
                    <a:pt x="6598696" y="337991"/>
                    <a:pt x="6595700" y="339788"/>
                  </a:cubicBezTo>
                  <a:cubicBezTo>
                    <a:pt x="6592703" y="341586"/>
                    <a:pt x="6593303" y="348178"/>
                    <a:pt x="6602892" y="349976"/>
                  </a:cubicBezTo>
                  <a:cubicBezTo>
                    <a:pt x="6613079" y="351774"/>
                    <a:pt x="6626863" y="352972"/>
                    <a:pt x="6629859" y="352373"/>
                  </a:cubicBezTo>
                  <a:cubicBezTo>
                    <a:pt x="6632855" y="351774"/>
                    <a:pt x="6642444" y="351175"/>
                    <a:pt x="6646638" y="350575"/>
                  </a:cubicBezTo>
                  <a:cubicBezTo>
                    <a:pt x="6650834" y="349976"/>
                    <a:pt x="6654429" y="346980"/>
                    <a:pt x="6653830" y="343983"/>
                  </a:cubicBezTo>
                  <a:cubicBezTo>
                    <a:pt x="6653231" y="340987"/>
                    <a:pt x="6656227" y="340388"/>
                    <a:pt x="6657425" y="340987"/>
                  </a:cubicBezTo>
                  <a:cubicBezTo>
                    <a:pt x="6659223" y="341586"/>
                    <a:pt x="6662220" y="340388"/>
                    <a:pt x="6661620" y="337391"/>
                  </a:cubicBezTo>
                  <a:cubicBezTo>
                    <a:pt x="6659823" y="333796"/>
                    <a:pt x="6661620" y="330200"/>
                    <a:pt x="6665216" y="335593"/>
                  </a:cubicBezTo>
                  <a:close/>
                  <a:moveTo>
                    <a:pt x="7365767" y="601671"/>
                  </a:moveTo>
                  <a:cubicBezTo>
                    <a:pt x="7368164" y="604667"/>
                    <a:pt x="7373558" y="608263"/>
                    <a:pt x="7375955" y="607065"/>
                  </a:cubicBezTo>
                  <a:cubicBezTo>
                    <a:pt x="7378352" y="606465"/>
                    <a:pt x="7381349" y="605866"/>
                    <a:pt x="7384345" y="607664"/>
                  </a:cubicBezTo>
                  <a:cubicBezTo>
                    <a:pt x="7387940" y="610061"/>
                    <a:pt x="7389738" y="611859"/>
                    <a:pt x="7391536" y="610061"/>
                  </a:cubicBezTo>
                  <a:cubicBezTo>
                    <a:pt x="7393334" y="608862"/>
                    <a:pt x="7395131" y="607664"/>
                    <a:pt x="7396930" y="608862"/>
                  </a:cubicBezTo>
                  <a:cubicBezTo>
                    <a:pt x="7399327" y="610061"/>
                    <a:pt x="7401124" y="611859"/>
                    <a:pt x="7402323" y="609462"/>
                  </a:cubicBezTo>
                  <a:cubicBezTo>
                    <a:pt x="7404121" y="607065"/>
                    <a:pt x="7406518" y="608862"/>
                    <a:pt x="7408316" y="609462"/>
                  </a:cubicBezTo>
                  <a:cubicBezTo>
                    <a:pt x="7410712" y="610061"/>
                    <a:pt x="7415507" y="611859"/>
                    <a:pt x="7417904" y="608862"/>
                  </a:cubicBezTo>
                  <a:cubicBezTo>
                    <a:pt x="7420301" y="605866"/>
                    <a:pt x="7422099" y="607065"/>
                    <a:pt x="7422099" y="608862"/>
                  </a:cubicBezTo>
                  <a:cubicBezTo>
                    <a:pt x="7422099" y="610660"/>
                    <a:pt x="7424496" y="613057"/>
                    <a:pt x="7429290" y="616653"/>
                  </a:cubicBezTo>
                  <a:cubicBezTo>
                    <a:pt x="7433485" y="620848"/>
                    <a:pt x="7437680" y="619050"/>
                    <a:pt x="7438879" y="616054"/>
                  </a:cubicBezTo>
                  <a:cubicBezTo>
                    <a:pt x="7439478" y="613657"/>
                    <a:pt x="7436481" y="611259"/>
                    <a:pt x="7428091" y="606465"/>
                  </a:cubicBezTo>
                  <a:cubicBezTo>
                    <a:pt x="7419702" y="601671"/>
                    <a:pt x="7422099" y="599873"/>
                    <a:pt x="7428091" y="602270"/>
                  </a:cubicBezTo>
                  <a:cubicBezTo>
                    <a:pt x="7434084" y="604667"/>
                    <a:pt x="7434683" y="603469"/>
                    <a:pt x="7433485" y="601671"/>
                  </a:cubicBezTo>
                  <a:cubicBezTo>
                    <a:pt x="7432886" y="599274"/>
                    <a:pt x="7429890" y="598075"/>
                    <a:pt x="7425694" y="596278"/>
                  </a:cubicBezTo>
                  <a:cubicBezTo>
                    <a:pt x="7421500" y="594480"/>
                    <a:pt x="7412511" y="591483"/>
                    <a:pt x="7410712" y="587289"/>
                  </a:cubicBezTo>
                  <a:cubicBezTo>
                    <a:pt x="7409514" y="583094"/>
                    <a:pt x="7411911" y="585491"/>
                    <a:pt x="7414908" y="588487"/>
                  </a:cubicBezTo>
                  <a:cubicBezTo>
                    <a:pt x="7417904" y="591483"/>
                    <a:pt x="7421500" y="592083"/>
                    <a:pt x="7422099" y="589686"/>
                  </a:cubicBezTo>
                  <a:cubicBezTo>
                    <a:pt x="7422698" y="587289"/>
                    <a:pt x="7421500" y="585491"/>
                    <a:pt x="7414908" y="581895"/>
                  </a:cubicBezTo>
                  <a:cubicBezTo>
                    <a:pt x="7408316" y="577700"/>
                    <a:pt x="7404720" y="576502"/>
                    <a:pt x="7404720" y="573505"/>
                  </a:cubicBezTo>
                  <a:cubicBezTo>
                    <a:pt x="7404121" y="569910"/>
                    <a:pt x="7401124" y="569310"/>
                    <a:pt x="7398727" y="569310"/>
                  </a:cubicBezTo>
                  <a:cubicBezTo>
                    <a:pt x="7396330" y="569310"/>
                    <a:pt x="7386142" y="569910"/>
                    <a:pt x="7377153" y="568711"/>
                  </a:cubicBezTo>
                  <a:cubicBezTo>
                    <a:pt x="7371760" y="565715"/>
                    <a:pt x="7377153" y="562718"/>
                    <a:pt x="7372959" y="559722"/>
                  </a:cubicBezTo>
                  <a:cubicBezTo>
                    <a:pt x="7366966" y="556726"/>
                    <a:pt x="7359774" y="557924"/>
                    <a:pt x="7360374" y="555527"/>
                  </a:cubicBezTo>
                  <a:cubicBezTo>
                    <a:pt x="7360973" y="551332"/>
                    <a:pt x="7351385" y="545939"/>
                    <a:pt x="7348988" y="550134"/>
                  </a:cubicBezTo>
                  <a:cubicBezTo>
                    <a:pt x="7346590" y="554328"/>
                    <a:pt x="7345991" y="554328"/>
                    <a:pt x="7345392" y="550733"/>
                  </a:cubicBezTo>
                  <a:cubicBezTo>
                    <a:pt x="7344792" y="547137"/>
                    <a:pt x="7342995" y="546538"/>
                    <a:pt x="7337601" y="545339"/>
                  </a:cubicBezTo>
                  <a:cubicBezTo>
                    <a:pt x="7332208" y="544740"/>
                    <a:pt x="7332208" y="542942"/>
                    <a:pt x="7332208" y="548935"/>
                  </a:cubicBezTo>
                  <a:cubicBezTo>
                    <a:pt x="7332208" y="554928"/>
                    <a:pt x="7328612" y="554328"/>
                    <a:pt x="7326215" y="549534"/>
                  </a:cubicBezTo>
                  <a:cubicBezTo>
                    <a:pt x="7323818" y="544141"/>
                    <a:pt x="7320821" y="544141"/>
                    <a:pt x="7315428" y="543541"/>
                  </a:cubicBezTo>
                  <a:cubicBezTo>
                    <a:pt x="7310035" y="542942"/>
                    <a:pt x="7305839" y="535751"/>
                    <a:pt x="7302244" y="538148"/>
                  </a:cubicBezTo>
                  <a:cubicBezTo>
                    <a:pt x="7298648" y="540545"/>
                    <a:pt x="7290258" y="538747"/>
                    <a:pt x="7287262" y="536350"/>
                  </a:cubicBezTo>
                  <a:cubicBezTo>
                    <a:pt x="7284865" y="533953"/>
                    <a:pt x="7283067" y="533953"/>
                    <a:pt x="7276476" y="530957"/>
                  </a:cubicBezTo>
                  <a:cubicBezTo>
                    <a:pt x="7269883" y="528560"/>
                    <a:pt x="7267487" y="518971"/>
                    <a:pt x="7259097" y="523166"/>
                  </a:cubicBezTo>
                  <a:cubicBezTo>
                    <a:pt x="7250707" y="527361"/>
                    <a:pt x="7250107" y="523765"/>
                    <a:pt x="7256699" y="520769"/>
                  </a:cubicBezTo>
                  <a:cubicBezTo>
                    <a:pt x="7266288" y="516574"/>
                    <a:pt x="7271082" y="521368"/>
                    <a:pt x="7275876" y="524365"/>
                  </a:cubicBezTo>
                  <a:cubicBezTo>
                    <a:pt x="7280670" y="526762"/>
                    <a:pt x="7280670" y="523765"/>
                    <a:pt x="7278273" y="521968"/>
                  </a:cubicBezTo>
                  <a:cubicBezTo>
                    <a:pt x="7275876" y="519571"/>
                    <a:pt x="7274678" y="519571"/>
                    <a:pt x="7272280" y="516574"/>
                  </a:cubicBezTo>
                  <a:cubicBezTo>
                    <a:pt x="7269883" y="512979"/>
                    <a:pt x="7271681" y="513578"/>
                    <a:pt x="7266288" y="513578"/>
                  </a:cubicBezTo>
                  <a:cubicBezTo>
                    <a:pt x="7260894" y="513578"/>
                    <a:pt x="7260295" y="511780"/>
                    <a:pt x="7259097" y="509383"/>
                  </a:cubicBezTo>
                  <a:cubicBezTo>
                    <a:pt x="7258497" y="506986"/>
                    <a:pt x="7265089" y="509982"/>
                    <a:pt x="7272280" y="506986"/>
                  </a:cubicBezTo>
                  <a:cubicBezTo>
                    <a:pt x="7279472" y="504589"/>
                    <a:pt x="7285465" y="509383"/>
                    <a:pt x="7290258" y="511181"/>
                  </a:cubicBezTo>
                  <a:cubicBezTo>
                    <a:pt x="7295053" y="512379"/>
                    <a:pt x="7301046" y="512379"/>
                    <a:pt x="7303443" y="506387"/>
                  </a:cubicBezTo>
                  <a:cubicBezTo>
                    <a:pt x="7305839" y="500394"/>
                    <a:pt x="7307638" y="502192"/>
                    <a:pt x="7307638" y="509383"/>
                  </a:cubicBezTo>
                  <a:cubicBezTo>
                    <a:pt x="7307638" y="516574"/>
                    <a:pt x="7316028" y="517773"/>
                    <a:pt x="7320222" y="514776"/>
                  </a:cubicBezTo>
                  <a:cubicBezTo>
                    <a:pt x="7324418" y="511780"/>
                    <a:pt x="7322020" y="506387"/>
                    <a:pt x="7320821" y="501592"/>
                  </a:cubicBezTo>
                  <a:cubicBezTo>
                    <a:pt x="7320222" y="496199"/>
                    <a:pt x="7322020" y="496199"/>
                    <a:pt x="7325017" y="499195"/>
                  </a:cubicBezTo>
                  <a:cubicBezTo>
                    <a:pt x="7328013" y="502192"/>
                    <a:pt x="7327414" y="509383"/>
                    <a:pt x="7328013" y="514177"/>
                  </a:cubicBezTo>
                  <a:cubicBezTo>
                    <a:pt x="7328612" y="518372"/>
                    <a:pt x="7332807" y="520769"/>
                    <a:pt x="7336403" y="521968"/>
                  </a:cubicBezTo>
                  <a:cubicBezTo>
                    <a:pt x="7340598" y="523166"/>
                    <a:pt x="7342396" y="527361"/>
                    <a:pt x="7344792" y="527361"/>
                  </a:cubicBezTo>
                  <a:cubicBezTo>
                    <a:pt x="7347190" y="527361"/>
                    <a:pt x="7350785" y="526762"/>
                    <a:pt x="7351984" y="529758"/>
                  </a:cubicBezTo>
                  <a:cubicBezTo>
                    <a:pt x="7352583" y="532755"/>
                    <a:pt x="7368763" y="536949"/>
                    <a:pt x="7369962" y="535751"/>
                  </a:cubicBezTo>
                  <a:cubicBezTo>
                    <a:pt x="7371760" y="534552"/>
                    <a:pt x="7372359" y="533354"/>
                    <a:pt x="7374756" y="535152"/>
                  </a:cubicBezTo>
                  <a:cubicBezTo>
                    <a:pt x="7377153" y="537549"/>
                    <a:pt x="7378352" y="537549"/>
                    <a:pt x="7380150" y="536350"/>
                  </a:cubicBezTo>
                  <a:cubicBezTo>
                    <a:pt x="7381948" y="535152"/>
                    <a:pt x="7381948" y="533354"/>
                    <a:pt x="7378352" y="530957"/>
                  </a:cubicBezTo>
                  <a:cubicBezTo>
                    <a:pt x="7374756" y="528560"/>
                    <a:pt x="7372959" y="527361"/>
                    <a:pt x="7371760" y="523765"/>
                  </a:cubicBezTo>
                  <a:cubicBezTo>
                    <a:pt x="7370561" y="519571"/>
                    <a:pt x="7366966" y="519571"/>
                    <a:pt x="7361572" y="513578"/>
                  </a:cubicBezTo>
                  <a:cubicBezTo>
                    <a:pt x="7356179" y="507585"/>
                    <a:pt x="7360973" y="508784"/>
                    <a:pt x="7362171" y="509383"/>
                  </a:cubicBezTo>
                  <a:cubicBezTo>
                    <a:pt x="7363969" y="509982"/>
                    <a:pt x="7368763" y="511780"/>
                    <a:pt x="7374157" y="513578"/>
                  </a:cubicBezTo>
                  <a:cubicBezTo>
                    <a:pt x="7379550" y="515975"/>
                    <a:pt x="7377153" y="512379"/>
                    <a:pt x="7375356" y="509982"/>
                  </a:cubicBezTo>
                  <a:cubicBezTo>
                    <a:pt x="7373558" y="507585"/>
                    <a:pt x="7374756" y="505787"/>
                    <a:pt x="7372359" y="502192"/>
                  </a:cubicBezTo>
                  <a:cubicBezTo>
                    <a:pt x="7369962" y="498596"/>
                    <a:pt x="7372959" y="502192"/>
                    <a:pt x="7371160" y="497997"/>
                  </a:cubicBezTo>
                  <a:cubicBezTo>
                    <a:pt x="7368763" y="493802"/>
                    <a:pt x="7368763" y="492603"/>
                    <a:pt x="7366966" y="489607"/>
                  </a:cubicBezTo>
                  <a:cubicBezTo>
                    <a:pt x="7364569" y="486610"/>
                    <a:pt x="7371760" y="490206"/>
                    <a:pt x="7374157" y="489607"/>
                  </a:cubicBezTo>
                  <a:cubicBezTo>
                    <a:pt x="7376554" y="489008"/>
                    <a:pt x="7369962" y="481217"/>
                    <a:pt x="7370561" y="478221"/>
                  </a:cubicBezTo>
                  <a:cubicBezTo>
                    <a:pt x="7371160" y="475824"/>
                    <a:pt x="7368763" y="475824"/>
                    <a:pt x="7363969" y="474625"/>
                  </a:cubicBezTo>
                  <a:cubicBezTo>
                    <a:pt x="7359175" y="473426"/>
                    <a:pt x="7355579" y="476423"/>
                    <a:pt x="7350785" y="472228"/>
                  </a:cubicBezTo>
                  <a:cubicBezTo>
                    <a:pt x="7347190" y="468033"/>
                    <a:pt x="7338800" y="488408"/>
                    <a:pt x="7329810" y="486011"/>
                  </a:cubicBezTo>
                  <a:cubicBezTo>
                    <a:pt x="7327414" y="483015"/>
                    <a:pt x="7327414" y="474625"/>
                    <a:pt x="7324418" y="471629"/>
                  </a:cubicBezTo>
                  <a:cubicBezTo>
                    <a:pt x="7318425" y="465636"/>
                    <a:pt x="7319024" y="469232"/>
                    <a:pt x="7318425" y="474026"/>
                  </a:cubicBezTo>
                  <a:cubicBezTo>
                    <a:pt x="7317825" y="478820"/>
                    <a:pt x="7318425" y="478221"/>
                    <a:pt x="7314829" y="477022"/>
                  </a:cubicBezTo>
                  <a:cubicBezTo>
                    <a:pt x="7311233" y="475824"/>
                    <a:pt x="7309436" y="475224"/>
                    <a:pt x="7305839" y="478221"/>
                  </a:cubicBezTo>
                  <a:cubicBezTo>
                    <a:pt x="7302244" y="481217"/>
                    <a:pt x="7302244" y="482416"/>
                    <a:pt x="7300447" y="478820"/>
                  </a:cubicBezTo>
                  <a:cubicBezTo>
                    <a:pt x="7295652" y="471029"/>
                    <a:pt x="7299847" y="469831"/>
                    <a:pt x="7292057" y="460842"/>
                  </a:cubicBezTo>
                  <a:cubicBezTo>
                    <a:pt x="7288461" y="456647"/>
                    <a:pt x="7277075" y="456047"/>
                    <a:pt x="7274678" y="459044"/>
                  </a:cubicBezTo>
                  <a:cubicBezTo>
                    <a:pt x="7272280" y="462040"/>
                    <a:pt x="7270483" y="459643"/>
                    <a:pt x="7268685" y="456047"/>
                  </a:cubicBezTo>
                  <a:cubicBezTo>
                    <a:pt x="7266288" y="451853"/>
                    <a:pt x="7266288" y="448856"/>
                    <a:pt x="7264490" y="451253"/>
                  </a:cubicBezTo>
                  <a:cubicBezTo>
                    <a:pt x="7262692" y="453650"/>
                    <a:pt x="7266288" y="457246"/>
                    <a:pt x="7267487" y="461441"/>
                  </a:cubicBezTo>
                  <a:cubicBezTo>
                    <a:pt x="7263890" y="469232"/>
                    <a:pt x="7257898" y="469232"/>
                    <a:pt x="7254302" y="461441"/>
                  </a:cubicBezTo>
                  <a:cubicBezTo>
                    <a:pt x="7251905" y="456047"/>
                    <a:pt x="7251905" y="457246"/>
                    <a:pt x="7249508" y="463838"/>
                  </a:cubicBezTo>
                  <a:cubicBezTo>
                    <a:pt x="7247111" y="469831"/>
                    <a:pt x="7243516" y="466235"/>
                    <a:pt x="7242916" y="462040"/>
                  </a:cubicBezTo>
                  <a:cubicBezTo>
                    <a:pt x="7242317" y="457845"/>
                    <a:pt x="7239320" y="454849"/>
                    <a:pt x="7234526" y="454849"/>
                  </a:cubicBezTo>
                  <a:cubicBezTo>
                    <a:pt x="7225537" y="454849"/>
                    <a:pt x="7212353" y="441665"/>
                    <a:pt x="7206959" y="444661"/>
                  </a:cubicBezTo>
                  <a:cubicBezTo>
                    <a:pt x="7193776" y="445261"/>
                    <a:pt x="7181191" y="445261"/>
                    <a:pt x="7179992" y="445860"/>
                  </a:cubicBezTo>
                  <a:cubicBezTo>
                    <a:pt x="7176996" y="448257"/>
                    <a:pt x="7169805" y="448257"/>
                    <a:pt x="7163812" y="448257"/>
                  </a:cubicBezTo>
                  <a:cubicBezTo>
                    <a:pt x="7158418" y="448257"/>
                    <a:pt x="7163812" y="444661"/>
                    <a:pt x="7167407" y="444062"/>
                  </a:cubicBezTo>
                  <a:cubicBezTo>
                    <a:pt x="7171003" y="443463"/>
                    <a:pt x="7170404" y="443463"/>
                    <a:pt x="7177595" y="439268"/>
                  </a:cubicBezTo>
                  <a:cubicBezTo>
                    <a:pt x="7184786" y="435073"/>
                    <a:pt x="7180592" y="433275"/>
                    <a:pt x="7177595" y="433874"/>
                  </a:cubicBezTo>
                  <a:cubicBezTo>
                    <a:pt x="7174599" y="434474"/>
                    <a:pt x="7172202" y="436871"/>
                    <a:pt x="7170404" y="434474"/>
                  </a:cubicBezTo>
                  <a:cubicBezTo>
                    <a:pt x="7168606" y="432077"/>
                    <a:pt x="7167407" y="433874"/>
                    <a:pt x="7163213" y="429679"/>
                  </a:cubicBezTo>
                  <a:cubicBezTo>
                    <a:pt x="7159017" y="425485"/>
                    <a:pt x="7163213" y="426683"/>
                    <a:pt x="7165010" y="427282"/>
                  </a:cubicBezTo>
                  <a:cubicBezTo>
                    <a:pt x="7166808" y="427882"/>
                    <a:pt x="7171603" y="429679"/>
                    <a:pt x="7175198" y="429679"/>
                  </a:cubicBezTo>
                  <a:cubicBezTo>
                    <a:pt x="7179393" y="429679"/>
                    <a:pt x="7182389" y="430878"/>
                    <a:pt x="7184187" y="427882"/>
                  </a:cubicBezTo>
                  <a:cubicBezTo>
                    <a:pt x="7186585" y="424885"/>
                    <a:pt x="7186585" y="425485"/>
                    <a:pt x="7191378" y="423687"/>
                  </a:cubicBezTo>
                  <a:cubicBezTo>
                    <a:pt x="7196173" y="421889"/>
                    <a:pt x="7196772" y="422488"/>
                    <a:pt x="7194375" y="419492"/>
                  </a:cubicBezTo>
                  <a:cubicBezTo>
                    <a:pt x="7191977" y="417095"/>
                    <a:pt x="7189581" y="417095"/>
                    <a:pt x="7182389" y="417095"/>
                  </a:cubicBezTo>
                  <a:cubicBezTo>
                    <a:pt x="7175198" y="417095"/>
                    <a:pt x="7162014" y="416495"/>
                    <a:pt x="7156021" y="422488"/>
                  </a:cubicBezTo>
                  <a:cubicBezTo>
                    <a:pt x="7150028" y="428481"/>
                    <a:pt x="7150028" y="427882"/>
                    <a:pt x="7148830" y="422488"/>
                  </a:cubicBezTo>
                  <a:cubicBezTo>
                    <a:pt x="7147632" y="417095"/>
                    <a:pt x="7142238" y="418293"/>
                    <a:pt x="7133848" y="418293"/>
                  </a:cubicBezTo>
                  <a:cubicBezTo>
                    <a:pt x="7125458" y="418893"/>
                    <a:pt x="7119465" y="418893"/>
                    <a:pt x="7116469" y="415297"/>
                  </a:cubicBezTo>
                  <a:cubicBezTo>
                    <a:pt x="7113473" y="411701"/>
                    <a:pt x="7118866" y="412900"/>
                    <a:pt x="7118866" y="412900"/>
                  </a:cubicBezTo>
                  <a:cubicBezTo>
                    <a:pt x="7118866" y="412900"/>
                    <a:pt x="7127256" y="412900"/>
                    <a:pt x="7132050" y="412900"/>
                  </a:cubicBezTo>
                  <a:cubicBezTo>
                    <a:pt x="7136845" y="412900"/>
                    <a:pt x="7145834" y="413499"/>
                    <a:pt x="7150028" y="411102"/>
                  </a:cubicBezTo>
                  <a:cubicBezTo>
                    <a:pt x="7154224" y="408705"/>
                    <a:pt x="7155422" y="408705"/>
                    <a:pt x="7160216" y="407506"/>
                  </a:cubicBezTo>
                  <a:cubicBezTo>
                    <a:pt x="7164411" y="406308"/>
                    <a:pt x="7161415" y="403911"/>
                    <a:pt x="7158418" y="400914"/>
                  </a:cubicBezTo>
                  <a:cubicBezTo>
                    <a:pt x="7155422" y="397918"/>
                    <a:pt x="7153025" y="394322"/>
                    <a:pt x="7150028" y="393723"/>
                  </a:cubicBezTo>
                  <a:cubicBezTo>
                    <a:pt x="7147632" y="393124"/>
                    <a:pt x="7145834" y="393124"/>
                    <a:pt x="7138043" y="389528"/>
                  </a:cubicBezTo>
                  <a:cubicBezTo>
                    <a:pt x="7129654" y="386532"/>
                    <a:pt x="7129654" y="396719"/>
                    <a:pt x="7127855" y="401514"/>
                  </a:cubicBezTo>
                  <a:cubicBezTo>
                    <a:pt x="7126057" y="406308"/>
                    <a:pt x="7123661" y="405708"/>
                    <a:pt x="7123061" y="402113"/>
                  </a:cubicBezTo>
                  <a:cubicBezTo>
                    <a:pt x="7122462" y="399116"/>
                    <a:pt x="7124260" y="397918"/>
                    <a:pt x="7119465" y="397918"/>
                  </a:cubicBezTo>
                  <a:cubicBezTo>
                    <a:pt x="7112874" y="398517"/>
                    <a:pt x="7115271" y="402712"/>
                    <a:pt x="7108079" y="408106"/>
                  </a:cubicBezTo>
                  <a:cubicBezTo>
                    <a:pt x="7100888" y="413499"/>
                    <a:pt x="7102686" y="406907"/>
                    <a:pt x="7105083" y="403911"/>
                  </a:cubicBezTo>
                  <a:cubicBezTo>
                    <a:pt x="7107480" y="401514"/>
                    <a:pt x="7112274" y="393723"/>
                    <a:pt x="7118866" y="390727"/>
                  </a:cubicBezTo>
                  <a:cubicBezTo>
                    <a:pt x="7126057" y="388330"/>
                    <a:pt x="7127256" y="386532"/>
                    <a:pt x="7124260" y="384734"/>
                  </a:cubicBezTo>
                  <a:cubicBezTo>
                    <a:pt x="7121264" y="382936"/>
                    <a:pt x="7121863" y="383535"/>
                    <a:pt x="7109278" y="382337"/>
                  </a:cubicBezTo>
                  <a:cubicBezTo>
                    <a:pt x="7096693" y="381138"/>
                    <a:pt x="7097293" y="385932"/>
                    <a:pt x="7096094" y="388330"/>
                  </a:cubicBezTo>
                  <a:cubicBezTo>
                    <a:pt x="7094296" y="390727"/>
                    <a:pt x="7087704" y="400914"/>
                    <a:pt x="7085906" y="398517"/>
                  </a:cubicBezTo>
                  <a:cubicBezTo>
                    <a:pt x="7084108" y="396120"/>
                    <a:pt x="7082910" y="396120"/>
                    <a:pt x="7083509" y="388330"/>
                  </a:cubicBezTo>
                  <a:cubicBezTo>
                    <a:pt x="7084108" y="381138"/>
                    <a:pt x="7078115" y="381138"/>
                    <a:pt x="7076917" y="384734"/>
                  </a:cubicBezTo>
                  <a:cubicBezTo>
                    <a:pt x="7076318" y="388330"/>
                    <a:pt x="7076318" y="390127"/>
                    <a:pt x="7072123" y="391326"/>
                  </a:cubicBezTo>
                  <a:cubicBezTo>
                    <a:pt x="7067928" y="391925"/>
                    <a:pt x="7067928" y="396719"/>
                    <a:pt x="7063733" y="399116"/>
                  </a:cubicBezTo>
                  <a:cubicBezTo>
                    <a:pt x="7059538" y="401514"/>
                    <a:pt x="7060137" y="394922"/>
                    <a:pt x="7060737" y="390127"/>
                  </a:cubicBezTo>
                  <a:cubicBezTo>
                    <a:pt x="7061336" y="384734"/>
                    <a:pt x="7063733" y="382337"/>
                    <a:pt x="7067928" y="381738"/>
                  </a:cubicBezTo>
                  <a:cubicBezTo>
                    <a:pt x="7072123" y="381138"/>
                    <a:pt x="7068527" y="378741"/>
                    <a:pt x="7065531" y="376344"/>
                  </a:cubicBezTo>
                  <a:cubicBezTo>
                    <a:pt x="7062534" y="373947"/>
                    <a:pt x="7062534" y="373947"/>
                    <a:pt x="7057141" y="375146"/>
                  </a:cubicBezTo>
                  <a:cubicBezTo>
                    <a:pt x="7051748" y="375745"/>
                    <a:pt x="7040362" y="374546"/>
                    <a:pt x="7032571" y="372748"/>
                  </a:cubicBezTo>
                  <a:cubicBezTo>
                    <a:pt x="7024781" y="370951"/>
                    <a:pt x="7027177" y="375146"/>
                    <a:pt x="7027777" y="378142"/>
                  </a:cubicBezTo>
                  <a:cubicBezTo>
                    <a:pt x="7028376" y="380539"/>
                    <a:pt x="7031972" y="382337"/>
                    <a:pt x="7033170" y="387131"/>
                  </a:cubicBezTo>
                  <a:cubicBezTo>
                    <a:pt x="7034369" y="392524"/>
                    <a:pt x="7021184" y="394322"/>
                    <a:pt x="7021784" y="390727"/>
                  </a:cubicBezTo>
                  <a:cubicBezTo>
                    <a:pt x="7022383" y="386532"/>
                    <a:pt x="7019986" y="385333"/>
                    <a:pt x="7017589" y="382337"/>
                  </a:cubicBezTo>
                  <a:cubicBezTo>
                    <a:pt x="7011596" y="372149"/>
                    <a:pt x="7002008" y="369153"/>
                    <a:pt x="6997213" y="376943"/>
                  </a:cubicBezTo>
                  <a:cubicBezTo>
                    <a:pt x="6992420" y="384734"/>
                    <a:pt x="7000210" y="385932"/>
                    <a:pt x="7000210" y="390727"/>
                  </a:cubicBezTo>
                  <a:cubicBezTo>
                    <a:pt x="7000210" y="395521"/>
                    <a:pt x="6996614" y="391326"/>
                    <a:pt x="6994217" y="388330"/>
                  </a:cubicBezTo>
                  <a:cubicBezTo>
                    <a:pt x="6991821" y="384734"/>
                    <a:pt x="6990022" y="381738"/>
                    <a:pt x="6987026" y="385932"/>
                  </a:cubicBezTo>
                  <a:cubicBezTo>
                    <a:pt x="6984030" y="390127"/>
                    <a:pt x="6983431" y="382936"/>
                    <a:pt x="6985228" y="380539"/>
                  </a:cubicBezTo>
                  <a:cubicBezTo>
                    <a:pt x="6987026" y="378142"/>
                    <a:pt x="6987026" y="378142"/>
                    <a:pt x="6987625" y="370351"/>
                  </a:cubicBezTo>
                  <a:cubicBezTo>
                    <a:pt x="6988224" y="362561"/>
                    <a:pt x="6979235" y="359564"/>
                    <a:pt x="6976839" y="361961"/>
                  </a:cubicBezTo>
                  <a:cubicBezTo>
                    <a:pt x="6974441" y="364359"/>
                    <a:pt x="6972643" y="365557"/>
                    <a:pt x="6969647" y="366156"/>
                  </a:cubicBezTo>
                  <a:cubicBezTo>
                    <a:pt x="6966051" y="366756"/>
                    <a:pt x="6964853" y="368554"/>
                    <a:pt x="6961857" y="371550"/>
                  </a:cubicBezTo>
                  <a:cubicBezTo>
                    <a:pt x="6958860" y="374546"/>
                    <a:pt x="6958261" y="373348"/>
                    <a:pt x="6959460" y="369153"/>
                  </a:cubicBezTo>
                  <a:cubicBezTo>
                    <a:pt x="6960059" y="364958"/>
                    <a:pt x="6964853" y="364958"/>
                    <a:pt x="6971445" y="361362"/>
                  </a:cubicBezTo>
                  <a:cubicBezTo>
                    <a:pt x="6978037" y="357167"/>
                    <a:pt x="6972643" y="355369"/>
                    <a:pt x="6963654" y="351774"/>
                  </a:cubicBezTo>
                  <a:cubicBezTo>
                    <a:pt x="6954665" y="348178"/>
                    <a:pt x="6951669" y="352373"/>
                    <a:pt x="6943879" y="354171"/>
                  </a:cubicBezTo>
                  <a:cubicBezTo>
                    <a:pt x="6936088" y="356568"/>
                    <a:pt x="6931293" y="357167"/>
                    <a:pt x="6920507" y="357767"/>
                  </a:cubicBezTo>
                  <a:cubicBezTo>
                    <a:pt x="6908521" y="358366"/>
                    <a:pt x="6910319" y="358965"/>
                    <a:pt x="6902529" y="361961"/>
                  </a:cubicBezTo>
                  <a:cubicBezTo>
                    <a:pt x="6894738" y="364958"/>
                    <a:pt x="6900131" y="375146"/>
                    <a:pt x="6901929" y="378142"/>
                  </a:cubicBezTo>
                  <a:cubicBezTo>
                    <a:pt x="6903727" y="381138"/>
                    <a:pt x="6906723" y="382337"/>
                    <a:pt x="6910319" y="385333"/>
                  </a:cubicBezTo>
                  <a:cubicBezTo>
                    <a:pt x="6912716" y="387131"/>
                    <a:pt x="6903727" y="391326"/>
                    <a:pt x="6900131" y="388929"/>
                  </a:cubicBezTo>
                  <a:cubicBezTo>
                    <a:pt x="6899532" y="386532"/>
                    <a:pt x="6897734" y="383535"/>
                    <a:pt x="6892940" y="378142"/>
                  </a:cubicBezTo>
                  <a:cubicBezTo>
                    <a:pt x="6888745" y="372748"/>
                    <a:pt x="6881554" y="380539"/>
                    <a:pt x="6877958" y="379940"/>
                  </a:cubicBezTo>
                  <a:cubicBezTo>
                    <a:pt x="6873763" y="379340"/>
                    <a:pt x="6875561" y="381738"/>
                    <a:pt x="6871366" y="384734"/>
                  </a:cubicBezTo>
                  <a:cubicBezTo>
                    <a:pt x="6867171" y="387730"/>
                    <a:pt x="6867770" y="387131"/>
                    <a:pt x="6869568" y="390127"/>
                  </a:cubicBezTo>
                  <a:cubicBezTo>
                    <a:pt x="6871366" y="393124"/>
                    <a:pt x="6870767" y="394322"/>
                    <a:pt x="6868369" y="397918"/>
                  </a:cubicBezTo>
                  <a:cubicBezTo>
                    <a:pt x="6865973" y="402113"/>
                    <a:pt x="6864175" y="399116"/>
                    <a:pt x="6860579" y="397918"/>
                  </a:cubicBezTo>
                  <a:cubicBezTo>
                    <a:pt x="6856984" y="396719"/>
                    <a:pt x="6856384" y="393723"/>
                    <a:pt x="6859980" y="393124"/>
                  </a:cubicBezTo>
                  <a:cubicBezTo>
                    <a:pt x="6863576" y="392524"/>
                    <a:pt x="6859380" y="393124"/>
                    <a:pt x="6862377" y="390727"/>
                  </a:cubicBezTo>
                  <a:cubicBezTo>
                    <a:pt x="6864774" y="388929"/>
                    <a:pt x="6862377" y="389528"/>
                    <a:pt x="6860579" y="385932"/>
                  </a:cubicBezTo>
                  <a:cubicBezTo>
                    <a:pt x="6858182" y="382337"/>
                    <a:pt x="6853388" y="375745"/>
                    <a:pt x="6848594" y="371550"/>
                  </a:cubicBezTo>
                  <a:cubicBezTo>
                    <a:pt x="6843799" y="367355"/>
                    <a:pt x="6837807" y="363160"/>
                    <a:pt x="6831814" y="358366"/>
                  </a:cubicBezTo>
                  <a:cubicBezTo>
                    <a:pt x="6828818" y="354770"/>
                    <a:pt x="6824024" y="352373"/>
                    <a:pt x="6814435" y="345182"/>
                  </a:cubicBezTo>
                  <a:cubicBezTo>
                    <a:pt x="6804847" y="337991"/>
                    <a:pt x="6793460" y="345781"/>
                    <a:pt x="6791663" y="348777"/>
                  </a:cubicBezTo>
                  <a:cubicBezTo>
                    <a:pt x="6789865" y="351774"/>
                    <a:pt x="6788067" y="354171"/>
                    <a:pt x="6783872" y="354770"/>
                  </a:cubicBezTo>
                  <a:cubicBezTo>
                    <a:pt x="6783872" y="354770"/>
                    <a:pt x="6767692" y="365557"/>
                    <a:pt x="6766493" y="366156"/>
                  </a:cubicBezTo>
                  <a:cubicBezTo>
                    <a:pt x="6762298" y="369752"/>
                    <a:pt x="6765295" y="370351"/>
                    <a:pt x="6768291" y="370351"/>
                  </a:cubicBezTo>
                  <a:cubicBezTo>
                    <a:pt x="6771287" y="370351"/>
                    <a:pt x="6778478" y="367954"/>
                    <a:pt x="6780876" y="369752"/>
                  </a:cubicBezTo>
                  <a:cubicBezTo>
                    <a:pt x="6783273" y="372149"/>
                    <a:pt x="6785071" y="376344"/>
                    <a:pt x="6783273" y="378741"/>
                  </a:cubicBezTo>
                  <a:cubicBezTo>
                    <a:pt x="6781475" y="381138"/>
                    <a:pt x="6779677" y="382936"/>
                    <a:pt x="6773685" y="382936"/>
                  </a:cubicBezTo>
                  <a:cubicBezTo>
                    <a:pt x="6767692" y="382936"/>
                    <a:pt x="6766493" y="383535"/>
                    <a:pt x="6765894" y="386532"/>
                  </a:cubicBezTo>
                  <a:cubicBezTo>
                    <a:pt x="6765295" y="389528"/>
                    <a:pt x="6770688" y="391925"/>
                    <a:pt x="6774284" y="394922"/>
                  </a:cubicBezTo>
                  <a:cubicBezTo>
                    <a:pt x="6778478" y="397918"/>
                    <a:pt x="6780876" y="398517"/>
                    <a:pt x="6784471" y="396120"/>
                  </a:cubicBezTo>
                  <a:cubicBezTo>
                    <a:pt x="6788667" y="393723"/>
                    <a:pt x="6794659" y="396120"/>
                    <a:pt x="6801251" y="399716"/>
                  </a:cubicBezTo>
                  <a:cubicBezTo>
                    <a:pt x="6808442" y="403311"/>
                    <a:pt x="6800652" y="403311"/>
                    <a:pt x="6795857" y="401514"/>
                  </a:cubicBezTo>
                  <a:cubicBezTo>
                    <a:pt x="6791064" y="399716"/>
                    <a:pt x="6786269" y="399716"/>
                    <a:pt x="6785071" y="403911"/>
                  </a:cubicBezTo>
                  <a:cubicBezTo>
                    <a:pt x="6783872" y="408106"/>
                    <a:pt x="6785071" y="411701"/>
                    <a:pt x="6794060" y="417095"/>
                  </a:cubicBezTo>
                  <a:cubicBezTo>
                    <a:pt x="6803049" y="422488"/>
                    <a:pt x="6804247" y="421889"/>
                    <a:pt x="6809042" y="418893"/>
                  </a:cubicBezTo>
                  <a:cubicBezTo>
                    <a:pt x="6813836" y="415896"/>
                    <a:pt x="6815035" y="420690"/>
                    <a:pt x="6819229" y="423087"/>
                  </a:cubicBezTo>
                  <a:cubicBezTo>
                    <a:pt x="6823424" y="425485"/>
                    <a:pt x="6824024" y="426683"/>
                    <a:pt x="6823424" y="429679"/>
                  </a:cubicBezTo>
                  <a:cubicBezTo>
                    <a:pt x="6822825" y="432676"/>
                    <a:pt x="6828218" y="436871"/>
                    <a:pt x="6830616" y="441665"/>
                  </a:cubicBezTo>
                  <a:cubicBezTo>
                    <a:pt x="6833013" y="447058"/>
                    <a:pt x="6827619" y="447058"/>
                    <a:pt x="6823424" y="440466"/>
                  </a:cubicBezTo>
                  <a:cubicBezTo>
                    <a:pt x="6819229" y="433275"/>
                    <a:pt x="6808442" y="442863"/>
                    <a:pt x="6803648" y="442863"/>
                  </a:cubicBezTo>
                  <a:cubicBezTo>
                    <a:pt x="6798854" y="442863"/>
                    <a:pt x="6804247" y="437470"/>
                    <a:pt x="6809641" y="436871"/>
                  </a:cubicBezTo>
                  <a:cubicBezTo>
                    <a:pt x="6815035" y="436271"/>
                    <a:pt x="6815035" y="434474"/>
                    <a:pt x="6815035" y="431477"/>
                  </a:cubicBezTo>
                  <a:cubicBezTo>
                    <a:pt x="6815035" y="428481"/>
                    <a:pt x="6811438" y="426084"/>
                    <a:pt x="6804247" y="426084"/>
                  </a:cubicBezTo>
                  <a:cubicBezTo>
                    <a:pt x="6797056" y="426084"/>
                    <a:pt x="6792262" y="422488"/>
                    <a:pt x="6787468" y="420091"/>
                  </a:cubicBezTo>
                  <a:cubicBezTo>
                    <a:pt x="6782674" y="417694"/>
                    <a:pt x="6766493" y="397319"/>
                    <a:pt x="6761100" y="394922"/>
                  </a:cubicBezTo>
                  <a:cubicBezTo>
                    <a:pt x="6755706" y="392524"/>
                    <a:pt x="6753309" y="390727"/>
                    <a:pt x="6750313" y="378142"/>
                  </a:cubicBezTo>
                  <a:cubicBezTo>
                    <a:pt x="6747316" y="365557"/>
                    <a:pt x="6751511" y="361362"/>
                    <a:pt x="6757504" y="357167"/>
                  </a:cubicBezTo>
                  <a:cubicBezTo>
                    <a:pt x="6762897" y="352373"/>
                    <a:pt x="6758104" y="351774"/>
                    <a:pt x="6753908" y="352972"/>
                  </a:cubicBezTo>
                  <a:cubicBezTo>
                    <a:pt x="6749714" y="354770"/>
                    <a:pt x="6745518" y="354770"/>
                    <a:pt x="6745518" y="354770"/>
                  </a:cubicBezTo>
                  <a:cubicBezTo>
                    <a:pt x="6745518" y="354770"/>
                    <a:pt x="6695779" y="358965"/>
                    <a:pt x="6702371" y="385932"/>
                  </a:cubicBezTo>
                  <a:cubicBezTo>
                    <a:pt x="6704768" y="396120"/>
                    <a:pt x="6701772" y="402113"/>
                    <a:pt x="6699974" y="404510"/>
                  </a:cubicBezTo>
                  <a:cubicBezTo>
                    <a:pt x="6698176" y="406907"/>
                    <a:pt x="6695779" y="412900"/>
                    <a:pt x="6704169" y="414698"/>
                  </a:cubicBezTo>
                  <a:cubicBezTo>
                    <a:pt x="6711959" y="415896"/>
                    <a:pt x="6708364" y="421889"/>
                    <a:pt x="6709562" y="424885"/>
                  </a:cubicBezTo>
                  <a:cubicBezTo>
                    <a:pt x="6710162" y="428481"/>
                    <a:pt x="6713757" y="431477"/>
                    <a:pt x="6719151" y="433275"/>
                  </a:cubicBezTo>
                  <a:cubicBezTo>
                    <a:pt x="6724544" y="435672"/>
                    <a:pt x="6726342" y="439268"/>
                    <a:pt x="6726941" y="442264"/>
                  </a:cubicBezTo>
                  <a:cubicBezTo>
                    <a:pt x="6728140" y="448257"/>
                    <a:pt x="6737728" y="446459"/>
                    <a:pt x="6740125" y="446459"/>
                  </a:cubicBezTo>
                  <a:cubicBezTo>
                    <a:pt x="6742522" y="445860"/>
                    <a:pt x="6743122" y="445860"/>
                    <a:pt x="6746717" y="445860"/>
                  </a:cubicBezTo>
                  <a:cubicBezTo>
                    <a:pt x="6750313" y="445860"/>
                    <a:pt x="6758104" y="444661"/>
                    <a:pt x="6763497" y="442863"/>
                  </a:cubicBezTo>
                  <a:cubicBezTo>
                    <a:pt x="6768890" y="441066"/>
                    <a:pt x="6769489" y="441665"/>
                    <a:pt x="6774284" y="442863"/>
                  </a:cubicBezTo>
                  <a:cubicBezTo>
                    <a:pt x="6779078" y="444062"/>
                    <a:pt x="6778478" y="444661"/>
                    <a:pt x="6786269" y="445261"/>
                  </a:cubicBezTo>
                  <a:cubicBezTo>
                    <a:pt x="6794060" y="445860"/>
                    <a:pt x="6792861" y="447658"/>
                    <a:pt x="6789266" y="451253"/>
                  </a:cubicBezTo>
                  <a:cubicBezTo>
                    <a:pt x="6785670" y="454849"/>
                    <a:pt x="6782075" y="453650"/>
                    <a:pt x="6777280" y="453650"/>
                  </a:cubicBezTo>
                  <a:cubicBezTo>
                    <a:pt x="6772486" y="453051"/>
                    <a:pt x="6762897" y="453051"/>
                    <a:pt x="6752710" y="453051"/>
                  </a:cubicBezTo>
                  <a:cubicBezTo>
                    <a:pt x="6742522" y="452452"/>
                    <a:pt x="6750912" y="456647"/>
                    <a:pt x="6752111" y="459044"/>
                  </a:cubicBezTo>
                  <a:cubicBezTo>
                    <a:pt x="6752710" y="461441"/>
                    <a:pt x="6755107" y="462040"/>
                    <a:pt x="6762897" y="469831"/>
                  </a:cubicBezTo>
                  <a:cubicBezTo>
                    <a:pt x="6770688" y="477621"/>
                    <a:pt x="6782674" y="478221"/>
                    <a:pt x="6789266" y="478221"/>
                  </a:cubicBezTo>
                  <a:cubicBezTo>
                    <a:pt x="6791663" y="478221"/>
                    <a:pt x="6792262" y="479419"/>
                    <a:pt x="6795258" y="477621"/>
                  </a:cubicBezTo>
                  <a:cubicBezTo>
                    <a:pt x="6798255" y="475824"/>
                    <a:pt x="6798854" y="473426"/>
                    <a:pt x="6802449" y="473426"/>
                  </a:cubicBezTo>
                  <a:cubicBezTo>
                    <a:pt x="6806046" y="472827"/>
                    <a:pt x="6807843" y="471629"/>
                    <a:pt x="6804247" y="466834"/>
                  </a:cubicBezTo>
                  <a:cubicBezTo>
                    <a:pt x="6797656" y="459044"/>
                    <a:pt x="6818630" y="466834"/>
                    <a:pt x="6819229" y="467434"/>
                  </a:cubicBezTo>
                  <a:cubicBezTo>
                    <a:pt x="6826420" y="469232"/>
                    <a:pt x="6840204" y="472827"/>
                    <a:pt x="6844998" y="471629"/>
                  </a:cubicBezTo>
                  <a:cubicBezTo>
                    <a:pt x="6856384" y="468632"/>
                    <a:pt x="6865373" y="470430"/>
                    <a:pt x="6877359" y="466834"/>
                  </a:cubicBezTo>
                  <a:cubicBezTo>
                    <a:pt x="6882153" y="465636"/>
                    <a:pt x="6882752" y="464437"/>
                    <a:pt x="6888745" y="464437"/>
                  </a:cubicBezTo>
                  <a:cubicBezTo>
                    <a:pt x="6894139" y="465037"/>
                    <a:pt x="6892340" y="465636"/>
                    <a:pt x="6900730" y="464437"/>
                  </a:cubicBezTo>
                  <a:cubicBezTo>
                    <a:pt x="6909120" y="463239"/>
                    <a:pt x="6906124" y="460842"/>
                    <a:pt x="6902529" y="459044"/>
                  </a:cubicBezTo>
                  <a:cubicBezTo>
                    <a:pt x="6898333" y="456647"/>
                    <a:pt x="6890543" y="454250"/>
                    <a:pt x="6885149" y="453650"/>
                  </a:cubicBezTo>
                  <a:cubicBezTo>
                    <a:pt x="6879756" y="453051"/>
                    <a:pt x="6877958" y="451253"/>
                    <a:pt x="6885749" y="450654"/>
                  </a:cubicBezTo>
                  <a:cubicBezTo>
                    <a:pt x="6893539" y="450055"/>
                    <a:pt x="6904326" y="457845"/>
                    <a:pt x="6913315" y="460842"/>
                  </a:cubicBezTo>
                  <a:cubicBezTo>
                    <a:pt x="6921705" y="463838"/>
                    <a:pt x="6929496" y="462639"/>
                    <a:pt x="6931893" y="460242"/>
                  </a:cubicBezTo>
                  <a:cubicBezTo>
                    <a:pt x="6934290" y="457845"/>
                    <a:pt x="6928297" y="458445"/>
                    <a:pt x="6923503" y="457845"/>
                  </a:cubicBezTo>
                  <a:cubicBezTo>
                    <a:pt x="6918110" y="457246"/>
                    <a:pt x="6915113" y="453650"/>
                    <a:pt x="6906723" y="452452"/>
                  </a:cubicBezTo>
                  <a:cubicBezTo>
                    <a:pt x="6898933" y="451253"/>
                    <a:pt x="6901929" y="448856"/>
                    <a:pt x="6903727" y="448257"/>
                  </a:cubicBezTo>
                  <a:cubicBezTo>
                    <a:pt x="6905525" y="447658"/>
                    <a:pt x="6907322" y="446459"/>
                    <a:pt x="6913315" y="450654"/>
                  </a:cubicBezTo>
                  <a:cubicBezTo>
                    <a:pt x="6919308" y="454849"/>
                    <a:pt x="6926500" y="453051"/>
                    <a:pt x="6933091" y="451853"/>
                  </a:cubicBezTo>
                  <a:cubicBezTo>
                    <a:pt x="6939084" y="450654"/>
                    <a:pt x="6940282" y="447658"/>
                    <a:pt x="6943279" y="450055"/>
                  </a:cubicBezTo>
                  <a:cubicBezTo>
                    <a:pt x="6946275" y="452452"/>
                    <a:pt x="6946875" y="453051"/>
                    <a:pt x="6954066" y="451853"/>
                  </a:cubicBezTo>
                  <a:cubicBezTo>
                    <a:pt x="6961257" y="450654"/>
                    <a:pt x="6960658" y="446459"/>
                    <a:pt x="6956463" y="441665"/>
                  </a:cubicBezTo>
                  <a:cubicBezTo>
                    <a:pt x="6943879" y="431477"/>
                    <a:pt x="6940282" y="442863"/>
                    <a:pt x="6939683" y="428481"/>
                  </a:cubicBezTo>
                  <a:cubicBezTo>
                    <a:pt x="6938485" y="423687"/>
                    <a:pt x="6940282" y="424286"/>
                    <a:pt x="6942680" y="426683"/>
                  </a:cubicBezTo>
                  <a:cubicBezTo>
                    <a:pt x="6945077" y="429080"/>
                    <a:pt x="6946875" y="430878"/>
                    <a:pt x="6951669" y="433275"/>
                  </a:cubicBezTo>
                  <a:cubicBezTo>
                    <a:pt x="6956463" y="435672"/>
                    <a:pt x="6961257" y="435672"/>
                    <a:pt x="6964853" y="433275"/>
                  </a:cubicBezTo>
                  <a:cubicBezTo>
                    <a:pt x="6969048" y="430878"/>
                    <a:pt x="6972643" y="435073"/>
                    <a:pt x="6972643" y="435073"/>
                  </a:cubicBezTo>
                  <a:cubicBezTo>
                    <a:pt x="6972643" y="435073"/>
                    <a:pt x="6979835" y="442264"/>
                    <a:pt x="6988824" y="448257"/>
                  </a:cubicBezTo>
                  <a:cubicBezTo>
                    <a:pt x="6997813" y="454250"/>
                    <a:pt x="6996015" y="449455"/>
                    <a:pt x="7000810" y="447658"/>
                  </a:cubicBezTo>
                  <a:cubicBezTo>
                    <a:pt x="7005603" y="445261"/>
                    <a:pt x="7015192" y="446459"/>
                    <a:pt x="7019387" y="444661"/>
                  </a:cubicBezTo>
                  <a:cubicBezTo>
                    <a:pt x="7020585" y="444062"/>
                    <a:pt x="7028376" y="445860"/>
                    <a:pt x="7043358" y="456047"/>
                  </a:cubicBezTo>
                  <a:cubicBezTo>
                    <a:pt x="7048752" y="458445"/>
                    <a:pt x="7043957" y="464437"/>
                    <a:pt x="7039762" y="466235"/>
                  </a:cubicBezTo>
                  <a:cubicBezTo>
                    <a:pt x="7035567" y="468033"/>
                    <a:pt x="7035567" y="468033"/>
                    <a:pt x="7040362" y="475824"/>
                  </a:cubicBezTo>
                  <a:cubicBezTo>
                    <a:pt x="7045155" y="483614"/>
                    <a:pt x="7045755" y="480618"/>
                    <a:pt x="7049351" y="478820"/>
                  </a:cubicBezTo>
                  <a:cubicBezTo>
                    <a:pt x="7053545" y="477022"/>
                    <a:pt x="7057141" y="471029"/>
                    <a:pt x="7057141" y="467434"/>
                  </a:cubicBezTo>
                  <a:cubicBezTo>
                    <a:pt x="7057141" y="463838"/>
                    <a:pt x="7060737" y="463838"/>
                    <a:pt x="7066130" y="459044"/>
                  </a:cubicBezTo>
                  <a:cubicBezTo>
                    <a:pt x="7071524" y="454250"/>
                    <a:pt x="7072123" y="459643"/>
                    <a:pt x="7072123" y="461441"/>
                  </a:cubicBezTo>
                  <a:cubicBezTo>
                    <a:pt x="7072123" y="463838"/>
                    <a:pt x="7071524" y="466235"/>
                    <a:pt x="7074520" y="466235"/>
                  </a:cubicBezTo>
                  <a:cubicBezTo>
                    <a:pt x="7077516" y="466235"/>
                    <a:pt x="7082910" y="463838"/>
                    <a:pt x="7086505" y="463838"/>
                  </a:cubicBezTo>
                  <a:cubicBezTo>
                    <a:pt x="7089502" y="464437"/>
                    <a:pt x="7093097" y="466235"/>
                    <a:pt x="7093697" y="470430"/>
                  </a:cubicBezTo>
                  <a:cubicBezTo>
                    <a:pt x="7094296" y="474625"/>
                    <a:pt x="7097293" y="477621"/>
                    <a:pt x="7103285" y="475824"/>
                  </a:cubicBezTo>
                  <a:cubicBezTo>
                    <a:pt x="7109278" y="474026"/>
                    <a:pt x="7131451" y="493802"/>
                    <a:pt x="7138643" y="500394"/>
                  </a:cubicBezTo>
                  <a:cubicBezTo>
                    <a:pt x="7145834" y="506986"/>
                    <a:pt x="7150028" y="499795"/>
                    <a:pt x="7151227" y="496798"/>
                  </a:cubicBezTo>
                  <a:cubicBezTo>
                    <a:pt x="7152425" y="494401"/>
                    <a:pt x="7153624" y="491405"/>
                    <a:pt x="7156021" y="491405"/>
                  </a:cubicBezTo>
                  <a:cubicBezTo>
                    <a:pt x="7158418" y="491405"/>
                    <a:pt x="7160216" y="489008"/>
                    <a:pt x="7166808" y="495600"/>
                  </a:cubicBezTo>
                  <a:cubicBezTo>
                    <a:pt x="7173400" y="502192"/>
                    <a:pt x="7166209" y="497397"/>
                    <a:pt x="7161415" y="497397"/>
                  </a:cubicBezTo>
                  <a:cubicBezTo>
                    <a:pt x="7156621" y="497397"/>
                    <a:pt x="7150628" y="505188"/>
                    <a:pt x="7155422" y="509383"/>
                  </a:cubicBezTo>
                  <a:cubicBezTo>
                    <a:pt x="7160216" y="513578"/>
                    <a:pt x="7158418" y="514776"/>
                    <a:pt x="7159017" y="520769"/>
                  </a:cubicBezTo>
                  <a:cubicBezTo>
                    <a:pt x="7159617" y="526163"/>
                    <a:pt x="7167407" y="526762"/>
                    <a:pt x="7171603" y="526163"/>
                  </a:cubicBezTo>
                  <a:cubicBezTo>
                    <a:pt x="7175797" y="525563"/>
                    <a:pt x="7179393" y="523765"/>
                    <a:pt x="7189581" y="524365"/>
                  </a:cubicBezTo>
                  <a:cubicBezTo>
                    <a:pt x="7199768" y="524964"/>
                    <a:pt x="7191977" y="518971"/>
                    <a:pt x="7191977" y="514776"/>
                  </a:cubicBezTo>
                  <a:cubicBezTo>
                    <a:pt x="7191977" y="510581"/>
                    <a:pt x="7197371" y="513578"/>
                    <a:pt x="7201566" y="517173"/>
                  </a:cubicBezTo>
                  <a:cubicBezTo>
                    <a:pt x="7205761" y="520769"/>
                    <a:pt x="7206959" y="518971"/>
                    <a:pt x="7209956" y="518372"/>
                  </a:cubicBezTo>
                  <a:cubicBezTo>
                    <a:pt x="7213552" y="517773"/>
                    <a:pt x="7214151" y="517773"/>
                    <a:pt x="7220743" y="517773"/>
                  </a:cubicBezTo>
                  <a:cubicBezTo>
                    <a:pt x="7227335" y="518372"/>
                    <a:pt x="7226736" y="518372"/>
                    <a:pt x="7233927" y="516574"/>
                  </a:cubicBezTo>
                  <a:cubicBezTo>
                    <a:pt x="7241118" y="514776"/>
                    <a:pt x="7239919" y="517773"/>
                    <a:pt x="7236923" y="520769"/>
                  </a:cubicBezTo>
                  <a:cubicBezTo>
                    <a:pt x="7233927" y="523765"/>
                    <a:pt x="7233927" y="523166"/>
                    <a:pt x="7238721" y="523765"/>
                  </a:cubicBezTo>
                  <a:cubicBezTo>
                    <a:pt x="7243516" y="524365"/>
                    <a:pt x="7244115" y="523765"/>
                    <a:pt x="7244115" y="526163"/>
                  </a:cubicBezTo>
                  <a:cubicBezTo>
                    <a:pt x="7244714" y="528560"/>
                    <a:pt x="7245912" y="529758"/>
                    <a:pt x="7241717" y="530357"/>
                  </a:cubicBezTo>
                  <a:cubicBezTo>
                    <a:pt x="7237523" y="530957"/>
                    <a:pt x="7233327" y="534552"/>
                    <a:pt x="7228534" y="534552"/>
                  </a:cubicBezTo>
                  <a:cubicBezTo>
                    <a:pt x="7223739" y="534552"/>
                    <a:pt x="7223140" y="535751"/>
                    <a:pt x="7220144" y="540545"/>
                  </a:cubicBezTo>
                  <a:cubicBezTo>
                    <a:pt x="7217746" y="545339"/>
                    <a:pt x="7216548" y="546538"/>
                    <a:pt x="7212353" y="539946"/>
                  </a:cubicBezTo>
                  <a:cubicBezTo>
                    <a:pt x="7208158" y="532755"/>
                    <a:pt x="7194375" y="530357"/>
                    <a:pt x="7181790" y="530357"/>
                  </a:cubicBezTo>
                  <a:cubicBezTo>
                    <a:pt x="7169205" y="530357"/>
                    <a:pt x="7163213" y="534552"/>
                    <a:pt x="7163812" y="538148"/>
                  </a:cubicBezTo>
                  <a:cubicBezTo>
                    <a:pt x="7164411" y="541744"/>
                    <a:pt x="7162614" y="541744"/>
                    <a:pt x="7160815" y="549534"/>
                  </a:cubicBezTo>
                  <a:cubicBezTo>
                    <a:pt x="7159017" y="557325"/>
                    <a:pt x="7171003" y="562119"/>
                    <a:pt x="7178794" y="564516"/>
                  </a:cubicBezTo>
                  <a:cubicBezTo>
                    <a:pt x="7186585" y="566913"/>
                    <a:pt x="7181191" y="568711"/>
                    <a:pt x="7178794" y="568711"/>
                  </a:cubicBezTo>
                  <a:cubicBezTo>
                    <a:pt x="7176396" y="568711"/>
                    <a:pt x="7174599" y="568112"/>
                    <a:pt x="7173999" y="571707"/>
                  </a:cubicBezTo>
                  <a:cubicBezTo>
                    <a:pt x="7173400" y="575303"/>
                    <a:pt x="7172202" y="575902"/>
                    <a:pt x="7168606" y="575902"/>
                  </a:cubicBezTo>
                  <a:cubicBezTo>
                    <a:pt x="7165010" y="575902"/>
                    <a:pt x="7164411" y="575303"/>
                    <a:pt x="7163812" y="578299"/>
                  </a:cubicBezTo>
                  <a:cubicBezTo>
                    <a:pt x="7163213" y="581895"/>
                    <a:pt x="7159617" y="583693"/>
                    <a:pt x="7156621" y="582494"/>
                  </a:cubicBezTo>
                  <a:cubicBezTo>
                    <a:pt x="7153025" y="580697"/>
                    <a:pt x="7151826" y="580097"/>
                    <a:pt x="7149429" y="582494"/>
                  </a:cubicBezTo>
                  <a:cubicBezTo>
                    <a:pt x="7147032" y="584891"/>
                    <a:pt x="7136245" y="586689"/>
                    <a:pt x="7129054" y="586689"/>
                  </a:cubicBezTo>
                  <a:cubicBezTo>
                    <a:pt x="7121863" y="586689"/>
                    <a:pt x="7121863" y="590884"/>
                    <a:pt x="7126657" y="595079"/>
                  </a:cubicBezTo>
                  <a:cubicBezTo>
                    <a:pt x="7131451" y="599274"/>
                    <a:pt x="7129054" y="596877"/>
                    <a:pt x="7126657" y="600473"/>
                  </a:cubicBezTo>
                  <a:cubicBezTo>
                    <a:pt x="7124260" y="604068"/>
                    <a:pt x="7129054" y="609462"/>
                    <a:pt x="7132050" y="613057"/>
                  </a:cubicBezTo>
                  <a:cubicBezTo>
                    <a:pt x="7135646" y="616653"/>
                    <a:pt x="7137444" y="618451"/>
                    <a:pt x="7143436" y="623245"/>
                  </a:cubicBezTo>
                  <a:cubicBezTo>
                    <a:pt x="7149429" y="628039"/>
                    <a:pt x="7150028" y="628638"/>
                    <a:pt x="7152425" y="626241"/>
                  </a:cubicBezTo>
                  <a:cubicBezTo>
                    <a:pt x="7154823" y="623844"/>
                    <a:pt x="7156621" y="623844"/>
                    <a:pt x="7157819" y="625043"/>
                  </a:cubicBezTo>
                  <a:cubicBezTo>
                    <a:pt x="7159617" y="626241"/>
                    <a:pt x="7162014" y="625642"/>
                    <a:pt x="7168606" y="626241"/>
                  </a:cubicBezTo>
                  <a:cubicBezTo>
                    <a:pt x="7175198" y="626841"/>
                    <a:pt x="7174599" y="626841"/>
                    <a:pt x="7175198" y="625043"/>
                  </a:cubicBezTo>
                  <a:cubicBezTo>
                    <a:pt x="7175797" y="622646"/>
                    <a:pt x="7175797" y="622646"/>
                    <a:pt x="7180592" y="620249"/>
                  </a:cubicBezTo>
                  <a:cubicBezTo>
                    <a:pt x="7185985" y="617851"/>
                    <a:pt x="7186585" y="617851"/>
                    <a:pt x="7186585" y="615454"/>
                  </a:cubicBezTo>
                  <a:cubicBezTo>
                    <a:pt x="7186585" y="613057"/>
                    <a:pt x="7185985" y="611859"/>
                    <a:pt x="7188382" y="612458"/>
                  </a:cubicBezTo>
                  <a:cubicBezTo>
                    <a:pt x="7190779" y="613057"/>
                    <a:pt x="7192577" y="613657"/>
                    <a:pt x="7198570" y="613057"/>
                  </a:cubicBezTo>
                  <a:cubicBezTo>
                    <a:pt x="7204563" y="612458"/>
                    <a:pt x="7207559" y="608862"/>
                    <a:pt x="7203364" y="605866"/>
                  </a:cubicBezTo>
                  <a:cubicBezTo>
                    <a:pt x="7199169" y="602870"/>
                    <a:pt x="7200967" y="604068"/>
                    <a:pt x="7196772" y="605866"/>
                  </a:cubicBezTo>
                  <a:cubicBezTo>
                    <a:pt x="7192577" y="607664"/>
                    <a:pt x="7191378" y="601671"/>
                    <a:pt x="7192577" y="598675"/>
                  </a:cubicBezTo>
                  <a:cubicBezTo>
                    <a:pt x="7193176" y="595678"/>
                    <a:pt x="7197970" y="596278"/>
                    <a:pt x="7202166" y="599274"/>
                  </a:cubicBezTo>
                  <a:cubicBezTo>
                    <a:pt x="7206360" y="601671"/>
                    <a:pt x="7208158" y="601072"/>
                    <a:pt x="7209357" y="598675"/>
                  </a:cubicBezTo>
                  <a:cubicBezTo>
                    <a:pt x="7210555" y="596278"/>
                    <a:pt x="7212353" y="598075"/>
                    <a:pt x="7213552" y="599873"/>
                  </a:cubicBezTo>
                  <a:cubicBezTo>
                    <a:pt x="7214750" y="601671"/>
                    <a:pt x="7215948" y="602270"/>
                    <a:pt x="7218945" y="608263"/>
                  </a:cubicBezTo>
                  <a:cubicBezTo>
                    <a:pt x="7221941" y="614855"/>
                    <a:pt x="7223140" y="611859"/>
                    <a:pt x="7223140" y="609462"/>
                  </a:cubicBezTo>
                  <a:cubicBezTo>
                    <a:pt x="7223140" y="607065"/>
                    <a:pt x="7224338" y="605267"/>
                    <a:pt x="7226736" y="605267"/>
                  </a:cubicBezTo>
                  <a:cubicBezTo>
                    <a:pt x="7229133" y="605267"/>
                    <a:pt x="7230930" y="608862"/>
                    <a:pt x="7235725" y="607065"/>
                  </a:cubicBezTo>
                  <a:cubicBezTo>
                    <a:pt x="7240519" y="605267"/>
                    <a:pt x="7242916" y="607664"/>
                    <a:pt x="7242916" y="607664"/>
                  </a:cubicBezTo>
                  <a:cubicBezTo>
                    <a:pt x="7242916" y="607664"/>
                    <a:pt x="7249508" y="614256"/>
                    <a:pt x="7256100" y="618451"/>
                  </a:cubicBezTo>
                  <a:cubicBezTo>
                    <a:pt x="7262692" y="622646"/>
                    <a:pt x="7261494" y="622646"/>
                    <a:pt x="7262093" y="620848"/>
                  </a:cubicBezTo>
                  <a:cubicBezTo>
                    <a:pt x="7262692" y="618451"/>
                    <a:pt x="7260295" y="616653"/>
                    <a:pt x="7260295" y="613057"/>
                  </a:cubicBezTo>
                  <a:cubicBezTo>
                    <a:pt x="7260295" y="609462"/>
                    <a:pt x="7264490" y="613657"/>
                    <a:pt x="7267487" y="617851"/>
                  </a:cubicBezTo>
                  <a:cubicBezTo>
                    <a:pt x="7269883" y="622046"/>
                    <a:pt x="7270483" y="624443"/>
                    <a:pt x="7273479" y="619050"/>
                  </a:cubicBezTo>
                  <a:cubicBezTo>
                    <a:pt x="7276476" y="613657"/>
                    <a:pt x="7277075" y="614855"/>
                    <a:pt x="7278872" y="615454"/>
                  </a:cubicBezTo>
                  <a:cubicBezTo>
                    <a:pt x="7280670" y="616054"/>
                    <a:pt x="7280071" y="617252"/>
                    <a:pt x="7285465" y="616054"/>
                  </a:cubicBezTo>
                  <a:cubicBezTo>
                    <a:pt x="7290858" y="615454"/>
                    <a:pt x="7289659" y="617851"/>
                    <a:pt x="7289659" y="624443"/>
                  </a:cubicBezTo>
                  <a:cubicBezTo>
                    <a:pt x="7290258" y="631035"/>
                    <a:pt x="7290858" y="631635"/>
                    <a:pt x="7294454" y="633433"/>
                  </a:cubicBezTo>
                  <a:cubicBezTo>
                    <a:pt x="7298049" y="635830"/>
                    <a:pt x="7304641" y="638826"/>
                    <a:pt x="7310035" y="636429"/>
                  </a:cubicBezTo>
                  <a:cubicBezTo>
                    <a:pt x="7315428" y="634032"/>
                    <a:pt x="7316627" y="635830"/>
                    <a:pt x="7317226" y="639425"/>
                  </a:cubicBezTo>
                  <a:cubicBezTo>
                    <a:pt x="7317825" y="643021"/>
                    <a:pt x="7322619" y="644819"/>
                    <a:pt x="7325616" y="643620"/>
                  </a:cubicBezTo>
                  <a:cubicBezTo>
                    <a:pt x="7329211" y="643021"/>
                    <a:pt x="7334006" y="644220"/>
                    <a:pt x="7338800" y="645418"/>
                  </a:cubicBezTo>
                  <a:cubicBezTo>
                    <a:pt x="7344193" y="646617"/>
                    <a:pt x="7342995" y="643021"/>
                    <a:pt x="7347190" y="640025"/>
                  </a:cubicBezTo>
                  <a:cubicBezTo>
                    <a:pt x="7351385" y="637028"/>
                    <a:pt x="7353781" y="639425"/>
                    <a:pt x="7355579" y="644220"/>
                  </a:cubicBezTo>
                  <a:cubicBezTo>
                    <a:pt x="7357977" y="648414"/>
                    <a:pt x="7363969" y="650812"/>
                    <a:pt x="7366966" y="650212"/>
                  </a:cubicBezTo>
                  <a:cubicBezTo>
                    <a:pt x="7369962" y="649613"/>
                    <a:pt x="7376554" y="650812"/>
                    <a:pt x="7380749" y="649014"/>
                  </a:cubicBezTo>
                  <a:cubicBezTo>
                    <a:pt x="7384944" y="646617"/>
                    <a:pt x="7399926" y="644819"/>
                    <a:pt x="7405919" y="646617"/>
                  </a:cubicBezTo>
                  <a:cubicBezTo>
                    <a:pt x="7411911" y="648414"/>
                    <a:pt x="7417904" y="647216"/>
                    <a:pt x="7420900" y="647216"/>
                  </a:cubicBezTo>
                  <a:cubicBezTo>
                    <a:pt x="7423897" y="647216"/>
                    <a:pt x="7431088" y="649014"/>
                    <a:pt x="7435283" y="649014"/>
                  </a:cubicBezTo>
                  <a:cubicBezTo>
                    <a:pt x="7439478" y="649014"/>
                    <a:pt x="7435283" y="644819"/>
                    <a:pt x="7432287" y="643620"/>
                  </a:cubicBezTo>
                  <a:cubicBezTo>
                    <a:pt x="7429290" y="642422"/>
                    <a:pt x="7426294" y="638227"/>
                    <a:pt x="7429890" y="638826"/>
                  </a:cubicBezTo>
                  <a:cubicBezTo>
                    <a:pt x="7433485" y="639425"/>
                    <a:pt x="7432886" y="637628"/>
                    <a:pt x="7429290" y="634631"/>
                  </a:cubicBezTo>
                  <a:cubicBezTo>
                    <a:pt x="7425095" y="632234"/>
                    <a:pt x="7411911" y="626241"/>
                    <a:pt x="7406518" y="626241"/>
                  </a:cubicBezTo>
                  <a:cubicBezTo>
                    <a:pt x="7401124" y="626241"/>
                    <a:pt x="7384944" y="623245"/>
                    <a:pt x="7380150" y="620848"/>
                  </a:cubicBezTo>
                  <a:cubicBezTo>
                    <a:pt x="7375356" y="618451"/>
                    <a:pt x="7368164" y="615454"/>
                    <a:pt x="7365168" y="616653"/>
                  </a:cubicBezTo>
                  <a:cubicBezTo>
                    <a:pt x="7362171" y="617851"/>
                    <a:pt x="7360973" y="618451"/>
                    <a:pt x="7356778" y="614855"/>
                  </a:cubicBezTo>
                  <a:cubicBezTo>
                    <a:pt x="7352583" y="611259"/>
                    <a:pt x="7344792" y="609462"/>
                    <a:pt x="7339999" y="609462"/>
                  </a:cubicBezTo>
                  <a:cubicBezTo>
                    <a:pt x="7335204" y="609462"/>
                    <a:pt x="7331009" y="611859"/>
                    <a:pt x="7328013" y="607664"/>
                  </a:cubicBezTo>
                  <a:cubicBezTo>
                    <a:pt x="7325017" y="603469"/>
                    <a:pt x="7329810" y="603469"/>
                    <a:pt x="7329810" y="603469"/>
                  </a:cubicBezTo>
                  <a:cubicBezTo>
                    <a:pt x="7329810" y="603469"/>
                    <a:pt x="7339999" y="603469"/>
                    <a:pt x="7344193" y="604068"/>
                  </a:cubicBezTo>
                  <a:cubicBezTo>
                    <a:pt x="7348388" y="604667"/>
                    <a:pt x="7352583" y="606465"/>
                    <a:pt x="7357378" y="607664"/>
                  </a:cubicBezTo>
                  <a:cubicBezTo>
                    <a:pt x="7361572" y="608862"/>
                    <a:pt x="7357977" y="604068"/>
                    <a:pt x="7356778" y="600473"/>
                  </a:cubicBezTo>
                  <a:cubicBezTo>
                    <a:pt x="7357378" y="593881"/>
                    <a:pt x="7363370" y="598675"/>
                    <a:pt x="7365767" y="601671"/>
                  </a:cubicBezTo>
                  <a:close/>
                  <a:moveTo>
                    <a:pt x="4474271" y="4490360"/>
                  </a:moveTo>
                  <a:cubicBezTo>
                    <a:pt x="4472473" y="4489761"/>
                    <a:pt x="4473072" y="4482570"/>
                    <a:pt x="4474870" y="4480172"/>
                  </a:cubicBezTo>
                  <a:cubicBezTo>
                    <a:pt x="4476667" y="4477775"/>
                    <a:pt x="4474271" y="4469385"/>
                    <a:pt x="4472473" y="4468187"/>
                  </a:cubicBezTo>
                  <a:cubicBezTo>
                    <a:pt x="4470675" y="4466988"/>
                    <a:pt x="4470076" y="4463393"/>
                    <a:pt x="4471873" y="4460396"/>
                  </a:cubicBezTo>
                  <a:cubicBezTo>
                    <a:pt x="4474271" y="4457400"/>
                    <a:pt x="4472473" y="4451407"/>
                    <a:pt x="4470675" y="4449010"/>
                  </a:cubicBezTo>
                  <a:cubicBezTo>
                    <a:pt x="4468278" y="4446613"/>
                    <a:pt x="4465281" y="4443017"/>
                    <a:pt x="4463484" y="4446014"/>
                  </a:cubicBezTo>
                  <a:cubicBezTo>
                    <a:pt x="4461686" y="4449010"/>
                    <a:pt x="4456292" y="4445415"/>
                    <a:pt x="4455094" y="4449609"/>
                  </a:cubicBezTo>
                  <a:cubicBezTo>
                    <a:pt x="4453895" y="4453804"/>
                    <a:pt x="4449101" y="4450808"/>
                    <a:pt x="4447902" y="4450209"/>
                  </a:cubicBezTo>
                  <a:cubicBezTo>
                    <a:pt x="4447303" y="4449609"/>
                    <a:pt x="4445505" y="4449609"/>
                    <a:pt x="4444307" y="4452006"/>
                  </a:cubicBezTo>
                  <a:cubicBezTo>
                    <a:pt x="4443108" y="4454404"/>
                    <a:pt x="4441910" y="4452606"/>
                    <a:pt x="4440112" y="4452006"/>
                  </a:cubicBezTo>
                  <a:cubicBezTo>
                    <a:pt x="4438314" y="4451407"/>
                    <a:pt x="4435318" y="4451407"/>
                    <a:pt x="4434718" y="4456201"/>
                  </a:cubicBezTo>
                  <a:cubicBezTo>
                    <a:pt x="4434119" y="4463393"/>
                    <a:pt x="4425729" y="4456201"/>
                    <a:pt x="4423332" y="4458599"/>
                  </a:cubicBezTo>
                  <a:cubicBezTo>
                    <a:pt x="4420935" y="4460995"/>
                    <a:pt x="4409549" y="4453804"/>
                    <a:pt x="4407152" y="4450209"/>
                  </a:cubicBezTo>
                  <a:cubicBezTo>
                    <a:pt x="4404755" y="4446613"/>
                    <a:pt x="4396365" y="4443017"/>
                    <a:pt x="4392170" y="4443017"/>
                  </a:cubicBezTo>
                  <a:cubicBezTo>
                    <a:pt x="4387975" y="4443617"/>
                    <a:pt x="4379585" y="4441819"/>
                    <a:pt x="4377787" y="4438822"/>
                  </a:cubicBezTo>
                  <a:cubicBezTo>
                    <a:pt x="4375989" y="4435826"/>
                    <a:pt x="4369398" y="4435826"/>
                    <a:pt x="4372394" y="4442418"/>
                  </a:cubicBezTo>
                  <a:cubicBezTo>
                    <a:pt x="4375390" y="4449010"/>
                    <a:pt x="4374791" y="4450209"/>
                    <a:pt x="4372394" y="4449609"/>
                  </a:cubicBezTo>
                  <a:cubicBezTo>
                    <a:pt x="4369997" y="4449010"/>
                    <a:pt x="4368798" y="4453804"/>
                    <a:pt x="4374791" y="4459198"/>
                  </a:cubicBezTo>
                  <a:cubicBezTo>
                    <a:pt x="4380184" y="4464591"/>
                    <a:pt x="4383181" y="4470584"/>
                    <a:pt x="4383181" y="4472981"/>
                  </a:cubicBezTo>
                  <a:cubicBezTo>
                    <a:pt x="4382582" y="4475378"/>
                    <a:pt x="4384979" y="4478375"/>
                    <a:pt x="4387975" y="4481371"/>
                  </a:cubicBezTo>
                  <a:cubicBezTo>
                    <a:pt x="4390971" y="4484966"/>
                    <a:pt x="4390971" y="4486764"/>
                    <a:pt x="4390372" y="4488562"/>
                  </a:cubicBezTo>
                  <a:cubicBezTo>
                    <a:pt x="4389773" y="4490360"/>
                    <a:pt x="4391571" y="4493356"/>
                    <a:pt x="4395765" y="4492757"/>
                  </a:cubicBezTo>
                  <a:cubicBezTo>
                    <a:pt x="4399960" y="4492158"/>
                    <a:pt x="4399960" y="4495154"/>
                    <a:pt x="4399960" y="4497551"/>
                  </a:cubicBezTo>
                  <a:cubicBezTo>
                    <a:pt x="4400560" y="4499948"/>
                    <a:pt x="4399361" y="4504143"/>
                    <a:pt x="4395765" y="4498750"/>
                  </a:cubicBezTo>
                  <a:cubicBezTo>
                    <a:pt x="4392769" y="4493356"/>
                    <a:pt x="4389773" y="4496353"/>
                    <a:pt x="4391571" y="4500548"/>
                  </a:cubicBezTo>
                  <a:cubicBezTo>
                    <a:pt x="4393968" y="4504742"/>
                    <a:pt x="4393968" y="4505342"/>
                    <a:pt x="4393369" y="4507739"/>
                  </a:cubicBezTo>
                  <a:cubicBezTo>
                    <a:pt x="4392769" y="4510136"/>
                    <a:pt x="4395765" y="4518526"/>
                    <a:pt x="4399361" y="4517927"/>
                  </a:cubicBezTo>
                  <a:cubicBezTo>
                    <a:pt x="4402957" y="4517327"/>
                    <a:pt x="4402957" y="4517327"/>
                    <a:pt x="4404155" y="4521522"/>
                  </a:cubicBezTo>
                  <a:cubicBezTo>
                    <a:pt x="4405354" y="4525717"/>
                    <a:pt x="4411347" y="4529313"/>
                    <a:pt x="4414343" y="4528114"/>
                  </a:cubicBezTo>
                  <a:cubicBezTo>
                    <a:pt x="4420935" y="4525717"/>
                    <a:pt x="4418538" y="4530511"/>
                    <a:pt x="4413744" y="4530511"/>
                  </a:cubicBezTo>
                  <a:cubicBezTo>
                    <a:pt x="4408950" y="4531111"/>
                    <a:pt x="4408350" y="4531710"/>
                    <a:pt x="4411946" y="4534107"/>
                  </a:cubicBezTo>
                  <a:cubicBezTo>
                    <a:pt x="4416141" y="4536504"/>
                    <a:pt x="4420935" y="4536504"/>
                    <a:pt x="4423332" y="4535306"/>
                  </a:cubicBezTo>
                  <a:cubicBezTo>
                    <a:pt x="4425729" y="4534706"/>
                    <a:pt x="4425729" y="4532908"/>
                    <a:pt x="4427527" y="4535905"/>
                  </a:cubicBezTo>
                  <a:cubicBezTo>
                    <a:pt x="4428726" y="4538901"/>
                    <a:pt x="4436516" y="4540699"/>
                    <a:pt x="4437115" y="4535306"/>
                  </a:cubicBezTo>
                  <a:cubicBezTo>
                    <a:pt x="4437715" y="4529912"/>
                    <a:pt x="4434718" y="4526916"/>
                    <a:pt x="4440112" y="4529313"/>
                  </a:cubicBezTo>
                  <a:cubicBezTo>
                    <a:pt x="4445505" y="4531710"/>
                    <a:pt x="4437715" y="4534706"/>
                    <a:pt x="4440112" y="4537702"/>
                  </a:cubicBezTo>
                  <a:cubicBezTo>
                    <a:pt x="4442509" y="4540100"/>
                    <a:pt x="4446704" y="4537103"/>
                    <a:pt x="4447902" y="4535306"/>
                  </a:cubicBezTo>
                  <a:cubicBezTo>
                    <a:pt x="4449101" y="4532908"/>
                    <a:pt x="4447902" y="4526916"/>
                    <a:pt x="4447303" y="4523919"/>
                  </a:cubicBezTo>
                  <a:cubicBezTo>
                    <a:pt x="4444906" y="4516129"/>
                    <a:pt x="4445505" y="4508338"/>
                    <a:pt x="4447902" y="4514331"/>
                  </a:cubicBezTo>
                  <a:cubicBezTo>
                    <a:pt x="4451498" y="4522721"/>
                    <a:pt x="4453296" y="4519724"/>
                    <a:pt x="4453895" y="4516728"/>
                  </a:cubicBezTo>
                  <a:cubicBezTo>
                    <a:pt x="4454495" y="4513732"/>
                    <a:pt x="4448502" y="4508338"/>
                    <a:pt x="4453296" y="4507739"/>
                  </a:cubicBezTo>
                  <a:cubicBezTo>
                    <a:pt x="4458090" y="4507140"/>
                    <a:pt x="4463484" y="4519724"/>
                    <a:pt x="4458689" y="4517927"/>
                  </a:cubicBezTo>
                  <a:cubicBezTo>
                    <a:pt x="4453895" y="4516728"/>
                    <a:pt x="4457491" y="4520923"/>
                    <a:pt x="4459289" y="4523320"/>
                  </a:cubicBezTo>
                  <a:cubicBezTo>
                    <a:pt x="4461686" y="4525717"/>
                    <a:pt x="4462285" y="4535306"/>
                    <a:pt x="4463484" y="4525717"/>
                  </a:cubicBezTo>
                  <a:cubicBezTo>
                    <a:pt x="4464682" y="4516728"/>
                    <a:pt x="4461686" y="4515530"/>
                    <a:pt x="4464083" y="4514930"/>
                  </a:cubicBezTo>
                  <a:cubicBezTo>
                    <a:pt x="4465281" y="4514331"/>
                    <a:pt x="4463484" y="4512533"/>
                    <a:pt x="4462285" y="4509537"/>
                  </a:cubicBezTo>
                  <a:cubicBezTo>
                    <a:pt x="4461086" y="4506541"/>
                    <a:pt x="4460487" y="4502346"/>
                    <a:pt x="4464083" y="4501746"/>
                  </a:cubicBezTo>
                  <a:cubicBezTo>
                    <a:pt x="4467678" y="4501147"/>
                    <a:pt x="4465881" y="4496353"/>
                    <a:pt x="4465881" y="4492757"/>
                  </a:cubicBezTo>
                  <a:cubicBezTo>
                    <a:pt x="4465281" y="4489761"/>
                    <a:pt x="4466480" y="4487963"/>
                    <a:pt x="4470076" y="4490959"/>
                  </a:cubicBezTo>
                  <a:cubicBezTo>
                    <a:pt x="4476667" y="4497551"/>
                    <a:pt x="4476068" y="4491559"/>
                    <a:pt x="4474271" y="4490360"/>
                  </a:cubicBezTo>
                  <a:close/>
                  <a:moveTo>
                    <a:pt x="4610306" y="4037908"/>
                  </a:moveTo>
                  <a:cubicBezTo>
                    <a:pt x="4604912" y="4038507"/>
                    <a:pt x="4604912" y="4037309"/>
                    <a:pt x="4608508" y="4033713"/>
                  </a:cubicBezTo>
                  <a:cubicBezTo>
                    <a:pt x="4612104" y="4030717"/>
                    <a:pt x="4606710" y="4023525"/>
                    <a:pt x="4607909" y="4015136"/>
                  </a:cubicBezTo>
                  <a:cubicBezTo>
                    <a:pt x="4608508" y="4011540"/>
                    <a:pt x="4608508" y="4006746"/>
                    <a:pt x="4603714" y="4002551"/>
                  </a:cubicBezTo>
                  <a:cubicBezTo>
                    <a:pt x="4598320" y="3998356"/>
                    <a:pt x="4599519" y="3987569"/>
                    <a:pt x="4601317" y="3985771"/>
                  </a:cubicBezTo>
                  <a:cubicBezTo>
                    <a:pt x="4602515" y="3983973"/>
                    <a:pt x="4602515" y="3978580"/>
                    <a:pt x="4600118" y="3973786"/>
                  </a:cubicBezTo>
                  <a:cubicBezTo>
                    <a:pt x="4597721" y="3968992"/>
                    <a:pt x="4603114" y="3955807"/>
                    <a:pt x="4602515" y="3949815"/>
                  </a:cubicBezTo>
                  <a:cubicBezTo>
                    <a:pt x="4601916" y="3944421"/>
                    <a:pt x="4601916" y="3941425"/>
                    <a:pt x="4598320" y="3949216"/>
                  </a:cubicBezTo>
                  <a:cubicBezTo>
                    <a:pt x="4595324" y="3956407"/>
                    <a:pt x="4593526" y="3950414"/>
                    <a:pt x="4594125" y="3945021"/>
                  </a:cubicBezTo>
                  <a:cubicBezTo>
                    <a:pt x="4594724" y="3939627"/>
                    <a:pt x="4591728" y="3933035"/>
                    <a:pt x="4589331" y="3930039"/>
                  </a:cubicBezTo>
                  <a:cubicBezTo>
                    <a:pt x="4586934" y="3927642"/>
                    <a:pt x="4583338" y="3919851"/>
                    <a:pt x="4583338" y="3916855"/>
                  </a:cubicBezTo>
                  <a:cubicBezTo>
                    <a:pt x="4583338" y="3913259"/>
                    <a:pt x="4580941" y="3908465"/>
                    <a:pt x="4577945" y="3907266"/>
                  </a:cubicBezTo>
                  <a:cubicBezTo>
                    <a:pt x="4574948" y="3906068"/>
                    <a:pt x="4571353" y="3901873"/>
                    <a:pt x="4571353" y="3898277"/>
                  </a:cubicBezTo>
                  <a:cubicBezTo>
                    <a:pt x="4571353" y="3894082"/>
                    <a:pt x="4568956" y="3891086"/>
                    <a:pt x="4566559" y="3888689"/>
                  </a:cubicBezTo>
                  <a:cubicBezTo>
                    <a:pt x="4564162" y="3886292"/>
                    <a:pt x="4561764" y="3879100"/>
                    <a:pt x="4558169" y="3884494"/>
                  </a:cubicBezTo>
                  <a:cubicBezTo>
                    <a:pt x="4554573" y="3889887"/>
                    <a:pt x="4547981" y="3885692"/>
                    <a:pt x="4549779" y="3881497"/>
                  </a:cubicBezTo>
                  <a:cubicBezTo>
                    <a:pt x="4550978" y="3877303"/>
                    <a:pt x="4542588" y="3873108"/>
                    <a:pt x="4537793" y="3871909"/>
                  </a:cubicBezTo>
                  <a:cubicBezTo>
                    <a:pt x="4532400" y="3870711"/>
                    <a:pt x="4532400" y="3867714"/>
                    <a:pt x="4534797" y="3862321"/>
                  </a:cubicBezTo>
                  <a:cubicBezTo>
                    <a:pt x="4537194" y="3856927"/>
                    <a:pt x="4536595" y="3848537"/>
                    <a:pt x="4535996" y="3839548"/>
                  </a:cubicBezTo>
                  <a:cubicBezTo>
                    <a:pt x="4535397" y="3831159"/>
                    <a:pt x="4531202" y="3829361"/>
                    <a:pt x="4527606" y="3833555"/>
                  </a:cubicBezTo>
                  <a:cubicBezTo>
                    <a:pt x="4524010" y="3837750"/>
                    <a:pt x="4522212" y="3831758"/>
                    <a:pt x="4516819" y="3820971"/>
                  </a:cubicBezTo>
                  <a:cubicBezTo>
                    <a:pt x="4511426" y="3810184"/>
                    <a:pt x="4511426" y="3820971"/>
                    <a:pt x="4512025" y="3825765"/>
                  </a:cubicBezTo>
                  <a:cubicBezTo>
                    <a:pt x="4512624" y="3830559"/>
                    <a:pt x="4518617" y="3836552"/>
                    <a:pt x="4512624" y="3837151"/>
                  </a:cubicBezTo>
                  <a:cubicBezTo>
                    <a:pt x="4507231" y="3837750"/>
                    <a:pt x="4503036" y="3826364"/>
                    <a:pt x="4502436" y="3820971"/>
                  </a:cubicBezTo>
                  <a:cubicBezTo>
                    <a:pt x="4501837" y="3815577"/>
                    <a:pt x="4498841" y="3812581"/>
                    <a:pt x="4497043" y="3807787"/>
                  </a:cubicBezTo>
                  <a:cubicBezTo>
                    <a:pt x="4495844" y="3802993"/>
                    <a:pt x="4496444" y="3802993"/>
                    <a:pt x="4498242" y="3802993"/>
                  </a:cubicBezTo>
                  <a:cubicBezTo>
                    <a:pt x="4500039" y="3802993"/>
                    <a:pt x="4500638" y="3799996"/>
                    <a:pt x="4499440" y="3797599"/>
                  </a:cubicBezTo>
                  <a:cubicBezTo>
                    <a:pt x="4498841" y="3795202"/>
                    <a:pt x="4497043" y="3792805"/>
                    <a:pt x="4494047" y="3791007"/>
                  </a:cubicBezTo>
                  <a:cubicBezTo>
                    <a:pt x="4490451" y="3789209"/>
                    <a:pt x="4489252" y="3789209"/>
                    <a:pt x="4488653" y="3782617"/>
                  </a:cubicBezTo>
                  <a:cubicBezTo>
                    <a:pt x="4488054" y="3775426"/>
                    <a:pt x="4484458" y="3775426"/>
                    <a:pt x="4481462" y="3775426"/>
                  </a:cubicBezTo>
                  <a:cubicBezTo>
                    <a:pt x="4478466" y="3775426"/>
                    <a:pt x="4476068" y="3774827"/>
                    <a:pt x="4474271" y="3770033"/>
                  </a:cubicBezTo>
                  <a:cubicBezTo>
                    <a:pt x="4473072" y="3765838"/>
                    <a:pt x="4473671" y="3764639"/>
                    <a:pt x="4478466" y="3767635"/>
                  </a:cubicBezTo>
                  <a:cubicBezTo>
                    <a:pt x="4483260" y="3771231"/>
                    <a:pt x="4480862" y="3765238"/>
                    <a:pt x="4479065" y="3763441"/>
                  </a:cubicBezTo>
                  <a:cubicBezTo>
                    <a:pt x="4477267" y="3762242"/>
                    <a:pt x="4474870" y="3760444"/>
                    <a:pt x="4474870" y="3758047"/>
                  </a:cubicBezTo>
                  <a:cubicBezTo>
                    <a:pt x="4474271" y="3755650"/>
                    <a:pt x="4473072" y="3753852"/>
                    <a:pt x="4469476" y="3753852"/>
                  </a:cubicBezTo>
                  <a:cubicBezTo>
                    <a:pt x="4465881" y="3754452"/>
                    <a:pt x="4458689" y="3746062"/>
                    <a:pt x="4455094" y="3740668"/>
                  </a:cubicBezTo>
                  <a:cubicBezTo>
                    <a:pt x="4451498" y="3735275"/>
                    <a:pt x="4449700" y="3735275"/>
                    <a:pt x="4447902" y="3737672"/>
                  </a:cubicBezTo>
                  <a:cubicBezTo>
                    <a:pt x="4446105" y="3740069"/>
                    <a:pt x="4443707" y="3736473"/>
                    <a:pt x="4440711" y="3734675"/>
                  </a:cubicBezTo>
                  <a:cubicBezTo>
                    <a:pt x="4437715" y="3732878"/>
                    <a:pt x="4438314" y="3731080"/>
                    <a:pt x="4438314" y="3728683"/>
                  </a:cubicBezTo>
                  <a:cubicBezTo>
                    <a:pt x="4438314" y="3726286"/>
                    <a:pt x="4437715" y="3723888"/>
                    <a:pt x="4434119" y="3725087"/>
                  </a:cubicBezTo>
                  <a:cubicBezTo>
                    <a:pt x="4430524" y="3726286"/>
                    <a:pt x="4426928" y="3725686"/>
                    <a:pt x="4426329" y="3723888"/>
                  </a:cubicBezTo>
                  <a:cubicBezTo>
                    <a:pt x="4425729" y="3721492"/>
                    <a:pt x="4423931" y="3717297"/>
                    <a:pt x="4420935" y="3721492"/>
                  </a:cubicBezTo>
                  <a:cubicBezTo>
                    <a:pt x="4417939" y="3725686"/>
                    <a:pt x="4412545" y="3714300"/>
                    <a:pt x="4410148" y="3712502"/>
                  </a:cubicBezTo>
                  <a:cubicBezTo>
                    <a:pt x="4407751" y="3710105"/>
                    <a:pt x="4405354" y="3704112"/>
                    <a:pt x="4405953" y="3702315"/>
                  </a:cubicBezTo>
                  <a:cubicBezTo>
                    <a:pt x="4406553" y="3701116"/>
                    <a:pt x="4408950" y="3695123"/>
                    <a:pt x="4404755" y="3696921"/>
                  </a:cubicBezTo>
                  <a:cubicBezTo>
                    <a:pt x="4400560" y="3698120"/>
                    <a:pt x="4399361" y="3690329"/>
                    <a:pt x="4397564" y="3689730"/>
                  </a:cubicBezTo>
                  <a:cubicBezTo>
                    <a:pt x="4396365" y="3689131"/>
                    <a:pt x="4392170" y="3676546"/>
                    <a:pt x="4396964" y="3677744"/>
                  </a:cubicBezTo>
                  <a:cubicBezTo>
                    <a:pt x="4401159" y="3678943"/>
                    <a:pt x="4399960" y="3673550"/>
                    <a:pt x="4400560" y="3669355"/>
                  </a:cubicBezTo>
                  <a:cubicBezTo>
                    <a:pt x="4401159" y="3662762"/>
                    <a:pt x="4397564" y="3665759"/>
                    <a:pt x="4395166" y="3659167"/>
                  </a:cubicBezTo>
                  <a:cubicBezTo>
                    <a:pt x="4393369" y="3654373"/>
                    <a:pt x="4390971" y="3648380"/>
                    <a:pt x="4392170" y="3645983"/>
                  </a:cubicBezTo>
                  <a:cubicBezTo>
                    <a:pt x="4392769" y="3643586"/>
                    <a:pt x="4392769" y="3640590"/>
                    <a:pt x="4387975" y="3640590"/>
                  </a:cubicBezTo>
                  <a:cubicBezTo>
                    <a:pt x="4383780" y="3640590"/>
                    <a:pt x="4383181" y="3636395"/>
                    <a:pt x="4380784" y="3632799"/>
                  </a:cubicBezTo>
                  <a:cubicBezTo>
                    <a:pt x="4378387" y="3629203"/>
                    <a:pt x="4376589" y="3624409"/>
                    <a:pt x="4379585" y="3625608"/>
                  </a:cubicBezTo>
                  <a:cubicBezTo>
                    <a:pt x="4382582" y="3627405"/>
                    <a:pt x="4381383" y="3620813"/>
                    <a:pt x="4381982" y="3618416"/>
                  </a:cubicBezTo>
                  <a:cubicBezTo>
                    <a:pt x="4382582" y="3616019"/>
                    <a:pt x="4384379" y="3613023"/>
                    <a:pt x="4379585" y="3610026"/>
                  </a:cubicBezTo>
                  <a:cubicBezTo>
                    <a:pt x="4372394" y="3605232"/>
                    <a:pt x="4377787" y="3599239"/>
                    <a:pt x="4374791" y="3594445"/>
                  </a:cubicBezTo>
                  <a:cubicBezTo>
                    <a:pt x="4371794" y="3589651"/>
                    <a:pt x="4373593" y="3590250"/>
                    <a:pt x="4375989" y="3589651"/>
                  </a:cubicBezTo>
                  <a:cubicBezTo>
                    <a:pt x="4378387" y="3589052"/>
                    <a:pt x="4379585" y="3586055"/>
                    <a:pt x="4376589" y="3584258"/>
                  </a:cubicBezTo>
                  <a:cubicBezTo>
                    <a:pt x="4374192" y="3582460"/>
                    <a:pt x="4371195" y="3580063"/>
                    <a:pt x="4372394" y="3577066"/>
                  </a:cubicBezTo>
                  <a:cubicBezTo>
                    <a:pt x="4374791" y="3571673"/>
                    <a:pt x="4371794" y="3572272"/>
                    <a:pt x="4369997" y="3571673"/>
                  </a:cubicBezTo>
                  <a:cubicBezTo>
                    <a:pt x="4367600" y="3571074"/>
                    <a:pt x="4364603" y="3569875"/>
                    <a:pt x="4361607" y="3566279"/>
                  </a:cubicBezTo>
                  <a:cubicBezTo>
                    <a:pt x="4358611" y="3562684"/>
                    <a:pt x="4349622" y="3561485"/>
                    <a:pt x="4350820" y="3557889"/>
                  </a:cubicBezTo>
                  <a:cubicBezTo>
                    <a:pt x="4351419" y="3553695"/>
                    <a:pt x="4349022" y="3553695"/>
                    <a:pt x="4346625" y="3555493"/>
                  </a:cubicBezTo>
                  <a:cubicBezTo>
                    <a:pt x="4344228" y="3556691"/>
                    <a:pt x="4343029" y="3557290"/>
                    <a:pt x="4338235" y="3557889"/>
                  </a:cubicBezTo>
                  <a:cubicBezTo>
                    <a:pt x="4333441" y="3558489"/>
                    <a:pt x="4332842" y="3560886"/>
                    <a:pt x="4335838" y="3560886"/>
                  </a:cubicBezTo>
                  <a:cubicBezTo>
                    <a:pt x="4339434" y="3560886"/>
                    <a:pt x="4336438" y="3566279"/>
                    <a:pt x="4331643" y="3565081"/>
                  </a:cubicBezTo>
                  <a:cubicBezTo>
                    <a:pt x="4326849" y="3564482"/>
                    <a:pt x="4325651" y="3559088"/>
                    <a:pt x="4325651" y="3554893"/>
                  </a:cubicBezTo>
                  <a:cubicBezTo>
                    <a:pt x="4325651" y="3550698"/>
                    <a:pt x="4325051" y="3547702"/>
                    <a:pt x="4323253" y="3545305"/>
                  </a:cubicBezTo>
                  <a:cubicBezTo>
                    <a:pt x="4322055" y="3542908"/>
                    <a:pt x="4320856" y="3537514"/>
                    <a:pt x="4323853" y="3535117"/>
                  </a:cubicBezTo>
                  <a:cubicBezTo>
                    <a:pt x="4326250" y="3532720"/>
                    <a:pt x="4327448" y="3530922"/>
                    <a:pt x="4325051" y="3529124"/>
                  </a:cubicBezTo>
                  <a:cubicBezTo>
                    <a:pt x="4322654" y="3527327"/>
                    <a:pt x="4320856" y="3523132"/>
                    <a:pt x="4322055" y="3517738"/>
                  </a:cubicBezTo>
                  <a:cubicBezTo>
                    <a:pt x="4323253" y="3512345"/>
                    <a:pt x="4324452" y="3508150"/>
                    <a:pt x="4320856" y="3511746"/>
                  </a:cubicBezTo>
                  <a:cubicBezTo>
                    <a:pt x="4319058" y="3513543"/>
                    <a:pt x="4316662" y="3510547"/>
                    <a:pt x="4317261" y="3508150"/>
                  </a:cubicBezTo>
                  <a:cubicBezTo>
                    <a:pt x="4317860" y="3505753"/>
                    <a:pt x="4317261" y="3504554"/>
                    <a:pt x="4314863" y="3502757"/>
                  </a:cubicBezTo>
                  <a:cubicBezTo>
                    <a:pt x="4312467" y="3500958"/>
                    <a:pt x="4310669" y="3500359"/>
                    <a:pt x="4311268" y="3498562"/>
                  </a:cubicBezTo>
                  <a:cubicBezTo>
                    <a:pt x="4311867" y="3496764"/>
                    <a:pt x="4311867" y="3493168"/>
                    <a:pt x="4308871" y="3493767"/>
                  </a:cubicBezTo>
                  <a:cubicBezTo>
                    <a:pt x="4305275" y="3494367"/>
                    <a:pt x="4304077" y="3487175"/>
                    <a:pt x="4305874" y="3485377"/>
                  </a:cubicBezTo>
                  <a:cubicBezTo>
                    <a:pt x="4308871" y="3481782"/>
                    <a:pt x="4306474" y="3476987"/>
                    <a:pt x="4302878" y="3479984"/>
                  </a:cubicBezTo>
                  <a:cubicBezTo>
                    <a:pt x="4299282" y="3482381"/>
                    <a:pt x="4297485" y="3476987"/>
                    <a:pt x="4297485" y="3474591"/>
                  </a:cubicBezTo>
                  <a:cubicBezTo>
                    <a:pt x="4298084" y="3472193"/>
                    <a:pt x="4298084" y="3467998"/>
                    <a:pt x="4296885" y="3466201"/>
                  </a:cubicBezTo>
                  <a:cubicBezTo>
                    <a:pt x="4295687" y="3463804"/>
                    <a:pt x="4294488" y="3460807"/>
                    <a:pt x="4295687" y="3458410"/>
                  </a:cubicBezTo>
                  <a:cubicBezTo>
                    <a:pt x="4296286" y="3456013"/>
                    <a:pt x="4297485" y="3454215"/>
                    <a:pt x="4293290" y="3451219"/>
                  </a:cubicBezTo>
                  <a:cubicBezTo>
                    <a:pt x="4289095" y="3448222"/>
                    <a:pt x="4287896" y="3450020"/>
                    <a:pt x="4287896" y="3450020"/>
                  </a:cubicBezTo>
                  <a:cubicBezTo>
                    <a:pt x="4287896" y="3450020"/>
                    <a:pt x="4285499" y="3451818"/>
                    <a:pt x="4280705" y="3450020"/>
                  </a:cubicBezTo>
                  <a:cubicBezTo>
                    <a:pt x="4275312" y="3448222"/>
                    <a:pt x="4275911" y="3455414"/>
                    <a:pt x="4277709" y="3460208"/>
                  </a:cubicBezTo>
                  <a:cubicBezTo>
                    <a:pt x="4279507" y="3465002"/>
                    <a:pt x="4277109" y="3468598"/>
                    <a:pt x="4274712" y="3471594"/>
                  </a:cubicBezTo>
                  <a:cubicBezTo>
                    <a:pt x="4272315" y="3473991"/>
                    <a:pt x="4270517" y="3478186"/>
                    <a:pt x="4271716" y="3480583"/>
                  </a:cubicBezTo>
                  <a:cubicBezTo>
                    <a:pt x="4272315" y="3482980"/>
                    <a:pt x="4274113" y="3488973"/>
                    <a:pt x="4269918" y="3486576"/>
                  </a:cubicBezTo>
                  <a:cubicBezTo>
                    <a:pt x="4265723" y="3484179"/>
                    <a:pt x="4268120" y="3492569"/>
                    <a:pt x="4263925" y="3497363"/>
                  </a:cubicBezTo>
                  <a:cubicBezTo>
                    <a:pt x="4260330" y="3501558"/>
                    <a:pt x="4268120" y="3503356"/>
                    <a:pt x="4271117" y="3506352"/>
                  </a:cubicBezTo>
                  <a:cubicBezTo>
                    <a:pt x="4274113" y="3509348"/>
                    <a:pt x="4271716" y="3514742"/>
                    <a:pt x="4269319" y="3510547"/>
                  </a:cubicBezTo>
                  <a:cubicBezTo>
                    <a:pt x="4266922" y="3506352"/>
                    <a:pt x="4263925" y="3511146"/>
                    <a:pt x="4262127" y="3517139"/>
                  </a:cubicBezTo>
                  <a:cubicBezTo>
                    <a:pt x="4260330" y="3522532"/>
                    <a:pt x="4266322" y="3527327"/>
                    <a:pt x="4267521" y="3530323"/>
                  </a:cubicBezTo>
                  <a:cubicBezTo>
                    <a:pt x="4268720" y="3532720"/>
                    <a:pt x="4268120" y="3537514"/>
                    <a:pt x="4266322" y="3535717"/>
                  </a:cubicBezTo>
                  <a:cubicBezTo>
                    <a:pt x="4264525" y="3533319"/>
                    <a:pt x="4262127" y="3534518"/>
                    <a:pt x="4261528" y="3536915"/>
                  </a:cubicBezTo>
                  <a:cubicBezTo>
                    <a:pt x="4260929" y="3539312"/>
                    <a:pt x="4259131" y="3548301"/>
                    <a:pt x="4260929" y="3550698"/>
                  </a:cubicBezTo>
                  <a:cubicBezTo>
                    <a:pt x="4262727" y="3553095"/>
                    <a:pt x="4263326" y="3560287"/>
                    <a:pt x="4262727" y="3563882"/>
                  </a:cubicBezTo>
                  <a:cubicBezTo>
                    <a:pt x="4261528" y="3568677"/>
                    <a:pt x="4265124" y="3575868"/>
                    <a:pt x="4263326" y="3581860"/>
                  </a:cubicBezTo>
                  <a:cubicBezTo>
                    <a:pt x="4263326" y="3581860"/>
                    <a:pt x="4267521" y="3593846"/>
                    <a:pt x="4262127" y="3595044"/>
                  </a:cubicBezTo>
                  <a:cubicBezTo>
                    <a:pt x="4259131" y="3595644"/>
                    <a:pt x="4259131" y="3606431"/>
                    <a:pt x="4260330" y="3609427"/>
                  </a:cubicBezTo>
                  <a:cubicBezTo>
                    <a:pt x="4261528" y="3612424"/>
                    <a:pt x="4263326" y="3617817"/>
                    <a:pt x="4262727" y="3620214"/>
                  </a:cubicBezTo>
                  <a:cubicBezTo>
                    <a:pt x="4262127" y="3622611"/>
                    <a:pt x="4257333" y="3627405"/>
                    <a:pt x="4257333" y="3632200"/>
                  </a:cubicBezTo>
                  <a:cubicBezTo>
                    <a:pt x="4257333" y="3636994"/>
                    <a:pt x="4253138" y="3637593"/>
                    <a:pt x="4253138" y="3640590"/>
                  </a:cubicBezTo>
                  <a:cubicBezTo>
                    <a:pt x="4253138" y="3642986"/>
                    <a:pt x="4247146" y="3650777"/>
                    <a:pt x="4248943" y="3655571"/>
                  </a:cubicBezTo>
                  <a:cubicBezTo>
                    <a:pt x="4250741" y="3660365"/>
                    <a:pt x="4247146" y="3667557"/>
                    <a:pt x="4241752" y="3671152"/>
                  </a:cubicBezTo>
                  <a:cubicBezTo>
                    <a:pt x="4236359" y="3674748"/>
                    <a:pt x="4227370" y="3674748"/>
                    <a:pt x="4224972" y="3672950"/>
                  </a:cubicBezTo>
                  <a:cubicBezTo>
                    <a:pt x="4222576" y="3671152"/>
                    <a:pt x="4220178" y="3670553"/>
                    <a:pt x="4214785" y="3669355"/>
                  </a:cubicBezTo>
                  <a:cubicBezTo>
                    <a:pt x="4209391" y="3668755"/>
                    <a:pt x="4199803" y="3656171"/>
                    <a:pt x="4199803" y="3652575"/>
                  </a:cubicBezTo>
                  <a:cubicBezTo>
                    <a:pt x="4199204" y="3649579"/>
                    <a:pt x="4195009" y="3645384"/>
                    <a:pt x="4193211" y="3644784"/>
                  </a:cubicBezTo>
                  <a:cubicBezTo>
                    <a:pt x="4191413" y="3644185"/>
                    <a:pt x="4187818" y="3644185"/>
                    <a:pt x="4184821" y="3641788"/>
                  </a:cubicBezTo>
                  <a:cubicBezTo>
                    <a:pt x="4181825" y="3639391"/>
                    <a:pt x="4181225" y="3637593"/>
                    <a:pt x="4174633" y="3637593"/>
                  </a:cubicBezTo>
                  <a:cubicBezTo>
                    <a:pt x="4167442" y="3638192"/>
                    <a:pt x="4160850" y="3633398"/>
                    <a:pt x="4159052" y="3630402"/>
                  </a:cubicBezTo>
                  <a:cubicBezTo>
                    <a:pt x="4157254" y="3627405"/>
                    <a:pt x="4152460" y="3622611"/>
                    <a:pt x="4150663" y="3623210"/>
                  </a:cubicBezTo>
                  <a:cubicBezTo>
                    <a:pt x="4148265" y="3623810"/>
                    <a:pt x="4144670" y="3622012"/>
                    <a:pt x="4144070" y="3620813"/>
                  </a:cubicBezTo>
                  <a:cubicBezTo>
                    <a:pt x="4143471" y="3619615"/>
                    <a:pt x="4141673" y="3617817"/>
                    <a:pt x="4139276" y="3618416"/>
                  </a:cubicBezTo>
                  <a:cubicBezTo>
                    <a:pt x="4136879" y="3619015"/>
                    <a:pt x="4134482" y="3619015"/>
                    <a:pt x="4133283" y="3617218"/>
                  </a:cubicBezTo>
                  <a:cubicBezTo>
                    <a:pt x="4132085" y="3614820"/>
                    <a:pt x="4129088" y="3614820"/>
                    <a:pt x="4127291" y="3617218"/>
                  </a:cubicBezTo>
                  <a:cubicBezTo>
                    <a:pt x="4124894" y="3619615"/>
                    <a:pt x="4121897" y="3618416"/>
                    <a:pt x="4121897" y="3615420"/>
                  </a:cubicBezTo>
                  <a:cubicBezTo>
                    <a:pt x="4121298" y="3612424"/>
                    <a:pt x="4118901" y="3611225"/>
                    <a:pt x="4114706" y="3609427"/>
                  </a:cubicBezTo>
                  <a:cubicBezTo>
                    <a:pt x="4110511" y="3607629"/>
                    <a:pt x="4106316" y="3604034"/>
                    <a:pt x="4105117" y="3600438"/>
                  </a:cubicBezTo>
                  <a:cubicBezTo>
                    <a:pt x="4104518" y="3596842"/>
                    <a:pt x="4101522" y="3596243"/>
                    <a:pt x="4096128" y="3596842"/>
                  </a:cubicBezTo>
                  <a:cubicBezTo>
                    <a:pt x="4090735" y="3597442"/>
                    <a:pt x="4087739" y="3593247"/>
                    <a:pt x="4093731" y="3592648"/>
                  </a:cubicBezTo>
                  <a:cubicBezTo>
                    <a:pt x="4099125" y="3592048"/>
                    <a:pt x="4096128" y="3586655"/>
                    <a:pt x="4094331" y="3584258"/>
                  </a:cubicBezTo>
                  <a:cubicBezTo>
                    <a:pt x="4093132" y="3581860"/>
                    <a:pt x="4091934" y="3579464"/>
                    <a:pt x="4089536" y="3578864"/>
                  </a:cubicBezTo>
                  <a:cubicBezTo>
                    <a:pt x="4087139" y="3578265"/>
                    <a:pt x="4087739" y="3569875"/>
                    <a:pt x="4091934" y="3568077"/>
                  </a:cubicBezTo>
                  <a:cubicBezTo>
                    <a:pt x="4096128" y="3566279"/>
                    <a:pt x="4097926" y="3559688"/>
                    <a:pt x="4098526" y="3556092"/>
                  </a:cubicBezTo>
                  <a:cubicBezTo>
                    <a:pt x="4099125" y="3553095"/>
                    <a:pt x="4100923" y="3547702"/>
                    <a:pt x="4103320" y="3545904"/>
                  </a:cubicBezTo>
                  <a:cubicBezTo>
                    <a:pt x="4105717" y="3544106"/>
                    <a:pt x="4103919" y="3541110"/>
                    <a:pt x="4099724" y="3543507"/>
                  </a:cubicBezTo>
                  <a:cubicBezTo>
                    <a:pt x="4095529" y="3545904"/>
                    <a:pt x="4093132" y="3544706"/>
                    <a:pt x="4094331" y="3538713"/>
                  </a:cubicBezTo>
                  <a:cubicBezTo>
                    <a:pt x="4095529" y="3532720"/>
                    <a:pt x="4098526" y="3528525"/>
                    <a:pt x="4101522" y="3528525"/>
                  </a:cubicBezTo>
                  <a:cubicBezTo>
                    <a:pt x="4104518" y="3528525"/>
                    <a:pt x="4108713" y="3525529"/>
                    <a:pt x="4108713" y="3525529"/>
                  </a:cubicBezTo>
                  <a:cubicBezTo>
                    <a:pt x="4108713" y="3525529"/>
                    <a:pt x="4112908" y="3523731"/>
                    <a:pt x="4112309" y="3526727"/>
                  </a:cubicBezTo>
                  <a:cubicBezTo>
                    <a:pt x="4111710" y="3529724"/>
                    <a:pt x="4114706" y="3527327"/>
                    <a:pt x="4116504" y="3525529"/>
                  </a:cubicBezTo>
                  <a:cubicBezTo>
                    <a:pt x="4117702" y="3523132"/>
                    <a:pt x="4124294" y="3524929"/>
                    <a:pt x="4120699" y="3519536"/>
                  </a:cubicBezTo>
                  <a:cubicBezTo>
                    <a:pt x="4116504" y="3514143"/>
                    <a:pt x="4112908" y="3511146"/>
                    <a:pt x="4117103" y="3509348"/>
                  </a:cubicBezTo>
                  <a:cubicBezTo>
                    <a:pt x="4121298" y="3507551"/>
                    <a:pt x="4121298" y="3503955"/>
                    <a:pt x="4117702" y="3502757"/>
                  </a:cubicBezTo>
                  <a:cubicBezTo>
                    <a:pt x="4114706" y="3501558"/>
                    <a:pt x="4118302" y="3498562"/>
                    <a:pt x="4123695" y="3497363"/>
                  </a:cubicBezTo>
                  <a:cubicBezTo>
                    <a:pt x="4129088" y="3496164"/>
                    <a:pt x="4127291" y="3493168"/>
                    <a:pt x="4123695" y="3493168"/>
                  </a:cubicBezTo>
                  <a:cubicBezTo>
                    <a:pt x="4120099" y="3493767"/>
                    <a:pt x="4118302" y="3491370"/>
                    <a:pt x="4117702" y="3488374"/>
                  </a:cubicBezTo>
                  <a:cubicBezTo>
                    <a:pt x="4117103" y="3485377"/>
                    <a:pt x="4113507" y="3484778"/>
                    <a:pt x="4110511" y="3487775"/>
                  </a:cubicBezTo>
                  <a:cubicBezTo>
                    <a:pt x="4108114" y="3490771"/>
                    <a:pt x="4105117" y="3493168"/>
                    <a:pt x="4108114" y="3494367"/>
                  </a:cubicBezTo>
                  <a:cubicBezTo>
                    <a:pt x="4111110" y="3495565"/>
                    <a:pt x="4109312" y="3499161"/>
                    <a:pt x="4108713" y="3501558"/>
                  </a:cubicBezTo>
                  <a:cubicBezTo>
                    <a:pt x="4108114" y="3503955"/>
                    <a:pt x="4105117" y="3505753"/>
                    <a:pt x="4104518" y="3503955"/>
                  </a:cubicBezTo>
                  <a:cubicBezTo>
                    <a:pt x="4103919" y="3501558"/>
                    <a:pt x="4100323" y="3500958"/>
                    <a:pt x="4097926" y="3501558"/>
                  </a:cubicBezTo>
                  <a:cubicBezTo>
                    <a:pt x="4095529" y="3502157"/>
                    <a:pt x="4091334" y="3498562"/>
                    <a:pt x="4097327" y="3496764"/>
                  </a:cubicBezTo>
                  <a:cubicBezTo>
                    <a:pt x="4105717" y="3494367"/>
                    <a:pt x="4098526" y="3487175"/>
                    <a:pt x="4096728" y="3491370"/>
                  </a:cubicBezTo>
                  <a:cubicBezTo>
                    <a:pt x="4094930" y="3495565"/>
                    <a:pt x="4091934" y="3497962"/>
                    <a:pt x="4089536" y="3497962"/>
                  </a:cubicBezTo>
                  <a:cubicBezTo>
                    <a:pt x="4087139" y="3497962"/>
                    <a:pt x="4088937" y="3494966"/>
                    <a:pt x="4091934" y="3493168"/>
                  </a:cubicBezTo>
                  <a:cubicBezTo>
                    <a:pt x="4094331" y="3491370"/>
                    <a:pt x="4092533" y="3488973"/>
                    <a:pt x="4087139" y="3492569"/>
                  </a:cubicBezTo>
                  <a:cubicBezTo>
                    <a:pt x="4081746" y="3495565"/>
                    <a:pt x="4070959" y="3496764"/>
                    <a:pt x="4067963" y="3491969"/>
                  </a:cubicBezTo>
                  <a:cubicBezTo>
                    <a:pt x="4064966" y="3486576"/>
                    <a:pt x="4059573" y="3488374"/>
                    <a:pt x="4059573" y="3491969"/>
                  </a:cubicBezTo>
                  <a:cubicBezTo>
                    <a:pt x="4059573" y="3495565"/>
                    <a:pt x="4052381" y="3492569"/>
                    <a:pt x="4048786" y="3490172"/>
                  </a:cubicBezTo>
                  <a:cubicBezTo>
                    <a:pt x="4045190" y="3487775"/>
                    <a:pt x="4043392" y="3483580"/>
                    <a:pt x="4039197" y="3484778"/>
                  </a:cubicBezTo>
                  <a:cubicBezTo>
                    <a:pt x="4035003" y="3485977"/>
                    <a:pt x="4020620" y="3477587"/>
                    <a:pt x="4019421" y="3473392"/>
                  </a:cubicBezTo>
                  <a:cubicBezTo>
                    <a:pt x="4018223" y="3469197"/>
                    <a:pt x="4012830" y="3463804"/>
                    <a:pt x="4009833" y="3467399"/>
                  </a:cubicBezTo>
                  <a:cubicBezTo>
                    <a:pt x="4006837" y="3470995"/>
                    <a:pt x="4001443" y="3465002"/>
                    <a:pt x="3999645" y="3462006"/>
                  </a:cubicBezTo>
                  <a:cubicBezTo>
                    <a:pt x="3997848" y="3459609"/>
                    <a:pt x="3992454" y="3458410"/>
                    <a:pt x="3991255" y="3462605"/>
                  </a:cubicBezTo>
                  <a:cubicBezTo>
                    <a:pt x="3990656" y="3466800"/>
                    <a:pt x="3987061" y="3467399"/>
                    <a:pt x="3987660" y="3463204"/>
                  </a:cubicBezTo>
                  <a:cubicBezTo>
                    <a:pt x="3988259" y="3459009"/>
                    <a:pt x="3975674" y="3460807"/>
                    <a:pt x="3982266" y="3466201"/>
                  </a:cubicBezTo>
                  <a:cubicBezTo>
                    <a:pt x="3988859" y="3471594"/>
                    <a:pt x="3993054" y="3470396"/>
                    <a:pt x="3996649" y="3469796"/>
                  </a:cubicBezTo>
                  <a:cubicBezTo>
                    <a:pt x="4000245" y="3469197"/>
                    <a:pt x="4003840" y="3472193"/>
                    <a:pt x="4003241" y="3478186"/>
                  </a:cubicBezTo>
                  <a:cubicBezTo>
                    <a:pt x="4002642" y="3484179"/>
                    <a:pt x="4005039" y="3490771"/>
                    <a:pt x="4007436" y="3491969"/>
                  </a:cubicBezTo>
                  <a:cubicBezTo>
                    <a:pt x="4009833" y="3493168"/>
                    <a:pt x="4009833" y="3496164"/>
                    <a:pt x="4006237" y="3496764"/>
                  </a:cubicBezTo>
                  <a:cubicBezTo>
                    <a:pt x="4002043" y="3497363"/>
                    <a:pt x="4003241" y="3499161"/>
                    <a:pt x="4002642" y="3500958"/>
                  </a:cubicBezTo>
                  <a:cubicBezTo>
                    <a:pt x="4002043" y="3503356"/>
                    <a:pt x="3998447" y="3506352"/>
                    <a:pt x="3997848" y="3500359"/>
                  </a:cubicBezTo>
                  <a:cubicBezTo>
                    <a:pt x="3997248" y="3494966"/>
                    <a:pt x="3989458" y="3493767"/>
                    <a:pt x="3982866" y="3494966"/>
                  </a:cubicBezTo>
                  <a:cubicBezTo>
                    <a:pt x="3976274" y="3496164"/>
                    <a:pt x="3967884" y="3494966"/>
                    <a:pt x="3965487" y="3492569"/>
                  </a:cubicBezTo>
                  <a:cubicBezTo>
                    <a:pt x="3963090" y="3490172"/>
                    <a:pt x="3961292" y="3491370"/>
                    <a:pt x="3961292" y="3493767"/>
                  </a:cubicBezTo>
                  <a:cubicBezTo>
                    <a:pt x="3961891" y="3496164"/>
                    <a:pt x="3960693" y="3496764"/>
                    <a:pt x="3958295" y="3494966"/>
                  </a:cubicBezTo>
                  <a:cubicBezTo>
                    <a:pt x="3955898" y="3493168"/>
                    <a:pt x="3945711" y="3499161"/>
                    <a:pt x="3949906" y="3502757"/>
                  </a:cubicBezTo>
                  <a:cubicBezTo>
                    <a:pt x="3954101" y="3506352"/>
                    <a:pt x="3948707" y="3514742"/>
                    <a:pt x="3945711" y="3504554"/>
                  </a:cubicBezTo>
                  <a:cubicBezTo>
                    <a:pt x="3944512" y="3500359"/>
                    <a:pt x="3946909" y="3501558"/>
                    <a:pt x="3945112" y="3499161"/>
                  </a:cubicBezTo>
                  <a:cubicBezTo>
                    <a:pt x="3942714" y="3496764"/>
                    <a:pt x="3939718" y="3504554"/>
                    <a:pt x="3942714" y="3508150"/>
                  </a:cubicBezTo>
                  <a:cubicBezTo>
                    <a:pt x="3945112" y="3511746"/>
                    <a:pt x="3946909" y="3518337"/>
                    <a:pt x="3939718" y="3511146"/>
                  </a:cubicBezTo>
                  <a:cubicBezTo>
                    <a:pt x="3932527" y="3503955"/>
                    <a:pt x="3933725" y="3515341"/>
                    <a:pt x="3932527" y="3518337"/>
                  </a:cubicBezTo>
                  <a:cubicBezTo>
                    <a:pt x="3931328" y="3520735"/>
                    <a:pt x="3931928" y="3527327"/>
                    <a:pt x="3934924" y="3529724"/>
                  </a:cubicBezTo>
                  <a:cubicBezTo>
                    <a:pt x="3937920" y="3532121"/>
                    <a:pt x="3937321" y="3535117"/>
                    <a:pt x="3934924" y="3534518"/>
                  </a:cubicBezTo>
                  <a:cubicBezTo>
                    <a:pt x="3932527" y="3533918"/>
                    <a:pt x="3930729" y="3539911"/>
                    <a:pt x="3927133" y="3538113"/>
                  </a:cubicBezTo>
                  <a:cubicBezTo>
                    <a:pt x="3922938" y="3536316"/>
                    <a:pt x="3922938" y="3544706"/>
                    <a:pt x="3922938" y="3548301"/>
                  </a:cubicBezTo>
                  <a:cubicBezTo>
                    <a:pt x="3922938" y="3551897"/>
                    <a:pt x="3921740" y="3556092"/>
                    <a:pt x="3918743" y="3557290"/>
                  </a:cubicBezTo>
                  <a:cubicBezTo>
                    <a:pt x="3915747" y="3558489"/>
                    <a:pt x="3911552" y="3570474"/>
                    <a:pt x="3916946" y="3572272"/>
                  </a:cubicBezTo>
                  <a:cubicBezTo>
                    <a:pt x="3922339" y="3574070"/>
                    <a:pt x="3922339" y="3575269"/>
                    <a:pt x="3922339" y="3577066"/>
                  </a:cubicBezTo>
                  <a:cubicBezTo>
                    <a:pt x="3921740" y="3578864"/>
                    <a:pt x="3923538" y="3581261"/>
                    <a:pt x="3927733" y="3581261"/>
                  </a:cubicBezTo>
                  <a:cubicBezTo>
                    <a:pt x="3931928" y="3581261"/>
                    <a:pt x="3930729" y="3584857"/>
                    <a:pt x="3927133" y="3585456"/>
                  </a:cubicBezTo>
                  <a:cubicBezTo>
                    <a:pt x="3923538" y="3586055"/>
                    <a:pt x="3919942" y="3589052"/>
                    <a:pt x="3922938" y="3591449"/>
                  </a:cubicBezTo>
                  <a:cubicBezTo>
                    <a:pt x="3929530" y="3596842"/>
                    <a:pt x="3917545" y="3595644"/>
                    <a:pt x="3918743" y="3590850"/>
                  </a:cubicBezTo>
                  <a:cubicBezTo>
                    <a:pt x="3919942" y="3586655"/>
                    <a:pt x="3907357" y="3583659"/>
                    <a:pt x="3910353" y="3590850"/>
                  </a:cubicBezTo>
                  <a:cubicBezTo>
                    <a:pt x="3913350" y="3598041"/>
                    <a:pt x="3904361" y="3599839"/>
                    <a:pt x="3905559" y="3592048"/>
                  </a:cubicBezTo>
                  <a:cubicBezTo>
                    <a:pt x="3906159" y="3586655"/>
                    <a:pt x="3886382" y="3576467"/>
                    <a:pt x="3886982" y="3587853"/>
                  </a:cubicBezTo>
                  <a:cubicBezTo>
                    <a:pt x="3887581" y="3593247"/>
                    <a:pt x="3880390" y="3590850"/>
                    <a:pt x="3881588" y="3595644"/>
                  </a:cubicBezTo>
                  <a:cubicBezTo>
                    <a:pt x="3882787" y="3600438"/>
                    <a:pt x="3874997" y="3610026"/>
                    <a:pt x="3874997" y="3602835"/>
                  </a:cubicBezTo>
                  <a:cubicBezTo>
                    <a:pt x="3874997" y="3595644"/>
                    <a:pt x="3872000" y="3594445"/>
                    <a:pt x="3873199" y="3589651"/>
                  </a:cubicBezTo>
                  <a:cubicBezTo>
                    <a:pt x="3874397" y="3584258"/>
                    <a:pt x="3871401" y="3578265"/>
                    <a:pt x="3866007" y="3574070"/>
                  </a:cubicBezTo>
                  <a:cubicBezTo>
                    <a:pt x="3860614" y="3569875"/>
                    <a:pt x="3854022" y="3559088"/>
                    <a:pt x="3848029" y="3557290"/>
                  </a:cubicBezTo>
                  <a:cubicBezTo>
                    <a:pt x="3842036" y="3555493"/>
                    <a:pt x="3839639" y="3552496"/>
                    <a:pt x="3837841" y="3553095"/>
                  </a:cubicBezTo>
                  <a:cubicBezTo>
                    <a:pt x="3835444" y="3553695"/>
                    <a:pt x="3833646" y="3556092"/>
                    <a:pt x="3837242" y="3557290"/>
                  </a:cubicBezTo>
                  <a:cubicBezTo>
                    <a:pt x="3840239" y="3558489"/>
                    <a:pt x="3836044" y="3561485"/>
                    <a:pt x="3833646" y="3561485"/>
                  </a:cubicBezTo>
                  <a:cubicBezTo>
                    <a:pt x="3831250" y="3561485"/>
                    <a:pt x="3825257" y="3568677"/>
                    <a:pt x="3828253" y="3560886"/>
                  </a:cubicBezTo>
                  <a:cubicBezTo>
                    <a:pt x="3831250" y="3553695"/>
                    <a:pt x="3824058" y="3554294"/>
                    <a:pt x="3822260" y="3559688"/>
                  </a:cubicBezTo>
                  <a:cubicBezTo>
                    <a:pt x="3821661" y="3562084"/>
                    <a:pt x="3822260" y="3565081"/>
                    <a:pt x="3819863" y="3566279"/>
                  </a:cubicBezTo>
                  <a:cubicBezTo>
                    <a:pt x="3817466" y="3567478"/>
                    <a:pt x="3816867" y="3565081"/>
                    <a:pt x="3816867" y="3562084"/>
                  </a:cubicBezTo>
                  <a:cubicBezTo>
                    <a:pt x="3816867" y="3559088"/>
                    <a:pt x="3816268" y="3558489"/>
                    <a:pt x="3818065" y="3557290"/>
                  </a:cubicBezTo>
                  <a:cubicBezTo>
                    <a:pt x="3819863" y="3556092"/>
                    <a:pt x="3819863" y="3551897"/>
                    <a:pt x="3815069" y="3554893"/>
                  </a:cubicBezTo>
                  <a:cubicBezTo>
                    <a:pt x="3810275" y="3557889"/>
                    <a:pt x="3810874" y="3560287"/>
                    <a:pt x="3810874" y="3562684"/>
                  </a:cubicBezTo>
                  <a:cubicBezTo>
                    <a:pt x="3810874" y="3565081"/>
                    <a:pt x="3809076" y="3568077"/>
                    <a:pt x="3806679" y="3569276"/>
                  </a:cubicBezTo>
                  <a:cubicBezTo>
                    <a:pt x="3804282" y="3570474"/>
                    <a:pt x="3803084" y="3574669"/>
                    <a:pt x="3803084" y="3574669"/>
                  </a:cubicBezTo>
                  <a:cubicBezTo>
                    <a:pt x="3803084" y="3574669"/>
                    <a:pt x="3798889" y="3577666"/>
                    <a:pt x="3800686" y="3572272"/>
                  </a:cubicBezTo>
                  <a:cubicBezTo>
                    <a:pt x="3801885" y="3566879"/>
                    <a:pt x="3798290" y="3569276"/>
                    <a:pt x="3797091" y="3572871"/>
                  </a:cubicBezTo>
                  <a:cubicBezTo>
                    <a:pt x="3796491" y="3577066"/>
                    <a:pt x="3794095" y="3576467"/>
                    <a:pt x="3791697" y="3578265"/>
                  </a:cubicBezTo>
                  <a:cubicBezTo>
                    <a:pt x="3789300" y="3580063"/>
                    <a:pt x="3787502" y="3583659"/>
                    <a:pt x="3789300" y="3589052"/>
                  </a:cubicBezTo>
                  <a:cubicBezTo>
                    <a:pt x="3791697" y="3594445"/>
                    <a:pt x="3794694" y="3593247"/>
                    <a:pt x="3798290" y="3593247"/>
                  </a:cubicBezTo>
                  <a:cubicBezTo>
                    <a:pt x="3801885" y="3593247"/>
                    <a:pt x="3803683" y="3594445"/>
                    <a:pt x="3799488" y="3597442"/>
                  </a:cubicBezTo>
                  <a:cubicBezTo>
                    <a:pt x="3795293" y="3599839"/>
                    <a:pt x="3792297" y="3601637"/>
                    <a:pt x="3791098" y="3598640"/>
                  </a:cubicBezTo>
                  <a:cubicBezTo>
                    <a:pt x="3789300" y="3596243"/>
                    <a:pt x="3782708" y="3596842"/>
                    <a:pt x="3782708" y="3601637"/>
                  </a:cubicBezTo>
                  <a:cubicBezTo>
                    <a:pt x="3782708" y="3606431"/>
                    <a:pt x="3786304" y="3605831"/>
                    <a:pt x="3788701" y="3605232"/>
                  </a:cubicBezTo>
                  <a:cubicBezTo>
                    <a:pt x="3791098" y="3604633"/>
                    <a:pt x="3791697" y="3606431"/>
                    <a:pt x="3791098" y="3609427"/>
                  </a:cubicBezTo>
                  <a:cubicBezTo>
                    <a:pt x="3790499" y="3611824"/>
                    <a:pt x="3789900" y="3614820"/>
                    <a:pt x="3786903" y="3611824"/>
                  </a:cubicBezTo>
                  <a:cubicBezTo>
                    <a:pt x="3784506" y="3609427"/>
                    <a:pt x="3780910" y="3610026"/>
                    <a:pt x="3778513" y="3612424"/>
                  </a:cubicBezTo>
                  <a:cubicBezTo>
                    <a:pt x="3776116" y="3614820"/>
                    <a:pt x="3768326" y="3620813"/>
                    <a:pt x="3776715" y="3623810"/>
                  </a:cubicBezTo>
                  <a:cubicBezTo>
                    <a:pt x="3779113" y="3624409"/>
                    <a:pt x="3780910" y="3623810"/>
                    <a:pt x="3777315" y="3628005"/>
                  </a:cubicBezTo>
                  <a:cubicBezTo>
                    <a:pt x="3774319" y="3632200"/>
                    <a:pt x="3770124" y="3628005"/>
                    <a:pt x="3771921" y="3633997"/>
                  </a:cubicBezTo>
                  <a:cubicBezTo>
                    <a:pt x="3773120" y="3640590"/>
                    <a:pt x="3774918" y="3638791"/>
                    <a:pt x="3777914" y="3638192"/>
                  </a:cubicBezTo>
                  <a:cubicBezTo>
                    <a:pt x="3780910" y="3637593"/>
                    <a:pt x="3785105" y="3637593"/>
                    <a:pt x="3786304" y="3639990"/>
                  </a:cubicBezTo>
                  <a:cubicBezTo>
                    <a:pt x="3786903" y="3642387"/>
                    <a:pt x="3783907" y="3642387"/>
                    <a:pt x="3780910" y="3642387"/>
                  </a:cubicBezTo>
                  <a:cubicBezTo>
                    <a:pt x="3778513" y="3641788"/>
                    <a:pt x="3774319" y="3640590"/>
                    <a:pt x="3775517" y="3644784"/>
                  </a:cubicBezTo>
                  <a:cubicBezTo>
                    <a:pt x="3776715" y="3648979"/>
                    <a:pt x="3770723" y="3647781"/>
                    <a:pt x="3767726" y="3644185"/>
                  </a:cubicBezTo>
                  <a:cubicBezTo>
                    <a:pt x="3764730" y="3640590"/>
                    <a:pt x="3759337" y="3638791"/>
                    <a:pt x="3759337" y="3641788"/>
                  </a:cubicBezTo>
                  <a:cubicBezTo>
                    <a:pt x="3759337" y="3645384"/>
                    <a:pt x="3753344" y="3642986"/>
                    <a:pt x="3754542" y="3637593"/>
                  </a:cubicBezTo>
                  <a:cubicBezTo>
                    <a:pt x="3755741" y="3632200"/>
                    <a:pt x="3752145" y="3631600"/>
                    <a:pt x="3749149" y="3632200"/>
                  </a:cubicBezTo>
                  <a:cubicBezTo>
                    <a:pt x="3746153" y="3632799"/>
                    <a:pt x="3744954" y="3636994"/>
                    <a:pt x="3748549" y="3638791"/>
                  </a:cubicBezTo>
                  <a:cubicBezTo>
                    <a:pt x="3752744" y="3640590"/>
                    <a:pt x="3750947" y="3641189"/>
                    <a:pt x="3747950" y="3641788"/>
                  </a:cubicBezTo>
                  <a:cubicBezTo>
                    <a:pt x="3745553" y="3642387"/>
                    <a:pt x="3746153" y="3647181"/>
                    <a:pt x="3750947" y="3649579"/>
                  </a:cubicBezTo>
                  <a:cubicBezTo>
                    <a:pt x="3755142" y="3651376"/>
                    <a:pt x="3758138" y="3656770"/>
                    <a:pt x="3758737" y="3659766"/>
                  </a:cubicBezTo>
                  <a:cubicBezTo>
                    <a:pt x="3759337" y="3662762"/>
                    <a:pt x="3759337" y="3668156"/>
                    <a:pt x="3754542" y="3662163"/>
                  </a:cubicBezTo>
                  <a:cubicBezTo>
                    <a:pt x="3750348" y="3656171"/>
                    <a:pt x="3749748" y="3660965"/>
                    <a:pt x="3750348" y="3664560"/>
                  </a:cubicBezTo>
                  <a:cubicBezTo>
                    <a:pt x="3750947" y="3668755"/>
                    <a:pt x="3752744" y="3672950"/>
                    <a:pt x="3747351" y="3666957"/>
                  </a:cubicBezTo>
                  <a:cubicBezTo>
                    <a:pt x="3741958" y="3660365"/>
                    <a:pt x="3730571" y="3651376"/>
                    <a:pt x="3732369" y="3647181"/>
                  </a:cubicBezTo>
                  <a:cubicBezTo>
                    <a:pt x="3733568" y="3643586"/>
                    <a:pt x="3728774" y="3636994"/>
                    <a:pt x="3725777" y="3643586"/>
                  </a:cubicBezTo>
                  <a:cubicBezTo>
                    <a:pt x="3722781" y="3650777"/>
                    <a:pt x="3718586" y="3648380"/>
                    <a:pt x="3719784" y="3653174"/>
                  </a:cubicBezTo>
                  <a:cubicBezTo>
                    <a:pt x="3720384" y="3657968"/>
                    <a:pt x="3708998" y="3653773"/>
                    <a:pt x="3710196" y="3663362"/>
                  </a:cubicBezTo>
                  <a:cubicBezTo>
                    <a:pt x="3711395" y="3672351"/>
                    <a:pt x="3705402" y="3670553"/>
                    <a:pt x="3708998" y="3676546"/>
                  </a:cubicBezTo>
                  <a:cubicBezTo>
                    <a:pt x="3710795" y="3678943"/>
                    <a:pt x="3710196" y="3683737"/>
                    <a:pt x="3709597" y="3685535"/>
                  </a:cubicBezTo>
                  <a:cubicBezTo>
                    <a:pt x="3708998" y="3687932"/>
                    <a:pt x="3708398" y="3692127"/>
                    <a:pt x="3711994" y="3689730"/>
                  </a:cubicBezTo>
                  <a:cubicBezTo>
                    <a:pt x="3716189" y="3687333"/>
                    <a:pt x="3715589" y="3693925"/>
                    <a:pt x="3711994" y="3696322"/>
                  </a:cubicBezTo>
                  <a:cubicBezTo>
                    <a:pt x="3708398" y="3698719"/>
                    <a:pt x="3707799" y="3704112"/>
                    <a:pt x="3704203" y="3702914"/>
                  </a:cubicBezTo>
                  <a:cubicBezTo>
                    <a:pt x="3700608" y="3701715"/>
                    <a:pt x="3696413" y="3712502"/>
                    <a:pt x="3696413" y="3715499"/>
                  </a:cubicBezTo>
                  <a:cubicBezTo>
                    <a:pt x="3696413" y="3718495"/>
                    <a:pt x="3688023" y="3740069"/>
                    <a:pt x="3681431" y="3744264"/>
                  </a:cubicBezTo>
                  <a:cubicBezTo>
                    <a:pt x="3674839" y="3748459"/>
                    <a:pt x="3665850" y="3757448"/>
                    <a:pt x="3655662" y="3758646"/>
                  </a:cubicBezTo>
                  <a:cubicBezTo>
                    <a:pt x="3650269" y="3759246"/>
                    <a:pt x="3648471" y="3765238"/>
                    <a:pt x="3637684" y="3761643"/>
                  </a:cubicBezTo>
                  <a:cubicBezTo>
                    <a:pt x="3626897" y="3758047"/>
                    <a:pt x="3627496" y="3764040"/>
                    <a:pt x="3625099" y="3768235"/>
                  </a:cubicBezTo>
                  <a:cubicBezTo>
                    <a:pt x="3622702" y="3772430"/>
                    <a:pt x="3619106" y="3778423"/>
                    <a:pt x="3610716" y="3776624"/>
                  </a:cubicBezTo>
                  <a:cubicBezTo>
                    <a:pt x="3602327" y="3775426"/>
                    <a:pt x="3600529" y="3779022"/>
                    <a:pt x="3598731" y="3782018"/>
                  </a:cubicBezTo>
                  <a:cubicBezTo>
                    <a:pt x="3596933" y="3785614"/>
                    <a:pt x="3592738" y="3786812"/>
                    <a:pt x="3589143" y="3787412"/>
                  </a:cubicBezTo>
                  <a:cubicBezTo>
                    <a:pt x="3585547" y="3788011"/>
                    <a:pt x="3577157" y="3794603"/>
                    <a:pt x="3580753" y="3787412"/>
                  </a:cubicBezTo>
                  <a:cubicBezTo>
                    <a:pt x="3584948" y="3780220"/>
                    <a:pt x="3578356" y="3783816"/>
                    <a:pt x="3575360" y="3785614"/>
                  </a:cubicBezTo>
                  <a:cubicBezTo>
                    <a:pt x="3572962" y="3787412"/>
                    <a:pt x="3562775" y="3788011"/>
                    <a:pt x="3567569" y="3782617"/>
                  </a:cubicBezTo>
                  <a:cubicBezTo>
                    <a:pt x="3572363" y="3777224"/>
                    <a:pt x="3562775" y="3778423"/>
                    <a:pt x="3559778" y="3784415"/>
                  </a:cubicBezTo>
                  <a:cubicBezTo>
                    <a:pt x="3556782" y="3789809"/>
                    <a:pt x="3548991" y="3792805"/>
                    <a:pt x="3545396" y="3794004"/>
                  </a:cubicBezTo>
                  <a:cubicBezTo>
                    <a:pt x="3541800" y="3795202"/>
                    <a:pt x="3537605" y="3798199"/>
                    <a:pt x="3537006" y="3801195"/>
                  </a:cubicBezTo>
                  <a:cubicBezTo>
                    <a:pt x="3536407" y="3804790"/>
                    <a:pt x="3536407" y="3806588"/>
                    <a:pt x="3534009" y="3808386"/>
                  </a:cubicBezTo>
                  <a:cubicBezTo>
                    <a:pt x="3531613" y="3810184"/>
                    <a:pt x="3532811" y="3813779"/>
                    <a:pt x="3527418" y="3815577"/>
                  </a:cubicBezTo>
                  <a:cubicBezTo>
                    <a:pt x="3522024" y="3817375"/>
                    <a:pt x="3521425" y="3822169"/>
                    <a:pt x="3514234" y="3822169"/>
                  </a:cubicBezTo>
                  <a:cubicBezTo>
                    <a:pt x="3507042" y="3822169"/>
                    <a:pt x="3499851" y="3827563"/>
                    <a:pt x="3499851" y="3835354"/>
                  </a:cubicBezTo>
                  <a:cubicBezTo>
                    <a:pt x="3499851" y="3842545"/>
                    <a:pt x="3502248" y="3852732"/>
                    <a:pt x="3496854" y="3852133"/>
                  </a:cubicBezTo>
                  <a:cubicBezTo>
                    <a:pt x="3491461" y="3851534"/>
                    <a:pt x="3491461" y="3849137"/>
                    <a:pt x="3491461" y="3844942"/>
                  </a:cubicBezTo>
                  <a:cubicBezTo>
                    <a:pt x="3492060" y="3840747"/>
                    <a:pt x="3488465" y="3836552"/>
                    <a:pt x="3489064" y="3831758"/>
                  </a:cubicBezTo>
                  <a:cubicBezTo>
                    <a:pt x="3489663" y="3826964"/>
                    <a:pt x="3488465" y="3817974"/>
                    <a:pt x="3484869" y="3825765"/>
                  </a:cubicBezTo>
                  <a:cubicBezTo>
                    <a:pt x="3483671" y="3828162"/>
                    <a:pt x="3483671" y="3840148"/>
                    <a:pt x="3484270" y="3843743"/>
                  </a:cubicBezTo>
                  <a:cubicBezTo>
                    <a:pt x="3484869" y="3847938"/>
                    <a:pt x="3483671" y="3853931"/>
                    <a:pt x="3486068" y="3856927"/>
                  </a:cubicBezTo>
                  <a:cubicBezTo>
                    <a:pt x="3488465" y="3860523"/>
                    <a:pt x="3485468" y="3868913"/>
                    <a:pt x="3489064" y="3873707"/>
                  </a:cubicBezTo>
                  <a:cubicBezTo>
                    <a:pt x="3492660" y="3878501"/>
                    <a:pt x="3486667" y="3891685"/>
                    <a:pt x="3484869" y="3895281"/>
                  </a:cubicBezTo>
                  <a:cubicBezTo>
                    <a:pt x="3483071" y="3899476"/>
                    <a:pt x="3479476" y="3909064"/>
                    <a:pt x="3484270" y="3919851"/>
                  </a:cubicBezTo>
                  <a:cubicBezTo>
                    <a:pt x="3486068" y="3924046"/>
                    <a:pt x="3489064" y="3930039"/>
                    <a:pt x="3488465" y="3933035"/>
                  </a:cubicBezTo>
                  <a:cubicBezTo>
                    <a:pt x="3487865" y="3936032"/>
                    <a:pt x="3489064" y="3940227"/>
                    <a:pt x="3492660" y="3940227"/>
                  </a:cubicBezTo>
                  <a:cubicBezTo>
                    <a:pt x="3495656" y="3940826"/>
                    <a:pt x="3497454" y="3943822"/>
                    <a:pt x="3496255" y="3946219"/>
                  </a:cubicBezTo>
                  <a:cubicBezTo>
                    <a:pt x="3495057" y="3948616"/>
                    <a:pt x="3495656" y="3949815"/>
                    <a:pt x="3499252" y="3951612"/>
                  </a:cubicBezTo>
                  <a:cubicBezTo>
                    <a:pt x="3501649" y="3952811"/>
                    <a:pt x="3504645" y="3960002"/>
                    <a:pt x="3510039" y="3963598"/>
                  </a:cubicBezTo>
                  <a:cubicBezTo>
                    <a:pt x="3515432" y="3967194"/>
                    <a:pt x="3514833" y="3976782"/>
                    <a:pt x="3512436" y="3976782"/>
                  </a:cubicBezTo>
                  <a:cubicBezTo>
                    <a:pt x="3510039" y="3977381"/>
                    <a:pt x="3507642" y="3974984"/>
                    <a:pt x="3508241" y="3971388"/>
                  </a:cubicBezTo>
                  <a:cubicBezTo>
                    <a:pt x="3508840" y="3967793"/>
                    <a:pt x="3503447" y="3965396"/>
                    <a:pt x="3502847" y="3968992"/>
                  </a:cubicBezTo>
                  <a:cubicBezTo>
                    <a:pt x="3502248" y="3972587"/>
                    <a:pt x="3498653" y="3969591"/>
                    <a:pt x="3498653" y="3965396"/>
                  </a:cubicBezTo>
                  <a:cubicBezTo>
                    <a:pt x="3499252" y="3961201"/>
                    <a:pt x="3493259" y="3953410"/>
                    <a:pt x="3490263" y="3952212"/>
                  </a:cubicBezTo>
                  <a:cubicBezTo>
                    <a:pt x="3486667" y="3950414"/>
                    <a:pt x="3489663" y="3957006"/>
                    <a:pt x="3492660" y="3960602"/>
                  </a:cubicBezTo>
                  <a:cubicBezTo>
                    <a:pt x="3496255" y="3964797"/>
                    <a:pt x="3496255" y="3971988"/>
                    <a:pt x="3501049" y="3976183"/>
                  </a:cubicBezTo>
                  <a:cubicBezTo>
                    <a:pt x="3506443" y="3980378"/>
                    <a:pt x="3505244" y="3984573"/>
                    <a:pt x="3503447" y="3986370"/>
                  </a:cubicBezTo>
                  <a:cubicBezTo>
                    <a:pt x="3501649" y="3987569"/>
                    <a:pt x="3495057" y="3982775"/>
                    <a:pt x="3495057" y="3977981"/>
                  </a:cubicBezTo>
                  <a:cubicBezTo>
                    <a:pt x="3495057" y="3972587"/>
                    <a:pt x="3492660" y="3970789"/>
                    <a:pt x="3489663" y="3974385"/>
                  </a:cubicBezTo>
                  <a:cubicBezTo>
                    <a:pt x="3486667" y="3977981"/>
                    <a:pt x="3484270" y="3979179"/>
                    <a:pt x="3489663" y="3979778"/>
                  </a:cubicBezTo>
                  <a:cubicBezTo>
                    <a:pt x="3495057" y="3980378"/>
                    <a:pt x="3496854" y="3989966"/>
                    <a:pt x="3499252" y="3993562"/>
                  </a:cubicBezTo>
                  <a:cubicBezTo>
                    <a:pt x="3501649" y="3997158"/>
                    <a:pt x="3511836" y="4010341"/>
                    <a:pt x="3514833" y="4013937"/>
                  </a:cubicBezTo>
                  <a:cubicBezTo>
                    <a:pt x="3517829" y="4017533"/>
                    <a:pt x="3520825" y="4025923"/>
                    <a:pt x="3520226" y="4033114"/>
                  </a:cubicBezTo>
                  <a:cubicBezTo>
                    <a:pt x="3519627" y="4040305"/>
                    <a:pt x="3524421" y="4046298"/>
                    <a:pt x="3526219" y="4049894"/>
                  </a:cubicBezTo>
                  <a:cubicBezTo>
                    <a:pt x="3528616" y="4052890"/>
                    <a:pt x="3530414" y="4060081"/>
                    <a:pt x="3529215" y="4063078"/>
                  </a:cubicBezTo>
                  <a:cubicBezTo>
                    <a:pt x="3528017" y="4066673"/>
                    <a:pt x="3534009" y="4073865"/>
                    <a:pt x="3540002" y="4077460"/>
                  </a:cubicBezTo>
                  <a:cubicBezTo>
                    <a:pt x="3545995" y="4081056"/>
                    <a:pt x="3553186" y="4093041"/>
                    <a:pt x="3551988" y="4104427"/>
                  </a:cubicBezTo>
                  <a:cubicBezTo>
                    <a:pt x="3551389" y="4115814"/>
                    <a:pt x="3559179" y="4134391"/>
                    <a:pt x="3566370" y="4141582"/>
                  </a:cubicBezTo>
                  <a:cubicBezTo>
                    <a:pt x="3573562" y="4148774"/>
                    <a:pt x="3577157" y="4157163"/>
                    <a:pt x="3578356" y="4163756"/>
                  </a:cubicBezTo>
                  <a:cubicBezTo>
                    <a:pt x="3578955" y="4167951"/>
                    <a:pt x="3582551" y="4178138"/>
                    <a:pt x="3582551" y="4182333"/>
                  </a:cubicBezTo>
                  <a:cubicBezTo>
                    <a:pt x="3582551" y="4186528"/>
                    <a:pt x="3582551" y="4187727"/>
                    <a:pt x="3584948" y="4190123"/>
                  </a:cubicBezTo>
                  <a:cubicBezTo>
                    <a:pt x="3587345" y="4192521"/>
                    <a:pt x="3586746" y="4195517"/>
                    <a:pt x="3584349" y="4192521"/>
                  </a:cubicBezTo>
                  <a:cubicBezTo>
                    <a:pt x="3581951" y="4190123"/>
                    <a:pt x="3580154" y="4192521"/>
                    <a:pt x="3583749" y="4199113"/>
                  </a:cubicBezTo>
                  <a:cubicBezTo>
                    <a:pt x="3587345" y="4205705"/>
                    <a:pt x="3584948" y="4217091"/>
                    <a:pt x="3584349" y="4220087"/>
                  </a:cubicBezTo>
                  <a:cubicBezTo>
                    <a:pt x="3583749" y="4223683"/>
                    <a:pt x="3581951" y="4231474"/>
                    <a:pt x="3575959" y="4225481"/>
                  </a:cubicBezTo>
                  <a:cubicBezTo>
                    <a:pt x="3569367" y="4220087"/>
                    <a:pt x="3569966" y="4223084"/>
                    <a:pt x="3571764" y="4226680"/>
                  </a:cubicBezTo>
                  <a:cubicBezTo>
                    <a:pt x="3573562" y="4230275"/>
                    <a:pt x="3572363" y="4238665"/>
                    <a:pt x="3572363" y="4241661"/>
                  </a:cubicBezTo>
                  <a:cubicBezTo>
                    <a:pt x="3571764" y="4244658"/>
                    <a:pt x="3571165" y="4253047"/>
                    <a:pt x="3578356" y="4251250"/>
                  </a:cubicBezTo>
                  <a:cubicBezTo>
                    <a:pt x="3585547" y="4250051"/>
                    <a:pt x="3583150" y="4250051"/>
                    <a:pt x="3586746" y="4253647"/>
                  </a:cubicBezTo>
                  <a:cubicBezTo>
                    <a:pt x="3590941" y="4257242"/>
                    <a:pt x="3601727" y="4265033"/>
                    <a:pt x="3605323" y="4264434"/>
                  </a:cubicBezTo>
                  <a:cubicBezTo>
                    <a:pt x="3608919" y="4263835"/>
                    <a:pt x="3611915" y="4266231"/>
                    <a:pt x="3612515" y="4268629"/>
                  </a:cubicBezTo>
                  <a:cubicBezTo>
                    <a:pt x="3613114" y="4271026"/>
                    <a:pt x="3620904" y="4274621"/>
                    <a:pt x="3621504" y="4271026"/>
                  </a:cubicBezTo>
                  <a:cubicBezTo>
                    <a:pt x="3622103" y="4266831"/>
                    <a:pt x="3626298" y="4266831"/>
                    <a:pt x="3627496" y="4270426"/>
                  </a:cubicBezTo>
                  <a:cubicBezTo>
                    <a:pt x="3628695" y="4274022"/>
                    <a:pt x="3634687" y="4273423"/>
                    <a:pt x="3637684" y="4272824"/>
                  </a:cubicBezTo>
                  <a:cubicBezTo>
                    <a:pt x="3640680" y="4272224"/>
                    <a:pt x="3649070" y="4274621"/>
                    <a:pt x="3652666" y="4273423"/>
                  </a:cubicBezTo>
                  <a:cubicBezTo>
                    <a:pt x="3656861" y="4272824"/>
                    <a:pt x="3661655" y="4269827"/>
                    <a:pt x="3664651" y="4269827"/>
                  </a:cubicBezTo>
                  <a:cubicBezTo>
                    <a:pt x="3667048" y="4269827"/>
                    <a:pt x="3668846" y="4269228"/>
                    <a:pt x="3667048" y="4266231"/>
                  </a:cubicBezTo>
                  <a:cubicBezTo>
                    <a:pt x="3665850" y="4263835"/>
                    <a:pt x="3668846" y="4260838"/>
                    <a:pt x="3671243" y="4259640"/>
                  </a:cubicBezTo>
                  <a:cubicBezTo>
                    <a:pt x="3673640" y="4259040"/>
                    <a:pt x="3676637" y="4254246"/>
                    <a:pt x="3678435" y="4251849"/>
                  </a:cubicBezTo>
                  <a:cubicBezTo>
                    <a:pt x="3680832" y="4249452"/>
                    <a:pt x="3686824" y="4246455"/>
                    <a:pt x="3689222" y="4249452"/>
                  </a:cubicBezTo>
                  <a:cubicBezTo>
                    <a:pt x="3691618" y="4252448"/>
                    <a:pt x="3698810" y="4248253"/>
                    <a:pt x="3697012" y="4242860"/>
                  </a:cubicBezTo>
                  <a:cubicBezTo>
                    <a:pt x="3695214" y="4237466"/>
                    <a:pt x="3706600" y="4231474"/>
                    <a:pt x="3710795" y="4232073"/>
                  </a:cubicBezTo>
                  <a:cubicBezTo>
                    <a:pt x="3714990" y="4232672"/>
                    <a:pt x="3717388" y="4231474"/>
                    <a:pt x="3718586" y="4229676"/>
                  </a:cubicBezTo>
                  <a:cubicBezTo>
                    <a:pt x="3719784" y="4228477"/>
                    <a:pt x="3735366" y="4226680"/>
                    <a:pt x="3736564" y="4229076"/>
                  </a:cubicBezTo>
                  <a:cubicBezTo>
                    <a:pt x="3737163" y="4231474"/>
                    <a:pt x="3744954" y="4230275"/>
                    <a:pt x="3749748" y="4228477"/>
                  </a:cubicBezTo>
                  <a:cubicBezTo>
                    <a:pt x="3753943" y="4226080"/>
                    <a:pt x="3761734" y="4224282"/>
                    <a:pt x="3762932" y="4227878"/>
                  </a:cubicBezTo>
                  <a:cubicBezTo>
                    <a:pt x="3764730" y="4231474"/>
                    <a:pt x="3767726" y="4235069"/>
                    <a:pt x="3770124" y="4230275"/>
                  </a:cubicBezTo>
                  <a:cubicBezTo>
                    <a:pt x="3772520" y="4226080"/>
                    <a:pt x="3779712" y="4223084"/>
                    <a:pt x="3783907" y="4223683"/>
                  </a:cubicBezTo>
                  <a:cubicBezTo>
                    <a:pt x="3788102" y="4224282"/>
                    <a:pt x="3789300" y="4226080"/>
                    <a:pt x="3790499" y="4229076"/>
                  </a:cubicBezTo>
                  <a:cubicBezTo>
                    <a:pt x="3791098" y="4231474"/>
                    <a:pt x="3795293" y="4232073"/>
                    <a:pt x="3795892" y="4229676"/>
                  </a:cubicBezTo>
                  <a:cubicBezTo>
                    <a:pt x="3796491" y="4227279"/>
                    <a:pt x="3807878" y="4227279"/>
                    <a:pt x="3809675" y="4216492"/>
                  </a:cubicBezTo>
                  <a:cubicBezTo>
                    <a:pt x="3812073" y="4205705"/>
                    <a:pt x="3816268" y="4193719"/>
                    <a:pt x="3822260" y="4191922"/>
                  </a:cubicBezTo>
                  <a:cubicBezTo>
                    <a:pt x="3828253" y="4190123"/>
                    <a:pt x="3836044" y="4188326"/>
                    <a:pt x="3840838" y="4181134"/>
                  </a:cubicBezTo>
                  <a:cubicBezTo>
                    <a:pt x="3845632" y="4173943"/>
                    <a:pt x="3866607" y="4167351"/>
                    <a:pt x="3870202" y="4169748"/>
                  </a:cubicBezTo>
                  <a:cubicBezTo>
                    <a:pt x="3874397" y="4172145"/>
                    <a:pt x="3894173" y="4166752"/>
                    <a:pt x="3900166" y="4167351"/>
                  </a:cubicBezTo>
                  <a:cubicBezTo>
                    <a:pt x="3906159" y="4167951"/>
                    <a:pt x="3915747" y="4164355"/>
                    <a:pt x="3917545" y="4161958"/>
                  </a:cubicBezTo>
                  <a:cubicBezTo>
                    <a:pt x="3919343" y="4159561"/>
                    <a:pt x="3924137" y="4157163"/>
                    <a:pt x="3927733" y="4156564"/>
                  </a:cubicBezTo>
                  <a:cubicBezTo>
                    <a:pt x="3931328" y="4155965"/>
                    <a:pt x="3939119" y="4149373"/>
                    <a:pt x="3945711" y="4144579"/>
                  </a:cubicBezTo>
                  <a:cubicBezTo>
                    <a:pt x="3948707" y="4142781"/>
                    <a:pt x="3970281" y="4137987"/>
                    <a:pt x="3978072" y="4139785"/>
                  </a:cubicBezTo>
                  <a:cubicBezTo>
                    <a:pt x="3985862" y="4141582"/>
                    <a:pt x="3991855" y="4139185"/>
                    <a:pt x="3992454" y="4137387"/>
                  </a:cubicBezTo>
                  <a:cubicBezTo>
                    <a:pt x="3993054" y="4135590"/>
                    <a:pt x="3996050" y="4133192"/>
                    <a:pt x="4002642" y="4137387"/>
                  </a:cubicBezTo>
                  <a:cubicBezTo>
                    <a:pt x="4009234" y="4141582"/>
                    <a:pt x="4018822" y="4150572"/>
                    <a:pt x="4021219" y="4154767"/>
                  </a:cubicBezTo>
                  <a:cubicBezTo>
                    <a:pt x="4023616" y="4158962"/>
                    <a:pt x="4029609" y="4161958"/>
                    <a:pt x="4032605" y="4159561"/>
                  </a:cubicBezTo>
                  <a:cubicBezTo>
                    <a:pt x="4035602" y="4157163"/>
                    <a:pt x="4040396" y="4157163"/>
                    <a:pt x="4044591" y="4159561"/>
                  </a:cubicBezTo>
                  <a:cubicBezTo>
                    <a:pt x="4048786" y="4161958"/>
                    <a:pt x="4053580" y="4161958"/>
                    <a:pt x="4058974" y="4160759"/>
                  </a:cubicBezTo>
                  <a:cubicBezTo>
                    <a:pt x="4064367" y="4160160"/>
                    <a:pt x="4066165" y="4161358"/>
                    <a:pt x="4069161" y="4164355"/>
                  </a:cubicBezTo>
                  <a:cubicBezTo>
                    <a:pt x="4072157" y="4167351"/>
                    <a:pt x="4072757" y="4169149"/>
                    <a:pt x="4071558" y="4171546"/>
                  </a:cubicBezTo>
                  <a:cubicBezTo>
                    <a:pt x="4070959" y="4173943"/>
                    <a:pt x="4073356" y="4174542"/>
                    <a:pt x="4078150" y="4174542"/>
                  </a:cubicBezTo>
                  <a:cubicBezTo>
                    <a:pt x="4082945" y="4174542"/>
                    <a:pt x="4088338" y="4180535"/>
                    <a:pt x="4083544" y="4181734"/>
                  </a:cubicBezTo>
                  <a:cubicBezTo>
                    <a:pt x="4078750" y="4182932"/>
                    <a:pt x="4081746" y="4185329"/>
                    <a:pt x="4082945" y="4188326"/>
                  </a:cubicBezTo>
                  <a:cubicBezTo>
                    <a:pt x="4083544" y="4191322"/>
                    <a:pt x="4085342" y="4198514"/>
                    <a:pt x="4087739" y="4194319"/>
                  </a:cubicBezTo>
                  <a:cubicBezTo>
                    <a:pt x="4090136" y="4190123"/>
                    <a:pt x="4091934" y="4193719"/>
                    <a:pt x="4094331" y="4196716"/>
                  </a:cubicBezTo>
                  <a:cubicBezTo>
                    <a:pt x="4096728" y="4199113"/>
                    <a:pt x="4100323" y="4203308"/>
                    <a:pt x="4101522" y="4206304"/>
                  </a:cubicBezTo>
                  <a:cubicBezTo>
                    <a:pt x="4102121" y="4209300"/>
                    <a:pt x="4105117" y="4211698"/>
                    <a:pt x="4107515" y="4213495"/>
                  </a:cubicBezTo>
                  <a:cubicBezTo>
                    <a:pt x="4109912" y="4215293"/>
                    <a:pt x="4114107" y="4224282"/>
                    <a:pt x="4114706" y="4228477"/>
                  </a:cubicBezTo>
                  <a:cubicBezTo>
                    <a:pt x="4115305" y="4232672"/>
                    <a:pt x="4115905" y="4238665"/>
                    <a:pt x="4117103" y="4240463"/>
                  </a:cubicBezTo>
                  <a:cubicBezTo>
                    <a:pt x="4118302" y="4242860"/>
                    <a:pt x="4117103" y="4244658"/>
                    <a:pt x="4115305" y="4243459"/>
                  </a:cubicBezTo>
                  <a:cubicBezTo>
                    <a:pt x="4113507" y="4242260"/>
                    <a:pt x="4110511" y="4244658"/>
                    <a:pt x="4116504" y="4247654"/>
                  </a:cubicBezTo>
                  <a:cubicBezTo>
                    <a:pt x="4122497" y="4250051"/>
                    <a:pt x="4121897" y="4255445"/>
                    <a:pt x="4126092" y="4256044"/>
                  </a:cubicBezTo>
                  <a:cubicBezTo>
                    <a:pt x="4130287" y="4256643"/>
                    <a:pt x="4135681" y="4251250"/>
                    <a:pt x="4131486" y="4248853"/>
                  </a:cubicBezTo>
                  <a:cubicBezTo>
                    <a:pt x="4127291" y="4246455"/>
                    <a:pt x="4128489" y="4236867"/>
                    <a:pt x="4132085" y="4237466"/>
                  </a:cubicBezTo>
                  <a:cubicBezTo>
                    <a:pt x="4136280" y="4238065"/>
                    <a:pt x="4136280" y="4236867"/>
                    <a:pt x="4136280" y="4234470"/>
                  </a:cubicBezTo>
                  <a:cubicBezTo>
                    <a:pt x="4136879" y="4232073"/>
                    <a:pt x="4138078" y="4230275"/>
                    <a:pt x="4140475" y="4230275"/>
                  </a:cubicBezTo>
                  <a:cubicBezTo>
                    <a:pt x="4145868" y="4229676"/>
                    <a:pt x="4144070" y="4218290"/>
                    <a:pt x="4153059" y="4217091"/>
                  </a:cubicBezTo>
                  <a:cubicBezTo>
                    <a:pt x="4159652" y="4215893"/>
                    <a:pt x="4171038" y="4206904"/>
                    <a:pt x="4171637" y="4196116"/>
                  </a:cubicBezTo>
                  <a:cubicBezTo>
                    <a:pt x="4172236" y="4185329"/>
                    <a:pt x="4175233" y="4186528"/>
                    <a:pt x="4177030" y="4185929"/>
                  </a:cubicBezTo>
                  <a:cubicBezTo>
                    <a:pt x="4178828" y="4185329"/>
                    <a:pt x="4179428" y="4181734"/>
                    <a:pt x="4178229" y="4176340"/>
                  </a:cubicBezTo>
                  <a:cubicBezTo>
                    <a:pt x="4177030" y="4170947"/>
                    <a:pt x="4176431" y="4166752"/>
                    <a:pt x="4177030" y="4163156"/>
                  </a:cubicBezTo>
                  <a:cubicBezTo>
                    <a:pt x="4177630" y="4158962"/>
                    <a:pt x="4179428" y="4152969"/>
                    <a:pt x="4179428" y="4165553"/>
                  </a:cubicBezTo>
                  <a:cubicBezTo>
                    <a:pt x="4180027" y="4178737"/>
                    <a:pt x="4183023" y="4182333"/>
                    <a:pt x="4186019" y="4184730"/>
                  </a:cubicBezTo>
                  <a:cubicBezTo>
                    <a:pt x="4189016" y="4187127"/>
                    <a:pt x="4190214" y="4190723"/>
                    <a:pt x="4185420" y="4192521"/>
                  </a:cubicBezTo>
                  <a:cubicBezTo>
                    <a:pt x="4181225" y="4194319"/>
                    <a:pt x="4183023" y="4197914"/>
                    <a:pt x="4183623" y="4200911"/>
                  </a:cubicBezTo>
                  <a:cubicBezTo>
                    <a:pt x="4184222" y="4204506"/>
                    <a:pt x="4183023" y="4208102"/>
                    <a:pt x="4180027" y="4209900"/>
                  </a:cubicBezTo>
                  <a:cubicBezTo>
                    <a:pt x="4177030" y="4212297"/>
                    <a:pt x="4175233" y="4215893"/>
                    <a:pt x="4175832" y="4222485"/>
                  </a:cubicBezTo>
                  <a:cubicBezTo>
                    <a:pt x="4176431" y="4229076"/>
                    <a:pt x="4175233" y="4234470"/>
                    <a:pt x="4175233" y="4240463"/>
                  </a:cubicBezTo>
                  <a:cubicBezTo>
                    <a:pt x="4175832" y="4245856"/>
                    <a:pt x="4174034" y="4254246"/>
                    <a:pt x="4167442" y="4251849"/>
                  </a:cubicBezTo>
                  <a:cubicBezTo>
                    <a:pt x="4160850" y="4249452"/>
                    <a:pt x="4159652" y="4249452"/>
                    <a:pt x="4160251" y="4252448"/>
                  </a:cubicBezTo>
                  <a:cubicBezTo>
                    <a:pt x="4160850" y="4255445"/>
                    <a:pt x="4160850" y="4257842"/>
                    <a:pt x="4159052" y="4259640"/>
                  </a:cubicBezTo>
                  <a:cubicBezTo>
                    <a:pt x="4157254" y="4261437"/>
                    <a:pt x="4156655" y="4267430"/>
                    <a:pt x="4162648" y="4262036"/>
                  </a:cubicBezTo>
                  <a:cubicBezTo>
                    <a:pt x="4168641" y="4256643"/>
                    <a:pt x="4174633" y="4256044"/>
                    <a:pt x="4177630" y="4257842"/>
                  </a:cubicBezTo>
                  <a:cubicBezTo>
                    <a:pt x="4180626" y="4259640"/>
                    <a:pt x="4186619" y="4256044"/>
                    <a:pt x="4187218" y="4245856"/>
                  </a:cubicBezTo>
                  <a:cubicBezTo>
                    <a:pt x="4187818" y="4235669"/>
                    <a:pt x="4186619" y="4230875"/>
                    <a:pt x="4189615" y="4228477"/>
                  </a:cubicBezTo>
                  <a:cubicBezTo>
                    <a:pt x="4192612" y="4226080"/>
                    <a:pt x="4193810" y="4227878"/>
                    <a:pt x="4193810" y="4232073"/>
                  </a:cubicBezTo>
                  <a:cubicBezTo>
                    <a:pt x="4193810" y="4236268"/>
                    <a:pt x="4198005" y="4237466"/>
                    <a:pt x="4200402" y="4238665"/>
                  </a:cubicBezTo>
                  <a:cubicBezTo>
                    <a:pt x="4202800" y="4239264"/>
                    <a:pt x="4204597" y="4242260"/>
                    <a:pt x="4202800" y="4244058"/>
                  </a:cubicBezTo>
                  <a:cubicBezTo>
                    <a:pt x="4201001" y="4246455"/>
                    <a:pt x="4201601" y="4250650"/>
                    <a:pt x="4202200" y="4253047"/>
                  </a:cubicBezTo>
                  <a:cubicBezTo>
                    <a:pt x="4202800" y="4255445"/>
                    <a:pt x="4202200" y="4259640"/>
                    <a:pt x="4199204" y="4263235"/>
                  </a:cubicBezTo>
                  <a:cubicBezTo>
                    <a:pt x="4196207" y="4267430"/>
                    <a:pt x="4193810" y="4275820"/>
                    <a:pt x="4204597" y="4272824"/>
                  </a:cubicBezTo>
                  <a:cubicBezTo>
                    <a:pt x="4214785" y="4269827"/>
                    <a:pt x="4217781" y="4265632"/>
                    <a:pt x="4220778" y="4263235"/>
                  </a:cubicBezTo>
                  <a:cubicBezTo>
                    <a:pt x="4223175" y="4260838"/>
                    <a:pt x="4227969" y="4254246"/>
                    <a:pt x="4226770" y="4262636"/>
                  </a:cubicBezTo>
                  <a:cubicBezTo>
                    <a:pt x="4225572" y="4271026"/>
                    <a:pt x="4218381" y="4266831"/>
                    <a:pt x="4220178" y="4273423"/>
                  </a:cubicBezTo>
                  <a:cubicBezTo>
                    <a:pt x="4222576" y="4280015"/>
                    <a:pt x="4227969" y="4280015"/>
                    <a:pt x="4231565" y="4283611"/>
                  </a:cubicBezTo>
                  <a:cubicBezTo>
                    <a:pt x="4235160" y="4287206"/>
                    <a:pt x="4239954" y="4291401"/>
                    <a:pt x="4238756" y="4302787"/>
                  </a:cubicBezTo>
                  <a:cubicBezTo>
                    <a:pt x="4238156" y="4314173"/>
                    <a:pt x="4236359" y="4319567"/>
                    <a:pt x="4239355" y="4324960"/>
                  </a:cubicBezTo>
                  <a:cubicBezTo>
                    <a:pt x="4242351" y="4330354"/>
                    <a:pt x="4262127" y="4362115"/>
                    <a:pt x="4272315" y="4360917"/>
                  </a:cubicBezTo>
                  <a:cubicBezTo>
                    <a:pt x="4282503" y="4360318"/>
                    <a:pt x="4281304" y="4360318"/>
                    <a:pt x="4283102" y="4362715"/>
                  </a:cubicBezTo>
                  <a:cubicBezTo>
                    <a:pt x="4284900" y="4365112"/>
                    <a:pt x="4288496" y="4363314"/>
                    <a:pt x="4290293" y="4362115"/>
                  </a:cubicBezTo>
                  <a:cubicBezTo>
                    <a:pt x="4292091" y="4361516"/>
                    <a:pt x="4294488" y="4361516"/>
                    <a:pt x="4295687" y="4363314"/>
                  </a:cubicBezTo>
                  <a:cubicBezTo>
                    <a:pt x="4296885" y="4365112"/>
                    <a:pt x="4301080" y="4365711"/>
                    <a:pt x="4304077" y="4365112"/>
                  </a:cubicBezTo>
                  <a:cubicBezTo>
                    <a:pt x="4307073" y="4364513"/>
                    <a:pt x="4316662" y="4367509"/>
                    <a:pt x="4319058" y="4369906"/>
                  </a:cubicBezTo>
                  <a:cubicBezTo>
                    <a:pt x="4321456" y="4372303"/>
                    <a:pt x="4323253" y="4372902"/>
                    <a:pt x="4324452" y="4372303"/>
                  </a:cubicBezTo>
                  <a:cubicBezTo>
                    <a:pt x="4326250" y="4371704"/>
                    <a:pt x="4330445" y="4372902"/>
                    <a:pt x="4332842" y="4375299"/>
                  </a:cubicBezTo>
                  <a:cubicBezTo>
                    <a:pt x="4335239" y="4377697"/>
                    <a:pt x="4346026" y="4378296"/>
                    <a:pt x="4349622" y="4370505"/>
                  </a:cubicBezTo>
                  <a:cubicBezTo>
                    <a:pt x="4353816" y="4362715"/>
                    <a:pt x="4358611" y="4360318"/>
                    <a:pt x="4365802" y="4360318"/>
                  </a:cubicBezTo>
                  <a:cubicBezTo>
                    <a:pt x="4372993" y="4360318"/>
                    <a:pt x="4372394" y="4356123"/>
                    <a:pt x="4369997" y="4354325"/>
                  </a:cubicBezTo>
                  <a:cubicBezTo>
                    <a:pt x="4367600" y="4351928"/>
                    <a:pt x="4369997" y="4347133"/>
                    <a:pt x="4374791" y="4345935"/>
                  </a:cubicBezTo>
                  <a:cubicBezTo>
                    <a:pt x="4379585" y="4344737"/>
                    <a:pt x="4386177" y="4348332"/>
                    <a:pt x="4381383" y="4353126"/>
                  </a:cubicBezTo>
                  <a:cubicBezTo>
                    <a:pt x="4376589" y="4357920"/>
                    <a:pt x="4373593" y="4363314"/>
                    <a:pt x="4378986" y="4363314"/>
                  </a:cubicBezTo>
                  <a:cubicBezTo>
                    <a:pt x="4384379" y="4363314"/>
                    <a:pt x="4381982" y="4356722"/>
                    <a:pt x="4389174" y="4357321"/>
                  </a:cubicBezTo>
                  <a:cubicBezTo>
                    <a:pt x="4395166" y="4357920"/>
                    <a:pt x="4392769" y="4362715"/>
                    <a:pt x="4391571" y="4364513"/>
                  </a:cubicBezTo>
                  <a:cubicBezTo>
                    <a:pt x="4390372" y="4366310"/>
                    <a:pt x="4390971" y="4371704"/>
                    <a:pt x="4398163" y="4372902"/>
                  </a:cubicBezTo>
                  <a:cubicBezTo>
                    <a:pt x="4405354" y="4374700"/>
                    <a:pt x="4402358" y="4384288"/>
                    <a:pt x="4407152" y="4380093"/>
                  </a:cubicBezTo>
                  <a:cubicBezTo>
                    <a:pt x="4411946" y="4375899"/>
                    <a:pt x="4411946" y="4382491"/>
                    <a:pt x="4412545" y="4385487"/>
                  </a:cubicBezTo>
                  <a:cubicBezTo>
                    <a:pt x="4413145" y="4389083"/>
                    <a:pt x="4414942" y="4395075"/>
                    <a:pt x="4417340" y="4389083"/>
                  </a:cubicBezTo>
                  <a:cubicBezTo>
                    <a:pt x="4419736" y="4383090"/>
                    <a:pt x="4422733" y="4375899"/>
                    <a:pt x="4417939" y="4377697"/>
                  </a:cubicBezTo>
                  <a:cubicBezTo>
                    <a:pt x="4413145" y="4379494"/>
                    <a:pt x="4410747" y="4372303"/>
                    <a:pt x="4417939" y="4368708"/>
                  </a:cubicBezTo>
                  <a:cubicBezTo>
                    <a:pt x="4425130" y="4365112"/>
                    <a:pt x="4426329" y="4366909"/>
                    <a:pt x="4428126" y="4369307"/>
                  </a:cubicBezTo>
                  <a:cubicBezTo>
                    <a:pt x="4429325" y="4371704"/>
                    <a:pt x="4430524" y="4368708"/>
                    <a:pt x="4432921" y="4367509"/>
                  </a:cubicBezTo>
                  <a:cubicBezTo>
                    <a:pt x="4435318" y="4366310"/>
                    <a:pt x="4441910" y="4365112"/>
                    <a:pt x="4446105" y="4360318"/>
                  </a:cubicBezTo>
                  <a:cubicBezTo>
                    <a:pt x="4450300" y="4354924"/>
                    <a:pt x="4450300" y="4354924"/>
                    <a:pt x="4452097" y="4351928"/>
                  </a:cubicBezTo>
                  <a:cubicBezTo>
                    <a:pt x="4453895" y="4348931"/>
                    <a:pt x="4452097" y="4349531"/>
                    <a:pt x="4449101" y="4351928"/>
                  </a:cubicBezTo>
                  <a:cubicBezTo>
                    <a:pt x="4446105" y="4354325"/>
                    <a:pt x="4441910" y="4356123"/>
                    <a:pt x="4447303" y="4348332"/>
                  </a:cubicBezTo>
                  <a:cubicBezTo>
                    <a:pt x="4452696" y="4341141"/>
                    <a:pt x="4456292" y="4344137"/>
                    <a:pt x="4459888" y="4344737"/>
                  </a:cubicBezTo>
                  <a:cubicBezTo>
                    <a:pt x="4463484" y="4345336"/>
                    <a:pt x="4468877" y="4343538"/>
                    <a:pt x="4474271" y="4342938"/>
                  </a:cubicBezTo>
                  <a:cubicBezTo>
                    <a:pt x="4480862" y="4342339"/>
                    <a:pt x="4489252" y="4342938"/>
                    <a:pt x="4495245" y="4344737"/>
                  </a:cubicBezTo>
                  <a:cubicBezTo>
                    <a:pt x="4501238" y="4346534"/>
                    <a:pt x="4506032" y="4342339"/>
                    <a:pt x="4507830" y="4339343"/>
                  </a:cubicBezTo>
                  <a:cubicBezTo>
                    <a:pt x="4509627" y="4336347"/>
                    <a:pt x="4510826" y="4333949"/>
                    <a:pt x="4510227" y="4330953"/>
                  </a:cubicBezTo>
                  <a:cubicBezTo>
                    <a:pt x="4509627" y="4327357"/>
                    <a:pt x="4510826" y="4327357"/>
                    <a:pt x="4513822" y="4326758"/>
                  </a:cubicBezTo>
                  <a:cubicBezTo>
                    <a:pt x="4516819" y="4326159"/>
                    <a:pt x="4514422" y="4323762"/>
                    <a:pt x="4511426" y="4321365"/>
                  </a:cubicBezTo>
                  <a:cubicBezTo>
                    <a:pt x="4508429" y="4318967"/>
                    <a:pt x="4510227" y="4305784"/>
                    <a:pt x="4513822" y="4300390"/>
                  </a:cubicBezTo>
                  <a:cubicBezTo>
                    <a:pt x="4517418" y="4294997"/>
                    <a:pt x="4517418" y="4269827"/>
                    <a:pt x="4525209" y="4262036"/>
                  </a:cubicBezTo>
                  <a:cubicBezTo>
                    <a:pt x="4532999" y="4253647"/>
                    <a:pt x="4530602" y="4251849"/>
                    <a:pt x="4528205" y="4250650"/>
                  </a:cubicBezTo>
                  <a:cubicBezTo>
                    <a:pt x="4525808" y="4250051"/>
                    <a:pt x="4527606" y="4247654"/>
                    <a:pt x="4530602" y="4245856"/>
                  </a:cubicBezTo>
                  <a:cubicBezTo>
                    <a:pt x="4533598" y="4244058"/>
                    <a:pt x="4531202" y="4231474"/>
                    <a:pt x="4536595" y="4225481"/>
                  </a:cubicBezTo>
                  <a:cubicBezTo>
                    <a:pt x="4541988" y="4219488"/>
                    <a:pt x="4541988" y="4211698"/>
                    <a:pt x="4541988" y="4208701"/>
                  </a:cubicBezTo>
                  <a:cubicBezTo>
                    <a:pt x="4541988" y="4206304"/>
                    <a:pt x="4541389" y="4202709"/>
                    <a:pt x="4546183" y="4203308"/>
                  </a:cubicBezTo>
                  <a:cubicBezTo>
                    <a:pt x="4550978" y="4203907"/>
                    <a:pt x="4553375" y="4194918"/>
                    <a:pt x="4553974" y="4192521"/>
                  </a:cubicBezTo>
                  <a:cubicBezTo>
                    <a:pt x="4554573" y="4190123"/>
                    <a:pt x="4559368" y="4182333"/>
                    <a:pt x="4564761" y="4181134"/>
                  </a:cubicBezTo>
                  <a:cubicBezTo>
                    <a:pt x="4570154" y="4179936"/>
                    <a:pt x="4573750" y="4175142"/>
                    <a:pt x="4565360" y="4175142"/>
                  </a:cubicBezTo>
                  <a:cubicBezTo>
                    <a:pt x="4556970" y="4175741"/>
                    <a:pt x="4561764" y="4171546"/>
                    <a:pt x="4568357" y="4170947"/>
                  </a:cubicBezTo>
                  <a:cubicBezTo>
                    <a:pt x="4573750" y="4170347"/>
                    <a:pt x="4581540" y="4162557"/>
                    <a:pt x="4582140" y="4154167"/>
                  </a:cubicBezTo>
                  <a:cubicBezTo>
                    <a:pt x="4582739" y="4146377"/>
                    <a:pt x="4589331" y="4128398"/>
                    <a:pt x="4592328" y="4122406"/>
                  </a:cubicBezTo>
                  <a:cubicBezTo>
                    <a:pt x="4595324" y="4116413"/>
                    <a:pt x="4595324" y="4107424"/>
                    <a:pt x="4591728" y="4108023"/>
                  </a:cubicBezTo>
                  <a:cubicBezTo>
                    <a:pt x="4587533" y="4108622"/>
                    <a:pt x="4589331" y="4101431"/>
                    <a:pt x="4591728" y="4097835"/>
                  </a:cubicBezTo>
                  <a:cubicBezTo>
                    <a:pt x="4594125" y="4093640"/>
                    <a:pt x="4595923" y="4085850"/>
                    <a:pt x="4595923" y="4081655"/>
                  </a:cubicBezTo>
                  <a:cubicBezTo>
                    <a:pt x="4595324" y="4077460"/>
                    <a:pt x="4597721" y="4071467"/>
                    <a:pt x="4600717" y="4067272"/>
                  </a:cubicBezTo>
                  <a:cubicBezTo>
                    <a:pt x="4603714" y="4063078"/>
                    <a:pt x="4602515" y="4058883"/>
                    <a:pt x="4598919" y="4061879"/>
                  </a:cubicBezTo>
                  <a:cubicBezTo>
                    <a:pt x="4595324" y="4064276"/>
                    <a:pt x="4594125" y="4058283"/>
                    <a:pt x="4601317" y="4051691"/>
                  </a:cubicBezTo>
                  <a:cubicBezTo>
                    <a:pt x="4604313" y="4049294"/>
                    <a:pt x="4604912" y="4045699"/>
                    <a:pt x="4607909" y="4042103"/>
                  </a:cubicBezTo>
                  <a:cubicBezTo>
                    <a:pt x="4616299" y="4039107"/>
                    <a:pt x="4613901" y="4037309"/>
                    <a:pt x="4610306" y="4037908"/>
                  </a:cubicBezTo>
                  <a:close/>
                  <a:moveTo>
                    <a:pt x="4175233" y="3336158"/>
                  </a:moveTo>
                  <a:cubicBezTo>
                    <a:pt x="4166843" y="3336158"/>
                    <a:pt x="4160251" y="3334960"/>
                    <a:pt x="4156056" y="3342750"/>
                  </a:cubicBezTo>
                  <a:cubicBezTo>
                    <a:pt x="4151861" y="3350541"/>
                    <a:pt x="4150063" y="3353537"/>
                    <a:pt x="4149464" y="3355934"/>
                  </a:cubicBezTo>
                  <a:cubicBezTo>
                    <a:pt x="4148865" y="3358331"/>
                    <a:pt x="4147666" y="3362526"/>
                    <a:pt x="4145269" y="3363725"/>
                  </a:cubicBezTo>
                  <a:cubicBezTo>
                    <a:pt x="4142872" y="3364924"/>
                    <a:pt x="4141074" y="3369118"/>
                    <a:pt x="4148865" y="3367920"/>
                  </a:cubicBezTo>
                  <a:cubicBezTo>
                    <a:pt x="4156056" y="3366122"/>
                    <a:pt x="4159652" y="3365523"/>
                    <a:pt x="4162648" y="3366721"/>
                  </a:cubicBezTo>
                  <a:cubicBezTo>
                    <a:pt x="4165644" y="3367320"/>
                    <a:pt x="4168641" y="3364924"/>
                    <a:pt x="4169839" y="3363125"/>
                  </a:cubicBezTo>
                  <a:cubicBezTo>
                    <a:pt x="4170438" y="3361328"/>
                    <a:pt x="4175832" y="3358331"/>
                    <a:pt x="4178229" y="3358331"/>
                  </a:cubicBezTo>
                  <a:cubicBezTo>
                    <a:pt x="4180626" y="3358331"/>
                    <a:pt x="4181825" y="3348144"/>
                    <a:pt x="4183023" y="3344548"/>
                  </a:cubicBezTo>
                  <a:cubicBezTo>
                    <a:pt x="4183623" y="3340353"/>
                    <a:pt x="4183623" y="3336158"/>
                    <a:pt x="4175233" y="3336158"/>
                  </a:cubicBezTo>
                  <a:close/>
                  <a:moveTo>
                    <a:pt x="4172236" y="3367320"/>
                  </a:moveTo>
                  <a:cubicBezTo>
                    <a:pt x="4170438" y="3369718"/>
                    <a:pt x="4172836" y="3370317"/>
                    <a:pt x="4176431" y="3370317"/>
                  </a:cubicBezTo>
                  <a:cubicBezTo>
                    <a:pt x="4180027" y="3370317"/>
                    <a:pt x="4181225" y="3367320"/>
                    <a:pt x="4178828" y="3365523"/>
                  </a:cubicBezTo>
                  <a:cubicBezTo>
                    <a:pt x="4176431" y="3363725"/>
                    <a:pt x="4174034" y="3364924"/>
                    <a:pt x="4172236" y="3367320"/>
                  </a:cubicBezTo>
                  <a:close/>
                  <a:moveTo>
                    <a:pt x="3211001" y="3283422"/>
                  </a:moveTo>
                  <a:cubicBezTo>
                    <a:pt x="3213398" y="3285819"/>
                    <a:pt x="3219391" y="3293011"/>
                    <a:pt x="3221788" y="3285819"/>
                  </a:cubicBezTo>
                  <a:cubicBezTo>
                    <a:pt x="3224185" y="3278628"/>
                    <a:pt x="3225383" y="3266642"/>
                    <a:pt x="3224784" y="3260051"/>
                  </a:cubicBezTo>
                  <a:cubicBezTo>
                    <a:pt x="3224185" y="3253458"/>
                    <a:pt x="3224784" y="3246866"/>
                    <a:pt x="3222987" y="3242072"/>
                  </a:cubicBezTo>
                  <a:cubicBezTo>
                    <a:pt x="3221188" y="3237278"/>
                    <a:pt x="3220589" y="3234881"/>
                    <a:pt x="3222387" y="3231285"/>
                  </a:cubicBezTo>
                  <a:cubicBezTo>
                    <a:pt x="3223586" y="3227091"/>
                    <a:pt x="3222987" y="3222896"/>
                    <a:pt x="3222387" y="3216303"/>
                  </a:cubicBezTo>
                  <a:cubicBezTo>
                    <a:pt x="3221788" y="3209711"/>
                    <a:pt x="3222987" y="3207914"/>
                    <a:pt x="3225383" y="3205516"/>
                  </a:cubicBezTo>
                  <a:cubicBezTo>
                    <a:pt x="3227781" y="3203120"/>
                    <a:pt x="3228979" y="3203120"/>
                    <a:pt x="3229578" y="3200123"/>
                  </a:cubicBezTo>
                  <a:cubicBezTo>
                    <a:pt x="3230178" y="3197127"/>
                    <a:pt x="3224185" y="3195329"/>
                    <a:pt x="3224185" y="3195329"/>
                  </a:cubicBezTo>
                  <a:cubicBezTo>
                    <a:pt x="3224185" y="3195329"/>
                    <a:pt x="3218792" y="3192932"/>
                    <a:pt x="3218792" y="3188737"/>
                  </a:cubicBezTo>
                  <a:cubicBezTo>
                    <a:pt x="3218792" y="3184542"/>
                    <a:pt x="3214597" y="3183343"/>
                    <a:pt x="3214597" y="3180946"/>
                  </a:cubicBezTo>
                  <a:cubicBezTo>
                    <a:pt x="3213997" y="3178549"/>
                    <a:pt x="3212199" y="3177350"/>
                    <a:pt x="3209802" y="3174954"/>
                  </a:cubicBezTo>
                  <a:cubicBezTo>
                    <a:pt x="3207405" y="3172556"/>
                    <a:pt x="3197817" y="3172556"/>
                    <a:pt x="3191225" y="3171957"/>
                  </a:cubicBezTo>
                  <a:cubicBezTo>
                    <a:pt x="3184633" y="3171358"/>
                    <a:pt x="3186431" y="3172556"/>
                    <a:pt x="3185831" y="3174954"/>
                  </a:cubicBezTo>
                  <a:cubicBezTo>
                    <a:pt x="3185232" y="3177350"/>
                    <a:pt x="3184633" y="3179149"/>
                    <a:pt x="3181637" y="3178549"/>
                  </a:cubicBezTo>
                  <a:cubicBezTo>
                    <a:pt x="3179239" y="3177950"/>
                    <a:pt x="3181037" y="3172556"/>
                    <a:pt x="3183434" y="3167762"/>
                  </a:cubicBezTo>
                  <a:cubicBezTo>
                    <a:pt x="3185831" y="3162968"/>
                    <a:pt x="3179839" y="3162369"/>
                    <a:pt x="3178041" y="3160571"/>
                  </a:cubicBezTo>
                  <a:cubicBezTo>
                    <a:pt x="3175644" y="3158174"/>
                    <a:pt x="3173247" y="3154578"/>
                    <a:pt x="3175644" y="3153380"/>
                  </a:cubicBezTo>
                  <a:cubicBezTo>
                    <a:pt x="3178041" y="3152181"/>
                    <a:pt x="3178041" y="3149784"/>
                    <a:pt x="3176243" y="3147986"/>
                  </a:cubicBezTo>
                  <a:cubicBezTo>
                    <a:pt x="3174445" y="3146189"/>
                    <a:pt x="3175045" y="3143791"/>
                    <a:pt x="3174445" y="3137799"/>
                  </a:cubicBezTo>
                  <a:cubicBezTo>
                    <a:pt x="3173846" y="3132405"/>
                    <a:pt x="3172048" y="3131207"/>
                    <a:pt x="3168452" y="3131207"/>
                  </a:cubicBezTo>
                  <a:cubicBezTo>
                    <a:pt x="3164857" y="3131207"/>
                    <a:pt x="3163059" y="3127012"/>
                    <a:pt x="3160662" y="3127611"/>
                  </a:cubicBezTo>
                  <a:cubicBezTo>
                    <a:pt x="3158265" y="3128210"/>
                    <a:pt x="3157666" y="3128210"/>
                    <a:pt x="3155268" y="3125214"/>
                  </a:cubicBezTo>
                  <a:cubicBezTo>
                    <a:pt x="3152871" y="3122817"/>
                    <a:pt x="3147478" y="3120419"/>
                    <a:pt x="3144481" y="3119221"/>
                  </a:cubicBezTo>
                  <a:cubicBezTo>
                    <a:pt x="3141485" y="3118023"/>
                    <a:pt x="3140286" y="3117423"/>
                    <a:pt x="3142085" y="3115026"/>
                  </a:cubicBezTo>
                  <a:cubicBezTo>
                    <a:pt x="3143283" y="3112629"/>
                    <a:pt x="3142684" y="3110831"/>
                    <a:pt x="3142085" y="3107835"/>
                  </a:cubicBezTo>
                  <a:cubicBezTo>
                    <a:pt x="3141485" y="3104838"/>
                    <a:pt x="3142684" y="3103640"/>
                    <a:pt x="3145081" y="3103041"/>
                  </a:cubicBezTo>
                  <a:cubicBezTo>
                    <a:pt x="3147478" y="3102441"/>
                    <a:pt x="3150474" y="3102441"/>
                    <a:pt x="3155268" y="3097048"/>
                  </a:cubicBezTo>
                  <a:cubicBezTo>
                    <a:pt x="3159463" y="3091654"/>
                    <a:pt x="3159463" y="3087459"/>
                    <a:pt x="3154669" y="3080868"/>
                  </a:cubicBezTo>
                  <a:cubicBezTo>
                    <a:pt x="3150474" y="3073676"/>
                    <a:pt x="3145680" y="3075474"/>
                    <a:pt x="3138489" y="3081467"/>
                  </a:cubicBezTo>
                  <a:cubicBezTo>
                    <a:pt x="3131297" y="3086860"/>
                    <a:pt x="3121709" y="3088658"/>
                    <a:pt x="3121110" y="3086860"/>
                  </a:cubicBezTo>
                  <a:cubicBezTo>
                    <a:pt x="3120510" y="3085063"/>
                    <a:pt x="3123507" y="3085063"/>
                    <a:pt x="3129500" y="3080868"/>
                  </a:cubicBezTo>
                  <a:cubicBezTo>
                    <a:pt x="3135492" y="3076673"/>
                    <a:pt x="3127702" y="3073077"/>
                    <a:pt x="3121709" y="3070680"/>
                  </a:cubicBezTo>
                  <a:cubicBezTo>
                    <a:pt x="3115716" y="3068283"/>
                    <a:pt x="3110922" y="3058095"/>
                    <a:pt x="3109724" y="3053900"/>
                  </a:cubicBezTo>
                  <a:cubicBezTo>
                    <a:pt x="3109125" y="3049705"/>
                    <a:pt x="3099536" y="3040117"/>
                    <a:pt x="3092944" y="3038319"/>
                  </a:cubicBezTo>
                  <a:cubicBezTo>
                    <a:pt x="3086951" y="3036521"/>
                    <a:pt x="3084554" y="3032926"/>
                    <a:pt x="3084554" y="3029929"/>
                  </a:cubicBezTo>
                  <a:cubicBezTo>
                    <a:pt x="3083955" y="3026933"/>
                    <a:pt x="3083955" y="3022139"/>
                    <a:pt x="3080359" y="3016745"/>
                  </a:cubicBezTo>
                  <a:cubicBezTo>
                    <a:pt x="3076764" y="3011352"/>
                    <a:pt x="3073767" y="3016146"/>
                    <a:pt x="3074366" y="3022139"/>
                  </a:cubicBezTo>
                  <a:cubicBezTo>
                    <a:pt x="3074966" y="3028731"/>
                    <a:pt x="3072569" y="3026933"/>
                    <a:pt x="3068973" y="3023936"/>
                  </a:cubicBezTo>
                  <a:cubicBezTo>
                    <a:pt x="3064778" y="3020940"/>
                    <a:pt x="3060583" y="3010752"/>
                    <a:pt x="3059385" y="3007157"/>
                  </a:cubicBezTo>
                  <a:cubicBezTo>
                    <a:pt x="3058186" y="3003561"/>
                    <a:pt x="3056988" y="2999966"/>
                    <a:pt x="3053991" y="3001164"/>
                  </a:cubicBezTo>
                  <a:cubicBezTo>
                    <a:pt x="3051594" y="3001763"/>
                    <a:pt x="3049197" y="2999966"/>
                    <a:pt x="3049197" y="2998168"/>
                  </a:cubicBezTo>
                  <a:cubicBezTo>
                    <a:pt x="3049197" y="2996370"/>
                    <a:pt x="3049796" y="2993973"/>
                    <a:pt x="3045002" y="2991576"/>
                  </a:cubicBezTo>
                  <a:cubicBezTo>
                    <a:pt x="3039609" y="2989179"/>
                    <a:pt x="3034215" y="2983186"/>
                    <a:pt x="3033017" y="2979590"/>
                  </a:cubicBezTo>
                  <a:cubicBezTo>
                    <a:pt x="3031818" y="2976594"/>
                    <a:pt x="3024028" y="2968803"/>
                    <a:pt x="3019233" y="2962810"/>
                  </a:cubicBezTo>
                  <a:cubicBezTo>
                    <a:pt x="3014439" y="2957417"/>
                    <a:pt x="3012641" y="2955619"/>
                    <a:pt x="3006049" y="2953821"/>
                  </a:cubicBezTo>
                  <a:cubicBezTo>
                    <a:pt x="2998858" y="2951424"/>
                    <a:pt x="3002454" y="2946630"/>
                    <a:pt x="3004251" y="2943634"/>
                  </a:cubicBezTo>
                  <a:cubicBezTo>
                    <a:pt x="3006049" y="2940637"/>
                    <a:pt x="3003652" y="2938840"/>
                    <a:pt x="3000057" y="2939439"/>
                  </a:cubicBezTo>
                  <a:cubicBezTo>
                    <a:pt x="2997060" y="2940038"/>
                    <a:pt x="2995862" y="2936442"/>
                    <a:pt x="2996461" y="2932248"/>
                  </a:cubicBezTo>
                  <a:cubicBezTo>
                    <a:pt x="2997060" y="2928053"/>
                    <a:pt x="2992865" y="2925056"/>
                    <a:pt x="2990468" y="2921461"/>
                  </a:cubicBezTo>
                  <a:cubicBezTo>
                    <a:pt x="2988071" y="2917266"/>
                    <a:pt x="2985075" y="2914869"/>
                    <a:pt x="2978483" y="2915468"/>
                  </a:cubicBezTo>
                  <a:cubicBezTo>
                    <a:pt x="2971891" y="2916067"/>
                    <a:pt x="2971291" y="2913071"/>
                    <a:pt x="2965299" y="2913071"/>
                  </a:cubicBezTo>
                  <a:cubicBezTo>
                    <a:pt x="2938331" y="2911273"/>
                    <a:pt x="2940728" y="2906479"/>
                    <a:pt x="2934736" y="2902284"/>
                  </a:cubicBezTo>
                  <a:cubicBezTo>
                    <a:pt x="2928743" y="2898089"/>
                    <a:pt x="2923949" y="2896890"/>
                    <a:pt x="2919754" y="2901685"/>
                  </a:cubicBezTo>
                  <a:cubicBezTo>
                    <a:pt x="2915559" y="2906479"/>
                    <a:pt x="2920353" y="2913670"/>
                    <a:pt x="2920353" y="2913670"/>
                  </a:cubicBezTo>
                  <a:cubicBezTo>
                    <a:pt x="2920353" y="2913670"/>
                    <a:pt x="2923349" y="2919064"/>
                    <a:pt x="2924548" y="2925056"/>
                  </a:cubicBezTo>
                  <a:cubicBezTo>
                    <a:pt x="2925746" y="2930450"/>
                    <a:pt x="2932938" y="2942435"/>
                    <a:pt x="2938931" y="2945432"/>
                  </a:cubicBezTo>
                  <a:cubicBezTo>
                    <a:pt x="2944324" y="2948428"/>
                    <a:pt x="2947920" y="2953821"/>
                    <a:pt x="2949717" y="2959215"/>
                  </a:cubicBezTo>
                  <a:cubicBezTo>
                    <a:pt x="2951515" y="2964608"/>
                    <a:pt x="2954512" y="2965807"/>
                    <a:pt x="2958107" y="2966406"/>
                  </a:cubicBezTo>
                  <a:cubicBezTo>
                    <a:pt x="2962302" y="2967005"/>
                    <a:pt x="2965299" y="2969403"/>
                    <a:pt x="2967696" y="2973598"/>
                  </a:cubicBezTo>
                  <a:cubicBezTo>
                    <a:pt x="2970093" y="2977792"/>
                    <a:pt x="2976685" y="2983785"/>
                    <a:pt x="2976086" y="2986781"/>
                  </a:cubicBezTo>
                  <a:cubicBezTo>
                    <a:pt x="2975486" y="2989778"/>
                    <a:pt x="2984475" y="3008955"/>
                    <a:pt x="2984475" y="3012550"/>
                  </a:cubicBezTo>
                  <a:cubicBezTo>
                    <a:pt x="2985075" y="3016745"/>
                    <a:pt x="2985075" y="3017344"/>
                    <a:pt x="2989869" y="3016745"/>
                  </a:cubicBezTo>
                  <a:cubicBezTo>
                    <a:pt x="2994064" y="3016146"/>
                    <a:pt x="2994064" y="3019142"/>
                    <a:pt x="2998259" y="3020940"/>
                  </a:cubicBezTo>
                  <a:cubicBezTo>
                    <a:pt x="3002454" y="3023337"/>
                    <a:pt x="3016836" y="3030529"/>
                    <a:pt x="3016237" y="3040117"/>
                  </a:cubicBezTo>
                  <a:cubicBezTo>
                    <a:pt x="3015638" y="3049705"/>
                    <a:pt x="3018035" y="3052702"/>
                    <a:pt x="3019233" y="3058095"/>
                  </a:cubicBezTo>
                  <a:cubicBezTo>
                    <a:pt x="3020432" y="3063489"/>
                    <a:pt x="3024627" y="3072478"/>
                    <a:pt x="3024028" y="3076073"/>
                  </a:cubicBezTo>
                  <a:cubicBezTo>
                    <a:pt x="3023428" y="3080268"/>
                    <a:pt x="3026425" y="3084463"/>
                    <a:pt x="3030619" y="3084463"/>
                  </a:cubicBezTo>
                  <a:cubicBezTo>
                    <a:pt x="3034814" y="3083864"/>
                    <a:pt x="3035414" y="3085063"/>
                    <a:pt x="3039009" y="3088658"/>
                  </a:cubicBezTo>
                  <a:cubicBezTo>
                    <a:pt x="3043204" y="3092254"/>
                    <a:pt x="3045601" y="3094052"/>
                    <a:pt x="3045601" y="3097048"/>
                  </a:cubicBezTo>
                  <a:cubicBezTo>
                    <a:pt x="3045601" y="3100044"/>
                    <a:pt x="3049197" y="3103640"/>
                    <a:pt x="3051594" y="3107236"/>
                  </a:cubicBezTo>
                  <a:cubicBezTo>
                    <a:pt x="3053991" y="3111430"/>
                    <a:pt x="3058785" y="3120419"/>
                    <a:pt x="3059385" y="3124614"/>
                  </a:cubicBezTo>
                  <a:cubicBezTo>
                    <a:pt x="3059984" y="3128809"/>
                    <a:pt x="3059984" y="3139596"/>
                    <a:pt x="3061782" y="3141394"/>
                  </a:cubicBezTo>
                  <a:cubicBezTo>
                    <a:pt x="3063579" y="3143192"/>
                    <a:pt x="3066576" y="3148585"/>
                    <a:pt x="3068374" y="3151582"/>
                  </a:cubicBezTo>
                  <a:cubicBezTo>
                    <a:pt x="3070172" y="3154578"/>
                    <a:pt x="3073767" y="3158773"/>
                    <a:pt x="3073168" y="3164766"/>
                  </a:cubicBezTo>
                  <a:cubicBezTo>
                    <a:pt x="3072569" y="3171358"/>
                    <a:pt x="3075565" y="3176751"/>
                    <a:pt x="3077363" y="3179149"/>
                  </a:cubicBezTo>
                  <a:cubicBezTo>
                    <a:pt x="3079760" y="3181545"/>
                    <a:pt x="3086951" y="3184542"/>
                    <a:pt x="3088749" y="3192332"/>
                  </a:cubicBezTo>
                  <a:cubicBezTo>
                    <a:pt x="3090547" y="3199524"/>
                    <a:pt x="3094143" y="3206116"/>
                    <a:pt x="3097738" y="3207914"/>
                  </a:cubicBezTo>
                  <a:cubicBezTo>
                    <a:pt x="3101933" y="3209711"/>
                    <a:pt x="3104330" y="3209112"/>
                    <a:pt x="3103731" y="3212109"/>
                  </a:cubicBezTo>
                  <a:cubicBezTo>
                    <a:pt x="3103132" y="3215105"/>
                    <a:pt x="3105529" y="3215105"/>
                    <a:pt x="3107926" y="3216303"/>
                  </a:cubicBezTo>
                  <a:cubicBezTo>
                    <a:pt x="3110323" y="3216903"/>
                    <a:pt x="3115117" y="3222296"/>
                    <a:pt x="3113919" y="3228289"/>
                  </a:cubicBezTo>
                  <a:cubicBezTo>
                    <a:pt x="3113319" y="3233682"/>
                    <a:pt x="3113319" y="3235480"/>
                    <a:pt x="3118114" y="3237877"/>
                  </a:cubicBezTo>
                  <a:cubicBezTo>
                    <a:pt x="3122908" y="3240274"/>
                    <a:pt x="3126503" y="3242671"/>
                    <a:pt x="3128900" y="3246267"/>
                  </a:cubicBezTo>
                  <a:cubicBezTo>
                    <a:pt x="3131297" y="3249863"/>
                    <a:pt x="3136092" y="3253458"/>
                    <a:pt x="3140886" y="3255256"/>
                  </a:cubicBezTo>
                  <a:cubicBezTo>
                    <a:pt x="3145081" y="3257054"/>
                    <a:pt x="3154070" y="3266043"/>
                    <a:pt x="3157666" y="3267242"/>
                  </a:cubicBezTo>
                  <a:cubicBezTo>
                    <a:pt x="3161261" y="3267841"/>
                    <a:pt x="3166655" y="3275632"/>
                    <a:pt x="3170850" y="3280426"/>
                  </a:cubicBezTo>
                  <a:cubicBezTo>
                    <a:pt x="3175045" y="3285819"/>
                    <a:pt x="3185232" y="3298404"/>
                    <a:pt x="3185232" y="3292411"/>
                  </a:cubicBezTo>
                  <a:cubicBezTo>
                    <a:pt x="3185232" y="3285819"/>
                    <a:pt x="3185232" y="3284022"/>
                    <a:pt x="3190626" y="3285819"/>
                  </a:cubicBezTo>
                  <a:cubicBezTo>
                    <a:pt x="3196019" y="3287617"/>
                    <a:pt x="3202611" y="3288216"/>
                    <a:pt x="3203810" y="3284621"/>
                  </a:cubicBezTo>
                  <a:cubicBezTo>
                    <a:pt x="3205008" y="3279827"/>
                    <a:pt x="3208604" y="3280426"/>
                    <a:pt x="3211001" y="3283422"/>
                  </a:cubicBezTo>
                  <a:close/>
                  <a:moveTo>
                    <a:pt x="3861213" y="3020940"/>
                  </a:moveTo>
                  <a:cubicBezTo>
                    <a:pt x="3857018" y="3028131"/>
                    <a:pt x="3848029" y="3047308"/>
                    <a:pt x="3852823" y="3057496"/>
                  </a:cubicBezTo>
                  <a:cubicBezTo>
                    <a:pt x="3858217" y="3067683"/>
                    <a:pt x="3851026" y="3068882"/>
                    <a:pt x="3855221" y="3075474"/>
                  </a:cubicBezTo>
                  <a:cubicBezTo>
                    <a:pt x="3860015" y="3083265"/>
                    <a:pt x="3851026" y="3091055"/>
                    <a:pt x="3858816" y="3100044"/>
                  </a:cubicBezTo>
                  <a:cubicBezTo>
                    <a:pt x="3864809" y="3107236"/>
                    <a:pt x="3870202" y="3116225"/>
                    <a:pt x="3872599" y="3118622"/>
                  </a:cubicBezTo>
                  <a:cubicBezTo>
                    <a:pt x="3874997" y="3121019"/>
                    <a:pt x="3882787" y="3125813"/>
                    <a:pt x="3876794" y="3115625"/>
                  </a:cubicBezTo>
                  <a:cubicBezTo>
                    <a:pt x="3870802" y="3105438"/>
                    <a:pt x="3869603" y="3103640"/>
                    <a:pt x="3867805" y="3101243"/>
                  </a:cubicBezTo>
                  <a:cubicBezTo>
                    <a:pt x="3866007" y="3098846"/>
                    <a:pt x="3863610" y="3094651"/>
                    <a:pt x="3864809" y="3090456"/>
                  </a:cubicBezTo>
                  <a:cubicBezTo>
                    <a:pt x="3866007" y="3086261"/>
                    <a:pt x="3860614" y="3074276"/>
                    <a:pt x="3866607" y="3073676"/>
                  </a:cubicBezTo>
                  <a:cubicBezTo>
                    <a:pt x="3872000" y="3073077"/>
                    <a:pt x="3881588" y="3078470"/>
                    <a:pt x="3885783" y="3081467"/>
                  </a:cubicBezTo>
                  <a:cubicBezTo>
                    <a:pt x="3889978" y="3084463"/>
                    <a:pt x="3895372" y="3080868"/>
                    <a:pt x="3888181" y="3076673"/>
                  </a:cubicBezTo>
                  <a:cubicBezTo>
                    <a:pt x="3880989" y="3072478"/>
                    <a:pt x="3874997" y="3071279"/>
                    <a:pt x="3874397" y="3066485"/>
                  </a:cubicBezTo>
                  <a:cubicBezTo>
                    <a:pt x="3873798" y="3061691"/>
                    <a:pt x="3878592" y="3058694"/>
                    <a:pt x="3881588" y="3057496"/>
                  </a:cubicBezTo>
                  <a:cubicBezTo>
                    <a:pt x="3884585" y="3056297"/>
                    <a:pt x="3886382" y="3051503"/>
                    <a:pt x="3886982" y="3047308"/>
                  </a:cubicBezTo>
                  <a:cubicBezTo>
                    <a:pt x="3888181" y="3043113"/>
                    <a:pt x="3886382" y="3043712"/>
                    <a:pt x="3882188" y="3044911"/>
                  </a:cubicBezTo>
                  <a:cubicBezTo>
                    <a:pt x="3877993" y="3046110"/>
                    <a:pt x="3872599" y="3042514"/>
                    <a:pt x="3872000" y="3046110"/>
                  </a:cubicBezTo>
                  <a:cubicBezTo>
                    <a:pt x="3871401" y="3050305"/>
                    <a:pt x="3867206" y="3051503"/>
                    <a:pt x="3866607" y="3053900"/>
                  </a:cubicBezTo>
                  <a:cubicBezTo>
                    <a:pt x="3866007" y="3056297"/>
                    <a:pt x="3861213" y="3062290"/>
                    <a:pt x="3860015" y="3056897"/>
                  </a:cubicBezTo>
                  <a:cubicBezTo>
                    <a:pt x="3859415" y="3051503"/>
                    <a:pt x="3864210" y="3046110"/>
                    <a:pt x="3867206" y="3044312"/>
                  </a:cubicBezTo>
                  <a:cubicBezTo>
                    <a:pt x="3869603" y="3042514"/>
                    <a:pt x="3871401" y="3035323"/>
                    <a:pt x="3868404" y="3032926"/>
                  </a:cubicBezTo>
                  <a:cubicBezTo>
                    <a:pt x="3865408" y="3030529"/>
                    <a:pt x="3863011" y="3026933"/>
                    <a:pt x="3864809" y="3022738"/>
                  </a:cubicBezTo>
                  <a:cubicBezTo>
                    <a:pt x="3866007" y="3019741"/>
                    <a:pt x="3864809" y="3014348"/>
                    <a:pt x="3861213" y="3020940"/>
                  </a:cubicBezTo>
                  <a:close/>
                  <a:moveTo>
                    <a:pt x="3634088" y="3056297"/>
                  </a:moveTo>
                  <a:cubicBezTo>
                    <a:pt x="3634088" y="3059294"/>
                    <a:pt x="3626298" y="3066485"/>
                    <a:pt x="3625099" y="3071279"/>
                  </a:cubicBezTo>
                  <a:cubicBezTo>
                    <a:pt x="3623901" y="3076073"/>
                    <a:pt x="3624500" y="3078470"/>
                    <a:pt x="3622702" y="3079669"/>
                  </a:cubicBezTo>
                  <a:cubicBezTo>
                    <a:pt x="3620305" y="3080868"/>
                    <a:pt x="3621504" y="3082066"/>
                    <a:pt x="3622702" y="3083864"/>
                  </a:cubicBezTo>
                  <a:cubicBezTo>
                    <a:pt x="3623901" y="3086261"/>
                    <a:pt x="3623301" y="3092254"/>
                    <a:pt x="3618507" y="3091055"/>
                  </a:cubicBezTo>
                  <a:cubicBezTo>
                    <a:pt x="3613114" y="3089857"/>
                    <a:pt x="3610117" y="3094651"/>
                    <a:pt x="3614911" y="3096448"/>
                  </a:cubicBezTo>
                  <a:cubicBezTo>
                    <a:pt x="3619706" y="3098247"/>
                    <a:pt x="3620305" y="3101842"/>
                    <a:pt x="3619106" y="3104838"/>
                  </a:cubicBezTo>
                  <a:cubicBezTo>
                    <a:pt x="3618507" y="3107835"/>
                    <a:pt x="3619706" y="3110831"/>
                    <a:pt x="3621504" y="3113228"/>
                  </a:cubicBezTo>
                  <a:cubicBezTo>
                    <a:pt x="3623301" y="3115625"/>
                    <a:pt x="3625698" y="3120419"/>
                    <a:pt x="3619706" y="3118622"/>
                  </a:cubicBezTo>
                  <a:cubicBezTo>
                    <a:pt x="3614312" y="3116824"/>
                    <a:pt x="3614312" y="3119820"/>
                    <a:pt x="3613713" y="3122817"/>
                  </a:cubicBezTo>
                  <a:cubicBezTo>
                    <a:pt x="3613114" y="3125813"/>
                    <a:pt x="3605323" y="3134802"/>
                    <a:pt x="3606522" y="3139596"/>
                  </a:cubicBezTo>
                  <a:cubicBezTo>
                    <a:pt x="3608320" y="3146788"/>
                    <a:pt x="3604125" y="3151582"/>
                    <a:pt x="3605922" y="3155178"/>
                  </a:cubicBezTo>
                  <a:cubicBezTo>
                    <a:pt x="3607720" y="3158773"/>
                    <a:pt x="3606522" y="3161170"/>
                    <a:pt x="3604724" y="3162369"/>
                  </a:cubicBezTo>
                  <a:cubicBezTo>
                    <a:pt x="3602327" y="3163567"/>
                    <a:pt x="3600529" y="3164766"/>
                    <a:pt x="3601128" y="3168961"/>
                  </a:cubicBezTo>
                  <a:cubicBezTo>
                    <a:pt x="3601727" y="3173156"/>
                    <a:pt x="3600529" y="3177350"/>
                    <a:pt x="3596933" y="3180347"/>
                  </a:cubicBezTo>
                  <a:cubicBezTo>
                    <a:pt x="3593338" y="3182744"/>
                    <a:pt x="3592738" y="3186340"/>
                    <a:pt x="3594536" y="3189336"/>
                  </a:cubicBezTo>
                  <a:cubicBezTo>
                    <a:pt x="3596933" y="3192332"/>
                    <a:pt x="3595735" y="3196527"/>
                    <a:pt x="3593937" y="3197726"/>
                  </a:cubicBezTo>
                  <a:cubicBezTo>
                    <a:pt x="3592139" y="3199524"/>
                    <a:pt x="3594536" y="3203120"/>
                    <a:pt x="3594536" y="3206116"/>
                  </a:cubicBezTo>
                  <a:cubicBezTo>
                    <a:pt x="3594536" y="3209112"/>
                    <a:pt x="3597533" y="3211509"/>
                    <a:pt x="3600529" y="3207314"/>
                  </a:cubicBezTo>
                  <a:cubicBezTo>
                    <a:pt x="3603525" y="3203120"/>
                    <a:pt x="3609518" y="3197726"/>
                    <a:pt x="3608320" y="3207914"/>
                  </a:cubicBezTo>
                  <a:cubicBezTo>
                    <a:pt x="3607121" y="3216303"/>
                    <a:pt x="3609518" y="3226491"/>
                    <a:pt x="3611915" y="3227690"/>
                  </a:cubicBezTo>
                  <a:cubicBezTo>
                    <a:pt x="3614312" y="3228888"/>
                    <a:pt x="3614312" y="3234282"/>
                    <a:pt x="3613114" y="3237877"/>
                  </a:cubicBezTo>
                  <a:cubicBezTo>
                    <a:pt x="3612515" y="3241473"/>
                    <a:pt x="3611316" y="3251061"/>
                    <a:pt x="3611915" y="3254657"/>
                  </a:cubicBezTo>
                  <a:cubicBezTo>
                    <a:pt x="3612515" y="3257653"/>
                    <a:pt x="3611316" y="3264845"/>
                    <a:pt x="3609518" y="3268440"/>
                  </a:cubicBezTo>
                  <a:cubicBezTo>
                    <a:pt x="3607720" y="3272036"/>
                    <a:pt x="3605922" y="3278628"/>
                    <a:pt x="3613713" y="3282223"/>
                  </a:cubicBezTo>
                  <a:cubicBezTo>
                    <a:pt x="3620904" y="3285819"/>
                    <a:pt x="3624500" y="3281624"/>
                    <a:pt x="3625698" y="3281025"/>
                  </a:cubicBezTo>
                  <a:cubicBezTo>
                    <a:pt x="3626298" y="3280426"/>
                    <a:pt x="3634687" y="3276830"/>
                    <a:pt x="3637684" y="3278628"/>
                  </a:cubicBezTo>
                  <a:cubicBezTo>
                    <a:pt x="3640680" y="3280426"/>
                    <a:pt x="3643677" y="3276231"/>
                    <a:pt x="3639482" y="3271437"/>
                  </a:cubicBezTo>
                  <a:cubicBezTo>
                    <a:pt x="3635287" y="3266642"/>
                    <a:pt x="3635886" y="3257653"/>
                    <a:pt x="3638882" y="3253458"/>
                  </a:cubicBezTo>
                  <a:cubicBezTo>
                    <a:pt x="3641280" y="3249263"/>
                    <a:pt x="3638283" y="3238476"/>
                    <a:pt x="3637085" y="3236080"/>
                  </a:cubicBezTo>
                  <a:cubicBezTo>
                    <a:pt x="3635886" y="3233682"/>
                    <a:pt x="3636486" y="3227091"/>
                    <a:pt x="3638283" y="3219300"/>
                  </a:cubicBezTo>
                  <a:cubicBezTo>
                    <a:pt x="3640680" y="3211509"/>
                    <a:pt x="3633489" y="3210311"/>
                    <a:pt x="3637684" y="3205516"/>
                  </a:cubicBezTo>
                  <a:cubicBezTo>
                    <a:pt x="3641879" y="3200722"/>
                    <a:pt x="3625099" y="3192332"/>
                    <a:pt x="3635886" y="3186340"/>
                  </a:cubicBezTo>
                  <a:cubicBezTo>
                    <a:pt x="3646673" y="3180946"/>
                    <a:pt x="3660457" y="3175553"/>
                    <a:pt x="3660457" y="3183943"/>
                  </a:cubicBezTo>
                  <a:cubicBezTo>
                    <a:pt x="3660457" y="3192332"/>
                    <a:pt x="3653864" y="3198325"/>
                    <a:pt x="3657460" y="3206715"/>
                  </a:cubicBezTo>
                  <a:cubicBezTo>
                    <a:pt x="3661655" y="3216903"/>
                    <a:pt x="3667048" y="3224693"/>
                    <a:pt x="3671842" y="3228289"/>
                  </a:cubicBezTo>
                  <a:cubicBezTo>
                    <a:pt x="3676637" y="3231885"/>
                    <a:pt x="3676037" y="3233682"/>
                    <a:pt x="3674240" y="3236080"/>
                  </a:cubicBezTo>
                  <a:cubicBezTo>
                    <a:pt x="3671842" y="3238476"/>
                    <a:pt x="3671842" y="3241473"/>
                    <a:pt x="3673041" y="3243870"/>
                  </a:cubicBezTo>
                  <a:cubicBezTo>
                    <a:pt x="3673640" y="3246267"/>
                    <a:pt x="3674240" y="3250462"/>
                    <a:pt x="3677835" y="3252859"/>
                  </a:cubicBezTo>
                  <a:cubicBezTo>
                    <a:pt x="3681431" y="3255256"/>
                    <a:pt x="3688023" y="3258252"/>
                    <a:pt x="3691019" y="3257054"/>
                  </a:cubicBezTo>
                  <a:cubicBezTo>
                    <a:pt x="3694615" y="3255856"/>
                    <a:pt x="3691618" y="3252260"/>
                    <a:pt x="3691019" y="3249863"/>
                  </a:cubicBezTo>
                  <a:cubicBezTo>
                    <a:pt x="3690420" y="3247466"/>
                    <a:pt x="3696413" y="3234282"/>
                    <a:pt x="3701806" y="3234881"/>
                  </a:cubicBezTo>
                  <a:cubicBezTo>
                    <a:pt x="3707200" y="3235480"/>
                    <a:pt x="3716189" y="3233682"/>
                    <a:pt x="3707200" y="3228888"/>
                  </a:cubicBezTo>
                  <a:cubicBezTo>
                    <a:pt x="3698810" y="3224094"/>
                    <a:pt x="3689821" y="3216903"/>
                    <a:pt x="3690420" y="3209711"/>
                  </a:cubicBezTo>
                  <a:cubicBezTo>
                    <a:pt x="3691019" y="3202520"/>
                    <a:pt x="3691618" y="3197726"/>
                    <a:pt x="3695813" y="3195928"/>
                  </a:cubicBezTo>
                  <a:cubicBezTo>
                    <a:pt x="3700008" y="3193531"/>
                    <a:pt x="3697611" y="3190535"/>
                    <a:pt x="3695214" y="3190535"/>
                  </a:cubicBezTo>
                  <a:cubicBezTo>
                    <a:pt x="3692817" y="3190535"/>
                    <a:pt x="3691019" y="3185740"/>
                    <a:pt x="3692218" y="3183343"/>
                  </a:cubicBezTo>
                  <a:cubicBezTo>
                    <a:pt x="3692817" y="3180946"/>
                    <a:pt x="3689222" y="3179149"/>
                    <a:pt x="3686824" y="3179149"/>
                  </a:cubicBezTo>
                  <a:cubicBezTo>
                    <a:pt x="3684427" y="3179149"/>
                    <a:pt x="3679633" y="3176152"/>
                    <a:pt x="3679034" y="3173755"/>
                  </a:cubicBezTo>
                  <a:cubicBezTo>
                    <a:pt x="3678435" y="3171358"/>
                    <a:pt x="3669446" y="3168361"/>
                    <a:pt x="3667648" y="3165365"/>
                  </a:cubicBezTo>
                  <a:cubicBezTo>
                    <a:pt x="3665850" y="3162369"/>
                    <a:pt x="3661056" y="3158174"/>
                    <a:pt x="3662254" y="3155178"/>
                  </a:cubicBezTo>
                  <a:cubicBezTo>
                    <a:pt x="3663453" y="3152181"/>
                    <a:pt x="3666449" y="3153979"/>
                    <a:pt x="3668846" y="3157575"/>
                  </a:cubicBezTo>
                  <a:cubicBezTo>
                    <a:pt x="3671243" y="3161170"/>
                    <a:pt x="3677236" y="3156376"/>
                    <a:pt x="3679034" y="3153979"/>
                  </a:cubicBezTo>
                  <a:cubicBezTo>
                    <a:pt x="3683828" y="3148585"/>
                    <a:pt x="3690420" y="3149784"/>
                    <a:pt x="3695813" y="3143192"/>
                  </a:cubicBezTo>
                  <a:cubicBezTo>
                    <a:pt x="3700008" y="3137199"/>
                    <a:pt x="3706001" y="3131207"/>
                    <a:pt x="3706600" y="3127012"/>
                  </a:cubicBezTo>
                  <a:cubicBezTo>
                    <a:pt x="3707200" y="3122817"/>
                    <a:pt x="3717388" y="3116225"/>
                    <a:pt x="3716788" y="3121618"/>
                  </a:cubicBezTo>
                  <a:cubicBezTo>
                    <a:pt x="3716189" y="3127012"/>
                    <a:pt x="3723380" y="3131207"/>
                    <a:pt x="3724579" y="3122218"/>
                  </a:cubicBezTo>
                  <a:cubicBezTo>
                    <a:pt x="3725777" y="3113828"/>
                    <a:pt x="3720384" y="3110232"/>
                    <a:pt x="3717388" y="3111430"/>
                  </a:cubicBezTo>
                  <a:cubicBezTo>
                    <a:pt x="3714391" y="3112030"/>
                    <a:pt x="3705402" y="3109033"/>
                    <a:pt x="3706600" y="3113828"/>
                  </a:cubicBezTo>
                  <a:cubicBezTo>
                    <a:pt x="3707799" y="3119221"/>
                    <a:pt x="3701806" y="3116824"/>
                    <a:pt x="3698810" y="3116824"/>
                  </a:cubicBezTo>
                  <a:cubicBezTo>
                    <a:pt x="3695813" y="3116824"/>
                    <a:pt x="3690420" y="3116225"/>
                    <a:pt x="3691618" y="3120419"/>
                  </a:cubicBezTo>
                  <a:cubicBezTo>
                    <a:pt x="3692218" y="3124614"/>
                    <a:pt x="3685626" y="3124614"/>
                    <a:pt x="3683229" y="3124015"/>
                  </a:cubicBezTo>
                  <a:cubicBezTo>
                    <a:pt x="3680832" y="3123416"/>
                    <a:pt x="3677835" y="3126412"/>
                    <a:pt x="3676037" y="3124015"/>
                  </a:cubicBezTo>
                  <a:cubicBezTo>
                    <a:pt x="3674240" y="3121618"/>
                    <a:pt x="3671842" y="3124015"/>
                    <a:pt x="3671842" y="3128210"/>
                  </a:cubicBezTo>
                  <a:cubicBezTo>
                    <a:pt x="3671842" y="3132405"/>
                    <a:pt x="3664651" y="3140196"/>
                    <a:pt x="3658658" y="3141394"/>
                  </a:cubicBezTo>
                  <a:cubicBezTo>
                    <a:pt x="3652666" y="3142593"/>
                    <a:pt x="3643677" y="3140795"/>
                    <a:pt x="3643677" y="3136001"/>
                  </a:cubicBezTo>
                  <a:cubicBezTo>
                    <a:pt x="3643677" y="3131207"/>
                    <a:pt x="3638283" y="3125813"/>
                    <a:pt x="3634687" y="3122817"/>
                  </a:cubicBezTo>
                  <a:cubicBezTo>
                    <a:pt x="3629294" y="3117423"/>
                    <a:pt x="3629893" y="3104239"/>
                    <a:pt x="3628096" y="3101842"/>
                  </a:cubicBezTo>
                  <a:cubicBezTo>
                    <a:pt x="3626298" y="3099445"/>
                    <a:pt x="3625698" y="3097647"/>
                    <a:pt x="3628695" y="3094651"/>
                  </a:cubicBezTo>
                  <a:cubicBezTo>
                    <a:pt x="3631691" y="3092254"/>
                    <a:pt x="3632890" y="3081467"/>
                    <a:pt x="3633489" y="3078470"/>
                  </a:cubicBezTo>
                  <a:cubicBezTo>
                    <a:pt x="3634088" y="3076073"/>
                    <a:pt x="3642478" y="3065886"/>
                    <a:pt x="3651467" y="3070081"/>
                  </a:cubicBezTo>
                  <a:cubicBezTo>
                    <a:pt x="3659857" y="3074276"/>
                    <a:pt x="3669446" y="3063489"/>
                    <a:pt x="3676637" y="3067683"/>
                  </a:cubicBezTo>
                  <a:cubicBezTo>
                    <a:pt x="3683828" y="3071878"/>
                    <a:pt x="3704203" y="3070081"/>
                    <a:pt x="3707200" y="3069481"/>
                  </a:cubicBezTo>
                  <a:cubicBezTo>
                    <a:pt x="3710795" y="3068882"/>
                    <a:pt x="3714990" y="3068882"/>
                    <a:pt x="3716788" y="3073676"/>
                  </a:cubicBezTo>
                  <a:cubicBezTo>
                    <a:pt x="3718586" y="3078470"/>
                    <a:pt x="3727575" y="3080268"/>
                    <a:pt x="3735366" y="3077871"/>
                  </a:cubicBezTo>
                  <a:cubicBezTo>
                    <a:pt x="3743156" y="3075474"/>
                    <a:pt x="3753344" y="3074276"/>
                    <a:pt x="3759337" y="3065286"/>
                  </a:cubicBezTo>
                  <a:cubicBezTo>
                    <a:pt x="3765329" y="3056297"/>
                    <a:pt x="3771921" y="3052102"/>
                    <a:pt x="3776116" y="3050305"/>
                  </a:cubicBezTo>
                  <a:cubicBezTo>
                    <a:pt x="3780311" y="3047907"/>
                    <a:pt x="3780910" y="3044911"/>
                    <a:pt x="3780311" y="3042514"/>
                  </a:cubicBezTo>
                  <a:cubicBezTo>
                    <a:pt x="3779712" y="3040117"/>
                    <a:pt x="3779712" y="3037720"/>
                    <a:pt x="3780910" y="3035323"/>
                  </a:cubicBezTo>
                  <a:cubicBezTo>
                    <a:pt x="3781510" y="3032926"/>
                    <a:pt x="3779712" y="3029929"/>
                    <a:pt x="3774918" y="3031727"/>
                  </a:cubicBezTo>
                  <a:cubicBezTo>
                    <a:pt x="3770124" y="3033525"/>
                    <a:pt x="3767127" y="3041915"/>
                    <a:pt x="3762932" y="3044312"/>
                  </a:cubicBezTo>
                  <a:cubicBezTo>
                    <a:pt x="3758737" y="3046709"/>
                    <a:pt x="3753344" y="3052702"/>
                    <a:pt x="3750348" y="3055099"/>
                  </a:cubicBezTo>
                  <a:cubicBezTo>
                    <a:pt x="3747351" y="3057496"/>
                    <a:pt x="3741958" y="3061092"/>
                    <a:pt x="3737163" y="3059294"/>
                  </a:cubicBezTo>
                  <a:cubicBezTo>
                    <a:pt x="3732369" y="3057496"/>
                    <a:pt x="3714990" y="3058095"/>
                    <a:pt x="3713792" y="3060492"/>
                  </a:cubicBezTo>
                  <a:cubicBezTo>
                    <a:pt x="3712593" y="3062889"/>
                    <a:pt x="3708398" y="3061691"/>
                    <a:pt x="3707200" y="3058694"/>
                  </a:cubicBezTo>
                  <a:cubicBezTo>
                    <a:pt x="3706001" y="3055698"/>
                    <a:pt x="3700008" y="3054499"/>
                    <a:pt x="3694615" y="3054499"/>
                  </a:cubicBezTo>
                  <a:cubicBezTo>
                    <a:pt x="3689222" y="3054499"/>
                    <a:pt x="3674839" y="3052102"/>
                    <a:pt x="3673041" y="3048507"/>
                  </a:cubicBezTo>
                  <a:cubicBezTo>
                    <a:pt x="3671243" y="3044911"/>
                    <a:pt x="3669446" y="3046110"/>
                    <a:pt x="3665850" y="3047308"/>
                  </a:cubicBezTo>
                  <a:cubicBezTo>
                    <a:pt x="3662254" y="3048507"/>
                    <a:pt x="3650868" y="3044911"/>
                    <a:pt x="3650269" y="3052702"/>
                  </a:cubicBezTo>
                  <a:cubicBezTo>
                    <a:pt x="3649669" y="3060492"/>
                    <a:pt x="3643677" y="3063489"/>
                    <a:pt x="3640680" y="3058095"/>
                  </a:cubicBezTo>
                  <a:cubicBezTo>
                    <a:pt x="3637085" y="3052102"/>
                    <a:pt x="3634088" y="3053301"/>
                    <a:pt x="3634088" y="3056297"/>
                  </a:cubicBezTo>
                  <a:close/>
                  <a:moveTo>
                    <a:pt x="3867805" y="3205516"/>
                  </a:moveTo>
                  <a:cubicBezTo>
                    <a:pt x="3868404" y="3200722"/>
                    <a:pt x="3872000" y="3193531"/>
                    <a:pt x="3873199" y="3200123"/>
                  </a:cubicBezTo>
                  <a:cubicBezTo>
                    <a:pt x="3874997" y="3207314"/>
                    <a:pt x="3884585" y="3206715"/>
                    <a:pt x="3885184" y="3202520"/>
                  </a:cubicBezTo>
                  <a:cubicBezTo>
                    <a:pt x="3885783" y="3198325"/>
                    <a:pt x="3886982" y="3194730"/>
                    <a:pt x="3892375" y="3200123"/>
                  </a:cubicBezTo>
                  <a:cubicBezTo>
                    <a:pt x="3894772" y="3202520"/>
                    <a:pt x="3898368" y="3200722"/>
                    <a:pt x="3901364" y="3200722"/>
                  </a:cubicBezTo>
                  <a:cubicBezTo>
                    <a:pt x="3904361" y="3200722"/>
                    <a:pt x="3909754" y="3203120"/>
                    <a:pt x="3909754" y="3198925"/>
                  </a:cubicBezTo>
                  <a:cubicBezTo>
                    <a:pt x="3909155" y="3194730"/>
                    <a:pt x="3914548" y="3195928"/>
                    <a:pt x="3921141" y="3201921"/>
                  </a:cubicBezTo>
                  <a:cubicBezTo>
                    <a:pt x="3927733" y="3207914"/>
                    <a:pt x="3931328" y="3209112"/>
                    <a:pt x="3936123" y="3210910"/>
                  </a:cubicBezTo>
                  <a:cubicBezTo>
                    <a:pt x="3940917" y="3213307"/>
                    <a:pt x="3944512" y="3207914"/>
                    <a:pt x="3940917" y="3203719"/>
                  </a:cubicBezTo>
                  <a:cubicBezTo>
                    <a:pt x="3937321" y="3199524"/>
                    <a:pt x="3938519" y="3192332"/>
                    <a:pt x="3931328" y="3189935"/>
                  </a:cubicBezTo>
                  <a:cubicBezTo>
                    <a:pt x="3924137" y="3187538"/>
                    <a:pt x="3913949" y="3183943"/>
                    <a:pt x="3909155" y="3185141"/>
                  </a:cubicBezTo>
                  <a:cubicBezTo>
                    <a:pt x="3901964" y="3186939"/>
                    <a:pt x="3897170" y="3186939"/>
                    <a:pt x="3897170" y="3184542"/>
                  </a:cubicBezTo>
                  <a:cubicBezTo>
                    <a:pt x="3897170" y="3182145"/>
                    <a:pt x="3894772" y="3182145"/>
                    <a:pt x="3891776" y="3183343"/>
                  </a:cubicBezTo>
                  <a:cubicBezTo>
                    <a:pt x="3888780" y="3183943"/>
                    <a:pt x="3884585" y="3186939"/>
                    <a:pt x="3877393" y="3184542"/>
                  </a:cubicBezTo>
                  <a:cubicBezTo>
                    <a:pt x="3870202" y="3182145"/>
                    <a:pt x="3869004" y="3188138"/>
                    <a:pt x="3869004" y="3190535"/>
                  </a:cubicBezTo>
                  <a:cubicBezTo>
                    <a:pt x="3868404" y="3192932"/>
                    <a:pt x="3869004" y="3198325"/>
                    <a:pt x="3866607" y="3198925"/>
                  </a:cubicBezTo>
                  <a:cubicBezTo>
                    <a:pt x="3864210" y="3199524"/>
                    <a:pt x="3865408" y="3201921"/>
                    <a:pt x="3865408" y="3204318"/>
                  </a:cubicBezTo>
                  <a:cubicBezTo>
                    <a:pt x="3864210" y="3210910"/>
                    <a:pt x="3867206" y="3210311"/>
                    <a:pt x="3867805" y="3205516"/>
                  </a:cubicBezTo>
                  <a:close/>
                  <a:moveTo>
                    <a:pt x="3655063" y="3415862"/>
                  </a:moveTo>
                  <a:cubicBezTo>
                    <a:pt x="3653265" y="3413465"/>
                    <a:pt x="3650868" y="3410468"/>
                    <a:pt x="3647272" y="3411667"/>
                  </a:cubicBezTo>
                  <a:cubicBezTo>
                    <a:pt x="3641879" y="3413465"/>
                    <a:pt x="3645475" y="3406273"/>
                    <a:pt x="3636486" y="3406273"/>
                  </a:cubicBezTo>
                  <a:cubicBezTo>
                    <a:pt x="3627496" y="3406873"/>
                    <a:pt x="3626298" y="3406873"/>
                    <a:pt x="3623301" y="3406873"/>
                  </a:cubicBezTo>
                  <a:cubicBezTo>
                    <a:pt x="3620904" y="3406873"/>
                    <a:pt x="3614312" y="3410468"/>
                    <a:pt x="3611316" y="3411067"/>
                  </a:cubicBezTo>
                  <a:cubicBezTo>
                    <a:pt x="3608320" y="3411667"/>
                    <a:pt x="3603525" y="3418259"/>
                    <a:pt x="3611316" y="3417660"/>
                  </a:cubicBezTo>
                  <a:cubicBezTo>
                    <a:pt x="3619106" y="3417060"/>
                    <a:pt x="3620305" y="3420056"/>
                    <a:pt x="3623301" y="3418858"/>
                  </a:cubicBezTo>
                  <a:cubicBezTo>
                    <a:pt x="3626298" y="3417660"/>
                    <a:pt x="3628695" y="3419457"/>
                    <a:pt x="3632890" y="3423652"/>
                  </a:cubicBezTo>
                  <a:cubicBezTo>
                    <a:pt x="3637085" y="3427847"/>
                    <a:pt x="3642478" y="3430244"/>
                    <a:pt x="3644875" y="3432042"/>
                  </a:cubicBezTo>
                  <a:cubicBezTo>
                    <a:pt x="3647272" y="3434439"/>
                    <a:pt x="3652666" y="3435638"/>
                    <a:pt x="3656861" y="3431443"/>
                  </a:cubicBezTo>
                  <a:cubicBezTo>
                    <a:pt x="3661056" y="3427248"/>
                    <a:pt x="3662853" y="3424851"/>
                    <a:pt x="3659258" y="3421855"/>
                  </a:cubicBezTo>
                  <a:cubicBezTo>
                    <a:pt x="3655063" y="3418858"/>
                    <a:pt x="3656861" y="3418259"/>
                    <a:pt x="3655063" y="3415862"/>
                  </a:cubicBezTo>
                  <a:close/>
                  <a:moveTo>
                    <a:pt x="3743156" y="3436836"/>
                  </a:moveTo>
                  <a:cubicBezTo>
                    <a:pt x="3749748" y="3437436"/>
                    <a:pt x="3754542" y="3432641"/>
                    <a:pt x="3759936" y="3432042"/>
                  </a:cubicBezTo>
                  <a:cubicBezTo>
                    <a:pt x="3765329" y="3431443"/>
                    <a:pt x="3778513" y="3424851"/>
                    <a:pt x="3784506" y="3413465"/>
                  </a:cubicBezTo>
                  <a:cubicBezTo>
                    <a:pt x="3790499" y="3401479"/>
                    <a:pt x="3797690" y="3397884"/>
                    <a:pt x="3804282" y="3397284"/>
                  </a:cubicBezTo>
                  <a:cubicBezTo>
                    <a:pt x="3810275" y="3396685"/>
                    <a:pt x="3825257" y="3388894"/>
                    <a:pt x="3828253" y="3384100"/>
                  </a:cubicBezTo>
                  <a:cubicBezTo>
                    <a:pt x="3831250" y="3379306"/>
                    <a:pt x="3834246" y="3377508"/>
                    <a:pt x="3837841" y="3376310"/>
                  </a:cubicBezTo>
                  <a:cubicBezTo>
                    <a:pt x="3843235" y="3373913"/>
                    <a:pt x="3846231" y="3370916"/>
                    <a:pt x="3840239" y="3370916"/>
                  </a:cubicBezTo>
                  <a:cubicBezTo>
                    <a:pt x="3834246" y="3370916"/>
                    <a:pt x="3822260" y="3373313"/>
                    <a:pt x="3819863" y="3375111"/>
                  </a:cubicBezTo>
                  <a:cubicBezTo>
                    <a:pt x="3817466" y="3376310"/>
                    <a:pt x="3811473" y="3374512"/>
                    <a:pt x="3809675" y="3374512"/>
                  </a:cubicBezTo>
                  <a:cubicBezTo>
                    <a:pt x="3807878" y="3374512"/>
                    <a:pt x="3802484" y="3373913"/>
                    <a:pt x="3801286" y="3376909"/>
                  </a:cubicBezTo>
                  <a:cubicBezTo>
                    <a:pt x="3800686" y="3379905"/>
                    <a:pt x="3797091" y="3377508"/>
                    <a:pt x="3794095" y="3379306"/>
                  </a:cubicBezTo>
                  <a:cubicBezTo>
                    <a:pt x="3791697" y="3381104"/>
                    <a:pt x="3783308" y="3384699"/>
                    <a:pt x="3778513" y="3390692"/>
                  </a:cubicBezTo>
                  <a:cubicBezTo>
                    <a:pt x="3773719" y="3396685"/>
                    <a:pt x="3765329" y="3400280"/>
                    <a:pt x="3761734" y="3400880"/>
                  </a:cubicBezTo>
                  <a:cubicBezTo>
                    <a:pt x="3758737" y="3401479"/>
                    <a:pt x="3753344" y="3406273"/>
                    <a:pt x="3747950" y="3413465"/>
                  </a:cubicBezTo>
                  <a:cubicBezTo>
                    <a:pt x="3742557" y="3420656"/>
                    <a:pt x="3737163" y="3423053"/>
                    <a:pt x="3737763" y="3425450"/>
                  </a:cubicBezTo>
                  <a:cubicBezTo>
                    <a:pt x="3738362" y="3427847"/>
                    <a:pt x="3740160" y="3427248"/>
                    <a:pt x="3741958" y="3427847"/>
                  </a:cubicBezTo>
                  <a:cubicBezTo>
                    <a:pt x="3744355" y="3428446"/>
                    <a:pt x="3744355" y="3430844"/>
                    <a:pt x="3741358" y="3433241"/>
                  </a:cubicBezTo>
                  <a:cubicBezTo>
                    <a:pt x="3738362" y="3433840"/>
                    <a:pt x="3736564" y="3436836"/>
                    <a:pt x="3743156" y="3436836"/>
                  </a:cubicBezTo>
                  <a:close/>
                  <a:moveTo>
                    <a:pt x="3305087" y="3076073"/>
                  </a:moveTo>
                  <a:cubicBezTo>
                    <a:pt x="3306285" y="3079070"/>
                    <a:pt x="3305087" y="3085063"/>
                    <a:pt x="3310480" y="3086860"/>
                  </a:cubicBezTo>
                  <a:cubicBezTo>
                    <a:pt x="3315874" y="3088658"/>
                    <a:pt x="3317672" y="3094052"/>
                    <a:pt x="3313477" y="3098846"/>
                  </a:cubicBezTo>
                  <a:cubicBezTo>
                    <a:pt x="3309282" y="3103041"/>
                    <a:pt x="3311080" y="3103041"/>
                    <a:pt x="3312278" y="3106037"/>
                  </a:cubicBezTo>
                  <a:cubicBezTo>
                    <a:pt x="3312878" y="3108434"/>
                    <a:pt x="3310480" y="3111430"/>
                    <a:pt x="3315275" y="3113228"/>
                  </a:cubicBezTo>
                  <a:cubicBezTo>
                    <a:pt x="3320069" y="3115026"/>
                    <a:pt x="3328459" y="3120419"/>
                    <a:pt x="3330856" y="3125214"/>
                  </a:cubicBezTo>
                  <a:cubicBezTo>
                    <a:pt x="3333253" y="3130008"/>
                    <a:pt x="3341043" y="3137799"/>
                    <a:pt x="3340444" y="3141394"/>
                  </a:cubicBezTo>
                  <a:cubicBezTo>
                    <a:pt x="3339845" y="3144990"/>
                    <a:pt x="3341043" y="3147986"/>
                    <a:pt x="3338047" y="3149784"/>
                  </a:cubicBezTo>
                  <a:cubicBezTo>
                    <a:pt x="3335050" y="3151582"/>
                    <a:pt x="3335650" y="3155178"/>
                    <a:pt x="3338646" y="3155777"/>
                  </a:cubicBezTo>
                  <a:cubicBezTo>
                    <a:pt x="3341043" y="3156376"/>
                    <a:pt x="3341643" y="3159972"/>
                    <a:pt x="3340444" y="3161769"/>
                  </a:cubicBezTo>
                  <a:cubicBezTo>
                    <a:pt x="3339245" y="3164167"/>
                    <a:pt x="3340444" y="3165365"/>
                    <a:pt x="3342841" y="3165964"/>
                  </a:cubicBezTo>
                  <a:cubicBezTo>
                    <a:pt x="3345238" y="3166564"/>
                    <a:pt x="3345238" y="3169560"/>
                    <a:pt x="3343440" y="3173156"/>
                  </a:cubicBezTo>
                  <a:cubicBezTo>
                    <a:pt x="3341643" y="3176751"/>
                    <a:pt x="3342841" y="3193531"/>
                    <a:pt x="3348834" y="3193531"/>
                  </a:cubicBezTo>
                  <a:cubicBezTo>
                    <a:pt x="3355426" y="3193531"/>
                    <a:pt x="3357224" y="3192332"/>
                    <a:pt x="3358422" y="3196527"/>
                  </a:cubicBezTo>
                  <a:cubicBezTo>
                    <a:pt x="3359621" y="3200722"/>
                    <a:pt x="3362617" y="3199524"/>
                    <a:pt x="3368610" y="3197726"/>
                  </a:cubicBezTo>
                  <a:cubicBezTo>
                    <a:pt x="3374603" y="3195928"/>
                    <a:pt x="3382393" y="3195928"/>
                    <a:pt x="3385390" y="3196527"/>
                  </a:cubicBezTo>
                  <a:cubicBezTo>
                    <a:pt x="3387787" y="3197127"/>
                    <a:pt x="3388386" y="3192932"/>
                    <a:pt x="3387787" y="3190535"/>
                  </a:cubicBezTo>
                  <a:cubicBezTo>
                    <a:pt x="3387187" y="3188138"/>
                    <a:pt x="3388985" y="3182145"/>
                    <a:pt x="3390783" y="3182744"/>
                  </a:cubicBezTo>
                  <a:cubicBezTo>
                    <a:pt x="3392581" y="3183343"/>
                    <a:pt x="3393180" y="3194730"/>
                    <a:pt x="3391982" y="3202520"/>
                  </a:cubicBezTo>
                  <a:cubicBezTo>
                    <a:pt x="3391382" y="3210311"/>
                    <a:pt x="3387787" y="3222296"/>
                    <a:pt x="3392581" y="3219300"/>
                  </a:cubicBezTo>
                  <a:cubicBezTo>
                    <a:pt x="3397974" y="3216303"/>
                    <a:pt x="3402769" y="3210311"/>
                    <a:pt x="3409960" y="3210910"/>
                  </a:cubicBezTo>
                  <a:cubicBezTo>
                    <a:pt x="3417151" y="3211509"/>
                    <a:pt x="3419548" y="3208513"/>
                    <a:pt x="3423144" y="3206715"/>
                  </a:cubicBezTo>
                  <a:lnTo>
                    <a:pt x="3423743" y="3204318"/>
                  </a:lnTo>
                  <a:cubicBezTo>
                    <a:pt x="3423743" y="3204318"/>
                    <a:pt x="3426740" y="3202520"/>
                    <a:pt x="3427339" y="3199524"/>
                  </a:cubicBezTo>
                  <a:cubicBezTo>
                    <a:pt x="3427938" y="3196527"/>
                    <a:pt x="3430335" y="3195928"/>
                    <a:pt x="3431534" y="3198925"/>
                  </a:cubicBezTo>
                  <a:cubicBezTo>
                    <a:pt x="3432732" y="3201321"/>
                    <a:pt x="3436328" y="3201321"/>
                    <a:pt x="3439923" y="3198325"/>
                  </a:cubicBezTo>
                  <a:cubicBezTo>
                    <a:pt x="3443519" y="3195329"/>
                    <a:pt x="3446516" y="3197726"/>
                    <a:pt x="3444718" y="3201321"/>
                  </a:cubicBezTo>
                  <a:cubicBezTo>
                    <a:pt x="3442920" y="3204917"/>
                    <a:pt x="3446516" y="3208513"/>
                    <a:pt x="3456104" y="3205516"/>
                  </a:cubicBezTo>
                  <a:cubicBezTo>
                    <a:pt x="3465692" y="3202520"/>
                    <a:pt x="3469288" y="3203719"/>
                    <a:pt x="3471086" y="3204917"/>
                  </a:cubicBezTo>
                  <a:cubicBezTo>
                    <a:pt x="3473483" y="3205516"/>
                    <a:pt x="3478277" y="3200722"/>
                    <a:pt x="3475880" y="3207314"/>
                  </a:cubicBezTo>
                  <a:cubicBezTo>
                    <a:pt x="3474082" y="3212708"/>
                    <a:pt x="3475880" y="3220498"/>
                    <a:pt x="3473483" y="3223495"/>
                  </a:cubicBezTo>
                  <a:cubicBezTo>
                    <a:pt x="3471086" y="3225892"/>
                    <a:pt x="3471685" y="3233682"/>
                    <a:pt x="3479476" y="3228289"/>
                  </a:cubicBezTo>
                  <a:cubicBezTo>
                    <a:pt x="3487266" y="3222896"/>
                    <a:pt x="3497454" y="3218701"/>
                    <a:pt x="3503447" y="3216303"/>
                  </a:cubicBezTo>
                  <a:cubicBezTo>
                    <a:pt x="3508840" y="3213906"/>
                    <a:pt x="3511237" y="3209112"/>
                    <a:pt x="3511836" y="3206715"/>
                  </a:cubicBezTo>
                  <a:cubicBezTo>
                    <a:pt x="3512436" y="3204318"/>
                    <a:pt x="3517829" y="3199524"/>
                    <a:pt x="3516631" y="3194130"/>
                  </a:cubicBezTo>
                  <a:cubicBezTo>
                    <a:pt x="3515432" y="3188737"/>
                    <a:pt x="3517230" y="3187538"/>
                    <a:pt x="3519028" y="3190535"/>
                  </a:cubicBezTo>
                  <a:cubicBezTo>
                    <a:pt x="3520825" y="3193531"/>
                    <a:pt x="3524421" y="3185141"/>
                    <a:pt x="3521425" y="3181545"/>
                  </a:cubicBezTo>
                  <a:cubicBezTo>
                    <a:pt x="3518429" y="3177950"/>
                    <a:pt x="3521425" y="3176152"/>
                    <a:pt x="3523822" y="3177350"/>
                  </a:cubicBezTo>
                  <a:cubicBezTo>
                    <a:pt x="3526219" y="3178549"/>
                    <a:pt x="3529215" y="3169560"/>
                    <a:pt x="3529215" y="3167163"/>
                  </a:cubicBezTo>
                  <a:cubicBezTo>
                    <a:pt x="3529215" y="3164766"/>
                    <a:pt x="3526219" y="3163567"/>
                    <a:pt x="3522624" y="3165365"/>
                  </a:cubicBezTo>
                  <a:cubicBezTo>
                    <a:pt x="3519028" y="3167163"/>
                    <a:pt x="3515432" y="3162968"/>
                    <a:pt x="3520226" y="3161769"/>
                  </a:cubicBezTo>
                  <a:cubicBezTo>
                    <a:pt x="3525020" y="3160571"/>
                    <a:pt x="3522624" y="3153380"/>
                    <a:pt x="3520825" y="3153380"/>
                  </a:cubicBezTo>
                  <a:cubicBezTo>
                    <a:pt x="3518429" y="3153979"/>
                    <a:pt x="3518429" y="3149185"/>
                    <a:pt x="3520825" y="3147387"/>
                  </a:cubicBezTo>
                  <a:cubicBezTo>
                    <a:pt x="3523223" y="3144990"/>
                    <a:pt x="3520226" y="3139596"/>
                    <a:pt x="3526219" y="3135401"/>
                  </a:cubicBezTo>
                  <a:cubicBezTo>
                    <a:pt x="3531613" y="3131207"/>
                    <a:pt x="3544796" y="3121019"/>
                    <a:pt x="3544197" y="3116225"/>
                  </a:cubicBezTo>
                  <a:cubicBezTo>
                    <a:pt x="3543598" y="3111430"/>
                    <a:pt x="3541800" y="3107236"/>
                    <a:pt x="3546594" y="3107236"/>
                  </a:cubicBezTo>
                  <a:cubicBezTo>
                    <a:pt x="3551389" y="3107236"/>
                    <a:pt x="3548991" y="3101243"/>
                    <a:pt x="3548392" y="3096448"/>
                  </a:cubicBezTo>
                  <a:cubicBezTo>
                    <a:pt x="3547793" y="3091654"/>
                    <a:pt x="3547793" y="3073077"/>
                    <a:pt x="3551988" y="3069481"/>
                  </a:cubicBezTo>
                  <a:cubicBezTo>
                    <a:pt x="3556183" y="3065886"/>
                    <a:pt x="3559179" y="3061092"/>
                    <a:pt x="3562175" y="3061092"/>
                  </a:cubicBezTo>
                  <a:cubicBezTo>
                    <a:pt x="3565172" y="3061092"/>
                    <a:pt x="3565172" y="3058095"/>
                    <a:pt x="3562775" y="3055698"/>
                  </a:cubicBezTo>
                  <a:cubicBezTo>
                    <a:pt x="3560378" y="3053301"/>
                    <a:pt x="3562175" y="3050305"/>
                    <a:pt x="3566970" y="3055099"/>
                  </a:cubicBezTo>
                  <a:cubicBezTo>
                    <a:pt x="3571764" y="3060492"/>
                    <a:pt x="3571764" y="3061691"/>
                    <a:pt x="3574760" y="3062290"/>
                  </a:cubicBezTo>
                  <a:cubicBezTo>
                    <a:pt x="3577756" y="3062889"/>
                    <a:pt x="3580154" y="3064687"/>
                    <a:pt x="3583749" y="3063489"/>
                  </a:cubicBezTo>
                  <a:cubicBezTo>
                    <a:pt x="3587345" y="3062290"/>
                    <a:pt x="3587944" y="3062889"/>
                    <a:pt x="3590341" y="3063489"/>
                  </a:cubicBezTo>
                  <a:cubicBezTo>
                    <a:pt x="3592738" y="3064088"/>
                    <a:pt x="3593338" y="3060492"/>
                    <a:pt x="3594536" y="3059294"/>
                  </a:cubicBezTo>
                  <a:cubicBezTo>
                    <a:pt x="3595735" y="3058095"/>
                    <a:pt x="3598132" y="3055099"/>
                    <a:pt x="3595136" y="3054499"/>
                  </a:cubicBezTo>
                  <a:cubicBezTo>
                    <a:pt x="3592139" y="3053900"/>
                    <a:pt x="3589143" y="3046709"/>
                    <a:pt x="3585547" y="3046709"/>
                  </a:cubicBezTo>
                  <a:cubicBezTo>
                    <a:pt x="3581951" y="3046709"/>
                    <a:pt x="3581352" y="3041915"/>
                    <a:pt x="3581352" y="3040117"/>
                  </a:cubicBezTo>
                  <a:cubicBezTo>
                    <a:pt x="3581951" y="3038319"/>
                    <a:pt x="3579555" y="3035922"/>
                    <a:pt x="3574760" y="3036521"/>
                  </a:cubicBezTo>
                  <a:cubicBezTo>
                    <a:pt x="3569966" y="3037121"/>
                    <a:pt x="3563374" y="3031128"/>
                    <a:pt x="3562775" y="3026334"/>
                  </a:cubicBezTo>
                  <a:cubicBezTo>
                    <a:pt x="3562175" y="3022139"/>
                    <a:pt x="3556782" y="3018543"/>
                    <a:pt x="3551389" y="3017944"/>
                  </a:cubicBezTo>
                  <a:cubicBezTo>
                    <a:pt x="3545995" y="3017344"/>
                    <a:pt x="3542399" y="3013749"/>
                    <a:pt x="3549591" y="3011352"/>
                  </a:cubicBezTo>
                  <a:cubicBezTo>
                    <a:pt x="3556782" y="3008955"/>
                    <a:pt x="3560977" y="3014348"/>
                    <a:pt x="3565172" y="3013150"/>
                  </a:cubicBezTo>
                  <a:cubicBezTo>
                    <a:pt x="3569367" y="3011951"/>
                    <a:pt x="3573562" y="3010752"/>
                    <a:pt x="3572962" y="3008955"/>
                  </a:cubicBezTo>
                  <a:cubicBezTo>
                    <a:pt x="3572363" y="3007157"/>
                    <a:pt x="3565172" y="3004760"/>
                    <a:pt x="3563374" y="3001763"/>
                  </a:cubicBezTo>
                  <a:cubicBezTo>
                    <a:pt x="3561576" y="2998767"/>
                    <a:pt x="3554385" y="2996370"/>
                    <a:pt x="3551988" y="2998767"/>
                  </a:cubicBezTo>
                  <a:cubicBezTo>
                    <a:pt x="3546594" y="3004161"/>
                    <a:pt x="3546594" y="2996370"/>
                    <a:pt x="3549591" y="2993973"/>
                  </a:cubicBezTo>
                  <a:cubicBezTo>
                    <a:pt x="3556782" y="2987980"/>
                    <a:pt x="3553186" y="2986781"/>
                    <a:pt x="3549591" y="2987381"/>
                  </a:cubicBezTo>
                  <a:cubicBezTo>
                    <a:pt x="3545995" y="2987980"/>
                    <a:pt x="3545995" y="2985583"/>
                    <a:pt x="3551988" y="2983785"/>
                  </a:cubicBezTo>
                  <a:cubicBezTo>
                    <a:pt x="3558580" y="2981388"/>
                    <a:pt x="3551988" y="2977792"/>
                    <a:pt x="3549591" y="2978392"/>
                  </a:cubicBezTo>
                  <a:cubicBezTo>
                    <a:pt x="3547194" y="2978991"/>
                    <a:pt x="3541800" y="2970601"/>
                    <a:pt x="3548392" y="2970601"/>
                  </a:cubicBezTo>
                  <a:cubicBezTo>
                    <a:pt x="3554984" y="2970601"/>
                    <a:pt x="3550789" y="2965807"/>
                    <a:pt x="3556183" y="2968803"/>
                  </a:cubicBezTo>
                  <a:cubicBezTo>
                    <a:pt x="3561576" y="2971800"/>
                    <a:pt x="3561576" y="2965208"/>
                    <a:pt x="3556183" y="2960413"/>
                  </a:cubicBezTo>
                  <a:cubicBezTo>
                    <a:pt x="3550789" y="2955020"/>
                    <a:pt x="3550789" y="2954421"/>
                    <a:pt x="3553785" y="2953222"/>
                  </a:cubicBezTo>
                  <a:cubicBezTo>
                    <a:pt x="3556183" y="2952024"/>
                    <a:pt x="3556183" y="2949027"/>
                    <a:pt x="3555584" y="2946630"/>
                  </a:cubicBezTo>
                  <a:cubicBezTo>
                    <a:pt x="3554984" y="2944233"/>
                    <a:pt x="3557381" y="2940038"/>
                    <a:pt x="3562175" y="2947829"/>
                  </a:cubicBezTo>
                  <a:cubicBezTo>
                    <a:pt x="3565771" y="2953821"/>
                    <a:pt x="3569966" y="2948428"/>
                    <a:pt x="3574161" y="2948428"/>
                  </a:cubicBezTo>
                  <a:cubicBezTo>
                    <a:pt x="3578356" y="2948428"/>
                    <a:pt x="3581951" y="2946031"/>
                    <a:pt x="3584349" y="2943634"/>
                  </a:cubicBezTo>
                  <a:cubicBezTo>
                    <a:pt x="3586746" y="2941237"/>
                    <a:pt x="3593937" y="2941237"/>
                    <a:pt x="3588544" y="2939439"/>
                  </a:cubicBezTo>
                  <a:cubicBezTo>
                    <a:pt x="3583150" y="2937641"/>
                    <a:pt x="3583150" y="2937641"/>
                    <a:pt x="3583150" y="2935843"/>
                  </a:cubicBezTo>
                  <a:cubicBezTo>
                    <a:pt x="3583150" y="2934045"/>
                    <a:pt x="3580154" y="2933446"/>
                    <a:pt x="3577157" y="2934645"/>
                  </a:cubicBezTo>
                  <a:cubicBezTo>
                    <a:pt x="3574161" y="2935244"/>
                    <a:pt x="3571764" y="2930450"/>
                    <a:pt x="3574760" y="2927453"/>
                  </a:cubicBezTo>
                  <a:cubicBezTo>
                    <a:pt x="3577756" y="2923858"/>
                    <a:pt x="3583150" y="2925056"/>
                    <a:pt x="3586746" y="2926854"/>
                  </a:cubicBezTo>
                  <a:cubicBezTo>
                    <a:pt x="3589742" y="2928652"/>
                    <a:pt x="3595136" y="2927453"/>
                    <a:pt x="3598731" y="2925056"/>
                  </a:cubicBezTo>
                  <a:cubicBezTo>
                    <a:pt x="3601727" y="2922659"/>
                    <a:pt x="3609518" y="2919663"/>
                    <a:pt x="3610716" y="2914869"/>
                  </a:cubicBezTo>
                  <a:cubicBezTo>
                    <a:pt x="3611915" y="2909475"/>
                    <a:pt x="3608320" y="2908277"/>
                    <a:pt x="3605323" y="2909475"/>
                  </a:cubicBezTo>
                  <a:cubicBezTo>
                    <a:pt x="3602327" y="2910674"/>
                    <a:pt x="3593937" y="2908277"/>
                    <a:pt x="3590341" y="2904681"/>
                  </a:cubicBezTo>
                  <a:cubicBezTo>
                    <a:pt x="3586746" y="2901085"/>
                    <a:pt x="3567569" y="2894493"/>
                    <a:pt x="3562775" y="2895692"/>
                  </a:cubicBezTo>
                  <a:cubicBezTo>
                    <a:pt x="3557980" y="2896890"/>
                    <a:pt x="3551389" y="2892696"/>
                    <a:pt x="3558580" y="2890898"/>
                  </a:cubicBezTo>
                  <a:cubicBezTo>
                    <a:pt x="3565771" y="2889100"/>
                    <a:pt x="3561576" y="2885504"/>
                    <a:pt x="3560378" y="2884905"/>
                  </a:cubicBezTo>
                  <a:cubicBezTo>
                    <a:pt x="3559179" y="2884306"/>
                    <a:pt x="3560378" y="2881908"/>
                    <a:pt x="3561576" y="2880111"/>
                  </a:cubicBezTo>
                  <a:cubicBezTo>
                    <a:pt x="3562775" y="2878313"/>
                    <a:pt x="3560977" y="2869923"/>
                    <a:pt x="3556183" y="2869324"/>
                  </a:cubicBezTo>
                  <a:cubicBezTo>
                    <a:pt x="3551988" y="2868725"/>
                    <a:pt x="3548991" y="2863930"/>
                    <a:pt x="3548991" y="2862133"/>
                  </a:cubicBezTo>
                  <a:cubicBezTo>
                    <a:pt x="3548991" y="2859735"/>
                    <a:pt x="3545396" y="2856739"/>
                    <a:pt x="3542399" y="2865129"/>
                  </a:cubicBezTo>
                  <a:cubicBezTo>
                    <a:pt x="3539403" y="2873519"/>
                    <a:pt x="3534609" y="2870522"/>
                    <a:pt x="3534609" y="2865129"/>
                  </a:cubicBezTo>
                  <a:cubicBezTo>
                    <a:pt x="3534609" y="2859735"/>
                    <a:pt x="3532212" y="2858537"/>
                    <a:pt x="3529215" y="2864530"/>
                  </a:cubicBezTo>
                  <a:cubicBezTo>
                    <a:pt x="3526219" y="2869923"/>
                    <a:pt x="3528616" y="2871721"/>
                    <a:pt x="3521425" y="2876515"/>
                  </a:cubicBezTo>
                  <a:cubicBezTo>
                    <a:pt x="3514234" y="2881908"/>
                    <a:pt x="3512436" y="2893295"/>
                    <a:pt x="3511237" y="2896890"/>
                  </a:cubicBezTo>
                  <a:cubicBezTo>
                    <a:pt x="3510039" y="2901085"/>
                    <a:pt x="3507042" y="2907078"/>
                    <a:pt x="3501049" y="2908876"/>
                  </a:cubicBezTo>
                  <a:cubicBezTo>
                    <a:pt x="3495057" y="2911273"/>
                    <a:pt x="3492660" y="2913670"/>
                    <a:pt x="3498653" y="2915468"/>
                  </a:cubicBezTo>
                  <a:cubicBezTo>
                    <a:pt x="3504645" y="2917266"/>
                    <a:pt x="3499252" y="2921461"/>
                    <a:pt x="3496255" y="2922659"/>
                  </a:cubicBezTo>
                  <a:lnTo>
                    <a:pt x="3491461" y="2923259"/>
                  </a:lnTo>
                  <a:cubicBezTo>
                    <a:pt x="3491461" y="2922659"/>
                    <a:pt x="3492060" y="2922060"/>
                    <a:pt x="3492060" y="2921461"/>
                  </a:cubicBezTo>
                  <a:cubicBezTo>
                    <a:pt x="3495656" y="2913670"/>
                    <a:pt x="3484869" y="2919663"/>
                    <a:pt x="3483671" y="2922060"/>
                  </a:cubicBezTo>
                  <a:cubicBezTo>
                    <a:pt x="3482472" y="2924457"/>
                    <a:pt x="3474682" y="2929850"/>
                    <a:pt x="3469288" y="2931049"/>
                  </a:cubicBezTo>
                  <a:cubicBezTo>
                    <a:pt x="3463894" y="2932248"/>
                    <a:pt x="3456703" y="2933446"/>
                    <a:pt x="3456104" y="2940038"/>
                  </a:cubicBezTo>
                  <a:cubicBezTo>
                    <a:pt x="3455505" y="2946630"/>
                    <a:pt x="3448313" y="2952024"/>
                    <a:pt x="3445916" y="2955619"/>
                  </a:cubicBezTo>
                  <a:cubicBezTo>
                    <a:pt x="3443519" y="2959814"/>
                    <a:pt x="3433931" y="2965208"/>
                    <a:pt x="3432732" y="2970002"/>
                  </a:cubicBezTo>
                  <a:cubicBezTo>
                    <a:pt x="3430934" y="2974796"/>
                    <a:pt x="3426140" y="2985583"/>
                    <a:pt x="3423144" y="2986781"/>
                  </a:cubicBezTo>
                  <a:cubicBezTo>
                    <a:pt x="3423144" y="2986781"/>
                    <a:pt x="3417151" y="2992175"/>
                    <a:pt x="3409960" y="2992175"/>
                  </a:cubicBezTo>
                  <a:cubicBezTo>
                    <a:pt x="3402769" y="2992175"/>
                    <a:pt x="3394379" y="2994572"/>
                    <a:pt x="3388985" y="2998767"/>
                  </a:cubicBezTo>
                  <a:cubicBezTo>
                    <a:pt x="3383592" y="3002962"/>
                    <a:pt x="3381794" y="3006558"/>
                    <a:pt x="3382393" y="3008955"/>
                  </a:cubicBezTo>
                  <a:cubicBezTo>
                    <a:pt x="3382992" y="3011352"/>
                    <a:pt x="3380596" y="3013749"/>
                    <a:pt x="3376401" y="3013150"/>
                  </a:cubicBezTo>
                  <a:cubicBezTo>
                    <a:pt x="3372206" y="3012550"/>
                    <a:pt x="3373404" y="3018543"/>
                    <a:pt x="3372206" y="3020940"/>
                  </a:cubicBezTo>
                  <a:cubicBezTo>
                    <a:pt x="3371606" y="3023337"/>
                    <a:pt x="3369209" y="3026933"/>
                    <a:pt x="3368011" y="3028731"/>
                  </a:cubicBezTo>
                  <a:cubicBezTo>
                    <a:pt x="3366812" y="3030529"/>
                    <a:pt x="3366812" y="3032926"/>
                    <a:pt x="3368610" y="3035922"/>
                  </a:cubicBezTo>
                  <a:cubicBezTo>
                    <a:pt x="3370408" y="3038918"/>
                    <a:pt x="3368011" y="3043113"/>
                    <a:pt x="3364415" y="3038319"/>
                  </a:cubicBezTo>
                  <a:cubicBezTo>
                    <a:pt x="3360820" y="3033525"/>
                    <a:pt x="3360220" y="3032926"/>
                    <a:pt x="3356625" y="3032926"/>
                  </a:cubicBezTo>
                  <a:cubicBezTo>
                    <a:pt x="3352430" y="3033525"/>
                    <a:pt x="3350632" y="3031727"/>
                    <a:pt x="3348235" y="3028731"/>
                  </a:cubicBezTo>
                  <a:cubicBezTo>
                    <a:pt x="3345838" y="3026334"/>
                    <a:pt x="3345238" y="3028131"/>
                    <a:pt x="3341043" y="3028731"/>
                  </a:cubicBezTo>
                  <a:cubicBezTo>
                    <a:pt x="3336849" y="3029330"/>
                    <a:pt x="3332654" y="3028731"/>
                    <a:pt x="3332054" y="3025734"/>
                  </a:cubicBezTo>
                  <a:cubicBezTo>
                    <a:pt x="3331455" y="3022738"/>
                    <a:pt x="3331455" y="3015547"/>
                    <a:pt x="3327859" y="3017344"/>
                  </a:cubicBezTo>
                  <a:cubicBezTo>
                    <a:pt x="3324264" y="3019142"/>
                    <a:pt x="3316473" y="3026933"/>
                    <a:pt x="3315874" y="3029929"/>
                  </a:cubicBezTo>
                  <a:cubicBezTo>
                    <a:pt x="3315275" y="3032926"/>
                    <a:pt x="3315275" y="3034723"/>
                    <a:pt x="3311679" y="3035323"/>
                  </a:cubicBezTo>
                  <a:cubicBezTo>
                    <a:pt x="3307484" y="3035922"/>
                    <a:pt x="3306885" y="3040716"/>
                    <a:pt x="3307484" y="3046110"/>
                  </a:cubicBezTo>
                  <a:cubicBezTo>
                    <a:pt x="3308083" y="3051503"/>
                    <a:pt x="3306885" y="3061691"/>
                    <a:pt x="3305087" y="3064687"/>
                  </a:cubicBezTo>
                  <a:cubicBezTo>
                    <a:pt x="3303889" y="3070081"/>
                    <a:pt x="3303889" y="3073077"/>
                    <a:pt x="3305087" y="3076073"/>
                  </a:cubicBezTo>
                  <a:close/>
                  <a:moveTo>
                    <a:pt x="3952902" y="3131207"/>
                  </a:moveTo>
                  <a:cubicBezTo>
                    <a:pt x="3950505" y="3131806"/>
                    <a:pt x="3948707" y="3138997"/>
                    <a:pt x="3952902" y="3139596"/>
                  </a:cubicBezTo>
                  <a:cubicBezTo>
                    <a:pt x="3957097" y="3140196"/>
                    <a:pt x="3960093" y="3140196"/>
                    <a:pt x="3959494" y="3136600"/>
                  </a:cubicBezTo>
                  <a:cubicBezTo>
                    <a:pt x="3958895" y="3132405"/>
                    <a:pt x="3961891" y="3130607"/>
                    <a:pt x="3966086" y="3133604"/>
                  </a:cubicBezTo>
                  <a:cubicBezTo>
                    <a:pt x="3970281" y="3136600"/>
                    <a:pt x="3974476" y="3138997"/>
                    <a:pt x="3977472" y="3136600"/>
                  </a:cubicBezTo>
                  <a:cubicBezTo>
                    <a:pt x="3981667" y="3133004"/>
                    <a:pt x="3982866" y="3137199"/>
                    <a:pt x="3978671" y="3140795"/>
                  </a:cubicBezTo>
                  <a:cubicBezTo>
                    <a:pt x="3974476" y="3144390"/>
                    <a:pt x="3978072" y="3162968"/>
                    <a:pt x="3987061" y="3159372"/>
                  </a:cubicBezTo>
                  <a:cubicBezTo>
                    <a:pt x="3993653" y="3156975"/>
                    <a:pt x="3994252" y="3161769"/>
                    <a:pt x="3999046" y="3159972"/>
                  </a:cubicBezTo>
                  <a:cubicBezTo>
                    <a:pt x="4002642" y="3158773"/>
                    <a:pt x="4010432" y="3161170"/>
                    <a:pt x="4013429" y="3159972"/>
                  </a:cubicBezTo>
                  <a:cubicBezTo>
                    <a:pt x="4016425" y="3158773"/>
                    <a:pt x="4020620" y="3159372"/>
                    <a:pt x="4022418" y="3159372"/>
                  </a:cubicBezTo>
                  <a:cubicBezTo>
                    <a:pt x="4024215" y="3159372"/>
                    <a:pt x="4027811" y="3157575"/>
                    <a:pt x="4029609" y="3155178"/>
                  </a:cubicBezTo>
                  <a:cubicBezTo>
                    <a:pt x="4031407" y="3152780"/>
                    <a:pt x="4037999" y="3152181"/>
                    <a:pt x="4035602" y="3157575"/>
                  </a:cubicBezTo>
                  <a:cubicBezTo>
                    <a:pt x="4034403" y="3160571"/>
                    <a:pt x="4031407" y="3161769"/>
                    <a:pt x="4035003" y="3162968"/>
                  </a:cubicBezTo>
                  <a:cubicBezTo>
                    <a:pt x="4038598" y="3164766"/>
                    <a:pt x="4035602" y="3167163"/>
                    <a:pt x="4032605" y="3168361"/>
                  </a:cubicBezTo>
                  <a:cubicBezTo>
                    <a:pt x="4030208" y="3168961"/>
                    <a:pt x="4028410" y="3171957"/>
                    <a:pt x="4027811" y="3173755"/>
                  </a:cubicBezTo>
                  <a:cubicBezTo>
                    <a:pt x="4027212" y="3176152"/>
                    <a:pt x="4023017" y="3177350"/>
                    <a:pt x="4023616" y="3174354"/>
                  </a:cubicBezTo>
                  <a:cubicBezTo>
                    <a:pt x="4024215" y="3171358"/>
                    <a:pt x="4011032" y="3164167"/>
                    <a:pt x="4006237" y="3169560"/>
                  </a:cubicBezTo>
                  <a:cubicBezTo>
                    <a:pt x="4001443" y="3174954"/>
                    <a:pt x="3993653" y="3174954"/>
                    <a:pt x="3990656" y="3171957"/>
                  </a:cubicBezTo>
                  <a:cubicBezTo>
                    <a:pt x="3987660" y="3169560"/>
                    <a:pt x="3978671" y="3173755"/>
                    <a:pt x="3976873" y="3177350"/>
                  </a:cubicBezTo>
                  <a:cubicBezTo>
                    <a:pt x="3974476" y="3181545"/>
                    <a:pt x="3976274" y="3183343"/>
                    <a:pt x="3982866" y="3181545"/>
                  </a:cubicBezTo>
                  <a:cubicBezTo>
                    <a:pt x="3990057" y="3179748"/>
                    <a:pt x="3993653" y="3185141"/>
                    <a:pt x="3994851" y="3188138"/>
                  </a:cubicBezTo>
                  <a:cubicBezTo>
                    <a:pt x="3996050" y="3191134"/>
                    <a:pt x="3999645" y="3190535"/>
                    <a:pt x="4002043" y="3192332"/>
                  </a:cubicBezTo>
                  <a:cubicBezTo>
                    <a:pt x="4004440" y="3193531"/>
                    <a:pt x="4006237" y="3197726"/>
                    <a:pt x="4003840" y="3201321"/>
                  </a:cubicBezTo>
                  <a:cubicBezTo>
                    <a:pt x="4001443" y="3204917"/>
                    <a:pt x="4002642" y="3209112"/>
                    <a:pt x="4004440" y="3213906"/>
                  </a:cubicBezTo>
                  <a:cubicBezTo>
                    <a:pt x="4005638" y="3218701"/>
                    <a:pt x="4003241" y="3228888"/>
                    <a:pt x="4008635" y="3227091"/>
                  </a:cubicBezTo>
                  <a:cubicBezTo>
                    <a:pt x="4014028" y="3225292"/>
                    <a:pt x="4025414" y="3213906"/>
                    <a:pt x="4020620" y="3210311"/>
                  </a:cubicBezTo>
                  <a:cubicBezTo>
                    <a:pt x="4015826" y="3206116"/>
                    <a:pt x="4015226" y="3201921"/>
                    <a:pt x="4020620" y="3203719"/>
                  </a:cubicBezTo>
                  <a:cubicBezTo>
                    <a:pt x="4026014" y="3205516"/>
                    <a:pt x="4027811" y="3200722"/>
                    <a:pt x="4027811" y="3196527"/>
                  </a:cubicBezTo>
                  <a:cubicBezTo>
                    <a:pt x="4027811" y="3192332"/>
                    <a:pt x="4027212" y="3188737"/>
                    <a:pt x="4030208" y="3186340"/>
                  </a:cubicBezTo>
                  <a:cubicBezTo>
                    <a:pt x="4032605" y="3183943"/>
                    <a:pt x="4035602" y="3186939"/>
                    <a:pt x="4032605" y="3190535"/>
                  </a:cubicBezTo>
                  <a:cubicBezTo>
                    <a:pt x="4029609" y="3194730"/>
                    <a:pt x="4032006" y="3203719"/>
                    <a:pt x="4033205" y="3205516"/>
                  </a:cubicBezTo>
                  <a:cubicBezTo>
                    <a:pt x="4034403" y="3207314"/>
                    <a:pt x="4033804" y="3212708"/>
                    <a:pt x="4037999" y="3212708"/>
                  </a:cubicBezTo>
                  <a:cubicBezTo>
                    <a:pt x="4042194" y="3212708"/>
                    <a:pt x="4041595" y="3213307"/>
                    <a:pt x="4042194" y="3216903"/>
                  </a:cubicBezTo>
                  <a:cubicBezTo>
                    <a:pt x="4042793" y="3219899"/>
                    <a:pt x="4048786" y="3225292"/>
                    <a:pt x="4048786" y="3219300"/>
                  </a:cubicBezTo>
                  <a:cubicBezTo>
                    <a:pt x="4048786" y="3213307"/>
                    <a:pt x="4055378" y="3213906"/>
                    <a:pt x="4054179" y="3218701"/>
                  </a:cubicBezTo>
                  <a:cubicBezTo>
                    <a:pt x="4052981" y="3223495"/>
                    <a:pt x="4058374" y="3223495"/>
                    <a:pt x="4057775" y="3221098"/>
                  </a:cubicBezTo>
                  <a:cubicBezTo>
                    <a:pt x="4057176" y="3216903"/>
                    <a:pt x="4060771" y="3220498"/>
                    <a:pt x="4060172" y="3223495"/>
                  </a:cubicBezTo>
                  <a:cubicBezTo>
                    <a:pt x="4059573" y="3225892"/>
                    <a:pt x="4063768" y="3228888"/>
                    <a:pt x="4067363" y="3231285"/>
                  </a:cubicBezTo>
                  <a:cubicBezTo>
                    <a:pt x="4071558" y="3233682"/>
                    <a:pt x="4075154" y="3236080"/>
                    <a:pt x="4081147" y="3233682"/>
                  </a:cubicBezTo>
                  <a:cubicBezTo>
                    <a:pt x="4087139" y="3231285"/>
                    <a:pt x="4104518" y="3237278"/>
                    <a:pt x="4112908" y="3242072"/>
                  </a:cubicBezTo>
                  <a:cubicBezTo>
                    <a:pt x="4121298" y="3247466"/>
                    <a:pt x="4138677" y="3255256"/>
                    <a:pt x="4139876" y="3260051"/>
                  </a:cubicBezTo>
                  <a:cubicBezTo>
                    <a:pt x="4141074" y="3264845"/>
                    <a:pt x="4144670" y="3265444"/>
                    <a:pt x="4148865" y="3266043"/>
                  </a:cubicBezTo>
                  <a:cubicBezTo>
                    <a:pt x="4153059" y="3266642"/>
                    <a:pt x="4156655" y="3270238"/>
                    <a:pt x="4157254" y="3273234"/>
                  </a:cubicBezTo>
                  <a:cubicBezTo>
                    <a:pt x="4157854" y="3275632"/>
                    <a:pt x="4162048" y="3273834"/>
                    <a:pt x="4165644" y="3272635"/>
                  </a:cubicBezTo>
                  <a:cubicBezTo>
                    <a:pt x="4169240" y="3271437"/>
                    <a:pt x="4177630" y="3273834"/>
                    <a:pt x="4171038" y="3275032"/>
                  </a:cubicBezTo>
                  <a:cubicBezTo>
                    <a:pt x="4164446" y="3276231"/>
                    <a:pt x="4159652" y="3276830"/>
                    <a:pt x="4164446" y="3281025"/>
                  </a:cubicBezTo>
                  <a:cubicBezTo>
                    <a:pt x="4169240" y="3285220"/>
                    <a:pt x="4165045" y="3295408"/>
                    <a:pt x="4171637" y="3301400"/>
                  </a:cubicBezTo>
                  <a:cubicBezTo>
                    <a:pt x="4178828" y="3307393"/>
                    <a:pt x="4184821" y="3313386"/>
                    <a:pt x="4175233" y="3312187"/>
                  </a:cubicBezTo>
                  <a:cubicBezTo>
                    <a:pt x="4165644" y="3310989"/>
                    <a:pt x="4171038" y="3317581"/>
                    <a:pt x="4172836" y="3319978"/>
                  </a:cubicBezTo>
                  <a:cubicBezTo>
                    <a:pt x="4174633" y="3322375"/>
                    <a:pt x="4178828" y="3325371"/>
                    <a:pt x="4184821" y="3325371"/>
                  </a:cubicBezTo>
                  <a:cubicBezTo>
                    <a:pt x="4190814" y="3325971"/>
                    <a:pt x="4193211" y="3328967"/>
                    <a:pt x="4187818" y="3328967"/>
                  </a:cubicBezTo>
                  <a:cubicBezTo>
                    <a:pt x="4180626" y="3328967"/>
                    <a:pt x="4176431" y="3329566"/>
                    <a:pt x="4184821" y="3335559"/>
                  </a:cubicBezTo>
                  <a:cubicBezTo>
                    <a:pt x="4190814" y="3339754"/>
                    <a:pt x="4186619" y="3346346"/>
                    <a:pt x="4184222" y="3351140"/>
                  </a:cubicBezTo>
                  <a:cubicBezTo>
                    <a:pt x="4181825" y="3355934"/>
                    <a:pt x="4178828" y="3364924"/>
                    <a:pt x="4184821" y="3363125"/>
                  </a:cubicBezTo>
                  <a:cubicBezTo>
                    <a:pt x="4190814" y="3360729"/>
                    <a:pt x="4192012" y="3354136"/>
                    <a:pt x="4195009" y="3357732"/>
                  </a:cubicBezTo>
                  <a:cubicBezTo>
                    <a:pt x="4198005" y="3361927"/>
                    <a:pt x="4205196" y="3357732"/>
                    <a:pt x="4208193" y="3357133"/>
                  </a:cubicBezTo>
                  <a:cubicBezTo>
                    <a:pt x="4211789" y="3356534"/>
                    <a:pt x="4213586" y="3356534"/>
                    <a:pt x="4215384" y="3354736"/>
                  </a:cubicBezTo>
                  <a:cubicBezTo>
                    <a:pt x="4217182" y="3352938"/>
                    <a:pt x="4219579" y="3353537"/>
                    <a:pt x="4218980" y="3356534"/>
                  </a:cubicBezTo>
                  <a:cubicBezTo>
                    <a:pt x="4218381" y="3359530"/>
                    <a:pt x="4223774" y="3366721"/>
                    <a:pt x="4230965" y="3372714"/>
                  </a:cubicBezTo>
                  <a:cubicBezTo>
                    <a:pt x="4238156" y="3378107"/>
                    <a:pt x="4241153" y="3382902"/>
                    <a:pt x="4242951" y="3385898"/>
                  </a:cubicBezTo>
                  <a:cubicBezTo>
                    <a:pt x="4244149" y="3389494"/>
                    <a:pt x="4247745" y="3391291"/>
                    <a:pt x="4250142" y="3390692"/>
                  </a:cubicBezTo>
                  <a:lnTo>
                    <a:pt x="4250142" y="3389494"/>
                  </a:lnTo>
                  <a:cubicBezTo>
                    <a:pt x="4252539" y="3388894"/>
                    <a:pt x="4257333" y="3388894"/>
                    <a:pt x="4261528" y="3390093"/>
                  </a:cubicBezTo>
                  <a:cubicBezTo>
                    <a:pt x="4265723" y="3390692"/>
                    <a:pt x="4279507" y="3393689"/>
                    <a:pt x="4280106" y="3390692"/>
                  </a:cubicBezTo>
                  <a:cubicBezTo>
                    <a:pt x="4280705" y="3387696"/>
                    <a:pt x="4283702" y="3389494"/>
                    <a:pt x="4284900" y="3392490"/>
                  </a:cubicBezTo>
                  <a:cubicBezTo>
                    <a:pt x="4286098" y="3395486"/>
                    <a:pt x="4295087" y="3396685"/>
                    <a:pt x="4296885" y="3394887"/>
                  </a:cubicBezTo>
                  <a:cubicBezTo>
                    <a:pt x="4299282" y="3393089"/>
                    <a:pt x="4304077" y="3391291"/>
                    <a:pt x="4313665" y="3390692"/>
                  </a:cubicBezTo>
                  <a:cubicBezTo>
                    <a:pt x="4323253" y="3390093"/>
                    <a:pt x="4320257" y="3380504"/>
                    <a:pt x="4317261" y="3378707"/>
                  </a:cubicBezTo>
                  <a:cubicBezTo>
                    <a:pt x="4314264" y="3377508"/>
                    <a:pt x="4308871" y="3374512"/>
                    <a:pt x="4307073" y="3371515"/>
                  </a:cubicBezTo>
                  <a:cubicBezTo>
                    <a:pt x="4304676" y="3369118"/>
                    <a:pt x="4301680" y="3366721"/>
                    <a:pt x="4298683" y="3366721"/>
                  </a:cubicBezTo>
                  <a:cubicBezTo>
                    <a:pt x="4295687" y="3366721"/>
                    <a:pt x="4285499" y="3368519"/>
                    <a:pt x="4286098" y="3366122"/>
                  </a:cubicBezTo>
                  <a:cubicBezTo>
                    <a:pt x="4287896" y="3361927"/>
                    <a:pt x="4298084" y="3363725"/>
                    <a:pt x="4301080" y="3363125"/>
                  </a:cubicBezTo>
                  <a:cubicBezTo>
                    <a:pt x="4303477" y="3362526"/>
                    <a:pt x="4313066" y="3358931"/>
                    <a:pt x="4317860" y="3360729"/>
                  </a:cubicBezTo>
                  <a:cubicBezTo>
                    <a:pt x="4322055" y="3361927"/>
                    <a:pt x="4325051" y="3358331"/>
                    <a:pt x="4319658" y="3356534"/>
                  </a:cubicBezTo>
                  <a:cubicBezTo>
                    <a:pt x="4314863" y="3354736"/>
                    <a:pt x="4317261" y="3348743"/>
                    <a:pt x="4323253" y="3353537"/>
                  </a:cubicBezTo>
                  <a:cubicBezTo>
                    <a:pt x="4329246" y="3358331"/>
                    <a:pt x="4331044" y="3354136"/>
                    <a:pt x="4331643" y="3347544"/>
                  </a:cubicBezTo>
                  <a:cubicBezTo>
                    <a:pt x="4332243" y="3340353"/>
                    <a:pt x="4320856" y="3334360"/>
                    <a:pt x="4321456" y="3331364"/>
                  </a:cubicBezTo>
                  <a:cubicBezTo>
                    <a:pt x="4322055" y="3328967"/>
                    <a:pt x="4328048" y="3332563"/>
                    <a:pt x="4334040" y="3338555"/>
                  </a:cubicBezTo>
                  <a:cubicBezTo>
                    <a:pt x="4340033" y="3343949"/>
                    <a:pt x="4349022" y="3342750"/>
                    <a:pt x="4342430" y="3336758"/>
                  </a:cubicBezTo>
                  <a:cubicBezTo>
                    <a:pt x="4338235" y="3332563"/>
                    <a:pt x="4340033" y="3328967"/>
                    <a:pt x="4341831" y="3330765"/>
                  </a:cubicBezTo>
                  <a:cubicBezTo>
                    <a:pt x="4343629" y="3332563"/>
                    <a:pt x="4345427" y="3332563"/>
                    <a:pt x="4347224" y="3332563"/>
                  </a:cubicBezTo>
                  <a:cubicBezTo>
                    <a:pt x="4349622" y="3332563"/>
                    <a:pt x="4357412" y="3336758"/>
                    <a:pt x="4359809" y="3339754"/>
                  </a:cubicBezTo>
                  <a:cubicBezTo>
                    <a:pt x="4362206" y="3343349"/>
                    <a:pt x="4369997" y="3348144"/>
                    <a:pt x="4373593" y="3348144"/>
                  </a:cubicBezTo>
                  <a:cubicBezTo>
                    <a:pt x="4377787" y="3347544"/>
                    <a:pt x="4383780" y="3349342"/>
                    <a:pt x="4389174" y="3354136"/>
                  </a:cubicBezTo>
                  <a:cubicBezTo>
                    <a:pt x="4394567" y="3358931"/>
                    <a:pt x="4408950" y="3375710"/>
                    <a:pt x="4410747" y="3376310"/>
                  </a:cubicBezTo>
                  <a:cubicBezTo>
                    <a:pt x="4412545" y="3376909"/>
                    <a:pt x="4417340" y="3378707"/>
                    <a:pt x="4413744" y="3382302"/>
                  </a:cubicBezTo>
                  <a:cubicBezTo>
                    <a:pt x="4410148" y="3385898"/>
                    <a:pt x="4414343" y="3387696"/>
                    <a:pt x="4420935" y="3387696"/>
                  </a:cubicBezTo>
                  <a:cubicBezTo>
                    <a:pt x="4426928" y="3387096"/>
                    <a:pt x="4432921" y="3388894"/>
                    <a:pt x="4426329" y="3392490"/>
                  </a:cubicBezTo>
                  <a:cubicBezTo>
                    <a:pt x="4419736" y="3396085"/>
                    <a:pt x="4425729" y="3402678"/>
                    <a:pt x="4427527" y="3401479"/>
                  </a:cubicBezTo>
                  <a:cubicBezTo>
                    <a:pt x="4429325" y="3400880"/>
                    <a:pt x="4431722" y="3401479"/>
                    <a:pt x="4432921" y="3403876"/>
                  </a:cubicBezTo>
                  <a:cubicBezTo>
                    <a:pt x="4434718" y="3406273"/>
                    <a:pt x="4441310" y="3414064"/>
                    <a:pt x="4441310" y="3417060"/>
                  </a:cubicBezTo>
                  <a:cubicBezTo>
                    <a:pt x="4441310" y="3420656"/>
                    <a:pt x="4445505" y="3423053"/>
                    <a:pt x="4447303" y="3422454"/>
                  </a:cubicBezTo>
                  <a:cubicBezTo>
                    <a:pt x="4449700" y="3421855"/>
                    <a:pt x="4451498" y="3419457"/>
                    <a:pt x="4453296" y="3422454"/>
                  </a:cubicBezTo>
                  <a:cubicBezTo>
                    <a:pt x="4455693" y="3425450"/>
                    <a:pt x="4463484" y="3423652"/>
                    <a:pt x="4465281" y="3425450"/>
                  </a:cubicBezTo>
                  <a:cubicBezTo>
                    <a:pt x="4467079" y="3427248"/>
                    <a:pt x="4473072" y="3427847"/>
                    <a:pt x="4476068" y="3426649"/>
                  </a:cubicBezTo>
                  <a:cubicBezTo>
                    <a:pt x="4479065" y="3426049"/>
                    <a:pt x="4491050" y="3424851"/>
                    <a:pt x="4492249" y="3427847"/>
                  </a:cubicBezTo>
                  <a:cubicBezTo>
                    <a:pt x="4493447" y="3430844"/>
                    <a:pt x="4496444" y="3432042"/>
                    <a:pt x="4497642" y="3430244"/>
                  </a:cubicBezTo>
                  <a:cubicBezTo>
                    <a:pt x="4499440" y="3429046"/>
                    <a:pt x="4500039" y="3429645"/>
                    <a:pt x="4501837" y="3432042"/>
                  </a:cubicBezTo>
                  <a:cubicBezTo>
                    <a:pt x="4503036" y="3434439"/>
                    <a:pt x="4508429" y="3437436"/>
                    <a:pt x="4511426" y="3436237"/>
                  </a:cubicBezTo>
                  <a:cubicBezTo>
                    <a:pt x="4514422" y="3435038"/>
                    <a:pt x="4521014" y="3440432"/>
                    <a:pt x="4513223" y="3440432"/>
                  </a:cubicBezTo>
                  <a:cubicBezTo>
                    <a:pt x="4506032" y="3440432"/>
                    <a:pt x="4509627" y="3447623"/>
                    <a:pt x="4522812" y="3444027"/>
                  </a:cubicBezTo>
                  <a:cubicBezTo>
                    <a:pt x="4532999" y="3441031"/>
                    <a:pt x="4530602" y="3438634"/>
                    <a:pt x="4524010" y="3434439"/>
                  </a:cubicBezTo>
                  <a:cubicBezTo>
                    <a:pt x="4517418" y="3430244"/>
                    <a:pt x="4522812" y="3428446"/>
                    <a:pt x="4526407" y="3430244"/>
                  </a:cubicBezTo>
                  <a:cubicBezTo>
                    <a:pt x="4530602" y="3432641"/>
                    <a:pt x="4532999" y="3432641"/>
                    <a:pt x="4535996" y="3430844"/>
                  </a:cubicBezTo>
                  <a:cubicBezTo>
                    <a:pt x="4538992" y="3428446"/>
                    <a:pt x="4537194" y="3426649"/>
                    <a:pt x="4534198" y="3427248"/>
                  </a:cubicBezTo>
                  <a:cubicBezTo>
                    <a:pt x="4531202" y="3427847"/>
                    <a:pt x="4526407" y="3427847"/>
                    <a:pt x="4514422" y="3420656"/>
                  </a:cubicBezTo>
                  <a:cubicBezTo>
                    <a:pt x="4502436" y="3413465"/>
                    <a:pt x="4505433" y="3410468"/>
                    <a:pt x="4510826" y="3409869"/>
                  </a:cubicBezTo>
                  <a:cubicBezTo>
                    <a:pt x="4516220" y="3409270"/>
                    <a:pt x="4519216" y="3408670"/>
                    <a:pt x="4515620" y="3405674"/>
                  </a:cubicBezTo>
                  <a:cubicBezTo>
                    <a:pt x="4511426" y="3402678"/>
                    <a:pt x="4507830" y="3403277"/>
                    <a:pt x="4499440" y="3403277"/>
                  </a:cubicBezTo>
                  <a:cubicBezTo>
                    <a:pt x="4491050" y="3403277"/>
                    <a:pt x="4489252" y="3399681"/>
                    <a:pt x="4492848" y="3390093"/>
                  </a:cubicBezTo>
                  <a:cubicBezTo>
                    <a:pt x="4496444" y="3380504"/>
                    <a:pt x="4489852" y="3381703"/>
                    <a:pt x="4488653" y="3383501"/>
                  </a:cubicBezTo>
                  <a:cubicBezTo>
                    <a:pt x="4487455" y="3385898"/>
                    <a:pt x="4486256" y="3387096"/>
                    <a:pt x="4479664" y="3386497"/>
                  </a:cubicBezTo>
                  <a:cubicBezTo>
                    <a:pt x="4472473" y="3385898"/>
                    <a:pt x="4469476" y="3384100"/>
                    <a:pt x="4469476" y="3380504"/>
                  </a:cubicBezTo>
                  <a:cubicBezTo>
                    <a:pt x="4469476" y="3376310"/>
                    <a:pt x="4467079" y="3372115"/>
                    <a:pt x="4464083" y="3369718"/>
                  </a:cubicBezTo>
                  <a:cubicBezTo>
                    <a:pt x="4461686" y="3367320"/>
                    <a:pt x="4459888" y="3364324"/>
                    <a:pt x="4458689" y="3361927"/>
                  </a:cubicBezTo>
                  <a:cubicBezTo>
                    <a:pt x="4458090" y="3359530"/>
                    <a:pt x="4455693" y="3354736"/>
                    <a:pt x="4453296" y="3352938"/>
                  </a:cubicBezTo>
                  <a:cubicBezTo>
                    <a:pt x="4450899" y="3350541"/>
                    <a:pt x="4441310" y="3336158"/>
                    <a:pt x="4434119" y="3333162"/>
                  </a:cubicBezTo>
                  <a:cubicBezTo>
                    <a:pt x="4426928" y="3329566"/>
                    <a:pt x="4429924" y="3322974"/>
                    <a:pt x="4422134" y="3314584"/>
                  </a:cubicBezTo>
                  <a:cubicBezTo>
                    <a:pt x="4416740" y="3307992"/>
                    <a:pt x="4424531" y="3310989"/>
                    <a:pt x="4430524" y="3311588"/>
                  </a:cubicBezTo>
                  <a:cubicBezTo>
                    <a:pt x="4438314" y="3312187"/>
                    <a:pt x="4438314" y="3305595"/>
                    <a:pt x="4446704" y="3307393"/>
                  </a:cubicBezTo>
                  <a:cubicBezTo>
                    <a:pt x="4455094" y="3309191"/>
                    <a:pt x="4447303" y="3294808"/>
                    <a:pt x="4444307" y="3288816"/>
                  </a:cubicBezTo>
                  <a:cubicBezTo>
                    <a:pt x="4441310" y="3282823"/>
                    <a:pt x="4435917" y="3278628"/>
                    <a:pt x="4432921" y="3280426"/>
                  </a:cubicBezTo>
                  <a:cubicBezTo>
                    <a:pt x="4429924" y="3281624"/>
                    <a:pt x="4424531" y="3283422"/>
                    <a:pt x="4419137" y="3279827"/>
                  </a:cubicBezTo>
                  <a:cubicBezTo>
                    <a:pt x="4413744" y="3275632"/>
                    <a:pt x="4410747" y="3270837"/>
                    <a:pt x="4403556" y="3270837"/>
                  </a:cubicBezTo>
                  <a:cubicBezTo>
                    <a:pt x="4396365" y="3270837"/>
                    <a:pt x="4399960" y="3268440"/>
                    <a:pt x="4391571" y="3266043"/>
                  </a:cubicBezTo>
                  <a:cubicBezTo>
                    <a:pt x="4383181" y="3263646"/>
                    <a:pt x="4384979" y="3258852"/>
                    <a:pt x="4384979" y="3255856"/>
                  </a:cubicBezTo>
                  <a:cubicBezTo>
                    <a:pt x="4384979" y="3252859"/>
                    <a:pt x="4386776" y="3247466"/>
                    <a:pt x="4381383" y="3243870"/>
                  </a:cubicBezTo>
                  <a:cubicBezTo>
                    <a:pt x="4375989" y="3240274"/>
                    <a:pt x="4372993" y="3233682"/>
                    <a:pt x="4369398" y="3231285"/>
                  </a:cubicBezTo>
                  <a:cubicBezTo>
                    <a:pt x="4365203" y="3228888"/>
                    <a:pt x="4361607" y="3228289"/>
                    <a:pt x="4359210" y="3219300"/>
                  </a:cubicBezTo>
                  <a:cubicBezTo>
                    <a:pt x="4356813" y="3210311"/>
                    <a:pt x="4346625" y="3206116"/>
                    <a:pt x="4343629" y="3206116"/>
                  </a:cubicBezTo>
                  <a:cubicBezTo>
                    <a:pt x="4340633" y="3206715"/>
                    <a:pt x="4333441" y="3206715"/>
                    <a:pt x="4330445" y="3203719"/>
                  </a:cubicBezTo>
                  <a:cubicBezTo>
                    <a:pt x="4327448" y="3200722"/>
                    <a:pt x="4320257" y="3196527"/>
                    <a:pt x="4312467" y="3198325"/>
                  </a:cubicBezTo>
                  <a:cubicBezTo>
                    <a:pt x="4304077" y="3199524"/>
                    <a:pt x="4287896" y="3192932"/>
                    <a:pt x="4285499" y="3189935"/>
                  </a:cubicBezTo>
                  <a:cubicBezTo>
                    <a:pt x="4283102" y="3186939"/>
                    <a:pt x="4278308" y="3184542"/>
                    <a:pt x="4275312" y="3183343"/>
                  </a:cubicBezTo>
                  <a:cubicBezTo>
                    <a:pt x="4272315" y="3182744"/>
                    <a:pt x="4265124" y="3180946"/>
                    <a:pt x="4260330" y="3176751"/>
                  </a:cubicBezTo>
                  <a:cubicBezTo>
                    <a:pt x="4256135" y="3172556"/>
                    <a:pt x="4248344" y="3171358"/>
                    <a:pt x="4245348" y="3171957"/>
                  </a:cubicBezTo>
                  <a:cubicBezTo>
                    <a:pt x="4242951" y="3172556"/>
                    <a:pt x="4238156" y="3172556"/>
                    <a:pt x="4236958" y="3168961"/>
                  </a:cubicBezTo>
                  <a:cubicBezTo>
                    <a:pt x="4235760" y="3165365"/>
                    <a:pt x="4232763" y="3163567"/>
                    <a:pt x="4229767" y="3164766"/>
                  </a:cubicBezTo>
                  <a:cubicBezTo>
                    <a:pt x="4226770" y="3165365"/>
                    <a:pt x="4222576" y="3160571"/>
                    <a:pt x="4217781" y="3162968"/>
                  </a:cubicBezTo>
                  <a:cubicBezTo>
                    <a:pt x="4212987" y="3165365"/>
                    <a:pt x="4196207" y="3160571"/>
                    <a:pt x="4182424" y="3149784"/>
                  </a:cubicBezTo>
                  <a:cubicBezTo>
                    <a:pt x="4168641" y="3138398"/>
                    <a:pt x="4163847" y="3137799"/>
                    <a:pt x="4162648" y="3138997"/>
                  </a:cubicBezTo>
                  <a:cubicBezTo>
                    <a:pt x="4161449" y="3140196"/>
                    <a:pt x="4158453" y="3141394"/>
                    <a:pt x="4155457" y="3138398"/>
                  </a:cubicBezTo>
                  <a:cubicBezTo>
                    <a:pt x="4153059" y="3134802"/>
                    <a:pt x="4150063" y="3137199"/>
                    <a:pt x="4142872" y="3138997"/>
                  </a:cubicBezTo>
                  <a:cubicBezTo>
                    <a:pt x="4135681" y="3141394"/>
                    <a:pt x="4131486" y="3144390"/>
                    <a:pt x="4132684" y="3150983"/>
                  </a:cubicBezTo>
                  <a:cubicBezTo>
                    <a:pt x="4133283" y="3158174"/>
                    <a:pt x="4127890" y="3158174"/>
                    <a:pt x="4125493" y="3159972"/>
                  </a:cubicBezTo>
                  <a:cubicBezTo>
                    <a:pt x="4123096" y="3161769"/>
                    <a:pt x="4118901" y="3165964"/>
                    <a:pt x="4115305" y="3162369"/>
                  </a:cubicBezTo>
                  <a:cubicBezTo>
                    <a:pt x="4111710" y="3158773"/>
                    <a:pt x="4110511" y="3161170"/>
                    <a:pt x="4108114" y="3163567"/>
                  </a:cubicBezTo>
                  <a:cubicBezTo>
                    <a:pt x="4105717" y="3165964"/>
                    <a:pt x="4100323" y="3170759"/>
                    <a:pt x="4094930" y="3176751"/>
                  </a:cubicBezTo>
                  <a:cubicBezTo>
                    <a:pt x="4089536" y="3183343"/>
                    <a:pt x="4088937" y="3183343"/>
                    <a:pt x="4084143" y="3192932"/>
                  </a:cubicBezTo>
                  <a:cubicBezTo>
                    <a:pt x="4079349" y="3202520"/>
                    <a:pt x="4067363" y="3198325"/>
                    <a:pt x="4064367" y="3195928"/>
                  </a:cubicBezTo>
                  <a:cubicBezTo>
                    <a:pt x="4060771" y="3193531"/>
                    <a:pt x="4057775" y="3190535"/>
                    <a:pt x="4060172" y="3187538"/>
                  </a:cubicBezTo>
                  <a:cubicBezTo>
                    <a:pt x="4064367" y="3182145"/>
                    <a:pt x="4061371" y="3183943"/>
                    <a:pt x="4058974" y="3182744"/>
                  </a:cubicBezTo>
                  <a:cubicBezTo>
                    <a:pt x="4056576" y="3181545"/>
                    <a:pt x="4054179" y="3178549"/>
                    <a:pt x="4057176" y="3172556"/>
                  </a:cubicBezTo>
                  <a:cubicBezTo>
                    <a:pt x="4060172" y="3166564"/>
                    <a:pt x="4052981" y="3167163"/>
                    <a:pt x="4052381" y="3170159"/>
                  </a:cubicBezTo>
                  <a:cubicBezTo>
                    <a:pt x="4051782" y="3173755"/>
                    <a:pt x="4051782" y="3177350"/>
                    <a:pt x="4048786" y="3176751"/>
                  </a:cubicBezTo>
                  <a:cubicBezTo>
                    <a:pt x="4045790" y="3176152"/>
                    <a:pt x="4045190" y="3163567"/>
                    <a:pt x="4044591" y="3159972"/>
                  </a:cubicBezTo>
                  <a:cubicBezTo>
                    <a:pt x="4043992" y="3156376"/>
                    <a:pt x="4038598" y="3145589"/>
                    <a:pt x="4042194" y="3138997"/>
                  </a:cubicBezTo>
                  <a:cubicBezTo>
                    <a:pt x="4045790" y="3132405"/>
                    <a:pt x="4039797" y="3123416"/>
                    <a:pt x="4037400" y="3116824"/>
                  </a:cubicBezTo>
                  <a:cubicBezTo>
                    <a:pt x="4035003" y="3110232"/>
                    <a:pt x="4027811" y="3116824"/>
                    <a:pt x="4021219" y="3109033"/>
                  </a:cubicBezTo>
                  <a:cubicBezTo>
                    <a:pt x="4014627" y="3101243"/>
                    <a:pt x="4001443" y="3102441"/>
                    <a:pt x="3998447" y="3101842"/>
                  </a:cubicBezTo>
                  <a:cubicBezTo>
                    <a:pt x="3994851" y="3101243"/>
                    <a:pt x="3985263" y="3100044"/>
                    <a:pt x="3981068" y="3104838"/>
                  </a:cubicBezTo>
                  <a:cubicBezTo>
                    <a:pt x="3976873" y="3109633"/>
                    <a:pt x="3969083" y="3112030"/>
                    <a:pt x="3964888" y="3111430"/>
                  </a:cubicBezTo>
                  <a:cubicBezTo>
                    <a:pt x="3960693" y="3110831"/>
                    <a:pt x="3955299" y="3119221"/>
                    <a:pt x="3956498" y="3124614"/>
                  </a:cubicBezTo>
                  <a:cubicBezTo>
                    <a:pt x="3956498" y="3128809"/>
                    <a:pt x="3955299" y="3130607"/>
                    <a:pt x="3952902" y="3131207"/>
                  </a:cubicBezTo>
                  <a:close/>
                  <a:moveTo>
                    <a:pt x="1105152" y="903106"/>
                  </a:moveTo>
                  <a:cubicBezTo>
                    <a:pt x="1108149" y="899510"/>
                    <a:pt x="1099759" y="898312"/>
                    <a:pt x="1096763" y="902507"/>
                  </a:cubicBezTo>
                  <a:cubicBezTo>
                    <a:pt x="1093766" y="906702"/>
                    <a:pt x="1099160" y="908499"/>
                    <a:pt x="1099160" y="908499"/>
                  </a:cubicBezTo>
                  <a:cubicBezTo>
                    <a:pt x="1099160" y="908499"/>
                    <a:pt x="1102156" y="906702"/>
                    <a:pt x="1105152" y="903106"/>
                  </a:cubicBezTo>
                  <a:close/>
                  <a:moveTo>
                    <a:pt x="1121333" y="877936"/>
                  </a:moveTo>
                  <a:cubicBezTo>
                    <a:pt x="1121333" y="877936"/>
                    <a:pt x="1119535" y="880333"/>
                    <a:pt x="1124329" y="875539"/>
                  </a:cubicBezTo>
                  <a:cubicBezTo>
                    <a:pt x="1129123" y="871344"/>
                    <a:pt x="1128524" y="867749"/>
                    <a:pt x="1121932" y="873142"/>
                  </a:cubicBezTo>
                  <a:cubicBezTo>
                    <a:pt x="1115340" y="877936"/>
                    <a:pt x="1121333" y="877936"/>
                    <a:pt x="1121333" y="877936"/>
                  </a:cubicBezTo>
                  <a:close/>
                  <a:moveTo>
                    <a:pt x="1077586" y="1020564"/>
                  </a:moveTo>
                  <a:cubicBezTo>
                    <a:pt x="1081781" y="1024758"/>
                    <a:pt x="1079983" y="1024159"/>
                    <a:pt x="1084178" y="1021163"/>
                  </a:cubicBezTo>
                  <a:cubicBezTo>
                    <a:pt x="1088373" y="1018766"/>
                    <a:pt x="1084178" y="1013972"/>
                    <a:pt x="1078784" y="1013972"/>
                  </a:cubicBezTo>
                  <a:cubicBezTo>
                    <a:pt x="1073990" y="1014571"/>
                    <a:pt x="1073990" y="1016369"/>
                    <a:pt x="1077586" y="1020564"/>
                  </a:cubicBezTo>
                  <a:close/>
                  <a:moveTo>
                    <a:pt x="1162083" y="761078"/>
                  </a:moveTo>
                  <a:lnTo>
                    <a:pt x="1163881" y="758082"/>
                  </a:lnTo>
                  <a:cubicBezTo>
                    <a:pt x="1163881" y="758082"/>
                    <a:pt x="1164480" y="752688"/>
                    <a:pt x="1161484" y="756284"/>
                  </a:cubicBezTo>
                  <a:cubicBezTo>
                    <a:pt x="1157888" y="759879"/>
                    <a:pt x="1162083" y="761078"/>
                    <a:pt x="1162083" y="761078"/>
                  </a:cubicBezTo>
                  <a:close/>
                  <a:moveTo>
                    <a:pt x="1201635" y="735309"/>
                  </a:moveTo>
                  <a:cubicBezTo>
                    <a:pt x="1203433" y="733511"/>
                    <a:pt x="1205231" y="732912"/>
                    <a:pt x="1208827" y="728717"/>
                  </a:cubicBezTo>
                  <a:cubicBezTo>
                    <a:pt x="1212422" y="724522"/>
                    <a:pt x="1213022" y="726320"/>
                    <a:pt x="1205830" y="725721"/>
                  </a:cubicBezTo>
                  <a:cubicBezTo>
                    <a:pt x="1198639" y="725122"/>
                    <a:pt x="1200437" y="725122"/>
                    <a:pt x="1197440" y="728118"/>
                  </a:cubicBezTo>
                  <a:cubicBezTo>
                    <a:pt x="1194444" y="731114"/>
                    <a:pt x="1196841" y="727519"/>
                    <a:pt x="1192047" y="728118"/>
                  </a:cubicBezTo>
                  <a:cubicBezTo>
                    <a:pt x="1187852" y="728717"/>
                    <a:pt x="1187253" y="732313"/>
                    <a:pt x="1184256" y="736508"/>
                  </a:cubicBezTo>
                  <a:cubicBezTo>
                    <a:pt x="1181260" y="740703"/>
                    <a:pt x="1178264" y="742500"/>
                    <a:pt x="1183058" y="743100"/>
                  </a:cubicBezTo>
                  <a:cubicBezTo>
                    <a:pt x="1187852" y="743699"/>
                    <a:pt x="1188451" y="740703"/>
                    <a:pt x="1193845" y="740103"/>
                  </a:cubicBezTo>
                  <a:cubicBezTo>
                    <a:pt x="1198639" y="739504"/>
                    <a:pt x="1199838" y="736508"/>
                    <a:pt x="1201635" y="735309"/>
                  </a:cubicBezTo>
                  <a:close/>
                  <a:moveTo>
                    <a:pt x="1180062" y="768269"/>
                  </a:moveTo>
                  <a:cubicBezTo>
                    <a:pt x="1183058" y="768269"/>
                    <a:pt x="1184256" y="767071"/>
                    <a:pt x="1184256" y="763475"/>
                  </a:cubicBezTo>
                  <a:cubicBezTo>
                    <a:pt x="1184256" y="759879"/>
                    <a:pt x="1184856" y="758082"/>
                    <a:pt x="1187852" y="755085"/>
                  </a:cubicBezTo>
                  <a:cubicBezTo>
                    <a:pt x="1190848" y="751490"/>
                    <a:pt x="1190249" y="744898"/>
                    <a:pt x="1187852" y="747295"/>
                  </a:cubicBezTo>
                  <a:cubicBezTo>
                    <a:pt x="1185455" y="749692"/>
                    <a:pt x="1185455" y="752089"/>
                    <a:pt x="1182459" y="749692"/>
                  </a:cubicBezTo>
                  <a:cubicBezTo>
                    <a:pt x="1179462" y="747295"/>
                    <a:pt x="1180062" y="749092"/>
                    <a:pt x="1180062" y="753887"/>
                  </a:cubicBezTo>
                  <a:cubicBezTo>
                    <a:pt x="1180062" y="758681"/>
                    <a:pt x="1179462" y="761677"/>
                    <a:pt x="1178264" y="764074"/>
                  </a:cubicBezTo>
                  <a:cubicBezTo>
                    <a:pt x="1177065" y="766471"/>
                    <a:pt x="1177065" y="768269"/>
                    <a:pt x="1180062" y="768269"/>
                  </a:cubicBezTo>
                  <a:close/>
                  <a:moveTo>
                    <a:pt x="1157289" y="792839"/>
                  </a:moveTo>
                  <a:cubicBezTo>
                    <a:pt x="1157289" y="792839"/>
                    <a:pt x="1157289" y="792839"/>
                    <a:pt x="1161484" y="792240"/>
                  </a:cubicBezTo>
                  <a:cubicBezTo>
                    <a:pt x="1165679" y="791641"/>
                    <a:pt x="1163881" y="791641"/>
                    <a:pt x="1160885" y="786847"/>
                  </a:cubicBezTo>
                  <a:cubicBezTo>
                    <a:pt x="1157888" y="782652"/>
                    <a:pt x="1155491" y="779655"/>
                    <a:pt x="1155491" y="783850"/>
                  </a:cubicBezTo>
                  <a:cubicBezTo>
                    <a:pt x="1154892" y="788045"/>
                    <a:pt x="1154892" y="788045"/>
                    <a:pt x="1150098" y="786247"/>
                  </a:cubicBezTo>
                  <a:cubicBezTo>
                    <a:pt x="1144704" y="785049"/>
                    <a:pt x="1145903" y="786847"/>
                    <a:pt x="1148300" y="790442"/>
                  </a:cubicBezTo>
                  <a:cubicBezTo>
                    <a:pt x="1149499" y="794038"/>
                    <a:pt x="1157289" y="792839"/>
                    <a:pt x="1157289" y="792839"/>
                  </a:cubicBezTo>
                  <a:close/>
                  <a:moveTo>
                    <a:pt x="1132120" y="815612"/>
                  </a:moveTo>
                  <a:cubicBezTo>
                    <a:pt x="1132120" y="815612"/>
                    <a:pt x="1136315" y="813215"/>
                    <a:pt x="1136914" y="808421"/>
                  </a:cubicBezTo>
                  <a:cubicBezTo>
                    <a:pt x="1137513" y="803027"/>
                    <a:pt x="1135116" y="803626"/>
                    <a:pt x="1132120" y="806023"/>
                  </a:cubicBezTo>
                  <a:cubicBezTo>
                    <a:pt x="1129123" y="808421"/>
                    <a:pt x="1127925" y="808421"/>
                    <a:pt x="1129723" y="812016"/>
                  </a:cubicBezTo>
                  <a:cubicBezTo>
                    <a:pt x="1132120" y="815612"/>
                    <a:pt x="1132120" y="815612"/>
                    <a:pt x="1132120" y="815612"/>
                  </a:cubicBezTo>
                  <a:close/>
                  <a:moveTo>
                    <a:pt x="1144704" y="810218"/>
                  </a:moveTo>
                  <a:cubicBezTo>
                    <a:pt x="1144704" y="810218"/>
                    <a:pt x="1148300" y="810818"/>
                    <a:pt x="1148300" y="807821"/>
                  </a:cubicBezTo>
                  <a:cubicBezTo>
                    <a:pt x="1148300" y="805424"/>
                    <a:pt x="1145304" y="802428"/>
                    <a:pt x="1141109" y="806623"/>
                  </a:cubicBezTo>
                  <a:cubicBezTo>
                    <a:pt x="1136914" y="811417"/>
                    <a:pt x="1144704" y="810218"/>
                    <a:pt x="1144704" y="810218"/>
                  </a:cubicBezTo>
                  <a:close/>
                  <a:moveTo>
                    <a:pt x="1289129" y="719129"/>
                  </a:moveTo>
                  <a:cubicBezTo>
                    <a:pt x="1288530" y="725122"/>
                    <a:pt x="1297519" y="723923"/>
                    <a:pt x="1297519" y="723923"/>
                  </a:cubicBezTo>
                  <a:cubicBezTo>
                    <a:pt x="1297519" y="723923"/>
                    <a:pt x="1295122" y="720327"/>
                    <a:pt x="1293324" y="716732"/>
                  </a:cubicBezTo>
                  <a:cubicBezTo>
                    <a:pt x="1291527" y="713136"/>
                    <a:pt x="1289729" y="713136"/>
                    <a:pt x="1289129" y="719129"/>
                  </a:cubicBezTo>
                  <a:close/>
                  <a:moveTo>
                    <a:pt x="1121932" y="907900"/>
                  </a:moveTo>
                  <a:cubicBezTo>
                    <a:pt x="1117138" y="904304"/>
                    <a:pt x="1117737" y="902507"/>
                    <a:pt x="1114741" y="904304"/>
                  </a:cubicBezTo>
                  <a:cubicBezTo>
                    <a:pt x="1111744" y="906702"/>
                    <a:pt x="1112943" y="906702"/>
                    <a:pt x="1108748" y="908499"/>
                  </a:cubicBezTo>
                  <a:cubicBezTo>
                    <a:pt x="1104553" y="910297"/>
                    <a:pt x="1105152" y="906702"/>
                    <a:pt x="1100957" y="910896"/>
                  </a:cubicBezTo>
                  <a:cubicBezTo>
                    <a:pt x="1096763" y="915091"/>
                    <a:pt x="1096763" y="913893"/>
                    <a:pt x="1088972" y="916290"/>
                  </a:cubicBezTo>
                  <a:cubicBezTo>
                    <a:pt x="1080582" y="918687"/>
                    <a:pt x="1081781" y="914492"/>
                    <a:pt x="1078784" y="918687"/>
                  </a:cubicBezTo>
                  <a:cubicBezTo>
                    <a:pt x="1075788" y="922882"/>
                    <a:pt x="1076986" y="924081"/>
                    <a:pt x="1085976" y="922283"/>
                  </a:cubicBezTo>
                  <a:cubicBezTo>
                    <a:pt x="1094365" y="920485"/>
                    <a:pt x="1087773" y="925279"/>
                    <a:pt x="1083578" y="932470"/>
                  </a:cubicBezTo>
                  <a:cubicBezTo>
                    <a:pt x="1079384" y="939662"/>
                    <a:pt x="1081181" y="942059"/>
                    <a:pt x="1073391" y="944456"/>
                  </a:cubicBezTo>
                  <a:cubicBezTo>
                    <a:pt x="1066199" y="946853"/>
                    <a:pt x="1059607" y="950449"/>
                    <a:pt x="1057810" y="948651"/>
                  </a:cubicBezTo>
                  <a:cubicBezTo>
                    <a:pt x="1056012" y="946254"/>
                    <a:pt x="1054813" y="946853"/>
                    <a:pt x="1051817" y="949250"/>
                  </a:cubicBezTo>
                  <a:cubicBezTo>
                    <a:pt x="1048821" y="951647"/>
                    <a:pt x="1044626" y="949250"/>
                    <a:pt x="1044626" y="951647"/>
                  </a:cubicBezTo>
                  <a:cubicBezTo>
                    <a:pt x="1044626" y="954044"/>
                    <a:pt x="1045225" y="954643"/>
                    <a:pt x="1041030" y="954044"/>
                  </a:cubicBezTo>
                  <a:cubicBezTo>
                    <a:pt x="1036835" y="953445"/>
                    <a:pt x="1036236" y="953445"/>
                    <a:pt x="1036236" y="957640"/>
                  </a:cubicBezTo>
                  <a:cubicBezTo>
                    <a:pt x="1036236" y="961835"/>
                    <a:pt x="1042828" y="961835"/>
                    <a:pt x="1049420" y="963633"/>
                  </a:cubicBezTo>
                  <a:cubicBezTo>
                    <a:pt x="1056012" y="965430"/>
                    <a:pt x="1054813" y="967827"/>
                    <a:pt x="1052416" y="967827"/>
                  </a:cubicBezTo>
                  <a:cubicBezTo>
                    <a:pt x="1050019" y="967827"/>
                    <a:pt x="1048821" y="969625"/>
                    <a:pt x="1056611" y="975618"/>
                  </a:cubicBezTo>
                  <a:cubicBezTo>
                    <a:pt x="1064402" y="981611"/>
                    <a:pt x="1068597" y="979214"/>
                    <a:pt x="1076387" y="975019"/>
                  </a:cubicBezTo>
                  <a:cubicBezTo>
                    <a:pt x="1083578" y="970824"/>
                    <a:pt x="1088373" y="972622"/>
                    <a:pt x="1086575" y="975019"/>
                  </a:cubicBezTo>
                  <a:cubicBezTo>
                    <a:pt x="1085376" y="977416"/>
                    <a:pt x="1081181" y="980412"/>
                    <a:pt x="1078185" y="982210"/>
                  </a:cubicBezTo>
                  <a:cubicBezTo>
                    <a:pt x="1074589" y="984008"/>
                    <a:pt x="1070994" y="982210"/>
                    <a:pt x="1067997" y="986405"/>
                  </a:cubicBezTo>
                  <a:cubicBezTo>
                    <a:pt x="1065001" y="990600"/>
                    <a:pt x="1063802" y="991798"/>
                    <a:pt x="1059607" y="990001"/>
                  </a:cubicBezTo>
                  <a:cubicBezTo>
                    <a:pt x="1055413" y="987603"/>
                    <a:pt x="1051218" y="986405"/>
                    <a:pt x="1047622" y="984008"/>
                  </a:cubicBezTo>
                  <a:cubicBezTo>
                    <a:pt x="1044626" y="981611"/>
                    <a:pt x="1039232" y="981611"/>
                    <a:pt x="1039232" y="984607"/>
                  </a:cubicBezTo>
                  <a:cubicBezTo>
                    <a:pt x="1038633" y="987004"/>
                    <a:pt x="1038633" y="988802"/>
                    <a:pt x="1036835" y="988802"/>
                  </a:cubicBezTo>
                  <a:cubicBezTo>
                    <a:pt x="1035037" y="988802"/>
                    <a:pt x="1031442" y="988203"/>
                    <a:pt x="1028445" y="991798"/>
                  </a:cubicBezTo>
                  <a:cubicBezTo>
                    <a:pt x="1025449" y="995993"/>
                    <a:pt x="1023651" y="998990"/>
                    <a:pt x="1019456" y="999589"/>
                  </a:cubicBezTo>
                  <a:cubicBezTo>
                    <a:pt x="1015261" y="1000188"/>
                    <a:pt x="1012265" y="998390"/>
                    <a:pt x="1008669" y="1003185"/>
                  </a:cubicBezTo>
                  <a:cubicBezTo>
                    <a:pt x="1005074" y="1007979"/>
                    <a:pt x="1001478" y="1005582"/>
                    <a:pt x="995485" y="1010376"/>
                  </a:cubicBezTo>
                  <a:cubicBezTo>
                    <a:pt x="990092" y="1015170"/>
                    <a:pt x="982900" y="1010975"/>
                    <a:pt x="980503" y="1013372"/>
                  </a:cubicBezTo>
                  <a:cubicBezTo>
                    <a:pt x="978106" y="1015769"/>
                    <a:pt x="976908" y="1018766"/>
                    <a:pt x="981103" y="1018766"/>
                  </a:cubicBezTo>
                  <a:cubicBezTo>
                    <a:pt x="985297" y="1018766"/>
                    <a:pt x="985897" y="1018166"/>
                    <a:pt x="986496" y="1021163"/>
                  </a:cubicBezTo>
                  <a:cubicBezTo>
                    <a:pt x="987095" y="1024159"/>
                    <a:pt x="988893" y="1024159"/>
                    <a:pt x="991290" y="1021762"/>
                  </a:cubicBezTo>
                  <a:cubicBezTo>
                    <a:pt x="993687" y="1019365"/>
                    <a:pt x="997283" y="1019964"/>
                    <a:pt x="1000879" y="1017567"/>
                  </a:cubicBezTo>
                  <a:cubicBezTo>
                    <a:pt x="1004474" y="1015170"/>
                    <a:pt x="1005074" y="1015769"/>
                    <a:pt x="1009268" y="1015170"/>
                  </a:cubicBezTo>
                  <a:cubicBezTo>
                    <a:pt x="1013463" y="1014571"/>
                    <a:pt x="1016460" y="1012773"/>
                    <a:pt x="1020655" y="1016968"/>
                  </a:cubicBezTo>
                  <a:cubicBezTo>
                    <a:pt x="1024850" y="1021163"/>
                    <a:pt x="1023052" y="1024159"/>
                    <a:pt x="1028445" y="1024159"/>
                  </a:cubicBezTo>
                  <a:cubicBezTo>
                    <a:pt x="1033839" y="1024159"/>
                    <a:pt x="1033839" y="1022361"/>
                    <a:pt x="1035037" y="1019365"/>
                  </a:cubicBezTo>
                  <a:cubicBezTo>
                    <a:pt x="1035636" y="1016369"/>
                    <a:pt x="1039232" y="1015769"/>
                    <a:pt x="1043427" y="1015170"/>
                  </a:cubicBezTo>
                  <a:cubicBezTo>
                    <a:pt x="1048221" y="1014571"/>
                    <a:pt x="1049420" y="1010975"/>
                    <a:pt x="1053615" y="1014571"/>
                  </a:cubicBezTo>
                  <a:cubicBezTo>
                    <a:pt x="1057810" y="1018766"/>
                    <a:pt x="1060207" y="1015769"/>
                    <a:pt x="1062005" y="1016369"/>
                  </a:cubicBezTo>
                  <a:cubicBezTo>
                    <a:pt x="1063802" y="1016968"/>
                    <a:pt x="1065001" y="1018766"/>
                    <a:pt x="1066199" y="1016968"/>
                  </a:cubicBezTo>
                  <a:cubicBezTo>
                    <a:pt x="1066799" y="1015170"/>
                    <a:pt x="1068597" y="1014571"/>
                    <a:pt x="1073990" y="1014571"/>
                  </a:cubicBezTo>
                  <a:cubicBezTo>
                    <a:pt x="1079384" y="1014571"/>
                    <a:pt x="1082380" y="1015769"/>
                    <a:pt x="1082380" y="1013372"/>
                  </a:cubicBezTo>
                  <a:cubicBezTo>
                    <a:pt x="1082380" y="1010975"/>
                    <a:pt x="1084178" y="1009177"/>
                    <a:pt x="1087174" y="1012773"/>
                  </a:cubicBezTo>
                  <a:cubicBezTo>
                    <a:pt x="1090170" y="1015769"/>
                    <a:pt x="1090170" y="1016968"/>
                    <a:pt x="1099759" y="1015769"/>
                  </a:cubicBezTo>
                  <a:cubicBezTo>
                    <a:pt x="1109347" y="1015170"/>
                    <a:pt x="1110546" y="1014571"/>
                    <a:pt x="1114741" y="1019964"/>
                  </a:cubicBezTo>
                  <a:cubicBezTo>
                    <a:pt x="1118936" y="1025358"/>
                    <a:pt x="1124928" y="1023560"/>
                    <a:pt x="1133318" y="1022361"/>
                  </a:cubicBezTo>
                  <a:cubicBezTo>
                    <a:pt x="1141708" y="1021163"/>
                    <a:pt x="1139910" y="1018166"/>
                    <a:pt x="1146502" y="1016369"/>
                  </a:cubicBezTo>
                  <a:cubicBezTo>
                    <a:pt x="1153094" y="1013972"/>
                    <a:pt x="1153094" y="1010975"/>
                    <a:pt x="1148899" y="1008578"/>
                  </a:cubicBezTo>
                  <a:cubicBezTo>
                    <a:pt x="1144704" y="1006181"/>
                    <a:pt x="1143506" y="1004383"/>
                    <a:pt x="1144704" y="1002585"/>
                  </a:cubicBezTo>
                  <a:cubicBezTo>
                    <a:pt x="1145903" y="1000787"/>
                    <a:pt x="1147701" y="998390"/>
                    <a:pt x="1147701" y="995394"/>
                  </a:cubicBezTo>
                  <a:cubicBezTo>
                    <a:pt x="1147701" y="992398"/>
                    <a:pt x="1152495" y="993596"/>
                    <a:pt x="1160885" y="991798"/>
                  </a:cubicBezTo>
                  <a:cubicBezTo>
                    <a:pt x="1169275" y="990001"/>
                    <a:pt x="1174069" y="982809"/>
                    <a:pt x="1178264" y="979214"/>
                  </a:cubicBezTo>
                  <a:cubicBezTo>
                    <a:pt x="1182459" y="975618"/>
                    <a:pt x="1185455" y="976817"/>
                    <a:pt x="1188451" y="973221"/>
                  </a:cubicBezTo>
                  <a:cubicBezTo>
                    <a:pt x="1191448" y="969625"/>
                    <a:pt x="1191448" y="967228"/>
                    <a:pt x="1199238" y="961835"/>
                  </a:cubicBezTo>
                  <a:cubicBezTo>
                    <a:pt x="1207029" y="956441"/>
                    <a:pt x="1203433" y="954044"/>
                    <a:pt x="1199838" y="946853"/>
                  </a:cubicBezTo>
                  <a:cubicBezTo>
                    <a:pt x="1196841" y="939662"/>
                    <a:pt x="1190249" y="938463"/>
                    <a:pt x="1186654" y="942059"/>
                  </a:cubicBezTo>
                  <a:cubicBezTo>
                    <a:pt x="1183058" y="946254"/>
                    <a:pt x="1179462" y="949250"/>
                    <a:pt x="1179462" y="943856"/>
                  </a:cubicBezTo>
                  <a:cubicBezTo>
                    <a:pt x="1179462" y="938463"/>
                    <a:pt x="1181859" y="938463"/>
                    <a:pt x="1187852" y="933070"/>
                  </a:cubicBezTo>
                  <a:cubicBezTo>
                    <a:pt x="1193845" y="927676"/>
                    <a:pt x="1193246" y="921084"/>
                    <a:pt x="1190249" y="918088"/>
                  </a:cubicBezTo>
                  <a:cubicBezTo>
                    <a:pt x="1187852" y="915091"/>
                    <a:pt x="1183058" y="915691"/>
                    <a:pt x="1185455" y="912694"/>
                  </a:cubicBezTo>
                  <a:cubicBezTo>
                    <a:pt x="1187852" y="909698"/>
                    <a:pt x="1189650" y="908499"/>
                    <a:pt x="1192646" y="915091"/>
                  </a:cubicBezTo>
                  <a:cubicBezTo>
                    <a:pt x="1195043" y="921683"/>
                    <a:pt x="1197440" y="918088"/>
                    <a:pt x="1197440" y="912095"/>
                  </a:cubicBezTo>
                  <a:cubicBezTo>
                    <a:pt x="1197440" y="906102"/>
                    <a:pt x="1196841" y="903705"/>
                    <a:pt x="1202834" y="900709"/>
                  </a:cubicBezTo>
                  <a:cubicBezTo>
                    <a:pt x="1208227" y="898312"/>
                    <a:pt x="1208227" y="896514"/>
                    <a:pt x="1205830" y="891720"/>
                  </a:cubicBezTo>
                  <a:cubicBezTo>
                    <a:pt x="1203433" y="886326"/>
                    <a:pt x="1207029" y="881532"/>
                    <a:pt x="1200437" y="879734"/>
                  </a:cubicBezTo>
                  <a:cubicBezTo>
                    <a:pt x="1193246" y="877337"/>
                    <a:pt x="1193845" y="877337"/>
                    <a:pt x="1199838" y="872543"/>
                  </a:cubicBezTo>
                  <a:cubicBezTo>
                    <a:pt x="1205830" y="867149"/>
                    <a:pt x="1205231" y="862954"/>
                    <a:pt x="1209426" y="856363"/>
                  </a:cubicBezTo>
                  <a:cubicBezTo>
                    <a:pt x="1213621" y="849770"/>
                    <a:pt x="1216617" y="850370"/>
                    <a:pt x="1216018" y="841980"/>
                  </a:cubicBezTo>
                  <a:cubicBezTo>
                    <a:pt x="1215419" y="833590"/>
                    <a:pt x="1215419" y="827597"/>
                    <a:pt x="1210625" y="826998"/>
                  </a:cubicBezTo>
                  <a:cubicBezTo>
                    <a:pt x="1205830" y="826399"/>
                    <a:pt x="1204032" y="826399"/>
                    <a:pt x="1195043" y="821605"/>
                  </a:cubicBezTo>
                  <a:cubicBezTo>
                    <a:pt x="1186054" y="816810"/>
                    <a:pt x="1192646" y="815612"/>
                    <a:pt x="1200437" y="816810"/>
                  </a:cubicBezTo>
                  <a:cubicBezTo>
                    <a:pt x="1208227" y="818009"/>
                    <a:pt x="1208827" y="815013"/>
                    <a:pt x="1215419" y="817410"/>
                  </a:cubicBezTo>
                  <a:cubicBezTo>
                    <a:pt x="1222011" y="819807"/>
                    <a:pt x="1225007" y="819807"/>
                    <a:pt x="1225007" y="812016"/>
                  </a:cubicBezTo>
                  <a:cubicBezTo>
                    <a:pt x="1225007" y="804825"/>
                    <a:pt x="1225606" y="803626"/>
                    <a:pt x="1232198" y="804226"/>
                  </a:cubicBezTo>
                  <a:cubicBezTo>
                    <a:pt x="1238790" y="804825"/>
                    <a:pt x="1238790" y="802428"/>
                    <a:pt x="1242985" y="798233"/>
                  </a:cubicBezTo>
                  <a:cubicBezTo>
                    <a:pt x="1247180" y="794038"/>
                    <a:pt x="1254971" y="789843"/>
                    <a:pt x="1265158" y="783251"/>
                  </a:cubicBezTo>
                  <a:cubicBezTo>
                    <a:pt x="1275346" y="777258"/>
                    <a:pt x="1272350" y="771865"/>
                    <a:pt x="1269353" y="770666"/>
                  </a:cubicBezTo>
                  <a:cubicBezTo>
                    <a:pt x="1265758" y="769468"/>
                    <a:pt x="1262162" y="770067"/>
                    <a:pt x="1259166" y="768269"/>
                  </a:cubicBezTo>
                  <a:cubicBezTo>
                    <a:pt x="1256169" y="766471"/>
                    <a:pt x="1256769" y="762276"/>
                    <a:pt x="1244184" y="762876"/>
                  </a:cubicBezTo>
                  <a:cubicBezTo>
                    <a:pt x="1231000" y="763475"/>
                    <a:pt x="1238191" y="753287"/>
                    <a:pt x="1245382" y="752688"/>
                  </a:cubicBezTo>
                  <a:cubicBezTo>
                    <a:pt x="1252574" y="752089"/>
                    <a:pt x="1256769" y="752089"/>
                    <a:pt x="1263960" y="749092"/>
                  </a:cubicBezTo>
                  <a:cubicBezTo>
                    <a:pt x="1271151" y="746695"/>
                    <a:pt x="1272350" y="748493"/>
                    <a:pt x="1277144" y="740703"/>
                  </a:cubicBezTo>
                  <a:cubicBezTo>
                    <a:pt x="1282537" y="732313"/>
                    <a:pt x="1274747" y="732313"/>
                    <a:pt x="1267556" y="732313"/>
                  </a:cubicBezTo>
                  <a:cubicBezTo>
                    <a:pt x="1260364" y="732313"/>
                    <a:pt x="1254371" y="734111"/>
                    <a:pt x="1250776" y="727519"/>
                  </a:cubicBezTo>
                  <a:cubicBezTo>
                    <a:pt x="1247180" y="720927"/>
                    <a:pt x="1238790" y="722125"/>
                    <a:pt x="1235195" y="727519"/>
                  </a:cubicBezTo>
                  <a:cubicBezTo>
                    <a:pt x="1231000" y="732912"/>
                    <a:pt x="1229202" y="734710"/>
                    <a:pt x="1222011" y="736508"/>
                  </a:cubicBezTo>
                  <a:cubicBezTo>
                    <a:pt x="1214819" y="738306"/>
                    <a:pt x="1202235" y="746096"/>
                    <a:pt x="1202235" y="753887"/>
                  </a:cubicBezTo>
                  <a:cubicBezTo>
                    <a:pt x="1202235" y="761677"/>
                    <a:pt x="1199838" y="756284"/>
                    <a:pt x="1195043" y="758082"/>
                  </a:cubicBezTo>
                  <a:cubicBezTo>
                    <a:pt x="1190848" y="760479"/>
                    <a:pt x="1187852" y="762276"/>
                    <a:pt x="1190848" y="763475"/>
                  </a:cubicBezTo>
                  <a:cubicBezTo>
                    <a:pt x="1193845" y="764674"/>
                    <a:pt x="1195043" y="764674"/>
                    <a:pt x="1191448" y="767071"/>
                  </a:cubicBezTo>
                  <a:cubicBezTo>
                    <a:pt x="1187852" y="769468"/>
                    <a:pt x="1187253" y="768269"/>
                    <a:pt x="1186054" y="773063"/>
                  </a:cubicBezTo>
                  <a:cubicBezTo>
                    <a:pt x="1184856" y="777858"/>
                    <a:pt x="1185455" y="781453"/>
                    <a:pt x="1184256" y="779056"/>
                  </a:cubicBezTo>
                  <a:cubicBezTo>
                    <a:pt x="1183657" y="776659"/>
                    <a:pt x="1181260" y="774861"/>
                    <a:pt x="1178863" y="774861"/>
                  </a:cubicBezTo>
                  <a:cubicBezTo>
                    <a:pt x="1176466" y="775461"/>
                    <a:pt x="1174069" y="775461"/>
                    <a:pt x="1174668" y="779655"/>
                  </a:cubicBezTo>
                  <a:cubicBezTo>
                    <a:pt x="1175267" y="783850"/>
                    <a:pt x="1174668" y="786247"/>
                    <a:pt x="1168076" y="784450"/>
                  </a:cubicBezTo>
                  <a:cubicBezTo>
                    <a:pt x="1161484" y="782652"/>
                    <a:pt x="1159087" y="782053"/>
                    <a:pt x="1160285" y="785049"/>
                  </a:cubicBezTo>
                  <a:cubicBezTo>
                    <a:pt x="1161484" y="788045"/>
                    <a:pt x="1164480" y="789843"/>
                    <a:pt x="1168675" y="790442"/>
                  </a:cubicBezTo>
                  <a:cubicBezTo>
                    <a:pt x="1172870" y="791042"/>
                    <a:pt x="1176466" y="789843"/>
                    <a:pt x="1174069" y="792839"/>
                  </a:cubicBezTo>
                  <a:cubicBezTo>
                    <a:pt x="1171672" y="795836"/>
                    <a:pt x="1169874" y="798233"/>
                    <a:pt x="1161484" y="801829"/>
                  </a:cubicBezTo>
                  <a:cubicBezTo>
                    <a:pt x="1153094" y="805424"/>
                    <a:pt x="1153094" y="813814"/>
                    <a:pt x="1143506" y="819807"/>
                  </a:cubicBezTo>
                  <a:cubicBezTo>
                    <a:pt x="1133917" y="825800"/>
                    <a:pt x="1136914" y="826399"/>
                    <a:pt x="1140509" y="825200"/>
                  </a:cubicBezTo>
                  <a:cubicBezTo>
                    <a:pt x="1144105" y="824601"/>
                    <a:pt x="1147101" y="822204"/>
                    <a:pt x="1151296" y="817410"/>
                  </a:cubicBezTo>
                  <a:cubicBezTo>
                    <a:pt x="1155491" y="812616"/>
                    <a:pt x="1156690" y="808421"/>
                    <a:pt x="1160885" y="807222"/>
                  </a:cubicBezTo>
                  <a:cubicBezTo>
                    <a:pt x="1165080" y="806023"/>
                    <a:pt x="1168076" y="805424"/>
                    <a:pt x="1165080" y="808421"/>
                  </a:cubicBezTo>
                  <a:cubicBezTo>
                    <a:pt x="1162083" y="811417"/>
                    <a:pt x="1163282" y="808421"/>
                    <a:pt x="1158488" y="812616"/>
                  </a:cubicBezTo>
                  <a:cubicBezTo>
                    <a:pt x="1153694" y="816810"/>
                    <a:pt x="1157888" y="818608"/>
                    <a:pt x="1163881" y="816211"/>
                  </a:cubicBezTo>
                  <a:cubicBezTo>
                    <a:pt x="1170473" y="813814"/>
                    <a:pt x="1172271" y="813814"/>
                    <a:pt x="1169275" y="816810"/>
                  </a:cubicBezTo>
                  <a:cubicBezTo>
                    <a:pt x="1166278" y="819807"/>
                    <a:pt x="1164480" y="822204"/>
                    <a:pt x="1157289" y="827597"/>
                  </a:cubicBezTo>
                  <a:cubicBezTo>
                    <a:pt x="1150098" y="832991"/>
                    <a:pt x="1148899" y="835388"/>
                    <a:pt x="1142307" y="840781"/>
                  </a:cubicBezTo>
                  <a:cubicBezTo>
                    <a:pt x="1136315" y="846175"/>
                    <a:pt x="1129723" y="843179"/>
                    <a:pt x="1128524" y="850370"/>
                  </a:cubicBezTo>
                  <a:cubicBezTo>
                    <a:pt x="1127325" y="857561"/>
                    <a:pt x="1129123" y="857561"/>
                    <a:pt x="1132120" y="852767"/>
                  </a:cubicBezTo>
                  <a:cubicBezTo>
                    <a:pt x="1135116" y="847973"/>
                    <a:pt x="1135116" y="846175"/>
                    <a:pt x="1137513" y="852767"/>
                  </a:cubicBezTo>
                  <a:cubicBezTo>
                    <a:pt x="1139910" y="859359"/>
                    <a:pt x="1145903" y="856962"/>
                    <a:pt x="1158488" y="856363"/>
                  </a:cubicBezTo>
                  <a:cubicBezTo>
                    <a:pt x="1171072" y="855763"/>
                    <a:pt x="1166878" y="856962"/>
                    <a:pt x="1162083" y="859359"/>
                  </a:cubicBezTo>
                  <a:cubicBezTo>
                    <a:pt x="1157289" y="861756"/>
                    <a:pt x="1153094" y="862954"/>
                    <a:pt x="1147701" y="870745"/>
                  </a:cubicBezTo>
                  <a:cubicBezTo>
                    <a:pt x="1142307" y="878536"/>
                    <a:pt x="1143506" y="880933"/>
                    <a:pt x="1148300" y="882131"/>
                  </a:cubicBezTo>
                  <a:cubicBezTo>
                    <a:pt x="1153694" y="883330"/>
                    <a:pt x="1153694" y="882731"/>
                    <a:pt x="1150098" y="886326"/>
                  </a:cubicBezTo>
                  <a:cubicBezTo>
                    <a:pt x="1145903" y="889922"/>
                    <a:pt x="1144704" y="888124"/>
                    <a:pt x="1141708" y="891120"/>
                  </a:cubicBezTo>
                  <a:cubicBezTo>
                    <a:pt x="1139311" y="894117"/>
                    <a:pt x="1142907" y="894117"/>
                    <a:pt x="1139311" y="898312"/>
                  </a:cubicBezTo>
                  <a:cubicBezTo>
                    <a:pt x="1135116" y="902507"/>
                    <a:pt x="1134517" y="900709"/>
                    <a:pt x="1130921" y="911496"/>
                  </a:cubicBezTo>
                  <a:cubicBezTo>
                    <a:pt x="1128524" y="920485"/>
                    <a:pt x="1126726" y="910896"/>
                    <a:pt x="1121932" y="907900"/>
                  </a:cubicBezTo>
                  <a:close/>
                  <a:moveTo>
                    <a:pt x="4510826" y="3255856"/>
                  </a:moveTo>
                  <a:cubicBezTo>
                    <a:pt x="4506631" y="3261848"/>
                    <a:pt x="4504234" y="3269040"/>
                    <a:pt x="4497642" y="3268440"/>
                  </a:cubicBezTo>
                  <a:cubicBezTo>
                    <a:pt x="4494646" y="3267841"/>
                    <a:pt x="4471873" y="3266043"/>
                    <a:pt x="4468877" y="3264245"/>
                  </a:cubicBezTo>
                  <a:cubicBezTo>
                    <a:pt x="4466480" y="3262447"/>
                    <a:pt x="4459888" y="3261848"/>
                    <a:pt x="4461086" y="3269040"/>
                  </a:cubicBezTo>
                  <a:cubicBezTo>
                    <a:pt x="4462285" y="3276231"/>
                    <a:pt x="4465281" y="3279227"/>
                    <a:pt x="4469476" y="3278628"/>
                  </a:cubicBezTo>
                  <a:cubicBezTo>
                    <a:pt x="4473671" y="3278029"/>
                    <a:pt x="4474870" y="3282823"/>
                    <a:pt x="4476667" y="3285220"/>
                  </a:cubicBezTo>
                  <a:cubicBezTo>
                    <a:pt x="4478466" y="3287617"/>
                    <a:pt x="4483859" y="3290014"/>
                    <a:pt x="4489252" y="3288816"/>
                  </a:cubicBezTo>
                  <a:cubicBezTo>
                    <a:pt x="4494646" y="3287617"/>
                    <a:pt x="4497043" y="3288216"/>
                    <a:pt x="4499440" y="3291213"/>
                  </a:cubicBezTo>
                  <a:cubicBezTo>
                    <a:pt x="4501837" y="3293610"/>
                    <a:pt x="4509627" y="3295408"/>
                    <a:pt x="4512624" y="3291812"/>
                  </a:cubicBezTo>
                  <a:cubicBezTo>
                    <a:pt x="4515021" y="3288816"/>
                    <a:pt x="4520415" y="3291812"/>
                    <a:pt x="4522812" y="3292411"/>
                  </a:cubicBezTo>
                  <a:cubicBezTo>
                    <a:pt x="4530003" y="3295408"/>
                    <a:pt x="4534198" y="3288216"/>
                    <a:pt x="4538992" y="3289415"/>
                  </a:cubicBezTo>
                  <a:cubicBezTo>
                    <a:pt x="4543786" y="3290014"/>
                    <a:pt x="4552176" y="3283422"/>
                    <a:pt x="4556970" y="3282223"/>
                  </a:cubicBezTo>
                  <a:cubicBezTo>
                    <a:pt x="4561764" y="3281025"/>
                    <a:pt x="4564162" y="3278029"/>
                    <a:pt x="4561165" y="3276830"/>
                  </a:cubicBezTo>
                  <a:cubicBezTo>
                    <a:pt x="4558169" y="3276231"/>
                    <a:pt x="4556970" y="3273834"/>
                    <a:pt x="4563562" y="3273234"/>
                  </a:cubicBezTo>
                  <a:cubicBezTo>
                    <a:pt x="4570154" y="3272635"/>
                    <a:pt x="4573750" y="3272635"/>
                    <a:pt x="4576147" y="3269639"/>
                  </a:cubicBezTo>
                  <a:cubicBezTo>
                    <a:pt x="4578544" y="3266642"/>
                    <a:pt x="4576147" y="3264245"/>
                    <a:pt x="4573750" y="3264845"/>
                  </a:cubicBezTo>
                  <a:cubicBezTo>
                    <a:pt x="4571353" y="3265444"/>
                    <a:pt x="4564162" y="3252859"/>
                    <a:pt x="4573151" y="3252859"/>
                  </a:cubicBezTo>
                  <a:cubicBezTo>
                    <a:pt x="4581540" y="3253458"/>
                    <a:pt x="4580941" y="3243870"/>
                    <a:pt x="4580342" y="3237877"/>
                  </a:cubicBezTo>
                  <a:cubicBezTo>
                    <a:pt x="4579743" y="3232484"/>
                    <a:pt x="4579743" y="3225892"/>
                    <a:pt x="4576746" y="3224094"/>
                  </a:cubicBezTo>
                  <a:cubicBezTo>
                    <a:pt x="4573750" y="3221697"/>
                    <a:pt x="4570754" y="3224094"/>
                    <a:pt x="4570754" y="3227690"/>
                  </a:cubicBezTo>
                  <a:cubicBezTo>
                    <a:pt x="4570754" y="3231285"/>
                    <a:pt x="4567158" y="3233083"/>
                    <a:pt x="4565360" y="3230087"/>
                  </a:cubicBezTo>
                  <a:cubicBezTo>
                    <a:pt x="4563562" y="3227690"/>
                    <a:pt x="4555772" y="3229487"/>
                    <a:pt x="4558169" y="3238476"/>
                  </a:cubicBezTo>
                  <a:cubicBezTo>
                    <a:pt x="4560566" y="3248065"/>
                    <a:pt x="4556371" y="3251661"/>
                    <a:pt x="4553375" y="3252260"/>
                  </a:cubicBezTo>
                  <a:cubicBezTo>
                    <a:pt x="4550378" y="3252859"/>
                    <a:pt x="4548580" y="3257653"/>
                    <a:pt x="4547981" y="3260051"/>
                  </a:cubicBezTo>
                  <a:cubicBezTo>
                    <a:pt x="4547382" y="3262447"/>
                    <a:pt x="4541988" y="3265444"/>
                    <a:pt x="4539591" y="3265444"/>
                  </a:cubicBezTo>
                  <a:cubicBezTo>
                    <a:pt x="4537194" y="3265444"/>
                    <a:pt x="4533598" y="3267242"/>
                    <a:pt x="4532400" y="3269639"/>
                  </a:cubicBezTo>
                  <a:cubicBezTo>
                    <a:pt x="4531801" y="3272036"/>
                    <a:pt x="4530003" y="3271437"/>
                    <a:pt x="4528205" y="3269639"/>
                  </a:cubicBezTo>
                  <a:cubicBezTo>
                    <a:pt x="4526407" y="3267841"/>
                    <a:pt x="4524010" y="3269040"/>
                    <a:pt x="4521613" y="3270238"/>
                  </a:cubicBezTo>
                  <a:cubicBezTo>
                    <a:pt x="4519216" y="3271437"/>
                    <a:pt x="4508429" y="3270238"/>
                    <a:pt x="4513223" y="3263047"/>
                  </a:cubicBezTo>
                  <a:cubicBezTo>
                    <a:pt x="4518017" y="3255256"/>
                    <a:pt x="4517418" y="3246866"/>
                    <a:pt x="4510826" y="3255856"/>
                  </a:cubicBezTo>
                  <a:close/>
                  <a:moveTo>
                    <a:pt x="4591129" y="3227690"/>
                  </a:moveTo>
                  <a:cubicBezTo>
                    <a:pt x="4591728" y="3236679"/>
                    <a:pt x="4591129" y="3239675"/>
                    <a:pt x="4595324" y="3243271"/>
                  </a:cubicBezTo>
                  <a:cubicBezTo>
                    <a:pt x="4599519" y="3246866"/>
                    <a:pt x="4601916" y="3247466"/>
                    <a:pt x="4602515" y="3243271"/>
                  </a:cubicBezTo>
                  <a:cubicBezTo>
                    <a:pt x="4603114" y="3239076"/>
                    <a:pt x="4603714" y="3235480"/>
                    <a:pt x="4606710" y="3233682"/>
                  </a:cubicBezTo>
                  <a:cubicBezTo>
                    <a:pt x="4609706" y="3231885"/>
                    <a:pt x="4607309" y="3224693"/>
                    <a:pt x="4604912" y="3221697"/>
                  </a:cubicBezTo>
                  <a:cubicBezTo>
                    <a:pt x="4602515" y="3218701"/>
                    <a:pt x="4600717" y="3213307"/>
                    <a:pt x="4595923" y="3214506"/>
                  </a:cubicBezTo>
                  <a:cubicBezTo>
                    <a:pt x="4591129" y="3215105"/>
                    <a:pt x="4586934" y="3209112"/>
                    <a:pt x="4586335" y="3206116"/>
                  </a:cubicBezTo>
                  <a:cubicBezTo>
                    <a:pt x="4585735" y="3203719"/>
                    <a:pt x="4579143" y="3198325"/>
                    <a:pt x="4573750" y="3194730"/>
                  </a:cubicBezTo>
                  <a:cubicBezTo>
                    <a:pt x="4568357" y="3191134"/>
                    <a:pt x="4561764" y="3185740"/>
                    <a:pt x="4558169" y="3185141"/>
                  </a:cubicBezTo>
                  <a:cubicBezTo>
                    <a:pt x="4558169" y="3185141"/>
                    <a:pt x="4553375" y="3183943"/>
                    <a:pt x="4550378" y="3180946"/>
                  </a:cubicBezTo>
                  <a:cubicBezTo>
                    <a:pt x="4544985" y="3176751"/>
                    <a:pt x="4540191" y="3177950"/>
                    <a:pt x="4546183" y="3183343"/>
                  </a:cubicBezTo>
                  <a:cubicBezTo>
                    <a:pt x="4551577" y="3188737"/>
                    <a:pt x="4564162" y="3198325"/>
                    <a:pt x="4568956" y="3201921"/>
                  </a:cubicBezTo>
                  <a:cubicBezTo>
                    <a:pt x="4573750" y="3204917"/>
                    <a:pt x="4590529" y="3218701"/>
                    <a:pt x="4591129" y="3227690"/>
                  </a:cubicBezTo>
                  <a:close/>
                  <a:moveTo>
                    <a:pt x="1174668" y="303233"/>
                  </a:moveTo>
                  <a:cubicBezTo>
                    <a:pt x="1184856" y="303233"/>
                    <a:pt x="1195043" y="306229"/>
                    <a:pt x="1198040" y="302633"/>
                  </a:cubicBezTo>
                  <a:cubicBezTo>
                    <a:pt x="1201036" y="299038"/>
                    <a:pt x="1201036" y="300236"/>
                    <a:pt x="1202235" y="303233"/>
                  </a:cubicBezTo>
                  <a:cubicBezTo>
                    <a:pt x="1203433" y="306229"/>
                    <a:pt x="1205830" y="304431"/>
                    <a:pt x="1210025" y="302633"/>
                  </a:cubicBezTo>
                  <a:cubicBezTo>
                    <a:pt x="1214220" y="300236"/>
                    <a:pt x="1213022" y="301435"/>
                    <a:pt x="1217217" y="303233"/>
                  </a:cubicBezTo>
                  <a:cubicBezTo>
                    <a:pt x="1221411" y="305030"/>
                    <a:pt x="1223209" y="302633"/>
                    <a:pt x="1234596" y="302034"/>
                  </a:cubicBezTo>
                  <a:cubicBezTo>
                    <a:pt x="1245982" y="301435"/>
                    <a:pt x="1257967" y="300836"/>
                    <a:pt x="1266956" y="297839"/>
                  </a:cubicBezTo>
                  <a:cubicBezTo>
                    <a:pt x="1275346" y="295442"/>
                    <a:pt x="1274747" y="294843"/>
                    <a:pt x="1277144" y="292446"/>
                  </a:cubicBezTo>
                  <a:cubicBezTo>
                    <a:pt x="1279541" y="290049"/>
                    <a:pt x="1277743" y="291846"/>
                    <a:pt x="1284335" y="293045"/>
                  </a:cubicBezTo>
                  <a:cubicBezTo>
                    <a:pt x="1290927" y="294244"/>
                    <a:pt x="1296321" y="291846"/>
                    <a:pt x="1309505" y="291247"/>
                  </a:cubicBezTo>
                  <a:cubicBezTo>
                    <a:pt x="1322689" y="290648"/>
                    <a:pt x="1329281" y="291846"/>
                    <a:pt x="1332876" y="288850"/>
                  </a:cubicBezTo>
                  <a:cubicBezTo>
                    <a:pt x="1337071" y="286453"/>
                    <a:pt x="1338270" y="289449"/>
                    <a:pt x="1349057" y="287652"/>
                  </a:cubicBezTo>
                  <a:cubicBezTo>
                    <a:pt x="1359244" y="285254"/>
                    <a:pt x="1362840" y="284655"/>
                    <a:pt x="1350855" y="280460"/>
                  </a:cubicBezTo>
                  <a:cubicBezTo>
                    <a:pt x="1338869" y="276265"/>
                    <a:pt x="1334674" y="274467"/>
                    <a:pt x="1331079" y="269074"/>
                  </a:cubicBezTo>
                  <a:cubicBezTo>
                    <a:pt x="1326884" y="263681"/>
                    <a:pt x="1323887" y="264879"/>
                    <a:pt x="1320891" y="264879"/>
                  </a:cubicBezTo>
                  <a:cubicBezTo>
                    <a:pt x="1317295" y="264879"/>
                    <a:pt x="1323288" y="262482"/>
                    <a:pt x="1311302" y="261283"/>
                  </a:cubicBezTo>
                  <a:cubicBezTo>
                    <a:pt x="1299317" y="260684"/>
                    <a:pt x="1298118" y="259486"/>
                    <a:pt x="1290927" y="257688"/>
                  </a:cubicBezTo>
                  <a:cubicBezTo>
                    <a:pt x="1283736" y="255890"/>
                    <a:pt x="1282537" y="260684"/>
                    <a:pt x="1277743" y="257089"/>
                  </a:cubicBezTo>
                  <a:cubicBezTo>
                    <a:pt x="1272949" y="252894"/>
                    <a:pt x="1272949" y="255291"/>
                    <a:pt x="1269353" y="253493"/>
                  </a:cubicBezTo>
                  <a:cubicBezTo>
                    <a:pt x="1265158" y="251695"/>
                    <a:pt x="1264559" y="248099"/>
                    <a:pt x="1275346" y="250497"/>
                  </a:cubicBezTo>
                  <a:cubicBezTo>
                    <a:pt x="1286133" y="252894"/>
                    <a:pt x="1292725" y="255890"/>
                    <a:pt x="1295122" y="254691"/>
                  </a:cubicBezTo>
                  <a:cubicBezTo>
                    <a:pt x="1297519" y="253493"/>
                    <a:pt x="1299916" y="250497"/>
                    <a:pt x="1292126" y="250497"/>
                  </a:cubicBezTo>
                  <a:cubicBezTo>
                    <a:pt x="1284335" y="250497"/>
                    <a:pt x="1278342" y="249897"/>
                    <a:pt x="1276545" y="243904"/>
                  </a:cubicBezTo>
                  <a:cubicBezTo>
                    <a:pt x="1274747" y="237912"/>
                    <a:pt x="1279541" y="238511"/>
                    <a:pt x="1283736" y="238511"/>
                  </a:cubicBezTo>
                  <a:cubicBezTo>
                    <a:pt x="1287931" y="239110"/>
                    <a:pt x="1290328" y="236713"/>
                    <a:pt x="1294523" y="233717"/>
                  </a:cubicBezTo>
                  <a:cubicBezTo>
                    <a:pt x="1298718" y="230720"/>
                    <a:pt x="1303512" y="234316"/>
                    <a:pt x="1306508" y="233717"/>
                  </a:cubicBezTo>
                  <a:cubicBezTo>
                    <a:pt x="1309505" y="233118"/>
                    <a:pt x="1311302" y="236114"/>
                    <a:pt x="1316097" y="237912"/>
                  </a:cubicBezTo>
                  <a:cubicBezTo>
                    <a:pt x="1320891" y="239110"/>
                    <a:pt x="1331079" y="239710"/>
                    <a:pt x="1338869" y="239110"/>
                  </a:cubicBezTo>
                  <a:cubicBezTo>
                    <a:pt x="1347259" y="238511"/>
                    <a:pt x="1347858" y="237312"/>
                    <a:pt x="1346660" y="233118"/>
                  </a:cubicBezTo>
                  <a:cubicBezTo>
                    <a:pt x="1345461" y="228923"/>
                    <a:pt x="1344862" y="230121"/>
                    <a:pt x="1338270" y="227724"/>
                  </a:cubicBezTo>
                  <a:cubicBezTo>
                    <a:pt x="1331678" y="225327"/>
                    <a:pt x="1335273" y="222930"/>
                    <a:pt x="1334075" y="215139"/>
                  </a:cubicBezTo>
                  <a:cubicBezTo>
                    <a:pt x="1333476" y="207349"/>
                    <a:pt x="1332876" y="204952"/>
                    <a:pt x="1336472" y="209147"/>
                  </a:cubicBezTo>
                  <a:cubicBezTo>
                    <a:pt x="1340068" y="213342"/>
                    <a:pt x="1338270" y="219334"/>
                    <a:pt x="1338869" y="221132"/>
                  </a:cubicBezTo>
                  <a:cubicBezTo>
                    <a:pt x="1339468" y="223529"/>
                    <a:pt x="1341865" y="222331"/>
                    <a:pt x="1346060" y="225327"/>
                  </a:cubicBezTo>
                  <a:cubicBezTo>
                    <a:pt x="1350255" y="228323"/>
                    <a:pt x="1351454" y="230720"/>
                    <a:pt x="1352652" y="234915"/>
                  </a:cubicBezTo>
                  <a:cubicBezTo>
                    <a:pt x="1353252" y="239110"/>
                    <a:pt x="1353252" y="237912"/>
                    <a:pt x="1356847" y="237912"/>
                  </a:cubicBezTo>
                  <a:cubicBezTo>
                    <a:pt x="1359844" y="237912"/>
                    <a:pt x="1359844" y="238511"/>
                    <a:pt x="1356248" y="245103"/>
                  </a:cubicBezTo>
                  <a:cubicBezTo>
                    <a:pt x="1352652" y="252294"/>
                    <a:pt x="1350855" y="254691"/>
                    <a:pt x="1350855" y="260085"/>
                  </a:cubicBezTo>
                  <a:cubicBezTo>
                    <a:pt x="1351454" y="265478"/>
                    <a:pt x="1350855" y="270273"/>
                    <a:pt x="1356248" y="272070"/>
                  </a:cubicBezTo>
                  <a:cubicBezTo>
                    <a:pt x="1361042" y="274467"/>
                    <a:pt x="1364039" y="277464"/>
                    <a:pt x="1369432" y="276865"/>
                  </a:cubicBezTo>
                  <a:cubicBezTo>
                    <a:pt x="1374826" y="275666"/>
                    <a:pt x="1374826" y="273868"/>
                    <a:pt x="1377822" y="273868"/>
                  </a:cubicBezTo>
                  <a:cubicBezTo>
                    <a:pt x="1381418" y="273269"/>
                    <a:pt x="1391605" y="267875"/>
                    <a:pt x="1397598" y="263081"/>
                  </a:cubicBezTo>
                  <a:cubicBezTo>
                    <a:pt x="1403591" y="258287"/>
                    <a:pt x="1411981" y="251695"/>
                    <a:pt x="1403591" y="251096"/>
                  </a:cubicBezTo>
                  <a:cubicBezTo>
                    <a:pt x="1395201" y="250497"/>
                    <a:pt x="1398797" y="246302"/>
                    <a:pt x="1406587" y="247500"/>
                  </a:cubicBezTo>
                  <a:cubicBezTo>
                    <a:pt x="1414378" y="248699"/>
                    <a:pt x="1411981" y="243904"/>
                    <a:pt x="1408385" y="241507"/>
                  </a:cubicBezTo>
                  <a:cubicBezTo>
                    <a:pt x="1404789" y="239110"/>
                    <a:pt x="1405988" y="239110"/>
                    <a:pt x="1410782" y="237312"/>
                  </a:cubicBezTo>
                  <a:cubicBezTo>
                    <a:pt x="1414977" y="236114"/>
                    <a:pt x="1413179" y="231919"/>
                    <a:pt x="1408984" y="225327"/>
                  </a:cubicBezTo>
                  <a:cubicBezTo>
                    <a:pt x="1404789" y="218735"/>
                    <a:pt x="1398797" y="209147"/>
                    <a:pt x="1389807" y="213342"/>
                  </a:cubicBezTo>
                  <a:cubicBezTo>
                    <a:pt x="1380818" y="217536"/>
                    <a:pt x="1368833" y="225327"/>
                    <a:pt x="1378421" y="215139"/>
                  </a:cubicBezTo>
                  <a:cubicBezTo>
                    <a:pt x="1388010" y="204952"/>
                    <a:pt x="1393403" y="207948"/>
                    <a:pt x="1397598" y="209746"/>
                  </a:cubicBezTo>
                  <a:cubicBezTo>
                    <a:pt x="1401793" y="210944"/>
                    <a:pt x="1402991" y="210345"/>
                    <a:pt x="1401793" y="207349"/>
                  </a:cubicBezTo>
                  <a:cubicBezTo>
                    <a:pt x="1399995" y="204352"/>
                    <a:pt x="1407186" y="200757"/>
                    <a:pt x="1396999" y="201356"/>
                  </a:cubicBezTo>
                  <a:cubicBezTo>
                    <a:pt x="1386811" y="201955"/>
                    <a:pt x="1388010" y="200158"/>
                    <a:pt x="1383815" y="197161"/>
                  </a:cubicBezTo>
                  <a:cubicBezTo>
                    <a:pt x="1379620" y="194764"/>
                    <a:pt x="1380818" y="192966"/>
                    <a:pt x="1386811" y="194764"/>
                  </a:cubicBezTo>
                  <a:cubicBezTo>
                    <a:pt x="1392804" y="196562"/>
                    <a:pt x="1395201" y="195363"/>
                    <a:pt x="1399995" y="195363"/>
                  </a:cubicBezTo>
                  <a:cubicBezTo>
                    <a:pt x="1404190" y="195363"/>
                    <a:pt x="1413179" y="198959"/>
                    <a:pt x="1411381" y="192966"/>
                  </a:cubicBezTo>
                  <a:cubicBezTo>
                    <a:pt x="1408984" y="186973"/>
                    <a:pt x="1406587" y="185775"/>
                    <a:pt x="1396999" y="186973"/>
                  </a:cubicBezTo>
                  <a:cubicBezTo>
                    <a:pt x="1387410" y="187573"/>
                    <a:pt x="1379620" y="183378"/>
                    <a:pt x="1386212" y="182779"/>
                  </a:cubicBezTo>
                  <a:cubicBezTo>
                    <a:pt x="1392804" y="182179"/>
                    <a:pt x="1402392" y="185176"/>
                    <a:pt x="1401194" y="177385"/>
                  </a:cubicBezTo>
                  <a:cubicBezTo>
                    <a:pt x="1399995" y="170194"/>
                    <a:pt x="1406587" y="177385"/>
                    <a:pt x="1409583" y="181580"/>
                  </a:cubicBezTo>
                  <a:cubicBezTo>
                    <a:pt x="1413179" y="185775"/>
                    <a:pt x="1414977" y="185176"/>
                    <a:pt x="1420970" y="184576"/>
                  </a:cubicBezTo>
                  <a:cubicBezTo>
                    <a:pt x="1426962" y="183977"/>
                    <a:pt x="1426363" y="183977"/>
                    <a:pt x="1431157" y="184576"/>
                  </a:cubicBezTo>
                  <a:cubicBezTo>
                    <a:pt x="1435352" y="185176"/>
                    <a:pt x="1435951" y="184576"/>
                    <a:pt x="1435951" y="178584"/>
                  </a:cubicBezTo>
                  <a:cubicBezTo>
                    <a:pt x="1435951" y="172591"/>
                    <a:pt x="1437749" y="170793"/>
                    <a:pt x="1440146" y="177984"/>
                  </a:cubicBezTo>
                  <a:cubicBezTo>
                    <a:pt x="1442544" y="185176"/>
                    <a:pt x="1441944" y="183378"/>
                    <a:pt x="1450334" y="182179"/>
                  </a:cubicBezTo>
                  <a:cubicBezTo>
                    <a:pt x="1458724" y="181580"/>
                    <a:pt x="1458724" y="181580"/>
                    <a:pt x="1465316" y="186973"/>
                  </a:cubicBezTo>
                  <a:cubicBezTo>
                    <a:pt x="1472507" y="192367"/>
                    <a:pt x="1476103" y="194764"/>
                    <a:pt x="1470709" y="194165"/>
                  </a:cubicBezTo>
                  <a:cubicBezTo>
                    <a:pt x="1465316" y="193565"/>
                    <a:pt x="1466514" y="193565"/>
                    <a:pt x="1462320" y="189970"/>
                  </a:cubicBezTo>
                  <a:cubicBezTo>
                    <a:pt x="1458125" y="186374"/>
                    <a:pt x="1450933" y="185775"/>
                    <a:pt x="1458125" y="194165"/>
                  </a:cubicBezTo>
                  <a:cubicBezTo>
                    <a:pt x="1465316" y="202555"/>
                    <a:pt x="1470110" y="203753"/>
                    <a:pt x="1477301" y="200757"/>
                  </a:cubicBezTo>
                  <a:cubicBezTo>
                    <a:pt x="1484493" y="197760"/>
                    <a:pt x="1486291" y="202555"/>
                    <a:pt x="1490485" y="203753"/>
                  </a:cubicBezTo>
                  <a:cubicBezTo>
                    <a:pt x="1494680" y="204952"/>
                    <a:pt x="1497677" y="205551"/>
                    <a:pt x="1501872" y="201356"/>
                  </a:cubicBezTo>
                  <a:cubicBezTo>
                    <a:pt x="1506067" y="197161"/>
                    <a:pt x="1509063" y="195363"/>
                    <a:pt x="1510861" y="195363"/>
                  </a:cubicBezTo>
                  <a:cubicBezTo>
                    <a:pt x="1513258" y="195363"/>
                    <a:pt x="1510262" y="192367"/>
                    <a:pt x="1507265" y="189970"/>
                  </a:cubicBezTo>
                  <a:cubicBezTo>
                    <a:pt x="1504269" y="187573"/>
                    <a:pt x="1501872" y="187573"/>
                    <a:pt x="1498276" y="192367"/>
                  </a:cubicBezTo>
                  <a:cubicBezTo>
                    <a:pt x="1494680" y="197161"/>
                    <a:pt x="1488088" y="195963"/>
                    <a:pt x="1492883" y="191168"/>
                  </a:cubicBezTo>
                  <a:cubicBezTo>
                    <a:pt x="1497677" y="186374"/>
                    <a:pt x="1497077" y="184576"/>
                    <a:pt x="1497077" y="180981"/>
                  </a:cubicBezTo>
                  <a:cubicBezTo>
                    <a:pt x="1497077" y="177385"/>
                    <a:pt x="1496478" y="180981"/>
                    <a:pt x="1502471" y="180981"/>
                  </a:cubicBezTo>
                  <a:cubicBezTo>
                    <a:pt x="1508464" y="180981"/>
                    <a:pt x="1512659" y="179183"/>
                    <a:pt x="1516254" y="174988"/>
                  </a:cubicBezTo>
                  <a:cubicBezTo>
                    <a:pt x="1520449" y="170793"/>
                    <a:pt x="1524045" y="171392"/>
                    <a:pt x="1528240" y="174389"/>
                  </a:cubicBezTo>
                  <a:cubicBezTo>
                    <a:pt x="1532435" y="177385"/>
                    <a:pt x="1540225" y="177385"/>
                    <a:pt x="1541424" y="182779"/>
                  </a:cubicBezTo>
                  <a:cubicBezTo>
                    <a:pt x="1543222" y="188172"/>
                    <a:pt x="1544420" y="189371"/>
                    <a:pt x="1549814" y="188771"/>
                  </a:cubicBezTo>
                  <a:cubicBezTo>
                    <a:pt x="1555207" y="188172"/>
                    <a:pt x="1558803" y="183378"/>
                    <a:pt x="1551611" y="181580"/>
                  </a:cubicBezTo>
                  <a:cubicBezTo>
                    <a:pt x="1544420" y="179782"/>
                    <a:pt x="1540225" y="177385"/>
                    <a:pt x="1547416" y="171392"/>
                  </a:cubicBezTo>
                  <a:cubicBezTo>
                    <a:pt x="1554608" y="164800"/>
                    <a:pt x="1552810" y="164201"/>
                    <a:pt x="1546218" y="164201"/>
                  </a:cubicBezTo>
                  <a:cubicBezTo>
                    <a:pt x="1539626" y="164201"/>
                    <a:pt x="1543821" y="157609"/>
                    <a:pt x="1551611" y="160006"/>
                  </a:cubicBezTo>
                  <a:cubicBezTo>
                    <a:pt x="1559402" y="162403"/>
                    <a:pt x="1561799" y="163003"/>
                    <a:pt x="1560600" y="156411"/>
                  </a:cubicBezTo>
                  <a:cubicBezTo>
                    <a:pt x="1559402" y="149818"/>
                    <a:pt x="1558203" y="149818"/>
                    <a:pt x="1560600" y="146223"/>
                  </a:cubicBezTo>
                  <a:cubicBezTo>
                    <a:pt x="1562998" y="142627"/>
                    <a:pt x="1563597" y="142028"/>
                    <a:pt x="1562998" y="148021"/>
                  </a:cubicBezTo>
                  <a:cubicBezTo>
                    <a:pt x="1562398" y="153414"/>
                    <a:pt x="1562398" y="152216"/>
                    <a:pt x="1568391" y="158808"/>
                  </a:cubicBezTo>
                  <a:cubicBezTo>
                    <a:pt x="1574384" y="165999"/>
                    <a:pt x="1577380" y="167197"/>
                    <a:pt x="1580976" y="165999"/>
                  </a:cubicBezTo>
                  <a:cubicBezTo>
                    <a:pt x="1584571" y="164201"/>
                    <a:pt x="1588167" y="161804"/>
                    <a:pt x="1589965" y="161804"/>
                  </a:cubicBezTo>
                  <a:cubicBezTo>
                    <a:pt x="1592362" y="161804"/>
                    <a:pt x="1590564" y="157609"/>
                    <a:pt x="1595358" y="156411"/>
                  </a:cubicBezTo>
                  <a:cubicBezTo>
                    <a:pt x="1599553" y="154613"/>
                    <a:pt x="1602550" y="155811"/>
                    <a:pt x="1600752" y="151017"/>
                  </a:cubicBezTo>
                  <a:cubicBezTo>
                    <a:pt x="1599553" y="146223"/>
                    <a:pt x="1596557" y="145624"/>
                    <a:pt x="1589366" y="144425"/>
                  </a:cubicBezTo>
                  <a:cubicBezTo>
                    <a:pt x="1582174" y="143826"/>
                    <a:pt x="1580976" y="140230"/>
                    <a:pt x="1580376" y="137234"/>
                  </a:cubicBezTo>
                  <a:cubicBezTo>
                    <a:pt x="1579777" y="133638"/>
                    <a:pt x="1582774" y="136035"/>
                    <a:pt x="1587568" y="139631"/>
                  </a:cubicBezTo>
                  <a:cubicBezTo>
                    <a:pt x="1592961" y="143226"/>
                    <a:pt x="1597756" y="142028"/>
                    <a:pt x="1601950" y="142028"/>
                  </a:cubicBezTo>
                  <a:cubicBezTo>
                    <a:pt x="1606145" y="142627"/>
                    <a:pt x="1604347" y="136634"/>
                    <a:pt x="1600153" y="136035"/>
                  </a:cubicBezTo>
                  <a:cubicBezTo>
                    <a:pt x="1595958" y="135436"/>
                    <a:pt x="1585171" y="135436"/>
                    <a:pt x="1589965" y="130642"/>
                  </a:cubicBezTo>
                  <a:cubicBezTo>
                    <a:pt x="1595358" y="126447"/>
                    <a:pt x="1594160" y="125848"/>
                    <a:pt x="1590564" y="125248"/>
                  </a:cubicBezTo>
                  <a:cubicBezTo>
                    <a:pt x="1587568" y="124649"/>
                    <a:pt x="1586968" y="122851"/>
                    <a:pt x="1594160" y="122851"/>
                  </a:cubicBezTo>
                  <a:cubicBezTo>
                    <a:pt x="1601351" y="122851"/>
                    <a:pt x="1600153" y="122252"/>
                    <a:pt x="1602550" y="118656"/>
                  </a:cubicBezTo>
                  <a:cubicBezTo>
                    <a:pt x="1604947" y="115660"/>
                    <a:pt x="1604347" y="119256"/>
                    <a:pt x="1606745" y="121653"/>
                  </a:cubicBezTo>
                  <a:cubicBezTo>
                    <a:pt x="1609142" y="124050"/>
                    <a:pt x="1612138" y="122252"/>
                    <a:pt x="1615134" y="122252"/>
                  </a:cubicBezTo>
                  <a:cubicBezTo>
                    <a:pt x="1618730" y="122252"/>
                    <a:pt x="1623524" y="122851"/>
                    <a:pt x="1621127" y="119855"/>
                  </a:cubicBezTo>
                  <a:cubicBezTo>
                    <a:pt x="1618730" y="116259"/>
                    <a:pt x="1619929" y="117458"/>
                    <a:pt x="1627120" y="119256"/>
                  </a:cubicBezTo>
                  <a:cubicBezTo>
                    <a:pt x="1634311" y="120454"/>
                    <a:pt x="1636109" y="121053"/>
                    <a:pt x="1640304" y="120454"/>
                  </a:cubicBezTo>
                  <a:cubicBezTo>
                    <a:pt x="1644499" y="119855"/>
                    <a:pt x="1642701" y="122252"/>
                    <a:pt x="1650492" y="127645"/>
                  </a:cubicBezTo>
                  <a:cubicBezTo>
                    <a:pt x="1658282" y="133039"/>
                    <a:pt x="1658282" y="132440"/>
                    <a:pt x="1665473" y="127645"/>
                  </a:cubicBezTo>
                  <a:cubicBezTo>
                    <a:pt x="1672665" y="122851"/>
                    <a:pt x="1675661" y="121053"/>
                    <a:pt x="1667870" y="120454"/>
                  </a:cubicBezTo>
                  <a:cubicBezTo>
                    <a:pt x="1660679" y="119855"/>
                    <a:pt x="1660679" y="118057"/>
                    <a:pt x="1658282" y="114461"/>
                  </a:cubicBezTo>
                  <a:cubicBezTo>
                    <a:pt x="1655885" y="110266"/>
                    <a:pt x="1657683" y="113263"/>
                    <a:pt x="1661878" y="107869"/>
                  </a:cubicBezTo>
                  <a:cubicBezTo>
                    <a:pt x="1666073" y="102476"/>
                    <a:pt x="1667870" y="105472"/>
                    <a:pt x="1670867" y="111465"/>
                  </a:cubicBezTo>
                  <a:cubicBezTo>
                    <a:pt x="1673863" y="117458"/>
                    <a:pt x="1676860" y="114461"/>
                    <a:pt x="1676860" y="110266"/>
                  </a:cubicBezTo>
                  <a:cubicBezTo>
                    <a:pt x="1676860" y="106071"/>
                    <a:pt x="1676260" y="104873"/>
                    <a:pt x="1671466" y="99479"/>
                  </a:cubicBezTo>
                  <a:cubicBezTo>
                    <a:pt x="1666073" y="94086"/>
                    <a:pt x="1666073" y="94086"/>
                    <a:pt x="1670867" y="90490"/>
                  </a:cubicBezTo>
                  <a:cubicBezTo>
                    <a:pt x="1675661" y="86895"/>
                    <a:pt x="1678058" y="89292"/>
                    <a:pt x="1678658" y="92887"/>
                  </a:cubicBezTo>
                  <a:cubicBezTo>
                    <a:pt x="1679257" y="96483"/>
                    <a:pt x="1679257" y="97682"/>
                    <a:pt x="1685249" y="97082"/>
                  </a:cubicBezTo>
                  <a:cubicBezTo>
                    <a:pt x="1691242" y="96483"/>
                    <a:pt x="1690643" y="95884"/>
                    <a:pt x="1699033" y="94685"/>
                  </a:cubicBezTo>
                  <a:cubicBezTo>
                    <a:pt x="1707423" y="93487"/>
                    <a:pt x="1708022" y="92887"/>
                    <a:pt x="1715213" y="86295"/>
                  </a:cubicBezTo>
                  <a:cubicBezTo>
                    <a:pt x="1722404" y="79703"/>
                    <a:pt x="1727798" y="79104"/>
                    <a:pt x="1731993" y="76108"/>
                  </a:cubicBezTo>
                  <a:lnTo>
                    <a:pt x="1734989" y="73711"/>
                  </a:lnTo>
                  <a:cubicBezTo>
                    <a:pt x="1734989" y="73711"/>
                    <a:pt x="1752967" y="67718"/>
                    <a:pt x="1757162" y="67119"/>
                  </a:cubicBezTo>
                  <a:cubicBezTo>
                    <a:pt x="1760758" y="66519"/>
                    <a:pt x="1777538" y="66519"/>
                    <a:pt x="1781733" y="66519"/>
                  </a:cubicBezTo>
                  <a:cubicBezTo>
                    <a:pt x="1785928" y="66519"/>
                    <a:pt x="1790122" y="67119"/>
                    <a:pt x="1790722" y="64122"/>
                  </a:cubicBezTo>
                  <a:cubicBezTo>
                    <a:pt x="1791321" y="61126"/>
                    <a:pt x="1784130" y="55732"/>
                    <a:pt x="1778736" y="54534"/>
                  </a:cubicBezTo>
                  <a:cubicBezTo>
                    <a:pt x="1773343" y="53935"/>
                    <a:pt x="1757762" y="53935"/>
                    <a:pt x="1754765" y="54534"/>
                  </a:cubicBezTo>
                  <a:cubicBezTo>
                    <a:pt x="1752368" y="55133"/>
                    <a:pt x="1749372" y="53335"/>
                    <a:pt x="1754765" y="51538"/>
                  </a:cubicBezTo>
                  <a:cubicBezTo>
                    <a:pt x="1760159" y="49740"/>
                    <a:pt x="1762556" y="44346"/>
                    <a:pt x="1769148" y="44346"/>
                  </a:cubicBezTo>
                  <a:cubicBezTo>
                    <a:pt x="1775740" y="44346"/>
                    <a:pt x="1779935" y="47343"/>
                    <a:pt x="1782931" y="49740"/>
                  </a:cubicBezTo>
                  <a:cubicBezTo>
                    <a:pt x="1785928" y="52137"/>
                    <a:pt x="1790122" y="53935"/>
                    <a:pt x="1796115" y="55133"/>
                  </a:cubicBezTo>
                  <a:cubicBezTo>
                    <a:pt x="1802707" y="55732"/>
                    <a:pt x="1815891" y="60527"/>
                    <a:pt x="1822483" y="58130"/>
                  </a:cubicBezTo>
                  <a:cubicBezTo>
                    <a:pt x="1829075" y="55732"/>
                    <a:pt x="1826678" y="46144"/>
                    <a:pt x="1818288" y="46743"/>
                  </a:cubicBezTo>
                  <a:cubicBezTo>
                    <a:pt x="1809898" y="47343"/>
                    <a:pt x="1797913" y="44346"/>
                    <a:pt x="1796115" y="41350"/>
                  </a:cubicBezTo>
                  <a:cubicBezTo>
                    <a:pt x="1794317" y="38354"/>
                    <a:pt x="1794917" y="35956"/>
                    <a:pt x="1801509" y="37754"/>
                  </a:cubicBezTo>
                  <a:cubicBezTo>
                    <a:pt x="1808700" y="39552"/>
                    <a:pt x="1813494" y="39552"/>
                    <a:pt x="1821285" y="40151"/>
                  </a:cubicBezTo>
                  <a:cubicBezTo>
                    <a:pt x="1829075" y="40751"/>
                    <a:pt x="1828476" y="41949"/>
                    <a:pt x="1832071" y="44346"/>
                  </a:cubicBezTo>
                  <a:cubicBezTo>
                    <a:pt x="1836266" y="46743"/>
                    <a:pt x="1836266" y="48541"/>
                    <a:pt x="1844057" y="49140"/>
                  </a:cubicBezTo>
                  <a:cubicBezTo>
                    <a:pt x="1851848" y="49740"/>
                    <a:pt x="1865631" y="49740"/>
                    <a:pt x="1868627" y="49740"/>
                  </a:cubicBezTo>
                  <a:cubicBezTo>
                    <a:pt x="1871024" y="49740"/>
                    <a:pt x="1886605" y="48541"/>
                    <a:pt x="1893198" y="47343"/>
                  </a:cubicBezTo>
                  <a:cubicBezTo>
                    <a:pt x="1899790" y="46743"/>
                    <a:pt x="1907580" y="47343"/>
                    <a:pt x="1911176" y="47942"/>
                  </a:cubicBezTo>
                  <a:cubicBezTo>
                    <a:pt x="1914771" y="48541"/>
                    <a:pt x="1923161" y="49140"/>
                    <a:pt x="1926757" y="45545"/>
                  </a:cubicBezTo>
                  <a:cubicBezTo>
                    <a:pt x="1930353" y="41350"/>
                    <a:pt x="1929154" y="38354"/>
                    <a:pt x="1920764" y="35357"/>
                  </a:cubicBezTo>
                  <a:cubicBezTo>
                    <a:pt x="1912374" y="31762"/>
                    <a:pt x="1910576" y="28166"/>
                    <a:pt x="1907580" y="26967"/>
                  </a:cubicBezTo>
                  <a:cubicBezTo>
                    <a:pt x="1905183" y="25769"/>
                    <a:pt x="1900988" y="22173"/>
                    <a:pt x="1899190" y="20375"/>
                  </a:cubicBezTo>
                  <a:lnTo>
                    <a:pt x="1880613" y="2996"/>
                  </a:lnTo>
                  <a:lnTo>
                    <a:pt x="1628318" y="2996"/>
                  </a:lnTo>
                  <a:lnTo>
                    <a:pt x="1594759" y="20375"/>
                  </a:lnTo>
                  <a:cubicBezTo>
                    <a:pt x="1584571" y="24570"/>
                    <a:pt x="1509063" y="69516"/>
                    <a:pt x="1454529" y="101277"/>
                  </a:cubicBezTo>
                  <a:cubicBezTo>
                    <a:pt x="1400594" y="133638"/>
                    <a:pt x="1353252" y="164800"/>
                    <a:pt x="1309505" y="192966"/>
                  </a:cubicBezTo>
                  <a:cubicBezTo>
                    <a:pt x="1269353" y="218735"/>
                    <a:pt x="1213621" y="258886"/>
                    <a:pt x="1162683" y="296641"/>
                  </a:cubicBezTo>
                  <a:cubicBezTo>
                    <a:pt x="1162083" y="299038"/>
                    <a:pt x="1164480" y="303233"/>
                    <a:pt x="1174668" y="303233"/>
                  </a:cubicBezTo>
                  <a:close/>
                  <a:moveTo>
                    <a:pt x="1299916" y="713136"/>
                  </a:moveTo>
                  <a:cubicBezTo>
                    <a:pt x="1302313" y="712537"/>
                    <a:pt x="1298718" y="710140"/>
                    <a:pt x="1298718" y="710140"/>
                  </a:cubicBezTo>
                  <a:cubicBezTo>
                    <a:pt x="1298718" y="710140"/>
                    <a:pt x="1297519" y="713136"/>
                    <a:pt x="1299916" y="713136"/>
                  </a:cubicBezTo>
                  <a:close/>
                  <a:moveTo>
                    <a:pt x="1284934" y="725122"/>
                  </a:moveTo>
                  <a:cubicBezTo>
                    <a:pt x="1285534" y="725122"/>
                    <a:pt x="1285534" y="725122"/>
                    <a:pt x="1286133" y="725122"/>
                  </a:cubicBezTo>
                  <a:cubicBezTo>
                    <a:pt x="1286133" y="725122"/>
                    <a:pt x="1286133" y="724522"/>
                    <a:pt x="1286732" y="724522"/>
                  </a:cubicBezTo>
                  <a:cubicBezTo>
                    <a:pt x="1287332" y="723324"/>
                    <a:pt x="1286732" y="722724"/>
                    <a:pt x="1286732" y="721526"/>
                  </a:cubicBezTo>
                  <a:cubicBezTo>
                    <a:pt x="1286732" y="720927"/>
                    <a:pt x="1286133" y="720327"/>
                    <a:pt x="1285534" y="720327"/>
                  </a:cubicBezTo>
                  <a:cubicBezTo>
                    <a:pt x="1285534" y="720327"/>
                    <a:pt x="1284934" y="720327"/>
                    <a:pt x="1284934" y="720327"/>
                  </a:cubicBezTo>
                  <a:cubicBezTo>
                    <a:pt x="1284934" y="720327"/>
                    <a:pt x="1284335" y="720327"/>
                    <a:pt x="1284335" y="720927"/>
                  </a:cubicBezTo>
                  <a:cubicBezTo>
                    <a:pt x="1284335" y="721526"/>
                    <a:pt x="1284335" y="721526"/>
                    <a:pt x="1283736" y="721526"/>
                  </a:cubicBezTo>
                  <a:cubicBezTo>
                    <a:pt x="1283736" y="722125"/>
                    <a:pt x="1283736" y="722724"/>
                    <a:pt x="1283736" y="723923"/>
                  </a:cubicBezTo>
                  <a:cubicBezTo>
                    <a:pt x="1284335" y="724522"/>
                    <a:pt x="1284335" y="725122"/>
                    <a:pt x="1284934" y="725122"/>
                  </a:cubicBezTo>
                  <a:close/>
                  <a:moveTo>
                    <a:pt x="1173469" y="745497"/>
                  </a:moveTo>
                  <a:cubicBezTo>
                    <a:pt x="1173469" y="746096"/>
                    <a:pt x="1172870" y="746695"/>
                    <a:pt x="1173469" y="747295"/>
                  </a:cubicBezTo>
                  <a:cubicBezTo>
                    <a:pt x="1173469" y="747295"/>
                    <a:pt x="1174069" y="747295"/>
                    <a:pt x="1174069" y="747295"/>
                  </a:cubicBezTo>
                  <a:cubicBezTo>
                    <a:pt x="1174668" y="747295"/>
                    <a:pt x="1174668" y="747295"/>
                    <a:pt x="1174668" y="747295"/>
                  </a:cubicBezTo>
                  <a:cubicBezTo>
                    <a:pt x="1175267" y="746695"/>
                    <a:pt x="1174668" y="745497"/>
                    <a:pt x="1174069" y="744298"/>
                  </a:cubicBezTo>
                  <a:cubicBezTo>
                    <a:pt x="1174069" y="744298"/>
                    <a:pt x="1173469" y="743699"/>
                    <a:pt x="1173469" y="743699"/>
                  </a:cubicBezTo>
                  <a:cubicBezTo>
                    <a:pt x="1173469" y="743699"/>
                    <a:pt x="1174069" y="744298"/>
                    <a:pt x="1173469" y="745497"/>
                  </a:cubicBezTo>
                  <a:close/>
                  <a:moveTo>
                    <a:pt x="1171072" y="753287"/>
                  </a:moveTo>
                  <a:cubicBezTo>
                    <a:pt x="1171072" y="753287"/>
                    <a:pt x="1171672" y="753287"/>
                    <a:pt x="1171072" y="753287"/>
                  </a:cubicBezTo>
                  <a:lnTo>
                    <a:pt x="1171072" y="753287"/>
                  </a:lnTo>
                  <a:lnTo>
                    <a:pt x="1171072" y="753287"/>
                  </a:lnTo>
                  <a:cubicBezTo>
                    <a:pt x="1171672" y="753887"/>
                    <a:pt x="1171672" y="753287"/>
                    <a:pt x="1171672" y="753287"/>
                  </a:cubicBezTo>
                  <a:cubicBezTo>
                    <a:pt x="1171672" y="752688"/>
                    <a:pt x="1170473" y="750890"/>
                    <a:pt x="1170473" y="750890"/>
                  </a:cubicBezTo>
                  <a:lnTo>
                    <a:pt x="1170473" y="750890"/>
                  </a:lnTo>
                  <a:lnTo>
                    <a:pt x="1170473" y="750890"/>
                  </a:lnTo>
                  <a:cubicBezTo>
                    <a:pt x="1170473" y="750890"/>
                    <a:pt x="1170473" y="752089"/>
                    <a:pt x="1171072" y="753287"/>
                  </a:cubicBezTo>
                  <a:close/>
                  <a:moveTo>
                    <a:pt x="1151296" y="766471"/>
                  </a:moveTo>
                  <a:lnTo>
                    <a:pt x="1151296" y="766471"/>
                  </a:lnTo>
                  <a:lnTo>
                    <a:pt x="1151296" y="766471"/>
                  </a:lnTo>
                  <a:cubicBezTo>
                    <a:pt x="1151896" y="765872"/>
                    <a:pt x="1152495" y="762276"/>
                    <a:pt x="1151896" y="762276"/>
                  </a:cubicBezTo>
                  <a:cubicBezTo>
                    <a:pt x="1151896" y="762276"/>
                    <a:pt x="1151896" y="762276"/>
                    <a:pt x="1151296" y="762876"/>
                  </a:cubicBezTo>
                  <a:cubicBezTo>
                    <a:pt x="1150098" y="765273"/>
                    <a:pt x="1150697" y="767071"/>
                    <a:pt x="1151296" y="766471"/>
                  </a:cubicBezTo>
                  <a:close/>
                  <a:moveTo>
                    <a:pt x="1172271" y="771865"/>
                  </a:moveTo>
                  <a:lnTo>
                    <a:pt x="1172271" y="771865"/>
                  </a:lnTo>
                  <a:lnTo>
                    <a:pt x="1172271" y="771865"/>
                  </a:lnTo>
                  <a:cubicBezTo>
                    <a:pt x="1172271" y="771865"/>
                    <a:pt x="1173469" y="769468"/>
                    <a:pt x="1171672" y="769468"/>
                  </a:cubicBezTo>
                  <a:lnTo>
                    <a:pt x="1171672" y="769468"/>
                  </a:lnTo>
                  <a:lnTo>
                    <a:pt x="1171672" y="769468"/>
                  </a:lnTo>
                  <a:cubicBezTo>
                    <a:pt x="1170473" y="770666"/>
                    <a:pt x="1172271" y="771865"/>
                    <a:pt x="1172271" y="771865"/>
                  </a:cubicBezTo>
                  <a:close/>
                  <a:moveTo>
                    <a:pt x="1162083" y="778457"/>
                  </a:moveTo>
                  <a:cubicBezTo>
                    <a:pt x="1162683" y="778457"/>
                    <a:pt x="1162683" y="778457"/>
                    <a:pt x="1163282" y="777858"/>
                  </a:cubicBezTo>
                  <a:cubicBezTo>
                    <a:pt x="1163282" y="777858"/>
                    <a:pt x="1163282" y="777258"/>
                    <a:pt x="1163282" y="777258"/>
                  </a:cubicBezTo>
                  <a:cubicBezTo>
                    <a:pt x="1163282" y="777258"/>
                    <a:pt x="1162683" y="776659"/>
                    <a:pt x="1162083" y="776659"/>
                  </a:cubicBezTo>
                  <a:cubicBezTo>
                    <a:pt x="1160285" y="776659"/>
                    <a:pt x="1158488" y="777258"/>
                    <a:pt x="1158488" y="777258"/>
                  </a:cubicBezTo>
                  <a:cubicBezTo>
                    <a:pt x="1158488" y="777258"/>
                    <a:pt x="1159087" y="777858"/>
                    <a:pt x="1160285" y="777858"/>
                  </a:cubicBezTo>
                  <a:cubicBezTo>
                    <a:pt x="1161484" y="777858"/>
                    <a:pt x="1161484" y="778457"/>
                    <a:pt x="1162083" y="778457"/>
                  </a:cubicBezTo>
                  <a:close/>
                  <a:moveTo>
                    <a:pt x="1151296" y="779056"/>
                  </a:moveTo>
                  <a:cubicBezTo>
                    <a:pt x="1151896" y="779056"/>
                    <a:pt x="1151896" y="779056"/>
                    <a:pt x="1152495" y="779056"/>
                  </a:cubicBezTo>
                  <a:cubicBezTo>
                    <a:pt x="1153094" y="778457"/>
                    <a:pt x="1152495" y="778457"/>
                    <a:pt x="1151296" y="777858"/>
                  </a:cubicBezTo>
                  <a:cubicBezTo>
                    <a:pt x="1150697" y="777858"/>
                    <a:pt x="1150098" y="777858"/>
                    <a:pt x="1150098" y="777858"/>
                  </a:cubicBezTo>
                  <a:cubicBezTo>
                    <a:pt x="1149499" y="777858"/>
                    <a:pt x="1149499" y="777858"/>
                    <a:pt x="1149499" y="777858"/>
                  </a:cubicBezTo>
                  <a:cubicBezTo>
                    <a:pt x="1149499" y="777858"/>
                    <a:pt x="1149499" y="777858"/>
                    <a:pt x="1149499" y="778457"/>
                  </a:cubicBezTo>
                  <a:cubicBezTo>
                    <a:pt x="1150098" y="778457"/>
                    <a:pt x="1150697" y="779056"/>
                    <a:pt x="1151296" y="779056"/>
                  </a:cubicBezTo>
                  <a:close/>
                  <a:moveTo>
                    <a:pt x="1151296" y="804226"/>
                  </a:moveTo>
                  <a:lnTo>
                    <a:pt x="1151296" y="804226"/>
                  </a:lnTo>
                  <a:cubicBezTo>
                    <a:pt x="1151296" y="804226"/>
                    <a:pt x="1150697" y="806623"/>
                    <a:pt x="1151896" y="806623"/>
                  </a:cubicBezTo>
                  <a:lnTo>
                    <a:pt x="1151896" y="806623"/>
                  </a:lnTo>
                  <a:lnTo>
                    <a:pt x="1151896" y="806623"/>
                  </a:lnTo>
                  <a:cubicBezTo>
                    <a:pt x="1152495" y="806623"/>
                    <a:pt x="1152495" y="806623"/>
                    <a:pt x="1152495" y="806023"/>
                  </a:cubicBezTo>
                  <a:cubicBezTo>
                    <a:pt x="1152495" y="806023"/>
                    <a:pt x="1152495" y="805424"/>
                    <a:pt x="1152495" y="805424"/>
                  </a:cubicBezTo>
                  <a:cubicBezTo>
                    <a:pt x="1151896" y="804825"/>
                    <a:pt x="1151296" y="804226"/>
                    <a:pt x="1151296" y="804226"/>
                  </a:cubicBezTo>
                  <a:lnTo>
                    <a:pt x="1151296" y="804226"/>
                  </a:lnTo>
                  <a:close/>
                  <a:moveTo>
                    <a:pt x="1471309" y="729316"/>
                  </a:moveTo>
                  <a:cubicBezTo>
                    <a:pt x="1470709" y="729316"/>
                    <a:pt x="1470110" y="729916"/>
                    <a:pt x="1469511" y="730515"/>
                  </a:cubicBezTo>
                  <a:cubicBezTo>
                    <a:pt x="1467114" y="732912"/>
                    <a:pt x="1468312" y="735309"/>
                    <a:pt x="1468312" y="735309"/>
                  </a:cubicBezTo>
                  <a:cubicBezTo>
                    <a:pt x="1468312" y="735309"/>
                    <a:pt x="1471309" y="733511"/>
                    <a:pt x="1472507" y="731114"/>
                  </a:cubicBezTo>
                  <a:cubicBezTo>
                    <a:pt x="1473106" y="729916"/>
                    <a:pt x="1473106" y="729316"/>
                    <a:pt x="1472507" y="728717"/>
                  </a:cubicBezTo>
                  <a:cubicBezTo>
                    <a:pt x="1472507" y="729316"/>
                    <a:pt x="1471908" y="729316"/>
                    <a:pt x="1471309" y="729316"/>
                  </a:cubicBezTo>
                  <a:close/>
                  <a:moveTo>
                    <a:pt x="1479099" y="728717"/>
                  </a:moveTo>
                  <a:cubicBezTo>
                    <a:pt x="1478500" y="728717"/>
                    <a:pt x="1478500" y="728717"/>
                    <a:pt x="1477901" y="729316"/>
                  </a:cubicBezTo>
                  <a:cubicBezTo>
                    <a:pt x="1476702" y="729916"/>
                    <a:pt x="1476702" y="732313"/>
                    <a:pt x="1476702" y="733511"/>
                  </a:cubicBezTo>
                  <a:cubicBezTo>
                    <a:pt x="1476702" y="734111"/>
                    <a:pt x="1476702" y="734710"/>
                    <a:pt x="1476702" y="734710"/>
                  </a:cubicBezTo>
                  <a:cubicBezTo>
                    <a:pt x="1476702" y="734710"/>
                    <a:pt x="1476702" y="734710"/>
                    <a:pt x="1477301" y="733511"/>
                  </a:cubicBezTo>
                  <a:cubicBezTo>
                    <a:pt x="1477301" y="732912"/>
                    <a:pt x="1477901" y="732313"/>
                    <a:pt x="1478500" y="731714"/>
                  </a:cubicBezTo>
                  <a:cubicBezTo>
                    <a:pt x="1479099" y="731114"/>
                    <a:pt x="1479099" y="730515"/>
                    <a:pt x="1479699" y="729916"/>
                  </a:cubicBezTo>
                  <a:cubicBezTo>
                    <a:pt x="1479699" y="729316"/>
                    <a:pt x="1479699" y="729316"/>
                    <a:pt x="1479699" y="728717"/>
                  </a:cubicBezTo>
                  <a:cubicBezTo>
                    <a:pt x="1479699" y="728717"/>
                    <a:pt x="1479699" y="728717"/>
                    <a:pt x="1479099" y="728717"/>
                  </a:cubicBezTo>
                  <a:close/>
                  <a:moveTo>
                    <a:pt x="1459922" y="749092"/>
                  </a:moveTo>
                  <a:cubicBezTo>
                    <a:pt x="1459922" y="748493"/>
                    <a:pt x="1460522" y="747894"/>
                    <a:pt x="1460522" y="746695"/>
                  </a:cubicBezTo>
                  <a:cubicBezTo>
                    <a:pt x="1460522" y="745497"/>
                    <a:pt x="1459922" y="745497"/>
                    <a:pt x="1459922" y="746096"/>
                  </a:cubicBezTo>
                  <a:cubicBezTo>
                    <a:pt x="1459323" y="747295"/>
                    <a:pt x="1458125" y="750890"/>
                    <a:pt x="1458125" y="750890"/>
                  </a:cubicBezTo>
                  <a:lnTo>
                    <a:pt x="1458125" y="750890"/>
                  </a:lnTo>
                  <a:lnTo>
                    <a:pt x="1458125" y="750890"/>
                  </a:lnTo>
                  <a:cubicBezTo>
                    <a:pt x="1458125" y="751490"/>
                    <a:pt x="1459323" y="750890"/>
                    <a:pt x="1459922" y="749092"/>
                  </a:cubicBezTo>
                  <a:close/>
                  <a:moveTo>
                    <a:pt x="1480298" y="725721"/>
                  </a:moveTo>
                  <a:cubicBezTo>
                    <a:pt x="1480298" y="725721"/>
                    <a:pt x="1480897" y="725721"/>
                    <a:pt x="1480298" y="725721"/>
                  </a:cubicBezTo>
                  <a:lnTo>
                    <a:pt x="1480298" y="725721"/>
                  </a:lnTo>
                  <a:lnTo>
                    <a:pt x="1480298" y="725721"/>
                  </a:lnTo>
                  <a:cubicBezTo>
                    <a:pt x="1480897" y="725721"/>
                    <a:pt x="1481496" y="725721"/>
                    <a:pt x="1481496" y="725721"/>
                  </a:cubicBezTo>
                  <a:cubicBezTo>
                    <a:pt x="1482096" y="725122"/>
                    <a:pt x="1479699" y="722724"/>
                    <a:pt x="1479699" y="722724"/>
                  </a:cubicBezTo>
                  <a:lnTo>
                    <a:pt x="1479699" y="722724"/>
                  </a:lnTo>
                  <a:lnTo>
                    <a:pt x="1479699" y="722724"/>
                  </a:lnTo>
                  <a:cubicBezTo>
                    <a:pt x="1479699" y="722724"/>
                    <a:pt x="1479699" y="723923"/>
                    <a:pt x="1479699" y="725122"/>
                  </a:cubicBezTo>
                  <a:cubicBezTo>
                    <a:pt x="1479699" y="725122"/>
                    <a:pt x="1480298" y="725721"/>
                    <a:pt x="1480298" y="725721"/>
                  </a:cubicBezTo>
                  <a:close/>
                  <a:moveTo>
                    <a:pt x="1509662" y="681974"/>
                  </a:moveTo>
                  <a:cubicBezTo>
                    <a:pt x="1509662" y="681974"/>
                    <a:pt x="1509662" y="682573"/>
                    <a:pt x="1509662" y="683172"/>
                  </a:cubicBezTo>
                  <a:cubicBezTo>
                    <a:pt x="1509662" y="683772"/>
                    <a:pt x="1509662" y="684371"/>
                    <a:pt x="1509662" y="684371"/>
                  </a:cubicBezTo>
                  <a:cubicBezTo>
                    <a:pt x="1509662" y="684371"/>
                    <a:pt x="1509662" y="684970"/>
                    <a:pt x="1509662" y="684970"/>
                  </a:cubicBezTo>
                  <a:cubicBezTo>
                    <a:pt x="1509662" y="684970"/>
                    <a:pt x="1509662" y="684970"/>
                    <a:pt x="1510262" y="684970"/>
                  </a:cubicBezTo>
                  <a:cubicBezTo>
                    <a:pt x="1510262" y="684970"/>
                    <a:pt x="1510861" y="684970"/>
                    <a:pt x="1510861" y="684371"/>
                  </a:cubicBezTo>
                  <a:cubicBezTo>
                    <a:pt x="1510861" y="684371"/>
                    <a:pt x="1511460" y="683772"/>
                    <a:pt x="1511460" y="683772"/>
                  </a:cubicBezTo>
                  <a:cubicBezTo>
                    <a:pt x="1512059" y="683172"/>
                    <a:pt x="1510861" y="682573"/>
                    <a:pt x="1509662" y="681974"/>
                  </a:cubicBezTo>
                  <a:cubicBezTo>
                    <a:pt x="1510262" y="681974"/>
                    <a:pt x="1509662" y="681974"/>
                    <a:pt x="1509662" y="681974"/>
                  </a:cubicBezTo>
                  <a:close/>
                  <a:moveTo>
                    <a:pt x="1391605" y="907301"/>
                  </a:moveTo>
                  <a:cubicBezTo>
                    <a:pt x="1391006" y="907301"/>
                    <a:pt x="1391006" y="907900"/>
                    <a:pt x="1391006" y="909099"/>
                  </a:cubicBezTo>
                  <a:cubicBezTo>
                    <a:pt x="1391006" y="910297"/>
                    <a:pt x="1391006" y="910896"/>
                    <a:pt x="1391605" y="910896"/>
                  </a:cubicBezTo>
                  <a:cubicBezTo>
                    <a:pt x="1392204" y="910896"/>
                    <a:pt x="1392204" y="910297"/>
                    <a:pt x="1392204" y="909099"/>
                  </a:cubicBezTo>
                  <a:cubicBezTo>
                    <a:pt x="1392204" y="907900"/>
                    <a:pt x="1392204" y="907301"/>
                    <a:pt x="1391605" y="907301"/>
                  </a:cubicBezTo>
                  <a:close/>
                  <a:moveTo>
                    <a:pt x="1388010" y="914492"/>
                  </a:moveTo>
                  <a:lnTo>
                    <a:pt x="1388010" y="914492"/>
                  </a:lnTo>
                  <a:cubicBezTo>
                    <a:pt x="1387410" y="914492"/>
                    <a:pt x="1387410" y="914492"/>
                    <a:pt x="1387410" y="914492"/>
                  </a:cubicBezTo>
                  <a:cubicBezTo>
                    <a:pt x="1387410" y="914492"/>
                    <a:pt x="1386811" y="914492"/>
                    <a:pt x="1386811" y="915091"/>
                  </a:cubicBezTo>
                  <a:cubicBezTo>
                    <a:pt x="1386811" y="915091"/>
                    <a:pt x="1386811" y="915091"/>
                    <a:pt x="1387410" y="915691"/>
                  </a:cubicBezTo>
                  <a:cubicBezTo>
                    <a:pt x="1387410" y="915691"/>
                    <a:pt x="1388010" y="915691"/>
                    <a:pt x="1388010" y="915691"/>
                  </a:cubicBezTo>
                  <a:lnTo>
                    <a:pt x="1388010" y="915691"/>
                  </a:lnTo>
                  <a:lnTo>
                    <a:pt x="1388010" y="915691"/>
                  </a:lnTo>
                  <a:cubicBezTo>
                    <a:pt x="1388609" y="915691"/>
                    <a:pt x="1388609" y="915691"/>
                    <a:pt x="1388609" y="915691"/>
                  </a:cubicBezTo>
                  <a:cubicBezTo>
                    <a:pt x="1388609" y="915691"/>
                    <a:pt x="1389208" y="915691"/>
                    <a:pt x="1389208" y="915091"/>
                  </a:cubicBezTo>
                  <a:cubicBezTo>
                    <a:pt x="1389208" y="915091"/>
                    <a:pt x="1389208" y="915091"/>
                    <a:pt x="1388609" y="914492"/>
                  </a:cubicBezTo>
                  <a:cubicBezTo>
                    <a:pt x="1388609" y="914492"/>
                    <a:pt x="1388010" y="914492"/>
                    <a:pt x="1388010" y="914492"/>
                  </a:cubicBezTo>
                  <a:lnTo>
                    <a:pt x="1388010" y="914492"/>
                  </a:lnTo>
                  <a:close/>
                  <a:moveTo>
                    <a:pt x="1392804" y="915691"/>
                  </a:moveTo>
                  <a:cubicBezTo>
                    <a:pt x="1392804" y="915091"/>
                    <a:pt x="1392804" y="914492"/>
                    <a:pt x="1392204" y="914492"/>
                  </a:cubicBezTo>
                  <a:cubicBezTo>
                    <a:pt x="1392204" y="914492"/>
                    <a:pt x="1391605" y="915091"/>
                    <a:pt x="1391605" y="915691"/>
                  </a:cubicBezTo>
                  <a:cubicBezTo>
                    <a:pt x="1391605" y="916290"/>
                    <a:pt x="1391605" y="916889"/>
                    <a:pt x="1392204" y="916889"/>
                  </a:cubicBezTo>
                  <a:cubicBezTo>
                    <a:pt x="1392804" y="916889"/>
                    <a:pt x="1392804" y="916290"/>
                    <a:pt x="1392804" y="915691"/>
                  </a:cubicBezTo>
                  <a:close/>
                  <a:moveTo>
                    <a:pt x="1030243" y="1047531"/>
                  </a:moveTo>
                  <a:cubicBezTo>
                    <a:pt x="1029644" y="1047531"/>
                    <a:pt x="1029044" y="1047531"/>
                    <a:pt x="1029044" y="1048130"/>
                  </a:cubicBezTo>
                  <a:cubicBezTo>
                    <a:pt x="1028445" y="1048130"/>
                    <a:pt x="1028445" y="1048729"/>
                    <a:pt x="1028445" y="1049329"/>
                  </a:cubicBezTo>
                  <a:cubicBezTo>
                    <a:pt x="1028445" y="1049928"/>
                    <a:pt x="1028445" y="1049928"/>
                    <a:pt x="1029044" y="1050527"/>
                  </a:cubicBezTo>
                  <a:cubicBezTo>
                    <a:pt x="1029644" y="1050527"/>
                    <a:pt x="1029644" y="1051127"/>
                    <a:pt x="1030243" y="1051127"/>
                  </a:cubicBezTo>
                  <a:cubicBezTo>
                    <a:pt x="1030842" y="1051127"/>
                    <a:pt x="1031442" y="1051127"/>
                    <a:pt x="1031442" y="1050527"/>
                  </a:cubicBezTo>
                  <a:cubicBezTo>
                    <a:pt x="1032041" y="1050527"/>
                    <a:pt x="1032041" y="1049928"/>
                    <a:pt x="1032041" y="1049329"/>
                  </a:cubicBezTo>
                  <a:cubicBezTo>
                    <a:pt x="1032041" y="1048729"/>
                    <a:pt x="1032041" y="1048729"/>
                    <a:pt x="1031442" y="1048130"/>
                  </a:cubicBezTo>
                  <a:cubicBezTo>
                    <a:pt x="1030842" y="1047531"/>
                    <a:pt x="1030842" y="1047531"/>
                    <a:pt x="1030243" y="1047531"/>
                  </a:cubicBezTo>
                  <a:close/>
                  <a:moveTo>
                    <a:pt x="1036236" y="1048130"/>
                  </a:moveTo>
                  <a:cubicBezTo>
                    <a:pt x="1036236" y="1047531"/>
                    <a:pt x="1035636" y="1046932"/>
                    <a:pt x="1035636" y="1046932"/>
                  </a:cubicBezTo>
                  <a:cubicBezTo>
                    <a:pt x="1035037" y="1046932"/>
                    <a:pt x="1035037" y="1047531"/>
                    <a:pt x="1035037" y="1048130"/>
                  </a:cubicBezTo>
                  <a:cubicBezTo>
                    <a:pt x="1035037" y="1048729"/>
                    <a:pt x="1035636" y="1049329"/>
                    <a:pt x="1035636" y="1049329"/>
                  </a:cubicBezTo>
                  <a:cubicBezTo>
                    <a:pt x="1035636" y="1049329"/>
                    <a:pt x="1036236" y="1048729"/>
                    <a:pt x="1036236" y="1048130"/>
                  </a:cubicBezTo>
                  <a:close/>
                  <a:moveTo>
                    <a:pt x="1033239" y="1052924"/>
                  </a:moveTo>
                  <a:cubicBezTo>
                    <a:pt x="1033839" y="1052924"/>
                    <a:pt x="1033839" y="1052924"/>
                    <a:pt x="1034438" y="1052325"/>
                  </a:cubicBezTo>
                  <a:cubicBezTo>
                    <a:pt x="1034438" y="1052325"/>
                    <a:pt x="1035037" y="1051726"/>
                    <a:pt x="1035037" y="1051127"/>
                  </a:cubicBezTo>
                  <a:cubicBezTo>
                    <a:pt x="1035037" y="1050527"/>
                    <a:pt x="1035037" y="1050527"/>
                    <a:pt x="1034438" y="1049928"/>
                  </a:cubicBezTo>
                  <a:cubicBezTo>
                    <a:pt x="1033839" y="1049329"/>
                    <a:pt x="1033839" y="1049329"/>
                    <a:pt x="1033239" y="1049329"/>
                  </a:cubicBezTo>
                  <a:cubicBezTo>
                    <a:pt x="1032640" y="1049329"/>
                    <a:pt x="1031442" y="1049928"/>
                    <a:pt x="1031442" y="1051127"/>
                  </a:cubicBezTo>
                  <a:cubicBezTo>
                    <a:pt x="1031442" y="1052325"/>
                    <a:pt x="1032640" y="1052924"/>
                    <a:pt x="1033239" y="1052924"/>
                  </a:cubicBezTo>
                  <a:close/>
                  <a:moveTo>
                    <a:pt x="1013463" y="1073300"/>
                  </a:moveTo>
                  <a:lnTo>
                    <a:pt x="1013463" y="1073300"/>
                  </a:lnTo>
                  <a:lnTo>
                    <a:pt x="1013463" y="1073300"/>
                  </a:lnTo>
                  <a:cubicBezTo>
                    <a:pt x="1013463" y="1073300"/>
                    <a:pt x="1013463" y="1073899"/>
                    <a:pt x="1013463" y="1073300"/>
                  </a:cubicBezTo>
                  <a:cubicBezTo>
                    <a:pt x="1012864" y="1073899"/>
                    <a:pt x="1012265" y="1073899"/>
                    <a:pt x="1012265" y="1075098"/>
                  </a:cubicBezTo>
                  <a:cubicBezTo>
                    <a:pt x="1012265" y="1075697"/>
                    <a:pt x="1012864" y="1076296"/>
                    <a:pt x="1012864" y="1076296"/>
                  </a:cubicBezTo>
                  <a:cubicBezTo>
                    <a:pt x="1012864" y="1076296"/>
                    <a:pt x="1012864" y="1076296"/>
                    <a:pt x="1013463" y="1076296"/>
                  </a:cubicBezTo>
                  <a:lnTo>
                    <a:pt x="1013463" y="1076296"/>
                  </a:lnTo>
                  <a:lnTo>
                    <a:pt x="1013463" y="1076296"/>
                  </a:lnTo>
                  <a:cubicBezTo>
                    <a:pt x="1013463" y="1076296"/>
                    <a:pt x="1013463" y="1076296"/>
                    <a:pt x="1014063" y="1076296"/>
                  </a:cubicBezTo>
                  <a:cubicBezTo>
                    <a:pt x="1014662" y="1076296"/>
                    <a:pt x="1014662" y="1075697"/>
                    <a:pt x="1014662" y="1075098"/>
                  </a:cubicBezTo>
                  <a:cubicBezTo>
                    <a:pt x="1014662" y="1074498"/>
                    <a:pt x="1014063" y="1073899"/>
                    <a:pt x="1013463" y="1073300"/>
                  </a:cubicBezTo>
                  <a:cubicBezTo>
                    <a:pt x="1014063" y="1073899"/>
                    <a:pt x="1013463" y="1073300"/>
                    <a:pt x="1013463" y="1073300"/>
                  </a:cubicBezTo>
                  <a:close/>
                  <a:moveTo>
                    <a:pt x="957132" y="1111054"/>
                  </a:moveTo>
                  <a:cubicBezTo>
                    <a:pt x="957132" y="1109855"/>
                    <a:pt x="956532" y="1109256"/>
                    <a:pt x="955933" y="1109256"/>
                  </a:cubicBezTo>
                  <a:cubicBezTo>
                    <a:pt x="955334" y="1109256"/>
                    <a:pt x="954734" y="1109855"/>
                    <a:pt x="954734" y="1111054"/>
                  </a:cubicBezTo>
                  <a:cubicBezTo>
                    <a:pt x="954734" y="1112253"/>
                    <a:pt x="955334" y="1112852"/>
                    <a:pt x="955933" y="1112852"/>
                  </a:cubicBezTo>
                  <a:cubicBezTo>
                    <a:pt x="956532" y="1112852"/>
                    <a:pt x="957132" y="1112253"/>
                    <a:pt x="957132" y="1111054"/>
                  </a:cubicBezTo>
                  <a:close/>
                  <a:moveTo>
                    <a:pt x="971514" y="1121242"/>
                  </a:moveTo>
                  <a:cubicBezTo>
                    <a:pt x="970915" y="1121242"/>
                    <a:pt x="970915" y="1120642"/>
                    <a:pt x="970316" y="1120642"/>
                  </a:cubicBezTo>
                  <a:cubicBezTo>
                    <a:pt x="969117" y="1120642"/>
                    <a:pt x="968518" y="1121242"/>
                    <a:pt x="968518" y="1121841"/>
                  </a:cubicBezTo>
                  <a:cubicBezTo>
                    <a:pt x="968518" y="1122440"/>
                    <a:pt x="969117" y="1123039"/>
                    <a:pt x="970316" y="1123039"/>
                  </a:cubicBezTo>
                  <a:cubicBezTo>
                    <a:pt x="970915" y="1123039"/>
                    <a:pt x="971514" y="1123039"/>
                    <a:pt x="971514" y="1122440"/>
                  </a:cubicBezTo>
                  <a:cubicBezTo>
                    <a:pt x="971514" y="1121841"/>
                    <a:pt x="972113" y="1121841"/>
                    <a:pt x="972113" y="1121841"/>
                  </a:cubicBezTo>
                  <a:cubicBezTo>
                    <a:pt x="972113" y="1121841"/>
                    <a:pt x="972113" y="1121242"/>
                    <a:pt x="971514" y="1121242"/>
                  </a:cubicBezTo>
                  <a:close/>
                  <a:moveTo>
                    <a:pt x="972113" y="1172180"/>
                  </a:moveTo>
                  <a:lnTo>
                    <a:pt x="972113" y="1172180"/>
                  </a:lnTo>
                  <a:lnTo>
                    <a:pt x="972113" y="1172180"/>
                  </a:lnTo>
                  <a:cubicBezTo>
                    <a:pt x="972713" y="1172180"/>
                    <a:pt x="973312" y="1171581"/>
                    <a:pt x="973312" y="1170382"/>
                  </a:cubicBezTo>
                  <a:cubicBezTo>
                    <a:pt x="973312" y="1169783"/>
                    <a:pt x="972713" y="1168584"/>
                    <a:pt x="972113" y="1168584"/>
                  </a:cubicBezTo>
                  <a:lnTo>
                    <a:pt x="972113" y="1168584"/>
                  </a:lnTo>
                  <a:lnTo>
                    <a:pt x="972113" y="1168584"/>
                  </a:lnTo>
                  <a:cubicBezTo>
                    <a:pt x="971514" y="1168584"/>
                    <a:pt x="970915" y="1169184"/>
                    <a:pt x="970915" y="1170382"/>
                  </a:cubicBezTo>
                  <a:cubicBezTo>
                    <a:pt x="970915" y="1171581"/>
                    <a:pt x="971514" y="1172180"/>
                    <a:pt x="972113" y="1172180"/>
                  </a:cubicBezTo>
                  <a:close/>
                  <a:moveTo>
                    <a:pt x="969716" y="1178173"/>
                  </a:moveTo>
                  <a:lnTo>
                    <a:pt x="969716" y="1178173"/>
                  </a:lnTo>
                  <a:lnTo>
                    <a:pt x="969716" y="1178173"/>
                  </a:lnTo>
                  <a:cubicBezTo>
                    <a:pt x="969117" y="1178173"/>
                    <a:pt x="969117" y="1179371"/>
                    <a:pt x="969117" y="1180570"/>
                  </a:cubicBezTo>
                  <a:cubicBezTo>
                    <a:pt x="969117" y="1181768"/>
                    <a:pt x="969117" y="1182967"/>
                    <a:pt x="969716" y="1182967"/>
                  </a:cubicBezTo>
                  <a:lnTo>
                    <a:pt x="969716" y="1182967"/>
                  </a:lnTo>
                  <a:lnTo>
                    <a:pt x="969716" y="1182967"/>
                  </a:lnTo>
                  <a:cubicBezTo>
                    <a:pt x="969716" y="1182967"/>
                    <a:pt x="969716" y="1182967"/>
                    <a:pt x="969716" y="1182967"/>
                  </a:cubicBezTo>
                  <a:cubicBezTo>
                    <a:pt x="969716" y="1182967"/>
                    <a:pt x="969716" y="1182368"/>
                    <a:pt x="970316" y="1181768"/>
                  </a:cubicBezTo>
                  <a:cubicBezTo>
                    <a:pt x="970316" y="1181768"/>
                    <a:pt x="970316" y="1181169"/>
                    <a:pt x="970316" y="1181169"/>
                  </a:cubicBezTo>
                  <a:cubicBezTo>
                    <a:pt x="970316" y="1181169"/>
                    <a:pt x="970316" y="1180570"/>
                    <a:pt x="970316" y="1180570"/>
                  </a:cubicBezTo>
                  <a:cubicBezTo>
                    <a:pt x="970316" y="1178772"/>
                    <a:pt x="970316" y="1178173"/>
                    <a:pt x="969716" y="1178173"/>
                  </a:cubicBezTo>
                  <a:cubicBezTo>
                    <a:pt x="969716" y="1178173"/>
                    <a:pt x="969716" y="1178173"/>
                    <a:pt x="969716" y="1178173"/>
                  </a:cubicBezTo>
                  <a:close/>
                  <a:moveTo>
                    <a:pt x="1003875" y="855763"/>
                  </a:moveTo>
                  <a:cubicBezTo>
                    <a:pt x="1003875" y="855763"/>
                    <a:pt x="1003875" y="855763"/>
                    <a:pt x="1003875" y="855763"/>
                  </a:cubicBezTo>
                  <a:lnTo>
                    <a:pt x="1003875" y="855763"/>
                  </a:lnTo>
                  <a:lnTo>
                    <a:pt x="1003875" y="855763"/>
                  </a:lnTo>
                  <a:cubicBezTo>
                    <a:pt x="1004474" y="855763"/>
                    <a:pt x="1004474" y="855763"/>
                    <a:pt x="1003875" y="855763"/>
                  </a:cubicBezTo>
                  <a:cubicBezTo>
                    <a:pt x="1004474" y="855763"/>
                    <a:pt x="1004474" y="855164"/>
                    <a:pt x="1004474" y="854565"/>
                  </a:cubicBezTo>
                  <a:cubicBezTo>
                    <a:pt x="1004474" y="853965"/>
                    <a:pt x="1004474" y="853965"/>
                    <a:pt x="1004474" y="853366"/>
                  </a:cubicBezTo>
                  <a:cubicBezTo>
                    <a:pt x="1004474" y="853366"/>
                    <a:pt x="1004474" y="853366"/>
                    <a:pt x="1004474" y="853366"/>
                  </a:cubicBezTo>
                  <a:lnTo>
                    <a:pt x="1004474" y="853366"/>
                  </a:lnTo>
                  <a:lnTo>
                    <a:pt x="1004474" y="853366"/>
                  </a:lnTo>
                  <a:cubicBezTo>
                    <a:pt x="1004474" y="853366"/>
                    <a:pt x="1004474" y="853366"/>
                    <a:pt x="1004474" y="853366"/>
                  </a:cubicBezTo>
                  <a:cubicBezTo>
                    <a:pt x="1004474" y="853366"/>
                    <a:pt x="1004474" y="853965"/>
                    <a:pt x="1004474" y="854565"/>
                  </a:cubicBezTo>
                  <a:cubicBezTo>
                    <a:pt x="1004474" y="855164"/>
                    <a:pt x="1003875" y="855763"/>
                    <a:pt x="1003875" y="855763"/>
                  </a:cubicBezTo>
                  <a:close/>
                  <a:moveTo>
                    <a:pt x="991290" y="861157"/>
                  </a:moveTo>
                  <a:lnTo>
                    <a:pt x="991290" y="861157"/>
                  </a:lnTo>
                  <a:lnTo>
                    <a:pt x="991290" y="861157"/>
                  </a:lnTo>
                  <a:cubicBezTo>
                    <a:pt x="991290" y="861157"/>
                    <a:pt x="991290" y="861157"/>
                    <a:pt x="991290" y="861157"/>
                  </a:cubicBezTo>
                  <a:cubicBezTo>
                    <a:pt x="991890" y="861157"/>
                    <a:pt x="991890" y="860557"/>
                    <a:pt x="991890" y="860557"/>
                  </a:cubicBezTo>
                  <a:cubicBezTo>
                    <a:pt x="991890" y="859958"/>
                    <a:pt x="991890" y="859958"/>
                    <a:pt x="991890" y="859958"/>
                  </a:cubicBezTo>
                  <a:cubicBezTo>
                    <a:pt x="991890" y="859958"/>
                    <a:pt x="991890" y="859958"/>
                    <a:pt x="991890" y="859958"/>
                  </a:cubicBezTo>
                  <a:lnTo>
                    <a:pt x="991890" y="859958"/>
                  </a:lnTo>
                  <a:lnTo>
                    <a:pt x="991890" y="859958"/>
                  </a:lnTo>
                  <a:cubicBezTo>
                    <a:pt x="991890" y="859958"/>
                    <a:pt x="991890" y="859958"/>
                    <a:pt x="991290" y="859958"/>
                  </a:cubicBezTo>
                  <a:cubicBezTo>
                    <a:pt x="991290" y="859958"/>
                    <a:pt x="991290" y="860557"/>
                    <a:pt x="991290" y="860557"/>
                  </a:cubicBezTo>
                  <a:cubicBezTo>
                    <a:pt x="990691" y="860557"/>
                    <a:pt x="990691" y="860557"/>
                    <a:pt x="991290" y="861157"/>
                  </a:cubicBezTo>
                  <a:cubicBezTo>
                    <a:pt x="990691" y="861157"/>
                    <a:pt x="991290" y="861157"/>
                    <a:pt x="991290" y="861157"/>
                  </a:cubicBezTo>
                  <a:close/>
                  <a:moveTo>
                    <a:pt x="992489" y="867749"/>
                  </a:moveTo>
                  <a:lnTo>
                    <a:pt x="992489" y="867749"/>
                  </a:lnTo>
                  <a:lnTo>
                    <a:pt x="992489" y="867749"/>
                  </a:lnTo>
                  <a:cubicBezTo>
                    <a:pt x="993088" y="867749"/>
                    <a:pt x="993088" y="867749"/>
                    <a:pt x="992489" y="867749"/>
                  </a:cubicBezTo>
                  <a:cubicBezTo>
                    <a:pt x="993687" y="867749"/>
                    <a:pt x="994287" y="867149"/>
                    <a:pt x="994287" y="867149"/>
                  </a:cubicBezTo>
                  <a:cubicBezTo>
                    <a:pt x="994287" y="867149"/>
                    <a:pt x="993687" y="866550"/>
                    <a:pt x="993088" y="866550"/>
                  </a:cubicBezTo>
                  <a:cubicBezTo>
                    <a:pt x="993088" y="866550"/>
                    <a:pt x="993088" y="866550"/>
                    <a:pt x="992489" y="866550"/>
                  </a:cubicBezTo>
                  <a:lnTo>
                    <a:pt x="992489" y="866550"/>
                  </a:lnTo>
                  <a:lnTo>
                    <a:pt x="992489" y="866550"/>
                  </a:lnTo>
                  <a:cubicBezTo>
                    <a:pt x="991890" y="866550"/>
                    <a:pt x="990691" y="866550"/>
                    <a:pt x="990691" y="867149"/>
                  </a:cubicBezTo>
                  <a:cubicBezTo>
                    <a:pt x="991290" y="867149"/>
                    <a:pt x="991890" y="867749"/>
                    <a:pt x="992489" y="867749"/>
                  </a:cubicBezTo>
                  <a:close/>
                  <a:moveTo>
                    <a:pt x="993088" y="875539"/>
                  </a:moveTo>
                  <a:lnTo>
                    <a:pt x="993088" y="875539"/>
                  </a:lnTo>
                  <a:lnTo>
                    <a:pt x="993088" y="875539"/>
                  </a:lnTo>
                  <a:cubicBezTo>
                    <a:pt x="993088" y="875539"/>
                    <a:pt x="992489" y="875539"/>
                    <a:pt x="992489" y="875539"/>
                  </a:cubicBezTo>
                  <a:cubicBezTo>
                    <a:pt x="992489" y="875539"/>
                    <a:pt x="992489" y="875539"/>
                    <a:pt x="992489" y="876139"/>
                  </a:cubicBezTo>
                  <a:cubicBezTo>
                    <a:pt x="992489" y="876139"/>
                    <a:pt x="992489" y="876139"/>
                    <a:pt x="992489" y="876738"/>
                  </a:cubicBezTo>
                  <a:cubicBezTo>
                    <a:pt x="992489" y="876738"/>
                    <a:pt x="993088" y="876738"/>
                    <a:pt x="993088" y="876738"/>
                  </a:cubicBezTo>
                  <a:lnTo>
                    <a:pt x="993088" y="876738"/>
                  </a:lnTo>
                  <a:lnTo>
                    <a:pt x="993088" y="876738"/>
                  </a:lnTo>
                  <a:cubicBezTo>
                    <a:pt x="993687" y="876738"/>
                    <a:pt x="993687" y="876738"/>
                    <a:pt x="993687" y="876139"/>
                  </a:cubicBezTo>
                  <a:cubicBezTo>
                    <a:pt x="993687" y="876139"/>
                    <a:pt x="993687" y="875539"/>
                    <a:pt x="993088" y="875539"/>
                  </a:cubicBezTo>
                  <a:close/>
                  <a:moveTo>
                    <a:pt x="991290" y="884528"/>
                  </a:moveTo>
                  <a:lnTo>
                    <a:pt x="991290" y="884528"/>
                  </a:lnTo>
                  <a:lnTo>
                    <a:pt x="991290" y="884528"/>
                  </a:lnTo>
                  <a:cubicBezTo>
                    <a:pt x="991890" y="884528"/>
                    <a:pt x="991890" y="884528"/>
                    <a:pt x="991890" y="883929"/>
                  </a:cubicBezTo>
                  <a:cubicBezTo>
                    <a:pt x="991890" y="883330"/>
                    <a:pt x="991290" y="883330"/>
                    <a:pt x="991290" y="883330"/>
                  </a:cubicBezTo>
                  <a:lnTo>
                    <a:pt x="991290" y="883330"/>
                  </a:lnTo>
                  <a:lnTo>
                    <a:pt x="991290" y="883330"/>
                  </a:lnTo>
                  <a:cubicBezTo>
                    <a:pt x="991290" y="883330"/>
                    <a:pt x="990691" y="883330"/>
                    <a:pt x="990691" y="883330"/>
                  </a:cubicBezTo>
                  <a:cubicBezTo>
                    <a:pt x="990691" y="883330"/>
                    <a:pt x="990691" y="883330"/>
                    <a:pt x="990691" y="883929"/>
                  </a:cubicBezTo>
                  <a:cubicBezTo>
                    <a:pt x="990691" y="883929"/>
                    <a:pt x="990691" y="884528"/>
                    <a:pt x="990691" y="884528"/>
                  </a:cubicBezTo>
                  <a:cubicBezTo>
                    <a:pt x="990691" y="884528"/>
                    <a:pt x="990691" y="884528"/>
                    <a:pt x="991290" y="884528"/>
                  </a:cubicBezTo>
                  <a:close/>
                  <a:moveTo>
                    <a:pt x="999680" y="859359"/>
                  </a:moveTo>
                  <a:lnTo>
                    <a:pt x="999680" y="859359"/>
                  </a:lnTo>
                  <a:lnTo>
                    <a:pt x="999680" y="859359"/>
                  </a:lnTo>
                  <a:cubicBezTo>
                    <a:pt x="999680" y="859359"/>
                    <a:pt x="999680" y="859359"/>
                    <a:pt x="999680" y="859359"/>
                  </a:cubicBezTo>
                  <a:cubicBezTo>
                    <a:pt x="1000279" y="858760"/>
                    <a:pt x="1000279" y="858760"/>
                    <a:pt x="1000279" y="858160"/>
                  </a:cubicBezTo>
                  <a:cubicBezTo>
                    <a:pt x="1000279" y="858160"/>
                    <a:pt x="1000279" y="857561"/>
                    <a:pt x="1000279" y="857561"/>
                  </a:cubicBezTo>
                  <a:cubicBezTo>
                    <a:pt x="1000279" y="857561"/>
                    <a:pt x="1000279" y="856962"/>
                    <a:pt x="999680" y="856962"/>
                  </a:cubicBezTo>
                  <a:lnTo>
                    <a:pt x="999680" y="856962"/>
                  </a:lnTo>
                  <a:lnTo>
                    <a:pt x="999680" y="856962"/>
                  </a:lnTo>
                  <a:cubicBezTo>
                    <a:pt x="999680" y="856962"/>
                    <a:pt x="999680" y="856962"/>
                    <a:pt x="999081" y="857561"/>
                  </a:cubicBezTo>
                  <a:cubicBezTo>
                    <a:pt x="999081" y="857561"/>
                    <a:pt x="999081" y="858160"/>
                    <a:pt x="999081" y="858160"/>
                  </a:cubicBezTo>
                  <a:cubicBezTo>
                    <a:pt x="999081" y="858760"/>
                    <a:pt x="999081" y="858760"/>
                    <a:pt x="999680" y="859359"/>
                  </a:cubicBezTo>
                  <a:cubicBezTo>
                    <a:pt x="999081" y="859359"/>
                    <a:pt x="999081" y="859359"/>
                    <a:pt x="999680" y="859359"/>
                  </a:cubicBezTo>
                  <a:close/>
                  <a:moveTo>
                    <a:pt x="664087" y="4848726"/>
                  </a:moveTo>
                  <a:lnTo>
                    <a:pt x="664087" y="4848726"/>
                  </a:lnTo>
                  <a:lnTo>
                    <a:pt x="664087" y="4848726"/>
                  </a:lnTo>
                  <a:cubicBezTo>
                    <a:pt x="664087" y="4848726"/>
                    <a:pt x="664087" y="4849325"/>
                    <a:pt x="664087" y="4848726"/>
                  </a:cubicBezTo>
                  <a:cubicBezTo>
                    <a:pt x="663487" y="4849325"/>
                    <a:pt x="663487" y="4849924"/>
                    <a:pt x="663487" y="4850524"/>
                  </a:cubicBezTo>
                  <a:cubicBezTo>
                    <a:pt x="663487" y="4851123"/>
                    <a:pt x="663487" y="4851722"/>
                    <a:pt x="663487" y="4851722"/>
                  </a:cubicBezTo>
                  <a:cubicBezTo>
                    <a:pt x="663487" y="4852321"/>
                    <a:pt x="663487" y="4852321"/>
                    <a:pt x="664087" y="4852321"/>
                  </a:cubicBezTo>
                  <a:lnTo>
                    <a:pt x="664087" y="4852321"/>
                  </a:lnTo>
                  <a:lnTo>
                    <a:pt x="664087" y="4852321"/>
                  </a:lnTo>
                  <a:cubicBezTo>
                    <a:pt x="664087" y="4852321"/>
                    <a:pt x="664686" y="4852321"/>
                    <a:pt x="664686" y="4851722"/>
                  </a:cubicBezTo>
                  <a:cubicBezTo>
                    <a:pt x="664686" y="4851123"/>
                    <a:pt x="664686" y="4851123"/>
                    <a:pt x="664686" y="4850524"/>
                  </a:cubicBezTo>
                  <a:cubicBezTo>
                    <a:pt x="664686" y="4850524"/>
                    <a:pt x="664686" y="4849924"/>
                    <a:pt x="664087" y="4848726"/>
                  </a:cubicBezTo>
                  <a:cubicBezTo>
                    <a:pt x="664686" y="4849325"/>
                    <a:pt x="664087" y="4848726"/>
                    <a:pt x="664087" y="4848726"/>
                  </a:cubicBezTo>
                  <a:close/>
                  <a:moveTo>
                    <a:pt x="1254371" y="5293986"/>
                  </a:moveTo>
                  <a:lnTo>
                    <a:pt x="1254371" y="5293986"/>
                  </a:lnTo>
                  <a:lnTo>
                    <a:pt x="1254371" y="5293986"/>
                  </a:lnTo>
                  <a:cubicBezTo>
                    <a:pt x="1253173" y="5293986"/>
                    <a:pt x="1252574" y="5294586"/>
                    <a:pt x="1252574" y="5295185"/>
                  </a:cubicBezTo>
                  <a:cubicBezTo>
                    <a:pt x="1252574" y="5295784"/>
                    <a:pt x="1253173" y="5296384"/>
                    <a:pt x="1254371" y="5296384"/>
                  </a:cubicBezTo>
                  <a:lnTo>
                    <a:pt x="1254371" y="5296384"/>
                  </a:lnTo>
                  <a:lnTo>
                    <a:pt x="1254371" y="5296384"/>
                  </a:lnTo>
                  <a:cubicBezTo>
                    <a:pt x="1254971" y="5296384"/>
                    <a:pt x="1255570" y="5296384"/>
                    <a:pt x="1255570" y="5295784"/>
                  </a:cubicBezTo>
                  <a:cubicBezTo>
                    <a:pt x="1256169" y="5295784"/>
                    <a:pt x="1256169" y="5295185"/>
                    <a:pt x="1256169" y="5294586"/>
                  </a:cubicBezTo>
                  <a:cubicBezTo>
                    <a:pt x="1256169" y="5293986"/>
                    <a:pt x="1256169" y="5293986"/>
                    <a:pt x="1255570" y="5293387"/>
                  </a:cubicBezTo>
                  <a:cubicBezTo>
                    <a:pt x="1255570" y="5293986"/>
                    <a:pt x="1254971" y="5293986"/>
                    <a:pt x="1254371" y="5293986"/>
                  </a:cubicBezTo>
                  <a:close/>
                  <a:moveTo>
                    <a:pt x="1391006" y="3923447"/>
                  </a:moveTo>
                  <a:lnTo>
                    <a:pt x="1391006" y="3923447"/>
                  </a:lnTo>
                  <a:lnTo>
                    <a:pt x="1391006" y="3923447"/>
                  </a:lnTo>
                  <a:cubicBezTo>
                    <a:pt x="1390407" y="3923447"/>
                    <a:pt x="1390407" y="3923447"/>
                    <a:pt x="1390407" y="3924046"/>
                  </a:cubicBezTo>
                  <a:cubicBezTo>
                    <a:pt x="1390407" y="3925245"/>
                    <a:pt x="1394002" y="3927642"/>
                    <a:pt x="1394002" y="3927642"/>
                  </a:cubicBezTo>
                  <a:lnTo>
                    <a:pt x="1394002" y="3927642"/>
                  </a:lnTo>
                  <a:lnTo>
                    <a:pt x="1394002" y="3927642"/>
                  </a:lnTo>
                  <a:cubicBezTo>
                    <a:pt x="1394002" y="3927642"/>
                    <a:pt x="1394002" y="3925245"/>
                    <a:pt x="1392804" y="3924645"/>
                  </a:cubicBezTo>
                  <a:cubicBezTo>
                    <a:pt x="1392804" y="3924645"/>
                    <a:pt x="1392204" y="3924046"/>
                    <a:pt x="1392204" y="3924046"/>
                  </a:cubicBezTo>
                  <a:cubicBezTo>
                    <a:pt x="1391605" y="3923447"/>
                    <a:pt x="1391605" y="3923447"/>
                    <a:pt x="1391006" y="3923447"/>
                  </a:cubicBezTo>
                  <a:close/>
                  <a:moveTo>
                    <a:pt x="1419172" y="3968392"/>
                  </a:moveTo>
                  <a:cubicBezTo>
                    <a:pt x="1419172" y="3968392"/>
                    <a:pt x="1419172" y="3965396"/>
                    <a:pt x="1419172" y="3963598"/>
                  </a:cubicBezTo>
                  <a:cubicBezTo>
                    <a:pt x="1419172" y="3962999"/>
                    <a:pt x="1419172" y="3962999"/>
                    <a:pt x="1418573" y="3962999"/>
                  </a:cubicBezTo>
                  <a:cubicBezTo>
                    <a:pt x="1418573" y="3962999"/>
                    <a:pt x="1418573" y="3962399"/>
                    <a:pt x="1417973" y="3962999"/>
                  </a:cubicBezTo>
                  <a:cubicBezTo>
                    <a:pt x="1417374" y="3963598"/>
                    <a:pt x="1417374" y="3962999"/>
                    <a:pt x="1417374" y="3963598"/>
                  </a:cubicBezTo>
                  <a:cubicBezTo>
                    <a:pt x="1416775" y="3964197"/>
                    <a:pt x="1416775" y="3965396"/>
                    <a:pt x="1416775" y="3965995"/>
                  </a:cubicBezTo>
                  <a:cubicBezTo>
                    <a:pt x="1416775" y="3966594"/>
                    <a:pt x="1417374" y="3967194"/>
                    <a:pt x="1417973" y="3967793"/>
                  </a:cubicBezTo>
                  <a:cubicBezTo>
                    <a:pt x="1418573" y="3968392"/>
                    <a:pt x="1419172" y="3968392"/>
                    <a:pt x="1419172" y="3968392"/>
                  </a:cubicBezTo>
                  <a:lnTo>
                    <a:pt x="1419172" y="3968392"/>
                  </a:lnTo>
                  <a:lnTo>
                    <a:pt x="1419172" y="3968392"/>
                  </a:lnTo>
                  <a:close/>
                  <a:moveTo>
                    <a:pt x="1420370" y="3974385"/>
                  </a:moveTo>
                  <a:lnTo>
                    <a:pt x="1420370" y="3974385"/>
                  </a:lnTo>
                  <a:lnTo>
                    <a:pt x="1420370" y="3974385"/>
                  </a:lnTo>
                  <a:cubicBezTo>
                    <a:pt x="1420370" y="3974385"/>
                    <a:pt x="1422767" y="3971988"/>
                    <a:pt x="1419771" y="3971988"/>
                  </a:cubicBezTo>
                  <a:lnTo>
                    <a:pt x="1419771" y="3971988"/>
                  </a:lnTo>
                  <a:lnTo>
                    <a:pt x="1419771" y="3971988"/>
                  </a:lnTo>
                  <a:cubicBezTo>
                    <a:pt x="1417374" y="3972587"/>
                    <a:pt x="1420370" y="3974385"/>
                    <a:pt x="1420370" y="3974385"/>
                  </a:cubicBezTo>
                  <a:close/>
                  <a:moveTo>
                    <a:pt x="1454529" y="3787412"/>
                  </a:moveTo>
                  <a:lnTo>
                    <a:pt x="1454529" y="3787412"/>
                  </a:lnTo>
                  <a:lnTo>
                    <a:pt x="1454529" y="3787412"/>
                  </a:lnTo>
                  <a:cubicBezTo>
                    <a:pt x="1453930" y="3787412"/>
                    <a:pt x="1453330" y="3787412"/>
                    <a:pt x="1453330" y="3788011"/>
                  </a:cubicBezTo>
                  <a:cubicBezTo>
                    <a:pt x="1453330" y="3788610"/>
                    <a:pt x="1453330" y="3788610"/>
                    <a:pt x="1453330" y="3789209"/>
                  </a:cubicBezTo>
                  <a:cubicBezTo>
                    <a:pt x="1453330" y="3790408"/>
                    <a:pt x="1454529" y="3791606"/>
                    <a:pt x="1454529" y="3791606"/>
                  </a:cubicBezTo>
                  <a:lnTo>
                    <a:pt x="1454529" y="3791606"/>
                  </a:lnTo>
                  <a:lnTo>
                    <a:pt x="1454529" y="3791606"/>
                  </a:lnTo>
                  <a:cubicBezTo>
                    <a:pt x="1453930" y="3791007"/>
                    <a:pt x="1457525" y="3787412"/>
                    <a:pt x="1454529" y="3787412"/>
                  </a:cubicBezTo>
                  <a:close/>
                  <a:moveTo>
                    <a:pt x="1475504" y="3749657"/>
                  </a:moveTo>
                  <a:cubicBezTo>
                    <a:pt x="1474904" y="3750257"/>
                    <a:pt x="1474904" y="3750856"/>
                    <a:pt x="1474904" y="3750856"/>
                  </a:cubicBezTo>
                  <a:cubicBezTo>
                    <a:pt x="1474904" y="3750856"/>
                    <a:pt x="1475504" y="3750856"/>
                    <a:pt x="1475504" y="3750856"/>
                  </a:cubicBezTo>
                  <a:cubicBezTo>
                    <a:pt x="1475504" y="3750856"/>
                    <a:pt x="1476103" y="3750856"/>
                    <a:pt x="1476103" y="3750856"/>
                  </a:cubicBezTo>
                  <a:cubicBezTo>
                    <a:pt x="1476103" y="3750856"/>
                    <a:pt x="1476702" y="3750257"/>
                    <a:pt x="1476702" y="3749657"/>
                  </a:cubicBezTo>
                  <a:cubicBezTo>
                    <a:pt x="1476702" y="3749657"/>
                    <a:pt x="1476702" y="3749058"/>
                    <a:pt x="1476702" y="3748459"/>
                  </a:cubicBezTo>
                  <a:cubicBezTo>
                    <a:pt x="1476702" y="3747260"/>
                    <a:pt x="1476103" y="3748459"/>
                    <a:pt x="1475504" y="3749657"/>
                  </a:cubicBezTo>
                  <a:close/>
                  <a:moveTo>
                    <a:pt x="1462919" y="3780220"/>
                  </a:moveTo>
                  <a:cubicBezTo>
                    <a:pt x="1462919" y="3780220"/>
                    <a:pt x="1462919" y="3779621"/>
                    <a:pt x="1462919" y="3780220"/>
                  </a:cubicBezTo>
                  <a:lnTo>
                    <a:pt x="1462919" y="3780220"/>
                  </a:lnTo>
                  <a:lnTo>
                    <a:pt x="1462919" y="3780220"/>
                  </a:lnTo>
                  <a:cubicBezTo>
                    <a:pt x="1462320" y="3780220"/>
                    <a:pt x="1462320" y="3780220"/>
                    <a:pt x="1461720" y="3780220"/>
                  </a:cubicBezTo>
                  <a:cubicBezTo>
                    <a:pt x="1461720" y="3780220"/>
                    <a:pt x="1461720" y="3780819"/>
                    <a:pt x="1461720" y="3781419"/>
                  </a:cubicBezTo>
                  <a:cubicBezTo>
                    <a:pt x="1461720" y="3782018"/>
                    <a:pt x="1461720" y="3782018"/>
                    <a:pt x="1461720" y="3782617"/>
                  </a:cubicBezTo>
                  <a:cubicBezTo>
                    <a:pt x="1461720" y="3782617"/>
                    <a:pt x="1462320" y="3783217"/>
                    <a:pt x="1462320" y="3783217"/>
                  </a:cubicBezTo>
                  <a:lnTo>
                    <a:pt x="1462320" y="3783217"/>
                  </a:lnTo>
                  <a:lnTo>
                    <a:pt x="1462320" y="3783217"/>
                  </a:lnTo>
                  <a:cubicBezTo>
                    <a:pt x="1462320" y="3783217"/>
                    <a:pt x="1462320" y="3783217"/>
                    <a:pt x="1462919" y="3783217"/>
                  </a:cubicBezTo>
                  <a:cubicBezTo>
                    <a:pt x="1463518" y="3783217"/>
                    <a:pt x="1463518" y="3782617"/>
                    <a:pt x="1463518" y="3782018"/>
                  </a:cubicBezTo>
                  <a:cubicBezTo>
                    <a:pt x="1463518" y="3780819"/>
                    <a:pt x="1463518" y="3780220"/>
                    <a:pt x="1462919" y="3780220"/>
                  </a:cubicBezTo>
                  <a:close/>
                  <a:moveTo>
                    <a:pt x="2170661" y="698154"/>
                  </a:moveTo>
                  <a:lnTo>
                    <a:pt x="2170661" y="698154"/>
                  </a:lnTo>
                  <a:cubicBezTo>
                    <a:pt x="2169463" y="698154"/>
                    <a:pt x="2170062" y="699353"/>
                    <a:pt x="2171261" y="699952"/>
                  </a:cubicBezTo>
                  <a:cubicBezTo>
                    <a:pt x="2171860" y="700551"/>
                    <a:pt x="2172459" y="700551"/>
                    <a:pt x="2172459" y="700551"/>
                  </a:cubicBezTo>
                  <a:cubicBezTo>
                    <a:pt x="2172459" y="700551"/>
                    <a:pt x="2173059" y="697555"/>
                    <a:pt x="2170661" y="698154"/>
                  </a:cubicBezTo>
                  <a:lnTo>
                    <a:pt x="2170661" y="698154"/>
                  </a:lnTo>
                  <a:close/>
                  <a:moveTo>
                    <a:pt x="2179650" y="693959"/>
                  </a:moveTo>
                  <a:lnTo>
                    <a:pt x="2179650" y="693959"/>
                  </a:lnTo>
                  <a:lnTo>
                    <a:pt x="2179650" y="693959"/>
                  </a:lnTo>
                  <a:cubicBezTo>
                    <a:pt x="2179650" y="693959"/>
                    <a:pt x="2179051" y="696356"/>
                    <a:pt x="2179650" y="696356"/>
                  </a:cubicBezTo>
                  <a:cubicBezTo>
                    <a:pt x="2179650" y="696356"/>
                    <a:pt x="2179650" y="696356"/>
                    <a:pt x="2179650" y="696356"/>
                  </a:cubicBezTo>
                  <a:cubicBezTo>
                    <a:pt x="2179650" y="696356"/>
                    <a:pt x="2180250" y="696356"/>
                    <a:pt x="2180250" y="696356"/>
                  </a:cubicBezTo>
                  <a:cubicBezTo>
                    <a:pt x="2180849" y="696356"/>
                    <a:pt x="2180849" y="695757"/>
                    <a:pt x="2180849" y="695757"/>
                  </a:cubicBezTo>
                  <a:cubicBezTo>
                    <a:pt x="2180849" y="695757"/>
                    <a:pt x="2180849" y="695158"/>
                    <a:pt x="2180849" y="695158"/>
                  </a:cubicBezTo>
                  <a:cubicBezTo>
                    <a:pt x="2180250" y="694559"/>
                    <a:pt x="2179650" y="693959"/>
                    <a:pt x="2179650" y="693959"/>
                  </a:cubicBezTo>
                  <a:close/>
                  <a:moveTo>
                    <a:pt x="1741581" y="768868"/>
                  </a:moveTo>
                  <a:cubicBezTo>
                    <a:pt x="1741581" y="768868"/>
                    <a:pt x="1740982" y="768868"/>
                    <a:pt x="1740982" y="768868"/>
                  </a:cubicBezTo>
                  <a:cubicBezTo>
                    <a:pt x="1740982" y="768868"/>
                    <a:pt x="1740383" y="768868"/>
                    <a:pt x="1740383" y="769468"/>
                  </a:cubicBezTo>
                  <a:cubicBezTo>
                    <a:pt x="1739783" y="770067"/>
                    <a:pt x="1742180" y="771266"/>
                    <a:pt x="1742180" y="771266"/>
                  </a:cubicBezTo>
                  <a:lnTo>
                    <a:pt x="1742180" y="771266"/>
                  </a:lnTo>
                  <a:lnTo>
                    <a:pt x="1742180" y="771266"/>
                  </a:lnTo>
                  <a:cubicBezTo>
                    <a:pt x="1742180" y="770666"/>
                    <a:pt x="1742180" y="770067"/>
                    <a:pt x="1741581" y="768868"/>
                  </a:cubicBezTo>
                  <a:cubicBezTo>
                    <a:pt x="1741581" y="768868"/>
                    <a:pt x="1741581" y="768868"/>
                    <a:pt x="1741581" y="768868"/>
                  </a:cubicBezTo>
                  <a:close/>
                  <a:moveTo>
                    <a:pt x="1739783" y="780255"/>
                  </a:moveTo>
                  <a:lnTo>
                    <a:pt x="1739783" y="780255"/>
                  </a:lnTo>
                  <a:lnTo>
                    <a:pt x="1739783" y="780255"/>
                  </a:lnTo>
                  <a:cubicBezTo>
                    <a:pt x="1739783" y="780255"/>
                    <a:pt x="1739184" y="780255"/>
                    <a:pt x="1739783" y="780255"/>
                  </a:cubicBezTo>
                  <a:cubicBezTo>
                    <a:pt x="1739184" y="780854"/>
                    <a:pt x="1739184" y="781453"/>
                    <a:pt x="1739184" y="781453"/>
                  </a:cubicBezTo>
                  <a:cubicBezTo>
                    <a:pt x="1738585" y="783850"/>
                    <a:pt x="1739783" y="788045"/>
                    <a:pt x="1739783" y="788045"/>
                  </a:cubicBezTo>
                  <a:lnTo>
                    <a:pt x="1739783" y="788045"/>
                  </a:lnTo>
                  <a:lnTo>
                    <a:pt x="1739783" y="788045"/>
                  </a:lnTo>
                  <a:cubicBezTo>
                    <a:pt x="1739184" y="787446"/>
                    <a:pt x="1741581" y="779655"/>
                    <a:pt x="1739783" y="780255"/>
                  </a:cubicBezTo>
                  <a:close/>
                  <a:moveTo>
                    <a:pt x="6466856" y="620249"/>
                  </a:moveTo>
                  <a:lnTo>
                    <a:pt x="6466856" y="620249"/>
                  </a:lnTo>
                  <a:cubicBezTo>
                    <a:pt x="6465059" y="620249"/>
                    <a:pt x="6465059" y="621447"/>
                    <a:pt x="6465658" y="622646"/>
                  </a:cubicBezTo>
                  <a:cubicBezTo>
                    <a:pt x="6465658" y="622646"/>
                    <a:pt x="6466257" y="623245"/>
                    <a:pt x="6466856" y="623245"/>
                  </a:cubicBezTo>
                  <a:lnTo>
                    <a:pt x="6466856" y="623245"/>
                  </a:lnTo>
                  <a:lnTo>
                    <a:pt x="6466856" y="623245"/>
                  </a:lnTo>
                  <a:cubicBezTo>
                    <a:pt x="6466856" y="623245"/>
                    <a:pt x="6467456" y="623245"/>
                    <a:pt x="6467456" y="623245"/>
                  </a:cubicBezTo>
                  <a:cubicBezTo>
                    <a:pt x="6468055" y="622046"/>
                    <a:pt x="6468654" y="620249"/>
                    <a:pt x="6466856" y="620249"/>
                  </a:cubicBezTo>
                  <a:lnTo>
                    <a:pt x="6466856" y="620249"/>
                  </a:lnTo>
                  <a:close/>
                  <a:moveTo>
                    <a:pt x="6458467" y="614855"/>
                  </a:moveTo>
                  <a:cubicBezTo>
                    <a:pt x="6456669" y="614256"/>
                    <a:pt x="6456069" y="616653"/>
                    <a:pt x="6457867" y="617252"/>
                  </a:cubicBezTo>
                  <a:lnTo>
                    <a:pt x="6457867" y="617252"/>
                  </a:lnTo>
                  <a:lnTo>
                    <a:pt x="6457867" y="617252"/>
                  </a:lnTo>
                  <a:cubicBezTo>
                    <a:pt x="6458467" y="617252"/>
                    <a:pt x="6458467" y="617252"/>
                    <a:pt x="6459066" y="617252"/>
                  </a:cubicBezTo>
                  <a:cubicBezTo>
                    <a:pt x="6459665" y="617252"/>
                    <a:pt x="6460264" y="616054"/>
                    <a:pt x="6459665" y="616054"/>
                  </a:cubicBezTo>
                  <a:cubicBezTo>
                    <a:pt x="6459066" y="614855"/>
                    <a:pt x="6458467" y="614855"/>
                    <a:pt x="6458467" y="614855"/>
                  </a:cubicBezTo>
                  <a:lnTo>
                    <a:pt x="6458467" y="614855"/>
                  </a:lnTo>
                  <a:lnTo>
                    <a:pt x="6458467" y="614855"/>
                  </a:lnTo>
                  <a:close/>
                  <a:moveTo>
                    <a:pt x="6417117" y="615454"/>
                  </a:moveTo>
                  <a:lnTo>
                    <a:pt x="6417117" y="615454"/>
                  </a:lnTo>
                  <a:lnTo>
                    <a:pt x="6417117" y="615454"/>
                  </a:lnTo>
                  <a:cubicBezTo>
                    <a:pt x="6416518" y="615454"/>
                    <a:pt x="6415918" y="615454"/>
                    <a:pt x="6415918" y="615454"/>
                  </a:cubicBezTo>
                  <a:cubicBezTo>
                    <a:pt x="6415319" y="616054"/>
                    <a:pt x="6415319" y="617851"/>
                    <a:pt x="6416518" y="617851"/>
                  </a:cubicBezTo>
                  <a:cubicBezTo>
                    <a:pt x="6416518" y="617851"/>
                    <a:pt x="6417117" y="617851"/>
                    <a:pt x="6417117" y="617851"/>
                  </a:cubicBezTo>
                  <a:cubicBezTo>
                    <a:pt x="6417117" y="617851"/>
                    <a:pt x="6417716" y="617851"/>
                    <a:pt x="6417716" y="617851"/>
                  </a:cubicBezTo>
                  <a:cubicBezTo>
                    <a:pt x="6418315" y="617851"/>
                    <a:pt x="6418315" y="617252"/>
                    <a:pt x="6418315" y="617252"/>
                  </a:cubicBezTo>
                  <a:cubicBezTo>
                    <a:pt x="6418315" y="616054"/>
                    <a:pt x="6418315" y="615454"/>
                    <a:pt x="6417117" y="615454"/>
                  </a:cubicBezTo>
                  <a:close/>
                  <a:moveTo>
                    <a:pt x="5880767" y="646017"/>
                  </a:moveTo>
                  <a:cubicBezTo>
                    <a:pt x="5881965" y="646617"/>
                    <a:pt x="5882564" y="646617"/>
                    <a:pt x="5883763" y="646017"/>
                  </a:cubicBezTo>
                  <a:cubicBezTo>
                    <a:pt x="5883763" y="646017"/>
                    <a:pt x="5884362" y="645418"/>
                    <a:pt x="5884362" y="645418"/>
                  </a:cubicBezTo>
                  <a:cubicBezTo>
                    <a:pt x="5884961" y="644819"/>
                    <a:pt x="5884362" y="644220"/>
                    <a:pt x="5883163" y="644220"/>
                  </a:cubicBezTo>
                  <a:cubicBezTo>
                    <a:pt x="5882564" y="644220"/>
                    <a:pt x="5881366" y="643620"/>
                    <a:pt x="5880767" y="643620"/>
                  </a:cubicBezTo>
                  <a:cubicBezTo>
                    <a:pt x="5880167" y="643620"/>
                    <a:pt x="5880167" y="643620"/>
                    <a:pt x="5879568" y="643620"/>
                  </a:cubicBezTo>
                  <a:cubicBezTo>
                    <a:pt x="5878968" y="643620"/>
                    <a:pt x="5878369" y="643620"/>
                    <a:pt x="5878369" y="644220"/>
                  </a:cubicBezTo>
                  <a:cubicBezTo>
                    <a:pt x="5878369" y="644220"/>
                    <a:pt x="5878968" y="645418"/>
                    <a:pt x="5880767" y="646017"/>
                  </a:cubicBezTo>
                  <a:close/>
                  <a:moveTo>
                    <a:pt x="5835821" y="653209"/>
                  </a:moveTo>
                  <a:cubicBezTo>
                    <a:pt x="5835821" y="653209"/>
                    <a:pt x="5836420" y="653209"/>
                    <a:pt x="5837019" y="652609"/>
                  </a:cubicBezTo>
                  <a:cubicBezTo>
                    <a:pt x="5837019" y="652609"/>
                    <a:pt x="5837619" y="652609"/>
                    <a:pt x="5837619" y="652010"/>
                  </a:cubicBezTo>
                  <a:cubicBezTo>
                    <a:pt x="5838218" y="651411"/>
                    <a:pt x="5838817" y="650812"/>
                    <a:pt x="5837619" y="650812"/>
                  </a:cubicBezTo>
                  <a:lnTo>
                    <a:pt x="5837619" y="650812"/>
                  </a:lnTo>
                  <a:lnTo>
                    <a:pt x="5837619" y="650812"/>
                  </a:lnTo>
                  <a:cubicBezTo>
                    <a:pt x="5837619" y="650812"/>
                    <a:pt x="5837019" y="650812"/>
                    <a:pt x="5837019" y="650812"/>
                  </a:cubicBezTo>
                  <a:cubicBezTo>
                    <a:pt x="5835821" y="651411"/>
                    <a:pt x="5835821" y="653209"/>
                    <a:pt x="5835821" y="653209"/>
                  </a:cubicBezTo>
                  <a:lnTo>
                    <a:pt x="5835821" y="653209"/>
                  </a:lnTo>
                  <a:lnTo>
                    <a:pt x="5835821" y="653209"/>
                  </a:lnTo>
                  <a:close/>
                  <a:moveTo>
                    <a:pt x="5744132" y="647216"/>
                  </a:moveTo>
                  <a:cubicBezTo>
                    <a:pt x="5744731" y="647216"/>
                    <a:pt x="5745330" y="647216"/>
                    <a:pt x="5745330" y="646017"/>
                  </a:cubicBezTo>
                  <a:cubicBezTo>
                    <a:pt x="5745330" y="645418"/>
                    <a:pt x="5744731" y="644819"/>
                    <a:pt x="5744132" y="644819"/>
                  </a:cubicBezTo>
                  <a:cubicBezTo>
                    <a:pt x="5743533" y="644819"/>
                    <a:pt x="5742934" y="644819"/>
                    <a:pt x="5742934" y="646017"/>
                  </a:cubicBezTo>
                  <a:cubicBezTo>
                    <a:pt x="5742934" y="646617"/>
                    <a:pt x="5743533" y="647216"/>
                    <a:pt x="5744132" y="647216"/>
                  </a:cubicBezTo>
                  <a:close/>
                  <a:moveTo>
                    <a:pt x="5695591" y="646617"/>
                  </a:moveTo>
                  <a:lnTo>
                    <a:pt x="5695591" y="646617"/>
                  </a:lnTo>
                  <a:lnTo>
                    <a:pt x="5695591" y="646617"/>
                  </a:lnTo>
                  <a:cubicBezTo>
                    <a:pt x="5696190" y="646617"/>
                    <a:pt x="5696190" y="646617"/>
                    <a:pt x="5696190" y="646017"/>
                  </a:cubicBezTo>
                  <a:cubicBezTo>
                    <a:pt x="5696789" y="645418"/>
                    <a:pt x="5695591" y="643620"/>
                    <a:pt x="5695591" y="643620"/>
                  </a:cubicBezTo>
                  <a:lnTo>
                    <a:pt x="5695591" y="643620"/>
                  </a:lnTo>
                  <a:lnTo>
                    <a:pt x="5695591" y="643620"/>
                  </a:lnTo>
                  <a:cubicBezTo>
                    <a:pt x="5695591" y="643620"/>
                    <a:pt x="5695591" y="643620"/>
                    <a:pt x="5694992" y="644220"/>
                  </a:cubicBezTo>
                  <a:cubicBezTo>
                    <a:pt x="5694992" y="644819"/>
                    <a:pt x="5694392" y="645418"/>
                    <a:pt x="5694392" y="645418"/>
                  </a:cubicBezTo>
                  <a:cubicBezTo>
                    <a:pt x="5694992" y="646017"/>
                    <a:pt x="5694992" y="646617"/>
                    <a:pt x="5695591" y="646617"/>
                  </a:cubicBezTo>
                  <a:close/>
                  <a:moveTo>
                    <a:pt x="5658436" y="652609"/>
                  </a:moveTo>
                  <a:cubicBezTo>
                    <a:pt x="5659035" y="652609"/>
                    <a:pt x="5659634" y="652609"/>
                    <a:pt x="5659634" y="652609"/>
                  </a:cubicBezTo>
                  <a:cubicBezTo>
                    <a:pt x="5659634" y="652609"/>
                    <a:pt x="5658436" y="650812"/>
                    <a:pt x="5657837" y="650812"/>
                  </a:cubicBezTo>
                  <a:cubicBezTo>
                    <a:pt x="5657837" y="650812"/>
                    <a:pt x="5657237" y="650812"/>
                    <a:pt x="5657237" y="651411"/>
                  </a:cubicBezTo>
                  <a:cubicBezTo>
                    <a:pt x="5657237" y="652010"/>
                    <a:pt x="5657837" y="652609"/>
                    <a:pt x="5658436" y="652609"/>
                  </a:cubicBezTo>
                  <a:close/>
                  <a:moveTo>
                    <a:pt x="7826010" y="326005"/>
                  </a:moveTo>
                  <a:lnTo>
                    <a:pt x="7826010" y="326005"/>
                  </a:lnTo>
                  <a:cubicBezTo>
                    <a:pt x="7825410" y="326005"/>
                    <a:pt x="7824811" y="326604"/>
                    <a:pt x="7824811" y="327204"/>
                  </a:cubicBezTo>
                  <a:cubicBezTo>
                    <a:pt x="7824811" y="327803"/>
                    <a:pt x="7825410" y="328402"/>
                    <a:pt x="7826010" y="328402"/>
                  </a:cubicBezTo>
                  <a:lnTo>
                    <a:pt x="7826010" y="328402"/>
                  </a:lnTo>
                  <a:lnTo>
                    <a:pt x="7826010" y="328402"/>
                  </a:lnTo>
                  <a:cubicBezTo>
                    <a:pt x="7826609" y="328402"/>
                    <a:pt x="7827208" y="327803"/>
                    <a:pt x="7827208" y="327204"/>
                  </a:cubicBezTo>
                  <a:cubicBezTo>
                    <a:pt x="7827208" y="326604"/>
                    <a:pt x="7826609" y="326005"/>
                    <a:pt x="7826010" y="326005"/>
                  </a:cubicBezTo>
                  <a:lnTo>
                    <a:pt x="7826010" y="326005"/>
                  </a:lnTo>
                  <a:close/>
                  <a:moveTo>
                    <a:pt x="7829605" y="378142"/>
                  </a:moveTo>
                  <a:lnTo>
                    <a:pt x="7829605" y="378142"/>
                  </a:lnTo>
                  <a:cubicBezTo>
                    <a:pt x="7829605" y="378142"/>
                    <a:pt x="7829605" y="378142"/>
                    <a:pt x="7829605" y="378142"/>
                  </a:cubicBezTo>
                  <a:cubicBezTo>
                    <a:pt x="7829006" y="378741"/>
                    <a:pt x="7828407" y="378741"/>
                    <a:pt x="7828407" y="379340"/>
                  </a:cubicBezTo>
                  <a:cubicBezTo>
                    <a:pt x="7828407" y="379940"/>
                    <a:pt x="7829006" y="379940"/>
                    <a:pt x="7829006" y="380539"/>
                  </a:cubicBezTo>
                  <a:cubicBezTo>
                    <a:pt x="7829006" y="380539"/>
                    <a:pt x="7829006" y="380539"/>
                    <a:pt x="7829605" y="380539"/>
                  </a:cubicBezTo>
                  <a:lnTo>
                    <a:pt x="7829605" y="380539"/>
                  </a:lnTo>
                  <a:lnTo>
                    <a:pt x="7829605" y="380539"/>
                  </a:lnTo>
                  <a:cubicBezTo>
                    <a:pt x="7830204" y="380539"/>
                    <a:pt x="7830204" y="380539"/>
                    <a:pt x="7830204" y="379940"/>
                  </a:cubicBezTo>
                  <a:cubicBezTo>
                    <a:pt x="7830204" y="379340"/>
                    <a:pt x="7830804" y="379340"/>
                    <a:pt x="7830804" y="379340"/>
                  </a:cubicBezTo>
                  <a:cubicBezTo>
                    <a:pt x="7830804" y="378741"/>
                    <a:pt x="7830804" y="378741"/>
                    <a:pt x="7830204" y="378741"/>
                  </a:cubicBezTo>
                  <a:cubicBezTo>
                    <a:pt x="7829605" y="378741"/>
                    <a:pt x="7830204" y="378142"/>
                    <a:pt x="7829605" y="378142"/>
                  </a:cubicBezTo>
                  <a:lnTo>
                    <a:pt x="7829605" y="378142"/>
                  </a:lnTo>
                  <a:close/>
                  <a:moveTo>
                    <a:pt x="7449665" y="378142"/>
                  </a:moveTo>
                  <a:lnTo>
                    <a:pt x="7449665" y="378142"/>
                  </a:lnTo>
                  <a:lnTo>
                    <a:pt x="7449665" y="378142"/>
                  </a:lnTo>
                  <a:cubicBezTo>
                    <a:pt x="7450265" y="378142"/>
                    <a:pt x="7450864" y="377543"/>
                    <a:pt x="7450864" y="376943"/>
                  </a:cubicBezTo>
                  <a:cubicBezTo>
                    <a:pt x="7450864" y="376344"/>
                    <a:pt x="7450265" y="375745"/>
                    <a:pt x="7449665" y="375745"/>
                  </a:cubicBezTo>
                  <a:lnTo>
                    <a:pt x="7449665" y="375745"/>
                  </a:lnTo>
                  <a:lnTo>
                    <a:pt x="7449665" y="375745"/>
                  </a:lnTo>
                  <a:cubicBezTo>
                    <a:pt x="7449665" y="375745"/>
                    <a:pt x="7449665" y="375745"/>
                    <a:pt x="7449066" y="375745"/>
                  </a:cubicBezTo>
                  <a:cubicBezTo>
                    <a:pt x="7448467" y="375745"/>
                    <a:pt x="7448467" y="376344"/>
                    <a:pt x="7448467" y="376943"/>
                  </a:cubicBezTo>
                  <a:cubicBezTo>
                    <a:pt x="7448467" y="377543"/>
                    <a:pt x="7449066" y="377543"/>
                    <a:pt x="7449665" y="378142"/>
                  </a:cubicBezTo>
                  <a:cubicBezTo>
                    <a:pt x="7449665" y="378142"/>
                    <a:pt x="7449665" y="378142"/>
                    <a:pt x="7449665" y="378142"/>
                  </a:cubicBezTo>
                  <a:close/>
                  <a:moveTo>
                    <a:pt x="7343594" y="309225"/>
                  </a:moveTo>
                  <a:lnTo>
                    <a:pt x="7343594" y="309225"/>
                  </a:lnTo>
                  <a:lnTo>
                    <a:pt x="7343594" y="309225"/>
                  </a:lnTo>
                  <a:cubicBezTo>
                    <a:pt x="7344193" y="309225"/>
                    <a:pt x="7344792" y="309225"/>
                    <a:pt x="7345392" y="309225"/>
                  </a:cubicBezTo>
                  <a:cubicBezTo>
                    <a:pt x="7345991" y="309225"/>
                    <a:pt x="7345991" y="308626"/>
                    <a:pt x="7345392" y="308027"/>
                  </a:cubicBezTo>
                  <a:cubicBezTo>
                    <a:pt x="7345392" y="308027"/>
                    <a:pt x="7344792" y="307428"/>
                    <a:pt x="7344193" y="307428"/>
                  </a:cubicBezTo>
                  <a:cubicBezTo>
                    <a:pt x="7342396" y="306828"/>
                    <a:pt x="7339999" y="308027"/>
                    <a:pt x="7339999" y="308027"/>
                  </a:cubicBezTo>
                  <a:cubicBezTo>
                    <a:pt x="7339999" y="308027"/>
                    <a:pt x="7339999" y="308626"/>
                    <a:pt x="7341197" y="309225"/>
                  </a:cubicBezTo>
                  <a:cubicBezTo>
                    <a:pt x="7341796" y="308626"/>
                    <a:pt x="7342396" y="309225"/>
                    <a:pt x="7343594" y="309225"/>
                  </a:cubicBezTo>
                  <a:close/>
                  <a:moveTo>
                    <a:pt x="7401124" y="314020"/>
                  </a:moveTo>
                  <a:lnTo>
                    <a:pt x="7401124" y="314020"/>
                  </a:lnTo>
                  <a:cubicBezTo>
                    <a:pt x="7401723" y="314020"/>
                    <a:pt x="7402323" y="313420"/>
                    <a:pt x="7402323" y="312821"/>
                  </a:cubicBezTo>
                  <a:cubicBezTo>
                    <a:pt x="7402323" y="312222"/>
                    <a:pt x="7401723" y="311622"/>
                    <a:pt x="7401124" y="311622"/>
                  </a:cubicBezTo>
                  <a:lnTo>
                    <a:pt x="7401124" y="311622"/>
                  </a:lnTo>
                  <a:lnTo>
                    <a:pt x="7401124" y="311622"/>
                  </a:lnTo>
                  <a:cubicBezTo>
                    <a:pt x="7400525" y="311622"/>
                    <a:pt x="7399926" y="312222"/>
                    <a:pt x="7399926" y="312821"/>
                  </a:cubicBezTo>
                  <a:cubicBezTo>
                    <a:pt x="7399926" y="313420"/>
                    <a:pt x="7400525" y="314020"/>
                    <a:pt x="7401124" y="314020"/>
                  </a:cubicBezTo>
                  <a:lnTo>
                    <a:pt x="7401124" y="314020"/>
                  </a:lnTo>
                  <a:close/>
                  <a:moveTo>
                    <a:pt x="7338800" y="296041"/>
                  </a:moveTo>
                  <a:lnTo>
                    <a:pt x="7338800" y="296041"/>
                  </a:lnTo>
                  <a:cubicBezTo>
                    <a:pt x="7339399" y="296041"/>
                    <a:pt x="7339999" y="295442"/>
                    <a:pt x="7339999" y="294843"/>
                  </a:cubicBezTo>
                  <a:cubicBezTo>
                    <a:pt x="7339999" y="294244"/>
                    <a:pt x="7339399" y="293644"/>
                    <a:pt x="7338800" y="293644"/>
                  </a:cubicBezTo>
                  <a:lnTo>
                    <a:pt x="7338800" y="293644"/>
                  </a:lnTo>
                  <a:lnTo>
                    <a:pt x="7338800" y="293644"/>
                  </a:lnTo>
                  <a:cubicBezTo>
                    <a:pt x="7338200" y="293644"/>
                    <a:pt x="7337601" y="294244"/>
                    <a:pt x="7337601" y="294843"/>
                  </a:cubicBezTo>
                  <a:cubicBezTo>
                    <a:pt x="7337601" y="295442"/>
                    <a:pt x="7338200" y="296041"/>
                    <a:pt x="7338800" y="296041"/>
                  </a:cubicBezTo>
                  <a:lnTo>
                    <a:pt x="7338800" y="296041"/>
                  </a:lnTo>
                  <a:close/>
                  <a:moveTo>
                    <a:pt x="7260894" y="278662"/>
                  </a:moveTo>
                  <a:lnTo>
                    <a:pt x="7260894" y="278662"/>
                  </a:lnTo>
                  <a:cubicBezTo>
                    <a:pt x="7261494" y="278662"/>
                    <a:pt x="7261494" y="278662"/>
                    <a:pt x="7261494" y="278063"/>
                  </a:cubicBezTo>
                  <a:cubicBezTo>
                    <a:pt x="7261494" y="278063"/>
                    <a:pt x="7262093" y="277464"/>
                    <a:pt x="7262093" y="277464"/>
                  </a:cubicBezTo>
                  <a:cubicBezTo>
                    <a:pt x="7262093" y="276865"/>
                    <a:pt x="7262093" y="276865"/>
                    <a:pt x="7261494" y="276865"/>
                  </a:cubicBezTo>
                  <a:cubicBezTo>
                    <a:pt x="7261494" y="276865"/>
                    <a:pt x="7260894" y="276265"/>
                    <a:pt x="7260894" y="276265"/>
                  </a:cubicBezTo>
                  <a:lnTo>
                    <a:pt x="7260894" y="276265"/>
                  </a:lnTo>
                  <a:lnTo>
                    <a:pt x="7260894" y="276265"/>
                  </a:lnTo>
                  <a:cubicBezTo>
                    <a:pt x="7260295" y="276265"/>
                    <a:pt x="7259696" y="276865"/>
                    <a:pt x="7259696" y="277464"/>
                  </a:cubicBezTo>
                  <a:cubicBezTo>
                    <a:pt x="7259696" y="278063"/>
                    <a:pt x="7260295" y="278662"/>
                    <a:pt x="7260894" y="278662"/>
                  </a:cubicBezTo>
                  <a:lnTo>
                    <a:pt x="7260894" y="278662"/>
                  </a:lnTo>
                  <a:close/>
                  <a:moveTo>
                    <a:pt x="7221342" y="256489"/>
                  </a:moveTo>
                  <a:lnTo>
                    <a:pt x="7221342" y="256489"/>
                  </a:lnTo>
                  <a:lnTo>
                    <a:pt x="7221342" y="256489"/>
                  </a:lnTo>
                  <a:cubicBezTo>
                    <a:pt x="7221941" y="256489"/>
                    <a:pt x="7221941" y="256489"/>
                    <a:pt x="7221342" y="256489"/>
                  </a:cubicBezTo>
                  <a:cubicBezTo>
                    <a:pt x="7221941" y="255890"/>
                    <a:pt x="7222541" y="255890"/>
                    <a:pt x="7222541" y="255291"/>
                  </a:cubicBezTo>
                  <a:cubicBezTo>
                    <a:pt x="7222541" y="254691"/>
                    <a:pt x="7221941" y="254691"/>
                    <a:pt x="7221941" y="254092"/>
                  </a:cubicBezTo>
                  <a:cubicBezTo>
                    <a:pt x="7221941" y="254092"/>
                    <a:pt x="7221941" y="254092"/>
                    <a:pt x="7221342" y="254092"/>
                  </a:cubicBezTo>
                  <a:lnTo>
                    <a:pt x="7221342" y="254092"/>
                  </a:lnTo>
                  <a:lnTo>
                    <a:pt x="7221342" y="254092"/>
                  </a:lnTo>
                  <a:cubicBezTo>
                    <a:pt x="7221342" y="254092"/>
                    <a:pt x="7221342" y="254092"/>
                    <a:pt x="7220743" y="254092"/>
                  </a:cubicBezTo>
                  <a:cubicBezTo>
                    <a:pt x="7220144" y="254092"/>
                    <a:pt x="7220144" y="254691"/>
                    <a:pt x="7220144" y="255291"/>
                  </a:cubicBezTo>
                  <a:cubicBezTo>
                    <a:pt x="7220743" y="255890"/>
                    <a:pt x="7220743" y="256489"/>
                    <a:pt x="7221342" y="256489"/>
                  </a:cubicBezTo>
                  <a:cubicBezTo>
                    <a:pt x="7221342" y="256489"/>
                    <a:pt x="7221342" y="256489"/>
                    <a:pt x="7221342" y="256489"/>
                  </a:cubicBezTo>
                  <a:close/>
                  <a:moveTo>
                    <a:pt x="7268086" y="275067"/>
                  </a:moveTo>
                  <a:lnTo>
                    <a:pt x="7268086" y="275067"/>
                  </a:lnTo>
                  <a:cubicBezTo>
                    <a:pt x="7268086" y="275067"/>
                    <a:pt x="7269284" y="275067"/>
                    <a:pt x="7269284" y="272670"/>
                  </a:cubicBezTo>
                  <a:cubicBezTo>
                    <a:pt x="7269284" y="271471"/>
                    <a:pt x="7268685" y="270872"/>
                    <a:pt x="7268685" y="270872"/>
                  </a:cubicBezTo>
                  <a:cubicBezTo>
                    <a:pt x="7268086" y="270872"/>
                    <a:pt x="7268086" y="270872"/>
                    <a:pt x="7268086" y="270872"/>
                  </a:cubicBezTo>
                  <a:lnTo>
                    <a:pt x="7268086" y="275067"/>
                  </a:lnTo>
                  <a:lnTo>
                    <a:pt x="7268086" y="275067"/>
                  </a:lnTo>
                  <a:close/>
                  <a:moveTo>
                    <a:pt x="7289659" y="298438"/>
                  </a:moveTo>
                  <a:lnTo>
                    <a:pt x="7289659" y="298438"/>
                  </a:lnTo>
                  <a:cubicBezTo>
                    <a:pt x="7289659" y="298438"/>
                    <a:pt x="7290258" y="298438"/>
                    <a:pt x="7290258" y="298438"/>
                  </a:cubicBezTo>
                  <a:cubicBezTo>
                    <a:pt x="7290258" y="298438"/>
                    <a:pt x="7290258" y="297839"/>
                    <a:pt x="7290258" y="297839"/>
                  </a:cubicBezTo>
                  <a:cubicBezTo>
                    <a:pt x="7290258" y="297839"/>
                    <a:pt x="7290258" y="297240"/>
                    <a:pt x="7289659" y="296641"/>
                  </a:cubicBezTo>
                  <a:cubicBezTo>
                    <a:pt x="7289060" y="296041"/>
                    <a:pt x="7288461" y="295442"/>
                    <a:pt x="7288461" y="295442"/>
                  </a:cubicBezTo>
                  <a:cubicBezTo>
                    <a:pt x="7288461" y="295442"/>
                    <a:pt x="7288461" y="295442"/>
                    <a:pt x="7287861" y="295442"/>
                  </a:cubicBezTo>
                  <a:cubicBezTo>
                    <a:pt x="7287262" y="295442"/>
                    <a:pt x="7287262" y="296041"/>
                    <a:pt x="7287262" y="296041"/>
                  </a:cubicBezTo>
                  <a:lnTo>
                    <a:pt x="7287861" y="297240"/>
                  </a:lnTo>
                  <a:lnTo>
                    <a:pt x="7289659" y="298438"/>
                  </a:lnTo>
                  <a:lnTo>
                    <a:pt x="7289659" y="298438"/>
                  </a:lnTo>
                  <a:close/>
                  <a:moveTo>
                    <a:pt x="8913092" y="3037121"/>
                  </a:moveTo>
                  <a:lnTo>
                    <a:pt x="8913092" y="3037121"/>
                  </a:lnTo>
                  <a:lnTo>
                    <a:pt x="8913092" y="3037121"/>
                  </a:lnTo>
                  <a:cubicBezTo>
                    <a:pt x="8912493" y="3037121"/>
                    <a:pt x="8911893" y="3037720"/>
                    <a:pt x="8911893" y="3038319"/>
                  </a:cubicBezTo>
                  <a:cubicBezTo>
                    <a:pt x="8911893" y="3038918"/>
                    <a:pt x="8912493" y="3039518"/>
                    <a:pt x="8913092" y="3039518"/>
                  </a:cubicBezTo>
                  <a:lnTo>
                    <a:pt x="8913092" y="3039518"/>
                  </a:lnTo>
                  <a:lnTo>
                    <a:pt x="8913092" y="3039518"/>
                  </a:lnTo>
                  <a:cubicBezTo>
                    <a:pt x="8913691" y="3039518"/>
                    <a:pt x="8914291" y="3038918"/>
                    <a:pt x="8914291" y="3038319"/>
                  </a:cubicBezTo>
                  <a:cubicBezTo>
                    <a:pt x="8914291" y="3037720"/>
                    <a:pt x="8913691" y="3037121"/>
                    <a:pt x="8913092" y="3037121"/>
                  </a:cubicBezTo>
                  <a:close/>
                  <a:moveTo>
                    <a:pt x="8945453" y="3076073"/>
                  </a:moveTo>
                  <a:lnTo>
                    <a:pt x="8945453" y="3076073"/>
                  </a:lnTo>
                  <a:lnTo>
                    <a:pt x="8945453" y="3076073"/>
                  </a:lnTo>
                  <a:cubicBezTo>
                    <a:pt x="8946052" y="3076073"/>
                    <a:pt x="8946052" y="3076073"/>
                    <a:pt x="8946052" y="3075474"/>
                  </a:cubicBezTo>
                  <a:cubicBezTo>
                    <a:pt x="8946052" y="3075474"/>
                    <a:pt x="8946652" y="3074875"/>
                    <a:pt x="8946652" y="3074875"/>
                  </a:cubicBezTo>
                  <a:cubicBezTo>
                    <a:pt x="8946652" y="3074276"/>
                    <a:pt x="8946652" y="3074276"/>
                    <a:pt x="8946052" y="3074276"/>
                  </a:cubicBezTo>
                  <a:cubicBezTo>
                    <a:pt x="8946052" y="3074276"/>
                    <a:pt x="8945453" y="3073676"/>
                    <a:pt x="8945453" y="3073676"/>
                  </a:cubicBezTo>
                  <a:lnTo>
                    <a:pt x="8945453" y="3073676"/>
                  </a:lnTo>
                  <a:lnTo>
                    <a:pt x="8945453" y="3073676"/>
                  </a:lnTo>
                  <a:cubicBezTo>
                    <a:pt x="8944853" y="3073676"/>
                    <a:pt x="8944254" y="3074276"/>
                    <a:pt x="8944254" y="3074875"/>
                  </a:cubicBezTo>
                  <a:cubicBezTo>
                    <a:pt x="8944853" y="3075474"/>
                    <a:pt x="8944853" y="3076073"/>
                    <a:pt x="8945453" y="3076073"/>
                  </a:cubicBezTo>
                  <a:close/>
                  <a:moveTo>
                    <a:pt x="8955641" y="3076673"/>
                  </a:moveTo>
                  <a:lnTo>
                    <a:pt x="8955641" y="3076673"/>
                  </a:lnTo>
                  <a:lnTo>
                    <a:pt x="8955641" y="3076673"/>
                  </a:lnTo>
                  <a:cubicBezTo>
                    <a:pt x="8956240" y="3076673"/>
                    <a:pt x="8956240" y="3076673"/>
                    <a:pt x="8956240" y="3076073"/>
                  </a:cubicBezTo>
                  <a:cubicBezTo>
                    <a:pt x="8956240" y="3075474"/>
                    <a:pt x="8956839" y="3075474"/>
                    <a:pt x="8956839" y="3075474"/>
                  </a:cubicBezTo>
                  <a:cubicBezTo>
                    <a:pt x="8956839" y="3074875"/>
                    <a:pt x="8956839" y="3074875"/>
                    <a:pt x="8956240" y="3074875"/>
                  </a:cubicBezTo>
                  <a:cubicBezTo>
                    <a:pt x="8956240" y="3074875"/>
                    <a:pt x="8955641" y="3074276"/>
                    <a:pt x="8955641" y="3074276"/>
                  </a:cubicBezTo>
                  <a:lnTo>
                    <a:pt x="8955641" y="3074276"/>
                  </a:lnTo>
                  <a:lnTo>
                    <a:pt x="8955641" y="3074276"/>
                  </a:lnTo>
                  <a:cubicBezTo>
                    <a:pt x="8955041" y="3074276"/>
                    <a:pt x="8954442" y="3074875"/>
                    <a:pt x="8954442" y="3075474"/>
                  </a:cubicBezTo>
                  <a:cubicBezTo>
                    <a:pt x="8954442" y="3076673"/>
                    <a:pt x="8955041" y="3076673"/>
                    <a:pt x="8955641" y="3076673"/>
                  </a:cubicBezTo>
                  <a:close/>
                  <a:moveTo>
                    <a:pt x="8914890" y="3060492"/>
                  </a:moveTo>
                  <a:lnTo>
                    <a:pt x="8914890" y="3060492"/>
                  </a:lnTo>
                  <a:lnTo>
                    <a:pt x="8914890" y="3060492"/>
                  </a:lnTo>
                  <a:cubicBezTo>
                    <a:pt x="8915490" y="3060492"/>
                    <a:pt x="8916089" y="3059893"/>
                    <a:pt x="8916089" y="3059294"/>
                  </a:cubicBezTo>
                  <a:cubicBezTo>
                    <a:pt x="8916089" y="3058694"/>
                    <a:pt x="8915490" y="3058095"/>
                    <a:pt x="8914890" y="3058095"/>
                  </a:cubicBezTo>
                  <a:lnTo>
                    <a:pt x="8914890" y="3058095"/>
                  </a:lnTo>
                  <a:lnTo>
                    <a:pt x="8914890" y="3058095"/>
                  </a:lnTo>
                  <a:cubicBezTo>
                    <a:pt x="8914291" y="3058095"/>
                    <a:pt x="8913691" y="3058694"/>
                    <a:pt x="8913691" y="3059294"/>
                  </a:cubicBezTo>
                  <a:cubicBezTo>
                    <a:pt x="8913691" y="3059893"/>
                    <a:pt x="8914291" y="3060492"/>
                    <a:pt x="8914890" y="3060492"/>
                  </a:cubicBezTo>
                  <a:close/>
                  <a:moveTo>
                    <a:pt x="8898110" y="3080868"/>
                  </a:moveTo>
                  <a:lnTo>
                    <a:pt x="8898110" y="3080868"/>
                  </a:lnTo>
                  <a:cubicBezTo>
                    <a:pt x="8897511" y="3080868"/>
                    <a:pt x="8896911" y="3081467"/>
                    <a:pt x="8896911" y="3082066"/>
                  </a:cubicBezTo>
                  <a:cubicBezTo>
                    <a:pt x="8896911" y="3082665"/>
                    <a:pt x="8897511" y="3083265"/>
                    <a:pt x="8898110" y="3083265"/>
                  </a:cubicBezTo>
                  <a:lnTo>
                    <a:pt x="8898110" y="3083265"/>
                  </a:lnTo>
                  <a:lnTo>
                    <a:pt x="8898110" y="3083265"/>
                  </a:lnTo>
                  <a:cubicBezTo>
                    <a:pt x="8898710" y="3083265"/>
                    <a:pt x="8899309" y="3082665"/>
                    <a:pt x="8899309" y="3082066"/>
                  </a:cubicBezTo>
                  <a:cubicBezTo>
                    <a:pt x="8899309" y="3081467"/>
                    <a:pt x="8898710" y="3080868"/>
                    <a:pt x="8898110" y="3080868"/>
                  </a:cubicBezTo>
                  <a:lnTo>
                    <a:pt x="8898110" y="3080868"/>
                  </a:lnTo>
                  <a:close/>
                  <a:moveTo>
                    <a:pt x="8891519" y="3097647"/>
                  </a:moveTo>
                  <a:lnTo>
                    <a:pt x="8891519" y="3097647"/>
                  </a:lnTo>
                  <a:cubicBezTo>
                    <a:pt x="8890919" y="3097647"/>
                    <a:pt x="8890320" y="3098247"/>
                    <a:pt x="8890320" y="3098846"/>
                  </a:cubicBezTo>
                  <a:cubicBezTo>
                    <a:pt x="8890320" y="3099445"/>
                    <a:pt x="8890919" y="3100044"/>
                    <a:pt x="8891519" y="3100044"/>
                  </a:cubicBezTo>
                  <a:lnTo>
                    <a:pt x="8891519" y="3100044"/>
                  </a:lnTo>
                  <a:lnTo>
                    <a:pt x="8891519" y="3100044"/>
                  </a:lnTo>
                  <a:cubicBezTo>
                    <a:pt x="8892118" y="3100044"/>
                    <a:pt x="8892717" y="3099445"/>
                    <a:pt x="8892717" y="3098846"/>
                  </a:cubicBezTo>
                  <a:cubicBezTo>
                    <a:pt x="8892717" y="3098247"/>
                    <a:pt x="8892118" y="3097647"/>
                    <a:pt x="8891519" y="3097647"/>
                  </a:cubicBezTo>
                  <a:lnTo>
                    <a:pt x="8891519" y="3097647"/>
                  </a:lnTo>
                  <a:close/>
                  <a:moveTo>
                    <a:pt x="8897511" y="3068882"/>
                  </a:moveTo>
                  <a:lnTo>
                    <a:pt x="8897511" y="3068882"/>
                  </a:lnTo>
                  <a:cubicBezTo>
                    <a:pt x="8898110" y="3068882"/>
                    <a:pt x="8898710" y="3068283"/>
                    <a:pt x="8898710" y="3067683"/>
                  </a:cubicBezTo>
                  <a:cubicBezTo>
                    <a:pt x="8898710" y="3067084"/>
                    <a:pt x="8898110" y="3066485"/>
                    <a:pt x="8897511" y="3066485"/>
                  </a:cubicBezTo>
                  <a:lnTo>
                    <a:pt x="8897511" y="3066485"/>
                  </a:lnTo>
                  <a:lnTo>
                    <a:pt x="8897511" y="3066485"/>
                  </a:lnTo>
                  <a:cubicBezTo>
                    <a:pt x="8896911" y="3066485"/>
                    <a:pt x="8896312" y="3067084"/>
                    <a:pt x="8896312" y="3067683"/>
                  </a:cubicBezTo>
                  <a:cubicBezTo>
                    <a:pt x="8896312" y="3068283"/>
                    <a:pt x="8896911" y="3068882"/>
                    <a:pt x="8897511" y="3068882"/>
                  </a:cubicBezTo>
                  <a:lnTo>
                    <a:pt x="8897511" y="3068882"/>
                  </a:lnTo>
                  <a:close/>
                  <a:moveTo>
                    <a:pt x="8883728" y="3094651"/>
                  </a:moveTo>
                  <a:lnTo>
                    <a:pt x="8883728" y="3094651"/>
                  </a:lnTo>
                  <a:lnTo>
                    <a:pt x="8883728" y="3094651"/>
                  </a:lnTo>
                  <a:cubicBezTo>
                    <a:pt x="8883129" y="3094651"/>
                    <a:pt x="8882529" y="3095250"/>
                    <a:pt x="8882529" y="3095849"/>
                  </a:cubicBezTo>
                  <a:cubicBezTo>
                    <a:pt x="8882529" y="3096448"/>
                    <a:pt x="8883129" y="3097048"/>
                    <a:pt x="8883728" y="3097048"/>
                  </a:cubicBezTo>
                  <a:lnTo>
                    <a:pt x="8883728" y="3097048"/>
                  </a:lnTo>
                  <a:lnTo>
                    <a:pt x="8883728" y="3097048"/>
                  </a:lnTo>
                  <a:cubicBezTo>
                    <a:pt x="8883728" y="3097048"/>
                    <a:pt x="8884327" y="3097048"/>
                    <a:pt x="8884327" y="3097048"/>
                  </a:cubicBezTo>
                  <a:cubicBezTo>
                    <a:pt x="8884926" y="3097048"/>
                    <a:pt x="8884926" y="3096448"/>
                    <a:pt x="8884926" y="3095849"/>
                  </a:cubicBezTo>
                  <a:cubicBezTo>
                    <a:pt x="8885526" y="3095250"/>
                    <a:pt x="8884926" y="3095250"/>
                    <a:pt x="8883728" y="3094651"/>
                  </a:cubicBezTo>
                  <a:cubicBezTo>
                    <a:pt x="8884327" y="3094651"/>
                    <a:pt x="8884327" y="3094651"/>
                    <a:pt x="8883728" y="3094651"/>
                  </a:cubicBezTo>
                  <a:close/>
                  <a:moveTo>
                    <a:pt x="9074896" y="3180347"/>
                  </a:moveTo>
                  <a:lnTo>
                    <a:pt x="9074896" y="3180347"/>
                  </a:lnTo>
                  <a:lnTo>
                    <a:pt x="9074896" y="3180347"/>
                  </a:lnTo>
                  <a:cubicBezTo>
                    <a:pt x="9075495" y="3180347"/>
                    <a:pt x="9076095" y="3179748"/>
                    <a:pt x="9076095" y="3179149"/>
                  </a:cubicBezTo>
                  <a:cubicBezTo>
                    <a:pt x="9076095" y="3178549"/>
                    <a:pt x="9075495" y="3177950"/>
                    <a:pt x="9074896" y="3177950"/>
                  </a:cubicBezTo>
                  <a:lnTo>
                    <a:pt x="9074896" y="3177950"/>
                  </a:lnTo>
                  <a:lnTo>
                    <a:pt x="9074896" y="3177950"/>
                  </a:lnTo>
                  <a:cubicBezTo>
                    <a:pt x="9074297" y="3177950"/>
                    <a:pt x="9073697" y="3178549"/>
                    <a:pt x="9073697" y="3179149"/>
                  </a:cubicBezTo>
                  <a:cubicBezTo>
                    <a:pt x="9073697" y="3179748"/>
                    <a:pt x="9074297" y="3180347"/>
                    <a:pt x="9074896" y="3180347"/>
                  </a:cubicBezTo>
                  <a:close/>
                  <a:moveTo>
                    <a:pt x="9100065" y="3197127"/>
                  </a:moveTo>
                  <a:cubicBezTo>
                    <a:pt x="9100065" y="3197127"/>
                    <a:pt x="9100065" y="3197726"/>
                    <a:pt x="9100065" y="3197127"/>
                  </a:cubicBezTo>
                  <a:lnTo>
                    <a:pt x="9100065" y="3197127"/>
                  </a:lnTo>
                  <a:lnTo>
                    <a:pt x="9100065" y="3197127"/>
                  </a:lnTo>
                  <a:cubicBezTo>
                    <a:pt x="9101264" y="3197127"/>
                    <a:pt x="9101264" y="3196527"/>
                    <a:pt x="9101264" y="3195928"/>
                  </a:cubicBezTo>
                  <a:cubicBezTo>
                    <a:pt x="9101264" y="3195329"/>
                    <a:pt x="9100665" y="3194730"/>
                    <a:pt x="9100065" y="3194730"/>
                  </a:cubicBezTo>
                  <a:lnTo>
                    <a:pt x="9100065" y="3194730"/>
                  </a:lnTo>
                  <a:lnTo>
                    <a:pt x="9100065" y="3194730"/>
                  </a:lnTo>
                  <a:cubicBezTo>
                    <a:pt x="9100065" y="3194730"/>
                    <a:pt x="9100065" y="3194730"/>
                    <a:pt x="9099466" y="3194730"/>
                  </a:cubicBezTo>
                  <a:cubicBezTo>
                    <a:pt x="9098867" y="3194730"/>
                    <a:pt x="9098867" y="3195329"/>
                    <a:pt x="9098867" y="3195928"/>
                  </a:cubicBezTo>
                  <a:cubicBezTo>
                    <a:pt x="9099466" y="3196527"/>
                    <a:pt x="9099466" y="3197127"/>
                    <a:pt x="9100065" y="3197127"/>
                  </a:cubicBezTo>
                  <a:close/>
                  <a:moveTo>
                    <a:pt x="9095272" y="3191134"/>
                  </a:moveTo>
                  <a:lnTo>
                    <a:pt x="9095272" y="3191134"/>
                  </a:lnTo>
                  <a:lnTo>
                    <a:pt x="9095272" y="3191134"/>
                  </a:lnTo>
                  <a:cubicBezTo>
                    <a:pt x="9095871" y="3191134"/>
                    <a:pt x="9096470" y="3190535"/>
                    <a:pt x="9096470" y="3189935"/>
                  </a:cubicBezTo>
                  <a:cubicBezTo>
                    <a:pt x="9096470" y="3189336"/>
                    <a:pt x="9095871" y="3188737"/>
                    <a:pt x="9095272" y="3188737"/>
                  </a:cubicBezTo>
                  <a:lnTo>
                    <a:pt x="9095272" y="3188737"/>
                  </a:lnTo>
                  <a:lnTo>
                    <a:pt x="9095272" y="3188737"/>
                  </a:lnTo>
                  <a:cubicBezTo>
                    <a:pt x="9094672" y="3188737"/>
                    <a:pt x="9094073" y="3189336"/>
                    <a:pt x="9094073" y="3189935"/>
                  </a:cubicBezTo>
                  <a:cubicBezTo>
                    <a:pt x="9094073" y="3190535"/>
                    <a:pt x="9094672" y="3191134"/>
                    <a:pt x="9095272" y="3191134"/>
                  </a:cubicBezTo>
                  <a:close/>
                  <a:moveTo>
                    <a:pt x="9224715" y="3292411"/>
                  </a:moveTo>
                  <a:lnTo>
                    <a:pt x="9224715" y="3292411"/>
                  </a:lnTo>
                  <a:lnTo>
                    <a:pt x="9224715" y="3292411"/>
                  </a:lnTo>
                  <a:cubicBezTo>
                    <a:pt x="9225314" y="3292411"/>
                    <a:pt x="9225314" y="3292411"/>
                    <a:pt x="9225314" y="3291812"/>
                  </a:cubicBezTo>
                  <a:cubicBezTo>
                    <a:pt x="9225314" y="3291812"/>
                    <a:pt x="9225913" y="3291213"/>
                    <a:pt x="9225913" y="3291213"/>
                  </a:cubicBezTo>
                  <a:cubicBezTo>
                    <a:pt x="9225913" y="3291213"/>
                    <a:pt x="9225913" y="3290613"/>
                    <a:pt x="9225314" y="3290613"/>
                  </a:cubicBezTo>
                  <a:cubicBezTo>
                    <a:pt x="9225314" y="3290613"/>
                    <a:pt x="9224715" y="3290014"/>
                    <a:pt x="9224715" y="3290014"/>
                  </a:cubicBezTo>
                  <a:lnTo>
                    <a:pt x="9224715" y="3290014"/>
                  </a:lnTo>
                  <a:lnTo>
                    <a:pt x="9224715" y="3290014"/>
                  </a:lnTo>
                  <a:cubicBezTo>
                    <a:pt x="9224116" y="3290014"/>
                    <a:pt x="9223516" y="3290613"/>
                    <a:pt x="9223516" y="3291213"/>
                  </a:cubicBezTo>
                  <a:cubicBezTo>
                    <a:pt x="9224116" y="3291812"/>
                    <a:pt x="9224116" y="3292411"/>
                    <a:pt x="9224715" y="3292411"/>
                  </a:cubicBezTo>
                  <a:close/>
                  <a:moveTo>
                    <a:pt x="9310410" y="3266642"/>
                  </a:moveTo>
                  <a:cubicBezTo>
                    <a:pt x="9310410" y="3266043"/>
                    <a:pt x="9309811" y="3266043"/>
                    <a:pt x="9309811" y="3265444"/>
                  </a:cubicBezTo>
                  <a:cubicBezTo>
                    <a:pt x="9309811" y="3265444"/>
                    <a:pt x="9309811" y="3265444"/>
                    <a:pt x="9309212" y="3265444"/>
                  </a:cubicBezTo>
                  <a:lnTo>
                    <a:pt x="9309212" y="3265444"/>
                  </a:lnTo>
                  <a:lnTo>
                    <a:pt x="9309212" y="3265444"/>
                  </a:lnTo>
                  <a:cubicBezTo>
                    <a:pt x="9308613" y="3265444"/>
                    <a:pt x="9308014" y="3266043"/>
                    <a:pt x="9308014" y="3266642"/>
                  </a:cubicBezTo>
                  <a:cubicBezTo>
                    <a:pt x="9308014" y="3267242"/>
                    <a:pt x="9308613" y="3267841"/>
                    <a:pt x="9309212" y="3267841"/>
                  </a:cubicBezTo>
                  <a:lnTo>
                    <a:pt x="9309212" y="3267841"/>
                  </a:lnTo>
                  <a:lnTo>
                    <a:pt x="9309212" y="3267841"/>
                  </a:lnTo>
                  <a:cubicBezTo>
                    <a:pt x="9309212" y="3267841"/>
                    <a:pt x="9309212" y="3267841"/>
                    <a:pt x="9309811" y="3267841"/>
                  </a:cubicBezTo>
                  <a:cubicBezTo>
                    <a:pt x="9309811" y="3267242"/>
                    <a:pt x="9310410" y="3267242"/>
                    <a:pt x="9310410" y="3266642"/>
                  </a:cubicBezTo>
                  <a:close/>
                  <a:moveTo>
                    <a:pt x="9308613" y="3256455"/>
                  </a:moveTo>
                  <a:cubicBezTo>
                    <a:pt x="9308613" y="3255856"/>
                    <a:pt x="9308014" y="3255256"/>
                    <a:pt x="9307414" y="3255256"/>
                  </a:cubicBezTo>
                  <a:lnTo>
                    <a:pt x="9307414" y="3255256"/>
                  </a:lnTo>
                  <a:lnTo>
                    <a:pt x="9307414" y="3255256"/>
                  </a:lnTo>
                  <a:cubicBezTo>
                    <a:pt x="9306815" y="3255256"/>
                    <a:pt x="9306815" y="3255256"/>
                    <a:pt x="9306815" y="3255856"/>
                  </a:cubicBezTo>
                  <a:cubicBezTo>
                    <a:pt x="9306815" y="3255856"/>
                    <a:pt x="9306216" y="3256455"/>
                    <a:pt x="9306216" y="3256455"/>
                  </a:cubicBezTo>
                  <a:cubicBezTo>
                    <a:pt x="9306216" y="3256455"/>
                    <a:pt x="9306216" y="3257054"/>
                    <a:pt x="9306815" y="3257054"/>
                  </a:cubicBezTo>
                  <a:cubicBezTo>
                    <a:pt x="9306815" y="3257054"/>
                    <a:pt x="9307414" y="3257653"/>
                    <a:pt x="9307414" y="3257653"/>
                  </a:cubicBezTo>
                  <a:lnTo>
                    <a:pt x="9307414" y="3257653"/>
                  </a:lnTo>
                  <a:lnTo>
                    <a:pt x="9307414" y="3257653"/>
                  </a:lnTo>
                  <a:cubicBezTo>
                    <a:pt x="9308613" y="3257653"/>
                    <a:pt x="9308613" y="3257054"/>
                    <a:pt x="9308613" y="3256455"/>
                  </a:cubicBezTo>
                  <a:close/>
                  <a:moveTo>
                    <a:pt x="8844176" y="4143980"/>
                  </a:moveTo>
                  <a:cubicBezTo>
                    <a:pt x="8843577" y="4143980"/>
                    <a:pt x="8842977" y="4143980"/>
                    <a:pt x="8841779" y="4143980"/>
                  </a:cubicBezTo>
                  <a:cubicBezTo>
                    <a:pt x="8841179" y="4143980"/>
                    <a:pt x="8841179" y="4143980"/>
                    <a:pt x="8840580" y="4143980"/>
                  </a:cubicBezTo>
                  <a:cubicBezTo>
                    <a:pt x="8836984" y="4144579"/>
                    <a:pt x="8839381" y="4146377"/>
                    <a:pt x="8839381" y="4146377"/>
                  </a:cubicBezTo>
                  <a:lnTo>
                    <a:pt x="8839381" y="4146377"/>
                  </a:lnTo>
                  <a:lnTo>
                    <a:pt x="8839381" y="4146377"/>
                  </a:lnTo>
                  <a:cubicBezTo>
                    <a:pt x="8839381" y="4146377"/>
                    <a:pt x="8840580" y="4146377"/>
                    <a:pt x="8841779" y="4146377"/>
                  </a:cubicBezTo>
                  <a:cubicBezTo>
                    <a:pt x="8842378" y="4146377"/>
                    <a:pt x="8842378" y="4146377"/>
                    <a:pt x="8842977" y="4146377"/>
                  </a:cubicBezTo>
                  <a:cubicBezTo>
                    <a:pt x="8844176" y="4146377"/>
                    <a:pt x="8844775" y="4146377"/>
                    <a:pt x="8845374" y="4145777"/>
                  </a:cubicBezTo>
                  <a:cubicBezTo>
                    <a:pt x="8846573" y="4145178"/>
                    <a:pt x="8845973" y="4144579"/>
                    <a:pt x="8844176" y="4143980"/>
                  </a:cubicBezTo>
                  <a:close/>
                  <a:moveTo>
                    <a:pt x="8686566" y="4268629"/>
                  </a:moveTo>
                  <a:lnTo>
                    <a:pt x="8686566" y="4268629"/>
                  </a:lnTo>
                  <a:lnTo>
                    <a:pt x="8686566" y="4268629"/>
                  </a:lnTo>
                  <a:cubicBezTo>
                    <a:pt x="8685967" y="4268629"/>
                    <a:pt x="8685368" y="4269228"/>
                    <a:pt x="8685368" y="4269827"/>
                  </a:cubicBezTo>
                  <a:cubicBezTo>
                    <a:pt x="8685368" y="4270426"/>
                    <a:pt x="8685967" y="4271026"/>
                    <a:pt x="8686566" y="4271026"/>
                  </a:cubicBezTo>
                  <a:lnTo>
                    <a:pt x="8686566" y="4271026"/>
                  </a:lnTo>
                  <a:lnTo>
                    <a:pt x="8686566" y="4271026"/>
                  </a:lnTo>
                  <a:cubicBezTo>
                    <a:pt x="8687166" y="4271026"/>
                    <a:pt x="8687765" y="4270426"/>
                    <a:pt x="8687765" y="4269827"/>
                  </a:cubicBezTo>
                  <a:cubicBezTo>
                    <a:pt x="8687765" y="4269228"/>
                    <a:pt x="8687166" y="4268629"/>
                    <a:pt x="8686566" y="4268629"/>
                  </a:cubicBezTo>
                  <a:close/>
                  <a:moveTo>
                    <a:pt x="8153213" y="3185740"/>
                  </a:moveTo>
                  <a:lnTo>
                    <a:pt x="8153213" y="3185740"/>
                  </a:lnTo>
                  <a:cubicBezTo>
                    <a:pt x="8153213" y="3185740"/>
                    <a:pt x="8153213" y="3185740"/>
                    <a:pt x="8155011" y="3183943"/>
                  </a:cubicBezTo>
                  <a:cubicBezTo>
                    <a:pt x="8156209" y="3182744"/>
                    <a:pt x="8156209" y="3180946"/>
                    <a:pt x="8155011" y="3180946"/>
                  </a:cubicBezTo>
                  <a:cubicBezTo>
                    <a:pt x="8155011" y="3180946"/>
                    <a:pt x="8154412" y="3180946"/>
                    <a:pt x="8153812" y="3181545"/>
                  </a:cubicBezTo>
                  <a:cubicBezTo>
                    <a:pt x="8152614" y="3183343"/>
                    <a:pt x="8153213" y="3185740"/>
                    <a:pt x="8153213" y="3185740"/>
                  </a:cubicBezTo>
                  <a:lnTo>
                    <a:pt x="8153213" y="3185740"/>
                  </a:lnTo>
                  <a:close/>
                  <a:moveTo>
                    <a:pt x="8147220" y="3182145"/>
                  </a:moveTo>
                  <a:cubicBezTo>
                    <a:pt x="8147220" y="3182145"/>
                    <a:pt x="8147819" y="3182145"/>
                    <a:pt x="8148419" y="3182145"/>
                  </a:cubicBezTo>
                  <a:cubicBezTo>
                    <a:pt x="8149617" y="3182145"/>
                    <a:pt x="8150816" y="3181545"/>
                    <a:pt x="8151416" y="3179748"/>
                  </a:cubicBezTo>
                  <a:cubicBezTo>
                    <a:pt x="8152015" y="3176751"/>
                    <a:pt x="8153213" y="3174354"/>
                    <a:pt x="8153213" y="3174354"/>
                  </a:cubicBezTo>
                  <a:lnTo>
                    <a:pt x="8153213" y="3174354"/>
                  </a:lnTo>
                  <a:lnTo>
                    <a:pt x="8153213" y="3174354"/>
                  </a:lnTo>
                  <a:lnTo>
                    <a:pt x="8147220" y="3182145"/>
                  </a:lnTo>
                  <a:close/>
                  <a:moveTo>
                    <a:pt x="1883010" y="684970"/>
                  </a:moveTo>
                  <a:lnTo>
                    <a:pt x="1883010" y="684970"/>
                  </a:lnTo>
                  <a:lnTo>
                    <a:pt x="1883010" y="684970"/>
                  </a:lnTo>
                  <a:cubicBezTo>
                    <a:pt x="1883010" y="684970"/>
                    <a:pt x="1884208" y="680775"/>
                    <a:pt x="1881212" y="681375"/>
                  </a:cubicBezTo>
                  <a:cubicBezTo>
                    <a:pt x="1880613" y="681375"/>
                    <a:pt x="1880613" y="681375"/>
                    <a:pt x="1880013" y="681974"/>
                  </a:cubicBezTo>
                  <a:cubicBezTo>
                    <a:pt x="1880013" y="681974"/>
                    <a:pt x="1879414" y="681974"/>
                    <a:pt x="1879414" y="682573"/>
                  </a:cubicBezTo>
                  <a:cubicBezTo>
                    <a:pt x="1879414" y="683172"/>
                    <a:pt x="1883010" y="684970"/>
                    <a:pt x="1883010" y="684970"/>
                  </a:cubicBezTo>
                  <a:close/>
                  <a:moveTo>
                    <a:pt x="1308905" y="720327"/>
                  </a:moveTo>
                  <a:lnTo>
                    <a:pt x="1308905" y="720327"/>
                  </a:lnTo>
                  <a:lnTo>
                    <a:pt x="1308905" y="720327"/>
                  </a:lnTo>
                  <a:cubicBezTo>
                    <a:pt x="1308905" y="720327"/>
                    <a:pt x="1308306" y="721526"/>
                    <a:pt x="1308905" y="722724"/>
                  </a:cubicBezTo>
                  <a:cubicBezTo>
                    <a:pt x="1308905" y="722724"/>
                    <a:pt x="1308905" y="723324"/>
                    <a:pt x="1308905" y="723324"/>
                  </a:cubicBezTo>
                  <a:cubicBezTo>
                    <a:pt x="1308905" y="723324"/>
                    <a:pt x="1309505" y="723923"/>
                    <a:pt x="1310104" y="723324"/>
                  </a:cubicBezTo>
                  <a:lnTo>
                    <a:pt x="1310104" y="723324"/>
                  </a:lnTo>
                  <a:lnTo>
                    <a:pt x="1310104" y="723324"/>
                  </a:lnTo>
                  <a:cubicBezTo>
                    <a:pt x="1312501" y="722724"/>
                    <a:pt x="1308905" y="720327"/>
                    <a:pt x="1308905" y="720327"/>
                  </a:cubicBezTo>
                  <a:close/>
                  <a:moveTo>
                    <a:pt x="9046730" y="3141994"/>
                  </a:moveTo>
                  <a:cubicBezTo>
                    <a:pt x="9047330" y="3141994"/>
                    <a:pt x="9047330" y="3141994"/>
                    <a:pt x="9046730" y="3141994"/>
                  </a:cubicBezTo>
                  <a:lnTo>
                    <a:pt x="9046730" y="3141994"/>
                  </a:lnTo>
                  <a:lnTo>
                    <a:pt x="9046730" y="3141994"/>
                  </a:lnTo>
                  <a:cubicBezTo>
                    <a:pt x="9047929" y="3141994"/>
                    <a:pt x="9047929" y="3141394"/>
                    <a:pt x="9047929" y="3140795"/>
                  </a:cubicBezTo>
                  <a:cubicBezTo>
                    <a:pt x="9047929" y="3140196"/>
                    <a:pt x="9047330" y="3139596"/>
                    <a:pt x="9046730" y="3139596"/>
                  </a:cubicBezTo>
                  <a:lnTo>
                    <a:pt x="9046730" y="3139596"/>
                  </a:lnTo>
                  <a:lnTo>
                    <a:pt x="9046730" y="3139596"/>
                  </a:lnTo>
                  <a:cubicBezTo>
                    <a:pt x="9046730" y="3139596"/>
                    <a:pt x="9046730" y="3139596"/>
                    <a:pt x="9046131" y="3139596"/>
                  </a:cubicBezTo>
                  <a:cubicBezTo>
                    <a:pt x="9045532" y="3139596"/>
                    <a:pt x="9045532" y="3140196"/>
                    <a:pt x="9045532" y="3140795"/>
                  </a:cubicBezTo>
                  <a:cubicBezTo>
                    <a:pt x="9046131" y="3141394"/>
                    <a:pt x="9046730" y="3141994"/>
                    <a:pt x="9046730" y="3141994"/>
                  </a:cubicBezTo>
                  <a:close/>
                  <a:moveTo>
                    <a:pt x="9055120" y="3156975"/>
                  </a:moveTo>
                  <a:cubicBezTo>
                    <a:pt x="9055120" y="3156975"/>
                    <a:pt x="9055719" y="3156975"/>
                    <a:pt x="9055120" y="3156975"/>
                  </a:cubicBezTo>
                  <a:lnTo>
                    <a:pt x="9055120" y="3156975"/>
                  </a:lnTo>
                  <a:lnTo>
                    <a:pt x="9055120" y="3156975"/>
                  </a:lnTo>
                  <a:cubicBezTo>
                    <a:pt x="9056319" y="3156975"/>
                    <a:pt x="9056319" y="3156376"/>
                    <a:pt x="9056319" y="3155777"/>
                  </a:cubicBezTo>
                  <a:cubicBezTo>
                    <a:pt x="9056319" y="3155178"/>
                    <a:pt x="9055719" y="3154578"/>
                    <a:pt x="9055120" y="3154578"/>
                  </a:cubicBezTo>
                  <a:lnTo>
                    <a:pt x="9055120" y="3154578"/>
                  </a:lnTo>
                  <a:lnTo>
                    <a:pt x="9055120" y="3154578"/>
                  </a:lnTo>
                  <a:cubicBezTo>
                    <a:pt x="9055120" y="3154578"/>
                    <a:pt x="9055120" y="3154578"/>
                    <a:pt x="9054521" y="3154578"/>
                  </a:cubicBezTo>
                  <a:cubicBezTo>
                    <a:pt x="9053922" y="3154578"/>
                    <a:pt x="9053922" y="3155178"/>
                    <a:pt x="9053922" y="3155777"/>
                  </a:cubicBezTo>
                  <a:cubicBezTo>
                    <a:pt x="9053922" y="3156376"/>
                    <a:pt x="9055120" y="3156975"/>
                    <a:pt x="9055120" y="3156975"/>
                  </a:cubicBezTo>
                  <a:close/>
                  <a:moveTo>
                    <a:pt x="9067105" y="3189336"/>
                  </a:moveTo>
                  <a:lnTo>
                    <a:pt x="9067105" y="3189336"/>
                  </a:lnTo>
                  <a:lnTo>
                    <a:pt x="9067105" y="3189336"/>
                  </a:lnTo>
                  <a:cubicBezTo>
                    <a:pt x="9067105" y="3189336"/>
                    <a:pt x="9067105" y="3189336"/>
                    <a:pt x="9067105" y="3189336"/>
                  </a:cubicBezTo>
                  <a:cubicBezTo>
                    <a:pt x="9067705" y="3188737"/>
                    <a:pt x="9068304" y="3188737"/>
                    <a:pt x="9068304" y="3188138"/>
                  </a:cubicBezTo>
                  <a:cubicBezTo>
                    <a:pt x="9068304" y="3187538"/>
                    <a:pt x="9067705" y="3187538"/>
                    <a:pt x="9067705" y="3186939"/>
                  </a:cubicBezTo>
                  <a:cubicBezTo>
                    <a:pt x="9067705" y="3186939"/>
                    <a:pt x="9067705" y="3186939"/>
                    <a:pt x="9067105" y="3186939"/>
                  </a:cubicBezTo>
                  <a:lnTo>
                    <a:pt x="9067105" y="3186939"/>
                  </a:lnTo>
                  <a:lnTo>
                    <a:pt x="9067105" y="3186939"/>
                  </a:lnTo>
                  <a:cubicBezTo>
                    <a:pt x="9066506" y="3186939"/>
                    <a:pt x="9065907" y="3187538"/>
                    <a:pt x="9065907" y="3188138"/>
                  </a:cubicBezTo>
                  <a:cubicBezTo>
                    <a:pt x="9065907" y="3188737"/>
                    <a:pt x="9066506" y="3189336"/>
                    <a:pt x="9067105" y="3189336"/>
                  </a:cubicBezTo>
                  <a:close/>
                </a:path>
              </a:pathLst>
            </a:custGeom>
            <a:solidFill>
              <a:schemeClr val="tx1">
                <a:lumMod val="50000"/>
                <a:lumOff val="50000"/>
                <a:alpha val="10000"/>
              </a:schemeClr>
            </a:solidFill>
            <a:ln w="5992" cap="flat">
              <a:noFill/>
              <a:prstDash val="solid"/>
              <a:miter/>
            </a:ln>
          </p:spPr>
          <p:txBody>
            <a:bodyPr rtlCol="0" anchor="ctr"/>
            <a:lstStyle/>
            <a:p>
              <a:endParaRPr lang="zh-CN" altLang="en-US"/>
            </a:p>
          </p:txBody>
        </p:sp>
        <p:sp>
          <p:nvSpPr>
            <p:cNvPr id="24" name="矩形 23">
              <a:extLst>
                <a:ext uri="{FF2B5EF4-FFF2-40B4-BE49-F238E27FC236}">
                  <a16:creationId xmlns:a16="http://schemas.microsoft.com/office/drawing/2014/main" id="{1A50820B-AB6A-4B95-B6BB-EA4A5E055605}"/>
                </a:ext>
              </a:extLst>
            </p:cNvPr>
            <p:cNvSpPr/>
            <p:nvPr/>
          </p:nvSpPr>
          <p:spPr>
            <a:xfrm>
              <a:off x="1436308" y="4064342"/>
              <a:ext cx="180000" cy="180000"/>
            </a:xfrm>
            <a:prstGeom prst="rect">
              <a:avLst/>
            </a:prstGeom>
            <a:gradFill>
              <a:gsLst>
                <a:gs pos="0">
                  <a:schemeClr val="accent4">
                    <a:lumMod val="60000"/>
                    <a:lumOff val="40000"/>
                  </a:schemeClr>
                </a:gs>
                <a:gs pos="60000">
                  <a:schemeClr val="accent4"/>
                </a:gs>
              </a:gsLst>
              <a:lin ang="2700000" scaled="0"/>
            </a:gradFill>
            <a:ln w="57150" cap="rnd">
              <a:noFill/>
              <a:prstDash val="solid"/>
              <a:round/>
            </a:ln>
            <a:effectLst>
              <a:outerShdw blurRad="76200" dist="50800" dir="5400000" algn="ctr" rotWithShape="0">
                <a:schemeClr val="accent4">
                  <a:alpha val="2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none" lIns="91440" tIns="45720" rIns="91440" bIns="45720" numCol="1" spcCol="0" rtlCol="0" fromWordArt="0" anchor="ctr" anchorCtr="0" forceAA="0" compatLnSpc="1">
              <a:noAutofit/>
            </a:bodyPr>
            <a:lstStyle/>
            <a:p>
              <a:pPr algn="ctr" defTabSz="913765"/>
              <a:endParaRPr lang="zh-CN" altLang="en-US" sz="1400" b="1" dirty="0">
                <a:solidFill>
                  <a:srgbClr val="FFFFFF"/>
                </a:solidFill>
              </a:endParaRPr>
            </a:p>
          </p:txBody>
        </p:sp>
        <p:sp>
          <p:nvSpPr>
            <p:cNvPr id="25" name="矩形 24">
              <a:extLst>
                <a:ext uri="{FF2B5EF4-FFF2-40B4-BE49-F238E27FC236}">
                  <a16:creationId xmlns:a16="http://schemas.microsoft.com/office/drawing/2014/main" id="{D7C6148C-0FE7-4DC8-ABC3-3E9AA7941FD2}"/>
                </a:ext>
              </a:extLst>
            </p:cNvPr>
            <p:cNvSpPr/>
            <p:nvPr/>
          </p:nvSpPr>
          <p:spPr>
            <a:xfrm>
              <a:off x="3560585" y="3293304"/>
              <a:ext cx="180000" cy="180000"/>
            </a:xfrm>
            <a:prstGeom prst="rect">
              <a:avLst/>
            </a:prstGeom>
            <a:gradFill>
              <a:gsLst>
                <a:gs pos="0">
                  <a:schemeClr val="accent2">
                    <a:lumMod val="60000"/>
                    <a:lumOff val="40000"/>
                  </a:schemeClr>
                </a:gs>
                <a:gs pos="60000">
                  <a:schemeClr val="accent2"/>
                </a:gs>
              </a:gsLst>
              <a:lin ang="2700000" scaled="0"/>
            </a:gradFill>
            <a:ln w="57150" cap="rnd">
              <a:noFill/>
              <a:prstDash val="solid"/>
              <a:round/>
            </a:ln>
            <a:effectLst>
              <a:outerShdw blurRad="76200" dist="50800" dir="5400000" algn="ctr" rotWithShape="0">
                <a:schemeClr val="accent2">
                  <a:alpha val="2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none" lIns="91440" tIns="45720" rIns="91440" bIns="45720" numCol="1" spcCol="0" rtlCol="0" fromWordArt="0" anchor="ctr" anchorCtr="0" forceAA="0" compatLnSpc="1">
              <a:noAutofit/>
            </a:bodyPr>
            <a:lstStyle/>
            <a:p>
              <a:pPr algn="ctr" defTabSz="913765"/>
              <a:endParaRPr lang="zh-CN" altLang="en-US" sz="1400" b="1" dirty="0">
                <a:solidFill>
                  <a:srgbClr val="FFFFFF"/>
                </a:solidFill>
              </a:endParaRPr>
            </a:p>
          </p:txBody>
        </p:sp>
        <p:sp>
          <p:nvSpPr>
            <p:cNvPr id="26" name="矩形 25">
              <a:extLst>
                <a:ext uri="{FF2B5EF4-FFF2-40B4-BE49-F238E27FC236}">
                  <a16:creationId xmlns:a16="http://schemas.microsoft.com/office/drawing/2014/main" id="{9FC5B389-52F5-4B27-BDA5-2A9758248612}"/>
                </a:ext>
              </a:extLst>
            </p:cNvPr>
            <p:cNvSpPr/>
            <p:nvPr/>
          </p:nvSpPr>
          <p:spPr>
            <a:xfrm>
              <a:off x="3436392" y="5477488"/>
              <a:ext cx="180000" cy="180000"/>
            </a:xfrm>
            <a:prstGeom prst="rect">
              <a:avLst/>
            </a:prstGeom>
            <a:gradFill>
              <a:gsLst>
                <a:gs pos="0">
                  <a:schemeClr val="accent5">
                    <a:lumMod val="60000"/>
                    <a:lumOff val="40000"/>
                  </a:schemeClr>
                </a:gs>
                <a:gs pos="60000">
                  <a:schemeClr val="accent5"/>
                </a:gs>
              </a:gsLst>
              <a:lin ang="2700000" scaled="0"/>
            </a:gradFill>
            <a:ln w="57150" cap="rnd">
              <a:noFill/>
              <a:prstDash val="solid"/>
              <a:round/>
            </a:ln>
            <a:effectLst>
              <a:outerShdw blurRad="76200" dist="50800" dir="5400000" algn="ctr" rotWithShape="0">
                <a:schemeClr val="accent5">
                  <a:alpha val="2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none" lIns="91440" tIns="45720" rIns="91440" bIns="45720" numCol="1" spcCol="0" rtlCol="0" fromWordArt="0" anchor="ctr" anchorCtr="0" forceAA="0" compatLnSpc="1">
              <a:noAutofit/>
            </a:bodyPr>
            <a:lstStyle/>
            <a:p>
              <a:pPr algn="ctr" defTabSz="913765"/>
              <a:endParaRPr lang="zh-CN" altLang="en-US" sz="1400" b="1" dirty="0">
                <a:solidFill>
                  <a:srgbClr val="FFFFFF"/>
                </a:solidFill>
              </a:endParaRPr>
            </a:p>
          </p:txBody>
        </p:sp>
      </p:grpSp>
    </p:spTree>
    <p:extLst>
      <p:ext uri="{BB962C8B-B14F-4D97-AF65-F5344CB8AC3E}">
        <p14:creationId xmlns:p14="http://schemas.microsoft.com/office/powerpoint/2010/main" val="3543890918"/>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id="{D3C884DC-C58C-4D83-9157-478A0AECA002}"/>
              </a:ext>
            </a:extLst>
          </p:cNvPr>
          <p:cNvSpPr>
            <a:spLocks noGrp="1"/>
          </p:cNvSpPr>
          <p:nvPr>
            <p:ph type="title"/>
          </p:nvPr>
        </p:nvSpPr>
        <p:spPr>
          <a:xfrm>
            <a:off x="3560228" y="2780188"/>
            <a:ext cx="4783672" cy="535531"/>
          </a:xfrm>
        </p:spPr>
        <p:txBody>
          <a:bodyPr/>
          <a:lstStyle/>
          <a:p>
            <a:r>
              <a:rPr lang="en-US" altLang="zh-CN" dirty="0"/>
              <a:t>AI </a:t>
            </a:r>
            <a:r>
              <a:rPr lang="zh-CN" altLang="en-US" dirty="0"/>
              <a:t>主要构架</a:t>
            </a:r>
          </a:p>
        </p:txBody>
      </p:sp>
      <p:sp>
        <p:nvSpPr>
          <p:cNvPr id="3" name="文本占位符 2">
            <a:extLst>
              <a:ext uri="{FF2B5EF4-FFF2-40B4-BE49-F238E27FC236}">
                <a16:creationId xmlns:a16="http://schemas.microsoft.com/office/drawing/2014/main" id="{378DAE95-7127-4F51-9451-9FE7A2833B8B}"/>
              </a:ext>
            </a:extLst>
          </p:cNvPr>
          <p:cNvSpPr>
            <a:spLocks noGrp="1"/>
          </p:cNvSpPr>
          <p:nvPr>
            <p:ph type="body" idx="1"/>
          </p:nvPr>
        </p:nvSpPr>
        <p:spPr>
          <a:xfrm>
            <a:off x="3560228" y="3429000"/>
            <a:ext cx="4783672" cy="286232"/>
          </a:xfrm>
        </p:spPr>
        <p:txBody>
          <a:bodyPr wrap="square">
            <a:spAutoFit/>
          </a:bodyPr>
          <a:lstStyle/>
          <a:p>
            <a:pPr lvl="0"/>
            <a:r>
              <a:rPr lang="en-US" altLang="zh-CN" dirty="0"/>
              <a:t>When you copy &amp; paste, choose "keep text only" option.</a:t>
            </a:r>
            <a:endParaRPr lang="zh-CN" altLang="en-US" dirty="0"/>
          </a:p>
        </p:txBody>
      </p:sp>
      <p:sp>
        <p:nvSpPr>
          <p:cNvPr id="11" name="文本框 10">
            <a:extLst>
              <a:ext uri="{FF2B5EF4-FFF2-40B4-BE49-F238E27FC236}">
                <a16:creationId xmlns:a16="http://schemas.microsoft.com/office/drawing/2014/main" id="{4C871914-4001-4226-B36F-2EC33495B8A6}"/>
              </a:ext>
            </a:extLst>
          </p:cNvPr>
          <p:cNvSpPr txBox="1"/>
          <p:nvPr/>
        </p:nvSpPr>
        <p:spPr>
          <a:xfrm>
            <a:off x="1612900" y="2660724"/>
            <a:ext cx="1441420" cy="1311128"/>
          </a:xfrm>
          <a:prstGeom prst="rect">
            <a:avLst/>
          </a:prstGeom>
          <a:noFill/>
        </p:spPr>
        <p:txBody>
          <a:bodyPr vert="horz" wrap="none" lIns="91440" tIns="45720" rIns="91440" bIns="45720" rtlCol="0" anchor="ctr">
            <a:spAutoFit/>
          </a:bodyPr>
          <a:lstStyle>
            <a:lvl1pPr algn="l" defTabSz="914400" rtl="0" eaLnBrk="1" latinLnBrk="0" hangingPunct="1">
              <a:lnSpc>
                <a:spcPct val="90000"/>
              </a:lnSpc>
              <a:spcBef>
                <a:spcPct val="0"/>
              </a:spcBef>
              <a:buNone/>
              <a:defRPr sz="3200" b="1" kern="1200">
                <a:solidFill>
                  <a:schemeClr val="tx1"/>
                </a:solidFill>
                <a:latin typeface="+mj-lt"/>
                <a:ea typeface="+mj-ea"/>
                <a:cs typeface="+mj-cs"/>
              </a:defRPr>
            </a:lvl1pPr>
          </a:lstStyle>
          <a:p>
            <a:r>
              <a:rPr lang="en-US" altLang="zh-CN" sz="8800" dirty="0">
                <a:gradFill>
                  <a:gsLst>
                    <a:gs pos="87000">
                      <a:schemeClr val="accent1">
                        <a:alpha val="0"/>
                      </a:schemeClr>
                    </a:gs>
                    <a:gs pos="39000">
                      <a:schemeClr val="accent1">
                        <a:lumMod val="90000"/>
                        <a:alpha val="73000"/>
                      </a:schemeClr>
                    </a:gs>
                  </a:gsLst>
                  <a:lin ang="5520000" scaled="0"/>
                </a:gradFill>
              </a:rPr>
              <a:t>02</a:t>
            </a:r>
            <a:endParaRPr lang="zh-CN" altLang="en-US" sz="8800" dirty="0">
              <a:gradFill>
                <a:gsLst>
                  <a:gs pos="87000">
                    <a:schemeClr val="accent1">
                      <a:alpha val="0"/>
                    </a:schemeClr>
                  </a:gs>
                  <a:gs pos="39000">
                    <a:schemeClr val="accent1">
                      <a:lumMod val="90000"/>
                      <a:alpha val="73000"/>
                    </a:schemeClr>
                  </a:gs>
                </a:gsLst>
                <a:lin ang="5520000" scaled="0"/>
              </a:gradFill>
            </a:endParaRPr>
          </a:p>
        </p:txBody>
      </p:sp>
    </p:spTree>
    <p:extLst>
      <p:ext uri="{BB962C8B-B14F-4D97-AF65-F5344CB8AC3E}">
        <p14:creationId xmlns:p14="http://schemas.microsoft.com/office/powerpoint/2010/main" val="2803605855"/>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id="{4DEBFEB5-F9DF-49BC-8177-6D14C41F8E82}"/>
              </a:ext>
            </a:extLst>
          </p:cNvPr>
          <p:cNvSpPr>
            <a:spLocks noGrp="1"/>
          </p:cNvSpPr>
          <p:nvPr>
            <p:ph type="title"/>
          </p:nvPr>
        </p:nvSpPr>
        <p:spPr/>
        <p:txBody>
          <a:bodyPr/>
          <a:lstStyle/>
          <a:p>
            <a:r>
              <a:rPr lang="en-US" altLang="zh-CN" dirty="0"/>
              <a:t>Use "Title Only" Layout</a:t>
            </a:r>
            <a:endParaRPr lang="zh-CN" altLang="en-US" dirty="0"/>
          </a:p>
        </p:txBody>
      </p:sp>
      <p:grpSp>
        <p:nvGrpSpPr>
          <p:cNvPr id="3" name="组合 2">
            <a:extLst>
              <a:ext uri="{FF2B5EF4-FFF2-40B4-BE49-F238E27FC236}">
                <a16:creationId xmlns:a16="http://schemas.microsoft.com/office/drawing/2014/main" id="{B60E9027-79E3-4B0D-8224-3B1363301FC9}"/>
              </a:ext>
            </a:extLst>
          </p:cNvPr>
          <p:cNvGrpSpPr/>
          <p:nvPr/>
        </p:nvGrpSpPr>
        <p:grpSpPr>
          <a:xfrm>
            <a:off x="1005289" y="1278446"/>
            <a:ext cx="10168722" cy="4855654"/>
            <a:chOff x="1005289" y="1278446"/>
            <a:chExt cx="10168722" cy="4855654"/>
          </a:xfrm>
        </p:grpSpPr>
        <p:grpSp>
          <p:nvGrpSpPr>
            <p:cNvPr id="4" name="组合 3">
              <a:extLst>
                <a:ext uri="{FF2B5EF4-FFF2-40B4-BE49-F238E27FC236}">
                  <a16:creationId xmlns:a16="http://schemas.microsoft.com/office/drawing/2014/main" id="{0FEBE383-5AE6-4A8E-BB71-05238786D9F3}"/>
                </a:ext>
              </a:extLst>
            </p:cNvPr>
            <p:cNvGrpSpPr/>
            <p:nvPr/>
          </p:nvGrpSpPr>
          <p:grpSpPr>
            <a:xfrm>
              <a:off x="1005289" y="2467535"/>
              <a:ext cx="10168722" cy="2701079"/>
              <a:chOff x="1005289" y="2467535"/>
              <a:chExt cx="10168722" cy="2701079"/>
            </a:xfrm>
          </p:grpSpPr>
          <p:sp>
            <p:nvSpPr>
              <p:cNvPr id="7" name="矩形 6">
                <a:extLst>
                  <a:ext uri="{FF2B5EF4-FFF2-40B4-BE49-F238E27FC236}">
                    <a16:creationId xmlns:a16="http://schemas.microsoft.com/office/drawing/2014/main" id="{38608312-C901-4B25-84FB-767F51DA8100}"/>
                  </a:ext>
                </a:extLst>
              </p:cNvPr>
              <p:cNvSpPr/>
              <p:nvPr/>
            </p:nvSpPr>
            <p:spPr>
              <a:xfrm>
                <a:off x="3362951" y="2887835"/>
                <a:ext cx="2366570" cy="732105"/>
              </a:xfrm>
              <a:prstGeom prst="rect">
                <a:avLst/>
              </a:prstGeom>
              <a:solidFill>
                <a:schemeClr val="accent5">
                  <a:alpha val="10000"/>
                </a:schemeClr>
              </a:solidFill>
              <a:ln w="12700" cap="rnd">
                <a:gradFill>
                  <a:gsLst>
                    <a:gs pos="0">
                      <a:schemeClr val="accent5"/>
                    </a:gs>
                    <a:gs pos="100000">
                      <a:schemeClr val="accent5">
                        <a:lumMod val="60000"/>
                        <a:lumOff val="40000"/>
                        <a:alpha val="20000"/>
                      </a:schemeClr>
                    </a:gs>
                  </a:gsLst>
                  <a:lin ang="2700000" scaled="0"/>
                </a:grad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noAutofit/>
              </a:bodyPr>
              <a:lstStyle/>
              <a:p>
                <a:pPr algn="ctr" defTabSz="913765"/>
                <a:endParaRPr lang="zh-CN" altLang="en-US" b="1">
                  <a:solidFill>
                    <a:schemeClr val="tx1"/>
                  </a:solidFill>
                </a:endParaRPr>
              </a:p>
            </p:txBody>
          </p:sp>
          <p:grpSp>
            <p:nvGrpSpPr>
              <p:cNvPr id="8" name="组合 7">
                <a:extLst>
                  <a:ext uri="{FF2B5EF4-FFF2-40B4-BE49-F238E27FC236}">
                    <a16:creationId xmlns:a16="http://schemas.microsoft.com/office/drawing/2014/main" id="{CE2BC50B-EAE3-4A4A-A20F-3BDDEC15A886}"/>
                  </a:ext>
                </a:extLst>
              </p:cNvPr>
              <p:cNvGrpSpPr/>
              <p:nvPr/>
            </p:nvGrpSpPr>
            <p:grpSpPr>
              <a:xfrm>
                <a:off x="1005289" y="2467535"/>
                <a:ext cx="1700553" cy="1572704"/>
                <a:chOff x="2858747" y="2580194"/>
                <a:chExt cx="1700553" cy="1572704"/>
              </a:xfrm>
            </p:grpSpPr>
            <p:sp>
              <p:nvSpPr>
                <p:cNvPr id="26" name="矩形 25">
                  <a:extLst>
                    <a:ext uri="{FF2B5EF4-FFF2-40B4-BE49-F238E27FC236}">
                      <a16:creationId xmlns:a16="http://schemas.microsoft.com/office/drawing/2014/main" id="{B9DB85DF-BDDD-4A7C-8D77-5DDC10C0ED83}"/>
                    </a:ext>
                  </a:extLst>
                </p:cNvPr>
                <p:cNvSpPr/>
                <p:nvPr/>
              </p:nvSpPr>
              <p:spPr>
                <a:xfrm>
                  <a:off x="2858747" y="2580194"/>
                  <a:ext cx="1700553" cy="1572704"/>
                </a:xfrm>
                <a:prstGeom prst="rect">
                  <a:avLst/>
                </a:prstGeom>
                <a:solidFill>
                  <a:schemeClr val="accent5">
                    <a:alpha val="10000"/>
                  </a:schemeClr>
                </a:solidFill>
                <a:ln w="12700" cap="rnd">
                  <a:gradFill>
                    <a:gsLst>
                      <a:gs pos="0">
                        <a:schemeClr val="accent5"/>
                      </a:gs>
                      <a:gs pos="100000">
                        <a:schemeClr val="accent5">
                          <a:lumMod val="60000"/>
                          <a:lumOff val="40000"/>
                          <a:alpha val="20000"/>
                        </a:schemeClr>
                      </a:gs>
                    </a:gsLst>
                    <a:lin ang="2700000" scaled="0"/>
                  </a:grad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noAutofit/>
                </a:bodyPr>
                <a:lstStyle/>
                <a:p>
                  <a:pPr algn="ctr" defTabSz="913765"/>
                  <a:endParaRPr lang="zh-CN" altLang="en-US" b="1">
                    <a:solidFill>
                      <a:schemeClr val="tx1"/>
                    </a:solidFill>
                  </a:endParaRPr>
                </a:p>
              </p:txBody>
            </p:sp>
            <p:sp>
              <p:nvSpPr>
                <p:cNvPr id="27" name="文本框 26">
                  <a:extLst>
                    <a:ext uri="{FF2B5EF4-FFF2-40B4-BE49-F238E27FC236}">
                      <a16:creationId xmlns:a16="http://schemas.microsoft.com/office/drawing/2014/main" id="{45180C28-E8A9-40EA-9F30-C80A89559FC5}"/>
                    </a:ext>
                  </a:extLst>
                </p:cNvPr>
                <p:cNvSpPr txBox="1"/>
                <p:nvPr/>
              </p:nvSpPr>
              <p:spPr>
                <a:xfrm>
                  <a:off x="2938008" y="3043381"/>
                  <a:ext cx="1542031" cy="646331"/>
                </a:xfrm>
                <a:prstGeom prst="rect">
                  <a:avLst/>
                </a:prstGeom>
                <a:noFill/>
                <a:ln w="38100">
                  <a:noFill/>
                  <a:round/>
                  <a:headEnd/>
                  <a:tailE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t" anchorCtr="0" forceAA="0" compatLnSpc="1">
                  <a:prstTxWarp prst="textNoShape">
                    <a:avLst/>
                  </a:prstTxWarp>
                  <a:spAutoFit/>
                </a:bodyPr>
                <a:lstStyle>
                  <a:defPPr>
                    <a:defRPr lang="zh-CN"/>
                  </a:defPPr>
                  <a:lvl1pPr algn="ct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r>
                    <a:rPr lang="en-US" altLang="zh-CN" b="1" dirty="0">
                      <a:solidFill>
                        <a:schemeClr val="tx1"/>
                      </a:solidFill>
                    </a:rPr>
                    <a:t>Supporting text here.</a:t>
                  </a:r>
                </a:p>
              </p:txBody>
            </p:sp>
          </p:grpSp>
          <p:sp>
            <p:nvSpPr>
              <p:cNvPr id="9" name="文本框 8">
                <a:extLst>
                  <a:ext uri="{FF2B5EF4-FFF2-40B4-BE49-F238E27FC236}">
                    <a16:creationId xmlns:a16="http://schemas.microsoft.com/office/drawing/2014/main" id="{C07D80B2-9551-4E0E-9DCE-CF0123915AEC}"/>
                  </a:ext>
                </a:extLst>
              </p:cNvPr>
              <p:cNvSpPr txBox="1"/>
              <p:nvPr/>
            </p:nvSpPr>
            <p:spPr>
              <a:xfrm>
                <a:off x="3501059" y="2991155"/>
                <a:ext cx="2090355" cy="525465"/>
              </a:xfrm>
              <a:prstGeom prst="rect">
                <a:avLst/>
              </a:prstGeom>
              <a:noFill/>
              <a:ln w="38100">
                <a:noFill/>
                <a:round/>
                <a:headEnd/>
                <a:tailE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t" anchorCtr="0" forceAA="0" compatLnSpc="1">
                <a:prstTxWarp prst="textNoShape">
                  <a:avLst/>
                </a:prstTxWarp>
                <a:spAutoFit/>
              </a:bodyPr>
              <a:lstStyle>
                <a:defPPr>
                  <a:defRPr lang="zh-CN"/>
                </a:defPPr>
                <a:lvl1pPr algn="ct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marR="0" lvl="0" algn="l" defTabSz="913765" rtl="0" eaLnBrk="1" fontAlgn="auto" latinLnBrk="0" hangingPunct="1">
                  <a:lnSpc>
                    <a:spcPct val="150000"/>
                  </a:lnSpc>
                  <a:spcBef>
                    <a:spcPts val="0"/>
                  </a:spcBef>
                  <a:spcAft>
                    <a:spcPts val="0"/>
                  </a:spcAft>
                  <a:buClrTx/>
                  <a:buSzPct val="30000"/>
                  <a:defRPr/>
                </a:pPr>
                <a:r>
                  <a:rPr kumimoji="0" lang="en-US" altLang="zh-CN" sz="1000" i="0" u="none" strike="noStrike" kern="1200" cap="none" spc="0" normalizeH="0" baseline="0" noProof="0" dirty="0">
                    <a:ln>
                      <a:noFill/>
                    </a:ln>
                    <a:solidFill>
                      <a:schemeClr val="tx1"/>
                    </a:solidFill>
                    <a:effectLst/>
                    <a:uLnTx/>
                    <a:uFillTx/>
                  </a:rPr>
                  <a:t>Theme  color makes PPT more convenient to change.</a:t>
                </a:r>
              </a:p>
            </p:txBody>
          </p:sp>
          <p:cxnSp>
            <p:nvCxnSpPr>
              <p:cNvPr id="10" name="直接箭头连接符 9">
                <a:extLst>
                  <a:ext uri="{FF2B5EF4-FFF2-40B4-BE49-F238E27FC236}">
                    <a16:creationId xmlns:a16="http://schemas.microsoft.com/office/drawing/2014/main" id="{D784877C-9482-4FE4-88E8-885A56319816}"/>
                  </a:ext>
                </a:extLst>
              </p:cNvPr>
              <p:cNvCxnSpPr>
                <a:cxnSpLocks/>
              </p:cNvCxnSpPr>
              <p:nvPr/>
            </p:nvCxnSpPr>
            <p:spPr>
              <a:xfrm rot="10800000" flipH="1">
                <a:off x="2691473" y="3253887"/>
                <a:ext cx="402148" cy="0"/>
              </a:xfrm>
              <a:prstGeom prst="straightConnector1">
                <a:avLst/>
              </a:prstGeom>
              <a:ln w="9525">
                <a:solidFill>
                  <a:schemeClr val="tx1">
                    <a:alpha val="20000"/>
                  </a:schemeClr>
                </a:solidFill>
                <a:tailEnd type="arrow" w="lg" len="med"/>
              </a:ln>
            </p:spPr>
            <p:style>
              <a:lnRef idx="1">
                <a:schemeClr val="accent1"/>
              </a:lnRef>
              <a:fillRef idx="0">
                <a:schemeClr val="accent1"/>
              </a:fillRef>
              <a:effectRef idx="0">
                <a:schemeClr val="accent1"/>
              </a:effectRef>
              <a:fontRef idx="minor">
                <a:schemeClr val="tx1"/>
              </a:fontRef>
            </p:style>
          </p:cxnSp>
          <p:grpSp>
            <p:nvGrpSpPr>
              <p:cNvPr id="11" name="组合 10">
                <a:extLst>
                  <a:ext uri="{FF2B5EF4-FFF2-40B4-BE49-F238E27FC236}">
                    <a16:creationId xmlns:a16="http://schemas.microsoft.com/office/drawing/2014/main" id="{3EA60C02-9902-4591-93A3-76552CD9D69B}"/>
                  </a:ext>
                </a:extLst>
              </p:cNvPr>
              <p:cNvGrpSpPr/>
              <p:nvPr/>
            </p:nvGrpSpPr>
            <p:grpSpPr>
              <a:xfrm>
                <a:off x="6323585" y="2467535"/>
                <a:ext cx="1700553" cy="1572704"/>
                <a:chOff x="2858747" y="2580194"/>
                <a:chExt cx="1700553" cy="1572704"/>
              </a:xfrm>
            </p:grpSpPr>
            <p:sp>
              <p:nvSpPr>
                <p:cNvPr id="24" name="矩形 23">
                  <a:extLst>
                    <a:ext uri="{FF2B5EF4-FFF2-40B4-BE49-F238E27FC236}">
                      <a16:creationId xmlns:a16="http://schemas.microsoft.com/office/drawing/2014/main" id="{9CBD7771-9BCF-4B57-BD7E-1012117FD364}"/>
                    </a:ext>
                  </a:extLst>
                </p:cNvPr>
                <p:cNvSpPr/>
                <p:nvPr/>
              </p:nvSpPr>
              <p:spPr>
                <a:xfrm>
                  <a:off x="2858747" y="2580194"/>
                  <a:ext cx="1700553" cy="1572704"/>
                </a:xfrm>
                <a:prstGeom prst="rect">
                  <a:avLst/>
                </a:prstGeom>
                <a:solidFill>
                  <a:schemeClr val="accent5">
                    <a:alpha val="10000"/>
                  </a:schemeClr>
                </a:solidFill>
                <a:ln w="12700" cap="rnd">
                  <a:gradFill>
                    <a:gsLst>
                      <a:gs pos="0">
                        <a:schemeClr val="accent5"/>
                      </a:gs>
                      <a:gs pos="100000">
                        <a:schemeClr val="accent5">
                          <a:lumMod val="60000"/>
                          <a:lumOff val="40000"/>
                          <a:alpha val="20000"/>
                        </a:schemeClr>
                      </a:gs>
                    </a:gsLst>
                    <a:lin ang="2700000" scaled="0"/>
                  </a:grad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noAutofit/>
                </a:bodyPr>
                <a:lstStyle/>
                <a:p>
                  <a:pPr algn="ctr" defTabSz="913765"/>
                  <a:endParaRPr lang="zh-CN" altLang="en-US" b="1">
                    <a:solidFill>
                      <a:schemeClr val="tx1"/>
                    </a:solidFill>
                  </a:endParaRPr>
                </a:p>
              </p:txBody>
            </p:sp>
            <p:sp>
              <p:nvSpPr>
                <p:cNvPr id="25" name="文本框 24">
                  <a:extLst>
                    <a:ext uri="{FF2B5EF4-FFF2-40B4-BE49-F238E27FC236}">
                      <a16:creationId xmlns:a16="http://schemas.microsoft.com/office/drawing/2014/main" id="{EB7F4541-3FFC-4F80-86F2-F2E022B89A1E}"/>
                    </a:ext>
                  </a:extLst>
                </p:cNvPr>
                <p:cNvSpPr txBox="1"/>
                <p:nvPr/>
              </p:nvSpPr>
              <p:spPr>
                <a:xfrm>
                  <a:off x="2938008" y="2757565"/>
                  <a:ext cx="1542031" cy="1217962"/>
                </a:xfrm>
                <a:prstGeom prst="rect">
                  <a:avLst/>
                </a:prstGeom>
                <a:noFill/>
                <a:ln w="38100">
                  <a:noFill/>
                  <a:round/>
                  <a:headEnd/>
                  <a:tailE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t" anchorCtr="0" forceAA="0" compatLnSpc="1">
                  <a:prstTxWarp prst="textNoShape">
                    <a:avLst/>
                  </a:prstTxWarp>
                  <a:spAutoFit/>
                </a:bodyPr>
                <a:lstStyle>
                  <a:defPPr>
                    <a:defRPr lang="zh-CN"/>
                  </a:defPPr>
                  <a:lvl1pPr algn="ct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defTabSz="913765">
                    <a:lnSpc>
                      <a:spcPct val="150000"/>
                    </a:lnSpc>
                    <a:buSzPct val="25000"/>
                    <a:defRPr/>
                  </a:pPr>
                  <a:r>
                    <a:rPr lang="en-US" altLang="zh-CN" sz="1000" dirty="0">
                      <a:solidFill>
                        <a:schemeClr val="tx1"/>
                      </a:solidFill>
                    </a:rPr>
                    <a:t>Copy paste fonts Choose the only option to retain text Adjust the spacing to adapt to Chinese typesetting</a:t>
                  </a:r>
                </a:p>
              </p:txBody>
            </p:sp>
          </p:grpSp>
          <p:cxnSp>
            <p:nvCxnSpPr>
              <p:cNvPr id="12" name="直接箭头连接符 11">
                <a:extLst>
                  <a:ext uri="{FF2B5EF4-FFF2-40B4-BE49-F238E27FC236}">
                    <a16:creationId xmlns:a16="http://schemas.microsoft.com/office/drawing/2014/main" id="{E075CD11-C42E-4780-BC2B-F17E399903A4}"/>
                  </a:ext>
                </a:extLst>
              </p:cNvPr>
              <p:cNvCxnSpPr>
                <a:cxnSpLocks/>
              </p:cNvCxnSpPr>
              <p:nvPr/>
            </p:nvCxnSpPr>
            <p:spPr>
              <a:xfrm rot="10800000" flipH="1">
                <a:off x="8009769" y="3253887"/>
                <a:ext cx="402148" cy="0"/>
              </a:xfrm>
              <a:prstGeom prst="straightConnector1">
                <a:avLst/>
              </a:prstGeom>
              <a:ln w="9525">
                <a:solidFill>
                  <a:schemeClr val="tx1">
                    <a:alpha val="20000"/>
                  </a:schemeClr>
                </a:solidFill>
                <a:tailEnd type="arrow" w="lg" len="med"/>
              </a:ln>
            </p:spPr>
            <p:style>
              <a:lnRef idx="1">
                <a:schemeClr val="accent1"/>
              </a:lnRef>
              <a:fillRef idx="0">
                <a:schemeClr val="accent1"/>
              </a:fillRef>
              <a:effectRef idx="0">
                <a:schemeClr val="accent1"/>
              </a:effectRef>
              <a:fontRef idx="minor">
                <a:schemeClr val="tx1"/>
              </a:fontRef>
            </p:style>
          </p:cxnSp>
          <p:sp>
            <p:nvSpPr>
              <p:cNvPr id="13" name="矩形 12">
                <a:extLst>
                  <a:ext uri="{FF2B5EF4-FFF2-40B4-BE49-F238E27FC236}">
                    <a16:creationId xmlns:a16="http://schemas.microsoft.com/office/drawing/2014/main" id="{E05BC179-C1AE-4BB0-ADC0-BD1E55F38FE9}"/>
                  </a:ext>
                </a:extLst>
              </p:cNvPr>
              <p:cNvSpPr/>
              <p:nvPr/>
            </p:nvSpPr>
            <p:spPr>
              <a:xfrm>
                <a:off x="6323585" y="4129825"/>
                <a:ext cx="1700553" cy="1038789"/>
              </a:xfrm>
              <a:prstGeom prst="rect">
                <a:avLst/>
              </a:prstGeom>
              <a:solidFill>
                <a:schemeClr val="accent5">
                  <a:alpha val="10000"/>
                </a:schemeClr>
              </a:solidFill>
              <a:ln w="12700" cap="rnd">
                <a:gradFill>
                  <a:gsLst>
                    <a:gs pos="0">
                      <a:schemeClr val="accent5"/>
                    </a:gs>
                    <a:gs pos="100000">
                      <a:schemeClr val="accent5">
                        <a:lumMod val="60000"/>
                        <a:lumOff val="40000"/>
                        <a:alpha val="20000"/>
                      </a:schemeClr>
                    </a:gs>
                  </a:gsLst>
                  <a:lin ang="2700000" scaled="0"/>
                </a:grad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noAutofit/>
              </a:bodyPr>
              <a:lstStyle/>
              <a:p>
                <a:pPr algn="ctr" defTabSz="913765"/>
                <a:endParaRPr lang="zh-CN" altLang="en-US" b="1">
                  <a:solidFill>
                    <a:schemeClr val="tx1"/>
                  </a:solidFill>
                </a:endParaRPr>
              </a:p>
            </p:txBody>
          </p:sp>
          <p:sp>
            <p:nvSpPr>
              <p:cNvPr id="14" name="文本框 13">
                <a:extLst>
                  <a:ext uri="{FF2B5EF4-FFF2-40B4-BE49-F238E27FC236}">
                    <a16:creationId xmlns:a16="http://schemas.microsoft.com/office/drawing/2014/main" id="{52C97045-0DF8-433E-9953-E479981B6BE5}"/>
                  </a:ext>
                </a:extLst>
              </p:cNvPr>
              <p:cNvSpPr txBox="1"/>
              <p:nvPr/>
            </p:nvSpPr>
            <p:spPr>
              <a:xfrm>
                <a:off x="6422825" y="4271071"/>
                <a:ext cx="1502072" cy="756297"/>
              </a:xfrm>
              <a:prstGeom prst="rect">
                <a:avLst/>
              </a:prstGeom>
              <a:noFill/>
              <a:ln w="38100">
                <a:noFill/>
                <a:round/>
                <a:headEnd/>
                <a:tailE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t" anchorCtr="0" forceAA="0" compatLnSpc="1">
                <a:prstTxWarp prst="textNoShape">
                  <a:avLst/>
                </a:prstTxWarp>
                <a:spAutoFit/>
              </a:bodyPr>
              <a:lstStyle>
                <a:defPPr>
                  <a:defRPr lang="zh-CN"/>
                </a:defPPr>
                <a:lvl1pPr algn="ct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marR="0" lvl="0" algn="l" defTabSz="913765" rtl="0" eaLnBrk="1" fontAlgn="auto" latinLnBrk="0" hangingPunct="1">
                  <a:lnSpc>
                    <a:spcPct val="150000"/>
                  </a:lnSpc>
                  <a:spcBef>
                    <a:spcPts val="0"/>
                  </a:spcBef>
                  <a:spcAft>
                    <a:spcPts val="0"/>
                  </a:spcAft>
                  <a:buClrTx/>
                  <a:buSzPct val="30000"/>
                  <a:defRPr/>
                </a:pPr>
                <a:r>
                  <a:rPr kumimoji="0" lang="en-US" altLang="zh-CN" sz="1000" i="0" u="none" strike="noStrike" kern="1200" cap="none" spc="0" normalizeH="0" baseline="0" noProof="0" dirty="0">
                    <a:ln>
                      <a:noFill/>
                    </a:ln>
                    <a:solidFill>
                      <a:schemeClr val="accent1"/>
                    </a:solidFill>
                    <a:effectLst/>
                    <a:uLnTx/>
                    <a:uFillTx/>
                  </a:rPr>
                  <a:t>Theme  color makes PPT more convenient to change.</a:t>
                </a:r>
              </a:p>
            </p:txBody>
          </p:sp>
          <p:cxnSp>
            <p:nvCxnSpPr>
              <p:cNvPr id="15" name="直接箭头连接符 14">
                <a:extLst>
                  <a:ext uri="{FF2B5EF4-FFF2-40B4-BE49-F238E27FC236}">
                    <a16:creationId xmlns:a16="http://schemas.microsoft.com/office/drawing/2014/main" id="{73BBDD18-5795-4CA1-92ED-378AF0C119C8}"/>
                  </a:ext>
                </a:extLst>
              </p:cNvPr>
              <p:cNvCxnSpPr>
                <a:cxnSpLocks/>
                <a:endCxn id="24" idx="1"/>
              </p:cNvCxnSpPr>
              <p:nvPr/>
            </p:nvCxnSpPr>
            <p:spPr>
              <a:xfrm flipV="1">
                <a:off x="5729521" y="3253887"/>
                <a:ext cx="594064" cy="2"/>
              </a:xfrm>
              <a:prstGeom prst="straightConnector1">
                <a:avLst/>
              </a:prstGeom>
              <a:ln w="9525">
                <a:solidFill>
                  <a:schemeClr val="tx1">
                    <a:alpha val="20000"/>
                  </a:schemeClr>
                </a:solidFill>
                <a:tailEnd type="none" w="lg" len="med"/>
              </a:ln>
            </p:spPr>
            <p:style>
              <a:lnRef idx="1">
                <a:schemeClr val="accent1"/>
              </a:lnRef>
              <a:fillRef idx="0">
                <a:schemeClr val="accent1"/>
              </a:fillRef>
              <a:effectRef idx="0">
                <a:schemeClr val="accent1"/>
              </a:effectRef>
              <a:fontRef idx="minor">
                <a:schemeClr val="tx1"/>
              </a:fontRef>
            </p:style>
          </p:cxnSp>
          <p:grpSp>
            <p:nvGrpSpPr>
              <p:cNvPr id="16" name="组合 15">
                <a:extLst>
                  <a:ext uri="{FF2B5EF4-FFF2-40B4-BE49-F238E27FC236}">
                    <a16:creationId xmlns:a16="http://schemas.microsoft.com/office/drawing/2014/main" id="{D5FDFA01-A427-4943-8DEB-1C449C76316E}"/>
                  </a:ext>
                </a:extLst>
              </p:cNvPr>
              <p:cNvGrpSpPr/>
              <p:nvPr/>
            </p:nvGrpSpPr>
            <p:grpSpPr>
              <a:xfrm>
                <a:off x="8807441" y="2887835"/>
                <a:ext cx="2366570" cy="732105"/>
                <a:chOff x="8869121" y="3229094"/>
                <a:chExt cx="2366570" cy="732105"/>
              </a:xfrm>
            </p:grpSpPr>
            <p:sp>
              <p:nvSpPr>
                <p:cNvPr id="22" name="矩形 21">
                  <a:extLst>
                    <a:ext uri="{FF2B5EF4-FFF2-40B4-BE49-F238E27FC236}">
                      <a16:creationId xmlns:a16="http://schemas.microsoft.com/office/drawing/2014/main" id="{D15DA57B-D800-4466-81C5-A9A385B7C524}"/>
                    </a:ext>
                  </a:extLst>
                </p:cNvPr>
                <p:cNvSpPr/>
                <p:nvPr/>
              </p:nvSpPr>
              <p:spPr>
                <a:xfrm>
                  <a:off x="8869121" y="3229094"/>
                  <a:ext cx="2366570" cy="732105"/>
                </a:xfrm>
                <a:prstGeom prst="rect">
                  <a:avLst/>
                </a:prstGeom>
                <a:solidFill>
                  <a:schemeClr val="accent5">
                    <a:alpha val="10000"/>
                  </a:schemeClr>
                </a:solidFill>
                <a:ln w="12700" cap="rnd">
                  <a:gradFill>
                    <a:gsLst>
                      <a:gs pos="0">
                        <a:schemeClr val="accent5"/>
                      </a:gs>
                      <a:gs pos="100000">
                        <a:schemeClr val="accent5">
                          <a:lumMod val="60000"/>
                          <a:lumOff val="40000"/>
                          <a:alpha val="20000"/>
                        </a:schemeClr>
                      </a:gs>
                    </a:gsLst>
                    <a:lin ang="2700000" scaled="0"/>
                  </a:grad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noAutofit/>
                </a:bodyPr>
                <a:lstStyle/>
                <a:p>
                  <a:pPr algn="ctr" defTabSz="913765"/>
                  <a:endParaRPr lang="zh-CN" altLang="en-US" b="1">
                    <a:solidFill>
                      <a:schemeClr val="tx1"/>
                    </a:solidFill>
                  </a:endParaRPr>
                </a:p>
              </p:txBody>
            </p:sp>
            <p:sp>
              <p:nvSpPr>
                <p:cNvPr id="23" name="文本框 22">
                  <a:extLst>
                    <a:ext uri="{FF2B5EF4-FFF2-40B4-BE49-F238E27FC236}">
                      <a16:creationId xmlns:a16="http://schemas.microsoft.com/office/drawing/2014/main" id="{9AC322D0-B992-401D-A4E0-872349C6B58C}"/>
                    </a:ext>
                  </a:extLst>
                </p:cNvPr>
                <p:cNvSpPr txBox="1"/>
                <p:nvPr/>
              </p:nvSpPr>
              <p:spPr>
                <a:xfrm>
                  <a:off x="9034676" y="3332414"/>
                  <a:ext cx="2090355" cy="525465"/>
                </a:xfrm>
                <a:prstGeom prst="rect">
                  <a:avLst/>
                </a:prstGeom>
                <a:noFill/>
                <a:ln w="38100">
                  <a:noFill/>
                  <a:round/>
                  <a:headEnd/>
                  <a:tailE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t" anchorCtr="0" forceAA="0" compatLnSpc="1">
                  <a:prstTxWarp prst="textNoShape">
                    <a:avLst/>
                  </a:prstTxWarp>
                  <a:spAutoFit/>
                </a:bodyPr>
                <a:lstStyle>
                  <a:defPPr>
                    <a:defRPr lang="zh-CN"/>
                  </a:defPPr>
                  <a:lvl1pPr algn="ct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marR="0" lvl="0" algn="l" defTabSz="913765" rtl="0" eaLnBrk="1" fontAlgn="auto" latinLnBrk="0" hangingPunct="1">
                    <a:lnSpc>
                      <a:spcPct val="150000"/>
                    </a:lnSpc>
                    <a:spcBef>
                      <a:spcPts val="0"/>
                    </a:spcBef>
                    <a:spcAft>
                      <a:spcPts val="0"/>
                    </a:spcAft>
                    <a:buClrTx/>
                    <a:buSzPct val="30000"/>
                    <a:defRPr/>
                  </a:pPr>
                  <a:r>
                    <a:rPr kumimoji="0" lang="en-US" altLang="zh-CN" sz="1000" i="0" u="none" strike="noStrike" kern="1200" cap="none" spc="0" normalizeH="0" baseline="0" noProof="0" dirty="0">
                      <a:ln>
                        <a:noFill/>
                      </a:ln>
                      <a:solidFill>
                        <a:schemeClr val="tx1"/>
                      </a:solidFill>
                      <a:effectLst/>
                      <a:uLnTx/>
                      <a:uFillTx/>
                    </a:rPr>
                    <a:t>Theme  color makes PPT more convenient to change.</a:t>
                  </a:r>
                </a:p>
              </p:txBody>
            </p:sp>
          </p:grpSp>
          <p:sp>
            <p:nvSpPr>
              <p:cNvPr id="17" name="矩形 16">
                <a:extLst>
                  <a:ext uri="{FF2B5EF4-FFF2-40B4-BE49-F238E27FC236}">
                    <a16:creationId xmlns:a16="http://schemas.microsoft.com/office/drawing/2014/main" id="{CE237F28-85AC-4D21-B971-29A3EB12F126}"/>
                  </a:ext>
                </a:extLst>
              </p:cNvPr>
              <p:cNvSpPr/>
              <p:nvPr/>
            </p:nvSpPr>
            <p:spPr>
              <a:xfrm>
                <a:off x="3362951" y="3763772"/>
                <a:ext cx="2366570" cy="732105"/>
              </a:xfrm>
              <a:prstGeom prst="rect">
                <a:avLst/>
              </a:prstGeom>
              <a:solidFill>
                <a:schemeClr val="accent5">
                  <a:alpha val="10000"/>
                </a:schemeClr>
              </a:solidFill>
              <a:ln w="12700" cap="rnd">
                <a:gradFill>
                  <a:gsLst>
                    <a:gs pos="0">
                      <a:schemeClr val="accent5"/>
                    </a:gs>
                    <a:gs pos="100000">
                      <a:schemeClr val="accent5">
                        <a:lumMod val="60000"/>
                        <a:lumOff val="40000"/>
                        <a:alpha val="20000"/>
                      </a:schemeClr>
                    </a:gs>
                  </a:gsLst>
                  <a:lin ang="2700000" scaled="0"/>
                </a:grad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noAutofit/>
              </a:bodyPr>
              <a:lstStyle/>
              <a:p>
                <a:pPr algn="ctr" defTabSz="913765"/>
                <a:endParaRPr lang="zh-CN" altLang="en-US" b="1">
                  <a:solidFill>
                    <a:schemeClr val="tx1"/>
                  </a:solidFill>
                </a:endParaRPr>
              </a:p>
            </p:txBody>
          </p:sp>
          <p:sp>
            <p:nvSpPr>
              <p:cNvPr id="18" name="文本框 17">
                <a:extLst>
                  <a:ext uri="{FF2B5EF4-FFF2-40B4-BE49-F238E27FC236}">
                    <a16:creationId xmlns:a16="http://schemas.microsoft.com/office/drawing/2014/main" id="{BD937B56-BCE0-446A-999C-11B564D03A86}"/>
                  </a:ext>
                </a:extLst>
              </p:cNvPr>
              <p:cNvSpPr txBox="1"/>
              <p:nvPr/>
            </p:nvSpPr>
            <p:spPr>
              <a:xfrm>
                <a:off x="3501059" y="3867092"/>
                <a:ext cx="2090355" cy="525465"/>
              </a:xfrm>
              <a:prstGeom prst="rect">
                <a:avLst/>
              </a:prstGeom>
              <a:noFill/>
              <a:ln w="38100">
                <a:noFill/>
                <a:round/>
                <a:headEnd/>
                <a:tailE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t" anchorCtr="0" forceAA="0" compatLnSpc="1">
                <a:prstTxWarp prst="textNoShape">
                  <a:avLst/>
                </a:prstTxWarp>
                <a:spAutoFit/>
              </a:bodyPr>
              <a:lstStyle>
                <a:defPPr>
                  <a:defRPr lang="zh-CN"/>
                </a:defPPr>
                <a:lvl1pPr algn="ct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marR="0" lvl="0" algn="l" defTabSz="913765" rtl="0" eaLnBrk="1" fontAlgn="auto" latinLnBrk="0" hangingPunct="1">
                  <a:lnSpc>
                    <a:spcPct val="150000"/>
                  </a:lnSpc>
                  <a:spcBef>
                    <a:spcPts val="0"/>
                  </a:spcBef>
                  <a:spcAft>
                    <a:spcPts val="0"/>
                  </a:spcAft>
                  <a:buClrTx/>
                  <a:buSzPct val="30000"/>
                  <a:defRPr/>
                </a:pPr>
                <a:r>
                  <a:rPr kumimoji="0" lang="en-US" altLang="zh-CN" sz="1000" i="0" u="none" strike="noStrike" kern="1200" cap="none" spc="0" normalizeH="0" baseline="0" noProof="0" dirty="0">
                    <a:ln>
                      <a:noFill/>
                    </a:ln>
                    <a:solidFill>
                      <a:schemeClr val="tx1"/>
                    </a:solidFill>
                    <a:effectLst/>
                    <a:uLnTx/>
                    <a:uFillTx/>
                  </a:rPr>
                  <a:t>Theme  color makes PPT more convenient to change.</a:t>
                </a:r>
              </a:p>
            </p:txBody>
          </p:sp>
          <p:grpSp>
            <p:nvGrpSpPr>
              <p:cNvPr id="19" name="组合 18">
                <a:extLst>
                  <a:ext uri="{FF2B5EF4-FFF2-40B4-BE49-F238E27FC236}">
                    <a16:creationId xmlns:a16="http://schemas.microsoft.com/office/drawing/2014/main" id="{FF1FD38D-4ECB-4558-9AA5-FD2A08D3C94B}"/>
                  </a:ext>
                </a:extLst>
              </p:cNvPr>
              <p:cNvGrpSpPr/>
              <p:nvPr/>
            </p:nvGrpSpPr>
            <p:grpSpPr>
              <a:xfrm>
                <a:off x="8807441" y="3763772"/>
                <a:ext cx="2366570" cy="732105"/>
                <a:chOff x="8869121" y="3229094"/>
                <a:chExt cx="2366570" cy="732105"/>
              </a:xfrm>
            </p:grpSpPr>
            <p:sp>
              <p:nvSpPr>
                <p:cNvPr id="20" name="矩形 19">
                  <a:extLst>
                    <a:ext uri="{FF2B5EF4-FFF2-40B4-BE49-F238E27FC236}">
                      <a16:creationId xmlns:a16="http://schemas.microsoft.com/office/drawing/2014/main" id="{3835AEC3-0D37-4C05-865E-698D1B69B1D9}"/>
                    </a:ext>
                  </a:extLst>
                </p:cNvPr>
                <p:cNvSpPr/>
                <p:nvPr/>
              </p:nvSpPr>
              <p:spPr>
                <a:xfrm>
                  <a:off x="8869121" y="3229094"/>
                  <a:ext cx="2366570" cy="732105"/>
                </a:xfrm>
                <a:prstGeom prst="rect">
                  <a:avLst/>
                </a:prstGeom>
                <a:solidFill>
                  <a:schemeClr val="accent5">
                    <a:alpha val="10000"/>
                  </a:schemeClr>
                </a:solidFill>
                <a:ln w="12700" cap="rnd">
                  <a:gradFill>
                    <a:gsLst>
                      <a:gs pos="0">
                        <a:schemeClr val="accent5"/>
                      </a:gs>
                      <a:gs pos="100000">
                        <a:schemeClr val="accent5">
                          <a:lumMod val="60000"/>
                          <a:lumOff val="40000"/>
                          <a:alpha val="20000"/>
                        </a:schemeClr>
                      </a:gs>
                    </a:gsLst>
                    <a:lin ang="2700000" scaled="0"/>
                  </a:grad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noAutofit/>
                </a:bodyPr>
                <a:lstStyle/>
                <a:p>
                  <a:pPr algn="ctr" defTabSz="913765"/>
                  <a:endParaRPr lang="zh-CN" altLang="en-US" b="1">
                    <a:solidFill>
                      <a:schemeClr val="tx1"/>
                    </a:solidFill>
                  </a:endParaRPr>
                </a:p>
              </p:txBody>
            </p:sp>
            <p:sp>
              <p:nvSpPr>
                <p:cNvPr id="21" name="文本框 20">
                  <a:extLst>
                    <a:ext uri="{FF2B5EF4-FFF2-40B4-BE49-F238E27FC236}">
                      <a16:creationId xmlns:a16="http://schemas.microsoft.com/office/drawing/2014/main" id="{54CE0027-2EC9-4458-8B86-92342EA5E85E}"/>
                    </a:ext>
                  </a:extLst>
                </p:cNvPr>
                <p:cNvSpPr txBox="1"/>
                <p:nvPr/>
              </p:nvSpPr>
              <p:spPr>
                <a:xfrm>
                  <a:off x="9034676" y="3332414"/>
                  <a:ext cx="2090355" cy="525465"/>
                </a:xfrm>
                <a:prstGeom prst="rect">
                  <a:avLst/>
                </a:prstGeom>
                <a:noFill/>
                <a:ln w="38100">
                  <a:noFill/>
                  <a:round/>
                  <a:headEnd/>
                  <a:tailE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t" anchorCtr="0" forceAA="0" compatLnSpc="1">
                  <a:prstTxWarp prst="textNoShape">
                    <a:avLst/>
                  </a:prstTxWarp>
                  <a:spAutoFit/>
                </a:bodyPr>
                <a:lstStyle>
                  <a:defPPr>
                    <a:defRPr lang="zh-CN"/>
                  </a:defPPr>
                  <a:lvl1pPr algn="ct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marR="0" lvl="0" algn="l" defTabSz="913765" rtl="0" eaLnBrk="1" fontAlgn="auto" latinLnBrk="0" hangingPunct="1">
                    <a:lnSpc>
                      <a:spcPct val="150000"/>
                    </a:lnSpc>
                    <a:spcBef>
                      <a:spcPts val="0"/>
                    </a:spcBef>
                    <a:spcAft>
                      <a:spcPts val="0"/>
                    </a:spcAft>
                    <a:buClrTx/>
                    <a:buSzPct val="30000"/>
                    <a:defRPr/>
                  </a:pPr>
                  <a:r>
                    <a:rPr kumimoji="0" lang="en-US" altLang="zh-CN" sz="1000" i="0" u="none" strike="noStrike" kern="1200" cap="none" spc="0" normalizeH="0" baseline="0" noProof="0" dirty="0">
                      <a:ln>
                        <a:noFill/>
                      </a:ln>
                      <a:solidFill>
                        <a:schemeClr val="tx1"/>
                      </a:solidFill>
                      <a:effectLst/>
                      <a:uLnTx/>
                      <a:uFillTx/>
                    </a:rPr>
                    <a:t>Theme  color makes PPT more convenient to change.</a:t>
                  </a:r>
                </a:p>
              </p:txBody>
            </p:sp>
          </p:grpSp>
        </p:grpSp>
        <p:sp>
          <p:nvSpPr>
            <p:cNvPr id="5" name="文本框 4">
              <a:extLst>
                <a:ext uri="{FF2B5EF4-FFF2-40B4-BE49-F238E27FC236}">
                  <a16:creationId xmlns:a16="http://schemas.microsoft.com/office/drawing/2014/main" id="{75674BBE-36AC-423B-8A1E-0BDA16B00D74}"/>
                </a:ext>
              </a:extLst>
            </p:cNvPr>
            <p:cNvSpPr txBox="1"/>
            <p:nvPr/>
          </p:nvSpPr>
          <p:spPr>
            <a:xfrm>
              <a:off x="2127250" y="1278446"/>
              <a:ext cx="7924800" cy="523220"/>
            </a:xfrm>
            <a:prstGeom prst="rect">
              <a:avLst/>
            </a:prstGeom>
            <a:noFill/>
            <a:ln>
              <a:noFill/>
            </a:ln>
          </p:spPr>
          <p:txBody>
            <a:bodyPr wrap="square" lIns="91440" tIns="45720" rIns="91440" bIns="45720" anchor="ctr" anchorCtr="0">
              <a:spAutoFit/>
            </a:bodyPr>
            <a:lstStyle/>
            <a:p>
              <a:pPr marL="0" marR="0" lvl="0" indent="0" algn="ctr" defTabSz="913765" rtl="0" eaLnBrk="1" fontAlgn="auto" latinLnBrk="0" hangingPunct="1">
                <a:lnSpc>
                  <a:spcPct val="100000"/>
                </a:lnSpc>
                <a:spcBef>
                  <a:spcPts val="0"/>
                </a:spcBef>
                <a:spcAft>
                  <a:spcPts val="0"/>
                </a:spcAft>
                <a:buClrTx/>
                <a:buSzPct val="25000"/>
                <a:buFontTx/>
                <a:buNone/>
                <a:defRPr/>
              </a:pPr>
              <a:r>
                <a:rPr kumimoji="0" lang="en-US" sz="2800" b="1" i="0" u="none" strike="noStrike" kern="1200" cap="none" spc="0" normalizeH="0" baseline="0" noProof="0" dirty="0">
                  <a:ln>
                    <a:noFill/>
                  </a:ln>
                  <a:effectLst/>
                  <a:uLnTx/>
                  <a:uFillTx/>
                </a:rPr>
                <a:t>Unified fonts make reading </a:t>
              </a:r>
              <a:r>
                <a:rPr kumimoji="0" lang="en-US" sz="2800" b="1" i="0" u="none" strike="noStrike" kern="1200" cap="none" spc="0" normalizeH="0" baseline="0" noProof="0" dirty="0">
                  <a:ln>
                    <a:noFill/>
                  </a:ln>
                  <a:solidFill>
                    <a:schemeClr val="accent1"/>
                  </a:solidFill>
                  <a:effectLst/>
                  <a:uLnTx/>
                  <a:uFillTx/>
                </a:rPr>
                <a:t>more fluent.</a:t>
              </a:r>
            </a:p>
          </p:txBody>
        </p:sp>
        <p:sp>
          <p:nvSpPr>
            <p:cNvPr id="6" name="矩形 5">
              <a:extLst>
                <a:ext uri="{FF2B5EF4-FFF2-40B4-BE49-F238E27FC236}">
                  <a16:creationId xmlns:a16="http://schemas.microsoft.com/office/drawing/2014/main" id="{89E3087C-768F-45A3-8B98-BC771133FD59}"/>
                </a:ext>
              </a:extLst>
            </p:cNvPr>
            <p:cNvSpPr/>
            <p:nvPr/>
          </p:nvSpPr>
          <p:spPr>
            <a:xfrm flipH="1">
              <a:off x="3186962" y="5879928"/>
              <a:ext cx="5805376" cy="254172"/>
            </a:xfrm>
            <a:prstGeom prst="rect">
              <a:avLst/>
            </a:prstGeom>
            <a:ln>
              <a:noFill/>
            </a:ln>
          </p:spPr>
          <p:txBody>
            <a:bodyPr wrap="square" lIns="91440" tIns="45720" rIns="91440" bIns="45720" anchor="t">
              <a:spAutoFit/>
            </a:bodyPr>
            <a:lstStyle/>
            <a:p>
              <a:pPr algn="ctr" defTabSz="913765">
                <a:lnSpc>
                  <a:spcPct val="150000"/>
                </a:lnSpc>
                <a:buSzPct val="25000"/>
                <a:defRPr/>
              </a:pPr>
              <a:r>
                <a:rPr lang="en-US" altLang="zh-CN" sz="800" dirty="0"/>
                <a:t>Copy paste fonts Choose the only option to retain text Adjust the spacing to adapt to Chinese typesetting</a:t>
              </a:r>
            </a:p>
          </p:txBody>
        </p:sp>
      </p:grpSp>
    </p:spTree>
    <p:custDataLst>
      <p:tags r:id="rId1"/>
    </p:custDataLst>
    <p:extLst>
      <p:ext uri="{BB962C8B-B14F-4D97-AF65-F5344CB8AC3E}">
        <p14:creationId xmlns:p14="http://schemas.microsoft.com/office/powerpoint/2010/main" val="3008499638"/>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id="{E8DC996C-F6B7-4CFF-9C31-CE47983ED2D4}"/>
              </a:ext>
            </a:extLst>
          </p:cNvPr>
          <p:cNvSpPr>
            <a:spLocks noGrp="1"/>
          </p:cNvSpPr>
          <p:nvPr>
            <p:ph type="title"/>
          </p:nvPr>
        </p:nvSpPr>
        <p:spPr/>
        <p:txBody>
          <a:bodyPr/>
          <a:lstStyle/>
          <a:p>
            <a:r>
              <a:rPr lang="en-US" altLang="zh-CN" dirty="0"/>
              <a:t>Use "Title Only" Layout</a:t>
            </a:r>
            <a:endParaRPr lang="zh-CN" altLang="en-US" dirty="0"/>
          </a:p>
        </p:txBody>
      </p:sp>
      <p:cxnSp>
        <p:nvCxnSpPr>
          <p:cNvPr id="4" name="直接连接符 3">
            <a:extLst>
              <a:ext uri="{FF2B5EF4-FFF2-40B4-BE49-F238E27FC236}">
                <a16:creationId xmlns:a16="http://schemas.microsoft.com/office/drawing/2014/main" id="{15EC29D2-E8A6-4C4E-A79F-AB6AEFBDF476}"/>
              </a:ext>
            </a:extLst>
          </p:cNvPr>
          <p:cNvCxnSpPr>
            <a:stCxn id="10" idx="3"/>
            <a:endCxn id="11" idx="1"/>
          </p:cNvCxnSpPr>
          <p:nvPr/>
        </p:nvCxnSpPr>
        <p:spPr>
          <a:xfrm>
            <a:off x="1695013" y="3127060"/>
            <a:ext cx="2205022" cy="0"/>
          </a:xfrm>
          <a:prstGeom prst="line">
            <a:avLst/>
          </a:prstGeom>
          <a:ln w="9525"/>
        </p:spPr>
        <p:style>
          <a:lnRef idx="1">
            <a:schemeClr val="accent1"/>
          </a:lnRef>
          <a:fillRef idx="0">
            <a:schemeClr val="accent1"/>
          </a:fillRef>
          <a:effectRef idx="0">
            <a:schemeClr val="accent1"/>
          </a:effectRef>
          <a:fontRef idx="minor">
            <a:schemeClr val="tx1"/>
          </a:fontRef>
        </p:style>
      </p:cxnSp>
      <p:cxnSp>
        <p:nvCxnSpPr>
          <p:cNvPr id="5" name="直接连接符 4">
            <a:extLst>
              <a:ext uri="{FF2B5EF4-FFF2-40B4-BE49-F238E27FC236}">
                <a16:creationId xmlns:a16="http://schemas.microsoft.com/office/drawing/2014/main" id="{2A66CC00-4725-4B58-940E-61E36FDD28EF}"/>
              </a:ext>
            </a:extLst>
          </p:cNvPr>
          <p:cNvCxnSpPr>
            <a:stCxn id="11" idx="3"/>
            <a:endCxn id="12" idx="1"/>
          </p:cNvCxnSpPr>
          <p:nvPr/>
        </p:nvCxnSpPr>
        <p:spPr>
          <a:xfrm>
            <a:off x="4293681" y="3127060"/>
            <a:ext cx="2205023" cy="0"/>
          </a:xfrm>
          <a:prstGeom prst="line">
            <a:avLst/>
          </a:prstGeom>
          <a:ln w="9525"/>
        </p:spPr>
        <p:style>
          <a:lnRef idx="1">
            <a:schemeClr val="accent1"/>
          </a:lnRef>
          <a:fillRef idx="0">
            <a:schemeClr val="accent1"/>
          </a:fillRef>
          <a:effectRef idx="0">
            <a:schemeClr val="accent1"/>
          </a:effectRef>
          <a:fontRef idx="minor">
            <a:schemeClr val="tx1"/>
          </a:fontRef>
        </p:style>
      </p:cxnSp>
      <p:cxnSp>
        <p:nvCxnSpPr>
          <p:cNvPr id="6" name="直接连接符 5">
            <a:extLst>
              <a:ext uri="{FF2B5EF4-FFF2-40B4-BE49-F238E27FC236}">
                <a16:creationId xmlns:a16="http://schemas.microsoft.com/office/drawing/2014/main" id="{D6B93DE8-62A1-4B09-B7D0-0AA39C9189AA}"/>
              </a:ext>
            </a:extLst>
          </p:cNvPr>
          <p:cNvCxnSpPr>
            <a:cxnSpLocks/>
            <a:stCxn id="12" idx="3"/>
            <a:endCxn id="13" idx="1"/>
          </p:cNvCxnSpPr>
          <p:nvPr/>
        </p:nvCxnSpPr>
        <p:spPr>
          <a:xfrm>
            <a:off x="6892350" y="3127060"/>
            <a:ext cx="2744487" cy="0"/>
          </a:xfrm>
          <a:prstGeom prst="line">
            <a:avLst/>
          </a:prstGeom>
          <a:ln w="9525"/>
        </p:spPr>
        <p:style>
          <a:lnRef idx="1">
            <a:schemeClr val="accent1"/>
          </a:lnRef>
          <a:fillRef idx="0">
            <a:schemeClr val="accent1"/>
          </a:fillRef>
          <a:effectRef idx="0">
            <a:schemeClr val="accent1"/>
          </a:effectRef>
          <a:fontRef idx="minor">
            <a:schemeClr val="tx1"/>
          </a:fontRef>
        </p:style>
      </p:cxnSp>
      <p:sp>
        <p:nvSpPr>
          <p:cNvPr id="8" name="文本框 7">
            <a:extLst>
              <a:ext uri="{FF2B5EF4-FFF2-40B4-BE49-F238E27FC236}">
                <a16:creationId xmlns:a16="http://schemas.microsoft.com/office/drawing/2014/main" id="{9DFA017A-2836-4EE0-95AF-BA9CB9D28E8B}"/>
              </a:ext>
            </a:extLst>
          </p:cNvPr>
          <p:cNvSpPr txBox="1"/>
          <p:nvPr/>
        </p:nvSpPr>
        <p:spPr>
          <a:xfrm>
            <a:off x="1230083" y="5023182"/>
            <a:ext cx="2934872" cy="612155"/>
          </a:xfrm>
          <a:prstGeom prst="rect">
            <a:avLst/>
          </a:prstGeom>
          <a:noFill/>
        </p:spPr>
        <p:txBody>
          <a:bodyPr wrap="square" rtlCol="0">
            <a:spAutoFit/>
          </a:bodyPr>
          <a:lstStyle>
            <a:defPPr>
              <a:defRPr lang="zh-CN"/>
            </a:defPPr>
            <a:lvl1pPr>
              <a:lnSpc>
                <a:spcPct val="150000"/>
              </a:lnSpc>
              <a:defRPr kumimoji="0" sz="1200" b="1" i="0" u="none" strike="noStrike" cap="none" spc="0" normalizeH="0" baseline="0">
                <a:ln>
                  <a:noFill/>
                </a:ln>
                <a:effectLst/>
                <a:uLnTx/>
                <a:uFillTx/>
              </a:defRPr>
            </a:lvl1pPr>
          </a:lstStyle>
          <a:p>
            <a:r>
              <a:rPr lang="en-US" altLang="zh-CN" dirty="0"/>
              <a:t>SUPPORTING </a:t>
            </a:r>
          </a:p>
          <a:p>
            <a:r>
              <a:rPr lang="en-US" altLang="zh-CN" dirty="0"/>
              <a:t>TEXT HERE</a:t>
            </a:r>
          </a:p>
        </p:txBody>
      </p:sp>
      <p:sp>
        <p:nvSpPr>
          <p:cNvPr id="9" name="矩形 8">
            <a:extLst>
              <a:ext uri="{FF2B5EF4-FFF2-40B4-BE49-F238E27FC236}">
                <a16:creationId xmlns:a16="http://schemas.microsoft.com/office/drawing/2014/main" id="{9926948D-ABB5-424C-A226-F4F6E9D1471C}"/>
              </a:ext>
            </a:extLst>
          </p:cNvPr>
          <p:cNvSpPr/>
          <p:nvPr/>
        </p:nvSpPr>
        <p:spPr>
          <a:xfrm flipV="1">
            <a:off x="1315427" y="5718152"/>
            <a:ext cx="1111250" cy="45719"/>
          </a:xfrm>
          <a:prstGeom prst="rect">
            <a:avLst/>
          </a:prstGeom>
          <a:noFill/>
          <a:ln w="38100" cap="flat">
            <a:gradFill>
              <a:gsLst>
                <a:gs pos="100000">
                  <a:schemeClr val="accent2">
                    <a:alpha val="0"/>
                  </a:schemeClr>
                </a:gs>
                <a:gs pos="0">
                  <a:schemeClr val="accent1"/>
                </a:gs>
              </a:gsLst>
              <a:lin ang="0" scaled="0"/>
            </a:gradFill>
            <a:prstDash val="solid"/>
            <a:miter lim="800000"/>
            <a:headEnd/>
            <a:tailEnd/>
          </a:ln>
          <a:effectLst>
            <a:outerShdw blurRad="254000" dist="127000" algn="ctr" rotWithShape="0">
              <a:schemeClr val="accent4">
                <a:alpha val="3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 name="矩形 9">
            <a:extLst>
              <a:ext uri="{FF2B5EF4-FFF2-40B4-BE49-F238E27FC236}">
                <a16:creationId xmlns:a16="http://schemas.microsoft.com/office/drawing/2014/main" id="{6A9C2EF8-C059-4C46-A05E-CAEF5518CEE9}"/>
              </a:ext>
            </a:extLst>
          </p:cNvPr>
          <p:cNvSpPr/>
          <p:nvPr/>
        </p:nvSpPr>
        <p:spPr>
          <a:xfrm>
            <a:off x="1301367" y="2930237"/>
            <a:ext cx="393646" cy="393646"/>
          </a:xfrm>
          <a:prstGeom prst="rect">
            <a:avLst/>
          </a:prstGeom>
          <a:gradFill>
            <a:gsLst>
              <a:gs pos="0">
                <a:schemeClr val="accent2">
                  <a:lumMod val="60000"/>
                  <a:lumOff val="40000"/>
                </a:schemeClr>
              </a:gs>
              <a:gs pos="60000">
                <a:schemeClr val="accent2"/>
              </a:gs>
            </a:gsLst>
            <a:lin ang="2700000" scaled="0"/>
          </a:gradFill>
          <a:ln w="57150" cap="rnd">
            <a:noFill/>
            <a:prstDash val="solid"/>
            <a:round/>
          </a:ln>
          <a:effectLst>
            <a:outerShdw blurRad="76200" dist="50800" dir="5400000" algn="ctr" rotWithShape="0">
              <a:schemeClr val="accent2">
                <a:alpha val="2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normAutofit fontScale="85000" lnSpcReduction="10000"/>
          </a:bodyPr>
          <a:lstStyle/>
          <a:p>
            <a:pPr defTabSz="913765"/>
            <a:r>
              <a:rPr lang="en-US" altLang="zh-CN" sz="1600" b="1" dirty="0">
                <a:solidFill>
                  <a:srgbClr val="FFFFFF"/>
                </a:solidFill>
              </a:rPr>
              <a:t>01</a:t>
            </a:r>
            <a:endParaRPr lang="zh-CN" altLang="en-US" sz="1600" b="1" dirty="0">
              <a:solidFill>
                <a:srgbClr val="FFFFFF"/>
              </a:solidFill>
            </a:endParaRPr>
          </a:p>
        </p:txBody>
      </p:sp>
      <p:sp>
        <p:nvSpPr>
          <p:cNvPr id="11" name="矩形 10">
            <a:extLst>
              <a:ext uri="{FF2B5EF4-FFF2-40B4-BE49-F238E27FC236}">
                <a16:creationId xmlns:a16="http://schemas.microsoft.com/office/drawing/2014/main" id="{9EA4B1F3-584A-409D-80DB-9F40AE0B0067}"/>
              </a:ext>
            </a:extLst>
          </p:cNvPr>
          <p:cNvSpPr/>
          <p:nvPr/>
        </p:nvSpPr>
        <p:spPr>
          <a:xfrm>
            <a:off x="3900035" y="2930237"/>
            <a:ext cx="393646" cy="393646"/>
          </a:xfrm>
          <a:prstGeom prst="rect">
            <a:avLst/>
          </a:prstGeom>
          <a:gradFill>
            <a:gsLst>
              <a:gs pos="0">
                <a:schemeClr val="accent2">
                  <a:lumMod val="60000"/>
                  <a:lumOff val="40000"/>
                </a:schemeClr>
              </a:gs>
              <a:gs pos="60000">
                <a:schemeClr val="accent2"/>
              </a:gs>
            </a:gsLst>
            <a:lin ang="2700000" scaled="0"/>
          </a:gradFill>
          <a:ln w="57150" cap="rnd">
            <a:noFill/>
            <a:prstDash val="solid"/>
            <a:round/>
          </a:ln>
          <a:effectLst>
            <a:outerShdw blurRad="76200" dist="50800" dir="5400000" algn="ctr" rotWithShape="0">
              <a:schemeClr val="accent2">
                <a:alpha val="2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normAutofit fontScale="85000" lnSpcReduction="10000"/>
          </a:bodyPr>
          <a:lstStyle/>
          <a:p>
            <a:pPr defTabSz="913765"/>
            <a:r>
              <a:rPr lang="en-US" altLang="zh-CN" sz="1600" b="1" dirty="0">
                <a:solidFill>
                  <a:srgbClr val="FFFFFF"/>
                </a:solidFill>
              </a:rPr>
              <a:t>02</a:t>
            </a:r>
            <a:endParaRPr lang="zh-CN" altLang="en-US" sz="1600" b="1" dirty="0">
              <a:solidFill>
                <a:srgbClr val="FFFFFF"/>
              </a:solidFill>
            </a:endParaRPr>
          </a:p>
        </p:txBody>
      </p:sp>
      <p:sp>
        <p:nvSpPr>
          <p:cNvPr id="12" name="矩形 11">
            <a:extLst>
              <a:ext uri="{FF2B5EF4-FFF2-40B4-BE49-F238E27FC236}">
                <a16:creationId xmlns:a16="http://schemas.microsoft.com/office/drawing/2014/main" id="{657244AD-CA1D-412E-9754-E30AAFCA28A2}"/>
              </a:ext>
            </a:extLst>
          </p:cNvPr>
          <p:cNvSpPr/>
          <p:nvPr/>
        </p:nvSpPr>
        <p:spPr>
          <a:xfrm>
            <a:off x="6498704" y="2930237"/>
            <a:ext cx="393646" cy="393646"/>
          </a:xfrm>
          <a:prstGeom prst="rect">
            <a:avLst/>
          </a:prstGeom>
          <a:gradFill>
            <a:gsLst>
              <a:gs pos="0">
                <a:schemeClr val="accent2">
                  <a:lumMod val="60000"/>
                  <a:lumOff val="40000"/>
                </a:schemeClr>
              </a:gs>
              <a:gs pos="60000">
                <a:schemeClr val="accent2"/>
              </a:gs>
            </a:gsLst>
            <a:lin ang="2700000" scaled="0"/>
          </a:gradFill>
          <a:ln w="57150" cap="rnd">
            <a:noFill/>
            <a:prstDash val="solid"/>
            <a:round/>
          </a:ln>
          <a:effectLst>
            <a:outerShdw blurRad="76200" dist="50800" dir="5400000" algn="ctr" rotWithShape="0">
              <a:schemeClr val="accent2">
                <a:alpha val="2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normAutofit fontScale="85000" lnSpcReduction="10000"/>
          </a:bodyPr>
          <a:lstStyle/>
          <a:p>
            <a:pPr defTabSz="913765"/>
            <a:r>
              <a:rPr lang="en-US" altLang="zh-CN" sz="1600" b="1" dirty="0">
                <a:solidFill>
                  <a:srgbClr val="FFFFFF"/>
                </a:solidFill>
              </a:rPr>
              <a:t>03</a:t>
            </a:r>
            <a:endParaRPr lang="zh-CN" altLang="en-US" sz="1600" b="1" dirty="0">
              <a:solidFill>
                <a:srgbClr val="FFFFFF"/>
              </a:solidFill>
            </a:endParaRPr>
          </a:p>
        </p:txBody>
      </p:sp>
      <p:sp>
        <p:nvSpPr>
          <p:cNvPr id="13" name="矩形 12">
            <a:extLst>
              <a:ext uri="{FF2B5EF4-FFF2-40B4-BE49-F238E27FC236}">
                <a16:creationId xmlns:a16="http://schemas.microsoft.com/office/drawing/2014/main" id="{9E831A73-3BD8-431B-BDD5-4D18E6B2B923}"/>
              </a:ext>
            </a:extLst>
          </p:cNvPr>
          <p:cNvSpPr/>
          <p:nvPr/>
        </p:nvSpPr>
        <p:spPr>
          <a:xfrm>
            <a:off x="9636837" y="2930237"/>
            <a:ext cx="393646" cy="393646"/>
          </a:xfrm>
          <a:prstGeom prst="rect">
            <a:avLst/>
          </a:prstGeom>
          <a:gradFill>
            <a:gsLst>
              <a:gs pos="0">
                <a:schemeClr val="accent2">
                  <a:lumMod val="60000"/>
                  <a:lumOff val="40000"/>
                </a:schemeClr>
              </a:gs>
              <a:gs pos="60000">
                <a:schemeClr val="accent2"/>
              </a:gs>
            </a:gsLst>
            <a:lin ang="2700000" scaled="0"/>
          </a:gradFill>
          <a:ln w="57150" cap="rnd">
            <a:noFill/>
            <a:prstDash val="solid"/>
            <a:round/>
          </a:ln>
          <a:effectLst>
            <a:outerShdw blurRad="76200" dist="50800" dir="5400000" algn="ctr" rotWithShape="0">
              <a:schemeClr val="accent2">
                <a:alpha val="2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normAutofit fontScale="85000" lnSpcReduction="10000"/>
          </a:bodyPr>
          <a:lstStyle/>
          <a:p>
            <a:pPr defTabSz="913765"/>
            <a:r>
              <a:rPr lang="en-US" altLang="zh-CN" sz="1600" b="1" dirty="0">
                <a:solidFill>
                  <a:srgbClr val="FFFFFF"/>
                </a:solidFill>
              </a:rPr>
              <a:t>04</a:t>
            </a:r>
            <a:endParaRPr lang="zh-CN" altLang="en-US" sz="1600" b="1" dirty="0">
              <a:solidFill>
                <a:srgbClr val="FFFFFF"/>
              </a:solidFill>
            </a:endParaRPr>
          </a:p>
        </p:txBody>
      </p:sp>
      <p:grpSp>
        <p:nvGrpSpPr>
          <p:cNvPr id="14" name="组合 13">
            <a:extLst>
              <a:ext uri="{FF2B5EF4-FFF2-40B4-BE49-F238E27FC236}">
                <a16:creationId xmlns:a16="http://schemas.microsoft.com/office/drawing/2014/main" id="{05438BD9-E27D-43B4-94BB-589CAB32FE3B}"/>
              </a:ext>
            </a:extLst>
          </p:cNvPr>
          <p:cNvGrpSpPr/>
          <p:nvPr/>
        </p:nvGrpSpPr>
        <p:grpSpPr>
          <a:xfrm>
            <a:off x="9622114" y="3687910"/>
            <a:ext cx="1749740" cy="971245"/>
            <a:chOff x="2911093" y="4186673"/>
            <a:chExt cx="1749740" cy="971245"/>
          </a:xfrm>
        </p:grpSpPr>
        <p:sp>
          <p:nvSpPr>
            <p:cNvPr id="29" name="文本框 28">
              <a:extLst>
                <a:ext uri="{FF2B5EF4-FFF2-40B4-BE49-F238E27FC236}">
                  <a16:creationId xmlns:a16="http://schemas.microsoft.com/office/drawing/2014/main" id="{B93F1557-62BB-434E-8982-2F51D7415E11}"/>
                </a:ext>
              </a:extLst>
            </p:cNvPr>
            <p:cNvSpPr txBox="1"/>
            <p:nvPr/>
          </p:nvSpPr>
          <p:spPr>
            <a:xfrm>
              <a:off x="2911093" y="4186673"/>
              <a:ext cx="1578383" cy="307777"/>
            </a:xfrm>
            <a:prstGeom prst="rect">
              <a:avLst/>
            </a:prstGeom>
            <a:noFill/>
          </p:spPr>
          <p:txBody>
            <a:bodyPr wrap="square" rtlCol="0">
              <a:spAutoFit/>
            </a:bodyPr>
            <a:lstStyle>
              <a:defPPr>
                <a:defRPr lang="zh-CN"/>
              </a:defPPr>
              <a:lvl1pPr>
                <a:defRPr kumimoji="0" sz="1400" b="1" i="0" u="none" strike="noStrike" cap="none" spc="0" normalizeH="0" baseline="0">
                  <a:ln>
                    <a:noFill/>
                  </a:ln>
                  <a:solidFill>
                    <a:schemeClr val="accent1"/>
                  </a:solidFill>
                  <a:effectLst/>
                  <a:uLnTx/>
                  <a:uFillTx/>
                </a:defRPr>
              </a:lvl1pPr>
            </a:lstStyle>
            <a:p>
              <a:r>
                <a:rPr lang="en-US" altLang="zh-CN" dirty="0"/>
                <a:t>Text here</a:t>
              </a:r>
            </a:p>
          </p:txBody>
        </p:sp>
        <p:sp>
          <p:nvSpPr>
            <p:cNvPr id="30" name="文本框 29">
              <a:extLst>
                <a:ext uri="{FF2B5EF4-FFF2-40B4-BE49-F238E27FC236}">
                  <a16:creationId xmlns:a16="http://schemas.microsoft.com/office/drawing/2014/main" id="{17A8946E-E54A-43A0-B754-B95548B9A1AD}"/>
                </a:ext>
              </a:extLst>
            </p:cNvPr>
            <p:cNvSpPr txBox="1"/>
            <p:nvPr/>
          </p:nvSpPr>
          <p:spPr>
            <a:xfrm>
              <a:off x="2911093" y="4468049"/>
              <a:ext cx="1749740" cy="689869"/>
            </a:xfrm>
            <a:prstGeom prst="rect">
              <a:avLst/>
            </a:prstGeom>
            <a:noFill/>
          </p:spPr>
          <p:txBody>
            <a:bodyPr wrap="square" rtlCol="0">
              <a:spAutoFit/>
            </a:bodyPr>
            <a:lstStyle>
              <a:defPPr>
                <a:defRPr lang="zh-CN"/>
              </a:defPPr>
              <a:lvl1pPr algn="ctr">
                <a:lnSpc>
                  <a:spcPct val="150000"/>
                </a:lnSpc>
                <a:defRPr kumimoji="0" sz="900" i="0" u="none" strike="noStrike" cap="none" spc="0" normalizeH="0" baseline="0">
                  <a:ln>
                    <a:noFill/>
                  </a:ln>
                  <a:effectLst/>
                  <a:uLnTx/>
                  <a:uFillTx/>
                </a:defRPr>
              </a:lvl1pPr>
            </a:lstStyle>
            <a:p>
              <a:pPr algn="l"/>
              <a:r>
                <a:rPr lang="en-US" dirty="0"/>
                <a:t>Adjust the spacing to adapt to Chinese typesetting, use the reference line in PPT.</a:t>
              </a:r>
            </a:p>
          </p:txBody>
        </p:sp>
      </p:grpSp>
      <p:grpSp>
        <p:nvGrpSpPr>
          <p:cNvPr id="15" name="组合 14">
            <a:extLst>
              <a:ext uri="{FF2B5EF4-FFF2-40B4-BE49-F238E27FC236}">
                <a16:creationId xmlns:a16="http://schemas.microsoft.com/office/drawing/2014/main" id="{DD211121-1C43-4A70-975F-CE3158074023}"/>
              </a:ext>
            </a:extLst>
          </p:cNvPr>
          <p:cNvGrpSpPr/>
          <p:nvPr/>
        </p:nvGrpSpPr>
        <p:grpSpPr>
          <a:xfrm>
            <a:off x="6406069" y="3687910"/>
            <a:ext cx="2420897" cy="763496"/>
            <a:chOff x="5632432" y="4186673"/>
            <a:chExt cx="2420897" cy="763496"/>
          </a:xfrm>
        </p:grpSpPr>
        <p:sp>
          <p:nvSpPr>
            <p:cNvPr id="27" name="文本框 26">
              <a:extLst>
                <a:ext uri="{FF2B5EF4-FFF2-40B4-BE49-F238E27FC236}">
                  <a16:creationId xmlns:a16="http://schemas.microsoft.com/office/drawing/2014/main" id="{AB968788-A0C4-4570-913E-EDAE4F8E0862}"/>
                </a:ext>
              </a:extLst>
            </p:cNvPr>
            <p:cNvSpPr txBox="1"/>
            <p:nvPr/>
          </p:nvSpPr>
          <p:spPr>
            <a:xfrm>
              <a:off x="5632433" y="4186673"/>
              <a:ext cx="2183812" cy="307777"/>
            </a:xfrm>
            <a:prstGeom prst="rect">
              <a:avLst/>
            </a:prstGeom>
            <a:noFill/>
          </p:spPr>
          <p:txBody>
            <a:bodyPr wrap="square" rtlCol="0">
              <a:spAutoFit/>
            </a:bodyPr>
            <a:lstStyle>
              <a:defPPr>
                <a:defRPr lang="zh-CN"/>
              </a:defPPr>
              <a:lvl1pPr>
                <a:defRPr kumimoji="0" sz="1400" b="1" i="0" u="none" strike="noStrike" cap="none" spc="0" normalizeH="0" baseline="0">
                  <a:ln>
                    <a:noFill/>
                  </a:ln>
                  <a:solidFill>
                    <a:schemeClr val="accent1"/>
                  </a:solidFill>
                  <a:effectLst/>
                  <a:uLnTx/>
                  <a:uFillTx/>
                </a:defRPr>
              </a:lvl1pPr>
            </a:lstStyle>
            <a:p>
              <a:r>
                <a:rPr lang="en-US" altLang="zh-CN" dirty="0"/>
                <a:t>Text here</a:t>
              </a:r>
            </a:p>
          </p:txBody>
        </p:sp>
        <p:sp>
          <p:nvSpPr>
            <p:cNvPr id="28" name="文本框 27">
              <a:extLst>
                <a:ext uri="{FF2B5EF4-FFF2-40B4-BE49-F238E27FC236}">
                  <a16:creationId xmlns:a16="http://schemas.microsoft.com/office/drawing/2014/main" id="{75AD64E7-F423-4CFA-9265-AA7CE9608D04}"/>
                </a:ext>
              </a:extLst>
            </p:cNvPr>
            <p:cNvSpPr txBox="1"/>
            <p:nvPr/>
          </p:nvSpPr>
          <p:spPr>
            <a:xfrm>
              <a:off x="5632432" y="4468049"/>
              <a:ext cx="2420897" cy="482120"/>
            </a:xfrm>
            <a:prstGeom prst="rect">
              <a:avLst/>
            </a:prstGeom>
            <a:noFill/>
          </p:spPr>
          <p:txBody>
            <a:bodyPr wrap="square" rtlCol="0">
              <a:spAutoFit/>
            </a:bodyPr>
            <a:lstStyle>
              <a:defPPr>
                <a:defRPr lang="zh-CN"/>
              </a:defPPr>
              <a:lvl1pPr algn="ctr">
                <a:lnSpc>
                  <a:spcPct val="150000"/>
                </a:lnSpc>
                <a:defRPr kumimoji="0" sz="900" i="0" u="none" strike="noStrike" cap="none" spc="0" normalizeH="0" baseline="0">
                  <a:ln>
                    <a:noFill/>
                  </a:ln>
                  <a:effectLst/>
                  <a:uLnTx/>
                  <a:uFillTx/>
                </a:defRPr>
              </a:lvl1pPr>
            </a:lstStyle>
            <a:p>
              <a:pPr algn="l"/>
              <a:r>
                <a:rPr lang="en-US" dirty="0"/>
                <a:t>Adjust the spacing to adapt to Chinese typesetting, use the reference line in PPT.</a:t>
              </a:r>
            </a:p>
          </p:txBody>
        </p:sp>
      </p:grpSp>
      <p:sp>
        <p:nvSpPr>
          <p:cNvPr id="16" name="任意多边形: 形状 15">
            <a:extLst>
              <a:ext uri="{FF2B5EF4-FFF2-40B4-BE49-F238E27FC236}">
                <a16:creationId xmlns:a16="http://schemas.microsoft.com/office/drawing/2014/main" id="{12AC57F4-B81C-4FD9-B539-2A8F36071349}"/>
              </a:ext>
            </a:extLst>
          </p:cNvPr>
          <p:cNvSpPr/>
          <p:nvPr/>
        </p:nvSpPr>
        <p:spPr bwMode="auto">
          <a:xfrm>
            <a:off x="3897381" y="2280523"/>
            <a:ext cx="392893" cy="294669"/>
          </a:xfrm>
          <a:custGeom>
            <a:avLst/>
            <a:gdLst>
              <a:gd name="connsiteX0" fmla="*/ 534008 w 533400"/>
              <a:gd name="connsiteY0" fmla="*/ 621 h 400050"/>
              <a:gd name="connsiteX1" fmla="*/ 534008 w 533400"/>
              <a:gd name="connsiteY1" fmla="*/ 400671 h 400050"/>
              <a:gd name="connsiteX2" fmla="*/ 608 w 533400"/>
              <a:gd name="connsiteY2" fmla="*/ 400671 h 400050"/>
              <a:gd name="connsiteX3" fmla="*/ 608 w 533400"/>
              <a:gd name="connsiteY3" fmla="*/ 621 h 400050"/>
              <a:gd name="connsiteX4" fmla="*/ 534008 w 533400"/>
              <a:gd name="connsiteY4" fmla="*/ 621 h 400050"/>
              <a:gd name="connsiteX5" fmla="*/ 375607 w 533400"/>
              <a:gd name="connsiteY5" fmla="*/ 172071 h 400050"/>
              <a:gd name="connsiteX6" fmla="*/ 247401 w 533400"/>
              <a:gd name="connsiteY6" fmla="*/ 341616 h 400050"/>
              <a:gd name="connsiteX7" fmla="*/ 139768 w 533400"/>
              <a:gd name="connsiteY7" fmla="*/ 235317 h 400050"/>
              <a:gd name="connsiteX8" fmla="*/ 19658 w 533400"/>
              <a:gd name="connsiteY8" fmla="*/ 381621 h 400050"/>
              <a:gd name="connsiteX9" fmla="*/ 514958 w 533400"/>
              <a:gd name="connsiteY9" fmla="*/ 381621 h 400050"/>
              <a:gd name="connsiteX10" fmla="*/ 375607 w 533400"/>
              <a:gd name="connsiteY10" fmla="*/ 172071 h 400050"/>
              <a:gd name="connsiteX11" fmla="*/ 95858 w 533400"/>
              <a:gd name="connsiteY11" fmla="*/ 57771 h 400050"/>
              <a:gd name="connsiteX12" fmla="*/ 57758 w 533400"/>
              <a:gd name="connsiteY12" fmla="*/ 95871 h 400050"/>
              <a:gd name="connsiteX13" fmla="*/ 95858 w 533400"/>
              <a:gd name="connsiteY13" fmla="*/ 133971 h 400050"/>
              <a:gd name="connsiteX14" fmla="*/ 133958 w 533400"/>
              <a:gd name="connsiteY14" fmla="*/ 95871 h 400050"/>
              <a:gd name="connsiteX15" fmla="*/ 95858 w 533400"/>
              <a:gd name="connsiteY15" fmla="*/ 57771 h 400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33400" h="400050">
                <a:moveTo>
                  <a:pt x="534008" y="621"/>
                </a:moveTo>
                <a:lnTo>
                  <a:pt x="534008" y="400671"/>
                </a:lnTo>
                <a:lnTo>
                  <a:pt x="608" y="400671"/>
                </a:lnTo>
                <a:lnTo>
                  <a:pt x="608" y="621"/>
                </a:lnTo>
                <a:lnTo>
                  <a:pt x="534008" y="621"/>
                </a:lnTo>
                <a:close/>
                <a:moveTo>
                  <a:pt x="375607" y="172071"/>
                </a:moveTo>
                <a:lnTo>
                  <a:pt x="247401" y="341616"/>
                </a:lnTo>
                <a:lnTo>
                  <a:pt x="139768" y="235317"/>
                </a:lnTo>
                <a:lnTo>
                  <a:pt x="19658" y="381621"/>
                </a:lnTo>
                <a:lnTo>
                  <a:pt x="514958" y="381621"/>
                </a:lnTo>
                <a:lnTo>
                  <a:pt x="375607" y="172071"/>
                </a:lnTo>
                <a:close/>
                <a:moveTo>
                  <a:pt x="95858" y="57771"/>
                </a:moveTo>
                <a:cubicBezTo>
                  <a:pt x="74808" y="57771"/>
                  <a:pt x="57758" y="74821"/>
                  <a:pt x="57758" y="95871"/>
                </a:cubicBezTo>
                <a:cubicBezTo>
                  <a:pt x="57758" y="116921"/>
                  <a:pt x="74808" y="133971"/>
                  <a:pt x="95858" y="133971"/>
                </a:cubicBezTo>
                <a:cubicBezTo>
                  <a:pt x="116908" y="133971"/>
                  <a:pt x="133958" y="116921"/>
                  <a:pt x="133958" y="95871"/>
                </a:cubicBezTo>
                <a:cubicBezTo>
                  <a:pt x="133958" y="74821"/>
                  <a:pt x="116908" y="57771"/>
                  <a:pt x="95858" y="57771"/>
                </a:cubicBezTo>
                <a:close/>
              </a:path>
            </a:pathLst>
          </a:custGeom>
          <a:solidFill>
            <a:schemeClr val="accent1">
              <a:alpha val="49000"/>
            </a:schemeClr>
          </a:solidFill>
          <a:ln w="57150" cap="rnd">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normAutofit/>
          </a:bodyPr>
          <a:lstStyle>
            <a:defPPr>
              <a:defRPr lang="zh-CN"/>
            </a:defPPr>
            <a:lvl1pPr marL="0" algn="l" defTabSz="914400" rtl="0" eaLnBrk="1" latinLnBrk="0" hangingPunct="1">
              <a:defRPr sz="1800" kern="1200">
                <a:solidFill>
                  <a:schemeClr val="tx1"/>
                </a:solidFill>
              </a:defRPr>
            </a:lvl1pPr>
            <a:lvl2pPr marL="457200" algn="l" defTabSz="914400" rtl="0" eaLnBrk="1" latinLnBrk="0" hangingPunct="1">
              <a:defRPr sz="1800" kern="1200">
                <a:solidFill>
                  <a:schemeClr val="tx1"/>
                </a:solidFill>
              </a:defRPr>
            </a:lvl2pPr>
            <a:lvl3pPr marL="914400" algn="l" defTabSz="914400" rtl="0" eaLnBrk="1" latinLnBrk="0" hangingPunct="1">
              <a:defRPr sz="1800" kern="1200">
                <a:solidFill>
                  <a:schemeClr val="tx1"/>
                </a:solidFill>
              </a:defRPr>
            </a:lvl3pPr>
            <a:lvl4pPr marL="1371600" algn="l" defTabSz="914400" rtl="0" eaLnBrk="1" latinLnBrk="0" hangingPunct="1">
              <a:defRPr sz="1800" kern="1200">
                <a:solidFill>
                  <a:schemeClr val="tx1"/>
                </a:solidFill>
              </a:defRPr>
            </a:lvl4pPr>
            <a:lvl5pPr marL="1828800" algn="l" defTabSz="914400" rtl="0" eaLnBrk="1" latinLnBrk="0" hangingPunct="1">
              <a:defRPr sz="1800" kern="1200">
                <a:solidFill>
                  <a:schemeClr val="tx1"/>
                </a:solidFill>
              </a:defRPr>
            </a:lvl5pPr>
            <a:lvl6pPr marL="2286000" algn="l" defTabSz="914400" rtl="0" eaLnBrk="1" latinLnBrk="0" hangingPunct="1">
              <a:defRPr sz="1800" kern="1200">
                <a:solidFill>
                  <a:schemeClr val="tx1"/>
                </a:solidFill>
              </a:defRPr>
            </a:lvl6pPr>
            <a:lvl7pPr marL="2743200" algn="l" defTabSz="914400" rtl="0" eaLnBrk="1" latinLnBrk="0" hangingPunct="1">
              <a:defRPr sz="1800" kern="1200">
                <a:solidFill>
                  <a:schemeClr val="tx1"/>
                </a:solidFill>
              </a:defRPr>
            </a:lvl7pPr>
            <a:lvl8pPr marL="3200400" algn="l" defTabSz="914400" rtl="0" eaLnBrk="1" latinLnBrk="0" hangingPunct="1">
              <a:defRPr sz="1800" kern="1200">
                <a:solidFill>
                  <a:schemeClr val="tx1"/>
                </a:solidFill>
              </a:defRPr>
            </a:lvl8pPr>
            <a:lvl9pPr marL="3657600" algn="l" defTabSz="914400" rtl="0" eaLnBrk="1" latinLnBrk="0" hangingPunct="1">
              <a:defRPr sz="1800" kern="1200">
                <a:solidFill>
                  <a:schemeClr val="tx1"/>
                </a:solidFill>
              </a:defRPr>
            </a:lvl9pPr>
          </a:lstStyle>
          <a:p>
            <a:pPr algn="ctr" defTabSz="913765"/>
            <a:endParaRPr lang="zh-CN" altLang="en-US" sz="1200" b="1" dirty="0">
              <a:solidFill>
                <a:srgbClr val="FFFFFF"/>
              </a:solidFill>
            </a:endParaRPr>
          </a:p>
        </p:txBody>
      </p:sp>
      <p:sp>
        <p:nvSpPr>
          <p:cNvPr id="17" name="任意多边形: 形状 16">
            <a:extLst>
              <a:ext uri="{FF2B5EF4-FFF2-40B4-BE49-F238E27FC236}">
                <a16:creationId xmlns:a16="http://schemas.microsoft.com/office/drawing/2014/main" id="{EB8373CD-C73D-4AD1-8167-43AA7C32FE92}"/>
              </a:ext>
            </a:extLst>
          </p:cNvPr>
          <p:cNvSpPr/>
          <p:nvPr/>
        </p:nvSpPr>
        <p:spPr bwMode="auto">
          <a:xfrm>
            <a:off x="1315427" y="2237448"/>
            <a:ext cx="366671" cy="401928"/>
          </a:xfrm>
          <a:custGeom>
            <a:avLst/>
            <a:gdLst>
              <a:gd name="connsiteX0" fmla="*/ 248770 w 495300"/>
              <a:gd name="connsiteY0" fmla="*/ 621 h 542925"/>
              <a:gd name="connsiteX1" fmla="*/ 496420 w 495300"/>
              <a:gd name="connsiteY1" fmla="*/ 248271 h 542925"/>
              <a:gd name="connsiteX2" fmla="*/ 323827 w 495300"/>
              <a:gd name="connsiteY2" fmla="*/ 484396 h 542925"/>
              <a:gd name="connsiteX3" fmla="*/ 346973 w 495300"/>
              <a:gd name="connsiteY3" fmla="*/ 524496 h 542925"/>
              <a:gd name="connsiteX4" fmla="*/ 420220 w 495300"/>
              <a:gd name="connsiteY4" fmla="*/ 524496 h 542925"/>
              <a:gd name="connsiteX5" fmla="*/ 420220 w 495300"/>
              <a:gd name="connsiteY5" fmla="*/ 543546 h 542925"/>
              <a:gd name="connsiteX6" fmla="*/ 77320 w 495300"/>
              <a:gd name="connsiteY6" fmla="*/ 543546 h 542925"/>
              <a:gd name="connsiteX7" fmla="*/ 77320 w 495300"/>
              <a:gd name="connsiteY7" fmla="*/ 524496 h 542925"/>
              <a:gd name="connsiteX8" fmla="*/ 150567 w 495300"/>
              <a:gd name="connsiteY8" fmla="*/ 524496 h 542925"/>
              <a:gd name="connsiteX9" fmla="*/ 173713 w 495300"/>
              <a:gd name="connsiteY9" fmla="*/ 484396 h 542925"/>
              <a:gd name="connsiteX10" fmla="*/ 1120 w 495300"/>
              <a:gd name="connsiteY10" fmla="*/ 248271 h 542925"/>
              <a:gd name="connsiteX11" fmla="*/ 248770 w 495300"/>
              <a:gd name="connsiteY11" fmla="*/ 621 h 542925"/>
              <a:gd name="connsiteX12" fmla="*/ 192763 w 495300"/>
              <a:gd name="connsiteY12" fmla="*/ 489539 h 542925"/>
              <a:gd name="connsiteX13" fmla="*/ 172570 w 495300"/>
              <a:gd name="connsiteY13" fmla="*/ 524496 h 542925"/>
              <a:gd name="connsiteX14" fmla="*/ 324970 w 495300"/>
              <a:gd name="connsiteY14" fmla="*/ 524496 h 542925"/>
              <a:gd name="connsiteX15" fmla="*/ 304777 w 495300"/>
              <a:gd name="connsiteY15" fmla="*/ 489539 h 542925"/>
              <a:gd name="connsiteX16" fmla="*/ 248770 w 495300"/>
              <a:gd name="connsiteY16" fmla="*/ 495921 h 542925"/>
              <a:gd name="connsiteX17" fmla="*/ 192763 w 495300"/>
              <a:gd name="connsiteY17" fmla="*/ 489539 h 542925"/>
              <a:gd name="connsiteX18" fmla="*/ 248770 w 495300"/>
              <a:gd name="connsiteY18" fmla="*/ 143496 h 542925"/>
              <a:gd name="connsiteX19" fmla="*/ 143995 w 495300"/>
              <a:gd name="connsiteY19" fmla="*/ 248271 h 542925"/>
              <a:gd name="connsiteX20" fmla="*/ 248770 w 495300"/>
              <a:gd name="connsiteY20" fmla="*/ 353046 h 542925"/>
              <a:gd name="connsiteX21" fmla="*/ 353545 w 495300"/>
              <a:gd name="connsiteY21" fmla="*/ 248271 h 542925"/>
              <a:gd name="connsiteX22" fmla="*/ 248770 w 495300"/>
              <a:gd name="connsiteY22" fmla="*/ 143496 h 542925"/>
              <a:gd name="connsiteX23" fmla="*/ 367833 w 495300"/>
              <a:gd name="connsiteY23" fmla="*/ 114921 h 542925"/>
              <a:gd name="connsiteX24" fmla="*/ 353545 w 495300"/>
              <a:gd name="connsiteY24" fmla="*/ 129209 h 542925"/>
              <a:gd name="connsiteX25" fmla="*/ 367833 w 495300"/>
              <a:gd name="connsiteY25" fmla="*/ 143496 h 542925"/>
              <a:gd name="connsiteX26" fmla="*/ 382120 w 495300"/>
              <a:gd name="connsiteY26" fmla="*/ 129209 h 542925"/>
              <a:gd name="connsiteX27" fmla="*/ 367833 w 495300"/>
              <a:gd name="connsiteY27" fmla="*/ 114921 h 542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495300" h="542925">
                <a:moveTo>
                  <a:pt x="248770" y="621"/>
                </a:moveTo>
                <a:cubicBezTo>
                  <a:pt x="385549" y="621"/>
                  <a:pt x="496420" y="111492"/>
                  <a:pt x="496420" y="248271"/>
                </a:cubicBezTo>
                <a:cubicBezTo>
                  <a:pt x="496420" y="358856"/>
                  <a:pt x="423935" y="452582"/>
                  <a:pt x="323827" y="484396"/>
                </a:cubicBezTo>
                <a:lnTo>
                  <a:pt x="346973" y="524496"/>
                </a:lnTo>
                <a:lnTo>
                  <a:pt x="420220" y="524496"/>
                </a:lnTo>
                <a:lnTo>
                  <a:pt x="420220" y="543546"/>
                </a:lnTo>
                <a:lnTo>
                  <a:pt x="77320" y="543546"/>
                </a:lnTo>
                <a:lnTo>
                  <a:pt x="77320" y="524496"/>
                </a:lnTo>
                <a:lnTo>
                  <a:pt x="150567" y="524496"/>
                </a:lnTo>
                <a:lnTo>
                  <a:pt x="173713" y="484396"/>
                </a:lnTo>
                <a:cubicBezTo>
                  <a:pt x="73605" y="452582"/>
                  <a:pt x="1120" y="358856"/>
                  <a:pt x="1120" y="248271"/>
                </a:cubicBezTo>
                <a:cubicBezTo>
                  <a:pt x="1120" y="111492"/>
                  <a:pt x="111991" y="621"/>
                  <a:pt x="248770" y="621"/>
                </a:cubicBezTo>
                <a:close/>
                <a:moveTo>
                  <a:pt x="192763" y="489539"/>
                </a:moveTo>
                <a:lnTo>
                  <a:pt x="172570" y="524496"/>
                </a:lnTo>
                <a:lnTo>
                  <a:pt x="324970" y="524496"/>
                </a:lnTo>
                <a:lnTo>
                  <a:pt x="304777" y="489539"/>
                </a:lnTo>
                <a:cubicBezTo>
                  <a:pt x="286775" y="493730"/>
                  <a:pt x="268010" y="495921"/>
                  <a:pt x="248770" y="495921"/>
                </a:cubicBezTo>
                <a:cubicBezTo>
                  <a:pt x="229530" y="495921"/>
                  <a:pt x="210765" y="493730"/>
                  <a:pt x="192763" y="489539"/>
                </a:cubicBezTo>
                <a:close/>
                <a:moveTo>
                  <a:pt x="248770" y="143496"/>
                </a:moveTo>
                <a:cubicBezTo>
                  <a:pt x="190858" y="143496"/>
                  <a:pt x="143995" y="190359"/>
                  <a:pt x="143995" y="248271"/>
                </a:cubicBezTo>
                <a:cubicBezTo>
                  <a:pt x="143995" y="306183"/>
                  <a:pt x="190858" y="353046"/>
                  <a:pt x="248770" y="353046"/>
                </a:cubicBezTo>
                <a:cubicBezTo>
                  <a:pt x="306682" y="353046"/>
                  <a:pt x="353545" y="306183"/>
                  <a:pt x="353545" y="248271"/>
                </a:cubicBezTo>
                <a:cubicBezTo>
                  <a:pt x="353545" y="190359"/>
                  <a:pt x="306682" y="143496"/>
                  <a:pt x="248770" y="143496"/>
                </a:cubicBezTo>
                <a:close/>
                <a:moveTo>
                  <a:pt x="367833" y="114921"/>
                </a:moveTo>
                <a:cubicBezTo>
                  <a:pt x="359927" y="114921"/>
                  <a:pt x="353545" y="121303"/>
                  <a:pt x="353545" y="129209"/>
                </a:cubicBezTo>
                <a:cubicBezTo>
                  <a:pt x="353545" y="137114"/>
                  <a:pt x="359927" y="143496"/>
                  <a:pt x="367833" y="143496"/>
                </a:cubicBezTo>
                <a:cubicBezTo>
                  <a:pt x="375738" y="143496"/>
                  <a:pt x="382120" y="137114"/>
                  <a:pt x="382120" y="129209"/>
                </a:cubicBezTo>
                <a:cubicBezTo>
                  <a:pt x="382120" y="121303"/>
                  <a:pt x="375738" y="114921"/>
                  <a:pt x="367833" y="114921"/>
                </a:cubicBezTo>
                <a:close/>
              </a:path>
            </a:pathLst>
          </a:custGeom>
          <a:solidFill>
            <a:schemeClr val="accent1">
              <a:alpha val="49000"/>
            </a:schemeClr>
          </a:solidFill>
          <a:ln w="57150" cap="rnd">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normAutofit/>
          </a:bodyPr>
          <a:lstStyle>
            <a:defPPr>
              <a:defRPr lang="zh-CN"/>
            </a:defPPr>
            <a:lvl1pPr marL="0" algn="l" defTabSz="914400" rtl="0" eaLnBrk="1" latinLnBrk="0" hangingPunct="1">
              <a:defRPr sz="1800" kern="1200">
                <a:solidFill>
                  <a:schemeClr val="tx1"/>
                </a:solidFill>
              </a:defRPr>
            </a:lvl1pPr>
            <a:lvl2pPr marL="457200" algn="l" defTabSz="914400" rtl="0" eaLnBrk="1" latinLnBrk="0" hangingPunct="1">
              <a:defRPr sz="1800" kern="1200">
                <a:solidFill>
                  <a:schemeClr val="tx1"/>
                </a:solidFill>
              </a:defRPr>
            </a:lvl2pPr>
            <a:lvl3pPr marL="914400" algn="l" defTabSz="914400" rtl="0" eaLnBrk="1" latinLnBrk="0" hangingPunct="1">
              <a:defRPr sz="1800" kern="1200">
                <a:solidFill>
                  <a:schemeClr val="tx1"/>
                </a:solidFill>
              </a:defRPr>
            </a:lvl3pPr>
            <a:lvl4pPr marL="1371600" algn="l" defTabSz="914400" rtl="0" eaLnBrk="1" latinLnBrk="0" hangingPunct="1">
              <a:defRPr sz="1800" kern="1200">
                <a:solidFill>
                  <a:schemeClr val="tx1"/>
                </a:solidFill>
              </a:defRPr>
            </a:lvl4pPr>
            <a:lvl5pPr marL="1828800" algn="l" defTabSz="914400" rtl="0" eaLnBrk="1" latinLnBrk="0" hangingPunct="1">
              <a:defRPr sz="1800" kern="1200">
                <a:solidFill>
                  <a:schemeClr val="tx1"/>
                </a:solidFill>
              </a:defRPr>
            </a:lvl5pPr>
            <a:lvl6pPr marL="2286000" algn="l" defTabSz="914400" rtl="0" eaLnBrk="1" latinLnBrk="0" hangingPunct="1">
              <a:defRPr sz="1800" kern="1200">
                <a:solidFill>
                  <a:schemeClr val="tx1"/>
                </a:solidFill>
              </a:defRPr>
            </a:lvl6pPr>
            <a:lvl7pPr marL="2743200" algn="l" defTabSz="914400" rtl="0" eaLnBrk="1" latinLnBrk="0" hangingPunct="1">
              <a:defRPr sz="1800" kern="1200">
                <a:solidFill>
                  <a:schemeClr val="tx1"/>
                </a:solidFill>
              </a:defRPr>
            </a:lvl7pPr>
            <a:lvl8pPr marL="3200400" algn="l" defTabSz="914400" rtl="0" eaLnBrk="1" latinLnBrk="0" hangingPunct="1">
              <a:defRPr sz="1800" kern="1200">
                <a:solidFill>
                  <a:schemeClr val="tx1"/>
                </a:solidFill>
              </a:defRPr>
            </a:lvl8pPr>
            <a:lvl9pPr marL="3657600" algn="l" defTabSz="914400" rtl="0" eaLnBrk="1" latinLnBrk="0" hangingPunct="1">
              <a:defRPr sz="1800" kern="1200">
                <a:solidFill>
                  <a:schemeClr val="tx1"/>
                </a:solidFill>
              </a:defRPr>
            </a:lvl9pPr>
          </a:lstStyle>
          <a:p>
            <a:pPr algn="ctr" defTabSz="913765"/>
            <a:endParaRPr lang="zh-CN" altLang="en-US" sz="1200" b="1">
              <a:solidFill>
                <a:srgbClr val="FFFFFF"/>
              </a:solidFill>
            </a:endParaRPr>
          </a:p>
        </p:txBody>
      </p:sp>
      <p:sp>
        <p:nvSpPr>
          <p:cNvPr id="18" name="任意多边形: 形状 17">
            <a:extLst>
              <a:ext uri="{FF2B5EF4-FFF2-40B4-BE49-F238E27FC236}">
                <a16:creationId xmlns:a16="http://schemas.microsoft.com/office/drawing/2014/main" id="{97D56D82-D815-4DD1-8885-8FCE96922862}"/>
              </a:ext>
            </a:extLst>
          </p:cNvPr>
          <p:cNvSpPr/>
          <p:nvPr/>
        </p:nvSpPr>
        <p:spPr bwMode="auto">
          <a:xfrm>
            <a:off x="6489434" y="2229255"/>
            <a:ext cx="403491" cy="367464"/>
          </a:xfrm>
          <a:custGeom>
            <a:avLst/>
            <a:gdLst>
              <a:gd name="connsiteX0" fmla="*/ 125329 w 533400"/>
              <a:gd name="connsiteY0" fmla="*/ 229221 h 485775"/>
              <a:gd name="connsiteX1" fmla="*/ 125329 w 533400"/>
              <a:gd name="connsiteY1" fmla="*/ 276846 h 485775"/>
              <a:gd name="connsiteX2" fmla="*/ 144379 w 533400"/>
              <a:gd name="connsiteY2" fmla="*/ 276846 h 485775"/>
              <a:gd name="connsiteX3" fmla="*/ 144379 w 533400"/>
              <a:gd name="connsiteY3" fmla="*/ 229221 h 485775"/>
              <a:gd name="connsiteX4" fmla="*/ 392029 w 533400"/>
              <a:gd name="connsiteY4" fmla="*/ 229221 h 485775"/>
              <a:gd name="connsiteX5" fmla="*/ 392029 w 533400"/>
              <a:gd name="connsiteY5" fmla="*/ 276846 h 485775"/>
              <a:gd name="connsiteX6" fmla="*/ 411079 w 533400"/>
              <a:gd name="connsiteY6" fmla="*/ 276846 h 485775"/>
              <a:gd name="connsiteX7" fmla="*/ 411079 w 533400"/>
              <a:gd name="connsiteY7" fmla="*/ 229221 h 485775"/>
              <a:gd name="connsiteX8" fmla="*/ 534904 w 533400"/>
              <a:gd name="connsiteY8" fmla="*/ 229221 h 485775"/>
              <a:gd name="connsiteX9" fmla="*/ 534904 w 533400"/>
              <a:gd name="connsiteY9" fmla="*/ 486396 h 485775"/>
              <a:gd name="connsiteX10" fmla="*/ 1504 w 533400"/>
              <a:gd name="connsiteY10" fmla="*/ 486396 h 485775"/>
              <a:gd name="connsiteX11" fmla="*/ 1504 w 533400"/>
              <a:gd name="connsiteY11" fmla="*/ 229221 h 485775"/>
              <a:gd name="connsiteX12" fmla="*/ 125329 w 533400"/>
              <a:gd name="connsiteY12" fmla="*/ 229221 h 485775"/>
              <a:gd name="connsiteX13" fmla="*/ 411079 w 533400"/>
              <a:gd name="connsiteY13" fmla="*/ 621 h 485775"/>
              <a:gd name="connsiteX14" fmla="*/ 411079 w 533400"/>
              <a:gd name="connsiteY14" fmla="*/ 114921 h 485775"/>
              <a:gd name="connsiteX15" fmla="*/ 534904 w 533400"/>
              <a:gd name="connsiteY15" fmla="*/ 114921 h 485775"/>
              <a:gd name="connsiteX16" fmla="*/ 534904 w 533400"/>
              <a:gd name="connsiteY16" fmla="*/ 210171 h 485775"/>
              <a:gd name="connsiteX17" fmla="*/ 1504 w 533400"/>
              <a:gd name="connsiteY17" fmla="*/ 210171 h 485775"/>
              <a:gd name="connsiteX18" fmla="*/ 1504 w 533400"/>
              <a:gd name="connsiteY18" fmla="*/ 114921 h 485775"/>
              <a:gd name="connsiteX19" fmla="*/ 125329 w 533400"/>
              <a:gd name="connsiteY19" fmla="*/ 114921 h 485775"/>
              <a:gd name="connsiteX20" fmla="*/ 125329 w 533400"/>
              <a:gd name="connsiteY20" fmla="*/ 621 h 485775"/>
              <a:gd name="connsiteX21" fmla="*/ 411079 w 533400"/>
              <a:gd name="connsiteY21" fmla="*/ 621 h 485775"/>
              <a:gd name="connsiteX22" fmla="*/ 392029 w 533400"/>
              <a:gd name="connsiteY22" fmla="*/ 19671 h 485775"/>
              <a:gd name="connsiteX23" fmla="*/ 144379 w 533400"/>
              <a:gd name="connsiteY23" fmla="*/ 19671 h 485775"/>
              <a:gd name="connsiteX24" fmla="*/ 144379 w 533400"/>
              <a:gd name="connsiteY24" fmla="*/ 114921 h 485775"/>
              <a:gd name="connsiteX25" fmla="*/ 392029 w 533400"/>
              <a:gd name="connsiteY25" fmla="*/ 114921 h 485775"/>
              <a:gd name="connsiteX26" fmla="*/ 392029 w 533400"/>
              <a:gd name="connsiteY26" fmla="*/ 19671 h 485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533400" h="485775">
                <a:moveTo>
                  <a:pt x="125329" y="229221"/>
                </a:moveTo>
                <a:lnTo>
                  <a:pt x="125329" y="276846"/>
                </a:lnTo>
                <a:lnTo>
                  <a:pt x="144379" y="276846"/>
                </a:lnTo>
                <a:lnTo>
                  <a:pt x="144379" y="229221"/>
                </a:lnTo>
                <a:lnTo>
                  <a:pt x="392029" y="229221"/>
                </a:lnTo>
                <a:lnTo>
                  <a:pt x="392029" y="276846"/>
                </a:lnTo>
                <a:lnTo>
                  <a:pt x="411079" y="276846"/>
                </a:lnTo>
                <a:lnTo>
                  <a:pt x="411079" y="229221"/>
                </a:lnTo>
                <a:lnTo>
                  <a:pt x="534904" y="229221"/>
                </a:lnTo>
                <a:lnTo>
                  <a:pt x="534904" y="486396"/>
                </a:lnTo>
                <a:lnTo>
                  <a:pt x="1504" y="486396"/>
                </a:lnTo>
                <a:lnTo>
                  <a:pt x="1504" y="229221"/>
                </a:lnTo>
                <a:lnTo>
                  <a:pt x="125329" y="229221"/>
                </a:lnTo>
                <a:close/>
                <a:moveTo>
                  <a:pt x="411079" y="621"/>
                </a:moveTo>
                <a:lnTo>
                  <a:pt x="411079" y="114921"/>
                </a:lnTo>
                <a:lnTo>
                  <a:pt x="534904" y="114921"/>
                </a:lnTo>
                <a:lnTo>
                  <a:pt x="534904" y="210171"/>
                </a:lnTo>
                <a:lnTo>
                  <a:pt x="1504" y="210171"/>
                </a:lnTo>
                <a:lnTo>
                  <a:pt x="1504" y="114921"/>
                </a:lnTo>
                <a:lnTo>
                  <a:pt x="125329" y="114921"/>
                </a:lnTo>
                <a:lnTo>
                  <a:pt x="125329" y="621"/>
                </a:lnTo>
                <a:lnTo>
                  <a:pt x="411079" y="621"/>
                </a:lnTo>
                <a:close/>
                <a:moveTo>
                  <a:pt x="392029" y="19671"/>
                </a:moveTo>
                <a:lnTo>
                  <a:pt x="144379" y="19671"/>
                </a:lnTo>
                <a:lnTo>
                  <a:pt x="144379" y="114921"/>
                </a:lnTo>
                <a:lnTo>
                  <a:pt x="392029" y="114921"/>
                </a:lnTo>
                <a:lnTo>
                  <a:pt x="392029" y="19671"/>
                </a:lnTo>
                <a:close/>
              </a:path>
            </a:pathLst>
          </a:custGeom>
          <a:solidFill>
            <a:schemeClr val="accent1">
              <a:alpha val="49000"/>
            </a:schemeClr>
          </a:solidFill>
          <a:ln w="57150" cap="rnd">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normAutofit/>
          </a:bodyPr>
          <a:lstStyle>
            <a:defPPr>
              <a:defRPr lang="zh-CN"/>
            </a:defPPr>
            <a:lvl1pPr marL="0" algn="l" defTabSz="914400" rtl="0" eaLnBrk="1" latinLnBrk="0" hangingPunct="1">
              <a:defRPr sz="1800" kern="1200">
                <a:solidFill>
                  <a:schemeClr val="tx1"/>
                </a:solidFill>
              </a:defRPr>
            </a:lvl1pPr>
            <a:lvl2pPr marL="457200" algn="l" defTabSz="914400" rtl="0" eaLnBrk="1" latinLnBrk="0" hangingPunct="1">
              <a:defRPr sz="1800" kern="1200">
                <a:solidFill>
                  <a:schemeClr val="tx1"/>
                </a:solidFill>
              </a:defRPr>
            </a:lvl2pPr>
            <a:lvl3pPr marL="914400" algn="l" defTabSz="914400" rtl="0" eaLnBrk="1" latinLnBrk="0" hangingPunct="1">
              <a:defRPr sz="1800" kern="1200">
                <a:solidFill>
                  <a:schemeClr val="tx1"/>
                </a:solidFill>
              </a:defRPr>
            </a:lvl3pPr>
            <a:lvl4pPr marL="1371600" algn="l" defTabSz="914400" rtl="0" eaLnBrk="1" latinLnBrk="0" hangingPunct="1">
              <a:defRPr sz="1800" kern="1200">
                <a:solidFill>
                  <a:schemeClr val="tx1"/>
                </a:solidFill>
              </a:defRPr>
            </a:lvl4pPr>
            <a:lvl5pPr marL="1828800" algn="l" defTabSz="914400" rtl="0" eaLnBrk="1" latinLnBrk="0" hangingPunct="1">
              <a:defRPr sz="1800" kern="1200">
                <a:solidFill>
                  <a:schemeClr val="tx1"/>
                </a:solidFill>
              </a:defRPr>
            </a:lvl5pPr>
            <a:lvl6pPr marL="2286000" algn="l" defTabSz="914400" rtl="0" eaLnBrk="1" latinLnBrk="0" hangingPunct="1">
              <a:defRPr sz="1800" kern="1200">
                <a:solidFill>
                  <a:schemeClr val="tx1"/>
                </a:solidFill>
              </a:defRPr>
            </a:lvl6pPr>
            <a:lvl7pPr marL="2743200" algn="l" defTabSz="914400" rtl="0" eaLnBrk="1" latinLnBrk="0" hangingPunct="1">
              <a:defRPr sz="1800" kern="1200">
                <a:solidFill>
                  <a:schemeClr val="tx1"/>
                </a:solidFill>
              </a:defRPr>
            </a:lvl7pPr>
            <a:lvl8pPr marL="3200400" algn="l" defTabSz="914400" rtl="0" eaLnBrk="1" latinLnBrk="0" hangingPunct="1">
              <a:defRPr sz="1800" kern="1200">
                <a:solidFill>
                  <a:schemeClr val="tx1"/>
                </a:solidFill>
              </a:defRPr>
            </a:lvl8pPr>
            <a:lvl9pPr marL="3657600" algn="l" defTabSz="914400" rtl="0" eaLnBrk="1" latinLnBrk="0" hangingPunct="1">
              <a:defRPr sz="1800" kern="1200">
                <a:solidFill>
                  <a:schemeClr val="tx1"/>
                </a:solidFill>
              </a:defRPr>
            </a:lvl9pPr>
          </a:lstStyle>
          <a:p>
            <a:pPr algn="ctr" defTabSz="913765"/>
            <a:endParaRPr lang="zh-CN" altLang="en-US" sz="1200" b="1">
              <a:solidFill>
                <a:srgbClr val="FFFFFF"/>
              </a:solidFill>
            </a:endParaRPr>
          </a:p>
        </p:txBody>
      </p:sp>
      <p:sp>
        <p:nvSpPr>
          <p:cNvPr id="19" name="任意多边形: 形状 18">
            <a:extLst>
              <a:ext uri="{FF2B5EF4-FFF2-40B4-BE49-F238E27FC236}">
                <a16:creationId xmlns:a16="http://schemas.microsoft.com/office/drawing/2014/main" id="{65FE030D-0367-4721-9C81-1D60638203CF}"/>
              </a:ext>
            </a:extLst>
          </p:cNvPr>
          <p:cNvSpPr/>
          <p:nvPr/>
        </p:nvSpPr>
        <p:spPr bwMode="auto">
          <a:xfrm>
            <a:off x="9622114" y="2266769"/>
            <a:ext cx="413061" cy="328920"/>
          </a:xfrm>
          <a:custGeom>
            <a:avLst/>
            <a:gdLst>
              <a:gd name="connsiteX0" fmla="*/ 515342 w 514350"/>
              <a:gd name="connsiteY0" fmla="*/ 621 h 409575"/>
              <a:gd name="connsiteX1" fmla="*/ 515342 w 514350"/>
              <a:gd name="connsiteY1" fmla="*/ 353046 h 409575"/>
              <a:gd name="connsiteX2" fmla="*/ 192159 w 514350"/>
              <a:gd name="connsiteY2" fmla="*/ 353046 h 409575"/>
              <a:gd name="connsiteX3" fmla="*/ 115387 w 514350"/>
              <a:gd name="connsiteY3" fmla="*/ 410196 h 409575"/>
              <a:gd name="connsiteX4" fmla="*/ 115387 w 514350"/>
              <a:gd name="connsiteY4" fmla="*/ 353046 h 409575"/>
              <a:gd name="connsiteX5" fmla="*/ 992 w 514350"/>
              <a:gd name="connsiteY5" fmla="*/ 353046 h 409575"/>
              <a:gd name="connsiteX6" fmla="*/ 992 w 514350"/>
              <a:gd name="connsiteY6" fmla="*/ 621 h 409575"/>
              <a:gd name="connsiteX7" fmla="*/ 515342 w 514350"/>
              <a:gd name="connsiteY7" fmla="*/ 621 h 409575"/>
              <a:gd name="connsiteX8" fmla="*/ 124817 w 514350"/>
              <a:gd name="connsiteY8" fmla="*/ 143496 h 409575"/>
              <a:gd name="connsiteX9" fmla="*/ 91480 w 514350"/>
              <a:gd name="connsiteY9" fmla="*/ 176834 h 409575"/>
              <a:gd name="connsiteX10" fmla="*/ 124817 w 514350"/>
              <a:gd name="connsiteY10" fmla="*/ 210171 h 409575"/>
              <a:gd name="connsiteX11" fmla="*/ 158155 w 514350"/>
              <a:gd name="connsiteY11" fmla="*/ 176834 h 409575"/>
              <a:gd name="connsiteX12" fmla="*/ 124817 w 514350"/>
              <a:gd name="connsiteY12" fmla="*/ 143496 h 409575"/>
              <a:gd name="connsiteX13" fmla="*/ 258167 w 514350"/>
              <a:gd name="connsiteY13" fmla="*/ 143496 h 409575"/>
              <a:gd name="connsiteX14" fmla="*/ 224830 w 514350"/>
              <a:gd name="connsiteY14" fmla="*/ 176834 h 409575"/>
              <a:gd name="connsiteX15" fmla="*/ 258167 w 514350"/>
              <a:gd name="connsiteY15" fmla="*/ 210171 h 409575"/>
              <a:gd name="connsiteX16" fmla="*/ 291505 w 514350"/>
              <a:gd name="connsiteY16" fmla="*/ 176834 h 409575"/>
              <a:gd name="connsiteX17" fmla="*/ 258167 w 514350"/>
              <a:gd name="connsiteY17" fmla="*/ 143496 h 409575"/>
              <a:gd name="connsiteX18" fmla="*/ 391517 w 514350"/>
              <a:gd name="connsiteY18" fmla="*/ 143496 h 409575"/>
              <a:gd name="connsiteX19" fmla="*/ 358180 w 514350"/>
              <a:gd name="connsiteY19" fmla="*/ 176834 h 409575"/>
              <a:gd name="connsiteX20" fmla="*/ 391517 w 514350"/>
              <a:gd name="connsiteY20" fmla="*/ 210171 h 409575"/>
              <a:gd name="connsiteX21" fmla="*/ 424855 w 514350"/>
              <a:gd name="connsiteY21" fmla="*/ 176834 h 409575"/>
              <a:gd name="connsiteX22" fmla="*/ 391517 w 514350"/>
              <a:gd name="connsiteY22" fmla="*/ 143496 h 409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514350" h="409575">
                <a:moveTo>
                  <a:pt x="515342" y="621"/>
                </a:moveTo>
                <a:lnTo>
                  <a:pt x="515342" y="353046"/>
                </a:lnTo>
                <a:lnTo>
                  <a:pt x="192159" y="353046"/>
                </a:lnTo>
                <a:lnTo>
                  <a:pt x="115387" y="410196"/>
                </a:lnTo>
                <a:lnTo>
                  <a:pt x="115387" y="353046"/>
                </a:lnTo>
                <a:lnTo>
                  <a:pt x="992" y="353046"/>
                </a:lnTo>
                <a:lnTo>
                  <a:pt x="992" y="621"/>
                </a:lnTo>
                <a:lnTo>
                  <a:pt x="515342" y="621"/>
                </a:lnTo>
                <a:close/>
                <a:moveTo>
                  <a:pt x="124817" y="143496"/>
                </a:moveTo>
                <a:cubicBezTo>
                  <a:pt x="106434" y="143496"/>
                  <a:pt x="91480" y="158450"/>
                  <a:pt x="91480" y="176834"/>
                </a:cubicBezTo>
                <a:cubicBezTo>
                  <a:pt x="91480" y="195217"/>
                  <a:pt x="106434" y="210171"/>
                  <a:pt x="124817" y="210171"/>
                </a:cubicBezTo>
                <a:cubicBezTo>
                  <a:pt x="143200" y="210171"/>
                  <a:pt x="158155" y="195217"/>
                  <a:pt x="158155" y="176834"/>
                </a:cubicBezTo>
                <a:cubicBezTo>
                  <a:pt x="158155" y="158450"/>
                  <a:pt x="143200" y="143496"/>
                  <a:pt x="124817" y="143496"/>
                </a:cubicBezTo>
                <a:close/>
                <a:moveTo>
                  <a:pt x="258167" y="143496"/>
                </a:moveTo>
                <a:cubicBezTo>
                  <a:pt x="239784" y="143496"/>
                  <a:pt x="224830" y="158450"/>
                  <a:pt x="224830" y="176834"/>
                </a:cubicBezTo>
                <a:cubicBezTo>
                  <a:pt x="224830" y="195217"/>
                  <a:pt x="239784" y="210171"/>
                  <a:pt x="258167" y="210171"/>
                </a:cubicBezTo>
                <a:cubicBezTo>
                  <a:pt x="276550" y="210171"/>
                  <a:pt x="291505" y="195217"/>
                  <a:pt x="291505" y="176834"/>
                </a:cubicBezTo>
                <a:cubicBezTo>
                  <a:pt x="291505" y="158450"/>
                  <a:pt x="276550" y="143496"/>
                  <a:pt x="258167" y="143496"/>
                </a:cubicBezTo>
                <a:close/>
                <a:moveTo>
                  <a:pt x="391517" y="143496"/>
                </a:moveTo>
                <a:cubicBezTo>
                  <a:pt x="373134" y="143496"/>
                  <a:pt x="358180" y="158450"/>
                  <a:pt x="358180" y="176834"/>
                </a:cubicBezTo>
                <a:cubicBezTo>
                  <a:pt x="358180" y="195217"/>
                  <a:pt x="373134" y="210171"/>
                  <a:pt x="391517" y="210171"/>
                </a:cubicBezTo>
                <a:cubicBezTo>
                  <a:pt x="409900" y="210171"/>
                  <a:pt x="424855" y="195217"/>
                  <a:pt x="424855" y="176834"/>
                </a:cubicBezTo>
                <a:cubicBezTo>
                  <a:pt x="424855" y="158450"/>
                  <a:pt x="409900" y="143496"/>
                  <a:pt x="391517" y="143496"/>
                </a:cubicBezTo>
                <a:close/>
              </a:path>
            </a:pathLst>
          </a:custGeom>
          <a:solidFill>
            <a:schemeClr val="accent1">
              <a:alpha val="49000"/>
            </a:schemeClr>
          </a:solidFill>
          <a:ln w="57150" cap="rnd">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normAutofit/>
          </a:bodyPr>
          <a:lstStyle>
            <a:defPPr>
              <a:defRPr lang="zh-CN"/>
            </a:defPPr>
            <a:lvl1pPr marL="0" algn="l" defTabSz="914400" rtl="0" eaLnBrk="1" latinLnBrk="0" hangingPunct="1">
              <a:defRPr sz="1800" kern="1200">
                <a:solidFill>
                  <a:schemeClr val="tx1"/>
                </a:solidFill>
              </a:defRPr>
            </a:lvl1pPr>
            <a:lvl2pPr marL="457200" algn="l" defTabSz="914400" rtl="0" eaLnBrk="1" latinLnBrk="0" hangingPunct="1">
              <a:defRPr sz="1800" kern="1200">
                <a:solidFill>
                  <a:schemeClr val="tx1"/>
                </a:solidFill>
              </a:defRPr>
            </a:lvl2pPr>
            <a:lvl3pPr marL="914400" algn="l" defTabSz="914400" rtl="0" eaLnBrk="1" latinLnBrk="0" hangingPunct="1">
              <a:defRPr sz="1800" kern="1200">
                <a:solidFill>
                  <a:schemeClr val="tx1"/>
                </a:solidFill>
              </a:defRPr>
            </a:lvl3pPr>
            <a:lvl4pPr marL="1371600" algn="l" defTabSz="914400" rtl="0" eaLnBrk="1" latinLnBrk="0" hangingPunct="1">
              <a:defRPr sz="1800" kern="1200">
                <a:solidFill>
                  <a:schemeClr val="tx1"/>
                </a:solidFill>
              </a:defRPr>
            </a:lvl4pPr>
            <a:lvl5pPr marL="1828800" algn="l" defTabSz="914400" rtl="0" eaLnBrk="1" latinLnBrk="0" hangingPunct="1">
              <a:defRPr sz="1800" kern="1200">
                <a:solidFill>
                  <a:schemeClr val="tx1"/>
                </a:solidFill>
              </a:defRPr>
            </a:lvl5pPr>
            <a:lvl6pPr marL="2286000" algn="l" defTabSz="914400" rtl="0" eaLnBrk="1" latinLnBrk="0" hangingPunct="1">
              <a:defRPr sz="1800" kern="1200">
                <a:solidFill>
                  <a:schemeClr val="tx1"/>
                </a:solidFill>
              </a:defRPr>
            </a:lvl6pPr>
            <a:lvl7pPr marL="2743200" algn="l" defTabSz="914400" rtl="0" eaLnBrk="1" latinLnBrk="0" hangingPunct="1">
              <a:defRPr sz="1800" kern="1200">
                <a:solidFill>
                  <a:schemeClr val="tx1"/>
                </a:solidFill>
              </a:defRPr>
            </a:lvl7pPr>
            <a:lvl8pPr marL="3200400" algn="l" defTabSz="914400" rtl="0" eaLnBrk="1" latinLnBrk="0" hangingPunct="1">
              <a:defRPr sz="1800" kern="1200">
                <a:solidFill>
                  <a:schemeClr val="tx1"/>
                </a:solidFill>
              </a:defRPr>
            </a:lvl8pPr>
            <a:lvl9pPr marL="3657600" algn="l" defTabSz="914400" rtl="0" eaLnBrk="1" latinLnBrk="0" hangingPunct="1">
              <a:defRPr sz="1800" kern="1200">
                <a:solidFill>
                  <a:schemeClr val="tx1"/>
                </a:solidFill>
              </a:defRPr>
            </a:lvl9pPr>
          </a:lstStyle>
          <a:p>
            <a:pPr algn="ctr" defTabSz="913765"/>
            <a:endParaRPr lang="zh-CN" altLang="en-US" sz="1200" b="1" dirty="0">
              <a:solidFill>
                <a:srgbClr val="FFFFFF"/>
              </a:solidFill>
            </a:endParaRPr>
          </a:p>
        </p:txBody>
      </p:sp>
      <p:grpSp>
        <p:nvGrpSpPr>
          <p:cNvPr id="20" name="组合 19">
            <a:extLst>
              <a:ext uri="{FF2B5EF4-FFF2-40B4-BE49-F238E27FC236}">
                <a16:creationId xmlns:a16="http://schemas.microsoft.com/office/drawing/2014/main" id="{FD40F4B9-357D-4C13-8A50-34AC23AB9C84}"/>
              </a:ext>
            </a:extLst>
          </p:cNvPr>
          <p:cNvGrpSpPr/>
          <p:nvPr/>
        </p:nvGrpSpPr>
        <p:grpSpPr>
          <a:xfrm>
            <a:off x="3786378" y="3687910"/>
            <a:ext cx="2420897" cy="763496"/>
            <a:chOff x="5632432" y="4186673"/>
            <a:chExt cx="2420897" cy="763496"/>
          </a:xfrm>
        </p:grpSpPr>
        <p:sp>
          <p:nvSpPr>
            <p:cNvPr id="25" name="文本框 24">
              <a:extLst>
                <a:ext uri="{FF2B5EF4-FFF2-40B4-BE49-F238E27FC236}">
                  <a16:creationId xmlns:a16="http://schemas.microsoft.com/office/drawing/2014/main" id="{77F1D310-D4FB-4C7D-816F-A748E5AF034F}"/>
                </a:ext>
              </a:extLst>
            </p:cNvPr>
            <p:cNvSpPr txBox="1"/>
            <p:nvPr/>
          </p:nvSpPr>
          <p:spPr>
            <a:xfrm>
              <a:off x="5632433" y="4186673"/>
              <a:ext cx="2183812" cy="307777"/>
            </a:xfrm>
            <a:prstGeom prst="rect">
              <a:avLst/>
            </a:prstGeom>
            <a:noFill/>
          </p:spPr>
          <p:txBody>
            <a:bodyPr wrap="square" rtlCol="0">
              <a:spAutoFit/>
            </a:bodyPr>
            <a:lstStyle>
              <a:defPPr>
                <a:defRPr lang="zh-CN"/>
              </a:defPPr>
              <a:lvl1pPr>
                <a:defRPr kumimoji="0" sz="1400" b="1" i="0" u="none" strike="noStrike" cap="none" spc="0" normalizeH="0" baseline="0">
                  <a:ln>
                    <a:noFill/>
                  </a:ln>
                  <a:solidFill>
                    <a:schemeClr val="accent1"/>
                  </a:solidFill>
                  <a:effectLst/>
                  <a:uLnTx/>
                  <a:uFillTx/>
                </a:defRPr>
              </a:lvl1pPr>
            </a:lstStyle>
            <a:p>
              <a:r>
                <a:rPr lang="en-US" altLang="zh-CN" dirty="0"/>
                <a:t>Text here</a:t>
              </a:r>
            </a:p>
          </p:txBody>
        </p:sp>
        <p:sp>
          <p:nvSpPr>
            <p:cNvPr id="26" name="文本框 25">
              <a:extLst>
                <a:ext uri="{FF2B5EF4-FFF2-40B4-BE49-F238E27FC236}">
                  <a16:creationId xmlns:a16="http://schemas.microsoft.com/office/drawing/2014/main" id="{D05C1FF3-F778-42A2-84A3-7956753F5E66}"/>
                </a:ext>
              </a:extLst>
            </p:cNvPr>
            <p:cNvSpPr txBox="1"/>
            <p:nvPr/>
          </p:nvSpPr>
          <p:spPr>
            <a:xfrm>
              <a:off x="5632432" y="4468049"/>
              <a:ext cx="2420897" cy="482120"/>
            </a:xfrm>
            <a:prstGeom prst="rect">
              <a:avLst/>
            </a:prstGeom>
            <a:noFill/>
          </p:spPr>
          <p:txBody>
            <a:bodyPr wrap="square" rtlCol="0">
              <a:spAutoFit/>
            </a:bodyPr>
            <a:lstStyle>
              <a:defPPr>
                <a:defRPr lang="zh-CN"/>
              </a:defPPr>
              <a:lvl1pPr algn="ctr">
                <a:lnSpc>
                  <a:spcPct val="150000"/>
                </a:lnSpc>
                <a:defRPr kumimoji="0" sz="900" i="0" u="none" strike="noStrike" cap="none" spc="0" normalizeH="0" baseline="0">
                  <a:ln>
                    <a:noFill/>
                  </a:ln>
                  <a:effectLst/>
                  <a:uLnTx/>
                  <a:uFillTx/>
                </a:defRPr>
              </a:lvl1pPr>
            </a:lstStyle>
            <a:p>
              <a:pPr algn="l"/>
              <a:r>
                <a:rPr lang="en-US" dirty="0"/>
                <a:t>Adjust the spacing to adapt to Chinese typesetting, use the reference line in PPT.</a:t>
              </a:r>
            </a:p>
          </p:txBody>
        </p:sp>
      </p:grpSp>
      <p:grpSp>
        <p:nvGrpSpPr>
          <p:cNvPr id="21" name="组合 20">
            <a:extLst>
              <a:ext uri="{FF2B5EF4-FFF2-40B4-BE49-F238E27FC236}">
                <a16:creationId xmlns:a16="http://schemas.microsoft.com/office/drawing/2014/main" id="{90CB54A6-BC7B-49A1-BDAF-4B86B068E2CB}"/>
              </a:ext>
            </a:extLst>
          </p:cNvPr>
          <p:cNvGrpSpPr/>
          <p:nvPr/>
        </p:nvGrpSpPr>
        <p:grpSpPr>
          <a:xfrm>
            <a:off x="1279802" y="3687910"/>
            <a:ext cx="2420897" cy="763496"/>
            <a:chOff x="5632432" y="4186673"/>
            <a:chExt cx="2420897" cy="763496"/>
          </a:xfrm>
        </p:grpSpPr>
        <p:sp>
          <p:nvSpPr>
            <p:cNvPr id="23" name="文本框 22">
              <a:extLst>
                <a:ext uri="{FF2B5EF4-FFF2-40B4-BE49-F238E27FC236}">
                  <a16:creationId xmlns:a16="http://schemas.microsoft.com/office/drawing/2014/main" id="{B8FF6836-9292-41CF-A1CB-91246C99009B}"/>
                </a:ext>
              </a:extLst>
            </p:cNvPr>
            <p:cNvSpPr txBox="1"/>
            <p:nvPr/>
          </p:nvSpPr>
          <p:spPr>
            <a:xfrm>
              <a:off x="5632433" y="4186673"/>
              <a:ext cx="2183812" cy="307777"/>
            </a:xfrm>
            <a:prstGeom prst="rect">
              <a:avLst/>
            </a:prstGeom>
            <a:noFill/>
          </p:spPr>
          <p:txBody>
            <a:bodyPr wrap="square" rtlCol="0">
              <a:spAutoFit/>
            </a:bodyPr>
            <a:lstStyle>
              <a:defPPr>
                <a:defRPr lang="zh-CN"/>
              </a:defPPr>
              <a:lvl1pPr>
                <a:defRPr kumimoji="0" sz="1400" b="1" i="0" u="none" strike="noStrike" cap="none" spc="0" normalizeH="0" baseline="0">
                  <a:ln>
                    <a:noFill/>
                  </a:ln>
                  <a:solidFill>
                    <a:schemeClr val="accent1"/>
                  </a:solidFill>
                  <a:effectLst/>
                  <a:uLnTx/>
                  <a:uFillTx/>
                </a:defRPr>
              </a:lvl1pPr>
            </a:lstStyle>
            <a:p>
              <a:r>
                <a:rPr lang="en-US" altLang="zh-CN" dirty="0"/>
                <a:t>Text here</a:t>
              </a:r>
            </a:p>
          </p:txBody>
        </p:sp>
        <p:sp>
          <p:nvSpPr>
            <p:cNvPr id="24" name="文本框 23">
              <a:extLst>
                <a:ext uri="{FF2B5EF4-FFF2-40B4-BE49-F238E27FC236}">
                  <a16:creationId xmlns:a16="http://schemas.microsoft.com/office/drawing/2014/main" id="{636AAF7C-8423-4A8C-AFC2-1C28CCEDC739}"/>
                </a:ext>
              </a:extLst>
            </p:cNvPr>
            <p:cNvSpPr txBox="1"/>
            <p:nvPr/>
          </p:nvSpPr>
          <p:spPr>
            <a:xfrm>
              <a:off x="5632432" y="4468049"/>
              <a:ext cx="2420897" cy="482120"/>
            </a:xfrm>
            <a:prstGeom prst="rect">
              <a:avLst/>
            </a:prstGeom>
            <a:noFill/>
          </p:spPr>
          <p:txBody>
            <a:bodyPr wrap="square" rtlCol="0">
              <a:spAutoFit/>
            </a:bodyPr>
            <a:lstStyle>
              <a:defPPr>
                <a:defRPr lang="zh-CN"/>
              </a:defPPr>
              <a:lvl1pPr algn="ctr">
                <a:lnSpc>
                  <a:spcPct val="150000"/>
                </a:lnSpc>
                <a:defRPr kumimoji="0" sz="900" i="0" u="none" strike="noStrike" cap="none" spc="0" normalizeH="0" baseline="0">
                  <a:ln>
                    <a:noFill/>
                  </a:ln>
                  <a:effectLst/>
                  <a:uLnTx/>
                  <a:uFillTx/>
                </a:defRPr>
              </a:lvl1pPr>
            </a:lstStyle>
            <a:p>
              <a:pPr algn="l"/>
              <a:r>
                <a:rPr lang="en-US" dirty="0"/>
                <a:t>Adjust the spacing to adapt to Chinese typesetting, use the reference line in PPT.</a:t>
              </a:r>
            </a:p>
          </p:txBody>
        </p:sp>
      </p:grpSp>
      <p:sp>
        <p:nvSpPr>
          <p:cNvPr id="22" name="文本框 21">
            <a:extLst>
              <a:ext uri="{FF2B5EF4-FFF2-40B4-BE49-F238E27FC236}">
                <a16:creationId xmlns:a16="http://schemas.microsoft.com/office/drawing/2014/main" id="{0C1DBBC5-17E9-4128-915D-B30ABE96B842}"/>
              </a:ext>
            </a:extLst>
          </p:cNvPr>
          <p:cNvSpPr txBox="1"/>
          <p:nvPr/>
        </p:nvSpPr>
        <p:spPr>
          <a:xfrm>
            <a:off x="3786378" y="5023182"/>
            <a:ext cx="5254625" cy="789512"/>
          </a:xfrm>
          <a:prstGeom prst="rect">
            <a:avLst/>
          </a:prstGeom>
          <a:noFill/>
        </p:spPr>
        <p:txBody>
          <a:bodyPr wrap="square" rtlCol="0">
            <a:spAutoFit/>
          </a:bodyPr>
          <a:lstStyle>
            <a:defPPr>
              <a:defRPr lang="zh-CN"/>
            </a:defPPr>
            <a:lvl1pPr lvl="0" defTabSz="913765">
              <a:lnSpc>
                <a:spcPct val="150000"/>
              </a:lnSpc>
              <a:buSzPct val="25000"/>
              <a:defRPr sz="1050">
                <a:solidFill>
                  <a:schemeClr val="tx1">
                    <a:lumMod val="95000"/>
                    <a:lumOff val="5000"/>
                  </a:schemeClr>
                </a:solidFill>
              </a:defRPr>
            </a:lvl1pPr>
          </a:lstStyle>
          <a:p>
            <a:r>
              <a:rPr lang="en-US" altLang="zh-CN" dirty="0">
                <a:solidFill>
                  <a:schemeClr val="tx1">
                    <a:lumMod val="95000"/>
                    <a:lumOff val="5000"/>
                    <a:alpha val="80000"/>
                  </a:schemeClr>
                </a:solidFill>
              </a:rPr>
              <a:t>Adjust the spacing to adapt to Chinese typesetting, use </a:t>
            </a:r>
            <a:r>
              <a:rPr lang="en-US" altLang="zh-CN" dirty="0" err="1">
                <a:solidFill>
                  <a:schemeClr val="tx1">
                    <a:lumMod val="95000"/>
                    <a:lumOff val="5000"/>
                    <a:alpha val="80000"/>
                  </a:schemeClr>
                </a:solidFill>
              </a:rPr>
              <a:t>threference</a:t>
            </a:r>
            <a:r>
              <a:rPr lang="en-US" altLang="zh-CN" dirty="0">
                <a:solidFill>
                  <a:schemeClr val="tx1">
                    <a:lumMod val="95000"/>
                    <a:lumOff val="5000"/>
                    <a:alpha val="80000"/>
                  </a:schemeClr>
                </a:solidFill>
              </a:rPr>
              <a:t> line in </a:t>
            </a:r>
            <a:r>
              <a:rPr lang="en-US" altLang="zh-CN" dirty="0" err="1">
                <a:solidFill>
                  <a:schemeClr val="tx1">
                    <a:lumMod val="95000"/>
                    <a:lumOff val="5000"/>
                    <a:alpha val="80000"/>
                  </a:schemeClr>
                </a:solidFill>
              </a:rPr>
              <a:t>PPT.Unified</a:t>
            </a:r>
            <a:r>
              <a:rPr lang="en-US" altLang="zh-CN" dirty="0">
                <a:solidFill>
                  <a:schemeClr val="tx1">
                    <a:lumMod val="95000"/>
                    <a:lumOff val="5000"/>
                    <a:alpha val="80000"/>
                  </a:schemeClr>
                </a:solidFill>
              </a:rPr>
              <a:t> fonts make reading more </a:t>
            </a:r>
            <a:r>
              <a:rPr lang="en-US" altLang="zh-CN" dirty="0" err="1">
                <a:solidFill>
                  <a:schemeClr val="tx1">
                    <a:lumMod val="95000"/>
                    <a:lumOff val="5000"/>
                    <a:alpha val="80000"/>
                  </a:schemeClr>
                </a:solidFill>
              </a:rPr>
              <a:t>fluent.Copy</a:t>
            </a:r>
            <a:r>
              <a:rPr lang="en-US" altLang="zh-CN" dirty="0">
                <a:solidFill>
                  <a:schemeClr val="tx1">
                    <a:lumMod val="95000"/>
                    <a:lumOff val="5000"/>
                    <a:alpha val="80000"/>
                  </a:schemeClr>
                </a:solidFill>
              </a:rPr>
              <a:t> paste fonts. Choose the only </a:t>
            </a:r>
            <a:r>
              <a:rPr lang="en-US" altLang="zh-CN" dirty="0" err="1">
                <a:solidFill>
                  <a:schemeClr val="tx1">
                    <a:lumMod val="95000"/>
                    <a:lumOff val="5000"/>
                    <a:alpha val="80000"/>
                  </a:schemeClr>
                </a:solidFill>
              </a:rPr>
              <a:t>optio</a:t>
            </a:r>
            <a:r>
              <a:rPr lang="en-US" altLang="zh-CN" dirty="0">
                <a:solidFill>
                  <a:schemeClr val="tx1">
                    <a:lumMod val="95000"/>
                    <a:lumOff val="5000"/>
                    <a:alpha val="80000"/>
                  </a:schemeClr>
                </a:solidFill>
              </a:rPr>
              <a:t> to retain text……</a:t>
            </a:r>
          </a:p>
        </p:txBody>
      </p:sp>
    </p:spTree>
    <p:custDataLst>
      <p:tags r:id="rId1"/>
    </p:custDataLst>
    <p:extLst>
      <p:ext uri="{BB962C8B-B14F-4D97-AF65-F5344CB8AC3E}">
        <p14:creationId xmlns:p14="http://schemas.microsoft.com/office/powerpoint/2010/main" val="1866210456"/>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id="{D3C884DC-C58C-4D83-9157-478A0AECA002}"/>
              </a:ext>
            </a:extLst>
          </p:cNvPr>
          <p:cNvSpPr>
            <a:spLocks noGrp="1"/>
          </p:cNvSpPr>
          <p:nvPr>
            <p:ph type="title"/>
          </p:nvPr>
        </p:nvSpPr>
        <p:spPr>
          <a:xfrm>
            <a:off x="3560228" y="2780188"/>
            <a:ext cx="4783672" cy="535531"/>
          </a:xfrm>
        </p:spPr>
        <p:txBody>
          <a:bodyPr/>
          <a:lstStyle/>
          <a:p>
            <a:r>
              <a:rPr lang="en-US" altLang="zh-CN" dirty="0"/>
              <a:t>AI </a:t>
            </a:r>
            <a:r>
              <a:rPr lang="zh-CN" altLang="en-US" dirty="0"/>
              <a:t>的价值</a:t>
            </a:r>
          </a:p>
        </p:txBody>
      </p:sp>
      <p:sp>
        <p:nvSpPr>
          <p:cNvPr id="3" name="文本占位符 2">
            <a:extLst>
              <a:ext uri="{FF2B5EF4-FFF2-40B4-BE49-F238E27FC236}">
                <a16:creationId xmlns:a16="http://schemas.microsoft.com/office/drawing/2014/main" id="{378DAE95-7127-4F51-9451-9FE7A2833B8B}"/>
              </a:ext>
            </a:extLst>
          </p:cNvPr>
          <p:cNvSpPr>
            <a:spLocks noGrp="1"/>
          </p:cNvSpPr>
          <p:nvPr>
            <p:ph type="body" idx="1"/>
          </p:nvPr>
        </p:nvSpPr>
        <p:spPr>
          <a:xfrm>
            <a:off x="3560228" y="3429000"/>
            <a:ext cx="4783672" cy="286232"/>
          </a:xfrm>
        </p:spPr>
        <p:txBody>
          <a:bodyPr wrap="square">
            <a:spAutoFit/>
          </a:bodyPr>
          <a:lstStyle/>
          <a:p>
            <a:pPr lvl="0"/>
            <a:r>
              <a:rPr lang="en-US" altLang="zh-CN" dirty="0"/>
              <a:t>When you copy &amp; paste, choose "keep text only" option.</a:t>
            </a:r>
            <a:endParaRPr lang="zh-CN" altLang="en-US" dirty="0"/>
          </a:p>
        </p:txBody>
      </p:sp>
      <p:sp>
        <p:nvSpPr>
          <p:cNvPr id="5" name="文本框 4">
            <a:extLst>
              <a:ext uri="{FF2B5EF4-FFF2-40B4-BE49-F238E27FC236}">
                <a16:creationId xmlns:a16="http://schemas.microsoft.com/office/drawing/2014/main" id="{1B25A6FF-4BC0-4BC4-9FBF-CAE7F2EF9C4F}"/>
              </a:ext>
            </a:extLst>
          </p:cNvPr>
          <p:cNvSpPr txBox="1"/>
          <p:nvPr/>
        </p:nvSpPr>
        <p:spPr>
          <a:xfrm>
            <a:off x="1612900" y="2660724"/>
            <a:ext cx="1441420" cy="1311128"/>
          </a:xfrm>
          <a:prstGeom prst="rect">
            <a:avLst/>
          </a:prstGeom>
          <a:noFill/>
        </p:spPr>
        <p:txBody>
          <a:bodyPr vert="horz" wrap="none" lIns="91440" tIns="45720" rIns="91440" bIns="45720" rtlCol="0" anchor="ctr">
            <a:spAutoFit/>
          </a:bodyPr>
          <a:lstStyle>
            <a:lvl1pPr algn="l" defTabSz="914400" rtl="0" eaLnBrk="1" latinLnBrk="0" hangingPunct="1">
              <a:lnSpc>
                <a:spcPct val="90000"/>
              </a:lnSpc>
              <a:spcBef>
                <a:spcPct val="0"/>
              </a:spcBef>
              <a:buNone/>
              <a:defRPr sz="3200" b="1" kern="1200">
                <a:solidFill>
                  <a:schemeClr val="tx1"/>
                </a:solidFill>
                <a:latin typeface="+mj-lt"/>
                <a:ea typeface="+mj-ea"/>
                <a:cs typeface="+mj-cs"/>
              </a:defRPr>
            </a:lvl1pPr>
          </a:lstStyle>
          <a:p>
            <a:r>
              <a:rPr lang="en-US" altLang="zh-CN" sz="8800" dirty="0">
                <a:gradFill>
                  <a:gsLst>
                    <a:gs pos="87000">
                      <a:schemeClr val="accent1">
                        <a:alpha val="0"/>
                      </a:schemeClr>
                    </a:gs>
                    <a:gs pos="39000">
                      <a:schemeClr val="accent1">
                        <a:lumMod val="90000"/>
                        <a:alpha val="73000"/>
                      </a:schemeClr>
                    </a:gs>
                  </a:gsLst>
                  <a:lin ang="5520000" scaled="0"/>
                </a:gradFill>
              </a:rPr>
              <a:t>03</a:t>
            </a:r>
            <a:endParaRPr lang="zh-CN" altLang="en-US" sz="8800" dirty="0">
              <a:gradFill>
                <a:gsLst>
                  <a:gs pos="87000">
                    <a:schemeClr val="accent1">
                      <a:alpha val="0"/>
                    </a:schemeClr>
                  </a:gs>
                  <a:gs pos="39000">
                    <a:schemeClr val="accent1">
                      <a:lumMod val="90000"/>
                      <a:alpha val="73000"/>
                    </a:schemeClr>
                  </a:gs>
                </a:gsLst>
                <a:lin ang="5520000" scaled="0"/>
              </a:gradFill>
            </a:endParaRPr>
          </a:p>
        </p:txBody>
      </p:sp>
    </p:spTree>
    <p:extLst>
      <p:ext uri="{BB962C8B-B14F-4D97-AF65-F5344CB8AC3E}">
        <p14:creationId xmlns:p14="http://schemas.microsoft.com/office/powerpoint/2010/main" val="1665857873"/>
      </p:ext>
    </p:extLst>
  </p:cSld>
  <p:clrMapOvr>
    <a:masterClrMapping/>
  </p:clrMapOvr>
</p:sld>
</file>

<file path=ppt/tags/tag1.xml><?xml version="1.0" encoding="utf-8"?>
<p:tagLst xmlns:a="http://schemas.openxmlformats.org/drawingml/2006/main" xmlns:r="http://schemas.openxmlformats.org/officeDocument/2006/relationships" xmlns:p="http://schemas.openxmlformats.org/presentationml/2006/main">
  <p:tag name="ISLIDE.THEME" val="47853518-8047-4c6e-a2c1-f70311f53293"/>
</p:tagLst>
</file>

<file path=ppt/tags/tag2.xml><?xml version="1.0" encoding="utf-8"?>
<p:tagLst xmlns:a="http://schemas.openxmlformats.org/drawingml/2006/main" xmlns:r="http://schemas.openxmlformats.org/officeDocument/2006/relationships" xmlns:p="http://schemas.openxmlformats.org/presentationml/2006/main">
  <p:tag name="ISLIDE.DIAGRAM" val="#642722;"/>
</p:tagLst>
</file>

<file path=ppt/tags/tag3.xml><?xml version="1.0" encoding="utf-8"?>
<p:tagLst xmlns:a="http://schemas.openxmlformats.org/drawingml/2006/main" xmlns:r="http://schemas.openxmlformats.org/officeDocument/2006/relationships" xmlns:p="http://schemas.openxmlformats.org/presentationml/2006/main">
  <p:tag name="ISLIDE.DIAGRAM" val="#764256;"/>
</p:tagLst>
</file>

<file path=ppt/tags/tag4.xml><?xml version="1.0" encoding="utf-8"?>
<p:tagLst xmlns:a="http://schemas.openxmlformats.org/drawingml/2006/main" xmlns:r="http://schemas.openxmlformats.org/officeDocument/2006/relationships" xmlns:p="http://schemas.openxmlformats.org/presentationml/2006/main">
  <p:tag name="ISLIDE.DIAGRAM" val="#770005;"/>
</p:tagLst>
</file>

<file path=ppt/tags/tag5.xml><?xml version="1.0" encoding="utf-8"?>
<p:tagLst xmlns:a="http://schemas.openxmlformats.org/drawingml/2006/main" xmlns:r="http://schemas.openxmlformats.org/officeDocument/2006/relationships" xmlns:p="http://schemas.openxmlformats.org/presentationml/2006/main">
  <p:tag name="ISLIDE.DIAGRAM" val="#764281;"/>
</p:tagLst>
</file>

<file path=ppt/tags/tag6.xml><?xml version="1.0" encoding="utf-8"?>
<p:tagLst xmlns:a="http://schemas.openxmlformats.org/drawingml/2006/main" xmlns:r="http://schemas.openxmlformats.org/officeDocument/2006/relationships" xmlns:p="http://schemas.openxmlformats.org/presentationml/2006/main">
  <p:tag name="ISLIDE.DIAGRAM" val="#770064;"/>
</p:tagLst>
</file>

<file path=ppt/tags/tag7.xml><?xml version="1.0" encoding="utf-8"?>
<p:tagLst xmlns:a="http://schemas.openxmlformats.org/drawingml/2006/main" xmlns:r="http://schemas.openxmlformats.org/officeDocument/2006/relationships" xmlns:p="http://schemas.openxmlformats.org/presentationml/2006/main">
  <p:tag name="ISLIDE.DIAGRAM" val="#770044;"/>
</p:tagLst>
</file>

<file path=ppt/tags/tag8.xml><?xml version="1.0" encoding="utf-8"?>
<p:tagLst xmlns:a="http://schemas.openxmlformats.org/drawingml/2006/main" xmlns:r="http://schemas.openxmlformats.org/officeDocument/2006/relationships" xmlns:p="http://schemas.openxmlformats.org/presentationml/2006/main">
  <p:tag name="ISLIDE.DIAGRAM" val="#770083;"/>
</p:tagLst>
</file>

<file path=ppt/tags/tag9.xml><?xml version="1.0" encoding="utf-8"?>
<p:tagLst xmlns:a="http://schemas.openxmlformats.org/drawingml/2006/main" xmlns:r="http://schemas.openxmlformats.org/officeDocument/2006/relationships" xmlns:p="http://schemas.openxmlformats.org/presentationml/2006/main">
  <p:tag name="ISLIDE.DIAGRAM" val="#764253;"/>
</p:tagLst>
</file>

<file path=ppt/theme/theme1.xml><?xml version="1.0" encoding="utf-8"?>
<a:theme xmlns:a="http://schemas.openxmlformats.org/drawingml/2006/main" name="主题1">
  <a:themeElements>
    <a:clrScheme name="Office">
      <a:dk1>
        <a:srgbClr val="000000"/>
      </a:dk1>
      <a:lt1>
        <a:srgbClr val="FFFFFF"/>
      </a:lt1>
      <a:dk2>
        <a:srgbClr val="778495"/>
      </a:dk2>
      <a:lt2>
        <a:srgbClr val="F0F0F0"/>
      </a:lt2>
      <a:accent1>
        <a:srgbClr val="0AFED5"/>
      </a:accent1>
      <a:accent2>
        <a:srgbClr val="097D82"/>
      </a:accent2>
      <a:accent3>
        <a:srgbClr val="0DA6A7"/>
      </a:accent3>
      <a:accent4>
        <a:srgbClr val="3BE4F7"/>
      </a:accent4>
      <a:accent5>
        <a:srgbClr val="55CFE1"/>
      </a:accent5>
      <a:accent6>
        <a:srgbClr val="278497"/>
      </a:accent6>
      <a:hlink>
        <a:srgbClr val="EE4242"/>
      </a:hlink>
      <a:folHlink>
        <a:srgbClr val="BFBFBF"/>
      </a:folHlink>
    </a:clrScheme>
    <a:fontScheme name="主题标准">
      <a:majorFont>
        <a:latin typeface="Arial"/>
        <a:ea typeface="微软雅黑"/>
        <a:cs typeface=""/>
      </a:majorFont>
      <a:minorFont>
        <a:latin typeface="Arial"/>
        <a:ea typeface="微软雅黑"/>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主题1" id="{FADC06E5-F6FD-43B6-A7FC-2E0633EE67FF}" vid="{FAB90306-471B-4F28-9DEE-1D9FBB0A2625}"/>
    </a:ext>
  </a:extLst>
</a:theme>
</file>

<file path=ppt/theme/theme2.xml><?xml version="1.0" encoding="utf-8"?>
<a:theme xmlns:a="http://schemas.openxmlformats.org/drawingml/2006/main" name="Slidesgo Final Pages">
  <a:themeElements>
    <a:clrScheme name="Simple Light">
      <a:dk1>
        <a:srgbClr val="0E2A47"/>
      </a:dk1>
      <a:lt1>
        <a:srgbClr val="FFFFFF"/>
      </a:lt1>
      <a:dk2>
        <a:srgbClr val="869FB2"/>
      </a:dk2>
      <a:lt2>
        <a:srgbClr val="FFFFFF"/>
      </a:lt2>
      <a:accent1>
        <a:srgbClr val="FFFFFF"/>
      </a:accent1>
      <a:accent2>
        <a:srgbClr val="FFFFFF"/>
      </a:accent2>
      <a:accent3>
        <a:srgbClr val="FFFFFF"/>
      </a:accent3>
      <a:accent4>
        <a:srgbClr val="FFFFFF"/>
      </a:accent4>
      <a:accent5>
        <a:srgbClr val="FFFFFF"/>
      </a:accent5>
      <a:accent6>
        <a:srgbClr val="FFFFFF"/>
      </a:accent6>
      <a:hlink>
        <a:srgbClr val="869FB2"/>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1_Slidesgo Final Pages">
  <a:themeElements>
    <a:clrScheme name="Simple Light">
      <a:dk1>
        <a:srgbClr val="000000"/>
      </a:dk1>
      <a:lt1>
        <a:srgbClr val="FFFFFF"/>
      </a:lt1>
      <a:dk2>
        <a:srgbClr val="595959"/>
      </a:dk2>
      <a:lt2>
        <a:srgbClr val="EEEEEE"/>
      </a:lt2>
      <a:accent1>
        <a:srgbClr val="FFAB40"/>
      </a:accent1>
      <a:accent2>
        <a:srgbClr val="212121"/>
      </a:accent2>
      <a:accent3>
        <a:srgbClr val="78909C"/>
      </a:accent3>
      <a:accent4>
        <a:srgbClr val="FFAB40"/>
      </a:accent4>
      <a:accent5>
        <a:srgbClr val="0097A7"/>
      </a:accent5>
      <a:accent6>
        <a:srgbClr val="EEFF41"/>
      </a:accent6>
      <a:hlink>
        <a:srgbClr val="869FB2"/>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4.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等线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等线"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5.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等线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等线"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Override1.xml><?xml version="1.0" encoding="utf-8"?>
<a:themeOverride xmlns:a="http://schemas.openxmlformats.org/drawingml/2006/main">
  <a:clrScheme name="Office">
    <a:dk1>
      <a:srgbClr val="000000"/>
    </a:dk1>
    <a:lt1>
      <a:srgbClr val="FFFFFF"/>
    </a:lt1>
    <a:dk2>
      <a:srgbClr val="778495"/>
    </a:dk2>
    <a:lt2>
      <a:srgbClr val="F0F0F0"/>
    </a:lt2>
    <a:accent1>
      <a:srgbClr val="0AFED5"/>
    </a:accent1>
    <a:accent2>
      <a:srgbClr val="097D82"/>
    </a:accent2>
    <a:accent3>
      <a:srgbClr val="0DA6A7"/>
    </a:accent3>
    <a:accent4>
      <a:srgbClr val="3BE4F7"/>
    </a:accent4>
    <a:accent5>
      <a:srgbClr val="55CFE1"/>
    </a:accent5>
    <a:accent6>
      <a:srgbClr val="278497"/>
    </a:accent6>
    <a:hlink>
      <a:srgbClr val="EE4242"/>
    </a:hlink>
    <a:folHlink>
      <a:srgbClr val="BFBFBF"/>
    </a:folHlink>
  </a:clrScheme>
</a:themeOverride>
</file>

<file path=ppt/theme/themeOverride2.xml><?xml version="1.0" encoding="utf-8"?>
<a:themeOverride xmlns:a="http://schemas.openxmlformats.org/drawingml/2006/main">
  <a:clrScheme name="Office">
    <a:dk1>
      <a:srgbClr val="000000"/>
    </a:dk1>
    <a:lt1>
      <a:srgbClr val="FFFFFF"/>
    </a:lt1>
    <a:dk2>
      <a:srgbClr val="778495"/>
    </a:dk2>
    <a:lt2>
      <a:srgbClr val="F0F0F0"/>
    </a:lt2>
    <a:accent1>
      <a:srgbClr val="0AFED5"/>
    </a:accent1>
    <a:accent2>
      <a:srgbClr val="097D82"/>
    </a:accent2>
    <a:accent3>
      <a:srgbClr val="0DA6A7"/>
    </a:accent3>
    <a:accent4>
      <a:srgbClr val="3BE4F7"/>
    </a:accent4>
    <a:accent5>
      <a:srgbClr val="55CFE1"/>
    </a:accent5>
    <a:accent6>
      <a:srgbClr val="278497"/>
    </a:accent6>
    <a:hlink>
      <a:srgbClr val="EE4242"/>
    </a:hlink>
    <a:folHlink>
      <a:srgbClr val="BFBFBF"/>
    </a:folHlink>
  </a:clrScheme>
</a:themeOverride>
</file>

<file path=ppt/theme/themeOverride3.xml><?xml version="1.0" encoding="utf-8"?>
<a:themeOverride xmlns:a="http://schemas.openxmlformats.org/drawingml/2006/main">
  <a:clrScheme name="Office">
    <a:dk1>
      <a:srgbClr val="000000"/>
    </a:dk1>
    <a:lt1>
      <a:srgbClr val="FFFFFF"/>
    </a:lt1>
    <a:dk2>
      <a:srgbClr val="778495"/>
    </a:dk2>
    <a:lt2>
      <a:srgbClr val="F0F0F0"/>
    </a:lt2>
    <a:accent1>
      <a:srgbClr val="0AFED5"/>
    </a:accent1>
    <a:accent2>
      <a:srgbClr val="097D82"/>
    </a:accent2>
    <a:accent3>
      <a:srgbClr val="0DA6A7"/>
    </a:accent3>
    <a:accent4>
      <a:srgbClr val="3BE4F7"/>
    </a:accent4>
    <a:accent5>
      <a:srgbClr val="55CFE1"/>
    </a:accent5>
    <a:accent6>
      <a:srgbClr val="278497"/>
    </a:accent6>
    <a:hlink>
      <a:srgbClr val="EE4242"/>
    </a:hlink>
    <a:folHlink>
      <a:srgbClr val="BFBFBF"/>
    </a:folHlink>
  </a:clrScheme>
</a:themeOverride>
</file>

<file path=ppt/theme/themeOverride4.xml><?xml version="1.0" encoding="utf-8"?>
<a:themeOverride xmlns:a="http://schemas.openxmlformats.org/drawingml/2006/main">
  <a:clrScheme name="Office">
    <a:dk1>
      <a:srgbClr val="000000"/>
    </a:dk1>
    <a:lt1>
      <a:srgbClr val="FFFFFF"/>
    </a:lt1>
    <a:dk2>
      <a:srgbClr val="778495"/>
    </a:dk2>
    <a:lt2>
      <a:srgbClr val="F0F0F0"/>
    </a:lt2>
    <a:accent1>
      <a:srgbClr val="0AFED5"/>
    </a:accent1>
    <a:accent2>
      <a:srgbClr val="097D82"/>
    </a:accent2>
    <a:accent3>
      <a:srgbClr val="0DA6A7"/>
    </a:accent3>
    <a:accent4>
      <a:srgbClr val="3BE4F7"/>
    </a:accent4>
    <a:accent5>
      <a:srgbClr val="55CFE1"/>
    </a:accent5>
    <a:accent6>
      <a:srgbClr val="278497"/>
    </a:accent6>
    <a:hlink>
      <a:srgbClr val="EE4242"/>
    </a:hlink>
    <a:folHlink>
      <a:srgbClr val="BFBFBF"/>
    </a:folHlink>
  </a:clrScheme>
</a:themeOverride>
</file>

<file path=ppt/theme/themeOverride5.xml><?xml version="1.0" encoding="utf-8"?>
<a:themeOverride xmlns:a="http://schemas.openxmlformats.org/drawingml/2006/main">
  <a:clrScheme name="Office">
    <a:dk1>
      <a:srgbClr val="000000"/>
    </a:dk1>
    <a:lt1>
      <a:srgbClr val="FFFFFF"/>
    </a:lt1>
    <a:dk2>
      <a:srgbClr val="778495"/>
    </a:dk2>
    <a:lt2>
      <a:srgbClr val="F0F0F0"/>
    </a:lt2>
    <a:accent1>
      <a:srgbClr val="0AFED5"/>
    </a:accent1>
    <a:accent2>
      <a:srgbClr val="097D82"/>
    </a:accent2>
    <a:accent3>
      <a:srgbClr val="0DA6A7"/>
    </a:accent3>
    <a:accent4>
      <a:srgbClr val="3BE4F7"/>
    </a:accent4>
    <a:accent5>
      <a:srgbClr val="55CFE1"/>
    </a:accent5>
    <a:accent6>
      <a:srgbClr val="278497"/>
    </a:accent6>
    <a:hlink>
      <a:srgbClr val="EE4242"/>
    </a:hlink>
    <a:folHlink>
      <a:srgbClr val="BFBFBF"/>
    </a:folHlink>
  </a:clrScheme>
</a:themeOverride>
</file>

<file path=ppt/theme/themeOverride6.xml><?xml version="1.0" encoding="utf-8"?>
<a:themeOverride xmlns:a="http://schemas.openxmlformats.org/drawingml/2006/main">
  <a:clrScheme name="Office">
    <a:dk1>
      <a:srgbClr val="000000"/>
    </a:dk1>
    <a:lt1>
      <a:srgbClr val="FFFFFF"/>
    </a:lt1>
    <a:dk2>
      <a:srgbClr val="778495"/>
    </a:dk2>
    <a:lt2>
      <a:srgbClr val="F0F0F0"/>
    </a:lt2>
    <a:accent1>
      <a:srgbClr val="0AFED5"/>
    </a:accent1>
    <a:accent2>
      <a:srgbClr val="097D82"/>
    </a:accent2>
    <a:accent3>
      <a:srgbClr val="0DA6A7"/>
    </a:accent3>
    <a:accent4>
      <a:srgbClr val="3BE4F7"/>
    </a:accent4>
    <a:accent5>
      <a:srgbClr val="55CFE1"/>
    </a:accent5>
    <a:accent6>
      <a:srgbClr val="278497"/>
    </a:accent6>
    <a:hlink>
      <a:srgbClr val="EE4242"/>
    </a:hlink>
    <a:folHlink>
      <a:srgbClr val="BFBFBF"/>
    </a:folHlink>
  </a:clrScheme>
</a:themeOverrid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ct:contentTypeSchema xmlns:ct="http://schemas.microsoft.com/office/2006/metadata/contentType" xmlns:ma="http://schemas.microsoft.com/office/2006/metadata/properties/metaAttributes" ct:_="" ma:_="" ma:contentTypeName="Document" ma:contentTypeID="0x010100D1443A8EF62DE444B1FF07917E22EF72" ma:contentTypeVersion="15" ma:contentTypeDescription="Create a new document." ma:contentTypeScope="" ma:versionID="93a012c9a81027335424ba9f7b4858de">
  <xsd:schema xmlns:xsd="http://www.w3.org/2001/XMLSchema" xmlns:xs="http://www.w3.org/2001/XMLSchema" xmlns:p="http://schemas.microsoft.com/office/2006/metadata/properties" xmlns:ns2="0a5c0dea-e5d7-4228-9256-3793bb42faa5" xmlns:ns3="97934b4b-eba6-486d-bfc1-4b8e3fe39092" targetNamespace="http://schemas.microsoft.com/office/2006/metadata/properties" ma:root="true" ma:fieldsID="9a709ec72f4fcd18515a248f36769751" ns2:_="" ns3:_="">
    <xsd:import namespace="0a5c0dea-e5d7-4228-9256-3793bb42faa5"/>
    <xsd:import namespace="97934b4b-eba6-486d-bfc1-4b8e3fe39092"/>
    <xsd:element name="properties">
      <xsd:complexType>
        <xsd:sequence>
          <xsd:element name="documentManagement">
            <xsd:complexType>
              <xsd:all>
                <xsd:element ref="ns2:OneNoteFluid_FileOrder" minOccurs="0"/>
                <xsd:element ref="ns2:MediaServiceMetadata" minOccurs="0"/>
                <xsd:element ref="ns2:MediaServiceFastMetadata" minOccurs="0"/>
                <xsd:element ref="ns2:MediaServiceDateTaken" minOccurs="0"/>
                <xsd:element ref="ns2:MediaLengthInSeconds" minOccurs="0"/>
                <xsd:element ref="ns3:SharedWithUsers" minOccurs="0"/>
                <xsd:element ref="ns3:SharedWithDetails" minOccurs="0"/>
                <xsd:element ref="ns2:MediaServiceAutoKeyPoints" minOccurs="0"/>
                <xsd:element ref="ns2:MediaServiceKeyPoints" minOccurs="0"/>
                <xsd:element ref="ns2:lcf76f155ced4ddcb4097134ff3c332f" minOccurs="0"/>
                <xsd:element ref="ns3:TaxCatchAll" minOccurs="0"/>
                <xsd:element ref="ns2:MediaServiceOCR" minOccurs="0"/>
                <xsd:element ref="ns2:MediaServiceGenerationTime" minOccurs="0"/>
                <xsd:element ref="ns2:MediaServiceEventHashCode"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0a5c0dea-e5d7-4228-9256-3793bb42faa5" elementFormDefault="qualified">
    <xsd:import namespace="http://schemas.microsoft.com/office/2006/documentManagement/types"/>
    <xsd:import namespace="http://schemas.microsoft.com/office/infopath/2007/PartnerControls"/>
    <xsd:element name="OneNoteFluid_FileOrder" ma:index="8" nillable="true" ma:displayName="OneNoteFluid_FileOrder" ma:internalName="OneNoteFluid_FileOrder">
      <xsd:simpleType>
        <xsd:restriction base="dms:Text">
          <xsd:maxLength value="255"/>
        </xsd:restriction>
      </xsd:simpleType>
    </xsd:element>
    <xsd:element name="MediaServiceMetadata" ma:index="9" nillable="true" ma:displayName="MediaServiceMetadata" ma:hidden="true" ma:internalName="MediaServiceMetadata" ma:readOnly="true">
      <xsd:simpleType>
        <xsd:restriction base="dms:Note"/>
      </xsd:simpleType>
    </xsd:element>
    <xsd:element name="MediaServiceFastMetadata" ma:index="10" nillable="true" ma:displayName="MediaServiceFastMetadata" ma:hidden="true" ma:internalName="MediaServiceFastMetadata" ma:readOnly="true">
      <xsd:simpleType>
        <xsd:restriction base="dms:Note"/>
      </xsd:simpleType>
    </xsd:element>
    <xsd:element name="MediaServiceDateTaken" ma:index="11" nillable="true" ma:displayName="MediaServiceDateTaken" ma:hidden="true" ma:internalName="MediaServiceDateTaken" ma:readOnly="true">
      <xsd:simpleType>
        <xsd:restriction base="dms:Text"/>
      </xsd:simpleType>
    </xsd:element>
    <xsd:element name="MediaLengthInSeconds" ma:index="12" nillable="true" ma:displayName="MediaLengthInSeconds" ma:hidden="true" ma:internalName="MediaLengthInSeconds" ma:readOnly="true">
      <xsd:simpleType>
        <xsd:restriction base="dms:Unknown"/>
      </xsd:simpleType>
    </xsd:element>
    <xsd:element name="MediaServiceAutoKeyPoints" ma:index="15" nillable="true" ma:displayName="MediaServiceAutoKeyPoints" ma:hidden="true" ma:internalName="MediaServiceAutoKeyPoints" ma:readOnly="true">
      <xsd:simpleType>
        <xsd:restriction base="dms:Note"/>
      </xsd:simpleType>
    </xsd:element>
    <xsd:element name="MediaServiceKeyPoints" ma:index="16" nillable="true" ma:displayName="KeyPoints" ma:internalName="MediaServiceKeyPoints" ma:readOnly="true">
      <xsd:simpleType>
        <xsd:restriction base="dms:Note">
          <xsd:maxLength value="255"/>
        </xsd:restriction>
      </xsd:simpleType>
    </xsd:element>
    <xsd:element name="lcf76f155ced4ddcb4097134ff3c332f" ma:index="18" nillable="true" ma:taxonomy="true" ma:internalName="lcf76f155ced4ddcb4097134ff3c332f" ma:taxonomyFieldName="MediaServiceImageTags" ma:displayName="Image Tags" ma:readOnly="false" ma:fieldId="{5cf76f15-5ced-4ddc-b409-7134ff3c332f}" ma:taxonomyMulti="true" ma:sspId="e385fb40-52d4-4fae-9c5b-3e8ff8a5878e" ma:termSetId="09814cd3-568e-fe90-9814-8d621ff8fb84" ma:anchorId="fba54fb3-c3e1-fe81-a776-ca4b69148c4d" ma:open="true" ma:isKeyword="false">
      <xsd:complexType>
        <xsd:sequence>
          <xsd:element ref="pc:Terms" minOccurs="0" maxOccurs="1"/>
        </xsd:sequence>
      </xsd:complexType>
    </xsd:element>
    <xsd:element name="MediaServiceOCR" ma:index="20" nillable="true" ma:displayName="Extracted Text" ma:internalName="MediaServiceOCR" ma:readOnly="true">
      <xsd:simpleType>
        <xsd:restriction base="dms:Note">
          <xsd:maxLength value="255"/>
        </xsd:restriction>
      </xsd:simpleType>
    </xsd:element>
    <xsd:element name="MediaServiceGenerationTime" ma:index="21" nillable="true" ma:displayName="MediaServiceGenerationTime" ma:hidden="true" ma:internalName="MediaServiceGenerationTime" ma:readOnly="true">
      <xsd:simpleType>
        <xsd:restriction base="dms:Text"/>
      </xsd:simpleType>
    </xsd:element>
    <xsd:element name="MediaServiceEventHashCode" ma:index="22" nillable="true" ma:displayName="MediaServiceEventHashCode" ma:hidden="true" ma:internalName="MediaServiceEventHashCode" ma:readOnly="true">
      <xsd:simpleType>
        <xsd:restriction base="dms:Text"/>
      </xsd:simpleType>
    </xsd:element>
  </xsd:schema>
  <xsd:schema xmlns:xsd="http://www.w3.org/2001/XMLSchema" xmlns:xs="http://www.w3.org/2001/XMLSchema" xmlns:dms="http://schemas.microsoft.com/office/2006/documentManagement/types" xmlns:pc="http://schemas.microsoft.com/office/infopath/2007/PartnerControls" targetNamespace="97934b4b-eba6-486d-bfc1-4b8e3fe39092" elementFormDefault="qualified">
    <xsd:import namespace="http://schemas.microsoft.com/office/2006/documentManagement/types"/>
    <xsd:import namespace="http://schemas.microsoft.com/office/infopath/2007/PartnerControls"/>
    <xsd:element name="SharedWithUsers" ma:index="13" nillable="true" ma:displayName="Shared With" ma:internalName="SharedWithUsers" ma:readOnly="tru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SharedWithDetails" ma:index="14" nillable="true" ma:displayName="Shared With Details" ma:internalName="SharedWithDetails" ma:readOnly="true">
      <xsd:simpleType>
        <xsd:restriction base="dms:Note">
          <xsd:maxLength value="255"/>
        </xsd:restriction>
      </xsd:simpleType>
    </xsd:element>
    <xsd:element name="TaxCatchAll" ma:index="19" nillable="true" ma:displayName="Taxonomy Catch All Column" ma:hidden="true" ma:list="{a885aa0b-334b-483f-9125-6409c6335a4b}" ma:internalName="TaxCatchAll" ma:showField="CatchAllData" ma:web="97934b4b-eba6-486d-bfc1-4b8e3fe39092">
      <xsd:complexType>
        <xsd:complexContent>
          <xsd:extension base="dms:MultiChoiceLookup">
            <xsd:sequence>
              <xsd:element name="Value" type="dms:Lookup" maxOccurs="unbounded" minOccurs="0" nillable="true"/>
            </xsd:sequence>
          </xsd:extension>
        </xsd:complexContent>
      </xsd:complex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Content Type"/>
        <xsd:element ref="dc:title" minOccurs="0" maxOccurs="1" ma:index="4"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2.xml><?xml version="1.0" encoding="utf-8"?>
<p:properties xmlns:p="http://schemas.microsoft.com/office/2006/metadata/properties" xmlns:xsi="http://www.w3.org/2001/XMLSchema-instance" xmlns:pc="http://schemas.microsoft.com/office/infopath/2007/PartnerControls">
  <documentManagement>
    <TaxCatchAll xmlns="97934b4b-eba6-486d-bfc1-4b8e3fe39092" xsi:nil="true"/>
    <lcf76f155ced4ddcb4097134ff3c332f xmlns="0a5c0dea-e5d7-4228-9256-3793bb42faa5">
      <Terms xmlns="http://schemas.microsoft.com/office/infopath/2007/PartnerControls"/>
    </lcf76f155ced4ddcb4097134ff3c332f>
    <OneNoteFluid_FileOrder xmlns="0a5c0dea-e5d7-4228-9256-3793bb42faa5" xsi:nil="true"/>
  </documentManagement>
</p:properties>
</file>

<file path=customXml/item3.xml><?xml version="1.0" encoding="utf-8"?>
<?mso-contentType ?>
<FormTemplates xmlns="http://schemas.microsoft.com/sharepoint/v3/contenttype/forms">
  <Display>DocumentLibraryForm</Display>
  <Edit>DocumentLibraryForm</Edit>
  <New>DocumentLibraryForm</New>
</FormTemplates>
</file>

<file path=customXml/itemProps1.xml><?xml version="1.0" encoding="utf-8"?>
<ds:datastoreItem xmlns:ds="http://schemas.openxmlformats.org/officeDocument/2006/customXml" ds:itemID="{AFCFEA2A-3724-4C09-88B9-BA80DE92F689}">
  <ds:schemaRefs>
    <ds:schemaRef ds:uri="http://schemas.microsoft.com/office/2006/metadata/contentType"/>
    <ds:schemaRef ds:uri="http://schemas.microsoft.com/office/2006/metadata/properties/metaAttributes"/>
    <ds:schemaRef ds:uri="http://www.w3.org/2001/XMLSchema"/>
    <ds:schemaRef ds:uri="http://schemas.microsoft.com/office/2006/metadata/properties"/>
    <ds:schemaRef ds:uri="0a5c0dea-e5d7-4228-9256-3793bb42faa5"/>
    <ds:schemaRef ds:uri="97934b4b-eba6-486d-bfc1-4b8e3fe39092"/>
    <ds:schemaRef ds:uri="http://schemas.microsoft.com/office/2006/documentManagement/types"/>
    <ds:schemaRef ds:uri="http://schemas.microsoft.com/office/infopath/2007/PartnerControls"/>
    <ds:schemaRef ds:uri="http://schemas.openxmlformats.org/package/2006/metadata/core-properties"/>
    <ds:schemaRef ds:uri="http://purl.org/dc/elements/1.1/"/>
    <ds:schemaRef ds:uri="http://purl.org/dc/terms/"/>
    <ds:schemaRef ds:uri="http://schemas.microsoft.com/internal/obd"/>
  </ds:schemaRefs>
</ds:datastoreItem>
</file>

<file path=customXml/itemProps2.xml><?xml version="1.0" encoding="utf-8"?>
<ds:datastoreItem xmlns:ds="http://schemas.openxmlformats.org/officeDocument/2006/customXml" ds:itemID="{69F168FB-58B2-40AF-BB67-C7D5805E4B23}">
  <ds:schemaRefs>
    <ds:schemaRef ds:uri="http://schemas.microsoft.com/office/2006/metadata/properties"/>
    <ds:schemaRef ds:uri="http://schemas.microsoft.com/office/infopath/2007/PartnerControls"/>
    <ds:schemaRef ds:uri="97934b4b-eba6-486d-bfc1-4b8e3fe39092"/>
    <ds:schemaRef ds:uri="0a5c0dea-e5d7-4228-9256-3793bb42faa5"/>
  </ds:schemaRefs>
</ds:datastoreItem>
</file>

<file path=customXml/itemProps3.xml><?xml version="1.0" encoding="utf-8"?>
<ds:datastoreItem xmlns:ds="http://schemas.openxmlformats.org/officeDocument/2006/customXml" ds:itemID="{C3F41970-0ADF-4821-BF30-178B9EE8E9ED}">
  <ds:schemaRefs>
    <ds:schemaRef ds:uri="http://schemas.microsoft.com/sharepoint/v3/contenttype/forms"/>
  </ds:schemaRefs>
</ds:datastoreItem>
</file>

<file path=docProps/app.xml><?xml version="1.0" encoding="utf-8"?>
<Properties xmlns="http://schemas.openxmlformats.org/officeDocument/2006/extended-properties" xmlns:vt="http://schemas.openxmlformats.org/officeDocument/2006/docPropsVTypes">
  <Template>Yu</Template>
  <TotalTime>4</TotalTime>
  <Words>1236</Words>
  <Application>Microsoft Office PowerPoint</Application>
  <PresentationFormat>宽屏</PresentationFormat>
  <Paragraphs>181</Paragraphs>
  <Slides>29</Slides>
  <Notes>17</Notes>
  <HiddenSlides>0</HiddenSlides>
  <MMClips>0</MMClips>
  <ScaleCrop>false</ScaleCrop>
  <HeadingPairs>
    <vt:vector size="6" baseType="variant">
      <vt:variant>
        <vt:lpstr>已用的字体</vt:lpstr>
      </vt:variant>
      <vt:variant>
        <vt:i4>7</vt:i4>
      </vt:variant>
      <vt:variant>
        <vt:lpstr>主题</vt:lpstr>
      </vt:variant>
      <vt:variant>
        <vt:i4>3</vt:i4>
      </vt:variant>
      <vt:variant>
        <vt:lpstr>幻灯片标题</vt:lpstr>
      </vt:variant>
      <vt:variant>
        <vt:i4>29</vt:i4>
      </vt:variant>
    </vt:vector>
  </HeadingPairs>
  <TitlesOfParts>
    <vt:vector size="39" baseType="lpstr">
      <vt:lpstr>Amatic SC</vt:lpstr>
      <vt:lpstr>Arial</vt:lpstr>
      <vt:lpstr>Proxima Nova</vt:lpstr>
      <vt:lpstr>Roboto Medium</vt:lpstr>
      <vt:lpstr>Calibri</vt:lpstr>
      <vt:lpstr>等线</vt:lpstr>
      <vt:lpstr>Proxima Nova Semibold</vt:lpstr>
      <vt:lpstr>主题1</vt:lpstr>
      <vt:lpstr>Slidesgo Final Pages</vt:lpstr>
      <vt:lpstr>1_Slidesgo Final Pages</vt:lpstr>
      <vt:lpstr>AI Intelligent Product Launch</vt:lpstr>
      <vt:lpstr>PowerPoint 演示文稿</vt:lpstr>
      <vt:lpstr>AI 简介概述</vt:lpstr>
      <vt:lpstr>Use "Title Only" Layout</vt:lpstr>
      <vt:lpstr>Use "Title Only" Layout</vt:lpstr>
      <vt:lpstr>AI 主要构架</vt:lpstr>
      <vt:lpstr>Use "Title Only" Layout</vt:lpstr>
      <vt:lpstr>Use "Title Only" Layout</vt:lpstr>
      <vt:lpstr>AI 的价值</vt:lpstr>
      <vt:lpstr>Use "Title Only" Layout</vt:lpstr>
      <vt:lpstr>Use "Title Only" Layout</vt:lpstr>
      <vt:lpstr>AI 未来展望</vt:lpstr>
      <vt:lpstr>Use "Title Only" Layout</vt:lpstr>
      <vt:lpstr>Use "Title Only" Layout</vt:lpstr>
      <vt:lpstr>PowerPoint 演示文稿</vt:lpstr>
      <vt:lpstr>Use our editable graphic resources...</vt:lpstr>
      <vt:lpstr>PowerPoint 演示文稿</vt:lpstr>
      <vt:lpstr>PowerPoint 演示文稿</vt:lpstr>
      <vt:lpstr>PowerPoint 演示文稿</vt:lpstr>
      <vt:lpstr>PowerPoint 演示文稿</vt:lpstr>
      <vt:lpstr>PowerPoint 演示文稿</vt:lpstr>
      <vt:lpstr>...and our sets of editable icons</vt:lpstr>
      <vt:lpstr>PowerPoint 演示文稿</vt:lpstr>
      <vt:lpstr>PowerPoint 演示文稿</vt:lpstr>
      <vt:lpstr>PowerPoint 演示文稿</vt:lpstr>
      <vt:lpstr>PowerPoint 演示文稿</vt:lpstr>
      <vt:lpstr>Nature Icons</vt:lpstr>
      <vt:lpstr>SEO &amp; Marketing Icons</vt:lpstr>
      <vt:lpstr>PowerPoint 演示文稿</vt:lpstr>
    </vt:vector>
  </TitlesOfParts>
  <Manager>iSlide</Manager>
  <Company>iSlide</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iSlide PowerPoint  Standard Template</dc:title>
  <dc:creator>Yu</dc:creator>
  <cp:lastModifiedBy>龙 刘</cp:lastModifiedBy>
  <cp:revision>3</cp:revision>
  <cp:lastPrinted>2021-11-21T16:00:00Z</cp:lastPrinted>
  <dcterms:created xsi:type="dcterms:W3CDTF">2021-11-21T16:00:00Z</dcterms:created>
  <dcterms:modified xsi:type="dcterms:W3CDTF">2023-09-05T00:56:19Z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iSlide.THEME">
    <vt:lpwstr>47853518-8047-4c6e-a2c1-f70311f53293</vt:lpwstr>
  </property>
  <property fmtid="{D5CDD505-2E9C-101B-9397-08002B2CF9AE}" pid="3" name="ContentTypeId">
    <vt:lpwstr>0x010100D1443A8EF62DE444B1FF07917E22EF72</vt:lpwstr>
  </property>
</Properties>
</file>